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av" ContentType="audio/x-wav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ags/tag2.xml" ContentType="application/vnd.openxmlformats-officedocument.presentationml.tags+xml"/>
  <Override PartName="/ppt/notesSlides/notesSlide1.xml" ContentType="application/vnd.openxmlformats-officedocument.presentationml.notesSlide+xml"/>
  <Override PartName="/ppt/tags/tag3.xml" ContentType="application/vnd.openxmlformats-officedocument.presentationml.tags+xml"/>
  <Override PartName="/ppt/notesSlides/notesSlide2.xml" ContentType="application/vnd.openxmlformats-officedocument.presentationml.notesSlide+xml"/>
  <Override PartName="/ppt/tags/tag4.xml" ContentType="application/vnd.openxmlformats-officedocument.presentationml.tags+xml"/>
  <Override PartName="/ppt/notesSlides/notesSlide3.xml" ContentType="application/vnd.openxmlformats-officedocument.presentationml.notesSlide+xml"/>
  <Override PartName="/ppt/tags/tag5.xml" ContentType="application/vnd.openxmlformats-officedocument.presentationml.tags+xml"/>
  <Override PartName="/ppt/notesSlides/notesSlide4.xml" ContentType="application/vnd.openxmlformats-officedocument.presentationml.notesSlide+xml"/>
  <Override PartName="/ppt/tags/tag6.xml" ContentType="application/vnd.openxmlformats-officedocument.presentationml.tags+xml"/>
  <Override PartName="/ppt/notesSlides/notesSlide5.xml" ContentType="application/vnd.openxmlformats-officedocument.presentationml.notesSlide+xml"/>
  <Override PartName="/ppt/tags/tag7.xml" ContentType="application/vnd.openxmlformats-officedocument.presentationml.tags+xml"/>
  <Override PartName="/ppt/notesSlides/notesSlide6.xml" ContentType="application/vnd.openxmlformats-officedocument.presentationml.notesSlide+xml"/>
  <Override PartName="/ppt/tags/tag8.xml" ContentType="application/vnd.openxmlformats-officedocument.presentationml.tags+xml"/>
  <Override PartName="/ppt/notesSlides/notesSlide7.xml" ContentType="application/vnd.openxmlformats-officedocument.presentationml.notesSlide+xml"/>
  <Override PartName="/ppt/tags/tag9.xml" ContentType="application/vnd.openxmlformats-officedocument.presentationml.tags+xml"/>
  <Override PartName="/ppt/notesSlides/notesSlide8.xml" ContentType="application/vnd.openxmlformats-officedocument.presentationml.notesSlide+xml"/>
  <Override PartName="/ppt/tags/tag10.xml" ContentType="application/vnd.openxmlformats-officedocument.presentationml.tags+xml"/>
  <Override PartName="/ppt/notesSlides/notesSlide9.xml" ContentType="application/vnd.openxmlformats-officedocument.presentationml.notesSlide+xml"/>
  <Override PartName="/ppt/tags/tag11.xml" ContentType="application/vnd.openxmlformats-officedocument.presentationml.tags+xml"/>
  <Override PartName="/ppt/notesSlides/notesSlide10.xml" ContentType="application/vnd.openxmlformats-officedocument.presentationml.notesSlide+xml"/>
  <Override PartName="/ppt/tags/tag12.xml" ContentType="application/vnd.openxmlformats-officedocument.presentationml.tags+xml"/>
  <Override PartName="/ppt/notesSlides/notesSlide11.xml" ContentType="application/vnd.openxmlformats-officedocument.presentationml.notesSlide+xml"/>
  <Override PartName="/ppt/tags/tag13.xml" ContentType="application/vnd.openxmlformats-officedocument.presentationml.tags+xml"/>
  <Override PartName="/ppt/notesSlides/notesSlide12.xml" ContentType="application/vnd.openxmlformats-officedocument.presentationml.notesSlide+xml"/>
  <Override PartName="/ppt/tags/tag14.xml" ContentType="application/vnd.openxmlformats-officedocument.presentationml.tags+xml"/>
  <Override PartName="/ppt/notesSlides/notesSlide13.xml" ContentType="application/vnd.openxmlformats-officedocument.presentationml.notesSlide+xml"/>
  <Override PartName="/ppt/tags/tag15.xml" ContentType="application/vnd.openxmlformats-officedocument.presentationml.tags+xml"/>
  <Override PartName="/ppt/notesSlides/notesSlide14.xml" ContentType="application/vnd.openxmlformats-officedocument.presentationml.notesSlide+xml"/>
  <Override PartName="/ppt/tags/tag16.xml" ContentType="application/vnd.openxmlformats-officedocument.presentationml.tags+xml"/>
  <Override PartName="/ppt/notesSlides/notesSlide15.xml" ContentType="application/vnd.openxmlformats-officedocument.presentationml.notesSlide+xml"/>
  <Override PartName="/ppt/tags/tag17.xml" ContentType="application/vnd.openxmlformats-officedocument.presentationml.tags+xml"/>
  <Override PartName="/ppt/notesSlides/notesSlide16.xml" ContentType="application/vnd.openxmlformats-officedocument.presentationml.notesSlide+xml"/>
  <Override PartName="/ppt/tags/tag18.xml" ContentType="application/vnd.openxmlformats-officedocument.presentationml.tags+xml"/>
  <Override PartName="/ppt/notesSlides/notesSlide17.xml" ContentType="application/vnd.openxmlformats-officedocument.presentationml.notesSlide+xml"/>
  <Override PartName="/ppt/tags/tag19.xml" ContentType="application/vnd.openxmlformats-officedocument.presentationml.tags+xml"/>
  <Override PartName="/ppt/notesSlides/notesSlide18.xml" ContentType="application/vnd.openxmlformats-officedocument.presentationml.notesSlide+xml"/>
  <Override PartName="/ppt/tags/tag20.xml" ContentType="application/vnd.openxmlformats-officedocument.presentationml.tags+xml"/>
  <Override PartName="/ppt/notesSlides/notesSlide19.xml" ContentType="application/vnd.openxmlformats-officedocument.presentationml.notesSlide+xml"/>
  <Override PartName="/ppt/tags/tag21.xml" ContentType="application/vnd.openxmlformats-officedocument.presentationml.tags+xml"/>
  <Override PartName="/ppt/notesSlides/notesSlide20.xml" ContentType="application/vnd.openxmlformats-officedocument.presentationml.notesSlide+xml"/>
  <Override PartName="/ppt/tags/tag22.xml" ContentType="application/vnd.openxmlformats-officedocument.presentationml.tags+xml"/>
  <Override PartName="/ppt/notesSlides/notesSlide21.xml" ContentType="application/vnd.openxmlformats-officedocument.presentationml.notesSlide+xml"/>
  <Override PartName="/ppt/tags/tag23.xml" ContentType="application/vnd.openxmlformats-officedocument.presentationml.tags+xml"/>
  <Override PartName="/ppt/notesSlides/notesSlide22.xml" ContentType="application/vnd.openxmlformats-officedocument.presentationml.notesSlide+xml"/>
  <Override PartName="/ppt/tags/tag24.xml" ContentType="application/vnd.openxmlformats-officedocument.presentationml.tags+xml"/>
  <Override PartName="/ppt/notesSlides/notesSlide23.xml" ContentType="application/vnd.openxmlformats-officedocument.presentationml.notesSlide+xml"/>
  <Override PartName="/ppt/tags/tag25.xml" ContentType="application/vnd.openxmlformats-officedocument.presentationml.tags+xml"/>
  <Override PartName="/ppt/notesSlides/notesSlide24.xml" ContentType="application/vnd.openxmlformats-officedocument.presentationml.notesSlide+xml"/>
  <Override PartName="/ppt/tags/tag26.xml" ContentType="application/vnd.openxmlformats-officedocument.presentationml.tags+xml"/>
  <Override PartName="/ppt/notesSlides/notesSlide25.xml" ContentType="application/vnd.openxmlformats-officedocument.presentationml.notesSlide+xml"/>
  <Override PartName="/ppt/tags/tag27.xml" ContentType="application/vnd.openxmlformats-officedocument.presentationml.tags+xml"/>
  <Override PartName="/ppt/notesSlides/notesSlide26.xml" ContentType="application/vnd.openxmlformats-officedocument.presentationml.notesSlide+xml"/>
  <Override PartName="/ppt/tags/tag28.xml" ContentType="application/vnd.openxmlformats-officedocument.presentationml.tags+xml"/>
  <Override PartName="/ppt/notesSlides/notesSlide27.xml" ContentType="application/vnd.openxmlformats-officedocument.presentationml.notesSlide+xml"/>
  <Override PartName="/ppt/tags/tag29.xml" ContentType="application/vnd.openxmlformats-officedocument.presentationml.tags+xml"/>
  <Override PartName="/ppt/notesSlides/notesSlide28.xml" ContentType="application/vnd.openxmlformats-officedocument.presentationml.notesSlide+xml"/>
  <Override PartName="/ppt/tags/tag30.xml" ContentType="application/vnd.openxmlformats-officedocument.presentationml.tags+xml"/>
  <Override PartName="/ppt/notesSlides/notesSlide29.xml" ContentType="application/vnd.openxmlformats-officedocument.presentationml.notesSlide+xml"/>
  <Override PartName="/ppt/tags/tag31.xml" ContentType="application/vnd.openxmlformats-officedocument.presentationml.tags+xml"/>
  <Override PartName="/ppt/notesSlides/notesSlide30.xml" ContentType="application/vnd.openxmlformats-officedocument.presentationml.notesSlide+xml"/>
  <Override PartName="/ppt/tags/tag32.xml" ContentType="application/vnd.openxmlformats-officedocument.presentationml.tags+xml"/>
  <Override PartName="/ppt/notesSlides/notesSlide31.xml" ContentType="application/vnd.openxmlformats-officedocument.presentationml.notesSlide+xml"/>
  <Override PartName="/ppt/tags/tag33.xml" ContentType="application/vnd.openxmlformats-officedocument.presentationml.tags+xml"/>
  <Override PartName="/ppt/notesSlides/notesSlide32.xml" ContentType="application/vnd.openxmlformats-officedocument.presentationml.notesSlide+xml"/>
  <Override PartName="/ppt/tags/tag34.xml" ContentType="application/vnd.openxmlformats-officedocument.presentationml.tags+xml"/>
  <Override PartName="/ppt/notesSlides/notesSlide33.xml" ContentType="application/vnd.openxmlformats-officedocument.presentationml.notesSlide+xml"/>
  <Override PartName="/ppt/tags/tag35.xml" ContentType="application/vnd.openxmlformats-officedocument.presentationml.tags+xml"/>
  <Override PartName="/ppt/notesSlides/notesSlide34.xml" ContentType="application/vnd.openxmlformats-officedocument.presentationml.notesSlide+xml"/>
  <Override PartName="/ppt/tags/tag36.xml" ContentType="application/vnd.openxmlformats-officedocument.presentationml.tags+xml"/>
  <Override PartName="/ppt/notesSlides/notesSlide35.xml" ContentType="application/vnd.openxmlformats-officedocument.presentationml.notesSlide+xml"/>
  <Override PartName="/ppt/tags/tag37.xml" ContentType="application/vnd.openxmlformats-officedocument.presentationml.tags+xml"/>
  <Override PartName="/ppt/notesSlides/notesSlide36.xml" ContentType="application/vnd.openxmlformats-officedocument.presentationml.notesSlide+xml"/>
  <Override PartName="/ppt/tags/tag38.xml" ContentType="application/vnd.openxmlformats-officedocument.presentationml.tags+xml"/>
  <Override PartName="/ppt/notesSlides/notesSlide37.xml" ContentType="application/vnd.openxmlformats-officedocument.presentationml.notesSlide+xml"/>
  <Override PartName="/ppt/tags/tag39.xml" ContentType="application/vnd.openxmlformats-officedocument.presentationml.tags+xml"/>
  <Override PartName="/ppt/notesSlides/notesSlide38.xml" ContentType="application/vnd.openxmlformats-officedocument.presentationml.notesSlide+xml"/>
  <Override PartName="/ppt/tags/tag40.xml" ContentType="application/vnd.openxmlformats-officedocument.presentationml.tags+xml"/>
  <Override PartName="/ppt/notesSlides/notesSlide39.xml" ContentType="application/vnd.openxmlformats-officedocument.presentationml.notesSlide+xml"/>
  <Override PartName="/ppt/tags/tag41.xml" ContentType="application/vnd.openxmlformats-officedocument.presentationml.tags+xml"/>
  <Override PartName="/ppt/notesSlides/notesSlide40.xml" ContentType="application/vnd.openxmlformats-officedocument.presentationml.notesSlide+xml"/>
  <Override PartName="/ppt/tags/tag42.xml" ContentType="application/vnd.openxmlformats-officedocument.presentationml.tags+xml"/>
  <Override PartName="/ppt/notesSlides/notesSlide41.xml" ContentType="application/vnd.openxmlformats-officedocument.presentationml.notesSlide+xml"/>
  <Override PartName="/ppt/tags/tag43.xml" ContentType="application/vnd.openxmlformats-officedocument.presentationml.tags+xml"/>
  <Override PartName="/ppt/notesSlides/notesSlide42.xml" ContentType="application/vnd.openxmlformats-officedocument.presentationml.notesSlide+xml"/>
  <Override PartName="/ppt/tags/tag44.xml" ContentType="application/vnd.openxmlformats-officedocument.presentationml.tags+xml"/>
  <Override PartName="/ppt/notesSlides/notesSlide43.xml" ContentType="application/vnd.openxmlformats-officedocument.presentationml.notesSlide+xml"/>
  <Override PartName="/ppt/tags/tag45.xml" ContentType="application/vnd.openxmlformats-officedocument.presentationml.tags+xml"/>
  <Override PartName="/ppt/notesSlides/notesSlide44.xml" ContentType="application/vnd.openxmlformats-officedocument.presentationml.notesSlide+xml"/>
  <Override PartName="/ppt/tags/tag46.xml" ContentType="application/vnd.openxmlformats-officedocument.presentationml.tags+xml"/>
  <Override PartName="/ppt/notesSlides/notesSlide45.xml" ContentType="application/vnd.openxmlformats-officedocument.presentationml.notesSlide+xml"/>
  <Override PartName="/ppt/tags/tag47.xml" ContentType="application/vnd.openxmlformats-officedocument.presentationml.tags+xml"/>
  <Override PartName="/ppt/notesSlides/notesSlide46.xml" ContentType="application/vnd.openxmlformats-officedocument.presentationml.notesSlide+xml"/>
  <Override PartName="/ppt/tags/tag48.xml" ContentType="application/vnd.openxmlformats-officedocument.presentationml.tags+xml"/>
  <Override PartName="/ppt/notesSlides/notesSlide47.xml" ContentType="application/vnd.openxmlformats-officedocument.presentationml.notesSlide+xml"/>
  <Override PartName="/ppt/tags/tag49.xml" ContentType="application/vnd.openxmlformats-officedocument.presentationml.tags+xml"/>
  <Override PartName="/ppt/notesSlides/notesSlide48.xml" ContentType="application/vnd.openxmlformats-officedocument.presentationml.notesSlide+xml"/>
  <Override PartName="/ppt/tags/tag50.xml" ContentType="application/vnd.openxmlformats-officedocument.presentationml.tags+xml"/>
  <Override PartName="/ppt/notesSlides/notesSlide49.xml" ContentType="application/vnd.openxmlformats-officedocument.presentationml.notesSlide+xml"/>
  <Override PartName="/ppt/tags/tag51.xml" ContentType="application/vnd.openxmlformats-officedocument.presentationml.tags+xml"/>
  <Override PartName="/ppt/notesSlides/notesSlide50.xml" ContentType="application/vnd.openxmlformats-officedocument.presentationml.notesSlide+xml"/>
  <Override PartName="/ppt/tags/tag52.xml" ContentType="application/vnd.openxmlformats-officedocument.presentationml.tags+xml"/>
  <Override PartName="/ppt/notesSlides/notesSlide51.xml" ContentType="application/vnd.openxmlformats-officedocument.presentationml.notesSlide+xml"/>
  <Override PartName="/ppt/tags/tag53.xml" ContentType="application/vnd.openxmlformats-officedocument.presentationml.tags+xml"/>
  <Override PartName="/ppt/notesSlides/notesSlide52.xml" ContentType="application/vnd.openxmlformats-officedocument.presentationml.notesSlide+xml"/>
  <Override PartName="/ppt/tags/tag54.xml" ContentType="application/vnd.openxmlformats-officedocument.presentationml.tags+xml"/>
  <Override PartName="/ppt/notesSlides/notesSlide53.xml" ContentType="application/vnd.openxmlformats-officedocument.presentationml.notesSlide+xml"/>
  <Override PartName="/ppt/tags/tag55.xml" ContentType="application/vnd.openxmlformats-officedocument.presentationml.tags+xml"/>
  <Override PartName="/ppt/notesSlides/notesSlide54.xml" ContentType="application/vnd.openxmlformats-officedocument.presentationml.notesSlide+xml"/>
  <Override PartName="/ppt/tags/tag56.xml" ContentType="application/vnd.openxmlformats-officedocument.presentationml.tags+xml"/>
  <Override PartName="/ppt/notesSlides/notesSlide55.xml" ContentType="application/vnd.openxmlformats-officedocument.presentationml.notesSlide+xml"/>
  <Override PartName="/ppt/tags/tag57.xml" ContentType="application/vnd.openxmlformats-officedocument.presentationml.tags+xml"/>
  <Override PartName="/ppt/notesSlides/notesSlide56.xml" ContentType="application/vnd.openxmlformats-officedocument.presentationml.notesSlide+xml"/>
  <Override PartName="/ppt/tags/tag58.xml" ContentType="application/vnd.openxmlformats-officedocument.presentationml.tags+xml"/>
  <Override PartName="/ppt/notesSlides/notesSlide57.xml" ContentType="application/vnd.openxmlformats-officedocument.presentationml.notesSlide+xml"/>
  <Override PartName="/ppt/tags/tag59.xml" ContentType="application/vnd.openxmlformats-officedocument.presentationml.tags+xml"/>
  <Override PartName="/ppt/notesSlides/notesSlide58.xml" ContentType="application/vnd.openxmlformats-officedocument.presentationml.notesSlide+xml"/>
  <Override PartName="/ppt/tags/tag60.xml" ContentType="application/vnd.openxmlformats-officedocument.presentationml.tags+xml"/>
  <Override PartName="/ppt/notesSlides/notesSlide59.xml" ContentType="application/vnd.openxmlformats-officedocument.presentationml.notesSlide+xml"/>
  <Override PartName="/ppt/tags/tag61.xml" ContentType="application/vnd.openxmlformats-officedocument.presentationml.tags+xml"/>
  <Override PartName="/ppt/notesSlides/notesSlide60.xml" ContentType="application/vnd.openxmlformats-officedocument.presentationml.notesSlide+xml"/>
  <Override PartName="/ppt/tags/tag62.xml" ContentType="application/vnd.openxmlformats-officedocument.presentationml.tags+xml"/>
  <Override PartName="/ppt/notesSlides/notesSlide61.xml" ContentType="application/vnd.openxmlformats-officedocument.presentationml.notesSlide+xml"/>
  <Override PartName="/ppt/tags/tag63.xml" ContentType="application/vnd.openxmlformats-officedocument.presentationml.tags+xml"/>
  <Override PartName="/ppt/notesSlides/notesSlide62.xml" ContentType="application/vnd.openxmlformats-officedocument.presentationml.notesSlide+xml"/>
  <Override PartName="/ppt/tags/tag64.xml" ContentType="application/vnd.openxmlformats-officedocument.presentationml.tags+xml"/>
  <Override PartName="/ppt/notesSlides/notesSlide63.xml" ContentType="application/vnd.openxmlformats-officedocument.presentationml.notesSlide+xml"/>
  <Override PartName="/ppt/tags/tag65.xml" ContentType="application/vnd.openxmlformats-officedocument.presentationml.tags+xml"/>
  <Override PartName="/ppt/notesSlides/notesSlide64.xml" ContentType="application/vnd.openxmlformats-officedocument.presentationml.notesSlide+xml"/>
  <Override PartName="/ppt/tags/tag66.xml" ContentType="application/vnd.openxmlformats-officedocument.presentationml.tags+xml"/>
  <Override PartName="/ppt/notesSlides/notesSlide65.xml" ContentType="application/vnd.openxmlformats-officedocument.presentationml.notesSlide+xml"/>
  <Override PartName="/ppt/tags/tag67.xml" ContentType="application/vnd.openxmlformats-officedocument.presentationml.tags+xml"/>
  <Override PartName="/ppt/notesSlides/notesSlide66.xml" ContentType="application/vnd.openxmlformats-officedocument.presentationml.notesSlide+xml"/>
  <Override PartName="/ppt/tags/tag68.xml" ContentType="application/vnd.openxmlformats-officedocument.presentationml.tags+xml"/>
  <Override PartName="/ppt/notesSlides/notesSlide67.xml" ContentType="application/vnd.openxmlformats-officedocument.presentationml.notesSlide+xml"/>
  <Override PartName="/ppt/tags/tag69.xml" ContentType="application/vnd.openxmlformats-officedocument.presentationml.tags+xml"/>
  <Override PartName="/ppt/notesSlides/notesSlide6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2" r:id="rId1"/>
  </p:sldMasterIdLst>
  <p:notesMasterIdLst>
    <p:notesMasterId r:id="rId70"/>
  </p:notesMasterIdLst>
  <p:handoutMasterIdLst>
    <p:handoutMasterId r:id="rId71"/>
  </p:handoutMasterIdLst>
  <p:sldIdLst>
    <p:sldId id="256" r:id="rId2"/>
    <p:sldId id="258" r:id="rId3"/>
    <p:sldId id="702" r:id="rId4"/>
    <p:sldId id="665" r:id="rId5"/>
    <p:sldId id="664" r:id="rId6"/>
    <p:sldId id="656" r:id="rId7"/>
    <p:sldId id="654" r:id="rId8"/>
    <p:sldId id="486" r:id="rId9"/>
    <p:sldId id="667" r:id="rId10"/>
    <p:sldId id="703" r:id="rId11"/>
    <p:sldId id="704" r:id="rId12"/>
    <p:sldId id="705" r:id="rId13"/>
    <p:sldId id="706" r:id="rId14"/>
    <p:sldId id="707" r:id="rId15"/>
    <p:sldId id="708" r:id="rId16"/>
    <p:sldId id="713" r:id="rId17"/>
    <p:sldId id="711" r:id="rId18"/>
    <p:sldId id="710" r:id="rId19"/>
    <p:sldId id="714" r:id="rId20"/>
    <p:sldId id="712" r:id="rId21"/>
    <p:sldId id="715" r:id="rId22"/>
    <p:sldId id="666" r:id="rId23"/>
    <p:sldId id="669" r:id="rId24"/>
    <p:sldId id="646" r:id="rId25"/>
    <p:sldId id="671" r:id="rId26"/>
    <p:sldId id="670" r:id="rId27"/>
    <p:sldId id="722" r:id="rId28"/>
    <p:sldId id="723" r:id="rId29"/>
    <p:sldId id="493" r:id="rId30"/>
    <p:sldId id="674" r:id="rId31"/>
    <p:sldId id="675" r:id="rId32"/>
    <p:sldId id="657" r:id="rId33"/>
    <p:sldId id="668" r:id="rId34"/>
    <p:sldId id="634" r:id="rId35"/>
    <p:sldId id="569" r:id="rId36"/>
    <p:sldId id="653" r:id="rId37"/>
    <p:sldId id="695" r:id="rId38"/>
    <p:sldId id="655" r:id="rId39"/>
    <p:sldId id="661" r:id="rId40"/>
    <p:sldId id="678" r:id="rId41"/>
    <p:sldId id="660" r:id="rId42"/>
    <p:sldId id="659" r:id="rId43"/>
    <p:sldId id="685" r:id="rId44"/>
    <p:sldId id="717" r:id="rId45"/>
    <p:sldId id="718" r:id="rId46"/>
    <p:sldId id="682" r:id="rId47"/>
    <p:sldId id="696" r:id="rId48"/>
    <p:sldId id="701" r:id="rId49"/>
    <p:sldId id="680" r:id="rId50"/>
    <p:sldId id="676" r:id="rId51"/>
    <p:sldId id="716" r:id="rId52"/>
    <p:sldId id="677" r:id="rId53"/>
    <p:sldId id="580" r:id="rId54"/>
    <p:sldId id="607" r:id="rId55"/>
    <p:sldId id="652" r:id="rId56"/>
    <p:sldId id="500" r:id="rId57"/>
    <p:sldId id="726" r:id="rId58"/>
    <p:sldId id="725" r:id="rId59"/>
    <p:sldId id="501" r:id="rId60"/>
    <p:sldId id="624" r:id="rId61"/>
    <p:sldId id="709" r:id="rId62"/>
    <p:sldId id="720" r:id="rId63"/>
    <p:sldId id="719" r:id="rId64"/>
    <p:sldId id="721" r:id="rId65"/>
    <p:sldId id="632" r:id="rId66"/>
    <p:sldId id="673" r:id="rId67"/>
    <p:sldId id="604" r:id="rId68"/>
    <p:sldId id="724" r:id="rId69"/>
  </p:sldIdLst>
  <p:sldSz cx="9144000" cy="6858000" type="screen4x3"/>
  <p:notesSz cx="6985000" cy="9283700"/>
  <p:custDataLst>
    <p:tags r:id="rId72"/>
  </p:custDataLst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000" kern="1200">
        <a:solidFill>
          <a:schemeClr val="tx1"/>
        </a:solidFill>
        <a:latin typeface="Georgia" panose="02040502050405020303" pitchFamily="18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000" kern="1200">
        <a:solidFill>
          <a:schemeClr val="tx1"/>
        </a:solidFill>
        <a:latin typeface="Georgia" panose="02040502050405020303" pitchFamily="18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000" kern="1200">
        <a:solidFill>
          <a:schemeClr val="tx1"/>
        </a:solidFill>
        <a:latin typeface="Georgia" panose="02040502050405020303" pitchFamily="18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000" kern="1200">
        <a:solidFill>
          <a:schemeClr val="tx1"/>
        </a:solidFill>
        <a:latin typeface="Georgia" panose="02040502050405020303" pitchFamily="18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000" kern="1200">
        <a:solidFill>
          <a:schemeClr val="tx1"/>
        </a:solidFill>
        <a:latin typeface="Georgia" panose="02040502050405020303" pitchFamily="18" charset="0"/>
        <a:ea typeface="+mn-ea"/>
        <a:cs typeface="+mn-cs"/>
      </a:defRPr>
    </a:lvl5pPr>
    <a:lvl6pPr marL="2286000" algn="l" defTabSz="914400" rtl="0" eaLnBrk="1" latinLnBrk="0" hangingPunct="1">
      <a:defRPr sz="2000" kern="1200">
        <a:solidFill>
          <a:schemeClr val="tx1"/>
        </a:solidFill>
        <a:latin typeface="Georgia" panose="02040502050405020303" pitchFamily="18" charset="0"/>
        <a:ea typeface="+mn-ea"/>
        <a:cs typeface="+mn-cs"/>
      </a:defRPr>
    </a:lvl6pPr>
    <a:lvl7pPr marL="2743200" algn="l" defTabSz="914400" rtl="0" eaLnBrk="1" latinLnBrk="0" hangingPunct="1">
      <a:defRPr sz="2000" kern="1200">
        <a:solidFill>
          <a:schemeClr val="tx1"/>
        </a:solidFill>
        <a:latin typeface="Georgia" panose="02040502050405020303" pitchFamily="18" charset="0"/>
        <a:ea typeface="+mn-ea"/>
        <a:cs typeface="+mn-cs"/>
      </a:defRPr>
    </a:lvl7pPr>
    <a:lvl8pPr marL="3200400" algn="l" defTabSz="914400" rtl="0" eaLnBrk="1" latinLnBrk="0" hangingPunct="1">
      <a:defRPr sz="2000" kern="1200">
        <a:solidFill>
          <a:schemeClr val="tx1"/>
        </a:solidFill>
        <a:latin typeface="Georgia" panose="02040502050405020303" pitchFamily="18" charset="0"/>
        <a:ea typeface="+mn-ea"/>
        <a:cs typeface="+mn-cs"/>
      </a:defRPr>
    </a:lvl8pPr>
    <a:lvl9pPr marL="3657600" algn="l" defTabSz="914400" rtl="0" eaLnBrk="1" latinLnBrk="0" hangingPunct="1">
      <a:defRPr sz="2000" kern="1200">
        <a:solidFill>
          <a:schemeClr val="tx1"/>
        </a:solidFill>
        <a:latin typeface="Georgia" panose="02040502050405020303" pitchFamily="18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0000"/>
    <a:srgbClr val="000000"/>
    <a:srgbClr val="3C3C62"/>
    <a:srgbClr val="E6E6EF"/>
    <a:srgbClr val="99CCFF"/>
    <a:srgbClr val="CC3300"/>
    <a:srgbClr val="0000FF"/>
    <a:srgbClr val="FFFF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7775" autoAdjust="0"/>
    <p:restoredTop sz="94722" autoAdjust="0"/>
  </p:normalViewPr>
  <p:slideViewPr>
    <p:cSldViewPr>
      <p:cViewPr varScale="1">
        <p:scale>
          <a:sx n="68" d="100"/>
          <a:sy n="68" d="100"/>
        </p:scale>
        <p:origin x="1356" y="60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76" Type="http://schemas.openxmlformats.org/officeDocument/2006/relationships/tableStyles" Target="tableStyles.xml"/><Relationship Id="rId7" Type="http://schemas.openxmlformats.org/officeDocument/2006/relationships/slide" Target="slides/slide6.xml"/><Relationship Id="rId71" Type="http://schemas.openxmlformats.org/officeDocument/2006/relationships/handoutMaster" Target="handoutMasters/handout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61" Type="http://schemas.openxmlformats.org/officeDocument/2006/relationships/slide" Target="slides/slide60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tags" Target="tags/tag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notesMaster" Target="notesMasters/notesMaster1.xml"/><Relationship Id="rId75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403ED68B-219D-4A19-BC82-6B759E0C9321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3027363" cy="463550"/>
          </a:xfrm>
          <a:prstGeom prst="rect">
            <a:avLst/>
          </a:prstGeom>
        </p:spPr>
        <p:txBody>
          <a:bodyPr vert="horz" lIns="92958" tIns="46479" rIns="92958" bIns="46479" rtlCol="0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1A472B2-8DD7-4B39-9B35-FF0EF233F43F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956050" y="0"/>
            <a:ext cx="3027363" cy="463550"/>
          </a:xfrm>
          <a:prstGeom prst="rect">
            <a:avLst/>
          </a:prstGeom>
        </p:spPr>
        <p:txBody>
          <a:bodyPr vert="horz" lIns="92958" tIns="46479" rIns="92958" bIns="46479" rtlCol="0"/>
          <a:lstStyle>
            <a:lvl1pPr algn="r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</a:defRPr>
            </a:lvl1pPr>
          </a:lstStyle>
          <a:p>
            <a:pPr>
              <a:defRPr/>
            </a:pPr>
            <a:fld id="{9ED83C26-B1AA-4C4E-9194-F7C1884414D8}" type="datetimeFigureOut">
              <a:rPr lang="en-US"/>
              <a:pPr>
                <a:defRPr/>
              </a:pPr>
              <a:t>8/8/2019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C36B465-7B3E-4E29-88D0-59DBCC72B48C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818563"/>
            <a:ext cx="3027363" cy="463550"/>
          </a:xfrm>
          <a:prstGeom prst="rect">
            <a:avLst/>
          </a:prstGeom>
        </p:spPr>
        <p:txBody>
          <a:bodyPr vert="horz" lIns="92958" tIns="46479" rIns="92958" bIns="46479" rtlCol="0" anchor="b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B9FE7BD-70DD-43F1-BD05-C9087DD1834E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956050" y="8818563"/>
            <a:ext cx="3027363" cy="463550"/>
          </a:xfrm>
          <a:prstGeom prst="rect">
            <a:avLst/>
          </a:prstGeom>
        </p:spPr>
        <p:txBody>
          <a:bodyPr vert="horz" wrap="square" lIns="92958" tIns="46479" rIns="92958" bIns="46479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latin typeface="Calibri" panose="020F0502020204030204" pitchFamily="34" charset="0"/>
              </a:defRPr>
            </a:lvl1pPr>
          </a:lstStyle>
          <a:p>
            <a:pPr>
              <a:defRPr/>
            </a:pPr>
            <a:fld id="{7FD08676-925E-42BD-B468-B434A659DC4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45440ADB-D8D9-4649-8A74-86E9D950DA51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3027363" cy="463550"/>
          </a:xfrm>
          <a:prstGeom prst="rect">
            <a:avLst/>
          </a:prstGeom>
        </p:spPr>
        <p:txBody>
          <a:bodyPr vert="horz" lIns="92958" tIns="46479" rIns="92958" bIns="46479" rtlCol="0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</a:defRPr>
            </a:lvl1pPr>
          </a:lstStyle>
          <a:p>
            <a:pPr>
              <a:defRPr/>
            </a:pPr>
            <a:endParaRPr lang="es-PR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A68DDD3-19EB-47DF-8CAA-F5AD4A2295A4}"/>
              </a:ext>
            </a:extLst>
          </p:cNvPr>
          <p:cNvSpPr>
            <a:spLocks noGrp="1"/>
          </p:cNvSpPr>
          <p:nvPr>
            <p:ph type="dt" idx="1"/>
          </p:nvPr>
        </p:nvSpPr>
        <p:spPr>
          <a:xfrm>
            <a:off x="3956050" y="0"/>
            <a:ext cx="3027363" cy="463550"/>
          </a:xfrm>
          <a:prstGeom prst="rect">
            <a:avLst/>
          </a:prstGeom>
        </p:spPr>
        <p:txBody>
          <a:bodyPr vert="horz" lIns="92958" tIns="46479" rIns="92958" bIns="46479" rtlCol="0"/>
          <a:lstStyle>
            <a:lvl1pPr algn="r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</a:defRPr>
            </a:lvl1pPr>
          </a:lstStyle>
          <a:p>
            <a:pPr>
              <a:defRPr/>
            </a:pPr>
            <a:fld id="{905CEFC4-2C74-47A0-8C11-9DFF199276D5}" type="datetimeFigureOut">
              <a:rPr lang="es-PR"/>
              <a:pPr>
                <a:defRPr/>
              </a:pPr>
              <a:t>08/08/2019</a:t>
            </a:fld>
            <a:endParaRPr lang="es-PR"/>
          </a:p>
        </p:txBody>
      </p:sp>
      <p:sp>
        <p:nvSpPr>
          <p:cNvPr id="4" name="Slide Image Placeholder 3">
            <a:extLst>
              <a:ext uri="{FF2B5EF4-FFF2-40B4-BE49-F238E27FC236}">
                <a16:creationId xmlns:a16="http://schemas.microsoft.com/office/drawing/2014/main" id="{5504A61F-AAF9-4B37-A419-761C6EA393AD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1171575" y="696913"/>
            <a:ext cx="4641850" cy="34813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2958" tIns="46479" rIns="92958" bIns="46479" rtlCol="0" anchor="ctr"/>
          <a:lstStyle/>
          <a:p>
            <a:pPr lvl="0"/>
            <a:endParaRPr lang="es-PR" noProof="0"/>
          </a:p>
        </p:txBody>
      </p:sp>
      <p:sp>
        <p:nvSpPr>
          <p:cNvPr id="5" name="Notes Placeholder 4">
            <a:extLst>
              <a:ext uri="{FF2B5EF4-FFF2-40B4-BE49-F238E27FC236}">
                <a16:creationId xmlns:a16="http://schemas.microsoft.com/office/drawing/2014/main" id="{E831AF5C-F8F4-4159-9D04-9F43E43A71B7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98500" y="4410075"/>
            <a:ext cx="5588000" cy="4176713"/>
          </a:xfrm>
          <a:prstGeom prst="rect">
            <a:avLst/>
          </a:prstGeom>
        </p:spPr>
        <p:txBody>
          <a:bodyPr vert="horz" lIns="92958" tIns="46479" rIns="92958" bIns="46479" rtlCol="0">
            <a:norm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s-PR" noProof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E62ABD2-C998-4877-BC88-A0855D18A2A6}"/>
              </a:ext>
            </a:extLst>
          </p:cNvPr>
          <p:cNvSpPr>
            <a:spLocks noGrp="1"/>
          </p:cNvSpPr>
          <p:nvPr>
            <p:ph type="ftr" sz="quarter" idx="4"/>
          </p:nvPr>
        </p:nvSpPr>
        <p:spPr>
          <a:xfrm>
            <a:off x="0" y="8818563"/>
            <a:ext cx="3027363" cy="463550"/>
          </a:xfrm>
          <a:prstGeom prst="rect">
            <a:avLst/>
          </a:prstGeom>
        </p:spPr>
        <p:txBody>
          <a:bodyPr vert="horz" lIns="92958" tIns="46479" rIns="92958" bIns="46479" rtlCol="0" anchor="b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</a:defRPr>
            </a:lvl1pPr>
          </a:lstStyle>
          <a:p>
            <a:pPr>
              <a:defRPr/>
            </a:pPr>
            <a:endParaRPr lang="es-PR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7DDEC07-1BF1-424D-AB75-2A82A530F9F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xfrm>
            <a:off x="3956050" y="8818563"/>
            <a:ext cx="3027363" cy="463550"/>
          </a:xfrm>
          <a:prstGeom prst="rect">
            <a:avLst/>
          </a:prstGeom>
        </p:spPr>
        <p:txBody>
          <a:bodyPr vert="horz" wrap="square" lIns="92958" tIns="46479" rIns="92958" bIns="46479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latin typeface="Calibri" panose="020F0502020204030204" pitchFamily="34" charset="0"/>
              </a:defRPr>
            </a:lvl1pPr>
          </a:lstStyle>
          <a:p>
            <a:pPr>
              <a:defRPr/>
            </a:pPr>
            <a:fld id="{2914D355-9ED9-44F4-90F9-7612C7266BA3}" type="slidenum">
              <a:rPr lang="es-PR" altLang="en-US"/>
              <a:pPr>
                <a:defRPr/>
              </a:pPr>
              <a:t>‹#›</a:t>
            </a:fld>
            <a:endParaRPr lang="es-PR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Slide Image Placeholder 1">
            <a:extLst>
              <a:ext uri="{FF2B5EF4-FFF2-40B4-BE49-F238E27FC236}">
                <a16:creationId xmlns:a16="http://schemas.microsoft.com/office/drawing/2014/main" id="{92F23B4E-C6BD-49B5-AECD-D75D530EC92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195" name="Notes Placeholder 2">
            <a:extLst>
              <a:ext uri="{FF2B5EF4-FFF2-40B4-BE49-F238E27FC236}">
                <a16:creationId xmlns:a16="http://schemas.microsoft.com/office/drawing/2014/main" id="{95DBCB42-4993-4882-B4D6-92952E1E35F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8196" name="Slide Number Placeholder 3">
            <a:extLst>
              <a:ext uri="{FF2B5EF4-FFF2-40B4-BE49-F238E27FC236}">
                <a16:creationId xmlns:a16="http://schemas.microsoft.com/office/drawing/2014/main" id="{F31DF481-F65E-4CBC-BFF0-E64EB89C3C8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E4F4CBCB-7E0D-4AB7-A103-C9A17D1DAD45}" type="slidenum">
              <a:rPr lang="es-PR" altLang="en-US" smtClean="0"/>
              <a:pPr>
                <a:spcBef>
                  <a:spcPct val="0"/>
                </a:spcBef>
              </a:pPr>
              <a:t>1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Slide Image Placeholder 1">
            <a:extLst>
              <a:ext uri="{FF2B5EF4-FFF2-40B4-BE49-F238E27FC236}">
                <a16:creationId xmlns:a16="http://schemas.microsoft.com/office/drawing/2014/main" id="{34E0C093-7092-429F-B32C-ED52ABF3EF7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627" name="Notes Placeholder 2">
            <a:extLst>
              <a:ext uri="{FF2B5EF4-FFF2-40B4-BE49-F238E27FC236}">
                <a16:creationId xmlns:a16="http://schemas.microsoft.com/office/drawing/2014/main" id="{4493983A-3722-411D-839F-2690ABEDA4E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26628" name="Slide Number Placeholder 3">
            <a:extLst>
              <a:ext uri="{FF2B5EF4-FFF2-40B4-BE49-F238E27FC236}">
                <a16:creationId xmlns:a16="http://schemas.microsoft.com/office/drawing/2014/main" id="{8B9F43F8-7125-4825-9F4F-4DD567C915A1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D3CE7A3C-5F4D-4F68-90ED-EC8D95A6CC58}" type="slidenum">
              <a:rPr lang="es-PR" altLang="en-US"/>
              <a:pPr algn="r" eaLnBrk="1" hangingPunct="1">
                <a:spcBef>
                  <a:spcPct val="0"/>
                </a:spcBef>
              </a:pPr>
              <a:t>10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Slide Image Placeholder 1">
            <a:extLst>
              <a:ext uri="{FF2B5EF4-FFF2-40B4-BE49-F238E27FC236}">
                <a16:creationId xmlns:a16="http://schemas.microsoft.com/office/drawing/2014/main" id="{C743FF53-6905-45EC-96F7-674FECDA244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675" name="Notes Placeholder 2">
            <a:extLst>
              <a:ext uri="{FF2B5EF4-FFF2-40B4-BE49-F238E27FC236}">
                <a16:creationId xmlns:a16="http://schemas.microsoft.com/office/drawing/2014/main" id="{6C64326E-0BBE-4602-ABE7-D7DA917D272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28676" name="Slide Number Placeholder 3">
            <a:extLst>
              <a:ext uri="{FF2B5EF4-FFF2-40B4-BE49-F238E27FC236}">
                <a16:creationId xmlns:a16="http://schemas.microsoft.com/office/drawing/2014/main" id="{6F5DD5AC-DF90-4180-9421-3ADEA37AD21F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628EA7D-0BDC-4EDC-AEAF-5F3EF3BFF52A}" type="slidenum">
              <a:rPr lang="es-PR" altLang="en-US"/>
              <a:pPr algn="r" eaLnBrk="1" hangingPunct="1">
                <a:spcBef>
                  <a:spcPct val="0"/>
                </a:spcBef>
              </a:pPr>
              <a:t>11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Slide Image Placeholder 1">
            <a:extLst>
              <a:ext uri="{FF2B5EF4-FFF2-40B4-BE49-F238E27FC236}">
                <a16:creationId xmlns:a16="http://schemas.microsoft.com/office/drawing/2014/main" id="{277D9AD7-8F86-4CD4-9DF3-814C8C3AA53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723" name="Notes Placeholder 2">
            <a:extLst>
              <a:ext uri="{FF2B5EF4-FFF2-40B4-BE49-F238E27FC236}">
                <a16:creationId xmlns:a16="http://schemas.microsoft.com/office/drawing/2014/main" id="{9B559CF2-D733-46E5-B24A-6219FC5E49D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30724" name="Slide Number Placeholder 3">
            <a:extLst>
              <a:ext uri="{FF2B5EF4-FFF2-40B4-BE49-F238E27FC236}">
                <a16:creationId xmlns:a16="http://schemas.microsoft.com/office/drawing/2014/main" id="{4CB0ADD3-4931-4E7F-AFCA-67C6A2EADC7C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1C1C0709-9D4A-4D90-8531-1E707A720D18}" type="slidenum">
              <a:rPr lang="es-PR" altLang="en-US"/>
              <a:pPr algn="r" eaLnBrk="1" hangingPunct="1">
                <a:spcBef>
                  <a:spcPct val="0"/>
                </a:spcBef>
              </a:pPr>
              <a:t>12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Slide Image Placeholder 1">
            <a:extLst>
              <a:ext uri="{FF2B5EF4-FFF2-40B4-BE49-F238E27FC236}">
                <a16:creationId xmlns:a16="http://schemas.microsoft.com/office/drawing/2014/main" id="{B1E58347-7600-440B-92FC-CF339E9C27E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2771" name="Notes Placeholder 2">
            <a:extLst>
              <a:ext uri="{FF2B5EF4-FFF2-40B4-BE49-F238E27FC236}">
                <a16:creationId xmlns:a16="http://schemas.microsoft.com/office/drawing/2014/main" id="{28B2411F-35D1-47AF-92FF-BD3B42435DB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32772" name="Slide Number Placeholder 3">
            <a:extLst>
              <a:ext uri="{FF2B5EF4-FFF2-40B4-BE49-F238E27FC236}">
                <a16:creationId xmlns:a16="http://schemas.microsoft.com/office/drawing/2014/main" id="{93FC5F92-ADB3-4036-8DFA-B3F4D1785F23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7D62814-45C4-429B-99FE-E57BFB7559EA}" type="slidenum">
              <a:rPr lang="es-PR" altLang="en-US"/>
              <a:pPr algn="r" eaLnBrk="1" hangingPunct="1">
                <a:spcBef>
                  <a:spcPct val="0"/>
                </a:spcBef>
              </a:pPr>
              <a:t>13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Slide Image Placeholder 1">
            <a:extLst>
              <a:ext uri="{FF2B5EF4-FFF2-40B4-BE49-F238E27FC236}">
                <a16:creationId xmlns:a16="http://schemas.microsoft.com/office/drawing/2014/main" id="{AD73669C-05A7-4252-B5E5-6F0E02630E2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819" name="Notes Placeholder 2">
            <a:extLst>
              <a:ext uri="{FF2B5EF4-FFF2-40B4-BE49-F238E27FC236}">
                <a16:creationId xmlns:a16="http://schemas.microsoft.com/office/drawing/2014/main" id="{EF68E7CE-9F69-4BA5-9EAA-9561E756F9D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34820" name="Slide Number Placeholder 3">
            <a:extLst>
              <a:ext uri="{FF2B5EF4-FFF2-40B4-BE49-F238E27FC236}">
                <a16:creationId xmlns:a16="http://schemas.microsoft.com/office/drawing/2014/main" id="{0E3B4E6C-ACE3-4FCA-A9C5-63E67337D709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7CD1B4B3-C00E-42B9-92D0-CB8B9F0401DC}" type="slidenum">
              <a:rPr lang="es-PR" altLang="en-US"/>
              <a:pPr algn="r" eaLnBrk="1" hangingPunct="1">
                <a:spcBef>
                  <a:spcPct val="0"/>
                </a:spcBef>
              </a:pPr>
              <a:t>14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Slide Image Placeholder 1">
            <a:extLst>
              <a:ext uri="{FF2B5EF4-FFF2-40B4-BE49-F238E27FC236}">
                <a16:creationId xmlns:a16="http://schemas.microsoft.com/office/drawing/2014/main" id="{2FD5BBB7-84DB-49DF-8A73-B122FA7236D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867" name="Notes Placeholder 2">
            <a:extLst>
              <a:ext uri="{FF2B5EF4-FFF2-40B4-BE49-F238E27FC236}">
                <a16:creationId xmlns:a16="http://schemas.microsoft.com/office/drawing/2014/main" id="{A5E31E81-38FA-4CD6-8DB8-5FAA6FC2727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36868" name="Slide Number Placeholder 3">
            <a:extLst>
              <a:ext uri="{FF2B5EF4-FFF2-40B4-BE49-F238E27FC236}">
                <a16:creationId xmlns:a16="http://schemas.microsoft.com/office/drawing/2014/main" id="{4CAB427D-EC91-4155-9DB1-058DF18D77E2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9F1FAE26-1B38-4960-957E-BA359B8CB717}" type="slidenum">
              <a:rPr lang="es-PR" altLang="en-US"/>
              <a:pPr algn="r" eaLnBrk="1" hangingPunct="1">
                <a:spcBef>
                  <a:spcPct val="0"/>
                </a:spcBef>
              </a:pPr>
              <a:t>15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Slide Image Placeholder 1">
            <a:extLst>
              <a:ext uri="{FF2B5EF4-FFF2-40B4-BE49-F238E27FC236}">
                <a16:creationId xmlns:a16="http://schemas.microsoft.com/office/drawing/2014/main" id="{8BA58451-E195-4D7D-8D2D-F347F78F999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8915" name="Notes Placeholder 2">
            <a:extLst>
              <a:ext uri="{FF2B5EF4-FFF2-40B4-BE49-F238E27FC236}">
                <a16:creationId xmlns:a16="http://schemas.microsoft.com/office/drawing/2014/main" id="{F2175DB6-1AA7-4C59-B612-8E20BD68E73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38916" name="Slide Number Placeholder 3">
            <a:extLst>
              <a:ext uri="{FF2B5EF4-FFF2-40B4-BE49-F238E27FC236}">
                <a16:creationId xmlns:a16="http://schemas.microsoft.com/office/drawing/2014/main" id="{48973DAF-D411-427B-B684-78BC85651121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AE122F96-A0D1-4E98-B58F-916CCF670BC0}" type="slidenum">
              <a:rPr lang="es-PR" altLang="en-US"/>
              <a:pPr algn="r" eaLnBrk="1" hangingPunct="1">
                <a:spcBef>
                  <a:spcPct val="0"/>
                </a:spcBef>
              </a:pPr>
              <a:t>16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Slide Image Placeholder 1">
            <a:extLst>
              <a:ext uri="{FF2B5EF4-FFF2-40B4-BE49-F238E27FC236}">
                <a16:creationId xmlns:a16="http://schemas.microsoft.com/office/drawing/2014/main" id="{55D81093-023C-4D80-88A1-535FAE61662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63" name="Notes Placeholder 2">
            <a:extLst>
              <a:ext uri="{FF2B5EF4-FFF2-40B4-BE49-F238E27FC236}">
                <a16:creationId xmlns:a16="http://schemas.microsoft.com/office/drawing/2014/main" id="{0FA754FA-D96C-4FCF-B247-16F97F88CC0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40964" name="Slide Number Placeholder 3">
            <a:extLst>
              <a:ext uri="{FF2B5EF4-FFF2-40B4-BE49-F238E27FC236}">
                <a16:creationId xmlns:a16="http://schemas.microsoft.com/office/drawing/2014/main" id="{3749CF66-690B-408E-8669-549E083F6FD5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1879D4EA-6927-4FD3-92A1-4E055550AE49}" type="slidenum">
              <a:rPr lang="es-PR" altLang="en-US"/>
              <a:pPr algn="r" eaLnBrk="1" hangingPunct="1">
                <a:spcBef>
                  <a:spcPct val="0"/>
                </a:spcBef>
              </a:pPr>
              <a:t>17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Slide Image Placeholder 1">
            <a:extLst>
              <a:ext uri="{FF2B5EF4-FFF2-40B4-BE49-F238E27FC236}">
                <a16:creationId xmlns:a16="http://schemas.microsoft.com/office/drawing/2014/main" id="{940E2D83-CEC0-4606-8902-7AA7E1B3334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3011" name="Notes Placeholder 2">
            <a:extLst>
              <a:ext uri="{FF2B5EF4-FFF2-40B4-BE49-F238E27FC236}">
                <a16:creationId xmlns:a16="http://schemas.microsoft.com/office/drawing/2014/main" id="{1A207D78-F452-4FB0-895A-82B500E612D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43012" name="Slide Number Placeholder 3">
            <a:extLst>
              <a:ext uri="{FF2B5EF4-FFF2-40B4-BE49-F238E27FC236}">
                <a16:creationId xmlns:a16="http://schemas.microsoft.com/office/drawing/2014/main" id="{57E539C5-E3B1-47ED-87D2-FA918C4F6213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6BEB0F93-3483-4726-B334-7B46B0CDA303}" type="slidenum">
              <a:rPr lang="es-PR" altLang="en-US"/>
              <a:pPr algn="r" eaLnBrk="1" hangingPunct="1">
                <a:spcBef>
                  <a:spcPct val="0"/>
                </a:spcBef>
              </a:pPr>
              <a:t>18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Slide Image Placeholder 1">
            <a:extLst>
              <a:ext uri="{FF2B5EF4-FFF2-40B4-BE49-F238E27FC236}">
                <a16:creationId xmlns:a16="http://schemas.microsoft.com/office/drawing/2014/main" id="{F72DBAC0-CCE0-4BD1-9723-C02DF57B86A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5059" name="Notes Placeholder 2">
            <a:extLst>
              <a:ext uri="{FF2B5EF4-FFF2-40B4-BE49-F238E27FC236}">
                <a16:creationId xmlns:a16="http://schemas.microsoft.com/office/drawing/2014/main" id="{191B9E4B-80E9-4BAF-B23D-F2C59BA7C73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45060" name="Slide Number Placeholder 3">
            <a:extLst>
              <a:ext uri="{FF2B5EF4-FFF2-40B4-BE49-F238E27FC236}">
                <a16:creationId xmlns:a16="http://schemas.microsoft.com/office/drawing/2014/main" id="{50E6BB38-611D-43A7-9B80-9F4943BCEA5F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3B60108F-0789-4960-B789-0E3C32AC5154}" type="slidenum">
              <a:rPr lang="es-PR" altLang="en-US"/>
              <a:pPr algn="r" eaLnBrk="1" hangingPunct="1">
                <a:spcBef>
                  <a:spcPct val="0"/>
                </a:spcBef>
              </a:pPr>
              <a:t>19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Slide Image Placeholder 1">
            <a:extLst>
              <a:ext uri="{FF2B5EF4-FFF2-40B4-BE49-F238E27FC236}">
                <a16:creationId xmlns:a16="http://schemas.microsoft.com/office/drawing/2014/main" id="{48733094-256B-4C7B-BCDC-910D6C85A29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243" name="Notes Placeholder 2">
            <a:extLst>
              <a:ext uri="{FF2B5EF4-FFF2-40B4-BE49-F238E27FC236}">
                <a16:creationId xmlns:a16="http://schemas.microsoft.com/office/drawing/2014/main" id="{99B6AF20-4C61-4019-A62D-E705816100E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0244" name="Slide Number Placeholder 3">
            <a:extLst>
              <a:ext uri="{FF2B5EF4-FFF2-40B4-BE49-F238E27FC236}">
                <a16:creationId xmlns:a16="http://schemas.microsoft.com/office/drawing/2014/main" id="{1BFD980A-EFF8-4056-BFC8-19A9C94BC62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163ADA3F-EC35-4247-9768-524CFC585B49}" type="slidenum">
              <a:rPr lang="es-PR" altLang="en-US" smtClean="0"/>
              <a:pPr>
                <a:spcBef>
                  <a:spcPct val="0"/>
                </a:spcBef>
              </a:pPr>
              <a:t>2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Slide Image Placeholder 1">
            <a:extLst>
              <a:ext uri="{FF2B5EF4-FFF2-40B4-BE49-F238E27FC236}">
                <a16:creationId xmlns:a16="http://schemas.microsoft.com/office/drawing/2014/main" id="{F95872E0-6E8F-4712-B2AF-7EA14063B1C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7107" name="Notes Placeholder 2">
            <a:extLst>
              <a:ext uri="{FF2B5EF4-FFF2-40B4-BE49-F238E27FC236}">
                <a16:creationId xmlns:a16="http://schemas.microsoft.com/office/drawing/2014/main" id="{E5CDB395-3B47-46DA-BBAC-FE93DC37863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47108" name="Slide Number Placeholder 3">
            <a:extLst>
              <a:ext uri="{FF2B5EF4-FFF2-40B4-BE49-F238E27FC236}">
                <a16:creationId xmlns:a16="http://schemas.microsoft.com/office/drawing/2014/main" id="{3B64569F-49F9-4096-A599-661F5169AEF5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568995E9-1964-4574-A88B-23B316D5DC14}" type="slidenum">
              <a:rPr lang="es-PR" altLang="en-US"/>
              <a:pPr algn="r" eaLnBrk="1" hangingPunct="1">
                <a:spcBef>
                  <a:spcPct val="0"/>
                </a:spcBef>
              </a:pPr>
              <a:t>20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Slide Image Placeholder 1">
            <a:extLst>
              <a:ext uri="{FF2B5EF4-FFF2-40B4-BE49-F238E27FC236}">
                <a16:creationId xmlns:a16="http://schemas.microsoft.com/office/drawing/2014/main" id="{7F7A2F58-0047-4F8D-88BD-4BE72BE94E0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9155" name="Notes Placeholder 2">
            <a:extLst>
              <a:ext uri="{FF2B5EF4-FFF2-40B4-BE49-F238E27FC236}">
                <a16:creationId xmlns:a16="http://schemas.microsoft.com/office/drawing/2014/main" id="{4A08A374-F919-404A-86B8-59995F00F19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49156" name="Slide Number Placeholder 3">
            <a:extLst>
              <a:ext uri="{FF2B5EF4-FFF2-40B4-BE49-F238E27FC236}">
                <a16:creationId xmlns:a16="http://schemas.microsoft.com/office/drawing/2014/main" id="{E645DA0D-A9AC-4924-A0B5-F4EBC7CEBC57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00D1B4C-236B-4070-A012-330AC28B641B}" type="slidenum">
              <a:rPr lang="es-PR" altLang="en-US"/>
              <a:pPr algn="r" eaLnBrk="1" hangingPunct="1">
                <a:spcBef>
                  <a:spcPct val="0"/>
                </a:spcBef>
              </a:pPr>
              <a:t>21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Slide Image Placeholder 1">
            <a:extLst>
              <a:ext uri="{FF2B5EF4-FFF2-40B4-BE49-F238E27FC236}">
                <a16:creationId xmlns:a16="http://schemas.microsoft.com/office/drawing/2014/main" id="{7DE8A2B0-91B6-4ED9-A23C-9C0FF8AC5F0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1203" name="Notes Placeholder 2">
            <a:extLst>
              <a:ext uri="{FF2B5EF4-FFF2-40B4-BE49-F238E27FC236}">
                <a16:creationId xmlns:a16="http://schemas.microsoft.com/office/drawing/2014/main" id="{930629E7-9D34-4EE5-BB46-A73675DAA10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51204" name="Slide Number Placeholder 3">
            <a:extLst>
              <a:ext uri="{FF2B5EF4-FFF2-40B4-BE49-F238E27FC236}">
                <a16:creationId xmlns:a16="http://schemas.microsoft.com/office/drawing/2014/main" id="{6E7794CA-28A5-4D83-AF54-9785F352A2F3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24841E9-9989-4584-B537-9A54CA3FC8C7}" type="slidenum">
              <a:rPr lang="es-PR" altLang="en-US"/>
              <a:pPr algn="r" eaLnBrk="1" hangingPunct="1">
                <a:spcBef>
                  <a:spcPct val="0"/>
                </a:spcBef>
              </a:pPr>
              <a:t>22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Slide Image Placeholder 1">
            <a:extLst>
              <a:ext uri="{FF2B5EF4-FFF2-40B4-BE49-F238E27FC236}">
                <a16:creationId xmlns:a16="http://schemas.microsoft.com/office/drawing/2014/main" id="{FC9ADE8A-B459-47EC-9E89-59FC5E2ED32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3251" name="Notes Placeholder 2">
            <a:extLst>
              <a:ext uri="{FF2B5EF4-FFF2-40B4-BE49-F238E27FC236}">
                <a16:creationId xmlns:a16="http://schemas.microsoft.com/office/drawing/2014/main" id="{F87AFC6A-7E94-4032-9C4F-A186C0CC7A0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53252" name="Slide Number Placeholder 3">
            <a:extLst>
              <a:ext uri="{FF2B5EF4-FFF2-40B4-BE49-F238E27FC236}">
                <a16:creationId xmlns:a16="http://schemas.microsoft.com/office/drawing/2014/main" id="{6CDAD557-6895-4901-9F1A-E78BD7000675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A4E653E1-E09B-4410-B707-7DC69BE32EAE}" type="slidenum">
              <a:rPr lang="es-PR" altLang="en-US"/>
              <a:pPr algn="r" eaLnBrk="1" hangingPunct="1">
                <a:spcBef>
                  <a:spcPct val="0"/>
                </a:spcBef>
              </a:pPr>
              <a:t>23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Slide Image Placeholder 1">
            <a:extLst>
              <a:ext uri="{FF2B5EF4-FFF2-40B4-BE49-F238E27FC236}">
                <a16:creationId xmlns:a16="http://schemas.microsoft.com/office/drawing/2014/main" id="{FE92756E-8852-4F3C-91E7-5412ECCEB37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5299" name="Notes Placeholder 2">
            <a:extLst>
              <a:ext uri="{FF2B5EF4-FFF2-40B4-BE49-F238E27FC236}">
                <a16:creationId xmlns:a16="http://schemas.microsoft.com/office/drawing/2014/main" id="{52D3BCBD-3D2E-4400-BF4E-6B183DF2A7B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55300" name="Slide Number Placeholder 3">
            <a:extLst>
              <a:ext uri="{FF2B5EF4-FFF2-40B4-BE49-F238E27FC236}">
                <a16:creationId xmlns:a16="http://schemas.microsoft.com/office/drawing/2014/main" id="{50F6AC49-14E2-4269-BBCF-02B813ECE01E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31B5823C-6960-4CBD-BE82-D580CB964260}" type="slidenum">
              <a:rPr lang="es-PR" altLang="en-US"/>
              <a:pPr algn="r" eaLnBrk="1" hangingPunct="1">
                <a:spcBef>
                  <a:spcPct val="0"/>
                </a:spcBef>
              </a:pPr>
              <a:t>24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Slide Image Placeholder 1">
            <a:extLst>
              <a:ext uri="{FF2B5EF4-FFF2-40B4-BE49-F238E27FC236}">
                <a16:creationId xmlns:a16="http://schemas.microsoft.com/office/drawing/2014/main" id="{FADFEEBC-112A-453B-9685-E79A0FB7425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7347" name="Notes Placeholder 2">
            <a:extLst>
              <a:ext uri="{FF2B5EF4-FFF2-40B4-BE49-F238E27FC236}">
                <a16:creationId xmlns:a16="http://schemas.microsoft.com/office/drawing/2014/main" id="{8E43D35F-3EA7-4041-84CB-7F6EDCDC144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57348" name="Slide Number Placeholder 3">
            <a:extLst>
              <a:ext uri="{FF2B5EF4-FFF2-40B4-BE49-F238E27FC236}">
                <a16:creationId xmlns:a16="http://schemas.microsoft.com/office/drawing/2014/main" id="{C6B0F63B-C245-4BE7-97A6-668F25A94122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749DFC51-2725-481C-B11A-9C96A7783413}" type="slidenum">
              <a:rPr lang="es-PR" altLang="en-US"/>
              <a:pPr algn="r" eaLnBrk="1" hangingPunct="1">
                <a:spcBef>
                  <a:spcPct val="0"/>
                </a:spcBef>
              </a:pPr>
              <a:t>25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Slide Image Placeholder 1">
            <a:extLst>
              <a:ext uri="{FF2B5EF4-FFF2-40B4-BE49-F238E27FC236}">
                <a16:creationId xmlns:a16="http://schemas.microsoft.com/office/drawing/2014/main" id="{D04698A1-B536-4747-A527-34EF06EEFDF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9395" name="Notes Placeholder 2">
            <a:extLst>
              <a:ext uri="{FF2B5EF4-FFF2-40B4-BE49-F238E27FC236}">
                <a16:creationId xmlns:a16="http://schemas.microsoft.com/office/drawing/2014/main" id="{1EE2D95B-D8B3-446E-AE30-23472CE52A7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59396" name="Slide Number Placeholder 3">
            <a:extLst>
              <a:ext uri="{FF2B5EF4-FFF2-40B4-BE49-F238E27FC236}">
                <a16:creationId xmlns:a16="http://schemas.microsoft.com/office/drawing/2014/main" id="{6CE4D18E-28A3-40F8-84D8-CED50AA9FA92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9683BEF-6743-4526-B7DE-FB38389B0C6B}" type="slidenum">
              <a:rPr lang="es-PR" altLang="en-US"/>
              <a:pPr algn="r" eaLnBrk="1" hangingPunct="1">
                <a:spcBef>
                  <a:spcPct val="0"/>
                </a:spcBef>
              </a:pPr>
              <a:t>26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Slide Image Placeholder 1">
            <a:extLst>
              <a:ext uri="{FF2B5EF4-FFF2-40B4-BE49-F238E27FC236}">
                <a16:creationId xmlns:a16="http://schemas.microsoft.com/office/drawing/2014/main" id="{79EE1DC3-E8DA-4B87-92A3-3EB22E520D6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443" name="Notes Placeholder 2">
            <a:extLst>
              <a:ext uri="{FF2B5EF4-FFF2-40B4-BE49-F238E27FC236}">
                <a16:creationId xmlns:a16="http://schemas.microsoft.com/office/drawing/2014/main" id="{AD4DDF9D-A43E-4329-9167-34C0F569512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61444" name="Slide Number Placeholder 3">
            <a:extLst>
              <a:ext uri="{FF2B5EF4-FFF2-40B4-BE49-F238E27FC236}">
                <a16:creationId xmlns:a16="http://schemas.microsoft.com/office/drawing/2014/main" id="{C055988C-0DF4-4D62-93A5-27E9514E3D84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A562F27-3B83-4E74-AAF6-4D71D871AD9F}" type="slidenum">
              <a:rPr lang="es-PR" altLang="en-US"/>
              <a:pPr algn="r" eaLnBrk="1" hangingPunct="1">
                <a:spcBef>
                  <a:spcPct val="0"/>
                </a:spcBef>
              </a:pPr>
              <a:t>27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Slide Image Placeholder 1">
            <a:extLst>
              <a:ext uri="{FF2B5EF4-FFF2-40B4-BE49-F238E27FC236}">
                <a16:creationId xmlns:a16="http://schemas.microsoft.com/office/drawing/2014/main" id="{BBCCA542-C330-46F9-AE32-50397B09B55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3491" name="Notes Placeholder 2">
            <a:extLst>
              <a:ext uri="{FF2B5EF4-FFF2-40B4-BE49-F238E27FC236}">
                <a16:creationId xmlns:a16="http://schemas.microsoft.com/office/drawing/2014/main" id="{01175280-D1D0-4254-AA5E-3368F3826AA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63492" name="Slide Number Placeholder 3">
            <a:extLst>
              <a:ext uri="{FF2B5EF4-FFF2-40B4-BE49-F238E27FC236}">
                <a16:creationId xmlns:a16="http://schemas.microsoft.com/office/drawing/2014/main" id="{1EF1BE48-BE90-4BD6-9A63-5181D22C5711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6B233B86-2AEA-44D6-B412-03A322FD37CC}" type="slidenum">
              <a:rPr lang="es-PR" altLang="en-US"/>
              <a:pPr algn="r" eaLnBrk="1" hangingPunct="1">
                <a:spcBef>
                  <a:spcPct val="0"/>
                </a:spcBef>
              </a:pPr>
              <a:t>28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Slide Image Placeholder 1">
            <a:extLst>
              <a:ext uri="{FF2B5EF4-FFF2-40B4-BE49-F238E27FC236}">
                <a16:creationId xmlns:a16="http://schemas.microsoft.com/office/drawing/2014/main" id="{E027EA18-75E5-4BDF-9F76-E9144D8BF08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9" name="Notes Placeholder 2">
            <a:extLst>
              <a:ext uri="{FF2B5EF4-FFF2-40B4-BE49-F238E27FC236}">
                <a16:creationId xmlns:a16="http://schemas.microsoft.com/office/drawing/2014/main" id="{2805BD3D-5AC6-4191-B540-5810F68404E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65540" name="Slide Number Placeholder 3">
            <a:extLst>
              <a:ext uri="{FF2B5EF4-FFF2-40B4-BE49-F238E27FC236}">
                <a16:creationId xmlns:a16="http://schemas.microsoft.com/office/drawing/2014/main" id="{4647A6EF-45AF-4AC1-9190-CA5603624EAE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5992DCE1-C404-4F92-9617-8C92C7A055F8}" type="slidenum">
              <a:rPr lang="es-PR" altLang="en-US"/>
              <a:pPr algn="r" eaLnBrk="1" hangingPunct="1">
                <a:spcBef>
                  <a:spcPct val="0"/>
                </a:spcBef>
              </a:pPr>
              <a:t>29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Slide Image Placeholder 1">
            <a:extLst>
              <a:ext uri="{FF2B5EF4-FFF2-40B4-BE49-F238E27FC236}">
                <a16:creationId xmlns:a16="http://schemas.microsoft.com/office/drawing/2014/main" id="{7678E8C8-B038-4ED1-BB78-8CE4782EB1B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291" name="Notes Placeholder 2">
            <a:extLst>
              <a:ext uri="{FF2B5EF4-FFF2-40B4-BE49-F238E27FC236}">
                <a16:creationId xmlns:a16="http://schemas.microsoft.com/office/drawing/2014/main" id="{0B972773-558D-4A46-9F71-7DBF8D616F4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2292" name="Slide Number Placeholder 3">
            <a:extLst>
              <a:ext uri="{FF2B5EF4-FFF2-40B4-BE49-F238E27FC236}">
                <a16:creationId xmlns:a16="http://schemas.microsoft.com/office/drawing/2014/main" id="{025B2724-445D-492E-B2AA-9052D76633A5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9F3D30D-B2AA-4760-A117-158BBC84291C}" type="slidenum">
              <a:rPr lang="es-PR" altLang="en-US"/>
              <a:pPr algn="r" eaLnBrk="1" hangingPunct="1">
                <a:spcBef>
                  <a:spcPct val="0"/>
                </a:spcBef>
              </a:pPr>
              <a:t>3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Slide Image Placeholder 1">
            <a:extLst>
              <a:ext uri="{FF2B5EF4-FFF2-40B4-BE49-F238E27FC236}">
                <a16:creationId xmlns:a16="http://schemas.microsoft.com/office/drawing/2014/main" id="{93CE67D6-2EDB-46DC-A451-C0B47F2E5CB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7587" name="Notes Placeholder 2">
            <a:extLst>
              <a:ext uri="{FF2B5EF4-FFF2-40B4-BE49-F238E27FC236}">
                <a16:creationId xmlns:a16="http://schemas.microsoft.com/office/drawing/2014/main" id="{FBB75E46-42EE-482E-A5D6-3E16A9BB574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67588" name="Slide Number Placeholder 3">
            <a:extLst>
              <a:ext uri="{FF2B5EF4-FFF2-40B4-BE49-F238E27FC236}">
                <a16:creationId xmlns:a16="http://schemas.microsoft.com/office/drawing/2014/main" id="{C2230EE3-0850-447B-89AB-EE66563BD797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7F1AA00A-9672-4843-91AE-F40A99DCFBE8}" type="slidenum">
              <a:rPr lang="es-PR" altLang="en-US"/>
              <a:pPr algn="r" eaLnBrk="1" hangingPunct="1">
                <a:spcBef>
                  <a:spcPct val="0"/>
                </a:spcBef>
              </a:pPr>
              <a:t>30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Slide Image Placeholder 1">
            <a:extLst>
              <a:ext uri="{FF2B5EF4-FFF2-40B4-BE49-F238E27FC236}">
                <a16:creationId xmlns:a16="http://schemas.microsoft.com/office/drawing/2014/main" id="{3258B003-9147-45DE-86E9-2840245175C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9635" name="Notes Placeholder 2">
            <a:extLst>
              <a:ext uri="{FF2B5EF4-FFF2-40B4-BE49-F238E27FC236}">
                <a16:creationId xmlns:a16="http://schemas.microsoft.com/office/drawing/2014/main" id="{8A25DC11-AE2D-474A-818F-57B49B63975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69636" name="Slide Number Placeholder 3">
            <a:extLst>
              <a:ext uri="{FF2B5EF4-FFF2-40B4-BE49-F238E27FC236}">
                <a16:creationId xmlns:a16="http://schemas.microsoft.com/office/drawing/2014/main" id="{7C3A132B-FA05-4601-8028-B78515EA12B6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7FE9BBF-DD7A-43D7-A345-0006F9DDC60A}" type="slidenum">
              <a:rPr lang="es-PR" altLang="en-US"/>
              <a:pPr algn="r" eaLnBrk="1" hangingPunct="1">
                <a:spcBef>
                  <a:spcPct val="0"/>
                </a:spcBef>
              </a:pPr>
              <a:t>31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Slide Image Placeholder 1">
            <a:extLst>
              <a:ext uri="{FF2B5EF4-FFF2-40B4-BE49-F238E27FC236}">
                <a16:creationId xmlns:a16="http://schemas.microsoft.com/office/drawing/2014/main" id="{85F50D28-C873-4151-AF98-4C5E00357C9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1683" name="Notes Placeholder 2">
            <a:extLst>
              <a:ext uri="{FF2B5EF4-FFF2-40B4-BE49-F238E27FC236}">
                <a16:creationId xmlns:a16="http://schemas.microsoft.com/office/drawing/2014/main" id="{71435F63-537B-4FEC-8624-58539E59958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71684" name="Slide Number Placeholder 3">
            <a:extLst>
              <a:ext uri="{FF2B5EF4-FFF2-40B4-BE49-F238E27FC236}">
                <a16:creationId xmlns:a16="http://schemas.microsoft.com/office/drawing/2014/main" id="{E9A026B3-6B50-43E9-A5EC-2EC952919713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9A1D8DD1-ADB4-4C7C-833C-2A5E93C7AC85}" type="slidenum">
              <a:rPr lang="es-PR" altLang="en-US"/>
              <a:pPr algn="r" eaLnBrk="1" hangingPunct="1">
                <a:spcBef>
                  <a:spcPct val="0"/>
                </a:spcBef>
              </a:pPr>
              <a:t>32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Slide Image Placeholder 1">
            <a:extLst>
              <a:ext uri="{FF2B5EF4-FFF2-40B4-BE49-F238E27FC236}">
                <a16:creationId xmlns:a16="http://schemas.microsoft.com/office/drawing/2014/main" id="{77564D62-8720-45B1-8C33-E57462284A3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3731" name="Notes Placeholder 2">
            <a:extLst>
              <a:ext uri="{FF2B5EF4-FFF2-40B4-BE49-F238E27FC236}">
                <a16:creationId xmlns:a16="http://schemas.microsoft.com/office/drawing/2014/main" id="{D0D429F4-EF01-4CCE-98E0-D9D0B40B227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73732" name="Slide Number Placeholder 3">
            <a:extLst>
              <a:ext uri="{FF2B5EF4-FFF2-40B4-BE49-F238E27FC236}">
                <a16:creationId xmlns:a16="http://schemas.microsoft.com/office/drawing/2014/main" id="{0D54FE63-039A-4169-ADC2-69483B3BAE94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C5AC1C4-9E56-4AB6-A58F-ACA918B39AE2}" type="slidenum">
              <a:rPr lang="es-PR" altLang="en-US"/>
              <a:pPr algn="r" eaLnBrk="1" hangingPunct="1">
                <a:spcBef>
                  <a:spcPct val="0"/>
                </a:spcBef>
              </a:pPr>
              <a:t>33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Slide Image Placeholder 1">
            <a:extLst>
              <a:ext uri="{FF2B5EF4-FFF2-40B4-BE49-F238E27FC236}">
                <a16:creationId xmlns:a16="http://schemas.microsoft.com/office/drawing/2014/main" id="{7ABF2DCF-4534-4E65-854B-2A84E85871F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5779" name="Notes Placeholder 2">
            <a:extLst>
              <a:ext uri="{FF2B5EF4-FFF2-40B4-BE49-F238E27FC236}">
                <a16:creationId xmlns:a16="http://schemas.microsoft.com/office/drawing/2014/main" id="{6DB17AFD-FB1A-4C1A-BFDB-FC27F3726F2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75780" name="Slide Number Placeholder 3">
            <a:extLst>
              <a:ext uri="{FF2B5EF4-FFF2-40B4-BE49-F238E27FC236}">
                <a16:creationId xmlns:a16="http://schemas.microsoft.com/office/drawing/2014/main" id="{BD998D5D-8E44-4B5D-951D-F40B3B1E0AF6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58355DFC-0D78-4D54-8B67-7C27BDB4BFD3}" type="slidenum">
              <a:rPr lang="es-PR" altLang="en-US"/>
              <a:pPr algn="r" eaLnBrk="1" hangingPunct="1">
                <a:spcBef>
                  <a:spcPct val="0"/>
                </a:spcBef>
              </a:pPr>
              <a:t>34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Slide Image Placeholder 1">
            <a:extLst>
              <a:ext uri="{FF2B5EF4-FFF2-40B4-BE49-F238E27FC236}">
                <a16:creationId xmlns:a16="http://schemas.microsoft.com/office/drawing/2014/main" id="{67B2A97E-3C97-414D-84A9-FE5403961BE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7827" name="Notes Placeholder 2">
            <a:extLst>
              <a:ext uri="{FF2B5EF4-FFF2-40B4-BE49-F238E27FC236}">
                <a16:creationId xmlns:a16="http://schemas.microsoft.com/office/drawing/2014/main" id="{A6FA221B-D16B-4731-9222-E93F53D6D52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77828" name="Slide Number Placeholder 3">
            <a:extLst>
              <a:ext uri="{FF2B5EF4-FFF2-40B4-BE49-F238E27FC236}">
                <a16:creationId xmlns:a16="http://schemas.microsoft.com/office/drawing/2014/main" id="{2D6C6BF1-D2BC-43ED-BE35-96AC4747965E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DE938E97-7DA7-4E47-B7AC-B59D88B4A97C}" type="slidenum">
              <a:rPr lang="es-PR" altLang="en-US"/>
              <a:pPr algn="r" eaLnBrk="1" hangingPunct="1">
                <a:spcBef>
                  <a:spcPct val="0"/>
                </a:spcBef>
              </a:pPr>
              <a:t>35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Slide Image Placeholder 1">
            <a:extLst>
              <a:ext uri="{FF2B5EF4-FFF2-40B4-BE49-F238E27FC236}">
                <a16:creationId xmlns:a16="http://schemas.microsoft.com/office/drawing/2014/main" id="{138643B7-5E85-400F-8477-83816B430CC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9875" name="Notes Placeholder 2">
            <a:extLst>
              <a:ext uri="{FF2B5EF4-FFF2-40B4-BE49-F238E27FC236}">
                <a16:creationId xmlns:a16="http://schemas.microsoft.com/office/drawing/2014/main" id="{DE5A2F6A-CDBE-4964-BD81-273449A0C9F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79876" name="Slide Number Placeholder 3">
            <a:extLst>
              <a:ext uri="{FF2B5EF4-FFF2-40B4-BE49-F238E27FC236}">
                <a16:creationId xmlns:a16="http://schemas.microsoft.com/office/drawing/2014/main" id="{2AD629C0-CB21-4AEE-8B62-44ECA2AB8892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6CD350F7-4521-4A63-A146-518F543CE1A7}" type="slidenum">
              <a:rPr lang="es-PR" altLang="en-US"/>
              <a:pPr algn="r" eaLnBrk="1" hangingPunct="1">
                <a:spcBef>
                  <a:spcPct val="0"/>
                </a:spcBef>
              </a:pPr>
              <a:t>36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Slide Image Placeholder 1">
            <a:extLst>
              <a:ext uri="{FF2B5EF4-FFF2-40B4-BE49-F238E27FC236}">
                <a16:creationId xmlns:a16="http://schemas.microsoft.com/office/drawing/2014/main" id="{F144AC84-41B9-458A-B71E-39877DAF55E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1923" name="Notes Placeholder 2">
            <a:extLst>
              <a:ext uri="{FF2B5EF4-FFF2-40B4-BE49-F238E27FC236}">
                <a16:creationId xmlns:a16="http://schemas.microsoft.com/office/drawing/2014/main" id="{4D92E8E2-7BF1-4606-B5FE-402467194A9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81924" name="Slide Number Placeholder 3">
            <a:extLst>
              <a:ext uri="{FF2B5EF4-FFF2-40B4-BE49-F238E27FC236}">
                <a16:creationId xmlns:a16="http://schemas.microsoft.com/office/drawing/2014/main" id="{A87123DF-2BB4-4B1F-86AE-9935DAF22C3C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1CF3A89D-3A5C-4ACC-AF02-ECDFBF017EF7}" type="slidenum">
              <a:rPr lang="es-PR" altLang="en-US"/>
              <a:pPr algn="r" eaLnBrk="1" hangingPunct="1">
                <a:spcBef>
                  <a:spcPct val="0"/>
                </a:spcBef>
              </a:pPr>
              <a:t>37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Slide Image Placeholder 1">
            <a:extLst>
              <a:ext uri="{FF2B5EF4-FFF2-40B4-BE49-F238E27FC236}">
                <a16:creationId xmlns:a16="http://schemas.microsoft.com/office/drawing/2014/main" id="{ACF4FE28-5FA9-4BA0-A740-38F9882A398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3971" name="Notes Placeholder 2">
            <a:extLst>
              <a:ext uri="{FF2B5EF4-FFF2-40B4-BE49-F238E27FC236}">
                <a16:creationId xmlns:a16="http://schemas.microsoft.com/office/drawing/2014/main" id="{1A85C489-0096-4AB5-9673-BC5FA25B79E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83972" name="Slide Number Placeholder 3">
            <a:extLst>
              <a:ext uri="{FF2B5EF4-FFF2-40B4-BE49-F238E27FC236}">
                <a16:creationId xmlns:a16="http://schemas.microsoft.com/office/drawing/2014/main" id="{85953051-7ED6-45B9-A983-E0539E739464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C89844AE-2B03-4E9D-ADFF-C3163C07612F}" type="slidenum">
              <a:rPr lang="es-PR" altLang="en-US"/>
              <a:pPr algn="r" eaLnBrk="1" hangingPunct="1">
                <a:spcBef>
                  <a:spcPct val="0"/>
                </a:spcBef>
              </a:pPr>
              <a:t>38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Slide Image Placeholder 1">
            <a:extLst>
              <a:ext uri="{FF2B5EF4-FFF2-40B4-BE49-F238E27FC236}">
                <a16:creationId xmlns:a16="http://schemas.microsoft.com/office/drawing/2014/main" id="{0A15C753-3A2D-4E7D-8967-4257019F441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6019" name="Notes Placeholder 2">
            <a:extLst>
              <a:ext uri="{FF2B5EF4-FFF2-40B4-BE49-F238E27FC236}">
                <a16:creationId xmlns:a16="http://schemas.microsoft.com/office/drawing/2014/main" id="{DCDC27EB-66EA-4A7F-B6DD-9A6D8719951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86020" name="Slide Number Placeholder 3">
            <a:extLst>
              <a:ext uri="{FF2B5EF4-FFF2-40B4-BE49-F238E27FC236}">
                <a16:creationId xmlns:a16="http://schemas.microsoft.com/office/drawing/2014/main" id="{563C62B4-A4FA-48F9-8857-8292AB62A9F5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A1CF904B-6048-46F4-84C7-602935557F46}" type="slidenum">
              <a:rPr lang="es-PR" altLang="en-US"/>
              <a:pPr algn="r" eaLnBrk="1" hangingPunct="1">
                <a:spcBef>
                  <a:spcPct val="0"/>
                </a:spcBef>
              </a:pPr>
              <a:t>39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Slide Image Placeholder 1">
            <a:extLst>
              <a:ext uri="{FF2B5EF4-FFF2-40B4-BE49-F238E27FC236}">
                <a16:creationId xmlns:a16="http://schemas.microsoft.com/office/drawing/2014/main" id="{C923B3A3-FE24-4B16-9B9F-E54A37368CF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339" name="Notes Placeholder 2">
            <a:extLst>
              <a:ext uri="{FF2B5EF4-FFF2-40B4-BE49-F238E27FC236}">
                <a16:creationId xmlns:a16="http://schemas.microsoft.com/office/drawing/2014/main" id="{91D990AA-F369-4327-915F-1FA89CFF998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4340" name="Slide Number Placeholder 3">
            <a:extLst>
              <a:ext uri="{FF2B5EF4-FFF2-40B4-BE49-F238E27FC236}">
                <a16:creationId xmlns:a16="http://schemas.microsoft.com/office/drawing/2014/main" id="{8BB18572-1ED2-4898-BFB1-9DACF7BEEEC5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30CC75B-6262-4788-9CB5-D7E6D44E6298}" type="slidenum">
              <a:rPr lang="es-PR" altLang="en-US"/>
              <a:pPr algn="r" eaLnBrk="1" hangingPunct="1">
                <a:spcBef>
                  <a:spcPct val="0"/>
                </a:spcBef>
              </a:pPr>
              <a:t>4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Slide Image Placeholder 1">
            <a:extLst>
              <a:ext uri="{FF2B5EF4-FFF2-40B4-BE49-F238E27FC236}">
                <a16:creationId xmlns:a16="http://schemas.microsoft.com/office/drawing/2014/main" id="{DE3B4CB1-7A18-4FA7-86ED-3DCE7DFEB7E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8067" name="Notes Placeholder 2">
            <a:extLst>
              <a:ext uri="{FF2B5EF4-FFF2-40B4-BE49-F238E27FC236}">
                <a16:creationId xmlns:a16="http://schemas.microsoft.com/office/drawing/2014/main" id="{B0CAA86F-3B11-4D87-9C16-1774A8E370D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88068" name="Slide Number Placeholder 3">
            <a:extLst>
              <a:ext uri="{FF2B5EF4-FFF2-40B4-BE49-F238E27FC236}">
                <a16:creationId xmlns:a16="http://schemas.microsoft.com/office/drawing/2014/main" id="{B8B4764D-B607-4B69-AED4-1094DB7D71A8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E642E0E-C48F-4608-8BF2-A9E1055417FD}" type="slidenum">
              <a:rPr lang="es-PR" altLang="en-US"/>
              <a:pPr algn="r" eaLnBrk="1" hangingPunct="1">
                <a:spcBef>
                  <a:spcPct val="0"/>
                </a:spcBef>
              </a:pPr>
              <a:t>40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Slide Image Placeholder 1">
            <a:extLst>
              <a:ext uri="{FF2B5EF4-FFF2-40B4-BE49-F238E27FC236}">
                <a16:creationId xmlns:a16="http://schemas.microsoft.com/office/drawing/2014/main" id="{E937FA94-60AD-4C31-A285-59C42BE17EB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0115" name="Notes Placeholder 2">
            <a:extLst>
              <a:ext uri="{FF2B5EF4-FFF2-40B4-BE49-F238E27FC236}">
                <a16:creationId xmlns:a16="http://schemas.microsoft.com/office/drawing/2014/main" id="{16A5DA38-6FE8-49B5-929F-9E4E8FCA5CE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90116" name="Slide Number Placeholder 3">
            <a:extLst>
              <a:ext uri="{FF2B5EF4-FFF2-40B4-BE49-F238E27FC236}">
                <a16:creationId xmlns:a16="http://schemas.microsoft.com/office/drawing/2014/main" id="{50D362E8-C453-487B-B8C5-5985BAADB6DB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3F3651E9-8337-4CD0-90CD-CF64CCF0FD80}" type="slidenum">
              <a:rPr lang="es-PR" altLang="en-US"/>
              <a:pPr algn="r" eaLnBrk="1" hangingPunct="1">
                <a:spcBef>
                  <a:spcPct val="0"/>
                </a:spcBef>
              </a:pPr>
              <a:t>41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Slide Image Placeholder 1">
            <a:extLst>
              <a:ext uri="{FF2B5EF4-FFF2-40B4-BE49-F238E27FC236}">
                <a16:creationId xmlns:a16="http://schemas.microsoft.com/office/drawing/2014/main" id="{64BCF986-1B30-4B53-BA6F-5D46B06FB99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2163" name="Notes Placeholder 2">
            <a:extLst>
              <a:ext uri="{FF2B5EF4-FFF2-40B4-BE49-F238E27FC236}">
                <a16:creationId xmlns:a16="http://schemas.microsoft.com/office/drawing/2014/main" id="{5A69A782-4245-4ABD-9D20-E3C7F6FB43E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92164" name="Slide Number Placeholder 3">
            <a:extLst>
              <a:ext uri="{FF2B5EF4-FFF2-40B4-BE49-F238E27FC236}">
                <a16:creationId xmlns:a16="http://schemas.microsoft.com/office/drawing/2014/main" id="{6410275B-757D-453C-8FBE-E361E44F9169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764F6532-6367-443D-90B8-9AE4CA9B43DC}" type="slidenum">
              <a:rPr lang="es-PR" altLang="en-US"/>
              <a:pPr algn="r" eaLnBrk="1" hangingPunct="1">
                <a:spcBef>
                  <a:spcPct val="0"/>
                </a:spcBef>
              </a:pPr>
              <a:t>42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Slide Image Placeholder 1">
            <a:extLst>
              <a:ext uri="{FF2B5EF4-FFF2-40B4-BE49-F238E27FC236}">
                <a16:creationId xmlns:a16="http://schemas.microsoft.com/office/drawing/2014/main" id="{3643B32B-8489-4605-8566-A7A2C360A38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4211" name="Notes Placeholder 2">
            <a:extLst>
              <a:ext uri="{FF2B5EF4-FFF2-40B4-BE49-F238E27FC236}">
                <a16:creationId xmlns:a16="http://schemas.microsoft.com/office/drawing/2014/main" id="{A9357077-10D9-471B-9CCB-4F643E92FE0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94212" name="Slide Number Placeholder 3">
            <a:extLst>
              <a:ext uri="{FF2B5EF4-FFF2-40B4-BE49-F238E27FC236}">
                <a16:creationId xmlns:a16="http://schemas.microsoft.com/office/drawing/2014/main" id="{B6C23AC4-2E70-41EA-87C6-A7579F9A470B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D9A2912-2AF5-4FB0-9D11-F1735F747A6A}" type="slidenum">
              <a:rPr lang="es-PR" altLang="en-US"/>
              <a:pPr algn="r" eaLnBrk="1" hangingPunct="1">
                <a:spcBef>
                  <a:spcPct val="0"/>
                </a:spcBef>
              </a:pPr>
              <a:t>43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Slide Image Placeholder 1">
            <a:extLst>
              <a:ext uri="{FF2B5EF4-FFF2-40B4-BE49-F238E27FC236}">
                <a16:creationId xmlns:a16="http://schemas.microsoft.com/office/drawing/2014/main" id="{317FB8FB-87B4-4823-947A-94868A8171C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6259" name="Notes Placeholder 2">
            <a:extLst>
              <a:ext uri="{FF2B5EF4-FFF2-40B4-BE49-F238E27FC236}">
                <a16:creationId xmlns:a16="http://schemas.microsoft.com/office/drawing/2014/main" id="{76FF8926-0A42-4BB0-9971-8082321DDCF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96260" name="Slide Number Placeholder 3">
            <a:extLst>
              <a:ext uri="{FF2B5EF4-FFF2-40B4-BE49-F238E27FC236}">
                <a16:creationId xmlns:a16="http://schemas.microsoft.com/office/drawing/2014/main" id="{5DEEF6E6-D504-4BB7-A8AC-F3CDDF69F232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8D069281-4B4E-4D6B-B456-05654FB3E66F}" type="slidenum">
              <a:rPr lang="es-PR" altLang="en-US"/>
              <a:pPr algn="r" eaLnBrk="1" hangingPunct="1">
                <a:spcBef>
                  <a:spcPct val="0"/>
                </a:spcBef>
              </a:pPr>
              <a:t>44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Slide Image Placeholder 1">
            <a:extLst>
              <a:ext uri="{FF2B5EF4-FFF2-40B4-BE49-F238E27FC236}">
                <a16:creationId xmlns:a16="http://schemas.microsoft.com/office/drawing/2014/main" id="{39764605-B2B8-45E6-8076-391ECE6517B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8307" name="Notes Placeholder 2">
            <a:extLst>
              <a:ext uri="{FF2B5EF4-FFF2-40B4-BE49-F238E27FC236}">
                <a16:creationId xmlns:a16="http://schemas.microsoft.com/office/drawing/2014/main" id="{EF10E36F-3785-41F2-BF91-AC59615DA40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98308" name="Slide Number Placeholder 3">
            <a:extLst>
              <a:ext uri="{FF2B5EF4-FFF2-40B4-BE49-F238E27FC236}">
                <a16:creationId xmlns:a16="http://schemas.microsoft.com/office/drawing/2014/main" id="{900340DB-EEB4-4283-95AE-0F78D47908ED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ED1AF5A-763F-45AF-9533-65BB86E07105}" type="slidenum">
              <a:rPr lang="es-PR" altLang="en-US"/>
              <a:pPr algn="r" eaLnBrk="1" hangingPunct="1">
                <a:spcBef>
                  <a:spcPct val="0"/>
                </a:spcBef>
              </a:pPr>
              <a:t>45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Slide Image Placeholder 1">
            <a:extLst>
              <a:ext uri="{FF2B5EF4-FFF2-40B4-BE49-F238E27FC236}">
                <a16:creationId xmlns:a16="http://schemas.microsoft.com/office/drawing/2014/main" id="{BDF5D675-9F14-4AE6-8AAE-17F3E2B095A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2403" name="Notes Placeholder 2">
            <a:extLst>
              <a:ext uri="{FF2B5EF4-FFF2-40B4-BE49-F238E27FC236}">
                <a16:creationId xmlns:a16="http://schemas.microsoft.com/office/drawing/2014/main" id="{9E8F82F0-9A8F-434A-8E2B-AAC8B2829A7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02404" name="Slide Number Placeholder 3">
            <a:extLst>
              <a:ext uri="{FF2B5EF4-FFF2-40B4-BE49-F238E27FC236}">
                <a16:creationId xmlns:a16="http://schemas.microsoft.com/office/drawing/2014/main" id="{F879E2CC-982E-4F3A-80AA-1B9C733F6A52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FE43CE2-9CD3-476F-9F1B-9FC6DC0D2212}" type="slidenum">
              <a:rPr lang="es-PR" altLang="en-US"/>
              <a:pPr algn="r" eaLnBrk="1" hangingPunct="1">
                <a:spcBef>
                  <a:spcPct val="0"/>
                </a:spcBef>
              </a:pPr>
              <a:t>46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Slide Image Placeholder 1">
            <a:extLst>
              <a:ext uri="{FF2B5EF4-FFF2-40B4-BE49-F238E27FC236}">
                <a16:creationId xmlns:a16="http://schemas.microsoft.com/office/drawing/2014/main" id="{ECF265AE-FEB1-4AF2-931A-F0BA7B0C3C8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4451" name="Notes Placeholder 2">
            <a:extLst>
              <a:ext uri="{FF2B5EF4-FFF2-40B4-BE49-F238E27FC236}">
                <a16:creationId xmlns:a16="http://schemas.microsoft.com/office/drawing/2014/main" id="{FFDE29F0-3664-475C-8468-41AF6D70559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04452" name="Slide Number Placeholder 3">
            <a:extLst>
              <a:ext uri="{FF2B5EF4-FFF2-40B4-BE49-F238E27FC236}">
                <a16:creationId xmlns:a16="http://schemas.microsoft.com/office/drawing/2014/main" id="{C2650B4E-FC1E-4731-A085-C03F98E51653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9394BFFD-C86A-4789-9C0D-6026BC1664A5}" type="slidenum">
              <a:rPr lang="es-PR" altLang="en-US"/>
              <a:pPr algn="r" eaLnBrk="1" hangingPunct="1">
                <a:spcBef>
                  <a:spcPct val="0"/>
                </a:spcBef>
              </a:pPr>
              <a:t>47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Slide Image Placeholder 1">
            <a:extLst>
              <a:ext uri="{FF2B5EF4-FFF2-40B4-BE49-F238E27FC236}">
                <a16:creationId xmlns:a16="http://schemas.microsoft.com/office/drawing/2014/main" id="{7D55DD3D-D148-4339-B060-01951EC22DC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6499" name="Notes Placeholder 2">
            <a:extLst>
              <a:ext uri="{FF2B5EF4-FFF2-40B4-BE49-F238E27FC236}">
                <a16:creationId xmlns:a16="http://schemas.microsoft.com/office/drawing/2014/main" id="{99C359D6-3B39-4C6B-9230-8221BF94A0B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06500" name="Slide Number Placeholder 3">
            <a:extLst>
              <a:ext uri="{FF2B5EF4-FFF2-40B4-BE49-F238E27FC236}">
                <a16:creationId xmlns:a16="http://schemas.microsoft.com/office/drawing/2014/main" id="{53560635-4F96-4836-A1E5-6B8B8DF105A5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D21CE129-A751-451D-BF03-8901E9FE77CC}" type="slidenum">
              <a:rPr lang="es-PR" altLang="en-US"/>
              <a:pPr algn="r" eaLnBrk="1" hangingPunct="1">
                <a:spcBef>
                  <a:spcPct val="0"/>
                </a:spcBef>
              </a:pPr>
              <a:t>48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Slide Image Placeholder 1">
            <a:extLst>
              <a:ext uri="{FF2B5EF4-FFF2-40B4-BE49-F238E27FC236}">
                <a16:creationId xmlns:a16="http://schemas.microsoft.com/office/drawing/2014/main" id="{693FB04B-1EC8-4F26-94CE-D566D9BA17C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8547" name="Notes Placeholder 2">
            <a:extLst>
              <a:ext uri="{FF2B5EF4-FFF2-40B4-BE49-F238E27FC236}">
                <a16:creationId xmlns:a16="http://schemas.microsoft.com/office/drawing/2014/main" id="{D47E74A4-27F9-41C5-87FA-3574847297F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08548" name="Slide Number Placeholder 3">
            <a:extLst>
              <a:ext uri="{FF2B5EF4-FFF2-40B4-BE49-F238E27FC236}">
                <a16:creationId xmlns:a16="http://schemas.microsoft.com/office/drawing/2014/main" id="{494AC5CD-C849-404F-BCCF-7F136BDBC13A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76C21D70-A46B-4A4F-B082-AE2E860C798C}" type="slidenum">
              <a:rPr lang="es-PR" altLang="en-US"/>
              <a:pPr algn="r" eaLnBrk="1" hangingPunct="1">
                <a:spcBef>
                  <a:spcPct val="0"/>
                </a:spcBef>
              </a:pPr>
              <a:t>49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Slide Image Placeholder 1">
            <a:extLst>
              <a:ext uri="{FF2B5EF4-FFF2-40B4-BE49-F238E27FC236}">
                <a16:creationId xmlns:a16="http://schemas.microsoft.com/office/drawing/2014/main" id="{B636B991-0903-4717-85E9-3BBC94BF08E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6387" name="Notes Placeholder 2">
            <a:extLst>
              <a:ext uri="{FF2B5EF4-FFF2-40B4-BE49-F238E27FC236}">
                <a16:creationId xmlns:a16="http://schemas.microsoft.com/office/drawing/2014/main" id="{297830AB-6CCA-41CB-92E5-72B440DDF41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6388" name="Slide Number Placeholder 3">
            <a:extLst>
              <a:ext uri="{FF2B5EF4-FFF2-40B4-BE49-F238E27FC236}">
                <a16:creationId xmlns:a16="http://schemas.microsoft.com/office/drawing/2014/main" id="{FB73EE0E-17D9-4517-BE2B-79A45FAE2D86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17EDFA4A-B8D4-466C-B4CF-1AB793D58B54}" type="slidenum">
              <a:rPr lang="es-PR" altLang="en-US"/>
              <a:pPr algn="r" eaLnBrk="1" hangingPunct="1">
                <a:spcBef>
                  <a:spcPct val="0"/>
                </a:spcBef>
              </a:pPr>
              <a:t>5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Slide Image Placeholder 1">
            <a:extLst>
              <a:ext uri="{FF2B5EF4-FFF2-40B4-BE49-F238E27FC236}">
                <a16:creationId xmlns:a16="http://schemas.microsoft.com/office/drawing/2014/main" id="{CFF06743-F8B6-4CCB-A11D-F18B48DA06B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0595" name="Notes Placeholder 2">
            <a:extLst>
              <a:ext uri="{FF2B5EF4-FFF2-40B4-BE49-F238E27FC236}">
                <a16:creationId xmlns:a16="http://schemas.microsoft.com/office/drawing/2014/main" id="{F6B0A5A9-190C-4E67-951E-77EBA745A5D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10596" name="Slide Number Placeholder 3">
            <a:extLst>
              <a:ext uri="{FF2B5EF4-FFF2-40B4-BE49-F238E27FC236}">
                <a16:creationId xmlns:a16="http://schemas.microsoft.com/office/drawing/2014/main" id="{E364ECF2-2FCB-4B2D-8B06-7D6DCC3D8E83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1059D6A-CF2B-497F-A465-11554B37C055}" type="slidenum">
              <a:rPr lang="es-PR" altLang="en-US"/>
              <a:pPr algn="r" eaLnBrk="1" hangingPunct="1">
                <a:spcBef>
                  <a:spcPct val="0"/>
                </a:spcBef>
              </a:pPr>
              <a:t>50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Slide Image Placeholder 1">
            <a:extLst>
              <a:ext uri="{FF2B5EF4-FFF2-40B4-BE49-F238E27FC236}">
                <a16:creationId xmlns:a16="http://schemas.microsoft.com/office/drawing/2014/main" id="{407F2E09-5294-4934-88AC-992826850B9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2643" name="Notes Placeholder 2">
            <a:extLst>
              <a:ext uri="{FF2B5EF4-FFF2-40B4-BE49-F238E27FC236}">
                <a16:creationId xmlns:a16="http://schemas.microsoft.com/office/drawing/2014/main" id="{B2E9EE83-8CC5-44B6-AE08-C4B32AF78B6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12644" name="Slide Number Placeholder 3">
            <a:extLst>
              <a:ext uri="{FF2B5EF4-FFF2-40B4-BE49-F238E27FC236}">
                <a16:creationId xmlns:a16="http://schemas.microsoft.com/office/drawing/2014/main" id="{3A32C155-05CE-4B76-B73B-725276F55AE4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860CB590-CB0C-4D29-9F00-0E23D6A966FA}" type="slidenum">
              <a:rPr lang="es-PR" altLang="en-US"/>
              <a:pPr algn="r" eaLnBrk="1" hangingPunct="1">
                <a:spcBef>
                  <a:spcPct val="0"/>
                </a:spcBef>
              </a:pPr>
              <a:t>51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Slide Image Placeholder 1">
            <a:extLst>
              <a:ext uri="{FF2B5EF4-FFF2-40B4-BE49-F238E27FC236}">
                <a16:creationId xmlns:a16="http://schemas.microsoft.com/office/drawing/2014/main" id="{C054D19D-39E1-49A4-A1E2-9212DBC0F65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4691" name="Notes Placeholder 2">
            <a:extLst>
              <a:ext uri="{FF2B5EF4-FFF2-40B4-BE49-F238E27FC236}">
                <a16:creationId xmlns:a16="http://schemas.microsoft.com/office/drawing/2014/main" id="{73C53528-4516-4FF8-8152-CEE3CACCA4C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14692" name="Slide Number Placeholder 3">
            <a:extLst>
              <a:ext uri="{FF2B5EF4-FFF2-40B4-BE49-F238E27FC236}">
                <a16:creationId xmlns:a16="http://schemas.microsoft.com/office/drawing/2014/main" id="{1DAF6C99-3CEC-42EE-A781-2279E787F40B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560168C8-F2F6-4247-B929-36F7BF155F70}" type="slidenum">
              <a:rPr lang="es-PR" altLang="en-US"/>
              <a:pPr algn="r" eaLnBrk="1" hangingPunct="1">
                <a:spcBef>
                  <a:spcPct val="0"/>
                </a:spcBef>
              </a:pPr>
              <a:t>52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Slide Image Placeholder 1">
            <a:extLst>
              <a:ext uri="{FF2B5EF4-FFF2-40B4-BE49-F238E27FC236}">
                <a16:creationId xmlns:a16="http://schemas.microsoft.com/office/drawing/2014/main" id="{0F90EA10-E6CE-4966-9188-BAC80359698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6739" name="Notes Placeholder 2">
            <a:extLst>
              <a:ext uri="{FF2B5EF4-FFF2-40B4-BE49-F238E27FC236}">
                <a16:creationId xmlns:a16="http://schemas.microsoft.com/office/drawing/2014/main" id="{01FB7DEC-78A5-4D8C-AED9-F8B53BCB037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16740" name="Slide Number Placeholder 3">
            <a:extLst>
              <a:ext uri="{FF2B5EF4-FFF2-40B4-BE49-F238E27FC236}">
                <a16:creationId xmlns:a16="http://schemas.microsoft.com/office/drawing/2014/main" id="{397A946C-A9AD-4BE7-8E7B-B7EC55EC4403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61FC7F3-B8C3-481E-8D08-D106B80314A5}" type="slidenum">
              <a:rPr lang="es-PR" altLang="en-US"/>
              <a:pPr algn="r" eaLnBrk="1" hangingPunct="1">
                <a:spcBef>
                  <a:spcPct val="0"/>
                </a:spcBef>
              </a:pPr>
              <a:t>53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Slide Image Placeholder 1">
            <a:extLst>
              <a:ext uri="{FF2B5EF4-FFF2-40B4-BE49-F238E27FC236}">
                <a16:creationId xmlns:a16="http://schemas.microsoft.com/office/drawing/2014/main" id="{307FC25C-FCFA-47EA-B82B-D98F7E18A16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8787" name="Notes Placeholder 2">
            <a:extLst>
              <a:ext uri="{FF2B5EF4-FFF2-40B4-BE49-F238E27FC236}">
                <a16:creationId xmlns:a16="http://schemas.microsoft.com/office/drawing/2014/main" id="{19DA28D3-2CAA-461E-9362-9C4936C964D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18788" name="Slide Number Placeholder 3">
            <a:extLst>
              <a:ext uri="{FF2B5EF4-FFF2-40B4-BE49-F238E27FC236}">
                <a16:creationId xmlns:a16="http://schemas.microsoft.com/office/drawing/2014/main" id="{96DE9583-1B41-4872-BDB9-4CF812EE4354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A78EC867-0577-4E65-A283-FCB05D9D3784}" type="slidenum">
              <a:rPr lang="es-PR" altLang="en-US"/>
              <a:pPr algn="r" eaLnBrk="1" hangingPunct="1">
                <a:spcBef>
                  <a:spcPct val="0"/>
                </a:spcBef>
              </a:pPr>
              <a:t>54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Slide Image Placeholder 1">
            <a:extLst>
              <a:ext uri="{FF2B5EF4-FFF2-40B4-BE49-F238E27FC236}">
                <a16:creationId xmlns:a16="http://schemas.microsoft.com/office/drawing/2014/main" id="{902A4314-1C98-4129-93C3-13389DFEF25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2883" name="Notes Placeholder 2">
            <a:extLst>
              <a:ext uri="{FF2B5EF4-FFF2-40B4-BE49-F238E27FC236}">
                <a16:creationId xmlns:a16="http://schemas.microsoft.com/office/drawing/2014/main" id="{DD5CCADC-5ADD-465D-B5F8-7C044644B8A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22884" name="Slide Number Placeholder 3">
            <a:extLst>
              <a:ext uri="{FF2B5EF4-FFF2-40B4-BE49-F238E27FC236}">
                <a16:creationId xmlns:a16="http://schemas.microsoft.com/office/drawing/2014/main" id="{63A4EFD6-1AAC-406C-8279-20F6CE24F790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61DEEC8-A9B6-4C6E-9CCC-1FAB257D996E}" type="slidenum">
              <a:rPr lang="es-PR" altLang="en-US"/>
              <a:pPr algn="r" eaLnBrk="1" hangingPunct="1">
                <a:spcBef>
                  <a:spcPct val="0"/>
                </a:spcBef>
              </a:pPr>
              <a:t>55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Slide Image Placeholder 1">
            <a:extLst>
              <a:ext uri="{FF2B5EF4-FFF2-40B4-BE49-F238E27FC236}">
                <a16:creationId xmlns:a16="http://schemas.microsoft.com/office/drawing/2014/main" id="{B8CFBBDF-8329-4A36-B54C-7B76A0FFE69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4931" name="Notes Placeholder 2">
            <a:extLst>
              <a:ext uri="{FF2B5EF4-FFF2-40B4-BE49-F238E27FC236}">
                <a16:creationId xmlns:a16="http://schemas.microsoft.com/office/drawing/2014/main" id="{29345608-626F-43BF-BDE4-B2D77E1C83A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24932" name="Slide Number Placeholder 3">
            <a:extLst>
              <a:ext uri="{FF2B5EF4-FFF2-40B4-BE49-F238E27FC236}">
                <a16:creationId xmlns:a16="http://schemas.microsoft.com/office/drawing/2014/main" id="{8D51D86E-8EE4-465A-A72E-BFBD63AEE8BD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CB55AB44-04E5-4518-B2A1-D38C117B6953}" type="slidenum">
              <a:rPr lang="es-PR" altLang="en-US"/>
              <a:pPr algn="r" eaLnBrk="1" hangingPunct="1">
                <a:spcBef>
                  <a:spcPct val="0"/>
                </a:spcBef>
              </a:pPr>
              <a:t>56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Slide Image Placeholder 1">
            <a:extLst>
              <a:ext uri="{FF2B5EF4-FFF2-40B4-BE49-F238E27FC236}">
                <a16:creationId xmlns:a16="http://schemas.microsoft.com/office/drawing/2014/main" id="{1BB42DAE-B8DE-4743-8F60-D9118C26D93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6979" name="Notes Placeholder 2">
            <a:extLst>
              <a:ext uri="{FF2B5EF4-FFF2-40B4-BE49-F238E27FC236}">
                <a16:creationId xmlns:a16="http://schemas.microsoft.com/office/drawing/2014/main" id="{8140BD4A-E217-4131-AD2F-BD7FCF28E31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26980" name="Slide Number Placeholder 3">
            <a:extLst>
              <a:ext uri="{FF2B5EF4-FFF2-40B4-BE49-F238E27FC236}">
                <a16:creationId xmlns:a16="http://schemas.microsoft.com/office/drawing/2014/main" id="{A6B47304-46FE-4B80-B1D9-1953AF47D70C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87BB986-9D65-42E1-AE55-ECD1D75745BF}" type="slidenum">
              <a:rPr lang="es-PR" altLang="en-US"/>
              <a:pPr algn="r" eaLnBrk="1" hangingPunct="1">
                <a:spcBef>
                  <a:spcPct val="0"/>
                </a:spcBef>
              </a:pPr>
              <a:t>57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Slide Image Placeholder 1">
            <a:extLst>
              <a:ext uri="{FF2B5EF4-FFF2-40B4-BE49-F238E27FC236}">
                <a16:creationId xmlns:a16="http://schemas.microsoft.com/office/drawing/2014/main" id="{4C5EA637-302C-4C22-83FD-20AFBFE1FCD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9027" name="Notes Placeholder 2">
            <a:extLst>
              <a:ext uri="{FF2B5EF4-FFF2-40B4-BE49-F238E27FC236}">
                <a16:creationId xmlns:a16="http://schemas.microsoft.com/office/drawing/2014/main" id="{D6336F59-8B57-42E4-A2DE-D5E22DBAA57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29028" name="Slide Number Placeholder 3">
            <a:extLst>
              <a:ext uri="{FF2B5EF4-FFF2-40B4-BE49-F238E27FC236}">
                <a16:creationId xmlns:a16="http://schemas.microsoft.com/office/drawing/2014/main" id="{831C4003-2F2C-4A41-A090-20F44C606635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C8B53443-D832-41CE-BEF3-25E0E3CA2E93}" type="slidenum">
              <a:rPr lang="es-PR" altLang="en-US"/>
              <a:pPr algn="r" eaLnBrk="1" hangingPunct="1">
                <a:spcBef>
                  <a:spcPct val="0"/>
                </a:spcBef>
              </a:pPr>
              <a:t>58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Slide Image Placeholder 1">
            <a:extLst>
              <a:ext uri="{FF2B5EF4-FFF2-40B4-BE49-F238E27FC236}">
                <a16:creationId xmlns:a16="http://schemas.microsoft.com/office/drawing/2014/main" id="{193FA9F6-671E-4E71-A0F0-96F524181B5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1075" name="Notes Placeholder 2">
            <a:extLst>
              <a:ext uri="{FF2B5EF4-FFF2-40B4-BE49-F238E27FC236}">
                <a16:creationId xmlns:a16="http://schemas.microsoft.com/office/drawing/2014/main" id="{17FE5CAF-3D84-4C71-BE25-75F78162EE7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31076" name="Slide Number Placeholder 3">
            <a:extLst>
              <a:ext uri="{FF2B5EF4-FFF2-40B4-BE49-F238E27FC236}">
                <a16:creationId xmlns:a16="http://schemas.microsoft.com/office/drawing/2014/main" id="{85EB5156-DD24-470C-843A-000483711859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CBF88DB-7572-4B36-81C6-BBB0D74FE2B5}" type="slidenum">
              <a:rPr lang="es-PR" altLang="en-US"/>
              <a:pPr algn="r" eaLnBrk="1" hangingPunct="1">
                <a:spcBef>
                  <a:spcPct val="0"/>
                </a:spcBef>
              </a:pPr>
              <a:t>59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Slide Image Placeholder 1">
            <a:extLst>
              <a:ext uri="{FF2B5EF4-FFF2-40B4-BE49-F238E27FC236}">
                <a16:creationId xmlns:a16="http://schemas.microsoft.com/office/drawing/2014/main" id="{8E95EFC7-A3A7-48B9-856E-88FBC884D44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8435" name="Notes Placeholder 2">
            <a:extLst>
              <a:ext uri="{FF2B5EF4-FFF2-40B4-BE49-F238E27FC236}">
                <a16:creationId xmlns:a16="http://schemas.microsoft.com/office/drawing/2014/main" id="{5B82DFBB-7CC8-45E6-BE3D-C6823B8F27E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8436" name="Slide Number Placeholder 3">
            <a:extLst>
              <a:ext uri="{FF2B5EF4-FFF2-40B4-BE49-F238E27FC236}">
                <a16:creationId xmlns:a16="http://schemas.microsoft.com/office/drawing/2014/main" id="{681790F4-5371-440C-B27D-5FA5070B9F25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5DB15E60-86BD-4BDA-B816-1FA9F602FA12}" type="slidenum">
              <a:rPr lang="es-PR" altLang="en-US"/>
              <a:pPr algn="r" eaLnBrk="1" hangingPunct="1">
                <a:spcBef>
                  <a:spcPct val="0"/>
                </a:spcBef>
              </a:pPr>
              <a:t>6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Slide Image Placeholder 1">
            <a:extLst>
              <a:ext uri="{FF2B5EF4-FFF2-40B4-BE49-F238E27FC236}">
                <a16:creationId xmlns:a16="http://schemas.microsoft.com/office/drawing/2014/main" id="{6D9168B2-980E-47D5-9EF1-9D1AF273F07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3123" name="Notes Placeholder 2">
            <a:extLst>
              <a:ext uri="{FF2B5EF4-FFF2-40B4-BE49-F238E27FC236}">
                <a16:creationId xmlns:a16="http://schemas.microsoft.com/office/drawing/2014/main" id="{75017AF7-291B-47B7-A8ED-1DCA1CFE437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33124" name="Slide Number Placeholder 3">
            <a:extLst>
              <a:ext uri="{FF2B5EF4-FFF2-40B4-BE49-F238E27FC236}">
                <a16:creationId xmlns:a16="http://schemas.microsoft.com/office/drawing/2014/main" id="{FC3E6EA5-2382-4EF6-B0AF-511BB3E7A330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5FB51CD6-01B6-486A-9EC8-61382A364FC6}" type="slidenum">
              <a:rPr lang="es-PR" altLang="en-US"/>
              <a:pPr algn="r" eaLnBrk="1" hangingPunct="1">
                <a:spcBef>
                  <a:spcPct val="0"/>
                </a:spcBef>
              </a:pPr>
              <a:t>60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Slide Image Placeholder 1">
            <a:extLst>
              <a:ext uri="{FF2B5EF4-FFF2-40B4-BE49-F238E27FC236}">
                <a16:creationId xmlns:a16="http://schemas.microsoft.com/office/drawing/2014/main" id="{454365E8-CC75-456A-B043-C14900AA60C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5171" name="Notes Placeholder 2">
            <a:extLst>
              <a:ext uri="{FF2B5EF4-FFF2-40B4-BE49-F238E27FC236}">
                <a16:creationId xmlns:a16="http://schemas.microsoft.com/office/drawing/2014/main" id="{E66A0D68-EFC2-4758-B9E5-CD2C2CDE83F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35172" name="Slide Number Placeholder 3">
            <a:extLst>
              <a:ext uri="{FF2B5EF4-FFF2-40B4-BE49-F238E27FC236}">
                <a16:creationId xmlns:a16="http://schemas.microsoft.com/office/drawing/2014/main" id="{51F2A2FA-507E-4B7F-9D7F-02C0D474C2A2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5A124FD1-86AF-4754-B8BF-AC795E9D7DC9}" type="slidenum">
              <a:rPr lang="es-PR" altLang="en-US"/>
              <a:pPr algn="r" eaLnBrk="1" hangingPunct="1">
                <a:spcBef>
                  <a:spcPct val="0"/>
                </a:spcBef>
              </a:pPr>
              <a:t>61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Slide Image Placeholder 1">
            <a:extLst>
              <a:ext uri="{FF2B5EF4-FFF2-40B4-BE49-F238E27FC236}">
                <a16:creationId xmlns:a16="http://schemas.microsoft.com/office/drawing/2014/main" id="{4B608C7D-B718-420C-B281-59DFE0A7F30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7219" name="Notes Placeholder 2">
            <a:extLst>
              <a:ext uri="{FF2B5EF4-FFF2-40B4-BE49-F238E27FC236}">
                <a16:creationId xmlns:a16="http://schemas.microsoft.com/office/drawing/2014/main" id="{8E688E38-F672-475B-B63F-C9E15D64722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37220" name="Slide Number Placeholder 3">
            <a:extLst>
              <a:ext uri="{FF2B5EF4-FFF2-40B4-BE49-F238E27FC236}">
                <a16:creationId xmlns:a16="http://schemas.microsoft.com/office/drawing/2014/main" id="{49B3673F-4DF5-4280-8023-8CB92682294C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1958A25E-BEB8-40FC-AE49-A03751CACD13}" type="slidenum">
              <a:rPr lang="es-PR" altLang="en-US"/>
              <a:pPr algn="r" eaLnBrk="1" hangingPunct="1">
                <a:spcBef>
                  <a:spcPct val="0"/>
                </a:spcBef>
              </a:pPr>
              <a:t>62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Slide Image Placeholder 1">
            <a:extLst>
              <a:ext uri="{FF2B5EF4-FFF2-40B4-BE49-F238E27FC236}">
                <a16:creationId xmlns:a16="http://schemas.microsoft.com/office/drawing/2014/main" id="{AEBE56D0-C490-469C-9C76-64DA213EA25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9267" name="Notes Placeholder 2">
            <a:extLst>
              <a:ext uri="{FF2B5EF4-FFF2-40B4-BE49-F238E27FC236}">
                <a16:creationId xmlns:a16="http://schemas.microsoft.com/office/drawing/2014/main" id="{CE3EE7B6-97BE-4B4C-BD15-373BAE5A356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39268" name="Slide Number Placeholder 3">
            <a:extLst>
              <a:ext uri="{FF2B5EF4-FFF2-40B4-BE49-F238E27FC236}">
                <a16:creationId xmlns:a16="http://schemas.microsoft.com/office/drawing/2014/main" id="{8BD699E3-58E1-411B-8FBD-7741BE3D75D5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979AF054-CC83-4295-A842-3CF647D685AE}" type="slidenum">
              <a:rPr lang="es-PR" altLang="en-US"/>
              <a:pPr algn="r" eaLnBrk="1" hangingPunct="1">
                <a:spcBef>
                  <a:spcPct val="0"/>
                </a:spcBef>
              </a:pPr>
              <a:t>63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4" name="Slide Image Placeholder 1">
            <a:extLst>
              <a:ext uri="{FF2B5EF4-FFF2-40B4-BE49-F238E27FC236}">
                <a16:creationId xmlns:a16="http://schemas.microsoft.com/office/drawing/2014/main" id="{9E1CB434-248A-444C-BAFC-417D4B90AA0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1315" name="Notes Placeholder 2">
            <a:extLst>
              <a:ext uri="{FF2B5EF4-FFF2-40B4-BE49-F238E27FC236}">
                <a16:creationId xmlns:a16="http://schemas.microsoft.com/office/drawing/2014/main" id="{C0EF3206-A994-4C12-B53B-9EB7F2D7AE5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41316" name="Slide Number Placeholder 3">
            <a:extLst>
              <a:ext uri="{FF2B5EF4-FFF2-40B4-BE49-F238E27FC236}">
                <a16:creationId xmlns:a16="http://schemas.microsoft.com/office/drawing/2014/main" id="{C6678CE0-3583-4E9C-A1B2-637B742E4EF3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38E4245-2DF9-496D-B57A-2FA6406593C2}" type="slidenum">
              <a:rPr lang="es-PR" altLang="en-US"/>
              <a:pPr algn="r" eaLnBrk="1" hangingPunct="1">
                <a:spcBef>
                  <a:spcPct val="0"/>
                </a:spcBef>
              </a:pPr>
              <a:t>64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Slide Image Placeholder 1">
            <a:extLst>
              <a:ext uri="{FF2B5EF4-FFF2-40B4-BE49-F238E27FC236}">
                <a16:creationId xmlns:a16="http://schemas.microsoft.com/office/drawing/2014/main" id="{8F3CA379-AD14-43A1-B3D8-3D8C3ED6CD6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3363" name="Notes Placeholder 2">
            <a:extLst>
              <a:ext uri="{FF2B5EF4-FFF2-40B4-BE49-F238E27FC236}">
                <a16:creationId xmlns:a16="http://schemas.microsoft.com/office/drawing/2014/main" id="{0DD37F1C-BBFF-426E-BC1C-B92C6352202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43364" name="Slide Number Placeholder 3">
            <a:extLst>
              <a:ext uri="{FF2B5EF4-FFF2-40B4-BE49-F238E27FC236}">
                <a16:creationId xmlns:a16="http://schemas.microsoft.com/office/drawing/2014/main" id="{910B0A3A-70A8-4B6B-87BD-41C586E34980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8BCA7231-0A2E-4B81-962F-11ABE6188C2E}" type="slidenum">
              <a:rPr lang="es-PR" altLang="en-US"/>
              <a:pPr algn="r" eaLnBrk="1" hangingPunct="1">
                <a:spcBef>
                  <a:spcPct val="0"/>
                </a:spcBef>
              </a:pPr>
              <a:t>65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Slide Image Placeholder 1">
            <a:extLst>
              <a:ext uri="{FF2B5EF4-FFF2-40B4-BE49-F238E27FC236}">
                <a16:creationId xmlns:a16="http://schemas.microsoft.com/office/drawing/2014/main" id="{6BA83CF1-E4B2-4EBA-B88B-8493546544B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5411" name="Notes Placeholder 2">
            <a:extLst>
              <a:ext uri="{FF2B5EF4-FFF2-40B4-BE49-F238E27FC236}">
                <a16:creationId xmlns:a16="http://schemas.microsoft.com/office/drawing/2014/main" id="{21DB4D78-46E6-4CFE-B7E9-364EAC479C2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45412" name="Slide Number Placeholder 3">
            <a:extLst>
              <a:ext uri="{FF2B5EF4-FFF2-40B4-BE49-F238E27FC236}">
                <a16:creationId xmlns:a16="http://schemas.microsoft.com/office/drawing/2014/main" id="{3BE6ECD4-C33A-43EE-89DB-FFB66C32A52F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C2A78E1-F77C-4DE9-9BD1-84C81A6E5A54}" type="slidenum">
              <a:rPr lang="es-PR" altLang="en-US"/>
              <a:pPr algn="r" eaLnBrk="1" hangingPunct="1">
                <a:spcBef>
                  <a:spcPct val="0"/>
                </a:spcBef>
              </a:pPr>
              <a:t>66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Slide Image Placeholder 1">
            <a:extLst>
              <a:ext uri="{FF2B5EF4-FFF2-40B4-BE49-F238E27FC236}">
                <a16:creationId xmlns:a16="http://schemas.microsoft.com/office/drawing/2014/main" id="{B5B7CEBD-752E-4B61-A651-F5C25EDCDA4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7459" name="Notes Placeholder 2">
            <a:extLst>
              <a:ext uri="{FF2B5EF4-FFF2-40B4-BE49-F238E27FC236}">
                <a16:creationId xmlns:a16="http://schemas.microsoft.com/office/drawing/2014/main" id="{0DB1B51F-6699-4349-B457-4814681966A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47460" name="Slide Number Placeholder 3">
            <a:extLst>
              <a:ext uri="{FF2B5EF4-FFF2-40B4-BE49-F238E27FC236}">
                <a16:creationId xmlns:a16="http://schemas.microsoft.com/office/drawing/2014/main" id="{E3628C6B-FF7A-47B1-B879-4C3E1B7BA1B2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649D34E2-E2B7-457E-9570-0F69EBA0BFAC}" type="slidenum">
              <a:rPr lang="es-PR" altLang="en-US"/>
              <a:pPr algn="r" eaLnBrk="1" hangingPunct="1">
                <a:spcBef>
                  <a:spcPct val="0"/>
                </a:spcBef>
              </a:pPr>
              <a:t>67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Slide Image Placeholder 1">
            <a:extLst>
              <a:ext uri="{FF2B5EF4-FFF2-40B4-BE49-F238E27FC236}">
                <a16:creationId xmlns:a16="http://schemas.microsoft.com/office/drawing/2014/main" id="{4BDE7888-524B-4690-BD28-9769014DF65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9507" name="Notes Placeholder 2">
            <a:extLst>
              <a:ext uri="{FF2B5EF4-FFF2-40B4-BE49-F238E27FC236}">
                <a16:creationId xmlns:a16="http://schemas.microsoft.com/office/drawing/2014/main" id="{CABF3F4F-62DA-4518-8A47-93C27D0AA29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49508" name="Slide Number Placeholder 3">
            <a:extLst>
              <a:ext uri="{FF2B5EF4-FFF2-40B4-BE49-F238E27FC236}">
                <a16:creationId xmlns:a16="http://schemas.microsoft.com/office/drawing/2014/main" id="{8C5EE8CA-B198-4B39-B71E-5C2FE5840E90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DEFB3B1-EB4F-44AF-AEA5-335DEC27AA3D}" type="slidenum">
              <a:rPr lang="es-PR" altLang="en-US"/>
              <a:pPr algn="r" eaLnBrk="1" hangingPunct="1">
                <a:spcBef>
                  <a:spcPct val="0"/>
                </a:spcBef>
              </a:pPr>
              <a:t>68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Slide Image Placeholder 1">
            <a:extLst>
              <a:ext uri="{FF2B5EF4-FFF2-40B4-BE49-F238E27FC236}">
                <a16:creationId xmlns:a16="http://schemas.microsoft.com/office/drawing/2014/main" id="{9602FCF7-40D4-4EBD-BF82-1DCF8864C62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483" name="Notes Placeholder 2">
            <a:extLst>
              <a:ext uri="{FF2B5EF4-FFF2-40B4-BE49-F238E27FC236}">
                <a16:creationId xmlns:a16="http://schemas.microsoft.com/office/drawing/2014/main" id="{2BA193B7-2C25-41F2-A33C-3313A792D42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20484" name="Slide Number Placeholder 3">
            <a:extLst>
              <a:ext uri="{FF2B5EF4-FFF2-40B4-BE49-F238E27FC236}">
                <a16:creationId xmlns:a16="http://schemas.microsoft.com/office/drawing/2014/main" id="{D3433871-08A9-46B8-BF84-EE1E1C624D92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9AC6D83-7FD1-4835-A5D3-890700974F27}" type="slidenum">
              <a:rPr lang="es-PR" altLang="en-US"/>
              <a:pPr algn="r" eaLnBrk="1" hangingPunct="1">
                <a:spcBef>
                  <a:spcPct val="0"/>
                </a:spcBef>
              </a:pPr>
              <a:t>7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Slide Image Placeholder 1">
            <a:extLst>
              <a:ext uri="{FF2B5EF4-FFF2-40B4-BE49-F238E27FC236}">
                <a16:creationId xmlns:a16="http://schemas.microsoft.com/office/drawing/2014/main" id="{721C5098-0413-4B8A-AF5D-9FD9B149EED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2531" name="Notes Placeholder 2">
            <a:extLst>
              <a:ext uri="{FF2B5EF4-FFF2-40B4-BE49-F238E27FC236}">
                <a16:creationId xmlns:a16="http://schemas.microsoft.com/office/drawing/2014/main" id="{5EDAE548-5A03-4741-A521-3A340353D55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22532" name="Slide Number Placeholder 3">
            <a:extLst>
              <a:ext uri="{FF2B5EF4-FFF2-40B4-BE49-F238E27FC236}">
                <a16:creationId xmlns:a16="http://schemas.microsoft.com/office/drawing/2014/main" id="{93CE3440-0A08-41E2-AF62-FDC5514A2C6D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96C3427B-61B8-408F-AB90-D41C924B4920}" type="slidenum">
              <a:rPr lang="es-PR" altLang="en-US"/>
              <a:pPr algn="r" eaLnBrk="1" hangingPunct="1">
                <a:spcBef>
                  <a:spcPct val="0"/>
                </a:spcBef>
              </a:pPr>
              <a:t>8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Slide Image Placeholder 1">
            <a:extLst>
              <a:ext uri="{FF2B5EF4-FFF2-40B4-BE49-F238E27FC236}">
                <a16:creationId xmlns:a16="http://schemas.microsoft.com/office/drawing/2014/main" id="{ABD0CB9A-5DAB-48F7-9122-414887DD604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4579" name="Notes Placeholder 2">
            <a:extLst>
              <a:ext uri="{FF2B5EF4-FFF2-40B4-BE49-F238E27FC236}">
                <a16:creationId xmlns:a16="http://schemas.microsoft.com/office/drawing/2014/main" id="{9BDC5FC5-E1E1-444E-B2C4-A75921C7AC7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24580" name="Slide Number Placeholder 3">
            <a:extLst>
              <a:ext uri="{FF2B5EF4-FFF2-40B4-BE49-F238E27FC236}">
                <a16:creationId xmlns:a16="http://schemas.microsoft.com/office/drawing/2014/main" id="{3FAE89DE-85A8-4CFF-B5BE-969332A6FB6E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82596696-DAEB-467F-A01B-D22AC51CCD84}" type="slidenum">
              <a:rPr lang="es-PR" altLang="en-US"/>
              <a:pPr algn="r" eaLnBrk="1" hangingPunct="1">
                <a:spcBef>
                  <a:spcPct val="0"/>
                </a:spcBef>
              </a:pPr>
              <a:t>9</a:t>
            </a:fld>
            <a:endParaRPr lang="es-PR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7" Type="http://schemas.openxmlformats.org/officeDocument/2006/relationships/image" Target="../media/image6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5" Type="http://schemas.openxmlformats.org/officeDocument/2006/relationships/hyperlink" Target="http://creativecommons.org/licenses/by-nc-nd/3.0/pr/" TargetMode="External"/><Relationship Id="rId4" Type="http://schemas.openxmlformats.org/officeDocument/2006/relationships/hyperlink" Target="http://www.saludmed.com/" TargetMode="Externa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A556703B-894E-46E5-BFF2-BCFB48401319}"/>
              </a:ext>
            </a:extLst>
          </p:cNvPr>
          <p:cNvSpPr/>
          <p:nvPr/>
        </p:nvSpPr>
        <p:spPr>
          <a:xfrm>
            <a:off x="0" y="0"/>
            <a:ext cx="9144000" cy="3702050"/>
          </a:xfrm>
          <a:prstGeom prst="rect">
            <a:avLst/>
          </a:prstGeom>
          <a:solidFill>
            <a:srgbClr val="484876"/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pic>
        <p:nvPicPr>
          <p:cNvPr id="5" name="Picture 36" descr="saludmed-com_Ban_PPT-MASTER-1_v01">
            <a:extLst>
              <a:ext uri="{FF2B5EF4-FFF2-40B4-BE49-F238E27FC236}">
                <a16:creationId xmlns:a16="http://schemas.microsoft.com/office/drawing/2014/main" id="{99B342CB-E2AE-4796-AFA7-0CAA94C764AA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9525"/>
            <a:ext cx="91440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2F729444-C7E7-42F5-AF9D-1BCC57D717EE}"/>
              </a:ext>
            </a:extLst>
          </p:cNvPr>
          <p:cNvSpPr/>
          <p:nvPr userDrawn="1"/>
        </p:nvSpPr>
        <p:spPr>
          <a:xfrm>
            <a:off x="0" y="3649663"/>
            <a:ext cx="9144000" cy="244475"/>
          </a:xfrm>
          <a:prstGeom prst="rect">
            <a:avLst/>
          </a:prstGeom>
          <a:solidFill>
            <a:schemeClr val="accent2">
              <a:alpha val="50000"/>
            </a:scheme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E5ED12F-22C5-469F-9DCA-336132B56F39}"/>
              </a:ext>
            </a:extLst>
          </p:cNvPr>
          <p:cNvSpPr/>
          <p:nvPr userDrawn="1"/>
        </p:nvSpPr>
        <p:spPr>
          <a:xfrm>
            <a:off x="0" y="3675063"/>
            <a:ext cx="9144000" cy="141287"/>
          </a:xfrm>
          <a:prstGeom prst="rect">
            <a:avLst/>
          </a:prstGeom>
          <a:solidFill>
            <a:srgbClr val="8383BC"/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pic>
        <p:nvPicPr>
          <p:cNvPr id="10" name="Picture 1">
            <a:extLst>
              <a:ext uri="{FF2B5EF4-FFF2-40B4-BE49-F238E27FC236}">
                <a16:creationId xmlns:a16="http://schemas.microsoft.com/office/drawing/2014/main" id="{6252A7D7-9557-4F16-9B5B-8DCB717D414D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6263" y="6284913"/>
            <a:ext cx="1117600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TextBox 2">
            <a:extLst>
              <a:ext uri="{FF2B5EF4-FFF2-40B4-BE49-F238E27FC236}">
                <a16:creationId xmlns:a16="http://schemas.microsoft.com/office/drawing/2014/main" id="{ACA87902-7897-4F3C-941F-166F420300CC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693863" y="6157913"/>
            <a:ext cx="74168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l"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l"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l"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l"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defRPr/>
            </a:pPr>
            <a:r>
              <a:rPr lang="es-PR" altLang="en-US" sz="1200" dirty="0" err="1">
                <a:latin typeface="Arial" panose="020B0604020202020204" pitchFamily="34" charset="0"/>
              </a:rPr>
              <a:t>Saludmed</a:t>
            </a:r>
            <a:r>
              <a:rPr lang="es-PR" altLang="en-US" sz="1200" dirty="0">
                <a:latin typeface="Arial" panose="020B0604020202020204" pitchFamily="34" charset="0"/>
              </a:rPr>
              <a:t> 2019, por </a:t>
            </a:r>
            <a:r>
              <a:rPr lang="es-PR" altLang="en-US" sz="1200" b="1" i="1" dirty="0">
                <a:latin typeface="Arial" panose="020B0604020202020204" pitchFamily="34" charset="0"/>
                <a:hlinkClick r:id="rId4"/>
              </a:rPr>
              <a:t>Edgar Lopategui Corsino</a:t>
            </a:r>
            <a:r>
              <a:rPr lang="es-PR" altLang="en-US" sz="1200" dirty="0">
                <a:latin typeface="Arial" panose="020B0604020202020204" pitchFamily="34" charset="0"/>
              </a:rPr>
              <a:t>, se encuentra bajo una licencia </a:t>
            </a:r>
            <a:r>
              <a:rPr lang="es-PR" altLang="en-US" sz="1200" i="1" dirty="0">
                <a:latin typeface="Arial" panose="020B0604020202020204" pitchFamily="34" charset="0"/>
                <a:hlinkClick r:id="rId5"/>
              </a:rPr>
              <a:t>"</a:t>
            </a:r>
            <a:r>
              <a:rPr lang="es-PR" altLang="en-US" sz="1200" i="1" dirty="0" err="1">
                <a:latin typeface="Arial" panose="020B0604020202020204" pitchFamily="34" charset="0"/>
                <a:hlinkClick r:id="rId5"/>
              </a:rPr>
              <a:t>Creative</a:t>
            </a:r>
            <a:r>
              <a:rPr lang="es-PR" altLang="en-US" sz="1200" i="1" dirty="0">
                <a:latin typeface="Arial" panose="020B0604020202020204" pitchFamily="34" charset="0"/>
                <a:hlinkClick r:id="rId5"/>
              </a:rPr>
              <a:t> </a:t>
            </a:r>
            <a:r>
              <a:rPr lang="es-PR" altLang="en-US" sz="1200" i="1" dirty="0" err="1">
                <a:latin typeface="Arial" panose="020B0604020202020204" pitchFamily="34" charset="0"/>
                <a:hlinkClick r:id="rId5"/>
              </a:rPr>
              <a:t>Commons</a:t>
            </a:r>
            <a:r>
              <a:rPr lang="es-PR" altLang="en-US" sz="1200" i="1" dirty="0">
                <a:latin typeface="Arial" panose="020B0604020202020204" pitchFamily="34" charset="0"/>
                <a:hlinkClick r:id="rId5"/>
              </a:rPr>
              <a:t>"</a:t>
            </a:r>
            <a:r>
              <a:rPr lang="es-PR" altLang="en-US" sz="1200" dirty="0">
                <a:latin typeface="Arial" panose="020B0604020202020204" pitchFamily="34" charset="0"/>
              </a:rPr>
              <a:t>, </a:t>
            </a:r>
          </a:p>
          <a:p>
            <a:pPr eaLnBrk="1" hangingPunct="1">
              <a:defRPr/>
            </a:pPr>
            <a:r>
              <a:rPr lang="es-PR" altLang="en-US" sz="1200" dirty="0">
                <a:latin typeface="Arial" panose="020B0604020202020204" pitchFamily="34" charset="0"/>
              </a:rPr>
              <a:t>de tipo: </a:t>
            </a:r>
            <a:r>
              <a:rPr lang="es-PR" altLang="en-US" sz="1200" b="1" i="1" dirty="0">
                <a:latin typeface="Arial" panose="020B0604020202020204" pitchFamily="34" charset="0"/>
                <a:hlinkClick r:id="rId5"/>
              </a:rPr>
              <a:t>Reconocimiento-</a:t>
            </a:r>
            <a:r>
              <a:rPr lang="es-PR" altLang="en-US" sz="1200" b="1" i="1" dirty="0" err="1">
                <a:latin typeface="Arial" panose="020B0604020202020204" pitchFamily="34" charset="0"/>
                <a:hlinkClick r:id="rId5"/>
              </a:rPr>
              <a:t>NoComercial</a:t>
            </a:r>
            <a:r>
              <a:rPr lang="es-PR" altLang="en-US" sz="1200" b="1" i="1" dirty="0">
                <a:latin typeface="Arial" panose="020B0604020202020204" pitchFamily="34" charset="0"/>
                <a:hlinkClick r:id="rId5"/>
              </a:rPr>
              <a:t>-Sin Obras Derivadas 3.0.  Licencia de Puerto Rico</a:t>
            </a:r>
            <a:r>
              <a:rPr lang="es-PR" altLang="en-US" sz="1200" dirty="0">
                <a:latin typeface="Arial" panose="020B0604020202020204" pitchFamily="34" charset="0"/>
              </a:rPr>
              <a:t>.  </a:t>
            </a:r>
          </a:p>
          <a:p>
            <a:pPr eaLnBrk="1" hangingPunct="1">
              <a:defRPr/>
            </a:pPr>
            <a:r>
              <a:rPr lang="es-PR" altLang="en-US" sz="1200" dirty="0">
                <a:latin typeface="Arial" panose="020B0604020202020204" pitchFamily="34" charset="0"/>
              </a:rPr>
              <a:t>Basado en las páginas publicadas para el sitio Web: </a:t>
            </a:r>
            <a:r>
              <a:rPr lang="es-PR" altLang="en-US" sz="1200" b="1" i="1" dirty="0">
                <a:latin typeface="Arial" panose="020B0604020202020204" pitchFamily="34" charset="0"/>
                <a:hlinkClick r:id="rId4"/>
              </a:rPr>
              <a:t>www.saludmed.com</a:t>
            </a:r>
            <a:r>
              <a:rPr lang="es-PR" altLang="en-US" sz="1200" dirty="0">
                <a:latin typeface="Arial" panose="020B0604020202020204" pitchFamily="34" charset="0"/>
              </a:rPr>
              <a:t>.</a:t>
            </a:r>
            <a:endParaRPr lang="es-PR" altLang="en-US" sz="1800" dirty="0">
              <a:latin typeface="Arial" panose="020B0604020202020204" pitchFamily="34" charset="0"/>
            </a:endParaRPr>
          </a:p>
        </p:txBody>
      </p:sp>
      <p:pic>
        <p:nvPicPr>
          <p:cNvPr id="12" name="Picture 127" descr="bowl of cream soup 3">
            <a:extLst>
              <a:ext uri="{FF2B5EF4-FFF2-40B4-BE49-F238E27FC236}">
                <a16:creationId xmlns:a16="http://schemas.microsoft.com/office/drawing/2014/main" id="{66DD119F-9407-4200-B907-E555B5DF4351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37188" y="4292600"/>
            <a:ext cx="2374900" cy="1433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" name="Picture 150" descr="Male_Ssoccer_Player_001">
            <a:extLst>
              <a:ext uri="{FF2B5EF4-FFF2-40B4-BE49-F238E27FC236}">
                <a16:creationId xmlns:a16="http://schemas.microsoft.com/office/drawing/2014/main" id="{7306EC6B-D2C6-4AE3-873A-BD983C44220A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01013" y="4149725"/>
            <a:ext cx="852487" cy="1584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Rectangle 43">
            <a:extLst>
              <a:ext uri="{FF2B5EF4-FFF2-40B4-BE49-F238E27FC236}">
                <a16:creationId xmlns:a16="http://schemas.microsoft.com/office/drawing/2014/main" id="{0E6AECA6-BD5A-4607-845D-ED98BB32D546}"/>
              </a:ext>
            </a:extLst>
          </p:cNvPr>
          <p:cNvSpPr>
            <a:spLocks noChangeArrowheads="1"/>
          </p:cNvSpPr>
          <p:nvPr userDrawn="1"/>
        </p:nvSpPr>
        <p:spPr bwMode="auto">
          <a:xfrm flipV="1">
            <a:off x="5410200" y="3810000"/>
            <a:ext cx="3733800" cy="90488"/>
          </a:xfrm>
          <a:prstGeom prst="rect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10800000" anchor="ctr"/>
          <a:lstStyle>
            <a:lvl1pPr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5" name="Rectangle 44">
            <a:extLst>
              <a:ext uri="{FF2B5EF4-FFF2-40B4-BE49-F238E27FC236}">
                <a16:creationId xmlns:a16="http://schemas.microsoft.com/office/drawing/2014/main" id="{5367FCBB-9C16-498F-A489-90678E8D67AF}"/>
              </a:ext>
            </a:extLst>
          </p:cNvPr>
          <p:cNvSpPr>
            <a:spLocks noChangeArrowheads="1"/>
          </p:cNvSpPr>
          <p:nvPr userDrawn="1"/>
        </p:nvSpPr>
        <p:spPr bwMode="auto">
          <a:xfrm flipV="1">
            <a:off x="6413500" y="3643313"/>
            <a:ext cx="2730500" cy="247650"/>
          </a:xfrm>
          <a:prstGeom prst="rect">
            <a:avLst/>
          </a:prstGeom>
          <a:solidFill>
            <a:srgbClr val="8383B5"/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10800000" anchor="ctr"/>
          <a:lstStyle>
            <a:lvl1pPr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6" name="Rectangle 45">
            <a:extLst>
              <a:ext uri="{FF2B5EF4-FFF2-40B4-BE49-F238E27FC236}">
                <a16:creationId xmlns:a16="http://schemas.microsoft.com/office/drawing/2014/main" id="{99E865B8-F93F-4B27-A0C0-C683F424FB3B}"/>
              </a:ext>
            </a:extLst>
          </p:cNvPr>
          <p:cNvSpPr>
            <a:spLocks noChangeArrowheads="1"/>
          </p:cNvSpPr>
          <p:nvPr userDrawn="1"/>
        </p:nvSpPr>
        <p:spPr bwMode="auto">
          <a:xfrm flipV="1">
            <a:off x="5410200" y="3933825"/>
            <a:ext cx="3733800" cy="192088"/>
          </a:xfrm>
          <a:prstGeom prst="rect">
            <a:avLst/>
          </a:prstGeom>
          <a:solidFill>
            <a:schemeClr val="accent2">
              <a:alpha val="50195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10800000" anchor="ctr"/>
          <a:lstStyle>
            <a:lvl1pPr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7" name="Rectangle 46">
            <a:extLst>
              <a:ext uri="{FF2B5EF4-FFF2-40B4-BE49-F238E27FC236}">
                <a16:creationId xmlns:a16="http://schemas.microsoft.com/office/drawing/2014/main" id="{BF31F2D5-AFC8-4666-95DC-3AF917CFC919}"/>
              </a:ext>
            </a:extLst>
          </p:cNvPr>
          <p:cNvSpPr>
            <a:spLocks noChangeArrowheads="1"/>
          </p:cNvSpPr>
          <p:nvPr userDrawn="1"/>
        </p:nvSpPr>
        <p:spPr bwMode="auto">
          <a:xfrm flipV="1">
            <a:off x="5410200" y="4114800"/>
            <a:ext cx="3733800" cy="9525"/>
          </a:xfrm>
          <a:prstGeom prst="rect">
            <a:avLst/>
          </a:prstGeom>
          <a:solidFill>
            <a:schemeClr val="accent2">
              <a:alpha val="65097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10800000" anchor="ctr"/>
          <a:lstStyle>
            <a:lvl1pPr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8" name="Rectangle 47">
            <a:extLst>
              <a:ext uri="{FF2B5EF4-FFF2-40B4-BE49-F238E27FC236}">
                <a16:creationId xmlns:a16="http://schemas.microsoft.com/office/drawing/2014/main" id="{A2F0287A-8CF0-4776-BC60-E758E00ADB2E}"/>
              </a:ext>
            </a:extLst>
          </p:cNvPr>
          <p:cNvSpPr>
            <a:spLocks noChangeArrowheads="1"/>
          </p:cNvSpPr>
          <p:nvPr userDrawn="1"/>
        </p:nvSpPr>
        <p:spPr bwMode="auto">
          <a:xfrm flipV="1">
            <a:off x="5410200" y="4164013"/>
            <a:ext cx="1966913" cy="19050"/>
          </a:xfrm>
          <a:prstGeom prst="rect">
            <a:avLst/>
          </a:prstGeom>
          <a:solidFill>
            <a:schemeClr val="accent2">
              <a:alpha val="5999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10800000" anchor="ctr"/>
          <a:lstStyle>
            <a:lvl1pPr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9" name="Rectangle 48">
            <a:extLst>
              <a:ext uri="{FF2B5EF4-FFF2-40B4-BE49-F238E27FC236}">
                <a16:creationId xmlns:a16="http://schemas.microsoft.com/office/drawing/2014/main" id="{4D7152D4-CDB2-4D9C-9C1B-C3EA9E9D812C}"/>
              </a:ext>
            </a:extLst>
          </p:cNvPr>
          <p:cNvSpPr>
            <a:spLocks noChangeArrowheads="1"/>
          </p:cNvSpPr>
          <p:nvPr userDrawn="1"/>
        </p:nvSpPr>
        <p:spPr bwMode="auto">
          <a:xfrm flipV="1">
            <a:off x="5410200" y="4198938"/>
            <a:ext cx="1966913" cy="9525"/>
          </a:xfrm>
          <a:prstGeom prst="rect">
            <a:avLst/>
          </a:prstGeom>
          <a:solidFill>
            <a:schemeClr val="accent2">
              <a:alpha val="65097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10800000" anchor="ctr"/>
          <a:lstStyle>
            <a:lvl1pPr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 useBgFill="1">
        <p:nvSpPr>
          <p:cNvPr id="20" name="Rounded Rectangle 49">
            <a:extLst>
              <a:ext uri="{FF2B5EF4-FFF2-40B4-BE49-F238E27FC236}">
                <a16:creationId xmlns:a16="http://schemas.microsoft.com/office/drawing/2014/main" id="{74F1ADEA-B01D-4F45-BE8B-87B1DD282638}"/>
              </a:ext>
            </a:extLst>
          </p:cNvPr>
          <p:cNvSpPr/>
          <p:nvPr userDrawn="1"/>
        </p:nvSpPr>
        <p:spPr bwMode="white">
          <a:xfrm>
            <a:off x="5410200" y="3962400"/>
            <a:ext cx="3065463" cy="26988"/>
          </a:xfrm>
          <a:prstGeom prst="roundRect">
            <a:avLst>
              <a:gd name="adj" fmla="val 16667"/>
            </a:avLst>
          </a:prstGeom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 useBgFill="1">
        <p:nvSpPr>
          <p:cNvPr id="21" name="Rounded Rectangle 50">
            <a:extLst>
              <a:ext uri="{FF2B5EF4-FFF2-40B4-BE49-F238E27FC236}">
                <a16:creationId xmlns:a16="http://schemas.microsoft.com/office/drawing/2014/main" id="{8CE7DF3D-9386-4BD0-84B0-206AF35BCA89}"/>
              </a:ext>
            </a:extLst>
          </p:cNvPr>
          <p:cNvSpPr/>
          <p:nvPr userDrawn="1"/>
        </p:nvSpPr>
        <p:spPr bwMode="white">
          <a:xfrm>
            <a:off x="7377113" y="4060825"/>
            <a:ext cx="1600200" cy="36513"/>
          </a:xfrm>
          <a:prstGeom prst="roundRect">
            <a:avLst>
              <a:gd name="adj" fmla="val 16667"/>
            </a:avLst>
          </a:prstGeom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8" name="Title 7"/>
          <p:cNvSpPr>
            <a:spLocks noGrp="1"/>
          </p:cNvSpPr>
          <p:nvPr>
            <p:ph type="ctrTitle"/>
          </p:nvPr>
        </p:nvSpPr>
        <p:spPr>
          <a:xfrm>
            <a:off x="457200" y="2401887"/>
            <a:ext cx="8458200" cy="1470025"/>
          </a:xfrm>
        </p:spPr>
        <p:txBody>
          <a:bodyPr anchor="b"/>
          <a:lstStyle>
            <a:lvl1pPr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9" name="Subtitle 8"/>
          <p:cNvSpPr>
            <a:spLocks noGrp="1"/>
          </p:cNvSpPr>
          <p:nvPr>
            <p:ph type="subTitle" idx="1"/>
          </p:nvPr>
        </p:nvSpPr>
        <p:spPr>
          <a:xfrm>
            <a:off x="457200" y="3899938"/>
            <a:ext cx="4953000" cy="1752600"/>
          </a:xfrm>
        </p:spPr>
        <p:txBody>
          <a:bodyPr/>
          <a:lstStyle>
            <a:lvl1pPr marL="64008" indent="0" algn="l">
              <a:buNone/>
              <a:defRPr sz="2400">
                <a:solidFill>
                  <a:schemeClr val="tx2"/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Slide Number Placeholder 28">
            <a:extLst>
              <a:ext uri="{FF2B5EF4-FFF2-40B4-BE49-F238E27FC236}">
                <a16:creationId xmlns:a16="http://schemas.microsoft.com/office/drawing/2014/main" id="{B8F33AA7-5C06-45F5-B8E0-83E6B3D4DD4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320088" y="1588"/>
            <a:ext cx="747712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FF9B9A6A-A073-421D-A730-12AC1E201897}" type="slidenum">
              <a:rPr lang="es-PR" altLang="en-US"/>
              <a:pPr>
                <a:defRPr/>
              </a:pPr>
              <a:t>‹#›</a:t>
            </a:fld>
            <a:endParaRPr lang="es-PR" altLang="en-US"/>
          </a:p>
        </p:txBody>
      </p:sp>
      <p:sp>
        <p:nvSpPr>
          <p:cNvPr id="23" name="Date Placeholder 27">
            <a:extLst>
              <a:ext uri="{FF2B5EF4-FFF2-40B4-BE49-F238E27FC236}">
                <a16:creationId xmlns:a16="http://schemas.microsoft.com/office/drawing/2014/main" id="{41F01FC0-E3A1-4D13-946C-F1A9866BDE8B}"/>
              </a:ext>
            </a:extLst>
          </p:cNvPr>
          <p:cNvSpPr>
            <a:spLocks noGrp="1"/>
          </p:cNvSpPr>
          <p:nvPr>
            <p:ph type="dt" sz="half" idx="11"/>
          </p:nvPr>
        </p:nvSpPr>
        <p:spPr>
          <a:xfrm>
            <a:off x="6705600" y="4206875"/>
            <a:ext cx="960438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93E7980-1FC7-4378-A93D-EF11BDE42B20}" type="datetimeFigureOut">
              <a:rPr lang="es-PR"/>
              <a:pPr>
                <a:defRPr/>
              </a:pPr>
              <a:t>08/08/2019</a:t>
            </a:fld>
            <a:endParaRPr lang="es-PR"/>
          </a:p>
        </p:txBody>
      </p:sp>
      <p:sp>
        <p:nvSpPr>
          <p:cNvPr id="24" name="Footer Placeholder 16">
            <a:extLst>
              <a:ext uri="{FF2B5EF4-FFF2-40B4-BE49-F238E27FC236}">
                <a16:creationId xmlns:a16="http://schemas.microsoft.com/office/drawing/2014/main" id="{6142D00B-12A4-481A-A97D-B7306157B9CF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>
          <a:xfrm>
            <a:off x="5410200" y="4205288"/>
            <a:ext cx="12954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PR"/>
          </a:p>
        </p:txBody>
      </p:sp>
    </p:spTree>
    <p:extLst>
      <p:ext uri="{BB962C8B-B14F-4D97-AF65-F5344CB8AC3E}">
        <p14:creationId xmlns:p14="http://schemas.microsoft.com/office/powerpoint/2010/main" val="191261310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13">
            <a:extLst>
              <a:ext uri="{FF2B5EF4-FFF2-40B4-BE49-F238E27FC236}">
                <a16:creationId xmlns:a16="http://schemas.microsoft.com/office/drawing/2014/main" id="{4E96A182-2C35-44DD-9235-A4D9F2D7880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436A9BC-456C-4A13-8D30-17BE6DC53055}" type="datetimeFigureOut">
              <a:rPr lang="es-PR"/>
              <a:pPr>
                <a:defRPr/>
              </a:pPr>
              <a:t>08/08/2019</a:t>
            </a:fld>
            <a:endParaRPr lang="es-PR"/>
          </a:p>
        </p:txBody>
      </p:sp>
      <p:sp>
        <p:nvSpPr>
          <p:cNvPr id="5" name="Footer Placeholder 2">
            <a:extLst>
              <a:ext uri="{FF2B5EF4-FFF2-40B4-BE49-F238E27FC236}">
                <a16:creationId xmlns:a16="http://schemas.microsoft.com/office/drawing/2014/main" id="{B5E7F07E-3E4D-48BB-B9BA-9CC2044E30C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PR"/>
          </a:p>
        </p:txBody>
      </p:sp>
      <p:sp>
        <p:nvSpPr>
          <p:cNvPr id="6" name="Slide Number Placeholder 22">
            <a:extLst>
              <a:ext uri="{FF2B5EF4-FFF2-40B4-BE49-F238E27FC236}">
                <a16:creationId xmlns:a16="http://schemas.microsoft.com/office/drawing/2014/main" id="{A20D1BC9-3961-4018-AFC5-55D56EC878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F2CAE3-08D5-4CCF-ACCD-8E7ECCA0EC0D}" type="slidenum">
              <a:rPr lang="es-PR" altLang="en-US"/>
              <a:pPr>
                <a:defRPr/>
              </a:pPr>
              <a:t>‹#›</a:t>
            </a:fld>
            <a:endParaRPr lang="es-PR" altLang="en-US"/>
          </a:p>
        </p:txBody>
      </p:sp>
    </p:spTree>
    <p:extLst>
      <p:ext uri="{BB962C8B-B14F-4D97-AF65-F5344CB8AC3E}">
        <p14:creationId xmlns:p14="http://schemas.microsoft.com/office/powerpoint/2010/main" val="183328611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81800" y="1143000"/>
            <a:ext cx="19050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143000"/>
            <a:ext cx="62484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13">
            <a:extLst>
              <a:ext uri="{FF2B5EF4-FFF2-40B4-BE49-F238E27FC236}">
                <a16:creationId xmlns:a16="http://schemas.microsoft.com/office/drawing/2014/main" id="{AB849248-EB29-45BA-8EB2-33EF1E2D92A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2446025-BEBB-4F10-9748-D079AF46D807}" type="datetimeFigureOut">
              <a:rPr lang="es-PR"/>
              <a:pPr>
                <a:defRPr/>
              </a:pPr>
              <a:t>08/08/2019</a:t>
            </a:fld>
            <a:endParaRPr lang="es-PR"/>
          </a:p>
        </p:txBody>
      </p:sp>
      <p:sp>
        <p:nvSpPr>
          <p:cNvPr id="5" name="Footer Placeholder 2">
            <a:extLst>
              <a:ext uri="{FF2B5EF4-FFF2-40B4-BE49-F238E27FC236}">
                <a16:creationId xmlns:a16="http://schemas.microsoft.com/office/drawing/2014/main" id="{9FACD751-72B3-4CB9-AC0D-E93664382E1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PR"/>
          </a:p>
        </p:txBody>
      </p:sp>
      <p:sp>
        <p:nvSpPr>
          <p:cNvPr id="6" name="Slide Number Placeholder 22">
            <a:extLst>
              <a:ext uri="{FF2B5EF4-FFF2-40B4-BE49-F238E27FC236}">
                <a16:creationId xmlns:a16="http://schemas.microsoft.com/office/drawing/2014/main" id="{BE08D874-059F-4459-877F-673A76EF2F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F5EA81B-362F-4B16-8208-C1C5A7C2FEA9}" type="slidenum">
              <a:rPr lang="es-PR" altLang="en-US"/>
              <a:pPr>
                <a:defRPr/>
              </a:pPr>
              <a:t>‹#›</a:t>
            </a:fld>
            <a:endParaRPr lang="es-PR" altLang="en-US"/>
          </a:p>
        </p:txBody>
      </p:sp>
    </p:spTree>
    <p:extLst>
      <p:ext uri="{BB962C8B-B14F-4D97-AF65-F5344CB8AC3E}">
        <p14:creationId xmlns:p14="http://schemas.microsoft.com/office/powerpoint/2010/main" val="173447770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13">
            <a:extLst>
              <a:ext uri="{FF2B5EF4-FFF2-40B4-BE49-F238E27FC236}">
                <a16:creationId xmlns:a16="http://schemas.microsoft.com/office/drawing/2014/main" id="{FF798A36-5D5F-4624-AB24-3305C7F804A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8F407D8-FD4F-4C62-9AF5-91705A67FBC5}" type="datetimeFigureOut">
              <a:rPr lang="es-PR"/>
              <a:pPr>
                <a:defRPr/>
              </a:pPr>
              <a:t>08/08/2019</a:t>
            </a:fld>
            <a:endParaRPr lang="es-PR"/>
          </a:p>
        </p:txBody>
      </p:sp>
      <p:sp>
        <p:nvSpPr>
          <p:cNvPr id="5" name="Footer Placeholder 2">
            <a:extLst>
              <a:ext uri="{FF2B5EF4-FFF2-40B4-BE49-F238E27FC236}">
                <a16:creationId xmlns:a16="http://schemas.microsoft.com/office/drawing/2014/main" id="{8005BA3E-C870-4CB5-90F0-F4A53E76B7A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PR"/>
          </a:p>
        </p:txBody>
      </p:sp>
      <p:sp>
        <p:nvSpPr>
          <p:cNvPr id="6" name="Slide Number Placeholder 22">
            <a:extLst>
              <a:ext uri="{FF2B5EF4-FFF2-40B4-BE49-F238E27FC236}">
                <a16:creationId xmlns:a16="http://schemas.microsoft.com/office/drawing/2014/main" id="{DF139506-A6B7-43A2-B21F-69BD4F83A7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4A99D9-8039-4310-B86E-423B1C696096}" type="slidenum">
              <a:rPr lang="es-PR" altLang="en-US"/>
              <a:pPr>
                <a:defRPr/>
              </a:pPr>
              <a:t>‹#›</a:t>
            </a:fld>
            <a:endParaRPr lang="es-PR" altLang="en-US"/>
          </a:p>
        </p:txBody>
      </p:sp>
    </p:spTree>
    <p:extLst>
      <p:ext uri="{BB962C8B-B14F-4D97-AF65-F5344CB8AC3E}">
        <p14:creationId xmlns:p14="http://schemas.microsoft.com/office/powerpoint/2010/main" val="348019500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1981200"/>
            <a:ext cx="7772400" cy="1362075"/>
          </a:xfrm>
        </p:spPr>
        <p:txBody>
          <a:bodyPr anchor="b">
            <a:noAutofit/>
          </a:bodyPr>
          <a:lstStyle>
            <a:lvl1pPr algn="l">
              <a:buNone/>
              <a:defRPr sz="4300" b="1" cap="none" baseline="0">
                <a:ln w="12700">
                  <a:solidFill>
                    <a:schemeClr val="accent2">
                      <a:shade val="90000"/>
                      <a:satMod val="150000"/>
                    </a:schemeClr>
                  </a:solidFill>
                </a:ln>
                <a:solidFill>
                  <a:srgbClr val="FFFFFF"/>
                </a:solidFill>
                <a:effectLst>
                  <a:outerShdw blurRad="38100" dist="38100" dir="540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3367088"/>
            <a:ext cx="7772400" cy="1509712"/>
          </a:xfrm>
        </p:spPr>
        <p:txBody>
          <a:bodyPr/>
          <a:lstStyle>
            <a:lvl1pPr marL="45720" indent="0">
              <a:buNone/>
              <a:defRPr sz="2100" b="0">
                <a:solidFill>
                  <a:schemeClr val="tx2"/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13">
            <a:extLst>
              <a:ext uri="{FF2B5EF4-FFF2-40B4-BE49-F238E27FC236}">
                <a16:creationId xmlns:a16="http://schemas.microsoft.com/office/drawing/2014/main" id="{9574EDD3-2631-42D5-8215-7AC2B22C4CC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70D5E52-D16A-4AC2-ABC3-0FDF7D9C3D13}" type="datetimeFigureOut">
              <a:rPr lang="es-PR"/>
              <a:pPr>
                <a:defRPr/>
              </a:pPr>
              <a:t>08/08/2019</a:t>
            </a:fld>
            <a:endParaRPr lang="es-PR"/>
          </a:p>
        </p:txBody>
      </p:sp>
      <p:sp>
        <p:nvSpPr>
          <p:cNvPr id="5" name="Footer Placeholder 2">
            <a:extLst>
              <a:ext uri="{FF2B5EF4-FFF2-40B4-BE49-F238E27FC236}">
                <a16:creationId xmlns:a16="http://schemas.microsoft.com/office/drawing/2014/main" id="{B20B9A1D-57D5-412C-AE7D-4A04F6A0F3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PR"/>
          </a:p>
        </p:txBody>
      </p:sp>
      <p:sp>
        <p:nvSpPr>
          <p:cNvPr id="6" name="Slide Number Placeholder 22">
            <a:extLst>
              <a:ext uri="{FF2B5EF4-FFF2-40B4-BE49-F238E27FC236}">
                <a16:creationId xmlns:a16="http://schemas.microsoft.com/office/drawing/2014/main" id="{6210D14F-1935-4DA6-83DC-92C9E6EADF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6D370E9-1CAA-46AE-B9D2-85D8F68A10CD}" type="slidenum">
              <a:rPr lang="es-PR" altLang="en-US"/>
              <a:pPr>
                <a:defRPr/>
              </a:pPr>
              <a:t>‹#›</a:t>
            </a:fld>
            <a:endParaRPr lang="es-PR" altLang="en-US"/>
          </a:p>
        </p:txBody>
      </p:sp>
    </p:spTree>
    <p:extLst>
      <p:ext uri="{BB962C8B-B14F-4D97-AF65-F5344CB8AC3E}">
        <p14:creationId xmlns:p14="http://schemas.microsoft.com/office/powerpoint/2010/main" val="189894575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2249424"/>
            <a:ext cx="4038600" cy="4525963"/>
          </a:xfrm>
        </p:spPr>
        <p:txBody>
          <a:bodyPr/>
          <a:lstStyle>
            <a:lvl1pPr>
              <a:defRPr sz="2000"/>
            </a:lvl1pPr>
            <a:lvl2pPr>
              <a:defRPr sz="19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2249424"/>
            <a:ext cx="4038600" cy="4525963"/>
          </a:xfrm>
        </p:spPr>
        <p:txBody>
          <a:bodyPr/>
          <a:lstStyle>
            <a:lvl1pPr>
              <a:defRPr sz="2000"/>
            </a:lvl1pPr>
            <a:lvl2pPr>
              <a:defRPr sz="19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13">
            <a:extLst>
              <a:ext uri="{FF2B5EF4-FFF2-40B4-BE49-F238E27FC236}">
                <a16:creationId xmlns:a16="http://schemas.microsoft.com/office/drawing/2014/main" id="{F172FA53-2791-4A27-97A1-17DA289B28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A7345F-425D-452E-9E40-66C2C12FF224}" type="datetimeFigureOut">
              <a:rPr lang="es-PR"/>
              <a:pPr>
                <a:defRPr/>
              </a:pPr>
              <a:t>08/08/2019</a:t>
            </a:fld>
            <a:endParaRPr lang="es-PR"/>
          </a:p>
        </p:txBody>
      </p:sp>
      <p:sp>
        <p:nvSpPr>
          <p:cNvPr id="6" name="Footer Placeholder 2">
            <a:extLst>
              <a:ext uri="{FF2B5EF4-FFF2-40B4-BE49-F238E27FC236}">
                <a16:creationId xmlns:a16="http://schemas.microsoft.com/office/drawing/2014/main" id="{C4553373-8FCB-4450-92E6-AA25D534A1F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PR"/>
          </a:p>
        </p:txBody>
      </p:sp>
      <p:sp>
        <p:nvSpPr>
          <p:cNvPr id="7" name="Slide Number Placeholder 22">
            <a:extLst>
              <a:ext uri="{FF2B5EF4-FFF2-40B4-BE49-F238E27FC236}">
                <a16:creationId xmlns:a16="http://schemas.microsoft.com/office/drawing/2014/main" id="{A1C62E9F-4884-4CAA-995A-C31B301D5E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74B1C36-84DD-431B-8BFB-D943DC0B36F2}" type="slidenum">
              <a:rPr lang="es-PR" altLang="en-US"/>
              <a:pPr>
                <a:defRPr/>
              </a:pPr>
              <a:t>‹#›</a:t>
            </a:fld>
            <a:endParaRPr lang="es-PR" altLang="en-US"/>
          </a:p>
        </p:txBody>
      </p:sp>
    </p:spTree>
    <p:extLst>
      <p:ext uri="{BB962C8B-B14F-4D97-AF65-F5344CB8AC3E}">
        <p14:creationId xmlns:p14="http://schemas.microsoft.com/office/powerpoint/2010/main" val="377031880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EFFD8849-ECD7-4352-BF18-DFB315822647}"/>
              </a:ext>
            </a:extLst>
          </p:cNvPr>
          <p:cNvSpPr/>
          <p:nvPr/>
        </p:nvSpPr>
        <p:spPr>
          <a:xfrm>
            <a:off x="0" y="366713"/>
            <a:ext cx="9144000" cy="84137"/>
          </a:xfrm>
          <a:prstGeom prst="rect">
            <a:avLst/>
          </a:prstGeom>
          <a:solidFill>
            <a:schemeClr val="accent2">
              <a:alpha val="50000"/>
            </a:scheme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9AC6A3F7-3B3F-4DA9-B991-D68284F09D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311150"/>
          </a:xfrm>
          <a:prstGeom prst="rect">
            <a:avLst/>
          </a:prstGeom>
          <a:solidFill>
            <a:srgbClr val="484876"/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2AD7BF44-A7AE-4FE8-B941-143AB3473ABE}"/>
              </a:ext>
            </a:extLst>
          </p:cNvPr>
          <p:cNvSpPr/>
          <p:nvPr/>
        </p:nvSpPr>
        <p:spPr>
          <a:xfrm>
            <a:off x="0" y="307975"/>
            <a:ext cx="9144000" cy="92075"/>
          </a:xfrm>
          <a:prstGeom prst="rect">
            <a:avLst/>
          </a:prstGeom>
          <a:solidFill>
            <a:schemeClr val="accent2">
              <a:alpha val="100000"/>
            </a:scheme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81ED5403-0B5A-4045-BC08-48EB2753986F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5410200" y="360363"/>
            <a:ext cx="3733800" cy="90487"/>
          </a:xfrm>
          <a:prstGeom prst="rect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10800000" anchor="ctr"/>
          <a:lstStyle>
            <a:lvl1pPr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1F40FF56-97EE-4BEC-AF20-8004453305DC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5410200" y="439738"/>
            <a:ext cx="3733800" cy="180975"/>
          </a:xfrm>
          <a:prstGeom prst="rect">
            <a:avLst/>
          </a:prstGeom>
          <a:solidFill>
            <a:schemeClr val="accent2">
              <a:alpha val="50195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10800000" anchor="ctr"/>
          <a:lstStyle>
            <a:lvl1pPr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 useBgFill="1">
        <p:nvSpPr>
          <p:cNvPr id="12" name="Rounded Rectangle 40">
            <a:extLst>
              <a:ext uri="{FF2B5EF4-FFF2-40B4-BE49-F238E27FC236}">
                <a16:creationId xmlns:a16="http://schemas.microsoft.com/office/drawing/2014/main" id="{5458FBA7-336C-48FC-A62B-5117CB410A1F}"/>
              </a:ext>
            </a:extLst>
          </p:cNvPr>
          <p:cNvSpPr/>
          <p:nvPr/>
        </p:nvSpPr>
        <p:spPr bwMode="white">
          <a:xfrm>
            <a:off x="5408613" y="496888"/>
            <a:ext cx="3062287" cy="28575"/>
          </a:xfrm>
          <a:prstGeom prst="roundRect">
            <a:avLst>
              <a:gd name="adj" fmla="val 16667"/>
            </a:avLst>
          </a:prstGeom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 useBgFill="1">
        <p:nvSpPr>
          <p:cNvPr id="13" name="Rounded Rectangle 41">
            <a:extLst>
              <a:ext uri="{FF2B5EF4-FFF2-40B4-BE49-F238E27FC236}">
                <a16:creationId xmlns:a16="http://schemas.microsoft.com/office/drawing/2014/main" id="{65D863C9-45CB-4733-B32E-649B0C45D0C1}"/>
              </a:ext>
            </a:extLst>
          </p:cNvPr>
          <p:cNvSpPr/>
          <p:nvPr/>
        </p:nvSpPr>
        <p:spPr bwMode="white">
          <a:xfrm>
            <a:off x="7373938" y="588963"/>
            <a:ext cx="1600200" cy="36512"/>
          </a:xfrm>
          <a:prstGeom prst="roundRect">
            <a:avLst>
              <a:gd name="adj" fmla="val 16667"/>
            </a:avLst>
          </a:prstGeom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DEC0DF66-A16A-499C-93E7-64CE3549EC5E}"/>
              </a:ext>
            </a:extLst>
          </p:cNvPr>
          <p:cNvSpPr/>
          <p:nvPr/>
        </p:nvSpPr>
        <p:spPr bwMode="invGray">
          <a:xfrm>
            <a:off x="9085263" y="-1588"/>
            <a:ext cx="57150" cy="620713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874EBBB6-18A3-4FA6-A380-E73A5D7A3E7C}"/>
              </a:ext>
            </a:extLst>
          </p:cNvPr>
          <p:cNvSpPr/>
          <p:nvPr/>
        </p:nvSpPr>
        <p:spPr bwMode="invGray">
          <a:xfrm>
            <a:off x="9043988" y="-1588"/>
            <a:ext cx="28575" cy="620713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3D798618-C932-4A7D-9877-D1566B872FFA}"/>
              </a:ext>
            </a:extLst>
          </p:cNvPr>
          <p:cNvSpPr/>
          <p:nvPr/>
        </p:nvSpPr>
        <p:spPr bwMode="invGray">
          <a:xfrm>
            <a:off x="9024938" y="-1588"/>
            <a:ext cx="9525" cy="620713"/>
          </a:xfrm>
          <a:prstGeom prst="rect">
            <a:avLst/>
          </a:prstGeom>
          <a:solidFill>
            <a:srgbClr val="FFFFFF">
              <a:alpha val="6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687F268A-26E7-45EC-A18D-F35373C4C845}"/>
              </a:ext>
            </a:extLst>
          </p:cNvPr>
          <p:cNvSpPr/>
          <p:nvPr/>
        </p:nvSpPr>
        <p:spPr bwMode="invGray">
          <a:xfrm>
            <a:off x="8977313" y="-1588"/>
            <a:ext cx="25400" cy="620713"/>
          </a:xfrm>
          <a:prstGeom prst="rect">
            <a:avLst/>
          </a:prstGeom>
          <a:solidFill>
            <a:srgbClr val="FFFFFF">
              <a:alpha val="4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803263AE-58FA-45AC-B169-2726474F8911}"/>
              </a:ext>
            </a:extLst>
          </p:cNvPr>
          <p:cNvSpPr/>
          <p:nvPr/>
        </p:nvSpPr>
        <p:spPr bwMode="invGray">
          <a:xfrm>
            <a:off x="8915400" y="0"/>
            <a:ext cx="55563" cy="585788"/>
          </a:xfrm>
          <a:prstGeom prst="rect">
            <a:avLst/>
          </a:prstGeom>
          <a:solidFill>
            <a:srgbClr val="FFFFFF">
              <a:alpha val="2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27D9FC1C-42E0-4122-95A3-043A5ADC1566}"/>
              </a:ext>
            </a:extLst>
          </p:cNvPr>
          <p:cNvSpPr/>
          <p:nvPr/>
        </p:nvSpPr>
        <p:spPr bwMode="invGray">
          <a:xfrm>
            <a:off x="8875713" y="0"/>
            <a:ext cx="6350" cy="585788"/>
          </a:xfrm>
          <a:prstGeom prst="rect">
            <a:avLst/>
          </a:prstGeom>
          <a:solidFill>
            <a:srgbClr val="FFFFFF">
              <a:alpha val="30196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dirty="0"/>
          </a:p>
        </p:txBody>
      </p:sp>
      <p:pic>
        <p:nvPicPr>
          <p:cNvPr id="20" name="Picture 21" descr="saludmed-com_Ban_PPT-MASTER-2_v01">
            <a:extLst>
              <a:ext uri="{FF2B5EF4-FFF2-40B4-BE49-F238E27FC236}">
                <a16:creationId xmlns:a16="http://schemas.microsoft.com/office/drawing/2014/main" id="{7E04250B-CF0D-436A-8A06-DA2587815801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26988"/>
            <a:ext cx="8894763" cy="3333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1143000"/>
            <a:ext cx="8382000" cy="1069848"/>
          </a:xfrm>
        </p:spPr>
        <p:txBody>
          <a:bodyPr/>
          <a:lstStyle>
            <a:lvl1pPr>
              <a:defRPr sz="4000" b="0" i="0" cap="none" baseline="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81000" y="2244970"/>
            <a:ext cx="4041648" cy="457200"/>
          </a:xfrm>
          <a:solidFill>
            <a:schemeClr val="accent2">
              <a:satMod val="150000"/>
              <a:alpha val="25000"/>
            </a:schemeClr>
          </a:solidFill>
          <a:ln w="12700">
            <a:solidFill>
              <a:schemeClr val="accent2"/>
            </a:solidFill>
          </a:ln>
        </p:spPr>
        <p:txBody>
          <a:bodyPr anchor="ctr">
            <a:noAutofit/>
          </a:bodyPr>
          <a:lstStyle>
            <a:lvl1pPr marL="45720" indent="0">
              <a:buNone/>
              <a:defRPr sz="1900" b="1">
                <a:solidFill>
                  <a:schemeClr val="tx1">
                    <a:tint val="95000"/>
                  </a:schemeClr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4721225" y="2244970"/>
            <a:ext cx="4041775" cy="457200"/>
          </a:xfrm>
          <a:solidFill>
            <a:schemeClr val="accent2">
              <a:satMod val="150000"/>
              <a:alpha val="25000"/>
            </a:schemeClr>
          </a:solidFill>
          <a:ln w="12700">
            <a:solidFill>
              <a:schemeClr val="accent2"/>
            </a:solidFill>
          </a:ln>
        </p:spPr>
        <p:txBody>
          <a:bodyPr anchor="ctr">
            <a:noAutofit/>
          </a:bodyPr>
          <a:lstStyle>
            <a:lvl1pPr marL="45720" indent="0">
              <a:buNone/>
              <a:defRPr sz="1900" b="1">
                <a:solidFill>
                  <a:schemeClr val="tx1">
                    <a:tint val="95000"/>
                  </a:schemeClr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381000" y="2708519"/>
            <a:ext cx="4041648" cy="3886200"/>
          </a:xfrm>
        </p:spPr>
        <p:txBody>
          <a:bodyPr/>
          <a:lstStyle>
            <a:lvl1pPr>
              <a:defRPr sz="20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718304" y="2708519"/>
            <a:ext cx="4041775" cy="3886200"/>
          </a:xfrm>
        </p:spPr>
        <p:txBody>
          <a:bodyPr/>
          <a:lstStyle>
            <a:lvl1pPr>
              <a:defRPr sz="20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1" name="Date Placeholder 25">
            <a:extLst>
              <a:ext uri="{FF2B5EF4-FFF2-40B4-BE49-F238E27FC236}">
                <a16:creationId xmlns:a16="http://schemas.microsoft.com/office/drawing/2014/main" id="{30ACB2FF-4F85-4582-966C-AADC748274C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pPr>
              <a:defRPr/>
            </a:pPr>
            <a:fld id="{93893F1D-4920-4763-BD8B-153170CF597F}" type="datetimeFigureOut">
              <a:rPr lang="es-PR"/>
              <a:pPr>
                <a:defRPr/>
              </a:pPr>
              <a:t>08/08/2019</a:t>
            </a:fld>
            <a:endParaRPr lang="es-PR"/>
          </a:p>
        </p:txBody>
      </p:sp>
      <p:sp>
        <p:nvSpPr>
          <p:cNvPr id="22" name="Footer Placeholder 27">
            <a:extLst>
              <a:ext uri="{FF2B5EF4-FFF2-40B4-BE49-F238E27FC236}">
                <a16:creationId xmlns:a16="http://schemas.microsoft.com/office/drawing/2014/main" id="{ECB83CAC-B4EF-46D0-ACA7-500242FE6BA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>
              <a:defRPr/>
            </a:lvl1pPr>
          </a:lstStyle>
          <a:p>
            <a:pPr>
              <a:defRPr/>
            </a:pPr>
            <a:endParaRPr lang="es-PR"/>
          </a:p>
        </p:txBody>
      </p:sp>
      <p:sp>
        <p:nvSpPr>
          <p:cNvPr id="23" name="Slide Number Placeholder 26">
            <a:extLst>
              <a:ext uri="{FF2B5EF4-FFF2-40B4-BE49-F238E27FC236}">
                <a16:creationId xmlns:a16="http://schemas.microsoft.com/office/drawing/2014/main" id="{BE761B88-DE8A-4071-92B5-F449A9BC68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CCE54E-A8AE-4931-8EBF-34088633CA08}" type="slidenum">
              <a:rPr lang="es-PR" altLang="en-US"/>
              <a:pPr>
                <a:defRPr/>
              </a:pPr>
              <a:t>‹#›</a:t>
            </a:fld>
            <a:endParaRPr lang="es-PR" altLang="en-US"/>
          </a:p>
        </p:txBody>
      </p:sp>
    </p:spTree>
    <p:extLst>
      <p:ext uri="{BB962C8B-B14F-4D97-AF65-F5344CB8AC3E}">
        <p14:creationId xmlns:p14="http://schemas.microsoft.com/office/powerpoint/2010/main" val="66341673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24117FE9-A3C0-4D67-8BEF-1899A2CF70A6}"/>
              </a:ext>
            </a:extLst>
          </p:cNvPr>
          <p:cNvSpPr/>
          <p:nvPr/>
        </p:nvSpPr>
        <p:spPr>
          <a:xfrm>
            <a:off x="0" y="366713"/>
            <a:ext cx="9144000" cy="84137"/>
          </a:xfrm>
          <a:prstGeom prst="rect">
            <a:avLst/>
          </a:prstGeom>
          <a:solidFill>
            <a:schemeClr val="accent2">
              <a:alpha val="50000"/>
            </a:scheme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28E725BB-A970-4286-A6CD-377EF2E1B6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311150"/>
          </a:xfrm>
          <a:prstGeom prst="rect">
            <a:avLst/>
          </a:prstGeom>
          <a:solidFill>
            <a:srgbClr val="484876"/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5F93E07F-5981-49D2-B5EF-73F3C972A429}"/>
              </a:ext>
            </a:extLst>
          </p:cNvPr>
          <p:cNvSpPr/>
          <p:nvPr/>
        </p:nvSpPr>
        <p:spPr>
          <a:xfrm>
            <a:off x="0" y="307975"/>
            <a:ext cx="9144000" cy="92075"/>
          </a:xfrm>
          <a:prstGeom prst="rect">
            <a:avLst/>
          </a:prstGeom>
          <a:solidFill>
            <a:schemeClr val="accent2">
              <a:alpha val="100000"/>
            </a:scheme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8ADE714-6E27-4002-AB09-1EE44092BC5F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5410200" y="360363"/>
            <a:ext cx="3733800" cy="90487"/>
          </a:xfrm>
          <a:prstGeom prst="rect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10800000" anchor="ctr"/>
          <a:lstStyle>
            <a:lvl1pPr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AA5270A-4861-4F7C-8883-B786890138C4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5410200" y="439738"/>
            <a:ext cx="3733800" cy="180975"/>
          </a:xfrm>
          <a:prstGeom prst="rect">
            <a:avLst/>
          </a:prstGeom>
          <a:solidFill>
            <a:schemeClr val="accent2">
              <a:alpha val="50195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10800000" anchor="ctr"/>
          <a:lstStyle>
            <a:lvl1pPr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 useBgFill="1">
        <p:nvSpPr>
          <p:cNvPr id="8" name="Rounded Rectangle 40">
            <a:extLst>
              <a:ext uri="{FF2B5EF4-FFF2-40B4-BE49-F238E27FC236}">
                <a16:creationId xmlns:a16="http://schemas.microsoft.com/office/drawing/2014/main" id="{71AF0927-10F9-46A2-80A8-96C94BDF7EAC}"/>
              </a:ext>
            </a:extLst>
          </p:cNvPr>
          <p:cNvSpPr/>
          <p:nvPr/>
        </p:nvSpPr>
        <p:spPr bwMode="white">
          <a:xfrm>
            <a:off x="5408613" y="496888"/>
            <a:ext cx="3062287" cy="28575"/>
          </a:xfrm>
          <a:prstGeom prst="roundRect">
            <a:avLst>
              <a:gd name="adj" fmla="val 16667"/>
            </a:avLst>
          </a:prstGeom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 useBgFill="1">
        <p:nvSpPr>
          <p:cNvPr id="9" name="Rounded Rectangle 41">
            <a:extLst>
              <a:ext uri="{FF2B5EF4-FFF2-40B4-BE49-F238E27FC236}">
                <a16:creationId xmlns:a16="http://schemas.microsoft.com/office/drawing/2014/main" id="{A8541A8A-5ECE-4561-A08F-7B5F46E74290}"/>
              </a:ext>
            </a:extLst>
          </p:cNvPr>
          <p:cNvSpPr/>
          <p:nvPr/>
        </p:nvSpPr>
        <p:spPr bwMode="white">
          <a:xfrm>
            <a:off x="7373938" y="588963"/>
            <a:ext cx="1600200" cy="36512"/>
          </a:xfrm>
          <a:prstGeom prst="roundRect">
            <a:avLst>
              <a:gd name="adj" fmla="val 16667"/>
            </a:avLst>
          </a:prstGeom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0E56953A-59E9-496C-B7B9-32CB2DEF80BA}"/>
              </a:ext>
            </a:extLst>
          </p:cNvPr>
          <p:cNvSpPr/>
          <p:nvPr/>
        </p:nvSpPr>
        <p:spPr bwMode="invGray">
          <a:xfrm>
            <a:off x="9085263" y="-1588"/>
            <a:ext cx="57150" cy="620713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dirty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70D5003B-5AC1-49ED-B6E7-169D900159E2}"/>
              </a:ext>
            </a:extLst>
          </p:cNvPr>
          <p:cNvSpPr/>
          <p:nvPr/>
        </p:nvSpPr>
        <p:spPr bwMode="invGray">
          <a:xfrm>
            <a:off x="9043988" y="-1588"/>
            <a:ext cx="28575" cy="620713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7AF526B4-2005-4AA2-8C11-E401D57BE41F}"/>
              </a:ext>
            </a:extLst>
          </p:cNvPr>
          <p:cNvSpPr/>
          <p:nvPr/>
        </p:nvSpPr>
        <p:spPr bwMode="invGray">
          <a:xfrm>
            <a:off x="9024938" y="-1588"/>
            <a:ext cx="9525" cy="620713"/>
          </a:xfrm>
          <a:prstGeom prst="rect">
            <a:avLst/>
          </a:prstGeom>
          <a:solidFill>
            <a:srgbClr val="FFFFFF">
              <a:alpha val="6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329AAE03-26E3-469B-9FAE-2C1EADD7352C}"/>
              </a:ext>
            </a:extLst>
          </p:cNvPr>
          <p:cNvSpPr/>
          <p:nvPr/>
        </p:nvSpPr>
        <p:spPr bwMode="invGray">
          <a:xfrm>
            <a:off x="8977313" y="-1588"/>
            <a:ext cx="25400" cy="620713"/>
          </a:xfrm>
          <a:prstGeom prst="rect">
            <a:avLst/>
          </a:prstGeom>
          <a:solidFill>
            <a:srgbClr val="FFFFFF">
              <a:alpha val="4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5EF4A010-3A41-4E0A-B272-AC601A6D14F0}"/>
              </a:ext>
            </a:extLst>
          </p:cNvPr>
          <p:cNvSpPr/>
          <p:nvPr/>
        </p:nvSpPr>
        <p:spPr bwMode="invGray">
          <a:xfrm>
            <a:off x="8915400" y="0"/>
            <a:ext cx="55563" cy="585788"/>
          </a:xfrm>
          <a:prstGeom prst="rect">
            <a:avLst/>
          </a:prstGeom>
          <a:solidFill>
            <a:srgbClr val="FFFFFF">
              <a:alpha val="2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7EFD5F69-9897-4C6D-AA6C-88C08D5E2BEA}"/>
              </a:ext>
            </a:extLst>
          </p:cNvPr>
          <p:cNvSpPr/>
          <p:nvPr/>
        </p:nvSpPr>
        <p:spPr bwMode="invGray">
          <a:xfrm>
            <a:off x="8875713" y="0"/>
            <a:ext cx="6350" cy="585788"/>
          </a:xfrm>
          <a:prstGeom prst="rect">
            <a:avLst/>
          </a:prstGeom>
          <a:solidFill>
            <a:srgbClr val="FFFFFF">
              <a:alpha val="30196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dirty="0"/>
          </a:p>
        </p:txBody>
      </p:sp>
      <p:pic>
        <p:nvPicPr>
          <p:cNvPr id="16" name="Picture 21" descr="saludmed-com_Ban_PPT-MASTER-2_v01">
            <a:extLst>
              <a:ext uri="{FF2B5EF4-FFF2-40B4-BE49-F238E27FC236}">
                <a16:creationId xmlns:a16="http://schemas.microsoft.com/office/drawing/2014/main" id="{20D4B77A-659F-4C24-BB00-A3DD6545D63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26988"/>
            <a:ext cx="8894763" cy="3333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1143000"/>
            <a:ext cx="8229600" cy="1069848"/>
          </a:xfrm>
        </p:spPr>
        <p:txBody>
          <a:bodyPr/>
          <a:lstStyle>
            <a:lvl1pPr>
              <a:defRPr sz="400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7" name="Date Placeholder 2">
            <a:extLst>
              <a:ext uri="{FF2B5EF4-FFF2-40B4-BE49-F238E27FC236}">
                <a16:creationId xmlns:a16="http://schemas.microsoft.com/office/drawing/2014/main" id="{B8999BDF-A8C6-47BD-BA80-F919EF2D053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583363" y="612775"/>
            <a:ext cx="95885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524FF4-A1BF-418E-BF79-4F8334204F22}" type="datetimeFigureOut">
              <a:rPr lang="es-PR"/>
              <a:pPr>
                <a:defRPr/>
              </a:pPr>
              <a:t>08/08/2019</a:t>
            </a:fld>
            <a:endParaRPr lang="es-PR"/>
          </a:p>
        </p:txBody>
      </p:sp>
      <p:sp>
        <p:nvSpPr>
          <p:cNvPr id="18" name="Footer Placeholder 3">
            <a:extLst>
              <a:ext uri="{FF2B5EF4-FFF2-40B4-BE49-F238E27FC236}">
                <a16:creationId xmlns:a16="http://schemas.microsoft.com/office/drawing/2014/main" id="{71B26E3D-8B40-4B10-B51E-24032F998E6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PR"/>
          </a:p>
        </p:txBody>
      </p:sp>
      <p:sp>
        <p:nvSpPr>
          <p:cNvPr id="19" name="Slide Number Placeholder 4">
            <a:extLst>
              <a:ext uri="{FF2B5EF4-FFF2-40B4-BE49-F238E27FC236}">
                <a16:creationId xmlns:a16="http://schemas.microsoft.com/office/drawing/2014/main" id="{4331A538-04F2-4475-81ED-3A1E09CF89E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608BC7-18D6-4867-AD7A-F6A471C607BC}" type="slidenum">
              <a:rPr lang="es-PR" altLang="en-US"/>
              <a:pPr>
                <a:defRPr/>
              </a:pPr>
              <a:t>‹#›</a:t>
            </a:fld>
            <a:endParaRPr lang="es-PR" altLang="en-US"/>
          </a:p>
        </p:txBody>
      </p:sp>
    </p:spTree>
    <p:extLst>
      <p:ext uri="{BB962C8B-B14F-4D97-AF65-F5344CB8AC3E}">
        <p14:creationId xmlns:p14="http://schemas.microsoft.com/office/powerpoint/2010/main" val="420600111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3">
            <a:extLst>
              <a:ext uri="{FF2B5EF4-FFF2-40B4-BE49-F238E27FC236}">
                <a16:creationId xmlns:a16="http://schemas.microsoft.com/office/drawing/2014/main" id="{160E1A4A-6B73-4921-B2F5-2D36B2FAFDB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87931E7-7A4A-4989-B260-6E919B877DA5}" type="datetimeFigureOut">
              <a:rPr lang="es-PR"/>
              <a:pPr>
                <a:defRPr/>
              </a:pPr>
              <a:t>08/08/2019</a:t>
            </a:fld>
            <a:endParaRPr lang="es-PR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F78FF1A6-34D6-4E1B-AFB4-1777F91D0F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PR"/>
          </a:p>
        </p:txBody>
      </p:sp>
      <p:sp>
        <p:nvSpPr>
          <p:cNvPr id="4" name="Slide Number Placeholder 22">
            <a:extLst>
              <a:ext uri="{FF2B5EF4-FFF2-40B4-BE49-F238E27FC236}">
                <a16:creationId xmlns:a16="http://schemas.microsoft.com/office/drawing/2014/main" id="{EC0351D9-7E29-483E-AE92-FA598EC4996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0B3D89F-71AC-4669-9FAD-A898D8E5DAC2}" type="slidenum">
              <a:rPr lang="es-PR" altLang="en-US"/>
              <a:pPr>
                <a:defRPr/>
              </a:pPr>
              <a:t>‹#›</a:t>
            </a:fld>
            <a:endParaRPr lang="es-PR" altLang="en-US"/>
          </a:p>
        </p:txBody>
      </p:sp>
    </p:spTree>
    <p:extLst>
      <p:ext uri="{BB962C8B-B14F-4D97-AF65-F5344CB8AC3E}">
        <p14:creationId xmlns:p14="http://schemas.microsoft.com/office/powerpoint/2010/main" val="270243235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53496" y="1101970"/>
            <a:ext cx="3383280" cy="877824"/>
          </a:xfrm>
        </p:spPr>
        <p:txBody>
          <a:bodyPr anchor="b"/>
          <a:lstStyle>
            <a:lvl1pPr algn="l">
              <a:buNone/>
              <a:defRPr sz="18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5353496" y="2010727"/>
            <a:ext cx="3383280" cy="4617720"/>
          </a:xfrm>
        </p:spPr>
        <p:txBody>
          <a:bodyPr/>
          <a:lstStyle>
            <a:lvl1pPr marL="9144" indent="0">
              <a:buNone/>
              <a:defRPr sz="14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152400" y="776287"/>
            <a:ext cx="5102352" cy="585216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13">
            <a:extLst>
              <a:ext uri="{FF2B5EF4-FFF2-40B4-BE49-F238E27FC236}">
                <a16:creationId xmlns:a16="http://schemas.microsoft.com/office/drawing/2014/main" id="{2E73CB55-4A63-4CFE-819C-79EDA8A76F5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2FFB1DA-8769-405D-9212-A875D67D1B04}" type="datetimeFigureOut">
              <a:rPr lang="es-PR"/>
              <a:pPr>
                <a:defRPr/>
              </a:pPr>
              <a:t>08/08/2019</a:t>
            </a:fld>
            <a:endParaRPr lang="es-PR"/>
          </a:p>
        </p:txBody>
      </p:sp>
      <p:sp>
        <p:nvSpPr>
          <p:cNvPr id="6" name="Footer Placeholder 2">
            <a:extLst>
              <a:ext uri="{FF2B5EF4-FFF2-40B4-BE49-F238E27FC236}">
                <a16:creationId xmlns:a16="http://schemas.microsoft.com/office/drawing/2014/main" id="{8B57D502-292F-4F92-9D35-FB815CA2E45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PR"/>
          </a:p>
        </p:txBody>
      </p:sp>
      <p:sp>
        <p:nvSpPr>
          <p:cNvPr id="7" name="Slide Number Placeholder 22">
            <a:extLst>
              <a:ext uri="{FF2B5EF4-FFF2-40B4-BE49-F238E27FC236}">
                <a16:creationId xmlns:a16="http://schemas.microsoft.com/office/drawing/2014/main" id="{F9FC4AF1-22C4-402C-832F-04704ED5E07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81C993C-6A8F-405B-9E41-F9ECB19C915B}" type="slidenum">
              <a:rPr lang="es-PR" altLang="en-US"/>
              <a:pPr>
                <a:defRPr/>
              </a:pPr>
              <a:t>‹#›</a:t>
            </a:fld>
            <a:endParaRPr lang="es-PR" altLang="en-US"/>
          </a:p>
        </p:txBody>
      </p:sp>
    </p:spTree>
    <p:extLst>
      <p:ext uri="{BB962C8B-B14F-4D97-AF65-F5344CB8AC3E}">
        <p14:creationId xmlns:p14="http://schemas.microsoft.com/office/powerpoint/2010/main" val="21293341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40434" y="1109160"/>
            <a:ext cx="586803" cy="4681637"/>
          </a:xfrm>
        </p:spPr>
        <p:txBody>
          <a:bodyPr vert="vert270" lIns="45720" tIns="0" rIns="45720" anchor="t"/>
          <a:lstStyle>
            <a:lvl1pPr algn="ctr">
              <a:buNone/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403671" y="1143000"/>
            <a:ext cx="4572000" cy="4572000"/>
          </a:xfrm>
          <a:solidFill>
            <a:srgbClr val="EAEAEA"/>
          </a:solidFill>
          <a:ln w="50800">
            <a:solidFill>
              <a:srgbClr val="FFFFFF"/>
            </a:solidFill>
            <a:miter lim="800000"/>
          </a:ln>
          <a:effectLst>
            <a:outerShdw blurRad="57150" dist="31750" dir="4800000" algn="tl" rotWithShape="0">
              <a:srgbClr val="000000">
                <a:alpha val="25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 contourW="2540">
            <a:bevelT w="25400" h="19050"/>
            <a:contourClr>
              <a:srgbClr val="AEAEAE"/>
            </a:contourClr>
          </a:sp3d>
        </p:spPr>
        <p:txBody>
          <a:bodyPr>
            <a:normAutofit/>
          </a:bodyPr>
          <a:lstStyle>
            <a:lvl1pPr marL="0" indent="0">
              <a:buNone/>
              <a:defRPr sz="3200"/>
            </a:lvl1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88443" y="3274308"/>
            <a:ext cx="2590800" cy="2516489"/>
          </a:xfrm>
        </p:spPr>
        <p:txBody>
          <a:bodyPr lIns="0" tIns="0" rIns="45720"/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1300"/>
            </a:lvl1pPr>
            <a:lvl2pPr>
              <a:buFontTx/>
              <a:buNone/>
              <a:defRPr sz="1200"/>
            </a:lvl2pPr>
            <a:lvl3pPr>
              <a:buFontTx/>
              <a:buNone/>
              <a:defRPr sz="1000"/>
            </a:lvl3pPr>
            <a:lvl4pPr>
              <a:buFontTx/>
              <a:buNone/>
              <a:defRPr sz="900"/>
            </a:lvl4pPr>
            <a:lvl5pPr>
              <a:buFontTx/>
              <a:buNone/>
              <a:defRPr sz="9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13">
            <a:extLst>
              <a:ext uri="{FF2B5EF4-FFF2-40B4-BE49-F238E27FC236}">
                <a16:creationId xmlns:a16="http://schemas.microsoft.com/office/drawing/2014/main" id="{B17B15E6-B237-426A-AF7F-8EABA0123B9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A2D720-03B0-4FCE-B547-598913C0B2B6}" type="datetimeFigureOut">
              <a:rPr lang="es-PR"/>
              <a:pPr>
                <a:defRPr/>
              </a:pPr>
              <a:t>08/08/2019</a:t>
            </a:fld>
            <a:endParaRPr lang="es-PR"/>
          </a:p>
        </p:txBody>
      </p:sp>
      <p:sp>
        <p:nvSpPr>
          <p:cNvPr id="6" name="Footer Placeholder 2">
            <a:extLst>
              <a:ext uri="{FF2B5EF4-FFF2-40B4-BE49-F238E27FC236}">
                <a16:creationId xmlns:a16="http://schemas.microsoft.com/office/drawing/2014/main" id="{D3AB6F4A-E45F-4ED0-97EB-86FF9E4854C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PR"/>
          </a:p>
        </p:txBody>
      </p:sp>
      <p:sp>
        <p:nvSpPr>
          <p:cNvPr id="7" name="Slide Number Placeholder 22">
            <a:extLst>
              <a:ext uri="{FF2B5EF4-FFF2-40B4-BE49-F238E27FC236}">
                <a16:creationId xmlns:a16="http://schemas.microsoft.com/office/drawing/2014/main" id="{0AADAA5A-9F86-4F4C-8BB7-68C3DE1778A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7EE3EFF-9BDF-4D26-A5F1-4CCFB35F18AD}" type="slidenum">
              <a:rPr lang="es-PR" altLang="en-US"/>
              <a:pPr>
                <a:defRPr/>
              </a:pPr>
              <a:t>‹#›</a:t>
            </a:fld>
            <a:endParaRPr lang="es-PR" altLang="en-US"/>
          </a:p>
        </p:txBody>
      </p:sp>
    </p:spTree>
    <p:extLst>
      <p:ext uri="{BB962C8B-B14F-4D97-AF65-F5344CB8AC3E}">
        <p14:creationId xmlns:p14="http://schemas.microsoft.com/office/powerpoint/2010/main" val="261228933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27">
            <a:extLst>
              <a:ext uri="{FF2B5EF4-FFF2-40B4-BE49-F238E27FC236}">
                <a16:creationId xmlns:a16="http://schemas.microsoft.com/office/drawing/2014/main" id="{5BB1E228-C649-417A-8740-E6DE8AA17A7D}"/>
              </a:ext>
            </a:extLst>
          </p:cNvPr>
          <p:cNvSpPr/>
          <p:nvPr/>
        </p:nvSpPr>
        <p:spPr>
          <a:xfrm>
            <a:off x="0" y="366713"/>
            <a:ext cx="9144000" cy="84137"/>
          </a:xfrm>
          <a:prstGeom prst="rect">
            <a:avLst/>
          </a:prstGeom>
          <a:solidFill>
            <a:schemeClr val="accent2">
              <a:alpha val="50000"/>
            </a:scheme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1027" name="Rectangle 28">
            <a:extLst>
              <a:ext uri="{FF2B5EF4-FFF2-40B4-BE49-F238E27FC236}">
                <a16:creationId xmlns:a16="http://schemas.microsoft.com/office/drawing/2014/main" id="{E4B43EBA-D540-4331-9433-412497397B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311150"/>
          </a:xfrm>
          <a:prstGeom prst="rect">
            <a:avLst/>
          </a:prstGeom>
          <a:solidFill>
            <a:srgbClr val="484876"/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8A2D860B-F198-40DB-9875-3F5B141B0C17}"/>
              </a:ext>
            </a:extLst>
          </p:cNvPr>
          <p:cNvSpPr/>
          <p:nvPr/>
        </p:nvSpPr>
        <p:spPr>
          <a:xfrm>
            <a:off x="0" y="307975"/>
            <a:ext cx="9144000" cy="92075"/>
          </a:xfrm>
          <a:prstGeom prst="rect">
            <a:avLst/>
          </a:prstGeom>
          <a:solidFill>
            <a:schemeClr val="accent2">
              <a:alpha val="100000"/>
            </a:scheme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1029" name="Rectangle 30">
            <a:extLst>
              <a:ext uri="{FF2B5EF4-FFF2-40B4-BE49-F238E27FC236}">
                <a16:creationId xmlns:a16="http://schemas.microsoft.com/office/drawing/2014/main" id="{3F33FD20-045F-4120-AFD2-3680D184D551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5410200" y="360363"/>
            <a:ext cx="3733800" cy="90487"/>
          </a:xfrm>
          <a:prstGeom prst="rect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10800000" anchor="ctr"/>
          <a:lstStyle>
            <a:lvl1pPr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030" name="Rectangle 31">
            <a:extLst>
              <a:ext uri="{FF2B5EF4-FFF2-40B4-BE49-F238E27FC236}">
                <a16:creationId xmlns:a16="http://schemas.microsoft.com/office/drawing/2014/main" id="{D0913DD8-0AF0-4B16-A392-FC29B542EB98}"/>
              </a:ext>
            </a:extLst>
          </p:cNvPr>
          <p:cNvSpPr>
            <a:spLocks noChangeArrowheads="1"/>
          </p:cNvSpPr>
          <p:nvPr userDrawn="1"/>
        </p:nvSpPr>
        <p:spPr bwMode="auto">
          <a:xfrm flipV="1">
            <a:off x="5410200" y="439738"/>
            <a:ext cx="3733800" cy="180975"/>
          </a:xfrm>
          <a:prstGeom prst="rect">
            <a:avLst/>
          </a:prstGeom>
          <a:solidFill>
            <a:schemeClr val="accent2">
              <a:alpha val="50195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10800000" anchor="ctr"/>
          <a:lstStyle>
            <a:lvl1pPr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 useBgFill="1">
        <p:nvSpPr>
          <p:cNvPr id="33" name="Rounded Rectangle 32">
            <a:extLst>
              <a:ext uri="{FF2B5EF4-FFF2-40B4-BE49-F238E27FC236}">
                <a16:creationId xmlns:a16="http://schemas.microsoft.com/office/drawing/2014/main" id="{82055852-53C2-4EEA-A843-20E27E26F71D}"/>
              </a:ext>
            </a:extLst>
          </p:cNvPr>
          <p:cNvSpPr/>
          <p:nvPr/>
        </p:nvSpPr>
        <p:spPr bwMode="white">
          <a:xfrm>
            <a:off x="5408613" y="496888"/>
            <a:ext cx="3062287" cy="28575"/>
          </a:xfrm>
          <a:prstGeom prst="roundRect">
            <a:avLst>
              <a:gd name="adj" fmla="val 16667"/>
            </a:avLst>
          </a:prstGeom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 useBgFill="1">
        <p:nvSpPr>
          <p:cNvPr id="34" name="Rounded Rectangle 33">
            <a:extLst>
              <a:ext uri="{FF2B5EF4-FFF2-40B4-BE49-F238E27FC236}">
                <a16:creationId xmlns:a16="http://schemas.microsoft.com/office/drawing/2014/main" id="{07B37F56-2EF2-4289-BAEB-51FE960BF1CC}"/>
              </a:ext>
            </a:extLst>
          </p:cNvPr>
          <p:cNvSpPr/>
          <p:nvPr/>
        </p:nvSpPr>
        <p:spPr bwMode="white">
          <a:xfrm>
            <a:off x="7373938" y="588963"/>
            <a:ext cx="1600200" cy="36512"/>
          </a:xfrm>
          <a:prstGeom prst="roundRect">
            <a:avLst>
              <a:gd name="adj" fmla="val 16667"/>
            </a:avLst>
          </a:prstGeom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F0AB6EDB-CED3-4ACB-8C22-343F504926D4}"/>
              </a:ext>
            </a:extLst>
          </p:cNvPr>
          <p:cNvSpPr/>
          <p:nvPr/>
        </p:nvSpPr>
        <p:spPr bwMode="invGray">
          <a:xfrm>
            <a:off x="9085263" y="-1588"/>
            <a:ext cx="57150" cy="620713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dirty="0"/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947584F4-27E7-49F9-9990-3A0959CAA781}"/>
              </a:ext>
            </a:extLst>
          </p:cNvPr>
          <p:cNvSpPr/>
          <p:nvPr/>
        </p:nvSpPr>
        <p:spPr bwMode="invGray">
          <a:xfrm>
            <a:off x="9043988" y="-1588"/>
            <a:ext cx="28575" cy="620713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dirty="0"/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74D33A19-7233-4771-B73D-4D10F31444E3}"/>
              </a:ext>
            </a:extLst>
          </p:cNvPr>
          <p:cNvSpPr/>
          <p:nvPr/>
        </p:nvSpPr>
        <p:spPr bwMode="invGray">
          <a:xfrm>
            <a:off x="9024938" y="-1588"/>
            <a:ext cx="9525" cy="620713"/>
          </a:xfrm>
          <a:prstGeom prst="rect">
            <a:avLst/>
          </a:prstGeom>
          <a:solidFill>
            <a:srgbClr val="FFFFFF">
              <a:alpha val="6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34ADEBF4-2C78-4FEF-AB53-2361D882247F}"/>
              </a:ext>
            </a:extLst>
          </p:cNvPr>
          <p:cNvSpPr/>
          <p:nvPr/>
        </p:nvSpPr>
        <p:spPr bwMode="invGray">
          <a:xfrm>
            <a:off x="8977313" y="-1588"/>
            <a:ext cx="25400" cy="620713"/>
          </a:xfrm>
          <a:prstGeom prst="rect">
            <a:avLst/>
          </a:prstGeom>
          <a:solidFill>
            <a:srgbClr val="FFFFFF">
              <a:alpha val="4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D4632C56-9C5A-463E-AA24-AA19DA41FD5C}"/>
              </a:ext>
            </a:extLst>
          </p:cNvPr>
          <p:cNvSpPr/>
          <p:nvPr/>
        </p:nvSpPr>
        <p:spPr bwMode="invGray">
          <a:xfrm>
            <a:off x="8915400" y="0"/>
            <a:ext cx="55563" cy="585788"/>
          </a:xfrm>
          <a:prstGeom prst="rect">
            <a:avLst/>
          </a:prstGeom>
          <a:solidFill>
            <a:srgbClr val="FFFFFF">
              <a:alpha val="2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F85F90D2-FDE9-4DDF-A008-290E305F74D3}"/>
              </a:ext>
            </a:extLst>
          </p:cNvPr>
          <p:cNvSpPr/>
          <p:nvPr/>
        </p:nvSpPr>
        <p:spPr bwMode="invGray">
          <a:xfrm>
            <a:off x="8875713" y="0"/>
            <a:ext cx="6350" cy="585788"/>
          </a:xfrm>
          <a:prstGeom prst="rect">
            <a:avLst/>
          </a:prstGeom>
          <a:solidFill>
            <a:srgbClr val="FFFFFF">
              <a:alpha val="30196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dirty="0"/>
          </a:p>
        </p:txBody>
      </p:sp>
      <p:sp>
        <p:nvSpPr>
          <p:cNvPr id="1039" name="Title Placeholder 21">
            <a:extLst>
              <a:ext uri="{FF2B5EF4-FFF2-40B4-BE49-F238E27FC236}">
                <a16:creationId xmlns:a16="http://schemas.microsoft.com/office/drawing/2014/main" id="{297E2E10-C297-4333-8A49-D2DB59893F1B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457200" y="1143000"/>
            <a:ext cx="82296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40" name="Text Placeholder 12">
            <a:extLst>
              <a:ext uri="{FF2B5EF4-FFF2-40B4-BE49-F238E27FC236}">
                <a16:creationId xmlns:a16="http://schemas.microsoft.com/office/drawing/2014/main" id="{6B32CDA4-4633-4DF3-BD2C-A44FDFCB5D7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457200" y="2249488"/>
            <a:ext cx="8229600" cy="432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4" name="Date Placeholder 13">
            <a:extLst>
              <a:ext uri="{FF2B5EF4-FFF2-40B4-BE49-F238E27FC236}">
                <a16:creationId xmlns:a16="http://schemas.microsoft.com/office/drawing/2014/main" id="{8052B86F-A20D-41FA-8EE6-615B054E7F7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586538" y="612775"/>
            <a:ext cx="957262" cy="457200"/>
          </a:xfrm>
          <a:prstGeom prst="rect">
            <a:avLst/>
          </a:prstGeom>
        </p:spPr>
        <p:txBody>
          <a:bodyPr vert="horz"/>
          <a:lstStyle>
            <a:lvl1pPr algn="l" eaLnBrk="1" fontAlgn="auto" latinLnBrk="0" hangingPunct="1">
              <a:spcBef>
                <a:spcPts val="0"/>
              </a:spcBef>
              <a:spcAft>
                <a:spcPts val="0"/>
              </a:spcAft>
              <a:defRPr kumimoji="0" sz="800">
                <a:solidFill>
                  <a:schemeClr val="accent2"/>
                </a:solidFill>
                <a:latin typeface="+mn-lt"/>
              </a:defRPr>
            </a:lvl1pPr>
          </a:lstStyle>
          <a:p>
            <a:pPr>
              <a:defRPr/>
            </a:pPr>
            <a:fld id="{0C49D1AE-5504-40FD-A6EB-19A5E5AF801F}" type="datetimeFigureOut">
              <a:rPr lang="es-PR"/>
              <a:pPr>
                <a:defRPr/>
              </a:pPr>
              <a:t>08/08/2019</a:t>
            </a:fld>
            <a:endParaRPr lang="es-PR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3BD3F5B4-456D-4A61-B90E-61909450724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5257800" y="612775"/>
            <a:ext cx="1325563" cy="457200"/>
          </a:xfrm>
          <a:prstGeom prst="rect">
            <a:avLst/>
          </a:prstGeom>
        </p:spPr>
        <p:txBody>
          <a:bodyPr vert="horz"/>
          <a:lstStyle>
            <a:lvl1pPr algn="r" eaLnBrk="1" fontAlgn="auto" latinLnBrk="0" hangingPunct="1">
              <a:spcBef>
                <a:spcPts val="0"/>
              </a:spcBef>
              <a:spcAft>
                <a:spcPts val="0"/>
              </a:spcAft>
              <a:defRPr kumimoji="0" sz="800">
                <a:solidFill>
                  <a:schemeClr val="accent2"/>
                </a:solidFill>
                <a:latin typeface="+mn-lt"/>
              </a:defRPr>
            </a:lvl1pPr>
          </a:lstStyle>
          <a:p>
            <a:pPr>
              <a:defRPr/>
            </a:pPr>
            <a:endParaRPr lang="es-PR"/>
          </a:p>
        </p:txBody>
      </p:sp>
      <p:pic>
        <p:nvPicPr>
          <p:cNvPr id="1043" name="Picture 34" descr="saludmed-com_Ban_PPT-MASTER-2_v01">
            <a:extLst>
              <a:ext uri="{FF2B5EF4-FFF2-40B4-BE49-F238E27FC236}">
                <a16:creationId xmlns:a16="http://schemas.microsoft.com/office/drawing/2014/main" id="{90D735CE-2B78-4E57-96AC-BCCB702C58D4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8894763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" name="Slide Number Placeholder 22">
            <a:extLst>
              <a:ext uri="{FF2B5EF4-FFF2-40B4-BE49-F238E27FC236}">
                <a16:creationId xmlns:a16="http://schemas.microsoft.com/office/drawing/2014/main" id="{217ECCF1-AD26-44DE-B855-2D8E6776A74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174038" y="1588"/>
            <a:ext cx="762000" cy="366712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80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6B368238-2CE8-4F73-B229-57FF1186743E}" type="slidenum">
              <a:rPr lang="es-PR" altLang="en-US"/>
              <a:pPr>
                <a:defRPr/>
              </a:pPr>
              <a:t>‹#›</a:t>
            </a:fld>
            <a:endParaRPr lang="es-PR" altLang="en-US"/>
          </a:p>
        </p:txBody>
      </p:sp>
      <p:sp>
        <p:nvSpPr>
          <p:cNvPr id="10" name="Text Box 6">
            <a:extLst>
              <a:ext uri="{FF2B5EF4-FFF2-40B4-BE49-F238E27FC236}">
                <a16:creationId xmlns:a16="http://schemas.microsoft.com/office/drawing/2014/main" id="{763BEFA1-11D4-4738-B310-DC5D9B31BEF4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0" y="6588125"/>
            <a:ext cx="9144000" cy="269875"/>
          </a:xfrm>
          <a:prstGeom prst="rect">
            <a:avLst/>
          </a:prstGeom>
          <a:solidFill>
            <a:srgbClr val="E6E6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>
              <a:tabLst>
                <a:tab pos="7485063" algn="l"/>
              </a:tabLst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l">
              <a:tabLst>
                <a:tab pos="7485063" algn="l"/>
              </a:tabLst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l">
              <a:tabLst>
                <a:tab pos="7485063" algn="l"/>
              </a:tabLst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l">
              <a:tabLst>
                <a:tab pos="7485063" algn="l"/>
              </a:tabLst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l">
              <a:tabLst>
                <a:tab pos="7485063" algn="l"/>
              </a:tabLst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en-US" altLang="en-US" sz="1000" dirty="0">
                <a:latin typeface="Arial" panose="020B0604020202020204" pitchFamily="34" charset="0"/>
              </a:rPr>
              <a:t>Copyright © 2019 Edgar Lopategui Corsino | </a:t>
            </a:r>
            <a:r>
              <a:rPr lang="en-US" altLang="en-US" sz="1000" dirty="0" err="1">
                <a:latin typeface="Arial" panose="020B0604020202020204" pitchFamily="34" charset="0"/>
              </a:rPr>
              <a:t>Saludmed</a:t>
            </a:r>
            <a:r>
              <a:rPr lang="en-US" altLang="en-US" sz="1000" dirty="0">
                <a:latin typeface="Arial" panose="020B0604020202020204" pitchFamily="34" charset="0"/>
              </a:rPr>
              <a:t> 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23" r:id="rId1"/>
    <p:sldLayoutId id="2147483715" r:id="rId2"/>
    <p:sldLayoutId id="2147483716" r:id="rId3"/>
    <p:sldLayoutId id="2147483717" r:id="rId4"/>
    <p:sldLayoutId id="2147483724" r:id="rId5"/>
    <p:sldLayoutId id="2147483725" r:id="rId6"/>
    <p:sldLayoutId id="2147483718" r:id="rId7"/>
    <p:sldLayoutId id="2147483719" r:id="rId8"/>
    <p:sldLayoutId id="2147483720" r:id="rId9"/>
    <p:sldLayoutId id="2147483721" r:id="rId10"/>
    <p:sldLayoutId id="2147483722" r:id="rId11"/>
  </p:sldLayoutIdLst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Trebuchet MS" panose="020B0603020202020204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Trebuchet MS" panose="020B0603020202020204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Trebuchet MS" panose="020B0603020202020204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Trebuchet MS" panose="020B0603020202020204" pitchFamily="34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Trebuchet MS" panose="020B0603020202020204" pitchFamily="34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Trebuchet MS" panose="020B0603020202020204" pitchFamily="34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Trebuchet MS" panose="020B0603020202020204" pitchFamily="34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Trebuchet MS" panose="020B0603020202020204" pitchFamily="34" charset="0"/>
        </a:defRPr>
      </a:lvl9pPr>
    </p:titleStyle>
    <p:bodyStyle>
      <a:lvl1pPr marL="365125" indent="-255588" algn="l" rtl="0" eaLnBrk="0" fontAlgn="base" hangingPunct="0">
        <a:spcBef>
          <a:spcPts val="300"/>
        </a:spcBef>
        <a:spcAft>
          <a:spcPct val="0"/>
        </a:spcAft>
        <a:buClr>
          <a:srgbClr val="A04DA3"/>
        </a:buClr>
        <a:buFont typeface="Georgia" panose="02040502050405020303" pitchFamily="18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57225" indent="-246063" algn="l" rtl="0" eaLnBrk="0" fontAlgn="base" hangingPunct="0">
        <a:spcBef>
          <a:spcPts val="300"/>
        </a:spcBef>
        <a:spcAft>
          <a:spcPct val="0"/>
        </a:spcAft>
        <a:buClr>
          <a:schemeClr val="accent2"/>
        </a:buClr>
        <a:buFont typeface="Georgia" panose="02040502050405020303" pitchFamily="18" charset="0"/>
        <a:buChar char="▫"/>
        <a:defRPr sz="2600" kern="1200">
          <a:solidFill>
            <a:schemeClr val="accent2"/>
          </a:solidFill>
          <a:latin typeface="+mn-lt"/>
          <a:ea typeface="+mn-ea"/>
          <a:cs typeface="+mn-cs"/>
        </a:defRPr>
      </a:lvl2pPr>
      <a:lvl3pPr marL="922338" indent="-219075" algn="l" rtl="0" eaLnBrk="0" fontAlgn="base" hangingPunct="0">
        <a:spcBef>
          <a:spcPts val="300"/>
        </a:spcBef>
        <a:spcAft>
          <a:spcPct val="0"/>
        </a:spcAft>
        <a:buClr>
          <a:schemeClr val="accent1"/>
        </a:buClr>
        <a:buFont typeface="Wingdings 2" panose="05020102010507070707" pitchFamily="18" charset="2"/>
        <a:buChar char=""/>
        <a:defRPr sz="2400" kern="1200">
          <a:solidFill>
            <a:schemeClr val="accent1"/>
          </a:solidFill>
          <a:latin typeface="+mn-lt"/>
          <a:ea typeface="+mn-ea"/>
          <a:cs typeface="+mn-cs"/>
        </a:defRPr>
      </a:lvl3pPr>
      <a:lvl4pPr marL="1179513" indent="-200025" algn="l" rtl="0" eaLnBrk="0" fontAlgn="base" hangingPunct="0">
        <a:spcBef>
          <a:spcPts val="300"/>
        </a:spcBef>
        <a:spcAft>
          <a:spcPct val="0"/>
        </a:spcAft>
        <a:buClr>
          <a:schemeClr val="accent1"/>
        </a:buClr>
        <a:buFont typeface="Wingdings 2" panose="05020102010507070707" pitchFamily="18" charset="2"/>
        <a:buChar char=""/>
        <a:defRPr sz="2200" kern="1200">
          <a:solidFill>
            <a:schemeClr val="accent1"/>
          </a:solidFill>
          <a:latin typeface="+mn-lt"/>
          <a:ea typeface="+mn-ea"/>
          <a:cs typeface="+mn-cs"/>
        </a:defRPr>
      </a:lvl4pPr>
      <a:lvl5pPr marL="1389063" indent="-182563" algn="l" rtl="0" eaLnBrk="0" fontAlgn="base" hangingPunct="0">
        <a:spcBef>
          <a:spcPts val="300"/>
        </a:spcBef>
        <a:spcAft>
          <a:spcPct val="0"/>
        </a:spcAft>
        <a:buClr>
          <a:srgbClr val="A04DA3"/>
        </a:buClr>
        <a:buFont typeface="Georgia" panose="02040502050405020303" pitchFamily="18" charset="0"/>
        <a:buChar char="▫"/>
        <a:defRPr sz="2000" kern="1200">
          <a:solidFill>
            <a:srgbClr val="A04DA3"/>
          </a:solidFill>
          <a:latin typeface="+mn-lt"/>
          <a:ea typeface="+mn-ea"/>
          <a:cs typeface="+mn-cs"/>
        </a:defRPr>
      </a:lvl5pPr>
      <a:lvl6pPr marL="1609344" indent="-182880" algn="l" rtl="0" eaLnBrk="1" latinLnBrk="0" hangingPunct="1">
        <a:spcBef>
          <a:spcPts val="300"/>
        </a:spcBef>
        <a:buClr>
          <a:schemeClr val="accent3"/>
        </a:buClr>
        <a:buFont typeface="Georgia"/>
        <a:buChar char="▫"/>
        <a:defRPr kumimoji="0" sz="1800" kern="1200">
          <a:solidFill>
            <a:schemeClr val="accent3"/>
          </a:solidFill>
          <a:latin typeface="+mn-lt"/>
          <a:ea typeface="+mn-ea"/>
          <a:cs typeface="+mn-cs"/>
        </a:defRPr>
      </a:lvl6pPr>
      <a:lvl7pPr marL="1828800" indent="-182880" algn="l" rtl="0" eaLnBrk="1" latinLnBrk="0" hangingPunct="1">
        <a:spcBef>
          <a:spcPts val="300"/>
        </a:spcBef>
        <a:buClr>
          <a:schemeClr val="accent3"/>
        </a:buClr>
        <a:buFont typeface="Georgia"/>
        <a:buChar char="▫"/>
        <a:defRPr kumimoji="0" sz="1600" kern="1200">
          <a:solidFill>
            <a:schemeClr val="accent3"/>
          </a:solidFill>
          <a:latin typeface="+mn-lt"/>
          <a:ea typeface="+mn-ea"/>
          <a:cs typeface="+mn-cs"/>
        </a:defRPr>
      </a:lvl7pPr>
      <a:lvl8pPr marL="2029968" indent="-182880" algn="l" rtl="0" eaLnBrk="1" latinLnBrk="0" hangingPunct="1">
        <a:spcBef>
          <a:spcPts val="300"/>
        </a:spcBef>
        <a:buClr>
          <a:schemeClr val="accent3"/>
        </a:buClr>
        <a:buFont typeface="Georgia"/>
        <a:buChar char="◦"/>
        <a:defRPr kumimoji="0" sz="1500" kern="1200">
          <a:solidFill>
            <a:schemeClr val="accent3"/>
          </a:solidFill>
          <a:latin typeface="+mn-lt"/>
          <a:ea typeface="+mn-ea"/>
          <a:cs typeface="+mn-cs"/>
        </a:defRPr>
      </a:lvl8pPr>
      <a:lvl9pPr marL="2240280" indent="-182880" algn="l" rtl="0" eaLnBrk="1" latinLnBrk="0" hangingPunct="1">
        <a:spcBef>
          <a:spcPts val="300"/>
        </a:spcBef>
        <a:buClr>
          <a:schemeClr val="accent3"/>
        </a:buClr>
        <a:buFont typeface="Georgia"/>
        <a:buChar char="◦"/>
        <a:defRPr kumimoji="0" sz="1400" kern="1200" baseline="0">
          <a:solidFill>
            <a:schemeClr val="accent3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notesSlide" Target="../notesSlides/notesSlide1.xml"/><Relationship Id="rId7" Type="http://schemas.openxmlformats.org/officeDocument/2006/relationships/image" Target="../media/image9.pn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audio" Target="../media/audio1.wav"/><Relationship Id="rId9" Type="http://schemas.openxmlformats.org/officeDocument/2006/relationships/image" Target="../media/image11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1.xml"/><Relationship Id="rId6" Type="http://schemas.openxmlformats.org/officeDocument/2006/relationships/image" Target="../media/image24.wmf"/><Relationship Id="rId5" Type="http://schemas.openxmlformats.org/officeDocument/2006/relationships/image" Target="../media/image23.wmf"/><Relationship Id="rId4" Type="http://schemas.openxmlformats.org/officeDocument/2006/relationships/audio" Target="../media/audio3.wav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2.xml"/><Relationship Id="rId6" Type="http://schemas.openxmlformats.org/officeDocument/2006/relationships/image" Target="../media/image26.wmf"/><Relationship Id="rId5" Type="http://schemas.openxmlformats.org/officeDocument/2006/relationships/image" Target="../media/image25.wmf"/><Relationship Id="rId4" Type="http://schemas.openxmlformats.org/officeDocument/2006/relationships/audio" Target="../media/audio3.wav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3.xml"/><Relationship Id="rId6" Type="http://schemas.openxmlformats.org/officeDocument/2006/relationships/image" Target="../media/image28.wmf"/><Relationship Id="rId5" Type="http://schemas.openxmlformats.org/officeDocument/2006/relationships/image" Target="../media/image27.wmf"/><Relationship Id="rId4" Type="http://schemas.openxmlformats.org/officeDocument/2006/relationships/audio" Target="../media/audio3.wav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4.xml"/><Relationship Id="rId6" Type="http://schemas.openxmlformats.org/officeDocument/2006/relationships/image" Target="../media/image30.wmf"/><Relationship Id="rId5" Type="http://schemas.openxmlformats.org/officeDocument/2006/relationships/image" Target="../media/image29.wmf"/><Relationship Id="rId4" Type="http://schemas.openxmlformats.org/officeDocument/2006/relationships/audio" Target="../media/audio3.wav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5.xml"/><Relationship Id="rId4" Type="http://schemas.openxmlformats.org/officeDocument/2006/relationships/audio" Target="../media/audio3.wav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6.xml"/><Relationship Id="rId6" Type="http://schemas.openxmlformats.org/officeDocument/2006/relationships/image" Target="../media/image32.wmf"/><Relationship Id="rId5" Type="http://schemas.openxmlformats.org/officeDocument/2006/relationships/image" Target="../media/image31.wmf"/><Relationship Id="rId4" Type="http://schemas.openxmlformats.org/officeDocument/2006/relationships/audio" Target="../media/audio3.wav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7.xml"/><Relationship Id="rId5" Type="http://schemas.openxmlformats.org/officeDocument/2006/relationships/image" Target="../media/image33.jpeg"/><Relationship Id="rId4" Type="http://schemas.openxmlformats.org/officeDocument/2006/relationships/audio" Target="../media/audio3.wav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7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8.xml"/><Relationship Id="rId5" Type="http://schemas.openxmlformats.org/officeDocument/2006/relationships/image" Target="../media/image34.jpeg"/><Relationship Id="rId4" Type="http://schemas.openxmlformats.org/officeDocument/2006/relationships/audio" Target="../media/audio3.wav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9.xml"/><Relationship Id="rId5" Type="http://schemas.openxmlformats.org/officeDocument/2006/relationships/image" Target="../media/image35.jpeg"/><Relationship Id="rId4" Type="http://schemas.openxmlformats.org/officeDocument/2006/relationships/audio" Target="../media/audio3.wav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9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0.xml"/><Relationship Id="rId5" Type="http://schemas.openxmlformats.org/officeDocument/2006/relationships/image" Target="../media/image36.jpeg"/><Relationship Id="rId4" Type="http://schemas.openxmlformats.org/officeDocument/2006/relationships/audio" Target="../media/audio3.wav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7" Type="http://schemas.openxmlformats.org/officeDocument/2006/relationships/image" Target="../media/image14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.xml"/><Relationship Id="rId6" Type="http://schemas.openxmlformats.org/officeDocument/2006/relationships/image" Target="../media/image13.png"/><Relationship Id="rId5" Type="http://schemas.openxmlformats.org/officeDocument/2006/relationships/image" Target="../media/image12.jpeg"/><Relationship Id="rId4" Type="http://schemas.openxmlformats.org/officeDocument/2006/relationships/audio" Target="../media/audio2.wav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0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1.xml"/><Relationship Id="rId5" Type="http://schemas.openxmlformats.org/officeDocument/2006/relationships/image" Target="../media/image37.jpeg"/><Relationship Id="rId4" Type="http://schemas.openxmlformats.org/officeDocument/2006/relationships/audio" Target="../media/audio3.wav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1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2.xml"/><Relationship Id="rId5" Type="http://schemas.openxmlformats.org/officeDocument/2006/relationships/image" Target="../media/image38.jpeg"/><Relationship Id="rId4" Type="http://schemas.openxmlformats.org/officeDocument/2006/relationships/audio" Target="../media/audio3.wav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2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3.xml"/><Relationship Id="rId5" Type="http://schemas.openxmlformats.org/officeDocument/2006/relationships/image" Target="../media/image39.jpeg"/><Relationship Id="rId4" Type="http://schemas.openxmlformats.org/officeDocument/2006/relationships/audio" Target="../media/audio3.wav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3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4.xml"/><Relationship Id="rId5" Type="http://schemas.openxmlformats.org/officeDocument/2006/relationships/image" Target="../media/image40.jpeg"/><Relationship Id="rId4" Type="http://schemas.openxmlformats.org/officeDocument/2006/relationships/audio" Target="../media/audio3.wav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4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5.xml"/><Relationship Id="rId5" Type="http://schemas.openxmlformats.org/officeDocument/2006/relationships/image" Target="../media/image41.jpeg"/><Relationship Id="rId4" Type="http://schemas.openxmlformats.org/officeDocument/2006/relationships/audio" Target="../media/audio3.wav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5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6.xml"/><Relationship Id="rId6" Type="http://schemas.openxmlformats.org/officeDocument/2006/relationships/image" Target="../media/image43.wmf"/><Relationship Id="rId5" Type="http://schemas.openxmlformats.org/officeDocument/2006/relationships/image" Target="../media/image42.wmf"/><Relationship Id="rId4" Type="http://schemas.openxmlformats.org/officeDocument/2006/relationships/audio" Target="../media/audio3.wav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6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7.xml"/><Relationship Id="rId5" Type="http://schemas.openxmlformats.org/officeDocument/2006/relationships/image" Target="../media/image44.jpeg"/><Relationship Id="rId4" Type="http://schemas.openxmlformats.org/officeDocument/2006/relationships/audio" Target="../media/audio3.wav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7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8.xml"/><Relationship Id="rId5" Type="http://schemas.openxmlformats.org/officeDocument/2006/relationships/image" Target="../media/image45.wmf"/><Relationship Id="rId4" Type="http://schemas.openxmlformats.org/officeDocument/2006/relationships/audio" Target="../media/audio3.wav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8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9.xml"/><Relationship Id="rId5" Type="http://schemas.openxmlformats.org/officeDocument/2006/relationships/image" Target="../media/image45.wmf"/><Relationship Id="rId4" Type="http://schemas.openxmlformats.org/officeDocument/2006/relationships/audio" Target="../media/audio3.wav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9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0.xml"/><Relationship Id="rId5" Type="http://schemas.openxmlformats.org/officeDocument/2006/relationships/image" Target="../media/image46.jpeg"/><Relationship Id="rId4" Type="http://schemas.openxmlformats.org/officeDocument/2006/relationships/audio" Target="../media/audio3.wav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.xml"/><Relationship Id="rId5" Type="http://schemas.openxmlformats.org/officeDocument/2006/relationships/image" Target="../media/image15.jpeg"/><Relationship Id="rId4" Type="http://schemas.openxmlformats.org/officeDocument/2006/relationships/audio" Target="../media/audio3.wav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0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1.xml"/><Relationship Id="rId5" Type="http://schemas.openxmlformats.org/officeDocument/2006/relationships/image" Target="../media/image47.jpeg"/><Relationship Id="rId4" Type="http://schemas.openxmlformats.org/officeDocument/2006/relationships/audio" Target="../media/audio3.wav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1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2.xml"/><Relationship Id="rId5" Type="http://schemas.openxmlformats.org/officeDocument/2006/relationships/image" Target="../media/image48.jpeg"/><Relationship Id="rId4" Type="http://schemas.openxmlformats.org/officeDocument/2006/relationships/audio" Target="../media/audio3.wav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2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3.xml"/><Relationship Id="rId5" Type="http://schemas.openxmlformats.org/officeDocument/2006/relationships/image" Target="../media/image49.jpeg"/><Relationship Id="rId4" Type="http://schemas.openxmlformats.org/officeDocument/2006/relationships/audio" Target="../media/audio3.wav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png"/><Relationship Id="rId3" Type="http://schemas.openxmlformats.org/officeDocument/2006/relationships/notesSlide" Target="../notesSlides/notesSlide33.xml"/><Relationship Id="rId7" Type="http://schemas.openxmlformats.org/officeDocument/2006/relationships/image" Target="../media/image52.jpe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4.xml"/><Relationship Id="rId6" Type="http://schemas.openxmlformats.org/officeDocument/2006/relationships/image" Target="../media/image51.jpeg"/><Relationship Id="rId5" Type="http://schemas.openxmlformats.org/officeDocument/2006/relationships/image" Target="../media/image50.wmf"/><Relationship Id="rId4" Type="http://schemas.openxmlformats.org/officeDocument/2006/relationships/audio" Target="../media/audio3.wav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4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5.xml"/><Relationship Id="rId4" Type="http://schemas.openxmlformats.org/officeDocument/2006/relationships/image" Target="../media/image54.jpe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5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6.xml"/><Relationship Id="rId4" Type="http://schemas.openxmlformats.org/officeDocument/2006/relationships/image" Target="../media/image55.jpe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6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7.xml"/><Relationship Id="rId5" Type="http://schemas.openxmlformats.org/officeDocument/2006/relationships/image" Target="../media/image56.jpeg"/><Relationship Id="rId4" Type="http://schemas.openxmlformats.org/officeDocument/2006/relationships/audio" Target="../media/audio3.wav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7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8.xml"/><Relationship Id="rId5" Type="http://schemas.openxmlformats.org/officeDocument/2006/relationships/image" Target="../media/image57.jpeg"/><Relationship Id="rId4" Type="http://schemas.openxmlformats.org/officeDocument/2006/relationships/audio" Target="../media/audio3.wav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8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9.xml"/><Relationship Id="rId5" Type="http://schemas.openxmlformats.org/officeDocument/2006/relationships/image" Target="../media/image58.jpeg"/><Relationship Id="rId4" Type="http://schemas.openxmlformats.org/officeDocument/2006/relationships/audio" Target="../media/audio3.wav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9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0.xml"/><Relationship Id="rId5" Type="http://schemas.openxmlformats.org/officeDocument/2006/relationships/image" Target="../media/image59.jpeg"/><Relationship Id="rId4" Type="http://schemas.openxmlformats.org/officeDocument/2006/relationships/audio" Target="../media/audio3.wav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.xml"/><Relationship Id="rId6" Type="http://schemas.openxmlformats.org/officeDocument/2006/relationships/image" Target="../media/image2.jpeg"/><Relationship Id="rId5" Type="http://schemas.openxmlformats.org/officeDocument/2006/relationships/image" Target="../media/image16.jpeg"/><Relationship Id="rId4" Type="http://schemas.openxmlformats.org/officeDocument/2006/relationships/audio" Target="../media/audio3.wav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0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1.xml"/><Relationship Id="rId6" Type="http://schemas.openxmlformats.org/officeDocument/2006/relationships/hyperlink" Target="http://www.nal.usda.gov/fnic/DRI/DRI_Energy/energy_full_report.pdf" TargetMode="External"/><Relationship Id="rId5" Type="http://schemas.openxmlformats.org/officeDocument/2006/relationships/image" Target="../media/image60.png"/><Relationship Id="rId4" Type="http://schemas.openxmlformats.org/officeDocument/2006/relationships/audio" Target="../media/audio3.wav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1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2.xml"/><Relationship Id="rId5" Type="http://schemas.openxmlformats.org/officeDocument/2006/relationships/image" Target="../media/image61.jpeg"/><Relationship Id="rId4" Type="http://schemas.openxmlformats.org/officeDocument/2006/relationships/audio" Target="../media/audio3.wav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wmf"/><Relationship Id="rId3" Type="http://schemas.openxmlformats.org/officeDocument/2006/relationships/notesSlide" Target="../notesSlides/notesSlide42.xml"/><Relationship Id="rId7" Type="http://schemas.openxmlformats.org/officeDocument/2006/relationships/hyperlink" Target="http://www.jissn.com/content/pdf/1550-2783-7-7.pdf" TargetMode="Externa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3.xml"/><Relationship Id="rId6" Type="http://schemas.openxmlformats.org/officeDocument/2006/relationships/image" Target="../media/image62.wmf"/><Relationship Id="rId5" Type="http://schemas.openxmlformats.org/officeDocument/2006/relationships/image" Target="../media/image45.wmf"/><Relationship Id="rId10" Type="http://schemas.openxmlformats.org/officeDocument/2006/relationships/image" Target="../media/image65.wmf"/><Relationship Id="rId4" Type="http://schemas.openxmlformats.org/officeDocument/2006/relationships/audio" Target="../media/audio3.wav"/><Relationship Id="rId9" Type="http://schemas.openxmlformats.org/officeDocument/2006/relationships/image" Target="../media/image64.wmf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wmf"/><Relationship Id="rId3" Type="http://schemas.openxmlformats.org/officeDocument/2006/relationships/notesSlide" Target="../notesSlides/notesSlide43.xml"/><Relationship Id="rId7" Type="http://schemas.openxmlformats.org/officeDocument/2006/relationships/hyperlink" Target="http://www.jissn.com/content/pdf/1550-2783-7-7.pdf" TargetMode="Externa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4.xml"/><Relationship Id="rId6" Type="http://schemas.openxmlformats.org/officeDocument/2006/relationships/image" Target="../media/image62.wmf"/><Relationship Id="rId11" Type="http://schemas.openxmlformats.org/officeDocument/2006/relationships/image" Target="../media/image66.wmf"/><Relationship Id="rId5" Type="http://schemas.openxmlformats.org/officeDocument/2006/relationships/image" Target="../media/image45.wmf"/><Relationship Id="rId10" Type="http://schemas.openxmlformats.org/officeDocument/2006/relationships/image" Target="../media/image65.wmf"/><Relationship Id="rId4" Type="http://schemas.openxmlformats.org/officeDocument/2006/relationships/audio" Target="../media/audio3.wav"/><Relationship Id="rId9" Type="http://schemas.openxmlformats.org/officeDocument/2006/relationships/image" Target="../media/image64.wmf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4.xml"/><Relationship Id="rId7" Type="http://schemas.openxmlformats.org/officeDocument/2006/relationships/image" Target="../media/image63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5.xml"/><Relationship Id="rId6" Type="http://schemas.openxmlformats.org/officeDocument/2006/relationships/image" Target="../media/image62.wmf"/><Relationship Id="rId5" Type="http://schemas.openxmlformats.org/officeDocument/2006/relationships/image" Target="../media/image45.wmf"/><Relationship Id="rId4" Type="http://schemas.openxmlformats.org/officeDocument/2006/relationships/audio" Target="../media/audio3.wav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5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6.xml"/><Relationship Id="rId5" Type="http://schemas.openxmlformats.org/officeDocument/2006/relationships/image" Target="../media/image67.jpeg"/><Relationship Id="rId4" Type="http://schemas.openxmlformats.org/officeDocument/2006/relationships/audio" Target="../media/audio3.wav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0.wmf"/><Relationship Id="rId3" Type="http://schemas.openxmlformats.org/officeDocument/2006/relationships/notesSlide" Target="../notesSlides/notesSlide46.xml"/><Relationship Id="rId7" Type="http://schemas.openxmlformats.org/officeDocument/2006/relationships/image" Target="../media/image69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7.xml"/><Relationship Id="rId6" Type="http://schemas.openxmlformats.org/officeDocument/2006/relationships/image" Target="../media/image68.wmf"/><Relationship Id="rId11" Type="http://schemas.openxmlformats.org/officeDocument/2006/relationships/image" Target="../media/image73.png"/><Relationship Id="rId5" Type="http://schemas.openxmlformats.org/officeDocument/2006/relationships/image" Target="../media/image50.wmf"/><Relationship Id="rId10" Type="http://schemas.openxmlformats.org/officeDocument/2006/relationships/image" Target="../media/image72.png"/><Relationship Id="rId4" Type="http://schemas.openxmlformats.org/officeDocument/2006/relationships/audio" Target="../media/audio3.wav"/><Relationship Id="rId9" Type="http://schemas.openxmlformats.org/officeDocument/2006/relationships/image" Target="../media/image71.wmf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7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8.xml"/><Relationship Id="rId4" Type="http://schemas.openxmlformats.org/officeDocument/2006/relationships/image" Target="../media/image74.jpeg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6.png"/><Relationship Id="rId13" Type="http://schemas.openxmlformats.org/officeDocument/2006/relationships/image" Target="../media/image81.png"/><Relationship Id="rId3" Type="http://schemas.openxmlformats.org/officeDocument/2006/relationships/notesSlide" Target="../notesSlides/notesSlide48.xml"/><Relationship Id="rId7" Type="http://schemas.openxmlformats.org/officeDocument/2006/relationships/image" Target="../media/image75.png"/><Relationship Id="rId12" Type="http://schemas.openxmlformats.org/officeDocument/2006/relationships/image" Target="../media/image80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9.xml"/><Relationship Id="rId6" Type="http://schemas.openxmlformats.org/officeDocument/2006/relationships/image" Target="../media/image62.wmf"/><Relationship Id="rId11" Type="http://schemas.openxmlformats.org/officeDocument/2006/relationships/image" Target="../media/image79.png"/><Relationship Id="rId5" Type="http://schemas.openxmlformats.org/officeDocument/2006/relationships/image" Target="../media/image45.wmf"/><Relationship Id="rId10" Type="http://schemas.openxmlformats.org/officeDocument/2006/relationships/image" Target="../media/image78.png"/><Relationship Id="rId4" Type="http://schemas.openxmlformats.org/officeDocument/2006/relationships/audio" Target="../media/audio3.wav"/><Relationship Id="rId9" Type="http://schemas.openxmlformats.org/officeDocument/2006/relationships/image" Target="../media/image77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9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0.xml"/><Relationship Id="rId4" Type="http://schemas.openxmlformats.org/officeDocument/2006/relationships/audio" Target="../media/audio3.wav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.xml"/><Relationship Id="rId5" Type="http://schemas.openxmlformats.org/officeDocument/2006/relationships/image" Target="../media/image17.jpeg"/><Relationship Id="rId4" Type="http://schemas.openxmlformats.org/officeDocument/2006/relationships/audio" Target="../media/audio3.wav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0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1.xml"/><Relationship Id="rId5" Type="http://schemas.openxmlformats.org/officeDocument/2006/relationships/image" Target="../media/image82.jpeg"/><Relationship Id="rId4" Type="http://schemas.openxmlformats.org/officeDocument/2006/relationships/audio" Target="../media/audio3.wav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1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2.xml"/><Relationship Id="rId5" Type="http://schemas.openxmlformats.org/officeDocument/2006/relationships/image" Target="../media/image83.jpeg"/><Relationship Id="rId4" Type="http://schemas.openxmlformats.org/officeDocument/2006/relationships/audio" Target="../media/audio3.wav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4.wmf"/><Relationship Id="rId3" Type="http://schemas.openxmlformats.org/officeDocument/2006/relationships/notesSlide" Target="../notesSlides/notesSlide52.xml"/><Relationship Id="rId7" Type="http://schemas.openxmlformats.org/officeDocument/2006/relationships/image" Target="../media/image69.wmf"/><Relationship Id="rId12" Type="http://schemas.openxmlformats.org/officeDocument/2006/relationships/image" Target="../media/image88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3.xml"/><Relationship Id="rId6" Type="http://schemas.openxmlformats.org/officeDocument/2006/relationships/image" Target="../media/image68.wmf"/><Relationship Id="rId11" Type="http://schemas.openxmlformats.org/officeDocument/2006/relationships/image" Target="../media/image87.png"/><Relationship Id="rId5" Type="http://schemas.openxmlformats.org/officeDocument/2006/relationships/image" Target="../media/image50.wmf"/><Relationship Id="rId10" Type="http://schemas.openxmlformats.org/officeDocument/2006/relationships/image" Target="../media/image86.png"/><Relationship Id="rId4" Type="http://schemas.openxmlformats.org/officeDocument/2006/relationships/audio" Target="../media/audio3.wav"/><Relationship Id="rId9" Type="http://schemas.openxmlformats.org/officeDocument/2006/relationships/image" Target="../media/image85.wmf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3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4.xml"/><Relationship Id="rId4" Type="http://schemas.openxmlformats.org/officeDocument/2006/relationships/audio" Target="../media/audio3.wav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4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5.xml"/><Relationship Id="rId4" Type="http://schemas.openxmlformats.org/officeDocument/2006/relationships/image" Target="../media/image89.jpe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5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6.xml"/><Relationship Id="rId4" Type="http://schemas.openxmlformats.org/officeDocument/2006/relationships/audio" Target="../media/audio3.wav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6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7.xml"/><Relationship Id="rId5" Type="http://schemas.openxmlformats.org/officeDocument/2006/relationships/image" Target="../media/image90.jpeg"/><Relationship Id="rId4" Type="http://schemas.openxmlformats.org/officeDocument/2006/relationships/audio" Target="../media/audio3.wav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7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8.xml"/><Relationship Id="rId5" Type="http://schemas.openxmlformats.org/officeDocument/2006/relationships/image" Target="../media/image91.jpeg"/><Relationship Id="rId4" Type="http://schemas.openxmlformats.org/officeDocument/2006/relationships/audio" Target="../media/audio3.wav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8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9.xml"/><Relationship Id="rId6" Type="http://schemas.openxmlformats.org/officeDocument/2006/relationships/hyperlink" Target="http://www.choosemyplate.gov/downloads/GettingStartedWithMyPlate.pdf" TargetMode="External"/><Relationship Id="rId5" Type="http://schemas.openxmlformats.org/officeDocument/2006/relationships/image" Target="../media/image92.jpeg"/><Relationship Id="rId4" Type="http://schemas.openxmlformats.org/officeDocument/2006/relationships/audio" Target="../media/audio3.wav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9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0.xml"/><Relationship Id="rId5" Type="http://schemas.openxmlformats.org/officeDocument/2006/relationships/image" Target="../media/image93.jpeg"/><Relationship Id="rId4" Type="http://schemas.openxmlformats.org/officeDocument/2006/relationships/audio" Target="../media/audio3.wav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7.xml"/><Relationship Id="rId5" Type="http://schemas.openxmlformats.org/officeDocument/2006/relationships/image" Target="../media/image18.jpeg"/><Relationship Id="rId4" Type="http://schemas.openxmlformats.org/officeDocument/2006/relationships/audio" Target="../media/audio3.wav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0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1.xml"/><Relationship Id="rId5" Type="http://schemas.openxmlformats.org/officeDocument/2006/relationships/image" Target="../media/image94.wmf"/><Relationship Id="rId4" Type="http://schemas.openxmlformats.org/officeDocument/2006/relationships/audio" Target="../media/audio3.wav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1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2.xml"/><Relationship Id="rId5" Type="http://schemas.openxmlformats.org/officeDocument/2006/relationships/image" Target="../media/image45.wmf"/><Relationship Id="rId4" Type="http://schemas.openxmlformats.org/officeDocument/2006/relationships/audio" Target="../media/audio3.wav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2.xml"/><Relationship Id="rId7" Type="http://schemas.openxmlformats.org/officeDocument/2006/relationships/image" Target="../media/image63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3.xml"/><Relationship Id="rId6" Type="http://schemas.openxmlformats.org/officeDocument/2006/relationships/image" Target="../media/image62.wmf"/><Relationship Id="rId5" Type="http://schemas.openxmlformats.org/officeDocument/2006/relationships/image" Target="../media/image45.wmf"/><Relationship Id="rId4" Type="http://schemas.openxmlformats.org/officeDocument/2006/relationships/audio" Target="../media/audio3.wav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3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4.xml"/><Relationship Id="rId5" Type="http://schemas.openxmlformats.org/officeDocument/2006/relationships/image" Target="../media/image95.jpeg"/><Relationship Id="rId4" Type="http://schemas.openxmlformats.org/officeDocument/2006/relationships/audio" Target="../media/audio3.wav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4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5.xml"/><Relationship Id="rId6" Type="http://schemas.openxmlformats.org/officeDocument/2006/relationships/image" Target="../media/image62.wmf"/><Relationship Id="rId5" Type="http://schemas.openxmlformats.org/officeDocument/2006/relationships/image" Target="../media/image45.wmf"/><Relationship Id="rId4" Type="http://schemas.openxmlformats.org/officeDocument/2006/relationships/audio" Target="../media/audio3.wav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5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6.xml"/><Relationship Id="rId5" Type="http://schemas.openxmlformats.org/officeDocument/2006/relationships/image" Target="../media/image96.jpeg"/><Relationship Id="rId4" Type="http://schemas.openxmlformats.org/officeDocument/2006/relationships/audio" Target="../media/audio3.wav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6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7.xml"/><Relationship Id="rId5" Type="http://schemas.openxmlformats.org/officeDocument/2006/relationships/image" Target="../media/image97.jpeg"/><Relationship Id="rId4" Type="http://schemas.openxmlformats.org/officeDocument/2006/relationships/audio" Target="../media/audio3.wav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7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8.xml"/><Relationship Id="rId4" Type="http://schemas.openxmlformats.org/officeDocument/2006/relationships/audio" Target="../media/audio3.wav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8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9.xml"/><Relationship Id="rId5" Type="http://schemas.openxmlformats.org/officeDocument/2006/relationships/image" Target="../media/image98.jpeg"/><Relationship Id="rId4" Type="http://schemas.openxmlformats.org/officeDocument/2006/relationships/audio" Target="../media/audio3.wav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8.xml"/><Relationship Id="rId6" Type="http://schemas.openxmlformats.org/officeDocument/2006/relationships/image" Target="../media/image20.jpeg"/><Relationship Id="rId5" Type="http://schemas.openxmlformats.org/officeDocument/2006/relationships/image" Target="../media/image19.jpeg"/><Relationship Id="rId4" Type="http://schemas.openxmlformats.org/officeDocument/2006/relationships/audio" Target="../media/audio3.wav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9.xml"/><Relationship Id="rId4" Type="http://schemas.openxmlformats.org/officeDocument/2006/relationships/image" Target="../media/image21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0.xml"/><Relationship Id="rId5" Type="http://schemas.openxmlformats.org/officeDocument/2006/relationships/image" Target="../media/image22.jpeg"/><Relationship Id="rId4" Type="http://schemas.openxmlformats.org/officeDocument/2006/relationships/audio" Target="../media/audio3.wav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Subtitle 2">
            <a:extLst>
              <a:ext uri="{FF2B5EF4-FFF2-40B4-BE49-F238E27FC236}">
                <a16:creationId xmlns:a16="http://schemas.microsoft.com/office/drawing/2014/main" id="{B07C9C3A-204B-4C1C-BAD8-B2FAE379F179}"/>
              </a:ext>
            </a:extLst>
          </p:cNvPr>
          <p:cNvSpPr>
            <a:spLocks/>
          </p:cNvSpPr>
          <p:nvPr/>
        </p:nvSpPr>
        <p:spPr bwMode="auto">
          <a:xfrm>
            <a:off x="323850" y="3900488"/>
            <a:ext cx="4762500" cy="823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635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90000"/>
              </a:lnSpc>
              <a:buFont typeface="Georgia" panose="02040502050405020303" pitchFamily="18" charset="0"/>
              <a:buNone/>
            </a:pPr>
            <a:r>
              <a:rPr lang="es-PR" altLang="en-US" sz="2400" b="1">
                <a:solidFill>
                  <a:srgbClr val="48487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Prof. Edgar Lopategui Corsino</a:t>
            </a:r>
          </a:p>
          <a:p>
            <a:pPr eaLnBrk="1" hangingPunct="1">
              <a:lnSpc>
                <a:spcPct val="90000"/>
              </a:lnSpc>
              <a:buFont typeface="Georgia" panose="02040502050405020303" pitchFamily="18" charset="0"/>
              <a:buNone/>
            </a:pPr>
            <a:r>
              <a:rPr lang="es-PR" altLang="en-US" sz="2400" b="1" i="1">
                <a:solidFill>
                  <a:srgbClr val="48487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M.A., Fisiología del Ejercicio</a:t>
            </a:r>
          </a:p>
        </p:txBody>
      </p:sp>
      <p:pic>
        <p:nvPicPr>
          <p:cNvPr id="7171" name="Picture 10" descr="RSEAUX~2">
            <a:extLst>
              <a:ext uri="{FF2B5EF4-FFF2-40B4-BE49-F238E27FC236}">
                <a16:creationId xmlns:a16="http://schemas.microsoft.com/office/drawing/2014/main" id="{179AC577-A6EF-47BD-824C-8379944440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5084763"/>
            <a:ext cx="287337" cy="287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2" name="Rectangle 17">
            <a:extLst>
              <a:ext uri="{FF2B5EF4-FFF2-40B4-BE49-F238E27FC236}">
                <a16:creationId xmlns:a16="http://schemas.microsoft.com/office/drawing/2014/main" id="{9962302D-1EAF-4E0C-B296-FED0F729AB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625" y="4725988"/>
            <a:ext cx="4752975" cy="287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657225" indent="-246063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922338" indent="-21907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179513" indent="-20002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1389063" indent="-182563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95000"/>
              </a:lnSpc>
              <a:spcBef>
                <a:spcPct val="0"/>
              </a:spcBef>
              <a:buClrTx/>
              <a:buFontTx/>
              <a:buNone/>
            </a:pPr>
            <a:r>
              <a:rPr lang="es-PR" altLang="en-US" sz="1800" b="1">
                <a:solidFill>
                  <a:srgbClr val="484876"/>
                </a:solidFill>
                <a:latin typeface="Trebuchet MS" panose="020B0603020202020204" pitchFamily="34" charset="0"/>
              </a:rPr>
              <a:t>Web:        </a:t>
            </a:r>
            <a:r>
              <a:rPr lang="es-PR" altLang="en-US" sz="1800" b="1" i="1">
                <a:solidFill>
                  <a:srgbClr val="484876"/>
                </a:solidFill>
                <a:latin typeface="Trebuchet MS" panose="020B0603020202020204" pitchFamily="34" charset="0"/>
              </a:rPr>
              <a:t>http://www.saludmed.com/</a:t>
            </a:r>
            <a:endParaRPr lang="es-PR" altLang="en-US" i="1">
              <a:solidFill>
                <a:srgbClr val="484876"/>
              </a:solidFill>
              <a:latin typeface="Trebuchet MS" panose="020B0603020202020204" pitchFamily="34" charset="0"/>
            </a:endParaRPr>
          </a:p>
        </p:txBody>
      </p:sp>
      <p:pic>
        <p:nvPicPr>
          <p:cNvPr id="7173" name="Picture 18" descr="IE 73D">
            <a:extLst>
              <a:ext uri="{FF2B5EF4-FFF2-40B4-BE49-F238E27FC236}">
                <a16:creationId xmlns:a16="http://schemas.microsoft.com/office/drawing/2014/main" id="{640957E0-CC60-4978-B198-BEEBE72D0B7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4724400"/>
            <a:ext cx="287337" cy="287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4" name="Rectangle 20">
            <a:extLst>
              <a:ext uri="{FF2B5EF4-FFF2-40B4-BE49-F238E27FC236}">
                <a16:creationId xmlns:a16="http://schemas.microsoft.com/office/drawing/2014/main" id="{3C18218E-FD05-4D15-AFF0-29A0F1C5AA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625" y="5084763"/>
            <a:ext cx="4610100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657225" indent="-246063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922338" indent="-21907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179513" indent="-20002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1389063" indent="-182563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95000"/>
              </a:lnSpc>
              <a:spcBef>
                <a:spcPct val="0"/>
              </a:spcBef>
              <a:buClrTx/>
              <a:buFontTx/>
              <a:buNone/>
            </a:pPr>
            <a:r>
              <a:rPr lang="es-PR" altLang="en-US" sz="1800" b="1">
                <a:solidFill>
                  <a:srgbClr val="484876"/>
                </a:solidFill>
                <a:latin typeface="Trebuchet MS" panose="020B0603020202020204" pitchFamily="34" charset="0"/>
              </a:rPr>
              <a:t>E-Mail:</a:t>
            </a:r>
            <a:r>
              <a:rPr lang="es-PR" altLang="en-US" sz="1800" b="1" i="1">
                <a:solidFill>
                  <a:srgbClr val="484876"/>
                </a:solidFill>
                <a:latin typeface="Trebuchet MS" panose="020B0603020202020204" pitchFamily="34" charset="0"/>
              </a:rPr>
              <a:t>     elopategui@intermetro.edu</a:t>
            </a:r>
            <a:br>
              <a:rPr lang="es-PR" altLang="en-US" sz="1800" b="1" i="1">
                <a:solidFill>
                  <a:srgbClr val="484876"/>
                </a:solidFill>
                <a:latin typeface="Trebuchet MS" panose="020B0603020202020204" pitchFamily="34" charset="0"/>
              </a:rPr>
            </a:br>
            <a:r>
              <a:rPr lang="es-PR" altLang="en-US" sz="1800" b="1" i="1">
                <a:solidFill>
                  <a:srgbClr val="484876"/>
                </a:solidFill>
                <a:latin typeface="Trebuchet MS" panose="020B0603020202020204" pitchFamily="34" charset="0"/>
              </a:rPr>
              <a:t>                elopateg@gmail.com</a:t>
            </a:r>
          </a:p>
        </p:txBody>
      </p:sp>
      <p:pic>
        <p:nvPicPr>
          <p:cNvPr id="7175" name="Picture 23" descr="IE 73D">
            <a:extLst>
              <a:ext uri="{FF2B5EF4-FFF2-40B4-BE49-F238E27FC236}">
                <a16:creationId xmlns:a16="http://schemas.microsoft.com/office/drawing/2014/main" id="{E2AFA528-72D6-419C-83AE-0E12509881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5732463"/>
            <a:ext cx="287337" cy="287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6" name="Rectangle 27">
            <a:extLst>
              <a:ext uri="{FF2B5EF4-FFF2-40B4-BE49-F238E27FC236}">
                <a16:creationId xmlns:a16="http://schemas.microsoft.com/office/drawing/2014/main" id="{708DB2DE-B46B-4717-99CF-9855FCDE04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213" y="5732463"/>
            <a:ext cx="8280400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657225" indent="-246063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922338" indent="-21907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179513" indent="-20002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1389063" indent="-182563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0"/>
              </a:spcBef>
              <a:buClrTx/>
              <a:buFontTx/>
              <a:buNone/>
            </a:pPr>
            <a:r>
              <a:rPr lang="es-PR" altLang="en-US" sz="1700" b="1">
                <a:solidFill>
                  <a:srgbClr val="484876"/>
                </a:solidFill>
                <a:latin typeface="Trebuchet MS" panose="020B0603020202020204" pitchFamily="34" charset="0"/>
              </a:rPr>
              <a:t>Curso:      </a:t>
            </a:r>
            <a:r>
              <a:rPr lang="es-PR" altLang="en-US" sz="1700" b="1" i="1">
                <a:solidFill>
                  <a:srgbClr val="484876"/>
                </a:solidFill>
                <a:latin typeface="Trebuchet MS" panose="020B0603020202020204" pitchFamily="34" charset="0"/>
              </a:rPr>
              <a:t>http://www.saludmed.com/</a:t>
            </a:r>
            <a:r>
              <a:rPr lang="es-PR" altLang="en-US" sz="1700" b="1" i="1">
                <a:solidFill>
                  <a:schemeClr val="tx2"/>
                </a:solidFill>
                <a:latin typeface="Trebuchet MS" panose="020B0603020202020204" pitchFamily="34" charset="0"/>
              </a:rPr>
              <a:t>nutricionentrena/nutricionentrena.html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67656F-F63C-413F-A024-C1DAF48308C6}"/>
              </a:ext>
            </a:extLst>
          </p:cNvPr>
          <p:cNvSpPr>
            <a:spLocks/>
          </p:cNvSpPr>
          <p:nvPr/>
        </p:nvSpPr>
        <p:spPr bwMode="auto">
          <a:xfrm>
            <a:off x="0" y="549275"/>
            <a:ext cx="9144000" cy="649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defRPr/>
            </a:pPr>
            <a:r>
              <a:rPr lang="es-PR" altLang="en-US" sz="2400" dirty="0">
                <a:solidFill>
                  <a:srgbClr val="99CC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FUNDAMENTOS DE LA: </a:t>
            </a:r>
            <a:r>
              <a:rPr lang="es-PR" altLang="en-US" sz="2400" i="1" dirty="0">
                <a:solidFill>
                  <a:srgbClr val="99CC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NUTRICIÓN:</a:t>
            </a:r>
            <a:br>
              <a:rPr lang="es-PR" altLang="en-US" sz="2400" dirty="0">
                <a:solidFill>
                  <a:schemeClr val="bg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</a:br>
            <a:r>
              <a:rPr lang="es-PR" altLang="en-US" sz="2700" i="1" dirty="0">
                <a:solidFill>
                  <a:srgbClr val="E6E6E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Conceptos B</a:t>
            </a:r>
            <a:r>
              <a:rPr lang="en-US" altLang="en-US" sz="2700" i="1" dirty="0" err="1">
                <a:solidFill>
                  <a:srgbClr val="E6E6E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ásicos</a:t>
            </a:r>
            <a:endParaRPr lang="es-PR" altLang="en-US" sz="2700" i="1" dirty="0">
              <a:solidFill>
                <a:srgbClr val="E6E6EF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0" name="Picture 34" descr="Dinner_Plate_002-PNG">
            <a:extLst>
              <a:ext uri="{FF2B5EF4-FFF2-40B4-BE49-F238E27FC236}">
                <a16:creationId xmlns:a16="http://schemas.microsoft.com/office/drawing/2014/main" id="{345DD4B0-B85F-443E-BEFA-7B2C0AD1B5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975" y="836613"/>
            <a:ext cx="2606675" cy="26638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35" descr="Dinner_Plate_002">
            <a:extLst>
              <a:ext uri="{FF2B5EF4-FFF2-40B4-BE49-F238E27FC236}">
                <a16:creationId xmlns:a16="http://schemas.microsoft.com/office/drawing/2014/main" id="{D1AB9474-9191-4F4A-9788-347A82FFD5E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5713" y="1343025"/>
            <a:ext cx="2628900" cy="18700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38" descr="Beans_001">
            <a:extLst>
              <a:ext uri="{FF2B5EF4-FFF2-40B4-BE49-F238E27FC236}">
                <a16:creationId xmlns:a16="http://schemas.microsoft.com/office/drawing/2014/main" id="{7E2B15E7-3B1E-4AFE-AFB0-07D0C4B47AB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4746" y="1140955"/>
            <a:ext cx="3594508" cy="2412776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</p:cSld>
  <p:clrMapOvr>
    <a:masterClrMapping/>
  </p:clrMapOvr>
  <p:transition spd="slow">
    <p:dissolve/>
    <p:sndAc>
      <p:stSnd>
        <p:snd r:embed="rId4" name="chimes.wav"/>
      </p:stSnd>
    </p:sndAc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15811" name="Picture 3">
            <a:extLst>
              <a:ext uri="{FF2B5EF4-FFF2-40B4-BE49-F238E27FC236}">
                <a16:creationId xmlns:a16="http://schemas.microsoft.com/office/drawing/2014/main" id="{4C0E2DC4-C4F0-4538-BB08-EA37A8E9AD2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0213" y="3289300"/>
            <a:ext cx="8534400" cy="3133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15812" name="Picture 4">
            <a:extLst>
              <a:ext uri="{FF2B5EF4-FFF2-40B4-BE49-F238E27FC236}">
                <a16:creationId xmlns:a16="http://schemas.microsoft.com/office/drawing/2014/main" id="{708DA534-FBD6-4204-BC6A-8386ECF209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1813" y="765175"/>
            <a:ext cx="5486400" cy="1273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25604" name="Group 5">
            <a:extLst>
              <a:ext uri="{FF2B5EF4-FFF2-40B4-BE49-F238E27FC236}">
                <a16:creationId xmlns:a16="http://schemas.microsoft.com/office/drawing/2014/main" id="{75CE9875-EF87-428B-9915-BFB8A4C88A9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87413" y="2127250"/>
            <a:ext cx="7391400" cy="930275"/>
            <a:chOff x="480" y="1248"/>
            <a:chExt cx="4656" cy="586"/>
          </a:xfrm>
        </p:grpSpPr>
        <p:sp>
          <p:nvSpPr>
            <p:cNvPr id="25605" name="AutoShape 6">
              <a:extLst>
                <a:ext uri="{FF2B5EF4-FFF2-40B4-BE49-F238E27FC236}">
                  <a16:creationId xmlns:a16="http://schemas.microsoft.com/office/drawing/2014/main" id="{35BEA8BA-9BB1-463C-9C0D-807A8438679D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80" y="1248"/>
              <a:ext cx="4656" cy="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6" name="Rectangle 7">
              <a:extLst>
                <a:ext uri="{FF2B5EF4-FFF2-40B4-BE49-F238E27FC236}">
                  <a16:creationId xmlns:a16="http://schemas.microsoft.com/office/drawing/2014/main" id="{31273810-BE1E-48A1-9E19-F037B70A02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7" y="1277"/>
              <a:ext cx="1882" cy="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r>
                <a:rPr lang="es-PR" altLang="en-US" sz="5800" b="1">
                  <a:latin typeface="Times New Roman" panose="02020603050405020304" pitchFamily="18" charset="0"/>
                </a:rPr>
                <a:t>Concepto</a:t>
              </a:r>
              <a:endParaRPr lang="es-PR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5607" name="Freeform 8">
              <a:extLst>
                <a:ext uri="{FF2B5EF4-FFF2-40B4-BE49-F238E27FC236}">
                  <a16:creationId xmlns:a16="http://schemas.microsoft.com/office/drawing/2014/main" id="{2011707C-42B9-4DC7-989C-98F0E4707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" y="1393"/>
              <a:ext cx="1243" cy="366"/>
            </a:xfrm>
            <a:custGeom>
              <a:avLst/>
              <a:gdLst>
                <a:gd name="T0" fmla="*/ 343 w 3729"/>
                <a:gd name="T1" fmla="*/ 63 h 1100"/>
                <a:gd name="T2" fmla="*/ 326 w 3729"/>
                <a:gd name="T3" fmla="*/ 82 h 1100"/>
                <a:gd name="T4" fmla="*/ 321 w 3729"/>
                <a:gd name="T5" fmla="*/ 92 h 1100"/>
                <a:gd name="T6" fmla="*/ 315 w 3729"/>
                <a:gd name="T7" fmla="*/ 94 h 1100"/>
                <a:gd name="T8" fmla="*/ 307 w 3729"/>
                <a:gd name="T9" fmla="*/ 97 h 1100"/>
                <a:gd name="T10" fmla="*/ 301 w 3729"/>
                <a:gd name="T11" fmla="*/ 97 h 1100"/>
                <a:gd name="T12" fmla="*/ 307 w 3729"/>
                <a:gd name="T13" fmla="*/ 80 h 1100"/>
                <a:gd name="T14" fmla="*/ 353 w 3729"/>
                <a:gd name="T15" fmla="*/ 43 h 1100"/>
                <a:gd name="T16" fmla="*/ 354 w 3729"/>
                <a:gd name="T17" fmla="*/ 32 h 1100"/>
                <a:gd name="T18" fmla="*/ 298 w 3729"/>
                <a:gd name="T19" fmla="*/ 57 h 1100"/>
                <a:gd name="T20" fmla="*/ 254 w 3729"/>
                <a:gd name="T21" fmla="*/ 83 h 1100"/>
                <a:gd name="T22" fmla="*/ 214 w 3729"/>
                <a:gd name="T23" fmla="*/ 109 h 1100"/>
                <a:gd name="T24" fmla="*/ 183 w 3729"/>
                <a:gd name="T25" fmla="*/ 100 h 1100"/>
                <a:gd name="T26" fmla="*/ 225 w 3729"/>
                <a:gd name="T27" fmla="*/ 67 h 1100"/>
                <a:gd name="T28" fmla="*/ 271 w 3729"/>
                <a:gd name="T29" fmla="*/ 33 h 1100"/>
                <a:gd name="T30" fmla="*/ 194 w 3729"/>
                <a:gd name="T31" fmla="*/ 76 h 1100"/>
                <a:gd name="T32" fmla="*/ 138 w 3729"/>
                <a:gd name="T33" fmla="*/ 110 h 1100"/>
                <a:gd name="T34" fmla="*/ 105 w 3729"/>
                <a:gd name="T35" fmla="*/ 120 h 1100"/>
                <a:gd name="T36" fmla="*/ 104 w 3729"/>
                <a:gd name="T37" fmla="*/ 103 h 1100"/>
                <a:gd name="T38" fmla="*/ 122 w 3729"/>
                <a:gd name="T39" fmla="*/ 97 h 1100"/>
                <a:gd name="T40" fmla="*/ 135 w 3729"/>
                <a:gd name="T41" fmla="*/ 88 h 1100"/>
                <a:gd name="T42" fmla="*/ 130 w 3729"/>
                <a:gd name="T43" fmla="*/ 88 h 1100"/>
                <a:gd name="T44" fmla="*/ 143 w 3729"/>
                <a:gd name="T45" fmla="*/ 79 h 1100"/>
                <a:gd name="T46" fmla="*/ 149 w 3729"/>
                <a:gd name="T47" fmla="*/ 73 h 1100"/>
                <a:gd name="T48" fmla="*/ 178 w 3729"/>
                <a:gd name="T49" fmla="*/ 48 h 1100"/>
                <a:gd name="T50" fmla="*/ 120 w 3729"/>
                <a:gd name="T51" fmla="*/ 84 h 1100"/>
                <a:gd name="T52" fmla="*/ 85 w 3729"/>
                <a:gd name="T53" fmla="*/ 103 h 1100"/>
                <a:gd name="T54" fmla="*/ 67 w 3729"/>
                <a:gd name="T55" fmla="*/ 92 h 1100"/>
                <a:gd name="T56" fmla="*/ 118 w 3729"/>
                <a:gd name="T57" fmla="*/ 44 h 1100"/>
                <a:gd name="T58" fmla="*/ 90 w 3729"/>
                <a:gd name="T59" fmla="*/ 62 h 1100"/>
                <a:gd name="T60" fmla="*/ 48 w 3729"/>
                <a:gd name="T61" fmla="*/ 89 h 1100"/>
                <a:gd name="T62" fmla="*/ 16 w 3729"/>
                <a:gd name="T63" fmla="*/ 100 h 1100"/>
                <a:gd name="T64" fmla="*/ 1 w 3729"/>
                <a:gd name="T65" fmla="*/ 100 h 1100"/>
                <a:gd name="T66" fmla="*/ 2 w 3729"/>
                <a:gd name="T67" fmla="*/ 95 h 1100"/>
                <a:gd name="T68" fmla="*/ 9 w 3729"/>
                <a:gd name="T69" fmla="*/ 94 h 1100"/>
                <a:gd name="T70" fmla="*/ 14 w 3729"/>
                <a:gd name="T71" fmla="*/ 92 h 1100"/>
                <a:gd name="T72" fmla="*/ 29 w 3729"/>
                <a:gd name="T73" fmla="*/ 84 h 1100"/>
                <a:gd name="T74" fmla="*/ 85 w 3729"/>
                <a:gd name="T75" fmla="*/ 49 h 1100"/>
                <a:gd name="T76" fmla="*/ 152 w 3729"/>
                <a:gd name="T77" fmla="*/ 7 h 1100"/>
                <a:gd name="T78" fmla="*/ 173 w 3729"/>
                <a:gd name="T79" fmla="*/ 1 h 1100"/>
                <a:gd name="T80" fmla="*/ 154 w 3729"/>
                <a:gd name="T81" fmla="*/ 34 h 1100"/>
                <a:gd name="T82" fmla="*/ 124 w 3729"/>
                <a:gd name="T83" fmla="*/ 64 h 1100"/>
                <a:gd name="T84" fmla="*/ 184 w 3729"/>
                <a:gd name="T85" fmla="*/ 31 h 1100"/>
                <a:gd name="T86" fmla="*/ 214 w 3729"/>
                <a:gd name="T87" fmla="*/ 19 h 1100"/>
                <a:gd name="T88" fmla="*/ 231 w 3729"/>
                <a:gd name="T89" fmla="*/ 32 h 1100"/>
                <a:gd name="T90" fmla="*/ 192 w 3729"/>
                <a:gd name="T91" fmla="*/ 59 h 1100"/>
                <a:gd name="T92" fmla="*/ 143 w 3729"/>
                <a:gd name="T93" fmla="*/ 93 h 1100"/>
                <a:gd name="T94" fmla="*/ 216 w 3729"/>
                <a:gd name="T95" fmla="*/ 52 h 1100"/>
                <a:gd name="T96" fmla="*/ 281 w 3729"/>
                <a:gd name="T97" fmla="*/ 14 h 1100"/>
                <a:gd name="T98" fmla="*/ 310 w 3729"/>
                <a:gd name="T99" fmla="*/ 4 h 1100"/>
                <a:gd name="T100" fmla="*/ 317 w 3729"/>
                <a:gd name="T101" fmla="*/ 27 h 1100"/>
                <a:gd name="T102" fmla="*/ 272 w 3729"/>
                <a:gd name="T103" fmla="*/ 53 h 1100"/>
                <a:gd name="T104" fmla="*/ 222 w 3729"/>
                <a:gd name="T105" fmla="*/ 91 h 1100"/>
                <a:gd name="T106" fmla="*/ 275 w 3729"/>
                <a:gd name="T107" fmla="*/ 60 h 1100"/>
                <a:gd name="T108" fmla="*/ 365 w 3729"/>
                <a:gd name="T109" fmla="*/ 12 h 1100"/>
                <a:gd name="T110" fmla="*/ 405 w 3729"/>
                <a:gd name="T111" fmla="*/ 7 h 1100"/>
                <a:gd name="T112" fmla="*/ 409 w 3729"/>
                <a:gd name="T113" fmla="*/ 24 h 1100"/>
                <a:gd name="T114" fmla="*/ 356 w 3729"/>
                <a:gd name="T115" fmla="*/ 56 h 110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3729" h="1100">
                  <a:moveTo>
                    <a:pt x="3281" y="431"/>
                  </a:moveTo>
                  <a:lnTo>
                    <a:pt x="3261" y="447"/>
                  </a:lnTo>
                  <a:lnTo>
                    <a:pt x="3233" y="461"/>
                  </a:lnTo>
                  <a:lnTo>
                    <a:pt x="3200" y="485"/>
                  </a:lnTo>
                  <a:lnTo>
                    <a:pt x="3164" y="509"/>
                  </a:lnTo>
                  <a:lnTo>
                    <a:pt x="3133" y="533"/>
                  </a:lnTo>
                  <a:lnTo>
                    <a:pt x="3105" y="552"/>
                  </a:lnTo>
                  <a:lnTo>
                    <a:pt x="3085" y="571"/>
                  </a:lnTo>
                  <a:lnTo>
                    <a:pt x="3068" y="581"/>
                  </a:lnTo>
                  <a:lnTo>
                    <a:pt x="3057" y="590"/>
                  </a:lnTo>
                  <a:lnTo>
                    <a:pt x="3044" y="605"/>
                  </a:lnTo>
                  <a:lnTo>
                    <a:pt x="3025" y="628"/>
                  </a:lnTo>
                  <a:lnTo>
                    <a:pt x="3005" y="648"/>
                  </a:lnTo>
                  <a:lnTo>
                    <a:pt x="2981" y="676"/>
                  </a:lnTo>
                  <a:lnTo>
                    <a:pt x="2957" y="706"/>
                  </a:lnTo>
                  <a:lnTo>
                    <a:pt x="2932" y="735"/>
                  </a:lnTo>
                  <a:lnTo>
                    <a:pt x="2905" y="764"/>
                  </a:lnTo>
                  <a:lnTo>
                    <a:pt x="2873" y="778"/>
                  </a:lnTo>
                  <a:lnTo>
                    <a:pt x="2841" y="792"/>
                  </a:lnTo>
                  <a:lnTo>
                    <a:pt x="2825" y="807"/>
                  </a:lnTo>
                  <a:lnTo>
                    <a:pt x="2829" y="826"/>
                  </a:lnTo>
                  <a:lnTo>
                    <a:pt x="2849" y="826"/>
                  </a:lnTo>
                  <a:lnTo>
                    <a:pt x="2873" y="826"/>
                  </a:lnTo>
                  <a:lnTo>
                    <a:pt x="2886" y="831"/>
                  </a:lnTo>
                  <a:lnTo>
                    <a:pt x="2877" y="831"/>
                  </a:lnTo>
                  <a:lnTo>
                    <a:pt x="2853" y="835"/>
                  </a:lnTo>
                  <a:lnTo>
                    <a:pt x="2817" y="840"/>
                  </a:lnTo>
                  <a:lnTo>
                    <a:pt x="2793" y="845"/>
                  </a:lnTo>
                  <a:lnTo>
                    <a:pt x="2789" y="850"/>
                  </a:lnTo>
                  <a:lnTo>
                    <a:pt x="2804" y="850"/>
                  </a:lnTo>
                  <a:lnTo>
                    <a:pt x="2825" y="855"/>
                  </a:lnTo>
                  <a:lnTo>
                    <a:pt x="2837" y="855"/>
                  </a:lnTo>
                  <a:lnTo>
                    <a:pt x="2841" y="859"/>
                  </a:lnTo>
                  <a:lnTo>
                    <a:pt x="2829" y="864"/>
                  </a:lnTo>
                  <a:lnTo>
                    <a:pt x="2813" y="869"/>
                  </a:lnTo>
                  <a:lnTo>
                    <a:pt x="2789" y="869"/>
                  </a:lnTo>
                  <a:lnTo>
                    <a:pt x="2765" y="869"/>
                  </a:lnTo>
                  <a:lnTo>
                    <a:pt x="2745" y="864"/>
                  </a:lnTo>
                  <a:lnTo>
                    <a:pt x="2745" y="869"/>
                  </a:lnTo>
                  <a:lnTo>
                    <a:pt x="2765" y="879"/>
                  </a:lnTo>
                  <a:lnTo>
                    <a:pt x="2785" y="883"/>
                  </a:lnTo>
                  <a:lnTo>
                    <a:pt x="2782" y="883"/>
                  </a:lnTo>
                  <a:lnTo>
                    <a:pt x="2773" y="893"/>
                  </a:lnTo>
                  <a:lnTo>
                    <a:pt x="2758" y="898"/>
                  </a:lnTo>
                  <a:lnTo>
                    <a:pt x="2733" y="902"/>
                  </a:lnTo>
                  <a:lnTo>
                    <a:pt x="2725" y="893"/>
                  </a:lnTo>
                  <a:lnTo>
                    <a:pt x="2717" y="883"/>
                  </a:lnTo>
                  <a:lnTo>
                    <a:pt x="2709" y="879"/>
                  </a:lnTo>
                  <a:lnTo>
                    <a:pt x="2700" y="883"/>
                  </a:lnTo>
                  <a:lnTo>
                    <a:pt x="2661" y="859"/>
                  </a:lnTo>
                  <a:lnTo>
                    <a:pt x="2657" y="826"/>
                  </a:lnTo>
                  <a:lnTo>
                    <a:pt x="2669" y="797"/>
                  </a:lnTo>
                  <a:lnTo>
                    <a:pt x="2697" y="773"/>
                  </a:lnTo>
                  <a:lnTo>
                    <a:pt x="2709" y="764"/>
                  </a:lnTo>
                  <a:lnTo>
                    <a:pt x="2733" y="744"/>
                  </a:lnTo>
                  <a:lnTo>
                    <a:pt x="2765" y="721"/>
                  </a:lnTo>
                  <a:lnTo>
                    <a:pt x="2801" y="692"/>
                  </a:lnTo>
                  <a:lnTo>
                    <a:pt x="2845" y="654"/>
                  </a:lnTo>
                  <a:lnTo>
                    <a:pt x="2897" y="614"/>
                  </a:lnTo>
                  <a:lnTo>
                    <a:pt x="2949" y="571"/>
                  </a:lnTo>
                  <a:lnTo>
                    <a:pt x="3005" y="523"/>
                  </a:lnTo>
                  <a:lnTo>
                    <a:pt x="3061" y="480"/>
                  </a:lnTo>
                  <a:lnTo>
                    <a:pt x="3120" y="431"/>
                  </a:lnTo>
                  <a:lnTo>
                    <a:pt x="3177" y="388"/>
                  </a:lnTo>
                  <a:lnTo>
                    <a:pt x="3233" y="345"/>
                  </a:lnTo>
                  <a:lnTo>
                    <a:pt x="3285" y="307"/>
                  </a:lnTo>
                  <a:lnTo>
                    <a:pt x="3333" y="269"/>
                  </a:lnTo>
                  <a:lnTo>
                    <a:pt x="3372" y="240"/>
                  </a:lnTo>
                  <a:lnTo>
                    <a:pt x="3408" y="216"/>
                  </a:lnTo>
                  <a:lnTo>
                    <a:pt x="3345" y="230"/>
                  </a:lnTo>
                  <a:lnTo>
                    <a:pt x="3268" y="254"/>
                  </a:lnTo>
                  <a:lnTo>
                    <a:pt x="3185" y="288"/>
                  </a:lnTo>
                  <a:lnTo>
                    <a:pt x="3096" y="321"/>
                  </a:lnTo>
                  <a:lnTo>
                    <a:pt x="3005" y="359"/>
                  </a:lnTo>
                  <a:lnTo>
                    <a:pt x="2921" y="398"/>
                  </a:lnTo>
                  <a:lnTo>
                    <a:pt x="2845" y="431"/>
                  </a:lnTo>
                  <a:lnTo>
                    <a:pt x="2782" y="461"/>
                  </a:lnTo>
                  <a:lnTo>
                    <a:pt x="2752" y="475"/>
                  </a:lnTo>
                  <a:lnTo>
                    <a:pt x="2717" y="495"/>
                  </a:lnTo>
                  <a:lnTo>
                    <a:pt x="2678" y="514"/>
                  </a:lnTo>
                  <a:lnTo>
                    <a:pt x="2633" y="538"/>
                  </a:lnTo>
                  <a:lnTo>
                    <a:pt x="2585" y="566"/>
                  </a:lnTo>
                  <a:lnTo>
                    <a:pt x="2537" y="595"/>
                  </a:lnTo>
                  <a:lnTo>
                    <a:pt x="2489" y="624"/>
                  </a:lnTo>
                  <a:lnTo>
                    <a:pt x="2437" y="654"/>
                  </a:lnTo>
                  <a:lnTo>
                    <a:pt x="2385" y="687"/>
                  </a:lnTo>
                  <a:lnTo>
                    <a:pt x="2338" y="721"/>
                  </a:lnTo>
                  <a:lnTo>
                    <a:pt x="2290" y="749"/>
                  </a:lnTo>
                  <a:lnTo>
                    <a:pt x="2245" y="783"/>
                  </a:lnTo>
                  <a:lnTo>
                    <a:pt x="2201" y="812"/>
                  </a:lnTo>
                  <a:lnTo>
                    <a:pt x="2165" y="840"/>
                  </a:lnTo>
                  <a:lnTo>
                    <a:pt x="2134" y="864"/>
                  </a:lnTo>
                  <a:lnTo>
                    <a:pt x="2106" y="888"/>
                  </a:lnTo>
                  <a:lnTo>
                    <a:pt x="2050" y="931"/>
                  </a:lnTo>
                  <a:lnTo>
                    <a:pt x="1989" y="966"/>
                  </a:lnTo>
                  <a:lnTo>
                    <a:pt x="1930" y="990"/>
                  </a:lnTo>
                  <a:lnTo>
                    <a:pt x="1870" y="1004"/>
                  </a:lnTo>
                  <a:lnTo>
                    <a:pt x="1818" y="1009"/>
                  </a:lnTo>
                  <a:lnTo>
                    <a:pt x="1770" y="1009"/>
                  </a:lnTo>
                  <a:lnTo>
                    <a:pt x="1734" y="1004"/>
                  </a:lnTo>
                  <a:lnTo>
                    <a:pt x="1705" y="994"/>
                  </a:lnTo>
                  <a:lnTo>
                    <a:pt x="1666" y="971"/>
                  </a:lnTo>
                  <a:lnTo>
                    <a:pt x="1642" y="942"/>
                  </a:lnTo>
                  <a:lnTo>
                    <a:pt x="1646" y="902"/>
                  </a:lnTo>
                  <a:lnTo>
                    <a:pt x="1690" y="850"/>
                  </a:lnTo>
                  <a:lnTo>
                    <a:pt x="1714" y="831"/>
                  </a:lnTo>
                  <a:lnTo>
                    <a:pt x="1746" y="802"/>
                  </a:lnTo>
                  <a:lnTo>
                    <a:pt x="1790" y="768"/>
                  </a:lnTo>
                  <a:lnTo>
                    <a:pt x="1838" y="730"/>
                  </a:lnTo>
                  <a:lnTo>
                    <a:pt x="1898" y="692"/>
                  </a:lnTo>
                  <a:lnTo>
                    <a:pt x="1957" y="648"/>
                  </a:lnTo>
                  <a:lnTo>
                    <a:pt x="2022" y="600"/>
                  </a:lnTo>
                  <a:lnTo>
                    <a:pt x="2086" y="557"/>
                  </a:lnTo>
                  <a:lnTo>
                    <a:pt x="2149" y="509"/>
                  </a:lnTo>
                  <a:lnTo>
                    <a:pt x="2214" y="466"/>
                  </a:lnTo>
                  <a:lnTo>
                    <a:pt x="2269" y="423"/>
                  </a:lnTo>
                  <a:lnTo>
                    <a:pt x="2325" y="384"/>
                  </a:lnTo>
                  <a:lnTo>
                    <a:pt x="2373" y="350"/>
                  </a:lnTo>
                  <a:lnTo>
                    <a:pt x="2414" y="321"/>
                  </a:lnTo>
                  <a:lnTo>
                    <a:pt x="2442" y="297"/>
                  </a:lnTo>
                  <a:lnTo>
                    <a:pt x="2461" y="283"/>
                  </a:lnTo>
                  <a:lnTo>
                    <a:pt x="2353" y="340"/>
                  </a:lnTo>
                  <a:lnTo>
                    <a:pt x="2245" y="398"/>
                  </a:lnTo>
                  <a:lnTo>
                    <a:pt x="2138" y="456"/>
                  </a:lnTo>
                  <a:lnTo>
                    <a:pt x="2034" y="514"/>
                  </a:lnTo>
                  <a:lnTo>
                    <a:pt x="1937" y="571"/>
                  </a:lnTo>
                  <a:lnTo>
                    <a:pt x="1842" y="624"/>
                  </a:lnTo>
                  <a:lnTo>
                    <a:pt x="1750" y="681"/>
                  </a:lnTo>
                  <a:lnTo>
                    <a:pt x="1662" y="735"/>
                  </a:lnTo>
                  <a:lnTo>
                    <a:pt x="1582" y="783"/>
                  </a:lnTo>
                  <a:lnTo>
                    <a:pt x="1506" y="831"/>
                  </a:lnTo>
                  <a:lnTo>
                    <a:pt x="1438" y="874"/>
                  </a:lnTo>
                  <a:lnTo>
                    <a:pt x="1378" y="912"/>
                  </a:lnTo>
                  <a:lnTo>
                    <a:pt x="1326" y="945"/>
                  </a:lnTo>
                  <a:lnTo>
                    <a:pt x="1283" y="975"/>
                  </a:lnTo>
                  <a:lnTo>
                    <a:pt x="1246" y="999"/>
                  </a:lnTo>
                  <a:lnTo>
                    <a:pt x="1218" y="1018"/>
                  </a:lnTo>
                  <a:lnTo>
                    <a:pt x="1174" y="1047"/>
                  </a:lnTo>
                  <a:lnTo>
                    <a:pt x="1135" y="1066"/>
                  </a:lnTo>
                  <a:lnTo>
                    <a:pt x="1094" y="1085"/>
                  </a:lnTo>
                  <a:lnTo>
                    <a:pt x="1055" y="1095"/>
                  </a:lnTo>
                  <a:lnTo>
                    <a:pt x="1018" y="1100"/>
                  </a:lnTo>
                  <a:lnTo>
                    <a:pt x="983" y="1095"/>
                  </a:lnTo>
                  <a:lnTo>
                    <a:pt x="947" y="1085"/>
                  </a:lnTo>
                  <a:lnTo>
                    <a:pt x="910" y="1066"/>
                  </a:lnTo>
                  <a:lnTo>
                    <a:pt x="867" y="1028"/>
                  </a:lnTo>
                  <a:lnTo>
                    <a:pt x="858" y="994"/>
                  </a:lnTo>
                  <a:lnTo>
                    <a:pt x="875" y="966"/>
                  </a:lnTo>
                  <a:lnTo>
                    <a:pt x="895" y="950"/>
                  </a:lnTo>
                  <a:lnTo>
                    <a:pt x="903" y="945"/>
                  </a:lnTo>
                  <a:lnTo>
                    <a:pt x="919" y="936"/>
                  </a:lnTo>
                  <a:lnTo>
                    <a:pt x="934" y="931"/>
                  </a:lnTo>
                  <a:lnTo>
                    <a:pt x="955" y="923"/>
                  </a:lnTo>
                  <a:lnTo>
                    <a:pt x="971" y="917"/>
                  </a:lnTo>
                  <a:lnTo>
                    <a:pt x="986" y="912"/>
                  </a:lnTo>
                  <a:lnTo>
                    <a:pt x="1003" y="907"/>
                  </a:lnTo>
                  <a:lnTo>
                    <a:pt x="1014" y="907"/>
                  </a:lnTo>
                  <a:lnTo>
                    <a:pt x="1042" y="902"/>
                  </a:lnTo>
                  <a:lnTo>
                    <a:pt x="1070" y="893"/>
                  </a:lnTo>
                  <a:lnTo>
                    <a:pt x="1098" y="879"/>
                  </a:lnTo>
                  <a:lnTo>
                    <a:pt x="1122" y="864"/>
                  </a:lnTo>
                  <a:lnTo>
                    <a:pt x="1150" y="845"/>
                  </a:lnTo>
                  <a:lnTo>
                    <a:pt x="1183" y="826"/>
                  </a:lnTo>
                  <a:lnTo>
                    <a:pt x="1215" y="802"/>
                  </a:lnTo>
                  <a:lnTo>
                    <a:pt x="1250" y="783"/>
                  </a:lnTo>
                  <a:lnTo>
                    <a:pt x="1239" y="787"/>
                  </a:lnTo>
                  <a:lnTo>
                    <a:pt x="1226" y="792"/>
                  </a:lnTo>
                  <a:lnTo>
                    <a:pt x="1211" y="797"/>
                  </a:lnTo>
                  <a:lnTo>
                    <a:pt x="1190" y="802"/>
                  </a:lnTo>
                  <a:lnTo>
                    <a:pt x="1170" y="812"/>
                  </a:lnTo>
                  <a:lnTo>
                    <a:pt x="1146" y="816"/>
                  </a:lnTo>
                  <a:lnTo>
                    <a:pt x="1118" y="831"/>
                  </a:lnTo>
                  <a:lnTo>
                    <a:pt x="1090" y="840"/>
                  </a:lnTo>
                  <a:lnTo>
                    <a:pt x="1111" y="826"/>
                  </a:lnTo>
                  <a:lnTo>
                    <a:pt x="1135" y="812"/>
                  </a:lnTo>
                  <a:lnTo>
                    <a:pt x="1166" y="792"/>
                  </a:lnTo>
                  <a:lnTo>
                    <a:pt x="1207" y="773"/>
                  </a:lnTo>
                  <a:lnTo>
                    <a:pt x="1242" y="754"/>
                  </a:lnTo>
                  <a:lnTo>
                    <a:pt x="1278" y="735"/>
                  </a:lnTo>
                  <a:lnTo>
                    <a:pt x="1315" y="711"/>
                  </a:lnTo>
                  <a:lnTo>
                    <a:pt x="1343" y="692"/>
                  </a:lnTo>
                  <a:lnTo>
                    <a:pt x="1326" y="697"/>
                  </a:lnTo>
                  <a:lnTo>
                    <a:pt x="1306" y="706"/>
                  </a:lnTo>
                  <a:lnTo>
                    <a:pt x="1291" y="716"/>
                  </a:lnTo>
                  <a:lnTo>
                    <a:pt x="1270" y="725"/>
                  </a:lnTo>
                  <a:lnTo>
                    <a:pt x="1254" y="735"/>
                  </a:lnTo>
                  <a:lnTo>
                    <a:pt x="1235" y="744"/>
                  </a:lnTo>
                  <a:lnTo>
                    <a:pt x="1215" y="754"/>
                  </a:lnTo>
                  <a:lnTo>
                    <a:pt x="1194" y="764"/>
                  </a:lnTo>
                  <a:lnTo>
                    <a:pt x="1222" y="744"/>
                  </a:lnTo>
                  <a:lnTo>
                    <a:pt x="1274" y="706"/>
                  </a:lnTo>
                  <a:lnTo>
                    <a:pt x="1343" y="657"/>
                  </a:lnTo>
                  <a:lnTo>
                    <a:pt x="1426" y="600"/>
                  </a:lnTo>
                  <a:lnTo>
                    <a:pt x="1514" y="538"/>
                  </a:lnTo>
                  <a:lnTo>
                    <a:pt x="1599" y="475"/>
                  </a:lnTo>
                  <a:lnTo>
                    <a:pt x="1679" y="423"/>
                  </a:lnTo>
                  <a:lnTo>
                    <a:pt x="1742" y="374"/>
                  </a:lnTo>
                  <a:lnTo>
                    <a:pt x="1705" y="388"/>
                  </a:lnTo>
                  <a:lnTo>
                    <a:pt x="1658" y="407"/>
                  </a:lnTo>
                  <a:lnTo>
                    <a:pt x="1606" y="431"/>
                  </a:lnTo>
                  <a:lnTo>
                    <a:pt x="1547" y="466"/>
                  </a:lnTo>
                  <a:lnTo>
                    <a:pt x="1482" y="504"/>
                  </a:lnTo>
                  <a:lnTo>
                    <a:pt x="1419" y="543"/>
                  </a:lnTo>
                  <a:lnTo>
                    <a:pt x="1346" y="586"/>
                  </a:lnTo>
                  <a:lnTo>
                    <a:pt x="1278" y="628"/>
                  </a:lnTo>
                  <a:lnTo>
                    <a:pt x="1211" y="673"/>
                  </a:lnTo>
                  <a:lnTo>
                    <a:pt x="1142" y="716"/>
                  </a:lnTo>
                  <a:lnTo>
                    <a:pt x="1083" y="754"/>
                  </a:lnTo>
                  <a:lnTo>
                    <a:pt x="1023" y="792"/>
                  </a:lnTo>
                  <a:lnTo>
                    <a:pt x="971" y="826"/>
                  </a:lnTo>
                  <a:lnTo>
                    <a:pt x="927" y="855"/>
                  </a:lnTo>
                  <a:lnTo>
                    <a:pt x="890" y="879"/>
                  </a:lnTo>
                  <a:lnTo>
                    <a:pt x="867" y="893"/>
                  </a:lnTo>
                  <a:lnTo>
                    <a:pt x="830" y="912"/>
                  </a:lnTo>
                  <a:lnTo>
                    <a:pt x="795" y="926"/>
                  </a:lnTo>
                  <a:lnTo>
                    <a:pt x="767" y="936"/>
                  </a:lnTo>
                  <a:lnTo>
                    <a:pt x="739" y="942"/>
                  </a:lnTo>
                  <a:lnTo>
                    <a:pt x="711" y="942"/>
                  </a:lnTo>
                  <a:lnTo>
                    <a:pt x="687" y="936"/>
                  </a:lnTo>
                  <a:lnTo>
                    <a:pt x="663" y="926"/>
                  </a:lnTo>
                  <a:lnTo>
                    <a:pt x="643" y="917"/>
                  </a:lnTo>
                  <a:lnTo>
                    <a:pt x="611" y="888"/>
                  </a:lnTo>
                  <a:lnTo>
                    <a:pt x="595" y="864"/>
                  </a:lnTo>
                  <a:lnTo>
                    <a:pt x="603" y="831"/>
                  </a:lnTo>
                  <a:lnTo>
                    <a:pt x="626" y="797"/>
                  </a:lnTo>
                  <a:lnTo>
                    <a:pt x="650" y="773"/>
                  </a:lnTo>
                  <a:lnTo>
                    <a:pt x="691" y="735"/>
                  </a:lnTo>
                  <a:lnTo>
                    <a:pt x="743" y="687"/>
                  </a:lnTo>
                  <a:lnTo>
                    <a:pt x="802" y="628"/>
                  </a:lnTo>
                  <a:lnTo>
                    <a:pt x="879" y="562"/>
                  </a:lnTo>
                  <a:lnTo>
                    <a:pt x="966" y="485"/>
                  </a:lnTo>
                  <a:lnTo>
                    <a:pt x="1062" y="398"/>
                  </a:lnTo>
                  <a:lnTo>
                    <a:pt x="1170" y="307"/>
                  </a:lnTo>
                  <a:lnTo>
                    <a:pt x="1131" y="340"/>
                  </a:lnTo>
                  <a:lnTo>
                    <a:pt x="1083" y="374"/>
                  </a:lnTo>
                  <a:lnTo>
                    <a:pt x="1034" y="407"/>
                  </a:lnTo>
                  <a:lnTo>
                    <a:pt x="979" y="447"/>
                  </a:lnTo>
                  <a:lnTo>
                    <a:pt x="923" y="485"/>
                  </a:lnTo>
                  <a:lnTo>
                    <a:pt x="867" y="523"/>
                  </a:lnTo>
                  <a:lnTo>
                    <a:pt x="806" y="562"/>
                  </a:lnTo>
                  <a:lnTo>
                    <a:pt x="750" y="600"/>
                  </a:lnTo>
                  <a:lnTo>
                    <a:pt x="695" y="638"/>
                  </a:lnTo>
                  <a:lnTo>
                    <a:pt x="639" y="673"/>
                  </a:lnTo>
                  <a:lnTo>
                    <a:pt x="587" y="706"/>
                  </a:lnTo>
                  <a:lnTo>
                    <a:pt x="543" y="735"/>
                  </a:lnTo>
                  <a:lnTo>
                    <a:pt x="499" y="764"/>
                  </a:lnTo>
                  <a:lnTo>
                    <a:pt x="463" y="787"/>
                  </a:lnTo>
                  <a:lnTo>
                    <a:pt x="435" y="802"/>
                  </a:lnTo>
                  <a:lnTo>
                    <a:pt x="411" y="816"/>
                  </a:lnTo>
                  <a:lnTo>
                    <a:pt x="371" y="835"/>
                  </a:lnTo>
                  <a:lnTo>
                    <a:pt x="331" y="855"/>
                  </a:lnTo>
                  <a:lnTo>
                    <a:pt x="292" y="869"/>
                  </a:lnTo>
                  <a:lnTo>
                    <a:pt x="247" y="883"/>
                  </a:lnTo>
                  <a:lnTo>
                    <a:pt x="212" y="893"/>
                  </a:lnTo>
                  <a:lnTo>
                    <a:pt x="175" y="902"/>
                  </a:lnTo>
                  <a:lnTo>
                    <a:pt x="147" y="907"/>
                  </a:lnTo>
                  <a:lnTo>
                    <a:pt x="127" y="907"/>
                  </a:lnTo>
                  <a:lnTo>
                    <a:pt x="111" y="907"/>
                  </a:lnTo>
                  <a:lnTo>
                    <a:pt x="91" y="907"/>
                  </a:lnTo>
                  <a:lnTo>
                    <a:pt x="71" y="907"/>
                  </a:lnTo>
                  <a:lnTo>
                    <a:pt x="52" y="907"/>
                  </a:lnTo>
                  <a:lnTo>
                    <a:pt x="35" y="907"/>
                  </a:lnTo>
                  <a:lnTo>
                    <a:pt x="19" y="907"/>
                  </a:lnTo>
                  <a:lnTo>
                    <a:pt x="8" y="902"/>
                  </a:lnTo>
                  <a:lnTo>
                    <a:pt x="0" y="902"/>
                  </a:lnTo>
                  <a:lnTo>
                    <a:pt x="24" y="898"/>
                  </a:lnTo>
                  <a:lnTo>
                    <a:pt x="43" y="893"/>
                  </a:lnTo>
                  <a:lnTo>
                    <a:pt x="52" y="883"/>
                  </a:lnTo>
                  <a:lnTo>
                    <a:pt x="56" y="883"/>
                  </a:lnTo>
                  <a:lnTo>
                    <a:pt x="32" y="879"/>
                  </a:lnTo>
                  <a:lnTo>
                    <a:pt x="15" y="869"/>
                  </a:lnTo>
                  <a:lnTo>
                    <a:pt x="15" y="864"/>
                  </a:lnTo>
                  <a:lnTo>
                    <a:pt x="39" y="869"/>
                  </a:lnTo>
                  <a:lnTo>
                    <a:pt x="63" y="869"/>
                  </a:lnTo>
                  <a:lnTo>
                    <a:pt x="87" y="869"/>
                  </a:lnTo>
                  <a:lnTo>
                    <a:pt x="104" y="864"/>
                  </a:lnTo>
                  <a:lnTo>
                    <a:pt x="115" y="859"/>
                  </a:lnTo>
                  <a:lnTo>
                    <a:pt x="111" y="855"/>
                  </a:lnTo>
                  <a:lnTo>
                    <a:pt x="99" y="855"/>
                  </a:lnTo>
                  <a:lnTo>
                    <a:pt x="80" y="850"/>
                  </a:lnTo>
                  <a:lnTo>
                    <a:pt x="60" y="850"/>
                  </a:lnTo>
                  <a:lnTo>
                    <a:pt x="63" y="845"/>
                  </a:lnTo>
                  <a:lnTo>
                    <a:pt x="91" y="840"/>
                  </a:lnTo>
                  <a:lnTo>
                    <a:pt x="123" y="835"/>
                  </a:lnTo>
                  <a:lnTo>
                    <a:pt x="147" y="831"/>
                  </a:lnTo>
                  <a:lnTo>
                    <a:pt x="156" y="831"/>
                  </a:lnTo>
                  <a:lnTo>
                    <a:pt x="143" y="826"/>
                  </a:lnTo>
                  <a:lnTo>
                    <a:pt x="123" y="826"/>
                  </a:lnTo>
                  <a:lnTo>
                    <a:pt x="104" y="826"/>
                  </a:lnTo>
                  <a:lnTo>
                    <a:pt x="123" y="821"/>
                  </a:lnTo>
                  <a:lnTo>
                    <a:pt x="147" y="812"/>
                  </a:lnTo>
                  <a:lnTo>
                    <a:pt x="171" y="802"/>
                  </a:lnTo>
                  <a:lnTo>
                    <a:pt x="195" y="787"/>
                  </a:lnTo>
                  <a:lnTo>
                    <a:pt x="215" y="778"/>
                  </a:lnTo>
                  <a:lnTo>
                    <a:pt x="240" y="764"/>
                  </a:lnTo>
                  <a:lnTo>
                    <a:pt x="264" y="754"/>
                  </a:lnTo>
                  <a:lnTo>
                    <a:pt x="283" y="740"/>
                  </a:lnTo>
                  <a:lnTo>
                    <a:pt x="316" y="721"/>
                  </a:lnTo>
                  <a:lnTo>
                    <a:pt x="364" y="692"/>
                  </a:lnTo>
                  <a:lnTo>
                    <a:pt x="423" y="654"/>
                  </a:lnTo>
                  <a:lnTo>
                    <a:pt x="499" y="605"/>
                  </a:lnTo>
                  <a:lnTo>
                    <a:pt x="579" y="557"/>
                  </a:lnTo>
                  <a:lnTo>
                    <a:pt x="667" y="499"/>
                  </a:lnTo>
                  <a:lnTo>
                    <a:pt x="763" y="442"/>
                  </a:lnTo>
                  <a:lnTo>
                    <a:pt x="854" y="379"/>
                  </a:lnTo>
                  <a:lnTo>
                    <a:pt x="951" y="321"/>
                  </a:lnTo>
                  <a:lnTo>
                    <a:pt x="1042" y="264"/>
                  </a:lnTo>
                  <a:lnTo>
                    <a:pt x="1127" y="211"/>
                  </a:lnTo>
                  <a:lnTo>
                    <a:pt x="1202" y="162"/>
                  </a:lnTo>
                  <a:lnTo>
                    <a:pt x="1270" y="119"/>
                  </a:lnTo>
                  <a:lnTo>
                    <a:pt x="1326" y="86"/>
                  </a:lnTo>
                  <a:lnTo>
                    <a:pt x="1367" y="62"/>
                  </a:lnTo>
                  <a:lnTo>
                    <a:pt x="1386" y="47"/>
                  </a:lnTo>
                  <a:lnTo>
                    <a:pt x="1410" y="33"/>
                  </a:lnTo>
                  <a:lnTo>
                    <a:pt x="1430" y="23"/>
                  </a:lnTo>
                  <a:lnTo>
                    <a:pt x="1454" y="9"/>
                  </a:lnTo>
                  <a:lnTo>
                    <a:pt x="1478" y="4"/>
                  </a:lnTo>
                  <a:lnTo>
                    <a:pt x="1502" y="0"/>
                  </a:lnTo>
                  <a:lnTo>
                    <a:pt x="1526" y="4"/>
                  </a:lnTo>
                  <a:lnTo>
                    <a:pt x="1554" y="9"/>
                  </a:lnTo>
                  <a:lnTo>
                    <a:pt x="1586" y="28"/>
                  </a:lnTo>
                  <a:lnTo>
                    <a:pt x="1630" y="67"/>
                  </a:lnTo>
                  <a:lnTo>
                    <a:pt x="1646" y="95"/>
                  </a:lnTo>
                  <a:lnTo>
                    <a:pt x="1630" y="124"/>
                  </a:lnTo>
                  <a:lnTo>
                    <a:pt x="1594" y="154"/>
                  </a:lnTo>
                  <a:lnTo>
                    <a:pt x="1551" y="181"/>
                  </a:lnTo>
                  <a:lnTo>
                    <a:pt x="1478" y="235"/>
                  </a:lnTo>
                  <a:lnTo>
                    <a:pt x="1382" y="307"/>
                  </a:lnTo>
                  <a:lnTo>
                    <a:pt x="1278" y="388"/>
                  </a:lnTo>
                  <a:lnTo>
                    <a:pt x="1174" y="475"/>
                  </a:lnTo>
                  <a:lnTo>
                    <a:pt x="1079" y="557"/>
                  </a:lnTo>
                  <a:lnTo>
                    <a:pt x="1003" y="624"/>
                  </a:lnTo>
                  <a:lnTo>
                    <a:pt x="958" y="673"/>
                  </a:lnTo>
                  <a:lnTo>
                    <a:pt x="1003" y="648"/>
                  </a:lnTo>
                  <a:lnTo>
                    <a:pt x="1055" y="614"/>
                  </a:lnTo>
                  <a:lnTo>
                    <a:pt x="1114" y="581"/>
                  </a:lnTo>
                  <a:lnTo>
                    <a:pt x="1179" y="547"/>
                  </a:lnTo>
                  <a:lnTo>
                    <a:pt x="1246" y="509"/>
                  </a:lnTo>
                  <a:lnTo>
                    <a:pt x="1315" y="471"/>
                  </a:lnTo>
                  <a:lnTo>
                    <a:pt x="1386" y="428"/>
                  </a:lnTo>
                  <a:lnTo>
                    <a:pt x="1458" y="388"/>
                  </a:lnTo>
                  <a:lnTo>
                    <a:pt x="1526" y="350"/>
                  </a:lnTo>
                  <a:lnTo>
                    <a:pt x="1594" y="316"/>
                  </a:lnTo>
                  <a:lnTo>
                    <a:pt x="1654" y="283"/>
                  </a:lnTo>
                  <a:lnTo>
                    <a:pt x="1710" y="249"/>
                  </a:lnTo>
                  <a:lnTo>
                    <a:pt x="1757" y="226"/>
                  </a:lnTo>
                  <a:lnTo>
                    <a:pt x="1798" y="206"/>
                  </a:lnTo>
                  <a:lnTo>
                    <a:pt x="1829" y="192"/>
                  </a:lnTo>
                  <a:lnTo>
                    <a:pt x="1850" y="181"/>
                  </a:lnTo>
                  <a:lnTo>
                    <a:pt x="1874" y="173"/>
                  </a:lnTo>
                  <a:lnTo>
                    <a:pt x="1902" y="167"/>
                  </a:lnTo>
                  <a:lnTo>
                    <a:pt x="1926" y="167"/>
                  </a:lnTo>
                  <a:lnTo>
                    <a:pt x="1950" y="167"/>
                  </a:lnTo>
                  <a:lnTo>
                    <a:pt x="1974" y="173"/>
                  </a:lnTo>
                  <a:lnTo>
                    <a:pt x="2002" y="181"/>
                  </a:lnTo>
                  <a:lnTo>
                    <a:pt x="2026" y="192"/>
                  </a:lnTo>
                  <a:lnTo>
                    <a:pt x="2054" y="206"/>
                  </a:lnTo>
                  <a:lnTo>
                    <a:pt x="2089" y="235"/>
                  </a:lnTo>
                  <a:lnTo>
                    <a:pt x="2098" y="264"/>
                  </a:lnTo>
                  <a:lnTo>
                    <a:pt x="2078" y="292"/>
                  </a:lnTo>
                  <a:lnTo>
                    <a:pt x="2037" y="326"/>
                  </a:lnTo>
                  <a:lnTo>
                    <a:pt x="2017" y="340"/>
                  </a:lnTo>
                  <a:lnTo>
                    <a:pt x="1989" y="359"/>
                  </a:lnTo>
                  <a:lnTo>
                    <a:pt x="1950" y="384"/>
                  </a:lnTo>
                  <a:lnTo>
                    <a:pt x="1906" y="412"/>
                  </a:lnTo>
                  <a:lnTo>
                    <a:pt x="1850" y="450"/>
                  </a:lnTo>
                  <a:lnTo>
                    <a:pt x="1794" y="490"/>
                  </a:lnTo>
                  <a:lnTo>
                    <a:pt x="1729" y="528"/>
                  </a:lnTo>
                  <a:lnTo>
                    <a:pt x="1666" y="571"/>
                  </a:lnTo>
                  <a:lnTo>
                    <a:pt x="1602" y="614"/>
                  </a:lnTo>
                  <a:lnTo>
                    <a:pt x="1538" y="657"/>
                  </a:lnTo>
                  <a:lnTo>
                    <a:pt x="1478" y="702"/>
                  </a:lnTo>
                  <a:lnTo>
                    <a:pt x="1422" y="740"/>
                  </a:lnTo>
                  <a:lnTo>
                    <a:pt x="1370" y="778"/>
                  </a:lnTo>
                  <a:lnTo>
                    <a:pt x="1326" y="812"/>
                  </a:lnTo>
                  <a:lnTo>
                    <a:pt x="1291" y="845"/>
                  </a:lnTo>
                  <a:lnTo>
                    <a:pt x="1267" y="869"/>
                  </a:lnTo>
                  <a:lnTo>
                    <a:pt x="1350" y="816"/>
                  </a:lnTo>
                  <a:lnTo>
                    <a:pt x="1443" y="764"/>
                  </a:lnTo>
                  <a:lnTo>
                    <a:pt x="1538" y="706"/>
                  </a:lnTo>
                  <a:lnTo>
                    <a:pt x="1638" y="648"/>
                  </a:lnTo>
                  <a:lnTo>
                    <a:pt x="1742" y="590"/>
                  </a:lnTo>
                  <a:lnTo>
                    <a:pt x="1842" y="528"/>
                  </a:lnTo>
                  <a:lnTo>
                    <a:pt x="1942" y="471"/>
                  </a:lnTo>
                  <a:lnTo>
                    <a:pt x="2041" y="412"/>
                  </a:lnTo>
                  <a:lnTo>
                    <a:pt x="2134" y="355"/>
                  </a:lnTo>
                  <a:lnTo>
                    <a:pt x="2221" y="307"/>
                  </a:lnTo>
                  <a:lnTo>
                    <a:pt x="2305" y="259"/>
                  </a:lnTo>
                  <a:lnTo>
                    <a:pt x="2377" y="216"/>
                  </a:lnTo>
                  <a:lnTo>
                    <a:pt x="2437" y="178"/>
                  </a:lnTo>
                  <a:lnTo>
                    <a:pt x="2489" y="148"/>
                  </a:lnTo>
                  <a:lnTo>
                    <a:pt x="2529" y="124"/>
                  </a:lnTo>
                  <a:lnTo>
                    <a:pt x="2553" y="110"/>
                  </a:lnTo>
                  <a:lnTo>
                    <a:pt x="2585" y="90"/>
                  </a:lnTo>
                  <a:lnTo>
                    <a:pt x="2617" y="71"/>
                  </a:lnTo>
                  <a:lnTo>
                    <a:pt x="2648" y="52"/>
                  </a:lnTo>
                  <a:lnTo>
                    <a:pt x="2681" y="38"/>
                  </a:lnTo>
                  <a:lnTo>
                    <a:pt x="2713" y="33"/>
                  </a:lnTo>
                  <a:lnTo>
                    <a:pt x="2749" y="28"/>
                  </a:lnTo>
                  <a:lnTo>
                    <a:pt x="2789" y="38"/>
                  </a:lnTo>
                  <a:lnTo>
                    <a:pt x="2829" y="52"/>
                  </a:lnTo>
                  <a:lnTo>
                    <a:pt x="2865" y="76"/>
                  </a:lnTo>
                  <a:lnTo>
                    <a:pt x="2888" y="100"/>
                  </a:lnTo>
                  <a:lnTo>
                    <a:pt x="2905" y="129"/>
                  </a:lnTo>
                  <a:lnTo>
                    <a:pt x="2905" y="154"/>
                  </a:lnTo>
                  <a:lnTo>
                    <a:pt x="2897" y="181"/>
                  </a:lnTo>
                  <a:lnTo>
                    <a:pt x="2880" y="211"/>
                  </a:lnTo>
                  <a:lnTo>
                    <a:pt x="2853" y="240"/>
                  </a:lnTo>
                  <a:lnTo>
                    <a:pt x="2821" y="264"/>
                  </a:lnTo>
                  <a:lnTo>
                    <a:pt x="2797" y="278"/>
                  </a:lnTo>
                  <a:lnTo>
                    <a:pt x="2758" y="302"/>
                  </a:lnTo>
                  <a:lnTo>
                    <a:pt x="2709" y="326"/>
                  </a:lnTo>
                  <a:lnTo>
                    <a:pt x="2654" y="359"/>
                  </a:lnTo>
                  <a:lnTo>
                    <a:pt x="2585" y="393"/>
                  </a:lnTo>
                  <a:lnTo>
                    <a:pt x="2518" y="437"/>
                  </a:lnTo>
                  <a:lnTo>
                    <a:pt x="2446" y="475"/>
                  </a:lnTo>
                  <a:lnTo>
                    <a:pt x="2373" y="518"/>
                  </a:lnTo>
                  <a:lnTo>
                    <a:pt x="2301" y="566"/>
                  </a:lnTo>
                  <a:lnTo>
                    <a:pt x="2234" y="609"/>
                  </a:lnTo>
                  <a:lnTo>
                    <a:pt x="2169" y="654"/>
                  </a:lnTo>
                  <a:lnTo>
                    <a:pt x="2113" y="697"/>
                  </a:lnTo>
                  <a:lnTo>
                    <a:pt x="2065" y="740"/>
                  </a:lnTo>
                  <a:lnTo>
                    <a:pt x="2026" y="778"/>
                  </a:lnTo>
                  <a:lnTo>
                    <a:pt x="2002" y="816"/>
                  </a:lnTo>
                  <a:lnTo>
                    <a:pt x="1989" y="845"/>
                  </a:lnTo>
                  <a:lnTo>
                    <a:pt x="2034" y="821"/>
                  </a:lnTo>
                  <a:lnTo>
                    <a:pt x="2086" y="787"/>
                  </a:lnTo>
                  <a:lnTo>
                    <a:pt x="2149" y="749"/>
                  </a:lnTo>
                  <a:lnTo>
                    <a:pt x="2221" y="702"/>
                  </a:lnTo>
                  <a:lnTo>
                    <a:pt x="2301" y="654"/>
                  </a:lnTo>
                  <a:lnTo>
                    <a:pt x="2385" y="595"/>
                  </a:lnTo>
                  <a:lnTo>
                    <a:pt x="2477" y="543"/>
                  </a:lnTo>
                  <a:lnTo>
                    <a:pt x="2574" y="480"/>
                  </a:lnTo>
                  <a:lnTo>
                    <a:pt x="2669" y="423"/>
                  </a:lnTo>
                  <a:lnTo>
                    <a:pt x="2773" y="364"/>
                  </a:lnTo>
                  <a:lnTo>
                    <a:pt x="2877" y="307"/>
                  </a:lnTo>
                  <a:lnTo>
                    <a:pt x="2981" y="254"/>
                  </a:lnTo>
                  <a:lnTo>
                    <a:pt x="3085" y="200"/>
                  </a:lnTo>
                  <a:lnTo>
                    <a:pt x="3185" y="154"/>
                  </a:lnTo>
                  <a:lnTo>
                    <a:pt x="3289" y="110"/>
                  </a:lnTo>
                  <a:lnTo>
                    <a:pt x="3384" y="76"/>
                  </a:lnTo>
                  <a:lnTo>
                    <a:pt x="3436" y="62"/>
                  </a:lnTo>
                  <a:lnTo>
                    <a:pt x="3480" y="52"/>
                  </a:lnTo>
                  <a:lnTo>
                    <a:pt x="3521" y="47"/>
                  </a:lnTo>
                  <a:lnTo>
                    <a:pt x="3556" y="43"/>
                  </a:lnTo>
                  <a:lnTo>
                    <a:pt x="3588" y="47"/>
                  </a:lnTo>
                  <a:lnTo>
                    <a:pt x="3620" y="57"/>
                  </a:lnTo>
                  <a:lnTo>
                    <a:pt x="3649" y="67"/>
                  </a:lnTo>
                  <a:lnTo>
                    <a:pt x="3681" y="81"/>
                  </a:lnTo>
                  <a:lnTo>
                    <a:pt x="3708" y="100"/>
                  </a:lnTo>
                  <a:lnTo>
                    <a:pt x="3724" y="119"/>
                  </a:lnTo>
                  <a:lnTo>
                    <a:pt x="3729" y="135"/>
                  </a:lnTo>
                  <a:lnTo>
                    <a:pt x="3729" y="154"/>
                  </a:lnTo>
                  <a:lnTo>
                    <a:pt x="3716" y="173"/>
                  </a:lnTo>
                  <a:lnTo>
                    <a:pt x="3701" y="192"/>
                  </a:lnTo>
                  <a:lnTo>
                    <a:pt x="3677" y="216"/>
                  </a:lnTo>
                  <a:lnTo>
                    <a:pt x="3649" y="235"/>
                  </a:lnTo>
                  <a:lnTo>
                    <a:pt x="3604" y="264"/>
                  </a:lnTo>
                  <a:lnTo>
                    <a:pt x="3545" y="302"/>
                  </a:lnTo>
                  <a:lnTo>
                    <a:pt x="3473" y="345"/>
                  </a:lnTo>
                  <a:lnTo>
                    <a:pt x="3393" y="388"/>
                  </a:lnTo>
                  <a:lnTo>
                    <a:pt x="3317" y="437"/>
                  </a:lnTo>
                  <a:lnTo>
                    <a:pt x="3252" y="471"/>
                  </a:lnTo>
                  <a:lnTo>
                    <a:pt x="3205" y="504"/>
                  </a:lnTo>
                  <a:lnTo>
                    <a:pt x="3177" y="518"/>
                  </a:lnTo>
                  <a:lnTo>
                    <a:pt x="3196" y="499"/>
                  </a:lnTo>
                  <a:lnTo>
                    <a:pt x="3229" y="475"/>
                  </a:lnTo>
                  <a:lnTo>
                    <a:pt x="3261" y="450"/>
                  </a:lnTo>
                  <a:lnTo>
                    <a:pt x="3281" y="431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8" name="Freeform 9">
              <a:extLst>
                <a:ext uri="{FF2B5EF4-FFF2-40B4-BE49-F238E27FC236}">
                  <a16:creationId xmlns:a16="http://schemas.microsoft.com/office/drawing/2014/main" id="{292679E8-8271-43B8-9775-D39FF6C2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" y="1380"/>
              <a:ext cx="1243" cy="366"/>
            </a:xfrm>
            <a:custGeom>
              <a:avLst/>
              <a:gdLst>
                <a:gd name="T0" fmla="*/ 72 w 3729"/>
                <a:gd name="T1" fmla="*/ 63 h 1100"/>
                <a:gd name="T2" fmla="*/ 88 w 3729"/>
                <a:gd name="T3" fmla="*/ 81 h 1100"/>
                <a:gd name="T4" fmla="*/ 94 w 3729"/>
                <a:gd name="T5" fmla="*/ 92 h 1100"/>
                <a:gd name="T6" fmla="*/ 99 w 3729"/>
                <a:gd name="T7" fmla="*/ 94 h 1100"/>
                <a:gd name="T8" fmla="*/ 107 w 3729"/>
                <a:gd name="T9" fmla="*/ 97 h 1100"/>
                <a:gd name="T10" fmla="*/ 113 w 3729"/>
                <a:gd name="T11" fmla="*/ 97 h 1100"/>
                <a:gd name="T12" fmla="*/ 107 w 3729"/>
                <a:gd name="T13" fmla="*/ 80 h 1100"/>
                <a:gd name="T14" fmla="*/ 61 w 3729"/>
                <a:gd name="T15" fmla="*/ 43 h 1100"/>
                <a:gd name="T16" fmla="*/ 60 w 3729"/>
                <a:gd name="T17" fmla="*/ 32 h 1100"/>
                <a:gd name="T18" fmla="*/ 117 w 3729"/>
                <a:gd name="T19" fmla="*/ 57 h 1100"/>
                <a:gd name="T20" fmla="*/ 160 w 3729"/>
                <a:gd name="T21" fmla="*/ 83 h 1100"/>
                <a:gd name="T22" fmla="*/ 200 w 3729"/>
                <a:gd name="T23" fmla="*/ 109 h 1100"/>
                <a:gd name="T24" fmla="*/ 231 w 3729"/>
                <a:gd name="T25" fmla="*/ 100 h 1100"/>
                <a:gd name="T26" fmla="*/ 190 w 3729"/>
                <a:gd name="T27" fmla="*/ 67 h 1100"/>
                <a:gd name="T28" fmla="*/ 143 w 3729"/>
                <a:gd name="T29" fmla="*/ 33 h 1100"/>
                <a:gd name="T30" fmla="*/ 220 w 3729"/>
                <a:gd name="T31" fmla="*/ 76 h 1100"/>
                <a:gd name="T32" fmla="*/ 276 w 3729"/>
                <a:gd name="T33" fmla="*/ 110 h 1100"/>
                <a:gd name="T34" fmla="*/ 309 w 3729"/>
                <a:gd name="T35" fmla="*/ 120 h 1100"/>
                <a:gd name="T36" fmla="*/ 310 w 3729"/>
                <a:gd name="T37" fmla="*/ 103 h 1100"/>
                <a:gd name="T38" fmla="*/ 292 w 3729"/>
                <a:gd name="T39" fmla="*/ 97 h 1100"/>
                <a:gd name="T40" fmla="*/ 280 w 3729"/>
                <a:gd name="T41" fmla="*/ 88 h 1100"/>
                <a:gd name="T42" fmla="*/ 285 w 3729"/>
                <a:gd name="T43" fmla="*/ 88 h 1100"/>
                <a:gd name="T44" fmla="*/ 271 w 3729"/>
                <a:gd name="T45" fmla="*/ 79 h 1100"/>
                <a:gd name="T46" fmla="*/ 265 w 3729"/>
                <a:gd name="T47" fmla="*/ 73 h 1100"/>
                <a:gd name="T48" fmla="*/ 236 w 3729"/>
                <a:gd name="T49" fmla="*/ 48 h 1100"/>
                <a:gd name="T50" fmla="*/ 294 w 3729"/>
                <a:gd name="T51" fmla="*/ 84 h 1100"/>
                <a:gd name="T52" fmla="*/ 329 w 3729"/>
                <a:gd name="T53" fmla="*/ 103 h 1100"/>
                <a:gd name="T54" fmla="*/ 347 w 3729"/>
                <a:gd name="T55" fmla="*/ 92 h 1100"/>
                <a:gd name="T56" fmla="*/ 296 w 3729"/>
                <a:gd name="T57" fmla="*/ 44 h 1100"/>
                <a:gd name="T58" fmla="*/ 325 w 3729"/>
                <a:gd name="T59" fmla="*/ 62 h 1100"/>
                <a:gd name="T60" fmla="*/ 366 w 3729"/>
                <a:gd name="T61" fmla="*/ 89 h 1100"/>
                <a:gd name="T62" fmla="*/ 398 w 3729"/>
                <a:gd name="T63" fmla="*/ 100 h 1100"/>
                <a:gd name="T64" fmla="*/ 413 w 3729"/>
                <a:gd name="T65" fmla="*/ 100 h 1100"/>
                <a:gd name="T66" fmla="*/ 413 w 3729"/>
                <a:gd name="T67" fmla="*/ 95 h 1100"/>
                <a:gd name="T68" fmla="*/ 405 w 3729"/>
                <a:gd name="T69" fmla="*/ 94 h 1100"/>
                <a:gd name="T70" fmla="*/ 401 w 3729"/>
                <a:gd name="T71" fmla="*/ 92 h 1100"/>
                <a:gd name="T72" fmla="*/ 385 w 3729"/>
                <a:gd name="T73" fmla="*/ 84 h 1100"/>
                <a:gd name="T74" fmla="*/ 329 w 3729"/>
                <a:gd name="T75" fmla="*/ 49 h 1100"/>
                <a:gd name="T76" fmla="*/ 262 w 3729"/>
                <a:gd name="T77" fmla="*/ 7 h 1100"/>
                <a:gd name="T78" fmla="*/ 242 w 3729"/>
                <a:gd name="T79" fmla="*/ 1 h 1100"/>
                <a:gd name="T80" fmla="*/ 261 w 3729"/>
                <a:gd name="T81" fmla="*/ 34 h 1100"/>
                <a:gd name="T82" fmla="*/ 290 w 3729"/>
                <a:gd name="T83" fmla="*/ 64 h 1100"/>
                <a:gd name="T84" fmla="*/ 230 w 3729"/>
                <a:gd name="T85" fmla="*/ 31 h 1100"/>
                <a:gd name="T86" fmla="*/ 200 w 3729"/>
                <a:gd name="T87" fmla="*/ 19 h 1100"/>
                <a:gd name="T88" fmla="*/ 183 w 3729"/>
                <a:gd name="T89" fmla="*/ 32 h 1100"/>
                <a:gd name="T90" fmla="*/ 222 w 3729"/>
                <a:gd name="T91" fmla="*/ 59 h 1100"/>
                <a:gd name="T92" fmla="*/ 271 w 3729"/>
                <a:gd name="T93" fmla="*/ 93 h 1100"/>
                <a:gd name="T94" fmla="*/ 198 w 3729"/>
                <a:gd name="T95" fmla="*/ 52 h 1100"/>
                <a:gd name="T96" fmla="*/ 133 w 3729"/>
                <a:gd name="T97" fmla="*/ 14 h 1100"/>
                <a:gd name="T98" fmla="*/ 104 w 3729"/>
                <a:gd name="T99" fmla="*/ 4 h 1100"/>
                <a:gd name="T100" fmla="*/ 97 w 3729"/>
                <a:gd name="T101" fmla="*/ 27 h 1100"/>
                <a:gd name="T102" fmla="*/ 143 w 3729"/>
                <a:gd name="T103" fmla="*/ 53 h 1100"/>
                <a:gd name="T104" fmla="*/ 192 w 3729"/>
                <a:gd name="T105" fmla="*/ 91 h 1100"/>
                <a:gd name="T106" fmla="*/ 139 w 3729"/>
                <a:gd name="T107" fmla="*/ 60 h 1100"/>
                <a:gd name="T108" fmla="*/ 49 w 3729"/>
                <a:gd name="T109" fmla="*/ 12 h 1100"/>
                <a:gd name="T110" fmla="*/ 9 w 3729"/>
                <a:gd name="T111" fmla="*/ 7 h 1100"/>
                <a:gd name="T112" fmla="*/ 6 w 3729"/>
                <a:gd name="T113" fmla="*/ 24 h 1100"/>
                <a:gd name="T114" fmla="*/ 58 w 3729"/>
                <a:gd name="T115" fmla="*/ 56 h 110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3729" h="1100">
                  <a:moveTo>
                    <a:pt x="447" y="431"/>
                  </a:moveTo>
                  <a:lnTo>
                    <a:pt x="468" y="446"/>
                  </a:lnTo>
                  <a:lnTo>
                    <a:pt x="496" y="460"/>
                  </a:lnTo>
                  <a:lnTo>
                    <a:pt x="528" y="484"/>
                  </a:lnTo>
                  <a:lnTo>
                    <a:pt x="564" y="509"/>
                  </a:lnTo>
                  <a:lnTo>
                    <a:pt x="596" y="533"/>
                  </a:lnTo>
                  <a:lnTo>
                    <a:pt x="624" y="552"/>
                  </a:lnTo>
                  <a:lnTo>
                    <a:pt x="644" y="571"/>
                  </a:lnTo>
                  <a:lnTo>
                    <a:pt x="660" y="581"/>
                  </a:lnTo>
                  <a:lnTo>
                    <a:pt x="672" y="590"/>
                  </a:lnTo>
                  <a:lnTo>
                    <a:pt x="684" y="605"/>
                  </a:lnTo>
                  <a:lnTo>
                    <a:pt x="703" y="628"/>
                  </a:lnTo>
                  <a:lnTo>
                    <a:pt x="724" y="648"/>
                  </a:lnTo>
                  <a:lnTo>
                    <a:pt x="748" y="676"/>
                  </a:lnTo>
                  <a:lnTo>
                    <a:pt x="772" y="705"/>
                  </a:lnTo>
                  <a:lnTo>
                    <a:pt x="796" y="734"/>
                  </a:lnTo>
                  <a:lnTo>
                    <a:pt x="824" y="764"/>
                  </a:lnTo>
                  <a:lnTo>
                    <a:pt x="856" y="778"/>
                  </a:lnTo>
                  <a:lnTo>
                    <a:pt x="887" y="791"/>
                  </a:lnTo>
                  <a:lnTo>
                    <a:pt x="904" y="807"/>
                  </a:lnTo>
                  <a:lnTo>
                    <a:pt x="900" y="826"/>
                  </a:lnTo>
                  <a:lnTo>
                    <a:pt x="880" y="826"/>
                  </a:lnTo>
                  <a:lnTo>
                    <a:pt x="856" y="826"/>
                  </a:lnTo>
                  <a:lnTo>
                    <a:pt x="843" y="831"/>
                  </a:lnTo>
                  <a:lnTo>
                    <a:pt x="852" y="831"/>
                  </a:lnTo>
                  <a:lnTo>
                    <a:pt x="876" y="835"/>
                  </a:lnTo>
                  <a:lnTo>
                    <a:pt x="911" y="840"/>
                  </a:lnTo>
                  <a:lnTo>
                    <a:pt x="935" y="845"/>
                  </a:lnTo>
                  <a:lnTo>
                    <a:pt x="939" y="850"/>
                  </a:lnTo>
                  <a:lnTo>
                    <a:pt x="924" y="850"/>
                  </a:lnTo>
                  <a:lnTo>
                    <a:pt x="904" y="855"/>
                  </a:lnTo>
                  <a:lnTo>
                    <a:pt x="891" y="855"/>
                  </a:lnTo>
                  <a:lnTo>
                    <a:pt x="887" y="859"/>
                  </a:lnTo>
                  <a:lnTo>
                    <a:pt x="900" y="864"/>
                  </a:lnTo>
                  <a:lnTo>
                    <a:pt x="915" y="869"/>
                  </a:lnTo>
                  <a:lnTo>
                    <a:pt x="939" y="869"/>
                  </a:lnTo>
                  <a:lnTo>
                    <a:pt x="963" y="869"/>
                  </a:lnTo>
                  <a:lnTo>
                    <a:pt x="984" y="864"/>
                  </a:lnTo>
                  <a:lnTo>
                    <a:pt x="984" y="869"/>
                  </a:lnTo>
                  <a:lnTo>
                    <a:pt x="963" y="879"/>
                  </a:lnTo>
                  <a:lnTo>
                    <a:pt x="943" y="883"/>
                  </a:lnTo>
                  <a:lnTo>
                    <a:pt x="947" y="883"/>
                  </a:lnTo>
                  <a:lnTo>
                    <a:pt x="956" y="893"/>
                  </a:lnTo>
                  <a:lnTo>
                    <a:pt x="971" y="898"/>
                  </a:lnTo>
                  <a:lnTo>
                    <a:pt x="995" y="902"/>
                  </a:lnTo>
                  <a:lnTo>
                    <a:pt x="1004" y="893"/>
                  </a:lnTo>
                  <a:lnTo>
                    <a:pt x="1012" y="883"/>
                  </a:lnTo>
                  <a:lnTo>
                    <a:pt x="1019" y="879"/>
                  </a:lnTo>
                  <a:lnTo>
                    <a:pt x="1028" y="883"/>
                  </a:lnTo>
                  <a:lnTo>
                    <a:pt x="1067" y="859"/>
                  </a:lnTo>
                  <a:lnTo>
                    <a:pt x="1071" y="826"/>
                  </a:lnTo>
                  <a:lnTo>
                    <a:pt x="1060" y="797"/>
                  </a:lnTo>
                  <a:lnTo>
                    <a:pt x="1032" y="772"/>
                  </a:lnTo>
                  <a:lnTo>
                    <a:pt x="1019" y="764"/>
                  </a:lnTo>
                  <a:lnTo>
                    <a:pt x="995" y="743"/>
                  </a:lnTo>
                  <a:lnTo>
                    <a:pt x="963" y="720"/>
                  </a:lnTo>
                  <a:lnTo>
                    <a:pt x="928" y="691"/>
                  </a:lnTo>
                  <a:lnTo>
                    <a:pt x="883" y="653"/>
                  </a:lnTo>
                  <a:lnTo>
                    <a:pt x="832" y="614"/>
                  </a:lnTo>
                  <a:lnTo>
                    <a:pt x="780" y="571"/>
                  </a:lnTo>
                  <a:lnTo>
                    <a:pt x="724" y="522"/>
                  </a:lnTo>
                  <a:lnTo>
                    <a:pt x="668" y="479"/>
                  </a:lnTo>
                  <a:lnTo>
                    <a:pt x="608" y="431"/>
                  </a:lnTo>
                  <a:lnTo>
                    <a:pt x="551" y="388"/>
                  </a:lnTo>
                  <a:lnTo>
                    <a:pt x="496" y="345"/>
                  </a:lnTo>
                  <a:lnTo>
                    <a:pt x="444" y="307"/>
                  </a:lnTo>
                  <a:lnTo>
                    <a:pt x="395" y="269"/>
                  </a:lnTo>
                  <a:lnTo>
                    <a:pt x="356" y="239"/>
                  </a:lnTo>
                  <a:lnTo>
                    <a:pt x="321" y="215"/>
                  </a:lnTo>
                  <a:lnTo>
                    <a:pt x="384" y="229"/>
                  </a:lnTo>
                  <a:lnTo>
                    <a:pt x="460" y="253"/>
                  </a:lnTo>
                  <a:lnTo>
                    <a:pt x="544" y="288"/>
                  </a:lnTo>
                  <a:lnTo>
                    <a:pt x="632" y="321"/>
                  </a:lnTo>
                  <a:lnTo>
                    <a:pt x="724" y="359"/>
                  </a:lnTo>
                  <a:lnTo>
                    <a:pt x="807" y="398"/>
                  </a:lnTo>
                  <a:lnTo>
                    <a:pt x="883" y="431"/>
                  </a:lnTo>
                  <a:lnTo>
                    <a:pt x="947" y="460"/>
                  </a:lnTo>
                  <a:lnTo>
                    <a:pt x="976" y="474"/>
                  </a:lnTo>
                  <a:lnTo>
                    <a:pt x="1012" y="495"/>
                  </a:lnTo>
                  <a:lnTo>
                    <a:pt x="1051" y="514"/>
                  </a:lnTo>
                  <a:lnTo>
                    <a:pt x="1095" y="538"/>
                  </a:lnTo>
                  <a:lnTo>
                    <a:pt x="1143" y="566"/>
                  </a:lnTo>
                  <a:lnTo>
                    <a:pt x="1192" y="595"/>
                  </a:lnTo>
                  <a:lnTo>
                    <a:pt x="1240" y="624"/>
                  </a:lnTo>
                  <a:lnTo>
                    <a:pt x="1292" y="653"/>
                  </a:lnTo>
                  <a:lnTo>
                    <a:pt x="1344" y="686"/>
                  </a:lnTo>
                  <a:lnTo>
                    <a:pt x="1391" y="720"/>
                  </a:lnTo>
                  <a:lnTo>
                    <a:pt x="1439" y="748"/>
                  </a:lnTo>
                  <a:lnTo>
                    <a:pt x="1483" y="783"/>
                  </a:lnTo>
                  <a:lnTo>
                    <a:pt x="1528" y="812"/>
                  </a:lnTo>
                  <a:lnTo>
                    <a:pt x="1563" y="840"/>
                  </a:lnTo>
                  <a:lnTo>
                    <a:pt x="1595" y="864"/>
                  </a:lnTo>
                  <a:lnTo>
                    <a:pt x="1623" y="888"/>
                  </a:lnTo>
                  <a:lnTo>
                    <a:pt x="1678" y="931"/>
                  </a:lnTo>
                  <a:lnTo>
                    <a:pt x="1739" y="965"/>
                  </a:lnTo>
                  <a:lnTo>
                    <a:pt x="1799" y="989"/>
                  </a:lnTo>
                  <a:lnTo>
                    <a:pt x="1858" y="1003"/>
                  </a:lnTo>
                  <a:lnTo>
                    <a:pt x="1910" y="1008"/>
                  </a:lnTo>
                  <a:lnTo>
                    <a:pt x="1959" y="1008"/>
                  </a:lnTo>
                  <a:lnTo>
                    <a:pt x="1994" y="1003"/>
                  </a:lnTo>
                  <a:lnTo>
                    <a:pt x="2023" y="993"/>
                  </a:lnTo>
                  <a:lnTo>
                    <a:pt x="2063" y="970"/>
                  </a:lnTo>
                  <a:lnTo>
                    <a:pt x="2087" y="941"/>
                  </a:lnTo>
                  <a:lnTo>
                    <a:pt x="2083" y="902"/>
                  </a:lnTo>
                  <a:lnTo>
                    <a:pt x="2039" y="850"/>
                  </a:lnTo>
                  <a:lnTo>
                    <a:pt x="2014" y="831"/>
                  </a:lnTo>
                  <a:lnTo>
                    <a:pt x="1983" y="802"/>
                  </a:lnTo>
                  <a:lnTo>
                    <a:pt x="1938" y="767"/>
                  </a:lnTo>
                  <a:lnTo>
                    <a:pt x="1890" y="729"/>
                  </a:lnTo>
                  <a:lnTo>
                    <a:pt x="1831" y="691"/>
                  </a:lnTo>
                  <a:lnTo>
                    <a:pt x="1771" y="648"/>
                  </a:lnTo>
                  <a:lnTo>
                    <a:pt x="1706" y="600"/>
                  </a:lnTo>
                  <a:lnTo>
                    <a:pt x="1643" y="557"/>
                  </a:lnTo>
                  <a:lnTo>
                    <a:pt x="1580" y="509"/>
                  </a:lnTo>
                  <a:lnTo>
                    <a:pt x="1515" y="465"/>
                  </a:lnTo>
                  <a:lnTo>
                    <a:pt x="1459" y="422"/>
                  </a:lnTo>
                  <a:lnTo>
                    <a:pt x="1403" y="384"/>
                  </a:lnTo>
                  <a:lnTo>
                    <a:pt x="1355" y="350"/>
                  </a:lnTo>
                  <a:lnTo>
                    <a:pt x="1315" y="321"/>
                  </a:lnTo>
                  <a:lnTo>
                    <a:pt x="1287" y="297"/>
                  </a:lnTo>
                  <a:lnTo>
                    <a:pt x="1268" y="283"/>
                  </a:lnTo>
                  <a:lnTo>
                    <a:pt x="1375" y="340"/>
                  </a:lnTo>
                  <a:lnTo>
                    <a:pt x="1483" y="398"/>
                  </a:lnTo>
                  <a:lnTo>
                    <a:pt x="1591" y="455"/>
                  </a:lnTo>
                  <a:lnTo>
                    <a:pt x="1695" y="514"/>
                  </a:lnTo>
                  <a:lnTo>
                    <a:pt x="1791" y="571"/>
                  </a:lnTo>
                  <a:lnTo>
                    <a:pt x="1886" y="624"/>
                  </a:lnTo>
                  <a:lnTo>
                    <a:pt x="1979" y="681"/>
                  </a:lnTo>
                  <a:lnTo>
                    <a:pt x="2066" y="734"/>
                  </a:lnTo>
                  <a:lnTo>
                    <a:pt x="2146" y="783"/>
                  </a:lnTo>
                  <a:lnTo>
                    <a:pt x="2222" y="831"/>
                  </a:lnTo>
                  <a:lnTo>
                    <a:pt x="2291" y="874"/>
                  </a:lnTo>
                  <a:lnTo>
                    <a:pt x="2350" y="912"/>
                  </a:lnTo>
                  <a:lnTo>
                    <a:pt x="2402" y="945"/>
                  </a:lnTo>
                  <a:lnTo>
                    <a:pt x="2445" y="974"/>
                  </a:lnTo>
                  <a:lnTo>
                    <a:pt x="2482" y="998"/>
                  </a:lnTo>
                  <a:lnTo>
                    <a:pt x="2510" y="1017"/>
                  </a:lnTo>
                  <a:lnTo>
                    <a:pt x="2555" y="1047"/>
                  </a:lnTo>
                  <a:lnTo>
                    <a:pt x="2594" y="1066"/>
                  </a:lnTo>
                  <a:lnTo>
                    <a:pt x="2634" y="1085"/>
                  </a:lnTo>
                  <a:lnTo>
                    <a:pt x="2674" y="1095"/>
                  </a:lnTo>
                  <a:lnTo>
                    <a:pt x="2710" y="1100"/>
                  </a:lnTo>
                  <a:lnTo>
                    <a:pt x="2746" y="1095"/>
                  </a:lnTo>
                  <a:lnTo>
                    <a:pt x="2781" y="1085"/>
                  </a:lnTo>
                  <a:lnTo>
                    <a:pt x="2818" y="1066"/>
                  </a:lnTo>
                  <a:lnTo>
                    <a:pt x="2861" y="1028"/>
                  </a:lnTo>
                  <a:lnTo>
                    <a:pt x="2870" y="993"/>
                  </a:lnTo>
                  <a:lnTo>
                    <a:pt x="2854" y="965"/>
                  </a:lnTo>
                  <a:lnTo>
                    <a:pt x="2833" y="950"/>
                  </a:lnTo>
                  <a:lnTo>
                    <a:pt x="2826" y="945"/>
                  </a:lnTo>
                  <a:lnTo>
                    <a:pt x="2809" y="936"/>
                  </a:lnTo>
                  <a:lnTo>
                    <a:pt x="2794" y="931"/>
                  </a:lnTo>
                  <a:lnTo>
                    <a:pt x="2774" y="922"/>
                  </a:lnTo>
                  <a:lnTo>
                    <a:pt x="2757" y="917"/>
                  </a:lnTo>
                  <a:lnTo>
                    <a:pt x="2742" y="912"/>
                  </a:lnTo>
                  <a:lnTo>
                    <a:pt x="2726" y="907"/>
                  </a:lnTo>
                  <a:lnTo>
                    <a:pt x="2714" y="907"/>
                  </a:lnTo>
                  <a:lnTo>
                    <a:pt x="2686" y="902"/>
                  </a:lnTo>
                  <a:lnTo>
                    <a:pt x="2658" y="893"/>
                  </a:lnTo>
                  <a:lnTo>
                    <a:pt x="2631" y="879"/>
                  </a:lnTo>
                  <a:lnTo>
                    <a:pt x="2607" y="864"/>
                  </a:lnTo>
                  <a:lnTo>
                    <a:pt x="2579" y="845"/>
                  </a:lnTo>
                  <a:lnTo>
                    <a:pt x="2546" y="826"/>
                  </a:lnTo>
                  <a:lnTo>
                    <a:pt x="2514" y="802"/>
                  </a:lnTo>
                  <a:lnTo>
                    <a:pt x="2478" y="783"/>
                  </a:lnTo>
                  <a:lnTo>
                    <a:pt x="2490" y="786"/>
                  </a:lnTo>
                  <a:lnTo>
                    <a:pt x="2503" y="791"/>
                  </a:lnTo>
                  <a:lnTo>
                    <a:pt x="2518" y="797"/>
                  </a:lnTo>
                  <a:lnTo>
                    <a:pt x="2538" y="802"/>
                  </a:lnTo>
                  <a:lnTo>
                    <a:pt x="2558" y="812"/>
                  </a:lnTo>
                  <a:lnTo>
                    <a:pt x="2582" y="816"/>
                  </a:lnTo>
                  <a:lnTo>
                    <a:pt x="2610" y="831"/>
                  </a:lnTo>
                  <a:lnTo>
                    <a:pt x="2638" y="840"/>
                  </a:lnTo>
                  <a:lnTo>
                    <a:pt x="2618" y="826"/>
                  </a:lnTo>
                  <a:lnTo>
                    <a:pt x="2594" y="812"/>
                  </a:lnTo>
                  <a:lnTo>
                    <a:pt x="2562" y="791"/>
                  </a:lnTo>
                  <a:lnTo>
                    <a:pt x="2522" y="772"/>
                  </a:lnTo>
                  <a:lnTo>
                    <a:pt x="2486" y="753"/>
                  </a:lnTo>
                  <a:lnTo>
                    <a:pt x="2451" y="734"/>
                  </a:lnTo>
                  <a:lnTo>
                    <a:pt x="2414" y="710"/>
                  </a:lnTo>
                  <a:lnTo>
                    <a:pt x="2386" y="691"/>
                  </a:lnTo>
                  <a:lnTo>
                    <a:pt x="2402" y="696"/>
                  </a:lnTo>
                  <a:lnTo>
                    <a:pt x="2423" y="705"/>
                  </a:lnTo>
                  <a:lnTo>
                    <a:pt x="2438" y="715"/>
                  </a:lnTo>
                  <a:lnTo>
                    <a:pt x="2458" y="724"/>
                  </a:lnTo>
                  <a:lnTo>
                    <a:pt x="2475" y="734"/>
                  </a:lnTo>
                  <a:lnTo>
                    <a:pt x="2494" y="743"/>
                  </a:lnTo>
                  <a:lnTo>
                    <a:pt x="2514" y="753"/>
                  </a:lnTo>
                  <a:lnTo>
                    <a:pt x="2534" y="764"/>
                  </a:lnTo>
                  <a:lnTo>
                    <a:pt x="2506" y="743"/>
                  </a:lnTo>
                  <a:lnTo>
                    <a:pt x="2454" y="705"/>
                  </a:lnTo>
                  <a:lnTo>
                    <a:pt x="2386" y="657"/>
                  </a:lnTo>
                  <a:lnTo>
                    <a:pt x="2302" y="600"/>
                  </a:lnTo>
                  <a:lnTo>
                    <a:pt x="2215" y="538"/>
                  </a:lnTo>
                  <a:lnTo>
                    <a:pt x="2130" y="474"/>
                  </a:lnTo>
                  <a:lnTo>
                    <a:pt x="2050" y="422"/>
                  </a:lnTo>
                  <a:lnTo>
                    <a:pt x="1987" y="374"/>
                  </a:lnTo>
                  <a:lnTo>
                    <a:pt x="2023" y="388"/>
                  </a:lnTo>
                  <a:lnTo>
                    <a:pt x="2070" y="407"/>
                  </a:lnTo>
                  <a:lnTo>
                    <a:pt x="2122" y="431"/>
                  </a:lnTo>
                  <a:lnTo>
                    <a:pt x="2182" y="465"/>
                  </a:lnTo>
                  <a:lnTo>
                    <a:pt x="2246" y="503"/>
                  </a:lnTo>
                  <a:lnTo>
                    <a:pt x="2310" y="543"/>
                  </a:lnTo>
                  <a:lnTo>
                    <a:pt x="2382" y="586"/>
                  </a:lnTo>
                  <a:lnTo>
                    <a:pt x="2451" y="628"/>
                  </a:lnTo>
                  <a:lnTo>
                    <a:pt x="2518" y="672"/>
                  </a:lnTo>
                  <a:lnTo>
                    <a:pt x="2586" y="715"/>
                  </a:lnTo>
                  <a:lnTo>
                    <a:pt x="2646" y="753"/>
                  </a:lnTo>
                  <a:lnTo>
                    <a:pt x="2705" y="791"/>
                  </a:lnTo>
                  <a:lnTo>
                    <a:pt x="2757" y="826"/>
                  </a:lnTo>
                  <a:lnTo>
                    <a:pt x="2802" y="855"/>
                  </a:lnTo>
                  <a:lnTo>
                    <a:pt x="2839" y="879"/>
                  </a:lnTo>
                  <a:lnTo>
                    <a:pt x="2861" y="893"/>
                  </a:lnTo>
                  <a:lnTo>
                    <a:pt x="2898" y="912"/>
                  </a:lnTo>
                  <a:lnTo>
                    <a:pt x="2934" y="926"/>
                  </a:lnTo>
                  <a:lnTo>
                    <a:pt x="2962" y="936"/>
                  </a:lnTo>
                  <a:lnTo>
                    <a:pt x="2989" y="941"/>
                  </a:lnTo>
                  <a:lnTo>
                    <a:pt x="3017" y="941"/>
                  </a:lnTo>
                  <a:lnTo>
                    <a:pt x="3041" y="936"/>
                  </a:lnTo>
                  <a:lnTo>
                    <a:pt x="3065" y="926"/>
                  </a:lnTo>
                  <a:lnTo>
                    <a:pt x="3086" y="917"/>
                  </a:lnTo>
                  <a:lnTo>
                    <a:pt x="3117" y="888"/>
                  </a:lnTo>
                  <a:lnTo>
                    <a:pt x="3134" y="864"/>
                  </a:lnTo>
                  <a:lnTo>
                    <a:pt x="3125" y="831"/>
                  </a:lnTo>
                  <a:lnTo>
                    <a:pt x="3102" y="797"/>
                  </a:lnTo>
                  <a:lnTo>
                    <a:pt x="3078" y="772"/>
                  </a:lnTo>
                  <a:lnTo>
                    <a:pt x="3038" y="734"/>
                  </a:lnTo>
                  <a:lnTo>
                    <a:pt x="2986" y="686"/>
                  </a:lnTo>
                  <a:lnTo>
                    <a:pt x="2926" y="628"/>
                  </a:lnTo>
                  <a:lnTo>
                    <a:pt x="2850" y="562"/>
                  </a:lnTo>
                  <a:lnTo>
                    <a:pt x="2762" y="484"/>
                  </a:lnTo>
                  <a:lnTo>
                    <a:pt x="2666" y="398"/>
                  </a:lnTo>
                  <a:lnTo>
                    <a:pt x="2558" y="307"/>
                  </a:lnTo>
                  <a:lnTo>
                    <a:pt x="2598" y="340"/>
                  </a:lnTo>
                  <a:lnTo>
                    <a:pt x="2646" y="374"/>
                  </a:lnTo>
                  <a:lnTo>
                    <a:pt x="2694" y="407"/>
                  </a:lnTo>
                  <a:lnTo>
                    <a:pt x="2750" y="446"/>
                  </a:lnTo>
                  <a:lnTo>
                    <a:pt x="2806" y="484"/>
                  </a:lnTo>
                  <a:lnTo>
                    <a:pt x="2861" y="522"/>
                  </a:lnTo>
                  <a:lnTo>
                    <a:pt x="2922" y="562"/>
                  </a:lnTo>
                  <a:lnTo>
                    <a:pt x="2978" y="600"/>
                  </a:lnTo>
                  <a:lnTo>
                    <a:pt x="3034" y="638"/>
                  </a:lnTo>
                  <a:lnTo>
                    <a:pt x="3090" y="672"/>
                  </a:lnTo>
                  <a:lnTo>
                    <a:pt x="3142" y="705"/>
                  </a:lnTo>
                  <a:lnTo>
                    <a:pt x="3186" y="734"/>
                  </a:lnTo>
                  <a:lnTo>
                    <a:pt x="3229" y="764"/>
                  </a:lnTo>
                  <a:lnTo>
                    <a:pt x="3266" y="786"/>
                  </a:lnTo>
                  <a:lnTo>
                    <a:pt x="3294" y="802"/>
                  </a:lnTo>
                  <a:lnTo>
                    <a:pt x="3318" y="816"/>
                  </a:lnTo>
                  <a:lnTo>
                    <a:pt x="3357" y="835"/>
                  </a:lnTo>
                  <a:lnTo>
                    <a:pt x="3398" y="855"/>
                  </a:lnTo>
                  <a:lnTo>
                    <a:pt x="3437" y="869"/>
                  </a:lnTo>
                  <a:lnTo>
                    <a:pt x="3481" y="883"/>
                  </a:lnTo>
                  <a:lnTo>
                    <a:pt x="3517" y="893"/>
                  </a:lnTo>
                  <a:lnTo>
                    <a:pt x="3554" y="902"/>
                  </a:lnTo>
                  <a:lnTo>
                    <a:pt x="3581" y="907"/>
                  </a:lnTo>
                  <a:lnTo>
                    <a:pt x="3602" y="907"/>
                  </a:lnTo>
                  <a:lnTo>
                    <a:pt x="3617" y="907"/>
                  </a:lnTo>
                  <a:lnTo>
                    <a:pt x="3637" y="907"/>
                  </a:lnTo>
                  <a:lnTo>
                    <a:pt x="3658" y="907"/>
                  </a:lnTo>
                  <a:lnTo>
                    <a:pt x="3677" y="907"/>
                  </a:lnTo>
                  <a:lnTo>
                    <a:pt x="3693" y="907"/>
                  </a:lnTo>
                  <a:lnTo>
                    <a:pt x="3710" y="907"/>
                  </a:lnTo>
                  <a:lnTo>
                    <a:pt x="3721" y="902"/>
                  </a:lnTo>
                  <a:lnTo>
                    <a:pt x="3729" y="902"/>
                  </a:lnTo>
                  <a:lnTo>
                    <a:pt x="3704" y="898"/>
                  </a:lnTo>
                  <a:lnTo>
                    <a:pt x="3685" y="893"/>
                  </a:lnTo>
                  <a:lnTo>
                    <a:pt x="3677" y="883"/>
                  </a:lnTo>
                  <a:lnTo>
                    <a:pt x="3673" y="883"/>
                  </a:lnTo>
                  <a:lnTo>
                    <a:pt x="3697" y="879"/>
                  </a:lnTo>
                  <a:lnTo>
                    <a:pt x="3713" y="869"/>
                  </a:lnTo>
                  <a:lnTo>
                    <a:pt x="3713" y="864"/>
                  </a:lnTo>
                  <a:lnTo>
                    <a:pt x="3689" y="869"/>
                  </a:lnTo>
                  <a:lnTo>
                    <a:pt x="3665" y="869"/>
                  </a:lnTo>
                  <a:lnTo>
                    <a:pt x="3641" y="869"/>
                  </a:lnTo>
                  <a:lnTo>
                    <a:pt x="3625" y="864"/>
                  </a:lnTo>
                  <a:lnTo>
                    <a:pt x="3613" y="859"/>
                  </a:lnTo>
                  <a:lnTo>
                    <a:pt x="3617" y="855"/>
                  </a:lnTo>
                  <a:lnTo>
                    <a:pt x="3630" y="855"/>
                  </a:lnTo>
                  <a:lnTo>
                    <a:pt x="3649" y="850"/>
                  </a:lnTo>
                  <a:lnTo>
                    <a:pt x="3669" y="850"/>
                  </a:lnTo>
                  <a:lnTo>
                    <a:pt x="3665" y="845"/>
                  </a:lnTo>
                  <a:lnTo>
                    <a:pt x="3637" y="840"/>
                  </a:lnTo>
                  <a:lnTo>
                    <a:pt x="3606" y="835"/>
                  </a:lnTo>
                  <a:lnTo>
                    <a:pt x="3581" y="831"/>
                  </a:lnTo>
                  <a:lnTo>
                    <a:pt x="3573" y="831"/>
                  </a:lnTo>
                  <a:lnTo>
                    <a:pt x="3585" y="826"/>
                  </a:lnTo>
                  <a:lnTo>
                    <a:pt x="3606" y="826"/>
                  </a:lnTo>
                  <a:lnTo>
                    <a:pt x="3625" y="826"/>
                  </a:lnTo>
                  <a:lnTo>
                    <a:pt x="3606" y="821"/>
                  </a:lnTo>
                  <a:lnTo>
                    <a:pt x="3581" y="812"/>
                  </a:lnTo>
                  <a:lnTo>
                    <a:pt x="3557" y="802"/>
                  </a:lnTo>
                  <a:lnTo>
                    <a:pt x="3533" y="786"/>
                  </a:lnTo>
                  <a:lnTo>
                    <a:pt x="3513" y="778"/>
                  </a:lnTo>
                  <a:lnTo>
                    <a:pt x="3489" y="764"/>
                  </a:lnTo>
                  <a:lnTo>
                    <a:pt x="3465" y="753"/>
                  </a:lnTo>
                  <a:lnTo>
                    <a:pt x="3446" y="739"/>
                  </a:lnTo>
                  <a:lnTo>
                    <a:pt x="3413" y="720"/>
                  </a:lnTo>
                  <a:lnTo>
                    <a:pt x="3365" y="691"/>
                  </a:lnTo>
                  <a:lnTo>
                    <a:pt x="3305" y="653"/>
                  </a:lnTo>
                  <a:lnTo>
                    <a:pt x="3229" y="605"/>
                  </a:lnTo>
                  <a:lnTo>
                    <a:pt x="3149" y="557"/>
                  </a:lnTo>
                  <a:lnTo>
                    <a:pt x="3062" y="498"/>
                  </a:lnTo>
                  <a:lnTo>
                    <a:pt x="2965" y="441"/>
                  </a:lnTo>
                  <a:lnTo>
                    <a:pt x="2874" y="379"/>
                  </a:lnTo>
                  <a:lnTo>
                    <a:pt x="2778" y="321"/>
                  </a:lnTo>
                  <a:lnTo>
                    <a:pt x="2686" y="264"/>
                  </a:lnTo>
                  <a:lnTo>
                    <a:pt x="2601" y="210"/>
                  </a:lnTo>
                  <a:lnTo>
                    <a:pt x="2527" y="162"/>
                  </a:lnTo>
                  <a:lnTo>
                    <a:pt x="2458" y="119"/>
                  </a:lnTo>
                  <a:lnTo>
                    <a:pt x="2402" y="86"/>
                  </a:lnTo>
                  <a:lnTo>
                    <a:pt x="2362" y="62"/>
                  </a:lnTo>
                  <a:lnTo>
                    <a:pt x="2343" y="47"/>
                  </a:lnTo>
                  <a:lnTo>
                    <a:pt x="2319" y="33"/>
                  </a:lnTo>
                  <a:lnTo>
                    <a:pt x="2298" y="22"/>
                  </a:lnTo>
                  <a:lnTo>
                    <a:pt x="2274" y="9"/>
                  </a:lnTo>
                  <a:lnTo>
                    <a:pt x="2250" y="3"/>
                  </a:lnTo>
                  <a:lnTo>
                    <a:pt x="2226" y="0"/>
                  </a:lnTo>
                  <a:lnTo>
                    <a:pt x="2202" y="3"/>
                  </a:lnTo>
                  <a:lnTo>
                    <a:pt x="2174" y="9"/>
                  </a:lnTo>
                  <a:lnTo>
                    <a:pt x="2142" y="28"/>
                  </a:lnTo>
                  <a:lnTo>
                    <a:pt x="2098" y="67"/>
                  </a:lnTo>
                  <a:lnTo>
                    <a:pt x="2083" y="95"/>
                  </a:lnTo>
                  <a:lnTo>
                    <a:pt x="2098" y="124"/>
                  </a:lnTo>
                  <a:lnTo>
                    <a:pt x="2135" y="153"/>
                  </a:lnTo>
                  <a:lnTo>
                    <a:pt x="2178" y="181"/>
                  </a:lnTo>
                  <a:lnTo>
                    <a:pt x="2250" y="234"/>
                  </a:lnTo>
                  <a:lnTo>
                    <a:pt x="2347" y="307"/>
                  </a:lnTo>
                  <a:lnTo>
                    <a:pt x="2451" y="388"/>
                  </a:lnTo>
                  <a:lnTo>
                    <a:pt x="2555" y="474"/>
                  </a:lnTo>
                  <a:lnTo>
                    <a:pt x="2650" y="557"/>
                  </a:lnTo>
                  <a:lnTo>
                    <a:pt x="2726" y="624"/>
                  </a:lnTo>
                  <a:lnTo>
                    <a:pt x="2770" y="672"/>
                  </a:lnTo>
                  <a:lnTo>
                    <a:pt x="2726" y="648"/>
                  </a:lnTo>
                  <a:lnTo>
                    <a:pt x="2674" y="614"/>
                  </a:lnTo>
                  <a:lnTo>
                    <a:pt x="2614" y="581"/>
                  </a:lnTo>
                  <a:lnTo>
                    <a:pt x="2549" y="547"/>
                  </a:lnTo>
                  <a:lnTo>
                    <a:pt x="2482" y="509"/>
                  </a:lnTo>
                  <a:lnTo>
                    <a:pt x="2414" y="470"/>
                  </a:lnTo>
                  <a:lnTo>
                    <a:pt x="2343" y="427"/>
                  </a:lnTo>
                  <a:lnTo>
                    <a:pt x="2271" y="388"/>
                  </a:lnTo>
                  <a:lnTo>
                    <a:pt x="2202" y="350"/>
                  </a:lnTo>
                  <a:lnTo>
                    <a:pt x="2135" y="316"/>
                  </a:lnTo>
                  <a:lnTo>
                    <a:pt x="2074" y="283"/>
                  </a:lnTo>
                  <a:lnTo>
                    <a:pt x="2018" y="248"/>
                  </a:lnTo>
                  <a:lnTo>
                    <a:pt x="1971" y="226"/>
                  </a:lnTo>
                  <a:lnTo>
                    <a:pt x="1931" y="205"/>
                  </a:lnTo>
                  <a:lnTo>
                    <a:pt x="1899" y="191"/>
                  </a:lnTo>
                  <a:lnTo>
                    <a:pt x="1879" y="181"/>
                  </a:lnTo>
                  <a:lnTo>
                    <a:pt x="1855" y="172"/>
                  </a:lnTo>
                  <a:lnTo>
                    <a:pt x="1827" y="167"/>
                  </a:lnTo>
                  <a:lnTo>
                    <a:pt x="1803" y="167"/>
                  </a:lnTo>
                  <a:lnTo>
                    <a:pt x="1779" y="167"/>
                  </a:lnTo>
                  <a:lnTo>
                    <a:pt x="1755" y="172"/>
                  </a:lnTo>
                  <a:lnTo>
                    <a:pt x="1727" y="181"/>
                  </a:lnTo>
                  <a:lnTo>
                    <a:pt x="1703" y="191"/>
                  </a:lnTo>
                  <a:lnTo>
                    <a:pt x="1675" y="205"/>
                  </a:lnTo>
                  <a:lnTo>
                    <a:pt x="1639" y="234"/>
                  </a:lnTo>
                  <a:lnTo>
                    <a:pt x="1630" y="264"/>
                  </a:lnTo>
                  <a:lnTo>
                    <a:pt x="1651" y="292"/>
                  </a:lnTo>
                  <a:lnTo>
                    <a:pt x="1691" y="326"/>
                  </a:lnTo>
                  <a:lnTo>
                    <a:pt x="1711" y="340"/>
                  </a:lnTo>
                  <a:lnTo>
                    <a:pt x="1739" y="359"/>
                  </a:lnTo>
                  <a:lnTo>
                    <a:pt x="1779" y="384"/>
                  </a:lnTo>
                  <a:lnTo>
                    <a:pt x="1823" y="412"/>
                  </a:lnTo>
                  <a:lnTo>
                    <a:pt x="1879" y="450"/>
                  </a:lnTo>
                  <a:lnTo>
                    <a:pt x="1935" y="489"/>
                  </a:lnTo>
                  <a:lnTo>
                    <a:pt x="1999" y="528"/>
                  </a:lnTo>
                  <a:lnTo>
                    <a:pt x="2063" y="571"/>
                  </a:lnTo>
                  <a:lnTo>
                    <a:pt x="2126" y="614"/>
                  </a:lnTo>
                  <a:lnTo>
                    <a:pt x="2191" y="657"/>
                  </a:lnTo>
                  <a:lnTo>
                    <a:pt x="2250" y="701"/>
                  </a:lnTo>
                  <a:lnTo>
                    <a:pt x="2306" y="739"/>
                  </a:lnTo>
                  <a:lnTo>
                    <a:pt x="2358" y="778"/>
                  </a:lnTo>
                  <a:lnTo>
                    <a:pt x="2402" y="812"/>
                  </a:lnTo>
                  <a:lnTo>
                    <a:pt x="2438" y="845"/>
                  </a:lnTo>
                  <a:lnTo>
                    <a:pt x="2462" y="869"/>
                  </a:lnTo>
                  <a:lnTo>
                    <a:pt x="2378" y="816"/>
                  </a:lnTo>
                  <a:lnTo>
                    <a:pt x="2286" y="764"/>
                  </a:lnTo>
                  <a:lnTo>
                    <a:pt x="2191" y="705"/>
                  </a:lnTo>
                  <a:lnTo>
                    <a:pt x="2090" y="648"/>
                  </a:lnTo>
                  <a:lnTo>
                    <a:pt x="1987" y="590"/>
                  </a:lnTo>
                  <a:lnTo>
                    <a:pt x="1886" y="528"/>
                  </a:lnTo>
                  <a:lnTo>
                    <a:pt x="1786" y="470"/>
                  </a:lnTo>
                  <a:lnTo>
                    <a:pt x="1687" y="412"/>
                  </a:lnTo>
                  <a:lnTo>
                    <a:pt x="1595" y="355"/>
                  </a:lnTo>
                  <a:lnTo>
                    <a:pt x="1507" y="307"/>
                  </a:lnTo>
                  <a:lnTo>
                    <a:pt x="1424" y="259"/>
                  </a:lnTo>
                  <a:lnTo>
                    <a:pt x="1351" y="215"/>
                  </a:lnTo>
                  <a:lnTo>
                    <a:pt x="1292" y="177"/>
                  </a:lnTo>
                  <a:lnTo>
                    <a:pt x="1240" y="148"/>
                  </a:lnTo>
                  <a:lnTo>
                    <a:pt x="1199" y="124"/>
                  </a:lnTo>
                  <a:lnTo>
                    <a:pt x="1175" y="110"/>
                  </a:lnTo>
                  <a:lnTo>
                    <a:pt x="1143" y="90"/>
                  </a:lnTo>
                  <a:lnTo>
                    <a:pt x="1112" y="71"/>
                  </a:lnTo>
                  <a:lnTo>
                    <a:pt x="1080" y="52"/>
                  </a:lnTo>
                  <a:lnTo>
                    <a:pt x="1047" y="38"/>
                  </a:lnTo>
                  <a:lnTo>
                    <a:pt x="1015" y="33"/>
                  </a:lnTo>
                  <a:lnTo>
                    <a:pt x="980" y="28"/>
                  </a:lnTo>
                  <a:lnTo>
                    <a:pt x="939" y="38"/>
                  </a:lnTo>
                  <a:lnTo>
                    <a:pt x="900" y="52"/>
                  </a:lnTo>
                  <a:lnTo>
                    <a:pt x="863" y="76"/>
                  </a:lnTo>
                  <a:lnTo>
                    <a:pt x="840" y="100"/>
                  </a:lnTo>
                  <a:lnTo>
                    <a:pt x="824" y="129"/>
                  </a:lnTo>
                  <a:lnTo>
                    <a:pt x="824" y="153"/>
                  </a:lnTo>
                  <a:lnTo>
                    <a:pt x="832" y="181"/>
                  </a:lnTo>
                  <a:lnTo>
                    <a:pt x="848" y="210"/>
                  </a:lnTo>
                  <a:lnTo>
                    <a:pt x="876" y="239"/>
                  </a:lnTo>
                  <a:lnTo>
                    <a:pt x="908" y="264"/>
                  </a:lnTo>
                  <a:lnTo>
                    <a:pt x="932" y="278"/>
                  </a:lnTo>
                  <a:lnTo>
                    <a:pt x="971" y="302"/>
                  </a:lnTo>
                  <a:lnTo>
                    <a:pt x="1019" y="326"/>
                  </a:lnTo>
                  <a:lnTo>
                    <a:pt x="1075" y="359"/>
                  </a:lnTo>
                  <a:lnTo>
                    <a:pt x="1143" y="393"/>
                  </a:lnTo>
                  <a:lnTo>
                    <a:pt x="1211" y="436"/>
                  </a:lnTo>
                  <a:lnTo>
                    <a:pt x="1283" y="474"/>
                  </a:lnTo>
                  <a:lnTo>
                    <a:pt x="1355" y="517"/>
                  </a:lnTo>
                  <a:lnTo>
                    <a:pt x="1427" y="566"/>
                  </a:lnTo>
                  <a:lnTo>
                    <a:pt x="1495" y="609"/>
                  </a:lnTo>
                  <a:lnTo>
                    <a:pt x="1559" y="653"/>
                  </a:lnTo>
                  <a:lnTo>
                    <a:pt x="1615" y="696"/>
                  </a:lnTo>
                  <a:lnTo>
                    <a:pt x="1663" y="739"/>
                  </a:lnTo>
                  <a:lnTo>
                    <a:pt x="1703" y="778"/>
                  </a:lnTo>
                  <a:lnTo>
                    <a:pt x="1727" y="816"/>
                  </a:lnTo>
                  <a:lnTo>
                    <a:pt x="1739" y="845"/>
                  </a:lnTo>
                  <a:lnTo>
                    <a:pt x="1695" y="821"/>
                  </a:lnTo>
                  <a:lnTo>
                    <a:pt x="1643" y="786"/>
                  </a:lnTo>
                  <a:lnTo>
                    <a:pt x="1580" y="748"/>
                  </a:lnTo>
                  <a:lnTo>
                    <a:pt x="1507" y="701"/>
                  </a:lnTo>
                  <a:lnTo>
                    <a:pt x="1427" y="653"/>
                  </a:lnTo>
                  <a:lnTo>
                    <a:pt x="1344" y="595"/>
                  </a:lnTo>
                  <a:lnTo>
                    <a:pt x="1251" y="543"/>
                  </a:lnTo>
                  <a:lnTo>
                    <a:pt x="1155" y="479"/>
                  </a:lnTo>
                  <a:lnTo>
                    <a:pt x="1060" y="422"/>
                  </a:lnTo>
                  <a:lnTo>
                    <a:pt x="956" y="364"/>
                  </a:lnTo>
                  <a:lnTo>
                    <a:pt x="852" y="307"/>
                  </a:lnTo>
                  <a:lnTo>
                    <a:pt x="748" y="253"/>
                  </a:lnTo>
                  <a:lnTo>
                    <a:pt x="644" y="200"/>
                  </a:lnTo>
                  <a:lnTo>
                    <a:pt x="544" y="153"/>
                  </a:lnTo>
                  <a:lnTo>
                    <a:pt x="440" y="110"/>
                  </a:lnTo>
                  <a:lnTo>
                    <a:pt x="345" y="76"/>
                  </a:lnTo>
                  <a:lnTo>
                    <a:pt x="293" y="62"/>
                  </a:lnTo>
                  <a:lnTo>
                    <a:pt x="248" y="52"/>
                  </a:lnTo>
                  <a:lnTo>
                    <a:pt x="208" y="47"/>
                  </a:lnTo>
                  <a:lnTo>
                    <a:pt x="172" y="43"/>
                  </a:lnTo>
                  <a:lnTo>
                    <a:pt x="141" y="47"/>
                  </a:lnTo>
                  <a:lnTo>
                    <a:pt x="109" y="57"/>
                  </a:lnTo>
                  <a:lnTo>
                    <a:pt x="80" y="67"/>
                  </a:lnTo>
                  <a:lnTo>
                    <a:pt x="48" y="81"/>
                  </a:lnTo>
                  <a:lnTo>
                    <a:pt x="20" y="100"/>
                  </a:lnTo>
                  <a:lnTo>
                    <a:pt x="5" y="119"/>
                  </a:lnTo>
                  <a:lnTo>
                    <a:pt x="0" y="134"/>
                  </a:lnTo>
                  <a:lnTo>
                    <a:pt x="0" y="153"/>
                  </a:lnTo>
                  <a:lnTo>
                    <a:pt x="12" y="172"/>
                  </a:lnTo>
                  <a:lnTo>
                    <a:pt x="28" y="191"/>
                  </a:lnTo>
                  <a:lnTo>
                    <a:pt x="52" y="215"/>
                  </a:lnTo>
                  <a:lnTo>
                    <a:pt x="80" y="234"/>
                  </a:lnTo>
                  <a:lnTo>
                    <a:pt x="124" y="264"/>
                  </a:lnTo>
                  <a:lnTo>
                    <a:pt x="184" y="302"/>
                  </a:lnTo>
                  <a:lnTo>
                    <a:pt x="256" y="345"/>
                  </a:lnTo>
                  <a:lnTo>
                    <a:pt x="336" y="388"/>
                  </a:lnTo>
                  <a:lnTo>
                    <a:pt x="412" y="436"/>
                  </a:lnTo>
                  <a:lnTo>
                    <a:pt x="477" y="470"/>
                  </a:lnTo>
                  <a:lnTo>
                    <a:pt x="523" y="503"/>
                  </a:lnTo>
                  <a:lnTo>
                    <a:pt x="551" y="517"/>
                  </a:lnTo>
                  <a:lnTo>
                    <a:pt x="532" y="498"/>
                  </a:lnTo>
                  <a:lnTo>
                    <a:pt x="499" y="474"/>
                  </a:lnTo>
                  <a:lnTo>
                    <a:pt x="468" y="450"/>
                  </a:lnTo>
                  <a:lnTo>
                    <a:pt x="447" y="431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custDataLst>
      <p:tags r:id="rId1"/>
    </p:custDataLst>
  </p:cSld>
  <p:clrMapOvr>
    <a:masterClrMapping/>
  </p:clrMapOvr>
  <p:transition spd="slow">
    <p:plus/>
    <p:sndAc>
      <p:stSnd>
        <p:snd r:embed="rId4" name="whoosh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1015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12" dur="500"/>
                                        <p:tgtEl>
                                          <p:spTgt spid="10158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7074" name="Picture 2">
            <a:extLst>
              <a:ext uri="{FF2B5EF4-FFF2-40B4-BE49-F238E27FC236}">
                <a16:creationId xmlns:a16="http://schemas.microsoft.com/office/drawing/2014/main" id="{8E3C6E46-6537-4C22-9411-600CC2F80A4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74925" y="862013"/>
            <a:ext cx="3505200" cy="1103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7075" name="Picture 3">
            <a:extLst>
              <a:ext uri="{FF2B5EF4-FFF2-40B4-BE49-F238E27FC236}">
                <a16:creationId xmlns:a16="http://schemas.microsoft.com/office/drawing/2014/main" id="{78C5F313-4366-4987-BC52-13B5EEC9D8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125" y="3324225"/>
            <a:ext cx="8455025" cy="3179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27652" name="Group 4">
            <a:extLst>
              <a:ext uri="{FF2B5EF4-FFF2-40B4-BE49-F238E27FC236}">
                <a16:creationId xmlns:a16="http://schemas.microsoft.com/office/drawing/2014/main" id="{EEB7FBF4-1021-407A-90A0-40020D16304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039813" y="2193925"/>
            <a:ext cx="6945312" cy="874713"/>
            <a:chOff x="617" y="1152"/>
            <a:chExt cx="4375" cy="551"/>
          </a:xfrm>
        </p:grpSpPr>
        <p:sp>
          <p:nvSpPr>
            <p:cNvPr id="27653" name="AutoShape 5">
              <a:extLst>
                <a:ext uri="{FF2B5EF4-FFF2-40B4-BE49-F238E27FC236}">
                  <a16:creationId xmlns:a16="http://schemas.microsoft.com/office/drawing/2014/main" id="{7A58D460-F564-43AB-9438-495C4E2585A3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617" y="1152"/>
              <a:ext cx="4375" cy="5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4" name="Rectangle 6">
              <a:extLst>
                <a:ext uri="{FF2B5EF4-FFF2-40B4-BE49-F238E27FC236}">
                  <a16:creationId xmlns:a16="http://schemas.microsoft.com/office/drawing/2014/main" id="{045A1AFC-186B-418D-B7C6-B93230383F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8" y="1185"/>
              <a:ext cx="1752" cy="5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r>
                <a:rPr lang="es-PR" altLang="en-US" sz="5400" b="1">
                  <a:latin typeface="Times New Roman" panose="02020603050405020304" pitchFamily="18" charset="0"/>
                </a:rPr>
                <a:t>Concepto</a:t>
              </a:r>
              <a:endParaRPr lang="es-PR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7655" name="Freeform 7">
              <a:extLst>
                <a:ext uri="{FF2B5EF4-FFF2-40B4-BE49-F238E27FC236}">
                  <a16:creationId xmlns:a16="http://schemas.microsoft.com/office/drawing/2014/main" id="{B15FE6F7-A5A1-475F-8C9F-C7269C360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" y="1295"/>
              <a:ext cx="1182" cy="349"/>
            </a:xfrm>
            <a:custGeom>
              <a:avLst/>
              <a:gdLst>
                <a:gd name="T0" fmla="*/ 326 w 3548"/>
                <a:gd name="T1" fmla="*/ 60 h 1046"/>
                <a:gd name="T2" fmla="*/ 309 w 3548"/>
                <a:gd name="T3" fmla="*/ 78 h 1046"/>
                <a:gd name="T4" fmla="*/ 304 w 3548"/>
                <a:gd name="T5" fmla="*/ 88 h 1046"/>
                <a:gd name="T6" fmla="*/ 299 w 3548"/>
                <a:gd name="T7" fmla="*/ 90 h 1046"/>
                <a:gd name="T8" fmla="*/ 292 w 3548"/>
                <a:gd name="T9" fmla="*/ 93 h 1046"/>
                <a:gd name="T10" fmla="*/ 286 w 3548"/>
                <a:gd name="T11" fmla="*/ 93 h 1046"/>
                <a:gd name="T12" fmla="*/ 292 w 3548"/>
                <a:gd name="T13" fmla="*/ 76 h 1046"/>
                <a:gd name="T14" fmla="*/ 335 w 3548"/>
                <a:gd name="T15" fmla="*/ 41 h 1046"/>
                <a:gd name="T16" fmla="*/ 336 w 3548"/>
                <a:gd name="T17" fmla="*/ 30 h 1046"/>
                <a:gd name="T18" fmla="*/ 283 w 3548"/>
                <a:gd name="T19" fmla="*/ 54 h 1046"/>
                <a:gd name="T20" fmla="*/ 242 w 3548"/>
                <a:gd name="T21" fmla="*/ 79 h 1046"/>
                <a:gd name="T22" fmla="*/ 204 w 3548"/>
                <a:gd name="T23" fmla="*/ 105 h 1046"/>
                <a:gd name="T24" fmla="*/ 174 w 3548"/>
                <a:gd name="T25" fmla="*/ 95 h 1046"/>
                <a:gd name="T26" fmla="*/ 214 w 3548"/>
                <a:gd name="T27" fmla="*/ 63 h 1046"/>
                <a:gd name="T28" fmla="*/ 258 w 3548"/>
                <a:gd name="T29" fmla="*/ 31 h 1046"/>
                <a:gd name="T30" fmla="*/ 185 w 3548"/>
                <a:gd name="T31" fmla="*/ 72 h 1046"/>
                <a:gd name="T32" fmla="*/ 132 w 3548"/>
                <a:gd name="T33" fmla="*/ 106 h 1046"/>
                <a:gd name="T34" fmla="*/ 100 w 3548"/>
                <a:gd name="T35" fmla="*/ 115 h 1046"/>
                <a:gd name="T36" fmla="*/ 99 w 3548"/>
                <a:gd name="T37" fmla="*/ 99 h 1046"/>
                <a:gd name="T38" fmla="*/ 116 w 3548"/>
                <a:gd name="T39" fmla="*/ 93 h 1046"/>
                <a:gd name="T40" fmla="*/ 128 w 3548"/>
                <a:gd name="T41" fmla="*/ 84 h 1046"/>
                <a:gd name="T42" fmla="*/ 123 w 3548"/>
                <a:gd name="T43" fmla="*/ 84 h 1046"/>
                <a:gd name="T44" fmla="*/ 136 w 3548"/>
                <a:gd name="T45" fmla="*/ 76 h 1046"/>
                <a:gd name="T46" fmla="*/ 142 w 3548"/>
                <a:gd name="T47" fmla="*/ 70 h 1046"/>
                <a:gd name="T48" fmla="*/ 170 w 3548"/>
                <a:gd name="T49" fmla="*/ 46 h 1046"/>
                <a:gd name="T50" fmla="*/ 114 w 3548"/>
                <a:gd name="T51" fmla="*/ 80 h 1046"/>
                <a:gd name="T52" fmla="*/ 81 w 3548"/>
                <a:gd name="T53" fmla="*/ 99 h 1046"/>
                <a:gd name="T54" fmla="*/ 64 w 3548"/>
                <a:gd name="T55" fmla="*/ 88 h 1046"/>
                <a:gd name="T56" fmla="*/ 112 w 3548"/>
                <a:gd name="T57" fmla="*/ 42 h 1046"/>
                <a:gd name="T58" fmla="*/ 85 w 3548"/>
                <a:gd name="T59" fmla="*/ 59 h 1046"/>
                <a:gd name="T60" fmla="*/ 46 w 3548"/>
                <a:gd name="T61" fmla="*/ 85 h 1046"/>
                <a:gd name="T62" fmla="*/ 16 w 3548"/>
                <a:gd name="T63" fmla="*/ 96 h 1046"/>
                <a:gd name="T64" fmla="*/ 1 w 3548"/>
                <a:gd name="T65" fmla="*/ 95 h 1046"/>
                <a:gd name="T66" fmla="*/ 2 w 3548"/>
                <a:gd name="T67" fmla="*/ 91 h 1046"/>
                <a:gd name="T68" fmla="*/ 8 w 3548"/>
                <a:gd name="T69" fmla="*/ 90 h 1046"/>
                <a:gd name="T70" fmla="*/ 13 w 3548"/>
                <a:gd name="T71" fmla="*/ 87 h 1046"/>
                <a:gd name="T72" fmla="*/ 28 w 3548"/>
                <a:gd name="T73" fmla="*/ 80 h 1046"/>
                <a:gd name="T74" fmla="*/ 81 w 3548"/>
                <a:gd name="T75" fmla="*/ 47 h 1046"/>
                <a:gd name="T76" fmla="*/ 144 w 3548"/>
                <a:gd name="T77" fmla="*/ 7 h 1046"/>
                <a:gd name="T78" fmla="*/ 164 w 3548"/>
                <a:gd name="T79" fmla="*/ 1 h 1046"/>
                <a:gd name="T80" fmla="*/ 146 w 3548"/>
                <a:gd name="T81" fmla="*/ 32 h 1046"/>
                <a:gd name="T82" fmla="*/ 118 w 3548"/>
                <a:gd name="T83" fmla="*/ 61 h 1046"/>
                <a:gd name="T84" fmla="*/ 175 w 3548"/>
                <a:gd name="T85" fmla="*/ 30 h 1046"/>
                <a:gd name="T86" fmla="*/ 203 w 3548"/>
                <a:gd name="T87" fmla="*/ 18 h 1046"/>
                <a:gd name="T88" fmla="*/ 220 w 3548"/>
                <a:gd name="T89" fmla="*/ 31 h 1046"/>
                <a:gd name="T90" fmla="*/ 183 w 3548"/>
                <a:gd name="T91" fmla="*/ 56 h 1046"/>
                <a:gd name="T92" fmla="*/ 136 w 3548"/>
                <a:gd name="T93" fmla="*/ 89 h 1046"/>
                <a:gd name="T94" fmla="*/ 205 w 3548"/>
                <a:gd name="T95" fmla="*/ 50 h 1046"/>
                <a:gd name="T96" fmla="*/ 267 w 3548"/>
                <a:gd name="T97" fmla="*/ 13 h 1046"/>
                <a:gd name="T98" fmla="*/ 295 w 3548"/>
                <a:gd name="T99" fmla="*/ 4 h 1046"/>
                <a:gd name="T100" fmla="*/ 301 w 3548"/>
                <a:gd name="T101" fmla="*/ 25 h 1046"/>
                <a:gd name="T102" fmla="*/ 258 w 3548"/>
                <a:gd name="T103" fmla="*/ 50 h 1046"/>
                <a:gd name="T104" fmla="*/ 212 w 3548"/>
                <a:gd name="T105" fmla="*/ 86 h 1046"/>
                <a:gd name="T106" fmla="*/ 262 w 3548"/>
                <a:gd name="T107" fmla="*/ 57 h 1046"/>
                <a:gd name="T108" fmla="*/ 347 w 3548"/>
                <a:gd name="T109" fmla="*/ 12 h 1046"/>
                <a:gd name="T110" fmla="*/ 385 w 3548"/>
                <a:gd name="T111" fmla="*/ 7 h 1046"/>
                <a:gd name="T112" fmla="*/ 388 w 3548"/>
                <a:gd name="T113" fmla="*/ 23 h 1046"/>
                <a:gd name="T114" fmla="*/ 338 w 3548"/>
                <a:gd name="T115" fmla="*/ 53 h 104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3548" h="1046">
                  <a:moveTo>
                    <a:pt x="3122" y="410"/>
                  </a:moveTo>
                  <a:lnTo>
                    <a:pt x="3103" y="424"/>
                  </a:lnTo>
                  <a:lnTo>
                    <a:pt x="3076" y="438"/>
                  </a:lnTo>
                  <a:lnTo>
                    <a:pt x="3045" y="461"/>
                  </a:lnTo>
                  <a:lnTo>
                    <a:pt x="3011" y="484"/>
                  </a:lnTo>
                  <a:lnTo>
                    <a:pt x="2981" y="506"/>
                  </a:lnTo>
                  <a:lnTo>
                    <a:pt x="2954" y="525"/>
                  </a:lnTo>
                  <a:lnTo>
                    <a:pt x="2935" y="543"/>
                  </a:lnTo>
                  <a:lnTo>
                    <a:pt x="2919" y="552"/>
                  </a:lnTo>
                  <a:lnTo>
                    <a:pt x="2908" y="561"/>
                  </a:lnTo>
                  <a:lnTo>
                    <a:pt x="2896" y="575"/>
                  </a:lnTo>
                  <a:lnTo>
                    <a:pt x="2878" y="597"/>
                  </a:lnTo>
                  <a:lnTo>
                    <a:pt x="2859" y="616"/>
                  </a:lnTo>
                  <a:lnTo>
                    <a:pt x="2836" y="643"/>
                  </a:lnTo>
                  <a:lnTo>
                    <a:pt x="2813" y="671"/>
                  </a:lnTo>
                  <a:lnTo>
                    <a:pt x="2790" y="698"/>
                  </a:lnTo>
                  <a:lnTo>
                    <a:pt x="2764" y="726"/>
                  </a:lnTo>
                  <a:lnTo>
                    <a:pt x="2733" y="739"/>
                  </a:lnTo>
                  <a:lnTo>
                    <a:pt x="2703" y="753"/>
                  </a:lnTo>
                  <a:lnTo>
                    <a:pt x="2688" y="767"/>
                  </a:lnTo>
                  <a:lnTo>
                    <a:pt x="2691" y="785"/>
                  </a:lnTo>
                  <a:lnTo>
                    <a:pt x="2710" y="785"/>
                  </a:lnTo>
                  <a:lnTo>
                    <a:pt x="2733" y="785"/>
                  </a:lnTo>
                  <a:lnTo>
                    <a:pt x="2745" y="790"/>
                  </a:lnTo>
                  <a:lnTo>
                    <a:pt x="2737" y="790"/>
                  </a:lnTo>
                  <a:lnTo>
                    <a:pt x="2714" y="794"/>
                  </a:lnTo>
                  <a:lnTo>
                    <a:pt x="2680" y="799"/>
                  </a:lnTo>
                  <a:lnTo>
                    <a:pt x="2657" y="803"/>
                  </a:lnTo>
                  <a:lnTo>
                    <a:pt x="2654" y="808"/>
                  </a:lnTo>
                  <a:lnTo>
                    <a:pt x="2668" y="808"/>
                  </a:lnTo>
                  <a:lnTo>
                    <a:pt x="2688" y="813"/>
                  </a:lnTo>
                  <a:lnTo>
                    <a:pt x="2700" y="813"/>
                  </a:lnTo>
                  <a:lnTo>
                    <a:pt x="2703" y="817"/>
                  </a:lnTo>
                  <a:lnTo>
                    <a:pt x="2691" y="822"/>
                  </a:lnTo>
                  <a:lnTo>
                    <a:pt x="2677" y="826"/>
                  </a:lnTo>
                  <a:lnTo>
                    <a:pt x="2654" y="826"/>
                  </a:lnTo>
                  <a:lnTo>
                    <a:pt x="2631" y="826"/>
                  </a:lnTo>
                  <a:lnTo>
                    <a:pt x="2612" y="822"/>
                  </a:lnTo>
                  <a:lnTo>
                    <a:pt x="2612" y="826"/>
                  </a:lnTo>
                  <a:lnTo>
                    <a:pt x="2631" y="836"/>
                  </a:lnTo>
                  <a:lnTo>
                    <a:pt x="2650" y="840"/>
                  </a:lnTo>
                  <a:lnTo>
                    <a:pt x="2647" y="840"/>
                  </a:lnTo>
                  <a:lnTo>
                    <a:pt x="2638" y="849"/>
                  </a:lnTo>
                  <a:lnTo>
                    <a:pt x="2624" y="854"/>
                  </a:lnTo>
                  <a:lnTo>
                    <a:pt x="2601" y="858"/>
                  </a:lnTo>
                  <a:lnTo>
                    <a:pt x="2592" y="849"/>
                  </a:lnTo>
                  <a:lnTo>
                    <a:pt x="2585" y="840"/>
                  </a:lnTo>
                  <a:lnTo>
                    <a:pt x="2578" y="836"/>
                  </a:lnTo>
                  <a:lnTo>
                    <a:pt x="2569" y="840"/>
                  </a:lnTo>
                  <a:lnTo>
                    <a:pt x="2532" y="817"/>
                  </a:lnTo>
                  <a:lnTo>
                    <a:pt x="2528" y="785"/>
                  </a:lnTo>
                  <a:lnTo>
                    <a:pt x="2539" y="758"/>
                  </a:lnTo>
                  <a:lnTo>
                    <a:pt x="2566" y="735"/>
                  </a:lnTo>
                  <a:lnTo>
                    <a:pt x="2578" y="726"/>
                  </a:lnTo>
                  <a:lnTo>
                    <a:pt x="2601" y="707"/>
                  </a:lnTo>
                  <a:lnTo>
                    <a:pt x="2631" y="685"/>
                  </a:lnTo>
                  <a:lnTo>
                    <a:pt x="2665" y="657"/>
                  </a:lnTo>
                  <a:lnTo>
                    <a:pt x="2707" y="621"/>
                  </a:lnTo>
                  <a:lnTo>
                    <a:pt x="2756" y="584"/>
                  </a:lnTo>
                  <a:lnTo>
                    <a:pt x="2806" y="543"/>
                  </a:lnTo>
                  <a:lnTo>
                    <a:pt x="2859" y="497"/>
                  </a:lnTo>
                  <a:lnTo>
                    <a:pt x="2912" y="456"/>
                  </a:lnTo>
                  <a:lnTo>
                    <a:pt x="2969" y="410"/>
                  </a:lnTo>
                  <a:lnTo>
                    <a:pt x="3023" y="369"/>
                  </a:lnTo>
                  <a:lnTo>
                    <a:pt x="3076" y="328"/>
                  </a:lnTo>
                  <a:lnTo>
                    <a:pt x="3125" y="292"/>
                  </a:lnTo>
                  <a:lnTo>
                    <a:pt x="3171" y="255"/>
                  </a:lnTo>
                  <a:lnTo>
                    <a:pt x="3209" y="228"/>
                  </a:lnTo>
                  <a:lnTo>
                    <a:pt x="3242" y="205"/>
                  </a:lnTo>
                  <a:lnTo>
                    <a:pt x="3182" y="218"/>
                  </a:lnTo>
                  <a:lnTo>
                    <a:pt x="3110" y="241"/>
                  </a:lnTo>
                  <a:lnTo>
                    <a:pt x="3030" y="274"/>
                  </a:lnTo>
                  <a:lnTo>
                    <a:pt x="2946" y="305"/>
                  </a:lnTo>
                  <a:lnTo>
                    <a:pt x="2859" y="341"/>
                  </a:lnTo>
                  <a:lnTo>
                    <a:pt x="2779" y="379"/>
                  </a:lnTo>
                  <a:lnTo>
                    <a:pt x="2707" y="410"/>
                  </a:lnTo>
                  <a:lnTo>
                    <a:pt x="2647" y="438"/>
                  </a:lnTo>
                  <a:lnTo>
                    <a:pt x="2619" y="451"/>
                  </a:lnTo>
                  <a:lnTo>
                    <a:pt x="2585" y="470"/>
                  </a:lnTo>
                  <a:lnTo>
                    <a:pt x="2548" y="488"/>
                  </a:lnTo>
                  <a:lnTo>
                    <a:pt x="2505" y="511"/>
                  </a:lnTo>
                  <a:lnTo>
                    <a:pt x="2460" y="538"/>
                  </a:lnTo>
                  <a:lnTo>
                    <a:pt x="2414" y="566"/>
                  </a:lnTo>
                  <a:lnTo>
                    <a:pt x="2368" y="593"/>
                  </a:lnTo>
                  <a:lnTo>
                    <a:pt x="2318" y="621"/>
                  </a:lnTo>
                  <a:lnTo>
                    <a:pt x="2269" y="653"/>
                  </a:lnTo>
                  <a:lnTo>
                    <a:pt x="2224" y="685"/>
                  </a:lnTo>
                  <a:lnTo>
                    <a:pt x="2179" y="712"/>
                  </a:lnTo>
                  <a:lnTo>
                    <a:pt x="2136" y="744"/>
                  </a:lnTo>
                  <a:lnTo>
                    <a:pt x="2094" y="772"/>
                  </a:lnTo>
                  <a:lnTo>
                    <a:pt x="2060" y="799"/>
                  </a:lnTo>
                  <a:lnTo>
                    <a:pt x="2030" y="822"/>
                  </a:lnTo>
                  <a:lnTo>
                    <a:pt x="2004" y="844"/>
                  </a:lnTo>
                  <a:lnTo>
                    <a:pt x="1951" y="886"/>
                  </a:lnTo>
                  <a:lnTo>
                    <a:pt x="1893" y="918"/>
                  </a:lnTo>
                  <a:lnTo>
                    <a:pt x="1836" y="941"/>
                  </a:lnTo>
                  <a:lnTo>
                    <a:pt x="1779" y="954"/>
                  </a:lnTo>
                  <a:lnTo>
                    <a:pt x="1730" y="959"/>
                  </a:lnTo>
                  <a:lnTo>
                    <a:pt x="1684" y="959"/>
                  </a:lnTo>
                  <a:lnTo>
                    <a:pt x="1650" y="954"/>
                  </a:lnTo>
                  <a:lnTo>
                    <a:pt x="1622" y="945"/>
                  </a:lnTo>
                  <a:lnTo>
                    <a:pt x="1585" y="923"/>
                  </a:lnTo>
                  <a:lnTo>
                    <a:pt x="1562" y="895"/>
                  </a:lnTo>
                  <a:lnTo>
                    <a:pt x="1566" y="858"/>
                  </a:lnTo>
                  <a:lnTo>
                    <a:pt x="1608" y="808"/>
                  </a:lnTo>
                  <a:lnTo>
                    <a:pt x="1631" y="790"/>
                  </a:lnTo>
                  <a:lnTo>
                    <a:pt x="1661" y="762"/>
                  </a:lnTo>
                  <a:lnTo>
                    <a:pt x="1703" y="730"/>
                  </a:lnTo>
                  <a:lnTo>
                    <a:pt x="1749" y="694"/>
                  </a:lnTo>
                  <a:lnTo>
                    <a:pt x="1806" y="657"/>
                  </a:lnTo>
                  <a:lnTo>
                    <a:pt x="1862" y="616"/>
                  </a:lnTo>
                  <a:lnTo>
                    <a:pt x="1924" y="570"/>
                  </a:lnTo>
                  <a:lnTo>
                    <a:pt x="1984" y="529"/>
                  </a:lnTo>
                  <a:lnTo>
                    <a:pt x="2045" y="484"/>
                  </a:lnTo>
                  <a:lnTo>
                    <a:pt x="2106" y="443"/>
                  </a:lnTo>
                  <a:lnTo>
                    <a:pt x="2159" y="401"/>
                  </a:lnTo>
                  <a:lnTo>
                    <a:pt x="2212" y="365"/>
                  </a:lnTo>
                  <a:lnTo>
                    <a:pt x="2258" y="333"/>
                  </a:lnTo>
                  <a:lnTo>
                    <a:pt x="2297" y="305"/>
                  </a:lnTo>
                  <a:lnTo>
                    <a:pt x="2323" y="282"/>
                  </a:lnTo>
                  <a:lnTo>
                    <a:pt x="2341" y="269"/>
                  </a:lnTo>
                  <a:lnTo>
                    <a:pt x="2239" y="323"/>
                  </a:lnTo>
                  <a:lnTo>
                    <a:pt x="2136" y="379"/>
                  </a:lnTo>
                  <a:lnTo>
                    <a:pt x="2034" y="433"/>
                  </a:lnTo>
                  <a:lnTo>
                    <a:pt x="1935" y="488"/>
                  </a:lnTo>
                  <a:lnTo>
                    <a:pt x="1843" y="543"/>
                  </a:lnTo>
                  <a:lnTo>
                    <a:pt x="1753" y="593"/>
                  </a:lnTo>
                  <a:lnTo>
                    <a:pt x="1665" y="648"/>
                  </a:lnTo>
                  <a:lnTo>
                    <a:pt x="1581" y="698"/>
                  </a:lnTo>
                  <a:lnTo>
                    <a:pt x="1505" y="744"/>
                  </a:lnTo>
                  <a:lnTo>
                    <a:pt x="1433" y="790"/>
                  </a:lnTo>
                  <a:lnTo>
                    <a:pt x="1368" y="831"/>
                  </a:lnTo>
                  <a:lnTo>
                    <a:pt x="1311" y="867"/>
                  </a:lnTo>
                  <a:lnTo>
                    <a:pt x="1262" y="899"/>
                  </a:lnTo>
                  <a:lnTo>
                    <a:pt x="1221" y="927"/>
                  </a:lnTo>
                  <a:lnTo>
                    <a:pt x="1186" y="949"/>
                  </a:lnTo>
                  <a:lnTo>
                    <a:pt x="1159" y="968"/>
                  </a:lnTo>
                  <a:lnTo>
                    <a:pt x="1117" y="995"/>
                  </a:lnTo>
                  <a:lnTo>
                    <a:pt x="1080" y="1013"/>
                  </a:lnTo>
                  <a:lnTo>
                    <a:pt x="1041" y="1032"/>
                  </a:lnTo>
                  <a:lnTo>
                    <a:pt x="1004" y="1041"/>
                  </a:lnTo>
                  <a:lnTo>
                    <a:pt x="969" y="1046"/>
                  </a:lnTo>
                  <a:lnTo>
                    <a:pt x="935" y="1041"/>
                  </a:lnTo>
                  <a:lnTo>
                    <a:pt x="901" y="1032"/>
                  </a:lnTo>
                  <a:lnTo>
                    <a:pt x="866" y="1013"/>
                  </a:lnTo>
                  <a:lnTo>
                    <a:pt x="825" y="977"/>
                  </a:lnTo>
                  <a:lnTo>
                    <a:pt x="817" y="945"/>
                  </a:lnTo>
                  <a:lnTo>
                    <a:pt x="832" y="918"/>
                  </a:lnTo>
                  <a:lnTo>
                    <a:pt x="852" y="904"/>
                  </a:lnTo>
                  <a:lnTo>
                    <a:pt x="859" y="899"/>
                  </a:lnTo>
                  <a:lnTo>
                    <a:pt x="875" y="890"/>
                  </a:lnTo>
                  <a:lnTo>
                    <a:pt x="889" y="886"/>
                  </a:lnTo>
                  <a:lnTo>
                    <a:pt x="908" y="877"/>
                  </a:lnTo>
                  <a:lnTo>
                    <a:pt x="924" y="872"/>
                  </a:lnTo>
                  <a:lnTo>
                    <a:pt x="939" y="867"/>
                  </a:lnTo>
                  <a:lnTo>
                    <a:pt x="954" y="863"/>
                  </a:lnTo>
                  <a:lnTo>
                    <a:pt x="965" y="863"/>
                  </a:lnTo>
                  <a:lnTo>
                    <a:pt x="992" y="858"/>
                  </a:lnTo>
                  <a:lnTo>
                    <a:pt x="1018" y="849"/>
                  </a:lnTo>
                  <a:lnTo>
                    <a:pt x="1045" y="836"/>
                  </a:lnTo>
                  <a:lnTo>
                    <a:pt x="1068" y="822"/>
                  </a:lnTo>
                  <a:lnTo>
                    <a:pt x="1094" y="803"/>
                  </a:lnTo>
                  <a:lnTo>
                    <a:pt x="1125" y="785"/>
                  </a:lnTo>
                  <a:lnTo>
                    <a:pt x="1156" y="762"/>
                  </a:lnTo>
                  <a:lnTo>
                    <a:pt x="1189" y="744"/>
                  </a:lnTo>
                  <a:lnTo>
                    <a:pt x="1179" y="748"/>
                  </a:lnTo>
                  <a:lnTo>
                    <a:pt x="1166" y="753"/>
                  </a:lnTo>
                  <a:lnTo>
                    <a:pt x="1152" y="758"/>
                  </a:lnTo>
                  <a:lnTo>
                    <a:pt x="1133" y="762"/>
                  </a:lnTo>
                  <a:lnTo>
                    <a:pt x="1113" y="772"/>
                  </a:lnTo>
                  <a:lnTo>
                    <a:pt x="1091" y="776"/>
                  </a:lnTo>
                  <a:lnTo>
                    <a:pt x="1064" y="790"/>
                  </a:lnTo>
                  <a:lnTo>
                    <a:pt x="1037" y="799"/>
                  </a:lnTo>
                  <a:lnTo>
                    <a:pt x="1057" y="785"/>
                  </a:lnTo>
                  <a:lnTo>
                    <a:pt x="1080" y="772"/>
                  </a:lnTo>
                  <a:lnTo>
                    <a:pt x="1110" y="753"/>
                  </a:lnTo>
                  <a:lnTo>
                    <a:pt x="1148" y="735"/>
                  </a:lnTo>
                  <a:lnTo>
                    <a:pt x="1182" y="717"/>
                  </a:lnTo>
                  <a:lnTo>
                    <a:pt x="1216" y="698"/>
                  </a:lnTo>
                  <a:lnTo>
                    <a:pt x="1251" y="675"/>
                  </a:lnTo>
                  <a:lnTo>
                    <a:pt x="1277" y="657"/>
                  </a:lnTo>
                  <a:lnTo>
                    <a:pt x="1262" y="662"/>
                  </a:lnTo>
                  <a:lnTo>
                    <a:pt x="1242" y="671"/>
                  </a:lnTo>
                  <a:lnTo>
                    <a:pt x="1228" y="680"/>
                  </a:lnTo>
                  <a:lnTo>
                    <a:pt x="1209" y="689"/>
                  </a:lnTo>
                  <a:lnTo>
                    <a:pt x="1193" y="698"/>
                  </a:lnTo>
                  <a:lnTo>
                    <a:pt x="1175" y="707"/>
                  </a:lnTo>
                  <a:lnTo>
                    <a:pt x="1156" y="717"/>
                  </a:lnTo>
                  <a:lnTo>
                    <a:pt x="1136" y="726"/>
                  </a:lnTo>
                  <a:lnTo>
                    <a:pt x="1163" y="707"/>
                  </a:lnTo>
                  <a:lnTo>
                    <a:pt x="1212" y="671"/>
                  </a:lnTo>
                  <a:lnTo>
                    <a:pt x="1277" y="625"/>
                  </a:lnTo>
                  <a:lnTo>
                    <a:pt x="1357" y="570"/>
                  </a:lnTo>
                  <a:lnTo>
                    <a:pt x="1440" y="511"/>
                  </a:lnTo>
                  <a:lnTo>
                    <a:pt x="1521" y="451"/>
                  </a:lnTo>
                  <a:lnTo>
                    <a:pt x="1597" y="401"/>
                  </a:lnTo>
                  <a:lnTo>
                    <a:pt x="1657" y="356"/>
                  </a:lnTo>
                  <a:lnTo>
                    <a:pt x="1622" y="369"/>
                  </a:lnTo>
                  <a:lnTo>
                    <a:pt x="1578" y="387"/>
                  </a:lnTo>
                  <a:lnTo>
                    <a:pt x="1528" y="410"/>
                  </a:lnTo>
                  <a:lnTo>
                    <a:pt x="1472" y="443"/>
                  </a:lnTo>
                  <a:lnTo>
                    <a:pt x="1410" y="479"/>
                  </a:lnTo>
                  <a:lnTo>
                    <a:pt x="1350" y="516"/>
                  </a:lnTo>
                  <a:lnTo>
                    <a:pt x="1281" y="557"/>
                  </a:lnTo>
                  <a:lnTo>
                    <a:pt x="1216" y="597"/>
                  </a:lnTo>
                  <a:lnTo>
                    <a:pt x="1152" y="639"/>
                  </a:lnTo>
                  <a:lnTo>
                    <a:pt x="1087" y="680"/>
                  </a:lnTo>
                  <a:lnTo>
                    <a:pt x="1030" y="717"/>
                  </a:lnTo>
                  <a:lnTo>
                    <a:pt x="974" y="753"/>
                  </a:lnTo>
                  <a:lnTo>
                    <a:pt x="924" y="785"/>
                  </a:lnTo>
                  <a:lnTo>
                    <a:pt x="882" y="813"/>
                  </a:lnTo>
                  <a:lnTo>
                    <a:pt x="847" y="836"/>
                  </a:lnTo>
                  <a:lnTo>
                    <a:pt x="825" y="849"/>
                  </a:lnTo>
                  <a:lnTo>
                    <a:pt x="790" y="867"/>
                  </a:lnTo>
                  <a:lnTo>
                    <a:pt x="756" y="881"/>
                  </a:lnTo>
                  <a:lnTo>
                    <a:pt x="730" y="890"/>
                  </a:lnTo>
                  <a:lnTo>
                    <a:pt x="703" y="895"/>
                  </a:lnTo>
                  <a:lnTo>
                    <a:pt x="677" y="895"/>
                  </a:lnTo>
                  <a:lnTo>
                    <a:pt x="654" y="890"/>
                  </a:lnTo>
                  <a:lnTo>
                    <a:pt x="631" y="881"/>
                  </a:lnTo>
                  <a:lnTo>
                    <a:pt x="612" y="872"/>
                  </a:lnTo>
                  <a:lnTo>
                    <a:pt x="581" y="844"/>
                  </a:lnTo>
                  <a:lnTo>
                    <a:pt x="566" y="822"/>
                  </a:lnTo>
                  <a:lnTo>
                    <a:pt x="574" y="790"/>
                  </a:lnTo>
                  <a:lnTo>
                    <a:pt x="596" y="758"/>
                  </a:lnTo>
                  <a:lnTo>
                    <a:pt x="619" y="735"/>
                  </a:lnTo>
                  <a:lnTo>
                    <a:pt x="657" y="698"/>
                  </a:lnTo>
                  <a:lnTo>
                    <a:pt x="707" y="653"/>
                  </a:lnTo>
                  <a:lnTo>
                    <a:pt x="764" y="597"/>
                  </a:lnTo>
                  <a:lnTo>
                    <a:pt x="836" y="534"/>
                  </a:lnTo>
                  <a:lnTo>
                    <a:pt x="919" y="461"/>
                  </a:lnTo>
                  <a:lnTo>
                    <a:pt x="1011" y="379"/>
                  </a:lnTo>
                  <a:lnTo>
                    <a:pt x="1113" y="292"/>
                  </a:lnTo>
                  <a:lnTo>
                    <a:pt x="1076" y="323"/>
                  </a:lnTo>
                  <a:lnTo>
                    <a:pt x="1030" y="356"/>
                  </a:lnTo>
                  <a:lnTo>
                    <a:pt x="984" y="387"/>
                  </a:lnTo>
                  <a:lnTo>
                    <a:pt x="931" y="424"/>
                  </a:lnTo>
                  <a:lnTo>
                    <a:pt x="878" y="461"/>
                  </a:lnTo>
                  <a:lnTo>
                    <a:pt x="825" y="497"/>
                  </a:lnTo>
                  <a:lnTo>
                    <a:pt x="767" y="534"/>
                  </a:lnTo>
                  <a:lnTo>
                    <a:pt x="714" y="570"/>
                  </a:lnTo>
                  <a:lnTo>
                    <a:pt x="661" y="607"/>
                  </a:lnTo>
                  <a:lnTo>
                    <a:pt x="608" y="639"/>
                  </a:lnTo>
                  <a:lnTo>
                    <a:pt x="559" y="671"/>
                  </a:lnTo>
                  <a:lnTo>
                    <a:pt x="516" y="698"/>
                  </a:lnTo>
                  <a:lnTo>
                    <a:pt x="475" y="726"/>
                  </a:lnTo>
                  <a:lnTo>
                    <a:pt x="440" y="748"/>
                  </a:lnTo>
                  <a:lnTo>
                    <a:pt x="414" y="762"/>
                  </a:lnTo>
                  <a:lnTo>
                    <a:pt x="391" y="776"/>
                  </a:lnTo>
                  <a:lnTo>
                    <a:pt x="353" y="794"/>
                  </a:lnTo>
                  <a:lnTo>
                    <a:pt x="315" y="813"/>
                  </a:lnTo>
                  <a:lnTo>
                    <a:pt x="278" y="826"/>
                  </a:lnTo>
                  <a:lnTo>
                    <a:pt x="235" y="840"/>
                  </a:lnTo>
                  <a:lnTo>
                    <a:pt x="202" y="849"/>
                  </a:lnTo>
                  <a:lnTo>
                    <a:pt x="167" y="858"/>
                  </a:lnTo>
                  <a:lnTo>
                    <a:pt x="140" y="863"/>
                  </a:lnTo>
                  <a:lnTo>
                    <a:pt x="121" y="863"/>
                  </a:lnTo>
                  <a:lnTo>
                    <a:pt x="106" y="863"/>
                  </a:lnTo>
                  <a:lnTo>
                    <a:pt x="87" y="863"/>
                  </a:lnTo>
                  <a:lnTo>
                    <a:pt x="68" y="863"/>
                  </a:lnTo>
                  <a:lnTo>
                    <a:pt x="50" y="863"/>
                  </a:lnTo>
                  <a:lnTo>
                    <a:pt x="34" y="863"/>
                  </a:lnTo>
                  <a:lnTo>
                    <a:pt x="18" y="863"/>
                  </a:lnTo>
                  <a:lnTo>
                    <a:pt x="7" y="858"/>
                  </a:lnTo>
                  <a:lnTo>
                    <a:pt x="0" y="858"/>
                  </a:lnTo>
                  <a:lnTo>
                    <a:pt x="23" y="854"/>
                  </a:lnTo>
                  <a:lnTo>
                    <a:pt x="41" y="849"/>
                  </a:lnTo>
                  <a:lnTo>
                    <a:pt x="50" y="840"/>
                  </a:lnTo>
                  <a:lnTo>
                    <a:pt x="53" y="840"/>
                  </a:lnTo>
                  <a:lnTo>
                    <a:pt x="30" y="836"/>
                  </a:lnTo>
                  <a:lnTo>
                    <a:pt x="15" y="826"/>
                  </a:lnTo>
                  <a:lnTo>
                    <a:pt x="15" y="822"/>
                  </a:lnTo>
                  <a:lnTo>
                    <a:pt x="37" y="826"/>
                  </a:lnTo>
                  <a:lnTo>
                    <a:pt x="60" y="826"/>
                  </a:lnTo>
                  <a:lnTo>
                    <a:pt x="83" y="826"/>
                  </a:lnTo>
                  <a:lnTo>
                    <a:pt x="99" y="822"/>
                  </a:lnTo>
                  <a:lnTo>
                    <a:pt x="110" y="817"/>
                  </a:lnTo>
                  <a:lnTo>
                    <a:pt x="106" y="813"/>
                  </a:lnTo>
                  <a:lnTo>
                    <a:pt x="94" y="813"/>
                  </a:lnTo>
                  <a:lnTo>
                    <a:pt x="76" y="808"/>
                  </a:lnTo>
                  <a:lnTo>
                    <a:pt x="57" y="808"/>
                  </a:lnTo>
                  <a:lnTo>
                    <a:pt x="60" y="803"/>
                  </a:lnTo>
                  <a:lnTo>
                    <a:pt x="87" y="799"/>
                  </a:lnTo>
                  <a:lnTo>
                    <a:pt x="117" y="794"/>
                  </a:lnTo>
                  <a:lnTo>
                    <a:pt x="140" y="790"/>
                  </a:lnTo>
                  <a:lnTo>
                    <a:pt x="148" y="790"/>
                  </a:lnTo>
                  <a:lnTo>
                    <a:pt x="136" y="785"/>
                  </a:lnTo>
                  <a:lnTo>
                    <a:pt x="117" y="785"/>
                  </a:lnTo>
                  <a:lnTo>
                    <a:pt x="99" y="785"/>
                  </a:lnTo>
                  <a:lnTo>
                    <a:pt x="117" y="780"/>
                  </a:lnTo>
                  <a:lnTo>
                    <a:pt x="140" y="772"/>
                  </a:lnTo>
                  <a:lnTo>
                    <a:pt x="163" y="762"/>
                  </a:lnTo>
                  <a:lnTo>
                    <a:pt x="186" y="748"/>
                  </a:lnTo>
                  <a:lnTo>
                    <a:pt x="205" y="739"/>
                  </a:lnTo>
                  <a:lnTo>
                    <a:pt x="228" y="726"/>
                  </a:lnTo>
                  <a:lnTo>
                    <a:pt x="251" y="717"/>
                  </a:lnTo>
                  <a:lnTo>
                    <a:pt x="269" y="703"/>
                  </a:lnTo>
                  <a:lnTo>
                    <a:pt x="300" y="685"/>
                  </a:lnTo>
                  <a:lnTo>
                    <a:pt x="346" y="657"/>
                  </a:lnTo>
                  <a:lnTo>
                    <a:pt x="403" y="621"/>
                  </a:lnTo>
                  <a:lnTo>
                    <a:pt x="475" y="575"/>
                  </a:lnTo>
                  <a:lnTo>
                    <a:pt x="551" y="529"/>
                  </a:lnTo>
                  <a:lnTo>
                    <a:pt x="635" y="474"/>
                  </a:lnTo>
                  <a:lnTo>
                    <a:pt x="726" y="420"/>
                  </a:lnTo>
                  <a:lnTo>
                    <a:pt x="813" y="360"/>
                  </a:lnTo>
                  <a:lnTo>
                    <a:pt x="905" y="305"/>
                  </a:lnTo>
                  <a:lnTo>
                    <a:pt x="992" y="251"/>
                  </a:lnTo>
                  <a:lnTo>
                    <a:pt x="1072" y="200"/>
                  </a:lnTo>
                  <a:lnTo>
                    <a:pt x="1144" y="154"/>
                  </a:lnTo>
                  <a:lnTo>
                    <a:pt x="1209" y="113"/>
                  </a:lnTo>
                  <a:lnTo>
                    <a:pt x="1262" y="82"/>
                  </a:lnTo>
                  <a:lnTo>
                    <a:pt x="1300" y="59"/>
                  </a:lnTo>
                  <a:lnTo>
                    <a:pt x="1318" y="44"/>
                  </a:lnTo>
                  <a:lnTo>
                    <a:pt x="1341" y="31"/>
                  </a:lnTo>
                  <a:lnTo>
                    <a:pt x="1361" y="21"/>
                  </a:lnTo>
                  <a:lnTo>
                    <a:pt x="1384" y="8"/>
                  </a:lnTo>
                  <a:lnTo>
                    <a:pt x="1407" y="3"/>
                  </a:lnTo>
                  <a:lnTo>
                    <a:pt x="1429" y="0"/>
                  </a:lnTo>
                  <a:lnTo>
                    <a:pt x="1452" y="3"/>
                  </a:lnTo>
                  <a:lnTo>
                    <a:pt x="1479" y="8"/>
                  </a:lnTo>
                  <a:lnTo>
                    <a:pt x="1509" y="26"/>
                  </a:lnTo>
                  <a:lnTo>
                    <a:pt x="1551" y="63"/>
                  </a:lnTo>
                  <a:lnTo>
                    <a:pt x="1566" y="90"/>
                  </a:lnTo>
                  <a:lnTo>
                    <a:pt x="1551" y="118"/>
                  </a:lnTo>
                  <a:lnTo>
                    <a:pt x="1516" y="146"/>
                  </a:lnTo>
                  <a:lnTo>
                    <a:pt x="1475" y="172"/>
                  </a:lnTo>
                  <a:lnTo>
                    <a:pt x="1407" y="223"/>
                  </a:lnTo>
                  <a:lnTo>
                    <a:pt x="1315" y="292"/>
                  </a:lnTo>
                  <a:lnTo>
                    <a:pt x="1216" y="369"/>
                  </a:lnTo>
                  <a:lnTo>
                    <a:pt x="1117" y="451"/>
                  </a:lnTo>
                  <a:lnTo>
                    <a:pt x="1027" y="529"/>
                  </a:lnTo>
                  <a:lnTo>
                    <a:pt x="954" y="593"/>
                  </a:lnTo>
                  <a:lnTo>
                    <a:pt x="912" y="639"/>
                  </a:lnTo>
                  <a:lnTo>
                    <a:pt x="954" y="616"/>
                  </a:lnTo>
                  <a:lnTo>
                    <a:pt x="1004" y="584"/>
                  </a:lnTo>
                  <a:lnTo>
                    <a:pt x="1060" y="552"/>
                  </a:lnTo>
                  <a:lnTo>
                    <a:pt x="1122" y="520"/>
                  </a:lnTo>
                  <a:lnTo>
                    <a:pt x="1186" y="484"/>
                  </a:lnTo>
                  <a:lnTo>
                    <a:pt x="1251" y="447"/>
                  </a:lnTo>
                  <a:lnTo>
                    <a:pt x="1318" y="406"/>
                  </a:lnTo>
                  <a:lnTo>
                    <a:pt x="1387" y="369"/>
                  </a:lnTo>
                  <a:lnTo>
                    <a:pt x="1452" y="333"/>
                  </a:lnTo>
                  <a:lnTo>
                    <a:pt x="1516" y="300"/>
                  </a:lnTo>
                  <a:lnTo>
                    <a:pt x="1574" y="269"/>
                  </a:lnTo>
                  <a:lnTo>
                    <a:pt x="1627" y="236"/>
                  </a:lnTo>
                  <a:lnTo>
                    <a:pt x="1672" y="214"/>
                  </a:lnTo>
                  <a:lnTo>
                    <a:pt x="1711" y="195"/>
                  </a:lnTo>
                  <a:lnTo>
                    <a:pt x="1741" y="182"/>
                  </a:lnTo>
                  <a:lnTo>
                    <a:pt x="1760" y="172"/>
                  </a:lnTo>
                  <a:lnTo>
                    <a:pt x="1783" y="164"/>
                  </a:lnTo>
                  <a:lnTo>
                    <a:pt x="1809" y="159"/>
                  </a:lnTo>
                  <a:lnTo>
                    <a:pt x="1832" y="159"/>
                  </a:lnTo>
                  <a:lnTo>
                    <a:pt x="1855" y="159"/>
                  </a:lnTo>
                  <a:lnTo>
                    <a:pt x="1878" y="164"/>
                  </a:lnTo>
                  <a:lnTo>
                    <a:pt x="1905" y="172"/>
                  </a:lnTo>
                  <a:lnTo>
                    <a:pt x="1928" y="182"/>
                  </a:lnTo>
                  <a:lnTo>
                    <a:pt x="1954" y="195"/>
                  </a:lnTo>
                  <a:lnTo>
                    <a:pt x="1988" y="223"/>
                  </a:lnTo>
                  <a:lnTo>
                    <a:pt x="1996" y="251"/>
                  </a:lnTo>
                  <a:lnTo>
                    <a:pt x="1977" y="277"/>
                  </a:lnTo>
                  <a:lnTo>
                    <a:pt x="1938" y="310"/>
                  </a:lnTo>
                  <a:lnTo>
                    <a:pt x="1919" y="323"/>
                  </a:lnTo>
                  <a:lnTo>
                    <a:pt x="1893" y="341"/>
                  </a:lnTo>
                  <a:lnTo>
                    <a:pt x="1855" y="365"/>
                  </a:lnTo>
                  <a:lnTo>
                    <a:pt x="1813" y="392"/>
                  </a:lnTo>
                  <a:lnTo>
                    <a:pt x="1760" y="428"/>
                  </a:lnTo>
                  <a:lnTo>
                    <a:pt x="1707" y="465"/>
                  </a:lnTo>
                  <a:lnTo>
                    <a:pt x="1645" y="502"/>
                  </a:lnTo>
                  <a:lnTo>
                    <a:pt x="1585" y="543"/>
                  </a:lnTo>
                  <a:lnTo>
                    <a:pt x="1525" y="584"/>
                  </a:lnTo>
                  <a:lnTo>
                    <a:pt x="1463" y="625"/>
                  </a:lnTo>
                  <a:lnTo>
                    <a:pt x="1407" y="667"/>
                  </a:lnTo>
                  <a:lnTo>
                    <a:pt x="1353" y="703"/>
                  </a:lnTo>
                  <a:lnTo>
                    <a:pt x="1304" y="739"/>
                  </a:lnTo>
                  <a:lnTo>
                    <a:pt x="1262" y="772"/>
                  </a:lnTo>
                  <a:lnTo>
                    <a:pt x="1228" y="803"/>
                  </a:lnTo>
                  <a:lnTo>
                    <a:pt x="1205" y="826"/>
                  </a:lnTo>
                  <a:lnTo>
                    <a:pt x="1285" y="776"/>
                  </a:lnTo>
                  <a:lnTo>
                    <a:pt x="1373" y="726"/>
                  </a:lnTo>
                  <a:lnTo>
                    <a:pt x="1463" y="671"/>
                  </a:lnTo>
                  <a:lnTo>
                    <a:pt x="1559" y="616"/>
                  </a:lnTo>
                  <a:lnTo>
                    <a:pt x="1657" y="561"/>
                  </a:lnTo>
                  <a:lnTo>
                    <a:pt x="1753" y="502"/>
                  </a:lnTo>
                  <a:lnTo>
                    <a:pt x="1848" y="447"/>
                  </a:lnTo>
                  <a:lnTo>
                    <a:pt x="1942" y="392"/>
                  </a:lnTo>
                  <a:lnTo>
                    <a:pt x="2030" y="337"/>
                  </a:lnTo>
                  <a:lnTo>
                    <a:pt x="2113" y="292"/>
                  </a:lnTo>
                  <a:lnTo>
                    <a:pt x="2193" y="246"/>
                  </a:lnTo>
                  <a:lnTo>
                    <a:pt x="2262" y="205"/>
                  </a:lnTo>
                  <a:lnTo>
                    <a:pt x="2318" y="169"/>
                  </a:lnTo>
                  <a:lnTo>
                    <a:pt x="2368" y="141"/>
                  </a:lnTo>
                  <a:lnTo>
                    <a:pt x="2407" y="118"/>
                  </a:lnTo>
                  <a:lnTo>
                    <a:pt x="2429" y="105"/>
                  </a:lnTo>
                  <a:lnTo>
                    <a:pt x="2460" y="85"/>
                  </a:lnTo>
                  <a:lnTo>
                    <a:pt x="2490" y="67"/>
                  </a:lnTo>
                  <a:lnTo>
                    <a:pt x="2520" y="49"/>
                  </a:lnTo>
                  <a:lnTo>
                    <a:pt x="2551" y="36"/>
                  </a:lnTo>
                  <a:lnTo>
                    <a:pt x="2581" y="31"/>
                  </a:lnTo>
                  <a:lnTo>
                    <a:pt x="2615" y="26"/>
                  </a:lnTo>
                  <a:lnTo>
                    <a:pt x="2654" y="36"/>
                  </a:lnTo>
                  <a:lnTo>
                    <a:pt x="2691" y="49"/>
                  </a:lnTo>
                  <a:lnTo>
                    <a:pt x="2726" y="72"/>
                  </a:lnTo>
                  <a:lnTo>
                    <a:pt x="2748" y="95"/>
                  </a:lnTo>
                  <a:lnTo>
                    <a:pt x="2764" y="123"/>
                  </a:lnTo>
                  <a:lnTo>
                    <a:pt x="2764" y="146"/>
                  </a:lnTo>
                  <a:lnTo>
                    <a:pt x="2756" y="172"/>
                  </a:lnTo>
                  <a:lnTo>
                    <a:pt x="2741" y="200"/>
                  </a:lnTo>
                  <a:lnTo>
                    <a:pt x="2714" y="228"/>
                  </a:lnTo>
                  <a:lnTo>
                    <a:pt x="2684" y="251"/>
                  </a:lnTo>
                  <a:lnTo>
                    <a:pt x="2661" y="264"/>
                  </a:lnTo>
                  <a:lnTo>
                    <a:pt x="2624" y="287"/>
                  </a:lnTo>
                  <a:lnTo>
                    <a:pt x="2578" y="310"/>
                  </a:lnTo>
                  <a:lnTo>
                    <a:pt x="2525" y="341"/>
                  </a:lnTo>
                  <a:lnTo>
                    <a:pt x="2460" y="374"/>
                  </a:lnTo>
                  <a:lnTo>
                    <a:pt x="2396" y="415"/>
                  </a:lnTo>
                  <a:lnTo>
                    <a:pt x="2327" y="451"/>
                  </a:lnTo>
                  <a:lnTo>
                    <a:pt x="2258" y="492"/>
                  </a:lnTo>
                  <a:lnTo>
                    <a:pt x="2189" y="538"/>
                  </a:lnTo>
                  <a:lnTo>
                    <a:pt x="2125" y="579"/>
                  </a:lnTo>
                  <a:lnTo>
                    <a:pt x="2064" y="621"/>
                  </a:lnTo>
                  <a:lnTo>
                    <a:pt x="2011" y="662"/>
                  </a:lnTo>
                  <a:lnTo>
                    <a:pt x="1965" y="703"/>
                  </a:lnTo>
                  <a:lnTo>
                    <a:pt x="1928" y="739"/>
                  </a:lnTo>
                  <a:lnTo>
                    <a:pt x="1905" y="776"/>
                  </a:lnTo>
                  <a:lnTo>
                    <a:pt x="1893" y="803"/>
                  </a:lnTo>
                  <a:lnTo>
                    <a:pt x="1935" y="780"/>
                  </a:lnTo>
                  <a:lnTo>
                    <a:pt x="1984" y="748"/>
                  </a:lnTo>
                  <a:lnTo>
                    <a:pt x="2045" y="712"/>
                  </a:lnTo>
                  <a:lnTo>
                    <a:pt x="2113" y="667"/>
                  </a:lnTo>
                  <a:lnTo>
                    <a:pt x="2189" y="621"/>
                  </a:lnTo>
                  <a:lnTo>
                    <a:pt x="2269" y="566"/>
                  </a:lnTo>
                  <a:lnTo>
                    <a:pt x="2357" y="516"/>
                  </a:lnTo>
                  <a:lnTo>
                    <a:pt x="2449" y="456"/>
                  </a:lnTo>
                  <a:lnTo>
                    <a:pt x="2539" y="401"/>
                  </a:lnTo>
                  <a:lnTo>
                    <a:pt x="2638" y="346"/>
                  </a:lnTo>
                  <a:lnTo>
                    <a:pt x="2737" y="292"/>
                  </a:lnTo>
                  <a:lnTo>
                    <a:pt x="2836" y="241"/>
                  </a:lnTo>
                  <a:lnTo>
                    <a:pt x="2935" y="190"/>
                  </a:lnTo>
                  <a:lnTo>
                    <a:pt x="3030" y="146"/>
                  </a:lnTo>
                  <a:lnTo>
                    <a:pt x="3129" y="105"/>
                  </a:lnTo>
                  <a:lnTo>
                    <a:pt x="3220" y="72"/>
                  </a:lnTo>
                  <a:lnTo>
                    <a:pt x="3269" y="59"/>
                  </a:lnTo>
                  <a:lnTo>
                    <a:pt x="3311" y="49"/>
                  </a:lnTo>
                  <a:lnTo>
                    <a:pt x="3350" y="44"/>
                  </a:lnTo>
                  <a:lnTo>
                    <a:pt x="3384" y="41"/>
                  </a:lnTo>
                  <a:lnTo>
                    <a:pt x="3414" y="44"/>
                  </a:lnTo>
                  <a:lnTo>
                    <a:pt x="3444" y="54"/>
                  </a:lnTo>
                  <a:lnTo>
                    <a:pt x="3472" y="63"/>
                  </a:lnTo>
                  <a:lnTo>
                    <a:pt x="3502" y="77"/>
                  </a:lnTo>
                  <a:lnTo>
                    <a:pt x="3528" y="95"/>
                  </a:lnTo>
                  <a:lnTo>
                    <a:pt x="3543" y="113"/>
                  </a:lnTo>
                  <a:lnTo>
                    <a:pt x="3548" y="127"/>
                  </a:lnTo>
                  <a:lnTo>
                    <a:pt x="3548" y="146"/>
                  </a:lnTo>
                  <a:lnTo>
                    <a:pt x="3536" y="164"/>
                  </a:lnTo>
                  <a:lnTo>
                    <a:pt x="3521" y="182"/>
                  </a:lnTo>
                  <a:lnTo>
                    <a:pt x="3498" y="205"/>
                  </a:lnTo>
                  <a:lnTo>
                    <a:pt x="3472" y="223"/>
                  </a:lnTo>
                  <a:lnTo>
                    <a:pt x="3429" y="251"/>
                  </a:lnTo>
                  <a:lnTo>
                    <a:pt x="3373" y="287"/>
                  </a:lnTo>
                  <a:lnTo>
                    <a:pt x="3304" y="328"/>
                  </a:lnTo>
                  <a:lnTo>
                    <a:pt x="3228" y="369"/>
                  </a:lnTo>
                  <a:lnTo>
                    <a:pt x="3156" y="415"/>
                  </a:lnTo>
                  <a:lnTo>
                    <a:pt x="3094" y="447"/>
                  </a:lnTo>
                  <a:lnTo>
                    <a:pt x="3049" y="479"/>
                  </a:lnTo>
                  <a:lnTo>
                    <a:pt x="3023" y="492"/>
                  </a:lnTo>
                  <a:lnTo>
                    <a:pt x="3041" y="474"/>
                  </a:lnTo>
                  <a:lnTo>
                    <a:pt x="3072" y="451"/>
                  </a:lnTo>
                  <a:lnTo>
                    <a:pt x="3103" y="428"/>
                  </a:lnTo>
                  <a:lnTo>
                    <a:pt x="3122" y="410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6" name="Freeform 8">
              <a:extLst>
                <a:ext uri="{FF2B5EF4-FFF2-40B4-BE49-F238E27FC236}">
                  <a16:creationId xmlns:a16="http://schemas.microsoft.com/office/drawing/2014/main" id="{FB73330C-7AEA-4CBF-8780-5B7DA4B25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333"/>
              <a:ext cx="1182" cy="349"/>
            </a:xfrm>
            <a:custGeom>
              <a:avLst/>
              <a:gdLst>
                <a:gd name="T0" fmla="*/ 68 w 3548"/>
                <a:gd name="T1" fmla="*/ 60 h 1047"/>
                <a:gd name="T2" fmla="*/ 84 w 3548"/>
                <a:gd name="T3" fmla="*/ 78 h 1047"/>
                <a:gd name="T4" fmla="*/ 89 w 3548"/>
                <a:gd name="T5" fmla="*/ 88 h 1047"/>
                <a:gd name="T6" fmla="*/ 94 w 3548"/>
                <a:gd name="T7" fmla="*/ 90 h 1047"/>
                <a:gd name="T8" fmla="*/ 102 w 3548"/>
                <a:gd name="T9" fmla="*/ 93 h 1047"/>
                <a:gd name="T10" fmla="*/ 108 w 3548"/>
                <a:gd name="T11" fmla="*/ 93 h 1047"/>
                <a:gd name="T12" fmla="*/ 102 w 3548"/>
                <a:gd name="T13" fmla="*/ 76 h 1047"/>
                <a:gd name="T14" fmla="*/ 58 w 3548"/>
                <a:gd name="T15" fmla="*/ 41 h 1047"/>
                <a:gd name="T16" fmla="*/ 58 w 3548"/>
                <a:gd name="T17" fmla="*/ 30 h 1047"/>
                <a:gd name="T18" fmla="*/ 111 w 3548"/>
                <a:gd name="T19" fmla="*/ 54 h 1047"/>
                <a:gd name="T20" fmla="*/ 152 w 3548"/>
                <a:gd name="T21" fmla="*/ 79 h 1047"/>
                <a:gd name="T22" fmla="*/ 190 w 3548"/>
                <a:gd name="T23" fmla="*/ 105 h 1047"/>
                <a:gd name="T24" fmla="*/ 220 w 3548"/>
                <a:gd name="T25" fmla="*/ 95 h 1047"/>
                <a:gd name="T26" fmla="*/ 180 w 3548"/>
                <a:gd name="T27" fmla="*/ 63 h 1047"/>
                <a:gd name="T28" fmla="*/ 136 w 3548"/>
                <a:gd name="T29" fmla="*/ 31 h 1047"/>
                <a:gd name="T30" fmla="*/ 209 w 3548"/>
                <a:gd name="T31" fmla="*/ 72 h 1047"/>
                <a:gd name="T32" fmla="*/ 262 w 3548"/>
                <a:gd name="T33" fmla="*/ 106 h 1047"/>
                <a:gd name="T34" fmla="*/ 294 w 3548"/>
                <a:gd name="T35" fmla="*/ 115 h 1047"/>
                <a:gd name="T36" fmla="*/ 295 w 3548"/>
                <a:gd name="T37" fmla="*/ 98 h 1047"/>
                <a:gd name="T38" fmla="*/ 278 w 3548"/>
                <a:gd name="T39" fmla="*/ 93 h 1047"/>
                <a:gd name="T40" fmla="*/ 266 w 3548"/>
                <a:gd name="T41" fmla="*/ 84 h 1047"/>
                <a:gd name="T42" fmla="*/ 271 w 3548"/>
                <a:gd name="T43" fmla="*/ 84 h 1047"/>
                <a:gd name="T44" fmla="*/ 258 w 3548"/>
                <a:gd name="T45" fmla="*/ 76 h 1047"/>
                <a:gd name="T46" fmla="*/ 252 w 3548"/>
                <a:gd name="T47" fmla="*/ 70 h 1047"/>
                <a:gd name="T48" fmla="*/ 224 w 3548"/>
                <a:gd name="T49" fmla="*/ 46 h 1047"/>
                <a:gd name="T50" fmla="*/ 280 w 3548"/>
                <a:gd name="T51" fmla="*/ 80 h 1047"/>
                <a:gd name="T52" fmla="*/ 313 w 3548"/>
                <a:gd name="T53" fmla="*/ 99 h 1047"/>
                <a:gd name="T54" fmla="*/ 330 w 3548"/>
                <a:gd name="T55" fmla="*/ 88 h 1047"/>
                <a:gd name="T56" fmla="*/ 282 w 3548"/>
                <a:gd name="T57" fmla="*/ 42 h 1047"/>
                <a:gd name="T58" fmla="*/ 308 w 3548"/>
                <a:gd name="T59" fmla="*/ 59 h 1047"/>
                <a:gd name="T60" fmla="*/ 348 w 3548"/>
                <a:gd name="T61" fmla="*/ 85 h 1047"/>
                <a:gd name="T62" fmla="*/ 378 w 3548"/>
                <a:gd name="T63" fmla="*/ 96 h 1047"/>
                <a:gd name="T64" fmla="*/ 393 w 3548"/>
                <a:gd name="T65" fmla="*/ 95 h 1047"/>
                <a:gd name="T66" fmla="*/ 392 w 3548"/>
                <a:gd name="T67" fmla="*/ 91 h 1047"/>
                <a:gd name="T68" fmla="*/ 385 w 3548"/>
                <a:gd name="T69" fmla="*/ 90 h 1047"/>
                <a:gd name="T70" fmla="*/ 381 w 3548"/>
                <a:gd name="T71" fmla="*/ 87 h 1047"/>
                <a:gd name="T72" fmla="*/ 366 w 3548"/>
                <a:gd name="T73" fmla="*/ 80 h 1047"/>
                <a:gd name="T74" fmla="*/ 313 w 3548"/>
                <a:gd name="T75" fmla="*/ 47 h 1047"/>
                <a:gd name="T76" fmla="*/ 250 w 3548"/>
                <a:gd name="T77" fmla="*/ 7 h 1047"/>
                <a:gd name="T78" fmla="*/ 230 w 3548"/>
                <a:gd name="T79" fmla="*/ 1 h 1047"/>
                <a:gd name="T80" fmla="*/ 248 w 3548"/>
                <a:gd name="T81" fmla="*/ 33 h 1047"/>
                <a:gd name="T82" fmla="*/ 276 w 3548"/>
                <a:gd name="T83" fmla="*/ 61 h 1047"/>
                <a:gd name="T84" fmla="*/ 219 w 3548"/>
                <a:gd name="T85" fmla="*/ 30 h 1047"/>
                <a:gd name="T86" fmla="*/ 191 w 3548"/>
                <a:gd name="T87" fmla="*/ 18 h 1047"/>
                <a:gd name="T88" fmla="*/ 174 w 3548"/>
                <a:gd name="T89" fmla="*/ 31 h 1047"/>
                <a:gd name="T90" fmla="*/ 211 w 3548"/>
                <a:gd name="T91" fmla="*/ 56 h 1047"/>
                <a:gd name="T92" fmla="*/ 258 w 3548"/>
                <a:gd name="T93" fmla="*/ 89 h 1047"/>
                <a:gd name="T94" fmla="*/ 189 w 3548"/>
                <a:gd name="T95" fmla="*/ 50 h 1047"/>
                <a:gd name="T96" fmla="*/ 127 w 3548"/>
                <a:gd name="T97" fmla="*/ 13 h 1047"/>
                <a:gd name="T98" fmla="*/ 99 w 3548"/>
                <a:gd name="T99" fmla="*/ 4 h 1047"/>
                <a:gd name="T100" fmla="*/ 93 w 3548"/>
                <a:gd name="T101" fmla="*/ 25 h 1047"/>
                <a:gd name="T102" fmla="*/ 136 w 3548"/>
                <a:gd name="T103" fmla="*/ 50 h 1047"/>
                <a:gd name="T104" fmla="*/ 182 w 3548"/>
                <a:gd name="T105" fmla="*/ 86 h 1047"/>
                <a:gd name="T106" fmla="*/ 132 w 3548"/>
                <a:gd name="T107" fmla="*/ 57 h 1047"/>
                <a:gd name="T108" fmla="*/ 47 w 3548"/>
                <a:gd name="T109" fmla="*/ 12 h 1047"/>
                <a:gd name="T110" fmla="*/ 8 w 3548"/>
                <a:gd name="T111" fmla="*/ 7 h 1047"/>
                <a:gd name="T112" fmla="*/ 6 w 3548"/>
                <a:gd name="T113" fmla="*/ 23 h 1047"/>
                <a:gd name="T114" fmla="*/ 55 w 3548"/>
                <a:gd name="T115" fmla="*/ 53 h 104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3548" h="1047">
                  <a:moveTo>
                    <a:pt x="426" y="411"/>
                  </a:moveTo>
                  <a:lnTo>
                    <a:pt x="445" y="425"/>
                  </a:lnTo>
                  <a:lnTo>
                    <a:pt x="472" y="439"/>
                  </a:lnTo>
                  <a:lnTo>
                    <a:pt x="503" y="461"/>
                  </a:lnTo>
                  <a:lnTo>
                    <a:pt x="537" y="484"/>
                  </a:lnTo>
                  <a:lnTo>
                    <a:pt x="567" y="507"/>
                  </a:lnTo>
                  <a:lnTo>
                    <a:pt x="594" y="525"/>
                  </a:lnTo>
                  <a:lnTo>
                    <a:pt x="613" y="544"/>
                  </a:lnTo>
                  <a:lnTo>
                    <a:pt x="629" y="553"/>
                  </a:lnTo>
                  <a:lnTo>
                    <a:pt x="640" y="562"/>
                  </a:lnTo>
                  <a:lnTo>
                    <a:pt x="652" y="576"/>
                  </a:lnTo>
                  <a:lnTo>
                    <a:pt x="670" y="598"/>
                  </a:lnTo>
                  <a:lnTo>
                    <a:pt x="689" y="617"/>
                  </a:lnTo>
                  <a:lnTo>
                    <a:pt x="712" y="644"/>
                  </a:lnTo>
                  <a:lnTo>
                    <a:pt x="735" y="672"/>
                  </a:lnTo>
                  <a:lnTo>
                    <a:pt x="758" y="699"/>
                  </a:lnTo>
                  <a:lnTo>
                    <a:pt x="784" y="727"/>
                  </a:lnTo>
                  <a:lnTo>
                    <a:pt x="815" y="740"/>
                  </a:lnTo>
                  <a:lnTo>
                    <a:pt x="845" y="754"/>
                  </a:lnTo>
                  <a:lnTo>
                    <a:pt x="860" y="768"/>
                  </a:lnTo>
                  <a:lnTo>
                    <a:pt x="857" y="786"/>
                  </a:lnTo>
                  <a:lnTo>
                    <a:pt x="838" y="786"/>
                  </a:lnTo>
                  <a:lnTo>
                    <a:pt x="815" y="786"/>
                  </a:lnTo>
                  <a:lnTo>
                    <a:pt x="803" y="791"/>
                  </a:lnTo>
                  <a:lnTo>
                    <a:pt x="811" y="791"/>
                  </a:lnTo>
                  <a:lnTo>
                    <a:pt x="834" y="795"/>
                  </a:lnTo>
                  <a:lnTo>
                    <a:pt x="868" y="799"/>
                  </a:lnTo>
                  <a:lnTo>
                    <a:pt x="891" y="804"/>
                  </a:lnTo>
                  <a:lnTo>
                    <a:pt x="894" y="809"/>
                  </a:lnTo>
                  <a:lnTo>
                    <a:pt x="880" y="809"/>
                  </a:lnTo>
                  <a:lnTo>
                    <a:pt x="860" y="814"/>
                  </a:lnTo>
                  <a:lnTo>
                    <a:pt x="848" y="814"/>
                  </a:lnTo>
                  <a:lnTo>
                    <a:pt x="845" y="818"/>
                  </a:lnTo>
                  <a:lnTo>
                    <a:pt x="857" y="822"/>
                  </a:lnTo>
                  <a:lnTo>
                    <a:pt x="871" y="827"/>
                  </a:lnTo>
                  <a:lnTo>
                    <a:pt x="894" y="827"/>
                  </a:lnTo>
                  <a:lnTo>
                    <a:pt x="917" y="827"/>
                  </a:lnTo>
                  <a:lnTo>
                    <a:pt x="936" y="822"/>
                  </a:lnTo>
                  <a:lnTo>
                    <a:pt x="936" y="827"/>
                  </a:lnTo>
                  <a:lnTo>
                    <a:pt x="917" y="837"/>
                  </a:lnTo>
                  <a:lnTo>
                    <a:pt x="898" y="841"/>
                  </a:lnTo>
                  <a:lnTo>
                    <a:pt x="901" y="841"/>
                  </a:lnTo>
                  <a:lnTo>
                    <a:pt x="910" y="850"/>
                  </a:lnTo>
                  <a:lnTo>
                    <a:pt x="924" y="855"/>
                  </a:lnTo>
                  <a:lnTo>
                    <a:pt x="947" y="859"/>
                  </a:lnTo>
                  <a:lnTo>
                    <a:pt x="956" y="850"/>
                  </a:lnTo>
                  <a:lnTo>
                    <a:pt x="963" y="841"/>
                  </a:lnTo>
                  <a:lnTo>
                    <a:pt x="970" y="837"/>
                  </a:lnTo>
                  <a:lnTo>
                    <a:pt x="979" y="841"/>
                  </a:lnTo>
                  <a:lnTo>
                    <a:pt x="1016" y="818"/>
                  </a:lnTo>
                  <a:lnTo>
                    <a:pt x="1020" y="786"/>
                  </a:lnTo>
                  <a:lnTo>
                    <a:pt x="1009" y="758"/>
                  </a:lnTo>
                  <a:lnTo>
                    <a:pt x="982" y="735"/>
                  </a:lnTo>
                  <a:lnTo>
                    <a:pt x="970" y="727"/>
                  </a:lnTo>
                  <a:lnTo>
                    <a:pt x="947" y="708"/>
                  </a:lnTo>
                  <a:lnTo>
                    <a:pt x="917" y="686"/>
                  </a:lnTo>
                  <a:lnTo>
                    <a:pt x="883" y="658"/>
                  </a:lnTo>
                  <a:lnTo>
                    <a:pt x="841" y="622"/>
                  </a:lnTo>
                  <a:lnTo>
                    <a:pt x="792" y="585"/>
                  </a:lnTo>
                  <a:lnTo>
                    <a:pt x="742" y="544"/>
                  </a:lnTo>
                  <a:lnTo>
                    <a:pt x="689" y="498"/>
                  </a:lnTo>
                  <a:lnTo>
                    <a:pt x="636" y="457"/>
                  </a:lnTo>
                  <a:lnTo>
                    <a:pt x="579" y="411"/>
                  </a:lnTo>
                  <a:lnTo>
                    <a:pt x="525" y="370"/>
                  </a:lnTo>
                  <a:lnTo>
                    <a:pt x="472" y="329"/>
                  </a:lnTo>
                  <a:lnTo>
                    <a:pt x="423" y="293"/>
                  </a:lnTo>
                  <a:lnTo>
                    <a:pt x="377" y="256"/>
                  </a:lnTo>
                  <a:lnTo>
                    <a:pt x="339" y="229"/>
                  </a:lnTo>
                  <a:lnTo>
                    <a:pt x="306" y="206"/>
                  </a:lnTo>
                  <a:lnTo>
                    <a:pt x="366" y="219"/>
                  </a:lnTo>
                  <a:lnTo>
                    <a:pt x="438" y="242"/>
                  </a:lnTo>
                  <a:lnTo>
                    <a:pt x="518" y="274"/>
                  </a:lnTo>
                  <a:lnTo>
                    <a:pt x="602" y="306"/>
                  </a:lnTo>
                  <a:lnTo>
                    <a:pt x="689" y="342"/>
                  </a:lnTo>
                  <a:lnTo>
                    <a:pt x="769" y="379"/>
                  </a:lnTo>
                  <a:lnTo>
                    <a:pt x="841" y="411"/>
                  </a:lnTo>
                  <a:lnTo>
                    <a:pt x="901" y="439"/>
                  </a:lnTo>
                  <a:lnTo>
                    <a:pt x="929" y="452"/>
                  </a:lnTo>
                  <a:lnTo>
                    <a:pt x="963" y="471"/>
                  </a:lnTo>
                  <a:lnTo>
                    <a:pt x="1000" y="489"/>
                  </a:lnTo>
                  <a:lnTo>
                    <a:pt x="1043" y="512"/>
                  </a:lnTo>
                  <a:lnTo>
                    <a:pt x="1088" y="539"/>
                  </a:lnTo>
                  <a:lnTo>
                    <a:pt x="1134" y="567"/>
                  </a:lnTo>
                  <a:lnTo>
                    <a:pt x="1180" y="594"/>
                  </a:lnTo>
                  <a:lnTo>
                    <a:pt x="1230" y="622"/>
                  </a:lnTo>
                  <a:lnTo>
                    <a:pt x="1279" y="653"/>
                  </a:lnTo>
                  <a:lnTo>
                    <a:pt x="1324" y="686"/>
                  </a:lnTo>
                  <a:lnTo>
                    <a:pt x="1369" y="713"/>
                  </a:lnTo>
                  <a:lnTo>
                    <a:pt x="1412" y="745"/>
                  </a:lnTo>
                  <a:lnTo>
                    <a:pt x="1454" y="773"/>
                  </a:lnTo>
                  <a:lnTo>
                    <a:pt x="1488" y="799"/>
                  </a:lnTo>
                  <a:lnTo>
                    <a:pt x="1518" y="822"/>
                  </a:lnTo>
                  <a:lnTo>
                    <a:pt x="1544" y="845"/>
                  </a:lnTo>
                  <a:lnTo>
                    <a:pt x="1597" y="886"/>
                  </a:lnTo>
                  <a:lnTo>
                    <a:pt x="1655" y="919"/>
                  </a:lnTo>
                  <a:lnTo>
                    <a:pt x="1712" y="942"/>
                  </a:lnTo>
                  <a:lnTo>
                    <a:pt x="1769" y="955"/>
                  </a:lnTo>
                  <a:lnTo>
                    <a:pt x="1818" y="960"/>
                  </a:lnTo>
                  <a:lnTo>
                    <a:pt x="1864" y="960"/>
                  </a:lnTo>
                  <a:lnTo>
                    <a:pt x="1898" y="955"/>
                  </a:lnTo>
                  <a:lnTo>
                    <a:pt x="1926" y="946"/>
                  </a:lnTo>
                  <a:lnTo>
                    <a:pt x="1963" y="924"/>
                  </a:lnTo>
                  <a:lnTo>
                    <a:pt x="1986" y="896"/>
                  </a:lnTo>
                  <a:lnTo>
                    <a:pt x="1982" y="859"/>
                  </a:lnTo>
                  <a:lnTo>
                    <a:pt x="1940" y="809"/>
                  </a:lnTo>
                  <a:lnTo>
                    <a:pt x="1917" y="791"/>
                  </a:lnTo>
                  <a:lnTo>
                    <a:pt x="1887" y="763"/>
                  </a:lnTo>
                  <a:lnTo>
                    <a:pt x="1845" y="731"/>
                  </a:lnTo>
                  <a:lnTo>
                    <a:pt x="1799" y="694"/>
                  </a:lnTo>
                  <a:lnTo>
                    <a:pt x="1742" y="658"/>
                  </a:lnTo>
                  <a:lnTo>
                    <a:pt x="1686" y="617"/>
                  </a:lnTo>
                  <a:lnTo>
                    <a:pt x="1624" y="571"/>
                  </a:lnTo>
                  <a:lnTo>
                    <a:pt x="1564" y="530"/>
                  </a:lnTo>
                  <a:lnTo>
                    <a:pt x="1503" y="484"/>
                  </a:lnTo>
                  <a:lnTo>
                    <a:pt x="1442" y="443"/>
                  </a:lnTo>
                  <a:lnTo>
                    <a:pt x="1389" y="402"/>
                  </a:lnTo>
                  <a:lnTo>
                    <a:pt x="1336" y="366"/>
                  </a:lnTo>
                  <a:lnTo>
                    <a:pt x="1290" y="334"/>
                  </a:lnTo>
                  <a:lnTo>
                    <a:pt x="1251" y="306"/>
                  </a:lnTo>
                  <a:lnTo>
                    <a:pt x="1225" y="283"/>
                  </a:lnTo>
                  <a:lnTo>
                    <a:pt x="1207" y="270"/>
                  </a:lnTo>
                  <a:lnTo>
                    <a:pt x="1309" y="324"/>
                  </a:lnTo>
                  <a:lnTo>
                    <a:pt x="1412" y="379"/>
                  </a:lnTo>
                  <a:lnTo>
                    <a:pt x="1514" y="434"/>
                  </a:lnTo>
                  <a:lnTo>
                    <a:pt x="1613" y="489"/>
                  </a:lnTo>
                  <a:lnTo>
                    <a:pt x="1705" y="544"/>
                  </a:lnTo>
                  <a:lnTo>
                    <a:pt x="1795" y="594"/>
                  </a:lnTo>
                  <a:lnTo>
                    <a:pt x="1883" y="649"/>
                  </a:lnTo>
                  <a:lnTo>
                    <a:pt x="1967" y="699"/>
                  </a:lnTo>
                  <a:lnTo>
                    <a:pt x="2043" y="745"/>
                  </a:lnTo>
                  <a:lnTo>
                    <a:pt x="2115" y="791"/>
                  </a:lnTo>
                  <a:lnTo>
                    <a:pt x="2180" y="832"/>
                  </a:lnTo>
                  <a:lnTo>
                    <a:pt x="2237" y="868"/>
                  </a:lnTo>
                  <a:lnTo>
                    <a:pt x="2286" y="900"/>
                  </a:lnTo>
                  <a:lnTo>
                    <a:pt x="2327" y="927"/>
                  </a:lnTo>
                  <a:lnTo>
                    <a:pt x="2362" y="950"/>
                  </a:lnTo>
                  <a:lnTo>
                    <a:pt x="2389" y="968"/>
                  </a:lnTo>
                  <a:lnTo>
                    <a:pt x="2431" y="996"/>
                  </a:lnTo>
                  <a:lnTo>
                    <a:pt x="2468" y="1014"/>
                  </a:lnTo>
                  <a:lnTo>
                    <a:pt x="2507" y="1032"/>
                  </a:lnTo>
                  <a:lnTo>
                    <a:pt x="2544" y="1042"/>
                  </a:lnTo>
                  <a:lnTo>
                    <a:pt x="2579" y="1047"/>
                  </a:lnTo>
                  <a:lnTo>
                    <a:pt x="2613" y="1042"/>
                  </a:lnTo>
                  <a:lnTo>
                    <a:pt x="2647" y="1032"/>
                  </a:lnTo>
                  <a:lnTo>
                    <a:pt x="2682" y="1014"/>
                  </a:lnTo>
                  <a:lnTo>
                    <a:pt x="2723" y="978"/>
                  </a:lnTo>
                  <a:lnTo>
                    <a:pt x="2731" y="946"/>
                  </a:lnTo>
                  <a:lnTo>
                    <a:pt x="2716" y="919"/>
                  </a:lnTo>
                  <a:lnTo>
                    <a:pt x="2696" y="904"/>
                  </a:lnTo>
                  <a:lnTo>
                    <a:pt x="2689" y="900"/>
                  </a:lnTo>
                  <a:lnTo>
                    <a:pt x="2673" y="891"/>
                  </a:lnTo>
                  <a:lnTo>
                    <a:pt x="2659" y="886"/>
                  </a:lnTo>
                  <a:lnTo>
                    <a:pt x="2640" y="878"/>
                  </a:lnTo>
                  <a:lnTo>
                    <a:pt x="2624" y="873"/>
                  </a:lnTo>
                  <a:lnTo>
                    <a:pt x="2609" y="868"/>
                  </a:lnTo>
                  <a:lnTo>
                    <a:pt x="2594" y="863"/>
                  </a:lnTo>
                  <a:lnTo>
                    <a:pt x="2583" y="863"/>
                  </a:lnTo>
                  <a:lnTo>
                    <a:pt x="2556" y="859"/>
                  </a:lnTo>
                  <a:lnTo>
                    <a:pt x="2530" y="850"/>
                  </a:lnTo>
                  <a:lnTo>
                    <a:pt x="2503" y="837"/>
                  </a:lnTo>
                  <a:lnTo>
                    <a:pt x="2480" y="822"/>
                  </a:lnTo>
                  <a:lnTo>
                    <a:pt x="2454" y="804"/>
                  </a:lnTo>
                  <a:lnTo>
                    <a:pt x="2423" y="786"/>
                  </a:lnTo>
                  <a:lnTo>
                    <a:pt x="2392" y="763"/>
                  </a:lnTo>
                  <a:lnTo>
                    <a:pt x="2359" y="745"/>
                  </a:lnTo>
                  <a:lnTo>
                    <a:pt x="2369" y="749"/>
                  </a:lnTo>
                  <a:lnTo>
                    <a:pt x="2382" y="754"/>
                  </a:lnTo>
                  <a:lnTo>
                    <a:pt x="2396" y="758"/>
                  </a:lnTo>
                  <a:lnTo>
                    <a:pt x="2415" y="763"/>
                  </a:lnTo>
                  <a:lnTo>
                    <a:pt x="2435" y="773"/>
                  </a:lnTo>
                  <a:lnTo>
                    <a:pt x="2457" y="777"/>
                  </a:lnTo>
                  <a:lnTo>
                    <a:pt x="2484" y="791"/>
                  </a:lnTo>
                  <a:lnTo>
                    <a:pt x="2511" y="799"/>
                  </a:lnTo>
                  <a:lnTo>
                    <a:pt x="2491" y="786"/>
                  </a:lnTo>
                  <a:lnTo>
                    <a:pt x="2468" y="773"/>
                  </a:lnTo>
                  <a:lnTo>
                    <a:pt x="2438" y="754"/>
                  </a:lnTo>
                  <a:lnTo>
                    <a:pt x="2400" y="735"/>
                  </a:lnTo>
                  <a:lnTo>
                    <a:pt x="2366" y="717"/>
                  </a:lnTo>
                  <a:lnTo>
                    <a:pt x="2332" y="699"/>
                  </a:lnTo>
                  <a:lnTo>
                    <a:pt x="2297" y="676"/>
                  </a:lnTo>
                  <a:lnTo>
                    <a:pt x="2271" y="658"/>
                  </a:lnTo>
                  <a:lnTo>
                    <a:pt x="2286" y="663"/>
                  </a:lnTo>
                  <a:lnTo>
                    <a:pt x="2306" y="672"/>
                  </a:lnTo>
                  <a:lnTo>
                    <a:pt x="2320" y="681"/>
                  </a:lnTo>
                  <a:lnTo>
                    <a:pt x="2339" y="690"/>
                  </a:lnTo>
                  <a:lnTo>
                    <a:pt x="2355" y="699"/>
                  </a:lnTo>
                  <a:lnTo>
                    <a:pt x="2373" y="708"/>
                  </a:lnTo>
                  <a:lnTo>
                    <a:pt x="2392" y="717"/>
                  </a:lnTo>
                  <a:lnTo>
                    <a:pt x="2412" y="727"/>
                  </a:lnTo>
                  <a:lnTo>
                    <a:pt x="2385" y="708"/>
                  </a:lnTo>
                  <a:lnTo>
                    <a:pt x="2336" y="672"/>
                  </a:lnTo>
                  <a:lnTo>
                    <a:pt x="2271" y="626"/>
                  </a:lnTo>
                  <a:lnTo>
                    <a:pt x="2191" y="571"/>
                  </a:lnTo>
                  <a:lnTo>
                    <a:pt x="2108" y="512"/>
                  </a:lnTo>
                  <a:lnTo>
                    <a:pt x="2027" y="452"/>
                  </a:lnTo>
                  <a:lnTo>
                    <a:pt x="1951" y="402"/>
                  </a:lnTo>
                  <a:lnTo>
                    <a:pt x="1891" y="356"/>
                  </a:lnTo>
                  <a:lnTo>
                    <a:pt x="1926" y="370"/>
                  </a:lnTo>
                  <a:lnTo>
                    <a:pt x="1970" y="388"/>
                  </a:lnTo>
                  <a:lnTo>
                    <a:pt x="2020" y="411"/>
                  </a:lnTo>
                  <a:lnTo>
                    <a:pt x="2076" y="443"/>
                  </a:lnTo>
                  <a:lnTo>
                    <a:pt x="2138" y="480"/>
                  </a:lnTo>
                  <a:lnTo>
                    <a:pt x="2198" y="517"/>
                  </a:lnTo>
                  <a:lnTo>
                    <a:pt x="2267" y="558"/>
                  </a:lnTo>
                  <a:lnTo>
                    <a:pt x="2332" y="598"/>
                  </a:lnTo>
                  <a:lnTo>
                    <a:pt x="2396" y="640"/>
                  </a:lnTo>
                  <a:lnTo>
                    <a:pt x="2461" y="681"/>
                  </a:lnTo>
                  <a:lnTo>
                    <a:pt x="2518" y="717"/>
                  </a:lnTo>
                  <a:lnTo>
                    <a:pt x="2574" y="754"/>
                  </a:lnTo>
                  <a:lnTo>
                    <a:pt x="2624" y="786"/>
                  </a:lnTo>
                  <a:lnTo>
                    <a:pt x="2666" y="814"/>
                  </a:lnTo>
                  <a:lnTo>
                    <a:pt x="2701" y="837"/>
                  </a:lnTo>
                  <a:lnTo>
                    <a:pt x="2723" y="850"/>
                  </a:lnTo>
                  <a:lnTo>
                    <a:pt x="2758" y="868"/>
                  </a:lnTo>
                  <a:lnTo>
                    <a:pt x="2792" y="882"/>
                  </a:lnTo>
                  <a:lnTo>
                    <a:pt x="2818" y="891"/>
                  </a:lnTo>
                  <a:lnTo>
                    <a:pt x="2845" y="896"/>
                  </a:lnTo>
                  <a:lnTo>
                    <a:pt x="2871" y="896"/>
                  </a:lnTo>
                  <a:lnTo>
                    <a:pt x="2894" y="891"/>
                  </a:lnTo>
                  <a:lnTo>
                    <a:pt x="2917" y="882"/>
                  </a:lnTo>
                  <a:lnTo>
                    <a:pt x="2936" y="873"/>
                  </a:lnTo>
                  <a:lnTo>
                    <a:pt x="2967" y="845"/>
                  </a:lnTo>
                  <a:lnTo>
                    <a:pt x="2982" y="822"/>
                  </a:lnTo>
                  <a:lnTo>
                    <a:pt x="2974" y="791"/>
                  </a:lnTo>
                  <a:lnTo>
                    <a:pt x="2952" y="758"/>
                  </a:lnTo>
                  <a:lnTo>
                    <a:pt x="2929" y="735"/>
                  </a:lnTo>
                  <a:lnTo>
                    <a:pt x="2891" y="699"/>
                  </a:lnTo>
                  <a:lnTo>
                    <a:pt x="2841" y="653"/>
                  </a:lnTo>
                  <a:lnTo>
                    <a:pt x="2784" y="598"/>
                  </a:lnTo>
                  <a:lnTo>
                    <a:pt x="2712" y="535"/>
                  </a:lnTo>
                  <a:lnTo>
                    <a:pt x="2629" y="461"/>
                  </a:lnTo>
                  <a:lnTo>
                    <a:pt x="2537" y="379"/>
                  </a:lnTo>
                  <a:lnTo>
                    <a:pt x="2435" y="293"/>
                  </a:lnTo>
                  <a:lnTo>
                    <a:pt x="2472" y="324"/>
                  </a:lnTo>
                  <a:lnTo>
                    <a:pt x="2518" y="356"/>
                  </a:lnTo>
                  <a:lnTo>
                    <a:pt x="2564" y="388"/>
                  </a:lnTo>
                  <a:lnTo>
                    <a:pt x="2617" y="425"/>
                  </a:lnTo>
                  <a:lnTo>
                    <a:pt x="2670" y="461"/>
                  </a:lnTo>
                  <a:lnTo>
                    <a:pt x="2723" y="498"/>
                  </a:lnTo>
                  <a:lnTo>
                    <a:pt x="2781" y="535"/>
                  </a:lnTo>
                  <a:lnTo>
                    <a:pt x="2834" y="571"/>
                  </a:lnTo>
                  <a:lnTo>
                    <a:pt x="2887" y="608"/>
                  </a:lnTo>
                  <a:lnTo>
                    <a:pt x="2940" y="640"/>
                  </a:lnTo>
                  <a:lnTo>
                    <a:pt x="2989" y="672"/>
                  </a:lnTo>
                  <a:lnTo>
                    <a:pt x="3032" y="699"/>
                  </a:lnTo>
                  <a:lnTo>
                    <a:pt x="3073" y="727"/>
                  </a:lnTo>
                  <a:lnTo>
                    <a:pt x="3108" y="749"/>
                  </a:lnTo>
                  <a:lnTo>
                    <a:pt x="3134" y="763"/>
                  </a:lnTo>
                  <a:lnTo>
                    <a:pt x="3157" y="777"/>
                  </a:lnTo>
                  <a:lnTo>
                    <a:pt x="3195" y="795"/>
                  </a:lnTo>
                  <a:lnTo>
                    <a:pt x="3233" y="814"/>
                  </a:lnTo>
                  <a:lnTo>
                    <a:pt x="3270" y="827"/>
                  </a:lnTo>
                  <a:lnTo>
                    <a:pt x="3313" y="841"/>
                  </a:lnTo>
                  <a:lnTo>
                    <a:pt x="3346" y="850"/>
                  </a:lnTo>
                  <a:lnTo>
                    <a:pt x="3381" y="859"/>
                  </a:lnTo>
                  <a:lnTo>
                    <a:pt x="3408" y="863"/>
                  </a:lnTo>
                  <a:lnTo>
                    <a:pt x="3427" y="863"/>
                  </a:lnTo>
                  <a:lnTo>
                    <a:pt x="3442" y="863"/>
                  </a:lnTo>
                  <a:lnTo>
                    <a:pt x="3461" y="863"/>
                  </a:lnTo>
                  <a:lnTo>
                    <a:pt x="3480" y="863"/>
                  </a:lnTo>
                  <a:lnTo>
                    <a:pt x="3498" y="863"/>
                  </a:lnTo>
                  <a:lnTo>
                    <a:pt x="3514" y="863"/>
                  </a:lnTo>
                  <a:lnTo>
                    <a:pt x="3530" y="863"/>
                  </a:lnTo>
                  <a:lnTo>
                    <a:pt x="3541" y="859"/>
                  </a:lnTo>
                  <a:lnTo>
                    <a:pt x="3548" y="859"/>
                  </a:lnTo>
                  <a:lnTo>
                    <a:pt x="3525" y="855"/>
                  </a:lnTo>
                  <a:lnTo>
                    <a:pt x="3507" y="850"/>
                  </a:lnTo>
                  <a:lnTo>
                    <a:pt x="3498" y="841"/>
                  </a:lnTo>
                  <a:lnTo>
                    <a:pt x="3495" y="841"/>
                  </a:lnTo>
                  <a:lnTo>
                    <a:pt x="3518" y="837"/>
                  </a:lnTo>
                  <a:lnTo>
                    <a:pt x="3533" y="827"/>
                  </a:lnTo>
                  <a:lnTo>
                    <a:pt x="3533" y="822"/>
                  </a:lnTo>
                  <a:lnTo>
                    <a:pt x="3511" y="827"/>
                  </a:lnTo>
                  <a:lnTo>
                    <a:pt x="3488" y="827"/>
                  </a:lnTo>
                  <a:lnTo>
                    <a:pt x="3465" y="827"/>
                  </a:lnTo>
                  <a:lnTo>
                    <a:pt x="3449" y="822"/>
                  </a:lnTo>
                  <a:lnTo>
                    <a:pt x="3438" y="818"/>
                  </a:lnTo>
                  <a:lnTo>
                    <a:pt x="3442" y="814"/>
                  </a:lnTo>
                  <a:lnTo>
                    <a:pt x="3454" y="814"/>
                  </a:lnTo>
                  <a:lnTo>
                    <a:pt x="3472" y="809"/>
                  </a:lnTo>
                  <a:lnTo>
                    <a:pt x="3491" y="809"/>
                  </a:lnTo>
                  <a:lnTo>
                    <a:pt x="3488" y="804"/>
                  </a:lnTo>
                  <a:lnTo>
                    <a:pt x="3461" y="799"/>
                  </a:lnTo>
                  <a:lnTo>
                    <a:pt x="3431" y="795"/>
                  </a:lnTo>
                  <a:lnTo>
                    <a:pt x="3408" y="791"/>
                  </a:lnTo>
                  <a:lnTo>
                    <a:pt x="3400" y="791"/>
                  </a:lnTo>
                  <a:lnTo>
                    <a:pt x="3412" y="786"/>
                  </a:lnTo>
                  <a:lnTo>
                    <a:pt x="3431" y="786"/>
                  </a:lnTo>
                  <a:lnTo>
                    <a:pt x="3449" y="786"/>
                  </a:lnTo>
                  <a:lnTo>
                    <a:pt x="3431" y="781"/>
                  </a:lnTo>
                  <a:lnTo>
                    <a:pt x="3408" y="773"/>
                  </a:lnTo>
                  <a:lnTo>
                    <a:pt x="3385" y="763"/>
                  </a:lnTo>
                  <a:lnTo>
                    <a:pt x="3362" y="749"/>
                  </a:lnTo>
                  <a:lnTo>
                    <a:pt x="3343" y="740"/>
                  </a:lnTo>
                  <a:lnTo>
                    <a:pt x="3320" y="727"/>
                  </a:lnTo>
                  <a:lnTo>
                    <a:pt x="3297" y="717"/>
                  </a:lnTo>
                  <a:lnTo>
                    <a:pt x="3279" y="704"/>
                  </a:lnTo>
                  <a:lnTo>
                    <a:pt x="3248" y="686"/>
                  </a:lnTo>
                  <a:lnTo>
                    <a:pt x="3202" y="658"/>
                  </a:lnTo>
                  <a:lnTo>
                    <a:pt x="3145" y="622"/>
                  </a:lnTo>
                  <a:lnTo>
                    <a:pt x="3073" y="576"/>
                  </a:lnTo>
                  <a:lnTo>
                    <a:pt x="2997" y="530"/>
                  </a:lnTo>
                  <a:lnTo>
                    <a:pt x="2913" y="475"/>
                  </a:lnTo>
                  <a:lnTo>
                    <a:pt x="2822" y="420"/>
                  </a:lnTo>
                  <a:lnTo>
                    <a:pt x="2735" y="361"/>
                  </a:lnTo>
                  <a:lnTo>
                    <a:pt x="2643" y="306"/>
                  </a:lnTo>
                  <a:lnTo>
                    <a:pt x="2556" y="251"/>
                  </a:lnTo>
                  <a:lnTo>
                    <a:pt x="2476" y="201"/>
                  </a:lnTo>
                  <a:lnTo>
                    <a:pt x="2404" y="155"/>
                  </a:lnTo>
                  <a:lnTo>
                    <a:pt x="2339" y="114"/>
                  </a:lnTo>
                  <a:lnTo>
                    <a:pt x="2286" y="82"/>
                  </a:lnTo>
                  <a:lnTo>
                    <a:pt x="2248" y="60"/>
                  </a:lnTo>
                  <a:lnTo>
                    <a:pt x="2230" y="45"/>
                  </a:lnTo>
                  <a:lnTo>
                    <a:pt x="2207" y="32"/>
                  </a:lnTo>
                  <a:lnTo>
                    <a:pt x="2187" y="22"/>
                  </a:lnTo>
                  <a:lnTo>
                    <a:pt x="2164" y="9"/>
                  </a:lnTo>
                  <a:lnTo>
                    <a:pt x="2141" y="4"/>
                  </a:lnTo>
                  <a:lnTo>
                    <a:pt x="2119" y="0"/>
                  </a:lnTo>
                  <a:lnTo>
                    <a:pt x="2096" y="4"/>
                  </a:lnTo>
                  <a:lnTo>
                    <a:pt x="2069" y="9"/>
                  </a:lnTo>
                  <a:lnTo>
                    <a:pt x="2039" y="27"/>
                  </a:lnTo>
                  <a:lnTo>
                    <a:pt x="1997" y="64"/>
                  </a:lnTo>
                  <a:lnTo>
                    <a:pt x="1982" y="91"/>
                  </a:lnTo>
                  <a:lnTo>
                    <a:pt x="1997" y="119"/>
                  </a:lnTo>
                  <a:lnTo>
                    <a:pt x="2032" y="146"/>
                  </a:lnTo>
                  <a:lnTo>
                    <a:pt x="2073" y="173"/>
                  </a:lnTo>
                  <a:lnTo>
                    <a:pt x="2141" y="224"/>
                  </a:lnTo>
                  <a:lnTo>
                    <a:pt x="2233" y="293"/>
                  </a:lnTo>
                  <a:lnTo>
                    <a:pt x="2332" y="370"/>
                  </a:lnTo>
                  <a:lnTo>
                    <a:pt x="2431" y="452"/>
                  </a:lnTo>
                  <a:lnTo>
                    <a:pt x="2521" y="530"/>
                  </a:lnTo>
                  <a:lnTo>
                    <a:pt x="2594" y="594"/>
                  </a:lnTo>
                  <a:lnTo>
                    <a:pt x="2636" y="640"/>
                  </a:lnTo>
                  <a:lnTo>
                    <a:pt x="2594" y="617"/>
                  </a:lnTo>
                  <a:lnTo>
                    <a:pt x="2544" y="585"/>
                  </a:lnTo>
                  <a:lnTo>
                    <a:pt x="2488" y="553"/>
                  </a:lnTo>
                  <a:lnTo>
                    <a:pt x="2426" y="521"/>
                  </a:lnTo>
                  <a:lnTo>
                    <a:pt x="2362" y="484"/>
                  </a:lnTo>
                  <a:lnTo>
                    <a:pt x="2297" y="448"/>
                  </a:lnTo>
                  <a:lnTo>
                    <a:pt x="2230" y="407"/>
                  </a:lnTo>
                  <a:lnTo>
                    <a:pt x="2161" y="370"/>
                  </a:lnTo>
                  <a:lnTo>
                    <a:pt x="2096" y="334"/>
                  </a:lnTo>
                  <a:lnTo>
                    <a:pt x="2032" y="301"/>
                  </a:lnTo>
                  <a:lnTo>
                    <a:pt x="1974" y="270"/>
                  </a:lnTo>
                  <a:lnTo>
                    <a:pt x="1921" y="237"/>
                  </a:lnTo>
                  <a:lnTo>
                    <a:pt x="1876" y="215"/>
                  </a:lnTo>
                  <a:lnTo>
                    <a:pt x="1837" y="196"/>
                  </a:lnTo>
                  <a:lnTo>
                    <a:pt x="1807" y="183"/>
                  </a:lnTo>
                  <a:lnTo>
                    <a:pt x="1788" y="173"/>
                  </a:lnTo>
                  <a:lnTo>
                    <a:pt x="1765" y="165"/>
                  </a:lnTo>
                  <a:lnTo>
                    <a:pt x="1739" y="160"/>
                  </a:lnTo>
                  <a:lnTo>
                    <a:pt x="1716" y="160"/>
                  </a:lnTo>
                  <a:lnTo>
                    <a:pt x="1693" y="160"/>
                  </a:lnTo>
                  <a:lnTo>
                    <a:pt x="1670" y="165"/>
                  </a:lnTo>
                  <a:lnTo>
                    <a:pt x="1643" y="173"/>
                  </a:lnTo>
                  <a:lnTo>
                    <a:pt x="1620" y="183"/>
                  </a:lnTo>
                  <a:lnTo>
                    <a:pt x="1594" y="196"/>
                  </a:lnTo>
                  <a:lnTo>
                    <a:pt x="1560" y="224"/>
                  </a:lnTo>
                  <a:lnTo>
                    <a:pt x="1552" y="251"/>
                  </a:lnTo>
                  <a:lnTo>
                    <a:pt x="1571" y="278"/>
                  </a:lnTo>
                  <a:lnTo>
                    <a:pt x="1610" y="311"/>
                  </a:lnTo>
                  <a:lnTo>
                    <a:pt x="1629" y="324"/>
                  </a:lnTo>
                  <a:lnTo>
                    <a:pt x="1655" y="342"/>
                  </a:lnTo>
                  <a:lnTo>
                    <a:pt x="1693" y="366"/>
                  </a:lnTo>
                  <a:lnTo>
                    <a:pt x="1735" y="393"/>
                  </a:lnTo>
                  <a:lnTo>
                    <a:pt x="1788" y="429"/>
                  </a:lnTo>
                  <a:lnTo>
                    <a:pt x="1841" y="466"/>
                  </a:lnTo>
                  <a:lnTo>
                    <a:pt x="1903" y="503"/>
                  </a:lnTo>
                  <a:lnTo>
                    <a:pt x="1963" y="544"/>
                  </a:lnTo>
                  <a:lnTo>
                    <a:pt x="2023" y="585"/>
                  </a:lnTo>
                  <a:lnTo>
                    <a:pt x="2085" y="626"/>
                  </a:lnTo>
                  <a:lnTo>
                    <a:pt x="2141" y="668"/>
                  </a:lnTo>
                  <a:lnTo>
                    <a:pt x="2195" y="704"/>
                  </a:lnTo>
                  <a:lnTo>
                    <a:pt x="2244" y="740"/>
                  </a:lnTo>
                  <a:lnTo>
                    <a:pt x="2286" y="773"/>
                  </a:lnTo>
                  <a:lnTo>
                    <a:pt x="2320" y="804"/>
                  </a:lnTo>
                  <a:lnTo>
                    <a:pt x="2343" y="827"/>
                  </a:lnTo>
                  <a:lnTo>
                    <a:pt x="2263" y="777"/>
                  </a:lnTo>
                  <a:lnTo>
                    <a:pt x="2175" y="727"/>
                  </a:lnTo>
                  <a:lnTo>
                    <a:pt x="2085" y="672"/>
                  </a:lnTo>
                  <a:lnTo>
                    <a:pt x="1989" y="617"/>
                  </a:lnTo>
                  <a:lnTo>
                    <a:pt x="1891" y="562"/>
                  </a:lnTo>
                  <a:lnTo>
                    <a:pt x="1795" y="503"/>
                  </a:lnTo>
                  <a:lnTo>
                    <a:pt x="1700" y="448"/>
                  </a:lnTo>
                  <a:lnTo>
                    <a:pt x="1606" y="393"/>
                  </a:lnTo>
                  <a:lnTo>
                    <a:pt x="1518" y="338"/>
                  </a:lnTo>
                  <a:lnTo>
                    <a:pt x="1435" y="293"/>
                  </a:lnTo>
                  <a:lnTo>
                    <a:pt x="1355" y="247"/>
                  </a:lnTo>
                  <a:lnTo>
                    <a:pt x="1286" y="206"/>
                  </a:lnTo>
                  <a:lnTo>
                    <a:pt x="1230" y="169"/>
                  </a:lnTo>
                  <a:lnTo>
                    <a:pt x="1180" y="142"/>
                  </a:lnTo>
                  <a:lnTo>
                    <a:pt x="1141" y="119"/>
                  </a:lnTo>
                  <a:lnTo>
                    <a:pt x="1119" y="105"/>
                  </a:lnTo>
                  <a:lnTo>
                    <a:pt x="1088" y="86"/>
                  </a:lnTo>
                  <a:lnTo>
                    <a:pt x="1058" y="68"/>
                  </a:lnTo>
                  <a:lnTo>
                    <a:pt x="1028" y="50"/>
                  </a:lnTo>
                  <a:lnTo>
                    <a:pt x="997" y="37"/>
                  </a:lnTo>
                  <a:lnTo>
                    <a:pt x="967" y="32"/>
                  </a:lnTo>
                  <a:lnTo>
                    <a:pt x="933" y="27"/>
                  </a:lnTo>
                  <a:lnTo>
                    <a:pt x="894" y="37"/>
                  </a:lnTo>
                  <a:lnTo>
                    <a:pt x="857" y="50"/>
                  </a:lnTo>
                  <a:lnTo>
                    <a:pt x="822" y="73"/>
                  </a:lnTo>
                  <a:lnTo>
                    <a:pt x="800" y="96"/>
                  </a:lnTo>
                  <a:lnTo>
                    <a:pt x="784" y="124"/>
                  </a:lnTo>
                  <a:lnTo>
                    <a:pt x="784" y="146"/>
                  </a:lnTo>
                  <a:lnTo>
                    <a:pt x="792" y="173"/>
                  </a:lnTo>
                  <a:lnTo>
                    <a:pt x="807" y="201"/>
                  </a:lnTo>
                  <a:lnTo>
                    <a:pt x="834" y="229"/>
                  </a:lnTo>
                  <a:lnTo>
                    <a:pt x="864" y="251"/>
                  </a:lnTo>
                  <a:lnTo>
                    <a:pt x="887" y="265"/>
                  </a:lnTo>
                  <a:lnTo>
                    <a:pt x="924" y="288"/>
                  </a:lnTo>
                  <a:lnTo>
                    <a:pt x="970" y="311"/>
                  </a:lnTo>
                  <a:lnTo>
                    <a:pt x="1023" y="342"/>
                  </a:lnTo>
                  <a:lnTo>
                    <a:pt x="1088" y="375"/>
                  </a:lnTo>
                  <a:lnTo>
                    <a:pt x="1152" y="416"/>
                  </a:lnTo>
                  <a:lnTo>
                    <a:pt x="1221" y="452"/>
                  </a:lnTo>
                  <a:lnTo>
                    <a:pt x="1290" y="493"/>
                  </a:lnTo>
                  <a:lnTo>
                    <a:pt x="1359" y="539"/>
                  </a:lnTo>
                  <a:lnTo>
                    <a:pt x="1423" y="580"/>
                  </a:lnTo>
                  <a:lnTo>
                    <a:pt x="1484" y="622"/>
                  </a:lnTo>
                  <a:lnTo>
                    <a:pt x="1537" y="663"/>
                  </a:lnTo>
                  <a:lnTo>
                    <a:pt x="1583" y="704"/>
                  </a:lnTo>
                  <a:lnTo>
                    <a:pt x="1620" y="740"/>
                  </a:lnTo>
                  <a:lnTo>
                    <a:pt x="1643" y="777"/>
                  </a:lnTo>
                  <a:lnTo>
                    <a:pt x="1655" y="804"/>
                  </a:lnTo>
                  <a:lnTo>
                    <a:pt x="1613" y="781"/>
                  </a:lnTo>
                  <a:lnTo>
                    <a:pt x="1564" y="749"/>
                  </a:lnTo>
                  <a:lnTo>
                    <a:pt x="1503" y="713"/>
                  </a:lnTo>
                  <a:lnTo>
                    <a:pt x="1435" y="668"/>
                  </a:lnTo>
                  <a:lnTo>
                    <a:pt x="1359" y="622"/>
                  </a:lnTo>
                  <a:lnTo>
                    <a:pt x="1279" y="567"/>
                  </a:lnTo>
                  <a:lnTo>
                    <a:pt x="1191" y="517"/>
                  </a:lnTo>
                  <a:lnTo>
                    <a:pt x="1099" y="457"/>
                  </a:lnTo>
                  <a:lnTo>
                    <a:pt x="1009" y="402"/>
                  </a:lnTo>
                  <a:lnTo>
                    <a:pt x="910" y="347"/>
                  </a:lnTo>
                  <a:lnTo>
                    <a:pt x="811" y="293"/>
                  </a:lnTo>
                  <a:lnTo>
                    <a:pt x="712" y="242"/>
                  </a:lnTo>
                  <a:lnTo>
                    <a:pt x="613" y="191"/>
                  </a:lnTo>
                  <a:lnTo>
                    <a:pt x="518" y="146"/>
                  </a:lnTo>
                  <a:lnTo>
                    <a:pt x="419" y="105"/>
                  </a:lnTo>
                  <a:lnTo>
                    <a:pt x="328" y="73"/>
                  </a:lnTo>
                  <a:lnTo>
                    <a:pt x="279" y="60"/>
                  </a:lnTo>
                  <a:lnTo>
                    <a:pt x="237" y="50"/>
                  </a:lnTo>
                  <a:lnTo>
                    <a:pt x="198" y="45"/>
                  </a:lnTo>
                  <a:lnTo>
                    <a:pt x="164" y="41"/>
                  </a:lnTo>
                  <a:lnTo>
                    <a:pt x="134" y="45"/>
                  </a:lnTo>
                  <a:lnTo>
                    <a:pt x="104" y="55"/>
                  </a:lnTo>
                  <a:lnTo>
                    <a:pt x="76" y="64"/>
                  </a:lnTo>
                  <a:lnTo>
                    <a:pt x="46" y="78"/>
                  </a:lnTo>
                  <a:lnTo>
                    <a:pt x="20" y="96"/>
                  </a:lnTo>
                  <a:lnTo>
                    <a:pt x="5" y="114"/>
                  </a:lnTo>
                  <a:lnTo>
                    <a:pt x="0" y="128"/>
                  </a:lnTo>
                  <a:lnTo>
                    <a:pt x="0" y="146"/>
                  </a:lnTo>
                  <a:lnTo>
                    <a:pt x="12" y="165"/>
                  </a:lnTo>
                  <a:lnTo>
                    <a:pt x="27" y="183"/>
                  </a:lnTo>
                  <a:lnTo>
                    <a:pt x="50" y="206"/>
                  </a:lnTo>
                  <a:lnTo>
                    <a:pt x="76" y="224"/>
                  </a:lnTo>
                  <a:lnTo>
                    <a:pt x="119" y="251"/>
                  </a:lnTo>
                  <a:lnTo>
                    <a:pt x="175" y="288"/>
                  </a:lnTo>
                  <a:lnTo>
                    <a:pt x="244" y="329"/>
                  </a:lnTo>
                  <a:lnTo>
                    <a:pt x="320" y="370"/>
                  </a:lnTo>
                  <a:lnTo>
                    <a:pt x="392" y="416"/>
                  </a:lnTo>
                  <a:lnTo>
                    <a:pt x="454" y="448"/>
                  </a:lnTo>
                  <a:lnTo>
                    <a:pt x="499" y="480"/>
                  </a:lnTo>
                  <a:lnTo>
                    <a:pt x="525" y="493"/>
                  </a:lnTo>
                  <a:lnTo>
                    <a:pt x="507" y="475"/>
                  </a:lnTo>
                  <a:lnTo>
                    <a:pt x="476" y="452"/>
                  </a:lnTo>
                  <a:lnTo>
                    <a:pt x="445" y="429"/>
                  </a:lnTo>
                  <a:lnTo>
                    <a:pt x="426" y="411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custDataLst>
      <p:tags r:id="rId1"/>
    </p:custDataLst>
  </p:cSld>
  <p:clrMapOvr>
    <a:masterClrMapping/>
  </p:clrMapOvr>
  <p:transition spd="slow">
    <p:plus/>
    <p:sndAc>
      <p:stSnd>
        <p:snd r:embed="rId4" name="whoosh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0270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270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270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0270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270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270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0270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0270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050" name="Picture 2">
            <a:extLst>
              <a:ext uri="{FF2B5EF4-FFF2-40B4-BE49-F238E27FC236}">
                <a16:creationId xmlns:a16="http://schemas.microsoft.com/office/drawing/2014/main" id="{01AAD2DD-2174-4328-81C2-AF6D242ECC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679450"/>
            <a:ext cx="3810000" cy="1093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6051" name="Picture 3">
            <a:extLst>
              <a:ext uri="{FF2B5EF4-FFF2-40B4-BE49-F238E27FC236}">
                <a16:creationId xmlns:a16="http://schemas.microsoft.com/office/drawing/2014/main" id="{061BBAFE-A215-4908-895E-88B48B468E9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2549525"/>
            <a:ext cx="8305800" cy="3956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29700" name="Group 4">
            <a:extLst>
              <a:ext uri="{FF2B5EF4-FFF2-40B4-BE49-F238E27FC236}">
                <a16:creationId xmlns:a16="http://schemas.microsoft.com/office/drawing/2014/main" id="{D1CCED04-ABD3-4DF9-AD0C-C71BD512473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516063" y="1735138"/>
            <a:ext cx="5646737" cy="757237"/>
            <a:chOff x="955" y="960"/>
            <a:chExt cx="3557" cy="477"/>
          </a:xfrm>
        </p:grpSpPr>
        <p:sp>
          <p:nvSpPr>
            <p:cNvPr id="29701" name="AutoShape 5">
              <a:extLst>
                <a:ext uri="{FF2B5EF4-FFF2-40B4-BE49-F238E27FC236}">
                  <a16:creationId xmlns:a16="http://schemas.microsoft.com/office/drawing/2014/main" id="{D8598E42-445B-497E-9D55-0044FA161774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955" y="960"/>
              <a:ext cx="3557" cy="4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2" name="Rectangle 6">
              <a:extLst>
                <a:ext uri="{FF2B5EF4-FFF2-40B4-BE49-F238E27FC236}">
                  <a16:creationId xmlns:a16="http://schemas.microsoft.com/office/drawing/2014/main" id="{BED86B79-571B-4C07-8709-F3AF9ADEC9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5" y="986"/>
              <a:ext cx="1525" cy="4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r>
                <a:rPr lang="es-PR" altLang="en-US" sz="4700" b="1">
                  <a:latin typeface="Times New Roman" panose="02020603050405020304" pitchFamily="18" charset="0"/>
                </a:rPr>
                <a:t>Concepto</a:t>
              </a:r>
              <a:endParaRPr lang="es-PR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9703" name="Freeform 7">
              <a:extLst>
                <a:ext uri="{FF2B5EF4-FFF2-40B4-BE49-F238E27FC236}">
                  <a16:creationId xmlns:a16="http://schemas.microsoft.com/office/drawing/2014/main" id="{7C181E2E-C7C0-4BB0-B196-099341C82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" y="1113"/>
              <a:ext cx="921" cy="249"/>
            </a:xfrm>
            <a:custGeom>
              <a:avLst/>
              <a:gdLst>
                <a:gd name="T0" fmla="*/ 254 w 2763"/>
                <a:gd name="T1" fmla="*/ 43 h 745"/>
                <a:gd name="T2" fmla="*/ 242 w 2763"/>
                <a:gd name="T3" fmla="*/ 55 h 745"/>
                <a:gd name="T4" fmla="*/ 237 w 2763"/>
                <a:gd name="T5" fmla="*/ 63 h 745"/>
                <a:gd name="T6" fmla="*/ 234 w 2763"/>
                <a:gd name="T7" fmla="*/ 65 h 745"/>
                <a:gd name="T8" fmla="*/ 228 w 2763"/>
                <a:gd name="T9" fmla="*/ 67 h 745"/>
                <a:gd name="T10" fmla="*/ 223 w 2763"/>
                <a:gd name="T11" fmla="*/ 67 h 745"/>
                <a:gd name="T12" fmla="*/ 228 w 2763"/>
                <a:gd name="T13" fmla="*/ 54 h 745"/>
                <a:gd name="T14" fmla="*/ 262 w 2763"/>
                <a:gd name="T15" fmla="*/ 29 h 745"/>
                <a:gd name="T16" fmla="*/ 262 w 2763"/>
                <a:gd name="T17" fmla="*/ 22 h 745"/>
                <a:gd name="T18" fmla="*/ 220 w 2763"/>
                <a:gd name="T19" fmla="*/ 39 h 745"/>
                <a:gd name="T20" fmla="*/ 189 w 2763"/>
                <a:gd name="T21" fmla="*/ 56 h 745"/>
                <a:gd name="T22" fmla="*/ 159 w 2763"/>
                <a:gd name="T23" fmla="*/ 75 h 745"/>
                <a:gd name="T24" fmla="*/ 136 w 2763"/>
                <a:gd name="T25" fmla="*/ 69 h 745"/>
                <a:gd name="T26" fmla="*/ 166 w 2763"/>
                <a:gd name="T27" fmla="*/ 45 h 745"/>
                <a:gd name="T28" fmla="*/ 201 w 2763"/>
                <a:gd name="T29" fmla="*/ 22 h 745"/>
                <a:gd name="T30" fmla="*/ 144 w 2763"/>
                <a:gd name="T31" fmla="*/ 51 h 745"/>
                <a:gd name="T32" fmla="*/ 103 w 2763"/>
                <a:gd name="T33" fmla="*/ 76 h 745"/>
                <a:gd name="T34" fmla="*/ 78 w 2763"/>
                <a:gd name="T35" fmla="*/ 82 h 745"/>
                <a:gd name="T36" fmla="*/ 77 w 2763"/>
                <a:gd name="T37" fmla="*/ 71 h 745"/>
                <a:gd name="T38" fmla="*/ 90 w 2763"/>
                <a:gd name="T39" fmla="*/ 67 h 745"/>
                <a:gd name="T40" fmla="*/ 100 w 2763"/>
                <a:gd name="T41" fmla="*/ 60 h 745"/>
                <a:gd name="T42" fmla="*/ 96 w 2763"/>
                <a:gd name="T43" fmla="*/ 60 h 745"/>
                <a:gd name="T44" fmla="*/ 106 w 2763"/>
                <a:gd name="T45" fmla="*/ 54 h 745"/>
                <a:gd name="T46" fmla="*/ 110 w 2763"/>
                <a:gd name="T47" fmla="*/ 50 h 745"/>
                <a:gd name="T48" fmla="*/ 132 w 2763"/>
                <a:gd name="T49" fmla="*/ 33 h 745"/>
                <a:gd name="T50" fmla="*/ 89 w 2763"/>
                <a:gd name="T51" fmla="*/ 57 h 745"/>
                <a:gd name="T52" fmla="*/ 63 w 2763"/>
                <a:gd name="T53" fmla="*/ 71 h 745"/>
                <a:gd name="T54" fmla="*/ 50 w 2763"/>
                <a:gd name="T55" fmla="*/ 63 h 745"/>
                <a:gd name="T56" fmla="*/ 87 w 2763"/>
                <a:gd name="T57" fmla="*/ 30 h 745"/>
                <a:gd name="T58" fmla="*/ 66 w 2763"/>
                <a:gd name="T59" fmla="*/ 42 h 745"/>
                <a:gd name="T60" fmla="*/ 36 w 2763"/>
                <a:gd name="T61" fmla="*/ 61 h 745"/>
                <a:gd name="T62" fmla="*/ 12 w 2763"/>
                <a:gd name="T63" fmla="*/ 69 h 745"/>
                <a:gd name="T64" fmla="*/ 0 w 2763"/>
                <a:gd name="T65" fmla="*/ 69 h 745"/>
                <a:gd name="T66" fmla="*/ 1 w 2763"/>
                <a:gd name="T67" fmla="*/ 66 h 745"/>
                <a:gd name="T68" fmla="*/ 6 w 2763"/>
                <a:gd name="T69" fmla="*/ 64 h 745"/>
                <a:gd name="T70" fmla="*/ 10 w 2763"/>
                <a:gd name="T71" fmla="*/ 63 h 745"/>
                <a:gd name="T72" fmla="*/ 22 w 2763"/>
                <a:gd name="T73" fmla="*/ 57 h 745"/>
                <a:gd name="T74" fmla="*/ 63 w 2763"/>
                <a:gd name="T75" fmla="*/ 33 h 745"/>
                <a:gd name="T76" fmla="*/ 112 w 2763"/>
                <a:gd name="T77" fmla="*/ 5 h 745"/>
                <a:gd name="T78" fmla="*/ 128 w 2763"/>
                <a:gd name="T79" fmla="*/ 1 h 745"/>
                <a:gd name="T80" fmla="*/ 114 w 2763"/>
                <a:gd name="T81" fmla="*/ 23 h 745"/>
                <a:gd name="T82" fmla="*/ 92 w 2763"/>
                <a:gd name="T83" fmla="*/ 44 h 745"/>
                <a:gd name="T84" fmla="*/ 136 w 2763"/>
                <a:gd name="T85" fmla="*/ 21 h 745"/>
                <a:gd name="T86" fmla="*/ 159 w 2763"/>
                <a:gd name="T87" fmla="*/ 13 h 745"/>
                <a:gd name="T88" fmla="*/ 171 w 2763"/>
                <a:gd name="T89" fmla="*/ 22 h 745"/>
                <a:gd name="T90" fmla="*/ 142 w 2763"/>
                <a:gd name="T91" fmla="*/ 40 h 745"/>
                <a:gd name="T92" fmla="*/ 106 w 2763"/>
                <a:gd name="T93" fmla="*/ 64 h 745"/>
                <a:gd name="T94" fmla="*/ 160 w 2763"/>
                <a:gd name="T95" fmla="*/ 36 h 745"/>
                <a:gd name="T96" fmla="*/ 208 w 2763"/>
                <a:gd name="T97" fmla="*/ 9 h 745"/>
                <a:gd name="T98" fmla="*/ 230 w 2763"/>
                <a:gd name="T99" fmla="*/ 3 h 745"/>
                <a:gd name="T100" fmla="*/ 235 w 2763"/>
                <a:gd name="T101" fmla="*/ 18 h 745"/>
                <a:gd name="T102" fmla="*/ 201 w 2763"/>
                <a:gd name="T103" fmla="*/ 36 h 745"/>
                <a:gd name="T104" fmla="*/ 165 w 2763"/>
                <a:gd name="T105" fmla="*/ 62 h 745"/>
                <a:gd name="T106" fmla="*/ 204 w 2763"/>
                <a:gd name="T107" fmla="*/ 41 h 745"/>
                <a:gd name="T108" fmla="*/ 271 w 2763"/>
                <a:gd name="T109" fmla="*/ 8 h 745"/>
                <a:gd name="T110" fmla="*/ 300 w 2763"/>
                <a:gd name="T111" fmla="*/ 5 h 745"/>
                <a:gd name="T112" fmla="*/ 303 w 2763"/>
                <a:gd name="T113" fmla="*/ 16 h 745"/>
                <a:gd name="T114" fmla="*/ 264 w 2763"/>
                <a:gd name="T115" fmla="*/ 38 h 74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763" h="745">
                  <a:moveTo>
                    <a:pt x="2431" y="293"/>
                  </a:moveTo>
                  <a:lnTo>
                    <a:pt x="2417" y="303"/>
                  </a:lnTo>
                  <a:lnTo>
                    <a:pt x="2396" y="313"/>
                  </a:lnTo>
                  <a:lnTo>
                    <a:pt x="2371" y="329"/>
                  </a:lnTo>
                  <a:lnTo>
                    <a:pt x="2345" y="344"/>
                  </a:lnTo>
                  <a:lnTo>
                    <a:pt x="2321" y="362"/>
                  </a:lnTo>
                  <a:lnTo>
                    <a:pt x="2301" y="374"/>
                  </a:lnTo>
                  <a:lnTo>
                    <a:pt x="2286" y="387"/>
                  </a:lnTo>
                  <a:lnTo>
                    <a:pt x="2274" y="393"/>
                  </a:lnTo>
                  <a:lnTo>
                    <a:pt x="2265" y="401"/>
                  </a:lnTo>
                  <a:lnTo>
                    <a:pt x="2255" y="410"/>
                  </a:lnTo>
                  <a:lnTo>
                    <a:pt x="2241" y="426"/>
                  </a:lnTo>
                  <a:lnTo>
                    <a:pt x="2226" y="440"/>
                  </a:lnTo>
                  <a:lnTo>
                    <a:pt x="2209" y="459"/>
                  </a:lnTo>
                  <a:lnTo>
                    <a:pt x="2191" y="479"/>
                  </a:lnTo>
                  <a:lnTo>
                    <a:pt x="2174" y="498"/>
                  </a:lnTo>
                  <a:lnTo>
                    <a:pt x="2152" y="518"/>
                  </a:lnTo>
                  <a:lnTo>
                    <a:pt x="2129" y="528"/>
                  </a:lnTo>
                  <a:lnTo>
                    <a:pt x="2105" y="536"/>
                  </a:lnTo>
                  <a:lnTo>
                    <a:pt x="2093" y="547"/>
                  </a:lnTo>
                  <a:lnTo>
                    <a:pt x="2096" y="560"/>
                  </a:lnTo>
                  <a:lnTo>
                    <a:pt x="2110" y="560"/>
                  </a:lnTo>
                  <a:lnTo>
                    <a:pt x="2129" y="560"/>
                  </a:lnTo>
                  <a:lnTo>
                    <a:pt x="2137" y="563"/>
                  </a:lnTo>
                  <a:lnTo>
                    <a:pt x="2132" y="563"/>
                  </a:lnTo>
                  <a:lnTo>
                    <a:pt x="2114" y="566"/>
                  </a:lnTo>
                  <a:lnTo>
                    <a:pt x="2087" y="569"/>
                  </a:lnTo>
                  <a:lnTo>
                    <a:pt x="2069" y="573"/>
                  </a:lnTo>
                  <a:lnTo>
                    <a:pt x="2066" y="575"/>
                  </a:lnTo>
                  <a:lnTo>
                    <a:pt x="2079" y="575"/>
                  </a:lnTo>
                  <a:lnTo>
                    <a:pt x="2093" y="579"/>
                  </a:lnTo>
                  <a:lnTo>
                    <a:pt x="2102" y="579"/>
                  </a:lnTo>
                  <a:lnTo>
                    <a:pt x="2105" y="583"/>
                  </a:lnTo>
                  <a:lnTo>
                    <a:pt x="2096" y="585"/>
                  </a:lnTo>
                  <a:lnTo>
                    <a:pt x="2085" y="589"/>
                  </a:lnTo>
                  <a:lnTo>
                    <a:pt x="2066" y="589"/>
                  </a:lnTo>
                  <a:lnTo>
                    <a:pt x="2049" y="589"/>
                  </a:lnTo>
                  <a:lnTo>
                    <a:pt x="2033" y="585"/>
                  </a:lnTo>
                  <a:lnTo>
                    <a:pt x="2033" y="589"/>
                  </a:lnTo>
                  <a:lnTo>
                    <a:pt x="2049" y="595"/>
                  </a:lnTo>
                  <a:lnTo>
                    <a:pt x="2064" y="599"/>
                  </a:lnTo>
                  <a:lnTo>
                    <a:pt x="2060" y="599"/>
                  </a:lnTo>
                  <a:lnTo>
                    <a:pt x="2054" y="605"/>
                  </a:lnTo>
                  <a:lnTo>
                    <a:pt x="2043" y="608"/>
                  </a:lnTo>
                  <a:lnTo>
                    <a:pt x="2025" y="612"/>
                  </a:lnTo>
                  <a:lnTo>
                    <a:pt x="2019" y="605"/>
                  </a:lnTo>
                  <a:lnTo>
                    <a:pt x="2013" y="599"/>
                  </a:lnTo>
                  <a:lnTo>
                    <a:pt x="2008" y="595"/>
                  </a:lnTo>
                  <a:lnTo>
                    <a:pt x="2002" y="599"/>
                  </a:lnTo>
                  <a:lnTo>
                    <a:pt x="1971" y="583"/>
                  </a:lnTo>
                  <a:lnTo>
                    <a:pt x="1969" y="560"/>
                  </a:lnTo>
                  <a:lnTo>
                    <a:pt x="1977" y="540"/>
                  </a:lnTo>
                  <a:lnTo>
                    <a:pt x="1998" y="524"/>
                  </a:lnTo>
                  <a:lnTo>
                    <a:pt x="2008" y="518"/>
                  </a:lnTo>
                  <a:lnTo>
                    <a:pt x="2025" y="505"/>
                  </a:lnTo>
                  <a:lnTo>
                    <a:pt x="2049" y="489"/>
                  </a:lnTo>
                  <a:lnTo>
                    <a:pt x="2075" y="469"/>
                  </a:lnTo>
                  <a:lnTo>
                    <a:pt x="2108" y="442"/>
                  </a:lnTo>
                  <a:lnTo>
                    <a:pt x="2147" y="417"/>
                  </a:lnTo>
                  <a:lnTo>
                    <a:pt x="2185" y="387"/>
                  </a:lnTo>
                  <a:lnTo>
                    <a:pt x="2226" y="354"/>
                  </a:lnTo>
                  <a:lnTo>
                    <a:pt x="2268" y="325"/>
                  </a:lnTo>
                  <a:lnTo>
                    <a:pt x="2313" y="293"/>
                  </a:lnTo>
                  <a:lnTo>
                    <a:pt x="2354" y="264"/>
                  </a:lnTo>
                  <a:lnTo>
                    <a:pt x="2396" y="234"/>
                  </a:lnTo>
                  <a:lnTo>
                    <a:pt x="2434" y="209"/>
                  </a:lnTo>
                  <a:lnTo>
                    <a:pt x="2469" y="182"/>
                  </a:lnTo>
                  <a:lnTo>
                    <a:pt x="2499" y="162"/>
                  </a:lnTo>
                  <a:lnTo>
                    <a:pt x="2525" y="146"/>
                  </a:lnTo>
                  <a:lnTo>
                    <a:pt x="2479" y="156"/>
                  </a:lnTo>
                  <a:lnTo>
                    <a:pt x="2421" y="172"/>
                  </a:lnTo>
                  <a:lnTo>
                    <a:pt x="2360" y="195"/>
                  </a:lnTo>
                  <a:lnTo>
                    <a:pt x="2295" y="218"/>
                  </a:lnTo>
                  <a:lnTo>
                    <a:pt x="2226" y="244"/>
                  </a:lnTo>
                  <a:lnTo>
                    <a:pt x="2164" y="270"/>
                  </a:lnTo>
                  <a:lnTo>
                    <a:pt x="2108" y="293"/>
                  </a:lnTo>
                  <a:lnTo>
                    <a:pt x="2060" y="313"/>
                  </a:lnTo>
                  <a:lnTo>
                    <a:pt x="2040" y="322"/>
                  </a:lnTo>
                  <a:lnTo>
                    <a:pt x="2013" y="335"/>
                  </a:lnTo>
                  <a:lnTo>
                    <a:pt x="1983" y="348"/>
                  </a:lnTo>
                  <a:lnTo>
                    <a:pt x="1950" y="364"/>
                  </a:lnTo>
                  <a:lnTo>
                    <a:pt x="1915" y="384"/>
                  </a:lnTo>
                  <a:lnTo>
                    <a:pt x="1880" y="403"/>
                  </a:lnTo>
                  <a:lnTo>
                    <a:pt x="1844" y="423"/>
                  </a:lnTo>
                  <a:lnTo>
                    <a:pt x="1805" y="442"/>
                  </a:lnTo>
                  <a:lnTo>
                    <a:pt x="1767" y="465"/>
                  </a:lnTo>
                  <a:lnTo>
                    <a:pt x="1732" y="489"/>
                  </a:lnTo>
                  <a:lnTo>
                    <a:pt x="1697" y="507"/>
                  </a:lnTo>
                  <a:lnTo>
                    <a:pt x="1664" y="530"/>
                  </a:lnTo>
                  <a:lnTo>
                    <a:pt x="1631" y="550"/>
                  </a:lnTo>
                  <a:lnTo>
                    <a:pt x="1604" y="569"/>
                  </a:lnTo>
                  <a:lnTo>
                    <a:pt x="1581" y="585"/>
                  </a:lnTo>
                  <a:lnTo>
                    <a:pt x="1560" y="602"/>
                  </a:lnTo>
                  <a:lnTo>
                    <a:pt x="1519" y="632"/>
                  </a:lnTo>
                  <a:lnTo>
                    <a:pt x="1475" y="654"/>
                  </a:lnTo>
                  <a:lnTo>
                    <a:pt x="1429" y="671"/>
                  </a:lnTo>
                  <a:lnTo>
                    <a:pt x="1386" y="681"/>
                  </a:lnTo>
                  <a:lnTo>
                    <a:pt x="1346" y="683"/>
                  </a:lnTo>
                  <a:lnTo>
                    <a:pt x="1311" y="683"/>
                  </a:lnTo>
                  <a:lnTo>
                    <a:pt x="1284" y="681"/>
                  </a:lnTo>
                  <a:lnTo>
                    <a:pt x="1264" y="673"/>
                  </a:lnTo>
                  <a:lnTo>
                    <a:pt x="1234" y="657"/>
                  </a:lnTo>
                  <a:lnTo>
                    <a:pt x="1216" y="638"/>
                  </a:lnTo>
                  <a:lnTo>
                    <a:pt x="1220" y="612"/>
                  </a:lnTo>
                  <a:lnTo>
                    <a:pt x="1251" y="575"/>
                  </a:lnTo>
                  <a:lnTo>
                    <a:pt x="1270" y="563"/>
                  </a:lnTo>
                  <a:lnTo>
                    <a:pt x="1293" y="544"/>
                  </a:lnTo>
                  <a:lnTo>
                    <a:pt x="1326" y="520"/>
                  </a:lnTo>
                  <a:lnTo>
                    <a:pt x="1361" y="495"/>
                  </a:lnTo>
                  <a:lnTo>
                    <a:pt x="1406" y="469"/>
                  </a:lnTo>
                  <a:lnTo>
                    <a:pt x="1450" y="440"/>
                  </a:lnTo>
                  <a:lnTo>
                    <a:pt x="1498" y="407"/>
                  </a:lnTo>
                  <a:lnTo>
                    <a:pt x="1545" y="377"/>
                  </a:lnTo>
                  <a:lnTo>
                    <a:pt x="1593" y="344"/>
                  </a:lnTo>
                  <a:lnTo>
                    <a:pt x="1641" y="316"/>
                  </a:lnTo>
                  <a:lnTo>
                    <a:pt x="1682" y="287"/>
                  </a:lnTo>
                  <a:lnTo>
                    <a:pt x="1722" y="260"/>
                  </a:lnTo>
                  <a:lnTo>
                    <a:pt x="1759" y="238"/>
                  </a:lnTo>
                  <a:lnTo>
                    <a:pt x="1788" y="218"/>
                  </a:lnTo>
                  <a:lnTo>
                    <a:pt x="1809" y="201"/>
                  </a:lnTo>
                  <a:lnTo>
                    <a:pt x="1824" y="192"/>
                  </a:lnTo>
                  <a:lnTo>
                    <a:pt x="1743" y="231"/>
                  </a:lnTo>
                  <a:lnTo>
                    <a:pt x="1664" y="270"/>
                  </a:lnTo>
                  <a:lnTo>
                    <a:pt x="1583" y="309"/>
                  </a:lnTo>
                  <a:lnTo>
                    <a:pt x="1506" y="348"/>
                  </a:lnTo>
                  <a:lnTo>
                    <a:pt x="1436" y="387"/>
                  </a:lnTo>
                  <a:lnTo>
                    <a:pt x="1365" y="423"/>
                  </a:lnTo>
                  <a:lnTo>
                    <a:pt x="1296" y="462"/>
                  </a:lnTo>
                  <a:lnTo>
                    <a:pt x="1231" y="498"/>
                  </a:lnTo>
                  <a:lnTo>
                    <a:pt x="1172" y="530"/>
                  </a:lnTo>
                  <a:lnTo>
                    <a:pt x="1116" y="563"/>
                  </a:lnTo>
                  <a:lnTo>
                    <a:pt x="1066" y="593"/>
                  </a:lnTo>
                  <a:lnTo>
                    <a:pt x="1021" y="618"/>
                  </a:lnTo>
                  <a:lnTo>
                    <a:pt x="983" y="641"/>
                  </a:lnTo>
                  <a:lnTo>
                    <a:pt x="950" y="661"/>
                  </a:lnTo>
                  <a:lnTo>
                    <a:pt x="923" y="677"/>
                  </a:lnTo>
                  <a:lnTo>
                    <a:pt x="902" y="690"/>
                  </a:lnTo>
                  <a:lnTo>
                    <a:pt x="869" y="710"/>
                  </a:lnTo>
                  <a:lnTo>
                    <a:pt x="840" y="722"/>
                  </a:lnTo>
                  <a:lnTo>
                    <a:pt x="811" y="736"/>
                  </a:lnTo>
                  <a:lnTo>
                    <a:pt x="780" y="742"/>
                  </a:lnTo>
                  <a:lnTo>
                    <a:pt x="755" y="745"/>
                  </a:lnTo>
                  <a:lnTo>
                    <a:pt x="728" y="742"/>
                  </a:lnTo>
                  <a:lnTo>
                    <a:pt x="701" y="736"/>
                  </a:lnTo>
                  <a:lnTo>
                    <a:pt x="674" y="722"/>
                  </a:lnTo>
                  <a:lnTo>
                    <a:pt x="641" y="697"/>
                  </a:lnTo>
                  <a:lnTo>
                    <a:pt x="635" y="673"/>
                  </a:lnTo>
                  <a:lnTo>
                    <a:pt x="647" y="654"/>
                  </a:lnTo>
                  <a:lnTo>
                    <a:pt x="662" y="644"/>
                  </a:lnTo>
                  <a:lnTo>
                    <a:pt x="668" y="641"/>
                  </a:lnTo>
                  <a:lnTo>
                    <a:pt x="680" y="634"/>
                  </a:lnTo>
                  <a:lnTo>
                    <a:pt x="693" y="632"/>
                  </a:lnTo>
                  <a:lnTo>
                    <a:pt x="707" y="624"/>
                  </a:lnTo>
                  <a:lnTo>
                    <a:pt x="718" y="622"/>
                  </a:lnTo>
                  <a:lnTo>
                    <a:pt x="730" y="618"/>
                  </a:lnTo>
                  <a:lnTo>
                    <a:pt x="743" y="615"/>
                  </a:lnTo>
                  <a:lnTo>
                    <a:pt x="751" y="615"/>
                  </a:lnTo>
                  <a:lnTo>
                    <a:pt x="772" y="612"/>
                  </a:lnTo>
                  <a:lnTo>
                    <a:pt x="793" y="605"/>
                  </a:lnTo>
                  <a:lnTo>
                    <a:pt x="813" y="595"/>
                  </a:lnTo>
                  <a:lnTo>
                    <a:pt x="832" y="585"/>
                  </a:lnTo>
                  <a:lnTo>
                    <a:pt x="852" y="573"/>
                  </a:lnTo>
                  <a:lnTo>
                    <a:pt x="876" y="560"/>
                  </a:lnTo>
                  <a:lnTo>
                    <a:pt x="900" y="544"/>
                  </a:lnTo>
                  <a:lnTo>
                    <a:pt x="926" y="530"/>
                  </a:lnTo>
                  <a:lnTo>
                    <a:pt x="917" y="534"/>
                  </a:lnTo>
                  <a:lnTo>
                    <a:pt x="908" y="536"/>
                  </a:lnTo>
                  <a:lnTo>
                    <a:pt x="896" y="540"/>
                  </a:lnTo>
                  <a:lnTo>
                    <a:pt x="882" y="544"/>
                  </a:lnTo>
                  <a:lnTo>
                    <a:pt x="867" y="550"/>
                  </a:lnTo>
                  <a:lnTo>
                    <a:pt x="849" y="553"/>
                  </a:lnTo>
                  <a:lnTo>
                    <a:pt x="828" y="563"/>
                  </a:lnTo>
                  <a:lnTo>
                    <a:pt x="807" y="569"/>
                  </a:lnTo>
                  <a:lnTo>
                    <a:pt x="822" y="560"/>
                  </a:lnTo>
                  <a:lnTo>
                    <a:pt x="840" y="550"/>
                  </a:lnTo>
                  <a:lnTo>
                    <a:pt x="863" y="536"/>
                  </a:lnTo>
                  <a:lnTo>
                    <a:pt x="894" y="524"/>
                  </a:lnTo>
                  <a:lnTo>
                    <a:pt x="921" y="511"/>
                  </a:lnTo>
                  <a:lnTo>
                    <a:pt x="946" y="498"/>
                  </a:lnTo>
                  <a:lnTo>
                    <a:pt x="973" y="481"/>
                  </a:lnTo>
                  <a:lnTo>
                    <a:pt x="994" y="469"/>
                  </a:lnTo>
                  <a:lnTo>
                    <a:pt x="983" y="472"/>
                  </a:lnTo>
                  <a:lnTo>
                    <a:pt x="967" y="479"/>
                  </a:lnTo>
                  <a:lnTo>
                    <a:pt x="956" y="485"/>
                  </a:lnTo>
                  <a:lnTo>
                    <a:pt x="941" y="491"/>
                  </a:lnTo>
                  <a:lnTo>
                    <a:pt x="929" y="498"/>
                  </a:lnTo>
                  <a:lnTo>
                    <a:pt x="915" y="505"/>
                  </a:lnTo>
                  <a:lnTo>
                    <a:pt x="900" y="511"/>
                  </a:lnTo>
                  <a:lnTo>
                    <a:pt x="884" y="518"/>
                  </a:lnTo>
                  <a:lnTo>
                    <a:pt x="905" y="505"/>
                  </a:lnTo>
                  <a:lnTo>
                    <a:pt x="944" y="479"/>
                  </a:lnTo>
                  <a:lnTo>
                    <a:pt x="994" y="446"/>
                  </a:lnTo>
                  <a:lnTo>
                    <a:pt x="1056" y="407"/>
                  </a:lnTo>
                  <a:lnTo>
                    <a:pt x="1122" y="364"/>
                  </a:lnTo>
                  <a:lnTo>
                    <a:pt x="1184" y="322"/>
                  </a:lnTo>
                  <a:lnTo>
                    <a:pt x="1243" y="287"/>
                  </a:lnTo>
                  <a:lnTo>
                    <a:pt x="1290" y="254"/>
                  </a:lnTo>
                  <a:lnTo>
                    <a:pt x="1264" y="264"/>
                  </a:lnTo>
                  <a:lnTo>
                    <a:pt x="1228" y="277"/>
                  </a:lnTo>
                  <a:lnTo>
                    <a:pt x="1189" y="293"/>
                  </a:lnTo>
                  <a:lnTo>
                    <a:pt x="1145" y="316"/>
                  </a:lnTo>
                  <a:lnTo>
                    <a:pt x="1098" y="342"/>
                  </a:lnTo>
                  <a:lnTo>
                    <a:pt x="1050" y="368"/>
                  </a:lnTo>
                  <a:lnTo>
                    <a:pt x="998" y="397"/>
                  </a:lnTo>
                  <a:lnTo>
                    <a:pt x="946" y="426"/>
                  </a:lnTo>
                  <a:lnTo>
                    <a:pt x="896" y="456"/>
                  </a:lnTo>
                  <a:lnTo>
                    <a:pt x="846" y="485"/>
                  </a:lnTo>
                  <a:lnTo>
                    <a:pt x="801" y="511"/>
                  </a:lnTo>
                  <a:lnTo>
                    <a:pt x="757" y="536"/>
                  </a:lnTo>
                  <a:lnTo>
                    <a:pt x="718" y="560"/>
                  </a:lnTo>
                  <a:lnTo>
                    <a:pt x="686" y="579"/>
                  </a:lnTo>
                  <a:lnTo>
                    <a:pt x="660" y="595"/>
                  </a:lnTo>
                  <a:lnTo>
                    <a:pt x="641" y="605"/>
                  </a:lnTo>
                  <a:lnTo>
                    <a:pt x="616" y="618"/>
                  </a:lnTo>
                  <a:lnTo>
                    <a:pt x="589" y="628"/>
                  </a:lnTo>
                  <a:lnTo>
                    <a:pt x="568" y="634"/>
                  </a:lnTo>
                  <a:lnTo>
                    <a:pt x="547" y="638"/>
                  </a:lnTo>
                  <a:lnTo>
                    <a:pt x="527" y="638"/>
                  </a:lnTo>
                  <a:lnTo>
                    <a:pt x="508" y="634"/>
                  </a:lnTo>
                  <a:lnTo>
                    <a:pt x="491" y="628"/>
                  </a:lnTo>
                  <a:lnTo>
                    <a:pt x="475" y="622"/>
                  </a:lnTo>
                  <a:lnTo>
                    <a:pt x="452" y="602"/>
                  </a:lnTo>
                  <a:lnTo>
                    <a:pt x="440" y="585"/>
                  </a:lnTo>
                  <a:lnTo>
                    <a:pt x="446" y="563"/>
                  </a:lnTo>
                  <a:lnTo>
                    <a:pt x="464" y="540"/>
                  </a:lnTo>
                  <a:lnTo>
                    <a:pt x="481" y="524"/>
                  </a:lnTo>
                  <a:lnTo>
                    <a:pt x="511" y="498"/>
                  </a:lnTo>
                  <a:lnTo>
                    <a:pt x="550" y="465"/>
                  </a:lnTo>
                  <a:lnTo>
                    <a:pt x="594" y="426"/>
                  </a:lnTo>
                  <a:lnTo>
                    <a:pt x="651" y="381"/>
                  </a:lnTo>
                  <a:lnTo>
                    <a:pt x="716" y="329"/>
                  </a:lnTo>
                  <a:lnTo>
                    <a:pt x="786" y="270"/>
                  </a:lnTo>
                  <a:lnTo>
                    <a:pt x="867" y="209"/>
                  </a:lnTo>
                  <a:lnTo>
                    <a:pt x="838" y="231"/>
                  </a:lnTo>
                  <a:lnTo>
                    <a:pt x="801" y="254"/>
                  </a:lnTo>
                  <a:lnTo>
                    <a:pt x="766" y="277"/>
                  </a:lnTo>
                  <a:lnTo>
                    <a:pt x="724" y="303"/>
                  </a:lnTo>
                  <a:lnTo>
                    <a:pt x="683" y="329"/>
                  </a:lnTo>
                  <a:lnTo>
                    <a:pt x="641" y="354"/>
                  </a:lnTo>
                  <a:lnTo>
                    <a:pt x="597" y="381"/>
                  </a:lnTo>
                  <a:lnTo>
                    <a:pt x="556" y="407"/>
                  </a:lnTo>
                  <a:lnTo>
                    <a:pt x="514" y="432"/>
                  </a:lnTo>
                  <a:lnTo>
                    <a:pt x="473" y="456"/>
                  </a:lnTo>
                  <a:lnTo>
                    <a:pt x="434" y="479"/>
                  </a:lnTo>
                  <a:lnTo>
                    <a:pt x="402" y="498"/>
                  </a:lnTo>
                  <a:lnTo>
                    <a:pt x="369" y="518"/>
                  </a:lnTo>
                  <a:lnTo>
                    <a:pt x="342" y="534"/>
                  </a:lnTo>
                  <a:lnTo>
                    <a:pt x="322" y="544"/>
                  </a:lnTo>
                  <a:lnTo>
                    <a:pt x="305" y="553"/>
                  </a:lnTo>
                  <a:lnTo>
                    <a:pt x="274" y="566"/>
                  </a:lnTo>
                  <a:lnTo>
                    <a:pt x="245" y="579"/>
                  </a:lnTo>
                  <a:lnTo>
                    <a:pt x="215" y="589"/>
                  </a:lnTo>
                  <a:lnTo>
                    <a:pt x="183" y="599"/>
                  </a:lnTo>
                  <a:lnTo>
                    <a:pt x="156" y="605"/>
                  </a:lnTo>
                  <a:lnTo>
                    <a:pt x="129" y="612"/>
                  </a:lnTo>
                  <a:lnTo>
                    <a:pt x="108" y="615"/>
                  </a:lnTo>
                  <a:lnTo>
                    <a:pt x="93" y="615"/>
                  </a:lnTo>
                  <a:lnTo>
                    <a:pt x="82" y="615"/>
                  </a:lnTo>
                  <a:lnTo>
                    <a:pt x="67" y="615"/>
                  </a:lnTo>
                  <a:lnTo>
                    <a:pt x="52" y="615"/>
                  </a:lnTo>
                  <a:lnTo>
                    <a:pt x="37" y="615"/>
                  </a:lnTo>
                  <a:lnTo>
                    <a:pt x="25" y="615"/>
                  </a:lnTo>
                  <a:lnTo>
                    <a:pt x="14" y="615"/>
                  </a:lnTo>
                  <a:lnTo>
                    <a:pt x="4" y="612"/>
                  </a:lnTo>
                  <a:lnTo>
                    <a:pt x="0" y="612"/>
                  </a:lnTo>
                  <a:lnTo>
                    <a:pt x="17" y="608"/>
                  </a:lnTo>
                  <a:lnTo>
                    <a:pt x="31" y="605"/>
                  </a:lnTo>
                  <a:lnTo>
                    <a:pt x="37" y="599"/>
                  </a:lnTo>
                  <a:lnTo>
                    <a:pt x="41" y="599"/>
                  </a:lnTo>
                  <a:lnTo>
                    <a:pt x="23" y="595"/>
                  </a:lnTo>
                  <a:lnTo>
                    <a:pt x="10" y="589"/>
                  </a:lnTo>
                  <a:lnTo>
                    <a:pt x="10" y="585"/>
                  </a:lnTo>
                  <a:lnTo>
                    <a:pt x="29" y="589"/>
                  </a:lnTo>
                  <a:lnTo>
                    <a:pt x="46" y="589"/>
                  </a:lnTo>
                  <a:lnTo>
                    <a:pt x="64" y="589"/>
                  </a:lnTo>
                  <a:lnTo>
                    <a:pt x="76" y="585"/>
                  </a:lnTo>
                  <a:lnTo>
                    <a:pt x="85" y="583"/>
                  </a:lnTo>
                  <a:lnTo>
                    <a:pt x="82" y="579"/>
                  </a:lnTo>
                  <a:lnTo>
                    <a:pt x="73" y="579"/>
                  </a:lnTo>
                  <a:lnTo>
                    <a:pt x="58" y="575"/>
                  </a:lnTo>
                  <a:lnTo>
                    <a:pt x="43" y="575"/>
                  </a:lnTo>
                  <a:lnTo>
                    <a:pt x="46" y="573"/>
                  </a:lnTo>
                  <a:lnTo>
                    <a:pt x="67" y="569"/>
                  </a:lnTo>
                  <a:lnTo>
                    <a:pt x="91" y="566"/>
                  </a:lnTo>
                  <a:lnTo>
                    <a:pt x="108" y="563"/>
                  </a:lnTo>
                  <a:lnTo>
                    <a:pt x="114" y="563"/>
                  </a:lnTo>
                  <a:lnTo>
                    <a:pt x="106" y="560"/>
                  </a:lnTo>
                  <a:lnTo>
                    <a:pt x="91" y="560"/>
                  </a:lnTo>
                  <a:lnTo>
                    <a:pt x="76" y="560"/>
                  </a:lnTo>
                  <a:lnTo>
                    <a:pt x="91" y="556"/>
                  </a:lnTo>
                  <a:lnTo>
                    <a:pt x="108" y="550"/>
                  </a:lnTo>
                  <a:lnTo>
                    <a:pt x="126" y="544"/>
                  </a:lnTo>
                  <a:lnTo>
                    <a:pt x="143" y="534"/>
                  </a:lnTo>
                  <a:lnTo>
                    <a:pt x="159" y="528"/>
                  </a:lnTo>
                  <a:lnTo>
                    <a:pt x="176" y="518"/>
                  </a:lnTo>
                  <a:lnTo>
                    <a:pt x="195" y="511"/>
                  </a:lnTo>
                  <a:lnTo>
                    <a:pt x="209" y="501"/>
                  </a:lnTo>
                  <a:lnTo>
                    <a:pt x="233" y="489"/>
                  </a:lnTo>
                  <a:lnTo>
                    <a:pt x="268" y="469"/>
                  </a:lnTo>
                  <a:lnTo>
                    <a:pt x="313" y="442"/>
                  </a:lnTo>
                  <a:lnTo>
                    <a:pt x="369" y="410"/>
                  </a:lnTo>
                  <a:lnTo>
                    <a:pt x="428" y="377"/>
                  </a:lnTo>
                  <a:lnTo>
                    <a:pt x="494" y="338"/>
                  </a:lnTo>
                  <a:lnTo>
                    <a:pt x="564" y="299"/>
                  </a:lnTo>
                  <a:lnTo>
                    <a:pt x="633" y="258"/>
                  </a:lnTo>
                  <a:lnTo>
                    <a:pt x="704" y="218"/>
                  </a:lnTo>
                  <a:lnTo>
                    <a:pt x="772" y="179"/>
                  </a:lnTo>
                  <a:lnTo>
                    <a:pt x="834" y="143"/>
                  </a:lnTo>
                  <a:lnTo>
                    <a:pt x="890" y="111"/>
                  </a:lnTo>
                  <a:lnTo>
                    <a:pt x="941" y="82"/>
                  </a:lnTo>
                  <a:lnTo>
                    <a:pt x="983" y="58"/>
                  </a:lnTo>
                  <a:lnTo>
                    <a:pt x="1012" y="42"/>
                  </a:lnTo>
                  <a:lnTo>
                    <a:pt x="1027" y="33"/>
                  </a:lnTo>
                  <a:lnTo>
                    <a:pt x="1044" y="23"/>
                  </a:lnTo>
                  <a:lnTo>
                    <a:pt x="1060" y="17"/>
                  </a:lnTo>
                  <a:lnTo>
                    <a:pt x="1077" y="7"/>
                  </a:lnTo>
                  <a:lnTo>
                    <a:pt x="1095" y="3"/>
                  </a:lnTo>
                  <a:lnTo>
                    <a:pt x="1112" y="0"/>
                  </a:lnTo>
                  <a:lnTo>
                    <a:pt x="1131" y="3"/>
                  </a:lnTo>
                  <a:lnTo>
                    <a:pt x="1151" y="7"/>
                  </a:lnTo>
                  <a:lnTo>
                    <a:pt x="1174" y="19"/>
                  </a:lnTo>
                  <a:lnTo>
                    <a:pt x="1207" y="46"/>
                  </a:lnTo>
                  <a:lnTo>
                    <a:pt x="1220" y="66"/>
                  </a:lnTo>
                  <a:lnTo>
                    <a:pt x="1207" y="84"/>
                  </a:lnTo>
                  <a:lnTo>
                    <a:pt x="1181" y="105"/>
                  </a:lnTo>
                  <a:lnTo>
                    <a:pt x="1149" y="123"/>
                  </a:lnTo>
                  <a:lnTo>
                    <a:pt x="1095" y="160"/>
                  </a:lnTo>
                  <a:lnTo>
                    <a:pt x="1024" y="209"/>
                  </a:lnTo>
                  <a:lnTo>
                    <a:pt x="946" y="264"/>
                  </a:lnTo>
                  <a:lnTo>
                    <a:pt x="869" y="322"/>
                  </a:lnTo>
                  <a:lnTo>
                    <a:pt x="799" y="377"/>
                  </a:lnTo>
                  <a:lnTo>
                    <a:pt x="743" y="423"/>
                  </a:lnTo>
                  <a:lnTo>
                    <a:pt x="710" y="456"/>
                  </a:lnTo>
                  <a:lnTo>
                    <a:pt x="743" y="440"/>
                  </a:lnTo>
                  <a:lnTo>
                    <a:pt x="780" y="417"/>
                  </a:lnTo>
                  <a:lnTo>
                    <a:pt x="826" y="393"/>
                  </a:lnTo>
                  <a:lnTo>
                    <a:pt x="873" y="371"/>
                  </a:lnTo>
                  <a:lnTo>
                    <a:pt x="923" y="344"/>
                  </a:lnTo>
                  <a:lnTo>
                    <a:pt x="973" y="319"/>
                  </a:lnTo>
                  <a:lnTo>
                    <a:pt x="1027" y="289"/>
                  </a:lnTo>
                  <a:lnTo>
                    <a:pt x="1081" y="264"/>
                  </a:lnTo>
                  <a:lnTo>
                    <a:pt x="1131" y="238"/>
                  </a:lnTo>
                  <a:lnTo>
                    <a:pt x="1181" y="215"/>
                  </a:lnTo>
                  <a:lnTo>
                    <a:pt x="1226" y="192"/>
                  </a:lnTo>
                  <a:lnTo>
                    <a:pt x="1267" y="170"/>
                  </a:lnTo>
                  <a:lnTo>
                    <a:pt x="1303" y="152"/>
                  </a:lnTo>
                  <a:lnTo>
                    <a:pt x="1332" y="140"/>
                  </a:lnTo>
                  <a:lnTo>
                    <a:pt x="1355" y="130"/>
                  </a:lnTo>
                  <a:lnTo>
                    <a:pt x="1371" y="123"/>
                  </a:lnTo>
                  <a:lnTo>
                    <a:pt x="1388" y="117"/>
                  </a:lnTo>
                  <a:lnTo>
                    <a:pt x="1409" y="113"/>
                  </a:lnTo>
                  <a:lnTo>
                    <a:pt x="1427" y="113"/>
                  </a:lnTo>
                  <a:lnTo>
                    <a:pt x="1444" y="113"/>
                  </a:lnTo>
                  <a:lnTo>
                    <a:pt x="1462" y="117"/>
                  </a:lnTo>
                  <a:lnTo>
                    <a:pt x="1483" y="123"/>
                  </a:lnTo>
                  <a:lnTo>
                    <a:pt x="1500" y="130"/>
                  </a:lnTo>
                  <a:lnTo>
                    <a:pt x="1521" y="140"/>
                  </a:lnTo>
                  <a:lnTo>
                    <a:pt x="1548" y="160"/>
                  </a:lnTo>
                  <a:lnTo>
                    <a:pt x="1554" y="179"/>
                  </a:lnTo>
                  <a:lnTo>
                    <a:pt x="1539" y="199"/>
                  </a:lnTo>
                  <a:lnTo>
                    <a:pt x="1510" y="221"/>
                  </a:lnTo>
                  <a:lnTo>
                    <a:pt x="1494" y="231"/>
                  </a:lnTo>
                  <a:lnTo>
                    <a:pt x="1475" y="244"/>
                  </a:lnTo>
                  <a:lnTo>
                    <a:pt x="1444" y="260"/>
                  </a:lnTo>
                  <a:lnTo>
                    <a:pt x="1412" y="280"/>
                  </a:lnTo>
                  <a:lnTo>
                    <a:pt x="1371" y="307"/>
                  </a:lnTo>
                  <a:lnTo>
                    <a:pt x="1329" y="332"/>
                  </a:lnTo>
                  <a:lnTo>
                    <a:pt x="1282" y="358"/>
                  </a:lnTo>
                  <a:lnTo>
                    <a:pt x="1234" y="387"/>
                  </a:lnTo>
                  <a:lnTo>
                    <a:pt x="1187" y="417"/>
                  </a:lnTo>
                  <a:lnTo>
                    <a:pt x="1139" y="446"/>
                  </a:lnTo>
                  <a:lnTo>
                    <a:pt x="1095" y="475"/>
                  </a:lnTo>
                  <a:lnTo>
                    <a:pt x="1054" y="501"/>
                  </a:lnTo>
                  <a:lnTo>
                    <a:pt x="1015" y="528"/>
                  </a:lnTo>
                  <a:lnTo>
                    <a:pt x="983" y="550"/>
                  </a:lnTo>
                  <a:lnTo>
                    <a:pt x="956" y="573"/>
                  </a:lnTo>
                  <a:lnTo>
                    <a:pt x="938" y="589"/>
                  </a:lnTo>
                  <a:lnTo>
                    <a:pt x="1000" y="553"/>
                  </a:lnTo>
                  <a:lnTo>
                    <a:pt x="1068" y="518"/>
                  </a:lnTo>
                  <a:lnTo>
                    <a:pt x="1139" y="479"/>
                  </a:lnTo>
                  <a:lnTo>
                    <a:pt x="1214" y="440"/>
                  </a:lnTo>
                  <a:lnTo>
                    <a:pt x="1290" y="401"/>
                  </a:lnTo>
                  <a:lnTo>
                    <a:pt x="1365" y="358"/>
                  </a:lnTo>
                  <a:lnTo>
                    <a:pt x="1438" y="319"/>
                  </a:lnTo>
                  <a:lnTo>
                    <a:pt x="1512" y="280"/>
                  </a:lnTo>
                  <a:lnTo>
                    <a:pt x="1581" y="241"/>
                  </a:lnTo>
                  <a:lnTo>
                    <a:pt x="1645" y="209"/>
                  </a:lnTo>
                  <a:lnTo>
                    <a:pt x="1708" y="176"/>
                  </a:lnTo>
                  <a:lnTo>
                    <a:pt x="1761" y="146"/>
                  </a:lnTo>
                  <a:lnTo>
                    <a:pt x="1805" y="121"/>
                  </a:lnTo>
                  <a:lnTo>
                    <a:pt x="1844" y="101"/>
                  </a:lnTo>
                  <a:lnTo>
                    <a:pt x="1874" y="84"/>
                  </a:lnTo>
                  <a:lnTo>
                    <a:pt x="1892" y="75"/>
                  </a:lnTo>
                  <a:lnTo>
                    <a:pt x="1915" y="62"/>
                  </a:lnTo>
                  <a:lnTo>
                    <a:pt x="1939" y="49"/>
                  </a:lnTo>
                  <a:lnTo>
                    <a:pt x="1963" y="36"/>
                  </a:lnTo>
                  <a:lnTo>
                    <a:pt x="1987" y="27"/>
                  </a:lnTo>
                  <a:lnTo>
                    <a:pt x="2010" y="23"/>
                  </a:lnTo>
                  <a:lnTo>
                    <a:pt x="2037" y="19"/>
                  </a:lnTo>
                  <a:lnTo>
                    <a:pt x="2066" y="27"/>
                  </a:lnTo>
                  <a:lnTo>
                    <a:pt x="2096" y="36"/>
                  </a:lnTo>
                  <a:lnTo>
                    <a:pt x="2122" y="52"/>
                  </a:lnTo>
                  <a:lnTo>
                    <a:pt x="2141" y="68"/>
                  </a:lnTo>
                  <a:lnTo>
                    <a:pt x="2152" y="88"/>
                  </a:lnTo>
                  <a:lnTo>
                    <a:pt x="2152" y="105"/>
                  </a:lnTo>
                  <a:lnTo>
                    <a:pt x="2147" y="123"/>
                  </a:lnTo>
                  <a:lnTo>
                    <a:pt x="2135" y="143"/>
                  </a:lnTo>
                  <a:lnTo>
                    <a:pt x="2114" y="162"/>
                  </a:lnTo>
                  <a:lnTo>
                    <a:pt x="2091" y="179"/>
                  </a:lnTo>
                  <a:lnTo>
                    <a:pt x="2072" y="189"/>
                  </a:lnTo>
                  <a:lnTo>
                    <a:pt x="2043" y="205"/>
                  </a:lnTo>
                  <a:lnTo>
                    <a:pt x="2008" y="221"/>
                  </a:lnTo>
                  <a:lnTo>
                    <a:pt x="1966" y="244"/>
                  </a:lnTo>
                  <a:lnTo>
                    <a:pt x="1915" y="266"/>
                  </a:lnTo>
                  <a:lnTo>
                    <a:pt x="1865" y="296"/>
                  </a:lnTo>
                  <a:lnTo>
                    <a:pt x="1811" y="322"/>
                  </a:lnTo>
                  <a:lnTo>
                    <a:pt x="1759" y="352"/>
                  </a:lnTo>
                  <a:lnTo>
                    <a:pt x="1705" y="384"/>
                  </a:lnTo>
                  <a:lnTo>
                    <a:pt x="1655" y="413"/>
                  </a:lnTo>
                  <a:lnTo>
                    <a:pt x="1608" y="442"/>
                  </a:lnTo>
                  <a:lnTo>
                    <a:pt x="1566" y="472"/>
                  </a:lnTo>
                  <a:lnTo>
                    <a:pt x="1531" y="501"/>
                  </a:lnTo>
                  <a:lnTo>
                    <a:pt x="1500" y="528"/>
                  </a:lnTo>
                  <a:lnTo>
                    <a:pt x="1483" y="553"/>
                  </a:lnTo>
                  <a:lnTo>
                    <a:pt x="1475" y="573"/>
                  </a:lnTo>
                  <a:lnTo>
                    <a:pt x="1506" y="556"/>
                  </a:lnTo>
                  <a:lnTo>
                    <a:pt x="1545" y="534"/>
                  </a:lnTo>
                  <a:lnTo>
                    <a:pt x="1593" y="507"/>
                  </a:lnTo>
                  <a:lnTo>
                    <a:pt x="1645" y="475"/>
                  </a:lnTo>
                  <a:lnTo>
                    <a:pt x="1705" y="442"/>
                  </a:lnTo>
                  <a:lnTo>
                    <a:pt x="1767" y="403"/>
                  </a:lnTo>
                  <a:lnTo>
                    <a:pt x="1836" y="368"/>
                  </a:lnTo>
                  <a:lnTo>
                    <a:pt x="1907" y="325"/>
                  </a:lnTo>
                  <a:lnTo>
                    <a:pt x="1977" y="287"/>
                  </a:lnTo>
                  <a:lnTo>
                    <a:pt x="2054" y="248"/>
                  </a:lnTo>
                  <a:lnTo>
                    <a:pt x="2132" y="209"/>
                  </a:lnTo>
                  <a:lnTo>
                    <a:pt x="2209" y="172"/>
                  </a:lnTo>
                  <a:lnTo>
                    <a:pt x="2286" y="137"/>
                  </a:lnTo>
                  <a:lnTo>
                    <a:pt x="2360" y="105"/>
                  </a:lnTo>
                  <a:lnTo>
                    <a:pt x="2437" y="75"/>
                  </a:lnTo>
                  <a:lnTo>
                    <a:pt x="2508" y="52"/>
                  </a:lnTo>
                  <a:lnTo>
                    <a:pt x="2546" y="42"/>
                  </a:lnTo>
                  <a:lnTo>
                    <a:pt x="2579" y="36"/>
                  </a:lnTo>
                  <a:lnTo>
                    <a:pt x="2608" y="33"/>
                  </a:lnTo>
                  <a:lnTo>
                    <a:pt x="2635" y="29"/>
                  </a:lnTo>
                  <a:lnTo>
                    <a:pt x="2659" y="33"/>
                  </a:lnTo>
                  <a:lnTo>
                    <a:pt x="2683" y="39"/>
                  </a:lnTo>
                  <a:lnTo>
                    <a:pt x="2703" y="46"/>
                  </a:lnTo>
                  <a:lnTo>
                    <a:pt x="2728" y="56"/>
                  </a:lnTo>
                  <a:lnTo>
                    <a:pt x="2748" y="68"/>
                  </a:lnTo>
                  <a:lnTo>
                    <a:pt x="2759" y="82"/>
                  </a:lnTo>
                  <a:lnTo>
                    <a:pt x="2763" y="91"/>
                  </a:lnTo>
                  <a:lnTo>
                    <a:pt x="2763" y="105"/>
                  </a:lnTo>
                  <a:lnTo>
                    <a:pt x="2753" y="117"/>
                  </a:lnTo>
                  <a:lnTo>
                    <a:pt x="2742" y="130"/>
                  </a:lnTo>
                  <a:lnTo>
                    <a:pt x="2724" y="146"/>
                  </a:lnTo>
                  <a:lnTo>
                    <a:pt x="2703" y="160"/>
                  </a:lnTo>
                  <a:lnTo>
                    <a:pt x="2670" y="179"/>
                  </a:lnTo>
                  <a:lnTo>
                    <a:pt x="2626" y="205"/>
                  </a:lnTo>
                  <a:lnTo>
                    <a:pt x="2573" y="234"/>
                  </a:lnTo>
                  <a:lnTo>
                    <a:pt x="2514" y="264"/>
                  </a:lnTo>
                  <a:lnTo>
                    <a:pt x="2458" y="296"/>
                  </a:lnTo>
                  <a:lnTo>
                    <a:pt x="2410" y="319"/>
                  </a:lnTo>
                  <a:lnTo>
                    <a:pt x="2375" y="342"/>
                  </a:lnTo>
                  <a:lnTo>
                    <a:pt x="2354" y="352"/>
                  </a:lnTo>
                  <a:lnTo>
                    <a:pt x="2369" y="338"/>
                  </a:lnTo>
                  <a:lnTo>
                    <a:pt x="2392" y="322"/>
                  </a:lnTo>
                  <a:lnTo>
                    <a:pt x="2417" y="307"/>
                  </a:lnTo>
                  <a:lnTo>
                    <a:pt x="2431" y="293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4" name="Freeform 8">
              <a:extLst>
                <a:ext uri="{FF2B5EF4-FFF2-40B4-BE49-F238E27FC236}">
                  <a16:creationId xmlns:a16="http://schemas.microsoft.com/office/drawing/2014/main" id="{5165A50F-B443-4BA6-9862-7835EEB1B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1100"/>
              <a:ext cx="921" cy="249"/>
            </a:xfrm>
            <a:custGeom>
              <a:avLst/>
              <a:gdLst>
                <a:gd name="T0" fmla="*/ 53 w 2763"/>
                <a:gd name="T1" fmla="*/ 43 h 745"/>
                <a:gd name="T2" fmla="*/ 65 w 2763"/>
                <a:gd name="T3" fmla="*/ 55 h 745"/>
                <a:gd name="T4" fmla="*/ 70 w 2763"/>
                <a:gd name="T5" fmla="*/ 63 h 745"/>
                <a:gd name="T6" fmla="*/ 73 w 2763"/>
                <a:gd name="T7" fmla="*/ 65 h 745"/>
                <a:gd name="T8" fmla="*/ 79 w 2763"/>
                <a:gd name="T9" fmla="*/ 67 h 745"/>
                <a:gd name="T10" fmla="*/ 84 w 2763"/>
                <a:gd name="T11" fmla="*/ 67 h 745"/>
                <a:gd name="T12" fmla="*/ 79 w 2763"/>
                <a:gd name="T13" fmla="*/ 54 h 745"/>
                <a:gd name="T14" fmla="*/ 45 w 2763"/>
                <a:gd name="T15" fmla="*/ 29 h 745"/>
                <a:gd name="T16" fmla="*/ 45 w 2763"/>
                <a:gd name="T17" fmla="*/ 22 h 745"/>
                <a:gd name="T18" fmla="*/ 87 w 2763"/>
                <a:gd name="T19" fmla="*/ 39 h 745"/>
                <a:gd name="T20" fmla="*/ 118 w 2763"/>
                <a:gd name="T21" fmla="*/ 56 h 745"/>
                <a:gd name="T22" fmla="*/ 148 w 2763"/>
                <a:gd name="T23" fmla="*/ 75 h 745"/>
                <a:gd name="T24" fmla="*/ 171 w 2763"/>
                <a:gd name="T25" fmla="*/ 69 h 745"/>
                <a:gd name="T26" fmla="*/ 141 w 2763"/>
                <a:gd name="T27" fmla="*/ 45 h 745"/>
                <a:gd name="T28" fmla="*/ 106 w 2763"/>
                <a:gd name="T29" fmla="*/ 22 h 745"/>
                <a:gd name="T30" fmla="*/ 163 w 2763"/>
                <a:gd name="T31" fmla="*/ 51 h 745"/>
                <a:gd name="T32" fmla="*/ 204 w 2763"/>
                <a:gd name="T33" fmla="*/ 76 h 745"/>
                <a:gd name="T34" fmla="*/ 229 w 2763"/>
                <a:gd name="T35" fmla="*/ 82 h 745"/>
                <a:gd name="T36" fmla="*/ 230 w 2763"/>
                <a:gd name="T37" fmla="*/ 71 h 745"/>
                <a:gd name="T38" fmla="*/ 217 w 2763"/>
                <a:gd name="T39" fmla="*/ 67 h 745"/>
                <a:gd name="T40" fmla="*/ 207 w 2763"/>
                <a:gd name="T41" fmla="*/ 60 h 745"/>
                <a:gd name="T42" fmla="*/ 211 w 2763"/>
                <a:gd name="T43" fmla="*/ 60 h 745"/>
                <a:gd name="T44" fmla="*/ 201 w 2763"/>
                <a:gd name="T45" fmla="*/ 54 h 745"/>
                <a:gd name="T46" fmla="*/ 197 w 2763"/>
                <a:gd name="T47" fmla="*/ 50 h 745"/>
                <a:gd name="T48" fmla="*/ 175 w 2763"/>
                <a:gd name="T49" fmla="*/ 33 h 745"/>
                <a:gd name="T50" fmla="*/ 218 w 2763"/>
                <a:gd name="T51" fmla="*/ 57 h 745"/>
                <a:gd name="T52" fmla="*/ 244 w 2763"/>
                <a:gd name="T53" fmla="*/ 71 h 745"/>
                <a:gd name="T54" fmla="*/ 257 w 2763"/>
                <a:gd name="T55" fmla="*/ 63 h 745"/>
                <a:gd name="T56" fmla="*/ 220 w 2763"/>
                <a:gd name="T57" fmla="*/ 30 h 745"/>
                <a:gd name="T58" fmla="*/ 241 w 2763"/>
                <a:gd name="T59" fmla="*/ 42 h 745"/>
                <a:gd name="T60" fmla="*/ 271 w 2763"/>
                <a:gd name="T61" fmla="*/ 61 h 745"/>
                <a:gd name="T62" fmla="*/ 295 w 2763"/>
                <a:gd name="T63" fmla="*/ 69 h 745"/>
                <a:gd name="T64" fmla="*/ 306 w 2763"/>
                <a:gd name="T65" fmla="*/ 69 h 745"/>
                <a:gd name="T66" fmla="*/ 306 w 2763"/>
                <a:gd name="T67" fmla="*/ 66 h 745"/>
                <a:gd name="T68" fmla="*/ 301 w 2763"/>
                <a:gd name="T69" fmla="*/ 64 h 745"/>
                <a:gd name="T70" fmla="*/ 297 w 2763"/>
                <a:gd name="T71" fmla="*/ 63 h 745"/>
                <a:gd name="T72" fmla="*/ 285 w 2763"/>
                <a:gd name="T73" fmla="*/ 57 h 745"/>
                <a:gd name="T74" fmla="*/ 244 w 2763"/>
                <a:gd name="T75" fmla="*/ 33 h 745"/>
                <a:gd name="T76" fmla="*/ 195 w 2763"/>
                <a:gd name="T77" fmla="*/ 5 h 745"/>
                <a:gd name="T78" fmla="*/ 179 w 2763"/>
                <a:gd name="T79" fmla="*/ 1 h 745"/>
                <a:gd name="T80" fmla="*/ 193 w 2763"/>
                <a:gd name="T81" fmla="*/ 23 h 745"/>
                <a:gd name="T82" fmla="*/ 215 w 2763"/>
                <a:gd name="T83" fmla="*/ 44 h 745"/>
                <a:gd name="T84" fmla="*/ 171 w 2763"/>
                <a:gd name="T85" fmla="*/ 21 h 745"/>
                <a:gd name="T86" fmla="*/ 148 w 2763"/>
                <a:gd name="T87" fmla="*/ 13 h 745"/>
                <a:gd name="T88" fmla="*/ 136 w 2763"/>
                <a:gd name="T89" fmla="*/ 22 h 745"/>
                <a:gd name="T90" fmla="*/ 165 w 2763"/>
                <a:gd name="T91" fmla="*/ 40 h 745"/>
                <a:gd name="T92" fmla="*/ 201 w 2763"/>
                <a:gd name="T93" fmla="*/ 64 h 745"/>
                <a:gd name="T94" fmla="*/ 147 w 2763"/>
                <a:gd name="T95" fmla="*/ 36 h 745"/>
                <a:gd name="T96" fmla="*/ 99 w 2763"/>
                <a:gd name="T97" fmla="*/ 9 h 745"/>
                <a:gd name="T98" fmla="*/ 77 w 2763"/>
                <a:gd name="T99" fmla="*/ 3 h 745"/>
                <a:gd name="T100" fmla="*/ 72 w 2763"/>
                <a:gd name="T101" fmla="*/ 18 h 745"/>
                <a:gd name="T102" fmla="*/ 106 w 2763"/>
                <a:gd name="T103" fmla="*/ 36 h 745"/>
                <a:gd name="T104" fmla="*/ 142 w 2763"/>
                <a:gd name="T105" fmla="*/ 62 h 745"/>
                <a:gd name="T106" fmla="*/ 103 w 2763"/>
                <a:gd name="T107" fmla="*/ 41 h 745"/>
                <a:gd name="T108" fmla="*/ 36 w 2763"/>
                <a:gd name="T109" fmla="*/ 8 h 745"/>
                <a:gd name="T110" fmla="*/ 7 w 2763"/>
                <a:gd name="T111" fmla="*/ 5 h 745"/>
                <a:gd name="T112" fmla="*/ 4 w 2763"/>
                <a:gd name="T113" fmla="*/ 16 h 745"/>
                <a:gd name="T114" fmla="*/ 43 w 2763"/>
                <a:gd name="T115" fmla="*/ 38 h 74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763" h="745">
                  <a:moveTo>
                    <a:pt x="332" y="293"/>
                  </a:moveTo>
                  <a:lnTo>
                    <a:pt x="346" y="303"/>
                  </a:lnTo>
                  <a:lnTo>
                    <a:pt x="367" y="313"/>
                  </a:lnTo>
                  <a:lnTo>
                    <a:pt x="391" y="328"/>
                  </a:lnTo>
                  <a:lnTo>
                    <a:pt x="418" y="344"/>
                  </a:lnTo>
                  <a:lnTo>
                    <a:pt x="441" y="361"/>
                  </a:lnTo>
                  <a:lnTo>
                    <a:pt x="462" y="374"/>
                  </a:lnTo>
                  <a:lnTo>
                    <a:pt x="477" y="387"/>
                  </a:lnTo>
                  <a:lnTo>
                    <a:pt x="489" y="393"/>
                  </a:lnTo>
                  <a:lnTo>
                    <a:pt x="497" y="401"/>
                  </a:lnTo>
                  <a:lnTo>
                    <a:pt x="507" y="410"/>
                  </a:lnTo>
                  <a:lnTo>
                    <a:pt x="522" y="426"/>
                  </a:lnTo>
                  <a:lnTo>
                    <a:pt x="537" y="440"/>
                  </a:lnTo>
                  <a:lnTo>
                    <a:pt x="554" y="459"/>
                  </a:lnTo>
                  <a:lnTo>
                    <a:pt x="572" y="479"/>
                  </a:lnTo>
                  <a:lnTo>
                    <a:pt x="589" y="498"/>
                  </a:lnTo>
                  <a:lnTo>
                    <a:pt x="611" y="518"/>
                  </a:lnTo>
                  <a:lnTo>
                    <a:pt x="634" y="528"/>
                  </a:lnTo>
                  <a:lnTo>
                    <a:pt x="657" y="536"/>
                  </a:lnTo>
                  <a:lnTo>
                    <a:pt x="670" y="547"/>
                  </a:lnTo>
                  <a:lnTo>
                    <a:pt x="667" y="559"/>
                  </a:lnTo>
                  <a:lnTo>
                    <a:pt x="652" y="559"/>
                  </a:lnTo>
                  <a:lnTo>
                    <a:pt x="634" y="559"/>
                  </a:lnTo>
                  <a:lnTo>
                    <a:pt x="626" y="563"/>
                  </a:lnTo>
                  <a:lnTo>
                    <a:pt x="630" y="563"/>
                  </a:lnTo>
                  <a:lnTo>
                    <a:pt x="649" y="566"/>
                  </a:lnTo>
                  <a:lnTo>
                    <a:pt x="676" y="569"/>
                  </a:lnTo>
                  <a:lnTo>
                    <a:pt x="694" y="573"/>
                  </a:lnTo>
                  <a:lnTo>
                    <a:pt x="696" y="575"/>
                  </a:lnTo>
                  <a:lnTo>
                    <a:pt x="684" y="575"/>
                  </a:lnTo>
                  <a:lnTo>
                    <a:pt x="670" y="579"/>
                  </a:lnTo>
                  <a:lnTo>
                    <a:pt x="661" y="579"/>
                  </a:lnTo>
                  <a:lnTo>
                    <a:pt x="657" y="583"/>
                  </a:lnTo>
                  <a:lnTo>
                    <a:pt x="667" y="585"/>
                  </a:lnTo>
                  <a:lnTo>
                    <a:pt x="678" y="589"/>
                  </a:lnTo>
                  <a:lnTo>
                    <a:pt x="696" y="589"/>
                  </a:lnTo>
                  <a:lnTo>
                    <a:pt x="713" y="589"/>
                  </a:lnTo>
                  <a:lnTo>
                    <a:pt x="729" y="585"/>
                  </a:lnTo>
                  <a:lnTo>
                    <a:pt x="729" y="589"/>
                  </a:lnTo>
                  <a:lnTo>
                    <a:pt x="713" y="595"/>
                  </a:lnTo>
                  <a:lnTo>
                    <a:pt x="699" y="599"/>
                  </a:lnTo>
                  <a:lnTo>
                    <a:pt x="702" y="599"/>
                  </a:lnTo>
                  <a:lnTo>
                    <a:pt x="709" y="605"/>
                  </a:lnTo>
                  <a:lnTo>
                    <a:pt x="720" y="608"/>
                  </a:lnTo>
                  <a:lnTo>
                    <a:pt x="738" y="612"/>
                  </a:lnTo>
                  <a:lnTo>
                    <a:pt x="744" y="605"/>
                  </a:lnTo>
                  <a:lnTo>
                    <a:pt x="750" y="599"/>
                  </a:lnTo>
                  <a:lnTo>
                    <a:pt x="755" y="595"/>
                  </a:lnTo>
                  <a:lnTo>
                    <a:pt x="761" y="599"/>
                  </a:lnTo>
                  <a:lnTo>
                    <a:pt x="792" y="583"/>
                  </a:lnTo>
                  <a:lnTo>
                    <a:pt x="794" y="559"/>
                  </a:lnTo>
                  <a:lnTo>
                    <a:pt x="785" y="540"/>
                  </a:lnTo>
                  <a:lnTo>
                    <a:pt x="765" y="524"/>
                  </a:lnTo>
                  <a:lnTo>
                    <a:pt x="755" y="518"/>
                  </a:lnTo>
                  <a:lnTo>
                    <a:pt x="738" y="504"/>
                  </a:lnTo>
                  <a:lnTo>
                    <a:pt x="713" y="489"/>
                  </a:lnTo>
                  <a:lnTo>
                    <a:pt x="688" y="469"/>
                  </a:lnTo>
                  <a:lnTo>
                    <a:pt x="655" y="442"/>
                  </a:lnTo>
                  <a:lnTo>
                    <a:pt x="616" y="416"/>
                  </a:lnTo>
                  <a:lnTo>
                    <a:pt x="578" y="387"/>
                  </a:lnTo>
                  <a:lnTo>
                    <a:pt x="537" y="354"/>
                  </a:lnTo>
                  <a:lnTo>
                    <a:pt x="495" y="325"/>
                  </a:lnTo>
                  <a:lnTo>
                    <a:pt x="450" y="293"/>
                  </a:lnTo>
                  <a:lnTo>
                    <a:pt x="408" y="264"/>
                  </a:lnTo>
                  <a:lnTo>
                    <a:pt x="367" y="234"/>
                  </a:lnTo>
                  <a:lnTo>
                    <a:pt x="329" y="209"/>
                  </a:lnTo>
                  <a:lnTo>
                    <a:pt x="294" y="182"/>
                  </a:lnTo>
                  <a:lnTo>
                    <a:pt x="263" y="162"/>
                  </a:lnTo>
                  <a:lnTo>
                    <a:pt x="238" y="146"/>
                  </a:lnTo>
                  <a:lnTo>
                    <a:pt x="284" y="156"/>
                  </a:lnTo>
                  <a:lnTo>
                    <a:pt x="341" y="172"/>
                  </a:lnTo>
                  <a:lnTo>
                    <a:pt x="402" y="195"/>
                  </a:lnTo>
                  <a:lnTo>
                    <a:pt x="468" y="218"/>
                  </a:lnTo>
                  <a:lnTo>
                    <a:pt x="537" y="244"/>
                  </a:lnTo>
                  <a:lnTo>
                    <a:pt x="599" y="270"/>
                  </a:lnTo>
                  <a:lnTo>
                    <a:pt x="655" y="293"/>
                  </a:lnTo>
                  <a:lnTo>
                    <a:pt x="702" y="313"/>
                  </a:lnTo>
                  <a:lnTo>
                    <a:pt x="723" y="322"/>
                  </a:lnTo>
                  <a:lnTo>
                    <a:pt x="750" y="335"/>
                  </a:lnTo>
                  <a:lnTo>
                    <a:pt x="779" y="348"/>
                  </a:lnTo>
                  <a:lnTo>
                    <a:pt x="812" y="364"/>
                  </a:lnTo>
                  <a:lnTo>
                    <a:pt x="848" y="383"/>
                  </a:lnTo>
                  <a:lnTo>
                    <a:pt x="883" y="403"/>
                  </a:lnTo>
                  <a:lnTo>
                    <a:pt x="918" y="423"/>
                  </a:lnTo>
                  <a:lnTo>
                    <a:pt x="957" y="442"/>
                  </a:lnTo>
                  <a:lnTo>
                    <a:pt x="995" y="465"/>
                  </a:lnTo>
                  <a:lnTo>
                    <a:pt x="1031" y="489"/>
                  </a:lnTo>
                  <a:lnTo>
                    <a:pt x="1066" y="507"/>
                  </a:lnTo>
                  <a:lnTo>
                    <a:pt x="1099" y="530"/>
                  </a:lnTo>
                  <a:lnTo>
                    <a:pt x="1132" y="550"/>
                  </a:lnTo>
                  <a:lnTo>
                    <a:pt x="1159" y="569"/>
                  </a:lnTo>
                  <a:lnTo>
                    <a:pt x="1182" y="585"/>
                  </a:lnTo>
                  <a:lnTo>
                    <a:pt x="1203" y="602"/>
                  </a:lnTo>
                  <a:lnTo>
                    <a:pt x="1244" y="632"/>
                  </a:lnTo>
                  <a:lnTo>
                    <a:pt x="1288" y="654"/>
                  </a:lnTo>
                  <a:lnTo>
                    <a:pt x="1333" y="671"/>
                  </a:lnTo>
                  <a:lnTo>
                    <a:pt x="1377" y="680"/>
                  </a:lnTo>
                  <a:lnTo>
                    <a:pt x="1416" y="683"/>
                  </a:lnTo>
                  <a:lnTo>
                    <a:pt x="1452" y="683"/>
                  </a:lnTo>
                  <a:lnTo>
                    <a:pt x="1478" y="680"/>
                  </a:lnTo>
                  <a:lnTo>
                    <a:pt x="1499" y="673"/>
                  </a:lnTo>
                  <a:lnTo>
                    <a:pt x="1528" y="657"/>
                  </a:lnTo>
                  <a:lnTo>
                    <a:pt x="1547" y="638"/>
                  </a:lnTo>
                  <a:lnTo>
                    <a:pt x="1543" y="612"/>
                  </a:lnTo>
                  <a:lnTo>
                    <a:pt x="1511" y="575"/>
                  </a:lnTo>
                  <a:lnTo>
                    <a:pt x="1493" y="563"/>
                  </a:lnTo>
                  <a:lnTo>
                    <a:pt x="1470" y="544"/>
                  </a:lnTo>
                  <a:lnTo>
                    <a:pt x="1437" y="520"/>
                  </a:lnTo>
                  <a:lnTo>
                    <a:pt x="1402" y="495"/>
                  </a:lnTo>
                  <a:lnTo>
                    <a:pt x="1356" y="469"/>
                  </a:lnTo>
                  <a:lnTo>
                    <a:pt x="1313" y="440"/>
                  </a:lnTo>
                  <a:lnTo>
                    <a:pt x="1265" y="407"/>
                  </a:lnTo>
                  <a:lnTo>
                    <a:pt x="1217" y="377"/>
                  </a:lnTo>
                  <a:lnTo>
                    <a:pt x="1170" y="344"/>
                  </a:lnTo>
                  <a:lnTo>
                    <a:pt x="1122" y="316"/>
                  </a:lnTo>
                  <a:lnTo>
                    <a:pt x="1081" y="287"/>
                  </a:lnTo>
                  <a:lnTo>
                    <a:pt x="1040" y="260"/>
                  </a:lnTo>
                  <a:lnTo>
                    <a:pt x="1004" y="238"/>
                  </a:lnTo>
                  <a:lnTo>
                    <a:pt x="975" y="218"/>
                  </a:lnTo>
                  <a:lnTo>
                    <a:pt x="954" y="201"/>
                  </a:lnTo>
                  <a:lnTo>
                    <a:pt x="939" y="191"/>
                  </a:lnTo>
                  <a:lnTo>
                    <a:pt x="1020" y="231"/>
                  </a:lnTo>
                  <a:lnTo>
                    <a:pt x="1099" y="270"/>
                  </a:lnTo>
                  <a:lnTo>
                    <a:pt x="1180" y="309"/>
                  </a:lnTo>
                  <a:lnTo>
                    <a:pt x="1256" y="348"/>
                  </a:lnTo>
                  <a:lnTo>
                    <a:pt x="1327" y="387"/>
                  </a:lnTo>
                  <a:lnTo>
                    <a:pt x="1398" y="423"/>
                  </a:lnTo>
                  <a:lnTo>
                    <a:pt x="1466" y="462"/>
                  </a:lnTo>
                  <a:lnTo>
                    <a:pt x="1532" y="498"/>
                  </a:lnTo>
                  <a:lnTo>
                    <a:pt x="1591" y="530"/>
                  </a:lnTo>
                  <a:lnTo>
                    <a:pt x="1647" y="563"/>
                  </a:lnTo>
                  <a:lnTo>
                    <a:pt x="1697" y="592"/>
                  </a:lnTo>
                  <a:lnTo>
                    <a:pt x="1742" y="618"/>
                  </a:lnTo>
                  <a:lnTo>
                    <a:pt x="1780" y="641"/>
                  </a:lnTo>
                  <a:lnTo>
                    <a:pt x="1813" y="661"/>
                  </a:lnTo>
                  <a:lnTo>
                    <a:pt x="1840" y="677"/>
                  </a:lnTo>
                  <a:lnTo>
                    <a:pt x="1860" y="690"/>
                  </a:lnTo>
                  <a:lnTo>
                    <a:pt x="1893" y="710"/>
                  </a:lnTo>
                  <a:lnTo>
                    <a:pt x="1923" y="722"/>
                  </a:lnTo>
                  <a:lnTo>
                    <a:pt x="1952" y="736"/>
                  </a:lnTo>
                  <a:lnTo>
                    <a:pt x="1982" y="742"/>
                  </a:lnTo>
                  <a:lnTo>
                    <a:pt x="2008" y="745"/>
                  </a:lnTo>
                  <a:lnTo>
                    <a:pt x="2035" y="742"/>
                  </a:lnTo>
                  <a:lnTo>
                    <a:pt x="2062" y="736"/>
                  </a:lnTo>
                  <a:lnTo>
                    <a:pt x="2088" y="722"/>
                  </a:lnTo>
                  <a:lnTo>
                    <a:pt x="2121" y="696"/>
                  </a:lnTo>
                  <a:lnTo>
                    <a:pt x="2128" y="673"/>
                  </a:lnTo>
                  <a:lnTo>
                    <a:pt x="2115" y="654"/>
                  </a:lnTo>
                  <a:lnTo>
                    <a:pt x="2101" y="644"/>
                  </a:lnTo>
                  <a:lnTo>
                    <a:pt x="2095" y="641"/>
                  </a:lnTo>
                  <a:lnTo>
                    <a:pt x="2082" y="634"/>
                  </a:lnTo>
                  <a:lnTo>
                    <a:pt x="2070" y="632"/>
                  </a:lnTo>
                  <a:lnTo>
                    <a:pt x="2056" y="624"/>
                  </a:lnTo>
                  <a:lnTo>
                    <a:pt x="2045" y="622"/>
                  </a:lnTo>
                  <a:lnTo>
                    <a:pt x="2032" y="618"/>
                  </a:lnTo>
                  <a:lnTo>
                    <a:pt x="2020" y="614"/>
                  </a:lnTo>
                  <a:lnTo>
                    <a:pt x="2012" y="614"/>
                  </a:lnTo>
                  <a:lnTo>
                    <a:pt x="1991" y="612"/>
                  </a:lnTo>
                  <a:lnTo>
                    <a:pt x="1970" y="605"/>
                  </a:lnTo>
                  <a:lnTo>
                    <a:pt x="1949" y="595"/>
                  </a:lnTo>
                  <a:lnTo>
                    <a:pt x="1931" y="585"/>
                  </a:lnTo>
                  <a:lnTo>
                    <a:pt x="1910" y="573"/>
                  </a:lnTo>
                  <a:lnTo>
                    <a:pt x="1887" y="559"/>
                  </a:lnTo>
                  <a:lnTo>
                    <a:pt x="1863" y="544"/>
                  </a:lnTo>
                  <a:lnTo>
                    <a:pt x="1837" y="530"/>
                  </a:lnTo>
                  <a:lnTo>
                    <a:pt x="1846" y="534"/>
                  </a:lnTo>
                  <a:lnTo>
                    <a:pt x="1854" y="536"/>
                  </a:lnTo>
                  <a:lnTo>
                    <a:pt x="1866" y="540"/>
                  </a:lnTo>
                  <a:lnTo>
                    <a:pt x="1881" y="544"/>
                  </a:lnTo>
                  <a:lnTo>
                    <a:pt x="1896" y="550"/>
                  </a:lnTo>
                  <a:lnTo>
                    <a:pt x="1914" y="553"/>
                  </a:lnTo>
                  <a:lnTo>
                    <a:pt x="1935" y="563"/>
                  </a:lnTo>
                  <a:lnTo>
                    <a:pt x="1956" y="569"/>
                  </a:lnTo>
                  <a:lnTo>
                    <a:pt x="1941" y="559"/>
                  </a:lnTo>
                  <a:lnTo>
                    <a:pt x="1923" y="550"/>
                  </a:lnTo>
                  <a:lnTo>
                    <a:pt x="1899" y="536"/>
                  </a:lnTo>
                  <a:lnTo>
                    <a:pt x="1869" y="524"/>
                  </a:lnTo>
                  <a:lnTo>
                    <a:pt x="1842" y="511"/>
                  </a:lnTo>
                  <a:lnTo>
                    <a:pt x="1816" y="498"/>
                  </a:lnTo>
                  <a:lnTo>
                    <a:pt x="1790" y="481"/>
                  </a:lnTo>
                  <a:lnTo>
                    <a:pt x="1769" y="469"/>
                  </a:lnTo>
                  <a:lnTo>
                    <a:pt x="1780" y="471"/>
                  </a:lnTo>
                  <a:lnTo>
                    <a:pt x="1796" y="479"/>
                  </a:lnTo>
                  <a:lnTo>
                    <a:pt x="1807" y="485"/>
                  </a:lnTo>
                  <a:lnTo>
                    <a:pt x="1821" y="491"/>
                  </a:lnTo>
                  <a:lnTo>
                    <a:pt x="1833" y="498"/>
                  </a:lnTo>
                  <a:lnTo>
                    <a:pt x="1848" y="504"/>
                  </a:lnTo>
                  <a:lnTo>
                    <a:pt x="1863" y="511"/>
                  </a:lnTo>
                  <a:lnTo>
                    <a:pt x="1879" y="518"/>
                  </a:lnTo>
                  <a:lnTo>
                    <a:pt x="1858" y="504"/>
                  </a:lnTo>
                  <a:lnTo>
                    <a:pt x="1819" y="479"/>
                  </a:lnTo>
                  <a:lnTo>
                    <a:pt x="1769" y="446"/>
                  </a:lnTo>
                  <a:lnTo>
                    <a:pt x="1707" y="407"/>
                  </a:lnTo>
                  <a:lnTo>
                    <a:pt x="1641" y="364"/>
                  </a:lnTo>
                  <a:lnTo>
                    <a:pt x="1578" y="322"/>
                  </a:lnTo>
                  <a:lnTo>
                    <a:pt x="1520" y="287"/>
                  </a:lnTo>
                  <a:lnTo>
                    <a:pt x="1472" y="254"/>
                  </a:lnTo>
                  <a:lnTo>
                    <a:pt x="1499" y="264"/>
                  </a:lnTo>
                  <a:lnTo>
                    <a:pt x="1535" y="277"/>
                  </a:lnTo>
                  <a:lnTo>
                    <a:pt x="1574" y="293"/>
                  </a:lnTo>
                  <a:lnTo>
                    <a:pt x="1618" y="316"/>
                  </a:lnTo>
                  <a:lnTo>
                    <a:pt x="1665" y="342"/>
                  </a:lnTo>
                  <a:lnTo>
                    <a:pt x="1713" y="368"/>
                  </a:lnTo>
                  <a:lnTo>
                    <a:pt x="1765" y="397"/>
                  </a:lnTo>
                  <a:lnTo>
                    <a:pt x="1816" y="426"/>
                  </a:lnTo>
                  <a:lnTo>
                    <a:pt x="1866" y="456"/>
                  </a:lnTo>
                  <a:lnTo>
                    <a:pt x="1916" y="485"/>
                  </a:lnTo>
                  <a:lnTo>
                    <a:pt x="1962" y="511"/>
                  </a:lnTo>
                  <a:lnTo>
                    <a:pt x="2006" y="536"/>
                  </a:lnTo>
                  <a:lnTo>
                    <a:pt x="2045" y="559"/>
                  </a:lnTo>
                  <a:lnTo>
                    <a:pt x="2076" y="579"/>
                  </a:lnTo>
                  <a:lnTo>
                    <a:pt x="2103" y="595"/>
                  </a:lnTo>
                  <a:lnTo>
                    <a:pt x="2121" y="605"/>
                  </a:lnTo>
                  <a:lnTo>
                    <a:pt x="2147" y="618"/>
                  </a:lnTo>
                  <a:lnTo>
                    <a:pt x="2174" y="628"/>
                  </a:lnTo>
                  <a:lnTo>
                    <a:pt x="2195" y="634"/>
                  </a:lnTo>
                  <a:lnTo>
                    <a:pt x="2215" y="638"/>
                  </a:lnTo>
                  <a:lnTo>
                    <a:pt x="2236" y="638"/>
                  </a:lnTo>
                  <a:lnTo>
                    <a:pt x="2254" y="634"/>
                  </a:lnTo>
                  <a:lnTo>
                    <a:pt x="2272" y="628"/>
                  </a:lnTo>
                  <a:lnTo>
                    <a:pt x="2287" y="622"/>
                  </a:lnTo>
                  <a:lnTo>
                    <a:pt x="2311" y="602"/>
                  </a:lnTo>
                  <a:lnTo>
                    <a:pt x="2323" y="585"/>
                  </a:lnTo>
                  <a:lnTo>
                    <a:pt x="2317" y="563"/>
                  </a:lnTo>
                  <a:lnTo>
                    <a:pt x="2298" y="540"/>
                  </a:lnTo>
                  <a:lnTo>
                    <a:pt x="2281" y="524"/>
                  </a:lnTo>
                  <a:lnTo>
                    <a:pt x="2252" y="498"/>
                  </a:lnTo>
                  <a:lnTo>
                    <a:pt x="2213" y="465"/>
                  </a:lnTo>
                  <a:lnTo>
                    <a:pt x="2169" y="426"/>
                  </a:lnTo>
                  <a:lnTo>
                    <a:pt x="2112" y="381"/>
                  </a:lnTo>
                  <a:lnTo>
                    <a:pt x="2047" y="328"/>
                  </a:lnTo>
                  <a:lnTo>
                    <a:pt x="1976" y="270"/>
                  </a:lnTo>
                  <a:lnTo>
                    <a:pt x="1896" y="209"/>
                  </a:lnTo>
                  <a:lnTo>
                    <a:pt x="1925" y="231"/>
                  </a:lnTo>
                  <a:lnTo>
                    <a:pt x="1962" y="254"/>
                  </a:lnTo>
                  <a:lnTo>
                    <a:pt x="1997" y="277"/>
                  </a:lnTo>
                  <a:lnTo>
                    <a:pt x="2038" y="303"/>
                  </a:lnTo>
                  <a:lnTo>
                    <a:pt x="2080" y="328"/>
                  </a:lnTo>
                  <a:lnTo>
                    <a:pt x="2121" y="354"/>
                  </a:lnTo>
                  <a:lnTo>
                    <a:pt x="2165" y="381"/>
                  </a:lnTo>
                  <a:lnTo>
                    <a:pt x="2207" y="407"/>
                  </a:lnTo>
                  <a:lnTo>
                    <a:pt x="2248" y="432"/>
                  </a:lnTo>
                  <a:lnTo>
                    <a:pt x="2290" y="456"/>
                  </a:lnTo>
                  <a:lnTo>
                    <a:pt x="2329" y="479"/>
                  </a:lnTo>
                  <a:lnTo>
                    <a:pt x="2361" y="498"/>
                  </a:lnTo>
                  <a:lnTo>
                    <a:pt x="2394" y="518"/>
                  </a:lnTo>
                  <a:lnTo>
                    <a:pt x="2420" y="534"/>
                  </a:lnTo>
                  <a:lnTo>
                    <a:pt x="2441" y="544"/>
                  </a:lnTo>
                  <a:lnTo>
                    <a:pt x="2458" y="553"/>
                  </a:lnTo>
                  <a:lnTo>
                    <a:pt x="2489" y="566"/>
                  </a:lnTo>
                  <a:lnTo>
                    <a:pt x="2518" y="579"/>
                  </a:lnTo>
                  <a:lnTo>
                    <a:pt x="2547" y="589"/>
                  </a:lnTo>
                  <a:lnTo>
                    <a:pt x="2580" y="599"/>
                  </a:lnTo>
                  <a:lnTo>
                    <a:pt x="2607" y="605"/>
                  </a:lnTo>
                  <a:lnTo>
                    <a:pt x="2634" y="612"/>
                  </a:lnTo>
                  <a:lnTo>
                    <a:pt x="2655" y="614"/>
                  </a:lnTo>
                  <a:lnTo>
                    <a:pt x="2669" y="614"/>
                  </a:lnTo>
                  <a:lnTo>
                    <a:pt x="2680" y="614"/>
                  </a:lnTo>
                  <a:lnTo>
                    <a:pt x="2696" y="614"/>
                  </a:lnTo>
                  <a:lnTo>
                    <a:pt x="2711" y="614"/>
                  </a:lnTo>
                  <a:lnTo>
                    <a:pt x="2725" y="614"/>
                  </a:lnTo>
                  <a:lnTo>
                    <a:pt x="2738" y="614"/>
                  </a:lnTo>
                  <a:lnTo>
                    <a:pt x="2749" y="614"/>
                  </a:lnTo>
                  <a:lnTo>
                    <a:pt x="2758" y="612"/>
                  </a:lnTo>
                  <a:lnTo>
                    <a:pt x="2763" y="612"/>
                  </a:lnTo>
                  <a:lnTo>
                    <a:pt x="2746" y="608"/>
                  </a:lnTo>
                  <a:lnTo>
                    <a:pt x="2731" y="605"/>
                  </a:lnTo>
                  <a:lnTo>
                    <a:pt x="2725" y="599"/>
                  </a:lnTo>
                  <a:lnTo>
                    <a:pt x="2722" y="599"/>
                  </a:lnTo>
                  <a:lnTo>
                    <a:pt x="2740" y="595"/>
                  </a:lnTo>
                  <a:lnTo>
                    <a:pt x="2752" y="589"/>
                  </a:lnTo>
                  <a:lnTo>
                    <a:pt x="2752" y="585"/>
                  </a:lnTo>
                  <a:lnTo>
                    <a:pt x="2734" y="589"/>
                  </a:lnTo>
                  <a:lnTo>
                    <a:pt x="2717" y="589"/>
                  </a:lnTo>
                  <a:lnTo>
                    <a:pt x="2699" y="589"/>
                  </a:lnTo>
                  <a:lnTo>
                    <a:pt x="2686" y="585"/>
                  </a:lnTo>
                  <a:lnTo>
                    <a:pt x="2678" y="583"/>
                  </a:lnTo>
                  <a:lnTo>
                    <a:pt x="2680" y="579"/>
                  </a:lnTo>
                  <a:lnTo>
                    <a:pt x="2690" y="579"/>
                  </a:lnTo>
                  <a:lnTo>
                    <a:pt x="2705" y="575"/>
                  </a:lnTo>
                  <a:lnTo>
                    <a:pt x="2719" y="575"/>
                  </a:lnTo>
                  <a:lnTo>
                    <a:pt x="2717" y="573"/>
                  </a:lnTo>
                  <a:lnTo>
                    <a:pt x="2696" y="569"/>
                  </a:lnTo>
                  <a:lnTo>
                    <a:pt x="2672" y="566"/>
                  </a:lnTo>
                  <a:lnTo>
                    <a:pt x="2655" y="563"/>
                  </a:lnTo>
                  <a:lnTo>
                    <a:pt x="2649" y="563"/>
                  </a:lnTo>
                  <a:lnTo>
                    <a:pt x="2657" y="559"/>
                  </a:lnTo>
                  <a:lnTo>
                    <a:pt x="2672" y="559"/>
                  </a:lnTo>
                  <a:lnTo>
                    <a:pt x="2686" y="559"/>
                  </a:lnTo>
                  <a:lnTo>
                    <a:pt x="2672" y="556"/>
                  </a:lnTo>
                  <a:lnTo>
                    <a:pt x="2655" y="550"/>
                  </a:lnTo>
                  <a:lnTo>
                    <a:pt x="2636" y="544"/>
                  </a:lnTo>
                  <a:lnTo>
                    <a:pt x="2619" y="534"/>
                  </a:lnTo>
                  <a:lnTo>
                    <a:pt x="2603" y="528"/>
                  </a:lnTo>
                  <a:lnTo>
                    <a:pt x="2586" y="518"/>
                  </a:lnTo>
                  <a:lnTo>
                    <a:pt x="2568" y="511"/>
                  </a:lnTo>
                  <a:lnTo>
                    <a:pt x="2553" y="501"/>
                  </a:lnTo>
                  <a:lnTo>
                    <a:pt x="2530" y="489"/>
                  </a:lnTo>
                  <a:lnTo>
                    <a:pt x="2495" y="469"/>
                  </a:lnTo>
                  <a:lnTo>
                    <a:pt x="2450" y="442"/>
                  </a:lnTo>
                  <a:lnTo>
                    <a:pt x="2394" y="410"/>
                  </a:lnTo>
                  <a:lnTo>
                    <a:pt x="2335" y="377"/>
                  </a:lnTo>
                  <a:lnTo>
                    <a:pt x="2269" y="338"/>
                  </a:lnTo>
                  <a:lnTo>
                    <a:pt x="2198" y="299"/>
                  </a:lnTo>
                  <a:lnTo>
                    <a:pt x="2130" y="257"/>
                  </a:lnTo>
                  <a:lnTo>
                    <a:pt x="2059" y="218"/>
                  </a:lnTo>
                  <a:lnTo>
                    <a:pt x="1991" y="179"/>
                  </a:lnTo>
                  <a:lnTo>
                    <a:pt x="1929" y="143"/>
                  </a:lnTo>
                  <a:lnTo>
                    <a:pt x="1873" y="111"/>
                  </a:lnTo>
                  <a:lnTo>
                    <a:pt x="1821" y="81"/>
                  </a:lnTo>
                  <a:lnTo>
                    <a:pt x="1780" y="58"/>
                  </a:lnTo>
                  <a:lnTo>
                    <a:pt x="1751" y="42"/>
                  </a:lnTo>
                  <a:lnTo>
                    <a:pt x="1736" y="33"/>
                  </a:lnTo>
                  <a:lnTo>
                    <a:pt x="1719" y="23"/>
                  </a:lnTo>
                  <a:lnTo>
                    <a:pt x="1703" y="17"/>
                  </a:lnTo>
                  <a:lnTo>
                    <a:pt x="1686" y="7"/>
                  </a:lnTo>
                  <a:lnTo>
                    <a:pt x="1668" y="3"/>
                  </a:lnTo>
                  <a:lnTo>
                    <a:pt x="1650" y="0"/>
                  </a:lnTo>
                  <a:lnTo>
                    <a:pt x="1632" y="3"/>
                  </a:lnTo>
                  <a:lnTo>
                    <a:pt x="1611" y="7"/>
                  </a:lnTo>
                  <a:lnTo>
                    <a:pt x="1588" y="19"/>
                  </a:lnTo>
                  <a:lnTo>
                    <a:pt x="1555" y="46"/>
                  </a:lnTo>
                  <a:lnTo>
                    <a:pt x="1543" y="66"/>
                  </a:lnTo>
                  <a:lnTo>
                    <a:pt x="1555" y="84"/>
                  </a:lnTo>
                  <a:lnTo>
                    <a:pt x="1582" y="105"/>
                  </a:lnTo>
                  <a:lnTo>
                    <a:pt x="1614" y="123"/>
                  </a:lnTo>
                  <a:lnTo>
                    <a:pt x="1668" y="160"/>
                  </a:lnTo>
                  <a:lnTo>
                    <a:pt x="1738" y="209"/>
                  </a:lnTo>
                  <a:lnTo>
                    <a:pt x="1816" y="264"/>
                  </a:lnTo>
                  <a:lnTo>
                    <a:pt x="1893" y="322"/>
                  </a:lnTo>
                  <a:lnTo>
                    <a:pt x="1964" y="377"/>
                  </a:lnTo>
                  <a:lnTo>
                    <a:pt x="2020" y="423"/>
                  </a:lnTo>
                  <a:lnTo>
                    <a:pt x="2053" y="456"/>
                  </a:lnTo>
                  <a:lnTo>
                    <a:pt x="2020" y="440"/>
                  </a:lnTo>
                  <a:lnTo>
                    <a:pt x="1982" y="416"/>
                  </a:lnTo>
                  <a:lnTo>
                    <a:pt x="1937" y="393"/>
                  </a:lnTo>
                  <a:lnTo>
                    <a:pt x="1890" y="371"/>
                  </a:lnTo>
                  <a:lnTo>
                    <a:pt x="1840" y="344"/>
                  </a:lnTo>
                  <a:lnTo>
                    <a:pt x="1790" y="319"/>
                  </a:lnTo>
                  <a:lnTo>
                    <a:pt x="1736" y="289"/>
                  </a:lnTo>
                  <a:lnTo>
                    <a:pt x="1682" y="264"/>
                  </a:lnTo>
                  <a:lnTo>
                    <a:pt x="1632" y="238"/>
                  </a:lnTo>
                  <a:lnTo>
                    <a:pt x="1582" y="215"/>
                  </a:lnTo>
                  <a:lnTo>
                    <a:pt x="1537" y="191"/>
                  </a:lnTo>
                  <a:lnTo>
                    <a:pt x="1496" y="169"/>
                  </a:lnTo>
                  <a:lnTo>
                    <a:pt x="1460" y="152"/>
                  </a:lnTo>
                  <a:lnTo>
                    <a:pt x="1431" y="140"/>
                  </a:lnTo>
                  <a:lnTo>
                    <a:pt x="1408" y="130"/>
                  </a:lnTo>
                  <a:lnTo>
                    <a:pt x="1392" y="123"/>
                  </a:lnTo>
                  <a:lnTo>
                    <a:pt x="1375" y="117"/>
                  </a:lnTo>
                  <a:lnTo>
                    <a:pt x="1354" y="113"/>
                  </a:lnTo>
                  <a:lnTo>
                    <a:pt x="1336" y="113"/>
                  </a:lnTo>
                  <a:lnTo>
                    <a:pt x="1319" y="113"/>
                  </a:lnTo>
                  <a:lnTo>
                    <a:pt x="1300" y="117"/>
                  </a:lnTo>
                  <a:lnTo>
                    <a:pt x="1280" y="123"/>
                  </a:lnTo>
                  <a:lnTo>
                    <a:pt x="1262" y="130"/>
                  </a:lnTo>
                  <a:lnTo>
                    <a:pt x="1242" y="140"/>
                  </a:lnTo>
                  <a:lnTo>
                    <a:pt x="1215" y="160"/>
                  </a:lnTo>
                  <a:lnTo>
                    <a:pt x="1209" y="179"/>
                  </a:lnTo>
                  <a:lnTo>
                    <a:pt x="1223" y="199"/>
                  </a:lnTo>
                  <a:lnTo>
                    <a:pt x="1253" y="221"/>
                  </a:lnTo>
                  <a:lnTo>
                    <a:pt x="1269" y="231"/>
                  </a:lnTo>
                  <a:lnTo>
                    <a:pt x="1288" y="244"/>
                  </a:lnTo>
                  <a:lnTo>
                    <a:pt x="1319" y="260"/>
                  </a:lnTo>
                  <a:lnTo>
                    <a:pt x="1350" y="280"/>
                  </a:lnTo>
                  <a:lnTo>
                    <a:pt x="1392" y="306"/>
                  </a:lnTo>
                  <a:lnTo>
                    <a:pt x="1433" y="332"/>
                  </a:lnTo>
                  <a:lnTo>
                    <a:pt x="1481" y="358"/>
                  </a:lnTo>
                  <a:lnTo>
                    <a:pt x="1528" y="387"/>
                  </a:lnTo>
                  <a:lnTo>
                    <a:pt x="1576" y="416"/>
                  </a:lnTo>
                  <a:lnTo>
                    <a:pt x="1624" y="446"/>
                  </a:lnTo>
                  <a:lnTo>
                    <a:pt x="1668" y="475"/>
                  </a:lnTo>
                  <a:lnTo>
                    <a:pt x="1709" y="501"/>
                  </a:lnTo>
                  <a:lnTo>
                    <a:pt x="1748" y="528"/>
                  </a:lnTo>
                  <a:lnTo>
                    <a:pt x="1780" y="550"/>
                  </a:lnTo>
                  <a:lnTo>
                    <a:pt x="1807" y="573"/>
                  </a:lnTo>
                  <a:lnTo>
                    <a:pt x="1825" y="589"/>
                  </a:lnTo>
                  <a:lnTo>
                    <a:pt x="1763" y="553"/>
                  </a:lnTo>
                  <a:lnTo>
                    <a:pt x="1694" y="518"/>
                  </a:lnTo>
                  <a:lnTo>
                    <a:pt x="1624" y="479"/>
                  </a:lnTo>
                  <a:lnTo>
                    <a:pt x="1549" y="440"/>
                  </a:lnTo>
                  <a:lnTo>
                    <a:pt x="1472" y="401"/>
                  </a:lnTo>
                  <a:lnTo>
                    <a:pt x="1398" y="358"/>
                  </a:lnTo>
                  <a:lnTo>
                    <a:pt x="1325" y="319"/>
                  </a:lnTo>
                  <a:lnTo>
                    <a:pt x="1250" y="280"/>
                  </a:lnTo>
                  <a:lnTo>
                    <a:pt x="1182" y="240"/>
                  </a:lnTo>
                  <a:lnTo>
                    <a:pt x="1117" y="209"/>
                  </a:lnTo>
                  <a:lnTo>
                    <a:pt x="1055" y="176"/>
                  </a:lnTo>
                  <a:lnTo>
                    <a:pt x="1001" y="146"/>
                  </a:lnTo>
                  <a:lnTo>
                    <a:pt x="957" y="121"/>
                  </a:lnTo>
                  <a:lnTo>
                    <a:pt x="918" y="101"/>
                  </a:lnTo>
                  <a:lnTo>
                    <a:pt x="889" y="84"/>
                  </a:lnTo>
                  <a:lnTo>
                    <a:pt x="871" y="75"/>
                  </a:lnTo>
                  <a:lnTo>
                    <a:pt x="848" y="62"/>
                  </a:lnTo>
                  <a:lnTo>
                    <a:pt x="823" y="48"/>
                  </a:lnTo>
                  <a:lnTo>
                    <a:pt x="800" y="36"/>
                  </a:lnTo>
                  <a:lnTo>
                    <a:pt x="776" y="26"/>
                  </a:lnTo>
                  <a:lnTo>
                    <a:pt x="752" y="23"/>
                  </a:lnTo>
                  <a:lnTo>
                    <a:pt x="726" y="19"/>
                  </a:lnTo>
                  <a:lnTo>
                    <a:pt x="696" y="26"/>
                  </a:lnTo>
                  <a:lnTo>
                    <a:pt x="667" y="36"/>
                  </a:lnTo>
                  <a:lnTo>
                    <a:pt x="640" y="52"/>
                  </a:lnTo>
                  <a:lnTo>
                    <a:pt x="622" y="68"/>
                  </a:lnTo>
                  <a:lnTo>
                    <a:pt x="611" y="88"/>
                  </a:lnTo>
                  <a:lnTo>
                    <a:pt x="611" y="105"/>
                  </a:lnTo>
                  <a:lnTo>
                    <a:pt x="616" y="123"/>
                  </a:lnTo>
                  <a:lnTo>
                    <a:pt x="628" y="143"/>
                  </a:lnTo>
                  <a:lnTo>
                    <a:pt x="649" y="162"/>
                  </a:lnTo>
                  <a:lnTo>
                    <a:pt x="672" y="179"/>
                  </a:lnTo>
                  <a:lnTo>
                    <a:pt x="690" y="189"/>
                  </a:lnTo>
                  <a:lnTo>
                    <a:pt x="720" y="205"/>
                  </a:lnTo>
                  <a:lnTo>
                    <a:pt x="755" y="221"/>
                  </a:lnTo>
                  <a:lnTo>
                    <a:pt x="796" y="244"/>
                  </a:lnTo>
                  <a:lnTo>
                    <a:pt x="848" y="266"/>
                  </a:lnTo>
                  <a:lnTo>
                    <a:pt x="898" y="295"/>
                  </a:lnTo>
                  <a:lnTo>
                    <a:pt x="951" y="322"/>
                  </a:lnTo>
                  <a:lnTo>
                    <a:pt x="1004" y="352"/>
                  </a:lnTo>
                  <a:lnTo>
                    <a:pt x="1058" y="383"/>
                  </a:lnTo>
                  <a:lnTo>
                    <a:pt x="1108" y="413"/>
                  </a:lnTo>
                  <a:lnTo>
                    <a:pt x="1155" y="442"/>
                  </a:lnTo>
                  <a:lnTo>
                    <a:pt x="1197" y="471"/>
                  </a:lnTo>
                  <a:lnTo>
                    <a:pt x="1232" y="501"/>
                  </a:lnTo>
                  <a:lnTo>
                    <a:pt x="1262" y="528"/>
                  </a:lnTo>
                  <a:lnTo>
                    <a:pt x="1280" y="553"/>
                  </a:lnTo>
                  <a:lnTo>
                    <a:pt x="1288" y="573"/>
                  </a:lnTo>
                  <a:lnTo>
                    <a:pt x="1256" y="556"/>
                  </a:lnTo>
                  <a:lnTo>
                    <a:pt x="1217" y="534"/>
                  </a:lnTo>
                  <a:lnTo>
                    <a:pt x="1170" y="507"/>
                  </a:lnTo>
                  <a:lnTo>
                    <a:pt x="1117" y="475"/>
                  </a:lnTo>
                  <a:lnTo>
                    <a:pt x="1058" y="442"/>
                  </a:lnTo>
                  <a:lnTo>
                    <a:pt x="995" y="403"/>
                  </a:lnTo>
                  <a:lnTo>
                    <a:pt x="927" y="368"/>
                  </a:lnTo>
                  <a:lnTo>
                    <a:pt x="856" y="325"/>
                  </a:lnTo>
                  <a:lnTo>
                    <a:pt x="785" y="287"/>
                  </a:lnTo>
                  <a:lnTo>
                    <a:pt x="709" y="248"/>
                  </a:lnTo>
                  <a:lnTo>
                    <a:pt x="630" y="209"/>
                  </a:lnTo>
                  <a:lnTo>
                    <a:pt x="554" y="172"/>
                  </a:lnTo>
                  <a:lnTo>
                    <a:pt x="477" y="136"/>
                  </a:lnTo>
                  <a:lnTo>
                    <a:pt x="402" y="105"/>
                  </a:lnTo>
                  <a:lnTo>
                    <a:pt x="325" y="75"/>
                  </a:lnTo>
                  <a:lnTo>
                    <a:pt x="255" y="52"/>
                  </a:lnTo>
                  <a:lnTo>
                    <a:pt x="217" y="42"/>
                  </a:lnTo>
                  <a:lnTo>
                    <a:pt x="184" y="36"/>
                  </a:lnTo>
                  <a:lnTo>
                    <a:pt x="155" y="33"/>
                  </a:lnTo>
                  <a:lnTo>
                    <a:pt x="128" y="29"/>
                  </a:lnTo>
                  <a:lnTo>
                    <a:pt x="103" y="33"/>
                  </a:lnTo>
                  <a:lnTo>
                    <a:pt x="80" y="39"/>
                  </a:lnTo>
                  <a:lnTo>
                    <a:pt x="59" y="46"/>
                  </a:lnTo>
                  <a:lnTo>
                    <a:pt x="35" y="56"/>
                  </a:lnTo>
                  <a:lnTo>
                    <a:pt x="14" y="68"/>
                  </a:lnTo>
                  <a:lnTo>
                    <a:pt x="3" y="81"/>
                  </a:lnTo>
                  <a:lnTo>
                    <a:pt x="0" y="91"/>
                  </a:lnTo>
                  <a:lnTo>
                    <a:pt x="0" y="105"/>
                  </a:lnTo>
                  <a:lnTo>
                    <a:pt x="9" y="117"/>
                  </a:lnTo>
                  <a:lnTo>
                    <a:pt x="20" y="130"/>
                  </a:lnTo>
                  <a:lnTo>
                    <a:pt x="39" y="146"/>
                  </a:lnTo>
                  <a:lnTo>
                    <a:pt x="59" y="160"/>
                  </a:lnTo>
                  <a:lnTo>
                    <a:pt x="92" y="179"/>
                  </a:lnTo>
                  <a:lnTo>
                    <a:pt x="136" y="205"/>
                  </a:lnTo>
                  <a:lnTo>
                    <a:pt x="190" y="234"/>
                  </a:lnTo>
                  <a:lnTo>
                    <a:pt x="249" y="264"/>
                  </a:lnTo>
                  <a:lnTo>
                    <a:pt x="305" y="295"/>
                  </a:lnTo>
                  <a:lnTo>
                    <a:pt x="352" y="319"/>
                  </a:lnTo>
                  <a:lnTo>
                    <a:pt x="388" y="342"/>
                  </a:lnTo>
                  <a:lnTo>
                    <a:pt x="408" y="352"/>
                  </a:lnTo>
                  <a:lnTo>
                    <a:pt x="394" y="338"/>
                  </a:lnTo>
                  <a:lnTo>
                    <a:pt x="371" y="322"/>
                  </a:lnTo>
                  <a:lnTo>
                    <a:pt x="346" y="306"/>
                  </a:lnTo>
                  <a:lnTo>
                    <a:pt x="332" y="293"/>
                  </a:lnTo>
                  <a:close/>
                </a:path>
              </a:pathLst>
            </a:cu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custDataLst>
      <p:tags r:id="rId1"/>
    </p:custDataLst>
  </p:cSld>
  <p:clrMapOvr>
    <a:masterClrMapping/>
  </p:clrMapOvr>
  <p:transition spd="slow">
    <p:plus/>
    <p:sndAc>
      <p:stSnd>
        <p:snd r:embed="rId4" name="whoosh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" dur="500"/>
                                        <p:tgtEl>
                                          <p:spTgt spid="1026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3" presetClass="entr" presetSubtype="3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0260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260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0260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0260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5026" name="Picture 2">
            <a:extLst>
              <a:ext uri="{FF2B5EF4-FFF2-40B4-BE49-F238E27FC236}">
                <a16:creationId xmlns:a16="http://schemas.microsoft.com/office/drawing/2014/main" id="{DEED38E5-0958-4261-8E4C-9C44E1165C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7400" y="692150"/>
            <a:ext cx="4876800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5027" name="Picture 3">
            <a:extLst>
              <a:ext uri="{FF2B5EF4-FFF2-40B4-BE49-F238E27FC236}">
                <a16:creationId xmlns:a16="http://schemas.microsoft.com/office/drawing/2014/main" id="{F8D3FEA6-DBBF-457E-8876-3E7CCDD702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1963" y="3276600"/>
            <a:ext cx="8377237" cy="3259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1748" name="Rectangle 4">
            <a:extLst>
              <a:ext uri="{FF2B5EF4-FFF2-40B4-BE49-F238E27FC236}">
                <a16:creationId xmlns:a16="http://schemas.microsoft.com/office/drawing/2014/main" id="{DC31D8C2-D991-403B-B5D8-8010EE8966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1813" y="2225675"/>
            <a:ext cx="2824162" cy="801688"/>
          </a:xfrm>
          <a:prstGeom prst="rect">
            <a:avLst/>
          </a:prstGeom>
          <a:solidFill>
            <a:srgbClr val="008000"/>
          </a:solidFill>
          <a:ln w="0">
            <a:solidFill>
              <a:srgbClr val="008000"/>
            </a:solidFill>
            <a:miter lim="800000"/>
            <a:headEnd/>
            <a:tailEnd/>
          </a:ln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r" eaLnBrk="1" hangingPunct="1"/>
            <a:endParaRPr lang="en-US" altLang="en-US"/>
          </a:p>
        </p:txBody>
      </p:sp>
      <p:sp>
        <p:nvSpPr>
          <p:cNvPr id="31749" name="Rectangle 5">
            <a:extLst>
              <a:ext uri="{FF2B5EF4-FFF2-40B4-BE49-F238E27FC236}">
                <a16:creationId xmlns:a16="http://schemas.microsoft.com/office/drawing/2014/main" id="{57F23B8C-7416-4997-8E5E-C16E05469D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5163" y="2371725"/>
            <a:ext cx="25908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r>
              <a:rPr lang="es-PR" altLang="en-US" sz="3600" b="1">
                <a:solidFill>
                  <a:srgbClr val="FFFFFF"/>
                </a:solidFill>
                <a:latin typeface="Arial" panose="020B0604020202020204" pitchFamily="34" charset="0"/>
              </a:rPr>
              <a:t>CONCEPTO</a:t>
            </a:r>
            <a:endParaRPr lang="es-PR" altLang="en-US" sz="2400">
              <a:latin typeface="Times New Roman" panose="02020603050405020304" pitchFamily="18" charset="0"/>
            </a:endParaRPr>
          </a:p>
        </p:txBody>
      </p:sp>
      <p:sp>
        <p:nvSpPr>
          <p:cNvPr id="31750" name="Freeform 6">
            <a:extLst>
              <a:ext uri="{FF2B5EF4-FFF2-40B4-BE49-F238E27FC236}">
                <a16:creationId xmlns:a16="http://schemas.microsoft.com/office/drawing/2014/main" id="{E586786C-0EDA-466E-BC25-1DF977352E1A}"/>
              </a:ext>
            </a:extLst>
          </p:cNvPr>
          <p:cNvSpPr>
            <a:spLocks/>
          </p:cNvSpPr>
          <p:nvPr/>
        </p:nvSpPr>
        <p:spPr bwMode="auto">
          <a:xfrm>
            <a:off x="639763" y="2316163"/>
            <a:ext cx="2154237" cy="688975"/>
          </a:xfrm>
          <a:custGeom>
            <a:avLst/>
            <a:gdLst>
              <a:gd name="T0" fmla="*/ 943194474 w 4072"/>
              <a:gd name="T1" fmla="*/ 189583042 h 1301"/>
              <a:gd name="T2" fmla="*/ 896454620 w 4072"/>
              <a:gd name="T3" fmla="*/ 243989825 h 1301"/>
              <a:gd name="T4" fmla="*/ 882180684 w 4072"/>
              <a:gd name="T5" fmla="*/ 275960701 h 1301"/>
              <a:gd name="T6" fmla="*/ 867347027 w 4072"/>
              <a:gd name="T7" fmla="*/ 283813216 h 1301"/>
              <a:gd name="T8" fmla="*/ 845237001 w 4072"/>
              <a:gd name="T9" fmla="*/ 291665730 h 1301"/>
              <a:gd name="T10" fmla="*/ 828163932 w 4072"/>
              <a:gd name="T11" fmla="*/ 291665730 h 1301"/>
              <a:gd name="T12" fmla="*/ 845237001 w 4072"/>
              <a:gd name="T13" fmla="*/ 238941932 h 1301"/>
              <a:gd name="T14" fmla="*/ 971182626 w 4072"/>
              <a:gd name="T15" fmla="*/ 129006200 h 1301"/>
              <a:gd name="T16" fmla="*/ 973701369 w 4072"/>
              <a:gd name="T17" fmla="*/ 95633013 h 1301"/>
              <a:gd name="T18" fmla="*/ 818368290 w 4072"/>
              <a:gd name="T19" fmla="*/ 170512575 h 1301"/>
              <a:gd name="T20" fmla="*/ 699979424 w 4072"/>
              <a:gd name="T21" fmla="*/ 248757575 h 1301"/>
              <a:gd name="T22" fmla="*/ 589986368 w 4072"/>
              <a:gd name="T23" fmla="*/ 328404356 h 1301"/>
              <a:gd name="T24" fmla="*/ 503503698 w 4072"/>
              <a:gd name="T25" fmla="*/ 299518245 h 1301"/>
              <a:gd name="T26" fmla="*/ 618254380 w 4072"/>
              <a:gd name="T27" fmla="*/ 199118012 h 1301"/>
              <a:gd name="T28" fmla="*/ 746439417 w 4072"/>
              <a:gd name="T29" fmla="*/ 98717778 h 1301"/>
              <a:gd name="T30" fmla="*/ 535409895 w 4072"/>
              <a:gd name="T31" fmla="*/ 226321668 h 1301"/>
              <a:gd name="T32" fmla="*/ 381196258 w 4072"/>
              <a:gd name="T33" fmla="*/ 331489650 h 1301"/>
              <a:gd name="T34" fmla="*/ 289675573 w 4072"/>
              <a:gd name="T35" fmla="*/ 360095087 h 1301"/>
              <a:gd name="T36" fmla="*/ 286036859 w 4072"/>
              <a:gd name="T37" fmla="*/ 309333888 h 1301"/>
              <a:gd name="T38" fmla="*/ 336135566 w 4072"/>
              <a:gd name="T39" fmla="*/ 291665730 h 1301"/>
              <a:gd name="T40" fmla="*/ 370280646 w 4072"/>
              <a:gd name="T41" fmla="*/ 264462604 h 1301"/>
              <a:gd name="T42" fmla="*/ 356846820 w 4072"/>
              <a:gd name="T43" fmla="*/ 263060293 h 1301"/>
              <a:gd name="T44" fmla="*/ 394910473 w 4072"/>
              <a:gd name="T45" fmla="*/ 237258947 h 1301"/>
              <a:gd name="T46" fmla="*/ 410583711 w 4072"/>
              <a:gd name="T47" fmla="*/ 218469153 h 1301"/>
              <a:gd name="T48" fmla="*/ 491188785 w 4072"/>
              <a:gd name="T49" fmla="*/ 143308918 h 1301"/>
              <a:gd name="T50" fmla="*/ 331097551 w 4072"/>
              <a:gd name="T51" fmla="*/ 250440029 h 1301"/>
              <a:gd name="T52" fmla="*/ 234819240 w 4072"/>
              <a:gd name="T53" fmla="*/ 311016872 h 1301"/>
              <a:gd name="T54" fmla="*/ 184720532 w 4072"/>
              <a:gd name="T55" fmla="*/ 275960701 h 1301"/>
              <a:gd name="T56" fmla="*/ 325220483 w 4072"/>
              <a:gd name="T57" fmla="*/ 132090965 h 1301"/>
              <a:gd name="T58" fmla="*/ 247133624 w 4072"/>
              <a:gd name="T59" fmla="*/ 186497748 h 1301"/>
              <a:gd name="T60" fmla="*/ 133222523 w 4072"/>
              <a:gd name="T61" fmla="*/ 266145058 h 1301"/>
              <a:gd name="T62" fmla="*/ 45340552 w 4072"/>
              <a:gd name="T63" fmla="*/ 301201229 h 1301"/>
              <a:gd name="T64" fmla="*/ 2518743 w 4072"/>
              <a:gd name="T65" fmla="*/ 299518245 h 1301"/>
              <a:gd name="T66" fmla="*/ 5038015 w 4072"/>
              <a:gd name="T67" fmla="*/ 286898510 h 1301"/>
              <a:gd name="T68" fmla="*/ 24629299 w 4072"/>
              <a:gd name="T69" fmla="*/ 282130761 h 1301"/>
              <a:gd name="T70" fmla="*/ 37783793 w 4072"/>
              <a:gd name="T71" fmla="*/ 273997573 h 1301"/>
              <a:gd name="T72" fmla="*/ 80605602 w 4072"/>
              <a:gd name="T73" fmla="*/ 250440029 h 1301"/>
              <a:gd name="T74" fmla="*/ 233419938 w 4072"/>
              <a:gd name="T75" fmla="*/ 146393683 h 1301"/>
              <a:gd name="T76" fmla="*/ 417860610 w 4072"/>
              <a:gd name="T77" fmla="*/ 20752923 h 1301"/>
              <a:gd name="T78" fmla="*/ 475515547 w 4072"/>
              <a:gd name="T79" fmla="*/ 3084765 h 1301"/>
              <a:gd name="T80" fmla="*/ 422898096 w 4072"/>
              <a:gd name="T81" fmla="*/ 101802544 h 1301"/>
              <a:gd name="T82" fmla="*/ 340893721 w 4072"/>
              <a:gd name="T83" fmla="*/ 192948481 h 1301"/>
              <a:gd name="T84" fmla="*/ 506022442 w 4072"/>
              <a:gd name="T85" fmla="*/ 93950029 h 1301"/>
              <a:gd name="T86" fmla="*/ 588866927 w 4072"/>
              <a:gd name="T87" fmla="*/ 55809093 h 1301"/>
              <a:gd name="T88" fmla="*/ 635047060 w 4072"/>
              <a:gd name="T89" fmla="*/ 97315468 h 1301"/>
              <a:gd name="T90" fmla="*/ 528972578 w 4072"/>
              <a:gd name="T91" fmla="*/ 175279794 h 1301"/>
              <a:gd name="T92" fmla="*/ 394910473 w 4072"/>
              <a:gd name="T93" fmla="*/ 280728451 h 1301"/>
              <a:gd name="T94" fmla="*/ 593904942 w 4072"/>
              <a:gd name="T95" fmla="*/ 156209326 h 1301"/>
              <a:gd name="T96" fmla="*/ 773307599 w 4072"/>
              <a:gd name="T97" fmla="*/ 41225701 h 1301"/>
              <a:gd name="T98" fmla="*/ 852793230 w 4072"/>
              <a:gd name="T99" fmla="*/ 12620264 h 1301"/>
              <a:gd name="T100" fmla="*/ 872385042 w 4072"/>
              <a:gd name="T101" fmla="*/ 79366637 h 1301"/>
              <a:gd name="T102" fmla="*/ 747558859 w 4072"/>
              <a:gd name="T103" fmla="*/ 157892311 h 1301"/>
              <a:gd name="T104" fmla="*/ 612096923 w 4072"/>
              <a:gd name="T105" fmla="*/ 271192952 h 1301"/>
              <a:gd name="T106" fmla="*/ 757354500 w 4072"/>
              <a:gd name="T107" fmla="*/ 180328218 h 1301"/>
              <a:gd name="T108" fmla="*/ 1005327706 w 4072"/>
              <a:gd name="T109" fmla="*/ 36458481 h 1301"/>
              <a:gd name="T110" fmla="*/ 1115320761 w 4072"/>
              <a:gd name="T111" fmla="*/ 22435907 h 1301"/>
              <a:gd name="T112" fmla="*/ 1123717101 w 4072"/>
              <a:gd name="T113" fmla="*/ 71514122 h 1301"/>
              <a:gd name="T114" fmla="*/ 979858826 w 4072"/>
              <a:gd name="T115" fmla="*/ 167147136 h 130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4072" h="1301">
                <a:moveTo>
                  <a:pt x="3584" y="511"/>
                </a:moveTo>
                <a:lnTo>
                  <a:pt x="3561" y="529"/>
                </a:lnTo>
                <a:lnTo>
                  <a:pt x="3531" y="546"/>
                </a:lnTo>
                <a:lnTo>
                  <a:pt x="3496" y="574"/>
                </a:lnTo>
                <a:lnTo>
                  <a:pt x="3457" y="602"/>
                </a:lnTo>
                <a:lnTo>
                  <a:pt x="3422" y="631"/>
                </a:lnTo>
                <a:lnTo>
                  <a:pt x="3391" y="654"/>
                </a:lnTo>
                <a:lnTo>
                  <a:pt x="3370" y="676"/>
                </a:lnTo>
                <a:lnTo>
                  <a:pt x="3352" y="688"/>
                </a:lnTo>
                <a:lnTo>
                  <a:pt x="3339" y="699"/>
                </a:lnTo>
                <a:lnTo>
                  <a:pt x="3326" y="716"/>
                </a:lnTo>
                <a:lnTo>
                  <a:pt x="3305" y="744"/>
                </a:lnTo>
                <a:lnTo>
                  <a:pt x="3282" y="768"/>
                </a:lnTo>
                <a:lnTo>
                  <a:pt x="3256" y="801"/>
                </a:lnTo>
                <a:lnTo>
                  <a:pt x="3231" y="835"/>
                </a:lnTo>
                <a:lnTo>
                  <a:pt x="3203" y="870"/>
                </a:lnTo>
                <a:lnTo>
                  <a:pt x="3173" y="904"/>
                </a:lnTo>
                <a:lnTo>
                  <a:pt x="3138" y="921"/>
                </a:lnTo>
                <a:lnTo>
                  <a:pt x="3103" y="938"/>
                </a:lnTo>
                <a:lnTo>
                  <a:pt x="3086" y="954"/>
                </a:lnTo>
                <a:lnTo>
                  <a:pt x="3091" y="977"/>
                </a:lnTo>
                <a:lnTo>
                  <a:pt x="3112" y="977"/>
                </a:lnTo>
                <a:lnTo>
                  <a:pt x="3138" y="977"/>
                </a:lnTo>
                <a:lnTo>
                  <a:pt x="3152" y="984"/>
                </a:lnTo>
                <a:lnTo>
                  <a:pt x="3143" y="984"/>
                </a:lnTo>
                <a:lnTo>
                  <a:pt x="3117" y="989"/>
                </a:lnTo>
                <a:lnTo>
                  <a:pt x="3077" y="995"/>
                </a:lnTo>
                <a:lnTo>
                  <a:pt x="3050" y="1001"/>
                </a:lnTo>
                <a:lnTo>
                  <a:pt x="3047" y="1006"/>
                </a:lnTo>
                <a:lnTo>
                  <a:pt x="3064" y="1006"/>
                </a:lnTo>
                <a:lnTo>
                  <a:pt x="3086" y="1012"/>
                </a:lnTo>
                <a:lnTo>
                  <a:pt x="3099" y="1012"/>
                </a:lnTo>
                <a:lnTo>
                  <a:pt x="3103" y="1017"/>
                </a:lnTo>
                <a:lnTo>
                  <a:pt x="3091" y="1023"/>
                </a:lnTo>
                <a:lnTo>
                  <a:pt x="3073" y="1029"/>
                </a:lnTo>
                <a:lnTo>
                  <a:pt x="3047" y="1029"/>
                </a:lnTo>
                <a:lnTo>
                  <a:pt x="3020" y="1029"/>
                </a:lnTo>
                <a:lnTo>
                  <a:pt x="2999" y="1023"/>
                </a:lnTo>
                <a:lnTo>
                  <a:pt x="2999" y="1029"/>
                </a:lnTo>
                <a:lnTo>
                  <a:pt x="3020" y="1040"/>
                </a:lnTo>
                <a:lnTo>
                  <a:pt x="3043" y="1046"/>
                </a:lnTo>
                <a:lnTo>
                  <a:pt x="3038" y="1046"/>
                </a:lnTo>
                <a:lnTo>
                  <a:pt x="3029" y="1057"/>
                </a:lnTo>
                <a:lnTo>
                  <a:pt x="3012" y="1063"/>
                </a:lnTo>
                <a:lnTo>
                  <a:pt x="2986" y="1068"/>
                </a:lnTo>
                <a:lnTo>
                  <a:pt x="2977" y="1057"/>
                </a:lnTo>
                <a:lnTo>
                  <a:pt x="2968" y="1046"/>
                </a:lnTo>
                <a:lnTo>
                  <a:pt x="2959" y="1040"/>
                </a:lnTo>
                <a:lnTo>
                  <a:pt x="2950" y="1046"/>
                </a:lnTo>
                <a:lnTo>
                  <a:pt x="2907" y="1017"/>
                </a:lnTo>
                <a:lnTo>
                  <a:pt x="2903" y="977"/>
                </a:lnTo>
                <a:lnTo>
                  <a:pt x="2915" y="943"/>
                </a:lnTo>
                <a:lnTo>
                  <a:pt x="2946" y="915"/>
                </a:lnTo>
                <a:lnTo>
                  <a:pt x="2959" y="904"/>
                </a:lnTo>
                <a:lnTo>
                  <a:pt x="2986" y="881"/>
                </a:lnTo>
                <a:lnTo>
                  <a:pt x="3020" y="852"/>
                </a:lnTo>
                <a:lnTo>
                  <a:pt x="3059" y="818"/>
                </a:lnTo>
                <a:lnTo>
                  <a:pt x="3108" y="773"/>
                </a:lnTo>
                <a:lnTo>
                  <a:pt x="3164" y="727"/>
                </a:lnTo>
                <a:lnTo>
                  <a:pt x="3222" y="676"/>
                </a:lnTo>
                <a:lnTo>
                  <a:pt x="3282" y="619"/>
                </a:lnTo>
                <a:lnTo>
                  <a:pt x="3343" y="568"/>
                </a:lnTo>
                <a:lnTo>
                  <a:pt x="3409" y="511"/>
                </a:lnTo>
                <a:lnTo>
                  <a:pt x="3470" y="460"/>
                </a:lnTo>
                <a:lnTo>
                  <a:pt x="3531" y="410"/>
                </a:lnTo>
                <a:lnTo>
                  <a:pt x="3588" y="363"/>
                </a:lnTo>
                <a:lnTo>
                  <a:pt x="3640" y="318"/>
                </a:lnTo>
                <a:lnTo>
                  <a:pt x="3684" y="283"/>
                </a:lnTo>
                <a:lnTo>
                  <a:pt x="3723" y="255"/>
                </a:lnTo>
                <a:lnTo>
                  <a:pt x="3654" y="272"/>
                </a:lnTo>
                <a:lnTo>
                  <a:pt x="3570" y="301"/>
                </a:lnTo>
                <a:lnTo>
                  <a:pt x="3479" y="341"/>
                </a:lnTo>
                <a:lnTo>
                  <a:pt x="3382" y="380"/>
                </a:lnTo>
                <a:lnTo>
                  <a:pt x="3282" y="426"/>
                </a:lnTo>
                <a:lnTo>
                  <a:pt x="3191" y="471"/>
                </a:lnTo>
                <a:lnTo>
                  <a:pt x="3108" y="511"/>
                </a:lnTo>
                <a:lnTo>
                  <a:pt x="3038" y="546"/>
                </a:lnTo>
                <a:lnTo>
                  <a:pt x="3008" y="563"/>
                </a:lnTo>
                <a:lnTo>
                  <a:pt x="2968" y="585"/>
                </a:lnTo>
                <a:lnTo>
                  <a:pt x="2924" y="608"/>
                </a:lnTo>
                <a:lnTo>
                  <a:pt x="2876" y="637"/>
                </a:lnTo>
                <a:lnTo>
                  <a:pt x="2824" y="671"/>
                </a:lnTo>
                <a:lnTo>
                  <a:pt x="2771" y="705"/>
                </a:lnTo>
                <a:lnTo>
                  <a:pt x="2720" y="739"/>
                </a:lnTo>
                <a:lnTo>
                  <a:pt x="2662" y="773"/>
                </a:lnTo>
                <a:lnTo>
                  <a:pt x="2606" y="813"/>
                </a:lnTo>
                <a:lnTo>
                  <a:pt x="2554" y="852"/>
                </a:lnTo>
                <a:lnTo>
                  <a:pt x="2501" y="887"/>
                </a:lnTo>
                <a:lnTo>
                  <a:pt x="2453" y="926"/>
                </a:lnTo>
                <a:lnTo>
                  <a:pt x="2406" y="960"/>
                </a:lnTo>
                <a:lnTo>
                  <a:pt x="2366" y="995"/>
                </a:lnTo>
                <a:lnTo>
                  <a:pt x="2331" y="1023"/>
                </a:lnTo>
                <a:lnTo>
                  <a:pt x="2301" y="1051"/>
                </a:lnTo>
                <a:lnTo>
                  <a:pt x="2239" y="1103"/>
                </a:lnTo>
                <a:lnTo>
                  <a:pt x="2174" y="1142"/>
                </a:lnTo>
                <a:lnTo>
                  <a:pt x="2108" y="1171"/>
                </a:lnTo>
                <a:lnTo>
                  <a:pt x="2043" y="1187"/>
                </a:lnTo>
                <a:lnTo>
                  <a:pt x="1986" y="1194"/>
                </a:lnTo>
                <a:lnTo>
                  <a:pt x="1934" y="1194"/>
                </a:lnTo>
                <a:lnTo>
                  <a:pt x="1895" y="1187"/>
                </a:lnTo>
                <a:lnTo>
                  <a:pt x="1864" y="1176"/>
                </a:lnTo>
                <a:lnTo>
                  <a:pt x="1820" y="1148"/>
                </a:lnTo>
                <a:lnTo>
                  <a:pt x="1794" y="1114"/>
                </a:lnTo>
                <a:lnTo>
                  <a:pt x="1799" y="1068"/>
                </a:lnTo>
                <a:lnTo>
                  <a:pt x="1846" y="1006"/>
                </a:lnTo>
                <a:lnTo>
                  <a:pt x="1873" y="984"/>
                </a:lnTo>
                <a:lnTo>
                  <a:pt x="1908" y="949"/>
                </a:lnTo>
                <a:lnTo>
                  <a:pt x="1955" y="909"/>
                </a:lnTo>
                <a:lnTo>
                  <a:pt x="2008" y="864"/>
                </a:lnTo>
                <a:lnTo>
                  <a:pt x="2073" y="818"/>
                </a:lnTo>
                <a:lnTo>
                  <a:pt x="2139" y="768"/>
                </a:lnTo>
                <a:lnTo>
                  <a:pt x="2209" y="710"/>
                </a:lnTo>
                <a:lnTo>
                  <a:pt x="2278" y="659"/>
                </a:lnTo>
                <a:lnTo>
                  <a:pt x="2348" y="602"/>
                </a:lnTo>
                <a:lnTo>
                  <a:pt x="2418" y="551"/>
                </a:lnTo>
                <a:lnTo>
                  <a:pt x="2480" y="500"/>
                </a:lnTo>
                <a:lnTo>
                  <a:pt x="2541" y="455"/>
                </a:lnTo>
                <a:lnTo>
                  <a:pt x="2593" y="415"/>
                </a:lnTo>
                <a:lnTo>
                  <a:pt x="2636" y="380"/>
                </a:lnTo>
                <a:lnTo>
                  <a:pt x="2667" y="352"/>
                </a:lnTo>
                <a:lnTo>
                  <a:pt x="2689" y="335"/>
                </a:lnTo>
                <a:lnTo>
                  <a:pt x="2571" y="404"/>
                </a:lnTo>
                <a:lnTo>
                  <a:pt x="2453" y="471"/>
                </a:lnTo>
                <a:lnTo>
                  <a:pt x="2336" y="540"/>
                </a:lnTo>
                <a:lnTo>
                  <a:pt x="2222" y="608"/>
                </a:lnTo>
                <a:lnTo>
                  <a:pt x="2117" y="676"/>
                </a:lnTo>
                <a:lnTo>
                  <a:pt x="2013" y="739"/>
                </a:lnTo>
                <a:lnTo>
                  <a:pt x="1913" y="807"/>
                </a:lnTo>
                <a:lnTo>
                  <a:pt x="1816" y="870"/>
                </a:lnTo>
                <a:lnTo>
                  <a:pt x="1729" y="926"/>
                </a:lnTo>
                <a:lnTo>
                  <a:pt x="1646" y="984"/>
                </a:lnTo>
                <a:lnTo>
                  <a:pt x="1571" y="1034"/>
                </a:lnTo>
                <a:lnTo>
                  <a:pt x="1506" y="1079"/>
                </a:lnTo>
                <a:lnTo>
                  <a:pt x="1450" y="1120"/>
                </a:lnTo>
                <a:lnTo>
                  <a:pt x="1402" y="1154"/>
                </a:lnTo>
                <a:lnTo>
                  <a:pt x="1362" y="1182"/>
                </a:lnTo>
                <a:lnTo>
                  <a:pt x="1332" y="1204"/>
                </a:lnTo>
                <a:lnTo>
                  <a:pt x="1283" y="1239"/>
                </a:lnTo>
                <a:lnTo>
                  <a:pt x="1241" y="1262"/>
                </a:lnTo>
                <a:lnTo>
                  <a:pt x="1197" y="1284"/>
                </a:lnTo>
                <a:lnTo>
                  <a:pt x="1153" y="1296"/>
                </a:lnTo>
                <a:lnTo>
                  <a:pt x="1113" y="1301"/>
                </a:lnTo>
                <a:lnTo>
                  <a:pt x="1074" y="1296"/>
                </a:lnTo>
                <a:lnTo>
                  <a:pt x="1035" y="1284"/>
                </a:lnTo>
                <a:lnTo>
                  <a:pt x="995" y="1262"/>
                </a:lnTo>
                <a:lnTo>
                  <a:pt x="948" y="1217"/>
                </a:lnTo>
                <a:lnTo>
                  <a:pt x="939" y="1176"/>
                </a:lnTo>
                <a:lnTo>
                  <a:pt x="957" y="1142"/>
                </a:lnTo>
                <a:lnTo>
                  <a:pt x="978" y="1126"/>
                </a:lnTo>
                <a:lnTo>
                  <a:pt x="987" y="1120"/>
                </a:lnTo>
                <a:lnTo>
                  <a:pt x="1004" y="1109"/>
                </a:lnTo>
                <a:lnTo>
                  <a:pt x="1022" y="1103"/>
                </a:lnTo>
                <a:lnTo>
                  <a:pt x="1044" y="1092"/>
                </a:lnTo>
                <a:lnTo>
                  <a:pt x="1062" y="1086"/>
                </a:lnTo>
                <a:lnTo>
                  <a:pt x="1079" y="1079"/>
                </a:lnTo>
                <a:lnTo>
                  <a:pt x="1097" y="1074"/>
                </a:lnTo>
                <a:lnTo>
                  <a:pt x="1109" y="1074"/>
                </a:lnTo>
                <a:lnTo>
                  <a:pt x="1139" y="1068"/>
                </a:lnTo>
                <a:lnTo>
                  <a:pt x="1170" y="1057"/>
                </a:lnTo>
                <a:lnTo>
                  <a:pt x="1201" y="1040"/>
                </a:lnTo>
                <a:lnTo>
                  <a:pt x="1227" y="1023"/>
                </a:lnTo>
                <a:lnTo>
                  <a:pt x="1257" y="1001"/>
                </a:lnTo>
                <a:lnTo>
                  <a:pt x="1292" y="977"/>
                </a:lnTo>
                <a:lnTo>
                  <a:pt x="1327" y="949"/>
                </a:lnTo>
                <a:lnTo>
                  <a:pt x="1367" y="926"/>
                </a:lnTo>
                <a:lnTo>
                  <a:pt x="1353" y="932"/>
                </a:lnTo>
                <a:lnTo>
                  <a:pt x="1341" y="938"/>
                </a:lnTo>
                <a:lnTo>
                  <a:pt x="1323" y="943"/>
                </a:lnTo>
                <a:lnTo>
                  <a:pt x="1301" y="949"/>
                </a:lnTo>
                <a:lnTo>
                  <a:pt x="1279" y="960"/>
                </a:lnTo>
                <a:lnTo>
                  <a:pt x="1253" y="967"/>
                </a:lnTo>
                <a:lnTo>
                  <a:pt x="1223" y="984"/>
                </a:lnTo>
                <a:lnTo>
                  <a:pt x="1192" y="995"/>
                </a:lnTo>
                <a:lnTo>
                  <a:pt x="1214" y="977"/>
                </a:lnTo>
                <a:lnTo>
                  <a:pt x="1241" y="960"/>
                </a:lnTo>
                <a:lnTo>
                  <a:pt x="1275" y="938"/>
                </a:lnTo>
                <a:lnTo>
                  <a:pt x="1318" y="915"/>
                </a:lnTo>
                <a:lnTo>
                  <a:pt x="1358" y="893"/>
                </a:lnTo>
                <a:lnTo>
                  <a:pt x="1397" y="870"/>
                </a:lnTo>
                <a:lnTo>
                  <a:pt x="1436" y="841"/>
                </a:lnTo>
                <a:lnTo>
                  <a:pt x="1467" y="818"/>
                </a:lnTo>
                <a:lnTo>
                  <a:pt x="1450" y="824"/>
                </a:lnTo>
                <a:lnTo>
                  <a:pt x="1427" y="835"/>
                </a:lnTo>
                <a:lnTo>
                  <a:pt x="1411" y="846"/>
                </a:lnTo>
                <a:lnTo>
                  <a:pt x="1388" y="859"/>
                </a:lnTo>
                <a:lnTo>
                  <a:pt x="1371" y="870"/>
                </a:lnTo>
                <a:lnTo>
                  <a:pt x="1350" y="881"/>
                </a:lnTo>
                <a:lnTo>
                  <a:pt x="1327" y="893"/>
                </a:lnTo>
                <a:lnTo>
                  <a:pt x="1306" y="904"/>
                </a:lnTo>
                <a:lnTo>
                  <a:pt x="1336" y="881"/>
                </a:lnTo>
                <a:lnTo>
                  <a:pt x="1393" y="835"/>
                </a:lnTo>
                <a:lnTo>
                  <a:pt x="1467" y="779"/>
                </a:lnTo>
                <a:lnTo>
                  <a:pt x="1559" y="710"/>
                </a:lnTo>
                <a:lnTo>
                  <a:pt x="1655" y="637"/>
                </a:lnTo>
                <a:lnTo>
                  <a:pt x="1746" y="563"/>
                </a:lnTo>
                <a:lnTo>
                  <a:pt x="1834" y="500"/>
                </a:lnTo>
                <a:lnTo>
                  <a:pt x="1904" y="443"/>
                </a:lnTo>
                <a:lnTo>
                  <a:pt x="1864" y="460"/>
                </a:lnTo>
                <a:lnTo>
                  <a:pt x="1811" y="483"/>
                </a:lnTo>
                <a:lnTo>
                  <a:pt x="1755" y="511"/>
                </a:lnTo>
                <a:lnTo>
                  <a:pt x="1690" y="551"/>
                </a:lnTo>
                <a:lnTo>
                  <a:pt x="1620" y="596"/>
                </a:lnTo>
                <a:lnTo>
                  <a:pt x="1550" y="643"/>
                </a:lnTo>
                <a:lnTo>
                  <a:pt x="1471" y="693"/>
                </a:lnTo>
                <a:lnTo>
                  <a:pt x="1397" y="744"/>
                </a:lnTo>
                <a:lnTo>
                  <a:pt x="1323" y="796"/>
                </a:lnTo>
                <a:lnTo>
                  <a:pt x="1248" y="846"/>
                </a:lnTo>
                <a:lnTo>
                  <a:pt x="1183" y="893"/>
                </a:lnTo>
                <a:lnTo>
                  <a:pt x="1118" y="938"/>
                </a:lnTo>
                <a:lnTo>
                  <a:pt x="1062" y="977"/>
                </a:lnTo>
                <a:lnTo>
                  <a:pt x="1013" y="1012"/>
                </a:lnTo>
                <a:lnTo>
                  <a:pt x="974" y="1040"/>
                </a:lnTo>
                <a:lnTo>
                  <a:pt x="948" y="1057"/>
                </a:lnTo>
                <a:lnTo>
                  <a:pt x="909" y="1079"/>
                </a:lnTo>
                <a:lnTo>
                  <a:pt x="869" y="1097"/>
                </a:lnTo>
                <a:lnTo>
                  <a:pt x="839" y="1109"/>
                </a:lnTo>
                <a:lnTo>
                  <a:pt x="808" y="1114"/>
                </a:lnTo>
                <a:lnTo>
                  <a:pt x="778" y="1114"/>
                </a:lnTo>
                <a:lnTo>
                  <a:pt x="751" y="1109"/>
                </a:lnTo>
                <a:lnTo>
                  <a:pt x="725" y="1097"/>
                </a:lnTo>
                <a:lnTo>
                  <a:pt x="704" y="1086"/>
                </a:lnTo>
                <a:lnTo>
                  <a:pt x="669" y="1051"/>
                </a:lnTo>
                <a:lnTo>
                  <a:pt x="651" y="1023"/>
                </a:lnTo>
                <a:lnTo>
                  <a:pt x="660" y="984"/>
                </a:lnTo>
                <a:lnTo>
                  <a:pt x="686" y="943"/>
                </a:lnTo>
                <a:lnTo>
                  <a:pt x="712" y="915"/>
                </a:lnTo>
                <a:lnTo>
                  <a:pt x="755" y="870"/>
                </a:lnTo>
                <a:lnTo>
                  <a:pt x="812" y="813"/>
                </a:lnTo>
                <a:lnTo>
                  <a:pt x="878" y="744"/>
                </a:lnTo>
                <a:lnTo>
                  <a:pt x="960" y="665"/>
                </a:lnTo>
                <a:lnTo>
                  <a:pt x="1057" y="574"/>
                </a:lnTo>
                <a:lnTo>
                  <a:pt x="1162" y="471"/>
                </a:lnTo>
                <a:lnTo>
                  <a:pt x="1279" y="363"/>
                </a:lnTo>
                <a:lnTo>
                  <a:pt x="1236" y="404"/>
                </a:lnTo>
                <a:lnTo>
                  <a:pt x="1183" y="443"/>
                </a:lnTo>
                <a:lnTo>
                  <a:pt x="1131" y="483"/>
                </a:lnTo>
                <a:lnTo>
                  <a:pt x="1070" y="529"/>
                </a:lnTo>
                <a:lnTo>
                  <a:pt x="1009" y="574"/>
                </a:lnTo>
                <a:lnTo>
                  <a:pt x="948" y="619"/>
                </a:lnTo>
                <a:lnTo>
                  <a:pt x="883" y="665"/>
                </a:lnTo>
                <a:lnTo>
                  <a:pt x="821" y="710"/>
                </a:lnTo>
                <a:lnTo>
                  <a:pt x="760" y="756"/>
                </a:lnTo>
                <a:lnTo>
                  <a:pt x="699" y="796"/>
                </a:lnTo>
                <a:lnTo>
                  <a:pt x="642" y="835"/>
                </a:lnTo>
                <a:lnTo>
                  <a:pt x="595" y="870"/>
                </a:lnTo>
                <a:lnTo>
                  <a:pt x="546" y="904"/>
                </a:lnTo>
                <a:lnTo>
                  <a:pt x="507" y="932"/>
                </a:lnTo>
                <a:lnTo>
                  <a:pt x="476" y="949"/>
                </a:lnTo>
                <a:lnTo>
                  <a:pt x="450" y="967"/>
                </a:lnTo>
                <a:lnTo>
                  <a:pt x="407" y="989"/>
                </a:lnTo>
                <a:lnTo>
                  <a:pt x="363" y="1012"/>
                </a:lnTo>
                <a:lnTo>
                  <a:pt x="319" y="1029"/>
                </a:lnTo>
                <a:lnTo>
                  <a:pt x="272" y="1046"/>
                </a:lnTo>
                <a:lnTo>
                  <a:pt x="232" y="1057"/>
                </a:lnTo>
                <a:lnTo>
                  <a:pt x="193" y="1068"/>
                </a:lnTo>
                <a:lnTo>
                  <a:pt x="162" y="1074"/>
                </a:lnTo>
                <a:lnTo>
                  <a:pt x="140" y="1074"/>
                </a:lnTo>
                <a:lnTo>
                  <a:pt x="123" y="1074"/>
                </a:lnTo>
                <a:lnTo>
                  <a:pt x="102" y="1074"/>
                </a:lnTo>
                <a:lnTo>
                  <a:pt x="79" y="1074"/>
                </a:lnTo>
                <a:lnTo>
                  <a:pt x="58" y="1074"/>
                </a:lnTo>
                <a:lnTo>
                  <a:pt x="40" y="1074"/>
                </a:lnTo>
                <a:lnTo>
                  <a:pt x="23" y="1074"/>
                </a:lnTo>
                <a:lnTo>
                  <a:pt x="9" y="1068"/>
                </a:lnTo>
                <a:lnTo>
                  <a:pt x="0" y="1068"/>
                </a:lnTo>
                <a:lnTo>
                  <a:pt x="27" y="1063"/>
                </a:lnTo>
                <a:lnTo>
                  <a:pt x="49" y="1057"/>
                </a:lnTo>
                <a:lnTo>
                  <a:pt x="58" y="1046"/>
                </a:lnTo>
                <a:lnTo>
                  <a:pt x="62" y="1046"/>
                </a:lnTo>
                <a:lnTo>
                  <a:pt x="35" y="1040"/>
                </a:lnTo>
                <a:lnTo>
                  <a:pt x="18" y="1029"/>
                </a:lnTo>
                <a:lnTo>
                  <a:pt x="18" y="1023"/>
                </a:lnTo>
                <a:lnTo>
                  <a:pt x="44" y="1029"/>
                </a:lnTo>
                <a:lnTo>
                  <a:pt x="70" y="1029"/>
                </a:lnTo>
                <a:lnTo>
                  <a:pt x="97" y="1029"/>
                </a:lnTo>
                <a:lnTo>
                  <a:pt x="114" y="1023"/>
                </a:lnTo>
                <a:lnTo>
                  <a:pt x="127" y="1017"/>
                </a:lnTo>
                <a:lnTo>
                  <a:pt x="123" y="1012"/>
                </a:lnTo>
                <a:lnTo>
                  <a:pt x="109" y="1012"/>
                </a:lnTo>
                <a:lnTo>
                  <a:pt x="88" y="1006"/>
                </a:lnTo>
                <a:lnTo>
                  <a:pt x="67" y="1006"/>
                </a:lnTo>
                <a:lnTo>
                  <a:pt x="70" y="1001"/>
                </a:lnTo>
                <a:lnTo>
                  <a:pt x="102" y="995"/>
                </a:lnTo>
                <a:lnTo>
                  <a:pt x="135" y="989"/>
                </a:lnTo>
                <a:lnTo>
                  <a:pt x="162" y="984"/>
                </a:lnTo>
                <a:lnTo>
                  <a:pt x="171" y="984"/>
                </a:lnTo>
                <a:lnTo>
                  <a:pt x="158" y="977"/>
                </a:lnTo>
                <a:lnTo>
                  <a:pt x="135" y="977"/>
                </a:lnTo>
                <a:lnTo>
                  <a:pt x="114" y="977"/>
                </a:lnTo>
                <a:lnTo>
                  <a:pt x="135" y="971"/>
                </a:lnTo>
                <a:lnTo>
                  <a:pt x="162" y="960"/>
                </a:lnTo>
                <a:lnTo>
                  <a:pt x="188" y="949"/>
                </a:lnTo>
                <a:lnTo>
                  <a:pt x="214" y="932"/>
                </a:lnTo>
                <a:lnTo>
                  <a:pt x="237" y="921"/>
                </a:lnTo>
                <a:lnTo>
                  <a:pt x="263" y="904"/>
                </a:lnTo>
                <a:lnTo>
                  <a:pt x="288" y="893"/>
                </a:lnTo>
                <a:lnTo>
                  <a:pt x="311" y="876"/>
                </a:lnTo>
                <a:lnTo>
                  <a:pt x="346" y="852"/>
                </a:lnTo>
                <a:lnTo>
                  <a:pt x="398" y="818"/>
                </a:lnTo>
                <a:lnTo>
                  <a:pt x="463" y="773"/>
                </a:lnTo>
                <a:lnTo>
                  <a:pt x="546" y="716"/>
                </a:lnTo>
                <a:lnTo>
                  <a:pt x="633" y="659"/>
                </a:lnTo>
                <a:lnTo>
                  <a:pt x="730" y="591"/>
                </a:lnTo>
                <a:lnTo>
                  <a:pt x="834" y="522"/>
                </a:lnTo>
                <a:lnTo>
                  <a:pt x="934" y="449"/>
                </a:lnTo>
                <a:lnTo>
                  <a:pt x="1039" y="380"/>
                </a:lnTo>
                <a:lnTo>
                  <a:pt x="1139" y="313"/>
                </a:lnTo>
                <a:lnTo>
                  <a:pt x="1232" y="250"/>
                </a:lnTo>
                <a:lnTo>
                  <a:pt x="1314" y="192"/>
                </a:lnTo>
                <a:lnTo>
                  <a:pt x="1388" y="142"/>
                </a:lnTo>
                <a:lnTo>
                  <a:pt x="1450" y="102"/>
                </a:lnTo>
                <a:lnTo>
                  <a:pt x="1493" y="74"/>
                </a:lnTo>
                <a:lnTo>
                  <a:pt x="1515" y="56"/>
                </a:lnTo>
                <a:lnTo>
                  <a:pt x="1541" y="39"/>
                </a:lnTo>
                <a:lnTo>
                  <a:pt x="1562" y="28"/>
                </a:lnTo>
                <a:lnTo>
                  <a:pt x="1590" y="11"/>
                </a:lnTo>
                <a:lnTo>
                  <a:pt x="1615" y="5"/>
                </a:lnTo>
                <a:lnTo>
                  <a:pt x="1641" y="0"/>
                </a:lnTo>
                <a:lnTo>
                  <a:pt x="1667" y="5"/>
                </a:lnTo>
                <a:lnTo>
                  <a:pt x="1699" y="11"/>
                </a:lnTo>
                <a:lnTo>
                  <a:pt x="1734" y="34"/>
                </a:lnTo>
                <a:lnTo>
                  <a:pt x="1781" y="80"/>
                </a:lnTo>
                <a:lnTo>
                  <a:pt x="1799" y="113"/>
                </a:lnTo>
                <a:lnTo>
                  <a:pt x="1781" y="147"/>
                </a:lnTo>
                <a:lnTo>
                  <a:pt x="1741" y="182"/>
                </a:lnTo>
                <a:lnTo>
                  <a:pt x="1694" y="216"/>
                </a:lnTo>
                <a:lnTo>
                  <a:pt x="1615" y="278"/>
                </a:lnTo>
                <a:lnTo>
                  <a:pt x="1511" y="363"/>
                </a:lnTo>
                <a:lnTo>
                  <a:pt x="1397" y="460"/>
                </a:lnTo>
                <a:lnTo>
                  <a:pt x="1283" y="563"/>
                </a:lnTo>
                <a:lnTo>
                  <a:pt x="1179" y="659"/>
                </a:lnTo>
                <a:lnTo>
                  <a:pt x="1097" y="739"/>
                </a:lnTo>
                <a:lnTo>
                  <a:pt x="1048" y="796"/>
                </a:lnTo>
                <a:lnTo>
                  <a:pt x="1097" y="768"/>
                </a:lnTo>
                <a:lnTo>
                  <a:pt x="1153" y="727"/>
                </a:lnTo>
                <a:lnTo>
                  <a:pt x="1218" y="688"/>
                </a:lnTo>
                <a:lnTo>
                  <a:pt x="1288" y="648"/>
                </a:lnTo>
                <a:lnTo>
                  <a:pt x="1362" y="602"/>
                </a:lnTo>
                <a:lnTo>
                  <a:pt x="1436" y="557"/>
                </a:lnTo>
                <a:lnTo>
                  <a:pt x="1515" y="505"/>
                </a:lnTo>
                <a:lnTo>
                  <a:pt x="1593" y="460"/>
                </a:lnTo>
                <a:lnTo>
                  <a:pt x="1667" y="415"/>
                </a:lnTo>
                <a:lnTo>
                  <a:pt x="1741" y="375"/>
                </a:lnTo>
                <a:lnTo>
                  <a:pt x="1808" y="335"/>
                </a:lnTo>
                <a:lnTo>
                  <a:pt x="1869" y="295"/>
                </a:lnTo>
                <a:lnTo>
                  <a:pt x="1920" y="267"/>
                </a:lnTo>
                <a:lnTo>
                  <a:pt x="1964" y="244"/>
                </a:lnTo>
                <a:lnTo>
                  <a:pt x="1999" y="227"/>
                </a:lnTo>
                <a:lnTo>
                  <a:pt x="2022" y="216"/>
                </a:lnTo>
                <a:lnTo>
                  <a:pt x="2048" y="205"/>
                </a:lnTo>
                <a:lnTo>
                  <a:pt x="2078" y="199"/>
                </a:lnTo>
                <a:lnTo>
                  <a:pt x="2104" y="199"/>
                </a:lnTo>
                <a:lnTo>
                  <a:pt x="2131" y="199"/>
                </a:lnTo>
                <a:lnTo>
                  <a:pt x="2157" y="205"/>
                </a:lnTo>
                <a:lnTo>
                  <a:pt x="2187" y="216"/>
                </a:lnTo>
                <a:lnTo>
                  <a:pt x="2213" y="227"/>
                </a:lnTo>
                <a:lnTo>
                  <a:pt x="2243" y="244"/>
                </a:lnTo>
                <a:lnTo>
                  <a:pt x="2283" y="278"/>
                </a:lnTo>
                <a:lnTo>
                  <a:pt x="2292" y="313"/>
                </a:lnTo>
                <a:lnTo>
                  <a:pt x="2269" y="347"/>
                </a:lnTo>
                <a:lnTo>
                  <a:pt x="2227" y="386"/>
                </a:lnTo>
                <a:lnTo>
                  <a:pt x="2204" y="404"/>
                </a:lnTo>
                <a:lnTo>
                  <a:pt x="2174" y="426"/>
                </a:lnTo>
                <a:lnTo>
                  <a:pt x="2131" y="455"/>
                </a:lnTo>
                <a:lnTo>
                  <a:pt x="2082" y="488"/>
                </a:lnTo>
                <a:lnTo>
                  <a:pt x="2022" y="535"/>
                </a:lnTo>
                <a:lnTo>
                  <a:pt x="1960" y="580"/>
                </a:lnTo>
                <a:lnTo>
                  <a:pt x="1890" y="625"/>
                </a:lnTo>
                <a:lnTo>
                  <a:pt x="1820" y="676"/>
                </a:lnTo>
                <a:lnTo>
                  <a:pt x="1750" y="727"/>
                </a:lnTo>
                <a:lnTo>
                  <a:pt x="1681" y="779"/>
                </a:lnTo>
                <a:lnTo>
                  <a:pt x="1615" y="829"/>
                </a:lnTo>
                <a:lnTo>
                  <a:pt x="1555" y="876"/>
                </a:lnTo>
                <a:lnTo>
                  <a:pt x="1497" y="921"/>
                </a:lnTo>
                <a:lnTo>
                  <a:pt x="1450" y="960"/>
                </a:lnTo>
                <a:lnTo>
                  <a:pt x="1411" y="1001"/>
                </a:lnTo>
                <a:lnTo>
                  <a:pt x="1384" y="1029"/>
                </a:lnTo>
                <a:lnTo>
                  <a:pt x="1476" y="967"/>
                </a:lnTo>
                <a:lnTo>
                  <a:pt x="1576" y="904"/>
                </a:lnTo>
                <a:lnTo>
                  <a:pt x="1681" y="835"/>
                </a:lnTo>
                <a:lnTo>
                  <a:pt x="1790" y="768"/>
                </a:lnTo>
                <a:lnTo>
                  <a:pt x="1904" y="699"/>
                </a:lnTo>
                <a:lnTo>
                  <a:pt x="2013" y="625"/>
                </a:lnTo>
                <a:lnTo>
                  <a:pt x="2122" y="557"/>
                </a:lnTo>
                <a:lnTo>
                  <a:pt x="2231" y="488"/>
                </a:lnTo>
                <a:lnTo>
                  <a:pt x="2331" y="420"/>
                </a:lnTo>
                <a:lnTo>
                  <a:pt x="2427" y="363"/>
                </a:lnTo>
                <a:lnTo>
                  <a:pt x="2519" y="307"/>
                </a:lnTo>
                <a:lnTo>
                  <a:pt x="2597" y="255"/>
                </a:lnTo>
                <a:lnTo>
                  <a:pt x="2662" y="210"/>
                </a:lnTo>
                <a:lnTo>
                  <a:pt x="2720" y="175"/>
                </a:lnTo>
                <a:lnTo>
                  <a:pt x="2763" y="147"/>
                </a:lnTo>
                <a:lnTo>
                  <a:pt x="2789" y="130"/>
                </a:lnTo>
                <a:lnTo>
                  <a:pt x="2824" y="108"/>
                </a:lnTo>
                <a:lnTo>
                  <a:pt x="2859" y="85"/>
                </a:lnTo>
                <a:lnTo>
                  <a:pt x="2894" y="62"/>
                </a:lnTo>
                <a:lnTo>
                  <a:pt x="2929" y="45"/>
                </a:lnTo>
                <a:lnTo>
                  <a:pt x="2964" y="39"/>
                </a:lnTo>
                <a:lnTo>
                  <a:pt x="3003" y="34"/>
                </a:lnTo>
                <a:lnTo>
                  <a:pt x="3047" y="45"/>
                </a:lnTo>
                <a:lnTo>
                  <a:pt x="3091" y="62"/>
                </a:lnTo>
                <a:lnTo>
                  <a:pt x="3129" y="91"/>
                </a:lnTo>
                <a:lnTo>
                  <a:pt x="3156" y="119"/>
                </a:lnTo>
                <a:lnTo>
                  <a:pt x="3173" y="153"/>
                </a:lnTo>
                <a:lnTo>
                  <a:pt x="3173" y="182"/>
                </a:lnTo>
                <a:lnTo>
                  <a:pt x="3164" y="216"/>
                </a:lnTo>
                <a:lnTo>
                  <a:pt x="3147" y="250"/>
                </a:lnTo>
                <a:lnTo>
                  <a:pt x="3117" y="283"/>
                </a:lnTo>
                <a:lnTo>
                  <a:pt x="3082" y="313"/>
                </a:lnTo>
                <a:lnTo>
                  <a:pt x="3055" y="330"/>
                </a:lnTo>
                <a:lnTo>
                  <a:pt x="3012" y="358"/>
                </a:lnTo>
                <a:lnTo>
                  <a:pt x="2959" y="386"/>
                </a:lnTo>
                <a:lnTo>
                  <a:pt x="2898" y="426"/>
                </a:lnTo>
                <a:lnTo>
                  <a:pt x="2824" y="466"/>
                </a:lnTo>
                <a:lnTo>
                  <a:pt x="2750" y="517"/>
                </a:lnTo>
                <a:lnTo>
                  <a:pt x="2671" y="563"/>
                </a:lnTo>
                <a:lnTo>
                  <a:pt x="2593" y="613"/>
                </a:lnTo>
                <a:lnTo>
                  <a:pt x="2515" y="671"/>
                </a:lnTo>
                <a:lnTo>
                  <a:pt x="2440" y="721"/>
                </a:lnTo>
                <a:lnTo>
                  <a:pt x="2371" y="773"/>
                </a:lnTo>
                <a:lnTo>
                  <a:pt x="2310" y="824"/>
                </a:lnTo>
                <a:lnTo>
                  <a:pt x="2257" y="876"/>
                </a:lnTo>
                <a:lnTo>
                  <a:pt x="2213" y="921"/>
                </a:lnTo>
                <a:lnTo>
                  <a:pt x="2187" y="967"/>
                </a:lnTo>
                <a:lnTo>
                  <a:pt x="2174" y="1001"/>
                </a:lnTo>
                <a:lnTo>
                  <a:pt x="2222" y="971"/>
                </a:lnTo>
                <a:lnTo>
                  <a:pt x="2278" y="932"/>
                </a:lnTo>
                <a:lnTo>
                  <a:pt x="2348" y="887"/>
                </a:lnTo>
                <a:lnTo>
                  <a:pt x="2427" y="829"/>
                </a:lnTo>
                <a:lnTo>
                  <a:pt x="2515" y="773"/>
                </a:lnTo>
                <a:lnTo>
                  <a:pt x="2606" y="705"/>
                </a:lnTo>
                <a:lnTo>
                  <a:pt x="2706" y="643"/>
                </a:lnTo>
                <a:lnTo>
                  <a:pt x="2811" y="568"/>
                </a:lnTo>
                <a:lnTo>
                  <a:pt x="2915" y="500"/>
                </a:lnTo>
                <a:lnTo>
                  <a:pt x="3029" y="432"/>
                </a:lnTo>
                <a:lnTo>
                  <a:pt x="3143" y="363"/>
                </a:lnTo>
                <a:lnTo>
                  <a:pt x="3256" y="301"/>
                </a:lnTo>
                <a:lnTo>
                  <a:pt x="3370" y="238"/>
                </a:lnTo>
                <a:lnTo>
                  <a:pt x="3479" y="182"/>
                </a:lnTo>
                <a:lnTo>
                  <a:pt x="3592" y="130"/>
                </a:lnTo>
                <a:lnTo>
                  <a:pt x="3696" y="91"/>
                </a:lnTo>
                <a:lnTo>
                  <a:pt x="3754" y="74"/>
                </a:lnTo>
                <a:lnTo>
                  <a:pt x="3801" y="62"/>
                </a:lnTo>
                <a:lnTo>
                  <a:pt x="3845" y="56"/>
                </a:lnTo>
                <a:lnTo>
                  <a:pt x="3884" y="50"/>
                </a:lnTo>
                <a:lnTo>
                  <a:pt x="3919" y="56"/>
                </a:lnTo>
                <a:lnTo>
                  <a:pt x="3954" y="67"/>
                </a:lnTo>
                <a:lnTo>
                  <a:pt x="3985" y="80"/>
                </a:lnTo>
                <a:lnTo>
                  <a:pt x="4019" y="97"/>
                </a:lnTo>
                <a:lnTo>
                  <a:pt x="4051" y="119"/>
                </a:lnTo>
                <a:lnTo>
                  <a:pt x="4068" y="142"/>
                </a:lnTo>
                <a:lnTo>
                  <a:pt x="4072" y="159"/>
                </a:lnTo>
                <a:lnTo>
                  <a:pt x="4072" y="182"/>
                </a:lnTo>
                <a:lnTo>
                  <a:pt x="4059" y="205"/>
                </a:lnTo>
                <a:lnTo>
                  <a:pt x="4042" y="227"/>
                </a:lnTo>
                <a:lnTo>
                  <a:pt x="4015" y="255"/>
                </a:lnTo>
                <a:lnTo>
                  <a:pt x="3985" y="278"/>
                </a:lnTo>
                <a:lnTo>
                  <a:pt x="3937" y="313"/>
                </a:lnTo>
                <a:lnTo>
                  <a:pt x="3872" y="358"/>
                </a:lnTo>
                <a:lnTo>
                  <a:pt x="3793" y="410"/>
                </a:lnTo>
                <a:lnTo>
                  <a:pt x="3705" y="460"/>
                </a:lnTo>
                <a:lnTo>
                  <a:pt x="3622" y="517"/>
                </a:lnTo>
                <a:lnTo>
                  <a:pt x="3552" y="557"/>
                </a:lnTo>
                <a:lnTo>
                  <a:pt x="3501" y="596"/>
                </a:lnTo>
                <a:lnTo>
                  <a:pt x="3470" y="613"/>
                </a:lnTo>
                <a:lnTo>
                  <a:pt x="3492" y="591"/>
                </a:lnTo>
                <a:lnTo>
                  <a:pt x="3527" y="563"/>
                </a:lnTo>
                <a:lnTo>
                  <a:pt x="3561" y="535"/>
                </a:lnTo>
                <a:lnTo>
                  <a:pt x="3584" y="511"/>
                </a:lnTo>
                <a:close/>
              </a:path>
            </a:pathLst>
          </a:cu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751" name="Freeform 7">
            <a:extLst>
              <a:ext uri="{FF2B5EF4-FFF2-40B4-BE49-F238E27FC236}">
                <a16:creationId xmlns:a16="http://schemas.microsoft.com/office/drawing/2014/main" id="{277CDAB6-39E5-4463-9599-365E9657005F}"/>
              </a:ext>
            </a:extLst>
          </p:cNvPr>
          <p:cNvSpPr>
            <a:spLocks/>
          </p:cNvSpPr>
          <p:nvPr/>
        </p:nvSpPr>
        <p:spPr bwMode="auto">
          <a:xfrm>
            <a:off x="6200775" y="2316163"/>
            <a:ext cx="2155825" cy="687387"/>
          </a:xfrm>
          <a:custGeom>
            <a:avLst/>
            <a:gdLst>
              <a:gd name="T0" fmla="*/ 196949143 w 4073"/>
              <a:gd name="T1" fmla="*/ 188709658 h 1301"/>
              <a:gd name="T2" fmla="*/ 243454729 w 4073"/>
              <a:gd name="T3" fmla="*/ 242866349 h 1301"/>
              <a:gd name="T4" fmla="*/ 258022559 w 4073"/>
              <a:gd name="T5" fmla="*/ 274690095 h 1301"/>
              <a:gd name="T6" fmla="*/ 272870916 w 4073"/>
              <a:gd name="T7" fmla="*/ 282506547 h 1301"/>
              <a:gd name="T8" fmla="*/ 295002924 w 4073"/>
              <a:gd name="T9" fmla="*/ 290322998 h 1301"/>
              <a:gd name="T10" fmla="*/ 312092323 w 4073"/>
              <a:gd name="T11" fmla="*/ 290322998 h 1301"/>
              <a:gd name="T12" fmla="*/ 295002924 w 4073"/>
              <a:gd name="T13" fmla="*/ 237841714 h 1301"/>
              <a:gd name="T14" fmla="*/ 168933475 w 4073"/>
              <a:gd name="T15" fmla="*/ 128411923 h 1301"/>
              <a:gd name="T16" fmla="*/ 166411906 w 4073"/>
              <a:gd name="T17" fmla="*/ 95192268 h 1301"/>
              <a:gd name="T18" fmla="*/ 321898071 w 4073"/>
              <a:gd name="T19" fmla="*/ 169727527 h 1301"/>
              <a:gd name="T20" fmla="*/ 440403343 w 4073"/>
              <a:gd name="T21" fmla="*/ 247612014 h 1301"/>
              <a:gd name="T22" fmla="*/ 550504443 w 4073"/>
              <a:gd name="T23" fmla="*/ 326613439 h 1301"/>
              <a:gd name="T24" fmla="*/ 637071958 w 4073"/>
              <a:gd name="T25" fmla="*/ 298139449 h 1301"/>
              <a:gd name="T26" fmla="*/ 522208777 w 4073"/>
              <a:gd name="T27" fmla="*/ 198200988 h 1301"/>
              <a:gd name="T28" fmla="*/ 393897757 w 4073"/>
              <a:gd name="T29" fmla="*/ 98263055 h 1301"/>
              <a:gd name="T30" fmla="*/ 605134732 w 4073"/>
              <a:gd name="T31" fmla="*/ 225279598 h 1301"/>
              <a:gd name="T32" fmla="*/ 759499847 w 4073"/>
              <a:gd name="T33" fmla="*/ 329963196 h 1301"/>
              <a:gd name="T34" fmla="*/ 851110500 w 4073"/>
              <a:gd name="T35" fmla="*/ 358437185 h 1301"/>
              <a:gd name="T36" fmla="*/ 854752590 w 4073"/>
              <a:gd name="T37" fmla="*/ 307909750 h 1301"/>
              <a:gd name="T38" fmla="*/ 804604914 w 4073"/>
              <a:gd name="T39" fmla="*/ 290322998 h 1301"/>
              <a:gd name="T40" fmla="*/ 770426116 w 4073"/>
              <a:gd name="T41" fmla="*/ 263244917 h 1301"/>
              <a:gd name="T42" fmla="*/ 783593428 w 4073"/>
              <a:gd name="T43" fmla="*/ 261570038 h 1301"/>
              <a:gd name="T44" fmla="*/ 745772540 w 4073"/>
              <a:gd name="T45" fmla="*/ 236166307 h 1301"/>
              <a:gd name="T46" fmla="*/ 730083660 w 4073"/>
              <a:gd name="T47" fmla="*/ 217463146 h 1301"/>
              <a:gd name="T48" fmla="*/ 649398747 w 4073"/>
              <a:gd name="T49" fmla="*/ 142648917 h 1301"/>
              <a:gd name="T50" fmla="*/ 809647523 w 4073"/>
              <a:gd name="T51" fmla="*/ 249007922 h 1301"/>
              <a:gd name="T52" fmla="*/ 906020787 w 4073"/>
              <a:gd name="T53" fmla="*/ 309584628 h 1301"/>
              <a:gd name="T54" fmla="*/ 956168463 w 4073"/>
              <a:gd name="T55" fmla="*/ 274690095 h 1301"/>
              <a:gd name="T56" fmla="*/ 815530654 w 4073"/>
              <a:gd name="T57" fmla="*/ 131482709 h 1301"/>
              <a:gd name="T58" fmla="*/ 893693999 w 4073"/>
              <a:gd name="T59" fmla="*/ 185639400 h 1301"/>
              <a:gd name="T60" fmla="*/ 1007717187 w 4073"/>
              <a:gd name="T61" fmla="*/ 264919795 h 1301"/>
              <a:gd name="T62" fmla="*/ 1095685750 w 4073"/>
              <a:gd name="T63" fmla="*/ 299814328 h 1301"/>
              <a:gd name="T64" fmla="*/ 1138549246 w 4073"/>
              <a:gd name="T65" fmla="*/ 298139449 h 1301"/>
              <a:gd name="T66" fmla="*/ 1136028207 w 4073"/>
              <a:gd name="T67" fmla="*/ 285577333 h 1301"/>
              <a:gd name="T68" fmla="*/ 1116417239 w 4073"/>
              <a:gd name="T69" fmla="*/ 280831668 h 1301"/>
              <a:gd name="T70" fmla="*/ 1103249928 w 4073"/>
              <a:gd name="T71" fmla="*/ 272736247 h 1301"/>
              <a:gd name="T72" fmla="*/ 1060105904 w 4073"/>
              <a:gd name="T73" fmla="*/ 249007922 h 1301"/>
              <a:gd name="T74" fmla="*/ 907421835 w 4073"/>
              <a:gd name="T75" fmla="*/ 145719704 h 1301"/>
              <a:gd name="T76" fmla="*/ 722799480 w 4073"/>
              <a:gd name="T77" fmla="*/ 20657538 h 1301"/>
              <a:gd name="T78" fmla="*/ 665087627 w 4073"/>
              <a:gd name="T79" fmla="*/ 3070787 h 1301"/>
              <a:gd name="T80" fmla="*/ 717756872 w 4073"/>
              <a:gd name="T81" fmla="*/ 101333841 h 1301"/>
              <a:gd name="T82" fmla="*/ 799842303 w 4073"/>
              <a:gd name="T83" fmla="*/ 192059943 h 1301"/>
              <a:gd name="T84" fmla="*/ 634550919 w 4073"/>
              <a:gd name="T85" fmla="*/ 93517390 h 1301"/>
              <a:gd name="T86" fmla="*/ 551624964 w 4073"/>
              <a:gd name="T87" fmla="*/ 55552071 h 1301"/>
              <a:gd name="T88" fmla="*/ 505399376 w 4073"/>
              <a:gd name="T89" fmla="*/ 96588176 h 1301"/>
              <a:gd name="T90" fmla="*/ 611577859 w 4073"/>
              <a:gd name="T91" fmla="*/ 174193693 h 1301"/>
              <a:gd name="T92" fmla="*/ 745772540 w 4073"/>
              <a:gd name="T93" fmla="*/ 279156790 h 1301"/>
              <a:gd name="T94" fmla="*/ 546582355 w 4073"/>
              <a:gd name="T95" fmla="*/ 155490532 h 1301"/>
              <a:gd name="T96" fmla="*/ 366722611 w 4073"/>
              <a:gd name="T97" fmla="*/ 41036106 h 1301"/>
              <a:gd name="T98" fmla="*/ 287438746 w 4073"/>
              <a:gd name="T99" fmla="*/ 12562116 h 1301"/>
              <a:gd name="T100" fmla="*/ 267828308 w 4073"/>
              <a:gd name="T101" fmla="*/ 79001425 h 1301"/>
              <a:gd name="T102" fmla="*/ 392777236 w 4073"/>
              <a:gd name="T103" fmla="*/ 157165411 h 1301"/>
              <a:gd name="T104" fmla="*/ 528371906 w 4073"/>
              <a:gd name="T105" fmla="*/ 269944430 h 1301"/>
              <a:gd name="T106" fmla="*/ 382971487 w 4073"/>
              <a:gd name="T107" fmla="*/ 179218857 h 1301"/>
              <a:gd name="T108" fmla="*/ 134754677 w 4073"/>
              <a:gd name="T109" fmla="*/ 36290441 h 1301"/>
              <a:gd name="T110" fmla="*/ 24653576 w 4073"/>
              <a:gd name="T111" fmla="*/ 22332416 h 1301"/>
              <a:gd name="T112" fmla="*/ 16248876 w 4073"/>
              <a:gd name="T113" fmla="*/ 71184973 h 1301"/>
              <a:gd name="T114" fmla="*/ 160248776 w 4073"/>
              <a:gd name="T115" fmla="*/ 166377242 h 130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4073" h="1301">
                <a:moveTo>
                  <a:pt x="489" y="511"/>
                </a:moveTo>
                <a:lnTo>
                  <a:pt x="511" y="529"/>
                </a:lnTo>
                <a:lnTo>
                  <a:pt x="542" y="546"/>
                </a:lnTo>
                <a:lnTo>
                  <a:pt x="577" y="574"/>
                </a:lnTo>
                <a:lnTo>
                  <a:pt x="616" y="602"/>
                </a:lnTo>
                <a:lnTo>
                  <a:pt x="651" y="631"/>
                </a:lnTo>
                <a:lnTo>
                  <a:pt x="681" y="654"/>
                </a:lnTo>
                <a:lnTo>
                  <a:pt x="703" y="676"/>
                </a:lnTo>
                <a:lnTo>
                  <a:pt x="721" y="688"/>
                </a:lnTo>
                <a:lnTo>
                  <a:pt x="734" y="699"/>
                </a:lnTo>
                <a:lnTo>
                  <a:pt x="747" y="716"/>
                </a:lnTo>
                <a:lnTo>
                  <a:pt x="769" y="744"/>
                </a:lnTo>
                <a:lnTo>
                  <a:pt x="791" y="767"/>
                </a:lnTo>
                <a:lnTo>
                  <a:pt x="816" y="801"/>
                </a:lnTo>
                <a:lnTo>
                  <a:pt x="842" y="835"/>
                </a:lnTo>
                <a:lnTo>
                  <a:pt x="869" y="870"/>
                </a:lnTo>
                <a:lnTo>
                  <a:pt x="900" y="904"/>
                </a:lnTo>
                <a:lnTo>
                  <a:pt x="935" y="921"/>
                </a:lnTo>
                <a:lnTo>
                  <a:pt x="970" y="937"/>
                </a:lnTo>
                <a:lnTo>
                  <a:pt x="986" y="954"/>
                </a:lnTo>
                <a:lnTo>
                  <a:pt x="982" y="977"/>
                </a:lnTo>
                <a:lnTo>
                  <a:pt x="961" y="977"/>
                </a:lnTo>
                <a:lnTo>
                  <a:pt x="935" y="977"/>
                </a:lnTo>
                <a:lnTo>
                  <a:pt x="921" y="984"/>
                </a:lnTo>
                <a:lnTo>
                  <a:pt x="930" y="984"/>
                </a:lnTo>
                <a:lnTo>
                  <a:pt x="956" y="989"/>
                </a:lnTo>
                <a:lnTo>
                  <a:pt x="995" y="995"/>
                </a:lnTo>
                <a:lnTo>
                  <a:pt x="1022" y="1000"/>
                </a:lnTo>
                <a:lnTo>
                  <a:pt x="1026" y="1006"/>
                </a:lnTo>
                <a:lnTo>
                  <a:pt x="1009" y="1006"/>
                </a:lnTo>
                <a:lnTo>
                  <a:pt x="986" y="1012"/>
                </a:lnTo>
                <a:lnTo>
                  <a:pt x="974" y="1012"/>
                </a:lnTo>
                <a:lnTo>
                  <a:pt x="970" y="1017"/>
                </a:lnTo>
                <a:lnTo>
                  <a:pt x="982" y="1023"/>
                </a:lnTo>
                <a:lnTo>
                  <a:pt x="1000" y="1029"/>
                </a:lnTo>
                <a:lnTo>
                  <a:pt x="1026" y="1029"/>
                </a:lnTo>
                <a:lnTo>
                  <a:pt x="1053" y="1029"/>
                </a:lnTo>
                <a:lnTo>
                  <a:pt x="1074" y="1023"/>
                </a:lnTo>
                <a:lnTo>
                  <a:pt x="1074" y="1029"/>
                </a:lnTo>
                <a:lnTo>
                  <a:pt x="1053" y="1040"/>
                </a:lnTo>
                <a:lnTo>
                  <a:pt x="1030" y="1046"/>
                </a:lnTo>
                <a:lnTo>
                  <a:pt x="1035" y="1046"/>
                </a:lnTo>
                <a:lnTo>
                  <a:pt x="1044" y="1057"/>
                </a:lnTo>
                <a:lnTo>
                  <a:pt x="1061" y="1062"/>
                </a:lnTo>
                <a:lnTo>
                  <a:pt x="1087" y="1068"/>
                </a:lnTo>
                <a:lnTo>
                  <a:pt x="1096" y="1057"/>
                </a:lnTo>
                <a:lnTo>
                  <a:pt x="1105" y="1046"/>
                </a:lnTo>
                <a:lnTo>
                  <a:pt x="1114" y="1040"/>
                </a:lnTo>
                <a:lnTo>
                  <a:pt x="1123" y="1046"/>
                </a:lnTo>
                <a:lnTo>
                  <a:pt x="1165" y="1017"/>
                </a:lnTo>
                <a:lnTo>
                  <a:pt x="1170" y="977"/>
                </a:lnTo>
                <a:lnTo>
                  <a:pt x="1158" y="943"/>
                </a:lnTo>
                <a:lnTo>
                  <a:pt x="1127" y="915"/>
                </a:lnTo>
                <a:lnTo>
                  <a:pt x="1114" y="904"/>
                </a:lnTo>
                <a:lnTo>
                  <a:pt x="1087" y="881"/>
                </a:lnTo>
                <a:lnTo>
                  <a:pt x="1053" y="852"/>
                </a:lnTo>
                <a:lnTo>
                  <a:pt x="1013" y="818"/>
                </a:lnTo>
                <a:lnTo>
                  <a:pt x="965" y="773"/>
                </a:lnTo>
                <a:lnTo>
                  <a:pt x="909" y="727"/>
                </a:lnTo>
                <a:lnTo>
                  <a:pt x="851" y="676"/>
                </a:lnTo>
                <a:lnTo>
                  <a:pt x="791" y="619"/>
                </a:lnTo>
                <a:lnTo>
                  <a:pt x="730" y="568"/>
                </a:lnTo>
                <a:lnTo>
                  <a:pt x="663" y="511"/>
                </a:lnTo>
                <a:lnTo>
                  <a:pt x="603" y="460"/>
                </a:lnTo>
                <a:lnTo>
                  <a:pt x="542" y="409"/>
                </a:lnTo>
                <a:lnTo>
                  <a:pt x="484" y="363"/>
                </a:lnTo>
                <a:lnTo>
                  <a:pt x="433" y="318"/>
                </a:lnTo>
                <a:lnTo>
                  <a:pt x="389" y="283"/>
                </a:lnTo>
                <a:lnTo>
                  <a:pt x="349" y="255"/>
                </a:lnTo>
                <a:lnTo>
                  <a:pt x="419" y="272"/>
                </a:lnTo>
                <a:lnTo>
                  <a:pt x="502" y="301"/>
                </a:lnTo>
                <a:lnTo>
                  <a:pt x="594" y="341"/>
                </a:lnTo>
                <a:lnTo>
                  <a:pt x="690" y="380"/>
                </a:lnTo>
                <a:lnTo>
                  <a:pt x="791" y="426"/>
                </a:lnTo>
                <a:lnTo>
                  <a:pt x="882" y="471"/>
                </a:lnTo>
                <a:lnTo>
                  <a:pt x="965" y="511"/>
                </a:lnTo>
                <a:lnTo>
                  <a:pt x="1035" y="546"/>
                </a:lnTo>
                <a:lnTo>
                  <a:pt x="1065" y="563"/>
                </a:lnTo>
                <a:lnTo>
                  <a:pt x="1105" y="585"/>
                </a:lnTo>
                <a:lnTo>
                  <a:pt x="1149" y="608"/>
                </a:lnTo>
                <a:lnTo>
                  <a:pt x="1197" y="637"/>
                </a:lnTo>
                <a:lnTo>
                  <a:pt x="1249" y="671"/>
                </a:lnTo>
                <a:lnTo>
                  <a:pt x="1302" y="704"/>
                </a:lnTo>
                <a:lnTo>
                  <a:pt x="1353" y="739"/>
                </a:lnTo>
                <a:lnTo>
                  <a:pt x="1411" y="773"/>
                </a:lnTo>
                <a:lnTo>
                  <a:pt x="1467" y="812"/>
                </a:lnTo>
                <a:lnTo>
                  <a:pt x="1519" y="852"/>
                </a:lnTo>
                <a:lnTo>
                  <a:pt x="1572" y="887"/>
                </a:lnTo>
                <a:lnTo>
                  <a:pt x="1620" y="926"/>
                </a:lnTo>
                <a:lnTo>
                  <a:pt x="1667" y="960"/>
                </a:lnTo>
                <a:lnTo>
                  <a:pt x="1707" y="995"/>
                </a:lnTo>
                <a:lnTo>
                  <a:pt x="1742" y="1023"/>
                </a:lnTo>
                <a:lnTo>
                  <a:pt x="1772" y="1051"/>
                </a:lnTo>
                <a:lnTo>
                  <a:pt x="1834" y="1103"/>
                </a:lnTo>
                <a:lnTo>
                  <a:pt x="1899" y="1142"/>
                </a:lnTo>
                <a:lnTo>
                  <a:pt x="1965" y="1170"/>
                </a:lnTo>
                <a:lnTo>
                  <a:pt x="2030" y="1187"/>
                </a:lnTo>
                <a:lnTo>
                  <a:pt x="2087" y="1194"/>
                </a:lnTo>
                <a:lnTo>
                  <a:pt x="2139" y="1194"/>
                </a:lnTo>
                <a:lnTo>
                  <a:pt x="2178" y="1187"/>
                </a:lnTo>
                <a:lnTo>
                  <a:pt x="2209" y="1176"/>
                </a:lnTo>
                <a:lnTo>
                  <a:pt x="2253" y="1148"/>
                </a:lnTo>
                <a:lnTo>
                  <a:pt x="2279" y="1114"/>
                </a:lnTo>
                <a:lnTo>
                  <a:pt x="2274" y="1068"/>
                </a:lnTo>
                <a:lnTo>
                  <a:pt x="2227" y="1006"/>
                </a:lnTo>
                <a:lnTo>
                  <a:pt x="2200" y="984"/>
                </a:lnTo>
                <a:lnTo>
                  <a:pt x="2165" y="949"/>
                </a:lnTo>
                <a:lnTo>
                  <a:pt x="2118" y="909"/>
                </a:lnTo>
                <a:lnTo>
                  <a:pt x="2065" y="864"/>
                </a:lnTo>
                <a:lnTo>
                  <a:pt x="1999" y="818"/>
                </a:lnTo>
                <a:lnTo>
                  <a:pt x="1934" y="767"/>
                </a:lnTo>
                <a:lnTo>
                  <a:pt x="1864" y="710"/>
                </a:lnTo>
                <a:lnTo>
                  <a:pt x="1795" y="659"/>
                </a:lnTo>
                <a:lnTo>
                  <a:pt x="1725" y="602"/>
                </a:lnTo>
                <a:lnTo>
                  <a:pt x="1655" y="551"/>
                </a:lnTo>
                <a:lnTo>
                  <a:pt x="1593" y="499"/>
                </a:lnTo>
                <a:lnTo>
                  <a:pt x="1532" y="454"/>
                </a:lnTo>
                <a:lnTo>
                  <a:pt x="1479" y="415"/>
                </a:lnTo>
                <a:lnTo>
                  <a:pt x="1437" y="380"/>
                </a:lnTo>
                <a:lnTo>
                  <a:pt x="1406" y="352"/>
                </a:lnTo>
                <a:lnTo>
                  <a:pt x="1384" y="335"/>
                </a:lnTo>
                <a:lnTo>
                  <a:pt x="1502" y="404"/>
                </a:lnTo>
                <a:lnTo>
                  <a:pt x="1620" y="471"/>
                </a:lnTo>
                <a:lnTo>
                  <a:pt x="1737" y="540"/>
                </a:lnTo>
                <a:lnTo>
                  <a:pt x="1851" y="608"/>
                </a:lnTo>
                <a:lnTo>
                  <a:pt x="1956" y="676"/>
                </a:lnTo>
                <a:lnTo>
                  <a:pt x="2060" y="739"/>
                </a:lnTo>
                <a:lnTo>
                  <a:pt x="2160" y="807"/>
                </a:lnTo>
                <a:lnTo>
                  <a:pt x="2257" y="870"/>
                </a:lnTo>
                <a:lnTo>
                  <a:pt x="2344" y="926"/>
                </a:lnTo>
                <a:lnTo>
                  <a:pt x="2427" y="984"/>
                </a:lnTo>
                <a:lnTo>
                  <a:pt x="2501" y="1034"/>
                </a:lnTo>
                <a:lnTo>
                  <a:pt x="2567" y="1079"/>
                </a:lnTo>
                <a:lnTo>
                  <a:pt x="2623" y="1120"/>
                </a:lnTo>
                <a:lnTo>
                  <a:pt x="2671" y="1154"/>
                </a:lnTo>
                <a:lnTo>
                  <a:pt x="2711" y="1182"/>
                </a:lnTo>
                <a:lnTo>
                  <a:pt x="2741" y="1204"/>
                </a:lnTo>
                <a:lnTo>
                  <a:pt x="2790" y="1239"/>
                </a:lnTo>
                <a:lnTo>
                  <a:pt x="2832" y="1262"/>
                </a:lnTo>
                <a:lnTo>
                  <a:pt x="2876" y="1284"/>
                </a:lnTo>
                <a:lnTo>
                  <a:pt x="2920" y="1295"/>
                </a:lnTo>
                <a:lnTo>
                  <a:pt x="2959" y="1301"/>
                </a:lnTo>
                <a:lnTo>
                  <a:pt x="2999" y="1295"/>
                </a:lnTo>
                <a:lnTo>
                  <a:pt x="3038" y="1284"/>
                </a:lnTo>
                <a:lnTo>
                  <a:pt x="3078" y="1262"/>
                </a:lnTo>
                <a:lnTo>
                  <a:pt x="3125" y="1217"/>
                </a:lnTo>
                <a:lnTo>
                  <a:pt x="3134" y="1176"/>
                </a:lnTo>
                <a:lnTo>
                  <a:pt x="3116" y="1142"/>
                </a:lnTo>
                <a:lnTo>
                  <a:pt x="3095" y="1125"/>
                </a:lnTo>
                <a:lnTo>
                  <a:pt x="3086" y="1120"/>
                </a:lnTo>
                <a:lnTo>
                  <a:pt x="3069" y="1109"/>
                </a:lnTo>
                <a:lnTo>
                  <a:pt x="3051" y="1103"/>
                </a:lnTo>
                <a:lnTo>
                  <a:pt x="3029" y="1092"/>
                </a:lnTo>
                <a:lnTo>
                  <a:pt x="3011" y="1086"/>
                </a:lnTo>
                <a:lnTo>
                  <a:pt x="2994" y="1079"/>
                </a:lnTo>
                <a:lnTo>
                  <a:pt x="2977" y="1074"/>
                </a:lnTo>
                <a:lnTo>
                  <a:pt x="2964" y="1074"/>
                </a:lnTo>
                <a:lnTo>
                  <a:pt x="2934" y="1068"/>
                </a:lnTo>
                <a:lnTo>
                  <a:pt x="2903" y="1057"/>
                </a:lnTo>
                <a:lnTo>
                  <a:pt x="2872" y="1040"/>
                </a:lnTo>
                <a:lnTo>
                  <a:pt x="2846" y="1023"/>
                </a:lnTo>
                <a:lnTo>
                  <a:pt x="2815" y="1000"/>
                </a:lnTo>
                <a:lnTo>
                  <a:pt x="2781" y="977"/>
                </a:lnTo>
                <a:lnTo>
                  <a:pt x="2746" y="949"/>
                </a:lnTo>
                <a:lnTo>
                  <a:pt x="2706" y="926"/>
                </a:lnTo>
                <a:lnTo>
                  <a:pt x="2720" y="932"/>
                </a:lnTo>
                <a:lnTo>
                  <a:pt x="2732" y="937"/>
                </a:lnTo>
                <a:lnTo>
                  <a:pt x="2750" y="943"/>
                </a:lnTo>
                <a:lnTo>
                  <a:pt x="2772" y="949"/>
                </a:lnTo>
                <a:lnTo>
                  <a:pt x="2794" y="960"/>
                </a:lnTo>
                <a:lnTo>
                  <a:pt x="2820" y="967"/>
                </a:lnTo>
                <a:lnTo>
                  <a:pt x="2850" y="984"/>
                </a:lnTo>
                <a:lnTo>
                  <a:pt x="2881" y="995"/>
                </a:lnTo>
                <a:lnTo>
                  <a:pt x="2859" y="977"/>
                </a:lnTo>
                <a:lnTo>
                  <a:pt x="2832" y="960"/>
                </a:lnTo>
                <a:lnTo>
                  <a:pt x="2797" y="937"/>
                </a:lnTo>
                <a:lnTo>
                  <a:pt x="2755" y="915"/>
                </a:lnTo>
                <a:lnTo>
                  <a:pt x="2715" y="892"/>
                </a:lnTo>
                <a:lnTo>
                  <a:pt x="2676" y="870"/>
                </a:lnTo>
                <a:lnTo>
                  <a:pt x="2636" y="841"/>
                </a:lnTo>
                <a:lnTo>
                  <a:pt x="2606" y="818"/>
                </a:lnTo>
                <a:lnTo>
                  <a:pt x="2623" y="824"/>
                </a:lnTo>
                <a:lnTo>
                  <a:pt x="2645" y="835"/>
                </a:lnTo>
                <a:lnTo>
                  <a:pt x="2662" y="846"/>
                </a:lnTo>
                <a:lnTo>
                  <a:pt x="2685" y="859"/>
                </a:lnTo>
                <a:lnTo>
                  <a:pt x="2702" y="870"/>
                </a:lnTo>
                <a:lnTo>
                  <a:pt x="2723" y="881"/>
                </a:lnTo>
                <a:lnTo>
                  <a:pt x="2746" y="892"/>
                </a:lnTo>
                <a:lnTo>
                  <a:pt x="2767" y="904"/>
                </a:lnTo>
                <a:lnTo>
                  <a:pt x="2737" y="881"/>
                </a:lnTo>
                <a:lnTo>
                  <a:pt x="2680" y="835"/>
                </a:lnTo>
                <a:lnTo>
                  <a:pt x="2606" y="779"/>
                </a:lnTo>
                <a:lnTo>
                  <a:pt x="2514" y="710"/>
                </a:lnTo>
                <a:lnTo>
                  <a:pt x="2418" y="637"/>
                </a:lnTo>
                <a:lnTo>
                  <a:pt x="2327" y="563"/>
                </a:lnTo>
                <a:lnTo>
                  <a:pt x="2239" y="499"/>
                </a:lnTo>
                <a:lnTo>
                  <a:pt x="2169" y="443"/>
                </a:lnTo>
                <a:lnTo>
                  <a:pt x="2209" y="460"/>
                </a:lnTo>
                <a:lnTo>
                  <a:pt x="2262" y="483"/>
                </a:lnTo>
                <a:lnTo>
                  <a:pt x="2318" y="511"/>
                </a:lnTo>
                <a:lnTo>
                  <a:pt x="2383" y="551"/>
                </a:lnTo>
                <a:lnTo>
                  <a:pt x="2453" y="596"/>
                </a:lnTo>
                <a:lnTo>
                  <a:pt x="2523" y="642"/>
                </a:lnTo>
                <a:lnTo>
                  <a:pt x="2602" y="693"/>
                </a:lnTo>
                <a:lnTo>
                  <a:pt x="2676" y="744"/>
                </a:lnTo>
                <a:lnTo>
                  <a:pt x="2750" y="796"/>
                </a:lnTo>
                <a:lnTo>
                  <a:pt x="2824" y="846"/>
                </a:lnTo>
                <a:lnTo>
                  <a:pt x="2890" y="892"/>
                </a:lnTo>
                <a:lnTo>
                  <a:pt x="2955" y="937"/>
                </a:lnTo>
                <a:lnTo>
                  <a:pt x="3011" y="977"/>
                </a:lnTo>
                <a:lnTo>
                  <a:pt x="3060" y="1012"/>
                </a:lnTo>
                <a:lnTo>
                  <a:pt x="3099" y="1040"/>
                </a:lnTo>
                <a:lnTo>
                  <a:pt x="3125" y="1057"/>
                </a:lnTo>
                <a:lnTo>
                  <a:pt x="3164" y="1079"/>
                </a:lnTo>
                <a:lnTo>
                  <a:pt x="3204" y="1097"/>
                </a:lnTo>
                <a:lnTo>
                  <a:pt x="3234" y="1109"/>
                </a:lnTo>
                <a:lnTo>
                  <a:pt x="3264" y="1114"/>
                </a:lnTo>
                <a:lnTo>
                  <a:pt x="3295" y="1114"/>
                </a:lnTo>
                <a:lnTo>
                  <a:pt x="3322" y="1109"/>
                </a:lnTo>
                <a:lnTo>
                  <a:pt x="3348" y="1097"/>
                </a:lnTo>
                <a:lnTo>
                  <a:pt x="3369" y="1086"/>
                </a:lnTo>
                <a:lnTo>
                  <a:pt x="3404" y="1051"/>
                </a:lnTo>
                <a:lnTo>
                  <a:pt x="3422" y="1023"/>
                </a:lnTo>
                <a:lnTo>
                  <a:pt x="3413" y="984"/>
                </a:lnTo>
                <a:lnTo>
                  <a:pt x="3387" y="943"/>
                </a:lnTo>
                <a:lnTo>
                  <a:pt x="3361" y="915"/>
                </a:lnTo>
                <a:lnTo>
                  <a:pt x="3317" y="870"/>
                </a:lnTo>
                <a:lnTo>
                  <a:pt x="3261" y="812"/>
                </a:lnTo>
                <a:lnTo>
                  <a:pt x="3195" y="744"/>
                </a:lnTo>
                <a:lnTo>
                  <a:pt x="3113" y="665"/>
                </a:lnTo>
                <a:lnTo>
                  <a:pt x="3016" y="574"/>
                </a:lnTo>
                <a:lnTo>
                  <a:pt x="2911" y="471"/>
                </a:lnTo>
                <a:lnTo>
                  <a:pt x="2794" y="363"/>
                </a:lnTo>
                <a:lnTo>
                  <a:pt x="2837" y="404"/>
                </a:lnTo>
                <a:lnTo>
                  <a:pt x="2890" y="443"/>
                </a:lnTo>
                <a:lnTo>
                  <a:pt x="2941" y="483"/>
                </a:lnTo>
                <a:lnTo>
                  <a:pt x="3003" y="529"/>
                </a:lnTo>
                <a:lnTo>
                  <a:pt x="3064" y="574"/>
                </a:lnTo>
                <a:lnTo>
                  <a:pt x="3125" y="619"/>
                </a:lnTo>
                <a:lnTo>
                  <a:pt x="3190" y="665"/>
                </a:lnTo>
                <a:lnTo>
                  <a:pt x="3252" y="710"/>
                </a:lnTo>
                <a:lnTo>
                  <a:pt x="3313" y="756"/>
                </a:lnTo>
                <a:lnTo>
                  <a:pt x="3374" y="796"/>
                </a:lnTo>
                <a:lnTo>
                  <a:pt x="3431" y="835"/>
                </a:lnTo>
                <a:lnTo>
                  <a:pt x="3478" y="870"/>
                </a:lnTo>
                <a:lnTo>
                  <a:pt x="3527" y="904"/>
                </a:lnTo>
                <a:lnTo>
                  <a:pt x="3566" y="932"/>
                </a:lnTo>
                <a:lnTo>
                  <a:pt x="3597" y="949"/>
                </a:lnTo>
                <a:lnTo>
                  <a:pt x="3622" y="967"/>
                </a:lnTo>
                <a:lnTo>
                  <a:pt x="3666" y="989"/>
                </a:lnTo>
                <a:lnTo>
                  <a:pt x="3710" y="1012"/>
                </a:lnTo>
                <a:lnTo>
                  <a:pt x="3754" y="1029"/>
                </a:lnTo>
                <a:lnTo>
                  <a:pt x="3801" y="1046"/>
                </a:lnTo>
                <a:lnTo>
                  <a:pt x="3841" y="1057"/>
                </a:lnTo>
                <a:lnTo>
                  <a:pt x="3880" y="1068"/>
                </a:lnTo>
                <a:lnTo>
                  <a:pt x="3911" y="1074"/>
                </a:lnTo>
                <a:lnTo>
                  <a:pt x="3933" y="1074"/>
                </a:lnTo>
                <a:lnTo>
                  <a:pt x="3950" y="1074"/>
                </a:lnTo>
                <a:lnTo>
                  <a:pt x="3971" y="1074"/>
                </a:lnTo>
                <a:lnTo>
                  <a:pt x="3994" y="1074"/>
                </a:lnTo>
                <a:lnTo>
                  <a:pt x="4015" y="1074"/>
                </a:lnTo>
                <a:lnTo>
                  <a:pt x="4033" y="1074"/>
                </a:lnTo>
                <a:lnTo>
                  <a:pt x="4050" y="1074"/>
                </a:lnTo>
                <a:lnTo>
                  <a:pt x="4064" y="1068"/>
                </a:lnTo>
                <a:lnTo>
                  <a:pt x="4073" y="1068"/>
                </a:lnTo>
                <a:lnTo>
                  <a:pt x="4046" y="1062"/>
                </a:lnTo>
                <a:lnTo>
                  <a:pt x="4024" y="1057"/>
                </a:lnTo>
                <a:lnTo>
                  <a:pt x="4015" y="1046"/>
                </a:lnTo>
                <a:lnTo>
                  <a:pt x="4011" y="1046"/>
                </a:lnTo>
                <a:lnTo>
                  <a:pt x="4038" y="1040"/>
                </a:lnTo>
                <a:lnTo>
                  <a:pt x="4055" y="1029"/>
                </a:lnTo>
                <a:lnTo>
                  <a:pt x="4055" y="1023"/>
                </a:lnTo>
                <a:lnTo>
                  <a:pt x="4029" y="1029"/>
                </a:lnTo>
                <a:lnTo>
                  <a:pt x="4003" y="1029"/>
                </a:lnTo>
                <a:lnTo>
                  <a:pt x="3976" y="1029"/>
                </a:lnTo>
                <a:lnTo>
                  <a:pt x="3959" y="1023"/>
                </a:lnTo>
                <a:lnTo>
                  <a:pt x="3945" y="1017"/>
                </a:lnTo>
                <a:lnTo>
                  <a:pt x="3950" y="1012"/>
                </a:lnTo>
                <a:lnTo>
                  <a:pt x="3963" y="1012"/>
                </a:lnTo>
                <a:lnTo>
                  <a:pt x="3985" y="1006"/>
                </a:lnTo>
                <a:lnTo>
                  <a:pt x="4006" y="1006"/>
                </a:lnTo>
                <a:lnTo>
                  <a:pt x="4003" y="1000"/>
                </a:lnTo>
                <a:lnTo>
                  <a:pt x="3971" y="995"/>
                </a:lnTo>
                <a:lnTo>
                  <a:pt x="3938" y="989"/>
                </a:lnTo>
                <a:lnTo>
                  <a:pt x="3911" y="984"/>
                </a:lnTo>
                <a:lnTo>
                  <a:pt x="3902" y="984"/>
                </a:lnTo>
                <a:lnTo>
                  <a:pt x="3915" y="977"/>
                </a:lnTo>
                <a:lnTo>
                  <a:pt x="3938" y="977"/>
                </a:lnTo>
                <a:lnTo>
                  <a:pt x="3959" y="977"/>
                </a:lnTo>
                <a:lnTo>
                  <a:pt x="3938" y="971"/>
                </a:lnTo>
                <a:lnTo>
                  <a:pt x="3911" y="960"/>
                </a:lnTo>
                <a:lnTo>
                  <a:pt x="3885" y="949"/>
                </a:lnTo>
                <a:lnTo>
                  <a:pt x="3859" y="932"/>
                </a:lnTo>
                <a:lnTo>
                  <a:pt x="3836" y="921"/>
                </a:lnTo>
                <a:lnTo>
                  <a:pt x="3810" y="904"/>
                </a:lnTo>
                <a:lnTo>
                  <a:pt x="3784" y="892"/>
                </a:lnTo>
                <a:lnTo>
                  <a:pt x="3762" y="876"/>
                </a:lnTo>
                <a:lnTo>
                  <a:pt x="3727" y="852"/>
                </a:lnTo>
                <a:lnTo>
                  <a:pt x="3675" y="818"/>
                </a:lnTo>
                <a:lnTo>
                  <a:pt x="3610" y="773"/>
                </a:lnTo>
                <a:lnTo>
                  <a:pt x="3527" y="716"/>
                </a:lnTo>
                <a:lnTo>
                  <a:pt x="3440" y="659"/>
                </a:lnTo>
                <a:lnTo>
                  <a:pt x="3343" y="591"/>
                </a:lnTo>
                <a:lnTo>
                  <a:pt x="3239" y="522"/>
                </a:lnTo>
                <a:lnTo>
                  <a:pt x="3138" y="449"/>
                </a:lnTo>
                <a:lnTo>
                  <a:pt x="3034" y="380"/>
                </a:lnTo>
                <a:lnTo>
                  <a:pt x="2934" y="313"/>
                </a:lnTo>
                <a:lnTo>
                  <a:pt x="2841" y="250"/>
                </a:lnTo>
                <a:lnTo>
                  <a:pt x="2759" y="192"/>
                </a:lnTo>
                <a:lnTo>
                  <a:pt x="2685" y="141"/>
                </a:lnTo>
                <a:lnTo>
                  <a:pt x="2623" y="102"/>
                </a:lnTo>
                <a:lnTo>
                  <a:pt x="2580" y="74"/>
                </a:lnTo>
                <a:lnTo>
                  <a:pt x="2558" y="56"/>
                </a:lnTo>
                <a:lnTo>
                  <a:pt x="2532" y="39"/>
                </a:lnTo>
                <a:lnTo>
                  <a:pt x="2510" y="28"/>
                </a:lnTo>
                <a:lnTo>
                  <a:pt x="2483" y="11"/>
                </a:lnTo>
                <a:lnTo>
                  <a:pt x="2457" y="5"/>
                </a:lnTo>
                <a:lnTo>
                  <a:pt x="2432" y="0"/>
                </a:lnTo>
                <a:lnTo>
                  <a:pt x="2406" y="5"/>
                </a:lnTo>
                <a:lnTo>
                  <a:pt x="2374" y="11"/>
                </a:lnTo>
                <a:lnTo>
                  <a:pt x="2339" y="33"/>
                </a:lnTo>
                <a:lnTo>
                  <a:pt x="2292" y="80"/>
                </a:lnTo>
                <a:lnTo>
                  <a:pt x="2274" y="113"/>
                </a:lnTo>
                <a:lnTo>
                  <a:pt x="2292" y="147"/>
                </a:lnTo>
                <a:lnTo>
                  <a:pt x="2331" y="182"/>
                </a:lnTo>
                <a:lnTo>
                  <a:pt x="2379" y="216"/>
                </a:lnTo>
                <a:lnTo>
                  <a:pt x="2457" y="278"/>
                </a:lnTo>
                <a:lnTo>
                  <a:pt x="2562" y="363"/>
                </a:lnTo>
                <a:lnTo>
                  <a:pt x="2676" y="460"/>
                </a:lnTo>
                <a:lnTo>
                  <a:pt x="2790" y="563"/>
                </a:lnTo>
                <a:lnTo>
                  <a:pt x="2894" y="659"/>
                </a:lnTo>
                <a:lnTo>
                  <a:pt x="2977" y="739"/>
                </a:lnTo>
                <a:lnTo>
                  <a:pt x="3025" y="796"/>
                </a:lnTo>
                <a:lnTo>
                  <a:pt x="2977" y="767"/>
                </a:lnTo>
                <a:lnTo>
                  <a:pt x="2920" y="727"/>
                </a:lnTo>
                <a:lnTo>
                  <a:pt x="2855" y="688"/>
                </a:lnTo>
                <a:lnTo>
                  <a:pt x="2785" y="648"/>
                </a:lnTo>
                <a:lnTo>
                  <a:pt x="2711" y="602"/>
                </a:lnTo>
                <a:lnTo>
                  <a:pt x="2636" y="557"/>
                </a:lnTo>
                <a:lnTo>
                  <a:pt x="2558" y="505"/>
                </a:lnTo>
                <a:lnTo>
                  <a:pt x="2480" y="460"/>
                </a:lnTo>
                <a:lnTo>
                  <a:pt x="2406" y="415"/>
                </a:lnTo>
                <a:lnTo>
                  <a:pt x="2331" y="375"/>
                </a:lnTo>
                <a:lnTo>
                  <a:pt x="2265" y="335"/>
                </a:lnTo>
                <a:lnTo>
                  <a:pt x="2204" y="295"/>
                </a:lnTo>
                <a:lnTo>
                  <a:pt x="2152" y="266"/>
                </a:lnTo>
                <a:lnTo>
                  <a:pt x="2109" y="244"/>
                </a:lnTo>
                <a:lnTo>
                  <a:pt x="2074" y="227"/>
                </a:lnTo>
                <a:lnTo>
                  <a:pt x="2051" y="216"/>
                </a:lnTo>
                <a:lnTo>
                  <a:pt x="2025" y="205"/>
                </a:lnTo>
                <a:lnTo>
                  <a:pt x="1995" y="199"/>
                </a:lnTo>
                <a:lnTo>
                  <a:pt x="1969" y="199"/>
                </a:lnTo>
                <a:lnTo>
                  <a:pt x="1942" y="199"/>
                </a:lnTo>
                <a:lnTo>
                  <a:pt x="1916" y="205"/>
                </a:lnTo>
                <a:lnTo>
                  <a:pt x="1886" y="216"/>
                </a:lnTo>
                <a:lnTo>
                  <a:pt x="1860" y="227"/>
                </a:lnTo>
                <a:lnTo>
                  <a:pt x="1829" y="244"/>
                </a:lnTo>
                <a:lnTo>
                  <a:pt x="1790" y="278"/>
                </a:lnTo>
                <a:lnTo>
                  <a:pt x="1781" y="313"/>
                </a:lnTo>
                <a:lnTo>
                  <a:pt x="1804" y="346"/>
                </a:lnTo>
                <a:lnTo>
                  <a:pt x="1846" y="386"/>
                </a:lnTo>
                <a:lnTo>
                  <a:pt x="1869" y="404"/>
                </a:lnTo>
                <a:lnTo>
                  <a:pt x="1899" y="426"/>
                </a:lnTo>
                <a:lnTo>
                  <a:pt x="1942" y="454"/>
                </a:lnTo>
                <a:lnTo>
                  <a:pt x="1990" y="488"/>
                </a:lnTo>
                <a:lnTo>
                  <a:pt x="2051" y="534"/>
                </a:lnTo>
                <a:lnTo>
                  <a:pt x="2113" y="579"/>
                </a:lnTo>
                <a:lnTo>
                  <a:pt x="2183" y="624"/>
                </a:lnTo>
                <a:lnTo>
                  <a:pt x="2253" y="676"/>
                </a:lnTo>
                <a:lnTo>
                  <a:pt x="2322" y="727"/>
                </a:lnTo>
                <a:lnTo>
                  <a:pt x="2392" y="779"/>
                </a:lnTo>
                <a:lnTo>
                  <a:pt x="2457" y="829"/>
                </a:lnTo>
                <a:lnTo>
                  <a:pt x="2518" y="876"/>
                </a:lnTo>
                <a:lnTo>
                  <a:pt x="2576" y="921"/>
                </a:lnTo>
                <a:lnTo>
                  <a:pt x="2623" y="960"/>
                </a:lnTo>
                <a:lnTo>
                  <a:pt x="2662" y="1000"/>
                </a:lnTo>
                <a:lnTo>
                  <a:pt x="2689" y="1029"/>
                </a:lnTo>
                <a:lnTo>
                  <a:pt x="2597" y="967"/>
                </a:lnTo>
                <a:lnTo>
                  <a:pt x="2497" y="904"/>
                </a:lnTo>
                <a:lnTo>
                  <a:pt x="2392" y="835"/>
                </a:lnTo>
                <a:lnTo>
                  <a:pt x="2283" y="767"/>
                </a:lnTo>
                <a:lnTo>
                  <a:pt x="2169" y="699"/>
                </a:lnTo>
                <a:lnTo>
                  <a:pt x="2060" y="624"/>
                </a:lnTo>
                <a:lnTo>
                  <a:pt x="1951" y="557"/>
                </a:lnTo>
                <a:lnTo>
                  <a:pt x="1842" y="488"/>
                </a:lnTo>
                <a:lnTo>
                  <a:pt x="1742" y="420"/>
                </a:lnTo>
                <a:lnTo>
                  <a:pt x="1646" y="363"/>
                </a:lnTo>
                <a:lnTo>
                  <a:pt x="1554" y="307"/>
                </a:lnTo>
                <a:lnTo>
                  <a:pt x="1476" y="255"/>
                </a:lnTo>
                <a:lnTo>
                  <a:pt x="1411" y="210"/>
                </a:lnTo>
                <a:lnTo>
                  <a:pt x="1353" y="175"/>
                </a:lnTo>
                <a:lnTo>
                  <a:pt x="1309" y="147"/>
                </a:lnTo>
                <a:lnTo>
                  <a:pt x="1284" y="130"/>
                </a:lnTo>
                <a:lnTo>
                  <a:pt x="1249" y="108"/>
                </a:lnTo>
                <a:lnTo>
                  <a:pt x="1214" y="85"/>
                </a:lnTo>
                <a:lnTo>
                  <a:pt x="1179" y="62"/>
                </a:lnTo>
                <a:lnTo>
                  <a:pt x="1144" y="45"/>
                </a:lnTo>
                <a:lnTo>
                  <a:pt x="1109" y="39"/>
                </a:lnTo>
                <a:lnTo>
                  <a:pt x="1070" y="33"/>
                </a:lnTo>
                <a:lnTo>
                  <a:pt x="1026" y="45"/>
                </a:lnTo>
                <a:lnTo>
                  <a:pt x="982" y="62"/>
                </a:lnTo>
                <a:lnTo>
                  <a:pt x="944" y="91"/>
                </a:lnTo>
                <a:lnTo>
                  <a:pt x="917" y="119"/>
                </a:lnTo>
                <a:lnTo>
                  <a:pt x="900" y="153"/>
                </a:lnTo>
                <a:lnTo>
                  <a:pt x="900" y="182"/>
                </a:lnTo>
                <a:lnTo>
                  <a:pt x="909" y="216"/>
                </a:lnTo>
                <a:lnTo>
                  <a:pt x="926" y="250"/>
                </a:lnTo>
                <a:lnTo>
                  <a:pt x="956" y="283"/>
                </a:lnTo>
                <a:lnTo>
                  <a:pt x="991" y="313"/>
                </a:lnTo>
                <a:lnTo>
                  <a:pt x="1018" y="330"/>
                </a:lnTo>
                <a:lnTo>
                  <a:pt x="1061" y="358"/>
                </a:lnTo>
                <a:lnTo>
                  <a:pt x="1114" y="386"/>
                </a:lnTo>
                <a:lnTo>
                  <a:pt x="1174" y="426"/>
                </a:lnTo>
                <a:lnTo>
                  <a:pt x="1249" y="466"/>
                </a:lnTo>
                <a:lnTo>
                  <a:pt x="1323" y="516"/>
                </a:lnTo>
                <a:lnTo>
                  <a:pt x="1402" y="563"/>
                </a:lnTo>
                <a:lnTo>
                  <a:pt x="1479" y="613"/>
                </a:lnTo>
                <a:lnTo>
                  <a:pt x="1558" y="671"/>
                </a:lnTo>
                <a:lnTo>
                  <a:pt x="1632" y="721"/>
                </a:lnTo>
                <a:lnTo>
                  <a:pt x="1702" y="773"/>
                </a:lnTo>
                <a:lnTo>
                  <a:pt x="1763" y="824"/>
                </a:lnTo>
                <a:lnTo>
                  <a:pt x="1816" y="876"/>
                </a:lnTo>
                <a:lnTo>
                  <a:pt x="1860" y="921"/>
                </a:lnTo>
                <a:lnTo>
                  <a:pt x="1886" y="967"/>
                </a:lnTo>
                <a:lnTo>
                  <a:pt x="1899" y="1000"/>
                </a:lnTo>
                <a:lnTo>
                  <a:pt x="1851" y="971"/>
                </a:lnTo>
                <a:lnTo>
                  <a:pt x="1795" y="932"/>
                </a:lnTo>
                <a:lnTo>
                  <a:pt x="1725" y="887"/>
                </a:lnTo>
                <a:lnTo>
                  <a:pt x="1646" y="829"/>
                </a:lnTo>
                <a:lnTo>
                  <a:pt x="1558" y="773"/>
                </a:lnTo>
                <a:lnTo>
                  <a:pt x="1467" y="704"/>
                </a:lnTo>
                <a:lnTo>
                  <a:pt x="1367" y="642"/>
                </a:lnTo>
                <a:lnTo>
                  <a:pt x="1262" y="568"/>
                </a:lnTo>
                <a:lnTo>
                  <a:pt x="1158" y="499"/>
                </a:lnTo>
                <a:lnTo>
                  <a:pt x="1044" y="432"/>
                </a:lnTo>
                <a:lnTo>
                  <a:pt x="930" y="363"/>
                </a:lnTo>
                <a:lnTo>
                  <a:pt x="816" y="301"/>
                </a:lnTo>
                <a:lnTo>
                  <a:pt x="703" y="238"/>
                </a:lnTo>
                <a:lnTo>
                  <a:pt x="594" y="182"/>
                </a:lnTo>
                <a:lnTo>
                  <a:pt x="481" y="130"/>
                </a:lnTo>
                <a:lnTo>
                  <a:pt x="376" y="91"/>
                </a:lnTo>
                <a:lnTo>
                  <a:pt x="319" y="74"/>
                </a:lnTo>
                <a:lnTo>
                  <a:pt x="272" y="62"/>
                </a:lnTo>
                <a:lnTo>
                  <a:pt x="228" y="56"/>
                </a:lnTo>
                <a:lnTo>
                  <a:pt x="188" y="50"/>
                </a:lnTo>
                <a:lnTo>
                  <a:pt x="154" y="56"/>
                </a:lnTo>
                <a:lnTo>
                  <a:pt x="119" y="67"/>
                </a:lnTo>
                <a:lnTo>
                  <a:pt x="88" y="80"/>
                </a:lnTo>
                <a:lnTo>
                  <a:pt x="53" y="96"/>
                </a:lnTo>
                <a:lnTo>
                  <a:pt x="22" y="119"/>
                </a:lnTo>
                <a:lnTo>
                  <a:pt x="5" y="141"/>
                </a:lnTo>
                <a:lnTo>
                  <a:pt x="0" y="158"/>
                </a:lnTo>
                <a:lnTo>
                  <a:pt x="0" y="182"/>
                </a:lnTo>
                <a:lnTo>
                  <a:pt x="14" y="205"/>
                </a:lnTo>
                <a:lnTo>
                  <a:pt x="31" y="227"/>
                </a:lnTo>
                <a:lnTo>
                  <a:pt x="58" y="255"/>
                </a:lnTo>
                <a:lnTo>
                  <a:pt x="88" y="278"/>
                </a:lnTo>
                <a:lnTo>
                  <a:pt x="136" y="313"/>
                </a:lnTo>
                <a:lnTo>
                  <a:pt x="201" y="358"/>
                </a:lnTo>
                <a:lnTo>
                  <a:pt x="280" y="409"/>
                </a:lnTo>
                <a:lnTo>
                  <a:pt x="367" y="460"/>
                </a:lnTo>
                <a:lnTo>
                  <a:pt x="451" y="516"/>
                </a:lnTo>
                <a:lnTo>
                  <a:pt x="520" y="557"/>
                </a:lnTo>
                <a:lnTo>
                  <a:pt x="572" y="596"/>
                </a:lnTo>
                <a:lnTo>
                  <a:pt x="603" y="613"/>
                </a:lnTo>
                <a:lnTo>
                  <a:pt x="581" y="591"/>
                </a:lnTo>
                <a:lnTo>
                  <a:pt x="546" y="563"/>
                </a:lnTo>
                <a:lnTo>
                  <a:pt x="511" y="534"/>
                </a:lnTo>
                <a:lnTo>
                  <a:pt x="489" y="511"/>
                </a:lnTo>
                <a:close/>
              </a:path>
            </a:pathLst>
          </a:cu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  <p:custDataLst>
      <p:tags r:id="rId1"/>
    </p:custDataLst>
  </p:cSld>
  <p:clrMapOvr>
    <a:masterClrMapping/>
  </p:clrMapOvr>
  <p:transition spd="slow">
    <p:plus/>
    <p:sndAc>
      <p:stSnd>
        <p:snd r:embed="rId4" name="whoosh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" dur="500"/>
                                        <p:tgtEl>
                                          <p:spTgt spid="1025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0250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250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0250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0250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2">
            <a:extLst>
              <a:ext uri="{FF2B5EF4-FFF2-40B4-BE49-F238E27FC236}">
                <a16:creationId xmlns:a16="http://schemas.microsoft.com/office/drawing/2014/main" id="{09478DFD-3BBA-4B8D-B8B6-25078A2DD7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3563" y="1747838"/>
            <a:ext cx="2471737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r>
              <a:rPr lang="es-PR" altLang="en-US" sz="4800" b="1">
                <a:solidFill>
                  <a:srgbClr val="00FF00"/>
                </a:solidFill>
                <a:latin typeface="Times New Roman" panose="02020603050405020304" pitchFamily="18" charset="0"/>
              </a:rPr>
              <a:t>Concepto</a:t>
            </a:r>
            <a:endParaRPr lang="es-PR" altLang="en-US" sz="2400">
              <a:latin typeface="Times New Roman" panose="02020603050405020304" pitchFamily="18" charset="0"/>
            </a:endParaRPr>
          </a:p>
        </p:txBody>
      </p:sp>
      <p:sp>
        <p:nvSpPr>
          <p:cNvPr id="33795" name="Freeform 3">
            <a:extLst>
              <a:ext uri="{FF2B5EF4-FFF2-40B4-BE49-F238E27FC236}">
                <a16:creationId xmlns:a16="http://schemas.microsoft.com/office/drawing/2014/main" id="{0B02ADC2-7C35-4B9C-8370-1B73E4E57307}"/>
              </a:ext>
            </a:extLst>
          </p:cNvPr>
          <p:cNvSpPr>
            <a:spLocks/>
          </p:cNvSpPr>
          <p:nvPr/>
        </p:nvSpPr>
        <p:spPr bwMode="auto">
          <a:xfrm>
            <a:off x="1384300" y="1933575"/>
            <a:ext cx="1512888" cy="406400"/>
          </a:xfrm>
          <a:custGeom>
            <a:avLst/>
            <a:gdLst>
              <a:gd name="T0" fmla="*/ 662704761 w 2858"/>
              <a:gd name="T1" fmla="*/ 111425908 h 770"/>
              <a:gd name="T2" fmla="*/ 630200431 w 2858"/>
              <a:gd name="T3" fmla="*/ 143460783 h 770"/>
              <a:gd name="T4" fmla="*/ 619551986 w 2858"/>
              <a:gd name="T5" fmla="*/ 162124571 h 770"/>
              <a:gd name="T6" fmla="*/ 609184098 w 2858"/>
              <a:gd name="T7" fmla="*/ 166581777 h 770"/>
              <a:gd name="T8" fmla="*/ 594052571 w 2858"/>
              <a:gd name="T9" fmla="*/ 171038454 h 770"/>
              <a:gd name="T10" fmla="*/ 582003461 w 2858"/>
              <a:gd name="T11" fmla="*/ 171038454 h 770"/>
              <a:gd name="T12" fmla="*/ 594052571 w 2858"/>
              <a:gd name="T13" fmla="*/ 140675096 h 770"/>
              <a:gd name="T14" fmla="*/ 682319899 w 2858"/>
              <a:gd name="T15" fmla="*/ 76047996 h 770"/>
              <a:gd name="T16" fmla="*/ 684281677 w 2858"/>
              <a:gd name="T17" fmla="*/ 56270038 h 770"/>
              <a:gd name="T18" fmla="*/ 574998017 w 2858"/>
              <a:gd name="T19" fmla="*/ 100283158 h 770"/>
              <a:gd name="T20" fmla="*/ 491774884 w 2858"/>
              <a:gd name="T21" fmla="*/ 145967796 h 770"/>
              <a:gd name="T22" fmla="*/ 414436029 w 2858"/>
              <a:gd name="T23" fmla="*/ 193045278 h 770"/>
              <a:gd name="T24" fmla="*/ 353629365 w 2858"/>
              <a:gd name="T25" fmla="*/ 176053008 h 770"/>
              <a:gd name="T26" fmla="*/ 434331194 w 2858"/>
              <a:gd name="T27" fmla="*/ 116997282 h 770"/>
              <a:gd name="T28" fmla="*/ 524279744 w 2858"/>
              <a:gd name="T29" fmla="*/ 57941556 h 770"/>
              <a:gd name="T30" fmla="*/ 375766336 w 2858"/>
              <a:gd name="T31" fmla="*/ 132875383 h 770"/>
              <a:gd name="T32" fmla="*/ 267603843 w 2858"/>
              <a:gd name="T33" fmla="*/ 194716796 h 770"/>
              <a:gd name="T34" fmla="*/ 203435265 w 2858"/>
              <a:gd name="T35" fmla="*/ 211430392 h 770"/>
              <a:gd name="T36" fmla="*/ 200912903 w 2858"/>
              <a:gd name="T37" fmla="*/ 181624382 h 770"/>
              <a:gd name="T38" fmla="*/ 235939595 w 2858"/>
              <a:gd name="T39" fmla="*/ 171038454 h 770"/>
              <a:gd name="T40" fmla="*/ 260038344 w 2858"/>
              <a:gd name="T41" fmla="*/ 155439028 h 770"/>
              <a:gd name="T42" fmla="*/ 250511067 w 2858"/>
              <a:gd name="T43" fmla="*/ 154324858 h 770"/>
              <a:gd name="T44" fmla="*/ 277131120 w 2858"/>
              <a:gd name="T45" fmla="*/ 139560927 h 770"/>
              <a:gd name="T46" fmla="*/ 288339619 w 2858"/>
              <a:gd name="T47" fmla="*/ 128418178 h 770"/>
              <a:gd name="T48" fmla="*/ 344662672 w 2858"/>
              <a:gd name="T49" fmla="*/ 84405058 h 770"/>
              <a:gd name="T50" fmla="*/ 232297124 w 2858"/>
              <a:gd name="T51" fmla="*/ 146803291 h 770"/>
              <a:gd name="T52" fmla="*/ 164765572 w 2858"/>
              <a:gd name="T53" fmla="*/ 182459877 h 770"/>
              <a:gd name="T54" fmla="*/ 129458853 w 2858"/>
              <a:gd name="T55" fmla="*/ 162124571 h 770"/>
              <a:gd name="T56" fmla="*/ 228094069 w 2858"/>
              <a:gd name="T57" fmla="*/ 77719514 h 770"/>
              <a:gd name="T58" fmla="*/ 173172211 w 2858"/>
              <a:gd name="T59" fmla="*/ 109754390 h 770"/>
              <a:gd name="T60" fmla="*/ 93310993 w 2858"/>
              <a:gd name="T61" fmla="*/ 156553197 h 770"/>
              <a:gd name="T62" fmla="*/ 31664248 w 2858"/>
              <a:gd name="T63" fmla="*/ 176888503 h 770"/>
              <a:gd name="T64" fmla="*/ 1401195 w 2858"/>
              <a:gd name="T65" fmla="*/ 176053008 h 770"/>
              <a:gd name="T66" fmla="*/ 3362444 w 2858"/>
              <a:gd name="T67" fmla="*/ 168252767 h 770"/>
              <a:gd name="T68" fmla="*/ 17092776 w 2858"/>
              <a:gd name="T69" fmla="*/ 165467607 h 770"/>
              <a:gd name="T70" fmla="*/ 26620053 w 2858"/>
              <a:gd name="T71" fmla="*/ 161010402 h 770"/>
              <a:gd name="T72" fmla="*/ 56603079 w 2858"/>
              <a:gd name="T73" fmla="*/ 146803291 h 770"/>
              <a:gd name="T74" fmla="*/ 163644934 w 2858"/>
              <a:gd name="T75" fmla="*/ 86076576 h 770"/>
              <a:gd name="T76" fmla="*/ 293383815 w 2858"/>
              <a:gd name="T77" fmla="*/ 12535593 h 770"/>
              <a:gd name="T78" fmla="*/ 333734200 w 2858"/>
              <a:gd name="T79" fmla="*/ 2228339 h 770"/>
              <a:gd name="T80" fmla="*/ 297026286 w 2858"/>
              <a:gd name="T81" fmla="*/ 60169895 h 770"/>
              <a:gd name="T82" fmla="*/ 239302568 w 2858"/>
              <a:gd name="T83" fmla="*/ 113097425 h 770"/>
              <a:gd name="T84" fmla="*/ 355310587 w 2858"/>
              <a:gd name="T85" fmla="*/ 55155869 h 770"/>
              <a:gd name="T86" fmla="*/ 413595418 w 2858"/>
              <a:gd name="T87" fmla="*/ 32870371 h 770"/>
              <a:gd name="T88" fmla="*/ 446380304 w 2858"/>
              <a:gd name="T89" fmla="*/ 57384208 h 770"/>
              <a:gd name="T90" fmla="*/ 371563281 w 2858"/>
              <a:gd name="T91" fmla="*/ 103068846 h 770"/>
              <a:gd name="T92" fmla="*/ 277131120 w 2858"/>
              <a:gd name="T93" fmla="*/ 164910259 h 770"/>
              <a:gd name="T94" fmla="*/ 416957862 w 2858"/>
              <a:gd name="T95" fmla="*/ 91926097 h 770"/>
              <a:gd name="T96" fmla="*/ 543053741 w 2858"/>
              <a:gd name="T97" fmla="*/ 24235163 h 770"/>
              <a:gd name="T98" fmla="*/ 599096766 w 2858"/>
              <a:gd name="T99" fmla="*/ 7799713 h 770"/>
              <a:gd name="T100" fmla="*/ 612827098 w 2858"/>
              <a:gd name="T101" fmla="*/ 46798807 h 770"/>
              <a:gd name="T102" fmla="*/ 525120355 w 2858"/>
              <a:gd name="T103" fmla="*/ 92762119 h 770"/>
              <a:gd name="T104" fmla="*/ 429847583 w 2858"/>
              <a:gd name="T105" fmla="*/ 159338884 h 770"/>
              <a:gd name="T106" fmla="*/ 532125270 w 2858"/>
              <a:gd name="T107" fmla="*/ 105854533 h 770"/>
              <a:gd name="T108" fmla="*/ 706418119 w 2858"/>
              <a:gd name="T109" fmla="*/ 22006824 h 770"/>
              <a:gd name="T110" fmla="*/ 783476948 w 2858"/>
              <a:gd name="T111" fmla="*/ 13371088 h 770"/>
              <a:gd name="T112" fmla="*/ 789641781 w 2858"/>
              <a:gd name="T113" fmla="*/ 42341602 h 770"/>
              <a:gd name="T114" fmla="*/ 688484732 w 2858"/>
              <a:gd name="T115" fmla="*/ 98333494 h 77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2858" h="770">
                <a:moveTo>
                  <a:pt x="2515" y="303"/>
                </a:moveTo>
                <a:lnTo>
                  <a:pt x="2500" y="313"/>
                </a:lnTo>
                <a:lnTo>
                  <a:pt x="2478" y="323"/>
                </a:lnTo>
                <a:lnTo>
                  <a:pt x="2453" y="340"/>
                </a:lnTo>
                <a:lnTo>
                  <a:pt x="2425" y="356"/>
                </a:lnTo>
                <a:lnTo>
                  <a:pt x="2401" y="374"/>
                </a:lnTo>
                <a:lnTo>
                  <a:pt x="2380" y="386"/>
                </a:lnTo>
                <a:lnTo>
                  <a:pt x="2365" y="400"/>
                </a:lnTo>
                <a:lnTo>
                  <a:pt x="2352" y="406"/>
                </a:lnTo>
                <a:lnTo>
                  <a:pt x="2343" y="414"/>
                </a:lnTo>
                <a:lnTo>
                  <a:pt x="2333" y="424"/>
                </a:lnTo>
                <a:lnTo>
                  <a:pt x="2318" y="440"/>
                </a:lnTo>
                <a:lnTo>
                  <a:pt x="2303" y="454"/>
                </a:lnTo>
                <a:lnTo>
                  <a:pt x="2285" y="475"/>
                </a:lnTo>
                <a:lnTo>
                  <a:pt x="2266" y="495"/>
                </a:lnTo>
                <a:lnTo>
                  <a:pt x="2249" y="515"/>
                </a:lnTo>
                <a:lnTo>
                  <a:pt x="2226" y="535"/>
                </a:lnTo>
                <a:lnTo>
                  <a:pt x="2202" y="545"/>
                </a:lnTo>
                <a:lnTo>
                  <a:pt x="2178" y="554"/>
                </a:lnTo>
                <a:lnTo>
                  <a:pt x="2165" y="565"/>
                </a:lnTo>
                <a:lnTo>
                  <a:pt x="2168" y="578"/>
                </a:lnTo>
                <a:lnTo>
                  <a:pt x="2183" y="578"/>
                </a:lnTo>
                <a:lnTo>
                  <a:pt x="2202" y="578"/>
                </a:lnTo>
                <a:lnTo>
                  <a:pt x="2211" y="582"/>
                </a:lnTo>
                <a:lnTo>
                  <a:pt x="2206" y="582"/>
                </a:lnTo>
                <a:lnTo>
                  <a:pt x="2187" y="584"/>
                </a:lnTo>
                <a:lnTo>
                  <a:pt x="2159" y="588"/>
                </a:lnTo>
                <a:lnTo>
                  <a:pt x="2140" y="592"/>
                </a:lnTo>
                <a:lnTo>
                  <a:pt x="2138" y="594"/>
                </a:lnTo>
                <a:lnTo>
                  <a:pt x="2150" y="594"/>
                </a:lnTo>
                <a:lnTo>
                  <a:pt x="2165" y="598"/>
                </a:lnTo>
                <a:lnTo>
                  <a:pt x="2174" y="598"/>
                </a:lnTo>
                <a:lnTo>
                  <a:pt x="2178" y="602"/>
                </a:lnTo>
                <a:lnTo>
                  <a:pt x="2168" y="604"/>
                </a:lnTo>
                <a:lnTo>
                  <a:pt x="2157" y="608"/>
                </a:lnTo>
                <a:lnTo>
                  <a:pt x="2138" y="608"/>
                </a:lnTo>
                <a:lnTo>
                  <a:pt x="2120" y="608"/>
                </a:lnTo>
                <a:lnTo>
                  <a:pt x="2104" y="604"/>
                </a:lnTo>
                <a:lnTo>
                  <a:pt x="2104" y="608"/>
                </a:lnTo>
                <a:lnTo>
                  <a:pt x="2120" y="614"/>
                </a:lnTo>
                <a:lnTo>
                  <a:pt x="2135" y="618"/>
                </a:lnTo>
                <a:lnTo>
                  <a:pt x="2131" y="618"/>
                </a:lnTo>
                <a:lnTo>
                  <a:pt x="2125" y="625"/>
                </a:lnTo>
                <a:lnTo>
                  <a:pt x="2114" y="628"/>
                </a:lnTo>
                <a:lnTo>
                  <a:pt x="2095" y="632"/>
                </a:lnTo>
                <a:lnTo>
                  <a:pt x="2088" y="625"/>
                </a:lnTo>
                <a:lnTo>
                  <a:pt x="2082" y="618"/>
                </a:lnTo>
                <a:lnTo>
                  <a:pt x="2077" y="614"/>
                </a:lnTo>
                <a:lnTo>
                  <a:pt x="2071" y="618"/>
                </a:lnTo>
                <a:lnTo>
                  <a:pt x="2039" y="602"/>
                </a:lnTo>
                <a:lnTo>
                  <a:pt x="2037" y="578"/>
                </a:lnTo>
                <a:lnTo>
                  <a:pt x="2045" y="558"/>
                </a:lnTo>
                <a:lnTo>
                  <a:pt x="2067" y="541"/>
                </a:lnTo>
                <a:lnTo>
                  <a:pt x="2077" y="535"/>
                </a:lnTo>
                <a:lnTo>
                  <a:pt x="2095" y="521"/>
                </a:lnTo>
                <a:lnTo>
                  <a:pt x="2120" y="505"/>
                </a:lnTo>
                <a:lnTo>
                  <a:pt x="2146" y="485"/>
                </a:lnTo>
                <a:lnTo>
                  <a:pt x="2180" y="457"/>
                </a:lnTo>
                <a:lnTo>
                  <a:pt x="2221" y="430"/>
                </a:lnTo>
                <a:lnTo>
                  <a:pt x="2260" y="400"/>
                </a:lnTo>
                <a:lnTo>
                  <a:pt x="2303" y="366"/>
                </a:lnTo>
                <a:lnTo>
                  <a:pt x="2346" y="336"/>
                </a:lnTo>
                <a:lnTo>
                  <a:pt x="2392" y="303"/>
                </a:lnTo>
                <a:lnTo>
                  <a:pt x="2435" y="273"/>
                </a:lnTo>
                <a:lnTo>
                  <a:pt x="2478" y="242"/>
                </a:lnTo>
                <a:lnTo>
                  <a:pt x="2517" y="216"/>
                </a:lnTo>
                <a:lnTo>
                  <a:pt x="2554" y="188"/>
                </a:lnTo>
                <a:lnTo>
                  <a:pt x="2585" y="168"/>
                </a:lnTo>
                <a:lnTo>
                  <a:pt x="2612" y="152"/>
                </a:lnTo>
                <a:lnTo>
                  <a:pt x="2564" y="162"/>
                </a:lnTo>
                <a:lnTo>
                  <a:pt x="2505" y="178"/>
                </a:lnTo>
                <a:lnTo>
                  <a:pt x="2442" y="202"/>
                </a:lnTo>
                <a:lnTo>
                  <a:pt x="2374" y="226"/>
                </a:lnTo>
                <a:lnTo>
                  <a:pt x="2303" y="253"/>
                </a:lnTo>
                <a:lnTo>
                  <a:pt x="2239" y="279"/>
                </a:lnTo>
                <a:lnTo>
                  <a:pt x="2180" y="303"/>
                </a:lnTo>
                <a:lnTo>
                  <a:pt x="2131" y="323"/>
                </a:lnTo>
                <a:lnTo>
                  <a:pt x="2110" y="333"/>
                </a:lnTo>
                <a:lnTo>
                  <a:pt x="2082" y="346"/>
                </a:lnTo>
                <a:lnTo>
                  <a:pt x="2052" y="360"/>
                </a:lnTo>
                <a:lnTo>
                  <a:pt x="2018" y="376"/>
                </a:lnTo>
                <a:lnTo>
                  <a:pt x="1981" y="396"/>
                </a:lnTo>
                <a:lnTo>
                  <a:pt x="1945" y="417"/>
                </a:lnTo>
                <a:lnTo>
                  <a:pt x="1908" y="437"/>
                </a:lnTo>
                <a:lnTo>
                  <a:pt x="1868" y="457"/>
                </a:lnTo>
                <a:lnTo>
                  <a:pt x="1828" y="481"/>
                </a:lnTo>
                <a:lnTo>
                  <a:pt x="1792" y="505"/>
                </a:lnTo>
                <a:lnTo>
                  <a:pt x="1755" y="524"/>
                </a:lnTo>
                <a:lnTo>
                  <a:pt x="1721" y="548"/>
                </a:lnTo>
                <a:lnTo>
                  <a:pt x="1687" y="568"/>
                </a:lnTo>
                <a:lnTo>
                  <a:pt x="1659" y="588"/>
                </a:lnTo>
                <a:lnTo>
                  <a:pt x="1635" y="604"/>
                </a:lnTo>
                <a:lnTo>
                  <a:pt x="1614" y="622"/>
                </a:lnTo>
                <a:lnTo>
                  <a:pt x="1571" y="652"/>
                </a:lnTo>
                <a:lnTo>
                  <a:pt x="1526" y="675"/>
                </a:lnTo>
                <a:lnTo>
                  <a:pt x="1479" y="693"/>
                </a:lnTo>
                <a:lnTo>
                  <a:pt x="1434" y="703"/>
                </a:lnTo>
                <a:lnTo>
                  <a:pt x="1393" y="705"/>
                </a:lnTo>
                <a:lnTo>
                  <a:pt x="1357" y="705"/>
                </a:lnTo>
                <a:lnTo>
                  <a:pt x="1329" y="703"/>
                </a:lnTo>
                <a:lnTo>
                  <a:pt x="1307" y="695"/>
                </a:lnTo>
                <a:lnTo>
                  <a:pt x="1277" y="679"/>
                </a:lnTo>
                <a:lnTo>
                  <a:pt x="1258" y="659"/>
                </a:lnTo>
                <a:lnTo>
                  <a:pt x="1262" y="632"/>
                </a:lnTo>
                <a:lnTo>
                  <a:pt x="1295" y="594"/>
                </a:lnTo>
                <a:lnTo>
                  <a:pt x="1314" y="582"/>
                </a:lnTo>
                <a:lnTo>
                  <a:pt x="1338" y="562"/>
                </a:lnTo>
                <a:lnTo>
                  <a:pt x="1372" y="538"/>
                </a:lnTo>
                <a:lnTo>
                  <a:pt x="1408" y="511"/>
                </a:lnTo>
                <a:lnTo>
                  <a:pt x="1455" y="485"/>
                </a:lnTo>
                <a:lnTo>
                  <a:pt x="1500" y="454"/>
                </a:lnTo>
                <a:lnTo>
                  <a:pt x="1550" y="420"/>
                </a:lnTo>
                <a:lnTo>
                  <a:pt x="1599" y="390"/>
                </a:lnTo>
                <a:lnTo>
                  <a:pt x="1648" y="356"/>
                </a:lnTo>
                <a:lnTo>
                  <a:pt x="1697" y="327"/>
                </a:lnTo>
                <a:lnTo>
                  <a:pt x="1740" y="297"/>
                </a:lnTo>
                <a:lnTo>
                  <a:pt x="1782" y="269"/>
                </a:lnTo>
                <a:lnTo>
                  <a:pt x="1820" y="246"/>
                </a:lnTo>
                <a:lnTo>
                  <a:pt x="1850" y="226"/>
                </a:lnTo>
                <a:lnTo>
                  <a:pt x="1871" y="208"/>
                </a:lnTo>
                <a:lnTo>
                  <a:pt x="1887" y="198"/>
                </a:lnTo>
                <a:lnTo>
                  <a:pt x="1803" y="239"/>
                </a:lnTo>
                <a:lnTo>
                  <a:pt x="1721" y="279"/>
                </a:lnTo>
                <a:lnTo>
                  <a:pt x="1638" y="319"/>
                </a:lnTo>
                <a:lnTo>
                  <a:pt x="1558" y="360"/>
                </a:lnTo>
                <a:lnTo>
                  <a:pt x="1485" y="400"/>
                </a:lnTo>
                <a:lnTo>
                  <a:pt x="1412" y="437"/>
                </a:lnTo>
                <a:lnTo>
                  <a:pt x="1341" y="477"/>
                </a:lnTo>
                <a:lnTo>
                  <a:pt x="1273" y="515"/>
                </a:lnTo>
                <a:lnTo>
                  <a:pt x="1213" y="548"/>
                </a:lnTo>
                <a:lnTo>
                  <a:pt x="1155" y="582"/>
                </a:lnTo>
                <a:lnTo>
                  <a:pt x="1103" y="612"/>
                </a:lnTo>
                <a:lnTo>
                  <a:pt x="1056" y="638"/>
                </a:lnTo>
                <a:lnTo>
                  <a:pt x="1017" y="662"/>
                </a:lnTo>
                <a:lnTo>
                  <a:pt x="983" y="683"/>
                </a:lnTo>
                <a:lnTo>
                  <a:pt x="955" y="699"/>
                </a:lnTo>
                <a:lnTo>
                  <a:pt x="934" y="713"/>
                </a:lnTo>
                <a:lnTo>
                  <a:pt x="900" y="733"/>
                </a:lnTo>
                <a:lnTo>
                  <a:pt x="870" y="746"/>
                </a:lnTo>
                <a:lnTo>
                  <a:pt x="839" y="759"/>
                </a:lnTo>
                <a:lnTo>
                  <a:pt x="808" y="766"/>
                </a:lnTo>
                <a:lnTo>
                  <a:pt x="781" y="770"/>
                </a:lnTo>
                <a:lnTo>
                  <a:pt x="753" y="766"/>
                </a:lnTo>
                <a:lnTo>
                  <a:pt x="726" y="759"/>
                </a:lnTo>
                <a:lnTo>
                  <a:pt x="698" y="746"/>
                </a:lnTo>
                <a:lnTo>
                  <a:pt x="664" y="719"/>
                </a:lnTo>
                <a:lnTo>
                  <a:pt x="658" y="695"/>
                </a:lnTo>
                <a:lnTo>
                  <a:pt x="670" y="675"/>
                </a:lnTo>
                <a:lnTo>
                  <a:pt x="685" y="665"/>
                </a:lnTo>
                <a:lnTo>
                  <a:pt x="692" y="662"/>
                </a:lnTo>
                <a:lnTo>
                  <a:pt x="704" y="655"/>
                </a:lnTo>
                <a:lnTo>
                  <a:pt x="717" y="652"/>
                </a:lnTo>
                <a:lnTo>
                  <a:pt x="732" y="645"/>
                </a:lnTo>
                <a:lnTo>
                  <a:pt x="743" y="642"/>
                </a:lnTo>
                <a:lnTo>
                  <a:pt x="756" y="638"/>
                </a:lnTo>
                <a:lnTo>
                  <a:pt x="769" y="635"/>
                </a:lnTo>
                <a:lnTo>
                  <a:pt x="777" y="635"/>
                </a:lnTo>
                <a:lnTo>
                  <a:pt x="799" y="632"/>
                </a:lnTo>
                <a:lnTo>
                  <a:pt x="820" y="625"/>
                </a:lnTo>
                <a:lnTo>
                  <a:pt x="842" y="614"/>
                </a:lnTo>
                <a:lnTo>
                  <a:pt x="861" y="604"/>
                </a:lnTo>
                <a:lnTo>
                  <a:pt x="882" y="592"/>
                </a:lnTo>
                <a:lnTo>
                  <a:pt x="906" y="578"/>
                </a:lnTo>
                <a:lnTo>
                  <a:pt x="931" y="562"/>
                </a:lnTo>
                <a:lnTo>
                  <a:pt x="958" y="548"/>
                </a:lnTo>
                <a:lnTo>
                  <a:pt x="949" y="551"/>
                </a:lnTo>
                <a:lnTo>
                  <a:pt x="940" y="554"/>
                </a:lnTo>
                <a:lnTo>
                  <a:pt x="928" y="558"/>
                </a:lnTo>
                <a:lnTo>
                  <a:pt x="912" y="562"/>
                </a:lnTo>
                <a:lnTo>
                  <a:pt x="897" y="568"/>
                </a:lnTo>
                <a:lnTo>
                  <a:pt x="878" y="572"/>
                </a:lnTo>
                <a:lnTo>
                  <a:pt x="857" y="582"/>
                </a:lnTo>
                <a:lnTo>
                  <a:pt x="835" y="588"/>
                </a:lnTo>
                <a:lnTo>
                  <a:pt x="851" y="578"/>
                </a:lnTo>
                <a:lnTo>
                  <a:pt x="870" y="568"/>
                </a:lnTo>
                <a:lnTo>
                  <a:pt x="894" y="554"/>
                </a:lnTo>
                <a:lnTo>
                  <a:pt x="925" y="541"/>
                </a:lnTo>
                <a:lnTo>
                  <a:pt x="953" y="527"/>
                </a:lnTo>
                <a:lnTo>
                  <a:pt x="979" y="515"/>
                </a:lnTo>
                <a:lnTo>
                  <a:pt x="1007" y="497"/>
                </a:lnTo>
                <a:lnTo>
                  <a:pt x="1029" y="485"/>
                </a:lnTo>
                <a:lnTo>
                  <a:pt x="1017" y="487"/>
                </a:lnTo>
                <a:lnTo>
                  <a:pt x="1001" y="495"/>
                </a:lnTo>
                <a:lnTo>
                  <a:pt x="989" y="501"/>
                </a:lnTo>
                <a:lnTo>
                  <a:pt x="974" y="507"/>
                </a:lnTo>
                <a:lnTo>
                  <a:pt x="962" y="515"/>
                </a:lnTo>
                <a:lnTo>
                  <a:pt x="947" y="521"/>
                </a:lnTo>
                <a:lnTo>
                  <a:pt x="931" y="527"/>
                </a:lnTo>
                <a:lnTo>
                  <a:pt x="915" y="535"/>
                </a:lnTo>
                <a:lnTo>
                  <a:pt x="936" y="521"/>
                </a:lnTo>
                <a:lnTo>
                  <a:pt x="977" y="495"/>
                </a:lnTo>
                <a:lnTo>
                  <a:pt x="1029" y="461"/>
                </a:lnTo>
                <a:lnTo>
                  <a:pt x="1093" y="420"/>
                </a:lnTo>
                <a:lnTo>
                  <a:pt x="1161" y="376"/>
                </a:lnTo>
                <a:lnTo>
                  <a:pt x="1225" y="333"/>
                </a:lnTo>
                <a:lnTo>
                  <a:pt x="1286" y="297"/>
                </a:lnTo>
                <a:lnTo>
                  <a:pt x="1335" y="263"/>
                </a:lnTo>
                <a:lnTo>
                  <a:pt x="1307" y="273"/>
                </a:lnTo>
                <a:lnTo>
                  <a:pt x="1271" y="287"/>
                </a:lnTo>
                <a:lnTo>
                  <a:pt x="1230" y="303"/>
                </a:lnTo>
                <a:lnTo>
                  <a:pt x="1185" y="327"/>
                </a:lnTo>
                <a:lnTo>
                  <a:pt x="1136" y="353"/>
                </a:lnTo>
                <a:lnTo>
                  <a:pt x="1087" y="380"/>
                </a:lnTo>
                <a:lnTo>
                  <a:pt x="1032" y="410"/>
                </a:lnTo>
                <a:lnTo>
                  <a:pt x="979" y="440"/>
                </a:lnTo>
                <a:lnTo>
                  <a:pt x="928" y="471"/>
                </a:lnTo>
                <a:lnTo>
                  <a:pt x="876" y="501"/>
                </a:lnTo>
                <a:lnTo>
                  <a:pt x="829" y="527"/>
                </a:lnTo>
                <a:lnTo>
                  <a:pt x="784" y="554"/>
                </a:lnTo>
                <a:lnTo>
                  <a:pt x="743" y="578"/>
                </a:lnTo>
                <a:lnTo>
                  <a:pt x="711" y="598"/>
                </a:lnTo>
                <a:lnTo>
                  <a:pt x="683" y="614"/>
                </a:lnTo>
                <a:lnTo>
                  <a:pt x="664" y="625"/>
                </a:lnTo>
                <a:lnTo>
                  <a:pt x="637" y="638"/>
                </a:lnTo>
                <a:lnTo>
                  <a:pt x="610" y="649"/>
                </a:lnTo>
                <a:lnTo>
                  <a:pt x="588" y="655"/>
                </a:lnTo>
                <a:lnTo>
                  <a:pt x="567" y="659"/>
                </a:lnTo>
                <a:lnTo>
                  <a:pt x="545" y="659"/>
                </a:lnTo>
                <a:lnTo>
                  <a:pt x="526" y="655"/>
                </a:lnTo>
                <a:lnTo>
                  <a:pt x="509" y="649"/>
                </a:lnTo>
                <a:lnTo>
                  <a:pt x="492" y="642"/>
                </a:lnTo>
                <a:lnTo>
                  <a:pt x="468" y="622"/>
                </a:lnTo>
                <a:lnTo>
                  <a:pt x="456" y="604"/>
                </a:lnTo>
                <a:lnTo>
                  <a:pt x="462" y="582"/>
                </a:lnTo>
                <a:lnTo>
                  <a:pt x="481" y="558"/>
                </a:lnTo>
                <a:lnTo>
                  <a:pt x="499" y="541"/>
                </a:lnTo>
                <a:lnTo>
                  <a:pt x="529" y="515"/>
                </a:lnTo>
                <a:lnTo>
                  <a:pt x="569" y="481"/>
                </a:lnTo>
                <a:lnTo>
                  <a:pt x="615" y="440"/>
                </a:lnTo>
                <a:lnTo>
                  <a:pt x="674" y="394"/>
                </a:lnTo>
                <a:lnTo>
                  <a:pt x="741" y="340"/>
                </a:lnTo>
                <a:lnTo>
                  <a:pt x="814" y="279"/>
                </a:lnTo>
                <a:lnTo>
                  <a:pt x="897" y="216"/>
                </a:lnTo>
                <a:lnTo>
                  <a:pt x="867" y="239"/>
                </a:lnTo>
                <a:lnTo>
                  <a:pt x="829" y="263"/>
                </a:lnTo>
                <a:lnTo>
                  <a:pt x="793" y="287"/>
                </a:lnTo>
                <a:lnTo>
                  <a:pt x="750" y="313"/>
                </a:lnTo>
                <a:lnTo>
                  <a:pt x="707" y="340"/>
                </a:lnTo>
                <a:lnTo>
                  <a:pt x="664" y="366"/>
                </a:lnTo>
                <a:lnTo>
                  <a:pt x="618" y="394"/>
                </a:lnTo>
                <a:lnTo>
                  <a:pt x="576" y="420"/>
                </a:lnTo>
                <a:lnTo>
                  <a:pt x="533" y="447"/>
                </a:lnTo>
                <a:lnTo>
                  <a:pt x="490" y="471"/>
                </a:lnTo>
                <a:lnTo>
                  <a:pt x="449" y="495"/>
                </a:lnTo>
                <a:lnTo>
                  <a:pt x="417" y="515"/>
                </a:lnTo>
                <a:lnTo>
                  <a:pt x="383" y="535"/>
                </a:lnTo>
                <a:lnTo>
                  <a:pt x="355" y="551"/>
                </a:lnTo>
                <a:lnTo>
                  <a:pt x="333" y="562"/>
                </a:lnTo>
                <a:lnTo>
                  <a:pt x="316" y="572"/>
                </a:lnTo>
                <a:lnTo>
                  <a:pt x="284" y="584"/>
                </a:lnTo>
                <a:lnTo>
                  <a:pt x="254" y="598"/>
                </a:lnTo>
                <a:lnTo>
                  <a:pt x="224" y="608"/>
                </a:lnTo>
                <a:lnTo>
                  <a:pt x="189" y="618"/>
                </a:lnTo>
                <a:lnTo>
                  <a:pt x="162" y="625"/>
                </a:lnTo>
                <a:lnTo>
                  <a:pt x="134" y="632"/>
                </a:lnTo>
                <a:lnTo>
                  <a:pt x="113" y="635"/>
                </a:lnTo>
                <a:lnTo>
                  <a:pt x="97" y="635"/>
                </a:lnTo>
                <a:lnTo>
                  <a:pt x="86" y="635"/>
                </a:lnTo>
                <a:lnTo>
                  <a:pt x="70" y="635"/>
                </a:lnTo>
                <a:lnTo>
                  <a:pt x="54" y="635"/>
                </a:lnTo>
                <a:lnTo>
                  <a:pt x="39" y="635"/>
                </a:lnTo>
                <a:lnTo>
                  <a:pt x="27" y="635"/>
                </a:lnTo>
                <a:lnTo>
                  <a:pt x="15" y="635"/>
                </a:lnTo>
                <a:lnTo>
                  <a:pt x="5" y="632"/>
                </a:lnTo>
                <a:lnTo>
                  <a:pt x="0" y="632"/>
                </a:lnTo>
                <a:lnTo>
                  <a:pt x="18" y="628"/>
                </a:lnTo>
                <a:lnTo>
                  <a:pt x="33" y="625"/>
                </a:lnTo>
                <a:lnTo>
                  <a:pt x="39" y="618"/>
                </a:lnTo>
                <a:lnTo>
                  <a:pt x="43" y="618"/>
                </a:lnTo>
                <a:lnTo>
                  <a:pt x="24" y="614"/>
                </a:lnTo>
                <a:lnTo>
                  <a:pt x="12" y="608"/>
                </a:lnTo>
                <a:lnTo>
                  <a:pt x="12" y="604"/>
                </a:lnTo>
                <a:lnTo>
                  <a:pt x="31" y="608"/>
                </a:lnTo>
                <a:lnTo>
                  <a:pt x="48" y="608"/>
                </a:lnTo>
                <a:lnTo>
                  <a:pt x="67" y="608"/>
                </a:lnTo>
                <a:lnTo>
                  <a:pt x="80" y="604"/>
                </a:lnTo>
                <a:lnTo>
                  <a:pt x="89" y="602"/>
                </a:lnTo>
                <a:lnTo>
                  <a:pt x="86" y="598"/>
                </a:lnTo>
                <a:lnTo>
                  <a:pt x="76" y="598"/>
                </a:lnTo>
                <a:lnTo>
                  <a:pt x="61" y="594"/>
                </a:lnTo>
                <a:lnTo>
                  <a:pt x="46" y="594"/>
                </a:lnTo>
                <a:lnTo>
                  <a:pt x="48" y="592"/>
                </a:lnTo>
                <a:lnTo>
                  <a:pt x="70" y="588"/>
                </a:lnTo>
                <a:lnTo>
                  <a:pt x="95" y="584"/>
                </a:lnTo>
                <a:lnTo>
                  <a:pt x="113" y="582"/>
                </a:lnTo>
                <a:lnTo>
                  <a:pt x="119" y="582"/>
                </a:lnTo>
                <a:lnTo>
                  <a:pt x="110" y="578"/>
                </a:lnTo>
                <a:lnTo>
                  <a:pt x="95" y="578"/>
                </a:lnTo>
                <a:lnTo>
                  <a:pt x="80" y="578"/>
                </a:lnTo>
                <a:lnTo>
                  <a:pt x="95" y="574"/>
                </a:lnTo>
                <a:lnTo>
                  <a:pt x="113" y="568"/>
                </a:lnTo>
                <a:lnTo>
                  <a:pt x="131" y="562"/>
                </a:lnTo>
                <a:lnTo>
                  <a:pt x="149" y="551"/>
                </a:lnTo>
                <a:lnTo>
                  <a:pt x="166" y="545"/>
                </a:lnTo>
                <a:lnTo>
                  <a:pt x="183" y="535"/>
                </a:lnTo>
                <a:lnTo>
                  <a:pt x="202" y="527"/>
                </a:lnTo>
                <a:lnTo>
                  <a:pt x="217" y="517"/>
                </a:lnTo>
                <a:lnTo>
                  <a:pt x="241" y="505"/>
                </a:lnTo>
                <a:lnTo>
                  <a:pt x="278" y="485"/>
                </a:lnTo>
                <a:lnTo>
                  <a:pt x="324" y="457"/>
                </a:lnTo>
                <a:lnTo>
                  <a:pt x="383" y="424"/>
                </a:lnTo>
                <a:lnTo>
                  <a:pt x="443" y="390"/>
                </a:lnTo>
                <a:lnTo>
                  <a:pt x="511" y="350"/>
                </a:lnTo>
                <a:lnTo>
                  <a:pt x="584" y="309"/>
                </a:lnTo>
                <a:lnTo>
                  <a:pt x="655" y="266"/>
                </a:lnTo>
                <a:lnTo>
                  <a:pt x="728" y="226"/>
                </a:lnTo>
                <a:lnTo>
                  <a:pt x="799" y="186"/>
                </a:lnTo>
                <a:lnTo>
                  <a:pt x="863" y="148"/>
                </a:lnTo>
                <a:lnTo>
                  <a:pt x="921" y="115"/>
                </a:lnTo>
                <a:lnTo>
                  <a:pt x="974" y="85"/>
                </a:lnTo>
                <a:lnTo>
                  <a:pt x="1017" y="61"/>
                </a:lnTo>
                <a:lnTo>
                  <a:pt x="1047" y="45"/>
                </a:lnTo>
                <a:lnTo>
                  <a:pt x="1063" y="34"/>
                </a:lnTo>
                <a:lnTo>
                  <a:pt x="1080" y="24"/>
                </a:lnTo>
                <a:lnTo>
                  <a:pt x="1097" y="18"/>
                </a:lnTo>
                <a:lnTo>
                  <a:pt x="1114" y="8"/>
                </a:lnTo>
                <a:lnTo>
                  <a:pt x="1133" y="4"/>
                </a:lnTo>
                <a:lnTo>
                  <a:pt x="1151" y="0"/>
                </a:lnTo>
                <a:lnTo>
                  <a:pt x="1170" y="4"/>
                </a:lnTo>
                <a:lnTo>
                  <a:pt x="1191" y="8"/>
                </a:lnTo>
                <a:lnTo>
                  <a:pt x="1215" y="21"/>
                </a:lnTo>
                <a:lnTo>
                  <a:pt x="1249" y="48"/>
                </a:lnTo>
                <a:lnTo>
                  <a:pt x="1262" y="68"/>
                </a:lnTo>
                <a:lnTo>
                  <a:pt x="1249" y="87"/>
                </a:lnTo>
                <a:lnTo>
                  <a:pt x="1222" y="109"/>
                </a:lnTo>
                <a:lnTo>
                  <a:pt x="1189" y="128"/>
                </a:lnTo>
                <a:lnTo>
                  <a:pt x="1133" y="166"/>
                </a:lnTo>
                <a:lnTo>
                  <a:pt x="1060" y="216"/>
                </a:lnTo>
                <a:lnTo>
                  <a:pt x="979" y="273"/>
                </a:lnTo>
                <a:lnTo>
                  <a:pt x="900" y="333"/>
                </a:lnTo>
                <a:lnTo>
                  <a:pt x="827" y="390"/>
                </a:lnTo>
                <a:lnTo>
                  <a:pt x="769" y="437"/>
                </a:lnTo>
                <a:lnTo>
                  <a:pt x="735" y="471"/>
                </a:lnTo>
                <a:lnTo>
                  <a:pt x="769" y="454"/>
                </a:lnTo>
                <a:lnTo>
                  <a:pt x="808" y="430"/>
                </a:lnTo>
                <a:lnTo>
                  <a:pt x="854" y="406"/>
                </a:lnTo>
                <a:lnTo>
                  <a:pt x="904" y="384"/>
                </a:lnTo>
                <a:lnTo>
                  <a:pt x="955" y="356"/>
                </a:lnTo>
                <a:lnTo>
                  <a:pt x="1007" y="330"/>
                </a:lnTo>
                <a:lnTo>
                  <a:pt x="1063" y="299"/>
                </a:lnTo>
                <a:lnTo>
                  <a:pt x="1118" y="273"/>
                </a:lnTo>
                <a:lnTo>
                  <a:pt x="1170" y="246"/>
                </a:lnTo>
                <a:lnTo>
                  <a:pt x="1222" y="222"/>
                </a:lnTo>
                <a:lnTo>
                  <a:pt x="1268" y="198"/>
                </a:lnTo>
                <a:lnTo>
                  <a:pt x="1311" y="176"/>
                </a:lnTo>
                <a:lnTo>
                  <a:pt x="1348" y="158"/>
                </a:lnTo>
                <a:lnTo>
                  <a:pt x="1378" y="145"/>
                </a:lnTo>
                <a:lnTo>
                  <a:pt x="1402" y="135"/>
                </a:lnTo>
                <a:lnTo>
                  <a:pt x="1418" y="128"/>
                </a:lnTo>
                <a:lnTo>
                  <a:pt x="1436" y="121"/>
                </a:lnTo>
                <a:lnTo>
                  <a:pt x="1458" y="118"/>
                </a:lnTo>
                <a:lnTo>
                  <a:pt x="1476" y="118"/>
                </a:lnTo>
                <a:lnTo>
                  <a:pt x="1494" y="118"/>
                </a:lnTo>
                <a:lnTo>
                  <a:pt x="1513" y="121"/>
                </a:lnTo>
                <a:lnTo>
                  <a:pt x="1534" y="128"/>
                </a:lnTo>
                <a:lnTo>
                  <a:pt x="1552" y="135"/>
                </a:lnTo>
                <a:lnTo>
                  <a:pt x="1574" y="145"/>
                </a:lnTo>
                <a:lnTo>
                  <a:pt x="1601" y="166"/>
                </a:lnTo>
                <a:lnTo>
                  <a:pt x="1608" y="186"/>
                </a:lnTo>
                <a:lnTo>
                  <a:pt x="1593" y="206"/>
                </a:lnTo>
                <a:lnTo>
                  <a:pt x="1562" y="229"/>
                </a:lnTo>
                <a:lnTo>
                  <a:pt x="1546" y="239"/>
                </a:lnTo>
                <a:lnTo>
                  <a:pt x="1526" y="253"/>
                </a:lnTo>
                <a:lnTo>
                  <a:pt x="1494" y="269"/>
                </a:lnTo>
                <a:lnTo>
                  <a:pt x="1461" y="289"/>
                </a:lnTo>
                <a:lnTo>
                  <a:pt x="1418" y="317"/>
                </a:lnTo>
                <a:lnTo>
                  <a:pt x="1376" y="343"/>
                </a:lnTo>
                <a:lnTo>
                  <a:pt x="1326" y="370"/>
                </a:lnTo>
                <a:lnTo>
                  <a:pt x="1277" y="400"/>
                </a:lnTo>
                <a:lnTo>
                  <a:pt x="1228" y="430"/>
                </a:lnTo>
                <a:lnTo>
                  <a:pt x="1179" y="461"/>
                </a:lnTo>
                <a:lnTo>
                  <a:pt x="1133" y="491"/>
                </a:lnTo>
                <a:lnTo>
                  <a:pt x="1090" y="517"/>
                </a:lnTo>
                <a:lnTo>
                  <a:pt x="1050" y="545"/>
                </a:lnTo>
                <a:lnTo>
                  <a:pt x="1017" y="568"/>
                </a:lnTo>
                <a:lnTo>
                  <a:pt x="989" y="592"/>
                </a:lnTo>
                <a:lnTo>
                  <a:pt x="970" y="608"/>
                </a:lnTo>
                <a:lnTo>
                  <a:pt x="1035" y="572"/>
                </a:lnTo>
                <a:lnTo>
                  <a:pt x="1106" y="535"/>
                </a:lnTo>
                <a:lnTo>
                  <a:pt x="1179" y="495"/>
                </a:lnTo>
                <a:lnTo>
                  <a:pt x="1256" y="454"/>
                </a:lnTo>
                <a:lnTo>
                  <a:pt x="1335" y="414"/>
                </a:lnTo>
                <a:lnTo>
                  <a:pt x="1412" y="370"/>
                </a:lnTo>
                <a:lnTo>
                  <a:pt x="1488" y="330"/>
                </a:lnTo>
                <a:lnTo>
                  <a:pt x="1565" y="289"/>
                </a:lnTo>
                <a:lnTo>
                  <a:pt x="1635" y="249"/>
                </a:lnTo>
                <a:lnTo>
                  <a:pt x="1702" y="216"/>
                </a:lnTo>
                <a:lnTo>
                  <a:pt x="1767" y="182"/>
                </a:lnTo>
                <a:lnTo>
                  <a:pt x="1822" y="152"/>
                </a:lnTo>
                <a:lnTo>
                  <a:pt x="1868" y="125"/>
                </a:lnTo>
                <a:lnTo>
                  <a:pt x="1908" y="105"/>
                </a:lnTo>
                <a:lnTo>
                  <a:pt x="1938" y="87"/>
                </a:lnTo>
                <a:lnTo>
                  <a:pt x="1957" y="79"/>
                </a:lnTo>
                <a:lnTo>
                  <a:pt x="1981" y="65"/>
                </a:lnTo>
                <a:lnTo>
                  <a:pt x="2006" y="51"/>
                </a:lnTo>
                <a:lnTo>
                  <a:pt x="2030" y="38"/>
                </a:lnTo>
                <a:lnTo>
                  <a:pt x="2056" y="28"/>
                </a:lnTo>
                <a:lnTo>
                  <a:pt x="2080" y="24"/>
                </a:lnTo>
                <a:lnTo>
                  <a:pt x="2107" y="21"/>
                </a:lnTo>
                <a:lnTo>
                  <a:pt x="2138" y="28"/>
                </a:lnTo>
                <a:lnTo>
                  <a:pt x="2168" y="38"/>
                </a:lnTo>
                <a:lnTo>
                  <a:pt x="2196" y="55"/>
                </a:lnTo>
                <a:lnTo>
                  <a:pt x="2215" y="71"/>
                </a:lnTo>
                <a:lnTo>
                  <a:pt x="2226" y="91"/>
                </a:lnTo>
                <a:lnTo>
                  <a:pt x="2226" y="109"/>
                </a:lnTo>
                <a:lnTo>
                  <a:pt x="2221" y="128"/>
                </a:lnTo>
                <a:lnTo>
                  <a:pt x="2208" y="148"/>
                </a:lnTo>
                <a:lnTo>
                  <a:pt x="2187" y="168"/>
                </a:lnTo>
                <a:lnTo>
                  <a:pt x="2163" y="186"/>
                </a:lnTo>
                <a:lnTo>
                  <a:pt x="2144" y="196"/>
                </a:lnTo>
                <a:lnTo>
                  <a:pt x="2114" y="212"/>
                </a:lnTo>
                <a:lnTo>
                  <a:pt x="2077" y="229"/>
                </a:lnTo>
                <a:lnTo>
                  <a:pt x="2034" y="253"/>
                </a:lnTo>
                <a:lnTo>
                  <a:pt x="1981" y="275"/>
                </a:lnTo>
                <a:lnTo>
                  <a:pt x="1929" y="306"/>
                </a:lnTo>
                <a:lnTo>
                  <a:pt x="1874" y="333"/>
                </a:lnTo>
                <a:lnTo>
                  <a:pt x="1820" y="364"/>
                </a:lnTo>
                <a:lnTo>
                  <a:pt x="1764" y="396"/>
                </a:lnTo>
                <a:lnTo>
                  <a:pt x="1712" y="427"/>
                </a:lnTo>
                <a:lnTo>
                  <a:pt x="1663" y="457"/>
                </a:lnTo>
                <a:lnTo>
                  <a:pt x="1620" y="487"/>
                </a:lnTo>
                <a:lnTo>
                  <a:pt x="1584" y="517"/>
                </a:lnTo>
                <a:lnTo>
                  <a:pt x="1552" y="545"/>
                </a:lnTo>
                <a:lnTo>
                  <a:pt x="1534" y="572"/>
                </a:lnTo>
                <a:lnTo>
                  <a:pt x="1526" y="592"/>
                </a:lnTo>
                <a:lnTo>
                  <a:pt x="1558" y="574"/>
                </a:lnTo>
                <a:lnTo>
                  <a:pt x="1599" y="551"/>
                </a:lnTo>
                <a:lnTo>
                  <a:pt x="1648" y="524"/>
                </a:lnTo>
                <a:lnTo>
                  <a:pt x="1702" y="491"/>
                </a:lnTo>
                <a:lnTo>
                  <a:pt x="1764" y="457"/>
                </a:lnTo>
                <a:lnTo>
                  <a:pt x="1828" y="417"/>
                </a:lnTo>
                <a:lnTo>
                  <a:pt x="1899" y="380"/>
                </a:lnTo>
                <a:lnTo>
                  <a:pt x="1972" y="336"/>
                </a:lnTo>
                <a:lnTo>
                  <a:pt x="2045" y="297"/>
                </a:lnTo>
                <a:lnTo>
                  <a:pt x="2125" y="256"/>
                </a:lnTo>
                <a:lnTo>
                  <a:pt x="2206" y="216"/>
                </a:lnTo>
                <a:lnTo>
                  <a:pt x="2285" y="178"/>
                </a:lnTo>
                <a:lnTo>
                  <a:pt x="2365" y="142"/>
                </a:lnTo>
                <a:lnTo>
                  <a:pt x="2442" y="109"/>
                </a:lnTo>
                <a:lnTo>
                  <a:pt x="2521" y="79"/>
                </a:lnTo>
                <a:lnTo>
                  <a:pt x="2594" y="55"/>
                </a:lnTo>
                <a:lnTo>
                  <a:pt x="2633" y="45"/>
                </a:lnTo>
                <a:lnTo>
                  <a:pt x="2668" y="38"/>
                </a:lnTo>
                <a:lnTo>
                  <a:pt x="2698" y="34"/>
                </a:lnTo>
                <a:lnTo>
                  <a:pt x="2726" y="31"/>
                </a:lnTo>
                <a:lnTo>
                  <a:pt x="2751" y="34"/>
                </a:lnTo>
                <a:lnTo>
                  <a:pt x="2775" y="41"/>
                </a:lnTo>
                <a:lnTo>
                  <a:pt x="2796" y="48"/>
                </a:lnTo>
                <a:lnTo>
                  <a:pt x="2821" y="58"/>
                </a:lnTo>
                <a:lnTo>
                  <a:pt x="2843" y="71"/>
                </a:lnTo>
                <a:lnTo>
                  <a:pt x="2854" y="85"/>
                </a:lnTo>
                <a:lnTo>
                  <a:pt x="2858" y="95"/>
                </a:lnTo>
                <a:lnTo>
                  <a:pt x="2858" y="109"/>
                </a:lnTo>
                <a:lnTo>
                  <a:pt x="2848" y="121"/>
                </a:lnTo>
                <a:lnTo>
                  <a:pt x="2837" y="135"/>
                </a:lnTo>
                <a:lnTo>
                  <a:pt x="2818" y="152"/>
                </a:lnTo>
                <a:lnTo>
                  <a:pt x="2796" y="166"/>
                </a:lnTo>
                <a:lnTo>
                  <a:pt x="2762" y="186"/>
                </a:lnTo>
                <a:lnTo>
                  <a:pt x="2717" y="212"/>
                </a:lnTo>
                <a:lnTo>
                  <a:pt x="2661" y="242"/>
                </a:lnTo>
                <a:lnTo>
                  <a:pt x="2601" y="273"/>
                </a:lnTo>
                <a:lnTo>
                  <a:pt x="2543" y="306"/>
                </a:lnTo>
                <a:lnTo>
                  <a:pt x="2493" y="330"/>
                </a:lnTo>
                <a:lnTo>
                  <a:pt x="2457" y="353"/>
                </a:lnTo>
                <a:lnTo>
                  <a:pt x="2435" y="364"/>
                </a:lnTo>
                <a:lnTo>
                  <a:pt x="2450" y="350"/>
                </a:lnTo>
                <a:lnTo>
                  <a:pt x="2474" y="333"/>
                </a:lnTo>
                <a:lnTo>
                  <a:pt x="2500" y="317"/>
                </a:lnTo>
                <a:lnTo>
                  <a:pt x="2515" y="303"/>
                </a:lnTo>
                <a:close/>
              </a:path>
            </a:pathLst>
          </a:custGeom>
          <a:solidFill>
            <a:srgbClr val="FF00FF"/>
          </a:solidFill>
          <a:ln w="0">
            <a:solidFill>
              <a:srgbClr val="FF00FF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796" name="Freeform 4">
            <a:extLst>
              <a:ext uri="{FF2B5EF4-FFF2-40B4-BE49-F238E27FC236}">
                <a16:creationId xmlns:a16="http://schemas.microsoft.com/office/drawing/2014/main" id="{7E1AC93E-D26C-4F1D-86D1-868ED0F738DE}"/>
              </a:ext>
            </a:extLst>
          </p:cNvPr>
          <p:cNvSpPr>
            <a:spLocks/>
          </p:cNvSpPr>
          <p:nvPr/>
        </p:nvSpPr>
        <p:spPr bwMode="auto">
          <a:xfrm>
            <a:off x="5703888" y="1911350"/>
            <a:ext cx="1512887" cy="407988"/>
          </a:xfrm>
          <a:custGeom>
            <a:avLst/>
            <a:gdLst>
              <a:gd name="T0" fmla="*/ 138425455 w 2858"/>
              <a:gd name="T1" fmla="*/ 112590363 h 769"/>
              <a:gd name="T2" fmla="*/ 170930293 w 2858"/>
              <a:gd name="T3" fmla="*/ 144960418 h 769"/>
              <a:gd name="T4" fmla="*/ 181578201 w 2858"/>
              <a:gd name="T5" fmla="*/ 163537931 h 769"/>
              <a:gd name="T6" fmla="*/ 191666055 w 2858"/>
              <a:gd name="T7" fmla="*/ 168322904 h 769"/>
              <a:gd name="T8" fmla="*/ 206797572 w 2858"/>
              <a:gd name="T9" fmla="*/ 172826688 h 769"/>
              <a:gd name="T10" fmla="*/ 218846674 w 2858"/>
              <a:gd name="T11" fmla="*/ 172826688 h 769"/>
              <a:gd name="T12" fmla="*/ 206797572 w 2858"/>
              <a:gd name="T13" fmla="*/ 141864166 h 769"/>
              <a:gd name="T14" fmla="*/ 118530303 w 2858"/>
              <a:gd name="T15" fmla="*/ 76561680 h 769"/>
              <a:gd name="T16" fmla="*/ 116849082 w 2858"/>
              <a:gd name="T17" fmla="*/ 56858354 h 769"/>
              <a:gd name="T18" fmla="*/ 226132141 w 2858"/>
              <a:gd name="T19" fmla="*/ 101049980 h 769"/>
              <a:gd name="T20" fmla="*/ 309075191 w 2858"/>
              <a:gd name="T21" fmla="*/ 147212045 h 769"/>
              <a:gd name="T22" fmla="*/ 386413996 w 2858"/>
              <a:gd name="T23" fmla="*/ 194781642 h 769"/>
              <a:gd name="T24" fmla="*/ 447220090 w 2858"/>
              <a:gd name="T25" fmla="*/ 177893379 h 769"/>
              <a:gd name="T26" fmla="*/ 366798871 w 2858"/>
              <a:gd name="T27" fmla="*/ 118219961 h 769"/>
              <a:gd name="T28" fmla="*/ 276570354 w 2858"/>
              <a:gd name="T29" fmla="*/ 58547074 h 769"/>
              <a:gd name="T30" fmla="*/ 425083134 w 2858"/>
              <a:gd name="T31" fmla="*/ 134264129 h 769"/>
              <a:gd name="T32" fmla="*/ 533245555 w 2858"/>
              <a:gd name="T33" fmla="*/ 196752080 h 769"/>
              <a:gd name="T34" fmla="*/ 597694647 w 2858"/>
              <a:gd name="T35" fmla="*/ 213640874 h 769"/>
              <a:gd name="T36" fmla="*/ 599936451 w 2858"/>
              <a:gd name="T37" fmla="*/ 183522446 h 769"/>
              <a:gd name="T38" fmla="*/ 565189810 w 2858"/>
              <a:gd name="T39" fmla="*/ 172826688 h 769"/>
              <a:gd name="T40" fmla="*/ 541091605 w 2858"/>
              <a:gd name="T41" fmla="*/ 156782520 h 769"/>
              <a:gd name="T42" fmla="*/ 550618876 w 2858"/>
              <a:gd name="T43" fmla="*/ 155937895 h 769"/>
              <a:gd name="T44" fmla="*/ 523718284 w 2858"/>
              <a:gd name="T45" fmla="*/ 141019540 h 769"/>
              <a:gd name="T46" fmla="*/ 512790349 w 2858"/>
              <a:gd name="T47" fmla="*/ 129479157 h 769"/>
              <a:gd name="T48" fmla="*/ 456186778 w 2858"/>
              <a:gd name="T49" fmla="*/ 85287530 h 769"/>
              <a:gd name="T50" fmla="*/ 568552251 w 2858"/>
              <a:gd name="T51" fmla="*/ 148337858 h 769"/>
              <a:gd name="T52" fmla="*/ 636083758 w 2858"/>
              <a:gd name="T53" fmla="*/ 184085353 h 769"/>
              <a:gd name="T54" fmla="*/ 671390983 w 2858"/>
              <a:gd name="T55" fmla="*/ 163537931 h 769"/>
              <a:gd name="T56" fmla="*/ 572755833 w 2858"/>
              <a:gd name="T57" fmla="*/ 78532119 h 769"/>
              <a:gd name="T58" fmla="*/ 627677654 w 2858"/>
              <a:gd name="T59" fmla="*/ 110620455 h 769"/>
              <a:gd name="T60" fmla="*/ 707538290 w 2858"/>
              <a:gd name="T61" fmla="*/ 157908333 h 769"/>
              <a:gd name="T62" fmla="*/ 769465550 w 2858"/>
              <a:gd name="T63" fmla="*/ 178456286 h 769"/>
              <a:gd name="T64" fmla="*/ 799448028 w 2858"/>
              <a:gd name="T65" fmla="*/ 177893379 h 769"/>
              <a:gd name="T66" fmla="*/ 797766807 w 2858"/>
              <a:gd name="T67" fmla="*/ 170011624 h 769"/>
              <a:gd name="T68" fmla="*/ 784036484 w 2858"/>
              <a:gd name="T69" fmla="*/ 167197090 h 769"/>
              <a:gd name="T70" fmla="*/ 774229186 w 2858"/>
              <a:gd name="T71" fmla="*/ 162693306 h 769"/>
              <a:gd name="T72" fmla="*/ 744246179 w 2858"/>
              <a:gd name="T73" fmla="*/ 148337858 h 769"/>
              <a:gd name="T74" fmla="*/ 637204925 w 2858"/>
              <a:gd name="T75" fmla="*/ 86976251 h 769"/>
              <a:gd name="T76" fmla="*/ 507466130 w 2858"/>
              <a:gd name="T77" fmla="*/ 12385009 h 769"/>
              <a:gd name="T78" fmla="*/ 467115242 w 2858"/>
              <a:gd name="T79" fmla="*/ 2251627 h 769"/>
              <a:gd name="T80" fmla="*/ 503823132 w 2858"/>
              <a:gd name="T81" fmla="*/ 60798701 h 769"/>
              <a:gd name="T82" fmla="*/ 561547341 w 2858"/>
              <a:gd name="T83" fmla="*/ 114279614 h 769"/>
              <a:gd name="T84" fmla="*/ 445538869 w 2858"/>
              <a:gd name="T85" fmla="*/ 55732540 h 769"/>
              <a:gd name="T86" fmla="*/ 387254606 w 2858"/>
              <a:gd name="T87" fmla="*/ 32932961 h 769"/>
              <a:gd name="T88" fmla="*/ 354749769 w 2858"/>
              <a:gd name="T89" fmla="*/ 57984167 h 769"/>
              <a:gd name="T90" fmla="*/ 429286715 w 2858"/>
              <a:gd name="T91" fmla="*/ 104146232 h 769"/>
              <a:gd name="T92" fmla="*/ 523718284 w 2858"/>
              <a:gd name="T93" fmla="*/ 166352465 h 769"/>
              <a:gd name="T94" fmla="*/ 384172192 w 2858"/>
              <a:gd name="T95" fmla="*/ 92605848 h 769"/>
              <a:gd name="T96" fmla="*/ 257796368 w 2858"/>
              <a:gd name="T97" fmla="*/ 24488299 h 769"/>
              <a:gd name="T98" fmla="*/ 202033937 w 2858"/>
              <a:gd name="T99" fmla="*/ 7881225 h 769"/>
              <a:gd name="T100" fmla="*/ 188303084 w 2858"/>
              <a:gd name="T101" fmla="*/ 47287878 h 769"/>
              <a:gd name="T102" fmla="*/ 275729743 w 2858"/>
              <a:gd name="T103" fmla="*/ 93731662 h 769"/>
              <a:gd name="T104" fmla="*/ 371002452 w 2858"/>
              <a:gd name="T105" fmla="*/ 160722867 h 769"/>
              <a:gd name="T106" fmla="*/ 268724304 w 2858"/>
              <a:gd name="T107" fmla="*/ 106961296 h 769"/>
              <a:gd name="T108" fmla="*/ 94432099 w 2858"/>
              <a:gd name="T109" fmla="*/ 21954954 h 769"/>
              <a:gd name="T110" fmla="*/ 17373321 w 2858"/>
              <a:gd name="T111" fmla="*/ 13510822 h 769"/>
              <a:gd name="T112" fmla="*/ 11488519 w 2858"/>
              <a:gd name="T113" fmla="*/ 42502906 h 769"/>
              <a:gd name="T114" fmla="*/ 112645501 w 2858"/>
              <a:gd name="T115" fmla="*/ 99361260 h 76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2858" h="769">
                <a:moveTo>
                  <a:pt x="343" y="303"/>
                </a:moveTo>
                <a:lnTo>
                  <a:pt x="359" y="313"/>
                </a:lnTo>
                <a:lnTo>
                  <a:pt x="380" y="323"/>
                </a:lnTo>
                <a:lnTo>
                  <a:pt x="405" y="339"/>
                </a:lnTo>
                <a:lnTo>
                  <a:pt x="433" y="356"/>
                </a:lnTo>
                <a:lnTo>
                  <a:pt x="457" y="373"/>
                </a:lnTo>
                <a:lnTo>
                  <a:pt x="478" y="386"/>
                </a:lnTo>
                <a:lnTo>
                  <a:pt x="494" y="400"/>
                </a:lnTo>
                <a:lnTo>
                  <a:pt x="506" y="406"/>
                </a:lnTo>
                <a:lnTo>
                  <a:pt x="515" y="414"/>
                </a:lnTo>
                <a:lnTo>
                  <a:pt x="525" y="424"/>
                </a:lnTo>
                <a:lnTo>
                  <a:pt x="540" y="440"/>
                </a:lnTo>
                <a:lnTo>
                  <a:pt x="555" y="454"/>
                </a:lnTo>
                <a:lnTo>
                  <a:pt x="573" y="474"/>
                </a:lnTo>
                <a:lnTo>
                  <a:pt x="592" y="494"/>
                </a:lnTo>
                <a:lnTo>
                  <a:pt x="610" y="515"/>
                </a:lnTo>
                <a:lnTo>
                  <a:pt x="632" y="535"/>
                </a:lnTo>
                <a:lnTo>
                  <a:pt x="656" y="545"/>
                </a:lnTo>
                <a:lnTo>
                  <a:pt x="680" y="554"/>
                </a:lnTo>
                <a:lnTo>
                  <a:pt x="693" y="565"/>
                </a:lnTo>
                <a:lnTo>
                  <a:pt x="690" y="578"/>
                </a:lnTo>
                <a:lnTo>
                  <a:pt x="675" y="578"/>
                </a:lnTo>
                <a:lnTo>
                  <a:pt x="656" y="578"/>
                </a:lnTo>
                <a:lnTo>
                  <a:pt x="648" y="581"/>
                </a:lnTo>
                <a:lnTo>
                  <a:pt x="653" y="581"/>
                </a:lnTo>
                <a:lnTo>
                  <a:pt x="672" y="584"/>
                </a:lnTo>
                <a:lnTo>
                  <a:pt x="699" y="588"/>
                </a:lnTo>
                <a:lnTo>
                  <a:pt x="718" y="591"/>
                </a:lnTo>
                <a:lnTo>
                  <a:pt x="721" y="594"/>
                </a:lnTo>
                <a:lnTo>
                  <a:pt x="708" y="594"/>
                </a:lnTo>
                <a:lnTo>
                  <a:pt x="693" y="598"/>
                </a:lnTo>
                <a:lnTo>
                  <a:pt x="684" y="598"/>
                </a:lnTo>
                <a:lnTo>
                  <a:pt x="680" y="602"/>
                </a:lnTo>
                <a:lnTo>
                  <a:pt x="690" y="604"/>
                </a:lnTo>
                <a:lnTo>
                  <a:pt x="702" y="608"/>
                </a:lnTo>
                <a:lnTo>
                  <a:pt x="721" y="608"/>
                </a:lnTo>
                <a:lnTo>
                  <a:pt x="738" y="608"/>
                </a:lnTo>
                <a:lnTo>
                  <a:pt x="755" y="604"/>
                </a:lnTo>
                <a:lnTo>
                  <a:pt x="755" y="608"/>
                </a:lnTo>
                <a:lnTo>
                  <a:pt x="738" y="614"/>
                </a:lnTo>
                <a:lnTo>
                  <a:pt x="723" y="618"/>
                </a:lnTo>
                <a:lnTo>
                  <a:pt x="727" y="618"/>
                </a:lnTo>
                <a:lnTo>
                  <a:pt x="733" y="624"/>
                </a:lnTo>
                <a:lnTo>
                  <a:pt x="745" y="628"/>
                </a:lnTo>
                <a:lnTo>
                  <a:pt x="764" y="632"/>
                </a:lnTo>
                <a:lnTo>
                  <a:pt x="770" y="624"/>
                </a:lnTo>
                <a:lnTo>
                  <a:pt x="776" y="618"/>
                </a:lnTo>
                <a:lnTo>
                  <a:pt x="781" y="614"/>
                </a:lnTo>
                <a:lnTo>
                  <a:pt x="788" y="618"/>
                </a:lnTo>
                <a:lnTo>
                  <a:pt x="819" y="602"/>
                </a:lnTo>
                <a:lnTo>
                  <a:pt x="822" y="578"/>
                </a:lnTo>
                <a:lnTo>
                  <a:pt x="813" y="557"/>
                </a:lnTo>
                <a:lnTo>
                  <a:pt x="791" y="541"/>
                </a:lnTo>
                <a:lnTo>
                  <a:pt x="781" y="535"/>
                </a:lnTo>
                <a:lnTo>
                  <a:pt x="764" y="521"/>
                </a:lnTo>
                <a:lnTo>
                  <a:pt x="738" y="504"/>
                </a:lnTo>
                <a:lnTo>
                  <a:pt x="712" y="484"/>
                </a:lnTo>
                <a:lnTo>
                  <a:pt x="678" y="457"/>
                </a:lnTo>
                <a:lnTo>
                  <a:pt x="637" y="430"/>
                </a:lnTo>
                <a:lnTo>
                  <a:pt x="598" y="400"/>
                </a:lnTo>
                <a:lnTo>
                  <a:pt x="555" y="366"/>
                </a:lnTo>
                <a:lnTo>
                  <a:pt x="513" y="335"/>
                </a:lnTo>
                <a:lnTo>
                  <a:pt x="466" y="303"/>
                </a:lnTo>
                <a:lnTo>
                  <a:pt x="423" y="272"/>
                </a:lnTo>
                <a:lnTo>
                  <a:pt x="380" y="242"/>
                </a:lnTo>
                <a:lnTo>
                  <a:pt x="341" y="216"/>
                </a:lnTo>
                <a:lnTo>
                  <a:pt x="304" y="188"/>
                </a:lnTo>
                <a:lnTo>
                  <a:pt x="273" y="168"/>
                </a:lnTo>
                <a:lnTo>
                  <a:pt x="246" y="151"/>
                </a:lnTo>
                <a:lnTo>
                  <a:pt x="294" y="161"/>
                </a:lnTo>
                <a:lnTo>
                  <a:pt x="354" y="178"/>
                </a:lnTo>
                <a:lnTo>
                  <a:pt x="417" y="202"/>
                </a:lnTo>
                <a:lnTo>
                  <a:pt x="485" y="226"/>
                </a:lnTo>
                <a:lnTo>
                  <a:pt x="555" y="252"/>
                </a:lnTo>
                <a:lnTo>
                  <a:pt x="620" y="279"/>
                </a:lnTo>
                <a:lnTo>
                  <a:pt x="678" y="303"/>
                </a:lnTo>
                <a:lnTo>
                  <a:pt x="727" y="323"/>
                </a:lnTo>
                <a:lnTo>
                  <a:pt x="749" y="333"/>
                </a:lnTo>
                <a:lnTo>
                  <a:pt x="776" y="346"/>
                </a:lnTo>
                <a:lnTo>
                  <a:pt x="807" y="359"/>
                </a:lnTo>
                <a:lnTo>
                  <a:pt x="841" y="376"/>
                </a:lnTo>
                <a:lnTo>
                  <a:pt x="877" y="396"/>
                </a:lnTo>
                <a:lnTo>
                  <a:pt x="914" y="416"/>
                </a:lnTo>
                <a:lnTo>
                  <a:pt x="950" y="436"/>
                </a:lnTo>
                <a:lnTo>
                  <a:pt x="991" y="457"/>
                </a:lnTo>
                <a:lnTo>
                  <a:pt x="1030" y="480"/>
                </a:lnTo>
                <a:lnTo>
                  <a:pt x="1066" y="504"/>
                </a:lnTo>
                <a:lnTo>
                  <a:pt x="1103" y="523"/>
                </a:lnTo>
                <a:lnTo>
                  <a:pt x="1137" y="547"/>
                </a:lnTo>
                <a:lnTo>
                  <a:pt x="1171" y="567"/>
                </a:lnTo>
                <a:lnTo>
                  <a:pt x="1199" y="588"/>
                </a:lnTo>
                <a:lnTo>
                  <a:pt x="1223" y="604"/>
                </a:lnTo>
                <a:lnTo>
                  <a:pt x="1244" y="622"/>
                </a:lnTo>
                <a:lnTo>
                  <a:pt x="1287" y="652"/>
                </a:lnTo>
                <a:lnTo>
                  <a:pt x="1333" y="675"/>
                </a:lnTo>
                <a:lnTo>
                  <a:pt x="1379" y="692"/>
                </a:lnTo>
                <a:lnTo>
                  <a:pt x="1425" y="702"/>
                </a:lnTo>
                <a:lnTo>
                  <a:pt x="1465" y="705"/>
                </a:lnTo>
                <a:lnTo>
                  <a:pt x="1502" y="705"/>
                </a:lnTo>
                <a:lnTo>
                  <a:pt x="1530" y="702"/>
                </a:lnTo>
                <a:lnTo>
                  <a:pt x="1551" y="695"/>
                </a:lnTo>
                <a:lnTo>
                  <a:pt x="1581" y="678"/>
                </a:lnTo>
                <a:lnTo>
                  <a:pt x="1600" y="658"/>
                </a:lnTo>
                <a:lnTo>
                  <a:pt x="1596" y="632"/>
                </a:lnTo>
                <a:lnTo>
                  <a:pt x="1564" y="594"/>
                </a:lnTo>
                <a:lnTo>
                  <a:pt x="1545" y="581"/>
                </a:lnTo>
                <a:lnTo>
                  <a:pt x="1521" y="561"/>
                </a:lnTo>
                <a:lnTo>
                  <a:pt x="1487" y="537"/>
                </a:lnTo>
                <a:lnTo>
                  <a:pt x="1450" y="511"/>
                </a:lnTo>
                <a:lnTo>
                  <a:pt x="1403" y="484"/>
                </a:lnTo>
                <a:lnTo>
                  <a:pt x="1358" y="454"/>
                </a:lnTo>
                <a:lnTo>
                  <a:pt x="1309" y="420"/>
                </a:lnTo>
                <a:lnTo>
                  <a:pt x="1260" y="390"/>
                </a:lnTo>
                <a:lnTo>
                  <a:pt x="1210" y="356"/>
                </a:lnTo>
                <a:lnTo>
                  <a:pt x="1161" y="327"/>
                </a:lnTo>
                <a:lnTo>
                  <a:pt x="1118" y="296"/>
                </a:lnTo>
                <a:lnTo>
                  <a:pt x="1077" y="269"/>
                </a:lnTo>
                <a:lnTo>
                  <a:pt x="1039" y="246"/>
                </a:lnTo>
                <a:lnTo>
                  <a:pt x="1008" y="226"/>
                </a:lnTo>
                <a:lnTo>
                  <a:pt x="987" y="208"/>
                </a:lnTo>
                <a:lnTo>
                  <a:pt x="972" y="198"/>
                </a:lnTo>
                <a:lnTo>
                  <a:pt x="1055" y="238"/>
                </a:lnTo>
                <a:lnTo>
                  <a:pt x="1137" y="279"/>
                </a:lnTo>
                <a:lnTo>
                  <a:pt x="1220" y="319"/>
                </a:lnTo>
                <a:lnTo>
                  <a:pt x="1300" y="359"/>
                </a:lnTo>
                <a:lnTo>
                  <a:pt x="1373" y="400"/>
                </a:lnTo>
                <a:lnTo>
                  <a:pt x="1446" y="436"/>
                </a:lnTo>
                <a:lnTo>
                  <a:pt x="1517" y="477"/>
                </a:lnTo>
                <a:lnTo>
                  <a:pt x="1585" y="515"/>
                </a:lnTo>
                <a:lnTo>
                  <a:pt x="1646" y="547"/>
                </a:lnTo>
                <a:lnTo>
                  <a:pt x="1704" y="581"/>
                </a:lnTo>
                <a:lnTo>
                  <a:pt x="1755" y="612"/>
                </a:lnTo>
                <a:lnTo>
                  <a:pt x="1802" y="638"/>
                </a:lnTo>
                <a:lnTo>
                  <a:pt x="1841" y="662"/>
                </a:lnTo>
                <a:lnTo>
                  <a:pt x="1875" y="682"/>
                </a:lnTo>
                <a:lnTo>
                  <a:pt x="1903" y="699"/>
                </a:lnTo>
                <a:lnTo>
                  <a:pt x="1924" y="712"/>
                </a:lnTo>
                <a:lnTo>
                  <a:pt x="1958" y="733"/>
                </a:lnTo>
                <a:lnTo>
                  <a:pt x="1989" y="745"/>
                </a:lnTo>
                <a:lnTo>
                  <a:pt x="2019" y="759"/>
                </a:lnTo>
                <a:lnTo>
                  <a:pt x="2051" y="765"/>
                </a:lnTo>
                <a:lnTo>
                  <a:pt x="2077" y="769"/>
                </a:lnTo>
                <a:lnTo>
                  <a:pt x="2105" y="765"/>
                </a:lnTo>
                <a:lnTo>
                  <a:pt x="2133" y="759"/>
                </a:lnTo>
                <a:lnTo>
                  <a:pt x="2160" y="745"/>
                </a:lnTo>
                <a:lnTo>
                  <a:pt x="2194" y="719"/>
                </a:lnTo>
                <a:lnTo>
                  <a:pt x="2201" y="695"/>
                </a:lnTo>
                <a:lnTo>
                  <a:pt x="2188" y="675"/>
                </a:lnTo>
                <a:lnTo>
                  <a:pt x="2173" y="665"/>
                </a:lnTo>
                <a:lnTo>
                  <a:pt x="2167" y="662"/>
                </a:lnTo>
                <a:lnTo>
                  <a:pt x="2154" y="654"/>
                </a:lnTo>
                <a:lnTo>
                  <a:pt x="2141" y="652"/>
                </a:lnTo>
                <a:lnTo>
                  <a:pt x="2126" y="644"/>
                </a:lnTo>
                <a:lnTo>
                  <a:pt x="2115" y="642"/>
                </a:lnTo>
                <a:lnTo>
                  <a:pt x="2102" y="638"/>
                </a:lnTo>
                <a:lnTo>
                  <a:pt x="2090" y="634"/>
                </a:lnTo>
                <a:lnTo>
                  <a:pt x="2081" y="634"/>
                </a:lnTo>
                <a:lnTo>
                  <a:pt x="2059" y="632"/>
                </a:lnTo>
                <a:lnTo>
                  <a:pt x="2038" y="624"/>
                </a:lnTo>
                <a:lnTo>
                  <a:pt x="2017" y="614"/>
                </a:lnTo>
                <a:lnTo>
                  <a:pt x="1998" y="604"/>
                </a:lnTo>
                <a:lnTo>
                  <a:pt x="1976" y="591"/>
                </a:lnTo>
                <a:lnTo>
                  <a:pt x="1952" y="578"/>
                </a:lnTo>
                <a:lnTo>
                  <a:pt x="1927" y="561"/>
                </a:lnTo>
                <a:lnTo>
                  <a:pt x="1900" y="547"/>
                </a:lnTo>
                <a:lnTo>
                  <a:pt x="1909" y="551"/>
                </a:lnTo>
                <a:lnTo>
                  <a:pt x="1918" y="554"/>
                </a:lnTo>
                <a:lnTo>
                  <a:pt x="1931" y="557"/>
                </a:lnTo>
                <a:lnTo>
                  <a:pt x="1946" y="561"/>
                </a:lnTo>
                <a:lnTo>
                  <a:pt x="1961" y="567"/>
                </a:lnTo>
                <a:lnTo>
                  <a:pt x="1980" y="571"/>
                </a:lnTo>
                <a:lnTo>
                  <a:pt x="2001" y="581"/>
                </a:lnTo>
                <a:lnTo>
                  <a:pt x="2023" y="588"/>
                </a:lnTo>
                <a:lnTo>
                  <a:pt x="2008" y="578"/>
                </a:lnTo>
                <a:lnTo>
                  <a:pt x="1989" y="567"/>
                </a:lnTo>
                <a:lnTo>
                  <a:pt x="1965" y="554"/>
                </a:lnTo>
                <a:lnTo>
                  <a:pt x="1933" y="541"/>
                </a:lnTo>
                <a:lnTo>
                  <a:pt x="1906" y="527"/>
                </a:lnTo>
                <a:lnTo>
                  <a:pt x="1879" y="515"/>
                </a:lnTo>
                <a:lnTo>
                  <a:pt x="1851" y="497"/>
                </a:lnTo>
                <a:lnTo>
                  <a:pt x="1830" y="484"/>
                </a:lnTo>
                <a:lnTo>
                  <a:pt x="1841" y="487"/>
                </a:lnTo>
                <a:lnTo>
                  <a:pt x="1858" y="494"/>
                </a:lnTo>
                <a:lnTo>
                  <a:pt x="1869" y="501"/>
                </a:lnTo>
                <a:lnTo>
                  <a:pt x="1884" y="507"/>
                </a:lnTo>
                <a:lnTo>
                  <a:pt x="1897" y="515"/>
                </a:lnTo>
                <a:lnTo>
                  <a:pt x="1912" y="521"/>
                </a:lnTo>
                <a:lnTo>
                  <a:pt x="1927" y="527"/>
                </a:lnTo>
                <a:lnTo>
                  <a:pt x="1943" y="535"/>
                </a:lnTo>
                <a:lnTo>
                  <a:pt x="1922" y="521"/>
                </a:lnTo>
                <a:lnTo>
                  <a:pt x="1882" y="494"/>
                </a:lnTo>
                <a:lnTo>
                  <a:pt x="1830" y="460"/>
                </a:lnTo>
                <a:lnTo>
                  <a:pt x="1765" y="420"/>
                </a:lnTo>
                <a:lnTo>
                  <a:pt x="1697" y="376"/>
                </a:lnTo>
                <a:lnTo>
                  <a:pt x="1633" y="333"/>
                </a:lnTo>
                <a:lnTo>
                  <a:pt x="1572" y="296"/>
                </a:lnTo>
                <a:lnTo>
                  <a:pt x="1523" y="262"/>
                </a:lnTo>
                <a:lnTo>
                  <a:pt x="1551" y="272"/>
                </a:lnTo>
                <a:lnTo>
                  <a:pt x="1588" y="286"/>
                </a:lnTo>
                <a:lnTo>
                  <a:pt x="1628" y="303"/>
                </a:lnTo>
                <a:lnTo>
                  <a:pt x="1673" y="327"/>
                </a:lnTo>
                <a:lnTo>
                  <a:pt x="1723" y="353"/>
                </a:lnTo>
                <a:lnTo>
                  <a:pt x="1772" y="380"/>
                </a:lnTo>
                <a:lnTo>
                  <a:pt x="1826" y="410"/>
                </a:lnTo>
                <a:lnTo>
                  <a:pt x="1879" y="440"/>
                </a:lnTo>
                <a:lnTo>
                  <a:pt x="1931" y="470"/>
                </a:lnTo>
                <a:lnTo>
                  <a:pt x="1982" y="501"/>
                </a:lnTo>
                <a:lnTo>
                  <a:pt x="2029" y="527"/>
                </a:lnTo>
                <a:lnTo>
                  <a:pt x="2075" y="554"/>
                </a:lnTo>
                <a:lnTo>
                  <a:pt x="2115" y="578"/>
                </a:lnTo>
                <a:lnTo>
                  <a:pt x="2148" y="598"/>
                </a:lnTo>
                <a:lnTo>
                  <a:pt x="2176" y="614"/>
                </a:lnTo>
                <a:lnTo>
                  <a:pt x="2194" y="624"/>
                </a:lnTo>
                <a:lnTo>
                  <a:pt x="2221" y="638"/>
                </a:lnTo>
                <a:lnTo>
                  <a:pt x="2249" y="648"/>
                </a:lnTo>
                <a:lnTo>
                  <a:pt x="2270" y="654"/>
                </a:lnTo>
                <a:lnTo>
                  <a:pt x="2292" y="658"/>
                </a:lnTo>
                <a:lnTo>
                  <a:pt x="2313" y="658"/>
                </a:lnTo>
                <a:lnTo>
                  <a:pt x="2332" y="654"/>
                </a:lnTo>
                <a:lnTo>
                  <a:pt x="2350" y="648"/>
                </a:lnTo>
                <a:lnTo>
                  <a:pt x="2366" y="642"/>
                </a:lnTo>
                <a:lnTo>
                  <a:pt x="2390" y="622"/>
                </a:lnTo>
                <a:lnTo>
                  <a:pt x="2403" y="604"/>
                </a:lnTo>
                <a:lnTo>
                  <a:pt x="2396" y="581"/>
                </a:lnTo>
                <a:lnTo>
                  <a:pt x="2377" y="557"/>
                </a:lnTo>
                <a:lnTo>
                  <a:pt x="2360" y="541"/>
                </a:lnTo>
                <a:lnTo>
                  <a:pt x="2329" y="515"/>
                </a:lnTo>
                <a:lnTo>
                  <a:pt x="2289" y="480"/>
                </a:lnTo>
                <a:lnTo>
                  <a:pt x="2244" y="440"/>
                </a:lnTo>
                <a:lnTo>
                  <a:pt x="2184" y="393"/>
                </a:lnTo>
                <a:lnTo>
                  <a:pt x="2117" y="339"/>
                </a:lnTo>
                <a:lnTo>
                  <a:pt x="2044" y="279"/>
                </a:lnTo>
                <a:lnTo>
                  <a:pt x="1961" y="216"/>
                </a:lnTo>
                <a:lnTo>
                  <a:pt x="1991" y="238"/>
                </a:lnTo>
                <a:lnTo>
                  <a:pt x="2029" y="262"/>
                </a:lnTo>
                <a:lnTo>
                  <a:pt x="2066" y="286"/>
                </a:lnTo>
                <a:lnTo>
                  <a:pt x="2109" y="313"/>
                </a:lnTo>
                <a:lnTo>
                  <a:pt x="2152" y="339"/>
                </a:lnTo>
                <a:lnTo>
                  <a:pt x="2194" y="366"/>
                </a:lnTo>
                <a:lnTo>
                  <a:pt x="2240" y="393"/>
                </a:lnTo>
                <a:lnTo>
                  <a:pt x="2283" y="420"/>
                </a:lnTo>
                <a:lnTo>
                  <a:pt x="2326" y="446"/>
                </a:lnTo>
                <a:lnTo>
                  <a:pt x="2369" y="470"/>
                </a:lnTo>
                <a:lnTo>
                  <a:pt x="2409" y="494"/>
                </a:lnTo>
                <a:lnTo>
                  <a:pt x="2442" y="515"/>
                </a:lnTo>
                <a:lnTo>
                  <a:pt x="2476" y="535"/>
                </a:lnTo>
                <a:lnTo>
                  <a:pt x="2504" y="551"/>
                </a:lnTo>
                <a:lnTo>
                  <a:pt x="2525" y="561"/>
                </a:lnTo>
                <a:lnTo>
                  <a:pt x="2543" y="571"/>
                </a:lnTo>
                <a:lnTo>
                  <a:pt x="2574" y="584"/>
                </a:lnTo>
                <a:lnTo>
                  <a:pt x="2604" y="598"/>
                </a:lnTo>
                <a:lnTo>
                  <a:pt x="2635" y="608"/>
                </a:lnTo>
                <a:lnTo>
                  <a:pt x="2669" y="618"/>
                </a:lnTo>
                <a:lnTo>
                  <a:pt x="2697" y="624"/>
                </a:lnTo>
                <a:lnTo>
                  <a:pt x="2724" y="632"/>
                </a:lnTo>
                <a:lnTo>
                  <a:pt x="2746" y="634"/>
                </a:lnTo>
                <a:lnTo>
                  <a:pt x="2761" y="634"/>
                </a:lnTo>
                <a:lnTo>
                  <a:pt x="2772" y="634"/>
                </a:lnTo>
                <a:lnTo>
                  <a:pt x="2789" y="634"/>
                </a:lnTo>
                <a:lnTo>
                  <a:pt x="2804" y="634"/>
                </a:lnTo>
                <a:lnTo>
                  <a:pt x="2819" y="634"/>
                </a:lnTo>
                <a:lnTo>
                  <a:pt x="2832" y="634"/>
                </a:lnTo>
                <a:lnTo>
                  <a:pt x="2843" y="634"/>
                </a:lnTo>
                <a:lnTo>
                  <a:pt x="2853" y="632"/>
                </a:lnTo>
                <a:lnTo>
                  <a:pt x="2858" y="632"/>
                </a:lnTo>
                <a:lnTo>
                  <a:pt x="2840" y="628"/>
                </a:lnTo>
                <a:lnTo>
                  <a:pt x="2825" y="624"/>
                </a:lnTo>
                <a:lnTo>
                  <a:pt x="2819" y="618"/>
                </a:lnTo>
                <a:lnTo>
                  <a:pt x="2815" y="618"/>
                </a:lnTo>
                <a:lnTo>
                  <a:pt x="2834" y="614"/>
                </a:lnTo>
                <a:lnTo>
                  <a:pt x="2847" y="608"/>
                </a:lnTo>
                <a:lnTo>
                  <a:pt x="2847" y="604"/>
                </a:lnTo>
                <a:lnTo>
                  <a:pt x="2828" y="608"/>
                </a:lnTo>
                <a:lnTo>
                  <a:pt x="2810" y="608"/>
                </a:lnTo>
                <a:lnTo>
                  <a:pt x="2791" y="608"/>
                </a:lnTo>
                <a:lnTo>
                  <a:pt x="2779" y="604"/>
                </a:lnTo>
                <a:lnTo>
                  <a:pt x="2770" y="602"/>
                </a:lnTo>
                <a:lnTo>
                  <a:pt x="2772" y="598"/>
                </a:lnTo>
                <a:lnTo>
                  <a:pt x="2782" y="598"/>
                </a:lnTo>
                <a:lnTo>
                  <a:pt x="2798" y="594"/>
                </a:lnTo>
                <a:lnTo>
                  <a:pt x="2813" y="594"/>
                </a:lnTo>
                <a:lnTo>
                  <a:pt x="2810" y="591"/>
                </a:lnTo>
                <a:lnTo>
                  <a:pt x="2789" y="588"/>
                </a:lnTo>
                <a:lnTo>
                  <a:pt x="2763" y="584"/>
                </a:lnTo>
                <a:lnTo>
                  <a:pt x="2746" y="581"/>
                </a:lnTo>
                <a:lnTo>
                  <a:pt x="2739" y="581"/>
                </a:lnTo>
                <a:lnTo>
                  <a:pt x="2748" y="578"/>
                </a:lnTo>
                <a:lnTo>
                  <a:pt x="2763" y="578"/>
                </a:lnTo>
                <a:lnTo>
                  <a:pt x="2779" y="578"/>
                </a:lnTo>
                <a:lnTo>
                  <a:pt x="2763" y="574"/>
                </a:lnTo>
                <a:lnTo>
                  <a:pt x="2746" y="567"/>
                </a:lnTo>
                <a:lnTo>
                  <a:pt x="2727" y="561"/>
                </a:lnTo>
                <a:lnTo>
                  <a:pt x="2709" y="551"/>
                </a:lnTo>
                <a:lnTo>
                  <a:pt x="2693" y="545"/>
                </a:lnTo>
                <a:lnTo>
                  <a:pt x="2675" y="535"/>
                </a:lnTo>
                <a:lnTo>
                  <a:pt x="2656" y="527"/>
                </a:lnTo>
                <a:lnTo>
                  <a:pt x="2641" y="517"/>
                </a:lnTo>
                <a:lnTo>
                  <a:pt x="2617" y="504"/>
                </a:lnTo>
                <a:lnTo>
                  <a:pt x="2581" y="484"/>
                </a:lnTo>
                <a:lnTo>
                  <a:pt x="2534" y="457"/>
                </a:lnTo>
                <a:lnTo>
                  <a:pt x="2476" y="424"/>
                </a:lnTo>
                <a:lnTo>
                  <a:pt x="2415" y="390"/>
                </a:lnTo>
                <a:lnTo>
                  <a:pt x="2347" y="349"/>
                </a:lnTo>
                <a:lnTo>
                  <a:pt x="2274" y="309"/>
                </a:lnTo>
                <a:lnTo>
                  <a:pt x="2203" y="266"/>
                </a:lnTo>
                <a:lnTo>
                  <a:pt x="2130" y="226"/>
                </a:lnTo>
                <a:lnTo>
                  <a:pt x="2059" y="185"/>
                </a:lnTo>
                <a:lnTo>
                  <a:pt x="1995" y="148"/>
                </a:lnTo>
                <a:lnTo>
                  <a:pt x="1937" y="115"/>
                </a:lnTo>
                <a:lnTo>
                  <a:pt x="1884" y="85"/>
                </a:lnTo>
                <a:lnTo>
                  <a:pt x="1841" y="61"/>
                </a:lnTo>
                <a:lnTo>
                  <a:pt x="1811" y="44"/>
                </a:lnTo>
                <a:lnTo>
                  <a:pt x="1796" y="34"/>
                </a:lnTo>
                <a:lnTo>
                  <a:pt x="1778" y="24"/>
                </a:lnTo>
                <a:lnTo>
                  <a:pt x="1762" y="18"/>
                </a:lnTo>
                <a:lnTo>
                  <a:pt x="1744" y="8"/>
                </a:lnTo>
                <a:lnTo>
                  <a:pt x="1725" y="4"/>
                </a:lnTo>
                <a:lnTo>
                  <a:pt x="1707" y="0"/>
                </a:lnTo>
                <a:lnTo>
                  <a:pt x="1688" y="4"/>
                </a:lnTo>
                <a:lnTo>
                  <a:pt x="1667" y="8"/>
                </a:lnTo>
                <a:lnTo>
                  <a:pt x="1643" y="20"/>
                </a:lnTo>
                <a:lnTo>
                  <a:pt x="1609" y="48"/>
                </a:lnTo>
                <a:lnTo>
                  <a:pt x="1596" y="68"/>
                </a:lnTo>
                <a:lnTo>
                  <a:pt x="1609" y="87"/>
                </a:lnTo>
                <a:lnTo>
                  <a:pt x="1637" y="108"/>
                </a:lnTo>
                <a:lnTo>
                  <a:pt x="1670" y="127"/>
                </a:lnTo>
                <a:lnTo>
                  <a:pt x="1725" y="165"/>
                </a:lnTo>
                <a:lnTo>
                  <a:pt x="1798" y="216"/>
                </a:lnTo>
                <a:lnTo>
                  <a:pt x="1879" y="272"/>
                </a:lnTo>
                <a:lnTo>
                  <a:pt x="1958" y="333"/>
                </a:lnTo>
                <a:lnTo>
                  <a:pt x="2032" y="390"/>
                </a:lnTo>
                <a:lnTo>
                  <a:pt x="2090" y="436"/>
                </a:lnTo>
                <a:lnTo>
                  <a:pt x="2124" y="470"/>
                </a:lnTo>
                <a:lnTo>
                  <a:pt x="2090" y="454"/>
                </a:lnTo>
                <a:lnTo>
                  <a:pt x="2051" y="430"/>
                </a:lnTo>
                <a:lnTo>
                  <a:pt x="2004" y="406"/>
                </a:lnTo>
                <a:lnTo>
                  <a:pt x="1955" y="383"/>
                </a:lnTo>
                <a:lnTo>
                  <a:pt x="1903" y="356"/>
                </a:lnTo>
                <a:lnTo>
                  <a:pt x="1851" y="329"/>
                </a:lnTo>
                <a:lnTo>
                  <a:pt x="1796" y="299"/>
                </a:lnTo>
                <a:lnTo>
                  <a:pt x="1740" y="272"/>
                </a:lnTo>
                <a:lnTo>
                  <a:pt x="1688" y="246"/>
                </a:lnTo>
                <a:lnTo>
                  <a:pt x="1637" y="222"/>
                </a:lnTo>
                <a:lnTo>
                  <a:pt x="1590" y="198"/>
                </a:lnTo>
                <a:lnTo>
                  <a:pt x="1547" y="175"/>
                </a:lnTo>
                <a:lnTo>
                  <a:pt x="1511" y="158"/>
                </a:lnTo>
                <a:lnTo>
                  <a:pt x="1480" y="145"/>
                </a:lnTo>
                <a:lnTo>
                  <a:pt x="1456" y="135"/>
                </a:lnTo>
                <a:lnTo>
                  <a:pt x="1440" y="127"/>
                </a:lnTo>
                <a:lnTo>
                  <a:pt x="1422" y="121"/>
                </a:lnTo>
                <a:lnTo>
                  <a:pt x="1401" y="117"/>
                </a:lnTo>
                <a:lnTo>
                  <a:pt x="1382" y="117"/>
                </a:lnTo>
                <a:lnTo>
                  <a:pt x="1364" y="117"/>
                </a:lnTo>
                <a:lnTo>
                  <a:pt x="1345" y="121"/>
                </a:lnTo>
                <a:lnTo>
                  <a:pt x="1324" y="127"/>
                </a:lnTo>
                <a:lnTo>
                  <a:pt x="1306" y="135"/>
                </a:lnTo>
                <a:lnTo>
                  <a:pt x="1285" y="145"/>
                </a:lnTo>
                <a:lnTo>
                  <a:pt x="1257" y="165"/>
                </a:lnTo>
                <a:lnTo>
                  <a:pt x="1251" y="185"/>
                </a:lnTo>
                <a:lnTo>
                  <a:pt x="1266" y="206"/>
                </a:lnTo>
                <a:lnTo>
                  <a:pt x="1296" y="228"/>
                </a:lnTo>
                <a:lnTo>
                  <a:pt x="1312" y="238"/>
                </a:lnTo>
                <a:lnTo>
                  <a:pt x="1333" y="252"/>
                </a:lnTo>
                <a:lnTo>
                  <a:pt x="1364" y="269"/>
                </a:lnTo>
                <a:lnTo>
                  <a:pt x="1397" y="289"/>
                </a:lnTo>
                <a:lnTo>
                  <a:pt x="1440" y="317"/>
                </a:lnTo>
                <a:lnTo>
                  <a:pt x="1483" y="343"/>
                </a:lnTo>
                <a:lnTo>
                  <a:pt x="1532" y="370"/>
                </a:lnTo>
                <a:lnTo>
                  <a:pt x="1581" y="400"/>
                </a:lnTo>
                <a:lnTo>
                  <a:pt x="1630" y="430"/>
                </a:lnTo>
                <a:lnTo>
                  <a:pt x="1680" y="460"/>
                </a:lnTo>
                <a:lnTo>
                  <a:pt x="1725" y="491"/>
                </a:lnTo>
                <a:lnTo>
                  <a:pt x="1768" y="517"/>
                </a:lnTo>
                <a:lnTo>
                  <a:pt x="1808" y="545"/>
                </a:lnTo>
                <a:lnTo>
                  <a:pt x="1841" y="567"/>
                </a:lnTo>
                <a:lnTo>
                  <a:pt x="1869" y="591"/>
                </a:lnTo>
                <a:lnTo>
                  <a:pt x="1888" y="608"/>
                </a:lnTo>
                <a:lnTo>
                  <a:pt x="1823" y="571"/>
                </a:lnTo>
                <a:lnTo>
                  <a:pt x="1753" y="535"/>
                </a:lnTo>
                <a:lnTo>
                  <a:pt x="1680" y="494"/>
                </a:lnTo>
                <a:lnTo>
                  <a:pt x="1603" y="454"/>
                </a:lnTo>
                <a:lnTo>
                  <a:pt x="1523" y="414"/>
                </a:lnTo>
                <a:lnTo>
                  <a:pt x="1446" y="370"/>
                </a:lnTo>
                <a:lnTo>
                  <a:pt x="1371" y="329"/>
                </a:lnTo>
                <a:lnTo>
                  <a:pt x="1294" y="289"/>
                </a:lnTo>
                <a:lnTo>
                  <a:pt x="1223" y="248"/>
                </a:lnTo>
                <a:lnTo>
                  <a:pt x="1156" y="216"/>
                </a:lnTo>
                <a:lnTo>
                  <a:pt x="1092" y="182"/>
                </a:lnTo>
                <a:lnTo>
                  <a:pt x="1036" y="151"/>
                </a:lnTo>
                <a:lnTo>
                  <a:pt x="991" y="125"/>
                </a:lnTo>
                <a:lnTo>
                  <a:pt x="950" y="105"/>
                </a:lnTo>
                <a:lnTo>
                  <a:pt x="920" y="87"/>
                </a:lnTo>
                <a:lnTo>
                  <a:pt x="901" y="78"/>
                </a:lnTo>
                <a:lnTo>
                  <a:pt x="877" y="64"/>
                </a:lnTo>
                <a:lnTo>
                  <a:pt x="852" y="50"/>
                </a:lnTo>
                <a:lnTo>
                  <a:pt x="828" y="38"/>
                </a:lnTo>
                <a:lnTo>
                  <a:pt x="803" y="28"/>
                </a:lnTo>
                <a:lnTo>
                  <a:pt x="779" y="24"/>
                </a:lnTo>
                <a:lnTo>
                  <a:pt x="751" y="20"/>
                </a:lnTo>
                <a:lnTo>
                  <a:pt x="721" y="28"/>
                </a:lnTo>
                <a:lnTo>
                  <a:pt x="690" y="38"/>
                </a:lnTo>
                <a:lnTo>
                  <a:pt x="663" y="54"/>
                </a:lnTo>
                <a:lnTo>
                  <a:pt x="644" y="71"/>
                </a:lnTo>
                <a:lnTo>
                  <a:pt x="632" y="91"/>
                </a:lnTo>
                <a:lnTo>
                  <a:pt x="632" y="108"/>
                </a:lnTo>
                <a:lnTo>
                  <a:pt x="637" y="127"/>
                </a:lnTo>
                <a:lnTo>
                  <a:pt x="650" y="148"/>
                </a:lnTo>
                <a:lnTo>
                  <a:pt x="672" y="168"/>
                </a:lnTo>
                <a:lnTo>
                  <a:pt x="696" y="185"/>
                </a:lnTo>
                <a:lnTo>
                  <a:pt x="714" y="195"/>
                </a:lnTo>
                <a:lnTo>
                  <a:pt x="745" y="212"/>
                </a:lnTo>
                <a:lnTo>
                  <a:pt x="781" y="228"/>
                </a:lnTo>
                <a:lnTo>
                  <a:pt x="824" y="252"/>
                </a:lnTo>
                <a:lnTo>
                  <a:pt x="877" y="275"/>
                </a:lnTo>
                <a:lnTo>
                  <a:pt x="929" y="305"/>
                </a:lnTo>
                <a:lnTo>
                  <a:pt x="984" y="333"/>
                </a:lnTo>
                <a:lnTo>
                  <a:pt x="1039" y="363"/>
                </a:lnTo>
                <a:lnTo>
                  <a:pt x="1094" y="396"/>
                </a:lnTo>
                <a:lnTo>
                  <a:pt x="1146" y="426"/>
                </a:lnTo>
                <a:lnTo>
                  <a:pt x="1195" y="457"/>
                </a:lnTo>
                <a:lnTo>
                  <a:pt x="1238" y="487"/>
                </a:lnTo>
                <a:lnTo>
                  <a:pt x="1275" y="517"/>
                </a:lnTo>
                <a:lnTo>
                  <a:pt x="1306" y="545"/>
                </a:lnTo>
                <a:lnTo>
                  <a:pt x="1324" y="571"/>
                </a:lnTo>
                <a:lnTo>
                  <a:pt x="1333" y="591"/>
                </a:lnTo>
                <a:lnTo>
                  <a:pt x="1300" y="574"/>
                </a:lnTo>
                <a:lnTo>
                  <a:pt x="1260" y="551"/>
                </a:lnTo>
                <a:lnTo>
                  <a:pt x="1210" y="523"/>
                </a:lnTo>
                <a:lnTo>
                  <a:pt x="1156" y="491"/>
                </a:lnTo>
                <a:lnTo>
                  <a:pt x="1094" y="457"/>
                </a:lnTo>
                <a:lnTo>
                  <a:pt x="1030" y="416"/>
                </a:lnTo>
                <a:lnTo>
                  <a:pt x="959" y="380"/>
                </a:lnTo>
                <a:lnTo>
                  <a:pt x="886" y="335"/>
                </a:lnTo>
                <a:lnTo>
                  <a:pt x="813" y="296"/>
                </a:lnTo>
                <a:lnTo>
                  <a:pt x="733" y="256"/>
                </a:lnTo>
                <a:lnTo>
                  <a:pt x="653" y="216"/>
                </a:lnTo>
                <a:lnTo>
                  <a:pt x="573" y="178"/>
                </a:lnTo>
                <a:lnTo>
                  <a:pt x="494" y="141"/>
                </a:lnTo>
                <a:lnTo>
                  <a:pt x="417" y="108"/>
                </a:lnTo>
                <a:lnTo>
                  <a:pt x="337" y="78"/>
                </a:lnTo>
                <a:lnTo>
                  <a:pt x="264" y="54"/>
                </a:lnTo>
                <a:lnTo>
                  <a:pt x="225" y="44"/>
                </a:lnTo>
                <a:lnTo>
                  <a:pt x="191" y="38"/>
                </a:lnTo>
                <a:lnTo>
                  <a:pt x="161" y="34"/>
                </a:lnTo>
                <a:lnTo>
                  <a:pt x="133" y="30"/>
                </a:lnTo>
                <a:lnTo>
                  <a:pt x="108" y="34"/>
                </a:lnTo>
                <a:lnTo>
                  <a:pt x="84" y="40"/>
                </a:lnTo>
                <a:lnTo>
                  <a:pt x="62" y="48"/>
                </a:lnTo>
                <a:lnTo>
                  <a:pt x="37" y="58"/>
                </a:lnTo>
                <a:lnTo>
                  <a:pt x="15" y="71"/>
                </a:lnTo>
                <a:lnTo>
                  <a:pt x="4" y="85"/>
                </a:lnTo>
                <a:lnTo>
                  <a:pt x="0" y="95"/>
                </a:lnTo>
                <a:lnTo>
                  <a:pt x="0" y="108"/>
                </a:lnTo>
                <a:lnTo>
                  <a:pt x="10" y="121"/>
                </a:lnTo>
                <a:lnTo>
                  <a:pt x="22" y="135"/>
                </a:lnTo>
                <a:lnTo>
                  <a:pt x="41" y="151"/>
                </a:lnTo>
                <a:lnTo>
                  <a:pt x="62" y="165"/>
                </a:lnTo>
                <a:lnTo>
                  <a:pt x="96" y="185"/>
                </a:lnTo>
                <a:lnTo>
                  <a:pt x="142" y="212"/>
                </a:lnTo>
                <a:lnTo>
                  <a:pt x="197" y="242"/>
                </a:lnTo>
                <a:lnTo>
                  <a:pt x="258" y="272"/>
                </a:lnTo>
                <a:lnTo>
                  <a:pt x="316" y="305"/>
                </a:lnTo>
                <a:lnTo>
                  <a:pt x="365" y="329"/>
                </a:lnTo>
                <a:lnTo>
                  <a:pt x="402" y="353"/>
                </a:lnTo>
                <a:lnTo>
                  <a:pt x="423" y="363"/>
                </a:lnTo>
                <a:lnTo>
                  <a:pt x="408" y="349"/>
                </a:lnTo>
                <a:lnTo>
                  <a:pt x="384" y="333"/>
                </a:lnTo>
                <a:lnTo>
                  <a:pt x="359" y="317"/>
                </a:lnTo>
                <a:lnTo>
                  <a:pt x="343" y="303"/>
                </a:lnTo>
                <a:close/>
              </a:path>
            </a:pathLst>
          </a:custGeom>
          <a:solidFill>
            <a:srgbClr val="FF00FF"/>
          </a:solidFill>
          <a:ln w="0">
            <a:solidFill>
              <a:srgbClr val="FF00FF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33797" name="Group 5">
            <a:extLst>
              <a:ext uri="{FF2B5EF4-FFF2-40B4-BE49-F238E27FC236}">
                <a16:creationId xmlns:a16="http://schemas.microsoft.com/office/drawing/2014/main" id="{12D1A4E0-3EC3-4374-9959-3275B7BDA28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486025" y="692150"/>
            <a:ext cx="3886200" cy="1066800"/>
            <a:chOff x="1488" y="192"/>
            <a:chExt cx="2448" cy="672"/>
          </a:xfrm>
        </p:grpSpPr>
        <p:sp>
          <p:nvSpPr>
            <p:cNvPr id="33806" name="AutoShape 6">
              <a:extLst>
                <a:ext uri="{FF2B5EF4-FFF2-40B4-BE49-F238E27FC236}">
                  <a16:creationId xmlns:a16="http://schemas.microsoft.com/office/drawing/2014/main" id="{FFFC566C-FE42-4BC4-A1D5-96FC2D1E03DB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488" y="192"/>
              <a:ext cx="2448" cy="6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7" name="Rectangle 7">
              <a:extLst>
                <a:ext uri="{FF2B5EF4-FFF2-40B4-BE49-F238E27FC236}">
                  <a16:creationId xmlns:a16="http://schemas.microsoft.com/office/drawing/2014/main" id="{9E1C64A7-C4DB-4414-83D2-C284293D35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9" y="268"/>
              <a:ext cx="2180" cy="526"/>
            </a:xfrm>
            <a:prstGeom prst="rect">
              <a:avLst/>
            </a:prstGeom>
            <a:solidFill>
              <a:srgbClr val="FF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33808" name="Freeform 8">
              <a:extLst>
                <a:ext uri="{FF2B5EF4-FFF2-40B4-BE49-F238E27FC236}">
                  <a16:creationId xmlns:a16="http://schemas.microsoft.com/office/drawing/2014/main" id="{B0B86951-1914-49CD-BB3A-C5F95A7C3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" y="208"/>
              <a:ext cx="60" cy="645"/>
            </a:xfrm>
            <a:custGeom>
              <a:avLst/>
              <a:gdLst>
                <a:gd name="T0" fmla="*/ 0 w 179"/>
                <a:gd name="T1" fmla="*/ 0 h 1934"/>
                <a:gd name="T2" fmla="*/ 20 w 179"/>
                <a:gd name="T3" fmla="*/ 20 h 1934"/>
                <a:gd name="T4" fmla="*/ 20 w 179"/>
                <a:gd name="T5" fmla="*/ 195 h 1934"/>
                <a:gd name="T6" fmla="*/ 0 w 179"/>
                <a:gd name="T7" fmla="*/ 215 h 1934"/>
                <a:gd name="T8" fmla="*/ 0 w 179"/>
                <a:gd name="T9" fmla="*/ 0 h 19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9" h="1934">
                  <a:moveTo>
                    <a:pt x="0" y="0"/>
                  </a:moveTo>
                  <a:lnTo>
                    <a:pt x="179" y="179"/>
                  </a:lnTo>
                  <a:lnTo>
                    <a:pt x="179" y="1755"/>
                  </a:lnTo>
                  <a:lnTo>
                    <a:pt x="0" y="19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A9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09" name="Freeform 9">
              <a:extLst>
                <a:ext uri="{FF2B5EF4-FFF2-40B4-BE49-F238E27FC236}">
                  <a16:creationId xmlns:a16="http://schemas.microsoft.com/office/drawing/2014/main" id="{526E4B8C-F5ED-4948-AF5C-8AC189F3B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" y="208"/>
              <a:ext cx="2299" cy="60"/>
            </a:xfrm>
            <a:custGeom>
              <a:avLst/>
              <a:gdLst>
                <a:gd name="T0" fmla="*/ 0 w 6897"/>
                <a:gd name="T1" fmla="*/ 0 h 179"/>
                <a:gd name="T2" fmla="*/ 20 w 6897"/>
                <a:gd name="T3" fmla="*/ 20 h 179"/>
                <a:gd name="T4" fmla="*/ 746 w 6897"/>
                <a:gd name="T5" fmla="*/ 20 h 179"/>
                <a:gd name="T6" fmla="*/ 766 w 6897"/>
                <a:gd name="T7" fmla="*/ 0 h 179"/>
                <a:gd name="T8" fmla="*/ 0 w 6897"/>
                <a:gd name="T9" fmla="*/ 0 h 1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97" h="179">
                  <a:moveTo>
                    <a:pt x="0" y="0"/>
                  </a:moveTo>
                  <a:lnTo>
                    <a:pt x="179" y="179"/>
                  </a:lnTo>
                  <a:lnTo>
                    <a:pt x="6718" y="179"/>
                  </a:lnTo>
                  <a:lnTo>
                    <a:pt x="689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7F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10" name="Freeform 10">
              <a:extLst>
                <a:ext uri="{FF2B5EF4-FFF2-40B4-BE49-F238E27FC236}">
                  <a16:creationId xmlns:a16="http://schemas.microsoft.com/office/drawing/2014/main" id="{38C70786-5533-4945-95C3-21BD26E17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" y="208"/>
              <a:ext cx="59" cy="645"/>
            </a:xfrm>
            <a:custGeom>
              <a:avLst/>
              <a:gdLst>
                <a:gd name="T0" fmla="*/ 19 w 179"/>
                <a:gd name="T1" fmla="*/ 215 h 1934"/>
                <a:gd name="T2" fmla="*/ 0 w 179"/>
                <a:gd name="T3" fmla="*/ 195 h 1934"/>
                <a:gd name="T4" fmla="*/ 0 w 179"/>
                <a:gd name="T5" fmla="*/ 20 h 1934"/>
                <a:gd name="T6" fmla="*/ 19 w 179"/>
                <a:gd name="T7" fmla="*/ 0 h 1934"/>
                <a:gd name="T8" fmla="*/ 19 w 179"/>
                <a:gd name="T9" fmla="*/ 215 h 19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9" h="1934">
                  <a:moveTo>
                    <a:pt x="179" y="1934"/>
                  </a:moveTo>
                  <a:lnTo>
                    <a:pt x="0" y="1755"/>
                  </a:lnTo>
                  <a:lnTo>
                    <a:pt x="0" y="179"/>
                  </a:lnTo>
                  <a:lnTo>
                    <a:pt x="179" y="0"/>
                  </a:lnTo>
                  <a:lnTo>
                    <a:pt x="179" y="1934"/>
                  </a:lnTo>
                  <a:close/>
                </a:path>
              </a:pathLst>
            </a:custGeom>
            <a:solidFill>
              <a:srgbClr val="7F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11" name="Freeform 11">
              <a:extLst>
                <a:ext uri="{FF2B5EF4-FFF2-40B4-BE49-F238E27FC236}">
                  <a16:creationId xmlns:a16="http://schemas.microsoft.com/office/drawing/2014/main" id="{CC30A6A5-602B-4B83-98E8-52B8C27CF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" y="793"/>
              <a:ext cx="2299" cy="60"/>
            </a:xfrm>
            <a:custGeom>
              <a:avLst/>
              <a:gdLst>
                <a:gd name="T0" fmla="*/ 766 w 6897"/>
                <a:gd name="T1" fmla="*/ 20 h 179"/>
                <a:gd name="T2" fmla="*/ 0 w 6897"/>
                <a:gd name="T3" fmla="*/ 20 h 179"/>
                <a:gd name="T4" fmla="*/ 20 w 6897"/>
                <a:gd name="T5" fmla="*/ 0 h 179"/>
                <a:gd name="T6" fmla="*/ 746 w 6897"/>
                <a:gd name="T7" fmla="*/ 0 h 179"/>
                <a:gd name="T8" fmla="*/ 766 w 6897"/>
                <a:gd name="T9" fmla="*/ 20 h 1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97" h="179">
                  <a:moveTo>
                    <a:pt x="6897" y="179"/>
                  </a:moveTo>
                  <a:lnTo>
                    <a:pt x="0" y="179"/>
                  </a:lnTo>
                  <a:lnTo>
                    <a:pt x="179" y="0"/>
                  </a:lnTo>
                  <a:lnTo>
                    <a:pt x="6718" y="0"/>
                  </a:lnTo>
                  <a:lnTo>
                    <a:pt x="6897" y="179"/>
                  </a:lnTo>
                  <a:close/>
                </a:path>
              </a:pathLst>
            </a:custGeom>
            <a:solidFill>
              <a:srgbClr val="3F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12" name="Rectangle 12">
              <a:extLst>
                <a:ext uri="{FF2B5EF4-FFF2-40B4-BE49-F238E27FC236}">
                  <a16:creationId xmlns:a16="http://schemas.microsoft.com/office/drawing/2014/main" id="{B48780B0-762F-44C5-B589-A4CA87B917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369"/>
              <a:ext cx="2031" cy="3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r>
                <a:rPr lang="es-PR" altLang="en-US" sz="37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CALORIA (cal)</a:t>
              </a:r>
              <a:endParaRPr lang="es-PR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33813" name="Freeform 13">
              <a:extLst>
                <a:ext uri="{FF2B5EF4-FFF2-40B4-BE49-F238E27FC236}">
                  <a16:creationId xmlns:a16="http://schemas.microsoft.com/office/drawing/2014/main" id="{2EE4B6F2-E57F-410A-A6DD-8ED8B4962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372"/>
              <a:ext cx="54" cy="45"/>
            </a:xfrm>
            <a:custGeom>
              <a:avLst/>
              <a:gdLst>
                <a:gd name="T0" fmla="*/ 0 w 162"/>
                <a:gd name="T1" fmla="*/ 15 h 136"/>
                <a:gd name="T2" fmla="*/ 6 w 162"/>
                <a:gd name="T3" fmla="*/ 0 h 136"/>
                <a:gd name="T4" fmla="*/ 18 w 162"/>
                <a:gd name="T5" fmla="*/ 0 h 136"/>
                <a:gd name="T6" fmla="*/ 7 w 162"/>
                <a:gd name="T7" fmla="*/ 15 h 136"/>
                <a:gd name="T8" fmla="*/ 0 w 162"/>
                <a:gd name="T9" fmla="*/ 15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" h="136">
                  <a:moveTo>
                    <a:pt x="0" y="136"/>
                  </a:moveTo>
                  <a:lnTo>
                    <a:pt x="58" y="0"/>
                  </a:lnTo>
                  <a:lnTo>
                    <a:pt x="162" y="0"/>
                  </a:lnTo>
                  <a:lnTo>
                    <a:pt x="65" y="136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3798" name="AutoShape 15">
            <a:extLst>
              <a:ext uri="{FF2B5EF4-FFF2-40B4-BE49-F238E27FC236}">
                <a16:creationId xmlns:a16="http://schemas.microsoft.com/office/drawing/2014/main" id="{5538EF5F-395B-46A3-832F-0120FC7CDA62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395288" y="2335213"/>
            <a:ext cx="8343900" cy="4310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799" name="Rectangle 17">
            <a:extLst>
              <a:ext uri="{FF2B5EF4-FFF2-40B4-BE49-F238E27FC236}">
                <a16:creationId xmlns:a16="http://schemas.microsoft.com/office/drawing/2014/main" id="{D4757606-CD41-44F6-89E6-4F478A95CC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5" y="2552700"/>
            <a:ext cx="7529513" cy="56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r>
              <a:rPr lang="es-PR" altLang="en-US" sz="3700" b="1">
                <a:latin typeface="Times New Roman" panose="02020603050405020304" pitchFamily="18" charset="0"/>
              </a:rPr>
              <a:t>La Cantidad de Calor Necesaria para</a:t>
            </a:r>
            <a:endParaRPr lang="es-PR" altLang="en-US" sz="2400">
              <a:latin typeface="Times New Roman" panose="02020603050405020304" pitchFamily="18" charset="0"/>
            </a:endParaRPr>
          </a:p>
        </p:txBody>
      </p:sp>
      <p:sp>
        <p:nvSpPr>
          <p:cNvPr id="33800" name="Rectangle 18">
            <a:extLst>
              <a:ext uri="{FF2B5EF4-FFF2-40B4-BE49-F238E27FC236}">
                <a16:creationId xmlns:a16="http://schemas.microsoft.com/office/drawing/2014/main" id="{01619610-9585-42D0-A283-6A6D0D154C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0438" y="3109913"/>
            <a:ext cx="7161212" cy="563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r>
              <a:rPr lang="es-PR" altLang="en-US" sz="3700" b="1">
                <a:latin typeface="Times New Roman" panose="02020603050405020304" pitchFamily="18" charset="0"/>
              </a:rPr>
              <a:t>Elevar La Temperatura de 1 gramo</a:t>
            </a:r>
            <a:endParaRPr lang="es-PR" altLang="en-US" sz="2400">
              <a:latin typeface="Times New Roman" panose="02020603050405020304" pitchFamily="18" charset="0"/>
            </a:endParaRPr>
          </a:p>
        </p:txBody>
      </p:sp>
      <p:sp>
        <p:nvSpPr>
          <p:cNvPr id="33801" name="Rectangle 19">
            <a:extLst>
              <a:ext uri="{FF2B5EF4-FFF2-40B4-BE49-F238E27FC236}">
                <a16:creationId xmlns:a16="http://schemas.microsoft.com/office/drawing/2014/main" id="{BC8DFC61-4DE5-4E45-A9B3-9773E84CBE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5413" y="3668713"/>
            <a:ext cx="6292850" cy="563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r>
              <a:rPr lang="es-PR" altLang="en-US" sz="3700" b="1">
                <a:solidFill>
                  <a:srgbClr val="FFFFFF"/>
                </a:solidFill>
                <a:latin typeface="Times New Roman" panose="02020603050405020304" pitchFamily="18" charset="0"/>
              </a:rPr>
              <a:t> </a:t>
            </a:r>
            <a:r>
              <a:rPr lang="es-PR" altLang="en-US" sz="3700" b="1">
                <a:latin typeface="Times New Roman" panose="02020603050405020304" pitchFamily="18" charset="0"/>
              </a:rPr>
              <a:t>de Agua a 1 Grado Centígrado</a:t>
            </a:r>
            <a:endParaRPr lang="es-PR" altLang="en-US" sz="2400">
              <a:latin typeface="Times New Roman" panose="02020603050405020304" pitchFamily="18" charset="0"/>
            </a:endParaRPr>
          </a:p>
        </p:txBody>
      </p:sp>
      <p:sp>
        <p:nvSpPr>
          <p:cNvPr id="33802" name="Rectangle 20">
            <a:extLst>
              <a:ext uri="{FF2B5EF4-FFF2-40B4-BE49-F238E27FC236}">
                <a16:creationId xmlns:a16="http://schemas.microsoft.com/office/drawing/2014/main" id="{F094D8DC-F4A6-42C9-92A3-EF53F3517D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9038" y="4225925"/>
            <a:ext cx="4305300" cy="56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r>
              <a:rPr lang="es-PR" altLang="en-US" sz="3700" b="1">
                <a:latin typeface="Times New Roman" panose="02020603050405020304" pitchFamily="18" charset="0"/>
              </a:rPr>
              <a:t>(de 14.5°C a 15.5°C),</a:t>
            </a:r>
            <a:r>
              <a:rPr lang="es-PR" altLang="en-US" sz="3700" b="1">
                <a:solidFill>
                  <a:srgbClr val="FFFFFF"/>
                </a:solidFill>
                <a:latin typeface="Times New Roman" panose="02020603050405020304" pitchFamily="18" charset="0"/>
              </a:rPr>
              <a:t> </a:t>
            </a:r>
            <a:endParaRPr lang="es-PR" altLang="en-US" sz="2400">
              <a:latin typeface="Times New Roman" panose="02020603050405020304" pitchFamily="18" charset="0"/>
            </a:endParaRPr>
          </a:p>
        </p:txBody>
      </p:sp>
      <p:sp>
        <p:nvSpPr>
          <p:cNvPr id="33803" name="Rectangle 21">
            <a:extLst>
              <a:ext uri="{FF2B5EF4-FFF2-40B4-BE49-F238E27FC236}">
                <a16:creationId xmlns:a16="http://schemas.microsoft.com/office/drawing/2014/main" id="{2FF3931C-6504-4732-A0D0-DFB715F614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8225" y="4783138"/>
            <a:ext cx="7007225" cy="563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r>
              <a:rPr lang="es-PR" altLang="en-US" sz="3700" b="1">
                <a:latin typeface="Times New Roman" panose="02020603050405020304" pitchFamily="18" charset="0"/>
              </a:rPr>
              <a:t>A Nivel del Mar (Bajo Condiciones</a:t>
            </a:r>
            <a:endParaRPr lang="es-PR" altLang="en-US" sz="2400">
              <a:latin typeface="Times New Roman" panose="02020603050405020304" pitchFamily="18" charset="0"/>
            </a:endParaRPr>
          </a:p>
        </p:txBody>
      </p:sp>
      <p:sp>
        <p:nvSpPr>
          <p:cNvPr id="33804" name="Rectangle 22">
            <a:extLst>
              <a:ext uri="{FF2B5EF4-FFF2-40B4-BE49-F238E27FC236}">
                <a16:creationId xmlns:a16="http://schemas.microsoft.com/office/drawing/2014/main" id="{33DE12AE-BFD4-4D74-976C-D88B9F7FBA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2838" y="5341938"/>
            <a:ext cx="6861175" cy="563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r>
              <a:rPr lang="es-PR" altLang="en-US" sz="3700" b="1">
                <a:solidFill>
                  <a:srgbClr val="FFFFFF"/>
                </a:solidFill>
                <a:latin typeface="Times New Roman" panose="02020603050405020304" pitchFamily="18" charset="0"/>
              </a:rPr>
              <a:t> </a:t>
            </a:r>
            <a:r>
              <a:rPr lang="es-PR" altLang="en-US" sz="3700" b="1">
                <a:latin typeface="Times New Roman" panose="02020603050405020304" pitchFamily="18" charset="0"/>
              </a:rPr>
              <a:t>Barométricas Estándar/Normales</a:t>
            </a:r>
            <a:endParaRPr lang="es-PR" altLang="en-US" sz="2400">
              <a:latin typeface="Times New Roman" panose="02020603050405020304" pitchFamily="18" charset="0"/>
            </a:endParaRPr>
          </a:p>
        </p:txBody>
      </p:sp>
      <p:sp>
        <p:nvSpPr>
          <p:cNvPr id="33805" name="Rectangle 23">
            <a:extLst>
              <a:ext uri="{FF2B5EF4-FFF2-40B4-BE49-F238E27FC236}">
                <a16:creationId xmlns:a16="http://schemas.microsoft.com/office/drawing/2014/main" id="{5FC78C22-AE53-4BF0-A359-367C1E00A2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7713" y="5899150"/>
            <a:ext cx="5080000" cy="56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r>
              <a:rPr lang="es-PR" altLang="en-US" sz="3700" b="1">
                <a:solidFill>
                  <a:srgbClr val="FFFFFF"/>
                </a:solidFill>
                <a:latin typeface="Times New Roman" panose="02020603050405020304" pitchFamily="18" charset="0"/>
              </a:rPr>
              <a:t> </a:t>
            </a:r>
            <a:r>
              <a:rPr lang="es-PR" altLang="en-US" sz="3700" b="1">
                <a:latin typeface="Times New Roman" panose="02020603050405020304" pitchFamily="18" charset="0"/>
              </a:rPr>
              <a:t>[760 mm. Hg.  ó 1 ATA])</a:t>
            </a:r>
            <a:endParaRPr lang="es-PR" altLang="en-US" sz="2400">
              <a:latin typeface="Times New Roman" panose="02020603050405020304" pitchFamily="18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plus/>
    <p:sndAc>
      <p:stSnd>
        <p:snd r:embed="rId4" name="whoosh.wav"/>
      </p:stSnd>
    </p:sndAc>
  </p:transition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2978" name="Picture 2">
            <a:extLst>
              <a:ext uri="{FF2B5EF4-FFF2-40B4-BE49-F238E27FC236}">
                <a16:creationId xmlns:a16="http://schemas.microsoft.com/office/drawing/2014/main" id="{B665FCB1-8B0C-4815-85B7-2EC633505D3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652463"/>
            <a:ext cx="6781800" cy="1117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2979" name="Picture 3">
            <a:extLst>
              <a:ext uri="{FF2B5EF4-FFF2-40B4-BE49-F238E27FC236}">
                <a16:creationId xmlns:a16="http://schemas.microsoft.com/office/drawing/2014/main" id="{91745FBE-5839-49C8-BD44-F464A0E47C4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2508250"/>
            <a:ext cx="8310563" cy="408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35844" name="Group 4">
            <a:extLst>
              <a:ext uri="{FF2B5EF4-FFF2-40B4-BE49-F238E27FC236}">
                <a16:creationId xmlns:a16="http://schemas.microsoft.com/office/drawing/2014/main" id="{193D4079-5587-4529-8B8C-D3367DF50F8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676400" y="1725613"/>
            <a:ext cx="5749925" cy="765175"/>
            <a:chOff x="1056" y="960"/>
            <a:chExt cx="3622" cy="482"/>
          </a:xfrm>
        </p:grpSpPr>
        <p:sp>
          <p:nvSpPr>
            <p:cNvPr id="35845" name="AutoShape 5">
              <a:extLst>
                <a:ext uri="{FF2B5EF4-FFF2-40B4-BE49-F238E27FC236}">
                  <a16:creationId xmlns:a16="http://schemas.microsoft.com/office/drawing/2014/main" id="{D7A881DA-3D78-42A0-B9C8-A32F5FEBF48D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056" y="960"/>
              <a:ext cx="3622" cy="4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6" name="Rectangle 6">
              <a:extLst>
                <a:ext uri="{FF2B5EF4-FFF2-40B4-BE49-F238E27FC236}">
                  <a16:creationId xmlns:a16="http://schemas.microsoft.com/office/drawing/2014/main" id="{0735A84C-E1C5-4697-A1FB-CD92919D3A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4" y="991"/>
              <a:ext cx="1525" cy="4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r>
                <a:rPr lang="es-PR" altLang="en-US" sz="4700" b="1">
                  <a:latin typeface="Times New Roman" panose="02020603050405020304" pitchFamily="18" charset="0"/>
                </a:rPr>
                <a:t>Concepto</a:t>
              </a:r>
              <a:endParaRPr lang="es-PR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5847" name="Freeform 7">
              <a:extLst>
                <a:ext uri="{FF2B5EF4-FFF2-40B4-BE49-F238E27FC236}">
                  <a16:creationId xmlns:a16="http://schemas.microsoft.com/office/drawing/2014/main" id="{725BAEC4-BF62-4A12-8DE4-E15076D9A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" y="1107"/>
              <a:ext cx="941" cy="252"/>
            </a:xfrm>
            <a:custGeom>
              <a:avLst/>
              <a:gdLst>
                <a:gd name="T0" fmla="*/ 260 w 2822"/>
                <a:gd name="T1" fmla="*/ 44 h 758"/>
                <a:gd name="T2" fmla="*/ 247 w 2822"/>
                <a:gd name="T3" fmla="*/ 56 h 758"/>
                <a:gd name="T4" fmla="*/ 243 w 2822"/>
                <a:gd name="T5" fmla="*/ 63 h 758"/>
                <a:gd name="T6" fmla="*/ 239 w 2822"/>
                <a:gd name="T7" fmla="*/ 65 h 758"/>
                <a:gd name="T8" fmla="*/ 233 w 2822"/>
                <a:gd name="T9" fmla="*/ 67 h 758"/>
                <a:gd name="T10" fmla="*/ 228 w 2822"/>
                <a:gd name="T11" fmla="*/ 67 h 758"/>
                <a:gd name="T12" fmla="*/ 233 w 2822"/>
                <a:gd name="T13" fmla="*/ 55 h 758"/>
                <a:gd name="T14" fmla="*/ 267 w 2822"/>
                <a:gd name="T15" fmla="*/ 30 h 758"/>
                <a:gd name="T16" fmla="*/ 268 w 2822"/>
                <a:gd name="T17" fmla="*/ 22 h 758"/>
                <a:gd name="T18" fmla="*/ 225 w 2822"/>
                <a:gd name="T19" fmla="*/ 39 h 758"/>
                <a:gd name="T20" fmla="*/ 193 w 2822"/>
                <a:gd name="T21" fmla="*/ 57 h 758"/>
                <a:gd name="T22" fmla="*/ 162 w 2822"/>
                <a:gd name="T23" fmla="*/ 75 h 758"/>
                <a:gd name="T24" fmla="*/ 138 w 2822"/>
                <a:gd name="T25" fmla="*/ 69 h 758"/>
                <a:gd name="T26" fmla="*/ 170 w 2822"/>
                <a:gd name="T27" fmla="*/ 46 h 758"/>
                <a:gd name="T28" fmla="*/ 205 w 2822"/>
                <a:gd name="T29" fmla="*/ 23 h 758"/>
                <a:gd name="T30" fmla="*/ 147 w 2822"/>
                <a:gd name="T31" fmla="*/ 52 h 758"/>
                <a:gd name="T32" fmla="*/ 105 w 2822"/>
                <a:gd name="T33" fmla="*/ 76 h 758"/>
                <a:gd name="T34" fmla="*/ 80 w 2822"/>
                <a:gd name="T35" fmla="*/ 83 h 758"/>
                <a:gd name="T36" fmla="*/ 79 w 2822"/>
                <a:gd name="T37" fmla="*/ 71 h 758"/>
                <a:gd name="T38" fmla="*/ 92 w 2822"/>
                <a:gd name="T39" fmla="*/ 67 h 758"/>
                <a:gd name="T40" fmla="*/ 102 w 2822"/>
                <a:gd name="T41" fmla="*/ 61 h 758"/>
                <a:gd name="T42" fmla="*/ 98 w 2822"/>
                <a:gd name="T43" fmla="*/ 61 h 758"/>
                <a:gd name="T44" fmla="*/ 109 w 2822"/>
                <a:gd name="T45" fmla="*/ 55 h 758"/>
                <a:gd name="T46" fmla="*/ 113 w 2822"/>
                <a:gd name="T47" fmla="*/ 50 h 758"/>
                <a:gd name="T48" fmla="*/ 135 w 2822"/>
                <a:gd name="T49" fmla="*/ 33 h 758"/>
                <a:gd name="T50" fmla="*/ 91 w 2822"/>
                <a:gd name="T51" fmla="*/ 58 h 758"/>
                <a:gd name="T52" fmla="*/ 65 w 2822"/>
                <a:gd name="T53" fmla="*/ 71 h 758"/>
                <a:gd name="T54" fmla="*/ 51 w 2822"/>
                <a:gd name="T55" fmla="*/ 63 h 758"/>
                <a:gd name="T56" fmla="*/ 89 w 2822"/>
                <a:gd name="T57" fmla="*/ 30 h 758"/>
                <a:gd name="T58" fmla="*/ 68 w 2822"/>
                <a:gd name="T59" fmla="*/ 43 h 758"/>
                <a:gd name="T60" fmla="*/ 37 w 2822"/>
                <a:gd name="T61" fmla="*/ 61 h 758"/>
                <a:gd name="T62" fmla="*/ 12 w 2822"/>
                <a:gd name="T63" fmla="*/ 69 h 758"/>
                <a:gd name="T64" fmla="*/ 1 w 2822"/>
                <a:gd name="T65" fmla="*/ 69 h 758"/>
                <a:gd name="T66" fmla="*/ 1 w 2822"/>
                <a:gd name="T67" fmla="*/ 66 h 758"/>
                <a:gd name="T68" fmla="*/ 7 w 2822"/>
                <a:gd name="T69" fmla="*/ 64 h 758"/>
                <a:gd name="T70" fmla="*/ 10 w 2822"/>
                <a:gd name="T71" fmla="*/ 63 h 758"/>
                <a:gd name="T72" fmla="*/ 22 w 2822"/>
                <a:gd name="T73" fmla="*/ 58 h 758"/>
                <a:gd name="T74" fmla="*/ 64 w 2822"/>
                <a:gd name="T75" fmla="*/ 34 h 758"/>
                <a:gd name="T76" fmla="*/ 115 w 2822"/>
                <a:gd name="T77" fmla="*/ 5 h 758"/>
                <a:gd name="T78" fmla="*/ 131 w 2822"/>
                <a:gd name="T79" fmla="*/ 1 h 758"/>
                <a:gd name="T80" fmla="*/ 116 w 2822"/>
                <a:gd name="T81" fmla="*/ 24 h 758"/>
                <a:gd name="T82" fmla="*/ 94 w 2822"/>
                <a:gd name="T83" fmla="*/ 44 h 758"/>
                <a:gd name="T84" fmla="*/ 139 w 2822"/>
                <a:gd name="T85" fmla="*/ 22 h 758"/>
                <a:gd name="T86" fmla="*/ 162 w 2822"/>
                <a:gd name="T87" fmla="*/ 13 h 758"/>
                <a:gd name="T88" fmla="*/ 175 w 2822"/>
                <a:gd name="T89" fmla="*/ 22 h 758"/>
                <a:gd name="T90" fmla="*/ 145 w 2822"/>
                <a:gd name="T91" fmla="*/ 40 h 758"/>
                <a:gd name="T92" fmla="*/ 109 w 2822"/>
                <a:gd name="T93" fmla="*/ 64 h 758"/>
                <a:gd name="T94" fmla="*/ 163 w 2822"/>
                <a:gd name="T95" fmla="*/ 36 h 758"/>
                <a:gd name="T96" fmla="*/ 213 w 2822"/>
                <a:gd name="T97" fmla="*/ 10 h 758"/>
                <a:gd name="T98" fmla="*/ 235 w 2822"/>
                <a:gd name="T99" fmla="*/ 3 h 758"/>
                <a:gd name="T100" fmla="*/ 240 w 2822"/>
                <a:gd name="T101" fmla="*/ 18 h 758"/>
                <a:gd name="T102" fmla="*/ 206 w 2822"/>
                <a:gd name="T103" fmla="*/ 36 h 758"/>
                <a:gd name="T104" fmla="*/ 168 w 2822"/>
                <a:gd name="T105" fmla="*/ 62 h 758"/>
                <a:gd name="T106" fmla="*/ 208 w 2822"/>
                <a:gd name="T107" fmla="*/ 41 h 758"/>
                <a:gd name="T108" fmla="*/ 277 w 2822"/>
                <a:gd name="T109" fmla="*/ 9 h 758"/>
                <a:gd name="T110" fmla="*/ 307 w 2822"/>
                <a:gd name="T111" fmla="*/ 5 h 758"/>
                <a:gd name="T112" fmla="*/ 309 w 2822"/>
                <a:gd name="T113" fmla="*/ 17 h 758"/>
                <a:gd name="T114" fmla="*/ 270 w 2822"/>
                <a:gd name="T115" fmla="*/ 39 h 75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822" h="758">
                  <a:moveTo>
                    <a:pt x="2483" y="298"/>
                  </a:moveTo>
                  <a:lnTo>
                    <a:pt x="2468" y="308"/>
                  </a:lnTo>
                  <a:lnTo>
                    <a:pt x="2447" y="318"/>
                  </a:lnTo>
                  <a:lnTo>
                    <a:pt x="2422" y="334"/>
                  </a:lnTo>
                  <a:lnTo>
                    <a:pt x="2395" y="350"/>
                  </a:lnTo>
                  <a:lnTo>
                    <a:pt x="2371" y="368"/>
                  </a:lnTo>
                  <a:lnTo>
                    <a:pt x="2350" y="380"/>
                  </a:lnTo>
                  <a:lnTo>
                    <a:pt x="2335" y="394"/>
                  </a:lnTo>
                  <a:lnTo>
                    <a:pt x="2322" y="400"/>
                  </a:lnTo>
                  <a:lnTo>
                    <a:pt x="2314" y="408"/>
                  </a:lnTo>
                  <a:lnTo>
                    <a:pt x="2304" y="418"/>
                  </a:lnTo>
                  <a:lnTo>
                    <a:pt x="2289" y="434"/>
                  </a:lnTo>
                  <a:lnTo>
                    <a:pt x="2274" y="447"/>
                  </a:lnTo>
                  <a:lnTo>
                    <a:pt x="2256" y="467"/>
                  </a:lnTo>
                  <a:lnTo>
                    <a:pt x="2238" y="487"/>
                  </a:lnTo>
                  <a:lnTo>
                    <a:pt x="2220" y="507"/>
                  </a:lnTo>
                  <a:lnTo>
                    <a:pt x="2198" y="527"/>
                  </a:lnTo>
                  <a:lnTo>
                    <a:pt x="2174" y="537"/>
                  </a:lnTo>
                  <a:lnTo>
                    <a:pt x="2150" y="546"/>
                  </a:lnTo>
                  <a:lnTo>
                    <a:pt x="2138" y="557"/>
                  </a:lnTo>
                  <a:lnTo>
                    <a:pt x="2140" y="569"/>
                  </a:lnTo>
                  <a:lnTo>
                    <a:pt x="2155" y="569"/>
                  </a:lnTo>
                  <a:lnTo>
                    <a:pt x="2174" y="569"/>
                  </a:lnTo>
                  <a:lnTo>
                    <a:pt x="2183" y="573"/>
                  </a:lnTo>
                  <a:lnTo>
                    <a:pt x="2178" y="573"/>
                  </a:lnTo>
                  <a:lnTo>
                    <a:pt x="2159" y="575"/>
                  </a:lnTo>
                  <a:lnTo>
                    <a:pt x="2132" y="579"/>
                  </a:lnTo>
                  <a:lnTo>
                    <a:pt x="2113" y="583"/>
                  </a:lnTo>
                  <a:lnTo>
                    <a:pt x="2111" y="585"/>
                  </a:lnTo>
                  <a:lnTo>
                    <a:pt x="2123" y="585"/>
                  </a:lnTo>
                  <a:lnTo>
                    <a:pt x="2138" y="589"/>
                  </a:lnTo>
                  <a:lnTo>
                    <a:pt x="2147" y="589"/>
                  </a:lnTo>
                  <a:lnTo>
                    <a:pt x="2150" y="593"/>
                  </a:lnTo>
                  <a:lnTo>
                    <a:pt x="2140" y="595"/>
                  </a:lnTo>
                  <a:lnTo>
                    <a:pt x="2129" y="599"/>
                  </a:lnTo>
                  <a:lnTo>
                    <a:pt x="2111" y="599"/>
                  </a:lnTo>
                  <a:lnTo>
                    <a:pt x="2093" y="599"/>
                  </a:lnTo>
                  <a:lnTo>
                    <a:pt x="2077" y="595"/>
                  </a:lnTo>
                  <a:lnTo>
                    <a:pt x="2077" y="599"/>
                  </a:lnTo>
                  <a:lnTo>
                    <a:pt x="2093" y="605"/>
                  </a:lnTo>
                  <a:lnTo>
                    <a:pt x="2108" y="609"/>
                  </a:lnTo>
                  <a:lnTo>
                    <a:pt x="2104" y="609"/>
                  </a:lnTo>
                  <a:lnTo>
                    <a:pt x="2098" y="615"/>
                  </a:lnTo>
                  <a:lnTo>
                    <a:pt x="2087" y="619"/>
                  </a:lnTo>
                  <a:lnTo>
                    <a:pt x="2068" y="623"/>
                  </a:lnTo>
                  <a:lnTo>
                    <a:pt x="2062" y="615"/>
                  </a:lnTo>
                  <a:lnTo>
                    <a:pt x="2056" y="609"/>
                  </a:lnTo>
                  <a:lnTo>
                    <a:pt x="2051" y="605"/>
                  </a:lnTo>
                  <a:lnTo>
                    <a:pt x="2045" y="609"/>
                  </a:lnTo>
                  <a:lnTo>
                    <a:pt x="2013" y="593"/>
                  </a:lnTo>
                  <a:lnTo>
                    <a:pt x="2011" y="569"/>
                  </a:lnTo>
                  <a:lnTo>
                    <a:pt x="2020" y="549"/>
                  </a:lnTo>
                  <a:lnTo>
                    <a:pt x="2041" y="533"/>
                  </a:lnTo>
                  <a:lnTo>
                    <a:pt x="2051" y="527"/>
                  </a:lnTo>
                  <a:lnTo>
                    <a:pt x="2068" y="513"/>
                  </a:lnTo>
                  <a:lnTo>
                    <a:pt x="2093" y="497"/>
                  </a:lnTo>
                  <a:lnTo>
                    <a:pt x="2119" y="477"/>
                  </a:lnTo>
                  <a:lnTo>
                    <a:pt x="2153" y="450"/>
                  </a:lnTo>
                  <a:lnTo>
                    <a:pt x="2193" y="424"/>
                  </a:lnTo>
                  <a:lnTo>
                    <a:pt x="2231" y="394"/>
                  </a:lnTo>
                  <a:lnTo>
                    <a:pt x="2274" y="360"/>
                  </a:lnTo>
                  <a:lnTo>
                    <a:pt x="2316" y="331"/>
                  </a:lnTo>
                  <a:lnTo>
                    <a:pt x="2362" y="298"/>
                  </a:lnTo>
                  <a:lnTo>
                    <a:pt x="2405" y="268"/>
                  </a:lnTo>
                  <a:lnTo>
                    <a:pt x="2447" y="239"/>
                  </a:lnTo>
                  <a:lnTo>
                    <a:pt x="2486" y="213"/>
                  </a:lnTo>
                  <a:lnTo>
                    <a:pt x="2522" y="185"/>
                  </a:lnTo>
                  <a:lnTo>
                    <a:pt x="2553" y="165"/>
                  </a:lnTo>
                  <a:lnTo>
                    <a:pt x="2579" y="149"/>
                  </a:lnTo>
                  <a:lnTo>
                    <a:pt x="2532" y="159"/>
                  </a:lnTo>
                  <a:lnTo>
                    <a:pt x="2473" y="175"/>
                  </a:lnTo>
                  <a:lnTo>
                    <a:pt x="2411" y="199"/>
                  </a:lnTo>
                  <a:lnTo>
                    <a:pt x="2344" y="222"/>
                  </a:lnTo>
                  <a:lnTo>
                    <a:pt x="2274" y="249"/>
                  </a:lnTo>
                  <a:lnTo>
                    <a:pt x="2210" y="275"/>
                  </a:lnTo>
                  <a:lnTo>
                    <a:pt x="2153" y="298"/>
                  </a:lnTo>
                  <a:lnTo>
                    <a:pt x="2104" y="318"/>
                  </a:lnTo>
                  <a:lnTo>
                    <a:pt x="2083" y="328"/>
                  </a:lnTo>
                  <a:lnTo>
                    <a:pt x="2056" y="341"/>
                  </a:lnTo>
                  <a:lnTo>
                    <a:pt x="2026" y="354"/>
                  </a:lnTo>
                  <a:lnTo>
                    <a:pt x="1992" y="370"/>
                  </a:lnTo>
                  <a:lnTo>
                    <a:pt x="1956" y="390"/>
                  </a:lnTo>
                  <a:lnTo>
                    <a:pt x="1920" y="410"/>
                  </a:lnTo>
                  <a:lnTo>
                    <a:pt x="1884" y="430"/>
                  </a:lnTo>
                  <a:lnTo>
                    <a:pt x="1844" y="450"/>
                  </a:lnTo>
                  <a:lnTo>
                    <a:pt x="1805" y="474"/>
                  </a:lnTo>
                  <a:lnTo>
                    <a:pt x="1769" y="497"/>
                  </a:lnTo>
                  <a:lnTo>
                    <a:pt x="1733" y="516"/>
                  </a:lnTo>
                  <a:lnTo>
                    <a:pt x="1699" y="539"/>
                  </a:lnTo>
                  <a:lnTo>
                    <a:pt x="1666" y="559"/>
                  </a:lnTo>
                  <a:lnTo>
                    <a:pt x="1638" y="579"/>
                  </a:lnTo>
                  <a:lnTo>
                    <a:pt x="1615" y="595"/>
                  </a:lnTo>
                  <a:lnTo>
                    <a:pt x="1593" y="613"/>
                  </a:lnTo>
                  <a:lnTo>
                    <a:pt x="1551" y="643"/>
                  </a:lnTo>
                  <a:lnTo>
                    <a:pt x="1506" y="665"/>
                  </a:lnTo>
                  <a:lnTo>
                    <a:pt x="1460" y="682"/>
                  </a:lnTo>
                  <a:lnTo>
                    <a:pt x="1415" y="692"/>
                  </a:lnTo>
                  <a:lnTo>
                    <a:pt x="1375" y="695"/>
                  </a:lnTo>
                  <a:lnTo>
                    <a:pt x="1339" y="695"/>
                  </a:lnTo>
                  <a:lnTo>
                    <a:pt x="1312" y="692"/>
                  </a:lnTo>
                  <a:lnTo>
                    <a:pt x="1291" y="685"/>
                  </a:lnTo>
                  <a:lnTo>
                    <a:pt x="1261" y="669"/>
                  </a:lnTo>
                  <a:lnTo>
                    <a:pt x="1242" y="649"/>
                  </a:lnTo>
                  <a:lnTo>
                    <a:pt x="1246" y="623"/>
                  </a:lnTo>
                  <a:lnTo>
                    <a:pt x="1278" y="585"/>
                  </a:lnTo>
                  <a:lnTo>
                    <a:pt x="1297" y="573"/>
                  </a:lnTo>
                  <a:lnTo>
                    <a:pt x="1321" y="553"/>
                  </a:lnTo>
                  <a:lnTo>
                    <a:pt x="1354" y="529"/>
                  </a:lnTo>
                  <a:lnTo>
                    <a:pt x="1390" y="503"/>
                  </a:lnTo>
                  <a:lnTo>
                    <a:pt x="1437" y="477"/>
                  </a:lnTo>
                  <a:lnTo>
                    <a:pt x="1481" y="447"/>
                  </a:lnTo>
                  <a:lnTo>
                    <a:pt x="1530" y="414"/>
                  </a:lnTo>
                  <a:lnTo>
                    <a:pt x="1579" y="384"/>
                  </a:lnTo>
                  <a:lnTo>
                    <a:pt x="1627" y="350"/>
                  </a:lnTo>
                  <a:lnTo>
                    <a:pt x="1676" y="322"/>
                  </a:lnTo>
                  <a:lnTo>
                    <a:pt x="1718" y="292"/>
                  </a:lnTo>
                  <a:lnTo>
                    <a:pt x="1759" y="265"/>
                  </a:lnTo>
                  <a:lnTo>
                    <a:pt x="1797" y="242"/>
                  </a:lnTo>
                  <a:lnTo>
                    <a:pt x="1826" y="222"/>
                  </a:lnTo>
                  <a:lnTo>
                    <a:pt x="1848" y="205"/>
                  </a:lnTo>
                  <a:lnTo>
                    <a:pt x="1863" y="195"/>
                  </a:lnTo>
                  <a:lnTo>
                    <a:pt x="1780" y="235"/>
                  </a:lnTo>
                  <a:lnTo>
                    <a:pt x="1699" y="275"/>
                  </a:lnTo>
                  <a:lnTo>
                    <a:pt x="1617" y="314"/>
                  </a:lnTo>
                  <a:lnTo>
                    <a:pt x="1539" y="354"/>
                  </a:lnTo>
                  <a:lnTo>
                    <a:pt x="1466" y="394"/>
                  </a:lnTo>
                  <a:lnTo>
                    <a:pt x="1394" y="430"/>
                  </a:lnTo>
                  <a:lnTo>
                    <a:pt x="1324" y="470"/>
                  </a:lnTo>
                  <a:lnTo>
                    <a:pt x="1257" y="507"/>
                  </a:lnTo>
                  <a:lnTo>
                    <a:pt x="1197" y="539"/>
                  </a:lnTo>
                  <a:lnTo>
                    <a:pt x="1140" y="573"/>
                  </a:lnTo>
                  <a:lnTo>
                    <a:pt x="1089" y="603"/>
                  </a:lnTo>
                  <a:lnTo>
                    <a:pt x="1043" y="629"/>
                  </a:lnTo>
                  <a:lnTo>
                    <a:pt x="1004" y="653"/>
                  </a:lnTo>
                  <a:lnTo>
                    <a:pt x="971" y="672"/>
                  </a:lnTo>
                  <a:lnTo>
                    <a:pt x="943" y="689"/>
                  </a:lnTo>
                  <a:lnTo>
                    <a:pt x="922" y="702"/>
                  </a:lnTo>
                  <a:lnTo>
                    <a:pt x="888" y="722"/>
                  </a:lnTo>
                  <a:lnTo>
                    <a:pt x="858" y="735"/>
                  </a:lnTo>
                  <a:lnTo>
                    <a:pt x="828" y="748"/>
                  </a:lnTo>
                  <a:lnTo>
                    <a:pt x="797" y="754"/>
                  </a:lnTo>
                  <a:lnTo>
                    <a:pt x="771" y="758"/>
                  </a:lnTo>
                  <a:lnTo>
                    <a:pt x="744" y="754"/>
                  </a:lnTo>
                  <a:lnTo>
                    <a:pt x="716" y="748"/>
                  </a:lnTo>
                  <a:lnTo>
                    <a:pt x="689" y="735"/>
                  </a:lnTo>
                  <a:lnTo>
                    <a:pt x="655" y="708"/>
                  </a:lnTo>
                  <a:lnTo>
                    <a:pt x="649" y="685"/>
                  </a:lnTo>
                  <a:lnTo>
                    <a:pt x="662" y="665"/>
                  </a:lnTo>
                  <a:lnTo>
                    <a:pt x="676" y="655"/>
                  </a:lnTo>
                  <a:lnTo>
                    <a:pt x="683" y="653"/>
                  </a:lnTo>
                  <a:lnTo>
                    <a:pt x="695" y="645"/>
                  </a:lnTo>
                  <a:lnTo>
                    <a:pt x="708" y="643"/>
                  </a:lnTo>
                  <a:lnTo>
                    <a:pt x="723" y="635"/>
                  </a:lnTo>
                  <a:lnTo>
                    <a:pt x="734" y="633"/>
                  </a:lnTo>
                  <a:lnTo>
                    <a:pt x="746" y="629"/>
                  </a:lnTo>
                  <a:lnTo>
                    <a:pt x="759" y="625"/>
                  </a:lnTo>
                  <a:lnTo>
                    <a:pt x="767" y="625"/>
                  </a:lnTo>
                  <a:lnTo>
                    <a:pt x="789" y="623"/>
                  </a:lnTo>
                  <a:lnTo>
                    <a:pt x="810" y="615"/>
                  </a:lnTo>
                  <a:lnTo>
                    <a:pt x="831" y="605"/>
                  </a:lnTo>
                  <a:lnTo>
                    <a:pt x="850" y="595"/>
                  </a:lnTo>
                  <a:lnTo>
                    <a:pt x="871" y="583"/>
                  </a:lnTo>
                  <a:lnTo>
                    <a:pt x="895" y="569"/>
                  </a:lnTo>
                  <a:lnTo>
                    <a:pt x="919" y="553"/>
                  </a:lnTo>
                  <a:lnTo>
                    <a:pt x="946" y="539"/>
                  </a:lnTo>
                  <a:lnTo>
                    <a:pt x="937" y="543"/>
                  </a:lnTo>
                  <a:lnTo>
                    <a:pt x="928" y="546"/>
                  </a:lnTo>
                  <a:lnTo>
                    <a:pt x="916" y="549"/>
                  </a:lnTo>
                  <a:lnTo>
                    <a:pt x="901" y="553"/>
                  </a:lnTo>
                  <a:lnTo>
                    <a:pt x="886" y="559"/>
                  </a:lnTo>
                  <a:lnTo>
                    <a:pt x="867" y="563"/>
                  </a:lnTo>
                  <a:lnTo>
                    <a:pt x="846" y="573"/>
                  </a:lnTo>
                  <a:lnTo>
                    <a:pt x="825" y="579"/>
                  </a:lnTo>
                  <a:lnTo>
                    <a:pt x="840" y="569"/>
                  </a:lnTo>
                  <a:lnTo>
                    <a:pt x="858" y="559"/>
                  </a:lnTo>
                  <a:lnTo>
                    <a:pt x="882" y="546"/>
                  </a:lnTo>
                  <a:lnTo>
                    <a:pt x="913" y="533"/>
                  </a:lnTo>
                  <a:lnTo>
                    <a:pt x="941" y="520"/>
                  </a:lnTo>
                  <a:lnTo>
                    <a:pt x="967" y="507"/>
                  </a:lnTo>
                  <a:lnTo>
                    <a:pt x="994" y="490"/>
                  </a:lnTo>
                  <a:lnTo>
                    <a:pt x="1015" y="477"/>
                  </a:lnTo>
                  <a:lnTo>
                    <a:pt x="1004" y="480"/>
                  </a:lnTo>
                  <a:lnTo>
                    <a:pt x="988" y="487"/>
                  </a:lnTo>
                  <a:lnTo>
                    <a:pt x="977" y="493"/>
                  </a:lnTo>
                  <a:lnTo>
                    <a:pt x="962" y="500"/>
                  </a:lnTo>
                  <a:lnTo>
                    <a:pt x="949" y="507"/>
                  </a:lnTo>
                  <a:lnTo>
                    <a:pt x="934" y="513"/>
                  </a:lnTo>
                  <a:lnTo>
                    <a:pt x="919" y="520"/>
                  </a:lnTo>
                  <a:lnTo>
                    <a:pt x="903" y="527"/>
                  </a:lnTo>
                  <a:lnTo>
                    <a:pt x="924" y="513"/>
                  </a:lnTo>
                  <a:lnTo>
                    <a:pt x="964" y="487"/>
                  </a:lnTo>
                  <a:lnTo>
                    <a:pt x="1015" y="454"/>
                  </a:lnTo>
                  <a:lnTo>
                    <a:pt x="1079" y="414"/>
                  </a:lnTo>
                  <a:lnTo>
                    <a:pt x="1146" y="370"/>
                  </a:lnTo>
                  <a:lnTo>
                    <a:pt x="1210" y="328"/>
                  </a:lnTo>
                  <a:lnTo>
                    <a:pt x="1270" y="292"/>
                  </a:lnTo>
                  <a:lnTo>
                    <a:pt x="1318" y="259"/>
                  </a:lnTo>
                  <a:lnTo>
                    <a:pt x="1291" y="268"/>
                  </a:lnTo>
                  <a:lnTo>
                    <a:pt x="1255" y="282"/>
                  </a:lnTo>
                  <a:lnTo>
                    <a:pt x="1215" y="298"/>
                  </a:lnTo>
                  <a:lnTo>
                    <a:pt x="1170" y="322"/>
                  </a:lnTo>
                  <a:lnTo>
                    <a:pt x="1121" y="348"/>
                  </a:lnTo>
                  <a:lnTo>
                    <a:pt x="1073" y="374"/>
                  </a:lnTo>
                  <a:lnTo>
                    <a:pt x="1019" y="404"/>
                  </a:lnTo>
                  <a:lnTo>
                    <a:pt x="967" y="434"/>
                  </a:lnTo>
                  <a:lnTo>
                    <a:pt x="916" y="464"/>
                  </a:lnTo>
                  <a:lnTo>
                    <a:pt x="865" y="493"/>
                  </a:lnTo>
                  <a:lnTo>
                    <a:pt x="819" y="520"/>
                  </a:lnTo>
                  <a:lnTo>
                    <a:pt x="774" y="546"/>
                  </a:lnTo>
                  <a:lnTo>
                    <a:pt x="734" y="569"/>
                  </a:lnTo>
                  <a:lnTo>
                    <a:pt x="701" y="589"/>
                  </a:lnTo>
                  <a:lnTo>
                    <a:pt x="674" y="605"/>
                  </a:lnTo>
                  <a:lnTo>
                    <a:pt x="655" y="615"/>
                  </a:lnTo>
                  <a:lnTo>
                    <a:pt x="629" y="629"/>
                  </a:lnTo>
                  <a:lnTo>
                    <a:pt x="602" y="639"/>
                  </a:lnTo>
                  <a:lnTo>
                    <a:pt x="581" y="645"/>
                  </a:lnTo>
                  <a:lnTo>
                    <a:pt x="559" y="649"/>
                  </a:lnTo>
                  <a:lnTo>
                    <a:pt x="538" y="649"/>
                  </a:lnTo>
                  <a:lnTo>
                    <a:pt x="519" y="645"/>
                  </a:lnTo>
                  <a:lnTo>
                    <a:pt x="502" y="639"/>
                  </a:lnTo>
                  <a:lnTo>
                    <a:pt x="486" y="633"/>
                  </a:lnTo>
                  <a:lnTo>
                    <a:pt x="462" y="613"/>
                  </a:lnTo>
                  <a:lnTo>
                    <a:pt x="450" y="595"/>
                  </a:lnTo>
                  <a:lnTo>
                    <a:pt x="456" y="573"/>
                  </a:lnTo>
                  <a:lnTo>
                    <a:pt x="475" y="549"/>
                  </a:lnTo>
                  <a:lnTo>
                    <a:pt x="492" y="533"/>
                  </a:lnTo>
                  <a:lnTo>
                    <a:pt x="522" y="507"/>
                  </a:lnTo>
                  <a:lnTo>
                    <a:pt x="562" y="474"/>
                  </a:lnTo>
                  <a:lnTo>
                    <a:pt x="607" y="434"/>
                  </a:lnTo>
                  <a:lnTo>
                    <a:pt x="665" y="388"/>
                  </a:lnTo>
                  <a:lnTo>
                    <a:pt x="731" y="334"/>
                  </a:lnTo>
                  <a:lnTo>
                    <a:pt x="804" y="275"/>
                  </a:lnTo>
                  <a:lnTo>
                    <a:pt x="886" y="213"/>
                  </a:lnTo>
                  <a:lnTo>
                    <a:pt x="856" y="235"/>
                  </a:lnTo>
                  <a:lnTo>
                    <a:pt x="819" y="259"/>
                  </a:lnTo>
                  <a:lnTo>
                    <a:pt x="782" y="282"/>
                  </a:lnTo>
                  <a:lnTo>
                    <a:pt x="740" y="308"/>
                  </a:lnTo>
                  <a:lnTo>
                    <a:pt x="698" y="334"/>
                  </a:lnTo>
                  <a:lnTo>
                    <a:pt x="655" y="360"/>
                  </a:lnTo>
                  <a:lnTo>
                    <a:pt x="610" y="388"/>
                  </a:lnTo>
                  <a:lnTo>
                    <a:pt x="568" y="414"/>
                  </a:lnTo>
                  <a:lnTo>
                    <a:pt x="526" y="440"/>
                  </a:lnTo>
                  <a:lnTo>
                    <a:pt x="483" y="464"/>
                  </a:lnTo>
                  <a:lnTo>
                    <a:pt x="443" y="487"/>
                  </a:lnTo>
                  <a:lnTo>
                    <a:pt x="411" y="507"/>
                  </a:lnTo>
                  <a:lnTo>
                    <a:pt x="377" y="527"/>
                  </a:lnTo>
                  <a:lnTo>
                    <a:pt x="350" y="543"/>
                  </a:lnTo>
                  <a:lnTo>
                    <a:pt x="329" y="553"/>
                  </a:lnTo>
                  <a:lnTo>
                    <a:pt x="311" y="563"/>
                  </a:lnTo>
                  <a:lnTo>
                    <a:pt x="280" y="575"/>
                  </a:lnTo>
                  <a:lnTo>
                    <a:pt x="250" y="589"/>
                  </a:lnTo>
                  <a:lnTo>
                    <a:pt x="220" y="599"/>
                  </a:lnTo>
                  <a:lnTo>
                    <a:pt x="187" y="609"/>
                  </a:lnTo>
                  <a:lnTo>
                    <a:pt x="159" y="615"/>
                  </a:lnTo>
                  <a:lnTo>
                    <a:pt x="132" y="623"/>
                  </a:lnTo>
                  <a:lnTo>
                    <a:pt x="111" y="625"/>
                  </a:lnTo>
                  <a:lnTo>
                    <a:pt x="96" y="625"/>
                  </a:lnTo>
                  <a:lnTo>
                    <a:pt x="85" y="625"/>
                  </a:lnTo>
                  <a:lnTo>
                    <a:pt x="68" y="625"/>
                  </a:lnTo>
                  <a:lnTo>
                    <a:pt x="53" y="625"/>
                  </a:lnTo>
                  <a:lnTo>
                    <a:pt x="39" y="625"/>
                  </a:lnTo>
                  <a:lnTo>
                    <a:pt x="26" y="625"/>
                  </a:lnTo>
                  <a:lnTo>
                    <a:pt x="15" y="625"/>
                  </a:lnTo>
                  <a:lnTo>
                    <a:pt x="5" y="623"/>
                  </a:lnTo>
                  <a:lnTo>
                    <a:pt x="0" y="623"/>
                  </a:lnTo>
                  <a:lnTo>
                    <a:pt x="17" y="619"/>
                  </a:lnTo>
                  <a:lnTo>
                    <a:pt x="32" y="615"/>
                  </a:lnTo>
                  <a:lnTo>
                    <a:pt x="39" y="609"/>
                  </a:lnTo>
                  <a:lnTo>
                    <a:pt x="42" y="609"/>
                  </a:lnTo>
                  <a:lnTo>
                    <a:pt x="24" y="605"/>
                  </a:lnTo>
                  <a:lnTo>
                    <a:pt x="11" y="599"/>
                  </a:lnTo>
                  <a:lnTo>
                    <a:pt x="11" y="595"/>
                  </a:lnTo>
                  <a:lnTo>
                    <a:pt x="30" y="599"/>
                  </a:lnTo>
                  <a:lnTo>
                    <a:pt x="47" y="599"/>
                  </a:lnTo>
                  <a:lnTo>
                    <a:pt x="66" y="599"/>
                  </a:lnTo>
                  <a:lnTo>
                    <a:pt x="78" y="595"/>
                  </a:lnTo>
                  <a:lnTo>
                    <a:pt x="87" y="593"/>
                  </a:lnTo>
                  <a:lnTo>
                    <a:pt x="85" y="589"/>
                  </a:lnTo>
                  <a:lnTo>
                    <a:pt x="75" y="589"/>
                  </a:lnTo>
                  <a:lnTo>
                    <a:pt x="60" y="585"/>
                  </a:lnTo>
                  <a:lnTo>
                    <a:pt x="45" y="585"/>
                  </a:lnTo>
                  <a:lnTo>
                    <a:pt x="47" y="583"/>
                  </a:lnTo>
                  <a:lnTo>
                    <a:pt x="68" y="579"/>
                  </a:lnTo>
                  <a:lnTo>
                    <a:pt x="93" y="575"/>
                  </a:lnTo>
                  <a:lnTo>
                    <a:pt x="111" y="573"/>
                  </a:lnTo>
                  <a:lnTo>
                    <a:pt x="117" y="573"/>
                  </a:lnTo>
                  <a:lnTo>
                    <a:pt x="108" y="569"/>
                  </a:lnTo>
                  <a:lnTo>
                    <a:pt x="93" y="569"/>
                  </a:lnTo>
                  <a:lnTo>
                    <a:pt x="78" y="569"/>
                  </a:lnTo>
                  <a:lnTo>
                    <a:pt x="93" y="566"/>
                  </a:lnTo>
                  <a:lnTo>
                    <a:pt x="111" y="559"/>
                  </a:lnTo>
                  <a:lnTo>
                    <a:pt x="129" y="553"/>
                  </a:lnTo>
                  <a:lnTo>
                    <a:pt x="147" y="543"/>
                  </a:lnTo>
                  <a:lnTo>
                    <a:pt x="163" y="537"/>
                  </a:lnTo>
                  <a:lnTo>
                    <a:pt x="181" y="527"/>
                  </a:lnTo>
                  <a:lnTo>
                    <a:pt x="199" y="520"/>
                  </a:lnTo>
                  <a:lnTo>
                    <a:pt x="214" y="510"/>
                  </a:lnTo>
                  <a:lnTo>
                    <a:pt x="238" y="497"/>
                  </a:lnTo>
                  <a:lnTo>
                    <a:pt x="274" y="477"/>
                  </a:lnTo>
                  <a:lnTo>
                    <a:pt x="320" y="450"/>
                  </a:lnTo>
                  <a:lnTo>
                    <a:pt x="377" y="418"/>
                  </a:lnTo>
                  <a:lnTo>
                    <a:pt x="437" y="384"/>
                  </a:lnTo>
                  <a:lnTo>
                    <a:pt x="505" y="344"/>
                  </a:lnTo>
                  <a:lnTo>
                    <a:pt x="577" y="304"/>
                  </a:lnTo>
                  <a:lnTo>
                    <a:pt x="647" y="262"/>
                  </a:lnTo>
                  <a:lnTo>
                    <a:pt x="719" y="222"/>
                  </a:lnTo>
                  <a:lnTo>
                    <a:pt x="789" y="183"/>
                  </a:lnTo>
                  <a:lnTo>
                    <a:pt x="852" y="145"/>
                  </a:lnTo>
                  <a:lnTo>
                    <a:pt x="909" y="113"/>
                  </a:lnTo>
                  <a:lnTo>
                    <a:pt x="962" y="83"/>
                  </a:lnTo>
                  <a:lnTo>
                    <a:pt x="1004" y="60"/>
                  </a:lnTo>
                  <a:lnTo>
                    <a:pt x="1034" y="43"/>
                  </a:lnTo>
                  <a:lnTo>
                    <a:pt x="1049" y="34"/>
                  </a:lnTo>
                  <a:lnTo>
                    <a:pt x="1066" y="24"/>
                  </a:lnTo>
                  <a:lnTo>
                    <a:pt x="1083" y="17"/>
                  </a:lnTo>
                  <a:lnTo>
                    <a:pt x="1100" y="7"/>
                  </a:lnTo>
                  <a:lnTo>
                    <a:pt x="1119" y="4"/>
                  </a:lnTo>
                  <a:lnTo>
                    <a:pt x="1136" y="0"/>
                  </a:lnTo>
                  <a:lnTo>
                    <a:pt x="1155" y="4"/>
                  </a:lnTo>
                  <a:lnTo>
                    <a:pt x="1176" y="7"/>
                  </a:lnTo>
                  <a:lnTo>
                    <a:pt x="1200" y="20"/>
                  </a:lnTo>
                  <a:lnTo>
                    <a:pt x="1233" y="47"/>
                  </a:lnTo>
                  <a:lnTo>
                    <a:pt x="1246" y="67"/>
                  </a:lnTo>
                  <a:lnTo>
                    <a:pt x="1233" y="86"/>
                  </a:lnTo>
                  <a:lnTo>
                    <a:pt x="1206" y="107"/>
                  </a:lnTo>
                  <a:lnTo>
                    <a:pt x="1174" y="126"/>
                  </a:lnTo>
                  <a:lnTo>
                    <a:pt x="1119" y="163"/>
                  </a:lnTo>
                  <a:lnTo>
                    <a:pt x="1047" y="213"/>
                  </a:lnTo>
                  <a:lnTo>
                    <a:pt x="967" y="268"/>
                  </a:lnTo>
                  <a:lnTo>
                    <a:pt x="888" y="328"/>
                  </a:lnTo>
                  <a:lnTo>
                    <a:pt x="816" y="384"/>
                  </a:lnTo>
                  <a:lnTo>
                    <a:pt x="759" y="430"/>
                  </a:lnTo>
                  <a:lnTo>
                    <a:pt x="725" y="464"/>
                  </a:lnTo>
                  <a:lnTo>
                    <a:pt x="759" y="447"/>
                  </a:lnTo>
                  <a:lnTo>
                    <a:pt x="797" y="424"/>
                  </a:lnTo>
                  <a:lnTo>
                    <a:pt x="843" y="400"/>
                  </a:lnTo>
                  <a:lnTo>
                    <a:pt x="892" y="378"/>
                  </a:lnTo>
                  <a:lnTo>
                    <a:pt x="943" y="350"/>
                  </a:lnTo>
                  <a:lnTo>
                    <a:pt x="994" y="324"/>
                  </a:lnTo>
                  <a:lnTo>
                    <a:pt x="1049" y="295"/>
                  </a:lnTo>
                  <a:lnTo>
                    <a:pt x="1104" y="268"/>
                  </a:lnTo>
                  <a:lnTo>
                    <a:pt x="1155" y="242"/>
                  </a:lnTo>
                  <a:lnTo>
                    <a:pt x="1206" y="219"/>
                  </a:lnTo>
                  <a:lnTo>
                    <a:pt x="1252" y="195"/>
                  </a:lnTo>
                  <a:lnTo>
                    <a:pt x="1294" y="173"/>
                  </a:lnTo>
                  <a:lnTo>
                    <a:pt x="1331" y="155"/>
                  </a:lnTo>
                  <a:lnTo>
                    <a:pt x="1361" y="143"/>
                  </a:lnTo>
                  <a:lnTo>
                    <a:pt x="1384" y="133"/>
                  </a:lnTo>
                  <a:lnTo>
                    <a:pt x="1400" y="126"/>
                  </a:lnTo>
                  <a:lnTo>
                    <a:pt x="1418" y="119"/>
                  </a:lnTo>
                  <a:lnTo>
                    <a:pt x="1439" y="116"/>
                  </a:lnTo>
                  <a:lnTo>
                    <a:pt x="1458" y="116"/>
                  </a:lnTo>
                  <a:lnTo>
                    <a:pt x="1475" y="116"/>
                  </a:lnTo>
                  <a:lnTo>
                    <a:pt x="1494" y="119"/>
                  </a:lnTo>
                  <a:lnTo>
                    <a:pt x="1515" y="126"/>
                  </a:lnTo>
                  <a:lnTo>
                    <a:pt x="1532" y="133"/>
                  </a:lnTo>
                  <a:lnTo>
                    <a:pt x="1554" y="143"/>
                  </a:lnTo>
                  <a:lnTo>
                    <a:pt x="1581" y="163"/>
                  </a:lnTo>
                  <a:lnTo>
                    <a:pt x="1587" y="183"/>
                  </a:lnTo>
                  <a:lnTo>
                    <a:pt x="1572" y="203"/>
                  </a:lnTo>
                  <a:lnTo>
                    <a:pt x="1542" y="225"/>
                  </a:lnTo>
                  <a:lnTo>
                    <a:pt x="1526" y="235"/>
                  </a:lnTo>
                  <a:lnTo>
                    <a:pt x="1506" y="249"/>
                  </a:lnTo>
                  <a:lnTo>
                    <a:pt x="1475" y="265"/>
                  </a:lnTo>
                  <a:lnTo>
                    <a:pt x="1443" y="285"/>
                  </a:lnTo>
                  <a:lnTo>
                    <a:pt x="1400" y="312"/>
                  </a:lnTo>
                  <a:lnTo>
                    <a:pt x="1358" y="338"/>
                  </a:lnTo>
                  <a:lnTo>
                    <a:pt x="1309" y="364"/>
                  </a:lnTo>
                  <a:lnTo>
                    <a:pt x="1261" y="394"/>
                  </a:lnTo>
                  <a:lnTo>
                    <a:pt x="1212" y="424"/>
                  </a:lnTo>
                  <a:lnTo>
                    <a:pt x="1164" y="454"/>
                  </a:lnTo>
                  <a:lnTo>
                    <a:pt x="1119" y="483"/>
                  </a:lnTo>
                  <a:lnTo>
                    <a:pt x="1076" y="510"/>
                  </a:lnTo>
                  <a:lnTo>
                    <a:pt x="1037" y="537"/>
                  </a:lnTo>
                  <a:lnTo>
                    <a:pt x="1004" y="559"/>
                  </a:lnTo>
                  <a:lnTo>
                    <a:pt x="977" y="583"/>
                  </a:lnTo>
                  <a:lnTo>
                    <a:pt x="958" y="599"/>
                  </a:lnTo>
                  <a:lnTo>
                    <a:pt x="1022" y="563"/>
                  </a:lnTo>
                  <a:lnTo>
                    <a:pt x="1091" y="527"/>
                  </a:lnTo>
                  <a:lnTo>
                    <a:pt x="1164" y="487"/>
                  </a:lnTo>
                  <a:lnTo>
                    <a:pt x="1240" y="447"/>
                  </a:lnTo>
                  <a:lnTo>
                    <a:pt x="1318" y="408"/>
                  </a:lnTo>
                  <a:lnTo>
                    <a:pt x="1394" y="364"/>
                  </a:lnTo>
                  <a:lnTo>
                    <a:pt x="1469" y="324"/>
                  </a:lnTo>
                  <a:lnTo>
                    <a:pt x="1545" y="285"/>
                  </a:lnTo>
                  <a:lnTo>
                    <a:pt x="1615" y="245"/>
                  </a:lnTo>
                  <a:lnTo>
                    <a:pt x="1681" y="213"/>
                  </a:lnTo>
                  <a:lnTo>
                    <a:pt x="1744" y="179"/>
                  </a:lnTo>
                  <a:lnTo>
                    <a:pt x="1799" y="149"/>
                  </a:lnTo>
                  <a:lnTo>
                    <a:pt x="1844" y="123"/>
                  </a:lnTo>
                  <a:lnTo>
                    <a:pt x="1884" y="103"/>
                  </a:lnTo>
                  <a:lnTo>
                    <a:pt x="1914" y="86"/>
                  </a:lnTo>
                  <a:lnTo>
                    <a:pt x="1932" y="77"/>
                  </a:lnTo>
                  <a:lnTo>
                    <a:pt x="1956" y="63"/>
                  </a:lnTo>
                  <a:lnTo>
                    <a:pt x="1981" y="50"/>
                  </a:lnTo>
                  <a:lnTo>
                    <a:pt x="2005" y="37"/>
                  </a:lnTo>
                  <a:lnTo>
                    <a:pt x="2030" y="27"/>
                  </a:lnTo>
                  <a:lnTo>
                    <a:pt x="2053" y="24"/>
                  </a:lnTo>
                  <a:lnTo>
                    <a:pt x="2081" y="20"/>
                  </a:lnTo>
                  <a:lnTo>
                    <a:pt x="2111" y="27"/>
                  </a:lnTo>
                  <a:lnTo>
                    <a:pt x="2140" y="37"/>
                  </a:lnTo>
                  <a:lnTo>
                    <a:pt x="2168" y="53"/>
                  </a:lnTo>
                  <a:lnTo>
                    <a:pt x="2187" y="70"/>
                  </a:lnTo>
                  <a:lnTo>
                    <a:pt x="2198" y="89"/>
                  </a:lnTo>
                  <a:lnTo>
                    <a:pt x="2198" y="107"/>
                  </a:lnTo>
                  <a:lnTo>
                    <a:pt x="2193" y="126"/>
                  </a:lnTo>
                  <a:lnTo>
                    <a:pt x="2180" y="145"/>
                  </a:lnTo>
                  <a:lnTo>
                    <a:pt x="2159" y="165"/>
                  </a:lnTo>
                  <a:lnTo>
                    <a:pt x="2135" y="183"/>
                  </a:lnTo>
                  <a:lnTo>
                    <a:pt x="2117" y="193"/>
                  </a:lnTo>
                  <a:lnTo>
                    <a:pt x="2087" y="209"/>
                  </a:lnTo>
                  <a:lnTo>
                    <a:pt x="2051" y="225"/>
                  </a:lnTo>
                  <a:lnTo>
                    <a:pt x="2008" y="249"/>
                  </a:lnTo>
                  <a:lnTo>
                    <a:pt x="1956" y="271"/>
                  </a:lnTo>
                  <a:lnTo>
                    <a:pt x="1905" y="301"/>
                  </a:lnTo>
                  <a:lnTo>
                    <a:pt x="1850" y="328"/>
                  </a:lnTo>
                  <a:lnTo>
                    <a:pt x="1797" y="358"/>
                  </a:lnTo>
                  <a:lnTo>
                    <a:pt x="1742" y="390"/>
                  </a:lnTo>
                  <a:lnTo>
                    <a:pt x="1691" y="420"/>
                  </a:lnTo>
                  <a:lnTo>
                    <a:pt x="1642" y="450"/>
                  </a:lnTo>
                  <a:lnTo>
                    <a:pt x="1600" y="480"/>
                  </a:lnTo>
                  <a:lnTo>
                    <a:pt x="1564" y="510"/>
                  </a:lnTo>
                  <a:lnTo>
                    <a:pt x="1532" y="537"/>
                  </a:lnTo>
                  <a:lnTo>
                    <a:pt x="1515" y="563"/>
                  </a:lnTo>
                  <a:lnTo>
                    <a:pt x="1506" y="583"/>
                  </a:lnTo>
                  <a:lnTo>
                    <a:pt x="1539" y="566"/>
                  </a:lnTo>
                  <a:lnTo>
                    <a:pt x="1579" y="543"/>
                  </a:lnTo>
                  <a:lnTo>
                    <a:pt x="1627" y="516"/>
                  </a:lnTo>
                  <a:lnTo>
                    <a:pt x="1681" y="483"/>
                  </a:lnTo>
                  <a:lnTo>
                    <a:pt x="1742" y="450"/>
                  </a:lnTo>
                  <a:lnTo>
                    <a:pt x="1805" y="410"/>
                  </a:lnTo>
                  <a:lnTo>
                    <a:pt x="1875" y="374"/>
                  </a:lnTo>
                  <a:lnTo>
                    <a:pt x="1947" y="331"/>
                  </a:lnTo>
                  <a:lnTo>
                    <a:pt x="2020" y="292"/>
                  </a:lnTo>
                  <a:lnTo>
                    <a:pt x="2098" y="252"/>
                  </a:lnTo>
                  <a:lnTo>
                    <a:pt x="2178" y="213"/>
                  </a:lnTo>
                  <a:lnTo>
                    <a:pt x="2256" y="175"/>
                  </a:lnTo>
                  <a:lnTo>
                    <a:pt x="2335" y="139"/>
                  </a:lnTo>
                  <a:lnTo>
                    <a:pt x="2411" y="107"/>
                  </a:lnTo>
                  <a:lnTo>
                    <a:pt x="2489" y="77"/>
                  </a:lnTo>
                  <a:lnTo>
                    <a:pt x="2562" y="53"/>
                  </a:lnTo>
                  <a:lnTo>
                    <a:pt x="2600" y="43"/>
                  </a:lnTo>
                  <a:lnTo>
                    <a:pt x="2634" y="37"/>
                  </a:lnTo>
                  <a:lnTo>
                    <a:pt x="2664" y="34"/>
                  </a:lnTo>
                  <a:lnTo>
                    <a:pt x="2691" y="30"/>
                  </a:lnTo>
                  <a:lnTo>
                    <a:pt x="2716" y="34"/>
                  </a:lnTo>
                  <a:lnTo>
                    <a:pt x="2740" y="40"/>
                  </a:lnTo>
                  <a:lnTo>
                    <a:pt x="2761" y="47"/>
                  </a:lnTo>
                  <a:lnTo>
                    <a:pt x="2786" y="57"/>
                  </a:lnTo>
                  <a:lnTo>
                    <a:pt x="2807" y="70"/>
                  </a:lnTo>
                  <a:lnTo>
                    <a:pt x="2818" y="83"/>
                  </a:lnTo>
                  <a:lnTo>
                    <a:pt x="2822" y="93"/>
                  </a:lnTo>
                  <a:lnTo>
                    <a:pt x="2822" y="107"/>
                  </a:lnTo>
                  <a:lnTo>
                    <a:pt x="2812" y="119"/>
                  </a:lnTo>
                  <a:lnTo>
                    <a:pt x="2801" y="133"/>
                  </a:lnTo>
                  <a:lnTo>
                    <a:pt x="2782" y="149"/>
                  </a:lnTo>
                  <a:lnTo>
                    <a:pt x="2761" y="163"/>
                  </a:lnTo>
                  <a:lnTo>
                    <a:pt x="2727" y="183"/>
                  </a:lnTo>
                  <a:lnTo>
                    <a:pt x="2682" y="209"/>
                  </a:lnTo>
                  <a:lnTo>
                    <a:pt x="2628" y="239"/>
                  </a:lnTo>
                  <a:lnTo>
                    <a:pt x="2568" y="268"/>
                  </a:lnTo>
                  <a:lnTo>
                    <a:pt x="2511" y="301"/>
                  </a:lnTo>
                  <a:lnTo>
                    <a:pt x="2462" y="324"/>
                  </a:lnTo>
                  <a:lnTo>
                    <a:pt x="2426" y="348"/>
                  </a:lnTo>
                  <a:lnTo>
                    <a:pt x="2405" y="358"/>
                  </a:lnTo>
                  <a:lnTo>
                    <a:pt x="2420" y="344"/>
                  </a:lnTo>
                  <a:lnTo>
                    <a:pt x="2443" y="328"/>
                  </a:lnTo>
                  <a:lnTo>
                    <a:pt x="2468" y="312"/>
                  </a:lnTo>
                  <a:lnTo>
                    <a:pt x="2483" y="298"/>
                  </a:lnTo>
                  <a:close/>
                </a:path>
              </a:pathLst>
            </a:custGeom>
            <a:solidFill>
              <a:srgbClr val="FF00FF"/>
            </a:solidFill>
            <a:ln w="0">
              <a:solidFill>
                <a:srgbClr val="FF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48" name="Freeform 8">
              <a:extLst>
                <a:ext uri="{FF2B5EF4-FFF2-40B4-BE49-F238E27FC236}">
                  <a16:creationId xmlns:a16="http://schemas.microsoft.com/office/drawing/2014/main" id="{F3195280-28DA-401B-888E-9AC54711E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1093"/>
              <a:ext cx="941" cy="253"/>
            </a:xfrm>
            <a:custGeom>
              <a:avLst/>
              <a:gdLst>
                <a:gd name="T0" fmla="*/ 54 w 2822"/>
                <a:gd name="T1" fmla="*/ 44 h 758"/>
                <a:gd name="T2" fmla="*/ 67 w 2822"/>
                <a:gd name="T3" fmla="*/ 56 h 758"/>
                <a:gd name="T4" fmla="*/ 71 w 2822"/>
                <a:gd name="T5" fmla="*/ 64 h 758"/>
                <a:gd name="T6" fmla="*/ 75 w 2822"/>
                <a:gd name="T7" fmla="*/ 66 h 758"/>
                <a:gd name="T8" fmla="*/ 81 w 2822"/>
                <a:gd name="T9" fmla="*/ 67 h 758"/>
                <a:gd name="T10" fmla="*/ 86 w 2822"/>
                <a:gd name="T11" fmla="*/ 67 h 758"/>
                <a:gd name="T12" fmla="*/ 81 w 2822"/>
                <a:gd name="T13" fmla="*/ 55 h 758"/>
                <a:gd name="T14" fmla="*/ 46 w 2822"/>
                <a:gd name="T15" fmla="*/ 30 h 758"/>
                <a:gd name="T16" fmla="*/ 46 w 2822"/>
                <a:gd name="T17" fmla="*/ 22 h 758"/>
                <a:gd name="T18" fmla="*/ 88 w 2822"/>
                <a:gd name="T19" fmla="*/ 39 h 758"/>
                <a:gd name="T20" fmla="*/ 121 w 2822"/>
                <a:gd name="T21" fmla="*/ 57 h 758"/>
                <a:gd name="T22" fmla="*/ 151 w 2822"/>
                <a:gd name="T23" fmla="*/ 76 h 758"/>
                <a:gd name="T24" fmla="*/ 175 w 2822"/>
                <a:gd name="T25" fmla="*/ 69 h 758"/>
                <a:gd name="T26" fmla="*/ 144 w 2822"/>
                <a:gd name="T27" fmla="*/ 46 h 758"/>
                <a:gd name="T28" fmla="*/ 108 w 2822"/>
                <a:gd name="T29" fmla="*/ 23 h 758"/>
                <a:gd name="T30" fmla="*/ 166 w 2822"/>
                <a:gd name="T31" fmla="*/ 52 h 758"/>
                <a:gd name="T32" fmla="*/ 209 w 2822"/>
                <a:gd name="T33" fmla="*/ 77 h 758"/>
                <a:gd name="T34" fmla="*/ 234 w 2822"/>
                <a:gd name="T35" fmla="*/ 83 h 758"/>
                <a:gd name="T36" fmla="*/ 235 w 2822"/>
                <a:gd name="T37" fmla="*/ 72 h 758"/>
                <a:gd name="T38" fmla="*/ 221 w 2822"/>
                <a:gd name="T39" fmla="*/ 67 h 758"/>
                <a:gd name="T40" fmla="*/ 212 w 2822"/>
                <a:gd name="T41" fmla="*/ 61 h 758"/>
                <a:gd name="T42" fmla="*/ 216 w 2822"/>
                <a:gd name="T43" fmla="*/ 61 h 758"/>
                <a:gd name="T44" fmla="*/ 205 w 2822"/>
                <a:gd name="T45" fmla="*/ 55 h 758"/>
                <a:gd name="T46" fmla="*/ 201 w 2822"/>
                <a:gd name="T47" fmla="*/ 51 h 758"/>
                <a:gd name="T48" fmla="*/ 179 w 2822"/>
                <a:gd name="T49" fmla="*/ 33 h 758"/>
                <a:gd name="T50" fmla="*/ 223 w 2822"/>
                <a:gd name="T51" fmla="*/ 58 h 758"/>
                <a:gd name="T52" fmla="*/ 249 w 2822"/>
                <a:gd name="T53" fmla="*/ 72 h 758"/>
                <a:gd name="T54" fmla="*/ 263 w 2822"/>
                <a:gd name="T55" fmla="*/ 64 h 758"/>
                <a:gd name="T56" fmla="*/ 224 w 2822"/>
                <a:gd name="T57" fmla="*/ 31 h 758"/>
                <a:gd name="T58" fmla="*/ 246 w 2822"/>
                <a:gd name="T59" fmla="*/ 43 h 758"/>
                <a:gd name="T60" fmla="*/ 277 w 2822"/>
                <a:gd name="T61" fmla="*/ 62 h 758"/>
                <a:gd name="T62" fmla="*/ 301 w 2822"/>
                <a:gd name="T63" fmla="*/ 70 h 758"/>
                <a:gd name="T64" fmla="*/ 313 w 2822"/>
                <a:gd name="T65" fmla="*/ 69 h 758"/>
                <a:gd name="T66" fmla="*/ 312 w 2822"/>
                <a:gd name="T67" fmla="*/ 66 h 758"/>
                <a:gd name="T68" fmla="*/ 307 w 2822"/>
                <a:gd name="T69" fmla="*/ 65 h 758"/>
                <a:gd name="T70" fmla="*/ 303 w 2822"/>
                <a:gd name="T71" fmla="*/ 63 h 758"/>
                <a:gd name="T72" fmla="*/ 292 w 2822"/>
                <a:gd name="T73" fmla="*/ 58 h 758"/>
                <a:gd name="T74" fmla="*/ 250 w 2822"/>
                <a:gd name="T75" fmla="*/ 34 h 758"/>
                <a:gd name="T76" fmla="*/ 199 w 2822"/>
                <a:gd name="T77" fmla="*/ 5 h 758"/>
                <a:gd name="T78" fmla="*/ 183 w 2822"/>
                <a:gd name="T79" fmla="*/ 1 h 758"/>
                <a:gd name="T80" fmla="*/ 197 w 2822"/>
                <a:gd name="T81" fmla="*/ 24 h 758"/>
                <a:gd name="T82" fmla="*/ 220 w 2822"/>
                <a:gd name="T83" fmla="*/ 45 h 758"/>
                <a:gd name="T84" fmla="*/ 175 w 2822"/>
                <a:gd name="T85" fmla="*/ 22 h 758"/>
                <a:gd name="T86" fmla="*/ 152 w 2822"/>
                <a:gd name="T87" fmla="*/ 13 h 758"/>
                <a:gd name="T88" fmla="*/ 139 w 2822"/>
                <a:gd name="T89" fmla="*/ 23 h 758"/>
                <a:gd name="T90" fmla="*/ 168 w 2822"/>
                <a:gd name="T91" fmla="*/ 40 h 758"/>
                <a:gd name="T92" fmla="*/ 205 w 2822"/>
                <a:gd name="T93" fmla="*/ 65 h 758"/>
                <a:gd name="T94" fmla="*/ 150 w 2822"/>
                <a:gd name="T95" fmla="*/ 36 h 758"/>
                <a:gd name="T96" fmla="*/ 101 w 2822"/>
                <a:gd name="T97" fmla="*/ 10 h 758"/>
                <a:gd name="T98" fmla="*/ 79 w 2822"/>
                <a:gd name="T99" fmla="*/ 3 h 758"/>
                <a:gd name="T100" fmla="*/ 74 w 2822"/>
                <a:gd name="T101" fmla="*/ 18 h 758"/>
                <a:gd name="T102" fmla="*/ 108 w 2822"/>
                <a:gd name="T103" fmla="*/ 36 h 758"/>
                <a:gd name="T104" fmla="*/ 145 w 2822"/>
                <a:gd name="T105" fmla="*/ 63 h 758"/>
                <a:gd name="T106" fmla="*/ 105 w 2822"/>
                <a:gd name="T107" fmla="*/ 42 h 758"/>
                <a:gd name="T108" fmla="*/ 37 w 2822"/>
                <a:gd name="T109" fmla="*/ 9 h 758"/>
                <a:gd name="T110" fmla="*/ 7 w 2822"/>
                <a:gd name="T111" fmla="*/ 5 h 758"/>
                <a:gd name="T112" fmla="*/ 4 w 2822"/>
                <a:gd name="T113" fmla="*/ 17 h 758"/>
                <a:gd name="T114" fmla="*/ 44 w 2822"/>
                <a:gd name="T115" fmla="*/ 39 h 75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822" h="758">
                  <a:moveTo>
                    <a:pt x="339" y="299"/>
                  </a:moveTo>
                  <a:lnTo>
                    <a:pt x="354" y="308"/>
                  </a:lnTo>
                  <a:lnTo>
                    <a:pt x="375" y="318"/>
                  </a:lnTo>
                  <a:lnTo>
                    <a:pt x="400" y="335"/>
                  </a:lnTo>
                  <a:lnTo>
                    <a:pt x="427" y="351"/>
                  </a:lnTo>
                  <a:lnTo>
                    <a:pt x="451" y="368"/>
                  </a:lnTo>
                  <a:lnTo>
                    <a:pt x="472" y="381"/>
                  </a:lnTo>
                  <a:lnTo>
                    <a:pt x="487" y="394"/>
                  </a:lnTo>
                  <a:lnTo>
                    <a:pt x="499" y="400"/>
                  </a:lnTo>
                  <a:lnTo>
                    <a:pt x="508" y="408"/>
                  </a:lnTo>
                  <a:lnTo>
                    <a:pt x="518" y="418"/>
                  </a:lnTo>
                  <a:lnTo>
                    <a:pt x="533" y="434"/>
                  </a:lnTo>
                  <a:lnTo>
                    <a:pt x="548" y="448"/>
                  </a:lnTo>
                  <a:lnTo>
                    <a:pt x="565" y="468"/>
                  </a:lnTo>
                  <a:lnTo>
                    <a:pt x="584" y="487"/>
                  </a:lnTo>
                  <a:lnTo>
                    <a:pt x="602" y="507"/>
                  </a:lnTo>
                  <a:lnTo>
                    <a:pt x="624" y="527"/>
                  </a:lnTo>
                  <a:lnTo>
                    <a:pt x="648" y="537"/>
                  </a:lnTo>
                  <a:lnTo>
                    <a:pt x="671" y="546"/>
                  </a:lnTo>
                  <a:lnTo>
                    <a:pt x="684" y="557"/>
                  </a:lnTo>
                  <a:lnTo>
                    <a:pt x="681" y="569"/>
                  </a:lnTo>
                  <a:lnTo>
                    <a:pt x="666" y="569"/>
                  </a:lnTo>
                  <a:lnTo>
                    <a:pt x="648" y="569"/>
                  </a:lnTo>
                  <a:lnTo>
                    <a:pt x="639" y="573"/>
                  </a:lnTo>
                  <a:lnTo>
                    <a:pt x="644" y="573"/>
                  </a:lnTo>
                  <a:lnTo>
                    <a:pt x="663" y="576"/>
                  </a:lnTo>
                  <a:lnTo>
                    <a:pt x="690" y="579"/>
                  </a:lnTo>
                  <a:lnTo>
                    <a:pt x="709" y="583"/>
                  </a:lnTo>
                  <a:lnTo>
                    <a:pt x="711" y="586"/>
                  </a:lnTo>
                  <a:lnTo>
                    <a:pt x="699" y="586"/>
                  </a:lnTo>
                  <a:lnTo>
                    <a:pt x="684" y="589"/>
                  </a:lnTo>
                  <a:lnTo>
                    <a:pt x="675" y="589"/>
                  </a:lnTo>
                  <a:lnTo>
                    <a:pt x="671" y="593"/>
                  </a:lnTo>
                  <a:lnTo>
                    <a:pt x="681" y="596"/>
                  </a:lnTo>
                  <a:lnTo>
                    <a:pt x="693" y="599"/>
                  </a:lnTo>
                  <a:lnTo>
                    <a:pt x="711" y="599"/>
                  </a:lnTo>
                  <a:lnTo>
                    <a:pt x="729" y="599"/>
                  </a:lnTo>
                  <a:lnTo>
                    <a:pt x="745" y="596"/>
                  </a:lnTo>
                  <a:lnTo>
                    <a:pt x="745" y="599"/>
                  </a:lnTo>
                  <a:lnTo>
                    <a:pt x="729" y="606"/>
                  </a:lnTo>
                  <a:lnTo>
                    <a:pt x="714" y="609"/>
                  </a:lnTo>
                  <a:lnTo>
                    <a:pt x="717" y="609"/>
                  </a:lnTo>
                  <a:lnTo>
                    <a:pt x="724" y="615"/>
                  </a:lnTo>
                  <a:lnTo>
                    <a:pt x="735" y="619"/>
                  </a:lnTo>
                  <a:lnTo>
                    <a:pt x="754" y="623"/>
                  </a:lnTo>
                  <a:lnTo>
                    <a:pt x="760" y="615"/>
                  </a:lnTo>
                  <a:lnTo>
                    <a:pt x="766" y="609"/>
                  </a:lnTo>
                  <a:lnTo>
                    <a:pt x="771" y="606"/>
                  </a:lnTo>
                  <a:lnTo>
                    <a:pt x="777" y="609"/>
                  </a:lnTo>
                  <a:lnTo>
                    <a:pt x="808" y="593"/>
                  </a:lnTo>
                  <a:lnTo>
                    <a:pt x="811" y="569"/>
                  </a:lnTo>
                  <a:lnTo>
                    <a:pt x="802" y="550"/>
                  </a:lnTo>
                  <a:lnTo>
                    <a:pt x="781" y="533"/>
                  </a:lnTo>
                  <a:lnTo>
                    <a:pt x="771" y="527"/>
                  </a:lnTo>
                  <a:lnTo>
                    <a:pt x="754" y="514"/>
                  </a:lnTo>
                  <a:lnTo>
                    <a:pt x="729" y="497"/>
                  </a:lnTo>
                  <a:lnTo>
                    <a:pt x="702" y="477"/>
                  </a:lnTo>
                  <a:lnTo>
                    <a:pt x="669" y="450"/>
                  </a:lnTo>
                  <a:lnTo>
                    <a:pt x="629" y="424"/>
                  </a:lnTo>
                  <a:lnTo>
                    <a:pt x="590" y="394"/>
                  </a:lnTo>
                  <a:lnTo>
                    <a:pt x="548" y="361"/>
                  </a:lnTo>
                  <a:lnTo>
                    <a:pt x="506" y="331"/>
                  </a:lnTo>
                  <a:lnTo>
                    <a:pt x="460" y="299"/>
                  </a:lnTo>
                  <a:lnTo>
                    <a:pt x="417" y="269"/>
                  </a:lnTo>
                  <a:lnTo>
                    <a:pt x="375" y="239"/>
                  </a:lnTo>
                  <a:lnTo>
                    <a:pt x="336" y="213"/>
                  </a:lnTo>
                  <a:lnTo>
                    <a:pt x="300" y="185"/>
                  </a:lnTo>
                  <a:lnTo>
                    <a:pt x="269" y="166"/>
                  </a:lnTo>
                  <a:lnTo>
                    <a:pt x="243" y="149"/>
                  </a:lnTo>
                  <a:lnTo>
                    <a:pt x="290" y="159"/>
                  </a:lnTo>
                  <a:lnTo>
                    <a:pt x="349" y="175"/>
                  </a:lnTo>
                  <a:lnTo>
                    <a:pt x="411" y="199"/>
                  </a:lnTo>
                  <a:lnTo>
                    <a:pt x="478" y="223"/>
                  </a:lnTo>
                  <a:lnTo>
                    <a:pt x="548" y="249"/>
                  </a:lnTo>
                  <a:lnTo>
                    <a:pt x="612" y="275"/>
                  </a:lnTo>
                  <a:lnTo>
                    <a:pt x="669" y="299"/>
                  </a:lnTo>
                  <a:lnTo>
                    <a:pt x="717" y="318"/>
                  </a:lnTo>
                  <a:lnTo>
                    <a:pt x="739" y="328"/>
                  </a:lnTo>
                  <a:lnTo>
                    <a:pt x="766" y="341"/>
                  </a:lnTo>
                  <a:lnTo>
                    <a:pt x="796" y="354"/>
                  </a:lnTo>
                  <a:lnTo>
                    <a:pt x="830" y="371"/>
                  </a:lnTo>
                  <a:lnTo>
                    <a:pt x="866" y="390"/>
                  </a:lnTo>
                  <a:lnTo>
                    <a:pt x="902" y="410"/>
                  </a:lnTo>
                  <a:lnTo>
                    <a:pt x="938" y="430"/>
                  </a:lnTo>
                  <a:lnTo>
                    <a:pt x="978" y="450"/>
                  </a:lnTo>
                  <a:lnTo>
                    <a:pt x="1016" y="474"/>
                  </a:lnTo>
                  <a:lnTo>
                    <a:pt x="1053" y="497"/>
                  </a:lnTo>
                  <a:lnTo>
                    <a:pt x="1089" y="516"/>
                  </a:lnTo>
                  <a:lnTo>
                    <a:pt x="1122" y="540"/>
                  </a:lnTo>
                  <a:lnTo>
                    <a:pt x="1156" y="560"/>
                  </a:lnTo>
                  <a:lnTo>
                    <a:pt x="1183" y="579"/>
                  </a:lnTo>
                  <a:lnTo>
                    <a:pt x="1207" y="596"/>
                  </a:lnTo>
                  <a:lnTo>
                    <a:pt x="1228" y="613"/>
                  </a:lnTo>
                  <a:lnTo>
                    <a:pt x="1271" y="643"/>
                  </a:lnTo>
                  <a:lnTo>
                    <a:pt x="1316" y="665"/>
                  </a:lnTo>
                  <a:lnTo>
                    <a:pt x="1362" y="683"/>
                  </a:lnTo>
                  <a:lnTo>
                    <a:pt x="1406" y="693"/>
                  </a:lnTo>
                  <a:lnTo>
                    <a:pt x="1446" y="695"/>
                  </a:lnTo>
                  <a:lnTo>
                    <a:pt x="1482" y="695"/>
                  </a:lnTo>
                  <a:lnTo>
                    <a:pt x="1510" y="693"/>
                  </a:lnTo>
                  <a:lnTo>
                    <a:pt x="1531" y="685"/>
                  </a:lnTo>
                  <a:lnTo>
                    <a:pt x="1561" y="669"/>
                  </a:lnTo>
                  <a:lnTo>
                    <a:pt x="1580" y="649"/>
                  </a:lnTo>
                  <a:lnTo>
                    <a:pt x="1576" y="623"/>
                  </a:lnTo>
                  <a:lnTo>
                    <a:pt x="1544" y="586"/>
                  </a:lnTo>
                  <a:lnTo>
                    <a:pt x="1525" y="573"/>
                  </a:lnTo>
                  <a:lnTo>
                    <a:pt x="1501" y="553"/>
                  </a:lnTo>
                  <a:lnTo>
                    <a:pt x="1468" y="530"/>
                  </a:lnTo>
                  <a:lnTo>
                    <a:pt x="1431" y="504"/>
                  </a:lnTo>
                  <a:lnTo>
                    <a:pt x="1385" y="477"/>
                  </a:lnTo>
                  <a:lnTo>
                    <a:pt x="1340" y="448"/>
                  </a:lnTo>
                  <a:lnTo>
                    <a:pt x="1292" y="414"/>
                  </a:lnTo>
                  <a:lnTo>
                    <a:pt x="1243" y="384"/>
                  </a:lnTo>
                  <a:lnTo>
                    <a:pt x="1195" y="351"/>
                  </a:lnTo>
                  <a:lnTo>
                    <a:pt x="1146" y="322"/>
                  </a:lnTo>
                  <a:lnTo>
                    <a:pt x="1104" y="292"/>
                  </a:lnTo>
                  <a:lnTo>
                    <a:pt x="1063" y="265"/>
                  </a:lnTo>
                  <a:lnTo>
                    <a:pt x="1025" y="243"/>
                  </a:lnTo>
                  <a:lnTo>
                    <a:pt x="995" y="223"/>
                  </a:lnTo>
                  <a:lnTo>
                    <a:pt x="974" y="205"/>
                  </a:lnTo>
                  <a:lnTo>
                    <a:pt x="959" y="195"/>
                  </a:lnTo>
                  <a:lnTo>
                    <a:pt x="1041" y="235"/>
                  </a:lnTo>
                  <a:lnTo>
                    <a:pt x="1122" y="275"/>
                  </a:lnTo>
                  <a:lnTo>
                    <a:pt x="1205" y="315"/>
                  </a:lnTo>
                  <a:lnTo>
                    <a:pt x="1283" y="354"/>
                  </a:lnTo>
                  <a:lnTo>
                    <a:pt x="1355" y="394"/>
                  </a:lnTo>
                  <a:lnTo>
                    <a:pt x="1428" y="430"/>
                  </a:lnTo>
                  <a:lnTo>
                    <a:pt x="1497" y="470"/>
                  </a:lnTo>
                  <a:lnTo>
                    <a:pt x="1565" y="507"/>
                  </a:lnTo>
                  <a:lnTo>
                    <a:pt x="1625" y="540"/>
                  </a:lnTo>
                  <a:lnTo>
                    <a:pt x="1682" y="573"/>
                  </a:lnTo>
                  <a:lnTo>
                    <a:pt x="1733" y="603"/>
                  </a:lnTo>
                  <a:lnTo>
                    <a:pt x="1779" y="629"/>
                  </a:lnTo>
                  <a:lnTo>
                    <a:pt x="1818" y="653"/>
                  </a:lnTo>
                  <a:lnTo>
                    <a:pt x="1851" y="673"/>
                  </a:lnTo>
                  <a:lnTo>
                    <a:pt x="1879" y="689"/>
                  </a:lnTo>
                  <a:lnTo>
                    <a:pt x="1900" y="702"/>
                  </a:lnTo>
                  <a:lnTo>
                    <a:pt x="1933" y="722"/>
                  </a:lnTo>
                  <a:lnTo>
                    <a:pt x="1963" y="735"/>
                  </a:lnTo>
                  <a:lnTo>
                    <a:pt x="1993" y="748"/>
                  </a:lnTo>
                  <a:lnTo>
                    <a:pt x="2024" y="755"/>
                  </a:lnTo>
                  <a:lnTo>
                    <a:pt x="2051" y="758"/>
                  </a:lnTo>
                  <a:lnTo>
                    <a:pt x="2078" y="755"/>
                  </a:lnTo>
                  <a:lnTo>
                    <a:pt x="2105" y="748"/>
                  </a:lnTo>
                  <a:lnTo>
                    <a:pt x="2133" y="735"/>
                  </a:lnTo>
                  <a:lnTo>
                    <a:pt x="2166" y="709"/>
                  </a:lnTo>
                  <a:lnTo>
                    <a:pt x="2173" y="685"/>
                  </a:lnTo>
                  <a:lnTo>
                    <a:pt x="2160" y="665"/>
                  </a:lnTo>
                  <a:lnTo>
                    <a:pt x="2145" y="655"/>
                  </a:lnTo>
                  <a:lnTo>
                    <a:pt x="2139" y="653"/>
                  </a:lnTo>
                  <a:lnTo>
                    <a:pt x="2127" y="645"/>
                  </a:lnTo>
                  <a:lnTo>
                    <a:pt x="2114" y="643"/>
                  </a:lnTo>
                  <a:lnTo>
                    <a:pt x="2099" y="635"/>
                  </a:lnTo>
                  <a:lnTo>
                    <a:pt x="2088" y="633"/>
                  </a:lnTo>
                  <a:lnTo>
                    <a:pt x="2076" y="629"/>
                  </a:lnTo>
                  <a:lnTo>
                    <a:pt x="2063" y="625"/>
                  </a:lnTo>
                  <a:lnTo>
                    <a:pt x="2054" y="625"/>
                  </a:lnTo>
                  <a:lnTo>
                    <a:pt x="2033" y="623"/>
                  </a:lnTo>
                  <a:lnTo>
                    <a:pt x="2012" y="615"/>
                  </a:lnTo>
                  <a:lnTo>
                    <a:pt x="1991" y="606"/>
                  </a:lnTo>
                  <a:lnTo>
                    <a:pt x="1972" y="596"/>
                  </a:lnTo>
                  <a:lnTo>
                    <a:pt x="1951" y="583"/>
                  </a:lnTo>
                  <a:lnTo>
                    <a:pt x="1927" y="569"/>
                  </a:lnTo>
                  <a:lnTo>
                    <a:pt x="1902" y="553"/>
                  </a:lnTo>
                  <a:lnTo>
                    <a:pt x="1876" y="540"/>
                  </a:lnTo>
                  <a:lnTo>
                    <a:pt x="1885" y="543"/>
                  </a:lnTo>
                  <a:lnTo>
                    <a:pt x="1894" y="546"/>
                  </a:lnTo>
                  <a:lnTo>
                    <a:pt x="1906" y="550"/>
                  </a:lnTo>
                  <a:lnTo>
                    <a:pt x="1921" y="553"/>
                  </a:lnTo>
                  <a:lnTo>
                    <a:pt x="1936" y="560"/>
                  </a:lnTo>
                  <a:lnTo>
                    <a:pt x="1955" y="563"/>
                  </a:lnTo>
                  <a:lnTo>
                    <a:pt x="1976" y="573"/>
                  </a:lnTo>
                  <a:lnTo>
                    <a:pt x="1997" y="579"/>
                  </a:lnTo>
                  <a:lnTo>
                    <a:pt x="1982" y="569"/>
                  </a:lnTo>
                  <a:lnTo>
                    <a:pt x="1963" y="560"/>
                  </a:lnTo>
                  <a:lnTo>
                    <a:pt x="1940" y="546"/>
                  </a:lnTo>
                  <a:lnTo>
                    <a:pt x="1909" y="533"/>
                  </a:lnTo>
                  <a:lnTo>
                    <a:pt x="1881" y="520"/>
                  </a:lnTo>
                  <a:lnTo>
                    <a:pt x="1855" y="507"/>
                  </a:lnTo>
                  <a:lnTo>
                    <a:pt x="1828" y="490"/>
                  </a:lnTo>
                  <a:lnTo>
                    <a:pt x="1806" y="477"/>
                  </a:lnTo>
                  <a:lnTo>
                    <a:pt x="1818" y="480"/>
                  </a:lnTo>
                  <a:lnTo>
                    <a:pt x="1834" y="487"/>
                  </a:lnTo>
                  <a:lnTo>
                    <a:pt x="1845" y="494"/>
                  </a:lnTo>
                  <a:lnTo>
                    <a:pt x="1860" y="500"/>
                  </a:lnTo>
                  <a:lnTo>
                    <a:pt x="1872" y="507"/>
                  </a:lnTo>
                  <a:lnTo>
                    <a:pt x="1887" y="514"/>
                  </a:lnTo>
                  <a:lnTo>
                    <a:pt x="1902" y="520"/>
                  </a:lnTo>
                  <a:lnTo>
                    <a:pt x="1919" y="527"/>
                  </a:lnTo>
                  <a:lnTo>
                    <a:pt x="1897" y="514"/>
                  </a:lnTo>
                  <a:lnTo>
                    <a:pt x="1857" y="487"/>
                  </a:lnTo>
                  <a:lnTo>
                    <a:pt x="1806" y="454"/>
                  </a:lnTo>
                  <a:lnTo>
                    <a:pt x="1743" y="414"/>
                  </a:lnTo>
                  <a:lnTo>
                    <a:pt x="1676" y="371"/>
                  </a:lnTo>
                  <a:lnTo>
                    <a:pt x="1612" y="328"/>
                  </a:lnTo>
                  <a:lnTo>
                    <a:pt x="1552" y="292"/>
                  </a:lnTo>
                  <a:lnTo>
                    <a:pt x="1504" y="259"/>
                  </a:lnTo>
                  <a:lnTo>
                    <a:pt x="1531" y="269"/>
                  </a:lnTo>
                  <a:lnTo>
                    <a:pt x="1567" y="282"/>
                  </a:lnTo>
                  <a:lnTo>
                    <a:pt x="1607" y="299"/>
                  </a:lnTo>
                  <a:lnTo>
                    <a:pt x="1652" y="322"/>
                  </a:lnTo>
                  <a:lnTo>
                    <a:pt x="1701" y="348"/>
                  </a:lnTo>
                  <a:lnTo>
                    <a:pt x="1749" y="374"/>
                  </a:lnTo>
                  <a:lnTo>
                    <a:pt x="1803" y="404"/>
                  </a:lnTo>
                  <a:lnTo>
                    <a:pt x="1855" y="434"/>
                  </a:lnTo>
                  <a:lnTo>
                    <a:pt x="1906" y="464"/>
                  </a:lnTo>
                  <a:lnTo>
                    <a:pt x="1957" y="494"/>
                  </a:lnTo>
                  <a:lnTo>
                    <a:pt x="2003" y="520"/>
                  </a:lnTo>
                  <a:lnTo>
                    <a:pt x="2048" y="546"/>
                  </a:lnTo>
                  <a:lnTo>
                    <a:pt x="2088" y="569"/>
                  </a:lnTo>
                  <a:lnTo>
                    <a:pt x="2120" y="589"/>
                  </a:lnTo>
                  <a:lnTo>
                    <a:pt x="2148" y="606"/>
                  </a:lnTo>
                  <a:lnTo>
                    <a:pt x="2166" y="615"/>
                  </a:lnTo>
                  <a:lnTo>
                    <a:pt x="2193" y="629"/>
                  </a:lnTo>
                  <a:lnTo>
                    <a:pt x="2220" y="639"/>
                  </a:lnTo>
                  <a:lnTo>
                    <a:pt x="2241" y="645"/>
                  </a:lnTo>
                  <a:lnTo>
                    <a:pt x="2262" y="649"/>
                  </a:lnTo>
                  <a:lnTo>
                    <a:pt x="2284" y="649"/>
                  </a:lnTo>
                  <a:lnTo>
                    <a:pt x="2302" y="645"/>
                  </a:lnTo>
                  <a:lnTo>
                    <a:pt x="2320" y="639"/>
                  </a:lnTo>
                  <a:lnTo>
                    <a:pt x="2336" y="633"/>
                  </a:lnTo>
                  <a:lnTo>
                    <a:pt x="2360" y="613"/>
                  </a:lnTo>
                  <a:lnTo>
                    <a:pt x="2372" y="596"/>
                  </a:lnTo>
                  <a:lnTo>
                    <a:pt x="2366" y="573"/>
                  </a:lnTo>
                  <a:lnTo>
                    <a:pt x="2347" y="550"/>
                  </a:lnTo>
                  <a:lnTo>
                    <a:pt x="2330" y="533"/>
                  </a:lnTo>
                  <a:lnTo>
                    <a:pt x="2300" y="507"/>
                  </a:lnTo>
                  <a:lnTo>
                    <a:pt x="2260" y="474"/>
                  </a:lnTo>
                  <a:lnTo>
                    <a:pt x="2215" y="434"/>
                  </a:lnTo>
                  <a:lnTo>
                    <a:pt x="2157" y="388"/>
                  </a:lnTo>
                  <a:lnTo>
                    <a:pt x="2090" y="335"/>
                  </a:lnTo>
                  <a:lnTo>
                    <a:pt x="2018" y="275"/>
                  </a:lnTo>
                  <a:lnTo>
                    <a:pt x="1936" y="213"/>
                  </a:lnTo>
                  <a:lnTo>
                    <a:pt x="1966" y="235"/>
                  </a:lnTo>
                  <a:lnTo>
                    <a:pt x="2003" y="259"/>
                  </a:lnTo>
                  <a:lnTo>
                    <a:pt x="2039" y="282"/>
                  </a:lnTo>
                  <a:lnTo>
                    <a:pt x="2082" y="308"/>
                  </a:lnTo>
                  <a:lnTo>
                    <a:pt x="2124" y="335"/>
                  </a:lnTo>
                  <a:lnTo>
                    <a:pt x="2166" y="361"/>
                  </a:lnTo>
                  <a:lnTo>
                    <a:pt x="2211" y="388"/>
                  </a:lnTo>
                  <a:lnTo>
                    <a:pt x="2254" y="414"/>
                  </a:lnTo>
                  <a:lnTo>
                    <a:pt x="2296" y="440"/>
                  </a:lnTo>
                  <a:lnTo>
                    <a:pt x="2338" y="464"/>
                  </a:lnTo>
                  <a:lnTo>
                    <a:pt x="2378" y="487"/>
                  </a:lnTo>
                  <a:lnTo>
                    <a:pt x="2411" y="507"/>
                  </a:lnTo>
                  <a:lnTo>
                    <a:pt x="2444" y="527"/>
                  </a:lnTo>
                  <a:lnTo>
                    <a:pt x="2472" y="543"/>
                  </a:lnTo>
                  <a:lnTo>
                    <a:pt x="2493" y="553"/>
                  </a:lnTo>
                  <a:lnTo>
                    <a:pt x="2510" y="563"/>
                  </a:lnTo>
                  <a:lnTo>
                    <a:pt x="2542" y="576"/>
                  </a:lnTo>
                  <a:lnTo>
                    <a:pt x="2571" y="589"/>
                  </a:lnTo>
                  <a:lnTo>
                    <a:pt x="2601" y="599"/>
                  </a:lnTo>
                  <a:lnTo>
                    <a:pt x="2635" y="609"/>
                  </a:lnTo>
                  <a:lnTo>
                    <a:pt x="2662" y="615"/>
                  </a:lnTo>
                  <a:lnTo>
                    <a:pt x="2690" y="623"/>
                  </a:lnTo>
                  <a:lnTo>
                    <a:pt x="2711" y="625"/>
                  </a:lnTo>
                  <a:lnTo>
                    <a:pt x="2726" y="625"/>
                  </a:lnTo>
                  <a:lnTo>
                    <a:pt x="2737" y="625"/>
                  </a:lnTo>
                  <a:lnTo>
                    <a:pt x="2753" y="625"/>
                  </a:lnTo>
                  <a:lnTo>
                    <a:pt x="2768" y="625"/>
                  </a:lnTo>
                  <a:lnTo>
                    <a:pt x="2783" y="625"/>
                  </a:lnTo>
                  <a:lnTo>
                    <a:pt x="2796" y="625"/>
                  </a:lnTo>
                  <a:lnTo>
                    <a:pt x="2807" y="625"/>
                  </a:lnTo>
                  <a:lnTo>
                    <a:pt x="2817" y="623"/>
                  </a:lnTo>
                  <a:lnTo>
                    <a:pt x="2822" y="623"/>
                  </a:lnTo>
                  <a:lnTo>
                    <a:pt x="2804" y="619"/>
                  </a:lnTo>
                  <a:lnTo>
                    <a:pt x="2789" y="615"/>
                  </a:lnTo>
                  <a:lnTo>
                    <a:pt x="2783" y="609"/>
                  </a:lnTo>
                  <a:lnTo>
                    <a:pt x="2780" y="609"/>
                  </a:lnTo>
                  <a:lnTo>
                    <a:pt x="2798" y="606"/>
                  </a:lnTo>
                  <a:lnTo>
                    <a:pt x="2811" y="599"/>
                  </a:lnTo>
                  <a:lnTo>
                    <a:pt x="2811" y="596"/>
                  </a:lnTo>
                  <a:lnTo>
                    <a:pt x="2792" y="599"/>
                  </a:lnTo>
                  <a:lnTo>
                    <a:pt x="2775" y="599"/>
                  </a:lnTo>
                  <a:lnTo>
                    <a:pt x="2756" y="599"/>
                  </a:lnTo>
                  <a:lnTo>
                    <a:pt x="2743" y="596"/>
                  </a:lnTo>
                  <a:lnTo>
                    <a:pt x="2735" y="593"/>
                  </a:lnTo>
                  <a:lnTo>
                    <a:pt x="2737" y="589"/>
                  </a:lnTo>
                  <a:lnTo>
                    <a:pt x="2747" y="589"/>
                  </a:lnTo>
                  <a:lnTo>
                    <a:pt x="2762" y="586"/>
                  </a:lnTo>
                  <a:lnTo>
                    <a:pt x="2777" y="586"/>
                  </a:lnTo>
                  <a:lnTo>
                    <a:pt x="2775" y="583"/>
                  </a:lnTo>
                  <a:lnTo>
                    <a:pt x="2753" y="579"/>
                  </a:lnTo>
                  <a:lnTo>
                    <a:pt x="2728" y="576"/>
                  </a:lnTo>
                  <a:lnTo>
                    <a:pt x="2711" y="573"/>
                  </a:lnTo>
                  <a:lnTo>
                    <a:pt x="2705" y="573"/>
                  </a:lnTo>
                  <a:lnTo>
                    <a:pt x="2713" y="569"/>
                  </a:lnTo>
                  <a:lnTo>
                    <a:pt x="2728" y="569"/>
                  </a:lnTo>
                  <a:lnTo>
                    <a:pt x="2743" y="569"/>
                  </a:lnTo>
                  <a:lnTo>
                    <a:pt x="2728" y="566"/>
                  </a:lnTo>
                  <a:lnTo>
                    <a:pt x="2711" y="560"/>
                  </a:lnTo>
                  <a:lnTo>
                    <a:pt x="2692" y="553"/>
                  </a:lnTo>
                  <a:lnTo>
                    <a:pt x="2675" y="543"/>
                  </a:lnTo>
                  <a:lnTo>
                    <a:pt x="2659" y="537"/>
                  </a:lnTo>
                  <a:lnTo>
                    <a:pt x="2641" y="527"/>
                  </a:lnTo>
                  <a:lnTo>
                    <a:pt x="2623" y="520"/>
                  </a:lnTo>
                  <a:lnTo>
                    <a:pt x="2608" y="510"/>
                  </a:lnTo>
                  <a:lnTo>
                    <a:pt x="2584" y="497"/>
                  </a:lnTo>
                  <a:lnTo>
                    <a:pt x="2548" y="477"/>
                  </a:lnTo>
                  <a:lnTo>
                    <a:pt x="2502" y="450"/>
                  </a:lnTo>
                  <a:lnTo>
                    <a:pt x="2444" y="418"/>
                  </a:lnTo>
                  <a:lnTo>
                    <a:pt x="2385" y="384"/>
                  </a:lnTo>
                  <a:lnTo>
                    <a:pt x="2317" y="344"/>
                  </a:lnTo>
                  <a:lnTo>
                    <a:pt x="2245" y="305"/>
                  </a:lnTo>
                  <a:lnTo>
                    <a:pt x="2175" y="262"/>
                  </a:lnTo>
                  <a:lnTo>
                    <a:pt x="2103" y="223"/>
                  </a:lnTo>
                  <a:lnTo>
                    <a:pt x="2033" y="183"/>
                  </a:lnTo>
                  <a:lnTo>
                    <a:pt x="1970" y="146"/>
                  </a:lnTo>
                  <a:lnTo>
                    <a:pt x="1912" y="113"/>
                  </a:lnTo>
                  <a:lnTo>
                    <a:pt x="1860" y="83"/>
                  </a:lnTo>
                  <a:lnTo>
                    <a:pt x="1818" y="60"/>
                  </a:lnTo>
                  <a:lnTo>
                    <a:pt x="1788" y="44"/>
                  </a:lnTo>
                  <a:lnTo>
                    <a:pt x="1773" y="34"/>
                  </a:lnTo>
                  <a:lnTo>
                    <a:pt x="1755" y="24"/>
                  </a:lnTo>
                  <a:lnTo>
                    <a:pt x="1739" y="18"/>
                  </a:lnTo>
                  <a:lnTo>
                    <a:pt x="1722" y="8"/>
                  </a:lnTo>
                  <a:lnTo>
                    <a:pt x="1703" y="4"/>
                  </a:lnTo>
                  <a:lnTo>
                    <a:pt x="1686" y="0"/>
                  </a:lnTo>
                  <a:lnTo>
                    <a:pt x="1667" y="4"/>
                  </a:lnTo>
                  <a:lnTo>
                    <a:pt x="1646" y="8"/>
                  </a:lnTo>
                  <a:lnTo>
                    <a:pt x="1622" y="20"/>
                  </a:lnTo>
                  <a:lnTo>
                    <a:pt x="1588" y="47"/>
                  </a:lnTo>
                  <a:lnTo>
                    <a:pt x="1576" y="67"/>
                  </a:lnTo>
                  <a:lnTo>
                    <a:pt x="1588" y="86"/>
                  </a:lnTo>
                  <a:lnTo>
                    <a:pt x="1616" y="107"/>
                  </a:lnTo>
                  <a:lnTo>
                    <a:pt x="1648" y="126"/>
                  </a:lnTo>
                  <a:lnTo>
                    <a:pt x="1703" y="163"/>
                  </a:lnTo>
                  <a:lnTo>
                    <a:pt x="1775" y="213"/>
                  </a:lnTo>
                  <a:lnTo>
                    <a:pt x="1855" y="269"/>
                  </a:lnTo>
                  <a:lnTo>
                    <a:pt x="1933" y="328"/>
                  </a:lnTo>
                  <a:lnTo>
                    <a:pt x="2006" y="384"/>
                  </a:lnTo>
                  <a:lnTo>
                    <a:pt x="2063" y="430"/>
                  </a:lnTo>
                  <a:lnTo>
                    <a:pt x="2097" y="464"/>
                  </a:lnTo>
                  <a:lnTo>
                    <a:pt x="2063" y="448"/>
                  </a:lnTo>
                  <a:lnTo>
                    <a:pt x="2024" y="424"/>
                  </a:lnTo>
                  <a:lnTo>
                    <a:pt x="1978" y="400"/>
                  </a:lnTo>
                  <a:lnTo>
                    <a:pt x="1930" y="378"/>
                  </a:lnTo>
                  <a:lnTo>
                    <a:pt x="1879" y="351"/>
                  </a:lnTo>
                  <a:lnTo>
                    <a:pt x="1828" y="325"/>
                  </a:lnTo>
                  <a:lnTo>
                    <a:pt x="1773" y="295"/>
                  </a:lnTo>
                  <a:lnTo>
                    <a:pt x="1718" y="269"/>
                  </a:lnTo>
                  <a:lnTo>
                    <a:pt x="1667" y="243"/>
                  </a:lnTo>
                  <a:lnTo>
                    <a:pt x="1616" y="219"/>
                  </a:lnTo>
                  <a:lnTo>
                    <a:pt x="1570" y="195"/>
                  </a:lnTo>
                  <a:lnTo>
                    <a:pt x="1527" y="173"/>
                  </a:lnTo>
                  <a:lnTo>
                    <a:pt x="1491" y="156"/>
                  </a:lnTo>
                  <a:lnTo>
                    <a:pt x="1461" y="143"/>
                  </a:lnTo>
                  <a:lnTo>
                    <a:pt x="1438" y="133"/>
                  </a:lnTo>
                  <a:lnTo>
                    <a:pt x="1421" y="126"/>
                  </a:lnTo>
                  <a:lnTo>
                    <a:pt x="1404" y="120"/>
                  </a:lnTo>
                  <a:lnTo>
                    <a:pt x="1383" y="116"/>
                  </a:lnTo>
                  <a:lnTo>
                    <a:pt x="1364" y="116"/>
                  </a:lnTo>
                  <a:lnTo>
                    <a:pt x="1347" y="116"/>
                  </a:lnTo>
                  <a:lnTo>
                    <a:pt x="1328" y="120"/>
                  </a:lnTo>
                  <a:lnTo>
                    <a:pt x="1307" y="126"/>
                  </a:lnTo>
                  <a:lnTo>
                    <a:pt x="1289" y="133"/>
                  </a:lnTo>
                  <a:lnTo>
                    <a:pt x="1268" y="143"/>
                  </a:lnTo>
                  <a:lnTo>
                    <a:pt x="1241" y="163"/>
                  </a:lnTo>
                  <a:lnTo>
                    <a:pt x="1235" y="183"/>
                  </a:lnTo>
                  <a:lnTo>
                    <a:pt x="1249" y="203"/>
                  </a:lnTo>
                  <a:lnTo>
                    <a:pt x="1279" y="225"/>
                  </a:lnTo>
                  <a:lnTo>
                    <a:pt x="1296" y="235"/>
                  </a:lnTo>
                  <a:lnTo>
                    <a:pt x="1316" y="249"/>
                  </a:lnTo>
                  <a:lnTo>
                    <a:pt x="1347" y="265"/>
                  </a:lnTo>
                  <a:lnTo>
                    <a:pt x="1379" y="285"/>
                  </a:lnTo>
                  <a:lnTo>
                    <a:pt x="1421" y="312"/>
                  </a:lnTo>
                  <a:lnTo>
                    <a:pt x="1464" y="338"/>
                  </a:lnTo>
                  <a:lnTo>
                    <a:pt x="1512" y="364"/>
                  </a:lnTo>
                  <a:lnTo>
                    <a:pt x="1561" y="394"/>
                  </a:lnTo>
                  <a:lnTo>
                    <a:pt x="1610" y="424"/>
                  </a:lnTo>
                  <a:lnTo>
                    <a:pt x="1658" y="454"/>
                  </a:lnTo>
                  <a:lnTo>
                    <a:pt x="1703" y="484"/>
                  </a:lnTo>
                  <a:lnTo>
                    <a:pt x="1745" y="510"/>
                  </a:lnTo>
                  <a:lnTo>
                    <a:pt x="1785" y="537"/>
                  </a:lnTo>
                  <a:lnTo>
                    <a:pt x="1818" y="560"/>
                  </a:lnTo>
                  <a:lnTo>
                    <a:pt x="1845" y="583"/>
                  </a:lnTo>
                  <a:lnTo>
                    <a:pt x="1864" y="599"/>
                  </a:lnTo>
                  <a:lnTo>
                    <a:pt x="1800" y="563"/>
                  </a:lnTo>
                  <a:lnTo>
                    <a:pt x="1730" y="527"/>
                  </a:lnTo>
                  <a:lnTo>
                    <a:pt x="1658" y="487"/>
                  </a:lnTo>
                  <a:lnTo>
                    <a:pt x="1582" y="448"/>
                  </a:lnTo>
                  <a:lnTo>
                    <a:pt x="1504" y="408"/>
                  </a:lnTo>
                  <a:lnTo>
                    <a:pt x="1428" y="364"/>
                  </a:lnTo>
                  <a:lnTo>
                    <a:pt x="1353" y="325"/>
                  </a:lnTo>
                  <a:lnTo>
                    <a:pt x="1277" y="285"/>
                  </a:lnTo>
                  <a:lnTo>
                    <a:pt x="1207" y="245"/>
                  </a:lnTo>
                  <a:lnTo>
                    <a:pt x="1141" y="213"/>
                  </a:lnTo>
                  <a:lnTo>
                    <a:pt x="1078" y="179"/>
                  </a:lnTo>
                  <a:lnTo>
                    <a:pt x="1023" y="149"/>
                  </a:lnTo>
                  <a:lnTo>
                    <a:pt x="978" y="123"/>
                  </a:lnTo>
                  <a:lnTo>
                    <a:pt x="938" y="103"/>
                  </a:lnTo>
                  <a:lnTo>
                    <a:pt x="908" y="86"/>
                  </a:lnTo>
                  <a:lnTo>
                    <a:pt x="889" y="77"/>
                  </a:lnTo>
                  <a:lnTo>
                    <a:pt x="866" y="64"/>
                  </a:lnTo>
                  <a:lnTo>
                    <a:pt x="841" y="50"/>
                  </a:lnTo>
                  <a:lnTo>
                    <a:pt x="817" y="37"/>
                  </a:lnTo>
                  <a:lnTo>
                    <a:pt x="792" y="28"/>
                  </a:lnTo>
                  <a:lnTo>
                    <a:pt x="769" y="24"/>
                  </a:lnTo>
                  <a:lnTo>
                    <a:pt x="741" y="20"/>
                  </a:lnTo>
                  <a:lnTo>
                    <a:pt x="711" y="28"/>
                  </a:lnTo>
                  <a:lnTo>
                    <a:pt x="681" y="37"/>
                  </a:lnTo>
                  <a:lnTo>
                    <a:pt x="654" y="54"/>
                  </a:lnTo>
                  <a:lnTo>
                    <a:pt x="635" y="70"/>
                  </a:lnTo>
                  <a:lnTo>
                    <a:pt x="624" y="90"/>
                  </a:lnTo>
                  <a:lnTo>
                    <a:pt x="624" y="107"/>
                  </a:lnTo>
                  <a:lnTo>
                    <a:pt x="629" y="126"/>
                  </a:lnTo>
                  <a:lnTo>
                    <a:pt x="641" y="146"/>
                  </a:lnTo>
                  <a:lnTo>
                    <a:pt x="663" y="166"/>
                  </a:lnTo>
                  <a:lnTo>
                    <a:pt x="686" y="183"/>
                  </a:lnTo>
                  <a:lnTo>
                    <a:pt x="705" y="193"/>
                  </a:lnTo>
                  <a:lnTo>
                    <a:pt x="735" y="209"/>
                  </a:lnTo>
                  <a:lnTo>
                    <a:pt x="771" y="225"/>
                  </a:lnTo>
                  <a:lnTo>
                    <a:pt x="813" y="249"/>
                  </a:lnTo>
                  <a:lnTo>
                    <a:pt x="866" y="271"/>
                  </a:lnTo>
                  <a:lnTo>
                    <a:pt x="917" y="301"/>
                  </a:lnTo>
                  <a:lnTo>
                    <a:pt x="972" y="328"/>
                  </a:lnTo>
                  <a:lnTo>
                    <a:pt x="1025" y="358"/>
                  </a:lnTo>
                  <a:lnTo>
                    <a:pt x="1080" y="390"/>
                  </a:lnTo>
                  <a:lnTo>
                    <a:pt x="1131" y="420"/>
                  </a:lnTo>
                  <a:lnTo>
                    <a:pt x="1180" y="450"/>
                  </a:lnTo>
                  <a:lnTo>
                    <a:pt x="1222" y="480"/>
                  </a:lnTo>
                  <a:lnTo>
                    <a:pt x="1258" y="510"/>
                  </a:lnTo>
                  <a:lnTo>
                    <a:pt x="1289" y="537"/>
                  </a:lnTo>
                  <a:lnTo>
                    <a:pt x="1307" y="563"/>
                  </a:lnTo>
                  <a:lnTo>
                    <a:pt x="1316" y="583"/>
                  </a:lnTo>
                  <a:lnTo>
                    <a:pt x="1283" y="566"/>
                  </a:lnTo>
                  <a:lnTo>
                    <a:pt x="1243" y="543"/>
                  </a:lnTo>
                  <a:lnTo>
                    <a:pt x="1195" y="516"/>
                  </a:lnTo>
                  <a:lnTo>
                    <a:pt x="1141" y="484"/>
                  </a:lnTo>
                  <a:lnTo>
                    <a:pt x="1080" y="450"/>
                  </a:lnTo>
                  <a:lnTo>
                    <a:pt x="1016" y="410"/>
                  </a:lnTo>
                  <a:lnTo>
                    <a:pt x="947" y="374"/>
                  </a:lnTo>
                  <a:lnTo>
                    <a:pt x="874" y="331"/>
                  </a:lnTo>
                  <a:lnTo>
                    <a:pt x="802" y="292"/>
                  </a:lnTo>
                  <a:lnTo>
                    <a:pt x="724" y="253"/>
                  </a:lnTo>
                  <a:lnTo>
                    <a:pt x="644" y="213"/>
                  </a:lnTo>
                  <a:lnTo>
                    <a:pt x="565" y="175"/>
                  </a:lnTo>
                  <a:lnTo>
                    <a:pt x="487" y="139"/>
                  </a:lnTo>
                  <a:lnTo>
                    <a:pt x="411" y="107"/>
                  </a:lnTo>
                  <a:lnTo>
                    <a:pt x="332" y="77"/>
                  </a:lnTo>
                  <a:lnTo>
                    <a:pt x="260" y="54"/>
                  </a:lnTo>
                  <a:lnTo>
                    <a:pt x="222" y="44"/>
                  </a:lnTo>
                  <a:lnTo>
                    <a:pt x="188" y="37"/>
                  </a:lnTo>
                  <a:lnTo>
                    <a:pt x="158" y="34"/>
                  </a:lnTo>
                  <a:lnTo>
                    <a:pt x="131" y="30"/>
                  </a:lnTo>
                  <a:lnTo>
                    <a:pt x="106" y="34"/>
                  </a:lnTo>
                  <a:lnTo>
                    <a:pt x="82" y="40"/>
                  </a:lnTo>
                  <a:lnTo>
                    <a:pt x="61" y="47"/>
                  </a:lnTo>
                  <a:lnTo>
                    <a:pt x="36" y="57"/>
                  </a:lnTo>
                  <a:lnTo>
                    <a:pt x="15" y="70"/>
                  </a:lnTo>
                  <a:lnTo>
                    <a:pt x="4" y="83"/>
                  </a:lnTo>
                  <a:lnTo>
                    <a:pt x="0" y="93"/>
                  </a:lnTo>
                  <a:lnTo>
                    <a:pt x="0" y="107"/>
                  </a:lnTo>
                  <a:lnTo>
                    <a:pt x="10" y="120"/>
                  </a:lnTo>
                  <a:lnTo>
                    <a:pt x="21" y="133"/>
                  </a:lnTo>
                  <a:lnTo>
                    <a:pt x="40" y="149"/>
                  </a:lnTo>
                  <a:lnTo>
                    <a:pt x="61" y="163"/>
                  </a:lnTo>
                  <a:lnTo>
                    <a:pt x="94" y="183"/>
                  </a:lnTo>
                  <a:lnTo>
                    <a:pt x="139" y="209"/>
                  </a:lnTo>
                  <a:lnTo>
                    <a:pt x="194" y="239"/>
                  </a:lnTo>
                  <a:lnTo>
                    <a:pt x="254" y="269"/>
                  </a:lnTo>
                  <a:lnTo>
                    <a:pt x="311" y="301"/>
                  </a:lnTo>
                  <a:lnTo>
                    <a:pt x="360" y="325"/>
                  </a:lnTo>
                  <a:lnTo>
                    <a:pt x="396" y="348"/>
                  </a:lnTo>
                  <a:lnTo>
                    <a:pt x="417" y="358"/>
                  </a:lnTo>
                  <a:lnTo>
                    <a:pt x="402" y="344"/>
                  </a:lnTo>
                  <a:lnTo>
                    <a:pt x="379" y="328"/>
                  </a:lnTo>
                  <a:lnTo>
                    <a:pt x="354" y="312"/>
                  </a:lnTo>
                  <a:lnTo>
                    <a:pt x="339" y="299"/>
                  </a:lnTo>
                  <a:close/>
                </a:path>
              </a:pathLst>
            </a:custGeom>
            <a:solidFill>
              <a:srgbClr val="FF00FF"/>
            </a:solidFill>
            <a:ln w="0">
              <a:solidFill>
                <a:srgbClr val="FF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custDataLst>
      <p:tags r:id="rId1"/>
    </p:custDataLst>
  </p:cSld>
  <p:clrMapOvr>
    <a:masterClrMapping/>
  </p:clrMapOvr>
  <p:transition spd="slow">
    <p:plus/>
    <p:sndAc>
      <p:stSnd>
        <p:snd r:embed="rId4" name="whoosh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229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229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229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0229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9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0229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0229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890" name="Picture 2" descr="Caloria_DEF_FlujoD_01">
            <a:extLst>
              <a:ext uri="{FF2B5EF4-FFF2-40B4-BE49-F238E27FC236}">
                <a16:creationId xmlns:a16="http://schemas.microsoft.com/office/drawing/2014/main" id="{30BEF14E-E9E9-4679-B59A-EC17605F69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55875" y="833438"/>
            <a:ext cx="3724275" cy="5548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plus/>
    <p:sndAc>
      <p:stSnd>
        <p:snd r:embed="rId4" name="whoosh.wav"/>
      </p:stSnd>
    </p:sndAc>
  </p:transition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938" name="Picture 2" descr="Caloria_DEF_FlujoD_02">
            <a:extLst>
              <a:ext uri="{FF2B5EF4-FFF2-40B4-BE49-F238E27FC236}">
                <a16:creationId xmlns:a16="http://schemas.microsoft.com/office/drawing/2014/main" id="{2C732F30-7BAB-4A7B-8ACE-69577966CC2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7313" y="836613"/>
            <a:ext cx="4076700" cy="555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plus/>
    <p:sndAc>
      <p:stSnd>
        <p:snd r:embed="rId4" name="whoosh.wav"/>
      </p:stSnd>
    </p:sndAc>
  </p:transition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986" name="Picture 10" descr="METS_DEF_FlowD_01">
            <a:extLst>
              <a:ext uri="{FF2B5EF4-FFF2-40B4-BE49-F238E27FC236}">
                <a16:creationId xmlns:a16="http://schemas.microsoft.com/office/drawing/2014/main" id="{1048B781-85F5-433D-A571-9CDEFEAC7F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0113" y="908050"/>
            <a:ext cx="7737475" cy="534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plus/>
    <p:sndAc>
      <p:stSnd>
        <p:snd r:embed="rId4" name="whoosh.wav"/>
      </p:stSnd>
    </p:sndAc>
  </p:transition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034" name="Picture 3" descr="METS_DEF_FlowD_02">
            <a:extLst>
              <a:ext uri="{FF2B5EF4-FFF2-40B4-BE49-F238E27FC236}">
                <a16:creationId xmlns:a16="http://schemas.microsoft.com/office/drawing/2014/main" id="{E4B49C0D-50E0-4B57-BDEB-9FFA75817CF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704850"/>
            <a:ext cx="6700838" cy="5748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plus/>
    <p:sndAc>
      <p:stSnd>
        <p:snd r:embed="rId4" name="whoosh.wav"/>
      </p:stSnd>
    </p:sndAc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Content Placeholder 2">
            <a:extLst>
              <a:ext uri="{FF2B5EF4-FFF2-40B4-BE49-F238E27FC236}">
                <a16:creationId xmlns:a16="http://schemas.microsoft.com/office/drawing/2014/main" id="{6022D3FD-2F16-4E96-B507-2E89B51E7F24}"/>
              </a:ext>
            </a:extLst>
          </p:cNvPr>
          <p:cNvSpPr>
            <a:spLocks/>
          </p:cNvSpPr>
          <p:nvPr/>
        </p:nvSpPr>
        <p:spPr bwMode="auto">
          <a:xfrm>
            <a:off x="323850" y="2420938"/>
            <a:ext cx="8497888" cy="3671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65125" indent="-255588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657225" indent="-246063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922338" indent="-21907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179513" indent="-20002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1389063" indent="-182563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110000"/>
              </a:lnSpc>
              <a:spcBef>
                <a:spcPct val="20000"/>
              </a:spcBef>
              <a:buClr>
                <a:schemeClr val="tx1"/>
              </a:buClr>
              <a:buSzPts val="2400"/>
              <a:buFont typeface="Wingdings" panose="05000000000000000000" pitchFamily="2" charset="2"/>
              <a:buChar char="q"/>
            </a:pPr>
            <a:r>
              <a:rPr lang="es-PR" altLang="en-US" sz="3000" b="1">
                <a:latin typeface="Calibri" panose="020F0502020204030204" pitchFamily="34" charset="0"/>
              </a:rPr>
              <a:t> Conceptos básicos de nutrición</a:t>
            </a:r>
          </a:p>
          <a:p>
            <a:pPr eaLnBrk="1" hangingPunct="1">
              <a:lnSpc>
                <a:spcPct val="110000"/>
              </a:lnSpc>
              <a:spcBef>
                <a:spcPct val="20000"/>
              </a:spcBef>
              <a:buClr>
                <a:schemeClr val="tx1"/>
              </a:buClr>
              <a:buSzPts val="2400"/>
              <a:buFont typeface="Wingdings" panose="05000000000000000000" pitchFamily="2" charset="2"/>
              <a:buChar char="q"/>
            </a:pPr>
            <a:r>
              <a:rPr lang="es-PR" altLang="en-US" sz="3000" b="1">
                <a:latin typeface="Calibri" panose="020F0502020204030204" pitchFamily="34" charset="0"/>
              </a:rPr>
              <a:t> Los nutrientes</a:t>
            </a:r>
          </a:p>
          <a:p>
            <a:pPr eaLnBrk="1" hangingPunct="1">
              <a:lnSpc>
                <a:spcPct val="110000"/>
              </a:lnSpc>
              <a:spcBef>
                <a:spcPct val="20000"/>
              </a:spcBef>
              <a:buClr>
                <a:schemeClr val="tx1"/>
              </a:buClr>
              <a:buSzPts val="2400"/>
              <a:buFont typeface="Wingdings" panose="05000000000000000000" pitchFamily="2" charset="2"/>
              <a:buChar char="q"/>
            </a:pPr>
            <a:r>
              <a:rPr lang="es-PR" altLang="en-US" sz="3000" b="1">
                <a:latin typeface="Calibri" panose="020F0502020204030204" pitchFamily="34" charset="0"/>
              </a:rPr>
              <a:t> Delineamientos dietéticos</a:t>
            </a:r>
          </a:p>
          <a:p>
            <a:pPr eaLnBrk="1" hangingPunct="1">
              <a:lnSpc>
                <a:spcPct val="110000"/>
              </a:lnSpc>
              <a:spcBef>
                <a:spcPct val="20000"/>
              </a:spcBef>
              <a:buClr>
                <a:schemeClr val="tx1"/>
              </a:buClr>
              <a:buSzPts val="2400"/>
              <a:buFont typeface="Wingdings" panose="05000000000000000000" pitchFamily="2" charset="2"/>
              <a:buChar char="q"/>
            </a:pPr>
            <a:r>
              <a:rPr lang="es-PR" altLang="en-US" sz="3000" b="1">
                <a:latin typeface="Calibri" panose="020F0502020204030204" pitchFamily="34" charset="0"/>
              </a:rPr>
              <a:t> Los grupos de alimentos: </a:t>
            </a:r>
            <a:r>
              <a:rPr lang="es-PR" altLang="en-US" sz="3000" b="1" i="1">
                <a:latin typeface="Calibri" panose="020F0502020204030204" pitchFamily="34" charset="0"/>
              </a:rPr>
              <a:t>Mi Plato y la Pirámide</a:t>
            </a:r>
            <a:r>
              <a:rPr lang="es-PR" altLang="en-US" sz="3000" b="1">
                <a:latin typeface="Calibri" panose="020F0502020204030204" pitchFamily="34" charset="0"/>
              </a:rPr>
              <a:t> </a:t>
            </a:r>
          </a:p>
          <a:p>
            <a:pPr eaLnBrk="1" hangingPunct="1">
              <a:lnSpc>
                <a:spcPct val="110000"/>
              </a:lnSpc>
              <a:spcBef>
                <a:spcPct val="20000"/>
              </a:spcBef>
              <a:buClr>
                <a:schemeClr val="tx1"/>
              </a:buClr>
              <a:buSzPts val="2400"/>
              <a:buFont typeface="Wingdings" panose="05000000000000000000" pitchFamily="2" charset="2"/>
              <a:buChar char="q"/>
            </a:pPr>
            <a:r>
              <a:rPr lang="es-PR" altLang="en-US" sz="3000" b="1">
                <a:latin typeface="Calibri" panose="020F0502020204030204" pitchFamily="34" charset="0"/>
              </a:rPr>
              <a:t> Metas dietéticas</a:t>
            </a:r>
          </a:p>
          <a:p>
            <a:pPr eaLnBrk="1" hangingPunct="1">
              <a:lnSpc>
                <a:spcPct val="110000"/>
              </a:lnSpc>
              <a:spcBef>
                <a:spcPct val="20000"/>
              </a:spcBef>
              <a:buClr>
                <a:schemeClr val="tx1"/>
              </a:buClr>
              <a:buSzPts val="2400"/>
              <a:buFont typeface="Wingdings" panose="05000000000000000000" pitchFamily="2" charset="2"/>
              <a:buChar char="q"/>
            </a:pPr>
            <a:r>
              <a:rPr lang="es-PR" altLang="en-US" sz="3000" b="1">
                <a:latin typeface="Calibri" panose="020F0502020204030204" pitchFamily="34" charset="0"/>
              </a:rPr>
              <a:t> Preguntas</a:t>
            </a:r>
            <a:r>
              <a:rPr lang="es-PR" altLang="en-US" sz="2900" b="1">
                <a:latin typeface="Calibri" panose="020F0502020204030204" pitchFamily="34" charset="0"/>
              </a:rPr>
              <a:t> </a:t>
            </a:r>
          </a:p>
        </p:txBody>
      </p:sp>
      <p:pic>
        <p:nvPicPr>
          <p:cNvPr id="9219" name="Picture 28" descr="Kiwi_Strawberry_Belved_001">
            <a:extLst>
              <a:ext uri="{FF2B5EF4-FFF2-40B4-BE49-F238E27FC236}">
                <a16:creationId xmlns:a16="http://schemas.microsoft.com/office/drawing/2014/main" id="{A3E5A599-5FCD-46C0-9ED2-2A358E69D4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620713"/>
            <a:ext cx="2736850" cy="1847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0740E258-7874-4CC3-8DAD-5B55268AA8A9}"/>
              </a:ext>
            </a:extLst>
          </p:cNvPr>
          <p:cNvSpPr>
            <a:spLocks/>
          </p:cNvSpPr>
          <p:nvPr/>
        </p:nvSpPr>
        <p:spPr bwMode="auto">
          <a:xfrm>
            <a:off x="2843213" y="1052513"/>
            <a:ext cx="6049962" cy="936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PR" altLang="en-US" sz="36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CONTENIDO DE LA PRESENTACIÓN</a:t>
            </a:r>
          </a:p>
        </p:txBody>
      </p:sp>
      <p:pic>
        <p:nvPicPr>
          <p:cNvPr id="9221" name="Picture 30" descr="Amuse_Gueules_Plate_02">
            <a:extLst>
              <a:ext uri="{FF2B5EF4-FFF2-40B4-BE49-F238E27FC236}">
                <a16:creationId xmlns:a16="http://schemas.microsoft.com/office/drawing/2014/main" id="{7BDCB666-BCAC-4825-8DE5-5EEDC1D91A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27763" y="2276475"/>
            <a:ext cx="2374900" cy="173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22" name="Picture 31" descr="Cheese_Nachos_Plate">
            <a:extLst>
              <a:ext uri="{FF2B5EF4-FFF2-40B4-BE49-F238E27FC236}">
                <a16:creationId xmlns:a16="http://schemas.microsoft.com/office/drawing/2014/main" id="{3D45D2E6-808C-482E-B196-10F83D6A44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48263" y="4868863"/>
            <a:ext cx="1944687" cy="157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082" name="Picture 4" descr="Energia_DEF_FlowD_01">
            <a:extLst>
              <a:ext uri="{FF2B5EF4-FFF2-40B4-BE49-F238E27FC236}">
                <a16:creationId xmlns:a16="http://schemas.microsoft.com/office/drawing/2014/main" id="{CCFDCD68-749A-43EE-BD50-5C321C1FB4B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4075" y="692150"/>
            <a:ext cx="4765675" cy="579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130" name="Picture 3" descr="Tasa_Metabolica_Basal_DEF_01">
            <a:extLst>
              <a:ext uri="{FF2B5EF4-FFF2-40B4-BE49-F238E27FC236}">
                <a16:creationId xmlns:a16="http://schemas.microsoft.com/office/drawing/2014/main" id="{E1ED4974-E922-41D1-88C2-DFD89305416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6225" y="692150"/>
            <a:ext cx="5905500" cy="5778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178" name="Picture 3" descr="Nutricion_Tiempos_001">
            <a:extLst>
              <a:ext uri="{FF2B5EF4-FFF2-40B4-BE49-F238E27FC236}">
                <a16:creationId xmlns:a16="http://schemas.microsoft.com/office/drawing/2014/main" id="{AFA591A6-FEC4-455C-8FD3-D0F479AD2E2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538" y="920750"/>
            <a:ext cx="8656637" cy="538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plus/>
    <p:sndAc>
      <p:stSnd>
        <p:snd r:embed="rId4" name="whoosh.wav"/>
      </p:stSnd>
    </p:sndAc>
  </p:transition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226" name="Picture 3" descr="Nutrientes_Funciones_001">
            <a:extLst>
              <a:ext uri="{FF2B5EF4-FFF2-40B4-BE49-F238E27FC236}">
                <a16:creationId xmlns:a16="http://schemas.microsoft.com/office/drawing/2014/main" id="{69C4C6C1-DF1C-4A88-B9FA-D2536182F9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741363"/>
            <a:ext cx="8491537" cy="5711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pull dir="d"/>
    <p:sndAc>
      <p:stSnd>
        <p:snd r:embed="rId4" name="whoosh.wav"/>
      </p:stSnd>
    </p:sndAc>
  </p:transition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274" name="Picture 7" descr="Clasf_Nutrients_Func_001">
            <a:extLst>
              <a:ext uri="{FF2B5EF4-FFF2-40B4-BE49-F238E27FC236}">
                <a16:creationId xmlns:a16="http://schemas.microsoft.com/office/drawing/2014/main" id="{6A8C74A9-9E44-4C26-873D-B8F2153C8F2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714375"/>
            <a:ext cx="8159750" cy="5699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pull dir="d"/>
    <p:sndAc>
      <p:stSnd>
        <p:snd r:embed="rId4" name="whoosh.wav"/>
      </p:stSnd>
    </p:sndAc>
  </p:transition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8772" name="Picture 4">
            <a:extLst>
              <a:ext uri="{FF2B5EF4-FFF2-40B4-BE49-F238E27FC236}">
                <a16:creationId xmlns:a16="http://schemas.microsoft.com/office/drawing/2014/main" id="{AB4DD41B-A737-4E65-8B63-BD896F6A144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768350"/>
            <a:ext cx="8382000" cy="603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28773" name="Picture 5">
            <a:extLst>
              <a:ext uri="{FF2B5EF4-FFF2-40B4-BE49-F238E27FC236}">
                <a16:creationId xmlns:a16="http://schemas.microsoft.com/office/drawing/2014/main" id="{1C06C741-1293-4DD9-8830-D392C79EBF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490663"/>
            <a:ext cx="8305800" cy="4459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56324" name="Group 6">
            <a:extLst>
              <a:ext uri="{FF2B5EF4-FFF2-40B4-BE49-F238E27FC236}">
                <a16:creationId xmlns:a16="http://schemas.microsoft.com/office/drawing/2014/main" id="{84096FDB-CFF9-4774-BE9C-34EB68746D2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68313" y="5876925"/>
            <a:ext cx="8355012" cy="627063"/>
            <a:chOff x="288" y="3637"/>
            <a:chExt cx="5263" cy="395"/>
          </a:xfrm>
        </p:grpSpPr>
        <p:sp>
          <p:nvSpPr>
            <p:cNvPr id="56325" name="AutoShape 7">
              <a:extLst>
                <a:ext uri="{FF2B5EF4-FFF2-40B4-BE49-F238E27FC236}">
                  <a16:creationId xmlns:a16="http://schemas.microsoft.com/office/drawing/2014/main" id="{3BB1E898-985B-4813-B6BB-3365F1BC5917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88" y="3637"/>
              <a:ext cx="5232" cy="3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26" name="Rectangle 8">
              <a:extLst>
                <a:ext uri="{FF2B5EF4-FFF2-40B4-BE49-F238E27FC236}">
                  <a16:creationId xmlns:a16="http://schemas.microsoft.com/office/drawing/2014/main" id="{15845535-FC0A-4812-B750-F1BFB0B28C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" y="3665"/>
              <a:ext cx="439" cy="1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r>
                <a:rPr lang="es-PR" altLang="en-US" sz="1900" b="1">
                  <a:latin typeface="Times New Roman" panose="02020603050405020304" pitchFamily="18" charset="0"/>
                </a:rPr>
                <a:t>NOTA</a:t>
              </a:r>
              <a:endParaRPr lang="es-PR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56327" name="Rectangle 9">
              <a:extLst>
                <a:ext uri="{FF2B5EF4-FFF2-40B4-BE49-F238E27FC236}">
                  <a16:creationId xmlns:a16="http://schemas.microsoft.com/office/drawing/2014/main" id="{ADAD80B5-BE52-49C4-B88A-CC386DCDED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" y="3665"/>
              <a:ext cx="2440" cy="1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r>
                <a:rPr lang="es-PR" altLang="en-US" sz="19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: </a:t>
              </a:r>
              <a:r>
                <a:rPr lang="es-PR" altLang="en-US" sz="1900" b="1">
                  <a:latin typeface="Times New Roman" panose="02020603050405020304" pitchFamily="18" charset="0"/>
                </a:rPr>
                <a:t>Adaptado de: De Vattuone, Lucy F.</a:t>
              </a:r>
              <a:r>
                <a:rPr lang="es-PR" altLang="en-US" sz="19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 </a:t>
              </a:r>
              <a:endParaRPr lang="es-PR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56328" name="Rectangle 10">
              <a:extLst>
                <a:ext uri="{FF2B5EF4-FFF2-40B4-BE49-F238E27FC236}">
                  <a16:creationId xmlns:a16="http://schemas.microsoft.com/office/drawing/2014/main" id="{2CDA76AA-296A-4EE1-85A0-51F291A330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7" y="3668"/>
              <a:ext cx="1558" cy="1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r>
                <a:rPr lang="es-PR" altLang="en-US" sz="1900" b="1" i="1">
                  <a:latin typeface="Times New Roman" panose="02020603050405020304" pitchFamily="18" charset="0"/>
                </a:rPr>
                <a:t>Educación para la Salud</a:t>
              </a:r>
              <a:endParaRPr lang="es-PR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56329" name="Rectangle 11">
              <a:extLst>
                <a:ext uri="{FF2B5EF4-FFF2-40B4-BE49-F238E27FC236}">
                  <a16:creationId xmlns:a16="http://schemas.microsoft.com/office/drawing/2014/main" id="{A0734EC3-D2B4-43EF-93E1-73E50EA4DF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0" y="3665"/>
              <a:ext cx="1021" cy="1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r>
                <a:rPr lang="es-PR" altLang="en-US" sz="1900" b="1">
                  <a:latin typeface="Times New Roman" panose="02020603050405020304" pitchFamily="18" charset="0"/>
                </a:rPr>
                <a:t>. Buenos Aires: </a:t>
              </a:r>
              <a:endParaRPr lang="es-PR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56330" name="Rectangle 12">
              <a:extLst>
                <a:ext uri="{FF2B5EF4-FFF2-40B4-BE49-F238E27FC236}">
                  <a16:creationId xmlns:a16="http://schemas.microsoft.com/office/drawing/2014/main" id="{5BB12071-E2B2-42FB-97FC-323A65E0C6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" y="3841"/>
              <a:ext cx="2977" cy="1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r>
                <a:rPr lang="es-PR" altLang="en-US" sz="1900" b="1">
                  <a:latin typeface="Times New Roman" panose="02020603050405020304" pitchFamily="18" charset="0"/>
                </a:rPr>
                <a:t>Librería "El Ateneo" Editorial, 1985. Pág. 84.</a:t>
              </a:r>
              <a:endParaRPr lang="es-PR" altLang="en-US" sz="1800">
                <a:latin typeface="Arial" panose="020B0604020202020204" pitchFamily="34" charset="0"/>
              </a:endParaRPr>
            </a:p>
          </p:txBody>
        </p:sp>
      </p:grpSp>
    </p:spTree>
    <p:custDataLst>
      <p:tags r:id="rId1"/>
    </p:custDataLst>
  </p:cSld>
  <p:clrMapOvr>
    <a:masterClrMapping/>
  </p:clrMapOvr>
  <p:transition spd="slow">
    <p:pull dir="d"/>
    <p:sndAc>
      <p:stSnd>
        <p:snd r:embed="rId4" name="whoosh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8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287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287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8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9287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9287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9287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9287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370" name="Picture 3" descr="Nutrientes_Funciones_002">
            <a:extLst>
              <a:ext uri="{FF2B5EF4-FFF2-40B4-BE49-F238E27FC236}">
                <a16:creationId xmlns:a16="http://schemas.microsoft.com/office/drawing/2014/main" id="{BDD0097D-54E7-4523-B5D3-4867828D82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985838"/>
            <a:ext cx="8567738" cy="5322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pull dir="d"/>
    <p:sndAc>
      <p:stSnd>
        <p:snd r:embed="rId4" name="whoosh.wav"/>
      </p:stSnd>
    </p:sndAc>
  </p:transition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Text Box 2">
            <a:extLst>
              <a:ext uri="{FF2B5EF4-FFF2-40B4-BE49-F238E27FC236}">
                <a16:creationId xmlns:a16="http://schemas.microsoft.com/office/drawing/2014/main" id="{24087171-2C07-4DFE-88D5-F9FEA2929C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1700213"/>
            <a:ext cx="8247063" cy="278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20000"/>
              </a:spcBef>
            </a:pPr>
            <a:r>
              <a:rPr lang="es-ES" altLang="en-US" sz="2800" b="1">
                <a:latin typeface="Calibri" panose="020F0502020204030204" pitchFamily="34" charset="0"/>
              </a:rPr>
              <a:t>La dieta (líquidos y alimentos sólidos) debe ser individualizada, debido a que las necesidades nutricionales varían, dependiendo de la MC, los periodos del programa de entrenamiento físico/deportivo, itinerario de competencia, transiciones y el periodo de recuperación (transitorio o fuera de competencia) </a:t>
            </a:r>
            <a:endParaRPr lang="en-US" altLang="en-US" sz="2800" b="1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pic>
        <p:nvPicPr>
          <p:cNvPr id="60419" name="Picture 3" descr="Bullets_Arrow_Blue1_Right_03">
            <a:extLst>
              <a:ext uri="{FF2B5EF4-FFF2-40B4-BE49-F238E27FC236}">
                <a16:creationId xmlns:a16="http://schemas.microsoft.com/office/drawing/2014/main" id="{4B379C3D-221F-4CE8-85C5-310F7ACC53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1773238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78FF86D-E46F-49DD-8F12-AF40A123D7EC}"/>
              </a:ext>
            </a:extLst>
          </p:cNvPr>
          <p:cNvSpPr>
            <a:spLocks/>
          </p:cNvSpPr>
          <p:nvPr/>
        </p:nvSpPr>
        <p:spPr bwMode="auto">
          <a:xfrm>
            <a:off x="107950" y="765175"/>
            <a:ext cx="8856663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110000"/>
              </a:lnSpc>
              <a:defRPr/>
            </a:pP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DIETA PARA ATLETAS</a:t>
            </a:r>
            <a:b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</a:b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Algunas Recomendaciones *</a:t>
            </a:r>
            <a:endParaRPr lang="es-PR" altLang="en-US" sz="2400" i="1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  <a:cs typeface="Arial" panose="020B0604020202020204" pitchFamily="34" charset="0"/>
            </a:endParaRPr>
          </a:p>
        </p:txBody>
      </p:sp>
      <p:sp>
        <p:nvSpPr>
          <p:cNvPr id="60421" name="Text Box 6">
            <a:extLst>
              <a:ext uri="{FF2B5EF4-FFF2-40B4-BE49-F238E27FC236}">
                <a16:creationId xmlns:a16="http://schemas.microsoft.com/office/drawing/2014/main" id="{2C03AAF3-BCA6-48A5-845C-E0754F3A6B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21388"/>
            <a:ext cx="8785225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n-US" altLang="en-US" sz="1200">
                <a:latin typeface="Times New Roman" panose="02020603050405020304" pitchFamily="18" charset="0"/>
              </a:rPr>
              <a:t>Nutrition for throwers, jumpers, and combined events athletes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</a:t>
            </a:r>
            <a:r>
              <a:rPr lang="de-DE" altLang="en-US" sz="1200">
                <a:latin typeface="Times New Roman" panose="02020603050405020304" pitchFamily="18" charset="0"/>
              </a:rPr>
              <a:t>, L. Houtkooper , J. Abbot, &amp; , M. Nimmo</a:t>
            </a:r>
            <a:r>
              <a:rPr lang="es-ES" altLang="en-US" sz="1200">
                <a:latin typeface="Times New Roman" panose="02020603050405020304" pitchFamily="18" charset="0"/>
              </a:rPr>
              <a:t>,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2007, </a:t>
            </a:r>
            <a:r>
              <a:rPr lang="en-US" altLang="en-US" sz="1200" b="1" i="1">
                <a:latin typeface="Times New Roman" panose="02020603050405020304" pitchFamily="18" charset="0"/>
              </a:rPr>
              <a:t>Journal of Sports Sciences, 25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(Suppl 1) </a:t>
            </a:r>
            <a:r>
              <a:rPr lang="es-ES" altLang="en-US" sz="1200">
                <a:latin typeface="Times New Roman" panose="02020603050405020304" pitchFamily="18" charset="0"/>
              </a:rPr>
              <a:t>, S39-S47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. Recuperado de la base de datos de EBSCOhost (SPORTDiscus with Full Text)</a:t>
            </a:r>
            <a:endParaRPr lang="en-US" altLang="en-US" sz="12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0422" name="Text Box 6">
            <a:extLst>
              <a:ext uri="{FF2B5EF4-FFF2-40B4-BE49-F238E27FC236}">
                <a16:creationId xmlns:a16="http://schemas.microsoft.com/office/drawing/2014/main" id="{CFECF3A6-7A85-4C39-BFC1-919ED578DD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4608513"/>
            <a:ext cx="8318500" cy="1244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20000"/>
              </a:spcBef>
            </a:pPr>
            <a:r>
              <a:rPr lang="es-ES" altLang="en-US" sz="2800" b="1">
                <a:latin typeface="Calibri" panose="020F0502020204030204" pitchFamily="34" charset="0"/>
              </a:rPr>
              <a:t>Las alteraciones planificadas en la masa corporal, y en su composición, deben de realizarse antes o después de la etapa competitiva del atleta</a:t>
            </a:r>
            <a:endParaRPr lang="en-US" altLang="en-US" sz="2400" b="1" i="1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pic>
        <p:nvPicPr>
          <p:cNvPr id="60423" name="Picture 7" descr="Bullets_Arrow_Blue1_Right_03">
            <a:extLst>
              <a:ext uri="{FF2B5EF4-FFF2-40B4-BE49-F238E27FC236}">
                <a16:creationId xmlns:a16="http://schemas.microsoft.com/office/drawing/2014/main" id="{25CEB144-FDE5-4DF7-ACED-C8BD82E01C2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4679950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circle/>
    <p:sndAc>
      <p:stSnd>
        <p:snd r:embed="rId4" name="whoosh.wav"/>
      </p:stSnd>
    </p:sndAc>
  </p:transition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Text Box 2">
            <a:extLst>
              <a:ext uri="{FF2B5EF4-FFF2-40B4-BE49-F238E27FC236}">
                <a16:creationId xmlns:a16="http://schemas.microsoft.com/office/drawing/2014/main" id="{C3270AFD-D5FF-4EB3-967B-EB3302312E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1700213"/>
            <a:ext cx="8247063" cy="1628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20000"/>
              </a:spcBef>
            </a:pPr>
            <a:r>
              <a:rPr lang="es-ES" altLang="en-US" sz="2800" b="1">
                <a:latin typeface="Calibri" panose="020F0502020204030204" pitchFamily="34" charset="0"/>
              </a:rPr>
              <a:t>La pérdida de líquidos debe limitarse a un valor &lt;2% de la MC euhidratada, al consumir las cantidades adecuadas de líquidos, antes durante y después de cada sesión de entrenamiento o evento competitivo</a:t>
            </a:r>
            <a:endParaRPr lang="en-US" altLang="en-US" sz="2800" b="1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pic>
        <p:nvPicPr>
          <p:cNvPr id="62467" name="Picture 3" descr="Bullets_Arrow_Blue1_Right_03">
            <a:extLst>
              <a:ext uri="{FF2B5EF4-FFF2-40B4-BE49-F238E27FC236}">
                <a16:creationId xmlns:a16="http://schemas.microsoft.com/office/drawing/2014/main" id="{303F96C4-F020-45C5-A752-E46F51A5BC7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1773238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468" name="Text Box 6">
            <a:extLst>
              <a:ext uri="{FF2B5EF4-FFF2-40B4-BE49-F238E27FC236}">
                <a16:creationId xmlns:a16="http://schemas.microsoft.com/office/drawing/2014/main" id="{17DAC2F2-4F3C-48FD-A9D2-7637212907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21388"/>
            <a:ext cx="8785225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n-US" altLang="en-US" sz="1200">
                <a:latin typeface="Times New Roman" panose="02020603050405020304" pitchFamily="18" charset="0"/>
              </a:rPr>
              <a:t>Nutrition for throwers, jumpers, and combined events athletes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</a:t>
            </a:r>
            <a:r>
              <a:rPr lang="de-DE" altLang="en-US" sz="1200">
                <a:latin typeface="Times New Roman" panose="02020603050405020304" pitchFamily="18" charset="0"/>
              </a:rPr>
              <a:t>, L. Houtkooper , J. Abbot, &amp; , M. Nimmo</a:t>
            </a:r>
            <a:r>
              <a:rPr lang="es-ES" altLang="en-US" sz="1200">
                <a:latin typeface="Times New Roman" panose="02020603050405020304" pitchFamily="18" charset="0"/>
              </a:rPr>
              <a:t>,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2007, </a:t>
            </a:r>
            <a:r>
              <a:rPr lang="en-US" altLang="en-US" sz="1200" b="1" i="1">
                <a:latin typeface="Times New Roman" panose="02020603050405020304" pitchFamily="18" charset="0"/>
              </a:rPr>
              <a:t>Journal of Sports Sciences, 25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(Suppl 1) </a:t>
            </a:r>
            <a:r>
              <a:rPr lang="es-ES" altLang="en-US" sz="1200">
                <a:latin typeface="Times New Roman" panose="02020603050405020304" pitchFamily="18" charset="0"/>
              </a:rPr>
              <a:t>, S39-S47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. Recuperado de la base de datos de EBSCOhost (SPORTDiscus with Full Text)</a:t>
            </a:r>
            <a:endParaRPr lang="en-US" altLang="en-US" sz="12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2469" name="Text Box 6">
            <a:extLst>
              <a:ext uri="{FF2B5EF4-FFF2-40B4-BE49-F238E27FC236}">
                <a16:creationId xmlns:a16="http://schemas.microsoft.com/office/drawing/2014/main" id="{40656819-6725-4A53-B93F-EDBFBC7534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3500438"/>
            <a:ext cx="8318500" cy="1628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20000"/>
              </a:spcBef>
            </a:pPr>
            <a:r>
              <a:rPr lang="es-ES" altLang="en-US" sz="2800" b="1">
                <a:latin typeface="Calibri" panose="020F0502020204030204" pitchFamily="34" charset="0"/>
              </a:rPr>
              <a:t>El deportista debe rehidratarse luego de un ejercicio o actividad deportiva, al consumir suficiente líquidos y sodio, de manera que el color de la orina posea un aspecto amarillo pálido</a:t>
            </a:r>
            <a:endParaRPr lang="en-US" altLang="en-US" sz="2400" b="1" i="1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pic>
        <p:nvPicPr>
          <p:cNvPr id="62470" name="Picture 7" descr="Bullets_Arrow_Blue1_Right_03">
            <a:extLst>
              <a:ext uri="{FF2B5EF4-FFF2-40B4-BE49-F238E27FC236}">
                <a16:creationId xmlns:a16="http://schemas.microsoft.com/office/drawing/2014/main" id="{5B3A1DE1-1473-46C7-8DB5-117A9B3FF1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3571875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5DB45851-7840-48CA-B626-60F6C70CA94C}"/>
              </a:ext>
            </a:extLst>
          </p:cNvPr>
          <p:cNvSpPr>
            <a:spLocks/>
          </p:cNvSpPr>
          <p:nvPr/>
        </p:nvSpPr>
        <p:spPr bwMode="auto">
          <a:xfrm>
            <a:off x="107950" y="765175"/>
            <a:ext cx="8856663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110000"/>
              </a:lnSpc>
              <a:defRPr/>
            </a:pP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DIETA PARA ATLETAS</a:t>
            </a:r>
            <a:b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</a:b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Algunas Recomendaciones *</a:t>
            </a:r>
            <a:endParaRPr lang="es-PR" altLang="en-US" sz="2400" i="1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  <a:cs typeface="Arial" panose="020B0604020202020204" pitchFamily="34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circle/>
    <p:sndAc>
      <p:stSnd>
        <p:snd r:embed="rId4" name="whoosh.wav"/>
      </p:stSnd>
    </p:sndAc>
  </p:transition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Content Placeholder 2">
            <a:extLst>
              <a:ext uri="{FF2B5EF4-FFF2-40B4-BE49-F238E27FC236}">
                <a16:creationId xmlns:a16="http://schemas.microsoft.com/office/drawing/2014/main" id="{4601D7B1-6CE9-450F-915E-86370137BD5A}"/>
              </a:ext>
            </a:extLst>
          </p:cNvPr>
          <p:cNvSpPr>
            <a:spLocks/>
          </p:cNvSpPr>
          <p:nvPr/>
        </p:nvSpPr>
        <p:spPr bwMode="auto">
          <a:xfrm>
            <a:off x="395288" y="2924175"/>
            <a:ext cx="8424862" cy="3600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65125" indent="-255588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657225" indent="-246063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922338" indent="-21907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179513" indent="-20002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1389063" indent="-182563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20000"/>
              </a:spcBef>
              <a:buClr>
                <a:schemeClr val="tx1"/>
              </a:buClr>
              <a:buSzPts val="2400"/>
              <a:buFont typeface="Wingdings" panose="05000000000000000000" pitchFamily="2" charset="2"/>
              <a:buChar char="q"/>
            </a:pPr>
            <a:r>
              <a:rPr lang="es-PR" altLang="en-US" b="1">
                <a:latin typeface="Calibri" panose="020F0502020204030204" pitchFamily="34" charset="0"/>
              </a:rPr>
              <a:t> CHO, grasas y proteínas</a:t>
            </a:r>
          </a:p>
          <a:p>
            <a:pPr eaLnBrk="1" hangingPunct="1">
              <a:spcBef>
                <a:spcPct val="20000"/>
              </a:spcBef>
              <a:buClr>
                <a:schemeClr val="tx1"/>
              </a:buClr>
              <a:buSzPts val="2400"/>
              <a:buFont typeface="Wingdings" panose="05000000000000000000" pitchFamily="2" charset="2"/>
              <a:buChar char="q"/>
            </a:pPr>
            <a:r>
              <a:rPr lang="es-PR" altLang="en-US" b="1">
                <a:latin typeface="Calibri" panose="020F0502020204030204" pitchFamily="34" charset="0"/>
              </a:rPr>
              <a:t> Vitaminas y minerales</a:t>
            </a:r>
          </a:p>
          <a:p>
            <a:pPr eaLnBrk="1" hangingPunct="1">
              <a:spcBef>
                <a:spcPct val="20000"/>
              </a:spcBef>
              <a:buClr>
                <a:schemeClr val="tx1"/>
              </a:buClr>
              <a:buSzPts val="2400"/>
              <a:buFont typeface="Wingdings" panose="05000000000000000000" pitchFamily="2" charset="2"/>
              <a:buChar char="q"/>
            </a:pPr>
            <a:r>
              <a:rPr lang="es-PR" altLang="en-US" b="1">
                <a:latin typeface="Calibri" panose="020F0502020204030204" pitchFamily="34" charset="0"/>
              </a:rPr>
              <a:t> Hidratación y líquidos</a:t>
            </a:r>
            <a:endParaRPr lang="es-PR" altLang="en-US" sz="3200">
              <a:latin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CA2D36E-10CB-45FD-BA16-4972DB45DB4A}"/>
              </a:ext>
            </a:extLst>
          </p:cNvPr>
          <p:cNvSpPr>
            <a:spLocks/>
          </p:cNvSpPr>
          <p:nvPr/>
        </p:nvSpPr>
        <p:spPr bwMode="auto">
          <a:xfrm>
            <a:off x="3492500" y="1341438"/>
            <a:ext cx="5184775" cy="865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PR" altLang="en-US" sz="32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NUTRICIÓN Y ACTIVIDAD FÍSICA</a:t>
            </a:r>
          </a:p>
        </p:txBody>
      </p:sp>
      <p:pic>
        <p:nvPicPr>
          <p:cNvPr id="64516" name="Picture 4" descr="Fruits_Basket_Edge_FRame_Gallery_01">
            <a:extLst>
              <a:ext uri="{FF2B5EF4-FFF2-40B4-BE49-F238E27FC236}">
                <a16:creationId xmlns:a16="http://schemas.microsoft.com/office/drawing/2014/main" id="{AA5796A7-A4FA-4B07-BA9B-58F53ED58AC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692150"/>
            <a:ext cx="3168650" cy="2179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wheel spokes="3"/>
    <p:sndAc>
      <p:stSnd>
        <p:snd r:embed="rId4" name="whoosh.wav"/>
      </p:stSnd>
    </p:sndAc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Picture 2" descr="Nutricion_Concepto_001">
            <a:extLst>
              <a:ext uri="{FF2B5EF4-FFF2-40B4-BE49-F238E27FC236}">
                <a16:creationId xmlns:a16="http://schemas.microsoft.com/office/drawing/2014/main" id="{F1B825CD-3AFC-4BF4-A4F8-17AC840D62D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950" y="1052513"/>
            <a:ext cx="8939213" cy="504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zoom dir="in"/>
    <p:sndAc>
      <p:stSnd>
        <p:snd r:embed="rId4" name="whoosh.wav"/>
      </p:stSnd>
    </p:sndAc>
  </p:transition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562" name="Picture 2" descr="Nutrientes_NDpv_CLASS_001">
            <a:extLst>
              <a:ext uri="{FF2B5EF4-FFF2-40B4-BE49-F238E27FC236}">
                <a16:creationId xmlns:a16="http://schemas.microsoft.com/office/drawing/2014/main" id="{220D27F4-0319-4BAA-B024-52CA9D3FE6B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650" y="692150"/>
            <a:ext cx="7345363" cy="575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pull dir="d"/>
    <p:sndAc>
      <p:stSnd>
        <p:snd r:embed="rId4" name="whoosh.wav"/>
      </p:stSnd>
    </p:sndAc>
  </p:transition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8610" name="Picture 2" descr="Nutrientes_CLASS_Kcal_001">
            <a:extLst>
              <a:ext uri="{FF2B5EF4-FFF2-40B4-BE49-F238E27FC236}">
                <a16:creationId xmlns:a16="http://schemas.microsoft.com/office/drawing/2014/main" id="{0925D47A-B585-470F-AB6F-0864FBC933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765175"/>
            <a:ext cx="8120062" cy="5745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pull dir="d"/>
    <p:sndAc>
      <p:stSnd>
        <p:snd r:embed="rId4" name="whoosh.wav"/>
      </p:stSnd>
    </p:sndAc>
  </p:transition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0658" name="Picture 3" descr="Energetics_Foods_001">
            <a:extLst>
              <a:ext uri="{FF2B5EF4-FFF2-40B4-BE49-F238E27FC236}">
                <a16:creationId xmlns:a16="http://schemas.microsoft.com/office/drawing/2014/main" id="{0D8B1641-5F6F-4AB5-9274-1B6DA36A88C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3838" y="2795588"/>
            <a:ext cx="8696325" cy="2505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7ECCC85C-BD51-461C-AD07-5D73C3020F4A}"/>
              </a:ext>
            </a:extLst>
          </p:cNvPr>
          <p:cNvSpPr>
            <a:spLocks/>
          </p:cNvSpPr>
          <p:nvPr/>
        </p:nvSpPr>
        <p:spPr bwMode="auto">
          <a:xfrm>
            <a:off x="250825" y="1311275"/>
            <a:ext cx="8497888" cy="79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120000"/>
              </a:lnSpc>
              <a:defRPr/>
            </a:pP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NUTRIENTES: 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ENERGÉTICOS</a:t>
            </a:r>
            <a:b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</a:b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PROVEEN ENERGÍA O KILOCALORÍAS</a:t>
            </a:r>
          </a:p>
        </p:txBody>
      </p:sp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CC780F8-7226-450F-AC93-FA91B0D8ACFD}"/>
              </a:ext>
            </a:extLst>
          </p:cNvPr>
          <p:cNvSpPr>
            <a:spLocks/>
          </p:cNvSpPr>
          <p:nvPr/>
        </p:nvSpPr>
        <p:spPr bwMode="auto">
          <a:xfrm>
            <a:off x="250825" y="692150"/>
            <a:ext cx="8497888" cy="79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120000"/>
              </a:lnSpc>
              <a:defRPr/>
            </a:pP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NUTRIENTES: 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ENERGÉTICOS</a:t>
            </a:r>
            <a:b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</a:b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PROVEEN ENERGÍA O KILOCALORÍAS</a:t>
            </a:r>
          </a:p>
        </p:txBody>
      </p:sp>
      <p:pic>
        <p:nvPicPr>
          <p:cNvPr id="72707" name="Picture 904" descr="POINTERR">
            <a:extLst>
              <a:ext uri="{FF2B5EF4-FFF2-40B4-BE49-F238E27FC236}">
                <a16:creationId xmlns:a16="http://schemas.microsoft.com/office/drawing/2014/main" id="{24392226-6DBE-401A-851F-9DE0675F688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1695450"/>
            <a:ext cx="360362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2708" name="Rectangle 905">
            <a:extLst>
              <a:ext uri="{FF2B5EF4-FFF2-40B4-BE49-F238E27FC236}">
                <a16:creationId xmlns:a16="http://schemas.microsoft.com/office/drawing/2014/main" id="{FDFD3BA4-223F-4C4D-8E19-7FDFBDF60E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8063" y="1768475"/>
            <a:ext cx="6659562" cy="200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657225" indent="-246063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922338" indent="-21907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179513" indent="-20002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1389063" indent="-182563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s-PR" altLang="en-US" b="1">
                <a:latin typeface="Times New Roman" panose="02020603050405020304" pitchFamily="18" charset="0"/>
              </a:rPr>
              <a:t>Hidratos de Carbono</a:t>
            </a:r>
          </a:p>
        </p:txBody>
      </p:sp>
      <p:pic>
        <p:nvPicPr>
          <p:cNvPr id="72709" name="Picture 906" descr="POINTERR">
            <a:extLst>
              <a:ext uri="{FF2B5EF4-FFF2-40B4-BE49-F238E27FC236}">
                <a16:creationId xmlns:a16="http://schemas.microsoft.com/office/drawing/2014/main" id="{4D7F6ADA-C1D1-44A5-BB98-6125ED9EE5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2251075"/>
            <a:ext cx="360362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2710" name="Rectangle 907">
            <a:extLst>
              <a:ext uri="{FF2B5EF4-FFF2-40B4-BE49-F238E27FC236}">
                <a16:creationId xmlns:a16="http://schemas.microsoft.com/office/drawing/2014/main" id="{F225D34E-4B26-4EC4-B598-A7045C6E2F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8063" y="2324100"/>
            <a:ext cx="6588125" cy="219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657225" indent="-246063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922338" indent="-21907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179513" indent="-20002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1389063" indent="-182563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s-PR" altLang="en-US" b="1">
                <a:latin typeface="Times New Roman" panose="02020603050405020304" pitchFamily="18" charset="0"/>
              </a:rPr>
              <a:t>Grasas</a:t>
            </a:r>
          </a:p>
        </p:txBody>
      </p:sp>
      <p:pic>
        <p:nvPicPr>
          <p:cNvPr id="72711" name="Picture 908" descr="POINTERR">
            <a:extLst>
              <a:ext uri="{FF2B5EF4-FFF2-40B4-BE49-F238E27FC236}">
                <a16:creationId xmlns:a16="http://schemas.microsoft.com/office/drawing/2014/main" id="{468D1E02-7BCA-49EA-A14E-0253C42709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2857500"/>
            <a:ext cx="360362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2712" name="Rectangle 909">
            <a:extLst>
              <a:ext uri="{FF2B5EF4-FFF2-40B4-BE49-F238E27FC236}">
                <a16:creationId xmlns:a16="http://schemas.microsoft.com/office/drawing/2014/main" id="{FD7BB974-7A81-4F55-894A-B56E6CFCF6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8063" y="2930525"/>
            <a:ext cx="6659562" cy="188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657225" indent="-246063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922338" indent="-21907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179513" indent="-20002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1389063" indent="-182563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s-PR" altLang="en-US" b="1">
                <a:latin typeface="Times New Roman" panose="02020603050405020304" pitchFamily="18" charset="0"/>
              </a:rPr>
              <a:t>Prote</a:t>
            </a:r>
            <a:r>
              <a:rPr lang="es-PR" altLang="en-US" b="1">
                <a:latin typeface="Trebuchet MS" panose="020B0603020202020204" pitchFamily="34" charset="0"/>
              </a:rPr>
              <a:t>í</a:t>
            </a:r>
            <a:r>
              <a:rPr lang="es-PR" altLang="en-US" b="1">
                <a:latin typeface="Times New Roman" panose="02020603050405020304" pitchFamily="18" charset="0"/>
              </a:rPr>
              <a:t>nas</a:t>
            </a:r>
            <a:endParaRPr lang="es-PR" altLang="en-US" sz="2400" b="1">
              <a:latin typeface="Times New Roman" panose="02020603050405020304" pitchFamily="18" charset="0"/>
            </a:endParaRPr>
          </a:p>
        </p:txBody>
      </p:sp>
      <p:pic>
        <p:nvPicPr>
          <p:cNvPr id="72713" name="Picture 930" descr="Glucose_Atom3D_Structure_001">
            <a:extLst>
              <a:ext uri="{FF2B5EF4-FFF2-40B4-BE49-F238E27FC236}">
                <a16:creationId xmlns:a16="http://schemas.microsoft.com/office/drawing/2014/main" id="{8134578E-55BD-48E3-B6E1-A4DB7455F0C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7550" y="4941888"/>
            <a:ext cx="2087563" cy="1487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2714" name="Group 931">
            <a:extLst>
              <a:ext uri="{FF2B5EF4-FFF2-40B4-BE49-F238E27FC236}">
                <a16:creationId xmlns:a16="http://schemas.microsoft.com/office/drawing/2014/main" id="{F341AE1F-9355-416C-8DC8-4D971E2DB90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878138" y="2133600"/>
            <a:ext cx="3889375" cy="3889375"/>
            <a:chOff x="2154" y="1569"/>
            <a:chExt cx="1951" cy="1951"/>
          </a:xfrm>
        </p:grpSpPr>
        <p:sp>
          <p:nvSpPr>
            <p:cNvPr id="72717" name="AutoShape 932">
              <a:extLst>
                <a:ext uri="{FF2B5EF4-FFF2-40B4-BE49-F238E27FC236}">
                  <a16:creationId xmlns:a16="http://schemas.microsoft.com/office/drawing/2014/main" id="{7CE90E5C-47B6-4EFD-80A6-17981B1353D8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154" y="1569"/>
              <a:ext cx="1951" cy="19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8" name="Freeform 933">
              <a:extLst>
                <a:ext uri="{FF2B5EF4-FFF2-40B4-BE49-F238E27FC236}">
                  <a16:creationId xmlns:a16="http://schemas.microsoft.com/office/drawing/2014/main" id="{689B0CEE-0ACB-4D29-828B-07515CD4D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1569"/>
              <a:ext cx="1951" cy="1951"/>
            </a:xfrm>
            <a:custGeom>
              <a:avLst/>
              <a:gdLst>
                <a:gd name="T0" fmla="*/ 138 w 17559"/>
                <a:gd name="T1" fmla="*/ 52 h 17559"/>
                <a:gd name="T2" fmla="*/ 143 w 17559"/>
                <a:gd name="T3" fmla="*/ 6 h 17559"/>
                <a:gd name="T4" fmla="*/ 119 w 17559"/>
                <a:gd name="T5" fmla="*/ 46 h 17559"/>
                <a:gd name="T6" fmla="*/ 109 w 17559"/>
                <a:gd name="T7" fmla="*/ 0 h 17559"/>
                <a:gd name="T8" fmla="*/ 99 w 17559"/>
                <a:gd name="T9" fmla="*/ 45 h 17559"/>
                <a:gd name="T10" fmla="*/ 74 w 17559"/>
                <a:gd name="T11" fmla="*/ 6 h 17559"/>
                <a:gd name="T12" fmla="*/ 79 w 17559"/>
                <a:gd name="T13" fmla="*/ 52 h 17559"/>
                <a:gd name="T14" fmla="*/ 44 w 17559"/>
                <a:gd name="T15" fmla="*/ 21 h 17559"/>
                <a:gd name="T16" fmla="*/ 63 w 17559"/>
                <a:gd name="T17" fmla="*/ 63 h 17559"/>
                <a:gd name="T18" fmla="*/ 20 w 17559"/>
                <a:gd name="T19" fmla="*/ 45 h 17559"/>
                <a:gd name="T20" fmla="*/ 52 w 17559"/>
                <a:gd name="T21" fmla="*/ 79 h 17559"/>
                <a:gd name="T22" fmla="*/ 5 w 17559"/>
                <a:gd name="T23" fmla="*/ 76 h 17559"/>
                <a:gd name="T24" fmla="*/ 45 w 17559"/>
                <a:gd name="T25" fmla="*/ 98 h 17559"/>
                <a:gd name="T26" fmla="*/ 0 w 17559"/>
                <a:gd name="T27" fmla="*/ 109 h 17559"/>
                <a:gd name="T28" fmla="*/ 45 w 17559"/>
                <a:gd name="T29" fmla="*/ 118 h 17559"/>
                <a:gd name="T30" fmla="*/ 5 w 17559"/>
                <a:gd name="T31" fmla="*/ 142 h 17559"/>
                <a:gd name="T32" fmla="*/ 52 w 17559"/>
                <a:gd name="T33" fmla="*/ 137 h 17559"/>
                <a:gd name="T34" fmla="*/ 21 w 17559"/>
                <a:gd name="T35" fmla="*/ 172 h 17559"/>
                <a:gd name="T36" fmla="*/ 63 w 17559"/>
                <a:gd name="T37" fmla="*/ 153 h 17559"/>
                <a:gd name="T38" fmla="*/ 45 w 17559"/>
                <a:gd name="T39" fmla="*/ 196 h 17559"/>
                <a:gd name="T40" fmla="*/ 79 w 17559"/>
                <a:gd name="T41" fmla="*/ 165 h 17559"/>
                <a:gd name="T42" fmla="*/ 75 w 17559"/>
                <a:gd name="T43" fmla="*/ 212 h 17559"/>
                <a:gd name="T44" fmla="*/ 98 w 17559"/>
                <a:gd name="T45" fmla="*/ 171 h 17559"/>
                <a:gd name="T46" fmla="*/ 108 w 17559"/>
                <a:gd name="T47" fmla="*/ 217 h 17559"/>
                <a:gd name="T48" fmla="*/ 118 w 17559"/>
                <a:gd name="T49" fmla="*/ 171 h 17559"/>
                <a:gd name="T50" fmla="*/ 142 w 17559"/>
                <a:gd name="T51" fmla="*/ 211 h 17559"/>
                <a:gd name="T52" fmla="*/ 137 w 17559"/>
                <a:gd name="T53" fmla="*/ 165 h 17559"/>
                <a:gd name="T54" fmla="*/ 172 w 17559"/>
                <a:gd name="T55" fmla="*/ 196 h 17559"/>
                <a:gd name="T56" fmla="*/ 153 w 17559"/>
                <a:gd name="T57" fmla="*/ 154 h 17559"/>
                <a:gd name="T58" fmla="*/ 196 w 17559"/>
                <a:gd name="T59" fmla="*/ 172 h 17559"/>
                <a:gd name="T60" fmla="*/ 165 w 17559"/>
                <a:gd name="T61" fmla="*/ 138 h 17559"/>
                <a:gd name="T62" fmla="*/ 211 w 17559"/>
                <a:gd name="T63" fmla="*/ 142 h 17559"/>
                <a:gd name="T64" fmla="*/ 171 w 17559"/>
                <a:gd name="T65" fmla="*/ 119 h 17559"/>
                <a:gd name="T66" fmla="*/ 217 w 17559"/>
                <a:gd name="T67" fmla="*/ 109 h 17559"/>
                <a:gd name="T68" fmla="*/ 171 w 17559"/>
                <a:gd name="T69" fmla="*/ 99 h 17559"/>
                <a:gd name="T70" fmla="*/ 212 w 17559"/>
                <a:gd name="T71" fmla="*/ 75 h 17559"/>
                <a:gd name="T72" fmla="*/ 166 w 17559"/>
                <a:gd name="T73" fmla="*/ 80 h 17559"/>
                <a:gd name="T74" fmla="*/ 197 w 17559"/>
                <a:gd name="T75" fmla="*/ 45 h 17559"/>
                <a:gd name="T76" fmla="*/ 154 w 17559"/>
                <a:gd name="T77" fmla="*/ 64 h 17559"/>
                <a:gd name="T78" fmla="*/ 173 w 17559"/>
                <a:gd name="T79" fmla="*/ 21 h 17559"/>
                <a:gd name="T80" fmla="*/ 138 w 17559"/>
                <a:gd name="T81" fmla="*/ 52 h 1755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7559" h="17559">
                  <a:moveTo>
                    <a:pt x="11192" y="4215"/>
                  </a:moveTo>
                  <a:lnTo>
                    <a:pt x="11566" y="453"/>
                  </a:lnTo>
                  <a:lnTo>
                    <a:pt x="9668" y="3694"/>
                  </a:lnTo>
                  <a:lnTo>
                    <a:pt x="8867" y="0"/>
                  </a:lnTo>
                  <a:lnTo>
                    <a:pt x="8005" y="3675"/>
                  </a:lnTo>
                  <a:lnTo>
                    <a:pt x="5981" y="457"/>
                  </a:lnTo>
                  <a:lnTo>
                    <a:pt x="6424" y="4186"/>
                  </a:lnTo>
                  <a:lnTo>
                    <a:pt x="3554" y="1724"/>
                  </a:lnTo>
                  <a:lnTo>
                    <a:pt x="5122" y="5135"/>
                  </a:lnTo>
                  <a:lnTo>
                    <a:pt x="1635" y="3675"/>
                  </a:lnTo>
                  <a:lnTo>
                    <a:pt x="4177" y="6438"/>
                  </a:lnTo>
                  <a:lnTo>
                    <a:pt x="408" y="6122"/>
                  </a:lnTo>
                  <a:lnTo>
                    <a:pt x="3682" y="7966"/>
                  </a:lnTo>
                  <a:lnTo>
                    <a:pt x="0" y="8829"/>
                  </a:lnTo>
                  <a:lnTo>
                    <a:pt x="3679" y="9580"/>
                  </a:lnTo>
                  <a:lnTo>
                    <a:pt x="441" y="11531"/>
                  </a:lnTo>
                  <a:lnTo>
                    <a:pt x="4174" y="11109"/>
                  </a:lnTo>
                  <a:lnTo>
                    <a:pt x="1696" y="13967"/>
                  </a:lnTo>
                  <a:lnTo>
                    <a:pt x="5115" y="12415"/>
                  </a:lnTo>
                  <a:lnTo>
                    <a:pt x="3637" y="15895"/>
                  </a:lnTo>
                  <a:lnTo>
                    <a:pt x="6415" y="13367"/>
                  </a:lnTo>
                  <a:lnTo>
                    <a:pt x="6080" y="17134"/>
                  </a:lnTo>
                  <a:lnTo>
                    <a:pt x="7944" y="13874"/>
                  </a:lnTo>
                  <a:lnTo>
                    <a:pt x="8784" y="17559"/>
                  </a:lnTo>
                  <a:lnTo>
                    <a:pt x="9554" y="13884"/>
                  </a:lnTo>
                  <a:lnTo>
                    <a:pt x="11486" y="17131"/>
                  </a:lnTo>
                  <a:lnTo>
                    <a:pt x="11090" y="13395"/>
                  </a:lnTo>
                  <a:lnTo>
                    <a:pt x="13929" y="15889"/>
                  </a:lnTo>
                  <a:lnTo>
                    <a:pt x="12396" y="12459"/>
                  </a:lnTo>
                  <a:lnTo>
                    <a:pt x="15870" y="13957"/>
                  </a:lnTo>
                  <a:lnTo>
                    <a:pt x="13354" y="11166"/>
                  </a:lnTo>
                  <a:lnTo>
                    <a:pt x="17118" y="11521"/>
                  </a:lnTo>
                  <a:lnTo>
                    <a:pt x="13867" y="9640"/>
                  </a:lnTo>
                  <a:lnTo>
                    <a:pt x="17559" y="8819"/>
                  </a:lnTo>
                  <a:lnTo>
                    <a:pt x="13887" y="8031"/>
                  </a:lnTo>
                  <a:lnTo>
                    <a:pt x="17144" y="6112"/>
                  </a:lnTo>
                  <a:lnTo>
                    <a:pt x="13407" y="6495"/>
                  </a:lnTo>
                  <a:lnTo>
                    <a:pt x="15917" y="3669"/>
                  </a:lnTo>
                  <a:lnTo>
                    <a:pt x="12479" y="5179"/>
                  </a:lnTo>
                  <a:lnTo>
                    <a:pt x="13996" y="1717"/>
                  </a:lnTo>
                  <a:lnTo>
                    <a:pt x="11192" y="42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9" name="Freeform 934">
              <a:extLst>
                <a:ext uri="{FF2B5EF4-FFF2-40B4-BE49-F238E27FC236}">
                  <a16:creationId xmlns:a16="http://schemas.microsoft.com/office/drawing/2014/main" id="{832B3008-D7CF-474E-89B7-4A6CC64F9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1602"/>
              <a:ext cx="1882" cy="1881"/>
            </a:xfrm>
            <a:custGeom>
              <a:avLst/>
              <a:gdLst>
                <a:gd name="T0" fmla="*/ 106 w 16934"/>
                <a:gd name="T1" fmla="*/ 0 h 16932"/>
                <a:gd name="T2" fmla="*/ 115 w 16934"/>
                <a:gd name="T3" fmla="*/ 44 h 16932"/>
                <a:gd name="T4" fmla="*/ 138 w 16934"/>
                <a:gd name="T5" fmla="*/ 5 h 16932"/>
                <a:gd name="T6" fmla="*/ 133 w 16934"/>
                <a:gd name="T7" fmla="*/ 50 h 16932"/>
                <a:gd name="T8" fmla="*/ 167 w 16934"/>
                <a:gd name="T9" fmla="*/ 20 h 16932"/>
                <a:gd name="T10" fmla="*/ 149 w 16934"/>
                <a:gd name="T11" fmla="*/ 62 h 16932"/>
                <a:gd name="T12" fmla="*/ 190 w 16934"/>
                <a:gd name="T13" fmla="*/ 44 h 16932"/>
                <a:gd name="T14" fmla="*/ 160 w 16934"/>
                <a:gd name="T15" fmla="*/ 77 h 16932"/>
                <a:gd name="T16" fmla="*/ 204 w 16934"/>
                <a:gd name="T17" fmla="*/ 73 h 16932"/>
                <a:gd name="T18" fmla="*/ 165 w 16934"/>
                <a:gd name="T19" fmla="*/ 96 h 16932"/>
                <a:gd name="T20" fmla="*/ 209 w 16934"/>
                <a:gd name="T21" fmla="*/ 105 h 16932"/>
                <a:gd name="T22" fmla="*/ 165 w 16934"/>
                <a:gd name="T23" fmla="*/ 115 h 16932"/>
                <a:gd name="T24" fmla="*/ 204 w 16934"/>
                <a:gd name="T25" fmla="*/ 137 h 16932"/>
                <a:gd name="T26" fmla="*/ 159 w 16934"/>
                <a:gd name="T27" fmla="*/ 133 h 16932"/>
                <a:gd name="T28" fmla="*/ 189 w 16934"/>
                <a:gd name="T29" fmla="*/ 166 h 16932"/>
                <a:gd name="T30" fmla="*/ 148 w 16934"/>
                <a:gd name="T31" fmla="*/ 148 h 16932"/>
                <a:gd name="T32" fmla="*/ 166 w 16934"/>
                <a:gd name="T33" fmla="*/ 189 h 16932"/>
                <a:gd name="T34" fmla="*/ 132 w 16934"/>
                <a:gd name="T35" fmla="*/ 159 h 16932"/>
                <a:gd name="T36" fmla="*/ 137 w 16934"/>
                <a:gd name="T37" fmla="*/ 204 h 16932"/>
                <a:gd name="T38" fmla="*/ 114 w 16934"/>
                <a:gd name="T39" fmla="*/ 165 h 16932"/>
                <a:gd name="T40" fmla="*/ 105 w 16934"/>
                <a:gd name="T41" fmla="*/ 209 h 16932"/>
                <a:gd name="T42" fmla="*/ 95 w 16934"/>
                <a:gd name="T43" fmla="*/ 165 h 16932"/>
                <a:gd name="T44" fmla="*/ 72 w 16934"/>
                <a:gd name="T45" fmla="*/ 204 h 16932"/>
                <a:gd name="T46" fmla="*/ 76 w 16934"/>
                <a:gd name="T47" fmla="*/ 159 h 16932"/>
                <a:gd name="T48" fmla="*/ 43 w 16934"/>
                <a:gd name="T49" fmla="*/ 189 h 16932"/>
                <a:gd name="T50" fmla="*/ 61 w 16934"/>
                <a:gd name="T51" fmla="*/ 148 h 16932"/>
                <a:gd name="T52" fmla="*/ 20 w 16934"/>
                <a:gd name="T53" fmla="*/ 166 h 16932"/>
                <a:gd name="T54" fmla="*/ 50 w 16934"/>
                <a:gd name="T55" fmla="*/ 132 h 16932"/>
                <a:gd name="T56" fmla="*/ 5 w 16934"/>
                <a:gd name="T57" fmla="*/ 137 h 16932"/>
                <a:gd name="T58" fmla="*/ 44 w 16934"/>
                <a:gd name="T59" fmla="*/ 114 h 16932"/>
                <a:gd name="T60" fmla="*/ 0 w 16934"/>
                <a:gd name="T61" fmla="*/ 105 h 16932"/>
                <a:gd name="T62" fmla="*/ 44 w 16934"/>
                <a:gd name="T63" fmla="*/ 95 h 16932"/>
                <a:gd name="T64" fmla="*/ 5 w 16934"/>
                <a:gd name="T65" fmla="*/ 73 h 16932"/>
                <a:gd name="T66" fmla="*/ 50 w 16934"/>
                <a:gd name="T67" fmla="*/ 77 h 16932"/>
                <a:gd name="T68" fmla="*/ 19 w 16934"/>
                <a:gd name="T69" fmla="*/ 44 h 16932"/>
                <a:gd name="T70" fmla="*/ 61 w 16934"/>
                <a:gd name="T71" fmla="*/ 61 h 16932"/>
                <a:gd name="T72" fmla="*/ 42 w 16934"/>
                <a:gd name="T73" fmla="*/ 21 h 16932"/>
                <a:gd name="T74" fmla="*/ 76 w 16934"/>
                <a:gd name="T75" fmla="*/ 50 h 16932"/>
                <a:gd name="T76" fmla="*/ 71 w 16934"/>
                <a:gd name="T77" fmla="*/ 5 h 16932"/>
                <a:gd name="T78" fmla="*/ 95 w 16934"/>
                <a:gd name="T79" fmla="*/ 44 h 16932"/>
                <a:gd name="T80" fmla="*/ 106 w 16934"/>
                <a:gd name="T81" fmla="*/ 0 h 1693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934" h="16932">
                  <a:moveTo>
                    <a:pt x="8552" y="0"/>
                  </a:moveTo>
                  <a:lnTo>
                    <a:pt x="9324" y="3560"/>
                  </a:lnTo>
                  <a:lnTo>
                    <a:pt x="11154" y="437"/>
                  </a:lnTo>
                  <a:lnTo>
                    <a:pt x="10793" y="4065"/>
                  </a:lnTo>
                  <a:lnTo>
                    <a:pt x="13498" y="1654"/>
                  </a:lnTo>
                  <a:lnTo>
                    <a:pt x="12035" y="4993"/>
                  </a:lnTo>
                  <a:lnTo>
                    <a:pt x="15350" y="3535"/>
                  </a:lnTo>
                  <a:lnTo>
                    <a:pt x="12929" y="6264"/>
                  </a:lnTo>
                  <a:lnTo>
                    <a:pt x="16534" y="5894"/>
                  </a:lnTo>
                  <a:lnTo>
                    <a:pt x="13392" y="7746"/>
                  </a:lnTo>
                  <a:lnTo>
                    <a:pt x="16934" y="8506"/>
                  </a:lnTo>
                  <a:lnTo>
                    <a:pt x="13373" y="9298"/>
                  </a:lnTo>
                  <a:lnTo>
                    <a:pt x="16509" y="11112"/>
                  </a:lnTo>
                  <a:lnTo>
                    <a:pt x="12878" y="10770"/>
                  </a:lnTo>
                  <a:lnTo>
                    <a:pt x="15305" y="13462"/>
                  </a:lnTo>
                  <a:lnTo>
                    <a:pt x="11956" y="12016"/>
                  </a:lnTo>
                  <a:lnTo>
                    <a:pt x="13434" y="15324"/>
                  </a:lnTo>
                  <a:lnTo>
                    <a:pt x="10690" y="12919"/>
                  </a:lnTo>
                  <a:lnTo>
                    <a:pt x="11080" y="16521"/>
                  </a:lnTo>
                  <a:lnTo>
                    <a:pt x="9212" y="13389"/>
                  </a:lnTo>
                  <a:lnTo>
                    <a:pt x="8475" y="16932"/>
                  </a:lnTo>
                  <a:lnTo>
                    <a:pt x="7664" y="13379"/>
                  </a:lnTo>
                  <a:lnTo>
                    <a:pt x="5866" y="16524"/>
                  </a:lnTo>
                  <a:lnTo>
                    <a:pt x="6189" y="12891"/>
                  </a:lnTo>
                  <a:lnTo>
                    <a:pt x="3510" y="15330"/>
                  </a:lnTo>
                  <a:lnTo>
                    <a:pt x="4937" y="11974"/>
                  </a:lnTo>
                  <a:lnTo>
                    <a:pt x="1636" y="13468"/>
                  </a:lnTo>
                  <a:lnTo>
                    <a:pt x="4027" y="10715"/>
                  </a:lnTo>
                  <a:lnTo>
                    <a:pt x="428" y="11122"/>
                  </a:lnTo>
                  <a:lnTo>
                    <a:pt x="3551" y="9237"/>
                  </a:lnTo>
                  <a:lnTo>
                    <a:pt x="0" y="8516"/>
                  </a:lnTo>
                  <a:lnTo>
                    <a:pt x="3551" y="7685"/>
                  </a:lnTo>
                  <a:lnTo>
                    <a:pt x="397" y="5904"/>
                  </a:lnTo>
                  <a:lnTo>
                    <a:pt x="4030" y="6207"/>
                  </a:lnTo>
                  <a:lnTo>
                    <a:pt x="1577" y="3544"/>
                  </a:lnTo>
                  <a:lnTo>
                    <a:pt x="4943" y="4953"/>
                  </a:lnTo>
                  <a:lnTo>
                    <a:pt x="3430" y="1661"/>
                  </a:lnTo>
                  <a:lnTo>
                    <a:pt x="6195" y="4035"/>
                  </a:lnTo>
                  <a:lnTo>
                    <a:pt x="5771" y="437"/>
                  </a:lnTo>
                  <a:lnTo>
                    <a:pt x="7721" y="3544"/>
                  </a:lnTo>
                  <a:lnTo>
                    <a:pt x="8552" y="0"/>
                  </a:lnTo>
                  <a:close/>
                </a:path>
              </a:pathLst>
            </a:custGeom>
            <a:solidFill>
              <a:srgbClr val="F9D4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0" name="Freeform 935">
              <a:extLst>
                <a:ext uri="{FF2B5EF4-FFF2-40B4-BE49-F238E27FC236}">
                  <a16:creationId xmlns:a16="http://schemas.microsoft.com/office/drawing/2014/main" id="{4CDF7897-E5BD-4D07-8764-D5CD14078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1635"/>
              <a:ext cx="1812" cy="1812"/>
            </a:xfrm>
            <a:custGeom>
              <a:avLst/>
              <a:gdLst>
                <a:gd name="T0" fmla="*/ 102 w 16307"/>
                <a:gd name="T1" fmla="*/ 0 h 16308"/>
                <a:gd name="T2" fmla="*/ 111 w 16307"/>
                <a:gd name="T3" fmla="*/ 42 h 16308"/>
                <a:gd name="T4" fmla="*/ 133 w 16307"/>
                <a:gd name="T5" fmla="*/ 5 h 16308"/>
                <a:gd name="T6" fmla="*/ 128 w 16307"/>
                <a:gd name="T7" fmla="*/ 48 h 16308"/>
                <a:gd name="T8" fmla="*/ 160 w 16307"/>
                <a:gd name="T9" fmla="*/ 20 h 16308"/>
                <a:gd name="T10" fmla="*/ 143 w 16307"/>
                <a:gd name="T11" fmla="*/ 59 h 16308"/>
                <a:gd name="T12" fmla="*/ 182 w 16307"/>
                <a:gd name="T13" fmla="*/ 42 h 16308"/>
                <a:gd name="T14" fmla="*/ 154 w 16307"/>
                <a:gd name="T15" fmla="*/ 74 h 16308"/>
                <a:gd name="T16" fmla="*/ 197 w 16307"/>
                <a:gd name="T17" fmla="*/ 70 h 16308"/>
                <a:gd name="T18" fmla="*/ 159 w 16307"/>
                <a:gd name="T19" fmla="*/ 92 h 16308"/>
                <a:gd name="T20" fmla="*/ 201 w 16307"/>
                <a:gd name="T21" fmla="*/ 101 h 16308"/>
                <a:gd name="T22" fmla="*/ 159 w 16307"/>
                <a:gd name="T23" fmla="*/ 111 h 16308"/>
                <a:gd name="T24" fmla="*/ 196 w 16307"/>
                <a:gd name="T25" fmla="*/ 132 h 16308"/>
                <a:gd name="T26" fmla="*/ 153 w 16307"/>
                <a:gd name="T27" fmla="*/ 128 h 16308"/>
                <a:gd name="T28" fmla="*/ 182 w 16307"/>
                <a:gd name="T29" fmla="*/ 160 h 16308"/>
                <a:gd name="T30" fmla="*/ 142 w 16307"/>
                <a:gd name="T31" fmla="*/ 143 h 16308"/>
                <a:gd name="T32" fmla="*/ 160 w 16307"/>
                <a:gd name="T33" fmla="*/ 182 h 16308"/>
                <a:gd name="T34" fmla="*/ 127 w 16307"/>
                <a:gd name="T35" fmla="*/ 154 h 16308"/>
                <a:gd name="T36" fmla="*/ 132 w 16307"/>
                <a:gd name="T37" fmla="*/ 196 h 16308"/>
                <a:gd name="T38" fmla="*/ 110 w 16307"/>
                <a:gd name="T39" fmla="*/ 159 h 16308"/>
                <a:gd name="T40" fmla="*/ 101 w 16307"/>
                <a:gd name="T41" fmla="*/ 201 h 16308"/>
                <a:gd name="T42" fmla="*/ 91 w 16307"/>
                <a:gd name="T43" fmla="*/ 159 h 16308"/>
                <a:gd name="T44" fmla="*/ 70 w 16307"/>
                <a:gd name="T45" fmla="*/ 196 h 16308"/>
                <a:gd name="T46" fmla="*/ 74 w 16307"/>
                <a:gd name="T47" fmla="*/ 153 h 16308"/>
                <a:gd name="T48" fmla="*/ 42 w 16307"/>
                <a:gd name="T49" fmla="*/ 182 h 16308"/>
                <a:gd name="T50" fmla="*/ 59 w 16307"/>
                <a:gd name="T51" fmla="*/ 142 h 16308"/>
                <a:gd name="T52" fmla="*/ 19 w 16307"/>
                <a:gd name="T53" fmla="*/ 160 h 16308"/>
                <a:gd name="T54" fmla="*/ 48 w 16307"/>
                <a:gd name="T55" fmla="*/ 127 h 16308"/>
                <a:gd name="T56" fmla="*/ 5 w 16307"/>
                <a:gd name="T57" fmla="*/ 132 h 16308"/>
                <a:gd name="T58" fmla="*/ 42 w 16307"/>
                <a:gd name="T59" fmla="*/ 110 h 16308"/>
                <a:gd name="T60" fmla="*/ 0 w 16307"/>
                <a:gd name="T61" fmla="*/ 101 h 16308"/>
                <a:gd name="T62" fmla="*/ 42 w 16307"/>
                <a:gd name="T63" fmla="*/ 91 h 16308"/>
                <a:gd name="T64" fmla="*/ 5 w 16307"/>
                <a:gd name="T65" fmla="*/ 70 h 16308"/>
                <a:gd name="T66" fmla="*/ 48 w 16307"/>
                <a:gd name="T67" fmla="*/ 74 h 16308"/>
                <a:gd name="T68" fmla="*/ 19 w 16307"/>
                <a:gd name="T69" fmla="*/ 42 h 16308"/>
                <a:gd name="T70" fmla="*/ 59 w 16307"/>
                <a:gd name="T71" fmla="*/ 59 h 16308"/>
                <a:gd name="T72" fmla="*/ 41 w 16307"/>
                <a:gd name="T73" fmla="*/ 20 h 16308"/>
                <a:gd name="T74" fmla="*/ 74 w 16307"/>
                <a:gd name="T75" fmla="*/ 48 h 16308"/>
                <a:gd name="T76" fmla="*/ 69 w 16307"/>
                <a:gd name="T77" fmla="*/ 5 h 16308"/>
                <a:gd name="T78" fmla="*/ 92 w 16307"/>
                <a:gd name="T79" fmla="*/ 42 h 16308"/>
                <a:gd name="T80" fmla="*/ 102 w 16307"/>
                <a:gd name="T81" fmla="*/ 0 h 163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307" h="16308">
                  <a:moveTo>
                    <a:pt x="8235" y="0"/>
                  </a:moveTo>
                  <a:lnTo>
                    <a:pt x="8979" y="3430"/>
                  </a:lnTo>
                  <a:lnTo>
                    <a:pt x="10741" y="419"/>
                  </a:lnTo>
                  <a:lnTo>
                    <a:pt x="10394" y="3915"/>
                  </a:lnTo>
                  <a:lnTo>
                    <a:pt x="12996" y="1594"/>
                  </a:lnTo>
                  <a:lnTo>
                    <a:pt x="11591" y="4809"/>
                  </a:lnTo>
                  <a:lnTo>
                    <a:pt x="14781" y="3405"/>
                  </a:lnTo>
                  <a:lnTo>
                    <a:pt x="12452" y="6033"/>
                  </a:lnTo>
                  <a:lnTo>
                    <a:pt x="15920" y="5679"/>
                  </a:lnTo>
                  <a:lnTo>
                    <a:pt x="12897" y="7460"/>
                  </a:lnTo>
                  <a:lnTo>
                    <a:pt x="16307" y="8191"/>
                  </a:lnTo>
                  <a:lnTo>
                    <a:pt x="12877" y="8954"/>
                  </a:lnTo>
                  <a:lnTo>
                    <a:pt x="15898" y="10700"/>
                  </a:lnTo>
                  <a:lnTo>
                    <a:pt x="12402" y="10372"/>
                  </a:lnTo>
                  <a:lnTo>
                    <a:pt x="14736" y="12961"/>
                  </a:lnTo>
                  <a:lnTo>
                    <a:pt x="11511" y="11573"/>
                  </a:lnTo>
                  <a:lnTo>
                    <a:pt x="12935" y="14757"/>
                  </a:lnTo>
                  <a:lnTo>
                    <a:pt x="10295" y="12441"/>
                  </a:lnTo>
                  <a:lnTo>
                    <a:pt x="10668" y="15909"/>
                  </a:lnTo>
                  <a:lnTo>
                    <a:pt x="8870" y="12894"/>
                  </a:lnTo>
                  <a:lnTo>
                    <a:pt x="8161" y="16308"/>
                  </a:lnTo>
                  <a:lnTo>
                    <a:pt x="7379" y="12885"/>
                  </a:lnTo>
                  <a:lnTo>
                    <a:pt x="5648" y="15912"/>
                  </a:lnTo>
                  <a:lnTo>
                    <a:pt x="5958" y="12416"/>
                  </a:lnTo>
                  <a:lnTo>
                    <a:pt x="3381" y="14762"/>
                  </a:lnTo>
                  <a:lnTo>
                    <a:pt x="4754" y="11531"/>
                  </a:lnTo>
                  <a:lnTo>
                    <a:pt x="1577" y="12971"/>
                  </a:lnTo>
                  <a:lnTo>
                    <a:pt x="3879" y="10317"/>
                  </a:lnTo>
                  <a:lnTo>
                    <a:pt x="411" y="10710"/>
                  </a:lnTo>
                  <a:lnTo>
                    <a:pt x="3419" y="8896"/>
                  </a:lnTo>
                  <a:lnTo>
                    <a:pt x="0" y="8200"/>
                  </a:lnTo>
                  <a:lnTo>
                    <a:pt x="3419" y="7403"/>
                  </a:lnTo>
                  <a:lnTo>
                    <a:pt x="383" y="5687"/>
                  </a:lnTo>
                  <a:lnTo>
                    <a:pt x="3882" y="5978"/>
                  </a:lnTo>
                  <a:lnTo>
                    <a:pt x="1520" y="3415"/>
                  </a:lnTo>
                  <a:lnTo>
                    <a:pt x="4760" y="4768"/>
                  </a:lnTo>
                  <a:lnTo>
                    <a:pt x="3301" y="1600"/>
                  </a:lnTo>
                  <a:lnTo>
                    <a:pt x="5968" y="3886"/>
                  </a:lnTo>
                  <a:lnTo>
                    <a:pt x="5556" y="422"/>
                  </a:lnTo>
                  <a:lnTo>
                    <a:pt x="7436" y="3415"/>
                  </a:lnTo>
                  <a:lnTo>
                    <a:pt x="8235" y="0"/>
                  </a:lnTo>
                  <a:close/>
                </a:path>
              </a:pathLst>
            </a:custGeom>
            <a:solidFill>
              <a:srgbClr val="F2B0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1" name="Freeform 936">
              <a:extLst>
                <a:ext uri="{FF2B5EF4-FFF2-40B4-BE49-F238E27FC236}">
                  <a16:creationId xmlns:a16="http://schemas.microsoft.com/office/drawing/2014/main" id="{FAC58E4D-0CE0-4C10-94E1-1CFDD9EDD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1668"/>
              <a:ext cx="1742" cy="1742"/>
            </a:xfrm>
            <a:custGeom>
              <a:avLst/>
              <a:gdLst>
                <a:gd name="T0" fmla="*/ 98 w 15678"/>
                <a:gd name="T1" fmla="*/ 0 h 15678"/>
                <a:gd name="T2" fmla="*/ 107 w 15678"/>
                <a:gd name="T3" fmla="*/ 41 h 15678"/>
                <a:gd name="T4" fmla="*/ 127 w 15678"/>
                <a:gd name="T5" fmla="*/ 5 h 15678"/>
                <a:gd name="T6" fmla="*/ 123 w 15678"/>
                <a:gd name="T7" fmla="*/ 46 h 15678"/>
                <a:gd name="T8" fmla="*/ 154 w 15678"/>
                <a:gd name="T9" fmla="*/ 19 h 15678"/>
                <a:gd name="T10" fmla="*/ 138 w 15678"/>
                <a:gd name="T11" fmla="*/ 57 h 15678"/>
                <a:gd name="T12" fmla="*/ 175 w 15678"/>
                <a:gd name="T13" fmla="*/ 40 h 15678"/>
                <a:gd name="T14" fmla="*/ 148 w 15678"/>
                <a:gd name="T15" fmla="*/ 72 h 15678"/>
                <a:gd name="T16" fmla="*/ 189 w 15678"/>
                <a:gd name="T17" fmla="*/ 67 h 15678"/>
                <a:gd name="T18" fmla="*/ 153 w 15678"/>
                <a:gd name="T19" fmla="*/ 89 h 15678"/>
                <a:gd name="T20" fmla="*/ 194 w 15678"/>
                <a:gd name="T21" fmla="*/ 97 h 15678"/>
                <a:gd name="T22" fmla="*/ 153 w 15678"/>
                <a:gd name="T23" fmla="*/ 106 h 15678"/>
                <a:gd name="T24" fmla="*/ 189 w 15678"/>
                <a:gd name="T25" fmla="*/ 127 h 15678"/>
                <a:gd name="T26" fmla="*/ 147 w 15678"/>
                <a:gd name="T27" fmla="*/ 123 h 15678"/>
                <a:gd name="T28" fmla="*/ 175 w 15678"/>
                <a:gd name="T29" fmla="*/ 154 h 15678"/>
                <a:gd name="T30" fmla="*/ 137 w 15678"/>
                <a:gd name="T31" fmla="*/ 137 h 15678"/>
                <a:gd name="T32" fmla="*/ 154 w 15678"/>
                <a:gd name="T33" fmla="*/ 175 h 15678"/>
                <a:gd name="T34" fmla="*/ 122 w 15678"/>
                <a:gd name="T35" fmla="*/ 148 h 15678"/>
                <a:gd name="T36" fmla="*/ 127 w 15678"/>
                <a:gd name="T37" fmla="*/ 189 h 15678"/>
                <a:gd name="T38" fmla="*/ 105 w 15678"/>
                <a:gd name="T39" fmla="*/ 153 h 15678"/>
                <a:gd name="T40" fmla="*/ 97 w 15678"/>
                <a:gd name="T41" fmla="*/ 194 h 15678"/>
                <a:gd name="T42" fmla="*/ 88 w 15678"/>
                <a:gd name="T43" fmla="*/ 153 h 15678"/>
                <a:gd name="T44" fmla="*/ 67 w 15678"/>
                <a:gd name="T45" fmla="*/ 189 h 15678"/>
                <a:gd name="T46" fmla="*/ 71 w 15678"/>
                <a:gd name="T47" fmla="*/ 147 h 15678"/>
                <a:gd name="T48" fmla="*/ 40 w 15678"/>
                <a:gd name="T49" fmla="*/ 175 h 15678"/>
                <a:gd name="T50" fmla="*/ 56 w 15678"/>
                <a:gd name="T51" fmla="*/ 137 h 15678"/>
                <a:gd name="T52" fmla="*/ 19 w 15678"/>
                <a:gd name="T53" fmla="*/ 154 h 15678"/>
                <a:gd name="T54" fmla="*/ 46 w 15678"/>
                <a:gd name="T55" fmla="*/ 122 h 15678"/>
                <a:gd name="T56" fmla="*/ 5 w 15678"/>
                <a:gd name="T57" fmla="*/ 127 h 15678"/>
                <a:gd name="T58" fmla="*/ 41 w 15678"/>
                <a:gd name="T59" fmla="*/ 106 h 15678"/>
                <a:gd name="T60" fmla="*/ 0 w 15678"/>
                <a:gd name="T61" fmla="*/ 97 h 15678"/>
                <a:gd name="T62" fmla="*/ 41 w 15678"/>
                <a:gd name="T63" fmla="*/ 88 h 15678"/>
                <a:gd name="T64" fmla="*/ 4 w 15678"/>
                <a:gd name="T65" fmla="*/ 67 h 15678"/>
                <a:gd name="T66" fmla="*/ 46 w 15678"/>
                <a:gd name="T67" fmla="*/ 71 h 15678"/>
                <a:gd name="T68" fmla="*/ 18 w 15678"/>
                <a:gd name="T69" fmla="*/ 40 h 15678"/>
                <a:gd name="T70" fmla="*/ 56 w 15678"/>
                <a:gd name="T71" fmla="*/ 57 h 15678"/>
                <a:gd name="T72" fmla="*/ 39 w 15678"/>
                <a:gd name="T73" fmla="*/ 19 h 15678"/>
                <a:gd name="T74" fmla="*/ 71 w 15678"/>
                <a:gd name="T75" fmla="*/ 46 h 15678"/>
                <a:gd name="T76" fmla="*/ 66 w 15678"/>
                <a:gd name="T77" fmla="*/ 5 h 15678"/>
                <a:gd name="T78" fmla="*/ 88 w 15678"/>
                <a:gd name="T79" fmla="*/ 41 h 15678"/>
                <a:gd name="T80" fmla="*/ 98 w 15678"/>
                <a:gd name="T81" fmla="*/ 0 h 1567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5678" h="15678">
                  <a:moveTo>
                    <a:pt x="7915" y="0"/>
                  </a:moveTo>
                  <a:lnTo>
                    <a:pt x="8630" y="3298"/>
                  </a:lnTo>
                  <a:lnTo>
                    <a:pt x="10325" y="401"/>
                  </a:lnTo>
                  <a:lnTo>
                    <a:pt x="9991" y="3764"/>
                  </a:lnTo>
                  <a:lnTo>
                    <a:pt x="12494" y="1532"/>
                  </a:lnTo>
                  <a:lnTo>
                    <a:pt x="11140" y="4623"/>
                  </a:lnTo>
                  <a:lnTo>
                    <a:pt x="14209" y="3272"/>
                  </a:lnTo>
                  <a:lnTo>
                    <a:pt x="11970" y="5799"/>
                  </a:lnTo>
                  <a:lnTo>
                    <a:pt x="15307" y="5456"/>
                  </a:lnTo>
                  <a:lnTo>
                    <a:pt x="12398" y="7172"/>
                  </a:lnTo>
                  <a:lnTo>
                    <a:pt x="15678" y="7874"/>
                  </a:lnTo>
                  <a:lnTo>
                    <a:pt x="12379" y="8608"/>
                  </a:lnTo>
                  <a:lnTo>
                    <a:pt x="15285" y="10288"/>
                  </a:lnTo>
                  <a:lnTo>
                    <a:pt x="11922" y="9972"/>
                  </a:lnTo>
                  <a:lnTo>
                    <a:pt x="14168" y="12462"/>
                  </a:lnTo>
                  <a:lnTo>
                    <a:pt x="11066" y="11128"/>
                  </a:lnTo>
                  <a:lnTo>
                    <a:pt x="12434" y="14190"/>
                  </a:lnTo>
                  <a:lnTo>
                    <a:pt x="9899" y="11961"/>
                  </a:lnTo>
                  <a:lnTo>
                    <a:pt x="10255" y="15298"/>
                  </a:lnTo>
                  <a:lnTo>
                    <a:pt x="8525" y="12395"/>
                  </a:lnTo>
                  <a:lnTo>
                    <a:pt x="7845" y="15678"/>
                  </a:lnTo>
                  <a:lnTo>
                    <a:pt x="7091" y="12389"/>
                  </a:lnTo>
                  <a:lnTo>
                    <a:pt x="5428" y="15301"/>
                  </a:lnTo>
                  <a:lnTo>
                    <a:pt x="5728" y="11936"/>
                  </a:lnTo>
                  <a:lnTo>
                    <a:pt x="3247" y="14193"/>
                  </a:lnTo>
                  <a:lnTo>
                    <a:pt x="4568" y="11086"/>
                  </a:lnTo>
                  <a:lnTo>
                    <a:pt x="1513" y="12472"/>
                  </a:lnTo>
                  <a:lnTo>
                    <a:pt x="3725" y="9921"/>
                  </a:lnTo>
                  <a:lnTo>
                    <a:pt x="393" y="10297"/>
                  </a:lnTo>
                  <a:lnTo>
                    <a:pt x="3285" y="8554"/>
                  </a:lnTo>
                  <a:lnTo>
                    <a:pt x="0" y="7884"/>
                  </a:lnTo>
                  <a:lnTo>
                    <a:pt x="3285" y="7117"/>
                  </a:lnTo>
                  <a:lnTo>
                    <a:pt x="363" y="5466"/>
                  </a:lnTo>
                  <a:lnTo>
                    <a:pt x="3729" y="5747"/>
                  </a:lnTo>
                  <a:lnTo>
                    <a:pt x="1458" y="3279"/>
                  </a:lnTo>
                  <a:lnTo>
                    <a:pt x="4572" y="4585"/>
                  </a:lnTo>
                  <a:lnTo>
                    <a:pt x="3173" y="1535"/>
                  </a:lnTo>
                  <a:lnTo>
                    <a:pt x="5734" y="3736"/>
                  </a:lnTo>
                  <a:lnTo>
                    <a:pt x="5342" y="405"/>
                  </a:lnTo>
                  <a:lnTo>
                    <a:pt x="7148" y="3282"/>
                  </a:lnTo>
                  <a:lnTo>
                    <a:pt x="7915" y="0"/>
                  </a:lnTo>
                  <a:close/>
                </a:path>
              </a:pathLst>
            </a:custGeom>
            <a:solidFill>
              <a:srgbClr val="ED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2" name="Freeform 937">
              <a:extLst>
                <a:ext uri="{FF2B5EF4-FFF2-40B4-BE49-F238E27FC236}">
                  <a16:creationId xmlns:a16="http://schemas.microsoft.com/office/drawing/2014/main" id="{7359235D-F0BA-4843-B18C-01AE28AF6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7" y="1701"/>
              <a:ext cx="1672" cy="1672"/>
            </a:xfrm>
            <a:custGeom>
              <a:avLst/>
              <a:gdLst>
                <a:gd name="T0" fmla="*/ 94 w 15049"/>
                <a:gd name="T1" fmla="*/ 0 h 15053"/>
                <a:gd name="T2" fmla="*/ 102 w 15049"/>
                <a:gd name="T3" fmla="*/ 39 h 15053"/>
                <a:gd name="T4" fmla="*/ 122 w 15049"/>
                <a:gd name="T5" fmla="*/ 5 h 15053"/>
                <a:gd name="T6" fmla="*/ 118 w 15049"/>
                <a:gd name="T7" fmla="*/ 45 h 15053"/>
                <a:gd name="T8" fmla="*/ 148 w 15049"/>
                <a:gd name="T9" fmla="*/ 18 h 15053"/>
                <a:gd name="T10" fmla="*/ 132 w 15049"/>
                <a:gd name="T11" fmla="*/ 55 h 15053"/>
                <a:gd name="T12" fmla="*/ 168 w 15049"/>
                <a:gd name="T13" fmla="*/ 39 h 15053"/>
                <a:gd name="T14" fmla="*/ 142 w 15049"/>
                <a:gd name="T15" fmla="*/ 69 h 15053"/>
                <a:gd name="T16" fmla="*/ 181 w 15049"/>
                <a:gd name="T17" fmla="*/ 65 h 15053"/>
                <a:gd name="T18" fmla="*/ 147 w 15049"/>
                <a:gd name="T19" fmla="*/ 85 h 15053"/>
                <a:gd name="T20" fmla="*/ 186 w 15049"/>
                <a:gd name="T21" fmla="*/ 93 h 15053"/>
                <a:gd name="T22" fmla="*/ 147 w 15049"/>
                <a:gd name="T23" fmla="*/ 102 h 15053"/>
                <a:gd name="T24" fmla="*/ 181 w 15049"/>
                <a:gd name="T25" fmla="*/ 122 h 15053"/>
                <a:gd name="T26" fmla="*/ 141 w 15049"/>
                <a:gd name="T27" fmla="*/ 118 h 15053"/>
                <a:gd name="T28" fmla="*/ 168 w 15049"/>
                <a:gd name="T29" fmla="*/ 148 h 15053"/>
                <a:gd name="T30" fmla="*/ 131 w 15049"/>
                <a:gd name="T31" fmla="*/ 132 h 15053"/>
                <a:gd name="T32" fmla="*/ 147 w 15049"/>
                <a:gd name="T33" fmla="*/ 168 h 15053"/>
                <a:gd name="T34" fmla="*/ 117 w 15049"/>
                <a:gd name="T35" fmla="*/ 142 h 15053"/>
                <a:gd name="T36" fmla="*/ 122 w 15049"/>
                <a:gd name="T37" fmla="*/ 181 h 15053"/>
                <a:gd name="T38" fmla="*/ 101 w 15049"/>
                <a:gd name="T39" fmla="*/ 147 h 15053"/>
                <a:gd name="T40" fmla="*/ 93 w 15049"/>
                <a:gd name="T41" fmla="*/ 186 h 15053"/>
                <a:gd name="T42" fmla="*/ 84 w 15049"/>
                <a:gd name="T43" fmla="*/ 147 h 15053"/>
                <a:gd name="T44" fmla="*/ 64 w 15049"/>
                <a:gd name="T45" fmla="*/ 181 h 15053"/>
                <a:gd name="T46" fmla="*/ 68 w 15049"/>
                <a:gd name="T47" fmla="*/ 141 h 15053"/>
                <a:gd name="T48" fmla="*/ 39 w 15049"/>
                <a:gd name="T49" fmla="*/ 168 h 15053"/>
                <a:gd name="T50" fmla="*/ 54 w 15049"/>
                <a:gd name="T51" fmla="*/ 131 h 15053"/>
                <a:gd name="T52" fmla="*/ 18 w 15049"/>
                <a:gd name="T53" fmla="*/ 148 h 15053"/>
                <a:gd name="T54" fmla="*/ 44 w 15049"/>
                <a:gd name="T55" fmla="*/ 118 h 15053"/>
                <a:gd name="T56" fmla="*/ 5 w 15049"/>
                <a:gd name="T57" fmla="*/ 122 h 15053"/>
                <a:gd name="T58" fmla="*/ 39 w 15049"/>
                <a:gd name="T59" fmla="*/ 101 h 15053"/>
                <a:gd name="T60" fmla="*/ 0 w 15049"/>
                <a:gd name="T61" fmla="*/ 93 h 15053"/>
                <a:gd name="T62" fmla="*/ 39 w 15049"/>
                <a:gd name="T63" fmla="*/ 84 h 15053"/>
                <a:gd name="T64" fmla="*/ 4 w 15049"/>
                <a:gd name="T65" fmla="*/ 65 h 15053"/>
                <a:gd name="T66" fmla="*/ 44 w 15049"/>
                <a:gd name="T67" fmla="*/ 68 h 15053"/>
                <a:gd name="T68" fmla="*/ 17 w 15049"/>
                <a:gd name="T69" fmla="*/ 39 h 15053"/>
                <a:gd name="T70" fmla="*/ 54 w 15049"/>
                <a:gd name="T71" fmla="*/ 54 h 15053"/>
                <a:gd name="T72" fmla="*/ 38 w 15049"/>
                <a:gd name="T73" fmla="*/ 18 h 15053"/>
                <a:gd name="T74" fmla="*/ 68 w 15049"/>
                <a:gd name="T75" fmla="*/ 44 h 15053"/>
                <a:gd name="T76" fmla="*/ 63 w 15049"/>
                <a:gd name="T77" fmla="*/ 5 h 15053"/>
                <a:gd name="T78" fmla="*/ 85 w 15049"/>
                <a:gd name="T79" fmla="*/ 39 h 15053"/>
                <a:gd name="T80" fmla="*/ 94 w 15049"/>
                <a:gd name="T81" fmla="*/ 0 h 1505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5049" h="15053">
                  <a:moveTo>
                    <a:pt x="7600" y="0"/>
                  </a:moveTo>
                  <a:lnTo>
                    <a:pt x="8286" y="3165"/>
                  </a:lnTo>
                  <a:lnTo>
                    <a:pt x="9911" y="388"/>
                  </a:lnTo>
                  <a:lnTo>
                    <a:pt x="9592" y="3612"/>
                  </a:lnTo>
                  <a:lnTo>
                    <a:pt x="11996" y="1470"/>
                  </a:lnTo>
                  <a:lnTo>
                    <a:pt x="10697" y="4443"/>
                  </a:lnTo>
                  <a:lnTo>
                    <a:pt x="13643" y="3143"/>
                  </a:lnTo>
                  <a:lnTo>
                    <a:pt x="11491" y="5570"/>
                  </a:lnTo>
                  <a:lnTo>
                    <a:pt x="14695" y="5240"/>
                  </a:lnTo>
                  <a:lnTo>
                    <a:pt x="11901" y="6885"/>
                  </a:lnTo>
                  <a:lnTo>
                    <a:pt x="15049" y="7561"/>
                  </a:lnTo>
                  <a:lnTo>
                    <a:pt x="11884" y="8265"/>
                  </a:lnTo>
                  <a:lnTo>
                    <a:pt x="14672" y="9877"/>
                  </a:lnTo>
                  <a:lnTo>
                    <a:pt x="11447" y="9574"/>
                  </a:lnTo>
                  <a:lnTo>
                    <a:pt x="13603" y="11965"/>
                  </a:lnTo>
                  <a:lnTo>
                    <a:pt x="10623" y="10681"/>
                  </a:lnTo>
                  <a:lnTo>
                    <a:pt x="11939" y="13623"/>
                  </a:lnTo>
                  <a:lnTo>
                    <a:pt x="9503" y="11483"/>
                  </a:lnTo>
                  <a:lnTo>
                    <a:pt x="9847" y="14686"/>
                  </a:lnTo>
                  <a:lnTo>
                    <a:pt x="8187" y="11902"/>
                  </a:lnTo>
                  <a:lnTo>
                    <a:pt x="7532" y="15053"/>
                  </a:lnTo>
                  <a:lnTo>
                    <a:pt x="6811" y="11892"/>
                  </a:lnTo>
                  <a:lnTo>
                    <a:pt x="5211" y="14689"/>
                  </a:lnTo>
                  <a:lnTo>
                    <a:pt x="5498" y="11461"/>
                  </a:lnTo>
                  <a:lnTo>
                    <a:pt x="3119" y="13629"/>
                  </a:lnTo>
                  <a:lnTo>
                    <a:pt x="4386" y="10643"/>
                  </a:lnTo>
                  <a:lnTo>
                    <a:pt x="1453" y="11972"/>
                  </a:lnTo>
                  <a:lnTo>
                    <a:pt x="3579" y="9526"/>
                  </a:lnTo>
                  <a:lnTo>
                    <a:pt x="380" y="9887"/>
                  </a:lnTo>
                  <a:lnTo>
                    <a:pt x="3154" y="8213"/>
                  </a:lnTo>
                  <a:lnTo>
                    <a:pt x="0" y="7571"/>
                  </a:lnTo>
                  <a:lnTo>
                    <a:pt x="3154" y="6831"/>
                  </a:lnTo>
                  <a:lnTo>
                    <a:pt x="351" y="5250"/>
                  </a:lnTo>
                  <a:lnTo>
                    <a:pt x="3582" y="5518"/>
                  </a:lnTo>
                  <a:lnTo>
                    <a:pt x="1401" y="3149"/>
                  </a:lnTo>
                  <a:lnTo>
                    <a:pt x="4390" y="4401"/>
                  </a:lnTo>
                  <a:lnTo>
                    <a:pt x="3045" y="1476"/>
                  </a:lnTo>
                  <a:lnTo>
                    <a:pt x="5505" y="3587"/>
                  </a:lnTo>
                  <a:lnTo>
                    <a:pt x="5128" y="390"/>
                  </a:lnTo>
                  <a:lnTo>
                    <a:pt x="6861" y="3149"/>
                  </a:lnTo>
                  <a:lnTo>
                    <a:pt x="7600" y="0"/>
                  </a:lnTo>
                  <a:close/>
                </a:path>
              </a:pathLst>
            </a:custGeom>
            <a:solidFill>
              <a:srgbClr val="E87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3" name="Freeform 938">
              <a:extLst>
                <a:ext uri="{FF2B5EF4-FFF2-40B4-BE49-F238E27FC236}">
                  <a16:creationId xmlns:a16="http://schemas.microsoft.com/office/drawing/2014/main" id="{492CB11B-3E2F-46A0-B761-C61B4F344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2" y="1733"/>
              <a:ext cx="1603" cy="1603"/>
            </a:xfrm>
            <a:custGeom>
              <a:avLst/>
              <a:gdLst>
                <a:gd name="T0" fmla="*/ 90 w 14423"/>
                <a:gd name="T1" fmla="*/ 0 h 14427"/>
                <a:gd name="T2" fmla="*/ 98 w 14423"/>
                <a:gd name="T3" fmla="*/ 37 h 14427"/>
                <a:gd name="T4" fmla="*/ 117 w 14423"/>
                <a:gd name="T5" fmla="*/ 5 h 14427"/>
                <a:gd name="T6" fmla="*/ 114 w 14423"/>
                <a:gd name="T7" fmla="*/ 43 h 14427"/>
                <a:gd name="T8" fmla="*/ 142 w 14423"/>
                <a:gd name="T9" fmla="*/ 17 h 14427"/>
                <a:gd name="T10" fmla="*/ 127 w 14423"/>
                <a:gd name="T11" fmla="*/ 53 h 14427"/>
                <a:gd name="T12" fmla="*/ 161 w 14423"/>
                <a:gd name="T13" fmla="*/ 37 h 14427"/>
                <a:gd name="T14" fmla="*/ 136 w 14423"/>
                <a:gd name="T15" fmla="*/ 66 h 14427"/>
                <a:gd name="T16" fmla="*/ 174 w 14423"/>
                <a:gd name="T17" fmla="*/ 62 h 14427"/>
                <a:gd name="T18" fmla="*/ 141 w 14423"/>
                <a:gd name="T19" fmla="*/ 81 h 14427"/>
                <a:gd name="T20" fmla="*/ 178 w 14423"/>
                <a:gd name="T21" fmla="*/ 89 h 14427"/>
                <a:gd name="T22" fmla="*/ 141 w 14423"/>
                <a:gd name="T23" fmla="*/ 98 h 14427"/>
                <a:gd name="T24" fmla="*/ 174 w 14423"/>
                <a:gd name="T25" fmla="*/ 117 h 14427"/>
                <a:gd name="T26" fmla="*/ 135 w 14423"/>
                <a:gd name="T27" fmla="*/ 113 h 14427"/>
                <a:gd name="T28" fmla="*/ 161 w 14423"/>
                <a:gd name="T29" fmla="*/ 142 h 14427"/>
                <a:gd name="T30" fmla="*/ 126 w 14423"/>
                <a:gd name="T31" fmla="*/ 126 h 14427"/>
                <a:gd name="T32" fmla="*/ 141 w 14423"/>
                <a:gd name="T33" fmla="*/ 161 h 14427"/>
                <a:gd name="T34" fmla="*/ 112 w 14423"/>
                <a:gd name="T35" fmla="*/ 136 h 14427"/>
                <a:gd name="T36" fmla="*/ 117 w 14423"/>
                <a:gd name="T37" fmla="*/ 174 h 14427"/>
                <a:gd name="T38" fmla="*/ 97 w 14423"/>
                <a:gd name="T39" fmla="*/ 141 h 14427"/>
                <a:gd name="T40" fmla="*/ 89 w 14423"/>
                <a:gd name="T41" fmla="*/ 178 h 14427"/>
                <a:gd name="T42" fmla="*/ 81 w 14423"/>
                <a:gd name="T43" fmla="*/ 141 h 14427"/>
                <a:gd name="T44" fmla="*/ 62 w 14423"/>
                <a:gd name="T45" fmla="*/ 174 h 14427"/>
                <a:gd name="T46" fmla="*/ 65 w 14423"/>
                <a:gd name="T47" fmla="*/ 136 h 14427"/>
                <a:gd name="T48" fmla="*/ 37 w 14423"/>
                <a:gd name="T49" fmla="*/ 161 h 14427"/>
                <a:gd name="T50" fmla="*/ 52 w 14423"/>
                <a:gd name="T51" fmla="*/ 126 h 14427"/>
                <a:gd name="T52" fmla="*/ 17 w 14423"/>
                <a:gd name="T53" fmla="*/ 142 h 14427"/>
                <a:gd name="T54" fmla="*/ 42 w 14423"/>
                <a:gd name="T55" fmla="*/ 113 h 14427"/>
                <a:gd name="T56" fmla="*/ 4 w 14423"/>
                <a:gd name="T57" fmla="*/ 117 h 14427"/>
                <a:gd name="T58" fmla="*/ 37 w 14423"/>
                <a:gd name="T59" fmla="*/ 97 h 14427"/>
                <a:gd name="T60" fmla="*/ 0 w 14423"/>
                <a:gd name="T61" fmla="*/ 90 h 14427"/>
                <a:gd name="T62" fmla="*/ 37 w 14423"/>
                <a:gd name="T63" fmla="*/ 81 h 14427"/>
                <a:gd name="T64" fmla="*/ 4 w 14423"/>
                <a:gd name="T65" fmla="*/ 62 h 14427"/>
                <a:gd name="T66" fmla="*/ 42 w 14423"/>
                <a:gd name="T67" fmla="*/ 65 h 14427"/>
                <a:gd name="T68" fmla="*/ 17 w 14423"/>
                <a:gd name="T69" fmla="*/ 37 h 14427"/>
                <a:gd name="T70" fmla="*/ 52 w 14423"/>
                <a:gd name="T71" fmla="*/ 52 h 14427"/>
                <a:gd name="T72" fmla="*/ 36 w 14423"/>
                <a:gd name="T73" fmla="*/ 17 h 14427"/>
                <a:gd name="T74" fmla="*/ 65 w 14423"/>
                <a:gd name="T75" fmla="*/ 42 h 14427"/>
                <a:gd name="T76" fmla="*/ 61 w 14423"/>
                <a:gd name="T77" fmla="*/ 5 h 14427"/>
                <a:gd name="T78" fmla="*/ 81 w 14423"/>
                <a:gd name="T79" fmla="*/ 37 h 14427"/>
                <a:gd name="T80" fmla="*/ 90 w 14423"/>
                <a:gd name="T81" fmla="*/ 0 h 1442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4423" h="14427">
                  <a:moveTo>
                    <a:pt x="7283" y="0"/>
                  </a:moveTo>
                  <a:lnTo>
                    <a:pt x="7941" y="3034"/>
                  </a:lnTo>
                  <a:lnTo>
                    <a:pt x="9500" y="371"/>
                  </a:lnTo>
                  <a:lnTo>
                    <a:pt x="9192" y="3462"/>
                  </a:lnTo>
                  <a:lnTo>
                    <a:pt x="11495" y="1408"/>
                  </a:lnTo>
                  <a:lnTo>
                    <a:pt x="10250" y="4257"/>
                  </a:lnTo>
                  <a:lnTo>
                    <a:pt x="13076" y="3012"/>
                  </a:lnTo>
                  <a:lnTo>
                    <a:pt x="11013" y="5336"/>
                  </a:lnTo>
                  <a:lnTo>
                    <a:pt x="14085" y="5023"/>
                  </a:lnTo>
                  <a:lnTo>
                    <a:pt x="11406" y="6597"/>
                  </a:lnTo>
                  <a:lnTo>
                    <a:pt x="14423" y="7246"/>
                  </a:lnTo>
                  <a:lnTo>
                    <a:pt x="11393" y="7923"/>
                  </a:lnTo>
                  <a:lnTo>
                    <a:pt x="14063" y="9465"/>
                  </a:lnTo>
                  <a:lnTo>
                    <a:pt x="10968" y="9174"/>
                  </a:lnTo>
                  <a:lnTo>
                    <a:pt x="13035" y="11467"/>
                  </a:lnTo>
                  <a:lnTo>
                    <a:pt x="10182" y="10237"/>
                  </a:lnTo>
                  <a:lnTo>
                    <a:pt x="11441" y="13054"/>
                  </a:lnTo>
                  <a:lnTo>
                    <a:pt x="9107" y="11008"/>
                  </a:lnTo>
                  <a:lnTo>
                    <a:pt x="9436" y="14073"/>
                  </a:lnTo>
                  <a:lnTo>
                    <a:pt x="7846" y="11406"/>
                  </a:lnTo>
                  <a:lnTo>
                    <a:pt x="7216" y="14427"/>
                  </a:lnTo>
                  <a:lnTo>
                    <a:pt x="6527" y="11397"/>
                  </a:lnTo>
                  <a:lnTo>
                    <a:pt x="4997" y="14076"/>
                  </a:lnTo>
                  <a:lnTo>
                    <a:pt x="5271" y="10981"/>
                  </a:lnTo>
                  <a:lnTo>
                    <a:pt x="2989" y="13060"/>
                  </a:lnTo>
                  <a:lnTo>
                    <a:pt x="4206" y="10199"/>
                  </a:lnTo>
                  <a:lnTo>
                    <a:pt x="1392" y="11473"/>
                  </a:lnTo>
                  <a:lnTo>
                    <a:pt x="3430" y="9130"/>
                  </a:lnTo>
                  <a:lnTo>
                    <a:pt x="364" y="9474"/>
                  </a:lnTo>
                  <a:lnTo>
                    <a:pt x="3024" y="7868"/>
                  </a:lnTo>
                  <a:lnTo>
                    <a:pt x="0" y="7255"/>
                  </a:lnTo>
                  <a:lnTo>
                    <a:pt x="3024" y="6546"/>
                  </a:lnTo>
                  <a:lnTo>
                    <a:pt x="338" y="5030"/>
                  </a:lnTo>
                  <a:lnTo>
                    <a:pt x="3432" y="5288"/>
                  </a:lnTo>
                  <a:lnTo>
                    <a:pt x="1345" y="3018"/>
                  </a:lnTo>
                  <a:lnTo>
                    <a:pt x="4209" y="4219"/>
                  </a:lnTo>
                  <a:lnTo>
                    <a:pt x="2922" y="1415"/>
                  </a:lnTo>
                  <a:lnTo>
                    <a:pt x="5278" y="3440"/>
                  </a:lnTo>
                  <a:lnTo>
                    <a:pt x="4915" y="374"/>
                  </a:lnTo>
                  <a:lnTo>
                    <a:pt x="6577" y="3018"/>
                  </a:lnTo>
                  <a:lnTo>
                    <a:pt x="7283" y="0"/>
                  </a:lnTo>
                  <a:close/>
                </a:path>
              </a:pathLst>
            </a:custGeom>
            <a:solidFill>
              <a:srgbClr val="E46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4" name="Freeform 939">
              <a:extLst>
                <a:ext uri="{FF2B5EF4-FFF2-40B4-BE49-F238E27FC236}">
                  <a16:creationId xmlns:a16="http://schemas.microsoft.com/office/drawing/2014/main" id="{572E03D2-00F7-4EA4-B01E-AEAFDA877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1766"/>
              <a:ext cx="1533" cy="1533"/>
            </a:xfrm>
            <a:custGeom>
              <a:avLst/>
              <a:gdLst>
                <a:gd name="T0" fmla="*/ 86 w 13797"/>
                <a:gd name="T1" fmla="*/ 0 h 13797"/>
                <a:gd name="T2" fmla="*/ 94 w 13797"/>
                <a:gd name="T3" fmla="*/ 36 h 13797"/>
                <a:gd name="T4" fmla="*/ 112 w 13797"/>
                <a:gd name="T5" fmla="*/ 4 h 13797"/>
                <a:gd name="T6" fmla="*/ 109 w 13797"/>
                <a:gd name="T7" fmla="*/ 41 h 13797"/>
                <a:gd name="T8" fmla="*/ 136 w 13797"/>
                <a:gd name="T9" fmla="*/ 17 h 13797"/>
                <a:gd name="T10" fmla="*/ 121 w 13797"/>
                <a:gd name="T11" fmla="*/ 50 h 13797"/>
                <a:gd name="T12" fmla="*/ 154 w 13797"/>
                <a:gd name="T13" fmla="*/ 36 h 13797"/>
                <a:gd name="T14" fmla="*/ 130 w 13797"/>
                <a:gd name="T15" fmla="*/ 63 h 13797"/>
                <a:gd name="T16" fmla="*/ 166 w 13797"/>
                <a:gd name="T17" fmla="*/ 59 h 13797"/>
                <a:gd name="T18" fmla="*/ 135 w 13797"/>
                <a:gd name="T19" fmla="*/ 78 h 13797"/>
                <a:gd name="T20" fmla="*/ 170 w 13797"/>
                <a:gd name="T21" fmla="*/ 86 h 13797"/>
                <a:gd name="T22" fmla="*/ 135 w 13797"/>
                <a:gd name="T23" fmla="*/ 94 h 13797"/>
                <a:gd name="T24" fmla="*/ 166 w 13797"/>
                <a:gd name="T25" fmla="*/ 112 h 13797"/>
                <a:gd name="T26" fmla="*/ 130 w 13797"/>
                <a:gd name="T27" fmla="*/ 108 h 13797"/>
                <a:gd name="T28" fmla="*/ 154 w 13797"/>
                <a:gd name="T29" fmla="*/ 135 h 13797"/>
                <a:gd name="T30" fmla="*/ 120 w 13797"/>
                <a:gd name="T31" fmla="*/ 121 h 13797"/>
                <a:gd name="T32" fmla="*/ 135 w 13797"/>
                <a:gd name="T33" fmla="*/ 154 h 13797"/>
                <a:gd name="T34" fmla="*/ 108 w 13797"/>
                <a:gd name="T35" fmla="*/ 130 h 13797"/>
                <a:gd name="T36" fmla="*/ 111 w 13797"/>
                <a:gd name="T37" fmla="*/ 166 h 13797"/>
                <a:gd name="T38" fmla="*/ 93 w 13797"/>
                <a:gd name="T39" fmla="*/ 135 h 13797"/>
                <a:gd name="T40" fmla="*/ 85 w 13797"/>
                <a:gd name="T41" fmla="*/ 170 h 13797"/>
                <a:gd name="T42" fmla="*/ 77 w 13797"/>
                <a:gd name="T43" fmla="*/ 135 h 13797"/>
                <a:gd name="T44" fmla="*/ 59 w 13797"/>
                <a:gd name="T45" fmla="*/ 166 h 13797"/>
                <a:gd name="T46" fmla="*/ 62 w 13797"/>
                <a:gd name="T47" fmla="*/ 130 h 13797"/>
                <a:gd name="T48" fmla="*/ 35 w 13797"/>
                <a:gd name="T49" fmla="*/ 154 h 13797"/>
                <a:gd name="T50" fmla="*/ 50 w 13797"/>
                <a:gd name="T51" fmla="*/ 120 h 13797"/>
                <a:gd name="T52" fmla="*/ 16 w 13797"/>
                <a:gd name="T53" fmla="*/ 135 h 13797"/>
                <a:gd name="T54" fmla="*/ 41 w 13797"/>
                <a:gd name="T55" fmla="*/ 108 h 13797"/>
                <a:gd name="T56" fmla="*/ 4 w 13797"/>
                <a:gd name="T57" fmla="*/ 112 h 13797"/>
                <a:gd name="T58" fmla="*/ 36 w 13797"/>
                <a:gd name="T59" fmla="*/ 93 h 13797"/>
                <a:gd name="T60" fmla="*/ 0 w 13797"/>
                <a:gd name="T61" fmla="*/ 86 h 13797"/>
                <a:gd name="T62" fmla="*/ 36 w 13797"/>
                <a:gd name="T63" fmla="*/ 77 h 13797"/>
                <a:gd name="T64" fmla="*/ 4 w 13797"/>
                <a:gd name="T65" fmla="*/ 59 h 13797"/>
                <a:gd name="T66" fmla="*/ 41 w 13797"/>
                <a:gd name="T67" fmla="*/ 62 h 13797"/>
                <a:gd name="T68" fmla="*/ 16 w 13797"/>
                <a:gd name="T69" fmla="*/ 36 h 13797"/>
                <a:gd name="T70" fmla="*/ 50 w 13797"/>
                <a:gd name="T71" fmla="*/ 50 h 13797"/>
                <a:gd name="T72" fmla="*/ 34 w 13797"/>
                <a:gd name="T73" fmla="*/ 17 h 13797"/>
                <a:gd name="T74" fmla="*/ 62 w 13797"/>
                <a:gd name="T75" fmla="*/ 41 h 13797"/>
                <a:gd name="T76" fmla="*/ 58 w 13797"/>
                <a:gd name="T77" fmla="*/ 4 h 13797"/>
                <a:gd name="T78" fmla="*/ 78 w 13797"/>
                <a:gd name="T79" fmla="*/ 36 h 13797"/>
                <a:gd name="T80" fmla="*/ 86 w 13797"/>
                <a:gd name="T81" fmla="*/ 0 h 1379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3797" h="13797">
                  <a:moveTo>
                    <a:pt x="6966" y="0"/>
                  </a:moveTo>
                  <a:lnTo>
                    <a:pt x="7596" y="2902"/>
                  </a:lnTo>
                  <a:lnTo>
                    <a:pt x="9086" y="354"/>
                  </a:lnTo>
                  <a:lnTo>
                    <a:pt x="8793" y="3311"/>
                  </a:lnTo>
                  <a:lnTo>
                    <a:pt x="10996" y="1347"/>
                  </a:lnTo>
                  <a:lnTo>
                    <a:pt x="9805" y="4071"/>
                  </a:lnTo>
                  <a:lnTo>
                    <a:pt x="12507" y="2879"/>
                  </a:lnTo>
                  <a:lnTo>
                    <a:pt x="10533" y="5102"/>
                  </a:lnTo>
                  <a:lnTo>
                    <a:pt x="13471" y="4802"/>
                  </a:lnTo>
                  <a:lnTo>
                    <a:pt x="10910" y="6312"/>
                  </a:lnTo>
                  <a:lnTo>
                    <a:pt x="13797" y="6929"/>
                  </a:lnTo>
                  <a:lnTo>
                    <a:pt x="10897" y="7576"/>
                  </a:lnTo>
                  <a:lnTo>
                    <a:pt x="13452" y="9052"/>
                  </a:lnTo>
                  <a:lnTo>
                    <a:pt x="10492" y="8774"/>
                  </a:lnTo>
                  <a:lnTo>
                    <a:pt x="12469" y="10967"/>
                  </a:lnTo>
                  <a:lnTo>
                    <a:pt x="9738" y="9790"/>
                  </a:lnTo>
                  <a:lnTo>
                    <a:pt x="10946" y="12484"/>
                  </a:lnTo>
                  <a:lnTo>
                    <a:pt x="8710" y="10527"/>
                  </a:lnTo>
                  <a:lnTo>
                    <a:pt x="9026" y="13462"/>
                  </a:lnTo>
                  <a:lnTo>
                    <a:pt x="7503" y="10907"/>
                  </a:lnTo>
                  <a:lnTo>
                    <a:pt x="6903" y="13797"/>
                  </a:lnTo>
                  <a:lnTo>
                    <a:pt x="6242" y="10901"/>
                  </a:lnTo>
                  <a:lnTo>
                    <a:pt x="4779" y="13465"/>
                  </a:lnTo>
                  <a:lnTo>
                    <a:pt x="5041" y="10504"/>
                  </a:lnTo>
                  <a:lnTo>
                    <a:pt x="2861" y="12491"/>
                  </a:lnTo>
                  <a:lnTo>
                    <a:pt x="4023" y="9755"/>
                  </a:lnTo>
                  <a:lnTo>
                    <a:pt x="1334" y="10974"/>
                  </a:lnTo>
                  <a:lnTo>
                    <a:pt x="3282" y="8730"/>
                  </a:lnTo>
                  <a:lnTo>
                    <a:pt x="348" y="9061"/>
                  </a:lnTo>
                  <a:lnTo>
                    <a:pt x="2893" y="7526"/>
                  </a:lnTo>
                  <a:lnTo>
                    <a:pt x="0" y="6938"/>
                  </a:lnTo>
                  <a:lnTo>
                    <a:pt x="2893" y="6262"/>
                  </a:lnTo>
                  <a:lnTo>
                    <a:pt x="321" y="4812"/>
                  </a:lnTo>
                  <a:lnTo>
                    <a:pt x="3285" y="5058"/>
                  </a:lnTo>
                  <a:lnTo>
                    <a:pt x="1286" y="2886"/>
                  </a:lnTo>
                  <a:lnTo>
                    <a:pt x="4026" y="4033"/>
                  </a:lnTo>
                  <a:lnTo>
                    <a:pt x="2794" y="1353"/>
                  </a:lnTo>
                  <a:lnTo>
                    <a:pt x="5048" y="3289"/>
                  </a:lnTo>
                  <a:lnTo>
                    <a:pt x="4700" y="357"/>
                  </a:lnTo>
                  <a:lnTo>
                    <a:pt x="6292" y="2886"/>
                  </a:lnTo>
                  <a:lnTo>
                    <a:pt x="6966" y="0"/>
                  </a:lnTo>
                  <a:close/>
                </a:path>
              </a:pathLst>
            </a:custGeom>
            <a:solidFill>
              <a:srgbClr val="E0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5" name="Freeform 940">
              <a:extLst>
                <a:ext uri="{FF2B5EF4-FFF2-40B4-BE49-F238E27FC236}">
                  <a16:creationId xmlns:a16="http://schemas.microsoft.com/office/drawing/2014/main" id="{A0546CAD-9ED4-42C2-B67B-85A8735CD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1800"/>
              <a:ext cx="1463" cy="1463"/>
            </a:xfrm>
            <a:custGeom>
              <a:avLst/>
              <a:gdLst>
                <a:gd name="T0" fmla="*/ 74 w 13169"/>
                <a:gd name="T1" fmla="*/ 34 h 13170"/>
                <a:gd name="T2" fmla="*/ 82 w 13169"/>
                <a:gd name="T3" fmla="*/ 0 h 13170"/>
                <a:gd name="T4" fmla="*/ 89 w 13169"/>
                <a:gd name="T5" fmla="*/ 34 h 13170"/>
                <a:gd name="T6" fmla="*/ 107 w 13169"/>
                <a:gd name="T7" fmla="*/ 4 h 13170"/>
                <a:gd name="T8" fmla="*/ 104 w 13169"/>
                <a:gd name="T9" fmla="*/ 39 h 13170"/>
                <a:gd name="T10" fmla="*/ 130 w 13169"/>
                <a:gd name="T11" fmla="*/ 16 h 13170"/>
                <a:gd name="T12" fmla="*/ 116 w 13169"/>
                <a:gd name="T13" fmla="*/ 48 h 13170"/>
                <a:gd name="T14" fmla="*/ 147 w 13169"/>
                <a:gd name="T15" fmla="*/ 34 h 13170"/>
                <a:gd name="T16" fmla="*/ 124 w 13169"/>
                <a:gd name="T17" fmla="*/ 60 h 13170"/>
                <a:gd name="T18" fmla="*/ 159 w 13169"/>
                <a:gd name="T19" fmla="*/ 57 h 13170"/>
                <a:gd name="T20" fmla="*/ 129 w 13169"/>
                <a:gd name="T21" fmla="*/ 74 h 13170"/>
                <a:gd name="T22" fmla="*/ 163 w 13169"/>
                <a:gd name="T23" fmla="*/ 82 h 13170"/>
                <a:gd name="T24" fmla="*/ 128 w 13169"/>
                <a:gd name="T25" fmla="*/ 89 h 13170"/>
                <a:gd name="T26" fmla="*/ 158 w 13169"/>
                <a:gd name="T27" fmla="*/ 107 h 13170"/>
                <a:gd name="T28" fmla="*/ 124 w 13169"/>
                <a:gd name="T29" fmla="*/ 103 h 13170"/>
                <a:gd name="T30" fmla="*/ 147 w 13169"/>
                <a:gd name="T31" fmla="*/ 129 h 13170"/>
                <a:gd name="T32" fmla="*/ 115 w 13169"/>
                <a:gd name="T33" fmla="*/ 115 h 13170"/>
                <a:gd name="T34" fmla="*/ 129 w 13169"/>
                <a:gd name="T35" fmla="*/ 147 h 13170"/>
                <a:gd name="T36" fmla="*/ 103 w 13169"/>
                <a:gd name="T37" fmla="*/ 124 h 13170"/>
                <a:gd name="T38" fmla="*/ 106 w 13169"/>
                <a:gd name="T39" fmla="*/ 159 h 13170"/>
                <a:gd name="T40" fmla="*/ 88 w 13169"/>
                <a:gd name="T41" fmla="*/ 129 h 13170"/>
                <a:gd name="T42" fmla="*/ 81 w 13169"/>
                <a:gd name="T43" fmla="*/ 163 h 13170"/>
                <a:gd name="T44" fmla="*/ 74 w 13169"/>
                <a:gd name="T45" fmla="*/ 128 h 13170"/>
                <a:gd name="T46" fmla="*/ 56 w 13169"/>
                <a:gd name="T47" fmla="*/ 159 h 13170"/>
                <a:gd name="T48" fmla="*/ 59 w 13169"/>
                <a:gd name="T49" fmla="*/ 124 h 13170"/>
                <a:gd name="T50" fmla="*/ 34 w 13169"/>
                <a:gd name="T51" fmla="*/ 147 h 13170"/>
                <a:gd name="T52" fmla="*/ 47 w 13169"/>
                <a:gd name="T53" fmla="*/ 115 h 13170"/>
                <a:gd name="T54" fmla="*/ 16 w 13169"/>
                <a:gd name="T55" fmla="*/ 129 h 13170"/>
                <a:gd name="T56" fmla="*/ 39 w 13169"/>
                <a:gd name="T57" fmla="*/ 103 h 13170"/>
                <a:gd name="T58" fmla="*/ 4 w 13169"/>
                <a:gd name="T59" fmla="*/ 107 h 13170"/>
                <a:gd name="T60" fmla="*/ 34 w 13169"/>
                <a:gd name="T61" fmla="*/ 89 h 13170"/>
                <a:gd name="T62" fmla="*/ 0 w 13169"/>
                <a:gd name="T63" fmla="*/ 82 h 13170"/>
                <a:gd name="T64" fmla="*/ 34 w 13169"/>
                <a:gd name="T65" fmla="*/ 74 h 13170"/>
                <a:gd name="T66" fmla="*/ 4 w 13169"/>
                <a:gd name="T67" fmla="*/ 57 h 13170"/>
                <a:gd name="T68" fmla="*/ 39 w 13169"/>
                <a:gd name="T69" fmla="*/ 60 h 13170"/>
                <a:gd name="T70" fmla="*/ 15 w 13169"/>
                <a:gd name="T71" fmla="*/ 34 h 13170"/>
                <a:gd name="T72" fmla="*/ 47 w 13169"/>
                <a:gd name="T73" fmla="*/ 47 h 13170"/>
                <a:gd name="T74" fmla="*/ 33 w 13169"/>
                <a:gd name="T75" fmla="*/ 16 h 13170"/>
                <a:gd name="T76" fmla="*/ 59 w 13169"/>
                <a:gd name="T77" fmla="*/ 39 h 13170"/>
                <a:gd name="T78" fmla="*/ 55 w 13169"/>
                <a:gd name="T79" fmla="*/ 4 h 13170"/>
                <a:gd name="T80" fmla="*/ 74 w 13169"/>
                <a:gd name="T81" fmla="*/ 34 h 1317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3169" h="13170">
                  <a:moveTo>
                    <a:pt x="6003" y="2756"/>
                  </a:moveTo>
                  <a:lnTo>
                    <a:pt x="6648" y="0"/>
                  </a:lnTo>
                  <a:lnTo>
                    <a:pt x="7248" y="2769"/>
                  </a:lnTo>
                  <a:lnTo>
                    <a:pt x="8673" y="343"/>
                  </a:lnTo>
                  <a:lnTo>
                    <a:pt x="8392" y="3159"/>
                  </a:lnTo>
                  <a:lnTo>
                    <a:pt x="10495" y="1288"/>
                  </a:lnTo>
                  <a:lnTo>
                    <a:pt x="9358" y="3883"/>
                  </a:lnTo>
                  <a:lnTo>
                    <a:pt x="11936" y="2749"/>
                  </a:lnTo>
                  <a:lnTo>
                    <a:pt x="10055" y="4870"/>
                  </a:lnTo>
                  <a:lnTo>
                    <a:pt x="12858" y="4583"/>
                  </a:lnTo>
                  <a:lnTo>
                    <a:pt x="10413" y="6023"/>
                  </a:lnTo>
                  <a:lnTo>
                    <a:pt x="13169" y="6613"/>
                  </a:lnTo>
                  <a:lnTo>
                    <a:pt x="10400" y="7230"/>
                  </a:lnTo>
                  <a:lnTo>
                    <a:pt x="12840" y="8641"/>
                  </a:lnTo>
                  <a:lnTo>
                    <a:pt x="10014" y="8376"/>
                  </a:lnTo>
                  <a:lnTo>
                    <a:pt x="11901" y="10468"/>
                  </a:lnTo>
                  <a:lnTo>
                    <a:pt x="9295" y="9344"/>
                  </a:lnTo>
                  <a:lnTo>
                    <a:pt x="10445" y="11917"/>
                  </a:lnTo>
                  <a:lnTo>
                    <a:pt x="8312" y="10046"/>
                  </a:lnTo>
                  <a:lnTo>
                    <a:pt x="8616" y="12847"/>
                  </a:lnTo>
                  <a:lnTo>
                    <a:pt x="7163" y="10411"/>
                  </a:lnTo>
                  <a:lnTo>
                    <a:pt x="6584" y="13170"/>
                  </a:lnTo>
                  <a:lnTo>
                    <a:pt x="5959" y="10404"/>
                  </a:lnTo>
                  <a:lnTo>
                    <a:pt x="4559" y="12850"/>
                  </a:lnTo>
                  <a:lnTo>
                    <a:pt x="4812" y="10024"/>
                  </a:lnTo>
                  <a:lnTo>
                    <a:pt x="2727" y="11921"/>
                  </a:lnTo>
                  <a:lnTo>
                    <a:pt x="3838" y="9312"/>
                  </a:lnTo>
                  <a:lnTo>
                    <a:pt x="1270" y="10474"/>
                  </a:lnTo>
                  <a:lnTo>
                    <a:pt x="3129" y="8331"/>
                  </a:lnTo>
                  <a:lnTo>
                    <a:pt x="332" y="8648"/>
                  </a:lnTo>
                  <a:lnTo>
                    <a:pt x="2759" y="7182"/>
                  </a:lnTo>
                  <a:lnTo>
                    <a:pt x="0" y="6623"/>
                  </a:lnTo>
                  <a:lnTo>
                    <a:pt x="2759" y="5975"/>
                  </a:lnTo>
                  <a:lnTo>
                    <a:pt x="307" y="4592"/>
                  </a:lnTo>
                  <a:lnTo>
                    <a:pt x="3133" y="4829"/>
                  </a:lnTo>
                  <a:lnTo>
                    <a:pt x="1226" y="2756"/>
                  </a:lnTo>
                  <a:lnTo>
                    <a:pt x="3842" y="3848"/>
                  </a:lnTo>
                  <a:lnTo>
                    <a:pt x="2666" y="1294"/>
                  </a:lnTo>
                  <a:lnTo>
                    <a:pt x="4818" y="3137"/>
                  </a:lnTo>
                  <a:lnTo>
                    <a:pt x="4486" y="343"/>
                  </a:lnTo>
                  <a:lnTo>
                    <a:pt x="6003" y="2756"/>
                  </a:lnTo>
                  <a:close/>
                </a:path>
              </a:pathLst>
            </a:custGeom>
            <a:solidFill>
              <a:srgbClr val="DA24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6" name="Freeform 941">
              <a:extLst>
                <a:ext uri="{FF2B5EF4-FFF2-40B4-BE49-F238E27FC236}">
                  <a16:creationId xmlns:a16="http://schemas.microsoft.com/office/drawing/2014/main" id="{C798311D-CC61-4104-B856-7EDC80339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9" y="1832"/>
              <a:ext cx="1394" cy="1394"/>
            </a:xfrm>
            <a:custGeom>
              <a:avLst/>
              <a:gdLst>
                <a:gd name="T0" fmla="*/ 71 w 12543"/>
                <a:gd name="T1" fmla="*/ 32 h 12543"/>
                <a:gd name="T2" fmla="*/ 78 w 12543"/>
                <a:gd name="T3" fmla="*/ 0 h 12543"/>
                <a:gd name="T4" fmla="*/ 85 w 12543"/>
                <a:gd name="T5" fmla="*/ 33 h 12543"/>
                <a:gd name="T6" fmla="*/ 102 w 12543"/>
                <a:gd name="T7" fmla="*/ 4 h 12543"/>
                <a:gd name="T8" fmla="*/ 99 w 12543"/>
                <a:gd name="T9" fmla="*/ 37 h 12543"/>
                <a:gd name="T10" fmla="*/ 123 w 12543"/>
                <a:gd name="T11" fmla="*/ 15 h 12543"/>
                <a:gd name="T12" fmla="*/ 110 w 12543"/>
                <a:gd name="T13" fmla="*/ 46 h 12543"/>
                <a:gd name="T14" fmla="*/ 140 w 12543"/>
                <a:gd name="T15" fmla="*/ 32 h 12543"/>
                <a:gd name="T16" fmla="*/ 118 w 12543"/>
                <a:gd name="T17" fmla="*/ 57 h 12543"/>
                <a:gd name="T18" fmla="*/ 151 w 12543"/>
                <a:gd name="T19" fmla="*/ 54 h 12543"/>
                <a:gd name="T20" fmla="*/ 122 w 12543"/>
                <a:gd name="T21" fmla="*/ 71 h 12543"/>
                <a:gd name="T22" fmla="*/ 155 w 12543"/>
                <a:gd name="T23" fmla="*/ 78 h 12543"/>
                <a:gd name="T24" fmla="*/ 122 w 12543"/>
                <a:gd name="T25" fmla="*/ 85 h 12543"/>
                <a:gd name="T26" fmla="*/ 151 w 12543"/>
                <a:gd name="T27" fmla="*/ 102 h 12543"/>
                <a:gd name="T28" fmla="*/ 118 w 12543"/>
                <a:gd name="T29" fmla="*/ 99 h 12543"/>
                <a:gd name="T30" fmla="*/ 140 w 12543"/>
                <a:gd name="T31" fmla="*/ 123 h 12543"/>
                <a:gd name="T32" fmla="*/ 109 w 12543"/>
                <a:gd name="T33" fmla="*/ 110 h 12543"/>
                <a:gd name="T34" fmla="*/ 123 w 12543"/>
                <a:gd name="T35" fmla="*/ 140 h 12543"/>
                <a:gd name="T36" fmla="*/ 98 w 12543"/>
                <a:gd name="T37" fmla="*/ 118 h 12543"/>
                <a:gd name="T38" fmla="*/ 101 w 12543"/>
                <a:gd name="T39" fmla="*/ 151 h 12543"/>
                <a:gd name="T40" fmla="*/ 84 w 12543"/>
                <a:gd name="T41" fmla="*/ 122 h 12543"/>
                <a:gd name="T42" fmla="*/ 77 w 12543"/>
                <a:gd name="T43" fmla="*/ 155 h 12543"/>
                <a:gd name="T44" fmla="*/ 70 w 12543"/>
                <a:gd name="T45" fmla="*/ 122 h 12543"/>
                <a:gd name="T46" fmla="*/ 54 w 12543"/>
                <a:gd name="T47" fmla="*/ 151 h 12543"/>
                <a:gd name="T48" fmla="*/ 57 w 12543"/>
                <a:gd name="T49" fmla="*/ 118 h 12543"/>
                <a:gd name="T50" fmla="*/ 32 w 12543"/>
                <a:gd name="T51" fmla="*/ 140 h 12543"/>
                <a:gd name="T52" fmla="*/ 45 w 12543"/>
                <a:gd name="T53" fmla="*/ 110 h 12543"/>
                <a:gd name="T54" fmla="*/ 15 w 12543"/>
                <a:gd name="T55" fmla="*/ 123 h 12543"/>
                <a:gd name="T56" fmla="*/ 37 w 12543"/>
                <a:gd name="T57" fmla="*/ 98 h 12543"/>
                <a:gd name="T58" fmla="*/ 4 w 12543"/>
                <a:gd name="T59" fmla="*/ 102 h 12543"/>
                <a:gd name="T60" fmla="*/ 33 w 12543"/>
                <a:gd name="T61" fmla="*/ 84 h 12543"/>
                <a:gd name="T62" fmla="*/ 0 w 12543"/>
                <a:gd name="T63" fmla="*/ 78 h 12543"/>
                <a:gd name="T64" fmla="*/ 33 w 12543"/>
                <a:gd name="T65" fmla="*/ 70 h 12543"/>
                <a:gd name="T66" fmla="*/ 4 w 12543"/>
                <a:gd name="T67" fmla="*/ 54 h 12543"/>
                <a:gd name="T68" fmla="*/ 37 w 12543"/>
                <a:gd name="T69" fmla="*/ 57 h 12543"/>
                <a:gd name="T70" fmla="*/ 14 w 12543"/>
                <a:gd name="T71" fmla="*/ 32 h 12543"/>
                <a:gd name="T72" fmla="*/ 45 w 12543"/>
                <a:gd name="T73" fmla="*/ 45 h 12543"/>
                <a:gd name="T74" fmla="*/ 31 w 12543"/>
                <a:gd name="T75" fmla="*/ 15 h 12543"/>
                <a:gd name="T76" fmla="*/ 57 w 12543"/>
                <a:gd name="T77" fmla="*/ 37 h 12543"/>
                <a:gd name="T78" fmla="*/ 53 w 12543"/>
                <a:gd name="T79" fmla="*/ 4 h 12543"/>
                <a:gd name="T80" fmla="*/ 71 w 12543"/>
                <a:gd name="T81" fmla="*/ 32 h 1254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2543" h="12543">
                  <a:moveTo>
                    <a:pt x="5719" y="2625"/>
                  </a:moveTo>
                  <a:lnTo>
                    <a:pt x="6332" y="0"/>
                  </a:lnTo>
                  <a:lnTo>
                    <a:pt x="6907" y="2638"/>
                  </a:lnTo>
                  <a:lnTo>
                    <a:pt x="8261" y="326"/>
                  </a:lnTo>
                  <a:lnTo>
                    <a:pt x="7993" y="3008"/>
                  </a:lnTo>
                  <a:lnTo>
                    <a:pt x="9998" y="1226"/>
                  </a:lnTo>
                  <a:lnTo>
                    <a:pt x="8915" y="3698"/>
                  </a:lnTo>
                  <a:lnTo>
                    <a:pt x="11372" y="2619"/>
                  </a:lnTo>
                  <a:lnTo>
                    <a:pt x="9576" y="4637"/>
                  </a:lnTo>
                  <a:lnTo>
                    <a:pt x="12246" y="4365"/>
                  </a:lnTo>
                  <a:lnTo>
                    <a:pt x="9919" y="5736"/>
                  </a:lnTo>
                  <a:lnTo>
                    <a:pt x="12543" y="6301"/>
                  </a:lnTo>
                  <a:lnTo>
                    <a:pt x="9905" y="6885"/>
                  </a:lnTo>
                  <a:lnTo>
                    <a:pt x="12230" y="8229"/>
                  </a:lnTo>
                  <a:lnTo>
                    <a:pt x="9538" y="7977"/>
                  </a:lnTo>
                  <a:lnTo>
                    <a:pt x="11335" y="9969"/>
                  </a:lnTo>
                  <a:lnTo>
                    <a:pt x="8855" y="8899"/>
                  </a:lnTo>
                  <a:lnTo>
                    <a:pt x="9950" y="11349"/>
                  </a:lnTo>
                  <a:lnTo>
                    <a:pt x="7919" y="9567"/>
                  </a:lnTo>
                  <a:lnTo>
                    <a:pt x="8207" y="12237"/>
                  </a:lnTo>
                  <a:lnTo>
                    <a:pt x="6824" y="9915"/>
                  </a:lnTo>
                  <a:lnTo>
                    <a:pt x="6275" y="12543"/>
                  </a:lnTo>
                  <a:lnTo>
                    <a:pt x="5675" y="9908"/>
                  </a:lnTo>
                  <a:lnTo>
                    <a:pt x="4346" y="12240"/>
                  </a:lnTo>
                  <a:lnTo>
                    <a:pt x="4586" y="9548"/>
                  </a:lnTo>
                  <a:lnTo>
                    <a:pt x="2600" y="11356"/>
                  </a:lnTo>
                  <a:lnTo>
                    <a:pt x="3657" y="8868"/>
                  </a:lnTo>
                  <a:lnTo>
                    <a:pt x="1214" y="9976"/>
                  </a:lnTo>
                  <a:lnTo>
                    <a:pt x="2983" y="7935"/>
                  </a:lnTo>
                  <a:lnTo>
                    <a:pt x="316" y="8236"/>
                  </a:lnTo>
                  <a:lnTo>
                    <a:pt x="2632" y="6840"/>
                  </a:lnTo>
                  <a:lnTo>
                    <a:pt x="0" y="6306"/>
                  </a:lnTo>
                  <a:lnTo>
                    <a:pt x="2632" y="5691"/>
                  </a:lnTo>
                  <a:lnTo>
                    <a:pt x="294" y="4371"/>
                  </a:lnTo>
                  <a:lnTo>
                    <a:pt x="2986" y="4599"/>
                  </a:lnTo>
                  <a:lnTo>
                    <a:pt x="1169" y="2625"/>
                  </a:lnTo>
                  <a:lnTo>
                    <a:pt x="3660" y="3666"/>
                  </a:lnTo>
                  <a:lnTo>
                    <a:pt x="2542" y="1233"/>
                  </a:lnTo>
                  <a:lnTo>
                    <a:pt x="4588" y="2989"/>
                  </a:lnTo>
                  <a:lnTo>
                    <a:pt x="4276" y="326"/>
                  </a:lnTo>
                  <a:lnTo>
                    <a:pt x="5719" y="2625"/>
                  </a:lnTo>
                  <a:close/>
                </a:path>
              </a:pathLst>
            </a:custGeom>
            <a:solidFill>
              <a:srgbClr val="DF49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7" name="Freeform 942">
              <a:extLst>
                <a:ext uri="{FF2B5EF4-FFF2-40B4-BE49-F238E27FC236}">
                  <a16:creationId xmlns:a16="http://schemas.microsoft.com/office/drawing/2014/main" id="{965A86FF-5980-4941-AFF1-DA225DEBD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5" y="1865"/>
              <a:ext cx="1324" cy="1324"/>
            </a:xfrm>
            <a:custGeom>
              <a:avLst/>
              <a:gdLst>
                <a:gd name="T0" fmla="*/ 67 w 11913"/>
                <a:gd name="T1" fmla="*/ 31 h 11912"/>
                <a:gd name="T2" fmla="*/ 74 w 11913"/>
                <a:gd name="T3" fmla="*/ 0 h 11912"/>
                <a:gd name="T4" fmla="*/ 81 w 11913"/>
                <a:gd name="T5" fmla="*/ 31 h 11912"/>
                <a:gd name="T6" fmla="*/ 97 w 11913"/>
                <a:gd name="T7" fmla="*/ 4 h 11912"/>
                <a:gd name="T8" fmla="*/ 94 w 11913"/>
                <a:gd name="T9" fmla="*/ 35 h 11912"/>
                <a:gd name="T10" fmla="*/ 117 w 11913"/>
                <a:gd name="T11" fmla="*/ 14 h 11912"/>
                <a:gd name="T12" fmla="*/ 105 w 11913"/>
                <a:gd name="T13" fmla="*/ 43 h 11912"/>
                <a:gd name="T14" fmla="*/ 133 w 11913"/>
                <a:gd name="T15" fmla="*/ 31 h 11912"/>
                <a:gd name="T16" fmla="*/ 112 w 11913"/>
                <a:gd name="T17" fmla="*/ 54 h 11912"/>
                <a:gd name="T18" fmla="*/ 144 w 11913"/>
                <a:gd name="T19" fmla="*/ 51 h 11912"/>
                <a:gd name="T20" fmla="*/ 116 w 11913"/>
                <a:gd name="T21" fmla="*/ 67 h 11912"/>
                <a:gd name="T22" fmla="*/ 147 w 11913"/>
                <a:gd name="T23" fmla="*/ 74 h 11912"/>
                <a:gd name="T24" fmla="*/ 116 w 11913"/>
                <a:gd name="T25" fmla="*/ 81 h 11912"/>
                <a:gd name="T26" fmla="*/ 143 w 11913"/>
                <a:gd name="T27" fmla="*/ 97 h 11912"/>
                <a:gd name="T28" fmla="*/ 112 w 11913"/>
                <a:gd name="T29" fmla="*/ 94 h 11912"/>
                <a:gd name="T30" fmla="*/ 133 w 11913"/>
                <a:gd name="T31" fmla="*/ 117 h 11912"/>
                <a:gd name="T32" fmla="*/ 104 w 11913"/>
                <a:gd name="T33" fmla="*/ 104 h 11912"/>
                <a:gd name="T34" fmla="*/ 117 w 11913"/>
                <a:gd name="T35" fmla="*/ 133 h 11912"/>
                <a:gd name="T36" fmla="*/ 93 w 11913"/>
                <a:gd name="T37" fmla="*/ 112 h 11912"/>
                <a:gd name="T38" fmla="*/ 96 w 11913"/>
                <a:gd name="T39" fmla="*/ 144 h 11912"/>
                <a:gd name="T40" fmla="*/ 80 w 11913"/>
                <a:gd name="T41" fmla="*/ 116 h 11912"/>
                <a:gd name="T42" fmla="*/ 74 w 11913"/>
                <a:gd name="T43" fmla="*/ 147 h 11912"/>
                <a:gd name="T44" fmla="*/ 67 w 11913"/>
                <a:gd name="T45" fmla="*/ 116 h 11912"/>
                <a:gd name="T46" fmla="*/ 51 w 11913"/>
                <a:gd name="T47" fmla="*/ 144 h 11912"/>
                <a:gd name="T48" fmla="*/ 54 w 11913"/>
                <a:gd name="T49" fmla="*/ 112 h 11912"/>
                <a:gd name="T50" fmla="*/ 30 w 11913"/>
                <a:gd name="T51" fmla="*/ 133 h 11912"/>
                <a:gd name="T52" fmla="*/ 43 w 11913"/>
                <a:gd name="T53" fmla="*/ 104 h 11912"/>
                <a:gd name="T54" fmla="*/ 14 w 11913"/>
                <a:gd name="T55" fmla="*/ 117 h 11912"/>
                <a:gd name="T56" fmla="*/ 35 w 11913"/>
                <a:gd name="T57" fmla="*/ 93 h 11912"/>
                <a:gd name="T58" fmla="*/ 4 w 11913"/>
                <a:gd name="T59" fmla="*/ 97 h 11912"/>
                <a:gd name="T60" fmla="*/ 31 w 11913"/>
                <a:gd name="T61" fmla="*/ 80 h 11912"/>
                <a:gd name="T62" fmla="*/ 0 w 11913"/>
                <a:gd name="T63" fmla="*/ 74 h 11912"/>
                <a:gd name="T64" fmla="*/ 31 w 11913"/>
                <a:gd name="T65" fmla="*/ 67 h 11912"/>
                <a:gd name="T66" fmla="*/ 3 w 11913"/>
                <a:gd name="T67" fmla="*/ 51 h 11912"/>
                <a:gd name="T68" fmla="*/ 35 w 11913"/>
                <a:gd name="T69" fmla="*/ 54 h 11912"/>
                <a:gd name="T70" fmla="*/ 14 w 11913"/>
                <a:gd name="T71" fmla="*/ 31 h 11912"/>
                <a:gd name="T72" fmla="*/ 43 w 11913"/>
                <a:gd name="T73" fmla="*/ 43 h 11912"/>
                <a:gd name="T74" fmla="*/ 30 w 11913"/>
                <a:gd name="T75" fmla="*/ 14 h 11912"/>
                <a:gd name="T76" fmla="*/ 54 w 11913"/>
                <a:gd name="T77" fmla="*/ 35 h 11912"/>
                <a:gd name="T78" fmla="*/ 50 w 11913"/>
                <a:gd name="T79" fmla="*/ 4 h 11912"/>
                <a:gd name="T80" fmla="*/ 67 w 11913"/>
                <a:gd name="T81" fmla="*/ 31 h 1191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1913" h="11912">
                  <a:moveTo>
                    <a:pt x="5431" y="2493"/>
                  </a:moveTo>
                  <a:lnTo>
                    <a:pt x="6012" y="0"/>
                  </a:lnTo>
                  <a:lnTo>
                    <a:pt x="6559" y="2503"/>
                  </a:lnTo>
                  <a:lnTo>
                    <a:pt x="7845" y="309"/>
                  </a:lnTo>
                  <a:lnTo>
                    <a:pt x="7593" y="2858"/>
                  </a:lnTo>
                  <a:lnTo>
                    <a:pt x="9496" y="1165"/>
                  </a:lnTo>
                  <a:lnTo>
                    <a:pt x="8468" y="3512"/>
                  </a:lnTo>
                  <a:lnTo>
                    <a:pt x="10799" y="2490"/>
                  </a:lnTo>
                  <a:lnTo>
                    <a:pt x="9097" y="4406"/>
                  </a:lnTo>
                  <a:lnTo>
                    <a:pt x="11632" y="4147"/>
                  </a:lnTo>
                  <a:lnTo>
                    <a:pt x="9423" y="5450"/>
                  </a:lnTo>
                  <a:lnTo>
                    <a:pt x="11913" y="5983"/>
                  </a:lnTo>
                  <a:lnTo>
                    <a:pt x="9410" y="6542"/>
                  </a:lnTo>
                  <a:lnTo>
                    <a:pt x="11616" y="7816"/>
                  </a:lnTo>
                  <a:lnTo>
                    <a:pt x="9062" y="7576"/>
                  </a:lnTo>
                  <a:lnTo>
                    <a:pt x="10767" y="9470"/>
                  </a:lnTo>
                  <a:lnTo>
                    <a:pt x="8410" y="8454"/>
                  </a:lnTo>
                  <a:lnTo>
                    <a:pt x="9452" y="10782"/>
                  </a:lnTo>
                  <a:lnTo>
                    <a:pt x="7519" y="9090"/>
                  </a:lnTo>
                  <a:lnTo>
                    <a:pt x="7795" y="11623"/>
                  </a:lnTo>
                  <a:lnTo>
                    <a:pt x="6479" y="9419"/>
                  </a:lnTo>
                  <a:lnTo>
                    <a:pt x="5959" y="11912"/>
                  </a:lnTo>
                  <a:lnTo>
                    <a:pt x="5390" y="9412"/>
                  </a:lnTo>
                  <a:lnTo>
                    <a:pt x="4125" y="11625"/>
                  </a:lnTo>
                  <a:lnTo>
                    <a:pt x="4352" y="9071"/>
                  </a:lnTo>
                  <a:lnTo>
                    <a:pt x="2468" y="10785"/>
                  </a:lnTo>
                  <a:lnTo>
                    <a:pt x="3471" y="8423"/>
                  </a:lnTo>
                  <a:lnTo>
                    <a:pt x="1150" y="9476"/>
                  </a:lnTo>
                  <a:lnTo>
                    <a:pt x="2832" y="7538"/>
                  </a:lnTo>
                  <a:lnTo>
                    <a:pt x="300" y="7826"/>
                  </a:lnTo>
                  <a:lnTo>
                    <a:pt x="2497" y="6498"/>
                  </a:lnTo>
                  <a:lnTo>
                    <a:pt x="0" y="5990"/>
                  </a:lnTo>
                  <a:lnTo>
                    <a:pt x="2497" y="5406"/>
                  </a:lnTo>
                  <a:lnTo>
                    <a:pt x="277" y="4154"/>
                  </a:lnTo>
                  <a:lnTo>
                    <a:pt x="2835" y="4368"/>
                  </a:lnTo>
                  <a:lnTo>
                    <a:pt x="1108" y="2493"/>
                  </a:lnTo>
                  <a:lnTo>
                    <a:pt x="3477" y="3483"/>
                  </a:lnTo>
                  <a:lnTo>
                    <a:pt x="2411" y="1167"/>
                  </a:lnTo>
                  <a:lnTo>
                    <a:pt x="4359" y="2838"/>
                  </a:lnTo>
                  <a:lnTo>
                    <a:pt x="4058" y="309"/>
                  </a:lnTo>
                  <a:lnTo>
                    <a:pt x="5431" y="2493"/>
                  </a:lnTo>
                  <a:close/>
                </a:path>
              </a:pathLst>
            </a:custGeom>
            <a:solidFill>
              <a:srgbClr val="E465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8" name="Freeform 943">
              <a:extLst>
                <a:ext uri="{FF2B5EF4-FFF2-40B4-BE49-F238E27FC236}">
                  <a16:creationId xmlns:a16="http://schemas.microsoft.com/office/drawing/2014/main" id="{DA414ACC-3958-4A36-87E6-955BE89EA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" y="1898"/>
              <a:ext cx="1254" cy="1254"/>
            </a:xfrm>
            <a:custGeom>
              <a:avLst/>
              <a:gdLst>
                <a:gd name="T0" fmla="*/ 64 w 11288"/>
                <a:gd name="T1" fmla="*/ 29 h 11288"/>
                <a:gd name="T2" fmla="*/ 70 w 11288"/>
                <a:gd name="T3" fmla="*/ 0 h 11288"/>
                <a:gd name="T4" fmla="*/ 77 w 11288"/>
                <a:gd name="T5" fmla="*/ 29 h 11288"/>
                <a:gd name="T6" fmla="*/ 92 w 11288"/>
                <a:gd name="T7" fmla="*/ 4 h 11288"/>
                <a:gd name="T8" fmla="*/ 89 w 11288"/>
                <a:gd name="T9" fmla="*/ 33 h 11288"/>
                <a:gd name="T10" fmla="*/ 111 w 11288"/>
                <a:gd name="T11" fmla="*/ 14 h 11288"/>
                <a:gd name="T12" fmla="*/ 99 w 11288"/>
                <a:gd name="T13" fmla="*/ 41 h 11288"/>
                <a:gd name="T14" fmla="*/ 126 w 11288"/>
                <a:gd name="T15" fmla="*/ 29 h 11288"/>
                <a:gd name="T16" fmla="*/ 106 w 11288"/>
                <a:gd name="T17" fmla="*/ 52 h 11288"/>
                <a:gd name="T18" fmla="*/ 136 w 11288"/>
                <a:gd name="T19" fmla="*/ 48 h 11288"/>
                <a:gd name="T20" fmla="*/ 110 w 11288"/>
                <a:gd name="T21" fmla="*/ 64 h 11288"/>
                <a:gd name="T22" fmla="*/ 139 w 11288"/>
                <a:gd name="T23" fmla="*/ 70 h 11288"/>
                <a:gd name="T24" fmla="*/ 110 w 11288"/>
                <a:gd name="T25" fmla="*/ 77 h 11288"/>
                <a:gd name="T26" fmla="*/ 136 w 11288"/>
                <a:gd name="T27" fmla="*/ 91 h 11288"/>
                <a:gd name="T28" fmla="*/ 106 w 11288"/>
                <a:gd name="T29" fmla="*/ 89 h 11288"/>
                <a:gd name="T30" fmla="*/ 126 w 11288"/>
                <a:gd name="T31" fmla="*/ 111 h 11288"/>
                <a:gd name="T32" fmla="*/ 98 w 11288"/>
                <a:gd name="T33" fmla="*/ 99 h 11288"/>
                <a:gd name="T34" fmla="*/ 111 w 11288"/>
                <a:gd name="T35" fmla="*/ 126 h 11288"/>
                <a:gd name="T36" fmla="*/ 88 w 11288"/>
                <a:gd name="T37" fmla="*/ 106 h 11288"/>
                <a:gd name="T38" fmla="*/ 91 w 11288"/>
                <a:gd name="T39" fmla="*/ 136 h 11288"/>
                <a:gd name="T40" fmla="*/ 76 w 11288"/>
                <a:gd name="T41" fmla="*/ 110 h 11288"/>
                <a:gd name="T42" fmla="*/ 70 w 11288"/>
                <a:gd name="T43" fmla="*/ 139 h 11288"/>
                <a:gd name="T44" fmla="*/ 63 w 11288"/>
                <a:gd name="T45" fmla="*/ 110 h 11288"/>
                <a:gd name="T46" fmla="*/ 48 w 11288"/>
                <a:gd name="T47" fmla="*/ 136 h 11288"/>
                <a:gd name="T48" fmla="*/ 51 w 11288"/>
                <a:gd name="T49" fmla="*/ 106 h 11288"/>
                <a:gd name="T50" fmla="*/ 29 w 11288"/>
                <a:gd name="T51" fmla="*/ 126 h 11288"/>
                <a:gd name="T52" fmla="*/ 41 w 11288"/>
                <a:gd name="T53" fmla="*/ 99 h 11288"/>
                <a:gd name="T54" fmla="*/ 13 w 11288"/>
                <a:gd name="T55" fmla="*/ 111 h 11288"/>
                <a:gd name="T56" fmla="*/ 33 w 11288"/>
                <a:gd name="T57" fmla="*/ 88 h 11288"/>
                <a:gd name="T58" fmla="*/ 4 w 11288"/>
                <a:gd name="T59" fmla="*/ 92 h 11288"/>
                <a:gd name="T60" fmla="*/ 29 w 11288"/>
                <a:gd name="T61" fmla="*/ 76 h 11288"/>
                <a:gd name="T62" fmla="*/ 0 w 11288"/>
                <a:gd name="T63" fmla="*/ 70 h 11288"/>
                <a:gd name="T64" fmla="*/ 29 w 11288"/>
                <a:gd name="T65" fmla="*/ 63 h 11288"/>
                <a:gd name="T66" fmla="*/ 3 w 11288"/>
                <a:gd name="T67" fmla="*/ 49 h 11288"/>
                <a:gd name="T68" fmla="*/ 33 w 11288"/>
                <a:gd name="T69" fmla="*/ 51 h 11288"/>
                <a:gd name="T70" fmla="*/ 13 w 11288"/>
                <a:gd name="T71" fmla="*/ 29 h 11288"/>
                <a:gd name="T72" fmla="*/ 41 w 11288"/>
                <a:gd name="T73" fmla="*/ 41 h 11288"/>
                <a:gd name="T74" fmla="*/ 28 w 11288"/>
                <a:gd name="T75" fmla="*/ 14 h 11288"/>
                <a:gd name="T76" fmla="*/ 51 w 11288"/>
                <a:gd name="T77" fmla="*/ 33 h 11288"/>
                <a:gd name="T78" fmla="*/ 47 w 11288"/>
                <a:gd name="T79" fmla="*/ 4 h 11288"/>
                <a:gd name="T80" fmla="*/ 64 w 11288"/>
                <a:gd name="T81" fmla="*/ 29 h 1128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1288" h="11288">
                  <a:moveTo>
                    <a:pt x="5147" y="2363"/>
                  </a:moveTo>
                  <a:lnTo>
                    <a:pt x="5700" y="0"/>
                  </a:lnTo>
                  <a:lnTo>
                    <a:pt x="6214" y="2373"/>
                  </a:lnTo>
                  <a:lnTo>
                    <a:pt x="7437" y="294"/>
                  </a:lnTo>
                  <a:lnTo>
                    <a:pt x="7195" y="2707"/>
                  </a:lnTo>
                  <a:lnTo>
                    <a:pt x="8998" y="1105"/>
                  </a:lnTo>
                  <a:lnTo>
                    <a:pt x="8024" y="3331"/>
                  </a:lnTo>
                  <a:lnTo>
                    <a:pt x="10235" y="2360"/>
                  </a:lnTo>
                  <a:lnTo>
                    <a:pt x="8618" y="4174"/>
                  </a:lnTo>
                  <a:lnTo>
                    <a:pt x="11023" y="3928"/>
                  </a:lnTo>
                  <a:lnTo>
                    <a:pt x="8928" y="5164"/>
                  </a:lnTo>
                  <a:lnTo>
                    <a:pt x="11288" y="5668"/>
                  </a:lnTo>
                  <a:lnTo>
                    <a:pt x="8915" y="6198"/>
                  </a:lnTo>
                  <a:lnTo>
                    <a:pt x="11007" y="7408"/>
                  </a:lnTo>
                  <a:lnTo>
                    <a:pt x="8586" y="7178"/>
                  </a:lnTo>
                  <a:lnTo>
                    <a:pt x="10202" y="8973"/>
                  </a:lnTo>
                  <a:lnTo>
                    <a:pt x="7971" y="8011"/>
                  </a:lnTo>
                  <a:lnTo>
                    <a:pt x="8954" y="10215"/>
                  </a:lnTo>
                  <a:lnTo>
                    <a:pt x="7127" y="8612"/>
                  </a:lnTo>
                  <a:lnTo>
                    <a:pt x="7386" y="11013"/>
                  </a:lnTo>
                  <a:lnTo>
                    <a:pt x="6140" y="8926"/>
                  </a:lnTo>
                  <a:lnTo>
                    <a:pt x="5645" y="11288"/>
                  </a:lnTo>
                  <a:lnTo>
                    <a:pt x="5110" y="8919"/>
                  </a:lnTo>
                  <a:lnTo>
                    <a:pt x="3911" y="11016"/>
                  </a:lnTo>
                  <a:lnTo>
                    <a:pt x="4125" y="8593"/>
                  </a:lnTo>
                  <a:lnTo>
                    <a:pt x="2341" y="10218"/>
                  </a:lnTo>
                  <a:lnTo>
                    <a:pt x="3292" y="7983"/>
                  </a:lnTo>
                  <a:lnTo>
                    <a:pt x="1092" y="8979"/>
                  </a:lnTo>
                  <a:lnTo>
                    <a:pt x="2685" y="7143"/>
                  </a:lnTo>
                  <a:lnTo>
                    <a:pt x="284" y="7414"/>
                  </a:lnTo>
                  <a:lnTo>
                    <a:pt x="2366" y="6157"/>
                  </a:lnTo>
                  <a:lnTo>
                    <a:pt x="0" y="5677"/>
                  </a:lnTo>
                  <a:lnTo>
                    <a:pt x="2369" y="5122"/>
                  </a:lnTo>
                  <a:lnTo>
                    <a:pt x="265" y="3934"/>
                  </a:lnTo>
                  <a:lnTo>
                    <a:pt x="2689" y="4139"/>
                  </a:lnTo>
                  <a:lnTo>
                    <a:pt x="1053" y="2363"/>
                  </a:lnTo>
                  <a:lnTo>
                    <a:pt x="3296" y="3299"/>
                  </a:lnTo>
                  <a:lnTo>
                    <a:pt x="2286" y="1108"/>
                  </a:lnTo>
                  <a:lnTo>
                    <a:pt x="4132" y="2689"/>
                  </a:lnTo>
                  <a:lnTo>
                    <a:pt x="3848" y="294"/>
                  </a:lnTo>
                  <a:lnTo>
                    <a:pt x="5147" y="2363"/>
                  </a:lnTo>
                  <a:close/>
                </a:path>
              </a:pathLst>
            </a:custGeom>
            <a:solidFill>
              <a:srgbClr val="E87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9" name="Freeform 944">
              <a:extLst>
                <a:ext uri="{FF2B5EF4-FFF2-40B4-BE49-F238E27FC236}">
                  <a16:creationId xmlns:a16="http://schemas.microsoft.com/office/drawing/2014/main" id="{5894064C-2564-4AF4-A5DA-A2592229A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6" y="1931"/>
              <a:ext cx="1185" cy="1185"/>
            </a:xfrm>
            <a:custGeom>
              <a:avLst/>
              <a:gdLst>
                <a:gd name="T0" fmla="*/ 60 w 10658"/>
                <a:gd name="T1" fmla="*/ 28 h 10662"/>
                <a:gd name="T2" fmla="*/ 66 w 10658"/>
                <a:gd name="T3" fmla="*/ 0 h 10662"/>
                <a:gd name="T4" fmla="*/ 73 w 10658"/>
                <a:gd name="T5" fmla="*/ 28 h 10662"/>
                <a:gd name="T6" fmla="*/ 87 w 10658"/>
                <a:gd name="T7" fmla="*/ 3 h 10662"/>
                <a:gd name="T8" fmla="*/ 84 w 10658"/>
                <a:gd name="T9" fmla="*/ 32 h 10662"/>
                <a:gd name="T10" fmla="*/ 105 w 10658"/>
                <a:gd name="T11" fmla="*/ 13 h 10662"/>
                <a:gd name="T12" fmla="*/ 94 w 10658"/>
                <a:gd name="T13" fmla="*/ 39 h 10662"/>
                <a:gd name="T14" fmla="*/ 119 w 10658"/>
                <a:gd name="T15" fmla="*/ 28 h 10662"/>
                <a:gd name="T16" fmla="*/ 101 w 10658"/>
                <a:gd name="T17" fmla="*/ 49 h 10662"/>
                <a:gd name="T18" fmla="*/ 129 w 10658"/>
                <a:gd name="T19" fmla="*/ 46 h 10662"/>
                <a:gd name="T20" fmla="*/ 104 w 10658"/>
                <a:gd name="T21" fmla="*/ 60 h 10662"/>
                <a:gd name="T22" fmla="*/ 132 w 10658"/>
                <a:gd name="T23" fmla="*/ 66 h 10662"/>
                <a:gd name="T24" fmla="*/ 104 w 10658"/>
                <a:gd name="T25" fmla="*/ 72 h 10662"/>
                <a:gd name="T26" fmla="*/ 129 w 10658"/>
                <a:gd name="T27" fmla="*/ 86 h 10662"/>
                <a:gd name="T28" fmla="*/ 100 w 10658"/>
                <a:gd name="T29" fmla="*/ 84 h 10662"/>
                <a:gd name="T30" fmla="*/ 119 w 10658"/>
                <a:gd name="T31" fmla="*/ 105 h 10662"/>
                <a:gd name="T32" fmla="*/ 93 w 10658"/>
                <a:gd name="T33" fmla="*/ 93 h 10662"/>
                <a:gd name="T34" fmla="*/ 105 w 10658"/>
                <a:gd name="T35" fmla="*/ 119 h 10662"/>
                <a:gd name="T36" fmla="*/ 83 w 10658"/>
                <a:gd name="T37" fmla="*/ 100 h 10662"/>
                <a:gd name="T38" fmla="*/ 86 w 10658"/>
                <a:gd name="T39" fmla="*/ 128 h 10662"/>
                <a:gd name="T40" fmla="*/ 72 w 10658"/>
                <a:gd name="T41" fmla="*/ 104 h 10662"/>
                <a:gd name="T42" fmla="*/ 66 w 10658"/>
                <a:gd name="T43" fmla="*/ 132 h 10662"/>
                <a:gd name="T44" fmla="*/ 60 w 10658"/>
                <a:gd name="T45" fmla="*/ 104 h 10662"/>
                <a:gd name="T46" fmla="*/ 46 w 10658"/>
                <a:gd name="T47" fmla="*/ 128 h 10662"/>
                <a:gd name="T48" fmla="*/ 48 w 10658"/>
                <a:gd name="T49" fmla="*/ 100 h 10662"/>
                <a:gd name="T50" fmla="*/ 27 w 10658"/>
                <a:gd name="T51" fmla="*/ 119 h 10662"/>
                <a:gd name="T52" fmla="*/ 38 w 10658"/>
                <a:gd name="T53" fmla="*/ 93 h 10662"/>
                <a:gd name="T54" fmla="*/ 13 w 10658"/>
                <a:gd name="T55" fmla="*/ 105 h 10662"/>
                <a:gd name="T56" fmla="*/ 31 w 10658"/>
                <a:gd name="T57" fmla="*/ 83 h 10662"/>
                <a:gd name="T58" fmla="*/ 3 w 10658"/>
                <a:gd name="T59" fmla="*/ 86 h 10662"/>
                <a:gd name="T60" fmla="*/ 28 w 10658"/>
                <a:gd name="T61" fmla="*/ 72 h 10662"/>
                <a:gd name="T62" fmla="*/ 0 w 10658"/>
                <a:gd name="T63" fmla="*/ 66 h 10662"/>
                <a:gd name="T64" fmla="*/ 28 w 10658"/>
                <a:gd name="T65" fmla="*/ 60 h 10662"/>
                <a:gd name="T66" fmla="*/ 3 w 10658"/>
                <a:gd name="T67" fmla="*/ 46 h 10662"/>
                <a:gd name="T68" fmla="*/ 31 w 10658"/>
                <a:gd name="T69" fmla="*/ 48 h 10662"/>
                <a:gd name="T70" fmla="*/ 12 w 10658"/>
                <a:gd name="T71" fmla="*/ 28 h 10662"/>
                <a:gd name="T72" fmla="*/ 38 w 10658"/>
                <a:gd name="T73" fmla="*/ 38 h 10662"/>
                <a:gd name="T74" fmla="*/ 27 w 10658"/>
                <a:gd name="T75" fmla="*/ 13 h 10662"/>
                <a:gd name="T76" fmla="*/ 48 w 10658"/>
                <a:gd name="T77" fmla="*/ 31 h 10662"/>
                <a:gd name="T78" fmla="*/ 45 w 10658"/>
                <a:gd name="T79" fmla="*/ 3 h 10662"/>
                <a:gd name="T80" fmla="*/ 60 w 10658"/>
                <a:gd name="T81" fmla="*/ 28 h 1066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658" h="10662">
                  <a:moveTo>
                    <a:pt x="4859" y="2232"/>
                  </a:moveTo>
                  <a:lnTo>
                    <a:pt x="5380" y="0"/>
                  </a:lnTo>
                  <a:lnTo>
                    <a:pt x="5869" y="2241"/>
                  </a:lnTo>
                  <a:lnTo>
                    <a:pt x="7021" y="278"/>
                  </a:lnTo>
                  <a:lnTo>
                    <a:pt x="6792" y="2557"/>
                  </a:lnTo>
                  <a:lnTo>
                    <a:pt x="8497" y="1044"/>
                  </a:lnTo>
                  <a:lnTo>
                    <a:pt x="7574" y="3145"/>
                  </a:lnTo>
                  <a:lnTo>
                    <a:pt x="9662" y="2229"/>
                  </a:lnTo>
                  <a:lnTo>
                    <a:pt x="8139" y="3943"/>
                  </a:lnTo>
                  <a:lnTo>
                    <a:pt x="10409" y="3711"/>
                  </a:lnTo>
                  <a:lnTo>
                    <a:pt x="8429" y="4876"/>
                  </a:lnTo>
                  <a:lnTo>
                    <a:pt x="10658" y="5355"/>
                  </a:lnTo>
                  <a:lnTo>
                    <a:pt x="8420" y="5853"/>
                  </a:lnTo>
                  <a:lnTo>
                    <a:pt x="10393" y="6996"/>
                  </a:lnTo>
                  <a:lnTo>
                    <a:pt x="8107" y="6779"/>
                  </a:lnTo>
                  <a:lnTo>
                    <a:pt x="9633" y="8475"/>
                  </a:lnTo>
                  <a:lnTo>
                    <a:pt x="7526" y="7565"/>
                  </a:lnTo>
                  <a:lnTo>
                    <a:pt x="8455" y="9647"/>
                  </a:lnTo>
                  <a:lnTo>
                    <a:pt x="6731" y="8133"/>
                  </a:lnTo>
                  <a:lnTo>
                    <a:pt x="6974" y="10400"/>
                  </a:lnTo>
                  <a:lnTo>
                    <a:pt x="5798" y="8430"/>
                  </a:lnTo>
                  <a:lnTo>
                    <a:pt x="5332" y="10662"/>
                  </a:lnTo>
                  <a:lnTo>
                    <a:pt x="4824" y="8423"/>
                  </a:lnTo>
                  <a:lnTo>
                    <a:pt x="3691" y="10403"/>
                  </a:lnTo>
                  <a:lnTo>
                    <a:pt x="3895" y="8117"/>
                  </a:lnTo>
                  <a:lnTo>
                    <a:pt x="2210" y="9653"/>
                  </a:lnTo>
                  <a:lnTo>
                    <a:pt x="3106" y="7538"/>
                  </a:lnTo>
                  <a:lnTo>
                    <a:pt x="1028" y="8481"/>
                  </a:lnTo>
                  <a:lnTo>
                    <a:pt x="2535" y="6747"/>
                  </a:lnTo>
                  <a:lnTo>
                    <a:pt x="267" y="7003"/>
                  </a:lnTo>
                  <a:lnTo>
                    <a:pt x="2235" y="5814"/>
                  </a:lnTo>
                  <a:lnTo>
                    <a:pt x="0" y="5361"/>
                  </a:lnTo>
                  <a:lnTo>
                    <a:pt x="2235" y="4838"/>
                  </a:lnTo>
                  <a:lnTo>
                    <a:pt x="249" y="3717"/>
                  </a:lnTo>
                  <a:lnTo>
                    <a:pt x="2538" y="3908"/>
                  </a:lnTo>
                  <a:lnTo>
                    <a:pt x="993" y="2232"/>
                  </a:lnTo>
                  <a:lnTo>
                    <a:pt x="3110" y="3117"/>
                  </a:lnTo>
                  <a:lnTo>
                    <a:pt x="2158" y="1047"/>
                  </a:lnTo>
                  <a:lnTo>
                    <a:pt x="3899" y="2542"/>
                  </a:lnTo>
                  <a:lnTo>
                    <a:pt x="3633" y="278"/>
                  </a:lnTo>
                  <a:lnTo>
                    <a:pt x="4859" y="2232"/>
                  </a:lnTo>
                  <a:close/>
                </a:path>
              </a:pathLst>
            </a:custGeom>
            <a:solidFill>
              <a:srgbClr val="ED9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0" name="Freeform 945">
              <a:extLst>
                <a:ext uri="{FF2B5EF4-FFF2-40B4-BE49-F238E27FC236}">
                  <a16:creationId xmlns:a16="http://schemas.microsoft.com/office/drawing/2014/main" id="{504E3CD3-E29F-4387-9E41-6BD9D555C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1964"/>
              <a:ext cx="1115" cy="1115"/>
            </a:xfrm>
            <a:custGeom>
              <a:avLst/>
              <a:gdLst>
                <a:gd name="T0" fmla="*/ 56 w 10033"/>
                <a:gd name="T1" fmla="*/ 26 h 10033"/>
                <a:gd name="T2" fmla="*/ 63 w 10033"/>
                <a:gd name="T3" fmla="*/ 0 h 10033"/>
                <a:gd name="T4" fmla="*/ 68 w 10033"/>
                <a:gd name="T5" fmla="*/ 26 h 10033"/>
                <a:gd name="T6" fmla="*/ 82 w 10033"/>
                <a:gd name="T7" fmla="*/ 3 h 10033"/>
                <a:gd name="T8" fmla="*/ 79 w 10033"/>
                <a:gd name="T9" fmla="*/ 30 h 10033"/>
                <a:gd name="T10" fmla="*/ 99 w 10033"/>
                <a:gd name="T11" fmla="*/ 12 h 10033"/>
                <a:gd name="T12" fmla="*/ 88 w 10033"/>
                <a:gd name="T13" fmla="*/ 37 h 10033"/>
                <a:gd name="T14" fmla="*/ 112 w 10033"/>
                <a:gd name="T15" fmla="*/ 26 h 10033"/>
                <a:gd name="T16" fmla="*/ 95 w 10033"/>
                <a:gd name="T17" fmla="*/ 46 h 10033"/>
                <a:gd name="T18" fmla="*/ 121 w 10033"/>
                <a:gd name="T19" fmla="*/ 43 h 10033"/>
                <a:gd name="T20" fmla="*/ 98 w 10033"/>
                <a:gd name="T21" fmla="*/ 57 h 10033"/>
                <a:gd name="T22" fmla="*/ 124 w 10033"/>
                <a:gd name="T23" fmla="*/ 62 h 10033"/>
                <a:gd name="T24" fmla="*/ 98 w 10033"/>
                <a:gd name="T25" fmla="*/ 68 h 10033"/>
                <a:gd name="T26" fmla="*/ 121 w 10033"/>
                <a:gd name="T27" fmla="*/ 81 h 10033"/>
                <a:gd name="T28" fmla="*/ 94 w 10033"/>
                <a:gd name="T29" fmla="*/ 79 h 10033"/>
                <a:gd name="T30" fmla="*/ 112 w 10033"/>
                <a:gd name="T31" fmla="*/ 98 h 10033"/>
                <a:gd name="T32" fmla="*/ 87 w 10033"/>
                <a:gd name="T33" fmla="*/ 88 h 10033"/>
                <a:gd name="T34" fmla="*/ 98 w 10033"/>
                <a:gd name="T35" fmla="*/ 112 h 10033"/>
                <a:gd name="T36" fmla="*/ 78 w 10033"/>
                <a:gd name="T37" fmla="*/ 94 h 10033"/>
                <a:gd name="T38" fmla="*/ 81 w 10033"/>
                <a:gd name="T39" fmla="*/ 121 h 10033"/>
                <a:gd name="T40" fmla="*/ 67 w 10033"/>
                <a:gd name="T41" fmla="*/ 98 h 10033"/>
                <a:gd name="T42" fmla="*/ 62 w 10033"/>
                <a:gd name="T43" fmla="*/ 124 h 10033"/>
                <a:gd name="T44" fmla="*/ 56 w 10033"/>
                <a:gd name="T45" fmla="*/ 98 h 10033"/>
                <a:gd name="T46" fmla="*/ 43 w 10033"/>
                <a:gd name="T47" fmla="*/ 121 h 10033"/>
                <a:gd name="T48" fmla="*/ 45 w 10033"/>
                <a:gd name="T49" fmla="*/ 94 h 10033"/>
                <a:gd name="T50" fmla="*/ 26 w 10033"/>
                <a:gd name="T51" fmla="*/ 112 h 10033"/>
                <a:gd name="T52" fmla="*/ 36 w 10033"/>
                <a:gd name="T53" fmla="*/ 88 h 10033"/>
                <a:gd name="T54" fmla="*/ 12 w 10033"/>
                <a:gd name="T55" fmla="*/ 99 h 10033"/>
                <a:gd name="T56" fmla="*/ 29 w 10033"/>
                <a:gd name="T57" fmla="*/ 78 h 10033"/>
                <a:gd name="T58" fmla="*/ 3 w 10033"/>
                <a:gd name="T59" fmla="*/ 81 h 10033"/>
                <a:gd name="T60" fmla="*/ 26 w 10033"/>
                <a:gd name="T61" fmla="*/ 68 h 10033"/>
                <a:gd name="T62" fmla="*/ 0 w 10033"/>
                <a:gd name="T63" fmla="*/ 62 h 10033"/>
                <a:gd name="T64" fmla="*/ 26 w 10033"/>
                <a:gd name="T65" fmla="*/ 56 h 10033"/>
                <a:gd name="T66" fmla="*/ 3 w 10033"/>
                <a:gd name="T67" fmla="*/ 43 h 10033"/>
                <a:gd name="T68" fmla="*/ 29 w 10033"/>
                <a:gd name="T69" fmla="*/ 45 h 10033"/>
                <a:gd name="T70" fmla="*/ 12 w 10033"/>
                <a:gd name="T71" fmla="*/ 26 h 10033"/>
                <a:gd name="T72" fmla="*/ 36 w 10033"/>
                <a:gd name="T73" fmla="*/ 36 h 10033"/>
                <a:gd name="T74" fmla="*/ 25 w 10033"/>
                <a:gd name="T75" fmla="*/ 12 h 10033"/>
                <a:gd name="T76" fmla="*/ 45 w 10033"/>
                <a:gd name="T77" fmla="*/ 29 h 10033"/>
                <a:gd name="T78" fmla="*/ 42 w 10033"/>
                <a:gd name="T79" fmla="*/ 3 h 10033"/>
                <a:gd name="T80" fmla="*/ 56 w 10033"/>
                <a:gd name="T81" fmla="*/ 26 h 1003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33" h="10033">
                  <a:moveTo>
                    <a:pt x="4575" y="2098"/>
                  </a:moveTo>
                  <a:lnTo>
                    <a:pt x="5068" y="0"/>
                  </a:lnTo>
                  <a:lnTo>
                    <a:pt x="5524" y="2108"/>
                  </a:lnTo>
                  <a:lnTo>
                    <a:pt x="6610" y="259"/>
                  </a:lnTo>
                  <a:lnTo>
                    <a:pt x="6396" y="2404"/>
                  </a:lnTo>
                  <a:lnTo>
                    <a:pt x="7999" y="981"/>
                  </a:lnTo>
                  <a:lnTo>
                    <a:pt x="7130" y="2957"/>
                  </a:lnTo>
                  <a:lnTo>
                    <a:pt x="9098" y="2095"/>
                  </a:lnTo>
                  <a:lnTo>
                    <a:pt x="7663" y="3707"/>
                  </a:lnTo>
                  <a:lnTo>
                    <a:pt x="9797" y="3491"/>
                  </a:lnTo>
                  <a:lnTo>
                    <a:pt x="7934" y="4586"/>
                  </a:lnTo>
                  <a:lnTo>
                    <a:pt x="10033" y="5036"/>
                  </a:lnTo>
                  <a:lnTo>
                    <a:pt x="7926" y="5506"/>
                  </a:lnTo>
                  <a:lnTo>
                    <a:pt x="9784" y="6581"/>
                  </a:lnTo>
                  <a:lnTo>
                    <a:pt x="7631" y="6380"/>
                  </a:lnTo>
                  <a:lnTo>
                    <a:pt x="9068" y="7974"/>
                  </a:lnTo>
                  <a:lnTo>
                    <a:pt x="7085" y="7118"/>
                  </a:lnTo>
                  <a:lnTo>
                    <a:pt x="7961" y="9078"/>
                  </a:lnTo>
                  <a:lnTo>
                    <a:pt x="6335" y="7651"/>
                  </a:lnTo>
                  <a:lnTo>
                    <a:pt x="6565" y="9787"/>
                  </a:lnTo>
                  <a:lnTo>
                    <a:pt x="5457" y="7932"/>
                  </a:lnTo>
                  <a:lnTo>
                    <a:pt x="5020" y="10033"/>
                  </a:lnTo>
                  <a:lnTo>
                    <a:pt x="4540" y="7925"/>
                  </a:lnTo>
                  <a:lnTo>
                    <a:pt x="3478" y="9787"/>
                  </a:lnTo>
                  <a:lnTo>
                    <a:pt x="3669" y="7635"/>
                  </a:lnTo>
                  <a:lnTo>
                    <a:pt x="2082" y="9081"/>
                  </a:lnTo>
                  <a:lnTo>
                    <a:pt x="2925" y="7093"/>
                  </a:lnTo>
                  <a:lnTo>
                    <a:pt x="971" y="7979"/>
                  </a:lnTo>
                  <a:lnTo>
                    <a:pt x="2388" y="6345"/>
                  </a:lnTo>
                  <a:lnTo>
                    <a:pt x="256" y="6588"/>
                  </a:lnTo>
                  <a:lnTo>
                    <a:pt x="2104" y="5469"/>
                  </a:lnTo>
                  <a:lnTo>
                    <a:pt x="0" y="5043"/>
                  </a:lnTo>
                  <a:lnTo>
                    <a:pt x="2104" y="4551"/>
                  </a:lnTo>
                  <a:lnTo>
                    <a:pt x="236" y="3496"/>
                  </a:lnTo>
                  <a:lnTo>
                    <a:pt x="2388" y="3675"/>
                  </a:lnTo>
                  <a:lnTo>
                    <a:pt x="936" y="2098"/>
                  </a:lnTo>
                  <a:lnTo>
                    <a:pt x="2928" y="2931"/>
                  </a:lnTo>
                  <a:lnTo>
                    <a:pt x="2033" y="983"/>
                  </a:lnTo>
                  <a:lnTo>
                    <a:pt x="3672" y="2389"/>
                  </a:lnTo>
                  <a:lnTo>
                    <a:pt x="3420" y="259"/>
                  </a:lnTo>
                  <a:lnTo>
                    <a:pt x="4575" y="2098"/>
                  </a:lnTo>
                  <a:close/>
                </a:path>
              </a:pathLst>
            </a:custGeom>
            <a:solidFill>
              <a:srgbClr val="F3B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1" name="Freeform 946">
              <a:extLst>
                <a:ext uri="{FF2B5EF4-FFF2-40B4-BE49-F238E27FC236}">
                  <a16:creationId xmlns:a16="http://schemas.microsoft.com/office/drawing/2014/main" id="{3FDFAD94-A59D-4EA7-B0A8-58466379F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7" y="1997"/>
              <a:ext cx="1046" cy="1045"/>
            </a:xfrm>
            <a:custGeom>
              <a:avLst/>
              <a:gdLst>
                <a:gd name="T0" fmla="*/ 53 w 9407"/>
                <a:gd name="T1" fmla="*/ 24 h 9404"/>
                <a:gd name="T2" fmla="*/ 59 w 9407"/>
                <a:gd name="T3" fmla="*/ 0 h 9404"/>
                <a:gd name="T4" fmla="*/ 64 w 9407"/>
                <a:gd name="T5" fmla="*/ 24 h 9404"/>
                <a:gd name="T6" fmla="*/ 77 w 9407"/>
                <a:gd name="T7" fmla="*/ 3 h 9404"/>
                <a:gd name="T8" fmla="*/ 74 w 9407"/>
                <a:gd name="T9" fmla="*/ 28 h 9404"/>
                <a:gd name="T10" fmla="*/ 93 w 9407"/>
                <a:gd name="T11" fmla="*/ 11 h 9404"/>
                <a:gd name="T12" fmla="*/ 83 w 9407"/>
                <a:gd name="T13" fmla="*/ 34 h 9404"/>
                <a:gd name="T14" fmla="*/ 105 w 9407"/>
                <a:gd name="T15" fmla="*/ 24 h 9404"/>
                <a:gd name="T16" fmla="*/ 89 w 9407"/>
                <a:gd name="T17" fmla="*/ 43 h 9404"/>
                <a:gd name="T18" fmla="*/ 114 w 9407"/>
                <a:gd name="T19" fmla="*/ 40 h 9404"/>
                <a:gd name="T20" fmla="*/ 92 w 9407"/>
                <a:gd name="T21" fmla="*/ 53 h 9404"/>
                <a:gd name="T22" fmla="*/ 116 w 9407"/>
                <a:gd name="T23" fmla="*/ 58 h 9404"/>
                <a:gd name="T24" fmla="*/ 92 w 9407"/>
                <a:gd name="T25" fmla="*/ 64 h 9404"/>
                <a:gd name="T26" fmla="*/ 113 w 9407"/>
                <a:gd name="T27" fmla="*/ 76 h 9404"/>
                <a:gd name="T28" fmla="*/ 88 w 9407"/>
                <a:gd name="T29" fmla="*/ 74 h 9404"/>
                <a:gd name="T30" fmla="*/ 105 w 9407"/>
                <a:gd name="T31" fmla="*/ 92 h 9404"/>
                <a:gd name="T32" fmla="*/ 82 w 9407"/>
                <a:gd name="T33" fmla="*/ 82 h 9404"/>
                <a:gd name="T34" fmla="*/ 92 w 9407"/>
                <a:gd name="T35" fmla="*/ 105 h 9404"/>
                <a:gd name="T36" fmla="*/ 73 w 9407"/>
                <a:gd name="T37" fmla="*/ 89 h 9404"/>
                <a:gd name="T38" fmla="*/ 76 w 9407"/>
                <a:gd name="T39" fmla="*/ 113 h 9404"/>
                <a:gd name="T40" fmla="*/ 63 w 9407"/>
                <a:gd name="T41" fmla="*/ 92 h 9404"/>
                <a:gd name="T42" fmla="*/ 58 w 9407"/>
                <a:gd name="T43" fmla="*/ 116 h 9404"/>
                <a:gd name="T44" fmla="*/ 53 w 9407"/>
                <a:gd name="T45" fmla="*/ 92 h 9404"/>
                <a:gd name="T46" fmla="*/ 40 w 9407"/>
                <a:gd name="T47" fmla="*/ 113 h 9404"/>
                <a:gd name="T48" fmla="*/ 43 w 9407"/>
                <a:gd name="T49" fmla="*/ 88 h 9404"/>
                <a:gd name="T50" fmla="*/ 24 w 9407"/>
                <a:gd name="T51" fmla="*/ 105 h 9404"/>
                <a:gd name="T52" fmla="*/ 34 w 9407"/>
                <a:gd name="T53" fmla="*/ 82 h 9404"/>
                <a:gd name="T54" fmla="*/ 11 w 9407"/>
                <a:gd name="T55" fmla="*/ 92 h 9404"/>
                <a:gd name="T56" fmla="*/ 28 w 9407"/>
                <a:gd name="T57" fmla="*/ 73 h 9404"/>
                <a:gd name="T58" fmla="*/ 3 w 9407"/>
                <a:gd name="T59" fmla="*/ 76 h 9404"/>
                <a:gd name="T60" fmla="*/ 24 w 9407"/>
                <a:gd name="T61" fmla="*/ 63 h 9404"/>
                <a:gd name="T62" fmla="*/ 0 w 9407"/>
                <a:gd name="T63" fmla="*/ 58 h 9404"/>
                <a:gd name="T64" fmla="*/ 24 w 9407"/>
                <a:gd name="T65" fmla="*/ 53 h 9404"/>
                <a:gd name="T66" fmla="*/ 3 w 9407"/>
                <a:gd name="T67" fmla="*/ 40 h 9404"/>
                <a:gd name="T68" fmla="*/ 28 w 9407"/>
                <a:gd name="T69" fmla="*/ 43 h 9404"/>
                <a:gd name="T70" fmla="*/ 11 w 9407"/>
                <a:gd name="T71" fmla="*/ 24 h 9404"/>
                <a:gd name="T72" fmla="*/ 34 w 9407"/>
                <a:gd name="T73" fmla="*/ 34 h 9404"/>
                <a:gd name="T74" fmla="*/ 24 w 9407"/>
                <a:gd name="T75" fmla="*/ 11 h 9404"/>
                <a:gd name="T76" fmla="*/ 43 w 9407"/>
                <a:gd name="T77" fmla="*/ 28 h 9404"/>
                <a:gd name="T78" fmla="*/ 40 w 9407"/>
                <a:gd name="T79" fmla="*/ 3 h 9404"/>
                <a:gd name="T80" fmla="*/ 53 w 9407"/>
                <a:gd name="T81" fmla="*/ 24 h 940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9407" h="9404">
                  <a:moveTo>
                    <a:pt x="4289" y="1967"/>
                  </a:moveTo>
                  <a:lnTo>
                    <a:pt x="4749" y="0"/>
                  </a:lnTo>
                  <a:lnTo>
                    <a:pt x="5179" y="1977"/>
                  </a:lnTo>
                  <a:lnTo>
                    <a:pt x="6195" y="243"/>
                  </a:lnTo>
                  <a:lnTo>
                    <a:pt x="5993" y="2254"/>
                  </a:lnTo>
                  <a:lnTo>
                    <a:pt x="7498" y="920"/>
                  </a:lnTo>
                  <a:lnTo>
                    <a:pt x="6684" y="2771"/>
                  </a:lnTo>
                  <a:lnTo>
                    <a:pt x="8526" y="1964"/>
                  </a:lnTo>
                  <a:lnTo>
                    <a:pt x="7182" y="3477"/>
                  </a:lnTo>
                  <a:lnTo>
                    <a:pt x="9184" y="3273"/>
                  </a:lnTo>
                  <a:lnTo>
                    <a:pt x="7436" y="4301"/>
                  </a:lnTo>
                  <a:lnTo>
                    <a:pt x="9407" y="4722"/>
                  </a:lnTo>
                  <a:lnTo>
                    <a:pt x="7428" y="5164"/>
                  </a:lnTo>
                  <a:lnTo>
                    <a:pt x="9170" y="6169"/>
                  </a:lnTo>
                  <a:lnTo>
                    <a:pt x="7153" y="5981"/>
                  </a:lnTo>
                  <a:lnTo>
                    <a:pt x="8500" y="7475"/>
                  </a:lnTo>
                  <a:lnTo>
                    <a:pt x="6639" y="6674"/>
                  </a:lnTo>
                  <a:lnTo>
                    <a:pt x="7463" y="8510"/>
                  </a:lnTo>
                  <a:lnTo>
                    <a:pt x="5940" y="7175"/>
                  </a:lnTo>
                  <a:lnTo>
                    <a:pt x="6154" y="9174"/>
                  </a:lnTo>
                  <a:lnTo>
                    <a:pt x="5115" y="7433"/>
                  </a:lnTo>
                  <a:lnTo>
                    <a:pt x="4704" y="9404"/>
                  </a:lnTo>
                  <a:lnTo>
                    <a:pt x="4256" y="7431"/>
                  </a:lnTo>
                  <a:lnTo>
                    <a:pt x="3257" y="9177"/>
                  </a:lnTo>
                  <a:lnTo>
                    <a:pt x="3440" y="7159"/>
                  </a:lnTo>
                  <a:lnTo>
                    <a:pt x="1952" y="8513"/>
                  </a:lnTo>
                  <a:lnTo>
                    <a:pt x="2743" y="6648"/>
                  </a:lnTo>
                  <a:lnTo>
                    <a:pt x="910" y="7478"/>
                  </a:lnTo>
                  <a:lnTo>
                    <a:pt x="2239" y="5949"/>
                  </a:lnTo>
                  <a:lnTo>
                    <a:pt x="236" y="6175"/>
                  </a:lnTo>
                  <a:lnTo>
                    <a:pt x="1973" y="5129"/>
                  </a:lnTo>
                  <a:lnTo>
                    <a:pt x="0" y="4729"/>
                  </a:lnTo>
                  <a:lnTo>
                    <a:pt x="1973" y="4266"/>
                  </a:lnTo>
                  <a:lnTo>
                    <a:pt x="221" y="3276"/>
                  </a:lnTo>
                  <a:lnTo>
                    <a:pt x="2239" y="3445"/>
                  </a:lnTo>
                  <a:lnTo>
                    <a:pt x="875" y="1967"/>
                  </a:lnTo>
                  <a:lnTo>
                    <a:pt x="2746" y="2746"/>
                  </a:lnTo>
                  <a:lnTo>
                    <a:pt x="1907" y="923"/>
                  </a:lnTo>
                  <a:lnTo>
                    <a:pt x="3443" y="2239"/>
                  </a:lnTo>
                  <a:lnTo>
                    <a:pt x="3206" y="243"/>
                  </a:lnTo>
                  <a:lnTo>
                    <a:pt x="4289" y="1967"/>
                  </a:lnTo>
                  <a:close/>
                </a:path>
              </a:pathLst>
            </a:custGeom>
            <a:solidFill>
              <a:srgbClr val="FAD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2" name="Freeform 947">
              <a:extLst>
                <a:ext uri="{FF2B5EF4-FFF2-40B4-BE49-F238E27FC236}">
                  <a16:creationId xmlns:a16="http://schemas.microsoft.com/office/drawing/2014/main" id="{21E5EC9D-40AD-4A5A-AB78-3669FFBF7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" y="2030"/>
              <a:ext cx="975" cy="975"/>
            </a:xfrm>
            <a:custGeom>
              <a:avLst/>
              <a:gdLst>
                <a:gd name="T0" fmla="*/ 69 w 8777"/>
                <a:gd name="T1" fmla="*/ 26 h 8778"/>
                <a:gd name="T2" fmla="*/ 71 w 8777"/>
                <a:gd name="T3" fmla="*/ 3 h 8778"/>
                <a:gd name="T4" fmla="*/ 60 w 8777"/>
                <a:gd name="T5" fmla="*/ 23 h 8778"/>
                <a:gd name="T6" fmla="*/ 55 w 8777"/>
                <a:gd name="T7" fmla="*/ 0 h 8778"/>
                <a:gd name="T8" fmla="*/ 49 w 8777"/>
                <a:gd name="T9" fmla="*/ 23 h 8778"/>
                <a:gd name="T10" fmla="*/ 37 w 8777"/>
                <a:gd name="T11" fmla="*/ 3 h 8778"/>
                <a:gd name="T12" fmla="*/ 40 w 8777"/>
                <a:gd name="T13" fmla="*/ 26 h 8778"/>
                <a:gd name="T14" fmla="*/ 22 w 8777"/>
                <a:gd name="T15" fmla="*/ 11 h 8778"/>
                <a:gd name="T16" fmla="*/ 32 w 8777"/>
                <a:gd name="T17" fmla="*/ 32 h 8778"/>
                <a:gd name="T18" fmla="*/ 10 w 8777"/>
                <a:gd name="T19" fmla="*/ 23 h 8778"/>
                <a:gd name="T20" fmla="*/ 26 w 8777"/>
                <a:gd name="T21" fmla="*/ 40 h 8778"/>
                <a:gd name="T22" fmla="*/ 3 w 8777"/>
                <a:gd name="T23" fmla="*/ 38 h 8778"/>
                <a:gd name="T24" fmla="*/ 23 w 8777"/>
                <a:gd name="T25" fmla="*/ 49 h 8778"/>
                <a:gd name="T26" fmla="*/ 0 w 8777"/>
                <a:gd name="T27" fmla="*/ 54 h 8778"/>
                <a:gd name="T28" fmla="*/ 23 w 8777"/>
                <a:gd name="T29" fmla="*/ 59 h 8778"/>
                <a:gd name="T30" fmla="*/ 3 w 8777"/>
                <a:gd name="T31" fmla="*/ 71 h 8778"/>
                <a:gd name="T32" fmla="*/ 26 w 8777"/>
                <a:gd name="T33" fmla="*/ 69 h 8778"/>
                <a:gd name="T34" fmla="*/ 10 w 8777"/>
                <a:gd name="T35" fmla="*/ 86 h 8778"/>
                <a:gd name="T36" fmla="*/ 32 w 8777"/>
                <a:gd name="T37" fmla="*/ 77 h 8778"/>
                <a:gd name="T38" fmla="*/ 22 w 8777"/>
                <a:gd name="T39" fmla="*/ 98 h 8778"/>
                <a:gd name="T40" fmla="*/ 40 w 8777"/>
                <a:gd name="T41" fmla="*/ 82 h 8778"/>
                <a:gd name="T42" fmla="*/ 38 w 8777"/>
                <a:gd name="T43" fmla="*/ 106 h 8778"/>
                <a:gd name="T44" fmla="*/ 49 w 8777"/>
                <a:gd name="T45" fmla="*/ 86 h 8778"/>
                <a:gd name="T46" fmla="*/ 54 w 8777"/>
                <a:gd name="T47" fmla="*/ 108 h 8778"/>
                <a:gd name="T48" fmla="*/ 59 w 8777"/>
                <a:gd name="T49" fmla="*/ 86 h 8778"/>
                <a:gd name="T50" fmla="*/ 71 w 8777"/>
                <a:gd name="T51" fmla="*/ 106 h 8778"/>
                <a:gd name="T52" fmla="*/ 68 w 8777"/>
                <a:gd name="T53" fmla="*/ 83 h 8778"/>
                <a:gd name="T54" fmla="*/ 86 w 8777"/>
                <a:gd name="T55" fmla="*/ 98 h 8778"/>
                <a:gd name="T56" fmla="*/ 76 w 8777"/>
                <a:gd name="T57" fmla="*/ 77 h 8778"/>
                <a:gd name="T58" fmla="*/ 98 w 8777"/>
                <a:gd name="T59" fmla="*/ 86 h 8778"/>
                <a:gd name="T60" fmla="*/ 82 w 8777"/>
                <a:gd name="T61" fmla="*/ 69 h 8778"/>
                <a:gd name="T62" fmla="*/ 106 w 8777"/>
                <a:gd name="T63" fmla="*/ 71 h 8778"/>
                <a:gd name="T64" fmla="*/ 86 w 8777"/>
                <a:gd name="T65" fmla="*/ 59 h 8778"/>
                <a:gd name="T66" fmla="*/ 108 w 8777"/>
                <a:gd name="T67" fmla="*/ 54 h 8778"/>
                <a:gd name="T68" fmla="*/ 86 w 8777"/>
                <a:gd name="T69" fmla="*/ 50 h 8778"/>
                <a:gd name="T70" fmla="*/ 106 w 8777"/>
                <a:gd name="T71" fmla="*/ 38 h 8778"/>
                <a:gd name="T72" fmla="*/ 83 w 8777"/>
                <a:gd name="T73" fmla="*/ 40 h 8778"/>
                <a:gd name="T74" fmla="*/ 98 w 8777"/>
                <a:gd name="T75" fmla="*/ 23 h 8778"/>
                <a:gd name="T76" fmla="*/ 77 w 8777"/>
                <a:gd name="T77" fmla="*/ 32 h 8778"/>
                <a:gd name="T78" fmla="*/ 86 w 8777"/>
                <a:gd name="T79" fmla="*/ 11 h 8778"/>
                <a:gd name="T80" fmla="*/ 69 w 8777"/>
                <a:gd name="T81" fmla="*/ 26 h 877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777" h="8778">
                  <a:moveTo>
                    <a:pt x="5594" y="2107"/>
                  </a:moveTo>
                  <a:lnTo>
                    <a:pt x="5779" y="226"/>
                  </a:lnTo>
                  <a:lnTo>
                    <a:pt x="4834" y="1848"/>
                  </a:lnTo>
                  <a:lnTo>
                    <a:pt x="4431" y="0"/>
                  </a:lnTo>
                  <a:lnTo>
                    <a:pt x="4001" y="1840"/>
                  </a:lnTo>
                  <a:lnTo>
                    <a:pt x="2988" y="230"/>
                  </a:lnTo>
                  <a:lnTo>
                    <a:pt x="3212" y="2094"/>
                  </a:lnTo>
                  <a:lnTo>
                    <a:pt x="1775" y="862"/>
                  </a:lnTo>
                  <a:lnTo>
                    <a:pt x="2560" y="2567"/>
                  </a:lnTo>
                  <a:lnTo>
                    <a:pt x="817" y="1840"/>
                  </a:lnTo>
                  <a:lnTo>
                    <a:pt x="2088" y="3218"/>
                  </a:lnTo>
                  <a:lnTo>
                    <a:pt x="204" y="3059"/>
                  </a:lnTo>
                  <a:lnTo>
                    <a:pt x="1839" y="3982"/>
                  </a:lnTo>
                  <a:lnTo>
                    <a:pt x="0" y="4413"/>
                  </a:lnTo>
                  <a:lnTo>
                    <a:pt x="1839" y="4790"/>
                  </a:lnTo>
                  <a:lnTo>
                    <a:pt x="220" y="5763"/>
                  </a:lnTo>
                  <a:lnTo>
                    <a:pt x="2085" y="5552"/>
                  </a:lnTo>
                  <a:lnTo>
                    <a:pt x="846" y="6983"/>
                  </a:lnTo>
                  <a:lnTo>
                    <a:pt x="2558" y="6207"/>
                  </a:lnTo>
                  <a:lnTo>
                    <a:pt x="1817" y="7948"/>
                  </a:lnTo>
                  <a:lnTo>
                    <a:pt x="3205" y="6683"/>
                  </a:lnTo>
                  <a:lnTo>
                    <a:pt x="3040" y="8567"/>
                  </a:lnTo>
                  <a:lnTo>
                    <a:pt x="3971" y="6935"/>
                  </a:lnTo>
                  <a:lnTo>
                    <a:pt x="4390" y="8778"/>
                  </a:lnTo>
                  <a:lnTo>
                    <a:pt x="4777" y="6942"/>
                  </a:lnTo>
                  <a:lnTo>
                    <a:pt x="5740" y="8564"/>
                  </a:lnTo>
                  <a:lnTo>
                    <a:pt x="5543" y="6696"/>
                  </a:lnTo>
                  <a:lnTo>
                    <a:pt x="6961" y="7945"/>
                  </a:lnTo>
                  <a:lnTo>
                    <a:pt x="6195" y="6229"/>
                  </a:lnTo>
                  <a:lnTo>
                    <a:pt x="7931" y="6977"/>
                  </a:lnTo>
                  <a:lnTo>
                    <a:pt x="6673" y="5582"/>
                  </a:lnTo>
                  <a:lnTo>
                    <a:pt x="8557" y="5761"/>
                  </a:lnTo>
                  <a:lnTo>
                    <a:pt x="6932" y="4818"/>
                  </a:lnTo>
                  <a:lnTo>
                    <a:pt x="8777" y="4410"/>
                  </a:lnTo>
                  <a:lnTo>
                    <a:pt x="6941" y="4014"/>
                  </a:lnTo>
                  <a:lnTo>
                    <a:pt x="8570" y="3056"/>
                  </a:lnTo>
                  <a:lnTo>
                    <a:pt x="6702" y="3248"/>
                  </a:lnTo>
                  <a:lnTo>
                    <a:pt x="7957" y="1836"/>
                  </a:lnTo>
                  <a:lnTo>
                    <a:pt x="6235" y="2589"/>
                  </a:lnTo>
                  <a:lnTo>
                    <a:pt x="6996" y="859"/>
                  </a:lnTo>
                  <a:lnTo>
                    <a:pt x="5594" y="2107"/>
                  </a:lnTo>
                  <a:close/>
                </a:path>
              </a:pathLst>
            </a:custGeom>
            <a:solidFill>
              <a:srgbClr val="FFF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3" name="Freeform 948">
              <a:extLst>
                <a:ext uri="{FF2B5EF4-FFF2-40B4-BE49-F238E27FC236}">
                  <a16:creationId xmlns:a16="http://schemas.microsoft.com/office/drawing/2014/main" id="{1C064A77-7D1D-47CF-87D2-42DBB60B3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1" y="2423"/>
              <a:ext cx="174" cy="210"/>
            </a:xfrm>
            <a:custGeom>
              <a:avLst/>
              <a:gdLst>
                <a:gd name="T0" fmla="*/ 10 w 1565"/>
                <a:gd name="T1" fmla="*/ 18 h 1895"/>
                <a:gd name="T2" fmla="*/ 7 w 1565"/>
                <a:gd name="T3" fmla="*/ 23 h 1895"/>
                <a:gd name="T4" fmla="*/ 1 w 1565"/>
                <a:gd name="T5" fmla="*/ 9 h 1895"/>
                <a:gd name="T6" fmla="*/ 2 w 1565"/>
                <a:gd name="T7" fmla="*/ 8 h 1895"/>
                <a:gd name="T8" fmla="*/ 2 w 1565"/>
                <a:gd name="T9" fmla="*/ 7 h 1895"/>
                <a:gd name="T10" fmla="*/ 2 w 1565"/>
                <a:gd name="T11" fmla="*/ 6 h 1895"/>
                <a:gd name="T12" fmla="*/ 2 w 1565"/>
                <a:gd name="T13" fmla="*/ 5 h 1895"/>
                <a:gd name="T14" fmla="*/ 3 w 1565"/>
                <a:gd name="T15" fmla="*/ 4 h 1895"/>
                <a:gd name="T16" fmla="*/ 3 w 1565"/>
                <a:gd name="T17" fmla="*/ 4 h 1895"/>
                <a:gd name="T18" fmla="*/ 4 w 1565"/>
                <a:gd name="T19" fmla="*/ 3 h 1895"/>
                <a:gd name="T20" fmla="*/ 4 w 1565"/>
                <a:gd name="T21" fmla="*/ 2 h 1895"/>
                <a:gd name="T22" fmla="*/ 5 w 1565"/>
                <a:gd name="T23" fmla="*/ 2 h 1895"/>
                <a:gd name="T24" fmla="*/ 6 w 1565"/>
                <a:gd name="T25" fmla="*/ 1 h 1895"/>
                <a:gd name="T26" fmla="*/ 7 w 1565"/>
                <a:gd name="T27" fmla="*/ 1 h 1895"/>
                <a:gd name="T28" fmla="*/ 8 w 1565"/>
                <a:gd name="T29" fmla="*/ 1 h 1895"/>
                <a:gd name="T30" fmla="*/ 9 w 1565"/>
                <a:gd name="T31" fmla="*/ 0 h 1895"/>
                <a:gd name="T32" fmla="*/ 10 w 1565"/>
                <a:gd name="T33" fmla="*/ 0 h 1895"/>
                <a:gd name="T34" fmla="*/ 11 w 1565"/>
                <a:gd name="T35" fmla="*/ 0 h 1895"/>
                <a:gd name="T36" fmla="*/ 12 w 1565"/>
                <a:gd name="T37" fmla="*/ 0 h 1895"/>
                <a:gd name="T38" fmla="*/ 13 w 1565"/>
                <a:gd name="T39" fmla="*/ 0 h 1895"/>
                <a:gd name="T40" fmla="*/ 14 w 1565"/>
                <a:gd name="T41" fmla="*/ 0 h 1895"/>
                <a:gd name="T42" fmla="*/ 15 w 1565"/>
                <a:gd name="T43" fmla="*/ 0 h 1895"/>
                <a:gd name="T44" fmla="*/ 15 w 1565"/>
                <a:gd name="T45" fmla="*/ 1 h 1895"/>
                <a:gd name="T46" fmla="*/ 16 w 1565"/>
                <a:gd name="T47" fmla="*/ 1 h 1895"/>
                <a:gd name="T48" fmla="*/ 17 w 1565"/>
                <a:gd name="T49" fmla="*/ 1 h 1895"/>
                <a:gd name="T50" fmla="*/ 17 w 1565"/>
                <a:gd name="T51" fmla="*/ 2 h 1895"/>
                <a:gd name="T52" fmla="*/ 18 w 1565"/>
                <a:gd name="T53" fmla="*/ 2 h 1895"/>
                <a:gd name="T54" fmla="*/ 18 w 1565"/>
                <a:gd name="T55" fmla="*/ 3 h 1895"/>
                <a:gd name="T56" fmla="*/ 19 w 1565"/>
                <a:gd name="T57" fmla="*/ 3 h 1895"/>
                <a:gd name="T58" fmla="*/ 19 w 1565"/>
                <a:gd name="T59" fmla="*/ 4 h 1895"/>
                <a:gd name="T60" fmla="*/ 19 w 1565"/>
                <a:gd name="T61" fmla="*/ 5 h 1895"/>
                <a:gd name="T62" fmla="*/ 19 w 1565"/>
                <a:gd name="T63" fmla="*/ 6 h 1895"/>
                <a:gd name="T64" fmla="*/ 19 w 1565"/>
                <a:gd name="T65" fmla="*/ 7 h 1895"/>
                <a:gd name="T66" fmla="*/ 19 w 1565"/>
                <a:gd name="T67" fmla="*/ 8 h 1895"/>
                <a:gd name="T68" fmla="*/ 19 w 1565"/>
                <a:gd name="T69" fmla="*/ 9 h 1895"/>
                <a:gd name="T70" fmla="*/ 11 w 1565"/>
                <a:gd name="T71" fmla="*/ 23 h 1895"/>
                <a:gd name="T72" fmla="*/ 12 w 1565"/>
                <a:gd name="T73" fmla="*/ 9 h 1895"/>
                <a:gd name="T74" fmla="*/ 12 w 1565"/>
                <a:gd name="T75" fmla="*/ 8 h 1895"/>
                <a:gd name="T76" fmla="*/ 12 w 1565"/>
                <a:gd name="T77" fmla="*/ 8 h 1895"/>
                <a:gd name="T78" fmla="*/ 12 w 1565"/>
                <a:gd name="T79" fmla="*/ 7 h 1895"/>
                <a:gd name="T80" fmla="*/ 12 w 1565"/>
                <a:gd name="T81" fmla="*/ 7 h 1895"/>
                <a:gd name="T82" fmla="*/ 11 w 1565"/>
                <a:gd name="T83" fmla="*/ 7 h 1895"/>
                <a:gd name="T84" fmla="*/ 11 w 1565"/>
                <a:gd name="T85" fmla="*/ 7 h 1895"/>
                <a:gd name="T86" fmla="*/ 11 w 1565"/>
                <a:gd name="T87" fmla="*/ 7 h 1895"/>
                <a:gd name="T88" fmla="*/ 10 w 1565"/>
                <a:gd name="T89" fmla="*/ 7 h 1895"/>
                <a:gd name="T90" fmla="*/ 10 w 1565"/>
                <a:gd name="T91" fmla="*/ 7 h 1895"/>
                <a:gd name="T92" fmla="*/ 10 w 1565"/>
                <a:gd name="T93" fmla="*/ 7 h 1895"/>
                <a:gd name="T94" fmla="*/ 9 w 1565"/>
                <a:gd name="T95" fmla="*/ 7 h 1895"/>
                <a:gd name="T96" fmla="*/ 9 w 1565"/>
                <a:gd name="T97" fmla="*/ 7 h 1895"/>
                <a:gd name="T98" fmla="*/ 9 w 1565"/>
                <a:gd name="T99" fmla="*/ 8 h 1895"/>
                <a:gd name="T100" fmla="*/ 9 w 1565"/>
                <a:gd name="T101" fmla="*/ 8 h 1895"/>
                <a:gd name="T102" fmla="*/ 9 w 1565"/>
                <a:gd name="T103" fmla="*/ 9 h 1895"/>
                <a:gd name="T104" fmla="*/ 8 w 1565"/>
                <a:gd name="T105" fmla="*/ 12 h 189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565" h="1895">
                  <a:moveTo>
                    <a:pt x="848" y="967"/>
                  </a:moveTo>
                  <a:lnTo>
                    <a:pt x="801" y="1455"/>
                  </a:lnTo>
                  <a:lnTo>
                    <a:pt x="632" y="1455"/>
                  </a:lnTo>
                  <a:lnTo>
                    <a:pt x="589" y="1895"/>
                  </a:lnTo>
                  <a:lnTo>
                    <a:pt x="0" y="1895"/>
                  </a:lnTo>
                  <a:lnTo>
                    <a:pt x="113" y="719"/>
                  </a:lnTo>
                  <a:lnTo>
                    <a:pt x="117" y="677"/>
                  </a:lnTo>
                  <a:lnTo>
                    <a:pt x="124" y="637"/>
                  </a:lnTo>
                  <a:lnTo>
                    <a:pt x="132" y="597"/>
                  </a:lnTo>
                  <a:lnTo>
                    <a:pt x="140" y="559"/>
                  </a:lnTo>
                  <a:lnTo>
                    <a:pt x="151" y="521"/>
                  </a:lnTo>
                  <a:lnTo>
                    <a:pt x="163" y="485"/>
                  </a:lnTo>
                  <a:lnTo>
                    <a:pt x="177" y="450"/>
                  </a:lnTo>
                  <a:lnTo>
                    <a:pt x="192" y="416"/>
                  </a:lnTo>
                  <a:lnTo>
                    <a:pt x="208" y="383"/>
                  </a:lnTo>
                  <a:lnTo>
                    <a:pt x="226" y="352"/>
                  </a:lnTo>
                  <a:lnTo>
                    <a:pt x="245" y="322"/>
                  </a:lnTo>
                  <a:lnTo>
                    <a:pt x="266" y="293"/>
                  </a:lnTo>
                  <a:lnTo>
                    <a:pt x="287" y="265"/>
                  </a:lnTo>
                  <a:lnTo>
                    <a:pt x="312" y="238"/>
                  </a:lnTo>
                  <a:lnTo>
                    <a:pt x="337" y="213"/>
                  </a:lnTo>
                  <a:lnTo>
                    <a:pt x="363" y="189"/>
                  </a:lnTo>
                  <a:lnTo>
                    <a:pt x="391" y="166"/>
                  </a:lnTo>
                  <a:lnTo>
                    <a:pt x="420" y="145"/>
                  </a:lnTo>
                  <a:lnTo>
                    <a:pt x="450" y="124"/>
                  </a:lnTo>
                  <a:lnTo>
                    <a:pt x="481" y="107"/>
                  </a:lnTo>
                  <a:lnTo>
                    <a:pt x="514" y="89"/>
                  </a:lnTo>
                  <a:lnTo>
                    <a:pt x="546" y="74"/>
                  </a:lnTo>
                  <a:lnTo>
                    <a:pt x="582" y="59"/>
                  </a:lnTo>
                  <a:lnTo>
                    <a:pt x="617" y="47"/>
                  </a:lnTo>
                  <a:lnTo>
                    <a:pt x="654" y="36"/>
                  </a:lnTo>
                  <a:lnTo>
                    <a:pt x="691" y="26"/>
                  </a:lnTo>
                  <a:lnTo>
                    <a:pt x="731" y="18"/>
                  </a:lnTo>
                  <a:lnTo>
                    <a:pt x="770" y="11"/>
                  </a:lnTo>
                  <a:lnTo>
                    <a:pt x="812" y="7"/>
                  </a:lnTo>
                  <a:lnTo>
                    <a:pt x="855" y="2"/>
                  </a:lnTo>
                  <a:lnTo>
                    <a:pt x="898" y="0"/>
                  </a:lnTo>
                  <a:lnTo>
                    <a:pt x="943" y="0"/>
                  </a:lnTo>
                  <a:lnTo>
                    <a:pt x="985" y="0"/>
                  </a:lnTo>
                  <a:lnTo>
                    <a:pt x="1027" y="2"/>
                  </a:lnTo>
                  <a:lnTo>
                    <a:pt x="1067" y="6"/>
                  </a:lnTo>
                  <a:lnTo>
                    <a:pt x="1105" y="10"/>
                  </a:lnTo>
                  <a:lnTo>
                    <a:pt x="1141" y="17"/>
                  </a:lnTo>
                  <a:lnTo>
                    <a:pt x="1176" y="24"/>
                  </a:lnTo>
                  <a:lnTo>
                    <a:pt x="1209" y="33"/>
                  </a:lnTo>
                  <a:lnTo>
                    <a:pt x="1242" y="43"/>
                  </a:lnTo>
                  <a:lnTo>
                    <a:pt x="1272" y="54"/>
                  </a:lnTo>
                  <a:lnTo>
                    <a:pt x="1301" y="67"/>
                  </a:lnTo>
                  <a:lnTo>
                    <a:pt x="1328" y="81"/>
                  </a:lnTo>
                  <a:lnTo>
                    <a:pt x="1354" y="97"/>
                  </a:lnTo>
                  <a:lnTo>
                    <a:pt x="1378" y="113"/>
                  </a:lnTo>
                  <a:lnTo>
                    <a:pt x="1401" y="131"/>
                  </a:lnTo>
                  <a:lnTo>
                    <a:pt x="1422" y="151"/>
                  </a:lnTo>
                  <a:lnTo>
                    <a:pt x="1442" y="171"/>
                  </a:lnTo>
                  <a:lnTo>
                    <a:pt x="1460" y="193"/>
                  </a:lnTo>
                  <a:lnTo>
                    <a:pt x="1476" y="217"/>
                  </a:lnTo>
                  <a:lnTo>
                    <a:pt x="1491" y="243"/>
                  </a:lnTo>
                  <a:lnTo>
                    <a:pt x="1506" y="269"/>
                  </a:lnTo>
                  <a:lnTo>
                    <a:pt x="1518" y="296"/>
                  </a:lnTo>
                  <a:lnTo>
                    <a:pt x="1529" y="326"/>
                  </a:lnTo>
                  <a:lnTo>
                    <a:pt x="1539" y="357"/>
                  </a:lnTo>
                  <a:lnTo>
                    <a:pt x="1546" y="390"/>
                  </a:lnTo>
                  <a:lnTo>
                    <a:pt x="1553" y="423"/>
                  </a:lnTo>
                  <a:lnTo>
                    <a:pt x="1557" y="458"/>
                  </a:lnTo>
                  <a:lnTo>
                    <a:pt x="1562" y="495"/>
                  </a:lnTo>
                  <a:lnTo>
                    <a:pt x="1564" y="534"/>
                  </a:lnTo>
                  <a:lnTo>
                    <a:pt x="1565" y="573"/>
                  </a:lnTo>
                  <a:lnTo>
                    <a:pt x="1564" y="614"/>
                  </a:lnTo>
                  <a:lnTo>
                    <a:pt x="1562" y="656"/>
                  </a:lnTo>
                  <a:lnTo>
                    <a:pt x="1558" y="700"/>
                  </a:lnTo>
                  <a:lnTo>
                    <a:pt x="1443" y="1895"/>
                  </a:lnTo>
                  <a:lnTo>
                    <a:pt x="854" y="1895"/>
                  </a:lnTo>
                  <a:lnTo>
                    <a:pt x="965" y="737"/>
                  </a:lnTo>
                  <a:lnTo>
                    <a:pt x="967" y="711"/>
                  </a:lnTo>
                  <a:lnTo>
                    <a:pt x="968" y="687"/>
                  </a:lnTo>
                  <a:lnTo>
                    <a:pt x="968" y="665"/>
                  </a:lnTo>
                  <a:lnTo>
                    <a:pt x="967" y="645"/>
                  </a:lnTo>
                  <a:lnTo>
                    <a:pt x="965" y="628"/>
                  </a:lnTo>
                  <a:lnTo>
                    <a:pt x="961" y="611"/>
                  </a:lnTo>
                  <a:lnTo>
                    <a:pt x="957" y="598"/>
                  </a:lnTo>
                  <a:lnTo>
                    <a:pt x="951" y="586"/>
                  </a:lnTo>
                  <a:lnTo>
                    <a:pt x="945" y="576"/>
                  </a:lnTo>
                  <a:lnTo>
                    <a:pt x="937" y="569"/>
                  </a:lnTo>
                  <a:lnTo>
                    <a:pt x="927" y="561"/>
                  </a:lnTo>
                  <a:lnTo>
                    <a:pt x="916" y="555"/>
                  </a:lnTo>
                  <a:lnTo>
                    <a:pt x="904" y="550"/>
                  </a:lnTo>
                  <a:lnTo>
                    <a:pt x="890" y="547"/>
                  </a:lnTo>
                  <a:lnTo>
                    <a:pt x="875" y="546"/>
                  </a:lnTo>
                  <a:lnTo>
                    <a:pt x="857" y="544"/>
                  </a:lnTo>
                  <a:lnTo>
                    <a:pt x="841" y="546"/>
                  </a:lnTo>
                  <a:lnTo>
                    <a:pt x="824" y="548"/>
                  </a:lnTo>
                  <a:lnTo>
                    <a:pt x="810" y="551"/>
                  </a:lnTo>
                  <a:lnTo>
                    <a:pt x="796" y="557"/>
                  </a:lnTo>
                  <a:lnTo>
                    <a:pt x="782" y="563"/>
                  </a:lnTo>
                  <a:lnTo>
                    <a:pt x="770" y="572"/>
                  </a:lnTo>
                  <a:lnTo>
                    <a:pt x="759" y="582"/>
                  </a:lnTo>
                  <a:lnTo>
                    <a:pt x="748" y="593"/>
                  </a:lnTo>
                  <a:lnTo>
                    <a:pt x="740" y="606"/>
                  </a:lnTo>
                  <a:lnTo>
                    <a:pt x="731" y="620"/>
                  </a:lnTo>
                  <a:lnTo>
                    <a:pt x="723" y="636"/>
                  </a:lnTo>
                  <a:lnTo>
                    <a:pt x="717" y="653"/>
                  </a:lnTo>
                  <a:lnTo>
                    <a:pt x="711" y="672"/>
                  </a:lnTo>
                  <a:lnTo>
                    <a:pt x="707" y="692"/>
                  </a:lnTo>
                  <a:lnTo>
                    <a:pt x="703" y="713"/>
                  </a:lnTo>
                  <a:lnTo>
                    <a:pt x="700" y="737"/>
                  </a:lnTo>
                  <a:lnTo>
                    <a:pt x="678" y="967"/>
                  </a:lnTo>
                  <a:lnTo>
                    <a:pt x="848" y="967"/>
                  </a:lnTo>
                  <a:close/>
                </a:path>
              </a:pathLst>
            </a:custGeom>
            <a:solidFill>
              <a:srgbClr val="B01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4" name="Freeform 949">
              <a:extLst>
                <a:ext uri="{FF2B5EF4-FFF2-40B4-BE49-F238E27FC236}">
                  <a16:creationId xmlns:a16="http://schemas.microsoft.com/office/drawing/2014/main" id="{45425C97-EFE6-4587-BC8D-FF58E1177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2428"/>
              <a:ext cx="172" cy="205"/>
            </a:xfrm>
            <a:custGeom>
              <a:avLst/>
              <a:gdLst>
                <a:gd name="T0" fmla="*/ 13 w 1542"/>
                <a:gd name="T1" fmla="*/ 7 h 1849"/>
                <a:gd name="T2" fmla="*/ 11 w 1542"/>
                <a:gd name="T3" fmla="*/ 23 h 1849"/>
                <a:gd name="T4" fmla="*/ 4 w 1542"/>
                <a:gd name="T5" fmla="*/ 23 h 1849"/>
                <a:gd name="T6" fmla="*/ 6 w 1542"/>
                <a:gd name="T7" fmla="*/ 7 h 1849"/>
                <a:gd name="T8" fmla="*/ 0 w 1542"/>
                <a:gd name="T9" fmla="*/ 7 h 1849"/>
                <a:gd name="T10" fmla="*/ 1 w 1542"/>
                <a:gd name="T11" fmla="*/ 0 h 1849"/>
                <a:gd name="T12" fmla="*/ 19 w 1542"/>
                <a:gd name="T13" fmla="*/ 0 h 1849"/>
                <a:gd name="T14" fmla="*/ 19 w 1542"/>
                <a:gd name="T15" fmla="*/ 7 h 1849"/>
                <a:gd name="T16" fmla="*/ 13 w 1542"/>
                <a:gd name="T17" fmla="*/ 7 h 18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42" h="1849">
                  <a:moveTo>
                    <a:pt x="1041" y="531"/>
                  </a:moveTo>
                  <a:lnTo>
                    <a:pt x="914" y="1849"/>
                  </a:lnTo>
                  <a:lnTo>
                    <a:pt x="325" y="1849"/>
                  </a:lnTo>
                  <a:lnTo>
                    <a:pt x="451" y="531"/>
                  </a:lnTo>
                  <a:lnTo>
                    <a:pt x="0" y="531"/>
                  </a:lnTo>
                  <a:lnTo>
                    <a:pt x="51" y="0"/>
                  </a:lnTo>
                  <a:lnTo>
                    <a:pt x="1542" y="0"/>
                  </a:lnTo>
                  <a:lnTo>
                    <a:pt x="1492" y="531"/>
                  </a:lnTo>
                  <a:lnTo>
                    <a:pt x="1041" y="531"/>
                  </a:lnTo>
                  <a:close/>
                </a:path>
              </a:pathLst>
            </a:custGeom>
            <a:solidFill>
              <a:srgbClr val="B01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5" name="Freeform 950">
              <a:extLst>
                <a:ext uri="{FF2B5EF4-FFF2-40B4-BE49-F238E27FC236}">
                  <a16:creationId xmlns:a16="http://schemas.microsoft.com/office/drawing/2014/main" id="{E9F5950D-50E1-4887-B278-3B17C55CD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2423"/>
              <a:ext cx="176" cy="210"/>
            </a:xfrm>
            <a:custGeom>
              <a:avLst/>
              <a:gdLst>
                <a:gd name="T0" fmla="*/ 10 w 1590"/>
                <a:gd name="T1" fmla="*/ 9 h 1895"/>
                <a:gd name="T2" fmla="*/ 11 w 1590"/>
                <a:gd name="T3" fmla="*/ 9 h 1895"/>
                <a:gd name="T4" fmla="*/ 11 w 1590"/>
                <a:gd name="T5" fmla="*/ 9 h 1895"/>
                <a:gd name="T6" fmla="*/ 12 w 1590"/>
                <a:gd name="T7" fmla="*/ 9 h 1895"/>
                <a:gd name="T8" fmla="*/ 12 w 1590"/>
                <a:gd name="T9" fmla="*/ 8 h 1895"/>
                <a:gd name="T10" fmla="*/ 12 w 1590"/>
                <a:gd name="T11" fmla="*/ 8 h 1895"/>
                <a:gd name="T12" fmla="*/ 12 w 1590"/>
                <a:gd name="T13" fmla="*/ 7 h 1895"/>
                <a:gd name="T14" fmla="*/ 12 w 1590"/>
                <a:gd name="T15" fmla="*/ 7 h 1895"/>
                <a:gd name="T16" fmla="*/ 12 w 1590"/>
                <a:gd name="T17" fmla="*/ 7 h 1895"/>
                <a:gd name="T18" fmla="*/ 11 w 1590"/>
                <a:gd name="T19" fmla="*/ 7 h 1895"/>
                <a:gd name="T20" fmla="*/ 11 w 1590"/>
                <a:gd name="T21" fmla="*/ 7 h 1895"/>
                <a:gd name="T22" fmla="*/ 10 w 1590"/>
                <a:gd name="T23" fmla="*/ 7 h 1895"/>
                <a:gd name="T24" fmla="*/ 10 w 1590"/>
                <a:gd name="T25" fmla="*/ 7 h 1895"/>
                <a:gd name="T26" fmla="*/ 9 w 1590"/>
                <a:gd name="T27" fmla="*/ 7 h 1895"/>
                <a:gd name="T28" fmla="*/ 9 w 1590"/>
                <a:gd name="T29" fmla="*/ 7 h 1895"/>
                <a:gd name="T30" fmla="*/ 9 w 1590"/>
                <a:gd name="T31" fmla="*/ 8 h 1895"/>
                <a:gd name="T32" fmla="*/ 7 w 1590"/>
                <a:gd name="T33" fmla="*/ 23 h 1895"/>
                <a:gd name="T34" fmla="*/ 1 w 1590"/>
                <a:gd name="T35" fmla="*/ 9 h 1895"/>
                <a:gd name="T36" fmla="*/ 2 w 1590"/>
                <a:gd name="T37" fmla="*/ 7 h 1895"/>
                <a:gd name="T38" fmla="*/ 2 w 1590"/>
                <a:gd name="T39" fmla="*/ 6 h 1895"/>
                <a:gd name="T40" fmla="*/ 3 w 1590"/>
                <a:gd name="T41" fmla="*/ 5 h 1895"/>
                <a:gd name="T42" fmla="*/ 3 w 1590"/>
                <a:gd name="T43" fmla="*/ 4 h 1895"/>
                <a:gd name="T44" fmla="*/ 4 w 1590"/>
                <a:gd name="T45" fmla="*/ 3 h 1895"/>
                <a:gd name="T46" fmla="*/ 5 w 1590"/>
                <a:gd name="T47" fmla="*/ 2 h 1895"/>
                <a:gd name="T48" fmla="*/ 6 w 1590"/>
                <a:gd name="T49" fmla="*/ 1 h 1895"/>
                <a:gd name="T50" fmla="*/ 8 w 1590"/>
                <a:gd name="T51" fmla="*/ 1 h 1895"/>
                <a:gd name="T52" fmla="*/ 9 w 1590"/>
                <a:gd name="T53" fmla="*/ 0 h 1895"/>
                <a:gd name="T54" fmla="*/ 11 w 1590"/>
                <a:gd name="T55" fmla="*/ 0 h 1895"/>
                <a:gd name="T56" fmla="*/ 12 w 1590"/>
                <a:gd name="T57" fmla="*/ 0 h 1895"/>
                <a:gd name="T58" fmla="*/ 14 w 1590"/>
                <a:gd name="T59" fmla="*/ 0 h 1895"/>
                <a:gd name="T60" fmla="*/ 15 w 1590"/>
                <a:gd name="T61" fmla="*/ 1 h 1895"/>
                <a:gd name="T62" fmla="*/ 16 w 1590"/>
                <a:gd name="T63" fmla="*/ 1 h 1895"/>
                <a:gd name="T64" fmla="*/ 17 w 1590"/>
                <a:gd name="T65" fmla="*/ 2 h 1895"/>
                <a:gd name="T66" fmla="*/ 18 w 1590"/>
                <a:gd name="T67" fmla="*/ 3 h 1895"/>
                <a:gd name="T68" fmla="*/ 18 w 1590"/>
                <a:gd name="T69" fmla="*/ 4 h 1895"/>
                <a:gd name="T70" fmla="*/ 19 w 1590"/>
                <a:gd name="T71" fmla="*/ 5 h 1895"/>
                <a:gd name="T72" fmla="*/ 19 w 1590"/>
                <a:gd name="T73" fmla="*/ 6 h 1895"/>
                <a:gd name="T74" fmla="*/ 19 w 1590"/>
                <a:gd name="T75" fmla="*/ 7 h 1895"/>
                <a:gd name="T76" fmla="*/ 19 w 1590"/>
                <a:gd name="T77" fmla="*/ 8 h 1895"/>
                <a:gd name="T78" fmla="*/ 19 w 1590"/>
                <a:gd name="T79" fmla="*/ 9 h 1895"/>
                <a:gd name="T80" fmla="*/ 19 w 1590"/>
                <a:gd name="T81" fmla="*/ 10 h 1895"/>
                <a:gd name="T82" fmla="*/ 18 w 1590"/>
                <a:gd name="T83" fmla="*/ 12 h 1895"/>
                <a:gd name="T84" fmla="*/ 18 w 1590"/>
                <a:gd name="T85" fmla="*/ 12 h 1895"/>
                <a:gd name="T86" fmla="*/ 17 w 1590"/>
                <a:gd name="T87" fmla="*/ 13 h 1895"/>
                <a:gd name="T88" fmla="*/ 16 w 1590"/>
                <a:gd name="T89" fmla="*/ 14 h 1895"/>
                <a:gd name="T90" fmla="*/ 15 w 1590"/>
                <a:gd name="T91" fmla="*/ 15 h 1895"/>
                <a:gd name="T92" fmla="*/ 14 w 1590"/>
                <a:gd name="T93" fmla="*/ 15 h 1895"/>
                <a:gd name="T94" fmla="*/ 13 w 1590"/>
                <a:gd name="T95" fmla="*/ 15 h 1895"/>
                <a:gd name="T96" fmla="*/ 11 w 1590"/>
                <a:gd name="T97" fmla="*/ 15 h 1895"/>
                <a:gd name="T98" fmla="*/ 9 w 1590"/>
                <a:gd name="T99" fmla="*/ 15 h 189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590" h="1895">
                  <a:moveTo>
                    <a:pt x="746" y="1256"/>
                  </a:moveTo>
                  <a:lnTo>
                    <a:pt x="794" y="771"/>
                  </a:lnTo>
                  <a:lnTo>
                    <a:pt x="816" y="771"/>
                  </a:lnTo>
                  <a:lnTo>
                    <a:pt x="835" y="768"/>
                  </a:lnTo>
                  <a:lnTo>
                    <a:pt x="854" y="766"/>
                  </a:lnTo>
                  <a:lnTo>
                    <a:pt x="873" y="763"/>
                  </a:lnTo>
                  <a:lnTo>
                    <a:pt x="889" y="758"/>
                  </a:lnTo>
                  <a:lnTo>
                    <a:pt x="903" y="753"/>
                  </a:lnTo>
                  <a:lnTo>
                    <a:pt x="918" y="746"/>
                  </a:lnTo>
                  <a:lnTo>
                    <a:pt x="931" y="739"/>
                  </a:lnTo>
                  <a:lnTo>
                    <a:pt x="942" y="730"/>
                  </a:lnTo>
                  <a:lnTo>
                    <a:pt x="952" y="721"/>
                  </a:lnTo>
                  <a:lnTo>
                    <a:pt x="960" y="710"/>
                  </a:lnTo>
                  <a:lnTo>
                    <a:pt x="967" y="699"/>
                  </a:lnTo>
                  <a:lnTo>
                    <a:pt x="974" y="687"/>
                  </a:lnTo>
                  <a:lnTo>
                    <a:pt x="978" y="673"/>
                  </a:lnTo>
                  <a:lnTo>
                    <a:pt x="982" y="659"/>
                  </a:lnTo>
                  <a:lnTo>
                    <a:pt x="985" y="643"/>
                  </a:lnTo>
                  <a:lnTo>
                    <a:pt x="985" y="629"/>
                  </a:lnTo>
                  <a:lnTo>
                    <a:pt x="985" y="616"/>
                  </a:lnTo>
                  <a:lnTo>
                    <a:pt x="983" y="604"/>
                  </a:lnTo>
                  <a:lnTo>
                    <a:pt x="980" y="593"/>
                  </a:lnTo>
                  <a:lnTo>
                    <a:pt x="977" y="582"/>
                  </a:lnTo>
                  <a:lnTo>
                    <a:pt x="971" y="573"/>
                  </a:lnTo>
                  <a:lnTo>
                    <a:pt x="966" y="564"/>
                  </a:lnTo>
                  <a:lnTo>
                    <a:pt x="958" y="557"/>
                  </a:lnTo>
                  <a:lnTo>
                    <a:pt x="949" y="549"/>
                  </a:lnTo>
                  <a:lnTo>
                    <a:pt x="941" y="543"/>
                  </a:lnTo>
                  <a:lnTo>
                    <a:pt x="930" y="538"/>
                  </a:lnTo>
                  <a:lnTo>
                    <a:pt x="918" y="535"/>
                  </a:lnTo>
                  <a:lnTo>
                    <a:pt x="904" y="531"/>
                  </a:lnTo>
                  <a:lnTo>
                    <a:pt x="890" y="529"/>
                  </a:lnTo>
                  <a:lnTo>
                    <a:pt x="875" y="528"/>
                  </a:lnTo>
                  <a:lnTo>
                    <a:pt x="858" y="527"/>
                  </a:lnTo>
                  <a:lnTo>
                    <a:pt x="842" y="528"/>
                  </a:lnTo>
                  <a:lnTo>
                    <a:pt x="825" y="529"/>
                  </a:lnTo>
                  <a:lnTo>
                    <a:pt x="811" y="532"/>
                  </a:lnTo>
                  <a:lnTo>
                    <a:pt x="797" y="537"/>
                  </a:lnTo>
                  <a:lnTo>
                    <a:pt x="784" y="542"/>
                  </a:lnTo>
                  <a:lnTo>
                    <a:pt x="773" y="550"/>
                  </a:lnTo>
                  <a:lnTo>
                    <a:pt x="762" y="558"/>
                  </a:lnTo>
                  <a:lnTo>
                    <a:pt x="751" y="568"/>
                  </a:lnTo>
                  <a:lnTo>
                    <a:pt x="742" y="577"/>
                  </a:lnTo>
                  <a:lnTo>
                    <a:pt x="734" y="589"/>
                  </a:lnTo>
                  <a:lnTo>
                    <a:pt x="727" y="603"/>
                  </a:lnTo>
                  <a:lnTo>
                    <a:pt x="720" y="617"/>
                  </a:lnTo>
                  <a:lnTo>
                    <a:pt x="716" y="632"/>
                  </a:lnTo>
                  <a:lnTo>
                    <a:pt x="711" y="650"/>
                  </a:lnTo>
                  <a:lnTo>
                    <a:pt x="708" y="667"/>
                  </a:lnTo>
                  <a:lnTo>
                    <a:pt x="705" y="687"/>
                  </a:lnTo>
                  <a:lnTo>
                    <a:pt x="589" y="1895"/>
                  </a:lnTo>
                  <a:lnTo>
                    <a:pt x="0" y="1895"/>
                  </a:lnTo>
                  <a:lnTo>
                    <a:pt x="110" y="744"/>
                  </a:lnTo>
                  <a:lnTo>
                    <a:pt x="115" y="700"/>
                  </a:lnTo>
                  <a:lnTo>
                    <a:pt x="121" y="659"/>
                  </a:lnTo>
                  <a:lnTo>
                    <a:pt x="127" y="619"/>
                  </a:lnTo>
                  <a:lnTo>
                    <a:pt x="135" y="581"/>
                  </a:lnTo>
                  <a:lnTo>
                    <a:pt x="145" y="546"/>
                  </a:lnTo>
                  <a:lnTo>
                    <a:pt x="155" y="512"/>
                  </a:lnTo>
                  <a:lnTo>
                    <a:pt x="165" y="480"/>
                  </a:lnTo>
                  <a:lnTo>
                    <a:pt x="177" y="450"/>
                  </a:lnTo>
                  <a:lnTo>
                    <a:pt x="190" y="422"/>
                  </a:lnTo>
                  <a:lnTo>
                    <a:pt x="205" y="394"/>
                  </a:lnTo>
                  <a:lnTo>
                    <a:pt x="222" y="367"/>
                  </a:lnTo>
                  <a:lnTo>
                    <a:pt x="239" y="339"/>
                  </a:lnTo>
                  <a:lnTo>
                    <a:pt x="259" y="313"/>
                  </a:lnTo>
                  <a:lnTo>
                    <a:pt x="281" y="288"/>
                  </a:lnTo>
                  <a:lnTo>
                    <a:pt x="304" y="262"/>
                  </a:lnTo>
                  <a:lnTo>
                    <a:pt x="329" y="237"/>
                  </a:lnTo>
                  <a:lnTo>
                    <a:pt x="358" y="211"/>
                  </a:lnTo>
                  <a:lnTo>
                    <a:pt x="390" y="186"/>
                  </a:lnTo>
                  <a:lnTo>
                    <a:pt x="422" y="161"/>
                  </a:lnTo>
                  <a:lnTo>
                    <a:pt x="456" y="138"/>
                  </a:lnTo>
                  <a:lnTo>
                    <a:pt x="492" y="118"/>
                  </a:lnTo>
                  <a:lnTo>
                    <a:pt x="528" y="98"/>
                  </a:lnTo>
                  <a:lnTo>
                    <a:pt x="566" y="80"/>
                  </a:lnTo>
                  <a:lnTo>
                    <a:pt x="607" y="64"/>
                  </a:lnTo>
                  <a:lnTo>
                    <a:pt x="648" y="48"/>
                  </a:lnTo>
                  <a:lnTo>
                    <a:pt x="688" y="35"/>
                  </a:lnTo>
                  <a:lnTo>
                    <a:pt x="730" y="24"/>
                  </a:lnTo>
                  <a:lnTo>
                    <a:pt x="771" y="16"/>
                  </a:lnTo>
                  <a:lnTo>
                    <a:pt x="812" y="9"/>
                  </a:lnTo>
                  <a:lnTo>
                    <a:pt x="854" y="3"/>
                  </a:lnTo>
                  <a:lnTo>
                    <a:pt x="895" y="1"/>
                  </a:lnTo>
                  <a:lnTo>
                    <a:pt x="936" y="0"/>
                  </a:lnTo>
                  <a:lnTo>
                    <a:pt x="974" y="0"/>
                  </a:lnTo>
                  <a:lnTo>
                    <a:pt x="1011" y="2"/>
                  </a:lnTo>
                  <a:lnTo>
                    <a:pt x="1046" y="7"/>
                  </a:lnTo>
                  <a:lnTo>
                    <a:pt x="1081" y="11"/>
                  </a:lnTo>
                  <a:lnTo>
                    <a:pt x="1114" y="19"/>
                  </a:lnTo>
                  <a:lnTo>
                    <a:pt x="1147" y="26"/>
                  </a:lnTo>
                  <a:lnTo>
                    <a:pt x="1179" y="36"/>
                  </a:lnTo>
                  <a:lnTo>
                    <a:pt x="1211" y="47"/>
                  </a:lnTo>
                  <a:lnTo>
                    <a:pt x="1240" y="59"/>
                  </a:lnTo>
                  <a:lnTo>
                    <a:pt x="1270" y="74"/>
                  </a:lnTo>
                  <a:lnTo>
                    <a:pt x="1298" y="89"/>
                  </a:lnTo>
                  <a:lnTo>
                    <a:pt x="1326" y="107"/>
                  </a:lnTo>
                  <a:lnTo>
                    <a:pt x="1352" y="125"/>
                  </a:lnTo>
                  <a:lnTo>
                    <a:pt x="1377" y="145"/>
                  </a:lnTo>
                  <a:lnTo>
                    <a:pt x="1403" y="167"/>
                  </a:lnTo>
                  <a:lnTo>
                    <a:pt x="1426" y="189"/>
                  </a:lnTo>
                  <a:lnTo>
                    <a:pt x="1449" y="213"/>
                  </a:lnTo>
                  <a:lnTo>
                    <a:pt x="1470" y="238"/>
                  </a:lnTo>
                  <a:lnTo>
                    <a:pt x="1489" y="264"/>
                  </a:lnTo>
                  <a:lnTo>
                    <a:pt x="1507" y="290"/>
                  </a:lnTo>
                  <a:lnTo>
                    <a:pt x="1522" y="317"/>
                  </a:lnTo>
                  <a:lnTo>
                    <a:pt x="1537" y="345"/>
                  </a:lnTo>
                  <a:lnTo>
                    <a:pt x="1549" y="373"/>
                  </a:lnTo>
                  <a:lnTo>
                    <a:pt x="1560" y="402"/>
                  </a:lnTo>
                  <a:lnTo>
                    <a:pt x="1569" y="431"/>
                  </a:lnTo>
                  <a:lnTo>
                    <a:pt x="1577" y="462"/>
                  </a:lnTo>
                  <a:lnTo>
                    <a:pt x="1583" y="493"/>
                  </a:lnTo>
                  <a:lnTo>
                    <a:pt x="1587" y="526"/>
                  </a:lnTo>
                  <a:lnTo>
                    <a:pt x="1589" y="558"/>
                  </a:lnTo>
                  <a:lnTo>
                    <a:pt x="1590" y="591"/>
                  </a:lnTo>
                  <a:lnTo>
                    <a:pt x="1589" y="625"/>
                  </a:lnTo>
                  <a:lnTo>
                    <a:pt x="1587" y="660"/>
                  </a:lnTo>
                  <a:lnTo>
                    <a:pt x="1583" y="694"/>
                  </a:lnTo>
                  <a:lnTo>
                    <a:pt x="1577" y="727"/>
                  </a:lnTo>
                  <a:lnTo>
                    <a:pt x="1571" y="758"/>
                  </a:lnTo>
                  <a:lnTo>
                    <a:pt x="1563" y="789"/>
                  </a:lnTo>
                  <a:lnTo>
                    <a:pt x="1553" y="820"/>
                  </a:lnTo>
                  <a:lnTo>
                    <a:pt x="1543" y="850"/>
                  </a:lnTo>
                  <a:lnTo>
                    <a:pt x="1530" y="878"/>
                  </a:lnTo>
                  <a:lnTo>
                    <a:pt x="1517" y="907"/>
                  </a:lnTo>
                  <a:lnTo>
                    <a:pt x="1503" y="934"/>
                  </a:lnTo>
                  <a:lnTo>
                    <a:pt x="1486" y="960"/>
                  </a:lnTo>
                  <a:lnTo>
                    <a:pt x="1469" y="986"/>
                  </a:lnTo>
                  <a:lnTo>
                    <a:pt x="1450" y="1011"/>
                  </a:lnTo>
                  <a:lnTo>
                    <a:pt x="1429" y="1034"/>
                  </a:lnTo>
                  <a:lnTo>
                    <a:pt x="1407" y="1058"/>
                  </a:lnTo>
                  <a:lnTo>
                    <a:pt x="1384" y="1080"/>
                  </a:lnTo>
                  <a:lnTo>
                    <a:pt x="1360" y="1102"/>
                  </a:lnTo>
                  <a:lnTo>
                    <a:pt x="1337" y="1121"/>
                  </a:lnTo>
                  <a:lnTo>
                    <a:pt x="1312" y="1138"/>
                  </a:lnTo>
                  <a:lnTo>
                    <a:pt x="1285" y="1155"/>
                  </a:lnTo>
                  <a:lnTo>
                    <a:pt x="1259" y="1170"/>
                  </a:lnTo>
                  <a:lnTo>
                    <a:pt x="1230" y="1184"/>
                  </a:lnTo>
                  <a:lnTo>
                    <a:pt x="1201" y="1196"/>
                  </a:lnTo>
                  <a:lnTo>
                    <a:pt x="1170" y="1208"/>
                  </a:lnTo>
                  <a:lnTo>
                    <a:pt x="1137" y="1218"/>
                  </a:lnTo>
                  <a:lnTo>
                    <a:pt x="1104" y="1227"/>
                  </a:lnTo>
                  <a:lnTo>
                    <a:pt x="1070" y="1236"/>
                  </a:lnTo>
                  <a:lnTo>
                    <a:pt x="1034" y="1242"/>
                  </a:lnTo>
                  <a:lnTo>
                    <a:pt x="997" y="1248"/>
                  </a:lnTo>
                  <a:lnTo>
                    <a:pt x="959" y="1252"/>
                  </a:lnTo>
                  <a:lnTo>
                    <a:pt x="920" y="1255"/>
                  </a:lnTo>
                  <a:lnTo>
                    <a:pt x="879" y="1257"/>
                  </a:lnTo>
                  <a:lnTo>
                    <a:pt x="837" y="1258"/>
                  </a:lnTo>
                  <a:lnTo>
                    <a:pt x="746" y="1256"/>
                  </a:lnTo>
                  <a:close/>
                </a:path>
              </a:pathLst>
            </a:custGeom>
            <a:solidFill>
              <a:srgbClr val="B01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72715" name="Picture 951" descr="Glucose_Ring_Structure_001">
            <a:extLst>
              <a:ext uri="{FF2B5EF4-FFF2-40B4-BE49-F238E27FC236}">
                <a16:creationId xmlns:a16="http://schemas.microsoft.com/office/drawing/2014/main" id="{9A8C2CA5-8A34-456A-863F-98AAE72F37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575" y="3429000"/>
            <a:ext cx="1871663" cy="146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716" name="Picture 952" descr="Boy_with_Bbasketball_01">
            <a:extLst>
              <a:ext uri="{FF2B5EF4-FFF2-40B4-BE49-F238E27FC236}">
                <a16:creationId xmlns:a16="http://schemas.microsoft.com/office/drawing/2014/main" id="{77279072-9932-43B1-8567-C4A910FA7F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8950" y="1628775"/>
            <a:ext cx="1711325" cy="4773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pull dir="d"/>
    <p:sndAc>
      <p:stSnd>
        <p:snd r:embed="rId4" name="whoosh.wav"/>
      </p:stSnd>
    </p:sndAc>
  </p:transition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754" name="Picture 2" descr="Wt_Control_004">
            <a:extLst>
              <a:ext uri="{FF2B5EF4-FFF2-40B4-BE49-F238E27FC236}">
                <a16:creationId xmlns:a16="http://schemas.microsoft.com/office/drawing/2014/main" id="{1785E21F-F512-47C9-B790-D159579A5DC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95513" y="704850"/>
            <a:ext cx="6694487" cy="559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8333B731-8A6C-4DAC-B3BF-027DBB04F234}"/>
              </a:ext>
            </a:extLst>
          </p:cNvPr>
          <p:cNvSpPr>
            <a:spLocks/>
          </p:cNvSpPr>
          <p:nvPr/>
        </p:nvSpPr>
        <p:spPr bwMode="auto">
          <a:xfrm>
            <a:off x="179388" y="333375"/>
            <a:ext cx="3168650" cy="5688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eaLnBrk="1" hangingPunct="1">
              <a:lnSpc>
                <a:spcPct val="360000"/>
              </a:lnSpc>
              <a:defRPr/>
            </a:pPr>
            <a:r>
              <a:rPr lang="es-PR" altLang="en-US" sz="30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Componentes del Gasto Energético Diario</a:t>
            </a:r>
          </a:p>
        </p:txBody>
      </p:sp>
      <p:sp>
        <p:nvSpPr>
          <p:cNvPr id="74756" name="Text Box 6">
            <a:extLst>
              <a:ext uri="{FF2B5EF4-FFF2-40B4-BE49-F238E27FC236}">
                <a16:creationId xmlns:a16="http://schemas.microsoft.com/office/drawing/2014/main" id="{B26097A8-3EAE-4D38-9999-23784E724D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453188"/>
            <a:ext cx="9144000" cy="40481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74757" name="Text Box 6">
            <a:extLst>
              <a:ext uri="{FF2B5EF4-FFF2-40B4-BE49-F238E27FC236}">
                <a16:creationId xmlns:a16="http://schemas.microsoft.com/office/drawing/2014/main" id="{2C94C1D8-3BEF-46B3-984C-2D35F3A17D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381750"/>
            <a:ext cx="8964612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Reproducido de: </a:t>
            </a:r>
            <a:r>
              <a:rPr lang="en-US" altLang="en-US" sz="1200" b="1" i="1">
                <a:latin typeface="Times New Roman" panose="02020603050405020304" pitchFamily="18" charset="0"/>
              </a:rPr>
              <a:t>Sports and Exercise Nutrition</a:t>
            </a:r>
            <a:r>
              <a:rPr lang="en-US" altLang="en-US" sz="1200">
                <a:latin typeface="Times New Roman" panose="02020603050405020304" pitchFamily="18" charset="0"/>
              </a:rPr>
              <a:t>. 4ta. ed.; (p. 200), por W. D. McArdle, F. I. Katch, &amp; V. I. Katch, 2013, Philadelphia: Lippincott Williams &amp; Wilkins. Copyright 2013 por Lippincott Williams &amp; Wilkins, a Wolters Kluwer business.</a:t>
            </a:r>
          </a:p>
        </p:txBody>
      </p:sp>
    </p:spTree>
    <p:custDataLst>
      <p:tags r:id="rId1"/>
    </p:custDataLst>
  </p:cSld>
  <p:clrMapOvr>
    <a:masterClrMapping/>
  </p:clrMapOvr>
  <p:transition spd="slow">
    <p:split dir="in"/>
  </p:transition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Text Box 6">
            <a:extLst>
              <a:ext uri="{FF2B5EF4-FFF2-40B4-BE49-F238E27FC236}">
                <a16:creationId xmlns:a16="http://schemas.microsoft.com/office/drawing/2014/main" id="{89AF294D-5BA2-4B9F-9DC6-5DEEA30754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453188"/>
            <a:ext cx="9144000" cy="40481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76803" name="Text Box 6">
            <a:extLst>
              <a:ext uri="{FF2B5EF4-FFF2-40B4-BE49-F238E27FC236}">
                <a16:creationId xmlns:a16="http://schemas.microsoft.com/office/drawing/2014/main" id="{5B907D50-B786-422D-95C7-FF1BABD462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237288"/>
            <a:ext cx="8964612" cy="360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Reproducido de: </a:t>
            </a:r>
            <a:r>
              <a:rPr lang="en-US" altLang="en-US" sz="1200" b="1" i="1">
                <a:latin typeface="Times New Roman" panose="02020603050405020304" pitchFamily="18" charset="0"/>
              </a:rPr>
              <a:t>Exercise Physiology for Health, Fitness, and Performance</a:t>
            </a:r>
            <a:r>
              <a:rPr lang="en-US" altLang="en-US" sz="1200">
                <a:latin typeface="Times New Roman" panose="02020603050405020304" pitchFamily="18" charset="0"/>
              </a:rPr>
              <a:t>. (p. 220), por S. A. Plowman, &amp; D. L. Smith, 2011, Philadelphia: Lippincott Williams &amp; Wilkins. Copyright 2011 por Lippincott Williams &amp; Wilkins, a Wolters Kluwer business.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4346507-6AE1-4495-BE51-7A293B55A4A2}"/>
              </a:ext>
            </a:extLst>
          </p:cNvPr>
          <p:cNvSpPr>
            <a:spLocks/>
          </p:cNvSpPr>
          <p:nvPr/>
        </p:nvSpPr>
        <p:spPr bwMode="auto">
          <a:xfrm>
            <a:off x="0" y="692150"/>
            <a:ext cx="9144000" cy="50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defRPr/>
            </a:pPr>
            <a:r>
              <a:rPr lang="es-PR" altLang="en-US" sz="19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CONTROL DE PESO</a:t>
            </a:r>
            <a:br>
              <a:rPr lang="es-PR" altLang="en-US" sz="19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</a:br>
            <a:r>
              <a:rPr lang="es-PR" altLang="en-US" sz="19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GASTO ENERGÉTICO: Sedentario vs. Activo</a:t>
            </a:r>
            <a:endParaRPr lang="es-PR" altLang="en-US" sz="1900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  <a:cs typeface="Arial" panose="020B0604020202020204" pitchFamily="34" charset="0"/>
            </a:endParaRPr>
          </a:p>
        </p:txBody>
      </p:sp>
      <p:pic>
        <p:nvPicPr>
          <p:cNvPr id="76805" name="Picture 9" descr="Energy_Expenditure_Pie-Chart_01">
            <a:extLst>
              <a:ext uri="{FF2B5EF4-FFF2-40B4-BE49-F238E27FC236}">
                <a16:creationId xmlns:a16="http://schemas.microsoft.com/office/drawing/2014/main" id="{B370E42E-446F-4CC1-A9B7-4BD6E332D4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650" y="1341438"/>
            <a:ext cx="7632700" cy="4846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</p:transition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850" name="Picture 5" descr="Nutrientes_Valor_Calorico">
            <a:extLst>
              <a:ext uri="{FF2B5EF4-FFF2-40B4-BE49-F238E27FC236}">
                <a16:creationId xmlns:a16="http://schemas.microsoft.com/office/drawing/2014/main" id="{D154EA36-3A80-4DB7-B0C0-FE555C6ACEC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650" y="736600"/>
            <a:ext cx="7488238" cy="5710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0898" name="Picture 2" descr="Metas_Dieteticas_PobG_002">
            <a:extLst>
              <a:ext uri="{FF2B5EF4-FFF2-40B4-BE49-F238E27FC236}">
                <a16:creationId xmlns:a16="http://schemas.microsoft.com/office/drawing/2014/main" id="{1A7C0B00-38A1-41CD-9DD6-6B64F66164F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19475" y="692150"/>
            <a:ext cx="5486400" cy="5832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7A53E55A-E8D2-4799-96A5-1E06861340F2}"/>
              </a:ext>
            </a:extLst>
          </p:cNvPr>
          <p:cNvSpPr>
            <a:spLocks/>
          </p:cNvSpPr>
          <p:nvPr/>
        </p:nvSpPr>
        <p:spPr bwMode="auto">
          <a:xfrm>
            <a:off x="34925" y="2276475"/>
            <a:ext cx="3311525" cy="2087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r" eaLnBrk="1" hangingPunct="1">
              <a:lnSpc>
                <a:spcPct val="130000"/>
              </a:lnSpc>
              <a:defRPr/>
            </a:pPr>
            <a:r>
              <a:rPr lang="es-PR" altLang="en-US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 DIETÉTICAS</a:t>
            </a:r>
            <a:br>
              <a:rPr lang="es-PR" altLang="en-US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</a:br>
            <a:r>
              <a:rPr lang="es-PR" altLang="en-US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–</a:t>
            </a:r>
            <a:r>
              <a:rPr lang="es-PR" altLang="en-US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EVOLUCIÓN: 1977</a:t>
            </a:r>
          </a:p>
        </p:txBody>
      </p:sp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946" name="Picture 3" descr="DRIs_001">
            <a:extLst>
              <a:ext uri="{FF2B5EF4-FFF2-40B4-BE49-F238E27FC236}">
                <a16:creationId xmlns:a16="http://schemas.microsoft.com/office/drawing/2014/main" id="{2CE8DBEC-7AA6-48D7-B19B-A8D6D21915F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700088"/>
            <a:ext cx="8280400" cy="5773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4994" name="Picture 3" descr="Metas_Dieteticas_PobG_2002_002">
            <a:extLst>
              <a:ext uri="{FF2B5EF4-FFF2-40B4-BE49-F238E27FC236}">
                <a16:creationId xmlns:a16="http://schemas.microsoft.com/office/drawing/2014/main" id="{A442AE24-9DFC-42F6-9AF2-6C7DB2884FB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750" y="692150"/>
            <a:ext cx="8083550" cy="5875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Picture 3" descr="Nutricion_Concepto_002">
            <a:extLst>
              <a:ext uri="{FF2B5EF4-FFF2-40B4-BE49-F238E27FC236}">
                <a16:creationId xmlns:a16="http://schemas.microsoft.com/office/drawing/2014/main" id="{03863620-0D77-45AB-ADFA-972406868A9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875" y="319088"/>
            <a:ext cx="8893175" cy="6538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Text Box 6">
            <a:extLst>
              <a:ext uri="{FF2B5EF4-FFF2-40B4-BE49-F238E27FC236}">
                <a16:creationId xmlns:a16="http://schemas.microsoft.com/office/drawing/2014/main" id="{F347DE0C-8DDE-437B-AEF0-77A2ED09E8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588125"/>
            <a:ext cx="9144000" cy="269875"/>
          </a:xfrm>
          <a:prstGeom prst="rect">
            <a:avLst/>
          </a:prstGeom>
          <a:solidFill>
            <a:srgbClr val="E6E6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en-US" altLang="en-US" sz="1000">
                <a:latin typeface="Arial" panose="020B0604020202020204" pitchFamily="34" charset="0"/>
              </a:rPr>
              <a:t>Copyright © 2013 Edgar Lopategui Corsino | Saludmed </a:t>
            </a: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9C368AA1-4591-4310-831C-41665717CAB2}"/>
              </a:ext>
            </a:extLst>
          </p:cNvPr>
          <p:cNvSpPr/>
          <p:nvPr/>
        </p:nvSpPr>
        <p:spPr>
          <a:xfrm>
            <a:off x="0" y="366713"/>
            <a:ext cx="9144000" cy="84137"/>
          </a:xfrm>
          <a:prstGeom prst="rect">
            <a:avLst/>
          </a:prstGeom>
          <a:solidFill>
            <a:schemeClr val="accent2">
              <a:alpha val="50000"/>
            </a:scheme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BB20B3CB-717F-4821-A346-74695FB395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311150"/>
          </a:xfrm>
          <a:prstGeom prst="rect">
            <a:avLst/>
          </a:prstGeom>
          <a:solidFill>
            <a:srgbClr val="484876"/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>
              <a:solidFill>
                <a:schemeClr val="lt1"/>
              </a:solidFill>
              <a:latin typeface="+mn-lt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E5CC5F91-CD61-4B4D-B80B-36E23B60D618}"/>
              </a:ext>
            </a:extLst>
          </p:cNvPr>
          <p:cNvSpPr/>
          <p:nvPr/>
        </p:nvSpPr>
        <p:spPr>
          <a:xfrm>
            <a:off x="0" y="307975"/>
            <a:ext cx="9144000" cy="92075"/>
          </a:xfrm>
          <a:prstGeom prst="rect">
            <a:avLst/>
          </a:prstGeom>
          <a:solidFill>
            <a:schemeClr val="accent2">
              <a:alpha val="100000"/>
            </a:scheme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4230CE41-10AD-48A7-8259-E70393B24A99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5410200" y="360363"/>
            <a:ext cx="3733800" cy="90487"/>
          </a:xfrm>
          <a:prstGeom prst="rect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10800000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>
              <a:solidFill>
                <a:schemeClr val="lt1"/>
              </a:solidFill>
              <a:latin typeface="+mn-lt"/>
            </a:endParaRP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D410B5FE-C6BB-48E6-95A2-01CF334149FB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5410200" y="439738"/>
            <a:ext cx="3733800" cy="180975"/>
          </a:xfrm>
          <a:prstGeom prst="rect">
            <a:avLst/>
          </a:prstGeom>
          <a:solidFill>
            <a:schemeClr val="accent2">
              <a:alpha val="50195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10800000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>
              <a:solidFill>
                <a:schemeClr val="lt1"/>
              </a:solidFill>
              <a:latin typeface="+mn-lt"/>
            </a:endParaRPr>
          </a:p>
        </p:txBody>
      </p:sp>
      <p:sp useBgFill="1">
        <p:nvSpPr>
          <p:cNvPr id="33" name="Rounded Rectangle 32">
            <a:extLst>
              <a:ext uri="{FF2B5EF4-FFF2-40B4-BE49-F238E27FC236}">
                <a16:creationId xmlns:a16="http://schemas.microsoft.com/office/drawing/2014/main" id="{0C5E8E2C-FF9C-4D74-8A67-9DFBBF9E0091}"/>
              </a:ext>
            </a:extLst>
          </p:cNvPr>
          <p:cNvSpPr/>
          <p:nvPr/>
        </p:nvSpPr>
        <p:spPr bwMode="white">
          <a:xfrm>
            <a:off x="5408613" y="496888"/>
            <a:ext cx="3062287" cy="28575"/>
          </a:xfrm>
          <a:prstGeom prst="roundRect">
            <a:avLst>
              <a:gd name="adj" fmla="val 16667"/>
            </a:avLst>
          </a:prstGeom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 useBgFill="1">
        <p:nvSpPr>
          <p:cNvPr id="34" name="Rounded Rectangle 33">
            <a:extLst>
              <a:ext uri="{FF2B5EF4-FFF2-40B4-BE49-F238E27FC236}">
                <a16:creationId xmlns:a16="http://schemas.microsoft.com/office/drawing/2014/main" id="{6039A91F-5DF7-4A7B-AB2D-B8806CF60DB5}"/>
              </a:ext>
            </a:extLst>
          </p:cNvPr>
          <p:cNvSpPr/>
          <p:nvPr/>
        </p:nvSpPr>
        <p:spPr bwMode="white">
          <a:xfrm>
            <a:off x="7373938" y="588963"/>
            <a:ext cx="1600200" cy="36512"/>
          </a:xfrm>
          <a:prstGeom prst="roundRect">
            <a:avLst>
              <a:gd name="adj" fmla="val 16667"/>
            </a:avLst>
          </a:prstGeom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68F65AC2-17EC-43A2-923F-4481134A1896}"/>
              </a:ext>
            </a:extLst>
          </p:cNvPr>
          <p:cNvSpPr/>
          <p:nvPr/>
        </p:nvSpPr>
        <p:spPr bwMode="invGray">
          <a:xfrm>
            <a:off x="9085263" y="-1588"/>
            <a:ext cx="57150" cy="620713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dirty="0"/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9999E3E4-958D-4174-A042-F6E162F365F8}"/>
              </a:ext>
            </a:extLst>
          </p:cNvPr>
          <p:cNvSpPr/>
          <p:nvPr/>
        </p:nvSpPr>
        <p:spPr bwMode="invGray">
          <a:xfrm>
            <a:off x="9043988" y="-1588"/>
            <a:ext cx="28575" cy="620713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dirty="0"/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470F3B5F-8A95-4801-8CF7-E9D817E3C171}"/>
              </a:ext>
            </a:extLst>
          </p:cNvPr>
          <p:cNvSpPr/>
          <p:nvPr/>
        </p:nvSpPr>
        <p:spPr bwMode="invGray">
          <a:xfrm>
            <a:off x="9024938" y="-1588"/>
            <a:ext cx="9525" cy="620713"/>
          </a:xfrm>
          <a:prstGeom prst="rect">
            <a:avLst/>
          </a:prstGeom>
          <a:solidFill>
            <a:srgbClr val="FFFFFF">
              <a:alpha val="6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A86D8194-AAD7-4820-8CE1-9BCE9461830A}"/>
              </a:ext>
            </a:extLst>
          </p:cNvPr>
          <p:cNvSpPr/>
          <p:nvPr/>
        </p:nvSpPr>
        <p:spPr bwMode="invGray">
          <a:xfrm>
            <a:off x="8977313" y="-1588"/>
            <a:ext cx="25400" cy="620713"/>
          </a:xfrm>
          <a:prstGeom prst="rect">
            <a:avLst/>
          </a:prstGeom>
          <a:solidFill>
            <a:srgbClr val="FFFFFF">
              <a:alpha val="4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02063CAA-A48D-491F-9FAA-F9C258623B62}"/>
              </a:ext>
            </a:extLst>
          </p:cNvPr>
          <p:cNvSpPr/>
          <p:nvPr/>
        </p:nvSpPr>
        <p:spPr bwMode="invGray">
          <a:xfrm>
            <a:off x="8915400" y="0"/>
            <a:ext cx="55563" cy="585788"/>
          </a:xfrm>
          <a:prstGeom prst="rect">
            <a:avLst/>
          </a:prstGeom>
          <a:solidFill>
            <a:srgbClr val="FFFFFF">
              <a:alpha val="2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35B81CF9-11B5-40B0-8E73-19FFC967C31B}"/>
              </a:ext>
            </a:extLst>
          </p:cNvPr>
          <p:cNvSpPr/>
          <p:nvPr/>
        </p:nvSpPr>
        <p:spPr bwMode="invGray">
          <a:xfrm>
            <a:off x="8875713" y="0"/>
            <a:ext cx="6350" cy="585788"/>
          </a:xfrm>
          <a:prstGeom prst="rect">
            <a:avLst/>
          </a:prstGeom>
          <a:solidFill>
            <a:srgbClr val="FFFFFF">
              <a:alpha val="30196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dirty="0"/>
          </a:p>
        </p:txBody>
      </p:sp>
      <p:pic>
        <p:nvPicPr>
          <p:cNvPr id="13329" name="Picture 18" descr="saludmed-com_Ban_PPT-MASTER-2_v01">
            <a:extLst>
              <a:ext uri="{FF2B5EF4-FFF2-40B4-BE49-F238E27FC236}">
                <a16:creationId xmlns:a16="http://schemas.microsoft.com/office/drawing/2014/main" id="{E78E8A14-52B8-4DCF-8767-99CDF452C8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8894763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30" name="Slide Number Placeholder 22">
            <a:extLst>
              <a:ext uri="{FF2B5EF4-FFF2-40B4-BE49-F238E27FC236}">
                <a16:creationId xmlns:a16="http://schemas.microsoft.com/office/drawing/2014/main" id="{081B5E66-5AE5-4729-9165-C4207C3D94F6}"/>
              </a:ext>
            </a:extLst>
          </p:cNvPr>
          <p:cNvSpPr>
            <a:spLocks/>
          </p:cNvSpPr>
          <p:nvPr/>
        </p:nvSpPr>
        <p:spPr bwMode="auto">
          <a:xfrm>
            <a:off x="8174038" y="1588"/>
            <a:ext cx="7620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ClrTx/>
              <a:buFontTx/>
              <a:buNone/>
            </a:pPr>
            <a:fld id="{FC1F872C-F33C-4501-B740-03D663662B43}" type="slidenum">
              <a:rPr lang="es-PR" altLang="en-US" sz="1800">
                <a:solidFill>
                  <a:srgbClr val="FFFFFF"/>
                </a:solidFill>
              </a:rPr>
              <a:pPr algn="r" eaLnBrk="1" hangingPunct="1">
                <a:spcBef>
                  <a:spcPct val="0"/>
                </a:spcBef>
                <a:buClrTx/>
                <a:buFontTx/>
                <a:buNone/>
              </a:pPr>
              <a:t>4</a:t>
            </a:fld>
            <a:endParaRPr lang="es-PR" altLang="en-US" sz="1800">
              <a:solidFill>
                <a:srgbClr val="FFFFFF"/>
              </a:solidFill>
            </a:endParaRPr>
          </a:p>
        </p:txBody>
      </p:sp>
    </p:spTree>
    <p:custDataLst>
      <p:tags r:id="rId1"/>
    </p:custDataLst>
  </p:cSld>
  <p:clrMapOvr>
    <a:masterClrMapping/>
  </p:clrMapOvr>
  <p:transition spd="slow">
    <p:zoom/>
    <p:sndAc>
      <p:stSnd>
        <p:snd r:embed="rId4" name="whoosh.wav"/>
      </p:stSnd>
    </p:sndAc>
  </p:transition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7042" name="Picture 4" descr="DRIs_Pie_001">
            <a:extLst>
              <a:ext uri="{FF2B5EF4-FFF2-40B4-BE49-F238E27FC236}">
                <a16:creationId xmlns:a16="http://schemas.microsoft.com/office/drawing/2014/main" id="{7411F06E-5BE6-4391-BCFC-40753800776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350" y="1268413"/>
            <a:ext cx="6048375" cy="459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7043" name="WordArt 5">
            <a:extLst>
              <a:ext uri="{FF2B5EF4-FFF2-40B4-BE49-F238E27FC236}">
                <a16:creationId xmlns:a16="http://schemas.microsoft.com/office/drawing/2014/main" id="{D710103D-A527-4D43-B0C4-3FAA95761221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23850" y="765175"/>
            <a:ext cx="8370888" cy="360363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s-ES" sz="3600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Arial Black" panose="020B0A04020102020204" pitchFamily="34" charset="0"/>
              </a:rPr>
              <a:t>METAS DIETÉTICAS PARA LA POBLACIÓN GENERAL</a:t>
            </a:r>
            <a:endParaRPr lang="en-US" sz="3600" kern="10">
              <a:ln w="19050">
                <a:solidFill>
                  <a:srgbClr val="99CCFF"/>
                </a:solidFill>
                <a:round/>
                <a:headEnd/>
                <a:tailEnd/>
              </a:ln>
              <a:solidFill>
                <a:srgbClr val="0066CC"/>
              </a:solidFill>
              <a:effectLst>
                <a:outerShdw dist="35921" dir="2700000" algn="ctr" rotWithShape="0">
                  <a:srgbClr val="99000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87044" name="Text Box 6">
            <a:extLst>
              <a:ext uri="{FF2B5EF4-FFF2-40B4-BE49-F238E27FC236}">
                <a16:creationId xmlns:a16="http://schemas.microsoft.com/office/drawing/2014/main" id="{DBF70652-97E1-487D-9968-E210188FB3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588125"/>
            <a:ext cx="9144000" cy="269875"/>
          </a:xfrm>
          <a:prstGeom prst="rect">
            <a:avLst/>
          </a:prstGeom>
          <a:solidFill>
            <a:srgbClr val="E6E6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Tx/>
              <a:buNone/>
            </a:pPr>
            <a:r>
              <a:rPr lang="en-US" altLang="en-US" sz="1000">
                <a:latin typeface="Arial" panose="020B0604020202020204" pitchFamily="34" charset="0"/>
              </a:rPr>
              <a:t>Copyright © 2013 Edgar Lopategui Corsino | Saludmed </a:t>
            </a:r>
          </a:p>
        </p:txBody>
      </p:sp>
      <p:sp>
        <p:nvSpPr>
          <p:cNvPr id="87045" name="Text Box 6">
            <a:extLst>
              <a:ext uri="{FF2B5EF4-FFF2-40B4-BE49-F238E27FC236}">
                <a16:creationId xmlns:a16="http://schemas.microsoft.com/office/drawing/2014/main" id="{967F9FB3-01FE-4F53-8389-BC33FF450D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5876925"/>
            <a:ext cx="8964612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Datos de: </a:t>
            </a:r>
            <a:r>
              <a:rPr lang="en-US" altLang="en-US" sz="1200" b="1" i="1">
                <a:latin typeface="Times New Roman" panose="02020603050405020304" pitchFamily="18" charset="0"/>
              </a:rPr>
              <a:t>Dietary Reference Intakes for Energy, Carbohydrate, Fiber, Fat, Fatty Acids, Cholesterol, Proteins, and Amino Acids</a:t>
            </a:r>
            <a:r>
              <a:rPr lang="en-US" altLang="en-US" sz="1200">
                <a:latin typeface="Times New Roman" panose="02020603050405020304" pitchFamily="18" charset="0"/>
              </a:rPr>
              <a:t>. (p. 1325), por Institute of Medicine, 2005, Washington, DC: National Academy Press. Copyright 2005 por National Academy of Sciences. Recuperado de </a:t>
            </a:r>
            <a:r>
              <a:rPr lang="en-US" altLang="en-US" sz="1200" b="1" i="1">
                <a:latin typeface="Times New Roman" panose="02020603050405020304" pitchFamily="18" charset="0"/>
                <a:hlinkClick r:id="rId6"/>
              </a:rPr>
              <a:t>http://www.nal.usda.gov/fnic/DRI/DRI_Energy/energy_full_report.pdf</a:t>
            </a:r>
            <a:endParaRPr lang="en-US" altLang="en-US" sz="1200" b="1" i="1">
              <a:latin typeface="Times New Roman" panose="02020603050405020304" pitchFamily="18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78AB8D-8C24-495D-A66F-B29E33789A4F}"/>
              </a:ext>
            </a:extLst>
          </p:cNvPr>
          <p:cNvSpPr>
            <a:spLocks/>
          </p:cNvSpPr>
          <p:nvPr/>
        </p:nvSpPr>
        <p:spPr bwMode="auto">
          <a:xfrm>
            <a:off x="107950" y="620713"/>
            <a:ext cx="8928100" cy="360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130000"/>
              </a:lnSpc>
              <a:defRPr/>
            </a:pPr>
            <a:r>
              <a:rPr lang="es-PR" altLang="en-US" sz="20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RECOMENDACIONES BÁSICAS: </a:t>
            </a:r>
            <a:r>
              <a:rPr lang="es-PR" altLang="en-US" sz="20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CHO, GRASAS Y PROTEÍNAS</a:t>
            </a:r>
          </a:p>
        </p:txBody>
      </p:sp>
      <p:pic>
        <p:nvPicPr>
          <p:cNvPr id="89091" name="Picture 5" descr="Recom_CHO_GRA_PRO_01">
            <a:extLst>
              <a:ext uri="{FF2B5EF4-FFF2-40B4-BE49-F238E27FC236}">
                <a16:creationId xmlns:a16="http://schemas.microsoft.com/office/drawing/2014/main" id="{662C276C-6A16-402E-9304-BD2E29FD023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5150" y="1052513"/>
            <a:ext cx="5383213" cy="5176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9092" name="Text Box 6">
            <a:extLst>
              <a:ext uri="{FF2B5EF4-FFF2-40B4-BE49-F238E27FC236}">
                <a16:creationId xmlns:a16="http://schemas.microsoft.com/office/drawing/2014/main" id="{9395813C-2D66-4A35-AB26-C36F989D2B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453188"/>
            <a:ext cx="9144000" cy="40481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89093" name="Text Box 6">
            <a:extLst>
              <a:ext uri="{FF2B5EF4-FFF2-40B4-BE49-F238E27FC236}">
                <a16:creationId xmlns:a16="http://schemas.microsoft.com/office/drawing/2014/main" id="{EF3194A3-4D07-4A12-A517-C2652DE8EB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308725"/>
            <a:ext cx="8964612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Reproducido de: </a:t>
            </a:r>
            <a:r>
              <a:rPr lang="en-US" altLang="en-US" sz="1200" b="1" i="1">
                <a:latin typeface="Times New Roman" panose="02020603050405020304" pitchFamily="18" charset="0"/>
              </a:rPr>
              <a:t>Sports and Exercise Nutrition</a:t>
            </a:r>
            <a:r>
              <a:rPr lang="en-US" altLang="en-US" sz="1200">
                <a:latin typeface="Times New Roman" panose="02020603050405020304" pitchFamily="18" charset="0"/>
              </a:rPr>
              <a:t>. 4ta. ed.; (p. 233), por W. D. McArdle, F. I. Katch, &amp; V. I. Katch, 2013, Philadelphia: Lippincott Williams &amp; Wilkins. Copyright 2013 por Lippincott Williams &amp; Wilkins, a Wolters Kluwer business.</a:t>
            </a:r>
          </a:p>
        </p:txBody>
      </p:sp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C7DF11A-62E5-4BD1-8EE9-C33574DDF4D4}"/>
              </a:ext>
            </a:extLst>
          </p:cNvPr>
          <p:cNvSpPr>
            <a:spLocks/>
          </p:cNvSpPr>
          <p:nvPr/>
        </p:nvSpPr>
        <p:spPr bwMode="auto">
          <a:xfrm>
            <a:off x="107950" y="620713"/>
            <a:ext cx="8928100" cy="360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130000"/>
              </a:lnSpc>
              <a:defRPr/>
            </a:pPr>
            <a:r>
              <a:rPr lang="es-PR" altLang="en-US" sz="20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REQUISITOS ENERGÉTICOS: </a:t>
            </a:r>
            <a:r>
              <a:rPr lang="es-PR" altLang="en-US" sz="20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ATLETAS</a:t>
            </a:r>
          </a:p>
        </p:txBody>
      </p:sp>
      <p:sp>
        <p:nvSpPr>
          <p:cNvPr id="91139" name="Text Box 2679">
            <a:extLst>
              <a:ext uri="{FF2B5EF4-FFF2-40B4-BE49-F238E27FC236}">
                <a16:creationId xmlns:a16="http://schemas.microsoft.com/office/drawing/2014/main" id="{E44A0F13-24BC-4DD0-8B43-94BD60FB54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313" y="942975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Consumo energético:</a:t>
            </a:r>
          </a:p>
        </p:txBody>
      </p:sp>
      <p:pic>
        <p:nvPicPr>
          <p:cNvPr id="91140" name="Picture 2682" descr="Bullets_Arrow_Blue1_Right_03">
            <a:extLst>
              <a:ext uri="{FF2B5EF4-FFF2-40B4-BE49-F238E27FC236}">
                <a16:creationId xmlns:a16="http://schemas.microsoft.com/office/drawing/2014/main" id="{5D4E953D-07C2-45AC-AA58-3C04E88E260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1014413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6822" name="Text Box 2694">
            <a:extLst>
              <a:ext uri="{FF2B5EF4-FFF2-40B4-BE49-F238E27FC236}">
                <a16:creationId xmlns:a16="http://schemas.microsoft.com/office/drawing/2014/main" id="{27F0B3BA-33C7-440E-9006-C35CB03852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1408113"/>
            <a:ext cx="7993062" cy="73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Aptitud física general (30-40 min/día, 3 veces/semana, 200-400 kcals/sesión):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91142" name="Picture 2695" descr="Bullet_Round_Diamond_Maggenta_02">
            <a:extLst>
              <a:ext uri="{FF2B5EF4-FFF2-40B4-BE49-F238E27FC236}">
                <a16:creationId xmlns:a16="http://schemas.microsoft.com/office/drawing/2014/main" id="{40566044-6D12-4176-98C4-433745DFED2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1479550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1143" name="Text Box 6">
            <a:extLst>
              <a:ext uri="{FF2B5EF4-FFF2-40B4-BE49-F238E27FC236}">
                <a16:creationId xmlns:a16="http://schemas.microsoft.com/office/drawing/2014/main" id="{1F598228-7414-47B6-AC64-9DCDFD622E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92825"/>
            <a:ext cx="8785225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“ISSN exerise &amp; sport nutrition review: Research &amp; recomendations”, por R. B. Kreider, el al, 2010, 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Journal of the International Society of Sports Nutrition, 7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(7). Recuperado de </a:t>
            </a:r>
            <a:r>
              <a:rPr lang="es-ES" altLang="en-US" sz="1200" b="1" i="1">
                <a:latin typeface="Times New Roman" panose="02020603050405020304" pitchFamily="18" charset="0"/>
                <a:hlinkClick r:id="rId7"/>
              </a:rPr>
              <a:t>http://www.jissn.com/content/pdf/1550-2783-7-7.pdf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en-US" altLang="en-US" sz="1200" b="1" i="1">
              <a:latin typeface="Times New Roman" panose="02020603050405020304" pitchFamily="18" charset="0"/>
            </a:endParaRPr>
          </a:p>
        </p:txBody>
      </p:sp>
      <p:sp>
        <p:nvSpPr>
          <p:cNvPr id="91144" name="Text Box 2785">
            <a:extLst>
              <a:ext uri="{FF2B5EF4-FFF2-40B4-BE49-F238E27FC236}">
                <a16:creationId xmlns:a16="http://schemas.microsoft.com/office/drawing/2014/main" id="{8615A39F-E6A1-4267-8417-39923EBAD7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3605213"/>
            <a:ext cx="7993062" cy="1054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r>
              <a:rPr lang="en-US" altLang="en-US" sz="2100" b="1">
                <a:solidFill>
                  <a:srgbClr val="000000"/>
                </a:solidFill>
              </a:rPr>
              <a:t>Moderado a Intenso (2-3 hr/día, 5-6 veces/semana), Alto Volumen (3-6 hr/día, en 1-2 sesiones por 5-6 veces/día), con gasto energetico </a:t>
            </a:r>
            <a:r>
              <a:rPr lang="en-US" altLang="en-US" sz="2100" b="1"/>
              <a:t>≥</a:t>
            </a:r>
            <a:r>
              <a:rPr lang="en-US" altLang="en-US" sz="2100" b="1">
                <a:solidFill>
                  <a:srgbClr val="000000"/>
                </a:solidFill>
              </a:rPr>
              <a:t> 600-1,200 kcals/hr de ejercicio):</a:t>
            </a:r>
          </a:p>
        </p:txBody>
      </p:sp>
      <p:pic>
        <p:nvPicPr>
          <p:cNvPr id="91145" name="Picture 2786" descr="Bullet_Round_Diamond_Maggenta_02">
            <a:extLst>
              <a:ext uri="{FF2B5EF4-FFF2-40B4-BE49-F238E27FC236}">
                <a16:creationId xmlns:a16="http://schemas.microsoft.com/office/drawing/2014/main" id="{945B698A-09E5-440A-B98D-F57EAAAA72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3676650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6915" name="Text Box 2787">
            <a:extLst>
              <a:ext uri="{FF2B5EF4-FFF2-40B4-BE49-F238E27FC236}">
                <a16:creationId xmlns:a16="http://schemas.microsoft.com/office/drawing/2014/main" id="{1A7863F1-5023-44FB-A410-A7EDF9F247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4686300"/>
            <a:ext cx="74850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Dieta para un atleta: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91147" name="Picture 2788" descr="Bullets_Arrow-Thin_Green_Right_02">
            <a:extLst>
              <a:ext uri="{FF2B5EF4-FFF2-40B4-BE49-F238E27FC236}">
                <a16:creationId xmlns:a16="http://schemas.microsoft.com/office/drawing/2014/main" id="{2F89116C-71CC-4B5C-91EB-27ECE9D1FC7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4719638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6919" name="Text Box 2791">
            <a:extLst>
              <a:ext uri="{FF2B5EF4-FFF2-40B4-BE49-F238E27FC236}">
                <a16:creationId xmlns:a16="http://schemas.microsoft.com/office/drawing/2014/main" id="{3FA82D2E-55E0-48C0-93E2-AB56606852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5011738"/>
            <a:ext cx="72707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Calibri" panose="020F0502020204030204" pitchFamily="34" charset="0"/>
              </a:rPr>
              <a:t>Para una MC de 50 - 100 kg:</a:t>
            </a:r>
            <a:endParaRPr lang="en-US" altLang="en-US" sz="2200" b="1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pic>
        <p:nvPicPr>
          <p:cNvPr id="91149" name="Picture 2792" descr="Bullet_Square_Belved_Red1_02">
            <a:extLst>
              <a:ext uri="{FF2B5EF4-FFF2-40B4-BE49-F238E27FC236}">
                <a16:creationId xmlns:a16="http://schemas.microsoft.com/office/drawing/2014/main" id="{E36EBBF2-350B-44DF-9839-ABEB76BCA0D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913" y="5114925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6922" name="Text Box 2794">
            <a:extLst>
              <a:ext uri="{FF2B5EF4-FFF2-40B4-BE49-F238E27FC236}">
                <a16:creationId xmlns:a16="http://schemas.microsoft.com/office/drawing/2014/main" id="{F88DE304-FD48-475A-A9AA-5274E969A6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28788" y="5372100"/>
            <a:ext cx="7164387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50 - 80 kcals/kg/día</a:t>
            </a:r>
            <a:endParaRPr lang="en-US" altLang="en-US" sz="2200" b="1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pic>
        <p:nvPicPr>
          <p:cNvPr id="91151" name="Picture 2795" descr="Bullet_Round_Sphere_Violete_03">
            <a:extLst>
              <a:ext uri="{FF2B5EF4-FFF2-40B4-BE49-F238E27FC236}">
                <a16:creationId xmlns:a16="http://schemas.microsoft.com/office/drawing/2014/main" id="{E99DB1C0-4FC3-4D9A-8A94-76A9E54F6B2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7813" y="5443538"/>
            <a:ext cx="23495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6924" name="Text Box 2796">
            <a:extLst>
              <a:ext uri="{FF2B5EF4-FFF2-40B4-BE49-F238E27FC236}">
                <a16:creationId xmlns:a16="http://schemas.microsoft.com/office/drawing/2014/main" id="{650F0C8F-0EBE-4038-A486-D527A36B43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28788" y="5699125"/>
            <a:ext cx="7235825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2,500 - 8,000 kcals/día</a:t>
            </a:r>
            <a:endParaRPr lang="en-US" altLang="en-US" sz="2200" b="1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pic>
        <p:nvPicPr>
          <p:cNvPr id="91153" name="Picture 2797" descr="Bullet_Round_Sphere_Violete_03">
            <a:extLst>
              <a:ext uri="{FF2B5EF4-FFF2-40B4-BE49-F238E27FC236}">
                <a16:creationId xmlns:a16="http://schemas.microsoft.com/office/drawing/2014/main" id="{437969CE-2CBA-49B1-884D-6EFB2766D5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7813" y="5770563"/>
            <a:ext cx="23495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6926" name="Text Box 2798">
            <a:extLst>
              <a:ext uri="{FF2B5EF4-FFF2-40B4-BE49-F238E27FC236}">
                <a16:creationId xmlns:a16="http://schemas.microsoft.com/office/drawing/2014/main" id="{3FEF6883-336C-4CA5-BDC6-DEC8347962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2166938"/>
            <a:ext cx="74850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Dieta normal: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91155" name="Picture 2799" descr="Bullets_Arrow-Thin_Green_Right_02">
            <a:extLst>
              <a:ext uri="{FF2B5EF4-FFF2-40B4-BE49-F238E27FC236}">
                <a16:creationId xmlns:a16="http://schemas.microsoft.com/office/drawing/2014/main" id="{D44224C9-1B72-4062-96EB-8BE627027EC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2200275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6928" name="Text Box 2800">
            <a:extLst>
              <a:ext uri="{FF2B5EF4-FFF2-40B4-BE49-F238E27FC236}">
                <a16:creationId xmlns:a16="http://schemas.microsoft.com/office/drawing/2014/main" id="{0AEE725E-7720-4460-AD58-CBC88732EF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2492375"/>
            <a:ext cx="72707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Calibri" panose="020F0502020204030204" pitchFamily="34" charset="0"/>
              </a:rPr>
              <a:t>Para una MC de 50 - 80 kg:</a:t>
            </a:r>
            <a:endParaRPr lang="en-US" altLang="en-US" sz="2200" b="1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pic>
        <p:nvPicPr>
          <p:cNvPr id="91157" name="Picture 2801" descr="Bullet_Square_Belved_Red1_02">
            <a:extLst>
              <a:ext uri="{FF2B5EF4-FFF2-40B4-BE49-F238E27FC236}">
                <a16:creationId xmlns:a16="http://schemas.microsoft.com/office/drawing/2014/main" id="{EFAD241E-BA1D-4F6B-A6FC-AF41CC7B860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913" y="2595563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6930" name="Text Box 2802">
            <a:extLst>
              <a:ext uri="{FF2B5EF4-FFF2-40B4-BE49-F238E27FC236}">
                <a16:creationId xmlns:a16="http://schemas.microsoft.com/office/drawing/2014/main" id="{7D20C738-71A3-4336-9835-EB5F8589DA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28788" y="2852738"/>
            <a:ext cx="7164387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25 - 35 kcals/kg/día</a:t>
            </a:r>
            <a:endParaRPr lang="en-US" altLang="en-US" sz="2200" b="1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pic>
        <p:nvPicPr>
          <p:cNvPr id="91159" name="Picture 2803" descr="Bullet_Round_Sphere_Violete_03">
            <a:extLst>
              <a:ext uri="{FF2B5EF4-FFF2-40B4-BE49-F238E27FC236}">
                <a16:creationId xmlns:a16="http://schemas.microsoft.com/office/drawing/2014/main" id="{EA2D576F-14A4-4EAD-A4ED-E0880CD002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7813" y="2924175"/>
            <a:ext cx="23495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6932" name="Text Box 2804">
            <a:extLst>
              <a:ext uri="{FF2B5EF4-FFF2-40B4-BE49-F238E27FC236}">
                <a16:creationId xmlns:a16="http://schemas.microsoft.com/office/drawing/2014/main" id="{E224891A-05D1-4382-9AA6-70CD20195D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28788" y="3179763"/>
            <a:ext cx="7235825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1,800 - 2,400 kcals/día</a:t>
            </a:r>
            <a:endParaRPr lang="en-US" altLang="en-US" sz="2200" b="1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pic>
        <p:nvPicPr>
          <p:cNvPr id="91161" name="Picture 2805" descr="Bullet_Round_Sphere_Violete_03">
            <a:extLst>
              <a:ext uri="{FF2B5EF4-FFF2-40B4-BE49-F238E27FC236}">
                <a16:creationId xmlns:a16="http://schemas.microsoft.com/office/drawing/2014/main" id="{8941C92E-AFD8-45CA-A17D-95C3C982F0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7813" y="3251200"/>
            <a:ext cx="23495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186F3BB-C207-41B2-B6EC-E625E1C104EF}"/>
              </a:ext>
            </a:extLst>
          </p:cNvPr>
          <p:cNvSpPr>
            <a:spLocks/>
          </p:cNvSpPr>
          <p:nvPr/>
        </p:nvSpPr>
        <p:spPr bwMode="auto">
          <a:xfrm>
            <a:off x="107950" y="692150"/>
            <a:ext cx="89281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130000"/>
              </a:lnSpc>
              <a:defRPr/>
            </a:pPr>
            <a:r>
              <a:rPr lang="es-PR" altLang="en-US" sz="22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REQUISITOS ENERGÉTICOS:</a:t>
            </a:r>
            <a:r>
              <a:rPr lang="es-PR" altLang="en-US" sz="22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ATLETAS</a:t>
            </a:r>
          </a:p>
        </p:txBody>
      </p:sp>
      <p:sp>
        <p:nvSpPr>
          <p:cNvPr id="93187" name="Text Box 3">
            <a:extLst>
              <a:ext uri="{FF2B5EF4-FFF2-40B4-BE49-F238E27FC236}">
                <a16:creationId xmlns:a16="http://schemas.microsoft.com/office/drawing/2014/main" id="{31C64653-A085-4382-8409-BEF7D9EEB8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313" y="1085850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Consumo energético:</a:t>
            </a:r>
          </a:p>
        </p:txBody>
      </p:sp>
      <p:pic>
        <p:nvPicPr>
          <p:cNvPr id="93188" name="Picture 4" descr="Bullets_Arrow_Blue1_Right_03">
            <a:extLst>
              <a:ext uri="{FF2B5EF4-FFF2-40B4-BE49-F238E27FC236}">
                <a16:creationId xmlns:a16="http://schemas.microsoft.com/office/drawing/2014/main" id="{1B793855-9898-4B4C-8028-92EC098896B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1157288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8949" name="Text Box 5">
            <a:extLst>
              <a:ext uri="{FF2B5EF4-FFF2-40B4-BE49-F238E27FC236}">
                <a16:creationId xmlns:a16="http://schemas.microsoft.com/office/drawing/2014/main" id="{DA4ED8C2-4A75-40CE-ABA8-EAC180FAAD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1550988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Atleta elite (super alto expendio energético):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93190" name="Picture 6" descr="Bullet_Round_Diamond_Maggenta_02">
            <a:extLst>
              <a:ext uri="{FF2B5EF4-FFF2-40B4-BE49-F238E27FC236}">
                <a16:creationId xmlns:a16="http://schemas.microsoft.com/office/drawing/2014/main" id="{FBEE1494-347C-4AEB-B5EA-13DD6E010F9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1622425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191" name="Text Box 6">
            <a:extLst>
              <a:ext uri="{FF2B5EF4-FFF2-40B4-BE49-F238E27FC236}">
                <a16:creationId xmlns:a16="http://schemas.microsoft.com/office/drawing/2014/main" id="{679092AC-4E5C-4FFC-925F-F8B45C64BC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92825"/>
            <a:ext cx="8785225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“ISSN exerise &amp; sport nutrition review: Research &amp; recomendations”, por R. B. Kreider, el al, 2010, 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Journal of the International Society of Sports Nutrition, 7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(7). Recuperado de </a:t>
            </a:r>
            <a:r>
              <a:rPr lang="es-ES" altLang="en-US" sz="1200" b="1" i="1">
                <a:latin typeface="Times New Roman" panose="02020603050405020304" pitchFamily="18" charset="0"/>
                <a:hlinkClick r:id="rId7"/>
              </a:rPr>
              <a:t>http://www.jissn.com/content/pdf/1550-2783-7-7.pdf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en-US" altLang="en-US" sz="1200" b="1" i="1">
              <a:latin typeface="Times New Roman" panose="02020603050405020304" pitchFamily="18" charset="0"/>
            </a:endParaRPr>
          </a:p>
        </p:txBody>
      </p:sp>
      <p:sp>
        <p:nvSpPr>
          <p:cNvPr id="978962" name="Text Box 18">
            <a:extLst>
              <a:ext uri="{FF2B5EF4-FFF2-40B4-BE49-F238E27FC236}">
                <a16:creationId xmlns:a16="http://schemas.microsoft.com/office/drawing/2014/main" id="{DA045BF1-13C8-4D6B-837E-F35F73EB8B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2022475"/>
            <a:ext cx="74850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Ejemplo - Ciclistas del “Tour de France”: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93193" name="Picture 19" descr="Bullets_Arrow-Thin_Green_Right_02">
            <a:extLst>
              <a:ext uri="{FF2B5EF4-FFF2-40B4-BE49-F238E27FC236}">
                <a16:creationId xmlns:a16="http://schemas.microsoft.com/office/drawing/2014/main" id="{CDDDFE30-56A9-4654-BC49-0F50D5DA823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2055813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8964" name="Text Box 20">
            <a:extLst>
              <a:ext uri="{FF2B5EF4-FFF2-40B4-BE49-F238E27FC236}">
                <a16:creationId xmlns:a16="http://schemas.microsoft.com/office/drawing/2014/main" id="{50714C9B-133F-4CA9-A70A-97677C7D9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2420938"/>
            <a:ext cx="72707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Calibri" panose="020F0502020204030204" pitchFamily="34" charset="0"/>
              </a:rPr>
              <a:t>Gasto energético estimado:</a:t>
            </a:r>
            <a:endParaRPr lang="en-US" altLang="en-US" sz="2200" b="1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pic>
        <p:nvPicPr>
          <p:cNvPr id="93195" name="Picture 21" descr="Bullet_Square_Belved_Red1_02">
            <a:extLst>
              <a:ext uri="{FF2B5EF4-FFF2-40B4-BE49-F238E27FC236}">
                <a16:creationId xmlns:a16="http://schemas.microsoft.com/office/drawing/2014/main" id="{A63B2133-BB73-4CA5-B2E6-B8B7E28DEE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913" y="2524125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196" name="Text Box 22">
            <a:extLst>
              <a:ext uri="{FF2B5EF4-FFF2-40B4-BE49-F238E27FC236}">
                <a16:creationId xmlns:a16="http://schemas.microsoft.com/office/drawing/2014/main" id="{32366AFF-DA99-42CB-B9EE-C295E54491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28788" y="2781300"/>
            <a:ext cx="7164387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s-ES" altLang="en-US" sz="2200" b="1" i="1">
                <a:latin typeface="Calibri" panose="020F0502020204030204" pitchFamily="34" charset="0"/>
              </a:rPr>
              <a:t>Para una MC de 60 - 80 kg:</a:t>
            </a:r>
            <a:endParaRPr lang="en-US" altLang="en-US" sz="2200" b="1" i="1">
              <a:latin typeface="Calibri" panose="020F0502020204030204" pitchFamily="34" charset="0"/>
            </a:endParaRPr>
          </a:p>
        </p:txBody>
      </p:sp>
      <p:pic>
        <p:nvPicPr>
          <p:cNvPr id="93197" name="Picture 23" descr="Bullet_Round_Sphere_Violete_03">
            <a:extLst>
              <a:ext uri="{FF2B5EF4-FFF2-40B4-BE49-F238E27FC236}">
                <a16:creationId xmlns:a16="http://schemas.microsoft.com/office/drawing/2014/main" id="{A26E7D05-2618-4D48-9328-3FD50F6663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7813" y="2852738"/>
            <a:ext cx="23495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8970" name="Text Box 26">
            <a:extLst>
              <a:ext uri="{FF2B5EF4-FFF2-40B4-BE49-F238E27FC236}">
                <a16:creationId xmlns:a16="http://schemas.microsoft.com/office/drawing/2014/main" id="{C0280CA8-8C4C-4237-B135-0D30FA786D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9613" y="3213100"/>
            <a:ext cx="7056437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100" b="1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150 - 200 kcals/kg/día</a:t>
            </a:r>
            <a:endParaRPr lang="en-US" altLang="en-US" sz="2100" b="1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pic>
        <p:nvPicPr>
          <p:cNvPr id="93199" name="Picture 27" descr="Bullets_Checkmark_Dark-Yellow_01">
            <a:extLst>
              <a:ext uri="{FF2B5EF4-FFF2-40B4-BE49-F238E27FC236}">
                <a16:creationId xmlns:a16="http://schemas.microsoft.com/office/drawing/2014/main" id="{DD5F257D-6D60-4ADA-84CD-2D4913833CE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5150" y="3284538"/>
            <a:ext cx="184150" cy="23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8972" name="Text Box 28">
            <a:extLst>
              <a:ext uri="{FF2B5EF4-FFF2-40B4-BE49-F238E27FC236}">
                <a16:creationId xmlns:a16="http://schemas.microsoft.com/office/drawing/2014/main" id="{6BA3BF71-C7F4-4A9A-AF76-D12F0EF524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9613" y="3624263"/>
            <a:ext cx="7056437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100" b="1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12,000 kcals/día</a:t>
            </a:r>
            <a:endParaRPr lang="en-US" altLang="en-US" sz="2100" b="1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pic>
        <p:nvPicPr>
          <p:cNvPr id="93201" name="Picture 29" descr="Bullets_Checkmark_Dark-Yellow_01">
            <a:extLst>
              <a:ext uri="{FF2B5EF4-FFF2-40B4-BE49-F238E27FC236}">
                <a16:creationId xmlns:a16="http://schemas.microsoft.com/office/drawing/2014/main" id="{1D0C196B-D367-4410-9217-D43F1B697B8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5150" y="3695700"/>
            <a:ext cx="184150" cy="23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8974" name="Text Box 30">
            <a:extLst>
              <a:ext uri="{FF2B5EF4-FFF2-40B4-BE49-F238E27FC236}">
                <a16:creationId xmlns:a16="http://schemas.microsoft.com/office/drawing/2014/main" id="{7CAFC0C5-98F9-4781-B9A8-8AF20C240F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3998913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Atletas grandes (MC = 100 – 150)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93203" name="Picture 31" descr="Bullet_Round_Diamond_Maggenta_02">
            <a:extLst>
              <a:ext uri="{FF2B5EF4-FFF2-40B4-BE49-F238E27FC236}">
                <a16:creationId xmlns:a16="http://schemas.microsoft.com/office/drawing/2014/main" id="{381B58F9-9846-4AEC-B143-CE4D678761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4070350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8976" name="Text Box 32">
            <a:extLst>
              <a:ext uri="{FF2B5EF4-FFF2-40B4-BE49-F238E27FC236}">
                <a16:creationId xmlns:a16="http://schemas.microsoft.com/office/drawing/2014/main" id="{E26AA50A-7264-4C36-B0EE-52049D62ED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4470400"/>
            <a:ext cx="74850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6,000 - 12,000 kcals/día</a:t>
            </a: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: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93205" name="Picture 33" descr="Bullets_Arrow-Thin_Green_Right_02">
            <a:extLst>
              <a:ext uri="{FF2B5EF4-FFF2-40B4-BE49-F238E27FC236}">
                <a16:creationId xmlns:a16="http://schemas.microsoft.com/office/drawing/2014/main" id="{A33E9962-6FE2-46C1-823C-22DF0F0DE6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4503738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8978" name="Text Box 34">
            <a:extLst>
              <a:ext uri="{FF2B5EF4-FFF2-40B4-BE49-F238E27FC236}">
                <a16:creationId xmlns:a16="http://schemas.microsoft.com/office/drawing/2014/main" id="{36EF5A87-F754-4848-8878-981984BBC3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4868863"/>
            <a:ext cx="72707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Calibri" panose="020F0502020204030204" pitchFamily="34" charset="0"/>
              </a:rPr>
              <a:t>Determinante:</a:t>
            </a:r>
            <a:endParaRPr lang="en-US" altLang="en-US" sz="2200" b="1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pic>
        <p:nvPicPr>
          <p:cNvPr id="93207" name="Picture 35" descr="Bullet_Square_Belved_Red1_02">
            <a:extLst>
              <a:ext uri="{FF2B5EF4-FFF2-40B4-BE49-F238E27FC236}">
                <a16:creationId xmlns:a16="http://schemas.microsoft.com/office/drawing/2014/main" id="{2232BEC3-1616-4DBF-B735-F5521269C5A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913" y="4972050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208" name="Text Box 36">
            <a:extLst>
              <a:ext uri="{FF2B5EF4-FFF2-40B4-BE49-F238E27FC236}">
                <a16:creationId xmlns:a16="http://schemas.microsoft.com/office/drawing/2014/main" id="{DF59F14B-9EF0-4ADD-BD8C-862EEA637C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7813" y="5229225"/>
            <a:ext cx="7164387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s-ES" altLang="en-US" sz="2200" b="1" i="1">
                <a:latin typeface="Calibri" panose="020F0502020204030204" pitchFamily="34" charset="0"/>
              </a:rPr>
              <a:t>Volumen e intensidad para las diferentes fases del entrenamiento deportivo</a:t>
            </a:r>
            <a:endParaRPr lang="en-US" altLang="en-US" sz="2200" b="1" i="1">
              <a:latin typeface="Calibri" panose="020F0502020204030204" pitchFamily="34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06EF3D3-677D-4E3B-A2A8-34139BC9B686}"/>
              </a:ext>
            </a:extLst>
          </p:cNvPr>
          <p:cNvSpPr>
            <a:spLocks/>
          </p:cNvSpPr>
          <p:nvPr/>
        </p:nvSpPr>
        <p:spPr bwMode="auto">
          <a:xfrm>
            <a:off x="107950" y="692150"/>
            <a:ext cx="8928100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130000"/>
              </a:lnSpc>
              <a:defRPr/>
            </a:pPr>
            <a:r>
              <a:rPr lang="es-PR" altLang="en-US" sz="22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DIETA PARA EL ATLETA</a:t>
            </a:r>
            <a:endParaRPr lang="es-PR" altLang="en-US" sz="2200" i="1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  <a:cs typeface="Arial" panose="020B0604020202020204" pitchFamily="34" charset="0"/>
            </a:endParaRPr>
          </a:p>
        </p:txBody>
      </p:sp>
      <p:sp>
        <p:nvSpPr>
          <p:cNvPr id="95235" name="Text Box 3">
            <a:extLst>
              <a:ext uri="{FF2B5EF4-FFF2-40B4-BE49-F238E27FC236}">
                <a16:creationId xmlns:a16="http://schemas.microsoft.com/office/drawing/2014/main" id="{39758490-7BB0-41D2-9580-6B30C1E3E8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313" y="1085850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Delineamientos:</a:t>
            </a:r>
          </a:p>
        </p:txBody>
      </p:sp>
      <p:pic>
        <p:nvPicPr>
          <p:cNvPr id="95236" name="Picture 4" descr="Bullets_Arrow_Blue1_Right_03">
            <a:extLst>
              <a:ext uri="{FF2B5EF4-FFF2-40B4-BE49-F238E27FC236}">
                <a16:creationId xmlns:a16="http://schemas.microsoft.com/office/drawing/2014/main" id="{903C5CFD-1F75-41F0-A0F0-4C5384E1F99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1157288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8581" name="Text Box 5">
            <a:extLst>
              <a:ext uri="{FF2B5EF4-FFF2-40B4-BE49-F238E27FC236}">
                <a16:creationId xmlns:a16="http://schemas.microsoft.com/office/drawing/2014/main" id="{C7473CF7-B987-44B1-9442-2931411F93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1550988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Consumir una dieta alta en hidratos de carbono: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95238" name="Picture 6" descr="Bullet_Round_Diamond_Maggenta_02">
            <a:extLst>
              <a:ext uri="{FF2B5EF4-FFF2-40B4-BE49-F238E27FC236}">
                <a16:creationId xmlns:a16="http://schemas.microsoft.com/office/drawing/2014/main" id="{B21075EF-1C87-4860-9055-3D18ED8D90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1622425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239" name="Text Box 6">
            <a:extLst>
              <a:ext uri="{FF2B5EF4-FFF2-40B4-BE49-F238E27FC236}">
                <a16:creationId xmlns:a16="http://schemas.microsoft.com/office/drawing/2014/main" id="{232AF0FF-3C17-43E8-8237-98C76054E7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92825"/>
            <a:ext cx="8785225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s-ES" altLang="en-US" sz="1200">
                <a:latin typeface="Times New Roman" panose="02020603050405020304" pitchFamily="18" charset="0"/>
              </a:rPr>
              <a:t>FUEL pre-exercise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</a:t>
            </a:r>
            <a:r>
              <a:rPr lang="it-IT" altLang="en-US" sz="1200">
                <a:latin typeface="Times New Roman" panose="02020603050405020304" pitchFamily="18" charset="0"/>
              </a:rPr>
              <a:t>D. Wein, &amp; C. O.  Ruley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, 2011, </a:t>
            </a:r>
            <a:r>
              <a:rPr lang="es-ES" altLang="en-US" sz="1200" b="1" i="1">
                <a:latin typeface="Times New Roman" panose="02020603050405020304" pitchFamily="18" charset="0"/>
              </a:rPr>
              <a:t>American Fitness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, 29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(4), </a:t>
            </a:r>
            <a:r>
              <a:rPr lang="es-ES" altLang="en-US" sz="1200">
                <a:latin typeface="Times New Roman" panose="02020603050405020304" pitchFamily="18" charset="0"/>
              </a:rPr>
              <a:t>69. Recuperado de la base de datos de EBSCOhost (SPORTDiscus with Full Text)</a:t>
            </a: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1048584" name="Text Box 8">
            <a:extLst>
              <a:ext uri="{FF2B5EF4-FFF2-40B4-BE49-F238E27FC236}">
                <a16:creationId xmlns:a16="http://schemas.microsoft.com/office/drawing/2014/main" id="{1DCAD764-4678-4117-971B-17DC4DA36E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2022475"/>
            <a:ext cx="7485063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Para – </a:t>
            </a:r>
            <a:r>
              <a:rPr lang="es-ES" altLang="en-US" sz="2200" b="1" i="1">
                <a:solidFill>
                  <a:srgbClr val="000000"/>
                </a:solidFill>
                <a:latin typeface="Arial" panose="020B0604020202020204" pitchFamily="34" charset="0"/>
              </a:rPr>
              <a:t>Reponer el combustible (glucógeno) de los músculos (principalmente) y el higado</a:t>
            </a:r>
            <a:endParaRPr lang="en-US" altLang="en-US" sz="22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95241" name="Picture 9" descr="Bullets_Arrow-Thin_Green_Right_02">
            <a:extLst>
              <a:ext uri="{FF2B5EF4-FFF2-40B4-BE49-F238E27FC236}">
                <a16:creationId xmlns:a16="http://schemas.microsoft.com/office/drawing/2014/main" id="{B3BBCD73-D174-4BA2-91D8-23B70C8C238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2055813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8601" name="Text Box 25">
            <a:extLst>
              <a:ext uri="{FF2B5EF4-FFF2-40B4-BE49-F238E27FC236}">
                <a16:creationId xmlns:a16="http://schemas.microsoft.com/office/drawing/2014/main" id="{E4396B19-6343-4433-99E0-7DE18AF2EA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2741613"/>
            <a:ext cx="7993062" cy="73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Consumir alimentos que se digieren con facilidad (Ej: guineos, galletas, barras de granola, y otros)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95243" name="Picture 26" descr="Bullet_Round_Diamond_Maggenta_02">
            <a:extLst>
              <a:ext uri="{FF2B5EF4-FFF2-40B4-BE49-F238E27FC236}">
                <a16:creationId xmlns:a16="http://schemas.microsoft.com/office/drawing/2014/main" id="{0644BFA6-B8DB-42DE-B25E-224AABA1E00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2813050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8603" name="Text Box 27">
            <a:extLst>
              <a:ext uri="{FF2B5EF4-FFF2-40B4-BE49-F238E27FC236}">
                <a16:creationId xmlns:a16="http://schemas.microsoft.com/office/drawing/2014/main" id="{C8979C9F-9653-490D-A477-528603F07F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3644900"/>
            <a:ext cx="74850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Cuando uno se ejercita – </a:t>
            </a:r>
            <a:r>
              <a:rPr lang="es-ES" altLang="en-US" sz="2200" b="1" i="1">
                <a:solidFill>
                  <a:srgbClr val="000000"/>
                </a:solidFill>
                <a:latin typeface="Arial" panose="020B0604020202020204" pitchFamily="34" charset="0"/>
              </a:rPr>
              <a:t>Por más de 1 hora</a:t>
            </a:r>
            <a:endParaRPr lang="en-US" altLang="en-US" sz="22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95245" name="Picture 28" descr="Bullets_Arrow-Thin_Green_Right_02">
            <a:extLst>
              <a:ext uri="{FF2B5EF4-FFF2-40B4-BE49-F238E27FC236}">
                <a16:creationId xmlns:a16="http://schemas.microsoft.com/office/drawing/2014/main" id="{F7D4C40B-2448-4C02-8848-CA9D91EE13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3678238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8605" name="Text Box 29">
            <a:extLst>
              <a:ext uri="{FF2B5EF4-FFF2-40B4-BE49-F238E27FC236}">
                <a16:creationId xmlns:a16="http://schemas.microsoft.com/office/drawing/2014/main" id="{BB06AE30-84B3-4632-83A1-D255E570D5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7450" y="3971925"/>
            <a:ext cx="72707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 i="1">
                <a:solidFill>
                  <a:srgbClr val="000000"/>
                </a:solidFill>
                <a:latin typeface="Calibri" panose="020F0502020204030204" pitchFamily="34" charset="0"/>
              </a:rPr>
              <a:t>Glúcógeno:</a:t>
            </a:r>
            <a:endParaRPr lang="en-US" altLang="en-US" sz="2200" b="1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sp>
        <p:nvSpPr>
          <p:cNvPr id="1048606" name="Text Box 30">
            <a:extLst>
              <a:ext uri="{FF2B5EF4-FFF2-40B4-BE49-F238E27FC236}">
                <a16:creationId xmlns:a16="http://schemas.microsoft.com/office/drawing/2014/main" id="{F0018D92-F0F3-40B5-B001-BF951289A0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4424363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Permitir suficiente tiempo para la digestión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95248" name="Picture 31" descr="Bullet_Round_Diamond_Maggenta_02">
            <a:extLst>
              <a:ext uri="{FF2B5EF4-FFF2-40B4-BE49-F238E27FC236}">
                <a16:creationId xmlns:a16="http://schemas.microsoft.com/office/drawing/2014/main" id="{F1673FEE-9400-4F95-91BD-5FF3179C11C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4495800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13CF346-AF63-4A24-8DE2-73798F3DE417}"/>
              </a:ext>
            </a:extLst>
          </p:cNvPr>
          <p:cNvSpPr>
            <a:spLocks/>
          </p:cNvSpPr>
          <p:nvPr/>
        </p:nvSpPr>
        <p:spPr bwMode="auto">
          <a:xfrm>
            <a:off x="34925" y="622300"/>
            <a:ext cx="8928100" cy="35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110000"/>
              </a:lnSpc>
              <a:defRPr/>
            </a:pPr>
            <a:r>
              <a:rPr lang="es-PR" altLang="en-US" sz="22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DIETA PARA EL ATLETA: </a:t>
            </a:r>
            <a:r>
              <a:rPr lang="es-PR" altLang="en-US" sz="22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Alimentos Funcionales</a:t>
            </a:r>
          </a:p>
        </p:txBody>
      </p:sp>
      <p:sp>
        <p:nvSpPr>
          <p:cNvPr id="97283" name="Text Box 6">
            <a:extLst>
              <a:ext uri="{FF2B5EF4-FFF2-40B4-BE49-F238E27FC236}">
                <a16:creationId xmlns:a16="http://schemas.microsoft.com/office/drawing/2014/main" id="{62FCB08E-82E3-4755-8840-6657CC060B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92825"/>
            <a:ext cx="8785225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s-ES" altLang="en-US" sz="1200">
                <a:latin typeface="Times New Roman" panose="02020603050405020304" pitchFamily="18" charset="0"/>
              </a:rPr>
              <a:t>FUEL pre-exercise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</a:t>
            </a:r>
            <a:r>
              <a:rPr lang="it-IT" altLang="en-US" sz="1200">
                <a:latin typeface="Times New Roman" panose="02020603050405020304" pitchFamily="18" charset="0"/>
              </a:rPr>
              <a:t>D. Wein, &amp; C. O.  Ruley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, 2011, </a:t>
            </a:r>
            <a:r>
              <a:rPr lang="es-ES" altLang="en-US" sz="1200" b="1" i="1">
                <a:latin typeface="Times New Roman" panose="02020603050405020304" pitchFamily="18" charset="0"/>
              </a:rPr>
              <a:t>American Fitness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, 29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(4), </a:t>
            </a:r>
            <a:r>
              <a:rPr lang="es-ES" altLang="en-US" sz="1200">
                <a:latin typeface="Times New Roman" panose="02020603050405020304" pitchFamily="18" charset="0"/>
              </a:rPr>
              <a:t>69. Recuperado de la base de datos de EBSCOhost (SPORTDiscus with Full Text)</a:t>
            </a:r>
            <a:endParaRPr lang="en-US" altLang="en-US" sz="1200">
              <a:latin typeface="Times New Roman" panose="02020603050405020304" pitchFamily="18" charset="0"/>
            </a:endParaRPr>
          </a:p>
        </p:txBody>
      </p:sp>
      <p:pic>
        <p:nvPicPr>
          <p:cNvPr id="97284" name="Picture 17" descr="Alimentos_Funcionales_Atleta">
            <a:extLst>
              <a:ext uri="{FF2B5EF4-FFF2-40B4-BE49-F238E27FC236}">
                <a16:creationId xmlns:a16="http://schemas.microsoft.com/office/drawing/2014/main" id="{3F09EA42-6E77-457F-B9EB-30988B32591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7813" y="1187450"/>
            <a:ext cx="6119812" cy="4803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330" name="Picture 2" descr="POINTERR">
            <a:extLst>
              <a:ext uri="{FF2B5EF4-FFF2-40B4-BE49-F238E27FC236}">
                <a16:creationId xmlns:a16="http://schemas.microsoft.com/office/drawing/2014/main" id="{F523A894-FD88-45F4-9F46-98DF8692767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68500" y="2409825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9331" name="Text Box 3">
            <a:extLst>
              <a:ext uri="{FF2B5EF4-FFF2-40B4-BE49-F238E27FC236}">
                <a16:creationId xmlns:a16="http://schemas.microsoft.com/office/drawing/2014/main" id="{4FF18E78-7CB8-40C1-BFB7-043E3C334A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28863" y="2368550"/>
            <a:ext cx="6551612" cy="50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r>
              <a:rPr lang="en-US" altLang="en-US" sz="2700" b="1">
                <a:latin typeface="Times New Roman" panose="02020603050405020304" pitchFamily="18" charset="0"/>
              </a:rPr>
              <a:t>Tres (3) comidas diarias:</a:t>
            </a:r>
          </a:p>
        </p:txBody>
      </p:sp>
      <p:pic>
        <p:nvPicPr>
          <p:cNvPr id="99332" name="Picture 4" descr="POINTERR">
            <a:extLst>
              <a:ext uri="{FF2B5EF4-FFF2-40B4-BE49-F238E27FC236}">
                <a16:creationId xmlns:a16="http://schemas.microsoft.com/office/drawing/2014/main" id="{5C3AA8F8-95AE-40CD-9B49-73D345B5FB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68500" y="4402138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9333" name="Text Box 5">
            <a:extLst>
              <a:ext uri="{FF2B5EF4-FFF2-40B4-BE49-F238E27FC236}">
                <a16:creationId xmlns:a16="http://schemas.microsoft.com/office/drawing/2014/main" id="{4D5CFC6C-BE5B-4E09-A56F-38BF1BA34F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28863" y="4360863"/>
            <a:ext cx="6551612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r>
              <a:rPr lang="en-US" altLang="en-US" sz="2700" b="1">
                <a:latin typeface="Times New Roman" panose="02020603050405020304" pitchFamily="18" charset="0"/>
              </a:rPr>
              <a:t>Desayuno:</a:t>
            </a:r>
          </a:p>
        </p:txBody>
      </p:sp>
      <p:pic>
        <p:nvPicPr>
          <p:cNvPr id="99334" name="Picture 6" descr="CIRC_YEL">
            <a:extLst>
              <a:ext uri="{FF2B5EF4-FFF2-40B4-BE49-F238E27FC236}">
                <a16:creationId xmlns:a16="http://schemas.microsoft.com/office/drawing/2014/main" id="{A68DFF35-B97F-4109-82E6-1A2B136A803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393950" y="2862263"/>
            <a:ext cx="288925" cy="288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9335" name="Text Box 7">
            <a:extLst>
              <a:ext uri="{FF2B5EF4-FFF2-40B4-BE49-F238E27FC236}">
                <a16:creationId xmlns:a16="http://schemas.microsoft.com/office/drawing/2014/main" id="{C7DAE1EE-3BA3-47CC-BDE3-083C1C84AD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82875" y="2749550"/>
            <a:ext cx="6273800" cy="50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r>
              <a:rPr lang="en-US" altLang="en-US" sz="2700" b="1" i="1">
                <a:latin typeface="Times New Roman" panose="02020603050405020304" pitchFamily="18" charset="0"/>
              </a:rPr>
              <a:t>Altas en CHO (60-70%):</a:t>
            </a:r>
          </a:p>
        </p:txBody>
      </p:sp>
      <p:pic>
        <p:nvPicPr>
          <p:cNvPr id="99336" name="Picture 8" descr="ARROWR">
            <a:extLst>
              <a:ext uri="{FF2B5EF4-FFF2-40B4-BE49-F238E27FC236}">
                <a16:creationId xmlns:a16="http://schemas.microsoft.com/office/drawing/2014/main" id="{D280F544-76B7-4A1A-AEAC-D0D2BBDF86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84475" y="3282950"/>
            <a:ext cx="304800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337" name="Text Box 9">
            <a:extLst>
              <a:ext uri="{FF2B5EF4-FFF2-40B4-BE49-F238E27FC236}">
                <a16:creationId xmlns:a16="http://schemas.microsoft.com/office/drawing/2014/main" id="{4214AB10-45ED-43A3-80D4-DAB6299199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57525" y="3206750"/>
            <a:ext cx="5899150" cy="442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r>
              <a:rPr lang="en-US" altLang="en-US" sz="2300" b="1" i="1">
                <a:latin typeface="Arial" panose="020B0604020202020204" pitchFamily="34" charset="0"/>
              </a:rPr>
              <a:t>2/3 partes del plato</a:t>
            </a:r>
          </a:p>
        </p:txBody>
      </p:sp>
      <p:pic>
        <p:nvPicPr>
          <p:cNvPr id="99338" name="Picture 10" descr="CIRC_YEL">
            <a:extLst>
              <a:ext uri="{FF2B5EF4-FFF2-40B4-BE49-F238E27FC236}">
                <a16:creationId xmlns:a16="http://schemas.microsoft.com/office/drawing/2014/main" id="{8E090CA7-3D90-4C2E-B49D-5C881F2AFF7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403475" y="4911725"/>
            <a:ext cx="288925" cy="288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9339" name="Text Box 11">
            <a:extLst>
              <a:ext uri="{FF2B5EF4-FFF2-40B4-BE49-F238E27FC236}">
                <a16:creationId xmlns:a16="http://schemas.microsoft.com/office/drawing/2014/main" id="{30A8F1BD-5F7A-41F7-80F4-35C0AA9BC0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2400" y="4799013"/>
            <a:ext cx="5975350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r>
              <a:rPr lang="en-US" altLang="en-US" sz="2700" b="1" i="1">
                <a:latin typeface="Times New Roman" panose="02020603050405020304" pitchFamily="18" charset="0"/>
              </a:rPr>
              <a:t>Alto en CHO:</a:t>
            </a:r>
          </a:p>
        </p:txBody>
      </p:sp>
      <p:pic>
        <p:nvPicPr>
          <p:cNvPr id="99340" name="Picture 12" descr="ARROWR">
            <a:extLst>
              <a:ext uri="{FF2B5EF4-FFF2-40B4-BE49-F238E27FC236}">
                <a16:creationId xmlns:a16="http://schemas.microsoft.com/office/drawing/2014/main" id="{7F207DEB-9856-4DFC-8D27-53B9161617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94000" y="5300663"/>
            <a:ext cx="304800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341" name="Text Box 13">
            <a:extLst>
              <a:ext uri="{FF2B5EF4-FFF2-40B4-BE49-F238E27FC236}">
                <a16:creationId xmlns:a16="http://schemas.microsoft.com/office/drawing/2014/main" id="{466F8B1E-91F4-42D6-B1B2-60444EB817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7050" y="5224463"/>
            <a:ext cx="5889625" cy="442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r>
              <a:rPr lang="en-US" altLang="en-US" sz="2300" b="1" i="1">
                <a:latin typeface="Arial" panose="020B0604020202020204" pitchFamily="34" charset="0"/>
              </a:rPr>
              <a:t>Cereales, panes, entre otros</a:t>
            </a:r>
          </a:p>
        </p:txBody>
      </p:sp>
      <p:pic>
        <p:nvPicPr>
          <p:cNvPr id="99342" name="Picture 14" descr="POINTERR">
            <a:extLst>
              <a:ext uri="{FF2B5EF4-FFF2-40B4-BE49-F238E27FC236}">
                <a16:creationId xmlns:a16="http://schemas.microsoft.com/office/drawing/2014/main" id="{D5ACC234-0BFF-4AA6-92EC-02C8D875C5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62150" y="1954213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9343" name="Text Box 15">
            <a:extLst>
              <a:ext uri="{FF2B5EF4-FFF2-40B4-BE49-F238E27FC236}">
                <a16:creationId xmlns:a16="http://schemas.microsoft.com/office/drawing/2014/main" id="{C0097D6F-8C4E-4DE4-BCDD-D6D5103F8B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22513" y="1912938"/>
            <a:ext cx="6551612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r>
              <a:rPr lang="en-US" altLang="en-US" sz="2700" b="1">
                <a:latin typeface="Times New Roman" panose="02020603050405020304" pitchFamily="18" charset="0"/>
              </a:rPr>
              <a:t>Variedad en los alimentos</a:t>
            </a:r>
          </a:p>
        </p:txBody>
      </p:sp>
      <p:pic>
        <p:nvPicPr>
          <p:cNvPr id="99344" name="Picture 16" descr="CIRC_YEL">
            <a:extLst>
              <a:ext uri="{FF2B5EF4-FFF2-40B4-BE49-F238E27FC236}">
                <a16:creationId xmlns:a16="http://schemas.microsoft.com/office/drawing/2014/main" id="{4542D1C9-DD60-4C5E-9E8F-6360BB5ED6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393950" y="3679825"/>
            <a:ext cx="288925" cy="288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9345" name="Text Box 17">
            <a:extLst>
              <a:ext uri="{FF2B5EF4-FFF2-40B4-BE49-F238E27FC236}">
                <a16:creationId xmlns:a16="http://schemas.microsoft.com/office/drawing/2014/main" id="{F7398165-4905-45E6-B843-081FC25211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82875" y="3567113"/>
            <a:ext cx="6273800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r>
              <a:rPr lang="en-US" altLang="en-US" sz="2700" b="1" i="1">
                <a:latin typeface="Times New Roman" panose="02020603050405020304" pitchFamily="18" charset="0"/>
              </a:rPr>
              <a:t>Carnes o sustitutos:</a:t>
            </a:r>
          </a:p>
        </p:txBody>
      </p:sp>
      <p:pic>
        <p:nvPicPr>
          <p:cNvPr id="99346" name="Picture 18" descr="ARROWR">
            <a:extLst>
              <a:ext uri="{FF2B5EF4-FFF2-40B4-BE49-F238E27FC236}">
                <a16:creationId xmlns:a16="http://schemas.microsoft.com/office/drawing/2014/main" id="{71BF361C-8B51-4E2D-83F7-77EBC2FE30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84475" y="4100513"/>
            <a:ext cx="304800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347" name="Text Box 19">
            <a:extLst>
              <a:ext uri="{FF2B5EF4-FFF2-40B4-BE49-F238E27FC236}">
                <a16:creationId xmlns:a16="http://schemas.microsoft.com/office/drawing/2014/main" id="{83AEF5BC-D161-4700-BCDE-B46331826E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57525" y="4024313"/>
            <a:ext cx="5899150" cy="442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r>
              <a:rPr lang="en-US" altLang="en-US" sz="2300" b="1" i="1">
                <a:latin typeface="Arial" panose="020B0604020202020204" pitchFamily="34" charset="0"/>
              </a:rPr>
              <a:t>1/3 partes del plato</a:t>
            </a:r>
          </a:p>
        </p:txBody>
      </p:sp>
      <p:pic>
        <p:nvPicPr>
          <p:cNvPr id="99348" name="Picture 20" descr="CIRC_YEL">
            <a:extLst>
              <a:ext uri="{FF2B5EF4-FFF2-40B4-BE49-F238E27FC236}">
                <a16:creationId xmlns:a16="http://schemas.microsoft.com/office/drawing/2014/main" id="{B6E770C5-5C98-46BE-AD17-B88DD2A83B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393950" y="5697538"/>
            <a:ext cx="288925" cy="288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9349" name="Text Box 21">
            <a:extLst>
              <a:ext uri="{FF2B5EF4-FFF2-40B4-BE49-F238E27FC236}">
                <a16:creationId xmlns:a16="http://schemas.microsoft.com/office/drawing/2014/main" id="{3AA3E750-8868-4F65-BE85-59633FA6FA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82875" y="5584825"/>
            <a:ext cx="5975350" cy="50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r>
              <a:rPr lang="en-US" altLang="en-US" sz="2700" b="1" i="1">
                <a:latin typeface="Times New Roman" panose="02020603050405020304" pitchFamily="18" charset="0"/>
              </a:rPr>
              <a:t>Evitar:</a:t>
            </a:r>
          </a:p>
        </p:txBody>
      </p:sp>
      <p:pic>
        <p:nvPicPr>
          <p:cNvPr id="99350" name="Picture 22" descr="ARROWR">
            <a:extLst>
              <a:ext uri="{FF2B5EF4-FFF2-40B4-BE49-F238E27FC236}">
                <a16:creationId xmlns:a16="http://schemas.microsoft.com/office/drawing/2014/main" id="{D840A9E9-C1FC-4B91-B740-6007000C18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84475" y="6086475"/>
            <a:ext cx="304800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351" name="Text Box 23">
            <a:extLst>
              <a:ext uri="{FF2B5EF4-FFF2-40B4-BE49-F238E27FC236}">
                <a16:creationId xmlns:a16="http://schemas.microsoft.com/office/drawing/2014/main" id="{3680A7E8-4A46-454F-9A93-A3391CE17E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57525" y="6010275"/>
            <a:ext cx="5889625" cy="442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r>
              <a:rPr lang="en-US" altLang="en-US" sz="2300" b="1" i="1">
                <a:latin typeface="Arial" panose="020B0604020202020204" pitchFamily="34" charset="0"/>
              </a:rPr>
              <a:t>Proteína animal y grasas (Ej: huevos)</a:t>
            </a:r>
          </a:p>
        </p:txBody>
      </p:sp>
      <p:grpSp>
        <p:nvGrpSpPr>
          <p:cNvPr id="99352" name="Group 24">
            <a:extLst>
              <a:ext uri="{FF2B5EF4-FFF2-40B4-BE49-F238E27FC236}">
                <a16:creationId xmlns:a16="http://schemas.microsoft.com/office/drawing/2014/main" id="{5C78D797-64C6-4541-AFDF-8F7878BB52C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275388" y="1912938"/>
            <a:ext cx="1314450" cy="1439862"/>
            <a:chOff x="3783" y="1117"/>
            <a:chExt cx="828" cy="907"/>
          </a:xfrm>
        </p:grpSpPr>
        <p:sp>
          <p:nvSpPr>
            <p:cNvPr id="101549" name="AutoShape 25">
              <a:extLst>
                <a:ext uri="{FF2B5EF4-FFF2-40B4-BE49-F238E27FC236}">
                  <a16:creationId xmlns:a16="http://schemas.microsoft.com/office/drawing/2014/main" id="{8287A08B-6C18-4100-B575-E08E2578C742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783" y="1117"/>
              <a:ext cx="828" cy="9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1550" name="Group 26">
              <a:extLst>
                <a:ext uri="{FF2B5EF4-FFF2-40B4-BE49-F238E27FC236}">
                  <a16:creationId xmlns:a16="http://schemas.microsoft.com/office/drawing/2014/main" id="{0F13968E-85B6-46B9-825A-0A234B99D7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83" y="1117"/>
              <a:ext cx="827" cy="907"/>
              <a:chOff x="3783" y="1117"/>
              <a:chExt cx="827" cy="907"/>
            </a:xfrm>
          </p:grpSpPr>
          <p:sp>
            <p:nvSpPr>
              <p:cNvPr id="101665" name="Freeform 27">
                <a:extLst>
                  <a:ext uri="{FF2B5EF4-FFF2-40B4-BE49-F238E27FC236}">
                    <a16:creationId xmlns:a16="http://schemas.microsoft.com/office/drawing/2014/main" id="{EDF04B2D-8357-4568-B9BF-C8F7D0F38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3" y="1117"/>
                <a:ext cx="827" cy="907"/>
              </a:xfrm>
              <a:custGeom>
                <a:avLst/>
                <a:gdLst>
                  <a:gd name="T0" fmla="*/ 43 w 14887"/>
                  <a:gd name="T1" fmla="*/ 2 h 16310"/>
                  <a:gd name="T2" fmla="*/ 44 w 14887"/>
                  <a:gd name="T3" fmla="*/ 1 h 16310"/>
                  <a:gd name="T4" fmla="*/ 45 w 14887"/>
                  <a:gd name="T5" fmla="*/ 1 h 16310"/>
                  <a:gd name="T6" fmla="*/ 46 w 14887"/>
                  <a:gd name="T7" fmla="*/ 2 h 16310"/>
                  <a:gd name="T8" fmla="*/ 29 w 14887"/>
                  <a:gd name="T9" fmla="*/ 23 h 16310"/>
                  <a:gd name="T10" fmla="*/ 30 w 14887"/>
                  <a:gd name="T11" fmla="*/ 23 h 16310"/>
                  <a:gd name="T12" fmla="*/ 31 w 14887"/>
                  <a:gd name="T13" fmla="*/ 24 h 16310"/>
                  <a:gd name="T14" fmla="*/ 32 w 14887"/>
                  <a:gd name="T15" fmla="*/ 24 h 16310"/>
                  <a:gd name="T16" fmla="*/ 33 w 14887"/>
                  <a:gd name="T17" fmla="*/ 25 h 16310"/>
                  <a:gd name="T18" fmla="*/ 35 w 14887"/>
                  <a:gd name="T19" fmla="*/ 25 h 16310"/>
                  <a:gd name="T20" fmla="*/ 36 w 14887"/>
                  <a:gd name="T21" fmla="*/ 26 h 16310"/>
                  <a:gd name="T22" fmla="*/ 37 w 14887"/>
                  <a:gd name="T23" fmla="*/ 26 h 16310"/>
                  <a:gd name="T24" fmla="*/ 38 w 14887"/>
                  <a:gd name="T25" fmla="*/ 27 h 16310"/>
                  <a:gd name="T26" fmla="*/ 41 w 14887"/>
                  <a:gd name="T27" fmla="*/ 28 h 16310"/>
                  <a:gd name="T28" fmla="*/ 41 w 14887"/>
                  <a:gd name="T29" fmla="*/ 29 h 16310"/>
                  <a:gd name="T30" fmla="*/ 41 w 14887"/>
                  <a:gd name="T31" fmla="*/ 30 h 16310"/>
                  <a:gd name="T32" fmla="*/ 36 w 14887"/>
                  <a:gd name="T33" fmla="*/ 38 h 16310"/>
                  <a:gd name="T34" fmla="*/ 29 w 14887"/>
                  <a:gd name="T35" fmla="*/ 48 h 16310"/>
                  <a:gd name="T36" fmla="*/ 26 w 14887"/>
                  <a:gd name="T37" fmla="*/ 50 h 16310"/>
                  <a:gd name="T38" fmla="*/ 22 w 14887"/>
                  <a:gd name="T39" fmla="*/ 50 h 16310"/>
                  <a:gd name="T40" fmla="*/ 16 w 14887"/>
                  <a:gd name="T41" fmla="*/ 50 h 16310"/>
                  <a:gd name="T42" fmla="*/ 12 w 14887"/>
                  <a:gd name="T43" fmla="*/ 49 h 16310"/>
                  <a:gd name="T44" fmla="*/ 10 w 14887"/>
                  <a:gd name="T45" fmla="*/ 48 h 16310"/>
                  <a:gd name="T46" fmla="*/ 7 w 14887"/>
                  <a:gd name="T47" fmla="*/ 43 h 16310"/>
                  <a:gd name="T48" fmla="*/ 3 w 14887"/>
                  <a:gd name="T49" fmla="*/ 37 h 16310"/>
                  <a:gd name="T50" fmla="*/ 1 w 14887"/>
                  <a:gd name="T51" fmla="*/ 31 h 16310"/>
                  <a:gd name="T52" fmla="*/ 0 w 14887"/>
                  <a:gd name="T53" fmla="*/ 30 h 16310"/>
                  <a:gd name="T54" fmla="*/ 0 w 14887"/>
                  <a:gd name="T55" fmla="*/ 29 h 16310"/>
                  <a:gd name="T56" fmla="*/ 0 w 14887"/>
                  <a:gd name="T57" fmla="*/ 28 h 16310"/>
                  <a:gd name="T58" fmla="*/ 1 w 14887"/>
                  <a:gd name="T59" fmla="*/ 28 h 16310"/>
                  <a:gd name="T60" fmla="*/ 2 w 14887"/>
                  <a:gd name="T61" fmla="*/ 27 h 16310"/>
                  <a:gd name="T62" fmla="*/ 3 w 14887"/>
                  <a:gd name="T63" fmla="*/ 27 h 16310"/>
                  <a:gd name="T64" fmla="*/ 4 w 14887"/>
                  <a:gd name="T65" fmla="*/ 26 h 16310"/>
                  <a:gd name="T66" fmla="*/ 6 w 14887"/>
                  <a:gd name="T67" fmla="*/ 25 h 16310"/>
                  <a:gd name="T68" fmla="*/ 7 w 14887"/>
                  <a:gd name="T69" fmla="*/ 25 h 16310"/>
                  <a:gd name="T70" fmla="*/ 8 w 14887"/>
                  <a:gd name="T71" fmla="*/ 24 h 16310"/>
                  <a:gd name="T72" fmla="*/ 10 w 14887"/>
                  <a:gd name="T73" fmla="*/ 23 h 16310"/>
                  <a:gd name="T74" fmla="*/ 11 w 14887"/>
                  <a:gd name="T75" fmla="*/ 22 h 16310"/>
                  <a:gd name="T76" fmla="*/ 12 w 14887"/>
                  <a:gd name="T77" fmla="*/ 22 h 16310"/>
                  <a:gd name="T78" fmla="*/ 13 w 14887"/>
                  <a:gd name="T79" fmla="*/ 22 h 16310"/>
                  <a:gd name="T80" fmla="*/ 15 w 14887"/>
                  <a:gd name="T81" fmla="*/ 21 h 16310"/>
                  <a:gd name="T82" fmla="*/ 16 w 14887"/>
                  <a:gd name="T83" fmla="*/ 21 h 16310"/>
                  <a:gd name="T84" fmla="*/ 17 w 14887"/>
                  <a:gd name="T85" fmla="*/ 21 h 16310"/>
                  <a:gd name="T86" fmla="*/ 19 w 14887"/>
                  <a:gd name="T87" fmla="*/ 21 h 16310"/>
                  <a:gd name="T88" fmla="*/ 20 w 14887"/>
                  <a:gd name="T89" fmla="*/ 21 h 16310"/>
                  <a:gd name="T90" fmla="*/ 22 w 14887"/>
                  <a:gd name="T91" fmla="*/ 21 h 16310"/>
                  <a:gd name="T92" fmla="*/ 24 w 14887"/>
                  <a:gd name="T93" fmla="*/ 21 h 16310"/>
                  <a:gd name="T94" fmla="*/ 26 w 14887"/>
                  <a:gd name="T95" fmla="*/ 22 h 16310"/>
                  <a:gd name="T96" fmla="*/ 41 w 14887"/>
                  <a:gd name="T97" fmla="*/ 1 h 16310"/>
                  <a:gd name="T98" fmla="*/ 42 w 14887"/>
                  <a:gd name="T99" fmla="*/ 0 h 1631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4887" h="16310">
                    <a:moveTo>
                      <a:pt x="14046" y="247"/>
                    </a:moveTo>
                    <a:lnTo>
                      <a:pt x="14046" y="298"/>
                    </a:lnTo>
                    <a:lnTo>
                      <a:pt x="13873" y="545"/>
                    </a:lnTo>
                    <a:lnTo>
                      <a:pt x="8795" y="7164"/>
                    </a:lnTo>
                    <a:lnTo>
                      <a:pt x="8842" y="7188"/>
                    </a:lnTo>
                    <a:lnTo>
                      <a:pt x="14367" y="471"/>
                    </a:lnTo>
                    <a:lnTo>
                      <a:pt x="14465" y="348"/>
                    </a:lnTo>
                    <a:lnTo>
                      <a:pt x="14590" y="247"/>
                    </a:lnTo>
                    <a:lnTo>
                      <a:pt x="14665" y="247"/>
                    </a:lnTo>
                    <a:lnTo>
                      <a:pt x="14837" y="471"/>
                    </a:lnTo>
                    <a:lnTo>
                      <a:pt x="14887" y="545"/>
                    </a:lnTo>
                    <a:lnTo>
                      <a:pt x="14863" y="619"/>
                    </a:lnTo>
                    <a:lnTo>
                      <a:pt x="12387" y="3519"/>
                    </a:lnTo>
                    <a:lnTo>
                      <a:pt x="9166" y="7287"/>
                    </a:lnTo>
                    <a:lnTo>
                      <a:pt x="9265" y="7361"/>
                    </a:lnTo>
                    <a:lnTo>
                      <a:pt x="9363" y="7388"/>
                    </a:lnTo>
                    <a:lnTo>
                      <a:pt x="9562" y="7486"/>
                    </a:lnTo>
                    <a:lnTo>
                      <a:pt x="9613" y="7509"/>
                    </a:lnTo>
                    <a:lnTo>
                      <a:pt x="9761" y="7560"/>
                    </a:lnTo>
                    <a:lnTo>
                      <a:pt x="9809" y="7584"/>
                    </a:lnTo>
                    <a:lnTo>
                      <a:pt x="10008" y="7635"/>
                    </a:lnTo>
                    <a:lnTo>
                      <a:pt x="10133" y="7685"/>
                    </a:lnTo>
                    <a:lnTo>
                      <a:pt x="10282" y="7685"/>
                    </a:lnTo>
                    <a:lnTo>
                      <a:pt x="10478" y="7784"/>
                    </a:lnTo>
                    <a:lnTo>
                      <a:pt x="10552" y="7834"/>
                    </a:lnTo>
                    <a:lnTo>
                      <a:pt x="10701" y="7882"/>
                    </a:lnTo>
                    <a:lnTo>
                      <a:pt x="10799" y="7932"/>
                    </a:lnTo>
                    <a:lnTo>
                      <a:pt x="10998" y="7956"/>
                    </a:lnTo>
                    <a:lnTo>
                      <a:pt x="11147" y="8031"/>
                    </a:lnTo>
                    <a:lnTo>
                      <a:pt x="11244" y="8132"/>
                    </a:lnTo>
                    <a:lnTo>
                      <a:pt x="11393" y="8206"/>
                    </a:lnTo>
                    <a:lnTo>
                      <a:pt x="11542" y="8279"/>
                    </a:lnTo>
                    <a:lnTo>
                      <a:pt x="11593" y="8354"/>
                    </a:lnTo>
                    <a:lnTo>
                      <a:pt x="11766" y="8378"/>
                    </a:lnTo>
                    <a:lnTo>
                      <a:pt x="11890" y="8453"/>
                    </a:lnTo>
                    <a:lnTo>
                      <a:pt x="11941" y="8453"/>
                    </a:lnTo>
                    <a:lnTo>
                      <a:pt x="12211" y="8601"/>
                    </a:lnTo>
                    <a:lnTo>
                      <a:pt x="12337" y="8750"/>
                    </a:lnTo>
                    <a:lnTo>
                      <a:pt x="12461" y="8848"/>
                    </a:lnTo>
                    <a:lnTo>
                      <a:pt x="13055" y="9095"/>
                    </a:lnTo>
                    <a:lnTo>
                      <a:pt x="13153" y="9146"/>
                    </a:lnTo>
                    <a:lnTo>
                      <a:pt x="13252" y="9197"/>
                    </a:lnTo>
                    <a:lnTo>
                      <a:pt x="13326" y="9270"/>
                    </a:lnTo>
                    <a:lnTo>
                      <a:pt x="13353" y="9345"/>
                    </a:lnTo>
                    <a:lnTo>
                      <a:pt x="13400" y="9444"/>
                    </a:lnTo>
                    <a:lnTo>
                      <a:pt x="13377" y="9542"/>
                    </a:lnTo>
                    <a:lnTo>
                      <a:pt x="13353" y="9666"/>
                    </a:lnTo>
                    <a:lnTo>
                      <a:pt x="13302" y="9815"/>
                    </a:lnTo>
                    <a:lnTo>
                      <a:pt x="13130" y="10137"/>
                    </a:lnTo>
                    <a:lnTo>
                      <a:pt x="12583" y="11104"/>
                    </a:lnTo>
                    <a:lnTo>
                      <a:pt x="11792" y="12344"/>
                    </a:lnTo>
                    <a:lnTo>
                      <a:pt x="10403" y="14302"/>
                    </a:lnTo>
                    <a:lnTo>
                      <a:pt x="9910" y="14948"/>
                    </a:lnTo>
                    <a:lnTo>
                      <a:pt x="9289" y="15664"/>
                    </a:lnTo>
                    <a:lnTo>
                      <a:pt x="9140" y="15813"/>
                    </a:lnTo>
                    <a:lnTo>
                      <a:pt x="8967" y="15914"/>
                    </a:lnTo>
                    <a:lnTo>
                      <a:pt x="8595" y="16063"/>
                    </a:lnTo>
                    <a:lnTo>
                      <a:pt x="8348" y="16137"/>
                    </a:lnTo>
                    <a:lnTo>
                      <a:pt x="7754" y="16235"/>
                    </a:lnTo>
                    <a:lnTo>
                      <a:pt x="7160" y="16286"/>
                    </a:lnTo>
                    <a:lnTo>
                      <a:pt x="6588" y="16310"/>
                    </a:lnTo>
                    <a:lnTo>
                      <a:pt x="5575" y="16259"/>
                    </a:lnTo>
                    <a:lnTo>
                      <a:pt x="5302" y="16235"/>
                    </a:lnTo>
                    <a:lnTo>
                      <a:pt x="4879" y="16185"/>
                    </a:lnTo>
                    <a:lnTo>
                      <a:pt x="4386" y="16086"/>
                    </a:lnTo>
                    <a:lnTo>
                      <a:pt x="3889" y="15938"/>
                    </a:lnTo>
                    <a:lnTo>
                      <a:pt x="3643" y="15864"/>
                    </a:lnTo>
                    <a:lnTo>
                      <a:pt x="3517" y="15765"/>
                    </a:lnTo>
                    <a:lnTo>
                      <a:pt x="3247" y="15441"/>
                    </a:lnTo>
                    <a:lnTo>
                      <a:pt x="2997" y="15120"/>
                    </a:lnTo>
                    <a:lnTo>
                      <a:pt x="2551" y="14501"/>
                    </a:lnTo>
                    <a:lnTo>
                      <a:pt x="2132" y="13906"/>
                    </a:lnTo>
                    <a:lnTo>
                      <a:pt x="1760" y="13284"/>
                    </a:lnTo>
                    <a:lnTo>
                      <a:pt x="1389" y="12618"/>
                    </a:lnTo>
                    <a:lnTo>
                      <a:pt x="1041" y="11921"/>
                    </a:lnTo>
                    <a:lnTo>
                      <a:pt x="693" y="11177"/>
                    </a:lnTo>
                    <a:lnTo>
                      <a:pt x="348" y="10410"/>
                    </a:lnTo>
                    <a:lnTo>
                      <a:pt x="247" y="10163"/>
                    </a:lnTo>
                    <a:lnTo>
                      <a:pt x="199" y="9988"/>
                    </a:lnTo>
                    <a:lnTo>
                      <a:pt x="125" y="9839"/>
                    </a:lnTo>
                    <a:lnTo>
                      <a:pt x="75" y="9691"/>
                    </a:lnTo>
                    <a:lnTo>
                      <a:pt x="51" y="9568"/>
                    </a:lnTo>
                    <a:lnTo>
                      <a:pt x="0" y="9444"/>
                    </a:lnTo>
                    <a:lnTo>
                      <a:pt x="0" y="9345"/>
                    </a:lnTo>
                    <a:lnTo>
                      <a:pt x="0" y="9244"/>
                    </a:lnTo>
                    <a:lnTo>
                      <a:pt x="24" y="9169"/>
                    </a:lnTo>
                    <a:lnTo>
                      <a:pt x="51" y="9071"/>
                    </a:lnTo>
                    <a:lnTo>
                      <a:pt x="98" y="9023"/>
                    </a:lnTo>
                    <a:lnTo>
                      <a:pt x="149" y="8950"/>
                    </a:lnTo>
                    <a:lnTo>
                      <a:pt x="247" y="8899"/>
                    </a:lnTo>
                    <a:lnTo>
                      <a:pt x="348" y="8848"/>
                    </a:lnTo>
                    <a:lnTo>
                      <a:pt x="446" y="8801"/>
                    </a:lnTo>
                    <a:lnTo>
                      <a:pt x="595" y="8750"/>
                    </a:lnTo>
                    <a:lnTo>
                      <a:pt x="744" y="8700"/>
                    </a:lnTo>
                    <a:lnTo>
                      <a:pt x="916" y="8652"/>
                    </a:lnTo>
                    <a:lnTo>
                      <a:pt x="1017" y="8625"/>
                    </a:lnTo>
                    <a:lnTo>
                      <a:pt x="1091" y="8625"/>
                    </a:lnTo>
                    <a:lnTo>
                      <a:pt x="1166" y="8577"/>
                    </a:lnTo>
                    <a:lnTo>
                      <a:pt x="1288" y="8428"/>
                    </a:lnTo>
                    <a:lnTo>
                      <a:pt x="1463" y="8304"/>
                    </a:lnTo>
                    <a:lnTo>
                      <a:pt x="1686" y="8206"/>
                    </a:lnTo>
                    <a:lnTo>
                      <a:pt x="1808" y="8206"/>
                    </a:lnTo>
                    <a:lnTo>
                      <a:pt x="1932" y="8104"/>
                    </a:lnTo>
                    <a:lnTo>
                      <a:pt x="2081" y="7983"/>
                    </a:lnTo>
                    <a:lnTo>
                      <a:pt x="2206" y="7983"/>
                    </a:lnTo>
                    <a:lnTo>
                      <a:pt x="2429" y="7784"/>
                    </a:lnTo>
                    <a:lnTo>
                      <a:pt x="2504" y="7759"/>
                    </a:lnTo>
                    <a:lnTo>
                      <a:pt x="2601" y="7733"/>
                    </a:lnTo>
                    <a:lnTo>
                      <a:pt x="2774" y="7635"/>
                    </a:lnTo>
                    <a:lnTo>
                      <a:pt x="3048" y="7509"/>
                    </a:lnTo>
                    <a:lnTo>
                      <a:pt x="3098" y="7462"/>
                    </a:lnTo>
                    <a:lnTo>
                      <a:pt x="3196" y="7388"/>
                    </a:lnTo>
                    <a:lnTo>
                      <a:pt x="3393" y="7287"/>
                    </a:lnTo>
                    <a:lnTo>
                      <a:pt x="3542" y="7239"/>
                    </a:lnTo>
                    <a:lnTo>
                      <a:pt x="3592" y="7212"/>
                    </a:lnTo>
                    <a:lnTo>
                      <a:pt x="3717" y="7138"/>
                    </a:lnTo>
                    <a:lnTo>
                      <a:pt x="3815" y="7090"/>
                    </a:lnTo>
                    <a:lnTo>
                      <a:pt x="4014" y="7090"/>
                    </a:lnTo>
                    <a:lnTo>
                      <a:pt x="4163" y="7063"/>
                    </a:lnTo>
                    <a:lnTo>
                      <a:pt x="4311" y="7015"/>
                    </a:lnTo>
                    <a:lnTo>
                      <a:pt x="4507" y="7015"/>
                    </a:lnTo>
                    <a:lnTo>
                      <a:pt x="4633" y="6965"/>
                    </a:lnTo>
                    <a:lnTo>
                      <a:pt x="4731" y="6941"/>
                    </a:lnTo>
                    <a:lnTo>
                      <a:pt x="4805" y="6965"/>
                    </a:lnTo>
                    <a:lnTo>
                      <a:pt x="4879" y="6914"/>
                    </a:lnTo>
                    <a:lnTo>
                      <a:pt x="5176" y="6914"/>
                    </a:lnTo>
                    <a:lnTo>
                      <a:pt x="5251" y="6941"/>
                    </a:lnTo>
                    <a:lnTo>
                      <a:pt x="5325" y="6989"/>
                    </a:lnTo>
                    <a:lnTo>
                      <a:pt x="5474" y="6914"/>
                    </a:lnTo>
                    <a:lnTo>
                      <a:pt x="5747" y="6891"/>
                    </a:lnTo>
                    <a:lnTo>
                      <a:pt x="5873" y="6914"/>
                    </a:lnTo>
                    <a:lnTo>
                      <a:pt x="6095" y="6891"/>
                    </a:lnTo>
                    <a:lnTo>
                      <a:pt x="6194" y="6840"/>
                    </a:lnTo>
                    <a:lnTo>
                      <a:pt x="6416" y="6816"/>
                    </a:lnTo>
                    <a:lnTo>
                      <a:pt x="6616" y="6840"/>
                    </a:lnTo>
                    <a:lnTo>
                      <a:pt x="6737" y="6840"/>
                    </a:lnTo>
                    <a:lnTo>
                      <a:pt x="6886" y="6816"/>
                    </a:lnTo>
                    <a:lnTo>
                      <a:pt x="7234" y="6840"/>
                    </a:lnTo>
                    <a:lnTo>
                      <a:pt x="7430" y="6840"/>
                    </a:lnTo>
                    <a:lnTo>
                      <a:pt x="7630" y="6816"/>
                    </a:lnTo>
                    <a:lnTo>
                      <a:pt x="7727" y="6867"/>
                    </a:lnTo>
                    <a:lnTo>
                      <a:pt x="7778" y="6914"/>
                    </a:lnTo>
                    <a:lnTo>
                      <a:pt x="8075" y="6914"/>
                    </a:lnTo>
                    <a:lnTo>
                      <a:pt x="8322" y="6965"/>
                    </a:lnTo>
                    <a:lnTo>
                      <a:pt x="8497" y="7015"/>
                    </a:lnTo>
                    <a:lnTo>
                      <a:pt x="12312" y="1809"/>
                    </a:lnTo>
                    <a:lnTo>
                      <a:pt x="13451" y="247"/>
                    </a:lnTo>
                    <a:lnTo>
                      <a:pt x="13600" y="98"/>
                    </a:lnTo>
                    <a:lnTo>
                      <a:pt x="13674" y="0"/>
                    </a:lnTo>
                    <a:lnTo>
                      <a:pt x="13748" y="0"/>
                    </a:lnTo>
                    <a:lnTo>
                      <a:pt x="14046" y="2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66" name="Freeform 28">
                <a:extLst>
                  <a:ext uri="{FF2B5EF4-FFF2-40B4-BE49-F238E27FC236}">
                    <a16:creationId xmlns:a16="http://schemas.microsoft.com/office/drawing/2014/main" id="{4FE846FA-FA9A-409A-BCB4-CEB1E878E5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3" y="1117"/>
                <a:ext cx="827" cy="907"/>
              </a:xfrm>
              <a:custGeom>
                <a:avLst/>
                <a:gdLst>
                  <a:gd name="T0" fmla="*/ 43 w 14887"/>
                  <a:gd name="T1" fmla="*/ 2 h 16310"/>
                  <a:gd name="T2" fmla="*/ 44 w 14887"/>
                  <a:gd name="T3" fmla="*/ 1 h 16310"/>
                  <a:gd name="T4" fmla="*/ 45 w 14887"/>
                  <a:gd name="T5" fmla="*/ 1 h 16310"/>
                  <a:gd name="T6" fmla="*/ 46 w 14887"/>
                  <a:gd name="T7" fmla="*/ 2 h 16310"/>
                  <a:gd name="T8" fmla="*/ 29 w 14887"/>
                  <a:gd name="T9" fmla="*/ 23 h 16310"/>
                  <a:gd name="T10" fmla="*/ 30 w 14887"/>
                  <a:gd name="T11" fmla="*/ 23 h 16310"/>
                  <a:gd name="T12" fmla="*/ 31 w 14887"/>
                  <a:gd name="T13" fmla="*/ 24 h 16310"/>
                  <a:gd name="T14" fmla="*/ 32 w 14887"/>
                  <a:gd name="T15" fmla="*/ 24 h 16310"/>
                  <a:gd name="T16" fmla="*/ 33 w 14887"/>
                  <a:gd name="T17" fmla="*/ 25 h 16310"/>
                  <a:gd name="T18" fmla="*/ 35 w 14887"/>
                  <a:gd name="T19" fmla="*/ 25 h 16310"/>
                  <a:gd name="T20" fmla="*/ 36 w 14887"/>
                  <a:gd name="T21" fmla="*/ 26 h 16310"/>
                  <a:gd name="T22" fmla="*/ 37 w 14887"/>
                  <a:gd name="T23" fmla="*/ 26 h 16310"/>
                  <a:gd name="T24" fmla="*/ 38 w 14887"/>
                  <a:gd name="T25" fmla="*/ 27 h 16310"/>
                  <a:gd name="T26" fmla="*/ 41 w 14887"/>
                  <a:gd name="T27" fmla="*/ 28 h 16310"/>
                  <a:gd name="T28" fmla="*/ 41 w 14887"/>
                  <a:gd name="T29" fmla="*/ 29 h 16310"/>
                  <a:gd name="T30" fmla="*/ 41 w 14887"/>
                  <a:gd name="T31" fmla="*/ 30 h 16310"/>
                  <a:gd name="T32" fmla="*/ 36 w 14887"/>
                  <a:gd name="T33" fmla="*/ 38 h 16310"/>
                  <a:gd name="T34" fmla="*/ 29 w 14887"/>
                  <a:gd name="T35" fmla="*/ 48 h 16310"/>
                  <a:gd name="T36" fmla="*/ 26 w 14887"/>
                  <a:gd name="T37" fmla="*/ 50 h 16310"/>
                  <a:gd name="T38" fmla="*/ 22 w 14887"/>
                  <a:gd name="T39" fmla="*/ 50 h 16310"/>
                  <a:gd name="T40" fmla="*/ 16 w 14887"/>
                  <a:gd name="T41" fmla="*/ 50 h 16310"/>
                  <a:gd name="T42" fmla="*/ 12 w 14887"/>
                  <a:gd name="T43" fmla="*/ 49 h 16310"/>
                  <a:gd name="T44" fmla="*/ 10 w 14887"/>
                  <a:gd name="T45" fmla="*/ 48 h 16310"/>
                  <a:gd name="T46" fmla="*/ 7 w 14887"/>
                  <a:gd name="T47" fmla="*/ 43 h 16310"/>
                  <a:gd name="T48" fmla="*/ 3 w 14887"/>
                  <a:gd name="T49" fmla="*/ 37 h 16310"/>
                  <a:gd name="T50" fmla="*/ 1 w 14887"/>
                  <a:gd name="T51" fmla="*/ 31 h 16310"/>
                  <a:gd name="T52" fmla="*/ 0 w 14887"/>
                  <a:gd name="T53" fmla="*/ 30 h 16310"/>
                  <a:gd name="T54" fmla="*/ 0 w 14887"/>
                  <a:gd name="T55" fmla="*/ 29 h 16310"/>
                  <a:gd name="T56" fmla="*/ 0 w 14887"/>
                  <a:gd name="T57" fmla="*/ 28 h 16310"/>
                  <a:gd name="T58" fmla="*/ 1 w 14887"/>
                  <a:gd name="T59" fmla="*/ 28 h 16310"/>
                  <a:gd name="T60" fmla="*/ 2 w 14887"/>
                  <a:gd name="T61" fmla="*/ 27 h 16310"/>
                  <a:gd name="T62" fmla="*/ 3 w 14887"/>
                  <a:gd name="T63" fmla="*/ 27 h 16310"/>
                  <a:gd name="T64" fmla="*/ 4 w 14887"/>
                  <a:gd name="T65" fmla="*/ 26 h 16310"/>
                  <a:gd name="T66" fmla="*/ 6 w 14887"/>
                  <a:gd name="T67" fmla="*/ 25 h 16310"/>
                  <a:gd name="T68" fmla="*/ 7 w 14887"/>
                  <a:gd name="T69" fmla="*/ 25 h 16310"/>
                  <a:gd name="T70" fmla="*/ 8 w 14887"/>
                  <a:gd name="T71" fmla="*/ 24 h 16310"/>
                  <a:gd name="T72" fmla="*/ 10 w 14887"/>
                  <a:gd name="T73" fmla="*/ 23 h 16310"/>
                  <a:gd name="T74" fmla="*/ 11 w 14887"/>
                  <a:gd name="T75" fmla="*/ 22 h 16310"/>
                  <a:gd name="T76" fmla="*/ 12 w 14887"/>
                  <a:gd name="T77" fmla="*/ 22 h 16310"/>
                  <a:gd name="T78" fmla="*/ 13 w 14887"/>
                  <a:gd name="T79" fmla="*/ 22 h 16310"/>
                  <a:gd name="T80" fmla="*/ 15 w 14887"/>
                  <a:gd name="T81" fmla="*/ 21 h 16310"/>
                  <a:gd name="T82" fmla="*/ 16 w 14887"/>
                  <a:gd name="T83" fmla="*/ 21 h 16310"/>
                  <a:gd name="T84" fmla="*/ 17 w 14887"/>
                  <a:gd name="T85" fmla="*/ 21 h 16310"/>
                  <a:gd name="T86" fmla="*/ 19 w 14887"/>
                  <a:gd name="T87" fmla="*/ 21 h 16310"/>
                  <a:gd name="T88" fmla="*/ 20 w 14887"/>
                  <a:gd name="T89" fmla="*/ 21 h 16310"/>
                  <a:gd name="T90" fmla="*/ 22 w 14887"/>
                  <a:gd name="T91" fmla="*/ 21 h 16310"/>
                  <a:gd name="T92" fmla="*/ 24 w 14887"/>
                  <a:gd name="T93" fmla="*/ 21 h 16310"/>
                  <a:gd name="T94" fmla="*/ 26 w 14887"/>
                  <a:gd name="T95" fmla="*/ 22 h 16310"/>
                  <a:gd name="T96" fmla="*/ 41 w 14887"/>
                  <a:gd name="T97" fmla="*/ 1 h 16310"/>
                  <a:gd name="T98" fmla="*/ 42 w 14887"/>
                  <a:gd name="T99" fmla="*/ 0 h 1631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4887" h="16310">
                    <a:moveTo>
                      <a:pt x="14046" y="247"/>
                    </a:moveTo>
                    <a:lnTo>
                      <a:pt x="14046" y="298"/>
                    </a:lnTo>
                    <a:lnTo>
                      <a:pt x="13873" y="545"/>
                    </a:lnTo>
                    <a:lnTo>
                      <a:pt x="8795" y="7164"/>
                    </a:lnTo>
                    <a:lnTo>
                      <a:pt x="8842" y="7188"/>
                    </a:lnTo>
                    <a:lnTo>
                      <a:pt x="14367" y="471"/>
                    </a:lnTo>
                    <a:lnTo>
                      <a:pt x="14465" y="348"/>
                    </a:lnTo>
                    <a:lnTo>
                      <a:pt x="14590" y="247"/>
                    </a:lnTo>
                    <a:lnTo>
                      <a:pt x="14665" y="247"/>
                    </a:lnTo>
                    <a:lnTo>
                      <a:pt x="14837" y="471"/>
                    </a:lnTo>
                    <a:lnTo>
                      <a:pt x="14887" y="545"/>
                    </a:lnTo>
                    <a:lnTo>
                      <a:pt x="14863" y="619"/>
                    </a:lnTo>
                    <a:lnTo>
                      <a:pt x="12387" y="3519"/>
                    </a:lnTo>
                    <a:lnTo>
                      <a:pt x="9166" y="7287"/>
                    </a:lnTo>
                    <a:lnTo>
                      <a:pt x="9265" y="7361"/>
                    </a:lnTo>
                    <a:lnTo>
                      <a:pt x="9363" y="7388"/>
                    </a:lnTo>
                    <a:lnTo>
                      <a:pt x="9562" y="7486"/>
                    </a:lnTo>
                    <a:lnTo>
                      <a:pt x="9613" y="7509"/>
                    </a:lnTo>
                    <a:lnTo>
                      <a:pt x="9761" y="7560"/>
                    </a:lnTo>
                    <a:lnTo>
                      <a:pt x="9809" y="7584"/>
                    </a:lnTo>
                    <a:lnTo>
                      <a:pt x="10008" y="7635"/>
                    </a:lnTo>
                    <a:lnTo>
                      <a:pt x="10133" y="7685"/>
                    </a:lnTo>
                    <a:lnTo>
                      <a:pt x="10282" y="7685"/>
                    </a:lnTo>
                    <a:lnTo>
                      <a:pt x="10478" y="7784"/>
                    </a:lnTo>
                    <a:lnTo>
                      <a:pt x="10552" y="7834"/>
                    </a:lnTo>
                    <a:lnTo>
                      <a:pt x="10701" y="7882"/>
                    </a:lnTo>
                    <a:lnTo>
                      <a:pt x="10799" y="7932"/>
                    </a:lnTo>
                    <a:lnTo>
                      <a:pt x="10998" y="7956"/>
                    </a:lnTo>
                    <a:lnTo>
                      <a:pt x="11147" y="8031"/>
                    </a:lnTo>
                    <a:lnTo>
                      <a:pt x="11244" y="8132"/>
                    </a:lnTo>
                    <a:lnTo>
                      <a:pt x="11393" y="8206"/>
                    </a:lnTo>
                    <a:lnTo>
                      <a:pt x="11542" y="8279"/>
                    </a:lnTo>
                    <a:lnTo>
                      <a:pt x="11593" y="8354"/>
                    </a:lnTo>
                    <a:lnTo>
                      <a:pt x="11766" y="8378"/>
                    </a:lnTo>
                    <a:lnTo>
                      <a:pt x="11890" y="8453"/>
                    </a:lnTo>
                    <a:lnTo>
                      <a:pt x="11941" y="8453"/>
                    </a:lnTo>
                    <a:lnTo>
                      <a:pt x="12211" y="8601"/>
                    </a:lnTo>
                    <a:lnTo>
                      <a:pt x="12337" y="8750"/>
                    </a:lnTo>
                    <a:lnTo>
                      <a:pt x="12461" y="8848"/>
                    </a:lnTo>
                    <a:lnTo>
                      <a:pt x="13055" y="9095"/>
                    </a:lnTo>
                    <a:lnTo>
                      <a:pt x="13153" y="9146"/>
                    </a:lnTo>
                    <a:lnTo>
                      <a:pt x="13252" y="9197"/>
                    </a:lnTo>
                    <a:lnTo>
                      <a:pt x="13326" y="9270"/>
                    </a:lnTo>
                    <a:lnTo>
                      <a:pt x="13353" y="9345"/>
                    </a:lnTo>
                    <a:lnTo>
                      <a:pt x="13400" y="9444"/>
                    </a:lnTo>
                    <a:lnTo>
                      <a:pt x="13377" y="9542"/>
                    </a:lnTo>
                    <a:lnTo>
                      <a:pt x="13353" y="9666"/>
                    </a:lnTo>
                    <a:lnTo>
                      <a:pt x="13302" y="9815"/>
                    </a:lnTo>
                    <a:lnTo>
                      <a:pt x="13130" y="10137"/>
                    </a:lnTo>
                    <a:lnTo>
                      <a:pt x="12583" y="11104"/>
                    </a:lnTo>
                    <a:lnTo>
                      <a:pt x="11792" y="12344"/>
                    </a:lnTo>
                    <a:lnTo>
                      <a:pt x="10403" y="14302"/>
                    </a:lnTo>
                    <a:lnTo>
                      <a:pt x="9910" y="14948"/>
                    </a:lnTo>
                    <a:lnTo>
                      <a:pt x="9289" y="15664"/>
                    </a:lnTo>
                    <a:lnTo>
                      <a:pt x="9140" y="15813"/>
                    </a:lnTo>
                    <a:lnTo>
                      <a:pt x="8967" y="15914"/>
                    </a:lnTo>
                    <a:lnTo>
                      <a:pt x="8595" y="16063"/>
                    </a:lnTo>
                    <a:lnTo>
                      <a:pt x="8348" y="16137"/>
                    </a:lnTo>
                    <a:lnTo>
                      <a:pt x="7754" y="16235"/>
                    </a:lnTo>
                    <a:lnTo>
                      <a:pt x="7160" y="16286"/>
                    </a:lnTo>
                    <a:lnTo>
                      <a:pt x="6588" y="16310"/>
                    </a:lnTo>
                    <a:lnTo>
                      <a:pt x="5575" y="16259"/>
                    </a:lnTo>
                    <a:lnTo>
                      <a:pt x="5302" y="16235"/>
                    </a:lnTo>
                    <a:lnTo>
                      <a:pt x="4879" y="16185"/>
                    </a:lnTo>
                    <a:lnTo>
                      <a:pt x="4386" y="16086"/>
                    </a:lnTo>
                    <a:lnTo>
                      <a:pt x="3889" y="15938"/>
                    </a:lnTo>
                    <a:lnTo>
                      <a:pt x="3643" y="15864"/>
                    </a:lnTo>
                    <a:lnTo>
                      <a:pt x="3517" y="15765"/>
                    </a:lnTo>
                    <a:lnTo>
                      <a:pt x="3247" y="15441"/>
                    </a:lnTo>
                    <a:lnTo>
                      <a:pt x="2997" y="15120"/>
                    </a:lnTo>
                    <a:lnTo>
                      <a:pt x="2551" y="14501"/>
                    </a:lnTo>
                    <a:lnTo>
                      <a:pt x="2132" y="13906"/>
                    </a:lnTo>
                    <a:lnTo>
                      <a:pt x="1760" y="13284"/>
                    </a:lnTo>
                    <a:lnTo>
                      <a:pt x="1389" y="12618"/>
                    </a:lnTo>
                    <a:lnTo>
                      <a:pt x="1041" y="11921"/>
                    </a:lnTo>
                    <a:lnTo>
                      <a:pt x="693" y="11177"/>
                    </a:lnTo>
                    <a:lnTo>
                      <a:pt x="348" y="10410"/>
                    </a:lnTo>
                    <a:lnTo>
                      <a:pt x="247" y="10163"/>
                    </a:lnTo>
                    <a:lnTo>
                      <a:pt x="199" y="9988"/>
                    </a:lnTo>
                    <a:lnTo>
                      <a:pt x="125" y="9839"/>
                    </a:lnTo>
                    <a:lnTo>
                      <a:pt x="75" y="9691"/>
                    </a:lnTo>
                    <a:lnTo>
                      <a:pt x="51" y="9568"/>
                    </a:lnTo>
                    <a:lnTo>
                      <a:pt x="0" y="9444"/>
                    </a:lnTo>
                    <a:lnTo>
                      <a:pt x="0" y="9345"/>
                    </a:lnTo>
                    <a:lnTo>
                      <a:pt x="0" y="9244"/>
                    </a:lnTo>
                    <a:lnTo>
                      <a:pt x="24" y="9169"/>
                    </a:lnTo>
                    <a:lnTo>
                      <a:pt x="51" y="9071"/>
                    </a:lnTo>
                    <a:lnTo>
                      <a:pt x="98" y="9023"/>
                    </a:lnTo>
                    <a:lnTo>
                      <a:pt x="149" y="8950"/>
                    </a:lnTo>
                    <a:lnTo>
                      <a:pt x="247" y="8899"/>
                    </a:lnTo>
                    <a:lnTo>
                      <a:pt x="348" y="8848"/>
                    </a:lnTo>
                    <a:lnTo>
                      <a:pt x="446" y="8801"/>
                    </a:lnTo>
                    <a:lnTo>
                      <a:pt x="595" y="8750"/>
                    </a:lnTo>
                    <a:lnTo>
                      <a:pt x="744" y="8700"/>
                    </a:lnTo>
                    <a:lnTo>
                      <a:pt x="916" y="8652"/>
                    </a:lnTo>
                    <a:lnTo>
                      <a:pt x="1017" y="8625"/>
                    </a:lnTo>
                    <a:lnTo>
                      <a:pt x="1091" y="8625"/>
                    </a:lnTo>
                    <a:lnTo>
                      <a:pt x="1166" y="8577"/>
                    </a:lnTo>
                    <a:lnTo>
                      <a:pt x="1288" y="8428"/>
                    </a:lnTo>
                    <a:lnTo>
                      <a:pt x="1463" y="8304"/>
                    </a:lnTo>
                    <a:lnTo>
                      <a:pt x="1686" y="8206"/>
                    </a:lnTo>
                    <a:lnTo>
                      <a:pt x="1808" y="8206"/>
                    </a:lnTo>
                    <a:lnTo>
                      <a:pt x="1932" y="8104"/>
                    </a:lnTo>
                    <a:lnTo>
                      <a:pt x="2081" y="7983"/>
                    </a:lnTo>
                    <a:lnTo>
                      <a:pt x="2206" y="7983"/>
                    </a:lnTo>
                    <a:lnTo>
                      <a:pt x="2429" y="7784"/>
                    </a:lnTo>
                    <a:lnTo>
                      <a:pt x="2504" y="7759"/>
                    </a:lnTo>
                    <a:lnTo>
                      <a:pt x="2601" y="7733"/>
                    </a:lnTo>
                    <a:lnTo>
                      <a:pt x="2774" y="7635"/>
                    </a:lnTo>
                    <a:lnTo>
                      <a:pt x="3048" y="7509"/>
                    </a:lnTo>
                    <a:lnTo>
                      <a:pt x="3098" y="7462"/>
                    </a:lnTo>
                    <a:lnTo>
                      <a:pt x="3196" y="7388"/>
                    </a:lnTo>
                    <a:lnTo>
                      <a:pt x="3393" y="7287"/>
                    </a:lnTo>
                    <a:lnTo>
                      <a:pt x="3542" y="7239"/>
                    </a:lnTo>
                    <a:lnTo>
                      <a:pt x="3592" y="7212"/>
                    </a:lnTo>
                    <a:lnTo>
                      <a:pt x="3717" y="7138"/>
                    </a:lnTo>
                    <a:lnTo>
                      <a:pt x="3815" y="7090"/>
                    </a:lnTo>
                    <a:lnTo>
                      <a:pt x="4014" y="7090"/>
                    </a:lnTo>
                    <a:lnTo>
                      <a:pt x="4163" y="7063"/>
                    </a:lnTo>
                    <a:lnTo>
                      <a:pt x="4311" y="7015"/>
                    </a:lnTo>
                    <a:lnTo>
                      <a:pt x="4507" y="7015"/>
                    </a:lnTo>
                    <a:lnTo>
                      <a:pt x="4633" y="6965"/>
                    </a:lnTo>
                    <a:lnTo>
                      <a:pt x="4731" y="6941"/>
                    </a:lnTo>
                    <a:lnTo>
                      <a:pt x="4805" y="6965"/>
                    </a:lnTo>
                    <a:lnTo>
                      <a:pt x="4879" y="6914"/>
                    </a:lnTo>
                    <a:lnTo>
                      <a:pt x="5176" y="6914"/>
                    </a:lnTo>
                    <a:lnTo>
                      <a:pt x="5251" y="6941"/>
                    </a:lnTo>
                    <a:lnTo>
                      <a:pt x="5325" y="6989"/>
                    </a:lnTo>
                    <a:lnTo>
                      <a:pt x="5474" y="6914"/>
                    </a:lnTo>
                    <a:lnTo>
                      <a:pt x="5747" y="6891"/>
                    </a:lnTo>
                    <a:lnTo>
                      <a:pt x="5873" y="6914"/>
                    </a:lnTo>
                    <a:lnTo>
                      <a:pt x="6095" y="6891"/>
                    </a:lnTo>
                    <a:lnTo>
                      <a:pt x="6194" y="6840"/>
                    </a:lnTo>
                    <a:lnTo>
                      <a:pt x="6416" y="6816"/>
                    </a:lnTo>
                    <a:lnTo>
                      <a:pt x="6616" y="6840"/>
                    </a:lnTo>
                    <a:lnTo>
                      <a:pt x="6737" y="6840"/>
                    </a:lnTo>
                    <a:lnTo>
                      <a:pt x="6886" y="6816"/>
                    </a:lnTo>
                    <a:lnTo>
                      <a:pt x="7234" y="6840"/>
                    </a:lnTo>
                    <a:lnTo>
                      <a:pt x="7430" y="6840"/>
                    </a:lnTo>
                    <a:lnTo>
                      <a:pt x="7630" y="6816"/>
                    </a:lnTo>
                    <a:lnTo>
                      <a:pt x="7727" y="6867"/>
                    </a:lnTo>
                    <a:lnTo>
                      <a:pt x="7778" y="6914"/>
                    </a:lnTo>
                    <a:lnTo>
                      <a:pt x="8075" y="6914"/>
                    </a:lnTo>
                    <a:lnTo>
                      <a:pt x="8322" y="6965"/>
                    </a:lnTo>
                    <a:lnTo>
                      <a:pt x="8497" y="7015"/>
                    </a:lnTo>
                    <a:lnTo>
                      <a:pt x="12312" y="1809"/>
                    </a:lnTo>
                    <a:lnTo>
                      <a:pt x="13451" y="247"/>
                    </a:lnTo>
                    <a:lnTo>
                      <a:pt x="13600" y="98"/>
                    </a:lnTo>
                    <a:lnTo>
                      <a:pt x="13674" y="0"/>
                    </a:lnTo>
                    <a:lnTo>
                      <a:pt x="13748" y="0"/>
                    </a:lnTo>
                    <a:lnTo>
                      <a:pt x="14046" y="247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67" name="Freeform 29">
                <a:extLst>
                  <a:ext uri="{FF2B5EF4-FFF2-40B4-BE49-F238E27FC236}">
                    <a16:creationId xmlns:a16="http://schemas.microsoft.com/office/drawing/2014/main" id="{DA22C2F7-C76D-4219-89D6-D11D48071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5" y="1120"/>
                <a:ext cx="26" cy="25"/>
              </a:xfrm>
              <a:custGeom>
                <a:avLst/>
                <a:gdLst>
                  <a:gd name="T0" fmla="*/ 1 w 470"/>
                  <a:gd name="T1" fmla="*/ 1 h 446"/>
                  <a:gd name="T2" fmla="*/ 1 w 470"/>
                  <a:gd name="T3" fmla="*/ 1 h 446"/>
                  <a:gd name="T4" fmla="*/ 1 w 470"/>
                  <a:gd name="T5" fmla="*/ 1 h 446"/>
                  <a:gd name="T6" fmla="*/ 1 w 470"/>
                  <a:gd name="T7" fmla="*/ 1 h 446"/>
                  <a:gd name="T8" fmla="*/ 0 w 470"/>
                  <a:gd name="T9" fmla="*/ 1 h 446"/>
                  <a:gd name="T10" fmla="*/ 0 w 470"/>
                  <a:gd name="T11" fmla="*/ 1 h 446"/>
                  <a:gd name="T12" fmla="*/ 1 w 470"/>
                  <a:gd name="T13" fmla="*/ 0 h 446"/>
                  <a:gd name="T14" fmla="*/ 1 w 470"/>
                  <a:gd name="T15" fmla="*/ 0 h 446"/>
                  <a:gd name="T16" fmla="*/ 1 w 470"/>
                  <a:gd name="T17" fmla="*/ 1 h 4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70" h="446">
                    <a:moveTo>
                      <a:pt x="470" y="196"/>
                    </a:moveTo>
                    <a:lnTo>
                      <a:pt x="470" y="247"/>
                    </a:lnTo>
                    <a:lnTo>
                      <a:pt x="321" y="446"/>
                    </a:lnTo>
                    <a:lnTo>
                      <a:pt x="273" y="446"/>
                    </a:lnTo>
                    <a:lnTo>
                      <a:pt x="0" y="247"/>
                    </a:lnTo>
                    <a:lnTo>
                      <a:pt x="0" y="196"/>
                    </a:lnTo>
                    <a:lnTo>
                      <a:pt x="172" y="0"/>
                    </a:lnTo>
                    <a:lnTo>
                      <a:pt x="222" y="0"/>
                    </a:lnTo>
                    <a:lnTo>
                      <a:pt x="470" y="196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68" name="Freeform 30">
                <a:extLst>
                  <a:ext uri="{FF2B5EF4-FFF2-40B4-BE49-F238E27FC236}">
                    <a16:creationId xmlns:a16="http://schemas.microsoft.com/office/drawing/2014/main" id="{481F955F-37D8-4244-A005-31E3727DA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5" y="1120"/>
                <a:ext cx="26" cy="25"/>
              </a:xfrm>
              <a:custGeom>
                <a:avLst/>
                <a:gdLst>
                  <a:gd name="T0" fmla="*/ 1 w 470"/>
                  <a:gd name="T1" fmla="*/ 1 h 446"/>
                  <a:gd name="T2" fmla="*/ 1 w 470"/>
                  <a:gd name="T3" fmla="*/ 1 h 446"/>
                  <a:gd name="T4" fmla="*/ 1 w 470"/>
                  <a:gd name="T5" fmla="*/ 1 h 446"/>
                  <a:gd name="T6" fmla="*/ 1 w 470"/>
                  <a:gd name="T7" fmla="*/ 1 h 446"/>
                  <a:gd name="T8" fmla="*/ 0 w 470"/>
                  <a:gd name="T9" fmla="*/ 1 h 446"/>
                  <a:gd name="T10" fmla="*/ 0 w 470"/>
                  <a:gd name="T11" fmla="*/ 1 h 446"/>
                  <a:gd name="T12" fmla="*/ 1 w 470"/>
                  <a:gd name="T13" fmla="*/ 0 h 446"/>
                  <a:gd name="T14" fmla="*/ 1 w 470"/>
                  <a:gd name="T15" fmla="*/ 0 h 446"/>
                  <a:gd name="T16" fmla="*/ 1 w 470"/>
                  <a:gd name="T17" fmla="*/ 1 h 4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70" h="446">
                    <a:moveTo>
                      <a:pt x="470" y="196"/>
                    </a:moveTo>
                    <a:lnTo>
                      <a:pt x="470" y="247"/>
                    </a:lnTo>
                    <a:lnTo>
                      <a:pt x="321" y="446"/>
                    </a:lnTo>
                    <a:lnTo>
                      <a:pt x="273" y="446"/>
                    </a:lnTo>
                    <a:lnTo>
                      <a:pt x="0" y="247"/>
                    </a:lnTo>
                    <a:lnTo>
                      <a:pt x="0" y="196"/>
                    </a:lnTo>
                    <a:lnTo>
                      <a:pt x="172" y="0"/>
                    </a:lnTo>
                    <a:lnTo>
                      <a:pt x="222" y="0"/>
                    </a:lnTo>
                    <a:lnTo>
                      <a:pt x="470" y="196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69" name="Freeform 31">
                <a:extLst>
                  <a:ext uri="{FF2B5EF4-FFF2-40B4-BE49-F238E27FC236}">
                    <a16:creationId xmlns:a16="http://schemas.microsoft.com/office/drawing/2014/main" id="{57295095-7A97-430B-911B-CB44AA4D3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4" y="1134"/>
                <a:ext cx="24" cy="28"/>
              </a:xfrm>
              <a:custGeom>
                <a:avLst/>
                <a:gdLst>
                  <a:gd name="T0" fmla="*/ 1 w 419"/>
                  <a:gd name="T1" fmla="*/ 1 h 496"/>
                  <a:gd name="T2" fmla="*/ 1 w 419"/>
                  <a:gd name="T3" fmla="*/ 1 h 496"/>
                  <a:gd name="T4" fmla="*/ 1 w 419"/>
                  <a:gd name="T5" fmla="*/ 2 h 496"/>
                  <a:gd name="T6" fmla="*/ 1 w 419"/>
                  <a:gd name="T7" fmla="*/ 2 h 496"/>
                  <a:gd name="T8" fmla="*/ 0 w 419"/>
                  <a:gd name="T9" fmla="*/ 1 h 496"/>
                  <a:gd name="T10" fmla="*/ 0 w 419"/>
                  <a:gd name="T11" fmla="*/ 1 h 496"/>
                  <a:gd name="T12" fmla="*/ 0 w 419"/>
                  <a:gd name="T13" fmla="*/ 0 h 496"/>
                  <a:gd name="T14" fmla="*/ 1 w 419"/>
                  <a:gd name="T15" fmla="*/ 0 h 496"/>
                  <a:gd name="T16" fmla="*/ 1 w 419"/>
                  <a:gd name="T17" fmla="*/ 0 h 496"/>
                  <a:gd name="T18" fmla="*/ 1 w 419"/>
                  <a:gd name="T19" fmla="*/ 1 h 49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19" h="496">
                    <a:moveTo>
                      <a:pt x="419" y="247"/>
                    </a:moveTo>
                    <a:lnTo>
                      <a:pt x="419" y="321"/>
                    </a:lnTo>
                    <a:lnTo>
                      <a:pt x="247" y="496"/>
                    </a:lnTo>
                    <a:lnTo>
                      <a:pt x="196" y="496"/>
                    </a:lnTo>
                    <a:lnTo>
                      <a:pt x="98" y="372"/>
                    </a:lnTo>
                    <a:lnTo>
                      <a:pt x="0" y="173"/>
                    </a:lnTo>
                    <a:lnTo>
                      <a:pt x="23" y="148"/>
                    </a:lnTo>
                    <a:lnTo>
                      <a:pt x="196" y="0"/>
                    </a:lnTo>
                    <a:lnTo>
                      <a:pt x="222" y="0"/>
                    </a:lnTo>
                    <a:lnTo>
                      <a:pt x="419" y="247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70" name="Freeform 32">
                <a:extLst>
                  <a:ext uri="{FF2B5EF4-FFF2-40B4-BE49-F238E27FC236}">
                    <a16:creationId xmlns:a16="http://schemas.microsoft.com/office/drawing/2014/main" id="{DDF0C7B7-D6D4-4458-8964-D398853AB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4" y="1134"/>
                <a:ext cx="24" cy="28"/>
              </a:xfrm>
              <a:custGeom>
                <a:avLst/>
                <a:gdLst>
                  <a:gd name="T0" fmla="*/ 1 w 419"/>
                  <a:gd name="T1" fmla="*/ 1 h 496"/>
                  <a:gd name="T2" fmla="*/ 1 w 419"/>
                  <a:gd name="T3" fmla="*/ 1 h 496"/>
                  <a:gd name="T4" fmla="*/ 1 w 419"/>
                  <a:gd name="T5" fmla="*/ 2 h 496"/>
                  <a:gd name="T6" fmla="*/ 1 w 419"/>
                  <a:gd name="T7" fmla="*/ 2 h 496"/>
                  <a:gd name="T8" fmla="*/ 0 w 419"/>
                  <a:gd name="T9" fmla="*/ 1 h 496"/>
                  <a:gd name="T10" fmla="*/ 0 w 419"/>
                  <a:gd name="T11" fmla="*/ 1 h 496"/>
                  <a:gd name="T12" fmla="*/ 0 w 419"/>
                  <a:gd name="T13" fmla="*/ 0 h 496"/>
                  <a:gd name="T14" fmla="*/ 1 w 419"/>
                  <a:gd name="T15" fmla="*/ 0 h 496"/>
                  <a:gd name="T16" fmla="*/ 1 w 419"/>
                  <a:gd name="T17" fmla="*/ 0 h 496"/>
                  <a:gd name="T18" fmla="*/ 1 w 419"/>
                  <a:gd name="T19" fmla="*/ 1 h 49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19" h="496">
                    <a:moveTo>
                      <a:pt x="419" y="247"/>
                    </a:moveTo>
                    <a:lnTo>
                      <a:pt x="419" y="321"/>
                    </a:lnTo>
                    <a:lnTo>
                      <a:pt x="247" y="496"/>
                    </a:lnTo>
                    <a:lnTo>
                      <a:pt x="196" y="496"/>
                    </a:lnTo>
                    <a:lnTo>
                      <a:pt x="98" y="372"/>
                    </a:lnTo>
                    <a:lnTo>
                      <a:pt x="0" y="173"/>
                    </a:lnTo>
                    <a:lnTo>
                      <a:pt x="23" y="148"/>
                    </a:lnTo>
                    <a:lnTo>
                      <a:pt x="196" y="0"/>
                    </a:lnTo>
                    <a:lnTo>
                      <a:pt x="222" y="0"/>
                    </a:lnTo>
                    <a:lnTo>
                      <a:pt x="419" y="247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71" name="Freeform 33">
                <a:extLst>
                  <a:ext uri="{FF2B5EF4-FFF2-40B4-BE49-F238E27FC236}">
                    <a16:creationId xmlns:a16="http://schemas.microsoft.com/office/drawing/2014/main" id="{A1348A26-2571-4536-BEAC-5D98B6906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" y="1134"/>
                <a:ext cx="348" cy="458"/>
              </a:xfrm>
              <a:custGeom>
                <a:avLst/>
                <a:gdLst>
                  <a:gd name="T0" fmla="*/ 19 w 6267"/>
                  <a:gd name="T1" fmla="*/ 1 h 8253"/>
                  <a:gd name="T2" fmla="*/ 19 w 6267"/>
                  <a:gd name="T3" fmla="*/ 1 h 8253"/>
                  <a:gd name="T4" fmla="*/ 19 w 6267"/>
                  <a:gd name="T5" fmla="*/ 1 h 8253"/>
                  <a:gd name="T6" fmla="*/ 16 w 6267"/>
                  <a:gd name="T7" fmla="*/ 6 h 8253"/>
                  <a:gd name="T8" fmla="*/ 12 w 6267"/>
                  <a:gd name="T9" fmla="*/ 11 h 8253"/>
                  <a:gd name="T10" fmla="*/ 5 w 6267"/>
                  <a:gd name="T11" fmla="*/ 20 h 8253"/>
                  <a:gd name="T12" fmla="*/ 0 w 6267"/>
                  <a:gd name="T13" fmla="*/ 25 h 8253"/>
                  <a:gd name="T14" fmla="*/ 0 w 6267"/>
                  <a:gd name="T15" fmla="*/ 25 h 8253"/>
                  <a:gd name="T16" fmla="*/ 0 w 6267"/>
                  <a:gd name="T17" fmla="*/ 25 h 8253"/>
                  <a:gd name="T18" fmla="*/ 0 w 6267"/>
                  <a:gd name="T19" fmla="*/ 25 h 8253"/>
                  <a:gd name="T20" fmla="*/ 4 w 6267"/>
                  <a:gd name="T21" fmla="*/ 20 h 8253"/>
                  <a:gd name="T22" fmla="*/ 9 w 6267"/>
                  <a:gd name="T23" fmla="*/ 12 h 8253"/>
                  <a:gd name="T24" fmla="*/ 15 w 6267"/>
                  <a:gd name="T25" fmla="*/ 5 h 8253"/>
                  <a:gd name="T26" fmla="*/ 18 w 6267"/>
                  <a:gd name="T27" fmla="*/ 0 h 8253"/>
                  <a:gd name="T28" fmla="*/ 19 w 6267"/>
                  <a:gd name="T29" fmla="*/ 1 h 825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267" h="8253">
                    <a:moveTo>
                      <a:pt x="6241" y="223"/>
                    </a:moveTo>
                    <a:lnTo>
                      <a:pt x="6267" y="223"/>
                    </a:lnTo>
                    <a:lnTo>
                      <a:pt x="6217" y="297"/>
                    </a:lnTo>
                    <a:lnTo>
                      <a:pt x="5078" y="1808"/>
                    </a:lnTo>
                    <a:lnTo>
                      <a:pt x="3741" y="3569"/>
                    </a:lnTo>
                    <a:lnTo>
                      <a:pt x="1608" y="6346"/>
                    </a:lnTo>
                    <a:lnTo>
                      <a:pt x="149" y="8253"/>
                    </a:lnTo>
                    <a:lnTo>
                      <a:pt x="47" y="8228"/>
                    </a:lnTo>
                    <a:lnTo>
                      <a:pt x="0" y="8205"/>
                    </a:lnTo>
                    <a:lnTo>
                      <a:pt x="0" y="8178"/>
                    </a:lnTo>
                    <a:lnTo>
                      <a:pt x="1264" y="6495"/>
                    </a:lnTo>
                    <a:lnTo>
                      <a:pt x="3072" y="3990"/>
                    </a:lnTo>
                    <a:lnTo>
                      <a:pt x="4903" y="1487"/>
                    </a:lnTo>
                    <a:lnTo>
                      <a:pt x="5994" y="0"/>
                    </a:lnTo>
                    <a:lnTo>
                      <a:pt x="6241" y="223"/>
                    </a:lnTo>
                    <a:close/>
                  </a:path>
                </a:pathLst>
              </a:custGeom>
              <a:solidFill>
                <a:srgbClr val="FF99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72" name="Freeform 34">
                <a:extLst>
                  <a:ext uri="{FF2B5EF4-FFF2-40B4-BE49-F238E27FC236}">
                    <a16:creationId xmlns:a16="http://schemas.microsoft.com/office/drawing/2014/main" id="{57B6979C-154E-42FA-BE1C-1FB3A67170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" y="1134"/>
                <a:ext cx="348" cy="458"/>
              </a:xfrm>
              <a:custGeom>
                <a:avLst/>
                <a:gdLst>
                  <a:gd name="T0" fmla="*/ 19 w 6267"/>
                  <a:gd name="T1" fmla="*/ 1 h 8253"/>
                  <a:gd name="T2" fmla="*/ 19 w 6267"/>
                  <a:gd name="T3" fmla="*/ 1 h 8253"/>
                  <a:gd name="T4" fmla="*/ 19 w 6267"/>
                  <a:gd name="T5" fmla="*/ 1 h 8253"/>
                  <a:gd name="T6" fmla="*/ 16 w 6267"/>
                  <a:gd name="T7" fmla="*/ 6 h 8253"/>
                  <a:gd name="T8" fmla="*/ 12 w 6267"/>
                  <a:gd name="T9" fmla="*/ 11 h 8253"/>
                  <a:gd name="T10" fmla="*/ 5 w 6267"/>
                  <a:gd name="T11" fmla="*/ 20 h 8253"/>
                  <a:gd name="T12" fmla="*/ 0 w 6267"/>
                  <a:gd name="T13" fmla="*/ 25 h 8253"/>
                  <a:gd name="T14" fmla="*/ 0 w 6267"/>
                  <a:gd name="T15" fmla="*/ 25 h 8253"/>
                  <a:gd name="T16" fmla="*/ 0 w 6267"/>
                  <a:gd name="T17" fmla="*/ 25 h 8253"/>
                  <a:gd name="T18" fmla="*/ 0 w 6267"/>
                  <a:gd name="T19" fmla="*/ 25 h 8253"/>
                  <a:gd name="T20" fmla="*/ 4 w 6267"/>
                  <a:gd name="T21" fmla="*/ 20 h 8253"/>
                  <a:gd name="T22" fmla="*/ 9 w 6267"/>
                  <a:gd name="T23" fmla="*/ 12 h 8253"/>
                  <a:gd name="T24" fmla="*/ 15 w 6267"/>
                  <a:gd name="T25" fmla="*/ 5 h 8253"/>
                  <a:gd name="T26" fmla="*/ 18 w 6267"/>
                  <a:gd name="T27" fmla="*/ 0 h 8253"/>
                  <a:gd name="T28" fmla="*/ 19 w 6267"/>
                  <a:gd name="T29" fmla="*/ 1 h 825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267" h="8253">
                    <a:moveTo>
                      <a:pt x="6241" y="223"/>
                    </a:moveTo>
                    <a:lnTo>
                      <a:pt x="6267" y="223"/>
                    </a:lnTo>
                    <a:lnTo>
                      <a:pt x="6217" y="297"/>
                    </a:lnTo>
                    <a:lnTo>
                      <a:pt x="5078" y="1808"/>
                    </a:lnTo>
                    <a:lnTo>
                      <a:pt x="3741" y="3569"/>
                    </a:lnTo>
                    <a:lnTo>
                      <a:pt x="1608" y="6346"/>
                    </a:lnTo>
                    <a:lnTo>
                      <a:pt x="149" y="8253"/>
                    </a:lnTo>
                    <a:lnTo>
                      <a:pt x="47" y="8228"/>
                    </a:lnTo>
                    <a:lnTo>
                      <a:pt x="0" y="8205"/>
                    </a:lnTo>
                    <a:lnTo>
                      <a:pt x="0" y="8178"/>
                    </a:lnTo>
                    <a:lnTo>
                      <a:pt x="1264" y="6495"/>
                    </a:lnTo>
                    <a:lnTo>
                      <a:pt x="3072" y="3990"/>
                    </a:lnTo>
                    <a:lnTo>
                      <a:pt x="4903" y="1487"/>
                    </a:lnTo>
                    <a:lnTo>
                      <a:pt x="5994" y="0"/>
                    </a:lnTo>
                    <a:lnTo>
                      <a:pt x="6241" y="223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73" name="Freeform 35">
                <a:extLst>
                  <a:ext uri="{FF2B5EF4-FFF2-40B4-BE49-F238E27FC236}">
                    <a16:creationId xmlns:a16="http://schemas.microsoft.com/office/drawing/2014/main" id="{A39465BF-062A-4AAF-804F-99E9444F2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" y="1148"/>
                <a:ext cx="381" cy="450"/>
              </a:xfrm>
              <a:custGeom>
                <a:avLst/>
                <a:gdLst>
                  <a:gd name="T0" fmla="*/ 21 w 6860"/>
                  <a:gd name="T1" fmla="*/ 1 h 8107"/>
                  <a:gd name="T2" fmla="*/ 21 w 6860"/>
                  <a:gd name="T3" fmla="*/ 1 h 8107"/>
                  <a:gd name="T4" fmla="*/ 21 w 6860"/>
                  <a:gd name="T5" fmla="*/ 1 h 8107"/>
                  <a:gd name="T6" fmla="*/ 17 w 6860"/>
                  <a:gd name="T7" fmla="*/ 5 h 8107"/>
                  <a:gd name="T8" fmla="*/ 14 w 6860"/>
                  <a:gd name="T9" fmla="*/ 10 h 8107"/>
                  <a:gd name="T10" fmla="*/ 4 w 6860"/>
                  <a:gd name="T11" fmla="*/ 21 h 8107"/>
                  <a:gd name="T12" fmla="*/ 1 w 6860"/>
                  <a:gd name="T13" fmla="*/ 25 h 8107"/>
                  <a:gd name="T14" fmla="*/ 1 w 6860"/>
                  <a:gd name="T15" fmla="*/ 24 h 8107"/>
                  <a:gd name="T16" fmla="*/ 3 w 6860"/>
                  <a:gd name="T17" fmla="*/ 22 h 8107"/>
                  <a:gd name="T18" fmla="*/ 5 w 6860"/>
                  <a:gd name="T19" fmla="*/ 19 h 8107"/>
                  <a:gd name="T20" fmla="*/ 5 w 6860"/>
                  <a:gd name="T21" fmla="*/ 19 h 8107"/>
                  <a:gd name="T22" fmla="*/ 5 w 6860"/>
                  <a:gd name="T23" fmla="*/ 19 h 8107"/>
                  <a:gd name="T24" fmla="*/ 5 w 6860"/>
                  <a:gd name="T25" fmla="*/ 19 h 8107"/>
                  <a:gd name="T26" fmla="*/ 5 w 6860"/>
                  <a:gd name="T27" fmla="*/ 19 h 8107"/>
                  <a:gd name="T28" fmla="*/ 4 w 6860"/>
                  <a:gd name="T29" fmla="*/ 20 h 8107"/>
                  <a:gd name="T30" fmla="*/ 1 w 6860"/>
                  <a:gd name="T31" fmla="*/ 25 h 8107"/>
                  <a:gd name="T32" fmla="*/ 0 w 6860"/>
                  <a:gd name="T33" fmla="*/ 25 h 8107"/>
                  <a:gd name="T34" fmla="*/ 0 w 6860"/>
                  <a:gd name="T35" fmla="*/ 25 h 8107"/>
                  <a:gd name="T36" fmla="*/ 0 w 6860"/>
                  <a:gd name="T37" fmla="*/ 25 h 8107"/>
                  <a:gd name="T38" fmla="*/ 1 w 6860"/>
                  <a:gd name="T39" fmla="*/ 24 h 8107"/>
                  <a:gd name="T40" fmla="*/ 17 w 6860"/>
                  <a:gd name="T41" fmla="*/ 4 h 8107"/>
                  <a:gd name="T42" fmla="*/ 20 w 6860"/>
                  <a:gd name="T43" fmla="*/ 0 h 8107"/>
                  <a:gd name="T44" fmla="*/ 20 w 6860"/>
                  <a:gd name="T45" fmla="*/ 0 h 8107"/>
                  <a:gd name="T46" fmla="*/ 21 w 6860"/>
                  <a:gd name="T47" fmla="*/ 1 h 81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860" h="8107">
                    <a:moveTo>
                      <a:pt x="6711" y="176"/>
                    </a:moveTo>
                    <a:lnTo>
                      <a:pt x="6762" y="249"/>
                    </a:lnTo>
                    <a:lnTo>
                      <a:pt x="6860" y="324"/>
                    </a:lnTo>
                    <a:lnTo>
                      <a:pt x="5623" y="1785"/>
                    </a:lnTo>
                    <a:lnTo>
                      <a:pt x="4457" y="3123"/>
                    </a:lnTo>
                    <a:lnTo>
                      <a:pt x="1311" y="6792"/>
                    </a:lnTo>
                    <a:lnTo>
                      <a:pt x="271" y="8006"/>
                    </a:lnTo>
                    <a:lnTo>
                      <a:pt x="396" y="7833"/>
                    </a:lnTo>
                    <a:lnTo>
                      <a:pt x="892" y="7262"/>
                    </a:lnTo>
                    <a:lnTo>
                      <a:pt x="1636" y="6322"/>
                    </a:lnTo>
                    <a:lnTo>
                      <a:pt x="1784" y="6173"/>
                    </a:lnTo>
                    <a:lnTo>
                      <a:pt x="1758" y="6146"/>
                    </a:lnTo>
                    <a:lnTo>
                      <a:pt x="1710" y="6173"/>
                    </a:lnTo>
                    <a:lnTo>
                      <a:pt x="1585" y="6322"/>
                    </a:lnTo>
                    <a:lnTo>
                      <a:pt x="1386" y="6545"/>
                    </a:lnTo>
                    <a:lnTo>
                      <a:pt x="223" y="8006"/>
                    </a:lnTo>
                    <a:lnTo>
                      <a:pt x="122" y="8107"/>
                    </a:lnTo>
                    <a:lnTo>
                      <a:pt x="24" y="8056"/>
                    </a:lnTo>
                    <a:lnTo>
                      <a:pt x="0" y="8032"/>
                    </a:lnTo>
                    <a:lnTo>
                      <a:pt x="271" y="7684"/>
                    </a:lnTo>
                    <a:lnTo>
                      <a:pt x="5450" y="1413"/>
                    </a:lnTo>
                    <a:lnTo>
                      <a:pt x="6613" y="0"/>
                    </a:lnTo>
                    <a:lnTo>
                      <a:pt x="6636" y="27"/>
                    </a:lnTo>
                    <a:lnTo>
                      <a:pt x="6711" y="176"/>
                    </a:lnTo>
                    <a:close/>
                  </a:path>
                </a:pathLst>
              </a:custGeom>
              <a:solidFill>
                <a:srgbClr val="FF99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74" name="Freeform 36">
                <a:extLst>
                  <a:ext uri="{FF2B5EF4-FFF2-40B4-BE49-F238E27FC236}">
                    <a16:creationId xmlns:a16="http://schemas.microsoft.com/office/drawing/2014/main" id="{A88D08AD-2F35-49FF-88DD-AA6C3C528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" y="1148"/>
                <a:ext cx="381" cy="450"/>
              </a:xfrm>
              <a:custGeom>
                <a:avLst/>
                <a:gdLst>
                  <a:gd name="T0" fmla="*/ 21 w 6860"/>
                  <a:gd name="T1" fmla="*/ 1 h 8107"/>
                  <a:gd name="T2" fmla="*/ 21 w 6860"/>
                  <a:gd name="T3" fmla="*/ 1 h 8107"/>
                  <a:gd name="T4" fmla="*/ 21 w 6860"/>
                  <a:gd name="T5" fmla="*/ 1 h 8107"/>
                  <a:gd name="T6" fmla="*/ 17 w 6860"/>
                  <a:gd name="T7" fmla="*/ 5 h 8107"/>
                  <a:gd name="T8" fmla="*/ 14 w 6860"/>
                  <a:gd name="T9" fmla="*/ 10 h 8107"/>
                  <a:gd name="T10" fmla="*/ 4 w 6860"/>
                  <a:gd name="T11" fmla="*/ 21 h 8107"/>
                  <a:gd name="T12" fmla="*/ 1 w 6860"/>
                  <a:gd name="T13" fmla="*/ 25 h 8107"/>
                  <a:gd name="T14" fmla="*/ 1 w 6860"/>
                  <a:gd name="T15" fmla="*/ 24 h 8107"/>
                  <a:gd name="T16" fmla="*/ 3 w 6860"/>
                  <a:gd name="T17" fmla="*/ 22 h 8107"/>
                  <a:gd name="T18" fmla="*/ 5 w 6860"/>
                  <a:gd name="T19" fmla="*/ 19 h 8107"/>
                  <a:gd name="T20" fmla="*/ 5 w 6860"/>
                  <a:gd name="T21" fmla="*/ 19 h 8107"/>
                  <a:gd name="T22" fmla="*/ 5 w 6860"/>
                  <a:gd name="T23" fmla="*/ 19 h 8107"/>
                  <a:gd name="T24" fmla="*/ 5 w 6860"/>
                  <a:gd name="T25" fmla="*/ 19 h 8107"/>
                  <a:gd name="T26" fmla="*/ 5 w 6860"/>
                  <a:gd name="T27" fmla="*/ 19 h 8107"/>
                  <a:gd name="T28" fmla="*/ 5 w 6860"/>
                  <a:gd name="T29" fmla="*/ 19 h 8107"/>
                  <a:gd name="T30" fmla="*/ 4 w 6860"/>
                  <a:gd name="T31" fmla="*/ 20 h 8107"/>
                  <a:gd name="T32" fmla="*/ 1 w 6860"/>
                  <a:gd name="T33" fmla="*/ 25 h 8107"/>
                  <a:gd name="T34" fmla="*/ 0 w 6860"/>
                  <a:gd name="T35" fmla="*/ 25 h 8107"/>
                  <a:gd name="T36" fmla="*/ 0 w 6860"/>
                  <a:gd name="T37" fmla="*/ 25 h 8107"/>
                  <a:gd name="T38" fmla="*/ 0 w 6860"/>
                  <a:gd name="T39" fmla="*/ 25 h 8107"/>
                  <a:gd name="T40" fmla="*/ 0 w 6860"/>
                  <a:gd name="T41" fmla="*/ 25 h 8107"/>
                  <a:gd name="T42" fmla="*/ 1 w 6860"/>
                  <a:gd name="T43" fmla="*/ 24 h 8107"/>
                  <a:gd name="T44" fmla="*/ 17 w 6860"/>
                  <a:gd name="T45" fmla="*/ 4 h 8107"/>
                  <a:gd name="T46" fmla="*/ 20 w 6860"/>
                  <a:gd name="T47" fmla="*/ 0 h 8107"/>
                  <a:gd name="T48" fmla="*/ 20 w 6860"/>
                  <a:gd name="T49" fmla="*/ 0 h 8107"/>
                  <a:gd name="T50" fmla="*/ 21 w 6860"/>
                  <a:gd name="T51" fmla="*/ 1 h 810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860" h="8107">
                    <a:moveTo>
                      <a:pt x="6711" y="176"/>
                    </a:moveTo>
                    <a:lnTo>
                      <a:pt x="6762" y="249"/>
                    </a:lnTo>
                    <a:lnTo>
                      <a:pt x="6860" y="324"/>
                    </a:lnTo>
                    <a:lnTo>
                      <a:pt x="5623" y="1785"/>
                    </a:lnTo>
                    <a:lnTo>
                      <a:pt x="4457" y="3123"/>
                    </a:lnTo>
                    <a:lnTo>
                      <a:pt x="1311" y="6792"/>
                    </a:lnTo>
                    <a:lnTo>
                      <a:pt x="271" y="8006"/>
                    </a:lnTo>
                    <a:lnTo>
                      <a:pt x="396" y="7833"/>
                    </a:lnTo>
                    <a:lnTo>
                      <a:pt x="892" y="7262"/>
                    </a:lnTo>
                    <a:lnTo>
                      <a:pt x="1636" y="6322"/>
                    </a:lnTo>
                    <a:lnTo>
                      <a:pt x="1784" y="6173"/>
                    </a:lnTo>
                    <a:lnTo>
                      <a:pt x="1758" y="6146"/>
                    </a:lnTo>
                    <a:lnTo>
                      <a:pt x="1710" y="6173"/>
                    </a:lnTo>
                    <a:lnTo>
                      <a:pt x="1585" y="6322"/>
                    </a:lnTo>
                    <a:lnTo>
                      <a:pt x="1386" y="6545"/>
                    </a:lnTo>
                    <a:lnTo>
                      <a:pt x="223" y="8006"/>
                    </a:lnTo>
                    <a:lnTo>
                      <a:pt x="122" y="8107"/>
                    </a:lnTo>
                    <a:lnTo>
                      <a:pt x="24" y="8056"/>
                    </a:lnTo>
                    <a:lnTo>
                      <a:pt x="0" y="8032"/>
                    </a:lnTo>
                    <a:lnTo>
                      <a:pt x="271" y="7684"/>
                    </a:lnTo>
                    <a:lnTo>
                      <a:pt x="5450" y="1413"/>
                    </a:lnTo>
                    <a:lnTo>
                      <a:pt x="6613" y="0"/>
                    </a:lnTo>
                    <a:lnTo>
                      <a:pt x="6636" y="27"/>
                    </a:lnTo>
                    <a:lnTo>
                      <a:pt x="6711" y="176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75" name="Freeform 37">
                <a:extLst>
                  <a:ext uri="{FF2B5EF4-FFF2-40B4-BE49-F238E27FC236}">
                    <a16:creationId xmlns:a16="http://schemas.microsoft.com/office/drawing/2014/main" id="{9170B1A5-8B4A-4D19-A7C3-790DA9F2A0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0" y="1148"/>
                <a:ext cx="340" cy="446"/>
              </a:xfrm>
              <a:custGeom>
                <a:avLst/>
                <a:gdLst>
                  <a:gd name="T0" fmla="*/ 19 w 6119"/>
                  <a:gd name="T1" fmla="*/ 0 h 8032"/>
                  <a:gd name="T2" fmla="*/ 12 w 6119"/>
                  <a:gd name="T3" fmla="*/ 9 h 8032"/>
                  <a:gd name="T4" fmla="*/ 0 w 6119"/>
                  <a:gd name="T5" fmla="*/ 25 h 8032"/>
                  <a:gd name="T6" fmla="*/ 0 w 6119"/>
                  <a:gd name="T7" fmla="*/ 24 h 8032"/>
                  <a:gd name="T8" fmla="*/ 1 w 6119"/>
                  <a:gd name="T9" fmla="*/ 23 h 8032"/>
                  <a:gd name="T10" fmla="*/ 3 w 6119"/>
                  <a:gd name="T11" fmla="*/ 21 h 8032"/>
                  <a:gd name="T12" fmla="*/ 4 w 6119"/>
                  <a:gd name="T13" fmla="*/ 19 h 8032"/>
                  <a:gd name="T14" fmla="*/ 13 w 6119"/>
                  <a:gd name="T15" fmla="*/ 7 h 8032"/>
                  <a:gd name="T16" fmla="*/ 19 w 6119"/>
                  <a:gd name="T17" fmla="*/ 0 h 8032"/>
                  <a:gd name="T18" fmla="*/ 19 w 6119"/>
                  <a:gd name="T19" fmla="*/ 0 h 8032"/>
                  <a:gd name="T20" fmla="*/ 19 w 6119"/>
                  <a:gd name="T21" fmla="*/ 0 h 803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119" h="8032">
                    <a:moveTo>
                      <a:pt x="6092" y="74"/>
                    </a:moveTo>
                    <a:lnTo>
                      <a:pt x="3814" y="3049"/>
                    </a:lnTo>
                    <a:lnTo>
                      <a:pt x="0" y="8032"/>
                    </a:lnTo>
                    <a:lnTo>
                      <a:pt x="47" y="7931"/>
                    </a:lnTo>
                    <a:lnTo>
                      <a:pt x="395" y="7486"/>
                    </a:lnTo>
                    <a:lnTo>
                      <a:pt x="865" y="6843"/>
                    </a:lnTo>
                    <a:lnTo>
                      <a:pt x="1412" y="6122"/>
                    </a:lnTo>
                    <a:lnTo>
                      <a:pt x="4233" y="2403"/>
                    </a:lnTo>
                    <a:lnTo>
                      <a:pt x="6068" y="0"/>
                    </a:lnTo>
                    <a:lnTo>
                      <a:pt x="6119" y="0"/>
                    </a:lnTo>
                    <a:lnTo>
                      <a:pt x="6092" y="74"/>
                    </a:lnTo>
                    <a:close/>
                  </a:path>
                </a:pathLst>
              </a:custGeom>
              <a:solidFill>
                <a:srgbClr val="FFD2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76" name="Freeform 38">
                <a:extLst>
                  <a:ext uri="{FF2B5EF4-FFF2-40B4-BE49-F238E27FC236}">
                    <a16:creationId xmlns:a16="http://schemas.microsoft.com/office/drawing/2014/main" id="{E718822E-5D93-4F45-AF04-08D2A60C01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0" y="1148"/>
                <a:ext cx="340" cy="446"/>
              </a:xfrm>
              <a:custGeom>
                <a:avLst/>
                <a:gdLst>
                  <a:gd name="T0" fmla="*/ 19 w 6119"/>
                  <a:gd name="T1" fmla="*/ 0 h 8032"/>
                  <a:gd name="T2" fmla="*/ 12 w 6119"/>
                  <a:gd name="T3" fmla="*/ 9 h 8032"/>
                  <a:gd name="T4" fmla="*/ 0 w 6119"/>
                  <a:gd name="T5" fmla="*/ 25 h 8032"/>
                  <a:gd name="T6" fmla="*/ 0 w 6119"/>
                  <a:gd name="T7" fmla="*/ 25 h 8032"/>
                  <a:gd name="T8" fmla="*/ 0 w 6119"/>
                  <a:gd name="T9" fmla="*/ 24 h 8032"/>
                  <a:gd name="T10" fmla="*/ 1 w 6119"/>
                  <a:gd name="T11" fmla="*/ 23 h 8032"/>
                  <a:gd name="T12" fmla="*/ 3 w 6119"/>
                  <a:gd name="T13" fmla="*/ 21 h 8032"/>
                  <a:gd name="T14" fmla="*/ 4 w 6119"/>
                  <a:gd name="T15" fmla="*/ 19 h 8032"/>
                  <a:gd name="T16" fmla="*/ 13 w 6119"/>
                  <a:gd name="T17" fmla="*/ 7 h 8032"/>
                  <a:gd name="T18" fmla="*/ 19 w 6119"/>
                  <a:gd name="T19" fmla="*/ 0 h 8032"/>
                  <a:gd name="T20" fmla="*/ 19 w 6119"/>
                  <a:gd name="T21" fmla="*/ 0 h 8032"/>
                  <a:gd name="T22" fmla="*/ 19 w 6119"/>
                  <a:gd name="T23" fmla="*/ 0 h 80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119" h="8032">
                    <a:moveTo>
                      <a:pt x="6092" y="74"/>
                    </a:moveTo>
                    <a:lnTo>
                      <a:pt x="3814" y="3049"/>
                    </a:lnTo>
                    <a:lnTo>
                      <a:pt x="0" y="8032"/>
                    </a:lnTo>
                    <a:lnTo>
                      <a:pt x="47" y="7931"/>
                    </a:lnTo>
                    <a:lnTo>
                      <a:pt x="395" y="7486"/>
                    </a:lnTo>
                    <a:lnTo>
                      <a:pt x="865" y="6843"/>
                    </a:lnTo>
                    <a:lnTo>
                      <a:pt x="1412" y="6122"/>
                    </a:lnTo>
                    <a:lnTo>
                      <a:pt x="4233" y="2403"/>
                    </a:lnTo>
                    <a:lnTo>
                      <a:pt x="6068" y="0"/>
                    </a:lnTo>
                    <a:lnTo>
                      <a:pt x="6119" y="0"/>
                    </a:lnTo>
                    <a:lnTo>
                      <a:pt x="6092" y="74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77" name="Freeform 39">
                <a:extLst>
                  <a:ext uri="{FF2B5EF4-FFF2-40B4-BE49-F238E27FC236}">
                    <a16:creationId xmlns:a16="http://schemas.microsoft.com/office/drawing/2014/main" id="{30C6E3B3-1972-4C6F-91D9-27D1C86DF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4" y="1164"/>
                <a:ext cx="57" cy="69"/>
              </a:xfrm>
              <a:custGeom>
                <a:avLst/>
                <a:gdLst>
                  <a:gd name="T0" fmla="*/ 3 w 1038"/>
                  <a:gd name="T1" fmla="*/ 0 h 1241"/>
                  <a:gd name="T2" fmla="*/ 0 w 1038"/>
                  <a:gd name="T3" fmla="*/ 4 h 1241"/>
                  <a:gd name="T4" fmla="*/ 0 w 1038"/>
                  <a:gd name="T5" fmla="*/ 4 h 1241"/>
                  <a:gd name="T6" fmla="*/ 0 w 1038"/>
                  <a:gd name="T7" fmla="*/ 3 h 1241"/>
                  <a:gd name="T8" fmla="*/ 3 w 1038"/>
                  <a:gd name="T9" fmla="*/ 0 h 1241"/>
                  <a:gd name="T10" fmla="*/ 3 w 1038"/>
                  <a:gd name="T11" fmla="*/ 0 h 12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38" h="1241">
                    <a:moveTo>
                      <a:pt x="1038" y="51"/>
                    </a:moveTo>
                    <a:lnTo>
                      <a:pt x="48" y="1241"/>
                    </a:lnTo>
                    <a:lnTo>
                      <a:pt x="0" y="1214"/>
                    </a:lnTo>
                    <a:lnTo>
                      <a:pt x="149" y="1017"/>
                    </a:lnTo>
                    <a:lnTo>
                      <a:pt x="990" y="0"/>
                    </a:lnTo>
                    <a:lnTo>
                      <a:pt x="1038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78" name="Freeform 40">
                <a:extLst>
                  <a:ext uri="{FF2B5EF4-FFF2-40B4-BE49-F238E27FC236}">
                    <a16:creationId xmlns:a16="http://schemas.microsoft.com/office/drawing/2014/main" id="{A8144C54-9164-498A-91E4-FA3DC067D3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4" y="1164"/>
                <a:ext cx="57" cy="69"/>
              </a:xfrm>
              <a:custGeom>
                <a:avLst/>
                <a:gdLst>
                  <a:gd name="T0" fmla="*/ 3 w 1038"/>
                  <a:gd name="T1" fmla="*/ 0 h 1241"/>
                  <a:gd name="T2" fmla="*/ 0 w 1038"/>
                  <a:gd name="T3" fmla="*/ 4 h 1241"/>
                  <a:gd name="T4" fmla="*/ 0 w 1038"/>
                  <a:gd name="T5" fmla="*/ 4 h 1241"/>
                  <a:gd name="T6" fmla="*/ 0 w 1038"/>
                  <a:gd name="T7" fmla="*/ 3 h 1241"/>
                  <a:gd name="T8" fmla="*/ 3 w 1038"/>
                  <a:gd name="T9" fmla="*/ 0 h 1241"/>
                  <a:gd name="T10" fmla="*/ 3 w 1038"/>
                  <a:gd name="T11" fmla="*/ 0 h 12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38" h="1241">
                    <a:moveTo>
                      <a:pt x="1038" y="51"/>
                    </a:moveTo>
                    <a:lnTo>
                      <a:pt x="48" y="1241"/>
                    </a:lnTo>
                    <a:lnTo>
                      <a:pt x="0" y="1214"/>
                    </a:lnTo>
                    <a:lnTo>
                      <a:pt x="149" y="1017"/>
                    </a:lnTo>
                    <a:lnTo>
                      <a:pt x="990" y="0"/>
                    </a:lnTo>
                    <a:lnTo>
                      <a:pt x="1038" y="51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79" name="Freeform 41">
                <a:extLst>
                  <a:ext uri="{FF2B5EF4-FFF2-40B4-BE49-F238E27FC236}">
                    <a16:creationId xmlns:a16="http://schemas.microsoft.com/office/drawing/2014/main" id="{7B84210F-A632-4BDD-AE40-E7A012DD1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" y="1497"/>
                <a:ext cx="688" cy="186"/>
              </a:xfrm>
              <a:custGeom>
                <a:avLst/>
                <a:gdLst>
                  <a:gd name="T0" fmla="*/ 21 w 12383"/>
                  <a:gd name="T1" fmla="*/ 0 h 3347"/>
                  <a:gd name="T2" fmla="*/ 23 w 12383"/>
                  <a:gd name="T3" fmla="*/ 0 h 3347"/>
                  <a:gd name="T4" fmla="*/ 24 w 12383"/>
                  <a:gd name="T5" fmla="*/ 1 h 3347"/>
                  <a:gd name="T6" fmla="*/ 22 w 12383"/>
                  <a:gd name="T7" fmla="*/ 4 h 3347"/>
                  <a:gd name="T8" fmla="*/ 22 w 12383"/>
                  <a:gd name="T9" fmla="*/ 4 h 3347"/>
                  <a:gd name="T10" fmla="*/ 22 w 12383"/>
                  <a:gd name="T11" fmla="*/ 4 h 3347"/>
                  <a:gd name="T12" fmla="*/ 20 w 12383"/>
                  <a:gd name="T13" fmla="*/ 5 h 3347"/>
                  <a:gd name="T14" fmla="*/ 20 w 12383"/>
                  <a:gd name="T15" fmla="*/ 5 h 3347"/>
                  <a:gd name="T16" fmla="*/ 21 w 12383"/>
                  <a:gd name="T17" fmla="*/ 5 h 3347"/>
                  <a:gd name="T18" fmla="*/ 21 w 12383"/>
                  <a:gd name="T19" fmla="*/ 6 h 3347"/>
                  <a:gd name="T20" fmla="*/ 22 w 12383"/>
                  <a:gd name="T21" fmla="*/ 6 h 3347"/>
                  <a:gd name="T22" fmla="*/ 23 w 12383"/>
                  <a:gd name="T23" fmla="*/ 6 h 3347"/>
                  <a:gd name="T24" fmla="*/ 24 w 12383"/>
                  <a:gd name="T25" fmla="*/ 6 h 3347"/>
                  <a:gd name="T26" fmla="*/ 24 w 12383"/>
                  <a:gd name="T27" fmla="*/ 6 h 3347"/>
                  <a:gd name="T28" fmla="*/ 23 w 12383"/>
                  <a:gd name="T29" fmla="*/ 6 h 3347"/>
                  <a:gd name="T30" fmla="*/ 27 w 12383"/>
                  <a:gd name="T31" fmla="*/ 2 h 3347"/>
                  <a:gd name="T32" fmla="*/ 28 w 12383"/>
                  <a:gd name="T33" fmla="*/ 2 h 3347"/>
                  <a:gd name="T34" fmla="*/ 29 w 12383"/>
                  <a:gd name="T35" fmla="*/ 3 h 3347"/>
                  <a:gd name="T36" fmla="*/ 31 w 12383"/>
                  <a:gd name="T37" fmla="*/ 3 h 3347"/>
                  <a:gd name="T38" fmla="*/ 32 w 12383"/>
                  <a:gd name="T39" fmla="*/ 4 h 3347"/>
                  <a:gd name="T40" fmla="*/ 33 w 12383"/>
                  <a:gd name="T41" fmla="*/ 4 h 3347"/>
                  <a:gd name="T42" fmla="*/ 35 w 12383"/>
                  <a:gd name="T43" fmla="*/ 5 h 3347"/>
                  <a:gd name="T44" fmla="*/ 36 w 12383"/>
                  <a:gd name="T45" fmla="*/ 6 h 3347"/>
                  <a:gd name="T46" fmla="*/ 37 w 12383"/>
                  <a:gd name="T47" fmla="*/ 7 h 3347"/>
                  <a:gd name="T48" fmla="*/ 38 w 12383"/>
                  <a:gd name="T49" fmla="*/ 8 h 3347"/>
                  <a:gd name="T50" fmla="*/ 37 w 12383"/>
                  <a:gd name="T51" fmla="*/ 9 h 3347"/>
                  <a:gd name="T52" fmla="*/ 33 w 12383"/>
                  <a:gd name="T53" fmla="*/ 10 h 3347"/>
                  <a:gd name="T54" fmla="*/ 30 w 12383"/>
                  <a:gd name="T55" fmla="*/ 10 h 3347"/>
                  <a:gd name="T56" fmla="*/ 27 w 12383"/>
                  <a:gd name="T57" fmla="*/ 10 h 3347"/>
                  <a:gd name="T58" fmla="*/ 24 w 12383"/>
                  <a:gd name="T59" fmla="*/ 10 h 3347"/>
                  <a:gd name="T60" fmla="*/ 21 w 12383"/>
                  <a:gd name="T61" fmla="*/ 10 h 3347"/>
                  <a:gd name="T62" fmla="*/ 18 w 12383"/>
                  <a:gd name="T63" fmla="*/ 10 h 3347"/>
                  <a:gd name="T64" fmla="*/ 14 w 12383"/>
                  <a:gd name="T65" fmla="*/ 10 h 3347"/>
                  <a:gd name="T66" fmla="*/ 11 w 12383"/>
                  <a:gd name="T67" fmla="*/ 10 h 3347"/>
                  <a:gd name="T68" fmla="*/ 8 w 12383"/>
                  <a:gd name="T69" fmla="*/ 9 h 3347"/>
                  <a:gd name="T70" fmla="*/ 5 w 12383"/>
                  <a:gd name="T71" fmla="*/ 9 h 3347"/>
                  <a:gd name="T72" fmla="*/ 2 w 12383"/>
                  <a:gd name="T73" fmla="*/ 8 h 3347"/>
                  <a:gd name="T74" fmla="*/ 0 w 12383"/>
                  <a:gd name="T75" fmla="*/ 8 h 3347"/>
                  <a:gd name="T76" fmla="*/ 1 w 12383"/>
                  <a:gd name="T77" fmla="*/ 7 h 3347"/>
                  <a:gd name="T78" fmla="*/ 2 w 12383"/>
                  <a:gd name="T79" fmla="*/ 5 h 3347"/>
                  <a:gd name="T80" fmla="*/ 5 w 12383"/>
                  <a:gd name="T81" fmla="*/ 4 h 3347"/>
                  <a:gd name="T82" fmla="*/ 6 w 12383"/>
                  <a:gd name="T83" fmla="*/ 3 h 3347"/>
                  <a:gd name="T84" fmla="*/ 8 w 12383"/>
                  <a:gd name="T85" fmla="*/ 2 h 3347"/>
                  <a:gd name="T86" fmla="*/ 9 w 12383"/>
                  <a:gd name="T87" fmla="*/ 1 h 3347"/>
                  <a:gd name="T88" fmla="*/ 10 w 12383"/>
                  <a:gd name="T89" fmla="*/ 1 h 3347"/>
                  <a:gd name="T90" fmla="*/ 11 w 12383"/>
                  <a:gd name="T91" fmla="*/ 1 h 3347"/>
                  <a:gd name="T92" fmla="*/ 13 w 12383"/>
                  <a:gd name="T93" fmla="*/ 1 h 3347"/>
                  <a:gd name="T94" fmla="*/ 13 w 12383"/>
                  <a:gd name="T95" fmla="*/ 0 h 3347"/>
                  <a:gd name="T96" fmla="*/ 15 w 12383"/>
                  <a:gd name="T97" fmla="*/ 1 h 3347"/>
                  <a:gd name="T98" fmla="*/ 16 w 12383"/>
                  <a:gd name="T99" fmla="*/ 0 h 3347"/>
                  <a:gd name="T100" fmla="*/ 17 w 12383"/>
                  <a:gd name="T101" fmla="*/ 0 h 3347"/>
                  <a:gd name="T102" fmla="*/ 17 w 12383"/>
                  <a:gd name="T103" fmla="*/ 0 h 3347"/>
                  <a:gd name="T104" fmla="*/ 19 w 12383"/>
                  <a:gd name="T105" fmla="*/ 0 h 334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2383" h="3347">
                    <a:moveTo>
                      <a:pt x="6315" y="27"/>
                    </a:moveTo>
                    <a:lnTo>
                      <a:pt x="6636" y="51"/>
                    </a:lnTo>
                    <a:lnTo>
                      <a:pt x="6859" y="51"/>
                    </a:lnTo>
                    <a:lnTo>
                      <a:pt x="7059" y="27"/>
                    </a:lnTo>
                    <a:lnTo>
                      <a:pt x="7207" y="101"/>
                    </a:lnTo>
                    <a:lnTo>
                      <a:pt x="7430" y="149"/>
                    </a:lnTo>
                    <a:lnTo>
                      <a:pt x="7728" y="200"/>
                    </a:lnTo>
                    <a:lnTo>
                      <a:pt x="7852" y="250"/>
                    </a:lnTo>
                    <a:lnTo>
                      <a:pt x="7852" y="274"/>
                    </a:lnTo>
                    <a:lnTo>
                      <a:pt x="7183" y="1166"/>
                    </a:lnTo>
                    <a:lnTo>
                      <a:pt x="7133" y="1166"/>
                    </a:lnTo>
                    <a:lnTo>
                      <a:pt x="7008" y="1191"/>
                    </a:lnTo>
                    <a:lnTo>
                      <a:pt x="6961" y="1191"/>
                    </a:lnTo>
                    <a:lnTo>
                      <a:pt x="6961" y="1217"/>
                    </a:lnTo>
                    <a:lnTo>
                      <a:pt x="6961" y="1241"/>
                    </a:lnTo>
                    <a:lnTo>
                      <a:pt x="7082" y="1241"/>
                    </a:lnTo>
                    <a:lnTo>
                      <a:pt x="7082" y="1264"/>
                    </a:lnTo>
                    <a:lnTo>
                      <a:pt x="7109" y="1264"/>
                    </a:lnTo>
                    <a:lnTo>
                      <a:pt x="6835" y="1636"/>
                    </a:lnTo>
                    <a:lnTo>
                      <a:pt x="6589" y="1663"/>
                    </a:lnTo>
                    <a:lnTo>
                      <a:pt x="6562" y="1686"/>
                    </a:lnTo>
                    <a:lnTo>
                      <a:pt x="6539" y="1711"/>
                    </a:lnTo>
                    <a:lnTo>
                      <a:pt x="6562" y="1711"/>
                    </a:lnTo>
                    <a:lnTo>
                      <a:pt x="6562" y="1737"/>
                    </a:lnTo>
                    <a:lnTo>
                      <a:pt x="6636" y="1737"/>
                    </a:lnTo>
                    <a:lnTo>
                      <a:pt x="6761" y="1711"/>
                    </a:lnTo>
                    <a:lnTo>
                      <a:pt x="6886" y="1737"/>
                    </a:lnTo>
                    <a:lnTo>
                      <a:pt x="6933" y="1785"/>
                    </a:lnTo>
                    <a:lnTo>
                      <a:pt x="6961" y="1785"/>
                    </a:lnTo>
                    <a:lnTo>
                      <a:pt x="6910" y="1812"/>
                    </a:lnTo>
                    <a:lnTo>
                      <a:pt x="6933" y="1835"/>
                    </a:lnTo>
                    <a:lnTo>
                      <a:pt x="7082" y="1812"/>
                    </a:lnTo>
                    <a:lnTo>
                      <a:pt x="7207" y="1835"/>
                    </a:lnTo>
                    <a:lnTo>
                      <a:pt x="7282" y="1886"/>
                    </a:lnTo>
                    <a:lnTo>
                      <a:pt x="7332" y="1886"/>
                    </a:lnTo>
                    <a:lnTo>
                      <a:pt x="7355" y="1886"/>
                    </a:lnTo>
                    <a:lnTo>
                      <a:pt x="7677" y="1860"/>
                    </a:lnTo>
                    <a:lnTo>
                      <a:pt x="7900" y="1886"/>
                    </a:lnTo>
                    <a:lnTo>
                      <a:pt x="7926" y="1886"/>
                    </a:lnTo>
                    <a:lnTo>
                      <a:pt x="7951" y="1886"/>
                    </a:lnTo>
                    <a:lnTo>
                      <a:pt x="7951" y="1860"/>
                    </a:lnTo>
                    <a:lnTo>
                      <a:pt x="7852" y="1812"/>
                    </a:lnTo>
                    <a:lnTo>
                      <a:pt x="7704" y="1761"/>
                    </a:lnTo>
                    <a:lnTo>
                      <a:pt x="7454" y="1785"/>
                    </a:lnTo>
                    <a:lnTo>
                      <a:pt x="7454" y="1812"/>
                    </a:lnTo>
                    <a:lnTo>
                      <a:pt x="7454" y="1785"/>
                    </a:lnTo>
                    <a:lnTo>
                      <a:pt x="8521" y="548"/>
                    </a:lnTo>
                    <a:lnTo>
                      <a:pt x="8620" y="548"/>
                    </a:lnTo>
                    <a:lnTo>
                      <a:pt x="8792" y="571"/>
                    </a:lnTo>
                    <a:lnTo>
                      <a:pt x="8991" y="720"/>
                    </a:lnTo>
                    <a:lnTo>
                      <a:pt x="9190" y="770"/>
                    </a:lnTo>
                    <a:lnTo>
                      <a:pt x="9238" y="818"/>
                    </a:lnTo>
                    <a:lnTo>
                      <a:pt x="9413" y="818"/>
                    </a:lnTo>
                    <a:lnTo>
                      <a:pt x="9535" y="869"/>
                    </a:lnTo>
                    <a:lnTo>
                      <a:pt x="9711" y="893"/>
                    </a:lnTo>
                    <a:lnTo>
                      <a:pt x="9883" y="967"/>
                    </a:lnTo>
                    <a:lnTo>
                      <a:pt x="9981" y="1042"/>
                    </a:lnTo>
                    <a:lnTo>
                      <a:pt x="10130" y="1068"/>
                    </a:lnTo>
                    <a:lnTo>
                      <a:pt x="10228" y="1116"/>
                    </a:lnTo>
                    <a:lnTo>
                      <a:pt x="10427" y="1166"/>
                    </a:lnTo>
                    <a:lnTo>
                      <a:pt x="10552" y="1241"/>
                    </a:lnTo>
                    <a:lnTo>
                      <a:pt x="10650" y="1315"/>
                    </a:lnTo>
                    <a:lnTo>
                      <a:pt x="10799" y="1389"/>
                    </a:lnTo>
                    <a:lnTo>
                      <a:pt x="10998" y="1538"/>
                    </a:lnTo>
                    <a:lnTo>
                      <a:pt x="11170" y="1588"/>
                    </a:lnTo>
                    <a:lnTo>
                      <a:pt x="11295" y="1663"/>
                    </a:lnTo>
                    <a:lnTo>
                      <a:pt x="11370" y="1663"/>
                    </a:lnTo>
                    <a:lnTo>
                      <a:pt x="11617" y="1785"/>
                    </a:lnTo>
                    <a:lnTo>
                      <a:pt x="11715" y="1910"/>
                    </a:lnTo>
                    <a:lnTo>
                      <a:pt x="11890" y="2059"/>
                    </a:lnTo>
                    <a:lnTo>
                      <a:pt x="12012" y="2231"/>
                    </a:lnTo>
                    <a:lnTo>
                      <a:pt x="12062" y="2231"/>
                    </a:lnTo>
                    <a:lnTo>
                      <a:pt x="12160" y="2329"/>
                    </a:lnTo>
                    <a:lnTo>
                      <a:pt x="12235" y="2455"/>
                    </a:lnTo>
                    <a:lnTo>
                      <a:pt x="12383" y="2728"/>
                    </a:lnTo>
                    <a:lnTo>
                      <a:pt x="12383" y="2803"/>
                    </a:lnTo>
                    <a:lnTo>
                      <a:pt x="12211" y="2877"/>
                    </a:lnTo>
                    <a:lnTo>
                      <a:pt x="11863" y="2999"/>
                    </a:lnTo>
                    <a:lnTo>
                      <a:pt x="11269" y="3100"/>
                    </a:lnTo>
                    <a:lnTo>
                      <a:pt x="10748" y="3199"/>
                    </a:lnTo>
                    <a:lnTo>
                      <a:pt x="10650" y="3199"/>
                    </a:lnTo>
                    <a:lnTo>
                      <a:pt x="10353" y="3222"/>
                    </a:lnTo>
                    <a:lnTo>
                      <a:pt x="10055" y="3249"/>
                    </a:lnTo>
                    <a:lnTo>
                      <a:pt x="9758" y="3273"/>
                    </a:lnTo>
                    <a:lnTo>
                      <a:pt x="9437" y="3273"/>
                    </a:lnTo>
                    <a:lnTo>
                      <a:pt x="9116" y="3297"/>
                    </a:lnTo>
                    <a:lnTo>
                      <a:pt x="8792" y="3323"/>
                    </a:lnTo>
                    <a:lnTo>
                      <a:pt x="8471" y="3323"/>
                    </a:lnTo>
                    <a:lnTo>
                      <a:pt x="8150" y="3347"/>
                    </a:lnTo>
                    <a:lnTo>
                      <a:pt x="7802" y="3347"/>
                    </a:lnTo>
                    <a:lnTo>
                      <a:pt x="7454" y="3347"/>
                    </a:lnTo>
                    <a:lnTo>
                      <a:pt x="7109" y="3347"/>
                    </a:lnTo>
                    <a:lnTo>
                      <a:pt x="6761" y="3347"/>
                    </a:lnTo>
                    <a:lnTo>
                      <a:pt x="6416" y="3347"/>
                    </a:lnTo>
                    <a:lnTo>
                      <a:pt x="6068" y="3323"/>
                    </a:lnTo>
                    <a:lnTo>
                      <a:pt x="5721" y="3323"/>
                    </a:lnTo>
                    <a:lnTo>
                      <a:pt x="5349" y="3297"/>
                    </a:lnTo>
                    <a:lnTo>
                      <a:pt x="5027" y="3273"/>
                    </a:lnTo>
                    <a:lnTo>
                      <a:pt x="4680" y="3249"/>
                    </a:lnTo>
                    <a:lnTo>
                      <a:pt x="4358" y="3222"/>
                    </a:lnTo>
                    <a:lnTo>
                      <a:pt x="4011" y="3199"/>
                    </a:lnTo>
                    <a:lnTo>
                      <a:pt x="3666" y="3174"/>
                    </a:lnTo>
                    <a:lnTo>
                      <a:pt x="3342" y="3124"/>
                    </a:lnTo>
                    <a:lnTo>
                      <a:pt x="3021" y="3073"/>
                    </a:lnTo>
                    <a:lnTo>
                      <a:pt x="2676" y="3026"/>
                    </a:lnTo>
                    <a:lnTo>
                      <a:pt x="2352" y="2999"/>
                    </a:lnTo>
                    <a:lnTo>
                      <a:pt x="2030" y="2952"/>
                    </a:lnTo>
                    <a:lnTo>
                      <a:pt x="1709" y="2877"/>
                    </a:lnTo>
                    <a:lnTo>
                      <a:pt x="1412" y="2803"/>
                    </a:lnTo>
                    <a:lnTo>
                      <a:pt x="1088" y="2752"/>
                    </a:lnTo>
                    <a:lnTo>
                      <a:pt x="790" y="2677"/>
                    </a:lnTo>
                    <a:lnTo>
                      <a:pt x="494" y="2604"/>
                    </a:lnTo>
                    <a:lnTo>
                      <a:pt x="196" y="2505"/>
                    </a:lnTo>
                    <a:lnTo>
                      <a:pt x="0" y="2430"/>
                    </a:lnTo>
                    <a:lnTo>
                      <a:pt x="75" y="2329"/>
                    </a:lnTo>
                    <a:lnTo>
                      <a:pt x="122" y="2306"/>
                    </a:lnTo>
                    <a:lnTo>
                      <a:pt x="247" y="2110"/>
                    </a:lnTo>
                    <a:lnTo>
                      <a:pt x="297" y="2059"/>
                    </a:lnTo>
                    <a:lnTo>
                      <a:pt x="568" y="1835"/>
                    </a:lnTo>
                    <a:lnTo>
                      <a:pt x="744" y="1613"/>
                    </a:lnTo>
                    <a:lnTo>
                      <a:pt x="1139" y="1389"/>
                    </a:lnTo>
                    <a:lnTo>
                      <a:pt x="1264" y="1389"/>
                    </a:lnTo>
                    <a:lnTo>
                      <a:pt x="1534" y="1191"/>
                    </a:lnTo>
                    <a:lnTo>
                      <a:pt x="1635" y="1166"/>
                    </a:lnTo>
                    <a:lnTo>
                      <a:pt x="1858" y="994"/>
                    </a:lnTo>
                    <a:lnTo>
                      <a:pt x="1933" y="967"/>
                    </a:lnTo>
                    <a:lnTo>
                      <a:pt x="2030" y="944"/>
                    </a:lnTo>
                    <a:lnTo>
                      <a:pt x="2230" y="818"/>
                    </a:lnTo>
                    <a:lnTo>
                      <a:pt x="2501" y="720"/>
                    </a:lnTo>
                    <a:lnTo>
                      <a:pt x="2551" y="646"/>
                    </a:lnTo>
                    <a:lnTo>
                      <a:pt x="2676" y="571"/>
                    </a:lnTo>
                    <a:lnTo>
                      <a:pt x="2848" y="473"/>
                    </a:lnTo>
                    <a:lnTo>
                      <a:pt x="2971" y="447"/>
                    </a:lnTo>
                    <a:lnTo>
                      <a:pt x="2997" y="422"/>
                    </a:lnTo>
                    <a:lnTo>
                      <a:pt x="3169" y="324"/>
                    </a:lnTo>
                    <a:lnTo>
                      <a:pt x="3294" y="298"/>
                    </a:lnTo>
                    <a:lnTo>
                      <a:pt x="3467" y="274"/>
                    </a:lnTo>
                    <a:lnTo>
                      <a:pt x="3592" y="274"/>
                    </a:lnTo>
                    <a:lnTo>
                      <a:pt x="3740" y="223"/>
                    </a:lnTo>
                    <a:lnTo>
                      <a:pt x="3936" y="223"/>
                    </a:lnTo>
                    <a:lnTo>
                      <a:pt x="4085" y="175"/>
                    </a:lnTo>
                    <a:lnTo>
                      <a:pt x="4160" y="149"/>
                    </a:lnTo>
                    <a:lnTo>
                      <a:pt x="4234" y="175"/>
                    </a:lnTo>
                    <a:lnTo>
                      <a:pt x="4335" y="125"/>
                    </a:lnTo>
                    <a:lnTo>
                      <a:pt x="4605" y="149"/>
                    </a:lnTo>
                    <a:lnTo>
                      <a:pt x="4656" y="149"/>
                    </a:lnTo>
                    <a:lnTo>
                      <a:pt x="4754" y="200"/>
                    </a:lnTo>
                    <a:lnTo>
                      <a:pt x="4903" y="125"/>
                    </a:lnTo>
                    <a:lnTo>
                      <a:pt x="5153" y="101"/>
                    </a:lnTo>
                    <a:lnTo>
                      <a:pt x="5302" y="101"/>
                    </a:lnTo>
                    <a:lnTo>
                      <a:pt x="5548" y="74"/>
                    </a:lnTo>
                    <a:lnTo>
                      <a:pt x="5623" y="101"/>
                    </a:lnTo>
                    <a:lnTo>
                      <a:pt x="5646" y="125"/>
                    </a:lnTo>
                    <a:lnTo>
                      <a:pt x="5673" y="125"/>
                    </a:lnTo>
                    <a:lnTo>
                      <a:pt x="5646" y="74"/>
                    </a:lnTo>
                    <a:lnTo>
                      <a:pt x="5598" y="74"/>
                    </a:lnTo>
                    <a:lnTo>
                      <a:pt x="5673" y="27"/>
                    </a:lnTo>
                    <a:lnTo>
                      <a:pt x="5845" y="0"/>
                    </a:lnTo>
                    <a:lnTo>
                      <a:pt x="6068" y="27"/>
                    </a:lnTo>
                    <a:lnTo>
                      <a:pt x="6193" y="27"/>
                    </a:lnTo>
                    <a:lnTo>
                      <a:pt x="6315" y="27"/>
                    </a:lnTo>
                    <a:close/>
                  </a:path>
                </a:pathLst>
              </a:custGeom>
              <a:solidFill>
                <a:srgbClr val="FFFF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80" name="Freeform 42">
                <a:extLst>
                  <a:ext uri="{FF2B5EF4-FFF2-40B4-BE49-F238E27FC236}">
                    <a16:creationId xmlns:a16="http://schemas.microsoft.com/office/drawing/2014/main" id="{5FC2485C-DCCF-4EDC-B591-6943D7728C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" y="1497"/>
                <a:ext cx="688" cy="186"/>
              </a:xfrm>
              <a:custGeom>
                <a:avLst/>
                <a:gdLst>
                  <a:gd name="T0" fmla="*/ 21 w 12383"/>
                  <a:gd name="T1" fmla="*/ 0 h 3347"/>
                  <a:gd name="T2" fmla="*/ 23 w 12383"/>
                  <a:gd name="T3" fmla="*/ 0 h 3347"/>
                  <a:gd name="T4" fmla="*/ 24 w 12383"/>
                  <a:gd name="T5" fmla="*/ 1 h 3347"/>
                  <a:gd name="T6" fmla="*/ 22 w 12383"/>
                  <a:gd name="T7" fmla="*/ 4 h 3347"/>
                  <a:gd name="T8" fmla="*/ 22 w 12383"/>
                  <a:gd name="T9" fmla="*/ 4 h 3347"/>
                  <a:gd name="T10" fmla="*/ 22 w 12383"/>
                  <a:gd name="T11" fmla="*/ 4 h 3347"/>
                  <a:gd name="T12" fmla="*/ 20 w 12383"/>
                  <a:gd name="T13" fmla="*/ 5 h 3347"/>
                  <a:gd name="T14" fmla="*/ 20 w 12383"/>
                  <a:gd name="T15" fmla="*/ 5 h 3347"/>
                  <a:gd name="T16" fmla="*/ 21 w 12383"/>
                  <a:gd name="T17" fmla="*/ 5 h 3347"/>
                  <a:gd name="T18" fmla="*/ 21 w 12383"/>
                  <a:gd name="T19" fmla="*/ 6 h 3347"/>
                  <a:gd name="T20" fmla="*/ 21 w 12383"/>
                  <a:gd name="T21" fmla="*/ 6 h 3347"/>
                  <a:gd name="T22" fmla="*/ 22 w 12383"/>
                  <a:gd name="T23" fmla="*/ 6 h 3347"/>
                  <a:gd name="T24" fmla="*/ 23 w 12383"/>
                  <a:gd name="T25" fmla="*/ 6 h 3347"/>
                  <a:gd name="T26" fmla="*/ 24 w 12383"/>
                  <a:gd name="T27" fmla="*/ 6 h 3347"/>
                  <a:gd name="T28" fmla="*/ 24 w 12383"/>
                  <a:gd name="T29" fmla="*/ 6 h 3347"/>
                  <a:gd name="T30" fmla="*/ 23 w 12383"/>
                  <a:gd name="T31" fmla="*/ 6 h 3347"/>
                  <a:gd name="T32" fmla="*/ 27 w 12383"/>
                  <a:gd name="T33" fmla="*/ 2 h 3347"/>
                  <a:gd name="T34" fmla="*/ 28 w 12383"/>
                  <a:gd name="T35" fmla="*/ 2 h 3347"/>
                  <a:gd name="T36" fmla="*/ 29 w 12383"/>
                  <a:gd name="T37" fmla="*/ 3 h 3347"/>
                  <a:gd name="T38" fmla="*/ 31 w 12383"/>
                  <a:gd name="T39" fmla="*/ 3 h 3347"/>
                  <a:gd name="T40" fmla="*/ 32 w 12383"/>
                  <a:gd name="T41" fmla="*/ 4 h 3347"/>
                  <a:gd name="T42" fmla="*/ 33 w 12383"/>
                  <a:gd name="T43" fmla="*/ 4 h 3347"/>
                  <a:gd name="T44" fmla="*/ 35 w 12383"/>
                  <a:gd name="T45" fmla="*/ 5 h 3347"/>
                  <a:gd name="T46" fmla="*/ 36 w 12383"/>
                  <a:gd name="T47" fmla="*/ 6 h 3347"/>
                  <a:gd name="T48" fmla="*/ 37 w 12383"/>
                  <a:gd name="T49" fmla="*/ 7 h 3347"/>
                  <a:gd name="T50" fmla="*/ 38 w 12383"/>
                  <a:gd name="T51" fmla="*/ 8 h 3347"/>
                  <a:gd name="T52" fmla="*/ 37 w 12383"/>
                  <a:gd name="T53" fmla="*/ 9 h 3347"/>
                  <a:gd name="T54" fmla="*/ 33 w 12383"/>
                  <a:gd name="T55" fmla="*/ 10 h 3347"/>
                  <a:gd name="T56" fmla="*/ 30 w 12383"/>
                  <a:gd name="T57" fmla="*/ 10 h 3347"/>
                  <a:gd name="T58" fmla="*/ 27 w 12383"/>
                  <a:gd name="T59" fmla="*/ 10 h 3347"/>
                  <a:gd name="T60" fmla="*/ 24 w 12383"/>
                  <a:gd name="T61" fmla="*/ 10 h 3347"/>
                  <a:gd name="T62" fmla="*/ 21 w 12383"/>
                  <a:gd name="T63" fmla="*/ 10 h 3347"/>
                  <a:gd name="T64" fmla="*/ 18 w 12383"/>
                  <a:gd name="T65" fmla="*/ 10 h 3347"/>
                  <a:gd name="T66" fmla="*/ 14 w 12383"/>
                  <a:gd name="T67" fmla="*/ 10 h 3347"/>
                  <a:gd name="T68" fmla="*/ 11 w 12383"/>
                  <a:gd name="T69" fmla="*/ 10 h 3347"/>
                  <a:gd name="T70" fmla="*/ 8 w 12383"/>
                  <a:gd name="T71" fmla="*/ 9 h 3347"/>
                  <a:gd name="T72" fmla="*/ 5 w 12383"/>
                  <a:gd name="T73" fmla="*/ 9 h 3347"/>
                  <a:gd name="T74" fmla="*/ 2 w 12383"/>
                  <a:gd name="T75" fmla="*/ 8 h 3347"/>
                  <a:gd name="T76" fmla="*/ 0 w 12383"/>
                  <a:gd name="T77" fmla="*/ 8 h 3347"/>
                  <a:gd name="T78" fmla="*/ 1 w 12383"/>
                  <a:gd name="T79" fmla="*/ 7 h 3347"/>
                  <a:gd name="T80" fmla="*/ 2 w 12383"/>
                  <a:gd name="T81" fmla="*/ 5 h 3347"/>
                  <a:gd name="T82" fmla="*/ 5 w 12383"/>
                  <a:gd name="T83" fmla="*/ 4 h 3347"/>
                  <a:gd name="T84" fmla="*/ 6 w 12383"/>
                  <a:gd name="T85" fmla="*/ 3 h 3347"/>
                  <a:gd name="T86" fmla="*/ 8 w 12383"/>
                  <a:gd name="T87" fmla="*/ 2 h 3347"/>
                  <a:gd name="T88" fmla="*/ 9 w 12383"/>
                  <a:gd name="T89" fmla="*/ 1 h 3347"/>
                  <a:gd name="T90" fmla="*/ 10 w 12383"/>
                  <a:gd name="T91" fmla="*/ 1 h 3347"/>
                  <a:gd name="T92" fmla="*/ 11 w 12383"/>
                  <a:gd name="T93" fmla="*/ 1 h 3347"/>
                  <a:gd name="T94" fmla="*/ 13 w 12383"/>
                  <a:gd name="T95" fmla="*/ 1 h 3347"/>
                  <a:gd name="T96" fmla="*/ 13 w 12383"/>
                  <a:gd name="T97" fmla="*/ 0 h 3347"/>
                  <a:gd name="T98" fmla="*/ 15 w 12383"/>
                  <a:gd name="T99" fmla="*/ 1 h 3347"/>
                  <a:gd name="T100" fmla="*/ 16 w 12383"/>
                  <a:gd name="T101" fmla="*/ 0 h 3347"/>
                  <a:gd name="T102" fmla="*/ 17 w 12383"/>
                  <a:gd name="T103" fmla="*/ 0 h 3347"/>
                  <a:gd name="T104" fmla="*/ 17 w 12383"/>
                  <a:gd name="T105" fmla="*/ 0 h 3347"/>
                  <a:gd name="T106" fmla="*/ 19 w 12383"/>
                  <a:gd name="T107" fmla="*/ 0 h 334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2383" h="3347">
                    <a:moveTo>
                      <a:pt x="6315" y="27"/>
                    </a:moveTo>
                    <a:lnTo>
                      <a:pt x="6636" y="51"/>
                    </a:lnTo>
                    <a:lnTo>
                      <a:pt x="6859" y="51"/>
                    </a:lnTo>
                    <a:lnTo>
                      <a:pt x="7059" y="27"/>
                    </a:lnTo>
                    <a:lnTo>
                      <a:pt x="7207" y="101"/>
                    </a:lnTo>
                    <a:lnTo>
                      <a:pt x="7430" y="149"/>
                    </a:lnTo>
                    <a:lnTo>
                      <a:pt x="7728" y="200"/>
                    </a:lnTo>
                    <a:lnTo>
                      <a:pt x="7852" y="250"/>
                    </a:lnTo>
                    <a:lnTo>
                      <a:pt x="7852" y="274"/>
                    </a:lnTo>
                    <a:lnTo>
                      <a:pt x="7183" y="1166"/>
                    </a:lnTo>
                    <a:lnTo>
                      <a:pt x="7133" y="1166"/>
                    </a:lnTo>
                    <a:lnTo>
                      <a:pt x="7008" y="1191"/>
                    </a:lnTo>
                    <a:lnTo>
                      <a:pt x="6961" y="1191"/>
                    </a:lnTo>
                    <a:lnTo>
                      <a:pt x="6961" y="1217"/>
                    </a:lnTo>
                    <a:lnTo>
                      <a:pt x="6961" y="1241"/>
                    </a:lnTo>
                    <a:lnTo>
                      <a:pt x="7082" y="1241"/>
                    </a:lnTo>
                    <a:lnTo>
                      <a:pt x="7082" y="1264"/>
                    </a:lnTo>
                    <a:lnTo>
                      <a:pt x="7109" y="1264"/>
                    </a:lnTo>
                    <a:lnTo>
                      <a:pt x="6835" y="1636"/>
                    </a:lnTo>
                    <a:lnTo>
                      <a:pt x="6589" y="1663"/>
                    </a:lnTo>
                    <a:lnTo>
                      <a:pt x="6562" y="1686"/>
                    </a:lnTo>
                    <a:lnTo>
                      <a:pt x="6539" y="1711"/>
                    </a:lnTo>
                    <a:lnTo>
                      <a:pt x="6562" y="1711"/>
                    </a:lnTo>
                    <a:lnTo>
                      <a:pt x="6562" y="1737"/>
                    </a:lnTo>
                    <a:lnTo>
                      <a:pt x="6636" y="1737"/>
                    </a:lnTo>
                    <a:lnTo>
                      <a:pt x="6761" y="1711"/>
                    </a:lnTo>
                    <a:lnTo>
                      <a:pt x="6886" y="1737"/>
                    </a:lnTo>
                    <a:lnTo>
                      <a:pt x="6933" y="1785"/>
                    </a:lnTo>
                    <a:lnTo>
                      <a:pt x="6961" y="1785"/>
                    </a:lnTo>
                    <a:lnTo>
                      <a:pt x="6910" y="1812"/>
                    </a:lnTo>
                    <a:lnTo>
                      <a:pt x="6933" y="1835"/>
                    </a:lnTo>
                    <a:lnTo>
                      <a:pt x="7082" y="1812"/>
                    </a:lnTo>
                    <a:lnTo>
                      <a:pt x="7207" y="1835"/>
                    </a:lnTo>
                    <a:lnTo>
                      <a:pt x="7282" y="1886"/>
                    </a:lnTo>
                    <a:lnTo>
                      <a:pt x="7332" y="1886"/>
                    </a:lnTo>
                    <a:lnTo>
                      <a:pt x="7355" y="1886"/>
                    </a:lnTo>
                    <a:lnTo>
                      <a:pt x="7677" y="1860"/>
                    </a:lnTo>
                    <a:lnTo>
                      <a:pt x="7900" y="1886"/>
                    </a:lnTo>
                    <a:lnTo>
                      <a:pt x="7926" y="1886"/>
                    </a:lnTo>
                    <a:lnTo>
                      <a:pt x="7951" y="1886"/>
                    </a:lnTo>
                    <a:lnTo>
                      <a:pt x="7951" y="1860"/>
                    </a:lnTo>
                    <a:lnTo>
                      <a:pt x="7852" y="1812"/>
                    </a:lnTo>
                    <a:lnTo>
                      <a:pt x="7704" y="1761"/>
                    </a:lnTo>
                    <a:lnTo>
                      <a:pt x="7454" y="1785"/>
                    </a:lnTo>
                    <a:lnTo>
                      <a:pt x="7454" y="1812"/>
                    </a:lnTo>
                    <a:lnTo>
                      <a:pt x="7454" y="1785"/>
                    </a:lnTo>
                    <a:lnTo>
                      <a:pt x="8521" y="548"/>
                    </a:lnTo>
                    <a:lnTo>
                      <a:pt x="8620" y="548"/>
                    </a:lnTo>
                    <a:lnTo>
                      <a:pt x="8792" y="571"/>
                    </a:lnTo>
                    <a:lnTo>
                      <a:pt x="8991" y="720"/>
                    </a:lnTo>
                    <a:lnTo>
                      <a:pt x="9190" y="770"/>
                    </a:lnTo>
                    <a:lnTo>
                      <a:pt x="9238" y="818"/>
                    </a:lnTo>
                    <a:lnTo>
                      <a:pt x="9413" y="818"/>
                    </a:lnTo>
                    <a:lnTo>
                      <a:pt x="9535" y="869"/>
                    </a:lnTo>
                    <a:lnTo>
                      <a:pt x="9711" y="893"/>
                    </a:lnTo>
                    <a:lnTo>
                      <a:pt x="9883" y="967"/>
                    </a:lnTo>
                    <a:lnTo>
                      <a:pt x="9981" y="1042"/>
                    </a:lnTo>
                    <a:lnTo>
                      <a:pt x="10130" y="1068"/>
                    </a:lnTo>
                    <a:lnTo>
                      <a:pt x="10228" y="1116"/>
                    </a:lnTo>
                    <a:lnTo>
                      <a:pt x="10427" y="1166"/>
                    </a:lnTo>
                    <a:lnTo>
                      <a:pt x="10552" y="1241"/>
                    </a:lnTo>
                    <a:lnTo>
                      <a:pt x="10650" y="1315"/>
                    </a:lnTo>
                    <a:lnTo>
                      <a:pt x="10799" y="1389"/>
                    </a:lnTo>
                    <a:lnTo>
                      <a:pt x="10998" y="1538"/>
                    </a:lnTo>
                    <a:lnTo>
                      <a:pt x="11170" y="1588"/>
                    </a:lnTo>
                    <a:lnTo>
                      <a:pt x="11295" y="1663"/>
                    </a:lnTo>
                    <a:lnTo>
                      <a:pt x="11370" y="1663"/>
                    </a:lnTo>
                    <a:lnTo>
                      <a:pt x="11617" y="1785"/>
                    </a:lnTo>
                    <a:lnTo>
                      <a:pt x="11715" y="1910"/>
                    </a:lnTo>
                    <a:lnTo>
                      <a:pt x="11890" y="2059"/>
                    </a:lnTo>
                    <a:lnTo>
                      <a:pt x="12012" y="2231"/>
                    </a:lnTo>
                    <a:lnTo>
                      <a:pt x="12062" y="2231"/>
                    </a:lnTo>
                    <a:lnTo>
                      <a:pt x="12160" y="2329"/>
                    </a:lnTo>
                    <a:lnTo>
                      <a:pt x="12235" y="2455"/>
                    </a:lnTo>
                    <a:lnTo>
                      <a:pt x="12383" y="2728"/>
                    </a:lnTo>
                    <a:lnTo>
                      <a:pt x="12383" y="2803"/>
                    </a:lnTo>
                    <a:lnTo>
                      <a:pt x="12211" y="2877"/>
                    </a:lnTo>
                    <a:lnTo>
                      <a:pt x="11863" y="2999"/>
                    </a:lnTo>
                    <a:lnTo>
                      <a:pt x="11269" y="3100"/>
                    </a:lnTo>
                    <a:lnTo>
                      <a:pt x="10748" y="3199"/>
                    </a:lnTo>
                    <a:lnTo>
                      <a:pt x="10650" y="3199"/>
                    </a:lnTo>
                    <a:lnTo>
                      <a:pt x="10353" y="3222"/>
                    </a:lnTo>
                    <a:lnTo>
                      <a:pt x="10055" y="3249"/>
                    </a:lnTo>
                    <a:lnTo>
                      <a:pt x="9758" y="3273"/>
                    </a:lnTo>
                    <a:lnTo>
                      <a:pt x="9437" y="3273"/>
                    </a:lnTo>
                    <a:lnTo>
                      <a:pt x="9116" y="3297"/>
                    </a:lnTo>
                    <a:lnTo>
                      <a:pt x="8792" y="3323"/>
                    </a:lnTo>
                    <a:lnTo>
                      <a:pt x="8471" y="3323"/>
                    </a:lnTo>
                    <a:lnTo>
                      <a:pt x="8150" y="3347"/>
                    </a:lnTo>
                    <a:lnTo>
                      <a:pt x="7802" y="3347"/>
                    </a:lnTo>
                    <a:lnTo>
                      <a:pt x="7454" y="3347"/>
                    </a:lnTo>
                    <a:lnTo>
                      <a:pt x="7109" y="3347"/>
                    </a:lnTo>
                    <a:lnTo>
                      <a:pt x="6761" y="3347"/>
                    </a:lnTo>
                    <a:lnTo>
                      <a:pt x="6416" y="3347"/>
                    </a:lnTo>
                    <a:lnTo>
                      <a:pt x="6068" y="3323"/>
                    </a:lnTo>
                    <a:lnTo>
                      <a:pt x="5721" y="3323"/>
                    </a:lnTo>
                    <a:lnTo>
                      <a:pt x="5349" y="3297"/>
                    </a:lnTo>
                    <a:lnTo>
                      <a:pt x="5027" y="3273"/>
                    </a:lnTo>
                    <a:lnTo>
                      <a:pt x="4680" y="3249"/>
                    </a:lnTo>
                    <a:lnTo>
                      <a:pt x="4358" y="3222"/>
                    </a:lnTo>
                    <a:lnTo>
                      <a:pt x="4011" y="3199"/>
                    </a:lnTo>
                    <a:lnTo>
                      <a:pt x="3666" y="3174"/>
                    </a:lnTo>
                    <a:lnTo>
                      <a:pt x="3342" y="3124"/>
                    </a:lnTo>
                    <a:lnTo>
                      <a:pt x="3021" y="3073"/>
                    </a:lnTo>
                    <a:lnTo>
                      <a:pt x="2676" y="3026"/>
                    </a:lnTo>
                    <a:lnTo>
                      <a:pt x="2352" y="2999"/>
                    </a:lnTo>
                    <a:lnTo>
                      <a:pt x="2030" y="2952"/>
                    </a:lnTo>
                    <a:lnTo>
                      <a:pt x="1709" y="2877"/>
                    </a:lnTo>
                    <a:lnTo>
                      <a:pt x="1412" y="2803"/>
                    </a:lnTo>
                    <a:lnTo>
                      <a:pt x="1088" y="2752"/>
                    </a:lnTo>
                    <a:lnTo>
                      <a:pt x="790" y="2677"/>
                    </a:lnTo>
                    <a:lnTo>
                      <a:pt x="494" y="2604"/>
                    </a:lnTo>
                    <a:lnTo>
                      <a:pt x="196" y="2505"/>
                    </a:lnTo>
                    <a:lnTo>
                      <a:pt x="0" y="2430"/>
                    </a:lnTo>
                    <a:lnTo>
                      <a:pt x="75" y="2329"/>
                    </a:lnTo>
                    <a:lnTo>
                      <a:pt x="122" y="2306"/>
                    </a:lnTo>
                    <a:lnTo>
                      <a:pt x="247" y="2110"/>
                    </a:lnTo>
                    <a:lnTo>
                      <a:pt x="297" y="2059"/>
                    </a:lnTo>
                    <a:lnTo>
                      <a:pt x="568" y="1835"/>
                    </a:lnTo>
                    <a:lnTo>
                      <a:pt x="744" y="1613"/>
                    </a:lnTo>
                    <a:lnTo>
                      <a:pt x="1139" y="1389"/>
                    </a:lnTo>
                    <a:lnTo>
                      <a:pt x="1264" y="1389"/>
                    </a:lnTo>
                    <a:lnTo>
                      <a:pt x="1534" y="1191"/>
                    </a:lnTo>
                    <a:lnTo>
                      <a:pt x="1635" y="1166"/>
                    </a:lnTo>
                    <a:lnTo>
                      <a:pt x="1858" y="994"/>
                    </a:lnTo>
                    <a:lnTo>
                      <a:pt x="1933" y="967"/>
                    </a:lnTo>
                    <a:lnTo>
                      <a:pt x="2030" y="944"/>
                    </a:lnTo>
                    <a:lnTo>
                      <a:pt x="2230" y="818"/>
                    </a:lnTo>
                    <a:lnTo>
                      <a:pt x="2501" y="720"/>
                    </a:lnTo>
                    <a:lnTo>
                      <a:pt x="2551" y="646"/>
                    </a:lnTo>
                    <a:lnTo>
                      <a:pt x="2676" y="571"/>
                    </a:lnTo>
                    <a:lnTo>
                      <a:pt x="2848" y="473"/>
                    </a:lnTo>
                    <a:lnTo>
                      <a:pt x="2971" y="447"/>
                    </a:lnTo>
                    <a:lnTo>
                      <a:pt x="2997" y="422"/>
                    </a:lnTo>
                    <a:lnTo>
                      <a:pt x="3169" y="324"/>
                    </a:lnTo>
                    <a:lnTo>
                      <a:pt x="3294" y="298"/>
                    </a:lnTo>
                    <a:lnTo>
                      <a:pt x="3467" y="274"/>
                    </a:lnTo>
                    <a:lnTo>
                      <a:pt x="3592" y="274"/>
                    </a:lnTo>
                    <a:lnTo>
                      <a:pt x="3740" y="223"/>
                    </a:lnTo>
                    <a:lnTo>
                      <a:pt x="3936" y="223"/>
                    </a:lnTo>
                    <a:lnTo>
                      <a:pt x="4085" y="175"/>
                    </a:lnTo>
                    <a:lnTo>
                      <a:pt x="4160" y="149"/>
                    </a:lnTo>
                    <a:lnTo>
                      <a:pt x="4234" y="175"/>
                    </a:lnTo>
                    <a:lnTo>
                      <a:pt x="4335" y="125"/>
                    </a:lnTo>
                    <a:lnTo>
                      <a:pt x="4605" y="149"/>
                    </a:lnTo>
                    <a:lnTo>
                      <a:pt x="4656" y="149"/>
                    </a:lnTo>
                    <a:lnTo>
                      <a:pt x="4754" y="200"/>
                    </a:lnTo>
                    <a:lnTo>
                      <a:pt x="4903" y="125"/>
                    </a:lnTo>
                    <a:lnTo>
                      <a:pt x="5153" y="101"/>
                    </a:lnTo>
                    <a:lnTo>
                      <a:pt x="5302" y="101"/>
                    </a:lnTo>
                    <a:lnTo>
                      <a:pt x="5548" y="74"/>
                    </a:lnTo>
                    <a:lnTo>
                      <a:pt x="5623" y="101"/>
                    </a:lnTo>
                    <a:lnTo>
                      <a:pt x="5646" y="125"/>
                    </a:lnTo>
                    <a:lnTo>
                      <a:pt x="5673" y="125"/>
                    </a:lnTo>
                    <a:lnTo>
                      <a:pt x="5646" y="74"/>
                    </a:lnTo>
                    <a:lnTo>
                      <a:pt x="5598" y="74"/>
                    </a:lnTo>
                    <a:lnTo>
                      <a:pt x="5673" y="27"/>
                    </a:lnTo>
                    <a:lnTo>
                      <a:pt x="5845" y="0"/>
                    </a:lnTo>
                    <a:lnTo>
                      <a:pt x="6068" y="27"/>
                    </a:lnTo>
                    <a:lnTo>
                      <a:pt x="6193" y="27"/>
                    </a:lnTo>
                    <a:lnTo>
                      <a:pt x="6315" y="27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81" name="Freeform 43">
                <a:extLst>
                  <a:ext uri="{FF2B5EF4-FFF2-40B4-BE49-F238E27FC236}">
                    <a16:creationId xmlns:a16="http://schemas.microsoft.com/office/drawing/2014/main" id="{C05BB57D-D78D-4777-8410-04E7BA62C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7" y="1504"/>
                <a:ext cx="14" cy="7"/>
              </a:xfrm>
              <a:custGeom>
                <a:avLst/>
                <a:gdLst>
                  <a:gd name="T0" fmla="*/ 1 w 246"/>
                  <a:gd name="T1" fmla="*/ 0 h 125"/>
                  <a:gd name="T2" fmla="*/ 0 w 246"/>
                  <a:gd name="T3" fmla="*/ 0 h 125"/>
                  <a:gd name="T4" fmla="*/ 0 w 246"/>
                  <a:gd name="T5" fmla="*/ 0 h 125"/>
                  <a:gd name="T6" fmla="*/ 0 w 246"/>
                  <a:gd name="T7" fmla="*/ 0 h 125"/>
                  <a:gd name="T8" fmla="*/ 0 w 246"/>
                  <a:gd name="T9" fmla="*/ 0 h 125"/>
                  <a:gd name="T10" fmla="*/ 0 w 246"/>
                  <a:gd name="T11" fmla="*/ 0 h 125"/>
                  <a:gd name="T12" fmla="*/ 1 w 246"/>
                  <a:gd name="T13" fmla="*/ 0 h 125"/>
                  <a:gd name="T14" fmla="*/ 1 w 246"/>
                  <a:gd name="T15" fmla="*/ 0 h 125"/>
                  <a:gd name="T16" fmla="*/ 1 w 246"/>
                  <a:gd name="T17" fmla="*/ 0 h 1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6" h="125">
                    <a:moveTo>
                      <a:pt x="222" y="75"/>
                    </a:moveTo>
                    <a:lnTo>
                      <a:pt x="97" y="98"/>
                    </a:lnTo>
                    <a:lnTo>
                      <a:pt x="23" y="125"/>
                    </a:lnTo>
                    <a:lnTo>
                      <a:pt x="0" y="98"/>
                    </a:lnTo>
                    <a:lnTo>
                      <a:pt x="0" y="75"/>
                    </a:lnTo>
                    <a:lnTo>
                      <a:pt x="74" y="24"/>
                    </a:lnTo>
                    <a:lnTo>
                      <a:pt x="246" y="0"/>
                    </a:lnTo>
                    <a:lnTo>
                      <a:pt x="246" y="24"/>
                    </a:lnTo>
                    <a:lnTo>
                      <a:pt x="222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82" name="Freeform 44">
                <a:extLst>
                  <a:ext uri="{FF2B5EF4-FFF2-40B4-BE49-F238E27FC236}">
                    <a16:creationId xmlns:a16="http://schemas.microsoft.com/office/drawing/2014/main" id="{A652D8E8-E7BC-43D5-A158-91FAB2D4D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7" y="1504"/>
                <a:ext cx="14" cy="7"/>
              </a:xfrm>
              <a:custGeom>
                <a:avLst/>
                <a:gdLst>
                  <a:gd name="T0" fmla="*/ 1 w 246"/>
                  <a:gd name="T1" fmla="*/ 0 h 125"/>
                  <a:gd name="T2" fmla="*/ 0 w 246"/>
                  <a:gd name="T3" fmla="*/ 0 h 125"/>
                  <a:gd name="T4" fmla="*/ 0 w 246"/>
                  <a:gd name="T5" fmla="*/ 0 h 125"/>
                  <a:gd name="T6" fmla="*/ 0 w 246"/>
                  <a:gd name="T7" fmla="*/ 0 h 125"/>
                  <a:gd name="T8" fmla="*/ 0 w 246"/>
                  <a:gd name="T9" fmla="*/ 0 h 125"/>
                  <a:gd name="T10" fmla="*/ 0 w 246"/>
                  <a:gd name="T11" fmla="*/ 0 h 125"/>
                  <a:gd name="T12" fmla="*/ 1 w 246"/>
                  <a:gd name="T13" fmla="*/ 0 h 125"/>
                  <a:gd name="T14" fmla="*/ 1 w 246"/>
                  <a:gd name="T15" fmla="*/ 0 h 125"/>
                  <a:gd name="T16" fmla="*/ 1 w 246"/>
                  <a:gd name="T17" fmla="*/ 0 h 1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6" h="125">
                    <a:moveTo>
                      <a:pt x="222" y="75"/>
                    </a:moveTo>
                    <a:lnTo>
                      <a:pt x="97" y="98"/>
                    </a:lnTo>
                    <a:lnTo>
                      <a:pt x="23" y="125"/>
                    </a:lnTo>
                    <a:lnTo>
                      <a:pt x="0" y="98"/>
                    </a:lnTo>
                    <a:lnTo>
                      <a:pt x="0" y="75"/>
                    </a:lnTo>
                    <a:lnTo>
                      <a:pt x="74" y="24"/>
                    </a:lnTo>
                    <a:lnTo>
                      <a:pt x="246" y="0"/>
                    </a:lnTo>
                    <a:lnTo>
                      <a:pt x="246" y="24"/>
                    </a:lnTo>
                    <a:lnTo>
                      <a:pt x="222" y="75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83" name="Freeform 45">
                <a:extLst>
                  <a:ext uri="{FF2B5EF4-FFF2-40B4-BE49-F238E27FC236}">
                    <a16:creationId xmlns:a16="http://schemas.microsoft.com/office/drawing/2014/main" id="{29AC2CC9-4DAC-4D65-A72F-7069231E2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" y="1507"/>
                <a:ext cx="16" cy="4"/>
              </a:xfrm>
              <a:custGeom>
                <a:avLst/>
                <a:gdLst>
                  <a:gd name="T0" fmla="*/ 1 w 274"/>
                  <a:gd name="T1" fmla="*/ 0 h 75"/>
                  <a:gd name="T2" fmla="*/ 1 w 274"/>
                  <a:gd name="T3" fmla="*/ 0 h 75"/>
                  <a:gd name="T4" fmla="*/ 1 w 274"/>
                  <a:gd name="T5" fmla="*/ 0 h 75"/>
                  <a:gd name="T6" fmla="*/ 1 w 274"/>
                  <a:gd name="T7" fmla="*/ 0 h 75"/>
                  <a:gd name="T8" fmla="*/ 1 w 274"/>
                  <a:gd name="T9" fmla="*/ 0 h 75"/>
                  <a:gd name="T10" fmla="*/ 0 w 274"/>
                  <a:gd name="T11" fmla="*/ 0 h 75"/>
                  <a:gd name="T12" fmla="*/ 0 w 274"/>
                  <a:gd name="T13" fmla="*/ 0 h 75"/>
                  <a:gd name="T14" fmla="*/ 0 w 274"/>
                  <a:gd name="T15" fmla="*/ 0 h 75"/>
                  <a:gd name="T16" fmla="*/ 0 w 274"/>
                  <a:gd name="T17" fmla="*/ 0 h 75"/>
                  <a:gd name="T18" fmla="*/ 1 w 274"/>
                  <a:gd name="T19" fmla="*/ 0 h 75"/>
                  <a:gd name="T20" fmla="*/ 1 w 274"/>
                  <a:gd name="T21" fmla="*/ 0 h 7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74" h="75">
                    <a:moveTo>
                      <a:pt x="247" y="25"/>
                    </a:moveTo>
                    <a:lnTo>
                      <a:pt x="274" y="48"/>
                    </a:lnTo>
                    <a:lnTo>
                      <a:pt x="223" y="75"/>
                    </a:lnTo>
                    <a:lnTo>
                      <a:pt x="173" y="75"/>
                    </a:lnTo>
                    <a:lnTo>
                      <a:pt x="149" y="75"/>
                    </a:lnTo>
                    <a:lnTo>
                      <a:pt x="24" y="75"/>
                    </a:lnTo>
                    <a:lnTo>
                      <a:pt x="0" y="75"/>
                    </a:lnTo>
                    <a:lnTo>
                      <a:pt x="0" y="48"/>
                    </a:lnTo>
                    <a:lnTo>
                      <a:pt x="51" y="25"/>
                    </a:lnTo>
                    <a:lnTo>
                      <a:pt x="173" y="0"/>
                    </a:lnTo>
                    <a:lnTo>
                      <a:pt x="247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84" name="Freeform 46">
                <a:extLst>
                  <a:ext uri="{FF2B5EF4-FFF2-40B4-BE49-F238E27FC236}">
                    <a16:creationId xmlns:a16="http://schemas.microsoft.com/office/drawing/2014/main" id="{A16C889D-8950-4C90-A1D5-9CD0FBBAF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" y="1507"/>
                <a:ext cx="16" cy="4"/>
              </a:xfrm>
              <a:custGeom>
                <a:avLst/>
                <a:gdLst>
                  <a:gd name="T0" fmla="*/ 1 w 274"/>
                  <a:gd name="T1" fmla="*/ 0 h 75"/>
                  <a:gd name="T2" fmla="*/ 1 w 274"/>
                  <a:gd name="T3" fmla="*/ 0 h 75"/>
                  <a:gd name="T4" fmla="*/ 1 w 274"/>
                  <a:gd name="T5" fmla="*/ 0 h 75"/>
                  <a:gd name="T6" fmla="*/ 1 w 274"/>
                  <a:gd name="T7" fmla="*/ 0 h 75"/>
                  <a:gd name="T8" fmla="*/ 1 w 274"/>
                  <a:gd name="T9" fmla="*/ 0 h 75"/>
                  <a:gd name="T10" fmla="*/ 0 w 274"/>
                  <a:gd name="T11" fmla="*/ 0 h 75"/>
                  <a:gd name="T12" fmla="*/ 0 w 274"/>
                  <a:gd name="T13" fmla="*/ 0 h 75"/>
                  <a:gd name="T14" fmla="*/ 0 w 274"/>
                  <a:gd name="T15" fmla="*/ 0 h 75"/>
                  <a:gd name="T16" fmla="*/ 0 w 274"/>
                  <a:gd name="T17" fmla="*/ 0 h 75"/>
                  <a:gd name="T18" fmla="*/ 1 w 274"/>
                  <a:gd name="T19" fmla="*/ 0 h 75"/>
                  <a:gd name="T20" fmla="*/ 1 w 274"/>
                  <a:gd name="T21" fmla="*/ 0 h 75"/>
                  <a:gd name="T22" fmla="*/ 1 w 274"/>
                  <a:gd name="T23" fmla="*/ 0 h 7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74" h="75">
                    <a:moveTo>
                      <a:pt x="247" y="25"/>
                    </a:moveTo>
                    <a:lnTo>
                      <a:pt x="274" y="48"/>
                    </a:lnTo>
                    <a:lnTo>
                      <a:pt x="223" y="75"/>
                    </a:lnTo>
                    <a:lnTo>
                      <a:pt x="173" y="75"/>
                    </a:lnTo>
                    <a:lnTo>
                      <a:pt x="149" y="75"/>
                    </a:lnTo>
                    <a:lnTo>
                      <a:pt x="24" y="75"/>
                    </a:lnTo>
                    <a:lnTo>
                      <a:pt x="0" y="75"/>
                    </a:lnTo>
                    <a:lnTo>
                      <a:pt x="0" y="48"/>
                    </a:lnTo>
                    <a:lnTo>
                      <a:pt x="51" y="25"/>
                    </a:lnTo>
                    <a:lnTo>
                      <a:pt x="173" y="0"/>
                    </a:lnTo>
                    <a:lnTo>
                      <a:pt x="247" y="25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85" name="Freeform 47">
                <a:extLst>
                  <a:ext uri="{FF2B5EF4-FFF2-40B4-BE49-F238E27FC236}">
                    <a16:creationId xmlns:a16="http://schemas.microsoft.com/office/drawing/2014/main" id="{95CAD9D2-0258-4BAA-A458-1C656122B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7" y="1510"/>
                <a:ext cx="13" cy="5"/>
              </a:xfrm>
              <a:custGeom>
                <a:avLst/>
                <a:gdLst>
                  <a:gd name="T0" fmla="*/ 1 w 247"/>
                  <a:gd name="T1" fmla="*/ 0 h 101"/>
                  <a:gd name="T2" fmla="*/ 1 w 247"/>
                  <a:gd name="T3" fmla="*/ 0 h 101"/>
                  <a:gd name="T4" fmla="*/ 0 w 247"/>
                  <a:gd name="T5" fmla="*/ 0 h 101"/>
                  <a:gd name="T6" fmla="*/ 0 w 247"/>
                  <a:gd name="T7" fmla="*/ 0 h 101"/>
                  <a:gd name="T8" fmla="*/ 0 w 247"/>
                  <a:gd name="T9" fmla="*/ 0 h 101"/>
                  <a:gd name="T10" fmla="*/ 1 w 247"/>
                  <a:gd name="T11" fmla="*/ 0 h 101"/>
                  <a:gd name="T12" fmla="*/ 1 w 247"/>
                  <a:gd name="T13" fmla="*/ 0 h 10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7" h="101">
                    <a:moveTo>
                      <a:pt x="247" y="75"/>
                    </a:moveTo>
                    <a:lnTo>
                      <a:pt x="247" y="101"/>
                    </a:lnTo>
                    <a:lnTo>
                      <a:pt x="0" y="51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224" y="51"/>
                    </a:lnTo>
                    <a:lnTo>
                      <a:pt x="247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86" name="Freeform 48">
                <a:extLst>
                  <a:ext uri="{FF2B5EF4-FFF2-40B4-BE49-F238E27FC236}">
                    <a16:creationId xmlns:a16="http://schemas.microsoft.com/office/drawing/2014/main" id="{E819E672-99E0-4146-BE2C-02D5D6237D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7" y="1510"/>
                <a:ext cx="13" cy="5"/>
              </a:xfrm>
              <a:custGeom>
                <a:avLst/>
                <a:gdLst>
                  <a:gd name="T0" fmla="*/ 1 w 247"/>
                  <a:gd name="T1" fmla="*/ 0 h 101"/>
                  <a:gd name="T2" fmla="*/ 1 w 247"/>
                  <a:gd name="T3" fmla="*/ 0 h 101"/>
                  <a:gd name="T4" fmla="*/ 1 w 247"/>
                  <a:gd name="T5" fmla="*/ 0 h 101"/>
                  <a:gd name="T6" fmla="*/ 0 w 247"/>
                  <a:gd name="T7" fmla="*/ 0 h 101"/>
                  <a:gd name="T8" fmla="*/ 0 w 247"/>
                  <a:gd name="T9" fmla="*/ 0 h 101"/>
                  <a:gd name="T10" fmla="*/ 0 w 247"/>
                  <a:gd name="T11" fmla="*/ 0 h 101"/>
                  <a:gd name="T12" fmla="*/ 1 w 247"/>
                  <a:gd name="T13" fmla="*/ 0 h 101"/>
                  <a:gd name="T14" fmla="*/ 1 w 247"/>
                  <a:gd name="T15" fmla="*/ 0 h 10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7" h="101">
                    <a:moveTo>
                      <a:pt x="247" y="75"/>
                    </a:moveTo>
                    <a:lnTo>
                      <a:pt x="247" y="101"/>
                    </a:lnTo>
                    <a:lnTo>
                      <a:pt x="0" y="51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224" y="51"/>
                    </a:lnTo>
                    <a:lnTo>
                      <a:pt x="247" y="75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87" name="Freeform 49">
                <a:extLst>
                  <a:ext uri="{FF2B5EF4-FFF2-40B4-BE49-F238E27FC236}">
                    <a16:creationId xmlns:a16="http://schemas.microsoft.com/office/drawing/2014/main" id="{283AA008-4CD4-401F-BBB2-0253793F8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1513"/>
                <a:ext cx="16" cy="7"/>
              </a:xfrm>
              <a:custGeom>
                <a:avLst/>
                <a:gdLst>
                  <a:gd name="T0" fmla="*/ 1 w 273"/>
                  <a:gd name="T1" fmla="*/ 0 h 125"/>
                  <a:gd name="T2" fmla="*/ 0 w 273"/>
                  <a:gd name="T3" fmla="*/ 0 h 125"/>
                  <a:gd name="T4" fmla="*/ 0 w 273"/>
                  <a:gd name="T5" fmla="*/ 0 h 125"/>
                  <a:gd name="T6" fmla="*/ 0 w 273"/>
                  <a:gd name="T7" fmla="*/ 0 h 125"/>
                  <a:gd name="T8" fmla="*/ 0 w 273"/>
                  <a:gd name="T9" fmla="*/ 0 h 125"/>
                  <a:gd name="T10" fmla="*/ 0 w 273"/>
                  <a:gd name="T11" fmla="*/ 0 h 125"/>
                  <a:gd name="T12" fmla="*/ 1 w 273"/>
                  <a:gd name="T13" fmla="*/ 0 h 125"/>
                  <a:gd name="T14" fmla="*/ 1 w 273"/>
                  <a:gd name="T15" fmla="*/ 0 h 125"/>
                  <a:gd name="T16" fmla="*/ 1 w 273"/>
                  <a:gd name="T17" fmla="*/ 0 h 1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3" h="125">
                    <a:moveTo>
                      <a:pt x="273" y="24"/>
                    </a:moveTo>
                    <a:lnTo>
                      <a:pt x="50" y="98"/>
                    </a:lnTo>
                    <a:lnTo>
                      <a:pt x="23" y="125"/>
                    </a:lnTo>
                    <a:lnTo>
                      <a:pt x="0" y="125"/>
                    </a:lnTo>
                    <a:lnTo>
                      <a:pt x="0" y="98"/>
                    </a:lnTo>
                    <a:lnTo>
                      <a:pt x="98" y="24"/>
                    </a:lnTo>
                    <a:lnTo>
                      <a:pt x="222" y="0"/>
                    </a:lnTo>
                    <a:lnTo>
                      <a:pt x="273" y="0"/>
                    </a:lnTo>
                    <a:lnTo>
                      <a:pt x="273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88" name="Freeform 50">
                <a:extLst>
                  <a:ext uri="{FF2B5EF4-FFF2-40B4-BE49-F238E27FC236}">
                    <a16:creationId xmlns:a16="http://schemas.microsoft.com/office/drawing/2014/main" id="{843944CB-D6BC-4FE8-A945-664ED6C6D9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1513"/>
                <a:ext cx="16" cy="7"/>
              </a:xfrm>
              <a:custGeom>
                <a:avLst/>
                <a:gdLst>
                  <a:gd name="T0" fmla="*/ 1 w 273"/>
                  <a:gd name="T1" fmla="*/ 0 h 125"/>
                  <a:gd name="T2" fmla="*/ 0 w 273"/>
                  <a:gd name="T3" fmla="*/ 0 h 125"/>
                  <a:gd name="T4" fmla="*/ 0 w 273"/>
                  <a:gd name="T5" fmla="*/ 0 h 125"/>
                  <a:gd name="T6" fmla="*/ 0 w 273"/>
                  <a:gd name="T7" fmla="*/ 0 h 125"/>
                  <a:gd name="T8" fmla="*/ 0 w 273"/>
                  <a:gd name="T9" fmla="*/ 0 h 125"/>
                  <a:gd name="T10" fmla="*/ 0 w 273"/>
                  <a:gd name="T11" fmla="*/ 0 h 125"/>
                  <a:gd name="T12" fmla="*/ 1 w 273"/>
                  <a:gd name="T13" fmla="*/ 0 h 125"/>
                  <a:gd name="T14" fmla="*/ 1 w 273"/>
                  <a:gd name="T15" fmla="*/ 0 h 125"/>
                  <a:gd name="T16" fmla="*/ 1 w 273"/>
                  <a:gd name="T17" fmla="*/ 0 h 1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3" h="125">
                    <a:moveTo>
                      <a:pt x="273" y="24"/>
                    </a:moveTo>
                    <a:lnTo>
                      <a:pt x="50" y="98"/>
                    </a:lnTo>
                    <a:lnTo>
                      <a:pt x="23" y="125"/>
                    </a:lnTo>
                    <a:lnTo>
                      <a:pt x="0" y="125"/>
                    </a:lnTo>
                    <a:lnTo>
                      <a:pt x="0" y="98"/>
                    </a:lnTo>
                    <a:lnTo>
                      <a:pt x="98" y="24"/>
                    </a:lnTo>
                    <a:lnTo>
                      <a:pt x="222" y="0"/>
                    </a:lnTo>
                    <a:lnTo>
                      <a:pt x="273" y="0"/>
                    </a:lnTo>
                    <a:lnTo>
                      <a:pt x="273" y="24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89" name="Freeform 51">
                <a:extLst>
                  <a:ext uri="{FF2B5EF4-FFF2-40B4-BE49-F238E27FC236}">
                    <a16:creationId xmlns:a16="http://schemas.microsoft.com/office/drawing/2014/main" id="{936C5BB4-C168-4219-9B6F-01793E400B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1513"/>
                <a:ext cx="15" cy="5"/>
              </a:xfrm>
              <a:custGeom>
                <a:avLst/>
                <a:gdLst>
                  <a:gd name="T0" fmla="*/ 1 w 272"/>
                  <a:gd name="T1" fmla="*/ 0 h 98"/>
                  <a:gd name="T2" fmla="*/ 1 w 272"/>
                  <a:gd name="T3" fmla="*/ 0 h 98"/>
                  <a:gd name="T4" fmla="*/ 1 w 272"/>
                  <a:gd name="T5" fmla="*/ 0 h 98"/>
                  <a:gd name="T6" fmla="*/ 1 w 272"/>
                  <a:gd name="T7" fmla="*/ 0 h 98"/>
                  <a:gd name="T8" fmla="*/ 0 w 272"/>
                  <a:gd name="T9" fmla="*/ 0 h 98"/>
                  <a:gd name="T10" fmla="*/ 0 w 272"/>
                  <a:gd name="T11" fmla="*/ 0 h 98"/>
                  <a:gd name="T12" fmla="*/ 0 w 272"/>
                  <a:gd name="T13" fmla="*/ 0 h 98"/>
                  <a:gd name="T14" fmla="*/ 0 w 272"/>
                  <a:gd name="T15" fmla="*/ 0 h 98"/>
                  <a:gd name="T16" fmla="*/ 0 w 272"/>
                  <a:gd name="T17" fmla="*/ 0 h 98"/>
                  <a:gd name="T18" fmla="*/ 0 w 272"/>
                  <a:gd name="T19" fmla="*/ 0 h 98"/>
                  <a:gd name="T20" fmla="*/ 1 w 272"/>
                  <a:gd name="T21" fmla="*/ 0 h 98"/>
                  <a:gd name="T22" fmla="*/ 1 w 272"/>
                  <a:gd name="T23" fmla="*/ 0 h 98"/>
                  <a:gd name="T24" fmla="*/ 1 w 272"/>
                  <a:gd name="T25" fmla="*/ 0 h 9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72" h="98">
                    <a:moveTo>
                      <a:pt x="272" y="0"/>
                    </a:moveTo>
                    <a:lnTo>
                      <a:pt x="272" y="24"/>
                    </a:lnTo>
                    <a:lnTo>
                      <a:pt x="272" y="50"/>
                    </a:lnTo>
                    <a:lnTo>
                      <a:pt x="173" y="74"/>
                    </a:lnTo>
                    <a:lnTo>
                      <a:pt x="75" y="74"/>
                    </a:lnTo>
                    <a:lnTo>
                      <a:pt x="48" y="98"/>
                    </a:lnTo>
                    <a:lnTo>
                      <a:pt x="25" y="98"/>
                    </a:lnTo>
                    <a:lnTo>
                      <a:pt x="0" y="98"/>
                    </a:lnTo>
                    <a:lnTo>
                      <a:pt x="0" y="74"/>
                    </a:lnTo>
                    <a:lnTo>
                      <a:pt x="75" y="24"/>
                    </a:lnTo>
                    <a:lnTo>
                      <a:pt x="173" y="0"/>
                    </a:lnTo>
                    <a:lnTo>
                      <a:pt x="247" y="0"/>
                    </a:lnTo>
                    <a:lnTo>
                      <a:pt x="27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90" name="Freeform 52">
                <a:extLst>
                  <a:ext uri="{FF2B5EF4-FFF2-40B4-BE49-F238E27FC236}">
                    <a16:creationId xmlns:a16="http://schemas.microsoft.com/office/drawing/2014/main" id="{F5FDD330-D9E6-414D-97BA-23AC895F4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1513"/>
                <a:ext cx="15" cy="5"/>
              </a:xfrm>
              <a:custGeom>
                <a:avLst/>
                <a:gdLst>
                  <a:gd name="T0" fmla="*/ 1 w 272"/>
                  <a:gd name="T1" fmla="*/ 0 h 98"/>
                  <a:gd name="T2" fmla="*/ 1 w 272"/>
                  <a:gd name="T3" fmla="*/ 0 h 98"/>
                  <a:gd name="T4" fmla="*/ 1 w 272"/>
                  <a:gd name="T5" fmla="*/ 0 h 98"/>
                  <a:gd name="T6" fmla="*/ 1 w 272"/>
                  <a:gd name="T7" fmla="*/ 0 h 98"/>
                  <a:gd name="T8" fmla="*/ 0 w 272"/>
                  <a:gd name="T9" fmla="*/ 0 h 98"/>
                  <a:gd name="T10" fmla="*/ 0 w 272"/>
                  <a:gd name="T11" fmla="*/ 0 h 98"/>
                  <a:gd name="T12" fmla="*/ 0 w 272"/>
                  <a:gd name="T13" fmla="*/ 0 h 98"/>
                  <a:gd name="T14" fmla="*/ 0 w 272"/>
                  <a:gd name="T15" fmla="*/ 0 h 98"/>
                  <a:gd name="T16" fmla="*/ 0 w 272"/>
                  <a:gd name="T17" fmla="*/ 0 h 98"/>
                  <a:gd name="T18" fmla="*/ 0 w 272"/>
                  <a:gd name="T19" fmla="*/ 0 h 98"/>
                  <a:gd name="T20" fmla="*/ 1 w 272"/>
                  <a:gd name="T21" fmla="*/ 0 h 98"/>
                  <a:gd name="T22" fmla="*/ 1 w 272"/>
                  <a:gd name="T23" fmla="*/ 0 h 98"/>
                  <a:gd name="T24" fmla="*/ 1 w 272"/>
                  <a:gd name="T25" fmla="*/ 0 h 9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72" h="98">
                    <a:moveTo>
                      <a:pt x="272" y="0"/>
                    </a:moveTo>
                    <a:lnTo>
                      <a:pt x="272" y="24"/>
                    </a:lnTo>
                    <a:lnTo>
                      <a:pt x="272" y="50"/>
                    </a:lnTo>
                    <a:lnTo>
                      <a:pt x="173" y="74"/>
                    </a:lnTo>
                    <a:lnTo>
                      <a:pt x="75" y="74"/>
                    </a:lnTo>
                    <a:lnTo>
                      <a:pt x="48" y="98"/>
                    </a:lnTo>
                    <a:lnTo>
                      <a:pt x="25" y="98"/>
                    </a:lnTo>
                    <a:lnTo>
                      <a:pt x="0" y="98"/>
                    </a:lnTo>
                    <a:lnTo>
                      <a:pt x="0" y="74"/>
                    </a:lnTo>
                    <a:lnTo>
                      <a:pt x="75" y="24"/>
                    </a:lnTo>
                    <a:lnTo>
                      <a:pt x="173" y="0"/>
                    </a:lnTo>
                    <a:lnTo>
                      <a:pt x="247" y="0"/>
                    </a:lnTo>
                    <a:lnTo>
                      <a:pt x="272" y="0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91" name="Freeform 53">
                <a:extLst>
                  <a:ext uri="{FF2B5EF4-FFF2-40B4-BE49-F238E27FC236}">
                    <a16:creationId xmlns:a16="http://schemas.microsoft.com/office/drawing/2014/main" id="{35BFD7E5-C258-46D5-9788-D5D103055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9" y="1514"/>
                <a:ext cx="16" cy="7"/>
              </a:xfrm>
              <a:custGeom>
                <a:avLst/>
                <a:gdLst>
                  <a:gd name="T0" fmla="*/ 1 w 271"/>
                  <a:gd name="T1" fmla="*/ 0 h 124"/>
                  <a:gd name="T2" fmla="*/ 0 w 271"/>
                  <a:gd name="T3" fmla="*/ 0 h 124"/>
                  <a:gd name="T4" fmla="*/ 0 w 271"/>
                  <a:gd name="T5" fmla="*/ 0 h 124"/>
                  <a:gd name="T6" fmla="*/ 0 w 271"/>
                  <a:gd name="T7" fmla="*/ 0 h 124"/>
                  <a:gd name="T8" fmla="*/ 0 w 271"/>
                  <a:gd name="T9" fmla="*/ 0 h 124"/>
                  <a:gd name="T10" fmla="*/ 0 w 271"/>
                  <a:gd name="T11" fmla="*/ 0 h 124"/>
                  <a:gd name="T12" fmla="*/ 0 w 271"/>
                  <a:gd name="T13" fmla="*/ 0 h 124"/>
                  <a:gd name="T14" fmla="*/ 1 w 271"/>
                  <a:gd name="T15" fmla="*/ 0 h 124"/>
                  <a:gd name="T16" fmla="*/ 1 w 271"/>
                  <a:gd name="T17" fmla="*/ 0 h 124"/>
                  <a:gd name="T18" fmla="*/ 1 w 271"/>
                  <a:gd name="T19" fmla="*/ 0 h 12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71" h="124">
                    <a:moveTo>
                      <a:pt x="271" y="26"/>
                    </a:moveTo>
                    <a:lnTo>
                      <a:pt x="123" y="101"/>
                    </a:lnTo>
                    <a:lnTo>
                      <a:pt x="99" y="101"/>
                    </a:lnTo>
                    <a:lnTo>
                      <a:pt x="25" y="124"/>
                    </a:lnTo>
                    <a:lnTo>
                      <a:pt x="0" y="124"/>
                    </a:lnTo>
                    <a:lnTo>
                      <a:pt x="0" y="101"/>
                    </a:lnTo>
                    <a:lnTo>
                      <a:pt x="48" y="74"/>
                    </a:lnTo>
                    <a:lnTo>
                      <a:pt x="224" y="0"/>
                    </a:lnTo>
                    <a:lnTo>
                      <a:pt x="247" y="0"/>
                    </a:lnTo>
                    <a:lnTo>
                      <a:pt x="271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92" name="Freeform 54">
                <a:extLst>
                  <a:ext uri="{FF2B5EF4-FFF2-40B4-BE49-F238E27FC236}">
                    <a16:creationId xmlns:a16="http://schemas.microsoft.com/office/drawing/2014/main" id="{5D1FD508-22A8-4BD2-9E94-18120618C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9" y="1514"/>
                <a:ext cx="16" cy="7"/>
              </a:xfrm>
              <a:custGeom>
                <a:avLst/>
                <a:gdLst>
                  <a:gd name="T0" fmla="*/ 1 w 271"/>
                  <a:gd name="T1" fmla="*/ 0 h 124"/>
                  <a:gd name="T2" fmla="*/ 1 w 271"/>
                  <a:gd name="T3" fmla="*/ 0 h 124"/>
                  <a:gd name="T4" fmla="*/ 0 w 271"/>
                  <a:gd name="T5" fmla="*/ 0 h 124"/>
                  <a:gd name="T6" fmla="*/ 0 w 271"/>
                  <a:gd name="T7" fmla="*/ 0 h 124"/>
                  <a:gd name="T8" fmla="*/ 0 w 271"/>
                  <a:gd name="T9" fmla="*/ 0 h 124"/>
                  <a:gd name="T10" fmla="*/ 0 w 271"/>
                  <a:gd name="T11" fmla="*/ 0 h 124"/>
                  <a:gd name="T12" fmla="*/ 0 w 271"/>
                  <a:gd name="T13" fmla="*/ 0 h 124"/>
                  <a:gd name="T14" fmla="*/ 0 w 271"/>
                  <a:gd name="T15" fmla="*/ 0 h 124"/>
                  <a:gd name="T16" fmla="*/ 0 w 271"/>
                  <a:gd name="T17" fmla="*/ 0 h 124"/>
                  <a:gd name="T18" fmla="*/ 1 w 271"/>
                  <a:gd name="T19" fmla="*/ 0 h 124"/>
                  <a:gd name="T20" fmla="*/ 1 w 271"/>
                  <a:gd name="T21" fmla="*/ 0 h 124"/>
                  <a:gd name="T22" fmla="*/ 1 w 271"/>
                  <a:gd name="T23" fmla="*/ 0 h 12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71" h="124">
                    <a:moveTo>
                      <a:pt x="271" y="26"/>
                    </a:moveTo>
                    <a:lnTo>
                      <a:pt x="271" y="26"/>
                    </a:lnTo>
                    <a:lnTo>
                      <a:pt x="123" y="101"/>
                    </a:lnTo>
                    <a:lnTo>
                      <a:pt x="99" y="101"/>
                    </a:lnTo>
                    <a:lnTo>
                      <a:pt x="25" y="124"/>
                    </a:lnTo>
                    <a:lnTo>
                      <a:pt x="0" y="124"/>
                    </a:lnTo>
                    <a:lnTo>
                      <a:pt x="0" y="101"/>
                    </a:lnTo>
                    <a:lnTo>
                      <a:pt x="48" y="74"/>
                    </a:lnTo>
                    <a:lnTo>
                      <a:pt x="224" y="0"/>
                    </a:lnTo>
                    <a:lnTo>
                      <a:pt x="247" y="0"/>
                    </a:lnTo>
                    <a:lnTo>
                      <a:pt x="271" y="26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93" name="Freeform 55">
                <a:extLst>
                  <a:ext uri="{FF2B5EF4-FFF2-40B4-BE49-F238E27FC236}">
                    <a16:creationId xmlns:a16="http://schemas.microsoft.com/office/drawing/2014/main" id="{76C822CE-17AA-41D8-9F25-24340973C0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8" y="1515"/>
                <a:ext cx="17" cy="7"/>
              </a:xfrm>
              <a:custGeom>
                <a:avLst/>
                <a:gdLst>
                  <a:gd name="T0" fmla="*/ 1 w 298"/>
                  <a:gd name="T1" fmla="*/ 0 h 123"/>
                  <a:gd name="T2" fmla="*/ 1 w 298"/>
                  <a:gd name="T3" fmla="*/ 0 h 123"/>
                  <a:gd name="T4" fmla="*/ 1 w 298"/>
                  <a:gd name="T5" fmla="*/ 0 h 123"/>
                  <a:gd name="T6" fmla="*/ 0 w 298"/>
                  <a:gd name="T7" fmla="*/ 0 h 123"/>
                  <a:gd name="T8" fmla="*/ 0 w 298"/>
                  <a:gd name="T9" fmla="*/ 0 h 123"/>
                  <a:gd name="T10" fmla="*/ 0 w 298"/>
                  <a:gd name="T11" fmla="*/ 0 h 123"/>
                  <a:gd name="T12" fmla="*/ 1 w 298"/>
                  <a:gd name="T13" fmla="*/ 0 h 123"/>
                  <a:gd name="T14" fmla="*/ 1 w 298"/>
                  <a:gd name="T15" fmla="*/ 0 h 123"/>
                  <a:gd name="T16" fmla="*/ 1 w 298"/>
                  <a:gd name="T17" fmla="*/ 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8" h="123">
                    <a:moveTo>
                      <a:pt x="298" y="24"/>
                    </a:moveTo>
                    <a:lnTo>
                      <a:pt x="298" y="48"/>
                    </a:lnTo>
                    <a:lnTo>
                      <a:pt x="298" y="75"/>
                    </a:lnTo>
                    <a:lnTo>
                      <a:pt x="28" y="123"/>
                    </a:lnTo>
                    <a:lnTo>
                      <a:pt x="0" y="123"/>
                    </a:lnTo>
                    <a:lnTo>
                      <a:pt x="0" y="98"/>
                    </a:lnTo>
                    <a:lnTo>
                      <a:pt x="274" y="0"/>
                    </a:lnTo>
                    <a:lnTo>
                      <a:pt x="298" y="0"/>
                    </a:lnTo>
                    <a:lnTo>
                      <a:pt x="298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94" name="Freeform 56">
                <a:extLst>
                  <a:ext uri="{FF2B5EF4-FFF2-40B4-BE49-F238E27FC236}">
                    <a16:creationId xmlns:a16="http://schemas.microsoft.com/office/drawing/2014/main" id="{39634084-14AD-43A5-9630-8FA006F012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8" y="1515"/>
                <a:ext cx="17" cy="7"/>
              </a:xfrm>
              <a:custGeom>
                <a:avLst/>
                <a:gdLst>
                  <a:gd name="T0" fmla="*/ 1 w 298"/>
                  <a:gd name="T1" fmla="*/ 0 h 123"/>
                  <a:gd name="T2" fmla="*/ 1 w 298"/>
                  <a:gd name="T3" fmla="*/ 0 h 123"/>
                  <a:gd name="T4" fmla="*/ 1 w 298"/>
                  <a:gd name="T5" fmla="*/ 0 h 123"/>
                  <a:gd name="T6" fmla="*/ 0 w 298"/>
                  <a:gd name="T7" fmla="*/ 0 h 123"/>
                  <a:gd name="T8" fmla="*/ 0 w 298"/>
                  <a:gd name="T9" fmla="*/ 0 h 123"/>
                  <a:gd name="T10" fmla="*/ 0 w 298"/>
                  <a:gd name="T11" fmla="*/ 0 h 123"/>
                  <a:gd name="T12" fmla="*/ 0 w 298"/>
                  <a:gd name="T13" fmla="*/ 0 h 123"/>
                  <a:gd name="T14" fmla="*/ 1 w 298"/>
                  <a:gd name="T15" fmla="*/ 0 h 123"/>
                  <a:gd name="T16" fmla="*/ 1 w 298"/>
                  <a:gd name="T17" fmla="*/ 0 h 123"/>
                  <a:gd name="T18" fmla="*/ 1 w 298"/>
                  <a:gd name="T19" fmla="*/ 0 h 1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98" h="123">
                    <a:moveTo>
                      <a:pt x="298" y="24"/>
                    </a:moveTo>
                    <a:lnTo>
                      <a:pt x="298" y="48"/>
                    </a:lnTo>
                    <a:lnTo>
                      <a:pt x="298" y="75"/>
                    </a:lnTo>
                    <a:lnTo>
                      <a:pt x="28" y="123"/>
                    </a:lnTo>
                    <a:lnTo>
                      <a:pt x="0" y="123"/>
                    </a:lnTo>
                    <a:lnTo>
                      <a:pt x="0" y="98"/>
                    </a:lnTo>
                    <a:lnTo>
                      <a:pt x="274" y="0"/>
                    </a:lnTo>
                    <a:lnTo>
                      <a:pt x="298" y="0"/>
                    </a:lnTo>
                    <a:lnTo>
                      <a:pt x="298" y="24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95" name="Freeform 57">
                <a:extLst>
                  <a:ext uri="{FF2B5EF4-FFF2-40B4-BE49-F238E27FC236}">
                    <a16:creationId xmlns:a16="http://schemas.microsoft.com/office/drawing/2014/main" id="{BE2890ED-EF01-4AFC-8EC3-9B4A43DA1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1518"/>
                <a:ext cx="14" cy="7"/>
              </a:xfrm>
              <a:custGeom>
                <a:avLst/>
                <a:gdLst>
                  <a:gd name="T0" fmla="*/ 1 w 247"/>
                  <a:gd name="T1" fmla="*/ 0 h 125"/>
                  <a:gd name="T2" fmla="*/ 1 w 247"/>
                  <a:gd name="T3" fmla="*/ 0 h 125"/>
                  <a:gd name="T4" fmla="*/ 1 w 247"/>
                  <a:gd name="T5" fmla="*/ 0 h 125"/>
                  <a:gd name="T6" fmla="*/ 1 w 247"/>
                  <a:gd name="T7" fmla="*/ 0 h 125"/>
                  <a:gd name="T8" fmla="*/ 1 w 247"/>
                  <a:gd name="T9" fmla="*/ 0 h 125"/>
                  <a:gd name="T10" fmla="*/ 0 w 247"/>
                  <a:gd name="T11" fmla="*/ 0 h 125"/>
                  <a:gd name="T12" fmla="*/ 0 w 247"/>
                  <a:gd name="T13" fmla="*/ 0 h 125"/>
                  <a:gd name="T14" fmla="*/ 0 w 247"/>
                  <a:gd name="T15" fmla="*/ 0 h 125"/>
                  <a:gd name="T16" fmla="*/ 0 w 247"/>
                  <a:gd name="T17" fmla="*/ 0 h 125"/>
                  <a:gd name="T18" fmla="*/ 1 w 247"/>
                  <a:gd name="T19" fmla="*/ 0 h 12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47" h="125">
                    <a:moveTo>
                      <a:pt x="172" y="75"/>
                    </a:moveTo>
                    <a:lnTo>
                      <a:pt x="223" y="101"/>
                    </a:lnTo>
                    <a:lnTo>
                      <a:pt x="247" y="101"/>
                    </a:lnTo>
                    <a:lnTo>
                      <a:pt x="247" y="125"/>
                    </a:lnTo>
                    <a:lnTo>
                      <a:pt x="172" y="125"/>
                    </a:lnTo>
                    <a:lnTo>
                      <a:pt x="23" y="50"/>
                    </a:lnTo>
                    <a:lnTo>
                      <a:pt x="0" y="27"/>
                    </a:lnTo>
                    <a:lnTo>
                      <a:pt x="23" y="0"/>
                    </a:lnTo>
                    <a:lnTo>
                      <a:pt x="51" y="0"/>
                    </a:lnTo>
                    <a:lnTo>
                      <a:pt x="172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96" name="Freeform 58">
                <a:extLst>
                  <a:ext uri="{FF2B5EF4-FFF2-40B4-BE49-F238E27FC236}">
                    <a16:creationId xmlns:a16="http://schemas.microsoft.com/office/drawing/2014/main" id="{C2398474-C576-4872-B1F5-F7282E459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1518"/>
                <a:ext cx="14" cy="7"/>
              </a:xfrm>
              <a:custGeom>
                <a:avLst/>
                <a:gdLst>
                  <a:gd name="T0" fmla="*/ 1 w 247"/>
                  <a:gd name="T1" fmla="*/ 0 h 125"/>
                  <a:gd name="T2" fmla="*/ 1 w 247"/>
                  <a:gd name="T3" fmla="*/ 0 h 125"/>
                  <a:gd name="T4" fmla="*/ 1 w 247"/>
                  <a:gd name="T5" fmla="*/ 0 h 125"/>
                  <a:gd name="T6" fmla="*/ 1 w 247"/>
                  <a:gd name="T7" fmla="*/ 0 h 125"/>
                  <a:gd name="T8" fmla="*/ 1 w 247"/>
                  <a:gd name="T9" fmla="*/ 0 h 125"/>
                  <a:gd name="T10" fmla="*/ 1 w 247"/>
                  <a:gd name="T11" fmla="*/ 0 h 125"/>
                  <a:gd name="T12" fmla="*/ 0 w 247"/>
                  <a:gd name="T13" fmla="*/ 0 h 125"/>
                  <a:gd name="T14" fmla="*/ 0 w 247"/>
                  <a:gd name="T15" fmla="*/ 0 h 125"/>
                  <a:gd name="T16" fmla="*/ 0 w 247"/>
                  <a:gd name="T17" fmla="*/ 0 h 125"/>
                  <a:gd name="T18" fmla="*/ 0 w 247"/>
                  <a:gd name="T19" fmla="*/ 0 h 125"/>
                  <a:gd name="T20" fmla="*/ 1 w 247"/>
                  <a:gd name="T21" fmla="*/ 0 h 1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47" h="125">
                    <a:moveTo>
                      <a:pt x="172" y="75"/>
                    </a:moveTo>
                    <a:lnTo>
                      <a:pt x="223" y="101"/>
                    </a:lnTo>
                    <a:lnTo>
                      <a:pt x="247" y="101"/>
                    </a:lnTo>
                    <a:lnTo>
                      <a:pt x="247" y="125"/>
                    </a:lnTo>
                    <a:lnTo>
                      <a:pt x="172" y="125"/>
                    </a:lnTo>
                    <a:lnTo>
                      <a:pt x="23" y="50"/>
                    </a:lnTo>
                    <a:lnTo>
                      <a:pt x="0" y="27"/>
                    </a:lnTo>
                    <a:lnTo>
                      <a:pt x="23" y="0"/>
                    </a:lnTo>
                    <a:lnTo>
                      <a:pt x="51" y="0"/>
                    </a:lnTo>
                    <a:lnTo>
                      <a:pt x="172" y="75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97" name="Freeform 59">
                <a:extLst>
                  <a:ext uri="{FF2B5EF4-FFF2-40B4-BE49-F238E27FC236}">
                    <a16:creationId xmlns:a16="http://schemas.microsoft.com/office/drawing/2014/main" id="{E1A3527D-3706-4092-9448-66C26C3B2B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1520"/>
                <a:ext cx="16" cy="4"/>
              </a:xfrm>
              <a:custGeom>
                <a:avLst/>
                <a:gdLst>
                  <a:gd name="T0" fmla="*/ 1 w 298"/>
                  <a:gd name="T1" fmla="*/ 0 h 74"/>
                  <a:gd name="T2" fmla="*/ 0 w 298"/>
                  <a:gd name="T3" fmla="*/ 0 h 74"/>
                  <a:gd name="T4" fmla="*/ 0 w 298"/>
                  <a:gd name="T5" fmla="*/ 0 h 74"/>
                  <a:gd name="T6" fmla="*/ 0 w 298"/>
                  <a:gd name="T7" fmla="*/ 0 h 74"/>
                  <a:gd name="T8" fmla="*/ 0 w 298"/>
                  <a:gd name="T9" fmla="*/ 0 h 74"/>
                  <a:gd name="T10" fmla="*/ 1 w 298"/>
                  <a:gd name="T11" fmla="*/ 0 h 74"/>
                  <a:gd name="T12" fmla="*/ 1 w 298"/>
                  <a:gd name="T13" fmla="*/ 0 h 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8" h="74">
                    <a:moveTo>
                      <a:pt x="298" y="48"/>
                    </a:moveTo>
                    <a:lnTo>
                      <a:pt x="26" y="74"/>
                    </a:lnTo>
                    <a:lnTo>
                      <a:pt x="0" y="48"/>
                    </a:lnTo>
                    <a:lnTo>
                      <a:pt x="0" y="23"/>
                    </a:lnTo>
                    <a:lnTo>
                      <a:pt x="175" y="0"/>
                    </a:lnTo>
                    <a:lnTo>
                      <a:pt x="273" y="0"/>
                    </a:lnTo>
                    <a:lnTo>
                      <a:pt x="298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98" name="Freeform 60">
                <a:extLst>
                  <a:ext uri="{FF2B5EF4-FFF2-40B4-BE49-F238E27FC236}">
                    <a16:creationId xmlns:a16="http://schemas.microsoft.com/office/drawing/2014/main" id="{C0F03488-00F1-4787-A2E1-953F01F71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1520"/>
                <a:ext cx="16" cy="4"/>
              </a:xfrm>
              <a:custGeom>
                <a:avLst/>
                <a:gdLst>
                  <a:gd name="T0" fmla="*/ 1 w 298"/>
                  <a:gd name="T1" fmla="*/ 0 h 74"/>
                  <a:gd name="T2" fmla="*/ 0 w 298"/>
                  <a:gd name="T3" fmla="*/ 0 h 74"/>
                  <a:gd name="T4" fmla="*/ 0 w 298"/>
                  <a:gd name="T5" fmla="*/ 0 h 74"/>
                  <a:gd name="T6" fmla="*/ 0 w 298"/>
                  <a:gd name="T7" fmla="*/ 0 h 74"/>
                  <a:gd name="T8" fmla="*/ 0 w 298"/>
                  <a:gd name="T9" fmla="*/ 0 h 74"/>
                  <a:gd name="T10" fmla="*/ 1 w 298"/>
                  <a:gd name="T11" fmla="*/ 0 h 74"/>
                  <a:gd name="T12" fmla="*/ 1 w 298"/>
                  <a:gd name="T13" fmla="*/ 0 h 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8" h="74">
                    <a:moveTo>
                      <a:pt x="298" y="48"/>
                    </a:moveTo>
                    <a:lnTo>
                      <a:pt x="26" y="74"/>
                    </a:lnTo>
                    <a:lnTo>
                      <a:pt x="0" y="48"/>
                    </a:lnTo>
                    <a:lnTo>
                      <a:pt x="0" y="23"/>
                    </a:lnTo>
                    <a:lnTo>
                      <a:pt x="175" y="0"/>
                    </a:lnTo>
                    <a:lnTo>
                      <a:pt x="273" y="0"/>
                    </a:lnTo>
                    <a:lnTo>
                      <a:pt x="298" y="48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99" name="Freeform 61">
                <a:extLst>
                  <a:ext uri="{FF2B5EF4-FFF2-40B4-BE49-F238E27FC236}">
                    <a16:creationId xmlns:a16="http://schemas.microsoft.com/office/drawing/2014/main" id="{0732C178-68ED-4277-9FB5-974119D5C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8" y="1522"/>
                <a:ext cx="15" cy="6"/>
              </a:xfrm>
              <a:custGeom>
                <a:avLst/>
                <a:gdLst>
                  <a:gd name="T0" fmla="*/ 1 w 273"/>
                  <a:gd name="T1" fmla="*/ 0 h 101"/>
                  <a:gd name="T2" fmla="*/ 0 w 273"/>
                  <a:gd name="T3" fmla="*/ 0 h 101"/>
                  <a:gd name="T4" fmla="*/ 0 w 273"/>
                  <a:gd name="T5" fmla="*/ 0 h 101"/>
                  <a:gd name="T6" fmla="*/ 0 w 273"/>
                  <a:gd name="T7" fmla="*/ 0 h 101"/>
                  <a:gd name="T8" fmla="*/ 0 w 273"/>
                  <a:gd name="T9" fmla="*/ 0 h 101"/>
                  <a:gd name="T10" fmla="*/ 1 w 273"/>
                  <a:gd name="T11" fmla="*/ 0 h 101"/>
                  <a:gd name="T12" fmla="*/ 1 w 273"/>
                  <a:gd name="T13" fmla="*/ 0 h 10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3" h="101">
                    <a:moveTo>
                      <a:pt x="273" y="26"/>
                    </a:moveTo>
                    <a:lnTo>
                      <a:pt x="50" y="101"/>
                    </a:lnTo>
                    <a:lnTo>
                      <a:pt x="23" y="101"/>
                    </a:lnTo>
                    <a:lnTo>
                      <a:pt x="0" y="101"/>
                    </a:lnTo>
                    <a:lnTo>
                      <a:pt x="50" y="50"/>
                    </a:lnTo>
                    <a:lnTo>
                      <a:pt x="246" y="0"/>
                    </a:lnTo>
                    <a:lnTo>
                      <a:pt x="273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00" name="Freeform 62">
                <a:extLst>
                  <a:ext uri="{FF2B5EF4-FFF2-40B4-BE49-F238E27FC236}">
                    <a16:creationId xmlns:a16="http://schemas.microsoft.com/office/drawing/2014/main" id="{4FE01A6F-7806-44ED-A634-28782E2D8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8" y="1522"/>
                <a:ext cx="15" cy="6"/>
              </a:xfrm>
              <a:custGeom>
                <a:avLst/>
                <a:gdLst>
                  <a:gd name="T0" fmla="*/ 1 w 273"/>
                  <a:gd name="T1" fmla="*/ 0 h 101"/>
                  <a:gd name="T2" fmla="*/ 0 w 273"/>
                  <a:gd name="T3" fmla="*/ 0 h 101"/>
                  <a:gd name="T4" fmla="*/ 0 w 273"/>
                  <a:gd name="T5" fmla="*/ 0 h 101"/>
                  <a:gd name="T6" fmla="*/ 0 w 273"/>
                  <a:gd name="T7" fmla="*/ 0 h 101"/>
                  <a:gd name="T8" fmla="*/ 0 w 273"/>
                  <a:gd name="T9" fmla="*/ 0 h 101"/>
                  <a:gd name="T10" fmla="*/ 1 w 273"/>
                  <a:gd name="T11" fmla="*/ 0 h 101"/>
                  <a:gd name="T12" fmla="*/ 1 w 273"/>
                  <a:gd name="T13" fmla="*/ 0 h 101"/>
                  <a:gd name="T14" fmla="*/ 1 w 273"/>
                  <a:gd name="T15" fmla="*/ 0 h 10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3" h="101">
                    <a:moveTo>
                      <a:pt x="273" y="26"/>
                    </a:moveTo>
                    <a:lnTo>
                      <a:pt x="50" y="101"/>
                    </a:lnTo>
                    <a:lnTo>
                      <a:pt x="23" y="101"/>
                    </a:lnTo>
                    <a:lnTo>
                      <a:pt x="0" y="101"/>
                    </a:lnTo>
                    <a:lnTo>
                      <a:pt x="50" y="50"/>
                    </a:lnTo>
                    <a:lnTo>
                      <a:pt x="246" y="0"/>
                    </a:lnTo>
                    <a:lnTo>
                      <a:pt x="273" y="26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01" name="Freeform 63">
                <a:extLst>
                  <a:ext uri="{FF2B5EF4-FFF2-40B4-BE49-F238E27FC236}">
                    <a16:creationId xmlns:a16="http://schemas.microsoft.com/office/drawing/2014/main" id="{DD1AA516-8572-4B0B-96F4-310DA8D2DD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2" y="1529"/>
                <a:ext cx="14" cy="7"/>
              </a:xfrm>
              <a:custGeom>
                <a:avLst/>
                <a:gdLst>
                  <a:gd name="T0" fmla="*/ 1 w 247"/>
                  <a:gd name="T1" fmla="*/ 0 h 126"/>
                  <a:gd name="T2" fmla="*/ 1 w 247"/>
                  <a:gd name="T3" fmla="*/ 0 h 126"/>
                  <a:gd name="T4" fmla="*/ 0 w 247"/>
                  <a:gd name="T5" fmla="*/ 0 h 126"/>
                  <a:gd name="T6" fmla="*/ 0 w 247"/>
                  <a:gd name="T7" fmla="*/ 0 h 126"/>
                  <a:gd name="T8" fmla="*/ 0 w 247"/>
                  <a:gd name="T9" fmla="*/ 0 h 126"/>
                  <a:gd name="T10" fmla="*/ 0 w 247"/>
                  <a:gd name="T11" fmla="*/ 0 h 126"/>
                  <a:gd name="T12" fmla="*/ 1 w 247"/>
                  <a:gd name="T13" fmla="*/ 0 h 126"/>
                  <a:gd name="T14" fmla="*/ 1 w 247"/>
                  <a:gd name="T15" fmla="*/ 0 h 1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7" h="126">
                    <a:moveTo>
                      <a:pt x="247" y="24"/>
                    </a:moveTo>
                    <a:lnTo>
                      <a:pt x="173" y="75"/>
                    </a:lnTo>
                    <a:lnTo>
                      <a:pt x="24" y="126"/>
                    </a:lnTo>
                    <a:lnTo>
                      <a:pt x="0" y="126"/>
                    </a:lnTo>
                    <a:lnTo>
                      <a:pt x="0" y="98"/>
                    </a:lnTo>
                    <a:lnTo>
                      <a:pt x="74" y="51"/>
                    </a:lnTo>
                    <a:lnTo>
                      <a:pt x="247" y="0"/>
                    </a:lnTo>
                    <a:lnTo>
                      <a:pt x="247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02" name="Freeform 64">
                <a:extLst>
                  <a:ext uri="{FF2B5EF4-FFF2-40B4-BE49-F238E27FC236}">
                    <a16:creationId xmlns:a16="http://schemas.microsoft.com/office/drawing/2014/main" id="{4DEC39B6-368F-46FD-86EA-084194CA9F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2" y="1529"/>
                <a:ext cx="14" cy="7"/>
              </a:xfrm>
              <a:custGeom>
                <a:avLst/>
                <a:gdLst>
                  <a:gd name="T0" fmla="*/ 1 w 247"/>
                  <a:gd name="T1" fmla="*/ 0 h 126"/>
                  <a:gd name="T2" fmla="*/ 1 w 247"/>
                  <a:gd name="T3" fmla="*/ 0 h 126"/>
                  <a:gd name="T4" fmla="*/ 0 w 247"/>
                  <a:gd name="T5" fmla="*/ 0 h 126"/>
                  <a:gd name="T6" fmla="*/ 0 w 247"/>
                  <a:gd name="T7" fmla="*/ 0 h 126"/>
                  <a:gd name="T8" fmla="*/ 0 w 247"/>
                  <a:gd name="T9" fmla="*/ 0 h 126"/>
                  <a:gd name="T10" fmla="*/ 0 w 247"/>
                  <a:gd name="T11" fmla="*/ 0 h 126"/>
                  <a:gd name="T12" fmla="*/ 1 w 247"/>
                  <a:gd name="T13" fmla="*/ 0 h 126"/>
                  <a:gd name="T14" fmla="*/ 1 w 247"/>
                  <a:gd name="T15" fmla="*/ 0 h 126"/>
                  <a:gd name="T16" fmla="*/ 1 w 247"/>
                  <a:gd name="T17" fmla="*/ 0 h 1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7" h="126">
                    <a:moveTo>
                      <a:pt x="247" y="24"/>
                    </a:moveTo>
                    <a:lnTo>
                      <a:pt x="173" y="75"/>
                    </a:lnTo>
                    <a:lnTo>
                      <a:pt x="24" y="126"/>
                    </a:lnTo>
                    <a:lnTo>
                      <a:pt x="0" y="126"/>
                    </a:lnTo>
                    <a:lnTo>
                      <a:pt x="0" y="98"/>
                    </a:lnTo>
                    <a:lnTo>
                      <a:pt x="74" y="51"/>
                    </a:lnTo>
                    <a:lnTo>
                      <a:pt x="247" y="0"/>
                    </a:lnTo>
                    <a:lnTo>
                      <a:pt x="247" y="24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03" name="Freeform 65">
                <a:extLst>
                  <a:ext uri="{FF2B5EF4-FFF2-40B4-BE49-F238E27FC236}">
                    <a16:creationId xmlns:a16="http://schemas.microsoft.com/office/drawing/2014/main" id="{236F6024-1A0D-4F67-B22A-3B1D4C7D46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" y="1530"/>
                <a:ext cx="15" cy="3"/>
              </a:xfrm>
              <a:custGeom>
                <a:avLst/>
                <a:gdLst>
                  <a:gd name="T0" fmla="*/ 1 w 271"/>
                  <a:gd name="T1" fmla="*/ 0 h 51"/>
                  <a:gd name="T2" fmla="*/ 1 w 271"/>
                  <a:gd name="T3" fmla="*/ 0 h 51"/>
                  <a:gd name="T4" fmla="*/ 0 w 271"/>
                  <a:gd name="T5" fmla="*/ 0 h 51"/>
                  <a:gd name="T6" fmla="*/ 0 w 271"/>
                  <a:gd name="T7" fmla="*/ 0 h 51"/>
                  <a:gd name="T8" fmla="*/ 0 w 271"/>
                  <a:gd name="T9" fmla="*/ 0 h 51"/>
                  <a:gd name="T10" fmla="*/ 1 w 271"/>
                  <a:gd name="T11" fmla="*/ 0 h 51"/>
                  <a:gd name="T12" fmla="*/ 1 w 271"/>
                  <a:gd name="T13" fmla="*/ 0 h 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1" h="51">
                    <a:moveTo>
                      <a:pt x="271" y="27"/>
                    </a:moveTo>
                    <a:lnTo>
                      <a:pt x="247" y="51"/>
                    </a:lnTo>
                    <a:lnTo>
                      <a:pt x="48" y="51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271" y="0"/>
                    </a:lnTo>
                    <a:lnTo>
                      <a:pt x="271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04" name="Freeform 66">
                <a:extLst>
                  <a:ext uri="{FF2B5EF4-FFF2-40B4-BE49-F238E27FC236}">
                    <a16:creationId xmlns:a16="http://schemas.microsoft.com/office/drawing/2014/main" id="{90B0936B-6819-439B-8177-1890FDD27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" y="1530"/>
                <a:ext cx="15" cy="3"/>
              </a:xfrm>
              <a:custGeom>
                <a:avLst/>
                <a:gdLst>
                  <a:gd name="T0" fmla="*/ 1 w 271"/>
                  <a:gd name="T1" fmla="*/ 0 h 51"/>
                  <a:gd name="T2" fmla="*/ 1 w 271"/>
                  <a:gd name="T3" fmla="*/ 0 h 51"/>
                  <a:gd name="T4" fmla="*/ 1 w 271"/>
                  <a:gd name="T5" fmla="*/ 0 h 51"/>
                  <a:gd name="T6" fmla="*/ 0 w 271"/>
                  <a:gd name="T7" fmla="*/ 0 h 51"/>
                  <a:gd name="T8" fmla="*/ 0 w 271"/>
                  <a:gd name="T9" fmla="*/ 0 h 51"/>
                  <a:gd name="T10" fmla="*/ 0 w 271"/>
                  <a:gd name="T11" fmla="*/ 0 h 51"/>
                  <a:gd name="T12" fmla="*/ 0 w 271"/>
                  <a:gd name="T13" fmla="*/ 0 h 51"/>
                  <a:gd name="T14" fmla="*/ 1 w 271"/>
                  <a:gd name="T15" fmla="*/ 0 h 51"/>
                  <a:gd name="T16" fmla="*/ 1 w 271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1" h="51">
                    <a:moveTo>
                      <a:pt x="271" y="27"/>
                    </a:moveTo>
                    <a:lnTo>
                      <a:pt x="271" y="27"/>
                    </a:lnTo>
                    <a:lnTo>
                      <a:pt x="247" y="51"/>
                    </a:lnTo>
                    <a:lnTo>
                      <a:pt x="48" y="51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271" y="0"/>
                    </a:lnTo>
                    <a:lnTo>
                      <a:pt x="271" y="27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05" name="Freeform 67">
                <a:extLst>
                  <a:ext uri="{FF2B5EF4-FFF2-40B4-BE49-F238E27FC236}">
                    <a16:creationId xmlns:a16="http://schemas.microsoft.com/office/drawing/2014/main" id="{A9C764E8-9775-4C10-AE29-EEC2E3C37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1533"/>
                <a:ext cx="15" cy="6"/>
              </a:xfrm>
              <a:custGeom>
                <a:avLst/>
                <a:gdLst>
                  <a:gd name="T0" fmla="*/ 1 w 271"/>
                  <a:gd name="T1" fmla="*/ 0 h 98"/>
                  <a:gd name="T2" fmla="*/ 1 w 271"/>
                  <a:gd name="T3" fmla="*/ 0 h 98"/>
                  <a:gd name="T4" fmla="*/ 0 w 271"/>
                  <a:gd name="T5" fmla="*/ 0 h 98"/>
                  <a:gd name="T6" fmla="*/ 0 w 271"/>
                  <a:gd name="T7" fmla="*/ 0 h 98"/>
                  <a:gd name="T8" fmla="*/ 0 w 271"/>
                  <a:gd name="T9" fmla="*/ 0 h 98"/>
                  <a:gd name="T10" fmla="*/ 1 w 271"/>
                  <a:gd name="T11" fmla="*/ 0 h 98"/>
                  <a:gd name="T12" fmla="*/ 1 w 271"/>
                  <a:gd name="T13" fmla="*/ 0 h 98"/>
                  <a:gd name="T14" fmla="*/ 1 w 271"/>
                  <a:gd name="T15" fmla="*/ 0 h 9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1" h="98">
                    <a:moveTo>
                      <a:pt x="271" y="0"/>
                    </a:moveTo>
                    <a:lnTo>
                      <a:pt x="271" y="23"/>
                    </a:lnTo>
                    <a:lnTo>
                      <a:pt x="0" y="98"/>
                    </a:lnTo>
                    <a:lnTo>
                      <a:pt x="0" y="74"/>
                    </a:lnTo>
                    <a:lnTo>
                      <a:pt x="98" y="23"/>
                    </a:lnTo>
                    <a:lnTo>
                      <a:pt x="199" y="0"/>
                    </a:lnTo>
                    <a:lnTo>
                      <a:pt x="247" y="0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06" name="Freeform 68">
                <a:extLst>
                  <a:ext uri="{FF2B5EF4-FFF2-40B4-BE49-F238E27FC236}">
                    <a16:creationId xmlns:a16="http://schemas.microsoft.com/office/drawing/2014/main" id="{6EF710E5-D0D5-4377-BB48-BCD55F3574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1533"/>
                <a:ext cx="15" cy="6"/>
              </a:xfrm>
              <a:custGeom>
                <a:avLst/>
                <a:gdLst>
                  <a:gd name="T0" fmla="*/ 1 w 271"/>
                  <a:gd name="T1" fmla="*/ 0 h 98"/>
                  <a:gd name="T2" fmla="*/ 1 w 271"/>
                  <a:gd name="T3" fmla="*/ 0 h 98"/>
                  <a:gd name="T4" fmla="*/ 0 w 271"/>
                  <a:gd name="T5" fmla="*/ 0 h 98"/>
                  <a:gd name="T6" fmla="*/ 0 w 271"/>
                  <a:gd name="T7" fmla="*/ 0 h 98"/>
                  <a:gd name="T8" fmla="*/ 0 w 271"/>
                  <a:gd name="T9" fmla="*/ 0 h 98"/>
                  <a:gd name="T10" fmla="*/ 0 w 271"/>
                  <a:gd name="T11" fmla="*/ 0 h 98"/>
                  <a:gd name="T12" fmla="*/ 1 w 271"/>
                  <a:gd name="T13" fmla="*/ 0 h 98"/>
                  <a:gd name="T14" fmla="*/ 1 w 271"/>
                  <a:gd name="T15" fmla="*/ 0 h 98"/>
                  <a:gd name="T16" fmla="*/ 1 w 271"/>
                  <a:gd name="T17" fmla="*/ 0 h 9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1" h="98">
                    <a:moveTo>
                      <a:pt x="271" y="0"/>
                    </a:moveTo>
                    <a:lnTo>
                      <a:pt x="271" y="23"/>
                    </a:lnTo>
                    <a:lnTo>
                      <a:pt x="0" y="98"/>
                    </a:lnTo>
                    <a:lnTo>
                      <a:pt x="0" y="74"/>
                    </a:lnTo>
                    <a:lnTo>
                      <a:pt x="98" y="23"/>
                    </a:lnTo>
                    <a:lnTo>
                      <a:pt x="199" y="0"/>
                    </a:lnTo>
                    <a:lnTo>
                      <a:pt x="247" y="0"/>
                    </a:lnTo>
                    <a:lnTo>
                      <a:pt x="271" y="0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07" name="Freeform 69">
                <a:extLst>
                  <a:ext uri="{FF2B5EF4-FFF2-40B4-BE49-F238E27FC236}">
                    <a16:creationId xmlns:a16="http://schemas.microsoft.com/office/drawing/2014/main" id="{161F910D-BE97-42C6-B744-10AC0EE45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0" y="1533"/>
                <a:ext cx="15" cy="6"/>
              </a:xfrm>
              <a:custGeom>
                <a:avLst/>
                <a:gdLst>
                  <a:gd name="T0" fmla="*/ 1 w 273"/>
                  <a:gd name="T1" fmla="*/ 0 h 98"/>
                  <a:gd name="T2" fmla="*/ 0 w 273"/>
                  <a:gd name="T3" fmla="*/ 0 h 98"/>
                  <a:gd name="T4" fmla="*/ 0 w 273"/>
                  <a:gd name="T5" fmla="*/ 0 h 98"/>
                  <a:gd name="T6" fmla="*/ 0 w 273"/>
                  <a:gd name="T7" fmla="*/ 0 h 98"/>
                  <a:gd name="T8" fmla="*/ 0 w 273"/>
                  <a:gd name="T9" fmla="*/ 0 h 98"/>
                  <a:gd name="T10" fmla="*/ 0 w 273"/>
                  <a:gd name="T11" fmla="*/ 0 h 98"/>
                  <a:gd name="T12" fmla="*/ 1 w 273"/>
                  <a:gd name="T13" fmla="*/ 0 h 98"/>
                  <a:gd name="T14" fmla="*/ 1 w 273"/>
                  <a:gd name="T15" fmla="*/ 0 h 98"/>
                  <a:gd name="T16" fmla="*/ 1 w 273"/>
                  <a:gd name="T17" fmla="*/ 0 h 9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3" h="98">
                    <a:moveTo>
                      <a:pt x="273" y="23"/>
                    </a:moveTo>
                    <a:lnTo>
                      <a:pt x="126" y="74"/>
                    </a:lnTo>
                    <a:lnTo>
                      <a:pt x="98" y="74"/>
                    </a:lnTo>
                    <a:lnTo>
                      <a:pt x="98" y="98"/>
                    </a:lnTo>
                    <a:lnTo>
                      <a:pt x="0" y="98"/>
                    </a:lnTo>
                    <a:lnTo>
                      <a:pt x="75" y="51"/>
                    </a:lnTo>
                    <a:lnTo>
                      <a:pt x="247" y="0"/>
                    </a:lnTo>
                    <a:lnTo>
                      <a:pt x="273" y="0"/>
                    </a:lnTo>
                    <a:lnTo>
                      <a:pt x="273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08" name="Freeform 70">
                <a:extLst>
                  <a:ext uri="{FF2B5EF4-FFF2-40B4-BE49-F238E27FC236}">
                    <a16:creationId xmlns:a16="http://schemas.microsoft.com/office/drawing/2014/main" id="{283A7EDE-2CF9-409E-AF8E-47AB12B9B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0" y="1533"/>
                <a:ext cx="15" cy="6"/>
              </a:xfrm>
              <a:custGeom>
                <a:avLst/>
                <a:gdLst>
                  <a:gd name="T0" fmla="*/ 1 w 273"/>
                  <a:gd name="T1" fmla="*/ 0 h 98"/>
                  <a:gd name="T2" fmla="*/ 1 w 273"/>
                  <a:gd name="T3" fmla="*/ 0 h 98"/>
                  <a:gd name="T4" fmla="*/ 0 w 273"/>
                  <a:gd name="T5" fmla="*/ 0 h 98"/>
                  <a:gd name="T6" fmla="*/ 0 w 273"/>
                  <a:gd name="T7" fmla="*/ 0 h 98"/>
                  <a:gd name="T8" fmla="*/ 0 w 273"/>
                  <a:gd name="T9" fmla="*/ 0 h 98"/>
                  <a:gd name="T10" fmla="*/ 0 w 273"/>
                  <a:gd name="T11" fmla="*/ 0 h 98"/>
                  <a:gd name="T12" fmla="*/ 0 w 273"/>
                  <a:gd name="T13" fmla="*/ 0 h 98"/>
                  <a:gd name="T14" fmla="*/ 0 w 273"/>
                  <a:gd name="T15" fmla="*/ 0 h 98"/>
                  <a:gd name="T16" fmla="*/ 1 w 273"/>
                  <a:gd name="T17" fmla="*/ 0 h 98"/>
                  <a:gd name="T18" fmla="*/ 1 w 273"/>
                  <a:gd name="T19" fmla="*/ 0 h 98"/>
                  <a:gd name="T20" fmla="*/ 1 w 273"/>
                  <a:gd name="T21" fmla="*/ 0 h 9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73" h="98">
                    <a:moveTo>
                      <a:pt x="273" y="23"/>
                    </a:moveTo>
                    <a:lnTo>
                      <a:pt x="273" y="23"/>
                    </a:lnTo>
                    <a:lnTo>
                      <a:pt x="126" y="74"/>
                    </a:lnTo>
                    <a:lnTo>
                      <a:pt x="98" y="74"/>
                    </a:lnTo>
                    <a:lnTo>
                      <a:pt x="98" y="98"/>
                    </a:lnTo>
                    <a:lnTo>
                      <a:pt x="0" y="98"/>
                    </a:lnTo>
                    <a:lnTo>
                      <a:pt x="75" y="51"/>
                    </a:lnTo>
                    <a:lnTo>
                      <a:pt x="247" y="0"/>
                    </a:lnTo>
                    <a:lnTo>
                      <a:pt x="273" y="0"/>
                    </a:lnTo>
                    <a:lnTo>
                      <a:pt x="273" y="23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09" name="Freeform 71">
                <a:extLst>
                  <a:ext uri="{FF2B5EF4-FFF2-40B4-BE49-F238E27FC236}">
                    <a16:creationId xmlns:a16="http://schemas.microsoft.com/office/drawing/2014/main" id="{CF72FEAE-19E3-492B-92A0-B2672C3D4F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" y="1537"/>
                <a:ext cx="15" cy="7"/>
              </a:xfrm>
              <a:custGeom>
                <a:avLst/>
                <a:gdLst>
                  <a:gd name="T0" fmla="*/ 1 w 273"/>
                  <a:gd name="T1" fmla="*/ 0 h 125"/>
                  <a:gd name="T2" fmla="*/ 0 w 273"/>
                  <a:gd name="T3" fmla="*/ 0 h 125"/>
                  <a:gd name="T4" fmla="*/ 0 w 273"/>
                  <a:gd name="T5" fmla="*/ 0 h 125"/>
                  <a:gd name="T6" fmla="*/ 0 w 273"/>
                  <a:gd name="T7" fmla="*/ 0 h 125"/>
                  <a:gd name="T8" fmla="*/ 0 w 273"/>
                  <a:gd name="T9" fmla="*/ 0 h 125"/>
                  <a:gd name="T10" fmla="*/ 1 w 273"/>
                  <a:gd name="T11" fmla="*/ 0 h 125"/>
                  <a:gd name="T12" fmla="*/ 1 w 273"/>
                  <a:gd name="T13" fmla="*/ 0 h 1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3" h="125">
                    <a:moveTo>
                      <a:pt x="273" y="0"/>
                    </a:moveTo>
                    <a:lnTo>
                      <a:pt x="51" y="98"/>
                    </a:lnTo>
                    <a:lnTo>
                      <a:pt x="23" y="125"/>
                    </a:lnTo>
                    <a:lnTo>
                      <a:pt x="0" y="125"/>
                    </a:lnTo>
                    <a:lnTo>
                      <a:pt x="74" y="50"/>
                    </a:lnTo>
                    <a:lnTo>
                      <a:pt x="247" y="0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10" name="Freeform 72">
                <a:extLst>
                  <a:ext uri="{FF2B5EF4-FFF2-40B4-BE49-F238E27FC236}">
                    <a16:creationId xmlns:a16="http://schemas.microsoft.com/office/drawing/2014/main" id="{6A7F4968-018C-4106-838F-8531A45ED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" y="1537"/>
                <a:ext cx="15" cy="7"/>
              </a:xfrm>
              <a:custGeom>
                <a:avLst/>
                <a:gdLst>
                  <a:gd name="T0" fmla="*/ 1 w 273"/>
                  <a:gd name="T1" fmla="*/ 0 h 125"/>
                  <a:gd name="T2" fmla="*/ 0 w 273"/>
                  <a:gd name="T3" fmla="*/ 0 h 125"/>
                  <a:gd name="T4" fmla="*/ 0 w 273"/>
                  <a:gd name="T5" fmla="*/ 0 h 125"/>
                  <a:gd name="T6" fmla="*/ 0 w 273"/>
                  <a:gd name="T7" fmla="*/ 0 h 125"/>
                  <a:gd name="T8" fmla="*/ 0 w 273"/>
                  <a:gd name="T9" fmla="*/ 0 h 125"/>
                  <a:gd name="T10" fmla="*/ 1 w 273"/>
                  <a:gd name="T11" fmla="*/ 0 h 125"/>
                  <a:gd name="T12" fmla="*/ 1 w 273"/>
                  <a:gd name="T13" fmla="*/ 0 h 125"/>
                  <a:gd name="T14" fmla="*/ 1 w 273"/>
                  <a:gd name="T15" fmla="*/ 0 h 1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3" h="125">
                    <a:moveTo>
                      <a:pt x="273" y="0"/>
                    </a:moveTo>
                    <a:lnTo>
                      <a:pt x="51" y="98"/>
                    </a:lnTo>
                    <a:lnTo>
                      <a:pt x="23" y="125"/>
                    </a:lnTo>
                    <a:lnTo>
                      <a:pt x="0" y="125"/>
                    </a:lnTo>
                    <a:lnTo>
                      <a:pt x="74" y="50"/>
                    </a:lnTo>
                    <a:lnTo>
                      <a:pt x="247" y="0"/>
                    </a:lnTo>
                    <a:lnTo>
                      <a:pt x="273" y="0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11" name="Freeform 73">
                <a:extLst>
                  <a:ext uri="{FF2B5EF4-FFF2-40B4-BE49-F238E27FC236}">
                    <a16:creationId xmlns:a16="http://schemas.microsoft.com/office/drawing/2014/main" id="{CE745461-12DF-4E71-B417-41BD6F932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0" y="1537"/>
                <a:ext cx="16" cy="6"/>
              </a:xfrm>
              <a:custGeom>
                <a:avLst/>
                <a:gdLst>
                  <a:gd name="T0" fmla="*/ 1 w 296"/>
                  <a:gd name="T1" fmla="*/ 0 h 98"/>
                  <a:gd name="T2" fmla="*/ 1 w 296"/>
                  <a:gd name="T3" fmla="*/ 0 h 98"/>
                  <a:gd name="T4" fmla="*/ 1 w 296"/>
                  <a:gd name="T5" fmla="*/ 0 h 98"/>
                  <a:gd name="T6" fmla="*/ 1 w 296"/>
                  <a:gd name="T7" fmla="*/ 0 h 98"/>
                  <a:gd name="T8" fmla="*/ 0 w 296"/>
                  <a:gd name="T9" fmla="*/ 0 h 98"/>
                  <a:gd name="T10" fmla="*/ 0 w 296"/>
                  <a:gd name="T11" fmla="*/ 0 h 98"/>
                  <a:gd name="T12" fmla="*/ 0 w 296"/>
                  <a:gd name="T13" fmla="*/ 0 h 98"/>
                  <a:gd name="T14" fmla="*/ 0 w 296"/>
                  <a:gd name="T15" fmla="*/ 0 h 98"/>
                  <a:gd name="T16" fmla="*/ 1 w 296"/>
                  <a:gd name="T17" fmla="*/ 0 h 98"/>
                  <a:gd name="T18" fmla="*/ 1 w 296"/>
                  <a:gd name="T19" fmla="*/ 0 h 9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96" h="98">
                    <a:moveTo>
                      <a:pt x="246" y="0"/>
                    </a:moveTo>
                    <a:lnTo>
                      <a:pt x="270" y="0"/>
                    </a:lnTo>
                    <a:lnTo>
                      <a:pt x="296" y="0"/>
                    </a:lnTo>
                    <a:lnTo>
                      <a:pt x="246" y="50"/>
                    </a:lnTo>
                    <a:lnTo>
                      <a:pt x="74" y="98"/>
                    </a:lnTo>
                    <a:lnTo>
                      <a:pt x="0" y="75"/>
                    </a:lnTo>
                    <a:lnTo>
                      <a:pt x="0" y="24"/>
                    </a:lnTo>
                    <a:lnTo>
                      <a:pt x="23" y="24"/>
                    </a:lnTo>
                    <a:lnTo>
                      <a:pt x="195" y="0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12" name="Freeform 74">
                <a:extLst>
                  <a:ext uri="{FF2B5EF4-FFF2-40B4-BE49-F238E27FC236}">
                    <a16:creationId xmlns:a16="http://schemas.microsoft.com/office/drawing/2014/main" id="{7F010229-279B-4E8F-B284-C03D85E526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0" y="1537"/>
                <a:ext cx="16" cy="6"/>
              </a:xfrm>
              <a:custGeom>
                <a:avLst/>
                <a:gdLst>
                  <a:gd name="T0" fmla="*/ 1 w 296"/>
                  <a:gd name="T1" fmla="*/ 0 h 98"/>
                  <a:gd name="T2" fmla="*/ 1 w 296"/>
                  <a:gd name="T3" fmla="*/ 0 h 98"/>
                  <a:gd name="T4" fmla="*/ 1 w 296"/>
                  <a:gd name="T5" fmla="*/ 0 h 98"/>
                  <a:gd name="T6" fmla="*/ 1 w 296"/>
                  <a:gd name="T7" fmla="*/ 0 h 98"/>
                  <a:gd name="T8" fmla="*/ 0 w 296"/>
                  <a:gd name="T9" fmla="*/ 0 h 98"/>
                  <a:gd name="T10" fmla="*/ 0 w 296"/>
                  <a:gd name="T11" fmla="*/ 0 h 98"/>
                  <a:gd name="T12" fmla="*/ 0 w 296"/>
                  <a:gd name="T13" fmla="*/ 0 h 98"/>
                  <a:gd name="T14" fmla="*/ 0 w 296"/>
                  <a:gd name="T15" fmla="*/ 0 h 98"/>
                  <a:gd name="T16" fmla="*/ 1 w 296"/>
                  <a:gd name="T17" fmla="*/ 0 h 98"/>
                  <a:gd name="T18" fmla="*/ 1 w 296"/>
                  <a:gd name="T19" fmla="*/ 0 h 98"/>
                  <a:gd name="T20" fmla="*/ 1 w 296"/>
                  <a:gd name="T21" fmla="*/ 0 h 9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96" h="98">
                    <a:moveTo>
                      <a:pt x="246" y="0"/>
                    </a:moveTo>
                    <a:lnTo>
                      <a:pt x="270" y="0"/>
                    </a:lnTo>
                    <a:lnTo>
                      <a:pt x="296" y="0"/>
                    </a:lnTo>
                    <a:lnTo>
                      <a:pt x="246" y="50"/>
                    </a:lnTo>
                    <a:lnTo>
                      <a:pt x="74" y="98"/>
                    </a:lnTo>
                    <a:lnTo>
                      <a:pt x="0" y="75"/>
                    </a:lnTo>
                    <a:lnTo>
                      <a:pt x="0" y="24"/>
                    </a:lnTo>
                    <a:lnTo>
                      <a:pt x="23" y="24"/>
                    </a:lnTo>
                    <a:lnTo>
                      <a:pt x="195" y="0"/>
                    </a:lnTo>
                    <a:lnTo>
                      <a:pt x="246" y="0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13" name="Freeform 75">
                <a:extLst>
                  <a:ext uri="{FF2B5EF4-FFF2-40B4-BE49-F238E27FC236}">
                    <a16:creationId xmlns:a16="http://schemas.microsoft.com/office/drawing/2014/main" id="{1661F634-03DF-4ECC-A235-8A73B73E5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5" y="1539"/>
                <a:ext cx="15" cy="3"/>
              </a:xfrm>
              <a:custGeom>
                <a:avLst/>
                <a:gdLst>
                  <a:gd name="T0" fmla="*/ 1 w 270"/>
                  <a:gd name="T1" fmla="*/ 0 h 51"/>
                  <a:gd name="T2" fmla="*/ 1 w 270"/>
                  <a:gd name="T3" fmla="*/ 0 h 51"/>
                  <a:gd name="T4" fmla="*/ 0 w 270"/>
                  <a:gd name="T5" fmla="*/ 0 h 51"/>
                  <a:gd name="T6" fmla="*/ 0 w 270"/>
                  <a:gd name="T7" fmla="*/ 0 h 51"/>
                  <a:gd name="T8" fmla="*/ 0 w 270"/>
                  <a:gd name="T9" fmla="*/ 0 h 51"/>
                  <a:gd name="T10" fmla="*/ 0 w 270"/>
                  <a:gd name="T11" fmla="*/ 0 h 51"/>
                  <a:gd name="T12" fmla="*/ 1 w 270"/>
                  <a:gd name="T13" fmla="*/ 0 h 51"/>
                  <a:gd name="T14" fmla="*/ 1 w 270"/>
                  <a:gd name="T15" fmla="*/ 0 h 5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0" h="51">
                    <a:moveTo>
                      <a:pt x="270" y="26"/>
                    </a:moveTo>
                    <a:lnTo>
                      <a:pt x="270" y="51"/>
                    </a:lnTo>
                    <a:lnTo>
                      <a:pt x="73" y="51"/>
                    </a:lnTo>
                    <a:lnTo>
                      <a:pt x="0" y="51"/>
                    </a:lnTo>
                    <a:lnTo>
                      <a:pt x="0" y="26"/>
                    </a:lnTo>
                    <a:lnTo>
                      <a:pt x="73" y="0"/>
                    </a:lnTo>
                    <a:lnTo>
                      <a:pt x="270" y="0"/>
                    </a:lnTo>
                    <a:lnTo>
                      <a:pt x="270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14" name="Freeform 76">
                <a:extLst>
                  <a:ext uri="{FF2B5EF4-FFF2-40B4-BE49-F238E27FC236}">
                    <a16:creationId xmlns:a16="http://schemas.microsoft.com/office/drawing/2014/main" id="{9134AB9E-E81D-4620-B9C0-04F9B89B7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5" y="1539"/>
                <a:ext cx="15" cy="3"/>
              </a:xfrm>
              <a:custGeom>
                <a:avLst/>
                <a:gdLst>
                  <a:gd name="T0" fmla="*/ 1 w 270"/>
                  <a:gd name="T1" fmla="*/ 0 h 51"/>
                  <a:gd name="T2" fmla="*/ 1 w 270"/>
                  <a:gd name="T3" fmla="*/ 0 h 51"/>
                  <a:gd name="T4" fmla="*/ 0 w 270"/>
                  <a:gd name="T5" fmla="*/ 0 h 51"/>
                  <a:gd name="T6" fmla="*/ 0 w 270"/>
                  <a:gd name="T7" fmla="*/ 0 h 51"/>
                  <a:gd name="T8" fmla="*/ 0 w 270"/>
                  <a:gd name="T9" fmla="*/ 0 h 51"/>
                  <a:gd name="T10" fmla="*/ 0 w 270"/>
                  <a:gd name="T11" fmla="*/ 0 h 51"/>
                  <a:gd name="T12" fmla="*/ 0 w 270"/>
                  <a:gd name="T13" fmla="*/ 0 h 51"/>
                  <a:gd name="T14" fmla="*/ 1 w 270"/>
                  <a:gd name="T15" fmla="*/ 0 h 51"/>
                  <a:gd name="T16" fmla="*/ 1 w 270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0" h="51">
                    <a:moveTo>
                      <a:pt x="270" y="26"/>
                    </a:moveTo>
                    <a:lnTo>
                      <a:pt x="270" y="51"/>
                    </a:lnTo>
                    <a:lnTo>
                      <a:pt x="73" y="51"/>
                    </a:lnTo>
                    <a:lnTo>
                      <a:pt x="0" y="51"/>
                    </a:lnTo>
                    <a:lnTo>
                      <a:pt x="0" y="26"/>
                    </a:lnTo>
                    <a:lnTo>
                      <a:pt x="73" y="0"/>
                    </a:lnTo>
                    <a:lnTo>
                      <a:pt x="270" y="0"/>
                    </a:lnTo>
                    <a:lnTo>
                      <a:pt x="270" y="26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15" name="Freeform 77">
                <a:extLst>
                  <a:ext uri="{FF2B5EF4-FFF2-40B4-BE49-F238E27FC236}">
                    <a16:creationId xmlns:a16="http://schemas.microsoft.com/office/drawing/2014/main" id="{43AB74AA-1A05-4712-BD8B-00718B844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5" y="1540"/>
                <a:ext cx="12" cy="7"/>
              </a:xfrm>
              <a:custGeom>
                <a:avLst/>
                <a:gdLst>
                  <a:gd name="T0" fmla="*/ 1 w 224"/>
                  <a:gd name="T1" fmla="*/ 0 h 123"/>
                  <a:gd name="T2" fmla="*/ 1 w 224"/>
                  <a:gd name="T3" fmla="*/ 0 h 123"/>
                  <a:gd name="T4" fmla="*/ 0 w 224"/>
                  <a:gd name="T5" fmla="*/ 0 h 123"/>
                  <a:gd name="T6" fmla="*/ 0 w 224"/>
                  <a:gd name="T7" fmla="*/ 0 h 123"/>
                  <a:gd name="T8" fmla="*/ 0 w 224"/>
                  <a:gd name="T9" fmla="*/ 0 h 123"/>
                  <a:gd name="T10" fmla="*/ 0 w 224"/>
                  <a:gd name="T11" fmla="*/ 0 h 123"/>
                  <a:gd name="T12" fmla="*/ 1 w 224"/>
                  <a:gd name="T13" fmla="*/ 0 h 123"/>
                  <a:gd name="T14" fmla="*/ 1 w 224"/>
                  <a:gd name="T15" fmla="*/ 0 h 1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4" h="123">
                    <a:moveTo>
                      <a:pt x="224" y="99"/>
                    </a:moveTo>
                    <a:lnTo>
                      <a:pt x="224" y="123"/>
                    </a:lnTo>
                    <a:lnTo>
                      <a:pt x="173" y="123"/>
                    </a:lnTo>
                    <a:lnTo>
                      <a:pt x="24" y="48"/>
                    </a:lnTo>
                    <a:lnTo>
                      <a:pt x="0" y="48"/>
                    </a:lnTo>
                    <a:lnTo>
                      <a:pt x="24" y="0"/>
                    </a:lnTo>
                    <a:lnTo>
                      <a:pt x="224" y="75"/>
                    </a:lnTo>
                    <a:lnTo>
                      <a:pt x="224" y="9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16" name="Freeform 78">
                <a:extLst>
                  <a:ext uri="{FF2B5EF4-FFF2-40B4-BE49-F238E27FC236}">
                    <a16:creationId xmlns:a16="http://schemas.microsoft.com/office/drawing/2014/main" id="{3E9CEBD2-E411-490D-9B45-EF0C402468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5" y="1540"/>
                <a:ext cx="12" cy="7"/>
              </a:xfrm>
              <a:custGeom>
                <a:avLst/>
                <a:gdLst>
                  <a:gd name="T0" fmla="*/ 1 w 224"/>
                  <a:gd name="T1" fmla="*/ 0 h 123"/>
                  <a:gd name="T2" fmla="*/ 1 w 224"/>
                  <a:gd name="T3" fmla="*/ 0 h 123"/>
                  <a:gd name="T4" fmla="*/ 0 w 224"/>
                  <a:gd name="T5" fmla="*/ 0 h 123"/>
                  <a:gd name="T6" fmla="*/ 0 w 224"/>
                  <a:gd name="T7" fmla="*/ 0 h 123"/>
                  <a:gd name="T8" fmla="*/ 0 w 224"/>
                  <a:gd name="T9" fmla="*/ 0 h 123"/>
                  <a:gd name="T10" fmla="*/ 0 w 224"/>
                  <a:gd name="T11" fmla="*/ 0 h 123"/>
                  <a:gd name="T12" fmla="*/ 0 w 224"/>
                  <a:gd name="T13" fmla="*/ 0 h 123"/>
                  <a:gd name="T14" fmla="*/ 1 w 224"/>
                  <a:gd name="T15" fmla="*/ 0 h 123"/>
                  <a:gd name="T16" fmla="*/ 1 w 224"/>
                  <a:gd name="T17" fmla="*/ 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4" h="123">
                    <a:moveTo>
                      <a:pt x="224" y="99"/>
                    </a:moveTo>
                    <a:lnTo>
                      <a:pt x="224" y="123"/>
                    </a:lnTo>
                    <a:lnTo>
                      <a:pt x="173" y="123"/>
                    </a:lnTo>
                    <a:lnTo>
                      <a:pt x="24" y="48"/>
                    </a:lnTo>
                    <a:lnTo>
                      <a:pt x="0" y="48"/>
                    </a:lnTo>
                    <a:lnTo>
                      <a:pt x="24" y="0"/>
                    </a:lnTo>
                    <a:lnTo>
                      <a:pt x="224" y="75"/>
                    </a:lnTo>
                    <a:lnTo>
                      <a:pt x="224" y="99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17" name="Freeform 79">
                <a:extLst>
                  <a:ext uri="{FF2B5EF4-FFF2-40B4-BE49-F238E27FC236}">
                    <a16:creationId xmlns:a16="http://schemas.microsoft.com/office/drawing/2014/main" id="{7210926A-6612-47B7-BE11-ED26E75A42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1542"/>
                <a:ext cx="14" cy="5"/>
              </a:xfrm>
              <a:custGeom>
                <a:avLst/>
                <a:gdLst>
                  <a:gd name="T0" fmla="*/ 1 w 250"/>
                  <a:gd name="T1" fmla="*/ 0 h 98"/>
                  <a:gd name="T2" fmla="*/ 1 w 250"/>
                  <a:gd name="T3" fmla="*/ 0 h 98"/>
                  <a:gd name="T4" fmla="*/ 1 w 250"/>
                  <a:gd name="T5" fmla="*/ 0 h 98"/>
                  <a:gd name="T6" fmla="*/ 0 w 250"/>
                  <a:gd name="T7" fmla="*/ 0 h 98"/>
                  <a:gd name="T8" fmla="*/ 0 w 250"/>
                  <a:gd name="T9" fmla="*/ 0 h 98"/>
                  <a:gd name="T10" fmla="*/ 0 w 250"/>
                  <a:gd name="T11" fmla="*/ 0 h 98"/>
                  <a:gd name="T12" fmla="*/ 0 w 250"/>
                  <a:gd name="T13" fmla="*/ 0 h 98"/>
                  <a:gd name="T14" fmla="*/ 1 w 250"/>
                  <a:gd name="T15" fmla="*/ 0 h 98"/>
                  <a:gd name="T16" fmla="*/ 1 w 250"/>
                  <a:gd name="T17" fmla="*/ 0 h 98"/>
                  <a:gd name="T18" fmla="*/ 1 w 250"/>
                  <a:gd name="T19" fmla="*/ 0 h 9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50" h="98">
                    <a:moveTo>
                      <a:pt x="250" y="0"/>
                    </a:moveTo>
                    <a:lnTo>
                      <a:pt x="250" y="23"/>
                    </a:lnTo>
                    <a:lnTo>
                      <a:pt x="199" y="50"/>
                    </a:lnTo>
                    <a:lnTo>
                      <a:pt x="51" y="98"/>
                    </a:lnTo>
                    <a:lnTo>
                      <a:pt x="27" y="98"/>
                    </a:lnTo>
                    <a:lnTo>
                      <a:pt x="0" y="98"/>
                    </a:lnTo>
                    <a:lnTo>
                      <a:pt x="0" y="74"/>
                    </a:lnTo>
                    <a:lnTo>
                      <a:pt x="175" y="0"/>
                    </a:lnTo>
                    <a:lnTo>
                      <a:pt x="223" y="0"/>
                    </a:lnTo>
                    <a:lnTo>
                      <a:pt x="25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18" name="Freeform 80">
                <a:extLst>
                  <a:ext uri="{FF2B5EF4-FFF2-40B4-BE49-F238E27FC236}">
                    <a16:creationId xmlns:a16="http://schemas.microsoft.com/office/drawing/2014/main" id="{B93CB877-2007-4310-B300-0D8300813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1542"/>
                <a:ext cx="14" cy="5"/>
              </a:xfrm>
              <a:custGeom>
                <a:avLst/>
                <a:gdLst>
                  <a:gd name="T0" fmla="*/ 1 w 250"/>
                  <a:gd name="T1" fmla="*/ 0 h 98"/>
                  <a:gd name="T2" fmla="*/ 1 w 250"/>
                  <a:gd name="T3" fmla="*/ 0 h 98"/>
                  <a:gd name="T4" fmla="*/ 1 w 250"/>
                  <a:gd name="T5" fmla="*/ 0 h 98"/>
                  <a:gd name="T6" fmla="*/ 0 w 250"/>
                  <a:gd name="T7" fmla="*/ 0 h 98"/>
                  <a:gd name="T8" fmla="*/ 0 w 250"/>
                  <a:gd name="T9" fmla="*/ 0 h 98"/>
                  <a:gd name="T10" fmla="*/ 0 w 250"/>
                  <a:gd name="T11" fmla="*/ 0 h 98"/>
                  <a:gd name="T12" fmla="*/ 0 w 250"/>
                  <a:gd name="T13" fmla="*/ 0 h 98"/>
                  <a:gd name="T14" fmla="*/ 0 w 250"/>
                  <a:gd name="T15" fmla="*/ 0 h 98"/>
                  <a:gd name="T16" fmla="*/ 1 w 250"/>
                  <a:gd name="T17" fmla="*/ 0 h 98"/>
                  <a:gd name="T18" fmla="*/ 1 w 250"/>
                  <a:gd name="T19" fmla="*/ 0 h 98"/>
                  <a:gd name="T20" fmla="*/ 1 w 250"/>
                  <a:gd name="T21" fmla="*/ 0 h 98"/>
                  <a:gd name="T22" fmla="*/ 1 w 250"/>
                  <a:gd name="T23" fmla="*/ 0 h 9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50" h="98">
                    <a:moveTo>
                      <a:pt x="250" y="0"/>
                    </a:moveTo>
                    <a:lnTo>
                      <a:pt x="250" y="23"/>
                    </a:lnTo>
                    <a:lnTo>
                      <a:pt x="199" y="50"/>
                    </a:lnTo>
                    <a:lnTo>
                      <a:pt x="51" y="98"/>
                    </a:lnTo>
                    <a:lnTo>
                      <a:pt x="27" y="98"/>
                    </a:lnTo>
                    <a:lnTo>
                      <a:pt x="0" y="98"/>
                    </a:lnTo>
                    <a:lnTo>
                      <a:pt x="0" y="74"/>
                    </a:lnTo>
                    <a:lnTo>
                      <a:pt x="175" y="0"/>
                    </a:lnTo>
                    <a:lnTo>
                      <a:pt x="223" y="0"/>
                    </a:lnTo>
                    <a:lnTo>
                      <a:pt x="250" y="0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19" name="Freeform 81">
                <a:extLst>
                  <a:ext uri="{FF2B5EF4-FFF2-40B4-BE49-F238E27FC236}">
                    <a16:creationId xmlns:a16="http://schemas.microsoft.com/office/drawing/2014/main" id="{2E0259FD-FBA8-4BAC-A988-5E809C384A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1546"/>
                <a:ext cx="15" cy="7"/>
              </a:xfrm>
              <a:custGeom>
                <a:avLst/>
                <a:gdLst>
                  <a:gd name="T0" fmla="*/ 0 w 273"/>
                  <a:gd name="T1" fmla="*/ 0 h 125"/>
                  <a:gd name="T2" fmla="*/ 0 w 273"/>
                  <a:gd name="T3" fmla="*/ 0 h 125"/>
                  <a:gd name="T4" fmla="*/ 0 w 273"/>
                  <a:gd name="T5" fmla="*/ 0 h 125"/>
                  <a:gd name="T6" fmla="*/ 1 w 273"/>
                  <a:gd name="T7" fmla="*/ 0 h 125"/>
                  <a:gd name="T8" fmla="*/ 1 w 273"/>
                  <a:gd name="T9" fmla="*/ 0 h 125"/>
                  <a:gd name="T10" fmla="*/ 0 w 273"/>
                  <a:gd name="T11" fmla="*/ 0 h 1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3" h="125">
                    <a:moveTo>
                      <a:pt x="27" y="125"/>
                    </a:moveTo>
                    <a:lnTo>
                      <a:pt x="0" y="125"/>
                    </a:lnTo>
                    <a:lnTo>
                      <a:pt x="0" y="75"/>
                    </a:lnTo>
                    <a:lnTo>
                      <a:pt x="176" y="0"/>
                    </a:lnTo>
                    <a:lnTo>
                      <a:pt x="273" y="24"/>
                    </a:lnTo>
                    <a:lnTo>
                      <a:pt x="27" y="1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20" name="Freeform 82">
                <a:extLst>
                  <a:ext uri="{FF2B5EF4-FFF2-40B4-BE49-F238E27FC236}">
                    <a16:creationId xmlns:a16="http://schemas.microsoft.com/office/drawing/2014/main" id="{937D0326-B091-483A-969F-81BF7F8ABB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1546"/>
                <a:ext cx="15" cy="7"/>
              </a:xfrm>
              <a:custGeom>
                <a:avLst/>
                <a:gdLst>
                  <a:gd name="T0" fmla="*/ 0 w 273"/>
                  <a:gd name="T1" fmla="*/ 0 h 125"/>
                  <a:gd name="T2" fmla="*/ 0 w 273"/>
                  <a:gd name="T3" fmla="*/ 0 h 125"/>
                  <a:gd name="T4" fmla="*/ 0 w 273"/>
                  <a:gd name="T5" fmla="*/ 0 h 125"/>
                  <a:gd name="T6" fmla="*/ 0 w 273"/>
                  <a:gd name="T7" fmla="*/ 0 h 125"/>
                  <a:gd name="T8" fmla="*/ 1 w 273"/>
                  <a:gd name="T9" fmla="*/ 0 h 125"/>
                  <a:gd name="T10" fmla="*/ 1 w 273"/>
                  <a:gd name="T11" fmla="*/ 0 h 125"/>
                  <a:gd name="T12" fmla="*/ 0 w 273"/>
                  <a:gd name="T13" fmla="*/ 0 h 1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3" h="125">
                    <a:moveTo>
                      <a:pt x="27" y="125"/>
                    </a:moveTo>
                    <a:lnTo>
                      <a:pt x="0" y="125"/>
                    </a:lnTo>
                    <a:lnTo>
                      <a:pt x="0" y="75"/>
                    </a:lnTo>
                    <a:lnTo>
                      <a:pt x="176" y="0"/>
                    </a:lnTo>
                    <a:lnTo>
                      <a:pt x="273" y="24"/>
                    </a:lnTo>
                    <a:lnTo>
                      <a:pt x="27" y="125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21" name="Freeform 83">
                <a:extLst>
                  <a:ext uri="{FF2B5EF4-FFF2-40B4-BE49-F238E27FC236}">
                    <a16:creationId xmlns:a16="http://schemas.microsoft.com/office/drawing/2014/main" id="{38D74D81-2BA1-4172-8FE0-0DB92C05E7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9" y="1547"/>
                <a:ext cx="19" cy="3"/>
              </a:xfrm>
              <a:custGeom>
                <a:avLst/>
                <a:gdLst>
                  <a:gd name="T0" fmla="*/ 1 w 349"/>
                  <a:gd name="T1" fmla="*/ 0 h 51"/>
                  <a:gd name="T2" fmla="*/ 1 w 349"/>
                  <a:gd name="T3" fmla="*/ 0 h 51"/>
                  <a:gd name="T4" fmla="*/ 0 w 349"/>
                  <a:gd name="T5" fmla="*/ 0 h 51"/>
                  <a:gd name="T6" fmla="*/ 0 w 349"/>
                  <a:gd name="T7" fmla="*/ 0 h 51"/>
                  <a:gd name="T8" fmla="*/ 0 w 349"/>
                  <a:gd name="T9" fmla="*/ 0 h 51"/>
                  <a:gd name="T10" fmla="*/ 1 w 349"/>
                  <a:gd name="T11" fmla="*/ 0 h 51"/>
                  <a:gd name="T12" fmla="*/ 1 w 349"/>
                  <a:gd name="T13" fmla="*/ 0 h 51"/>
                  <a:gd name="T14" fmla="*/ 1 w 349"/>
                  <a:gd name="T15" fmla="*/ 0 h 5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9" h="51">
                    <a:moveTo>
                      <a:pt x="349" y="26"/>
                    </a:moveTo>
                    <a:lnTo>
                      <a:pt x="298" y="51"/>
                    </a:lnTo>
                    <a:lnTo>
                      <a:pt x="28" y="51"/>
                    </a:lnTo>
                    <a:lnTo>
                      <a:pt x="0" y="51"/>
                    </a:lnTo>
                    <a:lnTo>
                      <a:pt x="28" y="26"/>
                    </a:lnTo>
                    <a:lnTo>
                      <a:pt x="200" y="0"/>
                    </a:lnTo>
                    <a:lnTo>
                      <a:pt x="349" y="0"/>
                    </a:lnTo>
                    <a:lnTo>
                      <a:pt x="349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22" name="Freeform 84">
                <a:extLst>
                  <a:ext uri="{FF2B5EF4-FFF2-40B4-BE49-F238E27FC236}">
                    <a16:creationId xmlns:a16="http://schemas.microsoft.com/office/drawing/2014/main" id="{FCA799E4-E3CA-446E-AFA1-11DBDF906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9" y="1547"/>
                <a:ext cx="19" cy="3"/>
              </a:xfrm>
              <a:custGeom>
                <a:avLst/>
                <a:gdLst>
                  <a:gd name="T0" fmla="*/ 1 w 349"/>
                  <a:gd name="T1" fmla="*/ 0 h 51"/>
                  <a:gd name="T2" fmla="*/ 1 w 349"/>
                  <a:gd name="T3" fmla="*/ 0 h 51"/>
                  <a:gd name="T4" fmla="*/ 0 w 349"/>
                  <a:gd name="T5" fmla="*/ 0 h 51"/>
                  <a:gd name="T6" fmla="*/ 0 w 349"/>
                  <a:gd name="T7" fmla="*/ 0 h 51"/>
                  <a:gd name="T8" fmla="*/ 0 w 349"/>
                  <a:gd name="T9" fmla="*/ 0 h 51"/>
                  <a:gd name="T10" fmla="*/ 1 w 349"/>
                  <a:gd name="T11" fmla="*/ 0 h 51"/>
                  <a:gd name="T12" fmla="*/ 1 w 349"/>
                  <a:gd name="T13" fmla="*/ 0 h 51"/>
                  <a:gd name="T14" fmla="*/ 1 w 349"/>
                  <a:gd name="T15" fmla="*/ 0 h 5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9" h="51">
                    <a:moveTo>
                      <a:pt x="349" y="26"/>
                    </a:moveTo>
                    <a:lnTo>
                      <a:pt x="298" y="51"/>
                    </a:lnTo>
                    <a:lnTo>
                      <a:pt x="28" y="51"/>
                    </a:lnTo>
                    <a:lnTo>
                      <a:pt x="0" y="51"/>
                    </a:lnTo>
                    <a:lnTo>
                      <a:pt x="28" y="26"/>
                    </a:lnTo>
                    <a:lnTo>
                      <a:pt x="200" y="0"/>
                    </a:lnTo>
                    <a:lnTo>
                      <a:pt x="349" y="0"/>
                    </a:lnTo>
                    <a:lnTo>
                      <a:pt x="349" y="26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23" name="Freeform 85">
                <a:extLst>
                  <a:ext uri="{FF2B5EF4-FFF2-40B4-BE49-F238E27FC236}">
                    <a16:creationId xmlns:a16="http://schemas.microsoft.com/office/drawing/2014/main" id="{FA1A66E2-91E8-4865-A179-A3F50BC8C8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4" y="1550"/>
                <a:ext cx="15" cy="7"/>
              </a:xfrm>
              <a:custGeom>
                <a:avLst/>
                <a:gdLst>
                  <a:gd name="T0" fmla="*/ 1 w 270"/>
                  <a:gd name="T1" fmla="*/ 0 h 124"/>
                  <a:gd name="T2" fmla="*/ 1 w 270"/>
                  <a:gd name="T3" fmla="*/ 0 h 124"/>
                  <a:gd name="T4" fmla="*/ 1 w 270"/>
                  <a:gd name="T5" fmla="*/ 0 h 124"/>
                  <a:gd name="T6" fmla="*/ 0 w 270"/>
                  <a:gd name="T7" fmla="*/ 0 h 124"/>
                  <a:gd name="T8" fmla="*/ 0 w 270"/>
                  <a:gd name="T9" fmla="*/ 0 h 124"/>
                  <a:gd name="T10" fmla="*/ 0 w 270"/>
                  <a:gd name="T11" fmla="*/ 0 h 124"/>
                  <a:gd name="T12" fmla="*/ 0 w 270"/>
                  <a:gd name="T13" fmla="*/ 0 h 124"/>
                  <a:gd name="T14" fmla="*/ 1 w 270"/>
                  <a:gd name="T15" fmla="*/ 0 h 124"/>
                  <a:gd name="T16" fmla="*/ 1 w 270"/>
                  <a:gd name="T17" fmla="*/ 0 h 1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0" h="124">
                    <a:moveTo>
                      <a:pt x="270" y="73"/>
                    </a:moveTo>
                    <a:lnTo>
                      <a:pt x="270" y="98"/>
                    </a:lnTo>
                    <a:lnTo>
                      <a:pt x="247" y="124"/>
                    </a:lnTo>
                    <a:lnTo>
                      <a:pt x="123" y="124"/>
                    </a:lnTo>
                    <a:lnTo>
                      <a:pt x="24" y="73"/>
                    </a:lnTo>
                    <a:lnTo>
                      <a:pt x="0" y="50"/>
                    </a:lnTo>
                    <a:lnTo>
                      <a:pt x="24" y="0"/>
                    </a:lnTo>
                    <a:lnTo>
                      <a:pt x="173" y="73"/>
                    </a:lnTo>
                    <a:lnTo>
                      <a:pt x="270" y="7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24" name="Freeform 86">
                <a:extLst>
                  <a:ext uri="{FF2B5EF4-FFF2-40B4-BE49-F238E27FC236}">
                    <a16:creationId xmlns:a16="http://schemas.microsoft.com/office/drawing/2014/main" id="{280CF531-12BF-43A1-8430-611A96364C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4" y="1550"/>
                <a:ext cx="15" cy="7"/>
              </a:xfrm>
              <a:custGeom>
                <a:avLst/>
                <a:gdLst>
                  <a:gd name="T0" fmla="*/ 1 w 270"/>
                  <a:gd name="T1" fmla="*/ 0 h 124"/>
                  <a:gd name="T2" fmla="*/ 1 w 270"/>
                  <a:gd name="T3" fmla="*/ 0 h 124"/>
                  <a:gd name="T4" fmla="*/ 1 w 270"/>
                  <a:gd name="T5" fmla="*/ 0 h 124"/>
                  <a:gd name="T6" fmla="*/ 1 w 270"/>
                  <a:gd name="T7" fmla="*/ 0 h 124"/>
                  <a:gd name="T8" fmla="*/ 0 w 270"/>
                  <a:gd name="T9" fmla="*/ 0 h 124"/>
                  <a:gd name="T10" fmla="*/ 0 w 270"/>
                  <a:gd name="T11" fmla="*/ 0 h 124"/>
                  <a:gd name="T12" fmla="*/ 0 w 270"/>
                  <a:gd name="T13" fmla="*/ 0 h 124"/>
                  <a:gd name="T14" fmla="*/ 0 w 270"/>
                  <a:gd name="T15" fmla="*/ 0 h 124"/>
                  <a:gd name="T16" fmla="*/ 0 w 270"/>
                  <a:gd name="T17" fmla="*/ 0 h 124"/>
                  <a:gd name="T18" fmla="*/ 1 w 270"/>
                  <a:gd name="T19" fmla="*/ 0 h 124"/>
                  <a:gd name="T20" fmla="*/ 1 w 270"/>
                  <a:gd name="T21" fmla="*/ 0 h 12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70" h="124">
                    <a:moveTo>
                      <a:pt x="270" y="73"/>
                    </a:moveTo>
                    <a:lnTo>
                      <a:pt x="270" y="98"/>
                    </a:lnTo>
                    <a:lnTo>
                      <a:pt x="247" y="124"/>
                    </a:lnTo>
                    <a:lnTo>
                      <a:pt x="123" y="124"/>
                    </a:lnTo>
                    <a:lnTo>
                      <a:pt x="24" y="73"/>
                    </a:lnTo>
                    <a:lnTo>
                      <a:pt x="0" y="50"/>
                    </a:lnTo>
                    <a:lnTo>
                      <a:pt x="24" y="0"/>
                    </a:lnTo>
                    <a:lnTo>
                      <a:pt x="173" y="73"/>
                    </a:lnTo>
                    <a:lnTo>
                      <a:pt x="270" y="73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25" name="Freeform 87">
                <a:extLst>
                  <a:ext uri="{FF2B5EF4-FFF2-40B4-BE49-F238E27FC236}">
                    <a16:creationId xmlns:a16="http://schemas.microsoft.com/office/drawing/2014/main" id="{E5CF188D-DDF5-4047-B273-315A5FDCAC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4" y="1551"/>
                <a:ext cx="17" cy="10"/>
              </a:xfrm>
              <a:custGeom>
                <a:avLst/>
                <a:gdLst>
                  <a:gd name="T0" fmla="*/ 1 w 297"/>
                  <a:gd name="T1" fmla="*/ 0 h 176"/>
                  <a:gd name="T2" fmla="*/ 1 w 297"/>
                  <a:gd name="T3" fmla="*/ 0 h 176"/>
                  <a:gd name="T4" fmla="*/ 0 w 297"/>
                  <a:gd name="T5" fmla="*/ 0 h 176"/>
                  <a:gd name="T6" fmla="*/ 0 w 297"/>
                  <a:gd name="T7" fmla="*/ 1 h 176"/>
                  <a:gd name="T8" fmla="*/ 0 w 297"/>
                  <a:gd name="T9" fmla="*/ 1 h 176"/>
                  <a:gd name="T10" fmla="*/ 0 w 297"/>
                  <a:gd name="T11" fmla="*/ 1 h 176"/>
                  <a:gd name="T12" fmla="*/ 1 w 297"/>
                  <a:gd name="T13" fmla="*/ 0 h 176"/>
                  <a:gd name="T14" fmla="*/ 1 w 297"/>
                  <a:gd name="T15" fmla="*/ 0 h 176"/>
                  <a:gd name="T16" fmla="*/ 1 w 297"/>
                  <a:gd name="T17" fmla="*/ 0 h 176"/>
                  <a:gd name="T18" fmla="*/ 1 w 297"/>
                  <a:gd name="T19" fmla="*/ 0 h 17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97" h="176">
                    <a:moveTo>
                      <a:pt x="297" y="27"/>
                    </a:moveTo>
                    <a:lnTo>
                      <a:pt x="270" y="50"/>
                    </a:lnTo>
                    <a:lnTo>
                      <a:pt x="98" y="149"/>
                    </a:lnTo>
                    <a:lnTo>
                      <a:pt x="98" y="176"/>
                    </a:lnTo>
                    <a:lnTo>
                      <a:pt x="23" y="176"/>
                    </a:lnTo>
                    <a:lnTo>
                      <a:pt x="0" y="176"/>
                    </a:lnTo>
                    <a:lnTo>
                      <a:pt x="172" y="27"/>
                    </a:lnTo>
                    <a:lnTo>
                      <a:pt x="247" y="0"/>
                    </a:lnTo>
                    <a:lnTo>
                      <a:pt x="270" y="0"/>
                    </a:lnTo>
                    <a:lnTo>
                      <a:pt x="297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26" name="Freeform 88">
                <a:extLst>
                  <a:ext uri="{FF2B5EF4-FFF2-40B4-BE49-F238E27FC236}">
                    <a16:creationId xmlns:a16="http://schemas.microsoft.com/office/drawing/2014/main" id="{93247142-F14C-43C7-99B5-625D19811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4" y="1551"/>
                <a:ext cx="17" cy="10"/>
              </a:xfrm>
              <a:custGeom>
                <a:avLst/>
                <a:gdLst>
                  <a:gd name="T0" fmla="*/ 1 w 297"/>
                  <a:gd name="T1" fmla="*/ 0 h 176"/>
                  <a:gd name="T2" fmla="*/ 1 w 297"/>
                  <a:gd name="T3" fmla="*/ 0 h 176"/>
                  <a:gd name="T4" fmla="*/ 0 w 297"/>
                  <a:gd name="T5" fmla="*/ 0 h 176"/>
                  <a:gd name="T6" fmla="*/ 0 w 297"/>
                  <a:gd name="T7" fmla="*/ 1 h 176"/>
                  <a:gd name="T8" fmla="*/ 0 w 297"/>
                  <a:gd name="T9" fmla="*/ 1 h 176"/>
                  <a:gd name="T10" fmla="*/ 0 w 297"/>
                  <a:gd name="T11" fmla="*/ 1 h 176"/>
                  <a:gd name="T12" fmla="*/ 0 w 297"/>
                  <a:gd name="T13" fmla="*/ 1 h 176"/>
                  <a:gd name="T14" fmla="*/ 0 w 297"/>
                  <a:gd name="T15" fmla="*/ 1 h 176"/>
                  <a:gd name="T16" fmla="*/ 1 w 297"/>
                  <a:gd name="T17" fmla="*/ 0 h 176"/>
                  <a:gd name="T18" fmla="*/ 1 w 297"/>
                  <a:gd name="T19" fmla="*/ 0 h 176"/>
                  <a:gd name="T20" fmla="*/ 1 w 297"/>
                  <a:gd name="T21" fmla="*/ 0 h 176"/>
                  <a:gd name="T22" fmla="*/ 1 w 297"/>
                  <a:gd name="T23" fmla="*/ 0 h 17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97" h="176">
                    <a:moveTo>
                      <a:pt x="297" y="27"/>
                    </a:moveTo>
                    <a:lnTo>
                      <a:pt x="270" y="50"/>
                    </a:lnTo>
                    <a:lnTo>
                      <a:pt x="98" y="149"/>
                    </a:lnTo>
                    <a:lnTo>
                      <a:pt x="98" y="176"/>
                    </a:lnTo>
                    <a:lnTo>
                      <a:pt x="23" y="176"/>
                    </a:lnTo>
                    <a:lnTo>
                      <a:pt x="0" y="176"/>
                    </a:lnTo>
                    <a:lnTo>
                      <a:pt x="172" y="27"/>
                    </a:lnTo>
                    <a:lnTo>
                      <a:pt x="247" y="0"/>
                    </a:lnTo>
                    <a:lnTo>
                      <a:pt x="270" y="0"/>
                    </a:lnTo>
                    <a:lnTo>
                      <a:pt x="297" y="27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27" name="Freeform 89">
                <a:extLst>
                  <a:ext uri="{FF2B5EF4-FFF2-40B4-BE49-F238E27FC236}">
                    <a16:creationId xmlns:a16="http://schemas.microsoft.com/office/drawing/2014/main" id="{A0205740-DAC0-47AF-ABCA-6DAEC6E3C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8" y="1553"/>
                <a:ext cx="15" cy="2"/>
              </a:xfrm>
              <a:custGeom>
                <a:avLst/>
                <a:gdLst>
                  <a:gd name="T0" fmla="*/ 1 w 274"/>
                  <a:gd name="T1" fmla="*/ 0 h 48"/>
                  <a:gd name="T2" fmla="*/ 0 w 274"/>
                  <a:gd name="T3" fmla="*/ 0 h 48"/>
                  <a:gd name="T4" fmla="*/ 0 w 274"/>
                  <a:gd name="T5" fmla="*/ 0 h 48"/>
                  <a:gd name="T6" fmla="*/ 0 w 274"/>
                  <a:gd name="T7" fmla="*/ 0 h 48"/>
                  <a:gd name="T8" fmla="*/ 1 w 274"/>
                  <a:gd name="T9" fmla="*/ 0 h 48"/>
                  <a:gd name="T10" fmla="*/ 1 w 274"/>
                  <a:gd name="T11" fmla="*/ 0 h 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4" h="48">
                    <a:moveTo>
                      <a:pt x="274" y="48"/>
                    </a:moveTo>
                    <a:lnTo>
                      <a:pt x="0" y="48"/>
                    </a:lnTo>
                    <a:lnTo>
                      <a:pt x="0" y="23"/>
                    </a:lnTo>
                    <a:lnTo>
                      <a:pt x="126" y="0"/>
                    </a:lnTo>
                    <a:lnTo>
                      <a:pt x="274" y="23"/>
                    </a:lnTo>
                    <a:lnTo>
                      <a:pt x="274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28" name="Freeform 90">
                <a:extLst>
                  <a:ext uri="{FF2B5EF4-FFF2-40B4-BE49-F238E27FC236}">
                    <a16:creationId xmlns:a16="http://schemas.microsoft.com/office/drawing/2014/main" id="{6FAB1734-D497-4A5D-9BB5-215C2C6322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8" y="1553"/>
                <a:ext cx="15" cy="2"/>
              </a:xfrm>
              <a:custGeom>
                <a:avLst/>
                <a:gdLst>
                  <a:gd name="T0" fmla="*/ 1 w 274"/>
                  <a:gd name="T1" fmla="*/ 0 h 48"/>
                  <a:gd name="T2" fmla="*/ 0 w 274"/>
                  <a:gd name="T3" fmla="*/ 0 h 48"/>
                  <a:gd name="T4" fmla="*/ 0 w 274"/>
                  <a:gd name="T5" fmla="*/ 0 h 48"/>
                  <a:gd name="T6" fmla="*/ 0 w 274"/>
                  <a:gd name="T7" fmla="*/ 0 h 48"/>
                  <a:gd name="T8" fmla="*/ 0 w 274"/>
                  <a:gd name="T9" fmla="*/ 0 h 48"/>
                  <a:gd name="T10" fmla="*/ 1 w 274"/>
                  <a:gd name="T11" fmla="*/ 0 h 48"/>
                  <a:gd name="T12" fmla="*/ 1 w 274"/>
                  <a:gd name="T13" fmla="*/ 0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4" h="48">
                    <a:moveTo>
                      <a:pt x="274" y="48"/>
                    </a:moveTo>
                    <a:lnTo>
                      <a:pt x="0" y="48"/>
                    </a:lnTo>
                    <a:lnTo>
                      <a:pt x="0" y="23"/>
                    </a:lnTo>
                    <a:lnTo>
                      <a:pt x="126" y="0"/>
                    </a:lnTo>
                    <a:lnTo>
                      <a:pt x="274" y="23"/>
                    </a:lnTo>
                    <a:lnTo>
                      <a:pt x="274" y="48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29" name="Freeform 91">
                <a:extLst>
                  <a:ext uri="{FF2B5EF4-FFF2-40B4-BE49-F238E27FC236}">
                    <a16:creationId xmlns:a16="http://schemas.microsoft.com/office/drawing/2014/main" id="{BFA6041A-CFE2-48E2-B50B-F34DE4155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2" y="1554"/>
                <a:ext cx="14" cy="3"/>
              </a:xfrm>
              <a:custGeom>
                <a:avLst/>
                <a:gdLst>
                  <a:gd name="T0" fmla="*/ 1 w 249"/>
                  <a:gd name="T1" fmla="*/ 0 h 51"/>
                  <a:gd name="T2" fmla="*/ 1 w 249"/>
                  <a:gd name="T3" fmla="*/ 0 h 51"/>
                  <a:gd name="T4" fmla="*/ 0 w 249"/>
                  <a:gd name="T5" fmla="*/ 0 h 51"/>
                  <a:gd name="T6" fmla="*/ 0 w 249"/>
                  <a:gd name="T7" fmla="*/ 0 h 51"/>
                  <a:gd name="T8" fmla="*/ 1 w 249"/>
                  <a:gd name="T9" fmla="*/ 0 h 51"/>
                  <a:gd name="T10" fmla="*/ 1 w 249"/>
                  <a:gd name="T11" fmla="*/ 0 h 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9" h="51">
                    <a:moveTo>
                      <a:pt x="249" y="51"/>
                    </a:moveTo>
                    <a:lnTo>
                      <a:pt x="199" y="51"/>
                    </a:lnTo>
                    <a:lnTo>
                      <a:pt x="0" y="25"/>
                    </a:lnTo>
                    <a:lnTo>
                      <a:pt x="0" y="0"/>
                    </a:lnTo>
                    <a:lnTo>
                      <a:pt x="249" y="25"/>
                    </a:lnTo>
                    <a:lnTo>
                      <a:pt x="249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30" name="Freeform 92">
                <a:extLst>
                  <a:ext uri="{FF2B5EF4-FFF2-40B4-BE49-F238E27FC236}">
                    <a16:creationId xmlns:a16="http://schemas.microsoft.com/office/drawing/2014/main" id="{312F25ED-33CC-4088-902B-459D1BC19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2" y="1554"/>
                <a:ext cx="14" cy="3"/>
              </a:xfrm>
              <a:custGeom>
                <a:avLst/>
                <a:gdLst>
                  <a:gd name="T0" fmla="*/ 1 w 249"/>
                  <a:gd name="T1" fmla="*/ 0 h 51"/>
                  <a:gd name="T2" fmla="*/ 1 w 249"/>
                  <a:gd name="T3" fmla="*/ 0 h 51"/>
                  <a:gd name="T4" fmla="*/ 0 w 249"/>
                  <a:gd name="T5" fmla="*/ 0 h 51"/>
                  <a:gd name="T6" fmla="*/ 0 w 249"/>
                  <a:gd name="T7" fmla="*/ 0 h 51"/>
                  <a:gd name="T8" fmla="*/ 0 w 249"/>
                  <a:gd name="T9" fmla="*/ 0 h 51"/>
                  <a:gd name="T10" fmla="*/ 1 w 249"/>
                  <a:gd name="T11" fmla="*/ 0 h 51"/>
                  <a:gd name="T12" fmla="*/ 1 w 249"/>
                  <a:gd name="T13" fmla="*/ 0 h 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9" h="51">
                    <a:moveTo>
                      <a:pt x="249" y="51"/>
                    </a:moveTo>
                    <a:lnTo>
                      <a:pt x="199" y="51"/>
                    </a:lnTo>
                    <a:lnTo>
                      <a:pt x="0" y="25"/>
                    </a:lnTo>
                    <a:lnTo>
                      <a:pt x="0" y="0"/>
                    </a:lnTo>
                    <a:lnTo>
                      <a:pt x="249" y="25"/>
                    </a:lnTo>
                    <a:lnTo>
                      <a:pt x="249" y="51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31" name="Freeform 93">
                <a:extLst>
                  <a:ext uri="{FF2B5EF4-FFF2-40B4-BE49-F238E27FC236}">
                    <a16:creationId xmlns:a16="http://schemas.microsoft.com/office/drawing/2014/main" id="{997B6B52-27E8-40AF-A8FC-E6FDFA863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" y="1554"/>
                <a:ext cx="15" cy="5"/>
              </a:xfrm>
              <a:custGeom>
                <a:avLst/>
                <a:gdLst>
                  <a:gd name="T0" fmla="*/ 1 w 273"/>
                  <a:gd name="T1" fmla="*/ 0 h 99"/>
                  <a:gd name="T2" fmla="*/ 1 w 273"/>
                  <a:gd name="T3" fmla="*/ 0 h 99"/>
                  <a:gd name="T4" fmla="*/ 0 w 273"/>
                  <a:gd name="T5" fmla="*/ 0 h 99"/>
                  <a:gd name="T6" fmla="*/ 0 w 273"/>
                  <a:gd name="T7" fmla="*/ 0 h 99"/>
                  <a:gd name="T8" fmla="*/ 0 w 273"/>
                  <a:gd name="T9" fmla="*/ 0 h 99"/>
                  <a:gd name="T10" fmla="*/ 1 w 273"/>
                  <a:gd name="T11" fmla="*/ 0 h 99"/>
                  <a:gd name="T12" fmla="*/ 1 w 273"/>
                  <a:gd name="T13" fmla="*/ 0 h 9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3" h="99">
                    <a:moveTo>
                      <a:pt x="273" y="75"/>
                    </a:moveTo>
                    <a:lnTo>
                      <a:pt x="273" y="99"/>
                    </a:lnTo>
                    <a:lnTo>
                      <a:pt x="0" y="51"/>
                    </a:lnTo>
                    <a:lnTo>
                      <a:pt x="0" y="25"/>
                    </a:lnTo>
                    <a:lnTo>
                      <a:pt x="0" y="0"/>
                    </a:lnTo>
                    <a:lnTo>
                      <a:pt x="223" y="25"/>
                    </a:lnTo>
                    <a:lnTo>
                      <a:pt x="273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32" name="Freeform 94">
                <a:extLst>
                  <a:ext uri="{FF2B5EF4-FFF2-40B4-BE49-F238E27FC236}">
                    <a16:creationId xmlns:a16="http://schemas.microsoft.com/office/drawing/2014/main" id="{7229A825-CD22-4F58-8FF2-E70A4373C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" y="1554"/>
                <a:ext cx="15" cy="5"/>
              </a:xfrm>
              <a:custGeom>
                <a:avLst/>
                <a:gdLst>
                  <a:gd name="T0" fmla="*/ 1 w 273"/>
                  <a:gd name="T1" fmla="*/ 0 h 99"/>
                  <a:gd name="T2" fmla="*/ 1 w 273"/>
                  <a:gd name="T3" fmla="*/ 0 h 99"/>
                  <a:gd name="T4" fmla="*/ 0 w 273"/>
                  <a:gd name="T5" fmla="*/ 0 h 99"/>
                  <a:gd name="T6" fmla="*/ 0 w 273"/>
                  <a:gd name="T7" fmla="*/ 0 h 99"/>
                  <a:gd name="T8" fmla="*/ 0 w 273"/>
                  <a:gd name="T9" fmla="*/ 0 h 99"/>
                  <a:gd name="T10" fmla="*/ 1 w 273"/>
                  <a:gd name="T11" fmla="*/ 0 h 99"/>
                  <a:gd name="T12" fmla="*/ 1 w 273"/>
                  <a:gd name="T13" fmla="*/ 0 h 9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3" h="99">
                    <a:moveTo>
                      <a:pt x="273" y="75"/>
                    </a:moveTo>
                    <a:lnTo>
                      <a:pt x="273" y="99"/>
                    </a:lnTo>
                    <a:lnTo>
                      <a:pt x="0" y="51"/>
                    </a:lnTo>
                    <a:lnTo>
                      <a:pt x="0" y="25"/>
                    </a:lnTo>
                    <a:lnTo>
                      <a:pt x="0" y="0"/>
                    </a:lnTo>
                    <a:lnTo>
                      <a:pt x="223" y="25"/>
                    </a:lnTo>
                    <a:lnTo>
                      <a:pt x="273" y="75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33" name="Freeform 95">
                <a:extLst>
                  <a:ext uri="{FF2B5EF4-FFF2-40B4-BE49-F238E27FC236}">
                    <a16:creationId xmlns:a16="http://schemas.microsoft.com/office/drawing/2014/main" id="{4CEF5A99-ACDF-4AFC-AFAF-6C7AC1ADC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4" y="1557"/>
                <a:ext cx="12" cy="7"/>
              </a:xfrm>
              <a:custGeom>
                <a:avLst/>
                <a:gdLst>
                  <a:gd name="T0" fmla="*/ 1 w 223"/>
                  <a:gd name="T1" fmla="*/ 0 h 123"/>
                  <a:gd name="T2" fmla="*/ 1 w 223"/>
                  <a:gd name="T3" fmla="*/ 0 h 123"/>
                  <a:gd name="T4" fmla="*/ 0 w 223"/>
                  <a:gd name="T5" fmla="*/ 0 h 123"/>
                  <a:gd name="T6" fmla="*/ 0 w 223"/>
                  <a:gd name="T7" fmla="*/ 0 h 123"/>
                  <a:gd name="T8" fmla="*/ 0 w 223"/>
                  <a:gd name="T9" fmla="*/ 0 h 123"/>
                  <a:gd name="T10" fmla="*/ 0 w 223"/>
                  <a:gd name="T11" fmla="*/ 0 h 123"/>
                  <a:gd name="T12" fmla="*/ 1 w 223"/>
                  <a:gd name="T13" fmla="*/ 0 h 123"/>
                  <a:gd name="T14" fmla="*/ 1 w 223"/>
                  <a:gd name="T15" fmla="*/ 0 h 1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3" h="123">
                    <a:moveTo>
                      <a:pt x="223" y="24"/>
                    </a:moveTo>
                    <a:lnTo>
                      <a:pt x="223" y="48"/>
                    </a:lnTo>
                    <a:lnTo>
                      <a:pt x="0" y="123"/>
                    </a:lnTo>
                    <a:lnTo>
                      <a:pt x="0" y="98"/>
                    </a:lnTo>
                    <a:lnTo>
                      <a:pt x="0" y="75"/>
                    </a:lnTo>
                    <a:lnTo>
                      <a:pt x="173" y="0"/>
                    </a:lnTo>
                    <a:lnTo>
                      <a:pt x="200" y="0"/>
                    </a:lnTo>
                    <a:lnTo>
                      <a:pt x="223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34" name="Freeform 96">
                <a:extLst>
                  <a:ext uri="{FF2B5EF4-FFF2-40B4-BE49-F238E27FC236}">
                    <a16:creationId xmlns:a16="http://schemas.microsoft.com/office/drawing/2014/main" id="{D360B6FB-E43A-4FED-9645-BCE752C7FB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4" y="1557"/>
                <a:ext cx="12" cy="7"/>
              </a:xfrm>
              <a:custGeom>
                <a:avLst/>
                <a:gdLst>
                  <a:gd name="T0" fmla="*/ 1 w 223"/>
                  <a:gd name="T1" fmla="*/ 0 h 123"/>
                  <a:gd name="T2" fmla="*/ 1 w 223"/>
                  <a:gd name="T3" fmla="*/ 0 h 123"/>
                  <a:gd name="T4" fmla="*/ 0 w 223"/>
                  <a:gd name="T5" fmla="*/ 0 h 123"/>
                  <a:gd name="T6" fmla="*/ 0 w 223"/>
                  <a:gd name="T7" fmla="*/ 0 h 123"/>
                  <a:gd name="T8" fmla="*/ 0 w 223"/>
                  <a:gd name="T9" fmla="*/ 0 h 123"/>
                  <a:gd name="T10" fmla="*/ 0 w 223"/>
                  <a:gd name="T11" fmla="*/ 0 h 123"/>
                  <a:gd name="T12" fmla="*/ 0 w 223"/>
                  <a:gd name="T13" fmla="*/ 0 h 123"/>
                  <a:gd name="T14" fmla="*/ 1 w 223"/>
                  <a:gd name="T15" fmla="*/ 0 h 123"/>
                  <a:gd name="T16" fmla="*/ 1 w 223"/>
                  <a:gd name="T17" fmla="*/ 0 h 123"/>
                  <a:gd name="T18" fmla="*/ 1 w 223"/>
                  <a:gd name="T19" fmla="*/ 0 h 1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23" h="123">
                    <a:moveTo>
                      <a:pt x="223" y="24"/>
                    </a:moveTo>
                    <a:lnTo>
                      <a:pt x="223" y="48"/>
                    </a:lnTo>
                    <a:lnTo>
                      <a:pt x="0" y="123"/>
                    </a:lnTo>
                    <a:lnTo>
                      <a:pt x="0" y="98"/>
                    </a:lnTo>
                    <a:lnTo>
                      <a:pt x="0" y="75"/>
                    </a:lnTo>
                    <a:lnTo>
                      <a:pt x="173" y="0"/>
                    </a:lnTo>
                    <a:lnTo>
                      <a:pt x="200" y="0"/>
                    </a:lnTo>
                    <a:lnTo>
                      <a:pt x="223" y="24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35" name="Freeform 97">
                <a:extLst>
                  <a:ext uri="{FF2B5EF4-FFF2-40B4-BE49-F238E27FC236}">
                    <a16:creationId xmlns:a16="http://schemas.microsoft.com/office/drawing/2014/main" id="{1875CFDE-3663-4E48-933C-A6594BE21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" y="1558"/>
                <a:ext cx="14" cy="3"/>
              </a:xfrm>
              <a:custGeom>
                <a:avLst/>
                <a:gdLst>
                  <a:gd name="T0" fmla="*/ 1 w 247"/>
                  <a:gd name="T1" fmla="*/ 0 h 51"/>
                  <a:gd name="T2" fmla="*/ 1 w 247"/>
                  <a:gd name="T3" fmla="*/ 0 h 51"/>
                  <a:gd name="T4" fmla="*/ 0 w 247"/>
                  <a:gd name="T5" fmla="*/ 0 h 51"/>
                  <a:gd name="T6" fmla="*/ 0 w 247"/>
                  <a:gd name="T7" fmla="*/ 0 h 51"/>
                  <a:gd name="T8" fmla="*/ 0 w 247"/>
                  <a:gd name="T9" fmla="*/ 0 h 51"/>
                  <a:gd name="T10" fmla="*/ 0 w 247"/>
                  <a:gd name="T11" fmla="*/ 0 h 51"/>
                  <a:gd name="T12" fmla="*/ 1 w 247"/>
                  <a:gd name="T13" fmla="*/ 0 h 51"/>
                  <a:gd name="T14" fmla="*/ 1 w 247"/>
                  <a:gd name="T15" fmla="*/ 0 h 5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7" h="51">
                    <a:moveTo>
                      <a:pt x="247" y="24"/>
                    </a:moveTo>
                    <a:lnTo>
                      <a:pt x="223" y="51"/>
                    </a:lnTo>
                    <a:lnTo>
                      <a:pt x="24" y="51"/>
                    </a:lnTo>
                    <a:lnTo>
                      <a:pt x="0" y="51"/>
                    </a:lnTo>
                    <a:lnTo>
                      <a:pt x="0" y="24"/>
                    </a:lnTo>
                    <a:lnTo>
                      <a:pt x="24" y="0"/>
                    </a:lnTo>
                    <a:lnTo>
                      <a:pt x="247" y="0"/>
                    </a:lnTo>
                    <a:lnTo>
                      <a:pt x="247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36" name="Freeform 98">
                <a:extLst>
                  <a:ext uri="{FF2B5EF4-FFF2-40B4-BE49-F238E27FC236}">
                    <a16:creationId xmlns:a16="http://schemas.microsoft.com/office/drawing/2014/main" id="{D8FFF3AC-90B8-4513-B13E-592901455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" y="1558"/>
                <a:ext cx="14" cy="3"/>
              </a:xfrm>
              <a:custGeom>
                <a:avLst/>
                <a:gdLst>
                  <a:gd name="T0" fmla="*/ 1 w 247"/>
                  <a:gd name="T1" fmla="*/ 0 h 51"/>
                  <a:gd name="T2" fmla="*/ 1 w 247"/>
                  <a:gd name="T3" fmla="*/ 0 h 51"/>
                  <a:gd name="T4" fmla="*/ 0 w 247"/>
                  <a:gd name="T5" fmla="*/ 0 h 51"/>
                  <a:gd name="T6" fmla="*/ 0 w 247"/>
                  <a:gd name="T7" fmla="*/ 0 h 51"/>
                  <a:gd name="T8" fmla="*/ 0 w 247"/>
                  <a:gd name="T9" fmla="*/ 0 h 51"/>
                  <a:gd name="T10" fmla="*/ 0 w 247"/>
                  <a:gd name="T11" fmla="*/ 0 h 51"/>
                  <a:gd name="T12" fmla="*/ 1 w 247"/>
                  <a:gd name="T13" fmla="*/ 0 h 51"/>
                  <a:gd name="T14" fmla="*/ 1 w 247"/>
                  <a:gd name="T15" fmla="*/ 0 h 5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7" h="51">
                    <a:moveTo>
                      <a:pt x="247" y="24"/>
                    </a:moveTo>
                    <a:lnTo>
                      <a:pt x="223" y="51"/>
                    </a:lnTo>
                    <a:lnTo>
                      <a:pt x="24" y="51"/>
                    </a:lnTo>
                    <a:lnTo>
                      <a:pt x="0" y="51"/>
                    </a:lnTo>
                    <a:lnTo>
                      <a:pt x="0" y="24"/>
                    </a:lnTo>
                    <a:lnTo>
                      <a:pt x="24" y="0"/>
                    </a:lnTo>
                    <a:lnTo>
                      <a:pt x="247" y="0"/>
                    </a:lnTo>
                    <a:lnTo>
                      <a:pt x="247" y="24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37" name="Freeform 99">
                <a:extLst>
                  <a:ext uri="{FF2B5EF4-FFF2-40B4-BE49-F238E27FC236}">
                    <a16:creationId xmlns:a16="http://schemas.microsoft.com/office/drawing/2014/main" id="{F95F9662-8B39-44FE-A4BB-BF9767DFD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7" y="1558"/>
                <a:ext cx="15" cy="4"/>
              </a:xfrm>
              <a:custGeom>
                <a:avLst/>
                <a:gdLst>
                  <a:gd name="T0" fmla="*/ 1 w 271"/>
                  <a:gd name="T1" fmla="*/ 0 h 74"/>
                  <a:gd name="T2" fmla="*/ 1 w 271"/>
                  <a:gd name="T3" fmla="*/ 0 h 74"/>
                  <a:gd name="T4" fmla="*/ 0 w 271"/>
                  <a:gd name="T5" fmla="*/ 0 h 74"/>
                  <a:gd name="T6" fmla="*/ 0 w 271"/>
                  <a:gd name="T7" fmla="*/ 0 h 74"/>
                  <a:gd name="T8" fmla="*/ 0 w 271"/>
                  <a:gd name="T9" fmla="*/ 0 h 74"/>
                  <a:gd name="T10" fmla="*/ 0 w 271"/>
                  <a:gd name="T11" fmla="*/ 0 h 74"/>
                  <a:gd name="T12" fmla="*/ 1 w 271"/>
                  <a:gd name="T13" fmla="*/ 0 h 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1" h="74">
                    <a:moveTo>
                      <a:pt x="271" y="24"/>
                    </a:moveTo>
                    <a:lnTo>
                      <a:pt x="271" y="51"/>
                    </a:lnTo>
                    <a:lnTo>
                      <a:pt x="25" y="74"/>
                    </a:lnTo>
                    <a:lnTo>
                      <a:pt x="0" y="51"/>
                    </a:lnTo>
                    <a:lnTo>
                      <a:pt x="0" y="24"/>
                    </a:lnTo>
                    <a:lnTo>
                      <a:pt x="123" y="0"/>
                    </a:lnTo>
                    <a:lnTo>
                      <a:pt x="271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38" name="Freeform 100">
                <a:extLst>
                  <a:ext uri="{FF2B5EF4-FFF2-40B4-BE49-F238E27FC236}">
                    <a16:creationId xmlns:a16="http://schemas.microsoft.com/office/drawing/2014/main" id="{56E9E76F-C224-4FF0-BD78-9750381F7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7" y="1558"/>
                <a:ext cx="15" cy="4"/>
              </a:xfrm>
              <a:custGeom>
                <a:avLst/>
                <a:gdLst>
                  <a:gd name="T0" fmla="*/ 1 w 271"/>
                  <a:gd name="T1" fmla="*/ 0 h 74"/>
                  <a:gd name="T2" fmla="*/ 1 w 271"/>
                  <a:gd name="T3" fmla="*/ 0 h 74"/>
                  <a:gd name="T4" fmla="*/ 0 w 271"/>
                  <a:gd name="T5" fmla="*/ 0 h 74"/>
                  <a:gd name="T6" fmla="*/ 0 w 271"/>
                  <a:gd name="T7" fmla="*/ 0 h 74"/>
                  <a:gd name="T8" fmla="*/ 0 w 271"/>
                  <a:gd name="T9" fmla="*/ 0 h 74"/>
                  <a:gd name="T10" fmla="*/ 0 w 271"/>
                  <a:gd name="T11" fmla="*/ 0 h 74"/>
                  <a:gd name="T12" fmla="*/ 1 w 271"/>
                  <a:gd name="T13" fmla="*/ 0 h 74"/>
                  <a:gd name="T14" fmla="*/ 1 w 271"/>
                  <a:gd name="T15" fmla="*/ 0 h 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1" h="74">
                    <a:moveTo>
                      <a:pt x="271" y="24"/>
                    </a:moveTo>
                    <a:lnTo>
                      <a:pt x="271" y="51"/>
                    </a:lnTo>
                    <a:lnTo>
                      <a:pt x="25" y="74"/>
                    </a:lnTo>
                    <a:lnTo>
                      <a:pt x="0" y="51"/>
                    </a:lnTo>
                    <a:lnTo>
                      <a:pt x="0" y="24"/>
                    </a:lnTo>
                    <a:lnTo>
                      <a:pt x="123" y="0"/>
                    </a:lnTo>
                    <a:lnTo>
                      <a:pt x="271" y="24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39" name="Freeform 101">
                <a:extLst>
                  <a:ext uri="{FF2B5EF4-FFF2-40B4-BE49-F238E27FC236}">
                    <a16:creationId xmlns:a16="http://schemas.microsoft.com/office/drawing/2014/main" id="{F09650B6-3855-420B-8D6B-DD672C78B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0" y="1559"/>
                <a:ext cx="15" cy="6"/>
              </a:xfrm>
              <a:custGeom>
                <a:avLst/>
                <a:gdLst>
                  <a:gd name="T0" fmla="*/ 1 w 274"/>
                  <a:gd name="T1" fmla="*/ 0 h 101"/>
                  <a:gd name="T2" fmla="*/ 0 w 274"/>
                  <a:gd name="T3" fmla="*/ 0 h 101"/>
                  <a:gd name="T4" fmla="*/ 0 w 274"/>
                  <a:gd name="T5" fmla="*/ 0 h 101"/>
                  <a:gd name="T6" fmla="*/ 0 w 274"/>
                  <a:gd name="T7" fmla="*/ 0 h 101"/>
                  <a:gd name="T8" fmla="*/ 1 w 274"/>
                  <a:gd name="T9" fmla="*/ 0 h 101"/>
                  <a:gd name="T10" fmla="*/ 1 w 274"/>
                  <a:gd name="T11" fmla="*/ 0 h 101"/>
                  <a:gd name="T12" fmla="*/ 1 w 274"/>
                  <a:gd name="T13" fmla="*/ 0 h 10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4" h="101">
                    <a:moveTo>
                      <a:pt x="274" y="0"/>
                    </a:moveTo>
                    <a:lnTo>
                      <a:pt x="27" y="101"/>
                    </a:lnTo>
                    <a:lnTo>
                      <a:pt x="0" y="101"/>
                    </a:lnTo>
                    <a:lnTo>
                      <a:pt x="51" y="50"/>
                    </a:lnTo>
                    <a:lnTo>
                      <a:pt x="223" y="0"/>
                    </a:lnTo>
                    <a:lnTo>
                      <a:pt x="250" y="0"/>
                    </a:lnTo>
                    <a:lnTo>
                      <a:pt x="27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40" name="Freeform 102">
                <a:extLst>
                  <a:ext uri="{FF2B5EF4-FFF2-40B4-BE49-F238E27FC236}">
                    <a16:creationId xmlns:a16="http://schemas.microsoft.com/office/drawing/2014/main" id="{2FA2DC26-0F27-48EA-8339-8B25AC365C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0" y="1559"/>
                <a:ext cx="15" cy="6"/>
              </a:xfrm>
              <a:custGeom>
                <a:avLst/>
                <a:gdLst>
                  <a:gd name="T0" fmla="*/ 1 w 274"/>
                  <a:gd name="T1" fmla="*/ 0 h 101"/>
                  <a:gd name="T2" fmla="*/ 0 w 274"/>
                  <a:gd name="T3" fmla="*/ 0 h 101"/>
                  <a:gd name="T4" fmla="*/ 0 w 274"/>
                  <a:gd name="T5" fmla="*/ 0 h 101"/>
                  <a:gd name="T6" fmla="*/ 0 w 274"/>
                  <a:gd name="T7" fmla="*/ 0 h 101"/>
                  <a:gd name="T8" fmla="*/ 0 w 274"/>
                  <a:gd name="T9" fmla="*/ 0 h 101"/>
                  <a:gd name="T10" fmla="*/ 0 w 274"/>
                  <a:gd name="T11" fmla="*/ 0 h 101"/>
                  <a:gd name="T12" fmla="*/ 1 w 274"/>
                  <a:gd name="T13" fmla="*/ 0 h 101"/>
                  <a:gd name="T14" fmla="*/ 1 w 274"/>
                  <a:gd name="T15" fmla="*/ 0 h 101"/>
                  <a:gd name="T16" fmla="*/ 1 w 274"/>
                  <a:gd name="T17" fmla="*/ 0 h 101"/>
                  <a:gd name="T18" fmla="*/ 1 w 274"/>
                  <a:gd name="T19" fmla="*/ 0 h 10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74" h="101">
                    <a:moveTo>
                      <a:pt x="274" y="0"/>
                    </a:moveTo>
                    <a:lnTo>
                      <a:pt x="27" y="101"/>
                    </a:lnTo>
                    <a:lnTo>
                      <a:pt x="0" y="101"/>
                    </a:lnTo>
                    <a:lnTo>
                      <a:pt x="51" y="50"/>
                    </a:lnTo>
                    <a:lnTo>
                      <a:pt x="223" y="0"/>
                    </a:lnTo>
                    <a:lnTo>
                      <a:pt x="250" y="0"/>
                    </a:lnTo>
                    <a:lnTo>
                      <a:pt x="274" y="0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41" name="Freeform 103">
                <a:extLst>
                  <a:ext uri="{FF2B5EF4-FFF2-40B4-BE49-F238E27FC236}">
                    <a16:creationId xmlns:a16="http://schemas.microsoft.com/office/drawing/2014/main" id="{D70D02F0-3647-4A1F-953D-A98962733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" y="1562"/>
                <a:ext cx="10" cy="6"/>
              </a:xfrm>
              <a:custGeom>
                <a:avLst/>
                <a:gdLst>
                  <a:gd name="T0" fmla="*/ 1 w 195"/>
                  <a:gd name="T1" fmla="*/ 0 h 98"/>
                  <a:gd name="T2" fmla="*/ 1 w 195"/>
                  <a:gd name="T3" fmla="*/ 0 h 98"/>
                  <a:gd name="T4" fmla="*/ 0 w 195"/>
                  <a:gd name="T5" fmla="*/ 0 h 98"/>
                  <a:gd name="T6" fmla="*/ 0 w 195"/>
                  <a:gd name="T7" fmla="*/ 0 h 98"/>
                  <a:gd name="T8" fmla="*/ 0 w 195"/>
                  <a:gd name="T9" fmla="*/ 0 h 98"/>
                  <a:gd name="T10" fmla="*/ 0 w 195"/>
                  <a:gd name="T11" fmla="*/ 0 h 98"/>
                  <a:gd name="T12" fmla="*/ 0 w 195"/>
                  <a:gd name="T13" fmla="*/ 0 h 98"/>
                  <a:gd name="T14" fmla="*/ 1 w 195"/>
                  <a:gd name="T15" fmla="*/ 0 h 9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95" h="98">
                    <a:moveTo>
                      <a:pt x="195" y="0"/>
                    </a:moveTo>
                    <a:lnTo>
                      <a:pt x="195" y="25"/>
                    </a:lnTo>
                    <a:lnTo>
                      <a:pt x="23" y="98"/>
                    </a:lnTo>
                    <a:lnTo>
                      <a:pt x="0" y="98"/>
                    </a:lnTo>
                    <a:lnTo>
                      <a:pt x="0" y="75"/>
                    </a:lnTo>
                    <a:lnTo>
                      <a:pt x="149" y="0"/>
                    </a:lnTo>
                    <a:lnTo>
                      <a:pt x="172" y="0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42" name="Freeform 104">
                <a:extLst>
                  <a:ext uri="{FF2B5EF4-FFF2-40B4-BE49-F238E27FC236}">
                    <a16:creationId xmlns:a16="http://schemas.microsoft.com/office/drawing/2014/main" id="{CCB5A94D-AB5C-4A02-B837-3E069D87C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" y="1562"/>
                <a:ext cx="10" cy="6"/>
              </a:xfrm>
              <a:custGeom>
                <a:avLst/>
                <a:gdLst>
                  <a:gd name="T0" fmla="*/ 1 w 195"/>
                  <a:gd name="T1" fmla="*/ 0 h 98"/>
                  <a:gd name="T2" fmla="*/ 1 w 195"/>
                  <a:gd name="T3" fmla="*/ 0 h 98"/>
                  <a:gd name="T4" fmla="*/ 0 w 195"/>
                  <a:gd name="T5" fmla="*/ 0 h 98"/>
                  <a:gd name="T6" fmla="*/ 0 w 195"/>
                  <a:gd name="T7" fmla="*/ 0 h 98"/>
                  <a:gd name="T8" fmla="*/ 0 w 195"/>
                  <a:gd name="T9" fmla="*/ 0 h 98"/>
                  <a:gd name="T10" fmla="*/ 0 w 195"/>
                  <a:gd name="T11" fmla="*/ 0 h 98"/>
                  <a:gd name="T12" fmla="*/ 0 w 195"/>
                  <a:gd name="T13" fmla="*/ 0 h 98"/>
                  <a:gd name="T14" fmla="*/ 0 w 195"/>
                  <a:gd name="T15" fmla="*/ 0 h 98"/>
                  <a:gd name="T16" fmla="*/ 1 w 195"/>
                  <a:gd name="T17" fmla="*/ 0 h 9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5" h="98">
                    <a:moveTo>
                      <a:pt x="195" y="0"/>
                    </a:moveTo>
                    <a:lnTo>
                      <a:pt x="195" y="25"/>
                    </a:lnTo>
                    <a:lnTo>
                      <a:pt x="23" y="98"/>
                    </a:lnTo>
                    <a:lnTo>
                      <a:pt x="0" y="98"/>
                    </a:lnTo>
                    <a:lnTo>
                      <a:pt x="0" y="75"/>
                    </a:lnTo>
                    <a:lnTo>
                      <a:pt x="149" y="0"/>
                    </a:lnTo>
                    <a:lnTo>
                      <a:pt x="172" y="0"/>
                    </a:lnTo>
                    <a:lnTo>
                      <a:pt x="195" y="0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43" name="Freeform 105">
                <a:extLst>
                  <a:ext uri="{FF2B5EF4-FFF2-40B4-BE49-F238E27FC236}">
                    <a16:creationId xmlns:a16="http://schemas.microsoft.com/office/drawing/2014/main" id="{977B2D52-443B-4680-AD10-929FE4A422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2" y="1566"/>
                <a:ext cx="15" cy="3"/>
              </a:xfrm>
              <a:custGeom>
                <a:avLst/>
                <a:gdLst>
                  <a:gd name="T0" fmla="*/ 1 w 270"/>
                  <a:gd name="T1" fmla="*/ 0 h 51"/>
                  <a:gd name="T2" fmla="*/ 0 w 270"/>
                  <a:gd name="T3" fmla="*/ 0 h 51"/>
                  <a:gd name="T4" fmla="*/ 0 w 270"/>
                  <a:gd name="T5" fmla="*/ 0 h 51"/>
                  <a:gd name="T6" fmla="*/ 0 w 270"/>
                  <a:gd name="T7" fmla="*/ 0 h 51"/>
                  <a:gd name="T8" fmla="*/ 0 w 270"/>
                  <a:gd name="T9" fmla="*/ 0 h 51"/>
                  <a:gd name="T10" fmla="*/ 1 w 270"/>
                  <a:gd name="T11" fmla="*/ 0 h 51"/>
                  <a:gd name="T12" fmla="*/ 1 w 270"/>
                  <a:gd name="T13" fmla="*/ 0 h 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0" h="51">
                    <a:moveTo>
                      <a:pt x="270" y="23"/>
                    </a:moveTo>
                    <a:lnTo>
                      <a:pt x="98" y="51"/>
                    </a:lnTo>
                    <a:lnTo>
                      <a:pt x="24" y="23"/>
                    </a:lnTo>
                    <a:lnTo>
                      <a:pt x="0" y="23"/>
                    </a:lnTo>
                    <a:lnTo>
                      <a:pt x="0" y="0"/>
                    </a:lnTo>
                    <a:lnTo>
                      <a:pt x="270" y="0"/>
                    </a:lnTo>
                    <a:lnTo>
                      <a:pt x="27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44" name="Freeform 106">
                <a:extLst>
                  <a:ext uri="{FF2B5EF4-FFF2-40B4-BE49-F238E27FC236}">
                    <a16:creationId xmlns:a16="http://schemas.microsoft.com/office/drawing/2014/main" id="{E487DF8F-E764-4998-9F57-C4641D23DB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2" y="1566"/>
                <a:ext cx="15" cy="3"/>
              </a:xfrm>
              <a:custGeom>
                <a:avLst/>
                <a:gdLst>
                  <a:gd name="T0" fmla="*/ 1 w 270"/>
                  <a:gd name="T1" fmla="*/ 0 h 51"/>
                  <a:gd name="T2" fmla="*/ 0 w 270"/>
                  <a:gd name="T3" fmla="*/ 0 h 51"/>
                  <a:gd name="T4" fmla="*/ 0 w 270"/>
                  <a:gd name="T5" fmla="*/ 0 h 51"/>
                  <a:gd name="T6" fmla="*/ 0 w 270"/>
                  <a:gd name="T7" fmla="*/ 0 h 51"/>
                  <a:gd name="T8" fmla="*/ 0 w 270"/>
                  <a:gd name="T9" fmla="*/ 0 h 51"/>
                  <a:gd name="T10" fmla="*/ 1 w 270"/>
                  <a:gd name="T11" fmla="*/ 0 h 51"/>
                  <a:gd name="T12" fmla="*/ 1 w 270"/>
                  <a:gd name="T13" fmla="*/ 0 h 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0" h="51">
                    <a:moveTo>
                      <a:pt x="270" y="23"/>
                    </a:moveTo>
                    <a:lnTo>
                      <a:pt x="98" y="51"/>
                    </a:lnTo>
                    <a:lnTo>
                      <a:pt x="24" y="23"/>
                    </a:lnTo>
                    <a:lnTo>
                      <a:pt x="0" y="23"/>
                    </a:lnTo>
                    <a:lnTo>
                      <a:pt x="0" y="0"/>
                    </a:lnTo>
                    <a:lnTo>
                      <a:pt x="270" y="0"/>
                    </a:lnTo>
                    <a:lnTo>
                      <a:pt x="270" y="23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45" name="Freeform 107">
                <a:extLst>
                  <a:ext uri="{FF2B5EF4-FFF2-40B4-BE49-F238E27FC236}">
                    <a16:creationId xmlns:a16="http://schemas.microsoft.com/office/drawing/2014/main" id="{14479F67-6C5B-4D40-ABD6-7A7E8902EB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1" y="1566"/>
                <a:ext cx="18" cy="7"/>
              </a:xfrm>
              <a:custGeom>
                <a:avLst/>
                <a:gdLst>
                  <a:gd name="T0" fmla="*/ 1 w 323"/>
                  <a:gd name="T1" fmla="*/ 0 h 125"/>
                  <a:gd name="T2" fmla="*/ 1 w 323"/>
                  <a:gd name="T3" fmla="*/ 0 h 125"/>
                  <a:gd name="T4" fmla="*/ 1 w 323"/>
                  <a:gd name="T5" fmla="*/ 0 h 125"/>
                  <a:gd name="T6" fmla="*/ 0 w 323"/>
                  <a:gd name="T7" fmla="*/ 0 h 125"/>
                  <a:gd name="T8" fmla="*/ 0 w 323"/>
                  <a:gd name="T9" fmla="*/ 0 h 125"/>
                  <a:gd name="T10" fmla="*/ 0 w 323"/>
                  <a:gd name="T11" fmla="*/ 0 h 125"/>
                  <a:gd name="T12" fmla="*/ 1 w 323"/>
                  <a:gd name="T13" fmla="*/ 0 h 125"/>
                  <a:gd name="T14" fmla="*/ 1 w 323"/>
                  <a:gd name="T15" fmla="*/ 0 h 1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23" h="125">
                    <a:moveTo>
                      <a:pt x="323" y="97"/>
                    </a:moveTo>
                    <a:lnTo>
                      <a:pt x="323" y="125"/>
                    </a:lnTo>
                    <a:lnTo>
                      <a:pt x="249" y="125"/>
                    </a:lnTo>
                    <a:lnTo>
                      <a:pt x="26" y="23"/>
                    </a:lnTo>
                    <a:lnTo>
                      <a:pt x="0" y="23"/>
                    </a:lnTo>
                    <a:lnTo>
                      <a:pt x="26" y="0"/>
                    </a:lnTo>
                    <a:lnTo>
                      <a:pt x="222" y="51"/>
                    </a:lnTo>
                    <a:lnTo>
                      <a:pt x="323" y="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46" name="Freeform 108">
                <a:extLst>
                  <a:ext uri="{FF2B5EF4-FFF2-40B4-BE49-F238E27FC236}">
                    <a16:creationId xmlns:a16="http://schemas.microsoft.com/office/drawing/2014/main" id="{E3072B88-E50A-4B06-8E94-256FF0FDF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1" y="1566"/>
                <a:ext cx="18" cy="7"/>
              </a:xfrm>
              <a:custGeom>
                <a:avLst/>
                <a:gdLst>
                  <a:gd name="T0" fmla="*/ 1 w 323"/>
                  <a:gd name="T1" fmla="*/ 0 h 125"/>
                  <a:gd name="T2" fmla="*/ 1 w 323"/>
                  <a:gd name="T3" fmla="*/ 0 h 125"/>
                  <a:gd name="T4" fmla="*/ 1 w 323"/>
                  <a:gd name="T5" fmla="*/ 0 h 125"/>
                  <a:gd name="T6" fmla="*/ 1 w 323"/>
                  <a:gd name="T7" fmla="*/ 0 h 125"/>
                  <a:gd name="T8" fmla="*/ 0 w 323"/>
                  <a:gd name="T9" fmla="*/ 0 h 125"/>
                  <a:gd name="T10" fmla="*/ 0 w 323"/>
                  <a:gd name="T11" fmla="*/ 0 h 125"/>
                  <a:gd name="T12" fmla="*/ 0 w 323"/>
                  <a:gd name="T13" fmla="*/ 0 h 125"/>
                  <a:gd name="T14" fmla="*/ 1 w 323"/>
                  <a:gd name="T15" fmla="*/ 0 h 125"/>
                  <a:gd name="T16" fmla="*/ 1 w 323"/>
                  <a:gd name="T17" fmla="*/ 0 h 1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3" h="125">
                    <a:moveTo>
                      <a:pt x="323" y="97"/>
                    </a:moveTo>
                    <a:lnTo>
                      <a:pt x="323" y="97"/>
                    </a:lnTo>
                    <a:lnTo>
                      <a:pt x="323" y="125"/>
                    </a:lnTo>
                    <a:lnTo>
                      <a:pt x="249" y="125"/>
                    </a:lnTo>
                    <a:lnTo>
                      <a:pt x="26" y="23"/>
                    </a:lnTo>
                    <a:lnTo>
                      <a:pt x="0" y="23"/>
                    </a:lnTo>
                    <a:lnTo>
                      <a:pt x="26" y="0"/>
                    </a:lnTo>
                    <a:lnTo>
                      <a:pt x="222" y="51"/>
                    </a:lnTo>
                    <a:lnTo>
                      <a:pt x="323" y="97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47" name="Freeform 109">
                <a:extLst>
                  <a:ext uri="{FF2B5EF4-FFF2-40B4-BE49-F238E27FC236}">
                    <a16:creationId xmlns:a16="http://schemas.microsoft.com/office/drawing/2014/main" id="{A58D0F03-DD5B-4DB1-8427-BA790EB7F4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8" y="1566"/>
                <a:ext cx="13" cy="6"/>
              </a:xfrm>
              <a:custGeom>
                <a:avLst/>
                <a:gdLst>
                  <a:gd name="T0" fmla="*/ 1 w 223"/>
                  <a:gd name="T1" fmla="*/ 0 h 97"/>
                  <a:gd name="T2" fmla="*/ 1 w 223"/>
                  <a:gd name="T3" fmla="*/ 0 h 97"/>
                  <a:gd name="T4" fmla="*/ 0 w 223"/>
                  <a:gd name="T5" fmla="*/ 0 h 97"/>
                  <a:gd name="T6" fmla="*/ 0 w 223"/>
                  <a:gd name="T7" fmla="*/ 0 h 97"/>
                  <a:gd name="T8" fmla="*/ 0 w 223"/>
                  <a:gd name="T9" fmla="*/ 0 h 97"/>
                  <a:gd name="T10" fmla="*/ 0 w 223"/>
                  <a:gd name="T11" fmla="*/ 0 h 97"/>
                  <a:gd name="T12" fmla="*/ 0 w 223"/>
                  <a:gd name="T13" fmla="*/ 0 h 97"/>
                  <a:gd name="T14" fmla="*/ 1 w 223"/>
                  <a:gd name="T15" fmla="*/ 0 h 97"/>
                  <a:gd name="T16" fmla="*/ 1 w 223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3" h="97">
                    <a:moveTo>
                      <a:pt x="223" y="23"/>
                    </a:moveTo>
                    <a:lnTo>
                      <a:pt x="199" y="74"/>
                    </a:lnTo>
                    <a:lnTo>
                      <a:pt x="101" y="74"/>
                    </a:lnTo>
                    <a:lnTo>
                      <a:pt x="26" y="97"/>
                    </a:lnTo>
                    <a:lnTo>
                      <a:pt x="0" y="97"/>
                    </a:lnTo>
                    <a:lnTo>
                      <a:pt x="0" y="74"/>
                    </a:lnTo>
                    <a:lnTo>
                      <a:pt x="74" y="51"/>
                    </a:lnTo>
                    <a:lnTo>
                      <a:pt x="223" y="0"/>
                    </a:lnTo>
                    <a:lnTo>
                      <a:pt x="223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48" name="Freeform 110">
                <a:extLst>
                  <a:ext uri="{FF2B5EF4-FFF2-40B4-BE49-F238E27FC236}">
                    <a16:creationId xmlns:a16="http://schemas.microsoft.com/office/drawing/2014/main" id="{434FF8BA-499B-4AB0-A5BC-12DC738A4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8" y="1566"/>
                <a:ext cx="13" cy="6"/>
              </a:xfrm>
              <a:custGeom>
                <a:avLst/>
                <a:gdLst>
                  <a:gd name="T0" fmla="*/ 1 w 223"/>
                  <a:gd name="T1" fmla="*/ 0 h 97"/>
                  <a:gd name="T2" fmla="*/ 1 w 223"/>
                  <a:gd name="T3" fmla="*/ 0 h 97"/>
                  <a:gd name="T4" fmla="*/ 0 w 223"/>
                  <a:gd name="T5" fmla="*/ 0 h 97"/>
                  <a:gd name="T6" fmla="*/ 0 w 223"/>
                  <a:gd name="T7" fmla="*/ 0 h 97"/>
                  <a:gd name="T8" fmla="*/ 0 w 223"/>
                  <a:gd name="T9" fmla="*/ 0 h 97"/>
                  <a:gd name="T10" fmla="*/ 0 w 223"/>
                  <a:gd name="T11" fmla="*/ 0 h 97"/>
                  <a:gd name="T12" fmla="*/ 0 w 223"/>
                  <a:gd name="T13" fmla="*/ 0 h 97"/>
                  <a:gd name="T14" fmla="*/ 0 w 223"/>
                  <a:gd name="T15" fmla="*/ 0 h 97"/>
                  <a:gd name="T16" fmla="*/ 1 w 223"/>
                  <a:gd name="T17" fmla="*/ 0 h 97"/>
                  <a:gd name="T18" fmla="*/ 1 w 223"/>
                  <a:gd name="T19" fmla="*/ 0 h 97"/>
                  <a:gd name="T20" fmla="*/ 1 w 223"/>
                  <a:gd name="T21" fmla="*/ 0 h 9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3" h="97">
                    <a:moveTo>
                      <a:pt x="223" y="23"/>
                    </a:moveTo>
                    <a:lnTo>
                      <a:pt x="199" y="74"/>
                    </a:lnTo>
                    <a:lnTo>
                      <a:pt x="101" y="74"/>
                    </a:lnTo>
                    <a:lnTo>
                      <a:pt x="26" y="97"/>
                    </a:lnTo>
                    <a:lnTo>
                      <a:pt x="0" y="97"/>
                    </a:lnTo>
                    <a:lnTo>
                      <a:pt x="0" y="74"/>
                    </a:lnTo>
                    <a:lnTo>
                      <a:pt x="74" y="51"/>
                    </a:lnTo>
                    <a:lnTo>
                      <a:pt x="223" y="0"/>
                    </a:lnTo>
                    <a:lnTo>
                      <a:pt x="223" y="23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49" name="Freeform 111">
                <a:extLst>
                  <a:ext uri="{FF2B5EF4-FFF2-40B4-BE49-F238E27FC236}">
                    <a16:creationId xmlns:a16="http://schemas.microsoft.com/office/drawing/2014/main" id="{EAE55F43-0EFB-4C19-9535-F70A99B202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6" y="1568"/>
                <a:ext cx="13" cy="9"/>
              </a:xfrm>
              <a:custGeom>
                <a:avLst/>
                <a:gdLst>
                  <a:gd name="T0" fmla="*/ 1 w 224"/>
                  <a:gd name="T1" fmla="*/ 0 h 175"/>
                  <a:gd name="T2" fmla="*/ 0 w 224"/>
                  <a:gd name="T3" fmla="*/ 0 h 175"/>
                  <a:gd name="T4" fmla="*/ 0 w 224"/>
                  <a:gd name="T5" fmla="*/ 0 h 175"/>
                  <a:gd name="T6" fmla="*/ 0 w 224"/>
                  <a:gd name="T7" fmla="*/ 0 h 175"/>
                  <a:gd name="T8" fmla="*/ 0 w 224"/>
                  <a:gd name="T9" fmla="*/ 0 h 175"/>
                  <a:gd name="T10" fmla="*/ 1 w 224"/>
                  <a:gd name="T11" fmla="*/ 0 h 175"/>
                  <a:gd name="T12" fmla="*/ 1 w 224"/>
                  <a:gd name="T13" fmla="*/ 0 h 175"/>
                  <a:gd name="T14" fmla="*/ 1 w 224"/>
                  <a:gd name="T15" fmla="*/ 0 h 1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4" h="175">
                    <a:moveTo>
                      <a:pt x="224" y="28"/>
                    </a:moveTo>
                    <a:lnTo>
                      <a:pt x="75" y="125"/>
                    </a:lnTo>
                    <a:lnTo>
                      <a:pt x="28" y="175"/>
                    </a:lnTo>
                    <a:lnTo>
                      <a:pt x="0" y="175"/>
                    </a:lnTo>
                    <a:lnTo>
                      <a:pt x="0" y="149"/>
                    </a:lnTo>
                    <a:lnTo>
                      <a:pt x="176" y="0"/>
                    </a:lnTo>
                    <a:lnTo>
                      <a:pt x="200" y="28"/>
                    </a:lnTo>
                    <a:lnTo>
                      <a:pt x="224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50" name="Freeform 112">
                <a:extLst>
                  <a:ext uri="{FF2B5EF4-FFF2-40B4-BE49-F238E27FC236}">
                    <a16:creationId xmlns:a16="http://schemas.microsoft.com/office/drawing/2014/main" id="{2CC71DBE-CF08-4F05-BF32-0E6ED471C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6" y="1568"/>
                <a:ext cx="13" cy="9"/>
              </a:xfrm>
              <a:custGeom>
                <a:avLst/>
                <a:gdLst>
                  <a:gd name="T0" fmla="*/ 1 w 224"/>
                  <a:gd name="T1" fmla="*/ 0 h 175"/>
                  <a:gd name="T2" fmla="*/ 0 w 224"/>
                  <a:gd name="T3" fmla="*/ 0 h 175"/>
                  <a:gd name="T4" fmla="*/ 0 w 224"/>
                  <a:gd name="T5" fmla="*/ 0 h 175"/>
                  <a:gd name="T6" fmla="*/ 0 w 224"/>
                  <a:gd name="T7" fmla="*/ 0 h 175"/>
                  <a:gd name="T8" fmla="*/ 0 w 224"/>
                  <a:gd name="T9" fmla="*/ 0 h 175"/>
                  <a:gd name="T10" fmla="*/ 0 w 224"/>
                  <a:gd name="T11" fmla="*/ 0 h 175"/>
                  <a:gd name="T12" fmla="*/ 1 w 224"/>
                  <a:gd name="T13" fmla="*/ 0 h 175"/>
                  <a:gd name="T14" fmla="*/ 1 w 224"/>
                  <a:gd name="T15" fmla="*/ 0 h 175"/>
                  <a:gd name="T16" fmla="*/ 1 w 224"/>
                  <a:gd name="T17" fmla="*/ 0 h 1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4" h="175">
                    <a:moveTo>
                      <a:pt x="224" y="28"/>
                    </a:moveTo>
                    <a:lnTo>
                      <a:pt x="75" y="125"/>
                    </a:lnTo>
                    <a:lnTo>
                      <a:pt x="28" y="175"/>
                    </a:lnTo>
                    <a:lnTo>
                      <a:pt x="0" y="175"/>
                    </a:lnTo>
                    <a:lnTo>
                      <a:pt x="0" y="149"/>
                    </a:lnTo>
                    <a:lnTo>
                      <a:pt x="176" y="0"/>
                    </a:lnTo>
                    <a:lnTo>
                      <a:pt x="200" y="28"/>
                    </a:lnTo>
                    <a:lnTo>
                      <a:pt x="224" y="28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51" name="Freeform 113">
                <a:extLst>
                  <a:ext uri="{FF2B5EF4-FFF2-40B4-BE49-F238E27FC236}">
                    <a16:creationId xmlns:a16="http://schemas.microsoft.com/office/drawing/2014/main" id="{9FDE6A79-5B98-48A8-94A1-78E2D1902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9" y="1571"/>
                <a:ext cx="11" cy="6"/>
              </a:xfrm>
              <a:custGeom>
                <a:avLst/>
                <a:gdLst>
                  <a:gd name="T0" fmla="*/ 1 w 199"/>
                  <a:gd name="T1" fmla="*/ 0 h 124"/>
                  <a:gd name="T2" fmla="*/ 0 w 199"/>
                  <a:gd name="T3" fmla="*/ 0 h 124"/>
                  <a:gd name="T4" fmla="*/ 0 w 199"/>
                  <a:gd name="T5" fmla="*/ 0 h 124"/>
                  <a:gd name="T6" fmla="*/ 0 w 199"/>
                  <a:gd name="T7" fmla="*/ 0 h 124"/>
                  <a:gd name="T8" fmla="*/ 0 w 199"/>
                  <a:gd name="T9" fmla="*/ 0 h 124"/>
                  <a:gd name="T10" fmla="*/ 1 w 199"/>
                  <a:gd name="T11" fmla="*/ 0 h 124"/>
                  <a:gd name="T12" fmla="*/ 1 w 199"/>
                  <a:gd name="T13" fmla="*/ 0 h 1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9" h="124">
                    <a:moveTo>
                      <a:pt x="199" y="23"/>
                    </a:moveTo>
                    <a:lnTo>
                      <a:pt x="125" y="74"/>
                    </a:lnTo>
                    <a:lnTo>
                      <a:pt x="26" y="124"/>
                    </a:lnTo>
                    <a:lnTo>
                      <a:pt x="0" y="98"/>
                    </a:lnTo>
                    <a:lnTo>
                      <a:pt x="149" y="0"/>
                    </a:lnTo>
                    <a:lnTo>
                      <a:pt x="175" y="0"/>
                    </a:lnTo>
                    <a:lnTo>
                      <a:pt x="199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52" name="Freeform 114">
                <a:extLst>
                  <a:ext uri="{FF2B5EF4-FFF2-40B4-BE49-F238E27FC236}">
                    <a16:creationId xmlns:a16="http://schemas.microsoft.com/office/drawing/2014/main" id="{3969144D-885B-4D75-916B-EF1B851864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9" y="1571"/>
                <a:ext cx="11" cy="6"/>
              </a:xfrm>
              <a:custGeom>
                <a:avLst/>
                <a:gdLst>
                  <a:gd name="T0" fmla="*/ 1 w 199"/>
                  <a:gd name="T1" fmla="*/ 0 h 124"/>
                  <a:gd name="T2" fmla="*/ 0 w 199"/>
                  <a:gd name="T3" fmla="*/ 0 h 124"/>
                  <a:gd name="T4" fmla="*/ 0 w 199"/>
                  <a:gd name="T5" fmla="*/ 0 h 124"/>
                  <a:gd name="T6" fmla="*/ 0 w 199"/>
                  <a:gd name="T7" fmla="*/ 0 h 124"/>
                  <a:gd name="T8" fmla="*/ 0 w 199"/>
                  <a:gd name="T9" fmla="*/ 0 h 124"/>
                  <a:gd name="T10" fmla="*/ 0 w 199"/>
                  <a:gd name="T11" fmla="*/ 0 h 124"/>
                  <a:gd name="T12" fmla="*/ 1 w 199"/>
                  <a:gd name="T13" fmla="*/ 0 h 124"/>
                  <a:gd name="T14" fmla="*/ 1 w 199"/>
                  <a:gd name="T15" fmla="*/ 0 h 1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99" h="124">
                    <a:moveTo>
                      <a:pt x="199" y="23"/>
                    </a:moveTo>
                    <a:lnTo>
                      <a:pt x="125" y="74"/>
                    </a:lnTo>
                    <a:lnTo>
                      <a:pt x="26" y="124"/>
                    </a:lnTo>
                    <a:lnTo>
                      <a:pt x="0" y="98"/>
                    </a:lnTo>
                    <a:lnTo>
                      <a:pt x="149" y="0"/>
                    </a:lnTo>
                    <a:lnTo>
                      <a:pt x="175" y="0"/>
                    </a:lnTo>
                    <a:lnTo>
                      <a:pt x="199" y="23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53" name="Freeform 115">
                <a:extLst>
                  <a:ext uri="{FF2B5EF4-FFF2-40B4-BE49-F238E27FC236}">
                    <a16:creationId xmlns:a16="http://schemas.microsoft.com/office/drawing/2014/main" id="{410C9B48-3B39-4058-B7A9-759DBA641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1" y="1575"/>
                <a:ext cx="18" cy="2"/>
              </a:xfrm>
              <a:custGeom>
                <a:avLst/>
                <a:gdLst>
                  <a:gd name="T0" fmla="*/ 1 w 321"/>
                  <a:gd name="T1" fmla="*/ 0 h 50"/>
                  <a:gd name="T2" fmla="*/ 1 w 321"/>
                  <a:gd name="T3" fmla="*/ 0 h 50"/>
                  <a:gd name="T4" fmla="*/ 0 w 321"/>
                  <a:gd name="T5" fmla="*/ 0 h 50"/>
                  <a:gd name="T6" fmla="*/ 0 w 321"/>
                  <a:gd name="T7" fmla="*/ 0 h 50"/>
                  <a:gd name="T8" fmla="*/ 0 w 321"/>
                  <a:gd name="T9" fmla="*/ 0 h 50"/>
                  <a:gd name="T10" fmla="*/ 0 w 321"/>
                  <a:gd name="T11" fmla="*/ 0 h 50"/>
                  <a:gd name="T12" fmla="*/ 1 w 321"/>
                  <a:gd name="T13" fmla="*/ 0 h 50"/>
                  <a:gd name="T14" fmla="*/ 1 w 321"/>
                  <a:gd name="T15" fmla="*/ 0 h 50"/>
                  <a:gd name="T16" fmla="*/ 1 w 321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1" h="50">
                    <a:moveTo>
                      <a:pt x="321" y="0"/>
                    </a:moveTo>
                    <a:lnTo>
                      <a:pt x="321" y="24"/>
                    </a:lnTo>
                    <a:lnTo>
                      <a:pt x="47" y="50"/>
                    </a:lnTo>
                    <a:lnTo>
                      <a:pt x="23" y="24"/>
                    </a:lnTo>
                    <a:lnTo>
                      <a:pt x="0" y="24"/>
                    </a:lnTo>
                    <a:lnTo>
                      <a:pt x="47" y="0"/>
                    </a:lnTo>
                    <a:lnTo>
                      <a:pt x="270" y="0"/>
                    </a:lnTo>
                    <a:lnTo>
                      <a:pt x="296" y="0"/>
                    </a:lnTo>
                    <a:lnTo>
                      <a:pt x="32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54" name="Freeform 116">
                <a:extLst>
                  <a:ext uri="{FF2B5EF4-FFF2-40B4-BE49-F238E27FC236}">
                    <a16:creationId xmlns:a16="http://schemas.microsoft.com/office/drawing/2014/main" id="{5703E389-2A10-4198-893D-57078814E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1" y="1575"/>
                <a:ext cx="18" cy="2"/>
              </a:xfrm>
              <a:custGeom>
                <a:avLst/>
                <a:gdLst>
                  <a:gd name="T0" fmla="*/ 1 w 321"/>
                  <a:gd name="T1" fmla="*/ 0 h 50"/>
                  <a:gd name="T2" fmla="*/ 1 w 321"/>
                  <a:gd name="T3" fmla="*/ 0 h 50"/>
                  <a:gd name="T4" fmla="*/ 0 w 321"/>
                  <a:gd name="T5" fmla="*/ 0 h 50"/>
                  <a:gd name="T6" fmla="*/ 0 w 321"/>
                  <a:gd name="T7" fmla="*/ 0 h 50"/>
                  <a:gd name="T8" fmla="*/ 0 w 321"/>
                  <a:gd name="T9" fmla="*/ 0 h 50"/>
                  <a:gd name="T10" fmla="*/ 0 w 321"/>
                  <a:gd name="T11" fmla="*/ 0 h 50"/>
                  <a:gd name="T12" fmla="*/ 0 w 321"/>
                  <a:gd name="T13" fmla="*/ 0 h 50"/>
                  <a:gd name="T14" fmla="*/ 1 w 321"/>
                  <a:gd name="T15" fmla="*/ 0 h 50"/>
                  <a:gd name="T16" fmla="*/ 1 w 321"/>
                  <a:gd name="T17" fmla="*/ 0 h 50"/>
                  <a:gd name="T18" fmla="*/ 1 w 321"/>
                  <a:gd name="T19" fmla="*/ 0 h 5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21" h="50">
                    <a:moveTo>
                      <a:pt x="321" y="0"/>
                    </a:moveTo>
                    <a:lnTo>
                      <a:pt x="321" y="24"/>
                    </a:lnTo>
                    <a:lnTo>
                      <a:pt x="47" y="50"/>
                    </a:lnTo>
                    <a:lnTo>
                      <a:pt x="23" y="24"/>
                    </a:lnTo>
                    <a:lnTo>
                      <a:pt x="0" y="24"/>
                    </a:lnTo>
                    <a:lnTo>
                      <a:pt x="47" y="0"/>
                    </a:lnTo>
                    <a:lnTo>
                      <a:pt x="270" y="0"/>
                    </a:lnTo>
                    <a:lnTo>
                      <a:pt x="296" y="0"/>
                    </a:lnTo>
                    <a:lnTo>
                      <a:pt x="321" y="0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55" name="Freeform 117">
                <a:extLst>
                  <a:ext uri="{FF2B5EF4-FFF2-40B4-BE49-F238E27FC236}">
                    <a16:creationId xmlns:a16="http://schemas.microsoft.com/office/drawing/2014/main" id="{187AE294-BC09-49DB-B894-E66877726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9" y="1575"/>
                <a:ext cx="19" cy="4"/>
              </a:xfrm>
              <a:custGeom>
                <a:avLst/>
                <a:gdLst>
                  <a:gd name="T0" fmla="*/ 1 w 348"/>
                  <a:gd name="T1" fmla="*/ 0 h 75"/>
                  <a:gd name="T2" fmla="*/ 1 w 348"/>
                  <a:gd name="T3" fmla="*/ 0 h 75"/>
                  <a:gd name="T4" fmla="*/ 0 w 348"/>
                  <a:gd name="T5" fmla="*/ 0 h 75"/>
                  <a:gd name="T6" fmla="*/ 0 w 348"/>
                  <a:gd name="T7" fmla="*/ 0 h 75"/>
                  <a:gd name="T8" fmla="*/ 0 w 348"/>
                  <a:gd name="T9" fmla="*/ 0 h 75"/>
                  <a:gd name="T10" fmla="*/ 1 w 348"/>
                  <a:gd name="T11" fmla="*/ 0 h 75"/>
                  <a:gd name="T12" fmla="*/ 1 w 348"/>
                  <a:gd name="T13" fmla="*/ 0 h 75"/>
                  <a:gd name="T14" fmla="*/ 1 w 348"/>
                  <a:gd name="T15" fmla="*/ 0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8" h="75">
                    <a:moveTo>
                      <a:pt x="348" y="24"/>
                    </a:moveTo>
                    <a:lnTo>
                      <a:pt x="250" y="50"/>
                    </a:lnTo>
                    <a:lnTo>
                      <a:pt x="0" y="75"/>
                    </a:lnTo>
                    <a:lnTo>
                      <a:pt x="26" y="24"/>
                    </a:lnTo>
                    <a:lnTo>
                      <a:pt x="50" y="0"/>
                    </a:lnTo>
                    <a:lnTo>
                      <a:pt x="175" y="0"/>
                    </a:lnTo>
                    <a:lnTo>
                      <a:pt x="348" y="0"/>
                    </a:lnTo>
                    <a:lnTo>
                      <a:pt x="348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56" name="Freeform 118">
                <a:extLst>
                  <a:ext uri="{FF2B5EF4-FFF2-40B4-BE49-F238E27FC236}">
                    <a16:creationId xmlns:a16="http://schemas.microsoft.com/office/drawing/2014/main" id="{6042FFF2-77BD-4638-9B27-A4BAE4078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9" y="1575"/>
                <a:ext cx="19" cy="4"/>
              </a:xfrm>
              <a:custGeom>
                <a:avLst/>
                <a:gdLst>
                  <a:gd name="T0" fmla="*/ 1 w 348"/>
                  <a:gd name="T1" fmla="*/ 0 h 75"/>
                  <a:gd name="T2" fmla="*/ 1 w 348"/>
                  <a:gd name="T3" fmla="*/ 0 h 75"/>
                  <a:gd name="T4" fmla="*/ 0 w 348"/>
                  <a:gd name="T5" fmla="*/ 0 h 75"/>
                  <a:gd name="T6" fmla="*/ 0 w 348"/>
                  <a:gd name="T7" fmla="*/ 0 h 75"/>
                  <a:gd name="T8" fmla="*/ 0 w 348"/>
                  <a:gd name="T9" fmla="*/ 0 h 75"/>
                  <a:gd name="T10" fmla="*/ 1 w 348"/>
                  <a:gd name="T11" fmla="*/ 0 h 75"/>
                  <a:gd name="T12" fmla="*/ 1 w 348"/>
                  <a:gd name="T13" fmla="*/ 0 h 75"/>
                  <a:gd name="T14" fmla="*/ 1 w 348"/>
                  <a:gd name="T15" fmla="*/ 0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8" h="75">
                    <a:moveTo>
                      <a:pt x="348" y="24"/>
                    </a:moveTo>
                    <a:lnTo>
                      <a:pt x="250" y="50"/>
                    </a:lnTo>
                    <a:lnTo>
                      <a:pt x="0" y="75"/>
                    </a:lnTo>
                    <a:lnTo>
                      <a:pt x="26" y="24"/>
                    </a:lnTo>
                    <a:lnTo>
                      <a:pt x="50" y="0"/>
                    </a:lnTo>
                    <a:lnTo>
                      <a:pt x="175" y="0"/>
                    </a:lnTo>
                    <a:lnTo>
                      <a:pt x="348" y="0"/>
                    </a:lnTo>
                    <a:lnTo>
                      <a:pt x="348" y="24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57" name="Freeform 119">
                <a:extLst>
                  <a:ext uri="{FF2B5EF4-FFF2-40B4-BE49-F238E27FC236}">
                    <a16:creationId xmlns:a16="http://schemas.microsoft.com/office/drawing/2014/main" id="{E3C4E621-77FF-4E50-B25E-A19BE967F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7" y="1575"/>
                <a:ext cx="16" cy="5"/>
              </a:xfrm>
              <a:custGeom>
                <a:avLst/>
                <a:gdLst>
                  <a:gd name="T0" fmla="*/ 1 w 297"/>
                  <a:gd name="T1" fmla="*/ 0 h 98"/>
                  <a:gd name="T2" fmla="*/ 1 w 297"/>
                  <a:gd name="T3" fmla="*/ 0 h 98"/>
                  <a:gd name="T4" fmla="*/ 0 w 297"/>
                  <a:gd name="T5" fmla="*/ 0 h 98"/>
                  <a:gd name="T6" fmla="*/ 0 w 297"/>
                  <a:gd name="T7" fmla="*/ 0 h 98"/>
                  <a:gd name="T8" fmla="*/ 0 w 297"/>
                  <a:gd name="T9" fmla="*/ 0 h 98"/>
                  <a:gd name="T10" fmla="*/ 0 w 297"/>
                  <a:gd name="T11" fmla="*/ 0 h 98"/>
                  <a:gd name="T12" fmla="*/ 0 w 297"/>
                  <a:gd name="T13" fmla="*/ 0 h 98"/>
                  <a:gd name="T14" fmla="*/ 0 w 297"/>
                  <a:gd name="T15" fmla="*/ 0 h 98"/>
                  <a:gd name="T16" fmla="*/ 0 w 297"/>
                  <a:gd name="T17" fmla="*/ 0 h 98"/>
                  <a:gd name="T18" fmla="*/ 1 w 297"/>
                  <a:gd name="T19" fmla="*/ 0 h 98"/>
                  <a:gd name="T20" fmla="*/ 1 w 297"/>
                  <a:gd name="T21" fmla="*/ 0 h 9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97" h="98">
                    <a:moveTo>
                      <a:pt x="297" y="24"/>
                    </a:moveTo>
                    <a:lnTo>
                      <a:pt x="297" y="50"/>
                    </a:lnTo>
                    <a:lnTo>
                      <a:pt x="172" y="75"/>
                    </a:lnTo>
                    <a:lnTo>
                      <a:pt x="48" y="98"/>
                    </a:lnTo>
                    <a:lnTo>
                      <a:pt x="24" y="98"/>
                    </a:lnTo>
                    <a:lnTo>
                      <a:pt x="0" y="75"/>
                    </a:lnTo>
                    <a:lnTo>
                      <a:pt x="0" y="50"/>
                    </a:lnTo>
                    <a:lnTo>
                      <a:pt x="98" y="24"/>
                    </a:lnTo>
                    <a:lnTo>
                      <a:pt x="172" y="0"/>
                    </a:lnTo>
                    <a:lnTo>
                      <a:pt x="246" y="24"/>
                    </a:lnTo>
                    <a:lnTo>
                      <a:pt x="297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58" name="Freeform 120">
                <a:extLst>
                  <a:ext uri="{FF2B5EF4-FFF2-40B4-BE49-F238E27FC236}">
                    <a16:creationId xmlns:a16="http://schemas.microsoft.com/office/drawing/2014/main" id="{E9E0F2A3-F8E0-45A1-A533-BA3A2E903E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7" y="1575"/>
                <a:ext cx="16" cy="5"/>
              </a:xfrm>
              <a:custGeom>
                <a:avLst/>
                <a:gdLst>
                  <a:gd name="T0" fmla="*/ 1 w 297"/>
                  <a:gd name="T1" fmla="*/ 0 h 98"/>
                  <a:gd name="T2" fmla="*/ 1 w 297"/>
                  <a:gd name="T3" fmla="*/ 0 h 98"/>
                  <a:gd name="T4" fmla="*/ 0 w 297"/>
                  <a:gd name="T5" fmla="*/ 0 h 98"/>
                  <a:gd name="T6" fmla="*/ 0 w 297"/>
                  <a:gd name="T7" fmla="*/ 0 h 98"/>
                  <a:gd name="T8" fmla="*/ 0 w 297"/>
                  <a:gd name="T9" fmla="*/ 0 h 98"/>
                  <a:gd name="T10" fmla="*/ 0 w 297"/>
                  <a:gd name="T11" fmla="*/ 0 h 98"/>
                  <a:gd name="T12" fmla="*/ 0 w 297"/>
                  <a:gd name="T13" fmla="*/ 0 h 98"/>
                  <a:gd name="T14" fmla="*/ 0 w 297"/>
                  <a:gd name="T15" fmla="*/ 0 h 98"/>
                  <a:gd name="T16" fmla="*/ 0 w 297"/>
                  <a:gd name="T17" fmla="*/ 0 h 98"/>
                  <a:gd name="T18" fmla="*/ 0 w 297"/>
                  <a:gd name="T19" fmla="*/ 0 h 98"/>
                  <a:gd name="T20" fmla="*/ 1 w 297"/>
                  <a:gd name="T21" fmla="*/ 0 h 98"/>
                  <a:gd name="T22" fmla="*/ 1 w 297"/>
                  <a:gd name="T23" fmla="*/ 0 h 9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97" h="98">
                    <a:moveTo>
                      <a:pt x="297" y="24"/>
                    </a:moveTo>
                    <a:lnTo>
                      <a:pt x="297" y="50"/>
                    </a:lnTo>
                    <a:lnTo>
                      <a:pt x="172" y="75"/>
                    </a:lnTo>
                    <a:lnTo>
                      <a:pt x="48" y="98"/>
                    </a:lnTo>
                    <a:lnTo>
                      <a:pt x="24" y="98"/>
                    </a:lnTo>
                    <a:lnTo>
                      <a:pt x="0" y="75"/>
                    </a:lnTo>
                    <a:lnTo>
                      <a:pt x="0" y="50"/>
                    </a:lnTo>
                    <a:lnTo>
                      <a:pt x="98" y="24"/>
                    </a:lnTo>
                    <a:lnTo>
                      <a:pt x="172" y="0"/>
                    </a:lnTo>
                    <a:lnTo>
                      <a:pt x="246" y="24"/>
                    </a:lnTo>
                    <a:lnTo>
                      <a:pt x="297" y="24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59" name="Freeform 121">
                <a:extLst>
                  <a:ext uri="{FF2B5EF4-FFF2-40B4-BE49-F238E27FC236}">
                    <a16:creationId xmlns:a16="http://schemas.microsoft.com/office/drawing/2014/main" id="{B1D95BA0-3172-4F7F-92E9-95B6E19A7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4" y="1576"/>
                <a:ext cx="15" cy="4"/>
              </a:xfrm>
              <a:custGeom>
                <a:avLst/>
                <a:gdLst>
                  <a:gd name="T0" fmla="*/ 1 w 273"/>
                  <a:gd name="T1" fmla="*/ 0 h 74"/>
                  <a:gd name="T2" fmla="*/ 1 w 273"/>
                  <a:gd name="T3" fmla="*/ 0 h 74"/>
                  <a:gd name="T4" fmla="*/ 0 w 273"/>
                  <a:gd name="T5" fmla="*/ 0 h 74"/>
                  <a:gd name="T6" fmla="*/ 0 w 273"/>
                  <a:gd name="T7" fmla="*/ 0 h 74"/>
                  <a:gd name="T8" fmla="*/ 0 w 273"/>
                  <a:gd name="T9" fmla="*/ 0 h 74"/>
                  <a:gd name="T10" fmla="*/ 0 w 273"/>
                  <a:gd name="T11" fmla="*/ 0 h 74"/>
                  <a:gd name="T12" fmla="*/ 1 w 273"/>
                  <a:gd name="T13" fmla="*/ 0 h 74"/>
                  <a:gd name="T14" fmla="*/ 1 w 273"/>
                  <a:gd name="T15" fmla="*/ 0 h 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3" h="74">
                    <a:moveTo>
                      <a:pt x="273" y="0"/>
                    </a:moveTo>
                    <a:lnTo>
                      <a:pt x="199" y="51"/>
                    </a:lnTo>
                    <a:lnTo>
                      <a:pt x="24" y="74"/>
                    </a:lnTo>
                    <a:lnTo>
                      <a:pt x="0" y="74"/>
                    </a:lnTo>
                    <a:lnTo>
                      <a:pt x="0" y="51"/>
                    </a:lnTo>
                    <a:lnTo>
                      <a:pt x="24" y="26"/>
                    </a:lnTo>
                    <a:lnTo>
                      <a:pt x="223" y="0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60" name="Freeform 122">
                <a:extLst>
                  <a:ext uri="{FF2B5EF4-FFF2-40B4-BE49-F238E27FC236}">
                    <a16:creationId xmlns:a16="http://schemas.microsoft.com/office/drawing/2014/main" id="{D3E727CC-32D0-4C74-9609-3B4C1BACF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4" y="1576"/>
                <a:ext cx="15" cy="4"/>
              </a:xfrm>
              <a:custGeom>
                <a:avLst/>
                <a:gdLst>
                  <a:gd name="T0" fmla="*/ 1 w 273"/>
                  <a:gd name="T1" fmla="*/ 0 h 74"/>
                  <a:gd name="T2" fmla="*/ 1 w 273"/>
                  <a:gd name="T3" fmla="*/ 0 h 74"/>
                  <a:gd name="T4" fmla="*/ 0 w 273"/>
                  <a:gd name="T5" fmla="*/ 0 h 74"/>
                  <a:gd name="T6" fmla="*/ 0 w 273"/>
                  <a:gd name="T7" fmla="*/ 0 h 74"/>
                  <a:gd name="T8" fmla="*/ 0 w 273"/>
                  <a:gd name="T9" fmla="*/ 0 h 74"/>
                  <a:gd name="T10" fmla="*/ 0 w 273"/>
                  <a:gd name="T11" fmla="*/ 0 h 74"/>
                  <a:gd name="T12" fmla="*/ 1 w 273"/>
                  <a:gd name="T13" fmla="*/ 0 h 74"/>
                  <a:gd name="T14" fmla="*/ 1 w 273"/>
                  <a:gd name="T15" fmla="*/ 0 h 74"/>
                  <a:gd name="T16" fmla="*/ 1 w 273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3" h="74">
                    <a:moveTo>
                      <a:pt x="273" y="0"/>
                    </a:moveTo>
                    <a:lnTo>
                      <a:pt x="199" y="51"/>
                    </a:lnTo>
                    <a:lnTo>
                      <a:pt x="24" y="74"/>
                    </a:lnTo>
                    <a:lnTo>
                      <a:pt x="0" y="74"/>
                    </a:lnTo>
                    <a:lnTo>
                      <a:pt x="0" y="51"/>
                    </a:lnTo>
                    <a:lnTo>
                      <a:pt x="24" y="26"/>
                    </a:lnTo>
                    <a:lnTo>
                      <a:pt x="223" y="0"/>
                    </a:lnTo>
                    <a:lnTo>
                      <a:pt x="273" y="0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61" name="Freeform 123">
                <a:extLst>
                  <a:ext uri="{FF2B5EF4-FFF2-40B4-BE49-F238E27FC236}">
                    <a16:creationId xmlns:a16="http://schemas.microsoft.com/office/drawing/2014/main" id="{FDBD1FDE-2F43-43B5-A533-56E5C9DEFD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3" y="1579"/>
                <a:ext cx="18" cy="7"/>
              </a:xfrm>
              <a:custGeom>
                <a:avLst/>
                <a:gdLst>
                  <a:gd name="T0" fmla="*/ 1 w 321"/>
                  <a:gd name="T1" fmla="*/ 0 h 124"/>
                  <a:gd name="T2" fmla="*/ 1 w 321"/>
                  <a:gd name="T3" fmla="*/ 0 h 124"/>
                  <a:gd name="T4" fmla="*/ 1 w 321"/>
                  <a:gd name="T5" fmla="*/ 0 h 124"/>
                  <a:gd name="T6" fmla="*/ 0 w 321"/>
                  <a:gd name="T7" fmla="*/ 0 h 124"/>
                  <a:gd name="T8" fmla="*/ 0 w 321"/>
                  <a:gd name="T9" fmla="*/ 0 h 124"/>
                  <a:gd name="T10" fmla="*/ 0 w 321"/>
                  <a:gd name="T11" fmla="*/ 0 h 124"/>
                  <a:gd name="T12" fmla="*/ 0 w 321"/>
                  <a:gd name="T13" fmla="*/ 0 h 124"/>
                  <a:gd name="T14" fmla="*/ 1 w 321"/>
                  <a:gd name="T15" fmla="*/ 0 h 124"/>
                  <a:gd name="T16" fmla="*/ 1 w 321"/>
                  <a:gd name="T17" fmla="*/ 0 h 1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1" h="124">
                    <a:moveTo>
                      <a:pt x="297" y="98"/>
                    </a:moveTo>
                    <a:lnTo>
                      <a:pt x="321" y="98"/>
                    </a:lnTo>
                    <a:lnTo>
                      <a:pt x="297" y="124"/>
                    </a:lnTo>
                    <a:lnTo>
                      <a:pt x="98" y="74"/>
                    </a:lnTo>
                    <a:lnTo>
                      <a:pt x="23" y="23"/>
                    </a:lnTo>
                    <a:lnTo>
                      <a:pt x="0" y="23"/>
                    </a:lnTo>
                    <a:lnTo>
                      <a:pt x="23" y="0"/>
                    </a:lnTo>
                    <a:lnTo>
                      <a:pt x="199" y="74"/>
                    </a:lnTo>
                    <a:lnTo>
                      <a:pt x="297" y="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62" name="Freeform 124">
                <a:extLst>
                  <a:ext uri="{FF2B5EF4-FFF2-40B4-BE49-F238E27FC236}">
                    <a16:creationId xmlns:a16="http://schemas.microsoft.com/office/drawing/2014/main" id="{C52A0D45-2D75-4C0C-AE42-1F67FB7D3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3" y="1579"/>
                <a:ext cx="18" cy="7"/>
              </a:xfrm>
              <a:custGeom>
                <a:avLst/>
                <a:gdLst>
                  <a:gd name="T0" fmla="*/ 1 w 321"/>
                  <a:gd name="T1" fmla="*/ 0 h 124"/>
                  <a:gd name="T2" fmla="*/ 1 w 321"/>
                  <a:gd name="T3" fmla="*/ 0 h 124"/>
                  <a:gd name="T4" fmla="*/ 1 w 321"/>
                  <a:gd name="T5" fmla="*/ 0 h 124"/>
                  <a:gd name="T6" fmla="*/ 0 w 321"/>
                  <a:gd name="T7" fmla="*/ 0 h 124"/>
                  <a:gd name="T8" fmla="*/ 0 w 321"/>
                  <a:gd name="T9" fmla="*/ 0 h 124"/>
                  <a:gd name="T10" fmla="*/ 0 w 321"/>
                  <a:gd name="T11" fmla="*/ 0 h 124"/>
                  <a:gd name="T12" fmla="*/ 0 w 321"/>
                  <a:gd name="T13" fmla="*/ 0 h 124"/>
                  <a:gd name="T14" fmla="*/ 1 w 321"/>
                  <a:gd name="T15" fmla="*/ 0 h 124"/>
                  <a:gd name="T16" fmla="*/ 1 w 321"/>
                  <a:gd name="T17" fmla="*/ 0 h 1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1" h="124">
                    <a:moveTo>
                      <a:pt x="297" y="98"/>
                    </a:moveTo>
                    <a:lnTo>
                      <a:pt x="321" y="98"/>
                    </a:lnTo>
                    <a:lnTo>
                      <a:pt x="297" y="124"/>
                    </a:lnTo>
                    <a:lnTo>
                      <a:pt x="98" y="74"/>
                    </a:lnTo>
                    <a:lnTo>
                      <a:pt x="23" y="23"/>
                    </a:lnTo>
                    <a:lnTo>
                      <a:pt x="0" y="23"/>
                    </a:lnTo>
                    <a:lnTo>
                      <a:pt x="23" y="0"/>
                    </a:lnTo>
                    <a:lnTo>
                      <a:pt x="199" y="74"/>
                    </a:lnTo>
                    <a:lnTo>
                      <a:pt x="297" y="98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63" name="Freeform 125">
                <a:extLst>
                  <a:ext uri="{FF2B5EF4-FFF2-40B4-BE49-F238E27FC236}">
                    <a16:creationId xmlns:a16="http://schemas.microsoft.com/office/drawing/2014/main" id="{8BF2F6EE-FCD0-4A58-A254-80351FE6A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4" y="1579"/>
                <a:ext cx="15" cy="7"/>
              </a:xfrm>
              <a:custGeom>
                <a:avLst/>
                <a:gdLst>
                  <a:gd name="T0" fmla="*/ 1 w 271"/>
                  <a:gd name="T1" fmla="*/ 0 h 124"/>
                  <a:gd name="T2" fmla="*/ 1 w 271"/>
                  <a:gd name="T3" fmla="*/ 0 h 124"/>
                  <a:gd name="T4" fmla="*/ 1 w 271"/>
                  <a:gd name="T5" fmla="*/ 0 h 124"/>
                  <a:gd name="T6" fmla="*/ 0 w 271"/>
                  <a:gd name="T7" fmla="*/ 0 h 124"/>
                  <a:gd name="T8" fmla="*/ 0 w 271"/>
                  <a:gd name="T9" fmla="*/ 0 h 124"/>
                  <a:gd name="T10" fmla="*/ 0 w 271"/>
                  <a:gd name="T11" fmla="*/ 0 h 124"/>
                  <a:gd name="T12" fmla="*/ 0 w 271"/>
                  <a:gd name="T13" fmla="*/ 0 h 124"/>
                  <a:gd name="T14" fmla="*/ 0 w 271"/>
                  <a:gd name="T15" fmla="*/ 0 h 124"/>
                  <a:gd name="T16" fmla="*/ 1 w 271"/>
                  <a:gd name="T17" fmla="*/ 0 h 1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1" h="124">
                    <a:moveTo>
                      <a:pt x="271" y="98"/>
                    </a:moveTo>
                    <a:lnTo>
                      <a:pt x="271" y="124"/>
                    </a:lnTo>
                    <a:lnTo>
                      <a:pt x="223" y="124"/>
                    </a:lnTo>
                    <a:lnTo>
                      <a:pt x="48" y="74"/>
                    </a:lnTo>
                    <a:lnTo>
                      <a:pt x="0" y="50"/>
                    </a:lnTo>
                    <a:lnTo>
                      <a:pt x="0" y="23"/>
                    </a:lnTo>
                    <a:lnTo>
                      <a:pt x="24" y="0"/>
                    </a:lnTo>
                    <a:lnTo>
                      <a:pt x="74" y="0"/>
                    </a:lnTo>
                    <a:lnTo>
                      <a:pt x="271" y="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64" name="Freeform 126">
                <a:extLst>
                  <a:ext uri="{FF2B5EF4-FFF2-40B4-BE49-F238E27FC236}">
                    <a16:creationId xmlns:a16="http://schemas.microsoft.com/office/drawing/2014/main" id="{FFB02B50-CFFE-431D-9407-6D5B5722A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4" y="1579"/>
                <a:ext cx="15" cy="7"/>
              </a:xfrm>
              <a:custGeom>
                <a:avLst/>
                <a:gdLst>
                  <a:gd name="T0" fmla="*/ 1 w 271"/>
                  <a:gd name="T1" fmla="*/ 0 h 124"/>
                  <a:gd name="T2" fmla="*/ 1 w 271"/>
                  <a:gd name="T3" fmla="*/ 0 h 124"/>
                  <a:gd name="T4" fmla="*/ 1 w 271"/>
                  <a:gd name="T5" fmla="*/ 0 h 124"/>
                  <a:gd name="T6" fmla="*/ 1 w 271"/>
                  <a:gd name="T7" fmla="*/ 0 h 124"/>
                  <a:gd name="T8" fmla="*/ 0 w 271"/>
                  <a:gd name="T9" fmla="*/ 0 h 124"/>
                  <a:gd name="T10" fmla="*/ 0 w 271"/>
                  <a:gd name="T11" fmla="*/ 0 h 124"/>
                  <a:gd name="T12" fmla="*/ 0 w 271"/>
                  <a:gd name="T13" fmla="*/ 0 h 124"/>
                  <a:gd name="T14" fmla="*/ 0 w 271"/>
                  <a:gd name="T15" fmla="*/ 0 h 124"/>
                  <a:gd name="T16" fmla="*/ 0 w 271"/>
                  <a:gd name="T17" fmla="*/ 0 h 124"/>
                  <a:gd name="T18" fmla="*/ 1 w 271"/>
                  <a:gd name="T19" fmla="*/ 0 h 12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71" h="124">
                    <a:moveTo>
                      <a:pt x="271" y="98"/>
                    </a:moveTo>
                    <a:lnTo>
                      <a:pt x="271" y="98"/>
                    </a:lnTo>
                    <a:lnTo>
                      <a:pt x="271" y="124"/>
                    </a:lnTo>
                    <a:lnTo>
                      <a:pt x="223" y="124"/>
                    </a:lnTo>
                    <a:lnTo>
                      <a:pt x="48" y="74"/>
                    </a:lnTo>
                    <a:lnTo>
                      <a:pt x="0" y="50"/>
                    </a:lnTo>
                    <a:lnTo>
                      <a:pt x="0" y="23"/>
                    </a:lnTo>
                    <a:lnTo>
                      <a:pt x="24" y="0"/>
                    </a:lnTo>
                    <a:lnTo>
                      <a:pt x="74" y="0"/>
                    </a:lnTo>
                    <a:lnTo>
                      <a:pt x="271" y="98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65" name="Freeform 127">
                <a:extLst>
                  <a:ext uri="{FF2B5EF4-FFF2-40B4-BE49-F238E27FC236}">
                    <a16:creationId xmlns:a16="http://schemas.microsoft.com/office/drawing/2014/main" id="{07A602A6-2F57-420F-AB35-BFF98696A1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1580"/>
                <a:ext cx="19" cy="3"/>
              </a:xfrm>
              <a:custGeom>
                <a:avLst/>
                <a:gdLst>
                  <a:gd name="T0" fmla="*/ 1 w 347"/>
                  <a:gd name="T1" fmla="*/ 0 h 51"/>
                  <a:gd name="T2" fmla="*/ 0 w 347"/>
                  <a:gd name="T3" fmla="*/ 0 h 51"/>
                  <a:gd name="T4" fmla="*/ 0 w 347"/>
                  <a:gd name="T5" fmla="*/ 0 h 51"/>
                  <a:gd name="T6" fmla="*/ 1 w 347"/>
                  <a:gd name="T7" fmla="*/ 0 h 51"/>
                  <a:gd name="T8" fmla="*/ 1 w 347"/>
                  <a:gd name="T9" fmla="*/ 0 h 51"/>
                  <a:gd name="T10" fmla="*/ 1 w 347"/>
                  <a:gd name="T11" fmla="*/ 0 h 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7" h="51">
                    <a:moveTo>
                      <a:pt x="321" y="27"/>
                    </a:moveTo>
                    <a:lnTo>
                      <a:pt x="50" y="51"/>
                    </a:lnTo>
                    <a:lnTo>
                      <a:pt x="0" y="27"/>
                    </a:lnTo>
                    <a:lnTo>
                      <a:pt x="321" y="0"/>
                    </a:lnTo>
                    <a:lnTo>
                      <a:pt x="347" y="27"/>
                    </a:lnTo>
                    <a:lnTo>
                      <a:pt x="321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66" name="Freeform 128">
                <a:extLst>
                  <a:ext uri="{FF2B5EF4-FFF2-40B4-BE49-F238E27FC236}">
                    <a16:creationId xmlns:a16="http://schemas.microsoft.com/office/drawing/2014/main" id="{9DFEE19A-7BCE-4BE1-8952-F6B4B02F5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1580"/>
                <a:ext cx="19" cy="3"/>
              </a:xfrm>
              <a:custGeom>
                <a:avLst/>
                <a:gdLst>
                  <a:gd name="T0" fmla="*/ 1 w 347"/>
                  <a:gd name="T1" fmla="*/ 0 h 51"/>
                  <a:gd name="T2" fmla="*/ 0 w 347"/>
                  <a:gd name="T3" fmla="*/ 0 h 51"/>
                  <a:gd name="T4" fmla="*/ 0 w 347"/>
                  <a:gd name="T5" fmla="*/ 0 h 51"/>
                  <a:gd name="T6" fmla="*/ 0 w 347"/>
                  <a:gd name="T7" fmla="*/ 0 h 51"/>
                  <a:gd name="T8" fmla="*/ 1 w 347"/>
                  <a:gd name="T9" fmla="*/ 0 h 51"/>
                  <a:gd name="T10" fmla="*/ 1 w 347"/>
                  <a:gd name="T11" fmla="*/ 0 h 51"/>
                  <a:gd name="T12" fmla="*/ 1 w 347"/>
                  <a:gd name="T13" fmla="*/ 0 h 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7" h="51">
                    <a:moveTo>
                      <a:pt x="321" y="27"/>
                    </a:moveTo>
                    <a:lnTo>
                      <a:pt x="50" y="51"/>
                    </a:lnTo>
                    <a:lnTo>
                      <a:pt x="0" y="27"/>
                    </a:lnTo>
                    <a:lnTo>
                      <a:pt x="321" y="0"/>
                    </a:lnTo>
                    <a:lnTo>
                      <a:pt x="347" y="27"/>
                    </a:lnTo>
                    <a:lnTo>
                      <a:pt x="321" y="27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67" name="Freeform 129">
                <a:extLst>
                  <a:ext uri="{FF2B5EF4-FFF2-40B4-BE49-F238E27FC236}">
                    <a16:creationId xmlns:a16="http://schemas.microsoft.com/office/drawing/2014/main" id="{8EFE74AA-9B4A-4318-AB41-C21737306E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6" y="1582"/>
                <a:ext cx="2" cy="6"/>
              </a:xfrm>
              <a:custGeom>
                <a:avLst/>
                <a:gdLst>
                  <a:gd name="T0" fmla="*/ 0 w 51"/>
                  <a:gd name="T1" fmla="*/ 0 h 122"/>
                  <a:gd name="T2" fmla="*/ 0 w 51"/>
                  <a:gd name="T3" fmla="*/ 0 h 122"/>
                  <a:gd name="T4" fmla="*/ 0 w 51"/>
                  <a:gd name="T5" fmla="*/ 0 h 122"/>
                  <a:gd name="T6" fmla="*/ 0 w 51"/>
                  <a:gd name="T7" fmla="*/ 0 h 122"/>
                  <a:gd name="T8" fmla="*/ 0 w 51"/>
                  <a:gd name="T9" fmla="*/ 0 h 122"/>
                  <a:gd name="T10" fmla="*/ 0 w 51"/>
                  <a:gd name="T11" fmla="*/ 0 h 1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122">
                    <a:moveTo>
                      <a:pt x="51" y="0"/>
                    </a:moveTo>
                    <a:lnTo>
                      <a:pt x="27" y="122"/>
                    </a:lnTo>
                    <a:lnTo>
                      <a:pt x="0" y="122"/>
                    </a:lnTo>
                    <a:lnTo>
                      <a:pt x="0" y="48"/>
                    </a:lnTo>
                    <a:lnTo>
                      <a:pt x="27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68" name="Freeform 130">
                <a:extLst>
                  <a:ext uri="{FF2B5EF4-FFF2-40B4-BE49-F238E27FC236}">
                    <a16:creationId xmlns:a16="http://schemas.microsoft.com/office/drawing/2014/main" id="{BFFAD0DD-A22B-447F-A73C-1D9BF406D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6" y="1582"/>
                <a:ext cx="2" cy="6"/>
              </a:xfrm>
              <a:custGeom>
                <a:avLst/>
                <a:gdLst>
                  <a:gd name="T0" fmla="*/ 0 w 51"/>
                  <a:gd name="T1" fmla="*/ 0 h 122"/>
                  <a:gd name="T2" fmla="*/ 0 w 51"/>
                  <a:gd name="T3" fmla="*/ 0 h 122"/>
                  <a:gd name="T4" fmla="*/ 0 w 51"/>
                  <a:gd name="T5" fmla="*/ 0 h 122"/>
                  <a:gd name="T6" fmla="*/ 0 w 51"/>
                  <a:gd name="T7" fmla="*/ 0 h 122"/>
                  <a:gd name="T8" fmla="*/ 0 w 51"/>
                  <a:gd name="T9" fmla="*/ 0 h 122"/>
                  <a:gd name="T10" fmla="*/ 0 w 51"/>
                  <a:gd name="T11" fmla="*/ 0 h 122"/>
                  <a:gd name="T12" fmla="*/ 0 w 51"/>
                  <a:gd name="T13" fmla="*/ 0 h 1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122">
                    <a:moveTo>
                      <a:pt x="51" y="0"/>
                    </a:moveTo>
                    <a:lnTo>
                      <a:pt x="27" y="122"/>
                    </a:lnTo>
                    <a:lnTo>
                      <a:pt x="0" y="122"/>
                    </a:lnTo>
                    <a:lnTo>
                      <a:pt x="0" y="48"/>
                    </a:lnTo>
                    <a:lnTo>
                      <a:pt x="27" y="0"/>
                    </a:lnTo>
                    <a:lnTo>
                      <a:pt x="51" y="0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69" name="Freeform 131">
                <a:extLst>
                  <a:ext uri="{FF2B5EF4-FFF2-40B4-BE49-F238E27FC236}">
                    <a16:creationId xmlns:a16="http://schemas.microsoft.com/office/drawing/2014/main" id="{4266FE15-90E3-47B6-BA18-A7982CCD0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1583"/>
                <a:ext cx="15" cy="4"/>
              </a:xfrm>
              <a:custGeom>
                <a:avLst/>
                <a:gdLst>
                  <a:gd name="T0" fmla="*/ 1 w 272"/>
                  <a:gd name="T1" fmla="*/ 0 h 75"/>
                  <a:gd name="T2" fmla="*/ 0 w 272"/>
                  <a:gd name="T3" fmla="*/ 0 h 75"/>
                  <a:gd name="T4" fmla="*/ 0 w 272"/>
                  <a:gd name="T5" fmla="*/ 0 h 75"/>
                  <a:gd name="T6" fmla="*/ 0 w 272"/>
                  <a:gd name="T7" fmla="*/ 0 h 75"/>
                  <a:gd name="T8" fmla="*/ 0 w 272"/>
                  <a:gd name="T9" fmla="*/ 0 h 75"/>
                  <a:gd name="T10" fmla="*/ 0 w 272"/>
                  <a:gd name="T11" fmla="*/ 0 h 75"/>
                  <a:gd name="T12" fmla="*/ 1 w 272"/>
                  <a:gd name="T13" fmla="*/ 0 h 75"/>
                  <a:gd name="T14" fmla="*/ 1 w 272"/>
                  <a:gd name="T15" fmla="*/ 0 h 75"/>
                  <a:gd name="T16" fmla="*/ 1 w 272"/>
                  <a:gd name="T17" fmla="*/ 0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2" h="75">
                    <a:moveTo>
                      <a:pt x="272" y="24"/>
                    </a:moveTo>
                    <a:lnTo>
                      <a:pt x="48" y="75"/>
                    </a:lnTo>
                    <a:lnTo>
                      <a:pt x="25" y="50"/>
                    </a:lnTo>
                    <a:lnTo>
                      <a:pt x="25" y="75"/>
                    </a:lnTo>
                    <a:lnTo>
                      <a:pt x="0" y="50"/>
                    </a:lnTo>
                    <a:lnTo>
                      <a:pt x="48" y="24"/>
                    </a:lnTo>
                    <a:lnTo>
                      <a:pt x="247" y="0"/>
                    </a:lnTo>
                    <a:lnTo>
                      <a:pt x="272" y="0"/>
                    </a:lnTo>
                    <a:lnTo>
                      <a:pt x="272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70" name="Freeform 132">
                <a:extLst>
                  <a:ext uri="{FF2B5EF4-FFF2-40B4-BE49-F238E27FC236}">
                    <a16:creationId xmlns:a16="http://schemas.microsoft.com/office/drawing/2014/main" id="{16F9B1E0-6176-472B-826F-A57E53F69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1583"/>
                <a:ext cx="15" cy="4"/>
              </a:xfrm>
              <a:custGeom>
                <a:avLst/>
                <a:gdLst>
                  <a:gd name="T0" fmla="*/ 1 w 272"/>
                  <a:gd name="T1" fmla="*/ 0 h 75"/>
                  <a:gd name="T2" fmla="*/ 0 w 272"/>
                  <a:gd name="T3" fmla="*/ 0 h 75"/>
                  <a:gd name="T4" fmla="*/ 0 w 272"/>
                  <a:gd name="T5" fmla="*/ 0 h 75"/>
                  <a:gd name="T6" fmla="*/ 0 w 272"/>
                  <a:gd name="T7" fmla="*/ 0 h 75"/>
                  <a:gd name="T8" fmla="*/ 0 w 272"/>
                  <a:gd name="T9" fmla="*/ 0 h 75"/>
                  <a:gd name="T10" fmla="*/ 0 w 272"/>
                  <a:gd name="T11" fmla="*/ 0 h 75"/>
                  <a:gd name="T12" fmla="*/ 0 w 272"/>
                  <a:gd name="T13" fmla="*/ 0 h 75"/>
                  <a:gd name="T14" fmla="*/ 1 w 272"/>
                  <a:gd name="T15" fmla="*/ 0 h 75"/>
                  <a:gd name="T16" fmla="*/ 1 w 272"/>
                  <a:gd name="T17" fmla="*/ 0 h 75"/>
                  <a:gd name="T18" fmla="*/ 1 w 272"/>
                  <a:gd name="T19" fmla="*/ 0 h 7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72" h="75">
                    <a:moveTo>
                      <a:pt x="272" y="24"/>
                    </a:moveTo>
                    <a:lnTo>
                      <a:pt x="48" y="75"/>
                    </a:lnTo>
                    <a:lnTo>
                      <a:pt x="25" y="50"/>
                    </a:lnTo>
                    <a:lnTo>
                      <a:pt x="25" y="75"/>
                    </a:lnTo>
                    <a:lnTo>
                      <a:pt x="0" y="50"/>
                    </a:lnTo>
                    <a:lnTo>
                      <a:pt x="48" y="24"/>
                    </a:lnTo>
                    <a:lnTo>
                      <a:pt x="247" y="0"/>
                    </a:lnTo>
                    <a:lnTo>
                      <a:pt x="272" y="0"/>
                    </a:lnTo>
                    <a:lnTo>
                      <a:pt x="272" y="24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71" name="Freeform 133">
                <a:extLst>
                  <a:ext uri="{FF2B5EF4-FFF2-40B4-BE49-F238E27FC236}">
                    <a16:creationId xmlns:a16="http://schemas.microsoft.com/office/drawing/2014/main" id="{D28A1DE3-6C78-4C7C-94F7-F15F334CAA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9" y="1584"/>
                <a:ext cx="16" cy="4"/>
              </a:xfrm>
              <a:custGeom>
                <a:avLst/>
                <a:gdLst>
                  <a:gd name="T0" fmla="*/ 1 w 298"/>
                  <a:gd name="T1" fmla="*/ 0 h 74"/>
                  <a:gd name="T2" fmla="*/ 1 w 298"/>
                  <a:gd name="T3" fmla="*/ 0 h 74"/>
                  <a:gd name="T4" fmla="*/ 0 w 298"/>
                  <a:gd name="T5" fmla="*/ 0 h 74"/>
                  <a:gd name="T6" fmla="*/ 0 w 298"/>
                  <a:gd name="T7" fmla="*/ 0 h 74"/>
                  <a:gd name="T8" fmla="*/ 0 w 298"/>
                  <a:gd name="T9" fmla="*/ 0 h 74"/>
                  <a:gd name="T10" fmla="*/ 0 w 298"/>
                  <a:gd name="T11" fmla="*/ 0 h 74"/>
                  <a:gd name="T12" fmla="*/ 1 w 298"/>
                  <a:gd name="T13" fmla="*/ 0 h 74"/>
                  <a:gd name="T14" fmla="*/ 1 w 298"/>
                  <a:gd name="T15" fmla="*/ 0 h 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98" h="74">
                    <a:moveTo>
                      <a:pt x="298" y="51"/>
                    </a:moveTo>
                    <a:lnTo>
                      <a:pt x="274" y="74"/>
                    </a:lnTo>
                    <a:lnTo>
                      <a:pt x="51" y="51"/>
                    </a:lnTo>
                    <a:lnTo>
                      <a:pt x="0" y="26"/>
                    </a:lnTo>
                    <a:lnTo>
                      <a:pt x="0" y="0"/>
                    </a:lnTo>
                    <a:lnTo>
                      <a:pt x="75" y="0"/>
                    </a:lnTo>
                    <a:lnTo>
                      <a:pt x="298" y="26"/>
                    </a:lnTo>
                    <a:lnTo>
                      <a:pt x="298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72" name="Freeform 134">
                <a:extLst>
                  <a:ext uri="{FF2B5EF4-FFF2-40B4-BE49-F238E27FC236}">
                    <a16:creationId xmlns:a16="http://schemas.microsoft.com/office/drawing/2014/main" id="{180F3121-1CF2-4573-B734-1CE90629A2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9" y="1584"/>
                <a:ext cx="16" cy="4"/>
              </a:xfrm>
              <a:custGeom>
                <a:avLst/>
                <a:gdLst>
                  <a:gd name="T0" fmla="*/ 1 w 298"/>
                  <a:gd name="T1" fmla="*/ 0 h 74"/>
                  <a:gd name="T2" fmla="*/ 1 w 298"/>
                  <a:gd name="T3" fmla="*/ 0 h 74"/>
                  <a:gd name="T4" fmla="*/ 0 w 298"/>
                  <a:gd name="T5" fmla="*/ 0 h 74"/>
                  <a:gd name="T6" fmla="*/ 0 w 298"/>
                  <a:gd name="T7" fmla="*/ 0 h 74"/>
                  <a:gd name="T8" fmla="*/ 0 w 298"/>
                  <a:gd name="T9" fmla="*/ 0 h 74"/>
                  <a:gd name="T10" fmla="*/ 0 w 298"/>
                  <a:gd name="T11" fmla="*/ 0 h 74"/>
                  <a:gd name="T12" fmla="*/ 1 w 298"/>
                  <a:gd name="T13" fmla="*/ 0 h 74"/>
                  <a:gd name="T14" fmla="*/ 1 w 298"/>
                  <a:gd name="T15" fmla="*/ 0 h 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98" h="74">
                    <a:moveTo>
                      <a:pt x="298" y="51"/>
                    </a:moveTo>
                    <a:lnTo>
                      <a:pt x="274" y="74"/>
                    </a:lnTo>
                    <a:lnTo>
                      <a:pt x="51" y="51"/>
                    </a:lnTo>
                    <a:lnTo>
                      <a:pt x="0" y="26"/>
                    </a:lnTo>
                    <a:lnTo>
                      <a:pt x="0" y="0"/>
                    </a:lnTo>
                    <a:lnTo>
                      <a:pt x="75" y="0"/>
                    </a:lnTo>
                    <a:lnTo>
                      <a:pt x="298" y="26"/>
                    </a:lnTo>
                    <a:lnTo>
                      <a:pt x="298" y="51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73" name="Freeform 135">
                <a:extLst>
                  <a:ext uri="{FF2B5EF4-FFF2-40B4-BE49-F238E27FC236}">
                    <a16:creationId xmlns:a16="http://schemas.microsoft.com/office/drawing/2014/main" id="{DC8041F4-34D7-4A48-8A01-1DA355F3A8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4" y="1584"/>
                <a:ext cx="14" cy="3"/>
              </a:xfrm>
              <a:custGeom>
                <a:avLst/>
                <a:gdLst>
                  <a:gd name="T0" fmla="*/ 1 w 247"/>
                  <a:gd name="T1" fmla="*/ 0 h 51"/>
                  <a:gd name="T2" fmla="*/ 1 w 247"/>
                  <a:gd name="T3" fmla="*/ 0 h 51"/>
                  <a:gd name="T4" fmla="*/ 0 w 247"/>
                  <a:gd name="T5" fmla="*/ 0 h 51"/>
                  <a:gd name="T6" fmla="*/ 0 w 247"/>
                  <a:gd name="T7" fmla="*/ 0 h 51"/>
                  <a:gd name="T8" fmla="*/ 1 w 247"/>
                  <a:gd name="T9" fmla="*/ 0 h 51"/>
                  <a:gd name="T10" fmla="*/ 1 w 247"/>
                  <a:gd name="T11" fmla="*/ 0 h 51"/>
                  <a:gd name="T12" fmla="*/ 1 w 247"/>
                  <a:gd name="T13" fmla="*/ 0 h 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7" h="51">
                    <a:moveTo>
                      <a:pt x="247" y="26"/>
                    </a:moveTo>
                    <a:lnTo>
                      <a:pt x="173" y="51"/>
                    </a:lnTo>
                    <a:lnTo>
                      <a:pt x="0" y="26"/>
                    </a:lnTo>
                    <a:lnTo>
                      <a:pt x="0" y="0"/>
                    </a:lnTo>
                    <a:lnTo>
                      <a:pt x="223" y="0"/>
                    </a:lnTo>
                    <a:lnTo>
                      <a:pt x="247" y="0"/>
                    </a:lnTo>
                    <a:lnTo>
                      <a:pt x="247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74" name="Freeform 136">
                <a:extLst>
                  <a:ext uri="{FF2B5EF4-FFF2-40B4-BE49-F238E27FC236}">
                    <a16:creationId xmlns:a16="http://schemas.microsoft.com/office/drawing/2014/main" id="{FCBAA706-F7E4-47EA-8412-0F903FAA0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4" y="1584"/>
                <a:ext cx="14" cy="3"/>
              </a:xfrm>
              <a:custGeom>
                <a:avLst/>
                <a:gdLst>
                  <a:gd name="T0" fmla="*/ 1 w 247"/>
                  <a:gd name="T1" fmla="*/ 0 h 51"/>
                  <a:gd name="T2" fmla="*/ 1 w 247"/>
                  <a:gd name="T3" fmla="*/ 0 h 51"/>
                  <a:gd name="T4" fmla="*/ 0 w 247"/>
                  <a:gd name="T5" fmla="*/ 0 h 51"/>
                  <a:gd name="T6" fmla="*/ 0 w 247"/>
                  <a:gd name="T7" fmla="*/ 0 h 51"/>
                  <a:gd name="T8" fmla="*/ 0 w 247"/>
                  <a:gd name="T9" fmla="*/ 0 h 51"/>
                  <a:gd name="T10" fmla="*/ 1 w 247"/>
                  <a:gd name="T11" fmla="*/ 0 h 51"/>
                  <a:gd name="T12" fmla="*/ 1 w 247"/>
                  <a:gd name="T13" fmla="*/ 0 h 51"/>
                  <a:gd name="T14" fmla="*/ 1 w 247"/>
                  <a:gd name="T15" fmla="*/ 0 h 5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7" h="51">
                    <a:moveTo>
                      <a:pt x="247" y="26"/>
                    </a:moveTo>
                    <a:lnTo>
                      <a:pt x="173" y="51"/>
                    </a:lnTo>
                    <a:lnTo>
                      <a:pt x="0" y="26"/>
                    </a:lnTo>
                    <a:lnTo>
                      <a:pt x="0" y="0"/>
                    </a:lnTo>
                    <a:lnTo>
                      <a:pt x="223" y="0"/>
                    </a:lnTo>
                    <a:lnTo>
                      <a:pt x="247" y="0"/>
                    </a:lnTo>
                    <a:lnTo>
                      <a:pt x="247" y="26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75" name="Freeform 137">
                <a:extLst>
                  <a:ext uri="{FF2B5EF4-FFF2-40B4-BE49-F238E27FC236}">
                    <a16:creationId xmlns:a16="http://schemas.microsoft.com/office/drawing/2014/main" id="{5391D644-33C6-4BAD-969B-27698DA1B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" y="1584"/>
                <a:ext cx="18" cy="11"/>
              </a:xfrm>
              <a:custGeom>
                <a:avLst/>
                <a:gdLst>
                  <a:gd name="T0" fmla="*/ 1 w 321"/>
                  <a:gd name="T1" fmla="*/ 0 h 199"/>
                  <a:gd name="T2" fmla="*/ 1 w 321"/>
                  <a:gd name="T3" fmla="*/ 0 h 199"/>
                  <a:gd name="T4" fmla="*/ 0 w 321"/>
                  <a:gd name="T5" fmla="*/ 1 h 199"/>
                  <a:gd name="T6" fmla="*/ 0 w 321"/>
                  <a:gd name="T7" fmla="*/ 1 h 199"/>
                  <a:gd name="T8" fmla="*/ 0 w 321"/>
                  <a:gd name="T9" fmla="*/ 1 h 199"/>
                  <a:gd name="T10" fmla="*/ 1 w 321"/>
                  <a:gd name="T11" fmla="*/ 0 h 199"/>
                  <a:gd name="T12" fmla="*/ 1 w 321"/>
                  <a:gd name="T13" fmla="*/ 0 h 199"/>
                  <a:gd name="T14" fmla="*/ 1 w 321"/>
                  <a:gd name="T15" fmla="*/ 0 h 19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21" h="199">
                    <a:moveTo>
                      <a:pt x="321" y="26"/>
                    </a:moveTo>
                    <a:lnTo>
                      <a:pt x="223" y="124"/>
                    </a:lnTo>
                    <a:lnTo>
                      <a:pt x="23" y="199"/>
                    </a:lnTo>
                    <a:lnTo>
                      <a:pt x="0" y="199"/>
                    </a:lnTo>
                    <a:lnTo>
                      <a:pt x="0" y="175"/>
                    </a:lnTo>
                    <a:lnTo>
                      <a:pt x="172" y="51"/>
                    </a:lnTo>
                    <a:lnTo>
                      <a:pt x="321" y="0"/>
                    </a:lnTo>
                    <a:lnTo>
                      <a:pt x="321" y="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76" name="Freeform 138">
                <a:extLst>
                  <a:ext uri="{FF2B5EF4-FFF2-40B4-BE49-F238E27FC236}">
                    <a16:creationId xmlns:a16="http://schemas.microsoft.com/office/drawing/2014/main" id="{F6008C12-AF6A-42F3-9051-E40C5CB05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" y="1584"/>
                <a:ext cx="18" cy="11"/>
              </a:xfrm>
              <a:custGeom>
                <a:avLst/>
                <a:gdLst>
                  <a:gd name="T0" fmla="*/ 1 w 321"/>
                  <a:gd name="T1" fmla="*/ 0 h 199"/>
                  <a:gd name="T2" fmla="*/ 1 w 321"/>
                  <a:gd name="T3" fmla="*/ 0 h 199"/>
                  <a:gd name="T4" fmla="*/ 0 w 321"/>
                  <a:gd name="T5" fmla="*/ 1 h 199"/>
                  <a:gd name="T6" fmla="*/ 0 w 321"/>
                  <a:gd name="T7" fmla="*/ 1 h 199"/>
                  <a:gd name="T8" fmla="*/ 0 w 321"/>
                  <a:gd name="T9" fmla="*/ 1 h 199"/>
                  <a:gd name="T10" fmla="*/ 1 w 321"/>
                  <a:gd name="T11" fmla="*/ 0 h 199"/>
                  <a:gd name="T12" fmla="*/ 1 w 321"/>
                  <a:gd name="T13" fmla="*/ 0 h 199"/>
                  <a:gd name="T14" fmla="*/ 1 w 321"/>
                  <a:gd name="T15" fmla="*/ 0 h 199"/>
                  <a:gd name="T16" fmla="*/ 1 w 321"/>
                  <a:gd name="T17" fmla="*/ 0 h 19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1" h="199">
                    <a:moveTo>
                      <a:pt x="321" y="26"/>
                    </a:moveTo>
                    <a:lnTo>
                      <a:pt x="223" y="124"/>
                    </a:lnTo>
                    <a:lnTo>
                      <a:pt x="23" y="199"/>
                    </a:lnTo>
                    <a:lnTo>
                      <a:pt x="0" y="199"/>
                    </a:lnTo>
                    <a:lnTo>
                      <a:pt x="0" y="175"/>
                    </a:lnTo>
                    <a:lnTo>
                      <a:pt x="172" y="51"/>
                    </a:lnTo>
                    <a:lnTo>
                      <a:pt x="321" y="0"/>
                    </a:lnTo>
                    <a:lnTo>
                      <a:pt x="321" y="26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77" name="Freeform 139">
                <a:extLst>
                  <a:ext uri="{FF2B5EF4-FFF2-40B4-BE49-F238E27FC236}">
                    <a16:creationId xmlns:a16="http://schemas.microsoft.com/office/drawing/2014/main" id="{FBBCA5CF-16B7-4F91-9E40-CA1866A887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" y="1590"/>
                <a:ext cx="17" cy="9"/>
              </a:xfrm>
              <a:custGeom>
                <a:avLst/>
                <a:gdLst>
                  <a:gd name="T0" fmla="*/ 1 w 298"/>
                  <a:gd name="T1" fmla="*/ 0 h 172"/>
                  <a:gd name="T2" fmla="*/ 0 w 298"/>
                  <a:gd name="T3" fmla="*/ 0 h 172"/>
                  <a:gd name="T4" fmla="*/ 0 w 298"/>
                  <a:gd name="T5" fmla="*/ 0 h 172"/>
                  <a:gd name="T6" fmla="*/ 0 w 298"/>
                  <a:gd name="T7" fmla="*/ 0 h 172"/>
                  <a:gd name="T8" fmla="*/ 0 w 298"/>
                  <a:gd name="T9" fmla="*/ 0 h 172"/>
                  <a:gd name="T10" fmla="*/ 0 w 298"/>
                  <a:gd name="T11" fmla="*/ 0 h 172"/>
                  <a:gd name="T12" fmla="*/ 1 w 298"/>
                  <a:gd name="T13" fmla="*/ 0 h 172"/>
                  <a:gd name="T14" fmla="*/ 1 w 298"/>
                  <a:gd name="T15" fmla="*/ 0 h 172"/>
                  <a:gd name="T16" fmla="*/ 1 w 298"/>
                  <a:gd name="T17" fmla="*/ 0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8" h="172">
                    <a:moveTo>
                      <a:pt x="298" y="48"/>
                    </a:moveTo>
                    <a:lnTo>
                      <a:pt x="124" y="122"/>
                    </a:lnTo>
                    <a:lnTo>
                      <a:pt x="51" y="149"/>
                    </a:lnTo>
                    <a:lnTo>
                      <a:pt x="24" y="172"/>
                    </a:lnTo>
                    <a:lnTo>
                      <a:pt x="0" y="149"/>
                    </a:lnTo>
                    <a:lnTo>
                      <a:pt x="51" y="98"/>
                    </a:lnTo>
                    <a:lnTo>
                      <a:pt x="273" y="0"/>
                    </a:lnTo>
                    <a:lnTo>
                      <a:pt x="298" y="23"/>
                    </a:lnTo>
                    <a:lnTo>
                      <a:pt x="298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78" name="Freeform 140">
                <a:extLst>
                  <a:ext uri="{FF2B5EF4-FFF2-40B4-BE49-F238E27FC236}">
                    <a16:creationId xmlns:a16="http://schemas.microsoft.com/office/drawing/2014/main" id="{06813734-D3EC-46D8-939A-4C0DA41669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" y="1590"/>
                <a:ext cx="17" cy="9"/>
              </a:xfrm>
              <a:custGeom>
                <a:avLst/>
                <a:gdLst>
                  <a:gd name="T0" fmla="*/ 1 w 298"/>
                  <a:gd name="T1" fmla="*/ 0 h 172"/>
                  <a:gd name="T2" fmla="*/ 0 w 298"/>
                  <a:gd name="T3" fmla="*/ 0 h 172"/>
                  <a:gd name="T4" fmla="*/ 0 w 298"/>
                  <a:gd name="T5" fmla="*/ 0 h 172"/>
                  <a:gd name="T6" fmla="*/ 0 w 298"/>
                  <a:gd name="T7" fmla="*/ 0 h 172"/>
                  <a:gd name="T8" fmla="*/ 0 w 298"/>
                  <a:gd name="T9" fmla="*/ 0 h 172"/>
                  <a:gd name="T10" fmla="*/ 0 w 298"/>
                  <a:gd name="T11" fmla="*/ 0 h 172"/>
                  <a:gd name="T12" fmla="*/ 0 w 298"/>
                  <a:gd name="T13" fmla="*/ 0 h 172"/>
                  <a:gd name="T14" fmla="*/ 1 w 298"/>
                  <a:gd name="T15" fmla="*/ 0 h 172"/>
                  <a:gd name="T16" fmla="*/ 1 w 298"/>
                  <a:gd name="T17" fmla="*/ 0 h 172"/>
                  <a:gd name="T18" fmla="*/ 1 w 298"/>
                  <a:gd name="T19" fmla="*/ 0 h 17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98" h="172">
                    <a:moveTo>
                      <a:pt x="298" y="48"/>
                    </a:moveTo>
                    <a:lnTo>
                      <a:pt x="124" y="122"/>
                    </a:lnTo>
                    <a:lnTo>
                      <a:pt x="51" y="149"/>
                    </a:lnTo>
                    <a:lnTo>
                      <a:pt x="24" y="172"/>
                    </a:lnTo>
                    <a:lnTo>
                      <a:pt x="0" y="149"/>
                    </a:lnTo>
                    <a:lnTo>
                      <a:pt x="51" y="98"/>
                    </a:lnTo>
                    <a:lnTo>
                      <a:pt x="273" y="0"/>
                    </a:lnTo>
                    <a:lnTo>
                      <a:pt x="298" y="23"/>
                    </a:lnTo>
                    <a:lnTo>
                      <a:pt x="298" y="48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79" name="Freeform 141">
                <a:extLst>
                  <a:ext uri="{FF2B5EF4-FFF2-40B4-BE49-F238E27FC236}">
                    <a16:creationId xmlns:a16="http://schemas.microsoft.com/office/drawing/2014/main" id="{8E249DBF-FC60-48F3-B708-1CD21DD8E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7" y="1590"/>
                <a:ext cx="15" cy="2"/>
              </a:xfrm>
              <a:custGeom>
                <a:avLst/>
                <a:gdLst>
                  <a:gd name="T0" fmla="*/ 1 w 271"/>
                  <a:gd name="T1" fmla="*/ 0 h 48"/>
                  <a:gd name="T2" fmla="*/ 0 w 271"/>
                  <a:gd name="T3" fmla="*/ 0 h 48"/>
                  <a:gd name="T4" fmla="*/ 0 w 271"/>
                  <a:gd name="T5" fmla="*/ 0 h 48"/>
                  <a:gd name="T6" fmla="*/ 0 w 271"/>
                  <a:gd name="T7" fmla="*/ 0 h 48"/>
                  <a:gd name="T8" fmla="*/ 0 w 271"/>
                  <a:gd name="T9" fmla="*/ 0 h 48"/>
                  <a:gd name="T10" fmla="*/ 1 w 271"/>
                  <a:gd name="T11" fmla="*/ 0 h 48"/>
                  <a:gd name="T12" fmla="*/ 1 w 271"/>
                  <a:gd name="T13" fmla="*/ 0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1" h="48">
                    <a:moveTo>
                      <a:pt x="271" y="23"/>
                    </a:moveTo>
                    <a:lnTo>
                      <a:pt x="146" y="48"/>
                    </a:lnTo>
                    <a:lnTo>
                      <a:pt x="0" y="48"/>
                    </a:lnTo>
                    <a:lnTo>
                      <a:pt x="48" y="0"/>
                    </a:lnTo>
                    <a:lnTo>
                      <a:pt x="122" y="0"/>
                    </a:lnTo>
                    <a:lnTo>
                      <a:pt x="271" y="0"/>
                    </a:lnTo>
                    <a:lnTo>
                      <a:pt x="271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80" name="Freeform 142">
                <a:extLst>
                  <a:ext uri="{FF2B5EF4-FFF2-40B4-BE49-F238E27FC236}">
                    <a16:creationId xmlns:a16="http://schemas.microsoft.com/office/drawing/2014/main" id="{C4952D09-B245-41FA-83EB-2AE54B9E2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7" y="1590"/>
                <a:ext cx="15" cy="2"/>
              </a:xfrm>
              <a:custGeom>
                <a:avLst/>
                <a:gdLst>
                  <a:gd name="T0" fmla="*/ 1 w 271"/>
                  <a:gd name="T1" fmla="*/ 0 h 48"/>
                  <a:gd name="T2" fmla="*/ 0 w 271"/>
                  <a:gd name="T3" fmla="*/ 0 h 48"/>
                  <a:gd name="T4" fmla="*/ 0 w 271"/>
                  <a:gd name="T5" fmla="*/ 0 h 48"/>
                  <a:gd name="T6" fmla="*/ 0 w 271"/>
                  <a:gd name="T7" fmla="*/ 0 h 48"/>
                  <a:gd name="T8" fmla="*/ 0 w 271"/>
                  <a:gd name="T9" fmla="*/ 0 h 48"/>
                  <a:gd name="T10" fmla="*/ 0 w 271"/>
                  <a:gd name="T11" fmla="*/ 0 h 48"/>
                  <a:gd name="T12" fmla="*/ 1 w 271"/>
                  <a:gd name="T13" fmla="*/ 0 h 48"/>
                  <a:gd name="T14" fmla="*/ 1 w 271"/>
                  <a:gd name="T15" fmla="*/ 0 h 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1" h="48">
                    <a:moveTo>
                      <a:pt x="271" y="23"/>
                    </a:moveTo>
                    <a:lnTo>
                      <a:pt x="146" y="48"/>
                    </a:lnTo>
                    <a:lnTo>
                      <a:pt x="0" y="48"/>
                    </a:lnTo>
                    <a:lnTo>
                      <a:pt x="48" y="0"/>
                    </a:lnTo>
                    <a:lnTo>
                      <a:pt x="122" y="0"/>
                    </a:lnTo>
                    <a:lnTo>
                      <a:pt x="271" y="0"/>
                    </a:lnTo>
                    <a:lnTo>
                      <a:pt x="271" y="23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81" name="Freeform 143">
                <a:extLst>
                  <a:ext uri="{FF2B5EF4-FFF2-40B4-BE49-F238E27FC236}">
                    <a16:creationId xmlns:a16="http://schemas.microsoft.com/office/drawing/2014/main" id="{526A415A-C9CF-4101-94B8-6AA00F5009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1" y="1590"/>
                <a:ext cx="17" cy="7"/>
              </a:xfrm>
              <a:custGeom>
                <a:avLst/>
                <a:gdLst>
                  <a:gd name="T0" fmla="*/ 1 w 298"/>
                  <a:gd name="T1" fmla="*/ 0 h 122"/>
                  <a:gd name="T2" fmla="*/ 1 w 298"/>
                  <a:gd name="T3" fmla="*/ 0 h 122"/>
                  <a:gd name="T4" fmla="*/ 1 w 298"/>
                  <a:gd name="T5" fmla="*/ 0 h 122"/>
                  <a:gd name="T6" fmla="*/ 0 w 298"/>
                  <a:gd name="T7" fmla="*/ 0 h 122"/>
                  <a:gd name="T8" fmla="*/ 0 w 298"/>
                  <a:gd name="T9" fmla="*/ 0 h 122"/>
                  <a:gd name="T10" fmla="*/ 0 w 298"/>
                  <a:gd name="T11" fmla="*/ 0 h 122"/>
                  <a:gd name="T12" fmla="*/ 1 w 298"/>
                  <a:gd name="T13" fmla="*/ 0 h 122"/>
                  <a:gd name="T14" fmla="*/ 1 w 298"/>
                  <a:gd name="T15" fmla="*/ 0 h 122"/>
                  <a:gd name="T16" fmla="*/ 1 w 298"/>
                  <a:gd name="T17" fmla="*/ 0 h 122"/>
                  <a:gd name="T18" fmla="*/ 1 w 298"/>
                  <a:gd name="T19" fmla="*/ 0 h 12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98" h="122">
                    <a:moveTo>
                      <a:pt x="275" y="0"/>
                    </a:moveTo>
                    <a:lnTo>
                      <a:pt x="298" y="23"/>
                    </a:lnTo>
                    <a:lnTo>
                      <a:pt x="298" y="48"/>
                    </a:lnTo>
                    <a:lnTo>
                      <a:pt x="51" y="122"/>
                    </a:lnTo>
                    <a:lnTo>
                      <a:pt x="0" y="98"/>
                    </a:lnTo>
                    <a:lnTo>
                      <a:pt x="51" y="48"/>
                    </a:lnTo>
                    <a:lnTo>
                      <a:pt x="200" y="23"/>
                    </a:lnTo>
                    <a:lnTo>
                      <a:pt x="224" y="0"/>
                    </a:lnTo>
                    <a:lnTo>
                      <a:pt x="247" y="23"/>
                    </a:lnTo>
                    <a:lnTo>
                      <a:pt x="27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82" name="Freeform 144">
                <a:extLst>
                  <a:ext uri="{FF2B5EF4-FFF2-40B4-BE49-F238E27FC236}">
                    <a16:creationId xmlns:a16="http://schemas.microsoft.com/office/drawing/2014/main" id="{5D18E03B-9D3B-42C4-9260-008914A5B0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1" y="1590"/>
                <a:ext cx="17" cy="7"/>
              </a:xfrm>
              <a:custGeom>
                <a:avLst/>
                <a:gdLst>
                  <a:gd name="T0" fmla="*/ 1 w 298"/>
                  <a:gd name="T1" fmla="*/ 0 h 122"/>
                  <a:gd name="T2" fmla="*/ 1 w 298"/>
                  <a:gd name="T3" fmla="*/ 0 h 122"/>
                  <a:gd name="T4" fmla="*/ 1 w 298"/>
                  <a:gd name="T5" fmla="*/ 0 h 122"/>
                  <a:gd name="T6" fmla="*/ 0 w 298"/>
                  <a:gd name="T7" fmla="*/ 0 h 122"/>
                  <a:gd name="T8" fmla="*/ 0 w 298"/>
                  <a:gd name="T9" fmla="*/ 0 h 122"/>
                  <a:gd name="T10" fmla="*/ 0 w 298"/>
                  <a:gd name="T11" fmla="*/ 0 h 122"/>
                  <a:gd name="T12" fmla="*/ 0 w 298"/>
                  <a:gd name="T13" fmla="*/ 0 h 122"/>
                  <a:gd name="T14" fmla="*/ 1 w 298"/>
                  <a:gd name="T15" fmla="*/ 0 h 122"/>
                  <a:gd name="T16" fmla="*/ 1 w 298"/>
                  <a:gd name="T17" fmla="*/ 0 h 122"/>
                  <a:gd name="T18" fmla="*/ 1 w 298"/>
                  <a:gd name="T19" fmla="*/ 0 h 122"/>
                  <a:gd name="T20" fmla="*/ 1 w 298"/>
                  <a:gd name="T21" fmla="*/ 0 h 12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98" h="122">
                    <a:moveTo>
                      <a:pt x="275" y="0"/>
                    </a:moveTo>
                    <a:lnTo>
                      <a:pt x="298" y="23"/>
                    </a:lnTo>
                    <a:lnTo>
                      <a:pt x="298" y="48"/>
                    </a:lnTo>
                    <a:lnTo>
                      <a:pt x="51" y="122"/>
                    </a:lnTo>
                    <a:lnTo>
                      <a:pt x="0" y="98"/>
                    </a:lnTo>
                    <a:lnTo>
                      <a:pt x="51" y="48"/>
                    </a:lnTo>
                    <a:lnTo>
                      <a:pt x="200" y="23"/>
                    </a:lnTo>
                    <a:lnTo>
                      <a:pt x="224" y="0"/>
                    </a:lnTo>
                    <a:lnTo>
                      <a:pt x="247" y="23"/>
                    </a:lnTo>
                    <a:lnTo>
                      <a:pt x="275" y="0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83" name="Freeform 145">
                <a:extLst>
                  <a:ext uri="{FF2B5EF4-FFF2-40B4-BE49-F238E27FC236}">
                    <a16:creationId xmlns:a16="http://schemas.microsoft.com/office/drawing/2014/main" id="{B16C7ACC-7D62-4481-863A-D884F09384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0" y="1594"/>
                <a:ext cx="15" cy="4"/>
              </a:xfrm>
              <a:custGeom>
                <a:avLst/>
                <a:gdLst>
                  <a:gd name="T0" fmla="*/ 1 w 273"/>
                  <a:gd name="T1" fmla="*/ 0 h 75"/>
                  <a:gd name="T2" fmla="*/ 1 w 273"/>
                  <a:gd name="T3" fmla="*/ 0 h 75"/>
                  <a:gd name="T4" fmla="*/ 0 w 273"/>
                  <a:gd name="T5" fmla="*/ 0 h 75"/>
                  <a:gd name="T6" fmla="*/ 0 w 273"/>
                  <a:gd name="T7" fmla="*/ 0 h 75"/>
                  <a:gd name="T8" fmla="*/ 0 w 273"/>
                  <a:gd name="T9" fmla="*/ 0 h 75"/>
                  <a:gd name="T10" fmla="*/ 1 w 273"/>
                  <a:gd name="T11" fmla="*/ 0 h 75"/>
                  <a:gd name="T12" fmla="*/ 1 w 273"/>
                  <a:gd name="T13" fmla="*/ 0 h 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3" h="75">
                    <a:moveTo>
                      <a:pt x="273" y="0"/>
                    </a:moveTo>
                    <a:lnTo>
                      <a:pt x="273" y="24"/>
                    </a:lnTo>
                    <a:lnTo>
                      <a:pt x="26" y="75"/>
                    </a:lnTo>
                    <a:lnTo>
                      <a:pt x="0" y="48"/>
                    </a:lnTo>
                    <a:lnTo>
                      <a:pt x="0" y="24"/>
                    </a:lnTo>
                    <a:lnTo>
                      <a:pt x="223" y="0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84" name="Freeform 146">
                <a:extLst>
                  <a:ext uri="{FF2B5EF4-FFF2-40B4-BE49-F238E27FC236}">
                    <a16:creationId xmlns:a16="http://schemas.microsoft.com/office/drawing/2014/main" id="{E63A70A8-5E4B-43AC-8494-C19B1011B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0" y="1594"/>
                <a:ext cx="15" cy="4"/>
              </a:xfrm>
              <a:custGeom>
                <a:avLst/>
                <a:gdLst>
                  <a:gd name="T0" fmla="*/ 1 w 273"/>
                  <a:gd name="T1" fmla="*/ 0 h 75"/>
                  <a:gd name="T2" fmla="*/ 1 w 273"/>
                  <a:gd name="T3" fmla="*/ 0 h 75"/>
                  <a:gd name="T4" fmla="*/ 0 w 273"/>
                  <a:gd name="T5" fmla="*/ 0 h 75"/>
                  <a:gd name="T6" fmla="*/ 0 w 273"/>
                  <a:gd name="T7" fmla="*/ 0 h 75"/>
                  <a:gd name="T8" fmla="*/ 0 w 273"/>
                  <a:gd name="T9" fmla="*/ 0 h 75"/>
                  <a:gd name="T10" fmla="*/ 0 w 273"/>
                  <a:gd name="T11" fmla="*/ 0 h 75"/>
                  <a:gd name="T12" fmla="*/ 1 w 273"/>
                  <a:gd name="T13" fmla="*/ 0 h 75"/>
                  <a:gd name="T14" fmla="*/ 1 w 273"/>
                  <a:gd name="T15" fmla="*/ 0 h 75"/>
                  <a:gd name="T16" fmla="*/ 1 w 273"/>
                  <a:gd name="T17" fmla="*/ 0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3" h="75">
                    <a:moveTo>
                      <a:pt x="273" y="0"/>
                    </a:moveTo>
                    <a:lnTo>
                      <a:pt x="273" y="24"/>
                    </a:lnTo>
                    <a:lnTo>
                      <a:pt x="26" y="75"/>
                    </a:lnTo>
                    <a:lnTo>
                      <a:pt x="0" y="48"/>
                    </a:lnTo>
                    <a:lnTo>
                      <a:pt x="0" y="24"/>
                    </a:lnTo>
                    <a:lnTo>
                      <a:pt x="223" y="0"/>
                    </a:lnTo>
                    <a:lnTo>
                      <a:pt x="273" y="0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85" name="Freeform 147">
                <a:extLst>
                  <a:ext uri="{FF2B5EF4-FFF2-40B4-BE49-F238E27FC236}">
                    <a16:creationId xmlns:a16="http://schemas.microsoft.com/office/drawing/2014/main" id="{1E8A34BA-61A5-4B0E-907D-43C1B550FA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7" y="1595"/>
                <a:ext cx="16" cy="4"/>
              </a:xfrm>
              <a:custGeom>
                <a:avLst/>
                <a:gdLst>
                  <a:gd name="T0" fmla="*/ 1 w 297"/>
                  <a:gd name="T1" fmla="*/ 0 h 74"/>
                  <a:gd name="T2" fmla="*/ 1 w 297"/>
                  <a:gd name="T3" fmla="*/ 0 h 74"/>
                  <a:gd name="T4" fmla="*/ 0 w 297"/>
                  <a:gd name="T5" fmla="*/ 0 h 74"/>
                  <a:gd name="T6" fmla="*/ 0 w 297"/>
                  <a:gd name="T7" fmla="*/ 0 h 74"/>
                  <a:gd name="T8" fmla="*/ 0 w 297"/>
                  <a:gd name="T9" fmla="*/ 0 h 74"/>
                  <a:gd name="T10" fmla="*/ 0 w 297"/>
                  <a:gd name="T11" fmla="*/ 0 h 74"/>
                  <a:gd name="T12" fmla="*/ 0 w 297"/>
                  <a:gd name="T13" fmla="*/ 0 h 74"/>
                  <a:gd name="T14" fmla="*/ 1 w 297"/>
                  <a:gd name="T15" fmla="*/ 0 h 74"/>
                  <a:gd name="T16" fmla="*/ 1 w 297"/>
                  <a:gd name="T17" fmla="*/ 0 h 74"/>
                  <a:gd name="T18" fmla="*/ 1 w 297"/>
                  <a:gd name="T19" fmla="*/ 0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97" h="74">
                    <a:moveTo>
                      <a:pt x="297" y="0"/>
                    </a:moveTo>
                    <a:lnTo>
                      <a:pt x="297" y="24"/>
                    </a:lnTo>
                    <a:lnTo>
                      <a:pt x="98" y="51"/>
                    </a:lnTo>
                    <a:lnTo>
                      <a:pt x="74" y="51"/>
                    </a:lnTo>
                    <a:lnTo>
                      <a:pt x="149" y="74"/>
                    </a:lnTo>
                    <a:lnTo>
                      <a:pt x="0" y="51"/>
                    </a:lnTo>
                    <a:lnTo>
                      <a:pt x="24" y="24"/>
                    </a:lnTo>
                    <a:lnTo>
                      <a:pt x="197" y="0"/>
                    </a:lnTo>
                    <a:lnTo>
                      <a:pt x="271" y="0"/>
                    </a:lnTo>
                    <a:lnTo>
                      <a:pt x="29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86" name="Freeform 148">
                <a:extLst>
                  <a:ext uri="{FF2B5EF4-FFF2-40B4-BE49-F238E27FC236}">
                    <a16:creationId xmlns:a16="http://schemas.microsoft.com/office/drawing/2014/main" id="{5E6E6384-358F-4CA0-B44F-B1413FBCB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7" y="1595"/>
                <a:ext cx="16" cy="4"/>
              </a:xfrm>
              <a:custGeom>
                <a:avLst/>
                <a:gdLst>
                  <a:gd name="T0" fmla="*/ 1 w 297"/>
                  <a:gd name="T1" fmla="*/ 0 h 74"/>
                  <a:gd name="T2" fmla="*/ 1 w 297"/>
                  <a:gd name="T3" fmla="*/ 0 h 74"/>
                  <a:gd name="T4" fmla="*/ 0 w 297"/>
                  <a:gd name="T5" fmla="*/ 0 h 74"/>
                  <a:gd name="T6" fmla="*/ 0 w 297"/>
                  <a:gd name="T7" fmla="*/ 0 h 74"/>
                  <a:gd name="T8" fmla="*/ 0 w 297"/>
                  <a:gd name="T9" fmla="*/ 0 h 74"/>
                  <a:gd name="T10" fmla="*/ 0 w 297"/>
                  <a:gd name="T11" fmla="*/ 0 h 74"/>
                  <a:gd name="T12" fmla="*/ 0 w 297"/>
                  <a:gd name="T13" fmla="*/ 0 h 74"/>
                  <a:gd name="T14" fmla="*/ 1 w 297"/>
                  <a:gd name="T15" fmla="*/ 0 h 74"/>
                  <a:gd name="T16" fmla="*/ 1 w 297"/>
                  <a:gd name="T17" fmla="*/ 0 h 74"/>
                  <a:gd name="T18" fmla="*/ 1 w 297"/>
                  <a:gd name="T19" fmla="*/ 0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97" h="74">
                    <a:moveTo>
                      <a:pt x="297" y="0"/>
                    </a:moveTo>
                    <a:lnTo>
                      <a:pt x="297" y="24"/>
                    </a:lnTo>
                    <a:lnTo>
                      <a:pt x="98" y="51"/>
                    </a:lnTo>
                    <a:lnTo>
                      <a:pt x="74" y="51"/>
                    </a:lnTo>
                    <a:lnTo>
                      <a:pt x="149" y="74"/>
                    </a:lnTo>
                    <a:lnTo>
                      <a:pt x="0" y="51"/>
                    </a:lnTo>
                    <a:lnTo>
                      <a:pt x="24" y="24"/>
                    </a:lnTo>
                    <a:lnTo>
                      <a:pt x="197" y="0"/>
                    </a:lnTo>
                    <a:lnTo>
                      <a:pt x="271" y="0"/>
                    </a:lnTo>
                    <a:lnTo>
                      <a:pt x="297" y="0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87" name="Freeform 149">
                <a:extLst>
                  <a:ext uri="{FF2B5EF4-FFF2-40B4-BE49-F238E27FC236}">
                    <a16:creationId xmlns:a16="http://schemas.microsoft.com/office/drawing/2014/main" id="{367B4F5D-9CF8-474F-947C-E76FD0B73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5" y="1595"/>
                <a:ext cx="12" cy="6"/>
              </a:xfrm>
              <a:custGeom>
                <a:avLst/>
                <a:gdLst>
                  <a:gd name="T0" fmla="*/ 1 w 223"/>
                  <a:gd name="T1" fmla="*/ 0 h 99"/>
                  <a:gd name="T2" fmla="*/ 0 w 223"/>
                  <a:gd name="T3" fmla="*/ 0 h 99"/>
                  <a:gd name="T4" fmla="*/ 0 w 223"/>
                  <a:gd name="T5" fmla="*/ 0 h 99"/>
                  <a:gd name="T6" fmla="*/ 0 w 223"/>
                  <a:gd name="T7" fmla="*/ 0 h 99"/>
                  <a:gd name="T8" fmla="*/ 0 w 223"/>
                  <a:gd name="T9" fmla="*/ 0 h 99"/>
                  <a:gd name="T10" fmla="*/ 0 w 223"/>
                  <a:gd name="T11" fmla="*/ 0 h 99"/>
                  <a:gd name="T12" fmla="*/ 1 w 223"/>
                  <a:gd name="T13" fmla="*/ 0 h 99"/>
                  <a:gd name="T14" fmla="*/ 1 w 223"/>
                  <a:gd name="T15" fmla="*/ 0 h 9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3" h="99">
                    <a:moveTo>
                      <a:pt x="223" y="24"/>
                    </a:moveTo>
                    <a:lnTo>
                      <a:pt x="74" y="74"/>
                    </a:lnTo>
                    <a:lnTo>
                      <a:pt x="48" y="99"/>
                    </a:lnTo>
                    <a:lnTo>
                      <a:pt x="0" y="74"/>
                    </a:lnTo>
                    <a:lnTo>
                      <a:pt x="0" y="51"/>
                    </a:lnTo>
                    <a:lnTo>
                      <a:pt x="148" y="0"/>
                    </a:lnTo>
                    <a:lnTo>
                      <a:pt x="196" y="24"/>
                    </a:lnTo>
                    <a:lnTo>
                      <a:pt x="223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88" name="Freeform 150">
                <a:extLst>
                  <a:ext uri="{FF2B5EF4-FFF2-40B4-BE49-F238E27FC236}">
                    <a16:creationId xmlns:a16="http://schemas.microsoft.com/office/drawing/2014/main" id="{E285F76A-BF22-414B-AC57-CBA1B148FB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5" y="1595"/>
                <a:ext cx="12" cy="6"/>
              </a:xfrm>
              <a:custGeom>
                <a:avLst/>
                <a:gdLst>
                  <a:gd name="T0" fmla="*/ 1 w 223"/>
                  <a:gd name="T1" fmla="*/ 0 h 99"/>
                  <a:gd name="T2" fmla="*/ 0 w 223"/>
                  <a:gd name="T3" fmla="*/ 0 h 99"/>
                  <a:gd name="T4" fmla="*/ 0 w 223"/>
                  <a:gd name="T5" fmla="*/ 0 h 99"/>
                  <a:gd name="T6" fmla="*/ 0 w 223"/>
                  <a:gd name="T7" fmla="*/ 0 h 99"/>
                  <a:gd name="T8" fmla="*/ 0 w 223"/>
                  <a:gd name="T9" fmla="*/ 0 h 99"/>
                  <a:gd name="T10" fmla="*/ 0 w 223"/>
                  <a:gd name="T11" fmla="*/ 0 h 99"/>
                  <a:gd name="T12" fmla="*/ 0 w 223"/>
                  <a:gd name="T13" fmla="*/ 0 h 99"/>
                  <a:gd name="T14" fmla="*/ 0 w 223"/>
                  <a:gd name="T15" fmla="*/ 0 h 99"/>
                  <a:gd name="T16" fmla="*/ 1 w 223"/>
                  <a:gd name="T17" fmla="*/ 0 h 99"/>
                  <a:gd name="T18" fmla="*/ 1 w 223"/>
                  <a:gd name="T19" fmla="*/ 0 h 9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23" h="99">
                    <a:moveTo>
                      <a:pt x="223" y="24"/>
                    </a:moveTo>
                    <a:lnTo>
                      <a:pt x="74" y="74"/>
                    </a:lnTo>
                    <a:lnTo>
                      <a:pt x="48" y="99"/>
                    </a:lnTo>
                    <a:lnTo>
                      <a:pt x="0" y="74"/>
                    </a:lnTo>
                    <a:lnTo>
                      <a:pt x="0" y="51"/>
                    </a:lnTo>
                    <a:lnTo>
                      <a:pt x="148" y="0"/>
                    </a:lnTo>
                    <a:lnTo>
                      <a:pt x="196" y="24"/>
                    </a:lnTo>
                    <a:lnTo>
                      <a:pt x="223" y="24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89" name="Freeform 151">
                <a:extLst>
                  <a:ext uri="{FF2B5EF4-FFF2-40B4-BE49-F238E27FC236}">
                    <a16:creationId xmlns:a16="http://schemas.microsoft.com/office/drawing/2014/main" id="{96CFAF40-DEBC-426C-80BD-A099ED8E0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" y="1597"/>
                <a:ext cx="17" cy="5"/>
              </a:xfrm>
              <a:custGeom>
                <a:avLst/>
                <a:gdLst>
                  <a:gd name="T0" fmla="*/ 1 w 298"/>
                  <a:gd name="T1" fmla="*/ 0 h 101"/>
                  <a:gd name="T2" fmla="*/ 1 w 298"/>
                  <a:gd name="T3" fmla="*/ 0 h 101"/>
                  <a:gd name="T4" fmla="*/ 1 w 298"/>
                  <a:gd name="T5" fmla="*/ 0 h 101"/>
                  <a:gd name="T6" fmla="*/ 1 w 298"/>
                  <a:gd name="T7" fmla="*/ 0 h 101"/>
                  <a:gd name="T8" fmla="*/ 0 w 298"/>
                  <a:gd name="T9" fmla="*/ 0 h 101"/>
                  <a:gd name="T10" fmla="*/ 0 w 298"/>
                  <a:gd name="T11" fmla="*/ 0 h 101"/>
                  <a:gd name="T12" fmla="*/ 1 w 298"/>
                  <a:gd name="T13" fmla="*/ 0 h 101"/>
                  <a:gd name="T14" fmla="*/ 1 w 298"/>
                  <a:gd name="T15" fmla="*/ 0 h 10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98" h="101">
                    <a:moveTo>
                      <a:pt x="298" y="75"/>
                    </a:moveTo>
                    <a:lnTo>
                      <a:pt x="298" y="101"/>
                    </a:lnTo>
                    <a:lnTo>
                      <a:pt x="272" y="101"/>
                    </a:lnTo>
                    <a:lnTo>
                      <a:pt x="149" y="50"/>
                    </a:lnTo>
                    <a:lnTo>
                      <a:pt x="0" y="27"/>
                    </a:lnTo>
                    <a:lnTo>
                      <a:pt x="25" y="0"/>
                    </a:lnTo>
                    <a:lnTo>
                      <a:pt x="298" y="50"/>
                    </a:lnTo>
                    <a:lnTo>
                      <a:pt x="298" y="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90" name="Freeform 152">
                <a:extLst>
                  <a:ext uri="{FF2B5EF4-FFF2-40B4-BE49-F238E27FC236}">
                    <a16:creationId xmlns:a16="http://schemas.microsoft.com/office/drawing/2014/main" id="{0BD683E7-1797-48A4-BED0-5808899E2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" y="1597"/>
                <a:ext cx="17" cy="5"/>
              </a:xfrm>
              <a:custGeom>
                <a:avLst/>
                <a:gdLst>
                  <a:gd name="T0" fmla="*/ 1 w 298"/>
                  <a:gd name="T1" fmla="*/ 0 h 101"/>
                  <a:gd name="T2" fmla="*/ 1 w 298"/>
                  <a:gd name="T3" fmla="*/ 0 h 101"/>
                  <a:gd name="T4" fmla="*/ 1 w 298"/>
                  <a:gd name="T5" fmla="*/ 0 h 101"/>
                  <a:gd name="T6" fmla="*/ 1 w 298"/>
                  <a:gd name="T7" fmla="*/ 0 h 101"/>
                  <a:gd name="T8" fmla="*/ 1 w 298"/>
                  <a:gd name="T9" fmla="*/ 0 h 101"/>
                  <a:gd name="T10" fmla="*/ 0 w 298"/>
                  <a:gd name="T11" fmla="*/ 0 h 101"/>
                  <a:gd name="T12" fmla="*/ 0 w 298"/>
                  <a:gd name="T13" fmla="*/ 0 h 101"/>
                  <a:gd name="T14" fmla="*/ 0 w 298"/>
                  <a:gd name="T15" fmla="*/ 0 h 101"/>
                  <a:gd name="T16" fmla="*/ 1 w 298"/>
                  <a:gd name="T17" fmla="*/ 0 h 101"/>
                  <a:gd name="T18" fmla="*/ 1 w 298"/>
                  <a:gd name="T19" fmla="*/ 0 h 10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98" h="101">
                    <a:moveTo>
                      <a:pt x="298" y="75"/>
                    </a:moveTo>
                    <a:lnTo>
                      <a:pt x="298" y="101"/>
                    </a:lnTo>
                    <a:lnTo>
                      <a:pt x="272" y="101"/>
                    </a:lnTo>
                    <a:lnTo>
                      <a:pt x="149" y="50"/>
                    </a:lnTo>
                    <a:lnTo>
                      <a:pt x="0" y="27"/>
                    </a:lnTo>
                    <a:lnTo>
                      <a:pt x="25" y="0"/>
                    </a:lnTo>
                    <a:lnTo>
                      <a:pt x="298" y="50"/>
                    </a:lnTo>
                    <a:lnTo>
                      <a:pt x="298" y="75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91" name="Freeform 153">
                <a:extLst>
                  <a:ext uri="{FF2B5EF4-FFF2-40B4-BE49-F238E27FC236}">
                    <a16:creationId xmlns:a16="http://schemas.microsoft.com/office/drawing/2014/main" id="{E31E5F96-34E8-46A5-84AD-154296D230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6" y="1597"/>
                <a:ext cx="15" cy="2"/>
              </a:xfrm>
              <a:custGeom>
                <a:avLst/>
                <a:gdLst>
                  <a:gd name="T0" fmla="*/ 1 w 273"/>
                  <a:gd name="T1" fmla="*/ 0 h 50"/>
                  <a:gd name="T2" fmla="*/ 1 w 273"/>
                  <a:gd name="T3" fmla="*/ 0 h 50"/>
                  <a:gd name="T4" fmla="*/ 0 w 273"/>
                  <a:gd name="T5" fmla="*/ 0 h 50"/>
                  <a:gd name="T6" fmla="*/ 0 w 273"/>
                  <a:gd name="T7" fmla="*/ 0 h 50"/>
                  <a:gd name="T8" fmla="*/ 0 w 273"/>
                  <a:gd name="T9" fmla="*/ 0 h 50"/>
                  <a:gd name="T10" fmla="*/ 1 w 273"/>
                  <a:gd name="T11" fmla="*/ 0 h 50"/>
                  <a:gd name="T12" fmla="*/ 1 w 273"/>
                  <a:gd name="T13" fmla="*/ 0 h 50"/>
                  <a:gd name="T14" fmla="*/ 1 w 273"/>
                  <a:gd name="T15" fmla="*/ 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3" h="50">
                    <a:moveTo>
                      <a:pt x="273" y="27"/>
                    </a:moveTo>
                    <a:lnTo>
                      <a:pt x="175" y="50"/>
                    </a:lnTo>
                    <a:lnTo>
                      <a:pt x="0" y="50"/>
                    </a:lnTo>
                    <a:lnTo>
                      <a:pt x="0" y="27"/>
                    </a:lnTo>
                    <a:lnTo>
                      <a:pt x="26" y="0"/>
                    </a:lnTo>
                    <a:lnTo>
                      <a:pt x="198" y="0"/>
                    </a:lnTo>
                    <a:lnTo>
                      <a:pt x="249" y="0"/>
                    </a:lnTo>
                    <a:lnTo>
                      <a:pt x="273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92" name="Freeform 154">
                <a:extLst>
                  <a:ext uri="{FF2B5EF4-FFF2-40B4-BE49-F238E27FC236}">
                    <a16:creationId xmlns:a16="http://schemas.microsoft.com/office/drawing/2014/main" id="{533ACE2C-2101-498B-857A-BA23C2D0F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6" y="1597"/>
                <a:ext cx="15" cy="2"/>
              </a:xfrm>
              <a:custGeom>
                <a:avLst/>
                <a:gdLst>
                  <a:gd name="T0" fmla="*/ 1 w 273"/>
                  <a:gd name="T1" fmla="*/ 0 h 50"/>
                  <a:gd name="T2" fmla="*/ 1 w 273"/>
                  <a:gd name="T3" fmla="*/ 0 h 50"/>
                  <a:gd name="T4" fmla="*/ 1 w 273"/>
                  <a:gd name="T5" fmla="*/ 0 h 50"/>
                  <a:gd name="T6" fmla="*/ 0 w 273"/>
                  <a:gd name="T7" fmla="*/ 0 h 50"/>
                  <a:gd name="T8" fmla="*/ 0 w 273"/>
                  <a:gd name="T9" fmla="*/ 0 h 50"/>
                  <a:gd name="T10" fmla="*/ 0 w 273"/>
                  <a:gd name="T11" fmla="*/ 0 h 50"/>
                  <a:gd name="T12" fmla="*/ 1 w 273"/>
                  <a:gd name="T13" fmla="*/ 0 h 50"/>
                  <a:gd name="T14" fmla="*/ 1 w 273"/>
                  <a:gd name="T15" fmla="*/ 0 h 50"/>
                  <a:gd name="T16" fmla="*/ 1 w 273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3" h="50">
                    <a:moveTo>
                      <a:pt x="273" y="27"/>
                    </a:moveTo>
                    <a:lnTo>
                      <a:pt x="273" y="27"/>
                    </a:lnTo>
                    <a:lnTo>
                      <a:pt x="175" y="50"/>
                    </a:lnTo>
                    <a:lnTo>
                      <a:pt x="0" y="50"/>
                    </a:lnTo>
                    <a:lnTo>
                      <a:pt x="0" y="27"/>
                    </a:lnTo>
                    <a:lnTo>
                      <a:pt x="26" y="0"/>
                    </a:lnTo>
                    <a:lnTo>
                      <a:pt x="198" y="0"/>
                    </a:lnTo>
                    <a:lnTo>
                      <a:pt x="249" y="0"/>
                    </a:lnTo>
                    <a:lnTo>
                      <a:pt x="273" y="27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93" name="Freeform 155">
                <a:extLst>
                  <a:ext uri="{FF2B5EF4-FFF2-40B4-BE49-F238E27FC236}">
                    <a16:creationId xmlns:a16="http://schemas.microsoft.com/office/drawing/2014/main" id="{8B6DBF4B-B7D4-4D3E-BFEE-1A3E76BC22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0" y="1598"/>
                <a:ext cx="13" cy="10"/>
              </a:xfrm>
              <a:custGeom>
                <a:avLst/>
                <a:gdLst>
                  <a:gd name="T0" fmla="*/ 1 w 247"/>
                  <a:gd name="T1" fmla="*/ 0 h 172"/>
                  <a:gd name="T2" fmla="*/ 1 w 247"/>
                  <a:gd name="T3" fmla="*/ 0 h 172"/>
                  <a:gd name="T4" fmla="*/ 0 w 247"/>
                  <a:gd name="T5" fmla="*/ 1 h 172"/>
                  <a:gd name="T6" fmla="*/ 0 w 247"/>
                  <a:gd name="T7" fmla="*/ 1 h 172"/>
                  <a:gd name="T8" fmla="*/ 0 w 247"/>
                  <a:gd name="T9" fmla="*/ 1 h 172"/>
                  <a:gd name="T10" fmla="*/ 0 w 247"/>
                  <a:gd name="T11" fmla="*/ 0 h 172"/>
                  <a:gd name="T12" fmla="*/ 1 w 247"/>
                  <a:gd name="T13" fmla="*/ 0 h 172"/>
                  <a:gd name="T14" fmla="*/ 1 w 247"/>
                  <a:gd name="T15" fmla="*/ 0 h 1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7" h="172">
                    <a:moveTo>
                      <a:pt x="247" y="0"/>
                    </a:moveTo>
                    <a:lnTo>
                      <a:pt x="247" y="23"/>
                    </a:lnTo>
                    <a:lnTo>
                      <a:pt x="24" y="172"/>
                    </a:lnTo>
                    <a:lnTo>
                      <a:pt x="0" y="172"/>
                    </a:lnTo>
                    <a:lnTo>
                      <a:pt x="0" y="149"/>
                    </a:lnTo>
                    <a:lnTo>
                      <a:pt x="98" y="48"/>
                    </a:lnTo>
                    <a:lnTo>
                      <a:pt x="221" y="0"/>
                    </a:lnTo>
                    <a:lnTo>
                      <a:pt x="24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94" name="Freeform 156">
                <a:extLst>
                  <a:ext uri="{FF2B5EF4-FFF2-40B4-BE49-F238E27FC236}">
                    <a16:creationId xmlns:a16="http://schemas.microsoft.com/office/drawing/2014/main" id="{BDC588C8-051C-4563-8041-9C653D3F2D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0" y="1598"/>
                <a:ext cx="13" cy="10"/>
              </a:xfrm>
              <a:custGeom>
                <a:avLst/>
                <a:gdLst>
                  <a:gd name="T0" fmla="*/ 1 w 247"/>
                  <a:gd name="T1" fmla="*/ 0 h 172"/>
                  <a:gd name="T2" fmla="*/ 1 w 247"/>
                  <a:gd name="T3" fmla="*/ 0 h 172"/>
                  <a:gd name="T4" fmla="*/ 0 w 247"/>
                  <a:gd name="T5" fmla="*/ 1 h 172"/>
                  <a:gd name="T6" fmla="*/ 0 w 247"/>
                  <a:gd name="T7" fmla="*/ 1 h 172"/>
                  <a:gd name="T8" fmla="*/ 0 w 247"/>
                  <a:gd name="T9" fmla="*/ 1 h 172"/>
                  <a:gd name="T10" fmla="*/ 0 w 247"/>
                  <a:gd name="T11" fmla="*/ 1 h 172"/>
                  <a:gd name="T12" fmla="*/ 0 w 247"/>
                  <a:gd name="T13" fmla="*/ 0 h 172"/>
                  <a:gd name="T14" fmla="*/ 1 w 247"/>
                  <a:gd name="T15" fmla="*/ 0 h 172"/>
                  <a:gd name="T16" fmla="*/ 1 w 247"/>
                  <a:gd name="T17" fmla="*/ 0 h 172"/>
                  <a:gd name="T18" fmla="*/ 1 w 247"/>
                  <a:gd name="T19" fmla="*/ 0 h 17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47" h="172">
                    <a:moveTo>
                      <a:pt x="247" y="0"/>
                    </a:moveTo>
                    <a:lnTo>
                      <a:pt x="247" y="23"/>
                    </a:lnTo>
                    <a:lnTo>
                      <a:pt x="24" y="172"/>
                    </a:lnTo>
                    <a:lnTo>
                      <a:pt x="0" y="172"/>
                    </a:lnTo>
                    <a:lnTo>
                      <a:pt x="0" y="149"/>
                    </a:lnTo>
                    <a:lnTo>
                      <a:pt x="98" y="48"/>
                    </a:lnTo>
                    <a:lnTo>
                      <a:pt x="221" y="0"/>
                    </a:lnTo>
                    <a:lnTo>
                      <a:pt x="247" y="0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95" name="Freeform 157">
                <a:extLst>
                  <a:ext uri="{FF2B5EF4-FFF2-40B4-BE49-F238E27FC236}">
                    <a16:creationId xmlns:a16="http://schemas.microsoft.com/office/drawing/2014/main" id="{1D0B3B4C-D415-4CE2-B098-51A6E340D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9" y="1598"/>
                <a:ext cx="12" cy="6"/>
              </a:xfrm>
              <a:custGeom>
                <a:avLst/>
                <a:gdLst>
                  <a:gd name="T0" fmla="*/ 0 w 223"/>
                  <a:gd name="T1" fmla="*/ 0 h 98"/>
                  <a:gd name="T2" fmla="*/ 1 w 223"/>
                  <a:gd name="T3" fmla="*/ 0 h 98"/>
                  <a:gd name="T4" fmla="*/ 1 w 223"/>
                  <a:gd name="T5" fmla="*/ 0 h 98"/>
                  <a:gd name="T6" fmla="*/ 0 w 223"/>
                  <a:gd name="T7" fmla="*/ 0 h 98"/>
                  <a:gd name="T8" fmla="*/ 0 w 223"/>
                  <a:gd name="T9" fmla="*/ 0 h 98"/>
                  <a:gd name="T10" fmla="*/ 0 w 223"/>
                  <a:gd name="T11" fmla="*/ 0 h 98"/>
                  <a:gd name="T12" fmla="*/ 0 w 223"/>
                  <a:gd name="T13" fmla="*/ 0 h 98"/>
                  <a:gd name="T14" fmla="*/ 0 w 223"/>
                  <a:gd name="T15" fmla="*/ 0 h 98"/>
                  <a:gd name="T16" fmla="*/ 0 w 223"/>
                  <a:gd name="T17" fmla="*/ 0 h 98"/>
                  <a:gd name="T18" fmla="*/ 0 w 223"/>
                  <a:gd name="T19" fmla="*/ 0 h 9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23" h="98">
                    <a:moveTo>
                      <a:pt x="172" y="23"/>
                    </a:moveTo>
                    <a:lnTo>
                      <a:pt x="223" y="23"/>
                    </a:lnTo>
                    <a:lnTo>
                      <a:pt x="223" y="48"/>
                    </a:lnTo>
                    <a:lnTo>
                      <a:pt x="23" y="98"/>
                    </a:lnTo>
                    <a:lnTo>
                      <a:pt x="23" y="74"/>
                    </a:lnTo>
                    <a:lnTo>
                      <a:pt x="0" y="74"/>
                    </a:lnTo>
                    <a:lnTo>
                      <a:pt x="98" y="23"/>
                    </a:lnTo>
                    <a:lnTo>
                      <a:pt x="121" y="0"/>
                    </a:lnTo>
                    <a:lnTo>
                      <a:pt x="172" y="0"/>
                    </a:lnTo>
                    <a:lnTo>
                      <a:pt x="17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96" name="Freeform 158">
                <a:extLst>
                  <a:ext uri="{FF2B5EF4-FFF2-40B4-BE49-F238E27FC236}">
                    <a16:creationId xmlns:a16="http://schemas.microsoft.com/office/drawing/2014/main" id="{DB3E0F1B-3A55-4D4E-A872-342F72710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9" y="1598"/>
                <a:ext cx="12" cy="6"/>
              </a:xfrm>
              <a:custGeom>
                <a:avLst/>
                <a:gdLst>
                  <a:gd name="T0" fmla="*/ 0 w 223"/>
                  <a:gd name="T1" fmla="*/ 0 h 98"/>
                  <a:gd name="T2" fmla="*/ 1 w 223"/>
                  <a:gd name="T3" fmla="*/ 0 h 98"/>
                  <a:gd name="T4" fmla="*/ 1 w 223"/>
                  <a:gd name="T5" fmla="*/ 0 h 98"/>
                  <a:gd name="T6" fmla="*/ 0 w 223"/>
                  <a:gd name="T7" fmla="*/ 0 h 98"/>
                  <a:gd name="T8" fmla="*/ 0 w 223"/>
                  <a:gd name="T9" fmla="*/ 0 h 98"/>
                  <a:gd name="T10" fmla="*/ 0 w 223"/>
                  <a:gd name="T11" fmla="*/ 0 h 98"/>
                  <a:gd name="T12" fmla="*/ 0 w 223"/>
                  <a:gd name="T13" fmla="*/ 0 h 98"/>
                  <a:gd name="T14" fmla="*/ 0 w 223"/>
                  <a:gd name="T15" fmla="*/ 0 h 98"/>
                  <a:gd name="T16" fmla="*/ 0 w 223"/>
                  <a:gd name="T17" fmla="*/ 0 h 98"/>
                  <a:gd name="T18" fmla="*/ 0 w 223"/>
                  <a:gd name="T19" fmla="*/ 0 h 9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23" h="98">
                    <a:moveTo>
                      <a:pt x="172" y="23"/>
                    </a:moveTo>
                    <a:lnTo>
                      <a:pt x="223" y="23"/>
                    </a:lnTo>
                    <a:lnTo>
                      <a:pt x="223" y="48"/>
                    </a:lnTo>
                    <a:lnTo>
                      <a:pt x="23" y="98"/>
                    </a:lnTo>
                    <a:lnTo>
                      <a:pt x="23" y="74"/>
                    </a:lnTo>
                    <a:lnTo>
                      <a:pt x="0" y="74"/>
                    </a:lnTo>
                    <a:lnTo>
                      <a:pt x="98" y="23"/>
                    </a:lnTo>
                    <a:lnTo>
                      <a:pt x="121" y="0"/>
                    </a:lnTo>
                    <a:lnTo>
                      <a:pt x="172" y="0"/>
                    </a:lnTo>
                    <a:lnTo>
                      <a:pt x="172" y="23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97" name="Freeform 159">
                <a:extLst>
                  <a:ext uri="{FF2B5EF4-FFF2-40B4-BE49-F238E27FC236}">
                    <a16:creationId xmlns:a16="http://schemas.microsoft.com/office/drawing/2014/main" id="{9C77BA29-3D65-4C48-912A-3A07A24FA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2" y="1599"/>
                <a:ext cx="15" cy="5"/>
              </a:xfrm>
              <a:custGeom>
                <a:avLst/>
                <a:gdLst>
                  <a:gd name="T0" fmla="*/ 1 w 273"/>
                  <a:gd name="T1" fmla="*/ 0 h 75"/>
                  <a:gd name="T2" fmla="*/ 0 w 273"/>
                  <a:gd name="T3" fmla="*/ 0 h 75"/>
                  <a:gd name="T4" fmla="*/ 0 w 273"/>
                  <a:gd name="T5" fmla="*/ 0 h 75"/>
                  <a:gd name="T6" fmla="*/ 1 w 273"/>
                  <a:gd name="T7" fmla="*/ 0 h 75"/>
                  <a:gd name="T8" fmla="*/ 1 w 273"/>
                  <a:gd name="T9" fmla="*/ 0 h 75"/>
                  <a:gd name="T10" fmla="*/ 1 w 273"/>
                  <a:gd name="T11" fmla="*/ 0 h 7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3" h="75">
                    <a:moveTo>
                      <a:pt x="273" y="51"/>
                    </a:moveTo>
                    <a:lnTo>
                      <a:pt x="0" y="75"/>
                    </a:lnTo>
                    <a:lnTo>
                      <a:pt x="50" y="25"/>
                    </a:lnTo>
                    <a:lnTo>
                      <a:pt x="222" y="0"/>
                    </a:lnTo>
                    <a:lnTo>
                      <a:pt x="273" y="25"/>
                    </a:lnTo>
                    <a:lnTo>
                      <a:pt x="273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98" name="Freeform 160">
                <a:extLst>
                  <a:ext uri="{FF2B5EF4-FFF2-40B4-BE49-F238E27FC236}">
                    <a16:creationId xmlns:a16="http://schemas.microsoft.com/office/drawing/2014/main" id="{A46463D8-A115-452C-BB30-62B26027C2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2" y="1599"/>
                <a:ext cx="15" cy="5"/>
              </a:xfrm>
              <a:custGeom>
                <a:avLst/>
                <a:gdLst>
                  <a:gd name="T0" fmla="*/ 1 w 273"/>
                  <a:gd name="T1" fmla="*/ 0 h 75"/>
                  <a:gd name="T2" fmla="*/ 0 w 273"/>
                  <a:gd name="T3" fmla="*/ 0 h 75"/>
                  <a:gd name="T4" fmla="*/ 0 w 273"/>
                  <a:gd name="T5" fmla="*/ 0 h 75"/>
                  <a:gd name="T6" fmla="*/ 1 w 273"/>
                  <a:gd name="T7" fmla="*/ 0 h 75"/>
                  <a:gd name="T8" fmla="*/ 1 w 273"/>
                  <a:gd name="T9" fmla="*/ 0 h 75"/>
                  <a:gd name="T10" fmla="*/ 1 w 273"/>
                  <a:gd name="T11" fmla="*/ 0 h 7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3" h="75">
                    <a:moveTo>
                      <a:pt x="273" y="51"/>
                    </a:moveTo>
                    <a:lnTo>
                      <a:pt x="0" y="75"/>
                    </a:lnTo>
                    <a:lnTo>
                      <a:pt x="50" y="25"/>
                    </a:lnTo>
                    <a:lnTo>
                      <a:pt x="222" y="0"/>
                    </a:lnTo>
                    <a:lnTo>
                      <a:pt x="273" y="25"/>
                    </a:lnTo>
                    <a:lnTo>
                      <a:pt x="273" y="51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99" name="Freeform 161">
                <a:extLst>
                  <a:ext uri="{FF2B5EF4-FFF2-40B4-BE49-F238E27FC236}">
                    <a16:creationId xmlns:a16="http://schemas.microsoft.com/office/drawing/2014/main" id="{29C52F36-0C3E-4DC7-9BB0-71757EC7A7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4" y="1601"/>
                <a:ext cx="34" cy="30"/>
              </a:xfrm>
              <a:custGeom>
                <a:avLst/>
                <a:gdLst>
                  <a:gd name="T0" fmla="*/ 1 w 619"/>
                  <a:gd name="T1" fmla="*/ 1 h 544"/>
                  <a:gd name="T2" fmla="*/ 1 w 619"/>
                  <a:gd name="T3" fmla="*/ 1 h 544"/>
                  <a:gd name="T4" fmla="*/ 0 w 619"/>
                  <a:gd name="T5" fmla="*/ 2 h 544"/>
                  <a:gd name="T6" fmla="*/ 0 w 619"/>
                  <a:gd name="T7" fmla="*/ 1 h 544"/>
                  <a:gd name="T8" fmla="*/ 0 w 619"/>
                  <a:gd name="T9" fmla="*/ 1 h 544"/>
                  <a:gd name="T10" fmla="*/ 0 w 619"/>
                  <a:gd name="T11" fmla="*/ 1 h 544"/>
                  <a:gd name="T12" fmla="*/ 0 w 619"/>
                  <a:gd name="T13" fmla="*/ 1 h 544"/>
                  <a:gd name="T14" fmla="*/ 1 w 619"/>
                  <a:gd name="T15" fmla="*/ 0 h 544"/>
                  <a:gd name="T16" fmla="*/ 1 w 619"/>
                  <a:gd name="T17" fmla="*/ 0 h 544"/>
                  <a:gd name="T18" fmla="*/ 2 w 619"/>
                  <a:gd name="T19" fmla="*/ 0 h 544"/>
                  <a:gd name="T20" fmla="*/ 2 w 619"/>
                  <a:gd name="T21" fmla="*/ 0 h 544"/>
                  <a:gd name="T22" fmla="*/ 1 w 619"/>
                  <a:gd name="T23" fmla="*/ 1 h 54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19" h="544">
                    <a:moveTo>
                      <a:pt x="424" y="199"/>
                    </a:moveTo>
                    <a:lnTo>
                      <a:pt x="275" y="348"/>
                    </a:lnTo>
                    <a:lnTo>
                      <a:pt x="149" y="544"/>
                    </a:lnTo>
                    <a:lnTo>
                      <a:pt x="25" y="446"/>
                    </a:lnTo>
                    <a:lnTo>
                      <a:pt x="0" y="371"/>
                    </a:lnTo>
                    <a:lnTo>
                      <a:pt x="51" y="273"/>
                    </a:lnTo>
                    <a:lnTo>
                      <a:pt x="149" y="199"/>
                    </a:lnTo>
                    <a:lnTo>
                      <a:pt x="275" y="124"/>
                    </a:lnTo>
                    <a:lnTo>
                      <a:pt x="396" y="73"/>
                    </a:lnTo>
                    <a:lnTo>
                      <a:pt x="521" y="26"/>
                    </a:lnTo>
                    <a:lnTo>
                      <a:pt x="619" y="0"/>
                    </a:lnTo>
                    <a:lnTo>
                      <a:pt x="424" y="199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00" name="Freeform 162">
                <a:extLst>
                  <a:ext uri="{FF2B5EF4-FFF2-40B4-BE49-F238E27FC236}">
                    <a16:creationId xmlns:a16="http://schemas.microsoft.com/office/drawing/2014/main" id="{00D695FC-0696-4092-894D-495A819455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4" y="1601"/>
                <a:ext cx="34" cy="30"/>
              </a:xfrm>
              <a:custGeom>
                <a:avLst/>
                <a:gdLst>
                  <a:gd name="T0" fmla="*/ 1 w 619"/>
                  <a:gd name="T1" fmla="*/ 1 h 544"/>
                  <a:gd name="T2" fmla="*/ 1 w 619"/>
                  <a:gd name="T3" fmla="*/ 1 h 544"/>
                  <a:gd name="T4" fmla="*/ 0 w 619"/>
                  <a:gd name="T5" fmla="*/ 2 h 544"/>
                  <a:gd name="T6" fmla="*/ 0 w 619"/>
                  <a:gd name="T7" fmla="*/ 1 h 544"/>
                  <a:gd name="T8" fmla="*/ 0 w 619"/>
                  <a:gd name="T9" fmla="*/ 1 h 544"/>
                  <a:gd name="T10" fmla="*/ 0 w 619"/>
                  <a:gd name="T11" fmla="*/ 1 h 544"/>
                  <a:gd name="T12" fmla="*/ 0 w 619"/>
                  <a:gd name="T13" fmla="*/ 1 h 544"/>
                  <a:gd name="T14" fmla="*/ 1 w 619"/>
                  <a:gd name="T15" fmla="*/ 0 h 544"/>
                  <a:gd name="T16" fmla="*/ 1 w 619"/>
                  <a:gd name="T17" fmla="*/ 0 h 544"/>
                  <a:gd name="T18" fmla="*/ 2 w 619"/>
                  <a:gd name="T19" fmla="*/ 0 h 544"/>
                  <a:gd name="T20" fmla="*/ 2 w 619"/>
                  <a:gd name="T21" fmla="*/ 0 h 544"/>
                  <a:gd name="T22" fmla="*/ 1 w 619"/>
                  <a:gd name="T23" fmla="*/ 1 h 54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19" h="544">
                    <a:moveTo>
                      <a:pt x="424" y="199"/>
                    </a:moveTo>
                    <a:lnTo>
                      <a:pt x="275" y="348"/>
                    </a:lnTo>
                    <a:lnTo>
                      <a:pt x="149" y="544"/>
                    </a:lnTo>
                    <a:lnTo>
                      <a:pt x="25" y="446"/>
                    </a:lnTo>
                    <a:lnTo>
                      <a:pt x="0" y="371"/>
                    </a:lnTo>
                    <a:lnTo>
                      <a:pt x="51" y="273"/>
                    </a:lnTo>
                    <a:lnTo>
                      <a:pt x="149" y="199"/>
                    </a:lnTo>
                    <a:lnTo>
                      <a:pt x="275" y="124"/>
                    </a:lnTo>
                    <a:lnTo>
                      <a:pt x="396" y="73"/>
                    </a:lnTo>
                    <a:lnTo>
                      <a:pt x="521" y="26"/>
                    </a:lnTo>
                    <a:lnTo>
                      <a:pt x="619" y="0"/>
                    </a:lnTo>
                    <a:lnTo>
                      <a:pt x="424" y="199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01" name="Freeform 163">
                <a:extLst>
                  <a:ext uri="{FF2B5EF4-FFF2-40B4-BE49-F238E27FC236}">
                    <a16:creationId xmlns:a16="http://schemas.microsoft.com/office/drawing/2014/main" id="{CF872AF3-C6C6-45AE-84EE-C464E675A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0" y="1602"/>
                <a:ext cx="13" cy="10"/>
              </a:xfrm>
              <a:custGeom>
                <a:avLst/>
                <a:gdLst>
                  <a:gd name="T0" fmla="*/ 1 w 224"/>
                  <a:gd name="T1" fmla="*/ 0 h 173"/>
                  <a:gd name="T2" fmla="*/ 1 w 224"/>
                  <a:gd name="T3" fmla="*/ 0 h 173"/>
                  <a:gd name="T4" fmla="*/ 0 w 224"/>
                  <a:gd name="T5" fmla="*/ 0 h 173"/>
                  <a:gd name="T6" fmla="*/ 0 w 224"/>
                  <a:gd name="T7" fmla="*/ 1 h 173"/>
                  <a:gd name="T8" fmla="*/ 0 w 224"/>
                  <a:gd name="T9" fmla="*/ 0 h 173"/>
                  <a:gd name="T10" fmla="*/ 0 w 224"/>
                  <a:gd name="T11" fmla="*/ 0 h 173"/>
                  <a:gd name="T12" fmla="*/ 1 w 224"/>
                  <a:gd name="T13" fmla="*/ 0 h 173"/>
                  <a:gd name="T14" fmla="*/ 1 w 224"/>
                  <a:gd name="T15" fmla="*/ 0 h 1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4" h="173">
                    <a:moveTo>
                      <a:pt x="224" y="0"/>
                    </a:moveTo>
                    <a:lnTo>
                      <a:pt x="149" y="75"/>
                    </a:lnTo>
                    <a:lnTo>
                      <a:pt x="75" y="122"/>
                    </a:lnTo>
                    <a:lnTo>
                      <a:pt x="25" y="173"/>
                    </a:lnTo>
                    <a:lnTo>
                      <a:pt x="0" y="122"/>
                    </a:lnTo>
                    <a:lnTo>
                      <a:pt x="48" y="75"/>
                    </a:lnTo>
                    <a:lnTo>
                      <a:pt x="197" y="0"/>
                    </a:lnTo>
                    <a:lnTo>
                      <a:pt x="2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02" name="Freeform 164">
                <a:extLst>
                  <a:ext uri="{FF2B5EF4-FFF2-40B4-BE49-F238E27FC236}">
                    <a16:creationId xmlns:a16="http://schemas.microsoft.com/office/drawing/2014/main" id="{59835482-78A4-4D74-84E7-5415B08137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0" y="1602"/>
                <a:ext cx="13" cy="10"/>
              </a:xfrm>
              <a:custGeom>
                <a:avLst/>
                <a:gdLst>
                  <a:gd name="T0" fmla="*/ 1 w 224"/>
                  <a:gd name="T1" fmla="*/ 0 h 173"/>
                  <a:gd name="T2" fmla="*/ 1 w 224"/>
                  <a:gd name="T3" fmla="*/ 0 h 173"/>
                  <a:gd name="T4" fmla="*/ 0 w 224"/>
                  <a:gd name="T5" fmla="*/ 0 h 173"/>
                  <a:gd name="T6" fmla="*/ 0 w 224"/>
                  <a:gd name="T7" fmla="*/ 1 h 173"/>
                  <a:gd name="T8" fmla="*/ 0 w 224"/>
                  <a:gd name="T9" fmla="*/ 0 h 173"/>
                  <a:gd name="T10" fmla="*/ 0 w 224"/>
                  <a:gd name="T11" fmla="*/ 0 h 173"/>
                  <a:gd name="T12" fmla="*/ 1 w 224"/>
                  <a:gd name="T13" fmla="*/ 0 h 173"/>
                  <a:gd name="T14" fmla="*/ 1 w 224"/>
                  <a:gd name="T15" fmla="*/ 0 h 173"/>
                  <a:gd name="T16" fmla="*/ 1 w 224"/>
                  <a:gd name="T17" fmla="*/ 0 h 17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4" h="173">
                    <a:moveTo>
                      <a:pt x="224" y="0"/>
                    </a:moveTo>
                    <a:lnTo>
                      <a:pt x="149" y="75"/>
                    </a:lnTo>
                    <a:lnTo>
                      <a:pt x="75" y="122"/>
                    </a:lnTo>
                    <a:lnTo>
                      <a:pt x="25" y="173"/>
                    </a:lnTo>
                    <a:lnTo>
                      <a:pt x="0" y="122"/>
                    </a:lnTo>
                    <a:lnTo>
                      <a:pt x="48" y="75"/>
                    </a:lnTo>
                    <a:lnTo>
                      <a:pt x="197" y="0"/>
                    </a:lnTo>
                    <a:lnTo>
                      <a:pt x="224" y="0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03" name="Freeform 165">
                <a:extLst>
                  <a:ext uri="{FF2B5EF4-FFF2-40B4-BE49-F238E27FC236}">
                    <a16:creationId xmlns:a16="http://schemas.microsoft.com/office/drawing/2014/main" id="{C9567373-6436-4A60-A198-2D1F02016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1602"/>
                <a:ext cx="17" cy="9"/>
              </a:xfrm>
              <a:custGeom>
                <a:avLst/>
                <a:gdLst>
                  <a:gd name="T0" fmla="*/ 1 w 298"/>
                  <a:gd name="T1" fmla="*/ 0 h 149"/>
                  <a:gd name="T2" fmla="*/ 1 w 298"/>
                  <a:gd name="T3" fmla="*/ 0 h 149"/>
                  <a:gd name="T4" fmla="*/ 0 w 298"/>
                  <a:gd name="T5" fmla="*/ 0 h 149"/>
                  <a:gd name="T6" fmla="*/ 0 w 298"/>
                  <a:gd name="T7" fmla="*/ 1 h 149"/>
                  <a:gd name="T8" fmla="*/ 0 w 298"/>
                  <a:gd name="T9" fmla="*/ 0 h 149"/>
                  <a:gd name="T10" fmla="*/ 1 w 298"/>
                  <a:gd name="T11" fmla="*/ 0 h 149"/>
                  <a:gd name="T12" fmla="*/ 1 w 298"/>
                  <a:gd name="T13" fmla="*/ 0 h 1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8" h="149">
                    <a:moveTo>
                      <a:pt x="298" y="0"/>
                    </a:moveTo>
                    <a:lnTo>
                      <a:pt x="298" y="24"/>
                    </a:lnTo>
                    <a:lnTo>
                      <a:pt x="98" y="122"/>
                    </a:lnTo>
                    <a:lnTo>
                      <a:pt x="24" y="149"/>
                    </a:lnTo>
                    <a:lnTo>
                      <a:pt x="0" y="122"/>
                    </a:lnTo>
                    <a:lnTo>
                      <a:pt x="247" y="0"/>
                    </a:ln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04" name="Freeform 166">
                <a:extLst>
                  <a:ext uri="{FF2B5EF4-FFF2-40B4-BE49-F238E27FC236}">
                    <a16:creationId xmlns:a16="http://schemas.microsoft.com/office/drawing/2014/main" id="{5135D239-CF8F-44FC-8522-B5996512F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1602"/>
                <a:ext cx="17" cy="9"/>
              </a:xfrm>
              <a:custGeom>
                <a:avLst/>
                <a:gdLst>
                  <a:gd name="T0" fmla="*/ 1 w 298"/>
                  <a:gd name="T1" fmla="*/ 0 h 149"/>
                  <a:gd name="T2" fmla="*/ 1 w 298"/>
                  <a:gd name="T3" fmla="*/ 0 h 149"/>
                  <a:gd name="T4" fmla="*/ 0 w 298"/>
                  <a:gd name="T5" fmla="*/ 0 h 149"/>
                  <a:gd name="T6" fmla="*/ 0 w 298"/>
                  <a:gd name="T7" fmla="*/ 1 h 149"/>
                  <a:gd name="T8" fmla="*/ 0 w 298"/>
                  <a:gd name="T9" fmla="*/ 1 h 149"/>
                  <a:gd name="T10" fmla="*/ 0 w 298"/>
                  <a:gd name="T11" fmla="*/ 0 h 149"/>
                  <a:gd name="T12" fmla="*/ 0 w 298"/>
                  <a:gd name="T13" fmla="*/ 0 h 149"/>
                  <a:gd name="T14" fmla="*/ 1 w 298"/>
                  <a:gd name="T15" fmla="*/ 0 h 149"/>
                  <a:gd name="T16" fmla="*/ 1 w 298"/>
                  <a:gd name="T17" fmla="*/ 0 h 149"/>
                  <a:gd name="T18" fmla="*/ 1 w 298"/>
                  <a:gd name="T19" fmla="*/ 0 h 149"/>
                  <a:gd name="T20" fmla="*/ 1 w 298"/>
                  <a:gd name="T21" fmla="*/ 0 h 14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98" h="149">
                    <a:moveTo>
                      <a:pt x="298" y="0"/>
                    </a:moveTo>
                    <a:lnTo>
                      <a:pt x="298" y="24"/>
                    </a:lnTo>
                    <a:lnTo>
                      <a:pt x="98" y="122"/>
                    </a:lnTo>
                    <a:lnTo>
                      <a:pt x="24" y="149"/>
                    </a:lnTo>
                    <a:lnTo>
                      <a:pt x="0" y="122"/>
                    </a:lnTo>
                    <a:lnTo>
                      <a:pt x="247" y="0"/>
                    </a:lnTo>
                    <a:lnTo>
                      <a:pt x="298" y="0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05" name="Freeform 167">
                <a:extLst>
                  <a:ext uri="{FF2B5EF4-FFF2-40B4-BE49-F238E27FC236}">
                    <a16:creationId xmlns:a16="http://schemas.microsoft.com/office/drawing/2014/main" id="{5FF7C1C3-97F6-46E9-A876-BE25E3E74A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1604"/>
                <a:ext cx="12" cy="5"/>
              </a:xfrm>
              <a:custGeom>
                <a:avLst/>
                <a:gdLst>
                  <a:gd name="T0" fmla="*/ 1 w 223"/>
                  <a:gd name="T1" fmla="*/ 0 h 98"/>
                  <a:gd name="T2" fmla="*/ 1 w 223"/>
                  <a:gd name="T3" fmla="*/ 0 h 98"/>
                  <a:gd name="T4" fmla="*/ 0 w 223"/>
                  <a:gd name="T5" fmla="*/ 0 h 98"/>
                  <a:gd name="T6" fmla="*/ 0 w 223"/>
                  <a:gd name="T7" fmla="*/ 0 h 98"/>
                  <a:gd name="T8" fmla="*/ 0 w 223"/>
                  <a:gd name="T9" fmla="*/ 0 h 98"/>
                  <a:gd name="T10" fmla="*/ 0 w 223"/>
                  <a:gd name="T11" fmla="*/ 0 h 98"/>
                  <a:gd name="T12" fmla="*/ 0 w 223"/>
                  <a:gd name="T13" fmla="*/ 0 h 98"/>
                  <a:gd name="T14" fmla="*/ 1 w 223"/>
                  <a:gd name="T15" fmla="*/ 0 h 9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3" h="98">
                    <a:moveTo>
                      <a:pt x="200" y="0"/>
                    </a:moveTo>
                    <a:lnTo>
                      <a:pt x="223" y="23"/>
                    </a:lnTo>
                    <a:lnTo>
                      <a:pt x="75" y="98"/>
                    </a:lnTo>
                    <a:lnTo>
                      <a:pt x="28" y="98"/>
                    </a:lnTo>
                    <a:lnTo>
                      <a:pt x="0" y="98"/>
                    </a:lnTo>
                    <a:lnTo>
                      <a:pt x="0" y="74"/>
                    </a:lnTo>
                    <a:lnTo>
                      <a:pt x="149" y="0"/>
                    </a:lnTo>
                    <a:lnTo>
                      <a:pt x="20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06" name="Freeform 168">
                <a:extLst>
                  <a:ext uri="{FF2B5EF4-FFF2-40B4-BE49-F238E27FC236}">
                    <a16:creationId xmlns:a16="http://schemas.microsoft.com/office/drawing/2014/main" id="{00F7CE71-5FD6-4821-BE11-AAA9CB86D4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1604"/>
                <a:ext cx="12" cy="5"/>
              </a:xfrm>
              <a:custGeom>
                <a:avLst/>
                <a:gdLst>
                  <a:gd name="T0" fmla="*/ 1 w 223"/>
                  <a:gd name="T1" fmla="*/ 0 h 98"/>
                  <a:gd name="T2" fmla="*/ 1 w 223"/>
                  <a:gd name="T3" fmla="*/ 0 h 98"/>
                  <a:gd name="T4" fmla="*/ 1 w 223"/>
                  <a:gd name="T5" fmla="*/ 0 h 98"/>
                  <a:gd name="T6" fmla="*/ 0 w 223"/>
                  <a:gd name="T7" fmla="*/ 0 h 98"/>
                  <a:gd name="T8" fmla="*/ 0 w 223"/>
                  <a:gd name="T9" fmla="*/ 0 h 98"/>
                  <a:gd name="T10" fmla="*/ 0 w 223"/>
                  <a:gd name="T11" fmla="*/ 0 h 98"/>
                  <a:gd name="T12" fmla="*/ 0 w 223"/>
                  <a:gd name="T13" fmla="*/ 0 h 98"/>
                  <a:gd name="T14" fmla="*/ 0 w 223"/>
                  <a:gd name="T15" fmla="*/ 0 h 98"/>
                  <a:gd name="T16" fmla="*/ 1 w 223"/>
                  <a:gd name="T17" fmla="*/ 0 h 98"/>
                  <a:gd name="T18" fmla="*/ 1 w 223"/>
                  <a:gd name="T19" fmla="*/ 0 h 9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23" h="98">
                    <a:moveTo>
                      <a:pt x="200" y="0"/>
                    </a:moveTo>
                    <a:lnTo>
                      <a:pt x="223" y="23"/>
                    </a:lnTo>
                    <a:lnTo>
                      <a:pt x="75" y="98"/>
                    </a:lnTo>
                    <a:lnTo>
                      <a:pt x="28" y="98"/>
                    </a:lnTo>
                    <a:lnTo>
                      <a:pt x="0" y="98"/>
                    </a:lnTo>
                    <a:lnTo>
                      <a:pt x="0" y="74"/>
                    </a:lnTo>
                    <a:lnTo>
                      <a:pt x="149" y="0"/>
                    </a:lnTo>
                    <a:lnTo>
                      <a:pt x="200" y="0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07" name="Freeform 169">
                <a:extLst>
                  <a:ext uri="{FF2B5EF4-FFF2-40B4-BE49-F238E27FC236}">
                    <a16:creationId xmlns:a16="http://schemas.microsoft.com/office/drawing/2014/main" id="{7FA8D62C-DA02-4E69-8E7D-2572937C8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8" y="1605"/>
                <a:ext cx="14" cy="3"/>
              </a:xfrm>
              <a:custGeom>
                <a:avLst/>
                <a:gdLst>
                  <a:gd name="T0" fmla="*/ 1 w 246"/>
                  <a:gd name="T1" fmla="*/ 0 h 51"/>
                  <a:gd name="T2" fmla="*/ 0 w 246"/>
                  <a:gd name="T3" fmla="*/ 0 h 51"/>
                  <a:gd name="T4" fmla="*/ 0 w 246"/>
                  <a:gd name="T5" fmla="*/ 0 h 51"/>
                  <a:gd name="T6" fmla="*/ 0 w 246"/>
                  <a:gd name="T7" fmla="*/ 0 h 51"/>
                  <a:gd name="T8" fmla="*/ 0 w 246"/>
                  <a:gd name="T9" fmla="*/ 0 h 51"/>
                  <a:gd name="T10" fmla="*/ 1 w 246"/>
                  <a:gd name="T11" fmla="*/ 0 h 51"/>
                  <a:gd name="T12" fmla="*/ 1 w 246"/>
                  <a:gd name="T13" fmla="*/ 0 h 51"/>
                  <a:gd name="T14" fmla="*/ 1 w 246"/>
                  <a:gd name="T15" fmla="*/ 0 h 5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6" h="51">
                    <a:moveTo>
                      <a:pt x="246" y="28"/>
                    </a:moveTo>
                    <a:lnTo>
                      <a:pt x="23" y="51"/>
                    </a:lnTo>
                    <a:lnTo>
                      <a:pt x="0" y="51"/>
                    </a:lnTo>
                    <a:lnTo>
                      <a:pt x="0" y="28"/>
                    </a:lnTo>
                    <a:lnTo>
                      <a:pt x="48" y="0"/>
                    </a:lnTo>
                    <a:lnTo>
                      <a:pt x="195" y="0"/>
                    </a:lnTo>
                    <a:lnTo>
                      <a:pt x="223" y="0"/>
                    </a:lnTo>
                    <a:lnTo>
                      <a:pt x="246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08" name="Freeform 170">
                <a:extLst>
                  <a:ext uri="{FF2B5EF4-FFF2-40B4-BE49-F238E27FC236}">
                    <a16:creationId xmlns:a16="http://schemas.microsoft.com/office/drawing/2014/main" id="{2CA3E7CF-C430-4931-BF93-FBE8797C1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8" y="1605"/>
                <a:ext cx="14" cy="3"/>
              </a:xfrm>
              <a:custGeom>
                <a:avLst/>
                <a:gdLst>
                  <a:gd name="T0" fmla="*/ 1 w 246"/>
                  <a:gd name="T1" fmla="*/ 0 h 51"/>
                  <a:gd name="T2" fmla="*/ 0 w 246"/>
                  <a:gd name="T3" fmla="*/ 0 h 51"/>
                  <a:gd name="T4" fmla="*/ 0 w 246"/>
                  <a:gd name="T5" fmla="*/ 0 h 51"/>
                  <a:gd name="T6" fmla="*/ 0 w 246"/>
                  <a:gd name="T7" fmla="*/ 0 h 51"/>
                  <a:gd name="T8" fmla="*/ 0 w 246"/>
                  <a:gd name="T9" fmla="*/ 0 h 51"/>
                  <a:gd name="T10" fmla="*/ 0 w 246"/>
                  <a:gd name="T11" fmla="*/ 0 h 51"/>
                  <a:gd name="T12" fmla="*/ 1 w 246"/>
                  <a:gd name="T13" fmla="*/ 0 h 51"/>
                  <a:gd name="T14" fmla="*/ 1 w 246"/>
                  <a:gd name="T15" fmla="*/ 0 h 51"/>
                  <a:gd name="T16" fmla="*/ 1 w 246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6" h="51">
                    <a:moveTo>
                      <a:pt x="246" y="28"/>
                    </a:moveTo>
                    <a:lnTo>
                      <a:pt x="23" y="51"/>
                    </a:lnTo>
                    <a:lnTo>
                      <a:pt x="0" y="51"/>
                    </a:lnTo>
                    <a:lnTo>
                      <a:pt x="0" y="28"/>
                    </a:lnTo>
                    <a:lnTo>
                      <a:pt x="48" y="0"/>
                    </a:lnTo>
                    <a:lnTo>
                      <a:pt x="195" y="0"/>
                    </a:lnTo>
                    <a:lnTo>
                      <a:pt x="223" y="0"/>
                    </a:lnTo>
                    <a:lnTo>
                      <a:pt x="246" y="28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09" name="Freeform 171">
                <a:extLst>
                  <a:ext uri="{FF2B5EF4-FFF2-40B4-BE49-F238E27FC236}">
                    <a16:creationId xmlns:a16="http://schemas.microsoft.com/office/drawing/2014/main" id="{3F30B791-8AB9-4723-B7E8-805E8210DB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1608"/>
                <a:ext cx="10" cy="4"/>
              </a:xfrm>
              <a:custGeom>
                <a:avLst/>
                <a:gdLst>
                  <a:gd name="T0" fmla="*/ 1 w 173"/>
                  <a:gd name="T1" fmla="*/ 0 h 75"/>
                  <a:gd name="T2" fmla="*/ 1 w 173"/>
                  <a:gd name="T3" fmla="*/ 0 h 75"/>
                  <a:gd name="T4" fmla="*/ 0 w 173"/>
                  <a:gd name="T5" fmla="*/ 0 h 75"/>
                  <a:gd name="T6" fmla="*/ 0 w 173"/>
                  <a:gd name="T7" fmla="*/ 0 h 75"/>
                  <a:gd name="T8" fmla="*/ 0 w 173"/>
                  <a:gd name="T9" fmla="*/ 0 h 75"/>
                  <a:gd name="T10" fmla="*/ 0 w 173"/>
                  <a:gd name="T11" fmla="*/ 0 h 75"/>
                  <a:gd name="T12" fmla="*/ 1 w 173"/>
                  <a:gd name="T13" fmla="*/ 0 h 75"/>
                  <a:gd name="T14" fmla="*/ 1 w 173"/>
                  <a:gd name="T15" fmla="*/ 0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3" h="75">
                    <a:moveTo>
                      <a:pt x="173" y="24"/>
                    </a:moveTo>
                    <a:lnTo>
                      <a:pt x="173" y="51"/>
                    </a:lnTo>
                    <a:lnTo>
                      <a:pt x="75" y="51"/>
                    </a:lnTo>
                    <a:lnTo>
                      <a:pt x="0" y="75"/>
                    </a:lnTo>
                    <a:lnTo>
                      <a:pt x="0" y="24"/>
                    </a:lnTo>
                    <a:lnTo>
                      <a:pt x="123" y="0"/>
                    </a:lnTo>
                    <a:lnTo>
                      <a:pt x="173" y="0"/>
                    </a:lnTo>
                    <a:lnTo>
                      <a:pt x="173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10" name="Freeform 172">
                <a:extLst>
                  <a:ext uri="{FF2B5EF4-FFF2-40B4-BE49-F238E27FC236}">
                    <a16:creationId xmlns:a16="http://schemas.microsoft.com/office/drawing/2014/main" id="{FF8DB07A-74B0-4267-ABED-7C5790671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1608"/>
                <a:ext cx="10" cy="4"/>
              </a:xfrm>
              <a:custGeom>
                <a:avLst/>
                <a:gdLst>
                  <a:gd name="T0" fmla="*/ 1 w 173"/>
                  <a:gd name="T1" fmla="*/ 0 h 75"/>
                  <a:gd name="T2" fmla="*/ 1 w 173"/>
                  <a:gd name="T3" fmla="*/ 0 h 75"/>
                  <a:gd name="T4" fmla="*/ 1 w 173"/>
                  <a:gd name="T5" fmla="*/ 0 h 75"/>
                  <a:gd name="T6" fmla="*/ 0 w 173"/>
                  <a:gd name="T7" fmla="*/ 0 h 75"/>
                  <a:gd name="T8" fmla="*/ 0 w 173"/>
                  <a:gd name="T9" fmla="*/ 0 h 75"/>
                  <a:gd name="T10" fmla="*/ 0 w 173"/>
                  <a:gd name="T11" fmla="*/ 0 h 75"/>
                  <a:gd name="T12" fmla="*/ 0 w 173"/>
                  <a:gd name="T13" fmla="*/ 0 h 75"/>
                  <a:gd name="T14" fmla="*/ 0 w 173"/>
                  <a:gd name="T15" fmla="*/ 0 h 75"/>
                  <a:gd name="T16" fmla="*/ 1 w 173"/>
                  <a:gd name="T17" fmla="*/ 0 h 75"/>
                  <a:gd name="T18" fmla="*/ 1 w 173"/>
                  <a:gd name="T19" fmla="*/ 0 h 7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3" h="75">
                    <a:moveTo>
                      <a:pt x="173" y="24"/>
                    </a:moveTo>
                    <a:lnTo>
                      <a:pt x="173" y="24"/>
                    </a:lnTo>
                    <a:lnTo>
                      <a:pt x="173" y="51"/>
                    </a:lnTo>
                    <a:lnTo>
                      <a:pt x="75" y="51"/>
                    </a:lnTo>
                    <a:lnTo>
                      <a:pt x="0" y="75"/>
                    </a:lnTo>
                    <a:lnTo>
                      <a:pt x="0" y="24"/>
                    </a:lnTo>
                    <a:lnTo>
                      <a:pt x="123" y="0"/>
                    </a:lnTo>
                    <a:lnTo>
                      <a:pt x="173" y="0"/>
                    </a:lnTo>
                    <a:lnTo>
                      <a:pt x="173" y="24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11" name="Freeform 173">
                <a:extLst>
                  <a:ext uri="{FF2B5EF4-FFF2-40B4-BE49-F238E27FC236}">
                    <a16:creationId xmlns:a16="http://schemas.microsoft.com/office/drawing/2014/main" id="{E854C84A-7CC0-4290-955A-F933637CC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9" y="1609"/>
                <a:ext cx="18" cy="3"/>
              </a:xfrm>
              <a:custGeom>
                <a:avLst/>
                <a:gdLst>
                  <a:gd name="T0" fmla="*/ 1 w 321"/>
                  <a:gd name="T1" fmla="*/ 0 h 51"/>
                  <a:gd name="T2" fmla="*/ 1 w 321"/>
                  <a:gd name="T3" fmla="*/ 0 h 51"/>
                  <a:gd name="T4" fmla="*/ 0 w 321"/>
                  <a:gd name="T5" fmla="*/ 0 h 51"/>
                  <a:gd name="T6" fmla="*/ 0 w 321"/>
                  <a:gd name="T7" fmla="*/ 0 h 51"/>
                  <a:gd name="T8" fmla="*/ 0 w 321"/>
                  <a:gd name="T9" fmla="*/ 0 h 51"/>
                  <a:gd name="T10" fmla="*/ 1 w 321"/>
                  <a:gd name="T11" fmla="*/ 0 h 51"/>
                  <a:gd name="T12" fmla="*/ 1 w 321"/>
                  <a:gd name="T13" fmla="*/ 0 h 51"/>
                  <a:gd name="T14" fmla="*/ 1 w 321"/>
                  <a:gd name="T15" fmla="*/ 0 h 5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21" h="51">
                    <a:moveTo>
                      <a:pt x="321" y="27"/>
                    </a:moveTo>
                    <a:lnTo>
                      <a:pt x="246" y="51"/>
                    </a:lnTo>
                    <a:lnTo>
                      <a:pt x="0" y="51"/>
                    </a:lnTo>
                    <a:lnTo>
                      <a:pt x="23" y="27"/>
                    </a:lnTo>
                    <a:lnTo>
                      <a:pt x="51" y="0"/>
                    </a:lnTo>
                    <a:lnTo>
                      <a:pt x="172" y="0"/>
                    </a:lnTo>
                    <a:lnTo>
                      <a:pt x="273" y="0"/>
                    </a:lnTo>
                    <a:lnTo>
                      <a:pt x="321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12" name="Freeform 174">
                <a:extLst>
                  <a:ext uri="{FF2B5EF4-FFF2-40B4-BE49-F238E27FC236}">
                    <a16:creationId xmlns:a16="http://schemas.microsoft.com/office/drawing/2014/main" id="{E95927FA-2802-4AB0-A878-E5B998A76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9" y="1609"/>
                <a:ext cx="18" cy="3"/>
              </a:xfrm>
              <a:custGeom>
                <a:avLst/>
                <a:gdLst>
                  <a:gd name="T0" fmla="*/ 1 w 321"/>
                  <a:gd name="T1" fmla="*/ 0 h 51"/>
                  <a:gd name="T2" fmla="*/ 1 w 321"/>
                  <a:gd name="T3" fmla="*/ 0 h 51"/>
                  <a:gd name="T4" fmla="*/ 1 w 321"/>
                  <a:gd name="T5" fmla="*/ 0 h 51"/>
                  <a:gd name="T6" fmla="*/ 0 w 321"/>
                  <a:gd name="T7" fmla="*/ 0 h 51"/>
                  <a:gd name="T8" fmla="*/ 0 w 321"/>
                  <a:gd name="T9" fmla="*/ 0 h 51"/>
                  <a:gd name="T10" fmla="*/ 0 w 321"/>
                  <a:gd name="T11" fmla="*/ 0 h 51"/>
                  <a:gd name="T12" fmla="*/ 1 w 321"/>
                  <a:gd name="T13" fmla="*/ 0 h 51"/>
                  <a:gd name="T14" fmla="*/ 1 w 321"/>
                  <a:gd name="T15" fmla="*/ 0 h 51"/>
                  <a:gd name="T16" fmla="*/ 1 w 321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1" h="51">
                    <a:moveTo>
                      <a:pt x="321" y="27"/>
                    </a:moveTo>
                    <a:lnTo>
                      <a:pt x="321" y="27"/>
                    </a:lnTo>
                    <a:lnTo>
                      <a:pt x="246" y="51"/>
                    </a:lnTo>
                    <a:lnTo>
                      <a:pt x="0" y="51"/>
                    </a:lnTo>
                    <a:lnTo>
                      <a:pt x="23" y="27"/>
                    </a:lnTo>
                    <a:lnTo>
                      <a:pt x="51" y="0"/>
                    </a:lnTo>
                    <a:lnTo>
                      <a:pt x="172" y="0"/>
                    </a:lnTo>
                    <a:lnTo>
                      <a:pt x="273" y="0"/>
                    </a:lnTo>
                    <a:lnTo>
                      <a:pt x="321" y="27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13" name="Freeform 175">
                <a:extLst>
                  <a:ext uri="{FF2B5EF4-FFF2-40B4-BE49-F238E27FC236}">
                    <a16:creationId xmlns:a16="http://schemas.microsoft.com/office/drawing/2014/main" id="{9E658073-4EBD-4E0E-8D32-5B16123FE4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5" y="1609"/>
                <a:ext cx="14" cy="7"/>
              </a:xfrm>
              <a:custGeom>
                <a:avLst/>
                <a:gdLst>
                  <a:gd name="T0" fmla="*/ 1 w 247"/>
                  <a:gd name="T1" fmla="*/ 0 h 125"/>
                  <a:gd name="T2" fmla="*/ 1 w 247"/>
                  <a:gd name="T3" fmla="*/ 0 h 125"/>
                  <a:gd name="T4" fmla="*/ 0 w 247"/>
                  <a:gd name="T5" fmla="*/ 0 h 125"/>
                  <a:gd name="T6" fmla="*/ 0 w 247"/>
                  <a:gd name="T7" fmla="*/ 0 h 125"/>
                  <a:gd name="T8" fmla="*/ 0 w 247"/>
                  <a:gd name="T9" fmla="*/ 0 h 125"/>
                  <a:gd name="T10" fmla="*/ 0 w 247"/>
                  <a:gd name="T11" fmla="*/ 0 h 125"/>
                  <a:gd name="T12" fmla="*/ 0 w 247"/>
                  <a:gd name="T13" fmla="*/ 0 h 125"/>
                  <a:gd name="T14" fmla="*/ 1 w 247"/>
                  <a:gd name="T15" fmla="*/ 0 h 125"/>
                  <a:gd name="T16" fmla="*/ 1 w 247"/>
                  <a:gd name="T17" fmla="*/ 0 h 1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7" h="125">
                    <a:moveTo>
                      <a:pt x="247" y="102"/>
                    </a:moveTo>
                    <a:lnTo>
                      <a:pt x="247" y="125"/>
                    </a:lnTo>
                    <a:lnTo>
                      <a:pt x="125" y="74"/>
                    </a:lnTo>
                    <a:lnTo>
                      <a:pt x="125" y="102"/>
                    </a:lnTo>
                    <a:lnTo>
                      <a:pt x="24" y="51"/>
                    </a:lnTo>
                    <a:lnTo>
                      <a:pt x="0" y="0"/>
                    </a:lnTo>
                    <a:lnTo>
                      <a:pt x="24" y="0"/>
                    </a:lnTo>
                    <a:lnTo>
                      <a:pt x="222" y="74"/>
                    </a:lnTo>
                    <a:lnTo>
                      <a:pt x="247" y="10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14" name="Freeform 176">
                <a:extLst>
                  <a:ext uri="{FF2B5EF4-FFF2-40B4-BE49-F238E27FC236}">
                    <a16:creationId xmlns:a16="http://schemas.microsoft.com/office/drawing/2014/main" id="{EE2DD677-1814-48D9-9ACD-2D20250CD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5" y="1609"/>
                <a:ext cx="14" cy="7"/>
              </a:xfrm>
              <a:custGeom>
                <a:avLst/>
                <a:gdLst>
                  <a:gd name="T0" fmla="*/ 1 w 247"/>
                  <a:gd name="T1" fmla="*/ 0 h 125"/>
                  <a:gd name="T2" fmla="*/ 1 w 247"/>
                  <a:gd name="T3" fmla="*/ 0 h 125"/>
                  <a:gd name="T4" fmla="*/ 1 w 247"/>
                  <a:gd name="T5" fmla="*/ 0 h 125"/>
                  <a:gd name="T6" fmla="*/ 0 w 247"/>
                  <a:gd name="T7" fmla="*/ 0 h 125"/>
                  <a:gd name="T8" fmla="*/ 0 w 247"/>
                  <a:gd name="T9" fmla="*/ 0 h 125"/>
                  <a:gd name="T10" fmla="*/ 0 w 247"/>
                  <a:gd name="T11" fmla="*/ 0 h 125"/>
                  <a:gd name="T12" fmla="*/ 0 w 247"/>
                  <a:gd name="T13" fmla="*/ 0 h 125"/>
                  <a:gd name="T14" fmla="*/ 0 w 247"/>
                  <a:gd name="T15" fmla="*/ 0 h 125"/>
                  <a:gd name="T16" fmla="*/ 1 w 247"/>
                  <a:gd name="T17" fmla="*/ 0 h 125"/>
                  <a:gd name="T18" fmla="*/ 1 w 247"/>
                  <a:gd name="T19" fmla="*/ 0 h 12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47" h="125">
                    <a:moveTo>
                      <a:pt x="247" y="102"/>
                    </a:moveTo>
                    <a:lnTo>
                      <a:pt x="247" y="125"/>
                    </a:lnTo>
                    <a:lnTo>
                      <a:pt x="125" y="74"/>
                    </a:lnTo>
                    <a:lnTo>
                      <a:pt x="125" y="102"/>
                    </a:lnTo>
                    <a:lnTo>
                      <a:pt x="24" y="51"/>
                    </a:lnTo>
                    <a:lnTo>
                      <a:pt x="0" y="0"/>
                    </a:lnTo>
                    <a:lnTo>
                      <a:pt x="24" y="0"/>
                    </a:lnTo>
                    <a:lnTo>
                      <a:pt x="222" y="74"/>
                    </a:lnTo>
                    <a:lnTo>
                      <a:pt x="247" y="102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15" name="Freeform 177">
                <a:extLst>
                  <a:ext uri="{FF2B5EF4-FFF2-40B4-BE49-F238E27FC236}">
                    <a16:creationId xmlns:a16="http://schemas.microsoft.com/office/drawing/2014/main" id="{F3125FF4-B9EE-41B4-9B62-45E3D4BCB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1" y="1609"/>
                <a:ext cx="21" cy="4"/>
              </a:xfrm>
              <a:custGeom>
                <a:avLst/>
                <a:gdLst>
                  <a:gd name="T0" fmla="*/ 1 w 372"/>
                  <a:gd name="T1" fmla="*/ 0 h 74"/>
                  <a:gd name="T2" fmla="*/ 1 w 372"/>
                  <a:gd name="T3" fmla="*/ 0 h 74"/>
                  <a:gd name="T4" fmla="*/ 1 w 372"/>
                  <a:gd name="T5" fmla="*/ 0 h 74"/>
                  <a:gd name="T6" fmla="*/ 0 w 372"/>
                  <a:gd name="T7" fmla="*/ 0 h 74"/>
                  <a:gd name="T8" fmla="*/ 0 w 372"/>
                  <a:gd name="T9" fmla="*/ 0 h 74"/>
                  <a:gd name="T10" fmla="*/ 0 w 372"/>
                  <a:gd name="T11" fmla="*/ 0 h 74"/>
                  <a:gd name="T12" fmla="*/ 0 w 372"/>
                  <a:gd name="T13" fmla="*/ 0 h 74"/>
                  <a:gd name="T14" fmla="*/ 1 w 372"/>
                  <a:gd name="T15" fmla="*/ 0 h 74"/>
                  <a:gd name="T16" fmla="*/ 1 w 372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72" h="74">
                    <a:moveTo>
                      <a:pt x="348" y="27"/>
                    </a:moveTo>
                    <a:lnTo>
                      <a:pt x="372" y="51"/>
                    </a:lnTo>
                    <a:lnTo>
                      <a:pt x="348" y="51"/>
                    </a:lnTo>
                    <a:lnTo>
                      <a:pt x="101" y="74"/>
                    </a:lnTo>
                    <a:lnTo>
                      <a:pt x="0" y="51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176" y="0"/>
                    </a:lnTo>
                    <a:lnTo>
                      <a:pt x="348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16" name="Freeform 178">
                <a:extLst>
                  <a:ext uri="{FF2B5EF4-FFF2-40B4-BE49-F238E27FC236}">
                    <a16:creationId xmlns:a16="http://schemas.microsoft.com/office/drawing/2014/main" id="{9684118D-D748-493A-99DD-C4E63A1F3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1" y="1609"/>
                <a:ext cx="21" cy="4"/>
              </a:xfrm>
              <a:custGeom>
                <a:avLst/>
                <a:gdLst>
                  <a:gd name="T0" fmla="*/ 1 w 372"/>
                  <a:gd name="T1" fmla="*/ 0 h 74"/>
                  <a:gd name="T2" fmla="*/ 1 w 372"/>
                  <a:gd name="T3" fmla="*/ 0 h 74"/>
                  <a:gd name="T4" fmla="*/ 1 w 372"/>
                  <a:gd name="T5" fmla="*/ 0 h 74"/>
                  <a:gd name="T6" fmla="*/ 0 w 372"/>
                  <a:gd name="T7" fmla="*/ 0 h 74"/>
                  <a:gd name="T8" fmla="*/ 0 w 372"/>
                  <a:gd name="T9" fmla="*/ 0 h 74"/>
                  <a:gd name="T10" fmla="*/ 0 w 372"/>
                  <a:gd name="T11" fmla="*/ 0 h 74"/>
                  <a:gd name="T12" fmla="*/ 0 w 372"/>
                  <a:gd name="T13" fmla="*/ 0 h 74"/>
                  <a:gd name="T14" fmla="*/ 1 w 372"/>
                  <a:gd name="T15" fmla="*/ 0 h 74"/>
                  <a:gd name="T16" fmla="*/ 1 w 372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72" h="74">
                    <a:moveTo>
                      <a:pt x="348" y="27"/>
                    </a:moveTo>
                    <a:lnTo>
                      <a:pt x="372" y="51"/>
                    </a:lnTo>
                    <a:lnTo>
                      <a:pt x="348" y="51"/>
                    </a:lnTo>
                    <a:lnTo>
                      <a:pt x="101" y="74"/>
                    </a:lnTo>
                    <a:lnTo>
                      <a:pt x="0" y="51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176" y="0"/>
                    </a:lnTo>
                    <a:lnTo>
                      <a:pt x="348" y="27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17" name="Freeform 179">
                <a:extLst>
                  <a:ext uri="{FF2B5EF4-FFF2-40B4-BE49-F238E27FC236}">
                    <a16:creationId xmlns:a16="http://schemas.microsoft.com/office/drawing/2014/main" id="{065374B9-FC30-4FDF-BD2E-F60B61CAF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1609"/>
                <a:ext cx="14" cy="4"/>
              </a:xfrm>
              <a:custGeom>
                <a:avLst/>
                <a:gdLst>
                  <a:gd name="T0" fmla="*/ 1 w 247"/>
                  <a:gd name="T1" fmla="*/ 0 h 74"/>
                  <a:gd name="T2" fmla="*/ 0 w 247"/>
                  <a:gd name="T3" fmla="*/ 0 h 74"/>
                  <a:gd name="T4" fmla="*/ 0 w 247"/>
                  <a:gd name="T5" fmla="*/ 0 h 74"/>
                  <a:gd name="T6" fmla="*/ 0 w 247"/>
                  <a:gd name="T7" fmla="*/ 0 h 74"/>
                  <a:gd name="T8" fmla="*/ 1 w 247"/>
                  <a:gd name="T9" fmla="*/ 0 h 74"/>
                  <a:gd name="T10" fmla="*/ 1 w 247"/>
                  <a:gd name="T11" fmla="*/ 0 h 7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7" h="74">
                    <a:moveTo>
                      <a:pt x="247" y="74"/>
                    </a:moveTo>
                    <a:lnTo>
                      <a:pt x="24" y="74"/>
                    </a:lnTo>
                    <a:lnTo>
                      <a:pt x="0" y="51"/>
                    </a:lnTo>
                    <a:lnTo>
                      <a:pt x="24" y="0"/>
                    </a:lnTo>
                    <a:lnTo>
                      <a:pt x="247" y="51"/>
                    </a:lnTo>
                    <a:lnTo>
                      <a:pt x="247" y="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18" name="Freeform 180">
                <a:extLst>
                  <a:ext uri="{FF2B5EF4-FFF2-40B4-BE49-F238E27FC236}">
                    <a16:creationId xmlns:a16="http://schemas.microsoft.com/office/drawing/2014/main" id="{446D50FB-1D45-4F72-9F26-AD41E610EB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1609"/>
                <a:ext cx="14" cy="4"/>
              </a:xfrm>
              <a:custGeom>
                <a:avLst/>
                <a:gdLst>
                  <a:gd name="T0" fmla="*/ 1 w 247"/>
                  <a:gd name="T1" fmla="*/ 0 h 74"/>
                  <a:gd name="T2" fmla="*/ 0 w 247"/>
                  <a:gd name="T3" fmla="*/ 0 h 74"/>
                  <a:gd name="T4" fmla="*/ 0 w 247"/>
                  <a:gd name="T5" fmla="*/ 0 h 74"/>
                  <a:gd name="T6" fmla="*/ 0 w 247"/>
                  <a:gd name="T7" fmla="*/ 0 h 74"/>
                  <a:gd name="T8" fmla="*/ 0 w 247"/>
                  <a:gd name="T9" fmla="*/ 0 h 74"/>
                  <a:gd name="T10" fmla="*/ 1 w 247"/>
                  <a:gd name="T11" fmla="*/ 0 h 74"/>
                  <a:gd name="T12" fmla="*/ 1 w 247"/>
                  <a:gd name="T13" fmla="*/ 0 h 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7" h="74">
                    <a:moveTo>
                      <a:pt x="247" y="74"/>
                    </a:moveTo>
                    <a:lnTo>
                      <a:pt x="24" y="74"/>
                    </a:lnTo>
                    <a:lnTo>
                      <a:pt x="0" y="51"/>
                    </a:lnTo>
                    <a:lnTo>
                      <a:pt x="24" y="0"/>
                    </a:lnTo>
                    <a:lnTo>
                      <a:pt x="247" y="51"/>
                    </a:lnTo>
                    <a:lnTo>
                      <a:pt x="247" y="74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19" name="Freeform 181">
                <a:extLst>
                  <a:ext uri="{FF2B5EF4-FFF2-40B4-BE49-F238E27FC236}">
                    <a16:creationId xmlns:a16="http://schemas.microsoft.com/office/drawing/2014/main" id="{E11AD257-DC70-424E-BADD-13ED566EC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9" y="1609"/>
                <a:ext cx="18" cy="7"/>
              </a:xfrm>
              <a:custGeom>
                <a:avLst/>
                <a:gdLst>
                  <a:gd name="T0" fmla="*/ 1 w 322"/>
                  <a:gd name="T1" fmla="*/ 0 h 125"/>
                  <a:gd name="T2" fmla="*/ 0 w 322"/>
                  <a:gd name="T3" fmla="*/ 0 h 125"/>
                  <a:gd name="T4" fmla="*/ 0 w 322"/>
                  <a:gd name="T5" fmla="*/ 0 h 125"/>
                  <a:gd name="T6" fmla="*/ 0 w 322"/>
                  <a:gd name="T7" fmla="*/ 0 h 125"/>
                  <a:gd name="T8" fmla="*/ 0 w 322"/>
                  <a:gd name="T9" fmla="*/ 0 h 125"/>
                  <a:gd name="T10" fmla="*/ 1 w 322"/>
                  <a:gd name="T11" fmla="*/ 0 h 125"/>
                  <a:gd name="T12" fmla="*/ 1 w 322"/>
                  <a:gd name="T13" fmla="*/ 0 h 1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2" h="125">
                    <a:moveTo>
                      <a:pt x="322" y="102"/>
                    </a:moveTo>
                    <a:lnTo>
                      <a:pt x="98" y="125"/>
                    </a:lnTo>
                    <a:lnTo>
                      <a:pt x="0" y="102"/>
                    </a:lnTo>
                    <a:lnTo>
                      <a:pt x="0" y="51"/>
                    </a:lnTo>
                    <a:lnTo>
                      <a:pt x="0" y="0"/>
                    </a:lnTo>
                    <a:lnTo>
                      <a:pt x="297" y="51"/>
                    </a:lnTo>
                    <a:lnTo>
                      <a:pt x="322" y="10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20" name="Freeform 182">
                <a:extLst>
                  <a:ext uri="{FF2B5EF4-FFF2-40B4-BE49-F238E27FC236}">
                    <a16:creationId xmlns:a16="http://schemas.microsoft.com/office/drawing/2014/main" id="{5C2603E2-939B-49E1-B3C0-48C50883D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9" y="1609"/>
                <a:ext cx="18" cy="7"/>
              </a:xfrm>
              <a:custGeom>
                <a:avLst/>
                <a:gdLst>
                  <a:gd name="T0" fmla="*/ 1 w 322"/>
                  <a:gd name="T1" fmla="*/ 0 h 125"/>
                  <a:gd name="T2" fmla="*/ 1 w 322"/>
                  <a:gd name="T3" fmla="*/ 0 h 125"/>
                  <a:gd name="T4" fmla="*/ 0 w 322"/>
                  <a:gd name="T5" fmla="*/ 0 h 125"/>
                  <a:gd name="T6" fmla="*/ 0 w 322"/>
                  <a:gd name="T7" fmla="*/ 0 h 125"/>
                  <a:gd name="T8" fmla="*/ 0 w 322"/>
                  <a:gd name="T9" fmla="*/ 0 h 125"/>
                  <a:gd name="T10" fmla="*/ 0 w 322"/>
                  <a:gd name="T11" fmla="*/ 0 h 125"/>
                  <a:gd name="T12" fmla="*/ 1 w 322"/>
                  <a:gd name="T13" fmla="*/ 0 h 125"/>
                  <a:gd name="T14" fmla="*/ 1 w 322"/>
                  <a:gd name="T15" fmla="*/ 0 h 1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22" h="125">
                    <a:moveTo>
                      <a:pt x="322" y="102"/>
                    </a:moveTo>
                    <a:lnTo>
                      <a:pt x="322" y="102"/>
                    </a:lnTo>
                    <a:lnTo>
                      <a:pt x="98" y="125"/>
                    </a:lnTo>
                    <a:lnTo>
                      <a:pt x="0" y="102"/>
                    </a:lnTo>
                    <a:lnTo>
                      <a:pt x="0" y="51"/>
                    </a:lnTo>
                    <a:lnTo>
                      <a:pt x="0" y="0"/>
                    </a:lnTo>
                    <a:lnTo>
                      <a:pt x="297" y="51"/>
                    </a:lnTo>
                    <a:lnTo>
                      <a:pt x="322" y="102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21" name="Freeform 183">
                <a:extLst>
                  <a:ext uri="{FF2B5EF4-FFF2-40B4-BE49-F238E27FC236}">
                    <a16:creationId xmlns:a16="http://schemas.microsoft.com/office/drawing/2014/main" id="{3572D585-A7A0-4FC6-BCC1-407308039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2" y="1606"/>
                <a:ext cx="730" cy="93"/>
              </a:xfrm>
              <a:custGeom>
                <a:avLst/>
                <a:gdLst>
                  <a:gd name="T0" fmla="*/ 2 w 13153"/>
                  <a:gd name="T1" fmla="*/ 2 h 1660"/>
                  <a:gd name="T2" fmla="*/ 4 w 13153"/>
                  <a:gd name="T3" fmla="*/ 3 h 1660"/>
                  <a:gd name="T4" fmla="*/ 6 w 13153"/>
                  <a:gd name="T5" fmla="*/ 3 h 1660"/>
                  <a:gd name="T6" fmla="*/ 8 w 13153"/>
                  <a:gd name="T7" fmla="*/ 3 h 1660"/>
                  <a:gd name="T8" fmla="*/ 10 w 13153"/>
                  <a:gd name="T9" fmla="*/ 4 h 1660"/>
                  <a:gd name="T10" fmla="*/ 12 w 13153"/>
                  <a:gd name="T11" fmla="*/ 4 h 1660"/>
                  <a:gd name="T12" fmla="*/ 15 w 13153"/>
                  <a:gd name="T13" fmla="*/ 4 h 1660"/>
                  <a:gd name="T14" fmla="*/ 17 w 13153"/>
                  <a:gd name="T15" fmla="*/ 4 h 1660"/>
                  <a:gd name="T16" fmla="*/ 19 w 13153"/>
                  <a:gd name="T17" fmla="*/ 5 h 1660"/>
                  <a:gd name="T18" fmla="*/ 21 w 13153"/>
                  <a:gd name="T19" fmla="*/ 5 h 1660"/>
                  <a:gd name="T20" fmla="*/ 23 w 13153"/>
                  <a:gd name="T21" fmla="*/ 5 h 1660"/>
                  <a:gd name="T22" fmla="*/ 25 w 13153"/>
                  <a:gd name="T23" fmla="*/ 5 h 1660"/>
                  <a:gd name="T24" fmla="*/ 27 w 13153"/>
                  <a:gd name="T25" fmla="*/ 5 h 1660"/>
                  <a:gd name="T26" fmla="*/ 29 w 13153"/>
                  <a:gd name="T27" fmla="*/ 4 h 1660"/>
                  <a:gd name="T28" fmla="*/ 31 w 13153"/>
                  <a:gd name="T29" fmla="*/ 4 h 1660"/>
                  <a:gd name="T30" fmla="*/ 33 w 13153"/>
                  <a:gd name="T31" fmla="*/ 4 h 1660"/>
                  <a:gd name="T32" fmla="*/ 35 w 13153"/>
                  <a:gd name="T33" fmla="*/ 4 h 1660"/>
                  <a:gd name="T34" fmla="*/ 38 w 13153"/>
                  <a:gd name="T35" fmla="*/ 3 h 1660"/>
                  <a:gd name="T36" fmla="*/ 40 w 13153"/>
                  <a:gd name="T37" fmla="*/ 3 h 1660"/>
                  <a:gd name="T38" fmla="*/ 40 w 13153"/>
                  <a:gd name="T39" fmla="*/ 2 h 1660"/>
                  <a:gd name="T40" fmla="*/ 40 w 13153"/>
                  <a:gd name="T41" fmla="*/ 2 h 1660"/>
                  <a:gd name="T42" fmla="*/ 40 w 13153"/>
                  <a:gd name="T43" fmla="*/ 2 h 1660"/>
                  <a:gd name="T44" fmla="*/ 40 w 13153"/>
                  <a:gd name="T45" fmla="*/ 2 h 1660"/>
                  <a:gd name="T46" fmla="*/ 40 w 13153"/>
                  <a:gd name="T47" fmla="*/ 1 h 1660"/>
                  <a:gd name="T48" fmla="*/ 39 w 13153"/>
                  <a:gd name="T49" fmla="*/ 1 h 1660"/>
                  <a:gd name="T50" fmla="*/ 39 w 13153"/>
                  <a:gd name="T51" fmla="*/ 1 h 1660"/>
                  <a:gd name="T52" fmla="*/ 38 w 13153"/>
                  <a:gd name="T53" fmla="*/ 0 h 1660"/>
                  <a:gd name="T54" fmla="*/ 40 w 13153"/>
                  <a:gd name="T55" fmla="*/ 1 h 1660"/>
                  <a:gd name="T56" fmla="*/ 41 w 13153"/>
                  <a:gd name="T57" fmla="*/ 2 h 1660"/>
                  <a:gd name="T58" fmla="*/ 41 w 13153"/>
                  <a:gd name="T59" fmla="*/ 2 h 1660"/>
                  <a:gd name="T60" fmla="*/ 40 w 13153"/>
                  <a:gd name="T61" fmla="*/ 3 h 1660"/>
                  <a:gd name="T62" fmla="*/ 39 w 13153"/>
                  <a:gd name="T63" fmla="*/ 3 h 1660"/>
                  <a:gd name="T64" fmla="*/ 37 w 13153"/>
                  <a:gd name="T65" fmla="*/ 4 h 1660"/>
                  <a:gd name="T66" fmla="*/ 34 w 13153"/>
                  <a:gd name="T67" fmla="*/ 5 h 1660"/>
                  <a:gd name="T68" fmla="*/ 33 w 13153"/>
                  <a:gd name="T69" fmla="*/ 5 h 1660"/>
                  <a:gd name="T70" fmla="*/ 31 w 13153"/>
                  <a:gd name="T71" fmla="*/ 5 h 1660"/>
                  <a:gd name="T72" fmla="*/ 29 w 13153"/>
                  <a:gd name="T73" fmla="*/ 5 h 1660"/>
                  <a:gd name="T74" fmla="*/ 27 w 13153"/>
                  <a:gd name="T75" fmla="*/ 5 h 1660"/>
                  <a:gd name="T76" fmla="*/ 25 w 13153"/>
                  <a:gd name="T77" fmla="*/ 5 h 1660"/>
                  <a:gd name="T78" fmla="*/ 23 w 13153"/>
                  <a:gd name="T79" fmla="*/ 5 h 1660"/>
                  <a:gd name="T80" fmla="*/ 21 w 13153"/>
                  <a:gd name="T81" fmla="*/ 5 h 1660"/>
                  <a:gd name="T82" fmla="*/ 19 w 13153"/>
                  <a:gd name="T83" fmla="*/ 5 h 1660"/>
                  <a:gd name="T84" fmla="*/ 17 w 13153"/>
                  <a:gd name="T85" fmla="*/ 5 h 1660"/>
                  <a:gd name="T86" fmla="*/ 14 w 13153"/>
                  <a:gd name="T87" fmla="*/ 5 h 1660"/>
                  <a:gd name="T88" fmla="*/ 12 w 13153"/>
                  <a:gd name="T89" fmla="*/ 5 h 1660"/>
                  <a:gd name="T90" fmla="*/ 10 w 13153"/>
                  <a:gd name="T91" fmla="*/ 5 h 1660"/>
                  <a:gd name="T92" fmla="*/ 8 w 13153"/>
                  <a:gd name="T93" fmla="*/ 4 h 1660"/>
                  <a:gd name="T94" fmla="*/ 6 w 13153"/>
                  <a:gd name="T95" fmla="*/ 4 h 1660"/>
                  <a:gd name="T96" fmla="*/ 4 w 13153"/>
                  <a:gd name="T97" fmla="*/ 3 h 1660"/>
                  <a:gd name="T98" fmla="*/ 2 w 13153"/>
                  <a:gd name="T99" fmla="*/ 3 h 1660"/>
                  <a:gd name="T100" fmla="*/ 1 w 13153"/>
                  <a:gd name="T101" fmla="*/ 2 h 1660"/>
                  <a:gd name="T102" fmla="*/ 0 w 13153"/>
                  <a:gd name="T103" fmla="*/ 2 h 1660"/>
                  <a:gd name="T104" fmla="*/ 0 w 13153"/>
                  <a:gd name="T105" fmla="*/ 1 h 1660"/>
                  <a:gd name="T106" fmla="*/ 0 w 13153"/>
                  <a:gd name="T107" fmla="*/ 1 h 1660"/>
                  <a:gd name="T108" fmla="*/ 0 w 13153"/>
                  <a:gd name="T109" fmla="*/ 1 h 1660"/>
                  <a:gd name="T110" fmla="*/ 0 w 13153"/>
                  <a:gd name="T111" fmla="*/ 1 h 1660"/>
                  <a:gd name="T112" fmla="*/ 1 w 13153"/>
                  <a:gd name="T113" fmla="*/ 0 h 1660"/>
                  <a:gd name="T114" fmla="*/ 1 w 13153"/>
                  <a:gd name="T115" fmla="*/ 0 h 1660"/>
                  <a:gd name="T116" fmla="*/ 1 w 13153"/>
                  <a:gd name="T117" fmla="*/ 0 h 1660"/>
                  <a:gd name="T118" fmla="*/ 1 w 13153"/>
                  <a:gd name="T119" fmla="*/ 1 h 1660"/>
                  <a:gd name="T120" fmla="*/ 0 w 13153"/>
                  <a:gd name="T121" fmla="*/ 1 h 1660"/>
                  <a:gd name="T122" fmla="*/ 1 w 13153"/>
                  <a:gd name="T123" fmla="*/ 2 h 166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3153" h="1660">
                    <a:moveTo>
                      <a:pt x="348" y="544"/>
                    </a:moveTo>
                    <a:lnTo>
                      <a:pt x="669" y="643"/>
                    </a:lnTo>
                    <a:lnTo>
                      <a:pt x="990" y="741"/>
                    </a:lnTo>
                    <a:lnTo>
                      <a:pt x="1338" y="815"/>
                    </a:lnTo>
                    <a:lnTo>
                      <a:pt x="1686" y="890"/>
                    </a:lnTo>
                    <a:lnTo>
                      <a:pt x="2007" y="991"/>
                    </a:lnTo>
                    <a:lnTo>
                      <a:pt x="2355" y="1038"/>
                    </a:lnTo>
                    <a:lnTo>
                      <a:pt x="2699" y="1112"/>
                    </a:lnTo>
                    <a:lnTo>
                      <a:pt x="3047" y="1163"/>
                    </a:lnTo>
                    <a:lnTo>
                      <a:pt x="3393" y="1213"/>
                    </a:lnTo>
                    <a:lnTo>
                      <a:pt x="3740" y="1261"/>
                    </a:lnTo>
                    <a:lnTo>
                      <a:pt x="4062" y="1312"/>
                    </a:lnTo>
                    <a:lnTo>
                      <a:pt x="4433" y="1336"/>
                    </a:lnTo>
                    <a:lnTo>
                      <a:pt x="4757" y="1362"/>
                    </a:lnTo>
                    <a:lnTo>
                      <a:pt x="5102" y="1386"/>
                    </a:lnTo>
                    <a:lnTo>
                      <a:pt x="5449" y="1410"/>
                    </a:lnTo>
                    <a:lnTo>
                      <a:pt x="5798" y="1437"/>
                    </a:lnTo>
                    <a:lnTo>
                      <a:pt x="6143" y="1460"/>
                    </a:lnTo>
                    <a:lnTo>
                      <a:pt x="6490" y="1460"/>
                    </a:lnTo>
                    <a:lnTo>
                      <a:pt x="6838" y="1460"/>
                    </a:lnTo>
                    <a:lnTo>
                      <a:pt x="7183" y="1485"/>
                    </a:lnTo>
                    <a:lnTo>
                      <a:pt x="7531" y="1485"/>
                    </a:lnTo>
                    <a:lnTo>
                      <a:pt x="7876" y="1460"/>
                    </a:lnTo>
                    <a:lnTo>
                      <a:pt x="8224" y="1460"/>
                    </a:lnTo>
                    <a:lnTo>
                      <a:pt x="8545" y="1460"/>
                    </a:lnTo>
                    <a:lnTo>
                      <a:pt x="8893" y="1437"/>
                    </a:lnTo>
                    <a:lnTo>
                      <a:pt x="9214" y="1437"/>
                    </a:lnTo>
                    <a:lnTo>
                      <a:pt x="9538" y="1410"/>
                    </a:lnTo>
                    <a:lnTo>
                      <a:pt x="9859" y="1386"/>
                    </a:lnTo>
                    <a:lnTo>
                      <a:pt x="10180" y="1386"/>
                    </a:lnTo>
                    <a:lnTo>
                      <a:pt x="10477" y="1362"/>
                    </a:lnTo>
                    <a:lnTo>
                      <a:pt x="10799" y="1336"/>
                    </a:lnTo>
                    <a:lnTo>
                      <a:pt x="11095" y="1312"/>
                    </a:lnTo>
                    <a:lnTo>
                      <a:pt x="11345" y="1288"/>
                    </a:lnTo>
                    <a:lnTo>
                      <a:pt x="11988" y="1163"/>
                    </a:lnTo>
                    <a:lnTo>
                      <a:pt x="12434" y="1065"/>
                    </a:lnTo>
                    <a:lnTo>
                      <a:pt x="12805" y="916"/>
                    </a:lnTo>
                    <a:lnTo>
                      <a:pt x="12906" y="865"/>
                    </a:lnTo>
                    <a:lnTo>
                      <a:pt x="12981" y="815"/>
                    </a:lnTo>
                    <a:lnTo>
                      <a:pt x="13029" y="767"/>
                    </a:lnTo>
                    <a:lnTo>
                      <a:pt x="13055" y="716"/>
                    </a:lnTo>
                    <a:lnTo>
                      <a:pt x="13079" y="693"/>
                    </a:lnTo>
                    <a:lnTo>
                      <a:pt x="13079" y="643"/>
                    </a:lnTo>
                    <a:lnTo>
                      <a:pt x="13079" y="592"/>
                    </a:lnTo>
                    <a:lnTo>
                      <a:pt x="13055" y="544"/>
                    </a:lnTo>
                    <a:lnTo>
                      <a:pt x="13029" y="494"/>
                    </a:lnTo>
                    <a:lnTo>
                      <a:pt x="12981" y="469"/>
                    </a:lnTo>
                    <a:lnTo>
                      <a:pt x="12930" y="419"/>
                    </a:lnTo>
                    <a:lnTo>
                      <a:pt x="12880" y="396"/>
                    </a:lnTo>
                    <a:lnTo>
                      <a:pt x="12805" y="345"/>
                    </a:lnTo>
                    <a:lnTo>
                      <a:pt x="12758" y="294"/>
                    </a:lnTo>
                    <a:lnTo>
                      <a:pt x="12657" y="270"/>
                    </a:lnTo>
                    <a:lnTo>
                      <a:pt x="12582" y="222"/>
                    </a:lnTo>
                    <a:lnTo>
                      <a:pt x="12434" y="121"/>
                    </a:lnTo>
                    <a:lnTo>
                      <a:pt x="12981" y="396"/>
                    </a:lnTo>
                    <a:lnTo>
                      <a:pt x="13079" y="469"/>
                    </a:lnTo>
                    <a:lnTo>
                      <a:pt x="13130" y="517"/>
                    </a:lnTo>
                    <a:lnTo>
                      <a:pt x="13153" y="592"/>
                    </a:lnTo>
                    <a:lnTo>
                      <a:pt x="13153" y="666"/>
                    </a:lnTo>
                    <a:lnTo>
                      <a:pt x="13153" y="767"/>
                    </a:lnTo>
                    <a:lnTo>
                      <a:pt x="13103" y="842"/>
                    </a:lnTo>
                    <a:lnTo>
                      <a:pt x="13029" y="916"/>
                    </a:lnTo>
                    <a:lnTo>
                      <a:pt x="12954" y="991"/>
                    </a:lnTo>
                    <a:lnTo>
                      <a:pt x="12708" y="1112"/>
                    </a:lnTo>
                    <a:lnTo>
                      <a:pt x="12434" y="1187"/>
                    </a:lnTo>
                    <a:lnTo>
                      <a:pt x="12089" y="1288"/>
                    </a:lnTo>
                    <a:lnTo>
                      <a:pt x="11617" y="1386"/>
                    </a:lnTo>
                    <a:lnTo>
                      <a:pt x="11095" y="1460"/>
                    </a:lnTo>
                    <a:lnTo>
                      <a:pt x="10873" y="1485"/>
                    </a:lnTo>
                    <a:lnTo>
                      <a:pt x="10575" y="1511"/>
                    </a:lnTo>
                    <a:lnTo>
                      <a:pt x="10282" y="1535"/>
                    </a:lnTo>
                    <a:lnTo>
                      <a:pt x="9957" y="1559"/>
                    </a:lnTo>
                    <a:lnTo>
                      <a:pt x="9660" y="1559"/>
                    </a:lnTo>
                    <a:lnTo>
                      <a:pt x="9338" y="1586"/>
                    </a:lnTo>
                    <a:lnTo>
                      <a:pt x="9017" y="1609"/>
                    </a:lnTo>
                    <a:lnTo>
                      <a:pt x="8693" y="1609"/>
                    </a:lnTo>
                    <a:lnTo>
                      <a:pt x="8373" y="1632"/>
                    </a:lnTo>
                    <a:lnTo>
                      <a:pt x="8052" y="1632"/>
                    </a:lnTo>
                    <a:lnTo>
                      <a:pt x="7727" y="1660"/>
                    </a:lnTo>
                    <a:lnTo>
                      <a:pt x="7406" y="1660"/>
                    </a:lnTo>
                    <a:lnTo>
                      <a:pt x="7085" y="1660"/>
                    </a:lnTo>
                    <a:lnTo>
                      <a:pt x="6764" y="1660"/>
                    </a:lnTo>
                    <a:lnTo>
                      <a:pt x="6439" y="1660"/>
                    </a:lnTo>
                    <a:lnTo>
                      <a:pt x="6095" y="1632"/>
                    </a:lnTo>
                    <a:lnTo>
                      <a:pt x="5771" y="1632"/>
                    </a:lnTo>
                    <a:lnTo>
                      <a:pt x="5426" y="1609"/>
                    </a:lnTo>
                    <a:lnTo>
                      <a:pt x="5055" y="1609"/>
                    </a:lnTo>
                    <a:lnTo>
                      <a:pt x="4683" y="1586"/>
                    </a:lnTo>
                    <a:lnTo>
                      <a:pt x="4335" y="1559"/>
                    </a:lnTo>
                    <a:lnTo>
                      <a:pt x="3963" y="1511"/>
                    </a:lnTo>
                    <a:lnTo>
                      <a:pt x="3615" y="1485"/>
                    </a:lnTo>
                    <a:lnTo>
                      <a:pt x="3244" y="1437"/>
                    </a:lnTo>
                    <a:lnTo>
                      <a:pt x="2923" y="1386"/>
                    </a:lnTo>
                    <a:lnTo>
                      <a:pt x="2578" y="1312"/>
                    </a:lnTo>
                    <a:lnTo>
                      <a:pt x="2230" y="1261"/>
                    </a:lnTo>
                    <a:lnTo>
                      <a:pt x="1909" y="1187"/>
                    </a:lnTo>
                    <a:lnTo>
                      <a:pt x="1561" y="1112"/>
                    </a:lnTo>
                    <a:lnTo>
                      <a:pt x="1263" y="1038"/>
                    </a:lnTo>
                    <a:lnTo>
                      <a:pt x="942" y="940"/>
                    </a:lnTo>
                    <a:lnTo>
                      <a:pt x="646" y="842"/>
                    </a:lnTo>
                    <a:lnTo>
                      <a:pt x="348" y="741"/>
                    </a:lnTo>
                    <a:lnTo>
                      <a:pt x="247" y="693"/>
                    </a:lnTo>
                    <a:lnTo>
                      <a:pt x="172" y="643"/>
                    </a:lnTo>
                    <a:lnTo>
                      <a:pt x="98" y="592"/>
                    </a:lnTo>
                    <a:lnTo>
                      <a:pt x="50" y="544"/>
                    </a:lnTo>
                    <a:lnTo>
                      <a:pt x="23" y="469"/>
                    </a:lnTo>
                    <a:lnTo>
                      <a:pt x="0" y="419"/>
                    </a:lnTo>
                    <a:lnTo>
                      <a:pt x="0" y="368"/>
                    </a:lnTo>
                    <a:lnTo>
                      <a:pt x="23" y="294"/>
                    </a:lnTo>
                    <a:lnTo>
                      <a:pt x="50" y="270"/>
                    </a:lnTo>
                    <a:lnTo>
                      <a:pt x="74" y="222"/>
                    </a:lnTo>
                    <a:lnTo>
                      <a:pt x="98" y="172"/>
                    </a:lnTo>
                    <a:lnTo>
                      <a:pt x="149" y="149"/>
                    </a:lnTo>
                    <a:lnTo>
                      <a:pt x="199" y="98"/>
                    </a:lnTo>
                    <a:lnTo>
                      <a:pt x="273" y="74"/>
                    </a:lnTo>
                    <a:lnTo>
                      <a:pt x="348" y="47"/>
                    </a:lnTo>
                    <a:lnTo>
                      <a:pt x="422" y="0"/>
                    </a:lnTo>
                    <a:lnTo>
                      <a:pt x="297" y="98"/>
                    </a:lnTo>
                    <a:lnTo>
                      <a:pt x="222" y="172"/>
                    </a:lnTo>
                    <a:lnTo>
                      <a:pt x="172" y="247"/>
                    </a:lnTo>
                    <a:lnTo>
                      <a:pt x="149" y="321"/>
                    </a:lnTo>
                    <a:lnTo>
                      <a:pt x="149" y="396"/>
                    </a:lnTo>
                    <a:lnTo>
                      <a:pt x="199" y="443"/>
                    </a:lnTo>
                    <a:lnTo>
                      <a:pt x="273" y="494"/>
                    </a:lnTo>
                    <a:lnTo>
                      <a:pt x="348" y="544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22" name="Freeform 184">
                <a:extLst>
                  <a:ext uri="{FF2B5EF4-FFF2-40B4-BE49-F238E27FC236}">
                    <a16:creationId xmlns:a16="http://schemas.microsoft.com/office/drawing/2014/main" id="{70EED39C-046D-4526-92C6-1FD87C9415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2" y="1606"/>
                <a:ext cx="730" cy="93"/>
              </a:xfrm>
              <a:custGeom>
                <a:avLst/>
                <a:gdLst>
                  <a:gd name="T0" fmla="*/ 2 w 13153"/>
                  <a:gd name="T1" fmla="*/ 2 h 1660"/>
                  <a:gd name="T2" fmla="*/ 4 w 13153"/>
                  <a:gd name="T3" fmla="*/ 3 h 1660"/>
                  <a:gd name="T4" fmla="*/ 6 w 13153"/>
                  <a:gd name="T5" fmla="*/ 3 h 1660"/>
                  <a:gd name="T6" fmla="*/ 8 w 13153"/>
                  <a:gd name="T7" fmla="*/ 3 h 1660"/>
                  <a:gd name="T8" fmla="*/ 10 w 13153"/>
                  <a:gd name="T9" fmla="*/ 4 h 1660"/>
                  <a:gd name="T10" fmla="*/ 12 w 13153"/>
                  <a:gd name="T11" fmla="*/ 4 h 1660"/>
                  <a:gd name="T12" fmla="*/ 15 w 13153"/>
                  <a:gd name="T13" fmla="*/ 4 h 1660"/>
                  <a:gd name="T14" fmla="*/ 17 w 13153"/>
                  <a:gd name="T15" fmla="*/ 4 h 1660"/>
                  <a:gd name="T16" fmla="*/ 19 w 13153"/>
                  <a:gd name="T17" fmla="*/ 5 h 1660"/>
                  <a:gd name="T18" fmla="*/ 21 w 13153"/>
                  <a:gd name="T19" fmla="*/ 5 h 1660"/>
                  <a:gd name="T20" fmla="*/ 23 w 13153"/>
                  <a:gd name="T21" fmla="*/ 5 h 1660"/>
                  <a:gd name="T22" fmla="*/ 25 w 13153"/>
                  <a:gd name="T23" fmla="*/ 5 h 1660"/>
                  <a:gd name="T24" fmla="*/ 27 w 13153"/>
                  <a:gd name="T25" fmla="*/ 5 h 1660"/>
                  <a:gd name="T26" fmla="*/ 29 w 13153"/>
                  <a:gd name="T27" fmla="*/ 4 h 1660"/>
                  <a:gd name="T28" fmla="*/ 31 w 13153"/>
                  <a:gd name="T29" fmla="*/ 4 h 1660"/>
                  <a:gd name="T30" fmla="*/ 33 w 13153"/>
                  <a:gd name="T31" fmla="*/ 4 h 1660"/>
                  <a:gd name="T32" fmla="*/ 35 w 13153"/>
                  <a:gd name="T33" fmla="*/ 4 h 1660"/>
                  <a:gd name="T34" fmla="*/ 38 w 13153"/>
                  <a:gd name="T35" fmla="*/ 3 h 1660"/>
                  <a:gd name="T36" fmla="*/ 40 w 13153"/>
                  <a:gd name="T37" fmla="*/ 3 h 1660"/>
                  <a:gd name="T38" fmla="*/ 40 w 13153"/>
                  <a:gd name="T39" fmla="*/ 2 h 1660"/>
                  <a:gd name="T40" fmla="*/ 40 w 13153"/>
                  <a:gd name="T41" fmla="*/ 2 h 1660"/>
                  <a:gd name="T42" fmla="*/ 40 w 13153"/>
                  <a:gd name="T43" fmla="*/ 2 h 1660"/>
                  <a:gd name="T44" fmla="*/ 40 w 13153"/>
                  <a:gd name="T45" fmla="*/ 2 h 1660"/>
                  <a:gd name="T46" fmla="*/ 40 w 13153"/>
                  <a:gd name="T47" fmla="*/ 1 h 1660"/>
                  <a:gd name="T48" fmla="*/ 39 w 13153"/>
                  <a:gd name="T49" fmla="*/ 1 h 1660"/>
                  <a:gd name="T50" fmla="*/ 39 w 13153"/>
                  <a:gd name="T51" fmla="*/ 1 h 1660"/>
                  <a:gd name="T52" fmla="*/ 38 w 13153"/>
                  <a:gd name="T53" fmla="*/ 0 h 1660"/>
                  <a:gd name="T54" fmla="*/ 40 w 13153"/>
                  <a:gd name="T55" fmla="*/ 1 h 1660"/>
                  <a:gd name="T56" fmla="*/ 41 w 13153"/>
                  <a:gd name="T57" fmla="*/ 2 h 1660"/>
                  <a:gd name="T58" fmla="*/ 41 w 13153"/>
                  <a:gd name="T59" fmla="*/ 2 h 1660"/>
                  <a:gd name="T60" fmla="*/ 40 w 13153"/>
                  <a:gd name="T61" fmla="*/ 3 h 1660"/>
                  <a:gd name="T62" fmla="*/ 39 w 13153"/>
                  <a:gd name="T63" fmla="*/ 3 h 1660"/>
                  <a:gd name="T64" fmla="*/ 37 w 13153"/>
                  <a:gd name="T65" fmla="*/ 4 h 1660"/>
                  <a:gd name="T66" fmla="*/ 34 w 13153"/>
                  <a:gd name="T67" fmla="*/ 5 h 1660"/>
                  <a:gd name="T68" fmla="*/ 33 w 13153"/>
                  <a:gd name="T69" fmla="*/ 5 h 1660"/>
                  <a:gd name="T70" fmla="*/ 31 w 13153"/>
                  <a:gd name="T71" fmla="*/ 5 h 1660"/>
                  <a:gd name="T72" fmla="*/ 29 w 13153"/>
                  <a:gd name="T73" fmla="*/ 5 h 1660"/>
                  <a:gd name="T74" fmla="*/ 27 w 13153"/>
                  <a:gd name="T75" fmla="*/ 5 h 1660"/>
                  <a:gd name="T76" fmla="*/ 25 w 13153"/>
                  <a:gd name="T77" fmla="*/ 5 h 1660"/>
                  <a:gd name="T78" fmla="*/ 23 w 13153"/>
                  <a:gd name="T79" fmla="*/ 5 h 1660"/>
                  <a:gd name="T80" fmla="*/ 21 w 13153"/>
                  <a:gd name="T81" fmla="*/ 5 h 1660"/>
                  <a:gd name="T82" fmla="*/ 19 w 13153"/>
                  <a:gd name="T83" fmla="*/ 5 h 1660"/>
                  <a:gd name="T84" fmla="*/ 17 w 13153"/>
                  <a:gd name="T85" fmla="*/ 5 h 1660"/>
                  <a:gd name="T86" fmla="*/ 14 w 13153"/>
                  <a:gd name="T87" fmla="*/ 5 h 1660"/>
                  <a:gd name="T88" fmla="*/ 12 w 13153"/>
                  <a:gd name="T89" fmla="*/ 5 h 1660"/>
                  <a:gd name="T90" fmla="*/ 10 w 13153"/>
                  <a:gd name="T91" fmla="*/ 5 h 1660"/>
                  <a:gd name="T92" fmla="*/ 8 w 13153"/>
                  <a:gd name="T93" fmla="*/ 4 h 1660"/>
                  <a:gd name="T94" fmla="*/ 6 w 13153"/>
                  <a:gd name="T95" fmla="*/ 4 h 1660"/>
                  <a:gd name="T96" fmla="*/ 4 w 13153"/>
                  <a:gd name="T97" fmla="*/ 3 h 1660"/>
                  <a:gd name="T98" fmla="*/ 2 w 13153"/>
                  <a:gd name="T99" fmla="*/ 3 h 1660"/>
                  <a:gd name="T100" fmla="*/ 1 w 13153"/>
                  <a:gd name="T101" fmla="*/ 2 h 1660"/>
                  <a:gd name="T102" fmla="*/ 0 w 13153"/>
                  <a:gd name="T103" fmla="*/ 2 h 1660"/>
                  <a:gd name="T104" fmla="*/ 0 w 13153"/>
                  <a:gd name="T105" fmla="*/ 1 h 1660"/>
                  <a:gd name="T106" fmla="*/ 0 w 13153"/>
                  <a:gd name="T107" fmla="*/ 1 h 1660"/>
                  <a:gd name="T108" fmla="*/ 0 w 13153"/>
                  <a:gd name="T109" fmla="*/ 1 h 1660"/>
                  <a:gd name="T110" fmla="*/ 0 w 13153"/>
                  <a:gd name="T111" fmla="*/ 1 h 1660"/>
                  <a:gd name="T112" fmla="*/ 1 w 13153"/>
                  <a:gd name="T113" fmla="*/ 0 h 1660"/>
                  <a:gd name="T114" fmla="*/ 1 w 13153"/>
                  <a:gd name="T115" fmla="*/ 0 h 1660"/>
                  <a:gd name="T116" fmla="*/ 1 w 13153"/>
                  <a:gd name="T117" fmla="*/ 0 h 1660"/>
                  <a:gd name="T118" fmla="*/ 1 w 13153"/>
                  <a:gd name="T119" fmla="*/ 1 h 1660"/>
                  <a:gd name="T120" fmla="*/ 0 w 13153"/>
                  <a:gd name="T121" fmla="*/ 1 h 1660"/>
                  <a:gd name="T122" fmla="*/ 1 w 13153"/>
                  <a:gd name="T123" fmla="*/ 2 h 166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3153" h="1660">
                    <a:moveTo>
                      <a:pt x="348" y="544"/>
                    </a:moveTo>
                    <a:lnTo>
                      <a:pt x="669" y="643"/>
                    </a:lnTo>
                    <a:lnTo>
                      <a:pt x="990" y="741"/>
                    </a:lnTo>
                    <a:lnTo>
                      <a:pt x="1338" y="815"/>
                    </a:lnTo>
                    <a:lnTo>
                      <a:pt x="1686" y="890"/>
                    </a:lnTo>
                    <a:lnTo>
                      <a:pt x="2007" y="991"/>
                    </a:lnTo>
                    <a:lnTo>
                      <a:pt x="2355" y="1038"/>
                    </a:lnTo>
                    <a:lnTo>
                      <a:pt x="2699" y="1112"/>
                    </a:lnTo>
                    <a:lnTo>
                      <a:pt x="3047" y="1163"/>
                    </a:lnTo>
                    <a:lnTo>
                      <a:pt x="3393" y="1213"/>
                    </a:lnTo>
                    <a:lnTo>
                      <a:pt x="3740" y="1261"/>
                    </a:lnTo>
                    <a:lnTo>
                      <a:pt x="4062" y="1312"/>
                    </a:lnTo>
                    <a:lnTo>
                      <a:pt x="4433" y="1336"/>
                    </a:lnTo>
                    <a:lnTo>
                      <a:pt x="4757" y="1362"/>
                    </a:lnTo>
                    <a:lnTo>
                      <a:pt x="5102" y="1386"/>
                    </a:lnTo>
                    <a:lnTo>
                      <a:pt x="5449" y="1410"/>
                    </a:lnTo>
                    <a:lnTo>
                      <a:pt x="5798" y="1437"/>
                    </a:lnTo>
                    <a:lnTo>
                      <a:pt x="6143" y="1460"/>
                    </a:lnTo>
                    <a:lnTo>
                      <a:pt x="6490" y="1460"/>
                    </a:lnTo>
                    <a:lnTo>
                      <a:pt x="6838" y="1460"/>
                    </a:lnTo>
                    <a:lnTo>
                      <a:pt x="7183" y="1485"/>
                    </a:lnTo>
                    <a:lnTo>
                      <a:pt x="7531" y="1485"/>
                    </a:lnTo>
                    <a:lnTo>
                      <a:pt x="7876" y="1460"/>
                    </a:lnTo>
                    <a:lnTo>
                      <a:pt x="8224" y="1460"/>
                    </a:lnTo>
                    <a:lnTo>
                      <a:pt x="8545" y="1460"/>
                    </a:lnTo>
                    <a:lnTo>
                      <a:pt x="8893" y="1437"/>
                    </a:lnTo>
                    <a:lnTo>
                      <a:pt x="9214" y="1437"/>
                    </a:lnTo>
                    <a:lnTo>
                      <a:pt x="9538" y="1410"/>
                    </a:lnTo>
                    <a:lnTo>
                      <a:pt x="9859" y="1386"/>
                    </a:lnTo>
                    <a:lnTo>
                      <a:pt x="10180" y="1386"/>
                    </a:lnTo>
                    <a:lnTo>
                      <a:pt x="10477" y="1362"/>
                    </a:lnTo>
                    <a:lnTo>
                      <a:pt x="10799" y="1336"/>
                    </a:lnTo>
                    <a:lnTo>
                      <a:pt x="11095" y="1312"/>
                    </a:lnTo>
                    <a:lnTo>
                      <a:pt x="11345" y="1288"/>
                    </a:lnTo>
                    <a:lnTo>
                      <a:pt x="11988" y="1163"/>
                    </a:lnTo>
                    <a:lnTo>
                      <a:pt x="12434" y="1065"/>
                    </a:lnTo>
                    <a:lnTo>
                      <a:pt x="12805" y="916"/>
                    </a:lnTo>
                    <a:lnTo>
                      <a:pt x="12906" y="865"/>
                    </a:lnTo>
                    <a:lnTo>
                      <a:pt x="12981" y="815"/>
                    </a:lnTo>
                    <a:lnTo>
                      <a:pt x="13029" y="767"/>
                    </a:lnTo>
                    <a:lnTo>
                      <a:pt x="13055" y="716"/>
                    </a:lnTo>
                    <a:lnTo>
                      <a:pt x="13079" y="693"/>
                    </a:lnTo>
                    <a:lnTo>
                      <a:pt x="13079" y="643"/>
                    </a:lnTo>
                    <a:lnTo>
                      <a:pt x="13079" y="592"/>
                    </a:lnTo>
                    <a:lnTo>
                      <a:pt x="13055" y="544"/>
                    </a:lnTo>
                    <a:lnTo>
                      <a:pt x="13029" y="494"/>
                    </a:lnTo>
                    <a:lnTo>
                      <a:pt x="12981" y="469"/>
                    </a:lnTo>
                    <a:lnTo>
                      <a:pt x="12930" y="419"/>
                    </a:lnTo>
                    <a:lnTo>
                      <a:pt x="12880" y="396"/>
                    </a:lnTo>
                    <a:lnTo>
                      <a:pt x="12805" y="345"/>
                    </a:lnTo>
                    <a:lnTo>
                      <a:pt x="12758" y="294"/>
                    </a:lnTo>
                    <a:lnTo>
                      <a:pt x="12657" y="270"/>
                    </a:lnTo>
                    <a:lnTo>
                      <a:pt x="12582" y="222"/>
                    </a:lnTo>
                    <a:lnTo>
                      <a:pt x="12434" y="121"/>
                    </a:lnTo>
                    <a:lnTo>
                      <a:pt x="12981" y="396"/>
                    </a:lnTo>
                    <a:lnTo>
                      <a:pt x="13079" y="469"/>
                    </a:lnTo>
                    <a:lnTo>
                      <a:pt x="13130" y="517"/>
                    </a:lnTo>
                    <a:lnTo>
                      <a:pt x="13153" y="592"/>
                    </a:lnTo>
                    <a:lnTo>
                      <a:pt x="13153" y="666"/>
                    </a:lnTo>
                    <a:lnTo>
                      <a:pt x="13153" y="767"/>
                    </a:lnTo>
                    <a:lnTo>
                      <a:pt x="13103" y="842"/>
                    </a:lnTo>
                    <a:lnTo>
                      <a:pt x="13029" y="916"/>
                    </a:lnTo>
                    <a:lnTo>
                      <a:pt x="12954" y="991"/>
                    </a:lnTo>
                    <a:lnTo>
                      <a:pt x="12708" y="1112"/>
                    </a:lnTo>
                    <a:lnTo>
                      <a:pt x="12434" y="1187"/>
                    </a:lnTo>
                    <a:lnTo>
                      <a:pt x="12089" y="1288"/>
                    </a:lnTo>
                    <a:lnTo>
                      <a:pt x="11617" y="1386"/>
                    </a:lnTo>
                    <a:lnTo>
                      <a:pt x="11095" y="1460"/>
                    </a:lnTo>
                    <a:lnTo>
                      <a:pt x="10873" y="1485"/>
                    </a:lnTo>
                    <a:lnTo>
                      <a:pt x="10575" y="1511"/>
                    </a:lnTo>
                    <a:lnTo>
                      <a:pt x="10282" y="1535"/>
                    </a:lnTo>
                    <a:lnTo>
                      <a:pt x="9957" y="1559"/>
                    </a:lnTo>
                    <a:lnTo>
                      <a:pt x="9660" y="1559"/>
                    </a:lnTo>
                    <a:lnTo>
                      <a:pt x="9338" y="1586"/>
                    </a:lnTo>
                    <a:lnTo>
                      <a:pt x="9017" y="1609"/>
                    </a:lnTo>
                    <a:lnTo>
                      <a:pt x="8693" y="1609"/>
                    </a:lnTo>
                    <a:lnTo>
                      <a:pt x="8373" y="1632"/>
                    </a:lnTo>
                    <a:lnTo>
                      <a:pt x="8052" y="1632"/>
                    </a:lnTo>
                    <a:lnTo>
                      <a:pt x="7727" y="1660"/>
                    </a:lnTo>
                    <a:lnTo>
                      <a:pt x="7406" y="1660"/>
                    </a:lnTo>
                    <a:lnTo>
                      <a:pt x="7085" y="1660"/>
                    </a:lnTo>
                    <a:lnTo>
                      <a:pt x="6764" y="1660"/>
                    </a:lnTo>
                    <a:lnTo>
                      <a:pt x="6439" y="1660"/>
                    </a:lnTo>
                    <a:lnTo>
                      <a:pt x="6095" y="1632"/>
                    </a:lnTo>
                    <a:lnTo>
                      <a:pt x="5771" y="1632"/>
                    </a:lnTo>
                    <a:lnTo>
                      <a:pt x="5426" y="1609"/>
                    </a:lnTo>
                    <a:lnTo>
                      <a:pt x="5055" y="1609"/>
                    </a:lnTo>
                    <a:lnTo>
                      <a:pt x="4683" y="1586"/>
                    </a:lnTo>
                    <a:lnTo>
                      <a:pt x="4335" y="1559"/>
                    </a:lnTo>
                    <a:lnTo>
                      <a:pt x="3963" y="1511"/>
                    </a:lnTo>
                    <a:lnTo>
                      <a:pt x="3615" y="1485"/>
                    </a:lnTo>
                    <a:lnTo>
                      <a:pt x="3244" y="1437"/>
                    </a:lnTo>
                    <a:lnTo>
                      <a:pt x="2923" y="1386"/>
                    </a:lnTo>
                    <a:lnTo>
                      <a:pt x="2578" y="1312"/>
                    </a:lnTo>
                    <a:lnTo>
                      <a:pt x="2230" y="1261"/>
                    </a:lnTo>
                    <a:lnTo>
                      <a:pt x="1909" y="1187"/>
                    </a:lnTo>
                    <a:lnTo>
                      <a:pt x="1561" y="1112"/>
                    </a:lnTo>
                    <a:lnTo>
                      <a:pt x="1263" y="1038"/>
                    </a:lnTo>
                    <a:lnTo>
                      <a:pt x="942" y="940"/>
                    </a:lnTo>
                    <a:lnTo>
                      <a:pt x="646" y="842"/>
                    </a:lnTo>
                    <a:lnTo>
                      <a:pt x="348" y="741"/>
                    </a:lnTo>
                    <a:lnTo>
                      <a:pt x="247" y="693"/>
                    </a:lnTo>
                    <a:lnTo>
                      <a:pt x="172" y="643"/>
                    </a:lnTo>
                    <a:lnTo>
                      <a:pt x="98" y="592"/>
                    </a:lnTo>
                    <a:lnTo>
                      <a:pt x="50" y="544"/>
                    </a:lnTo>
                    <a:lnTo>
                      <a:pt x="23" y="469"/>
                    </a:lnTo>
                    <a:lnTo>
                      <a:pt x="0" y="419"/>
                    </a:lnTo>
                    <a:lnTo>
                      <a:pt x="0" y="368"/>
                    </a:lnTo>
                    <a:lnTo>
                      <a:pt x="23" y="294"/>
                    </a:lnTo>
                    <a:lnTo>
                      <a:pt x="50" y="270"/>
                    </a:lnTo>
                    <a:lnTo>
                      <a:pt x="74" y="222"/>
                    </a:lnTo>
                    <a:lnTo>
                      <a:pt x="98" y="172"/>
                    </a:lnTo>
                    <a:lnTo>
                      <a:pt x="149" y="149"/>
                    </a:lnTo>
                    <a:lnTo>
                      <a:pt x="199" y="98"/>
                    </a:lnTo>
                    <a:lnTo>
                      <a:pt x="273" y="74"/>
                    </a:lnTo>
                    <a:lnTo>
                      <a:pt x="348" y="47"/>
                    </a:lnTo>
                    <a:lnTo>
                      <a:pt x="422" y="0"/>
                    </a:lnTo>
                    <a:lnTo>
                      <a:pt x="297" y="98"/>
                    </a:lnTo>
                    <a:lnTo>
                      <a:pt x="222" y="172"/>
                    </a:lnTo>
                    <a:lnTo>
                      <a:pt x="172" y="247"/>
                    </a:lnTo>
                    <a:lnTo>
                      <a:pt x="149" y="321"/>
                    </a:lnTo>
                    <a:lnTo>
                      <a:pt x="149" y="396"/>
                    </a:lnTo>
                    <a:lnTo>
                      <a:pt x="199" y="443"/>
                    </a:lnTo>
                    <a:lnTo>
                      <a:pt x="273" y="494"/>
                    </a:lnTo>
                    <a:lnTo>
                      <a:pt x="348" y="544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23" name="Freeform 185">
                <a:extLst>
                  <a:ext uri="{FF2B5EF4-FFF2-40B4-BE49-F238E27FC236}">
                    <a16:creationId xmlns:a16="http://schemas.microsoft.com/office/drawing/2014/main" id="{3F071439-73B6-43CC-A485-236EDA81AE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6" y="1613"/>
                <a:ext cx="12" cy="10"/>
              </a:xfrm>
              <a:custGeom>
                <a:avLst/>
                <a:gdLst>
                  <a:gd name="T0" fmla="*/ 1 w 223"/>
                  <a:gd name="T1" fmla="*/ 0 h 173"/>
                  <a:gd name="T2" fmla="*/ 1 w 223"/>
                  <a:gd name="T3" fmla="*/ 0 h 173"/>
                  <a:gd name="T4" fmla="*/ 0 w 223"/>
                  <a:gd name="T5" fmla="*/ 1 h 173"/>
                  <a:gd name="T6" fmla="*/ 0 w 223"/>
                  <a:gd name="T7" fmla="*/ 0 h 173"/>
                  <a:gd name="T8" fmla="*/ 1 w 223"/>
                  <a:gd name="T9" fmla="*/ 0 h 173"/>
                  <a:gd name="T10" fmla="*/ 1 w 223"/>
                  <a:gd name="T11" fmla="*/ 0 h 1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3" h="173">
                    <a:moveTo>
                      <a:pt x="223" y="0"/>
                    </a:moveTo>
                    <a:lnTo>
                      <a:pt x="200" y="51"/>
                    </a:lnTo>
                    <a:lnTo>
                      <a:pt x="0" y="173"/>
                    </a:lnTo>
                    <a:lnTo>
                      <a:pt x="25" y="101"/>
                    </a:lnTo>
                    <a:lnTo>
                      <a:pt x="200" y="0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24" name="Freeform 186">
                <a:extLst>
                  <a:ext uri="{FF2B5EF4-FFF2-40B4-BE49-F238E27FC236}">
                    <a16:creationId xmlns:a16="http://schemas.microsoft.com/office/drawing/2014/main" id="{5FEC4A28-3BE3-45E1-ACC3-16BC6D7B8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6" y="1613"/>
                <a:ext cx="12" cy="10"/>
              </a:xfrm>
              <a:custGeom>
                <a:avLst/>
                <a:gdLst>
                  <a:gd name="T0" fmla="*/ 1 w 223"/>
                  <a:gd name="T1" fmla="*/ 0 h 173"/>
                  <a:gd name="T2" fmla="*/ 1 w 223"/>
                  <a:gd name="T3" fmla="*/ 0 h 173"/>
                  <a:gd name="T4" fmla="*/ 0 w 223"/>
                  <a:gd name="T5" fmla="*/ 1 h 173"/>
                  <a:gd name="T6" fmla="*/ 0 w 223"/>
                  <a:gd name="T7" fmla="*/ 0 h 173"/>
                  <a:gd name="T8" fmla="*/ 1 w 223"/>
                  <a:gd name="T9" fmla="*/ 0 h 173"/>
                  <a:gd name="T10" fmla="*/ 1 w 223"/>
                  <a:gd name="T11" fmla="*/ 0 h 173"/>
                  <a:gd name="T12" fmla="*/ 1 w 223"/>
                  <a:gd name="T13" fmla="*/ 0 h 173"/>
                  <a:gd name="T14" fmla="*/ 1 w 223"/>
                  <a:gd name="T15" fmla="*/ 0 h 1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3" h="173">
                    <a:moveTo>
                      <a:pt x="223" y="0"/>
                    </a:moveTo>
                    <a:lnTo>
                      <a:pt x="200" y="51"/>
                    </a:lnTo>
                    <a:lnTo>
                      <a:pt x="0" y="173"/>
                    </a:lnTo>
                    <a:lnTo>
                      <a:pt x="25" y="101"/>
                    </a:lnTo>
                    <a:lnTo>
                      <a:pt x="200" y="0"/>
                    </a:lnTo>
                    <a:lnTo>
                      <a:pt x="223" y="0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25" name="Freeform 187">
                <a:extLst>
                  <a:ext uri="{FF2B5EF4-FFF2-40B4-BE49-F238E27FC236}">
                    <a16:creationId xmlns:a16="http://schemas.microsoft.com/office/drawing/2014/main" id="{37616DF5-8658-4FF3-91E2-70A68AEA3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8" y="1615"/>
                <a:ext cx="15" cy="11"/>
              </a:xfrm>
              <a:custGeom>
                <a:avLst/>
                <a:gdLst>
                  <a:gd name="T0" fmla="*/ 1 w 270"/>
                  <a:gd name="T1" fmla="*/ 0 h 196"/>
                  <a:gd name="T2" fmla="*/ 1 w 270"/>
                  <a:gd name="T3" fmla="*/ 0 h 196"/>
                  <a:gd name="T4" fmla="*/ 0 w 270"/>
                  <a:gd name="T5" fmla="*/ 1 h 196"/>
                  <a:gd name="T6" fmla="*/ 0 w 270"/>
                  <a:gd name="T7" fmla="*/ 1 h 196"/>
                  <a:gd name="T8" fmla="*/ 0 w 270"/>
                  <a:gd name="T9" fmla="*/ 0 h 196"/>
                  <a:gd name="T10" fmla="*/ 1 w 270"/>
                  <a:gd name="T11" fmla="*/ 0 h 196"/>
                  <a:gd name="T12" fmla="*/ 1 w 270"/>
                  <a:gd name="T13" fmla="*/ 0 h 196"/>
                  <a:gd name="T14" fmla="*/ 1 w 270"/>
                  <a:gd name="T15" fmla="*/ 0 h 19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0" h="196">
                    <a:moveTo>
                      <a:pt x="270" y="23"/>
                    </a:moveTo>
                    <a:lnTo>
                      <a:pt x="172" y="98"/>
                    </a:lnTo>
                    <a:lnTo>
                      <a:pt x="23" y="196"/>
                    </a:lnTo>
                    <a:lnTo>
                      <a:pt x="0" y="196"/>
                    </a:lnTo>
                    <a:lnTo>
                      <a:pt x="46" y="121"/>
                    </a:lnTo>
                    <a:lnTo>
                      <a:pt x="222" y="0"/>
                    </a:lnTo>
                    <a:lnTo>
                      <a:pt x="246" y="0"/>
                    </a:lnTo>
                    <a:lnTo>
                      <a:pt x="27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26" name="Freeform 188">
                <a:extLst>
                  <a:ext uri="{FF2B5EF4-FFF2-40B4-BE49-F238E27FC236}">
                    <a16:creationId xmlns:a16="http://schemas.microsoft.com/office/drawing/2014/main" id="{CC1DB440-C982-473A-AFA9-D5469861D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8" y="1615"/>
                <a:ext cx="15" cy="11"/>
              </a:xfrm>
              <a:custGeom>
                <a:avLst/>
                <a:gdLst>
                  <a:gd name="T0" fmla="*/ 1 w 270"/>
                  <a:gd name="T1" fmla="*/ 0 h 196"/>
                  <a:gd name="T2" fmla="*/ 1 w 270"/>
                  <a:gd name="T3" fmla="*/ 0 h 196"/>
                  <a:gd name="T4" fmla="*/ 0 w 270"/>
                  <a:gd name="T5" fmla="*/ 1 h 196"/>
                  <a:gd name="T6" fmla="*/ 0 w 270"/>
                  <a:gd name="T7" fmla="*/ 1 h 196"/>
                  <a:gd name="T8" fmla="*/ 0 w 270"/>
                  <a:gd name="T9" fmla="*/ 1 h 196"/>
                  <a:gd name="T10" fmla="*/ 0 w 270"/>
                  <a:gd name="T11" fmla="*/ 0 h 196"/>
                  <a:gd name="T12" fmla="*/ 1 w 270"/>
                  <a:gd name="T13" fmla="*/ 0 h 196"/>
                  <a:gd name="T14" fmla="*/ 1 w 270"/>
                  <a:gd name="T15" fmla="*/ 0 h 196"/>
                  <a:gd name="T16" fmla="*/ 1 w 270"/>
                  <a:gd name="T17" fmla="*/ 0 h 19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0" h="196">
                    <a:moveTo>
                      <a:pt x="270" y="23"/>
                    </a:moveTo>
                    <a:lnTo>
                      <a:pt x="172" y="98"/>
                    </a:lnTo>
                    <a:lnTo>
                      <a:pt x="23" y="196"/>
                    </a:lnTo>
                    <a:lnTo>
                      <a:pt x="0" y="196"/>
                    </a:lnTo>
                    <a:lnTo>
                      <a:pt x="46" y="121"/>
                    </a:lnTo>
                    <a:lnTo>
                      <a:pt x="222" y="0"/>
                    </a:lnTo>
                    <a:lnTo>
                      <a:pt x="246" y="0"/>
                    </a:lnTo>
                    <a:lnTo>
                      <a:pt x="270" y="23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27" name="Freeform 189">
                <a:extLst>
                  <a:ext uri="{FF2B5EF4-FFF2-40B4-BE49-F238E27FC236}">
                    <a16:creationId xmlns:a16="http://schemas.microsoft.com/office/drawing/2014/main" id="{E5AB4B4F-FEE8-4026-8011-E8CE1815F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" y="1616"/>
                <a:ext cx="17" cy="5"/>
              </a:xfrm>
              <a:custGeom>
                <a:avLst/>
                <a:gdLst>
                  <a:gd name="T0" fmla="*/ 1 w 297"/>
                  <a:gd name="T1" fmla="*/ 0 h 98"/>
                  <a:gd name="T2" fmla="*/ 1 w 297"/>
                  <a:gd name="T3" fmla="*/ 0 h 98"/>
                  <a:gd name="T4" fmla="*/ 1 w 297"/>
                  <a:gd name="T5" fmla="*/ 0 h 98"/>
                  <a:gd name="T6" fmla="*/ 1 w 297"/>
                  <a:gd name="T7" fmla="*/ 0 h 98"/>
                  <a:gd name="T8" fmla="*/ 0 w 297"/>
                  <a:gd name="T9" fmla="*/ 0 h 98"/>
                  <a:gd name="T10" fmla="*/ 0 w 297"/>
                  <a:gd name="T11" fmla="*/ 0 h 98"/>
                  <a:gd name="T12" fmla="*/ 0 w 297"/>
                  <a:gd name="T13" fmla="*/ 0 h 98"/>
                  <a:gd name="T14" fmla="*/ 0 w 297"/>
                  <a:gd name="T15" fmla="*/ 0 h 98"/>
                  <a:gd name="T16" fmla="*/ 0 w 297"/>
                  <a:gd name="T17" fmla="*/ 0 h 98"/>
                  <a:gd name="T18" fmla="*/ 1 w 297"/>
                  <a:gd name="T19" fmla="*/ 0 h 9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97" h="98">
                    <a:moveTo>
                      <a:pt x="223" y="24"/>
                    </a:moveTo>
                    <a:lnTo>
                      <a:pt x="297" y="50"/>
                    </a:lnTo>
                    <a:lnTo>
                      <a:pt x="297" y="75"/>
                    </a:lnTo>
                    <a:lnTo>
                      <a:pt x="297" y="98"/>
                    </a:lnTo>
                    <a:lnTo>
                      <a:pt x="51" y="75"/>
                    </a:lnTo>
                    <a:lnTo>
                      <a:pt x="0" y="50"/>
                    </a:lnTo>
                    <a:lnTo>
                      <a:pt x="0" y="24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223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28" name="Freeform 190">
                <a:extLst>
                  <a:ext uri="{FF2B5EF4-FFF2-40B4-BE49-F238E27FC236}">
                    <a16:creationId xmlns:a16="http://schemas.microsoft.com/office/drawing/2014/main" id="{7248213C-BE0E-4B83-83A1-16441979C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" y="1616"/>
                <a:ext cx="17" cy="5"/>
              </a:xfrm>
              <a:custGeom>
                <a:avLst/>
                <a:gdLst>
                  <a:gd name="T0" fmla="*/ 1 w 297"/>
                  <a:gd name="T1" fmla="*/ 0 h 98"/>
                  <a:gd name="T2" fmla="*/ 1 w 297"/>
                  <a:gd name="T3" fmla="*/ 0 h 98"/>
                  <a:gd name="T4" fmla="*/ 1 w 297"/>
                  <a:gd name="T5" fmla="*/ 0 h 98"/>
                  <a:gd name="T6" fmla="*/ 1 w 297"/>
                  <a:gd name="T7" fmla="*/ 0 h 98"/>
                  <a:gd name="T8" fmla="*/ 0 w 297"/>
                  <a:gd name="T9" fmla="*/ 0 h 98"/>
                  <a:gd name="T10" fmla="*/ 0 w 297"/>
                  <a:gd name="T11" fmla="*/ 0 h 98"/>
                  <a:gd name="T12" fmla="*/ 0 w 297"/>
                  <a:gd name="T13" fmla="*/ 0 h 98"/>
                  <a:gd name="T14" fmla="*/ 0 w 297"/>
                  <a:gd name="T15" fmla="*/ 0 h 98"/>
                  <a:gd name="T16" fmla="*/ 0 w 297"/>
                  <a:gd name="T17" fmla="*/ 0 h 98"/>
                  <a:gd name="T18" fmla="*/ 1 w 297"/>
                  <a:gd name="T19" fmla="*/ 0 h 9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97" h="98">
                    <a:moveTo>
                      <a:pt x="223" y="24"/>
                    </a:moveTo>
                    <a:lnTo>
                      <a:pt x="297" y="50"/>
                    </a:lnTo>
                    <a:lnTo>
                      <a:pt x="297" y="75"/>
                    </a:lnTo>
                    <a:lnTo>
                      <a:pt x="297" y="98"/>
                    </a:lnTo>
                    <a:lnTo>
                      <a:pt x="51" y="75"/>
                    </a:lnTo>
                    <a:lnTo>
                      <a:pt x="0" y="50"/>
                    </a:lnTo>
                    <a:lnTo>
                      <a:pt x="0" y="24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223" y="24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29" name="Freeform 191">
                <a:extLst>
                  <a:ext uri="{FF2B5EF4-FFF2-40B4-BE49-F238E27FC236}">
                    <a16:creationId xmlns:a16="http://schemas.microsoft.com/office/drawing/2014/main" id="{E5B60C66-25C1-4B5C-A4A5-F5F0FED6E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9" y="1616"/>
                <a:ext cx="20" cy="5"/>
              </a:xfrm>
              <a:custGeom>
                <a:avLst/>
                <a:gdLst>
                  <a:gd name="T0" fmla="*/ 1 w 348"/>
                  <a:gd name="T1" fmla="*/ 0 h 98"/>
                  <a:gd name="T2" fmla="*/ 0 w 348"/>
                  <a:gd name="T3" fmla="*/ 0 h 98"/>
                  <a:gd name="T4" fmla="*/ 0 w 348"/>
                  <a:gd name="T5" fmla="*/ 0 h 98"/>
                  <a:gd name="T6" fmla="*/ 0 w 348"/>
                  <a:gd name="T7" fmla="*/ 0 h 98"/>
                  <a:gd name="T8" fmla="*/ 1 w 348"/>
                  <a:gd name="T9" fmla="*/ 0 h 98"/>
                  <a:gd name="T10" fmla="*/ 1 w 348"/>
                  <a:gd name="T11" fmla="*/ 0 h 98"/>
                  <a:gd name="T12" fmla="*/ 1 w 348"/>
                  <a:gd name="T13" fmla="*/ 0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8" h="98">
                    <a:moveTo>
                      <a:pt x="250" y="50"/>
                    </a:moveTo>
                    <a:lnTo>
                      <a:pt x="27" y="98"/>
                    </a:lnTo>
                    <a:lnTo>
                      <a:pt x="0" y="98"/>
                    </a:lnTo>
                    <a:lnTo>
                      <a:pt x="51" y="50"/>
                    </a:lnTo>
                    <a:lnTo>
                      <a:pt x="298" y="0"/>
                    </a:lnTo>
                    <a:lnTo>
                      <a:pt x="348" y="0"/>
                    </a:lnTo>
                    <a:lnTo>
                      <a:pt x="25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30" name="Freeform 192">
                <a:extLst>
                  <a:ext uri="{FF2B5EF4-FFF2-40B4-BE49-F238E27FC236}">
                    <a16:creationId xmlns:a16="http://schemas.microsoft.com/office/drawing/2014/main" id="{AC8E2EC4-6DB1-4C5E-9BEE-7EB3AB943A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9" y="1616"/>
                <a:ext cx="20" cy="5"/>
              </a:xfrm>
              <a:custGeom>
                <a:avLst/>
                <a:gdLst>
                  <a:gd name="T0" fmla="*/ 1 w 348"/>
                  <a:gd name="T1" fmla="*/ 0 h 98"/>
                  <a:gd name="T2" fmla="*/ 0 w 348"/>
                  <a:gd name="T3" fmla="*/ 0 h 98"/>
                  <a:gd name="T4" fmla="*/ 0 w 348"/>
                  <a:gd name="T5" fmla="*/ 0 h 98"/>
                  <a:gd name="T6" fmla="*/ 0 w 348"/>
                  <a:gd name="T7" fmla="*/ 0 h 98"/>
                  <a:gd name="T8" fmla="*/ 1 w 348"/>
                  <a:gd name="T9" fmla="*/ 0 h 98"/>
                  <a:gd name="T10" fmla="*/ 1 w 348"/>
                  <a:gd name="T11" fmla="*/ 0 h 98"/>
                  <a:gd name="T12" fmla="*/ 1 w 348"/>
                  <a:gd name="T13" fmla="*/ 0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8" h="98">
                    <a:moveTo>
                      <a:pt x="250" y="50"/>
                    </a:moveTo>
                    <a:lnTo>
                      <a:pt x="27" y="98"/>
                    </a:lnTo>
                    <a:lnTo>
                      <a:pt x="0" y="98"/>
                    </a:lnTo>
                    <a:lnTo>
                      <a:pt x="51" y="50"/>
                    </a:lnTo>
                    <a:lnTo>
                      <a:pt x="298" y="0"/>
                    </a:lnTo>
                    <a:lnTo>
                      <a:pt x="348" y="0"/>
                    </a:lnTo>
                    <a:lnTo>
                      <a:pt x="250" y="50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31" name="Freeform 193">
                <a:extLst>
                  <a:ext uri="{FF2B5EF4-FFF2-40B4-BE49-F238E27FC236}">
                    <a16:creationId xmlns:a16="http://schemas.microsoft.com/office/drawing/2014/main" id="{20BDAC64-A625-40FF-BA24-5D53570070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9" y="1619"/>
                <a:ext cx="10" cy="7"/>
              </a:xfrm>
              <a:custGeom>
                <a:avLst/>
                <a:gdLst>
                  <a:gd name="T0" fmla="*/ 1 w 176"/>
                  <a:gd name="T1" fmla="*/ 0 h 123"/>
                  <a:gd name="T2" fmla="*/ 0 w 176"/>
                  <a:gd name="T3" fmla="*/ 0 h 123"/>
                  <a:gd name="T4" fmla="*/ 0 w 176"/>
                  <a:gd name="T5" fmla="*/ 0 h 123"/>
                  <a:gd name="T6" fmla="*/ 0 w 176"/>
                  <a:gd name="T7" fmla="*/ 0 h 123"/>
                  <a:gd name="T8" fmla="*/ 0 w 176"/>
                  <a:gd name="T9" fmla="*/ 0 h 123"/>
                  <a:gd name="T10" fmla="*/ 0 w 176"/>
                  <a:gd name="T11" fmla="*/ 0 h 123"/>
                  <a:gd name="T12" fmla="*/ 0 w 176"/>
                  <a:gd name="T13" fmla="*/ 0 h 123"/>
                  <a:gd name="T14" fmla="*/ 0 w 176"/>
                  <a:gd name="T15" fmla="*/ 0 h 123"/>
                  <a:gd name="T16" fmla="*/ 0 w 176"/>
                  <a:gd name="T17" fmla="*/ 0 h 123"/>
                  <a:gd name="T18" fmla="*/ 1 w 176"/>
                  <a:gd name="T19" fmla="*/ 0 h 1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6" h="123">
                    <a:moveTo>
                      <a:pt x="176" y="0"/>
                    </a:moveTo>
                    <a:lnTo>
                      <a:pt x="149" y="48"/>
                    </a:lnTo>
                    <a:lnTo>
                      <a:pt x="75" y="99"/>
                    </a:lnTo>
                    <a:lnTo>
                      <a:pt x="51" y="123"/>
                    </a:lnTo>
                    <a:lnTo>
                      <a:pt x="28" y="123"/>
                    </a:lnTo>
                    <a:lnTo>
                      <a:pt x="0" y="123"/>
                    </a:lnTo>
                    <a:lnTo>
                      <a:pt x="51" y="72"/>
                    </a:lnTo>
                    <a:lnTo>
                      <a:pt x="126" y="0"/>
                    </a:lnTo>
                    <a:lnTo>
                      <a:pt x="149" y="0"/>
                    </a:lnTo>
                    <a:lnTo>
                      <a:pt x="17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32" name="Freeform 194">
                <a:extLst>
                  <a:ext uri="{FF2B5EF4-FFF2-40B4-BE49-F238E27FC236}">
                    <a16:creationId xmlns:a16="http://schemas.microsoft.com/office/drawing/2014/main" id="{63B1246E-1D8D-4C03-926B-74FC62628A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9" y="1619"/>
                <a:ext cx="10" cy="7"/>
              </a:xfrm>
              <a:custGeom>
                <a:avLst/>
                <a:gdLst>
                  <a:gd name="T0" fmla="*/ 1 w 176"/>
                  <a:gd name="T1" fmla="*/ 0 h 123"/>
                  <a:gd name="T2" fmla="*/ 0 w 176"/>
                  <a:gd name="T3" fmla="*/ 0 h 123"/>
                  <a:gd name="T4" fmla="*/ 0 w 176"/>
                  <a:gd name="T5" fmla="*/ 0 h 123"/>
                  <a:gd name="T6" fmla="*/ 0 w 176"/>
                  <a:gd name="T7" fmla="*/ 0 h 123"/>
                  <a:gd name="T8" fmla="*/ 0 w 176"/>
                  <a:gd name="T9" fmla="*/ 0 h 123"/>
                  <a:gd name="T10" fmla="*/ 0 w 176"/>
                  <a:gd name="T11" fmla="*/ 0 h 123"/>
                  <a:gd name="T12" fmla="*/ 0 w 176"/>
                  <a:gd name="T13" fmla="*/ 0 h 123"/>
                  <a:gd name="T14" fmla="*/ 0 w 176"/>
                  <a:gd name="T15" fmla="*/ 0 h 123"/>
                  <a:gd name="T16" fmla="*/ 0 w 176"/>
                  <a:gd name="T17" fmla="*/ 0 h 123"/>
                  <a:gd name="T18" fmla="*/ 0 w 176"/>
                  <a:gd name="T19" fmla="*/ 0 h 123"/>
                  <a:gd name="T20" fmla="*/ 1 w 176"/>
                  <a:gd name="T21" fmla="*/ 0 h 12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76" h="123">
                    <a:moveTo>
                      <a:pt x="176" y="0"/>
                    </a:moveTo>
                    <a:lnTo>
                      <a:pt x="149" y="48"/>
                    </a:lnTo>
                    <a:lnTo>
                      <a:pt x="75" y="99"/>
                    </a:lnTo>
                    <a:lnTo>
                      <a:pt x="51" y="123"/>
                    </a:lnTo>
                    <a:lnTo>
                      <a:pt x="28" y="123"/>
                    </a:lnTo>
                    <a:lnTo>
                      <a:pt x="0" y="123"/>
                    </a:lnTo>
                    <a:lnTo>
                      <a:pt x="51" y="72"/>
                    </a:lnTo>
                    <a:lnTo>
                      <a:pt x="126" y="0"/>
                    </a:lnTo>
                    <a:lnTo>
                      <a:pt x="149" y="0"/>
                    </a:lnTo>
                    <a:lnTo>
                      <a:pt x="176" y="0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33" name="Freeform 195">
                <a:extLst>
                  <a:ext uri="{FF2B5EF4-FFF2-40B4-BE49-F238E27FC236}">
                    <a16:creationId xmlns:a16="http://schemas.microsoft.com/office/drawing/2014/main" id="{BAED4671-ADD2-4933-B0B6-F0A2CD306A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1" y="1619"/>
                <a:ext cx="16" cy="7"/>
              </a:xfrm>
              <a:custGeom>
                <a:avLst/>
                <a:gdLst>
                  <a:gd name="T0" fmla="*/ 1 w 296"/>
                  <a:gd name="T1" fmla="*/ 0 h 123"/>
                  <a:gd name="T2" fmla="*/ 1 w 296"/>
                  <a:gd name="T3" fmla="*/ 0 h 123"/>
                  <a:gd name="T4" fmla="*/ 1 w 296"/>
                  <a:gd name="T5" fmla="*/ 0 h 123"/>
                  <a:gd name="T6" fmla="*/ 1 w 296"/>
                  <a:gd name="T7" fmla="*/ 0 h 123"/>
                  <a:gd name="T8" fmla="*/ 0 w 296"/>
                  <a:gd name="T9" fmla="*/ 0 h 123"/>
                  <a:gd name="T10" fmla="*/ 0 w 296"/>
                  <a:gd name="T11" fmla="*/ 0 h 123"/>
                  <a:gd name="T12" fmla="*/ 0 w 296"/>
                  <a:gd name="T13" fmla="*/ 0 h 123"/>
                  <a:gd name="T14" fmla="*/ 0 w 296"/>
                  <a:gd name="T15" fmla="*/ 0 h 123"/>
                  <a:gd name="T16" fmla="*/ 1 w 296"/>
                  <a:gd name="T17" fmla="*/ 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6" h="123">
                    <a:moveTo>
                      <a:pt x="222" y="72"/>
                    </a:moveTo>
                    <a:lnTo>
                      <a:pt x="296" y="99"/>
                    </a:lnTo>
                    <a:lnTo>
                      <a:pt x="296" y="123"/>
                    </a:lnTo>
                    <a:lnTo>
                      <a:pt x="246" y="123"/>
                    </a:lnTo>
                    <a:lnTo>
                      <a:pt x="23" y="48"/>
                    </a:lnTo>
                    <a:lnTo>
                      <a:pt x="0" y="25"/>
                    </a:lnTo>
                    <a:lnTo>
                      <a:pt x="0" y="0"/>
                    </a:lnTo>
                    <a:lnTo>
                      <a:pt x="98" y="25"/>
                    </a:lnTo>
                    <a:lnTo>
                      <a:pt x="222" y="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34" name="Freeform 196">
                <a:extLst>
                  <a:ext uri="{FF2B5EF4-FFF2-40B4-BE49-F238E27FC236}">
                    <a16:creationId xmlns:a16="http://schemas.microsoft.com/office/drawing/2014/main" id="{9172B08A-EAD0-4BA9-A899-569353D130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1" y="1619"/>
                <a:ext cx="16" cy="7"/>
              </a:xfrm>
              <a:custGeom>
                <a:avLst/>
                <a:gdLst>
                  <a:gd name="T0" fmla="*/ 1 w 296"/>
                  <a:gd name="T1" fmla="*/ 0 h 123"/>
                  <a:gd name="T2" fmla="*/ 1 w 296"/>
                  <a:gd name="T3" fmla="*/ 0 h 123"/>
                  <a:gd name="T4" fmla="*/ 1 w 296"/>
                  <a:gd name="T5" fmla="*/ 0 h 123"/>
                  <a:gd name="T6" fmla="*/ 1 w 296"/>
                  <a:gd name="T7" fmla="*/ 0 h 123"/>
                  <a:gd name="T8" fmla="*/ 0 w 296"/>
                  <a:gd name="T9" fmla="*/ 0 h 123"/>
                  <a:gd name="T10" fmla="*/ 0 w 296"/>
                  <a:gd name="T11" fmla="*/ 0 h 123"/>
                  <a:gd name="T12" fmla="*/ 0 w 296"/>
                  <a:gd name="T13" fmla="*/ 0 h 123"/>
                  <a:gd name="T14" fmla="*/ 0 w 296"/>
                  <a:gd name="T15" fmla="*/ 0 h 123"/>
                  <a:gd name="T16" fmla="*/ 1 w 296"/>
                  <a:gd name="T17" fmla="*/ 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6" h="123">
                    <a:moveTo>
                      <a:pt x="222" y="72"/>
                    </a:moveTo>
                    <a:lnTo>
                      <a:pt x="296" y="99"/>
                    </a:lnTo>
                    <a:lnTo>
                      <a:pt x="296" y="123"/>
                    </a:lnTo>
                    <a:lnTo>
                      <a:pt x="246" y="123"/>
                    </a:lnTo>
                    <a:lnTo>
                      <a:pt x="23" y="48"/>
                    </a:lnTo>
                    <a:lnTo>
                      <a:pt x="0" y="25"/>
                    </a:lnTo>
                    <a:lnTo>
                      <a:pt x="0" y="0"/>
                    </a:lnTo>
                    <a:lnTo>
                      <a:pt x="98" y="25"/>
                    </a:lnTo>
                    <a:lnTo>
                      <a:pt x="222" y="72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35" name="Freeform 197">
                <a:extLst>
                  <a:ext uri="{FF2B5EF4-FFF2-40B4-BE49-F238E27FC236}">
                    <a16:creationId xmlns:a16="http://schemas.microsoft.com/office/drawing/2014/main" id="{C925C5F5-BDC3-43D2-B391-2B100CE75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6" y="1620"/>
                <a:ext cx="14" cy="11"/>
              </a:xfrm>
              <a:custGeom>
                <a:avLst/>
                <a:gdLst>
                  <a:gd name="T0" fmla="*/ 1 w 246"/>
                  <a:gd name="T1" fmla="*/ 1 h 196"/>
                  <a:gd name="T2" fmla="*/ 1 w 246"/>
                  <a:gd name="T3" fmla="*/ 1 h 196"/>
                  <a:gd name="T4" fmla="*/ 0 w 246"/>
                  <a:gd name="T5" fmla="*/ 0 h 196"/>
                  <a:gd name="T6" fmla="*/ 0 w 246"/>
                  <a:gd name="T7" fmla="*/ 0 h 196"/>
                  <a:gd name="T8" fmla="*/ 0 w 246"/>
                  <a:gd name="T9" fmla="*/ 0 h 196"/>
                  <a:gd name="T10" fmla="*/ 0 w 246"/>
                  <a:gd name="T11" fmla="*/ 0 h 196"/>
                  <a:gd name="T12" fmla="*/ 1 w 246"/>
                  <a:gd name="T13" fmla="*/ 1 h 1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6" h="196">
                    <a:moveTo>
                      <a:pt x="246" y="196"/>
                    </a:moveTo>
                    <a:lnTo>
                      <a:pt x="197" y="196"/>
                    </a:lnTo>
                    <a:lnTo>
                      <a:pt x="48" y="98"/>
                    </a:lnTo>
                    <a:lnTo>
                      <a:pt x="0" y="23"/>
                    </a:lnTo>
                    <a:lnTo>
                      <a:pt x="24" y="0"/>
                    </a:lnTo>
                    <a:lnTo>
                      <a:pt x="48" y="0"/>
                    </a:lnTo>
                    <a:lnTo>
                      <a:pt x="246" y="1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36" name="Freeform 198">
                <a:extLst>
                  <a:ext uri="{FF2B5EF4-FFF2-40B4-BE49-F238E27FC236}">
                    <a16:creationId xmlns:a16="http://schemas.microsoft.com/office/drawing/2014/main" id="{1B670FC5-BF5A-48C4-AFD2-D4B362F8F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6" y="1620"/>
                <a:ext cx="14" cy="11"/>
              </a:xfrm>
              <a:custGeom>
                <a:avLst/>
                <a:gdLst>
                  <a:gd name="T0" fmla="*/ 1 w 246"/>
                  <a:gd name="T1" fmla="*/ 1 h 196"/>
                  <a:gd name="T2" fmla="*/ 1 w 246"/>
                  <a:gd name="T3" fmla="*/ 1 h 196"/>
                  <a:gd name="T4" fmla="*/ 1 w 246"/>
                  <a:gd name="T5" fmla="*/ 1 h 196"/>
                  <a:gd name="T6" fmla="*/ 0 w 246"/>
                  <a:gd name="T7" fmla="*/ 0 h 196"/>
                  <a:gd name="T8" fmla="*/ 0 w 246"/>
                  <a:gd name="T9" fmla="*/ 0 h 196"/>
                  <a:gd name="T10" fmla="*/ 0 w 246"/>
                  <a:gd name="T11" fmla="*/ 0 h 196"/>
                  <a:gd name="T12" fmla="*/ 0 w 246"/>
                  <a:gd name="T13" fmla="*/ 0 h 196"/>
                  <a:gd name="T14" fmla="*/ 1 w 246"/>
                  <a:gd name="T15" fmla="*/ 1 h 19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6" h="196">
                    <a:moveTo>
                      <a:pt x="246" y="196"/>
                    </a:moveTo>
                    <a:lnTo>
                      <a:pt x="246" y="196"/>
                    </a:lnTo>
                    <a:lnTo>
                      <a:pt x="197" y="196"/>
                    </a:lnTo>
                    <a:lnTo>
                      <a:pt x="48" y="98"/>
                    </a:lnTo>
                    <a:lnTo>
                      <a:pt x="0" y="23"/>
                    </a:lnTo>
                    <a:lnTo>
                      <a:pt x="24" y="0"/>
                    </a:lnTo>
                    <a:lnTo>
                      <a:pt x="48" y="0"/>
                    </a:lnTo>
                    <a:lnTo>
                      <a:pt x="246" y="196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37" name="Freeform 199">
                <a:extLst>
                  <a:ext uri="{FF2B5EF4-FFF2-40B4-BE49-F238E27FC236}">
                    <a16:creationId xmlns:a16="http://schemas.microsoft.com/office/drawing/2014/main" id="{011CF835-586A-42E1-9C7D-183B8C8A7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9" y="1620"/>
                <a:ext cx="16" cy="8"/>
              </a:xfrm>
              <a:custGeom>
                <a:avLst/>
                <a:gdLst>
                  <a:gd name="T0" fmla="*/ 1 w 273"/>
                  <a:gd name="T1" fmla="*/ 0 h 149"/>
                  <a:gd name="T2" fmla="*/ 1 w 273"/>
                  <a:gd name="T3" fmla="*/ 0 h 149"/>
                  <a:gd name="T4" fmla="*/ 1 w 273"/>
                  <a:gd name="T5" fmla="*/ 0 h 149"/>
                  <a:gd name="T6" fmla="*/ 1 w 273"/>
                  <a:gd name="T7" fmla="*/ 0 h 149"/>
                  <a:gd name="T8" fmla="*/ 0 w 273"/>
                  <a:gd name="T9" fmla="*/ 0 h 149"/>
                  <a:gd name="T10" fmla="*/ 0 w 273"/>
                  <a:gd name="T11" fmla="*/ 0 h 149"/>
                  <a:gd name="T12" fmla="*/ 0 w 273"/>
                  <a:gd name="T13" fmla="*/ 0 h 149"/>
                  <a:gd name="T14" fmla="*/ 0 w 273"/>
                  <a:gd name="T15" fmla="*/ 0 h 149"/>
                  <a:gd name="T16" fmla="*/ 1 w 273"/>
                  <a:gd name="T17" fmla="*/ 0 h 149"/>
                  <a:gd name="T18" fmla="*/ 1 w 273"/>
                  <a:gd name="T19" fmla="*/ 0 h 1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73" h="149">
                    <a:moveTo>
                      <a:pt x="249" y="23"/>
                    </a:moveTo>
                    <a:lnTo>
                      <a:pt x="223" y="47"/>
                    </a:lnTo>
                    <a:lnTo>
                      <a:pt x="273" y="47"/>
                    </a:lnTo>
                    <a:lnTo>
                      <a:pt x="223" y="74"/>
                    </a:lnTo>
                    <a:lnTo>
                      <a:pt x="26" y="149"/>
                    </a:lnTo>
                    <a:lnTo>
                      <a:pt x="0" y="149"/>
                    </a:lnTo>
                    <a:lnTo>
                      <a:pt x="50" y="98"/>
                    </a:lnTo>
                    <a:lnTo>
                      <a:pt x="124" y="47"/>
                    </a:lnTo>
                    <a:lnTo>
                      <a:pt x="223" y="0"/>
                    </a:lnTo>
                    <a:lnTo>
                      <a:pt x="249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38" name="Freeform 200">
                <a:extLst>
                  <a:ext uri="{FF2B5EF4-FFF2-40B4-BE49-F238E27FC236}">
                    <a16:creationId xmlns:a16="http://schemas.microsoft.com/office/drawing/2014/main" id="{EB9FE048-5ED5-48A9-BEF5-5163DBAE9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9" y="1620"/>
                <a:ext cx="16" cy="8"/>
              </a:xfrm>
              <a:custGeom>
                <a:avLst/>
                <a:gdLst>
                  <a:gd name="T0" fmla="*/ 1 w 273"/>
                  <a:gd name="T1" fmla="*/ 0 h 149"/>
                  <a:gd name="T2" fmla="*/ 1 w 273"/>
                  <a:gd name="T3" fmla="*/ 0 h 149"/>
                  <a:gd name="T4" fmla="*/ 1 w 273"/>
                  <a:gd name="T5" fmla="*/ 0 h 149"/>
                  <a:gd name="T6" fmla="*/ 1 w 273"/>
                  <a:gd name="T7" fmla="*/ 0 h 149"/>
                  <a:gd name="T8" fmla="*/ 0 w 273"/>
                  <a:gd name="T9" fmla="*/ 0 h 149"/>
                  <a:gd name="T10" fmla="*/ 0 w 273"/>
                  <a:gd name="T11" fmla="*/ 0 h 149"/>
                  <a:gd name="T12" fmla="*/ 0 w 273"/>
                  <a:gd name="T13" fmla="*/ 0 h 149"/>
                  <a:gd name="T14" fmla="*/ 0 w 273"/>
                  <a:gd name="T15" fmla="*/ 0 h 149"/>
                  <a:gd name="T16" fmla="*/ 1 w 273"/>
                  <a:gd name="T17" fmla="*/ 0 h 149"/>
                  <a:gd name="T18" fmla="*/ 1 w 273"/>
                  <a:gd name="T19" fmla="*/ 0 h 149"/>
                  <a:gd name="T20" fmla="*/ 1 w 273"/>
                  <a:gd name="T21" fmla="*/ 0 h 14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73" h="149">
                    <a:moveTo>
                      <a:pt x="249" y="23"/>
                    </a:moveTo>
                    <a:lnTo>
                      <a:pt x="223" y="47"/>
                    </a:lnTo>
                    <a:lnTo>
                      <a:pt x="273" y="47"/>
                    </a:lnTo>
                    <a:lnTo>
                      <a:pt x="223" y="74"/>
                    </a:lnTo>
                    <a:lnTo>
                      <a:pt x="26" y="149"/>
                    </a:lnTo>
                    <a:lnTo>
                      <a:pt x="0" y="149"/>
                    </a:lnTo>
                    <a:lnTo>
                      <a:pt x="50" y="98"/>
                    </a:lnTo>
                    <a:lnTo>
                      <a:pt x="124" y="47"/>
                    </a:lnTo>
                    <a:lnTo>
                      <a:pt x="223" y="0"/>
                    </a:lnTo>
                    <a:lnTo>
                      <a:pt x="249" y="23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39" name="Freeform 201">
                <a:extLst>
                  <a:ext uri="{FF2B5EF4-FFF2-40B4-BE49-F238E27FC236}">
                    <a16:creationId xmlns:a16="http://schemas.microsoft.com/office/drawing/2014/main" id="{50170F71-B343-42C3-ACCA-38DC05EF3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4" y="1621"/>
                <a:ext cx="16" cy="5"/>
              </a:xfrm>
              <a:custGeom>
                <a:avLst/>
                <a:gdLst>
                  <a:gd name="T0" fmla="*/ 1 w 298"/>
                  <a:gd name="T1" fmla="*/ 0 h 75"/>
                  <a:gd name="T2" fmla="*/ 1 w 298"/>
                  <a:gd name="T3" fmla="*/ 0 h 75"/>
                  <a:gd name="T4" fmla="*/ 1 w 298"/>
                  <a:gd name="T5" fmla="*/ 0 h 75"/>
                  <a:gd name="T6" fmla="*/ 1 w 298"/>
                  <a:gd name="T7" fmla="*/ 0 h 75"/>
                  <a:gd name="T8" fmla="*/ 0 w 298"/>
                  <a:gd name="T9" fmla="*/ 0 h 75"/>
                  <a:gd name="T10" fmla="*/ 0 w 298"/>
                  <a:gd name="T11" fmla="*/ 0 h 75"/>
                  <a:gd name="T12" fmla="*/ 0 w 298"/>
                  <a:gd name="T13" fmla="*/ 0 h 75"/>
                  <a:gd name="T14" fmla="*/ 0 w 298"/>
                  <a:gd name="T15" fmla="*/ 0 h 75"/>
                  <a:gd name="T16" fmla="*/ 1 w 298"/>
                  <a:gd name="T17" fmla="*/ 0 h 75"/>
                  <a:gd name="T18" fmla="*/ 1 w 298"/>
                  <a:gd name="T19" fmla="*/ 0 h 7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98" h="75">
                    <a:moveTo>
                      <a:pt x="247" y="0"/>
                    </a:moveTo>
                    <a:lnTo>
                      <a:pt x="247" y="24"/>
                    </a:lnTo>
                    <a:lnTo>
                      <a:pt x="298" y="24"/>
                    </a:lnTo>
                    <a:lnTo>
                      <a:pt x="298" y="51"/>
                    </a:lnTo>
                    <a:lnTo>
                      <a:pt x="51" y="75"/>
                    </a:lnTo>
                    <a:lnTo>
                      <a:pt x="0" y="51"/>
                    </a:lnTo>
                    <a:lnTo>
                      <a:pt x="51" y="24"/>
                    </a:lnTo>
                    <a:lnTo>
                      <a:pt x="149" y="0"/>
                    </a:lnTo>
                    <a:lnTo>
                      <a:pt x="200" y="0"/>
                    </a:lnTo>
                    <a:lnTo>
                      <a:pt x="24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40" name="Freeform 202">
                <a:extLst>
                  <a:ext uri="{FF2B5EF4-FFF2-40B4-BE49-F238E27FC236}">
                    <a16:creationId xmlns:a16="http://schemas.microsoft.com/office/drawing/2014/main" id="{748F5616-0C63-4B0B-86A1-FDA04DE6C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4" y="1621"/>
                <a:ext cx="16" cy="5"/>
              </a:xfrm>
              <a:custGeom>
                <a:avLst/>
                <a:gdLst>
                  <a:gd name="T0" fmla="*/ 1 w 298"/>
                  <a:gd name="T1" fmla="*/ 0 h 75"/>
                  <a:gd name="T2" fmla="*/ 1 w 298"/>
                  <a:gd name="T3" fmla="*/ 0 h 75"/>
                  <a:gd name="T4" fmla="*/ 1 w 298"/>
                  <a:gd name="T5" fmla="*/ 0 h 75"/>
                  <a:gd name="T6" fmla="*/ 1 w 298"/>
                  <a:gd name="T7" fmla="*/ 0 h 75"/>
                  <a:gd name="T8" fmla="*/ 0 w 298"/>
                  <a:gd name="T9" fmla="*/ 0 h 75"/>
                  <a:gd name="T10" fmla="*/ 0 w 298"/>
                  <a:gd name="T11" fmla="*/ 0 h 75"/>
                  <a:gd name="T12" fmla="*/ 0 w 298"/>
                  <a:gd name="T13" fmla="*/ 0 h 75"/>
                  <a:gd name="T14" fmla="*/ 0 w 298"/>
                  <a:gd name="T15" fmla="*/ 0 h 75"/>
                  <a:gd name="T16" fmla="*/ 0 w 298"/>
                  <a:gd name="T17" fmla="*/ 0 h 75"/>
                  <a:gd name="T18" fmla="*/ 1 w 298"/>
                  <a:gd name="T19" fmla="*/ 0 h 75"/>
                  <a:gd name="T20" fmla="*/ 1 w 298"/>
                  <a:gd name="T21" fmla="*/ 0 h 75"/>
                  <a:gd name="T22" fmla="*/ 1 w 298"/>
                  <a:gd name="T23" fmla="*/ 0 h 7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98" h="75">
                    <a:moveTo>
                      <a:pt x="247" y="0"/>
                    </a:moveTo>
                    <a:lnTo>
                      <a:pt x="247" y="24"/>
                    </a:lnTo>
                    <a:lnTo>
                      <a:pt x="298" y="24"/>
                    </a:lnTo>
                    <a:lnTo>
                      <a:pt x="298" y="51"/>
                    </a:lnTo>
                    <a:lnTo>
                      <a:pt x="51" y="75"/>
                    </a:lnTo>
                    <a:lnTo>
                      <a:pt x="0" y="51"/>
                    </a:lnTo>
                    <a:lnTo>
                      <a:pt x="51" y="24"/>
                    </a:lnTo>
                    <a:lnTo>
                      <a:pt x="149" y="0"/>
                    </a:lnTo>
                    <a:lnTo>
                      <a:pt x="200" y="0"/>
                    </a:lnTo>
                    <a:lnTo>
                      <a:pt x="247" y="0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41" name="Freeform 203">
                <a:extLst>
                  <a:ext uri="{FF2B5EF4-FFF2-40B4-BE49-F238E27FC236}">
                    <a16:creationId xmlns:a16="http://schemas.microsoft.com/office/drawing/2014/main" id="{92C8FE4F-B2B2-46F4-B18A-C47948592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1" y="1621"/>
                <a:ext cx="14" cy="3"/>
              </a:xfrm>
              <a:custGeom>
                <a:avLst/>
                <a:gdLst>
                  <a:gd name="T0" fmla="*/ 1 w 247"/>
                  <a:gd name="T1" fmla="*/ 0 h 51"/>
                  <a:gd name="T2" fmla="*/ 1 w 247"/>
                  <a:gd name="T3" fmla="*/ 0 h 51"/>
                  <a:gd name="T4" fmla="*/ 1 w 247"/>
                  <a:gd name="T5" fmla="*/ 0 h 51"/>
                  <a:gd name="T6" fmla="*/ 0 w 247"/>
                  <a:gd name="T7" fmla="*/ 0 h 51"/>
                  <a:gd name="T8" fmla="*/ 0 w 247"/>
                  <a:gd name="T9" fmla="*/ 0 h 51"/>
                  <a:gd name="T10" fmla="*/ 0 w 247"/>
                  <a:gd name="T11" fmla="*/ 0 h 51"/>
                  <a:gd name="T12" fmla="*/ 0 w 247"/>
                  <a:gd name="T13" fmla="*/ 0 h 51"/>
                  <a:gd name="T14" fmla="*/ 1 w 247"/>
                  <a:gd name="T15" fmla="*/ 0 h 5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7" h="51">
                    <a:moveTo>
                      <a:pt x="247" y="24"/>
                    </a:moveTo>
                    <a:lnTo>
                      <a:pt x="247" y="51"/>
                    </a:lnTo>
                    <a:lnTo>
                      <a:pt x="223" y="51"/>
                    </a:lnTo>
                    <a:lnTo>
                      <a:pt x="75" y="24"/>
                    </a:lnTo>
                    <a:lnTo>
                      <a:pt x="24" y="24"/>
                    </a:lnTo>
                    <a:lnTo>
                      <a:pt x="0" y="24"/>
                    </a:lnTo>
                    <a:lnTo>
                      <a:pt x="24" y="0"/>
                    </a:lnTo>
                    <a:lnTo>
                      <a:pt x="247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42" name="Freeform 204">
                <a:extLst>
                  <a:ext uri="{FF2B5EF4-FFF2-40B4-BE49-F238E27FC236}">
                    <a16:creationId xmlns:a16="http://schemas.microsoft.com/office/drawing/2014/main" id="{7AF7F411-3837-4D9D-BA70-74D27D0C0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1" y="1621"/>
                <a:ext cx="14" cy="3"/>
              </a:xfrm>
              <a:custGeom>
                <a:avLst/>
                <a:gdLst>
                  <a:gd name="T0" fmla="*/ 1 w 247"/>
                  <a:gd name="T1" fmla="*/ 0 h 51"/>
                  <a:gd name="T2" fmla="*/ 1 w 247"/>
                  <a:gd name="T3" fmla="*/ 0 h 51"/>
                  <a:gd name="T4" fmla="*/ 1 w 247"/>
                  <a:gd name="T5" fmla="*/ 0 h 51"/>
                  <a:gd name="T6" fmla="*/ 0 w 247"/>
                  <a:gd name="T7" fmla="*/ 0 h 51"/>
                  <a:gd name="T8" fmla="*/ 0 w 247"/>
                  <a:gd name="T9" fmla="*/ 0 h 51"/>
                  <a:gd name="T10" fmla="*/ 0 w 247"/>
                  <a:gd name="T11" fmla="*/ 0 h 51"/>
                  <a:gd name="T12" fmla="*/ 0 w 247"/>
                  <a:gd name="T13" fmla="*/ 0 h 51"/>
                  <a:gd name="T14" fmla="*/ 1 w 247"/>
                  <a:gd name="T15" fmla="*/ 0 h 51"/>
                  <a:gd name="T16" fmla="*/ 1 w 247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7" h="51">
                    <a:moveTo>
                      <a:pt x="247" y="24"/>
                    </a:moveTo>
                    <a:lnTo>
                      <a:pt x="247" y="51"/>
                    </a:lnTo>
                    <a:lnTo>
                      <a:pt x="223" y="51"/>
                    </a:lnTo>
                    <a:lnTo>
                      <a:pt x="75" y="24"/>
                    </a:lnTo>
                    <a:lnTo>
                      <a:pt x="24" y="24"/>
                    </a:lnTo>
                    <a:lnTo>
                      <a:pt x="0" y="24"/>
                    </a:lnTo>
                    <a:lnTo>
                      <a:pt x="24" y="0"/>
                    </a:lnTo>
                    <a:lnTo>
                      <a:pt x="247" y="24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43" name="Freeform 205">
                <a:extLst>
                  <a:ext uri="{FF2B5EF4-FFF2-40B4-BE49-F238E27FC236}">
                    <a16:creationId xmlns:a16="http://schemas.microsoft.com/office/drawing/2014/main" id="{7AA3D8F5-A4BD-4B04-9F10-6C7A447F32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3" y="1621"/>
                <a:ext cx="12" cy="7"/>
              </a:xfrm>
              <a:custGeom>
                <a:avLst/>
                <a:gdLst>
                  <a:gd name="T0" fmla="*/ 1 w 222"/>
                  <a:gd name="T1" fmla="*/ 0 h 126"/>
                  <a:gd name="T2" fmla="*/ 1 w 222"/>
                  <a:gd name="T3" fmla="*/ 0 h 126"/>
                  <a:gd name="T4" fmla="*/ 1 w 222"/>
                  <a:gd name="T5" fmla="*/ 0 h 126"/>
                  <a:gd name="T6" fmla="*/ 0 w 222"/>
                  <a:gd name="T7" fmla="*/ 0 h 126"/>
                  <a:gd name="T8" fmla="*/ 0 w 222"/>
                  <a:gd name="T9" fmla="*/ 0 h 126"/>
                  <a:gd name="T10" fmla="*/ 0 w 222"/>
                  <a:gd name="T11" fmla="*/ 0 h 126"/>
                  <a:gd name="T12" fmla="*/ 0 w 222"/>
                  <a:gd name="T13" fmla="*/ 0 h 126"/>
                  <a:gd name="T14" fmla="*/ 0 w 222"/>
                  <a:gd name="T15" fmla="*/ 0 h 126"/>
                  <a:gd name="T16" fmla="*/ 1 w 222"/>
                  <a:gd name="T17" fmla="*/ 0 h 1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2" h="126">
                    <a:moveTo>
                      <a:pt x="222" y="98"/>
                    </a:moveTo>
                    <a:lnTo>
                      <a:pt x="222" y="126"/>
                    </a:lnTo>
                    <a:lnTo>
                      <a:pt x="196" y="126"/>
                    </a:lnTo>
                    <a:lnTo>
                      <a:pt x="47" y="24"/>
                    </a:lnTo>
                    <a:lnTo>
                      <a:pt x="0" y="24"/>
                    </a:lnTo>
                    <a:lnTo>
                      <a:pt x="0" y="0"/>
                    </a:lnTo>
                    <a:lnTo>
                      <a:pt x="47" y="0"/>
                    </a:lnTo>
                    <a:lnTo>
                      <a:pt x="98" y="24"/>
                    </a:lnTo>
                    <a:lnTo>
                      <a:pt x="222" y="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44" name="Freeform 206">
                <a:extLst>
                  <a:ext uri="{FF2B5EF4-FFF2-40B4-BE49-F238E27FC236}">
                    <a16:creationId xmlns:a16="http://schemas.microsoft.com/office/drawing/2014/main" id="{CFE57184-E185-4679-B67F-1570F4F16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3" y="1621"/>
                <a:ext cx="12" cy="7"/>
              </a:xfrm>
              <a:custGeom>
                <a:avLst/>
                <a:gdLst>
                  <a:gd name="T0" fmla="*/ 1 w 222"/>
                  <a:gd name="T1" fmla="*/ 0 h 126"/>
                  <a:gd name="T2" fmla="*/ 1 w 222"/>
                  <a:gd name="T3" fmla="*/ 0 h 126"/>
                  <a:gd name="T4" fmla="*/ 1 w 222"/>
                  <a:gd name="T5" fmla="*/ 0 h 126"/>
                  <a:gd name="T6" fmla="*/ 1 w 222"/>
                  <a:gd name="T7" fmla="*/ 0 h 126"/>
                  <a:gd name="T8" fmla="*/ 0 w 222"/>
                  <a:gd name="T9" fmla="*/ 0 h 126"/>
                  <a:gd name="T10" fmla="*/ 0 w 222"/>
                  <a:gd name="T11" fmla="*/ 0 h 126"/>
                  <a:gd name="T12" fmla="*/ 0 w 222"/>
                  <a:gd name="T13" fmla="*/ 0 h 126"/>
                  <a:gd name="T14" fmla="*/ 0 w 222"/>
                  <a:gd name="T15" fmla="*/ 0 h 126"/>
                  <a:gd name="T16" fmla="*/ 0 w 222"/>
                  <a:gd name="T17" fmla="*/ 0 h 126"/>
                  <a:gd name="T18" fmla="*/ 1 w 222"/>
                  <a:gd name="T19" fmla="*/ 0 h 1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22" h="126">
                    <a:moveTo>
                      <a:pt x="222" y="98"/>
                    </a:moveTo>
                    <a:lnTo>
                      <a:pt x="222" y="98"/>
                    </a:lnTo>
                    <a:lnTo>
                      <a:pt x="222" y="126"/>
                    </a:lnTo>
                    <a:lnTo>
                      <a:pt x="196" y="126"/>
                    </a:lnTo>
                    <a:lnTo>
                      <a:pt x="47" y="24"/>
                    </a:lnTo>
                    <a:lnTo>
                      <a:pt x="0" y="24"/>
                    </a:lnTo>
                    <a:lnTo>
                      <a:pt x="0" y="0"/>
                    </a:lnTo>
                    <a:lnTo>
                      <a:pt x="47" y="0"/>
                    </a:lnTo>
                    <a:lnTo>
                      <a:pt x="98" y="24"/>
                    </a:lnTo>
                    <a:lnTo>
                      <a:pt x="222" y="98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45" name="Freeform 207">
                <a:extLst>
                  <a:ext uri="{FF2B5EF4-FFF2-40B4-BE49-F238E27FC236}">
                    <a16:creationId xmlns:a16="http://schemas.microsoft.com/office/drawing/2014/main" id="{7F363943-5169-4CDF-855D-45C3E2456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0" y="1623"/>
                <a:ext cx="11" cy="5"/>
              </a:xfrm>
              <a:custGeom>
                <a:avLst/>
                <a:gdLst>
                  <a:gd name="T0" fmla="*/ 1 w 198"/>
                  <a:gd name="T1" fmla="*/ 0 h 102"/>
                  <a:gd name="T2" fmla="*/ 1 w 198"/>
                  <a:gd name="T3" fmla="*/ 0 h 102"/>
                  <a:gd name="T4" fmla="*/ 0 w 198"/>
                  <a:gd name="T5" fmla="*/ 0 h 102"/>
                  <a:gd name="T6" fmla="*/ 0 w 198"/>
                  <a:gd name="T7" fmla="*/ 0 h 102"/>
                  <a:gd name="T8" fmla="*/ 0 w 198"/>
                  <a:gd name="T9" fmla="*/ 0 h 102"/>
                  <a:gd name="T10" fmla="*/ 1 w 198"/>
                  <a:gd name="T11" fmla="*/ 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8" h="102">
                    <a:moveTo>
                      <a:pt x="198" y="74"/>
                    </a:moveTo>
                    <a:lnTo>
                      <a:pt x="198" y="102"/>
                    </a:lnTo>
                    <a:lnTo>
                      <a:pt x="0" y="51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198" y="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46" name="Freeform 208">
                <a:extLst>
                  <a:ext uri="{FF2B5EF4-FFF2-40B4-BE49-F238E27FC236}">
                    <a16:creationId xmlns:a16="http://schemas.microsoft.com/office/drawing/2014/main" id="{804C7166-0F31-4B2E-963D-88504DEC1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0" y="1623"/>
                <a:ext cx="11" cy="5"/>
              </a:xfrm>
              <a:custGeom>
                <a:avLst/>
                <a:gdLst>
                  <a:gd name="T0" fmla="*/ 1 w 198"/>
                  <a:gd name="T1" fmla="*/ 0 h 102"/>
                  <a:gd name="T2" fmla="*/ 1 w 198"/>
                  <a:gd name="T3" fmla="*/ 0 h 102"/>
                  <a:gd name="T4" fmla="*/ 0 w 198"/>
                  <a:gd name="T5" fmla="*/ 0 h 102"/>
                  <a:gd name="T6" fmla="*/ 0 w 198"/>
                  <a:gd name="T7" fmla="*/ 0 h 102"/>
                  <a:gd name="T8" fmla="*/ 0 w 198"/>
                  <a:gd name="T9" fmla="*/ 0 h 102"/>
                  <a:gd name="T10" fmla="*/ 1 w 198"/>
                  <a:gd name="T11" fmla="*/ 0 h 102"/>
                  <a:gd name="T12" fmla="*/ 1 w 198"/>
                  <a:gd name="T13" fmla="*/ 0 h 1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8" h="102">
                    <a:moveTo>
                      <a:pt x="198" y="74"/>
                    </a:moveTo>
                    <a:lnTo>
                      <a:pt x="198" y="102"/>
                    </a:lnTo>
                    <a:lnTo>
                      <a:pt x="0" y="51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198" y="74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47" name="Freeform 209">
                <a:extLst>
                  <a:ext uri="{FF2B5EF4-FFF2-40B4-BE49-F238E27FC236}">
                    <a16:creationId xmlns:a16="http://schemas.microsoft.com/office/drawing/2014/main" id="{C0340E7B-F6B0-4903-95B3-12029785E1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" y="1623"/>
                <a:ext cx="12" cy="4"/>
              </a:xfrm>
              <a:custGeom>
                <a:avLst/>
                <a:gdLst>
                  <a:gd name="T0" fmla="*/ 1 w 224"/>
                  <a:gd name="T1" fmla="*/ 0 h 74"/>
                  <a:gd name="T2" fmla="*/ 1 w 224"/>
                  <a:gd name="T3" fmla="*/ 0 h 74"/>
                  <a:gd name="T4" fmla="*/ 0 w 224"/>
                  <a:gd name="T5" fmla="*/ 0 h 74"/>
                  <a:gd name="T6" fmla="*/ 0 w 224"/>
                  <a:gd name="T7" fmla="*/ 0 h 74"/>
                  <a:gd name="T8" fmla="*/ 0 w 224"/>
                  <a:gd name="T9" fmla="*/ 0 h 74"/>
                  <a:gd name="T10" fmla="*/ 0 w 224"/>
                  <a:gd name="T11" fmla="*/ 0 h 74"/>
                  <a:gd name="T12" fmla="*/ 0 w 224"/>
                  <a:gd name="T13" fmla="*/ 0 h 74"/>
                  <a:gd name="T14" fmla="*/ 0 w 224"/>
                  <a:gd name="T15" fmla="*/ 0 h 74"/>
                  <a:gd name="T16" fmla="*/ 1 w 224"/>
                  <a:gd name="T17" fmla="*/ 0 h 74"/>
                  <a:gd name="T18" fmla="*/ 1 w 224"/>
                  <a:gd name="T19" fmla="*/ 0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24" h="74">
                    <a:moveTo>
                      <a:pt x="224" y="0"/>
                    </a:moveTo>
                    <a:lnTo>
                      <a:pt x="224" y="27"/>
                    </a:lnTo>
                    <a:lnTo>
                      <a:pt x="149" y="27"/>
                    </a:lnTo>
                    <a:lnTo>
                      <a:pt x="48" y="74"/>
                    </a:lnTo>
                    <a:lnTo>
                      <a:pt x="25" y="74"/>
                    </a:lnTo>
                    <a:lnTo>
                      <a:pt x="0" y="51"/>
                    </a:lnTo>
                    <a:lnTo>
                      <a:pt x="48" y="27"/>
                    </a:lnTo>
                    <a:lnTo>
                      <a:pt x="174" y="0"/>
                    </a:lnTo>
                    <a:lnTo>
                      <a:pt x="197" y="0"/>
                    </a:lnTo>
                    <a:lnTo>
                      <a:pt x="2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48" name="Freeform 210">
                <a:extLst>
                  <a:ext uri="{FF2B5EF4-FFF2-40B4-BE49-F238E27FC236}">
                    <a16:creationId xmlns:a16="http://schemas.microsoft.com/office/drawing/2014/main" id="{2966D3EA-78C2-495C-8466-ACDD39BC9A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" y="1623"/>
                <a:ext cx="12" cy="4"/>
              </a:xfrm>
              <a:custGeom>
                <a:avLst/>
                <a:gdLst>
                  <a:gd name="T0" fmla="*/ 1 w 224"/>
                  <a:gd name="T1" fmla="*/ 0 h 74"/>
                  <a:gd name="T2" fmla="*/ 1 w 224"/>
                  <a:gd name="T3" fmla="*/ 0 h 74"/>
                  <a:gd name="T4" fmla="*/ 1 w 224"/>
                  <a:gd name="T5" fmla="*/ 0 h 74"/>
                  <a:gd name="T6" fmla="*/ 0 w 224"/>
                  <a:gd name="T7" fmla="*/ 0 h 74"/>
                  <a:gd name="T8" fmla="*/ 0 w 224"/>
                  <a:gd name="T9" fmla="*/ 0 h 74"/>
                  <a:gd name="T10" fmla="*/ 0 w 224"/>
                  <a:gd name="T11" fmla="*/ 0 h 74"/>
                  <a:gd name="T12" fmla="*/ 0 w 224"/>
                  <a:gd name="T13" fmla="*/ 0 h 74"/>
                  <a:gd name="T14" fmla="*/ 0 w 224"/>
                  <a:gd name="T15" fmla="*/ 0 h 74"/>
                  <a:gd name="T16" fmla="*/ 0 w 224"/>
                  <a:gd name="T17" fmla="*/ 0 h 74"/>
                  <a:gd name="T18" fmla="*/ 1 w 224"/>
                  <a:gd name="T19" fmla="*/ 0 h 74"/>
                  <a:gd name="T20" fmla="*/ 1 w 224"/>
                  <a:gd name="T21" fmla="*/ 0 h 7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4" h="74">
                    <a:moveTo>
                      <a:pt x="224" y="0"/>
                    </a:moveTo>
                    <a:lnTo>
                      <a:pt x="224" y="27"/>
                    </a:lnTo>
                    <a:lnTo>
                      <a:pt x="149" y="27"/>
                    </a:lnTo>
                    <a:lnTo>
                      <a:pt x="48" y="74"/>
                    </a:lnTo>
                    <a:lnTo>
                      <a:pt x="25" y="74"/>
                    </a:lnTo>
                    <a:lnTo>
                      <a:pt x="0" y="51"/>
                    </a:lnTo>
                    <a:lnTo>
                      <a:pt x="48" y="27"/>
                    </a:lnTo>
                    <a:lnTo>
                      <a:pt x="174" y="0"/>
                    </a:lnTo>
                    <a:lnTo>
                      <a:pt x="197" y="0"/>
                    </a:lnTo>
                    <a:lnTo>
                      <a:pt x="224" y="0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49" name="Freeform 211">
                <a:extLst>
                  <a:ext uri="{FF2B5EF4-FFF2-40B4-BE49-F238E27FC236}">
                    <a16:creationId xmlns:a16="http://schemas.microsoft.com/office/drawing/2014/main" id="{5C46B5B8-8BE7-4F04-8106-BE8302017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1623"/>
                <a:ext cx="18" cy="5"/>
              </a:xfrm>
              <a:custGeom>
                <a:avLst/>
                <a:gdLst>
                  <a:gd name="T0" fmla="*/ 1 w 321"/>
                  <a:gd name="T1" fmla="*/ 0 h 102"/>
                  <a:gd name="T2" fmla="*/ 1 w 321"/>
                  <a:gd name="T3" fmla="*/ 0 h 102"/>
                  <a:gd name="T4" fmla="*/ 1 w 321"/>
                  <a:gd name="T5" fmla="*/ 0 h 102"/>
                  <a:gd name="T6" fmla="*/ 0 w 321"/>
                  <a:gd name="T7" fmla="*/ 0 h 102"/>
                  <a:gd name="T8" fmla="*/ 0 w 321"/>
                  <a:gd name="T9" fmla="*/ 0 h 102"/>
                  <a:gd name="T10" fmla="*/ 0 w 321"/>
                  <a:gd name="T11" fmla="*/ 0 h 102"/>
                  <a:gd name="T12" fmla="*/ 0 w 321"/>
                  <a:gd name="T13" fmla="*/ 0 h 102"/>
                  <a:gd name="T14" fmla="*/ 1 w 321"/>
                  <a:gd name="T15" fmla="*/ 0 h 102"/>
                  <a:gd name="T16" fmla="*/ 1 w 321"/>
                  <a:gd name="T17" fmla="*/ 0 h 10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1" h="102">
                    <a:moveTo>
                      <a:pt x="321" y="74"/>
                    </a:moveTo>
                    <a:lnTo>
                      <a:pt x="321" y="102"/>
                    </a:lnTo>
                    <a:lnTo>
                      <a:pt x="271" y="102"/>
                    </a:lnTo>
                    <a:lnTo>
                      <a:pt x="98" y="74"/>
                    </a:lnTo>
                    <a:lnTo>
                      <a:pt x="0" y="51"/>
                    </a:lnTo>
                    <a:lnTo>
                      <a:pt x="0" y="27"/>
                    </a:lnTo>
                    <a:lnTo>
                      <a:pt x="24" y="0"/>
                    </a:lnTo>
                    <a:lnTo>
                      <a:pt x="172" y="27"/>
                    </a:lnTo>
                    <a:lnTo>
                      <a:pt x="321" y="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50" name="Freeform 212">
                <a:extLst>
                  <a:ext uri="{FF2B5EF4-FFF2-40B4-BE49-F238E27FC236}">
                    <a16:creationId xmlns:a16="http://schemas.microsoft.com/office/drawing/2014/main" id="{DFBFCC70-E5EF-4DA2-8751-0DE7083EA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1623"/>
                <a:ext cx="18" cy="5"/>
              </a:xfrm>
              <a:custGeom>
                <a:avLst/>
                <a:gdLst>
                  <a:gd name="T0" fmla="*/ 1 w 321"/>
                  <a:gd name="T1" fmla="*/ 0 h 102"/>
                  <a:gd name="T2" fmla="*/ 1 w 321"/>
                  <a:gd name="T3" fmla="*/ 0 h 102"/>
                  <a:gd name="T4" fmla="*/ 1 w 321"/>
                  <a:gd name="T5" fmla="*/ 0 h 102"/>
                  <a:gd name="T6" fmla="*/ 0 w 321"/>
                  <a:gd name="T7" fmla="*/ 0 h 102"/>
                  <a:gd name="T8" fmla="*/ 0 w 321"/>
                  <a:gd name="T9" fmla="*/ 0 h 102"/>
                  <a:gd name="T10" fmla="*/ 0 w 321"/>
                  <a:gd name="T11" fmla="*/ 0 h 102"/>
                  <a:gd name="T12" fmla="*/ 0 w 321"/>
                  <a:gd name="T13" fmla="*/ 0 h 102"/>
                  <a:gd name="T14" fmla="*/ 1 w 321"/>
                  <a:gd name="T15" fmla="*/ 0 h 102"/>
                  <a:gd name="T16" fmla="*/ 1 w 321"/>
                  <a:gd name="T17" fmla="*/ 0 h 10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1" h="102">
                    <a:moveTo>
                      <a:pt x="321" y="74"/>
                    </a:moveTo>
                    <a:lnTo>
                      <a:pt x="321" y="102"/>
                    </a:lnTo>
                    <a:lnTo>
                      <a:pt x="271" y="102"/>
                    </a:lnTo>
                    <a:lnTo>
                      <a:pt x="98" y="74"/>
                    </a:lnTo>
                    <a:lnTo>
                      <a:pt x="0" y="51"/>
                    </a:lnTo>
                    <a:lnTo>
                      <a:pt x="0" y="27"/>
                    </a:lnTo>
                    <a:lnTo>
                      <a:pt x="24" y="0"/>
                    </a:lnTo>
                    <a:lnTo>
                      <a:pt x="172" y="27"/>
                    </a:lnTo>
                    <a:lnTo>
                      <a:pt x="321" y="74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51" name="Freeform 213">
                <a:extLst>
                  <a:ext uri="{FF2B5EF4-FFF2-40B4-BE49-F238E27FC236}">
                    <a16:creationId xmlns:a16="http://schemas.microsoft.com/office/drawing/2014/main" id="{AADDBF3C-5157-46E2-8493-5CC0CC34D8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4" y="1623"/>
                <a:ext cx="20" cy="27"/>
              </a:xfrm>
              <a:custGeom>
                <a:avLst/>
                <a:gdLst>
                  <a:gd name="T0" fmla="*/ 1 w 371"/>
                  <a:gd name="T1" fmla="*/ 1 h 497"/>
                  <a:gd name="T2" fmla="*/ 1 w 371"/>
                  <a:gd name="T3" fmla="*/ 1 h 497"/>
                  <a:gd name="T4" fmla="*/ 0 w 371"/>
                  <a:gd name="T5" fmla="*/ 1 h 497"/>
                  <a:gd name="T6" fmla="*/ 0 w 371"/>
                  <a:gd name="T7" fmla="*/ 0 h 497"/>
                  <a:gd name="T8" fmla="*/ 0 w 371"/>
                  <a:gd name="T9" fmla="*/ 0 h 497"/>
                  <a:gd name="T10" fmla="*/ 0 w 371"/>
                  <a:gd name="T11" fmla="*/ 0 h 497"/>
                  <a:gd name="T12" fmla="*/ 0 w 371"/>
                  <a:gd name="T13" fmla="*/ 0 h 497"/>
                  <a:gd name="T14" fmla="*/ 0 w 371"/>
                  <a:gd name="T15" fmla="*/ 0 h 497"/>
                  <a:gd name="T16" fmla="*/ 0 w 371"/>
                  <a:gd name="T17" fmla="*/ 0 h 497"/>
                  <a:gd name="T18" fmla="*/ 0 w 371"/>
                  <a:gd name="T19" fmla="*/ 0 h 497"/>
                  <a:gd name="T20" fmla="*/ 1 w 371"/>
                  <a:gd name="T21" fmla="*/ 0 h 497"/>
                  <a:gd name="T22" fmla="*/ 1 w 371"/>
                  <a:gd name="T23" fmla="*/ 1 h 497"/>
                  <a:gd name="T24" fmla="*/ 1 w 371"/>
                  <a:gd name="T25" fmla="*/ 1 h 497"/>
                  <a:gd name="T26" fmla="*/ 1 w 371"/>
                  <a:gd name="T27" fmla="*/ 1 h 497"/>
                  <a:gd name="T28" fmla="*/ 1 w 371"/>
                  <a:gd name="T29" fmla="*/ 1 h 497"/>
                  <a:gd name="T30" fmla="*/ 1 w 371"/>
                  <a:gd name="T31" fmla="*/ 1 h 497"/>
                  <a:gd name="T32" fmla="*/ 1 w 371"/>
                  <a:gd name="T33" fmla="*/ 1 h 497"/>
                  <a:gd name="T34" fmla="*/ 1 w 371"/>
                  <a:gd name="T35" fmla="*/ 1 h 497"/>
                  <a:gd name="T36" fmla="*/ 1 w 371"/>
                  <a:gd name="T37" fmla="*/ 1 h 497"/>
                  <a:gd name="T38" fmla="*/ 1 w 371"/>
                  <a:gd name="T39" fmla="*/ 1 h 497"/>
                  <a:gd name="T40" fmla="*/ 1 w 371"/>
                  <a:gd name="T41" fmla="*/ 1 h 49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71" h="497">
                    <a:moveTo>
                      <a:pt x="273" y="497"/>
                    </a:moveTo>
                    <a:lnTo>
                      <a:pt x="223" y="372"/>
                    </a:lnTo>
                    <a:lnTo>
                      <a:pt x="149" y="250"/>
                    </a:lnTo>
                    <a:lnTo>
                      <a:pt x="75" y="125"/>
                    </a:lnTo>
                    <a:lnTo>
                      <a:pt x="0" y="0"/>
                    </a:lnTo>
                    <a:lnTo>
                      <a:pt x="24" y="27"/>
                    </a:lnTo>
                    <a:lnTo>
                      <a:pt x="75" y="51"/>
                    </a:lnTo>
                    <a:lnTo>
                      <a:pt x="98" y="74"/>
                    </a:lnTo>
                    <a:lnTo>
                      <a:pt x="149" y="102"/>
                    </a:lnTo>
                    <a:lnTo>
                      <a:pt x="172" y="125"/>
                    </a:lnTo>
                    <a:lnTo>
                      <a:pt x="223" y="149"/>
                    </a:lnTo>
                    <a:lnTo>
                      <a:pt x="247" y="175"/>
                    </a:lnTo>
                    <a:lnTo>
                      <a:pt x="297" y="200"/>
                    </a:lnTo>
                    <a:lnTo>
                      <a:pt x="321" y="250"/>
                    </a:lnTo>
                    <a:lnTo>
                      <a:pt x="348" y="274"/>
                    </a:lnTo>
                    <a:lnTo>
                      <a:pt x="371" y="298"/>
                    </a:lnTo>
                    <a:lnTo>
                      <a:pt x="371" y="349"/>
                    </a:lnTo>
                    <a:lnTo>
                      <a:pt x="371" y="372"/>
                    </a:lnTo>
                    <a:lnTo>
                      <a:pt x="348" y="422"/>
                    </a:lnTo>
                    <a:lnTo>
                      <a:pt x="321" y="447"/>
                    </a:lnTo>
                    <a:lnTo>
                      <a:pt x="273" y="497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52" name="Freeform 214">
                <a:extLst>
                  <a:ext uri="{FF2B5EF4-FFF2-40B4-BE49-F238E27FC236}">
                    <a16:creationId xmlns:a16="http://schemas.microsoft.com/office/drawing/2014/main" id="{EE932E57-0C07-47F3-9E24-38BA22CC9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4" y="1623"/>
                <a:ext cx="20" cy="27"/>
              </a:xfrm>
              <a:custGeom>
                <a:avLst/>
                <a:gdLst>
                  <a:gd name="T0" fmla="*/ 1 w 371"/>
                  <a:gd name="T1" fmla="*/ 1 h 497"/>
                  <a:gd name="T2" fmla="*/ 1 w 371"/>
                  <a:gd name="T3" fmla="*/ 1 h 497"/>
                  <a:gd name="T4" fmla="*/ 0 w 371"/>
                  <a:gd name="T5" fmla="*/ 1 h 497"/>
                  <a:gd name="T6" fmla="*/ 0 w 371"/>
                  <a:gd name="T7" fmla="*/ 0 h 497"/>
                  <a:gd name="T8" fmla="*/ 0 w 371"/>
                  <a:gd name="T9" fmla="*/ 0 h 497"/>
                  <a:gd name="T10" fmla="*/ 0 w 371"/>
                  <a:gd name="T11" fmla="*/ 0 h 497"/>
                  <a:gd name="T12" fmla="*/ 0 w 371"/>
                  <a:gd name="T13" fmla="*/ 0 h 497"/>
                  <a:gd name="T14" fmla="*/ 0 w 371"/>
                  <a:gd name="T15" fmla="*/ 0 h 497"/>
                  <a:gd name="T16" fmla="*/ 0 w 371"/>
                  <a:gd name="T17" fmla="*/ 0 h 497"/>
                  <a:gd name="T18" fmla="*/ 0 w 371"/>
                  <a:gd name="T19" fmla="*/ 0 h 497"/>
                  <a:gd name="T20" fmla="*/ 1 w 371"/>
                  <a:gd name="T21" fmla="*/ 0 h 497"/>
                  <a:gd name="T22" fmla="*/ 1 w 371"/>
                  <a:gd name="T23" fmla="*/ 1 h 497"/>
                  <a:gd name="T24" fmla="*/ 1 w 371"/>
                  <a:gd name="T25" fmla="*/ 1 h 497"/>
                  <a:gd name="T26" fmla="*/ 1 w 371"/>
                  <a:gd name="T27" fmla="*/ 1 h 497"/>
                  <a:gd name="T28" fmla="*/ 1 w 371"/>
                  <a:gd name="T29" fmla="*/ 1 h 497"/>
                  <a:gd name="T30" fmla="*/ 1 w 371"/>
                  <a:gd name="T31" fmla="*/ 1 h 497"/>
                  <a:gd name="T32" fmla="*/ 1 w 371"/>
                  <a:gd name="T33" fmla="*/ 1 h 497"/>
                  <a:gd name="T34" fmla="*/ 1 w 371"/>
                  <a:gd name="T35" fmla="*/ 1 h 497"/>
                  <a:gd name="T36" fmla="*/ 1 w 371"/>
                  <a:gd name="T37" fmla="*/ 1 h 497"/>
                  <a:gd name="T38" fmla="*/ 1 w 371"/>
                  <a:gd name="T39" fmla="*/ 1 h 497"/>
                  <a:gd name="T40" fmla="*/ 1 w 371"/>
                  <a:gd name="T41" fmla="*/ 1 h 49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71" h="497">
                    <a:moveTo>
                      <a:pt x="273" y="497"/>
                    </a:moveTo>
                    <a:lnTo>
                      <a:pt x="223" y="372"/>
                    </a:lnTo>
                    <a:lnTo>
                      <a:pt x="149" y="250"/>
                    </a:lnTo>
                    <a:lnTo>
                      <a:pt x="75" y="125"/>
                    </a:lnTo>
                    <a:lnTo>
                      <a:pt x="0" y="0"/>
                    </a:lnTo>
                    <a:lnTo>
                      <a:pt x="24" y="27"/>
                    </a:lnTo>
                    <a:lnTo>
                      <a:pt x="75" y="51"/>
                    </a:lnTo>
                    <a:lnTo>
                      <a:pt x="98" y="74"/>
                    </a:lnTo>
                    <a:lnTo>
                      <a:pt x="149" y="102"/>
                    </a:lnTo>
                    <a:lnTo>
                      <a:pt x="172" y="125"/>
                    </a:lnTo>
                    <a:lnTo>
                      <a:pt x="223" y="149"/>
                    </a:lnTo>
                    <a:lnTo>
                      <a:pt x="247" y="175"/>
                    </a:lnTo>
                    <a:lnTo>
                      <a:pt x="297" y="200"/>
                    </a:lnTo>
                    <a:lnTo>
                      <a:pt x="321" y="250"/>
                    </a:lnTo>
                    <a:lnTo>
                      <a:pt x="348" y="274"/>
                    </a:lnTo>
                    <a:lnTo>
                      <a:pt x="371" y="298"/>
                    </a:lnTo>
                    <a:lnTo>
                      <a:pt x="371" y="349"/>
                    </a:lnTo>
                    <a:lnTo>
                      <a:pt x="371" y="372"/>
                    </a:lnTo>
                    <a:lnTo>
                      <a:pt x="348" y="422"/>
                    </a:lnTo>
                    <a:lnTo>
                      <a:pt x="321" y="447"/>
                    </a:lnTo>
                    <a:lnTo>
                      <a:pt x="273" y="497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53" name="Freeform 215">
                <a:extLst>
                  <a:ext uri="{FF2B5EF4-FFF2-40B4-BE49-F238E27FC236}">
                    <a16:creationId xmlns:a16="http://schemas.microsoft.com/office/drawing/2014/main" id="{1545DC74-A9B7-4D11-895E-CFE75160D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3" y="1626"/>
                <a:ext cx="12" cy="4"/>
              </a:xfrm>
              <a:custGeom>
                <a:avLst/>
                <a:gdLst>
                  <a:gd name="T0" fmla="*/ 1 w 223"/>
                  <a:gd name="T1" fmla="*/ 0 h 74"/>
                  <a:gd name="T2" fmla="*/ 0 w 223"/>
                  <a:gd name="T3" fmla="*/ 0 h 74"/>
                  <a:gd name="T4" fmla="*/ 0 w 223"/>
                  <a:gd name="T5" fmla="*/ 0 h 74"/>
                  <a:gd name="T6" fmla="*/ 0 w 223"/>
                  <a:gd name="T7" fmla="*/ 0 h 74"/>
                  <a:gd name="T8" fmla="*/ 1 w 223"/>
                  <a:gd name="T9" fmla="*/ 0 h 74"/>
                  <a:gd name="T10" fmla="*/ 1 w 223"/>
                  <a:gd name="T11" fmla="*/ 0 h 74"/>
                  <a:gd name="T12" fmla="*/ 1 w 223"/>
                  <a:gd name="T13" fmla="*/ 0 h 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3" h="74">
                    <a:moveTo>
                      <a:pt x="223" y="23"/>
                    </a:moveTo>
                    <a:lnTo>
                      <a:pt x="24" y="74"/>
                    </a:lnTo>
                    <a:lnTo>
                      <a:pt x="0" y="74"/>
                    </a:lnTo>
                    <a:lnTo>
                      <a:pt x="51" y="23"/>
                    </a:lnTo>
                    <a:lnTo>
                      <a:pt x="199" y="0"/>
                    </a:lnTo>
                    <a:lnTo>
                      <a:pt x="223" y="0"/>
                    </a:lnTo>
                    <a:lnTo>
                      <a:pt x="223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54" name="Freeform 216">
                <a:extLst>
                  <a:ext uri="{FF2B5EF4-FFF2-40B4-BE49-F238E27FC236}">
                    <a16:creationId xmlns:a16="http://schemas.microsoft.com/office/drawing/2014/main" id="{DF7D5B1D-0FE8-4A41-8863-A13A8776E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3" y="1626"/>
                <a:ext cx="12" cy="4"/>
              </a:xfrm>
              <a:custGeom>
                <a:avLst/>
                <a:gdLst>
                  <a:gd name="T0" fmla="*/ 1 w 223"/>
                  <a:gd name="T1" fmla="*/ 0 h 74"/>
                  <a:gd name="T2" fmla="*/ 0 w 223"/>
                  <a:gd name="T3" fmla="*/ 0 h 74"/>
                  <a:gd name="T4" fmla="*/ 0 w 223"/>
                  <a:gd name="T5" fmla="*/ 0 h 74"/>
                  <a:gd name="T6" fmla="*/ 0 w 223"/>
                  <a:gd name="T7" fmla="*/ 0 h 74"/>
                  <a:gd name="T8" fmla="*/ 0 w 223"/>
                  <a:gd name="T9" fmla="*/ 0 h 74"/>
                  <a:gd name="T10" fmla="*/ 1 w 223"/>
                  <a:gd name="T11" fmla="*/ 0 h 74"/>
                  <a:gd name="T12" fmla="*/ 1 w 223"/>
                  <a:gd name="T13" fmla="*/ 0 h 74"/>
                  <a:gd name="T14" fmla="*/ 1 w 223"/>
                  <a:gd name="T15" fmla="*/ 0 h 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3" h="74">
                    <a:moveTo>
                      <a:pt x="223" y="23"/>
                    </a:moveTo>
                    <a:lnTo>
                      <a:pt x="24" y="74"/>
                    </a:lnTo>
                    <a:lnTo>
                      <a:pt x="0" y="74"/>
                    </a:lnTo>
                    <a:lnTo>
                      <a:pt x="51" y="23"/>
                    </a:lnTo>
                    <a:lnTo>
                      <a:pt x="199" y="0"/>
                    </a:lnTo>
                    <a:lnTo>
                      <a:pt x="223" y="0"/>
                    </a:lnTo>
                    <a:lnTo>
                      <a:pt x="223" y="23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55" name="Freeform 217">
                <a:extLst>
                  <a:ext uri="{FF2B5EF4-FFF2-40B4-BE49-F238E27FC236}">
                    <a16:creationId xmlns:a16="http://schemas.microsoft.com/office/drawing/2014/main" id="{F2182AD6-26E8-40BC-AA52-E604684EB6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" y="1626"/>
                <a:ext cx="20" cy="4"/>
              </a:xfrm>
              <a:custGeom>
                <a:avLst/>
                <a:gdLst>
                  <a:gd name="T0" fmla="*/ 1 w 348"/>
                  <a:gd name="T1" fmla="*/ 0 h 74"/>
                  <a:gd name="T2" fmla="*/ 1 w 348"/>
                  <a:gd name="T3" fmla="*/ 0 h 74"/>
                  <a:gd name="T4" fmla="*/ 1 w 348"/>
                  <a:gd name="T5" fmla="*/ 0 h 74"/>
                  <a:gd name="T6" fmla="*/ 0 w 348"/>
                  <a:gd name="T7" fmla="*/ 0 h 74"/>
                  <a:gd name="T8" fmla="*/ 0 w 348"/>
                  <a:gd name="T9" fmla="*/ 0 h 74"/>
                  <a:gd name="T10" fmla="*/ 0 w 348"/>
                  <a:gd name="T11" fmla="*/ 0 h 74"/>
                  <a:gd name="T12" fmla="*/ 0 w 348"/>
                  <a:gd name="T13" fmla="*/ 0 h 74"/>
                  <a:gd name="T14" fmla="*/ 0 w 348"/>
                  <a:gd name="T15" fmla="*/ 0 h 74"/>
                  <a:gd name="T16" fmla="*/ 1 w 348"/>
                  <a:gd name="T17" fmla="*/ 0 h 74"/>
                  <a:gd name="T18" fmla="*/ 1 w 348"/>
                  <a:gd name="T19" fmla="*/ 0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48" h="74">
                    <a:moveTo>
                      <a:pt x="325" y="23"/>
                    </a:moveTo>
                    <a:lnTo>
                      <a:pt x="348" y="51"/>
                    </a:lnTo>
                    <a:lnTo>
                      <a:pt x="199" y="74"/>
                    </a:lnTo>
                    <a:lnTo>
                      <a:pt x="51" y="51"/>
                    </a:lnTo>
                    <a:lnTo>
                      <a:pt x="27" y="51"/>
                    </a:lnTo>
                    <a:lnTo>
                      <a:pt x="0" y="23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224" y="0"/>
                    </a:lnTo>
                    <a:lnTo>
                      <a:pt x="325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56" name="Freeform 218">
                <a:extLst>
                  <a:ext uri="{FF2B5EF4-FFF2-40B4-BE49-F238E27FC236}">
                    <a16:creationId xmlns:a16="http://schemas.microsoft.com/office/drawing/2014/main" id="{9165FDDC-CCAE-45FB-82E1-EC1CDC476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" y="1626"/>
                <a:ext cx="20" cy="4"/>
              </a:xfrm>
              <a:custGeom>
                <a:avLst/>
                <a:gdLst>
                  <a:gd name="T0" fmla="*/ 1 w 348"/>
                  <a:gd name="T1" fmla="*/ 0 h 74"/>
                  <a:gd name="T2" fmla="*/ 1 w 348"/>
                  <a:gd name="T3" fmla="*/ 0 h 74"/>
                  <a:gd name="T4" fmla="*/ 1 w 348"/>
                  <a:gd name="T5" fmla="*/ 0 h 74"/>
                  <a:gd name="T6" fmla="*/ 1 w 348"/>
                  <a:gd name="T7" fmla="*/ 0 h 74"/>
                  <a:gd name="T8" fmla="*/ 0 w 348"/>
                  <a:gd name="T9" fmla="*/ 0 h 74"/>
                  <a:gd name="T10" fmla="*/ 0 w 348"/>
                  <a:gd name="T11" fmla="*/ 0 h 74"/>
                  <a:gd name="T12" fmla="*/ 0 w 348"/>
                  <a:gd name="T13" fmla="*/ 0 h 74"/>
                  <a:gd name="T14" fmla="*/ 0 w 348"/>
                  <a:gd name="T15" fmla="*/ 0 h 74"/>
                  <a:gd name="T16" fmla="*/ 0 w 348"/>
                  <a:gd name="T17" fmla="*/ 0 h 74"/>
                  <a:gd name="T18" fmla="*/ 1 w 348"/>
                  <a:gd name="T19" fmla="*/ 0 h 74"/>
                  <a:gd name="T20" fmla="*/ 1 w 348"/>
                  <a:gd name="T21" fmla="*/ 0 h 7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48" h="74">
                    <a:moveTo>
                      <a:pt x="325" y="23"/>
                    </a:moveTo>
                    <a:lnTo>
                      <a:pt x="348" y="51"/>
                    </a:lnTo>
                    <a:lnTo>
                      <a:pt x="199" y="74"/>
                    </a:lnTo>
                    <a:lnTo>
                      <a:pt x="51" y="51"/>
                    </a:lnTo>
                    <a:lnTo>
                      <a:pt x="27" y="51"/>
                    </a:lnTo>
                    <a:lnTo>
                      <a:pt x="0" y="23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224" y="0"/>
                    </a:lnTo>
                    <a:lnTo>
                      <a:pt x="325" y="23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57" name="Freeform 219">
                <a:extLst>
                  <a:ext uri="{FF2B5EF4-FFF2-40B4-BE49-F238E27FC236}">
                    <a16:creationId xmlns:a16="http://schemas.microsoft.com/office/drawing/2014/main" id="{3B456221-7CAD-4BB8-8BEC-D181BE78C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7" y="1626"/>
                <a:ext cx="17" cy="4"/>
              </a:xfrm>
              <a:custGeom>
                <a:avLst/>
                <a:gdLst>
                  <a:gd name="T0" fmla="*/ 1 w 294"/>
                  <a:gd name="T1" fmla="*/ 0 h 74"/>
                  <a:gd name="T2" fmla="*/ 0 w 294"/>
                  <a:gd name="T3" fmla="*/ 0 h 74"/>
                  <a:gd name="T4" fmla="*/ 0 w 294"/>
                  <a:gd name="T5" fmla="*/ 0 h 74"/>
                  <a:gd name="T6" fmla="*/ 0 w 294"/>
                  <a:gd name="T7" fmla="*/ 0 h 74"/>
                  <a:gd name="T8" fmla="*/ 0 w 294"/>
                  <a:gd name="T9" fmla="*/ 0 h 74"/>
                  <a:gd name="T10" fmla="*/ 1 w 294"/>
                  <a:gd name="T11" fmla="*/ 0 h 74"/>
                  <a:gd name="T12" fmla="*/ 1 w 294"/>
                  <a:gd name="T13" fmla="*/ 0 h 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4" h="74">
                    <a:moveTo>
                      <a:pt x="270" y="74"/>
                    </a:moveTo>
                    <a:lnTo>
                      <a:pt x="146" y="74"/>
                    </a:lnTo>
                    <a:lnTo>
                      <a:pt x="23" y="23"/>
                    </a:lnTo>
                    <a:lnTo>
                      <a:pt x="0" y="23"/>
                    </a:lnTo>
                    <a:lnTo>
                      <a:pt x="23" y="0"/>
                    </a:lnTo>
                    <a:lnTo>
                      <a:pt x="294" y="51"/>
                    </a:lnTo>
                    <a:lnTo>
                      <a:pt x="270" y="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58" name="Freeform 220">
                <a:extLst>
                  <a:ext uri="{FF2B5EF4-FFF2-40B4-BE49-F238E27FC236}">
                    <a16:creationId xmlns:a16="http://schemas.microsoft.com/office/drawing/2014/main" id="{7B35750C-BA45-4599-B8B7-D95B53E23C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7" y="1626"/>
                <a:ext cx="17" cy="4"/>
              </a:xfrm>
              <a:custGeom>
                <a:avLst/>
                <a:gdLst>
                  <a:gd name="T0" fmla="*/ 1 w 294"/>
                  <a:gd name="T1" fmla="*/ 0 h 74"/>
                  <a:gd name="T2" fmla="*/ 0 w 294"/>
                  <a:gd name="T3" fmla="*/ 0 h 74"/>
                  <a:gd name="T4" fmla="*/ 0 w 294"/>
                  <a:gd name="T5" fmla="*/ 0 h 74"/>
                  <a:gd name="T6" fmla="*/ 0 w 294"/>
                  <a:gd name="T7" fmla="*/ 0 h 74"/>
                  <a:gd name="T8" fmla="*/ 0 w 294"/>
                  <a:gd name="T9" fmla="*/ 0 h 74"/>
                  <a:gd name="T10" fmla="*/ 1 w 294"/>
                  <a:gd name="T11" fmla="*/ 0 h 74"/>
                  <a:gd name="T12" fmla="*/ 1 w 294"/>
                  <a:gd name="T13" fmla="*/ 0 h 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4" h="74">
                    <a:moveTo>
                      <a:pt x="270" y="74"/>
                    </a:moveTo>
                    <a:lnTo>
                      <a:pt x="146" y="74"/>
                    </a:lnTo>
                    <a:lnTo>
                      <a:pt x="23" y="23"/>
                    </a:lnTo>
                    <a:lnTo>
                      <a:pt x="0" y="23"/>
                    </a:lnTo>
                    <a:lnTo>
                      <a:pt x="23" y="0"/>
                    </a:lnTo>
                    <a:lnTo>
                      <a:pt x="294" y="51"/>
                    </a:lnTo>
                    <a:lnTo>
                      <a:pt x="270" y="74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59" name="Freeform 221">
                <a:extLst>
                  <a:ext uri="{FF2B5EF4-FFF2-40B4-BE49-F238E27FC236}">
                    <a16:creationId xmlns:a16="http://schemas.microsoft.com/office/drawing/2014/main" id="{42635BFD-E1DC-4722-AB7A-577CF382D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5" y="1627"/>
                <a:ext cx="14" cy="4"/>
              </a:xfrm>
              <a:custGeom>
                <a:avLst/>
                <a:gdLst>
                  <a:gd name="T0" fmla="*/ 1 w 247"/>
                  <a:gd name="T1" fmla="*/ 0 h 75"/>
                  <a:gd name="T2" fmla="*/ 1 w 247"/>
                  <a:gd name="T3" fmla="*/ 0 h 75"/>
                  <a:gd name="T4" fmla="*/ 0 w 247"/>
                  <a:gd name="T5" fmla="*/ 0 h 75"/>
                  <a:gd name="T6" fmla="*/ 0 w 247"/>
                  <a:gd name="T7" fmla="*/ 0 h 75"/>
                  <a:gd name="T8" fmla="*/ 0 w 247"/>
                  <a:gd name="T9" fmla="*/ 0 h 75"/>
                  <a:gd name="T10" fmla="*/ 1 w 247"/>
                  <a:gd name="T11" fmla="*/ 0 h 75"/>
                  <a:gd name="T12" fmla="*/ 1 w 247"/>
                  <a:gd name="T13" fmla="*/ 0 h 75"/>
                  <a:gd name="T14" fmla="*/ 1 w 247"/>
                  <a:gd name="T15" fmla="*/ 0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7" h="75">
                    <a:moveTo>
                      <a:pt x="247" y="28"/>
                    </a:moveTo>
                    <a:lnTo>
                      <a:pt x="173" y="51"/>
                    </a:lnTo>
                    <a:lnTo>
                      <a:pt x="24" y="75"/>
                    </a:lnTo>
                    <a:lnTo>
                      <a:pt x="0" y="51"/>
                    </a:lnTo>
                    <a:lnTo>
                      <a:pt x="0" y="0"/>
                    </a:lnTo>
                    <a:lnTo>
                      <a:pt x="200" y="0"/>
                    </a:lnTo>
                    <a:lnTo>
                      <a:pt x="247" y="0"/>
                    </a:lnTo>
                    <a:lnTo>
                      <a:pt x="247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60" name="Freeform 222">
                <a:extLst>
                  <a:ext uri="{FF2B5EF4-FFF2-40B4-BE49-F238E27FC236}">
                    <a16:creationId xmlns:a16="http://schemas.microsoft.com/office/drawing/2014/main" id="{60EF0D2C-ECFD-4637-B576-FB0C826EE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5" y="1627"/>
                <a:ext cx="14" cy="4"/>
              </a:xfrm>
              <a:custGeom>
                <a:avLst/>
                <a:gdLst>
                  <a:gd name="T0" fmla="*/ 1 w 247"/>
                  <a:gd name="T1" fmla="*/ 0 h 75"/>
                  <a:gd name="T2" fmla="*/ 1 w 247"/>
                  <a:gd name="T3" fmla="*/ 0 h 75"/>
                  <a:gd name="T4" fmla="*/ 1 w 247"/>
                  <a:gd name="T5" fmla="*/ 0 h 75"/>
                  <a:gd name="T6" fmla="*/ 0 w 247"/>
                  <a:gd name="T7" fmla="*/ 0 h 75"/>
                  <a:gd name="T8" fmla="*/ 0 w 247"/>
                  <a:gd name="T9" fmla="*/ 0 h 75"/>
                  <a:gd name="T10" fmla="*/ 0 w 247"/>
                  <a:gd name="T11" fmla="*/ 0 h 75"/>
                  <a:gd name="T12" fmla="*/ 0 w 247"/>
                  <a:gd name="T13" fmla="*/ 0 h 75"/>
                  <a:gd name="T14" fmla="*/ 0 w 247"/>
                  <a:gd name="T15" fmla="*/ 0 h 75"/>
                  <a:gd name="T16" fmla="*/ 1 w 247"/>
                  <a:gd name="T17" fmla="*/ 0 h 75"/>
                  <a:gd name="T18" fmla="*/ 1 w 247"/>
                  <a:gd name="T19" fmla="*/ 0 h 75"/>
                  <a:gd name="T20" fmla="*/ 1 w 247"/>
                  <a:gd name="T21" fmla="*/ 0 h 7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47" h="75">
                    <a:moveTo>
                      <a:pt x="247" y="28"/>
                    </a:moveTo>
                    <a:lnTo>
                      <a:pt x="247" y="28"/>
                    </a:lnTo>
                    <a:lnTo>
                      <a:pt x="173" y="51"/>
                    </a:lnTo>
                    <a:lnTo>
                      <a:pt x="24" y="75"/>
                    </a:lnTo>
                    <a:lnTo>
                      <a:pt x="0" y="51"/>
                    </a:lnTo>
                    <a:lnTo>
                      <a:pt x="0" y="0"/>
                    </a:lnTo>
                    <a:lnTo>
                      <a:pt x="200" y="0"/>
                    </a:lnTo>
                    <a:lnTo>
                      <a:pt x="247" y="0"/>
                    </a:lnTo>
                    <a:lnTo>
                      <a:pt x="247" y="28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61" name="Freeform 223">
                <a:extLst>
                  <a:ext uri="{FF2B5EF4-FFF2-40B4-BE49-F238E27FC236}">
                    <a16:creationId xmlns:a16="http://schemas.microsoft.com/office/drawing/2014/main" id="{F6A70ED2-2C14-4706-B8D5-7D9A6CC51D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5" y="1630"/>
                <a:ext cx="15" cy="5"/>
              </a:xfrm>
              <a:custGeom>
                <a:avLst/>
                <a:gdLst>
                  <a:gd name="T0" fmla="*/ 1 w 273"/>
                  <a:gd name="T1" fmla="*/ 0 h 98"/>
                  <a:gd name="T2" fmla="*/ 1 w 273"/>
                  <a:gd name="T3" fmla="*/ 0 h 98"/>
                  <a:gd name="T4" fmla="*/ 0 w 273"/>
                  <a:gd name="T5" fmla="*/ 0 h 98"/>
                  <a:gd name="T6" fmla="*/ 0 w 273"/>
                  <a:gd name="T7" fmla="*/ 0 h 98"/>
                  <a:gd name="T8" fmla="*/ 0 w 273"/>
                  <a:gd name="T9" fmla="*/ 0 h 98"/>
                  <a:gd name="T10" fmla="*/ 0 w 273"/>
                  <a:gd name="T11" fmla="*/ 0 h 98"/>
                  <a:gd name="T12" fmla="*/ 0 w 273"/>
                  <a:gd name="T13" fmla="*/ 0 h 98"/>
                  <a:gd name="T14" fmla="*/ 1 w 273"/>
                  <a:gd name="T15" fmla="*/ 0 h 98"/>
                  <a:gd name="T16" fmla="*/ 1 w 273"/>
                  <a:gd name="T17" fmla="*/ 0 h 9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3" h="98">
                    <a:moveTo>
                      <a:pt x="273" y="24"/>
                    </a:moveTo>
                    <a:lnTo>
                      <a:pt x="247" y="75"/>
                    </a:lnTo>
                    <a:lnTo>
                      <a:pt x="172" y="98"/>
                    </a:lnTo>
                    <a:lnTo>
                      <a:pt x="51" y="98"/>
                    </a:lnTo>
                    <a:lnTo>
                      <a:pt x="23" y="98"/>
                    </a:lnTo>
                    <a:lnTo>
                      <a:pt x="0" y="75"/>
                    </a:lnTo>
                    <a:lnTo>
                      <a:pt x="23" y="50"/>
                    </a:lnTo>
                    <a:lnTo>
                      <a:pt x="247" y="0"/>
                    </a:lnTo>
                    <a:lnTo>
                      <a:pt x="273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62" name="Freeform 224">
                <a:extLst>
                  <a:ext uri="{FF2B5EF4-FFF2-40B4-BE49-F238E27FC236}">
                    <a16:creationId xmlns:a16="http://schemas.microsoft.com/office/drawing/2014/main" id="{4B06014A-ADC9-4010-AE56-85BA7A1E7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5" y="1630"/>
                <a:ext cx="15" cy="5"/>
              </a:xfrm>
              <a:custGeom>
                <a:avLst/>
                <a:gdLst>
                  <a:gd name="T0" fmla="*/ 1 w 273"/>
                  <a:gd name="T1" fmla="*/ 0 h 98"/>
                  <a:gd name="T2" fmla="*/ 1 w 273"/>
                  <a:gd name="T3" fmla="*/ 0 h 98"/>
                  <a:gd name="T4" fmla="*/ 0 w 273"/>
                  <a:gd name="T5" fmla="*/ 0 h 98"/>
                  <a:gd name="T6" fmla="*/ 0 w 273"/>
                  <a:gd name="T7" fmla="*/ 0 h 98"/>
                  <a:gd name="T8" fmla="*/ 0 w 273"/>
                  <a:gd name="T9" fmla="*/ 0 h 98"/>
                  <a:gd name="T10" fmla="*/ 0 w 273"/>
                  <a:gd name="T11" fmla="*/ 0 h 98"/>
                  <a:gd name="T12" fmla="*/ 0 w 273"/>
                  <a:gd name="T13" fmla="*/ 0 h 98"/>
                  <a:gd name="T14" fmla="*/ 0 w 273"/>
                  <a:gd name="T15" fmla="*/ 0 h 98"/>
                  <a:gd name="T16" fmla="*/ 1 w 273"/>
                  <a:gd name="T17" fmla="*/ 0 h 98"/>
                  <a:gd name="T18" fmla="*/ 1 w 273"/>
                  <a:gd name="T19" fmla="*/ 0 h 98"/>
                  <a:gd name="T20" fmla="*/ 1 w 273"/>
                  <a:gd name="T21" fmla="*/ 0 h 9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73" h="98">
                    <a:moveTo>
                      <a:pt x="273" y="24"/>
                    </a:moveTo>
                    <a:lnTo>
                      <a:pt x="247" y="75"/>
                    </a:lnTo>
                    <a:lnTo>
                      <a:pt x="172" y="98"/>
                    </a:lnTo>
                    <a:lnTo>
                      <a:pt x="51" y="98"/>
                    </a:lnTo>
                    <a:lnTo>
                      <a:pt x="23" y="98"/>
                    </a:lnTo>
                    <a:lnTo>
                      <a:pt x="0" y="75"/>
                    </a:lnTo>
                    <a:lnTo>
                      <a:pt x="23" y="50"/>
                    </a:lnTo>
                    <a:lnTo>
                      <a:pt x="247" y="0"/>
                    </a:lnTo>
                    <a:lnTo>
                      <a:pt x="273" y="24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63" name="Freeform 225">
                <a:extLst>
                  <a:ext uri="{FF2B5EF4-FFF2-40B4-BE49-F238E27FC236}">
                    <a16:creationId xmlns:a16="http://schemas.microsoft.com/office/drawing/2014/main" id="{1929DB13-F5A1-4816-9000-CBA0B3178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7" y="1630"/>
                <a:ext cx="11" cy="4"/>
              </a:xfrm>
              <a:custGeom>
                <a:avLst/>
                <a:gdLst>
                  <a:gd name="T0" fmla="*/ 1 w 196"/>
                  <a:gd name="T1" fmla="*/ 0 h 75"/>
                  <a:gd name="T2" fmla="*/ 0 w 196"/>
                  <a:gd name="T3" fmla="*/ 0 h 75"/>
                  <a:gd name="T4" fmla="*/ 0 w 196"/>
                  <a:gd name="T5" fmla="*/ 0 h 75"/>
                  <a:gd name="T6" fmla="*/ 1 w 196"/>
                  <a:gd name="T7" fmla="*/ 0 h 75"/>
                  <a:gd name="T8" fmla="*/ 1 w 196"/>
                  <a:gd name="T9" fmla="*/ 0 h 75"/>
                  <a:gd name="T10" fmla="*/ 1 w 196"/>
                  <a:gd name="T11" fmla="*/ 0 h 7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6" h="75">
                    <a:moveTo>
                      <a:pt x="196" y="24"/>
                    </a:moveTo>
                    <a:lnTo>
                      <a:pt x="98" y="75"/>
                    </a:lnTo>
                    <a:lnTo>
                      <a:pt x="0" y="75"/>
                    </a:lnTo>
                    <a:lnTo>
                      <a:pt x="173" y="0"/>
                    </a:lnTo>
                    <a:lnTo>
                      <a:pt x="196" y="0"/>
                    </a:lnTo>
                    <a:lnTo>
                      <a:pt x="196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64" name="Freeform 226">
                <a:extLst>
                  <a:ext uri="{FF2B5EF4-FFF2-40B4-BE49-F238E27FC236}">
                    <a16:creationId xmlns:a16="http://schemas.microsoft.com/office/drawing/2014/main" id="{1ACA4678-FB1A-4BA1-A4C5-66A64AAE2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7" y="1630"/>
                <a:ext cx="11" cy="4"/>
              </a:xfrm>
              <a:custGeom>
                <a:avLst/>
                <a:gdLst>
                  <a:gd name="T0" fmla="*/ 1 w 196"/>
                  <a:gd name="T1" fmla="*/ 0 h 75"/>
                  <a:gd name="T2" fmla="*/ 0 w 196"/>
                  <a:gd name="T3" fmla="*/ 0 h 75"/>
                  <a:gd name="T4" fmla="*/ 0 w 196"/>
                  <a:gd name="T5" fmla="*/ 0 h 75"/>
                  <a:gd name="T6" fmla="*/ 0 w 196"/>
                  <a:gd name="T7" fmla="*/ 0 h 75"/>
                  <a:gd name="T8" fmla="*/ 0 w 196"/>
                  <a:gd name="T9" fmla="*/ 0 h 75"/>
                  <a:gd name="T10" fmla="*/ 1 w 196"/>
                  <a:gd name="T11" fmla="*/ 0 h 75"/>
                  <a:gd name="T12" fmla="*/ 1 w 196"/>
                  <a:gd name="T13" fmla="*/ 0 h 75"/>
                  <a:gd name="T14" fmla="*/ 1 w 196"/>
                  <a:gd name="T15" fmla="*/ 0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96" h="75">
                    <a:moveTo>
                      <a:pt x="196" y="24"/>
                    </a:moveTo>
                    <a:lnTo>
                      <a:pt x="98" y="75"/>
                    </a:lnTo>
                    <a:lnTo>
                      <a:pt x="0" y="75"/>
                    </a:lnTo>
                    <a:lnTo>
                      <a:pt x="173" y="0"/>
                    </a:lnTo>
                    <a:lnTo>
                      <a:pt x="196" y="0"/>
                    </a:lnTo>
                    <a:lnTo>
                      <a:pt x="196" y="24"/>
                    </a:lnTo>
                    <a:close/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1551" name="Freeform 227">
              <a:extLst>
                <a:ext uri="{FF2B5EF4-FFF2-40B4-BE49-F238E27FC236}">
                  <a16:creationId xmlns:a16="http://schemas.microsoft.com/office/drawing/2014/main" id="{4110208A-0688-4325-AA1E-DFEF7B0E9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" y="1630"/>
              <a:ext cx="12" cy="8"/>
            </a:xfrm>
            <a:custGeom>
              <a:avLst/>
              <a:gdLst>
                <a:gd name="T0" fmla="*/ 1 w 223"/>
                <a:gd name="T1" fmla="*/ 0 h 149"/>
                <a:gd name="T2" fmla="*/ 1 w 223"/>
                <a:gd name="T3" fmla="*/ 0 h 149"/>
                <a:gd name="T4" fmla="*/ 0 w 223"/>
                <a:gd name="T5" fmla="*/ 0 h 149"/>
                <a:gd name="T6" fmla="*/ 0 w 223"/>
                <a:gd name="T7" fmla="*/ 0 h 149"/>
                <a:gd name="T8" fmla="*/ 0 w 223"/>
                <a:gd name="T9" fmla="*/ 0 h 149"/>
                <a:gd name="T10" fmla="*/ 0 w 223"/>
                <a:gd name="T11" fmla="*/ 0 h 149"/>
                <a:gd name="T12" fmla="*/ 0 w 223"/>
                <a:gd name="T13" fmla="*/ 0 h 149"/>
                <a:gd name="T14" fmla="*/ 0 w 223"/>
                <a:gd name="T15" fmla="*/ 0 h 149"/>
                <a:gd name="T16" fmla="*/ 1 w 223"/>
                <a:gd name="T17" fmla="*/ 0 h 1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3" h="149">
                  <a:moveTo>
                    <a:pt x="223" y="24"/>
                  </a:moveTo>
                  <a:lnTo>
                    <a:pt x="223" y="50"/>
                  </a:lnTo>
                  <a:lnTo>
                    <a:pt x="99" y="98"/>
                  </a:lnTo>
                  <a:lnTo>
                    <a:pt x="74" y="125"/>
                  </a:lnTo>
                  <a:lnTo>
                    <a:pt x="24" y="149"/>
                  </a:lnTo>
                  <a:lnTo>
                    <a:pt x="0" y="149"/>
                  </a:lnTo>
                  <a:lnTo>
                    <a:pt x="0" y="125"/>
                  </a:lnTo>
                  <a:lnTo>
                    <a:pt x="173" y="0"/>
                  </a:lnTo>
                  <a:lnTo>
                    <a:pt x="223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52" name="Freeform 228">
              <a:extLst>
                <a:ext uri="{FF2B5EF4-FFF2-40B4-BE49-F238E27FC236}">
                  <a16:creationId xmlns:a16="http://schemas.microsoft.com/office/drawing/2014/main" id="{79037C73-E06D-4ED8-8AB0-F0C76CCF0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" y="1630"/>
              <a:ext cx="12" cy="8"/>
            </a:xfrm>
            <a:custGeom>
              <a:avLst/>
              <a:gdLst>
                <a:gd name="T0" fmla="*/ 1 w 223"/>
                <a:gd name="T1" fmla="*/ 0 h 149"/>
                <a:gd name="T2" fmla="*/ 1 w 223"/>
                <a:gd name="T3" fmla="*/ 0 h 149"/>
                <a:gd name="T4" fmla="*/ 0 w 223"/>
                <a:gd name="T5" fmla="*/ 0 h 149"/>
                <a:gd name="T6" fmla="*/ 0 w 223"/>
                <a:gd name="T7" fmla="*/ 0 h 149"/>
                <a:gd name="T8" fmla="*/ 0 w 223"/>
                <a:gd name="T9" fmla="*/ 0 h 149"/>
                <a:gd name="T10" fmla="*/ 0 w 223"/>
                <a:gd name="T11" fmla="*/ 0 h 149"/>
                <a:gd name="T12" fmla="*/ 0 w 223"/>
                <a:gd name="T13" fmla="*/ 0 h 149"/>
                <a:gd name="T14" fmla="*/ 0 w 223"/>
                <a:gd name="T15" fmla="*/ 0 h 149"/>
                <a:gd name="T16" fmla="*/ 1 w 223"/>
                <a:gd name="T17" fmla="*/ 0 h 149"/>
                <a:gd name="T18" fmla="*/ 1 w 223"/>
                <a:gd name="T19" fmla="*/ 0 h 1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23" h="149">
                  <a:moveTo>
                    <a:pt x="223" y="24"/>
                  </a:moveTo>
                  <a:lnTo>
                    <a:pt x="223" y="50"/>
                  </a:lnTo>
                  <a:lnTo>
                    <a:pt x="99" y="98"/>
                  </a:lnTo>
                  <a:lnTo>
                    <a:pt x="74" y="125"/>
                  </a:lnTo>
                  <a:lnTo>
                    <a:pt x="24" y="149"/>
                  </a:lnTo>
                  <a:lnTo>
                    <a:pt x="0" y="149"/>
                  </a:lnTo>
                  <a:lnTo>
                    <a:pt x="0" y="125"/>
                  </a:lnTo>
                  <a:lnTo>
                    <a:pt x="173" y="0"/>
                  </a:lnTo>
                  <a:lnTo>
                    <a:pt x="223" y="24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53" name="Freeform 229">
              <a:extLst>
                <a:ext uri="{FF2B5EF4-FFF2-40B4-BE49-F238E27FC236}">
                  <a16:creationId xmlns:a16="http://schemas.microsoft.com/office/drawing/2014/main" id="{D5DA0884-97BA-4F08-8EA6-4D8DC09A3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" y="1631"/>
              <a:ext cx="12" cy="8"/>
            </a:xfrm>
            <a:custGeom>
              <a:avLst/>
              <a:gdLst>
                <a:gd name="T0" fmla="*/ 0 w 222"/>
                <a:gd name="T1" fmla="*/ 0 h 149"/>
                <a:gd name="T2" fmla="*/ 1 w 222"/>
                <a:gd name="T3" fmla="*/ 0 h 149"/>
                <a:gd name="T4" fmla="*/ 1 w 222"/>
                <a:gd name="T5" fmla="*/ 0 h 149"/>
                <a:gd name="T6" fmla="*/ 0 w 222"/>
                <a:gd name="T7" fmla="*/ 0 h 149"/>
                <a:gd name="T8" fmla="*/ 0 w 222"/>
                <a:gd name="T9" fmla="*/ 0 h 149"/>
                <a:gd name="T10" fmla="*/ 0 w 222"/>
                <a:gd name="T11" fmla="*/ 0 h 149"/>
                <a:gd name="T12" fmla="*/ 0 w 222"/>
                <a:gd name="T13" fmla="*/ 0 h 149"/>
                <a:gd name="T14" fmla="*/ 0 w 222"/>
                <a:gd name="T15" fmla="*/ 0 h 149"/>
                <a:gd name="T16" fmla="*/ 0 w 222"/>
                <a:gd name="T17" fmla="*/ 0 h 1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2" h="149">
                  <a:moveTo>
                    <a:pt x="147" y="101"/>
                  </a:moveTo>
                  <a:lnTo>
                    <a:pt x="222" y="125"/>
                  </a:lnTo>
                  <a:lnTo>
                    <a:pt x="222" y="149"/>
                  </a:lnTo>
                  <a:lnTo>
                    <a:pt x="74" y="125"/>
                  </a:lnTo>
                  <a:lnTo>
                    <a:pt x="26" y="101"/>
                  </a:lnTo>
                  <a:lnTo>
                    <a:pt x="0" y="74"/>
                  </a:lnTo>
                  <a:lnTo>
                    <a:pt x="0" y="0"/>
                  </a:lnTo>
                  <a:lnTo>
                    <a:pt x="50" y="26"/>
                  </a:lnTo>
                  <a:lnTo>
                    <a:pt x="147" y="10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54" name="Freeform 230">
              <a:extLst>
                <a:ext uri="{FF2B5EF4-FFF2-40B4-BE49-F238E27FC236}">
                  <a16:creationId xmlns:a16="http://schemas.microsoft.com/office/drawing/2014/main" id="{FCC3F65D-D2FE-424A-AE95-F3B96B7AC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" y="1631"/>
              <a:ext cx="12" cy="8"/>
            </a:xfrm>
            <a:custGeom>
              <a:avLst/>
              <a:gdLst>
                <a:gd name="T0" fmla="*/ 0 w 222"/>
                <a:gd name="T1" fmla="*/ 0 h 149"/>
                <a:gd name="T2" fmla="*/ 1 w 222"/>
                <a:gd name="T3" fmla="*/ 0 h 149"/>
                <a:gd name="T4" fmla="*/ 1 w 222"/>
                <a:gd name="T5" fmla="*/ 0 h 149"/>
                <a:gd name="T6" fmla="*/ 0 w 222"/>
                <a:gd name="T7" fmla="*/ 0 h 149"/>
                <a:gd name="T8" fmla="*/ 0 w 222"/>
                <a:gd name="T9" fmla="*/ 0 h 149"/>
                <a:gd name="T10" fmla="*/ 0 w 222"/>
                <a:gd name="T11" fmla="*/ 0 h 149"/>
                <a:gd name="T12" fmla="*/ 0 w 222"/>
                <a:gd name="T13" fmla="*/ 0 h 149"/>
                <a:gd name="T14" fmla="*/ 0 w 222"/>
                <a:gd name="T15" fmla="*/ 0 h 149"/>
                <a:gd name="T16" fmla="*/ 0 w 222"/>
                <a:gd name="T17" fmla="*/ 0 h 1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2" h="149">
                  <a:moveTo>
                    <a:pt x="147" y="101"/>
                  </a:moveTo>
                  <a:lnTo>
                    <a:pt x="222" y="125"/>
                  </a:lnTo>
                  <a:lnTo>
                    <a:pt x="222" y="149"/>
                  </a:lnTo>
                  <a:lnTo>
                    <a:pt x="74" y="125"/>
                  </a:lnTo>
                  <a:lnTo>
                    <a:pt x="26" y="101"/>
                  </a:lnTo>
                  <a:lnTo>
                    <a:pt x="0" y="74"/>
                  </a:lnTo>
                  <a:lnTo>
                    <a:pt x="0" y="0"/>
                  </a:lnTo>
                  <a:lnTo>
                    <a:pt x="50" y="26"/>
                  </a:lnTo>
                  <a:lnTo>
                    <a:pt x="147" y="101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55" name="Freeform 231">
              <a:extLst>
                <a:ext uri="{FF2B5EF4-FFF2-40B4-BE49-F238E27FC236}">
                  <a16:creationId xmlns:a16="http://schemas.microsoft.com/office/drawing/2014/main" id="{40756AAB-B95A-49D9-ADEE-63826D1F6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0" y="1632"/>
              <a:ext cx="15" cy="5"/>
            </a:xfrm>
            <a:custGeom>
              <a:avLst/>
              <a:gdLst>
                <a:gd name="T0" fmla="*/ 1 w 273"/>
                <a:gd name="T1" fmla="*/ 0 h 75"/>
                <a:gd name="T2" fmla="*/ 1 w 273"/>
                <a:gd name="T3" fmla="*/ 0 h 75"/>
                <a:gd name="T4" fmla="*/ 0 w 273"/>
                <a:gd name="T5" fmla="*/ 0 h 75"/>
                <a:gd name="T6" fmla="*/ 0 w 273"/>
                <a:gd name="T7" fmla="*/ 0 h 75"/>
                <a:gd name="T8" fmla="*/ 0 w 273"/>
                <a:gd name="T9" fmla="*/ 0 h 75"/>
                <a:gd name="T10" fmla="*/ 0 w 273"/>
                <a:gd name="T11" fmla="*/ 0 h 75"/>
                <a:gd name="T12" fmla="*/ 1 w 273"/>
                <a:gd name="T13" fmla="*/ 0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3" h="75">
                  <a:moveTo>
                    <a:pt x="273" y="48"/>
                  </a:moveTo>
                  <a:lnTo>
                    <a:pt x="273" y="75"/>
                  </a:lnTo>
                  <a:lnTo>
                    <a:pt x="149" y="75"/>
                  </a:lnTo>
                  <a:lnTo>
                    <a:pt x="27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73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56" name="Freeform 232">
              <a:extLst>
                <a:ext uri="{FF2B5EF4-FFF2-40B4-BE49-F238E27FC236}">
                  <a16:creationId xmlns:a16="http://schemas.microsoft.com/office/drawing/2014/main" id="{0C689A6F-5852-4899-A150-385E3AB873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0" y="1632"/>
              <a:ext cx="15" cy="5"/>
            </a:xfrm>
            <a:custGeom>
              <a:avLst/>
              <a:gdLst>
                <a:gd name="T0" fmla="*/ 1 w 273"/>
                <a:gd name="T1" fmla="*/ 0 h 75"/>
                <a:gd name="T2" fmla="*/ 1 w 273"/>
                <a:gd name="T3" fmla="*/ 0 h 75"/>
                <a:gd name="T4" fmla="*/ 1 w 273"/>
                <a:gd name="T5" fmla="*/ 0 h 75"/>
                <a:gd name="T6" fmla="*/ 0 w 273"/>
                <a:gd name="T7" fmla="*/ 0 h 75"/>
                <a:gd name="T8" fmla="*/ 0 w 273"/>
                <a:gd name="T9" fmla="*/ 0 h 75"/>
                <a:gd name="T10" fmla="*/ 0 w 273"/>
                <a:gd name="T11" fmla="*/ 0 h 75"/>
                <a:gd name="T12" fmla="*/ 0 w 273"/>
                <a:gd name="T13" fmla="*/ 0 h 75"/>
                <a:gd name="T14" fmla="*/ 0 w 273"/>
                <a:gd name="T15" fmla="*/ 0 h 75"/>
                <a:gd name="T16" fmla="*/ 1 w 273"/>
                <a:gd name="T17" fmla="*/ 0 h 75"/>
                <a:gd name="T18" fmla="*/ 1 w 273"/>
                <a:gd name="T19" fmla="*/ 0 h 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3" h="75">
                  <a:moveTo>
                    <a:pt x="273" y="48"/>
                  </a:moveTo>
                  <a:lnTo>
                    <a:pt x="273" y="48"/>
                  </a:lnTo>
                  <a:lnTo>
                    <a:pt x="273" y="75"/>
                  </a:lnTo>
                  <a:lnTo>
                    <a:pt x="149" y="75"/>
                  </a:lnTo>
                  <a:lnTo>
                    <a:pt x="27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73" y="48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57" name="Freeform 233">
              <a:extLst>
                <a:ext uri="{FF2B5EF4-FFF2-40B4-BE49-F238E27FC236}">
                  <a16:creationId xmlns:a16="http://schemas.microsoft.com/office/drawing/2014/main" id="{02798DF8-E235-4321-A822-DE204A615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9" y="1632"/>
              <a:ext cx="10" cy="14"/>
            </a:xfrm>
            <a:custGeom>
              <a:avLst/>
              <a:gdLst>
                <a:gd name="T0" fmla="*/ 0 w 195"/>
                <a:gd name="T1" fmla="*/ 0 h 247"/>
                <a:gd name="T2" fmla="*/ 0 w 195"/>
                <a:gd name="T3" fmla="*/ 1 h 247"/>
                <a:gd name="T4" fmla="*/ 1 w 195"/>
                <a:gd name="T5" fmla="*/ 1 h 247"/>
                <a:gd name="T6" fmla="*/ 1 w 195"/>
                <a:gd name="T7" fmla="*/ 1 h 247"/>
                <a:gd name="T8" fmla="*/ 0 w 195"/>
                <a:gd name="T9" fmla="*/ 1 h 247"/>
                <a:gd name="T10" fmla="*/ 0 w 195"/>
                <a:gd name="T11" fmla="*/ 0 h 247"/>
                <a:gd name="T12" fmla="*/ 0 w 195"/>
                <a:gd name="T13" fmla="*/ 0 h 247"/>
                <a:gd name="T14" fmla="*/ 0 w 195"/>
                <a:gd name="T15" fmla="*/ 0 h 247"/>
                <a:gd name="T16" fmla="*/ 0 w 195"/>
                <a:gd name="T17" fmla="*/ 0 h 247"/>
                <a:gd name="T18" fmla="*/ 0 w 195"/>
                <a:gd name="T19" fmla="*/ 0 h 2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5" h="247">
                  <a:moveTo>
                    <a:pt x="74" y="75"/>
                  </a:moveTo>
                  <a:lnTo>
                    <a:pt x="172" y="197"/>
                  </a:lnTo>
                  <a:lnTo>
                    <a:pt x="195" y="197"/>
                  </a:lnTo>
                  <a:lnTo>
                    <a:pt x="195" y="224"/>
                  </a:lnTo>
                  <a:lnTo>
                    <a:pt x="172" y="247"/>
                  </a:lnTo>
                  <a:lnTo>
                    <a:pt x="98" y="149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3" y="0"/>
                  </a:lnTo>
                  <a:lnTo>
                    <a:pt x="74" y="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58" name="Freeform 234">
              <a:extLst>
                <a:ext uri="{FF2B5EF4-FFF2-40B4-BE49-F238E27FC236}">
                  <a16:creationId xmlns:a16="http://schemas.microsoft.com/office/drawing/2014/main" id="{0718C4B8-623C-4252-8D94-DEEB57554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9" y="1632"/>
              <a:ext cx="10" cy="14"/>
            </a:xfrm>
            <a:custGeom>
              <a:avLst/>
              <a:gdLst>
                <a:gd name="T0" fmla="*/ 0 w 195"/>
                <a:gd name="T1" fmla="*/ 0 h 247"/>
                <a:gd name="T2" fmla="*/ 0 w 195"/>
                <a:gd name="T3" fmla="*/ 0 h 247"/>
                <a:gd name="T4" fmla="*/ 0 w 195"/>
                <a:gd name="T5" fmla="*/ 1 h 247"/>
                <a:gd name="T6" fmla="*/ 1 w 195"/>
                <a:gd name="T7" fmla="*/ 1 h 247"/>
                <a:gd name="T8" fmla="*/ 1 w 195"/>
                <a:gd name="T9" fmla="*/ 1 h 247"/>
                <a:gd name="T10" fmla="*/ 0 w 195"/>
                <a:gd name="T11" fmla="*/ 1 h 247"/>
                <a:gd name="T12" fmla="*/ 0 w 195"/>
                <a:gd name="T13" fmla="*/ 0 h 247"/>
                <a:gd name="T14" fmla="*/ 0 w 195"/>
                <a:gd name="T15" fmla="*/ 0 h 247"/>
                <a:gd name="T16" fmla="*/ 0 w 195"/>
                <a:gd name="T17" fmla="*/ 0 h 247"/>
                <a:gd name="T18" fmla="*/ 0 w 195"/>
                <a:gd name="T19" fmla="*/ 0 h 247"/>
                <a:gd name="T20" fmla="*/ 0 w 195"/>
                <a:gd name="T21" fmla="*/ 0 h 24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5" h="247">
                  <a:moveTo>
                    <a:pt x="74" y="75"/>
                  </a:moveTo>
                  <a:lnTo>
                    <a:pt x="74" y="75"/>
                  </a:lnTo>
                  <a:lnTo>
                    <a:pt x="172" y="197"/>
                  </a:lnTo>
                  <a:lnTo>
                    <a:pt x="195" y="197"/>
                  </a:lnTo>
                  <a:lnTo>
                    <a:pt x="195" y="224"/>
                  </a:lnTo>
                  <a:lnTo>
                    <a:pt x="172" y="247"/>
                  </a:lnTo>
                  <a:lnTo>
                    <a:pt x="98" y="149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3" y="0"/>
                  </a:lnTo>
                  <a:lnTo>
                    <a:pt x="74" y="75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59" name="Freeform 235">
              <a:extLst>
                <a:ext uri="{FF2B5EF4-FFF2-40B4-BE49-F238E27FC236}">
                  <a16:creationId xmlns:a16="http://schemas.microsoft.com/office/drawing/2014/main" id="{04ADD7D5-3EA5-4A25-AA3C-0E352AA13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" y="1632"/>
              <a:ext cx="16" cy="6"/>
            </a:xfrm>
            <a:custGeom>
              <a:avLst/>
              <a:gdLst>
                <a:gd name="T0" fmla="*/ 1 w 273"/>
                <a:gd name="T1" fmla="*/ 0 h 99"/>
                <a:gd name="T2" fmla="*/ 1 w 273"/>
                <a:gd name="T3" fmla="*/ 0 h 99"/>
                <a:gd name="T4" fmla="*/ 0 w 273"/>
                <a:gd name="T5" fmla="*/ 0 h 99"/>
                <a:gd name="T6" fmla="*/ 0 w 273"/>
                <a:gd name="T7" fmla="*/ 0 h 99"/>
                <a:gd name="T8" fmla="*/ 0 w 273"/>
                <a:gd name="T9" fmla="*/ 0 h 99"/>
                <a:gd name="T10" fmla="*/ 0 w 273"/>
                <a:gd name="T11" fmla="*/ 0 h 99"/>
                <a:gd name="T12" fmla="*/ 1 w 273"/>
                <a:gd name="T13" fmla="*/ 0 h 99"/>
                <a:gd name="T14" fmla="*/ 1 w 273"/>
                <a:gd name="T15" fmla="*/ 0 h 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3" h="99">
                  <a:moveTo>
                    <a:pt x="273" y="25"/>
                  </a:moveTo>
                  <a:lnTo>
                    <a:pt x="222" y="48"/>
                  </a:lnTo>
                  <a:lnTo>
                    <a:pt x="50" y="99"/>
                  </a:lnTo>
                  <a:lnTo>
                    <a:pt x="0" y="99"/>
                  </a:lnTo>
                  <a:lnTo>
                    <a:pt x="0" y="75"/>
                  </a:lnTo>
                  <a:lnTo>
                    <a:pt x="50" y="48"/>
                  </a:lnTo>
                  <a:lnTo>
                    <a:pt x="273" y="0"/>
                  </a:lnTo>
                  <a:lnTo>
                    <a:pt x="273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60" name="Freeform 236">
              <a:extLst>
                <a:ext uri="{FF2B5EF4-FFF2-40B4-BE49-F238E27FC236}">
                  <a16:creationId xmlns:a16="http://schemas.microsoft.com/office/drawing/2014/main" id="{8EBBED14-18F2-427B-B867-CF64BF2A1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" y="1632"/>
              <a:ext cx="16" cy="6"/>
            </a:xfrm>
            <a:custGeom>
              <a:avLst/>
              <a:gdLst>
                <a:gd name="T0" fmla="*/ 1 w 273"/>
                <a:gd name="T1" fmla="*/ 0 h 99"/>
                <a:gd name="T2" fmla="*/ 1 w 273"/>
                <a:gd name="T3" fmla="*/ 0 h 99"/>
                <a:gd name="T4" fmla="*/ 0 w 273"/>
                <a:gd name="T5" fmla="*/ 0 h 99"/>
                <a:gd name="T6" fmla="*/ 0 w 273"/>
                <a:gd name="T7" fmla="*/ 0 h 99"/>
                <a:gd name="T8" fmla="*/ 0 w 273"/>
                <a:gd name="T9" fmla="*/ 0 h 99"/>
                <a:gd name="T10" fmla="*/ 0 w 273"/>
                <a:gd name="T11" fmla="*/ 0 h 99"/>
                <a:gd name="T12" fmla="*/ 0 w 273"/>
                <a:gd name="T13" fmla="*/ 0 h 99"/>
                <a:gd name="T14" fmla="*/ 1 w 273"/>
                <a:gd name="T15" fmla="*/ 0 h 99"/>
                <a:gd name="T16" fmla="*/ 1 w 273"/>
                <a:gd name="T17" fmla="*/ 0 h 99"/>
                <a:gd name="T18" fmla="*/ 1 w 273"/>
                <a:gd name="T19" fmla="*/ 0 h 9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3" h="99">
                  <a:moveTo>
                    <a:pt x="273" y="25"/>
                  </a:moveTo>
                  <a:lnTo>
                    <a:pt x="222" y="48"/>
                  </a:lnTo>
                  <a:lnTo>
                    <a:pt x="50" y="99"/>
                  </a:lnTo>
                  <a:lnTo>
                    <a:pt x="0" y="99"/>
                  </a:lnTo>
                  <a:lnTo>
                    <a:pt x="0" y="75"/>
                  </a:lnTo>
                  <a:lnTo>
                    <a:pt x="50" y="48"/>
                  </a:lnTo>
                  <a:lnTo>
                    <a:pt x="273" y="0"/>
                  </a:lnTo>
                  <a:lnTo>
                    <a:pt x="273" y="25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61" name="Freeform 237">
              <a:extLst>
                <a:ext uri="{FF2B5EF4-FFF2-40B4-BE49-F238E27FC236}">
                  <a16:creationId xmlns:a16="http://schemas.microsoft.com/office/drawing/2014/main" id="{8AF1A2B2-AE39-4D30-BC9A-7C12DD2B6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" y="1632"/>
              <a:ext cx="615" cy="93"/>
            </a:xfrm>
            <a:custGeom>
              <a:avLst/>
              <a:gdLst>
                <a:gd name="T0" fmla="*/ 3 w 11072"/>
                <a:gd name="T1" fmla="*/ 2 h 1660"/>
                <a:gd name="T2" fmla="*/ 4 w 11072"/>
                <a:gd name="T3" fmla="*/ 2 h 1660"/>
                <a:gd name="T4" fmla="*/ 6 w 11072"/>
                <a:gd name="T5" fmla="*/ 3 h 1660"/>
                <a:gd name="T6" fmla="*/ 9 w 11072"/>
                <a:gd name="T7" fmla="*/ 3 h 1660"/>
                <a:gd name="T8" fmla="*/ 11 w 11072"/>
                <a:gd name="T9" fmla="*/ 3 h 1660"/>
                <a:gd name="T10" fmla="*/ 13 w 11072"/>
                <a:gd name="T11" fmla="*/ 4 h 1660"/>
                <a:gd name="T12" fmla="*/ 16 w 11072"/>
                <a:gd name="T13" fmla="*/ 4 h 1660"/>
                <a:gd name="T14" fmla="*/ 18 w 11072"/>
                <a:gd name="T15" fmla="*/ 4 h 1660"/>
                <a:gd name="T16" fmla="*/ 20 w 11072"/>
                <a:gd name="T17" fmla="*/ 4 h 1660"/>
                <a:gd name="T18" fmla="*/ 22 w 11072"/>
                <a:gd name="T19" fmla="*/ 4 h 1660"/>
                <a:gd name="T20" fmla="*/ 25 w 11072"/>
                <a:gd name="T21" fmla="*/ 4 h 1660"/>
                <a:gd name="T22" fmla="*/ 27 w 11072"/>
                <a:gd name="T23" fmla="*/ 4 h 1660"/>
                <a:gd name="T24" fmla="*/ 29 w 11072"/>
                <a:gd name="T25" fmla="*/ 4 h 1660"/>
                <a:gd name="T26" fmla="*/ 31 w 11072"/>
                <a:gd name="T27" fmla="*/ 4 h 1660"/>
                <a:gd name="T28" fmla="*/ 32 w 11072"/>
                <a:gd name="T29" fmla="*/ 4 h 1660"/>
                <a:gd name="T30" fmla="*/ 34 w 11072"/>
                <a:gd name="T31" fmla="*/ 3 h 1660"/>
                <a:gd name="T32" fmla="*/ 33 w 11072"/>
                <a:gd name="T33" fmla="*/ 5 h 1660"/>
                <a:gd name="T34" fmla="*/ 31 w 11072"/>
                <a:gd name="T35" fmla="*/ 5 h 1660"/>
                <a:gd name="T36" fmla="*/ 29 w 11072"/>
                <a:gd name="T37" fmla="*/ 5 h 1660"/>
                <a:gd name="T38" fmla="*/ 27 w 11072"/>
                <a:gd name="T39" fmla="*/ 5 h 1660"/>
                <a:gd name="T40" fmla="*/ 25 w 11072"/>
                <a:gd name="T41" fmla="*/ 5 h 1660"/>
                <a:gd name="T42" fmla="*/ 23 w 11072"/>
                <a:gd name="T43" fmla="*/ 5 h 1660"/>
                <a:gd name="T44" fmla="*/ 21 w 11072"/>
                <a:gd name="T45" fmla="*/ 5 h 1660"/>
                <a:gd name="T46" fmla="*/ 19 w 11072"/>
                <a:gd name="T47" fmla="*/ 5 h 1660"/>
                <a:gd name="T48" fmla="*/ 17 w 11072"/>
                <a:gd name="T49" fmla="*/ 5 h 1660"/>
                <a:gd name="T50" fmla="*/ 15 w 11072"/>
                <a:gd name="T51" fmla="*/ 5 h 1660"/>
                <a:gd name="T52" fmla="*/ 13 w 11072"/>
                <a:gd name="T53" fmla="*/ 5 h 1660"/>
                <a:gd name="T54" fmla="*/ 10 w 11072"/>
                <a:gd name="T55" fmla="*/ 5 h 1660"/>
                <a:gd name="T56" fmla="*/ 8 w 11072"/>
                <a:gd name="T57" fmla="*/ 4 h 1660"/>
                <a:gd name="T58" fmla="*/ 6 w 11072"/>
                <a:gd name="T59" fmla="*/ 4 h 1660"/>
                <a:gd name="T60" fmla="*/ 4 w 11072"/>
                <a:gd name="T61" fmla="*/ 3 h 1660"/>
                <a:gd name="T62" fmla="*/ 2 w 11072"/>
                <a:gd name="T63" fmla="*/ 3 h 1660"/>
                <a:gd name="T64" fmla="*/ 1 w 11072"/>
                <a:gd name="T65" fmla="*/ 2 h 1660"/>
                <a:gd name="T66" fmla="*/ 0 w 11072"/>
                <a:gd name="T67" fmla="*/ 1 h 1660"/>
                <a:gd name="T68" fmla="*/ 0 w 11072"/>
                <a:gd name="T69" fmla="*/ 0 h 1660"/>
                <a:gd name="T70" fmla="*/ 1 w 11072"/>
                <a:gd name="T71" fmla="*/ 1 h 1660"/>
                <a:gd name="T72" fmla="*/ 2 w 11072"/>
                <a:gd name="T73" fmla="*/ 1 h 166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1072" h="1660">
                  <a:moveTo>
                    <a:pt x="571" y="396"/>
                  </a:moveTo>
                  <a:lnTo>
                    <a:pt x="841" y="494"/>
                  </a:lnTo>
                  <a:lnTo>
                    <a:pt x="1139" y="596"/>
                  </a:lnTo>
                  <a:lnTo>
                    <a:pt x="1435" y="670"/>
                  </a:lnTo>
                  <a:lnTo>
                    <a:pt x="1760" y="744"/>
                  </a:lnTo>
                  <a:lnTo>
                    <a:pt x="2081" y="819"/>
                  </a:lnTo>
                  <a:lnTo>
                    <a:pt x="2429" y="893"/>
                  </a:lnTo>
                  <a:lnTo>
                    <a:pt x="2801" y="941"/>
                  </a:lnTo>
                  <a:lnTo>
                    <a:pt x="3145" y="1016"/>
                  </a:lnTo>
                  <a:lnTo>
                    <a:pt x="3517" y="1066"/>
                  </a:lnTo>
                  <a:lnTo>
                    <a:pt x="3889" y="1090"/>
                  </a:lnTo>
                  <a:lnTo>
                    <a:pt x="4284" y="1140"/>
                  </a:lnTo>
                  <a:lnTo>
                    <a:pt x="4682" y="1163"/>
                  </a:lnTo>
                  <a:lnTo>
                    <a:pt x="5078" y="1191"/>
                  </a:lnTo>
                  <a:lnTo>
                    <a:pt x="5473" y="1215"/>
                  </a:lnTo>
                  <a:lnTo>
                    <a:pt x="5872" y="1238"/>
                  </a:lnTo>
                  <a:lnTo>
                    <a:pt x="6217" y="1238"/>
                  </a:lnTo>
                  <a:lnTo>
                    <a:pt x="6564" y="1266"/>
                  </a:lnTo>
                  <a:lnTo>
                    <a:pt x="6912" y="1266"/>
                  </a:lnTo>
                  <a:lnTo>
                    <a:pt x="7257" y="1266"/>
                  </a:lnTo>
                  <a:lnTo>
                    <a:pt x="7605" y="1266"/>
                  </a:lnTo>
                  <a:lnTo>
                    <a:pt x="7950" y="1266"/>
                  </a:lnTo>
                  <a:lnTo>
                    <a:pt x="8298" y="1266"/>
                  </a:lnTo>
                  <a:lnTo>
                    <a:pt x="8646" y="1238"/>
                  </a:lnTo>
                  <a:lnTo>
                    <a:pt x="8967" y="1238"/>
                  </a:lnTo>
                  <a:lnTo>
                    <a:pt x="9288" y="1215"/>
                  </a:lnTo>
                  <a:lnTo>
                    <a:pt x="9612" y="1191"/>
                  </a:lnTo>
                  <a:lnTo>
                    <a:pt x="9909" y="1163"/>
                  </a:lnTo>
                  <a:lnTo>
                    <a:pt x="10207" y="1140"/>
                  </a:lnTo>
                  <a:lnTo>
                    <a:pt x="10528" y="1117"/>
                  </a:lnTo>
                  <a:lnTo>
                    <a:pt x="10798" y="1090"/>
                  </a:lnTo>
                  <a:lnTo>
                    <a:pt x="11072" y="1066"/>
                  </a:lnTo>
                  <a:lnTo>
                    <a:pt x="10873" y="1488"/>
                  </a:lnTo>
                  <a:lnTo>
                    <a:pt x="10602" y="1512"/>
                  </a:lnTo>
                  <a:lnTo>
                    <a:pt x="10305" y="1536"/>
                  </a:lnTo>
                  <a:lnTo>
                    <a:pt x="10007" y="1562"/>
                  </a:lnTo>
                  <a:lnTo>
                    <a:pt x="9710" y="1587"/>
                  </a:lnTo>
                  <a:lnTo>
                    <a:pt x="9389" y="1587"/>
                  </a:lnTo>
                  <a:lnTo>
                    <a:pt x="9091" y="1610"/>
                  </a:lnTo>
                  <a:lnTo>
                    <a:pt x="8767" y="1637"/>
                  </a:lnTo>
                  <a:lnTo>
                    <a:pt x="8447" y="1637"/>
                  </a:lnTo>
                  <a:lnTo>
                    <a:pt x="8126" y="1660"/>
                  </a:lnTo>
                  <a:lnTo>
                    <a:pt x="7801" y="1660"/>
                  </a:lnTo>
                  <a:lnTo>
                    <a:pt x="7480" y="1660"/>
                  </a:lnTo>
                  <a:lnTo>
                    <a:pt x="7159" y="1660"/>
                  </a:lnTo>
                  <a:lnTo>
                    <a:pt x="6838" y="1660"/>
                  </a:lnTo>
                  <a:lnTo>
                    <a:pt x="6513" y="1660"/>
                  </a:lnTo>
                  <a:lnTo>
                    <a:pt x="6192" y="1660"/>
                  </a:lnTo>
                  <a:lnTo>
                    <a:pt x="5845" y="1637"/>
                  </a:lnTo>
                  <a:lnTo>
                    <a:pt x="5500" y="1637"/>
                  </a:lnTo>
                  <a:lnTo>
                    <a:pt x="5152" y="1610"/>
                  </a:lnTo>
                  <a:lnTo>
                    <a:pt x="4780" y="1587"/>
                  </a:lnTo>
                  <a:lnTo>
                    <a:pt x="4432" y="1562"/>
                  </a:lnTo>
                  <a:lnTo>
                    <a:pt x="4088" y="1536"/>
                  </a:lnTo>
                  <a:lnTo>
                    <a:pt x="3716" y="1488"/>
                  </a:lnTo>
                  <a:lnTo>
                    <a:pt x="3368" y="1438"/>
                  </a:lnTo>
                  <a:lnTo>
                    <a:pt x="3023" y="1387"/>
                  </a:lnTo>
                  <a:lnTo>
                    <a:pt x="2675" y="1339"/>
                  </a:lnTo>
                  <a:lnTo>
                    <a:pt x="2328" y="1289"/>
                  </a:lnTo>
                  <a:lnTo>
                    <a:pt x="2006" y="1215"/>
                  </a:lnTo>
                  <a:lnTo>
                    <a:pt x="1659" y="1140"/>
                  </a:lnTo>
                  <a:lnTo>
                    <a:pt x="1337" y="1066"/>
                  </a:lnTo>
                  <a:lnTo>
                    <a:pt x="990" y="991"/>
                  </a:lnTo>
                  <a:lnTo>
                    <a:pt x="669" y="893"/>
                  </a:lnTo>
                  <a:lnTo>
                    <a:pt x="371" y="792"/>
                  </a:lnTo>
                  <a:lnTo>
                    <a:pt x="223" y="718"/>
                  </a:lnTo>
                  <a:lnTo>
                    <a:pt x="124" y="545"/>
                  </a:lnTo>
                  <a:lnTo>
                    <a:pt x="74" y="346"/>
                  </a:lnTo>
                  <a:lnTo>
                    <a:pt x="23" y="174"/>
                  </a:lnTo>
                  <a:lnTo>
                    <a:pt x="0" y="0"/>
                  </a:lnTo>
                  <a:lnTo>
                    <a:pt x="97" y="149"/>
                  </a:lnTo>
                  <a:lnTo>
                    <a:pt x="223" y="247"/>
                  </a:lnTo>
                  <a:lnTo>
                    <a:pt x="371" y="346"/>
                  </a:lnTo>
                  <a:lnTo>
                    <a:pt x="571" y="39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62" name="Freeform 238">
              <a:extLst>
                <a:ext uri="{FF2B5EF4-FFF2-40B4-BE49-F238E27FC236}">
                  <a16:creationId xmlns:a16="http://schemas.microsoft.com/office/drawing/2014/main" id="{948F597B-988D-4C0F-8BF0-452112305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" y="1632"/>
              <a:ext cx="615" cy="93"/>
            </a:xfrm>
            <a:custGeom>
              <a:avLst/>
              <a:gdLst>
                <a:gd name="T0" fmla="*/ 3 w 11072"/>
                <a:gd name="T1" fmla="*/ 2 h 1660"/>
                <a:gd name="T2" fmla="*/ 4 w 11072"/>
                <a:gd name="T3" fmla="*/ 2 h 1660"/>
                <a:gd name="T4" fmla="*/ 6 w 11072"/>
                <a:gd name="T5" fmla="*/ 3 h 1660"/>
                <a:gd name="T6" fmla="*/ 9 w 11072"/>
                <a:gd name="T7" fmla="*/ 3 h 1660"/>
                <a:gd name="T8" fmla="*/ 11 w 11072"/>
                <a:gd name="T9" fmla="*/ 3 h 1660"/>
                <a:gd name="T10" fmla="*/ 13 w 11072"/>
                <a:gd name="T11" fmla="*/ 4 h 1660"/>
                <a:gd name="T12" fmla="*/ 16 w 11072"/>
                <a:gd name="T13" fmla="*/ 4 h 1660"/>
                <a:gd name="T14" fmla="*/ 18 w 11072"/>
                <a:gd name="T15" fmla="*/ 4 h 1660"/>
                <a:gd name="T16" fmla="*/ 20 w 11072"/>
                <a:gd name="T17" fmla="*/ 4 h 1660"/>
                <a:gd name="T18" fmla="*/ 22 w 11072"/>
                <a:gd name="T19" fmla="*/ 4 h 1660"/>
                <a:gd name="T20" fmla="*/ 25 w 11072"/>
                <a:gd name="T21" fmla="*/ 4 h 1660"/>
                <a:gd name="T22" fmla="*/ 27 w 11072"/>
                <a:gd name="T23" fmla="*/ 4 h 1660"/>
                <a:gd name="T24" fmla="*/ 29 w 11072"/>
                <a:gd name="T25" fmla="*/ 4 h 1660"/>
                <a:gd name="T26" fmla="*/ 31 w 11072"/>
                <a:gd name="T27" fmla="*/ 4 h 1660"/>
                <a:gd name="T28" fmla="*/ 32 w 11072"/>
                <a:gd name="T29" fmla="*/ 4 h 1660"/>
                <a:gd name="T30" fmla="*/ 34 w 11072"/>
                <a:gd name="T31" fmla="*/ 3 h 1660"/>
                <a:gd name="T32" fmla="*/ 33 w 11072"/>
                <a:gd name="T33" fmla="*/ 5 h 1660"/>
                <a:gd name="T34" fmla="*/ 31 w 11072"/>
                <a:gd name="T35" fmla="*/ 5 h 1660"/>
                <a:gd name="T36" fmla="*/ 29 w 11072"/>
                <a:gd name="T37" fmla="*/ 5 h 1660"/>
                <a:gd name="T38" fmla="*/ 27 w 11072"/>
                <a:gd name="T39" fmla="*/ 5 h 1660"/>
                <a:gd name="T40" fmla="*/ 25 w 11072"/>
                <a:gd name="T41" fmla="*/ 5 h 1660"/>
                <a:gd name="T42" fmla="*/ 23 w 11072"/>
                <a:gd name="T43" fmla="*/ 5 h 1660"/>
                <a:gd name="T44" fmla="*/ 21 w 11072"/>
                <a:gd name="T45" fmla="*/ 5 h 1660"/>
                <a:gd name="T46" fmla="*/ 19 w 11072"/>
                <a:gd name="T47" fmla="*/ 5 h 1660"/>
                <a:gd name="T48" fmla="*/ 17 w 11072"/>
                <a:gd name="T49" fmla="*/ 5 h 1660"/>
                <a:gd name="T50" fmla="*/ 15 w 11072"/>
                <a:gd name="T51" fmla="*/ 5 h 1660"/>
                <a:gd name="T52" fmla="*/ 13 w 11072"/>
                <a:gd name="T53" fmla="*/ 5 h 1660"/>
                <a:gd name="T54" fmla="*/ 10 w 11072"/>
                <a:gd name="T55" fmla="*/ 5 h 1660"/>
                <a:gd name="T56" fmla="*/ 8 w 11072"/>
                <a:gd name="T57" fmla="*/ 4 h 1660"/>
                <a:gd name="T58" fmla="*/ 6 w 11072"/>
                <a:gd name="T59" fmla="*/ 4 h 1660"/>
                <a:gd name="T60" fmla="*/ 4 w 11072"/>
                <a:gd name="T61" fmla="*/ 3 h 1660"/>
                <a:gd name="T62" fmla="*/ 2 w 11072"/>
                <a:gd name="T63" fmla="*/ 3 h 1660"/>
                <a:gd name="T64" fmla="*/ 1 w 11072"/>
                <a:gd name="T65" fmla="*/ 2 h 1660"/>
                <a:gd name="T66" fmla="*/ 0 w 11072"/>
                <a:gd name="T67" fmla="*/ 1 h 1660"/>
                <a:gd name="T68" fmla="*/ 0 w 11072"/>
                <a:gd name="T69" fmla="*/ 0 h 1660"/>
                <a:gd name="T70" fmla="*/ 1 w 11072"/>
                <a:gd name="T71" fmla="*/ 1 h 1660"/>
                <a:gd name="T72" fmla="*/ 2 w 11072"/>
                <a:gd name="T73" fmla="*/ 1 h 166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1072" h="1660">
                  <a:moveTo>
                    <a:pt x="571" y="396"/>
                  </a:moveTo>
                  <a:lnTo>
                    <a:pt x="841" y="494"/>
                  </a:lnTo>
                  <a:lnTo>
                    <a:pt x="1139" y="596"/>
                  </a:lnTo>
                  <a:lnTo>
                    <a:pt x="1435" y="670"/>
                  </a:lnTo>
                  <a:lnTo>
                    <a:pt x="1760" y="744"/>
                  </a:lnTo>
                  <a:lnTo>
                    <a:pt x="2081" y="819"/>
                  </a:lnTo>
                  <a:lnTo>
                    <a:pt x="2429" y="893"/>
                  </a:lnTo>
                  <a:lnTo>
                    <a:pt x="2801" y="941"/>
                  </a:lnTo>
                  <a:lnTo>
                    <a:pt x="3145" y="1016"/>
                  </a:lnTo>
                  <a:lnTo>
                    <a:pt x="3517" y="1066"/>
                  </a:lnTo>
                  <a:lnTo>
                    <a:pt x="3889" y="1090"/>
                  </a:lnTo>
                  <a:lnTo>
                    <a:pt x="4284" y="1140"/>
                  </a:lnTo>
                  <a:lnTo>
                    <a:pt x="4682" y="1163"/>
                  </a:lnTo>
                  <a:lnTo>
                    <a:pt x="5078" y="1191"/>
                  </a:lnTo>
                  <a:lnTo>
                    <a:pt x="5473" y="1215"/>
                  </a:lnTo>
                  <a:lnTo>
                    <a:pt x="5872" y="1238"/>
                  </a:lnTo>
                  <a:lnTo>
                    <a:pt x="6217" y="1238"/>
                  </a:lnTo>
                  <a:lnTo>
                    <a:pt x="6564" y="1266"/>
                  </a:lnTo>
                  <a:lnTo>
                    <a:pt x="6912" y="1266"/>
                  </a:lnTo>
                  <a:lnTo>
                    <a:pt x="7257" y="1266"/>
                  </a:lnTo>
                  <a:lnTo>
                    <a:pt x="7605" y="1266"/>
                  </a:lnTo>
                  <a:lnTo>
                    <a:pt x="7950" y="1266"/>
                  </a:lnTo>
                  <a:lnTo>
                    <a:pt x="8298" y="1266"/>
                  </a:lnTo>
                  <a:lnTo>
                    <a:pt x="8646" y="1238"/>
                  </a:lnTo>
                  <a:lnTo>
                    <a:pt x="8967" y="1238"/>
                  </a:lnTo>
                  <a:lnTo>
                    <a:pt x="9288" y="1215"/>
                  </a:lnTo>
                  <a:lnTo>
                    <a:pt x="9612" y="1191"/>
                  </a:lnTo>
                  <a:lnTo>
                    <a:pt x="9909" y="1163"/>
                  </a:lnTo>
                  <a:lnTo>
                    <a:pt x="10207" y="1140"/>
                  </a:lnTo>
                  <a:lnTo>
                    <a:pt x="10528" y="1117"/>
                  </a:lnTo>
                  <a:lnTo>
                    <a:pt x="10798" y="1090"/>
                  </a:lnTo>
                  <a:lnTo>
                    <a:pt x="11072" y="1066"/>
                  </a:lnTo>
                  <a:lnTo>
                    <a:pt x="10873" y="1488"/>
                  </a:lnTo>
                  <a:lnTo>
                    <a:pt x="10602" y="1512"/>
                  </a:lnTo>
                  <a:lnTo>
                    <a:pt x="10305" y="1536"/>
                  </a:lnTo>
                  <a:lnTo>
                    <a:pt x="10007" y="1562"/>
                  </a:lnTo>
                  <a:lnTo>
                    <a:pt x="9710" y="1587"/>
                  </a:lnTo>
                  <a:lnTo>
                    <a:pt x="9389" y="1587"/>
                  </a:lnTo>
                  <a:lnTo>
                    <a:pt x="9091" y="1610"/>
                  </a:lnTo>
                  <a:lnTo>
                    <a:pt x="8767" y="1637"/>
                  </a:lnTo>
                  <a:lnTo>
                    <a:pt x="8447" y="1637"/>
                  </a:lnTo>
                  <a:lnTo>
                    <a:pt x="8126" y="1660"/>
                  </a:lnTo>
                  <a:lnTo>
                    <a:pt x="7801" y="1660"/>
                  </a:lnTo>
                  <a:lnTo>
                    <a:pt x="7480" y="1660"/>
                  </a:lnTo>
                  <a:lnTo>
                    <a:pt x="7159" y="1660"/>
                  </a:lnTo>
                  <a:lnTo>
                    <a:pt x="6838" y="1660"/>
                  </a:lnTo>
                  <a:lnTo>
                    <a:pt x="6513" y="1660"/>
                  </a:lnTo>
                  <a:lnTo>
                    <a:pt x="6192" y="1660"/>
                  </a:lnTo>
                  <a:lnTo>
                    <a:pt x="5845" y="1637"/>
                  </a:lnTo>
                  <a:lnTo>
                    <a:pt x="5500" y="1637"/>
                  </a:lnTo>
                  <a:lnTo>
                    <a:pt x="5152" y="1610"/>
                  </a:lnTo>
                  <a:lnTo>
                    <a:pt x="4780" y="1587"/>
                  </a:lnTo>
                  <a:lnTo>
                    <a:pt x="4432" y="1562"/>
                  </a:lnTo>
                  <a:lnTo>
                    <a:pt x="4088" y="1536"/>
                  </a:lnTo>
                  <a:lnTo>
                    <a:pt x="3716" y="1488"/>
                  </a:lnTo>
                  <a:lnTo>
                    <a:pt x="3368" y="1438"/>
                  </a:lnTo>
                  <a:lnTo>
                    <a:pt x="3023" y="1387"/>
                  </a:lnTo>
                  <a:lnTo>
                    <a:pt x="2675" y="1339"/>
                  </a:lnTo>
                  <a:lnTo>
                    <a:pt x="2328" y="1289"/>
                  </a:lnTo>
                  <a:lnTo>
                    <a:pt x="2006" y="1215"/>
                  </a:lnTo>
                  <a:lnTo>
                    <a:pt x="1659" y="1140"/>
                  </a:lnTo>
                  <a:lnTo>
                    <a:pt x="1337" y="1066"/>
                  </a:lnTo>
                  <a:lnTo>
                    <a:pt x="990" y="991"/>
                  </a:lnTo>
                  <a:lnTo>
                    <a:pt x="669" y="893"/>
                  </a:lnTo>
                  <a:lnTo>
                    <a:pt x="371" y="792"/>
                  </a:lnTo>
                  <a:lnTo>
                    <a:pt x="223" y="718"/>
                  </a:lnTo>
                  <a:lnTo>
                    <a:pt x="124" y="545"/>
                  </a:lnTo>
                  <a:lnTo>
                    <a:pt x="74" y="346"/>
                  </a:lnTo>
                  <a:lnTo>
                    <a:pt x="23" y="174"/>
                  </a:lnTo>
                  <a:lnTo>
                    <a:pt x="0" y="0"/>
                  </a:lnTo>
                  <a:lnTo>
                    <a:pt x="97" y="149"/>
                  </a:lnTo>
                  <a:lnTo>
                    <a:pt x="223" y="247"/>
                  </a:lnTo>
                  <a:lnTo>
                    <a:pt x="371" y="346"/>
                  </a:lnTo>
                  <a:lnTo>
                    <a:pt x="571" y="396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63" name="Freeform 239">
              <a:extLst>
                <a:ext uri="{FF2B5EF4-FFF2-40B4-BE49-F238E27FC236}">
                  <a16:creationId xmlns:a16="http://schemas.microsoft.com/office/drawing/2014/main" id="{4554EAD9-3663-4A87-8853-1C1981302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4" y="1634"/>
              <a:ext cx="17" cy="12"/>
            </a:xfrm>
            <a:custGeom>
              <a:avLst/>
              <a:gdLst>
                <a:gd name="T0" fmla="*/ 1 w 297"/>
                <a:gd name="T1" fmla="*/ 0 h 222"/>
                <a:gd name="T2" fmla="*/ 1 w 297"/>
                <a:gd name="T3" fmla="*/ 0 h 222"/>
                <a:gd name="T4" fmla="*/ 0 w 297"/>
                <a:gd name="T5" fmla="*/ 0 h 222"/>
                <a:gd name="T6" fmla="*/ 0 w 297"/>
                <a:gd name="T7" fmla="*/ 0 h 222"/>
                <a:gd name="T8" fmla="*/ 0 w 297"/>
                <a:gd name="T9" fmla="*/ 0 h 222"/>
                <a:gd name="T10" fmla="*/ 0 w 297"/>
                <a:gd name="T11" fmla="*/ 1 h 222"/>
                <a:gd name="T12" fmla="*/ 0 w 297"/>
                <a:gd name="T13" fmla="*/ 1 h 222"/>
                <a:gd name="T14" fmla="*/ 0 w 297"/>
                <a:gd name="T15" fmla="*/ 1 h 222"/>
                <a:gd name="T16" fmla="*/ 0 w 297"/>
                <a:gd name="T17" fmla="*/ 0 h 222"/>
                <a:gd name="T18" fmla="*/ 1 w 297"/>
                <a:gd name="T19" fmla="*/ 0 h 222"/>
                <a:gd name="T20" fmla="*/ 1 w 297"/>
                <a:gd name="T21" fmla="*/ 0 h 222"/>
                <a:gd name="T22" fmla="*/ 1 w 297"/>
                <a:gd name="T23" fmla="*/ 0 h 22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7" h="222">
                  <a:moveTo>
                    <a:pt x="297" y="23"/>
                  </a:moveTo>
                  <a:lnTo>
                    <a:pt x="297" y="50"/>
                  </a:lnTo>
                  <a:lnTo>
                    <a:pt x="98" y="172"/>
                  </a:lnTo>
                  <a:lnTo>
                    <a:pt x="74" y="149"/>
                  </a:lnTo>
                  <a:lnTo>
                    <a:pt x="74" y="172"/>
                  </a:lnTo>
                  <a:lnTo>
                    <a:pt x="24" y="222"/>
                  </a:lnTo>
                  <a:lnTo>
                    <a:pt x="0" y="222"/>
                  </a:lnTo>
                  <a:lnTo>
                    <a:pt x="0" y="199"/>
                  </a:lnTo>
                  <a:lnTo>
                    <a:pt x="48" y="124"/>
                  </a:lnTo>
                  <a:lnTo>
                    <a:pt x="271" y="0"/>
                  </a:lnTo>
                  <a:lnTo>
                    <a:pt x="297" y="0"/>
                  </a:lnTo>
                  <a:lnTo>
                    <a:pt x="297" y="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64" name="Freeform 240">
              <a:extLst>
                <a:ext uri="{FF2B5EF4-FFF2-40B4-BE49-F238E27FC236}">
                  <a16:creationId xmlns:a16="http://schemas.microsoft.com/office/drawing/2014/main" id="{B16F5C2B-4A5B-452D-81CD-032B204E1E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4" y="1634"/>
              <a:ext cx="17" cy="12"/>
            </a:xfrm>
            <a:custGeom>
              <a:avLst/>
              <a:gdLst>
                <a:gd name="T0" fmla="*/ 1 w 297"/>
                <a:gd name="T1" fmla="*/ 0 h 222"/>
                <a:gd name="T2" fmla="*/ 1 w 297"/>
                <a:gd name="T3" fmla="*/ 0 h 222"/>
                <a:gd name="T4" fmla="*/ 0 w 297"/>
                <a:gd name="T5" fmla="*/ 0 h 222"/>
                <a:gd name="T6" fmla="*/ 0 w 297"/>
                <a:gd name="T7" fmla="*/ 0 h 222"/>
                <a:gd name="T8" fmla="*/ 0 w 297"/>
                <a:gd name="T9" fmla="*/ 0 h 222"/>
                <a:gd name="T10" fmla="*/ 0 w 297"/>
                <a:gd name="T11" fmla="*/ 1 h 222"/>
                <a:gd name="T12" fmla="*/ 0 w 297"/>
                <a:gd name="T13" fmla="*/ 1 h 222"/>
                <a:gd name="T14" fmla="*/ 0 w 297"/>
                <a:gd name="T15" fmla="*/ 1 h 222"/>
                <a:gd name="T16" fmla="*/ 0 w 297"/>
                <a:gd name="T17" fmla="*/ 0 h 222"/>
                <a:gd name="T18" fmla="*/ 1 w 297"/>
                <a:gd name="T19" fmla="*/ 0 h 222"/>
                <a:gd name="T20" fmla="*/ 1 w 297"/>
                <a:gd name="T21" fmla="*/ 0 h 222"/>
                <a:gd name="T22" fmla="*/ 1 w 297"/>
                <a:gd name="T23" fmla="*/ 0 h 222"/>
                <a:gd name="T24" fmla="*/ 1 w 297"/>
                <a:gd name="T25" fmla="*/ 0 h 2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7" h="222">
                  <a:moveTo>
                    <a:pt x="297" y="23"/>
                  </a:moveTo>
                  <a:lnTo>
                    <a:pt x="297" y="50"/>
                  </a:lnTo>
                  <a:lnTo>
                    <a:pt x="98" y="172"/>
                  </a:lnTo>
                  <a:lnTo>
                    <a:pt x="74" y="149"/>
                  </a:lnTo>
                  <a:lnTo>
                    <a:pt x="74" y="172"/>
                  </a:lnTo>
                  <a:lnTo>
                    <a:pt x="24" y="222"/>
                  </a:lnTo>
                  <a:lnTo>
                    <a:pt x="0" y="222"/>
                  </a:lnTo>
                  <a:lnTo>
                    <a:pt x="0" y="199"/>
                  </a:lnTo>
                  <a:lnTo>
                    <a:pt x="48" y="124"/>
                  </a:lnTo>
                  <a:lnTo>
                    <a:pt x="271" y="0"/>
                  </a:lnTo>
                  <a:lnTo>
                    <a:pt x="297" y="0"/>
                  </a:lnTo>
                  <a:lnTo>
                    <a:pt x="297" y="23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65" name="Freeform 241">
              <a:extLst>
                <a:ext uri="{FF2B5EF4-FFF2-40B4-BE49-F238E27FC236}">
                  <a16:creationId xmlns:a16="http://schemas.microsoft.com/office/drawing/2014/main" id="{627706AC-ED67-4711-AAEA-FA214068B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4" y="1634"/>
              <a:ext cx="9" cy="7"/>
            </a:xfrm>
            <a:custGeom>
              <a:avLst/>
              <a:gdLst>
                <a:gd name="T0" fmla="*/ 1 w 149"/>
                <a:gd name="T1" fmla="*/ 0 h 124"/>
                <a:gd name="T2" fmla="*/ 1 w 149"/>
                <a:gd name="T3" fmla="*/ 0 h 124"/>
                <a:gd name="T4" fmla="*/ 0 w 149"/>
                <a:gd name="T5" fmla="*/ 0 h 124"/>
                <a:gd name="T6" fmla="*/ 0 w 149"/>
                <a:gd name="T7" fmla="*/ 0 h 124"/>
                <a:gd name="T8" fmla="*/ 0 w 149"/>
                <a:gd name="T9" fmla="*/ 0 h 124"/>
                <a:gd name="T10" fmla="*/ 0 w 149"/>
                <a:gd name="T11" fmla="*/ 0 h 124"/>
                <a:gd name="T12" fmla="*/ 0 w 149"/>
                <a:gd name="T13" fmla="*/ 0 h 124"/>
                <a:gd name="T14" fmla="*/ 1 w 149"/>
                <a:gd name="T15" fmla="*/ 0 h 124"/>
                <a:gd name="T16" fmla="*/ 1 w 149"/>
                <a:gd name="T17" fmla="*/ 0 h 1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9" h="124">
                  <a:moveTo>
                    <a:pt x="149" y="23"/>
                  </a:moveTo>
                  <a:lnTo>
                    <a:pt x="149" y="50"/>
                  </a:lnTo>
                  <a:lnTo>
                    <a:pt x="74" y="74"/>
                  </a:lnTo>
                  <a:lnTo>
                    <a:pt x="24" y="124"/>
                  </a:lnTo>
                  <a:lnTo>
                    <a:pt x="0" y="124"/>
                  </a:lnTo>
                  <a:lnTo>
                    <a:pt x="0" y="98"/>
                  </a:lnTo>
                  <a:lnTo>
                    <a:pt x="125" y="0"/>
                  </a:lnTo>
                  <a:lnTo>
                    <a:pt x="149" y="0"/>
                  </a:lnTo>
                  <a:lnTo>
                    <a:pt x="149" y="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66" name="Freeform 242">
              <a:extLst>
                <a:ext uri="{FF2B5EF4-FFF2-40B4-BE49-F238E27FC236}">
                  <a16:creationId xmlns:a16="http://schemas.microsoft.com/office/drawing/2014/main" id="{0F16DF09-9CD0-4EBD-8B8E-B9FAAE5BE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4" y="1634"/>
              <a:ext cx="9" cy="7"/>
            </a:xfrm>
            <a:custGeom>
              <a:avLst/>
              <a:gdLst>
                <a:gd name="T0" fmla="*/ 1 w 149"/>
                <a:gd name="T1" fmla="*/ 0 h 124"/>
                <a:gd name="T2" fmla="*/ 1 w 149"/>
                <a:gd name="T3" fmla="*/ 0 h 124"/>
                <a:gd name="T4" fmla="*/ 0 w 149"/>
                <a:gd name="T5" fmla="*/ 0 h 124"/>
                <a:gd name="T6" fmla="*/ 0 w 149"/>
                <a:gd name="T7" fmla="*/ 0 h 124"/>
                <a:gd name="T8" fmla="*/ 0 w 149"/>
                <a:gd name="T9" fmla="*/ 0 h 124"/>
                <a:gd name="T10" fmla="*/ 0 w 149"/>
                <a:gd name="T11" fmla="*/ 0 h 124"/>
                <a:gd name="T12" fmla="*/ 0 w 149"/>
                <a:gd name="T13" fmla="*/ 0 h 124"/>
                <a:gd name="T14" fmla="*/ 0 w 149"/>
                <a:gd name="T15" fmla="*/ 0 h 124"/>
                <a:gd name="T16" fmla="*/ 1 w 149"/>
                <a:gd name="T17" fmla="*/ 0 h 124"/>
                <a:gd name="T18" fmla="*/ 1 w 149"/>
                <a:gd name="T19" fmla="*/ 0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9" h="124">
                  <a:moveTo>
                    <a:pt x="149" y="23"/>
                  </a:moveTo>
                  <a:lnTo>
                    <a:pt x="149" y="50"/>
                  </a:lnTo>
                  <a:lnTo>
                    <a:pt x="74" y="74"/>
                  </a:lnTo>
                  <a:lnTo>
                    <a:pt x="24" y="124"/>
                  </a:lnTo>
                  <a:lnTo>
                    <a:pt x="0" y="124"/>
                  </a:lnTo>
                  <a:lnTo>
                    <a:pt x="0" y="98"/>
                  </a:lnTo>
                  <a:lnTo>
                    <a:pt x="125" y="0"/>
                  </a:lnTo>
                  <a:lnTo>
                    <a:pt x="149" y="0"/>
                  </a:lnTo>
                  <a:lnTo>
                    <a:pt x="149" y="23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67" name="Freeform 243">
              <a:extLst>
                <a:ext uri="{FF2B5EF4-FFF2-40B4-BE49-F238E27FC236}">
                  <a16:creationId xmlns:a16="http://schemas.microsoft.com/office/drawing/2014/main" id="{47034AA7-B0BC-4C42-A8CD-1CB033F28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8" y="1635"/>
              <a:ext cx="14" cy="6"/>
            </a:xfrm>
            <a:custGeom>
              <a:avLst/>
              <a:gdLst>
                <a:gd name="T0" fmla="*/ 1 w 250"/>
                <a:gd name="T1" fmla="*/ 0 h 101"/>
                <a:gd name="T2" fmla="*/ 1 w 250"/>
                <a:gd name="T3" fmla="*/ 0 h 101"/>
                <a:gd name="T4" fmla="*/ 1 w 250"/>
                <a:gd name="T5" fmla="*/ 0 h 101"/>
                <a:gd name="T6" fmla="*/ 0 w 250"/>
                <a:gd name="T7" fmla="*/ 0 h 101"/>
                <a:gd name="T8" fmla="*/ 0 w 250"/>
                <a:gd name="T9" fmla="*/ 0 h 101"/>
                <a:gd name="T10" fmla="*/ 0 w 250"/>
                <a:gd name="T11" fmla="*/ 0 h 101"/>
                <a:gd name="T12" fmla="*/ 1 w 250"/>
                <a:gd name="T13" fmla="*/ 0 h 101"/>
                <a:gd name="T14" fmla="*/ 1 w 250"/>
                <a:gd name="T15" fmla="*/ 0 h 1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0" h="101">
                  <a:moveTo>
                    <a:pt x="250" y="75"/>
                  </a:moveTo>
                  <a:lnTo>
                    <a:pt x="250" y="101"/>
                  </a:lnTo>
                  <a:lnTo>
                    <a:pt x="200" y="101"/>
                  </a:lnTo>
                  <a:lnTo>
                    <a:pt x="149" y="75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23" y="51"/>
                  </a:lnTo>
                  <a:lnTo>
                    <a:pt x="250" y="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68" name="Freeform 244">
              <a:extLst>
                <a:ext uri="{FF2B5EF4-FFF2-40B4-BE49-F238E27FC236}">
                  <a16:creationId xmlns:a16="http://schemas.microsoft.com/office/drawing/2014/main" id="{81D5D78D-778F-4391-94C8-47874DA14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8" y="1635"/>
              <a:ext cx="14" cy="6"/>
            </a:xfrm>
            <a:custGeom>
              <a:avLst/>
              <a:gdLst>
                <a:gd name="T0" fmla="*/ 1 w 250"/>
                <a:gd name="T1" fmla="*/ 0 h 101"/>
                <a:gd name="T2" fmla="*/ 1 w 250"/>
                <a:gd name="T3" fmla="*/ 0 h 101"/>
                <a:gd name="T4" fmla="*/ 1 w 250"/>
                <a:gd name="T5" fmla="*/ 0 h 101"/>
                <a:gd name="T6" fmla="*/ 0 w 250"/>
                <a:gd name="T7" fmla="*/ 0 h 101"/>
                <a:gd name="T8" fmla="*/ 0 w 250"/>
                <a:gd name="T9" fmla="*/ 0 h 101"/>
                <a:gd name="T10" fmla="*/ 0 w 250"/>
                <a:gd name="T11" fmla="*/ 0 h 101"/>
                <a:gd name="T12" fmla="*/ 0 w 250"/>
                <a:gd name="T13" fmla="*/ 0 h 101"/>
                <a:gd name="T14" fmla="*/ 1 w 250"/>
                <a:gd name="T15" fmla="*/ 0 h 101"/>
                <a:gd name="T16" fmla="*/ 1 w 250"/>
                <a:gd name="T17" fmla="*/ 0 h 1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0" h="101">
                  <a:moveTo>
                    <a:pt x="250" y="75"/>
                  </a:moveTo>
                  <a:lnTo>
                    <a:pt x="250" y="101"/>
                  </a:lnTo>
                  <a:lnTo>
                    <a:pt x="200" y="101"/>
                  </a:lnTo>
                  <a:lnTo>
                    <a:pt x="149" y="75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23" y="51"/>
                  </a:lnTo>
                  <a:lnTo>
                    <a:pt x="250" y="75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69" name="Freeform 245">
              <a:extLst>
                <a:ext uri="{FF2B5EF4-FFF2-40B4-BE49-F238E27FC236}">
                  <a16:creationId xmlns:a16="http://schemas.microsoft.com/office/drawing/2014/main" id="{A662CC42-D3E7-4CA6-B2AF-9876C9D38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1" y="1637"/>
              <a:ext cx="16" cy="6"/>
            </a:xfrm>
            <a:custGeom>
              <a:avLst/>
              <a:gdLst>
                <a:gd name="T0" fmla="*/ 1 w 298"/>
                <a:gd name="T1" fmla="*/ 0 h 122"/>
                <a:gd name="T2" fmla="*/ 1 w 298"/>
                <a:gd name="T3" fmla="*/ 0 h 122"/>
                <a:gd name="T4" fmla="*/ 1 w 298"/>
                <a:gd name="T5" fmla="*/ 0 h 122"/>
                <a:gd name="T6" fmla="*/ 1 w 298"/>
                <a:gd name="T7" fmla="*/ 0 h 122"/>
                <a:gd name="T8" fmla="*/ 1 w 298"/>
                <a:gd name="T9" fmla="*/ 0 h 122"/>
                <a:gd name="T10" fmla="*/ 0 w 298"/>
                <a:gd name="T11" fmla="*/ 0 h 122"/>
                <a:gd name="T12" fmla="*/ 0 w 298"/>
                <a:gd name="T13" fmla="*/ 0 h 122"/>
                <a:gd name="T14" fmla="*/ 0 w 298"/>
                <a:gd name="T15" fmla="*/ 0 h 122"/>
                <a:gd name="T16" fmla="*/ 1 w 298"/>
                <a:gd name="T17" fmla="*/ 0 h 1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8" h="122">
                  <a:moveTo>
                    <a:pt x="223" y="48"/>
                  </a:moveTo>
                  <a:lnTo>
                    <a:pt x="273" y="74"/>
                  </a:lnTo>
                  <a:lnTo>
                    <a:pt x="298" y="74"/>
                  </a:lnTo>
                  <a:lnTo>
                    <a:pt x="298" y="99"/>
                  </a:lnTo>
                  <a:lnTo>
                    <a:pt x="250" y="122"/>
                  </a:lnTo>
                  <a:lnTo>
                    <a:pt x="74" y="48"/>
                  </a:lnTo>
                  <a:lnTo>
                    <a:pt x="0" y="0"/>
                  </a:lnTo>
                  <a:lnTo>
                    <a:pt x="74" y="0"/>
                  </a:lnTo>
                  <a:lnTo>
                    <a:pt x="223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70" name="Freeform 246">
              <a:extLst>
                <a:ext uri="{FF2B5EF4-FFF2-40B4-BE49-F238E27FC236}">
                  <a16:creationId xmlns:a16="http://schemas.microsoft.com/office/drawing/2014/main" id="{634DF088-06EB-4DEE-AAAB-180A2B215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1" y="1637"/>
              <a:ext cx="16" cy="6"/>
            </a:xfrm>
            <a:custGeom>
              <a:avLst/>
              <a:gdLst>
                <a:gd name="T0" fmla="*/ 1 w 298"/>
                <a:gd name="T1" fmla="*/ 0 h 122"/>
                <a:gd name="T2" fmla="*/ 1 w 298"/>
                <a:gd name="T3" fmla="*/ 0 h 122"/>
                <a:gd name="T4" fmla="*/ 1 w 298"/>
                <a:gd name="T5" fmla="*/ 0 h 122"/>
                <a:gd name="T6" fmla="*/ 1 w 298"/>
                <a:gd name="T7" fmla="*/ 0 h 122"/>
                <a:gd name="T8" fmla="*/ 1 w 298"/>
                <a:gd name="T9" fmla="*/ 0 h 122"/>
                <a:gd name="T10" fmla="*/ 0 w 298"/>
                <a:gd name="T11" fmla="*/ 0 h 122"/>
                <a:gd name="T12" fmla="*/ 0 w 298"/>
                <a:gd name="T13" fmla="*/ 0 h 122"/>
                <a:gd name="T14" fmla="*/ 0 w 298"/>
                <a:gd name="T15" fmla="*/ 0 h 122"/>
                <a:gd name="T16" fmla="*/ 0 w 298"/>
                <a:gd name="T17" fmla="*/ 0 h 122"/>
                <a:gd name="T18" fmla="*/ 1 w 298"/>
                <a:gd name="T19" fmla="*/ 0 h 1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8" h="122">
                  <a:moveTo>
                    <a:pt x="223" y="48"/>
                  </a:moveTo>
                  <a:lnTo>
                    <a:pt x="273" y="74"/>
                  </a:lnTo>
                  <a:lnTo>
                    <a:pt x="298" y="74"/>
                  </a:lnTo>
                  <a:lnTo>
                    <a:pt x="298" y="99"/>
                  </a:lnTo>
                  <a:lnTo>
                    <a:pt x="250" y="122"/>
                  </a:lnTo>
                  <a:lnTo>
                    <a:pt x="74" y="48"/>
                  </a:lnTo>
                  <a:lnTo>
                    <a:pt x="0" y="0"/>
                  </a:lnTo>
                  <a:lnTo>
                    <a:pt x="74" y="0"/>
                  </a:lnTo>
                  <a:lnTo>
                    <a:pt x="223" y="48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71" name="Freeform 247">
              <a:extLst>
                <a:ext uri="{FF2B5EF4-FFF2-40B4-BE49-F238E27FC236}">
                  <a16:creationId xmlns:a16="http://schemas.microsoft.com/office/drawing/2014/main" id="{65CD8859-D1AE-4DCD-AD24-C18849A29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" y="1638"/>
              <a:ext cx="17" cy="3"/>
            </a:xfrm>
            <a:custGeom>
              <a:avLst/>
              <a:gdLst>
                <a:gd name="T0" fmla="*/ 1 w 298"/>
                <a:gd name="T1" fmla="*/ 0 h 50"/>
                <a:gd name="T2" fmla="*/ 1 w 298"/>
                <a:gd name="T3" fmla="*/ 0 h 50"/>
                <a:gd name="T4" fmla="*/ 0 w 298"/>
                <a:gd name="T5" fmla="*/ 0 h 50"/>
                <a:gd name="T6" fmla="*/ 0 w 298"/>
                <a:gd name="T7" fmla="*/ 0 h 50"/>
                <a:gd name="T8" fmla="*/ 0 w 298"/>
                <a:gd name="T9" fmla="*/ 0 h 50"/>
                <a:gd name="T10" fmla="*/ 0 w 298"/>
                <a:gd name="T11" fmla="*/ 0 h 50"/>
                <a:gd name="T12" fmla="*/ 0 w 298"/>
                <a:gd name="T13" fmla="*/ 0 h 50"/>
                <a:gd name="T14" fmla="*/ 1 w 298"/>
                <a:gd name="T15" fmla="*/ 0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8" h="50">
                  <a:moveTo>
                    <a:pt x="298" y="24"/>
                  </a:moveTo>
                  <a:lnTo>
                    <a:pt x="298" y="50"/>
                  </a:lnTo>
                  <a:lnTo>
                    <a:pt x="122" y="50"/>
                  </a:lnTo>
                  <a:lnTo>
                    <a:pt x="23" y="24"/>
                  </a:lnTo>
                  <a:lnTo>
                    <a:pt x="0" y="24"/>
                  </a:lnTo>
                  <a:lnTo>
                    <a:pt x="0" y="0"/>
                  </a:lnTo>
                  <a:lnTo>
                    <a:pt x="48" y="0"/>
                  </a:lnTo>
                  <a:lnTo>
                    <a:pt x="298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72" name="Freeform 248">
              <a:extLst>
                <a:ext uri="{FF2B5EF4-FFF2-40B4-BE49-F238E27FC236}">
                  <a16:creationId xmlns:a16="http://schemas.microsoft.com/office/drawing/2014/main" id="{B13C331C-9F6F-488F-A139-4E256CA74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" y="1638"/>
              <a:ext cx="17" cy="3"/>
            </a:xfrm>
            <a:custGeom>
              <a:avLst/>
              <a:gdLst>
                <a:gd name="T0" fmla="*/ 1 w 298"/>
                <a:gd name="T1" fmla="*/ 0 h 50"/>
                <a:gd name="T2" fmla="*/ 1 w 298"/>
                <a:gd name="T3" fmla="*/ 0 h 50"/>
                <a:gd name="T4" fmla="*/ 1 w 298"/>
                <a:gd name="T5" fmla="*/ 0 h 50"/>
                <a:gd name="T6" fmla="*/ 0 w 298"/>
                <a:gd name="T7" fmla="*/ 0 h 50"/>
                <a:gd name="T8" fmla="*/ 0 w 298"/>
                <a:gd name="T9" fmla="*/ 0 h 50"/>
                <a:gd name="T10" fmla="*/ 0 w 298"/>
                <a:gd name="T11" fmla="*/ 0 h 50"/>
                <a:gd name="T12" fmla="*/ 0 w 298"/>
                <a:gd name="T13" fmla="*/ 0 h 50"/>
                <a:gd name="T14" fmla="*/ 0 w 298"/>
                <a:gd name="T15" fmla="*/ 0 h 50"/>
                <a:gd name="T16" fmla="*/ 1 w 298"/>
                <a:gd name="T17" fmla="*/ 0 h 50"/>
                <a:gd name="T18" fmla="*/ 1 w 298"/>
                <a:gd name="T19" fmla="*/ 0 h 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8" h="50">
                  <a:moveTo>
                    <a:pt x="298" y="24"/>
                  </a:moveTo>
                  <a:lnTo>
                    <a:pt x="298" y="24"/>
                  </a:lnTo>
                  <a:lnTo>
                    <a:pt x="298" y="50"/>
                  </a:lnTo>
                  <a:lnTo>
                    <a:pt x="122" y="50"/>
                  </a:lnTo>
                  <a:lnTo>
                    <a:pt x="23" y="24"/>
                  </a:lnTo>
                  <a:lnTo>
                    <a:pt x="0" y="24"/>
                  </a:lnTo>
                  <a:lnTo>
                    <a:pt x="0" y="0"/>
                  </a:lnTo>
                  <a:lnTo>
                    <a:pt x="48" y="0"/>
                  </a:lnTo>
                  <a:lnTo>
                    <a:pt x="298" y="24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73" name="Freeform 249">
              <a:extLst>
                <a:ext uri="{FF2B5EF4-FFF2-40B4-BE49-F238E27FC236}">
                  <a16:creationId xmlns:a16="http://schemas.microsoft.com/office/drawing/2014/main" id="{3A450BE3-E014-439A-B04A-39E537DBA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3" y="1638"/>
              <a:ext cx="17" cy="10"/>
            </a:xfrm>
            <a:custGeom>
              <a:avLst/>
              <a:gdLst>
                <a:gd name="T0" fmla="*/ 1 w 295"/>
                <a:gd name="T1" fmla="*/ 0 h 173"/>
                <a:gd name="T2" fmla="*/ 1 w 295"/>
                <a:gd name="T3" fmla="*/ 1 h 173"/>
                <a:gd name="T4" fmla="*/ 1 w 295"/>
                <a:gd name="T5" fmla="*/ 1 h 173"/>
                <a:gd name="T6" fmla="*/ 1 w 295"/>
                <a:gd name="T7" fmla="*/ 1 h 173"/>
                <a:gd name="T8" fmla="*/ 0 w 295"/>
                <a:gd name="T9" fmla="*/ 0 h 173"/>
                <a:gd name="T10" fmla="*/ 0 w 295"/>
                <a:gd name="T11" fmla="*/ 0 h 173"/>
                <a:gd name="T12" fmla="*/ 0 w 295"/>
                <a:gd name="T13" fmla="*/ 0 h 173"/>
                <a:gd name="T14" fmla="*/ 1 w 295"/>
                <a:gd name="T15" fmla="*/ 0 h 1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5" h="173">
                  <a:moveTo>
                    <a:pt x="247" y="98"/>
                  </a:moveTo>
                  <a:lnTo>
                    <a:pt x="295" y="148"/>
                  </a:lnTo>
                  <a:lnTo>
                    <a:pt x="295" y="173"/>
                  </a:lnTo>
                  <a:lnTo>
                    <a:pt x="221" y="173"/>
                  </a:lnTo>
                  <a:lnTo>
                    <a:pt x="0" y="50"/>
                  </a:lnTo>
                  <a:lnTo>
                    <a:pt x="0" y="0"/>
                  </a:lnTo>
                  <a:lnTo>
                    <a:pt x="98" y="24"/>
                  </a:lnTo>
                  <a:lnTo>
                    <a:pt x="247" y="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74" name="Freeform 250">
              <a:extLst>
                <a:ext uri="{FF2B5EF4-FFF2-40B4-BE49-F238E27FC236}">
                  <a16:creationId xmlns:a16="http://schemas.microsoft.com/office/drawing/2014/main" id="{0064EA7E-A17B-46F3-867F-CCF488887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3" y="1638"/>
              <a:ext cx="17" cy="10"/>
            </a:xfrm>
            <a:custGeom>
              <a:avLst/>
              <a:gdLst>
                <a:gd name="T0" fmla="*/ 1 w 295"/>
                <a:gd name="T1" fmla="*/ 0 h 173"/>
                <a:gd name="T2" fmla="*/ 1 w 295"/>
                <a:gd name="T3" fmla="*/ 1 h 173"/>
                <a:gd name="T4" fmla="*/ 1 w 295"/>
                <a:gd name="T5" fmla="*/ 1 h 173"/>
                <a:gd name="T6" fmla="*/ 1 w 295"/>
                <a:gd name="T7" fmla="*/ 1 h 173"/>
                <a:gd name="T8" fmla="*/ 0 w 295"/>
                <a:gd name="T9" fmla="*/ 0 h 173"/>
                <a:gd name="T10" fmla="*/ 0 w 295"/>
                <a:gd name="T11" fmla="*/ 0 h 173"/>
                <a:gd name="T12" fmla="*/ 0 w 295"/>
                <a:gd name="T13" fmla="*/ 0 h 173"/>
                <a:gd name="T14" fmla="*/ 1 w 295"/>
                <a:gd name="T15" fmla="*/ 0 h 1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5" h="173">
                  <a:moveTo>
                    <a:pt x="247" y="98"/>
                  </a:moveTo>
                  <a:lnTo>
                    <a:pt x="295" y="148"/>
                  </a:lnTo>
                  <a:lnTo>
                    <a:pt x="295" y="173"/>
                  </a:lnTo>
                  <a:lnTo>
                    <a:pt x="221" y="173"/>
                  </a:lnTo>
                  <a:lnTo>
                    <a:pt x="0" y="50"/>
                  </a:lnTo>
                  <a:lnTo>
                    <a:pt x="0" y="0"/>
                  </a:lnTo>
                  <a:lnTo>
                    <a:pt x="98" y="24"/>
                  </a:lnTo>
                  <a:lnTo>
                    <a:pt x="247" y="98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75" name="Freeform 251">
              <a:extLst>
                <a:ext uri="{FF2B5EF4-FFF2-40B4-BE49-F238E27FC236}">
                  <a16:creationId xmlns:a16="http://schemas.microsoft.com/office/drawing/2014/main" id="{716580AB-3DA1-4C08-A4FF-0F5CE60DC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0" y="1639"/>
              <a:ext cx="16" cy="4"/>
            </a:xfrm>
            <a:custGeom>
              <a:avLst/>
              <a:gdLst>
                <a:gd name="T0" fmla="*/ 1 w 297"/>
                <a:gd name="T1" fmla="*/ 0 h 74"/>
                <a:gd name="T2" fmla="*/ 1 w 297"/>
                <a:gd name="T3" fmla="*/ 0 h 74"/>
                <a:gd name="T4" fmla="*/ 0 w 297"/>
                <a:gd name="T5" fmla="*/ 0 h 74"/>
                <a:gd name="T6" fmla="*/ 0 w 297"/>
                <a:gd name="T7" fmla="*/ 0 h 74"/>
                <a:gd name="T8" fmla="*/ 0 w 297"/>
                <a:gd name="T9" fmla="*/ 0 h 74"/>
                <a:gd name="T10" fmla="*/ 0 w 297"/>
                <a:gd name="T11" fmla="*/ 0 h 74"/>
                <a:gd name="T12" fmla="*/ 1 w 297"/>
                <a:gd name="T13" fmla="*/ 0 h 74"/>
                <a:gd name="T14" fmla="*/ 1 w 297"/>
                <a:gd name="T15" fmla="*/ 0 h 74"/>
                <a:gd name="T16" fmla="*/ 1 w 297"/>
                <a:gd name="T17" fmla="*/ 0 h 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7" h="74">
                  <a:moveTo>
                    <a:pt x="297" y="26"/>
                  </a:moveTo>
                  <a:lnTo>
                    <a:pt x="247" y="51"/>
                  </a:lnTo>
                  <a:lnTo>
                    <a:pt x="50" y="74"/>
                  </a:lnTo>
                  <a:lnTo>
                    <a:pt x="0" y="51"/>
                  </a:lnTo>
                  <a:lnTo>
                    <a:pt x="0" y="26"/>
                  </a:lnTo>
                  <a:lnTo>
                    <a:pt x="23" y="26"/>
                  </a:lnTo>
                  <a:lnTo>
                    <a:pt x="199" y="0"/>
                  </a:lnTo>
                  <a:lnTo>
                    <a:pt x="297" y="0"/>
                  </a:lnTo>
                  <a:lnTo>
                    <a:pt x="297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76" name="Freeform 252">
              <a:extLst>
                <a:ext uri="{FF2B5EF4-FFF2-40B4-BE49-F238E27FC236}">
                  <a16:creationId xmlns:a16="http://schemas.microsoft.com/office/drawing/2014/main" id="{31838A22-0743-4715-AE1F-40CB34FA3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0" y="1639"/>
              <a:ext cx="16" cy="4"/>
            </a:xfrm>
            <a:custGeom>
              <a:avLst/>
              <a:gdLst>
                <a:gd name="T0" fmla="*/ 1 w 297"/>
                <a:gd name="T1" fmla="*/ 0 h 74"/>
                <a:gd name="T2" fmla="*/ 1 w 297"/>
                <a:gd name="T3" fmla="*/ 0 h 74"/>
                <a:gd name="T4" fmla="*/ 0 w 297"/>
                <a:gd name="T5" fmla="*/ 0 h 74"/>
                <a:gd name="T6" fmla="*/ 0 w 297"/>
                <a:gd name="T7" fmla="*/ 0 h 74"/>
                <a:gd name="T8" fmla="*/ 0 w 297"/>
                <a:gd name="T9" fmla="*/ 0 h 74"/>
                <a:gd name="T10" fmla="*/ 0 w 297"/>
                <a:gd name="T11" fmla="*/ 0 h 74"/>
                <a:gd name="T12" fmla="*/ 1 w 297"/>
                <a:gd name="T13" fmla="*/ 0 h 74"/>
                <a:gd name="T14" fmla="*/ 1 w 297"/>
                <a:gd name="T15" fmla="*/ 0 h 74"/>
                <a:gd name="T16" fmla="*/ 1 w 297"/>
                <a:gd name="T17" fmla="*/ 0 h 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7" h="74">
                  <a:moveTo>
                    <a:pt x="297" y="26"/>
                  </a:moveTo>
                  <a:lnTo>
                    <a:pt x="247" y="51"/>
                  </a:lnTo>
                  <a:lnTo>
                    <a:pt x="50" y="74"/>
                  </a:lnTo>
                  <a:lnTo>
                    <a:pt x="0" y="51"/>
                  </a:lnTo>
                  <a:lnTo>
                    <a:pt x="0" y="26"/>
                  </a:lnTo>
                  <a:lnTo>
                    <a:pt x="23" y="26"/>
                  </a:lnTo>
                  <a:lnTo>
                    <a:pt x="199" y="0"/>
                  </a:lnTo>
                  <a:lnTo>
                    <a:pt x="297" y="0"/>
                  </a:lnTo>
                  <a:lnTo>
                    <a:pt x="297" y="26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77" name="Freeform 253">
              <a:extLst>
                <a:ext uri="{FF2B5EF4-FFF2-40B4-BE49-F238E27FC236}">
                  <a16:creationId xmlns:a16="http://schemas.microsoft.com/office/drawing/2014/main" id="{6AF99E77-F221-4061-923A-B7D7FB074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" y="1639"/>
              <a:ext cx="12" cy="6"/>
            </a:xfrm>
            <a:custGeom>
              <a:avLst/>
              <a:gdLst>
                <a:gd name="T0" fmla="*/ 1 w 223"/>
                <a:gd name="T1" fmla="*/ 0 h 101"/>
                <a:gd name="T2" fmla="*/ 1 w 223"/>
                <a:gd name="T3" fmla="*/ 0 h 101"/>
                <a:gd name="T4" fmla="*/ 0 w 223"/>
                <a:gd name="T5" fmla="*/ 0 h 101"/>
                <a:gd name="T6" fmla="*/ 0 w 223"/>
                <a:gd name="T7" fmla="*/ 0 h 101"/>
                <a:gd name="T8" fmla="*/ 0 w 223"/>
                <a:gd name="T9" fmla="*/ 0 h 101"/>
                <a:gd name="T10" fmla="*/ 1 w 223"/>
                <a:gd name="T11" fmla="*/ 0 h 1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3" h="101">
                  <a:moveTo>
                    <a:pt x="223" y="74"/>
                  </a:moveTo>
                  <a:lnTo>
                    <a:pt x="196" y="101"/>
                  </a:lnTo>
                  <a:lnTo>
                    <a:pt x="0" y="51"/>
                  </a:lnTo>
                  <a:lnTo>
                    <a:pt x="0" y="26"/>
                  </a:lnTo>
                  <a:lnTo>
                    <a:pt x="47" y="0"/>
                  </a:lnTo>
                  <a:lnTo>
                    <a:pt x="223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78" name="Freeform 254">
              <a:extLst>
                <a:ext uri="{FF2B5EF4-FFF2-40B4-BE49-F238E27FC236}">
                  <a16:creationId xmlns:a16="http://schemas.microsoft.com/office/drawing/2014/main" id="{34C23DFC-DD5B-4B56-8855-5FAB84576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" y="1639"/>
              <a:ext cx="12" cy="6"/>
            </a:xfrm>
            <a:custGeom>
              <a:avLst/>
              <a:gdLst>
                <a:gd name="T0" fmla="*/ 1 w 223"/>
                <a:gd name="T1" fmla="*/ 0 h 101"/>
                <a:gd name="T2" fmla="*/ 1 w 223"/>
                <a:gd name="T3" fmla="*/ 0 h 101"/>
                <a:gd name="T4" fmla="*/ 0 w 223"/>
                <a:gd name="T5" fmla="*/ 0 h 101"/>
                <a:gd name="T6" fmla="*/ 0 w 223"/>
                <a:gd name="T7" fmla="*/ 0 h 101"/>
                <a:gd name="T8" fmla="*/ 0 w 223"/>
                <a:gd name="T9" fmla="*/ 0 h 101"/>
                <a:gd name="T10" fmla="*/ 1 w 223"/>
                <a:gd name="T11" fmla="*/ 0 h 101"/>
                <a:gd name="T12" fmla="*/ 1 w 223"/>
                <a:gd name="T13" fmla="*/ 0 h 1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3" h="101">
                  <a:moveTo>
                    <a:pt x="223" y="74"/>
                  </a:moveTo>
                  <a:lnTo>
                    <a:pt x="196" y="101"/>
                  </a:lnTo>
                  <a:lnTo>
                    <a:pt x="0" y="51"/>
                  </a:lnTo>
                  <a:lnTo>
                    <a:pt x="0" y="26"/>
                  </a:lnTo>
                  <a:lnTo>
                    <a:pt x="47" y="0"/>
                  </a:lnTo>
                  <a:lnTo>
                    <a:pt x="223" y="74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79" name="Freeform 255">
              <a:extLst>
                <a:ext uri="{FF2B5EF4-FFF2-40B4-BE49-F238E27FC236}">
                  <a16:creationId xmlns:a16="http://schemas.microsoft.com/office/drawing/2014/main" id="{48F3D3CE-621C-42C8-8DB9-7B63B8712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" y="1639"/>
              <a:ext cx="9" cy="10"/>
            </a:xfrm>
            <a:custGeom>
              <a:avLst/>
              <a:gdLst>
                <a:gd name="T0" fmla="*/ 0 w 176"/>
                <a:gd name="T1" fmla="*/ 1 h 175"/>
                <a:gd name="T2" fmla="*/ 0 w 176"/>
                <a:gd name="T3" fmla="*/ 1 h 175"/>
                <a:gd name="T4" fmla="*/ 0 w 176"/>
                <a:gd name="T5" fmla="*/ 0 h 175"/>
                <a:gd name="T6" fmla="*/ 0 w 176"/>
                <a:gd name="T7" fmla="*/ 0 h 175"/>
                <a:gd name="T8" fmla="*/ 0 w 176"/>
                <a:gd name="T9" fmla="*/ 0 h 175"/>
                <a:gd name="T10" fmla="*/ 0 w 176"/>
                <a:gd name="T11" fmla="*/ 1 h 1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6" h="175">
                  <a:moveTo>
                    <a:pt x="176" y="149"/>
                  </a:moveTo>
                  <a:lnTo>
                    <a:pt x="125" y="175"/>
                  </a:lnTo>
                  <a:lnTo>
                    <a:pt x="0" y="51"/>
                  </a:lnTo>
                  <a:lnTo>
                    <a:pt x="0" y="0"/>
                  </a:lnTo>
                  <a:lnTo>
                    <a:pt x="50" y="26"/>
                  </a:lnTo>
                  <a:lnTo>
                    <a:pt x="176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80" name="Freeform 256">
              <a:extLst>
                <a:ext uri="{FF2B5EF4-FFF2-40B4-BE49-F238E27FC236}">
                  <a16:creationId xmlns:a16="http://schemas.microsoft.com/office/drawing/2014/main" id="{DF8327D7-5291-47FF-998A-F6A8CA0E8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" y="1639"/>
              <a:ext cx="9" cy="10"/>
            </a:xfrm>
            <a:custGeom>
              <a:avLst/>
              <a:gdLst>
                <a:gd name="T0" fmla="*/ 0 w 176"/>
                <a:gd name="T1" fmla="*/ 1 h 175"/>
                <a:gd name="T2" fmla="*/ 0 w 176"/>
                <a:gd name="T3" fmla="*/ 1 h 175"/>
                <a:gd name="T4" fmla="*/ 0 w 176"/>
                <a:gd name="T5" fmla="*/ 1 h 175"/>
                <a:gd name="T6" fmla="*/ 0 w 176"/>
                <a:gd name="T7" fmla="*/ 0 h 175"/>
                <a:gd name="T8" fmla="*/ 0 w 176"/>
                <a:gd name="T9" fmla="*/ 0 h 175"/>
                <a:gd name="T10" fmla="*/ 0 w 176"/>
                <a:gd name="T11" fmla="*/ 0 h 175"/>
                <a:gd name="T12" fmla="*/ 0 w 176"/>
                <a:gd name="T13" fmla="*/ 1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6" h="175">
                  <a:moveTo>
                    <a:pt x="176" y="149"/>
                  </a:moveTo>
                  <a:lnTo>
                    <a:pt x="176" y="149"/>
                  </a:lnTo>
                  <a:lnTo>
                    <a:pt x="125" y="175"/>
                  </a:lnTo>
                  <a:lnTo>
                    <a:pt x="0" y="51"/>
                  </a:lnTo>
                  <a:lnTo>
                    <a:pt x="0" y="0"/>
                  </a:lnTo>
                  <a:lnTo>
                    <a:pt x="50" y="26"/>
                  </a:lnTo>
                  <a:lnTo>
                    <a:pt x="176" y="149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81" name="Freeform 257">
              <a:extLst>
                <a:ext uri="{FF2B5EF4-FFF2-40B4-BE49-F238E27FC236}">
                  <a16:creationId xmlns:a16="http://schemas.microsoft.com/office/drawing/2014/main" id="{6D79AD63-7FB3-4B55-92BC-0A72B0728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" y="1641"/>
              <a:ext cx="16" cy="9"/>
            </a:xfrm>
            <a:custGeom>
              <a:avLst/>
              <a:gdLst>
                <a:gd name="T0" fmla="*/ 0 w 294"/>
                <a:gd name="T1" fmla="*/ 0 h 173"/>
                <a:gd name="T2" fmla="*/ 1 w 294"/>
                <a:gd name="T3" fmla="*/ 0 h 173"/>
                <a:gd name="T4" fmla="*/ 1 w 294"/>
                <a:gd name="T5" fmla="*/ 0 h 173"/>
                <a:gd name="T6" fmla="*/ 1 w 294"/>
                <a:gd name="T7" fmla="*/ 0 h 173"/>
                <a:gd name="T8" fmla="*/ 1 w 294"/>
                <a:gd name="T9" fmla="*/ 0 h 173"/>
                <a:gd name="T10" fmla="*/ 1 w 294"/>
                <a:gd name="T11" fmla="*/ 0 h 173"/>
                <a:gd name="T12" fmla="*/ 0 w 294"/>
                <a:gd name="T13" fmla="*/ 0 h 173"/>
                <a:gd name="T14" fmla="*/ 0 w 294"/>
                <a:gd name="T15" fmla="*/ 0 h 173"/>
                <a:gd name="T16" fmla="*/ 0 w 294"/>
                <a:gd name="T17" fmla="*/ 0 h 173"/>
                <a:gd name="T18" fmla="*/ 0 w 294"/>
                <a:gd name="T19" fmla="*/ 0 h 173"/>
                <a:gd name="T20" fmla="*/ 0 w 294"/>
                <a:gd name="T21" fmla="*/ 0 h 173"/>
                <a:gd name="T22" fmla="*/ 0 w 294"/>
                <a:gd name="T23" fmla="*/ 0 h 17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4" h="173">
                  <a:moveTo>
                    <a:pt x="122" y="75"/>
                  </a:moveTo>
                  <a:lnTo>
                    <a:pt x="294" y="123"/>
                  </a:lnTo>
                  <a:lnTo>
                    <a:pt x="294" y="173"/>
                  </a:lnTo>
                  <a:lnTo>
                    <a:pt x="270" y="173"/>
                  </a:lnTo>
                  <a:lnTo>
                    <a:pt x="247" y="173"/>
                  </a:lnTo>
                  <a:lnTo>
                    <a:pt x="223" y="173"/>
                  </a:lnTo>
                  <a:lnTo>
                    <a:pt x="75" y="123"/>
                  </a:lnTo>
                  <a:lnTo>
                    <a:pt x="75" y="98"/>
                  </a:lnTo>
                  <a:lnTo>
                    <a:pt x="0" y="48"/>
                  </a:lnTo>
                  <a:lnTo>
                    <a:pt x="0" y="0"/>
                  </a:lnTo>
                  <a:lnTo>
                    <a:pt x="75" y="48"/>
                  </a:lnTo>
                  <a:lnTo>
                    <a:pt x="122" y="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82" name="Freeform 258">
              <a:extLst>
                <a:ext uri="{FF2B5EF4-FFF2-40B4-BE49-F238E27FC236}">
                  <a16:creationId xmlns:a16="http://schemas.microsoft.com/office/drawing/2014/main" id="{30B9D22F-ED80-49F6-AEA3-5602A42D4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" y="1641"/>
              <a:ext cx="16" cy="9"/>
            </a:xfrm>
            <a:custGeom>
              <a:avLst/>
              <a:gdLst>
                <a:gd name="T0" fmla="*/ 0 w 294"/>
                <a:gd name="T1" fmla="*/ 0 h 173"/>
                <a:gd name="T2" fmla="*/ 1 w 294"/>
                <a:gd name="T3" fmla="*/ 0 h 173"/>
                <a:gd name="T4" fmla="*/ 1 w 294"/>
                <a:gd name="T5" fmla="*/ 0 h 173"/>
                <a:gd name="T6" fmla="*/ 1 w 294"/>
                <a:gd name="T7" fmla="*/ 0 h 173"/>
                <a:gd name="T8" fmla="*/ 1 w 294"/>
                <a:gd name="T9" fmla="*/ 0 h 173"/>
                <a:gd name="T10" fmla="*/ 1 w 294"/>
                <a:gd name="T11" fmla="*/ 0 h 173"/>
                <a:gd name="T12" fmla="*/ 0 w 294"/>
                <a:gd name="T13" fmla="*/ 0 h 173"/>
                <a:gd name="T14" fmla="*/ 0 w 294"/>
                <a:gd name="T15" fmla="*/ 0 h 173"/>
                <a:gd name="T16" fmla="*/ 0 w 294"/>
                <a:gd name="T17" fmla="*/ 0 h 173"/>
                <a:gd name="T18" fmla="*/ 0 w 294"/>
                <a:gd name="T19" fmla="*/ 0 h 173"/>
                <a:gd name="T20" fmla="*/ 0 w 294"/>
                <a:gd name="T21" fmla="*/ 0 h 173"/>
                <a:gd name="T22" fmla="*/ 0 w 294"/>
                <a:gd name="T23" fmla="*/ 0 h 173"/>
                <a:gd name="T24" fmla="*/ 0 w 294"/>
                <a:gd name="T25" fmla="*/ 0 h 1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4" h="173">
                  <a:moveTo>
                    <a:pt x="122" y="75"/>
                  </a:moveTo>
                  <a:lnTo>
                    <a:pt x="294" y="123"/>
                  </a:lnTo>
                  <a:lnTo>
                    <a:pt x="294" y="173"/>
                  </a:lnTo>
                  <a:lnTo>
                    <a:pt x="270" y="173"/>
                  </a:lnTo>
                  <a:lnTo>
                    <a:pt x="247" y="173"/>
                  </a:lnTo>
                  <a:lnTo>
                    <a:pt x="223" y="173"/>
                  </a:lnTo>
                  <a:lnTo>
                    <a:pt x="75" y="123"/>
                  </a:lnTo>
                  <a:lnTo>
                    <a:pt x="75" y="98"/>
                  </a:lnTo>
                  <a:lnTo>
                    <a:pt x="0" y="48"/>
                  </a:lnTo>
                  <a:lnTo>
                    <a:pt x="0" y="0"/>
                  </a:lnTo>
                  <a:lnTo>
                    <a:pt x="75" y="48"/>
                  </a:lnTo>
                  <a:lnTo>
                    <a:pt x="122" y="75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83" name="Freeform 259">
              <a:extLst>
                <a:ext uri="{FF2B5EF4-FFF2-40B4-BE49-F238E27FC236}">
                  <a16:creationId xmlns:a16="http://schemas.microsoft.com/office/drawing/2014/main" id="{90C68B8E-60F9-47C6-8289-E688CB1C6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7" y="1642"/>
              <a:ext cx="13" cy="6"/>
            </a:xfrm>
            <a:custGeom>
              <a:avLst/>
              <a:gdLst>
                <a:gd name="T0" fmla="*/ 1 w 247"/>
                <a:gd name="T1" fmla="*/ 0 h 98"/>
                <a:gd name="T2" fmla="*/ 0 w 247"/>
                <a:gd name="T3" fmla="*/ 0 h 98"/>
                <a:gd name="T4" fmla="*/ 0 w 247"/>
                <a:gd name="T5" fmla="*/ 0 h 98"/>
                <a:gd name="T6" fmla="*/ 0 w 247"/>
                <a:gd name="T7" fmla="*/ 0 h 98"/>
                <a:gd name="T8" fmla="*/ 0 w 247"/>
                <a:gd name="T9" fmla="*/ 0 h 98"/>
                <a:gd name="T10" fmla="*/ 1 w 247"/>
                <a:gd name="T11" fmla="*/ 0 h 98"/>
                <a:gd name="T12" fmla="*/ 1 w 247"/>
                <a:gd name="T13" fmla="*/ 0 h 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7" h="98">
                  <a:moveTo>
                    <a:pt x="224" y="98"/>
                  </a:moveTo>
                  <a:lnTo>
                    <a:pt x="75" y="50"/>
                  </a:lnTo>
                  <a:lnTo>
                    <a:pt x="24" y="23"/>
                  </a:lnTo>
                  <a:lnTo>
                    <a:pt x="0" y="23"/>
                  </a:lnTo>
                  <a:lnTo>
                    <a:pt x="24" y="0"/>
                  </a:lnTo>
                  <a:lnTo>
                    <a:pt x="247" y="50"/>
                  </a:lnTo>
                  <a:lnTo>
                    <a:pt x="224" y="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84" name="Freeform 260">
              <a:extLst>
                <a:ext uri="{FF2B5EF4-FFF2-40B4-BE49-F238E27FC236}">
                  <a16:creationId xmlns:a16="http://schemas.microsoft.com/office/drawing/2014/main" id="{080A7643-696F-4DC5-A43C-74073F181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7" y="1642"/>
              <a:ext cx="13" cy="6"/>
            </a:xfrm>
            <a:custGeom>
              <a:avLst/>
              <a:gdLst>
                <a:gd name="T0" fmla="*/ 1 w 247"/>
                <a:gd name="T1" fmla="*/ 0 h 98"/>
                <a:gd name="T2" fmla="*/ 0 w 247"/>
                <a:gd name="T3" fmla="*/ 0 h 98"/>
                <a:gd name="T4" fmla="*/ 0 w 247"/>
                <a:gd name="T5" fmla="*/ 0 h 98"/>
                <a:gd name="T6" fmla="*/ 0 w 247"/>
                <a:gd name="T7" fmla="*/ 0 h 98"/>
                <a:gd name="T8" fmla="*/ 0 w 247"/>
                <a:gd name="T9" fmla="*/ 0 h 98"/>
                <a:gd name="T10" fmla="*/ 1 w 247"/>
                <a:gd name="T11" fmla="*/ 0 h 98"/>
                <a:gd name="T12" fmla="*/ 1 w 247"/>
                <a:gd name="T13" fmla="*/ 0 h 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7" h="98">
                  <a:moveTo>
                    <a:pt x="224" y="98"/>
                  </a:moveTo>
                  <a:lnTo>
                    <a:pt x="75" y="50"/>
                  </a:lnTo>
                  <a:lnTo>
                    <a:pt x="24" y="23"/>
                  </a:lnTo>
                  <a:lnTo>
                    <a:pt x="0" y="23"/>
                  </a:lnTo>
                  <a:lnTo>
                    <a:pt x="24" y="0"/>
                  </a:lnTo>
                  <a:lnTo>
                    <a:pt x="247" y="50"/>
                  </a:lnTo>
                  <a:lnTo>
                    <a:pt x="224" y="98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85" name="Freeform 261">
              <a:extLst>
                <a:ext uri="{FF2B5EF4-FFF2-40B4-BE49-F238E27FC236}">
                  <a16:creationId xmlns:a16="http://schemas.microsoft.com/office/drawing/2014/main" id="{FF88B41A-23A6-467D-9E50-340514E78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1642"/>
              <a:ext cx="17" cy="6"/>
            </a:xfrm>
            <a:custGeom>
              <a:avLst/>
              <a:gdLst>
                <a:gd name="T0" fmla="*/ 1 w 297"/>
                <a:gd name="T1" fmla="*/ 0 h 98"/>
                <a:gd name="T2" fmla="*/ 1 w 297"/>
                <a:gd name="T3" fmla="*/ 0 h 98"/>
                <a:gd name="T4" fmla="*/ 0 w 297"/>
                <a:gd name="T5" fmla="*/ 0 h 98"/>
                <a:gd name="T6" fmla="*/ 0 w 297"/>
                <a:gd name="T7" fmla="*/ 0 h 98"/>
                <a:gd name="T8" fmla="*/ 1 w 297"/>
                <a:gd name="T9" fmla="*/ 0 h 98"/>
                <a:gd name="T10" fmla="*/ 1 w 297"/>
                <a:gd name="T11" fmla="*/ 0 h 98"/>
                <a:gd name="T12" fmla="*/ 1 w 297"/>
                <a:gd name="T13" fmla="*/ 0 h 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7" h="98">
                  <a:moveTo>
                    <a:pt x="297" y="23"/>
                  </a:moveTo>
                  <a:lnTo>
                    <a:pt x="172" y="98"/>
                  </a:lnTo>
                  <a:lnTo>
                    <a:pt x="48" y="98"/>
                  </a:lnTo>
                  <a:lnTo>
                    <a:pt x="0" y="73"/>
                  </a:lnTo>
                  <a:lnTo>
                    <a:pt x="270" y="0"/>
                  </a:lnTo>
                  <a:lnTo>
                    <a:pt x="297" y="0"/>
                  </a:lnTo>
                  <a:lnTo>
                    <a:pt x="297" y="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86" name="Freeform 262">
              <a:extLst>
                <a:ext uri="{FF2B5EF4-FFF2-40B4-BE49-F238E27FC236}">
                  <a16:creationId xmlns:a16="http://schemas.microsoft.com/office/drawing/2014/main" id="{70D2CB82-95E5-4FFC-93A2-CAD817B67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1642"/>
              <a:ext cx="17" cy="6"/>
            </a:xfrm>
            <a:custGeom>
              <a:avLst/>
              <a:gdLst>
                <a:gd name="T0" fmla="*/ 1 w 297"/>
                <a:gd name="T1" fmla="*/ 0 h 98"/>
                <a:gd name="T2" fmla="*/ 1 w 297"/>
                <a:gd name="T3" fmla="*/ 0 h 98"/>
                <a:gd name="T4" fmla="*/ 0 w 297"/>
                <a:gd name="T5" fmla="*/ 0 h 98"/>
                <a:gd name="T6" fmla="*/ 0 w 297"/>
                <a:gd name="T7" fmla="*/ 0 h 98"/>
                <a:gd name="T8" fmla="*/ 0 w 297"/>
                <a:gd name="T9" fmla="*/ 0 h 98"/>
                <a:gd name="T10" fmla="*/ 1 w 297"/>
                <a:gd name="T11" fmla="*/ 0 h 98"/>
                <a:gd name="T12" fmla="*/ 1 w 297"/>
                <a:gd name="T13" fmla="*/ 0 h 98"/>
                <a:gd name="T14" fmla="*/ 1 w 297"/>
                <a:gd name="T15" fmla="*/ 0 h 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7" h="98">
                  <a:moveTo>
                    <a:pt x="297" y="23"/>
                  </a:moveTo>
                  <a:lnTo>
                    <a:pt x="172" y="98"/>
                  </a:lnTo>
                  <a:lnTo>
                    <a:pt x="48" y="98"/>
                  </a:lnTo>
                  <a:lnTo>
                    <a:pt x="0" y="73"/>
                  </a:lnTo>
                  <a:lnTo>
                    <a:pt x="270" y="0"/>
                  </a:lnTo>
                  <a:lnTo>
                    <a:pt x="297" y="0"/>
                  </a:lnTo>
                  <a:lnTo>
                    <a:pt x="297" y="23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87" name="Freeform 263">
              <a:extLst>
                <a:ext uri="{FF2B5EF4-FFF2-40B4-BE49-F238E27FC236}">
                  <a16:creationId xmlns:a16="http://schemas.microsoft.com/office/drawing/2014/main" id="{D50745FD-7C3E-416E-8F8A-DBE5A9E88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0" y="1645"/>
              <a:ext cx="11" cy="7"/>
            </a:xfrm>
            <a:custGeom>
              <a:avLst/>
              <a:gdLst>
                <a:gd name="T0" fmla="*/ 1 w 195"/>
                <a:gd name="T1" fmla="*/ 0 h 122"/>
                <a:gd name="T2" fmla="*/ 0 w 195"/>
                <a:gd name="T3" fmla="*/ 0 h 122"/>
                <a:gd name="T4" fmla="*/ 0 w 195"/>
                <a:gd name="T5" fmla="*/ 0 h 122"/>
                <a:gd name="T6" fmla="*/ 0 w 195"/>
                <a:gd name="T7" fmla="*/ 0 h 122"/>
                <a:gd name="T8" fmla="*/ 1 w 195"/>
                <a:gd name="T9" fmla="*/ 0 h 122"/>
                <a:gd name="T10" fmla="*/ 1 w 195"/>
                <a:gd name="T11" fmla="*/ 0 h 1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5" h="122">
                  <a:moveTo>
                    <a:pt x="195" y="122"/>
                  </a:moveTo>
                  <a:lnTo>
                    <a:pt x="98" y="98"/>
                  </a:lnTo>
                  <a:lnTo>
                    <a:pt x="0" y="23"/>
                  </a:lnTo>
                  <a:lnTo>
                    <a:pt x="0" y="0"/>
                  </a:lnTo>
                  <a:lnTo>
                    <a:pt x="195" y="98"/>
                  </a:lnTo>
                  <a:lnTo>
                    <a:pt x="195" y="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88" name="Freeform 264">
              <a:extLst>
                <a:ext uri="{FF2B5EF4-FFF2-40B4-BE49-F238E27FC236}">
                  <a16:creationId xmlns:a16="http://schemas.microsoft.com/office/drawing/2014/main" id="{C0FBB106-77A1-4DB2-B689-584D81EBF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0" y="1645"/>
              <a:ext cx="11" cy="7"/>
            </a:xfrm>
            <a:custGeom>
              <a:avLst/>
              <a:gdLst>
                <a:gd name="T0" fmla="*/ 1 w 195"/>
                <a:gd name="T1" fmla="*/ 0 h 122"/>
                <a:gd name="T2" fmla="*/ 0 w 195"/>
                <a:gd name="T3" fmla="*/ 0 h 122"/>
                <a:gd name="T4" fmla="*/ 0 w 195"/>
                <a:gd name="T5" fmla="*/ 0 h 122"/>
                <a:gd name="T6" fmla="*/ 0 w 195"/>
                <a:gd name="T7" fmla="*/ 0 h 122"/>
                <a:gd name="T8" fmla="*/ 0 w 195"/>
                <a:gd name="T9" fmla="*/ 0 h 122"/>
                <a:gd name="T10" fmla="*/ 1 w 195"/>
                <a:gd name="T11" fmla="*/ 0 h 122"/>
                <a:gd name="T12" fmla="*/ 1 w 195"/>
                <a:gd name="T13" fmla="*/ 0 h 1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5" h="122">
                  <a:moveTo>
                    <a:pt x="195" y="122"/>
                  </a:moveTo>
                  <a:lnTo>
                    <a:pt x="98" y="98"/>
                  </a:lnTo>
                  <a:lnTo>
                    <a:pt x="0" y="23"/>
                  </a:lnTo>
                  <a:lnTo>
                    <a:pt x="0" y="0"/>
                  </a:lnTo>
                  <a:lnTo>
                    <a:pt x="195" y="98"/>
                  </a:lnTo>
                  <a:lnTo>
                    <a:pt x="195" y="122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89" name="Freeform 265">
              <a:extLst>
                <a:ext uri="{FF2B5EF4-FFF2-40B4-BE49-F238E27FC236}">
                  <a16:creationId xmlns:a16="http://schemas.microsoft.com/office/drawing/2014/main" id="{4E4E7F3E-7AC1-47F1-8BAA-30E4B6066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" y="1645"/>
              <a:ext cx="13" cy="7"/>
            </a:xfrm>
            <a:custGeom>
              <a:avLst/>
              <a:gdLst>
                <a:gd name="T0" fmla="*/ 1 w 223"/>
                <a:gd name="T1" fmla="*/ 0 h 122"/>
                <a:gd name="T2" fmla="*/ 1 w 223"/>
                <a:gd name="T3" fmla="*/ 0 h 122"/>
                <a:gd name="T4" fmla="*/ 0 w 223"/>
                <a:gd name="T5" fmla="*/ 0 h 122"/>
                <a:gd name="T6" fmla="*/ 0 w 223"/>
                <a:gd name="T7" fmla="*/ 0 h 122"/>
                <a:gd name="T8" fmla="*/ 0 w 223"/>
                <a:gd name="T9" fmla="*/ 0 h 122"/>
                <a:gd name="T10" fmla="*/ 0 w 223"/>
                <a:gd name="T11" fmla="*/ 0 h 122"/>
                <a:gd name="T12" fmla="*/ 1 w 223"/>
                <a:gd name="T13" fmla="*/ 0 h 122"/>
                <a:gd name="T14" fmla="*/ 1 w 223"/>
                <a:gd name="T15" fmla="*/ 0 h 1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3" h="122">
                  <a:moveTo>
                    <a:pt x="223" y="122"/>
                  </a:moveTo>
                  <a:lnTo>
                    <a:pt x="200" y="122"/>
                  </a:lnTo>
                  <a:lnTo>
                    <a:pt x="74" y="74"/>
                  </a:lnTo>
                  <a:lnTo>
                    <a:pt x="0" y="48"/>
                  </a:lnTo>
                  <a:lnTo>
                    <a:pt x="0" y="23"/>
                  </a:lnTo>
                  <a:lnTo>
                    <a:pt x="51" y="0"/>
                  </a:lnTo>
                  <a:lnTo>
                    <a:pt x="223" y="74"/>
                  </a:lnTo>
                  <a:lnTo>
                    <a:pt x="223" y="1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90" name="Freeform 266">
              <a:extLst>
                <a:ext uri="{FF2B5EF4-FFF2-40B4-BE49-F238E27FC236}">
                  <a16:creationId xmlns:a16="http://schemas.microsoft.com/office/drawing/2014/main" id="{88B4EED7-1D92-431E-8A8C-A1803D6F5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" y="1645"/>
              <a:ext cx="13" cy="7"/>
            </a:xfrm>
            <a:custGeom>
              <a:avLst/>
              <a:gdLst>
                <a:gd name="T0" fmla="*/ 1 w 223"/>
                <a:gd name="T1" fmla="*/ 0 h 122"/>
                <a:gd name="T2" fmla="*/ 1 w 223"/>
                <a:gd name="T3" fmla="*/ 0 h 122"/>
                <a:gd name="T4" fmla="*/ 0 w 223"/>
                <a:gd name="T5" fmla="*/ 0 h 122"/>
                <a:gd name="T6" fmla="*/ 0 w 223"/>
                <a:gd name="T7" fmla="*/ 0 h 122"/>
                <a:gd name="T8" fmla="*/ 0 w 223"/>
                <a:gd name="T9" fmla="*/ 0 h 122"/>
                <a:gd name="T10" fmla="*/ 0 w 223"/>
                <a:gd name="T11" fmla="*/ 0 h 122"/>
                <a:gd name="T12" fmla="*/ 0 w 223"/>
                <a:gd name="T13" fmla="*/ 0 h 122"/>
                <a:gd name="T14" fmla="*/ 1 w 223"/>
                <a:gd name="T15" fmla="*/ 0 h 122"/>
                <a:gd name="T16" fmla="*/ 1 w 223"/>
                <a:gd name="T17" fmla="*/ 0 h 1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3" h="122">
                  <a:moveTo>
                    <a:pt x="223" y="122"/>
                  </a:moveTo>
                  <a:lnTo>
                    <a:pt x="200" y="122"/>
                  </a:lnTo>
                  <a:lnTo>
                    <a:pt x="74" y="74"/>
                  </a:lnTo>
                  <a:lnTo>
                    <a:pt x="0" y="48"/>
                  </a:lnTo>
                  <a:lnTo>
                    <a:pt x="0" y="23"/>
                  </a:lnTo>
                  <a:lnTo>
                    <a:pt x="51" y="0"/>
                  </a:lnTo>
                  <a:lnTo>
                    <a:pt x="223" y="74"/>
                  </a:lnTo>
                  <a:lnTo>
                    <a:pt x="223" y="122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91" name="Freeform 267">
              <a:extLst>
                <a:ext uri="{FF2B5EF4-FFF2-40B4-BE49-F238E27FC236}">
                  <a16:creationId xmlns:a16="http://schemas.microsoft.com/office/drawing/2014/main" id="{026CD873-534B-437F-90CF-C3A9E6A9D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2" y="1645"/>
              <a:ext cx="19" cy="4"/>
            </a:xfrm>
            <a:custGeom>
              <a:avLst/>
              <a:gdLst>
                <a:gd name="T0" fmla="*/ 1 w 348"/>
                <a:gd name="T1" fmla="*/ 0 h 74"/>
                <a:gd name="T2" fmla="*/ 1 w 348"/>
                <a:gd name="T3" fmla="*/ 0 h 74"/>
                <a:gd name="T4" fmla="*/ 1 w 348"/>
                <a:gd name="T5" fmla="*/ 0 h 74"/>
                <a:gd name="T6" fmla="*/ 0 w 348"/>
                <a:gd name="T7" fmla="*/ 0 h 74"/>
                <a:gd name="T8" fmla="*/ 0 w 348"/>
                <a:gd name="T9" fmla="*/ 0 h 74"/>
                <a:gd name="T10" fmla="*/ 0 w 348"/>
                <a:gd name="T11" fmla="*/ 0 h 74"/>
                <a:gd name="T12" fmla="*/ 0 w 348"/>
                <a:gd name="T13" fmla="*/ 0 h 74"/>
                <a:gd name="T14" fmla="*/ 1 w 348"/>
                <a:gd name="T15" fmla="*/ 0 h 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8" h="74">
                  <a:moveTo>
                    <a:pt x="322" y="23"/>
                  </a:moveTo>
                  <a:lnTo>
                    <a:pt x="348" y="48"/>
                  </a:lnTo>
                  <a:lnTo>
                    <a:pt x="348" y="74"/>
                  </a:lnTo>
                  <a:lnTo>
                    <a:pt x="149" y="48"/>
                  </a:lnTo>
                  <a:lnTo>
                    <a:pt x="0" y="48"/>
                  </a:lnTo>
                  <a:lnTo>
                    <a:pt x="0" y="23"/>
                  </a:lnTo>
                  <a:lnTo>
                    <a:pt x="75" y="0"/>
                  </a:lnTo>
                  <a:lnTo>
                    <a:pt x="322" y="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92" name="Freeform 268">
              <a:extLst>
                <a:ext uri="{FF2B5EF4-FFF2-40B4-BE49-F238E27FC236}">
                  <a16:creationId xmlns:a16="http://schemas.microsoft.com/office/drawing/2014/main" id="{500C672C-0694-480A-9501-B0E389A3E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2" y="1645"/>
              <a:ext cx="19" cy="4"/>
            </a:xfrm>
            <a:custGeom>
              <a:avLst/>
              <a:gdLst>
                <a:gd name="T0" fmla="*/ 1 w 348"/>
                <a:gd name="T1" fmla="*/ 0 h 74"/>
                <a:gd name="T2" fmla="*/ 1 w 348"/>
                <a:gd name="T3" fmla="*/ 0 h 74"/>
                <a:gd name="T4" fmla="*/ 1 w 348"/>
                <a:gd name="T5" fmla="*/ 0 h 74"/>
                <a:gd name="T6" fmla="*/ 0 w 348"/>
                <a:gd name="T7" fmla="*/ 0 h 74"/>
                <a:gd name="T8" fmla="*/ 0 w 348"/>
                <a:gd name="T9" fmla="*/ 0 h 74"/>
                <a:gd name="T10" fmla="*/ 0 w 348"/>
                <a:gd name="T11" fmla="*/ 0 h 74"/>
                <a:gd name="T12" fmla="*/ 0 w 348"/>
                <a:gd name="T13" fmla="*/ 0 h 74"/>
                <a:gd name="T14" fmla="*/ 1 w 348"/>
                <a:gd name="T15" fmla="*/ 0 h 74"/>
                <a:gd name="T16" fmla="*/ 1 w 348"/>
                <a:gd name="T17" fmla="*/ 0 h 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8" h="74">
                  <a:moveTo>
                    <a:pt x="322" y="23"/>
                  </a:moveTo>
                  <a:lnTo>
                    <a:pt x="348" y="48"/>
                  </a:lnTo>
                  <a:lnTo>
                    <a:pt x="348" y="74"/>
                  </a:lnTo>
                  <a:lnTo>
                    <a:pt x="149" y="48"/>
                  </a:lnTo>
                  <a:lnTo>
                    <a:pt x="0" y="48"/>
                  </a:lnTo>
                  <a:lnTo>
                    <a:pt x="0" y="23"/>
                  </a:lnTo>
                  <a:lnTo>
                    <a:pt x="75" y="0"/>
                  </a:lnTo>
                  <a:lnTo>
                    <a:pt x="322" y="23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93" name="Freeform 269">
              <a:extLst>
                <a:ext uri="{FF2B5EF4-FFF2-40B4-BE49-F238E27FC236}">
                  <a16:creationId xmlns:a16="http://schemas.microsoft.com/office/drawing/2014/main" id="{6A40A7CD-140F-4DAA-BCA4-03CA160F5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1" y="1648"/>
              <a:ext cx="13" cy="8"/>
            </a:xfrm>
            <a:custGeom>
              <a:avLst/>
              <a:gdLst>
                <a:gd name="T0" fmla="*/ 1 w 247"/>
                <a:gd name="T1" fmla="*/ 0 h 149"/>
                <a:gd name="T2" fmla="*/ 1 w 247"/>
                <a:gd name="T3" fmla="*/ 0 h 149"/>
                <a:gd name="T4" fmla="*/ 1 w 247"/>
                <a:gd name="T5" fmla="*/ 0 h 149"/>
                <a:gd name="T6" fmla="*/ 1 w 247"/>
                <a:gd name="T7" fmla="*/ 0 h 149"/>
                <a:gd name="T8" fmla="*/ 0 w 247"/>
                <a:gd name="T9" fmla="*/ 0 h 149"/>
                <a:gd name="T10" fmla="*/ 0 w 247"/>
                <a:gd name="T11" fmla="*/ 0 h 149"/>
                <a:gd name="T12" fmla="*/ 0 w 247"/>
                <a:gd name="T13" fmla="*/ 0 h 149"/>
                <a:gd name="T14" fmla="*/ 0 w 247"/>
                <a:gd name="T15" fmla="*/ 0 h 149"/>
                <a:gd name="T16" fmla="*/ 1 w 247"/>
                <a:gd name="T17" fmla="*/ 0 h 1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7" h="149">
                  <a:moveTo>
                    <a:pt x="199" y="74"/>
                  </a:moveTo>
                  <a:lnTo>
                    <a:pt x="247" y="124"/>
                  </a:lnTo>
                  <a:lnTo>
                    <a:pt x="247" y="149"/>
                  </a:lnTo>
                  <a:lnTo>
                    <a:pt x="223" y="149"/>
                  </a:lnTo>
                  <a:lnTo>
                    <a:pt x="148" y="124"/>
                  </a:lnTo>
                  <a:lnTo>
                    <a:pt x="0" y="0"/>
                  </a:lnTo>
                  <a:lnTo>
                    <a:pt x="24" y="0"/>
                  </a:lnTo>
                  <a:lnTo>
                    <a:pt x="98" y="26"/>
                  </a:lnTo>
                  <a:lnTo>
                    <a:pt x="199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94" name="Freeform 270">
              <a:extLst>
                <a:ext uri="{FF2B5EF4-FFF2-40B4-BE49-F238E27FC236}">
                  <a16:creationId xmlns:a16="http://schemas.microsoft.com/office/drawing/2014/main" id="{150C59BC-37E8-4A27-8613-787F01BF2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1" y="1648"/>
              <a:ext cx="13" cy="8"/>
            </a:xfrm>
            <a:custGeom>
              <a:avLst/>
              <a:gdLst>
                <a:gd name="T0" fmla="*/ 1 w 247"/>
                <a:gd name="T1" fmla="*/ 0 h 149"/>
                <a:gd name="T2" fmla="*/ 1 w 247"/>
                <a:gd name="T3" fmla="*/ 0 h 149"/>
                <a:gd name="T4" fmla="*/ 1 w 247"/>
                <a:gd name="T5" fmla="*/ 0 h 149"/>
                <a:gd name="T6" fmla="*/ 1 w 247"/>
                <a:gd name="T7" fmla="*/ 0 h 149"/>
                <a:gd name="T8" fmla="*/ 0 w 247"/>
                <a:gd name="T9" fmla="*/ 0 h 149"/>
                <a:gd name="T10" fmla="*/ 0 w 247"/>
                <a:gd name="T11" fmla="*/ 0 h 149"/>
                <a:gd name="T12" fmla="*/ 0 w 247"/>
                <a:gd name="T13" fmla="*/ 0 h 149"/>
                <a:gd name="T14" fmla="*/ 0 w 247"/>
                <a:gd name="T15" fmla="*/ 0 h 149"/>
                <a:gd name="T16" fmla="*/ 1 w 247"/>
                <a:gd name="T17" fmla="*/ 0 h 1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7" h="149">
                  <a:moveTo>
                    <a:pt x="199" y="74"/>
                  </a:moveTo>
                  <a:lnTo>
                    <a:pt x="247" y="124"/>
                  </a:lnTo>
                  <a:lnTo>
                    <a:pt x="247" y="149"/>
                  </a:lnTo>
                  <a:lnTo>
                    <a:pt x="223" y="149"/>
                  </a:lnTo>
                  <a:lnTo>
                    <a:pt x="148" y="124"/>
                  </a:lnTo>
                  <a:lnTo>
                    <a:pt x="0" y="0"/>
                  </a:lnTo>
                  <a:lnTo>
                    <a:pt x="24" y="0"/>
                  </a:lnTo>
                  <a:lnTo>
                    <a:pt x="98" y="26"/>
                  </a:lnTo>
                  <a:lnTo>
                    <a:pt x="199" y="74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95" name="Freeform 271">
              <a:extLst>
                <a:ext uri="{FF2B5EF4-FFF2-40B4-BE49-F238E27FC236}">
                  <a16:creationId xmlns:a16="http://schemas.microsoft.com/office/drawing/2014/main" id="{1338750E-0566-4A39-81D8-BC55A5F39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4" y="1648"/>
              <a:ext cx="18" cy="8"/>
            </a:xfrm>
            <a:custGeom>
              <a:avLst/>
              <a:gdLst>
                <a:gd name="T0" fmla="*/ 1 w 321"/>
                <a:gd name="T1" fmla="*/ 0 h 149"/>
                <a:gd name="T2" fmla="*/ 0 w 321"/>
                <a:gd name="T3" fmla="*/ 0 h 149"/>
                <a:gd name="T4" fmla="*/ 0 w 321"/>
                <a:gd name="T5" fmla="*/ 0 h 149"/>
                <a:gd name="T6" fmla="*/ 0 w 321"/>
                <a:gd name="T7" fmla="*/ 0 h 149"/>
                <a:gd name="T8" fmla="*/ 0 w 321"/>
                <a:gd name="T9" fmla="*/ 0 h 149"/>
                <a:gd name="T10" fmla="*/ 1 w 321"/>
                <a:gd name="T11" fmla="*/ 0 h 149"/>
                <a:gd name="T12" fmla="*/ 1 w 321"/>
                <a:gd name="T13" fmla="*/ 0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1" h="149">
                  <a:moveTo>
                    <a:pt x="321" y="149"/>
                  </a:moveTo>
                  <a:lnTo>
                    <a:pt x="122" y="101"/>
                  </a:lnTo>
                  <a:lnTo>
                    <a:pt x="24" y="50"/>
                  </a:lnTo>
                  <a:lnTo>
                    <a:pt x="0" y="26"/>
                  </a:lnTo>
                  <a:lnTo>
                    <a:pt x="24" y="0"/>
                  </a:lnTo>
                  <a:lnTo>
                    <a:pt x="321" y="124"/>
                  </a:lnTo>
                  <a:lnTo>
                    <a:pt x="321" y="1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96" name="Freeform 272">
              <a:extLst>
                <a:ext uri="{FF2B5EF4-FFF2-40B4-BE49-F238E27FC236}">
                  <a16:creationId xmlns:a16="http://schemas.microsoft.com/office/drawing/2014/main" id="{575FC8D8-A615-4A65-B50D-A71D6730C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4" y="1648"/>
              <a:ext cx="18" cy="8"/>
            </a:xfrm>
            <a:custGeom>
              <a:avLst/>
              <a:gdLst>
                <a:gd name="T0" fmla="*/ 1 w 321"/>
                <a:gd name="T1" fmla="*/ 0 h 149"/>
                <a:gd name="T2" fmla="*/ 0 w 321"/>
                <a:gd name="T3" fmla="*/ 0 h 149"/>
                <a:gd name="T4" fmla="*/ 0 w 321"/>
                <a:gd name="T5" fmla="*/ 0 h 149"/>
                <a:gd name="T6" fmla="*/ 0 w 321"/>
                <a:gd name="T7" fmla="*/ 0 h 149"/>
                <a:gd name="T8" fmla="*/ 0 w 321"/>
                <a:gd name="T9" fmla="*/ 0 h 149"/>
                <a:gd name="T10" fmla="*/ 1 w 321"/>
                <a:gd name="T11" fmla="*/ 0 h 149"/>
                <a:gd name="T12" fmla="*/ 1 w 321"/>
                <a:gd name="T13" fmla="*/ 0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1" h="149">
                  <a:moveTo>
                    <a:pt x="321" y="149"/>
                  </a:moveTo>
                  <a:lnTo>
                    <a:pt x="122" y="101"/>
                  </a:lnTo>
                  <a:lnTo>
                    <a:pt x="24" y="50"/>
                  </a:lnTo>
                  <a:lnTo>
                    <a:pt x="0" y="26"/>
                  </a:lnTo>
                  <a:lnTo>
                    <a:pt x="24" y="0"/>
                  </a:lnTo>
                  <a:lnTo>
                    <a:pt x="321" y="124"/>
                  </a:lnTo>
                  <a:lnTo>
                    <a:pt x="321" y="149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97" name="Freeform 273">
              <a:extLst>
                <a:ext uri="{FF2B5EF4-FFF2-40B4-BE49-F238E27FC236}">
                  <a16:creationId xmlns:a16="http://schemas.microsoft.com/office/drawing/2014/main" id="{1A085274-4B2B-47F8-8F50-4DD902B40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4" y="1648"/>
              <a:ext cx="18" cy="5"/>
            </a:xfrm>
            <a:custGeom>
              <a:avLst/>
              <a:gdLst>
                <a:gd name="T0" fmla="*/ 1 w 323"/>
                <a:gd name="T1" fmla="*/ 0 h 101"/>
                <a:gd name="T2" fmla="*/ 1 w 323"/>
                <a:gd name="T3" fmla="*/ 0 h 101"/>
                <a:gd name="T4" fmla="*/ 0 w 323"/>
                <a:gd name="T5" fmla="*/ 0 h 101"/>
                <a:gd name="T6" fmla="*/ 0 w 323"/>
                <a:gd name="T7" fmla="*/ 0 h 101"/>
                <a:gd name="T8" fmla="*/ 0 w 323"/>
                <a:gd name="T9" fmla="*/ 0 h 101"/>
                <a:gd name="T10" fmla="*/ 1 w 323"/>
                <a:gd name="T11" fmla="*/ 0 h 1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3" h="101">
                  <a:moveTo>
                    <a:pt x="323" y="50"/>
                  </a:moveTo>
                  <a:lnTo>
                    <a:pt x="323" y="101"/>
                  </a:lnTo>
                  <a:lnTo>
                    <a:pt x="124" y="74"/>
                  </a:lnTo>
                  <a:lnTo>
                    <a:pt x="0" y="50"/>
                  </a:lnTo>
                  <a:lnTo>
                    <a:pt x="0" y="0"/>
                  </a:lnTo>
                  <a:lnTo>
                    <a:pt x="323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98" name="Freeform 274">
              <a:extLst>
                <a:ext uri="{FF2B5EF4-FFF2-40B4-BE49-F238E27FC236}">
                  <a16:creationId xmlns:a16="http://schemas.microsoft.com/office/drawing/2014/main" id="{294EEF54-EA3C-419E-8A86-411390696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4" y="1648"/>
              <a:ext cx="18" cy="5"/>
            </a:xfrm>
            <a:custGeom>
              <a:avLst/>
              <a:gdLst>
                <a:gd name="T0" fmla="*/ 1 w 323"/>
                <a:gd name="T1" fmla="*/ 0 h 101"/>
                <a:gd name="T2" fmla="*/ 1 w 323"/>
                <a:gd name="T3" fmla="*/ 0 h 101"/>
                <a:gd name="T4" fmla="*/ 0 w 323"/>
                <a:gd name="T5" fmla="*/ 0 h 101"/>
                <a:gd name="T6" fmla="*/ 0 w 323"/>
                <a:gd name="T7" fmla="*/ 0 h 101"/>
                <a:gd name="T8" fmla="*/ 0 w 323"/>
                <a:gd name="T9" fmla="*/ 0 h 101"/>
                <a:gd name="T10" fmla="*/ 1 w 323"/>
                <a:gd name="T11" fmla="*/ 0 h 101"/>
                <a:gd name="T12" fmla="*/ 1 w 323"/>
                <a:gd name="T13" fmla="*/ 0 h 1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3" h="101">
                  <a:moveTo>
                    <a:pt x="323" y="50"/>
                  </a:moveTo>
                  <a:lnTo>
                    <a:pt x="323" y="101"/>
                  </a:lnTo>
                  <a:lnTo>
                    <a:pt x="124" y="74"/>
                  </a:lnTo>
                  <a:lnTo>
                    <a:pt x="0" y="50"/>
                  </a:lnTo>
                  <a:lnTo>
                    <a:pt x="0" y="0"/>
                  </a:lnTo>
                  <a:lnTo>
                    <a:pt x="323" y="50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599" name="Freeform 275">
              <a:extLst>
                <a:ext uri="{FF2B5EF4-FFF2-40B4-BE49-F238E27FC236}">
                  <a16:creationId xmlns:a16="http://schemas.microsoft.com/office/drawing/2014/main" id="{9FB6C091-4D1B-4584-9B7B-5D2D60651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3" y="1650"/>
              <a:ext cx="12" cy="4"/>
            </a:xfrm>
            <a:custGeom>
              <a:avLst/>
              <a:gdLst>
                <a:gd name="T0" fmla="*/ 1 w 223"/>
                <a:gd name="T1" fmla="*/ 0 h 74"/>
                <a:gd name="T2" fmla="*/ 1 w 223"/>
                <a:gd name="T3" fmla="*/ 0 h 74"/>
                <a:gd name="T4" fmla="*/ 0 w 223"/>
                <a:gd name="T5" fmla="*/ 0 h 74"/>
                <a:gd name="T6" fmla="*/ 0 w 223"/>
                <a:gd name="T7" fmla="*/ 0 h 74"/>
                <a:gd name="T8" fmla="*/ 0 w 223"/>
                <a:gd name="T9" fmla="*/ 0 h 74"/>
                <a:gd name="T10" fmla="*/ 0 w 223"/>
                <a:gd name="T11" fmla="*/ 0 h 74"/>
                <a:gd name="T12" fmla="*/ 1 w 223"/>
                <a:gd name="T13" fmla="*/ 0 h 74"/>
                <a:gd name="T14" fmla="*/ 1 w 223"/>
                <a:gd name="T15" fmla="*/ 0 h 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3" h="74">
                  <a:moveTo>
                    <a:pt x="223" y="24"/>
                  </a:moveTo>
                  <a:lnTo>
                    <a:pt x="199" y="51"/>
                  </a:lnTo>
                  <a:lnTo>
                    <a:pt x="0" y="74"/>
                  </a:lnTo>
                  <a:lnTo>
                    <a:pt x="0" y="51"/>
                  </a:lnTo>
                  <a:lnTo>
                    <a:pt x="50" y="24"/>
                  </a:lnTo>
                  <a:lnTo>
                    <a:pt x="148" y="0"/>
                  </a:lnTo>
                  <a:lnTo>
                    <a:pt x="223" y="0"/>
                  </a:lnTo>
                  <a:lnTo>
                    <a:pt x="223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00" name="Freeform 276">
              <a:extLst>
                <a:ext uri="{FF2B5EF4-FFF2-40B4-BE49-F238E27FC236}">
                  <a16:creationId xmlns:a16="http://schemas.microsoft.com/office/drawing/2014/main" id="{85E66EB0-360D-43BE-ADD0-BAB2F19C3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3" y="1650"/>
              <a:ext cx="12" cy="4"/>
            </a:xfrm>
            <a:custGeom>
              <a:avLst/>
              <a:gdLst>
                <a:gd name="T0" fmla="*/ 1 w 223"/>
                <a:gd name="T1" fmla="*/ 0 h 74"/>
                <a:gd name="T2" fmla="*/ 1 w 223"/>
                <a:gd name="T3" fmla="*/ 0 h 74"/>
                <a:gd name="T4" fmla="*/ 0 w 223"/>
                <a:gd name="T5" fmla="*/ 0 h 74"/>
                <a:gd name="T6" fmla="*/ 0 w 223"/>
                <a:gd name="T7" fmla="*/ 0 h 74"/>
                <a:gd name="T8" fmla="*/ 0 w 223"/>
                <a:gd name="T9" fmla="*/ 0 h 74"/>
                <a:gd name="T10" fmla="*/ 0 w 223"/>
                <a:gd name="T11" fmla="*/ 0 h 74"/>
                <a:gd name="T12" fmla="*/ 1 w 223"/>
                <a:gd name="T13" fmla="*/ 0 h 74"/>
                <a:gd name="T14" fmla="*/ 1 w 223"/>
                <a:gd name="T15" fmla="*/ 0 h 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3" h="74">
                  <a:moveTo>
                    <a:pt x="223" y="24"/>
                  </a:moveTo>
                  <a:lnTo>
                    <a:pt x="199" y="51"/>
                  </a:lnTo>
                  <a:lnTo>
                    <a:pt x="0" y="74"/>
                  </a:lnTo>
                  <a:lnTo>
                    <a:pt x="0" y="51"/>
                  </a:lnTo>
                  <a:lnTo>
                    <a:pt x="50" y="24"/>
                  </a:lnTo>
                  <a:lnTo>
                    <a:pt x="148" y="0"/>
                  </a:lnTo>
                  <a:lnTo>
                    <a:pt x="223" y="0"/>
                  </a:lnTo>
                  <a:lnTo>
                    <a:pt x="223" y="24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01" name="Freeform 277">
              <a:extLst>
                <a:ext uri="{FF2B5EF4-FFF2-40B4-BE49-F238E27FC236}">
                  <a16:creationId xmlns:a16="http://schemas.microsoft.com/office/drawing/2014/main" id="{EACA06D1-35F4-4BB5-BFD6-10B18CC29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4" y="1652"/>
              <a:ext cx="17" cy="4"/>
            </a:xfrm>
            <a:custGeom>
              <a:avLst/>
              <a:gdLst>
                <a:gd name="T0" fmla="*/ 1 w 298"/>
                <a:gd name="T1" fmla="*/ 0 h 75"/>
                <a:gd name="T2" fmla="*/ 1 w 298"/>
                <a:gd name="T3" fmla="*/ 0 h 75"/>
                <a:gd name="T4" fmla="*/ 1 w 298"/>
                <a:gd name="T5" fmla="*/ 0 h 75"/>
                <a:gd name="T6" fmla="*/ 0 w 298"/>
                <a:gd name="T7" fmla="*/ 0 h 75"/>
                <a:gd name="T8" fmla="*/ 0 w 298"/>
                <a:gd name="T9" fmla="*/ 0 h 75"/>
                <a:gd name="T10" fmla="*/ 0 w 298"/>
                <a:gd name="T11" fmla="*/ 0 h 75"/>
                <a:gd name="T12" fmla="*/ 1 w 298"/>
                <a:gd name="T13" fmla="*/ 0 h 75"/>
                <a:gd name="T14" fmla="*/ 1 w 298"/>
                <a:gd name="T15" fmla="*/ 0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8" h="75">
                  <a:moveTo>
                    <a:pt x="270" y="27"/>
                  </a:moveTo>
                  <a:lnTo>
                    <a:pt x="298" y="50"/>
                  </a:lnTo>
                  <a:lnTo>
                    <a:pt x="270" y="75"/>
                  </a:lnTo>
                  <a:lnTo>
                    <a:pt x="24" y="50"/>
                  </a:lnTo>
                  <a:lnTo>
                    <a:pt x="0" y="27"/>
                  </a:lnTo>
                  <a:lnTo>
                    <a:pt x="24" y="0"/>
                  </a:lnTo>
                  <a:lnTo>
                    <a:pt x="247" y="27"/>
                  </a:lnTo>
                  <a:lnTo>
                    <a:pt x="270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02" name="Freeform 278">
              <a:extLst>
                <a:ext uri="{FF2B5EF4-FFF2-40B4-BE49-F238E27FC236}">
                  <a16:creationId xmlns:a16="http://schemas.microsoft.com/office/drawing/2014/main" id="{CABBF980-A635-4583-91F1-87564BD58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4" y="1652"/>
              <a:ext cx="17" cy="4"/>
            </a:xfrm>
            <a:custGeom>
              <a:avLst/>
              <a:gdLst>
                <a:gd name="T0" fmla="*/ 1 w 298"/>
                <a:gd name="T1" fmla="*/ 0 h 75"/>
                <a:gd name="T2" fmla="*/ 1 w 298"/>
                <a:gd name="T3" fmla="*/ 0 h 75"/>
                <a:gd name="T4" fmla="*/ 1 w 298"/>
                <a:gd name="T5" fmla="*/ 0 h 75"/>
                <a:gd name="T6" fmla="*/ 0 w 298"/>
                <a:gd name="T7" fmla="*/ 0 h 75"/>
                <a:gd name="T8" fmla="*/ 0 w 298"/>
                <a:gd name="T9" fmla="*/ 0 h 75"/>
                <a:gd name="T10" fmla="*/ 0 w 298"/>
                <a:gd name="T11" fmla="*/ 0 h 75"/>
                <a:gd name="T12" fmla="*/ 1 w 298"/>
                <a:gd name="T13" fmla="*/ 0 h 75"/>
                <a:gd name="T14" fmla="*/ 1 w 298"/>
                <a:gd name="T15" fmla="*/ 0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8" h="75">
                  <a:moveTo>
                    <a:pt x="270" y="27"/>
                  </a:moveTo>
                  <a:lnTo>
                    <a:pt x="298" y="50"/>
                  </a:lnTo>
                  <a:lnTo>
                    <a:pt x="270" y="75"/>
                  </a:lnTo>
                  <a:lnTo>
                    <a:pt x="24" y="50"/>
                  </a:lnTo>
                  <a:lnTo>
                    <a:pt x="0" y="27"/>
                  </a:lnTo>
                  <a:lnTo>
                    <a:pt x="24" y="0"/>
                  </a:lnTo>
                  <a:lnTo>
                    <a:pt x="247" y="27"/>
                  </a:lnTo>
                  <a:lnTo>
                    <a:pt x="270" y="27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03" name="Freeform 279">
              <a:extLst>
                <a:ext uri="{FF2B5EF4-FFF2-40B4-BE49-F238E27FC236}">
                  <a16:creationId xmlns:a16="http://schemas.microsoft.com/office/drawing/2014/main" id="{DB33892E-64A5-41F5-A455-166509E63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5" y="1653"/>
              <a:ext cx="16" cy="4"/>
            </a:xfrm>
            <a:custGeom>
              <a:avLst/>
              <a:gdLst>
                <a:gd name="T0" fmla="*/ 1 w 298"/>
                <a:gd name="T1" fmla="*/ 0 h 74"/>
                <a:gd name="T2" fmla="*/ 0 w 298"/>
                <a:gd name="T3" fmla="*/ 0 h 74"/>
                <a:gd name="T4" fmla="*/ 0 w 298"/>
                <a:gd name="T5" fmla="*/ 0 h 74"/>
                <a:gd name="T6" fmla="*/ 0 w 298"/>
                <a:gd name="T7" fmla="*/ 0 h 74"/>
                <a:gd name="T8" fmla="*/ 1 w 298"/>
                <a:gd name="T9" fmla="*/ 0 h 74"/>
                <a:gd name="T10" fmla="*/ 1 w 298"/>
                <a:gd name="T11" fmla="*/ 0 h 74"/>
                <a:gd name="T12" fmla="*/ 1 w 298"/>
                <a:gd name="T13" fmla="*/ 0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8" h="74">
                  <a:moveTo>
                    <a:pt x="298" y="23"/>
                  </a:moveTo>
                  <a:lnTo>
                    <a:pt x="27" y="74"/>
                  </a:lnTo>
                  <a:lnTo>
                    <a:pt x="0" y="74"/>
                  </a:lnTo>
                  <a:lnTo>
                    <a:pt x="0" y="48"/>
                  </a:lnTo>
                  <a:lnTo>
                    <a:pt x="250" y="0"/>
                  </a:lnTo>
                  <a:lnTo>
                    <a:pt x="298" y="0"/>
                  </a:lnTo>
                  <a:lnTo>
                    <a:pt x="298" y="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04" name="Freeform 280">
              <a:extLst>
                <a:ext uri="{FF2B5EF4-FFF2-40B4-BE49-F238E27FC236}">
                  <a16:creationId xmlns:a16="http://schemas.microsoft.com/office/drawing/2014/main" id="{6D277247-9377-4FCB-8D1D-BAF4AD8E6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5" y="1653"/>
              <a:ext cx="16" cy="4"/>
            </a:xfrm>
            <a:custGeom>
              <a:avLst/>
              <a:gdLst>
                <a:gd name="T0" fmla="*/ 1 w 298"/>
                <a:gd name="T1" fmla="*/ 0 h 74"/>
                <a:gd name="T2" fmla="*/ 0 w 298"/>
                <a:gd name="T3" fmla="*/ 0 h 74"/>
                <a:gd name="T4" fmla="*/ 0 w 298"/>
                <a:gd name="T5" fmla="*/ 0 h 74"/>
                <a:gd name="T6" fmla="*/ 0 w 298"/>
                <a:gd name="T7" fmla="*/ 0 h 74"/>
                <a:gd name="T8" fmla="*/ 0 w 298"/>
                <a:gd name="T9" fmla="*/ 0 h 74"/>
                <a:gd name="T10" fmla="*/ 1 w 298"/>
                <a:gd name="T11" fmla="*/ 0 h 74"/>
                <a:gd name="T12" fmla="*/ 1 w 298"/>
                <a:gd name="T13" fmla="*/ 0 h 74"/>
                <a:gd name="T14" fmla="*/ 1 w 298"/>
                <a:gd name="T15" fmla="*/ 0 h 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8" h="74">
                  <a:moveTo>
                    <a:pt x="298" y="23"/>
                  </a:moveTo>
                  <a:lnTo>
                    <a:pt x="27" y="74"/>
                  </a:lnTo>
                  <a:lnTo>
                    <a:pt x="0" y="74"/>
                  </a:lnTo>
                  <a:lnTo>
                    <a:pt x="0" y="48"/>
                  </a:lnTo>
                  <a:lnTo>
                    <a:pt x="250" y="0"/>
                  </a:lnTo>
                  <a:lnTo>
                    <a:pt x="298" y="0"/>
                  </a:lnTo>
                  <a:lnTo>
                    <a:pt x="298" y="23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05" name="Freeform 281">
              <a:extLst>
                <a:ext uri="{FF2B5EF4-FFF2-40B4-BE49-F238E27FC236}">
                  <a16:creationId xmlns:a16="http://schemas.microsoft.com/office/drawing/2014/main" id="{70F47164-D968-42D5-95C8-BBED8212F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8" y="1654"/>
              <a:ext cx="13" cy="3"/>
            </a:xfrm>
            <a:custGeom>
              <a:avLst/>
              <a:gdLst>
                <a:gd name="T0" fmla="*/ 1 w 250"/>
                <a:gd name="T1" fmla="*/ 0 h 51"/>
                <a:gd name="T2" fmla="*/ 0 w 250"/>
                <a:gd name="T3" fmla="*/ 0 h 51"/>
                <a:gd name="T4" fmla="*/ 0 w 250"/>
                <a:gd name="T5" fmla="*/ 0 h 51"/>
                <a:gd name="T6" fmla="*/ 0 w 250"/>
                <a:gd name="T7" fmla="*/ 0 h 51"/>
                <a:gd name="T8" fmla="*/ 1 w 250"/>
                <a:gd name="T9" fmla="*/ 0 h 51"/>
                <a:gd name="T10" fmla="*/ 1 w 250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0" h="51">
                  <a:moveTo>
                    <a:pt x="250" y="25"/>
                  </a:moveTo>
                  <a:lnTo>
                    <a:pt x="175" y="51"/>
                  </a:lnTo>
                  <a:lnTo>
                    <a:pt x="0" y="25"/>
                  </a:lnTo>
                  <a:lnTo>
                    <a:pt x="51" y="0"/>
                  </a:lnTo>
                  <a:lnTo>
                    <a:pt x="223" y="0"/>
                  </a:lnTo>
                  <a:lnTo>
                    <a:pt x="25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06" name="Freeform 282">
              <a:extLst>
                <a:ext uri="{FF2B5EF4-FFF2-40B4-BE49-F238E27FC236}">
                  <a16:creationId xmlns:a16="http://schemas.microsoft.com/office/drawing/2014/main" id="{DC3473C1-3635-447E-B221-8B1A578CC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8" y="1654"/>
              <a:ext cx="13" cy="3"/>
            </a:xfrm>
            <a:custGeom>
              <a:avLst/>
              <a:gdLst>
                <a:gd name="T0" fmla="*/ 1 w 250"/>
                <a:gd name="T1" fmla="*/ 0 h 51"/>
                <a:gd name="T2" fmla="*/ 0 w 250"/>
                <a:gd name="T3" fmla="*/ 0 h 51"/>
                <a:gd name="T4" fmla="*/ 0 w 250"/>
                <a:gd name="T5" fmla="*/ 0 h 51"/>
                <a:gd name="T6" fmla="*/ 0 w 250"/>
                <a:gd name="T7" fmla="*/ 0 h 51"/>
                <a:gd name="T8" fmla="*/ 0 w 250"/>
                <a:gd name="T9" fmla="*/ 0 h 51"/>
                <a:gd name="T10" fmla="*/ 1 w 250"/>
                <a:gd name="T11" fmla="*/ 0 h 51"/>
                <a:gd name="T12" fmla="*/ 1 w 250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0" h="51">
                  <a:moveTo>
                    <a:pt x="250" y="25"/>
                  </a:moveTo>
                  <a:lnTo>
                    <a:pt x="175" y="51"/>
                  </a:lnTo>
                  <a:lnTo>
                    <a:pt x="0" y="25"/>
                  </a:lnTo>
                  <a:lnTo>
                    <a:pt x="51" y="0"/>
                  </a:lnTo>
                  <a:lnTo>
                    <a:pt x="223" y="0"/>
                  </a:lnTo>
                  <a:lnTo>
                    <a:pt x="250" y="25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07" name="Freeform 283">
              <a:extLst>
                <a:ext uri="{FF2B5EF4-FFF2-40B4-BE49-F238E27FC236}">
                  <a16:creationId xmlns:a16="http://schemas.microsoft.com/office/drawing/2014/main" id="{720DB903-678D-49FB-8F99-785896687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8" y="1656"/>
              <a:ext cx="16" cy="8"/>
            </a:xfrm>
            <a:custGeom>
              <a:avLst/>
              <a:gdLst>
                <a:gd name="T0" fmla="*/ 1 w 273"/>
                <a:gd name="T1" fmla="*/ 0 h 148"/>
                <a:gd name="T2" fmla="*/ 1 w 273"/>
                <a:gd name="T3" fmla="*/ 0 h 148"/>
                <a:gd name="T4" fmla="*/ 1 w 273"/>
                <a:gd name="T5" fmla="*/ 0 h 148"/>
                <a:gd name="T6" fmla="*/ 0 w 273"/>
                <a:gd name="T7" fmla="*/ 0 h 148"/>
                <a:gd name="T8" fmla="*/ 0 w 273"/>
                <a:gd name="T9" fmla="*/ 0 h 148"/>
                <a:gd name="T10" fmla="*/ 0 w 273"/>
                <a:gd name="T11" fmla="*/ 0 h 148"/>
                <a:gd name="T12" fmla="*/ 0 w 273"/>
                <a:gd name="T13" fmla="*/ 0 h 148"/>
                <a:gd name="T14" fmla="*/ 1 w 273"/>
                <a:gd name="T15" fmla="*/ 0 h 148"/>
                <a:gd name="T16" fmla="*/ 1 w 273"/>
                <a:gd name="T17" fmla="*/ 0 h 148"/>
                <a:gd name="T18" fmla="*/ 1 w 273"/>
                <a:gd name="T19" fmla="*/ 0 h 14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3" h="148">
                  <a:moveTo>
                    <a:pt x="250" y="26"/>
                  </a:moveTo>
                  <a:lnTo>
                    <a:pt x="273" y="26"/>
                  </a:lnTo>
                  <a:lnTo>
                    <a:pt x="175" y="101"/>
                  </a:lnTo>
                  <a:lnTo>
                    <a:pt x="26" y="148"/>
                  </a:lnTo>
                  <a:lnTo>
                    <a:pt x="0" y="148"/>
                  </a:lnTo>
                  <a:lnTo>
                    <a:pt x="0" y="124"/>
                  </a:lnTo>
                  <a:lnTo>
                    <a:pt x="101" y="50"/>
                  </a:lnTo>
                  <a:lnTo>
                    <a:pt x="199" y="0"/>
                  </a:lnTo>
                  <a:lnTo>
                    <a:pt x="223" y="0"/>
                  </a:lnTo>
                  <a:lnTo>
                    <a:pt x="250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08" name="Freeform 284">
              <a:extLst>
                <a:ext uri="{FF2B5EF4-FFF2-40B4-BE49-F238E27FC236}">
                  <a16:creationId xmlns:a16="http://schemas.microsoft.com/office/drawing/2014/main" id="{C721795A-3A89-44C8-9F63-4B1B0B8B8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8" y="1656"/>
              <a:ext cx="16" cy="8"/>
            </a:xfrm>
            <a:custGeom>
              <a:avLst/>
              <a:gdLst>
                <a:gd name="T0" fmla="*/ 1 w 273"/>
                <a:gd name="T1" fmla="*/ 0 h 148"/>
                <a:gd name="T2" fmla="*/ 1 w 273"/>
                <a:gd name="T3" fmla="*/ 0 h 148"/>
                <a:gd name="T4" fmla="*/ 1 w 273"/>
                <a:gd name="T5" fmla="*/ 0 h 148"/>
                <a:gd name="T6" fmla="*/ 1 w 273"/>
                <a:gd name="T7" fmla="*/ 0 h 148"/>
                <a:gd name="T8" fmla="*/ 1 w 273"/>
                <a:gd name="T9" fmla="*/ 0 h 148"/>
                <a:gd name="T10" fmla="*/ 0 w 273"/>
                <a:gd name="T11" fmla="*/ 0 h 148"/>
                <a:gd name="T12" fmla="*/ 0 w 273"/>
                <a:gd name="T13" fmla="*/ 0 h 148"/>
                <a:gd name="T14" fmla="*/ 0 w 273"/>
                <a:gd name="T15" fmla="*/ 0 h 148"/>
                <a:gd name="T16" fmla="*/ 0 w 273"/>
                <a:gd name="T17" fmla="*/ 0 h 148"/>
                <a:gd name="T18" fmla="*/ 1 w 273"/>
                <a:gd name="T19" fmla="*/ 0 h 148"/>
                <a:gd name="T20" fmla="*/ 1 w 273"/>
                <a:gd name="T21" fmla="*/ 0 h 148"/>
                <a:gd name="T22" fmla="*/ 1 w 273"/>
                <a:gd name="T23" fmla="*/ 0 h 1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3" h="148">
                  <a:moveTo>
                    <a:pt x="250" y="26"/>
                  </a:moveTo>
                  <a:lnTo>
                    <a:pt x="250" y="26"/>
                  </a:lnTo>
                  <a:lnTo>
                    <a:pt x="273" y="26"/>
                  </a:lnTo>
                  <a:lnTo>
                    <a:pt x="175" y="101"/>
                  </a:lnTo>
                  <a:lnTo>
                    <a:pt x="26" y="148"/>
                  </a:lnTo>
                  <a:lnTo>
                    <a:pt x="0" y="148"/>
                  </a:lnTo>
                  <a:lnTo>
                    <a:pt x="0" y="124"/>
                  </a:lnTo>
                  <a:lnTo>
                    <a:pt x="101" y="50"/>
                  </a:lnTo>
                  <a:lnTo>
                    <a:pt x="199" y="0"/>
                  </a:lnTo>
                  <a:lnTo>
                    <a:pt x="223" y="0"/>
                  </a:lnTo>
                  <a:lnTo>
                    <a:pt x="250" y="26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09" name="Freeform 285">
              <a:extLst>
                <a:ext uri="{FF2B5EF4-FFF2-40B4-BE49-F238E27FC236}">
                  <a16:creationId xmlns:a16="http://schemas.microsoft.com/office/drawing/2014/main" id="{700BACB9-9B74-4A14-8357-77B61B3A7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" y="1659"/>
              <a:ext cx="16" cy="5"/>
            </a:xfrm>
            <a:custGeom>
              <a:avLst/>
              <a:gdLst>
                <a:gd name="T0" fmla="*/ 1 w 298"/>
                <a:gd name="T1" fmla="*/ 0 h 98"/>
                <a:gd name="T2" fmla="*/ 1 w 298"/>
                <a:gd name="T3" fmla="*/ 0 h 98"/>
                <a:gd name="T4" fmla="*/ 0 w 298"/>
                <a:gd name="T5" fmla="*/ 0 h 98"/>
                <a:gd name="T6" fmla="*/ 0 w 298"/>
                <a:gd name="T7" fmla="*/ 0 h 98"/>
                <a:gd name="T8" fmla="*/ 0 w 298"/>
                <a:gd name="T9" fmla="*/ 0 h 98"/>
                <a:gd name="T10" fmla="*/ 0 w 298"/>
                <a:gd name="T11" fmla="*/ 0 h 98"/>
                <a:gd name="T12" fmla="*/ 1 w 298"/>
                <a:gd name="T13" fmla="*/ 0 h 98"/>
                <a:gd name="T14" fmla="*/ 1 w 298"/>
                <a:gd name="T15" fmla="*/ 0 h 98"/>
                <a:gd name="T16" fmla="*/ 1 w 298"/>
                <a:gd name="T17" fmla="*/ 0 h 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8" h="98">
                  <a:moveTo>
                    <a:pt x="298" y="23"/>
                  </a:moveTo>
                  <a:lnTo>
                    <a:pt x="298" y="51"/>
                  </a:lnTo>
                  <a:lnTo>
                    <a:pt x="24" y="98"/>
                  </a:lnTo>
                  <a:lnTo>
                    <a:pt x="0" y="98"/>
                  </a:lnTo>
                  <a:lnTo>
                    <a:pt x="0" y="74"/>
                  </a:lnTo>
                  <a:lnTo>
                    <a:pt x="74" y="51"/>
                  </a:lnTo>
                  <a:lnTo>
                    <a:pt x="247" y="0"/>
                  </a:lnTo>
                  <a:lnTo>
                    <a:pt x="274" y="0"/>
                  </a:lnTo>
                  <a:lnTo>
                    <a:pt x="298" y="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10" name="Freeform 286">
              <a:extLst>
                <a:ext uri="{FF2B5EF4-FFF2-40B4-BE49-F238E27FC236}">
                  <a16:creationId xmlns:a16="http://schemas.microsoft.com/office/drawing/2014/main" id="{6C4E8FCE-868A-48A8-A809-EEBDF300F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" y="1659"/>
              <a:ext cx="16" cy="5"/>
            </a:xfrm>
            <a:custGeom>
              <a:avLst/>
              <a:gdLst>
                <a:gd name="T0" fmla="*/ 1 w 298"/>
                <a:gd name="T1" fmla="*/ 0 h 98"/>
                <a:gd name="T2" fmla="*/ 1 w 298"/>
                <a:gd name="T3" fmla="*/ 0 h 98"/>
                <a:gd name="T4" fmla="*/ 0 w 298"/>
                <a:gd name="T5" fmla="*/ 0 h 98"/>
                <a:gd name="T6" fmla="*/ 0 w 298"/>
                <a:gd name="T7" fmla="*/ 0 h 98"/>
                <a:gd name="T8" fmla="*/ 0 w 298"/>
                <a:gd name="T9" fmla="*/ 0 h 98"/>
                <a:gd name="T10" fmla="*/ 0 w 298"/>
                <a:gd name="T11" fmla="*/ 0 h 98"/>
                <a:gd name="T12" fmla="*/ 0 w 298"/>
                <a:gd name="T13" fmla="*/ 0 h 98"/>
                <a:gd name="T14" fmla="*/ 1 w 298"/>
                <a:gd name="T15" fmla="*/ 0 h 98"/>
                <a:gd name="T16" fmla="*/ 1 w 298"/>
                <a:gd name="T17" fmla="*/ 0 h 98"/>
                <a:gd name="T18" fmla="*/ 1 w 298"/>
                <a:gd name="T19" fmla="*/ 0 h 9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8" h="98">
                  <a:moveTo>
                    <a:pt x="298" y="23"/>
                  </a:moveTo>
                  <a:lnTo>
                    <a:pt x="298" y="51"/>
                  </a:lnTo>
                  <a:lnTo>
                    <a:pt x="24" y="98"/>
                  </a:lnTo>
                  <a:lnTo>
                    <a:pt x="0" y="98"/>
                  </a:lnTo>
                  <a:lnTo>
                    <a:pt x="0" y="74"/>
                  </a:lnTo>
                  <a:lnTo>
                    <a:pt x="74" y="51"/>
                  </a:lnTo>
                  <a:lnTo>
                    <a:pt x="247" y="0"/>
                  </a:lnTo>
                  <a:lnTo>
                    <a:pt x="274" y="0"/>
                  </a:lnTo>
                  <a:lnTo>
                    <a:pt x="298" y="23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11" name="Freeform 287">
              <a:extLst>
                <a:ext uri="{FF2B5EF4-FFF2-40B4-BE49-F238E27FC236}">
                  <a16:creationId xmlns:a16="http://schemas.microsoft.com/office/drawing/2014/main" id="{ADCBE319-E949-4F5A-99A5-701883209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7" y="1660"/>
              <a:ext cx="13" cy="4"/>
            </a:xfrm>
            <a:custGeom>
              <a:avLst/>
              <a:gdLst>
                <a:gd name="T0" fmla="*/ 1 w 247"/>
                <a:gd name="T1" fmla="*/ 0 h 75"/>
                <a:gd name="T2" fmla="*/ 1 w 247"/>
                <a:gd name="T3" fmla="*/ 0 h 75"/>
                <a:gd name="T4" fmla="*/ 1 w 247"/>
                <a:gd name="T5" fmla="*/ 0 h 75"/>
                <a:gd name="T6" fmla="*/ 0 w 247"/>
                <a:gd name="T7" fmla="*/ 0 h 75"/>
                <a:gd name="T8" fmla="*/ 0 w 247"/>
                <a:gd name="T9" fmla="*/ 0 h 75"/>
                <a:gd name="T10" fmla="*/ 0 w 247"/>
                <a:gd name="T11" fmla="*/ 0 h 75"/>
                <a:gd name="T12" fmla="*/ 1 w 247"/>
                <a:gd name="T13" fmla="*/ 0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7" h="75">
                  <a:moveTo>
                    <a:pt x="247" y="28"/>
                  </a:moveTo>
                  <a:lnTo>
                    <a:pt x="247" y="51"/>
                  </a:lnTo>
                  <a:lnTo>
                    <a:pt x="224" y="75"/>
                  </a:lnTo>
                  <a:lnTo>
                    <a:pt x="50" y="51"/>
                  </a:lnTo>
                  <a:lnTo>
                    <a:pt x="0" y="28"/>
                  </a:lnTo>
                  <a:lnTo>
                    <a:pt x="0" y="0"/>
                  </a:lnTo>
                  <a:lnTo>
                    <a:pt x="247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12" name="Freeform 288">
              <a:extLst>
                <a:ext uri="{FF2B5EF4-FFF2-40B4-BE49-F238E27FC236}">
                  <a16:creationId xmlns:a16="http://schemas.microsoft.com/office/drawing/2014/main" id="{A2414AA0-2F10-4FF3-9A3E-A854FC488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7" y="1660"/>
              <a:ext cx="13" cy="4"/>
            </a:xfrm>
            <a:custGeom>
              <a:avLst/>
              <a:gdLst>
                <a:gd name="T0" fmla="*/ 1 w 247"/>
                <a:gd name="T1" fmla="*/ 0 h 75"/>
                <a:gd name="T2" fmla="*/ 1 w 247"/>
                <a:gd name="T3" fmla="*/ 0 h 75"/>
                <a:gd name="T4" fmla="*/ 1 w 247"/>
                <a:gd name="T5" fmla="*/ 0 h 75"/>
                <a:gd name="T6" fmla="*/ 0 w 247"/>
                <a:gd name="T7" fmla="*/ 0 h 75"/>
                <a:gd name="T8" fmla="*/ 0 w 247"/>
                <a:gd name="T9" fmla="*/ 0 h 75"/>
                <a:gd name="T10" fmla="*/ 0 w 247"/>
                <a:gd name="T11" fmla="*/ 0 h 75"/>
                <a:gd name="T12" fmla="*/ 1 w 247"/>
                <a:gd name="T13" fmla="*/ 0 h 75"/>
                <a:gd name="T14" fmla="*/ 1 w 247"/>
                <a:gd name="T15" fmla="*/ 0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7" h="75">
                  <a:moveTo>
                    <a:pt x="247" y="28"/>
                  </a:moveTo>
                  <a:lnTo>
                    <a:pt x="247" y="51"/>
                  </a:lnTo>
                  <a:lnTo>
                    <a:pt x="224" y="75"/>
                  </a:lnTo>
                  <a:lnTo>
                    <a:pt x="50" y="51"/>
                  </a:lnTo>
                  <a:lnTo>
                    <a:pt x="0" y="28"/>
                  </a:lnTo>
                  <a:lnTo>
                    <a:pt x="0" y="0"/>
                  </a:lnTo>
                  <a:lnTo>
                    <a:pt x="247" y="28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13" name="Freeform 289">
              <a:extLst>
                <a:ext uri="{FF2B5EF4-FFF2-40B4-BE49-F238E27FC236}">
                  <a16:creationId xmlns:a16="http://schemas.microsoft.com/office/drawing/2014/main" id="{B9CD2E7B-2EBE-480A-89CC-7FD36A8C2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1" y="1660"/>
              <a:ext cx="18" cy="4"/>
            </a:xfrm>
            <a:custGeom>
              <a:avLst/>
              <a:gdLst>
                <a:gd name="T0" fmla="*/ 1 w 321"/>
                <a:gd name="T1" fmla="*/ 0 h 75"/>
                <a:gd name="T2" fmla="*/ 1 w 321"/>
                <a:gd name="T3" fmla="*/ 0 h 75"/>
                <a:gd name="T4" fmla="*/ 1 w 321"/>
                <a:gd name="T5" fmla="*/ 0 h 75"/>
                <a:gd name="T6" fmla="*/ 1 w 321"/>
                <a:gd name="T7" fmla="*/ 0 h 75"/>
                <a:gd name="T8" fmla="*/ 0 w 321"/>
                <a:gd name="T9" fmla="*/ 0 h 75"/>
                <a:gd name="T10" fmla="*/ 0 w 321"/>
                <a:gd name="T11" fmla="*/ 0 h 75"/>
                <a:gd name="T12" fmla="*/ 0 w 321"/>
                <a:gd name="T13" fmla="*/ 0 h 75"/>
                <a:gd name="T14" fmla="*/ 1 w 321"/>
                <a:gd name="T15" fmla="*/ 0 h 75"/>
                <a:gd name="T16" fmla="*/ 1 w 321"/>
                <a:gd name="T17" fmla="*/ 0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1" h="75">
                  <a:moveTo>
                    <a:pt x="298" y="0"/>
                  </a:moveTo>
                  <a:lnTo>
                    <a:pt x="321" y="0"/>
                  </a:lnTo>
                  <a:lnTo>
                    <a:pt x="321" y="28"/>
                  </a:lnTo>
                  <a:lnTo>
                    <a:pt x="247" y="51"/>
                  </a:lnTo>
                  <a:lnTo>
                    <a:pt x="0" y="75"/>
                  </a:lnTo>
                  <a:lnTo>
                    <a:pt x="0" y="51"/>
                  </a:lnTo>
                  <a:lnTo>
                    <a:pt x="28" y="28"/>
                  </a:lnTo>
                  <a:lnTo>
                    <a:pt x="200" y="0"/>
                  </a:lnTo>
                  <a:lnTo>
                    <a:pt x="29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14" name="Freeform 290">
              <a:extLst>
                <a:ext uri="{FF2B5EF4-FFF2-40B4-BE49-F238E27FC236}">
                  <a16:creationId xmlns:a16="http://schemas.microsoft.com/office/drawing/2014/main" id="{DB4CB3B6-E42F-421D-AAC4-737CF76F6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1" y="1660"/>
              <a:ext cx="18" cy="4"/>
            </a:xfrm>
            <a:custGeom>
              <a:avLst/>
              <a:gdLst>
                <a:gd name="T0" fmla="*/ 1 w 321"/>
                <a:gd name="T1" fmla="*/ 0 h 75"/>
                <a:gd name="T2" fmla="*/ 1 w 321"/>
                <a:gd name="T3" fmla="*/ 0 h 75"/>
                <a:gd name="T4" fmla="*/ 1 w 321"/>
                <a:gd name="T5" fmla="*/ 0 h 75"/>
                <a:gd name="T6" fmla="*/ 1 w 321"/>
                <a:gd name="T7" fmla="*/ 0 h 75"/>
                <a:gd name="T8" fmla="*/ 0 w 321"/>
                <a:gd name="T9" fmla="*/ 0 h 75"/>
                <a:gd name="T10" fmla="*/ 0 w 321"/>
                <a:gd name="T11" fmla="*/ 0 h 75"/>
                <a:gd name="T12" fmla="*/ 0 w 321"/>
                <a:gd name="T13" fmla="*/ 0 h 75"/>
                <a:gd name="T14" fmla="*/ 0 w 321"/>
                <a:gd name="T15" fmla="*/ 0 h 75"/>
                <a:gd name="T16" fmla="*/ 1 w 321"/>
                <a:gd name="T17" fmla="*/ 0 h 75"/>
                <a:gd name="T18" fmla="*/ 1 w 321"/>
                <a:gd name="T19" fmla="*/ 0 h 75"/>
                <a:gd name="T20" fmla="*/ 1 w 321"/>
                <a:gd name="T21" fmla="*/ 0 h 7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1" h="75">
                  <a:moveTo>
                    <a:pt x="298" y="0"/>
                  </a:moveTo>
                  <a:lnTo>
                    <a:pt x="321" y="0"/>
                  </a:lnTo>
                  <a:lnTo>
                    <a:pt x="321" y="28"/>
                  </a:lnTo>
                  <a:lnTo>
                    <a:pt x="247" y="51"/>
                  </a:lnTo>
                  <a:lnTo>
                    <a:pt x="0" y="75"/>
                  </a:lnTo>
                  <a:lnTo>
                    <a:pt x="0" y="51"/>
                  </a:lnTo>
                  <a:lnTo>
                    <a:pt x="28" y="28"/>
                  </a:lnTo>
                  <a:lnTo>
                    <a:pt x="200" y="0"/>
                  </a:lnTo>
                  <a:lnTo>
                    <a:pt x="298" y="0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15" name="Freeform 291">
              <a:extLst>
                <a:ext uri="{FF2B5EF4-FFF2-40B4-BE49-F238E27FC236}">
                  <a16:creationId xmlns:a16="http://schemas.microsoft.com/office/drawing/2014/main" id="{1D1FACA8-4604-4C3F-A4CF-689DD002C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1660"/>
              <a:ext cx="11" cy="10"/>
            </a:xfrm>
            <a:custGeom>
              <a:avLst/>
              <a:gdLst>
                <a:gd name="T0" fmla="*/ 1 w 196"/>
                <a:gd name="T1" fmla="*/ 0 h 176"/>
                <a:gd name="T2" fmla="*/ 0 w 196"/>
                <a:gd name="T3" fmla="*/ 0 h 176"/>
                <a:gd name="T4" fmla="*/ 0 w 196"/>
                <a:gd name="T5" fmla="*/ 1 h 176"/>
                <a:gd name="T6" fmla="*/ 0 w 196"/>
                <a:gd name="T7" fmla="*/ 0 h 176"/>
                <a:gd name="T8" fmla="*/ 0 w 196"/>
                <a:gd name="T9" fmla="*/ 0 h 176"/>
                <a:gd name="T10" fmla="*/ 1 w 196"/>
                <a:gd name="T11" fmla="*/ 0 h 176"/>
                <a:gd name="T12" fmla="*/ 1 w 196"/>
                <a:gd name="T13" fmla="*/ 0 h 176"/>
                <a:gd name="T14" fmla="*/ 1 w 196"/>
                <a:gd name="T15" fmla="*/ 0 h 176"/>
                <a:gd name="T16" fmla="*/ 1 w 196"/>
                <a:gd name="T17" fmla="*/ 0 h 1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6" h="176">
                  <a:moveTo>
                    <a:pt x="196" y="75"/>
                  </a:moveTo>
                  <a:lnTo>
                    <a:pt x="98" y="149"/>
                  </a:lnTo>
                  <a:lnTo>
                    <a:pt x="24" y="176"/>
                  </a:lnTo>
                  <a:lnTo>
                    <a:pt x="0" y="149"/>
                  </a:lnTo>
                  <a:lnTo>
                    <a:pt x="24" y="102"/>
                  </a:lnTo>
                  <a:lnTo>
                    <a:pt x="173" y="28"/>
                  </a:lnTo>
                  <a:lnTo>
                    <a:pt x="173" y="0"/>
                  </a:lnTo>
                  <a:lnTo>
                    <a:pt x="196" y="0"/>
                  </a:lnTo>
                  <a:lnTo>
                    <a:pt x="196" y="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16" name="Freeform 292">
              <a:extLst>
                <a:ext uri="{FF2B5EF4-FFF2-40B4-BE49-F238E27FC236}">
                  <a16:creationId xmlns:a16="http://schemas.microsoft.com/office/drawing/2014/main" id="{112052FA-25E4-43B7-85A4-78C986B6B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1660"/>
              <a:ext cx="11" cy="10"/>
            </a:xfrm>
            <a:custGeom>
              <a:avLst/>
              <a:gdLst>
                <a:gd name="T0" fmla="*/ 1 w 196"/>
                <a:gd name="T1" fmla="*/ 0 h 176"/>
                <a:gd name="T2" fmla="*/ 0 w 196"/>
                <a:gd name="T3" fmla="*/ 0 h 176"/>
                <a:gd name="T4" fmla="*/ 0 w 196"/>
                <a:gd name="T5" fmla="*/ 1 h 176"/>
                <a:gd name="T6" fmla="*/ 0 w 196"/>
                <a:gd name="T7" fmla="*/ 1 h 176"/>
                <a:gd name="T8" fmla="*/ 0 w 196"/>
                <a:gd name="T9" fmla="*/ 0 h 176"/>
                <a:gd name="T10" fmla="*/ 0 w 196"/>
                <a:gd name="T11" fmla="*/ 0 h 176"/>
                <a:gd name="T12" fmla="*/ 1 w 196"/>
                <a:gd name="T13" fmla="*/ 0 h 176"/>
                <a:gd name="T14" fmla="*/ 1 w 196"/>
                <a:gd name="T15" fmla="*/ 0 h 176"/>
                <a:gd name="T16" fmla="*/ 1 w 196"/>
                <a:gd name="T17" fmla="*/ 0 h 176"/>
                <a:gd name="T18" fmla="*/ 1 w 196"/>
                <a:gd name="T19" fmla="*/ 0 h 17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6" h="176">
                  <a:moveTo>
                    <a:pt x="196" y="75"/>
                  </a:moveTo>
                  <a:lnTo>
                    <a:pt x="98" y="149"/>
                  </a:lnTo>
                  <a:lnTo>
                    <a:pt x="24" y="176"/>
                  </a:lnTo>
                  <a:lnTo>
                    <a:pt x="0" y="149"/>
                  </a:lnTo>
                  <a:lnTo>
                    <a:pt x="24" y="102"/>
                  </a:lnTo>
                  <a:lnTo>
                    <a:pt x="173" y="28"/>
                  </a:lnTo>
                  <a:lnTo>
                    <a:pt x="173" y="0"/>
                  </a:lnTo>
                  <a:lnTo>
                    <a:pt x="196" y="0"/>
                  </a:lnTo>
                  <a:lnTo>
                    <a:pt x="196" y="75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17" name="Freeform 293">
              <a:extLst>
                <a:ext uri="{FF2B5EF4-FFF2-40B4-BE49-F238E27FC236}">
                  <a16:creationId xmlns:a16="http://schemas.microsoft.com/office/drawing/2014/main" id="{B99E95E2-E7C3-43C7-9AD5-2DF04F89C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6" y="1660"/>
              <a:ext cx="101" cy="52"/>
            </a:xfrm>
            <a:custGeom>
              <a:avLst/>
              <a:gdLst>
                <a:gd name="T0" fmla="*/ 5 w 1811"/>
                <a:gd name="T1" fmla="*/ 1 h 944"/>
                <a:gd name="T2" fmla="*/ 3 w 1811"/>
                <a:gd name="T3" fmla="*/ 2 h 944"/>
                <a:gd name="T4" fmla="*/ 2 w 1811"/>
                <a:gd name="T5" fmla="*/ 2 h 944"/>
                <a:gd name="T6" fmla="*/ 0 w 1811"/>
                <a:gd name="T7" fmla="*/ 3 h 944"/>
                <a:gd name="T8" fmla="*/ 0 w 1811"/>
                <a:gd name="T9" fmla="*/ 3 h 944"/>
                <a:gd name="T10" fmla="*/ 1 w 1811"/>
                <a:gd name="T11" fmla="*/ 2 h 944"/>
                <a:gd name="T12" fmla="*/ 1 w 1811"/>
                <a:gd name="T13" fmla="*/ 1 h 944"/>
                <a:gd name="T14" fmla="*/ 2 w 1811"/>
                <a:gd name="T15" fmla="*/ 1 h 944"/>
                <a:gd name="T16" fmla="*/ 3 w 1811"/>
                <a:gd name="T17" fmla="*/ 1 h 944"/>
                <a:gd name="T18" fmla="*/ 4 w 1811"/>
                <a:gd name="T19" fmla="*/ 1 h 944"/>
                <a:gd name="T20" fmla="*/ 5 w 1811"/>
                <a:gd name="T21" fmla="*/ 0 h 944"/>
                <a:gd name="T22" fmla="*/ 6 w 1811"/>
                <a:gd name="T23" fmla="*/ 0 h 944"/>
                <a:gd name="T24" fmla="*/ 6 w 1811"/>
                <a:gd name="T25" fmla="*/ 0 h 944"/>
                <a:gd name="T26" fmla="*/ 5 w 1811"/>
                <a:gd name="T27" fmla="*/ 1 h 94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811" h="944">
                  <a:moveTo>
                    <a:pt x="1612" y="474"/>
                  </a:moveTo>
                  <a:lnTo>
                    <a:pt x="1068" y="697"/>
                  </a:lnTo>
                  <a:lnTo>
                    <a:pt x="669" y="795"/>
                  </a:lnTo>
                  <a:lnTo>
                    <a:pt x="27" y="944"/>
                  </a:lnTo>
                  <a:lnTo>
                    <a:pt x="0" y="944"/>
                  </a:lnTo>
                  <a:lnTo>
                    <a:pt x="200" y="522"/>
                  </a:lnTo>
                  <a:lnTo>
                    <a:pt x="200" y="497"/>
                  </a:lnTo>
                  <a:lnTo>
                    <a:pt x="795" y="399"/>
                  </a:lnTo>
                  <a:lnTo>
                    <a:pt x="944" y="373"/>
                  </a:lnTo>
                  <a:lnTo>
                    <a:pt x="1389" y="224"/>
                  </a:lnTo>
                  <a:lnTo>
                    <a:pt x="1662" y="102"/>
                  </a:lnTo>
                  <a:lnTo>
                    <a:pt x="1811" y="0"/>
                  </a:lnTo>
                  <a:lnTo>
                    <a:pt x="1811" y="51"/>
                  </a:lnTo>
                  <a:lnTo>
                    <a:pt x="1612" y="47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18" name="Freeform 294">
              <a:extLst>
                <a:ext uri="{FF2B5EF4-FFF2-40B4-BE49-F238E27FC236}">
                  <a16:creationId xmlns:a16="http://schemas.microsoft.com/office/drawing/2014/main" id="{3EB5AA69-6ACF-4010-8F52-67D573EDB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6" y="1660"/>
              <a:ext cx="101" cy="52"/>
            </a:xfrm>
            <a:custGeom>
              <a:avLst/>
              <a:gdLst>
                <a:gd name="T0" fmla="*/ 5 w 1811"/>
                <a:gd name="T1" fmla="*/ 1 h 944"/>
                <a:gd name="T2" fmla="*/ 3 w 1811"/>
                <a:gd name="T3" fmla="*/ 2 h 944"/>
                <a:gd name="T4" fmla="*/ 2 w 1811"/>
                <a:gd name="T5" fmla="*/ 2 h 944"/>
                <a:gd name="T6" fmla="*/ 0 w 1811"/>
                <a:gd name="T7" fmla="*/ 3 h 944"/>
                <a:gd name="T8" fmla="*/ 0 w 1811"/>
                <a:gd name="T9" fmla="*/ 3 h 944"/>
                <a:gd name="T10" fmla="*/ 1 w 1811"/>
                <a:gd name="T11" fmla="*/ 2 h 944"/>
                <a:gd name="T12" fmla="*/ 1 w 1811"/>
                <a:gd name="T13" fmla="*/ 1 h 944"/>
                <a:gd name="T14" fmla="*/ 2 w 1811"/>
                <a:gd name="T15" fmla="*/ 1 h 944"/>
                <a:gd name="T16" fmla="*/ 3 w 1811"/>
                <a:gd name="T17" fmla="*/ 1 h 944"/>
                <a:gd name="T18" fmla="*/ 4 w 1811"/>
                <a:gd name="T19" fmla="*/ 1 h 944"/>
                <a:gd name="T20" fmla="*/ 5 w 1811"/>
                <a:gd name="T21" fmla="*/ 0 h 944"/>
                <a:gd name="T22" fmla="*/ 6 w 1811"/>
                <a:gd name="T23" fmla="*/ 0 h 944"/>
                <a:gd name="T24" fmla="*/ 6 w 1811"/>
                <a:gd name="T25" fmla="*/ 0 h 944"/>
                <a:gd name="T26" fmla="*/ 5 w 1811"/>
                <a:gd name="T27" fmla="*/ 1 h 94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811" h="944">
                  <a:moveTo>
                    <a:pt x="1612" y="474"/>
                  </a:moveTo>
                  <a:lnTo>
                    <a:pt x="1068" y="697"/>
                  </a:lnTo>
                  <a:lnTo>
                    <a:pt x="669" y="795"/>
                  </a:lnTo>
                  <a:lnTo>
                    <a:pt x="27" y="944"/>
                  </a:lnTo>
                  <a:lnTo>
                    <a:pt x="0" y="944"/>
                  </a:lnTo>
                  <a:lnTo>
                    <a:pt x="200" y="522"/>
                  </a:lnTo>
                  <a:lnTo>
                    <a:pt x="200" y="497"/>
                  </a:lnTo>
                  <a:lnTo>
                    <a:pt x="795" y="399"/>
                  </a:lnTo>
                  <a:lnTo>
                    <a:pt x="944" y="373"/>
                  </a:lnTo>
                  <a:lnTo>
                    <a:pt x="1389" y="224"/>
                  </a:lnTo>
                  <a:lnTo>
                    <a:pt x="1662" y="102"/>
                  </a:lnTo>
                  <a:lnTo>
                    <a:pt x="1811" y="0"/>
                  </a:lnTo>
                  <a:lnTo>
                    <a:pt x="1811" y="51"/>
                  </a:lnTo>
                  <a:lnTo>
                    <a:pt x="1612" y="474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19" name="Freeform 295">
              <a:extLst>
                <a:ext uri="{FF2B5EF4-FFF2-40B4-BE49-F238E27FC236}">
                  <a16:creationId xmlns:a16="http://schemas.microsoft.com/office/drawing/2014/main" id="{BC79C155-6720-4E1E-B7F1-134D10482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5" y="1663"/>
              <a:ext cx="12" cy="4"/>
            </a:xfrm>
            <a:custGeom>
              <a:avLst/>
              <a:gdLst>
                <a:gd name="T0" fmla="*/ 1 w 223"/>
                <a:gd name="T1" fmla="*/ 0 h 75"/>
                <a:gd name="T2" fmla="*/ 0 w 223"/>
                <a:gd name="T3" fmla="*/ 0 h 75"/>
                <a:gd name="T4" fmla="*/ 0 w 223"/>
                <a:gd name="T5" fmla="*/ 0 h 75"/>
                <a:gd name="T6" fmla="*/ 0 w 223"/>
                <a:gd name="T7" fmla="*/ 0 h 75"/>
                <a:gd name="T8" fmla="*/ 0 w 223"/>
                <a:gd name="T9" fmla="*/ 0 h 75"/>
                <a:gd name="T10" fmla="*/ 1 w 223"/>
                <a:gd name="T11" fmla="*/ 0 h 75"/>
                <a:gd name="T12" fmla="*/ 1 w 223"/>
                <a:gd name="T13" fmla="*/ 0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3" h="75">
                  <a:moveTo>
                    <a:pt x="223" y="24"/>
                  </a:moveTo>
                  <a:lnTo>
                    <a:pt x="149" y="51"/>
                  </a:lnTo>
                  <a:lnTo>
                    <a:pt x="0" y="75"/>
                  </a:lnTo>
                  <a:lnTo>
                    <a:pt x="0" y="51"/>
                  </a:lnTo>
                  <a:lnTo>
                    <a:pt x="172" y="0"/>
                  </a:lnTo>
                  <a:lnTo>
                    <a:pt x="223" y="0"/>
                  </a:lnTo>
                  <a:lnTo>
                    <a:pt x="223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20" name="Freeform 296">
              <a:extLst>
                <a:ext uri="{FF2B5EF4-FFF2-40B4-BE49-F238E27FC236}">
                  <a16:creationId xmlns:a16="http://schemas.microsoft.com/office/drawing/2014/main" id="{CFC33F1F-660B-4E0E-B32A-4D72166E0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5" y="1663"/>
              <a:ext cx="12" cy="4"/>
            </a:xfrm>
            <a:custGeom>
              <a:avLst/>
              <a:gdLst>
                <a:gd name="T0" fmla="*/ 1 w 223"/>
                <a:gd name="T1" fmla="*/ 0 h 75"/>
                <a:gd name="T2" fmla="*/ 0 w 223"/>
                <a:gd name="T3" fmla="*/ 0 h 75"/>
                <a:gd name="T4" fmla="*/ 0 w 223"/>
                <a:gd name="T5" fmla="*/ 0 h 75"/>
                <a:gd name="T6" fmla="*/ 0 w 223"/>
                <a:gd name="T7" fmla="*/ 0 h 75"/>
                <a:gd name="T8" fmla="*/ 0 w 223"/>
                <a:gd name="T9" fmla="*/ 0 h 75"/>
                <a:gd name="T10" fmla="*/ 0 w 223"/>
                <a:gd name="T11" fmla="*/ 0 h 75"/>
                <a:gd name="T12" fmla="*/ 1 w 223"/>
                <a:gd name="T13" fmla="*/ 0 h 75"/>
                <a:gd name="T14" fmla="*/ 1 w 223"/>
                <a:gd name="T15" fmla="*/ 0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3" h="75">
                  <a:moveTo>
                    <a:pt x="223" y="24"/>
                  </a:moveTo>
                  <a:lnTo>
                    <a:pt x="149" y="51"/>
                  </a:lnTo>
                  <a:lnTo>
                    <a:pt x="0" y="75"/>
                  </a:lnTo>
                  <a:lnTo>
                    <a:pt x="0" y="51"/>
                  </a:lnTo>
                  <a:lnTo>
                    <a:pt x="172" y="0"/>
                  </a:lnTo>
                  <a:lnTo>
                    <a:pt x="223" y="0"/>
                  </a:lnTo>
                  <a:lnTo>
                    <a:pt x="223" y="24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21" name="Freeform 297">
              <a:extLst>
                <a:ext uri="{FF2B5EF4-FFF2-40B4-BE49-F238E27FC236}">
                  <a16:creationId xmlns:a16="http://schemas.microsoft.com/office/drawing/2014/main" id="{AE50739E-A3AD-45C7-B555-CC7CD71D9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2" y="1663"/>
              <a:ext cx="13" cy="12"/>
            </a:xfrm>
            <a:custGeom>
              <a:avLst/>
              <a:gdLst>
                <a:gd name="T0" fmla="*/ 1 w 247"/>
                <a:gd name="T1" fmla="*/ 0 h 224"/>
                <a:gd name="T2" fmla="*/ 1 w 247"/>
                <a:gd name="T3" fmla="*/ 0 h 224"/>
                <a:gd name="T4" fmla="*/ 0 w 247"/>
                <a:gd name="T5" fmla="*/ 1 h 224"/>
                <a:gd name="T6" fmla="*/ 0 w 247"/>
                <a:gd name="T7" fmla="*/ 1 h 224"/>
                <a:gd name="T8" fmla="*/ 0 w 247"/>
                <a:gd name="T9" fmla="*/ 0 h 224"/>
                <a:gd name="T10" fmla="*/ 0 w 247"/>
                <a:gd name="T11" fmla="*/ 0 h 224"/>
                <a:gd name="T12" fmla="*/ 0 w 247"/>
                <a:gd name="T13" fmla="*/ 0 h 224"/>
                <a:gd name="T14" fmla="*/ 1 w 247"/>
                <a:gd name="T15" fmla="*/ 0 h 224"/>
                <a:gd name="T16" fmla="*/ 1 w 247"/>
                <a:gd name="T17" fmla="*/ 0 h 2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7" h="224">
                  <a:moveTo>
                    <a:pt x="247" y="24"/>
                  </a:moveTo>
                  <a:lnTo>
                    <a:pt x="196" y="75"/>
                  </a:lnTo>
                  <a:lnTo>
                    <a:pt x="24" y="199"/>
                  </a:lnTo>
                  <a:lnTo>
                    <a:pt x="0" y="224"/>
                  </a:lnTo>
                  <a:lnTo>
                    <a:pt x="0" y="149"/>
                  </a:lnTo>
                  <a:lnTo>
                    <a:pt x="24" y="98"/>
                  </a:lnTo>
                  <a:lnTo>
                    <a:pt x="146" y="51"/>
                  </a:lnTo>
                  <a:lnTo>
                    <a:pt x="220" y="0"/>
                  </a:lnTo>
                  <a:lnTo>
                    <a:pt x="247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22" name="Freeform 298">
              <a:extLst>
                <a:ext uri="{FF2B5EF4-FFF2-40B4-BE49-F238E27FC236}">
                  <a16:creationId xmlns:a16="http://schemas.microsoft.com/office/drawing/2014/main" id="{664CA588-B2AA-43C8-AB4F-1E043EB77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2" y="1663"/>
              <a:ext cx="13" cy="12"/>
            </a:xfrm>
            <a:custGeom>
              <a:avLst/>
              <a:gdLst>
                <a:gd name="T0" fmla="*/ 1 w 247"/>
                <a:gd name="T1" fmla="*/ 0 h 224"/>
                <a:gd name="T2" fmla="*/ 1 w 247"/>
                <a:gd name="T3" fmla="*/ 0 h 224"/>
                <a:gd name="T4" fmla="*/ 0 w 247"/>
                <a:gd name="T5" fmla="*/ 1 h 224"/>
                <a:gd name="T6" fmla="*/ 0 w 247"/>
                <a:gd name="T7" fmla="*/ 1 h 224"/>
                <a:gd name="T8" fmla="*/ 0 w 247"/>
                <a:gd name="T9" fmla="*/ 0 h 224"/>
                <a:gd name="T10" fmla="*/ 0 w 247"/>
                <a:gd name="T11" fmla="*/ 0 h 224"/>
                <a:gd name="T12" fmla="*/ 0 w 247"/>
                <a:gd name="T13" fmla="*/ 0 h 224"/>
                <a:gd name="T14" fmla="*/ 1 w 247"/>
                <a:gd name="T15" fmla="*/ 0 h 224"/>
                <a:gd name="T16" fmla="*/ 1 w 247"/>
                <a:gd name="T17" fmla="*/ 0 h 224"/>
                <a:gd name="T18" fmla="*/ 1 w 247"/>
                <a:gd name="T19" fmla="*/ 0 h 2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7" h="224">
                  <a:moveTo>
                    <a:pt x="247" y="24"/>
                  </a:moveTo>
                  <a:lnTo>
                    <a:pt x="196" y="75"/>
                  </a:lnTo>
                  <a:lnTo>
                    <a:pt x="24" y="199"/>
                  </a:lnTo>
                  <a:lnTo>
                    <a:pt x="0" y="224"/>
                  </a:lnTo>
                  <a:lnTo>
                    <a:pt x="0" y="149"/>
                  </a:lnTo>
                  <a:lnTo>
                    <a:pt x="24" y="98"/>
                  </a:lnTo>
                  <a:lnTo>
                    <a:pt x="146" y="51"/>
                  </a:lnTo>
                  <a:lnTo>
                    <a:pt x="220" y="0"/>
                  </a:lnTo>
                  <a:lnTo>
                    <a:pt x="247" y="24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23" name="Freeform 299">
              <a:extLst>
                <a:ext uri="{FF2B5EF4-FFF2-40B4-BE49-F238E27FC236}">
                  <a16:creationId xmlns:a16="http://schemas.microsoft.com/office/drawing/2014/main" id="{0472106D-8EE7-432E-B010-F3DCD6E38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" y="1664"/>
              <a:ext cx="19" cy="7"/>
            </a:xfrm>
            <a:custGeom>
              <a:avLst/>
              <a:gdLst>
                <a:gd name="T0" fmla="*/ 1 w 345"/>
                <a:gd name="T1" fmla="*/ 0 h 125"/>
                <a:gd name="T2" fmla="*/ 1 w 345"/>
                <a:gd name="T3" fmla="*/ 0 h 125"/>
                <a:gd name="T4" fmla="*/ 0 w 345"/>
                <a:gd name="T5" fmla="*/ 0 h 125"/>
                <a:gd name="T6" fmla="*/ 0 w 345"/>
                <a:gd name="T7" fmla="*/ 0 h 125"/>
                <a:gd name="T8" fmla="*/ 0 w 345"/>
                <a:gd name="T9" fmla="*/ 0 h 125"/>
                <a:gd name="T10" fmla="*/ 0 w 345"/>
                <a:gd name="T11" fmla="*/ 0 h 125"/>
                <a:gd name="T12" fmla="*/ 1 w 345"/>
                <a:gd name="T13" fmla="*/ 0 h 125"/>
                <a:gd name="T14" fmla="*/ 1 w 345"/>
                <a:gd name="T15" fmla="*/ 0 h 125"/>
                <a:gd name="T16" fmla="*/ 1 w 345"/>
                <a:gd name="T17" fmla="*/ 0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5" h="125">
                  <a:moveTo>
                    <a:pt x="345" y="27"/>
                  </a:moveTo>
                  <a:lnTo>
                    <a:pt x="322" y="27"/>
                  </a:lnTo>
                  <a:lnTo>
                    <a:pt x="149" y="125"/>
                  </a:lnTo>
                  <a:lnTo>
                    <a:pt x="25" y="125"/>
                  </a:lnTo>
                  <a:lnTo>
                    <a:pt x="0" y="125"/>
                  </a:lnTo>
                  <a:lnTo>
                    <a:pt x="48" y="74"/>
                  </a:lnTo>
                  <a:lnTo>
                    <a:pt x="298" y="0"/>
                  </a:lnTo>
                  <a:lnTo>
                    <a:pt x="322" y="0"/>
                  </a:lnTo>
                  <a:lnTo>
                    <a:pt x="345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24" name="Freeform 300">
              <a:extLst>
                <a:ext uri="{FF2B5EF4-FFF2-40B4-BE49-F238E27FC236}">
                  <a16:creationId xmlns:a16="http://schemas.microsoft.com/office/drawing/2014/main" id="{D8971B63-6FA5-4AED-AD97-32FB3827F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" y="1664"/>
              <a:ext cx="19" cy="7"/>
            </a:xfrm>
            <a:custGeom>
              <a:avLst/>
              <a:gdLst>
                <a:gd name="T0" fmla="*/ 1 w 345"/>
                <a:gd name="T1" fmla="*/ 0 h 125"/>
                <a:gd name="T2" fmla="*/ 1 w 345"/>
                <a:gd name="T3" fmla="*/ 0 h 125"/>
                <a:gd name="T4" fmla="*/ 0 w 345"/>
                <a:gd name="T5" fmla="*/ 0 h 125"/>
                <a:gd name="T6" fmla="*/ 0 w 345"/>
                <a:gd name="T7" fmla="*/ 0 h 125"/>
                <a:gd name="T8" fmla="*/ 0 w 345"/>
                <a:gd name="T9" fmla="*/ 0 h 125"/>
                <a:gd name="T10" fmla="*/ 0 w 345"/>
                <a:gd name="T11" fmla="*/ 0 h 125"/>
                <a:gd name="T12" fmla="*/ 0 w 345"/>
                <a:gd name="T13" fmla="*/ 0 h 125"/>
                <a:gd name="T14" fmla="*/ 1 w 345"/>
                <a:gd name="T15" fmla="*/ 0 h 125"/>
                <a:gd name="T16" fmla="*/ 1 w 345"/>
                <a:gd name="T17" fmla="*/ 0 h 125"/>
                <a:gd name="T18" fmla="*/ 1 w 345"/>
                <a:gd name="T19" fmla="*/ 0 h 1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45" h="125">
                  <a:moveTo>
                    <a:pt x="345" y="27"/>
                  </a:moveTo>
                  <a:lnTo>
                    <a:pt x="322" y="27"/>
                  </a:lnTo>
                  <a:lnTo>
                    <a:pt x="149" y="125"/>
                  </a:lnTo>
                  <a:lnTo>
                    <a:pt x="25" y="125"/>
                  </a:lnTo>
                  <a:lnTo>
                    <a:pt x="0" y="125"/>
                  </a:lnTo>
                  <a:lnTo>
                    <a:pt x="48" y="74"/>
                  </a:lnTo>
                  <a:lnTo>
                    <a:pt x="298" y="0"/>
                  </a:lnTo>
                  <a:lnTo>
                    <a:pt x="322" y="0"/>
                  </a:lnTo>
                  <a:lnTo>
                    <a:pt x="345" y="27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25" name="Freeform 301">
              <a:extLst>
                <a:ext uri="{FF2B5EF4-FFF2-40B4-BE49-F238E27FC236}">
                  <a16:creationId xmlns:a16="http://schemas.microsoft.com/office/drawing/2014/main" id="{B6DBE56E-C02A-4B63-9347-A8378B7D0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" y="1664"/>
              <a:ext cx="14" cy="8"/>
            </a:xfrm>
            <a:custGeom>
              <a:avLst/>
              <a:gdLst>
                <a:gd name="T0" fmla="*/ 1 w 247"/>
                <a:gd name="T1" fmla="*/ 0 h 149"/>
                <a:gd name="T2" fmla="*/ 1 w 247"/>
                <a:gd name="T3" fmla="*/ 0 h 149"/>
                <a:gd name="T4" fmla="*/ 0 w 247"/>
                <a:gd name="T5" fmla="*/ 0 h 149"/>
                <a:gd name="T6" fmla="*/ 0 w 247"/>
                <a:gd name="T7" fmla="*/ 0 h 149"/>
                <a:gd name="T8" fmla="*/ 1 w 247"/>
                <a:gd name="T9" fmla="*/ 0 h 149"/>
                <a:gd name="T10" fmla="*/ 1 w 247"/>
                <a:gd name="T11" fmla="*/ 0 h 1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7" h="149">
                  <a:moveTo>
                    <a:pt x="247" y="125"/>
                  </a:moveTo>
                  <a:lnTo>
                    <a:pt x="199" y="149"/>
                  </a:lnTo>
                  <a:lnTo>
                    <a:pt x="0" y="27"/>
                  </a:lnTo>
                  <a:lnTo>
                    <a:pt x="0" y="0"/>
                  </a:lnTo>
                  <a:lnTo>
                    <a:pt x="199" y="51"/>
                  </a:lnTo>
                  <a:lnTo>
                    <a:pt x="247" y="1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26" name="Freeform 302">
              <a:extLst>
                <a:ext uri="{FF2B5EF4-FFF2-40B4-BE49-F238E27FC236}">
                  <a16:creationId xmlns:a16="http://schemas.microsoft.com/office/drawing/2014/main" id="{70277421-CEE8-45E3-9266-FB1B19F68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" y="1664"/>
              <a:ext cx="14" cy="8"/>
            </a:xfrm>
            <a:custGeom>
              <a:avLst/>
              <a:gdLst>
                <a:gd name="T0" fmla="*/ 1 w 247"/>
                <a:gd name="T1" fmla="*/ 0 h 149"/>
                <a:gd name="T2" fmla="*/ 1 w 247"/>
                <a:gd name="T3" fmla="*/ 0 h 149"/>
                <a:gd name="T4" fmla="*/ 1 w 247"/>
                <a:gd name="T5" fmla="*/ 0 h 149"/>
                <a:gd name="T6" fmla="*/ 0 w 247"/>
                <a:gd name="T7" fmla="*/ 0 h 149"/>
                <a:gd name="T8" fmla="*/ 0 w 247"/>
                <a:gd name="T9" fmla="*/ 0 h 149"/>
                <a:gd name="T10" fmla="*/ 1 w 247"/>
                <a:gd name="T11" fmla="*/ 0 h 149"/>
                <a:gd name="T12" fmla="*/ 1 w 247"/>
                <a:gd name="T13" fmla="*/ 0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7" h="149">
                  <a:moveTo>
                    <a:pt x="247" y="125"/>
                  </a:moveTo>
                  <a:lnTo>
                    <a:pt x="247" y="125"/>
                  </a:lnTo>
                  <a:lnTo>
                    <a:pt x="199" y="149"/>
                  </a:lnTo>
                  <a:lnTo>
                    <a:pt x="0" y="27"/>
                  </a:lnTo>
                  <a:lnTo>
                    <a:pt x="0" y="0"/>
                  </a:lnTo>
                  <a:lnTo>
                    <a:pt x="199" y="51"/>
                  </a:lnTo>
                  <a:lnTo>
                    <a:pt x="247" y="125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27" name="Freeform 303">
              <a:extLst>
                <a:ext uri="{FF2B5EF4-FFF2-40B4-BE49-F238E27FC236}">
                  <a16:creationId xmlns:a16="http://schemas.microsoft.com/office/drawing/2014/main" id="{57030DCF-7EE6-4259-B422-32A80A71C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2" y="1664"/>
              <a:ext cx="11" cy="8"/>
            </a:xfrm>
            <a:custGeom>
              <a:avLst/>
              <a:gdLst>
                <a:gd name="T0" fmla="*/ 1 w 199"/>
                <a:gd name="T1" fmla="*/ 0 h 149"/>
                <a:gd name="T2" fmla="*/ 1 w 199"/>
                <a:gd name="T3" fmla="*/ 0 h 149"/>
                <a:gd name="T4" fmla="*/ 0 w 199"/>
                <a:gd name="T5" fmla="*/ 0 h 149"/>
                <a:gd name="T6" fmla="*/ 0 w 199"/>
                <a:gd name="T7" fmla="*/ 0 h 149"/>
                <a:gd name="T8" fmla="*/ 0 w 199"/>
                <a:gd name="T9" fmla="*/ 0 h 149"/>
                <a:gd name="T10" fmla="*/ 0 w 199"/>
                <a:gd name="T11" fmla="*/ 0 h 149"/>
                <a:gd name="T12" fmla="*/ 1 w 199"/>
                <a:gd name="T13" fmla="*/ 0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9" h="149">
                  <a:moveTo>
                    <a:pt x="199" y="125"/>
                  </a:moveTo>
                  <a:lnTo>
                    <a:pt x="199" y="149"/>
                  </a:lnTo>
                  <a:lnTo>
                    <a:pt x="50" y="101"/>
                  </a:lnTo>
                  <a:lnTo>
                    <a:pt x="0" y="51"/>
                  </a:lnTo>
                  <a:lnTo>
                    <a:pt x="0" y="0"/>
                  </a:lnTo>
                  <a:lnTo>
                    <a:pt x="149" y="74"/>
                  </a:lnTo>
                  <a:lnTo>
                    <a:pt x="199" y="1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28" name="Freeform 304">
              <a:extLst>
                <a:ext uri="{FF2B5EF4-FFF2-40B4-BE49-F238E27FC236}">
                  <a16:creationId xmlns:a16="http://schemas.microsoft.com/office/drawing/2014/main" id="{BC38F9FD-BE67-4FEA-9EB7-4771327DE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2" y="1664"/>
              <a:ext cx="11" cy="8"/>
            </a:xfrm>
            <a:custGeom>
              <a:avLst/>
              <a:gdLst>
                <a:gd name="T0" fmla="*/ 1 w 199"/>
                <a:gd name="T1" fmla="*/ 0 h 149"/>
                <a:gd name="T2" fmla="*/ 1 w 199"/>
                <a:gd name="T3" fmla="*/ 0 h 149"/>
                <a:gd name="T4" fmla="*/ 0 w 199"/>
                <a:gd name="T5" fmla="*/ 0 h 149"/>
                <a:gd name="T6" fmla="*/ 0 w 199"/>
                <a:gd name="T7" fmla="*/ 0 h 149"/>
                <a:gd name="T8" fmla="*/ 0 w 199"/>
                <a:gd name="T9" fmla="*/ 0 h 149"/>
                <a:gd name="T10" fmla="*/ 0 w 199"/>
                <a:gd name="T11" fmla="*/ 0 h 149"/>
                <a:gd name="T12" fmla="*/ 1 w 199"/>
                <a:gd name="T13" fmla="*/ 0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9" h="149">
                  <a:moveTo>
                    <a:pt x="199" y="125"/>
                  </a:moveTo>
                  <a:lnTo>
                    <a:pt x="199" y="149"/>
                  </a:lnTo>
                  <a:lnTo>
                    <a:pt x="50" y="101"/>
                  </a:lnTo>
                  <a:lnTo>
                    <a:pt x="0" y="51"/>
                  </a:lnTo>
                  <a:lnTo>
                    <a:pt x="0" y="0"/>
                  </a:lnTo>
                  <a:lnTo>
                    <a:pt x="149" y="74"/>
                  </a:lnTo>
                  <a:lnTo>
                    <a:pt x="199" y="125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29" name="Freeform 305">
              <a:extLst>
                <a:ext uri="{FF2B5EF4-FFF2-40B4-BE49-F238E27FC236}">
                  <a16:creationId xmlns:a16="http://schemas.microsoft.com/office/drawing/2014/main" id="{7F9FD626-DA91-4F91-AE57-5CC767EB8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1666"/>
              <a:ext cx="13" cy="8"/>
            </a:xfrm>
            <a:custGeom>
              <a:avLst/>
              <a:gdLst>
                <a:gd name="T0" fmla="*/ 1 w 223"/>
                <a:gd name="T1" fmla="*/ 0 h 148"/>
                <a:gd name="T2" fmla="*/ 1 w 223"/>
                <a:gd name="T3" fmla="*/ 0 h 148"/>
                <a:gd name="T4" fmla="*/ 0 w 223"/>
                <a:gd name="T5" fmla="*/ 0 h 148"/>
                <a:gd name="T6" fmla="*/ 0 w 223"/>
                <a:gd name="T7" fmla="*/ 0 h 148"/>
                <a:gd name="T8" fmla="*/ 1 w 223"/>
                <a:gd name="T9" fmla="*/ 0 h 148"/>
                <a:gd name="T10" fmla="*/ 1 w 223"/>
                <a:gd name="T11" fmla="*/ 0 h 148"/>
                <a:gd name="T12" fmla="*/ 1 w 223"/>
                <a:gd name="T13" fmla="*/ 0 h 1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3" h="148">
                  <a:moveTo>
                    <a:pt x="223" y="47"/>
                  </a:moveTo>
                  <a:lnTo>
                    <a:pt x="149" y="98"/>
                  </a:lnTo>
                  <a:lnTo>
                    <a:pt x="0" y="148"/>
                  </a:lnTo>
                  <a:lnTo>
                    <a:pt x="0" y="122"/>
                  </a:lnTo>
                  <a:lnTo>
                    <a:pt x="223" y="0"/>
                  </a:lnTo>
                  <a:lnTo>
                    <a:pt x="223" y="24"/>
                  </a:lnTo>
                  <a:lnTo>
                    <a:pt x="223" y="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30" name="Freeform 306">
              <a:extLst>
                <a:ext uri="{FF2B5EF4-FFF2-40B4-BE49-F238E27FC236}">
                  <a16:creationId xmlns:a16="http://schemas.microsoft.com/office/drawing/2014/main" id="{7DA29964-C310-4C83-A2E5-455062F7A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1666"/>
              <a:ext cx="13" cy="8"/>
            </a:xfrm>
            <a:custGeom>
              <a:avLst/>
              <a:gdLst>
                <a:gd name="T0" fmla="*/ 1 w 223"/>
                <a:gd name="T1" fmla="*/ 0 h 148"/>
                <a:gd name="T2" fmla="*/ 1 w 223"/>
                <a:gd name="T3" fmla="*/ 0 h 148"/>
                <a:gd name="T4" fmla="*/ 0 w 223"/>
                <a:gd name="T5" fmla="*/ 0 h 148"/>
                <a:gd name="T6" fmla="*/ 0 w 223"/>
                <a:gd name="T7" fmla="*/ 0 h 148"/>
                <a:gd name="T8" fmla="*/ 0 w 223"/>
                <a:gd name="T9" fmla="*/ 0 h 148"/>
                <a:gd name="T10" fmla="*/ 1 w 223"/>
                <a:gd name="T11" fmla="*/ 0 h 148"/>
                <a:gd name="T12" fmla="*/ 1 w 223"/>
                <a:gd name="T13" fmla="*/ 0 h 148"/>
                <a:gd name="T14" fmla="*/ 1 w 223"/>
                <a:gd name="T15" fmla="*/ 0 h 1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3" h="148">
                  <a:moveTo>
                    <a:pt x="223" y="47"/>
                  </a:moveTo>
                  <a:lnTo>
                    <a:pt x="149" y="98"/>
                  </a:lnTo>
                  <a:lnTo>
                    <a:pt x="0" y="148"/>
                  </a:lnTo>
                  <a:lnTo>
                    <a:pt x="0" y="122"/>
                  </a:lnTo>
                  <a:lnTo>
                    <a:pt x="223" y="0"/>
                  </a:lnTo>
                  <a:lnTo>
                    <a:pt x="223" y="24"/>
                  </a:lnTo>
                  <a:lnTo>
                    <a:pt x="223" y="47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31" name="Freeform 307">
              <a:extLst>
                <a:ext uri="{FF2B5EF4-FFF2-40B4-BE49-F238E27FC236}">
                  <a16:creationId xmlns:a16="http://schemas.microsoft.com/office/drawing/2014/main" id="{16EFF32F-264D-4D31-8AB1-EB95AD1B6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" y="1667"/>
              <a:ext cx="14" cy="5"/>
            </a:xfrm>
            <a:custGeom>
              <a:avLst/>
              <a:gdLst>
                <a:gd name="T0" fmla="*/ 1 w 247"/>
                <a:gd name="T1" fmla="*/ 0 h 98"/>
                <a:gd name="T2" fmla="*/ 1 w 247"/>
                <a:gd name="T3" fmla="*/ 0 h 98"/>
                <a:gd name="T4" fmla="*/ 1 w 247"/>
                <a:gd name="T5" fmla="*/ 0 h 98"/>
                <a:gd name="T6" fmla="*/ 0 w 247"/>
                <a:gd name="T7" fmla="*/ 0 h 98"/>
                <a:gd name="T8" fmla="*/ 0 w 247"/>
                <a:gd name="T9" fmla="*/ 0 h 98"/>
                <a:gd name="T10" fmla="*/ 0 w 247"/>
                <a:gd name="T11" fmla="*/ 0 h 98"/>
                <a:gd name="T12" fmla="*/ 0 w 247"/>
                <a:gd name="T13" fmla="*/ 0 h 98"/>
                <a:gd name="T14" fmla="*/ 0 w 247"/>
                <a:gd name="T15" fmla="*/ 0 h 98"/>
                <a:gd name="T16" fmla="*/ 1 w 247"/>
                <a:gd name="T17" fmla="*/ 0 h 98"/>
                <a:gd name="T18" fmla="*/ 1 w 247"/>
                <a:gd name="T19" fmla="*/ 0 h 9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7" h="98">
                  <a:moveTo>
                    <a:pt x="247" y="74"/>
                  </a:moveTo>
                  <a:lnTo>
                    <a:pt x="247" y="98"/>
                  </a:lnTo>
                  <a:lnTo>
                    <a:pt x="224" y="98"/>
                  </a:lnTo>
                  <a:lnTo>
                    <a:pt x="0" y="74"/>
                  </a:lnTo>
                  <a:lnTo>
                    <a:pt x="0" y="50"/>
                  </a:lnTo>
                  <a:lnTo>
                    <a:pt x="0" y="23"/>
                  </a:lnTo>
                  <a:lnTo>
                    <a:pt x="25" y="23"/>
                  </a:lnTo>
                  <a:lnTo>
                    <a:pt x="25" y="0"/>
                  </a:lnTo>
                  <a:lnTo>
                    <a:pt x="224" y="74"/>
                  </a:lnTo>
                  <a:lnTo>
                    <a:pt x="247" y="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32" name="Freeform 308">
              <a:extLst>
                <a:ext uri="{FF2B5EF4-FFF2-40B4-BE49-F238E27FC236}">
                  <a16:creationId xmlns:a16="http://schemas.microsoft.com/office/drawing/2014/main" id="{56011519-CE61-492A-BB7F-B63F98301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" y="1667"/>
              <a:ext cx="14" cy="5"/>
            </a:xfrm>
            <a:custGeom>
              <a:avLst/>
              <a:gdLst>
                <a:gd name="T0" fmla="*/ 1 w 247"/>
                <a:gd name="T1" fmla="*/ 0 h 98"/>
                <a:gd name="T2" fmla="*/ 1 w 247"/>
                <a:gd name="T3" fmla="*/ 0 h 98"/>
                <a:gd name="T4" fmla="*/ 1 w 247"/>
                <a:gd name="T5" fmla="*/ 0 h 98"/>
                <a:gd name="T6" fmla="*/ 1 w 247"/>
                <a:gd name="T7" fmla="*/ 0 h 98"/>
                <a:gd name="T8" fmla="*/ 0 w 247"/>
                <a:gd name="T9" fmla="*/ 0 h 98"/>
                <a:gd name="T10" fmla="*/ 0 w 247"/>
                <a:gd name="T11" fmla="*/ 0 h 98"/>
                <a:gd name="T12" fmla="*/ 0 w 247"/>
                <a:gd name="T13" fmla="*/ 0 h 98"/>
                <a:gd name="T14" fmla="*/ 0 w 247"/>
                <a:gd name="T15" fmla="*/ 0 h 98"/>
                <a:gd name="T16" fmla="*/ 0 w 247"/>
                <a:gd name="T17" fmla="*/ 0 h 98"/>
                <a:gd name="T18" fmla="*/ 1 w 247"/>
                <a:gd name="T19" fmla="*/ 0 h 98"/>
                <a:gd name="T20" fmla="*/ 1 w 247"/>
                <a:gd name="T21" fmla="*/ 0 h 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7" h="98">
                  <a:moveTo>
                    <a:pt x="247" y="74"/>
                  </a:moveTo>
                  <a:lnTo>
                    <a:pt x="247" y="74"/>
                  </a:lnTo>
                  <a:lnTo>
                    <a:pt x="247" y="98"/>
                  </a:lnTo>
                  <a:lnTo>
                    <a:pt x="224" y="98"/>
                  </a:lnTo>
                  <a:lnTo>
                    <a:pt x="0" y="74"/>
                  </a:lnTo>
                  <a:lnTo>
                    <a:pt x="0" y="50"/>
                  </a:lnTo>
                  <a:lnTo>
                    <a:pt x="0" y="23"/>
                  </a:lnTo>
                  <a:lnTo>
                    <a:pt x="25" y="23"/>
                  </a:lnTo>
                  <a:lnTo>
                    <a:pt x="25" y="0"/>
                  </a:lnTo>
                  <a:lnTo>
                    <a:pt x="224" y="74"/>
                  </a:lnTo>
                  <a:lnTo>
                    <a:pt x="247" y="74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33" name="Freeform 309">
              <a:extLst>
                <a:ext uri="{FF2B5EF4-FFF2-40B4-BE49-F238E27FC236}">
                  <a16:creationId xmlns:a16="http://schemas.microsoft.com/office/drawing/2014/main" id="{A3279FD8-1D88-4C29-A671-DC57F307A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7" y="1667"/>
              <a:ext cx="15" cy="4"/>
            </a:xfrm>
            <a:custGeom>
              <a:avLst/>
              <a:gdLst>
                <a:gd name="T0" fmla="*/ 1 w 271"/>
                <a:gd name="T1" fmla="*/ 0 h 74"/>
                <a:gd name="T2" fmla="*/ 1 w 271"/>
                <a:gd name="T3" fmla="*/ 0 h 74"/>
                <a:gd name="T4" fmla="*/ 0 w 271"/>
                <a:gd name="T5" fmla="*/ 0 h 74"/>
                <a:gd name="T6" fmla="*/ 0 w 271"/>
                <a:gd name="T7" fmla="*/ 0 h 74"/>
                <a:gd name="T8" fmla="*/ 0 w 271"/>
                <a:gd name="T9" fmla="*/ 0 h 74"/>
                <a:gd name="T10" fmla="*/ 0 w 271"/>
                <a:gd name="T11" fmla="*/ 0 h 74"/>
                <a:gd name="T12" fmla="*/ 1 w 271"/>
                <a:gd name="T13" fmla="*/ 0 h 74"/>
                <a:gd name="T14" fmla="*/ 1 w 271"/>
                <a:gd name="T15" fmla="*/ 0 h 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1" h="74">
                  <a:moveTo>
                    <a:pt x="271" y="23"/>
                  </a:moveTo>
                  <a:lnTo>
                    <a:pt x="271" y="50"/>
                  </a:lnTo>
                  <a:lnTo>
                    <a:pt x="74" y="74"/>
                  </a:lnTo>
                  <a:lnTo>
                    <a:pt x="0" y="74"/>
                  </a:lnTo>
                  <a:lnTo>
                    <a:pt x="0" y="50"/>
                  </a:lnTo>
                  <a:lnTo>
                    <a:pt x="0" y="23"/>
                  </a:lnTo>
                  <a:lnTo>
                    <a:pt x="223" y="0"/>
                  </a:lnTo>
                  <a:lnTo>
                    <a:pt x="271" y="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34" name="Freeform 310">
              <a:extLst>
                <a:ext uri="{FF2B5EF4-FFF2-40B4-BE49-F238E27FC236}">
                  <a16:creationId xmlns:a16="http://schemas.microsoft.com/office/drawing/2014/main" id="{D2B79119-BB50-4B51-B7AA-058B478A7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7" y="1667"/>
              <a:ext cx="15" cy="4"/>
            </a:xfrm>
            <a:custGeom>
              <a:avLst/>
              <a:gdLst>
                <a:gd name="T0" fmla="*/ 1 w 271"/>
                <a:gd name="T1" fmla="*/ 0 h 74"/>
                <a:gd name="T2" fmla="*/ 1 w 271"/>
                <a:gd name="T3" fmla="*/ 0 h 74"/>
                <a:gd name="T4" fmla="*/ 0 w 271"/>
                <a:gd name="T5" fmla="*/ 0 h 74"/>
                <a:gd name="T6" fmla="*/ 0 w 271"/>
                <a:gd name="T7" fmla="*/ 0 h 74"/>
                <a:gd name="T8" fmla="*/ 0 w 271"/>
                <a:gd name="T9" fmla="*/ 0 h 74"/>
                <a:gd name="T10" fmla="*/ 0 w 271"/>
                <a:gd name="T11" fmla="*/ 0 h 74"/>
                <a:gd name="T12" fmla="*/ 1 w 271"/>
                <a:gd name="T13" fmla="*/ 0 h 74"/>
                <a:gd name="T14" fmla="*/ 1 w 271"/>
                <a:gd name="T15" fmla="*/ 0 h 74"/>
                <a:gd name="T16" fmla="*/ 1 w 271"/>
                <a:gd name="T17" fmla="*/ 0 h 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1" h="74">
                  <a:moveTo>
                    <a:pt x="271" y="23"/>
                  </a:moveTo>
                  <a:lnTo>
                    <a:pt x="271" y="50"/>
                  </a:lnTo>
                  <a:lnTo>
                    <a:pt x="74" y="74"/>
                  </a:lnTo>
                  <a:lnTo>
                    <a:pt x="0" y="74"/>
                  </a:lnTo>
                  <a:lnTo>
                    <a:pt x="0" y="50"/>
                  </a:lnTo>
                  <a:lnTo>
                    <a:pt x="0" y="23"/>
                  </a:lnTo>
                  <a:lnTo>
                    <a:pt x="223" y="0"/>
                  </a:lnTo>
                  <a:lnTo>
                    <a:pt x="271" y="23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35" name="Freeform 311">
              <a:extLst>
                <a:ext uri="{FF2B5EF4-FFF2-40B4-BE49-F238E27FC236}">
                  <a16:creationId xmlns:a16="http://schemas.microsoft.com/office/drawing/2014/main" id="{90580D26-277D-4827-9389-13453567F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5" y="1668"/>
              <a:ext cx="12" cy="3"/>
            </a:xfrm>
            <a:custGeom>
              <a:avLst/>
              <a:gdLst>
                <a:gd name="T0" fmla="*/ 1 w 223"/>
                <a:gd name="T1" fmla="*/ 0 h 51"/>
                <a:gd name="T2" fmla="*/ 1 w 223"/>
                <a:gd name="T3" fmla="*/ 0 h 51"/>
                <a:gd name="T4" fmla="*/ 0 w 223"/>
                <a:gd name="T5" fmla="*/ 0 h 51"/>
                <a:gd name="T6" fmla="*/ 0 w 223"/>
                <a:gd name="T7" fmla="*/ 0 h 51"/>
                <a:gd name="T8" fmla="*/ 0 w 223"/>
                <a:gd name="T9" fmla="*/ 0 h 51"/>
                <a:gd name="T10" fmla="*/ 0 w 223"/>
                <a:gd name="T11" fmla="*/ 0 h 51"/>
                <a:gd name="T12" fmla="*/ 1 w 223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3" h="51">
                  <a:moveTo>
                    <a:pt x="223" y="27"/>
                  </a:moveTo>
                  <a:lnTo>
                    <a:pt x="223" y="51"/>
                  </a:lnTo>
                  <a:lnTo>
                    <a:pt x="26" y="51"/>
                  </a:lnTo>
                  <a:lnTo>
                    <a:pt x="0" y="51"/>
                  </a:lnTo>
                  <a:lnTo>
                    <a:pt x="0" y="0"/>
                  </a:lnTo>
                  <a:lnTo>
                    <a:pt x="175" y="27"/>
                  </a:lnTo>
                  <a:lnTo>
                    <a:pt x="223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36" name="Freeform 312">
              <a:extLst>
                <a:ext uri="{FF2B5EF4-FFF2-40B4-BE49-F238E27FC236}">
                  <a16:creationId xmlns:a16="http://schemas.microsoft.com/office/drawing/2014/main" id="{6C6F595A-AA83-4C5B-B58E-436D14E60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5" y="1668"/>
              <a:ext cx="12" cy="3"/>
            </a:xfrm>
            <a:custGeom>
              <a:avLst/>
              <a:gdLst>
                <a:gd name="T0" fmla="*/ 1 w 223"/>
                <a:gd name="T1" fmla="*/ 0 h 51"/>
                <a:gd name="T2" fmla="*/ 1 w 223"/>
                <a:gd name="T3" fmla="*/ 0 h 51"/>
                <a:gd name="T4" fmla="*/ 1 w 223"/>
                <a:gd name="T5" fmla="*/ 0 h 51"/>
                <a:gd name="T6" fmla="*/ 0 w 223"/>
                <a:gd name="T7" fmla="*/ 0 h 51"/>
                <a:gd name="T8" fmla="*/ 0 w 223"/>
                <a:gd name="T9" fmla="*/ 0 h 51"/>
                <a:gd name="T10" fmla="*/ 0 w 223"/>
                <a:gd name="T11" fmla="*/ 0 h 51"/>
                <a:gd name="T12" fmla="*/ 0 w 223"/>
                <a:gd name="T13" fmla="*/ 0 h 51"/>
                <a:gd name="T14" fmla="*/ 1 w 223"/>
                <a:gd name="T15" fmla="*/ 0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3" h="51">
                  <a:moveTo>
                    <a:pt x="223" y="27"/>
                  </a:moveTo>
                  <a:lnTo>
                    <a:pt x="223" y="27"/>
                  </a:lnTo>
                  <a:lnTo>
                    <a:pt x="223" y="51"/>
                  </a:lnTo>
                  <a:lnTo>
                    <a:pt x="26" y="51"/>
                  </a:lnTo>
                  <a:lnTo>
                    <a:pt x="0" y="51"/>
                  </a:lnTo>
                  <a:lnTo>
                    <a:pt x="0" y="0"/>
                  </a:lnTo>
                  <a:lnTo>
                    <a:pt x="175" y="27"/>
                  </a:lnTo>
                  <a:lnTo>
                    <a:pt x="223" y="27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37" name="Freeform 313">
              <a:extLst>
                <a:ext uri="{FF2B5EF4-FFF2-40B4-BE49-F238E27FC236}">
                  <a16:creationId xmlns:a16="http://schemas.microsoft.com/office/drawing/2014/main" id="{6D62AD97-9069-4874-8318-E7D24738D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0" y="1670"/>
              <a:ext cx="21" cy="9"/>
            </a:xfrm>
            <a:custGeom>
              <a:avLst/>
              <a:gdLst>
                <a:gd name="T0" fmla="*/ 1 w 372"/>
                <a:gd name="T1" fmla="*/ 0 h 173"/>
                <a:gd name="T2" fmla="*/ 1 w 372"/>
                <a:gd name="T3" fmla="*/ 0 h 173"/>
                <a:gd name="T4" fmla="*/ 0 w 372"/>
                <a:gd name="T5" fmla="*/ 0 h 173"/>
                <a:gd name="T6" fmla="*/ 0 w 372"/>
                <a:gd name="T7" fmla="*/ 0 h 173"/>
                <a:gd name="T8" fmla="*/ 0 w 372"/>
                <a:gd name="T9" fmla="*/ 0 h 173"/>
                <a:gd name="T10" fmla="*/ 0 w 372"/>
                <a:gd name="T11" fmla="*/ 0 h 173"/>
                <a:gd name="T12" fmla="*/ 0 w 372"/>
                <a:gd name="T13" fmla="*/ 0 h 173"/>
                <a:gd name="T14" fmla="*/ 1 w 372"/>
                <a:gd name="T15" fmla="*/ 0 h 173"/>
                <a:gd name="T16" fmla="*/ 1 w 372"/>
                <a:gd name="T17" fmla="*/ 0 h 173"/>
                <a:gd name="T18" fmla="*/ 1 w 372"/>
                <a:gd name="T19" fmla="*/ 0 h 173"/>
                <a:gd name="T20" fmla="*/ 1 w 372"/>
                <a:gd name="T21" fmla="*/ 0 h 17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" h="173">
                  <a:moveTo>
                    <a:pt x="372" y="24"/>
                  </a:moveTo>
                  <a:lnTo>
                    <a:pt x="250" y="99"/>
                  </a:lnTo>
                  <a:lnTo>
                    <a:pt x="74" y="149"/>
                  </a:lnTo>
                  <a:lnTo>
                    <a:pt x="27" y="149"/>
                  </a:lnTo>
                  <a:lnTo>
                    <a:pt x="27" y="173"/>
                  </a:lnTo>
                  <a:lnTo>
                    <a:pt x="0" y="173"/>
                  </a:lnTo>
                  <a:lnTo>
                    <a:pt x="0" y="149"/>
                  </a:lnTo>
                  <a:lnTo>
                    <a:pt x="348" y="24"/>
                  </a:lnTo>
                  <a:lnTo>
                    <a:pt x="348" y="0"/>
                  </a:lnTo>
                  <a:lnTo>
                    <a:pt x="372" y="0"/>
                  </a:lnTo>
                  <a:lnTo>
                    <a:pt x="372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38" name="Freeform 314">
              <a:extLst>
                <a:ext uri="{FF2B5EF4-FFF2-40B4-BE49-F238E27FC236}">
                  <a16:creationId xmlns:a16="http://schemas.microsoft.com/office/drawing/2014/main" id="{FF249C9D-9BFB-4F91-B1FA-3DC5C9ED6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0" y="1670"/>
              <a:ext cx="21" cy="9"/>
            </a:xfrm>
            <a:custGeom>
              <a:avLst/>
              <a:gdLst>
                <a:gd name="T0" fmla="*/ 1 w 372"/>
                <a:gd name="T1" fmla="*/ 0 h 173"/>
                <a:gd name="T2" fmla="*/ 1 w 372"/>
                <a:gd name="T3" fmla="*/ 0 h 173"/>
                <a:gd name="T4" fmla="*/ 0 w 372"/>
                <a:gd name="T5" fmla="*/ 0 h 173"/>
                <a:gd name="T6" fmla="*/ 0 w 372"/>
                <a:gd name="T7" fmla="*/ 0 h 173"/>
                <a:gd name="T8" fmla="*/ 0 w 372"/>
                <a:gd name="T9" fmla="*/ 0 h 173"/>
                <a:gd name="T10" fmla="*/ 0 w 372"/>
                <a:gd name="T11" fmla="*/ 0 h 173"/>
                <a:gd name="T12" fmla="*/ 0 w 372"/>
                <a:gd name="T13" fmla="*/ 0 h 173"/>
                <a:gd name="T14" fmla="*/ 1 w 372"/>
                <a:gd name="T15" fmla="*/ 0 h 173"/>
                <a:gd name="T16" fmla="*/ 1 w 372"/>
                <a:gd name="T17" fmla="*/ 0 h 173"/>
                <a:gd name="T18" fmla="*/ 1 w 372"/>
                <a:gd name="T19" fmla="*/ 0 h 173"/>
                <a:gd name="T20" fmla="*/ 1 w 372"/>
                <a:gd name="T21" fmla="*/ 0 h 17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" h="173">
                  <a:moveTo>
                    <a:pt x="372" y="24"/>
                  </a:moveTo>
                  <a:lnTo>
                    <a:pt x="250" y="99"/>
                  </a:lnTo>
                  <a:lnTo>
                    <a:pt x="74" y="149"/>
                  </a:lnTo>
                  <a:lnTo>
                    <a:pt x="27" y="149"/>
                  </a:lnTo>
                  <a:lnTo>
                    <a:pt x="27" y="173"/>
                  </a:lnTo>
                  <a:lnTo>
                    <a:pt x="0" y="173"/>
                  </a:lnTo>
                  <a:lnTo>
                    <a:pt x="0" y="149"/>
                  </a:lnTo>
                  <a:lnTo>
                    <a:pt x="348" y="24"/>
                  </a:lnTo>
                  <a:lnTo>
                    <a:pt x="348" y="0"/>
                  </a:lnTo>
                  <a:lnTo>
                    <a:pt x="372" y="0"/>
                  </a:lnTo>
                  <a:lnTo>
                    <a:pt x="372" y="24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39" name="Freeform 315">
              <a:extLst>
                <a:ext uri="{FF2B5EF4-FFF2-40B4-BE49-F238E27FC236}">
                  <a16:creationId xmlns:a16="http://schemas.microsoft.com/office/drawing/2014/main" id="{6D778D0C-6FB0-4A3B-A7EA-33455B89C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1675"/>
              <a:ext cx="590" cy="66"/>
            </a:xfrm>
            <a:custGeom>
              <a:avLst/>
              <a:gdLst>
                <a:gd name="T0" fmla="*/ 1 w 10626"/>
                <a:gd name="T1" fmla="*/ 1 h 1189"/>
                <a:gd name="T2" fmla="*/ 3 w 10626"/>
                <a:gd name="T3" fmla="*/ 1 h 1189"/>
                <a:gd name="T4" fmla="*/ 5 w 10626"/>
                <a:gd name="T5" fmla="*/ 2 h 1189"/>
                <a:gd name="T6" fmla="*/ 8 w 10626"/>
                <a:gd name="T7" fmla="*/ 2 h 1189"/>
                <a:gd name="T8" fmla="*/ 10 w 10626"/>
                <a:gd name="T9" fmla="*/ 2 h 1189"/>
                <a:gd name="T10" fmla="*/ 12 w 10626"/>
                <a:gd name="T11" fmla="*/ 3 h 1189"/>
                <a:gd name="T12" fmla="*/ 14 w 10626"/>
                <a:gd name="T13" fmla="*/ 3 h 1189"/>
                <a:gd name="T14" fmla="*/ 16 w 10626"/>
                <a:gd name="T15" fmla="*/ 3 h 1189"/>
                <a:gd name="T16" fmla="*/ 18 w 10626"/>
                <a:gd name="T17" fmla="*/ 3 h 1189"/>
                <a:gd name="T18" fmla="*/ 20 w 10626"/>
                <a:gd name="T19" fmla="*/ 3 h 1189"/>
                <a:gd name="T20" fmla="*/ 22 w 10626"/>
                <a:gd name="T21" fmla="*/ 3 h 1189"/>
                <a:gd name="T22" fmla="*/ 24 w 10626"/>
                <a:gd name="T23" fmla="*/ 3 h 1189"/>
                <a:gd name="T24" fmla="*/ 26 w 10626"/>
                <a:gd name="T25" fmla="*/ 3 h 1189"/>
                <a:gd name="T26" fmla="*/ 28 w 10626"/>
                <a:gd name="T27" fmla="*/ 3 h 1189"/>
                <a:gd name="T28" fmla="*/ 30 w 10626"/>
                <a:gd name="T29" fmla="*/ 3 h 1189"/>
                <a:gd name="T30" fmla="*/ 31 w 10626"/>
                <a:gd name="T31" fmla="*/ 3 h 1189"/>
                <a:gd name="T32" fmla="*/ 33 w 10626"/>
                <a:gd name="T33" fmla="*/ 2 h 1189"/>
                <a:gd name="T34" fmla="*/ 32 w 10626"/>
                <a:gd name="T35" fmla="*/ 3 h 1189"/>
                <a:gd name="T36" fmla="*/ 30 w 10626"/>
                <a:gd name="T37" fmla="*/ 3 h 1189"/>
                <a:gd name="T38" fmla="*/ 29 w 10626"/>
                <a:gd name="T39" fmla="*/ 3 h 1189"/>
                <a:gd name="T40" fmla="*/ 27 w 10626"/>
                <a:gd name="T41" fmla="*/ 3 h 1189"/>
                <a:gd name="T42" fmla="*/ 25 w 10626"/>
                <a:gd name="T43" fmla="*/ 3 h 1189"/>
                <a:gd name="T44" fmla="*/ 23 w 10626"/>
                <a:gd name="T45" fmla="*/ 4 h 1189"/>
                <a:gd name="T46" fmla="*/ 21 w 10626"/>
                <a:gd name="T47" fmla="*/ 4 h 1189"/>
                <a:gd name="T48" fmla="*/ 19 w 10626"/>
                <a:gd name="T49" fmla="*/ 4 h 1189"/>
                <a:gd name="T50" fmla="*/ 17 w 10626"/>
                <a:gd name="T51" fmla="*/ 4 h 1189"/>
                <a:gd name="T52" fmla="*/ 15 w 10626"/>
                <a:gd name="T53" fmla="*/ 3 h 1189"/>
                <a:gd name="T54" fmla="*/ 13 w 10626"/>
                <a:gd name="T55" fmla="*/ 3 h 1189"/>
                <a:gd name="T56" fmla="*/ 11 w 10626"/>
                <a:gd name="T57" fmla="*/ 3 h 1189"/>
                <a:gd name="T58" fmla="*/ 9 w 10626"/>
                <a:gd name="T59" fmla="*/ 3 h 1189"/>
                <a:gd name="T60" fmla="*/ 7 w 10626"/>
                <a:gd name="T61" fmla="*/ 2 h 1189"/>
                <a:gd name="T62" fmla="*/ 5 w 10626"/>
                <a:gd name="T63" fmla="*/ 2 h 1189"/>
                <a:gd name="T64" fmla="*/ 3 w 10626"/>
                <a:gd name="T65" fmla="*/ 1 h 1189"/>
                <a:gd name="T66" fmla="*/ 1 w 10626"/>
                <a:gd name="T67" fmla="*/ 1 h 1189"/>
                <a:gd name="T68" fmla="*/ 0 w 10626"/>
                <a:gd name="T69" fmla="*/ 0 h 1189"/>
                <a:gd name="T70" fmla="*/ 0 w 10626"/>
                <a:gd name="T71" fmla="*/ 0 h 118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0626" h="1189">
                  <a:moveTo>
                    <a:pt x="124" y="74"/>
                  </a:moveTo>
                  <a:lnTo>
                    <a:pt x="446" y="172"/>
                  </a:lnTo>
                  <a:lnTo>
                    <a:pt x="767" y="273"/>
                  </a:lnTo>
                  <a:lnTo>
                    <a:pt x="1091" y="371"/>
                  </a:lnTo>
                  <a:lnTo>
                    <a:pt x="1436" y="446"/>
                  </a:lnTo>
                  <a:lnTo>
                    <a:pt x="1760" y="520"/>
                  </a:lnTo>
                  <a:lnTo>
                    <a:pt x="2105" y="594"/>
                  </a:lnTo>
                  <a:lnTo>
                    <a:pt x="2452" y="669"/>
                  </a:lnTo>
                  <a:lnTo>
                    <a:pt x="2800" y="719"/>
                  </a:lnTo>
                  <a:lnTo>
                    <a:pt x="3145" y="767"/>
                  </a:lnTo>
                  <a:lnTo>
                    <a:pt x="3493" y="818"/>
                  </a:lnTo>
                  <a:lnTo>
                    <a:pt x="3838" y="841"/>
                  </a:lnTo>
                  <a:lnTo>
                    <a:pt x="4209" y="868"/>
                  </a:lnTo>
                  <a:lnTo>
                    <a:pt x="4557" y="916"/>
                  </a:lnTo>
                  <a:lnTo>
                    <a:pt x="4929" y="916"/>
                  </a:lnTo>
                  <a:lnTo>
                    <a:pt x="5300" y="942"/>
                  </a:lnTo>
                  <a:lnTo>
                    <a:pt x="5649" y="966"/>
                  </a:lnTo>
                  <a:lnTo>
                    <a:pt x="5946" y="966"/>
                  </a:lnTo>
                  <a:lnTo>
                    <a:pt x="6267" y="966"/>
                  </a:lnTo>
                  <a:lnTo>
                    <a:pt x="6588" y="966"/>
                  </a:lnTo>
                  <a:lnTo>
                    <a:pt x="6885" y="966"/>
                  </a:lnTo>
                  <a:lnTo>
                    <a:pt x="7183" y="966"/>
                  </a:lnTo>
                  <a:lnTo>
                    <a:pt x="7504" y="966"/>
                  </a:lnTo>
                  <a:lnTo>
                    <a:pt x="7802" y="966"/>
                  </a:lnTo>
                  <a:lnTo>
                    <a:pt x="8125" y="942"/>
                  </a:lnTo>
                  <a:lnTo>
                    <a:pt x="8423" y="942"/>
                  </a:lnTo>
                  <a:lnTo>
                    <a:pt x="8720" y="916"/>
                  </a:lnTo>
                  <a:lnTo>
                    <a:pt x="9017" y="916"/>
                  </a:lnTo>
                  <a:lnTo>
                    <a:pt x="9315" y="891"/>
                  </a:lnTo>
                  <a:lnTo>
                    <a:pt x="9585" y="868"/>
                  </a:lnTo>
                  <a:lnTo>
                    <a:pt x="9883" y="868"/>
                  </a:lnTo>
                  <a:lnTo>
                    <a:pt x="10180" y="841"/>
                  </a:lnTo>
                  <a:lnTo>
                    <a:pt x="10453" y="818"/>
                  </a:lnTo>
                  <a:lnTo>
                    <a:pt x="10626" y="793"/>
                  </a:lnTo>
                  <a:lnTo>
                    <a:pt x="10552" y="966"/>
                  </a:lnTo>
                  <a:lnTo>
                    <a:pt x="10453" y="990"/>
                  </a:lnTo>
                  <a:lnTo>
                    <a:pt x="10180" y="1017"/>
                  </a:lnTo>
                  <a:lnTo>
                    <a:pt x="9883" y="1040"/>
                  </a:lnTo>
                  <a:lnTo>
                    <a:pt x="9585" y="1065"/>
                  </a:lnTo>
                  <a:lnTo>
                    <a:pt x="9287" y="1091"/>
                  </a:lnTo>
                  <a:lnTo>
                    <a:pt x="8991" y="1091"/>
                  </a:lnTo>
                  <a:lnTo>
                    <a:pt x="8693" y="1115"/>
                  </a:lnTo>
                  <a:lnTo>
                    <a:pt x="8396" y="1138"/>
                  </a:lnTo>
                  <a:lnTo>
                    <a:pt x="8098" y="1138"/>
                  </a:lnTo>
                  <a:lnTo>
                    <a:pt x="7777" y="1166"/>
                  </a:lnTo>
                  <a:lnTo>
                    <a:pt x="7480" y="1166"/>
                  </a:lnTo>
                  <a:lnTo>
                    <a:pt x="7183" y="1189"/>
                  </a:lnTo>
                  <a:lnTo>
                    <a:pt x="6862" y="1189"/>
                  </a:lnTo>
                  <a:lnTo>
                    <a:pt x="6565" y="1189"/>
                  </a:lnTo>
                  <a:lnTo>
                    <a:pt x="6244" y="1189"/>
                  </a:lnTo>
                  <a:lnTo>
                    <a:pt x="5946" y="1166"/>
                  </a:lnTo>
                  <a:lnTo>
                    <a:pt x="5622" y="1166"/>
                  </a:lnTo>
                  <a:lnTo>
                    <a:pt x="5277" y="1166"/>
                  </a:lnTo>
                  <a:lnTo>
                    <a:pt x="4929" y="1138"/>
                  </a:lnTo>
                  <a:lnTo>
                    <a:pt x="4581" y="1115"/>
                  </a:lnTo>
                  <a:lnTo>
                    <a:pt x="4237" y="1091"/>
                  </a:lnTo>
                  <a:lnTo>
                    <a:pt x="3888" y="1065"/>
                  </a:lnTo>
                  <a:lnTo>
                    <a:pt x="3540" y="1017"/>
                  </a:lnTo>
                  <a:lnTo>
                    <a:pt x="3196" y="966"/>
                  </a:lnTo>
                  <a:lnTo>
                    <a:pt x="2848" y="916"/>
                  </a:lnTo>
                  <a:lnTo>
                    <a:pt x="2527" y="868"/>
                  </a:lnTo>
                  <a:lnTo>
                    <a:pt x="2179" y="793"/>
                  </a:lnTo>
                  <a:lnTo>
                    <a:pt x="1834" y="719"/>
                  </a:lnTo>
                  <a:lnTo>
                    <a:pt x="1510" y="644"/>
                  </a:lnTo>
                  <a:lnTo>
                    <a:pt x="1189" y="570"/>
                  </a:lnTo>
                  <a:lnTo>
                    <a:pt x="868" y="469"/>
                  </a:lnTo>
                  <a:lnTo>
                    <a:pt x="543" y="371"/>
                  </a:lnTo>
                  <a:lnTo>
                    <a:pt x="222" y="273"/>
                  </a:lnTo>
                  <a:lnTo>
                    <a:pt x="124" y="199"/>
                  </a:lnTo>
                  <a:lnTo>
                    <a:pt x="50" y="124"/>
                  </a:lnTo>
                  <a:lnTo>
                    <a:pt x="0" y="0"/>
                  </a:lnTo>
                  <a:lnTo>
                    <a:pt x="50" y="23"/>
                  </a:lnTo>
                  <a:lnTo>
                    <a:pt x="124" y="74"/>
                  </a:ln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40" name="Freeform 316">
              <a:extLst>
                <a:ext uri="{FF2B5EF4-FFF2-40B4-BE49-F238E27FC236}">
                  <a16:creationId xmlns:a16="http://schemas.microsoft.com/office/drawing/2014/main" id="{CF1BF096-9078-4F6B-A1A5-CE30DA3F2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1675"/>
              <a:ext cx="590" cy="66"/>
            </a:xfrm>
            <a:custGeom>
              <a:avLst/>
              <a:gdLst>
                <a:gd name="T0" fmla="*/ 1 w 10626"/>
                <a:gd name="T1" fmla="*/ 1 h 1189"/>
                <a:gd name="T2" fmla="*/ 3 w 10626"/>
                <a:gd name="T3" fmla="*/ 1 h 1189"/>
                <a:gd name="T4" fmla="*/ 5 w 10626"/>
                <a:gd name="T5" fmla="*/ 2 h 1189"/>
                <a:gd name="T6" fmla="*/ 8 w 10626"/>
                <a:gd name="T7" fmla="*/ 2 h 1189"/>
                <a:gd name="T8" fmla="*/ 10 w 10626"/>
                <a:gd name="T9" fmla="*/ 2 h 1189"/>
                <a:gd name="T10" fmla="*/ 12 w 10626"/>
                <a:gd name="T11" fmla="*/ 3 h 1189"/>
                <a:gd name="T12" fmla="*/ 14 w 10626"/>
                <a:gd name="T13" fmla="*/ 3 h 1189"/>
                <a:gd name="T14" fmla="*/ 16 w 10626"/>
                <a:gd name="T15" fmla="*/ 3 h 1189"/>
                <a:gd name="T16" fmla="*/ 18 w 10626"/>
                <a:gd name="T17" fmla="*/ 3 h 1189"/>
                <a:gd name="T18" fmla="*/ 20 w 10626"/>
                <a:gd name="T19" fmla="*/ 3 h 1189"/>
                <a:gd name="T20" fmla="*/ 22 w 10626"/>
                <a:gd name="T21" fmla="*/ 3 h 1189"/>
                <a:gd name="T22" fmla="*/ 24 w 10626"/>
                <a:gd name="T23" fmla="*/ 3 h 1189"/>
                <a:gd name="T24" fmla="*/ 26 w 10626"/>
                <a:gd name="T25" fmla="*/ 3 h 1189"/>
                <a:gd name="T26" fmla="*/ 28 w 10626"/>
                <a:gd name="T27" fmla="*/ 3 h 1189"/>
                <a:gd name="T28" fmla="*/ 30 w 10626"/>
                <a:gd name="T29" fmla="*/ 3 h 1189"/>
                <a:gd name="T30" fmla="*/ 31 w 10626"/>
                <a:gd name="T31" fmla="*/ 3 h 1189"/>
                <a:gd name="T32" fmla="*/ 33 w 10626"/>
                <a:gd name="T33" fmla="*/ 2 h 1189"/>
                <a:gd name="T34" fmla="*/ 32 w 10626"/>
                <a:gd name="T35" fmla="*/ 3 h 1189"/>
                <a:gd name="T36" fmla="*/ 30 w 10626"/>
                <a:gd name="T37" fmla="*/ 3 h 1189"/>
                <a:gd name="T38" fmla="*/ 29 w 10626"/>
                <a:gd name="T39" fmla="*/ 3 h 1189"/>
                <a:gd name="T40" fmla="*/ 27 w 10626"/>
                <a:gd name="T41" fmla="*/ 3 h 1189"/>
                <a:gd name="T42" fmla="*/ 25 w 10626"/>
                <a:gd name="T43" fmla="*/ 3 h 1189"/>
                <a:gd name="T44" fmla="*/ 23 w 10626"/>
                <a:gd name="T45" fmla="*/ 4 h 1189"/>
                <a:gd name="T46" fmla="*/ 21 w 10626"/>
                <a:gd name="T47" fmla="*/ 4 h 1189"/>
                <a:gd name="T48" fmla="*/ 19 w 10626"/>
                <a:gd name="T49" fmla="*/ 4 h 1189"/>
                <a:gd name="T50" fmla="*/ 17 w 10626"/>
                <a:gd name="T51" fmla="*/ 4 h 1189"/>
                <a:gd name="T52" fmla="*/ 15 w 10626"/>
                <a:gd name="T53" fmla="*/ 3 h 1189"/>
                <a:gd name="T54" fmla="*/ 13 w 10626"/>
                <a:gd name="T55" fmla="*/ 3 h 1189"/>
                <a:gd name="T56" fmla="*/ 11 w 10626"/>
                <a:gd name="T57" fmla="*/ 3 h 1189"/>
                <a:gd name="T58" fmla="*/ 9 w 10626"/>
                <a:gd name="T59" fmla="*/ 3 h 1189"/>
                <a:gd name="T60" fmla="*/ 7 w 10626"/>
                <a:gd name="T61" fmla="*/ 2 h 1189"/>
                <a:gd name="T62" fmla="*/ 5 w 10626"/>
                <a:gd name="T63" fmla="*/ 2 h 1189"/>
                <a:gd name="T64" fmla="*/ 3 w 10626"/>
                <a:gd name="T65" fmla="*/ 1 h 1189"/>
                <a:gd name="T66" fmla="*/ 1 w 10626"/>
                <a:gd name="T67" fmla="*/ 1 h 1189"/>
                <a:gd name="T68" fmla="*/ 0 w 10626"/>
                <a:gd name="T69" fmla="*/ 0 h 1189"/>
                <a:gd name="T70" fmla="*/ 0 w 10626"/>
                <a:gd name="T71" fmla="*/ 0 h 118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0626" h="1189">
                  <a:moveTo>
                    <a:pt x="124" y="74"/>
                  </a:moveTo>
                  <a:lnTo>
                    <a:pt x="446" y="172"/>
                  </a:lnTo>
                  <a:lnTo>
                    <a:pt x="767" y="273"/>
                  </a:lnTo>
                  <a:lnTo>
                    <a:pt x="1091" y="371"/>
                  </a:lnTo>
                  <a:lnTo>
                    <a:pt x="1436" y="446"/>
                  </a:lnTo>
                  <a:lnTo>
                    <a:pt x="1760" y="520"/>
                  </a:lnTo>
                  <a:lnTo>
                    <a:pt x="2105" y="594"/>
                  </a:lnTo>
                  <a:lnTo>
                    <a:pt x="2452" y="669"/>
                  </a:lnTo>
                  <a:lnTo>
                    <a:pt x="2800" y="719"/>
                  </a:lnTo>
                  <a:lnTo>
                    <a:pt x="3145" y="767"/>
                  </a:lnTo>
                  <a:lnTo>
                    <a:pt x="3493" y="818"/>
                  </a:lnTo>
                  <a:lnTo>
                    <a:pt x="3838" y="841"/>
                  </a:lnTo>
                  <a:lnTo>
                    <a:pt x="4209" y="868"/>
                  </a:lnTo>
                  <a:lnTo>
                    <a:pt x="4557" y="916"/>
                  </a:lnTo>
                  <a:lnTo>
                    <a:pt x="4929" y="916"/>
                  </a:lnTo>
                  <a:lnTo>
                    <a:pt x="5300" y="942"/>
                  </a:lnTo>
                  <a:lnTo>
                    <a:pt x="5649" y="966"/>
                  </a:lnTo>
                  <a:lnTo>
                    <a:pt x="5946" y="966"/>
                  </a:lnTo>
                  <a:lnTo>
                    <a:pt x="6267" y="966"/>
                  </a:lnTo>
                  <a:lnTo>
                    <a:pt x="6588" y="966"/>
                  </a:lnTo>
                  <a:lnTo>
                    <a:pt x="6885" y="966"/>
                  </a:lnTo>
                  <a:lnTo>
                    <a:pt x="7183" y="966"/>
                  </a:lnTo>
                  <a:lnTo>
                    <a:pt x="7504" y="966"/>
                  </a:lnTo>
                  <a:lnTo>
                    <a:pt x="7802" y="966"/>
                  </a:lnTo>
                  <a:lnTo>
                    <a:pt x="8125" y="942"/>
                  </a:lnTo>
                  <a:lnTo>
                    <a:pt x="8423" y="942"/>
                  </a:lnTo>
                  <a:lnTo>
                    <a:pt x="8720" y="916"/>
                  </a:lnTo>
                  <a:lnTo>
                    <a:pt x="9017" y="916"/>
                  </a:lnTo>
                  <a:lnTo>
                    <a:pt x="9315" y="891"/>
                  </a:lnTo>
                  <a:lnTo>
                    <a:pt x="9585" y="868"/>
                  </a:lnTo>
                  <a:lnTo>
                    <a:pt x="9883" y="868"/>
                  </a:lnTo>
                  <a:lnTo>
                    <a:pt x="10180" y="841"/>
                  </a:lnTo>
                  <a:lnTo>
                    <a:pt x="10453" y="818"/>
                  </a:lnTo>
                  <a:lnTo>
                    <a:pt x="10626" y="793"/>
                  </a:lnTo>
                  <a:lnTo>
                    <a:pt x="10552" y="966"/>
                  </a:lnTo>
                  <a:lnTo>
                    <a:pt x="10453" y="990"/>
                  </a:lnTo>
                  <a:lnTo>
                    <a:pt x="10180" y="1017"/>
                  </a:lnTo>
                  <a:lnTo>
                    <a:pt x="9883" y="1040"/>
                  </a:lnTo>
                  <a:lnTo>
                    <a:pt x="9585" y="1065"/>
                  </a:lnTo>
                  <a:lnTo>
                    <a:pt x="9287" y="1091"/>
                  </a:lnTo>
                  <a:lnTo>
                    <a:pt x="8991" y="1091"/>
                  </a:lnTo>
                  <a:lnTo>
                    <a:pt x="8693" y="1115"/>
                  </a:lnTo>
                  <a:lnTo>
                    <a:pt x="8396" y="1138"/>
                  </a:lnTo>
                  <a:lnTo>
                    <a:pt x="8098" y="1138"/>
                  </a:lnTo>
                  <a:lnTo>
                    <a:pt x="7777" y="1166"/>
                  </a:lnTo>
                  <a:lnTo>
                    <a:pt x="7480" y="1166"/>
                  </a:lnTo>
                  <a:lnTo>
                    <a:pt x="7183" y="1189"/>
                  </a:lnTo>
                  <a:lnTo>
                    <a:pt x="6862" y="1189"/>
                  </a:lnTo>
                  <a:lnTo>
                    <a:pt x="6565" y="1189"/>
                  </a:lnTo>
                  <a:lnTo>
                    <a:pt x="6244" y="1189"/>
                  </a:lnTo>
                  <a:lnTo>
                    <a:pt x="5946" y="1166"/>
                  </a:lnTo>
                  <a:lnTo>
                    <a:pt x="5622" y="1166"/>
                  </a:lnTo>
                  <a:lnTo>
                    <a:pt x="5277" y="1166"/>
                  </a:lnTo>
                  <a:lnTo>
                    <a:pt x="4929" y="1138"/>
                  </a:lnTo>
                  <a:lnTo>
                    <a:pt x="4581" y="1115"/>
                  </a:lnTo>
                  <a:lnTo>
                    <a:pt x="4237" y="1091"/>
                  </a:lnTo>
                  <a:lnTo>
                    <a:pt x="3888" y="1065"/>
                  </a:lnTo>
                  <a:lnTo>
                    <a:pt x="3540" y="1017"/>
                  </a:lnTo>
                  <a:lnTo>
                    <a:pt x="3196" y="966"/>
                  </a:lnTo>
                  <a:lnTo>
                    <a:pt x="2848" y="916"/>
                  </a:lnTo>
                  <a:lnTo>
                    <a:pt x="2527" y="868"/>
                  </a:lnTo>
                  <a:lnTo>
                    <a:pt x="2179" y="793"/>
                  </a:lnTo>
                  <a:lnTo>
                    <a:pt x="1834" y="719"/>
                  </a:lnTo>
                  <a:lnTo>
                    <a:pt x="1510" y="644"/>
                  </a:lnTo>
                  <a:lnTo>
                    <a:pt x="1189" y="570"/>
                  </a:lnTo>
                  <a:lnTo>
                    <a:pt x="868" y="469"/>
                  </a:lnTo>
                  <a:lnTo>
                    <a:pt x="543" y="371"/>
                  </a:lnTo>
                  <a:lnTo>
                    <a:pt x="222" y="273"/>
                  </a:lnTo>
                  <a:lnTo>
                    <a:pt x="124" y="199"/>
                  </a:lnTo>
                  <a:lnTo>
                    <a:pt x="50" y="124"/>
                  </a:lnTo>
                  <a:lnTo>
                    <a:pt x="0" y="0"/>
                  </a:lnTo>
                  <a:lnTo>
                    <a:pt x="50" y="23"/>
                  </a:lnTo>
                  <a:lnTo>
                    <a:pt x="124" y="74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41" name="Freeform 317">
              <a:extLst>
                <a:ext uri="{FF2B5EF4-FFF2-40B4-BE49-F238E27FC236}">
                  <a16:creationId xmlns:a16="http://schemas.microsoft.com/office/drawing/2014/main" id="{7B2A38E6-A707-4FF6-825F-407B5639C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1689"/>
              <a:ext cx="26" cy="26"/>
            </a:xfrm>
            <a:custGeom>
              <a:avLst/>
              <a:gdLst>
                <a:gd name="T0" fmla="*/ 1 w 470"/>
                <a:gd name="T1" fmla="*/ 1 h 472"/>
                <a:gd name="T2" fmla="*/ 1 w 470"/>
                <a:gd name="T3" fmla="*/ 1 h 472"/>
                <a:gd name="T4" fmla="*/ 0 w 470"/>
                <a:gd name="T5" fmla="*/ 1 h 472"/>
                <a:gd name="T6" fmla="*/ 1 w 470"/>
                <a:gd name="T7" fmla="*/ 0 h 472"/>
                <a:gd name="T8" fmla="*/ 1 w 470"/>
                <a:gd name="T9" fmla="*/ 0 h 472"/>
                <a:gd name="T10" fmla="*/ 1 w 470"/>
                <a:gd name="T11" fmla="*/ 0 h 472"/>
                <a:gd name="T12" fmla="*/ 1 w 470"/>
                <a:gd name="T13" fmla="*/ 0 h 472"/>
                <a:gd name="T14" fmla="*/ 1 w 470"/>
                <a:gd name="T15" fmla="*/ 0 h 472"/>
                <a:gd name="T16" fmla="*/ 1 w 470"/>
                <a:gd name="T17" fmla="*/ 1 h 4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70" h="472">
                  <a:moveTo>
                    <a:pt x="371" y="199"/>
                  </a:moveTo>
                  <a:lnTo>
                    <a:pt x="270" y="422"/>
                  </a:lnTo>
                  <a:lnTo>
                    <a:pt x="0" y="472"/>
                  </a:lnTo>
                  <a:lnTo>
                    <a:pt x="172" y="50"/>
                  </a:lnTo>
                  <a:lnTo>
                    <a:pt x="172" y="26"/>
                  </a:lnTo>
                  <a:lnTo>
                    <a:pt x="223" y="26"/>
                  </a:lnTo>
                  <a:lnTo>
                    <a:pt x="445" y="0"/>
                  </a:lnTo>
                  <a:lnTo>
                    <a:pt x="470" y="0"/>
                  </a:lnTo>
                  <a:lnTo>
                    <a:pt x="371" y="19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42" name="Freeform 318">
              <a:extLst>
                <a:ext uri="{FF2B5EF4-FFF2-40B4-BE49-F238E27FC236}">
                  <a16:creationId xmlns:a16="http://schemas.microsoft.com/office/drawing/2014/main" id="{CEFD7DCE-A0CF-4A7A-A32C-C58DCACE2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1689"/>
              <a:ext cx="26" cy="26"/>
            </a:xfrm>
            <a:custGeom>
              <a:avLst/>
              <a:gdLst>
                <a:gd name="T0" fmla="*/ 1 w 470"/>
                <a:gd name="T1" fmla="*/ 1 h 472"/>
                <a:gd name="T2" fmla="*/ 1 w 470"/>
                <a:gd name="T3" fmla="*/ 1 h 472"/>
                <a:gd name="T4" fmla="*/ 0 w 470"/>
                <a:gd name="T5" fmla="*/ 1 h 472"/>
                <a:gd name="T6" fmla="*/ 1 w 470"/>
                <a:gd name="T7" fmla="*/ 0 h 472"/>
                <a:gd name="T8" fmla="*/ 1 w 470"/>
                <a:gd name="T9" fmla="*/ 0 h 472"/>
                <a:gd name="T10" fmla="*/ 1 w 470"/>
                <a:gd name="T11" fmla="*/ 0 h 472"/>
                <a:gd name="T12" fmla="*/ 1 w 470"/>
                <a:gd name="T13" fmla="*/ 0 h 472"/>
                <a:gd name="T14" fmla="*/ 1 w 470"/>
                <a:gd name="T15" fmla="*/ 0 h 472"/>
                <a:gd name="T16" fmla="*/ 1 w 470"/>
                <a:gd name="T17" fmla="*/ 1 h 4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70" h="472">
                  <a:moveTo>
                    <a:pt x="371" y="199"/>
                  </a:moveTo>
                  <a:lnTo>
                    <a:pt x="270" y="422"/>
                  </a:lnTo>
                  <a:lnTo>
                    <a:pt x="0" y="472"/>
                  </a:lnTo>
                  <a:lnTo>
                    <a:pt x="172" y="50"/>
                  </a:lnTo>
                  <a:lnTo>
                    <a:pt x="172" y="26"/>
                  </a:lnTo>
                  <a:lnTo>
                    <a:pt x="223" y="26"/>
                  </a:lnTo>
                  <a:lnTo>
                    <a:pt x="445" y="0"/>
                  </a:lnTo>
                  <a:lnTo>
                    <a:pt x="470" y="0"/>
                  </a:lnTo>
                  <a:lnTo>
                    <a:pt x="371" y="199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43" name="Freeform 319">
              <a:extLst>
                <a:ext uri="{FF2B5EF4-FFF2-40B4-BE49-F238E27FC236}">
                  <a16:creationId xmlns:a16="http://schemas.microsoft.com/office/drawing/2014/main" id="{B3024FB1-C131-48D3-A35E-E1D5D7831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1690"/>
              <a:ext cx="93" cy="35"/>
            </a:xfrm>
            <a:custGeom>
              <a:avLst/>
              <a:gdLst>
                <a:gd name="T0" fmla="*/ 4 w 1682"/>
                <a:gd name="T1" fmla="*/ 1 h 618"/>
                <a:gd name="T2" fmla="*/ 3 w 1682"/>
                <a:gd name="T3" fmla="*/ 1 h 618"/>
                <a:gd name="T4" fmla="*/ 2 w 1682"/>
                <a:gd name="T5" fmla="*/ 2 h 618"/>
                <a:gd name="T6" fmla="*/ 1 w 1682"/>
                <a:gd name="T7" fmla="*/ 2 h 618"/>
                <a:gd name="T8" fmla="*/ 0 w 1682"/>
                <a:gd name="T9" fmla="*/ 2 h 618"/>
                <a:gd name="T10" fmla="*/ 0 w 1682"/>
                <a:gd name="T11" fmla="*/ 2 h 618"/>
                <a:gd name="T12" fmla="*/ 0 w 1682"/>
                <a:gd name="T13" fmla="*/ 1 h 618"/>
                <a:gd name="T14" fmla="*/ 1 w 1682"/>
                <a:gd name="T15" fmla="*/ 1 h 618"/>
                <a:gd name="T16" fmla="*/ 3 w 1682"/>
                <a:gd name="T17" fmla="*/ 1 h 618"/>
                <a:gd name="T18" fmla="*/ 5 w 1682"/>
                <a:gd name="T19" fmla="*/ 0 h 618"/>
                <a:gd name="T20" fmla="*/ 5 w 1682"/>
                <a:gd name="T21" fmla="*/ 0 h 618"/>
                <a:gd name="T22" fmla="*/ 5 w 1682"/>
                <a:gd name="T23" fmla="*/ 1 h 618"/>
                <a:gd name="T24" fmla="*/ 4 w 1682"/>
                <a:gd name="T25" fmla="*/ 1 h 6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82" h="618">
                  <a:moveTo>
                    <a:pt x="1412" y="297"/>
                  </a:moveTo>
                  <a:lnTo>
                    <a:pt x="1014" y="419"/>
                  </a:lnTo>
                  <a:lnTo>
                    <a:pt x="543" y="545"/>
                  </a:lnTo>
                  <a:lnTo>
                    <a:pt x="494" y="545"/>
                  </a:lnTo>
                  <a:lnTo>
                    <a:pt x="0" y="618"/>
                  </a:lnTo>
                  <a:lnTo>
                    <a:pt x="74" y="470"/>
                  </a:lnTo>
                  <a:lnTo>
                    <a:pt x="148" y="446"/>
                  </a:lnTo>
                  <a:lnTo>
                    <a:pt x="419" y="396"/>
                  </a:lnTo>
                  <a:lnTo>
                    <a:pt x="1065" y="224"/>
                  </a:lnTo>
                  <a:lnTo>
                    <a:pt x="1560" y="75"/>
                  </a:lnTo>
                  <a:lnTo>
                    <a:pt x="1682" y="0"/>
                  </a:lnTo>
                  <a:lnTo>
                    <a:pt x="1585" y="196"/>
                  </a:lnTo>
                  <a:lnTo>
                    <a:pt x="1412" y="297"/>
                  </a:ln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44" name="Freeform 320">
              <a:extLst>
                <a:ext uri="{FF2B5EF4-FFF2-40B4-BE49-F238E27FC236}">
                  <a16:creationId xmlns:a16="http://schemas.microsoft.com/office/drawing/2014/main" id="{CE57A6F5-867F-4901-9438-B21E870D5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1690"/>
              <a:ext cx="93" cy="35"/>
            </a:xfrm>
            <a:custGeom>
              <a:avLst/>
              <a:gdLst>
                <a:gd name="T0" fmla="*/ 4 w 1682"/>
                <a:gd name="T1" fmla="*/ 1 h 618"/>
                <a:gd name="T2" fmla="*/ 3 w 1682"/>
                <a:gd name="T3" fmla="*/ 1 h 618"/>
                <a:gd name="T4" fmla="*/ 2 w 1682"/>
                <a:gd name="T5" fmla="*/ 2 h 618"/>
                <a:gd name="T6" fmla="*/ 1 w 1682"/>
                <a:gd name="T7" fmla="*/ 2 h 618"/>
                <a:gd name="T8" fmla="*/ 0 w 1682"/>
                <a:gd name="T9" fmla="*/ 2 h 618"/>
                <a:gd name="T10" fmla="*/ 0 w 1682"/>
                <a:gd name="T11" fmla="*/ 2 h 618"/>
                <a:gd name="T12" fmla="*/ 0 w 1682"/>
                <a:gd name="T13" fmla="*/ 1 h 618"/>
                <a:gd name="T14" fmla="*/ 1 w 1682"/>
                <a:gd name="T15" fmla="*/ 1 h 618"/>
                <a:gd name="T16" fmla="*/ 3 w 1682"/>
                <a:gd name="T17" fmla="*/ 1 h 618"/>
                <a:gd name="T18" fmla="*/ 5 w 1682"/>
                <a:gd name="T19" fmla="*/ 0 h 618"/>
                <a:gd name="T20" fmla="*/ 5 w 1682"/>
                <a:gd name="T21" fmla="*/ 0 h 618"/>
                <a:gd name="T22" fmla="*/ 5 w 1682"/>
                <a:gd name="T23" fmla="*/ 1 h 618"/>
                <a:gd name="T24" fmla="*/ 4 w 1682"/>
                <a:gd name="T25" fmla="*/ 1 h 6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82" h="618">
                  <a:moveTo>
                    <a:pt x="1412" y="297"/>
                  </a:moveTo>
                  <a:lnTo>
                    <a:pt x="1014" y="419"/>
                  </a:lnTo>
                  <a:lnTo>
                    <a:pt x="543" y="545"/>
                  </a:lnTo>
                  <a:lnTo>
                    <a:pt x="494" y="545"/>
                  </a:lnTo>
                  <a:lnTo>
                    <a:pt x="0" y="618"/>
                  </a:lnTo>
                  <a:lnTo>
                    <a:pt x="74" y="470"/>
                  </a:lnTo>
                  <a:lnTo>
                    <a:pt x="148" y="446"/>
                  </a:lnTo>
                  <a:lnTo>
                    <a:pt x="419" y="396"/>
                  </a:lnTo>
                  <a:lnTo>
                    <a:pt x="1065" y="224"/>
                  </a:lnTo>
                  <a:lnTo>
                    <a:pt x="1560" y="75"/>
                  </a:lnTo>
                  <a:lnTo>
                    <a:pt x="1682" y="0"/>
                  </a:lnTo>
                  <a:lnTo>
                    <a:pt x="1585" y="196"/>
                  </a:lnTo>
                  <a:lnTo>
                    <a:pt x="1412" y="297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45" name="Freeform 321">
              <a:extLst>
                <a:ext uri="{FF2B5EF4-FFF2-40B4-BE49-F238E27FC236}">
                  <a16:creationId xmlns:a16="http://schemas.microsoft.com/office/drawing/2014/main" id="{E00E98EC-7675-4CD1-9851-D93714CF1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1689"/>
              <a:ext cx="599" cy="278"/>
            </a:xfrm>
            <a:custGeom>
              <a:avLst/>
              <a:gdLst>
                <a:gd name="T0" fmla="*/ 32 w 10775"/>
                <a:gd name="T1" fmla="*/ 3 h 5007"/>
                <a:gd name="T2" fmla="*/ 32 w 10775"/>
                <a:gd name="T3" fmla="*/ 2 h 5007"/>
                <a:gd name="T4" fmla="*/ 33 w 10775"/>
                <a:gd name="T5" fmla="*/ 2 h 5007"/>
                <a:gd name="T6" fmla="*/ 30 w 10775"/>
                <a:gd name="T7" fmla="*/ 9 h 5007"/>
                <a:gd name="T8" fmla="*/ 27 w 10775"/>
                <a:gd name="T9" fmla="*/ 15 h 5007"/>
                <a:gd name="T10" fmla="*/ 27 w 10775"/>
                <a:gd name="T11" fmla="*/ 15 h 5007"/>
                <a:gd name="T12" fmla="*/ 27 w 10775"/>
                <a:gd name="T13" fmla="*/ 13 h 5007"/>
                <a:gd name="T14" fmla="*/ 29 w 10775"/>
                <a:gd name="T15" fmla="*/ 10 h 5007"/>
                <a:gd name="T16" fmla="*/ 31 w 10775"/>
                <a:gd name="T17" fmla="*/ 6 h 5007"/>
                <a:gd name="T18" fmla="*/ 31 w 10775"/>
                <a:gd name="T19" fmla="*/ 5 h 5007"/>
                <a:gd name="T20" fmla="*/ 31 w 10775"/>
                <a:gd name="T21" fmla="*/ 5 h 5007"/>
                <a:gd name="T22" fmla="*/ 28 w 10775"/>
                <a:gd name="T23" fmla="*/ 11 h 5007"/>
                <a:gd name="T24" fmla="*/ 26 w 10775"/>
                <a:gd name="T25" fmla="*/ 15 h 5007"/>
                <a:gd name="T26" fmla="*/ 26 w 10775"/>
                <a:gd name="T27" fmla="*/ 15 h 5007"/>
                <a:gd name="T28" fmla="*/ 28 w 10775"/>
                <a:gd name="T29" fmla="*/ 11 h 5007"/>
                <a:gd name="T30" fmla="*/ 28 w 10775"/>
                <a:gd name="T31" fmla="*/ 10 h 5007"/>
                <a:gd name="T32" fmla="*/ 28 w 10775"/>
                <a:gd name="T33" fmla="*/ 10 h 5007"/>
                <a:gd name="T34" fmla="*/ 26 w 10775"/>
                <a:gd name="T35" fmla="*/ 15 h 5007"/>
                <a:gd name="T36" fmla="*/ 24 w 10775"/>
                <a:gd name="T37" fmla="*/ 15 h 5007"/>
                <a:gd name="T38" fmla="*/ 22 w 10775"/>
                <a:gd name="T39" fmla="*/ 15 h 5007"/>
                <a:gd name="T40" fmla="*/ 19 w 10775"/>
                <a:gd name="T41" fmla="*/ 15 h 5007"/>
                <a:gd name="T42" fmla="*/ 17 w 10775"/>
                <a:gd name="T43" fmla="*/ 15 h 5007"/>
                <a:gd name="T44" fmla="*/ 15 w 10775"/>
                <a:gd name="T45" fmla="*/ 15 h 5007"/>
                <a:gd name="T46" fmla="*/ 12 w 10775"/>
                <a:gd name="T47" fmla="*/ 15 h 5007"/>
                <a:gd name="T48" fmla="*/ 10 w 10775"/>
                <a:gd name="T49" fmla="*/ 14 h 5007"/>
                <a:gd name="T50" fmla="*/ 7 w 10775"/>
                <a:gd name="T51" fmla="*/ 13 h 5007"/>
                <a:gd name="T52" fmla="*/ 5 w 10775"/>
                <a:gd name="T53" fmla="*/ 10 h 5007"/>
                <a:gd name="T54" fmla="*/ 3 w 10775"/>
                <a:gd name="T55" fmla="*/ 7 h 5007"/>
                <a:gd name="T56" fmla="*/ 1 w 10775"/>
                <a:gd name="T57" fmla="*/ 3 h 5007"/>
                <a:gd name="T58" fmla="*/ 0 w 10775"/>
                <a:gd name="T59" fmla="*/ 0 h 5007"/>
                <a:gd name="T60" fmla="*/ 2 w 10775"/>
                <a:gd name="T61" fmla="*/ 1 h 5007"/>
                <a:gd name="T62" fmla="*/ 4 w 10775"/>
                <a:gd name="T63" fmla="*/ 1 h 5007"/>
                <a:gd name="T64" fmla="*/ 6 w 10775"/>
                <a:gd name="T65" fmla="*/ 2 h 5007"/>
                <a:gd name="T66" fmla="*/ 9 w 10775"/>
                <a:gd name="T67" fmla="*/ 2 h 5007"/>
                <a:gd name="T68" fmla="*/ 11 w 10775"/>
                <a:gd name="T69" fmla="*/ 3 h 5007"/>
                <a:gd name="T70" fmla="*/ 13 w 10775"/>
                <a:gd name="T71" fmla="*/ 3 h 5007"/>
                <a:gd name="T72" fmla="*/ 15 w 10775"/>
                <a:gd name="T73" fmla="*/ 3 h 5007"/>
                <a:gd name="T74" fmla="*/ 17 w 10775"/>
                <a:gd name="T75" fmla="*/ 3 h 5007"/>
                <a:gd name="T76" fmla="*/ 20 w 10775"/>
                <a:gd name="T77" fmla="*/ 3 h 5007"/>
                <a:gd name="T78" fmla="*/ 22 w 10775"/>
                <a:gd name="T79" fmla="*/ 3 h 5007"/>
                <a:gd name="T80" fmla="*/ 24 w 10775"/>
                <a:gd name="T81" fmla="*/ 3 h 5007"/>
                <a:gd name="T82" fmla="*/ 26 w 10775"/>
                <a:gd name="T83" fmla="*/ 3 h 5007"/>
                <a:gd name="T84" fmla="*/ 27 w 10775"/>
                <a:gd name="T85" fmla="*/ 3 h 5007"/>
                <a:gd name="T86" fmla="*/ 29 w 10775"/>
                <a:gd name="T87" fmla="*/ 3 h 5007"/>
                <a:gd name="T88" fmla="*/ 31 w 10775"/>
                <a:gd name="T89" fmla="*/ 3 h 5007"/>
                <a:gd name="T90" fmla="*/ 32 w 10775"/>
                <a:gd name="T91" fmla="*/ 2 h 500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0775" h="5007">
                  <a:moveTo>
                    <a:pt x="10403" y="770"/>
                  </a:moveTo>
                  <a:lnTo>
                    <a:pt x="10328" y="1040"/>
                  </a:lnTo>
                  <a:lnTo>
                    <a:pt x="10379" y="1040"/>
                  </a:lnTo>
                  <a:lnTo>
                    <a:pt x="10504" y="770"/>
                  </a:lnTo>
                  <a:lnTo>
                    <a:pt x="10653" y="743"/>
                  </a:lnTo>
                  <a:lnTo>
                    <a:pt x="10775" y="719"/>
                  </a:lnTo>
                  <a:lnTo>
                    <a:pt x="10379" y="1487"/>
                  </a:lnTo>
                  <a:lnTo>
                    <a:pt x="9663" y="2876"/>
                  </a:lnTo>
                  <a:lnTo>
                    <a:pt x="9389" y="3370"/>
                  </a:lnTo>
                  <a:lnTo>
                    <a:pt x="8646" y="4760"/>
                  </a:lnTo>
                  <a:lnTo>
                    <a:pt x="8622" y="4783"/>
                  </a:lnTo>
                  <a:lnTo>
                    <a:pt x="8595" y="4783"/>
                  </a:lnTo>
                  <a:lnTo>
                    <a:pt x="8622" y="4709"/>
                  </a:lnTo>
                  <a:lnTo>
                    <a:pt x="8869" y="4188"/>
                  </a:lnTo>
                  <a:lnTo>
                    <a:pt x="9017" y="3867"/>
                  </a:lnTo>
                  <a:lnTo>
                    <a:pt x="9291" y="3346"/>
                  </a:lnTo>
                  <a:lnTo>
                    <a:pt x="9686" y="2477"/>
                  </a:lnTo>
                  <a:lnTo>
                    <a:pt x="10035" y="1811"/>
                  </a:lnTo>
                  <a:lnTo>
                    <a:pt x="10133" y="1612"/>
                  </a:lnTo>
                  <a:lnTo>
                    <a:pt x="10108" y="1588"/>
                  </a:lnTo>
                  <a:lnTo>
                    <a:pt x="10082" y="1588"/>
                  </a:lnTo>
                  <a:lnTo>
                    <a:pt x="10035" y="1686"/>
                  </a:lnTo>
                  <a:lnTo>
                    <a:pt x="9588" y="2579"/>
                  </a:lnTo>
                  <a:lnTo>
                    <a:pt x="9142" y="3444"/>
                  </a:lnTo>
                  <a:lnTo>
                    <a:pt x="8520" y="4709"/>
                  </a:lnTo>
                  <a:lnTo>
                    <a:pt x="8446" y="4810"/>
                  </a:lnTo>
                  <a:lnTo>
                    <a:pt x="8423" y="4810"/>
                  </a:lnTo>
                  <a:lnTo>
                    <a:pt x="8399" y="4810"/>
                  </a:lnTo>
                  <a:lnTo>
                    <a:pt x="8622" y="4313"/>
                  </a:lnTo>
                  <a:lnTo>
                    <a:pt x="9068" y="3421"/>
                  </a:lnTo>
                  <a:lnTo>
                    <a:pt x="9091" y="3323"/>
                  </a:lnTo>
                  <a:lnTo>
                    <a:pt x="9091" y="3295"/>
                  </a:lnTo>
                  <a:lnTo>
                    <a:pt x="9068" y="3272"/>
                  </a:lnTo>
                  <a:lnTo>
                    <a:pt x="9017" y="3346"/>
                  </a:lnTo>
                  <a:lnTo>
                    <a:pt x="8373" y="4634"/>
                  </a:lnTo>
                  <a:lnTo>
                    <a:pt x="8274" y="4834"/>
                  </a:lnTo>
                  <a:lnTo>
                    <a:pt x="7952" y="4884"/>
                  </a:lnTo>
                  <a:lnTo>
                    <a:pt x="7605" y="4932"/>
                  </a:lnTo>
                  <a:lnTo>
                    <a:pt x="7284" y="4959"/>
                  </a:lnTo>
                  <a:lnTo>
                    <a:pt x="6960" y="4983"/>
                  </a:lnTo>
                  <a:lnTo>
                    <a:pt x="6615" y="4983"/>
                  </a:lnTo>
                  <a:lnTo>
                    <a:pt x="6293" y="5007"/>
                  </a:lnTo>
                  <a:lnTo>
                    <a:pt x="5946" y="4983"/>
                  </a:lnTo>
                  <a:lnTo>
                    <a:pt x="5598" y="4983"/>
                  </a:lnTo>
                  <a:lnTo>
                    <a:pt x="5179" y="4959"/>
                  </a:lnTo>
                  <a:lnTo>
                    <a:pt x="4733" y="4909"/>
                  </a:lnTo>
                  <a:lnTo>
                    <a:pt x="4311" y="4858"/>
                  </a:lnTo>
                  <a:lnTo>
                    <a:pt x="3889" y="4783"/>
                  </a:lnTo>
                  <a:lnTo>
                    <a:pt x="3469" y="4685"/>
                  </a:lnTo>
                  <a:lnTo>
                    <a:pt x="3071" y="4561"/>
                  </a:lnTo>
                  <a:lnTo>
                    <a:pt x="2676" y="4438"/>
                  </a:lnTo>
                  <a:lnTo>
                    <a:pt x="2280" y="4289"/>
                  </a:lnTo>
                  <a:lnTo>
                    <a:pt x="1983" y="3817"/>
                  </a:lnTo>
                  <a:lnTo>
                    <a:pt x="1685" y="3346"/>
                  </a:lnTo>
                  <a:lnTo>
                    <a:pt x="1388" y="2849"/>
                  </a:lnTo>
                  <a:lnTo>
                    <a:pt x="1114" y="2356"/>
                  </a:lnTo>
                  <a:lnTo>
                    <a:pt x="770" y="1736"/>
                  </a:lnTo>
                  <a:lnTo>
                    <a:pt x="472" y="1115"/>
                  </a:lnTo>
                  <a:lnTo>
                    <a:pt x="199" y="546"/>
                  </a:lnTo>
                  <a:lnTo>
                    <a:pt x="0" y="0"/>
                  </a:lnTo>
                  <a:lnTo>
                    <a:pt x="348" y="147"/>
                  </a:lnTo>
                  <a:lnTo>
                    <a:pt x="695" y="273"/>
                  </a:lnTo>
                  <a:lnTo>
                    <a:pt x="1040" y="371"/>
                  </a:lnTo>
                  <a:lnTo>
                    <a:pt x="1364" y="472"/>
                  </a:lnTo>
                  <a:lnTo>
                    <a:pt x="1709" y="546"/>
                  </a:lnTo>
                  <a:lnTo>
                    <a:pt x="2081" y="621"/>
                  </a:lnTo>
                  <a:lnTo>
                    <a:pt x="2429" y="695"/>
                  </a:lnTo>
                  <a:lnTo>
                    <a:pt x="2776" y="770"/>
                  </a:lnTo>
                  <a:lnTo>
                    <a:pt x="3146" y="818"/>
                  </a:lnTo>
                  <a:lnTo>
                    <a:pt x="3493" y="868"/>
                  </a:lnTo>
                  <a:lnTo>
                    <a:pt x="3864" y="919"/>
                  </a:lnTo>
                  <a:lnTo>
                    <a:pt x="4212" y="942"/>
                  </a:lnTo>
                  <a:lnTo>
                    <a:pt x="4584" y="966"/>
                  </a:lnTo>
                  <a:lnTo>
                    <a:pt x="4929" y="993"/>
                  </a:lnTo>
                  <a:lnTo>
                    <a:pt x="5301" y="1017"/>
                  </a:lnTo>
                  <a:lnTo>
                    <a:pt x="5649" y="1017"/>
                  </a:lnTo>
                  <a:lnTo>
                    <a:pt x="5997" y="1040"/>
                  </a:lnTo>
                  <a:lnTo>
                    <a:pt x="6318" y="1040"/>
                  </a:lnTo>
                  <a:lnTo>
                    <a:pt x="6663" y="1040"/>
                  </a:lnTo>
                  <a:lnTo>
                    <a:pt x="6987" y="1040"/>
                  </a:lnTo>
                  <a:lnTo>
                    <a:pt x="7308" y="1017"/>
                  </a:lnTo>
                  <a:lnTo>
                    <a:pt x="7629" y="1017"/>
                  </a:lnTo>
                  <a:lnTo>
                    <a:pt x="7952" y="993"/>
                  </a:lnTo>
                  <a:lnTo>
                    <a:pt x="8250" y="993"/>
                  </a:lnTo>
                  <a:lnTo>
                    <a:pt x="8548" y="966"/>
                  </a:lnTo>
                  <a:lnTo>
                    <a:pt x="8845" y="942"/>
                  </a:lnTo>
                  <a:lnTo>
                    <a:pt x="9116" y="919"/>
                  </a:lnTo>
                  <a:lnTo>
                    <a:pt x="9413" y="891"/>
                  </a:lnTo>
                  <a:lnTo>
                    <a:pt x="9686" y="868"/>
                  </a:lnTo>
                  <a:lnTo>
                    <a:pt x="9933" y="844"/>
                  </a:lnTo>
                  <a:lnTo>
                    <a:pt x="10183" y="818"/>
                  </a:lnTo>
                  <a:lnTo>
                    <a:pt x="10403" y="77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46" name="Freeform 322">
              <a:extLst>
                <a:ext uri="{FF2B5EF4-FFF2-40B4-BE49-F238E27FC236}">
                  <a16:creationId xmlns:a16="http://schemas.microsoft.com/office/drawing/2014/main" id="{4B19D4FA-A31E-42E5-9BCC-9D43D260A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1689"/>
              <a:ext cx="599" cy="278"/>
            </a:xfrm>
            <a:custGeom>
              <a:avLst/>
              <a:gdLst>
                <a:gd name="T0" fmla="*/ 32 w 10775"/>
                <a:gd name="T1" fmla="*/ 3 h 5007"/>
                <a:gd name="T2" fmla="*/ 32 w 10775"/>
                <a:gd name="T3" fmla="*/ 2 h 5007"/>
                <a:gd name="T4" fmla="*/ 33 w 10775"/>
                <a:gd name="T5" fmla="*/ 2 h 5007"/>
                <a:gd name="T6" fmla="*/ 30 w 10775"/>
                <a:gd name="T7" fmla="*/ 9 h 5007"/>
                <a:gd name="T8" fmla="*/ 27 w 10775"/>
                <a:gd name="T9" fmla="*/ 15 h 5007"/>
                <a:gd name="T10" fmla="*/ 27 w 10775"/>
                <a:gd name="T11" fmla="*/ 15 h 5007"/>
                <a:gd name="T12" fmla="*/ 27 w 10775"/>
                <a:gd name="T13" fmla="*/ 13 h 5007"/>
                <a:gd name="T14" fmla="*/ 29 w 10775"/>
                <a:gd name="T15" fmla="*/ 10 h 5007"/>
                <a:gd name="T16" fmla="*/ 31 w 10775"/>
                <a:gd name="T17" fmla="*/ 6 h 5007"/>
                <a:gd name="T18" fmla="*/ 31 w 10775"/>
                <a:gd name="T19" fmla="*/ 5 h 5007"/>
                <a:gd name="T20" fmla="*/ 31 w 10775"/>
                <a:gd name="T21" fmla="*/ 5 h 5007"/>
                <a:gd name="T22" fmla="*/ 28 w 10775"/>
                <a:gd name="T23" fmla="*/ 11 h 5007"/>
                <a:gd name="T24" fmla="*/ 26 w 10775"/>
                <a:gd name="T25" fmla="*/ 15 h 5007"/>
                <a:gd name="T26" fmla="*/ 26 w 10775"/>
                <a:gd name="T27" fmla="*/ 15 h 5007"/>
                <a:gd name="T28" fmla="*/ 28 w 10775"/>
                <a:gd name="T29" fmla="*/ 11 h 5007"/>
                <a:gd name="T30" fmla="*/ 28 w 10775"/>
                <a:gd name="T31" fmla="*/ 10 h 5007"/>
                <a:gd name="T32" fmla="*/ 28 w 10775"/>
                <a:gd name="T33" fmla="*/ 10 h 5007"/>
                <a:gd name="T34" fmla="*/ 26 w 10775"/>
                <a:gd name="T35" fmla="*/ 15 h 5007"/>
                <a:gd name="T36" fmla="*/ 24 w 10775"/>
                <a:gd name="T37" fmla="*/ 15 h 5007"/>
                <a:gd name="T38" fmla="*/ 22 w 10775"/>
                <a:gd name="T39" fmla="*/ 15 h 5007"/>
                <a:gd name="T40" fmla="*/ 19 w 10775"/>
                <a:gd name="T41" fmla="*/ 15 h 5007"/>
                <a:gd name="T42" fmla="*/ 17 w 10775"/>
                <a:gd name="T43" fmla="*/ 15 h 5007"/>
                <a:gd name="T44" fmla="*/ 15 w 10775"/>
                <a:gd name="T45" fmla="*/ 15 h 5007"/>
                <a:gd name="T46" fmla="*/ 12 w 10775"/>
                <a:gd name="T47" fmla="*/ 15 h 5007"/>
                <a:gd name="T48" fmla="*/ 10 w 10775"/>
                <a:gd name="T49" fmla="*/ 14 h 5007"/>
                <a:gd name="T50" fmla="*/ 7 w 10775"/>
                <a:gd name="T51" fmla="*/ 13 h 5007"/>
                <a:gd name="T52" fmla="*/ 5 w 10775"/>
                <a:gd name="T53" fmla="*/ 10 h 5007"/>
                <a:gd name="T54" fmla="*/ 3 w 10775"/>
                <a:gd name="T55" fmla="*/ 7 h 5007"/>
                <a:gd name="T56" fmla="*/ 1 w 10775"/>
                <a:gd name="T57" fmla="*/ 3 h 5007"/>
                <a:gd name="T58" fmla="*/ 0 w 10775"/>
                <a:gd name="T59" fmla="*/ 0 h 5007"/>
                <a:gd name="T60" fmla="*/ 2 w 10775"/>
                <a:gd name="T61" fmla="*/ 1 h 5007"/>
                <a:gd name="T62" fmla="*/ 4 w 10775"/>
                <a:gd name="T63" fmla="*/ 1 h 5007"/>
                <a:gd name="T64" fmla="*/ 6 w 10775"/>
                <a:gd name="T65" fmla="*/ 2 h 5007"/>
                <a:gd name="T66" fmla="*/ 9 w 10775"/>
                <a:gd name="T67" fmla="*/ 2 h 5007"/>
                <a:gd name="T68" fmla="*/ 11 w 10775"/>
                <a:gd name="T69" fmla="*/ 3 h 5007"/>
                <a:gd name="T70" fmla="*/ 13 w 10775"/>
                <a:gd name="T71" fmla="*/ 3 h 5007"/>
                <a:gd name="T72" fmla="*/ 15 w 10775"/>
                <a:gd name="T73" fmla="*/ 3 h 5007"/>
                <a:gd name="T74" fmla="*/ 17 w 10775"/>
                <a:gd name="T75" fmla="*/ 3 h 5007"/>
                <a:gd name="T76" fmla="*/ 20 w 10775"/>
                <a:gd name="T77" fmla="*/ 3 h 5007"/>
                <a:gd name="T78" fmla="*/ 22 w 10775"/>
                <a:gd name="T79" fmla="*/ 3 h 5007"/>
                <a:gd name="T80" fmla="*/ 24 w 10775"/>
                <a:gd name="T81" fmla="*/ 3 h 5007"/>
                <a:gd name="T82" fmla="*/ 26 w 10775"/>
                <a:gd name="T83" fmla="*/ 3 h 5007"/>
                <a:gd name="T84" fmla="*/ 27 w 10775"/>
                <a:gd name="T85" fmla="*/ 3 h 5007"/>
                <a:gd name="T86" fmla="*/ 29 w 10775"/>
                <a:gd name="T87" fmla="*/ 3 h 5007"/>
                <a:gd name="T88" fmla="*/ 31 w 10775"/>
                <a:gd name="T89" fmla="*/ 3 h 5007"/>
                <a:gd name="T90" fmla="*/ 32 w 10775"/>
                <a:gd name="T91" fmla="*/ 2 h 500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0775" h="5007">
                  <a:moveTo>
                    <a:pt x="10403" y="770"/>
                  </a:moveTo>
                  <a:lnTo>
                    <a:pt x="10328" y="1040"/>
                  </a:lnTo>
                  <a:lnTo>
                    <a:pt x="10379" y="1040"/>
                  </a:lnTo>
                  <a:lnTo>
                    <a:pt x="10504" y="770"/>
                  </a:lnTo>
                  <a:lnTo>
                    <a:pt x="10653" y="743"/>
                  </a:lnTo>
                  <a:lnTo>
                    <a:pt x="10775" y="719"/>
                  </a:lnTo>
                  <a:lnTo>
                    <a:pt x="10379" y="1487"/>
                  </a:lnTo>
                  <a:lnTo>
                    <a:pt x="9663" y="2876"/>
                  </a:lnTo>
                  <a:lnTo>
                    <a:pt x="9389" y="3370"/>
                  </a:lnTo>
                  <a:lnTo>
                    <a:pt x="8646" y="4760"/>
                  </a:lnTo>
                  <a:lnTo>
                    <a:pt x="8622" y="4783"/>
                  </a:lnTo>
                  <a:lnTo>
                    <a:pt x="8595" y="4783"/>
                  </a:lnTo>
                  <a:lnTo>
                    <a:pt x="8622" y="4709"/>
                  </a:lnTo>
                  <a:lnTo>
                    <a:pt x="8869" y="4188"/>
                  </a:lnTo>
                  <a:lnTo>
                    <a:pt x="9017" y="3867"/>
                  </a:lnTo>
                  <a:lnTo>
                    <a:pt x="9291" y="3346"/>
                  </a:lnTo>
                  <a:lnTo>
                    <a:pt x="9686" y="2477"/>
                  </a:lnTo>
                  <a:lnTo>
                    <a:pt x="10035" y="1811"/>
                  </a:lnTo>
                  <a:lnTo>
                    <a:pt x="10133" y="1612"/>
                  </a:lnTo>
                  <a:lnTo>
                    <a:pt x="10108" y="1588"/>
                  </a:lnTo>
                  <a:lnTo>
                    <a:pt x="10082" y="1588"/>
                  </a:lnTo>
                  <a:lnTo>
                    <a:pt x="10035" y="1686"/>
                  </a:lnTo>
                  <a:lnTo>
                    <a:pt x="9588" y="2579"/>
                  </a:lnTo>
                  <a:lnTo>
                    <a:pt x="9142" y="3444"/>
                  </a:lnTo>
                  <a:lnTo>
                    <a:pt x="8520" y="4709"/>
                  </a:lnTo>
                  <a:lnTo>
                    <a:pt x="8446" y="4810"/>
                  </a:lnTo>
                  <a:lnTo>
                    <a:pt x="8423" y="4810"/>
                  </a:lnTo>
                  <a:lnTo>
                    <a:pt x="8399" y="4810"/>
                  </a:lnTo>
                  <a:lnTo>
                    <a:pt x="8622" y="4313"/>
                  </a:lnTo>
                  <a:lnTo>
                    <a:pt x="9068" y="3421"/>
                  </a:lnTo>
                  <a:lnTo>
                    <a:pt x="9091" y="3323"/>
                  </a:lnTo>
                  <a:lnTo>
                    <a:pt x="9091" y="3295"/>
                  </a:lnTo>
                  <a:lnTo>
                    <a:pt x="9068" y="3272"/>
                  </a:lnTo>
                  <a:lnTo>
                    <a:pt x="9017" y="3346"/>
                  </a:lnTo>
                  <a:lnTo>
                    <a:pt x="8373" y="4634"/>
                  </a:lnTo>
                  <a:lnTo>
                    <a:pt x="8274" y="4834"/>
                  </a:lnTo>
                  <a:lnTo>
                    <a:pt x="7952" y="4884"/>
                  </a:lnTo>
                  <a:lnTo>
                    <a:pt x="7605" y="4932"/>
                  </a:lnTo>
                  <a:lnTo>
                    <a:pt x="7284" y="4959"/>
                  </a:lnTo>
                  <a:lnTo>
                    <a:pt x="6960" y="4983"/>
                  </a:lnTo>
                  <a:lnTo>
                    <a:pt x="6615" y="4983"/>
                  </a:lnTo>
                  <a:lnTo>
                    <a:pt x="6293" y="5007"/>
                  </a:lnTo>
                  <a:lnTo>
                    <a:pt x="5946" y="4983"/>
                  </a:lnTo>
                  <a:lnTo>
                    <a:pt x="5598" y="4983"/>
                  </a:lnTo>
                  <a:lnTo>
                    <a:pt x="5179" y="4959"/>
                  </a:lnTo>
                  <a:lnTo>
                    <a:pt x="4733" y="4909"/>
                  </a:lnTo>
                  <a:lnTo>
                    <a:pt x="4311" y="4858"/>
                  </a:lnTo>
                  <a:lnTo>
                    <a:pt x="3889" y="4783"/>
                  </a:lnTo>
                  <a:lnTo>
                    <a:pt x="3469" y="4685"/>
                  </a:lnTo>
                  <a:lnTo>
                    <a:pt x="3071" y="4561"/>
                  </a:lnTo>
                  <a:lnTo>
                    <a:pt x="2676" y="4438"/>
                  </a:lnTo>
                  <a:lnTo>
                    <a:pt x="2280" y="4289"/>
                  </a:lnTo>
                  <a:lnTo>
                    <a:pt x="1983" y="3817"/>
                  </a:lnTo>
                  <a:lnTo>
                    <a:pt x="1685" y="3346"/>
                  </a:lnTo>
                  <a:lnTo>
                    <a:pt x="1388" y="2849"/>
                  </a:lnTo>
                  <a:lnTo>
                    <a:pt x="1114" y="2356"/>
                  </a:lnTo>
                  <a:lnTo>
                    <a:pt x="770" y="1736"/>
                  </a:lnTo>
                  <a:lnTo>
                    <a:pt x="472" y="1115"/>
                  </a:lnTo>
                  <a:lnTo>
                    <a:pt x="199" y="546"/>
                  </a:lnTo>
                  <a:lnTo>
                    <a:pt x="0" y="0"/>
                  </a:lnTo>
                  <a:lnTo>
                    <a:pt x="348" y="147"/>
                  </a:lnTo>
                  <a:lnTo>
                    <a:pt x="695" y="273"/>
                  </a:lnTo>
                  <a:lnTo>
                    <a:pt x="1040" y="371"/>
                  </a:lnTo>
                  <a:lnTo>
                    <a:pt x="1364" y="472"/>
                  </a:lnTo>
                  <a:lnTo>
                    <a:pt x="1709" y="546"/>
                  </a:lnTo>
                  <a:lnTo>
                    <a:pt x="2081" y="621"/>
                  </a:lnTo>
                  <a:lnTo>
                    <a:pt x="2429" y="695"/>
                  </a:lnTo>
                  <a:lnTo>
                    <a:pt x="2776" y="770"/>
                  </a:lnTo>
                  <a:lnTo>
                    <a:pt x="3146" y="818"/>
                  </a:lnTo>
                  <a:lnTo>
                    <a:pt x="3493" y="868"/>
                  </a:lnTo>
                  <a:lnTo>
                    <a:pt x="3864" y="919"/>
                  </a:lnTo>
                  <a:lnTo>
                    <a:pt x="4212" y="942"/>
                  </a:lnTo>
                  <a:lnTo>
                    <a:pt x="4584" y="966"/>
                  </a:lnTo>
                  <a:lnTo>
                    <a:pt x="4929" y="993"/>
                  </a:lnTo>
                  <a:lnTo>
                    <a:pt x="5301" y="1017"/>
                  </a:lnTo>
                  <a:lnTo>
                    <a:pt x="5649" y="1017"/>
                  </a:lnTo>
                  <a:lnTo>
                    <a:pt x="5997" y="1040"/>
                  </a:lnTo>
                  <a:lnTo>
                    <a:pt x="6318" y="1040"/>
                  </a:lnTo>
                  <a:lnTo>
                    <a:pt x="6663" y="1040"/>
                  </a:lnTo>
                  <a:lnTo>
                    <a:pt x="6987" y="1040"/>
                  </a:lnTo>
                  <a:lnTo>
                    <a:pt x="7308" y="1017"/>
                  </a:lnTo>
                  <a:lnTo>
                    <a:pt x="7629" y="1017"/>
                  </a:lnTo>
                  <a:lnTo>
                    <a:pt x="7952" y="993"/>
                  </a:lnTo>
                  <a:lnTo>
                    <a:pt x="8250" y="993"/>
                  </a:lnTo>
                  <a:lnTo>
                    <a:pt x="8548" y="966"/>
                  </a:lnTo>
                  <a:lnTo>
                    <a:pt x="8845" y="942"/>
                  </a:lnTo>
                  <a:lnTo>
                    <a:pt x="9116" y="919"/>
                  </a:lnTo>
                  <a:lnTo>
                    <a:pt x="9413" y="891"/>
                  </a:lnTo>
                  <a:lnTo>
                    <a:pt x="9686" y="868"/>
                  </a:lnTo>
                  <a:lnTo>
                    <a:pt x="9933" y="844"/>
                  </a:lnTo>
                  <a:lnTo>
                    <a:pt x="10183" y="818"/>
                  </a:lnTo>
                  <a:lnTo>
                    <a:pt x="10403" y="770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47" name="Freeform 323">
              <a:extLst>
                <a:ext uri="{FF2B5EF4-FFF2-40B4-BE49-F238E27FC236}">
                  <a16:creationId xmlns:a16="http://schemas.microsoft.com/office/drawing/2014/main" id="{BEF0E208-1417-4F2A-A3AB-BFB0E3F07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9" y="1707"/>
              <a:ext cx="205" cy="246"/>
            </a:xfrm>
            <a:custGeom>
              <a:avLst/>
              <a:gdLst>
                <a:gd name="T0" fmla="*/ 10 w 3690"/>
                <a:gd name="T1" fmla="*/ 3 h 4437"/>
                <a:gd name="T2" fmla="*/ 9 w 3690"/>
                <a:gd name="T3" fmla="*/ 4 h 4437"/>
                <a:gd name="T4" fmla="*/ 9 w 3690"/>
                <a:gd name="T5" fmla="*/ 5 h 4437"/>
                <a:gd name="T6" fmla="*/ 8 w 3690"/>
                <a:gd name="T7" fmla="*/ 5 h 4437"/>
                <a:gd name="T8" fmla="*/ 8 w 3690"/>
                <a:gd name="T9" fmla="*/ 5 h 4437"/>
                <a:gd name="T10" fmla="*/ 7 w 3690"/>
                <a:gd name="T11" fmla="*/ 7 h 4437"/>
                <a:gd name="T12" fmla="*/ 6 w 3690"/>
                <a:gd name="T13" fmla="*/ 8 h 4437"/>
                <a:gd name="T14" fmla="*/ 5 w 3690"/>
                <a:gd name="T15" fmla="*/ 10 h 4437"/>
                <a:gd name="T16" fmla="*/ 4 w 3690"/>
                <a:gd name="T17" fmla="*/ 11 h 4437"/>
                <a:gd name="T18" fmla="*/ 3 w 3690"/>
                <a:gd name="T19" fmla="*/ 13 h 4437"/>
                <a:gd name="T20" fmla="*/ 1 w 3690"/>
                <a:gd name="T21" fmla="*/ 13 h 4437"/>
                <a:gd name="T22" fmla="*/ 0 w 3690"/>
                <a:gd name="T23" fmla="*/ 14 h 4437"/>
                <a:gd name="T24" fmla="*/ 1 w 3690"/>
                <a:gd name="T25" fmla="*/ 11 h 4437"/>
                <a:gd name="T26" fmla="*/ 2 w 3690"/>
                <a:gd name="T27" fmla="*/ 10 h 4437"/>
                <a:gd name="T28" fmla="*/ 3 w 3690"/>
                <a:gd name="T29" fmla="*/ 9 h 4437"/>
                <a:gd name="T30" fmla="*/ 4 w 3690"/>
                <a:gd name="T31" fmla="*/ 6 h 4437"/>
                <a:gd name="T32" fmla="*/ 5 w 3690"/>
                <a:gd name="T33" fmla="*/ 4 h 4437"/>
                <a:gd name="T34" fmla="*/ 6 w 3690"/>
                <a:gd name="T35" fmla="*/ 2 h 4437"/>
                <a:gd name="T36" fmla="*/ 7 w 3690"/>
                <a:gd name="T37" fmla="*/ 1 h 4437"/>
                <a:gd name="T38" fmla="*/ 9 w 3690"/>
                <a:gd name="T39" fmla="*/ 1 h 4437"/>
                <a:gd name="T40" fmla="*/ 11 w 3690"/>
                <a:gd name="T41" fmla="*/ 0 h 4437"/>
                <a:gd name="T42" fmla="*/ 11 w 3690"/>
                <a:gd name="T43" fmla="*/ 0 h 4437"/>
                <a:gd name="T44" fmla="*/ 11 w 3690"/>
                <a:gd name="T45" fmla="*/ 1 h 4437"/>
                <a:gd name="T46" fmla="*/ 10 w 3690"/>
                <a:gd name="T47" fmla="*/ 3 h 443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690" h="4437">
                  <a:moveTo>
                    <a:pt x="3096" y="991"/>
                  </a:moveTo>
                  <a:lnTo>
                    <a:pt x="2821" y="1387"/>
                  </a:lnTo>
                  <a:lnTo>
                    <a:pt x="2774" y="1512"/>
                  </a:lnTo>
                  <a:lnTo>
                    <a:pt x="2723" y="1562"/>
                  </a:lnTo>
                  <a:lnTo>
                    <a:pt x="2700" y="1610"/>
                  </a:lnTo>
                  <a:lnTo>
                    <a:pt x="2180" y="2377"/>
                  </a:lnTo>
                  <a:lnTo>
                    <a:pt x="2031" y="2577"/>
                  </a:lnTo>
                  <a:lnTo>
                    <a:pt x="1534" y="3270"/>
                  </a:lnTo>
                  <a:lnTo>
                    <a:pt x="1264" y="3618"/>
                  </a:lnTo>
                  <a:lnTo>
                    <a:pt x="866" y="4163"/>
                  </a:lnTo>
                  <a:lnTo>
                    <a:pt x="420" y="4311"/>
                  </a:lnTo>
                  <a:lnTo>
                    <a:pt x="0" y="4437"/>
                  </a:lnTo>
                  <a:lnTo>
                    <a:pt x="420" y="3693"/>
                  </a:lnTo>
                  <a:lnTo>
                    <a:pt x="642" y="3247"/>
                  </a:lnTo>
                  <a:lnTo>
                    <a:pt x="916" y="2776"/>
                  </a:lnTo>
                  <a:lnTo>
                    <a:pt x="1362" y="1884"/>
                  </a:lnTo>
                  <a:lnTo>
                    <a:pt x="1659" y="1387"/>
                  </a:lnTo>
                  <a:lnTo>
                    <a:pt x="1957" y="744"/>
                  </a:lnTo>
                  <a:lnTo>
                    <a:pt x="2129" y="396"/>
                  </a:lnTo>
                  <a:lnTo>
                    <a:pt x="2998" y="248"/>
                  </a:lnTo>
                  <a:lnTo>
                    <a:pt x="3443" y="99"/>
                  </a:lnTo>
                  <a:lnTo>
                    <a:pt x="3690" y="0"/>
                  </a:lnTo>
                  <a:lnTo>
                    <a:pt x="3443" y="420"/>
                  </a:lnTo>
                  <a:lnTo>
                    <a:pt x="3096" y="99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48" name="Freeform 324">
              <a:extLst>
                <a:ext uri="{FF2B5EF4-FFF2-40B4-BE49-F238E27FC236}">
                  <a16:creationId xmlns:a16="http://schemas.microsoft.com/office/drawing/2014/main" id="{A70052DE-79D6-4847-8913-14B687D74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9" y="1707"/>
              <a:ext cx="205" cy="246"/>
            </a:xfrm>
            <a:custGeom>
              <a:avLst/>
              <a:gdLst>
                <a:gd name="T0" fmla="*/ 10 w 3690"/>
                <a:gd name="T1" fmla="*/ 3 h 4437"/>
                <a:gd name="T2" fmla="*/ 9 w 3690"/>
                <a:gd name="T3" fmla="*/ 4 h 4437"/>
                <a:gd name="T4" fmla="*/ 9 w 3690"/>
                <a:gd name="T5" fmla="*/ 5 h 4437"/>
                <a:gd name="T6" fmla="*/ 8 w 3690"/>
                <a:gd name="T7" fmla="*/ 5 h 4437"/>
                <a:gd name="T8" fmla="*/ 8 w 3690"/>
                <a:gd name="T9" fmla="*/ 5 h 4437"/>
                <a:gd name="T10" fmla="*/ 7 w 3690"/>
                <a:gd name="T11" fmla="*/ 7 h 4437"/>
                <a:gd name="T12" fmla="*/ 6 w 3690"/>
                <a:gd name="T13" fmla="*/ 8 h 4437"/>
                <a:gd name="T14" fmla="*/ 5 w 3690"/>
                <a:gd name="T15" fmla="*/ 10 h 4437"/>
                <a:gd name="T16" fmla="*/ 4 w 3690"/>
                <a:gd name="T17" fmla="*/ 11 h 4437"/>
                <a:gd name="T18" fmla="*/ 3 w 3690"/>
                <a:gd name="T19" fmla="*/ 13 h 4437"/>
                <a:gd name="T20" fmla="*/ 1 w 3690"/>
                <a:gd name="T21" fmla="*/ 13 h 4437"/>
                <a:gd name="T22" fmla="*/ 0 w 3690"/>
                <a:gd name="T23" fmla="*/ 14 h 4437"/>
                <a:gd name="T24" fmla="*/ 1 w 3690"/>
                <a:gd name="T25" fmla="*/ 11 h 4437"/>
                <a:gd name="T26" fmla="*/ 2 w 3690"/>
                <a:gd name="T27" fmla="*/ 10 h 4437"/>
                <a:gd name="T28" fmla="*/ 3 w 3690"/>
                <a:gd name="T29" fmla="*/ 9 h 4437"/>
                <a:gd name="T30" fmla="*/ 4 w 3690"/>
                <a:gd name="T31" fmla="*/ 6 h 4437"/>
                <a:gd name="T32" fmla="*/ 5 w 3690"/>
                <a:gd name="T33" fmla="*/ 4 h 4437"/>
                <a:gd name="T34" fmla="*/ 6 w 3690"/>
                <a:gd name="T35" fmla="*/ 2 h 4437"/>
                <a:gd name="T36" fmla="*/ 7 w 3690"/>
                <a:gd name="T37" fmla="*/ 1 h 4437"/>
                <a:gd name="T38" fmla="*/ 9 w 3690"/>
                <a:gd name="T39" fmla="*/ 1 h 4437"/>
                <a:gd name="T40" fmla="*/ 11 w 3690"/>
                <a:gd name="T41" fmla="*/ 0 h 4437"/>
                <a:gd name="T42" fmla="*/ 11 w 3690"/>
                <a:gd name="T43" fmla="*/ 0 h 4437"/>
                <a:gd name="T44" fmla="*/ 11 w 3690"/>
                <a:gd name="T45" fmla="*/ 1 h 4437"/>
                <a:gd name="T46" fmla="*/ 10 w 3690"/>
                <a:gd name="T47" fmla="*/ 3 h 443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690" h="4437">
                  <a:moveTo>
                    <a:pt x="3096" y="991"/>
                  </a:moveTo>
                  <a:lnTo>
                    <a:pt x="2821" y="1387"/>
                  </a:lnTo>
                  <a:lnTo>
                    <a:pt x="2774" y="1512"/>
                  </a:lnTo>
                  <a:lnTo>
                    <a:pt x="2723" y="1562"/>
                  </a:lnTo>
                  <a:lnTo>
                    <a:pt x="2700" y="1610"/>
                  </a:lnTo>
                  <a:lnTo>
                    <a:pt x="2180" y="2377"/>
                  </a:lnTo>
                  <a:lnTo>
                    <a:pt x="2031" y="2577"/>
                  </a:lnTo>
                  <a:lnTo>
                    <a:pt x="1534" y="3270"/>
                  </a:lnTo>
                  <a:lnTo>
                    <a:pt x="1264" y="3618"/>
                  </a:lnTo>
                  <a:lnTo>
                    <a:pt x="866" y="4163"/>
                  </a:lnTo>
                  <a:lnTo>
                    <a:pt x="420" y="4311"/>
                  </a:lnTo>
                  <a:lnTo>
                    <a:pt x="0" y="4437"/>
                  </a:lnTo>
                  <a:lnTo>
                    <a:pt x="420" y="3693"/>
                  </a:lnTo>
                  <a:lnTo>
                    <a:pt x="642" y="3247"/>
                  </a:lnTo>
                  <a:lnTo>
                    <a:pt x="916" y="2776"/>
                  </a:lnTo>
                  <a:lnTo>
                    <a:pt x="1362" y="1884"/>
                  </a:lnTo>
                  <a:lnTo>
                    <a:pt x="1659" y="1387"/>
                  </a:lnTo>
                  <a:lnTo>
                    <a:pt x="1957" y="744"/>
                  </a:lnTo>
                  <a:lnTo>
                    <a:pt x="2129" y="396"/>
                  </a:lnTo>
                  <a:lnTo>
                    <a:pt x="2998" y="248"/>
                  </a:lnTo>
                  <a:lnTo>
                    <a:pt x="3443" y="99"/>
                  </a:lnTo>
                  <a:lnTo>
                    <a:pt x="3690" y="0"/>
                  </a:lnTo>
                  <a:lnTo>
                    <a:pt x="3443" y="420"/>
                  </a:lnTo>
                  <a:lnTo>
                    <a:pt x="3096" y="991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49" name="Freeform 325">
              <a:extLst>
                <a:ext uri="{FF2B5EF4-FFF2-40B4-BE49-F238E27FC236}">
                  <a16:creationId xmlns:a16="http://schemas.microsoft.com/office/drawing/2014/main" id="{AA4A1383-1022-473E-B1AD-92EB324C8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0" y="1716"/>
              <a:ext cx="21" cy="13"/>
            </a:xfrm>
            <a:custGeom>
              <a:avLst/>
              <a:gdLst>
                <a:gd name="T0" fmla="*/ 1 w 371"/>
                <a:gd name="T1" fmla="*/ 1 h 223"/>
                <a:gd name="T2" fmla="*/ 0 w 371"/>
                <a:gd name="T3" fmla="*/ 1 h 223"/>
                <a:gd name="T4" fmla="*/ 0 w 371"/>
                <a:gd name="T5" fmla="*/ 0 h 223"/>
                <a:gd name="T6" fmla="*/ 1 w 371"/>
                <a:gd name="T7" fmla="*/ 0 h 223"/>
                <a:gd name="T8" fmla="*/ 1 w 371"/>
                <a:gd name="T9" fmla="*/ 0 h 223"/>
                <a:gd name="T10" fmla="*/ 1 w 371"/>
                <a:gd name="T11" fmla="*/ 1 h 2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1" h="223">
                  <a:moveTo>
                    <a:pt x="297" y="173"/>
                  </a:moveTo>
                  <a:lnTo>
                    <a:pt x="0" y="223"/>
                  </a:lnTo>
                  <a:lnTo>
                    <a:pt x="74" y="50"/>
                  </a:lnTo>
                  <a:lnTo>
                    <a:pt x="320" y="0"/>
                  </a:lnTo>
                  <a:lnTo>
                    <a:pt x="371" y="0"/>
                  </a:lnTo>
                  <a:lnTo>
                    <a:pt x="297" y="173"/>
                  </a:lnTo>
                  <a:close/>
                </a:path>
              </a:pathLst>
            </a:custGeom>
            <a:solidFill>
              <a:srgbClr val="FFD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50" name="Freeform 326">
              <a:extLst>
                <a:ext uri="{FF2B5EF4-FFF2-40B4-BE49-F238E27FC236}">
                  <a16:creationId xmlns:a16="http://schemas.microsoft.com/office/drawing/2014/main" id="{92A1A5C5-A1F5-4CB3-855D-DAFF8011F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0" y="1716"/>
              <a:ext cx="21" cy="13"/>
            </a:xfrm>
            <a:custGeom>
              <a:avLst/>
              <a:gdLst>
                <a:gd name="T0" fmla="*/ 1 w 371"/>
                <a:gd name="T1" fmla="*/ 1 h 223"/>
                <a:gd name="T2" fmla="*/ 0 w 371"/>
                <a:gd name="T3" fmla="*/ 1 h 223"/>
                <a:gd name="T4" fmla="*/ 0 w 371"/>
                <a:gd name="T5" fmla="*/ 1 h 223"/>
                <a:gd name="T6" fmla="*/ 0 w 371"/>
                <a:gd name="T7" fmla="*/ 0 h 223"/>
                <a:gd name="T8" fmla="*/ 1 w 371"/>
                <a:gd name="T9" fmla="*/ 0 h 223"/>
                <a:gd name="T10" fmla="*/ 1 w 371"/>
                <a:gd name="T11" fmla="*/ 0 h 223"/>
                <a:gd name="T12" fmla="*/ 1 w 371"/>
                <a:gd name="T13" fmla="*/ 1 h 2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1" h="223">
                  <a:moveTo>
                    <a:pt x="297" y="173"/>
                  </a:moveTo>
                  <a:lnTo>
                    <a:pt x="0" y="223"/>
                  </a:lnTo>
                  <a:lnTo>
                    <a:pt x="74" y="50"/>
                  </a:lnTo>
                  <a:lnTo>
                    <a:pt x="320" y="0"/>
                  </a:lnTo>
                  <a:lnTo>
                    <a:pt x="371" y="0"/>
                  </a:lnTo>
                  <a:lnTo>
                    <a:pt x="297" y="173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51" name="Freeform 327">
              <a:extLst>
                <a:ext uri="{FF2B5EF4-FFF2-40B4-BE49-F238E27FC236}">
                  <a16:creationId xmlns:a16="http://schemas.microsoft.com/office/drawing/2014/main" id="{B7B94F73-16BE-4D1B-8D58-DF46C4452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" y="1931"/>
              <a:ext cx="327" cy="46"/>
            </a:xfrm>
            <a:custGeom>
              <a:avLst/>
              <a:gdLst>
                <a:gd name="T0" fmla="*/ 18 w 5893"/>
                <a:gd name="T1" fmla="*/ 2 h 818"/>
                <a:gd name="T2" fmla="*/ 18 w 5893"/>
                <a:gd name="T3" fmla="*/ 2 h 818"/>
                <a:gd name="T4" fmla="*/ 17 w 5893"/>
                <a:gd name="T5" fmla="*/ 2 h 818"/>
                <a:gd name="T6" fmla="*/ 16 w 5893"/>
                <a:gd name="T7" fmla="*/ 2 h 818"/>
                <a:gd name="T8" fmla="*/ 15 w 5893"/>
                <a:gd name="T9" fmla="*/ 2 h 818"/>
                <a:gd name="T10" fmla="*/ 14 w 5893"/>
                <a:gd name="T11" fmla="*/ 2 h 818"/>
                <a:gd name="T12" fmla="*/ 13 w 5893"/>
                <a:gd name="T13" fmla="*/ 3 h 818"/>
                <a:gd name="T14" fmla="*/ 12 w 5893"/>
                <a:gd name="T15" fmla="*/ 3 h 818"/>
                <a:gd name="T16" fmla="*/ 11 w 5893"/>
                <a:gd name="T17" fmla="*/ 3 h 818"/>
                <a:gd name="T18" fmla="*/ 10 w 5893"/>
                <a:gd name="T19" fmla="*/ 3 h 818"/>
                <a:gd name="T20" fmla="*/ 9 w 5893"/>
                <a:gd name="T21" fmla="*/ 2 h 818"/>
                <a:gd name="T22" fmla="*/ 7 w 5893"/>
                <a:gd name="T23" fmla="*/ 2 h 818"/>
                <a:gd name="T24" fmla="*/ 6 w 5893"/>
                <a:gd name="T25" fmla="*/ 2 h 818"/>
                <a:gd name="T26" fmla="*/ 5 w 5893"/>
                <a:gd name="T27" fmla="*/ 2 h 818"/>
                <a:gd name="T28" fmla="*/ 4 w 5893"/>
                <a:gd name="T29" fmla="*/ 2 h 818"/>
                <a:gd name="T30" fmla="*/ 3 w 5893"/>
                <a:gd name="T31" fmla="*/ 1 h 818"/>
                <a:gd name="T32" fmla="*/ 1 w 5893"/>
                <a:gd name="T33" fmla="*/ 1 h 818"/>
                <a:gd name="T34" fmla="*/ 0 w 5893"/>
                <a:gd name="T35" fmla="*/ 0 h 818"/>
                <a:gd name="T36" fmla="*/ 0 w 5893"/>
                <a:gd name="T37" fmla="*/ 0 h 818"/>
                <a:gd name="T38" fmla="*/ 1 w 5893"/>
                <a:gd name="T39" fmla="*/ 0 h 818"/>
                <a:gd name="T40" fmla="*/ 2 w 5893"/>
                <a:gd name="T41" fmla="*/ 1 h 818"/>
                <a:gd name="T42" fmla="*/ 4 w 5893"/>
                <a:gd name="T43" fmla="*/ 1 h 818"/>
                <a:gd name="T44" fmla="*/ 5 w 5893"/>
                <a:gd name="T45" fmla="*/ 1 h 818"/>
                <a:gd name="T46" fmla="*/ 6 w 5893"/>
                <a:gd name="T47" fmla="*/ 2 h 818"/>
                <a:gd name="T48" fmla="*/ 7 w 5893"/>
                <a:gd name="T49" fmla="*/ 2 h 818"/>
                <a:gd name="T50" fmla="*/ 9 w 5893"/>
                <a:gd name="T51" fmla="*/ 2 h 818"/>
                <a:gd name="T52" fmla="*/ 10 w 5893"/>
                <a:gd name="T53" fmla="*/ 2 h 818"/>
                <a:gd name="T54" fmla="*/ 11 w 5893"/>
                <a:gd name="T55" fmla="*/ 2 h 818"/>
                <a:gd name="T56" fmla="*/ 12 w 5893"/>
                <a:gd name="T57" fmla="*/ 2 h 818"/>
                <a:gd name="T58" fmla="*/ 13 w 5893"/>
                <a:gd name="T59" fmla="*/ 2 h 818"/>
                <a:gd name="T60" fmla="*/ 14 w 5893"/>
                <a:gd name="T61" fmla="*/ 2 h 818"/>
                <a:gd name="T62" fmla="*/ 15 w 5893"/>
                <a:gd name="T63" fmla="*/ 2 h 818"/>
                <a:gd name="T64" fmla="*/ 16 w 5893"/>
                <a:gd name="T65" fmla="*/ 2 h 818"/>
                <a:gd name="T66" fmla="*/ 17 w 5893"/>
                <a:gd name="T67" fmla="*/ 2 h 818"/>
                <a:gd name="T68" fmla="*/ 18 w 5893"/>
                <a:gd name="T69" fmla="*/ 2 h 81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893" h="818">
                  <a:moveTo>
                    <a:pt x="5893" y="545"/>
                  </a:moveTo>
                  <a:lnTo>
                    <a:pt x="5845" y="669"/>
                  </a:lnTo>
                  <a:lnTo>
                    <a:pt x="5548" y="717"/>
                  </a:lnTo>
                  <a:lnTo>
                    <a:pt x="5224" y="744"/>
                  </a:lnTo>
                  <a:lnTo>
                    <a:pt x="4926" y="791"/>
                  </a:lnTo>
                  <a:lnTo>
                    <a:pt x="4605" y="791"/>
                  </a:lnTo>
                  <a:lnTo>
                    <a:pt x="4284" y="818"/>
                  </a:lnTo>
                  <a:lnTo>
                    <a:pt x="3962" y="818"/>
                  </a:lnTo>
                  <a:lnTo>
                    <a:pt x="3615" y="818"/>
                  </a:lnTo>
                  <a:lnTo>
                    <a:pt x="3293" y="818"/>
                  </a:lnTo>
                  <a:lnTo>
                    <a:pt x="2871" y="791"/>
                  </a:lnTo>
                  <a:lnTo>
                    <a:pt x="2426" y="744"/>
                  </a:lnTo>
                  <a:lnTo>
                    <a:pt x="2030" y="693"/>
                  </a:lnTo>
                  <a:lnTo>
                    <a:pt x="1608" y="619"/>
                  </a:lnTo>
                  <a:lnTo>
                    <a:pt x="1212" y="520"/>
                  </a:lnTo>
                  <a:lnTo>
                    <a:pt x="841" y="419"/>
                  </a:lnTo>
                  <a:lnTo>
                    <a:pt x="445" y="298"/>
                  </a:lnTo>
                  <a:lnTo>
                    <a:pt x="98" y="149"/>
                  </a:lnTo>
                  <a:lnTo>
                    <a:pt x="0" y="0"/>
                  </a:lnTo>
                  <a:lnTo>
                    <a:pt x="395" y="149"/>
                  </a:lnTo>
                  <a:lnTo>
                    <a:pt x="767" y="270"/>
                  </a:lnTo>
                  <a:lnTo>
                    <a:pt x="1162" y="396"/>
                  </a:lnTo>
                  <a:lnTo>
                    <a:pt x="1584" y="470"/>
                  </a:lnTo>
                  <a:lnTo>
                    <a:pt x="1980" y="545"/>
                  </a:lnTo>
                  <a:lnTo>
                    <a:pt x="2426" y="619"/>
                  </a:lnTo>
                  <a:lnTo>
                    <a:pt x="2848" y="643"/>
                  </a:lnTo>
                  <a:lnTo>
                    <a:pt x="3267" y="669"/>
                  </a:lnTo>
                  <a:lnTo>
                    <a:pt x="3591" y="693"/>
                  </a:lnTo>
                  <a:lnTo>
                    <a:pt x="3936" y="693"/>
                  </a:lnTo>
                  <a:lnTo>
                    <a:pt x="4260" y="693"/>
                  </a:lnTo>
                  <a:lnTo>
                    <a:pt x="4605" y="669"/>
                  </a:lnTo>
                  <a:lnTo>
                    <a:pt x="4926" y="643"/>
                  </a:lnTo>
                  <a:lnTo>
                    <a:pt x="5250" y="619"/>
                  </a:lnTo>
                  <a:lnTo>
                    <a:pt x="5572" y="595"/>
                  </a:lnTo>
                  <a:lnTo>
                    <a:pt x="5893" y="545"/>
                  </a:ln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52" name="Freeform 328">
              <a:extLst>
                <a:ext uri="{FF2B5EF4-FFF2-40B4-BE49-F238E27FC236}">
                  <a16:creationId xmlns:a16="http://schemas.microsoft.com/office/drawing/2014/main" id="{DF324655-5D19-439D-A6E7-5D03CB545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" y="1931"/>
              <a:ext cx="327" cy="46"/>
            </a:xfrm>
            <a:custGeom>
              <a:avLst/>
              <a:gdLst>
                <a:gd name="T0" fmla="*/ 18 w 5893"/>
                <a:gd name="T1" fmla="*/ 2 h 818"/>
                <a:gd name="T2" fmla="*/ 18 w 5893"/>
                <a:gd name="T3" fmla="*/ 2 h 818"/>
                <a:gd name="T4" fmla="*/ 17 w 5893"/>
                <a:gd name="T5" fmla="*/ 2 h 818"/>
                <a:gd name="T6" fmla="*/ 16 w 5893"/>
                <a:gd name="T7" fmla="*/ 2 h 818"/>
                <a:gd name="T8" fmla="*/ 15 w 5893"/>
                <a:gd name="T9" fmla="*/ 2 h 818"/>
                <a:gd name="T10" fmla="*/ 14 w 5893"/>
                <a:gd name="T11" fmla="*/ 2 h 818"/>
                <a:gd name="T12" fmla="*/ 13 w 5893"/>
                <a:gd name="T13" fmla="*/ 3 h 818"/>
                <a:gd name="T14" fmla="*/ 12 w 5893"/>
                <a:gd name="T15" fmla="*/ 3 h 818"/>
                <a:gd name="T16" fmla="*/ 11 w 5893"/>
                <a:gd name="T17" fmla="*/ 3 h 818"/>
                <a:gd name="T18" fmla="*/ 10 w 5893"/>
                <a:gd name="T19" fmla="*/ 3 h 818"/>
                <a:gd name="T20" fmla="*/ 9 w 5893"/>
                <a:gd name="T21" fmla="*/ 2 h 818"/>
                <a:gd name="T22" fmla="*/ 7 w 5893"/>
                <a:gd name="T23" fmla="*/ 2 h 818"/>
                <a:gd name="T24" fmla="*/ 6 w 5893"/>
                <a:gd name="T25" fmla="*/ 2 h 818"/>
                <a:gd name="T26" fmla="*/ 5 w 5893"/>
                <a:gd name="T27" fmla="*/ 2 h 818"/>
                <a:gd name="T28" fmla="*/ 4 w 5893"/>
                <a:gd name="T29" fmla="*/ 2 h 818"/>
                <a:gd name="T30" fmla="*/ 3 w 5893"/>
                <a:gd name="T31" fmla="*/ 1 h 818"/>
                <a:gd name="T32" fmla="*/ 1 w 5893"/>
                <a:gd name="T33" fmla="*/ 1 h 818"/>
                <a:gd name="T34" fmla="*/ 0 w 5893"/>
                <a:gd name="T35" fmla="*/ 0 h 818"/>
                <a:gd name="T36" fmla="*/ 0 w 5893"/>
                <a:gd name="T37" fmla="*/ 0 h 818"/>
                <a:gd name="T38" fmla="*/ 1 w 5893"/>
                <a:gd name="T39" fmla="*/ 0 h 818"/>
                <a:gd name="T40" fmla="*/ 2 w 5893"/>
                <a:gd name="T41" fmla="*/ 1 h 818"/>
                <a:gd name="T42" fmla="*/ 4 w 5893"/>
                <a:gd name="T43" fmla="*/ 1 h 818"/>
                <a:gd name="T44" fmla="*/ 5 w 5893"/>
                <a:gd name="T45" fmla="*/ 1 h 818"/>
                <a:gd name="T46" fmla="*/ 6 w 5893"/>
                <a:gd name="T47" fmla="*/ 2 h 818"/>
                <a:gd name="T48" fmla="*/ 7 w 5893"/>
                <a:gd name="T49" fmla="*/ 2 h 818"/>
                <a:gd name="T50" fmla="*/ 9 w 5893"/>
                <a:gd name="T51" fmla="*/ 2 h 818"/>
                <a:gd name="T52" fmla="*/ 10 w 5893"/>
                <a:gd name="T53" fmla="*/ 2 h 818"/>
                <a:gd name="T54" fmla="*/ 11 w 5893"/>
                <a:gd name="T55" fmla="*/ 2 h 818"/>
                <a:gd name="T56" fmla="*/ 12 w 5893"/>
                <a:gd name="T57" fmla="*/ 2 h 818"/>
                <a:gd name="T58" fmla="*/ 13 w 5893"/>
                <a:gd name="T59" fmla="*/ 2 h 818"/>
                <a:gd name="T60" fmla="*/ 14 w 5893"/>
                <a:gd name="T61" fmla="*/ 2 h 818"/>
                <a:gd name="T62" fmla="*/ 15 w 5893"/>
                <a:gd name="T63" fmla="*/ 2 h 818"/>
                <a:gd name="T64" fmla="*/ 16 w 5893"/>
                <a:gd name="T65" fmla="*/ 2 h 818"/>
                <a:gd name="T66" fmla="*/ 17 w 5893"/>
                <a:gd name="T67" fmla="*/ 2 h 818"/>
                <a:gd name="T68" fmla="*/ 18 w 5893"/>
                <a:gd name="T69" fmla="*/ 2 h 81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893" h="818">
                  <a:moveTo>
                    <a:pt x="5893" y="545"/>
                  </a:moveTo>
                  <a:lnTo>
                    <a:pt x="5845" y="669"/>
                  </a:lnTo>
                  <a:lnTo>
                    <a:pt x="5548" y="717"/>
                  </a:lnTo>
                  <a:lnTo>
                    <a:pt x="5224" y="744"/>
                  </a:lnTo>
                  <a:lnTo>
                    <a:pt x="4926" y="791"/>
                  </a:lnTo>
                  <a:lnTo>
                    <a:pt x="4605" y="791"/>
                  </a:lnTo>
                  <a:lnTo>
                    <a:pt x="4284" y="818"/>
                  </a:lnTo>
                  <a:lnTo>
                    <a:pt x="3962" y="818"/>
                  </a:lnTo>
                  <a:lnTo>
                    <a:pt x="3615" y="818"/>
                  </a:lnTo>
                  <a:lnTo>
                    <a:pt x="3293" y="818"/>
                  </a:lnTo>
                  <a:lnTo>
                    <a:pt x="2871" y="791"/>
                  </a:lnTo>
                  <a:lnTo>
                    <a:pt x="2426" y="744"/>
                  </a:lnTo>
                  <a:lnTo>
                    <a:pt x="2030" y="693"/>
                  </a:lnTo>
                  <a:lnTo>
                    <a:pt x="1608" y="619"/>
                  </a:lnTo>
                  <a:lnTo>
                    <a:pt x="1212" y="520"/>
                  </a:lnTo>
                  <a:lnTo>
                    <a:pt x="841" y="419"/>
                  </a:lnTo>
                  <a:lnTo>
                    <a:pt x="445" y="298"/>
                  </a:lnTo>
                  <a:lnTo>
                    <a:pt x="98" y="149"/>
                  </a:lnTo>
                  <a:lnTo>
                    <a:pt x="0" y="0"/>
                  </a:lnTo>
                  <a:lnTo>
                    <a:pt x="395" y="149"/>
                  </a:lnTo>
                  <a:lnTo>
                    <a:pt x="767" y="270"/>
                  </a:lnTo>
                  <a:lnTo>
                    <a:pt x="1162" y="396"/>
                  </a:lnTo>
                  <a:lnTo>
                    <a:pt x="1584" y="470"/>
                  </a:lnTo>
                  <a:lnTo>
                    <a:pt x="1980" y="545"/>
                  </a:lnTo>
                  <a:lnTo>
                    <a:pt x="2426" y="619"/>
                  </a:lnTo>
                  <a:lnTo>
                    <a:pt x="2848" y="643"/>
                  </a:lnTo>
                  <a:lnTo>
                    <a:pt x="3267" y="669"/>
                  </a:lnTo>
                  <a:lnTo>
                    <a:pt x="3591" y="693"/>
                  </a:lnTo>
                  <a:lnTo>
                    <a:pt x="3936" y="693"/>
                  </a:lnTo>
                  <a:lnTo>
                    <a:pt x="4260" y="693"/>
                  </a:lnTo>
                  <a:lnTo>
                    <a:pt x="4605" y="669"/>
                  </a:lnTo>
                  <a:lnTo>
                    <a:pt x="4926" y="643"/>
                  </a:lnTo>
                  <a:lnTo>
                    <a:pt x="5250" y="619"/>
                  </a:lnTo>
                  <a:lnTo>
                    <a:pt x="5572" y="595"/>
                  </a:lnTo>
                  <a:lnTo>
                    <a:pt x="5893" y="545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53" name="Freeform 329">
              <a:extLst>
                <a:ext uri="{FF2B5EF4-FFF2-40B4-BE49-F238E27FC236}">
                  <a16:creationId xmlns:a16="http://schemas.microsoft.com/office/drawing/2014/main" id="{DA5E304C-F26A-4893-A869-605C71E9F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2" y="1944"/>
              <a:ext cx="49" cy="22"/>
            </a:xfrm>
            <a:custGeom>
              <a:avLst/>
              <a:gdLst>
                <a:gd name="T0" fmla="*/ 2 w 893"/>
                <a:gd name="T1" fmla="*/ 0 h 396"/>
                <a:gd name="T2" fmla="*/ 2 w 893"/>
                <a:gd name="T3" fmla="*/ 1 h 396"/>
                <a:gd name="T4" fmla="*/ 1 w 893"/>
                <a:gd name="T5" fmla="*/ 1 h 396"/>
                <a:gd name="T6" fmla="*/ 0 w 893"/>
                <a:gd name="T7" fmla="*/ 1 h 396"/>
                <a:gd name="T8" fmla="*/ 0 w 893"/>
                <a:gd name="T9" fmla="*/ 1 h 396"/>
                <a:gd name="T10" fmla="*/ 2 w 893"/>
                <a:gd name="T11" fmla="*/ 0 h 396"/>
                <a:gd name="T12" fmla="*/ 3 w 893"/>
                <a:gd name="T13" fmla="*/ 0 h 396"/>
                <a:gd name="T14" fmla="*/ 3 w 893"/>
                <a:gd name="T15" fmla="*/ 0 h 396"/>
                <a:gd name="T16" fmla="*/ 2 w 893"/>
                <a:gd name="T17" fmla="*/ 0 h 3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93" h="396">
                  <a:moveTo>
                    <a:pt x="794" y="149"/>
                  </a:moveTo>
                  <a:lnTo>
                    <a:pt x="571" y="247"/>
                  </a:lnTo>
                  <a:lnTo>
                    <a:pt x="247" y="345"/>
                  </a:lnTo>
                  <a:lnTo>
                    <a:pt x="0" y="396"/>
                  </a:lnTo>
                  <a:lnTo>
                    <a:pt x="98" y="247"/>
                  </a:lnTo>
                  <a:lnTo>
                    <a:pt x="767" y="47"/>
                  </a:lnTo>
                  <a:lnTo>
                    <a:pt x="893" y="0"/>
                  </a:lnTo>
                  <a:lnTo>
                    <a:pt x="893" y="24"/>
                  </a:lnTo>
                  <a:lnTo>
                    <a:pt x="794" y="149"/>
                  </a:ln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54" name="Freeform 330">
              <a:extLst>
                <a:ext uri="{FF2B5EF4-FFF2-40B4-BE49-F238E27FC236}">
                  <a16:creationId xmlns:a16="http://schemas.microsoft.com/office/drawing/2014/main" id="{C44F644C-A00E-4A4B-BCC5-DB1E44FF8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2" y="1944"/>
              <a:ext cx="49" cy="22"/>
            </a:xfrm>
            <a:custGeom>
              <a:avLst/>
              <a:gdLst>
                <a:gd name="T0" fmla="*/ 2 w 893"/>
                <a:gd name="T1" fmla="*/ 0 h 396"/>
                <a:gd name="T2" fmla="*/ 2 w 893"/>
                <a:gd name="T3" fmla="*/ 1 h 396"/>
                <a:gd name="T4" fmla="*/ 1 w 893"/>
                <a:gd name="T5" fmla="*/ 1 h 396"/>
                <a:gd name="T6" fmla="*/ 0 w 893"/>
                <a:gd name="T7" fmla="*/ 1 h 396"/>
                <a:gd name="T8" fmla="*/ 0 w 893"/>
                <a:gd name="T9" fmla="*/ 1 h 396"/>
                <a:gd name="T10" fmla="*/ 2 w 893"/>
                <a:gd name="T11" fmla="*/ 0 h 396"/>
                <a:gd name="T12" fmla="*/ 3 w 893"/>
                <a:gd name="T13" fmla="*/ 0 h 396"/>
                <a:gd name="T14" fmla="*/ 3 w 893"/>
                <a:gd name="T15" fmla="*/ 0 h 396"/>
                <a:gd name="T16" fmla="*/ 2 w 893"/>
                <a:gd name="T17" fmla="*/ 0 h 3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93" h="396">
                  <a:moveTo>
                    <a:pt x="794" y="149"/>
                  </a:moveTo>
                  <a:lnTo>
                    <a:pt x="571" y="247"/>
                  </a:lnTo>
                  <a:lnTo>
                    <a:pt x="247" y="345"/>
                  </a:lnTo>
                  <a:lnTo>
                    <a:pt x="0" y="396"/>
                  </a:lnTo>
                  <a:lnTo>
                    <a:pt x="98" y="247"/>
                  </a:lnTo>
                  <a:lnTo>
                    <a:pt x="767" y="47"/>
                  </a:lnTo>
                  <a:lnTo>
                    <a:pt x="893" y="0"/>
                  </a:lnTo>
                  <a:lnTo>
                    <a:pt x="893" y="24"/>
                  </a:lnTo>
                  <a:lnTo>
                    <a:pt x="794" y="149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55" name="Freeform 331">
              <a:extLst>
                <a:ext uri="{FF2B5EF4-FFF2-40B4-BE49-F238E27FC236}">
                  <a16:creationId xmlns:a16="http://schemas.microsoft.com/office/drawing/2014/main" id="{35C39526-4E01-4948-88CD-A41B39CF2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1946"/>
              <a:ext cx="330" cy="73"/>
            </a:xfrm>
            <a:custGeom>
              <a:avLst/>
              <a:gdLst>
                <a:gd name="T0" fmla="*/ 17 w 5947"/>
                <a:gd name="T1" fmla="*/ 1 h 1315"/>
                <a:gd name="T2" fmla="*/ 16 w 5947"/>
                <a:gd name="T3" fmla="*/ 3 h 1315"/>
                <a:gd name="T4" fmla="*/ 16 w 5947"/>
                <a:gd name="T5" fmla="*/ 3 h 1315"/>
                <a:gd name="T6" fmla="*/ 16 w 5947"/>
                <a:gd name="T7" fmla="*/ 3 h 1315"/>
                <a:gd name="T8" fmla="*/ 17 w 5947"/>
                <a:gd name="T9" fmla="*/ 3 h 1315"/>
                <a:gd name="T10" fmla="*/ 17 w 5947"/>
                <a:gd name="T11" fmla="*/ 3 h 1315"/>
                <a:gd name="T12" fmla="*/ 17 w 5947"/>
                <a:gd name="T13" fmla="*/ 2 h 1315"/>
                <a:gd name="T14" fmla="*/ 18 w 5947"/>
                <a:gd name="T15" fmla="*/ 1 h 1315"/>
                <a:gd name="T16" fmla="*/ 18 w 5947"/>
                <a:gd name="T17" fmla="*/ 1 h 1315"/>
                <a:gd name="T18" fmla="*/ 18 w 5947"/>
                <a:gd name="T19" fmla="*/ 2 h 1315"/>
                <a:gd name="T20" fmla="*/ 18 w 5947"/>
                <a:gd name="T21" fmla="*/ 2 h 1315"/>
                <a:gd name="T22" fmla="*/ 18 w 5947"/>
                <a:gd name="T23" fmla="*/ 1 h 1315"/>
                <a:gd name="T24" fmla="*/ 18 w 5947"/>
                <a:gd name="T25" fmla="*/ 1 h 1315"/>
                <a:gd name="T26" fmla="*/ 17 w 5947"/>
                <a:gd name="T27" fmla="*/ 3 h 1315"/>
                <a:gd name="T28" fmla="*/ 17 w 5947"/>
                <a:gd name="T29" fmla="*/ 3 h 1315"/>
                <a:gd name="T30" fmla="*/ 16 w 5947"/>
                <a:gd name="T31" fmla="*/ 4 h 1315"/>
                <a:gd name="T32" fmla="*/ 15 w 5947"/>
                <a:gd name="T33" fmla="*/ 4 h 1315"/>
                <a:gd name="T34" fmla="*/ 14 w 5947"/>
                <a:gd name="T35" fmla="*/ 4 h 1315"/>
                <a:gd name="T36" fmla="*/ 13 w 5947"/>
                <a:gd name="T37" fmla="*/ 4 h 1315"/>
                <a:gd name="T38" fmla="*/ 12 w 5947"/>
                <a:gd name="T39" fmla="*/ 4 h 1315"/>
                <a:gd name="T40" fmla="*/ 12 w 5947"/>
                <a:gd name="T41" fmla="*/ 4 h 1315"/>
                <a:gd name="T42" fmla="*/ 11 w 5947"/>
                <a:gd name="T43" fmla="*/ 4 h 1315"/>
                <a:gd name="T44" fmla="*/ 10 w 5947"/>
                <a:gd name="T45" fmla="*/ 4 h 1315"/>
                <a:gd name="T46" fmla="*/ 9 w 5947"/>
                <a:gd name="T47" fmla="*/ 4 h 1315"/>
                <a:gd name="T48" fmla="*/ 8 w 5947"/>
                <a:gd name="T49" fmla="*/ 4 h 1315"/>
                <a:gd name="T50" fmla="*/ 7 w 5947"/>
                <a:gd name="T51" fmla="*/ 4 h 1315"/>
                <a:gd name="T52" fmla="*/ 6 w 5947"/>
                <a:gd name="T53" fmla="*/ 4 h 1315"/>
                <a:gd name="T54" fmla="*/ 5 w 5947"/>
                <a:gd name="T55" fmla="*/ 3 h 1315"/>
                <a:gd name="T56" fmla="*/ 4 w 5947"/>
                <a:gd name="T57" fmla="*/ 3 h 1315"/>
                <a:gd name="T58" fmla="*/ 3 w 5947"/>
                <a:gd name="T59" fmla="*/ 3 h 1315"/>
                <a:gd name="T60" fmla="*/ 2 w 5947"/>
                <a:gd name="T61" fmla="*/ 3 h 1315"/>
                <a:gd name="T62" fmla="*/ 1 w 5947"/>
                <a:gd name="T63" fmla="*/ 2 h 1315"/>
                <a:gd name="T64" fmla="*/ 0 w 5947"/>
                <a:gd name="T65" fmla="*/ 0 h 1315"/>
                <a:gd name="T66" fmla="*/ 1 w 5947"/>
                <a:gd name="T67" fmla="*/ 0 h 1315"/>
                <a:gd name="T68" fmla="*/ 2 w 5947"/>
                <a:gd name="T69" fmla="*/ 1 h 1315"/>
                <a:gd name="T70" fmla="*/ 3 w 5947"/>
                <a:gd name="T71" fmla="*/ 1 h 1315"/>
                <a:gd name="T72" fmla="*/ 5 w 5947"/>
                <a:gd name="T73" fmla="*/ 1 h 1315"/>
                <a:gd name="T74" fmla="*/ 6 w 5947"/>
                <a:gd name="T75" fmla="*/ 2 h 1315"/>
                <a:gd name="T76" fmla="*/ 7 w 5947"/>
                <a:gd name="T77" fmla="*/ 2 h 1315"/>
                <a:gd name="T78" fmla="*/ 8 w 5947"/>
                <a:gd name="T79" fmla="*/ 2 h 1315"/>
                <a:gd name="T80" fmla="*/ 9 w 5947"/>
                <a:gd name="T81" fmla="*/ 2 h 1315"/>
                <a:gd name="T82" fmla="*/ 10 w 5947"/>
                <a:gd name="T83" fmla="*/ 2 h 1315"/>
                <a:gd name="T84" fmla="*/ 11 w 5947"/>
                <a:gd name="T85" fmla="*/ 2 h 1315"/>
                <a:gd name="T86" fmla="*/ 12 w 5947"/>
                <a:gd name="T87" fmla="*/ 2 h 1315"/>
                <a:gd name="T88" fmla="*/ 13 w 5947"/>
                <a:gd name="T89" fmla="*/ 2 h 1315"/>
                <a:gd name="T90" fmla="*/ 14 w 5947"/>
                <a:gd name="T91" fmla="*/ 2 h 1315"/>
                <a:gd name="T92" fmla="*/ 15 w 5947"/>
                <a:gd name="T93" fmla="*/ 2 h 1315"/>
                <a:gd name="T94" fmla="*/ 16 w 5947"/>
                <a:gd name="T95" fmla="*/ 2 h 1315"/>
                <a:gd name="T96" fmla="*/ 17 w 5947"/>
                <a:gd name="T97" fmla="*/ 1 h 131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947" h="1315">
                  <a:moveTo>
                    <a:pt x="5599" y="474"/>
                  </a:moveTo>
                  <a:lnTo>
                    <a:pt x="5325" y="1018"/>
                  </a:lnTo>
                  <a:lnTo>
                    <a:pt x="5325" y="1042"/>
                  </a:lnTo>
                  <a:lnTo>
                    <a:pt x="5352" y="1068"/>
                  </a:lnTo>
                  <a:lnTo>
                    <a:pt x="5425" y="1018"/>
                  </a:lnTo>
                  <a:lnTo>
                    <a:pt x="5500" y="944"/>
                  </a:lnTo>
                  <a:lnTo>
                    <a:pt x="5672" y="623"/>
                  </a:lnTo>
                  <a:lnTo>
                    <a:pt x="5747" y="447"/>
                  </a:lnTo>
                  <a:lnTo>
                    <a:pt x="5798" y="447"/>
                  </a:lnTo>
                  <a:lnTo>
                    <a:pt x="5747" y="623"/>
                  </a:lnTo>
                  <a:lnTo>
                    <a:pt x="5798" y="596"/>
                  </a:lnTo>
                  <a:lnTo>
                    <a:pt x="5896" y="423"/>
                  </a:lnTo>
                  <a:lnTo>
                    <a:pt x="5947" y="423"/>
                  </a:lnTo>
                  <a:lnTo>
                    <a:pt x="5548" y="1042"/>
                  </a:lnTo>
                  <a:lnTo>
                    <a:pt x="5450" y="1143"/>
                  </a:lnTo>
                  <a:lnTo>
                    <a:pt x="5177" y="1191"/>
                  </a:lnTo>
                  <a:lnTo>
                    <a:pt x="4879" y="1217"/>
                  </a:lnTo>
                  <a:lnTo>
                    <a:pt x="4609" y="1265"/>
                  </a:lnTo>
                  <a:lnTo>
                    <a:pt x="4311" y="1292"/>
                  </a:lnTo>
                  <a:lnTo>
                    <a:pt x="4013" y="1315"/>
                  </a:lnTo>
                  <a:lnTo>
                    <a:pt x="3740" y="1315"/>
                  </a:lnTo>
                  <a:lnTo>
                    <a:pt x="3443" y="1315"/>
                  </a:lnTo>
                  <a:lnTo>
                    <a:pt x="3145" y="1315"/>
                  </a:lnTo>
                  <a:lnTo>
                    <a:pt x="2848" y="1292"/>
                  </a:lnTo>
                  <a:lnTo>
                    <a:pt x="2527" y="1265"/>
                  </a:lnTo>
                  <a:lnTo>
                    <a:pt x="2230" y="1217"/>
                  </a:lnTo>
                  <a:lnTo>
                    <a:pt x="1932" y="1166"/>
                  </a:lnTo>
                  <a:lnTo>
                    <a:pt x="1612" y="1116"/>
                  </a:lnTo>
                  <a:lnTo>
                    <a:pt x="1314" y="1042"/>
                  </a:lnTo>
                  <a:lnTo>
                    <a:pt x="1016" y="967"/>
                  </a:lnTo>
                  <a:lnTo>
                    <a:pt x="720" y="869"/>
                  </a:lnTo>
                  <a:lnTo>
                    <a:pt x="422" y="571"/>
                  </a:lnTo>
                  <a:lnTo>
                    <a:pt x="0" y="0"/>
                  </a:lnTo>
                  <a:lnTo>
                    <a:pt x="347" y="126"/>
                  </a:lnTo>
                  <a:lnTo>
                    <a:pt x="720" y="250"/>
                  </a:lnTo>
                  <a:lnTo>
                    <a:pt x="1091" y="349"/>
                  </a:lnTo>
                  <a:lnTo>
                    <a:pt x="1486" y="447"/>
                  </a:lnTo>
                  <a:lnTo>
                    <a:pt x="1859" y="497"/>
                  </a:lnTo>
                  <a:lnTo>
                    <a:pt x="2253" y="548"/>
                  </a:lnTo>
                  <a:lnTo>
                    <a:pt x="2652" y="596"/>
                  </a:lnTo>
                  <a:lnTo>
                    <a:pt x="3024" y="623"/>
                  </a:lnTo>
                  <a:lnTo>
                    <a:pt x="3344" y="623"/>
                  </a:lnTo>
                  <a:lnTo>
                    <a:pt x="3693" y="623"/>
                  </a:lnTo>
                  <a:lnTo>
                    <a:pt x="4013" y="623"/>
                  </a:lnTo>
                  <a:lnTo>
                    <a:pt x="4334" y="596"/>
                  </a:lnTo>
                  <a:lnTo>
                    <a:pt x="4656" y="571"/>
                  </a:lnTo>
                  <a:lnTo>
                    <a:pt x="4980" y="548"/>
                  </a:lnTo>
                  <a:lnTo>
                    <a:pt x="5278" y="521"/>
                  </a:lnTo>
                  <a:lnTo>
                    <a:pt x="5599" y="47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56" name="Freeform 332">
              <a:extLst>
                <a:ext uri="{FF2B5EF4-FFF2-40B4-BE49-F238E27FC236}">
                  <a16:creationId xmlns:a16="http://schemas.microsoft.com/office/drawing/2014/main" id="{06C6D6C1-DA58-48E3-85CE-FACCE8842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1946"/>
              <a:ext cx="330" cy="73"/>
            </a:xfrm>
            <a:custGeom>
              <a:avLst/>
              <a:gdLst>
                <a:gd name="T0" fmla="*/ 17 w 5947"/>
                <a:gd name="T1" fmla="*/ 1 h 1315"/>
                <a:gd name="T2" fmla="*/ 16 w 5947"/>
                <a:gd name="T3" fmla="*/ 3 h 1315"/>
                <a:gd name="T4" fmla="*/ 16 w 5947"/>
                <a:gd name="T5" fmla="*/ 3 h 1315"/>
                <a:gd name="T6" fmla="*/ 16 w 5947"/>
                <a:gd name="T7" fmla="*/ 3 h 1315"/>
                <a:gd name="T8" fmla="*/ 17 w 5947"/>
                <a:gd name="T9" fmla="*/ 3 h 1315"/>
                <a:gd name="T10" fmla="*/ 17 w 5947"/>
                <a:gd name="T11" fmla="*/ 3 h 1315"/>
                <a:gd name="T12" fmla="*/ 17 w 5947"/>
                <a:gd name="T13" fmla="*/ 2 h 1315"/>
                <a:gd name="T14" fmla="*/ 18 w 5947"/>
                <a:gd name="T15" fmla="*/ 1 h 1315"/>
                <a:gd name="T16" fmla="*/ 18 w 5947"/>
                <a:gd name="T17" fmla="*/ 1 h 1315"/>
                <a:gd name="T18" fmla="*/ 18 w 5947"/>
                <a:gd name="T19" fmla="*/ 1 h 1315"/>
                <a:gd name="T20" fmla="*/ 18 w 5947"/>
                <a:gd name="T21" fmla="*/ 2 h 1315"/>
                <a:gd name="T22" fmla="*/ 18 w 5947"/>
                <a:gd name="T23" fmla="*/ 2 h 1315"/>
                <a:gd name="T24" fmla="*/ 18 w 5947"/>
                <a:gd name="T25" fmla="*/ 2 h 1315"/>
                <a:gd name="T26" fmla="*/ 18 w 5947"/>
                <a:gd name="T27" fmla="*/ 2 h 1315"/>
                <a:gd name="T28" fmla="*/ 18 w 5947"/>
                <a:gd name="T29" fmla="*/ 1 h 1315"/>
                <a:gd name="T30" fmla="*/ 18 w 5947"/>
                <a:gd name="T31" fmla="*/ 1 h 1315"/>
                <a:gd name="T32" fmla="*/ 17 w 5947"/>
                <a:gd name="T33" fmla="*/ 3 h 1315"/>
                <a:gd name="T34" fmla="*/ 17 w 5947"/>
                <a:gd name="T35" fmla="*/ 3 h 1315"/>
                <a:gd name="T36" fmla="*/ 16 w 5947"/>
                <a:gd name="T37" fmla="*/ 4 h 1315"/>
                <a:gd name="T38" fmla="*/ 15 w 5947"/>
                <a:gd name="T39" fmla="*/ 4 h 1315"/>
                <a:gd name="T40" fmla="*/ 14 w 5947"/>
                <a:gd name="T41" fmla="*/ 4 h 1315"/>
                <a:gd name="T42" fmla="*/ 13 w 5947"/>
                <a:gd name="T43" fmla="*/ 4 h 1315"/>
                <a:gd name="T44" fmla="*/ 12 w 5947"/>
                <a:gd name="T45" fmla="*/ 4 h 1315"/>
                <a:gd name="T46" fmla="*/ 12 w 5947"/>
                <a:gd name="T47" fmla="*/ 4 h 1315"/>
                <a:gd name="T48" fmla="*/ 11 w 5947"/>
                <a:gd name="T49" fmla="*/ 4 h 1315"/>
                <a:gd name="T50" fmla="*/ 10 w 5947"/>
                <a:gd name="T51" fmla="*/ 4 h 1315"/>
                <a:gd name="T52" fmla="*/ 9 w 5947"/>
                <a:gd name="T53" fmla="*/ 4 h 1315"/>
                <a:gd name="T54" fmla="*/ 8 w 5947"/>
                <a:gd name="T55" fmla="*/ 4 h 1315"/>
                <a:gd name="T56" fmla="*/ 7 w 5947"/>
                <a:gd name="T57" fmla="*/ 4 h 1315"/>
                <a:gd name="T58" fmla="*/ 6 w 5947"/>
                <a:gd name="T59" fmla="*/ 4 h 1315"/>
                <a:gd name="T60" fmla="*/ 5 w 5947"/>
                <a:gd name="T61" fmla="*/ 3 h 1315"/>
                <a:gd name="T62" fmla="*/ 4 w 5947"/>
                <a:gd name="T63" fmla="*/ 3 h 1315"/>
                <a:gd name="T64" fmla="*/ 3 w 5947"/>
                <a:gd name="T65" fmla="*/ 3 h 1315"/>
                <a:gd name="T66" fmla="*/ 2 w 5947"/>
                <a:gd name="T67" fmla="*/ 3 h 1315"/>
                <a:gd name="T68" fmla="*/ 1 w 5947"/>
                <a:gd name="T69" fmla="*/ 2 h 1315"/>
                <a:gd name="T70" fmla="*/ 0 w 5947"/>
                <a:gd name="T71" fmla="*/ 0 h 1315"/>
                <a:gd name="T72" fmla="*/ 1 w 5947"/>
                <a:gd name="T73" fmla="*/ 0 h 1315"/>
                <a:gd name="T74" fmla="*/ 2 w 5947"/>
                <a:gd name="T75" fmla="*/ 1 h 1315"/>
                <a:gd name="T76" fmla="*/ 3 w 5947"/>
                <a:gd name="T77" fmla="*/ 1 h 1315"/>
                <a:gd name="T78" fmla="*/ 5 w 5947"/>
                <a:gd name="T79" fmla="*/ 1 h 1315"/>
                <a:gd name="T80" fmla="*/ 6 w 5947"/>
                <a:gd name="T81" fmla="*/ 2 h 1315"/>
                <a:gd name="T82" fmla="*/ 7 w 5947"/>
                <a:gd name="T83" fmla="*/ 2 h 1315"/>
                <a:gd name="T84" fmla="*/ 8 w 5947"/>
                <a:gd name="T85" fmla="*/ 2 h 1315"/>
                <a:gd name="T86" fmla="*/ 9 w 5947"/>
                <a:gd name="T87" fmla="*/ 2 h 1315"/>
                <a:gd name="T88" fmla="*/ 10 w 5947"/>
                <a:gd name="T89" fmla="*/ 2 h 1315"/>
                <a:gd name="T90" fmla="*/ 11 w 5947"/>
                <a:gd name="T91" fmla="*/ 2 h 1315"/>
                <a:gd name="T92" fmla="*/ 12 w 5947"/>
                <a:gd name="T93" fmla="*/ 2 h 1315"/>
                <a:gd name="T94" fmla="*/ 13 w 5947"/>
                <a:gd name="T95" fmla="*/ 2 h 1315"/>
                <a:gd name="T96" fmla="*/ 14 w 5947"/>
                <a:gd name="T97" fmla="*/ 2 h 1315"/>
                <a:gd name="T98" fmla="*/ 15 w 5947"/>
                <a:gd name="T99" fmla="*/ 2 h 1315"/>
                <a:gd name="T100" fmla="*/ 16 w 5947"/>
                <a:gd name="T101" fmla="*/ 2 h 1315"/>
                <a:gd name="T102" fmla="*/ 17 w 5947"/>
                <a:gd name="T103" fmla="*/ 1 h 131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5947" h="1315">
                  <a:moveTo>
                    <a:pt x="5599" y="474"/>
                  </a:moveTo>
                  <a:lnTo>
                    <a:pt x="5325" y="1018"/>
                  </a:lnTo>
                  <a:lnTo>
                    <a:pt x="5325" y="1042"/>
                  </a:lnTo>
                  <a:lnTo>
                    <a:pt x="5352" y="1068"/>
                  </a:lnTo>
                  <a:lnTo>
                    <a:pt x="5425" y="1018"/>
                  </a:lnTo>
                  <a:lnTo>
                    <a:pt x="5500" y="944"/>
                  </a:lnTo>
                  <a:lnTo>
                    <a:pt x="5672" y="623"/>
                  </a:lnTo>
                  <a:lnTo>
                    <a:pt x="5747" y="447"/>
                  </a:lnTo>
                  <a:lnTo>
                    <a:pt x="5798" y="447"/>
                  </a:lnTo>
                  <a:lnTo>
                    <a:pt x="5747" y="623"/>
                  </a:lnTo>
                  <a:lnTo>
                    <a:pt x="5798" y="596"/>
                  </a:lnTo>
                  <a:lnTo>
                    <a:pt x="5896" y="423"/>
                  </a:lnTo>
                  <a:lnTo>
                    <a:pt x="5947" y="423"/>
                  </a:lnTo>
                  <a:lnTo>
                    <a:pt x="5548" y="1042"/>
                  </a:lnTo>
                  <a:lnTo>
                    <a:pt x="5450" y="1143"/>
                  </a:lnTo>
                  <a:lnTo>
                    <a:pt x="5177" y="1191"/>
                  </a:lnTo>
                  <a:lnTo>
                    <a:pt x="4879" y="1217"/>
                  </a:lnTo>
                  <a:lnTo>
                    <a:pt x="4609" y="1265"/>
                  </a:lnTo>
                  <a:lnTo>
                    <a:pt x="4311" y="1292"/>
                  </a:lnTo>
                  <a:lnTo>
                    <a:pt x="4013" y="1315"/>
                  </a:lnTo>
                  <a:lnTo>
                    <a:pt x="3740" y="1315"/>
                  </a:lnTo>
                  <a:lnTo>
                    <a:pt x="3443" y="1315"/>
                  </a:lnTo>
                  <a:lnTo>
                    <a:pt x="3145" y="1315"/>
                  </a:lnTo>
                  <a:lnTo>
                    <a:pt x="2848" y="1292"/>
                  </a:lnTo>
                  <a:lnTo>
                    <a:pt x="2527" y="1265"/>
                  </a:lnTo>
                  <a:lnTo>
                    <a:pt x="2230" y="1217"/>
                  </a:lnTo>
                  <a:lnTo>
                    <a:pt x="1932" y="1166"/>
                  </a:lnTo>
                  <a:lnTo>
                    <a:pt x="1612" y="1116"/>
                  </a:lnTo>
                  <a:lnTo>
                    <a:pt x="1314" y="1042"/>
                  </a:lnTo>
                  <a:lnTo>
                    <a:pt x="1016" y="967"/>
                  </a:lnTo>
                  <a:lnTo>
                    <a:pt x="720" y="869"/>
                  </a:lnTo>
                  <a:lnTo>
                    <a:pt x="422" y="571"/>
                  </a:lnTo>
                  <a:lnTo>
                    <a:pt x="0" y="0"/>
                  </a:lnTo>
                  <a:lnTo>
                    <a:pt x="347" y="126"/>
                  </a:lnTo>
                  <a:lnTo>
                    <a:pt x="720" y="250"/>
                  </a:lnTo>
                  <a:lnTo>
                    <a:pt x="1091" y="349"/>
                  </a:lnTo>
                  <a:lnTo>
                    <a:pt x="1486" y="447"/>
                  </a:lnTo>
                  <a:lnTo>
                    <a:pt x="1859" y="497"/>
                  </a:lnTo>
                  <a:lnTo>
                    <a:pt x="2253" y="548"/>
                  </a:lnTo>
                  <a:lnTo>
                    <a:pt x="2652" y="596"/>
                  </a:lnTo>
                  <a:lnTo>
                    <a:pt x="3024" y="623"/>
                  </a:lnTo>
                  <a:lnTo>
                    <a:pt x="3344" y="623"/>
                  </a:lnTo>
                  <a:lnTo>
                    <a:pt x="3693" y="623"/>
                  </a:lnTo>
                  <a:lnTo>
                    <a:pt x="4013" y="623"/>
                  </a:lnTo>
                  <a:lnTo>
                    <a:pt x="4334" y="596"/>
                  </a:lnTo>
                  <a:lnTo>
                    <a:pt x="4656" y="571"/>
                  </a:lnTo>
                  <a:lnTo>
                    <a:pt x="4980" y="548"/>
                  </a:lnTo>
                  <a:lnTo>
                    <a:pt x="5278" y="521"/>
                  </a:lnTo>
                  <a:lnTo>
                    <a:pt x="5599" y="474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57" name="Freeform 333">
              <a:extLst>
                <a:ext uri="{FF2B5EF4-FFF2-40B4-BE49-F238E27FC236}">
                  <a16:creationId xmlns:a16="http://schemas.microsoft.com/office/drawing/2014/main" id="{EF1525E9-C308-4C61-821E-0D31D11FC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" y="1956"/>
              <a:ext cx="66" cy="51"/>
            </a:xfrm>
            <a:custGeom>
              <a:avLst/>
              <a:gdLst>
                <a:gd name="T0" fmla="*/ 4 w 1190"/>
                <a:gd name="T1" fmla="*/ 0 h 916"/>
                <a:gd name="T2" fmla="*/ 3 w 1190"/>
                <a:gd name="T3" fmla="*/ 1 h 916"/>
                <a:gd name="T4" fmla="*/ 2 w 1190"/>
                <a:gd name="T5" fmla="*/ 2 h 916"/>
                <a:gd name="T6" fmla="*/ 2 w 1190"/>
                <a:gd name="T7" fmla="*/ 2 h 916"/>
                <a:gd name="T8" fmla="*/ 1 w 1190"/>
                <a:gd name="T9" fmla="*/ 3 h 916"/>
                <a:gd name="T10" fmla="*/ 0 w 1190"/>
                <a:gd name="T11" fmla="*/ 3 h 916"/>
                <a:gd name="T12" fmla="*/ 1 w 1190"/>
                <a:gd name="T13" fmla="*/ 1 h 916"/>
                <a:gd name="T14" fmla="*/ 1 w 1190"/>
                <a:gd name="T15" fmla="*/ 1 h 916"/>
                <a:gd name="T16" fmla="*/ 1 w 1190"/>
                <a:gd name="T17" fmla="*/ 1 h 916"/>
                <a:gd name="T18" fmla="*/ 3 w 1190"/>
                <a:gd name="T19" fmla="*/ 0 h 916"/>
                <a:gd name="T20" fmla="*/ 4 w 1190"/>
                <a:gd name="T21" fmla="*/ 0 h 916"/>
                <a:gd name="T22" fmla="*/ 4 w 1190"/>
                <a:gd name="T23" fmla="*/ 0 h 91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90" h="916">
                  <a:moveTo>
                    <a:pt x="1163" y="48"/>
                  </a:moveTo>
                  <a:lnTo>
                    <a:pt x="842" y="420"/>
                  </a:lnTo>
                  <a:lnTo>
                    <a:pt x="768" y="493"/>
                  </a:lnTo>
                  <a:lnTo>
                    <a:pt x="521" y="717"/>
                  </a:lnTo>
                  <a:lnTo>
                    <a:pt x="247" y="842"/>
                  </a:lnTo>
                  <a:lnTo>
                    <a:pt x="0" y="916"/>
                  </a:lnTo>
                  <a:lnTo>
                    <a:pt x="373" y="345"/>
                  </a:lnTo>
                  <a:lnTo>
                    <a:pt x="419" y="247"/>
                  </a:lnTo>
                  <a:lnTo>
                    <a:pt x="470" y="223"/>
                  </a:lnTo>
                  <a:lnTo>
                    <a:pt x="941" y="99"/>
                  </a:lnTo>
                  <a:lnTo>
                    <a:pt x="1190" y="0"/>
                  </a:lnTo>
                  <a:lnTo>
                    <a:pt x="1163" y="4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58" name="Freeform 334">
              <a:extLst>
                <a:ext uri="{FF2B5EF4-FFF2-40B4-BE49-F238E27FC236}">
                  <a16:creationId xmlns:a16="http://schemas.microsoft.com/office/drawing/2014/main" id="{89DC5E8C-5523-4B69-A947-A9AF84349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" y="1956"/>
              <a:ext cx="66" cy="51"/>
            </a:xfrm>
            <a:custGeom>
              <a:avLst/>
              <a:gdLst>
                <a:gd name="T0" fmla="*/ 4 w 1190"/>
                <a:gd name="T1" fmla="*/ 0 h 916"/>
                <a:gd name="T2" fmla="*/ 3 w 1190"/>
                <a:gd name="T3" fmla="*/ 1 h 916"/>
                <a:gd name="T4" fmla="*/ 2 w 1190"/>
                <a:gd name="T5" fmla="*/ 2 h 916"/>
                <a:gd name="T6" fmla="*/ 2 w 1190"/>
                <a:gd name="T7" fmla="*/ 2 h 916"/>
                <a:gd name="T8" fmla="*/ 1 w 1190"/>
                <a:gd name="T9" fmla="*/ 3 h 916"/>
                <a:gd name="T10" fmla="*/ 0 w 1190"/>
                <a:gd name="T11" fmla="*/ 3 h 916"/>
                <a:gd name="T12" fmla="*/ 1 w 1190"/>
                <a:gd name="T13" fmla="*/ 1 h 916"/>
                <a:gd name="T14" fmla="*/ 1 w 1190"/>
                <a:gd name="T15" fmla="*/ 1 h 916"/>
                <a:gd name="T16" fmla="*/ 1 w 1190"/>
                <a:gd name="T17" fmla="*/ 1 h 916"/>
                <a:gd name="T18" fmla="*/ 3 w 1190"/>
                <a:gd name="T19" fmla="*/ 0 h 916"/>
                <a:gd name="T20" fmla="*/ 4 w 1190"/>
                <a:gd name="T21" fmla="*/ 0 h 916"/>
                <a:gd name="T22" fmla="*/ 4 w 1190"/>
                <a:gd name="T23" fmla="*/ 0 h 916"/>
                <a:gd name="T24" fmla="*/ 4 w 1190"/>
                <a:gd name="T25" fmla="*/ 0 h 9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90" h="916">
                  <a:moveTo>
                    <a:pt x="1163" y="48"/>
                  </a:moveTo>
                  <a:lnTo>
                    <a:pt x="842" y="420"/>
                  </a:lnTo>
                  <a:lnTo>
                    <a:pt x="768" y="493"/>
                  </a:lnTo>
                  <a:lnTo>
                    <a:pt x="521" y="717"/>
                  </a:lnTo>
                  <a:lnTo>
                    <a:pt x="247" y="842"/>
                  </a:lnTo>
                  <a:lnTo>
                    <a:pt x="0" y="916"/>
                  </a:lnTo>
                  <a:lnTo>
                    <a:pt x="373" y="345"/>
                  </a:lnTo>
                  <a:lnTo>
                    <a:pt x="419" y="247"/>
                  </a:lnTo>
                  <a:lnTo>
                    <a:pt x="470" y="223"/>
                  </a:lnTo>
                  <a:lnTo>
                    <a:pt x="941" y="99"/>
                  </a:lnTo>
                  <a:lnTo>
                    <a:pt x="1190" y="0"/>
                  </a:lnTo>
                  <a:lnTo>
                    <a:pt x="1163" y="48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59" name="Freeform 335">
              <a:extLst>
                <a:ext uri="{FF2B5EF4-FFF2-40B4-BE49-F238E27FC236}">
                  <a16:creationId xmlns:a16="http://schemas.microsoft.com/office/drawing/2014/main" id="{3ABB737A-920E-4746-993B-20A8E003A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6" y="1959"/>
              <a:ext cx="6" cy="7"/>
            </a:xfrm>
            <a:custGeom>
              <a:avLst/>
              <a:gdLst>
                <a:gd name="T0" fmla="*/ 0 w 97"/>
                <a:gd name="T1" fmla="*/ 0 h 125"/>
                <a:gd name="T2" fmla="*/ 0 w 97"/>
                <a:gd name="T3" fmla="*/ 0 h 125"/>
                <a:gd name="T4" fmla="*/ 0 w 97"/>
                <a:gd name="T5" fmla="*/ 0 h 125"/>
                <a:gd name="T6" fmla="*/ 0 w 97"/>
                <a:gd name="T7" fmla="*/ 0 h 1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" h="125">
                  <a:moveTo>
                    <a:pt x="23" y="125"/>
                  </a:moveTo>
                  <a:lnTo>
                    <a:pt x="0" y="125"/>
                  </a:lnTo>
                  <a:lnTo>
                    <a:pt x="97" y="0"/>
                  </a:lnTo>
                  <a:lnTo>
                    <a:pt x="23" y="125"/>
                  </a:lnTo>
                  <a:close/>
                </a:path>
              </a:pathLst>
            </a:custGeom>
            <a:solidFill>
              <a:srgbClr val="FFD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60" name="Freeform 336">
              <a:extLst>
                <a:ext uri="{FF2B5EF4-FFF2-40B4-BE49-F238E27FC236}">
                  <a16:creationId xmlns:a16="http://schemas.microsoft.com/office/drawing/2014/main" id="{94B5226C-2F03-4214-9910-D9497EEC9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6" y="1959"/>
              <a:ext cx="6" cy="7"/>
            </a:xfrm>
            <a:custGeom>
              <a:avLst/>
              <a:gdLst>
                <a:gd name="T0" fmla="*/ 0 w 97"/>
                <a:gd name="T1" fmla="*/ 0 h 125"/>
                <a:gd name="T2" fmla="*/ 0 w 97"/>
                <a:gd name="T3" fmla="*/ 0 h 125"/>
                <a:gd name="T4" fmla="*/ 0 w 97"/>
                <a:gd name="T5" fmla="*/ 0 h 125"/>
                <a:gd name="T6" fmla="*/ 0 w 97"/>
                <a:gd name="T7" fmla="*/ 0 h 125"/>
                <a:gd name="T8" fmla="*/ 0 w 97"/>
                <a:gd name="T9" fmla="*/ 0 h 125"/>
                <a:gd name="T10" fmla="*/ 0 w 97"/>
                <a:gd name="T11" fmla="*/ 0 h 1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7" h="125">
                  <a:moveTo>
                    <a:pt x="23" y="125"/>
                  </a:moveTo>
                  <a:lnTo>
                    <a:pt x="23" y="125"/>
                  </a:lnTo>
                  <a:lnTo>
                    <a:pt x="0" y="125"/>
                  </a:lnTo>
                  <a:lnTo>
                    <a:pt x="97" y="0"/>
                  </a:lnTo>
                  <a:lnTo>
                    <a:pt x="23" y="125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61" name="Freeform 337">
              <a:extLst>
                <a:ext uri="{FF2B5EF4-FFF2-40B4-BE49-F238E27FC236}">
                  <a16:creationId xmlns:a16="http://schemas.microsoft.com/office/drawing/2014/main" id="{1D00AF8E-8680-42CC-AACD-BA6DAA9A8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" y="1960"/>
              <a:ext cx="7" cy="9"/>
            </a:xfrm>
            <a:custGeom>
              <a:avLst/>
              <a:gdLst>
                <a:gd name="T0" fmla="*/ 0 w 125"/>
                <a:gd name="T1" fmla="*/ 0 h 149"/>
                <a:gd name="T2" fmla="*/ 0 w 125"/>
                <a:gd name="T3" fmla="*/ 1 h 149"/>
                <a:gd name="T4" fmla="*/ 0 w 125"/>
                <a:gd name="T5" fmla="*/ 0 h 149"/>
                <a:gd name="T6" fmla="*/ 0 w 125"/>
                <a:gd name="T7" fmla="*/ 0 h 149"/>
                <a:gd name="T8" fmla="*/ 0 w 125"/>
                <a:gd name="T9" fmla="*/ 0 h 149"/>
                <a:gd name="T10" fmla="*/ 0 w 125"/>
                <a:gd name="T11" fmla="*/ 0 h 1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5" h="149">
                  <a:moveTo>
                    <a:pt x="50" y="123"/>
                  </a:moveTo>
                  <a:lnTo>
                    <a:pt x="0" y="149"/>
                  </a:lnTo>
                  <a:lnTo>
                    <a:pt x="50" y="25"/>
                  </a:lnTo>
                  <a:lnTo>
                    <a:pt x="101" y="0"/>
                  </a:lnTo>
                  <a:lnTo>
                    <a:pt x="125" y="0"/>
                  </a:lnTo>
                  <a:lnTo>
                    <a:pt x="50" y="123"/>
                  </a:lnTo>
                  <a:close/>
                </a:path>
              </a:pathLst>
            </a:custGeom>
            <a:solidFill>
              <a:srgbClr val="FFD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62" name="Freeform 338">
              <a:extLst>
                <a:ext uri="{FF2B5EF4-FFF2-40B4-BE49-F238E27FC236}">
                  <a16:creationId xmlns:a16="http://schemas.microsoft.com/office/drawing/2014/main" id="{A58F48A3-6C71-4954-AEB9-EDF47D40F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" y="1960"/>
              <a:ext cx="7" cy="9"/>
            </a:xfrm>
            <a:custGeom>
              <a:avLst/>
              <a:gdLst>
                <a:gd name="T0" fmla="*/ 0 w 125"/>
                <a:gd name="T1" fmla="*/ 0 h 149"/>
                <a:gd name="T2" fmla="*/ 0 w 125"/>
                <a:gd name="T3" fmla="*/ 1 h 149"/>
                <a:gd name="T4" fmla="*/ 0 w 125"/>
                <a:gd name="T5" fmla="*/ 0 h 149"/>
                <a:gd name="T6" fmla="*/ 0 w 125"/>
                <a:gd name="T7" fmla="*/ 0 h 149"/>
                <a:gd name="T8" fmla="*/ 0 w 125"/>
                <a:gd name="T9" fmla="*/ 0 h 149"/>
                <a:gd name="T10" fmla="*/ 0 w 125"/>
                <a:gd name="T11" fmla="*/ 0 h 1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5" h="149">
                  <a:moveTo>
                    <a:pt x="50" y="123"/>
                  </a:moveTo>
                  <a:lnTo>
                    <a:pt x="0" y="149"/>
                  </a:lnTo>
                  <a:lnTo>
                    <a:pt x="50" y="25"/>
                  </a:lnTo>
                  <a:lnTo>
                    <a:pt x="101" y="0"/>
                  </a:lnTo>
                  <a:lnTo>
                    <a:pt x="125" y="0"/>
                  </a:lnTo>
                  <a:lnTo>
                    <a:pt x="50" y="123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63" name="Freeform 339">
              <a:extLst>
                <a:ext uri="{FF2B5EF4-FFF2-40B4-BE49-F238E27FC236}">
                  <a16:creationId xmlns:a16="http://schemas.microsoft.com/office/drawing/2014/main" id="{00C72DFD-BCEA-42FB-85D8-529FED1C4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1" y="1518"/>
              <a:ext cx="61" cy="76"/>
            </a:xfrm>
            <a:custGeom>
              <a:avLst/>
              <a:gdLst>
                <a:gd name="T0" fmla="*/ 0 w 1091"/>
                <a:gd name="T1" fmla="*/ 4 h 1365"/>
                <a:gd name="T2" fmla="*/ 3 w 1091"/>
                <a:gd name="T3" fmla="*/ 0 h 1365"/>
                <a:gd name="T4" fmla="*/ 3 w 1091"/>
                <a:gd name="T5" fmla="*/ 0 h 1365"/>
                <a:gd name="T6" fmla="*/ 0 w 1091"/>
                <a:gd name="T7" fmla="*/ 4 h 1365"/>
                <a:gd name="T8" fmla="*/ 0 w 1091"/>
                <a:gd name="T9" fmla="*/ 4 h 13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1" h="1365">
                  <a:moveTo>
                    <a:pt x="0" y="1365"/>
                  </a:moveTo>
                  <a:lnTo>
                    <a:pt x="1040" y="0"/>
                  </a:lnTo>
                  <a:lnTo>
                    <a:pt x="1091" y="27"/>
                  </a:lnTo>
                  <a:lnTo>
                    <a:pt x="23" y="1365"/>
                  </a:lnTo>
                  <a:lnTo>
                    <a:pt x="0" y="1365"/>
                  </a:lnTo>
                  <a:close/>
                </a:path>
              </a:pathLst>
            </a:custGeom>
            <a:solidFill>
              <a:srgbClr val="FFF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664" name="Freeform 340">
              <a:extLst>
                <a:ext uri="{FF2B5EF4-FFF2-40B4-BE49-F238E27FC236}">
                  <a16:creationId xmlns:a16="http://schemas.microsoft.com/office/drawing/2014/main" id="{4757710F-85E3-4819-B348-99362C2D1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1" y="1518"/>
              <a:ext cx="61" cy="76"/>
            </a:xfrm>
            <a:custGeom>
              <a:avLst/>
              <a:gdLst>
                <a:gd name="T0" fmla="*/ 0 w 1091"/>
                <a:gd name="T1" fmla="*/ 4 h 1365"/>
                <a:gd name="T2" fmla="*/ 3 w 1091"/>
                <a:gd name="T3" fmla="*/ 0 h 1365"/>
                <a:gd name="T4" fmla="*/ 3 w 1091"/>
                <a:gd name="T5" fmla="*/ 0 h 1365"/>
                <a:gd name="T6" fmla="*/ 0 w 1091"/>
                <a:gd name="T7" fmla="*/ 4 h 1365"/>
                <a:gd name="T8" fmla="*/ 0 w 1091"/>
                <a:gd name="T9" fmla="*/ 4 h 13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1" h="1365">
                  <a:moveTo>
                    <a:pt x="0" y="1365"/>
                  </a:moveTo>
                  <a:lnTo>
                    <a:pt x="1040" y="0"/>
                  </a:lnTo>
                  <a:lnTo>
                    <a:pt x="1091" y="27"/>
                  </a:lnTo>
                  <a:lnTo>
                    <a:pt x="23" y="1365"/>
                  </a:lnTo>
                  <a:lnTo>
                    <a:pt x="0" y="1365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9353" name="Group 341">
            <a:extLst>
              <a:ext uri="{FF2B5EF4-FFF2-40B4-BE49-F238E27FC236}">
                <a16:creationId xmlns:a16="http://schemas.microsoft.com/office/drawing/2014/main" id="{B8FA66DB-69E4-4798-9281-26E339EFA32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434263" y="2200275"/>
            <a:ext cx="1368425" cy="1020763"/>
            <a:chOff x="4513" y="1333"/>
            <a:chExt cx="862" cy="643"/>
          </a:xfrm>
        </p:grpSpPr>
        <p:sp>
          <p:nvSpPr>
            <p:cNvPr id="100830" name="AutoShape 342">
              <a:extLst>
                <a:ext uri="{FF2B5EF4-FFF2-40B4-BE49-F238E27FC236}">
                  <a16:creationId xmlns:a16="http://schemas.microsoft.com/office/drawing/2014/main" id="{4736DC07-487E-44A6-AC8D-58A6C961A7E8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513" y="1333"/>
              <a:ext cx="862" cy="6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0831" name="Group 343">
              <a:extLst>
                <a:ext uri="{FF2B5EF4-FFF2-40B4-BE49-F238E27FC236}">
                  <a16:creationId xmlns:a16="http://schemas.microsoft.com/office/drawing/2014/main" id="{5D0822E9-A7BF-40EC-89AD-F91E9CC7C1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13" y="1333"/>
              <a:ext cx="862" cy="643"/>
              <a:chOff x="4513" y="1333"/>
              <a:chExt cx="862" cy="643"/>
            </a:xfrm>
          </p:grpSpPr>
          <p:sp>
            <p:nvSpPr>
              <p:cNvPr id="101349" name="Freeform 344">
                <a:extLst>
                  <a:ext uri="{FF2B5EF4-FFF2-40B4-BE49-F238E27FC236}">
                    <a16:creationId xmlns:a16="http://schemas.microsoft.com/office/drawing/2014/main" id="{B6BB4BC6-7BEF-4019-9276-706E0A519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3" y="1333"/>
                <a:ext cx="351" cy="572"/>
              </a:xfrm>
              <a:custGeom>
                <a:avLst/>
                <a:gdLst>
                  <a:gd name="T0" fmla="*/ 18 w 6670"/>
                  <a:gd name="T1" fmla="*/ 1 h 10872"/>
                  <a:gd name="T2" fmla="*/ 18 w 6670"/>
                  <a:gd name="T3" fmla="*/ 1 h 10872"/>
                  <a:gd name="T4" fmla="*/ 18 w 6670"/>
                  <a:gd name="T5" fmla="*/ 1 h 10872"/>
                  <a:gd name="T6" fmla="*/ 17 w 6670"/>
                  <a:gd name="T7" fmla="*/ 0 h 10872"/>
                  <a:gd name="T8" fmla="*/ 17 w 6670"/>
                  <a:gd name="T9" fmla="*/ 0 h 10872"/>
                  <a:gd name="T10" fmla="*/ 17 w 6670"/>
                  <a:gd name="T11" fmla="*/ 0 h 10872"/>
                  <a:gd name="T12" fmla="*/ 17 w 6670"/>
                  <a:gd name="T13" fmla="*/ 0 h 10872"/>
                  <a:gd name="T14" fmla="*/ 16 w 6670"/>
                  <a:gd name="T15" fmla="*/ 0 h 10872"/>
                  <a:gd name="T16" fmla="*/ 16 w 6670"/>
                  <a:gd name="T17" fmla="*/ 0 h 10872"/>
                  <a:gd name="T18" fmla="*/ 16 w 6670"/>
                  <a:gd name="T19" fmla="*/ 2 h 10872"/>
                  <a:gd name="T20" fmla="*/ 15 w 6670"/>
                  <a:gd name="T21" fmla="*/ 3 h 10872"/>
                  <a:gd name="T22" fmla="*/ 14 w 6670"/>
                  <a:gd name="T23" fmla="*/ 5 h 10872"/>
                  <a:gd name="T24" fmla="*/ 14 w 6670"/>
                  <a:gd name="T25" fmla="*/ 5 h 10872"/>
                  <a:gd name="T26" fmla="*/ 14 w 6670"/>
                  <a:gd name="T27" fmla="*/ 5 h 10872"/>
                  <a:gd name="T28" fmla="*/ 14 w 6670"/>
                  <a:gd name="T29" fmla="*/ 6 h 10872"/>
                  <a:gd name="T30" fmla="*/ 14 w 6670"/>
                  <a:gd name="T31" fmla="*/ 6 h 10872"/>
                  <a:gd name="T32" fmla="*/ 13 w 6670"/>
                  <a:gd name="T33" fmla="*/ 6 h 10872"/>
                  <a:gd name="T34" fmla="*/ 13 w 6670"/>
                  <a:gd name="T35" fmla="*/ 6 h 10872"/>
                  <a:gd name="T36" fmla="*/ 7 w 6670"/>
                  <a:gd name="T37" fmla="*/ 18 h 10872"/>
                  <a:gd name="T38" fmla="*/ 7 w 6670"/>
                  <a:gd name="T39" fmla="*/ 18 h 10872"/>
                  <a:gd name="T40" fmla="*/ 6 w 6670"/>
                  <a:gd name="T41" fmla="*/ 19 h 10872"/>
                  <a:gd name="T42" fmla="*/ 6 w 6670"/>
                  <a:gd name="T43" fmla="*/ 20 h 10872"/>
                  <a:gd name="T44" fmla="*/ 6 w 6670"/>
                  <a:gd name="T45" fmla="*/ 20 h 10872"/>
                  <a:gd name="T46" fmla="*/ 6 w 6670"/>
                  <a:gd name="T47" fmla="*/ 20 h 10872"/>
                  <a:gd name="T48" fmla="*/ 6 w 6670"/>
                  <a:gd name="T49" fmla="*/ 20 h 10872"/>
                  <a:gd name="T50" fmla="*/ 6 w 6670"/>
                  <a:gd name="T51" fmla="*/ 20 h 10872"/>
                  <a:gd name="T52" fmla="*/ 6 w 6670"/>
                  <a:gd name="T53" fmla="*/ 20 h 10872"/>
                  <a:gd name="T54" fmla="*/ 6 w 6670"/>
                  <a:gd name="T55" fmla="*/ 21 h 10872"/>
                  <a:gd name="T56" fmla="*/ 6 w 6670"/>
                  <a:gd name="T57" fmla="*/ 21 h 10872"/>
                  <a:gd name="T58" fmla="*/ 5 w 6670"/>
                  <a:gd name="T59" fmla="*/ 21 h 10872"/>
                  <a:gd name="T60" fmla="*/ 3 w 6670"/>
                  <a:gd name="T61" fmla="*/ 24 h 10872"/>
                  <a:gd name="T62" fmla="*/ 3 w 6670"/>
                  <a:gd name="T63" fmla="*/ 25 h 10872"/>
                  <a:gd name="T64" fmla="*/ 2 w 6670"/>
                  <a:gd name="T65" fmla="*/ 26 h 10872"/>
                  <a:gd name="T66" fmla="*/ 2 w 6670"/>
                  <a:gd name="T67" fmla="*/ 26 h 10872"/>
                  <a:gd name="T68" fmla="*/ 1 w 6670"/>
                  <a:gd name="T69" fmla="*/ 27 h 10872"/>
                  <a:gd name="T70" fmla="*/ 1 w 6670"/>
                  <a:gd name="T71" fmla="*/ 27 h 10872"/>
                  <a:gd name="T72" fmla="*/ 0 w 6670"/>
                  <a:gd name="T73" fmla="*/ 28 h 10872"/>
                  <a:gd name="T74" fmla="*/ 0 w 6670"/>
                  <a:gd name="T75" fmla="*/ 28 h 10872"/>
                  <a:gd name="T76" fmla="*/ 0 w 6670"/>
                  <a:gd name="T77" fmla="*/ 29 h 10872"/>
                  <a:gd name="T78" fmla="*/ 0 w 6670"/>
                  <a:gd name="T79" fmla="*/ 29 h 10872"/>
                  <a:gd name="T80" fmla="*/ 0 w 6670"/>
                  <a:gd name="T81" fmla="*/ 29 h 10872"/>
                  <a:gd name="T82" fmla="*/ 1 w 6670"/>
                  <a:gd name="T83" fmla="*/ 29 h 10872"/>
                  <a:gd name="T84" fmla="*/ 1 w 6670"/>
                  <a:gd name="T85" fmla="*/ 30 h 10872"/>
                  <a:gd name="T86" fmla="*/ 2 w 6670"/>
                  <a:gd name="T87" fmla="*/ 30 h 10872"/>
                  <a:gd name="T88" fmla="*/ 2 w 6670"/>
                  <a:gd name="T89" fmla="*/ 30 h 10872"/>
                  <a:gd name="T90" fmla="*/ 3 w 6670"/>
                  <a:gd name="T91" fmla="*/ 28 h 10872"/>
                  <a:gd name="T92" fmla="*/ 6 w 6670"/>
                  <a:gd name="T93" fmla="*/ 24 h 10872"/>
                  <a:gd name="T94" fmla="*/ 10 w 6670"/>
                  <a:gd name="T95" fmla="*/ 18 h 10872"/>
                  <a:gd name="T96" fmla="*/ 14 w 6670"/>
                  <a:gd name="T97" fmla="*/ 12 h 10872"/>
                  <a:gd name="T98" fmla="*/ 17 w 6670"/>
                  <a:gd name="T99" fmla="*/ 7 h 10872"/>
                  <a:gd name="T100" fmla="*/ 18 w 6670"/>
                  <a:gd name="T101" fmla="*/ 2 h 1087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6670" h="10872">
                    <a:moveTo>
                      <a:pt x="6670" y="367"/>
                    </a:moveTo>
                    <a:lnTo>
                      <a:pt x="6665" y="365"/>
                    </a:lnTo>
                    <a:lnTo>
                      <a:pt x="6652" y="359"/>
                    </a:lnTo>
                    <a:lnTo>
                      <a:pt x="6631" y="350"/>
                    </a:lnTo>
                    <a:lnTo>
                      <a:pt x="6607" y="338"/>
                    </a:lnTo>
                    <a:lnTo>
                      <a:pt x="6581" y="325"/>
                    </a:lnTo>
                    <a:lnTo>
                      <a:pt x="6555" y="312"/>
                    </a:lnTo>
                    <a:lnTo>
                      <a:pt x="6533" y="300"/>
                    </a:lnTo>
                    <a:lnTo>
                      <a:pt x="6515" y="289"/>
                    </a:lnTo>
                    <a:lnTo>
                      <a:pt x="6506" y="285"/>
                    </a:lnTo>
                    <a:lnTo>
                      <a:pt x="6495" y="279"/>
                    </a:lnTo>
                    <a:lnTo>
                      <a:pt x="6482" y="275"/>
                    </a:lnTo>
                    <a:lnTo>
                      <a:pt x="6466" y="272"/>
                    </a:lnTo>
                    <a:lnTo>
                      <a:pt x="6433" y="265"/>
                    </a:lnTo>
                    <a:lnTo>
                      <a:pt x="6397" y="260"/>
                    </a:lnTo>
                    <a:lnTo>
                      <a:pt x="6363" y="256"/>
                    </a:lnTo>
                    <a:lnTo>
                      <a:pt x="6334" y="253"/>
                    </a:lnTo>
                    <a:lnTo>
                      <a:pt x="6315" y="251"/>
                    </a:lnTo>
                    <a:lnTo>
                      <a:pt x="6308" y="251"/>
                    </a:lnTo>
                    <a:lnTo>
                      <a:pt x="6241" y="131"/>
                    </a:lnTo>
                    <a:lnTo>
                      <a:pt x="6233" y="126"/>
                    </a:lnTo>
                    <a:lnTo>
                      <a:pt x="6213" y="111"/>
                    </a:lnTo>
                    <a:lnTo>
                      <a:pt x="6185" y="90"/>
                    </a:lnTo>
                    <a:lnTo>
                      <a:pt x="6151" y="66"/>
                    </a:lnTo>
                    <a:lnTo>
                      <a:pt x="6115" y="42"/>
                    </a:lnTo>
                    <a:lnTo>
                      <a:pt x="6081" y="21"/>
                    </a:lnTo>
                    <a:lnTo>
                      <a:pt x="6066" y="12"/>
                    </a:lnTo>
                    <a:lnTo>
                      <a:pt x="6053" y="6"/>
                    </a:lnTo>
                    <a:lnTo>
                      <a:pt x="6042" y="2"/>
                    </a:lnTo>
                    <a:lnTo>
                      <a:pt x="6033" y="0"/>
                    </a:lnTo>
                    <a:lnTo>
                      <a:pt x="6025" y="1"/>
                    </a:lnTo>
                    <a:lnTo>
                      <a:pt x="6016" y="2"/>
                    </a:lnTo>
                    <a:lnTo>
                      <a:pt x="6007" y="5"/>
                    </a:lnTo>
                    <a:lnTo>
                      <a:pt x="5997" y="9"/>
                    </a:lnTo>
                    <a:lnTo>
                      <a:pt x="5987" y="14"/>
                    </a:lnTo>
                    <a:lnTo>
                      <a:pt x="5976" y="20"/>
                    </a:lnTo>
                    <a:lnTo>
                      <a:pt x="5966" y="26"/>
                    </a:lnTo>
                    <a:lnTo>
                      <a:pt x="5954" y="33"/>
                    </a:lnTo>
                    <a:lnTo>
                      <a:pt x="5933" y="49"/>
                    </a:lnTo>
                    <a:lnTo>
                      <a:pt x="5912" y="67"/>
                    </a:lnTo>
                    <a:lnTo>
                      <a:pt x="5901" y="76"/>
                    </a:lnTo>
                    <a:lnTo>
                      <a:pt x="5892" y="86"/>
                    </a:lnTo>
                    <a:lnTo>
                      <a:pt x="5884" y="95"/>
                    </a:lnTo>
                    <a:lnTo>
                      <a:pt x="5876" y="105"/>
                    </a:lnTo>
                    <a:lnTo>
                      <a:pt x="5861" y="129"/>
                    </a:lnTo>
                    <a:lnTo>
                      <a:pt x="5835" y="177"/>
                    </a:lnTo>
                    <a:lnTo>
                      <a:pt x="5798" y="248"/>
                    </a:lnTo>
                    <a:lnTo>
                      <a:pt x="5752" y="337"/>
                    </a:lnTo>
                    <a:lnTo>
                      <a:pt x="5698" y="442"/>
                    </a:lnTo>
                    <a:lnTo>
                      <a:pt x="5637" y="559"/>
                    </a:lnTo>
                    <a:lnTo>
                      <a:pt x="5572" y="685"/>
                    </a:lnTo>
                    <a:lnTo>
                      <a:pt x="5504" y="816"/>
                    </a:lnTo>
                    <a:lnTo>
                      <a:pt x="5436" y="950"/>
                    </a:lnTo>
                    <a:lnTo>
                      <a:pt x="5367" y="1083"/>
                    </a:lnTo>
                    <a:lnTo>
                      <a:pt x="5301" y="1213"/>
                    </a:lnTo>
                    <a:lnTo>
                      <a:pt x="5238" y="1334"/>
                    </a:lnTo>
                    <a:lnTo>
                      <a:pt x="5181" y="1446"/>
                    </a:lnTo>
                    <a:lnTo>
                      <a:pt x="5129" y="1543"/>
                    </a:lnTo>
                    <a:lnTo>
                      <a:pt x="5087" y="1624"/>
                    </a:lnTo>
                    <a:lnTo>
                      <a:pt x="5055" y="1684"/>
                    </a:lnTo>
                    <a:lnTo>
                      <a:pt x="5042" y="1709"/>
                    </a:lnTo>
                    <a:lnTo>
                      <a:pt x="5030" y="1731"/>
                    </a:lnTo>
                    <a:lnTo>
                      <a:pt x="5020" y="1754"/>
                    </a:lnTo>
                    <a:lnTo>
                      <a:pt x="5012" y="1775"/>
                    </a:lnTo>
                    <a:lnTo>
                      <a:pt x="5004" y="1795"/>
                    </a:lnTo>
                    <a:lnTo>
                      <a:pt x="4996" y="1814"/>
                    </a:lnTo>
                    <a:lnTo>
                      <a:pt x="4990" y="1833"/>
                    </a:lnTo>
                    <a:lnTo>
                      <a:pt x="4985" y="1850"/>
                    </a:lnTo>
                    <a:lnTo>
                      <a:pt x="4977" y="1883"/>
                    </a:lnTo>
                    <a:lnTo>
                      <a:pt x="4972" y="1912"/>
                    </a:lnTo>
                    <a:lnTo>
                      <a:pt x="4969" y="1938"/>
                    </a:lnTo>
                    <a:lnTo>
                      <a:pt x="4967" y="1962"/>
                    </a:lnTo>
                    <a:lnTo>
                      <a:pt x="4966" y="2002"/>
                    </a:lnTo>
                    <a:lnTo>
                      <a:pt x="4964" y="2033"/>
                    </a:lnTo>
                    <a:lnTo>
                      <a:pt x="4962" y="2041"/>
                    </a:lnTo>
                    <a:lnTo>
                      <a:pt x="4961" y="2047"/>
                    </a:lnTo>
                    <a:lnTo>
                      <a:pt x="4959" y="2053"/>
                    </a:lnTo>
                    <a:lnTo>
                      <a:pt x="4955" y="2059"/>
                    </a:lnTo>
                    <a:lnTo>
                      <a:pt x="4952" y="2065"/>
                    </a:lnTo>
                    <a:lnTo>
                      <a:pt x="4948" y="2070"/>
                    </a:lnTo>
                    <a:lnTo>
                      <a:pt x="4943" y="2075"/>
                    </a:lnTo>
                    <a:lnTo>
                      <a:pt x="4938" y="2080"/>
                    </a:lnTo>
                    <a:lnTo>
                      <a:pt x="4911" y="2102"/>
                    </a:lnTo>
                    <a:lnTo>
                      <a:pt x="4880" y="2126"/>
                    </a:lnTo>
                    <a:lnTo>
                      <a:pt x="4848" y="2153"/>
                    </a:lnTo>
                    <a:lnTo>
                      <a:pt x="4816" y="2179"/>
                    </a:lnTo>
                    <a:lnTo>
                      <a:pt x="4788" y="2201"/>
                    </a:lnTo>
                    <a:lnTo>
                      <a:pt x="4764" y="2221"/>
                    </a:lnTo>
                    <a:lnTo>
                      <a:pt x="4748" y="2233"/>
                    </a:lnTo>
                    <a:lnTo>
                      <a:pt x="4743" y="2238"/>
                    </a:lnTo>
                    <a:lnTo>
                      <a:pt x="3843" y="3807"/>
                    </a:lnTo>
                    <a:lnTo>
                      <a:pt x="3192" y="5018"/>
                    </a:lnTo>
                    <a:lnTo>
                      <a:pt x="3165" y="5204"/>
                    </a:lnTo>
                    <a:lnTo>
                      <a:pt x="3034" y="5296"/>
                    </a:lnTo>
                    <a:lnTo>
                      <a:pt x="2461" y="6390"/>
                    </a:lnTo>
                    <a:lnTo>
                      <a:pt x="2458" y="6398"/>
                    </a:lnTo>
                    <a:lnTo>
                      <a:pt x="2450" y="6419"/>
                    </a:lnTo>
                    <a:lnTo>
                      <a:pt x="2435" y="6452"/>
                    </a:lnTo>
                    <a:lnTo>
                      <a:pt x="2418" y="6495"/>
                    </a:lnTo>
                    <a:lnTo>
                      <a:pt x="2396" y="6545"/>
                    </a:lnTo>
                    <a:lnTo>
                      <a:pt x="2373" y="6602"/>
                    </a:lnTo>
                    <a:lnTo>
                      <a:pt x="2346" y="6665"/>
                    </a:lnTo>
                    <a:lnTo>
                      <a:pt x="2320" y="6728"/>
                    </a:lnTo>
                    <a:lnTo>
                      <a:pt x="2292" y="6794"/>
                    </a:lnTo>
                    <a:lnTo>
                      <a:pt x="2264" y="6857"/>
                    </a:lnTo>
                    <a:lnTo>
                      <a:pt x="2238" y="6918"/>
                    </a:lnTo>
                    <a:lnTo>
                      <a:pt x="2213" y="6975"/>
                    </a:lnTo>
                    <a:lnTo>
                      <a:pt x="2192" y="7025"/>
                    </a:lnTo>
                    <a:lnTo>
                      <a:pt x="2173" y="7066"/>
                    </a:lnTo>
                    <a:lnTo>
                      <a:pt x="2159" y="7097"/>
                    </a:lnTo>
                    <a:lnTo>
                      <a:pt x="2149" y="7115"/>
                    </a:lnTo>
                    <a:lnTo>
                      <a:pt x="2146" y="7122"/>
                    </a:lnTo>
                    <a:lnTo>
                      <a:pt x="2143" y="7128"/>
                    </a:lnTo>
                    <a:lnTo>
                      <a:pt x="2139" y="7135"/>
                    </a:lnTo>
                    <a:lnTo>
                      <a:pt x="2138" y="7143"/>
                    </a:lnTo>
                    <a:lnTo>
                      <a:pt x="2135" y="7158"/>
                    </a:lnTo>
                    <a:lnTo>
                      <a:pt x="2135" y="7173"/>
                    </a:lnTo>
                    <a:lnTo>
                      <a:pt x="2135" y="7190"/>
                    </a:lnTo>
                    <a:lnTo>
                      <a:pt x="2137" y="7206"/>
                    </a:lnTo>
                    <a:lnTo>
                      <a:pt x="2139" y="7223"/>
                    </a:lnTo>
                    <a:lnTo>
                      <a:pt x="2141" y="7240"/>
                    </a:lnTo>
                    <a:lnTo>
                      <a:pt x="2144" y="7256"/>
                    </a:lnTo>
                    <a:lnTo>
                      <a:pt x="2146" y="7273"/>
                    </a:lnTo>
                    <a:lnTo>
                      <a:pt x="2148" y="7289"/>
                    </a:lnTo>
                    <a:lnTo>
                      <a:pt x="2148" y="7304"/>
                    </a:lnTo>
                    <a:lnTo>
                      <a:pt x="2148" y="7318"/>
                    </a:lnTo>
                    <a:lnTo>
                      <a:pt x="2145" y="7331"/>
                    </a:lnTo>
                    <a:lnTo>
                      <a:pt x="2144" y="7337"/>
                    </a:lnTo>
                    <a:lnTo>
                      <a:pt x="2140" y="7343"/>
                    </a:lnTo>
                    <a:lnTo>
                      <a:pt x="2137" y="7348"/>
                    </a:lnTo>
                    <a:lnTo>
                      <a:pt x="2134" y="7353"/>
                    </a:lnTo>
                    <a:lnTo>
                      <a:pt x="2127" y="7364"/>
                    </a:lnTo>
                    <a:lnTo>
                      <a:pt x="2122" y="7375"/>
                    </a:lnTo>
                    <a:lnTo>
                      <a:pt x="2116" y="7385"/>
                    </a:lnTo>
                    <a:lnTo>
                      <a:pt x="2111" y="7396"/>
                    </a:lnTo>
                    <a:lnTo>
                      <a:pt x="2102" y="7420"/>
                    </a:lnTo>
                    <a:lnTo>
                      <a:pt x="2092" y="7442"/>
                    </a:lnTo>
                    <a:lnTo>
                      <a:pt x="2088" y="7454"/>
                    </a:lnTo>
                    <a:lnTo>
                      <a:pt x="2082" y="7464"/>
                    </a:lnTo>
                    <a:lnTo>
                      <a:pt x="2076" y="7474"/>
                    </a:lnTo>
                    <a:lnTo>
                      <a:pt x="2070" y="7483"/>
                    </a:lnTo>
                    <a:lnTo>
                      <a:pt x="2062" y="7492"/>
                    </a:lnTo>
                    <a:lnTo>
                      <a:pt x="2053" y="7499"/>
                    </a:lnTo>
                    <a:lnTo>
                      <a:pt x="2043" y="7506"/>
                    </a:lnTo>
                    <a:lnTo>
                      <a:pt x="2032" y="7511"/>
                    </a:lnTo>
                    <a:lnTo>
                      <a:pt x="2005" y="7521"/>
                    </a:lnTo>
                    <a:lnTo>
                      <a:pt x="1977" y="7532"/>
                    </a:lnTo>
                    <a:lnTo>
                      <a:pt x="1949" y="7544"/>
                    </a:lnTo>
                    <a:lnTo>
                      <a:pt x="1922" y="7555"/>
                    </a:lnTo>
                    <a:lnTo>
                      <a:pt x="1898" y="7564"/>
                    </a:lnTo>
                    <a:lnTo>
                      <a:pt x="1879" y="7571"/>
                    </a:lnTo>
                    <a:lnTo>
                      <a:pt x="1867" y="7576"/>
                    </a:lnTo>
                    <a:lnTo>
                      <a:pt x="1862" y="7579"/>
                    </a:lnTo>
                    <a:lnTo>
                      <a:pt x="1118" y="8658"/>
                    </a:lnTo>
                    <a:lnTo>
                      <a:pt x="1113" y="8667"/>
                    </a:lnTo>
                    <a:lnTo>
                      <a:pt x="1099" y="8692"/>
                    </a:lnTo>
                    <a:lnTo>
                      <a:pt x="1077" y="8732"/>
                    </a:lnTo>
                    <a:lnTo>
                      <a:pt x="1048" y="8783"/>
                    </a:lnTo>
                    <a:lnTo>
                      <a:pt x="1013" y="8844"/>
                    </a:lnTo>
                    <a:lnTo>
                      <a:pt x="974" y="8914"/>
                    </a:lnTo>
                    <a:lnTo>
                      <a:pt x="930" y="8990"/>
                    </a:lnTo>
                    <a:lnTo>
                      <a:pt x="883" y="9068"/>
                    </a:lnTo>
                    <a:lnTo>
                      <a:pt x="835" y="9150"/>
                    </a:lnTo>
                    <a:lnTo>
                      <a:pt x="786" y="9232"/>
                    </a:lnTo>
                    <a:lnTo>
                      <a:pt x="737" y="9312"/>
                    </a:lnTo>
                    <a:lnTo>
                      <a:pt x="689" y="9387"/>
                    </a:lnTo>
                    <a:lnTo>
                      <a:pt x="644" y="9456"/>
                    </a:lnTo>
                    <a:lnTo>
                      <a:pt x="601" y="9518"/>
                    </a:lnTo>
                    <a:lnTo>
                      <a:pt x="581" y="9544"/>
                    </a:lnTo>
                    <a:lnTo>
                      <a:pt x="563" y="9569"/>
                    </a:lnTo>
                    <a:lnTo>
                      <a:pt x="547" y="9590"/>
                    </a:lnTo>
                    <a:lnTo>
                      <a:pt x="531" y="9608"/>
                    </a:lnTo>
                    <a:lnTo>
                      <a:pt x="502" y="9641"/>
                    </a:lnTo>
                    <a:lnTo>
                      <a:pt x="472" y="9677"/>
                    </a:lnTo>
                    <a:lnTo>
                      <a:pt x="442" y="9715"/>
                    </a:lnTo>
                    <a:lnTo>
                      <a:pt x="413" y="9755"/>
                    </a:lnTo>
                    <a:lnTo>
                      <a:pt x="383" y="9796"/>
                    </a:lnTo>
                    <a:lnTo>
                      <a:pt x="354" y="9836"/>
                    </a:lnTo>
                    <a:lnTo>
                      <a:pt x="327" y="9877"/>
                    </a:lnTo>
                    <a:lnTo>
                      <a:pt x="300" y="9917"/>
                    </a:lnTo>
                    <a:lnTo>
                      <a:pt x="251" y="9992"/>
                    </a:lnTo>
                    <a:lnTo>
                      <a:pt x="209" y="10059"/>
                    </a:lnTo>
                    <a:lnTo>
                      <a:pt x="177" y="10111"/>
                    </a:lnTo>
                    <a:lnTo>
                      <a:pt x="157" y="10147"/>
                    </a:lnTo>
                    <a:lnTo>
                      <a:pt x="147" y="10160"/>
                    </a:lnTo>
                    <a:lnTo>
                      <a:pt x="136" y="10176"/>
                    </a:lnTo>
                    <a:lnTo>
                      <a:pt x="122" y="10193"/>
                    </a:lnTo>
                    <a:lnTo>
                      <a:pt x="107" y="10211"/>
                    </a:lnTo>
                    <a:lnTo>
                      <a:pt x="91" y="10231"/>
                    </a:lnTo>
                    <a:lnTo>
                      <a:pt x="74" y="10251"/>
                    </a:lnTo>
                    <a:lnTo>
                      <a:pt x="57" y="10273"/>
                    </a:lnTo>
                    <a:lnTo>
                      <a:pt x="42" y="10294"/>
                    </a:lnTo>
                    <a:lnTo>
                      <a:pt x="29" y="10316"/>
                    </a:lnTo>
                    <a:lnTo>
                      <a:pt x="16" y="10337"/>
                    </a:lnTo>
                    <a:lnTo>
                      <a:pt x="11" y="10348"/>
                    </a:lnTo>
                    <a:lnTo>
                      <a:pt x="7" y="10358"/>
                    </a:lnTo>
                    <a:lnTo>
                      <a:pt x="4" y="10368"/>
                    </a:lnTo>
                    <a:lnTo>
                      <a:pt x="2" y="10378"/>
                    </a:lnTo>
                    <a:lnTo>
                      <a:pt x="0" y="10388"/>
                    </a:lnTo>
                    <a:lnTo>
                      <a:pt x="0" y="10399"/>
                    </a:lnTo>
                    <a:lnTo>
                      <a:pt x="1" y="10408"/>
                    </a:lnTo>
                    <a:lnTo>
                      <a:pt x="3" y="10417"/>
                    </a:lnTo>
                    <a:lnTo>
                      <a:pt x="6" y="10425"/>
                    </a:lnTo>
                    <a:lnTo>
                      <a:pt x="11" y="10435"/>
                    </a:lnTo>
                    <a:lnTo>
                      <a:pt x="17" y="10443"/>
                    </a:lnTo>
                    <a:lnTo>
                      <a:pt x="25" y="10450"/>
                    </a:lnTo>
                    <a:lnTo>
                      <a:pt x="75" y="10490"/>
                    </a:lnTo>
                    <a:lnTo>
                      <a:pt x="147" y="10547"/>
                    </a:lnTo>
                    <a:lnTo>
                      <a:pt x="190" y="10580"/>
                    </a:lnTo>
                    <a:lnTo>
                      <a:pt x="237" y="10615"/>
                    </a:lnTo>
                    <a:lnTo>
                      <a:pt x="286" y="10650"/>
                    </a:lnTo>
                    <a:lnTo>
                      <a:pt x="335" y="10686"/>
                    </a:lnTo>
                    <a:lnTo>
                      <a:pt x="385" y="10721"/>
                    </a:lnTo>
                    <a:lnTo>
                      <a:pt x="434" y="10754"/>
                    </a:lnTo>
                    <a:lnTo>
                      <a:pt x="482" y="10784"/>
                    </a:lnTo>
                    <a:lnTo>
                      <a:pt x="527" y="10812"/>
                    </a:lnTo>
                    <a:lnTo>
                      <a:pt x="549" y="10824"/>
                    </a:lnTo>
                    <a:lnTo>
                      <a:pt x="569" y="10836"/>
                    </a:lnTo>
                    <a:lnTo>
                      <a:pt x="589" y="10845"/>
                    </a:lnTo>
                    <a:lnTo>
                      <a:pt x="607" y="10854"/>
                    </a:lnTo>
                    <a:lnTo>
                      <a:pt x="623" y="10860"/>
                    </a:lnTo>
                    <a:lnTo>
                      <a:pt x="639" y="10866"/>
                    </a:lnTo>
                    <a:lnTo>
                      <a:pt x="652" y="10870"/>
                    </a:lnTo>
                    <a:lnTo>
                      <a:pt x="664" y="10872"/>
                    </a:lnTo>
                    <a:lnTo>
                      <a:pt x="691" y="10851"/>
                    </a:lnTo>
                    <a:lnTo>
                      <a:pt x="747" y="10787"/>
                    </a:lnTo>
                    <a:lnTo>
                      <a:pt x="832" y="10681"/>
                    </a:lnTo>
                    <a:lnTo>
                      <a:pt x="943" y="10537"/>
                    </a:lnTo>
                    <a:lnTo>
                      <a:pt x="1078" y="10357"/>
                    </a:lnTo>
                    <a:lnTo>
                      <a:pt x="1236" y="10143"/>
                    </a:lnTo>
                    <a:lnTo>
                      <a:pt x="1413" y="9897"/>
                    </a:lnTo>
                    <a:lnTo>
                      <a:pt x="1608" y="9622"/>
                    </a:lnTo>
                    <a:lnTo>
                      <a:pt x="1820" y="9320"/>
                    </a:lnTo>
                    <a:lnTo>
                      <a:pt x="2046" y="8994"/>
                    </a:lnTo>
                    <a:lnTo>
                      <a:pt x="2285" y="8646"/>
                    </a:lnTo>
                    <a:lnTo>
                      <a:pt x="2534" y="8277"/>
                    </a:lnTo>
                    <a:lnTo>
                      <a:pt x="2791" y="7892"/>
                    </a:lnTo>
                    <a:lnTo>
                      <a:pt x="3055" y="7491"/>
                    </a:lnTo>
                    <a:lnTo>
                      <a:pt x="3323" y="7077"/>
                    </a:lnTo>
                    <a:lnTo>
                      <a:pt x="3594" y="6652"/>
                    </a:lnTo>
                    <a:lnTo>
                      <a:pt x="3865" y="6221"/>
                    </a:lnTo>
                    <a:lnTo>
                      <a:pt x="4136" y="5783"/>
                    </a:lnTo>
                    <a:lnTo>
                      <a:pt x="4402" y="5342"/>
                    </a:lnTo>
                    <a:lnTo>
                      <a:pt x="4664" y="4900"/>
                    </a:lnTo>
                    <a:lnTo>
                      <a:pt x="4918" y="4459"/>
                    </a:lnTo>
                    <a:lnTo>
                      <a:pt x="5162" y="4022"/>
                    </a:lnTo>
                    <a:lnTo>
                      <a:pt x="5396" y="3590"/>
                    </a:lnTo>
                    <a:lnTo>
                      <a:pt x="5617" y="3167"/>
                    </a:lnTo>
                    <a:lnTo>
                      <a:pt x="5821" y="2755"/>
                    </a:lnTo>
                    <a:lnTo>
                      <a:pt x="6010" y="2356"/>
                    </a:lnTo>
                    <a:lnTo>
                      <a:pt x="6179" y="1972"/>
                    </a:lnTo>
                    <a:lnTo>
                      <a:pt x="6327" y="1607"/>
                    </a:lnTo>
                    <a:lnTo>
                      <a:pt x="6452" y="1261"/>
                    </a:lnTo>
                    <a:lnTo>
                      <a:pt x="6552" y="937"/>
                    </a:lnTo>
                    <a:lnTo>
                      <a:pt x="6626" y="639"/>
                    </a:lnTo>
                    <a:lnTo>
                      <a:pt x="6670" y="367"/>
                    </a:lnTo>
                    <a:close/>
                  </a:path>
                </a:pathLst>
              </a:custGeom>
              <a:solidFill>
                <a:srgbClr val="F0EC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50" name="Freeform 345">
                <a:extLst>
                  <a:ext uri="{FF2B5EF4-FFF2-40B4-BE49-F238E27FC236}">
                    <a16:creationId xmlns:a16="http://schemas.microsoft.com/office/drawing/2014/main" id="{BB00955C-F648-4CE5-A189-916546573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4" y="1352"/>
                <a:ext cx="700" cy="556"/>
              </a:xfrm>
              <a:custGeom>
                <a:avLst/>
                <a:gdLst>
                  <a:gd name="T0" fmla="*/ 18 w 13297"/>
                  <a:gd name="T1" fmla="*/ 1 h 10558"/>
                  <a:gd name="T2" fmla="*/ 25 w 13297"/>
                  <a:gd name="T3" fmla="*/ 5 h 10558"/>
                  <a:gd name="T4" fmla="*/ 30 w 13297"/>
                  <a:gd name="T5" fmla="*/ 8 h 10558"/>
                  <a:gd name="T6" fmla="*/ 31 w 13297"/>
                  <a:gd name="T7" fmla="*/ 9 h 10558"/>
                  <a:gd name="T8" fmla="*/ 31 w 13297"/>
                  <a:gd name="T9" fmla="*/ 9 h 10558"/>
                  <a:gd name="T10" fmla="*/ 33 w 13297"/>
                  <a:gd name="T11" fmla="*/ 10 h 10558"/>
                  <a:gd name="T12" fmla="*/ 34 w 13297"/>
                  <a:gd name="T13" fmla="*/ 11 h 10558"/>
                  <a:gd name="T14" fmla="*/ 34 w 13297"/>
                  <a:gd name="T15" fmla="*/ 12 h 10558"/>
                  <a:gd name="T16" fmla="*/ 35 w 13297"/>
                  <a:gd name="T17" fmla="*/ 12 h 10558"/>
                  <a:gd name="T18" fmla="*/ 35 w 13297"/>
                  <a:gd name="T19" fmla="*/ 12 h 10558"/>
                  <a:gd name="T20" fmla="*/ 36 w 13297"/>
                  <a:gd name="T21" fmla="*/ 13 h 10558"/>
                  <a:gd name="T22" fmla="*/ 37 w 13297"/>
                  <a:gd name="T23" fmla="*/ 14 h 10558"/>
                  <a:gd name="T24" fmla="*/ 37 w 13297"/>
                  <a:gd name="T25" fmla="*/ 14 h 10558"/>
                  <a:gd name="T26" fmla="*/ 37 w 13297"/>
                  <a:gd name="T27" fmla="*/ 14 h 10558"/>
                  <a:gd name="T28" fmla="*/ 36 w 13297"/>
                  <a:gd name="T29" fmla="*/ 14 h 10558"/>
                  <a:gd name="T30" fmla="*/ 35 w 13297"/>
                  <a:gd name="T31" fmla="*/ 15 h 10558"/>
                  <a:gd name="T32" fmla="*/ 32 w 13297"/>
                  <a:gd name="T33" fmla="*/ 16 h 10558"/>
                  <a:gd name="T34" fmla="*/ 29 w 13297"/>
                  <a:gd name="T35" fmla="*/ 17 h 10558"/>
                  <a:gd name="T36" fmla="*/ 25 w 13297"/>
                  <a:gd name="T37" fmla="*/ 19 h 10558"/>
                  <a:gd name="T38" fmla="*/ 21 w 13297"/>
                  <a:gd name="T39" fmla="*/ 20 h 10558"/>
                  <a:gd name="T40" fmla="*/ 20 w 13297"/>
                  <a:gd name="T41" fmla="*/ 21 h 10558"/>
                  <a:gd name="T42" fmla="*/ 20 w 13297"/>
                  <a:gd name="T43" fmla="*/ 21 h 10558"/>
                  <a:gd name="T44" fmla="*/ 18 w 13297"/>
                  <a:gd name="T45" fmla="*/ 22 h 10558"/>
                  <a:gd name="T46" fmla="*/ 15 w 13297"/>
                  <a:gd name="T47" fmla="*/ 23 h 10558"/>
                  <a:gd name="T48" fmla="*/ 13 w 13297"/>
                  <a:gd name="T49" fmla="*/ 24 h 10558"/>
                  <a:gd name="T50" fmla="*/ 10 w 13297"/>
                  <a:gd name="T51" fmla="*/ 25 h 10558"/>
                  <a:gd name="T52" fmla="*/ 7 w 13297"/>
                  <a:gd name="T53" fmla="*/ 26 h 10558"/>
                  <a:gd name="T54" fmla="*/ 6 w 13297"/>
                  <a:gd name="T55" fmla="*/ 27 h 10558"/>
                  <a:gd name="T56" fmla="*/ 4 w 13297"/>
                  <a:gd name="T57" fmla="*/ 28 h 10558"/>
                  <a:gd name="T58" fmla="*/ 2 w 13297"/>
                  <a:gd name="T59" fmla="*/ 29 h 10558"/>
                  <a:gd name="T60" fmla="*/ 0 w 13297"/>
                  <a:gd name="T61" fmla="*/ 29 h 10558"/>
                  <a:gd name="T62" fmla="*/ 0 w 13297"/>
                  <a:gd name="T63" fmla="*/ 29 h 10558"/>
                  <a:gd name="T64" fmla="*/ 0 w 13297"/>
                  <a:gd name="T65" fmla="*/ 29 h 10558"/>
                  <a:gd name="T66" fmla="*/ 0 w 13297"/>
                  <a:gd name="T67" fmla="*/ 29 h 10558"/>
                  <a:gd name="T68" fmla="*/ 0 w 13297"/>
                  <a:gd name="T69" fmla="*/ 29 h 10558"/>
                  <a:gd name="T70" fmla="*/ 1 w 13297"/>
                  <a:gd name="T71" fmla="*/ 27 h 10558"/>
                  <a:gd name="T72" fmla="*/ 2 w 13297"/>
                  <a:gd name="T73" fmla="*/ 26 h 10558"/>
                  <a:gd name="T74" fmla="*/ 2 w 13297"/>
                  <a:gd name="T75" fmla="*/ 26 h 10558"/>
                  <a:gd name="T76" fmla="*/ 2 w 13297"/>
                  <a:gd name="T77" fmla="*/ 25 h 10558"/>
                  <a:gd name="T78" fmla="*/ 3 w 13297"/>
                  <a:gd name="T79" fmla="*/ 24 h 10558"/>
                  <a:gd name="T80" fmla="*/ 4 w 13297"/>
                  <a:gd name="T81" fmla="*/ 23 h 10558"/>
                  <a:gd name="T82" fmla="*/ 4 w 13297"/>
                  <a:gd name="T83" fmla="*/ 23 h 10558"/>
                  <a:gd name="T84" fmla="*/ 4 w 13297"/>
                  <a:gd name="T85" fmla="*/ 23 h 10558"/>
                  <a:gd name="T86" fmla="*/ 4 w 13297"/>
                  <a:gd name="T87" fmla="*/ 22 h 10558"/>
                  <a:gd name="T88" fmla="*/ 5 w 13297"/>
                  <a:gd name="T89" fmla="*/ 21 h 10558"/>
                  <a:gd name="T90" fmla="*/ 7 w 13297"/>
                  <a:gd name="T91" fmla="*/ 18 h 10558"/>
                  <a:gd name="T92" fmla="*/ 8 w 13297"/>
                  <a:gd name="T93" fmla="*/ 16 h 10558"/>
                  <a:gd name="T94" fmla="*/ 8 w 13297"/>
                  <a:gd name="T95" fmla="*/ 15 h 10558"/>
                  <a:gd name="T96" fmla="*/ 9 w 13297"/>
                  <a:gd name="T97" fmla="*/ 14 h 10558"/>
                  <a:gd name="T98" fmla="*/ 10 w 13297"/>
                  <a:gd name="T99" fmla="*/ 13 h 10558"/>
                  <a:gd name="T100" fmla="*/ 10 w 13297"/>
                  <a:gd name="T101" fmla="*/ 12 h 10558"/>
                  <a:gd name="T102" fmla="*/ 11 w 13297"/>
                  <a:gd name="T103" fmla="*/ 11 h 10558"/>
                  <a:gd name="T104" fmla="*/ 12 w 13297"/>
                  <a:gd name="T105" fmla="*/ 10 h 10558"/>
                  <a:gd name="T106" fmla="*/ 12 w 13297"/>
                  <a:gd name="T107" fmla="*/ 9 h 10558"/>
                  <a:gd name="T108" fmla="*/ 14 w 13297"/>
                  <a:gd name="T109" fmla="*/ 6 h 10558"/>
                  <a:gd name="T110" fmla="*/ 15 w 13297"/>
                  <a:gd name="T111" fmla="*/ 4 h 10558"/>
                  <a:gd name="T112" fmla="*/ 15 w 13297"/>
                  <a:gd name="T113" fmla="*/ 3 h 10558"/>
                  <a:gd name="T114" fmla="*/ 16 w 13297"/>
                  <a:gd name="T115" fmla="*/ 2 h 10558"/>
                  <a:gd name="T116" fmla="*/ 16 w 13297"/>
                  <a:gd name="T117" fmla="*/ 1 h 10558"/>
                  <a:gd name="T118" fmla="*/ 17 w 13297"/>
                  <a:gd name="T119" fmla="*/ 0 h 1055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3297" h="10558">
                    <a:moveTo>
                      <a:pt x="6064" y="0"/>
                    </a:moveTo>
                    <a:lnTo>
                      <a:pt x="6106" y="26"/>
                    </a:lnTo>
                    <a:lnTo>
                      <a:pt x="6168" y="67"/>
                    </a:lnTo>
                    <a:lnTo>
                      <a:pt x="6253" y="121"/>
                    </a:lnTo>
                    <a:lnTo>
                      <a:pt x="6356" y="188"/>
                    </a:lnTo>
                    <a:lnTo>
                      <a:pt x="6616" y="360"/>
                    </a:lnTo>
                    <a:lnTo>
                      <a:pt x="6936" y="572"/>
                    </a:lnTo>
                    <a:lnTo>
                      <a:pt x="7302" y="816"/>
                    </a:lnTo>
                    <a:lnTo>
                      <a:pt x="7706" y="1083"/>
                    </a:lnTo>
                    <a:lnTo>
                      <a:pt x="8131" y="1366"/>
                    </a:lnTo>
                    <a:lnTo>
                      <a:pt x="8570" y="1657"/>
                    </a:lnTo>
                    <a:lnTo>
                      <a:pt x="9008" y="1946"/>
                    </a:lnTo>
                    <a:lnTo>
                      <a:pt x="9434" y="2228"/>
                    </a:lnTo>
                    <a:lnTo>
                      <a:pt x="9834" y="2491"/>
                    </a:lnTo>
                    <a:lnTo>
                      <a:pt x="10199" y="2728"/>
                    </a:lnTo>
                    <a:lnTo>
                      <a:pt x="10364" y="2835"/>
                    </a:lnTo>
                    <a:lnTo>
                      <a:pt x="10515" y="2932"/>
                    </a:lnTo>
                    <a:lnTo>
                      <a:pt x="10652" y="3019"/>
                    </a:lnTo>
                    <a:lnTo>
                      <a:pt x="10772" y="3094"/>
                    </a:lnTo>
                    <a:lnTo>
                      <a:pt x="10874" y="3156"/>
                    </a:lnTo>
                    <a:lnTo>
                      <a:pt x="10956" y="3204"/>
                    </a:lnTo>
                    <a:lnTo>
                      <a:pt x="11017" y="3238"/>
                    </a:lnTo>
                    <a:lnTo>
                      <a:pt x="11056" y="3256"/>
                    </a:lnTo>
                    <a:lnTo>
                      <a:pt x="11084" y="3267"/>
                    </a:lnTo>
                    <a:lnTo>
                      <a:pt x="11114" y="3282"/>
                    </a:lnTo>
                    <a:lnTo>
                      <a:pt x="11147" y="3297"/>
                    </a:lnTo>
                    <a:lnTo>
                      <a:pt x="11182" y="3317"/>
                    </a:lnTo>
                    <a:lnTo>
                      <a:pt x="11219" y="3337"/>
                    </a:lnTo>
                    <a:lnTo>
                      <a:pt x="11257" y="3360"/>
                    </a:lnTo>
                    <a:lnTo>
                      <a:pt x="11295" y="3383"/>
                    </a:lnTo>
                    <a:lnTo>
                      <a:pt x="11336" y="3409"/>
                    </a:lnTo>
                    <a:lnTo>
                      <a:pt x="11420" y="3464"/>
                    </a:lnTo>
                    <a:lnTo>
                      <a:pt x="11507" y="3523"/>
                    </a:lnTo>
                    <a:lnTo>
                      <a:pt x="11594" y="3585"/>
                    </a:lnTo>
                    <a:lnTo>
                      <a:pt x="11681" y="3648"/>
                    </a:lnTo>
                    <a:lnTo>
                      <a:pt x="11765" y="3711"/>
                    </a:lnTo>
                    <a:lnTo>
                      <a:pt x="11845" y="3771"/>
                    </a:lnTo>
                    <a:lnTo>
                      <a:pt x="11920" y="3829"/>
                    </a:lnTo>
                    <a:lnTo>
                      <a:pt x="11986" y="3882"/>
                    </a:lnTo>
                    <a:lnTo>
                      <a:pt x="12045" y="3929"/>
                    </a:lnTo>
                    <a:lnTo>
                      <a:pt x="12093" y="3968"/>
                    </a:lnTo>
                    <a:lnTo>
                      <a:pt x="12129" y="3999"/>
                    </a:lnTo>
                    <a:lnTo>
                      <a:pt x="12151" y="4020"/>
                    </a:lnTo>
                    <a:lnTo>
                      <a:pt x="12187" y="4056"/>
                    </a:lnTo>
                    <a:lnTo>
                      <a:pt x="12234" y="4104"/>
                    </a:lnTo>
                    <a:lnTo>
                      <a:pt x="12290" y="4158"/>
                    </a:lnTo>
                    <a:lnTo>
                      <a:pt x="12352" y="4214"/>
                    </a:lnTo>
                    <a:lnTo>
                      <a:pt x="12384" y="4243"/>
                    </a:lnTo>
                    <a:lnTo>
                      <a:pt x="12416" y="4270"/>
                    </a:lnTo>
                    <a:lnTo>
                      <a:pt x="12448" y="4296"/>
                    </a:lnTo>
                    <a:lnTo>
                      <a:pt x="12480" y="4320"/>
                    </a:lnTo>
                    <a:lnTo>
                      <a:pt x="12511" y="4343"/>
                    </a:lnTo>
                    <a:lnTo>
                      <a:pt x="12539" y="4361"/>
                    </a:lnTo>
                    <a:lnTo>
                      <a:pt x="12554" y="4370"/>
                    </a:lnTo>
                    <a:lnTo>
                      <a:pt x="12567" y="4378"/>
                    </a:lnTo>
                    <a:lnTo>
                      <a:pt x="12580" y="4384"/>
                    </a:lnTo>
                    <a:lnTo>
                      <a:pt x="12592" y="4389"/>
                    </a:lnTo>
                    <a:lnTo>
                      <a:pt x="12606" y="4395"/>
                    </a:lnTo>
                    <a:lnTo>
                      <a:pt x="12622" y="4403"/>
                    </a:lnTo>
                    <a:lnTo>
                      <a:pt x="12641" y="4414"/>
                    </a:lnTo>
                    <a:lnTo>
                      <a:pt x="12660" y="4426"/>
                    </a:lnTo>
                    <a:lnTo>
                      <a:pt x="12706" y="4456"/>
                    </a:lnTo>
                    <a:lnTo>
                      <a:pt x="12758" y="4490"/>
                    </a:lnTo>
                    <a:lnTo>
                      <a:pt x="12814" y="4529"/>
                    </a:lnTo>
                    <a:lnTo>
                      <a:pt x="12873" y="4571"/>
                    </a:lnTo>
                    <a:lnTo>
                      <a:pt x="12933" y="4615"/>
                    </a:lnTo>
                    <a:lnTo>
                      <a:pt x="12994" y="4659"/>
                    </a:lnTo>
                    <a:lnTo>
                      <a:pt x="13108" y="4746"/>
                    </a:lnTo>
                    <a:lnTo>
                      <a:pt x="13205" y="4820"/>
                    </a:lnTo>
                    <a:lnTo>
                      <a:pt x="13271" y="4871"/>
                    </a:lnTo>
                    <a:lnTo>
                      <a:pt x="13297" y="4890"/>
                    </a:lnTo>
                    <a:lnTo>
                      <a:pt x="13296" y="4899"/>
                    </a:lnTo>
                    <a:lnTo>
                      <a:pt x="13295" y="4920"/>
                    </a:lnTo>
                    <a:lnTo>
                      <a:pt x="13293" y="4935"/>
                    </a:lnTo>
                    <a:lnTo>
                      <a:pt x="13289" y="4953"/>
                    </a:lnTo>
                    <a:lnTo>
                      <a:pt x="13285" y="4971"/>
                    </a:lnTo>
                    <a:lnTo>
                      <a:pt x="13280" y="4992"/>
                    </a:lnTo>
                    <a:lnTo>
                      <a:pt x="13273" y="5013"/>
                    </a:lnTo>
                    <a:lnTo>
                      <a:pt x="13265" y="5035"/>
                    </a:lnTo>
                    <a:lnTo>
                      <a:pt x="13255" y="5057"/>
                    </a:lnTo>
                    <a:lnTo>
                      <a:pt x="13242" y="5079"/>
                    </a:lnTo>
                    <a:lnTo>
                      <a:pt x="13235" y="5089"/>
                    </a:lnTo>
                    <a:lnTo>
                      <a:pt x="13227" y="5099"/>
                    </a:lnTo>
                    <a:lnTo>
                      <a:pt x="13219" y="5109"/>
                    </a:lnTo>
                    <a:lnTo>
                      <a:pt x="13210" y="5119"/>
                    </a:lnTo>
                    <a:lnTo>
                      <a:pt x="13200" y="5128"/>
                    </a:lnTo>
                    <a:lnTo>
                      <a:pt x="13190" y="5137"/>
                    </a:lnTo>
                    <a:lnTo>
                      <a:pt x="13179" y="5145"/>
                    </a:lnTo>
                    <a:lnTo>
                      <a:pt x="13168" y="5152"/>
                    </a:lnTo>
                    <a:lnTo>
                      <a:pt x="13150" y="5162"/>
                    </a:lnTo>
                    <a:lnTo>
                      <a:pt x="13125" y="5175"/>
                    </a:lnTo>
                    <a:lnTo>
                      <a:pt x="13090" y="5190"/>
                    </a:lnTo>
                    <a:lnTo>
                      <a:pt x="13047" y="5210"/>
                    </a:lnTo>
                    <a:lnTo>
                      <a:pt x="12938" y="5256"/>
                    </a:lnTo>
                    <a:lnTo>
                      <a:pt x="12802" y="5311"/>
                    </a:lnTo>
                    <a:lnTo>
                      <a:pt x="12645" y="5375"/>
                    </a:lnTo>
                    <a:lnTo>
                      <a:pt x="12468" y="5446"/>
                    </a:lnTo>
                    <a:lnTo>
                      <a:pt x="12275" y="5522"/>
                    </a:lnTo>
                    <a:lnTo>
                      <a:pt x="12071" y="5603"/>
                    </a:lnTo>
                    <a:lnTo>
                      <a:pt x="11861" y="5684"/>
                    </a:lnTo>
                    <a:lnTo>
                      <a:pt x="11647" y="5768"/>
                    </a:lnTo>
                    <a:lnTo>
                      <a:pt x="11433" y="5851"/>
                    </a:lnTo>
                    <a:lnTo>
                      <a:pt x="11224" y="5933"/>
                    </a:lnTo>
                    <a:lnTo>
                      <a:pt x="11022" y="6011"/>
                    </a:lnTo>
                    <a:lnTo>
                      <a:pt x="10833" y="6084"/>
                    </a:lnTo>
                    <a:lnTo>
                      <a:pt x="10660" y="6150"/>
                    </a:lnTo>
                    <a:lnTo>
                      <a:pt x="10507" y="6209"/>
                    </a:lnTo>
                    <a:lnTo>
                      <a:pt x="10349" y="6270"/>
                    </a:lnTo>
                    <a:lnTo>
                      <a:pt x="10161" y="6343"/>
                    </a:lnTo>
                    <a:lnTo>
                      <a:pt x="9949" y="6427"/>
                    </a:lnTo>
                    <a:lnTo>
                      <a:pt x="9717" y="6518"/>
                    </a:lnTo>
                    <a:lnTo>
                      <a:pt x="9470" y="6617"/>
                    </a:lnTo>
                    <a:lnTo>
                      <a:pt x="9215" y="6719"/>
                    </a:lnTo>
                    <a:lnTo>
                      <a:pt x="8955" y="6824"/>
                    </a:lnTo>
                    <a:lnTo>
                      <a:pt x="8696" y="6930"/>
                    </a:lnTo>
                    <a:lnTo>
                      <a:pt x="8444" y="7034"/>
                    </a:lnTo>
                    <a:lnTo>
                      <a:pt x="8202" y="7134"/>
                    </a:lnTo>
                    <a:lnTo>
                      <a:pt x="7977" y="7229"/>
                    </a:lnTo>
                    <a:lnTo>
                      <a:pt x="7774" y="7317"/>
                    </a:lnTo>
                    <a:lnTo>
                      <a:pt x="7681" y="7357"/>
                    </a:lnTo>
                    <a:lnTo>
                      <a:pt x="7597" y="7394"/>
                    </a:lnTo>
                    <a:lnTo>
                      <a:pt x="7519" y="7429"/>
                    </a:lnTo>
                    <a:lnTo>
                      <a:pt x="7452" y="7461"/>
                    </a:lnTo>
                    <a:lnTo>
                      <a:pt x="7392" y="7490"/>
                    </a:lnTo>
                    <a:lnTo>
                      <a:pt x="7343" y="7514"/>
                    </a:lnTo>
                    <a:lnTo>
                      <a:pt x="7304" y="7536"/>
                    </a:lnTo>
                    <a:lnTo>
                      <a:pt x="7277" y="7552"/>
                    </a:lnTo>
                    <a:lnTo>
                      <a:pt x="7251" y="7568"/>
                    </a:lnTo>
                    <a:lnTo>
                      <a:pt x="7218" y="7586"/>
                    </a:lnTo>
                    <a:lnTo>
                      <a:pt x="7181" y="7605"/>
                    </a:lnTo>
                    <a:lnTo>
                      <a:pt x="7136" y="7627"/>
                    </a:lnTo>
                    <a:lnTo>
                      <a:pt x="7086" y="7649"/>
                    </a:lnTo>
                    <a:lnTo>
                      <a:pt x="7032" y="7674"/>
                    </a:lnTo>
                    <a:lnTo>
                      <a:pt x="6973" y="7699"/>
                    </a:lnTo>
                    <a:lnTo>
                      <a:pt x="6910" y="7725"/>
                    </a:lnTo>
                    <a:lnTo>
                      <a:pt x="6773" y="7781"/>
                    </a:lnTo>
                    <a:lnTo>
                      <a:pt x="6625" y="7840"/>
                    </a:lnTo>
                    <a:lnTo>
                      <a:pt x="6467" y="7901"/>
                    </a:lnTo>
                    <a:lnTo>
                      <a:pt x="6305" y="7962"/>
                    </a:lnTo>
                    <a:lnTo>
                      <a:pt x="6140" y="8024"/>
                    </a:lnTo>
                    <a:lnTo>
                      <a:pt x="5979" y="8084"/>
                    </a:lnTo>
                    <a:lnTo>
                      <a:pt x="5820" y="8143"/>
                    </a:lnTo>
                    <a:lnTo>
                      <a:pt x="5671" y="8199"/>
                    </a:lnTo>
                    <a:lnTo>
                      <a:pt x="5532" y="8250"/>
                    </a:lnTo>
                    <a:lnTo>
                      <a:pt x="5409" y="8297"/>
                    </a:lnTo>
                    <a:lnTo>
                      <a:pt x="5302" y="8337"/>
                    </a:lnTo>
                    <a:lnTo>
                      <a:pt x="5217" y="8371"/>
                    </a:lnTo>
                    <a:lnTo>
                      <a:pt x="5123" y="8408"/>
                    </a:lnTo>
                    <a:lnTo>
                      <a:pt x="4992" y="8462"/>
                    </a:lnTo>
                    <a:lnTo>
                      <a:pt x="4827" y="8527"/>
                    </a:lnTo>
                    <a:lnTo>
                      <a:pt x="4636" y="8605"/>
                    </a:lnTo>
                    <a:lnTo>
                      <a:pt x="4423" y="8691"/>
                    </a:lnTo>
                    <a:lnTo>
                      <a:pt x="4195" y="8784"/>
                    </a:lnTo>
                    <a:lnTo>
                      <a:pt x="3955" y="8882"/>
                    </a:lnTo>
                    <a:lnTo>
                      <a:pt x="3709" y="8983"/>
                    </a:lnTo>
                    <a:lnTo>
                      <a:pt x="3465" y="9084"/>
                    </a:lnTo>
                    <a:lnTo>
                      <a:pt x="3226" y="9184"/>
                    </a:lnTo>
                    <a:lnTo>
                      <a:pt x="2999" y="9280"/>
                    </a:lnTo>
                    <a:lnTo>
                      <a:pt x="2788" y="9370"/>
                    </a:lnTo>
                    <a:lnTo>
                      <a:pt x="2691" y="9413"/>
                    </a:lnTo>
                    <a:lnTo>
                      <a:pt x="2599" y="9453"/>
                    </a:lnTo>
                    <a:lnTo>
                      <a:pt x="2515" y="9491"/>
                    </a:lnTo>
                    <a:lnTo>
                      <a:pt x="2438" y="9526"/>
                    </a:lnTo>
                    <a:lnTo>
                      <a:pt x="2369" y="9559"/>
                    </a:lnTo>
                    <a:lnTo>
                      <a:pt x="2310" y="9587"/>
                    </a:lnTo>
                    <a:lnTo>
                      <a:pt x="2260" y="9613"/>
                    </a:lnTo>
                    <a:lnTo>
                      <a:pt x="2220" y="9634"/>
                    </a:lnTo>
                    <a:lnTo>
                      <a:pt x="2182" y="9656"/>
                    </a:lnTo>
                    <a:lnTo>
                      <a:pt x="2138" y="9679"/>
                    </a:lnTo>
                    <a:lnTo>
                      <a:pt x="2088" y="9706"/>
                    </a:lnTo>
                    <a:lnTo>
                      <a:pt x="2032" y="9734"/>
                    </a:lnTo>
                    <a:lnTo>
                      <a:pt x="1904" y="9796"/>
                    </a:lnTo>
                    <a:lnTo>
                      <a:pt x="1759" y="9865"/>
                    </a:lnTo>
                    <a:lnTo>
                      <a:pt x="1602" y="9937"/>
                    </a:lnTo>
                    <a:lnTo>
                      <a:pt x="1435" y="10013"/>
                    </a:lnTo>
                    <a:lnTo>
                      <a:pt x="1263" y="10090"/>
                    </a:lnTo>
                    <a:lnTo>
                      <a:pt x="1090" y="10165"/>
                    </a:lnTo>
                    <a:lnTo>
                      <a:pt x="920" y="10240"/>
                    </a:lnTo>
                    <a:lnTo>
                      <a:pt x="756" y="10310"/>
                    </a:lnTo>
                    <a:lnTo>
                      <a:pt x="604" y="10374"/>
                    </a:lnTo>
                    <a:lnTo>
                      <a:pt x="464" y="10433"/>
                    </a:lnTo>
                    <a:lnTo>
                      <a:pt x="345" y="10481"/>
                    </a:lnTo>
                    <a:lnTo>
                      <a:pt x="247" y="10520"/>
                    </a:lnTo>
                    <a:lnTo>
                      <a:pt x="208" y="10534"/>
                    </a:lnTo>
                    <a:lnTo>
                      <a:pt x="176" y="10545"/>
                    </a:lnTo>
                    <a:lnTo>
                      <a:pt x="151" y="10553"/>
                    </a:lnTo>
                    <a:lnTo>
                      <a:pt x="135" y="10557"/>
                    </a:lnTo>
                    <a:lnTo>
                      <a:pt x="127" y="10558"/>
                    </a:lnTo>
                    <a:lnTo>
                      <a:pt x="105" y="10557"/>
                    </a:lnTo>
                    <a:lnTo>
                      <a:pt x="92" y="10556"/>
                    </a:lnTo>
                    <a:lnTo>
                      <a:pt x="78" y="10555"/>
                    </a:lnTo>
                    <a:lnTo>
                      <a:pt x="62" y="10552"/>
                    </a:lnTo>
                    <a:lnTo>
                      <a:pt x="47" y="10548"/>
                    </a:lnTo>
                    <a:lnTo>
                      <a:pt x="40" y="10546"/>
                    </a:lnTo>
                    <a:lnTo>
                      <a:pt x="33" y="10543"/>
                    </a:lnTo>
                    <a:lnTo>
                      <a:pt x="26" y="10539"/>
                    </a:lnTo>
                    <a:lnTo>
                      <a:pt x="20" y="10535"/>
                    </a:lnTo>
                    <a:lnTo>
                      <a:pt x="15" y="10531"/>
                    </a:lnTo>
                    <a:lnTo>
                      <a:pt x="10" y="10526"/>
                    </a:lnTo>
                    <a:lnTo>
                      <a:pt x="6" y="10521"/>
                    </a:lnTo>
                    <a:lnTo>
                      <a:pt x="3" y="10514"/>
                    </a:lnTo>
                    <a:lnTo>
                      <a:pt x="1" y="10507"/>
                    </a:lnTo>
                    <a:lnTo>
                      <a:pt x="0" y="10500"/>
                    </a:lnTo>
                    <a:lnTo>
                      <a:pt x="0" y="10492"/>
                    </a:lnTo>
                    <a:lnTo>
                      <a:pt x="1" y="10484"/>
                    </a:lnTo>
                    <a:lnTo>
                      <a:pt x="3" y="10473"/>
                    </a:lnTo>
                    <a:lnTo>
                      <a:pt x="6" y="10463"/>
                    </a:lnTo>
                    <a:lnTo>
                      <a:pt x="11" y="10453"/>
                    </a:lnTo>
                    <a:lnTo>
                      <a:pt x="18" y="10441"/>
                    </a:lnTo>
                    <a:lnTo>
                      <a:pt x="56" y="10376"/>
                    </a:lnTo>
                    <a:lnTo>
                      <a:pt x="106" y="10289"/>
                    </a:lnTo>
                    <a:lnTo>
                      <a:pt x="165" y="10190"/>
                    </a:lnTo>
                    <a:lnTo>
                      <a:pt x="224" y="10087"/>
                    </a:lnTo>
                    <a:lnTo>
                      <a:pt x="280" y="9989"/>
                    </a:lnTo>
                    <a:lnTo>
                      <a:pt x="327" y="9909"/>
                    </a:lnTo>
                    <a:lnTo>
                      <a:pt x="359" y="9853"/>
                    </a:lnTo>
                    <a:lnTo>
                      <a:pt x="371" y="9833"/>
                    </a:lnTo>
                    <a:lnTo>
                      <a:pt x="388" y="9809"/>
                    </a:lnTo>
                    <a:lnTo>
                      <a:pt x="431" y="9746"/>
                    </a:lnTo>
                    <a:lnTo>
                      <a:pt x="493" y="9655"/>
                    </a:lnTo>
                    <a:lnTo>
                      <a:pt x="566" y="9546"/>
                    </a:lnTo>
                    <a:lnTo>
                      <a:pt x="604" y="9489"/>
                    </a:lnTo>
                    <a:lnTo>
                      <a:pt x="642" y="9432"/>
                    </a:lnTo>
                    <a:lnTo>
                      <a:pt x="677" y="9375"/>
                    </a:lnTo>
                    <a:lnTo>
                      <a:pt x="710" y="9322"/>
                    </a:lnTo>
                    <a:lnTo>
                      <a:pt x="740" y="9273"/>
                    </a:lnTo>
                    <a:lnTo>
                      <a:pt x="765" y="9229"/>
                    </a:lnTo>
                    <a:lnTo>
                      <a:pt x="776" y="9209"/>
                    </a:lnTo>
                    <a:lnTo>
                      <a:pt x="785" y="9191"/>
                    </a:lnTo>
                    <a:lnTo>
                      <a:pt x="793" y="9176"/>
                    </a:lnTo>
                    <a:lnTo>
                      <a:pt x="798" y="9163"/>
                    </a:lnTo>
                    <a:lnTo>
                      <a:pt x="804" y="9148"/>
                    </a:lnTo>
                    <a:lnTo>
                      <a:pt x="814" y="9131"/>
                    </a:lnTo>
                    <a:lnTo>
                      <a:pt x="826" y="9110"/>
                    </a:lnTo>
                    <a:lnTo>
                      <a:pt x="840" y="9087"/>
                    </a:lnTo>
                    <a:lnTo>
                      <a:pt x="876" y="9034"/>
                    </a:lnTo>
                    <a:lnTo>
                      <a:pt x="919" y="8972"/>
                    </a:lnTo>
                    <a:lnTo>
                      <a:pt x="968" y="8904"/>
                    </a:lnTo>
                    <a:lnTo>
                      <a:pt x="1022" y="8831"/>
                    </a:lnTo>
                    <a:lnTo>
                      <a:pt x="1079" y="8754"/>
                    </a:lnTo>
                    <a:lnTo>
                      <a:pt x="1136" y="8677"/>
                    </a:lnTo>
                    <a:lnTo>
                      <a:pt x="1194" y="8600"/>
                    </a:lnTo>
                    <a:lnTo>
                      <a:pt x="1251" y="8524"/>
                    </a:lnTo>
                    <a:lnTo>
                      <a:pt x="1303" y="8452"/>
                    </a:lnTo>
                    <a:lnTo>
                      <a:pt x="1351" y="8387"/>
                    </a:lnTo>
                    <a:lnTo>
                      <a:pt x="1393" y="8328"/>
                    </a:lnTo>
                    <a:lnTo>
                      <a:pt x="1427" y="8279"/>
                    </a:lnTo>
                    <a:lnTo>
                      <a:pt x="1440" y="8257"/>
                    </a:lnTo>
                    <a:lnTo>
                      <a:pt x="1451" y="8240"/>
                    </a:lnTo>
                    <a:lnTo>
                      <a:pt x="1458" y="8224"/>
                    </a:lnTo>
                    <a:lnTo>
                      <a:pt x="1464" y="8213"/>
                    </a:lnTo>
                    <a:lnTo>
                      <a:pt x="1472" y="8194"/>
                    </a:lnTo>
                    <a:lnTo>
                      <a:pt x="1480" y="8177"/>
                    </a:lnTo>
                    <a:lnTo>
                      <a:pt x="1488" y="8163"/>
                    </a:lnTo>
                    <a:lnTo>
                      <a:pt x="1496" y="8151"/>
                    </a:lnTo>
                    <a:lnTo>
                      <a:pt x="1506" y="8140"/>
                    </a:lnTo>
                    <a:lnTo>
                      <a:pt x="1514" y="8132"/>
                    </a:lnTo>
                    <a:lnTo>
                      <a:pt x="1523" y="8125"/>
                    </a:lnTo>
                    <a:lnTo>
                      <a:pt x="1531" y="8119"/>
                    </a:lnTo>
                    <a:lnTo>
                      <a:pt x="1538" y="8115"/>
                    </a:lnTo>
                    <a:lnTo>
                      <a:pt x="1545" y="8111"/>
                    </a:lnTo>
                    <a:lnTo>
                      <a:pt x="1553" y="8109"/>
                    </a:lnTo>
                    <a:lnTo>
                      <a:pt x="1558" y="8108"/>
                    </a:lnTo>
                    <a:lnTo>
                      <a:pt x="1566" y="8106"/>
                    </a:lnTo>
                    <a:lnTo>
                      <a:pt x="1569" y="8106"/>
                    </a:lnTo>
                    <a:lnTo>
                      <a:pt x="1724" y="8000"/>
                    </a:lnTo>
                    <a:lnTo>
                      <a:pt x="1750" y="7790"/>
                    </a:lnTo>
                    <a:lnTo>
                      <a:pt x="1763" y="7768"/>
                    </a:lnTo>
                    <a:lnTo>
                      <a:pt x="1801" y="7704"/>
                    </a:lnTo>
                    <a:lnTo>
                      <a:pt x="1860" y="7606"/>
                    </a:lnTo>
                    <a:lnTo>
                      <a:pt x="1936" y="7477"/>
                    </a:lnTo>
                    <a:lnTo>
                      <a:pt x="2027" y="7325"/>
                    </a:lnTo>
                    <a:lnTo>
                      <a:pt x="2128" y="7153"/>
                    </a:lnTo>
                    <a:lnTo>
                      <a:pt x="2237" y="6969"/>
                    </a:lnTo>
                    <a:lnTo>
                      <a:pt x="2350" y="6776"/>
                    </a:lnTo>
                    <a:lnTo>
                      <a:pt x="2464" y="6583"/>
                    </a:lnTo>
                    <a:lnTo>
                      <a:pt x="2574" y="6394"/>
                    </a:lnTo>
                    <a:lnTo>
                      <a:pt x="2679" y="6214"/>
                    </a:lnTo>
                    <a:lnTo>
                      <a:pt x="2773" y="6049"/>
                    </a:lnTo>
                    <a:lnTo>
                      <a:pt x="2855" y="5905"/>
                    </a:lnTo>
                    <a:lnTo>
                      <a:pt x="2920" y="5787"/>
                    </a:lnTo>
                    <a:lnTo>
                      <a:pt x="2946" y="5740"/>
                    </a:lnTo>
                    <a:lnTo>
                      <a:pt x="2966" y="5702"/>
                    </a:lnTo>
                    <a:lnTo>
                      <a:pt x="2981" y="5672"/>
                    </a:lnTo>
                    <a:lnTo>
                      <a:pt x="2989" y="5654"/>
                    </a:lnTo>
                    <a:lnTo>
                      <a:pt x="2995" y="5637"/>
                    </a:lnTo>
                    <a:lnTo>
                      <a:pt x="3004" y="5617"/>
                    </a:lnTo>
                    <a:lnTo>
                      <a:pt x="3016" y="5591"/>
                    </a:lnTo>
                    <a:lnTo>
                      <a:pt x="3032" y="5563"/>
                    </a:lnTo>
                    <a:lnTo>
                      <a:pt x="3069" y="5493"/>
                    </a:lnTo>
                    <a:lnTo>
                      <a:pt x="3114" y="5410"/>
                    </a:lnTo>
                    <a:lnTo>
                      <a:pt x="3164" y="5318"/>
                    </a:lnTo>
                    <a:lnTo>
                      <a:pt x="3220" y="5219"/>
                    </a:lnTo>
                    <a:lnTo>
                      <a:pt x="3278" y="5115"/>
                    </a:lnTo>
                    <a:lnTo>
                      <a:pt x="3339" y="5009"/>
                    </a:lnTo>
                    <a:lnTo>
                      <a:pt x="3399" y="4903"/>
                    </a:lnTo>
                    <a:lnTo>
                      <a:pt x="3458" y="4800"/>
                    </a:lnTo>
                    <a:lnTo>
                      <a:pt x="3513" y="4704"/>
                    </a:lnTo>
                    <a:lnTo>
                      <a:pt x="3563" y="4616"/>
                    </a:lnTo>
                    <a:lnTo>
                      <a:pt x="3606" y="4539"/>
                    </a:lnTo>
                    <a:lnTo>
                      <a:pt x="3642" y="4476"/>
                    </a:lnTo>
                    <a:lnTo>
                      <a:pt x="3666" y="4429"/>
                    </a:lnTo>
                    <a:lnTo>
                      <a:pt x="3681" y="4401"/>
                    </a:lnTo>
                    <a:lnTo>
                      <a:pt x="3692" y="4376"/>
                    </a:lnTo>
                    <a:lnTo>
                      <a:pt x="3712" y="4336"/>
                    </a:lnTo>
                    <a:lnTo>
                      <a:pt x="3739" y="4283"/>
                    </a:lnTo>
                    <a:lnTo>
                      <a:pt x="3772" y="4219"/>
                    </a:lnTo>
                    <a:lnTo>
                      <a:pt x="3810" y="4148"/>
                    </a:lnTo>
                    <a:lnTo>
                      <a:pt x="3850" y="4070"/>
                    </a:lnTo>
                    <a:lnTo>
                      <a:pt x="3893" y="3989"/>
                    </a:lnTo>
                    <a:lnTo>
                      <a:pt x="3936" y="3907"/>
                    </a:lnTo>
                    <a:lnTo>
                      <a:pt x="3979" y="3826"/>
                    </a:lnTo>
                    <a:lnTo>
                      <a:pt x="4021" y="3748"/>
                    </a:lnTo>
                    <a:lnTo>
                      <a:pt x="4058" y="3676"/>
                    </a:lnTo>
                    <a:lnTo>
                      <a:pt x="4092" y="3611"/>
                    </a:lnTo>
                    <a:lnTo>
                      <a:pt x="4121" y="3558"/>
                    </a:lnTo>
                    <a:lnTo>
                      <a:pt x="4143" y="3516"/>
                    </a:lnTo>
                    <a:lnTo>
                      <a:pt x="4158" y="3490"/>
                    </a:lnTo>
                    <a:lnTo>
                      <a:pt x="4163" y="3480"/>
                    </a:lnTo>
                    <a:lnTo>
                      <a:pt x="4215" y="3387"/>
                    </a:lnTo>
                    <a:lnTo>
                      <a:pt x="4306" y="3256"/>
                    </a:lnTo>
                    <a:lnTo>
                      <a:pt x="4316" y="3235"/>
                    </a:lnTo>
                    <a:lnTo>
                      <a:pt x="4348" y="3175"/>
                    </a:lnTo>
                    <a:lnTo>
                      <a:pt x="4398" y="3081"/>
                    </a:lnTo>
                    <a:lnTo>
                      <a:pt x="4463" y="2958"/>
                    </a:lnTo>
                    <a:lnTo>
                      <a:pt x="4539" y="2813"/>
                    </a:lnTo>
                    <a:lnTo>
                      <a:pt x="4626" y="2650"/>
                    </a:lnTo>
                    <a:lnTo>
                      <a:pt x="4719" y="2474"/>
                    </a:lnTo>
                    <a:lnTo>
                      <a:pt x="4816" y="2291"/>
                    </a:lnTo>
                    <a:lnTo>
                      <a:pt x="4914" y="2107"/>
                    </a:lnTo>
                    <a:lnTo>
                      <a:pt x="5011" y="1925"/>
                    </a:lnTo>
                    <a:lnTo>
                      <a:pt x="5105" y="1752"/>
                    </a:lnTo>
                    <a:lnTo>
                      <a:pt x="5191" y="1592"/>
                    </a:lnTo>
                    <a:lnTo>
                      <a:pt x="5267" y="1452"/>
                    </a:lnTo>
                    <a:lnTo>
                      <a:pt x="5332" y="1336"/>
                    </a:lnTo>
                    <a:lnTo>
                      <a:pt x="5358" y="1288"/>
                    </a:lnTo>
                    <a:lnTo>
                      <a:pt x="5381" y="1250"/>
                    </a:lnTo>
                    <a:lnTo>
                      <a:pt x="5399" y="1219"/>
                    </a:lnTo>
                    <a:lnTo>
                      <a:pt x="5413" y="1198"/>
                    </a:lnTo>
                    <a:lnTo>
                      <a:pt x="5437" y="1163"/>
                    </a:lnTo>
                    <a:lnTo>
                      <a:pt x="5464" y="1122"/>
                    </a:lnTo>
                    <a:lnTo>
                      <a:pt x="5493" y="1075"/>
                    </a:lnTo>
                    <a:lnTo>
                      <a:pt x="5523" y="1024"/>
                    </a:lnTo>
                    <a:lnTo>
                      <a:pt x="5555" y="971"/>
                    </a:lnTo>
                    <a:lnTo>
                      <a:pt x="5588" y="915"/>
                    </a:lnTo>
                    <a:lnTo>
                      <a:pt x="5619" y="858"/>
                    </a:lnTo>
                    <a:lnTo>
                      <a:pt x="5652" y="801"/>
                    </a:lnTo>
                    <a:lnTo>
                      <a:pt x="5683" y="745"/>
                    </a:lnTo>
                    <a:lnTo>
                      <a:pt x="5713" y="691"/>
                    </a:lnTo>
                    <a:lnTo>
                      <a:pt x="5740" y="639"/>
                    </a:lnTo>
                    <a:lnTo>
                      <a:pt x="5766" y="592"/>
                    </a:lnTo>
                    <a:lnTo>
                      <a:pt x="5788" y="549"/>
                    </a:lnTo>
                    <a:lnTo>
                      <a:pt x="5807" y="513"/>
                    </a:lnTo>
                    <a:lnTo>
                      <a:pt x="5821" y="483"/>
                    </a:lnTo>
                    <a:lnTo>
                      <a:pt x="5830" y="461"/>
                    </a:lnTo>
                    <a:lnTo>
                      <a:pt x="5852" y="415"/>
                    </a:lnTo>
                    <a:lnTo>
                      <a:pt x="5884" y="350"/>
                    </a:lnTo>
                    <a:lnTo>
                      <a:pt x="5922" y="274"/>
                    </a:lnTo>
                    <a:lnTo>
                      <a:pt x="5962" y="196"/>
                    </a:lnTo>
                    <a:lnTo>
                      <a:pt x="6001" y="122"/>
                    </a:lnTo>
                    <a:lnTo>
                      <a:pt x="6033" y="60"/>
                    </a:lnTo>
                    <a:lnTo>
                      <a:pt x="6056" y="17"/>
                    </a:lnTo>
                    <a:lnTo>
                      <a:pt x="6064" y="0"/>
                    </a:lnTo>
                    <a:close/>
                  </a:path>
                </a:pathLst>
              </a:custGeom>
              <a:solidFill>
                <a:srgbClr val="C6B4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51" name="Freeform 346">
                <a:extLst>
                  <a:ext uri="{FF2B5EF4-FFF2-40B4-BE49-F238E27FC236}">
                    <a16:creationId xmlns:a16="http://schemas.microsoft.com/office/drawing/2014/main" id="{09B71912-5DBC-4C39-80A9-CDBA56718E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3" y="1333"/>
                <a:ext cx="351" cy="572"/>
              </a:xfrm>
              <a:custGeom>
                <a:avLst/>
                <a:gdLst>
                  <a:gd name="T0" fmla="*/ 18 w 6670"/>
                  <a:gd name="T1" fmla="*/ 1 h 10872"/>
                  <a:gd name="T2" fmla="*/ 18 w 6670"/>
                  <a:gd name="T3" fmla="*/ 1 h 10872"/>
                  <a:gd name="T4" fmla="*/ 18 w 6670"/>
                  <a:gd name="T5" fmla="*/ 1 h 10872"/>
                  <a:gd name="T6" fmla="*/ 18 w 6670"/>
                  <a:gd name="T7" fmla="*/ 1 h 10872"/>
                  <a:gd name="T8" fmla="*/ 17 w 6670"/>
                  <a:gd name="T9" fmla="*/ 0 h 10872"/>
                  <a:gd name="T10" fmla="*/ 17 w 6670"/>
                  <a:gd name="T11" fmla="*/ 0 h 10872"/>
                  <a:gd name="T12" fmla="*/ 17 w 6670"/>
                  <a:gd name="T13" fmla="*/ 0 h 10872"/>
                  <a:gd name="T14" fmla="*/ 17 w 6670"/>
                  <a:gd name="T15" fmla="*/ 0 h 10872"/>
                  <a:gd name="T16" fmla="*/ 17 w 6670"/>
                  <a:gd name="T17" fmla="*/ 0 h 10872"/>
                  <a:gd name="T18" fmla="*/ 16 w 6670"/>
                  <a:gd name="T19" fmla="*/ 0 h 10872"/>
                  <a:gd name="T20" fmla="*/ 16 w 6670"/>
                  <a:gd name="T21" fmla="*/ 0 h 10872"/>
                  <a:gd name="T22" fmla="*/ 16 w 6670"/>
                  <a:gd name="T23" fmla="*/ 1 h 10872"/>
                  <a:gd name="T24" fmla="*/ 15 w 6670"/>
                  <a:gd name="T25" fmla="*/ 2 h 10872"/>
                  <a:gd name="T26" fmla="*/ 15 w 6670"/>
                  <a:gd name="T27" fmla="*/ 4 h 10872"/>
                  <a:gd name="T28" fmla="*/ 14 w 6670"/>
                  <a:gd name="T29" fmla="*/ 5 h 10872"/>
                  <a:gd name="T30" fmla="*/ 14 w 6670"/>
                  <a:gd name="T31" fmla="*/ 5 h 10872"/>
                  <a:gd name="T32" fmla="*/ 14 w 6670"/>
                  <a:gd name="T33" fmla="*/ 5 h 10872"/>
                  <a:gd name="T34" fmla="*/ 14 w 6670"/>
                  <a:gd name="T35" fmla="*/ 5 h 10872"/>
                  <a:gd name="T36" fmla="*/ 14 w 6670"/>
                  <a:gd name="T37" fmla="*/ 6 h 10872"/>
                  <a:gd name="T38" fmla="*/ 14 w 6670"/>
                  <a:gd name="T39" fmla="*/ 6 h 10872"/>
                  <a:gd name="T40" fmla="*/ 14 w 6670"/>
                  <a:gd name="T41" fmla="*/ 6 h 10872"/>
                  <a:gd name="T42" fmla="*/ 13 w 6670"/>
                  <a:gd name="T43" fmla="*/ 6 h 10872"/>
                  <a:gd name="T44" fmla="*/ 9 w 6670"/>
                  <a:gd name="T45" fmla="*/ 14 h 10872"/>
                  <a:gd name="T46" fmla="*/ 7 w 6670"/>
                  <a:gd name="T47" fmla="*/ 18 h 10872"/>
                  <a:gd name="T48" fmla="*/ 7 w 6670"/>
                  <a:gd name="T49" fmla="*/ 18 h 10872"/>
                  <a:gd name="T50" fmla="*/ 6 w 6670"/>
                  <a:gd name="T51" fmla="*/ 19 h 10872"/>
                  <a:gd name="T52" fmla="*/ 6 w 6670"/>
                  <a:gd name="T53" fmla="*/ 19 h 10872"/>
                  <a:gd name="T54" fmla="*/ 6 w 6670"/>
                  <a:gd name="T55" fmla="*/ 20 h 10872"/>
                  <a:gd name="T56" fmla="*/ 6 w 6670"/>
                  <a:gd name="T57" fmla="*/ 20 h 10872"/>
                  <a:gd name="T58" fmla="*/ 6 w 6670"/>
                  <a:gd name="T59" fmla="*/ 20 h 10872"/>
                  <a:gd name="T60" fmla="*/ 6 w 6670"/>
                  <a:gd name="T61" fmla="*/ 20 h 10872"/>
                  <a:gd name="T62" fmla="*/ 6 w 6670"/>
                  <a:gd name="T63" fmla="*/ 20 h 10872"/>
                  <a:gd name="T64" fmla="*/ 6 w 6670"/>
                  <a:gd name="T65" fmla="*/ 20 h 10872"/>
                  <a:gd name="T66" fmla="*/ 6 w 6670"/>
                  <a:gd name="T67" fmla="*/ 21 h 10872"/>
                  <a:gd name="T68" fmla="*/ 6 w 6670"/>
                  <a:gd name="T69" fmla="*/ 21 h 10872"/>
                  <a:gd name="T70" fmla="*/ 6 w 6670"/>
                  <a:gd name="T71" fmla="*/ 21 h 10872"/>
                  <a:gd name="T72" fmla="*/ 5 w 6670"/>
                  <a:gd name="T73" fmla="*/ 21 h 10872"/>
                  <a:gd name="T74" fmla="*/ 5 w 6670"/>
                  <a:gd name="T75" fmla="*/ 21 h 10872"/>
                  <a:gd name="T76" fmla="*/ 3 w 6670"/>
                  <a:gd name="T77" fmla="*/ 24 h 10872"/>
                  <a:gd name="T78" fmla="*/ 3 w 6670"/>
                  <a:gd name="T79" fmla="*/ 25 h 10872"/>
                  <a:gd name="T80" fmla="*/ 2 w 6670"/>
                  <a:gd name="T81" fmla="*/ 26 h 10872"/>
                  <a:gd name="T82" fmla="*/ 2 w 6670"/>
                  <a:gd name="T83" fmla="*/ 26 h 10872"/>
                  <a:gd name="T84" fmla="*/ 1 w 6670"/>
                  <a:gd name="T85" fmla="*/ 27 h 10872"/>
                  <a:gd name="T86" fmla="*/ 1 w 6670"/>
                  <a:gd name="T87" fmla="*/ 27 h 10872"/>
                  <a:gd name="T88" fmla="*/ 1 w 6670"/>
                  <a:gd name="T89" fmla="*/ 27 h 10872"/>
                  <a:gd name="T90" fmla="*/ 0 w 6670"/>
                  <a:gd name="T91" fmla="*/ 28 h 10872"/>
                  <a:gd name="T92" fmla="*/ 0 w 6670"/>
                  <a:gd name="T93" fmla="*/ 28 h 10872"/>
                  <a:gd name="T94" fmla="*/ 0 w 6670"/>
                  <a:gd name="T95" fmla="*/ 29 h 10872"/>
                  <a:gd name="T96" fmla="*/ 0 w 6670"/>
                  <a:gd name="T97" fmla="*/ 29 h 10872"/>
                  <a:gd name="T98" fmla="*/ 0 w 6670"/>
                  <a:gd name="T99" fmla="*/ 29 h 10872"/>
                  <a:gd name="T100" fmla="*/ 0 w 6670"/>
                  <a:gd name="T101" fmla="*/ 29 h 10872"/>
                  <a:gd name="T102" fmla="*/ 0 w 6670"/>
                  <a:gd name="T103" fmla="*/ 29 h 10872"/>
                  <a:gd name="T104" fmla="*/ 1 w 6670"/>
                  <a:gd name="T105" fmla="*/ 30 h 10872"/>
                  <a:gd name="T106" fmla="*/ 2 w 6670"/>
                  <a:gd name="T107" fmla="*/ 30 h 1087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670" h="10872">
                    <a:moveTo>
                      <a:pt x="6670" y="367"/>
                    </a:moveTo>
                    <a:lnTo>
                      <a:pt x="6665" y="365"/>
                    </a:lnTo>
                    <a:lnTo>
                      <a:pt x="6652" y="359"/>
                    </a:lnTo>
                    <a:lnTo>
                      <a:pt x="6631" y="350"/>
                    </a:lnTo>
                    <a:lnTo>
                      <a:pt x="6607" y="338"/>
                    </a:lnTo>
                    <a:lnTo>
                      <a:pt x="6581" y="325"/>
                    </a:lnTo>
                    <a:lnTo>
                      <a:pt x="6555" y="312"/>
                    </a:lnTo>
                    <a:lnTo>
                      <a:pt x="6533" y="300"/>
                    </a:lnTo>
                    <a:lnTo>
                      <a:pt x="6515" y="289"/>
                    </a:lnTo>
                    <a:lnTo>
                      <a:pt x="6506" y="285"/>
                    </a:lnTo>
                    <a:lnTo>
                      <a:pt x="6495" y="279"/>
                    </a:lnTo>
                    <a:lnTo>
                      <a:pt x="6482" y="275"/>
                    </a:lnTo>
                    <a:lnTo>
                      <a:pt x="6466" y="272"/>
                    </a:lnTo>
                    <a:lnTo>
                      <a:pt x="6433" y="265"/>
                    </a:lnTo>
                    <a:lnTo>
                      <a:pt x="6397" y="260"/>
                    </a:lnTo>
                    <a:lnTo>
                      <a:pt x="6363" y="256"/>
                    </a:lnTo>
                    <a:lnTo>
                      <a:pt x="6334" y="253"/>
                    </a:lnTo>
                    <a:lnTo>
                      <a:pt x="6315" y="251"/>
                    </a:lnTo>
                    <a:lnTo>
                      <a:pt x="6308" y="251"/>
                    </a:lnTo>
                    <a:lnTo>
                      <a:pt x="6241" y="131"/>
                    </a:lnTo>
                    <a:lnTo>
                      <a:pt x="6233" y="126"/>
                    </a:lnTo>
                    <a:lnTo>
                      <a:pt x="6213" y="111"/>
                    </a:lnTo>
                    <a:lnTo>
                      <a:pt x="6185" y="90"/>
                    </a:lnTo>
                    <a:lnTo>
                      <a:pt x="6151" y="66"/>
                    </a:lnTo>
                    <a:lnTo>
                      <a:pt x="6115" y="42"/>
                    </a:lnTo>
                    <a:lnTo>
                      <a:pt x="6081" y="21"/>
                    </a:lnTo>
                    <a:lnTo>
                      <a:pt x="6066" y="12"/>
                    </a:lnTo>
                    <a:lnTo>
                      <a:pt x="6053" y="6"/>
                    </a:lnTo>
                    <a:lnTo>
                      <a:pt x="6042" y="2"/>
                    </a:lnTo>
                    <a:lnTo>
                      <a:pt x="6033" y="0"/>
                    </a:lnTo>
                    <a:lnTo>
                      <a:pt x="6025" y="1"/>
                    </a:lnTo>
                    <a:lnTo>
                      <a:pt x="6016" y="2"/>
                    </a:lnTo>
                    <a:lnTo>
                      <a:pt x="6007" y="5"/>
                    </a:lnTo>
                    <a:lnTo>
                      <a:pt x="5997" y="9"/>
                    </a:lnTo>
                    <a:lnTo>
                      <a:pt x="5987" y="14"/>
                    </a:lnTo>
                    <a:lnTo>
                      <a:pt x="5976" y="20"/>
                    </a:lnTo>
                    <a:lnTo>
                      <a:pt x="5966" y="26"/>
                    </a:lnTo>
                    <a:lnTo>
                      <a:pt x="5954" y="33"/>
                    </a:lnTo>
                    <a:lnTo>
                      <a:pt x="5933" y="49"/>
                    </a:lnTo>
                    <a:lnTo>
                      <a:pt x="5912" y="67"/>
                    </a:lnTo>
                    <a:lnTo>
                      <a:pt x="5901" y="76"/>
                    </a:lnTo>
                    <a:lnTo>
                      <a:pt x="5892" y="86"/>
                    </a:lnTo>
                    <a:lnTo>
                      <a:pt x="5884" y="95"/>
                    </a:lnTo>
                    <a:lnTo>
                      <a:pt x="5876" y="105"/>
                    </a:lnTo>
                    <a:lnTo>
                      <a:pt x="5861" y="129"/>
                    </a:lnTo>
                    <a:lnTo>
                      <a:pt x="5835" y="177"/>
                    </a:lnTo>
                    <a:lnTo>
                      <a:pt x="5798" y="248"/>
                    </a:lnTo>
                    <a:lnTo>
                      <a:pt x="5752" y="337"/>
                    </a:lnTo>
                    <a:lnTo>
                      <a:pt x="5698" y="442"/>
                    </a:lnTo>
                    <a:lnTo>
                      <a:pt x="5637" y="559"/>
                    </a:lnTo>
                    <a:lnTo>
                      <a:pt x="5572" y="685"/>
                    </a:lnTo>
                    <a:lnTo>
                      <a:pt x="5504" y="816"/>
                    </a:lnTo>
                    <a:lnTo>
                      <a:pt x="5436" y="950"/>
                    </a:lnTo>
                    <a:lnTo>
                      <a:pt x="5367" y="1083"/>
                    </a:lnTo>
                    <a:lnTo>
                      <a:pt x="5301" y="1213"/>
                    </a:lnTo>
                    <a:lnTo>
                      <a:pt x="5238" y="1334"/>
                    </a:lnTo>
                    <a:lnTo>
                      <a:pt x="5181" y="1446"/>
                    </a:lnTo>
                    <a:lnTo>
                      <a:pt x="5129" y="1543"/>
                    </a:lnTo>
                    <a:lnTo>
                      <a:pt x="5087" y="1624"/>
                    </a:lnTo>
                    <a:lnTo>
                      <a:pt x="5055" y="1684"/>
                    </a:lnTo>
                    <a:lnTo>
                      <a:pt x="5042" y="1709"/>
                    </a:lnTo>
                    <a:lnTo>
                      <a:pt x="5030" y="1731"/>
                    </a:lnTo>
                    <a:lnTo>
                      <a:pt x="5020" y="1754"/>
                    </a:lnTo>
                    <a:lnTo>
                      <a:pt x="5012" y="1775"/>
                    </a:lnTo>
                    <a:lnTo>
                      <a:pt x="5004" y="1795"/>
                    </a:lnTo>
                    <a:lnTo>
                      <a:pt x="4996" y="1814"/>
                    </a:lnTo>
                    <a:lnTo>
                      <a:pt x="4990" y="1833"/>
                    </a:lnTo>
                    <a:lnTo>
                      <a:pt x="4985" y="1850"/>
                    </a:lnTo>
                    <a:lnTo>
                      <a:pt x="4977" y="1883"/>
                    </a:lnTo>
                    <a:lnTo>
                      <a:pt x="4972" y="1912"/>
                    </a:lnTo>
                    <a:lnTo>
                      <a:pt x="4969" y="1938"/>
                    </a:lnTo>
                    <a:lnTo>
                      <a:pt x="4967" y="1962"/>
                    </a:lnTo>
                    <a:lnTo>
                      <a:pt x="4966" y="2002"/>
                    </a:lnTo>
                    <a:lnTo>
                      <a:pt x="4964" y="2033"/>
                    </a:lnTo>
                    <a:lnTo>
                      <a:pt x="4962" y="2041"/>
                    </a:lnTo>
                    <a:lnTo>
                      <a:pt x="4961" y="2047"/>
                    </a:lnTo>
                    <a:lnTo>
                      <a:pt x="4959" y="2053"/>
                    </a:lnTo>
                    <a:lnTo>
                      <a:pt x="4955" y="2059"/>
                    </a:lnTo>
                    <a:lnTo>
                      <a:pt x="4952" y="2065"/>
                    </a:lnTo>
                    <a:lnTo>
                      <a:pt x="4948" y="2070"/>
                    </a:lnTo>
                    <a:lnTo>
                      <a:pt x="4943" y="2075"/>
                    </a:lnTo>
                    <a:lnTo>
                      <a:pt x="4938" y="2080"/>
                    </a:lnTo>
                    <a:lnTo>
                      <a:pt x="4911" y="2102"/>
                    </a:lnTo>
                    <a:lnTo>
                      <a:pt x="4880" y="2126"/>
                    </a:lnTo>
                    <a:lnTo>
                      <a:pt x="4848" y="2153"/>
                    </a:lnTo>
                    <a:lnTo>
                      <a:pt x="4816" y="2179"/>
                    </a:lnTo>
                    <a:lnTo>
                      <a:pt x="4788" y="2201"/>
                    </a:lnTo>
                    <a:lnTo>
                      <a:pt x="4764" y="2221"/>
                    </a:lnTo>
                    <a:lnTo>
                      <a:pt x="4748" y="2233"/>
                    </a:lnTo>
                    <a:lnTo>
                      <a:pt x="4743" y="2238"/>
                    </a:lnTo>
                    <a:lnTo>
                      <a:pt x="3843" y="3807"/>
                    </a:lnTo>
                    <a:lnTo>
                      <a:pt x="3192" y="5018"/>
                    </a:lnTo>
                    <a:lnTo>
                      <a:pt x="3165" y="5204"/>
                    </a:lnTo>
                    <a:lnTo>
                      <a:pt x="3034" y="5296"/>
                    </a:lnTo>
                    <a:lnTo>
                      <a:pt x="2461" y="6390"/>
                    </a:lnTo>
                    <a:lnTo>
                      <a:pt x="2458" y="6398"/>
                    </a:lnTo>
                    <a:lnTo>
                      <a:pt x="2450" y="6419"/>
                    </a:lnTo>
                    <a:lnTo>
                      <a:pt x="2435" y="6452"/>
                    </a:lnTo>
                    <a:lnTo>
                      <a:pt x="2418" y="6495"/>
                    </a:lnTo>
                    <a:lnTo>
                      <a:pt x="2396" y="6545"/>
                    </a:lnTo>
                    <a:lnTo>
                      <a:pt x="2373" y="6602"/>
                    </a:lnTo>
                    <a:lnTo>
                      <a:pt x="2346" y="6665"/>
                    </a:lnTo>
                    <a:lnTo>
                      <a:pt x="2320" y="6728"/>
                    </a:lnTo>
                    <a:lnTo>
                      <a:pt x="2292" y="6794"/>
                    </a:lnTo>
                    <a:lnTo>
                      <a:pt x="2264" y="6857"/>
                    </a:lnTo>
                    <a:lnTo>
                      <a:pt x="2238" y="6918"/>
                    </a:lnTo>
                    <a:lnTo>
                      <a:pt x="2213" y="6975"/>
                    </a:lnTo>
                    <a:lnTo>
                      <a:pt x="2192" y="7025"/>
                    </a:lnTo>
                    <a:lnTo>
                      <a:pt x="2173" y="7066"/>
                    </a:lnTo>
                    <a:lnTo>
                      <a:pt x="2159" y="7097"/>
                    </a:lnTo>
                    <a:lnTo>
                      <a:pt x="2149" y="7115"/>
                    </a:lnTo>
                    <a:lnTo>
                      <a:pt x="2146" y="7122"/>
                    </a:lnTo>
                    <a:lnTo>
                      <a:pt x="2143" y="7128"/>
                    </a:lnTo>
                    <a:lnTo>
                      <a:pt x="2139" y="7135"/>
                    </a:lnTo>
                    <a:lnTo>
                      <a:pt x="2138" y="7143"/>
                    </a:lnTo>
                    <a:lnTo>
                      <a:pt x="2135" y="7158"/>
                    </a:lnTo>
                    <a:lnTo>
                      <a:pt x="2135" y="7173"/>
                    </a:lnTo>
                    <a:lnTo>
                      <a:pt x="2135" y="7190"/>
                    </a:lnTo>
                    <a:lnTo>
                      <a:pt x="2137" y="7206"/>
                    </a:lnTo>
                    <a:lnTo>
                      <a:pt x="2139" y="7223"/>
                    </a:lnTo>
                    <a:lnTo>
                      <a:pt x="2141" y="7240"/>
                    </a:lnTo>
                    <a:lnTo>
                      <a:pt x="2144" y="7256"/>
                    </a:lnTo>
                    <a:lnTo>
                      <a:pt x="2146" y="7273"/>
                    </a:lnTo>
                    <a:lnTo>
                      <a:pt x="2148" y="7289"/>
                    </a:lnTo>
                    <a:lnTo>
                      <a:pt x="2148" y="7304"/>
                    </a:lnTo>
                    <a:lnTo>
                      <a:pt x="2148" y="7318"/>
                    </a:lnTo>
                    <a:lnTo>
                      <a:pt x="2145" y="7331"/>
                    </a:lnTo>
                    <a:lnTo>
                      <a:pt x="2144" y="7337"/>
                    </a:lnTo>
                    <a:lnTo>
                      <a:pt x="2140" y="7343"/>
                    </a:lnTo>
                    <a:lnTo>
                      <a:pt x="2137" y="7348"/>
                    </a:lnTo>
                    <a:lnTo>
                      <a:pt x="2134" y="7353"/>
                    </a:lnTo>
                    <a:lnTo>
                      <a:pt x="2127" y="7364"/>
                    </a:lnTo>
                    <a:lnTo>
                      <a:pt x="2122" y="7375"/>
                    </a:lnTo>
                    <a:lnTo>
                      <a:pt x="2116" y="7385"/>
                    </a:lnTo>
                    <a:lnTo>
                      <a:pt x="2111" y="7396"/>
                    </a:lnTo>
                    <a:lnTo>
                      <a:pt x="2102" y="7420"/>
                    </a:lnTo>
                    <a:lnTo>
                      <a:pt x="2092" y="7442"/>
                    </a:lnTo>
                    <a:lnTo>
                      <a:pt x="2088" y="7454"/>
                    </a:lnTo>
                    <a:lnTo>
                      <a:pt x="2082" y="7464"/>
                    </a:lnTo>
                    <a:lnTo>
                      <a:pt x="2076" y="7474"/>
                    </a:lnTo>
                    <a:lnTo>
                      <a:pt x="2070" y="7483"/>
                    </a:lnTo>
                    <a:lnTo>
                      <a:pt x="2062" y="7492"/>
                    </a:lnTo>
                    <a:lnTo>
                      <a:pt x="2053" y="7499"/>
                    </a:lnTo>
                    <a:lnTo>
                      <a:pt x="2043" y="7506"/>
                    </a:lnTo>
                    <a:lnTo>
                      <a:pt x="2032" y="7511"/>
                    </a:lnTo>
                    <a:lnTo>
                      <a:pt x="2005" y="7521"/>
                    </a:lnTo>
                    <a:lnTo>
                      <a:pt x="1977" y="7532"/>
                    </a:lnTo>
                    <a:lnTo>
                      <a:pt x="1949" y="7544"/>
                    </a:lnTo>
                    <a:lnTo>
                      <a:pt x="1922" y="7555"/>
                    </a:lnTo>
                    <a:lnTo>
                      <a:pt x="1898" y="7564"/>
                    </a:lnTo>
                    <a:lnTo>
                      <a:pt x="1879" y="7571"/>
                    </a:lnTo>
                    <a:lnTo>
                      <a:pt x="1867" y="7576"/>
                    </a:lnTo>
                    <a:lnTo>
                      <a:pt x="1862" y="7579"/>
                    </a:lnTo>
                    <a:lnTo>
                      <a:pt x="1118" y="8658"/>
                    </a:lnTo>
                    <a:lnTo>
                      <a:pt x="1113" y="8667"/>
                    </a:lnTo>
                    <a:lnTo>
                      <a:pt x="1099" y="8692"/>
                    </a:lnTo>
                    <a:lnTo>
                      <a:pt x="1077" y="8732"/>
                    </a:lnTo>
                    <a:lnTo>
                      <a:pt x="1048" y="8783"/>
                    </a:lnTo>
                    <a:lnTo>
                      <a:pt x="1013" y="8844"/>
                    </a:lnTo>
                    <a:lnTo>
                      <a:pt x="974" y="8914"/>
                    </a:lnTo>
                    <a:lnTo>
                      <a:pt x="930" y="8990"/>
                    </a:lnTo>
                    <a:lnTo>
                      <a:pt x="883" y="9068"/>
                    </a:lnTo>
                    <a:lnTo>
                      <a:pt x="835" y="9150"/>
                    </a:lnTo>
                    <a:lnTo>
                      <a:pt x="786" y="9232"/>
                    </a:lnTo>
                    <a:lnTo>
                      <a:pt x="737" y="9312"/>
                    </a:lnTo>
                    <a:lnTo>
                      <a:pt x="689" y="9387"/>
                    </a:lnTo>
                    <a:lnTo>
                      <a:pt x="644" y="9456"/>
                    </a:lnTo>
                    <a:lnTo>
                      <a:pt x="601" y="9518"/>
                    </a:lnTo>
                    <a:lnTo>
                      <a:pt x="581" y="9544"/>
                    </a:lnTo>
                    <a:lnTo>
                      <a:pt x="563" y="9569"/>
                    </a:lnTo>
                    <a:lnTo>
                      <a:pt x="547" y="9590"/>
                    </a:lnTo>
                    <a:lnTo>
                      <a:pt x="531" y="9608"/>
                    </a:lnTo>
                    <a:lnTo>
                      <a:pt x="502" y="9641"/>
                    </a:lnTo>
                    <a:lnTo>
                      <a:pt x="472" y="9677"/>
                    </a:lnTo>
                    <a:lnTo>
                      <a:pt x="442" y="9715"/>
                    </a:lnTo>
                    <a:lnTo>
                      <a:pt x="413" y="9755"/>
                    </a:lnTo>
                    <a:lnTo>
                      <a:pt x="383" y="9796"/>
                    </a:lnTo>
                    <a:lnTo>
                      <a:pt x="354" y="9836"/>
                    </a:lnTo>
                    <a:lnTo>
                      <a:pt x="327" y="9877"/>
                    </a:lnTo>
                    <a:lnTo>
                      <a:pt x="300" y="9917"/>
                    </a:lnTo>
                    <a:lnTo>
                      <a:pt x="251" y="9992"/>
                    </a:lnTo>
                    <a:lnTo>
                      <a:pt x="209" y="10059"/>
                    </a:lnTo>
                    <a:lnTo>
                      <a:pt x="177" y="10111"/>
                    </a:lnTo>
                    <a:lnTo>
                      <a:pt x="157" y="10147"/>
                    </a:lnTo>
                    <a:lnTo>
                      <a:pt x="147" y="10160"/>
                    </a:lnTo>
                    <a:lnTo>
                      <a:pt x="136" y="10176"/>
                    </a:lnTo>
                    <a:lnTo>
                      <a:pt x="122" y="10193"/>
                    </a:lnTo>
                    <a:lnTo>
                      <a:pt x="107" y="10211"/>
                    </a:lnTo>
                    <a:lnTo>
                      <a:pt x="91" y="10231"/>
                    </a:lnTo>
                    <a:lnTo>
                      <a:pt x="74" y="10251"/>
                    </a:lnTo>
                    <a:lnTo>
                      <a:pt x="57" y="10273"/>
                    </a:lnTo>
                    <a:lnTo>
                      <a:pt x="42" y="10294"/>
                    </a:lnTo>
                    <a:lnTo>
                      <a:pt x="29" y="10316"/>
                    </a:lnTo>
                    <a:lnTo>
                      <a:pt x="16" y="10337"/>
                    </a:lnTo>
                    <a:lnTo>
                      <a:pt x="11" y="10348"/>
                    </a:lnTo>
                    <a:lnTo>
                      <a:pt x="7" y="10358"/>
                    </a:lnTo>
                    <a:lnTo>
                      <a:pt x="4" y="10368"/>
                    </a:lnTo>
                    <a:lnTo>
                      <a:pt x="2" y="10378"/>
                    </a:lnTo>
                    <a:lnTo>
                      <a:pt x="0" y="10388"/>
                    </a:lnTo>
                    <a:lnTo>
                      <a:pt x="0" y="10399"/>
                    </a:lnTo>
                    <a:lnTo>
                      <a:pt x="1" y="10408"/>
                    </a:lnTo>
                    <a:lnTo>
                      <a:pt x="3" y="10417"/>
                    </a:lnTo>
                    <a:lnTo>
                      <a:pt x="6" y="10425"/>
                    </a:lnTo>
                    <a:lnTo>
                      <a:pt x="11" y="10435"/>
                    </a:lnTo>
                    <a:lnTo>
                      <a:pt x="17" y="10443"/>
                    </a:lnTo>
                    <a:lnTo>
                      <a:pt x="25" y="10450"/>
                    </a:lnTo>
                    <a:lnTo>
                      <a:pt x="73" y="10489"/>
                    </a:lnTo>
                    <a:lnTo>
                      <a:pt x="143" y="10544"/>
                    </a:lnTo>
                    <a:lnTo>
                      <a:pt x="227" y="10607"/>
                    </a:lnTo>
                    <a:lnTo>
                      <a:pt x="317" y="10676"/>
                    </a:lnTo>
                    <a:lnTo>
                      <a:pt x="407" y="10743"/>
                    </a:lnTo>
                    <a:lnTo>
                      <a:pt x="489" y="10801"/>
                    </a:lnTo>
                    <a:lnTo>
                      <a:pt x="524" y="10825"/>
                    </a:lnTo>
                    <a:lnTo>
                      <a:pt x="555" y="10846"/>
                    </a:lnTo>
                    <a:lnTo>
                      <a:pt x="579" y="10862"/>
                    </a:lnTo>
                    <a:lnTo>
                      <a:pt x="598" y="10872"/>
                    </a:lnTo>
                  </a:path>
                </a:pathLst>
              </a:custGeom>
              <a:noFill/>
              <a:ln w="0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52" name="Freeform 347">
                <a:extLst>
                  <a:ext uri="{FF2B5EF4-FFF2-40B4-BE49-F238E27FC236}">
                    <a16:creationId xmlns:a16="http://schemas.microsoft.com/office/drawing/2014/main" id="{F14A800A-35E2-4261-B3C8-BBCD45AD34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5" y="1352"/>
                <a:ext cx="699" cy="555"/>
              </a:xfrm>
              <a:custGeom>
                <a:avLst/>
                <a:gdLst>
                  <a:gd name="T0" fmla="*/ 17 w 13293"/>
                  <a:gd name="T1" fmla="*/ 0 h 10557"/>
                  <a:gd name="T2" fmla="*/ 20 w 13293"/>
                  <a:gd name="T3" fmla="*/ 2 h 10557"/>
                  <a:gd name="T4" fmla="*/ 25 w 13293"/>
                  <a:gd name="T5" fmla="*/ 5 h 10557"/>
                  <a:gd name="T6" fmla="*/ 29 w 13293"/>
                  <a:gd name="T7" fmla="*/ 8 h 10557"/>
                  <a:gd name="T8" fmla="*/ 30 w 13293"/>
                  <a:gd name="T9" fmla="*/ 9 h 10557"/>
                  <a:gd name="T10" fmla="*/ 31 w 13293"/>
                  <a:gd name="T11" fmla="*/ 9 h 10557"/>
                  <a:gd name="T12" fmla="*/ 31 w 13293"/>
                  <a:gd name="T13" fmla="*/ 9 h 10557"/>
                  <a:gd name="T14" fmla="*/ 32 w 13293"/>
                  <a:gd name="T15" fmla="*/ 10 h 10557"/>
                  <a:gd name="T16" fmla="*/ 32 w 13293"/>
                  <a:gd name="T17" fmla="*/ 10 h 10557"/>
                  <a:gd name="T18" fmla="*/ 33 w 13293"/>
                  <a:gd name="T19" fmla="*/ 11 h 10557"/>
                  <a:gd name="T20" fmla="*/ 34 w 13293"/>
                  <a:gd name="T21" fmla="*/ 11 h 10557"/>
                  <a:gd name="T22" fmla="*/ 34 w 13293"/>
                  <a:gd name="T23" fmla="*/ 12 h 10557"/>
                  <a:gd name="T24" fmla="*/ 35 w 13293"/>
                  <a:gd name="T25" fmla="*/ 12 h 10557"/>
                  <a:gd name="T26" fmla="*/ 35 w 13293"/>
                  <a:gd name="T27" fmla="*/ 12 h 10557"/>
                  <a:gd name="T28" fmla="*/ 35 w 13293"/>
                  <a:gd name="T29" fmla="*/ 12 h 10557"/>
                  <a:gd name="T30" fmla="*/ 35 w 13293"/>
                  <a:gd name="T31" fmla="*/ 13 h 10557"/>
                  <a:gd name="T32" fmla="*/ 36 w 13293"/>
                  <a:gd name="T33" fmla="*/ 13 h 10557"/>
                  <a:gd name="T34" fmla="*/ 37 w 13293"/>
                  <a:gd name="T35" fmla="*/ 14 h 10557"/>
                  <a:gd name="T36" fmla="*/ 36 w 13293"/>
                  <a:gd name="T37" fmla="*/ 14 h 10557"/>
                  <a:gd name="T38" fmla="*/ 36 w 13293"/>
                  <a:gd name="T39" fmla="*/ 14 h 10557"/>
                  <a:gd name="T40" fmla="*/ 36 w 13293"/>
                  <a:gd name="T41" fmla="*/ 14 h 10557"/>
                  <a:gd name="T42" fmla="*/ 35 w 13293"/>
                  <a:gd name="T43" fmla="*/ 15 h 10557"/>
                  <a:gd name="T44" fmla="*/ 33 w 13293"/>
                  <a:gd name="T45" fmla="*/ 16 h 10557"/>
                  <a:gd name="T46" fmla="*/ 30 w 13293"/>
                  <a:gd name="T47" fmla="*/ 17 h 10557"/>
                  <a:gd name="T48" fmla="*/ 29 w 13293"/>
                  <a:gd name="T49" fmla="*/ 17 h 10557"/>
                  <a:gd name="T50" fmla="*/ 26 w 13293"/>
                  <a:gd name="T51" fmla="*/ 18 h 10557"/>
                  <a:gd name="T52" fmla="*/ 23 w 13293"/>
                  <a:gd name="T53" fmla="*/ 19 h 10557"/>
                  <a:gd name="T54" fmla="*/ 21 w 13293"/>
                  <a:gd name="T55" fmla="*/ 20 h 10557"/>
                  <a:gd name="T56" fmla="*/ 20 w 13293"/>
                  <a:gd name="T57" fmla="*/ 21 h 10557"/>
                  <a:gd name="T58" fmla="*/ 20 w 13293"/>
                  <a:gd name="T59" fmla="*/ 21 h 10557"/>
                  <a:gd name="T60" fmla="*/ 20 w 13293"/>
                  <a:gd name="T61" fmla="*/ 21 h 10557"/>
                  <a:gd name="T62" fmla="*/ 19 w 13293"/>
                  <a:gd name="T63" fmla="*/ 22 h 10557"/>
                  <a:gd name="T64" fmla="*/ 17 w 13293"/>
                  <a:gd name="T65" fmla="*/ 22 h 10557"/>
                  <a:gd name="T66" fmla="*/ 15 w 13293"/>
                  <a:gd name="T67" fmla="*/ 23 h 10557"/>
                  <a:gd name="T68" fmla="*/ 14 w 13293"/>
                  <a:gd name="T69" fmla="*/ 23 h 10557"/>
                  <a:gd name="T70" fmla="*/ 12 w 13293"/>
                  <a:gd name="T71" fmla="*/ 24 h 10557"/>
                  <a:gd name="T72" fmla="*/ 10 w 13293"/>
                  <a:gd name="T73" fmla="*/ 25 h 10557"/>
                  <a:gd name="T74" fmla="*/ 7 w 13293"/>
                  <a:gd name="T75" fmla="*/ 26 h 10557"/>
                  <a:gd name="T76" fmla="*/ 7 w 13293"/>
                  <a:gd name="T77" fmla="*/ 26 h 10557"/>
                  <a:gd name="T78" fmla="*/ 6 w 13293"/>
                  <a:gd name="T79" fmla="*/ 27 h 10557"/>
                  <a:gd name="T80" fmla="*/ 5 w 13293"/>
                  <a:gd name="T81" fmla="*/ 27 h 10557"/>
                  <a:gd name="T82" fmla="*/ 3 w 13293"/>
                  <a:gd name="T83" fmla="*/ 28 h 10557"/>
                  <a:gd name="T84" fmla="*/ 2 w 13293"/>
                  <a:gd name="T85" fmla="*/ 29 h 10557"/>
                  <a:gd name="T86" fmla="*/ 1 w 13293"/>
                  <a:gd name="T87" fmla="*/ 29 h 10557"/>
                  <a:gd name="T88" fmla="*/ 0 w 13293"/>
                  <a:gd name="T89" fmla="*/ 29 h 10557"/>
                  <a:gd name="T90" fmla="*/ 0 w 13293"/>
                  <a:gd name="T91" fmla="*/ 29 h 10557"/>
                  <a:gd name="T92" fmla="*/ 0 w 13293"/>
                  <a:gd name="T93" fmla="*/ 29 h 10557"/>
                  <a:gd name="T94" fmla="*/ 0 w 13293"/>
                  <a:gd name="T95" fmla="*/ 29 h 1055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3293" h="10557">
                    <a:moveTo>
                      <a:pt x="6060" y="0"/>
                    </a:moveTo>
                    <a:lnTo>
                      <a:pt x="6102" y="26"/>
                    </a:lnTo>
                    <a:lnTo>
                      <a:pt x="6164" y="67"/>
                    </a:lnTo>
                    <a:lnTo>
                      <a:pt x="6249" y="121"/>
                    </a:lnTo>
                    <a:lnTo>
                      <a:pt x="6352" y="188"/>
                    </a:lnTo>
                    <a:lnTo>
                      <a:pt x="6612" y="360"/>
                    </a:lnTo>
                    <a:lnTo>
                      <a:pt x="6932" y="572"/>
                    </a:lnTo>
                    <a:lnTo>
                      <a:pt x="7298" y="816"/>
                    </a:lnTo>
                    <a:lnTo>
                      <a:pt x="7702" y="1083"/>
                    </a:lnTo>
                    <a:lnTo>
                      <a:pt x="8127" y="1366"/>
                    </a:lnTo>
                    <a:lnTo>
                      <a:pt x="8566" y="1657"/>
                    </a:lnTo>
                    <a:lnTo>
                      <a:pt x="9004" y="1946"/>
                    </a:lnTo>
                    <a:lnTo>
                      <a:pt x="9430" y="2228"/>
                    </a:lnTo>
                    <a:lnTo>
                      <a:pt x="9830" y="2491"/>
                    </a:lnTo>
                    <a:lnTo>
                      <a:pt x="10195" y="2728"/>
                    </a:lnTo>
                    <a:lnTo>
                      <a:pt x="10360" y="2835"/>
                    </a:lnTo>
                    <a:lnTo>
                      <a:pt x="10511" y="2932"/>
                    </a:lnTo>
                    <a:lnTo>
                      <a:pt x="10648" y="3019"/>
                    </a:lnTo>
                    <a:lnTo>
                      <a:pt x="10768" y="3094"/>
                    </a:lnTo>
                    <a:lnTo>
                      <a:pt x="10870" y="3156"/>
                    </a:lnTo>
                    <a:lnTo>
                      <a:pt x="10952" y="3204"/>
                    </a:lnTo>
                    <a:lnTo>
                      <a:pt x="11013" y="3238"/>
                    </a:lnTo>
                    <a:lnTo>
                      <a:pt x="11052" y="3256"/>
                    </a:lnTo>
                    <a:lnTo>
                      <a:pt x="11080" y="3267"/>
                    </a:lnTo>
                    <a:lnTo>
                      <a:pt x="11110" y="3282"/>
                    </a:lnTo>
                    <a:lnTo>
                      <a:pt x="11143" y="3297"/>
                    </a:lnTo>
                    <a:lnTo>
                      <a:pt x="11178" y="3317"/>
                    </a:lnTo>
                    <a:lnTo>
                      <a:pt x="11215" y="3337"/>
                    </a:lnTo>
                    <a:lnTo>
                      <a:pt x="11253" y="3360"/>
                    </a:lnTo>
                    <a:lnTo>
                      <a:pt x="11291" y="3383"/>
                    </a:lnTo>
                    <a:lnTo>
                      <a:pt x="11332" y="3409"/>
                    </a:lnTo>
                    <a:lnTo>
                      <a:pt x="11416" y="3464"/>
                    </a:lnTo>
                    <a:lnTo>
                      <a:pt x="11503" y="3523"/>
                    </a:lnTo>
                    <a:lnTo>
                      <a:pt x="11590" y="3585"/>
                    </a:lnTo>
                    <a:lnTo>
                      <a:pt x="11677" y="3648"/>
                    </a:lnTo>
                    <a:lnTo>
                      <a:pt x="11761" y="3711"/>
                    </a:lnTo>
                    <a:lnTo>
                      <a:pt x="11841" y="3771"/>
                    </a:lnTo>
                    <a:lnTo>
                      <a:pt x="11916" y="3829"/>
                    </a:lnTo>
                    <a:lnTo>
                      <a:pt x="11982" y="3882"/>
                    </a:lnTo>
                    <a:lnTo>
                      <a:pt x="12041" y="3929"/>
                    </a:lnTo>
                    <a:lnTo>
                      <a:pt x="12089" y="3968"/>
                    </a:lnTo>
                    <a:lnTo>
                      <a:pt x="12125" y="3999"/>
                    </a:lnTo>
                    <a:lnTo>
                      <a:pt x="12147" y="4020"/>
                    </a:lnTo>
                    <a:lnTo>
                      <a:pt x="12183" y="4056"/>
                    </a:lnTo>
                    <a:lnTo>
                      <a:pt x="12230" y="4104"/>
                    </a:lnTo>
                    <a:lnTo>
                      <a:pt x="12286" y="4158"/>
                    </a:lnTo>
                    <a:lnTo>
                      <a:pt x="12348" y="4214"/>
                    </a:lnTo>
                    <a:lnTo>
                      <a:pt x="12380" y="4243"/>
                    </a:lnTo>
                    <a:lnTo>
                      <a:pt x="12412" y="4270"/>
                    </a:lnTo>
                    <a:lnTo>
                      <a:pt x="12444" y="4296"/>
                    </a:lnTo>
                    <a:lnTo>
                      <a:pt x="12476" y="4320"/>
                    </a:lnTo>
                    <a:lnTo>
                      <a:pt x="12507" y="4343"/>
                    </a:lnTo>
                    <a:lnTo>
                      <a:pt x="12535" y="4361"/>
                    </a:lnTo>
                    <a:lnTo>
                      <a:pt x="12550" y="4370"/>
                    </a:lnTo>
                    <a:lnTo>
                      <a:pt x="12563" y="4378"/>
                    </a:lnTo>
                    <a:lnTo>
                      <a:pt x="12576" y="4384"/>
                    </a:lnTo>
                    <a:lnTo>
                      <a:pt x="12588" y="4389"/>
                    </a:lnTo>
                    <a:lnTo>
                      <a:pt x="12602" y="4395"/>
                    </a:lnTo>
                    <a:lnTo>
                      <a:pt x="12618" y="4403"/>
                    </a:lnTo>
                    <a:lnTo>
                      <a:pt x="12637" y="4414"/>
                    </a:lnTo>
                    <a:lnTo>
                      <a:pt x="12656" y="4426"/>
                    </a:lnTo>
                    <a:lnTo>
                      <a:pt x="12702" y="4456"/>
                    </a:lnTo>
                    <a:lnTo>
                      <a:pt x="12754" y="4490"/>
                    </a:lnTo>
                    <a:lnTo>
                      <a:pt x="12810" y="4529"/>
                    </a:lnTo>
                    <a:lnTo>
                      <a:pt x="12869" y="4571"/>
                    </a:lnTo>
                    <a:lnTo>
                      <a:pt x="12929" y="4615"/>
                    </a:lnTo>
                    <a:lnTo>
                      <a:pt x="12990" y="4659"/>
                    </a:lnTo>
                    <a:lnTo>
                      <a:pt x="13104" y="4746"/>
                    </a:lnTo>
                    <a:lnTo>
                      <a:pt x="13201" y="4820"/>
                    </a:lnTo>
                    <a:lnTo>
                      <a:pt x="13267" y="4871"/>
                    </a:lnTo>
                    <a:lnTo>
                      <a:pt x="13293" y="4890"/>
                    </a:lnTo>
                    <a:lnTo>
                      <a:pt x="13285" y="4898"/>
                    </a:lnTo>
                    <a:lnTo>
                      <a:pt x="13266" y="4916"/>
                    </a:lnTo>
                    <a:lnTo>
                      <a:pt x="13235" y="4945"/>
                    </a:lnTo>
                    <a:lnTo>
                      <a:pt x="13197" y="4978"/>
                    </a:lnTo>
                    <a:lnTo>
                      <a:pt x="13152" y="5017"/>
                    </a:lnTo>
                    <a:lnTo>
                      <a:pt x="13104" y="5056"/>
                    </a:lnTo>
                    <a:lnTo>
                      <a:pt x="13079" y="5076"/>
                    </a:lnTo>
                    <a:lnTo>
                      <a:pt x="13054" y="5094"/>
                    </a:lnTo>
                    <a:lnTo>
                      <a:pt x="13029" y="5110"/>
                    </a:lnTo>
                    <a:lnTo>
                      <a:pt x="13004" y="5127"/>
                    </a:lnTo>
                    <a:lnTo>
                      <a:pt x="12987" y="5136"/>
                    </a:lnTo>
                    <a:lnTo>
                      <a:pt x="12962" y="5148"/>
                    </a:lnTo>
                    <a:lnTo>
                      <a:pt x="12929" y="5165"/>
                    </a:lnTo>
                    <a:lnTo>
                      <a:pt x="12889" y="5184"/>
                    </a:lnTo>
                    <a:lnTo>
                      <a:pt x="12789" y="5231"/>
                    </a:lnTo>
                    <a:lnTo>
                      <a:pt x="12664" y="5287"/>
                    </a:lnTo>
                    <a:lnTo>
                      <a:pt x="12518" y="5354"/>
                    </a:lnTo>
                    <a:lnTo>
                      <a:pt x="12354" y="5427"/>
                    </a:lnTo>
                    <a:lnTo>
                      <a:pt x="12176" y="5505"/>
                    </a:lnTo>
                    <a:lnTo>
                      <a:pt x="11988" y="5588"/>
                    </a:lnTo>
                    <a:lnTo>
                      <a:pt x="11792" y="5673"/>
                    </a:lnTo>
                    <a:lnTo>
                      <a:pt x="11592" y="5759"/>
                    </a:lnTo>
                    <a:lnTo>
                      <a:pt x="11392" y="5845"/>
                    </a:lnTo>
                    <a:lnTo>
                      <a:pt x="11194" y="5928"/>
                    </a:lnTo>
                    <a:lnTo>
                      <a:pt x="11004" y="6008"/>
                    </a:lnTo>
                    <a:lnTo>
                      <a:pt x="10823" y="6083"/>
                    </a:lnTo>
                    <a:lnTo>
                      <a:pt x="10655" y="6150"/>
                    </a:lnTo>
                    <a:lnTo>
                      <a:pt x="10503" y="6209"/>
                    </a:lnTo>
                    <a:lnTo>
                      <a:pt x="10345" y="6270"/>
                    </a:lnTo>
                    <a:lnTo>
                      <a:pt x="10157" y="6343"/>
                    </a:lnTo>
                    <a:lnTo>
                      <a:pt x="9945" y="6427"/>
                    </a:lnTo>
                    <a:lnTo>
                      <a:pt x="9713" y="6518"/>
                    </a:lnTo>
                    <a:lnTo>
                      <a:pt x="9466" y="6617"/>
                    </a:lnTo>
                    <a:lnTo>
                      <a:pt x="9211" y="6719"/>
                    </a:lnTo>
                    <a:lnTo>
                      <a:pt x="8951" y="6824"/>
                    </a:lnTo>
                    <a:lnTo>
                      <a:pt x="8692" y="6930"/>
                    </a:lnTo>
                    <a:lnTo>
                      <a:pt x="8440" y="7034"/>
                    </a:lnTo>
                    <a:lnTo>
                      <a:pt x="8198" y="7134"/>
                    </a:lnTo>
                    <a:lnTo>
                      <a:pt x="7973" y="7229"/>
                    </a:lnTo>
                    <a:lnTo>
                      <a:pt x="7770" y="7317"/>
                    </a:lnTo>
                    <a:lnTo>
                      <a:pt x="7677" y="7357"/>
                    </a:lnTo>
                    <a:lnTo>
                      <a:pt x="7593" y="7394"/>
                    </a:lnTo>
                    <a:lnTo>
                      <a:pt x="7515" y="7429"/>
                    </a:lnTo>
                    <a:lnTo>
                      <a:pt x="7448" y="7461"/>
                    </a:lnTo>
                    <a:lnTo>
                      <a:pt x="7388" y="7490"/>
                    </a:lnTo>
                    <a:lnTo>
                      <a:pt x="7339" y="7514"/>
                    </a:lnTo>
                    <a:lnTo>
                      <a:pt x="7300" y="7536"/>
                    </a:lnTo>
                    <a:lnTo>
                      <a:pt x="7273" y="7552"/>
                    </a:lnTo>
                    <a:lnTo>
                      <a:pt x="7247" y="7568"/>
                    </a:lnTo>
                    <a:lnTo>
                      <a:pt x="7214" y="7586"/>
                    </a:lnTo>
                    <a:lnTo>
                      <a:pt x="7177" y="7605"/>
                    </a:lnTo>
                    <a:lnTo>
                      <a:pt x="7132" y="7627"/>
                    </a:lnTo>
                    <a:lnTo>
                      <a:pt x="7082" y="7649"/>
                    </a:lnTo>
                    <a:lnTo>
                      <a:pt x="7028" y="7674"/>
                    </a:lnTo>
                    <a:lnTo>
                      <a:pt x="6969" y="7699"/>
                    </a:lnTo>
                    <a:lnTo>
                      <a:pt x="6906" y="7725"/>
                    </a:lnTo>
                    <a:lnTo>
                      <a:pt x="6769" y="7781"/>
                    </a:lnTo>
                    <a:lnTo>
                      <a:pt x="6621" y="7840"/>
                    </a:lnTo>
                    <a:lnTo>
                      <a:pt x="6463" y="7901"/>
                    </a:lnTo>
                    <a:lnTo>
                      <a:pt x="6301" y="7962"/>
                    </a:lnTo>
                    <a:lnTo>
                      <a:pt x="6136" y="8024"/>
                    </a:lnTo>
                    <a:lnTo>
                      <a:pt x="5975" y="8084"/>
                    </a:lnTo>
                    <a:lnTo>
                      <a:pt x="5816" y="8143"/>
                    </a:lnTo>
                    <a:lnTo>
                      <a:pt x="5667" y="8199"/>
                    </a:lnTo>
                    <a:lnTo>
                      <a:pt x="5528" y="8250"/>
                    </a:lnTo>
                    <a:lnTo>
                      <a:pt x="5405" y="8297"/>
                    </a:lnTo>
                    <a:lnTo>
                      <a:pt x="5298" y="8337"/>
                    </a:lnTo>
                    <a:lnTo>
                      <a:pt x="5213" y="8371"/>
                    </a:lnTo>
                    <a:lnTo>
                      <a:pt x="5119" y="8408"/>
                    </a:lnTo>
                    <a:lnTo>
                      <a:pt x="4988" y="8462"/>
                    </a:lnTo>
                    <a:lnTo>
                      <a:pt x="4823" y="8527"/>
                    </a:lnTo>
                    <a:lnTo>
                      <a:pt x="4632" y="8605"/>
                    </a:lnTo>
                    <a:lnTo>
                      <a:pt x="4419" y="8691"/>
                    </a:lnTo>
                    <a:lnTo>
                      <a:pt x="4191" y="8784"/>
                    </a:lnTo>
                    <a:lnTo>
                      <a:pt x="3951" y="8882"/>
                    </a:lnTo>
                    <a:lnTo>
                      <a:pt x="3705" y="8983"/>
                    </a:lnTo>
                    <a:lnTo>
                      <a:pt x="3461" y="9084"/>
                    </a:lnTo>
                    <a:lnTo>
                      <a:pt x="3222" y="9184"/>
                    </a:lnTo>
                    <a:lnTo>
                      <a:pt x="2995" y="9280"/>
                    </a:lnTo>
                    <a:lnTo>
                      <a:pt x="2784" y="9370"/>
                    </a:lnTo>
                    <a:lnTo>
                      <a:pt x="2687" y="9413"/>
                    </a:lnTo>
                    <a:lnTo>
                      <a:pt x="2595" y="9453"/>
                    </a:lnTo>
                    <a:lnTo>
                      <a:pt x="2511" y="9491"/>
                    </a:lnTo>
                    <a:lnTo>
                      <a:pt x="2434" y="9526"/>
                    </a:lnTo>
                    <a:lnTo>
                      <a:pt x="2365" y="9559"/>
                    </a:lnTo>
                    <a:lnTo>
                      <a:pt x="2306" y="9587"/>
                    </a:lnTo>
                    <a:lnTo>
                      <a:pt x="2256" y="9613"/>
                    </a:lnTo>
                    <a:lnTo>
                      <a:pt x="2216" y="9634"/>
                    </a:lnTo>
                    <a:lnTo>
                      <a:pt x="2178" y="9656"/>
                    </a:lnTo>
                    <a:lnTo>
                      <a:pt x="2134" y="9679"/>
                    </a:lnTo>
                    <a:lnTo>
                      <a:pt x="2084" y="9706"/>
                    </a:lnTo>
                    <a:lnTo>
                      <a:pt x="2028" y="9734"/>
                    </a:lnTo>
                    <a:lnTo>
                      <a:pt x="1900" y="9796"/>
                    </a:lnTo>
                    <a:lnTo>
                      <a:pt x="1755" y="9865"/>
                    </a:lnTo>
                    <a:lnTo>
                      <a:pt x="1598" y="9937"/>
                    </a:lnTo>
                    <a:lnTo>
                      <a:pt x="1431" y="10013"/>
                    </a:lnTo>
                    <a:lnTo>
                      <a:pt x="1259" y="10090"/>
                    </a:lnTo>
                    <a:lnTo>
                      <a:pt x="1086" y="10165"/>
                    </a:lnTo>
                    <a:lnTo>
                      <a:pt x="916" y="10240"/>
                    </a:lnTo>
                    <a:lnTo>
                      <a:pt x="752" y="10310"/>
                    </a:lnTo>
                    <a:lnTo>
                      <a:pt x="600" y="10374"/>
                    </a:lnTo>
                    <a:lnTo>
                      <a:pt x="460" y="10433"/>
                    </a:lnTo>
                    <a:lnTo>
                      <a:pt x="341" y="10481"/>
                    </a:lnTo>
                    <a:lnTo>
                      <a:pt x="243" y="10520"/>
                    </a:lnTo>
                    <a:lnTo>
                      <a:pt x="204" y="10534"/>
                    </a:lnTo>
                    <a:lnTo>
                      <a:pt x="172" y="10545"/>
                    </a:lnTo>
                    <a:lnTo>
                      <a:pt x="147" y="10553"/>
                    </a:lnTo>
                    <a:lnTo>
                      <a:pt x="131" y="10557"/>
                    </a:lnTo>
                    <a:lnTo>
                      <a:pt x="126" y="10557"/>
                    </a:lnTo>
                    <a:lnTo>
                      <a:pt x="113" y="10557"/>
                    </a:lnTo>
                    <a:lnTo>
                      <a:pt x="95" y="10557"/>
                    </a:lnTo>
                    <a:lnTo>
                      <a:pt x="74" y="10555"/>
                    </a:lnTo>
                    <a:lnTo>
                      <a:pt x="62" y="10553"/>
                    </a:lnTo>
                    <a:lnTo>
                      <a:pt x="51" y="10550"/>
                    </a:lnTo>
                    <a:lnTo>
                      <a:pt x="40" y="10547"/>
                    </a:lnTo>
                    <a:lnTo>
                      <a:pt x="30" y="10542"/>
                    </a:lnTo>
                    <a:lnTo>
                      <a:pt x="19" y="10537"/>
                    </a:lnTo>
                    <a:lnTo>
                      <a:pt x="11" y="10531"/>
                    </a:lnTo>
                    <a:lnTo>
                      <a:pt x="8" y="10528"/>
                    </a:lnTo>
                    <a:lnTo>
                      <a:pt x="5" y="10524"/>
                    </a:lnTo>
                    <a:lnTo>
                      <a:pt x="2" y="10520"/>
                    </a:lnTo>
                    <a:lnTo>
                      <a:pt x="0" y="10514"/>
                    </a:lnTo>
                  </a:path>
                </a:pathLst>
              </a:custGeom>
              <a:noFill/>
              <a:ln w="0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53" name="Freeform 348">
                <a:extLst>
                  <a:ext uri="{FF2B5EF4-FFF2-40B4-BE49-F238E27FC236}">
                    <a16:creationId xmlns:a16="http://schemas.microsoft.com/office/drawing/2014/main" id="{0D38051A-1004-4CAE-A4C3-E3FDE1FF1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7" y="1611"/>
                <a:ext cx="142" cy="282"/>
              </a:xfrm>
              <a:custGeom>
                <a:avLst/>
                <a:gdLst>
                  <a:gd name="T0" fmla="*/ 7 w 2703"/>
                  <a:gd name="T1" fmla="*/ 0 h 5363"/>
                  <a:gd name="T2" fmla="*/ 6 w 2703"/>
                  <a:gd name="T3" fmla="*/ 0 h 5363"/>
                  <a:gd name="T4" fmla="*/ 5 w 2703"/>
                  <a:gd name="T5" fmla="*/ 1 h 5363"/>
                  <a:gd name="T6" fmla="*/ 5 w 2703"/>
                  <a:gd name="T7" fmla="*/ 1 h 5363"/>
                  <a:gd name="T8" fmla="*/ 4 w 2703"/>
                  <a:gd name="T9" fmla="*/ 1 h 5363"/>
                  <a:gd name="T10" fmla="*/ 3 w 2703"/>
                  <a:gd name="T11" fmla="*/ 2 h 5363"/>
                  <a:gd name="T12" fmla="*/ 3 w 2703"/>
                  <a:gd name="T13" fmla="*/ 3 h 5363"/>
                  <a:gd name="T14" fmla="*/ 2 w 2703"/>
                  <a:gd name="T15" fmla="*/ 3 h 5363"/>
                  <a:gd name="T16" fmla="*/ 2 w 2703"/>
                  <a:gd name="T17" fmla="*/ 4 h 5363"/>
                  <a:gd name="T18" fmla="*/ 1 w 2703"/>
                  <a:gd name="T19" fmla="*/ 5 h 5363"/>
                  <a:gd name="T20" fmla="*/ 1 w 2703"/>
                  <a:gd name="T21" fmla="*/ 6 h 5363"/>
                  <a:gd name="T22" fmla="*/ 0 w 2703"/>
                  <a:gd name="T23" fmla="*/ 7 h 5363"/>
                  <a:gd name="T24" fmla="*/ 0 w 2703"/>
                  <a:gd name="T25" fmla="*/ 8 h 5363"/>
                  <a:gd name="T26" fmla="*/ 0 w 2703"/>
                  <a:gd name="T27" fmla="*/ 9 h 5363"/>
                  <a:gd name="T28" fmla="*/ 0 w 2703"/>
                  <a:gd name="T29" fmla="*/ 11 h 5363"/>
                  <a:gd name="T30" fmla="*/ 0 w 2703"/>
                  <a:gd name="T31" fmla="*/ 12 h 5363"/>
                  <a:gd name="T32" fmla="*/ 0 w 2703"/>
                  <a:gd name="T33" fmla="*/ 13 h 5363"/>
                  <a:gd name="T34" fmla="*/ 1 w 2703"/>
                  <a:gd name="T35" fmla="*/ 14 h 5363"/>
                  <a:gd name="T36" fmla="*/ 1 w 2703"/>
                  <a:gd name="T37" fmla="*/ 15 h 5363"/>
                  <a:gd name="T38" fmla="*/ 2 w 2703"/>
                  <a:gd name="T39" fmla="*/ 15 h 5363"/>
                  <a:gd name="T40" fmla="*/ 3 w 2703"/>
                  <a:gd name="T41" fmla="*/ 14 h 5363"/>
                  <a:gd name="T42" fmla="*/ 3 w 2703"/>
                  <a:gd name="T43" fmla="*/ 13 h 5363"/>
                  <a:gd name="T44" fmla="*/ 4 w 2703"/>
                  <a:gd name="T45" fmla="*/ 12 h 5363"/>
                  <a:gd name="T46" fmla="*/ 5 w 2703"/>
                  <a:gd name="T47" fmla="*/ 10 h 5363"/>
                  <a:gd name="T48" fmla="*/ 6 w 2703"/>
                  <a:gd name="T49" fmla="*/ 9 h 5363"/>
                  <a:gd name="T50" fmla="*/ 6 w 2703"/>
                  <a:gd name="T51" fmla="*/ 7 h 5363"/>
                  <a:gd name="T52" fmla="*/ 7 w 2703"/>
                  <a:gd name="T53" fmla="*/ 5 h 5363"/>
                  <a:gd name="T54" fmla="*/ 7 w 2703"/>
                  <a:gd name="T55" fmla="*/ 4 h 5363"/>
                  <a:gd name="T56" fmla="*/ 7 w 2703"/>
                  <a:gd name="T57" fmla="*/ 2 h 5363"/>
                  <a:gd name="T58" fmla="*/ 7 w 2703"/>
                  <a:gd name="T59" fmla="*/ 1 h 5363"/>
                  <a:gd name="T60" fmla="*/ 7 w 2703"/>
                  <a:gd name="T61" fmla="*/ 0 h 5363"/>
                  <a:gd name="T62" fmla="*/ 7 w 2703"/>
                  <a:gd name="T63" fmla="*/ 0 h 536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03" h="5363">
                    <a:moveTo>
                      <a:pt x="2541" y="0"/>
                    </a:moveTo>
                    <a:lnTo>
                      <a:pt x="2431" y="23"/>
                    </a:lnTo>
                    <a:lnTo>
                      <a:pt x="2316" y="55"/>
                    </a:lnTo>
                    <a:lnTo>
                      <a:pt x="2199" y="94"/>
                    </a:lnTo>
                    <a:lnTo>
                      <a:pt x="2080" y="144"/>
                    </a:lnTo>
                    <a:lnTo>
                      <a:pt x="1960" y="200"/>
                    </a:lnTo>
                    <a:lnTo>
                      <a:pt x="1838" y="265"/>
                    </a:lnTo>
                    <a:lnTo>
                      <a:pt x="1715" y="340"/>
                    </a:lnTo>
                    <a:lnTo>
                      <a:pt x="1592" y="422"/>
                    </a:lnTo>
                    <a:lnTo>
                      <a:pt x="1470" y="512"/>
                    </a:lnTo>
                    <a:lnTo>
                      <a:pt x="1350" y="610"/>
                    </a:lnTo>
                    <a:lnTo>
                      <a:pt x="1230" y="716"/>
                    </a:lnTo>
                    <a:lnTo>
                      <a:pt x="1113" y="829"/>
                    </a:lnTo>
                    <a:lnTo>
                      <a:pt x="998" y="951"/>
                    </a:lnTo>
                    <a:lnTo>
                      <a:pt x="888" y="1080"/>
                    </a:lnTo>
                    <a:lnTo>
                      <a:pt x="780" y="1217"/>
                    </a:lnTo>
                    <a:lnTo>
                      <a:pt x="678" y="1360"/>
                    </a:lnTo>
                    <a:lnTo>
                      <a:pt x="581" y="1512"/>
                    </a:lnTo>
                    <a:lnTo>
                      <a:pt x="489" y="1670"/>
                    </a:lnTo>
                    <a:lnTo>
                      <a:pt x="403" y="1836"/>
                    </a:lnTo>
                    <a:lnTo>
                      <a:pt x="324" y="2008"/>
                    </a:lnTo>
                    <a:lnTo>
                      <a:pt x="252" y="2187"/>
                    </a:lnTo>
                    <a:lnTo>
                      <a:pt x="188" y="2373"/>
                    </a:lnTo>
                    <a:lnTo>
                      <a:pt x="132" y="2567"/>
                    </a:lnTo>
                    <a:lnTo>
                      <a:pt x="85" y="2765"/>
                    </a:lnTo>
                    <a:lnTo>
                      <a:pt x="49" y="2972"/>
                    </a:lnTo>
                    <a:lnTo>
                      <a:pt x="22" y="3184"/>
                    </a:lnTo>
                    <a:lnTo>
                      <a:pt x="6" y="3402"/>
                    </a:lnTo>
                    <a:lnTo>
                      <a:pt x="0" y="3627"/>
                    </a:lnTo>
                    <a:lnTo>
                      <a:pt x="7" y="3857"/>
                    </a:lnTo>
                    <a:lnTo>
                      <a:pt x="25" y="4094"/>
                    </a:lnTo>
                    <a:lnTo>
                      <a:pt x="57" y="4337"/>
                    </a:lnTo>
                    <a:lnTo>
                      <a:pt x="103" y="4585"/>
                    </a:lnTo>
                    <a:lnTo>
                      <a:pt x="171" y="4858"/>
                    </a:lnTo>
                    <a:lnTo>
                      <a:pt x="251" y="5070"/>
                    </a:lnTo>
                    <a:lnTo>
                      <a:pt x="339" y="5221"/>
                    </a:lnTo>
                    <a:lnTo>
                      <a:pt x="437" y="5318"/>
                    </a:lnTo>
                    <a:lnTo>
                      <a:pt x="541" y="5363"/>
                    </a:lnTo>
                    <a:lnTo>
                      <a:pt x="651" y="5360"/>
                    </a:lnTo>
                    <a:lnTo>
                      <a:pt x="767" y="5313"/>
                    </a:lnTo>
                    <a:lnTo>
                      <a:pt x="887" y="5224"/>
                    </a:lnTo>
                    <a:lnTo>
                      <a:pt x="1011" y="5098"/>
                    </a:lnTo>
                    <a:lnTo>
                      <a:pt x="1137" y="4939"/>
                    </a:lnTo>
                    <a:lnTo>
                      <a:pt x="1264" y="4748"/>
                    </a:lnTo>
                    <a:lnTo>
                      <a:pt x="1392" y="4530"/>
                    </a:lnTo>
                    <a:lnTo>
                      <a:pt x="1519" y="4290"/>
                    </a:lnTo>
                    <a:lnTo>
                      <a:pt x="1644" y="4030"/>
                    </a:lnTo>
                    <a:lnTo>
                      <a:pt x="1768" y="3753"/>
                    </a:lnTo>
                    <a:lnTo>
                      <a:pt x="1888" y="3463"/>
                    </a:lnTo>
                    <a:lnTo>
                      <a:pt x="2004" y="3165"/>
                    </a:lnTo>
                    <a:lnTo>
                      <a:pt x="2113" y="2860"/>
                    </a:lnTo>
                    <a:lnTo>
                      <a:pt x="2218" y="2554"/>
                    </a:lnTo>
                    <a:lnTo>
                      <a:pt x="2314" y="2249"/>
                    </a:lnTo>
                    <a:lnTo>
                      <a:pt x="2402" y="1951"/>
                    </a:lnTo>
                    <a:lnTo>
                      <a:pt x="2481" y="1659"/>
                    </a:lnTo>
                    <a:lnTo>
                      <a:pt x="2548" y="1381"/>
                    </a:lnTo>
                    <a:lnTo>
                      <a:pt x="2606" y="1117"/>
                    </a:lnTo>
                    <a:lnTo>
                      <a:pt x="2651" y="873"/>
                    </a:lnTo>
                    <a:lnTo>
                      <a:pt x="2682" y="651"/>
                    </a:lnTo>
                    <a:lnTo>
                      <a:pt x="2700" y="457"/>
                    </a:lnTo>
                    <a:lnTo>
                      <a:pt x="2703" y="292"/>
                    </a:lnTo>
                    <a:lnTo>
                      <a:pt x="2688" y="160"/>
                    </a:lnTo>
                    <a:lnTo>
                      <a:pt x="2658" y="65"/>
                    </a:lnTo>
                    <a:lnTo>
                      <a:pt x="2609" y="11"/>
                    </a:lnTo>
                    <a:lnTo>
                      <a:pt x="2541" y="0"/>
                    </a:lnTo>
                    <a:close/>
                  </a:path>
                </a:pathLst>
              </a:custGeom>
              <a:solidFill>
                <a:srgbClr val="D654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54" name="Freeform 349">
                <a:extLst>
                  <a:ext uri="{FF2B5EF4-FFF2-40B4-BE49-F238E27FC236}">
                    <a16:creationId xmlns:a16="http://schemas.microsoft.com/office/drawing/2014/main" id="{77695F05-5D8E-478B-BAC3-E2A9A9324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7" y="1611"/>
                <a:ext cx="142" cy="282"/>
              </a:xfrm>
              <a:custGeom>
                <a:avLst/>
                <a:gdLst>
                  <a:gd name="T0" fmla="*/ 7 w 2703"/>
                  <a:gd name="T1" fmla="*/ 0 h 5363"/>
                  <a:gd name="T2" fmla="*/ 6 w 2703"/>
                  <a:gd name="T3" fmla="*/ 0 h 5363"/>
                  <a:gd name="T4" fmla="*/ 5 w 2703"/>
                  <a:gd name="T5" fmla="*/ 1 h 5363"/>
                  <a:gd name="T6" fmla="*/ 5 w 2703"/>
                  <a:gd name="T7" fmla="*/ 1 h 5363"/>
                  <a:gd name="T8" fmla="*/ 4 w 2703"/>
                  <a:gd name="T9" fmla="*/ 1 h 5363"/>
                  <a:gd name="T10" fmla="*/ 3 w 2703"/>
                  <a:gd name="T11" fmla="*/ 2 h 5363"/>
                  <a:gd name="T12" fmla="*/ 3 w 2703"/>
                  <a:gd name="T13" fmla="*/ 3 h 5363"/>
                  <a:gd name="T14" fmla="*/ 2 w 2703"/>
                  <a:gd name="T15" fmla="*/ 3 h 5363"/>
                  <a:gd name="T16" fmla="*/ 2 w 2703"/>
                  <a:gd name="T17" fmla="*/ 4 h 5363"/>
                  <a:gd name="T18" fmla="*/ 1 w 2703"/>
                  <a:gd name="T19" fmla="*/ 5 h 5363"/>
                  <a:gd name="T20" fmla="*/ 1 w 2703"/>
                  <a:gd name="T21" fmla="*/ 6 h 5363"/>
                  <a:gd name="T22" fmla="*/ 0 w 2703"/>
                  <a:gd name="T23" fmla="*/ 7 h 5363"/>
                  <a:gd name="T24" fmla="*/ 0 w 2703"/>
                  <a:gd name="T25" fmla="*/ 8 h 5363"/>
                  <a:gd name="T26" fmla="*/ 0 w 2703"/>
                  <a:gd name="T27" fmla="*/ 9 h 5363"/>
                  <a:gd name="T28" fmla="*/ 0 w 2703"/>
                  <a:gd name="T29" fmla="*/ 11 h 5363"/>
                  <a:gd name="T30" fmla="*/ 0 w 2703"/>
                  <a:gd name="T31" fmla="*/ 12 h 5363"/>
                  <a:gd name="T32" fmla="*/ 0 w 2703"/>
                  <a:gd name="T33" fmla="*/ 13 h 5363"/>
                  <a:gd name="T34" fmla="*/ 1 w 2703"/>
                  <a:gd name="T35" fmla="*/ 14 h 5363"/>
                  <a:gd name="T36" fmla="*/ 1 w 2703"/>
                  <a:gd name="T37" fmla="*/ 15 h 5363"/>
                  <a:gd name="T38" fmla="*/ 2 w 2703"/>
                  <a:gd name="T39" fmla="*/ 15 h 5363"/>
                  <a:gd name="T40" fmla="*/ 3 w 2703"/>
                  <a:gd name="T41" fmla="*/ 14 h 5363"/>
                  <a:gd name="T42" fmla="*/ 3 w 2703"/>
                  <a:gd name="T43" fmla="*/ 13 h 5363"/>
                  <a:gd name="T44" fmla="*/ 4 w 2703"/>
                  <a:gd name="T45" fmla="*/ 12 h 5363"/>
                  <a:gd name="T46" fmla="*/ 5 w 2703"/>
                  <a:gd name="T47" fmla="*/ 10 h 5363"/>
                  <a:gd name="T48" fmla="*/ 6 w 2703"/>
                  <a:gd name="T49" fmla="*/ 9 h 5363"/>
                  <a:gd name="T50" fmla="*/ 6 w 2703"/>
                  <a:gd name="T51" fmla="*/ 7 h 5363"/>
                  <a:gd name="T52" fmla="*/ 7 w 2703"/>
                  <a:gd name="T53" fmla="*/ 5 h 5363"/>
                  <a:gd name="T54" fmla="*/ 7 w 2703"/>
                  <a:gd name="T55" fmla="*/ 4 h 5363"/>
                  <a:gd name="T56" fmla="*/ 7 w 2703"/>
                  <a:gd name="T57" fmla="*/ 2 h 5363"/>
                  <a:gd name="T58" fmla="*/ 7 w 2703"/>
                  <a:gd name="T59" fmla="*/ 1 h 5363"/>
                  <a:gd name="T60" fmla="*/ 7 w 2703"/>
                  <a:gd name="T61" fmla="*/ 0 h 5363"/>
                  <a:gd name="T62" fmla="*/ 7 w 2703"/>
                  <a:gd name="T63" fmla="*/ 0 h 536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03" h="5363">
                    <a:moveTo>
                      <a:pt x="2541" y="0"/>
                    </a:moveTo>
                    <a:lnTo>
                      <a:pt x="2431" y="23"/>
                    </a:lnTo>
                    <a:lnTo>
                      <a:pt x="2316" y="55"/>
                    </a:lnTo>
                    <a:lnTo>
                      <a:pt x="2199" y="94"/>
                    </a:lnTo>
                    <a:lnTo>
                      <a:pt x="2080" y="144"/>
                    </a:lnTo>
                    <a:lnTo>
                      <a:pt x="1960" y="200"/>
                    </a:lnTo>
                    <a:lnTo>
                      <a:pt x="1838" y="265"/>
                    </a:lnTo>
                    <a:lnTo>
                      <a:pt x="1715" y="340"/>
                    </a:lnTo>
                    <a:lnTo>
                      <a:pt x="1592" y="422"/>
                    </a:lnTo>
                    <a:lnTo>
                      <a:pt x="1470" y="512"/>
                    </a:lnTo>
                    <a:lnTo>
                      <a:pt x="1350" y="610"/>
                    </a:lnTo>
                    <a:lnTo>
                      <a:pt x="1230" y="716"/>
                    </a:lnTo>
                    <a:lnTo>
                      <a:pt x="1113" y="829"/>
                    </a:lnTo>
                    <a:lnTo>
                      <a:pt x="998" y="951"/>
                    </a:lnTo>
                    <a:lnTo>
                      <a:pt x="888" y="1080"/>
                    </a:lnTo>
                    <a:lnTo>
                      <a:pt x="780" y="1217"/>
                    </a:lnTo>
                    <a:lnTo>
                      <a:pt x="678" y="1360"/>
                    </a:lnTo>
                    <a:lnTo>
                      <a:pt x="581" y="1512"/>
                    </a:lnTo>
                    <a:lnTo>
                      <a:pt x="489" y="1670"/>
                    </a:lnTo>
                    <a:lnTo>
                      <a:pt x="403" y="1836"/>
                    </a:lnTo>
                    <a:lnTo>
                      <a:pt x="324" y="2008"/>
                    </a:lnTo>
                    <a:lnTo>
                      <a:pt x="252" y="2187"/>
                    </a:lnTo>
                    <a:lnTo>
                      <a:pt x="188" y="2373"/>
                    </a:lnTo>
                    <a:lnTo>
                      <a:pt x="132" y="2567"/>
                    </a:lnTo>
                    <a:lnTo>
                      <a:pt x="85" y="2765"/>
                    </a:lnTo>
                    <a:lnTo>
                      <a:pt x="49" y="2972"/>
                    </a:lnTo>
                    <a:lnTo>
                      <a:pt x="22" y="3184"/>
                    </a:lnTo>
                    <a:lnTo>
                      <a:pt x="6" y="3402"/>
                    </a:lnTo>
                    <a:lnTo>
                      <a:pt x="0" y="3627"/>
                    </a:lnTo>
                    <a:lnTo>
                      <a:pt x="7" y="3857"/>
                    </a:lnTo>
                    <a:lnTo>
                      <a:pt x="25" y="4094"/>
                    </a:lnTo>
                    <a:lnTo>
                      <a:pt x="57" y="4337"/>
                    </a:lnTo>
                    <a:lnTo>
                      <a:pt x="103" y="4585"/>
                    </a:lnTo>
                    <a:lnTo>
                      <a:pt x="171" y="4858"/>
                    </a:lnTo>
                    <a:lnTo>
                      <a:pt x="251" y="5070"/>
                    </a:lnTo>
                    <a:lnTo>
                      <a:pt x="339" y="5221"/>
                    </a:lnTo>
                    <a:lnTo>
                      <a:pt x="437" y="5318"/>
                    </a:lnTo>
                    <a:lnTo>
                      <a:pt x="541" y="5363"/>
                    </a:lnTo>
                    <a:lnTo>
                      <a:pt x="651" y="5360"/>
                    </a:lnTo>
                    <a:lnTo>
                      <a:pt x="767" y="5313"/>
                    </a:lnTo>
                    <a:lnTo>
                      <a:pt x="887" y="5224"/>
                    </a:lnTo>
                    <a:lnTo>
                      <a:pt x="1011" y="5098"/>
                    </a:lnTo>
                    <a:lnTo>
                      <a:pt x="1137" y="4939"/>
                    </a:lnTo>
                    <a:lnTo>
                      <a:pt x="1264" y="4748"/>
                    </a:lnTo>
                    <a:lnTo>
                      <a:pt x="1392" y="4530"/>
                    </a:lnTo>
                    <a:lnTo>
                      <a:pt x="1519" y="4290"/>
                    </a:lnTo>
                    <a:lnTo>
                      <a:pt x="1644" y="4030"/>
                    </a:lnTo>
                    <a:lnTo>
                      <a:pt x="1768" y="3753"/>
                    </a:lnTo>
                    <a:lnTo>
                      <a:pt x="1888" y="3463"/>
                    </a:lnTo>
                    <a:lnTo>
                      <a:pt x="2004" y="3165"/>
                    </a:lnTo>
                    <a:lnTo>
                      <a:pt x="2113" y="2860"/>
                    </a:lnTo>
                    <a:lnTo>
                      <a:pt x="2218" y="2554"/>
                    </a:lnTo>
                    <a:lnTo>
                      <a:pt x="2314" y="2249"/>
                    </a:lnTo>
                    <a:lnTo>
                      <a:pt x="2402" y="1951"/>
                    </a:lnTo>
                    <a:lnTo>
                      <a:pt x="2481" y="1659"/>
                    </a:lnTo>
                    <a:lnTo>
                      <a:pt x="2548" y="1381"/>
                    </a:lnTo>
                    <a:lnTo>
                      <a:pt x="2606" y="1117"/>
                    </a:lnTo>
                    <a:lnTo>
                      <a:pt x="2651" y="873"/>
                    </a:lnTo>
                    <a:lnTo>
                      <a:pt x="2682" y="651"/>
                    </a:lnTo>
                    <a:lnTo>
                      <a:pt x="2700" y="457"/>
                    </a:lnTo>
                    <a:lnTo>
                      <a:pt x="2703" y="292"/>
                    </a:lnTo>
                    <a:lnTo>
                      <a:pt x="2688" y="160"/>
                    </a:lnTo>
                    <a:lnTo>
                      <a:pt x="2658" y="65"/>
                    </a:lnTo>
                    <a:lnTo>
                      <a:pt x="2609" y="11"/>
                    </a:lnTo>
                    <a:lnTo>
                      <a:pt x="2541" y="0"/>
                    </a:lnTo>
                    <a:close/>
                  </a:path>
                </a:pathLst>
              </a:custGeom>
              <a:noFill/>
              <a:ln w="0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55" name="Freeform 350">
                <a:extLst>
                  <a:ext uri="{FF2B5EF4-FFF2-40B4-BE49-F238E27FC236}">
                    <a16:creationId xmlns:a16="http://schemas.microsoft.com/office/drawing/2014/main" id="{2BDB7ED4-A88A-4CED-95EF-CD37337F0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1625"/>
                <a:ext cx="97" cy="82"/>
              </a:xfrm>
              <a:custGeom>
                <a:avLst/>
                <a:gdLst>
                  <a:gd name="T0" fmla="*/ 1 w 1833"/>
                  <a:gd name="T1" fmla="*/ 4 h 1567"/>
                  <a:gd name="T2" fmla="*/ 1 w 1833"/>
                  <a:gd name="T3" fmla="*/ 4 h 1567"/>
                  <a:gd name="T4" fmla="*/ 1 w 1833"/>
                  <a:gd name="T5" fmla="*/ 4 h 1567"/>
                  <a:gd name="T6" fmla="*/ 1 w 1833"/>
                  <a:gd name="T7" fmla="*/ 4 h 1567"/>
                  <a:gd name="T8" fmla="*/ 1 w 1833"/>
                  <a:gd name="T9" fmla="*/ 4 h 1567"/>
                  <a:gd name="T10" fmla="*/ 1 w 1833"/>
                  <a:gd name="T11" fmla="*/ 4 h 1567"/>
                  <a:gd name="T12" fmla="*/ 1 w 1833"/>
                  <a:gd name="T13" fmla="*/ 4 h 1567"/>
                  <a:gd name="T14" fmla="*/ 1 w 1833"/>
                  <a:gd name="T15" fmla="*/ 4 h 1567"/>
                  <a:gd name="T16" fmla="*/ 0 w 1833"/>
                  <a:gd name="T17" fmla="*/ 4 h 1567"/>
                  <a:gd name="T18" fmla="*/ 0 w 1833"/>
                  <a:gd name="T19" fmla="*/ 4 h 1567"/>
                  <a:gd name="T20" fmla="*/ 0 w 1833"/>
                  <a:gd name="T21" fmla="*/ 4 h 1567"/>
                  <a:gd name="T22" fmla="*/ 0 w 1833"/>
                  <a:gd name="T23" fmla="*/ 4 h 1567"/>
                  <a:gd name="T24" fmla="*/ 0 w 1833"/>
                  <a:gd name="T25" fmla="*/ 4 h 1567"/>
                  <a:gd name="T26" fmla="*/ 0 w 1833"/>
                  <a:gd name="T27" fmla="*/ 4 h 1567"/>
                  <a:gd name="T28" fmla="*/ 0 w 1833"/>
                  <a:gd name="T29" fmla="*/ 4 h 1567"/>
                  <a:gd name="T30" fmla="*/ 0 w 1833"/>
                  <a:gd name="T31" fmla="*/ 4 h 1567"/>
                  <a:gd name="T32" fmla="*/ 0 w 1833"/>
                  <a:gd name="T33" fmla="*/ 3 h 1567"/>
                  <a:gd name="T34" fmla="*/ 0 w 1833"/>
                  <a:gd name="T35" fmla="*/ 3 h 1567"/>
                  <a:gd name="T36" fmla="*/ 1 w 1833"/>
                  <a:gd name="T37" fmla="*/ 3 h 1567"/>
                  <a:gd name="T38" fmla="*/ 1 w 1833"/>
                  <a:gd name="T39" fmla="*/ 2 h 1567"/>
                  <a:gd name="T40" fmla="*/ 1 w 1833"/>
                  <a:gd name="T41" fmla="*/ 2 h 1567"/>
                  <a:gd name="T42" fmla="*/ 1 w 1833"/>
                  <a:gd name="T43" fmla="*/ 2 h 1567"/>
                  <a:gd name="T44" fmla="*/ 2 w 1833"/>
                  <a:gd name="T45" fmla="*/ 1 h 1567"/>
                  <a:gd name="T46" fmla="*/ 2 w 1833"/>
                  <a:gd name="T47" fmla="*/ 1 h 1567"/>
                  <a:gd name="T48" fmla="*/ 2 w 1833"/>
                  <a:gd name="T49" fmla="*/ 1 h 1567"/>
                  <a:gd name="T50" fmla="*/ 2 w 1833"/>
                  <a:gd name="T51" fmla="*/ 1 h 1567"/>
                  <a:gd name="T52" fmla="*/ 3 w 1833"/>
                  <a:gd name="T53" fmla="*/ 1 h 1567"/>
                  <a:gd name="T54" fmla="*/ 3 w 1833"/>
                  <a:gd name="T55" fmla="*/ 1 h 1567"/>
                  <a:gd name="T56" fmla="*/ 3 w 1833"/>
                  <a:gd name="T57" fmla="*/ 0 h 1567"/>
                  <a:gd name="T58" fmla="*/ 3 w 1833"/>
                  <a:gd name="T59" fmla="*/ 0 h 1567"/>
                  <a:gd name="T60" fmla="*/ 4 w 1833"/>
                  <a:gd name="T61" fmla="*/ 0 h 1567"/>
                  <a:gd name="T62" fmla="*/ 4 w 1833"/>
                  <a:gd name="T63" fmla="*/ 0 h 1567"/>
                  <a:gd name="T64" fmla="*/ 4 w 1833"/>
                  <a:gd name="T65" fmla="*/ 0 h 1567"/>
                  <a:gd name="T66" fmla="*/ 4 w 1833"/>
                  <a:gd name="T67" fmla="*/ 0 h 1567"/>
                  <a:gd name="T68" fmla="*/ 4 w 1833"/>
                  <a:gd name="T69" fmla="*/ 0 h 1567"/>
                  <a:gd name="T70" fmla="*/ 4 w 1833"/>
                  <a:gd name="T71" fmla="*/ 0 h 1567"/>
                  <a:gd name="T72" fmla="*/ 4 w 1833"/>
                  <a:gd name="T73" fmla="*/ 0 h 1567"/>
                  <a:gd name="T74" fmla="*/ 4 w 1833"/>
                  <a:gd name="T75" fmla="*/ 0 h 1567"/>
                  <a:gd name="T76" fmla="*/ 5 w 1833"/>
                  <a:gd name="T77" fmla="*/ 0 h 1567"/>
                  <a:gd name="T78" fmla="*/ 5 w 1833"/>
                  <a:gd name="T79" fmla="*/ 0 h 1567"/>
                  <a:gd name="T80" fmla="*/ 5 w 1833"/>
                  <a:gd name="T81" fmla="*/ 0 h 1567"/>
                  <a:gd name="T82" fmla="*/ 5 w 1833"/>
                  <a:gd name="T83" fmla="*/ 1 h 1567"/>
                  <a:gd name="T84" fmla="*/ 5 w 1833"/>
                  <a:gd name="T85" fmla="*/ 1 h 1567"/>
                  <a:gd name="T86" fmla="*/ 5 w 1833"/>
                  <a:gd name="T87" fmla="*/ 1 h 1567"/>
                  <a:gd name="T88" fmla="*/ 4 w 1833"/>
                  <a:gd name="T89" fmla="*/ 1 h 1567"/>
                  <a:gd name="T90" fmla="*/ 4 w 1833"/>
                  <a:gd name="T91" fmla="*/ 2 h 1567"/>
                  <a:gd name="T92" fmla="*/ 3 w 1833"/>
                  <a:gd name="T93" fmla="*/ 3 h 1567"/>
                  <a:gd name="T94" fmla="*/ 2 w 1833"/>
                  <a:gd name="T95" fmla="*/ 3 h 1567"/>
                  <a:gd name="T96" fmla="*/ 2 w 1833"/>
                  <a:gd name="T97" fmla="*/ 4 h 1567"/>
                  <a:gd name="T98" fmla="*/ 2 w 1833"/>
                  <a:gd name="T99" fmla="*/ 4 h 156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833" h="1567">
                    <a:moveTo>
                      <a:pt x="530" y="1557"/>
                    </a:moveTo>
                    <a:lnTo>
                      <a:pt x="524" y="1560"/>
                    </a:lnTo>
                    <a:lnTo>
                      <a:pt x="514" y="1563"/>
                    </a:lnTo>
                    <a:lnTo>
                      <a:pt x="503" y="1565"/>
                    </a:lnTo>
                    <a:lnTo>
                      <a:pt x="488" y="1566"/>
                    </a:lnTo>
                    <a:lnTo>
                      <a:pt x="471" y="1567"/>
                    </a:lnTo>
                    <a:lnTo>
                      <a:pt x="453" y="1566"/>
                    </a:lnTo>
                    <a:lnTo>
                      <a:pt x="433" y="1565"/>
                    </a:lnTo>
                    <a:lnTo>
                      <a:pt x="410" y="1563"/>
                    </a:lnTo>
                    <a:lnTo>
                      <a:pt x="386" y="1561"/>
                    </a:lnTo>
                    <a:lnTo>
                      <a:pt x="362" y="1557"/>
                    </a:lnTo>
                    <a:lnTo>
                      <a:pt x="336" y="1552"/>
                    </a:lnTo>
                    <a:lnTo>
                      <a:pt x="310" y="1547"/>
                    </a:lnTo>
                    <a:lnTo>
                      <a:pt x="284" y="1541"/>
                    </a:lnTo>
                    <a:lnTo>
                      <a:pt x="256" y="1535"/>
                    </a:lnTo>
                    <a:lnTo>
                      <a:pt x="230" y="1528"/>
                    </a:lnTo>
                    <a:lnTo>
                      <a:pt x="204" y="1520"/>
                    </a:lnTo>
                    <a:lnTo>
                      <a:pt x="179" y="1511"/>
                    </a:lnTo>
                    <a:lnTo>
                      <a:pt x="153" y="1500"/>
                    </a:lnTo>
                    <a:lnTo>
                      <a:pt x="130" y="1490"/>
                    </a:lnTo>
                    <a:lnTo>
                      <a:pt x="107" y="1479"/>
                    </a:lnTo>
                    <a:lnTo>
                      <a:pt x="86" y="1467"/>
                    </a:lnTo>
                    <a:lnTo>
                      <a:pt x="66" y="1453"/>
                    </a:lnTo>
                    <a:lnTo>
                      <a:pt x="49" y="1440"/>
                    </a:lnTo>
                    <a:lnTo>
                      <a:pt x="33" y="1426"/>
                    </a:lnTo>
                    <a:lnTo>
                      <a:pt x="21" y="1410"/>
                    </a:lnTo>
                    <a:lnTo>
                      <a:pt x="11" y="1394"/>
                    </a:lnTo>
                    <a:lnTo>
                      <a:pt x="4" y="1377"/>
                    </a:lnTo>
                    <a:lnTo>
                      <a:pt x="1" y="1360"/>
                    </a:lnTo>
                    <a:lnTo>
                      <a:pt x="0" y="1342"/>
                    </a:lnTo>
                    <a:lnTo>
                      <a:pt x="3" y="1322"/>
                    </a:lnTo>
                    <a:lnTo>
                      <a:pt x="10" y="1303"/>
                    </a:lnTo>
                    <a:lnTo>
                      <a:pt x="21" y="1282"/>
                    </a:lnTo>
                    <a:lnTo>
                      <a:pt x="66" y="1211"/>
                    </a:lnTo>
                    <a:lnTo>
                      <a:pt x="112" y="1141"/>
                    </a:lnTo>
                    <a:lnTo>
                      <a:pt x="158" y="1075"/>
                    </a:lnTo>
                    <a:lnTo>
                      <a:pt x="204" y="1010"/>
                    </a:lnTo>
                    <a:lnTo>
                      <a:pt x="250" y="948"/>
                    </a:lnTo>
                    <a:lnTo>
                      <a:pt x="297" y="887"/>
                    </a:lnTo>
                    <a:lnTo>
                      <a:pt x="345" y="830"/>
                    </a:lnTo>
                    <a:lnTo>
                      <a:pt x="392" y="775"/>
                    </a:lnTo>
                    <a:lnTo>
                      <a:pt x="439" y="722"/>
                    </a:lnTo>
                    <a:lnTo>
                      <a:pt x="486" y="670"/>
                    </a:lnTo>
                    <a:lnTo>
                      <a:pt x="532" y="621"/>
                    </a:lnTo>
                    <a:lnTo>
                      <a:pt x="579" y="574"/>
                    </a:lnTo>
                    <a:lnTo>
                      <a:pt x="625" y="529"/>
                    </a:lnTo>
                    <a:lnTo>
                      <a:pt x="671" y="486"/>
                    </a:lnTo>
                    <a:lnTo>
                      <a:pt x="716" y="445"/>
                    </a:lnTo>
                    <a:lnTo>
                      <a:pt x="761" y="406"/>
                    </a:lnTo>
                    <a:lnTo>
                      <a:pt x="805" y="370"/>
                    </a:lnTo>
                    <a:lnTo>
                      <a:pt x="849" y="334"/>
                    </a:lnTo>
                    <a:lnTo>
                      <a:pt x="891" y="300"/>
                    </a:lnTo>
                    <a:lnTo>
                      <a:pt x="933" y="269"/>
                    </a:lnTo>
                    <a:lnTo>
                      <a:pt x="975" y="239"/>
                    </a:lnTo>
                    <a:lnTo>
                      <a:pt x="1015" y="211"/>
                    </a:lnTo>
                    <a:lnTo>
                      <a:pt x="1054" y="184"/>
                    </a:lnTo>
                    <a:lnTo>
                      <a:pt x="1092" y="160"/>
                    </a:lnTo>
                    <a:lnTo>
                      <a:pt x="1129" y="136"/>
                    </a:lnTo>
                    <a:lnTo>
                      <a:pt x="1164" y="115"/>
                    </a:lnTo>
                    <a:lnTo>
                      <a:pt x="1199" y="94"/>
                    </a:lnTo>
                    <a:lnTo>
                      <a:pt x="1232" y="76"/>
                    </a:lnTo>
                    <a:lnTo>
                      <a:pt x="1293" y="43"/>
                    </a:lnTo>
                    <a:lnTo>
                      <a:pt x="1348" y="15"/>
                    </a:lnTo>
                    <a:lnTo>
                      <a:pt x="1364" y="8"/>
                    </a:lnTo>
                    <a:lnTo>
                      <a:pt x="1379" y="4"/>
                    </a:lnTo>
                    <a:lnTo>
                      <a:pt x="1397" y="1"/>
                    </a:lnTo>
                    <a:lnTo>
                      <a:pt x="1415" y="0"/>
                    </a:lnTo>
                    <a:lnTo>
                      <a:pt x="1434" y="0"/>
                    </a:lnTo>
                    <a:lnTo>
                      <a:pt x="1452" y="2"/>
                    </a:lnTo>
                    <a:lnTo>
                      <a:pt x="1472" y="5"/>
                    </a:lnTo>
                    <a:lnTo>
                      <a:pt x="1491" y="9"/>
                    </a:lnTo>
                    <a:lnTo>
                      <a:pt x="1511" y="14"/>
                    </a:lnTo>
                    <a:lnTo>
                      <a:pt x="1531" y="21"/>
                    </a:lnTo>
                    <a:lnTo>
                      <a:pt x="1551" y="28"/>
                    </a:lnTo>
                    <a:lnTo>
                      <a:pt x="1572" y="36"/>
                    </a:lnTo>
                    <a:lnTo>
                      <a:pt x="1591" y="45"/>
                    </a:lnTo>
                    <a:lnTo>
                      <a:pt x="1612" y="54"/>
                    </a:lnTo>
                    <a:lnTo>
                      <a:pt x="1631" y="65"/>
                    </a:lnTo>
                    <a:lnTo>
                      <a:pt x="1651" y="75"/>
                    </a:lnTo>
                    <a:lnTo>
                      <a:pt x="1688" y="95"/>
                    </a:lnTo>
                    <a:lnTo>
                      <a:pt x="1721" y="117"/>
                    </a:lnTo>
                    <a:lnTo>
                      <a:pt x="1752" y="136"/>
                    </a:lnTo>
                    <a:lnTo>
                      <a:pt x="1780" y="155"/>
                    </a:lnTo>
                    <a:lnTo>
                      <a:pt x="1819" y="183"/>
                    </a:lnTo>
                    <a:lnTo>
                      <a:pt x="1833" y="195"/>
                    </a:lnTo>
                    <a:lnTo>
                      <a:pt x="1819" y="209"/>
                    </a:lnTo>
                    <a:lnTo>
                      <a:pt x="1779" y="251"/>
                    </a:lnTo>
                    <a:lnTo>
                      <a:pt x="1716" y="316"/>
                    </a:lnTo>
                    <a:lnTo>
                      <a:pt x="1635" y="401"/>
                    </a:lnTo>
                    <a:lnTo>
                      <a:pt x="1540" y="502"/>
                    </a:lnTo>
                    <a:lnTo>
                      <a:pt x="1433" y="614"/>
                    </a:lnTo>
                    <a:lnTo>
                      <a:pt x="1318" y="735"/>
                    </a:lnTo>
                    <a:lnTo>
                      <a:pt x="1199" y="859"/>
                    </a:lnTo>
                    <a:lnTo>
                      <a:pt x="1079" y="985"/>
                    </a:lnTo>
                    <a:lnTo>
                      <a:pt x="963" y="1106"/>
                    </a:lnTo>
                    <a:lnTo>
                      <a:pt x="853" y="1221"/>
                    </a:lnTo>
                    <a:lnTo>
                      <a:pt x="753" y="1325"/>
                    </a:lnTo>
                    <a:lnTo>
                      <a:pt x="668" y="1414"/>
                    </a:lnTo>
                    <a:lnTo>
                      <a:pt x="599" y="1485"/>
                    </a:lnTo>
                    <a:lnTo>
                      <a:pt x="552" y="1534"/>
                    </a:lnTo>
                    <a:lnTo>
                      <a:pt x="530" y="1557"/>
                    </a:lnTo>
                    <a:close/>
                  </a:path>
                </a:pathLst>
              </a:custGeom>
              <a:solidFill>
                <a:srgbClr val="E462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56" name="Freeform 351">
                <a:extLst>
                  <a:ext uri="{FF2B5EF4-FFF2-40B4-BE49-F238E27FC236}">
                    <a16:creationId xmlns:a16="http://schemas.microsoft.com/office/drawing/2014/main" id="{6A3CC176-E331-4EE4-810C-01236667FB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1630"/>
                <a:ext cx="82" cy="68"/>
              </a:xfrm>
              <a:custGeom>
                <a:avLst/>
                <a:gdLst>
                  <a:gd name="T0" fmla="*/ 1 w 1553"/>
                  <a:gd name="T1" fmla="*/ 4 h 1304"/>
                  <a:gd name="T2" fmla="*/ 1 w 1553"/>
                  <a:gd name="T3" fmla="*/ 4 h 1304"/>
                  <a:gd name="T4" fmla="*/ 1 w 1553"/>
                  <a:gd name="T5" fmla="*/ 4 h 1304"/>
                  <a:gd name="T6" fmla="*/ 1 w 1553"/>
                  <a:gd name="T7" fmla="*/ 4 h 1304"/>
                  <a:gd name="T8" fmla="*/ 1 w 1553"/>
                  <a:gd name="T9" fmla="*/ 4 h 1304"/>
                  <a:gd name="T10" fmla="*/ 1 w 1553"/>
                  <a:gd name="T11" fmla="*/ 3 h 1304"/>
                  <a:gd name="T12" fmla="*/ 1 w 1553"/>
                  <a:gd name="T13" fmla="*/ 3 h 1304"/>
                  <a:gd name="T14" fmla="*/ 1 w 1553"/>
                  <a:gd name="T15" fmla="*/ 3 h 1304"/>
                  <a:gd name="T16" fmla="*/ 0 w 1553"/>
                  <a:gd name="T17" fmla="*/ 3 h 1304"/>
                  <a:gd name="T18" fmla="*/ 0 w 1553"/>
                  <a:gd name="T19" fmla="*/ 3 h 1304"/>
                  <a:gd name="T20" fmla="*/ 0 w 1553"/>
                  <a:gd name="T21" fmla="*/ 3 h 1304"/>
                  <a:gd name="T22" fmla="*/ 0 w 1553"/>
                  <a:gd name="T23" fmla="*/ 3 h 1304"/>
                  <a:gd name="T24" fmla="*/ 0 w 1553"/>
                  <a:gd name="T25" fmla="*/ 3 h 1304"/>
                  <a:gd name="T26" fmla="*/ 0 w 1553"/>
                  <a:gd name="T27" fmla="*/ 3 h 1304"/>
                  <a:gd name="T28" fmla="*/ 0 w 1553"/>
                  <a:gd name="T29" fmla="*/ 3 h 1304"/>
                  <a:gd name="T30" fmla="*/ 0 w 1553"/>
                  <a:gd name="T31" fmla="*/ 3 h 1304"/>
                  <a:gd name="T32" fmla="*/ 0 w 1553"/>
                  <a:gd name="T33" fmla="*/ 3 h 1304"/>
                  <a:gd name="T34" fmla="*/ 0 w 1553"/>
                  <a:gd name="T35" fmla="*/ 2 h 1304"/>
                  <a:gd name="T36" fmla="*/ 1 w 1553"/>
                  <a:gd name="T37" fmla="*/ 2 h 1304"/>
                  <a:gd name="T38" fmla="*/ 1 w 1553"/>
                  <a:gd name="T39" fmla="*/ 2 h 1304"/>
                  <a:gd name="T40" fmla="*/ 1 w 1553"/>
                  <a:gd name="T41" fmla="*/ 2 h 1304"/>
                  <a:gd name="T42" fmla="*/ 1 w 1553"/>
                  <a:gd name="T43" fmla="*/ 1 h 1304"/>
                  <a:gd name="T44" fmla="*/ 1 w 1553"/>
                  <a:gd name="T45" fmla="*/ 1 h 1304"/>
                  <a:gd name="T46" fmla="*/ 2 w 1553"/>
                  <a:gd name="T47" fmla="*/ 1 h 1304"/>
                  <a:gd name="T48" fmla="*/ 2 w 1553"/>
                  <a:gd name="T49" fmla="*/ 1 h 1304"/>
                  <a:gd name="T50" fmla="*/ 2 w 1553"/>
                  <a:gd name="T51" fmla="*/ 1 h 1304"/>
                  <a:gd name="T52" fmla="*/ 2 w 1553"/>
                  <a:gd name="T53" fmla="*/ 1 h 1304"/>
                  <a:gd name="T54" fmla="*/ 2 w 1553"/>
                  <a:gd name="T55" fmla="*/ 0 h 1304"/>
                  <a:gd name="T56" fmla="*/ 3 w 1553"/>
                  <a:gd name="T57" fmla="*/ 0 h 1304"/>
                  <a:gd name="T58" fmla="*/ 3 w 1553"/>
                  <a:gd name="T59" fmla="*/ 0 h 1304"/>
                  <a:gd name="T60" fmla="*/ 3 w 1553"/>
                  <a:gd name="T61" fmla="*/ 0 h 1304"/>
                  <a:gd name="T62" fmla="*/ 3 w 1553"/>
                  <a:gd name="T63" fmla="*/ 0 h 1304"/>
                  <a:gd name="T64" fmla="*/ 3 w 1553"/>
                  <a:gd name="T65" fmla="*/ 0 h 1304"/>
                  <a:gd name="T66" fmla="*/ 3 w 1553"/>
                  <a:gd name="T67" fmla="*/ 0 h 1304"/>
                  <a:gd name="T68" fmla="*/ 3 w 1553"/>
                  <a:gd name="T69" fmla="*/ 0 h 1304"/>
                  <a:gd name="T70" fmla="*/ 4 w 1553"/>
                  <a:gd name="T71" fmla="*/ 0 h 1304"/>
                  <a:gd name="T72" fmla="*/ 4 w 1553"/>
                  <a:gd name="T73" fmla="*/ 0 h 1304"/>
                  <a:gd name="T74" fmla="*/ 4 w 1553"/>
                  <a:gd name="T75" fmla="*/ 0 h 1304"/>
                  <a:gd name="T76" fmla="*/ 4 w 1553"/>
                  <a:gd name="T77" fmla="*/ 0 h 1304"/>
                  <a:gd name="T78" fmla="*/ 4 w 1553"/>
                  <a:gd name="T79" fmla="*/ 0 h 1304"/>
                  <a:gd name="T80" fmla="*/ 4 w 1553"/>
                  <a:gd name="T81" fmla="*/ 1 h 1304"/>
                  <a:gd name="T82" fmla="*/ 4 w 1553"/>
                  <a:gd name="T83" fmla="*/ 1 h 1304"/>
                  <a:gd name="T84" fmla="*/ 4 w 1553"/>
                  <a:gd name="T85" fmla="*/ 1 h 1304"/>
                  <a:gd name="T86" fmla="*/ 4 w 1553"/>
                  <a:gd name="T87" fmla="*/ 1 h 1304"/>
                  <a:gd name="T88" fmla="*/ 3 w 1553"/>
                  <a:gd name="T89" fmla="*/ 2 h 1304"/>
                  <a:gd name="T90" fmla="*/ 3 w 1553"/>
                  <a:gd name="T91" fmla="*/ 2 h 1304"/>
                  <a:gd name="T92" fmla="*/ 2 w 1553"/>
                  <a:gd name="T93" fmla="*/ 3 h 1304"/>
                  <a:gd name="T94" fmla="*/ 2 w 1553"/>
                  <a:gd name="T95" fmla="*/ 3 h 1304"/>
                  <a:gd name="T96" fmla="*/ 1 w 1553"/>
                  <a:gd name="T97" fmla="*/ 3 h 130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553" h="1304">
                    <a:moveTo>
                      <a:pt x="494" y="1293"/>
                    </a:moveTo>
                    <a:lnTo>
                      <a:pt x="489" y="1297"/>
                    </a:lnTo>
                    <a:lnTo>
                      <a:pt x="479" y="1300"/>
                    </a:lnTo>
                    <a:lnTo>
                      <a:pt x="468" y="1302"/>
                    </a:lnTo>
                    <a:lnTo>
                      <a:pt x="455" y="1303"/>
                    </a:lnTo>
                    <a:lnTo>
                      <a:pt x="438" y="1304"/>
                    </a:lnTo>
                    <a:lnTo>
                      <a:pt x="421" y="1303"/>
                    </a:lnTo>
                    <a:lnTo>
                      <a:pt x="402" y="1302"/>
                    </a:lnTo>
                    <a:lnTo>
                      <a:pt x="381" y="1301"/>
                    </a:lnTo>
                    <a:lnTo>
                      <a:pt x="359" y="1298"/>
                    </a:lnTo>
                    <a:lnTo>
                      <a:pt x="336" y="1295"/>
                    </a:lnTo>
                    <a:lnTo>
                      <a:pt x="312" y="1291"/>
                    </a:lnTo>
                    <a:lnTo>
                      <a:pt x="287" y="1287"/>
                    </a:lnTo>
                    <a:lnTo>
                      <a:pt x="262" y="1280"/>
                    </a:lnTo>
                    <a:lnTo>
                      <a:pt x="238" y="1274"/>
                    </a:lnTo>
                    <a:lnTo>
                      <a:pt x="212" y="1268"/>
                    </a:lnTo>
                    <a:lnTo>
                      <a:pt x="189" y="1260"/>
                    </a:lnTo>
                    <a:lnTo>
                      <a:pt x="164" y="1252"/>
                    </a:lnTo>
                    <a:lnTo>
                      <a:pt x="141" y="1243"/>
                    </a:lnTo>
                    <a:lnTo>
                      <a:pt x="119" y="1232"/>
                    </a:lnTo>
                    <a:lnTo>
                      <a:pt x="98" y="1222"/>
                    </a:lnTo>
                    <a:lnTo>
                      <a:pt x="78" y="1211"/>
                    </a:lnTo>
                    <a:lnTo>
                      <a:pt x="61" y="1199"/>
                    </a:lnTo>
                    <a:lnTo>
                      <a:pt x="44" y="1185"/>
                    </a:lnTo>
                    <a:lnTo>
                      <a:pt x="30" y="1172"/>
                    </a:lnTo>
                    <a:lnTo>
                      <a:pt x="19" y="1158"/>
                    </a:lnTo>
                    <a:lnTo>
                      <a:pt x="10" y="1143"/>
                    </a:lnTo>
                    <a:lnTo>
                      <a:pt x="3" y="1127"/>
                    </a:lnTo>
                    <a:lnTo>
                      <a:pt x="0" y="1111"/>
                    </a:lnTo>
                    <a:lnTo>
                      <a:pt x="0" y="1093"/>
                    </a:lnTo>
                    <a:lnTo>
                      <a:pt x="3" y="1076"/>
                    </a:lnTo>
                    <a:lnTo>
                      <a:pt x="11" y="1057"/>
                    </a:lnTo>
                    <a:lnTo>
                      <a:pt x="22" y="1038"/>
                    </a:lnTo>
                    <a:lnTo>
                      <a:pt x="59" y="980"/>
                    </a:lnTo>
                    <a:lnTo>
                      <a:pt x="97" y="924"/>
                    </a:lnTo>
                    <a:lnTo>
                      <a:pt x="134" y="870"/>
                    </a:lnTo>
                    <a:lnTo>
                      <a:pt x="171" y="818"/>
                    </a:lnTo>
                    <a:lnTo>
                      <a:pt x="209" y="769"/>
                    </a:lnTo>
                    <a:lnTo>
                      <a:pt x="247" y="721"/>
                    </a:lnTo>
                    <a:lnTo>
                      <a:pt x="285" y="675"/>
                    </a:lnTo>
                    <a:lnTo>
                      <a:pt x="323" y="631"/>
                    </a:lnTo>
                    <a:lnTo>
                      <a:pt x="360" y="588"/>
                    </a:lnTo>
                    <a:lnTo>
                      <a:pt x="397" y="548"/>
                    </a:lnTo>
                    <a:lnTo>
                      <a:pt x="434" y="509"/>
                    </a:lnTo>
                    <a:lnTo>
                      <a:pt x="471" y="471"/>
                    </a:lnTo>
                    <a:lnTo>
                      <a:pt x="508" y="436"/>
                    </a:lnTo>
                    <a:lnTo>
                      <a:pt x="544" y="402"/>
                    </a:lnTo>
                    <a:lnTo>
                      <a:pt x="580" y="370"/>
                    </a:lnTo>
                    <a:lnTo>
                      <a:pt x="616" y="339"/>
                    </a:lnTo>
                    <a:lnTo>
                      <a:pt x="650" y="309"/>
                    </a:lnTo>
                    <a:lnTo>
                      <a:pt x="684" y="282"/>
                    </a:lnTo>
                    <a:lnTo>
                      <a:pt x="718" y="255"/>
                    </a:lnTo>
                    <a:lnTo>
                      <a:pt x="752" y="229"/>
                    </a:lnTo>
                    <a:lnTo>
                      <a:pt x="784" y="206"/>
                    </a:lnTo>
                    <a:lnTo>
                      <a:pt x="816" y="183"/>
                    </a:lnTo>
                    <a:lnTo>
                      <a:pt x="847" y="162"/>
                    </a:lnTo>
                    <a:lnTo>
                      <a:pt x="878" y="143"/>
                    </a:lnTo>
                    <a:lnTo>
                      <a:pt x="936" y="106"/>
                    </a:lnTo>
                    <a:lnTo>
                      <a:pt x="991" y="73"/>
                    </a:lnTo>
                    <a:lnTo>
                      <a:pt x="1041" y="44"/>
                    </a:lnTo>
                    <a:lnTo>
                      <a:pt x="1088" y="19"/>
                    </a:lnTo>
                    <a:lnTo>
                      <a:pt x="1104" y="12"/>
                    </a:lnTo>
                    <a:lnTo>
                      <a:pt x="1119" y="6"/>
                    </a:lnTo>
                    <a:lnTo>
                      <a:pt x="1136" y="2"/>
                    </a:lnTo>
                    <a:lnTo>
                      <a:pt x="1153" y="1"/>
                    </a:lnTo>
                    <a:lnTo>
                      <a:pt x="1170" y="0"/>
                    </a:lnTo>
                    <a:lnTo>
                      <a:pt x="1189" y="2"/>
                    </a:lnTo>
                    <a:lnTo>
                      <a:pt x="1207" y="4"/>
                    </a:lnTo>
                    <a:lnTo>
                      <a:pt x="1227" y="8"/>
                    </a:lnTo>
                    <a:lnTo>
                      <a:pt x="1246" y="15"/>
                    </a:lnTo>
                    <a:lnTo>
                      <a:pt x="1265" y="21"/>
                    </a:lnTo>
                    <a:lnTo>
                      <a:pt x="1284" y="28"/>
                    </a:lnTo>
                    <a:lnTo>
                      <a:pt x="1303" y="36"/>
                    </a:lnTo>
                    <a:lnTo>
                      <a:pt x="1323" y="45"/>
                    </a:lnTo>
                    <a:lnTo>
                      <a:pt x="1342" y="55"/>
                    </a:lnTo>
                    <a:lnTo>
                      <a:pt x="1361" y="65"/>
                    </a:lnTo>
                    <a:lnTo>
                      <a:pt x="1379" y="75"/>
                    </a:lnTo>
                    <a:lnTo>
                      <a:pt x="1414" y="96"/>
                    </a:lnTo>
                    <a:lnTo>
                      <a:pt x="1448" y="118"/>
                    </a:lnTo>
                    <a:lnTo>
                      <a:pt x="1477" y="138"/>
                    </a:lnTo>
                    <a:lnTo>
                      <a:pt x="1503" y="158"/>
                    </a:lnTo>
                    <a:lnTo>
                      <a:pt x="1540" y="187"/>
                    </a:lnTo>
                    <a:lnTo>
                      <a:pt x="1553" y="198"/>
                    </a:lnTo>
                    <a:lnTo>
                      <a:pt x="1542" y="210"/>
                    </a:lnTo>
                    <a:lnTo>
                      <a:pt x="1510" y="244"/>
                    </a:lnTo>
                    <a:lnTo>
                      <a:pt x="1460" y="295"/>
                    </a:lnTo>
                    <a:lnTo>
                      <a:pt x="1395" y="364"/>
                    </a:lnTo>
                    <a:lnTo>
                      <a:pt x="1318" y="443"/>
                    </a:lnTo>
                    <a:lnTo>
                      <a:pt x="1231" y="533"/>
                    </a:lnTo>
                    <a:lnTo>
                      <a:pt x="1139" y="630"/>
                    </a:lnTo>
                    <a:lnTo>
                      <a:pt x="1041" y="730"/>
                    </a:lnTo>
                    <a:lnTo>
                      <a:pt x="945" y="830"/>
                    </a:lnTo>
                    <a:lnTo>
                      <a:pt x="850" y="927"/>
                    </a:lnTo>
                    <a:lnTo>
                      <a:pt x="761" y="1019"/>
                    </a:lnTo>
                    <a:lnTo>
                      <a:pt x="680" y="1103"/>
                    </a:lnTo>
                    <a:lnTo>
                      <a:pt x="609" y="1176"/>
                    </a:lnTo>
                    <a:lnTo>
                      <a:pt x="553" y="1233"/>
                    </a:lnTo>
                    <a:lnTo>
                      <a:pt x="514" y="1273"/>
                    </a:lnTo>
                    <a:lnTo>
                      <a:pt x="494" y="1293"/>
                    </a:lnTo>
                    <a:close/>
                  </a:path>
                </a:pathLst>
              </a:custGeom>
              <a:solidFill>
                <a:srgbClr val="E66F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57" name="Freeform 352">
                <a:extLst>
                  <a:ext uri="{FF2B5EF4-FFF2-40B4-BE49-F238E27FC236}">
                    <a16:creationId xmlns:a16="http://schemas.microsoft.com/office/drawing/2014/main" id="{C6FB8268-8E09-4E9D-BC2F-BB6DB9EF76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2" y="1635"/>
                <a:ext cx="67" cy="54"/>
              </a:xfrm>
              <a:custGeom>
                <a:avLst/>
                <a:gdLst>
                  <a:gd name="T0" fmla="*/ 1 w 1278"/>
                  <a:gd name="T1" fmla="*/ 3 h 1041"/>
                  <a:gd name="T2" fmla="*/ 1 w 1278"/>
                  <a:gd name="T3" fmla="*/ 3 h 1041"/>
                  <a:gd name="T4" fmla="*/ 1 w 1278"/>
                  <a:gd name="T5" fmla="*/ 3 h 1041"/>
                  <a:gd name="T6" fmla="*/ 1 w 1278"/>
                  <a:gd name="T7" fmla="*/ 3 h 1041"/>
                  <a:gd name="T8" fmla="*/ 1 w 1278"/>
                  <a:gd name="T9" fmla="*/ 3 h 1041"/>
                  <a:gd name="T10" fmla="*/ 1 w 1278"/>
                  <a:gd name="T11" fmla="*/ 3 h 1041"/>
                  <a:gd name="T12" fmla="*/ 1 w 1278"/>
                  <a:gd name="T13" fmla="*/ 3 h 1041"/>
                  <a:gd name="T14" fmla="*/ 1 w 1278"/>
                  <a:gd name="T15" fmla="*/ 3 h 1041"/>
                  <a:gd name="T16" fmla="*/ 0 w 1278"/>
                  <a:gd name="T17" fmla="*/ 3 h 1041"/>
                  <a:gd name="T18" fmla="*/ 0 w 1278"/>
                  <a:gd name="T19" fmla="*/ 3 h 1041"/>
                  <a:gd name="T20" fmla="*/ 0 w 1278"/>
                  <a:gd name="T21" fmla="*/ 3 h 1041"/>
                  <a:gd name="T22" fmla="*/ 0 w 1278"/>
                  <a:gd name="T23" fmla="*/ 2 h 1041"/>
                  <a:gd name="T24" fmla="*/ 0 w 1278"/>
                  <a:gd name="T25" fmla="*/ 2 h 1041"/>
                  <a:gd name="T26" fmla="*/ 0 w 1278"/>
                  <a:gd name="T27" fmla="*/ 2 h 1041"/>
                  <a:gd name="T28" fmla="*/ 0 w 1278"/>
                  <a:gd name="T29" fmla="*/ 2 h 1041"/>
                  <a:gd name="T30" fmla="*/ 0 w 1278"/>
                  <a:gd name="T31" fmla="*/ 2 h 1041"/>
                  <a:gd name="T32" fmla="*/ 0 w 1278"/>
                  <a:gd name="T33" fmla="*/ 2 h 1041"/>
                  <a:gd name="T34" fmla="*/ 0 w 1278"/>
                  <a:gd name="T35" fmla="*/ 2 h 1041"/>
                  <a:gd name="T36" fmla="*/ 0 w 1278"/>
                  <a:gd name="T37" fmla="*/ 2 h 1041"/>
                  <a:gd name="T38" fmla="*/ 1 w 1278"/>
                  <a:gd name="T39" fmla="*/ 1 h 1041"/>
                  <a:gd name="T40" fmla="*/ 1 w 1278"/>
                  <a:gd name="T41" fmla="*/ 1 h 1041"/>
                  <a:gd name="T42" fmla="*/ 1 w 1278"/>
                  <a:gd name="T43" fmla="*/ 1 h 1041"/>
                  <a:gd name="T44" fmla="*/ 1 w 1278"/>
                  <a:gd name="T45" fmla="*/ 1 h 1041"/>
                  <a:gd name="T46" fmla="*/ 1 w 1278"/>
                  <a:gd name="T47" fmla="*/ 1 h 1041"/>
                  <a:gd name="T48" fmla="*/ 1 w 1278"/>
                  <a:gd name="T49" fmla="*/ 1 h 1041"/>
                  <a:gd name="T50" fmla="*/ 2 w 1278"/>
                  <a:gd name="T51" fmla="*/ 1 h 1041"/>
                  <a:gd name="T52" fmla="*/ 2 w 1278"/>
                  <a:gd name="T53" fmla="*/ 0 h 1041"/>
                  <a:gd name="T54" fmla="*/ 2 w 1278"/>
                  <a:gd name="T55" fmla="*/ 0 h 1041"/>
                  <a:gd name="T56" fmla="*/ 2 w 1278"/>
                  <a:gd name="T57" fmla="*/ 0 h 1041"/>
                  <a:gd name="T58" fmla="*/ 2 w 1278"/>
                  <a:gd name="T59" fmla="*/ 0 h 1041"/>
                  <a:gd name="T60" fmla="*/ 2 w 1278"/>
                  <a:gd name="T61" fmla="*/ 0 h 1041"/>
                  <a:gd name="T62" fmla="*/ 3 w 1278"/>
                  <a:gd name="T63" fmla="*/ 0 h 1041"/>
                  <a:gd name="T64" fmla="*/ 3 w 1278"/>
                  <a:gd name="T65" fmla="*/ 0 h 1041"/>
                  <a:gd name="T66" fmla="*/ 3 w 1278"/>
                  <a:gd name="T67" fmla="*/ 0 h 1041"/>
                  <a:gd name="T68" fmla="*/ 3 w 1278"/>
                  <a:gd name="T69" fmla="*/ 0 h 1041"/>
                  <a:gd name="T70" fmla="*/ 3 w 1278"/>
                  <a:gd name="T71" fmla="*/ 0 h 1041"/>
                  <a:gd name="T72" fmla="*/ 3 w 1278"/>
                  <a:gd name="T73" fmla="*/ 0 h 1041"/>
                  <a:gd name="T74" fmla="*/ 3 w 1278"/>
                  <a:gd name="T75" fmla="*/ 0 h 1041"/>
                  <a:gd name="T76" fmla="*/ 3 w 1278"/>
                  <a:gd name="T77" fmla="*/ 0 h 1041"/>
                  <a:gd name="T78" fmla="*/ 3 w 1278"/>
                  <a:gd name="T79" fmla="*/ 1 h 1041"/>
                  <a:gd name="T80" fmla="*/ 3 w 1278"/>
                  <a:gd name="T81" fmla="*/ 1 h 1041"/>
                  <a:gd name="T82" fmla="*/ 3 w 1278"/>
                  <a:gd name="T83" fmla="*/ 1 h 1041"/>
                  <a:gd name="T84" fmla="*/ 3 w 1278"/>
                  <a:gd name="T85" fmla="*/ 1 h 1041"/>
                  <a:gd name="T86" fmla="*/ 3 w 1278"/>
                  <a:gd name="T87" fmla="*/ 1 h 1041"/>
                  <a:gd name="T88" fmla="*/ 2 w 1278"/>
                  <a:gd name="T89" fmla="*/ 2 h 1041"/>
                  <a:gd name="T90" fmla="*/ 2 w 1278"/>
                  <a:gd name="T91" fmla="*/ 2 h 1041"/>
                  <a:gd name="T92" fmla="*/ 2 w 1278"/>
                  <a:gd name="T93" fmla="*/ 3 h 1041"/>
                  <a:gd name="T94" fmla="*/ 1 w 1278"/>
                  <a:gd name="T95" fmla="*/ 3 h 104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278" h="1041">
                    <a:moveTo>
                      <a:pt x="459" y="1031"/>
                    </a:moveTo>
                    <a:lnTo>
                      <a:pt x="453" y="1034"/>
                    </a:lnTo>
                    <a:lnTo>
                      <a:pt x="444" y="1037"/>
                    </a:lnTo>
                    <a:lnTo>
                      <a:pt x="434" y="1039"/>
                    </a:lnTo>
                    <a:lnTo>
                      <a:pt x="421" y="1041"/>
                    </a:lnTo>
                    <a:lnTo>
                      <a:pt x="405" y="1041"/>
                    </a:lnTo>
                    <a:lnTo>
                      <a:pt x="389" y="1041"/>
                    </a:lnTo>
                    <a:lnTo>
                      <a:pt x="371" y="1040"/>
                    </a:lnTo>
                    <a:lnTo>
                      <a:pt x="351" y="1039"/>
                    </a:lnTo>
                    <a:lnTo>
                      <a:pt x="331" y="1037"/>
                    </a:lnTo>
                    <a:lnTo>
                      <a:pt x="309" y="1034"/>
                    </a:lnTo>
                    <a:lnTo>
                      <a:pt x="287" y="1030"/>
                    </a:lnTo>
                    <a:lnTo>
                      <a:pt x="264" y="1026"/>
                    </a:lnTo>
                    <a:lnTo>
                      <a:pt x="241" y="1021"/>
                    </a:lnTo>
                    <a:lnTo>
                      <a:pt x="217" y="1014"/>
                    </a:lnTo>
                    <a:lnTo>
                      <a:pt x="195" y="1008"/>
                    </a:lnTo>
                    <a:lnTo>
                      <a:pt x="171" y="1001"/>
                    </a:lnTo>
                    <a:lnTo>
                      <a:pt x="150" y="993"/>
                    </a:lnTo>
                    <a:lnTo>
                      <a:pt x="128" y="985"/>
                    </a:lnTo>
                    <a:lnTo>
                      <a:pt x="108" y="976"/>
                    </a:lnTo>
                    <a:lnTo>
                      <a:pt x="88" y="965"/>
                    </a:lnTo>
                    <a:lnTo>
                      <a:pt x="70" y="955"/>
                    </a:lnTo>
                    <a:lnTo>
                      <a:pt x="53" y="944"/>
                    </a:lnTo>
                    <a:lnTo>
                      <a:pt x="39" y="932"/>
                    </a:lnTo>
                    <a:lnTo>
                      <a:pt x="27" y="919"/>
                    </a:lnTo>
                    <a:lnTo>
                      <a:pt x="15" y="906"/>
                    </a:lnTo>
                    <a:lnTo>
                      <a:pt x="8" y="892"/>
                    </a:lnTo>
                    <a:lnTo>
                      <a:pt x="2" y="877"/>
                    </a:lnTo>
                    <a:lnTo>
                      <a:pt x="0" y="862"/>
                    </a:lnTo>
                    <a:lnTo>
                      <a:pt x="0" y="846"/>
                    </a:lnTo>
                    <a:lnTo>
                      <a:pt x="4" y="829"/>
                    </a:lnTo>
                    <a:lnTo>
                      <a:pt x="11" y="812"/>
                    </a:lnTo>
                    <a:lnTo>
                      <a:pt x="23" y="794"/>
                    </a:lnTo>
                    <a:lnTo>
                      <a:pt x="51" y="750"/>
                    </a:lnTo>
                    <a:lnTo>
                      <a:pt x="81" y="707"/>
                    </a:lnTo>
                    <a:lnTo>
                      <a:pt x="110" y="667"/>
                    </a:lnTo>
                    <a:lnTo>
                      <a:pt x="139" y="628"/>
                    </a:lnTo>
                    <a:lnTo>
                      <a:pt x="168" y="591"/>
                    </a:lnTo>
                    <a:lnTo>
                      <a:pt x="197" y="555"/>
                    </a:lnTo>
                    <a:lnTo>
                      <a:pt x="225" y="520"/>
                    </a:lnTo>
                    <a:lnTo>
                      <a:pt x="253" y="487"/>
                    </a:lnTo>
                    <a:lnTo>
                      <a:pt x="282" y="456"/>
                    </a:lnTo>
                    <a:lnTo>
                      <a:pt x="309" y="426"/>
                    </a:lnTo>
                    <a:lnTo>
                      <a:pt x="337" y="397"/>
                    </a:lnTo>
                    <a:lnTo>
                      <a:pt x="363" y="370"/>
                    </a:lnTo>
                    <a:lnTo>
                      <a:pt x="390" y="344"/>
                    </a:lnTo>
                    <a:lnTo>
                      <a:pt x="417" y="320"/>
                    </a:lnTo>
                    <a:lnTo>
                      <a:pt x="443" y="295"/>
                    </a:lnTo>
                    <a:lnTo>
                      <a:pt x="470" y="273"/>
                    </a:lnTo>
                    <a:lnTo>
                      <a:pt x="496" y="251"/>
                    </a:lnTo>
                    <a:lnTo>
                      <a:pt x="520" y="231"/>
                    </a:lnTo>
                    <a:lnTo>
                      <a:pt x="546" y="211"/>
                    </a:lnTo>
                    <a:lnTo>
                      <a:pt x="570" y="193"/>
                    </a:lnTo>
                    <a:lnTo>
                      <a:pt x="618" y="158"/>
                    </a:lnTo>
                    <a:lnTo>
                      <a:pt x="664" y="126"/>
                    </a:lnTo>
                    <a:lnTo>
                      <a:pt x="708" y="97"/>
                    </a:lnTo>
                    <a:lnTo>
                      <a:pt x="751" y="70"/>
                    </a:lnTo>
                    <a:lnTo>
                      <a:pt x="792" y="45"/>
                    </a:lnTo>
                    <a:lnTo>
                      <a:pt x="831" y="22"/>
                    </a:lnTo>
                    <a:lnTo>
                      <a:pt x="846" y="14"/>
                    </a:lnTo>
                    <a:lnTo>
                      <a:pt x="860" y="8"/>
                    </a:lnTo>
                    <a:lnTo>
                      <a:pt x="876" y="3"/>
                    </a:lnTo>
                    <a:lnTo>
                      <a:pt x="893" y="1"/>
                    </a:lnTo>
                    <a:lnTo>
                      <a:pt x="910" y="0"/>
                    </a:lnTo>
                    <a:lnTo>
                      <a:pt x="927" y="2"/>
                    </a:lnTo>
                    <a:lnTo>
                      <a:pt x="945" y="4"/>
                    </a:lnTo>
                    <a:lnTo>
                      <a:pt x="963" y="9"/>
                    </a:lnTo>
                    <a:lnTo>
                      <a:pt x="982" y="14"/>
                    </a:lnTo>
                    <a:lnTo>
                      <a:pt x="1000" y="20"/>
                    </a:lnTo>
                    <a:lnTo>
                      <a:pt x="1019" y="28"/>
                    </a:lnTo>
                    <a:lnTo>
                      <a:pt x="1037" y="36"/>
                    </a:lnTo>
                    <a:lnTo>
                      <a:pt x="1055" y="45"/>
                    </a:lnTo>
                    <a:lnTo>
                      <a:pt x="1074" y="55"/>
                    </a:lnTo>
                    <a:lnTo>
                      <a:pt x="1092" y="65"/>
                    </a:lnTo>
                    <a:lnTo>
                      <a:pt x="1110" y="75"/>
                    </a:lnTo>
                    <a:lnTo>
                      <a:pt x="1143" y="98"/>
                    </a:lnTo>
                    <a:lnTo>
                      <a:pt x="1175" y="120"/>
                    </a:lnTo>
                    <a:lnTo>
                      <a:pt x="1204" y="142"/>
                    </a:lnTo>
                    <a:lnTo>
                      <a:pt x="1228" y="161"/>
                    </a:lnTo>
                    <a:lnTo>
                      <a:pt x="1264" y="191"/>
                    </a:lnTo>
                    <a:lnTo>
                      <a:pt x="1278" y="203"/>
                    </a:lnTo>
                    <a:lnTo>
                      <a:pt x="1268" y="211"/>
                    </a:lnTo>
                    <a:lnTo>
                      <a:pt x="1244" y="237"/>
                    </a:lnTo>
                    <a:lnTo>
                      <a:pt x="1206" y="276"/>
                    </a:lnTo>
                    <a:lnTo>
                      <a:pt x="1156" y="326"/>
                    </a:lnTo>
                    <a:lnTo>
                      <a:pt x="1097" y="386"/>
                    </a:lnTo>
                    <a:lnTo>
                      <a:pt x="1031" y="454"/>
                    </a:lnTo>
                    <a:lnTo>
                      <a:pt x="959" y="525"/>
                    </a:lnTo>
                    <a:lnTo>
                      <a:pt x="886" y="601"/>
                    </a:lnTo>
                    <a:lnTo>
                      <a:pt x="812" y="676"/>
                    </a:lnTo>
                    <a:lnTo>
                      <a:pt x="739" y="749"/>
                    </a:lnTo>
                    <a:lnTo>
                      <a:pt x="670" y="820"/>
                    </a:lnTo>
                    <a:lnTo>
                      <a:pt x="607" y="883"/>
                    </a:lnTo>
                    <a:lnTo>
                      <a:pt x="552" y="938"/>
                    </a:lnTo>
                    <a:lnTo>
                      <a:pt x="508" y="983"/>
                    </a:lnTo>
                    <a:lnTo>
                      <a:pt x="476" y="1014"/>
                    </a:lnTo>
                    <a:lnTo>
                      <a:pt x="459" y="1031"/>
                    </a:lnTo>
                    <a:close/>
                  </a:path>
                </a:pathLst>
              </a:custGeom>
              <a:solidFill>
                <a:srgbClr val="E87A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58" name="Freeform 353">
                <a:extLst>
                  <a:ext uri="{FF2B5EF4-FFF2-40B4-BE49-F238E27FC236}">
                    <a16:creationId xmlns:a16="http://schemas.microsoft.com/office/drawing/2014/main" id="{48335D0A-3EDA-495B-80E9-7E884819E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8" y="1640"/>
                <a:ext cx="52" cy="41"/>
              </a:xfrm>
              <a:custGeom>
                <a:avLst/>
                <a:gdLst>
                  <a:gd name="T0" fmla="*/ 1 w 997"/>
                  <a:gd name="T1" fmla="*/ 2 h 776"/>
                  <a:gd name="T2" fmla="*/ 1 w 997"/>
                  <a:gd name="T3" fmla="*/ 2 h 776"/>
                  <a:gd name="T4" fmla="*/ 1 w 997"/>
                  <a:gd name="T5" fmla="*/ 2 h 776"/>
                  <a:gd name="T6" fmla="*/ 1 w 997"/>
                  <a:gd name="T7" fmla="*/ 2 h 776"/>
                  <a:gd name="T8" fmla="*/ 1 w 997"/>
                  <a:gd name="T9" fmla="*/ 2 h 776"/>
                  <a:gd name="T10" fmla="*/ 1 w 997"/>
                  <a:gd name="T11" fmla="*/ 2 h 776"/>
                  <a:gd name="T12" fmla="*/ 1 w 997"/>
                  <a:gd name="T13" fmla="*/ 2 h 776"/>
                  <a:gd name="T14" fmla="*/ 0 w 997"/>
                  <a:gd name="T15" fmla="*/ 2 h 776"/>
                  <a:gd name="T16" fmla="*/ 0 w 997"/>
                  <a:gd name="T17" fmla="*/ 2 h 776"/>
                  <a:gd name="T18" fmla="*/ 0 w 997"/>
                  <a:gd name="T19" fmla="*/ 2 h 776"/>
                  <a:gd name="T20" fmla="*/ 0 w 997"/>
                  <a:gd name="T21" fmla="*/ 2 h 776"/>
                  <a:gd name="T22" fmla="*/ 0 w 997"/>
                  <a:gd name="T23" fmla="*/ 2 h 776"/>
                  <a:gd name="T24" fmla="*/ 0 w 997"/>
                  <a:gd name="T25" fmla="*/ 2 h 776"/>
                  <a:gd name="T26" fmla="*/ 0 w 997"/>
                  <a:gd name="T27" fmla="*/ 2 h 776"/>
                  <a:gd name="T28" fmla="*/ 0 w 997"/>
                  <a:gd name="T29" fmla="*/ 2 h 776"/>
                  <a:gd name="T30" fmla="*/ 0 w 997"/>
                  <a:gd name="T31" fmla="*/ 2 h 776"/>
                  <a:gd name="T32" fmla="*/ 0 w 997"/>
                  <a:gd name="T33" fmla="*/ 1 h 776"/>
                  <a:gd name="T34" fmla="*/ 0 w 997"/>
                  <a:gd name="T35" fmla="*/ 1 h 776"/>
                  <a:gd name="T36" fmla="*/ 1 w 997"/>
                  <a:gd name="T37" fmla="*/ 1 h 776"/>
                  <a:gd name="T38" fmla="*/ 1 w 997"/>
                  <a:gd name="T39" fmla="*/ 1 h 776"/>
                  <a:gd name="T40" fmla="*/ 1 w 997"/>
                  <a:gd name="T41" fmla="*/ 0 h 776"/>
                  <a:gd name="T42" fmla="*/ 1 w 997"/>
                  <a:gd name="T43" fmla="*/ 0 h 776"/>
                  <a:gd name="T44" fmla="*/ 1 w 997"/>
                  <a:gd name="T45" fmla="*/ 0 h 776"/>
                  <a:gd name="T46" fmla="*/ 2 w 997"/>
                  <a:gd name="T47" fmla="*/ 0 h 776"/>
                  <a:gd name="T48" fmla="*/ 2 w 997"/>
                  <a:gd name="T49" fmla="*/ 0 h 776"/>
                  <a:gd name="T50" fmla="*/ 2 w 997"/>
                  <a:gd name="T51" fmla="*/ 0 h 776"/>
                  <a:gd name="T52" fmla="*/ 2 w 997"/>
                  <a:gd name="T53" fmla="*/ 0 h 776"/>
                  <a:gd name="T54" fmla="*/ 2 w 997"/>
                  <a:gd name="T55" fmla="*/ 0 h 776"/>
                  <a:gd name="T56" fmla="*/ 2 w 997"/>
                  <a:gd name="T57" fmla="*/ 0 h 776"/>
                  <a:gd name="T58" fmla="*/ 2 w 997"/>
                  <a:gd name="T59" fmla="*/ 0 h 776"/>
                  <a:gd name="T60" fmla="*/ 2 w 997"/>
                  <a:gd name="T61" fmla="*/ 0 h 776"/>
                  <a:gd name="T62" fmla="*/ 2 w 997"/>
                  <a:gd name="T63" fmla="*/ 0 h 776"/>
                  <a:gd name="T64" fmla="*/ 3 w 997"/>
                  <a:gd name="T65" fmla="*/ 0 h 776"/>
                  <a:gd name="T66" fmla="*/ 3 w 997"/>
                  <a:gd name="T67" fmla="*/ 1 h 776"/>
                  <a:gd name="T68" fmla="*/ 3 w 997"/>
                  <a:gd name="T69" fmla="*/ 1 h 776"/>
                  <a:gd name="T70" fmla="*/ 2 w 997"/>
                  <a:gd name="T71" fmla="*/ 1 h 776"/>
                  <a:gd name="T72" fmla="*/ 2 w 997"/>
                  <a:gd name="T73" fmla="*/ 2 h 776"/>
                  <a:gd name="T74" fmla="*/ 1 w 997"/>
                  <a:gd name="T75" fmla="*/ 2 h 77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997" h="776">
                    <a:moveTo>
                      <a:pt x="422" y="765"/>
                    </a:moveTo>
                    <a:lnTo>
                      <a:pt x="416" y="768"/>
                    </a:lnTo>
                    <a:lnTo>
                      <a:pt x="408" y="771"/>
                    </a:lnTo>
                    <a:lnTo>
                      <a:pt x="398" y="773"/>
                    </a:lnTo>
                    <a:lnTo>
                      <a:pt x="386" y="775"/>
                    </a:lnTo>
                    <a:lnTo>
                      <a:pt x="371" y="776"/>
                    </a:lnTo>
                    <a:lnTo>
                      <a:pt x="356" y="776"/>
                    </a:lnTo>
                    <a:lnTo>
                      <a:pt x="339" y="775"/>
                    </a:lnTo>
                    <a:lnTo>
                      <a:pt x="320" y="774"/>
                    </a:lnTo>
                    <a:lnTo>
                      <a:pt x="302" y="772"/>
                    </a:lnTo>
                    <a:lnTo>
                      <a:pt x="281" y="769"/>
                    </a:lnTo>
                    <a:lnTo>
                      <a:pt x="261" y="766"/>
                    </a:lnTo>
                    <a:lnTo>
                      <a:pt x="239" y="762"/>
                    </a:lnTo>
                    <a:lnTo>
                      <a:pt x="218" y="758"/>
                    </a:lnTo>
                    <a:lnTo>
                      <a:pt x="196" y="752"/>
                    </a:lnTo>
                    <a:lnTo>
                      <a:pt x="176" y="747"/>
                    </a:lnTo>
                    <a:lnTo>
                      <a:pt x="154" y="740"/>
                    </a:lnTo>
                    <a:lnTo>
                      <a:pt x="134" y="732"/>
                    </a:lnTo>
                    <a:lnTo>
                      <a:pt x="114" y="724"/>
                    </a:lnTo>
                    <a:lnTo>
                      <a:pt x="96" y="716"/>
                    </a:lnTo>
                    <a:lnTo>
                      <a:pt x="79" y="707"/>
                    </a:lnTo>
                    <a:lnTo>
                      <a:pt x="62" y="697"/>
                    </a:lnTo>
                    <a:lnTo>
                      <a:pt x="47" y="686"/>
                    </a:lnTo>
                    <a:lnTo>
                      <a:pt x="34" y="675"/>
                    </a:lnTo>
                    <a:lnTo>
                      <a:pt x="22" y="664"/>
                    </a:lnTo>
                    <a:lnTo>
                      <a:pt x="13" y="650"/>
                    </a:lnTo>
                    <a:lnTo>
                      <a:pt x="7" y="638"/>
                    </a:lnTo>
                    <a:lnTo>
                      <a:pt x="2" y="625"/>
                    </a:lnTo>
                    <a:lnTo>
                      <a:pt x="0" y="611"/>
                    </a:lnTo>
                    <a:lnTo>
                      <a:pt x="1" y="595"/>
                    </a:lnTo>
                    <a:lnTo>
                      <a:pt x="5" y="580"/>
                    </a:lnTo>
                    <a:lnTo>
                      <a:pt x="13" y="565"/>
                    </a:lnTo>
                    <a:lnTo>
                      <a:pt x="23" y="548"/>
                    </a:lnTo>
                    <a:lnTo>
                      <a:pt x="65" y="488"/>
                    </a:lnTo>
                    <a:lnTo>
                      <a:pt x="106" y="435"/>
                    </a:lnTo>
                    <a:lnTo>
                      <a:pt x="145" y="385"/>
                    </a:lnTo>
                    <a:lnTo>
                      <a:pt x="183" y="341"/>
                    </a:lnTo>
                    <a:lnTo>
                      <a:pt x="219" y="302"/>
                    </a:lnTo>
                    <a:lnTo>
                      <a:pt x="254" y="266"/>
                    </a:lnTo>
                    <a:lnTo>
                      <a:pt x="288" y="233"/>
                    </a:lnTo>
                    <a:lnTo>
                      <a:pt x="321" y="203"/>
                    </a:lnTo>
                    <a:lnTo>
                      <a:pt x="354" y="177"/>
                    </a:lnTo>
                    <a:lnTo>
                      <a:pt x="386" y="151"/>
                    </a:lnTo>
                    <a:lnTo>
                      <a:pt x="417" y="129"/>
                    </a:lnTo>
                    <a:lnTo>
                      <a:pt x="448" y="106"/>
                    </a:lnTo>
                    <a:lnTo>
                      <a:pt x="510" y="65"/>
                    </a:lnTo>
                    <a:lnTo>
                      <a:pt x="570" y="23"/>
                    </a:lnTo>
                    <a:lnTo>
                      <a:pt x="583" y="14"/>
                    </a:lnTo>
                    <a:lnTo>
                      <a:pt x="599" y="8"/>
                    </a:lnTo>
                    <a:lnTo>
                      <a:pt x="613" y="3"/>
                    </a:lnTo>
                    <a:lnTo>
                      <a:pt x="629" y="0"/>
                    </a:lnTo>
                    <a:lnTo>
                      <a:pt x="646" y="0"/>
                    </a:lnTo>
                    <a:lnTo>
                      <a:pt x="662" y="0"/>
                    </a:lnTo>
                    <a:lnTo>
                      <a:pt x="679" y="3"/>
                    </a:lnTo>
                    <a:lnTo>
                      <a:pt x="697" y="6"/>
                    </a:lnTo>
                    <a:lnTo>
                      <a:pt x="714" y="11"/>
                    </a:lnTo>
                    <a:lnTo>
                      <a:pt x="733" y="18"/>
                    </a:lnTo>
                    <a:lnTo>
                      <a:pt x="750" y="25"/>
                    </a:lnTo>
                    <a:lnTo>
                      <a:pt x="768" y="33"/>
                    </a:lnTo>
                    <a:lnTo>
                      <a:pt x="786" y="43"/>
                    </a:lnTo>
                    <a:lnTo>
                      <a:pt x="803" y="52"/>
                    </a:lnTo>
                    <a:lnTo>
                      <a:pt x="820" y="63"/>
                    </a:lnTo>
                    <a:lnTo>
                      <a:pt x="837" y="73"/>
                    </a:lnTo>
                    <a:lnTo>
                      <a:pt x="870" y="96"/>
                    </a:lnTo>
                    <a:lnTo>
                      <a:pt x="900" y="118"/>
                    </a:lnTo>
                    <a:lnTo>
                      <a:pt x="926" y="141"/>
                    </a:lnTo>
                    <a:lnTo>
                      <a:pt x="951" y="161"/>
                    </a:lnTo>
                    <a:lnTo>
                      <a:pt x="985" y="192"/>
                    </a:lnTo>
                    <a:lnTo>
                      <a:pt x="997" y="204"/>
                    </a:lnTo>
                    <a:lnTo>
                      <a:pt x="974" y="227"/>
                    </a:lnTo>
                    <a:lnTo>
                      <a:pt x="914" y="286"/>
                    </a:lnTo>
                    <a:lnTo>
                      <a:pt x="828" y="370"/>
                    </a:lnTo>
                    <a:lnTo>
                      <a:pt x="728" y="468"/>
                    </a:lnTo>
                    <a:lnTo>
                      <a:pt x="625" y="569"/>
                    </a:lnTo>
                    <a:lnTo>
                      <a:pt x="532" y="660"/>
                    </a:lnTo>
                    <a:lnTo>
                      <a:pt x="460" y="728"/>
                    </a:lnTo>
                    <a:lnTo>
                      <a:pt x="422" y="765"/>
                    </a:lnTo>
                    <a:close/>
                  </a:path>
                </a:pathLst>
              </a:custGeom>
              <a:solidFill>
                <a:srgbClr val="EA8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59" name="Freeform 354">
                <a:extLst>
                  <a:ext uri="{FF2B5EF4-FFF2-40B4-BE49-F238E27FC236}">
                    <a16:creationId xmlns:a16="http://schemas.microsoft.com/office/drawing/2014/main" id="{E46E10D0-55AA-4AE7-A8D4-D856F7605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4" y="1645"/>
                <a:ext cx="38" cy="27"/>
              </a:xfrm>
              <a:custGeom>
                <a:avLst/>
                <a:gdLst>
                  <a:gd name="T0" fmla="*/ 1 w 720"/>
                  <a:gd name="T1" fmla="*/ 1 h 514"/>
                  <a:gd name="T2" fmla="*/ 1 w 720"/>
                  <a:gd name="T3" fmla="*/ 1 h 514"/>
                  <a:gd name="T4" fmla="*/ 1 w 720"/>
                  <a:gd name="T5" fmla="*/ 1 h 514"/>
                  <a:gd name="T6" fmla="*/ 1 w 720"/>
                  <a:gd name="T7" fmla="*/ 1 h 514"/>
                  <a:gd name="T8" fmla="*/ 1 w 720"/>
                  <a:gd name="T9" fmla="*/ 1 h 514"/>
                  <a:gd name="T10" fmla="*/ 1 w 720"/>
                  <a:gd name="T11" fmla="*/ 1 h 514"/>
                  <a:gd name="T12" fmla="*/ 1 w 720"/>
                  <a:gd name="T13" fmla="*/ 1 h 514"/>
                  <a:gd name="T14" fmla="*/ 0 w 720"/>
                  <a:gd name="T15" fmla="*/ 1 h 514"/>
                  <a:gd name="T16" fmla="*/ 0 w 720"/>
                  <a:gd name="T17" fmla="*/ 1 h 514"/>
                  <a:gd name="T18" fmla="*/ 0 w 720"/>
                  <a:gd name="T19" fmla="*/ 1 h 514"/>
                  <a:gd name="T20" fmla="*/ 0 w 720"/>
                  <a:gd name="T21" fmla="*/ 1 h 514"/>
                  <a:gd name="T22" fmla="*/ 0 w 720"/>
                  <a:gd name="T23" fmla="*/ 1 h 514"/>
                  <a:gd name="T24" fmla="*/ 0 w 720"/>
                  <a:gd name="T25" fmla="*/ 1 h 514"/>
                  <a:gd name="T26" fmla="*/ 0 w 720"/>
                  <a:gd name="T27" fmla="*/ 1 h 514"/>
                  <a:gd name="T28" fmla="*/ 0 w 720"/>
                  <a:gd name="T29" fmla="*/ 1 h 514"/>
                  <a:gd name="T30" fmla="*/ 0 w 720"/>
                  <a:gd name="T31" fmla="*/ 1 h 514"/>
                  <a:gd name="T32" fmla="*/ 0 w 720"/>
                  <a:gd name="T33" fmla="*/ 1 h 514"/>
                  <a:gd name="T34" fmla="*/ 0 w 720"/>
                  <a:gd name="T35" fmla="*/ 1 h 514"/>
                  <a:gd name="T36" fmla="*/ 0 w 720"/>
                  <a:gd name="T37" fmla="*/ 0 h 514"/>
                  <a:gd name="T38" fmla="*/ 0 w 720"/>
                  <a:gd name="T39" fmla="*/ 0 h 514"/>
                  <a:gd name="T40" fmla="*/ 1 w 720"/>
                  <a:gd name="T41" fmla="*/ 0 h 514"/>
                  <a:gd name="T42" fmla="*/ 1 w 720"/>
                  <a:gd name="T43" fmla="*/ 0 h 514"/>
                  <a:gd name="T44" fmla="*/ 1 w 720"/>
                  <a:gd name="T45" fmla="*/ 0 h 514"/>
                  <a:gd name="T46" fmla="*/ 1 w 720"/>
                  <a:gd name="T47" fmla="*/ 0 h 514"/>
                  <a:gd name="T48" fmla="*/ 1 w 720"/>
                  <a:gd name="T49" fmla="*/ 0 h 514"/>
                  <a:gd name="T50" fmla="*/ 1 w 720"/>
                  <a:gd name="T51" fmla="*/ 0 h 514"/>
                  <a:gd name="T52" fmla="*/ 1 w 720"/>
                  <a:gd name="T53" fmla="*/ 0 h 514"/>
                  <a:gd name="T54" fmla="*/ 1 w 720"/>
                  <a:gd name="T55" fmla="*/ 0 h 514"/>
                  <a:gd name="T56" fmla="*/ 1 w 720"/>
                  <a:gd name="T57" fmla="*/ 0 h 514"/>
                  <a:gd name="T58" fmla="*/ 2 w 720"/>
                  <a:gd name="T59" fmla="*/ 0 h 514"/>
                  <a:gd name="T60" fmla="*/ 2 w 720"/>
                  <a:gd name="T61" fmla="*/ 0 h 514"/>
                  <a:gd name="T62" fmla="*/ 2 w 720"/>
                  <a:gd name="T63" fmla="*/ 0 h 514"/>
                  <a:gd name="T64" fmla="*/ 2 w 720"/>
                  <a:gd name="T65" fmla="*/ 1 h 514"/>
                  <a:gd name="T66" fmla="*/ 2 w 720"/>
                  <a:gd name="T67" fmla="*/ 1 h 514"/>
                  <a:gd name="T68" fmla="*/ 2 w 720"/>
                  <a:gd name="T69" fmla="*/ 1 h 514"/>
                  <a:gd name="T70" fmla="*/ 1 w 720"/>
                  <a:gd name="T71" fmla="*/ 1 h 514"/>
                  <a:gd name="T72" fmla="*/ 1 w 720"/>
                  <a:gd name="T73" fmla="*/ 1 h 51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720" h="514">
                    <a:moveTo>
                      <a:pt x="386" y="501"/>
                    </a:moveTo>
                    <a:lnTo>
                      <a:pt x="380" y="505"/>
                    </a:lnTo>
                    <a:lnTo>
                      <a:pt x="373" y="508"/>
                    </a:lnTo>
                    <a:lnTo>
                      <a:pt x="363" y="510"/>
                    </a:lnTo>
                    <a:lnTo>
                      <a:pt x="352" y="512"/>
                    </a:lnTo>
                    <a:lnTo>
                      <a:pt x="338" y="512"/>
                    </a:lnTo>
                    <a:lnTo>
                      <a:pt x="324" y="514"/>
                    </a:lnTo>
                    <a:lnTo>
                      <a:pt x="308" y="512"/>
                    </a:lnTo>
                    <a:lnTo>
                      <a:pt x="291" y="511"/>
                    </a:lnTo>
                    <a:lnTo>
                      <a:pt x="273" y="509"/>
                    </a:lnTo>
                    <a:lnTo>
                      <a:pt x="254" y="507"/>
                    </a:lnTo>
                    <a:lnTo>
                      <a:pt x="236" y="504"/>
                    </a:lnTo>
                    <a:lnTo>
                      <a:pt x="217" y="500"/>
                    </a:lnTo>
                    <a:lnTo>
                      <a:pt x="196" y="496"/>
                    </a:lnTo>
                    <a:lnTo>
                      <a:pt x="177" y="491"/>
                    </a:lnTo>
                    <a:lnTo>
                      <a:pt x="157" y="486"/>
                    </a:lnTo>
                    <a:lnTo>
                      <a:pt x="138" y="480"/>
                    </a:lnTo>
                    <a:lnTo>
                      <a:pt x="119" y="473"/>
                    </a:lnTo>
                    <a:lnTo>
                      <a:pt x="101" y="465"/>
                    </a:lnTo>
                    <a:lnTo>
                      <a:pt x="84" y="457"/>
                    </a:lnTo>
                    <a:lnTo>
                      <a:pt x="68" y="448"/>
                    </a:lnTo>
                    <a:lnTo>
                      <a:pt x="54" y="439"/>
                    </a:lnTo>
                    <a:lnTo>
                      <a:pt x="40" y="430"/>
                    </a:lnTo>
                    <a:lnTo>
                      <a:pt x="28" y="419"/>
                    </a:lnTo>
                    <a:lnTo>
                      <a:pt x="18" y="408"/>
                    </a:lnTo>
                    <a:lnTo>
                      <a:pt x="10" y="397"/>
                    </a:lnTo>
                    <a:lnTo>
                      <a:pt x="5" y="385"/>
                    </a:lnTo>
                    <a:lnTo>
                      <a:pt x="1" y="372"/>
                    </a:lnTo>
                    <a:lnTo>
                      <a:pt x="0" y="359"/>
                    </a:lnTo>
                    <a:lnTo>
                      <a:pt x="2" y="346"/>
                    </a:lnTo>
                    <a:lnTo>
                      <a:pt x="6" y="331"/>
                    </a:lnTo>
                    <a:lnTo>
                      <a:pt x="13" y="316"/>
                    </a:lnTo>
                    <a:lnTo>
                      <a:pt x="24" y="302"/>
                    </a:lnTo>
                    <a:lnTo>
                      <a:pt x="50" y="269"/>
                    </a:lnTo>
                    <a:lnTo>
                      <a:pt x="73" y="241"/>
                    </a:lnTo>
                    <a:lnTo>
                      <a:pt x="95" y="217"/>
                    </a:lnTo>
                    <a:lnTo>
                      <a:pt x="113" y="196"/>
                    </a:lnTo>
                    <a:lnTo>
                      <a:pt x="131" y="178"/>
                    </a:lnTo>
                    <a:lnTo>
                      <a:pt x="147" y="163"/>
                    </a:lnTo>
                    <a:lnTo>
                      <a:pt x="162" y="148"/>
                    </a:lnTo>
                    <a:lnTo>
                      <a:pt x="177" y="136"/>
                    </a:lnTo>
                    <a:lnTo>
                      <a:pt x="205" y="112"/>
                    </a:lnTo>
                    <a:lnTo>
                      <a:pt x="236" y="89"/>
                    </a:lnTo>
                    <a:lnTo>
                      <a:pt x="272" y="62"/>
                    </a:lnTo>
                    <a:lnTo>
                      <a:pt x="315" y="26"/>
                    </a:lnTo>
                    <a:lnTo>
                      <a:pt x="328" y="17"/>
                    </a:lnTo>
                    <a:lnTo>
                      <a:pt x="341" y="10"/>
                    </a:lnTo>
                    <a:lnTo>
                      <a:pt x="356" y="5"/>
                    </a:lnTo>
                    <a:lnTo>
                      <a:pt x="370" y="1"/>
                    </a:lnTo>
                    <a:lnTo>
                      <a:pt x="386" y="0"/>
                    </a:lnTo>
                    <a:lnTo>
                      <a:pt x="402" y="0"/>
                    </a:lnTo>
                    <a:lnTo>
                      <a:pt x="418" y="2"/>
                    </a:lnTo>
                    <a:lnTo>
                      <a:pt x="435" y="6"/>
                    </a:lnTo>
                    <a:lnTo>
                      <a:pt x="451" y="11"/>
                    </a:lnTo>
                    <a:lnTo>
                      <a:pt x="468" y="17"/>
                    </a:lnTo>
                    <a:lnTo>
                      <a:pt x="485" y="24"/>
                    </a:lnTo>
                    <a:lnTo>
                      <a:pt x="502" y="33"/>
                    </a:lnTo>
                    <a:lnTo>
                      <a:pt x="519" y="42"/>
                    </a:lnTo>
                    <a:lnTo>
                      <a:pt x="535" y="52"/>
                    </a:lnTo>
                    <a:lnTo>
                      <a:pt x="551" y="62"/>
                    </a:lnTo>
                    <a:lnTo>
                      <a:pt x="568" y="73"/>
                    </a:lnTo>
                    <a:lnTo>
                      <a:pt x="598" y="97"/>
                    </a:lnTo>
                    <a:lnTo>
                      <a:pt x="627" y="120"/>
                    </a:lnTo>
                    <a:lnTo>
                      <a:pt x="654" y="143"/>
                    </a:lnTo>
                    <a:lnTo>
                      <a:pt x="676" y="164"/>
                    </a:lnTo>
                    <a:lnTo>
                      <a:pt x="709" y="195"/>
                    </a:lnTo>
                    <a:lnTo>
                      <a:pt x="720" y="209"/>
                    </a:lnTo>
                    <a:lnTo>
                      <a:pt x="708" y="219"/>
                    </a:lnTo>
                    <a:lnTo>
                      <a:pt x="675" y="248"/>
                    </a:lnTo>
                    <a:lnTo>
                      <a:pt x="627" y="289"/>
                    </a:lnTo>
                    <a:lnTo>
                      <a:pt x="572" y="339"/>
                    </a:lnTo>
                    <a:lnTo>
                      <a:pt x="513" y="390"/>
                    </a:lnTo>
                    <a:lnTo>
                      <a:pt x="459" y="438"/>
                    </a:lnTo>
                    <a:lnTo>
                      <a:pt x="414" y="477"/>
                    </a:lnTo>
                    <a:lnTo>
                      <a:pt x="386" y="501"/>
                    </a:lnTo>
                    <a:close/>
                  </a:path>
                </a:pathLst>
              </a:custGeom>
              <a:solidFill>
                <a:srgbClr val="EC9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60" name="Freeform 355">
                <a:extLst>
                  <a:ext uri="{FF2B5EF4-FFF2-40B4-BE49-F238E27FC236}">
                    <a16:creationId xmlns:a16="http://schemas.microsoft.com/office/drawing/2014/main" id="{1F1807A2-28D8-4872-A10A-7B9EB7FC48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" y="1621"/>
                <a:ext cx="142" cy="282"/>
              </a:xfrm>
              <a:custGeom>
                <a:avLst/>
                <a:gdLst>
                  <a:gd name="T0" fmla="*/ 7 w 2702"/>
                  <a:gd name="T1" fmla="*/ 0 h 5364"/>
                  <a:gd name="T2" fmla="*/ 6 w 2702"/>
                  <a:gd name="T3" fmla="*/ 0 h 5364"/>
                  <a:gd name="T4" fmla="*/ 5 w 2702"/>
                  <a:gd name="T5" fmla="*/ 1 h 5364"/>
                  <a:gd name="T6" fmla="*/ 5 w 2702"/>
                  <a:gd name="T7" fmla="*/ 1 h 5364"/>
                  <a:gd name="T8" fmla="*/ 4 w 2702"/>
                  <a:gd name="T9" fmla="*/ 1 h 5364"/>
                  <a:gd name="T10" fmla="*/ 3 w 2702"/>
                  <a:gd name="T11" fmla="*/ 2 h 5364"/>
                  <a:gd name="T12" fmla="*/ 3 w 2702"/>
                  <a:gd name="T13" fmla="*/ 3 h 5364"/>
                  <a:gd name="T14" fmla="*/ 2 w 2702"/>
                  <a:gd name="T15" fmla="*/ 3 h 5364"/>
                  <a:gd name="T16" fmla="*/ 2 w 2702"/>
                  <a:gd name="T17" fmla="*/ 4 h 5364"/>
                  <a:gd name="T18" fmla="*/ 1 w 2702"/>
                  <a:gd name="T19" fmla="*/ 5 h 5364"/>
                  <a:gd name="T20" fmla="*/ 1 w 2702"/>
                  <a:gd name="T21" fmla="*/ 6 h 5364"/>
                  <a:gd name="T22" fmla="*/ 0 w 2702"/>
                  <a:gd name="T23" fmla="*/ 7 h 5364"/>
                  <a:gd name="T24" fmla="*/ 0 w 2702"/>
                  <a:gd name="T25" fmla="*/ 8 h 5364"/>
                  <a:gd name="T26" fmla="*/ 0 w 2702"/>
                  <a:gd name="T27" fmla="*/ 9 h 5364"/>
                  <a:gd name="T28" fmla="*/ 0 w 2702"/>
                  <a:gd name="T29" fmla="*/ 11 h 5364"/>
                  <a:gd name="T30" fmla="*/ 0 w 2702"/>
                  <a:gd name="T31" fmla="*/ 12 h 5364"/>
                  <a:gd name="T32" fmla="*/ 0 w 2702"/>
                  <a:gd name="T33" fmla="*/ 13 h 5364"/>
                  <a:gd name="T34" fmla="*/ 1 w 2702"/>
                  <a:gd name="T35" fmla="*/ 14 h 5364"/>
                  <a:gd name="T36" fmla="*/ 1 w 2702"/>
                  <a:gd name="T37" fmla="*/ 15 h 5364"/>
                  <a:gd name="T38" fmla="*/ 2 w 2702"/>
                  <a:gd name="T39" fmla="*/ 15 h 5364"/>
                  <a:gd name="T40" fmla="*/ 3 w 2702"/>
                  <a:gd name="T41" fmla="*/ 14 h 5364"/>
                  <a:gd name="T42" fmla="*/ 3 w 2702"/>
                  <a:gd name="T43" fmla="*/ 13 h 5364"/>
                  <a:gd name="T44" fmla="*/ 4 w 2702"/>
                  <a:gd name="T45" fmla="*/ 12 h 5364"/>
                  <a:gd name="T46" fmla="*/ 5 w 2702"/>
                  <a:gd name="T47" fmla="*/ 10 h 5364"/>
                  <a:gd name="T48" fmla="*/ 6 w 2702"/>
                  <a:gd name="T49" fmla="*/ 9 h 5364"/>
                  <a:gd name="T50" fmla="*/ 6 w 2702"/>
                  <a:gd name="T51" fmla="*/ 7 h 5364"/>
                  <a:gd name="T52" fmla="*/ 7 w 2702"/>
                  <a:gd name="T53" fmla="*/ 5 h 5364"/>
                  <a:gd name="T54" fmla="*/ 7 w 2702"/>
                  <a:gd name="T55" fmla="*/ 4 h 5364"/>
                  <a:gd name="T56" fmla="*/ 7 w 2702"/>
                  <a:gd name="T57" fmla="*/ 2 h 5364"/>
                  <a:gd name="T58" fmla="*/ 7 w 2702"/>
                  <a:gd name="T59" fmla="*/ 1 h 5364"/>
                  <a:gd name="T60" fmla="*/ 7 w 2702"/>
                  <a:gd name="T61" fmla="*/ 0 h 5364"/>
                  <a:gd name="T62" fmla="*/ 7 w 2702"/>
                  <a:gd name="T63" fmla="*/ 0 h 536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02" h="5364">
                    <a:moveTo>
                      <a:pt x="2540" y="0"/>
                    </a:moveTo>
                    <a:lnTo>
                      <a:pt x="2430" y="23"/>
                    </a:lnTo>
                    <a:lnTo>
                      <a:pt x="2315" y="55"/>
                    </a:lnTo>
                    <a:lnTo>
                      <a:pt x="2199" y="95"/>
                    </a:lnTo>
                    <a:lnTo>
                      <a:pt x="2080" y="144"/>
                    </a:lnTo>
                    <a:lnTo>
                      <a:pt x="1959" y="201"/>
                    </a:lnTo>
                    <a:lnTo>
                      <a:pt x="1837" y="267"/>
                    </a:lnTo>
                    <a:lnTo>
                      <a:pt x="1714" y="340"/>
                    </a:lnTo>
                    <a:lnTo>
                      <a:pt x="1591" y="423"/>
                    </a:lnTo>
                    <a:lnTo>
                      <a:pt x="1470" y="513"/>
                    </a:lnTo>
                    <a:lnTo>
                      <a:pt x="1349" y="611"/>
                    </a:lnTo>
                    <a:lnTo>
                      <a:pt x="1229" y="717"/>
                    </a:lnTo>
                    <a:lnTo>
                      <a:pt x="1112" y="831"/>
                    </a:lnTo>
                    <a:lnTo>
                      <a:pt x="998" y="952"/>
                    </a:lnTo>
                    <a:lnTo>
                      <a:pt x="887" y="1082"/>
                    </a:lnTo>
                    <a:lnTo>
                      <a:pt x="780" y="1218"/>
                    </a:lnTo>
                    <a:lnTo>
                      <a:pt x="677" y="1362"/>
                    </a:lnTo>
                    <a:lnTo>
                      <a:pt x="580" y="1513"/>
                    </a:lnTo>
                    <a:lnTo>
                      <a:pt x="488" y="1672"/>
                    </a:lnTo>
                    <a:lnTo>
                      <a:pt x="402" y="1837"/>
                    </a:lnTo>
                    <a:lnTo>
                      <a:pt x="323" y="2009"/>
                    </a:lnTo>
                    <a:lnTo>
                      <a:pt x="252" y="2188"/>
                    </a:lnTo>
                    <a:lnTo>
                      <a:pt x="187" y="2375"/>
                    </a:lnTo>
                    <a:lnTo>
                      <a:pt x="132" y="2568"/>
                    </a:lnTo>
                    <a:lnTo>
                      <a:pt x="85" y="2766"/>
                    </a:lnTo>
                    <a:lnTo>
                      <a:pt x="48" y="2972"/>
                    </a:lnTo>
                    <a:lnTo>
                      <a:pt x="21" y="3184"/>
                    </a:lnTo>
                    <a:lnTo>
                      <a:pt x="5" y="3403"/>
                    </a:lnTo>
                    <a:lnTo>
                      <a:pt x="0" y="3627"/>
                    </a:lnTo>
                    <a:lnTo>
                      <a:pt x="6" y="3857"/>
                    </a:lnTo>
                    <a:lnTo>
                      <a:pt x="24" y="4094"/>
                    </a:lnTo>
                    <a:lnTo>
                      <a:pt x="56" y="4336"/>
                    </a:lnTo>
                    <a:lnTo>
                      <a:pt x="102" y="4585"/>
                    </a:lnTo>
                    <a:lnTo>
                      <a:pt x="171" y="4858"/>
                    </a:lnTo>
                    <a:lnTo>
                      <a:pt x="251" y="5069"/>
                    </a:lnTo>
                    <a:lnTo>
                      <a:pt x="339" y="5221"/>
                    </a:lnTo>
                    <a:lnTo>
                      <a:pt x="436" y="5317"/>
                    </a:lnTo>
                    <a:lnTo>
                      <a:pt x="540" y="5364"/>
                    </a:lnTo>
                    <a:lnTo>
                      <a:pt x="651" y="5360"/>
                    </a:lnTo>
                    <a:lnTo>
                      <a:pt x="766" y="5312"/>
                    </a:lnTo>
                    <a:lnTo>
                      <a:pt x="886" y="5224"/>
                    </a:lnTo>
                    <a:lnTo>
                      <a:pt x="1010" y="5098"/>
                    </a:lnTo>
                    <a:lnTo>
                      <a:pt x="1136" y="4938"/>
                    </a:lnTo>
                    <a:lnTo>
                      <a:pt x="1263" y="4748"/>
                    </a:lnTo>
                    <a:lnTo>
                      <a:pt x="1391" y="4531"/>
                    </a:lnTo>
                    <a:lnTo>
                      <a:pt x="1519" y="4290"/>
                    </a:lnTo>
                    <a:lnTo>
                      <a:pt x="1644" y="4029"/>
                    </a:lnTo>
                    <a:lnTo>
                      <a:pt x="1768" y="3753"/>
                    </a:lnTo>
                    <a:lnTo>
                      <a:pt x="1887" y="3463"/>
                    </a:lnTo>
                    <a:lnTo>
                      <a:pt x="2003" y="3164"/>
                    </a:lnTo>
                    <a:lnTo>
                      <a:pt x="2113" y="2861"/>
                    </a:lnTo>
                    <a:lnTo>
                      <a:pt x="2217" y="2555"/>
                    </a:lnTo>
                    <a:lnTo>
                      <a:pt x="2313" y="2250"/>
                    </a:lnTo>
                    <a:lnTo>
                      <a:pt x="2401" y="1950"/>
                    </a:lnTo>
                    <a:lnTo>
                      <a:pt x="2480" y="1659"/>
                    </a:lnTo>
                    <a:lnTo>
                      <a:pt x="2548" y="1380"/>
                    </a:lnTo>
                    <a:lnTo>
                      <a:pt x="2605" y="1117"/>
                    </a:lnTo>
                    <a:lnTo>
                      <a:pt x="2650" y="872"/>
                    </a:lnTo>
                    <a:lnTo>
                      <a:pt x="2682" y="651"/>
                    </a:lnTo>
                    <a:lnTo>
                      <a:pt x="2699" y="456"/>
                    </a:lnTo>
                    <a:lnTo>
                      <a:pt x="2702" y="291"/>
                    </a:lnTo>
                    <a:lnTo>
                      <a:pt x="2688" y="159"/>
                    </a:lnTo>
                    <a:lnTo>
                      <a:pt x="2657" y="65"/>
                    </a:lnTo>
                    <a:lnTo>
                      <a:pt x="2608" y="11"/>
                    </a:lnTo>
                    <a:lnTo>
                      <a:pt x="2540" y="0"/>
                    </a:lnTo>
                    <a:close/>
                  </a:path>
                </a:pathLst>
              </a:custGeom>
              <a:solidFill>
                <a:srgbClr val="E670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61" name="Freeform 356">
                <a:extLst>
                  <a:ext uri="{FF2B5EF4-FFF2-40B4-BE49-F238E27FC236}">
                    <a16:creationId xmlns:a16="http://schemas.microsoft.com/office/drawing/2014/main" id="{BE73994E-7A26-4D32-B508-9153A75FCA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2" y="1659"/>
                <a:ext cx="75" cy="101"/>
              </a:xfrm>
              <a:custGeom>
                <a:avLst/>
                <a:gdLst>
                  <a:gd name="T0" fmla="*/ 3 w 1421"/>
                  <a:gd name="T1" fmla="*/ 4 h 1923"/>
                  <a:gd name="T2" fmla="*/ 3 w 1421"/>
                  <a:gd name="T3" fmla="*/ 4 h 1923"/>
                  <a:gd name="T4" fmla="*/ 4 w 1421"/>
                  <a:gd name="T5" fmla="*/ 4 h 1923"/>
                  <a:gd name="T6" fmla="*/ 4 w 1421"/>
                  <a:gd name="T7" fmla="*/ 3 h 1923"/>
                  <a:gd name="T8" fmla="*/ 4 w 1421"/>
                  <a:gd name="T9" fmla="*/ 3 h 1923"/>
                  <a:gd name="T10" fmla="*/ 4 w 1421"/>
                  <a:gd name="T11" fmla="*/ 3 h 1923"/>
                  <a:gd name="T12" fmla="*/ 4 w 1421"/>
                  <a:gd name="T13" fmla="*/ 2 h 1923"/>
                  <a:gd name="T14" fmla="*/ 4 w 1421"/>
                  <a:gd name="T15" fmla="*/ 2 h 1923"/>
                  <a:gd name="T16" fmla="*/ 4 w 1421"/>
                  <a:gd name="T17" fmla="*/ 1 h 1923"/>
                  <a:gd name="T18" fmla="*/ 4 w 1421"/>
                  <a:gd name="T19" fmla="*/ 1 h 1923"/>
                  <a:gd name="T20" fmla="*/ 4 w 1421"/>
                  <a:gd name="T21" fmla="*/ 1 h 1923"/>
                  <a:gd name="T22" fmla="*/ 4 w 1421"/>
                  <a:gd name="T23" fmla="*/ 0 h 1923"/>
                  <a:gd name="T24" fmla="*/ 4 w 1421"/>
                  <a:gd name="T25" fmla="*/ 0 h 1923"/>
                  <a:gd name="T26" fmla="*/ 4 w 1421"/>
                  <a:gd name="T27" fmla="*/ 0 h 1923"/>
                  <a:gd name="T28" fmla="*/ 4 w 1421"/>
                  <a:gd name="T29" fmla="*/ 0 h 1923"/>
                  <a:gd name="T30" fmla="*/ 3 w 1421"/>
                  <a:gd name="T31" fmla="*/ 1 h 1923"/>
                  <a:gd name="T32" fmla="*/ 3 w 1421"/>
                  <a:gd name="T33" fmla="*/ 1 h 1923"/>
                  <a:gd name="T34" fmla="*/ 3 w 1421"/>
                  <a:gd name="T35" fmla="*/ 1 h 1923"/>
                  <a:gd name="T36" fmla="*/ 2 w 1421"/>
                  <a:gd name="T37" fmla="*/ 1 h 1923"/>
                  <a:gd name="T38" fmla="*/ 2 w 1421"/>
                  <a:gd name="T39" fmla="*/ 2 h 1923"/>
                  <a:gd name="T40" fmla="*/ 2 w 1421"/>
                  <a:gd name="T41" fmla="*/ 2 h 1923"/>
                  <a:gd name="T42" fmla="*/ 1 w 1421"/>
                  <a:gd name="T43" fmla="*/ 2 h 1923"/>
                  <a:gd name="T44" fmla="*/ 1 w 1421"/>
                  <a:gd name="T45" fmla="*/ 3 h 1923"/>
                  <a:gd name="T46" fmla="*/ 1 w 1421"/>
                  <a:gd name="T47" fmla="*/ 3 h 1923"/>
                  <a:gd name="T48" fmla="*/ 0 w 1421"/>
                  <a:gd name="T49" fmla="*/ 4 h 1923"/>
                  <a:gd name="T50" fmla="*/ 0 w 1421"/>
                  <a:gd name="T51" fmla="*/ 4 h 1923"/>
                  <a:gd name="T52" fmla="*/ 0 w 1421"/>
                  <a:gd name="T53" fmla="*/ 5 h 1923"/>
                  <a:gd name="T54" fmla="*/ 0 w 1421"/>
                  <a:gd name="T55" fmla="*/ 5 h 1923"/>
                  <a:gd name="T56" fmla="*/ 0 w 1421"/>
                  <a:gd name="T57" fmla="*/ 5 h 1923"/>
                  <a:gd name="T58" fmla="*/ 0 w 1421"/>
                  <a:gd name="T59" fmla="*/ 5 h 1923"/>
                  <a:gd name="T60" fmla="*/ 0 w 1421"/>
                  <a:gd name="T61" fmla="*/ 5 h 1923"/>
                  <a:gd name="T62" fmla="*/ 1 w 1421"/>
                  <a:gd name="T63" fmla="*/ 5 h 1923"/>
                  <a:gd name="T64" fmla="*/ 1 w 1421"/>
                  <a:gd name="T65" fmla="*/ 5 h 1923"/>
                  <a:gd name="T66" fmla="*/ 1 w 1421"/>
                  <a:gd name="T67" fmla="*/ 5 h 1923"/>
                  <a:gd name="T68" fmla="*/ 1 w 1421"/>
                  <a:gd name="T69" fmla="*/ 5 h 1923"/>
                  <a:gd name="T70" fmla="*/ 2 w 1421"/>
                  <a:gd name="T71" fmla="*/ 5 h 1923"/>
                  <a:gd name="T72" fmla="*/ 2 w 1421"/>
                  <a:gd name="T73" fmla="*/ 5 h 1923"/>
                  <a:gd name="T74" fmla="*/ 2 w 1421"/>
                  <a:gd name="T75" fmla="*/ 5 h 1923"/>
                  <a:gd name="T76" fmla="*/ 2 w 1421"/>
                  <a:gd name="T77" fmla="*/ 5 h 1923"/>
                  <a:gd name="T78" fmla="*/ 3 w 1421"/>
                  <a:gd name="T79" fmla="*/ 5 h 1923"/>
                  <a:gd name="T80" fmla="*/ 3 w 1421"/>
                  <a:gd name="T81" fmla="*/ 5 h 1923"/>
                  <a:gd name="T82" fmla="*/ 3 w 1421"/>
                  <a:gd name="T83" fmla="*/ 5 h 1923"/>
                  <a:gd name="T84" fmla="*/ 3 w 1421"/>
                  <a:gd name="T85" fmla="*/ 5 h 192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421" h="1923">
                    <a:moveTo>
                      <a:pt x="1158" y="1672"/>
                    </a:moveTo>
                    <a:lnTo>
                      <a:pt x="1190" y="1612"/>
                    </a:lnTo>
                    <a:lnTo>
                      <a:pt x="1219" y="1551"/>
                    </a:lnTo>
                    <a:lnTo>
                      <a:pt x="1247" y="1488"/>
                    </a:lnTo>
                    <a:lnTo>
                      <a:pt x="1272" y="1422"/>
                    </a:lnTo>
                    <a:lnTo>
                      <a:pt x="1294" y="1356"/>
                    </a:lnTo>
                    <a:lnTo>
                      <a:pt x="1315" y="1288"/>
                    </a:lnTo>
                    <a:lnTo>
                      <a:pt x="1332" y="1220"/>
                    </a:lnTo>
                    <a:lnTo>
                      <a:pt x="1348" y="1150"/>
                    </a:lnTo>
                    <a:lnTo>
                      <a:pt x="1362" y="1080"/>
                    </a:lnTo>
                    <a:lnTo>
                      <a:pt x="1374" y="1010"/>
                    </a:lnTo>
                    <a:lnTo>
                      <a:pt x="1385" y="940"/>
                    </a:lnTo>
                    <a:lnTo>
                      <a:pt x="1393" y="872"/>
                    </a:lnTo>
                    <a:lnTo>
                      <a:pt x="1402" y="803"/>
                    </a:lnTo>
                    <a:lnTo>
                      <a:pt x="1408" y="735"/>
                    </a:lnTo>
                    <a:lnTo>
                      <a:pt x="1412" y="669"/>
                    </a:lnTo>
                    <a:lnTo>
                      <a:pt x="1416" y="605"/>
                    </a:lnTo>
                    <a:lnTo>
                      <a:pt x="1418" y="541"/>
                    </a:lnTo>
                    <a:lnTo>
                      <a:pt x="1420" y="481"/>
                    </a:lnTo>
                    <a:lnTo>
                      <a:pt x="1421" y="421"/>
                    </a:lnTo>
                    <a:lnTo>
                      <a:pt x="1421" y="366"/>
                    </a:lnTo>
                    <a:lnTo>
                      <a:pt x="1419" y="263"/>
                    </a:lnTo>
                    <a:lnTo>
                      <a:pt x="1416" y="174"/>
                    </a:lnTo>
                    <a:lnTo>
                      <a:pt x="1412" y="101"/>
                    </a:lnTo>
                    <a:lnTo>
                      <a:pt x="1408" y="46"/>
                    </a:lnTo>
                    <a:lnTo>
                      <a:pt x="1405" y="12"/>
                    </a:lnTo>
                    <a:lnTo>
                      <a:pt x="1404" y="0"/>
                    </a:lnTo>
                    <a:lnTo>
                      <a:pt x="1389" y="9"/>
                    </a:lnTo>
                    <a:lnTo>
                      <a:pt x="1347" y="37"/>
                    </a:lnTo>
                    <a:lnTo>
                      <a:pt x="1283" y="83"/>
                    </a:lnTo>
                    <a:lnTo>
                      <a:pt x="1199" y="144"/>
                    </a:lnTo>
                    <a:lnTo>
                      <a:pt x="1151" y="181"/>
                    </a:lnTo>
                    <a:lnTo>
                      <a:pt x="1099" y="222"/>
                    </a:lnTo>
                    <a:lnTo>
                      <a:pt x="1044" y="266"/>
                    </a:lnTo>
                    <a:lnTo>
                      <a:pt x="987" y="314"/>
                    </a:lnTo>
                    <a:lnTo>
                      <a:pt x="927" y="365"/>
                    </a:lnTo>
                    <a:lnTo>
                      <a:pt x="866" y="419"/>
                    </a:lnTo>
                    <a:lnTo>
                      <a:pt x="804" y="477"/>
                    </a:lnTo>
                    <a:lnTo>
                      <a:pt x="740" y="538"/>
                    </a:lnTo>
                    <a:lnTo>
                      <a:pt x="677" y="601"/>
                    </a:lnTo>
                    <a:lnTo>
                      <a:pt x="613" y="668"/>
                    </a:lnTo>
                    <a:lnTo>
                      <a:pt x="551" y="737"/>
                    </a:lnTo>
                    <a:lnTo>
                      <a:pt x="489" y="808"/>
                    </a:lnTo>
                    <a:lnTo>
                      <a:pt x="429" y="883"/>
                    </a:lnTo>
                    <a:lnTo>
                      <a:pt x="371" y="960"/>
                    </a:lnTo>
                    <a:lnTo>
                      <a:pt x="315" y="1037"/>
                    </a:lnTo>
                    <a:lnTo>
                      <a:pt x="263" y="1118"/>
                    </a:lnTo>
                    <a:lnTo>
                      <a:pt x="213" y="1201"/>
                    </a:lnTo>
                    <a:lnTo>
                      <a:pt x="168" y="1286"/>
                    </a:lnTo>
                    <a:lnTo>
                      <a:pt x="127" y="1373"/>
                    </a:lnTo>
                    <a:lnTo>
                      <a:pt x="90" y="1461"/>
                    </a:lnTo>
                    <a:lnTo>
                      <a:pt x="59" y="1550"/>
                    </a:lnTo>
                    <a:lnTo>
                      <a:pt x="33" y="1641"/>
                    </a:lnTo>
                    <a:lnTo>
                      <a:pt x="13" y="1733"/>
                    </a:lnTo>
                    <a:lnTo>
                      <a:pt x="0" y="1826"/>
                    </a:lnTo>
                    <a:lnTo>
                      <a:pt x="2" y="1839"/>
                    </a:lnTo>
                    <a:lnTo>
                      <a:pt x="9" y="1850"/>
                    </a:lnTo>
                    <a:lnTo>
                      <a:pt x="22" y="1860"/>
                    </a:lnTo>
                    <a:lnTo>
                      <a:pt x="39" y="1870"/>
                    </a:lnTo>
                    <a:lnTo>
                      <a:pt x="61" y="1880"/>
                    </a:lnTo>
                    <a:lnTo>
                      <a:pt x="86" y="1888"/>
                    </a:lnTo>
                    <a:lnTo>
                      <a:pt x="116" y="1895"/>
                    </a:lnTo>
                    <a:lnTo>
                      <a:pt x="150" y="1902"/>
                    </a:lnTo>
                    <a:lnTo>
                      <a:pt x="185" y="1908"/>
                    </a:lnTo>
                    <a:lnTo>
                      <a:pt x="225" y="1913"/>
                    </a:lnTo>
                    <a:lnTo>
                      <a:pt x="267" y="1917"/>
                    </a:lnTo>
                    <a:lnTo>
                      <a:pt x="311" y="1920"/>
                    </a:lnTo>
                    <a:lnTo>
                      <a:pt x="357" y="1921"/>
                    </a:lnTo>
                    <a:lnTo>
                      <a:pt x="405" y="1923"/>
                    </a:lnTo>
                    <a:lnTo>
                      <a:pt x="454" y="1921"/>
                    </a:lnTo>
                    <a:lnTo>
                      <a:pt x="503" y="1920"/>
                    </a:lnTo>
                    <a:lnTo>
                      <a:pt x="553" y="1917"/>
                    </a:lnTo>
                    <a:lnTo>
                      <a:pt x="604" y="1912"/>
                    </a:lnTo>
                    <a:lnTo>
                      <a:pt x="654" y="1906"/>
                    </a:lnTo>
                    <a:lnTo>
                      <a:pt x="704" y="1899"/>
                    </a:lnTo>
                    <a:lnTo>
                      <a:pt x="754" y="1890"/>
                    </a:lnTo>
                    <a:lnTo>
                      <a:pt x="803" y="1879"/>
                    </a:lnTo>
                    <a:lnTo>
                      <a:pt x="849" y="1866"/>
                    </a:lnTo>
                    <a:lnTo>
                      <a:pt x="895" y="1853"/>
                    </a:lnTo>
                    <a:lnTo>
                      <a:pt x="938" y="1837"/>
                    </a:lnTo>
                    <a:lnTo>
                      <a:pt x="979" y="1819"/>
                    </a:lnTo>
                    <a:lnTo>
                      <a:pt x="1018" y="1800"/>
                    </a:lnTo>
                    <a:lnTo>
                      <a:pt x="1052" y="1778"/>
                    </a:lnTo>
                    <a:lnTo>
                      <a:pt x="1084" y="1755"/>
                    </a:lnTo>
                    <a:lnTo>
                      <a:pt x="1113" y="1729"/>
                    </a:lnTo>
                    <a:lnTo>
                      <a:pt x="1137" y="1701"/>
                    </a:lnTo>
                    <a:lnTo>
                      <a:pt x="1158" y="1672"/>
                    </a:lnTo>
                    <a:close/>
                  </a:path>
                </a:pathLst>
              </a:custGeom>
              <a:solidFill>
                <a:srgbClr val="E155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62" name="Freeform 357">
                <a:extLst>
                  <a:ext uri="{FF2B5EF4-FFF2-40B4-BE49-F238E27FC236}">
                    <a16:creationId xmlns:a16="http://schemas.microsoft.com/office/drawing/2014/main" id="{F262064F-A641-46CC-97C9-66283BA1F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6" y="1695"/>
                <a:ext cx="13" cy="15"/>
              </a:xfrm>
              <a:custGeom>
                <a:avLst/>
                <a:gdLst>
                  <a:gd name="T0" fmla="*/ 0 w 242"/>
                  <a:gd name="T1" fmla="*/ 0 h 271"/>
                  <a:gd name="T2" fmla="*/ 0 w 242"/>
                  <a:gd name="T3" fmla="*/ 0 h 271"/>
                  <a:gd name="T4" fmla="*/ 0 w 242"/>
                  <a:gd name="T5" fmla="*/ 0 h 271"/>
                  <a:gd name="T6" fmla="*/ 0 w 242"/>
                  <a:gd name="T7" fmla="*/ 0 h 271"/>
                  <a:gd name="T8" fmla="*/ 0 w 242"/>
                  <a:gd name="T9" fmla="*/ 0 h 271"/>
                  <a:gd name="T10" fmla="*/ 1 w 242"/>
                  <a:gd name="T11" fmla="*/ 0 h 271"/>
                  <a:gd name="T12" fmla="*/ 1 w 242"/>
                  <a:gd name="T13" fmla="*/ 0 h 271"/>
                  <a:gd name="T14" fmla="*/ 1 w 242"/>
                  <a:gd name="T15" fmla="*/ 0 h 271"/>
                  <a:gd name="T16" fmla="*/ 1 w 242"/>
                  <a:gd name="T17" fmla="*/ 0 h 271"/>
                  <a:gd name="T18" fmla="*/ 1 w 242"/>
                  <a:gd name="T19" fmla="*/ 0 h 271"/>
                  <a:gd name="T20" fmla="*/ 1 w 242"/>
                  <a:gd name="T21" fmla="*/ 0 h 271"/>
                  <a:gd name="T22" fmla="*/ 1 w 242"/>
                  <a:gd name="T23" fmla="*/ 1 h 271"/>
                  <a:gd name="T24" fmla="*/ 1 w 242"/>
                  <a:gd name="T25" fmla="*/ 1 h 271"/>
                  <a:gd name="T26" fmla="*/ 1 w 242"/>
                  <a:gd name="T27" fmla="*/ 1 h 271"/>
                  <a:gd name="T28" fmla="*/ 1 w 242"/>
                  <a:gd name="T29" fmla="*/ 1 h 271"/>
                  <a:gd name="T30" fmla="*/ 1 w 242"/>
                  <a:gd name="T31" fmla="*/ 1 h 271"/>
                  <a:gd name="T32" fmla="*/ 1 w 242"/>
                  <a:gd name="T33" fmla="*/ 1 h 271"/>
                  <a:gd name="T34" fmla="*/ 1 w 242"/>
                  <a:gd name="T35" fmla="*/ 1 h 271"/>
                  <a:gd name="T36" fmla="*/ 0 w 242"/>
                  <a:gd name="T37" fmla="*/ 1 h 271"/>
                  <a:gd name="T38" fmla="*/ 0 w 242"/>
                  <a:gd name="T39" fmla="*/ 1 h 271"/>
                  <a:gd name="T40" fmla="*/ 0 w 242"/>
                  <a:gd name="T41" fmla="*/ 1 h 271"/>
                  <a:gd name="T42" fmla="*/ 0 w 242"/>
                  <a:gd name="T43" fmla="*/ 1 h 271"/>
                  <a:gd name="T44" fmla="*/ 0 w 242"/>
                  <a:gd name="T45" fmla="*/ 1 h 271"/>
                  <a:gd name="T46" fmla="*/ 0 w 242"/>
                  <a:gd name="T47" fmla="*/ 1 h 271"/>
                  <a:gd name="T48" fmla="*/ 0 w 242"/>
                  <a:gd name="T49" fmla="*/ 1 h 271"/>
                  <a:gd name="T50" fmla="*/ 0 w 242"/>
                  <a:gd name="T51" fmla="*/ 0 h 271"/>
                  <a:gd name="T52" fmla="*/ 0 w 242"/>
                  <a:gd name="T53" fmla="*/ 0 h 271"/>
                  <a:gd name="T54" fmla="*/ 0 w 242"/>
                  <a:gd name="T55" fmla="*/ 0 h 271"/>
                  <a:gd name="T56" fmla="*/ 0 w 242"/>
                  <a:gd name="T57" fmla="*/ 0 h 271"/>
                  <a:gd name="T58" fmla="*/ 0 w 242"/>
                  <a:gd name="T59" fmla="*/ 0 h 271"/>
                  <a:gd name="T60" fmla="*/ 0 w 242"/>
                  <a:gd name="T61" fmla="*/ 0 h 271"/>
                  <a:gd name="T62" fmla="*/ 0 w 242"/>
                  <a:gd name="T63" fmla="*/ 0 h 27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42" h="271">
                    <a:moveTo>
                      <a:pt x="105" y="4"/>
                    </a:moveTo>
                    <a:lnTo>
                      <a:pt x="112" y="1"/>
                    </a:lnTo>
                    <a:lnTo>
                      <a:pt x="120" y="0"/>
                    </a:lnTo>
                    <a:lnTo>
                      <a:pt x="127" y="0"/>
                    </a:lnTo>
                    <a:lnTo>
                      <a:pt x="134" y="2"/>
                    </a:lnTo>
                    <a:lnTo>
                      <a:pt x="143" y="5"/>
                    </a:lnTo>
                    <a:lnTo>
                      <a:pt x="151" y="9"/>
                    </a:lnTo>
                    <a:lnTo>
                      <a:pt x="158" y="15"/>
                    </a:lnTo>
                    <a:lnTo>
                      <a:pt x="166" y="21"/>
                    </a:lnTo>
                    <a:lnTo>
                      <a:pt x="173" y="28"/>
                    </a:lnTo>
                    <a:lnTo>
                      <a:pt x="180" y="37"/>
                    </a:lnTo>
                    <a:lnTo>
                      <a:pt x="188" y="47"/>
                    </a:lnTo>
                    <a:lnTo>
                      <a:pt x="195" y="57"/>
                    </a:lnTo>
                    <a:lnTo>
                      <a:pt x="202" y="67"/>
                    </a:lnTo>
                    <a:lnTo>
                      <a:pt x="208" y="78"/>
                    </a:lnTo>
                    <a:lnTo>
                      <a:pt x="213" y="91"/>
                    </a:lnTo>
                    <a:lnTo>
                      <a:pt x="219" y="102"/>
                    </a:lnTo>
                    <a:lnTo>
                      <a:pt x="224" y="114"/>
                    </a:lnTo>
                    <a:lnTo>
                      <a:pt x="229" y="128"/>
                    </a:lnTo>
                    <a:lnTo>
                      <a:pt x="233" y="140"/>
                    </a:lnTo>
                    <a:lnTo>
                      <a:pt x="236" y="152"/>
                    </a:lnTo>
                    <a:lnTo>
                      <a:pt x="238" y="164"/>
                    </a:lnTo>
                    <a:lnTo>
                      <a:pt x="240" y="177"/>
                    </a:lnTo>
                    <a:lnTo>
                      <a:pt x="241" y="189"/>
                    </a:lnTo>
                    <a:lnTo>
                      <a:pt x="242" y="200"/>
                    </a:lnTo>
                    <a:lnTo>
                      <a:pt x="241" y="211"/>
                    </a:lnTo>
                    <a:lnTo>
                      <a:pt x="240" y="223"/>
                    </a:lnTo>
                    <a:lnTo>
                      <a:pt x="237" y="232"/>
                    </a:lnTo>
                    <a:lnTo>
                      <a:pt x="234" y="241"/>
                    </a:lnTo>
                    <a:lnTo>
                      <a:pt x="230" y="249"/>
                    </a:lnTo>
                    <a:lnTo>
                      <a:pt x="224" y="257"/>
                    </a:lnTo>
                    <a:lnTo>
                      <a:pt x="217" y="264"/>
                    </a:lnTo>
                    <a:lnTo>
                      <a:pt x="210" y="269"/>
                    </a:lnTo>
                    <a:lnTo>
                      <a:pt x="205" y="271"/>
                    </a:lnTo>
                    <a:lnTo>
                      <a:pt x="198" y="271"/>
                    </a:lnTo>
                    <a:lnTo>
                      <a:pt x="191" y="271"/>
                    </a:lnTo>
                    <a:lnTo>
                      <a:pt x="181" y="270"/>
                    </a:lnTo>
                    <a:lnTo>
                      <a:pt x="171" y="269"/>
                    </a:lnTo>
                    <a:lnTo>
                      <a:pt x="160" y="266"/>
                    </a:lnTo>
                    <a:lnTo>
                      <a:pt x="149" y="263"/>
                    </a:lnTo>
                    <a:lnTo>
                      <a:pt x="136" y="257"/>
                    </a:lnTo>
                    <a:lnTo>
                      <a:pt x="124" y="252"/>
                    </a:lnTo>
                    <a:lnTo>
                      <a:pt x="111" y="247"/>
                    </a:lnTo>
                    <a:lnTo>
                      <a:pt x="99" y="241"/>
                    </a:lnTo>
                    <a:lnTo>
                      <a:pt x="85" y="234"/>
                    </a:lnTo>
                    <a:lnTo>
                      <a:pt x="73" y="226"/>
                    </a:lnTo>
                    <a:lnTo>
                      <a:pt x="61" y="218"/>
                    </a:lnTo>
                    <a:lnTo>
                      <a:pt x="49" y="209"/>
                    </a:lnTo>
                    <a:lnTo>
                      <a:pt x="39" y="200"/>
                    </a:lnTo>
                    <a:lnTo>
                      <a:pt x="30" y="190"/>
                    </a:lnTo>
                    <a:lnTo>
                      <a:pt x="21" y="180"/>
                    </a:lnTo>
                    <a:lnTo>
                      <a:pt x="14" y="169"/>
                    </a:lnTo>
                    <a:lnTo>
                      <a:pt x="7" y="158"/>
                    </a:lnTo>
                    <a:lnTo>
                      <a:pt x="3" y="147"/>
                    </a:lnTo>
                    <a:lnTo>
                      <a:pt x="0" y="135"/>
                    </a:lnTo>
                    <a:lnTo>
                      <a:pt x="0" y="122"/>
                    </a:lnTo>
                    <a:lnTo>
                      <a:pt x="1" y="110"/>
                    </a:lnTo>
                    <a:lnTo>
                      <a:pt x="4" y="98"/>
                    </a:lnTo>
                    <a:lnTo>
                      <a:pt x="10" y="85"/>
                    </a:lnTo>
                    <a:lnTo>
                      <a:pt x="19" y="71"/>
                    </a:lnTo>
                    <a:lnTo>
                      <a:pt x="30" y="58"/>
                    </a:lnTo>
                    <a:lnTo>
                      <a:pt x="44" y="45"/>
                    </a:lnTo>
                    <a:lnTo>
                      <a:pt x="61" y="31"/>
                    </a:lnTo>
                    <a:lnTo>
                      <a:pt x="81" y="18"/>
                    </a:lnTo>
                    <a:lnTo>
                      <a:pt x="105" y="4"/>
                    </a:lnTo>
                    <a:close/>
                  </a:path>
                </a:pathLst>
              </a:custGeom>
              <a:solidFill>
                <a:srgbClr val="EC9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63" name="Freeform 358">
                <a:extLst>
                  <a:ext uri="{FF2B5EF4-FFF2-40B4-BE49-F238E27FC236}">
                    <a16:creationId xmlns:a16="http://schemas.microsoft.com/office/drawing/2014/main" id="{8350C9A7-1FA5-4C9B-9417-E573D66DB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6" y="1695"/>
                <a:ext cx="13" cy="15"/>
              </a:xfrm>
              <a:custGeom>
                <a:avLst/>
                <a:gdLst>
                  <a:gd name="T0" fmla="*/ 0 w 242"/>
                  <a:gd name="T1" fmla="*/ 0 h 271"/>
                  <a:gd name="T2" fmla="*/ 0 w 242"/>
                  <a:gd name="T3" fmla="*/ 0 h 271"/>
                  <a:gd name="T4" fmla="*/ 0 w 242"/>
                  <a:gd name="T5" fmla="*/ 0 h 271"/>
                  <a:gd name="T6" fmla="*/ 0 w 242"/>
                  <a:gd name="T7" fmla="*/ 0 h 271"/>
                  <a:gd name="T8" fmla="*/ 0 w 242"/>
                  <a:gd name="T9" fmla="*/ 0 h 271"/>
                  <a:gd name="T10" fmla="*/ 1 w 242"/>
                  <a:gd name="T11" fmla="*/ 0 h 271"/>
                  <a:gd name="T12" fmla="*/ 1 w 242"/>
                  <a:gd name="T13" fmla="*/ 0 h 271"/>
                  <a:gd name="T14" fmla="*/ 1 w 242"/>
                  <a:gd name="T15" fmla="*/ 0 h 271"/>
                  <a:gd name="T16" fmla="*/ 1 w 242"/>
                  <a:gd name="T17" fmla="*/ 0 h 271"/>
                  <a:gd name="T18" fmla="*/ 1 w 242"/>
                  <a:gd name="T19" fmla="*/ 0 h 271"/>
                  <a:gd name="T20" fmla="*/ 1 w 242"/>
                  <a:gd name="T21" fmla="*/ 0 h 271"/>
                  <a:gd name="T22" fmla="*/ 1 w 242"/>
                  <a:gd name="T23" fmla="*/ 1 h 271"/>
                  <a:gd name="T24" fmla="*/ 1 w 242"/>
                  <a:gd name="T25" fmla="*/ 1 h 271"/>
                  <a:gd name="T26" fmla="*/ 1 w 242"/>
                  <a:gd name="T27" fmla="*/ 1 h 271"/>
                  <a:gd name="T28" fmla="*/ 1 w 242"/>
                  <a:gd name="T29" fmla="*/ 1 h 271"/>
                  <a:gd name="T30" fmla="*/ 1 w 242"/>
                  <a:gd name="T31" fmla="*/ 1 h 271"/>
                  <a:gd name="T32" fmla="*/ 1 w 242"/>
                  <a:gd name="T33" fmla="*/ 1 h 271"/>
                  <a:gd name="T34" fmla="*/ 1 w 242"/>
                  <a:gd name="T35" fmla="*/ 1 h 271"/>
                  <a:gd name="T36" fmla="*/ 0 w 242"/>
                  <a:gd name="T37" fmla="*/ 1 h 271"/>
                  <a:gd name="T38" fmla="*/ 0 w 242"/>
                  <a:gd name="T39" fmla="*/ 1 h 271"/>
                  <a:gd name="T40" fmla="*/ 0 w 242"/>
                  <a:gd name="T41" fmla="*/ 1 h 271"/>
                  <a:gd name="T42" fmla="*/ 0 w 242"/>
                  <a:gd name="T43" fmla="*/ 1 h 271"/>
                  <a:gd name="T44" fmla="*/ 0 w 242"/>
                  <a:gd name="T45" fmla="*/ 1 h 271"/>
                  <a:gd name="T46" fmla="*/ 0 w 242"/>
                  <a:gd name="T47" fmla="*/ 1 h 271"/>
                  <a:gd name="T48" fmla="*/ 0 w 242"/>
                  <a:gd name="T49" fmla="*/ 1 h 271"/>
                  <a:gd name="T50" fmla="*/ 0 w 242"/>
                  <a:gd name="T51" fmla="*/ 0 h 271"/>
                  <a:gd name="T52" fmla="*/ 0 w 242"/>
                  <a:gd name="T53" fmla="*/ 0 h 271"/>
                  <a:gd name="T54" fmla="*/ 0 w 242"/>
                  <a:gd name="T55" fmla="*/ 0 h 271"/>
                  <a:gd name="T56" fmla="*/ 0 w 242"/>
                  <a:gd name="T57" fmla="*/ 0 h 271"/>
                  <a:gd name="T58" fmla="*/ 0 w 242"/>
                  <a:gd name="T59" fmla="*/ 0 h 271"/>
                  <a:gd name="T60" fmla="*/ 0 w 242"/>
                  <a:gd name="T61" fmla="*/ 0 h 271"/>
                  <a:gd name="T62" fmla="*/ 0 w 242"/>
                  <a:gd name="T63" fmla="*/ 0 h 27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42" h="271">
                    <a:moveTo>
                      <a:pt x="105" y="4"/>
                    </a:moveTo>
                    <a:lnTo>
                      <a:pt x="112" y="1"/>
                    </a:lnTo>
                    <a:lnTo>
                      <a:pt x="120" y="0"/>
                    </a:lnTo>
                    <a:lnTo>
                      <a:pt x="127" y="0"/>
                    </a:lnTo>
                    <a:lnTo>
                      <a:pt x="134" y="2"/>
                    </a:lnTo>
                    <a:lnTo>
                      <a:pt x="143" y="5"/>
                    </a:lnTo>
                    <a:lnTo>
                      <a:pt x="151" y="9"/>
                    </a:lnTo>
                    <a:lnTo>
                      <a:pt x="158" y="15"/>
                    </a:lnTo>
                    <a:lnTo>
                      <a:pt x="166" y="21"/>
                    </a:lnTo>
                    <a:lnTo>
                      <a:pt x="173" y="28"/>
                    </a:lnTo>
                    <a:lnTo>
                      <a:pt x="180" y="37"/>
                    </a:lnTo>
                    <a:lnTo>
                      <a:pt x="188" y="47"/>
                    </a:lnTo>
                    <a:lnTo>
                      <a:pt x="195" y="57"/>
                    </a:lnTo>
                    <a:lnTo>
                      <a:pt x="202" y="67"/>
                    </a:lnTo>
                    <a:lnTo>
                      <a:pt x="208" y="78"/>
                    </a:lnTo>
                    <a:lnTo>
                      <a:pt x="213" y="91"/>
                    </a:lnTo>
                    <a:lnTo>
                      <a:pt x="219" y="102"/>
                    </a:lnTo>
                    <a:lnTo>
                      <a:pt x="224" y="114"/>
                    </a:lnTo>
                    <a:lnTo>
                      <a:pt x="229" y="128"/>
                    </a:lnTo>
                    <a:lnTo>
                      <a:pt x="233" y="140"/>
                    </a:lnTo>
                    <a:lnTo>
                      <a:pt x="236" y="152"/>
                    </a:lnTo>
                    <a:lnTo>
                      <a:pt x="238" y="164"/>
                    </a:lnTo>
                    <a:lnTo>
                      <a:pt x="240" y="177"/>
                    </a:lnTo>
                    <a:lnTo>
                      <a:pt x="241" y="189"/>
                    </a:lnTo>
                    <a:lnTo>
                      <a:pt x="242" y="200"/>
                    </a:lnTo>
                    <a:lnTo>
                      <a:pt x="241" y="211"/>
                    </a:lnTo>
                    <a:lnTo>
                      <a:pt x="240" y="223"/>
                    </a:lnTo>
                    <a:lnTo>
                      <a:pt x="237" y="232"/>
                    </a:lnTo>
                    <a:lnTo>
                      <a:pt x="234" y="241"/>
                    </a:lnTo>
                    <a:lnTo>
                      <a:pt x="230" y="249"/>
                    </a:lnTo>
                    <a:lnTo>
                      <a:pt x="224" y="257"/>
                    </a:lnTo>
                    <a:lnTo>
                      <a:pt x="217" y="264"/>
                    </a:lnTo>
                    <a:lnTo>
                      <a:pt x="210" y="269"/>
                    </a:lnTo>
                    <a:lnTo>
                      <a:pt x="205" y="271"/>
                    </a:lnTo>
                    <a:lnTo>
                      <a:pt x="198" y="271"/>
                    </a:lnTo>
                    <a:lnTo>
                      <a:pt x="191" y="271"/>
                    </a:lnTo>
                    <a:lnTo>
                      <a:pt x="181" y="270"/>
                    </a:lnTo>
                    <a:lnTo>
                      <a:pt x="171" y="269"/>
                    </a:lnTo>
                    <a:lnTo>
                      <a:pt x="160" y="266"/>
                    </a:lnTo>
                    <a:lnTo>
                      <a:pt x="149" y="263"/>
                    </a:lnTo>
                    <a:lnTo>
                      <a:pt x="136" y="257"/>
                    </a:lnTo>
                    <a:lnTo>
                      <a:pt x="124" y="252"/>
                    </a:lnTo>
                    <a:lnTo>
                      <a:pt x="111" y="247"/>
                    </a:lnTo>
                    <a:lnTo>
                      <a:pt x="99" y="241"/>
                    </a:lnTo>
                    <a:lnTo>
                      <a:pt x="85" y="234"/>
                    </a:lnTo>
                    <a:lnTo>
                      <a:pt x="73" y="226"/>
                    </a:lnTo>
                    <a:lnTo>
                      <a:pt x="61" y="218"/>
                    </a:lnTo>
                    <a:lnTo>
                      <a:pt x="49" y="209"/>
                    </a:lnTo>
                    <a:lnTo>
                      <a:pt x="39" y="200"/>
                    </a:lnTo>
                    <a:lnTo>
                      <a:pt x="30" y="190"/>
                    </a:lnTo>
                    <a:lnTo>
                      <a:pt x="21" y="180"/>
                    </a:lnTo>
                    <a:lnTo>
                      <a:pt x="14" y="169"/>
                    </a:lnTo>
                    <a:lnTo>
                      <a:pt x="7" y="158"/>
                    </a:lnTo>
                    <a:lnTo>
                      <a:pt x="3" y="147"/>
                    </a:lnTo>
                    <a:lnTo>
                      <a:pt x="0" y="135"/>
                    </a:lnTo>
                    <a:lnTo>
                      <a:pt x="0" y="122"/>
                    </a:lnTo>
                    <a:lnTo>
                      <a:pt x="1" y="110"/>
                    </a:lnTo>
                    <a:lnTo>
                      <a:pt x="4" y="98"/>
                    </a:lnTo>
                    <a:lnTo>
                      <a:pt x="10" y="85"/>
                    </a:lnTo>
                    <a:lnTo>
                      <a:pt x="19" y="71"/>
                    </a:lnTo>
                    <a:lnTo>
                      <a:pt x="30" y="58"/>
                    </a:lnTo>
                    <a:lnTo>
                      <a:pt x="44" y="45"/>
                    </a:lnTo>
                    <a:lnTo>
                      <a:pt x="61" y="31"/>
                    </a:lnTo>
                    <a:lnTo>
                      <a:pt x="81" y="18"/>
                    </a:lnTo>
                    <a:lnTo>
                      <a:pt x="105" y="4"/>
                    </a:lnTo>
                    <a:close/>
                  </a:path>
                </a:pathLst>
              </a:custGeom>
              <a:noFill/>
              <a:ln w="0">
                <a:solidFill>
                  <a:srgbClr val="EB896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64" name="Freeform 359">
                <a:extLst>
                  <a:ext uri="{FF2B5EF4-FFF2-40B4-BE49-F238E27FC236}">
                    <a16:creationId xmlns:a16="http://schemas.microsoft.com/office/drawing/2014/main" id="{A283F719-4012-45A5-9B24-3371663FB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1724"/>
                <a:ext cx="15" cy="11"/>
              </a:xfrm>
              <a:custGeom>
                <a:avLst/>
                <a:gdLst>
                  <a:gd name="T0" fmla="*/ 0 w 278"/>
                  <a:gd name="T1" fmla="*/ 0 h 215"/>
                  <a:gd name="T2" fmla="*/ 0 w 278"/>
                  <a:gd name="T3" fmla="*/ 0 h 215"/>
                  <a:gd name="T4" fmla="*/ 0 w 278"/>
                  <a:gd name="T5" fmla="*/ 0 h 215"/>
                  <a:gd name="T6" fmla="*/ 0 w 278"/>
                  <a:gd name="T7" fmla="*/ 0 h 215"/>
                  <a:gd name="T8" fmla="*/ 0 w 278"/>
                  <a:gd name="T9" fmla="*/ 0 h 215"/>
                  <a:gd name="T10" fmla="*/ 0 w 278"/>
                  <a:gd name="T11" fmla="*/ 0 h 215"/>
                  <a:gd name="T12" fmla="*/ 0 w 278"/>
                  <a:gd name="T13" fmla="*/ 0 h 215"/>
                  <a:gd name="T14" fmla="*/ 0 w 278"/>
                  <a:gd name="T15" fmla="*/ 0 h 215"/>
                  <a:gd name="T16" fmla="*/ 1 w 278"/>
                  <a:gd name="T17" fmla="*/ 0 h 215"/>
                  <a:gd name="T18" fmla="*/ 1 w 278"/>
                  <a:gd name="T19" fmla="*/ 0 h 215"/>
                  <a:gd name="T20" fmla="*/ 1 w 278"/>
                  <a:gd name="T21" fmla="*/ 0 h 215"/>
                  <a:gd name="T22" fmla="*/ 1 w 278"/>
                  <a:gd name="T23" fmla="*/ 0 h 215"/>
                  <a:gd name="T24" fmla="*/ 1 w 278"/>
                  <a:gd name="T25" fmla="*/ 0 h 215"/>
                  <a:gd name="T26" fmla="*/ 1 w 278"/>
                  <a:gd name="T27" fmla="*/ 0 h 215"/>
                  <a:gd name="T28" fmla="*/ 1 w 278"/>
                  <a:gd name="T29" fmla="*/ 0 h 215"/>
                  <a:gd name="T30" fmla="*/ 1 w 278"/>
                  <a:gd name="T31" fmla="*/ 0 h 215"/>
                  <a:gd name="T32" fmla="*/ 1 w 278"/>
                  <a:gd name="T33" fmla="*/ 0 h 215"/>
                  <a:gd name="T34" fmla="*/ 1 w 278"/>
                  <a:gd name="T35" fmla="*/ 0 h 215"/>
                  <a:gd name="T36" fmla="*/ 1 w 278"/>
                  <a:gd name="T37" fmla="*/ 0 h 215"/>
                  <a:gd name="T38" fmla="*/ 1 w 278"/>
                  <a:gd name="T39" fmla="*/ 0 h 215"/>
                  <a:gd name="T40" fmla="*/ 1 w 278"/>
                  <a:gd name="T41" fmla="*/ 1 h 215"/>
                  <a:gd name="T42" fmla="*/ 1 w 278"/>
                  <a:gd name="T43" fmla="*/ 1 h 215"/>
                  <a:gd name="T44" fmla="*/ 0 w 278"/>
                  <a:gd name="T45" fmla="*/ 1 h 215"/>
                  <a:gd name="T46" fmla="*/ 0 w 278"/>
                  <a:gd name="T47" fmla="*/ 1 h 215"/>
                  <a:gd name="T48" fmla="*/ 0 w 278"/>
                  <a:gd name="T49" fmla="*/ 1 h 215"/>
                  <a:gd name="T50" fmla="*/ 0 w 278"/>
                  <a:gd name="T51" fmla="*/ 1 h 215"/>
                  <a:gd name="T52" fmla="*/ 0 w 278"/>
                  <a:gd name="T53" fmla="*/ 1 h 215"/>
                  <a:gd name="T54" fmla="*/ 0 w 278"/>
                  <a:gd name="T55" fmla="*/ 1 h 215"/>
                  <a:gd name="T56" fmla="*/ 0 w 278"/>
                  <a:gd name="T57" fmla="*/ 0 h 215"/>
                  <a:gd name="T58" fmla="*/ 0 w 278"/>
                  <a:gd name="T59" fmla="*/ 0 h 215"/>
                  <a:gd name="T60" fmla="*/ 0 w 278"/>
                  <a:gd name="T61" fmla="*/ 0 h 215"/>
                  <a:gd name="T62" fmla="*/ 0 w 278"/>
                  <a:gd name="T63" fmla="*/ 0 h 21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8" h="215">
                    <a:moveTo>
                      <a:pt x="14" y="30"/>
                    </a:moveTo>
                    <a:lnTo>
                      <a:pt x="17" y="22"/>
                    </a:lnTo>
                    <a:lnTo>
                      <a:pt x="21" y="16"/>
                    </a:lnTo>
                    <a:lnTo>
                      <a:pt x="27" y="11"/>
                    </a:lnTo>
                    <a:lnTo>
                      <a:pt x="34" y="7"/>
                    </a:lnTo>
                    <a:lnTo>
                      <a:pt x="41" y="4"/>
                    </a:lnTo>
                    <a:lnTo>
                      <a:pt x="50" y="2"/>
                    </a:lnTo>
                    <a:lnTo>
                      <a:pt x="59" y="0"/>
                    </a:lnTo>
                    <a:lnTo>
                      <a:pt x="70" y="0"/>
                    </a:lnTo>
                    <a:lnTo>
                      <a:pt x="80" y="0"/>
                    </a:lnTo>
                    <a:lnTo>
                      <a:pt x="91" y="0"/>
                    </a:lnTo>
                    <a:lnTo>
                      <a:pt x="103" y="2"/>
                    </a:lnTo>
                    <a:lnTo>
                      <a:pt x="115" y="4"/>
                    </a:lnTo>
                    <a:lnTo>
                      <a:pt x="127" y="7"/>
                    </a:lnTo>
                    <a:lnTo>
                      <a:pt x="139" y="10"/>
                    </a:lnTo>
                    <a:lnTo>
                      <a:pt x="153" y="14"/>
                    </a:lnTo>
                    <a:lnTo>
                      <a:pt x="165" y="19"/>
                    </a:lnTo>
                    <a:lnTo>
                      <a:pt x="177" y="24"/>
                    </a:lnTo>
                    <a:lnTo>
                      <a:pt x="188" y="30"/>
                    </a:lnTo>
                    <a:lnTo>
                      <a:pt x="201" y="36"/>
                    </a:lnTo>
                    <a:lnTo>
                      <a:pt x="212" y="42"/>
                    </a:lnTo>
                    <a:lnTo>
                      <a:pt x="222" y="49"/>
                    </a:lnTo>
                    <a:lnTo>
                      <a:pt x="232" y="56"/>
                    </a:lnTo>
                    <a:lnTo>
                      <a:pt x="242" y="64"/>
                    </a:lnTo>
                    <a:lnTo>
                      <a:pt x="251" y="71"/>
                    </a:lnTo>
                    <a:lnTo>
                      <a:pt x="258" y="80"/>
                    </a:lnTo>
                    <a:lnTo>
                      <a:pt x="264" y="88"/>
                    </a:lnTo>
                    <a:lnTo>
                      <a:pt x="270" y="97"/>
                    </a:lnTo>
                    <a:lnTo>
                      <a:pt x="274" y="105"/>
                    </a:lnTo>
                    <a:lnTo>
                      <a:pt x="277" y="114"/>
                    </a:lnTo>
                    <a:lnTo>
                      <a:pt x="278" y="124"/>
                    </a:lnTo>
                    <a:lnTo>
                      <a:pt x="278" y="133"/>
                    </a:lnTo>
                    <a:lnTo>
                      <a:pt x="277" y="142"/>
                    </a:lnTo>
                    <a:lnTo>
                      <a:pt x="274" y="146"/>
                    </a:lnTo>
                    <a:lnTo>
                      <a:pt x="270" y="152"/>
                    </a:lnTo>
                    <a:lnTo>
                      <a:pt x="265" y="157"/>
                    </a:lnTo>
                    <a:lnTo>
                      <a:pt x="258" y="163"/>
                    </a:lnTo>
                    <a:lnTo>
                      <a:pt x="250" y="169"/>
                    </a:lnTo>
                    <a:lnTo>
                      <a:pt x="240" y="175"/>
                    </a:lnTo>
                    <a:lnTo>
                      <a:pt x="229" y="181"/>
                    </a:lnTo>
                    <a:lnTo>
                      <a:pt x="218" y="186"/>
                    </a:lnTo>
                    <a:lnTo>
                      <a:pt x="206" y="191"/>
                    </a:lnTo>
                    <a:lnTo>
                      <a:pt x="192" y="196"/>
                    </a:lnTo>
                    <a:lnTo>
                      <a:pt x="179" y="201"/>
                    </a:lnTo>
                    <a:lnTo>
                      <a:pt x="165" y="206"/>
                    </a:lnTo>
                    <a:lnTo>
                      <a:pt x="150" y="209"/>
                    </a:lnTo>
                    <a:lnTo>
                      <a:pt x="136" y="212"/>
                    </a:lnTo>
                    <a:lnTo>
                      <a:pt x="122" y="214"/>
                    </a:lnTo>
                    <a:lnTo>
                      <a:pt x="109" y="215"/>
                    </a:lnTo>
                    <a:lnTo>
                      <a:pt x="94" y="215"/>
                    </a:lnTo>
                    <a:lnTo>
                      <a:pt x="81" y="214"/>
                    </a:lnTo>
                    <a:lnTo>
                      <a:pt x="69" y="212"/>
                    </a:lnTo>
                    <a:lnTo>
                      <a:pt x="56" y="208"/>
                    </a:lnTo>
                    <a:lnTo>
                      <a:pt x="45" y="202"/>
                    </a:lnTo>
                    <a:lnTo>
                      <a:pt x="35" y="196"/>
                    </a:lnTo>
                    <a:lnTo>
                      <a:pt x="26" y="188"/>
                    </a:lnTo>
                    <a:lnTo>
                      <a:pt x="17" y="179"/>
                    </a:lnTo>
                    <a:lnTo>
                      <a:pt x="10" y="168"/>
                    </a:lnTo>
                    <a:lnTo>
                      <a:pt x="5" y="154"/>
                    </a:lnTo>
                    <a:lnTo>
                      <a:pt x="2" y="139"/>
                    </a:lnTo>
                    <a:lnTo>
                      <a:pt x="0" y="122"/>
                    </a:lnTo>
                    <a:lnTo>
                      <a:pt x="1" y="102"/>
                    </a:lnTo>
                    <a:lnTo>
                      <a:pt x="3" y="81"/>
                    </a:lnTo>
                    <a:lnTo>
                      <a:pt x="7" y="56"/>
                    </a:lnTo>
                    <a:lnTo>
                      <a:pt x="14" y="30"/>
                    </a:lnTo>
                    <a:close/>
                  </a:path>
                </a:pathLst>
              </a:custGeom>
              <a:solidFill>
                <a:srgbClr val="EC9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65" name="Freeform 360">
                <a:extLst>
                  <a:ext uri="{FF2B5EF4-FFF2-40B4-BE49-F238E27FC236}">
                    <a16:creationId xmlns:a16="http://schemas.microsoft.com/office/drawing/2014/main" id="{B17DCD18-91E1-412A-A280-E1FF230689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1724"/>
                <a:ext cx="15" cy="11"/>
              </a:xfrm>
              <a:custGeom>
                <a:avLst/>
                <a:gdLst>
                  <a:gd name="T0" fmla="*/ 0 w 278"/>
                  <a:gd name="T1" fmla="*/ 0 h 215"/>
                  <a:gd name="T2" fmla="*/ 0 w 278"/>
                  <a:gd name="T3" fmla="*/ 0 h 215"/>
                  <a:gd name="T4" fmla="*/ 0 w 278"/>
                  <a:gd name="T5" fmla="*/ 0 h 215"/>
                  <a:gd name="T6" fmla="*/ 0 w 278"/>
                  <a:gd name="T7" fmla="*/ 0 h 215"/>
                  <a:gd name="T8" fmla="*/ 0 w 278"/>
                  <a:gd name="T9" fmla="*/ 0 h 215"/>
                  <a:gd name="T10" fmla="*/ 0 w 278"/>
                  <a:gd name="T11" fmla="*/ 0 h 215"/>
                  <a:gd name="T12" fmla="*/ 0 w 278"/>
                  <a:gd name="T13" fmla="*/ 0 h 215"/>
                  <a:gd name="T14" fmla="*/ 0 w 278"/>
                  <a:gd name="T15" fmla="*/ 0 h 215"/>
                  <a:gd name="T16" fmla="*/ 1 w 278"/>
                  <a:gd name="T17" fmla="*/ 0 h 215"/>
                  <a:gd name="T18" fmla="*/ 1 w 278"/>
                  <a:gd name="T19" fmla="*/ 0 h 215"/>
                  <a:gd name="T20" fmla="*/ 1 w 278"/>
                  <a:gd name="T21" fmla="*/ 0 h 215"/>
                  <a:gd name="T22" fmla="*/ 1 w 278"/>
                  <a:gd name="T23" fmla="*/ 0 h 215"/>
                  <a:gd name="T24" fmla="*/ 1 w 278"/>
                  <a:gd name="T25" fmla="*/ 0 h 215"/>
                  <a:gd name="T26" fmla="*/ 1 w 278"/>
                  <a:gd name="T27" fmla="*/ 0 h 215"/>
                  <a:gd name="T28" fmla="*/ 1 w 278"/>
                  <a:gd name="T29" fmla="*/ 0 h 215"/>
                  <a:gd name="T30" fmla="*/ 1 w 278"/>
                  <a:gd name="T31" fmla="*/ 0 h 215"/>
                  <a:gd name="T32" fmla="*/ 1 w 278"/>
                  <a:gd name="T33" fmla="*/ 0 h 215"/>
                  <a:gd name="T34" fmla="*/ 1 w 278"/>
                  <a:gd name="T35" fmla="*/ 0 h 215"/>
                  <a:gd name="T36" fmla="*/ 1 w 278"/>
                  <a:gd name="T37" fmla="*/ 0 h 215"/>
                  <a:gd name="T38" fmla="*/ 1 w 278"/>
                  <a:gd name="T39" fmla="*/ 0 h 215"/>
                  <a:gd name="T40" fmla="*/ 1 w 278"/>
                  <a:gd name="T41" fmla="*/ 1 h 215"/>
                  <a:gd name="T42" fmla="*/ 1 w 278"/>
                  <a:gd name="T43" fmla="*/ 1 h 215"/>
                  <a:gd name="T44" fmla="*/ 0 w 278"/>
                  <a:gd name="T45" fmla="*/ 1 h 215"/>
                  <a:gd name="T46" fmla="*/ 0 w 278"/>
                  <a:gd name="T47" fmla="*/ 1 h 215"/>
                  <a:gd name="T48" fmla="*/ 0 w 278"/>
                  <a:gd name="T49" fmla="*/ 1 h 215"/>
                  <a:gd name="T50" fmla="*/ 0 w 278"/>
                  <a:gd name="T51" fmla="*/ 1 h 215"/>
                  <a:gd name="T52" fmla="*/ 0 w 278"/>
                  <a:gd name="T53" fmla="*/ 1 h 215"/>
                  <a:gd name="T54" fmla="*/ 0 w 278"/>
                  <a:gd name="T55" fmla="*/ 1 h 215"/>
                  <a:gd name="T56" fmla="*/ 0 w 278"/>
                  <a:gd name="T57" fmla="*/ 0 h 215"/>
                  <a:gd name="T58" fmla="*/ 0 w 278"/>
                  <a:gd name="T59" fmla="*/ 0 h 215"/>
                  <a:gd name="T60" fmla="*/ 0 w 278"/>
                  <a:gd name="T61" fmla="*/ 0 h 215"/>
                  <a:gd name="T62" fmla="*/ 0 w 278"/>
                  <a:gd name="T63" fmla="*/ 0 h 21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8" h="215">
                    <a:moveTo>
                      <a:pt x="14" y="30"/>
                    </a:moveTo>
                    <a:lnTo>
                      <a:pt x="17" y="22"/>
                    </a:lnTo>
                    <a:lnTo>
                      <a:pt x="21" y="16"/>
                    </a:lnTo>
                    <a:lnTo>
                      <a:pt x="27" y="11"/>
                    </a:lnTo>
                    <a:lnTo>
                      <a:pt x="34" y="7"/>
                    </a:lnTo>
                    <a:lnTo>
                      <a:pt x="41" y="4"/>
                    </a:lnTo>
                    <a:lnTo>
                      <a:pt x="50" y="2"/>
                    </a:lnTo>
                    <a:lnTo>
                      <a:pt x="59" y="0"/>
                    </a:lnTo>
                    <a:lnTo>
                      <a:pt x="70" y="0"/>
                    </a:lnTo>
                    <a:lnTo>
                      <a:pt x="80" y="0"/>
                    </a:lnTo>
                    <a:lnTo>
                      <a:pt x="91" y="0"/>
                    </a:lnTo>
                    <a:lnTo>
                      <a:pt x="103" y="2"/>
                    </a:lnTo>
                    <a:lnTo>
                      <a:pt x="115" y="4"/>
                    </a:lnTo>
                    <a:lnTo>
                      <a:pt x="127" y="7"/>
                    </a:lnTo>
                    <a:lnTo>
                      <a:pt x="139" y="10"/>
                    </a:lnTo>
                    <a:lnTo>
                      <a:pt x="153" y="14"/>
                    </a:lnTo>
                    <a:lnTo>
                      <a:pt x="165" y="19"/>
                    </a:lnTo>
                    <a:lnTo>
                      <a:pt x="177" y="24"/>
                    </a:lnTo>
                    <a:lnTo>
                      <a:pt x="188" y="30"/>
                    </a:lnTo>
                    <a:lnTo>
                      <a:pt x="201" y="36"/>
                    </a:lnTo>
                    <a:lnTo>
                      <a:pt x="212" y="42"/>
                    </a:lnTo>
                    <a:lnTo>
                      <a:pt x="222" y="49"/>
                    </a:lnTo>
                    <a:lnTo>
                      <a:pt x="232" y="56"/>
                    </a:lnTo>
                    <a:lnTo>
                      <a:pt x="242" y="64"/>
                    </a:lnTo>
                    <a:lnTo>
                      <a:pt x="251" y="71"/>
                    </a:lnTo>
                    <a:lnTo>
                      <a:pt x="258" y="80"/>
                    </a:lnTo>
                    <a:lnTo>
                      <a:pt x="264" y="88"/>
                    </a:lnTo>
                    <a:lnTo>
                      <a:pt x="270" y="97"/>
                    </a:lnTo>
                    <a:lnTo>
                      <a:pt x="274" y="105"/>
                    </a:lnTo>
                    <a:lnTo>
                      <a:pt x="277" y="114"/>
                    </a:lnTo>
                    <a:lnTo>
                      <a:pt x="278" y="124"/>
                    </a:lnTo>
                    <a:lnTo>
                      <a:pt x="278" y="133"/>
                    </a:lnTo>
                    <a:lnTo>
                      <a:pt x="277" y="142"/>
                    </a:lnTo>
                    <a:lnTo>
                      <a:pt x="274" y="146"/>
                    </a:lnTo>
                    <a:lnTo>
                      <a:pt x="270" y="152"/>
                    </a:lnTo>
                    <a:lnTo>
                      <a:pt x="265" y="157"/>
                    </a:lnTo>
                    <a:lnTo>
                      <a:pt x="258" y="163"/>
                    </a:lnTo>
                    <a:lnTo>
                      <a:pt x="250" y="169"/>
                    </a:lnTo>
                    <a:lnTo>
                      <a:pt x="240" y="175"/>
                    </a:lnTo>
                    <a:lnTo>
                      <a:pt x="229" y="181"/>
                    </a:lnTo>
                    <a:lnTo>
                      <a:pt x="218" y="186"/>
                    </a:lnTo>
                    <a:lnTo>
                      <a:pt x="206" y="191"/>
                    </a:lnTo>
                    <a:lnTo>
                      <a:pt x="192" y="196"/>
                    </a:lnTo>
                    <a:lnTo>
                      <a:pt x="179" y="201"/>
                    </a:lnTo>
                    <a:lnTo>
                      <a:pt x="165" y="206"/>
                    </a:lnTo>
                    <a:lnTo>
                      <a:pt x="150" y="209"/>
                    </a:lnTo>
                    <a:lnTo>
                      <a:pt x="136" y="212"/>
                    </a:lnTo>
                    <a:lnTo>
                      <a:pt x="122" y="214"/>
                    </a:lnTo>
                    <a:lnTo>
                      <a:pt x="109" y="215"/>
                    </a:lnTo>
                    <a:lnTo>
                      <a:pt x="94" y="215"/>
                    </a:lnTo>
                    <a:lnTo>
                      <a:pt x="81" y="214"/>
                    </a:lnTo>
                    <a:lnTo>
                      <a:pt x="69" y="212"/>
                    </a:lnTo>
                    <a:lnTo>
                      <a:pt x="56" y="208"/>
                    </a:lnTo>
                    <a:lnTo>
                      <a:pt x="45" y="202"/>
                    </a:lnTo>
                    <a:lnTo>
                      <a:pt x="35" y="196"/>
                    </a:lnTo>
                    <a:lnTo>
                      <a:pt x="26" y="188"/>
                    </a:lnTo>
                    <a:lnTo>
                      <a:pt x="17" y="179"/>
                    </a:lnTo>
                    <a:lnTo>
                      <a:pt x="10" y="168"/>
                    </a:lnTo>
                    <a:lnTo>
                      <a:pt x="5" y="154"/>
                    </a:lnTo>
                    <a:lnTo>
                      <a:pt x="2" y="139"/>
                    </a:lnTo>
                    <a:lnTo>
                      <a:pt x="0" y="122"/>
                    </a:lnTo>
                    <a:lnTo>
                      <a:pt x="1" y="102"/>
                    </a:lnTo>
                    <a:lnTo>
                      <a:pt x="3" y="81"/>
                    </a:lnTo>
                    <a:lnTo>
                      <a:pt x="7" y="56"/>
                    </a:lnTo>
                    <a:lnTo>
                      <a:pt x="14" y="30"/>
                    </a:lnTo>
                    <a:close/>
                  </a:path>
                </a:pathLst>
              </a:custGeom>
              <a:noFill/>
              <a:ln w="0">
                <a:solidFill>
                  <a:srgbClr val="EB896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66" name="Freeform 361">
                <a:extLst>
                  <a:ext uri="{FF2B5EF4-FFF2-40B4-BE49-F238E27FC236}">
                    <a16:creationId xmlns:a16="http://schemas.microsoft.com/office/drawing/2014/main" id="{E5EBAAD9-6E51-4BF9-8454-D846729FB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4" y="1777"/>
                <a:ext cx="28" cy="51"/>
              </a:xfrm>
              <a:custGeom>
                <a:avLst/>
                <a:gdLst>
                  <a:gd name="T0" fmla="*/ 1 w 527"/>
                  <a:gd name="T1" fmla="*/ 0 h 964"/>
                  <a:gd name="T2" fmla="*/ 1 w 527"/>
                  <a:gd name="T3" fmla="*/ 0 h 964"/>
                  <a:gd name="T4" fmla="*/ 1 w 527"/>
                  <a:gd name="T5" fmla="*/ 0 h 964"/>
                  <a:gd name="T6" fmla="*/ 1 w 527"/>
                  <a:gd name="T7" fmla="*/ 0 h 964"/>
                  <a:gd name="T8" fmla="*/ 1 w 527"/>
                  <a:gd name="T9" fmla="*/ 0 h 964"/>
                  <a:gd name="T10" fmla="*/ 1 w 527"/>
                  <a:gd name="T11" fmla="*/ 0 h 964"/>
                  <a:gd name="T12" fmla="*/ 1 w 527"/>
                  <a:gd name="T13" fmla="*/ 0 h 964"/>
                  <a:gd name="T14" fmla="*/ 0 w 527"/>
                  <a:gd name="T15" fmla="*/ 0 h 964"/>
                  <a:gd name="T16" fmla="*/ 0 w 527"/>
                  <a:gd name="T17" fmla="*/ 0 h 964"/>
                  <a:gd name="T18" fmla="*/ 0 w 527"/>
                  <a:gd name="T19" fmla="*/ 0 h 964"/>
                  <a:gd name="T20" fmla="*/ 0 w 527"/>
                  <a:gd name="T21" fmla="*/ 1 h 964"/>
                  <a:gd name="T22" fmla="*/ 0 w 527"/>
                  <a:gd name="T23" fmla="*/ 1 h 964"/>
                  <a:gd name="T24" fmla="*/ 0 w 527"/>
                  <a:gd name="T25" fmla="*/ 1 h 964"/>
                  <a:gd name="T26" fmla="*/ 0 w 527"/>
                  <a:gd name="T27" fmla="*/ 1 h 964"/>
                  <a:gd name="T28" fmla="*/ 0 w 527"/>
                  <a:gd name="T29" fmla="*/ 1 h 964"/>
                  <a:gd name="T30" fmla="*/ 0 w 527"/>
                  <a:gd name="T31" fmla="*/ 1 h 964"/>
                  <a:gd name="T32" fmla="*/ 0 w 527"/>
                  <a:gd name="T33" fmla="*/ 1 h 964"/>
                  <a:gd name="T34" fmla="*/ 0 w 527"/>
                  <a:gd name="T35" fmla="*/ 1 h 964"/>
                  <a:gd name="T36" fmla="*/ 0 w 527"/>
                  <a:gd name="T37" fmla="*/ 2 h 964"/>
                  <a:gd name="T38" fmla="*/ 0 w 527"/>
                  <a:gd name="T39" fmla="*/ 2 h 964"/>
                  <a:gd name="T40" fmla="*/ 0 w 527"/>
                  <a:gd name="T41" fmla="*/ 2 h 964"/>
                  <a:gd name="T42" fmla="*/ 0 w 527"/>
                  <a:gd name="T43" fmla="*/ 2 h 964"/>
                  <a:gd name="T44" fmla="*/ 0 w 527"/>
                  <a:gd name="T45" fmla="*/ 2 h 964"/>
                  <a:gd name="T46" fmla="*/ 0 w 527"/>
                  <a:gd name="T47" fmla="*/ 2 h 964"/>
                  <a:gd name="T48" fmla="*/ 0 w 527"/>
                  <a:gd name="T49" fmla="*/ 3 h 964"/>
                  <a:gd name="T50" fmla="*/ 0 w 527"/>
                  <a:gd name="T51" fmla="*/ 3 h 964"/>
                  <a:gd name="T52" fmla="*/ 0 w 527"/>
                  <a:gd name="T53" fmla="*/ 3 h 964"/>
                  <a:gd name="T54" fmla="*/ 0 w 527"/>
                  <a:gd name="T55" fmla="*/ 3 h 964"/>
                  <a:gd name="T56" fmla="*/ 0 w 527"/>
                  <a:gd name="T57" fmla="*/ 3 h 964"/>
                  <a:gd name="T58" fmla="*/ 0 w 527"/>
                  <a:gd name="T59" fmla="*/ 2 h 964"/>
                  <a:gd name="T60" fmla="*/ 1 w 527"/>
                  <a:gd name="T61" fmla="*/ 2 h 964"/>
                  <a:gd name="T62" fmla="*/ 1 w 527"/>
                  <a:gd name="T63" fmla="*/ 2 h 964"/>
                  <a:gd name="T64" fmla="*/ 1 w 527"/>
                  <a:gd name="T65" fmla="*/ 2 h 964"/>
                  <a:gd name="T66" fmla="*/ 1 w 527"/>
                  <a:gd name="T67" fmla="*/ 1 h 964"/>
                  <a:gd name="T68" fmla="*/ 1 w 527"/>
                  <a:gd name="T69" fmla="*/ 1 h 964"/>
                  <a:gd name="T70" fmla="*/ 1 w 527"/>
                  <a:gd name="T71" fmla="*/ 0 h 964"/>
                  <a:gd name="T72" fmla="*/ 1 w 527"/>
                  <a:gd name="T73" fmla="*/ 0 h 96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527" h="964">
                    <a:moveTo>
                      <a:pt x="527" y="0"/>
                    </a:moveTo>
                    <a:lnTo>
                      <a:pt x="513" y="2"/>
                    </a:lnTo>
                    <a:lnTo>
                      <a:pt x="478" y="8"/>
                    </a:lnTo>
                    <a:lnTo>
                      <a:pt x="453" y="13"/>
                    </a:lnTo>
                    <a:lnTo>
                      <a:pt x="425" y="18"/>
                    </a:lnTo>
                    <a:lnTo>
                      <a:pt x="396" y="26"/>
                    </a:lnTo>
                    <a:lnTo>
                      <a:pt x="363" y="35"/>
                    </a:lnTo>
                    <a:lnTo>
                      <a:pt x="330" y="44"/>
                    </a:lnTo>
                    <a:lnTo>
                      <a:pt x="296" y="55"/>
                    </a:lnTo>
                    <a:lnTo>
                      <a:pt x="264" y="69"/>
                    </a:lnTo>
                    <a:lnTo>
                      <a:pt x="232" y="83"/>
                    </a:lnTo>
                    <a:lnTo>
                      <a:pt x="217" y="91"/>
                    </a:lnTo>
                    <a:lnTo>
                      <a:pt x="201" y="99"/>
                    </a:lnTo>
                    <a:lnTo>
                      <a:pt x="188" y="107"/>
                    </a:lnTo>
                    <a:lnTo>
                      <a:pt x="175" y="117"/>
                    </a:lnTo>
                    <a:lnTo>
                      <a:pt x="161" y="126"/>
                    </a:lnTo>
                    <a:lnTo>
                      <a:pt x="150" y="136"/>
                    </a:lnTo>
                    <a:lnTo>
                      <a:pt x="140" y="146"/>
                    </a:lnTo>
                    <a:lnTo>
                      <a:pt x="131" y="158"/>
                    </a:lnTo>
                    <a:lnTo>
                      <a:pt x="121" y="170"/>
                    </a:lnTo>
                    <a:lnTo>
                      <a:pt x="113" y="183"/>
                    </a:lnTo>
                    <a:lnTo>
                      <a:pt x="105" y="197"/>
                    </a:lnTo>
                    <a:lnTo>
                      <a:pt x="97" y="214"/>
                    </a:lnTo>
                    <a:lnTo>
                      <a:pt x="89" y="231"/>
                    </a:lnTo>
                    <a:lnTo>
                      <a:pt x="80" y="251"/>
                    </a:lnTo>
                    <a:lnTo>
                      <a:pt x="73" y="270"/>
                    </a:lnTo>
                    <a:lnTo>
                      <a:pt x="65" y="291"/>
                    </a:lnTo>
                    <a:lnTo>
                      <a:pt x="58" y="313"/>
                    </a:lnTo>
                    <a:lnTo>
                      <a:pt x="52" y="336"/>
                    </a:lnTo>
                    <a:lnTo>
                      <a:pt x="45" y="359"/>
                    </a:lnTo>
                    <a:lnTo>
                      <a:pt x="39" y="384"/>
                    </a:lnTo>
                    <a:lnTo>
                      <a:pt x="32" y="408"/>
                    </a:lnTo>
                    <a:lnTo>
                      <a:pt x="27" y="434"/>
                    </a:lnTo>
                    <a:lnTo>
                      <a:pt x="22" y="460"/>
                    </a:lnTo>
                    <a:lnTo>
                      <a:pt x="18" y="487"/>
                    </a:lnTo>
                    <a:lnTo>
                      <a:pt x="14" y="515"/>
                    </a:lnTo>
                    <a:lnTo>
                      <a:pt x="10" y="542"/>
                    </a:lnTo>
                    <a:lnTo>
                      <a:pt x="7" y="570"/>
                    </a:lnTo>
                    <a:lnTo>
                      <a:pt x="5" y="598"/>
                    </a:lnTo>
                    <a:lnTo>
                      <a:pt x="3" y="626"/>
                    </a:lnTo>
                    <a:lnTo>
                      <a:pt x="1" y="654"/>
                    </a:lnTo>
                    <a:lnTo>
                      <a:pt x="0" y="683"/>
                    </a:lnTo>
                    <a:lnTo>
                      <a:pt x="0" y="711"/>
                    </a:lnTo>
                    <a:lnTo>
                      <a:pt x="0" y="739"/>
                    </a:lnTo>
                    <a:lnTo>
                      <a:pt x="1" y="766"/>
                    </a:lnTo>
                    <a:lnTo>
                      <a:pt x="3" y="794"/>
                    </a:lnTo>
                    <a:lnTo>
                      <a:pt x="6" y="822"/>
                    </a:lnTo>
                    <a:lnTo>
                      <a:pt x="9" y="848"/>
                    </a:lnTo>
                    <a:lnTo>
                      <a:pt x="13" y="875"/>
                    </a:lnTo>
                    <a:lnTo>
                      <a:pt x="17" y="900"/>
                    </a:lnTo>
                    <a:lnTo>
                      <a:pt x="23" y="926"/>
                    </a:lnTo>
                    <a:lnTo>
                      <a:pt x="30" y="947"/>
                    </a:lnTo>
                    <a:lnTo>
                      <a:pt x="40" y="959"/>
                    </a:lnTo>
                    <a:lnTo>
                      <a:pt x="51" y="964"/>
                    </a:lnTo>
                    <a:lnTo>
                      <a:pt x="64" y="962"/>
                    </a:lnTo>
                    <a:lnTo>
                      <a:pt x="78" y="954"/>
                    </a:lnTo>
                    <a:lnTo>
                      <a:pt x="95" y="938"/>
                    </a:lnTo>
                    <a:lnTo>
                      <a:pt x="111" y="918"/>
                    </a:lnTo>
                    <a:lnTo>
                      <a:pt x="130" y="893"/>
                    </a:lnTo>
                    <a:lnTo>
                      <a:pt x="149" y="863"/>
                    </a:lnTo>
                    <a:lnTo>
                      <a:pt x="170" y="829"/>
                    </a:lnTo>
                    <a:lnTo>
                      <a:pt x="190" y="791"/>
                    </a:lnTo>
                    <a:lnTo>
                      <a:pt x="212" y="749"/>
                    </a:lnTo>
                    <a:lnTo>
                      <a:pt x="234" y="705"/>
                    </a:lnTo>
                    <a:lnTo>
                      <a:pt x="256" y="659"/>
                    </a:lnTo>
                    <a:lnTo>
                      <a:pt x="278" y="612"/>
                    </a:lnTo>
                    <a:lnTo>
                      <a:pt x="300" y="563"/>
                    </a:lnTo>
                    <a:lnTo>
                      <a:pt x="344" y="463"/>
                    </a:lnTo>
                    <a:lnTo>
                      <a:pt x="385" y="363"/>
                    </a:lnTo>
                    <a:lnTo>
                      <a:pt x="423" y="268"/>
                    </a:lnTo>
                    <a:lnTo>
                      <a:pt x="457" y="182"/>
                    </a:lnTo>
                    <a:lnTo>
                      <a:pt x="486" y="108"/>
                    </a:lnTo>
                    <a:lnTo>
                      <a:pt x="507" y="51"/>
                    </a:lnTo>
                    <a:lnTo>
                      <a:pt x="522" y="13"/>
                    </a:lnTo>
                    <a:lnTo>
                      <a:pt x="527" y="0"/>
                    </a:lnTo>
                    <a:close/>
                  </a:path>
                </a:pathLst>
              </a:custGeom>
              <a:solidFill>
                <a:srgbClr val="E155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67" name="Freeform 362">
                <a:extLst>
                  <a:ext uri="{FF2B5EF4-FFF2-40B4-BE49-F238E27FC236}">
                    <a16:creationId xmlns:a16="http://schemas.microsoft.com/office/drawing/2014/main" id="{A5A3D781-AEAF-4A71-9CD8-0B127629D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5" y="1400"/>
                <a:ext cx="142" cy="282"/>
              </a:xfrm>
              <a:custGeom>
                <a:avLst/>
                <a:gdLst>
                  <a:gd name="T0" fmla="*/ 7 w 2703"/>
                  <a:gd name="T1" fmla="*/ 0 h 5363"/>
                  <a:gd name="T2" fmla="*/ 6 w 2703"/>
                  <a:gd name="T3" fmla="*/ 0 h 5363"/>
                  <a:gd name="T4" fmla="*/ 5 w 2703"/>
                  <a:gd name="T5" fmla="*/ 1 h 5363"/>
                  <a:gd name="T6" fmla="*/ 5 w 2703"/>
                  <a:gd name="T7" fmla="*/ 1 h 5363"/>
                  <a:gd name="T8" fmla="*/ 4 w 2703"/>
                  <a:gd name="T9" fmla="*/ 1 h 5363"/>
                  <a:gd name="T10" fmla="*/ 3 w 2703"/>
                  <a:gd name="T11" fmla="*/ 2 h 5363"/>
                  <a:gd name="T12" fmla="*/ 3 w 2703"/>
                  <a:gd name="T13" fmla="*/ 3 h 5363"/>
                  <a:gd name="T14" fmla="*/ 2 w 2703"/>
                  <a:gd name="T15" fmla="*/ 3 h 5363"/>
                  <a:gd name="T16" fmla="*/ 2 w 2703"/>
                  <a:gd name="T17" fmla="*/ 4 h 5363"/>
                  <a:gd name="T18" fmla="*/ 1 w 2703"/>
                  <a:gd name="T19" fmla="*/ 5 h 5363"/>
                  <a:gd name="T20" fmla="*/ 1 w 2703"/>
                  <a:gd name="T21" fmla="*/ 6 h 5363"/>
                  <a:gd name="T22" fmla="*/ 0 w 2703"/>
                  <a:gd name="T23" fmla="*/ 7 h 5363"/>
                  <a:gd name="T24" fmla="*/ 0 w 2703"/>
                  <a:gd name="T25" fmla="*/ 8 h 5363"/>
                  <a:gd name="T26" fmla="*/ 0 w 2703"/>
                  <a:gd name="T27" fmla="*/ 9 h 5363"/>
                  <a:gd name="T28" fmla="*/ 0 w 2703"/>
                  <a:gd name="T29" fmla="*/ 11 h 5363"/>
                  <a:gd name="T30" fmla="*/ 0 w 2703"/>
                  <a:gd name="T31" fmla="*/ 12 h 5363"/>
                  <a:gd name="T32" fmla="*/ 0 w 2703"/>
                  <a:gd name="T33" fmla="*/ 13 h 5363"/>
                  <a:gd name="T34" fmla="*/ 1 w 2703"/>
                  <a:gd name="T35" fmla="*/ 14 h 5363"/>
                  <a:gd name="T36" fmla="*/ 1 w 2703"/>
                  <a:gd name="T37" fmla="*/ 15 h 5363"/>
                  <a:gd name="T38" fmla="*/ 2 w 2703"/>
                  <a:gd name="T39" fmla="*/ 15 h 5363"/>
                  <a:gd name="T40" fmla="*/ 3 w 2703"/>
                  <a:gd name="T41" fmla="*/ 14 h 5363"/>
                  <a:gd name="T42" fmla="*/ 3 w 2703"/>
                  <a:gd name="T43" fmla="*/ 13 h 5363"/>
                  <a:gd name="T44" fmla="*/ 4 w 2703"/>
                  <a:gd name="T45" fmla="*/ 12 h 5363"/>
                  <a:gd name="T46" fmla="*/ 5 w 2703"/>
                  <a:gd name="T47" fmla="*/ 10 h 5363"/>
                  <a:gd name="T48" fmla="*/ 6 w 2703"/>
                  <a:gd name="T49" fmla="*/ 9 h 5363"/>
                  <a:gd name="T50" fmla="*/ 6 w 2703"/>
                  <a:gd name="T51" fmla="*/ 7 h 5363"/>
                  <a:gd name="T52" fmla="*/ 7 w 2703"/>
                  <a:gd name="T53" fmla="*/ 5 h 5363"/>
                  <a:gd name="T54" fmla="*/ 7 w 2703"/>
                  <a:gd name="T55" fmla="*/ 4 h 5363"/>
                  <a:gd name="T56" fmla="*/ 7 w 2703"/>
                  <a:gd name="T57" fmla="*/ 2 h 5363"/>
                  <a:gd name="T58" fmla="*/ 7 w 2703"/>
                  <a:gd name="T59" fmla="*/ 1 h 5363"/>
                  <a:gd name="T60" fmla="*/ 7 w 2703"/>
                  <a:gd name="T61" fmla="*/ 0 h 5363"/>
                  <a:gd name="T62" fmla="*/ 7 w 2703"/>
                  <a:gd name="T63" fmla="*/ 0 h 536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03" h="5363">
                    <a:moveTo>
                      <a:pt x="2541" y="0"/>
                    </a:moveTo>
                    <a:lnTo>
                      <a:pt x="2430" y="22"/>
                    </a:lnTo>
                    <a:lnTo>
                      <a:pt x="2317" y="54"/>
                    </a:lnTo>
                    <a:lnTo>
                      <a:pt x="2200" y="94"/>
                    </a:lnTo>
                    <a:lnTo>
                      <a:pt x="2080" y="143"/>
                    </a:lnTo>
                    <a:lnTo>
                      <a:pt x="1960" y="200"/>
                    </a:lnTo>
                    <a:lnTo>
                      <a:pt x="1838" y="266"/>
                    </a:lnTo>
                    <a:lnTo>
                      <a:pt x="1715" y="340"/>
                    </a:lnTo>
                    <a:lnTo>
                      <a:pt x="1593" y="421"/>
                    </a:lnTo>
                    <a:lnTo>
                      <a:pt x="1470" y="513"/>
                    </a:lnTo>
                    <a:lnTo>
                      <a:pt x="1350" y="610"/>
                    </a:lnTo>
                    <a:lnTo>
                      <a:pt x="1231" y="716"/>
                    </a:lnTo>
                    <a:lnTo>
                      <a:pt x="1113" y="830"/>
                    </a:lnTo>
                    <a:lnTo>
                      <a:pt x="999" y="952"/>
                    </a:lnTo>
                    <a:lnTo>
                      <a:pt x="888" y="1080"/>
                    </a:lnTo>
                    <a:lnTo>
                      <a:pt x="781" y="1217"/>
                    </a:lnTo>
                    <a:lnTo>
                      <a:pt x="679" y="1361"/>
                    </a:lnTo>
                    <a:lnTo>
                      <a:pt x="581" y="1512"/>
                    </a:lnTo>
                    <a:lnTo>
                      <a:pt x="489" y="1670"/>
                    </a:lnTo>
                    <a:lnTo>
                      <a:pt x="404" y="1836"/>
                    </a:lnTo>
                    <a:lnTo>
                      <a:pt x="324" y="2009"/>
                    </a:lnTo>
                    <a:lnTo>
                      <a:pt x="252" y="2188"/>
                    </a:lnTo>
                    <a:lnTo>
                      <a:pt x="189" y="2373"/>
                    </a:lnTo>
                    <a:lnTo>
                      <a:pt x="132" y="2566"/>
                    </a:lnTo>
                    <a:lnTo>
                      <a:pt x="86" y="2766"/>
                    </a:lnTo>
                    <a:lnTo>
                      <a:pt x="48" y="2972"/>
                    </a:lnTo>
                    <a:lnTo>
                      <a:pt x="22" y="3183"/>
                    </a:lnTo>
                    <a:lnTo>
                      <a:pt x="5" y="3401"/>
                    </a:lnTo>
                    <a:lnTo>
                      <a:pt x="0" y="3626"/>
                    </a:lnTo>
                    <a:lnTo>
                      <a:pt x="7" y="3857"/>
                    </a:lnTo>
                    <a:lnTo>
                      <a:pt x="26" y="4093"/>
                    </a:lnTo>
                    <a:lnTo>
                      <a:pt x="58" y="4336"/>
                    </a:lnTo>
                    <a:lnTo>
                      <a:pt x="103" y="4584"/>
                    </a:lnTo>
                    <a:lnTo>
                      <a:pt x="171" y="4857"/>
                    </a:lnTo>
                    <a:lnTo>
                      <a:pt x="251" y="5068"/>
                    </a:lnTo>
                    <a:lnTo>
                      <a:pt x="340" y="5221"/>
                    </a:lnTo>
                    <a:lnTo>
                      <a:pt x="436" y="5318"/>
                    </a:lnTo>
                    <a:lnTo>
                      <a:pt x="541" y="5363"/>
                    </a:lnTo>
                    <a:lnTo>
                      <a:pt x="651" y="5360"/>
                    </a:lnTo>
                    <a:lnTo>
                      <a:pt x="767" y="5313"/>
                    </a:lnTo>
                    <a:lnTo>
                      <a:pt x="887" y="5224"/>
                    </a:lnTo>
                    <a:lnTo>
                      <a:pt x="1011" y="5098"/>
                    </a:lnTo>
                    <a:lnTo>
                      <a:pt x="1137" y="4938"/>
                    </a:lnTo>
                    <a:lnTo>
                      <a:pt x="1265" y="4747"/>
                    </a:lnTo>
                    <a:lnTo>
                      <a:pt x="1391" y="4530"/>
                    </a:lnTo>
                    <a:lnTo>
                      <a:pt x="1519" y="4290"/>
                    </a:lnTo>
                    <a:lnTo>
                      <a:pt x="1645" y="4029"/>
                    </a:lnTo>
                    <a:lnTo>
                      <a:pt x="1768" y="3752"/>
                    </a:lnTo>
                    <a:lnTo>
                      <a:pt x="1888" y="3463"/>
                    </a:lnTo>
                    <a:lnTo>
                      <a:pt x="2004" y="3164"/>
                    </a:lnTo>
                    <a:lnTo>
                      <a:pt x="2114" y="2860"/>
                    </a:lnTo>
                    <a:lnTo>
                      <a:pt x="2218" y="2554"/>
                    </a:lnTo>
                    <a:lnTo>
                      <a:pt x="2314" y="2249"/>
                    </a:lnTo>
                    <a:lnTo>
                      <a:pt x="2402" y="1949"/>
                    </a:lnTo>
                    <a:lnTo>
                      <a:pt x="2481" y="1659"/>
                    </a:lnTo>
                    <a:lnTo>
                      <a:pt x="2549" y="1379"/>
                    </a:lnTo>
                    <a:lnTo>
                      <a:pt x="2607" y="1116"/>
                    </a:lnTo>
                    <a:lnTo>
                      <a:pt x="2651" y="872"/>
                    </a:lnTo>
                    <a:lnTo>
                      <a:pt x="2682" y="651"/>
                    </a:lnTo>
                    <a:lnTo>
                      <a:pt x="2701" y="456"/>
                    </a:lnTo>
                    <a:lnTo>
                      <a:pt x="2703" y="291"/>
                    </a:lnTo>
                    <a:lnTo>
                      <a:pt x="2688" y="160"/>
                    </a:lnTo>
                    <a:lnTo>
                      <a:pt x="2658" y="64"/>
                    </a:lnTo>
                    <a:lnTo>
                      <a:pt x="2610" y="10"/>
                    </a:lnTo>
                    <a:lnTo>
                      <a:pt x="2541" y="0"/>
                    </a:lnTo>
                    <a:close/>
                  </a:path>
                </a:pathLst>
              </a:custGeom>
              <a:solidFill>
                <a:srgbClr val="D654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68" name="Freeform 363">
                <a:extLst>
                  <a:ext uri="{FF2B5EF4-FFF2-40B4-BE49-F238E27FC236}">
                    <a16:creationId xmlns:a16="http://schemas.microsoft.com/office/drawing/2014/main" id="{0B930412-0733-4A87-8E57-26B0F60BE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5" y="1400"/>
                <a:ext cx="142" cy="282"/>
              </a:xfrm>
              <a:custGeom>
                <a:avLst/>
                <a:gdLst>
                  <a:gd name="T0" fmla="*/ 7 w 2703"/>
                  <a:gd name="T1" fmla="*/ 0 h 5363"/>
                  <a:gd name="T2" fmla="*/ 6 w 2703"/>
                  <a:gd name="T3" fmla="*/ 0 h 5363"/>
                  <a:gd name="T4" fmla="*/ 5 w 2703"/>
                  <a:gd name="T5" fmla="*/ 1 h 5363"/>
                  <a:gd name="T6" fmla="*/ 5 w 2703"/>
                  <a:gd name="T7" fmla="*/ 1 h 5363"/>
                  <a:gd name="T8" fmla="*/ 4 w 2703"/>
                  <a:gd name="T9" fmla="*/ 1 h 5363"/>
                  <a:gd name="T10" fmla="*/ 3 w 2703"/>
                  <a:gd name="T11" fmla="*/ 2 h 5363"/>
                  <a:gd name="T12" fmla="*/ 3 w 2703"/>
                  <a:gd name="T13" fmla="*/ 3 h 5363"/>
                  <a:gd name="T14" fmla="*/ 2 w 2703"/>
                  <a:gd name="T15" fmla="*/ 3 h 5363"/>
                  <a:gd name="T16" fmla="*/ 2 w 2703"/>
                  <a:gd name="T17" fmla="*/ 4 h 5363"/>
                  <a:gd name="T18" fmla="*/ 1 w 2703"/>
                  <a:gd name="T19" fmla="*/ 5 h 5363"/>
                  <a:gd name="T20" fmla="*/ 1 w 2703"/>
                  <a:gd name="T21" fmla="*/ 6 h 5363"/>
                  <a:gd name="T22" fmla="*/ 0 w 2703"/>
                  <a:gd name="T23" fmla="*/ 7 h 5363"/>
                  <a:gd name="T24" fmla="*/ 0 w 2703"/>
                  <a:gd name="T25" fmla="*/ 8 h 5363"/>
                  <a:gd name="T26" fmla="*/ 0 w 2703"/>
                  <a:gd name="T27" fmla="*/ 9 h 5363"/>
                  <a:gd name="T28" fmla="*/ 0 w 2703"/>
                  <a:gd name="T29" fmla="*/ 11 h 5363"/>
                  <a:gd name="T30" fmla="*/ 0 w 2703"/>
                  <a:gd name="T31" fmla="*/ 12 h 5363"/>
                  <a:gd name="T32" fmla="*/ 0 w 2703"/>
                  <a:gd name="T33" fmla="*/ 13 h 5363"/>
                  <a:gd name="T34" fmla="*/ 1 w 2703"/>
                  <a:gd name="T35" fmla="*/ 14 h 5363"/>
                  <a:gd name="T36" fmla="*/ 1 w 2703"/>
                  <a:gd name="T37" fmla="*/ 15 h 5363"/>
                  <a:gd name="T38" fmla="*/ 2 w 2703"/>
                  <a:gd name="T39" fmla="*/ 15 h 5363"/>
                  <a:gd name="T40" fmla="*/ 3 w 2703"/>
                  <a:gd name="T41" fmla="*/ 14 h 5363"/>
                  <a:gd name="T42" fmla="*/ 3 w 2703"/>
                  <a:gd name="T43" fmla="*/ 13 h 5363"/>
                  <a:gd name="T44" fmla="*/ 4 w 2703"/>
                  <a:gd name="T45" fmla="*/ 12 h 5363"/>
                  <a:gd name="T46" fmla="*/ 5 w 2703"/>
                  <a:gd name="T47" fmla="*/ 10 h 5363"/>
                  <a:gd name="T48" fmla="*/ 6 w 2703"/>
                  <a:gd name="T49" fmla="*/ 9 h 5363"/>
                  <a:gd name="T50" fmla="*/ 6 w 2703"/>
                  <a:gd name="T51" fmla="*/ 7 h 5363"/>
                  <a:gd name="T52" fmla="*/ 7 w 2703"/>
                  <a:gd name="T53" fmla="*/ 5 h 5363"/>
                  <a:gd name="T54" fmla="*/ 7 w 2703"/>
                  <a:gd name="T55" fmla="*/ 4 h 5363"/>
                  <a:gd name="T56" fmla="*/ 7 w 2703"/>
                  <a:gd name="T57" fmla="*/ 2 h 5363"/>
                  <a:gd name="T58" fmla="*/ 7 w 2703"/>
                  <a:gd name="T59" fmla="*/ 1 h 5363"/>
                  <a:gd name="T60" fmla="*/ 7 w 2703"/>
                  <a:gd name="T61" fmla="*/ 0 h 5363"/>
                  <a:gd name="T62" fmla="*/ 7 w 2703"/>
                  <a:gd name="T63" fmla="*/ 0 h 536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03" h="5363">
                    <a:moveTo>
                      <a:pt x="2541" y="0"/>
                    </a:moveTo>
                    <a:lnTo>
                      <a:pt x="2430" y="22"/>
                    </a:lnTo>
                    <a:lnTo>
                      <a:pt x="2317" y="54"/>
                    </a:lnTo>
                    <a:lnTo>
                      <a:pt x="2200" y="94"/>
                    </a:lnTo>
                    <a:lnTo>
                      <a:pt x="2080" y="143"/>
                    </a:lnTo>
                    <a:lnTo>
                      <a:pt x="1960" y="200"/>
                    </a:lnTo>
                    <a:lnTo>
                      <a:pt x="1838" y="266"/>
                    </a:lnTo>
                    <a:lnTo>
                      <a:pt x="1715" y="340"/>
                    </a:lnTo>
                    <a:lnTo>
                      <a:pt x="1593" y="421"/>
                    </a:lnTo>
                    <a:lnTo>
                      <a:pt x="1470" y="513"/>
                    </a:lnTo>
                    <a:lnTo>
                      <a:pt x="1350" y="610"/>
                    </a:lnTo>
                    <a:lnTo>
                      <a:pt x="1231" y="716"/>
                    </a:lnTo>
                    <a:lnTo>
                      <a:pt x="1113" y="830"/>
                    </a:lnTo>
                    <a:lnTo>
                      <a:pt x="999" y="952"/>
                    </a:lnTo>
                    <a:lnTo>
                      <a:pt x="888" y="1080"/>
                    </a:lnTo>
                    <a:lnTo>
                      <a:pt x="781" y="1217"/>
                    </a:lnTo>
                    <a:lnTo>
                      <a:pt x="679" y="1361"/>
                    </a:lnTo>
                    <a:lnTo>
                      <a:pt x="581" y="1512"/>
                    </a:lnTo>
                    <a:lnTo>
                      <a:pt x="489" y="1670"/>
                    </a:lnTo>
                    <a:lnTo>
                      <a:pt x="404" y="1836"/>
                    </a:lnTo>
                    <a:lnTo>
                      <a:pt x="324" y="2009"/>
                    </a:lnTo>
                    <a:lnTo>
                      <a:pt x="252" y="2188"/>
                    </a:lnTo>
                    <a:lnTo>
                      <a:pt x="189" y="2373"/>
                    </a:lnTo>
                    <a:lnTo>
                      <a:pt x="132" y="2566"/>
                    </a:lnTo>
                    <a:lnTo>
                      <a:pt x="86" y="2766"/>
                    </a:lnTo>
                    <a:lnTo>
                      <a:pt x="48" y="2972"/>
                    </a:lnTo>
                    <a:lnTo>
                      <a:pt x="22" y="3183"/>
                    </a:lnTo>
                    <a:lnTo>
                      <a:pt x="5" y="3401"/>
                    </a:lnTo>
                    <a:lnTo>
                      <a:pt x="0" y="3626"/>
                    </a:lnTo>
                    <a:lnTo>
                      <a:pt x="7" y="3857"/>
                    </a:lnTo>
                    <a:lnTo>
                      <a:pt x="26" y="4093"/>
                    </a:lnTo>
                    <a:lnTo>
                      <a:pt x="58" y="4336"/>
                    </a:lnTo>
                    <a:lnTo>
                      <a:pt x="103" y="4584"/>
                    </a:lnTo>
                    <a:lnTo>
                      <a:pt x="171" y="4857"/>
                    </a:lnTo>
                    <a:lnTo>
                      <a:pt x="251" y="5068"/>
                    </a:lnTo>
                    <a:lnTo>
                      <a:pt x="340" y="5221"/>
                    </a:lnTo>
                    <a:lnTo>
                      <a:pt x="436" y="5318"/>
                    </a:lnTo>
                    <a:lnTo>
                      <a:pt x="541" y="5363"/>
                    </a:lnTo>
                    <a:lnTo>
                      <a:pt x="651" y="5360"/>
                    </a:lnTo>
                    <a:lnTo>
                      <a:pt x="767" y="5313"/>
                    </a:lnTo>
                    <a:lnTo>
                      <a:pt x="887" y="5224"/>
                    </a:lnTo>
                    <a:lnTo>
                      <a:pt x="1011" y="5098"/>
                    </a:lnTo>
                    <a:lnTo>
                      <a:pt x="1137" y="4938"/>
                    </a:lnTo>
                    <a:lnTo>
                      <a:pt x="1265" y="4747"/>
                    </a:lnTo>
                    <a:lnTo>
                      <a:pt x="1391" y="4530"/>
                    </a:lnTo>
                    <a:lnTo>
                      <a:pt x="1519" y="4290"/>
                    </a:lnTo>
                    <a:lnTo>
                      <a:pt x="1645" y="4029"/>
                    </a:lnTo>
                    <a:lnTo>
                      <a:pt x="1768" y="3752"/>
                    </a:lnTo>
                    <a:lnTo>
                      <a:pt x="1888" y="3463"/>
                    </a:lnTo>
                    <a:lnTo>
                      <a:pt x="2004" y="3164"/>
                    </a:lnTo>
                    <a:lnTo>
                      <a:pt x="2114" y="2860"/>
                    </a:lnTo>
                    <a:lnTo>
                      <a:pt x="2218" y="2554"/>
                    </a:lnTo>
                    <a:lnTo>
                      <a:pt x="2314" y="2249"/>
                    </a:lnTo>
                    <a:lnTo>
                      <a:pt x="2402" y="1949"/>
                    </a:lnTo>
                    <a:lnTo>
                      <a:pt x="2481" y="1659"/>
                    </a:lnTo>
                    <a:lnTo>
                      <a:pt x="2549" y="1379"/>
                    </a:lnTo>
                    <a:lnTo>
                      <a:pt x="2607" y="1116"/>
                    </a:lnTo>
                    <a:lnTo>
                      <a:pt x="2651" y="872"/>
                    </a:lnTo>
                    <a:lnTo>
                      <a:pt x="2682" y="651"/>
                    </a:lnTo>
                    <a:lnTo>
                      <a:pt x="2701" y="456"/>
                    </a:lnTo>
                    <a:lnTo>
                      <a:pt x="2703" y="291"/>
                    </a:lnTo>
                    <a:lnTo>
                      <a:pt x="2688" y="160"/>
                    </a:lnTo>
                    <a:lnTo>
                      <a:pt x="2658" y="64"/>
                    </a:lnTo>
                    <a:lnTo>
                      <a:pt x="2610" y="10"/>
                    </a:lnTo>
                    <a:lnTo>
                      <a:pt x="2541" y="0"/>
                    </a:lnTo>
                    <a:close/>
                  </a:path>
                </a:pathLst>
              </a:custGeom>
              <a:noFill/>
              <a:ln w="0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69" name="Freeform 364">
                <a:extLst>
                  <a:ext uri="{FF2B5EF4-FFF2-40B4-BE49-F238E27FC236}">
                    <a16:creationId xmlns:a16="http://schemas.microsoft.com/office/drawing/2014/main" id="{38664205-E773-4B8B-9509-941D5B284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7" y="1413"/>
                <a:ext cx="97" cy="82"/>
              </a:xfrm>
              <a:custGeom>
                <a:avLst/>
                <a:gdLst>
                  <a:gd name="T0" fmla="*/ 1 w 1832"/>
                  <a:gd name="T1" fmla="*/ 4 h 1567"/>
                  <a:gd name="T2" fmla="*/ 1 w 1832"/>
                  <a:gd name="T3" fmla="*/ 4 h 1567"/>
                  <a:gd name="T4" fmla="*/ 1 w 1832"/>
                  <a:gd name="T5" fmla="*/ 4 h 1567"/>
                  <a:gd name="T6" fmla="*/ 1 w 1832"/>
                  <a:gd name="T7" fmla="*/ 4 h 1567"/>
                  <a:gd name="T8" fmla="*/ 1 w 1832"/>
                  <a:gd name="T9" fmla="*/ 4 h 1567"/>
                  <a:gd name="T10" fmla="*/ 1 w 1832"/>
                  <a:gd name="T11" fmla="*/ 4 h 1567"/>
                  <a:gd name="T12" fmla="*/ 1 w 1832"/>
                  <a:gd name="T13" fmla="*/ 4 h 1567"/>
                  <a:gd name="T14" fmla="*/ 1 w 1832"/>
                  <a:gd name="T15" fmla="*/ 4 h 1567"/>
                  <a:gd name="T16" fmla="*/ 0 w 1832"/>
                  <a:gd name="T17" fmla="*/ 4 h 1567"/>
                  <a:gd name="T18" fmla="*/ 0 w 1832"/>
                  <a:gd name="T19" fmla="*/ 4 h 1567"/>
                  <a:gd name="T20" fmla="*/ 0 w 1832"/>
                  <a:gd name="T21" fmla="*/ 4 h 1567"/>
                  <a:gd name="T22" fmla="*/ 0 w 1832"/>
                  <a:gd name="T23" fmla="*/ 4 h 1567"/>
                  <a:gd name="T24" fmla="*/ 0 w 1832"/>
                  <a:gd name="T25" fmla="*/ 4 h 1567"/>
                  <a:gd name="T26" fmla="*/ 0 w 1832"/>
                  <a:gd name="T27" fmla="*/ 4 h 1567"/>
                  <a:gd name="T28" fmla="*/ 0 w 1832"/>
                  <a:gd name="T29" fmla="*/ 4 h 1567"/>
                  <a:gd name="T30" fmla="*/ 0 w 1832"/>
                  <a:gd name="T31" fmla="*/ 4 h 1567"/>
                  <a:gd name="T32" fmla="*/ 0 w 1832"/>
                  <a:gd name="T33" fmla="*/ 3 h 1567"/>
                  <a:gd name="T34" fmla="*/ 0 w 1832"/>
                  <a:gd name="T35" fmla="*/ 3 h 1567"/>
                  <a:gd name="T36" fmla="*/ 1 w 1832"/>
                  <a:gd name="T37" fmla="*/ 3 h 1567"/>
                  <a:gd name="T38" fmla="*/ 1 w 1832"/>
                  <a:gd name="T39" fmla="*/ 2 h 1567"/>
                  <a:gd name="T40" fmla="*/ 1 w 1832"/>
                  <a:gd name="T41" fmla="*/ 2 h 1567"/>
                  <a:gd name="T42" fmla="*/ 1 w 1832"/>
                  <a:gd name="T43" fmla="*/ 2 h 1567"/>
                  <a:gd name="T44" fmla="*/ 2 w 1832"/>
                  <a:gd name="T45" fmla="*/ 1 h 1567"/>
                  <a:gd name="T46" fmla="*/ 2 w 1832"/>
                  <a:gd name="T47" fmla="*/ 1 h 1567"/>
                  <a:gd name="T48" fmla="*/ 2 w 1832"/>
                  <a:gd name="T49" fmla="*/ 1 h 1567"/>
                  <a:gd name="T50" fmla="*/ 2 w 1832"/>
                  <a:gd name="T51" fmla="*/ 1 h 1567"/>
                  <a:gd name="T52" fmla="*/ 3 w 1832"/>
                  <a:gd name="T53" fmla="*/ 1 h 1567"/>
                  <a:gd name="T54" fmla="*/ 3 w 1832"/>
                  <a:gd name="T55" fmla="*/ 1 h 1567"/>
                  <a:gd name="T56" fmla="*/ 3 w 1832"/>
                  <a:gd name="T57" fmla="*/ 0 h 1567"/>
                  <a:gd name="T58" fmla="*/ 3 w 1832"/>
                  <a:gd name="T59" fmla="*/ 0 h 1567"/>
                  <a:gd name="T60" fmla="*/ 4 w 1832"/>
                  <a:gd name="T61" fmla="*/ 0 h 1567"/>
                  <a:gd name="T62" fmla="*/ 4 w 1832"/>
                  <a:gd name="T63" fmla="*/ 0 h 1567"/>
                  <a:gd name="T64" fmla="*/ 4 w 1832"/>
                  <a:gd name="T65" fmla="*/ 0 h 1567"/>
                  <a:gd name="T66" fmla="*/ 4 w 1832"/>
                  <a:gd name="T67" fmla="*/ 0 h 1567"/>
                  <a:gd name="T68" fmla="*/ 4 w 1832"/>
                  <a:gd name="T69" fmla="*/ 0 h 1567"/>
                  <a:gd name="T70" fmla="*/ 4 w 1832"/>
                  <a:gd name="T71" fmla="*/ 0 h 1567"/>
                  <a:gd name="T72" fmla="*/ 4 w 1832"/>
                  <a:gd name="T73" fmla="*/ 0 h 1567"/>
                  <a:gd name="T74" fmla="*/ 4 w 1832"/>
                  <a:gd name="T75" fmla="*/ 0 h 1567"/>
                  <a:gd name="T76" fmla="*/ 5 w 1832"/>
                  <a:gd name="T77" fmla="*/ 0 h 1567"/>
                  <a:gd name="T78" fmla="*/ 5 w 1832"/>
                  <a:gd name="T79" fmla="*/ 0 h 1567"/>
                  <a:gd name="T80" fmla="*/ 5 w 1832"/>
                  <a:gd name="T81" fmla="*/ 0 h 1567"/>
                  <a:gd name="T82" fmla="*/ 5 w 1832"/>
                  <a:gd name="T83" fmla="*/ 1 h 1567"/>
                  <a:gd name="T84" fmla="*/ 5 w 1832"/>
                  <a:gd name="T85" fmla="*/ 1 h 1567"/>
                  <a:gd name="T86" fmla="*/ 5 w 1832"/>
                  <a:gd name="T87" fmla="*/ 1 h 1567"/>
                  <a:gd name="T88" fmla="*/ 4 w 1832"/>
                  <a:gd name="T89" fmla="*/ 1 h 1567"/>
                  <a:gd name="T90" fmla="*/ 4 w 1832"/>
                  <a:gd name="T91" fmla="*/ 2 h 1567"/>
                  <a:gd name="T92" fmla="*/ 3 w 1832"/>
                  <a:gd name="T93" fmla="*/ 3 h 1567"/>
                  <a:gd name="T94" fmla="*/ 2 w 1832"/>
                  <a:gd name="T95" fmla="*/ 3 h 1567"/>
                  <a:gd name="T96" fmla="*/ 2 w 1832"/>
                  <a:gd name="T97" fmla="*/ 4 h 1567"/>
                  <a:gd name="T98" fmla="*/ 2 w 1832"/>
                  <a:gd name="T99" fmla="*/ 4 h 156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832" h="1567">
                    <a:moveTo>
                      <a:pt x="529" y="1557"/>
                    </a:moveTo>
                    <a:lnTo>
                      <a:pt x="524" y="1561"/>
                    </a:lnTo>
                    <a:lnTo>
                      <a:pt x="515" y="1564"/>
                    </a:lnTo>
                    <a:lnTo>
                      <a:pt x="502" y="1566"/>
                    </a:lnTo>
                    <a:lnTo>
                      <a:pt x="488" y="1567"/>
                    </a:lnTo>
                    <a:lnTo>
                      <a:pt x="472" y="1567"/>
                    </a:lnTo>
                    <a:lnTo>
                      <a:pt x="452" y="1567"/>
                    </a:lnTo>
                    <a:lnTo>
                      <a:pt x="432" y="1566"/>
                    </a:lnTo>
                    <a:lnTo>
                      <a:pt x="410" y="1564"/>
                    </a:lnTo>
                    <a:lnTo>
                      <a:pt x="387" y="1561"/>
                    </a:lnTo>
                    <a:lnTo>
                      <a:pt x="362" y="1558"/>
                    </a:lnTo>
                    <a:lnTo>
                      <a:pt x="337" y="1554"/>
                    </a:lnTo>
                    <a:lnTo>
                      <a:pt x="310" y="1549"/>
                    </a:lnTo>
                    <a:lnTo>
                      <a:pt x="283" y="1542"/>
                    </a:lnTo>
                    <a:lnTo>
                      <a:pt x="257" y="1536"/>
                    </a:lnTo>
                    <a:lnTo>
                      <a:pt x="230" y="1528"/>
                    </a:lnTo>
                    <a:lnTo>
                      <a:pt x="203" y="1520"/>
                    </a:lnTo>
                    <a:lnTo>
                      <a:pt x="178" y="1512"/>
                    </a:lnTo>
                    <a:lnTo>
                      <a:pt x="153" y="1502"/>
                    </a:lnTo>
                    <a:lnTo>
                      <a:pt x="129" y="1491"/>
                    </a:lnTo>
                    <a:lnTo>
                      <a:pt x="106" y="1480"/>
                    </a:lnTo>
                    <a:lnTo>
                      <a:pt x="86" y="1468"/>
                    </a:lnTo>
                    <a:lnTo>
                      <a:pt x="66" y="1454"/>
                    </a:lnTo>
                    <a:lnTo>
                      <a:pt x="49" y="1441"/>
                    </a:lnTo>
                    <a:lnTo>
                      <a:pt x="34" y="1427"/>
                    </a:lnTo>
                    <a:lnTo>
                      <a:pt x="21" y="1412"/>
                    </a:lnTo>
                    <a:lnTo>
                      <a:pt x="11" y="1395"/>
                    </a:lnTo>
                    <a:lnTo>
                      <a:pt x="4" y="1379"/>
                    </a:lnTo>
                    <a:lnTo>
                      <a:pt x="0" y="1361"/>
                    </a:lnTo>
                    <a:lnTo>
                      <a:pt x="0" y="1343"/>
                    </a:lnTo>
                    <a:lnTo>
                      <a:pt x="3" y="1323"/>
                    </a:lnTo>
                    <a:lnTo>
                      <a:pt x="10" y="1304"/>
                    </a:lnTo>
                    <a:lnTo>
                      <a:pt x="21" y="1283"/>
                    </a:lnTo>
                    <a:lnTo>
                      <a:pt x="66" y="1211"/>
                    </a:lnTo>
                    <a:lnTo>
                      <a:pt x="111" y="1142"/>
                    </a:lnTo>
                    <a:lnTo>
                      <a:pt x="157" y="1075"/>
                    </a:lnTo>
                    <a:lnTo>
                      <a:pt x="204" y="1010"/>
                    </a:lnTo>
                    <a:lnTo>
                      <a:pt x="251" y="949"/>
                    </a:lnTo>
                    <a:lnTo>
                      <a:pt x="298" y="889"/>
                    </a:lnTo>
                    <a:lnTo>
                      <a:pt x="345" y="831"/>
                    </a:lnTo>
                    <a:lnTo>
                      <a:pt x="391" y="775"/>
                    </a:lnTo>
                    <a:lnTo>
                      <a:pt x="438" y="722"/>
                    </a:lnTo>
                    <a:lnTo>
                      <a:pt x="485" y="671"/>
                    </a:lnTo>
                    <a:lnTo>
                      <a:pt x="532" y="623"/>
                    </a:lnTo>
                    <a:lnTo>
                      <a:pt x="578" y="575"/>
                    </a:lnTo>
                    <a:lnTo>
                      <a:pt x="624" y="530"/>
                    </a:lnTo>
                    <a:lnTo>
                      <a:pt x="670" y="487"/>
                    </a:lnTo>
                    <a:lnTo>
                      <a:pt x="715" y="447"/>
                    </a:lnTo>
                    <a:lnTo>
                      <a:pt x="760" y="408"/>
                    </a:lnTo>
                    <a:lnTo>
                      <a:pt x="805" y="370"/>
                    </a:lnTo>
                    <a:lnTo>
                      <a:pt x="848" y="335"/>
                    </a:lnTo>
                    <a:lnTo>
                      <a:pt x="891" y="301"/>
                    </a:lnTo>
                    <a:lnTo>
                      <a:pt x="933" y="270"/>
                    </a:lnTo>
                    <a:lnTo>
                      <a:pt x="974" y="240"/>
                    </a:lnTo>
                    <a:lnTo>
                      <a:pt x="1015" y="211"/>
                    </a:lnTo>
                    <a:lnTo>
                      <a:pt x="1054" y="186"/>
                    </a:lnTo>
                    <a:lnTo>
                      <a:pt x="1092" y="160"/>
                    </a:lnTo>
                    <a:lnTo>
                      <a:pt x="1129" y="138"/>
                    </a:lnTo>
                    <a:lnTo>
                      <a:pt x="1165" y="115"/>
                    </a:lnTo>
                    <a:lnTo>
                      <a:pt x="1198" y="96"/>
                    </a:lnTo>
                    <a:lnTo>
                      <a:pt x="1231" y="76"/>
                    </a:lnTo>
                    <a:lnTo>
                      <a:pt x="1293" y="43"/>
                    </a:lnTo>
                    <a:lnTo>
                      <a:pt x="1348" y="17"/>
                    </a:lnTo>
                    <a:lnTo>
                      <a:pt x="1363" y="10"/>
                    </a:lnTo>
                    <a:lnTo>
                      <a:pt x="1380" y="6"/>
                    </a:lnTo>
                    <a:lnTo>
                      <a:pt x="1397" y="2"/>
                    </a:lnTo>
                    <a:lnTo>
                      <a:pt x="1414" y="0"/>
                    </a:lnTo>
                    <a:lnTo>
                      <a:pt x="1433" y="1"/>
                    </a:lnTo>
                    <a:lnTo>
                      <a:pt x="1452" y="2"/>
                    </a:lnTo>
                    <a:lnTo>
                      <a:pt x="1472" y="6"/>
                    </a:lnTo>
                    <a:lnTo>
                      <a:pt x="1491" y="11"/>
                    </a:lnTo>
                    <a:lnTo>
                      <a:pt x="1511" y="16"/>
                    </a:lnTo>
                    <a:lnTo>
                      <a:pt x="1531" y="22"/>
                    </a:lnTo>
                    <a:lnTo>
                      <a:pt x="1552" y="29"/>
                    </a:lnTo>
                    <a:lnTo>
                      <a:pt x="1571" y="37"/>
                    </a:lnTo>
                    <a:lnTo>
                      <a:pt x="1591" y="46"/>
                    </a:lnTo>
                    <a:lnTo>
                      <a:pt x="1611" y="56"/>
                    </a:lnTo>
                    <a:lnTo>
                      <a:pt x="1630" y="65"/>
                    </a:lnTo>
                    <a:lnTo>
                      <a:pt x="1650" y="75"/>
                    </a:lnTo>
                    <a:lnTo>
                      <a:pt x="1687" y="97"/>
                    </a:lnTo>
                    <a:lnTo>
                      <a:pt x="1721" y="117"/>
                    </a:lnTo>
                    <a:lnTo>
                      <a:pt x="1752" y="138"/>
                    </a:lnTo>
                    <a:lnTo>
                      <a:pt x="1779" y="156"/>
                    </a:lnTo>
                    <a:lnTo>
                      <a:pt x="1818" y="185"/>
                    </a:lnTo>
                    <a:lnTo>
                      <a:pt x="1832" y="195"/>
                    </a:lnTo>
                    <a:lnTo>
                      <a:pt x="1818" y="210"/>
                    </a:lnTo>
                    <a:lnTo>
                      <a:pt x="1778" y="252"/>
                    </a:lnTo>
                    <a:lnTo>
                      <a:pt x="1716" y="318"/>
                    </a:lnTo>
                    <a:lnTo>
                      <a:pt x="1635" y="403"/>
                    </a:lnTo>
                    <a:lnTo>
                      <a:pt x="1539" y="503"/>
                    </a:lnTo>
                    <a:lnTo>
                      <a:pt x="1433" y="615"/>
                    </a:lnTo>
                    <a:lnTo>
                      <a:pt x="1318" y="735"/>
                    </a:lnTo>
                    <a:lnTo>
                      <a:pt x="1198" y="860"/>
                    </a:lnTo>
                    <a:lnTo>
                      <a:pt x="1080" y="986"/>
                    </a:lnTo>
                    <a:lnTo>
                      <a:pt x="963" y="1108"/>
                    </a:lnTo>
                    <a:lnTo>
                      <a:pt x="852" y="1222"/>
                    </a:lnTo>
                    <a:lnTo>
                      <a:pt x="753" y="1327"/>
                    </a:lnTo>
                    <a:lnTo>
                      <a:pt x="667" y="1416"/>
                    </a:lnTo>
                    <a:lnTo>
                      <a:pt x="600" y="1486"/>
                    </a:lnTo>
                    <a:lnTo>
                      <a:pt x="551" y="1535"/>
                    </a:lnTo>
                    <a:lnTo>
                      <a:pt x="529" y="1557"/>
                    </a:lnTo>
                    <a:close/>
                  </a:path>
                </a:pathLst>
              </a:custGeom>
              <a:solidFill>
                <a:srgbClr val="E462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70" name="Freeform 365">
                <a:extLst>
                  <a:ext uri="{FF2B5EF4-FFF2-40B4-BE49-F238E27FC236}">
                    <a16:creationId xmlns:a16="http://schemas.microsoft.com/office/drawing/2014/main" id="{6F5E15D0-FC01-43F3-B392-27EC87903D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4" y="1418"/>
                <a:ext cx="81" cy="68"/>
              </a:xfrm>
              <a:custGeom>
                <a:avLst/>
                <a:gdLst>
                  <a:gd name="T0" fmla="*/ 1 w 1552"/>
                  <a:gd name="T1" fmla="*/ 4 h 1302"/>
                  <a:gd name="T2" fmla="*/ 1 w 1552"/>
                  <a:gd name="T3" fmla="*/ 4 h 1302"/>
                  <a:gd name="T4" fmla="*/ 1 w 1552"/>
                  <a:gd name="T5" fmla="*/ 4 h 1302"/>
                  <a:gd name="T6" fmla="*/ 1 w 1552"/>
                  <a:gd name="T7" fmla="*/ 4 h 1302"/>
                  <a:gd name="T8" fmla="*/ 1 w 1552"/>
                  <a:gd name="T9" fmla="*/ 4 h 1302"/>
                  <a:gd name="T10" fmla="*/ 1 w 1552"/>
                  <a:gd name="T11" fmla="*/ 3 h 1302"/>
                  <a:gd name="T12" fmla="*/ 1 w 1552"/>
                  <a:gd name="T13" fmla="*/ 3 h 1302"/>
                  <a:gd name="T14" fmla="*/ 1 w 1552"/>
                  <a:gd name="T15" fmla="*/ 3 h 1302"/>
                  <a:gd name="T16" fmla="*/ 0 w 1552"/>
                  <a:gd name="T17" fmla="*/ 3 h 1302"/>
                  <a:gd name="T18" fmla="*/ 0 w 1552"/>
                  <a:gd name="T19" fmla="*/ 3 h 1302"/>
                  <a:gd name="T20" fmla="*/ 0 w 1552"/>
                  <a:gd name="T21" fmla="*/ 3 h 1302"/>
                  <a:gd name="T22" fmla="*/ 0 w 1552"/>
                  <a:gd name="T23" fmla="*/ 3 h 1302"/>
                  <a:gd name="T24" fmla="*/ 0 w 1552"/>
                  <a:gd name="T25" fmla="*/ 3 h 1302"/>
                  <a:gd name="T26" fmla="*/ 0 w 1552"/>
                  <a:gd name="T27" fmla="*/ 3 h 1302"/>
                  <a:gd name="T28" fmla="*/ 0 w 1552"/>
                  <a:gd name="T29" fmla="*/ 3 h 1302"/>
                  <a:gd name="T30" fmla="*/ 0 w 1552"/>
                  <a:gd name="T31" fmla="*/ 3 h 1302"/>
                  <a:gd name="T32" fmla="*/ 0 w 1552"/>
                  <a:gd name="T33" fmla="*/ 3 h 1302"/>
                  <a:gd name="T34" fmla="*/ 0 w 1552"/>
                  <a:gd name="T35" fmla="*/ 2 h 1302"/>
                  <a:gd name="T36" fmla="*/ 1 w 1552"/>
                  <a:gd name="T37" fmla="*/ 2 h 1302"/>
                  <a:gd name="T38" fmla="*/ 1 w 1552"/>
                  <a:gd name="T39" fmla="*/ 2 h 1302"/>
                  <a:gd name="T40" fmla="*/ 1 w 1552"/>
                  <a:gd name="T41" fmla="*/ 2 h 1302"/>
                  <a:gd name="T42" fmla="*/ 1 w 1552"/>
                  <a:gd name="T43" fmla="*/ 1 h 1302"/>
                  <a:gd name="T44" fmla="*/ 1 w 1552"/>
                  <a:gd name="T45" fmla="*/ 1 h 1302"/>
                  <a:gd name="T46" fmla="*/ 2 w 1552"/>
                  <a:gd name="T47" fmla="*/ 1 h 1302"/>
                  <a:gd name="T48" fmla="*/ 2 w 1552"/>
                  <a:gd name="T49" fmla="*/ 1 h 1302"/>
                  <a:gd name="T50" fmla="*/ 2 w 1552"/>
                  <a:gd name="T51" fmla="*/ 1 h 1302"/>
                  <a:gd name="T52" fmla="*/ 2 w 1552"/>
                  <a:gd name="T53" fmla="*/ 1 h 1302"/>
                  <a:gd name="T54" fmla="*/ 2 w 1552"/>
                  <a:gd name="T55" fmla="*/ 0 h 1302"/>
                  <a:gd name="T56" fmla="*/ 3 w 1552"/>
                  <a:gd name="T57" fmla="*/ 0 h 1302"/>
                  <a:gd name="T58" fmla="*/ 3 w 1552"/>
                  <a:gd name="T59" fmla="*/ 0 h 1302"/>
                  <a:gd name="T60" fmla="*/ 3 w 1552"/>
                  <a:gd name="T61" fmla="*/ 0 h 1302"/>
                  <a:gd name="T62" fmla="*/ 3 w 1552"/>
                  <a:gd name="T63" fmla="*/ 0 h 1302"/>
                  <a:gd name="T64" fmla="*/ 3 w 1552"/>
                  <a:gd name="T65" fmla="*/ 0 h 1302"/>
                  <a:gd name="T66" fmla="*/ 3 w 1552"/>
                  <a:gd name="T67" fmla="*/ 0 h 1302"/>
                  <a:gd name="T68" fmla="*/ 3 w 1552"/>
                  <a:gd name="T69" fmla="*/ 0 h 1302"/>
                  <a:gd name="T70" fmla="*/ 3 w 1552"/>
                  <a:gd name="T71" fmla="*/ 0 h 1302"/>
                  <a:gd name="T72" fmla="*/ 4 w 1552"/>
                  <a:gd name="T73" fmla="*/ 0 h 1302"/>
                  <a:gd name="T74" fmla="*/ 4 w 1552"/>
                  <a:gd name="T75" fmla="*/ 0 h 1302"/>
                  <a:gd name="T76" fmla="*/ 4 w 1552"/>
                  <a:gd name="T77" fmla="*/ 0 h 1302"/>
                  <a:gd name="T78" fmla="*/ 4 w 1552"/>
                  <a:gd name="T79" fmla="*/ 0 h 1302"/>
                  <a:gd name="T80" fmla="*/ 4 w 1552"/>
                  <a:gd name="T81" fmla="*/ 1 h 1302"/>
                  <a:gd name="T82" fmla="*/ 4 w 1552"/>
                  <a:gd name="T83" fmla="*/ 1 h 1302"/>
                  <a:gd name="T84" fmla="*/ 4 w 1552"/>
                  <a:gd name="T85" fmla="*/ 1 h 1302"/>
                  <a:gd name="T86" fmla="*/ 4 w 1552"/>
                  <a:gd name="T87" fmla="*/ 1 h 1302"/>
                  <a:gd name="T88" fmla="*/ 3 w 1552"/>
                  <a:gd name="T89" fmla="*/ 2 h 1302"/>
                  <a:gd name="T90" fmla="*/ 3 w 1552"/>
                  <a:gd name="T91" fmla="*/ 2 h 1302"/>
                  <a:gd name="T92" fmla="*/ 2 w 1552"/>
                  <a:gd name="T93" fmla="*/ 3 h 1302"/>
                  <a:gd name="T94" fmla="*/ 2 w 1552"/>
                  <a:gd name="T95" fmla="*/ 3 h 1302"/>
                  <a:gd name="T96" fmla="*/ 1 w 1552"/>
                  <a:gd name="T97" fmla="*/ 3 h 130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552" h="1302">
                    <a:moveTo>
                      <a:pt x="493" y="1292"/>
                    </a:moveTo>
                    <a:lnTo>
                      <a:pt x="487" y="1295"/>
                    </a:lnTo>
                    <a:lnTo>
                      <a:pt x="479" y="1298"/>
                    </a:lnTo>
                    <a:lnTo>
                      <a:pt x="467" y="1300"/>
                    </a:lnTo>
                    <a:lnTo>
                      <a:pt x="453" y="1302"/>
                    </a:lnTo>
                    <a:lnTo>
                      <a:pt x="438" y="1302"/>
                    </a:lnTo>
                    <a:lnTo>
                      <a:pt x="420" y="1302"/>
                    </a:lnTo>
                    <a:lnTo>
                      <a:pt x="401" y="1301"/>
                    </a:lnTo>
                    <a:lnTo>
                      <a:pt x="379" y="1299"/>
                    </a:lnTo>
                    <a:lnTo>
                      <a:pt x="358" y="1297"/>
                    </a:lnTo>
                    <a:lnTo>
                      <a:pt x="334" y="1294"/>
                    </a:lnTo>
                    <a:lnTo>
                      <a:pt x="311" y="1290"/>
                    </a:lnTo>
                    <a:lnTo>
                      <a:pt x="286" y="1286"/>
                    </a:lnTo>
                    <a:lnTo>
                      <a:pt x="262" y="1280"/>
                    </a:lnTo>
                    <a:lnTo>
                      <a:pt x="236" y="1274"/>
                    </a:lnTo>
                    <a:lnTo>
                      <a:pt x="211" y="1266"/>
                    </a:lnTo>
                    <a:lnTo>
                      <a:pt x="187" y="1259"/>
                    </a:lnTo>
                    <a:lnTo>
                      <a:pt x="163" y="1251"/>
                    </a:lnTo>
                    <a:lnTo>
                      <a:pt x="140" y="1242"/>
                    </a:lnTo>
                    <a:lnTo>
                      <a:pt x="117" y="1232"/>
                    </a:lnTo>
                    <a:lnTo>
                      <a:pt x="97" y="1221"/>
                    </a:lnTo>
                    <a:lnTo>
                      <a:pt x="77" y="1210"/>
                    </a:lnTo>
                    <a:lnTo>
                      <a:pt x="59" y="1198"/>
                    </a:lnTo>
                    <a:lnTo>
                      <a:pt x="44" y="1185"/>
                    </a:lnTo>
                    <a:lnTo>
                      <a:pt x="29" y="1171"/>
                    </a:lnTo>
                    <a:lnTo>
                      <a:pt x="18" y="1157"/>
                    </a:lnTo>
                    <a:lnTo>
                      <a:pt x="9" y="1142"/>
                    </a:lnTo>
                    <a:lnTo>
                      <a:pt x="3" y="1126"/>
                    </a:lnTo>
                    <a:lnTo>
                      <a:pt x="0" y="1110"/>
                    </a:lnTo>
                    <a:lnTo>
                      <a:pt x="0" y="1092"/>
                    </a:lnTo>
                    <a:lnTo>
                      <a:pt x="3" y="1075"/>
                    </a:lnTo>
                    <a:lnTo>
                      <a:pt x="10" y="1056"/>
                    </a:lnTo>
                    <a:lnTo>
                      <a:pt x="21" y="1037"/>
                    </a:lnTo>
                    <a:lnTo>
                      <a:pt x="58" y="979"/>
                    </a:lnTo>
                    <a:lnTo>
                      <a:pt x="95" y="923"/>
                    </a:lnTo>
                    <a:lnTo>
                      <a:pt x="133" y="869"/>
                    </a:lnTo>
                    <a:lnTo>
                      <a:pt x="170" y="817"/>
                    </a:lnTo>
                    <a:lnTo>
                      <a:pt x="208" y="767"/>
                    </a:lnTo>
                    <a:lnTo>
                      <a:pt x="246" y="720"/>
                    </a:lnTo>
                    <a:lnTo>
                      <a:pt x="283" y="674"/>
                    </a:lnTo>
                    <a:lnTo>
                      <a:pt x="321" y="629"/>
                    </a:lnTo>
                    <a:lnTo>
                      <a:pt x="359" y="587"/>
                    </a:lnTo>
                    <a:lnTo>
                      <a:pt x="396" y="546"/>
                    </a:lnTo>
                    <a:lnTo>
                      <a:pt x="433" y="507"/>
                    </a:lnTo>
                    <a:lnTo>
                      <a:pt x="469" y="470"/>
                    </a:lnTo>
                    <a:lnTo>
                      <a:pt x="506" y="434"/>
                    </a:lnTo>
                    <a:lnTo>
                      <a:pt x="542" y="401"/>
                    </a:lnTo>
                    <a:lnTo>
                      <a:pt x="578" y="369"/>
                    </a:lnTo>
                    <a:lnTo>
                      <a:pt x="614" y="338"/>
                    </a:lnTo>
                    <a:lnTo>
                      <a:pt x="648" y="309"/>
                    </a:lnTo>
                    <a:lnTo>
                      <a:pt x="683" y="281"/>
                    </a:lnTo>
                    <a:lnTo>
                      <a:pt x="717" y="254"/>
                    </a:lnTo>
                    <a:lnTo>
                      <a:pt x="750" y="229"/>
                    </a:lnTo>
                    <a:lnTo>
                      <a:pt x="783" y="205"/>
                    </a:lnTo>
                    <a:lnTo>
                      <a:pt x="814" y="183"/>
                    </a:lnTo>
                    <a:lnTo>
                      <a:pt x="846" y="161"/>
                    </a:lnTo>
                    <a:lnTo>
                      <a:pt x="877" y="141"/>
                    </a:lnTo>
                    <a:lnTo>
                      <a:pt x="935" y="104"/>
                    </a:lnTo>
                    <a:lnTo>
                      <a:pt x="989" y="72"/>
                    </a:lnTo>
                    <a:lnTo>
                      <a:pt x="1041" y="44"/>
                    </a:lnTo>
                    <a:lnTo>
                      <a:pt x="1087" y="18"/>
                    </a:lnTo>
                    <a:lnTo>
                      <a:pt x="1102" y="11"/>
                    </a:lnTo>
                    <a:lnTo>
                      <a:pt x="1118" y="6"/>
                    </a:lnTo>
                    <a:lnTo>
                      <a:pt x="1135" y="2"/>
                    </a:lnTo>
                    <a:lnTo>
                      <a:pt x="1152" y="0"/>
                    </a:lnTo>
                    <a:lnTo>
                      <a:pt x="1170" y="0"/>
                    </a:lnTo>
                    <a:lnTo>
                      <a:pt x="1188" y="1"/>
                    </a:lnTo>
                    <a:lnTo>
                      <a:pt x="1206" y="4"/>
                    </a:lnTo>
                    <a:lnTo>
                      <a:pt x="1225" y="8"/>
                    </a:lnTo>
                    <a:lnTo>
                      <a:pt x="1244" y="13"/>
                    </a:lnTo>
                    <a:lnTo>
                      <a:pt x="1264" y="20"/>
                    </a:lnTo>
                    <a:lnTo>
                      <a:pt x="1283" y="27"/>
                    </a:lnTo>
                    <a:lnTo>
                      <a:pt x="1303" y="35"/>
                    </a:lnTo>
                    <a:lnTo>
                      <a:pt x="1322" y="44"/>
                    </a:lnTo>
                    <a:lnTo>
                      <a:pt x="1340" y="54"/>
                    </a:lnTo>
                    <a:lnTo>
                      <a:pt x="1360" y="63"/>
                    </a:lnTo>
                    <a:lnTo>
                      <a:pt x="1378" y="73"/>
                    </a:lnTo>
                    <a:lnTo>
                      <a:pt x="1413" y="95"/>
                    </a:lnTo>
                    <a:lnTo>
                      <a:pt x="1446" y="116"/>
                    </a:lnTo>
                    <a:lnTo>
                      <a:pt x="1476" y="138"/>
                    </a:lnTo>
                    <a:lnTo>
                      <a:pt x="1501" y="156"/>
                    </a:lnTo>
                    <a:lnTo>
                      <a:pt x="1539" y="186"/>
                    </a:lnTo>
                    <a:lnTo>
                      <a:pt x="1552" y="197"/>
                    </a:lnTo>
                    <a:lnTo>
                      <a:pt x="1541" y="209"/>
                    </a:lnTo>
                    <a:lnTo>
                      <a:pt x="1508" y="242"/>
                    </a:lnTo>
                    <a:lnTo>
                      <a:pt x="1459" y="294"/>
                    </a:lnTo>
                    <a:lnTo>
                      <a:pt x="1394" y="362"/>
                    </a:lnTo>
                    <a:lnTo>
                      <a:pt x="1316" y="443"/>
                    </a:lnTo>
                    <a:lnTo>
                      <a:pt x="1230" y="532"/>
                    </a:lnTo>
                    <a:lnTo>
                      <a:pt x="1137" y="629"/>
                    </a:lnTo>
                    <a:lnTo>
                      <a:pt x="1041" y="728"/>
                    </a:lnTo>
                    <a:lnTo>
                      <a:pt x="943" y="828"/>
                    </a:lnTo>
                    <a:lnTo>
                      <a:pt x="849" y="927"/>
                    </a:lnTo>
                    <a:lnTo>
                      <a:pt x="760" y="1019"/>
                    </a:lnTo>
                    <a:lnTo>
                      <a:pt x="678" y="1103"/>
                    </a:lnTo>
                    <a:lnTo>
                      <a:pt x="609" y="1175"/>
                    </a:lnTo>
                    <a:lnTo>
                      <a:pt x="552" y="1233"/>
                    </a:lnTo>
                    <a:lnTo>
                      <a:pt x="512" y="1273"/>
                    </a:lnTo>
                    <a:lnTo>
                      <a:pt x="493" y="1292"/>
                    </a:lnTo>
                    <a:close/>
                  </a:path>
                </a:pathLst>
              </a:custGeom>
              <a:solidFill>
                <a:srgbClr val="E66F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71" name="Freeform 366">
                <a:extLst>
                  <a:ext uri="{FF2B5EF4-FFF2-40B4-BE49-F238E27FC236}">
                    <a16:creationId xmlns:a16="http://schemas.microsoft.com/office/drawing/2014/main" id="{7F31DA26-93D0-41A5-8853-A3BD5C39E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0" y="1422"/>
                <a:ext cx="67" cy="55"/>
              </a:xfrm>
              <a:custGeom>
                <a:avLst/>
                <a:gdLst>
                  <a:gd name="T0" fmla="*/ 1 w 1278"/>
                  <a:gd name="T1" fmla="*/ 3 h 1040"/>
                  <a:gd name="T2" fmla="*/ 1 w 1278"/>
                  <a:gd name="T3" fmla="*/ 3 h 1040"/>
                  <a:gd name="T4" fmla="*/ 1 w 1278"/>
                  <a:gd name="T5" fmla="*/ 3 h 1040"/>
                  <a:gd name="T6" fmla="*/ 1 w 1278"/>
                  <a:gd name="T7" fmla="*/ 3 h 1040"/>
                  <a:gd name="T8" fmla="*/ 1 w 1278"/>
                  <a:gd name="T9" fmla="*/ 3 h 1040"/>
                  <a:gd name="T10" fmla="*/ 1 w 1278"/>
                  <a:gd name="T11" fmla="*/ 3 h 1040"/>
                  <a:gd name="T12" fmla="*/ 1 w 1278"/>
                  <a:gd name="T13" fmla="*/ 3 h 1040"/>
                  <a:gd name="T14" fmla="*/ 1 w 1278"/>
                  <a:gd name="T15" fmla="*/ 3 h 1040"/>
                  <a:gd name="T16" fmla="*/ 0 w 1278"/>
                  <a:gd name="T17" fmla="*/ 3 h 1040"/>
                  <a:gd name="T18" fmla="*/ 0 w 1278"/>
                  <a:gd name="T19" fmla="*/ 3 h 1040"/>
                  <a:gd name="T20" fmla="*/ 0 w 1278"/>
                  <a:gd name="T21" fmla="*/ 3 h 1040"/>
                  <a:gd name="T22" fmla="*/ 0 w 1278"/>
                  <a:gd name="T23" fmla="*/ 3 h 1040"/>
                  <a:gd name="T24" fmla="*/ 0 w 1278"/>
                  <a:gd name="T25" fmla="*/ 3 h 1040"/>
                  <a:gd name="T26" fmla="*/ 0 w 1278"/>
                  <a:gd name="T27" fmla="*/ 2 h 1040"/>
                  <a:gd name="T28" fmla="*/ 0 w 1278"/>
                  <a:gd name="T29" fmla="*/ 2 h 1040"/>
                  <a:gd name="T30" fmla="*/ 0 w 1278"/>
                  <a:gd name="T31" fmla="*/ 2 h 1040"/>
                  <a:gd name="T32" fmla="*/ 0 w 1278"/>
                  <a:gd name="T33" fmla="*/ 2 h 1040"/>
                  <a:gd name="T34" fmla="*/ 0 w 1278"/>
                  <a:gd name="T35" fmla="*/ 2 h 1040"/>
                  <a:gd name="T36" fmla="*/ 0 w 1278"/>
                  <a:gd name="T37" fmla="*/ 2 h 1040"/>
                  <a:gd name="T38" fmla="*/ 1 w 1278"/>
                  <a:gd name="T39" fmla="*/ 1 h 1040"/>
                  <a:gd name="T40" fmla="*/ 1 w 1278"/>
                  <a:gd name="T41" fmla="*/ 1 h 1040"/>
                  <a:gd name="T42" fmla="*/ 1 w 1278"/>
                  <a:gd name="T43" fmla="*/ 1 h 1040"/>
                  <a:gd name="T44" fmla="*/ 1 w 1278"/>
                  <a:gd name="T45" fmla="*/ 1 h 1040"/>
                  <a:gd name="T46" fmla="*/ 1 w 1278"/>
                  <a:gd name="T47" fmla="*/ 1 h 1040"/>
                  <a:gd name="T48" fmla="*/ 1 w 1278"/>
                  <a:gd name="T49" fmla="*/ 1 h 1040"/>
                  <a:gd name="T50" fmla="*/ 2 w 1278"/>
                  <a:gd name="T51" fmla="*/ 1 h 1040"/>
                  <a:gd name="T52" fmla="*/ 2 w 1278"/>
                  <a:gd name="T53" fmla="*/ 0 h 1040"/>
                  <a:gd name="T54" fmla="*/ 2 w 1278"/>
                  <a:gd name="T55" fmla="*/ 0 h 1040"/>
                  <a:gd name="T56" fmla="*/ 2 w 1278"/>
                  <a:gd name="T57" fmla="*/ 0 h 1040"/>
                  <a:gd name="T58" fmla="*/ 2 w 1278"/>
                  <a:gd name="T59" fmla="*/ 0 h 1040"/>
                  <a:gd name="T60" fmla="*/ 2 w 1278"/>
                  <a:gd name="T61" fmla="*/ 0 h 1040"/>
                  <a:gd name="T62" fmla="*/ 3 w 1278"/>
                  <a:gd name="T63" fmla="*/ 0 h 1040"/>
                  <a:gd name="T64" fmla="*/ 3 w 1278"/>
                  <a:gd name="T65" fmla="*/ 0 h 1040"/>
                  <a:gd name="T66" fmla="*/ 3 w 1278"/>
                  <a:gd name="T67" fmla="*/ 0 h 1040"/>
                  <a:gd name="T68" fmla="*/ 3 w 1278"/>
                  <a:gd name="T69" fmla="*/ 0 h 1040"/>
                  <a:gd name="T70" fmla="*/ 3 w 1278"/>
                  <a:gd name="T71" fmla="*/ 0 h 1040"/>
                  <a:gd name="T72" fmla="*/ 3 w 1278"/>
                  <a:gd name="T73" fmla="*/ 0 h 1040"/>
                  <a:gd name="T74" fmla="*/ 3 w 1278"/>
                  <a:gd name="T75" fmla="*/ 0 h 1040"/>
                  <a:gd name="T76" fmla="*/ 3 w 1278"/>
                  <a:gd name="T77" fmla="*/ 0 h 1040"/>
                  <a:gd name="T78" fmla="*/ 3 w 1278"/>
                  <a:gd name="T79" fmla="*/ 1 h 1040"/>
                  <a:gd name="T80" fmla="*/ 3 w 1278"/>
                  <a:gd name="T81" fmla="*/ 1 h 1040"/>
                  <a:gd name="T82" fmla="*/ 3 w 1278"/>
                  <a:gd name="T83" fmla="*/ 1 h 1040"/>
                  <a:gd name="T84" fmla="*/ 3 w 1278"/>
                  <a:gd name="T85" fmla="*/ 1 h 1040"/>
                  <a:gd name="T86" fmla="*/ 3 w 1278"/>
                  <a:gd name="T87" fmla="*/ 1 h 1040"/>
                  <a:gd name="T88" fmla="*/ 2 w 1278"/>
                  <a:gd name="T89" fmla="*/ 2 h 1040"/>
                  <a:gd name="T90" fmla="*/ 2 w 1278"/>
                  <a:gd name="T91" fmla="*/ 2 h 1040"/>
                  <a:gd name="T92" fmla="*/ 2 w 1278"/>
                  <a:gd name="T93" fmla="*/ 3 h 1040"/>
                  <a:gd name="T94" fmla="*/ 1 w 1278"/>
                  <a:gd name="T95" fmla="*/ 3 h 104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278" h="1040">
                    <a:moveTo>
                      <a:pt x="459" y="1029"/>
                    </a:moveTo>
                    <a:lnTo>
                      <a:pt x="454" y="1033"/>
                    </a:lnTo>
                    <a:lnTo>
                      <a:pt x="444" y="1036"/>
                    </a:lnTo>
                    <a:lnTo>
                      <a:pt x="434" y="1038"/>
                    </a:lnTo>
                    <a:lnTo>
                      <a:pt x="421" y="1039"/>
                    </a:lnTo>
                    <a:lnTo>
                      <a:pt x="407" y="1040"/>
                    </a:lnTo>
                    <a:lnTo>
                      <a:pt x="389" y="1040"/>
                    </a:lnTo>
                    <a:lnTo>
                      <a:pt x="371" y="1039"/>
                    </a:lnTo>
                    <a:lnTo>
                      <a:pt x="351" y="1038"/>
                    </a:lnTo>
                    <a:lnTo>
                      <a:pt x="331" y="1035"/>
                    </a:lnTo>
                    <a:lnTo>
                      <a:pt x="309" y="1033"/>
                    </a:lnTo>
                    <a:lnTo>
                      <a:pt x="287" y="1029"/>
                    </a:lnTo>
                    <a:lnTo>
                      <a:pt x="264" y="1025"/>
                    </a:lnTo>
                    <a:lnTo>
                      <a:pt x="241" y="1020"/>
                    </a:lnTo>
                    <a:lnTo>
                      <a:pt x="218" y="1014"/>
                    </a:lnTo>
                    <a:lnTo>
                      <a:pt x="195" y="1008"/>
                    </a:lnTo>
                    <a:lnTo>
                      <a:pt x="172" y="1000"/>
                    </a:lnTo>
                    <a:lnTo>
                      <a:pt x="150" y="992"/>
                    </a:lnTo>
                    <a:lnTo>
                      <a:pt x="128" y="983"/>
                    </a:lnTo>
                    <a:lnTo>
                      <a:pt x="108" y="974"/>
                    </a:lnTo>
                    <a:lnTo>
                      <a:pt x="88" y="965"/>
                    </a:lnTo>
                    <a:lnTo>
                      <a:pt x="70" y="953"/>
                    </a:lnTo>
                    <a:lnTo>
                      <a:pt x="53" y="942"/>
                    </a:lnTo>
                    <a:lnTo>
                      <a:pt x="39" y="931"/>
                    </a:lnTo>
                    <a:lnTo>
                      <a:pt x="27" y="918"/>
                    </a:lnTo>
                    <a:lnTo>
                      <a:pt x="17" y="904"/>
                    </a:lnTo>
                    <a:lnTo>
                      <a:pt x="8" y="891"/>
                    </a:lnTo>
                    <a:lnTo>
                      <a:pt x="3" y="876"/>
                    </a:lnTo>
                    <a:lnTo>
                      <a:pt x="0" y="861"/>
                    </a:lnTo>
                    <a:lnTo>
                      <a:pt x="0" y="845"/>
                    </a:lnTo>
                    <a:lnTo>
                      <a:pt x="4" y="829"/>
                    </a:lnTo>
                    <a:lnTo>
                      <a:pt x="11" y="811"/>
                    </a:lnTo>
                    <a:lnTo>
                      <a:pt x="23" y="794"/>
                    </a:lnTo>
                    <a:lnTo>
                      <a:pt x="52" y="749"/>
                    </a:lnTo>
                    <a:lnTo>
                      <a:pt x="81" y="707"/>
                    </a:lnTo>
                    <a:lnTo>
                      <a:pt x="111" y="666"/>
                    </a:lnTo>
                    <a:lnTo>
                      <a:pt x="139" y="627"/>
                    </a:lnTo>
                    <a:lnTo>
                      <a:pt x="168" y="589"/>
                    </a:lnTo>
                    <a:lnTo>
                      <a:pt x="197" y="553"/>
                    </a:lnTo>
                    <a:lnTo>
                      <a:pt x="225" y="520"/>
                    </a:lnTo>
                    <a:lnTo>
                      <a:pt x="253" y="487"/>
                    </a:lnTo>
                    <a:lnTo>
                      <a:pt x="282" y="455"/>
                    </a:lnTo>
                    <a:lnTo>
                      <a:pt x="309" y="425"/>
                    </a:lnTo>
                    <a:lnTo>
                      <a:pt x="337" y="397"/>
                    </a:lnTo>
                    <a:lnTo>
                      <a:pt x="364" y="369"/>
                    </a:lnTo>
                    <a:lnTo>
                      <a:pt x="391" y="344"/>
                    </a:lnTo>
                    <a:lnTo>
                      <a:pt x="418" y="318"/>
                    </a:lnTo>
                    <a:lnTo>
                      <a:pt x="443" y="294"/>
                    </a:lnTo>
                    <a:lnTo>
                      <a:pt x="470" y="272"/>
                    </a:lnTo>
                    <a:lnTo>
                      <a:pt x="496" y="250"/>
                    </a:lnTo>
                    <a:lnTo>
                      <a:pt x="521" y="230"/>
                    </a:lnTo>
                    <a:lnTo>
                      <a:pt x="546" y="210"/>
                    </a:lnTo>
                    <a:lnTo>
                      <a:pt x="570" y="191"/>
                    </a:lnTo>
                    <a:lnTo>
                      <a:pt x="618" y="156"/>
                    </a:lnTo>
                    <a:lnTo>
                      <a:pt x="665" y="125"/>
                    </a:lnTo>
                    <a:lnTo>
                      <a:pt x="710" y="96"/>
                    </a:lnTo>
                    <a:lnTo>
                      <a:pt x="752" y="69"/>
                    </a:lnTo>
                    <a:lnTo>
                      <a:pt x="792" y="44"/>
                    </a:lnTo>
                    <a:lnTo>
                      <a:pt x="831" y="20"/>
                    </a:lnTo>
                    <a:lnTo>
                      <a:pt x="846" y="13"/>
                    </a:lnTo>
                    <a:lnTo>
                      <a:pt x="861" y="7"/>
                    </a:lnTo>
                    <a:lnTo>
                      <a:pt x="876" y="3"/>
                    </a:lnTo>
                    <a:lnTo>
                      <a:pt x="893" y="1"/>
                    </a:lnTo>
                    <a:lnTo>
                      <a:pt x="910" y="0"/>
                    </a:lnTo>
                    <a:lnTo>
                      <a:pt x="928" y="1"/>
                    </a:lnTo>
                    <a:lnTo>
                      <a:pt x="945" y="4"/>
                    </a:lnTo>
                    <a:lnTo>
                      <a:pt x="963" y="8"/>
                    </a:lnTo>
                    <a:lnTo>
                      <a:pt x="982" y="13"/>
                    </a:lnTo>
                    <a:lnTo>
                      <a:pt x="1000" y="19"/>
                    </a:lnTo>
                    <a:lnTo>
                      <a:pt x="1019" y="26"/>
                    </a:lnTo>
                    <a:lnTo>
                      <a:pt x="1037" y="34"/>
                    </a:lnTo>
                    <a:lnTo>
                      <a:pt x="1056" y="44"/>
                    </a:lnTo>
                    <a:lnTo>
                      <a:pt x="1074" y="54"/>
                    </a:lnTo>
                    <a:lnTo>
                      <a:pt x="1092" y="64"/>
                    </a:lnTo>
                    <a:lnTo>
                      <a:pt x="1110" y="74"/>
                    </a:lnTo>
                    <a:lnTo>
                      <a:pt x="1144" y="97"/>
                    </a:lnTo>
                    <a:lnTo>
                      <a:pt x="1175" y="118"/>
                    </a:lnTo>
                    <a:lnTo>
                      <a:pt x="1204" y="140"/>
                    </a:lnTo>
                    <a:lnTo>
                      <a:pt x="1229" y="159"/>
                    </a:lnTo>
                    <a:lnTo>
                      <a:pt x="1264" y="190"/>
                    </a:lnTo>
                    <a:lnTo>
                      <a:pt x="1278" y="202"/>
                    </a:lnTo>
                    <a:lnTo>
                      <a:pt x="1268" y="210"/>
                    </a:lnTo>
                    <a:lnTo>
                      <a:pt x="1244" y="236"/>
                    </a:lnTo>
                    <a:lnTo>
                      <a:pt x="1206" y="275"/>
                    </a:lnTo>
                    <a:lnTo>
                      <a:pt x="1156" y="325"/>
                    </a:lnTo>
                    <a:lnTo>
                      <a:pt x="1098" y="385"/>
                    </a:lnTo>
                    <a:lnTo>
                      <a:pt x="1031" y="452"/>
                    </a:lnTo>
                    <a:lnTo>
                      <a:pt x="960" y="525"/>
                    </a:lnTo>
                    <a:lnTo>
                      <a:pt x="887" y="599"/>
                    </a:lnTo>
                    <a:lnTo>
                      <a:pt x="812" y="675"/>
                    </a:lnTo>
                    <a:lnTo>
                      <a:pt x="739" y="749"/>
                    </a:lnTo>
                    <a:lnTo>
                      <a:pt x="670" y="818"/>
                    </a:lnTo>
                    <a:lnTo>
                      <a:pt x="607" y="882"/>
                    </a:lnTo>
                    <a:lnTo>
                      <a:pt x="552" y="937"/>
                    </a:lnTo>
                    <a:lnTo>
                      <a:pt x="508" y="982"/>
                    </a:lnTo>
                    <a:lnTo>
                      <a:pt x="476" y="1013"/>
                    </a:lnTo>
                    <a:lnTo>
                      <a:pt x="459" y="1029"/>
                    </a:lnTo>
                    <a:close/>
                  </a:path>
                </a:pathLst>
              </a:custGeom>
              <a:solidFill>
                <a:srgbClr val="E87A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72" name="Freeform 367">
                <a:extLst>
                  <a:ext uri="{FF2B5EF4-FFF2-40B4-BE49-F238E27FC236}">
                    <a16:creationId xmlns:a16="http://schemas.microsoft.com/office/drawing/2014/main" id="{1F5DCF57-CBA1-4AF0-9D15-09828CAA9B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6" y="1427"/>
                <a:ext cx="53" cy="41"/>
              </a:xfrm>
              <a:custGeom>
                <a:avLst/>
                <a:gdLst>
                  <a:gd name="T0" fmla="*/ 1 w 997"/>
                  <a:gd name="T1" fmla="*/ 2 h 777"/>
                  <a:gd name="T2" fmla="*/ 1 w 997"/>
                  <a:gd name="T3" fmla="*/ 2 h 777"/>
                  <a:gd name="T4" fmla="*/ 1 w 997"/>
                  <a:gd name="T5" fmla="*/ 2 h 777"/>
                  <a:gd name="T6" fmla="*/ 1 w 997"/>
                  <a:gd name="T7" fmla="*/ 2 h 777"/>
                  <a:gd name="T8" fmla="*/ 1 w 997"/>
                  <a:gd name="T9" fmla="*/ 2 h 777"/>
                  <a:gd name="T10" fmla="*/ 1 w 997"/>
                  <a:gd name="T11" fmla="*/ 2 h 777"/>
                  <a:gd name="T12" fmla="*/ 1 w 997"/>
                  <a:gd name="T13" fmla="*/ 2 h 777"/>
                  <a:gd name="T14" fmla="*/ 0 w 997"/>
                  <a:gd name="T15" fmla="*/ 2 h 777"/>
                  <a:gd name="T16" fmla="*/ 0 w 997"/>
                  <a:gd name="T17" fmla="*/ 2 h 777"/>
                  <a:gd name="T18" fmla="*/ 0 w 997"/>
                  <a:gd name="T19" fmla="*/ 2 h 777"/>
                  <a:gd name="T20" fmla="*/ 0 w 997"/>
                  <a:gd name="T21" fmla="*/ 2 h 777"/>
                  <a:gd name="T22" fmla="*/ 0 w 997"/>
                  <a:gd name="T23" fmla="*/ 2 h 777"/>
                  <a:gd name="T24" fmla="*/ 0 w 997"/>
                  <a:gd name="T25" fmla="*/ 2 h 777"/>
                  <a:gd name="T26" fmla="*/ 0 w 997"/>
                  <a:gd name="T27" fmla="*/ 2 h 777"/>
                  <a:gd name="T28" fmla="*/ 0 w 997"/>
                  <a:gd name="T29" fmla="*/ 2 h 777"/>
                  <a:gd name="T30" fmla="*/ 0 w 997"/>
                  <a:gd name="T31" fmla="*/ 2 h 777"/>
                  <a:gd name="T32" fmla="*/ 0 w 997"/>
                  <a:gd name="T33" fmla="*/ 1 h 777"/>
                  <a:gd name="T34" fmla="*/ 0 w 997"/>
                  <a:gd name="T35" fmla="*/ 1 h 777"/>
                  <a:gd name="T36" fmla="*/ 1 w 997"/>
                  <a:gd name="T37" fmla="*/ 1 h 777"/>
                  <a:gd name="T38" fmla="*/ 1 w 997"/>
                  <a:gd name="T39" fmla="*/ 1 h 777"/>
                  <a:gd name="T40" fmla="*/ 1 w 997"/>
                  <a:gd name="T41" fmla="*/ 0 h 777"/>
                  <a:gd name="T42" fmla="*/ 1 w 997"/>
                  <a:gd name="T43" fmla="*/ 0 h 777"/>
                  <a:gd name="T44" fmla="*/ 1 w 997"/>
                  <a:gd name="T45" fmla="*/ 0 h 777"/>
                  <a:gd name="T46" fmla="*/ 2 w 997"/>
                  <a:gd name="T47" fmla="*/ 0 h 777"/>
                  <a:gd name="T48" fmla="*/ 2 w 997"/>
                  <a:gd name="T49" fmla="*/ 0 h 777"/>
                  <a:gd name="T50" fmla="*/ 2 w 997"/>
                  <a:gd name="T51" fmla="*/ 0 h 777"/>
                  <a:gd name="T52" fmla="*/ 2 w 997"/>
                  <a:gd name="T53" fmla="*/ 0 h 777"/>
                  <a:gd name="T54" fmla="*/ 2 w 997"/>
                  <a:gd name="T55" fmla="*/ 0 h 777"/>
                  <a:gd name="T56" fmla="*/ 2 w 997"/>
                  <a:gd name="T57" fmla="*/ 0 h 777"/>
                  <a:gd name="T58" fmla="*/ 2 w 997"/>
                  <a:gd name="T59" fmla="*/ 0 h 777"/>
                  <a:gd name="T60" fmla="*/ 2 w 997"/>
                  <a:gd name="T61" fmla="*/ 0 h 777"/>
                  <a:gd name="T62" fmla="*/ 2 w 997"/>
                  <a:gd name="T63" fmla="*/ 0 h 777"/>
                  <a:gd name="T64" fmla="*/ 3 w 997"/>
                  <a:gd name="T65" fmla="*/ 0 h 777"/>
                  <a:gd name="T66" fmla="*/ 3 w 997"/>
                  <a:gd name="T67" fmla="*/ 1 h 777"/>
                  <a:gd name="T68" fmla="*/ 3 w 997"/>
                  <a:gd name="T69" fmla="*/ 1 h 777"/>
                  <a:gd name="T70" fmla="*/ 2 w 997"/>
                  <a:gd name="T71" fmla="*/ 1 h 777"/>
                  <a:gd name="T72" fmla="*/ 2 w 997"/>
                  <a:gd name="T73" fmla="*/ 2 h 777"/>
                  <a:gd name="T74" fmla="*/ 1 w 997"/>
                  <a:gd name="T75" fmla="*/ 2 h 77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997" h="777">
                    <a:moveTo>
                      <a:pt x="422" y="765"/>
                    </a:moveTo>
                    <a:lnTo>
                      <a:pt x="416" y="769"/>
                    </a:lnTo>
                    <a:lnTo>
                      <a:pt x="407" y="771"/>
                    </a:lnTo>
                    <a:lnTo>
                      <a:pt x="397" y="774"/>
                    </a:lnTo>
                    <a:lnTo>
                      <a:pt x="385" y="775"/>
                    </a:lnTo>
                    <a:lnTo>
                      <a:pt x="372" y="777"/>
                    </a:lnTo>
                    <a:lnTo>
                      <a:pt x="355" y="777"/>
                    </a:lnTo>
                    <a:lnTo>
                      <a:pt x="339" y="775"/>
                    </a:lnTo>
                    <a:lnTo>
                      <a:pt x="320" y="774"/>
                    </a:lnTo>
                    <a:lnTo>
                      <a:pt x="301" y="772"/>
                    </a:lnTo>
                    <a:lnTo>
                      <a:pt x="281" y="770"/>
                    </a:lnTo>
                    <a:lnTo>
                      <a:pt x="260" y="766"/>
                    </a:lnTo>
                    <a:lnTo>
                      <a:pt x="239" y="762"/>
                    </a:lnTo>
                    <a:lnTo>
                      <a:pt x="218" y="758"/>
                    </a:lnTo>
                    <a:lnTo>
                      <a:pt x="197" y="753"/>
                    </a:lnTo>
                    <a:lnTo>
                      <a:pt x="175" y="747"/>
                    </a:lnTo>
                    <a:lnTo>
                      <a:pt x="155" y="740"/>
                    </a:lnTo>
                    <a:lnTo>
                      <a:pt x="134" y="733"/>
                    </a:lnTo>
                    <a:lnTo>
                      <a:pt x="115" y="724"/>
                    </a:lnTo>
                    <a:lnTo>
                      <a:pt x="95" y="716"/>
                    </a:lnTo>
                    <a:lnTo>
                      <a:pt x="78" y="707"/>
                    </a:lnTo>
                    <a:lnTo>
                      <a:pt x="61" y="697"/>
                    </a:lnTo>
                    <a:lnTo>
                      <a:pt x="47" y="686"/>
                    </a:lnTo>
                    <a:lnTo>
                      <a:pt x="34" y="675"/>
                    </a:lnTo>
                    <a:lnTo>
                      <a:pt x="22" y="664"/>
                    </a:lnTo>
                    <a:lnTo>
                      <a:pt x="13" y="652"/>
                    </a:lnTo>
                    <a:lnTo>
                      <a:pt x="6" y="638"/>
                    </a:lnTo>
                    <a:lnTo>
                      <a:pt x="2" y="625"/>
                    </a:lnTo>
                    <a:lnTo>
                      <a:pt x="0" y="611"/>
                    </a:lnTo>
                    <a:lnTo>
                      <a:pt x="1" y="595"/>
                    </a:lnTo>
                    <a:lnTo>
                      <a:pt x="5" y="580"/>
                    </a:lnTo>
                    <a:lnTo>
                      <a:pt x="12" y="565"/>
                    </a:lnTo>
                    <a:lnTo>
                      <a:pt x="24" y="548"/>
                    </a:lnTo>
                    <a:lnTo>
                      <a:pt x="65" y="489"/>
                    </a:lnTo>
                    <a:lnTo>
                      <a:pt x="105" y="435"/>
                    </a:lnTo>
                    <a:lnTo>
                      <a:pt x="144" y="386"/>
                    </a:lnTo>
                    <a:lnTo>
                      <a:pt x="182" y="342"/>
                    </a:lnTo>
                    <a:lnTo>
                      <a:pt x="219" y="302"/>
                    </a:lnTo>
                    <a:lnTo>
                      <a:pt x="254" y="266"/>
                    </a:lnTo>
                    <a:lnTo>
                      <a:pt x="288" y="233"/>
                    </a:lnTo>
                    <a:lnTo>
                      <a:pt x="321" y="203"/>
                    </a:lnTo>
                    <a:lnTo>
                      <a:pt x="354" y="177"/>
                    </a:lnTo>
                    <a:lnTo>
                      <a:pt x="386" y="151"/>
                    </a:lnTo>
                    <a:lnTo>
                      <a:pt x="417" y="129"/>
                    </a:lnTo>
                    <a:lnTo>
                      <a:pt x="448" y="106"/>
                    </a:lnTo>
                    <a:lnTo>
                      <a:pt x="509" y="65"/>
                    </a:lnTo>
                    <a:lnTo>
                      <a:pt x="569" y="23"/>
                    </a:lnTo>
                    <a:lnTo>
                      <a:pt x="583" y="14"/>
                    </a:lnTo>
                    <a:lnTo>
                      <a:pt x="598" y="8"/>
                    </a:lnTo>
                    <a:lnTo>
                      <a:pt x="613" y="3"/>
                    </a:lnTo>
                    <a:lnTo>
                      <a:pt x="629" y="1"/>
                    </a:lnTo>
                    <a:lnTo>
                      <a:pt x="645" y="0"/>
                    </a:lnTo>
                    <a:lnTo>
                      <a:pt x="662" y="0"/>
                    </a:lnTo>
                    <a:lnTo>
                      <a:pt x="680" y="3"/>
                    </a:lnTo>
                    <a:lnTo>
                      <a:pt x="697" y="6"/>
                    </a:lnTo>
                    <a:lnTo>
                      <a:pt x="714" y="11"/>
                    </a:lnTo>
                    <a:lnTo>
                      <a:pt x="732" y="18"/>
                    </a:lnTo>
                    <a:lnTo>
                      <a:pt x="750" y="25"/>
                    </a:lnTo>
                    <a:lnTo>
                      <a:pt x="768" y="34"/>
                    </a:lnTo>
                    <a:lnTo>
                      <a:pt x="785" y="43"/>
                    </a:lnTo>
                    <a:lnTo>
                      <a:pt x="802" y="53"/>
                    </a:lnTo>
                    <a:lnTo>
                      <a:pt x="820" y="63"/>
                    </a:lnTo>
                    <a:lnTo>
                      <a:pt x="836" y="74"/>
                    </a:lnTo>
                    <a:lnTo>
                      <a:pt x="869" y="96"/>
                    </a:lnTo>
                    <a:lnTo>
                      <a:pt x="900" y="119"/>
                    </a:lnTo>
                    <a:lnTo>
                      <a:pt x="926" y="141"/>
                    </a:lnTo>
                    <a:lnTo>
                      <a:pt x="950" y="162"/>
                    </a:lnTo>
                    <a:lnTo>
                      <a:pt x="984" y="192"/>
                    </a:lnTo>
                    <a:lnTo>
                      <a:pt x="997" y="204"/>
                    </a:lnTo>
                    <a:lnTo>
                      <a:pt x="973" y="227"/>
                    </a:lnTo>
                    <a:lnTo>
                      <a:pt x="913" y="286"/>
                    </a:lnTo>
                    <a:lnTo>
                      <a:pt x="827" y="370"/>
                    </a:lnTo>
                    <a:lnTo>
                      <a:pt x="727" y="469"/>
                    </a:lnTo>
                    <a:lnTo>
                      <a:pt x="624" y="569"/>
                    </a:lnTo>
                    <a:lnTo>
                      <a:pt x="531" y="660"/>
                    </a:lnTo>
                    <a:lnTo>
                      <a:pt x="460" y="728"/>
                    </a:lnTo>
                    <a:lnTo>
                      <a:pt x="422" y="765"/>
                    </a:lnTo>
                    <a:close/>
                  </a:path>
                </a:pathLst>
              </a:custGeom>
              <a:solidFill>
                <a:srgbClr val="EA8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73" name="Freeform 368">
                <a:extLst>
                  <a:ext uri="{FF2B5EF4-FFF2-40B4-BE49-F238E27FC236}">
                    <a16:creationId xmlns:a16="http://schemas.microsoft.com/office/drawing/2014/main" id="{A50F8E74-4788-4A1C-B61E-A2120EA8B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2" y="1432"/>
                <a:ext cx="38" cy="27"/>
              </a:xfrm>
              <a:custGeom>
                <a:avLst/>
                <a:gdLst>
                  <a:gd name="T0" fmla="*/ 1 w 720"/>
                  <a:gd name="T1" fmla="*/ 1 h 514"/>
                  <a:gd name="T2" fmla="*/ 1 w 720"/>
                  <a:gd name="T3" fmla="*/ 1 h 514"/>
                  <a:gd name="T4" fmla="*/ 1 w 720"/>
                  <a:gd name="T5" fmla="*/ 1 h 514"/>
                  <a:gd name="T6" fmla="*/ 1 w 720"/>
                  <a:gd name="T7" fmla="*/ 1 h 514"/>
                  <a:gd name="T8" fmla="*/ 1 w 720"/>
                  <a:gd name="T9" fmla="*/ 1 h 514"/>
                  <a:gd name="T10" fmla="*/ 1 w 720"/>
                  <a:gd name="T11" fmla="*/ 1 h 514"/>
                  <a:gd name="T12" fmla="*/ 1 w 720"/>
                  <a:gd name="T13" fmla="*/ 1 h 514"/>
                  <a:gd name="T14" fmla="*/ 0 w 720"/>
                  <a:gd name="T15" fmla="*/ 1 h 514"/>
                  <a:gd name="T16" fmla="*/ 0 w 720"/>
                  <a:gd name="T17" fmla="*/ 1 h 514"/>
                  <a:gd name="T18" fmla="*/ 0 w 720"/>
                  <a:gd name="T19" fmla="*/ 1 h 514"/>
                  <a:gd name="T20" fmla="*/ 0 w 720"/>
                  <a:gd name="T21" fmla="*/ 1 h 514"/>
                  <a:gd name="T22" fmla="*/ 0 w 720"/>
                  <a:gd name="T23" fmla="*/ 1 h 514"/>
                  <a:gd name="T24" fmla="*/ 0 w 720"/>
                  <a:gd name="T25" fmla="*/ 1 h 514"/>
                  <a:gd name="T26" fmla="*/ 0 w 720"/>
                  <a:gd name="T27" fmla="*/ 1 h 514"/>
                  <a:gd name="T28" fmla="*/ 0 w 720"/>
                  <a:gd name="T29" fmla="*/ 1 h 514"/>
                  <a:gd name="T30" fmla="*/ 0 w 720"/>
                  <a:gd name="T31" fmla="*/ 1 h 514"/>
                  <a:gd name="T32" fmla="*/ 0 w 720"/>
                  <a:gd name="T33" fmla="*/ 1 h 514"/>
                  <a:gd name="T34" fmla="*/ 0 w 720"/>
                  <a:gd name="T35" fmla="*/ 1 h 514"/>
                  <a:gd name="T36" fmla="*/ 0 w 720"/>
                  <a:gd name="T37" fmla="*/ 0 h 514"/>
                  <a:gd name="T38" fmla="*/ 0 w 720"/>
                  <a:gd name="T39" fmla="*/ 0 h 514"/>
                  <a:gd name="T40" fmla="*/ 1 w 720"/>
                  <a:gd name="T41" fmla="*/ 0 h 514"/>
                  <a:gd name="T42" fmla="*/ 1 w 720"/>
                  <a:gd name="T43" fmla="*/ 0 h 514"/>
                  <a:gd name="T44" fmla="*/ 1 w 720"/>
                  <a:gd name="T45" fmla="*/ 0 h 514"/>
                  <a:gd name="T46" fmla="*/ 1 w 720"/>
                  <a:gd name="T47" fmla="*/ 0 h 514"/>
                  <a:gd name="T48" fmla="*/ 1 w 720"/>
                  <a:gd name="T49" fmla="*/ 0 h 514"/>
                  <a:gd name="T50" fmla="*/ 1 w 720"/>
                  <a:gd name="T51" fmla="*/ 0 h 514"/>
                  <a:gd name="T52" fmla="*/ 1 w 720"/>
                  <a:gd name="T53" fmla="*/ 0 h 514"/>
                  <a:gd name="T54" fmla="*/ 1 w 720"/>
                  <a:gd name="T55" fmla="*/ 0 h 514"/>
                  <a:gd name="T56" fmla="*/ 1 w 720"/>
                  <a:gd name="T57" fmla="*/ 0 h 514"/>
                  <a:gd name="T58" fmla="*/ 2 w 720"/>
                  <a:gd name="T59" fmla="*/ 0 h 514"/>
                  <a:gd name="T60" fmla="*/ 2 w 720"/>
                  <a:gd name="T61" fmla="*/ 0 h 514"/>
                  <a:gd name="T62" fmla="*/ 2 w 720"/>
                  <a:gd name="T63" fmla="*/ 0 h 514"/>
                  <a:gd name="T64" fmla="*/ 2 w 720"/>
                  <a:gd name="T65" fmla="*/ 1 h 514"/>
                  <a:gd name="T66" fmla="*/ 2 w 720"/>
                  <a:gd name="T67" fmla="*/ 1 h 514"/>
                  <a:gd name="T68" fmla="*/ 2 w 720"/>
                  <a:gd name="T69" fmla="*/ 1 h 514"/>
                  <a:gd name="T70" fmla="*/ 1 w 720"/>
                  <a:gd name="T71" fmla="*/ 1 h 514"/>
                  <a:gd name="T72" fmla="*/ 1 w 720"/>
                  <a:gd name="T73" fmla="*/ 1 h 51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720" h="514">
                    <a:moveTo>
                      <a:pt x="386" y="501"/>
                    </a:moveTo>
                    <a:lnTo>
                      <a:pt x="380" y="505"/>
                    </a:lnTo>
                    <a:lnTo>
                      <a:pt x="372" y="509"/>
                    </a:lnTo>
                    <a:lnTo>
                      <a:pt x="363" y="511"/>
                    </a:lnTo>
                    <a:lnTo>
                      <a:pt x="352" y="513"/>
                    </a:lnTo>
                    <a:lnTo>
                      <a:pt x="339" y="514"/>
                    </a:lnTo>
                    <a:lnTo>
                      <a:pt x="323" y="514"/>
                    </a:lnTo>
                    <a:lnTo>
                      <a:pt x="308" y="513"/>
                    </a:lnTo>
                    <a:lnTo>
                      <a:pt x="290" y="512"/>
                    </a:lnTo>
                    <a:lnTo>
                      <a:pt x="273" y="510"/>
                    </a:lnTo>
                    <a:lnTo>
                      <a:pt x="255" y="508"/>
                    </a:lnTo>
                    <a:lnTo>
                      <a:pt x="235" y="504"/>
                    </a:lnTo>
                    <a:lnTo>
                      <a:pt x="216" y="500"/>
                    </a:lnTo>
                    <a:lnTo>
                      <a:pt x="196" y="496"/>
                    </a:lnTo>
                    <a:lnTo>
                      <a:pt x="177" y="491"/>
                    </a:lnTo>
                    <a:lnTo>
                      <a:pt x="157" y="486"/>
                    </a:lnTo>
                    <a:lnTo>
                      <a:pt x="138" y="480"/>
                    </a:lnTo>
                    <a:lnTo>
                      <a:pt x="119" y="473"/>
                    </a:lnTo>
                    <a:lnTo>
                      <a:pt x="101" y="466"/>
                    </a:lnTo>
                    <a:lnTo>
                      <a:pt x="84" y="457"/>
                    </a:lnTo>
                    <a:lnTo>
                      <a:pt x="68" y="448"/>
                    </a:lnTo>
                    <a:lnTo>
                      <a:pt x="53" y="439"/>
                    </a:lnTo>
                    <a:lnTo>
                      <a:pt x="40" y="430"/>
                    </a:lnTo>
                    <a:lnTo>
                      <a:pt x="28" y="420"/>
                    </a:lnTo>
                    <a:lnTo>
                      <a:pt x="18" y="408"/>
                    </a:lnTo>
                    <a:lnTo>
                      <a:pt x="10" y="397"/>
                    </a:lnTo>
                    <a:lnTo>
                      <a:pt x="4" y="385"/>
                    </a:lnTo>
                    <a:lnTo>
                      <a:pt x="1" y="372"/>
                    </a:lnTo>
                    <a:lnTo>
                      <a:pt x="0" y="359"/>
                    </a:lnTo>
                    <a:lnTo>
                      <a:pt x="1" y="346"/>
                    </a:lnTo>
                    <a:lnTo>
                      <a:pt x="6" y="332"/>
                    </a:lnTo>
                    <a:lnTo>
                      <a:pt x="13" y="316"/>
                    </a:lnTo>
                    <a:lnTo>
                      <a:pt x="23" y="302"/>
                    </a:lnTo>
                    <a:lnTo>
                      <a:pt x="50" y="269"/>
                    </a:lnTo>
                    <a:lnTo>
                      <a:pt x="73" y="241"/>
                    </a:lnTo>
                    <a:lnTo>
                      <a:pt x="94" y="217"/>
                    </a:lnTo>
                    <a:lnTo>
                      <a:pt x="113" y="196"/>
                    </a:lnTo>
                    <a:lnTo>
                      <a:pt x="131" y="178"/>
                    </a:lnTo>
                    <a:lnTo>
                      <a:pt x="146" y="163"/>
                    </a:lnTo>
                    <a:lnTo>
                      <a:pt x="161" y="148"/>
                    </a:lnTo>
                    <a:lnTo>
                      <a:pt x="176" y="136"/>
                    </a:lnTo>
                    <a:lnTo>
                      <a:pt x="204" y="113"/>
                    </a:lnTo>
                    <a:lnTo>
                      <a:pt x="235" y="89"/>
                    </a:lnTo>
                    <a:lnTo>
                      <a:pt x="271" y="62"/>
                    </a:lnTo>
                    <a:lnTo>
                      <a:pt x="315" y="28"/>
                    </a:lnTo>
                    <a:lnTo>
                      <a:pt x="327" y="17"/>
                    </a:lnTo>
                    <a:lnTo>
                      <a:pt x="342" y="10"/>
                    </a:lnTo>
                    <a:lnTo>
                      <a:pt x="356" y="5"/>
                    </a:lnTo>
                    <a:lnTo>
                      <a:pt x="370" y="1"/>
                    </a:lnTo>
                    <a:lnTo>
                      <a:pt x="386" y="0"/>
                    </a:lnTo>
                    <a:lnTo>
                      <a:pt x="402" y="1"/>
                    </a:lnTo>
                    <a:lnTo>
                      <a:pt x="417" y="3"/>
                    </a:lnTo>
                    <a:lnTo>
                      <a:pt x="435" y="6"/>
                    </a:lnTo>
                    <a:lnTo>
                      <a:pt x="451" y="11"/>
                    </a:lnTo>
                    <a:lnTo>
                      <a:pt x="468" y="17"/>
                    </a:lnTo>
                    <a:lnTo>
                      <a:pt x="485" y="25"/>
                    </a:lnTo>
                    <a:lnTo>
                      <a:pt x="501" y="33"/>
                    </a:lnTo>
                    <a:lnTo>
                      <a:pt x="519" y="42"/>
                    </a:lnTo>
                    <a:lnTo>
                      <a:pt x="535" y="52"/>
                    </a:lnTo>
                    <a:lnTo>
                      <a:pt x="551" y="63"/>
                    </a:lnTo>
                    <a:lnTo>
                      <a:pt x="568" y="74"/>
                    </a:lnTo>
                    <a:lnTo>
                      <a:pt x="599" y="97"/>
                    </a:lnTo>
                    <a:lnTo>
                      <a:pt x="627" y="121"/>
                    </a:lnTo>
                    <a:lnTo>
                      <a:pt x="653" y="143"/>
                    </a:lnTo>
                    <a:lnTo>
                      <a:pt x="675" y="164"/>
                    </a:lnTo>
                    <a:lnTo>
                      <a:pt x="708" y="195"/>
                    </a:lnTo>
                    <a:lnTo>
                      <a:pt x="720" y="209"/>
                    </a:lnTo>
                    <a:lnTo>
                      <a:pt x="708" y="219"/>
                    </a:lnTo>
                    <a:lnTo>
                      <a:pt x="674" y="249"/>
                    </a:lnTo>
                    <a:lnTo>
                      <a:pt x="627" y="290"/>
                    </a:lnTo>
                    <a:lnTo>
                      <a:pt x="571" y="339"/>
                    </a:lnTo>
                    <a:lnTo>
                      <a:pt x="513" y="390"/>
                    </a:lnTo>
                    <a:lnTo>
                      <a:pt x="458" y="438"/>
                    </a:lnTo>
                    <a:lnTo>
                      <a:pt x="414" y="477"/>
                    </a:lnTo>
                    <a:lnTo>
                      <a:pt x="386" y="501"/>
                    </a:lnTo>
                    <a:close/>
                  </a:path>
                </a:pathLst>
              </a:custGeom>
              <a:solidFill>
                <a:srgbClr val="EC9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74" name="Freeform 369">
                <a:extLst>
                  <a:ext uri="{FF2B5EF4-FFF2-40B4-BE49-F238E27FC236}">
                    <a16:creationId xmlns:a16="http://schemas.microsoft.com/office/drawing/2014/main" id="{22932FBC-077E-40B2-92F4-0C1E47ED9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1410"/>
                <a:ext cx="143" cy="282"/>
              </a:xfrm>
              <a:custGeom>
                <a:avLst/>
                <a:gdLst>
                  <a:gd name="T0" fmla="*/ 7 w 2702"/>
                  <a:gd name="T1" fmla="*/ 0 h 5363"/>
                  <a:gd name="T2" fmla="*/ 6 w 2702"/>
                  <a:gd name="T3" fmla="*/ 0 h 5363"/>
                  <a:gd name="T4" fmla="*/ 6 w 2702"/>
                  <a:gd name="T5" fmla="*/ 1 h 5363"/>
                  <a:gd name="T6" fmla="*/ 5 w 2702"/>
                  <a:gd name="T7" fmla="*/ 1 h 5363"/>
                  <a:gd name="T8" fmla="*/ 4 w 2702"/>
                  <a:gd name="T9" fmla="*/ 1 h 5363"/>
                  <a:gd name="T10" fmla="*/ 3 w 2702"/>
                  <a:gd name="T11" fmla="*/ 2 h 5363"/>
                  <a:gd name="T12" fmla="*/ 3 w 2702"/>
                  <a:gd name="T13" fmla="*/ 3 h 5363"/>
                  <a:gd name="T14" fmla="*/ 2 w 2702"/>
                  <a:gd name="T15" fmla="*/ 3 h 5363"/>
                  <a:gd name="T16" fmla="*/ 2 w 2702"/>
                  <a:gd name="T17" fmla="*/ 4 h 5363"/>
                  <a:gd name="T18" fmla="*/ 1 w 2702"/>
                  <a:gd name="T19" fmla="*/ 5 h 5363"/>
                  <a:gd name="T20" fmla="*/ 1 w 2702"/>
                  <a:gd name="T21" fmla="*/ 6 h 5363"/>
                  <a:gd name="T22" fmla="*/ 0 w 2702"/>
                  <a:gd name="T23" fmla="*/ 7 h 5363"/>
                  <a:gd name="T24" fmla="*/ 0 w 2702"/>
                  <a:gd name="T25" fmla="*/ 8 h 5363"/>
                  <a:gd name="T26" fmla="*/ 0 w 2702"/>
                  <a:gd name="T27" fmla="*/ 9 h 5363"/>
                  <a:gd name="T28" fmla="*/ 0 w 2702"/>
                  <a:gd name="T29" fmla="*/ 11 h 5363"/>
                  <a:gd name="T30" fmla="*/ 0 w 2702"/>
                  <a:gd name="T31" fmla="*/ 12 h 5363"/>
                  <a:gd name="T32" fmla="*/ 0 w 2702"/>
                  <a:gd name="T33" fmla="*/ 13 h 5363"/>
                  <a:gd name="T34" fmla="*/ 1 w 2702"/>
                  <a:gd name="T35" fmla="*/ 14 h 5363"/>
                  <a:gd name="T36" fmla="*/ 2 w 2702"/>
                  <a:gd name="T37" fmla="*/ 15 h 5363"/>
                  <a:gd name="T38" fmla="*/ 2 w 2702"/>
                  <a:gd name="T39" fmla="*/ 15 h 5363"/>
                  <a:gd name="T40" fmla="*/ 3 w 2702"/>
                  <a:gd name="T41" fmla="*/ 14 h 5363"/>
                  <a:gd name="T42" fmla="*/ 4 w 2702"/>
                  <a:gd name="T43" fmla="*/ 13 h 5363"/>
                  <a:gd name="T44" fmla="*/ 4 w 2702"/>
                  <a:gd name="T45" fmla="*/ 12 h 5363"/>
                  <a:gd name="T46" fmla="*/ 5 w 2702"/>
                  <a:gd name="T47" fmla="*/ 10 h 5363"/>
                  <a:gd name="T48" fmla="*/ 6 w 2702"/>
                  <a:gd name="T49" fmla="*/ 9 h 5363"/>
                  <a:gd name="T50" fmla="*/ 6 w 2702"/>
                  <a:gd name="T51" fmla="*/ 7 h 5363"/>
                  <a:gd name="T52" fmla="*/ 7 w 2702"/>
                  <a:gd name="T53" fmla="*/ 5 h 5363"/>
                  <a:gd name="T54" fmla="*/ 7 w 2702"/>
                  <a:gd name="T55" fmla="*/ 4 h 5363"/>
                  <a:gd name="T56" fmla="*/ 7 w 2702"/>
                  <a:gd name="T57" fmla="*/ 2 h 5363"/>
                  <a:gd name="T58" fmla="*/ 8 w 2702"/>
                  <a:gd name="T59" fmla="*/ 1 h 5363"/>
                  <a:gd name="T60" fmla="*/ 8 w 2702"/>
                  <a:gd name="T61" fmla="*/ 0 h 5363"/>
                  <a:gd name="T62" fmla="*/ 7 w 2702"/>
                  <a:gd name="T63" fmla="*/ 0 h 536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02" h="5363">
                    <a:moveTo>
                      <a:pt x="2540" y="0"/>
                    </a:moveTo>
                    <a:lnTo>
                      <a:pt x="2430" y="23"/>
                    </a:lnTo>
                    <a:lnTo>
                      <a:pt x="2316" y="53"/>
                    </a:lnTo>
                    <a:lnTo>
                      <a:pt x="2200" y="94"/>
                    </a:lnTo>
                    <a:lnTo>
                      <a:pt x="2081" y="142"/>
                    </a:lnTo>
                    <a:lnTo>
                      <a:pt x="1960" y="200"/>
                    </a:lnTo>
                    <a:lnTo>
                      <a:pt x="1837" y="265"/>
                    </a:lnTo>
                    <a:lnTo>
                      <a:pt x="1715" y="339"/>
                    </a:lnTo>
                    <a:lnTo>
                      <a:pt x="1593" y="421"/>
                    </a:lnTo>
                    <a:lnTo>
                      <a:pt x="1471" y="511"/>
                    </a:lnTo>
                    <a:lnTo>
                      <a:pt x="1350" y="609"/>
                    </a:lnTo>
                    <a:lnTo>
                      <a:pt x="1230" y="715"/>
                    </a:lnTo>
                    <a:lnTo>
                      <a:pt x="1113" y="829"/>
                    </a:lnTo>
                    <a:lnTo>
                      <a:pt x="999" y="951"/>
                    </a:lnTo>
                    <a:lnTo>
                      <a:pt x="888" y="1080"/>
                    </a:lnTo>
                    <a:lnTo>
                      <a:pt x="781" y="1216"/>
                    </a:lnTo>
                    <a:lnTo>
                      <a:pt x="678" y="1360"/>
                    </a:lnTo>
                    <a:lnTo>
                      <a:pt x="581" y="1512"/>
                    </a:lnTo>
                    <a:lnTo>
                      <a:pt x="489" y="1669"/>
                    </a:lnTo>
                    <a:lnTo>
                      <a:pt x="403" y="1835"/>
                    </a:lnTo>
                    <a:lnTo>
                      <a:pt x="324" y="2008"/>
                    </a:lnTo>
                    <a:lnTo>
                      <a:pt x="252" y="2187"/>
                    </a:lnTo>
                    <a:lnTo>
                      <a:pt x="188" y="2373"/>
                    </a:lnTo>
                    <a:lnTo>
                      <a:pt x="133" y="2566"/>
                    </a:lnTo>
                    <a:lnTo>
                      <a:pt x="86" y="2765"/>
                    </a:lnTo>
                    <a:lnTo>
                      <a:pt x="49" y="2971"/>
                    </a:lnTo>
                    <a:lnTo>
                      <a:pt x="21" y="3183"/>
                    </a:lnTo>
                    <a:lnTo>
                      <a:pt x="5" y="3402"/>
                    </a:lnTo>
                    <a:lnTo>
                      <a:pt x="0" y="3626"/>
                    </a:lnTo>
                    <a:lnTo>
                      <a:pt x="7" y="3857"/>
                    </a:lnTo>
                    <a:lnTo>
                      <a:pt x="25" y="4093"/>
                    </a:lnTo>
                    <a:lnTo>
                      <a:pt x="57" y="4336"/>
                    </a:lnTo>
                    <a:lnTo>
                      <a:pt x="102" y="4584"/>
                    </a:lnTo>
                    <a:lnTo>
                      <a:pt x="172" y="4858"/>
                    </a:lnTo>
                    <a:lnTo>
                      <a:pt x="251" y="5068"/>
                    </a:lnTo>
                    <a:lnTo>
                      <a:pt x="340" y="5221"/>
                    </a:lnTo>
                    <a:lnTo>
                      <a:pt x="437" y="5318"/>
                    </a:lnTo>
                    <a:lnTo>
                      <a:pt x="540" y="5363"/>
                    </a:lnTo>
                    <a:lnTo>
                      <a:pt x="651" y="5360"/>
                    </a:lnTo>
                    <a:lnTo>
                      <a:pt x="766" y="5313"/>
                    </a:lnTo>
                    <a:lnTo>
                      <a:pt x="887" y="5224"/>
                    </a:lnTo>
                    <a:lnTo>
                      <a:pt x="1010" y="5098"/>
                    </a:lnTo>
                    <a:lnTo>
                      <a:pt x="1136" y="4937"/>
                    </a:lnTo>
                    <a:lnTo>
                      <a:pt x="1264" y="4747"/>
                    </a:lnTo>
                    <a:lnTo>
                      <a:pt x="1392" y="4530"/>
                    </a:lnTo>
                    <a:lnTo>
                      <a:pt x="1519" y="4290"/>
                    </a:lnTo>
                    <a:lnTo>
                      <a:pt x="1645" y="4029"/>
                    </a:lnTo>
                    <a:lnTo>
                      <a:pt x="1769" y="3753"/>
                    </a:lnTo>
                    <a:lnTo>
                      <a:pt x="1888" y="3463"/>
                    </a:lnTo>
                    <a:lnTo>
                      <a:pt x="2003" y="3164"/>
                    </a:lnTo>
                    <a:lnTo>
                      <a:pt x="2114" y="2860"/>
                    </a:lnTo>
                    <a:lnTo>
                      <a:pt x="2217" y="2554"/>
                    </a:lnTo>
                    <a:lnTo>
                      <a:pt x="2313" y="2249"/>
                    </a:lnTo>
                    <a:lnTo>
                      <a:pt x="2401" y="1949"/>
                    </a:lnTo>
                    <a:lnTo>
                      <a:pt x="2480" y="1659"/>
                    </a:lnTo>
                    <a:lnTo>
                      <a:pt x="2549" y="1380"/>
                    </a:lnTo>
                    <a:lnTo>
                      <a:pt x="2606" y="1117"/>
                    </a:lnTo>
                    <a:lnTo>
                      <a:pt x="2651" y="872"/>
                    </a:lnTo>
                    <a:lnTo>
                      <a:pt x="2683" y="651"/>
                    </a:lnTo>
                    <a:lnTo>
                      <a:pt x="2700" y="455"/>
                    </a:lnTo>
                    <a:lnTo>
                      <a:pt x="2702" y="291"/>
                    </a:lnTo>
                    <a:lnTo>
                      <a:pt x="2689" y="159"/>
                    </a:lnTo>
                    <a:lnTo>
                      <a:pt x="2658" y="65"/>
                    </a:lnTo>
                    <a:lnTo>
                      <a:pt x="2609" y="10"/>
                    </a:lnTo>
                    <a:lnTo>
                      <a:pt x="2540" y="0"/>
                    </a:lnTo>
                    <a:close/>
                  </a:path>
                </a:pathLst>
              </a:custGeom>
              <a:solidFill>
                <a:srgbClr val="E670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75" name="Freeform 370">
                <a:extLst>
                  <a:ext uri="{FF2B5EF4-FFF2-40B4-BE49-F238E27FC236}">
                    <a16:creationId xmlns:a16="http://schemas.microsoft.com/office/drawing/2014/main" id="{77E99348-108A-4114-899C-6F4534B465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9" y="1454"/>
                <a:ext cx="55" cy="104"/>
              </a:xfrm>
              <a:custGeom>
                <a:avLst/>
                <a:gdLst>
                  <a:gd name="T0" fmla="*/ 3 w 1047"/>
                  <a:gd name="T1" fmla="*/ 0 h 1989"/>
                  <a:gd name="T2" fmla="*/ 3 w 1047"/>
                  <a:gd name="T3" fmla="*/ 0 h 1989"/>
                  <a:gd name="T4" fmla="*/ 3 w 1047"/>
                  <a:gd name="T5" fmla="*/ 0 h 1989"/>
                  <a:gd name="T6" fmla="*/ 3 w 1047"/>
                  <a:gd name="T7" fmla="*/ 0 h 1989"/>
                  <a:gd name="T8" fmla="*/ 2 w 1047"/>
                  <a:gd name="T9" fmla="*/ 0 h 1989"/>
                  <a:gd name="T10" fmla="*/ 2 w 1047"/>
                  <a:gd name="T11" fmla="*/ 0 h 1989"/>
                  <a:gd name="T12" fmla="*/ 2 w 1047"/>
                  <a:gd name="T13" fmla="*/ 1 h 1989"/>
                  <a:gd name="T14" fmla="*/ 2 w 1047"/>
                  <a:gd name="T15" fmla="*/ 1 h 1989"/>
                  <a:gd name="T16" fmla="*/ 2 w 1047"/>
                  <a:gd name="T17" fmla="*/ 1 h 1989"/>
                  <a:gd name="T18" fmla="*/ 2 w 1047"/>
                  <a:gd name="T19" fmla="*/ 1 h 1989"/>
                  <a:gd name="T20" fmla="*/ 2 w 1047"/>
                  <a:gd name="T21" fmla="*/ 1 h 1989"/>
                  <a:gd name="T22" fmla="*/ 2 w 1047"/>
                  <a:gd name="T23" fmla="*/ 1 h 1989"/>
                  <a:gd name="T24" fmla="*/ 2 w 1047"/>
                  <a:gd name="T25" fmla="*/ 1 h 1989"/>
                  <a:gd name="T26" fmla="*/ 1 w 1047"/>
                  <a:gd name="T27" fmla="*/ 2 h 1989"/>
                  <a:gd name="T28" fmla="*/ 1 w 1047"/>
                  <a:gd name="T29" fmla="*/ 2 h 1989"/>
                  <a:gd name="T30" fmla="*/ 1 w 1047"/>
                  <a:gd name="T31" fmla="*/ 2 h 1989"/>
                  <a:gd name="T32" fmla="*/ 1 w 1047"/>
                  <a:gd name="T33" fmla="*/ 2 h 1989"/>
                  <a:gd name="T34" fmla="*/ 1 w 1047"/>
                  <a:gd name="T35" fmla="*/ 2 h 1989"/>
                  <a:gd name="T36" fmla="*/ 1 w 1047"/>
                  <a:gd name="T37" fmla="*/ 3 h 1989"/>
                  <a:gd name="T38" fmla="*/ 1 w 1047"/>
                  <a:gd name="T39" fmla="*/ 3 h 1989"/>
                  <a:gd name="T40" fmla="*/ 1 w 1047"/>
                  <a:gd name="T41" fmla="*/ 3 h 1989"/>
                  <a:gd name="T42" fmla="*/ 0 w 1047"/>
                  <a:gd name="T43" fmla="*/ 3 h 1989"/>
                  <a:gd name="T44" fmla="*/ 0 w 1047"/>
                  <a:gd name="T45" fmla="*/ 3 h 1989"/>
                  <a:gd name="T46" fmla="*/ 0 w 1047"/>
                  <a:gd name="T47" fmla="*/ 4 h 1989"/>
                  <a:gd name="T48" fmla="*/ 0 w 1047"/>
                  <a:gd name="T49" fmla="*/ 4 h 1989"/>
                  <a:gd name="T50" fmla="*/ 0 w 1047"/>
                  <a:gd name="T51" fmla="*/ 4 h 1989"/>
                  <a:gd name="T52" fmla="*/ 0 w 1047"/>
                  <a:gd name="T53" fmla="*/ 4 h 1989"/>
                  <a:gd name="T54" fmla="*/ 0 w 1047"/>
                  <a:gd name="T55" fmla="*/ 5 h 1989"/>
                  <a:gd name="T56" fmla="*/ 0 w 1047"/>
                  <a:gd name="T57" fmla="*/ 5 h 1989"/>
                  <a:gd name="T58" fmla="*/ 0 w 1047"/>
                  <a:gd name="T59" fmla="*/ 5 h 1989"/>
                  <a:gd name="T60" fmla="*/ 0 w 1047"/>
                  <a:gd name="T61" fmla="*/ 5 h 1989"/>
                  <a:gd name="T62" fmla="*/ 0 w 1047"/>
                  <a:gd name="T63" fmla="*/ 5 h 1989"/>
                  <a:gd name="T64" fmla="*/ 0 w 1047"/>
                  <a:gd name="T65" fmla="*/ 5 h 1989"/>
                  <a:gd name="T66" fmla="*/ 0 w 1047"/>
                  <a:gd name="T67" fmla="*/ 5 h 1989"/>
                  <a:gd name="T68" fmla="*/ 0 w 1047"/>
                  <a:gd name="T69" fmla="*/ 5 h 1989"/>
                  <a:gd name="T70" fmla="*/ 0 w 1047"/>
                  <a:gd name="T71" fmla="*/ 5 h 1989"/>
                  <a:gd name="T72" fmla="*/ 0 w 1047"/>
                  <a:gd name="T73" fmla="*/ 5 h 1989"/>
                  <a:gd name="T74" fmla="*/ 0 w 1047"/>
                  <a:gd name="T75" fmla="*/ 5 h 1989"/>
                  <a:gd name="T76" fmla="*/ 1 w 1047"/>
                  <a:gd name="T77" fmla="*/ 5 h 1989"/>
                  <a:gd name="T78" fmla="*/ 1 w 1047"/>
                  <a:gd name="T79" fmla="*/ 5 h 1989"/>
                  <a:gd name="T80" fmla="*/ 1 w 1047"/>
                  <a:gd name="T81" fmla="*/ 4 h 1989"/>
                  <a:gd name="T82" fmla="*/ 1 w 1047"/>
                  <a:gd name="T83" fmla="*/ 4 h 1989"/>
                  <a:gd name="T84" fmla="*/ 1 w 1047"/>
                  <a:gd name="T85" fmla="*/ 4 h 1989"/>
                  <a:gd name="T86" fmla="*/ 1 w 1047"/>
                  <a:gd name="T87" fmla="*/ 4 h 1989"/>
                  <a:gd name="T88" fmla="*/ 1 w 1047"/>
                  <a:gd name="T89" fmla="*/ 3 h 1989"/>
                  <a:gd name="T90" fmla="*/ 2 w 1047"/>
                  <a:gd name="T91" fmla="*/ 3 h 1989"/>
                  <a:gd name="T92" fmla="*/ 2 w 1047"/>
                  <a:gd name="T93" fmla="*/ 3 h 1989"/>
                  <a:gd name="T94" fmla="*/ 2 w 1047"/>
                  <a:gd name="T95" fmla="*/ 3 h 1989"/>
                  <a:gd name="T96" fmla="*/ 2 w 1047"/>
                  <a:gd name="T97" fmla="*/ 2 h 1989"/>
                  <a:gd name="T98" fmla="*/ 2 w 1047"/>
                  <a:gd name="T99" fmla="*/ 2 h 1989"/>
                  <a:gd name="T100" fmla="*/ 2 w 1047"/>
                  <a:gd name="T101" fmla="*/ 1 h 1989"/>
                  <a:gd name="T102" fmla="*/ 3 w 1047"/>
                  <a:gd name="T103" fmla="*/ 1 h 1989"/>
                  <a:gd name="T104" fmla="*/ 3 w 1047"/>
                  <a:gd name="T105" fmla="*/ 0 h 1989"/>
                  <a:gd name="T106" fmla="*/ 3 w 1047"/>
                  <a:gd name="T107" fmla="*/ 0 h 1989"/>
                  <a:gd name="T108" fmla="*/ 3 w 1047"/>
                  <a:gd name="T109" fmla="*/ 0 h 198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47" h="1989">
                    <a:moveTo>
                      <a:pt x="1047" y="0"/>
                    </a:moveTo>
                    <a:lnTo>
                      <a:pt x="1036" y="8"/>
                    </a:lnTo>
                    <a:lnTo>
                      <a:pt x="1004" y="35"/>
                    </a:lnTo>
                    <a:lnTo>
                      <a:pt x="955" y="78"/>
                    </a:lnTo>
                    <a:lnTo>
                      <a:pt x="891" y="137"/>
                    </a:lnTo>
                    <a:lnTo>
                      <a:pt x="855" y="172"/>
                    </a:lnTo>
                    <a:lnTo>
                      <a:pt x="816" y="211"/>
                    </a:lnTo>
                    <a:lnTo>
                      <a:pt x="774" y="253"/>
                    </a:lnTo>
                    <a:lnTo>
                      <a:pt x="731" y="299"/>
                    </a:lnTo>
                    <a:lnTo>
                      <a:pt x="686" y="348"/>
                    </a:lnTo>
                    <a:lnTo>
                      <a:pt x="639" y="400"/>
                    </a:lnTo>
                    <a:lnTo>
                      <a:pt x="592" y="455"/>
                    </a:lnTo>
                    <a:lnTo>
                      <a:pt x="544" y="514"/>
                    </a:lnTo>
                    <a:lnTo>
                      <a:pt x="496" y="575"/>
                    </a:lnTo>
                    <a:lnTo>
                      <a:pt x="449" y="640"/>
                    </a:lnTo>
                    <a:lnTo>
                      <a:pt x="402" y="706"/>
                    </a:lnTo>
                    <a:lnTo>
                      <a:pt x="356" y="776"/>
                    </a:lnTo>
                    <a:lnTo>
                      <a:pt x="311" y="847"/>
                    </a:lnTo>
                    <a:lnTo>
                      <a:pt x="268" y="922"/>
                    </a:lnTo>
                    <a:lnTo>
                      <a:pt x="226" y="999"/>
                    </a:lnTo>
                    <a:lnTo>
                      <a:pt x="187" y="1078"/>
                    </a:lnTo>
                    <a:lnTo>
                      <a:pt x="151" y="1158"/>
                    </a:lnTo>
                    <a:lnTo>
                      <a:pt x="118" y="1241"/>
                    </a:lnTo>
                    <a:lnTo>
                      <a:pt x="88" y="1326"/>
                    </a:lnTo>
                    <a:lnTo>
                      <a:pt x="62" y="1412"/>
                    </a:lnTo>
                    <a:lnTo>
                      <a:pt x="40" y="1500"/>
                    </a:lnTo>
                    <a:lnTo>
                      <a:pt x="22" y="1590"/>
                    </a:lnTo>
                    <a:lnTo>
                      <a:pt x="10" y="1681"/>
                    </a:lnTo>
                    <a:lnTo>
                      <a:pt x="2" y="1775"/>
                    </a:lnTo>
                    <a:lnTo>
                      <a:pt x="0" y="1856"/>
                    </a:lnTo>
                    <a:lnTo>
                      <a:pt x="5" y="1918"/>
                    </a:lnTo>
                    <a:lnTo>
                      <a:pt x="15" y="1960"/>
                    </a:lnTo>
                    <a:lnTo>
                      <a:pt x="32" y="1983"/>
                    </a:lnTo>
                    <a:lnTo>
                      <a:pt x="52" y="1989"/>
                    </a:lnTo>
                    <a:lnTo>
                      <a:pt x="78" y="1980"/>
                    </a:lnTo>
                    <a:lnTo>
                      <a:pt x="108" y="1955"/>
                    </a:lnTo>
                    <a:lnTo>
                      <a:pt x="142" y="1917"/>
                    </a:lnTo>
                    <a:lnTo>
                      <a:pt x="180" y="1866"/>
                    </a:lnTo>
                    <a:lnTo>
                      <a:pt x="220" y="1803"/>
                    </a:lnTo>
                    <a:lnTo>
                      <a:pt x="263" y="1732"/>
                    </a:lnTo>
                    <a:lnTo>
                      <a:pt x="309" y="1650"/>
                    </a:lnTo>
                    <a:lnTo>
                      <a:pt x="356" y="1561"/>
                    </a:lnTo>
                    <a:lnTo>
                      <a:pt x="404" y="1465"/>
                    </a:lnTo>
                    <a:lnTo>
                      <a:pt x="454" y="1365"/>
                    </a:lnTo>
                    <a:lnTo>
                      <a:pt x="505" y="1260"/>
                    </a:lnTo>
                    <a:lnTo>
                      <a:pt x="555" y="1152"/>
                    </a:lnTo>
                    <a:lnTo>
                      <a:pt x="605" y="1043"/>
                    </a:lnTo>
                    <a:lnTo>
                      <a:pt x="654" y="932"/>
                    </a:lnTo>
                    <a:lnTo>
                      <a:pt x="702" y="824"/>
                    </a:lnTo>
                    <a:lnTo>
                      <a:pt x="793" y="612"/>
                    </a:lnTo>
                    <a:lnTo>
                      <a:pt x="876" y="417"/>
                    </a:lnTo>
                    <a:lnTo>
                      <a:pt x="946" y="249"/>
                    </a:lnTo>
                    <a:lnTo>
                      <a:pt x="1000" y="117"/>
                    </a:lnTo>
                    <a:lnTo>
                      <a:pt x="1035" y="3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E155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76" name="Freeform 371">
                <a:extLst>
                  <a:ext uri="{FF2B5EF4-FFF2-40B4-BE49-F238E27FC236}">
                    <a16:creationId xmlns:a16="http://schemas.microsoft.com/office/drawing/2014/main" id="{CD31C4AE-AFD5-4251-AA7A-75A73F157F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3" y="1489"/>
                <a:ext cx="277" cy="455"/>
              </a:xfrm>
              <a:custGeom>
                <a:avLst/>
                <a:gdLst>
                  <a:gd name="T0" fmla="*/ 11 w 5273"/>
                  <a:gd name="T1" fmla="*/ 1 h 8639"/>
                  <a:gd name="T2" fmla="*/ 11 w 5273"/>
                  <a:gd name="T3" fmla="*/ 1 h 8639"/>
                  <a:gd name="T4" fmla="*/ 10 w 5273"/>
                  <a:gd name="T5" fmla="*/ 2 h 8639"/>
                  <a:gd name="T6" fmla="*/ 10 w 5273"/>
                  <a:gd name="T7" fmla="*/ 2 h 8639"/>
                  <a:gd name="T8" fmla="*/ 10 w 5273"/>
                  <a:gd name="T9" fmla="*/ 3 h 8639"/>
                  <a:gd name="T10" fmla="*/ 10 w 5273"/>
                  <a:gd name="T11" fmla="*/ 3 h 8639"/>
                  <a:gd name="T12" fmla="*/ 10 w 5273"/>
                  <a:gd name="T13" fmla="*/ 3 h 8639"/>
                  <a:gd name="T14" fmla="*/ 9 w 5273"/>
                  <a:gd name="T15" fmla="*/ 3 h 8639"/>
                  <a:gd name="T16" fmla="*/ 9 w 5273"/>
                  <a:gd name="T17" fmla="*/ 3 h 8639"/>
                  <a:gd name="T18" fmla="*/ 9 w 5273"/>
                  <a:gd name="T19" fmla="*/ 4 h 8639"/>
                  <a:gd name="T20" fmla="*/ 8 w 5273"/>
                  <a:gd name="T21" fmla="*/ 4 h 8639"/>
                  <a:gd name="T22" fmla="*/ 8 w 5273"/>
                  <a:gd name="T23" fmla="*/ 4 h 8639"/>
                  <a:gd name="T24" fmla="*/ 8 w 5273"/>
                  <a:gd name="T25" fmla="*/ 5 h 8639"/>
                  <a:gd name="T26" fmla="*/ 9 w 5273"/>
                  <a:gd name="T27" fmla="*/ 5 h 8639"/>
                  <a:gd name="T28" fmla="*/ 9 w 5273"/>
                  <a:gd name="T29" fmla="*/ 5 h 8639"/>
                  <a:gd name="T30" fmla="*/ 9 w 5273"/>
                  <a:gd name="T31" fmla="*/ 5 h 8639"/>
                  <a:gd name="T32" fmla="*/ 8 w 5273"/>
                  <a:gd name="T33" fmla="*/ 6 h 8639"/>
                  <a:gd name="T34" fmla="*/ 8 w 5273"/>
                  <a:gd name="T35" fmla="*/ 6 h 8639"/>
                  <a:gd name="T36" fmla="*/ 8 w 5273"/>
                  <a:gd name="T37" fmla="*/ 6 h 8639"/>
                  <a:gd name="T38" fmla="*/ 7 w 5273"/>
                  <a:gd name="T39" fmla="*/ 6 h 8639"/>
                  <a:gd name="T40" fmla="*/ 7 w 5273"/>
                  <a:gd name="T41" fmla="*/ 6 h 8639"/>
                  <a:gd name="T42" fmla="*/ 7 w 5273"/>
                  <a:gd name="T43" fmla="*/ 7 h 8639"/>
                  <a:gd name="T44" fmla="*/ 7 w 5273"/>
                  <a:gd name="T45" fmla="*/ 7 h 8639"/>
                  <a:gd name="T46" fmla="*/ 6 w 5273"/>
                  <a:gd name="T47" fmla="*/ 8 h 8639"/>
                  <a:gd name="T48" fmla="*/ 6 w 5273"/>
                  <a:gd name="T49" fmla="*/ 8 h 8639"/>
                  <a:gd name="T50" fmla="*/ 6 w 5273"/>
                  <a:gd name="T51" fmla="*/ 8 h 8639"/>
                  <a:gd name="T52" fmla="*/ 7 w 5273"/>
                  <a:gd name="T53" fmla="*/ 9 h 8639"/>
                  <a:gd name="T54" fmla="*/ 7 w 5273"/>
                  <a:gd name="T55" fmla="*/ 9 h 8639"/>
                  <a:gd name="T56" fmla="*/ 6 w 5273"/>
                  <a:gd name="T57" fmla="*/ 10 h 8639"/>
                  <a:gd name="T58" fmla="*/ 6 w 5273"/>
                  <a:gd name="T59" fmla="*/ 11 h 8639"/>
                  <a:gd name="T60" fmla="*/ 5 w 5273"/>
                  <a:gd name="T61" fmla="*/ 12 h 8639"/>
                  <a:gd name="T62" fmla="*/ 4 w 5273"/>
                  <a:gd name="T63" fmla="*/ 13 h 8639"/>
                  <a:gd name="T64" fmla="*/ 3 w 5273"/>
                  <a:gd name="T65" fmla="*/ 14 h 8639"/>
                  <a:gd name="T66" fmla="*/ 3 w 5273"/>
                  <a:gd name="T67" fmla="*/ 14 h 8639"/>
                  <a:gd name="T68" fmla="*/ 4 w 5273"/>
                  <a:gd name="T69" fmla="*/ 14 h 8639"/>
                  <a:gd name="T70" fmla="*/ 4 w 5273"/>
                  <a:gd name="T71" fmla="*/ 14 h 8639"/>
                  <a:gd name="T72" fmla="*/ 4 w 5273"/>
                  <a:gd name="T73" fmla="*/ 15 h 8639"/>
                  <a:gd name="T74" fmla="*/ 4 w 5273"/>
                  <a:gd name="T75" fmla="*/ 15 h 8639"/>
                  <a:gd name="T76" fmla="*/ 3 w 5273"/>
                  <a:gd name="T77" fmla="*/ 16 h 8639"/>
                  <a:gd name="T78" fmla="*/ 3 w 5273"/>
                  <a:gd name="T79" fmla="*/ 17 h 8639"/>
                  <a:gd name="T80" fmla="*/ 2 w 5273"/>
                  <a:gd name="T81" fmla="*/ 18 h 8639"/>
                  <a:gd name="T82" fmla="*/ 2 w 5273"/>
                  <a:gd name="T83" fmla="*/ 19 h 8639"/>
                  <a:gd name="T84" fmla="*/ 2 w 5273"/>
                  <a:gd name="T85" fmla="*/ 19 h 8639"/>
                  <a:gd name="T86" fmla="*/ 2 w 5273"/>
                  <a:gd name="T87" fmla="*/ 20 h 8639"/>
                  <a:gd name="T88" fmla="*/ 2 w 5273"/>
                  <a:gd name="T89" fmla="*/ 20 h 8639"/>
                  <a:gd name="T90" fmla="*/ 1 w 5273"/>
                  <a:gd name="T91" fmla="*/ 21 h 8639"/>
                  <a:gd name="T92" fmla="*/ 0 w 5273"/>
                  <a:gd name="T93" fmla="*/ 22 h 8639"/>
                  <a:gd name="T94" fmla="*/ 0 w 5273"/>
                  <a:gd name="T95" fmla="*/ 23 h 8639"/>
                  <a:gd name="T96" fmla="*/ 0 w 5273"/>
                  <a:gd name="T97" fmla="*/ 23 h 8639"/>
                  <a:gd name="T98" fmla="*/ 0 w 5273"/>
                  <a:gd name="T99" fmla="*/ 24 h 8639"/>
                  <a:gd name="T100" fmla="*/ 0 w 5273"/>
                  <a:gd name="T101" fmla="*/ 24 h 8639"/>
                  <a:gd name="T102" fmla="*/ 0 w 5273"/>
                  <a:gd name="T103" fmla="*/ 23 h 8639"/>
                  <a:gd name="T104" fmla="*/ 1 w 5273"/>
                  <a:gd name="T105" fmla="*/ 23 h 8639"/>
                  <a:gd name="T106" fmla="*/ 1 w 5273"/>
                  <a:gd name="T107" fmla="*/ 23 h 8639"/>
                  <a:gd name="T108" fmla="*/ 1 w 5273"/>
                  <a:gd name="T109" fmla="*/ 23 h 8639"/>
                  <a:gd name="T110" fmla="*/ 2 w 5273"/>
                  <a:gd name="T111" fmla="*/ 23 h 8639"/>
                  <a:gd name="T112" fmla="*/ 2 w 5273"/>
                  <a:gd name="T113" fmla="*/ 23 h 863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5273" h="8639">
                    <a:moveTo>
                      <a:pt x="4374" y="0"/>
                    </a:moveTo>
                    <a:lnTo>
                      <a:pt x="4348" y="15"/>
                    </a:lnTo>
                    <a:lnTo>
                      <a:pt x="4278" y="58"/>
                    </a:lnTo>
                    <a:lnTo>
                      <a:pt x="4232" y="88"/>
                    </a:lnTo>
                    <a:lnTo>
                      <a:pt x="4180" y="122"/>
                    </a:lnTo>
                    <a:lnTo>
                      <a:pt x="4124" y="161"/>
                    </a:lnTo>
                    <a:lnTo>
                      <a:pt x="4066" y="204"/>
                    </a:lnTo>
                    <a:lnTo>
                      <a:pt x="4037" y="228"/>
                    </a:lnTo>
                    <a:lnTo>
                      <a:pt x="4008" y="250"/>
                    </a:lnTo>
                    <a:lnTo>
                      <a:pt x="3979" y="275"/>
                    </a:lnTo>
                    <a:lnTo>
                      <a:pt x="3951" y="299"/>
                    </a:lnTo>
                    <a:lnTo>
                      <a:pt x="3924" y="324"/>
                    </a:lnTo>
                    <a:lnTo>
                      <a:pt x="3898" y="350"/>
                    </a:lnTo>
                    <a:lnTo>
                      <a:pt x="3873" y="375"/>
                    </a:lnTo>
                    <a:lnTo>
                      <a:pt x="3849" y="402"/>
                    </a:lnTo>
                    <a:lnTo>
                      <a:pt x="3828" y="427"/>
                    </a:lnTo>
                    <a:lnTo>
                      <a:pt x="3807" y="454"/>
                    </a:lnTo>
                    <a:lnTo>
                      <a:pt x="3790" y="480"/>
                    </a:lnTo>
                    <a:lnTo>
                      <a:pt x="3774" y="506"/>
                    </a:lnTo>
                    <a:lnTo>
                      <a:pt x="3761" y="532"/>
                    </a:lnTo>
                    <a:lnTo>
                      <a:pt x="3751" y="557"/>
                    </a:lnTo>
                    <a:lnTo>
                      <a:pt x="3744" y="583"/>
                    </a:lnTo>
                    <a:lnTo>
                      <a:pt x="3740" y="608"/>
                    </a:lnTo>
                    <a:lnTo>
                      <a:pt x="3733" y="658"/>
                    </a:lnTo>
                    <a:lnTo>
                      <a:pt x="3726" y="708"/>
                    </a:lnTo>
                    <a:lnTo>
                      <a:pt x="3718" y="758"/>
                    </a:lnTo>
                    <a:lnTo>
                      <a:pt x="3709" y="807"/>
                    </a:lnTo>
                    <a:lnTo>
                      <a:pt x="3698" y="854"/>
                    </a:lnTo>
                    <a:lnTo>
                      <a:pt x="3685" y="900"/>
                    </a:lnTo>
                    <a:lnTo>
                      <a:pt x="3678" y="923"/>
                    </a:lnTo>
                    <a:lnTo>
                      <a:pt x="3671" y="944"/>
                    </a:lnTo>
                    <a:lnTo>
                      <a:pt x="3664" y="965"/>
                    </a:lnTo>
                    <a:lnTo>
                      <a:pt x="3656" y="985"/>
                    </a:lnTo>
                    <a:lnTo>
                      <a:pt x="3647" y="1005"/>
                    </a:lnTo>
                    <a:lnTo>
                      <a:pt x="3639" y="1023"/>
                    </a:lnTo>
                    <a:lnTo>
                      <a:pt x="3630" y="1041"/>
                    </a:lnTo>
                    <a:lnTo>
                      <a:pt x="3621" y="1058"/>
                    </a:lnTo>
                    <a:lnTo>
                      <a:pt x="3611" y="1073"/>
                    </a:lnTo>
                    <a:lnTo>
                      <a:pt x="3600" y="1088"/>
                    </a:lnTo>
                    <a:lnTo>
                      <a:pt x="3589" y="1102"/>
                    </a:lnTo>
                    <a:lnTo>
                      <a:pt x="3579" y="1114"/>
                    </a:lnTo>
                    <a:lnTo>
                      <a:pt x="3567" y="1125"/>
                    </a:lnTo>
                    <a:lnTo>
                      <a:pt x="3555" y="1135"/>
                    </a:lnTo>
                    <a:lnTo>
                      <a:pt x="3543" y="1144"/>
                    </a:lnTo>
                    <a:lnTo>
                      <a:pt x="3530" y="1151"/>
                    </a:lnTo>
                    <a:lnTo>
                      <a:pt x="3516" y="1156"/>
                    </a:lnTo>
                    <a:lnTo>
                      <a:pt x="3503" y="1160"/>
                    </a:lnTo>
                    <a:lnTo>
                      <a:pt x="3489" y="1163"/>
                    </a:lnTo>
                    <a:lnTo>
                      <a:pt x="3474" y="1164"/>
                    </a:lnTo>
                    <a:lnTo>
                      <a:pt x="3417" y="1162"/>
                    </a:lnTo>
                    <a:lnTo>
                      <a:pt x="3364" y="1159"/>
                    </a:lnTo>
                    <a:lnTo>
                      <a:pt x="3338" y="1158"/>
                    </a:lnTo>
                    <a:lnTo>
                      <a:pt x="3315" y="1158"/>
                    </a:lnTo>
                    <a:lnTo>
                      <a:pt x="3302" y="1159"/>
                    </a:lnTo>
                    <a:lnTo>
                      <a:pt x="3291" y="1160"/>
                    </a:lnTo>
                    <a:lnTo>
                      <a:pt x="3280" y="1162"/>
                    </a:lnTo>
                    <a:lnTo>
                      <a:pt x="3269" y="1164"/>
                    </a:lnTo>
                    <a:lnTo>
                      <a:pt x="3257" y="1167"/>
                    </a:lnTo>
                    <a:lnTo>
                      <a:pt x="3246" y="1170"/>
                    </a:lnTo>
                    <a:lnTo>
                      <a:pt x="3236" y="1174"/>
                    </a:lnTo>
                    <a:lnTo>
                      <a:pt x="3225" y="1179"/>
                    </a:lnTo>
                    <a:lnTo>
                      <a:pt x="3214" y="1186"/>
                    </a:lnTo>
                    <a:lnTo>
                      <a:pt x="3204" y="1193"/>
                    </a:lnTo>
                    <a:lnTo>
                      <a:pt x="3193" y="1200"/>
                    </a:lnTo>
                    <a:lnTo>
                      <a:pt x="3183" y="1209"/>
                    </a:lnTo>
                    <a:lnTo>
                      <a:pt x="3172" y="1219"/>
                    </a:lnTo>
                    <a:lnTo>
                      <a:pt x="3162" y="1230"/>
                    </a:lnTo>
                    <a:lnTo>
                      <a:pt x="3152" y="1242"/>
                    </a:lnTo>
                    <a:lnTo>
                      <a:pt x="3143" y="1256"/>
                    </a:lnTo>
                    <a:lnTo>
                      <a:pt x="3132" y="1271"/>
                    </a:lnTo>
                    <a:lnTo>
                      <a:pt x="3122" y="1287"/>
                    </a:lnTo>
                    <a:lnTo>
                      <a:pt x="3112" y="1304"/>
                    </a:lnTo>
                    <a:lnTo>
                      <a:pt x="3102" y="1324"/>
                    </a:lnTo>
                    <a:lnTo>
                      <a:pt x="3083" y="1363"/>
                    </a:lnTo>
                    <a:lnTo>
                      <a:pt x="3065" y="1399"/>
                    </a:lnTo>
                    <a:lnTo>
                      <a:pt x="3050" y="1434"/>
                    </a:lnTo>
                    <a:lnTo>
                      <a:pt x="3035" y="1468"/>
                    </a:lnTo>
                    <a:lnTo>
                      <a:pt x="3023" y="1499"/>
                    </a:lnTo>
                    <a:lnTo>
                      <a:pt x="3014" y="1528"/>
                    </a:lnTo>
                    <a:lnTo>
                      <a:pt x="3010" y="1543"/>
                    </a:lnTo>
                    <a:lnTo>
                      <a:pt x="3007" y="1556"/>
                    </a:lnTo>
                    <a:lnTo>
                      <a:pt x="3005" y="1569"/>
                    </a:lnTo>
                    <a:lnTo>
                      <a:pt x="3002" y="1582"/>
                    </a:lnTo>
                    <a:lnTo>
                      <a:pt x="3001" y="1594"/>
                    </a:lnTo>
                    <a:lnTo>
                      <a:pt x="3001" y="1606"/>
                    </a:lnTo>
                    <a:lnTo>
                      <a:pt x="3002" y="1617"/>
                    </a:lnTo>
                    <a:lnTo>
                      <a:pt x="3005" y="1628"/>
                    </a:lnTo>
                    <a:lnTo>
                      <a:pt x="3007" y="1638"/>
                    </a:lnTo>
                    <a:lnTo>
                      <a:pt x="3010" y="1648"/>
                    </a:lnTo>
                    <a:lnTo>
                      <a:pt x="3015" y="1657"/>
                    </a:lnTo>
                    <a:lnTo>
                      <a:pt x="3020" y="1667"/>
                    </a:lnTo>
                    <a:lnTo>
                      <a:pt x="3026" y="1675"/>
                    </a:lnTo>
                    <a:lnTo>
                      <a:pt x="3033" y="1683"/>
                    </a:lnTo>
                    <a:lnTo>
                      <a:pt x="3042" y="1691"/>
                    </a:lnTo>
                    <a:lnTo>
                      <a:pt x="3052" y="1697"/>
                    </a:lnTo>
                    <a:lnTo>
                      <a:pt x="3063" y="1704"/>
                    </a:lnTo>
                    <a:lnTo>
                      <a:pt x="3074" y="1711"/>
                    </a:lnTo>
                    <a:lnTo>
                      <a:pt x="3087" y="1717"/>
                    </a:lnTo>
                    <a:lnTo>
                      <a:pt x="3102" y="1722"/>
                    </a:lnTo>
                    <a:lnTo>
                      <a:pt x="3116" y="1728"/>
                    </a:lnTo>
                    <a:lnTo>
                      <a:pt x="3127" y="1735"/>
                    </a:lnTo>
                    <a:lnTo>
                      <a:pt x="3138" y="1743"/>
                    </a:lnTo>
                    <a:lnTo>
                      <a:pt x="3146" y="1753"/>
                    </a:lnTo>
                    <a:lnTo>
                      <a:pt x="3151" y="1764"/>
                    </a:lnTo>
                    <a:lnTo>
                      <a:pt x="3155" y="1776"/>
                    </a:lnTo>
                    <a:lnTo>
                      <a:pt x="3158" y="1788"/>
                    </a:lnTo>
                    <a:lnTo>
                      <a:pt x="3159" y="1803"/>
                    </a:lnTo>
                    <a:lnTo>
                      <a:pt x="3158" y="1817"/>
                    </a:lnTo>
                    <a:lnTo>
                      <a:pt x="3156" y="1831"/>
                    </a:lnTo>
                    <a:lnTo>
                      <a:pt x="3152" y="1848"/>
                    </a:lnTo>
                    <a:lnTo>
                      <a:pt x="3147" y="1863"/>
                    </a:lnTo>
                    <a:lnTo>
                      <a:pt x="3141" y="1879"/>
                    </a:lnTo>
                    <a:lnTo>
                      <a:pt x="3134" y="1897"/>
                    </a:lnTo>
                    <a:lnTo>
                      <a:pt x="3125" y="1913"/>
                    </a:lnTo>
                    <a:lnTo>
                      <a:pt x="3116" y="1930"/>
                    </a:lnTo>
                    <a:lnTo>
                      <a:pt x="3105" y="1946"/>
                    </a:lnTo>
                    <a:lnTo>
                      <a:pt x="3094" y="1963"/>
                    </a:lnTo>
                    <a:lnTo>
                      <a:pt x="3082" y="1979"/>
                    </a:lnTo>
                    <a:lnTo>
                      <a:pt x="3069" y="1995"/>
                    </a:lnTo>
                    <a:lnTo>
                      <a:pt x="3056" y="2010"/>
                    </a:lnTo>
                    <a:lnTo>
                      <a:pt x="3042" y="2025"/>
                    </a:lnTo>
                    <a:lnTo>
                      <a:pt x="3027" y="2039"/>
                    </a:lnTo>
                    <a:lnTo>
                      <a:pt x="3013" y="2052"/>
                    </a:lnTo>
                    <a:lnTo>
                      <a:pt x="2997" y="2065"/>
                    </a:lnTo>
                    <a:lnTo>
                      <a:pt x="2982" y="2076"/>
                    </a:lnTo>
                    <a:lnTo>
                      <a:pt x="2967" y="2086"/>
                    </a:lnTo>
                    <a:lnTo>
                      <a:pt x="2951" y="2095"/>
                    </a:lnTo>
                    <a:lnTo>
                      <a:pt x="2936" y="2104"/>
                    </a:lnTo>
                    <a:lnTo>
                      <a:pt x="2921" y="2110"/>
                    </a:lnTo>
                    <a:lnTo>
                      <a:pt x="2905" y="2115"/>
                    </a:lnTo>
                    <a:lnTo>
                      <a:pt x="2890" y="2118"/>
                    </a:lnTo>
                    <a:lnTo>
                      <a:pt x="2860" y="2123"/>
                    </a:lnTo>
                    <a:lnTo>
                      <a:pt x="2832" y="2128"/>
                    </a:lnTo>
                    <a:lnTo>
                      <a:pt x="2804" y="2134"/>
                    </a:lnTo>
                    <a:lnTo>
                      <a:pt x="2775" y="2141"/>
                    </a:lnTo>
                    <a:lnTo>
                      <a:pt x="2749" y="2151"/>
                    </a:lnTo>
                    <a:lnTo>
                      <a:pt x="2721" y="2161"/>
                    </a:lnTo>
                    <a:lnTo>
                      <a:pt x="2708" y="2167"/>
                    </a:lnTo>
                    <a:lnTo>
                      <a:pt x="2694" y="2173"/>
                    </a:lnTo>
                    <a:lnTo>
                      <a:pt x="2681" y="2180"/>
                    </a:lnTo>
                    <a:lnTo>
                      <a:pt x="2669" y="2188"/>
                    </a:lnTo>
                    <a:lnTo>
                      <a:pt x="2655" y="2197"/>
                    </a:lnTo>
                    <a:lnTo>
                      <a:pt x="2642" y="2206"/>
                    </a:lnTo>
                    <a:lnTo>
                      <a:pt x="2630" y="2216"/>
                    </a:lnTo>
                    <a:lnTo>
                      <a:pt x="2617" y="2227"/>
                    </a:lnTo>
                    <a:lnTo>
                      <a:pt x="2603" y="2239"/>
                    </a:lnTo>
                    <a:lnTo>
                      <a:pt x="2591" y="2251"/>
                    </a:lnTo>
                    <a:lnTo>
                      <a:pt x="2579" y="2265"/>
                    </a:lnTo>
                    <a:lnTo>
                      <a:pt x="2565" y="2280"/>
                    </a:lnTo>
                    <a:lnTo>
                      <a:pt x="2553" y="2295"/>
                    </a:lnTo>
                    <a:lnTo>
                      <a:pt x="2540" y="2312"/>
                    </a:lnTo>
                    <a:lnTo>
                      <a:pt x="2528" y="2330"/>
                    </a:lnTo>
                    <a:lnTo>
                      <a:pt x="2515" y="2349"/>
                    </a:lnTo>
                    <a:lnTo>
                      <a:pt x="2503" y="2370"/>
                    </a:lnTo>
                    <a:lnTo>
                      <a:pt x="2490" y="2391"/>
                    </a:lnTo>
                    <a:lnTo>
                      <a:pt x="2477" y="2414"/>
                    </a:lnTo>
                    <a:lnTo>
                      <a:pt x="2465" y="2437"/>
                    </a:lnTo>
                    <a:lnTo>
                      <a:pt x="2452" y="2463"/>
                    </a:lnTo>
                    <a:lnTo>
                      <a:pt x="2438" y="2487"/>
                    </a:lnTo>
                    <a:lnTo>
                      <a:pt x="2425" y="2511"/>
                    </a:lnTo>
                    <a:lnTo>
                      <a:pt x="2410" y="2535"/>
                    </a:lnTo>
                    <a:lnTo>
                      <a:pt x="2380" y="2582"/>
                    </a:lnTo>
                    <a:lnTo>
                      <a:pt x="2347" y="2627"/>
                    </a:lnTo>
                    <a:lnTo>
                      <a:pt x="2315" y="2671"/>
                    </a:lnTo>
                    <a:lnTo>
                      <a:pt x="2282" y="2713"/>
                    </a:lnTo>
                    <a:lnTo>
                      <a:pt x="2249" y="2752"/>
                    </a:lnTo>
                    <a:lnTo>
                      <a:pt x="2217" y="2788"/>
                    </a:lnTo>
                    <a:lnTo>
                      <a:pt x="2188" y="2822"/>
                    </a:lnTo>
                    <a:lnTo>
                      <a:pt x="2160" y="2852"/>
                    </a:lnTo>
                    <a:lnTo>
                      <a:pt x="2134" y="2877"/>
                    </a:lnTo>
                    <a:lnTo>
                      <a:pt x="2112" y="2900"/>
                    </a:lnTo>
                    <a:lnTo>
                      <a:pt x="2080" y="2930"/>
                    </a:lnTo>
                    <a:lnTo>
                      <a:pt x="2069" y="2941"/>
                    </a:lnTo>
                    <a:lnTo>
                      <a:pt x="2086" y="2947"/>
                    </a:lnTo>
                    <a:lnTo>
                      <a:pt x="2131" y="2962"/>
                    </a:lnTo>
                    <a:lnTo>
                      <a:pt x="2161" y="2974"/>
                    </a:lnTo>
                    <a:lnTo>
                      <a:pt x="2194" y="2989"/>
                    </a:lnTo>
                    <a:lnTo>
                      <a:pt x="2228" y="3006"/>
                    </a:lnTo>
                    <a:lnTo>
                      <a:pt x="2262" y="3025"/>
                    </a:lnTo>
                    <a:lnTo>
                      <a:pt x="2280" y="3036"/>
                    </a:lnTo>
                    <a:lnTo>
                      <a:pt x="2296" y="3047"/>
                    </a:lnTo>
                    <a:lnTo>
                      <a:pt x="2312" y="3058"/>
                    </a:lnTo>
                    <a:lnTo>
                      <a:pt x="2327" y="3071"/>
                    </a:lnTo>
                    <a:lnTo>
                      <a:pt x="2341" y="3084"/>
                    </a:lnTo>
                    <a:lnTo>
                      <a:pt x="2354" y="3097"/>
                    </a:lnTo>
                    <a:lnTo>
                      <a:pt x="2366" y="3110"/>
                    </a:lnTo>
                    <a:lnTo>
                      <a:pt x="2376" y="3125"/>
                    </a:lnTo>
                    <a:lnTo>
                      <a:pt x="2384" y="3140"/>
                    </a:lnTo>
                    <a:lnTo>
                      <a:pt x="2391" y="3155"/>
                    </a:lnTo>
                    <a:lnTo>
                      <a:pt x="2397" y="3171"/>
                    </a:lnTo>
                    <a:lnTo>
                      <a:pt x="2400" y="3187"/>
                    </a:lnTo>
                    <a:lnTo>
                      <a:pt x="2400" y="3205"/>
                    </a:lnTo>
                    <a:lnTo>
                      <a:pt x="2398" y="3222"/>
                    </a:lnTo>
                    <a:lnTo>
                      <a:pt x="2393" y="3239"/>
                    </a:lnTo>
                    <a:lnTo>
                      <a:pt x="2386" y="3258"/>
                    </a:lnTo>
                    <a:lnTo>
                      <a:pt x="2371" y="3292"/>
                    </a:lnTo>
                    <a:lnTo>
                      <a:pt x="2357" y="3326"/>
                    </a:lnTo>
                    <a:lnTo>
                      <a:pt x="2341" y="3363"/>
                    </a:lnTo>
                    <a:lnTo>
                      <a:pt x="2327" y="3401"/>
                    </a:lnTo>
                    <a:lnTo>
                      <a:pt x="2296" y="3481"/>
                    </a:lnTo>
                    <a:lnTo>
                      <a:pt x="2267" y="3566"/>
                    </a:lnTo>
                    <a:lnTo>
                      <a:pt x="2235" y="3653"/>
                    </a:lnTo>
                    <a:lnTo>
                      <a:pt x="2203" y="3743"/>
                    </a:lnTo>
                    <a:lnTo>
                      <a:pt x="2169" y="3833"/>
                    </a:lnTo>
                    <a:lnTo>
                      <a:pt x="2133" y="3924"/>
                    </a:lnTo>
                    <a:lnTo>
                      <a:pt x="2116" y="3969"/>
                    </a:lnTo>
                    <a:lnTo>
                      <a:pt x="2097" y="4014"/>
                    </a:lnTo>
                    <a:lnTo>
                      <a:pt x="2077" y="4058"/>
                    </a:lnTo>
                    <a:lnTo>
                      <a:pt x="2058" y="4102"/>
                    </a:lnTo>
                    <a:lnTo>
                      <a:pt x="2037" y="4145"/>
                    </a:lnTo>
                    <a:lnTo>
                      <a:pt x="2017" y="4187"/>
                    </a:lnTo>
                    <a:lnTo>
                      <a:pt x="1994" y="4228"/>
                    </a:lnTo>
                    <a:lnTo>
                      <a:pt x="1972" y="4268"/>
                    </a:lnTo>
                    <a:lnTo>
                      <a:pt x="1949" y="4307"/>
                    </a:lnTo>
                    <a:lnTo>
                      <a:pt x="1925" y="4343"/>
                    </a:lnTo>
                    <a:lnTo>
                      <a:pt x="1900" y="4379"/>
                    </a:lnTo>
                    <a:lnTo>
                      <a:pt x="1874" y="4413"/>
                    </a:lnTo>
                    <a:lnTo>
                      <a:pt x="1848" y="4445"/>
                    </a:lnTo>
                    <a:lnTo>
                      <a:pt x="1821" y="4475"/>
                    </a:lnTo>
                    <a:lnTo>
                      <a:pt x="1793" y="4503"/>
                    </a:lnTo>
                    <a:lnTo>
                      <a:pt x="1764" y="4530"/>
                    </a:lnTo>
                    <a:lnTo>
                      <a:pt x="1704" y="4579"/>
                    </a:lnTo>
                    <a:lnTo>
                      <a:pt x="1642" y="4628"/>
                    </a:lnTo>
                    <a:lnTo>
                      <a:pt x="1581" y="4675"/>
                    </a:lnTo>
                    <a:lnTo>
                      <a:pt x="1520" y="4721"/>
                    </a:lnTo>
                    <a:lnTo>
                      <a:pt x="1460" y="4765"/>
                    </a:lnTo>
                    <a:lnTo>
                      <a:pt x="1402" y="4807"/>
                    </a:lnTo>
                    <a:lnTo>
                      <a:pt x="1346" y="4846"/>
                    </a:lnTo>
                    <a:lnTo>
                      <a:pt x="1294" y="4883"/>
                    </a:lnTo>
                    <a:lnTo>
                      <a:pt x="1200" y="4945"/>
                    </a:lnTo>
                    <a:lnTo>
                      <a:pt x="1127" y="4993"/>
                    </a:lnTo>
                    <a:lnTo>
                      <a:pt x="1079" y="5024"/>
                    </a:lnTo>
                    <a:lnTo>
                      <a:pt x="1062" y="5035"/>
                    </a:lnTo>
                    <a:lnTo>
                      <a:pt x="1082" y="5034"/>
                    </a:lnTo>
                    <a:lnTo>
                      <a:pt x="1136" y="5034"/>
                    </a:lnTo>
                    <a:lnTo>
                      <a:pt x="1172" y="5035"/>
                    </a:lnTo>
                    <a:lnTo>
                      <a:pt x="1211" y="5038"/>
                    </a:lnTo>
                    <a:lnTo>
                      <a:pt x="1233" y="5040"/>
                    </a:lnTo>
                    <a:lnTo>
                      <a:pt x="1254" y="5043"/>
                    </a:lnTo>
                    <a:lnTo>
                      <a:pt x="1276" y="5046"/>
                    </a:lnTo>
                    <a:lnTo>
                      <a:pt x="1297" y="5051"/>
                    </a:lnTo>
                    <a:lnTo>
                      <a:pt x="1319" y="5055"/>
                    </a:lnTo>
                    <a:lnTo>
                      <a:pt x="1340" y="5061"/>
                    </a:lnTo>
                    <a:lnTo>
                      <a:pt x="1362" y="5067"/>
                    </a:lnTo>
                    <a:lnTo>
                      <a:pt x="1382" y="5074"/>
                    </a:lnTo>
                    <a:lnTo>
                      <a:pt x="1402" y="5081"/>
                    </a:lnTo>
                    <a:lnTo>
                      <a:pt x="1420" y="5090"/>
                    </a:lnTo>
                    <a:lnTo>
                      <a:pt x="1437" y="5101"/>
                    </a:lnTo>
                    <a:lnTo>
                      <a:pt x="1454" y="5111"/>
                    </a:lnTo>
                    <a:lnTo>
                      <a:pt x="1468" y="5123"/>
                    </a:lnTo>
                    <a:lnTo>
                      <a:pt x="1481" y="5137"/>
                    </a:lnTo>
                    <a:lnTo>
                      <a:pt x="1492" y="5152"/>
                    </a:lnTo>
                    <a:lnTo>
                      <a:pt x="1501" y="5167"/>
                    </a:lnTo>
                    <a:lnTo>
                      <a:pt x="1508" y="5185"/>
                    </a:lnTo>
                    <a:lnTo>
                      <a:pt x="1512" y="5203"/>
                    </a:lnTo>
                    <a:lnTo>
                      <a:pt x="1514" y="5224"/>
                    </a:lnTo>
                    <a:lnTo>
                      <a:pt x="1513" y="5245"/>
                    </a:lnTo>
                    <a:lnTo>
                      <a:pt x="1509" y="5269"/>
                    </a:lnTo>
                    <a:lnTo>
                      <a:pt x="1503" y="5293"/>
                    </a:lnTo>
                    <a:lnTo>
                      <a:pt x="1494" y="5320"/>
                    </a:lnTo>
                    <a:lnTo>
                      <a:pt x="1483" y="5347"/>
                    </a:lnTo>
                    <a:lnTo>
                      <a:pt x="1470" y="5377"/>
                    </a:lnTo>
                    <a:lnTo>
                      <a:pt x="1456" y="5407"/>
                    </a:lnTo>
                    <a:lnTo>
                      <a:pt x="1439" y="5438"/>
                    </a:lnTo>
                    <a:lnTo>
                      <a:pt x="1422" y="5470"/>
                    </a:lnTo>
                    <a:lnTo>
                      <a:pt x="1403" y="5503"/>
                    </a:lnTo>
                    <a:lnTo>
                      <a:pt x="1383" y="5536"/>
                    </a:lnTo>
                    <a:lnTo>
                      <a:pt x="1362" y="5568"/>
                    </a:lnTo>
                    <a:lnTo>
                      <a:pt x="1340" y="5602"/>
                    </a:lnTo>
                    <a:lnTo>
                      <a:pt x="1295" y="5668"/>
                    </a:lnTo>
                    <a:lnTo>
                      <a:pt x="1249" y="5733"/>
                    </a:lnTo>
                    <a:lnTo>
                      <a:pt x="1204" y="5795"/>
                    </a:lnTo>
                    <a:lnTo>
                      <a:pt x="1160" y="5853"/>
                    </a:lnTo>
                    <a:lnTo>
                      <a:pt x="1119" y="5905"/>
                    </a:lnTo>
                    <a:lnTo>
                      <a:pt x="1082" y="5951"/>
                    </a:lnTo>
                    <a:lnTo>
                      <a:pt x="1051" y="5989"/>
                    </a:lnTo>
                    <a:lnTo>
                      <a:pt x="1028" y="6018"/>
                    </a:lnTo>
                    <a:lnTo>
                      <a:pt x="1013" y="6035"/>
                    </a:lnTo>
                    <a:lnTo>
                      <a:pt x="1007" y="6041"/>
                    </a:lnTo>
                    <a:lnTo>
                      <a:pt x="1126" y="6041"/>
                    </a:lnTo>
                    <a:lnTo>
                      <a:pt x="1119" y="6057"/>
                    </a:lnTo>
                    <a:lnTo>
                      <a:pt x="1098" y="6103"/>
                    </a:lnTo>
                    <a:lnTo>
                      <a:pt x="1065" y="6170"/>
                    </a:lnTo>
                    <a:lnTo>
                      <a:pt x="1024" y="6253"/>
                    </a:lnTo>
                    <a:lnTo>
                      <a:pt x="977" y="6346"/>
                    </a:lnTo>
                    <a:lnTo>
                      <a:pt x="926" y="6443"/>
                    </a:lnTo>
                    <a:lnTo>
                      <a:pt x="900" y="6491"/>
                    </a:lnTo>
                    <a:lnTo>
                      <a:pt x="874" y="6537"/>
                    </a:lnTo>
                    <a:lnTo>
                      <a:pt x="849" y="6582"/>
                    </a:lnTo>
                    <a:lnTo>
                      <a:pt x="823" y="6623"/>
                    </a:lnTo>
                    <a:lnTo>
                      <a:pt x="812" y="6644"/>
                    </a:lnTo>
                    <a:lnTo>
                      <a:pt x="801" y="6663"/>
                    </a:lnTo>
                    <a:lnTo>
                      <a:pt x="791" y="6684"/>
                    </a:lnTo>
                    <a:lnTo>
                      <a:pt x="783" y="6704"/>
                    </a:lnTo>
                    <a:lnTo>
                      <a:pt x="776" y="6725"/>
                    </a:lnTo>
                    <a:lnTo>
                      <a:pt x="770" y="6746"/>
                    </a:lnTo>
                    <a:lnTo>
                      <a:pt x="765" y="6767"/>
                    </a:lnTo>
                    <a:lnTo>
                      <a:pt x="760" y="6788"/>
                    </a:lnTo>
                    <a:lnTo>
                      <a:pt x="753" y="6830"/>
                    </a:lnTo>
                    <a:lnTo>
                      <a:pt x="746" y="6873"/>
                    </a:lnTo>
                    <a:lnTo>
                      <a:pt x="741" y="6917"/>
                    </a:lnTo>
                    <a:lnTo>
                      <a:pt x="737" y="6962"/>
                    </a:lnTo>
                    <a:lnTo>
                      <a:pt x="731" y="7007"/>
                    </a:lnTo>
                    <a:lnTo>
                      <a:pt x="725" y="7052"/>
                    </a:lnTo>
                    <a:lnTo>
                      <a:pt x="721" y="7076"/>
                    </a:lnTo>
                    <a:lnTo>
                      <a:pt x="716" y="7098"/>
                    </a:lnTo>
                    <a:lnTo>
                      <a:pt x="711" y="7122"/>
                    </a:lnTo>
                    <a:lnTo>
                      <a:pt x="703" y="7145"/>
                    </a:lnTo>
                    <a:lnTo>
                      <a:pt x="696" y="7169"/>
                    </a:lnTo>
                    <a:lnTo>
                      <a:pt x="688" y="7193"/>
                    </a:lnTo>
                    <a:lnTo>
                      <a:pt x="679" y="7217"/>
                    </a:lnTo>
                    <a:lnTo>
                      <a:pt x="668" y="7241"/>
                    </a:lnTo>
                    <a:lnTo>
                      <a:pt x="656" y="7265"/>
                    </a:lnTo>
                    <a:lnTo>
                      <a:pt x="643" y="7290"/>
                    </a:lnTo>
                    <a:lnTo>
                      <a:pt x="628" y="7314"/>
                    </a:lnTo>
                    <a:lnTo>
                      <a:pt x="611" y="7339"/>
                    </a:lnTo>
                    <a:lnTo>
                      <a:pt x="593" y="7364"/>
                    </a:lnTo>
                    <a:lnTo>
                      <a:pt x="573" y="7390"/>
                    </a:lnTo>
                    <a:lnTo>
                      <a:pt x="553" y="7416"/>
                    </a:lnTo>
                    <a:lnTo>
                      <a:pt x="531" y="7444"/>
                    </a:lnTo>
                    <a:lnTo>
                      <a:pt x="485" y="7500"/>
                    </a:lnTo>
                    <a:lnTo>
                      <a:pt x="437" y="7558"/>
                    </a:lnTo>
                    <a:lnTo>
                      <a:pt x="387" y="7617"/>
                    </a:lnTo>
                    <a:lnTo>
                      <a:pt x="336" y="7676"/>
                    </a:lnTo>
                    <a:lnTo>
                      <a:pt x="285" y="7737"/>
                    </a:lnTo>
                    <a:lnTo>
                      <a:pt x="236" y="7796"/>
                    </a:lnTo>
                    <a:lnTo>
                      <a:pt x="189" y="7855"/>
                    </a:lnTo>
                    <a:lnTo>
                      <a:pt x="145" y="7914"/>
                    </a:lnTo>
                    <a:lnTo>
                      <a:pt x="124" y="7942"/>
                    </a:lnTo>
                    <a:lnTo>
                      <a:pt x="105" y="7971"/>
                    </a:lnTo>
                    <a:lnTo>
                      <a:pt x="86" y="7999"/>
                    </a:lnTo>
                    <a:lnTo>
                      <a:pt x="70" y="8025"/>
                    </a:lnTo>
                    <a:lnTo>
                      <a:pt x="54" y="8052"/>
                    </a:lnTo>
                    <a:lnTo>
                      <a:pt x="40" y="8077"/>
                    </a:lnTo>
                    <a:lnTo>
                      <a:pt x="29" y="8103"/>
                    </a:lnTo>
                    <a:lnTo>
                      <a:pt x="19" y="8127"/>
                    </a:lnTo>
                    <a:lnTo>
                      <a:pt x="10" y="8150"/>
                    </a:lnTo>
                    <a:lnTo>
                      <a:pt x="5" y="8173"/>
                    </a:lnTo>
                    <a:lnTo>
                      <a:pt x="1" y="8194"/>
                    </a:lnTo>
                    <a:lnTo>
                      <a:pt x="0" y="8215"/>
                    </a:lnTo>
                    <a:lnTo>
                      <a:pt x="1" y="8293"/>
                    </a:lnTo>
                    <a:lnTo>
                      <a:pt x="4" y="8370"/>
                    </a:lnTo>
                    <a:lnTo>
                      <a:pt x="8" y="8442"/>
                    </a:lnTo>
                    <a:lnTo>
                      <a:pt x="14" y="8506"/>
                    </a:lnTo>
                    <a:lnTo>
                      <a:pt x="19" y="8560"/>
                    </a:lnTo>
                    <a:lnTo>
                      <a:pt x="23" y="8602"/>
                    </a:lnTo>
                    <a:lnTo>
                      <a:pt x="26" y="8629"/>
                    </a:lnTo>
                    <a:lnTo>
                      <a:pt x="27" y="8639"/>
                    </a:lnTo>
                    <a:lnTo>
                      <a:pt x="28" y="8632"/>
                    </a:lnTo>
                    <a:lnTo>
                      <a:pt x="33" y="8613"/>
                    </a:lnTo>
                    <a:lnTo>
                      <a:pt x="37" y="8599"/>
                    </a:lnTo>
                    <a:lnTo>
                      <a:pt x="42" y="8584"/>
                    </a:lnTo>
                    <a:lnTo>
                      <a:pt x="48" y="8568"/>
                    </a:lnTo>
                    <a:lnTo>
                      <a:pt x="56" y="8549"/>
                    </a:lnTo>
                    <a:lnTo>
                      <a:pt x="66" y="8530"/>
                    </a:lnTo>
                    <a:lnTo>
                      <a:pt x="77" y="8510"/>
                    </a:lnTo>
                    <a:lnTo>
                      <a:pt x="90" y="8491"/>
                    </a:lnTo>
                    <a:lnTo>
                      <a:pt x="105" y="8471"/>
                    </a:lnTo>
                    <a:lnTo>
                      <a:pt x="113" y="8461"/>
                    </a:lnTo>
                    <a:lnTo>
                      <a:pt x="122" y="8452"/>
                    </a:lnTo>
                    <a:lnTo>
                      <a:pt x="131" y="8443"/>
                    </a:lnTo>
                    <a:lnTo>
                      <a:pt x="141" y="8434"/>
                    </a:lnTo>
                    <a:lnTo>
                      <a:pt x="152" y="8424"/>
                    </a:lnTo>
                    <a:lnTo>
                      <a:pt x="163" y="8416"/>
                    </a:lnTo>
                    <a:lnTo>
                      <a:pt x="174" y="8408"/>
                    </a:lnTo>
                    <a:lnTo>
                      <a:pt x="186" y="8401"/>
                    </a:lnTo>
                    <a:lnTo>
                      <a:pt x="199" y="8394"/>
                    </a:lnTo>
                    <a:lnTo>
                      <a:pt x="210" y="8388"/>
                    </a:lnTo>
                    <a:lnTo>
                      <a:pt x="221" y="8381"/>
                    </a:lnTo>
                    <a:lnTo>
                      <a:pt x="232" y="8377"/>
                    </a:lnTo>
                    <a:lnTo>
                      <a:pt x="242" y="8373"/>
                    </a:lnTo>
                    <a:lnTo>
                      <a:pt x="252" y="8370"/>
                    </a:lnTo>
                    <a:lnTo>
                      <a:pt x="261" y="8368"/>
                    </a:lnTo>
                    <a:lnTo>
                      <a:pt x="270" y="8366"/>
                    </a:lnTo>
                    <a:lnTo>
                      <a:pt x="288" y="8365"/>
                    </a:lnTo>
                    <a:lnTo>
                      <a:pt x="304" y="8365"/>
                    </a:lnTo>
                    <a:lnTo>
                      <a:pt x="320" y="8367"/>
                    </a:lnTo>
                    <a:lnTo>
                      <a:pt x="336" y="8370"/>
                    </a:lnTo>
                    <a:lnTo>
                      <a:pt x="370" y="8379"/>
                    </a:lnTo>
                    <a:lnTo>
                      <a:pt x="407" y="8390"/>
                    </a:lnTo>
                    <a:lnTo>
                      <a:pt x="427" y="8394"/>
                    </a:lnTo>
                    <a:lnTo>
                      <a:pt x="451" y="8397"/>
                    </a:lnTo>
                    <a:lnTo>
                      <a:pt x="475" y="8400"/>
                    </a:lnTo>
                    <a:lnTo>
                      <a:pt x="504" y="8401"/>
                    </a:lnTo>
                    <a:lnTo>
                      <a:pt x="519" y="8400"/>
                    </a:lnTo>
                    <a:lnTo>
                      <a:pt x="536" y="8398"/>
                    </a:lnTo>
                    <a:lnTo>
                      <a:pt x="552" y="8394"/>
                    </a:lnTo>
                    <a:lnTo>
                      <a:pt x="570" y="8390"/>
                    </a:lnTo>
                    <a:lnTo>
                      <a:pt x="589" y="8383"/>
                    </a:lnTo>
                    <a:lnTo>
                      <a:pt x="607" y="8376"/>
                    </a:lnTo>
                    <a:lnTo>
                      <a:pt x="627" y="8368"/>
                    </a:lnTo>
                    <a:lnTo>
                      <a:pt x="646" y="8359"/>
                    </a:lnTo>
                    <a:lnTo>
                      <a:pt x="685" y="8339"/>
                    </a:lnTo>
                    <a:lnTo>
                      <a:pt x="725" y="8317"/>
                    </a:lnTo>
                    <a:lnTo>
                      <a:pt x="764" y="8292"/>
                    </a:lnTo>
                    <a:lnTo>
                      <a:pt x="802" y="8268"/>
                    </a:lnTo>
                    <a:lnTo>
                      <a:pt x="839" y="8243"/>
                    </a:lnTo>
                    <a:lnTo>
                      <a:pt x="872" y="8220"/>
                    </a:lnTo>
                    <a:lnTo>
                      <a:pt x="902" y="8197"/>
                    </a:lnTo>
                    <a:lnTo>
                      <a:pt x="929" y="8177"/>
                    </a:lnTo>
                    <a:lnTo>
                      <a:pt x="967" y="8147"/>
                    </a:lnTo>
                    <a:lnTo>
                      <a:pt x="981" y="8136"/>
                    </a:lnTo>
                    <a:lnTo>
                      <a:pt x="5273" y="608"/>
                    </a:lnTo>
                    <a:lnTo>
                      <a:pt x="4374" y="0"/>
                    </a:lnTo>
                    <a:close/>
                  </a:path>
                </a:pathLst>
              </a:custGeom>
              <a:solidFill>
                <a:srgbClr val="9ACE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77" name="Freeform 372">
                <a:extLst>
                  <a:ext uri="{FF2B5EF4-FFF2-40B4-BE49-F238E27FC236}">
                    <a16:creationId xmlns:a16="http://schemas.microsoft.com/office/drawing/2014/main" id="{3D507E1A-DB0E-4E62-AA19-57BCA0D920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3" y="1489"/>
                <a:ext cx="277" cy="455"/>
              </a:xfrm>
              <a:custGeom>
                <a:avLst/>
                <a:gdLst>
                  <a:gd name="T0" fmla="*/ 11 w 5273"/>
                  <a:gd name="T1" fmla="*/ 1 h 8639"/>
                  <a:gd name="T2" fmla="*/ 11 w 5273"/>
                  <a:gd name="T3" fmla="*/ 1 h 8639"/>
                  <a:gd name="T4" fmla="*/ 10 w 5273"/>
                  <a:gd name="T5" fmla="*/ 2 h 8639"/>
                  <a:gd name="T6" fmla="*/ 10 w 5273"/>
                  <a:gd name="T7" fmla="*/ 2 h 8639"/>
                  <a:gd name="T8" fmla="*/ 10 w 5273"/>
                  <a:gd name="T9" fmla="*/ 3 h 8639"/>
                  <a:gd name="T10" fmla="*/ 10 w 5273"/>
                  <a:gd name="T11" fmla="*/ 3 h 8639"/>
                  <a:gd name="T12" fmla="*/ 10 w 5273"/>
                  <a:gd name="T13" fmla="*/ 3 h 8639"/>
                  <a:gd name="T14" fmla="*/ 9 w 5273"/>
                  <a:gd name="T15" fmla="*/ 3 h 8639"/>
                  <a:gd name="T16" fmla="*/ 9 w 5273"/>
                  <a:gd name="T17" fmla="*/ 3 h 8639"/>
                  <a:gd name="T18" fmla="*/ 9 w 5273"/>
                  <a:gd name="T19" fmla="*/ 4 h 8639"/>
                  <a:gd name="T20" fmla="*/ 8 w 5273"/>
                  <a:gd name="T21" fmla="*/ 4 h 8639"/>
                  <a:gd name="T22" fmla="*/ 8 w 5273"/>
                  <a:gd name="T23" fmla="*/ 4 h 8639"/>
                  <a:gd name="T24" fmla="*/ 8 w 5273"/>
                  <a:gd name="T25" fmla="*/ 5 h 8639"/>
                  <a:gd name="T26" fmla="*/ 9 w 5273"/>
                  <a:gd name="T27" fmla="*/ 5 h 8639"/>
                  <a:gd name="T28" fmla="*/ 9 w 5273"/>
                  <a:gd name="T29" fmla="*/ 5 h 8639"/>
                  <a:gd name="T30" fmla="*/ 9 w 5273"/>
                  <a:gd name="T31" fmla="*/ 5 h 8639"/>
                  <a:gd name="T32" fmla="*/ 8 w 5273"/>
                  <a:gd name="T33" fmla="*/ 6 h 8639"/>
                  <a:gd name="T34" fmla="*/ 8 w 5273"/>
                  <a:gd name="T35" fmla="*/ 6 h 8639"/>
                  <a:gd name="T36" fmla="*/ 8 w 5273"/>
                  <a:gd name="T37" fmla="*/ 6 h 8639"/>
                  <a:gd name="T38" fmla="*/ 7 w 5273"/>
                  <a:gd name="T39" fmla="*/ 6 h 8639"/>
                  <a:gd name="T40" fmla="*/ 7 w 5273"/>
                  <a:gd name="T41" fmla="*/ 6 h 8639"/>
                  <a:gd name="T42" fmla="*/ 7 w 5273"/>
                  <a:gd name="T43" fmla="*/ 7 h 8639"/>
                  <a:gd name="T44" fmla="*/ 7 w 5273"/>
                  <a:gd name="T45" fmla="*/ 7 h 8639"/>
                  <a:gd name="T46" fmla="*/ 6 w 5273"/>
                  <a:gd name="T47" fmla="*/ 8 h 8639"/>
                  <a:gd name="T48" fmla="*/ 6 w 5273"/>
                  <a:gd name="T49" fmla="*/ 8 h 8639"/>
                  <a:gd name="T50" fmla="*/ 6 w 5273"/>
                  <a:gd name="T51" fmla="*/ 8 h 8639"/>
                  <a:gd name="T52" fmla="*/ 7 w 5273"/>
                  <a:gd name="T53" fmla="*/ 9 h 8639"/>
                  <a:gd name="T54" fmla="*/ 7 w 5273"/>
                  <a:gd name="T55" fmla="*/ 9 h 8639"/>
                  <a:gd name="T56" fmla="*/ 6 w 5273"/>
                  <a:gd name="T57" fmla="*/ 10 h 8639"/>
                  <a:gd name="T58" fmla="*/ 6 w 5273"/>
                  <a:gd name="T59" fmla="*/ 11 h 8639"/>
                  <a:gd name="T60" fmla="*/ 5 w 5273"/>
                  <a:gd name="T61" fmla="*/ 12 h 8639"/>
                  <a:gd name="T62" fmla="*/ 4 w 5273"/>
                  <a:gd name="T63" fmla="*/ 13 h 8639"/>
                  <a:gd name="T64" fmla="*/ 3 w 5273"/>
                  <a:gd name="T65" fmla="*/ 14 h 8639"/>
                  <a:gd name="T66" fmla="*/ 3 w 5273"/>
                  <a:gd name="T67" fmla="*/ 14 h 8639"/>
                  <a:gd name="T68" fmla="*/ 4 w 5273"/>
                  <a:gd name="T69" fmla="*/ 14 h 8639"/>
                  <a:gd name="T70" fmla="*/ 4 w 5273"/>
                  <a:gd name="T71" fmla="*/ 14 h 8639"/>
                  <a:gd name="T72" fmla="*/ 4 w 5273"/>
                  <a:gd name="T73" fmla="*/ 15 h 8639"/>
                  <a:gd name="T74" fmla="*/ 4 w 5273"/>
                  <a:gd name="T75" fmla="*/ 15 h 8639"/>
                  <a:gd name="T76" fmla="*/ 3 w 5273"/>
                  <a:gd name="T77" fmla="*/ 16 h 8639"/>
                  <a:gd name="T78" fmla="*/ 3 w 5273"/>
                  <a:gd name="T79" fmla="*/ 17 h 8639"/>
                  <a:gd name="T80" fmla="*/ 2 w 5273"/>
                  <a:gd name="T81" fmla="*/ 18 h 8639"/>
                  <a:gd name="T82" fmla="*/ 2 w 5273"/>
                  <a:gd name="T83" fmla="*/ 19 h 8639"/>
                  <a:gd name="T84" fmla="*/ 2 w 5273"/>
                  <a:gd name="T85" fmla="*/ 19 h 8639"/>
                  <a:gd name="T86" fmla="*/ 2 w 5273"/>
                  <a:gd name="T87" fmla="*/ 20 h 8639"/>
                  <a:gd name="T88" fmla="*/ 2 w 5273"/>
                  <a:gd name="T89" fmla="*/ 20 h 8639"/>
                  <a:gd name="T90" fmla="*/ 1 w 5273"/>
                  <a:gd name="T91" fmla="*/ 21 h 8639"/>
                  <a:gd name="T92" fmla="*/ 0 w 5273"/>
                  <a:gd name="T93" fmla="*/ 22 h 8639"/>
                  <a:gd name="T94" fmla="*/ 0 w 5273"/>
                  <a:gd name="T95" fmla="*/ 23 h 8639"/>
                  <a:gd name="T96" fmla="*/ 0 w 5273"/>
                  <a:gd name="T97" fmla="*/ 23 h 8639"/>
                  <a:gd name="T98" fmla="*/ 0 w 5273"/>
                  <a:gd name="T99" fmla="*/ 24 h 8639"/>
                  <a:gd name="T100" fmla="*/ 0 w 5273"/>
                  <a:gd name="T101" fmla="*/ 24 h 8639"/>
                  <a:gd name="T102" fmla="*/ 0 w 5273"/>
                  <a:gd name="T103" fmla="*/ 23 h 8639"/>
                  <a:gd name="T104" fmla="*/ 1 w 5273"/>
                  <a:gd name="T105" fmla="*/ 23 h 8639"/>
                  <a:gd name="T106" fmla="*/ 1 w 5273"/>
                  <a:gd name="T107" fmla="*/ 23 h 8639"/>
                  <a:gd name="T108" fmla="*/ 1 w 5273"/>
                  <a:gd name="T109" fmla="*/ 23 h 8639"/>
                  <a:gd name="T110" fmla="*/ 2 w 5273"/>
                  <a:gd name="T111" fmla="*/ 23 h 8639"/>
                  <a:gd name="T112" fmla="*/ 2 w 5273"/>
                  <a:gd name="T113" fmla="*/ 23 h 863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5273" h="8639">
                    <a:moveTo>
                      <a:pt x="4374" y="0"/>
                    </a:moveTo>
                    <a:lnTo>
                      <a:pt x="4348" y="15"/>
                    </a:lnTo>
                    <a:lnTo>
                      <a:pt x="4278" y="58"/>
                    </a:lnTo>
                    <a:lnTo>
                      <a:pt x="4232" y="88"/>
                    </a:lnTo>
                    <a:lnTo>
                      <a:pt x="4180" y="122"/>
                    </a:lnTo>
                    <a:lnTo>
                      <a:pt x="4124" y="161"/>
                    </a:lnTo>
                    <a:lnTo>
                      <a:pt x="4066" y="204"/>
                    </a:lnTo>
                    <a:lnTo>
                      <a:pt x="4037" y="228"/>
                    </a:lnTo>
                    <a:lnTo>
                      <a:pt x="4008" y="250"/>
                    </a:lnTo>
                    <a:lnTo>
                      <a:pt x="3979" y="275"/>
                    </a:lnTo>
                    <a:lnTo>
                      <a:pt x="3951" y="299"/>
                    </a:lnTo>
                    <a:lnTo>
                      <a:pt x="3924" y="324"/>
                    </a:lnTo>
                    <a:lnTo>
                      <a:pt x="3898" y="350"/>
                    </a:lnTo>
                    <a:lnTo>
                      <a:pt x="3873" y="375"/>
                    </a:lnTo>
                    <a:lnTo>
                      <a:pt x="3849" y="402"/>
                    </a:lnTo>
                    <a:lnTo>
                      <a:pt x="3828" y="427"/>
                    </a:lnTo>
                    <a:lnTo>
                      <a:pt x="3807" y="454"/>
                    </a:lnTo>
                    <a:lnTo>
                      <a:pt x="3790" y="480"/>
                    </a:lnTo>
                    <a:lnTo>
                      <a:pt x="3774" y="506"/>
                    </a:lnTo>
                    <a:lnTo>
                      <a:pt x="3761" y="532"/>
                    </a:lnTo>
                    <a:lnTo>
                      <a:pt x="3751" y="557"/>
                    </a:lnTo>
                    <a:lnTo>
                      <a:pt x="3744" y="583"/>
                    </a:lnTo>
                    <a:lnTo>
                      <a:pt x="3740" y="608"/>
                    </a:lnTo>
                    <a:lnTo>
                      <a:pt x="3733" y="658"/>
                    </a:lnTo>
                    <a:lnTo>
                      <a:pt x="3726" y="708"/>
                    </a:lnTo>
                    <a:lnTo>
                      <a:pt x="3718" y="758"/>
                    </a:lnTo>
                    <a:lnTo>
                      <a:pt x="3709" y="807"/>
                    </a:lnTo>
                    <a:lnTo>
                      <a:pt x="3698" y="854"/>
                    </a:lnTo>
                    <a:lnTo>
                      <a:pt x="3685" y="900"/>
                    </a:lnTo>
                    <a:lnTo>
                      <a:pt x="3678" y="923"/>
                    </a:lnTo>
                    <a:lnTo>
                      <a:pt x="3671" y="944"/>
                    </a:lnTo>
                    <a:lnTo>
                      <a:pt x="3664" y="965"/>
                    </a:lnTo>
                    <a:lnTo>
                      <a:pt x="3656" y="985"/>
                    </a:lnTo>
                    <a:lnTo>
                      <a:pt x="3647" y="1005"/>
                    </a:lnTo>
                    <a:lnTo>
                      <a:pt x="3639" y="1023"/>
                    </a:lnTo>
                    <a:lnTo>
                      <a:pt x="3630" y="1041"/>
                    </a:lnTo>
                    <a:lnTo>
                      <a:pt x="3621" y="1058"/>
                    </a:lnTo>
                    <a:lnTo>
                      <a:pt x="3611" y="1073"/>
                    </a:lnTo>
                    <a:lnTo>
                      <a:pt x="3600" y="1088"/>
                    </a:lnTo>
                    <a:lnTo>
                      <a:pt x="3589" y="1102"/>
                    </a:lnTo>
                    <a:lnTo>
                      <a:pt x="3579" y="1114"/>
                    </a:lnTo>
                    <a:lnTo>
                      <a:pt x="3567" y="1125"/>
                    </a:lnTo>
                    <a:lnTo>
                      <a:pt x="3555" y="1135"/>
                    </a:lnTo>
                    <a:lnTo>
                      <a:pt x="3543" y="1144"/>
                    </a:lnTo>
                    <a:lnTo>
                      <a:pt x="3530" y="1151"/>
                    </a:lnTo>
                    <a:lnTo>
                      <a:pt x="3516" y="1156"/>
                    </a:lnTo>
                    <a:lnTo>
                      <a:pt x="3503" y="1160"/>
                    </a:lnTo>
                    <a:lnTo>
                      <a:pt x="3489" y="1163"/>
                    </a:lnTo>
                    <a:lnTo>
                      <a:pt x="3474" y="1164"/>
                    </a:lnTo>
                    <a:lnTo>
                      <a:pt x="3417" y="1162"/>
                    </a:lnTo>
                    <a:lnTo>
                      <a:pt x="3364" y="1159"/>
                    </a:lnTo>
                    <a:lnTo>
                      <a:pt x="3338" y="1158"/>
                    </a:lnTo>
                    <a:lnTo>
                      <a:pt x="3315" y="1158"/>
                    </a:lnTo>
                    <a:lnTo>
                      <a:pt x="3302" y="1159"/>
                    </a:lnTo>
                    <a:lnTo>
                      <a:pt x="3291" y="1160"/>
                    </a:lnTo>
                    <a:lnTo>
                      <a:pt x="3280" y="1162"/>
                    </a:lnTo>
                    <a:lnTo>
                      <a:pt x="3269" y="1164"/>
                    </a:lnTo>
                    <a:lnTo>
                      <a:pt x="3257" y="1167"/>
                    </a:lnTo>
                    <a:lnTo>
                      <a:pt x="3246" y="1170"/>
                    </a:lnTo>
                    <a:lnTo>
                      <a:pt x="3236" y="1174"/>
                    </a:lnTo>
                    <a:lnTo>
                      <a:pt x="3225" y="1179"/>
                    </a:lnTo>
                    <a:lnTo>
                      <a:pt x="3214" y="1186"/>
                    </a:lnTo>
                    <a:lnTo>
                      <a:pt x="3204" y="1193"/>
                    </a:lnTo>
                    <a:lnTo>
                      <a:pt x="3193" y="1200"/>
                    </a:lnTo>
                    <a:lnTo>
                      <a:pt x="3183" y="1209"/>
                    </a:lnTo>
                    <a:lnTo>
                      <a:pt x="3172" y="1219"/>
                    </a:lnTo>
                    <a:lnTo>
                      <a:pt x="3162" y="1230"/>
                    </a:lnTo>
                    <a:lnTo>
                      <a:pt x="3152" y="1242"/>
                    </a:lnTo>
                    <a:lnTo>
                      <a:pt x="3143" y="1256"/>
                    </a:lnTo>
                    <a:lnTo>
                      <a:pt x="3132" y="1271"/>
                    </a:lnTo>
                    <a:lnTo>
                      <a:pt x="3122" y="1287"/>
                    </a:lnTo>
                    <a:lnTo>
                      <a:pt x="3112" y="1304"/>
                    </a:lnTo>
                    <a:lnTo>
                      <a:pt x="3102" y="1324"/>
                    </a:lnTo>
                    <a:lnTo>
                      <a:pt x="3083" y="1363"/>
                    </a:lnTo>
                    <a:lnTo>
                      <a:pt x="3065" y="1399"/>
                    </a:lnTo>
                    <a:lnTo>
                      <a:pt x="3050" y="1434"/>
                    </a:lnTo>
                    <a:lnTo>
                      <a:pt x="3035" y="1468"/>
                    </a:lnTo>
                    <a:lnTo>
                      <a:pt x="3023" y="1499"/>
                    </a:lnTo>
                    <a:lnTo>
                      <a:pt x="3014" y="1528"/>
                    </a:lnTo>
                    <a:lnTo>
                      <a:pt x="3010" y="1543"/>
                    </a:lnTo>
                    <a:lnTo>
                      <a:pt x="3007" y="1556"/>
                    </a:lnTo>
                    <a:lnTo>
                      <a:pt x="3005" y="1569"/>
                    </a:lnTo>
                    <a:lnTo>
                      <a:pt x="3002" y="1582"/>
                    </a:lnTo>
                    <a:lnTo>
                      <a:pt x="3001" y="1594"/>
                    </a:lnTo>
                    <a:lnTo>
                      <a:pt x="3001" y="1606"/>
                    </a:lnTo>
                    <a:lnTo>
                      <a:pt x="3002" y="1617"/>
                    </a:lnTo>
                    <a:lnTo>
                      <a:pt x="3005" y="1628"/>
                    </a:lnTo>
                    <a:lnTo>
                      <a:pt x="3007" y="1638"/>
                    </a:lnTo>
                    <a:lnTo>
                      <a:pt x="3010" y="1648"/>
                    </a:lnTo>
                    <a:lnTo>
                      <a:pt x="3015" y="1657"/>
                    </a:lnTo>
                    <a:lnTo>
                      <a:pt x="3020" y="1667"/>
                    </a:lnTo>
                    <a:lnTo>
                      <a:pt x="3026" y="1675"/>
                    </a:lnTo>
                    <a:lnTo>
                      <a:pt x="3033" y="1683"/>
                    </a:lnTo>
                    <a:lnTo>
                      <a:pt x="3042" y="1691"/>
                    </a:lnTo>
                    <a:lnTo>
                      <a:pt x="3052" y="1697"/>
                    </a:lnTo>
                    <a:lnTo>
                      <a:pt x="3063" y="1704"/>
                    </a:lnTo>
                    <a:lnTo>
                      <a:pt x="3074" y="1711"/>
                    </a:lnTo>
                    <a:lnTo>
                      <a:pt x="3087" y="1717"/>
                    </a:lnTo>
                    <a:lnTo>
                      <a:pt x="3102" y="1722"/>
                    </a:lnTo>
                    <a:lnTo>
                      <a:pt x="3116" y="1728"/>
                    </a:lnTo>
                    <a:lnTo>
                      <a:pt x="3127" y="1735"/>
                    </a:lnTo>
                    <a:lnTo>
                      <a:pt x="3138" y="1743"/>
                    </a:lnTo>
                    <a:lnTo>
                      <a:pt x="3146" y="1753"/>
                    </a:lnTo>
                    <a:lnTo>
                      <a:pt x="3151" y="1764"/>
                    </a:lnTo>
                    <a:lnTo>
                      <a:pt x="3155" y="1776"/>
                    </a:lnTo>
                    <a:lnTo>
                      <a:pt x="3158" y="1788"/>
                    </a:lnTo>
                    <a:lnTo>
                      <a:pt x="3159" y="1803"/>
                    </a:lnTo>
                    <a:lnTo>
                      <a:pt x="3158" y="1817"/>
                    </a:lnTo>
                    <a:lnTo>
                      <a:pt x="3156" y="1831"/>
                    </a:lnTo>
                    <a:lnTo>
                      <a:pt x="3152" y="1848"/>
                    </a:lnTo>
                    <a:lnTo>
                      <a:pt x="3147" y="1863"/>
                    </a:lnTo>
                    <a:lnTo>
                      <a:pt x="3141" y="1879"/>
                    </a:lnTo>
                    <a:lnTo>
                      <a:pt x="3134" y="1897"/>
                    </a:lnTo>
                    <a:lnTo>
                      <a:pt x="3125" y="1913"/>
                    </a:lnTo>
                    <a:lnTo>
                      <a:pt x="3116" y="1930"/>
                    </a:lnTo>
                    <a:lnTo>
                      <a:pt x="3105" y="1946"/>
                    </a:lnTo>
                    <a:lnTo>
                      <a:pt x="3094" y="1963"/>
                    </a:lnTo>
                    <a:lnTo>
                      <a:pt x="3082" y="1979"/>
                    </a:lnTo>
                    <a:lnTo>
                      <a:pt x="3069" y="1995"/>
                    </a:lnTo>
                    <a:lnTo>
                      <a:pt x="3056" y="2010"/>
                    </a:lnTo>
                    <a:lnTo>
                      <a:pt x="3042" y="2025"/>
                    </a:lnTo>
                    <a:lnTo>
                      <a:pt x="3027" y="2039"/>
                    </a:lnTo>
                    <a:lnTo>
                      <a:pt x="3013" y="2052"/>
                    </a:lnTo>
                    <a:lnTo>
                      <a:pt x="2997" y="2065"/>
                    </a:lnTo>
                    <a:lnTo>
                      <a:pt x="2982" y="2076"/>
                    </a:lnTo>
                    <a:lnTo>
                      <a:pt x="2967" y="2086"/>
                    </a:lnTo>
                    <a:lnTo>
                      <a:pt x="2951" y="2095"/>
                    </a:lnTo>
                    <a:lnTo>
                      <a:pt x="2936" y="2104"/>
                    </a:lnTo>
                    <a:lnTo>
                      <a:pt x="2921" y="2110"/>
                    </a:lnTo>
                    <a:lnTo>
                      <a:pt x="2905" y="2115"/>
                    </a:lnTo>
                    <a:lnTo>
                      <a:pt x="2890" y="2118"/>
                    </a:lnTo>
                    <a:lnTo>
                      <a:pt x="2860" y="2123"/>
                    </a:lnTo>
                    <a:lnTo>
                      <a:pt x="2832" y="2128"/>
                    </a:lnTo>
                    <a:lnTo>
                      <a:pt x="2804" y="2134"/>
                    </a:lnTo>
                    <a:lnTo>
                      <a:pt x="2775" y="2141"/>
                    </a:lnTo>
                    <a:lnTo>
                      <a:pt x="2749" y="2151"/>
                    </a:lnTo>
                    <a:lnTo>
                      <a:pt x="2721" y="2161"/>
                    </a:lnTo>
                    <a:lnTo>
                      <a:pt x="2708" y="2167"/>
                    </a:lnTo>
                    <a:lnTo>
                      <a:pt x="2694" y="2173"/>
                    </a:lnTo>
                    <a:lnTo>
                      <a:pt x="2681" y="2180"/>
                    </a:lnTo>
                    <a:lnTo>
                      <a:pt x="2669" y="2188"/>
                    </a:lnTo>
                    <a:lnTo>
                      <a:pt x="2655" y="2197"/>
                    </a:lnTo>
                    <a:lnTo>
                      <a:pt x="2642" y="2206"/>
                    </a:lnTo>
                    <a:lnTo>
                      <a:pt x="2630" y="2216"/>
                    </a:lnTo>
                    <a:lnTo>
                      <a:pt x="2617" y="2227"/>
                    </a:lnTo>
                    <a:lnTo>
                      <a:pt x="2603" y="2239"/>
                    </a:lnTo>
                    <a:lnTo>
                      <a:pt x="2591" y="2251"/>
                    </a:lnTo>
                    <a:lnTo>
                      <a:pt x="2579" y="2265"/>
                    </a:lnTo>
                    <a:lnTo>
                      <a:pt x="2565" y="2280"/>
                    </a:lnTo>
                    <a:lnTo>
                      <a:pt x="2553" y="2295"/>
                    </a:lnTo>
                    <a:lnTo>
                      <a:pt x="2540" y="2312"/>
                    </a:lnTo>
                    <a:lnTo>
                      <a:pt x="2528" y="2330"/>
                    </a:lnTo>
                    <a:lnTo>
                      <a:pt x="2515" y="2349"/>
                    </a:lnTo>
                    <a:lnTo>
                      <a:pt x="2503" y="2370"/>
                    </a:lnTo>
                    <a:lnTo>
                      <a:pt x="2490" y="2391"/>
                    </a:lnTo>
                    <a:lnTo>
                      <a:pt x="2477" y="2414"/>
                    </a:lnTo>
                    <a:lnTo>
                      <a:pt x="2465" y="2437"/>
                    </a:lnTo>
                    <a:lnTo>
                      <a:pt x="2452" y="2463"/>
                    </a:lnTo>
                    <a:lnTo>
                      <a:pt x="2438" y="2487"/>
                    </a:lnTo>
                    <a:lnTo>
                      <a:pt x="2425" y="2511"/>
                    </a:lnTo>
                    <a:lnTo>
                      <a:pt x="2410" y="2535"/>
                    </a:lnTo>
                    <a:lnTo>
                      <a:pt x="2380" y="2582"/>
                    </a:lnTo>
                    <a:lnTo>
                      <a:pt x="2347" y="2627"/>
                    </a:lnTo>
                    <a:lnTo>
                      <a:pt x="2315" y="2671"/>
                    </a:lnTo>
                    <a:lnTo>
                      <a:pt x="2282" y="2713"/>
                    </a:lnTo>
                    <a:lnTo>
                      <a:pt x="2249" y="2752"/>
                    </a:lnTo>
                    <a:lnTo>
                      <a:pt x="2217" y="2788"/>
                    </a:lnTo>
                    <a:lnTo>
                      <a:pt x="2188" y="2822"/>
                    </a:lnTo>
                    <a:lnTo>
                      <a:pt x="2160" y="2852"/>
                    </a:lnTo>
                    <a:lnTo>
                      <a:pt x="2134" y="2877"/>
                    </a:lnTo>
                    <a:lnTo>
                      <a:pt x="2112" y="2900"/>
                    </a:lnTo>
                    <a:lnTo>
                      <a:pt x="2080" y="2930"/>
                    </a:lnTo>
                    <a:lnTo>
                      <a:pt x="2069" y="2941"/>
                    </a:lnTo>
                    <a:lnTo>
                      <a:pt x="2086" y="2947"/>
                    </a:lnTo>
                    <a:lnTo>
                      <a:pt x="2131" y="2962"/>
                    </a:lnTo>
                    <a:lnTo>
                      <a:pt x="2161" y="2974"/>
                    </a:lnTo>
                    <a:lnTo>
                      <a:pt x="2194" y="2989"/>
                    </a:lnTo>
                    <a:lnTo>
                      <a:pt x="2228" y="3006"/>
                    </a:lnTo>
                    <a:lnTo>
                      <a:pt x="2262" y="3025"/>
                    </a:lnTo>
                    <a:lnTo>
                      <a:pt x="2280" y="3036"/>
                    </a:lnTo>
                    <a:lnTo>
                      <a:pt x="2296" y="3047"/>
                    </a:lnTo>
                    <a:lnTo>
                      <a:pt x="2312" y="3058"/>
                    </a:lnTo>
                    <a:lnTo>
                      <a:pt x="2327" y="3071"/>
                    </a:lnTo>
                    <a:lnTo>
                      <a:pt x="2341" y="3084"/>
                    </a:lnTo>
                    <a:lnTo>
                      <a:pt x="2354" y="3097"/>
                    </a:lnTo>
                    <a:lnTo>
                      <a:pt x="2366" y="3110"/>
                    </a:lnTo>
                    <a:lnTo>
                      <a:pt x="2376" y="3125"/>
                    </a:lnTo>
                    <a:lnTo>
                      <a:pt x="2384" y="3140"/>
                    </a:lnTo>
                    <a:lnTo>
                      <a:pt x="2391" y="3155"/>
                    </a:lnTo>
                    <a:lnTo>
                      <a:pt x="2397" y="3171"/>
                    </a:lnTo>
                    <a:lnTo>
                      <a:pt x="2400" y="3187"/>
                    </a:lnTo>
                    <a:lnTo>
                      <a:pt x="2400" y="3205"/>
                    </a:lnTo>
                    <a:lnTo>
                      <a:pt x="2398" y="3222"/>
                    </a:lnTo>
                    <a:lnTo>
                      <a:pt x="2393" y="3239"/>
                    </a:lnTo>
                    <a:lnTo>
                      <a:pt x="2386" y="3258"/>
                    </a:lnTo>
                    <a:lnTo>
                      <a:pt x="2371" y="3292"/>
                    </a:lnTo>
                    <a:lnTo>
                      <a:pt x="2357" y="3326"/>
                    </a:lnTo>
                    <a:lnTo>
                      <a:pt x="2341" y="3363"/>
                    </a:lnTo>
                    <a:lnTo>
                      <a:pt x="2327" y="3401"/>
                    </a:lnTo>
                    <a:lnTo>
                      <a:pt x="2296" y="3481"/>
                    </a:lnTo>
                    <a:lnTo>
                      <a:pt x="2267" y="3566"/>
                    </a:lnTo>
                    <a:lnTo>
                      <a:pt x="2235" y="3653"/>
                    </a:lnTo>
                    <a:lnTo>
                      <a:pt x="2203" y="3743"/>
                    </a:lnTo>
                    <a:lnTo>
                      <a:pt x="2169" y="3833"/>
                    </a:lnTo>
                    <a:lnTo>
                      <a:pt x="2133" y="3924"/>
                    </a:lnTo>
                    <a:lnTo>
                      <a:pt x="2116" y="3969"/>
                    </a:lnTo>
                    <a:lnTo>
                      <a:pt x="2097" y="4014"/>
                    </a:lnTo>
                    <a:lnTo>
                      <a:pt x="2077" y="4058"/>
                    </a:lnTo>
                    <a:lnTo>
                      <a:pt x="2058" y="4102"/>
                    </a:lnTo>
                    <a:lnTo>
                      <a:pt x="2037" y="4145"/>
                    </a:lnTo>
                    <a:lnTo>
                      <a:pt x="2017" y="4187"/>
                    </a:lnTo>
                    <a:lnTo>
                      <a:pt x="1994" y="4228"/>
                    </a:lnTo>
                    <a:lnTo>
                      <a:pt x="1972" y="4268"/>
                    </a:lnTo>
                    <a:lnTo>
                      <a:pt x="1949" y="4307"/>
                    </a:lnTo>
                    <a:lnTo>
                      <a:pt x="1925" y="4343"/>
                    </a:lnTo>
                    <a:lnTo>
                      <a:pt x="1900" y="4379"/>
                    </a:lnTo>
                    <a:lnTo>
                      <a:pt x="1874" y="4413"/>
                    </a:lnTo>
                    <a:lnTo>
                      <a:pt x="1848" y="4445"/>
                    </a:lnTo>
                    <a:lnTo>
                      <a:pt x="1821" y="4475"/>
                    </a:lnTo>
                    <a:lnTo>
                      <a:pt x="1793" y="4503"/>
                    </a:lnTo>
                    <a:lnTo>
                      <a:pt x="1764" y="4530"/>
                    </a:lnTo>
                    <a:lnTo>
                      <a:pt x="1704" y="4579"/>
                    </a:lnTo>
                    <a:lnTo>
                      <a:pt x="1642" y="4628"/>
                    </a:lnTo>
                    <a:lnTo>
                      <a:pt x="1581" y="4675"/>
                    </a:lnTo>
                    <a:lnTo>
                      <a:pt x="1520" y="4721"/>
                    </a:lnTo>
                    <a:lnTo>
                      <a:pt x="1460" y="4765"/>
                    </a:lnTo>
                    <a:lnTo>
                      <a:pt x="1402" y="4807"/>
                    </a:lnTo>
                    <a:lnTo>
                      <a:pt x="1346" y="4846"/>
                    </a:lnTo>
                    <a:lnTo>
                      <a:pt x="1294" y="4883"/>
                    </a:lnTo>
                    <a:lnTo>
                      <a:pt x="1200" y="4945"/>
                    </a:lnTo>
                    <a:lnTo>
                      <a:pt x="1127" y="4993"/>
                    </a:lnTo>
                    <a:lnTo>
                      <a:pt x="1079" y="5024"/>
                    </a:lnTo>
                    <a:lnTo>
                      <a:pt x="1062" y="5035"/>
                    </a:lnTo>
                    <a:lnTo>
                      <a:pt x="1082" y="5034"/>
                    </a:lnTo>
                    <a:lnTo>
                      <a:pt x="1136" y="5034"/>
                    </a:lnTo>
                    <a:lnTo>
                      <a:pt x="1172" y="5035"/>
                    </a:lnTo>
                    <a:lnTo>
                      <a:pt x="1211" y="5038"/>
                    </a:lnTo>
                    <a:lnTo>
                      <a:pt x="1233" y="5040"/>
                    </a:lnTo>
                    <a:lnTo>
                      <a:pt x="1254" y="5043"/>
                    </a:lnTo>
                    <a:lnTo>
                      <a:pt x="1276" y="5046"/>
                    </a:lnTo>
                    <a:lnTo>
                      <a:pt x="1297" y="5051"/>
                    </a:lnTo>
                    <a:lnTo>
                      <a:pt x="1319" y="5055"/>
                    </a:lnTo>
                    <a:lnTo>
                      <a:pt x="1340" y="5061"/>
                    </a:lnTo>
                    <a:lnTo>
                      <a:pt x="1362" y="5067"/>
                    </a:lnTo>
                    <a:lnTo>
                      <a:pt x="1382" y="5074"/>
                    </a:lnTo>
                    <a:lnTo>
                      <a:pt x="1402" y="5081"/>
                    </a:lnTo>
                    <a:lnTo>
                      <a:pt x="1420" y="5090"/>
                    </a:lnTo>
                    <a:lnTo>
                      <a:pt x="1437" y="5101"/>
                    </a:lnTo>
                    <a:lnTo>
                      <a:pt x="1454" y="5111"/>
                    </a:lnTo>
                    <a:lnTo>
                      <a:pt x="1468" y="5123"/>
                    </a:lnTo>
                    <a:lnTo>
                      <a:pt x="1481" y="5137"/>
                    </a:lnTo>
                    <a:lnTo>
                      <a:pt x="1492" y="5152"/>
                    </a:lnTo>
                    <a:lnTo>
                      <a:pt x="1501" y="5167"/>
                    </a:lnTo>
                    <a:lnTo>
                      <a:pt x="1508" y="5185"/>
                    </a:lnTo>
                    <a:lnTo>
                      <a:pt x="1512" y="5203"/>
                    </a:lnTo>
                    <a:lnTo>
                      <a:pt x="1514" y="5224"/>
                    </a:lnTo>
                    <a:lnTo>
                      <a:pt x="1513" y="5245"/>
                    </a:lnTo>
                    <a:lnTo>
                      <a:pt x="1509" y="5269"/>
                    </a:lnTo>
                    <a:lnTo>
                      <a:pt x="1503" y="5293"/>
                    </a:lnTo>
                    <a:lnTo>
                      <a:pt x="1494" y="5320"/>
                    </a:lnTo>
                    <a:lnTo>
                      <a:pt x="1483" y="5347"/>
                    </a:lnTo>
                    <a:lnTo>
                      <a:pt x="1470" y="5377"/>
                    </a:lnTo>
                    <a:lnTo>
                      <a:pt x="1456" y="5407"/>
                    </a:lnTo>
                    <a:lnTo>
                      <a:pt x="1439" y="5438"/>
                    </a:lnTo>
                    <a:lnTo>
                      <a:pt x="1422" y="5470"/>
                    </a:lnTo>
                    <a:lnTo>
                      <a:pt x="1403" y="5503"/>
                    </a:lnTo>
                    <a:lnTo>
                      <a:pt x="1383" y="5536"/>
                    </a:lnTo>
                    <a:lnTo>
                      <a:pt x="1362" y="5568"/>
                    </a:lnTo>
                    <a:lnTo>
                      <a:pt x="1340" y="5602"/>
                    </a:lnTo>
                    <a:lnTo>
                      <a:pt x="1295" y="5668"/>
                    </a:lnTo>
                    <a:lnTo>
                      <a:pt x="1249" y="5733"/>
                    </a:lnTo>
                    <a:lnTo>
                      <a:pt x="1204" y="5795"/>
                    </a:lnTo>
                    <a:lnTo>
                      <a:pt x="1160" y="5853"/>
                    </a:lnTo>
                    <a:lnTo>
                      <a:pt x="1119" y="5905"/>
                    </a:lnTo>
                    <a:lnTo>
                      <a:pt x="1082" y="5951"/>
                    </a:lnTo>
                    <a:lnTo>
                      <a:pt x="1051" y="5989"/>
                    </a:lnTo>
                    <a:lnTo>
                      <a:pt x="1028" y="6018"/>
                    </a:lnTo>
                    <a:lnTo>
                      <a:pt x="1013" y="6035"/>
                    </a:lnTo>
                    <a:lnTo>
                      <a:pt x="1007" y="6041"/>
                    </a:lnTo>
                    <a:lnTo>
                      <a:pt x="1126" y="6041"/>
                    </a:lnTo>
                    <a:lnTo>
                      <a:pt x="1119" y="6057"/>
                    </a:lnTo>
                    <a:lnTo>
                      <a:pt x="1098" y="6103"/>
                    </a:lnTo>
                    <a:lnTo>
                      <a:pt x="1065" y="6170"/>
                    </a:lnTo>
                    <a:lnTo>
                      <a:pt x="1024" y="6253"/>
                    </a:lnTo>
                    <a:lnTo>
                      <a:pt x="977" y="6346"/>
                    </a:lnTo>
                    <a:lnTo>
                      <a:pt x="926" y="6443"/>
                    </a:lnTo>
                    <a:lnTo>
                      <a:pt x="900" y="6491"/>
                    </a:lnTo>
                    <a:lnTo>
                      <a:pt x="874" y="6537"/>
                    </a:lnTo>
                    <a:lnTo>
                      <a:pt x="849" y="6582"/>
                    </a:lnTo>
                    <a:lnTo>
                      <a:pt x="823" y="6623"/>
                    </a:lnTo>
                    <a:lnTo>
                      <a:pt x="812" y="6644"/>
                    </a:lnTo>
                    <a:lnTo>
                      <a:pt x="801" y="6663"/>
                    </a:lnTo>
                    <a:lnTo>
                      <a:pt x="791" y="6684"/>
                    </a:lnTo>
                    <a:lnTo>
                      <a:pt x="783" y="6704"/>
                    </a:lnTo>
                    <a:lnTo>
                      <a:pt x="776" y="6725"/>
                    </a:lnTo>
                    <a:lnTo>
                      <a:pt x="770" y="6746"/>
                    </a:lnTo>
                    <a:lnTo>
                      <a:pt x="765" y="6767"/>
                    </a:lnTo>
                    <a:lnTo>
                      <a:pt x="760" y="6788"/>
                    </a:lnTo>
                    <a:lnTo>
                      <a:pt x="753" y="6830"/>
                    </a:lnTo>
                    <a:lnTo>
                      <a:pt x="746" y="6873"/>
                    </a:lnTo>
                    <a:lnTo>
                      <a:pt x="741" y="6917"/>
                    </a:lnTo>
                    <a:lnTo>
                      <a:pt x="737" y="6962"/>
                    </a:lnTo>
                    <a:lnTo>
                      <a:pt x="731" y="7007"/>
                    </a:lnTo>
                    <a:lnTo>
                      <a:pt x="725" y="7052"/>
                    </a:lnTo>
                    <a:lnTo>
                      <a:pt x="721" y="7076"/>
                    </a:lnTo>
                    <a:lnTo>
                      <a:pt x="716" y="7098"/>
                    </a:lnTo>
                    <a:lnTo>
                      <a:pt x="711" y="7122"/>
                    </a:lnTo>
                    <a:lnTo>
                      <a:pt x="703" y="7145"/>
                    </a:lnTo>
                    <a:lnTo>
                      <a:pt x="696" y="7169"/>
                    </a:lnTo>
                    <a:lnTo>
                      <a:pt x="688" y="7193"/>
                    </a:lnTo>
                    <a:lnTo>
                      <a:pt x="679" y="7217"/>
                    </a:lnTo>
                    <a:lnTo>
                      <a:pt x="668" y="7241"/>
                    </a:lnTo>
                    <a:lnTo>
                      <a:pt x="656" y="7265"/>
                    </a:lnTo>
                    <a:lnTo>
                      <a:pt x="643" y="7290"/>
                    </a:lnTo>
                    <a:lnTo>
                      <a:pt x="628" y="7314"/>
                    </a:lnTo>
                    <a:lnTo>
                      <a:pt x="611" y="7339"/>
                    </a:lnTo>
                    <a:lnTo>
                      <a:pt x="593" y="7364"/>
                    </a:lnTo>
                    <a:lnTo>
                      <a:pt x="573" y="7390"/>
                    </a:lnTo>
                    <a:lnTo>
                      <a:pt x="553" y="7416"/>
                    </a:lnTo>
                    <a:lnTo>
                      <a:pt x="531" y="7444"/>
                    </a:lnTo>
                    <a:lnTo>
                      <a:pt x="485" y="7500"/>
                    </a:lnTo>
                    <a:lnTo>
                      <a:pt x="437" y="7558"/>
                    </a:lnTo>
                    <a:lnTo>
                      <a:pt x="387" y="7617"/>
                    </a:lnTo>
                    <a:lnTo>
                      <a:pt x="336" y="7676"/>
                    </a:lnTo>
                    <a:lnTo>
                      <a:pt x="285" y="7737"/>
                    </a:lnTo>
                    <a:lnTo>
                      <a:pt x="236" y="7796"/>
                    </a:lnTo>
                    <a:lnTo>
                      <a:pt x="189" y="7855"/>
                    </a:lnTo>
                    <a:lnTo>
                      <a:pt x="145" y="7914"/>
                    </a:lnTo>
                    <a:lnTo>
                      <a:pt x="124" y="7942"/>
                    </a:lnTo>
                    <a:lnTo>
                      <a:pt x="105" y="7971"/>
                    </a:lnTo>
                    <a:lnTo>
                      <a:pt x="86" y="7999"/>
                    </a:lnTo>
                    <a:lnTo>
                      <a:pt x="70" y="8025"/>
                    </a:lnTo>
                    <a:lnTo>
                      <a:pt x="54" y="8052"/>
                    </a:lnTo>
                    <a:lnTo>
                      <a:pt x="40" y="8077"/>
                    </a:lnTo>
                    <a:lnTo>
                      <a:pt x="29" y="8103"/>
                    </a:lnTo>
                    <a:lnTo>
                      <a:pt x="19" y="8127"/>
                    </a:lnTo>
                    <a:lnTo>
                      <a:pt x="10" y="8150"/>
                    </a:lnTo>
                    <a:lnTo>
                      <a:pt x="5" y="8173"/>
                    </a:lnTo>
                    <a:lnTo>
                      <a:pt x="1" y="8194"/>
                    </a:lnTo>
                    <a:lnTo>
                      <a:pt x="0" y="8215"/>
                    </a:lnTo>
                    <a:lnTo>
                      <a:pt x="1" y="8293"/>
                    </a:lnTo>
                    <a:lnTo>
                      <a:pt x="4" y="8370"/>
                    </a:lnTo>
                    <a:lnTo>
                      <a:pt x="8" y="8442"/>
                    </a:lnTo>
                    <a:lnTo>
                      <a:pt x="14" y="8506"/>
                    </a:lnTo>
                    <a:lnTo>
                      <a:pt x="19" y="8560"/>
                    </a:lnTo>
                    <a:lnTo>
                      <a:pt x="23" y="8602"/>
                    </a:lnTo>
                    <a:lnTo>
                      <a:pt x="26" y="8629"/>
                    </a:lnTo>
                    <a:lnTo>
                      <a:pt x="27" y="8639"/>
                    </a:lnTo>
                    <a:lnTo>
                      <a:pt x="28" y="8632"/>
                    </a:lnTo>
                    <a:lnTo>
                      <a:pt x="33" y="8613"/>
                    </a:lnTo>
                    <a:lnTo>
                      <a:pt x="37" y="8599"/>
                    </a:lnTo>
                    <a:lnTo>
                      <a:pt x="42" y="8584"/>
                    </a:lnTo>
                    <a:lnTo>
                      <a:pt x="48" y="8568"/>
                    </a:lnTo>
                    <a:lnTo>
                      <a:pt x="56" y="8549"/>
                    </a:lnTo>
                    <a:lnTo>
                      <a:pt x="66" y="8530"/>
                    </a:lnTo>
                    <a:lnTo>
                      <a:pt x="77" y="8510"/>
                    </a:lnTo>
                    <a:lnTo>
                      <a:pt x="90" y="8491"/>
                    </a:lnTo>
                    <a:lnTo>
                      <a:pt x="105" y="8471"/>
                    </a:lnTo>
                    <a:lnTo>
                      <a:pt x="113" y="8461"/>
                    </a:lnTo>
                    <a:lnTo>
                      <a:pt x="122" y="8452"/>
                    </a:lnTo>
                    <a:lnTo>
                      <a:pt x="131" y="8443"/>
                    </a:lnTo>
                    <a:lnTo>
                      <a:pt x="141" y="8434"/>
                    </a:lnTo>
                    <a:lnTo>
                      <a:pt x="152" y="8424"/>
                    </a:lnTo>
                    <a:lnTo>
                      <a:pt x="163" y="8416"/>
                    </a:lnTo>
                    <a:lnTo>
                      <a:pt x="174" y="8408"/>
                    </a:lnTo>
                    <a:lnTo>
                      <a:pt x="186" y="8401"/>
                    </a:lnTo>
                    <a:lnTo>
                      <a:pt x="199" y="8394"/>
                    </a:lnTo>
                    <a:lnTo>
                      <a:pt x="210" y="8388"/>
                    </a:lnTo>
                    <a:lnTo>
                      <a:pt x="221" y="8381"/>
                    </a:lnTo>
                    <a:lnTo>
                      <a:pt x="232" y="8377"/>
                    </a:lnTo>
                    <a:lnTo>
                      <a:pt x="242" y="8373"/>
                    </a:lnTo>
                    <a:lnTo>
                      <a:pt x="252" y="8370"/>
                    </a:lnTo>
                    <a:lnTo>
                      <a:pt x="261" y="8368"/>
                    </a:lnTo>
                    <a:lnTo>
                      <a:pt x="270" y="8366"/>
                    </a:lnTo>
                    <a:lnTo>
                      <a:pt x="288" y="8365"/>
                    </a:lnTo>
                    <a:lnTo>
                      <a:pt x="304" y="8365"/>
                    </a:lnTo>
                    <a:lnTo>
                      <a:pt x="320" y="8367"/>
                    </a:lnTo>
                    <a:lnTo>
                      <a:pt x="336" y="8370"/>
                    </a:lnTo>
                    <a:lnTo>
                      <a:pt x="370" y="8379"/>
                    </a:lnTo>
                    <a:lnTo>
                      <a:pt x="407" y="8390"/>
                    </a:lnTo>
                    <a:lnTo>
                      <a:pt x="427" y="8394"/>
                    </a:lnTo>
                    <a:lnTo>
                      <a:pt x="451" y="8397"/>
                    </a:lnTo>
                    <a:lnTo>
                      <a:pt x="475" y="8400"/>
                    </a:lnTo>
                    <a:lnTo>
                      <a:pt x="504" y="8401"/>
                    </a:lnTo>
                    <a:lnTo>
                      <a:pt x="519" y="8400"/>
                    </a:lnTo>
                    <a:lnTo>
                      <a:pt x="536" y="8398"/>
                    </a:lnTo>
                    <a:lnTo>
                      <a:pt x="552" y="8394"/>
                    </a:lnTo>
                    <a:lnTo>
                      <a:pt x="570" y="8390"/>
                    </a:lnTo>
                    <a:lnTo>
                      <a:pt x="589" y="8383"/>
                    </a:lnTo>
                    <a:lnTo>
                      <a:pt x="607" y="8376"/>
                    </a:lnTo>
                    <a:lnTo>
                      <a:pt x="627" y="8368"/>
                    </a:lnTo>
                    <a:lnTo>
                      <a:pt x="646" y="8359"/>
                    </a:lnTo>
                    <a:lnTo>
                      <a:pt x="685" y="8339"/>
                    </a:lnTo>
                    <a:lnTo>
                      <a:pt x="725" y="8317"/>
                    </a:lnTo>
                    <a:lnTo>
                      <a:pt x="764" y="8292"/>
                    </a:lnTo>
                    <a:lnTo>
                      <a:pt x="802" y="8268"/>
                    </a:lnTo>
                    <a:lnTo>
                      <a:pt x="839" y="8243"/>
                    </a:lnTo>
                    <a:lnTo>
                      <a:pt x="872" y="8220"/>
                    </a:lnTo>
                    <a:lnTo>
                      <a:pt x="902" y="8197"/>
                    </a:lnTo>
                    <a:lnTo>
                      <a:pt x="929" y="8177"/>
                    </a:lnTo>
                    <a:lnTo>
                      <a:pt x="967" y="8147"/>
                    </a:lnTo>
                    <a:lnTo>
                      <a:pt x="981" y="8136"/>
                    </a:lnTo>
                    <a:lnTo>
                      <a:pt x="5273" y="608"/>
                    </a:lnTo>
                    <a:lnTo>
                      <a:pt x="4374" y="0"/>
                    </a:lnTo>
                    <a:close/>
                  </a:path>
                </a:pathLst>
              </a:custGeom>
              <a:noFill/>
              <a:ln w="0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78" name="Freeform 373">
                <a:extLst>
                  <a:ext uri="{FF2B5EF4-FFF2-40B4-BE49-F238E27FC236}">
                    <a16:creationId xmlns:a16="http://schemas.microsoft.com/office/drawing/2014/main" id="{04317E4B-C27D-4477-BE53-B5E597FC01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1508"/>
                <a:ext cx="233" cy="420"/>
              </a:xfrm>
              <a:custGeom>
                <a:avLst/>
                <a:gdLst>
                  <a:gd name="T0" fmla="*/ 8 w 4426"/>
                  <a:gd name="T1" fmla="*/ 4 h 7965"/>
                  <a:gd name="T2" fmla="*/ 8 w 4426"/>
                  <a:gd name="T3" fmla="*/ 4 h 7965"/>
                  <a:gd name="T4" fmla="*/ 8 w 4426"/>
                  <a:gd name="T5" fmla="*/ 3 h 7965"/>
                  <a:gd name="T6" fmla="*/ 8 w 4426"/>
                  <a:gd name="T7" fmla="*/ 3 h 7965"/>
                  <a:gd name="T8" fmla="*/ 8 w 4426"/>
                  <a:gd name="T9" fmla="*/ 3 h 7965"/>
                  <a:gd name="T10" fmla="*/ 8 w 4426"/>
                  <a:gd name="T11" fmla="*/ 3 h 7965"/>
                  <a:gd name="T12" fmla="*/ 8 w 4426"/>
                  <a:gd name="T13" fmla="*/ 3 h 7965"/>
                  <a:gd name="T14" fmla="*/ 8 w 4426"/>
                  <a:gd name="T15" fmla="*/ 3 h 7965"/>
                  <a:gd name="T16" fmla="*/ 9 w 4426"/>
                  <a:gd name="T17" fmla="*/ 3 h 7965"/>
                  <a:gd name="T18" fmla="*/ 9 w 4426"/>
                  <a:gd name="T19" fmla="*/ 3 h 7965"/>
                  <a:gd name="T20" fmla="*/ 9 w 4426"/>
                  <a:gd name="T21" fmla="*/ 3 h 7965"/>
                  <a:gd name="T22" fmla="*/ 9 w 4426"/>
                  <a:gd name="T23" fmla="*/ 3 h 7965"/>
                  <a:gd name="T24" fmla="*/ 9 w 4426"/>
                  <a:gd name="T25" fmla="*/ 3 h 7965"/>
                  <a:gd name="T26" fmla="*/ 9 w 4426"/>
                  <a:gd name="T27" fmla="*/ 2 h 7965"/>
                  <a:gd name="T28" fmla="*/ 9 w 4426"/>
                  <a:gd name="T29" fmla="*/ 2 h 7965"/>
                  <a:gd name="T30" fmla="*/ 10 w 4426"/>
                  <a:gd name="T31" fmla="*/ 2 h 7965"/>
                  <a:gd name="T32" fmla="*/ 10 w 4426"/>
                  <a:gd name="T33" fmla="*/ 1 h 7965"/>
                  <a:gd name="T34" fmla="*/ 10 w 4426"/>
                  <a:gd name="T35" fmla="*/ 1 h 7965"/>
                  <a:gd name="T36" fmla="*/ 10 w 4426"/>
                  <a:gd name="T37" fmla="*/ 1 h 7965"/>
                  <a:gd name="T38" fmla="*/ 10 w 4426"/>
                  <a:gd name="T39" fmla="*/ 1 h 7965"/>
                  <a:gd name="T40" fmla="*/ 10 w 4426"/>
                  <a:gd name="T41" fmla="*/ 0 h 7965"/>
                  <a:gd name="T42" fmla="*/ 10 w 4426"/>
                  <a:gd name="T43" fmla="*/ 0 h 7965"/>
                  <a:gd name="T44" fmla="*/ 10 w 4426"/>
                  <a:gd name="T45" fmla="*/ 0 h 7965"/>
                  <a:gd name="T46" fmla="*/ 11 w 4426"/>
                  <a:gd name="T47" fmla="*/ 0 h 7965"/>
                  <a:gd name="T48" fmla="*/ 11 w 4426"/>
                  <a:gd name="T49" fmla="*/ 0 h 7965"/>
                  <a:gd name="T50" fmla="*/ 11 w 4426"/>
                  <a:gd name="T51" fmla="*/ 0 h 7965"/>
                  <a:gd name="T52" fmla="*/ 11 w 4426"/>
                  <a:gd name="T53" fmla="*/ 0 h 7965"/>
                  <a:gd name="T54" fmla="*/ 12 w 4426"/>
                  <a:gd name="T55" fmla="*/ 0 h 7965"/>
                  <a:gd name="T56" fmla="*/ 12 w 4426"/>
                  <a:gd name="T57" fmla="*/ 0 h 7965"/>
                  <a:gd name="T58" fmla="*/ 12 w 4426"/>
                  <a:gd name="T59" fmla="*/ 0 h 7965"/>
                  <a:gd name="T60" fmla="*/ 12 w 4426"/>
                  <a:gd name="T61" fmla="*/ 0 h 7965"/>
                  <a:gd name="T62" fmla="*/ 12 w 4426"/>
                  <a:gd name="T63" fmla="*/ 1 h 7965"/>
                  <a:gd name="T64" fmla="*/ 12 w 4426"/>
                  <a:gd name="T65" fmla="*/ 1 h 7965"/>
                  <a:gd name="T66" fmla="*/ 12 w 4426"/>
                  <a:gd name="T67" fmla="*/ 3 h 7965"/>
                  <a:gd name="T68" fmla="*/ 10 w 4426"/>
                  <a:gd name="T69" fmla="*/ 6 h 7965"/>
                  <a:gd name="T70" fmla="*/ 8 w 4426"/>
                  <a:gd name="T71" fmla="*/ 10 h 7965"/>
                  <a:gd name="T72" fmla="*/ 6 w 4426"/>
                  <a:gd name="T73" fmla="*/ 14 h 7965"/>
                  <a:gd name="T74" fmla="*/ 4 w 4426"/>
                  <a:gd name="T75" fmla="*/ 17 h 7965"/>
                  <a:gd name="T76" fmla="*/ 2 w 4426"/>
                  <a:gd name="T77" fmla="*/ 20 h 7965"/>
                  <a:gd name="T78" fmla="*/ 1 w 4426"/>
                  <a:gd name="T79" fmla="*/ 22 h 7965"/>
                  <a:gd name="T80" fmla="*/ 0 w 4426"/>
                  <a:gd name="T81" fmla="*/ 22 h 7965"/>
                  <a:gd name="T82" fmla="*/ 0 w 4426"/>
                  <a:gd name="T83" fmla="*/ 22 h 7965"/>
                  <a:gd name="T84" fmla="*/ 0 w 4426"/>
                  <a:gd name="T85" fmla="*/ 22 h 7965"/>
                  <a:gd name="T86" fmla="*/ 0 w 4426"/>
                  <a:gd name="T87" fmla="*/ 21 h 7965"/>
                  <a:gd name="T88" fmla="*/ 0 w 4426"/>
                  <a:gd name="T89" fmla="*/ 21 h 7965"/>
                  <a:gd name="T90" fmla="*/ 1 w 4426"/>
                  <a:gd name="T91" fmla="*/ 19 h 7965"/>
                  <a:gd name="T92" fmla="*/ 2 w 4426"/>
                  <a:gd name="T93" fmla="*/ 18 h 7965"/>
                  <a:gd name="T94" fmla="*/ 3 w 4426"/>
                  <a:gd name="T95" fmla="*/ 16 h 7965"/>
                  <a:gd name="T96" fmla="*/ 3 w 4426"/>
                  <a:gd name="T97" fmla="*/ 15 h 7965"/>
                  <a:gd name="T98" fmla="*/ 4 w 4426"/>
                  <a:gd name="T99" fmla="*/ 14 h 7965"/>
                  <a:gd name="T100" fmla="*/ 4 w 4426"/>
                  <a:gd name="T101" fmla="*/ 12 h 7965"/>
                  <a:gd name="T102" fmla="*/ 5 w 4426"/>
                  <a:gd name="T103" fmla="*/ 10 h 7965"/>
                  <a:gd name="T104" fmla="*/ 6 w 4426"/>
                  <a:gd name="T105" fmla="*/ 8 h 7965"/>
                  <a:gd name="T106" fmla="*/ 6 w 4426"/>
                  <a:gd name="T107" fmla="*/ 7 h 7965"/>
                  <a:gd name="T108" fmla="*/ 7 w 4426"/>
                  <a:gd name="T109" fmla="*/ 6 h 7965"/>
                  <a:gd name="T110" fmla="*/ 7 w 4426"/>
                  <a:gd name="T111" fmla="*/ 6 h 7965"/>
                  <a:gd name="T112" fmla="*/ 8 w 4426"/>
                  <a:gd name="T113" fmla="*/ 5 h 7965"/>
                  <a:gd name="T114" fmla="*/ 8 w 4426"/>
                  <a:gd name="T115" fmla="*/ 5 h 7965"/>
                  <a:gd name="T116" fmla="*/ 8 w 4426"/>
                  <a:gd name="T117" fmla="*/ 4 h 796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426" h="7965">
                    <a:moveTo>
                      <a:pt x="2999" y="1557"/>
                    </a:moveTo>
                    <a:lnTo>
                      <a:pt x="2978" y="1531"/>
                    </a:lnTo>
                    <a:lnTo>
                      <a:pt x="2959" y="1504"/>
                    </a:lnTo>
                    <a:lnTo>
                      <a:pt x="2941" y="1477"/>
                    </a:lnTo>
                    <a:lnTo>
                      <a:pt x="2923" y="1450"/>
                    </a:lnTo>
                    <a:lnTo>
                      <a:pt x="2907" y="1422"/>
                    </a:lnTo>
                    <a:lnTo>
                      <a:pt x="2892" y="1394"/>
                    </a:lnTo>
                    <a:lnTo>
                      <a:pt x="2879" y="1366"/>
                    </a:lnTo>
                    <a:lnTo>
                      <a:pt x="2868" y="1338"/>
                    </a:lnTo>
                    <a:lnTo>
                      <a:pt x="2857" y="1311"/>
                    </a:lnTo>
                    <a:lnTo>
                      <a:pt x="2848" y="1283"/>
                    </a:lnTo>
                    <a:lnTo>
                      <a:pt x="2840" y="1255"/>
                    </a:lnTo>
                    <a:lnTo>
                      <a:pt x="2834" y="1230"/>
                    </a:lnTo>
                    <a:lnTo>
                      <a:pt x="2829" y="1203"/>
                    </a:lnTo>
                    <a:lnTo>
                      <a:pt x="2826" y="1178"/>
                    </a:lnTo>
                    <a:lnTo>
                      <a:pt x="2824" y="1153"/>
                    </a:lnTo>
                    <a:lnTo>
                      <a:pt x="2824" y="1129"/>
                    </a:lnTo>
                    <a:lnTo>
                      <a:pt x="2825" y="1107"/>
                    </a:lnTo>
                    <a:lnTo>
                      <a:pt x="2827" y="1085"/>
                    </a:lnTo>
                    <a:lnTo>
                      <a:pt x="2832" y="1065"/>
                    </a:lnTo>
                    <a:lnTo>
                      <a:pt x="2837" y="1046"/>
                    </a:lnTo>
                    <a:lnTo>
                      <a:pt x="2845" y="1027"/>
                    </a:lnTo>
                    <a:lnTo>
                      <a:pt x="2855" y="1011"/>
                    </a:lnTo>
                    <a:lnTo>
                      <a:pt x="2865" y="996"/>
                    </a:lnTo>
                    <a:lnTo>
                      <a:pt x="2877" y="983"/>
                    </a:lnTo>
                    <a:lnTo>
                      <a:pt x="2891" y="972"/>
                    </a:lnTo>
                    <a:lnTo>
                      <a:pt x="2908" y="962"/>
                    </a:lnTo>
                    <a:lnTo>
                      <a:pt x="2925" y="955"/>
                    </a:lnTo>
                    <a:lnTo>
                      <a:pt x="2945" y="948"/>
                    </a:lnTo>
                    <a:lnTo>
                      <a:pt x="2965" y="945"/>
                    </a:lnTo>
                    <a:lnTo>
                      <a:pt x="2989" y="944"/>
                    </a:lnTo>
                    <a:lnTo>
                      <a:pt x="3013" y="945"/>
                    </a:lnTo>
                    <a:lnTo>
                      <a:pt x="3040" y="949"/>
                    </a:lnTo>
                    <a:lnTo>
                      <a:pt x="3081" y="955"/>
                    </a:lnTo>
                    <a:lnTo>
                      <a:pt x="3120" y="958"/>
                    </a:lnTo>
                    <a:lnTo>
                      <a:pt x="3138" y="959"/>
                    </a:lnTo>
                    <a:lnTo>
                      <a:pt x="3156" y="960"/>
                    </a:lnTo>
                    <a:lnTo>
                      <a:pt x="3173" y="959"/>
                    </a:lnTo>
                    <a:lnTo>
                      <a:pt x="3189" y="959"/>
                    </a:lnTo>
                    <a:lnTo>
                      <a:pt x="3205" y="958"/>
                    </a:lnTo>
                    <a:lnTo>
                      <a:pt x="3221" y="956"/>
                    </a:lnTo>
                    <a:lnTo>
                      <a:pt x="3235" y="953"/>
                    </a:lnTo>
                    <a:lnTo>
                      <a:pt x="3250" y="950"/>
                    </a:lnTo>
                    <a:lnTo>
                      <a:pt x="3264" y="946"/>
                    </a:lnTo>
                    <a:lnTo>
                      <a:pt x="3278" y="942"/>
                    </a:lnTo>
                    <a:lnTo>
                      <a:pt x="3292" y="938"/>
                    </a:lnTo>
                    <a:lnTo>
                      <a:pt x="3305" y="932"/>
                    </a:lnTo>
                    <a:lnTo>
                      <a:pt x="3313" y="928"/>
                    </a:lnTo>
                    <a:lnTo>
                      <a:pt x="3321" y="923"/>
                    </a:lnTo>
                    <a:lnTo>
                      <a:pt x="3330" y="918"/>
                    </a:lnTo>
                    <a:lnTo>
                      <a:pt x="3337" y="911"/>
                    </a:lnTo>
                    <a:lnTo>
                      <a:pt x="3345" y="904"/>
                    </a:lnTo>
                    <a:lnTo>
                      <a:pt x="3351" y="896"/>
                    </a:lnTo>
                    <a:lnTo>
                      <a:pt x="3358" y="888"/>
                    </a:lnTo>
                    <a:lnTo>
                      <a:pt x="3365" y="880"/>
                    </a:lnTo>
                    <a:lnTo>
                      <a:pt x="3378" y="859"/>
                    </a:lnTo>
                    <a:lnTo>
                      <a:pt x="3389" y="838"/>
                    </a:lnTo>
                    <a:lnTo>
                      <a:pt x="3400" y="813"/>
                    </a:lnTo>
                    <a:lnTo>
                      <a:pt x="3410" y="786"/>
                    </a:lnTo>
                    <a:lnTo>
                      <a:pt x="3420" y="756"/>
                    </a:lnTo>
                    <a:lnTo>
                      <a:pt x="3428" y="723"/>
                    </a:lnTo>
                    <a:lnTo>
                      <a:pt x="3437" y="688"/>
                    </a:lnTo>
                    <a:lnTo>
                      <a:pt x="3444" y="651"/>
                    </a:lnTo>
                    <a:lnTo>
                      <a:pt x="3452" y="611"/>
                    </a:lnTo>
                    <a:lnTo>
                      <a:pt x="3460" y="568"/>
                    </a:lnTo>
                    <a:lnTo>
                      <a:pt x="3467" y="522"/>
                    </a:lnTo>
                    <a:lnTo>
                      <a:pt x="3474" y="475"/>
                    </a:lnTo>
                    <a:lnTo>
                      <a:pt x="3478" y="449"/>
                    </a:lnTo>
                    <a:lnTo>
                      <a:pt x="3483" y="423"/>
                    </a:lnTo>
                    <a:lnTo>
                      <a:pt x="3489" y="400"/>
                    </a:lnTo>
                    <a:lnTo>
                      <a:pt x="3495" y="376"/>
                    </a:lnTo>
                    <a:lnTo>
                      <a:pt x="3503" y="354"/>
                    </a:lnTo>
                    <a:lnTo>
                      <a:pt x="3511" y="331"/>
                    </a:lnTo>
                    <a:lnTo>
                      <a:pt x="3519" y="310"/>
                    </a:lnTo>
                    <a:lnTo>
                      <a:pt x="3528" y="289"/>
                    </a:lnTo>
                    <a:lnTo>
                      <a:pt x="3537" y="270"/>
                    </a:lnTo>
                    <a:lnTo>
                      <a:pt x="3548" y="250"/>
                    </a:lnTo>
                    <a:lnTo>
                      <a:pt x="3559" y="232"/>
                    </a:lnTo>
                    <a:lnTo>
                      <a:pt x="3570" y="215"/>
                    </a:lnTo>
                    <a:lnTo>
                      <a:pt x="3581" y="197"/>
                    </a:lnTo>
                    <a:lnTo>
                      <a:pt x="3594" y="181"/>
                    </a:lnTo>
                    <a:lnTo>
                      <a:pt x="3606" y="165"/>
                    </a:lnTo>
                    <a:lnTo>
                      <a:pt x="3619" y="150"/>
                    </a:lnTo>
                    <a:lnTo>
                      <a:pt x="3634" y="134"/>
                    </a:lnTo>
                    <a:lnTo>
                      <a:pt x="3649" y="118"/>
                    </a:lnTo>
                    <a:lnTo>
                      <a:pt x="3664" y="104"/>
                    </a:lnTo>
                    <a:lnTo>
                      <a:pt x="3681" y="91"/>
                    </a:lnTo>
                    <a:lnTo>
                      <a:pt x="3697" y="79"/>
                    </a:lnTo>
                    <a:lnTo>
                      <a:pt x="3715" y="67"/>
                    </a:lnTo>
                    <a:lnTo>
                      <a:pt x="3733" y="57"/>
                    </a:lnTo>
                    <a:lnTo>
                      <a:pt x="3752" y="48"/>
                    </a:lnTo>
                    <a:lnTo>
                      <a:pt x="3772" y="40"/>
                    </a:lnTo>
                    <a:lnTo>
                      <a:pt x="3791" y="32"/>
                    </a:lnTo>
                    <a:lnTo>
                      <a:pt x="3812" y="24"/>
                    </a:lnTo>
                    <a:lnTo>
                      <a:pt x="3832" y="19"/>
                    </a:lnTo>
                    <a:lnTo>
                      <a:pt x="3853" y="14"/>
                    </a:lnTo>
                    <a:lnTo>
                      <a:pt x="3874" y="10"/>
                    </a:lnTo>
                    <a:lnTo>
                      <a:pt x="3897" y="6"/>
                    </a:lnTo>
                    <a:lnTo>
                      <a:pt x="3918" y="4"/>
                    </a:lnTo>
                    <a:lnTo>
                      <a:pt x="3941" y="2"/>
                    </a:lnTo>
                    <a:lnTo>
                      <a:pt x="3963" y="1"/>
                    </a:lnTo>
                    <a:lnTo>
                      <a:pt x="3986" y="0"/>
                    </a:lnTo>
                    <a:lnTo>
                      <a:pt x="4008" y="0"/>
                    </a:lnTo>
                    <a:lnTo>
                      <a:pt x="4031" y="1"/>
                    </a:lnTo>
                    <a:lnTo>
                      <a:pt x="4053" y="3"/>
                    </a:lnTo>
                    <a:lnTo>
                      <a:pt x="4077" y="5"/>
                    </a:lnTo>
                    <a:lnTo>
                      <a:pt x="4099" y="8"/>
                    </a:lnTo>
                    <a:lnTo>
                      <a:pt x="4122" y="11"/>
                    </a:lnTo>
                    <a:lnTo>
                      <a:pt x="4144" y="16"/>
                    </a:lnTo>
                    <a:lnTo>
                      <a:pt x="4167" y="20"/>
                    </a:lnTo>
                    <a:lnTo>
                      <a:pt x="4189" y="25"/>
                    </a:lnTo>
                    <a:lnTo>
                      <a:pt x="4211" y="32"/>
                    </a:lnTo>
                    <a:lnTo>
                      <a:pt x="4233" y="38"/>
                    </a:lnTo>
                    <a:lnTo>
                      <a:pt x="4255" y="45"/>
                    </a:lnTo>
                    <a:lnTo>
                      <a:pt x="4275" y="52"/>
                    </a:lnTo>
                    <a:lnTo>
                      <a:pt x="4293" y="58"/>
                    </a:lnTo>
                    <a:lnTo>
                      <a:pt x="4308" y="66"/>
                    </a:lnTo>
                    <a:lnTo>
                      <a:pt x="4324" y="76"/>
                    </a:lnTo>
                    <a:lnTo>
                      <a:pt x="4337" y="87"/>
                    </a:lnTo>
                    <a:lnTo>
                      <a:pt x="4350" y="98"/>
                    </a:lnTo>
                    <a:lnTo>
                      <a:pt x="4361" y="111"/>
                    </a:lnTo>
                    <a:lnTo>
                      <a:pt x="4373" y="126"/>
                    </a:lnTo>
                    <a:lnTo>
                      <a:pt x="4382" y="142"/>
                    </a:lnTo>
                    <a:lnTo>
                      <a:pt x="4391" y="158"/>
                    </a:lnTo>
                    <a:lnTo>
                      <a:pt x="4399" y="177"/>
                    </a:lnTo>
                    <a:lnTo>
                      <a:pt x="4405" y="196"/>
                    </a:lnTo>
                    <a:lnTo>
                      <a:pt x="4412" y="217"/>
                    </a:lnTo>
                    <a:lnTo>
                      <a:pt x="4417" y="238"/>
                    </a:lnTo>
                    <a:lnTo>
                      <a:pt x="4421" y="261"/>
                    </a:lnTo>
                    <a:lnTo>
                      <a:pt x="4424" y="284"/>
                    </a:lnTo>
                    <a:lnTo>
                      <a:pt x="4426" y="310"/>
                    </a:lnTo>
                    <a:lnTo>
                      <a:pt x="4423" y="441"/>
                    </a:lnTo>
                    <a:lnTo>
                      <a:pt x="4396" y="600"/>
                    </a:lnTo>
                    <a:lnTo>
                      <a:pt x="4349" y="786"/>
                    </a:lnTo>
                    <a:lnTo>
                      <a:pt x="4282" y="993"/>
                    </a:lnTo>
                    <a:lnTo>
                      <a:pt x="4196" y="1224"/>
                    </a:lnTo>
                    <a:lnTo>
                      <a:pt x="4093" y="1472"/>
                    </a:lnTo>
                    <a:lnTo>
                      <a:pt x="3974" y="1739"/>
                    </a:lnTo>
                    <a:lnTo>
                      <a:pt x="3842" y="2021"/>
                    </a:lnTo>
                    <a:lnTo>
                      <a:pt x="3697" y="2317"/>
                    </a:lnTo>
                    <a:lnTo>
                      <a:pt x="3541" y="2622"/>
                    </a:lnTo>
                    <a:lnTo>
                      <a:pt x="3376" y="2937"/>
                    </a:lnTo>
                    <a:lnTo>
                      <a:pt x="3201" y="3259"/>
                    </a:lnTo>
                    <a:lnTo>
                      <a:pt x="3019" y="3586"/>
                    </a:lnTo>
                    <a:lnTo>
                      <a:pt x="2833" y="3916"/>
                    </a:lnTo>
                    <a:lnTo>
                      <a:pt x="2642" y="4245"/>
                    </a:lnTo>
                    <a:lnTo>
                      <a:pt x="2448" y="4575"/>
                    </a:lnTo>
                    <a:lnTo>
                      <a:pt x="2254" y="4900"/>
                    </a:lnTo>
                    <a:lnTo>
                      <a:pt x="2059" y="5221"/>
                    </a:lnTo>
                    <a:lnTo>
                      <a:pt x="1867" y="5533"/>
                    </a:lnTo>
                    <a:lnTo>
                      <a:pt x="1677" y="5835"/>
                    </a:lnTo>
                    <a:lnTo>
                      <a:pt x="1492" y="6126"/>
                    </a:lnTo>
                    <a:lnTo>
                      <a:pt x="1313" y="6402"/>
                    </a:lnTo>
                    <a:lnTo>
                      <a:pt x="1142" y="6664"/>
                    </a:lnTo>
                    <a:lnTo>
                      <a:pt x="978" y="6907"/>
                    </a:lnTo>
                    <a:lnTo>
                      <a:pt x="826" y="7130"/>
                    </a:lnTo>
                    <a:lnTo>
                      <a:pt x="686" y="7331"/>
                    </a:lnTo>
                    <a:lnTo>
                      <a:pt x="558" y="7508"/>
                    </a:lnTo>
                    <a:lnTo>
                      <a:pt x="445" y="7658"/>
                    </a:lnTo>
                    <a:lnTo>
                      <a:pt x="348" y="7780"/>
                    </a:lnTo>
                    <a:lnTo>
                      <a:pt x="268" y="7871"/>
                    </a:lnTo>
                    <a:lnTo>
                      <a:pt x="208" y="7930"/>
                    </a:lnTo>
                    <a:lnTo>
                      <a:pt x="167" y="7954"/>
                    </a:lnTo>
                    <a:lnTo>
                      <a:pt x="127" y="7962"/>
                    </a:lnTo>
                    <a:lnTo>
                      <a:pt x="92" y="7965"/>
                    </a:lnTo>
                    <a:lnTo>
                      <a:pt x="63" y="7963"/>
                    </a:lnTo>
                    <a:lnTo>
                      <a:pt x="40" y="7957"/>
                    </a:lnTo>
                    <a:lnTo>
                      <a:pt x="22" y="7945"/>
                    </a:lnTo>
                    <a:lnTo>
                      <a:pt x="10" y="7928"/>
                    </a:lnTo>
                    <a:lnTo>
                      <a:pt x="3" y="7907"/>
                    </a:lnTo>
                    <a:lnTo>
                      <a:pt x="0" y="7880"/>
                    </a:lnTo>
                    <a:lnTo>
                      <a:pt x="2" y="7849"/>
                    </a:lnTo>
                    <a:lnTo>
                      <a:pt x="9" y="7813"/>
                    </a:lnTo>
                    <a:lnTo>
                      <a:pt x="20" y="7772"/>
                    </a:lnTo>
                    <a:lnTo>
                      <a:pt x="36" y="7726"/>
                    </a:lnTo>
                    <a:lnTo>
                      <a:pt x="55" y="7674"/>
                    </a:lnTo>
                    <a:lnTo>
                      <a:pt x="79" y="7619"/>
                    </a:lnTo>
                    <a:lnTo>
                      <a:pt x="106" y="7559"/>
                    </a:lnTo>
                    <a:lnTo>
                      <a:pt x="137" y="7492"/>
                    </a:lnTo>
                    <a:lnTo>
                      <a:pt x="172" y="7422"/>
                    </a:lnTo>
                    <a:lnTo>
                      <a:pt x="209" y="7347"/>
                    </a:lnTo>
                    <a:lnTo>
                      <a:pt x="249" y="7266"/>
                    </a:lnTo>
                    <a:lnTo>
                      <a:pt x="294" y="7181"/>
                    </a:lnTo>
                    <a:lnTo>
                      <a:pt x="390" y="6996"/>
                    </a:lnTo>
                    <a:lnTo>
                      <a:pt x="495" y="6790"/>
                    </a:lnTo>
                    <a:lnTo>
                      <a:pt x="551" y="6681"/>
                    </a:lnTo>
                    <a:lnTo>
                      <a:pt x="610" y="6565"/>
                    </a:lnTo>
                    <a:lnTo>
                      <a:pt x="670" y="6445"/>
                    </a:lnTo>
                    <a:lnTo>
                      <a:pt x="732" y="6321"/>
                    </a:lnTo>
                    <a:lnTo>
                      <a:pt x="795" y="6191"/>
                    </a:lnTo>
                    <a:lnTo>
                      <a:pt x="860" y="6057"/>
                    </a:lnTo>
                    <a:lnTo>
                      <a:pt x="926" y="5916"/>
                    </a:lnTo>
                    <a:lnTo>
                      <a:pt x="993" y="5772"/>
                    </a:lnTo>
                    <a:lnTo>
                      <a:pt x="1042" y="5664"/>
                    </a:lnTo>
                    <a:lnTo>
                      <a:pt x="1092" y="5550"/>
                    </a:lnTo>
                    <a:lnTo>
                      <a:pt x="1143" y="5430"/>
                    </a:lnTo>
                    <a:lnTo>
                      <a:pt x="1195" y="5306"/>
                    </a:lnTo>
                    <a:lnTo>
                      <a:pt x="1250" y="5176"/>
                    </a:lnTo>
                    <a:lnTo>
                      <a:pt x="1304" y="5040"/>
                    </a:lnTo>
                    <a:lnTo>
                      <a:pt x="1360" y="4900"/>
                    </a:lnTo>
                    <a:lnTo>
                      <a:pt x="1416" y="4756"/>
                    </a:lnTo>
                    <a:lnTo>
                      <a:pt x="1475" y="4608"/>
                    </a:lnTo>
                    <a:lnTo>
                      <a:pt x="1534" y="4454"/>
                    </a:lnTo>
                    <a:lnTo>
                      <a:pt x="1594" y="4298"/>
                    </a:lnTo>
                    <a:lnTo>
                      <a:pt x="1655" y="4137"/>
                    </a:lnTo>
                    <a:lnTo>
                      <a:pt x="1717" y="3973"/>
                    </a:lnTo>
                    <a:lnTo>
                      <a:pt x="1780" y="3806"/>
                    </a:lnTo>
                    <a:lnTo>
                      <a:pt x="1844" y="3636"/>
                    </a:lnTo>
                    <a:lnTo>
                      <a:pt x="1909" y="3463"/>
                    </a:lnTo>
                    <a:lnTo>
                      <a:pt x="1962" y="3321"/>
                    </a:lnTo>
                    <a:lnTo>
                      <a:pt x="2015" y="3187"/>
                    </a:lnTo>
                    <a:lnTo>
                      <a:pt x="2067" y="3061"/>
                    </a:lnTo>
                    <a:lnTo>
                      <a:pt x="2121" y="2943"/>
                    </a:lnTo>
                    <a:lnTo>
                      <a:pt x="2172" y="2831"/>
                    </a:lnTo>
                    <a:lnTo>
                      <a:pt x="2224" y="2727"/>
                    </a:lnTo>
                    <a:lnTo>
                      <a:pt x="2274" y="2629"/>
                    </a:lnTo>
                    <a:lnTo>
                      <a:pt x="2324" y="2538"/>
                    </a:lnTo>
                    <a:lnTo>
                      <a:pt x="2374" y="2452"/>
                    </a:lnTo>
                    <a:lnTo>
                      <a:pt x="2421" y="2372"/>
                    </a:lnTo>
                    <a:lnTo>
                      <a:pt x="2468" y="2298"/>
                    </a:lnTo>
                    <a:lnTo>
                      <a:pt x="2514" y="2230"/>
                    </a:lnTo>
                    <a:lnTo>
                      <a:pt x="2558" y="2166"/>
                    </a:lnTo>
                    <a:lnTo>
                      <a:pt x="2601" y="2107"/>
                    </a:lnTo>
                    <a:lnTo>
                      <a:pt x="2642" y="2053"/>
                    </a:lnTo>
                    <a:lnTo>
                      <a:pt x="2682" y="2002"/>
                    </a:lnTo>
                    <a:lnTo>
                      <a:pt x="2720" y="1955"/>
                    </a:lnTo>
                    <a:lnTo>
                      <a:pt x="2755" y="1913"/>
                    </a:lnTo>
                    <a:lnTo>
                      <a:pt x="2789" y="1874"/>
                    </a:lnTo>
                    <a:lnTo>
                      <a:pt x="2821" y="1839"/>
                    </a:lnTo>
                    <a:lnTo>
                      <a:pt x="2877" y="1775"/>
                    </a:lnTo>
                    <a:lnTo>
                      <a:pt x="2925" y="1721"/>
                    </a:lnTo>
                    <a:lnTo>
                      <a:pt x="2945" y="1696"/>
                    </a:lnTo>
                    <a:lnTo>
                      <a:pt x="2961" y="1674"/>
                    </a:lnTo>
                    <a:lnTo>
                      <a:pt x="2975" y="1653"/>
                    </a:lnTo>
                    <a:lnTo>
                      <a:pt x="2987" y="1633"/>
                    </a:lnTo>
                    <a:lnTo>
                      <a:pt x="2995" y="1614"/>
                    </a:lnTo>
                    <a:lnTo>
                      <a:pt x="3000" y="1594"/>
                    </a:lnTo>
                    <a:lnTo>
                      <a:pt x="3001" y="1576"/>
                    </a:lnTo>
                    <a:lnTo>
                      <a:pt x="2999" y="1557"/>
                    </a:lnTo>
                    <a:close/>
                  </a:path>
                </a:pathLst>
              </a:custGeom>
              <a:solidFill>
                <a:srgbClr val="90C6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79" name="Freeform 374">
                <a:extLst>
                  <a:ext uri="{FF2B5EF4-FFF2-40B4-BE49-F238E27FC236}">
                    <a16:creationId xmlns:a16="http://schemas.microsoft.com/office/drawing/2014/main" id="{83AAA342-13CE-4A01-AFE3-D82620A38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4" y="1511"/>
                <a:ext cx="233" cy="416"/>
              </a:xfrm>
              <a:custGeom>
                <a:avLst/>
                <a:gdLst>
                  <a:gd name="T0" fmla="*/ 8 w 4437"/>
                  <a:gd name="T1" fmla="*/ 4 h 7913"/>
                  <a:gd name="T2" fmla="*/ 8 w 4437"/>
                  <a:gd name="T3" fmla="*/ 4 h 7913"/>
                  <a:gd name="T4" fmla="*/ 8 w 4437"/>
                  <a:gd name="T5" fmla="*/ 3 h 7913"/>
                  <a:gd name="T6" fmla="*/ 8 w 4437"/>
                  <a:gd name="T7" fmla="*/ 3 h 7913"/>
                  <a:gd name="T8" fmla="*/ 8 w 4437"/>
                  <a:gd name="T9" fmla="*/ 3 h 7913"/>
                  <a:gd name="T10" fmla="*/ 8 w 4437"/>
                  <a:gd name="T11" fmla="*/ 3 h 7913"/>
                  <a:gd name="T12" fmla="*/ 8 w 4437"/>
                  <a:gd name="T13" fmla="*/ 3 h 7913"/>
                  <a:gd name="T14" fmla="*/ 9 w 4437"/>
                  <a:gd name="T15" fmla="*/ 3 h 7913"/>
                  <a:gd name="T16" fmla="*/ 9 w 4437"/>
                  <a:gd name="T17" fmla="*/ 3 h 7913"/>
                  <a:gd name="T18" fmla="*/ 9 w 4437"/>
                  <a:gd name="T19" fmla="*/ 3 h 7913"/>
                  <a:gd name="T20" fmla="*/ 9 w 4437"/>
                  <a:gd name="T21" fmla="*/ 3 h 7913"/>
                  <a:gd name="T22" fmla="*/ 9 w 4437"/>
                  <a:gd name="T23" fmla="*/ 3 h 7913"/>
                  <a:gd name="T24" fmla="*/ 10 w 4437"/>
                  <a:gd name="T25" fmla="*/ 2 h 7913"/>
                  <a:gd name="T26" fmla="*/ 10 w 4437"/>
                  <a:gd name="T27" fmla="*/ 2 h 7913"/>
                  <a:gd name="T28" fmla="*/ 10 w 4437"/>
                  <a:gd name="T29" fmla="*/ 2 h 7913"/>
                  <a:gd name="T30" fmla="*/ 10 w 4437"/>
                  <a:gd name="T31" fmla="*/ 1 h 7913"/>
                  <a:gd name="T32" fmla="*/ 10 w 4437"/>
                  <a:gd name="T33" fmla="*/ 1 h 7913"/>
                  <a:gd name="T34" fmla="*/ 10 w 4437"/>
                  <a:gd name="T35" fmla="*/ 1 h 7913"/>
                  <a:gd name="T36" fmla="*/ 10 w 4437"/>
                  <a:gd name="T37" fmla="*/ 1 h 7913"/>
                  <a:gd name="T38" fmla="*/ 10 w 4437"/>
                  <a:gd name="T39" fmla="*/ 0 h 7913"/>
                  <a:gd name="T40" fmla="*/ 10 w 4437"/>
                  <a:gd name="T41" fmla="*/ 0 h 7913"/>
                  <a:gd name="T42" fmla="*/ 11 w 4437"/>
                  <a:gd name="T43" fmla="*/ 0 h 7913"/>
                  <a:gd name="T44" fmla="*/ 11 w 4437"/>
                  <a:gd name="T45" fmla="*/ 0 h 7913"/>
                  <a:gd name="T46" fmla="*/ 11 w 4437"/>
                  <a:gd name="T47" fmla="*/ 0 h 7913"/>
                  <a:gd name="T48" fmla="*/ 11 w 4437"/>
                  <a:gd name="T49" fmla="*/ 0 h 7913"/>
                  <a:gd name="T50" fmla="*/ 12 w 4437"/>
                  <a:gd name="T51" fmla="*/ 0 h 7913"/>
                  <a:gd name="T52" fmla="*/ 12 w 4437"/>
                  <a:gd name="T53" fmla="*/ 0 h 7913"/>
                  <a:gd name="T54" fmla="*/ 12 w 4437"/>
                  <a:gd name="T55" fmla="*/ 0 h 7913"/>
                  <a:gd name="T56" fmla="*/ 12 w 4437"/>
                  <a:gd name="T57" fmla="*/ 0 h 7913"/>
                  <a:gd name="T58" fmla="*/ 12 w 4437"/>
                  <a:gd name="T59" fmla="*/ 1 h 7913"/>
                  <a:gd name="T60" fmla="*/ 12 w 4437"/>
                  <a:gd name="T61" fmla="*/ 1 h 7913"/>
                  <a:gd name="T62" fmla="*/ 12 w 4437"/>
                  <a:gd name="T63" fmla="*/ 3 h 7913"/>
                  <a:gd name="T64" fmla="*/ 10 w 4437"/>
                  <a:gd name="T65" fmla="*/ 6 h 7913"/>
                  <a:gd name="T66" fmla="*/ 9 w 4437"/>
                  <a:gd name="T67" fmla="*/ 9 h 7913"/>
                  <a:gd name="T68" fmla="*/ 6 w 4437"/>
                  <a:gd name="T69" fmla="*/ 13 h 7913"/>
                  <a:gd name="T70" fmla="*/ 4 w 4437"/>
                  <a:gd name="T71" fmla="*/ 17 h 7913"/>
                  <a:gd name="T72" fmla="*/ 2 w 4437"/>
                  <a:gd name="T73" fmla="*/ 19 h 7913"/>
                  <a:gd name="T74" fmla="*/ 1 w 4437"/>
                  <a:gd name="T75" fmla="*/ 21 h 7913"/>
                  <a:gd name="T76" fmla="*/ 0 w 4437"/>
                  <a:gd name="T77" fmla="*/ 22 h 7913"/>
                  <a:gd name="T78" fmla="*/ 0 w 4437"/>
                  <a:gd name="T79" fmla="*/ 22 h 7913"/>
                  <a:gd name="T80" fmla="*/ 0 w 4437"/>
                  <a:gd name="T81" fmla="*/ 22 h 7913"/>
                  <a:gd name="T82" fmla="*/ 0 w 4437"/>
                  <a:gd name="T83" fmla="*/ 21 h 7913"/>
                  <a:gd name="T84" fmla="*/ 0 w 4437"/>
                  <a:gd name="T85" fmla="*/ 20 h 7913"/>
                  <a:gd name="T86" fmla="*/ 1 w 4437"/>
                  <a:gd name="T87" fmla="*/ 19 h 7913"/>
                  <a:gd name="T88" fmla="*/ 2 w 4437"/>
                  <a:gd name="T89" fmla="*/ 18 h 7913"/>
                  <a:gd name="T90" fmla="*/ 3 w 4437"/>
                  <a:gd name="T91" fmla="*/ 16 h 7913"/>
                  <a:gd name="T92" fmla="*/ 3 w 4437"/>
                  <a:gd name="T93" fmla="*/ 15 h 7913"/>
                  <a:gd name="T94" fmla="*/ 4 w 4437"/>
                  <a:gd name="T95" fmla="*/ 14 h 7913"/>
                  <a:gd name="T96" fmla="*/ 4 w 4437"/>
                  <a:gd name="T97" fmla="*/ 12 h 7913"/>
                  <a:gd name="T98" fmla="*/ 5 w 4437"/>
                  <a:gd name="T99" fmla="*/ 10 h 7913"/>
                  <a:gd name="T100" fmla="*/ 6 w 4437"/>
                  <a:gd name="T101" fmla="*/ 9 h 7913"/>
                  <a:gd name="T102" fmla="*/ 6 w 4437"/>
                  <a:gd name="T103" fmla="*/ 7 h 7913"/>
                  <a:gd name="T104" fmla="*/ 7 w 4437"/>
                  <a:gd name="T105" fmla="*/ 7 h 7913"/>
                  <a:gd name="T106" fmla="*/ 7 w 4437"/>
                  <a:gd name="T107" fmla="*/ 6 h 7913"/>
                  <a:gd name="T108" fmla="*/ 8 w 4437"/>
                  <a:gd name="T109" fmla="*/ 5 h 7913"/>
                  <a:gd name="T110" fmla="*/ 8 w 4437"/>
                  <a:gd name="T111" fmla="*/ 5 h 7913"/>
                  <a:gd name="T112" fmla="*/ 8 w 4437"/>
                  <a:gd name="T113" fmla="*/ 5 h 791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4437" h="7913">
                    <a:moveTo>
                      <a:pt x="3032" y="1572"/>
                    </a:moveTo>
                    <a:lnTo>
                      <a:pt x="3011" y="1523"/>
                    </a:lnTo>
                    <a:lnTo>
                      <a:pt x="2989" y="1472"/>
                    </a:lnTo>
                    <a:lnTo>
                      <a:pt x="2967" y="1418"/>
                    </a:lnTo>
                    <a:lnTo>
                      <a:pt x="2945" y="1362"/>
                    </a:lnTo>
                    <a:lnTo>
                      <a:pt x="2935" y="1334"/>
                    </a:lnTo>
                    <a:lnTo>
                      <a:pt x="2926" y="1306"/>
                    </a:lnTo>
                    <a:lnTo>
                      <a:pt x="2918" y="1278"/>
                    </a:lnTo>
                    <a:lnTo>
                      <a:pt x="2910" y="1250"/>
                    </a:lnTo>
                    <a:lnTo>
                      <a:pt x="2902" y="1223"/>
                    </a:lnTo>
                    <a:lnTo>
                      <a:pt x="2895" y="1196"/>
                    </a:lnTo>
                    <a:lnTo>
                      <a:pt x="2890" y="1170"/>
                    </a:lnTo>
                    <a:lnTo>
                      <a:pt x="2886" y="1145"/>
                    </a:lnTo>
                    <a:lnTo>
                      <a:pt x="2884" y="1121"/>
                    </a:lnTo>
                    <a:lnTo>
                      <a:pt x="2882" y="1098"/>
                    </a:lnTo>
                    <a:lnTo>
                      <a:pt x="2882" y="1075"/>
                    </a:lnTo>
                    <a:lnTo>
                      <a:pt x="2884" y="1055"/>
                    </a:lnTo>
                    <a:lnTo>
                      <a:pt x="2888" y="1035"/>
                    </a:lnTo>
                    <a:lnTo>
                      <a:pt x="2893" y="1018"/>
                    </a:lnTo>
                    <a:lnTo>
                      <a:pt x="2900" y="1002"/>
                    </a:lnTo>
                    <a:lnTo>
                      <a:pt x="2910" y="988"/>
                    </a:lnTo>
                    <a:lnTo>
                      <a:pt x="2921" y="976"/>
                    </a:lnTo>
                    <a:lnTo>
                      <a:pt x="2934" y="966"/>
                    </a:lnTo>
                    <a:lnTo>
                      <a:pt x="2949" y="958"/>
                    </a:lnTo>
                    <a:lnTo>
                      <a:pt x="2968" y="952"/>
                    </a:lnTo>
                    <a:lnTo>
                      <a:pt x="2989" y="949"/>
                    </a:lnTo>
                    <a:lnTo>
                      <a:pt x="3013" y="948"/>
                    </a:lnTo>
                    <a:lnTo>
                      <a:pt x="3039" y="951"/>
                    </a:lnTo>
                    <a:lnTo>
                      <a:pt x="3068" y="957"/>
                    </a:lnTo>
                    <a:lnTo>
                      <a:pt x="3105" y="963"/>
                    </a:lnTo>
                    <a:lnTo>
                      <a:pt x="3140" y="968"/>
                    </a:lnTo>
                    <a:lnTo>
                      <a:pt x="3175" y="972"/>
                    </a:lnTo>
                    <a:lnTo>
                      <a:pt x="3207" y="974"/>
                    </a:lnTo>
                    <a:lnTo>
                      <a:pt x="3239" y="975"/>
                    </a:lnTo>
                    <a:lnTo>
                      <a:pt x="3271" y="975"/>
                    </a:lnTo>
                    <a:lnTo>
                      <a:pt x="3301" y="974"/>
                    </a:lnTo>
                    <a:lnTo>
                      <a:pt x="3330" y="971"/>
                    </a:lnTo>
                    <a:lnTo>
                      <a:pt x="3341" y="969"/>
                    </a:lnTo>
                    <a:lnTo>
                      <a:pt x="3351" y="967"/>
                    </a:lnTo>
                    <a:lnTo>
                      <a:pt x="3360" y="963"/>
                    </a:lnTo>
                    <a:lnTo>
                      <a:pt x="3369" y="959"/>
                    </a:lnTo>
                    <a:lnTo>
                      <a:pt x="3377" y="954"/>
                    </a:lnTo>
                    <a:lnTo>
                      <a:pt x="3386" y="948"/>
                    </a:lnTo>
                    <a:lnTo>
                      <a:pt x="3394" y="941"/>
                    </a:lnTo>
                    <a:lnTo>
                      <a:pt x="3401" y="934"/>
                    </a:lnTo>
                    <a:lnTo>
                      <a:pt x="3408" y="926"/>
                    </a:lnTo>
                    <a:lnTo>
                      <a:pt x="3415" y="917"/>
                    </a:lnTo>
                    <a:lnTo>
                      <a:pt x="3422" y="907"/>
                    </a:lnTo>
                    <a:lnTo>
                      <a:pt x="3429" y="897"/>
                    </a:lnTo>
                    <a:lnTo>
                      <a:pt x="3435" y="886"/>
                    </a:lnTo>
                    <a:lnTo>
                      <a:pt x="3441" y="874"/>
                    </a:lnTo>
                    <a:lnTo>
                      <a:pt x="3447" y="861"/>
                    </a:lnTo>
                    <a:lnTo>
                      <a:pt x="3452" y="848"/>
                    </a:lnTo>
                    <a:lnTo>
                      <a:pt x="3462" y="818"/>
                    </a:lnTo>
                    <a:lnTo>
                      <a:pt x="3472" y="787"/>
                    </a:lnTo>
                    <a:lnTo>
                      <a:pt x="3480" y="753"/>
                    </a:lnTo>
                    <a:lnTo>
                      <a:pt x="3488" y="715"/>
                    </a:lnTo>
                    <a:lnTo>
                      <a:pt x="3495" y="675"/>
                    </a:lnTo>
                    <a:lnTo>
                      <a:pt x="3502" y="632"/>
                    </a:lnTo>
                    <a:lnTo>
                      <a:pt x="3508" y="587"/>
                    </a:lnTo>
                    <a:lnTo>
                      <a:pt x="3515" y="539"/>
                    </a:lnTo>
                    <a:lnTo>
                      <a:pt x="3518" y="515"/>
                    </a:lnTo>
                    <a:lnTo>
                      <a:pt x="3521" y="491"/>
                    </a:lnTo>
                    <a:lnTo>
                      <a:pt x="3525" y="467"/>
                    </a:lnTo>
                    <a:lnTo>
                      <a:pt x="3529" y="444"/>
                    </a:lnTo>
                    <a:lnTo>
                      <a:pt x="3534" y="421"/>
                    </a:lnTo>
                    <a:lnTo>
                      <a:pt x="3540" y="400"/>
                    </a:lnTo>
                    <a:lnTo>
                      <a:pt x="3546" y="377"/>
                    </a:lnTo>
                    <a:lnTo>
                      <a:pt x="3552" y="357"/>
                    </a:lnTo>
                    <a:lnTo>
                      <a:pt x="3559" y="335"/>
                    </a:lnTo>
                    <a:lnTo>
                      <a:pt x="3566" y="315"/>
                    </a:lnTo>
                    <a:lnTo>
                      <a:pt x="3574" y="296"/>
                    </a:lnTo>
                    <a:lnTo>
                      <a:pt x="3582" y="276"/>
                    </a:lnTo>
                    <a:lnTo>
                      <a:pt x="3598" y="238"/>
                    </a:lnTo>
                    <a:lnTo>
                      <a:pt x="3617" y="202"/>
                    </a:lnTo>
                    <a:lnTo>
                      <a:pt x="3627" y="183"/>
                    </a:lnTo>
                    <a:lnTo>
                      <a:pt x="3637" y="165"/>
                    </a:lnTo>
                    <a:lnTo>
                      <a:pt x="3650" y="147"/>
                    </a:lnTo>
                    <a:lnTo>
                      <a:pt x="3662" y="131"/>
                    </a:lnTo>
                    <a:lnTo>
                      <a:pt x="3676" y="115"/>
                    </a:lnTo>
                    <a:lnTo>
                      <a:pt x="3691" y="101"/>
                    </a:lnTo>
                    <a:lnTo>
                      <a:pt x="3706" y="88"/>
                    </a:lnTo>
                    <a:lnTo>
                      <a:pt x="3722" y="76"/>
                    </a:lnTo>
                    <a:lnTo>
                      <a:pt x="3739" y="64"/>
                    </a:lnTo>
                    <a:lnTo>
                      <a:pt x="3756" y="54"/>
                    </a:lnTo>
                    <a:lnTo>
                      <a:pt x="3775" y="45"/>
                    </a:lnTo>
                    <a:lnTo>
                      <a:pt x="3793" y="37"/>
                    </a:lnTo>
                    <a:lnTo>
                      <a:pt x="3812" y="28"/>
                    </a:lnTo>
                    <a:lnTo>
                      <a:pt x="3833" y="22"/>
                    </a:lnTo>
                    <a:lnTo>
                      <a:pt x="3852" y="16"/>
                    </a:lnTo>
                    <a:lnTo>
                      <a:pt x="3874" y="12"/>
                    </a:lnTo>
                    <a:lnTo>
                      <a:pt x="3894" y="8"/>
                    </a:lnTo>
                    <a:lnTo>
                      <a:pt x="3916" y="5"/>
                    </a:lnTo>
                    <a:lnTo>
                      <a:pt x="3937" y="3"/>
                    </a:lnTo>
                    <a:lnTo>
                      <a:pt x="3960" y="1"/>
                    </a:lnTo>
                    <a:lnTo>
                      <a:pt x="3982" y="0"/>
                    </a:lnTo>
                    <a:lnTo>
                      <a:pt x="4005" y="0"/>
                    </a:lnTo>
                    <a:lnTo>
                      <a:pt x="4027" y="1"/>
                    </a:lnTo>
                    <a:lnTo>
                      <a:pt x="4050" y="2"/>
                    </a:lnTo>
                    <a:lnTo>
                      <a:pt x="4072" y="4"/>
                    </a:lnTo>
                    <a:lnTo>
                      <a:pt x="4095" y="7"/>
                    </a:lnTo>
                    <a:lnTo>
                      <a:pt x="4118" y="10"/>
                    </a:lnTo>
                    <a:lnTo>
                      <a:pt x="4141" y="14"/>
                    </a:lnTo>
                    <a:lnTo>
                      <a:pt x="4163" y="18"/>
                    </a:lnTo>
                    <a:lnTo>
                      <a:pt x="4186" y="23"/>
                    </a:lnTo>
                    <a:lnTo>
                      <a:pt x="4209" y="29"/>
                    </a:lnTo>
                    <a:lnTo>
                      <a:pt x="4230" y="36"/>
                    </a:lnTo>
                    <a:lnTo>
                      <a:pt x="4248" y="42"/>
                    </a:lnTo>
                    <a:lnTo>
                      <a:pt x="4265" y="49"/>
                    </a:lnTo>
                    <a:lnTo>
                      <a:pt x="4281" y="57"/>
                    </a:lnTo>
                    <a:lnTo>
                      <a:pt x="4298" y="66"/>
                    </a:lnTo>
                    <a:lnTo>
                      <a:pt x="4312" y="77"/>
                    </a:lnTo>
                    <a:lnTo>
                      <a:pt x="4326" y="87"/>
                    </a:lnTo>
                    <a:lnTo>
                      <a:pt x="4340" y="99"/>
                    </a:lnTo>
                    <a:lnTo>
                      <a:pt x="4352" y="112"/>
                    </a:lnTo>
                    <a:lnTo>
                      <a:pt x="4363" y="127"/>
                    </a:lnTo>
                    <a:lnTo>
                      <a:pt x="4374" y="142"/>
                    </a:lnTo>
                    <a:lnTo>
                      <a:pt x="4385" y="157"/>
                    </a:lnTo>
                    <a:lnTo>
                      <a:pt x="4394" y="175"/>
                    </a:lnTo>
                    <a:lnTo>
                      <a:pt x="4402" y="192"/>
                    </a:lnTo>
                    <a:lnTo>
                      <a:pt x="4410" y="211"/>
                    </a:lnTo>
                    <a:lnTo>
                      <a:pt x="4417" y="230"/>
                    </a:lnTo>
                    <a:lnTo>
                      <a:pt x="4423" y="251"/>
                    </a:lnTo>
                    <a:lnTo>
                      <a:pt x="4437" y="363"/>
                    </a:lnTo>
                    <a:lnTo>
                      <a:pt x="4427" y="505"/>
                    </a:lnTo>
                    <a:lnTo>
                      <a:pt x="4392" y="675"/>
                    </a:lnTo>
                    <a:lnTo>
                      <a:pt x="4336" y="872"/>
                    </a:lnTo>
                    <a:lnTo>
                      <a:pt x="4261" y="1091"/>
                    </a:lnTo>
                    <a:lnTo>
                      <a:pt x="4167" y="1331"/>
                    </a:lnTo>
                    <a:lnTo>
                      <a:pt x="4055" y="1591"/>
                    </a:lnTo>
                    <a:lnTo>
                      <a:pt x="3928" y="1868"/>
                    </a:lnTo>
                    <a:lnTo>
                      <a:pt x="3787" y="2160"/>
                    </a:lnTo>
                    <a:lnTo>
                      <a:pt x="3633" y="2464"/>
                    </a:lnTo>
                    <a:lnTo>
                      <a:pt x="3469" y="2778"/>
                    </a:lnTo>
                    <a:lnTo>
                      <a:pt x="3295" y="3100"/>
                    </a:lnTo>
                    <a:lnTo>
                      <a:pt x="3113" y="3429"/>
                    </a:lnTo>
                    <a:lnTo>
                      <a:pt x="2926" y="3761"/>
                    </a:lnTo>
                    <a:lnTo>
                      <a:pt x="2732" y="4095"/>
                    </a:lnTo>
                    <a:lnTo>
                      <a:pt x="2537" y="4429"/>
                    </a:lnTo>
                    <a:lnTo>
                      <a:pt x="2338" y="4759"/>
                    </a:lnTo>
                    <a:lnTo>
                      <a:pt x="2141" y="5085"/>
                    </a:lnTo>
                    <a:lnTo>
                      <a:pt x="1943" y="5403"/>
                    </a:lnTo>
                    <a:lnTo>
                      <a:pt x="1750" y="5712"/>
                    </a:lnTo>
                    <a:lnTo>
                      <a:pt x="1559" y="6010"/>
                    </a:lnTo>
                    <a:lnTo>
                      <a:pt x="1376" y="6293"/>
                    </a:lnTo>
                    <a:lnTo>
                      <a:pt x="1199" y="6561"/>
                    </a:lnTo>
                    <a:lnTo>
                      <a:pt x="1032" y="6811"/>
                    </a:lnTo>
                    <a:lnTo>
                      <a:pt x="875" y="7041"/>
                    </a:lnTo>
                    <a:lnTo>
                      <a:pt x="729" y="7248"/>
                    </a:lnTo>
                    <a:lnTo>
                      <a:pt x="598" y="7430"/>
                    </a:lnTo>
                    <a:lnTo>
                      <a:pt x="482" y="7585"/>
                    </a:lnTo>
                    <a:lnTo>
                      <a:pt x="381" y="7712"/>
                    </a:lnTo>
                    <a:lnTo>
                      <a:pt x="299" y="7807"/>
                    </a:lnTo>
                    <a:lnTo>
                      <a:pt x="237" y="7869"/>
                    </a:lnTo>
                    <a:lnTo>
                      <a:pt x="195" y="7894"/>
                    </a:lnTo>
                    <a:lnTo>
                      <a:pt x="149" y="7907"/>
                    </a:lnTo>
                    <a:lnTo>
                      <a:pt x="109" y="7912"/>
                    </a:lnTo>
                    <a:lnTo>
                      <a:pt x="76" y="7913"/>
                    </a:lnTo>
                    <a:lnTo>
                      <a:pt x="49" y="7908"/>
                    </a:lnTo>
                    <a:lnTo>
                      <a:pt x="28" y="7898"/>
                    </a:lnTo>
                    <a:lnTo>
                      <a:pt x="14" y="7882"/>
                    </a:lnTo>
                    <a:lnTo>
                      <a:pt x="3" y="7862"/>
                    </a:lnTo>
                    <a:lnTo>
                      <a:pt x="0" y="7836"/>
                    </a:lnTo>
                    <a:lnTo>
                      <a:pt x="1" y="7804"/>
                    </a:lnTo>
                    <a:lnTo>
                      <a:pt x="8" y="7769"/>
                    </a:lnTo>
                    <a:lnTo>
                      <a:pt x="19" y="7727"/>
                    </a:lnTo>
                    <a:lnTo>
                      <a:pt x="35" y="7681"/>
                    </a:lnTo>
                    <a:lnTo>
                      <a:pt x="56" y="7629"/>
                    </a:lnTo>
                    <a:lnTo>
                      <a:pt x="80" y="7573"/>
                    </a:lnTo>
                    <a:lnTo>
                      <a:pt x="109" y="7512"/>
                    </a:lnTo>
                    <a:lnTo>
                      <a:pt x="141" y="7445"/>
                    </a:lnTo>
                    <a:lnTo>
                      <a:pt x="176" y="7375"/>
                    </a:lnTo>
                    <a:lnTo>
                      <a:pt x="215" y="7299"/>
                    </a:lnTo>
                    <a:lnTo>
                      <a:pt x="258" y="7218"/>
                    </a:lnTo>
                    <a:lnTo>
                      <a:pt x="303" y="7133"/>
                    </a:lnTo>
                    <a:lnTo>
                      <a:pt x="402" y="6948"/>
                    </a:lnTo>
                    <a:lnTo>
                      <a:pt x="509" y="6744"/>
                    </a:lnTo>
                    <a:lnTo>
                      <a:pt x="565" y="6636"/>
                    </a:lnTo>
                    <a:lnTo>
                      <a:pt x="624" y="6523"/>
                    </a:lnTo>
                    <a:lnTo>
                      <a:pt x="684" y="6406"/>
                    </a:lnTo>
                    <a:lnTo>
                      <a:pt x="745" y="6284"/>
                    </a:lnTo>
                    <a:lnTo>
                      <a:pt x="807" y="6158"/>
                    </a:lnTo>
                    <a:lnTo>
                      <a:pt x="869" y="6027"/>
                    </a:lnTo>
                    <a:lnTo>
                      <a:pt x="933" y="5892"/>
                    </a:lnTo>
                    <a:lnTo>
                      <a:pt x="997" y="5753"/>
                    </a:lnTo>
                    <a:lnTo>
                      <a:pt x="1040" y="5656"/>
                    </a:lnTo>
                    <a:lnTo>
                      <a:pt x="1085" y="5549"/>
                    </a:lnTo>
                    <a:lnTo>
                      <a:pt x="1133" y="5436"/>
                    </a:lnTo>
                    <a:lnTo>
                      <a:pt x="1181" y="5314"/>
                    </a:lnTo>
                    <a:lnTo>
                      <a:pt x="1231" y="5186"/>
                    </a:lnTo>
                    <a:lnTo>
                      <a:pt x="1282" y="5051"/>
                    </a:lnTo>
                    <a:lnTo>
                      <a:pt x="1335" y="4911"/>
                    </a:lnTo>
                    <a:lnTo>
                      <a:pt x="1390" y="4764"/>
                    </a:lnTo>
                    <a:lnTo>
                      <a:pt x="1448" y="4613"/>
                    </a:lnTo>
                    <a:lnTo>
                      <a:pt x="1506" y="4456"/>
                    </a:lnTo>
                    <a:lnTo>
                      <a:pt x="1566" y="4296"/>
                    </a:lnTo>
                    <a:lnTo>
                      <a:pt x="1628" y="4131"/>
                    </a:lnTo>
                    <a:lnTo>
                      <a:pt x="1691" y="3963"/>
                    </a:lnTo>
                    <a:lnTo>
                      <a:pt x="1756" y="3793"/>
                    </a:lnTo>
                    <a:lnTo>
                      <a:pt x="1823" y="3619"/>
                    </a:lnTo>
                    <a:lnTo>
                      <a:pt x="1892" y="3444"/>
                    </a:lnTo>
                    <a:lnTo>
                      <a:pt x="1939" y="3320"/>
                    </a:lnTo>
                    <a:lnTo>
                      <a:pt x="1987" y="3204"/>
                    </a:lnTo>
                    <a:lnTo>
                      <a:pt x="2034" y="3092"/>
                    </a:lnTo>
                    <a:lnTo>
                      <a:pt x="2081" y="2987"/>
                    </a:lnTo>
                    <a:lnTo>
                      <a:pt x="2129" y="2887"/>
                    </a:lnTo>
                    <a:lnTo>
                      <a:pt x="2176" y="2791"/>
                    </a:lnTo>
                    <a:lnTo>
                      <a:pt x="2223" y="2701"/>
                    </a:lnTo>
                    <a:lnTo>
                      <a:pt x="2269" y="2616"/>
                    </a:lnTo>
                    <a:lnTo>
                      <a:pt x="2314" y="2536"/>
                    </a:lnTo>
                    <a:lnTo>
                      <a:pt x="2359" y="2460"/>
                    </a:lnTo>
                    <a:lnTo>
                      <a:pt x="2404" y="2389"/>
                    </a:lnTo>
                    <a:lnTo>
                      <a:pt x="2447" y="2322"/>
                    </a:lnTo>
                    <a:lnTo>
                      <a:pt x="2490" y="2258"/>
                    </a:lnTo>
                    <a:lnTo>
                      <a:pt x="2532" y="2199"/>
                    </a:lnTo>
                    <a:lnTo>
                      <a:pt x="2573" y="2144"/>
                    </a:lnTo>
                    <a:lnTo>
                      <a:pt x="2613" y="2091"/>
                    </a:lnTo>
                    <a:lnTo>
                      <a:pt x="2651" y="2042"/>
                    </a:lnTo>
                    <a:lnTo>
                      <a:pt x="2688" y="1996"/>
                    </a:lnTo>
                    <a:lnTo>
                      <a:pt x="2724" y="1953"/>
                    </a:lnTo>
                    <a:lnTo>
                      <a:pt x="2759" y="1912"/>
                    </a:lnTo>
                    <a:lnTo>
                      <a:pt x="2824" y="1840"/>
                    </a:lnTo>
                    <a:lnTo>
                      <a:pt x="2881" y="1774"/>
                    </a:lnTo>
                    <a:lnTo>
                      <a:pt x="2908" y="1745"/>
                    </a:lnTo>
                    <a:lnTo>
                      <a:pt x="2931" y="1717"/>
                    </a:lnTo>
                    <a:lnTo>
                      <a:pt x="2954" y="1690"/>
                    </a:lnTo>
                    <a:lnTo>
                      <a:pt x="2974" y="1665"/>
                    </a:lnTo>
                    <a:lnTo>
                      <a:pt x="2991" y="1640"/>
                    </a:lnTo>
                    <a:lnTo>
                      <a:pt x="3008" y="1617"/>
                    </a:lnTo>
                    <a:lnTo>
                      <a:pt x="3021" y="1594"/>
                    </a:lnTo>
                    <a:lnTo>
                      <a:pt x="3032" y="1572"/>
                    </a:lnTo>
                    <a:close/>
                  </a:path>
                </a:pathLst>
              </a:custGeom>
              <a:solidFill>
                <a:srgbClr val="84BF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80" name="Freeform 375">
                <a:extLst>
                  <a:ext uri="{FF2B5EF4-FFF2-40B4-BE49-F238E27FC236}">
                    <a16:creationId xmlns:a16="http://schemas.microsoft.com/office/drawing/2014/main" id="{77E87083-90C6-4F27-9790-249D5E559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5" y="1513"/>
                <a:ext cx="235" cy="414"/>
              </a:xfrm>
              <a:custGeom>
                <a:avLst/>
                <a:gdLst>
                  <a:gd name="T0" fmla="*/ 8 w 4457"/>
                  <a:gd name="T1" fmla="*/ 4 h 7866"/>
                  <a:gd name="T2" fmla="*/ 8 w 4457"/>
                  <a:gd name="T3" fmla="*/ 4 h 7866"/>
                  <a:gd name="T4" fmla="*/ 8 w 4457"/>
                  <a:gd name="T5" fmla="*/ 3 h 7866"/>
                  <a:gd name="T6" fmla="*/ 8 w 4457"/>
                  <a:gd name="T7" fmla="*/ 3 h 7866"/>
                  <a:gd name="T8" fmla="*/ 8 w 4457"/>
                  <a:gd name="T9" fmla="*/ 3 h 7866"/>
                  <a:gd name="T10" fmla="*/ 8 w 4457"/>
                  <a:gd name="T11" fmla="*/ 3 h 7866"/>
                  <a:gd name="T12" fmla="*/ 8 w 4457"/>
                  <a:gd name="T13" fmla="*/ 3 h 7866"/>
                  <a:gd name="T14" fmla="*/ 9 w 4457"/>
                  <a:gd name="T15" fmla="*/ 3 h 7866"/>
                  <a:gd name="T16" fmla="*/ 9 w 4457"/>
                  <a:gd name="T17" fmla="*/ 3 h 7866"/>
                  <a:gd name="T18" fmla="*/ 9 w 4457"/>
                  <a:gd name="T19" fmla="*/ 3 h 7866"/>
                  <a:gd name="T20" fmla="*/ 10 w 4457"/>
                  <a:gd name="T21" fmla="*/ 3 h 7866"/>
                  <a:gd name="T22" fmla="*/ 10 w 4457"/>
                  <a:gd name="T23" fmla="*/ 3 h 7866"/>
                  <a:gd name="T24" fmla="*/ 10 w 4457"/>
                  <a:gd name="T25" fmla="*/ 3 h 7866"/>
                  <a:gd name="T26" fmla="*/ 10 w 4457"/>
                  <a:gd name="T27" fmla="*/ 2 h 7866"/>
                  <a:gd name="T28" fmla="*/ 10 w 4457"/>
                  <a:gd name="T29" fmla="*/ 2 h 7866"/>
                  <a:gd name="T30" fmla="*/ 10 w 4457"/>
                  <a:gd name="T31" fmla="*/ 2 h 7866"/>
                  <a:gd name="T32" fmla="*/ 10 w 4457"/>
                  <a:gd name="T33" fmla="*/ 1 h 7866"/>
                  <a:gd name="T34" fmla="*/ 10 w 4457"/>
                  <a:gd name="T35" fmla="*/ 1 h 7866"/>
                  <a:gd name="T36" fmla="*/ 10 w 4457"/>
                  <a:gd name="T37" fmla="*/ 0 h 7866"/>
                  <a:gd name="T38" fmla="*/ 10 w 4457"/>
                  <a:gd name="T39" fmla="*/ 0 h 7866"/>
                  <a:gd name="T40" fmla="*/ 10 w 4457"/>
                  <a:gd name="T41" fmla="*/ 0 h 7866"/>
                  <a:gd name="T42" fmla="*/ 11 w 4457"/>
                  <a:gd name="T43" fmla="*/ 0 h 7866"/>
                  <a:gd name="T44" fmla="*/ 11 w 4457"/>
                  <a:gd name="T45" fmla="*/ 0 h 7866"/>
                  <a:gd name="T46" fmla="*/ 11 w 4457"/>
                  <a:gd name="T47" fmla="*/ 0 h 7866"/>
                  <a:gd name="T48" fmla="*/ 11 w 4457"/>
                  <a:gd name="T49" fmla="*/ 0 h 7866"/>
                  <a:gd name="T50" fmla="*/ 12 w 4457"/>
                  <a:gd name="T51" fmla="*/ 0 h 7866"/>
                  <a:gd name="T52" fmla="*/ 12 w 4457"/>
                  <a:gd name="T53" fmla="*/ 0 h 7866"/>
                  <a:gd name="T54" fmla="*/ 12 w 4457"/>
                  <a:gd name="T55" fmla="*/ 0 h 7866"/>
                  <a:gd name="T56" fmla="*/ 12 w 4457"/>
                  <a:gd name="T57" fmla="*/ 0 h 7866"/>
                  <a:gd name="T58" fmla="*/ 12 w 4457"/>
                  <a:gd name="T59" fmla="*/ 1 h 7866"/>
                  <a:gd name="T60" fmla="*/ 12 w 4457"/>
                  <a:gd name="T61" fmla="*/ 3 h 7866"/>
                  <a:gd name="T62" fmla="*/ 11 w 4457"/>
                  <a:gd name="T63" fmla="*/ 6 h 7866"/>
                  <a:gd name="T64" fmla="*/ 9 w 4457"/>
                  <a:gd name="T65" fmla="*/ 9 h 7866"/>
                  <a:gd name="T66" fmla="*/ 7 w 4457"/>
                  <a:gd name="T67" fmla="*/ 13 h 7866"/>
                  <a:gd name="T68" fmla="*/ 5 w 4457"/>
                  <a:gd name="T69" fmla="*/ 16 h 7866"/>
                  <a:gd name="T70" fmla="*/ 3 w 4457"/>
                  <a:gd name="T71" fmla="*/ 19 h 7866"/>
                  <a:gd name="T72" fmla="*/ 1 w 4457"/>
                  <a:gd name="T73" fmla="*/ 21 h 7866"/>
                  <a:gd name="T74" fmla="*/ 0 w 4457"/>
                  <a:gd name="T75" fmla="*/ 22 h 7866"/>
                  <a:gd name="T76" fmla="*/ 0 w 4457"/>
                  <a:gd name="T77" fmla="*/ 22 h 7866"/>
                  <a:gd name="T78" fmla="*/ 0 w 4457"/>
                  <a:gd name="T79" fmla="*/ 22 h 7866"/>
                  <a:gd name="T80" fmla="*/ 0 w 4457"/>
                  <a:gd name="T81" fmla="*/ 21 h 7866"/>
                  <a:gd name="T82" fmla="*/ 1 w 4457"/>
                  <a:gd name="T83" fmla="*/ 20 h 7866"/>
                  <a:gd name="T84" fmla="*/ 1 w 4457"/>
                  <a:gd name="T85" fmla="*/ 19 h 7866"/>
                  <a:gd name="T86" fmla="*/ 2 w 4457"/>
                  <a:gd name="T87" fmla="*/ 18 h 7866"/>
                  <a:gd name="T88" fmla="*/ 3 w 4457"/>
                  <a:gd name="T89" fmla="*/ 16 h 7866"/>
                  <a:gd name="T90" fmla="*/ 3 w 4457"/>
                  <a:gd name="T91" fmla="*/ 16 h 7866"/>
                  <a:gd name="T92" fmla="*/ 3 w 4457"/>
                  <a:gd name="T93" fmla="*/ 14 h 7866"/>
                  <a:gd name="T94" fmla="*/ 4 w 4457"/>
                  <a:gd name="T95" fmla="*/ 13 h 7866"/>
                  <a:gd name="T96" fmla="*/ 5 w 4457"/>
                  <a:gd name="T97" fmla="*/ 11 h 7866"/>
                  <a:gd name="T98" fmla="*/ 5 w 4457"/>
                  <a:gd name="T99" fmla="*/ 9 h 7866"/>
                  <a:gd name="T100" fmla="*/ 6 w 4457"/>
                  <a:gd name="T101" fmla="*/ 8 h 7866"/>
                  <a:gd name="T102" fmla="*/ 6 w 4457"/>
                  <a:gd name="T103" fmla="*/ 7 h 7866"/>
                  <a:gd name="T104" fmla="*/ 7 w 4457"/>
                  <a:gd name="T105" fmla="*/ 7 h 7866"/>
                  <a:gd name="T106" fmla="*/ 7 w 4457"/>
                  <a:gd name="T107" fmla="*/ 6 h 7866"/>
                  <a:gd name="T108" fmla="*/ 8 w 4457"/>
                  <a:gd name="T109" fmla="*/ 5 h 7866"/>
                  <a:gd name="T110" fmla="*/ 8 w 4457"/>
                  <a:gd name="T111" fmla="*/ 5 h 786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457" h="7866">
                    <a:moveTo>
                      <a:pt x="3066" y="1589"/>
                    </a:moveTo>
                    <a:lnTo>
                      <a:pt x="3065" y="1568"/>
                    </a:lnTo>
                    <a:lnTo>
                      <a:pt x="3063" y="1546"/>
                    </a:lnTo>
                    <a:lnTo>
                      <a:pt x="3059" y="1522"/>
                    </a:lnTo>
                    <a:lnTo>
                      <a:pt x="3054" y="1498"/>
                    </a:lnTo>
                    <a:lnTo>
                      <a:pt x="3046" y="1471"/>
                    </a:lnTo>
                    <a:lnTo>
                      <a:pt x="3039" y="1445"/>
                    </a:lnTo>
                    <a:lnTo>
                      <a:pt x="3031" y="1417"/>
                    </a:lnTo>
                    <a:lnTo>
                      <a:pt x="3022" y="1389"/>
                    </a:lnTo>
                    <a:lnTo>
                      <a:pt x="3002" y="1332"/>
                    </a:lnTo>
                    <a:lnTo>
                      <a:pt x="2983" y="1275"/>
                    </a:lnTo>
                    <a:lnTo>
                      <a:pt x="2964" y="1219"/>
                    </a:lnTo>
                    <a:lnTo>
                      <a:pt x="2948" y="1165"/>
                    </a:lnTo>
                    <a:lnTo>
                      <a:pt x="2942" y="1139"/>
                    </a:lnTo>
                    <a:lnTo>
                      <a:pt x="2936" y="1114"/>
                    </a:lnTo>
                    <a:lnTo>
                      <a:pt x="2933" y="1091"/>
                    </a:lnTo>
                    <a:lnTo>
                      <a:pt x="2930" y="1069"/>
                    </a:lnTo>
                    <a:lnTo>
                      <a:pt x="2930" y="1049"/>
                    </a:lnTo>
                    <a:lnTo>
                      <a:pt x="2931" y="1029"/>
                    </a:lnTo>
                    <a:lnTo>
                      <a:pt x="2934" y="1013"/>
                    </a:lnTo>
                    <a:lnTo>
                      <a:pt x="2940" y="997"/>
                    </a:lnTo>
                    <a:lnTo>
                      <a:pt x="2948" y="985"/>
                    </a:lnTo>
                    <a:lnTo>
                      <a:pt x="2959" y="974"/>
                    </a:lnTo>
                    <a:lnTo>
                      <a:pt x="2974" y="967"/>
                    </a:lnTo>
                    <a:lnTo>
                      <a:pt x="2991" y="961"/>
                    </a:lnTo>
                    <a:lnTo>
                      <a:pt x="3012" y="959"/>
                    </a:lnTo>
                    <a:lnTo>
                      <a:pt x="3035" y="959"/>
                    </a:lnTo>
                    <a:lnTo>
                      <a:pt x="3063" y="963"/>
                    </a:lnTo>
                    <a:lnTo>
                      <a:pt x="3093" y="969"/>
                    </a:lnTo>
                    <a:lnTo>
                      <a:pt x="3127" y="976"/>
                    </a:lnTo>
                    <a:lnTo>
                      <a:pt x="3159" y="982"/>
                    </a:lnTo>
                    <a:lnTo>
                      <a:pt x="3192" y="987"/>
                    </a:lnTo>
                    <a:lnTo>
                      <a:pt x="3224" y="993"/>
                    </a:lnTo>
                    <a:lnTo>
                      <a:pt x="3257" y="998"/>
                    </a:lnTo>
                    <a:lnTo>
                      <a:pt x="3290" y="1004"/>
                    </a:lnTo>
                    <a:lnTo>
                      <a:pt x="3323" y="1009"/>
                    </a:lnTo>
                    <a:lnTo>
                      <a:pt x="3357" y="1012"/>
                    </a:lnTo>
                    <a:lnTo>
                      <a:pt x="3368" y="1013"/>
                    </a:lnTo>
                    <a:lnTo>
                      <a:pt x="3379" y="1013"/>
                    </a:lnTo>
                    <a:lnTo>
                      <a:pt x="3390" y="1012"/>
                    </a:lnTo>
                    <a:lnTo>
                      <a:pt x="3401" y="1011"/>
                    </a:lnTo>
                    <a:lnTo>
                      <a:pt x="3410" y="1008"/>
                    </a:lnTo>
                    <a:lnTo>
                      <a:pt x="3420" y="1004"/>
                    </a:lnTo>
                    <a:lnTo>
                      <a:pt x="3429" y="998"/>
                    </a:lnTo>
                    <a:lnTo>
                      <a:pt x="3437" y="992"/>
                    </a:lnTo>
                    <a:lnTo>
                      <a:pt x="3446" y="986"/>
                    </a:lnTo>
                    <a:lnTo>
                      <a:pt x="3454" y="978"/>
                    </a:lnTo>
                    <a:lnTo>
                      <a:pt x="3462" y="970"/>
                    </a:lnTo>
                    <a:lnTo>
                      <a:pt x="3469" y="961"/>
                    </a:lnTo>
                    <a:lnTo>
                      <a:pt x="3475" y="950"/>
                    </a:lnTo>
                    <a:lnTo>
                      <a:pt x="3482" y="939"/>
                    </a:lnTo>
                    <a:lnTo>
                      <a:pt x="3489" y="927"/>
                    </a:lnTo>
                    <a:lnTo>
                      <a:pt x="3495" y="914"/>
                    </a:lnTo>
                    <a:lnTo>
                      <a:pt x="3500" y="900"/>
                    </a:lnTo>
                    <a:lnTo>
                      <a:pt x="3505" y="886"/>
                    </a:lnTo>
                    <a:lnTo>
                      <a:pt x="3510" y="871"/>
                    </a:lnTo>
                    <a:lnTo>
                      <a:pt x="3515" y="854"/>
                    </a:lnTo>
                    <a:lnTo>
                      <a:pt x="3523" y="819"/>
                    </a:lnTo>
                    <a:lnTo>
                      <a:pt x="3532" y="783"/>
                    </a:lnTo>
                    <a:lnTo>
                      <a:pt x="3538" y="742"/>
                    </a:lnTo>
                    <a:lnTo>
                      <a:pt x="3544" y="699"/>
                    </a:lnTo>
                    <a:lnTo>
                      <a:pt x="3548" y="653"/>
                    </a:lnTo>
                    <a:lnTo>
                      <a:pt x="3552" y="605"/>
                    </a:lnTo>
                    <a:lnTo>
                      <a:pt x="3557" y="558"/>
                    </a:lnTo>
                    <a:lnTo>
                      <a:pt x="3562" y="512"/>
                    </a:lnTo>
                    <a:lnTo>
                      <a:pt x="3569" y="468"/>
                    </a:lnTo>
                    <a:lnTo>
                      <a:pt x="3577" y="424"/>
                    </a:lnTo>
                    <a:lnTo>
                      <a:pt x="3585" y="380"/>
                    </a:lnTo>
                    <a:lnTo>
                      <a:pt x="3594" y="338"/>
                    </a:lnTo>
                    <a:lnTo>
                      <a:pt x="3603" y="297"/>
                    </a:lnTo>
                    <a:lnTo>
                      <a:pt x="3614" y="256"/>
                    </a:lnTo>
                    <a:lnTo>
                      <a:pt x="3620" y="233"/>
                    </a:lnTo>
                    <a:lnTo>
                      <a:pt x="3627" y="211"/>
                    </a:lnTo>
                    <a:lnTo>
                      <a:pt x="3635" y="190"/>
                    </a:lnTo>
                    <a:lnTo>
                      <a:pt x="3644" y="171"/>
                    </a:lnTo>
                    <a:lnTo>
                      <a:pt x="3654" y="152"/>
                    </a:lnTo>
                    <a:lnTo>
                      <a:pt x="3666" y="135"/>
                    </a:lnTo>
                    <a:lnTo>
                      <a:pt x="3678" y="119"/>
                    </a:lnTo>
                    <a:lnTo>
                      <a:pt x="3691" y="104"/>
                    </a:lnTo>
                    <a:lnTo>
                      <a:pt x="3706" y="91"/>
                    </a:lnTo>
                    <a:lnTo>
                      <a:pt x="3721" y="78"/>
                    </a:lnTo>
                    <a:lnTo>
                      <a:pt x="3737" y="66"/>
                    </a:lnTo>
                    <a:lnTo>
                      <a:pt x="3754" y="55"/>
                    </a:lnTo>
                    <a:lnTo>
                      <a:pt x="3771" y="46"/>
                    </a:lnTo>
                    <a:lnTo>
                      <a:pt x="3790" y="38"/>
                    </a:lnTo>
                    <a:lnTo>
                      <a:pt x="3808" y="29"/>
                    </a:lnTo>
                    <a:lnTo>
                      <a:pt x="3827" y="23"/>
                    </a:lnTo>
                    <a:lnTo>
                      <a:pt x="3847" y="17"/>
                    </a:lnTo>
                    <a:lnTo>
                      <a:pt x="3867" y="12"/>
                    </a:lnTo>
                    <a:lnTo>
                      <a:pt x="3889" y="8"/>
                    </a:lnTo>
                    <a:lnTo>
                      <a:pt x="3910" y="5"/>
                    </a:lnTo>
                    <a:lnTo>
                      <a:pt x="3932" y="3"/>
                    </a:lnTo>
                    <a:lnTo>
                      <a:pt x="3953" y="1"/>
                    </a:lnTo>
                    <a:lnTo>
                      <a:pt x="3976" y="0"/>
                    </a:lnTo>
                    <a:lnTo>
                      <a:pt x="3998" y="0"/>
                    </a:lnTo>
                    <a:lnTo>
                      <a:pt x="4021" y="1"/>
                    </a:lnTo>
                    <a:lnTo>
                      <a:pt x="4043" y="2"/>
                    </a:lnTo>
                    <a:lnTo>
                      <a:pt x="4067" y="4"/>
                    </a:lnTo>
                    <a:lnTo>
                      <a:pt x="4089" y="6"/>
                    </a:lnTo>
                    <a:lnTo>
                      <a:pt x="4113" y="9"/>
                    </a:lnTo>
                    <a:lnTo>
                      <a:pt x="4137" y="13"/>
                    </a:lnTo>
                    <a:lnTo>
                      <a:pt x="4159" y="17"/>
                    </a:lnTo>
                    <a:lnTo>
                      <a:pt x="4182" y="22"/>
                    </a:lnTo>
                    <a:lnTo>
                      <a:pt x="4201" y="27"/>
                    </a:lnTo>
                    <a:lnTo>
                      <a:pt x="4220" y="34"/>
                    </a:lnTo>
                    <a:lnTo>
                      <a:pt x="4239" y="40"/>
                    </a:lnTo>
                    <a:lnTo>
                      <a:pt x="4256" y="47"/>
                    </a:lnTo>
                    <a:lnTo>
                      <a:pt x="4274" y="55"/>
                    </a:lnTo>
                    <a:lnTo>
                      <a:pt x="4290" y="64"/>
                    </a:lnTo>
                    <a:lnTo>
                      <a:pt x="4305" y="74"/>
                    </a:lnTo>
                    <a:lnTo>
                      <a:pt x="4321" y="86"/>
                    </a:lnTo>
                    <a:lnTo>
                      <a:pt x="4336" y="97"/>
                    </a:lnTo>
                    <a:lnTo>
                      <a:pt x="4349" y="109"/>
                    </a:lnTo>
                    <a:lnTo>
                      <a:pt x="4363" y="122"/>
                    </a:lnTo>
                    <a:lnTo>
                      <a:pt x="4376" y="136"/>
                    </a:lnTo>
                    <a:lnTo>
                      <a:pt x="4388" y="149"/>
                    </a:lnTo>
                    <a:lnTo>
                      <a:pt x="4400" y="165"/>
                    </a:lnTo>
                    <a:lnTo>
                      <a:pt x="4411" y="180"/>
                    </a:lnTo>
                    <a:lnTo>
                      <a:pt x="4420" y="196"/>
                    </a:lnTo>
                    <a:lnTo>
                      <a:pt x="4452" y="289"/>
                    </a:lnTo>
                    <a:lnTo>
                      <a:pt x="4457" y="415"/>
                    </a:lnTo>
                    <a:lnTo>
                      <a:pt x="4436" y="571"/>
                    </a:lnTo>
                    <a:lnTo>
                      <a:pt x="4392" y="754"/>
                    </a:lnTo>
                    <a:lnTo>
                      <a:pt x="4326" y="963"/>
                    </a:lnTo>
                    <a:lnTo>
                      <a:pt x="4240" y="1195"/>
                    </a:lnTo>
                    <a:lnTo>
                      <a:pt x="4136" y="1448"/>
                    </a:lnTo>
                    <a:lnTo>
                      <a:pt x="4014" y="1719"/>
                    </a:lnTo>
                    <a:lnTo>
                      <a:pt x="3878" y="2007"/>
                    </a:lnTo>
                    <a:lnTo>
                      <a:pt x="3726" y="2309"/>
                    </a:lnTo>
                    <a:lnTo>
                      <a:pt x="3564" y="2622"/>
                    </a:lnTo>
                    <a:lnTo>
                      <a:pt x="3390" y="2946"/>
                    </a:lnTo>
                    <a:lnTo>
                      <a:pt x="3208" y="3276"/>
                    </a:lnTo>
                    <a:lnTo>
                      <a:pt x="3019" y="3611"/>
                    </a:lnTo>
                    <a:lnTo>
                      <a:pt x="2824" y="3949"/>
                    </a:lnTo>
                    <a:lnTo>
                      <a:pt x="2626" y="4286"/>
                    </a:lnTo>
                    <a:lnTo>
                      <a:pt x="2424" y="4621"/>
                    </a:lnTo>
                    <a:lnTo>
                      <a:pt x="2222" y="4952"/>
                    </a:lnTo>
                    <a:lnTo>
                      <a:pt x="2021" y="5277"/>
                    </a:lnTo>
                    <a:lnTo>
                      <a:pt x="1822" y="5592"/>
                    </a:lnTo>
                    <a:lnTo>
                      <a:pt x="1628" y="5897"/>
                    </a:lnTo>
                    <a:lnTo>
                      <a:pt x="1439" y="6188"/>
                    </a:lnTo>
                    <a:lnTo>
                      <a:pt x="1257" y="6462"/>
                    </a:lnTo>
                    <a:lnTo>
                      <a:pt x="1085" y="6719"/>
                    </a:lnTo>
                    <a:lnTo>
                      <a:pt x="923" y="6954"/>
                    </a:lnTo>
                    <a:lnTo>
                      <a:pt x="774" y="7168"/>
                    </a:lnTo>
                    <a:lnTo>
                      <a:pt x="638" y="7355"/>
                    </a:lnTo>
                    <a:lnTo>
                      <a:pt x="518" y="7516"/>
                    </a:lnTo>
                    <a:lnTo>
                      <a:pt x="415" y="7647"/>
                    </a:lnTo>
                    <a:lnTo>
                      <a:pt x="330" y="7746"/>
                    </a:lnTo>
                    <a:lnTo>
                      <a:pt x="266" y="7811"/>
                    </a:lnTo>
                    <a:lnTo>
                      <a:pt x="223" y="7838"/>
                    </a:lnTo>
                    <a:lnTo>
                      <a:pt x="171" y="7853"/>
                    </a:lnTo>
                    <a:lnTo>
                      <a:pt x="126" y="7863"/>
                    </a:lnTo>
                    <a:lnTo>
                      <a:pt x="88" y="7866"/>
                    </a:lnTo>
                    <a:lnTo>
                      <a:pt x="57" y="7863"/>
                    </a:lnTo>
                    <a:lnTo>
                      <a:pt x="34" y="7853"/>
                    </a:lnTo>
                    <a:lnTo>
                      <a:pt x="16" y="7839"/>
                    </a:lnTo>
                    <a:lnTo>
                      <a:pt x="5" y="7820"/>
                    </a:lnTo>
                    <a:lnTo>
                      <a:pt x="0" y="7794"/>
                    </a:lnTo>
                    <a:lnTo>
                      <a:pt x="1" y="7763"/>
                    </a:lnTo>
                    <a:lnTo>
                      <a:pt x="7" y="7727"/>
                    </a:lnTo>
                    <a:lnTo>
                      <a:pt x="19" y="7686"/>
                    </a:lnTo>
                    <a:lnTo>
                      <a:pt x="34" y="7639"/>
                    </a:lnTo>
                    <a:lnTo>
                      <a:pt x="55" y="7586"/>
                    </a:lnTo>
                    <a:lnTo>
                      <a:pt x="81" y="7530"/>
                    </a:lnTo>
                    <a:lnTo>
                      <a:pt x="111" y="7469"/>
                    </a:lnTo>
                    <a:lnTo>
                      <a:pt x="143" y="7401"/>
                    </a:lnTo>
                    <a:lnTo>
                      <a:pt x="181" y="7330"/>
                    </a:lnTo>
                    <a:lnTo>
                      <a:pt x="221" y="7254"/>
                    </a:lnTo>
                    <a:lnTo>
                      <a:pt x="265" y="7173"/>
                    </a:lnTo>
                    <a:lnTo>
                      <a:pt x="311" y="7088"/>
                    </a:lnTo>
                    <a:lnTo>
                      <a:pt x="413" y="6904"/>
                    </a:lnTo>
                    <a:lnTo>
                      <a:pt x="521" y="6702"/>
                    </a:lnTo>
                    <a:lnTo>
                      <a:pt x="578" y="6595"/>
                    </a:lnTo>
                    <a:lnTo>
                      <a:pt x="637" y="6484"/>
                    </a:lnTo>
                    <a:lnTo>
                      <a:pt x="696" y="6370"/>
                    </a:lnTo>
                    <a:lnTo>
                      <a:pt x="757" y="6250"/>
                    </a:lnTo>
                    <a:lnTo>
                      <a:pt x="818" y="6127"/>
                    </a:lnTo>
                    <a:lnTo>
                      <a:pt x="879" y="6001"/>
                    </a:lnTo>
                    <a:lnTo>
                      <a:pt x="941" y="5871"/>
                    </a:lnTo>
                    <a:lnTo>
                      <a:pt x="1001" y="5737"/>
                    </a:lnTo>
                    <a:lnTo>
                      <a:pt x="1021" y="5695"/>
                    </a:lnTo>
                    <a:lnTo>
                      <a:pt x="1039" y="5650"/>
                    </a:lnTo>
                    <a:lnTo>
                      <a:pt x="1060" y="5602"/>
                    </a:lnTo>
                    <a:lnTo>
                      <a:pt x="1080" y="5552"/>
                    </a:lnTo>
                    <a:lnTo>
                      <a:pt x="1122" y="5444"/>
                    </a:lnTo>
                    <a:lnTo>
                      <a:pt x="1166" y="5326"/>
                    </a:lnTo>
                    <a:lnTo>
                      <a:pt x="1213" y="5200"/>
                    </a:lnTo>
                    <a:lnTo>
                      <a:pt x="1261" y="5066"/>
                    </a:lnTo>
                    <a:lnTo>
                      <a:pt x="1312" y="4924"/>
                    </a:lnTo>
                    <a:lnTo>
                      <a:pt x="1366" y="4776"/>
                    </a:lnTo>
                    <a:lnTo>
                      <a:pt x="1421" y="4622"/>
                    </a:lnTo>
                    <a:lnTo>
                      <a:pt x="1478" y="4462"/>
                    </a:lnTo>
                    <a:lnTo>
                      <a:pt x="1539" y="4298"/>
                    </a:lnTo>
                    <a:lnTo>
                      <a:pt x="1601" y="4130"/>
                    </a:lnTo>
                    <a:lnTo>
                      <a:pt x="1666" y="3958"/>
                    </a:lnTo>
                    <a:lnTo>
                      <a:pt x="1733" y="3783"/>
                    </a:lnTo>
                    <a:lnTo>
                      <a:pt x="1803" y="3607"/>
                    </a:lnTo>
                    <a:lnTo>
                      <a:pt x="1874" y="3429"/>
                    </a:lnTo>
                    <a:lnTo>
                      <a:pt x="1916" y="3323"/>
                    </a:lnTo>
                    <a:lnTo>
                      <a:pt x="1959" y="3222"/>
                    </a:lnTo>
                    <a:lnTo>
                      <a:pt x="2001" y="3126"/>
                    </a:lnTo>
                    <a:lnTo>
                      <a:pt x="2043" y="3033"/>
                    </a:lnTo>
                    <a:lnTo>
                      <a:pt x="2086" y="2944"/>
                    </a:lnTo>
                    <a:lnTo>
                      <a:pt x="2129" y="2858"/>
                    </a:lnTo>
                    <a:lnTo>
                      <a:pt x="2171" y="2776"/>
                    </a:lnTo>
                    <a:lnTo>
                      <a:pt x="2214" y="2697"/>
                    </a:lnTo>
                    <a:lnTo>
                      <a:pt x="2256" y="2622"/>
                    </a:lnTo>
                    <a:lnTo>
                      <a:pt x="2298" y="2551"/>
                    </a:lnTo>
                    <a:lnTo>
                      <a:pt x="2340" y="2481"/>
                    </a:lnTo>
                    <a:lnTo>
                      <a:pt x="2381" y="2416"/>
                    </a:lnTo>
                    <a:lnTo>
                      <a:pt x="2423" y="2353"/>
                    </a:lnTo>
                    <a:lnTo>
                      <a:pt x="2463" y="2294"/>
                    </a:lnTo>
                    <a:lnTo>
                      <a:pt x="2504" y="2237"/>
                    </a:lnTo>
                    <a:lnTo>
                      <a:pt x="2544" y="2182"/>
                    </a:lnTo>
                    <a:lnTo>
                      <a:pt x="2583" y="2130"/>
                    </a:lnTo>
                    <a:lnTo>
                      <a:pt x="2622" y="2081"/>
                    </a:lnTo>
                    <a:lnTo>
                      <a:pt x="2659" y="2034"/>
                    </a:lnTo>
                    <a:lnTo>
                      <a:pt x="2696" y="1989"/>
                    </a:lnTo>
                    <a:lnTo>
                      <a:pt x="2732" y="1947"/>
                    </a:lnTo>
                    <a:lnTo>
                      <a:pt x="2768" y="1906"/>
                    </a:lnTo>
                    <a:lnTo>
                      <a:pt x="2803" y="1867"/>
                    </a:lnTo>
                    <a:lnTo>
                      <a:pt x="2837" y="1830"/>
                    </a:lnTo>
                    <a:lnTo>
                      <a:pt x="2901" y="1762"/>
                    </a:lnTo>
                    <a:lnTo>
                      <a:pt x="2960" y="1699"/>
                    </a:lnTo>
                    <a:lnTo>
                      <a:pt x="3016" y="1642"/>
                    </a:lnTo>
                    <a:lnTo>
                      <a:pt x="3066" y="1589"/>
                    </a:lnTo>
                    <a:close/>
                  </a:path>
                </a:pathLst>
              </a:custGeom>
              <a:solidFill>
                <a:srgbClr val="78B6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81" name="Freeform 376">
                <a:extLst>
                  <a:ext uri="{FF2B5EF4-FFF2-40B4-BE49-F238E27FC236}">
                    <a16:creationId xmlns:a16="http://schemas.microsoft.com/office/drawing/2014/main" id="{DDED3F64-A27A-4CA0-9FB5-319059D84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7" y="1515"/>
                <a:ext cx="236" cy="412"/>
              </a:xfrm>
              <a:custGeom>
                <a:avLst/>
                <a:gdLst>
                  <a:gd name="T0" fmla="*/ 9 w 4485"/>
                  <a:gd name="T1" fmla="*/ 4 h 7821"/>
                  <a:gd name="T2" fmla="*/ 9 w 4485"/>
                  <a:gd name="T3" fmla="*/ 4 h 7821"/>
                  <a:gd name="T4" fmla="*/ 8 w 4485"/>
                  <a:gd name="T5" fmla="*/ 4 h 7821"/>
                  <a:gd name="T6" fmla="*/ 8 w 4485"/>
                  <a:gd name="T7" fmla="*/ 3 h 7821"/>
                  <a:gd name="T8" fmla="*/ 8 w 4485"/>
                  <a:gd name="T9" fmla="*/ 3 h 7821"/>
                  <a:gd name="T10" fmla="*/ 8 w 4485"/>
                  <a:gd name="T11" fmla="*/ 3 h 7821"/>
                  <a:gd name="T12" fmla="*/ 8 w 4485"/>
                  <a:gd name="T13" fmla="*/ 3 h 7821"/>
                  <a:gd name="T14" fmla="*/ 9 w 4485"/>
                  <a:gd name="T15" fmla="*/ 3 h 7821"/>
                  <a:gd name="T16" fmla="*/ 9 w 4485"/>
                  <a:gd name="T17" fmla="*/ 3 h 7821"/>
                  <a:gd name="T18" fmla="*/ 9 w 4485"/>
                  <a:gd name="T19" fmla="*/ 3 h 7821"/>
                  <a:gd name="T20" fmla="*/ 10 w 4485"/>
                  <a:gd name="T21" fmla="*/ 3 h 7821"/>
                  <a:gd name="T22" fmla="*/ 10 w 4485"/>
                  <a:gd name="T23" fmla="*/ 3 h 7821"/>
                  <a:gd name="T24" fmla="*/ 10 w 4485"/>
                  <a:gd name="T25" fmla="*/ 3 h 7821"/>
                  <a:gd name="T26" fmla="*/ 10 w 4485"/>
                  <a:gd name="T27" fmla="*/ 3 h 7821"/>
                  <a:gd name="T28" fmla="*/ 10 w 4485"/>
                  <a:gd name="T29" fmla="*/ 2 h 7821"/>
                  <a:gd name="T30" fmla="*/ 10 w 4485"/>
                  <a:gd name="T31" fmla="*/ 2 h 7821"/>
                  <a:gd name="T32" fmla="*/ 10 w 4485"/>
                  <a:gd name="T33" fmla="*/ 2 h 7821"/>
                  <a:gd name="T34" fmla="*/ 10 w 4485"/>
                  <a:gd name="T35" fmla="*/ 1 h 7821"/>
                  <a:gd name="T36" fmla="*/ 10 w 4485"/>
                  <a:gd name="T37" fmla="*/ 1 h 7821"/>
                  <a:gd name="T38" fmla="*/ 10 w 4485"/>
                  <a:gd name="T39" fmla="*/ 0 h 7821"/>
                  <a:gd name="T40" fmla="*/ 10 w 4485"/>
                  <a:gd name="T41" fmla="*/ 0 h 7821"/>
                  <a:gd name="T42" fmla="*/ 10 w 4485"/>
                  <a:gd name="T43" fmla="*/ 0 h 7821"/>
                  <a:gd name="T44" fmla="*/ 11 w 4485"/>
                  <a:gd name="T45" fmla="*/ 0 h 7821"/>
                  <a:gd name="T46" fmla="*/ 11 w 4485"/>
                  <a:gd name="T47" fmla="*/ 0 h 7821"/>
                  <a:gd name="T48" fmla="*/ 11 w 4485"/>
                  <a:gd name="T49" fmla="*/ 0 h 7821"/>
                  <a:gd name="T50" fmla="*/ 11 w 4485"/>
                  <a:gd name="T51" fmla="*/ 0 h 7821"/>
                  <a:gd name="T52" fmla="*/ 12 w 4485"/>
                  <a:gd name="T53" fmla="*/ 0 h 7821"/>
                  <a:gd name="T54" fmla="*/ 12 w 4485"/>
                  <a:gd name="T55" fmla="*/ 0 h 7821"/>
                  <a:gd name="T56" fmla="*/ 12 w 4485"/>
                  <a:gd name="T57" fmla="*/ 0 h 7821"/>
                  <a:gd name="T58" fmla="*/ 12 w 4485"/>
                  <a:gd name="T59" fmla="*/ 0 h 7821"/>
                  <a:gd name="T60" fmla="*/ 12 w 4485"/>
                  <a:gd name="T61" fmla="*/ 1 h 7821"/>
                  <a:gd name="T62" fmla="*/ 12 w 4485"/>
                  <a:gd name="T63" fmla="*/ 4 h 7821"/>
                  <a:gd name="T64" fmla="*/ 10 w 4485"/>
                  <a:gd name="T65" fmla="*/ 7 h 7821"/>
                  <a:gd name="T66" fmla="*/ 8 w 4485"/>
                  <a:gd name="T67" fmla="*/ 11 h 7821"/>
                  <a:gd name="T68" fmla="*/ 6 w 4485"/>
                  <a:gd name="T69" fmla="*/ 14 h 7821"/>
                  <a:gd name="T70" fmla="*/ 4 w 4485"/>
                  <a:gd name="T71" fmla="*/ 18 h 7821"/>
                  <a:gd name="T72" fmla="*/ 2 w 4485"/>
                  <a:gd name="T73" fmla="*/ 20 h 7821"/>
                  <a:gd name="T74" fmla="*/ 1 w 4485"/>
                  <a:gd name="T75" fmla="*/ 22 h 7821"/>
                  <a:gd name="T76" fmla="*/ 0 w 4485"/>
                  <a:gd name="T77" fmla="*/ 22 h 7821"/>
                  <a:gd name="T78" fmla="*/ 0 w 4485"/>
                  <a:gd name="T79" fmla="*/ 22 h 7821"/>
                  <a:gd name="T80" fmla="*/ 0 w 4485"/>
                  <a:gd name="T81" fmla="*/ 21 h 7821"/>
                  <a:gd name="T82" fmla="*/ 0 w 4485"/>
                  <a:gd name="T83" fmla="*/ 21 h 7821"/>
                  <a:gd name="T84" fmla="*/ 1 w 4485"/>
                  <a:gd name="T85" fmla="*/ 20 h 7821"/>
                  <a:gd name="T86" fmla="*/ 2 w 4485"/>
                  <a:gd name="T87" fmla="*/ 18 h 7821"/>
                  <a:gd name="T88" fmla="*/ 2 w 4485"/>
                  <a:gd name="T89" fmla="*/ 17 h 7821"/>
                  <a:gd name="T90" fmla="*/ 3 w 4485"/>
                  <a:gd name="T91" fmla="*/ 16 h 7821"/>
                  <a:gd name="T92" fmla="*/ 3 w 4485"/>
                  <a:gd name="T93" fmla="*/ 15 h 7821"/>
                  <a:gd name="T94" fmla="*/ 4 w 4485"/>
                  <a:gd name="T95" fmla="*/ 14 h 7821"/>
                  <a:gd name="T96" fmla="*/ 4 w 4485"/>
                  <a:gd name="T97" fmla="*/ 12 h 7821"/>
                  <a:gd name="T98" fmla="*/ 5 w 4485"/>
                  <a:gd name="T99" fmla="*/ 11 h 7821"/>
                  <a:gd name="T100" fmla="*/ 5 w 4485"/>
                  <a:gd name="T101" fmla="*/ 10 h 7821"/>
                  <a:gd name="T102" fmla="*/ 5 w 4485"/>
                  <a:gd name="T103" fmla="*/ 9 h 7821"/>
                  <a:gd name="T104" fmla="*/ 6 w 4485"/>
                  <a:gd name="T105" fmla="*/ 8 h 7821"/>
                  <a:gd name="T106" fmla="*/ 6 w 4485"/>
                  <a:gd name="T107" fmla="*/ 7 h 7821"/>
                  <a:gd name="T108" fmla="*/ 7 w 4485"/>
                  <a:gd name="T109" fmla="*/ 6 h 7821"/>
                  <a:gd name="T110" fmla="*/ 7 w 4485"/>
                  <a:gd name="T111" fmla="*/ 6 h 7821"/>
                  <a:gd name="T112" fmla="*/ 8 w 4485"/>
                  <a:gd name="T113" fmla="*/ 5 h 7821"/>
                  <a:gd name="T114" fmla="*/ 8 w 4485"/>
                  <a:gd name="T115" fmla="*/ 5 h 7821"/>
                  <a:gd name="T116" fmla="*/ 8 w 4485"/>
                  <a:gd name="T117" fmla="*/ 5 h 782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485" h="7821">
                    <a:moveTo>
                      <a:pt x="3097" y="1610"/>
                    </a:moveTo>
                    <a:lnTo>
                      <a:pt x="3107" y="1592"/>
                    </a:lnTo>
                    <a:lnTo>
                      <a:pt x="3114" y="1571"/>
                    </a:lnTo>
                    <a:lnTo>
                      <a:pt x="3117" y="1550"/>
                    </a:lnTo>
                    <a:lnTo>
                      <a:pt x="3118" y="1526"/>
                    </a:lnTo>
                    <a:lnTo>
                      <a:pt x="3116" y="1502"/>
                    </a:lnTo>
                    <a:lnTo>
                      <a:pt x="3112" y="1475"/>
                    </a:lnTo>
                    <a:lnTo>
                      <a:pt x="3105" y="1449"/>
                    </a:lnTo>
                    <a:lnTo>
                      <a:pt x="3097" y="1420"/>
                    </a:lnTo>
                    <a:lnTo>
                      <a:pt x="3089" y="1391"/>
                    </a:lnTo>
                    <a:lnTo>
                      <a:pt x="3079" y="1362"/>
                    </a:lnTo>
                    <a:lnTo>
                      <a:pt x="3068" y="1333"/>
                    </a:lnTo>
                    <a:lnTo>
                      <a:pt x="3056" y="1303"/>
                    </a:lnTo>
                    <a:lnTo>
                      <a:pt x="3032" y="1244"/>
                    </a:lnTo>
                    <a:lnTo>
                      <a:pt x="3009" y="1188"/>
                    </a:lnTo>
                    <a:lnTo>
                      <a:pt x="2999" y="1160"/>
                    </a:lnTo>
                    <a:lnTo>
                      <a:pt x="2990" y="1133"/>
                    </a:lnTo>
                    <a:lnTo>
                      <a:pt x="2982" y="1109"/>
                    </a:lnTo>
                    <a:lnTo>
                      <a:pt x="2974" y="1085"/>
                    </a:lnTo>
                    <a:lnTo>
                      <a:pt x="2970" y="1063"/>
                    </a:lnTo>
                    <a:lnTo>
                      <a:pt x="2968" y="1043"/>
                    </a:lnTo>
                    <a:lnTo>
                      <a:pt x="2968" y="1025"/>
                    </a:lnTo>
                    <a:lnTo>
                      <a:pt x="2970" y="1009"/>
                    </a:lnTo>
                    <a:lnTo>
                      <a:pt x="2976" y="995"/>
                    </a:lnTo>
                    <a:lnTo>
                      <a:pt x="2985" y="984"/>
                    </a:lnTo>
                    <a:lnTo>
                      <a:pt x="2997" y="976"/>
                    </a:lnTo>
                    <a:lnTo>
                      <a:pt x="3013" y="971"/>
                    </a:lnTo>
                    <a:lnTo>
                      <a:pt x="3034" y="969"/>
                    </a:lnTo>
                    <a:lnTo>
                      <a:pt x="3058" y="970"/>
                    </a:lnTo>
                    <a:lnTo>
                      <a:pt x="3087" y="975"/>
                    </a:lnTo>
                    <a:lnTo>
                      <a:pt x="3121" y="983"/>
                    </a:lnTo>
                    <a:lnTo>
                      <a:pt x="3150" y="989"/>
                    </a:lnTo>
                    <a:lnTo>
                      <a:pt x="3180" y="997"/>
                    </a:lnTo>
                    <a:lnTo>
                      <a:pt x="3211" y="1006"/>
                    </a:lnTo>
                    <a:lnTo>
                      <a:pt x="3243" y="1015"/>
                    </a:lnTo>
                    <a:lnTo>
                      <a:pt x="3275" y="1024"/>
                    </a:lnTo>
                    <a:lnTo>
                      <a:pt x="3309" y="1034"/>
                    </a:lnTo>
                    <a:lnTo>
                      <a:pt x="3345" y="1045"/>
                    </a:lnTo>
                    <a:lnTo>
                      <a:pt x="3382" y="1057"/>
                    </a:lnTo>
                    <a:lnTo>
                      <a:pt x="3394" y="1061"/>
                    </a:lnTo>
                    <a:lnTo>
                      <a:pt x="3407" y="1063"/>
                    </a:lnTo>
                    <a:lnTo>
                      <a:pt x="3420" y="1064"/>
                    </a:lnTo>
                    <a:lnTo>
                      <a:pt x="3431" y="1064"/>
                    </a:lnTo>
                    <a:lnTo>
                      <a:pt x="3442" y="1063"/>
                    </a:lnTo>
                    <a:lnTo>
                      <a:pt x="3452" y="1061"/>
                    </a:lnTo>
                    <a:lnTo>
                      <a:pt x="3463" y="1058"/>
                    </a:lnTo>
                    <a:lnTo>
                      <a:pt x="3473" y="1054"/>
                    </a:lnTo>
                    <a:lnTo>
                      <a:pt x="3482" y="1048"/>
                    </a:lnTo>
                    <a:lnTo>
                      <a:pt x="3491" y="1041"/>
                    </a:lnTo>
                    <a:lnTo>
                      <a:pt x="3500" y="1034"/>
                    </a:lnTo>
                    <a:lnTo>
                      <a:pt x="3508" y="1026"/>
                    </a:lnTo>
                    <a:lnTo>
                      <a:pt x="3515" y="1016"/>
                    </a:lnTo>
                    <a:lnTo>
                      <a:pt x="3522" y="1006"/>
                    </a:lnTo>
                    <a:lnTo>
                      <a:pt x="3529" y="994"/>
                    </a:lnTo>
                    <a:lnTo>
                      <a:pt x="3535" y="982"/>
                    </a:lnTo>
                    <a:lnTo>
                      <a:pt x="3542" y="969"/>
                    </a:lnTo>
                    <a:lnTo>
                      <a:pt x="3547" y="954"/>
                    </a:lnTo>
                    <a:lnTo>
                      <a:pt x="3552" y="940"/>
                    </a:lnTo>
                    <a:lnTo>
                      <a:pt x="3557" y="924"/>
                    </a:lnTo>
                    <a:lnTo>
                      <a:pt x="3565" y="890"/>
                    </a:lnTo>
                    <a:lnTo>
                      <a:pt x="3572" y="853"/>
                    </a:lnTo>
                    <a:lnTo>
                      <a:pt x="3578" y="812"/>
                    </a:lnTo>
                    <a:lnTo>
                      <a:pt x="3583" y="769"/>
                    </a:lnTo>
                    <a:lnTo>
                      <a:pt x="3587" y="723"/>
                    </a:lnTo>
                    <a:lnTo>
                      <a:pt x="3589" y="675"/>
                    </a:lnTo>
                    <a:lnTo>
                      <a:pt x="3592" y="631"/>
                    </a:lnTo>
                    <a:lnTo>
                      <a:pt x="3595" y="587"/>
                    </a:lnTo>
                    <a:lnTo>
                      <a:pt x="3597" y="542"/>
                    </a:lnTo>
                    <a:lnTo>
                      <a:pt x="3600" y="497"/>
                    </a:lnTo>
                    <a:lnTo>
                      <a:pt x="3602" y="452"/>
                    </a:lnTo>
                    <a:lnTo>
                      <a:pt x="3605" y="406"/>
                    </a:lnTo>
                    <a:lnTo>
                      <a:pt x="3608" y="361"/>
                    </a:lnTo>
                    <a:lnTo>
                      <a:pt x="3610" y="315"/>
                    </a:lnTo>
                    <a:lnTo>
                      <a:pt x="3612" y="288"/>
                    </a:lnTo>
                    <a:lnTo>
                      <a:pt x="3614" y="263"/>
                    </a:lnTo>
                    <a:lnTo>
                      <a:pt x="3619" y="238"/>
                    </a:lnTo>
                    <a:lnTo>
                      <a:pt x="3624" y="216"/>
                    </a:lnTo>
                    <a:lnTo>
                      <a:pt x="3632" y="194"/>
                    </a:lnTo>
                    <a:lnTo>
                      <a:pt x="3640" y="175"/>
                    </a:lnTo>
                    <a:lnTo>
                      <a:pt x="3649" y="155"/>
                    </a:lnTo>
                    <a:lnTo>
                      <a:pt x="3659" y="138"/>
                    </a:lnTo>
                    <a:lnTo>
                      <a:pt x="3672" y="121"/>
                    </a:lnTo>
                    <a:lnTo>
                      <a:pt x="3684" y="106"/>
                    </a:lnTo>
                    <a:lnTo>
                      <a:pt x="3697" y="92"/>
                    </a:lnTo>
                    <a:lnTo>
                      <a:pt x="3712" y="78"/>
                    </a:lnTo>
                    <a:lnTo>
                      <a:pt x="3728" y="67"/>
                    </a:lnTo>
                    <a:lnTo>
                      <a:pt x="3744" y="56"/>
                    </a:lnTo>
                    <a:lnTo>
                      <a:pt x="3762" y="47"/>
                    </a:lnTo>
                    <a:lnTo>
                      <a:pt x="3780" y="38"/>
                    </a:lnTo>
                    <a:lnTo>
                      <a:pt x="3798" y="29"/>
                    </a:lnTo>
                    <a:lnTo>
                      <a:pt x="3818" y="23"/>
                    </a:lnTo>
                    <a:lnTo>
                      <a:pt x="3838" y="17"/>
                    </a:lnTo>
                    <a:lnTo>
                      <a:pt x="3859" y="12"/>
                    </a:lnTo>
                    <a:lnTo>
                      <a:pt x="3880" y="8"/>
                    </a:lnTo>
                    <a:lnTo>
                      <a:pt x="3902" y="5"/>
                    </a:lnTo>
                    <a:lnTo>
                      <a:pt x="3924" y="3"/>
                    </a:lnTo>
                    <a:lnTo>
                      <a:pt x="3947" y="1"/>
                    </a:lnTo>
                    <a:lnTo>
                      <a:pt x="3969" y="0"/>
                    </a:lnTo>
                    <a:lnTo>
                      <a:pt x="3993" y="0"/>
                    </a:lnTo>
                    <a:lnTo>
                      <a:pt x="4016" y="1"/>
                    </a:lnTo>
                    <a:lnTo>
                      <a:pt x="4040" y="2"/>
                    </a:lnTo>
                    <a:lnTo>
                      <a:pt x="4064" y="5"/>
                    </a:lnTo>
                    <a:lnTo>
                      <a:pt x="4087" y="7"/>
                    </a:lnTo>
                    <a:lnTo>
                      <a:pt x="4112" y="10"/>
                    </a:lnTo>
                    <a:lnTo>
                      <a:pt x="4135" y="14"/>
                    </a:lnTo>
                    <a:lnTo>
                      <a:pt x="4156" y="18"/>
                    </a:lnTo>
                    <a:lnTo>
                      <a:pt x="4175" y="23"/>
                    </a:lnTo>
                    <a:lnTo>
                      <a:pt x="4195" y="28"/>
                    </a:lnTo>
                    <a:lnTo>
                      <a:pt x="4214" y="33"/>
                    </a:lnTo>
                    <a:lnTo>
                      <a:pt x="4233" y="41"/>
                    </a:lnTo>
                    <a:lnTo>
                      <a:pt x="4252" y="48"/>
                    </a:lnTo>
                    <a:lnTo>
                      <a:pt x="4270" y="55"/>
                    </a:lnTo>
                    <a:lnTo>
                      <a:pt x="4289" y="63"/>
                    </a:lnTo>
                    <a:lnTo>
                      <a:pt x="4306" y="71"/>
                    </a:lnTo>
                    <a:lnTo>
                      <a:pt x="4324" y="80"/>
                    </a:lnTo>
                    <a:lnTo>
                      <a:pt x="4340" y="91"/>
                    </a:lnTo>
                    <a:lnTo>
                      <a:pt x="4356" y="101"/>
                    </a:lnTo>
                    <a:lnTo>
                      <a:pt x="4373" y="111"/>
                    </a:lnTo>
                    <a:lnTo>
                      <a:pt x="4388" y="122"/>
                    </a:lnTo>
                    <a:lnTo>
                      <a:pt x="4402" y="134"/>
                    </a:lnTo>
                    <a:lnTo>
                      <a:pt x="4417" y="146"/>
                    </a:lnTo>
                    <a:lnTo>
                      <a:pt x="4466" y="220"/>
                    </a:lnTo>
                    <a:lnTo>
                      <a:pt x="4485" y="327"/>
                    </a:lnTo>
                    <a:lnTo>
                      <a:pt x="4478" y="468"/>
                    </a:lnTo>
                    <a:lnTo>
                      <a:pt x="4446" y="639"/>
                    </a:lnTo>
                    <a:lnTo>
                      <a:pt x="4390" y="838"/>
                    </a:lnTo>
                    <a:lnTo>
                      <a:pt x="4312" y="1061"/>
                    </a:lnTo>
                    <a:lnTo>
                      <a:pt x="4214" y="1307"/>
                    </a:lnTo>
                    <a:lnTo>
                      <a:pt x="4098" y="1573"/>
                    </a:lnTo>
                    <a:lnTo>
                      <a:pt x="3965" y="1858"/>
                    </a:lnTo>
                    <a:lnTo>
                      <a:pt x="3817" y="2158"/>
                    </a:lnTo>
                    <a:lnTo>
                      <a:pt x="3656" y="2471"/>
                    </a:lnTo>
                    <a:lnTo>
                      <a:pt x="3483" y="2794"/>
                    </a:lnTo>
                    <a:lnTo>
                      <a:pt x="3301" y="3126"/>
                    </a:lnTo>
                    <a:lnTo>
                      <a:pt x="3111" y="3463"/>
                    </a:lnTo>
                    <a:lnTo>
                      <a:pt x="2913" y="3805"/>
                    </a:lnTo>
                    <a:lnTo>
                      <a:pt x="2711" y="4147"/>
                    </a:lnTo>
                    <a:lnTo>
                      <a:pt x="2508" y="4488"/>
                    </a:lnTo>
                    <a:lnTo>
                      <a:pt x="2301" y="4824"/>
                    </a:lnTo>
                    <a:lnTo>
                      <a:pt x="2096" y="5155"/>
                    </a:lnTo>
                    <a:lnTo>
                      <a:pt x="1892" y="5477"/>
                    </a:lnTo>
                    <a:lnTo>
                      <a:pt x="1694" y="5787"/>
                    </a:lnTo>
                    <a:lnTo>
                      <a:pt x="1500" y="6085"/>
                    </a:lnTo>
                    <a:lnTo>
                      <a:pt x="1314" y="6367"/>
                    </a:lnTo>
                    <a:lnTo>
                      <a:pt x="1137" y="6630"/>
                    </a:lnTo>
                    <a:lnTo>
                      <a:pt x="971" y="6872"/>
                    </a:lnTo>
                    <a:lnTo>
                      <a:pt x="817" y="7091"/>
                    </a:lnTo>
                    <a:lnTo>
                      <a:pt x="677" y="7284"/>
                    </a:lnTo>
                    <a:lnTo>
                      <a:pt x="554" y="7450"/>
                    </a:lnTo>
                    <a:lnTo>
                      <a:pt x="448" y="7586"/>
                    </a:lnTo>
                    <a:lnTo>
                      <a:pt x="361" y="7689"/>
                    </a:lnTo>
                    <a:lnTo>
                      <a:pt x="296" y="7755"/>
                    </a:lnTo>
                    <a:lnTo>
                      <a:pt x="254" y="7785"/>
                    </a:lnTo>
                    <a:lnTo>
                      <a:pt x="194" y="7803"/>
                    </a:lnTo>
                    <a:lnTo>
                      <a:pt x="144" y="7816"/>
                    </a:lnTo>
                    <a:lnTo>
                      <a:pt x="102" y="7821"/>
                    </a:lnTo>
                    <a:lnTo>
                      <a:pt x="67" y="7820"/>
                    </a:lnTo>
                    <a:lnTo>
                      <a:pt x="40" y="7813"/>
                    </a:lnTo>
                    <a:lnTo>
                      <a:pt x="20" y="7800"/>
                    </a:lnTo>
                    <a:lnTo>
                      <a:pt x="7" y="7781"/>
                    </a:lnTo>
                    <a:lnTo>
                      <a:pt x="0" y="7756"/>
                    </a:lnTo>
                    <a:lnTo>
                      <a:pt x="0" y="7725"/>
                    </a:lnTo>
                    <a:lnTo>
                      <a:pt x="5" y="7689"/>
                    </a:lnTo>
                    <a:lnTo>
                      <a:pt x="16" y="7648"/>
                    </a:lnTo>
                    <a:lnTo>
                      <a:pt x="33" y="7601"/>
                    </a:lnTo>
                    <a:lnTo>
                      <a:pt x="54" y="7548"/>
                    </a:lnTo>
                    <a:lnTo>
                      <a:pt x="81" y="7491"/>
                    </a:lnTo>
                    <a:lnTo>
                      <a:pt x="111" y="7429"/>
                    </a:lnTo>
                    <a:lnTo>
                      <a:pt x="146" y="7361"/>
                    </a:lnTo>
                    <a:lnTo>
                      <a:pt x="184" y="7290"/>
                    </a:lnTo>
                    <a:lnTo>
                      <a:pt x="226" y="7213"/>
                    </a:lnTo>
                    <a:lnTo>
                      <a:pt x="271" y="7132"/>
                    </a:lnTo>
                    <a:lnTo>
                      <a:pt x="319" y="7047"/>
                    </a:lnTo>
                    <a:lnTo>
                      <a:pt x="423" y="6863"/>
                    </a:lnTo>
                    <a:lnTo>
                      <a:pt x="533" y="6663"/>
                    </a:lnTo>
                    <a:lnTo>
                      <a:pt x="590" y="6558"/>
                    </a:lnTo>
                    <a:lnTo>
                      <a:pt x="649" y="6449"/>
                    </a:lnTo>
                    <a:lnTo>
                      <a:pt x="708" y="6337"/>
                    </a:lnTo>
                    <a:lnTo>
                      <a:pt x="769" y="6220"/>
                    </a:lnTo>
                    <a:lnTo>
                      <a:pt x="828" y="6102"/>
                    </a:lnTo>
                    <a:lnTo>
                      <a:pt x="887" y="5979"/>
                    </a:lnTo>
                    <a:lnTo>
                      <a:pt x="947" y="5853"/>
                    </a:lnTo>
                    <a:lnTo>
                      <a:pt x="1005" y="5725"/>
                    </a:lnTo>
                    <a:lnTo>
                      <a:pt x="1020" y="5688"/>
                    </a:lnTo>
                    <a:lnTo>
                      <a:pt x="1038" y="5647"/>
                    </a:lnTo>
                    <a:lnTo>
                      <a:pt x="1054" y="5604"/>
                    </a:lnTo>
                    <a:lnTo>
                      <a:pt x="1073" y="5557"/>
                    </a:lnTo>
                    <a:lnTo>
                      <a:pt x="1110" y="5455"/>
                    </a:lnTo>
                    <a:lnTo>
                      <a:pt x="1150" y="5341"/>
                    </a:lnTo>
                    <a:lnTo>
                      <a:pt x="1193" y="5216"/>
                    </a:lnTo>
                    <a:lnTo>
                      <a:pt x="1239" y="5082"/>
                    </a:lnTo>
                    <a:lnTo>
                      <a:pt x="1287" y="4940"/>
                    </a:lnTo>
                    <a:lnTo>
                      <a:pt x="1339" y="4790"/>
                    </a:lnTo>
                    <a:lnTo>
                      <a:pt x="1393" y="4632"/>
                    </a:lnTo>
                    <a:lnTo>
                      <a:pt x="1450" y="4469"/>
                    </a:lnTo>
                    <a:lnTo>
                      <a:pt x="1510" y="4301"/>
                    </a:lnTo>
                    <a:lnTo>
                      <a:pt x="1573" y="4129"/>
                    </a:lnTo>
                    <a:lnTo>
                      <a:pt x="1606" y="4041"/>
                    </a:lnTo>
                    <a:lnTo>
                      <a:pt x="1639" y="3953"/>
                    </a:lnTo>
                    <a:lnTo>
                      <a:pt x="1673" y="3864"/>
                    </a:lnTo>
                    <a:lnTo>
                      <a:pt x="1708" y="3774"/>
                    </a:lnTo>
                    <a:lnTo>
                      <a:pt x="1744" y="3685"/>
                    </a:lnTo>
                    <a:lnTo>
                      <a:pt x="1781" y="3593"/>
                    </a:lnTo>
                    <a:lnTo>
                      <a:pt x="1819" y="3503"/>
                    </a:lnTo>
                    <a:lnTo>
                      <a:pt x="1857" y="3413"/>
                    </a:lnTo>
                    <a:lnTo>
                      <a:pt x="1893" y="3326"/>
                    </a:lnTo>
                    <a:lnTo>
                      <a:pt x="1930" y="3242"/>
                    </a:lnTo>
                    <a:lnTo>
                      <a:pt x="1967" y="3160"/>
                    </a:lnTo>
                    <a:lnTo>
                      <a:pt x="2005" y="3080"/>
                    </a:lnTo>
                    <a:lnTo>
                      <a:pt x="2043" y="3002"/>
                    </a:lnTo>
                    <a:lnTo>
                      <a:pt x="2081" y="2926"/>
                    </a:lnTo>
                    <a:lnTo>
                      <a:pt x="2119" y="2853"/>
                    </a:lnTo>
                    <a:lnTo>
                      <a:pt x="2158" y="2780"/>
                    </a:lnTo>
                    <a:lnTo>
                      <a:pt x="2196" y="2710"/>
                    </a:lnTo>
                    <a:lnTo>
                      <a:pt x="2236" y="2643"/>
                    </a:lnTo>
                    <a:lnTo>
                      <a:pt x="2275" y="2577"/>
                    </a:lnTo>
                    <a:lnTo>
                      <a:pt x="2314" y="2513"/>
                    </a:lnTo>
                    <a:lnTo>
                      <a:pt x="2354" y="2451"/>
                    </a:lnTo>
                    <a:lnTo>
                      <a:pt x="2394" y="2391"/>
                    </a:lnTo>
                    <a:lnTo>
                      <a:pt x="2434" y="2333"/>
                    </a:lnTo>
                    <a:lnTo>
                      <a:pt x="2474" y="2276"/>
                    </a:lnTo>
                    <a:lnTo>
                      <a:pt x="2513" y="2222"/>
                    </a:lnTo>
                    <a:lnTo>
                      <a:pt x="2553" y="2169"/>
                    </a:lnTo>
                    <a:lnTo>
                      <a:pt x="2593" y="2119"/>
                    </a:lnTo>
                    <a:lnTo>
                      <a:pt x="2633" y="2070"/>
                    </a:lnTo>
                    <a:lnTo>
                      <a:pt x="2672" y="2022"/>
                    </a:lnTo>
                    <a:lnTo>
                      <a:pt x="2712" y="1977"/>
                    </a:lnTo>
                    <a:lnTo>
                      <a:pt x="2751" y="1933"/>
                    </a:lnTo>
                    <a:lnTo>
                      <a:pt x="2791" y="1890"/>
                    </a:lnTo>
                    <a:lnTo>
                      <a:pt x="2830" y="1850"/>
                    </a:lnTo>
                    <a:lnTo>
                      <a:pt x="2869" y="1811"/>
                    </a:lnTo>
                    <a:lnTo>
                      <a:pt x="2908" y="1773"/>
                    </a:lnTo>
                    <a:lnTo>
                      <a:pt x="2946" y="1737"/>
                    </a:lnTo>
                    <a:lnTo>
                      <a:pt x="2985" y="1703"/>
                    </a:lnTo>
                    <a:lnTo>
                      <a:pt x="3023" y="1671"/>
                    </a:lnTo>
                    <a:lnTo>
                      <a:pt x="3060" y="1640"/>
                    </a:lnTo>
                    <a:lnTo>
                      <a:pt x="3097" y="1610"/>
                    </a:lnTo>
                    <a:close/>
                  </a:path>
                </a:pathLst>
              </a:custGeom>
              <a:solidFill>
                <a:srgbClr val="6FB0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82" name="Freeform 377">
                <a:extLst>
                  <a:ext uri="{FF2B5EF4-FFF2-40B4-BE49-F238E27FC236}">
                    <a16:creationId xmlns:a16="http://schemas.microsoft.com/office/drawing/2014/main" id="{8BE844AD-1AD4-4318-B6DD-9B7C1A06E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8" y="1517"/>
                <a:ext cx="238" cy="409"/>
              </a:xfrm>
              <a:custGeom>
                <a:avLst/>
                <a:gdLst>
                  <a:gd name="T0" fmla="*/ 0 w 4525"/>
                  <a:gd name="T1" fmla="*/ 21 h 7781"/>
                  <a:gd name="T2" fmla="*/ 0 w 4525"/>
                  <a:gd name="T3" fmla="*/ 21 h 7781"/>
                  <a:gd name="T4" fmla="*/ 0 w 4525"/>
                  <a:gd name="T5" fmla="*/ 21 h 7781"/>
                  <a:gd name="T6" fmla="*/ 0 w 4525"/>
                  <a:gd name="T7" fmla="*/ 21 h 7781"/>
                  <a:gd name="T8" fmla="*/ 0 w 4525"/>
                  <a:gd name="T9" fmla="*/ 21 h 7781"/>
                  <a:gd name="T10" fmla="*/ 1 w 4525"/>
                  <a:gd name="T11" fmla="*/ 20 h 7781"/>
                  <a:gd name="T12" fmla="*/ 1 w 4525"/>
                  <a:gd name="T13" fmla="*/ 19 h 7781"/>
                  <a:gd name="T14" fmla="*/ 2 w 4525"/>
                  <a:gd name="T15" fmla="*/ 18 h 7781"/>
                  <a:gd name="T16" fmla="*/ 2 w 4525"/>
                  <a:gd name="T17" fmla="*/ 17 h 7781"/>
                  <a:gd name="T18" fmla="*/ 3 w 4525"/>
                  <a:gd name="T19" fmla="*/ 16 h 7781"/>
                  <a:gd name="T20" fmla="*/ 3 w 4525"/>
                  <a:gd name="T21" fmla="*/ 15 h 7781"/>
                  <a:gd name="T22" fmla="*/ 3 w 4525"/>
                  <a:gd name="T23" fmla="*/ 14 h 7781"/>
                  <a:gd name="T24" fmla="*/ 4 w 4525"/>
                  <a:gd name="T25" fmla="*/ 13 h 7781"/>
                  <a:gd name="T26" fmla="*/ 4 w 4525"/>
                  <a:gd name="T27" fmla="*/ 12 h 7781"/>
                  <a:gd name="T28" fmla="*/ 5 w 4525"/>
                  <a:gd name="T29" fmla="*/ 10 h 7781"/>
                  <a:gd name="T30" fmla="*/ 5 w 4525"/>
                  <a:gd name="T31" fmla="*/ 9 h 7781"/>
                  <a:gd name="T32" fmla="*/ 6 w 4525"/>
                  <a:gd name="T33" fmla="*/ 8 h 7781"/>
                  <a:gd name="T34" fmla="*/ 7 w 4525"/>
                  <a:gd name="T35" fmla="*/ 7 h 7781"/>
                  <a:gd name="T36" fmla="*/ 7 w 4525"/>
                  <a:gd name="T37" fmla="*/ 6 h 7781"/>
                  <a:gd name="T38" fmla="*/ 8 w 4525"/>
                  <a:gd name="T39" fmla="*/ 5 h 7781"/>
                  <a:gd name="T40" fmla="*/ 9 w 4525"/>
                  <a:gd name="T41" fmla="*/ 4 h 7781"/>
                  <a:gd name="T42" fmla="*/ 9 w 4525"/>
                  <a:gd name="T43" fmla="*/ 4 h 7781"/>
                  <a:gd name="T44" fmla="*/ 9 w 4525"/>
                  <a:gd name="T45" fmla="*/ 4 h 7781"/>
                  <a:gd name="T46" fmla="*/ 9 w 4525"/>
                  <a:gd name="T47" fmla="*/ 4 h 7781"/>
                  <a:gd name="T48" fmla="*/ 8 w 4525"/>
                  <a:gd name="T49" fmla="*/ 3 h 7781"/>
                  <a:gd name="T50" fmla="*/ 8 w 4525"/>
                  <a:gd name="T51" fmla="*/ 3 h 7781"/>
                  <a:gd name="T52" fmla="*/ 8 w 4525"/>
                  <a:gd name="T53" fmla="*/ 3 h 7781"/>
                  <a:gd name="T54" fmla="*/ 8 w 4525"/>
                  <a:gd name="T55" fmla="*/ 3 h 7781"/>
                  <a:gd name="T56" fmla="*/ 9 w 4525"/>
                  <a:gd name="T57" fmla="*/ 3 h 7781"/>
                  <a:gd name="T58" fmla="*/ 9 w 4525"/>
                  <a:gd name="T59" fmla="*/ 3 h 7781"/>
                  <a:gd name="T60" fmla="*/ 10 w 4525"/>
                  <a:gd name="T61" fmla="*/ 3 h 7781"/>
                  <a:gd name="T62" fmla="*/ 10 w 4525"/>
                  <a:gd name="T63" fmla="*/ 3 h 7781"/>
                  <a:gd name="T64" fmla="*/ 10 w 4525"/>
                  <a:gd name="T65" fmla="*/ 3 h 7781"/>
                  <a:gd name="T66" fmla="*/ 10 w 4525"/>
                  <a:gd name="T67" fmla="*/ 3 h 7781"/>
                  <a:gd name="T68" fmla="*/ 10 w 4525"/>
                  <a:gd name="T69" fmla="*/ 3 h 7781"/>
                  <a:gd name="T70" fmla="*/ 10 w 4525"/>
                  <a:gd name="T71" fmla="*/ 3 h 7781"/>
                  <a:gd name="T72" fmla="*/ 10 w 4525"/>
                  <a:gd name="T73" fmla="*/ 2 h 7781"/>
                  <a:gd name="T74" fmla="*/ 10 w 4525"/>
                  <a:gd name="T75" fmla="*/ 2 h 7781"/>
                  <a:gd name="T76" fmla="*/ 10 w 4525"/>
                  <a:gd name="T77" fmla="*/ 2 h 7781"/>
                  <a:gd name="T78" fmla="*/ 10 w 4525"/>
                  <a:gd name="T79" fmla="*/ 1 h 7781"/>
                  <a:gd name="T80" fmla="*/ 10 w 4525"/>
                  <a:gd name="T81" fmla="*/ 1 h 7781"/>
                  <a:gd name="T82" fmla="*/ 10 w 4525"/>
                  <a:gd name="T83" fmla="*/ 1 h 7781"/>
                  <a:gd name="T84" fmla="*/ 10 w 4525"/>
                  <a:gd name="T85" fmla="*/ 0 h 7781"/>
                  <a:gd name="T86" fmla="*/ 10 w 4525"/>
                  <a:gd name="T87" fmla="*/ 0 h 7781"/>
                  <a:gd name="T88" fmla="*/ 11 w 4525"/>
                  <a:gd name="T89" fmla="*/ 0 h 7781"/>
                  <a:gd name="T90" fmla="*/ 11 w 4525"/>
                  <a:gd name="T91" fmla="*/ 0 h 7781"/>
                  <a:gd name="T92" fmla="*/ 11 w 4525"/>
                  <a:gd name="T93" fmla="*/ 0 h 7781"/>
                  <a:gd name="T94" fmla="*/ 11 w 4525"/>
                  <a:gd name="T95" fmla="*/ 0 h 7781"/>
                  <a:gd name="T96" fmla="*/ 12 w 4525"/>
                  <a:gd name="T97" fmla="*/ 0 h 7781"/>
                  <a:gd name="T98" fmla="*/ 12 w 4525"/>
                  <a:gd name="T99" fmla="*/ 0 h 7781"/>
                  <a:gd name="T100" fmla="*/ 12 w 4525"/>
                  <a:gd name="T101" fmla="*/ 0 h 7781"/>
                  <a:gd name="T102" fmla="*/ 13 w 4525"/>
                  <a:gd name="T103" fmla="*/ 1 h 7781"/>
                  <a:gd name="T104" fmla="*/ 12 w 4525"/>
                  <a:gd name="T105" fmla="*/ 3 h 7781"/>
                  <a:gd name="T106" fmla="*/ 11 w 4525"/>
                  <a:gd name="T107" fmla="*/ 5 h 7781"/>
                  <a:gd name="T108" fmla="*/ 10 w 4525"/>
                  <a:gd name="T109" fmla="*/ 7 h 7781"/>
                  <a:gd name="T110" fmla="*/ 8 w 4525"/>
                  <a:gd name="T111" fmla="*/ 10 h 7781"/>
                  <a:gd name="T112" fmla="*/ 7 w 4525"/>
                  <a:gd name="T113" fmla="*/ 13 h 7781"/>
                  <a:gd name="T114" fmla="*/ 5 w 4525"/>
                  <a:gd name="T115" fmla="*/ 16 h 7781"/>
                  <a:gd name="T116" fmla="*/ 3 w 4525"/>
                  <a:gd name="T117" fmla="*/ 18 h 7781"/>
                  <a:gd name="T118" fmla="*/ 2 w 4525"/>
                  <a:gd name="T119" fmla="*/ 20 h 7781"/>
                  <a:gd name="T120" fmla="*/ 1 w 4525"/>
                  <a:gd name="T121" fmla="*/ 21 h 778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4525" h="7781">
                    <a:moveTo>
                      <a:pt x="283" y="7736"/>
                    </a:moveTo>
                    <a:lnTo>
                      <a:pt x="217" y="7758"/>
                    </a:lnTo>
                    <a:lnTo>
                      <a:pt x="162" y="7773"/>
                    </a:lnTo>
                    <a:lnTo>
                      <a:pt x="115" y="7780"/>
                    </a:lnTo>
                    <a:lnTo>
                      <a:pt x="77" y="7781"/>
                    </a:lnTo>
                    <a:lnTo>
                      <a:pt x="46" y="7776"/>
                    </a:lnTo>
                    <a:lnTo>
                      <a:pt x="24" y="7764"/>
                    </a:lnTo>
                    <a:lnTo>
                      <a:pt x="10" y="7746"/>
                    </a:lnTo>
                    <a:lnTo>
                      <a:pt x="1" y="7721"/>
                    </a:lnTo>
                    <a:lnTo>
                      <a:pt x="0" y="7690"/>
                    </a:lnTo>
                    <a:lnTo>
                      <a:pt x="6" y="7655"/>
                    </a:lnTo>
                    <a:lnTo>
                      <a:pt x="17" y="7613"/>
                    </a:lnTo>
                    <a:lnTo>
                      <a:pt x="33" y="7566"/>
                    </a:lnTo>
                    <a:lnTo>
                      <a:pt x="56" y="7513"/>
                    </a:lnTo>
                    <a:lnTo>
                      <a:pt x="82" y="7455"/>
                    </a:lnTo>
                    <a:lnTo>
                      <a:pt x="114" y="7393"/>
                    </a:lnTo>
                    <a:lnTo>
                      <a:pt x="150" y="7325"/>
                    </a:lnTo>
                    <a:lnTo>
                      <a:pt x="190" y="7252"/>
                    </a:lnTo>
                    <a:lnTo>
                      <a:pt x="233" y="7176"/>
                    </a:lnTo>
                    <a:lnTo>
                      <a:pt x="279" y="7095"/>
                    </a:lnTo>
                    <a:lnTo>
                      <a:pt x="328" y="7010"/>
                    </a:lnTo>
                    <a:lnTo>
                      <a:pt x="434" y="6827"/>
                    </a:lnTo>
                    <a:lnTo>
                      <a:pt x="547" y="6629"/>
                    </a:lnTo>
                    <a:lnTo>
                      <a:pt x="604" y="6526"/>
                    </a:lnTo>
                    <a:lnTo>
                      <a:pt x="664" y="6418"/>
                    </a:lnTo>
                    <a:lnTo>
                      <a:pt x="722" y="6308"/>
                    </a:lnTo>
                    <a:lnTo>
                      <a:pt x="781" y="6195"/>
                    </a:lnTo>
                    <a:lnTo>
                      <a:pt x="840" y="6079"/>
                    </a:lnTo>
                    <a:lnTo>
                      <a:pt x="898" y="5961"/>
                    </a:lnTo>
                    <a:lnTo>
                      <a:pt x="954" y="5839"/>
                    </a:lnTo>
                    <a:lnTo>
                      <a:pt x="1010" y="5716"/>
                    </a:lnTo>
                    <a:lnTo>
                      <a:pt x="1033" y="5659"/>
                    </a:lnTo>
                    <a:lnTo>
                      <a:pt x="1060" y="5591"/>
                    </a:lnTo>
                    <a:lnTo>
                      <a:pt x="1088" y="5510"/>
                    </a:lnTo>
                    <a:lnTo>
                      <a:pt x="1118" y="5419"/>
                    </a:lnTo>
                    <a:lnTo>
                      <a:pt x="1186" y="5208"/>
                    </a:lnTo>
                    <a:lnTo>
                      <a:pt x="1264" y="4963"/>
                    </a:lnTo>
                    <a:lnTo>
                      <a:pt x="1307" y="4831"/>
                    </a:lnTo>
                    <a:lnTo>
                      <a:pt x="1353" y="4692"/>
                    </a:lnTo>
                    <a:lnTo>
                      <a:pt x="1401" y="4548"/>
                    </a:lnTo>
                    <a:lnTo>
                      <a:pt x="1452" y="4400"/>
                    </a:lnTo>
                    <a:lnTo>
                      <a:pt x="1505" y="4247"/>
                    </a:lnTo>
                    <a:lnTo>
                      <a:pt x="1562" y="4091"/>
                    </a:lnTo>
                    <a:lnTo>
                      <a:pt x="1622" y="3934"/>
                    </a:lnTo>
                    <a:lnTo>
                      <a:pt x="1684" y="3775"/>
                    </a:lnTo>
                    <a:lnTo>
                      <a:pt x="1750" y="3615"/>
                    </a:lnTo>
                    <a:lnTo>
                      <a:pt x="1818" y="3455"/>
                    </a:lnTo>
                    <a:lnTo>
                      <a:pt x="1890" y="3295"/>
                    </a:lnTo>
                    <a:lnTo>
                      <a:pt x="1966" y="3138"/>
                    </a:lnTo>
                    <a:lnTo>
                      <a:pt x="2044" y="2982"/>
                    </a:lnTo>
                    <a:lnTo>
                      <a:pt x="2125" y="2830"/>
                    </a:lnTo>
                    <a:lnTo>
                      <a:pt x="2209" y="2681"/>
                    </a:lnTo>
                    <a:lnTo>
                      <a:pt x="2298" y="2537"/>
                    </a:lnTo>
                    <a:lnTo>
                      <a:pt x="2390" y="2398"/>
                    </a:lnTo>
                    <a:lnTo>
                      <a:pt x="2485" y="2265"/>
                    </a:lnTo>
                    <a:lnTo>
                      <a:pt x="2583" y="2139"/>
                    </a:lnTo>
                    <a:lnTo>
                      <a:pt x="2685" y="2020"/>
                    </a:lnTo>
                    <a:lnTo>
                      <a:pt x="2792" y="1910"/>
                    </a:lnTo>
                    <a:lnTo>
                      <a:pt x="2901" y="1808"/>
                    </a:lnTo>
                    <a:lnTo>
                      <a:pt x="3014" y="1716"/>
                    </a:lnTo>
                    <a:lnTo>
                      <a:pt x="3132" y="1636"/>
                    </a:lnTo>
                    <a:lnTo>
                      <a:pt x="3154" y="1617"/>
                    </a:lnTo>
                    <a:lnTo>
                      <a:pt x="3170" y="1596"/>
                    </a:lnTo>
                    <a:lnTo>
                      <a:pt x="3181" y="1572"/>
                    </a:lnTo>
                    <a:lnTo>
                      <a:pt x="3186" y="1546"/>
                    </a:lnTo>
                    <a:lnTo>
                      <a:pt x="3186" y="1517"/>
                    </a:lnTo>
                    <a:lnTo>
                      <a:pt x="3183" y="1486"/>
                    </a:lnTo>
                    <a:lnTo>
                      <a:pt x="3176" y="1453"/>
                    </a:lnTo>
                    <a:lnTo>
                      <a:pt x="3165" y="1421"/>
                    </a:lnTo>
                    <a:lnTo>
                      <a:pt x="3153" y="1386"/>
                    </a:lnTo>
                    <a:lnTo>
                      <a:pt x="3139" y="1351"/>
                    </a:lnTo>
                    <a:lnTo>
                      <a:pt x="3124" y="1316"/>
                    </a:lnTo>
                    <a:lnTo>
                      <a:pt x="3106" y="1282"/>
                    </a:lnTo>
                    <a:lnTo>
                      <a:pt x="3072" y="1213"/>
                    </a:lnTo>
                    <a:lnTo>
                      <a:pt x="3041" y="1149"/>
                    </a:lnTo>
                    <a:lnTo>
                      <a:pt x="3028" y="1119"/>
                    </a:lnTo>
                    <a:lnTo>
                      <a:pt x="3017" y="1091"/>
                    </a:lnTo>
                    <a:lnTo>
                      <a:pt x="3009" y="1067"/>
                    </a:lnTo>
                    <a:lnTo>
                      <a:pt x="3005" y="1044"/>
                    </a:lnTo>
                    <a:lnTo>
                      <a:pt x="3004" y="1025"/>
                    </a:lnTo>
                    <a:lnTo>
                      <a:pt x="3008" y="1008"/>
                    </a:lnTo>
                    <a:lnTo>
                      <a:pt x="3017" y="996"/>
                    </a:lnTo>
                    <a:lnTo>
                      <a:pt x="3031" y="988"/>
                    </a:lnTo>
                    <a:lnTo>
                      <a:pt x="3052" y="984"/>
                    </a:lnTo>
                    <a:lnTo>
                      <a:pt x="3078" y="985"/>
                    </a:lnTo>
                    <a:lnTo>
                      <a:pt x="3113" y="991"/>
                    </a:lnTo>
                    <a:lnTo>
                      <a:pt x="3155" y="1001"/>
                    </a:lnTo>
                    <a:lnTo>
                      <a:pt x="3205" y="1019"/>
                    </a:lnTo>
                    <a:lnTo>
                      <a:pt x="3264" y="1041"/>
                    </a:lnTo>
                    <a:lnTo>
                      <a:pt x="3332" y="1070"/>
                    </a:lnTo>
                    <a:lnTo>
                      <a:pt x="3410" y="1106"/>
                    </a:lnTo>
                    <a:lnTo>
                      <a:pt x="3431" y="1115"/>
                    </a:lnTo>
                    <a:lnTo>
                      <a:pt x="3450" y="1120"/>
                    </a:lnTo>
                    <a:lnTo>
                      <a:pt x="3468" y="1123"/>
                    </a:lnTo>
                    <a:lnTo>
                      <a:pt x="3486" y="1124"/>
                    </a:lnTo>
                    <a:lnTo>
                      <a:pt x="3501" y="1122"/>
                    </a:lnTo>
                    <a:lnTo>
                      <a:pt x="3517" y="1117"/>
                    </a:lnTo>
                    <a:lnTo>
                      <a:pt x="3530" y="1111"/>
                    </a:lnTo>
                    <a:lnTo>
                      <a:pt x="3543" y="1101"/>
                    </a:lnTo>
                    <a:lnTo>
                      <a:pt x="3555" y="1089"/>
                    </a:lnTo>
                    <a:lnTo>
                      <a:pt x="3566" y="1076"/>
                    </a:lnTo>
                    <a:lnTo>
                      <a:pt x="3576" y="1060"/>
                    </a:lnTo>
                    <a:lnTo>
                      <a:pt x="3585" y="1042"/>
                    </a:lnTo>
                    <a:lnTo>
                      <a:pt x="3593" y="1023"/>
                    </a:lnTo>
                    <a:lnTo>
                      <a:pt x="3601" y="1000"/>
                    </a:lnTo>
                    <a:lnTo>
                      <a:pt x="3607" y="978"/>
                    </a:lnTo>
                    <a:lnTo>
                      <a:pt x="3613" y="952"/>
                    </a:lnTo>
                    <a:lnTo>
                      <a:pt x="3617" y="925"/>
                    </a:lnTo>
                    <a:lnTo>
                      <a:pt x="3621" y="897"/>
                    </a:lnTo>
                    <a:lnTo>
                      <a:pt x="3624" y="867"/>
                    </a:lnTo>
                    <a:lnTo>
                      <a:pt x="3627" y="835"/>
                    </a:lnTo>
                    <a:lnTo>
                      <a:pt x="3629" y="803"/>
                    </a:lnTo>
                    <a:lnTo>
                      <a:pt x="3630" y="769"/>
                    </a:lnTo>
                    <a:lnTo>
                      <a:pt x="3630" y="733"/>
                    </a:lnTo>
                    <a:lnTo>
                      <a:pt x="3630" y="697"/>
                    </a:lnTo>
                    <a:lnTo>
                      <a:pt x="3629" y="660"/>
                    </a:lnTo>
                    <a:lnTo>
                      <a:pt x="3628" y="622"/>
                    </a:lnTo>
                    <a:lnTo>
                      <a:pt x="3626" y="583"/>
                    </a:lnTo>
                    <a:lnTo>
                      <a:pt x="3624" y="543"/>
                    </a:lnTo>
                    <a:lnTo>
                      <a:pt x="3617" y="460"/>
                    </a:lnTo>
                    <a:lnTo>
                      <a:pt x="3609" y="376"/>
                    </a:lnTo>
                    <a:lnTo>
                      <a:pt x="3606" y="333"/>
                    </a:lnTo>
                    <a:lnTo>
                      <a:pt x="3606" y="293"/>
                    </a:lnTo>
                    <a:lnTo>
                      <a:pt x="3609" y="255"/>
                    </a:lnTo>
                    <a:lnTo>
                      <a:pt x="3615" y="221"/>
                    </a:lnTo>
                    <a:lnTo>
                      <a:pt x="3624" y="190"/>
                    </a:lnTo>
                    <a:lnTo>
                      <a:pt x="3636" y="162"/>
                    </a:lnTo>
                    <a:lnTo>
                      <a:pt x="3651" y="135"/>
                    </a:lnTo>
                    <a:lnTo>
                      <a:pt x="3668" y="112"/>
                    </a:lnTo>
                    <a:lnTo>
                      <a:pt x="3688" y="91"/>
                    </a:lnTo>
                    <a:lnTo>
                      <a:pt x="3709" y="73"/>
                    </a:lnTo>
                    <a:lnTo>
                      <a:pt x="3733" y="57"/>
                    </a:lnTo>
                    <a:lnTo>
                      <a:pt x="3758" y="43"/>
                    </a:lnTo>
                    <a:lnTo>
                      <a:pt x="3785" y="31"/>
                    </a:lnTo>
                    <a:lnTo>
                      <a:pt x="3813" y="21"/>
                    </a:lnTo>
                    <a:lnTo>
                      <a:pt x="3843" y="14"/>
                    </a:lnTo>
                    <a:lnTo>
                      <a:pt x="3875" y="8"/>
                    </a:lnTo>
                    <a:lnTo>
                      <a:pt x="3907" y="3"/>
                    </a:lnTo>
                    <a:lnTo>
                      <a:pt x="3939" y="1"/>
                    </a:lnTo>
                    <a:lnTo>
                      <a:pt x="3974" y="0"/>
                    </a:lnTo>
                    <a:lnTo>
                      <a:pt x="4008" y="1"/>
                    </a:lnTo>
                    <a:lnTo>
                      <a:pt x="4044" y="3"/>
                    </a:lnTo>
                    <a:lnTo>
                      <a:pt x="4079" y="8"/>
                    </a:lnTo>
                    <a:lnTo>
                      <a:pt x="4114" y="12"/>
                    </a:lnTo>
                    <a:lnTo>
                      <a:pt x="4150" y="18"/>
                    </a:lnTo>
                    <a:lnTo>
                      <a:pt x="4185" y="25"/>
                    </a:lnTo>
                    <a:lnTo>
                      <a:pt x="4221" y="33"/>
                    </a:lnTo>
                    <a:lnTo>
                      <a:pt x="4256" y="42"/>
                    </a:lnTo>
                    <a:lnTo>
                      <a:pt x="4289" y="53"/>
                    </a:lnTo>
                    <a:lnTo>
                      <a:pt x="4323" y="63"/>
                    </a:lnTo>
                    <a:lnTo>
                      <a:pt x="4356" y="75"/>
                    </a:lnTo>
                    <a:lnTo>
                      <a:pt x="4387" y="86"/>
                    </a:lnTo>
                    <a:lnTo>
                      <a:pt x="4417" y="100"/>
                    </a:lnTo>
                    <a:lnTo>
                      <a:pt x="4483" y="153"/>
                    </a:lnTo>
                    <a:lnTo>
                      <a:pt x="4519" y="245"/>
                    </a:lnTo>
                    <a:lnTo>
                      <a:pt x="4525" y="371"/>
                    </a:lnTo>
                    <a:lnTo>
                      <a:pt x="4504" y="528"/>
                    </a:lnTo>
                    <a:lnTo>
                      <a:pt x="4458" y="717"/>
                    </a:lnTo>
                    <a:lnTo>
                      <a:pt x="4389" y="932"/>
                    </a:lnTo>
                    <a:lnTo>
                      <a:pt x="4298" y="1170"/>
                    </a:lnTo>
                    <a:lnTo>
                      <a:pt x="4186" y="1432"/>
                    </a:lnTo>
                    <a:lnTo>
                      <a:pt x="4057" y="1712"/>
                    </a:lnTo>
                    <a:lnTo>
                      <a:pt x="3912" y="2010"/>
                    </a:lnTo>
                    <a:lnTo>
                      <a:pt x="3753" y="2322"/>
                    </a:lnTo>
                    <a:lnTo>
                      <a:pt x="3580" y="2647"/>
                    </a:lnTo>
                    <a:lnTo>
                      <a:pt x="3398" y="2980"/>
                    </a:lnTo>
                    <a:lnTo>
                      <a:pt x="3205" y="3321"/>
                    </a:lnTo>
                    <a:lnTo>
                      <a:pt x="3006" y="3666"/>
                    </a:lnTo>
                    <a:lnTo>
                      <a:pt x="2802" y="4012"/>
                    </a:lnTo>
                    <a:lnTo>
                      <a:pt x="2594" y="4358"/>
                    </a:lnTo>
                    <a:lnTo>
                      <a:pt x="2384" y="4700"/>
                    </a:lnTo>
                    <a:lnTo>
                      <a:pt x="2175" y="5037"/>
                    </a:lnTo>
                    <a:lnTo>
                      <a:pt x="1967" y="5365"/>
                    </a:lnTo>
                    <a:lnTo>
                      <a:pt x="1763" y="5683"/>
                    </a:lnTo>
                    <a:lnTo>
                      <a:pt x="1565" y="5987"/>
                    </a:lnTo>
                    <a:lnTo>
                      <a:pt x="1373" y="6275"/>
                    </a:lnTo>
                    <a:lnTo>
                      <a:pt x="1191" y="6545"/>
                    </a:lnTo>
                    <a:lnTo>
                      <a:pt x="1020" y="6794"/>
                    </a:lnTo>
                    <a:lnTo>
                      <a:pt x="862" y="7019"/>
                    </a:lnTo>
                    <a:lnTo>
                      <a:pt x="718" y="7219"/>
                    </a:lnTo>
                    <a:lnTo>
                      <a:pt x="591" y="7390"/>
                    </a:lnTo>
                    <a:lnTo>
                      <a:pt x="483" y="7529"/>
                    </a:lnTo>
                    <a:lnTo>
                      <a:pt x="393" y="7635"/>
                    </a:lnTo>
                    <a:lnTo>
                      <a:pt x="326" y="7706"/>
                    </a:lnTo>
                    <a:lnTo>
                      <a:pt x="283" y="7736"/>
                    </a:lnTo>
                    <a:close/>
                  </a:path>
                </a:pathLst>
              </a:custGeom>
              <a:solidFill>
                <a:srgbClr val="64A8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83" name="Freeform 378">
                <a:extLst>
                  <a:ext uri="{FF2B5EF4-FFF2-40B4-BE49-F238E27FC236}">
                    <a16:creationId xmlns:a16="http://schemas.microsoft.com/office/drawing/2014/main" id="{10C51F74-2660-4E1A-9807-721A3120CB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0" y="1354"/>
                <a:ext cx="537" cy="254"/>
              </a:xfrm>
              <a:custGeom>
                <a:avLst/>
                <a:gdLst>
                  <a:gd name="T0" fmla="*/ 12 w 10206"/>
                  <a:gd name="T1" fmla="*/ 2 h 4821"/>
                  <a:gd name="T2" fmla="*/ 13 w 10206"/>
                  <a:gd name="T3" fmla="*/ 3 h 4821"/>
                  <a:gd name="T4" fmla="*/ 15 w 10206"/>
                  <a:gd name="T5" fmla="*/ 4 h 4821"/>
                  <a:gd name="T6" fmla="*/ 16 w 10206"/>
                  <a:gd name="T7" fmla="*/ 4 h 4821"/>
                  <a:gd name="T8" fmla="*/ 17 w 10206"/>
                  <a:gd name="T9" fmla="*/ 4 h 4821"/>
                  <a:gd name="T10" fmla="*/ 17 w 10206"/>
                  <a:gd name="T11" fmla="*/ 5 h 4821"/>
                  <a:gd name="T12" fmla="*/ 17 w 10206"/>
                  <a:gd name="T13" fmla="*/ 5 h 4821"/>
                  <a:gd name="T14" fmla="*/ 17 w 10206"/>
                  <a:gd name="T15" fmla="*/ 5 h 4821"/>
                  <a:gd name="T16" fmla="*/ 18 w 10206"/>
                  <a:gd name="T17" fmla="*/ 6 h 4821"/>
                  <a:gd name="T18" fmla="*/ 20 w 10206"/>
                  <a:gd name="T19" fmla="*/ 6 h 4821"/>
                  <a:gd name="T20" fmla="*/ 20 w 10206"/>
                  <a:gd name="T21" fmla="*/ 6 h 4821"/>
                  <a:gd name="T22" fmla="*/ 21 w 10206"/>
                  <a:gd name="T23" fmla="*/ 7 h 4821"/>
                  <a:gd name="T24" fmla="*/ 21 w 10206"/>
                  <a:gd name="T25" fmla="*/ 7 h 4821"/>
                  <a:gd name="T26" fmla="*/ 21 w 10206"/>
                  <a:gd name="T27" fmla="*/ 7 h 4821"/>
                  <a:gd name="T28" fmla="*/ 20 w 10206"/>
                  <a:gd name="T29" fmla="*/ 7 h 4821"/>
                  <a:gd name="T30" fmla="*/ 20 w 10206"/>
                  <a:gd name="T31" fmla="*/ 7 h 4821"/>
                  <a:gd name="T32" fmla="*/ 20 w 10206"/>
                  <a:gd name="T33" fmla="*/ 7 h 4821"/>
                  <a:gd name="T34" fmla="*/ 20 w 10206"/>
                  <a:gd name="T35" fmla="*/ 8 h 4821"/>
                  <a:gd name="T36" fmla="*/ 22 w 10206"/>
                  <a:gd name="T37" fmla="*/ 8 h 4821"/>
                  <a:gd name="T38" fmla="*/ 23 w 10206"/>
                  <a:gd name="T39" fmla="*/ 9 h 4821"/>
                  <a:gd name="T40" fmla="*/ 23 w 10206"/>
                  <a:gd name="T41" fmla="*/ 9 h 4821"/>
                  <a:gd name="T42" fmla="*/ 24 w 10206"/>
                  <a:gd name="T43" fmla="*/ 10 h 4821"/>
                  <a:gd name="T44" fmla="*/ 25 w 10206"/>
                  <a:gd name="T45" fmla="*/ 10 h 4821"/>
                  <a:gd name="T46" fmla="*/ 26 w 10206"/>
                  <a:gd name="T47" fmla="*/ 11 h 4821"/>
                  <a:gd name="T48" fmla="*/ 26 w 10206"/>
                  <a:gd name="T49" fmla="*/ 11 h 4821"/>
                  <a:gd name="T50" fmla="*/ 27 w 10206"/>
                  <a:gd name="T51" fmla="*/ 11 h 4821"/>
                  <a:gd name="T52" fmla="*/ 28 w 10206"/>
                  <a:gd name="T53" fmla="*/ 13 h 4821"/>
                  <a:gd name="T54" fmla="*/ 27 w 10206"/>
                  <a:gd name="T55" fmla="*/ 12 h 4821"/>
                  <a:gd name="T56" fmla="*/ 27 w 10206"/>
                  <a:gd name="T57" fmla="*/ 12 h 4821"/>
                  <a:gd name="T58" fmla="*/ 27 w 10206"/>
                  <a:gd name="T59" fmla="*/ 13 h 4821"/>
                  <a:gd name="T60" fmla="*/ 27 w 10206"/>
                  <a:gd name="T61" fmla="*/ 13 h 4821"/>
                  <a:gd name="T62" fmla="*/ 26 w 10206"/>
                  <a:gd name="T63" fmla="*/ 13 h 4821"/>
                  <a:gd name="T64" fmla="*/ 21 w 10206"/>
                  <a:gd name="T65" fmla="*/ 13 h 4821"/>
                  <a:gd name="T66" fmla="*/ 4 w 10206"/>
                  <a:gd name="T67" fmla="*/ 10 h 4821"/>
                  <a:gd name="T68" fmla="*/ 3 w 10206"/>
                  <a:gd name="T69" fmla="*/ 9 h 4821"/>
                  <a:gd name="T70" fmla="*/ 2 w 10206"/>
                  <a:gd name="T71" fmla="*/ 9 h 4821"/>
                  <a:gd name="T72" fmla="*/ 1 w 10206"/>
                  <a:gd name="T73" fmla="*/ 8 h 4821"/>
                  <a:gd name="T74" fmla="*/ 1 w 10206"/>
                  <a:gd name="T75" fmla="*/ 8 h 4821"/>
                  <a:gd name="T76" fmla="*/ 0 w 10206"/>
                  <a:gd name="T77" fmla="*/ 8 h 4821"/>
                  <a:gd name="T78" fmla="*/ 1 w 10206"/>
                  <a:gd name="T79" fmla="*/ 8 h 4821"/>
                  <a:gd name="T80" fmla="*/ 1 w 10206"/>
                  <a:gd name="T81" fmla="*/ 8 h 4821"/>
                  <a:gd name="T82" fmla="*/ 2 w 10206"/>
                  <a:gd name="T83" fmla="*/ 7 h 4821"/>
                  <a:gd name="T84" fmla="*/ 2 w 10206"/>
                  <a:gd name="T85" fmla="*/ 6 h 4821"/>
                  <a:gd name="T86" fmla="*/ 3 w 10206"/>
                  <a:gd name="T87" fmla="*/ 6 h 4821"/>
                  <a:gd name="T88" fmla="*/ 2 w 10206"/>
                  <a:gd name="T89" fmla="*/ 5 h 4821"/>
                  <a:gd name="T90" fmla="*/ 3 w 10206"/>
                  <a:gd name="T91" fmla="*/ 4 h 4821"/>
                  <a:gd name="T92" fmla="*/ 3 w 10206"/>
                  <a:gd name="T93" fmla="*/ 4 h 4821"/>
                  <a:gd name="T94" fmla="*/ 3 w 10206"/>
                  <a:gd name="T95" fmla="*/ 5 h 4821"/>
                  <a:gd name="T96" fmla="*/ 4 w 10206"/>
                  <a:gd name="T97" fmla="*/ 5 h 4821"/>
                  <a:gd name="T98" fmla="*/ 4 w 10206"/>
                  <a:gd name="T99" fmla="*/ 4 h 4821"/>
                  <a:gd name="T100" fmla="*/ 5 w 10206"/>
                  <a:gd name="T101" fmla="*/ 2 h 4821"/>
                  <a:gd name="T102" fmla="*/ 5 w 10206"/>
                  <a:gd name="T103" fmla="*/ 1 h 4821"/>
                  <a:gd name="T104" fmla="*/ 7 w 10206"/>
                  <a:gd name="T105" fmla="*/ 0 h 4821"/>
                  <a:gd name="T106" fmla="*/ 7 w 10206"/>
                  <a:gd name="T107" fmla="*/ 1 h 4821"/>
                  <a:gd name="T108" fmla="*/ 7 w 10206"/>
                  <a:gd name="T109" fmla="*/ 1 h 4821"/>
                  <a:gd name="T110" fmla="*/ 8 w 10206"/>
                  <a:gd name="T111" fmla="*/ 1 h 4821"/>
                  <a:gd name="T112" fmla="*/ 9 w 10206"/>
                  <a:gd name="T113" fmla="*/ 1 h 4821"/>
                  <a:gd name="T114" fmla="*/ 10 w 10206"/>
                  <a:gd name="T115" fmla="*/ 1 h 4821"/>
                  <a:gd name="T116" fmla="*/ 10 w 10206"/>
                  <a:gd name="T117" fmla="*/ 1 h 482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0206" h="4821">
                    <a:moveTo>
                      <a:pt x="4214" y="448"/>
                    </a:moveTo>
                    <a:lnTo>
                      <a:pt x="4227" y="468"/>
                    </a:lnTo>
                    <a:lnTo>
                      <a:pt x="4241" y="486"/>
                    </a:lnTo>
                    <a:lnTo>
                      <a:pt x="4255" y="505"/>
                    </a:lnTo>
                    <a:lnTo>
                      <a:pt x="4271" y="522"/>
                    </a:lnTo>
                    <a:lnTo>
                      <a:pt x="4288" y="539"/>
                    </a:lnTo>
                    <a:lnTo>
                      <a:pt x="4305" y="557"/>
                    </a:lnTo>
                    <a:lnTo>
                      <a:pt x="4324" y="573"/>
                    </a:lnTo>
                    <a:lnTo>
                      <a:pt x="4344" y="591"/>
                    </a:lnTo>
                    <a:lnTo>
                      <a:pt x="4386" y="624"/>
                    </a:lnTo>
                    <a:lnTo>
                      <a:pt x="4433" y="659"/>
                    </a:lnTo>
                    <a:lnTo>
                      <a:pt x="4485" y="696"/>
                    </a:lnTo>
                    <a:lnTo>
                      <a:pt x="4541" y="736"/>
                    </a:lnTo>
                    <a:lnTo>
                      <a:pt x="4602" y="778"/>
                    </a:lnTo>
                    <a:lnTo>
                      <a:pt x="4668" y="826"/>
                    </a:lnTo>
                    <a:lnTo>
                      <a:pt x="4738" y="878"/>
                    </a:lnTo>
                    <a:lnTo>
                      <a:pt x="4813" y="935"/>
                    </a:lnTo>
                    <a:lnTo>
                      <a:pt x="4853" y="967"/>
                    </a:lnTo>
                    <a:lnTo>
                      <a:pt x="4894" y="1001"/>
                    </a:lnTo>
                    <a:lnTo>
                      <a:pt x="4937" y="1036"/>
                    </a:lnTo>
                    <a:lnTo>
                      <a:pt x="4980" y="1073"/>
                    </a:lnTo>
                    <a:lnTo>
                      <a:pt x="5025" y="1111"/>
                    </a:lnTo>
                    <a:lnTo>
                      <a:pt x="5072" y="1153"/>
                    </a:lnTo>
                    <a:lnTo>
                      <a:pt x="5119" y="1196"/>
                    </a:lnTo>
                    <a:lnTo>
                      <a:pt x="5168" y="1242"/>
                    </a:lnTo>
                    <a:lnTo>
                      <a:pt x="5218" y="1287"/>
                    </a:lnTo>
                    <a:lnTo>
                      <a:pt x="5267" y="1326"/>
                    </a:lnTo>
                    <a:lnTo>
                      <a:pt x="5314" y="1362"/>
                    </a:lnTo>
                    <a:lnTo>
                      <a:pt x="5361" y="1392"/>
                    </a:lnTo>
                    <a:lnTo>
                      <a:pt x="5407" y="1418"/>
                    </a:lnTo>
                    <a:lnTo>
                      <a:pt x="5452" y="1442"/>
                    </a:lnTo>
                    <a:lnTo>
                      <a:pt x="5496" y="1460"/>
                    </a:lnTo>
                    <a:lnTo>
                      <a:pt x="5539" y="1477"/>
                    </a:lnTo>
                    <a:lnTo>
                      <a:pt x="5581" y="1490"/>
                    </a:lnTo>
                    <a:lnTo>
                      <a:pt x="5622" y="1500"/>
                    </a:lnTo>
                    <a:lnTo>
                      <a:pt x="5662" y="1509"/>
                    </a:lnTo>
                    <a:lnTo>
                      <a:pt x="5700" y="1516"/>
                    </a:lnTo>
                    <a:lnTo>
                      <a:pt x="5738" y="1520"/>
                    </a:lnTo>
                    <a:lnTo>
                      <a:pt x="5774" y="1523"/>
                    </a:lnTo>
                    <a:lnTo>
                      <a:pt x="5809" y="1526"/>
                    </a:lnTo>
                    <a:lnTo>
                      <a:pt x="5844" y="1527"/>
                    </a:lnTo>
                    <a:lnTo>
                      <a:pt x="5908" y="1529"/>
                    </a:lnTo>
                    <a:lnTo>
                      <a:pt x="5968" y="1531"/>
                    </a:lnTo>
                    <a:lnTo>
                      <a:pt x="5996" y="1534"/>
                    </a:lnTo>
                    <a:lnTo>
                      <a:pt x="6021" y="1537"/>
                    </a:lnTo>
                    <a:lnTo>
                      <a:pt x="6047" y="1541"/>
                    </a:lnTo>
                    <a:lnTo>
                      <a:pt x="6069" y="1547"/>
                    </a:lnTo>
                    <a:lnTo>
                      <a:pt x="6092" y="1557"/>
                    </a:lnTo>
                    <a:lnTo>
                      <a:pt x="6112" y="1567"/>
                    </a:lnTo>
                    <a:lnTo>
                      <a:pt x="6131" y="1579"/>
                    </a:lnTo>
                    <a:lnTo>
                      <a:pt x="6148" y="1595"/>
                    </a:lnTo>
                    <a:lnTo>
                      <a:pt x="6164" y="1615"/>
                    </a:lnTo>
                    <a:lnTo>
                      <a:pt x="6179" y="1636"/>
                    </a:lnTo>
                    <a:lnTo>
                      <a:pt x="6191" y="1663"/>
                    </a:lnTo>
                    <a:lnTo>
                      <a:pt x="6202" y="1694"/>
                    </a:lnTo>
                    <a:lnTo>
                      <a:pt x="6201" y="1697"/>
                    </a:lnTo>
                    <a:lnTo>
                      <a:pt x="6199" y="1706"/>
                    </a:lnTo>
                    <a:lnTo>
                      <a:pt x="6198" y="1720"/>
                    </a:lnTo>
                    <a:lnTo>
                      <a:pt x="6198" y="1740"/>
                    </a:lnTo>
                    <a:lnTo>
                      <a:pt x="6199" y="1751"/>
                    </a:lnTo>
                    <a:lnTo>
                      <a:pt x="6201" y="1762"/>
                    </a:lnTo>
                    <a:lnTo>
                      <a:pt x="6203" y="1776"/>
                    </a:lnTo>
                    <a:lnTo>
                      <a:pt x="6207" y="1788"/>
                    </a:lnTo>
                    <a:lnTo>
                      <a:pt x="6211" y="1802"/>
                    </a:lnTo>
                    <a:lnTo>
                      <a:pt x="6218" y="1817"/>
                    </a:lnTo>
                    <a:lnTo>
                      <a:pt x="6226" y="1831"/>
                    </a:lnTo>
                    <a:lnTo>
                      <a:pt x="6234" y="1845"/>
                    </a:lnTo>
                    <a:lnTo>
                      <a:pt x="6245" y="1861"/>
                    </a:lnTo>
                    <a:lnTo>
                      <a:pt x="6258" y="1876"/>
                    </a:lnTo>
                    <a:lnTo>
                      <a:pt x="6273" y="1890"/>
                    </a:lnTo>
                    <a:lnTo>
                      <a:pt x="6289" y="1906"/>
                    </a:lnTo>
                    <a:lnTo>
                      <a:pt x="6308" y="1920"/>
                    </a:lnTo>
                    <a:lnTo>
                      <a:pt x="6329" y="1934"/>
                    </a:lnTo>
                    <a:lnTo>
                      <a:pt x="6354" y="1948"/>
                    </a:lnTo>
                    <a:lnTo>
                      <a:pt x="6380" y="1961"/>
                    </a:lnTo>
                    <a:lnTo>
                      <a:pt x="6409" y="1974"/>
                    </a:lnTo>
                    <a:lnTo>
                      <a:pt x="6442" y="1985"/>
                    </a:lnTo>
                    <a:lnTo>
                      <a:pt x="6478" y="1997"/>
                    </a:lnTo>
                    <a:lnTo>
                      <a:pt x="6516" y="2007"/>
                    </a:lnTo>
                    <a:lnTo>
                      <a:pt x="6557" y="2016"/>
                    </a:lnTo>
                    <a:lnTo>
                      <a:pt x="6604" y="2024"/>
                    </a:lnTo>
                    <a:lnTo>
                      <a:pt x="6653" y="2031"/>
                    </a:lnTo>
                    <a:lnTo>
                      <a:pt x="6705" y="2037"/>
                    </a:lnTo>
                    <a:lnTo>
                      <a:pt x="6759" y="2043"/>
                    </a:lnTo>
                    <a:lnTo>
                      <a:pt x="6811" y="2050"/>
                    </a:lnTo>
                    <a:lnTo>
                      <a:pt x="6863" y="2058"/>
                    </a:lnTo>
                    <a:lnTo>
                      <a:pt x="6913" y="2067"/>
                    </a:lnTo>
                    <a:lnTo>
                      <a:pt x="6961" y="2077"/>
                    </a:lnTo>
                    <a:lnTo>
                      <a:pt x="7007" y="2089"/>
                    </a:lnTo>
                    <a:lnTo>
                      <a:pt x="7052" y="2100"/>
                    </a:lnTo>
                    <a:lnTo>
                      <a:pt x="7096" y="2113"/>
                    </a:lnTo>
                    <a:lnTo>
                      <a:pt x="7138" y="2127"/>
                    </a:lnTo>
                    <a:lnTo>
                      <a:pt x="7179" y="2141"/>
                    </a:lnTo>
                    <a:lnTo>
                      <a:pt x="7218" y="2155"/>
                    </a:lnTo>
                    <a:lnTo>
                      <a:pt x="7255" y="2170"/>
                    </a:lnTo>
                    <a:lnTo>
                      <a:pt x="7290" y="2184"/>
                    </a:lnTo>
                    <a:lnTo>
                      <a:pt x="7324" y="2199"/>
                    </a:lnTo>
                    <a:lnTo>
                      <a:pt x="7357" y="2215"/>
                    </a:lnTo>
                    <a:lnTo>
                      <a:pt x="7388" y="2230"/>
                    </a:lnTo>
                    <a:lnTo>
                      <a:pt x="7416" y="2244"/>
                    </a:lnTo>
                    <a:lnTo>
                      <a:pt x="7444" y="2259"/>
                    </a:lnTo>
                    <a:lnTo>
                      <a:pt x="7470" y="2273"/>
                    </a:lnTo>
                    <a:lnTo>
                      <a:pt x="7493" y="2287"/>
                    </a:lnTo>
                    <a:lnTo>
                      <a:pt x="7535" y="2313"/>
                    </a:lnTo>
                    <a:lnTo>
                      <a:pt x="7570" y="2336"/>
                    </a:lnTo>
                    <a:lnTo>
                      <a:pt x="7597" y="2356"/>
                    </a:lnTo>
                    <a:lnTo>
                      <a:pt x="7618" y="2370"/>
                    </a:lnTo>
                    <a:lnTo>
                      <a:pt x="7629" y="2379"/>
                    </a:lnTo>
                    <a:lnTo>
                      <a:pt x="7633" y="2382"/>
                    </a:lnTo>
                    <a:lnTo>
                      <a:pt x="7686" y="2674"/>
                    </a:lnTo>
                    <a:lnTo>
                      <a:pt x="7677" y="2663"/>
                    </a:lnTo>
                    <a:lnTo>
                      <a:pt x="7655" y="2633"/>
                    </a:lnTo>
                    <a:lnTo>
                      <a:pt x="7638" y="2614"/>
                    </a:lnTo>
                    <a:lnTo>
                      <a:pt x="7619" y="2593"/>
                    </a:lnTo>
                    <a:lnTo>
                      <a:pt x="7597" y="2571"/>
                    </a:lnTo>
                    <a:lnTo>
                      <a:pt x="7573" y="2548"/>
                    </a:lnTo>
                    <a:lnTo>
                      <a:pt x="7561" y="2537"/>
                    </a:lnTo>
                    <a:lnTo>
                      <a:pt x="7547" y="2526"/>
                    </a:lnTo>
                    <a:lnTo>
                      <a:pt x="7534" y="2515"/>
                    </a:lnTo>
                    <a:lnTo>
                      <a:pt x="7521" y="2505"/>
                    </a:lnTo>
                    <a:lnTo>
                      <a:pt x="7506" y="2496"/>
                    </a:lnTo>
                    <a:lnTo>
                      <a:pt x="7492" y="2488"/>
                    </a:lnTo>
                    <a:lnTo>
                      <a:pt x="7478" y="2480"/>
                    </a:lnTo>
                    <a:lnTo>
                      <a:pt x="7462" y="2472"/>
                    </a:lnTo>
                    <a:lnTo>
                      <a:pt x="7448" y="2466"/>
                    </a:lnTo>
                    <a:lnTo>
                      <a:pt x="7433" y="2461"/>
                    </a:lnTo>
                    <a:lnTo>
                      <a:pt x="7417" y="2458"/>
                    </a:lnTo>
                    <a:lnTo>
                      <a:pt x="7402" y="2455"/>
                    </a:lnTo>
                    <a:lnTo>
                      <a:pt x="7388" y="2455"/>
                    </a:lnTo>
                    <a:lnTo>
                      <a:pt x="7372" y="2455"/>
                    </a:lnTo>
                    <a:lnTo>
                      <a:pt x="7357" y="2457"/>
                    </a:lnTo>
                    <a:lnTo>
                      <a:pt x="7343" y="2461"/>
                    </a:lnTo>
                    <a:lnTo>
                      <a:pt x="7312" y="2472"/>
                    </a:lnTo>
                    <a:lnTo>
                      <a:pt x="7282" y="2485"/>
                    </a:lnTo>
                    <a:lnTo>
                      <a:pt x="7251" y="2499"/>
                    </a:lnTo>
                    <a:lnTo>
                      <a:pt x="7223" y="2514"/>
                    </a:lnTo>
                    <a:lnTo>
                      <a:pt x="7195" y="2531"/>
                    </a:lnTo>
                    <a:lnTo>
                      <a:pt x="7170" y="2547"/>
                    </a:lnTo>
                    <a:lnTo>
                      <a:pt x="7157" y="2556"/>
                    </a:lnTo>
                    <a:lnTo>
                      <a:pt x="7146" y="2566"/>
                    </a:lnTo>
                    <a:lnTo>
                      <a:pt x="7136" y="2575"/>
                    </a:lnTo>
                    <a:lnTo>
                      <a:pt x="7127" y="2584"/>
                    </a:lnTo>
                    <a:lnTo>
                      <a:pt x="7117" y="2593"/>
                    </a:lnTo>
                    <a:lnTo>
                      <a:pt x="7109" y="2602"/>
                    </a:lnTo>
                    <a:lnTo>
                      <a:pt x="7102" y="2613"/>
                    </a:lnTo>
                    <a:lnTo>
                      <a:pt x="7096" y="2622"/>
                    </a:lnTo>
                    <a:lnTo>
                      <a:pt x="7092" y="2631"/>
                    </a:lnTo>
                    <a:lnTo>
                      <a:pt x="7088" y="2640"/>
                    </a:lnTo>
                    <a:lnTo>
                      <a:pt x="7086" y="2649"/>
                    </a:lnTo>
                    <a:lnTo>
                      <a:pt x="7085" y="2659"/>
                    </a:lnTo>
                    <a:lnTo>
                      <a:pt x="7085" y="2668"/>
                    </a:lnTo>
                    <a:lnTo>
                      <a:pt x="7087" y="2677"/>
                    </a:lnTo>
                    <a:lnTo>
                      <a:pt x="7090" y="2686"/>
                    </a:lnTo>
                    <a:lnTo>
                      <a:pt x="7094" y="2695"/>
                    </a:lnTo>
                    <a:lnTo>
                      <a:pt x="7101" y="2703"/>
                    </a:lnTo>
                    <a:lnTo>
                      <a:pt x="7108" y="2711"/>
                    </a:lnTo>
                    <a:lnTo>
                      <a:pt x="7118" y="2719"/>
                    </a:lnTo>
                    <a:lnTo>
                      <a:pt x="7130" y="2726"/>
                    </a:lnTo>
                    <a:lnTo>
                      <a:pt x="7145" y="2734"/>
                    </a:lnTo>
                    <a:lnTo>
                      <a:pt x="7163" y="2743"/>
                    </a:lnTo>
                    <a:lnTo>
                      <a:pt x="7187" y="2751"/>
                    </a:lnTo>
                    <a:lnTo>
                      <a:pt x="7214" y="2761"/>
                    </a:lnTo>
                    <a:lnTo>
                      <a:pt x="7277" y="2781"/>
                    </a:lnTo>
                    <a:lnTo>
                      <a:pt x="7353" y="2805"/>
                    </a:lnTo>
                    <a:lnTo>
                      <a:pt x="7438" y="2830"/>
                    </a:lnTo>
                    <a:lnTo>
                      <a:pt x="7530" y="2857"/>
                    </a:lnTo>
                    <a:lnTo>
                      <a:pt x="7626" y="2887"/>
                    </a:lnTo>
                    <a:lnTo>
                      <a:pt x="7725" y="2918"/>
                    </a:lnTo>
                    <a:lnTo>
                      <a:pt x="7776" y="2934"/>
                    </a:lnTo>
                    <a:lnTo>
                      <a:pt x="7825" y="2951"/>
                    </a:lnTo>
                    <a:lnTo>
                      <a:pt x="7874" y="2969"/>
                    </a:lnTo>
                    <a:lnTo>
                      <a:pt x="7922" y="2986"/>
                    </a:lnTo>
                    <a:lnTo>
                      <a:pt x="7968" y="3005"/>
                    </a:lnTo>
                    <a:lnTo>
                      <a:pt x="8013" y="3023"/>
                    </a:lnTo>
                    <a:lnTo>
                      <a:pt x="8057" y="3042"/>
                    </a:lnTo>
                    <a:lnTo>
                      <a:pt x="8099" y="3061"/>
                    </a:lnTo>
                    <a:lnTo>
                      <a:pt x="8138" y="3081"/>
                    </a:lnTo>
                    <a:lnTo>
                      <a:pt x="8175" y="3102"/>
                    </a:lnTo>
                    <a:lnTo>
                      <a:pt x="8209" y="3122"/>
                    </a:lnTo>
                    <a:lnTo>
                      <a:pt x="8239" y="3143"/>
                    </a:lnTo>
                    <a:lnTo>
                      <a:pt x="8266" y="3164"/>
                    </a:lnTo>
                    <a:lnTo>
                      <a:pt x="8289" y="3186"/>
                    </a:lnTo>
                    <a:lnTo>
                      <a:pt x="8308" y="3207"/>
                    </a:lnTo>
                    <a:lnTo>
                      <a:pt x="8323" y="3230"/>
                    </a:lnTo>
                    <a:lnTo>
                      <a:pt x="8337" y="3252"/>
                    </a:lnTo>
                    <a:lnTo>
                      <a:pt x="8353" y="3276"/>
                    </a:lnTo>
                    <a:lnTo>
                      <a:pt x="8371" y="3299"/>
                    </a:lnTo>
                    <a:lnTo>
                      <a:pt x="8392" y="3323"/>
                    </a:lnTo>
                    <a:lnTo>
                      <a:pt x="8414" y="3347"/>
                    </a:lnTo>
                    <a:lnTo>
                      <a:pt x="8439" y="3372"/>
                    </a:lnTo>
                    <a:lnTo>
                      <a:pt x="8466" y="3396"/>
                    </a:lnTo>
                    <a:lnTo>
                      <a:pt x="8493" y="3421"/>
                    </a:lnTo>
                    <a:lnTo>
                      <a:pt x="8523" y="3447"/>
                    </a:lnTo>
                    <a:lnTo>
                      <a:pt x="8553" y="3471"/>
                    </a:lnTo>
                    <a:lnTo>
                      <a:pt x="8584" y="3495"/>
                    </a:lnTo>
                    <a:lnTo>
                      <a:pt x="8617" y="3519"/>
                    </a:lnTo>
                    <a:lnTo>
                      <a:pt x="8650" y="3543"/>
                    </a:lnTo>
                    <a:lnTo>
                      <a:pt x="8685" y="3566"/>
                    </a:lnTo>
                    <a:lnTo>
                      <a:pt x="8718" y="3589"/>
                    </a:lnTo>
                    <a:lnTo>
                      <a:pt x="8753" y="3611"/>
                    </a:lnTo>
                    <a:lnTo>
                      <a:pt x="8788" y="3633"/>
                    </a:lnTo>
                    <a:lnTo>
                      <a:pt x="8823" y="3653"/>
                    </a:lnTo>
                    <a:lnTo>
                      <a:pt x="8858" y="3673"/>
                    </a:lnTo>
                    <a:lnTo>
                      <a:pt x="8891" y="3692"/>
                    </a:lnTo>
                    <a:lnTo>
                      <a:pt x="8926" y="3710"/>
                    </a:lnTo>
                    <a:lnTo>
                      <a:pt x="8959" y="3726"/>
                    </a:lnTo>
                    <a:lnTo>
                      <a:pt x="8992" y="3742"/>
                    </a:lnTo>
                    <a:lnTo>
                      <a:pt x="9023" y="3756"/>
                    </a:lnTo>
                    <a:lnTo>
                      <a:pt x="9053" y="3769"/>
                    </a:lnTo>
                    <a:lnTo>
                      <a:pt x="9083" y="3780"/>
                    </a:lnTo>
                    <a:lnTo>
                      <a:pt x="9110" y="3790"/>
                    </a:lnTo>
                    <a:lnTo>
                      <a:pt x="9137" y="3799"/>
                    </a:lnTo>
                    <a:lnTo>
                      <a:pt x="9161" y="3805"/>
                    </a:lnTo>
                    <a:lnTo>
                      <a:pt x="9184" y="3810"/>
                    </a:lnTo>
                    <a:lnTo>
                      <a:pt x="9205" y="3813"/>
                    </a:lnTo>
                    <a:lnTo>
                      <a:pt x="9223" y="3814"/>
                    </a:lnTo>
                    <a:lnTo>
                      <a:pt x="9290" y="3814"/>
                    </a:lnTo>
                    <a:lnTo>
                      <a:pt x="9352" y="3816"/>
                    </a:lnTo>
                    <a:lnTo>
                      <a:pt x="9382" y="3817"/>
                    </a:lnTo>
                    <a:lnTo>
                      <a:pt x="9409" y="3819"/>
                    </a:lnTo>
                    <a:lnTo>
                      <a:pt x="9437" y="3823"/>
                    </a:lnTo>
                    <a:lnTo>
                      <a:pt x="9463" y="3827"/>
                    </a:lnTo>
                    <a:lnTo>
                      <a:pt x="9486" y="3832"/>
                    </a:lnTo>
                    <a:lnTo>
                      <a:pt x="9510" y="3840"/>
                    </a:lnTo>
                    <a:lnTo>
                      <a:pt x="9521" y="3844"/>
                    </a:lnTo>
                    <a:lnTo>
                      <a:pt x="9531" y="3848"/>
                    </a:lnTo>
                    <a:lnTo>
                      <a:pt x="9541" y="3853"/>
                    </a:lnTo>
                    <a:lnTo>
                      <a:pt x="9552" y="3858"/>
                    </a:lnTo>
                    <a:lnTo>
                      <a:pt x="9562" y="3864"/>
                    </a:lnTo>
                    <a:lnTo>
                      <a:pt x="9571" y="3870"/>
                    </a:lnTo>
                    <a:lnTo>
                      <a:pt x="9580" y="3877"/>
                    </a:lnTo>
                    <a:lnTo>
                      <a:pt x="9589" y="3885"/>
                    </a:lnTo>
                    <a:lnTo>
                      <a:pt x="9598" y="3892"/>
                    </a:lnTo>
                    <a:lnTo>
                      <a:pt x="9606" y="3900"/>
                    </a:lnTo>
                    <a:lnTo>
                      <a:pt x="9614" y="3909"/>
                    </a:lnTo>
                    <a:lnTo>
                      <a:pt x="9621" y="3918"/>
                    </a:lnTo>
                    <a:lnTo>
                      <a:pt x="9669" y="3979"/>
                    </a:lnTo>
                    <a:lnTo>
                      <a:pt x="9746" y="4071"/>
                    </a:lnTo>
                    <a:lnTo>
                      <a:pt x="9840" y="4183"/>
                    </a:lnTo>
                    <a:lnTo>
                      <a:pt x="9943" y="4303"/>
                    </a:lnTo>
                    <a:lnTo>
                      <a:pt x="10042" y="4418"/>
                    </a:lnTo>
                    <a:lnTo>
                      <a:pt x="10126" y="4515"/>
                    </a:lnTo>
                    <a:lnTo>
                      <a:pt x="10184" y="4582"/>
                    </a:lnTo>
                    <a:lnTo>
                      <a:pt x="10206" y="4608"/>
                    </a:lnTo>
                    <a:lnTo>
                      <a:pt x="10189" y="4599"/>
                    </a:lnTo>
                    <a:lnTo>
                      <a:pt x="10146" y="4576"/>
                    </a:lnTo>
                    <a:lnTo>
                      <a:pt x="10116" y="4561"/>
                    </a:lnTo>
                    <a:lnTo>
                      <a:pt x="10082" y="4546"/>
                    </a:lnTo>
                    <a:lnTo>
                      <a:pt x="10045" y="4528"/>
                    </a:lnTo>
                    <a:lnTo>
                      <a:pt x="10006" y="4512"/>
                    </a:lnTo>
                    <a:lnTo>
                      <a:pt x="9966" y="4497"/>
                    </a:lnTo>
                    <a:lnTo>
                      <a:pt x="9925" y="4482"/>
                    </a:lnTo>
                    <a:lnTo>
                      <a:pt x="9906" y="4476"/>
                    </a:lnTo>
                    <a:lnTo>
                      <a:pt x="9885" y="4471"/>
                    </a:lnTo>
                    <a:lnTo>
                      <a:pt x="9866" y="4466"/>
                    </a:lnTo>
                    <a:lnTo>
                      <a:pt x="9847" y="4463"/>
                    </a:lnTo>
                    <a:lnTo>
                      <a:pt x="9829" y="4460"/>
                    </a:lnTo>
                    <a:lnTo>
                      <a:pt x="9812" y="4458"/>
                    </a:lnTo>
                    <a:lnTo>
                      <a:pt x="9795" y="4457"/>
                    </a:lnTo>
                    <a:lnTo>
                      <a:pt x="9779" y="4458"/>
                    </a:lnTo>
                    <a:lnTo>
                      <a:pt x="9764" y="4460"/>
                    </a:lnTo>
                    <a:lnTo>
                      <a:pt x="9751" y="4463"/>
                    </a:lnTo>
                    <a:lnTo>
                      <a:pt x="9739" y="4468"/>
                    </a:lnTo>
                    <a:lnTo>
                      <a:pt x="9729" y="4475"/>
                    </a:lnTo>
                    <a:lnTo>
                      <a:pt x="9718" y="4482"/>
                    </a:lnTo>
                    <a:lnTo>
                      <a:pt x="9710" y="4491"/>
                    </a:lnTo>
                    <a:lnTo>
                      <a:pt x="9701" y="4502"/>
                    </a:lnTo>
                    <a:lnTo>
                      <a:pt x="9694" y="4512"/>
                    </a:lnTo>
                    <a:lnTo>
                      <a:pt x="9687" y="4523"/>
                    </a:lnTo>
                    <a:lnTo>
                      <a:pt x="9680" y="4534"/>
                    </a:lnTo>
                    <a:lnTo>
                      <a:pt x="9673" y="4547"/>
                    </a:lnTo>
                    <a:lnTo>
                      <a:pt x="9668" y="4559"/>
                    </a:lnTo>
                    <a:lnTo>
                      <a:pt x="9647" y="4613"/>
                    </a:lnTo>
                    <a:lnTo>
                      <a:pt x="9628" y="4668"/>
                    </a:lnTo>
                    <a:lnTo>
                      <a:pt x="9617" y="4695"/>
                    </a:lnTo>
                    <a:lnTo>
                      <a:pt x="9606" y="4721"/>
                    </a:lnTo>
                    <a:lnTo>
                      <a:pt x="9600" y="4733"/>
                    </a:lnTo>
                    <a:lnTo>
                      <a:pt x="9594" y="4745"/>
                    </a:lnTo>
                    <a:lnTo>
                      <a:pt x="9586" y="4756"/>
                    </a:lnTo>
                    <a:lnTo>
                      <a:pt x="9578" y="4767"/>
                    </a:lnTo>
                    <a:lnTo>
                      <a:pt x="9570" y="4777"/>
                    </a:lnTo>
                    <a:lnTo>
                      <a:pt x="9561" y="4786"/>
                    </a:lnTo>
                    <a:lnTo>
                      <a:pt x="9552" y="4794"/>
                    </a:lnTo>
                    <a:lnTo>
                      <a:pt x="9541" y="4801"/>
                    </a:lnTo>
                    <a:lnTo>
                      <a:pt x="9529" y="4808"/>
                    </a:lnTo>
                    <a:lnTo>
                      <a:pt x="9517" y="4813"/>
                    </a:lnTo>
                    <a:lnTo>
                      <a:pt x="9504" y="4818"/>
                    </a:lnTo>
                    <a:lnTo>
                      <a:pt x="9490" y="4821"/>
                    </a:lnTo>
                    <a:lnTo>
                      <a:pt x="9451" y="4819"/>
                    </a:lnTo>
                    <a:lnTo>
                      <a:pt x="9369" y="4811"/>
                    </a:lnTo>
                    <a:lnTo>
                      <a:pt x="9246" y="4794"/>
                    </a:lnTo>
                    <a:lnTo>
                      <a:pt x="9083" y="4772"/>
                    </a:lnTo>
                    <a:lnTo>
                      <a:pt x="8885" y="4744"/>
                    </a:lnTo>
                    <a:lnTo>
                      <a:pt x="8655" y="4710"/>
                    </a:lnTo>
                    <a:lnTo>
                      <a:pt x="8395" y="4671"/>
                    </a:lnTo>
                    <a:lnTo>
                      <a:pt x="8109" y="4629"/>
                    </a:lnTo>
                    <a:lnTo>
                      <a:pt x="7470" y="4530"/>
                    </a:lnTo>
                    <a:lnTo>
                      <a:pt x="6760" y="4421"/>
                    </a:lnTo>
                    <a:lnTo>
                      <a:pt x="6006" y="4303"/>
                    </a:lnTo>
                    <a:lnTo>
                      <a:pt x="5228" y="4180"/>
                    </a:lnTo>
                    <a:lnTo>
                      <a:pt x="4453" y="4058"/>
                    </a:lnTo>
                    <a:lnTo>
                      <a:pt x="3703" y="3939"/>
                    </a:lnTo>
                    <a:lnTo>
                      <a:pt x="3003" y="3827"/>
                    </a:lnTo>
                    <a:lnTo>
                      <a:pt x="2377" y="3727"/>
                    </a:lnTo>
                    <a:lnTo>
                      <a:pt x="1848" y="3643"/>
                    </a:lnTo>
                    <a:lnTo>
                      <a:pt x="1440" y="3578"/>
                    </a:lnTo>
                    <a:lnTo>
                      <a:pt x="1179" y="3536"/>
                    </a:lnTo>
                    <a:lnTo>
                      <a:pt x="1086" y="3520"/>
                    </a:lnTo>
                    <a:lnTo>
                      <a:pt x="1077" y="3499"/>
                    </a:lnTo>
                    <a:lnTo>
                      <a:pt x="1048" y="3442"/>
                    </a:lnTo>
                    <a:lnTo>
                      <a:pt x="1028" y="3403"/>
                    </a:lnTo>
                    <a:lnTo>
                      <a:pt x="1003" y="3360"/>
                    </a:lnTo>
                    <a:lnTo>
                      <a:pt x="989" y="3337"/>
                    </a:lnTo>
                    <a:lnTo>
                      <a:pt x="974" y="3314"/>
                    </a:lnTo>
                    <a:lnTo>
                      <a:pt x="958" y="3290"/>
                    </a:lnTo>
                    <a:lnTo>
                      <a:pt x="941" y="3266"/>
                    </a:lnTo>
                    <a:lnTo>
                      <a:pt x="923" y="3241"/>
                    </a:lnTo>
                    <a:lnTo>
                      <a:pt x="905" y="3217"/>
                    </a:lnTo>
                    <a:lnTo>
                      <a:pt x="886" y="3194"/>
                    </a:lnTo>
                    <a:lnTo>
                      <a:pt x="865" y="3170"/>
                    </a:lnTo>
                    <a:lnTo>
                      <a:pt x="844" y="3148"/>
                    </a:lnTo>
                    <a:lnTo>
                      <a:pt x="821" y="3125"/>
                    </a:lnTo>
                    <a:lnTo>
                      <a:pt x="798" y="3105"/>
                    </a:lnTo>
                    <a:lnTo>
                      <a:pt x="774" y="3084"/>
                    </a:lnTo>
                    <a:lnTo>
                      <a:pt x="749" y="3066"/>
                    </a:lnTo>
                    <a:lnTo>
                      <a:pt x="724" y="3050"/>
                    </a:lnTo>
                    <a:lnTo>
                      <a:pt x="698" y="3034"/>
                    </a:lnTo>
                    <a:lnTo>
                      <a:pt x="671" y="3021"/>
                    </a:lnTo>
                    <a:lnTo>
                      <a:pt x="643" y="3010"/>
                    </a:lnTo>
                    <a:lnTo>
                      <a:pt x="615" y="3001"/>
                    </a:lnTo>
                    <a:lnTo>
                      <a:pt x="587" y="2995"/>
                    </a:lnTo>
                    <a:lnTo>
                      <a:pt x="557" y="2991"/>
                    </a:lnTo>
                    <a:lnTo>
                      <a:pt x="527" y="2988"/>
                    </a:lnTo>
                    <a:lnTo>
                      <a:pt x="498" y="2984"/>
                    </a:lnTo>
                    <a:lnTo>
                      <a:pt x="470" y="2980"/>
                    </a:lnTo>
                    <a:lnTo>
                      <a:pt x="441" y="2976"/>
                    </a:lnTo>
                    <a:lnTo>
                      <a:pt x="414" y="2970"/>
                    </a:lnTo>
                    <a:lnTo>
                      <a:pt x="387" y="2964"/>
                    </a:lnTo>
                    <a:lnTo>
                      <a:pt x="361" y="2957"/>
                    </a:lnTo>
                    <a:lnTo>
                      <a:pt x="336" y="2951"/>
                    </a:lnTo>
                    <a:lnTo>
                      <a:pt x="287" y="2936"/>
                    </a:lnTo>
                    <a:lnTo>
                      <a:pt x="241" y="2921"/>
                    </a:lnTo>
                    <a:lnTo>
                      <a:pt x="199" y="2904"/>
                    </a:lnTo>
                    <a:lnTo>
                      <a:pt x="160" y="2888"/>
                    </a:lnTo>
                    <a:lnTo>
                      <a:pt x="124" y="2873"/>
                    </a:lnTo>
                    <a:lnTo>
                      <a:pt x="93" y="2857"/>
                    </a:lnTo>
                    <a:lnTo>
                      <a:pt x="66" y="2843"/>
                    </a:lnTo>
                    <a:lnTo>
                      <a:pt x="43" y="2831"/>
                    </a:lnTo>
                    <a:lnTo>
                      <a:pt x="11" y="2812"/>
                    </a:lnTo>
                    <a:lnTo>
                      <a:pt x="0" y="2805"/>
                    </a:lnTo>
                    <a:lnTo>
                      <a:pt x="15" y="2806"/>
                    </a:lnTo>
                    <a:lnTo>
                      <a:pt x="56" y="2807"/>
                    </a:lnTo>
                    <a:lnTo>
                      <a:pt x="83" y="2807"/>
                    </a:lnTo>
                    <a:lnTo>
                      <a:pt x="115" y="2806"/>
                    </a:lnTo>
                    <a:lnTo>
                      <a:pt x="150" y="2805"/>
                    </a:lnTo>
                    <a:lnTo>
                      <a:pt x="185" y="2802"/>
                    </a:lnTo>
                    <a:lnTo>
                      <a:pt x="223" y="2797"/>
                    </a:lnTo>
                    <a:lnTo>
                      <a:pt x="262" y="2791"/>
                    </a:lnTo>
                    <a:lnTo>
                      <a:pt x="281" y="2787"/>
                    </a:lnTo>
                    <a:lnTo>
                      <a:pt x="299" y="2783"/>
                    </a:lnTo>
                    <a:lnTo>
                      <a:pt x="317" y="2777"/>
                    </a:lnTo>
                    <a:lnTo>
                      <a:pt x="336" y="2771"/>
                    </a:lnTo>
                    <a:lnTo>
                      <a:pt x="353" y="2765"/>
                    </a:lnTo>
                    <a:lnTo>
                      <a:pt x="370" y="2758"/>
                    </a:lnTo>
                    <a:lnTo>
                      <a:pt x="386" y="2751"/>
                    </a:lnTo>
                    <a:lnTo>
                      <a:pt x="401" y="2743"/>
                    </a:lnTo>
                    <a:lnTo>
                      <a:pt x="416" y="2733"/>
                    </a:lnTo>
                    <a:lnTo>
                      <a:pt x="429" y="2723"/>
                    </a:lnTo>
                    <a:lnTo>
                      <a:pt x="441" y="2712"/>
                    </a:lnTo>
                    <a:lnTo>
                      <a:pt x="452" y="2700"/>
                    </a:lnTo>
                    <a:lnTo>
                      <a:pt x="463" y="2687"/>
                    </a:lnTo>
                    <a:lnTo>
                      <a:pt x="475" y="2673"/>
                    </a:lnTo>
                    <a:lnTo>
                      <a:pt x="489" y="2658"/>
                    </a:lnTo>
                    <a:lnTo>
                      <a:pt x="506" y="2642"/>
                    </a:lnTo>
                    <a:lnTo>
                      <a:pt x="542" y="2608"/>
                    </a:lnTo>
                    <a:lnTo>
                      <a:pt x="582" y="2570"/>
                    </a:lnTo>
                    <a:lnTo>
                      <a:pt x="624" y="2529"/>
                    </a:lnTo>
                    <a:lnTo>
                      <a:pt x="669" y="2486"/>
                    </a:lnTo>
                    <a:lnTo>
                      <a:pt x="713" y="2441"/>
                    </a:lnTo>
                    <a:lnTo>
                      <a:pt x="756" y="2395"/>
                    </a:lnTo>
                    <a:lnTo>
                      <a:pt x="777" y="2371"/>
                    </a:lnTo>
                    <a:lnTo>
                      <a:pt x="797" y="2347"/>
                    </a:lnTo>
                    <a:lnTo>
                      <a:pt x="816" y="2323"/>
                    </a:lnTo>
                    <a:lnTo>
                      <a:pt x="833" y="2298"/>
                    </a:lnTo>
                    <a:lnTo>
                      <a:pt x="851" y="2274"/>
                    </a:lnTo>
                    <a:lnTo>
                      <a:pt x="865" y="2249"/>
                    </a:lnTo>
                    <a:lnTo>
                      <a:pt x="879" y="2225"/>
                    </a:lnTo>
                    <a:lnTo>
                      <a:pt x="891" y="2200"/>
                    </a:lnTo>
                    <a:lnTo>
                      <a:pt x="901" y="2176"/>
                    </a:lnTo>
                    <a:lnTo>
                      <a:pt x="909" y="2151"/>
                    </a:lnTo>
                    <a:lnTo>
                      <a:pt x="914" y="2128"/>
                    </a:lnTo>
                    <a:lnTo>
                      <a:pt x="917" y="2103"/>
                    </a:lnTo>
                    <a:lnTo>
                      <a:pt x="918" y="2080"/>
                    </a:lnTo>
                    <a:lnTo>
                      <a:pt x="916" y="2056"/>
                    </a:lnTo>
                    <a:lnTo>
                      <a:pt x="911" y="2033"/>
                    </a:lnTo>
                    <a:lnTo>
                      <a:pt x="903" y="2011"/>
                    </a:lnTo>
                    <a:lnTo>
                      <a:pt x="893" y="1987"/>
                    </a:lnTo>
                    <a:lnTo>
                      <a:pt x="886" y="1964"/>
                    </a:lnTo>
                    <a:lnTo>
                      <a:pt x="879" y="1940"/>
                    </a:lnTo>
                    <a:lnTo>
                      <a:pt x="874" y="1915"/>
                    </a:lnTo>
                    <a:lnTo>
                      <a:pt x="870" y="1889"/>
                    </a:lnTo>
                    <a:lnTo>
                      <a:pt x="867" y="1864"/>
                    </a:lnTo>
                    <a:lnTo>
                      <a:pt x="866" y="1837"/>
                    </a:lnTo>
                    <a:lnTo>
                      <a:pt x="865" y="1810"/>
                    </a:lnTo>
                    <a:lnTo>
                      <a:pt x="866" y="1784"/>
                    </a:lnTo>
                    <a:lnTo>
                      <a:pt x="867" y="1757"/>
                    </a:lnTo>
                    <a:lnTo>
                      <a:pt x="869" y="1731"/>
                    </a:lnTo>
                    <a:lnTo>
                      <a:pt x="872" y="1704"/>
                    </a:lnTo>
                    <a:lnTo>
                      <a:pt x="875" y="1678"/>
                    </a:lnTo>
                    <a:lnTo>
                      <a:pt x="879" y="1653"/>
                    </a:lnTo>
                    <a:lnTo>
                      <a:pt x="884" y="1627"/>
                    </a:lnTo>
                    <a:lnTo>
                      <a:pt x="889" y="1603"/>
                    </a:lnTo>
                    <a:lnTo>
                      <a:pt x="899" y="1556"/>
                    </a:lnTo>
                    <a:lnTo>
                      <a:pt x="910" y="1513"/>
                    </a:lnTo>
                    <a:lnTo>
                      <a:pt x="921" y="1474"/>
                    </a:lnTo>
                    <a:lnTo>
                      <a:pt x="932" y="1440"/>
                    </a:lnTo>
                    <a:lnTo>
                      <a:pt x="948" y="1392"/>
                    </a:lnTo>
                    <a:lnTo>
                      <a:pt x="955" y="1373"/>
                    </a:lnTo>
                    <a:lnTo>
                      <a:pt x="958" y="1380"/>
                    </a:lnTo>
                    <a:lnTo>
                      <a:pt x="967" y="1394"/>
                    </a:lnTo>
                    <a:lnTo>
                      <a:pt x="983" y="1416"/>
                    </a:lnTo>
                    <a:lnTo>
                      <a:pt x="1002" y="1444"/>
                    </a:lnTo>
                    <a:lnTo>
                      <a:pt x="1027" y="1477"/>
                    </a:lnTo>
                    <a:lnTo>
                      <a:pt x="1054" y="1511"/>
                    </a:lnTo>
                    <a:lnTo>
                      <a:pt x="1069" y="1528"/>
                    </a:lnTo>
                    <a:lnTo>
                      <a:pt x="1084" y="1545"/>
                    </a:lnTo>
                    <a:lnTo>
                      <a:pt x="1101" y="1563"/>
                    </a:lnTo>
                    <a:lnTo>
                      <a:pt x="1117" y="1579"/>
                    </a:lnTo>
                    <a:lnTo>
                      <a:pt x="1134" y="1595"/>
                    </a:lnTo>
                    <a:lnTo>
                      <a:pt x="1152" y="1610"/>
                    </a:lnTo>
                    <a:lnTo>
                      <a:pt x="1169" y="1623"/>
                    </a:lnTo>
                    <a:lnTo>
                      <a:pt x="1187" y="1635"/>
                    </a:lnTo>
                    <a:lnTo>
                      <a:pt x="1204" y="1646"/>
                    </a:lnTo>
                    <a:lnTo>
                      <a:pt x="1222" y="1654"/>
                    </a:lnTo>
                    <a:lnTo>
                      <a:pt x="1240" y="1661"/>
                    </a:lnTo>
                    <a:lnTo>
                      <a:pt x="1257" y="1665"/>
                    </a:lnTo>
                    <a:lnTo>
                      <a:pt x="1275" y="1666"/>
                    </a:lnTo>
                    <a:lnTo>
                      <a:pt x="1291" y="1665"/>
                    </a:lnTo>
                    <a:lnTo>
                      <a:pt x="1307" y="1661"/>
                    </a:lnTo>
                    <a:lnTo>
                      <a:pt x="1323" y="1653"/>
                    </a:lnTo>
                    <a:lnTo>
                      <a:pt x="1338" y="1642"/>
                    </a:lnTo>
                    <a:lnTo>
                      <a:pt x="1353" y="1627"/>
                    </a:lnTo>
                    <a:lnTo>
                      <a:pt x="1367" y="1609"/>
                    </a:lnTo>
                    <a:lnTo>
                      <a:pt x="1380" y="1586"/>
                    </a:lnTo>
                    <a:lnTo>
                      <a:pt x="1392" y="1560"/>
                    </a:lnTo>
                    <a:lnTo>
                      <a:pt x="1405" y="1531"/>
                    </a:lnTo>
                    <a:lnTo>
                      <a:pt x="1418" y="1500"/>
                    </a:lnTo>
                    <a:lnTo>
                      <a:pt x="1430" y="1467"/>
                    </a:lnTo>
                    <a:lnTo>
                      <a:pt x="1457" y="1394"/>
                    </a:lnTo>
                    <a:lnTo>
                      <a:pt x="1483" y="1315"/>
                    </a:lnTo>
                    <a:lnTo>
                      <a:pt x="1510" y="1232"/>
                    </a:lnTo>
                    <a:lnTo>
                      <a:pt x="1538" y="1146"/>
                    </a:lnTo>
                    <a:lnTo>
                      <a:pt x="1566" y="1058"/>
                    </a:lnTo>
                    <a:lnTo>
                      <a:pt x="1595" y="970"/>
                    </a:lnTo>
                    <a:lnTo>
                      <a:pt x="1624" y="884"/>
                    </a:lnTo>
                    <a:lnTo>
                      <a:pt x="1652" y="802"/>
                    </a:lnTo>
                    <a:lnTo>
                      <a:pt x="1667" y="764"/>
                    </a:lnTo>
                    <a:lnTo>
                      <a:pt x="1682" y="726"/>
                    </a:lnTo>
                    <a:lnTo>
                      <a:pt x="1696" y="690"/>
                    </a:lnTo>
                    <a:lnTo>
                      <a:pt x="1712" y="655"/>
                    </a:lnTo>
                    <a:lnTo>
                      <a:pt x="1726" y="623"/>
                    </a:lnTo>
                    <a:lnTo>
                      <a:pt x="1741" y="594"/>
                    </a:lnTo>
                    <a:lnTo>
                      <a:pt x="1756" y="566"/>
                    </a:lnTo>
                    <a:lnTo>
                      <a:pt x="1771" y="542"/>
                    </a:lnTo>
                    <a:lnTo>
                      <a:pt x="1785" y="520"/>
                    </a:lnTo>
                    <a:lnTo>
                      <a:pt x="1801" y="502"/>
                    </a:lnTo>
                    <a:lnTo>
                      <a:pt x="1816" y="486"/>
                    </a:lnTo>
                    <a:lnTo>
                      <a:pt x="1830" y="475"/>
                    </a:lnTo>
                    <a:lnTo>
                      <a:pt x="1907" y="424"/>
                    </a:lnTo>
                    <a:lnTo>
                      <a:pt x="2008" y="356"/>
                    </a:lnTo>
                    <a:lnTo>
                      <a:pt x="2126" y="279"/>
                    </a:lnTo>
                    <a:lnTo>
                      <a:pt x="2248" y="198"/>
                    </a:lnTo>
                    <a:lnTo>
                      <a:pt x="2362" y="123"/>
                    </a:lnTo>
                    <a:lnTo>
                      <a:pt x="2457" y="60"/>
                    </a:lnTo>
                    <a:lnTo>
                      <a:pt x="2522" y="17"/>
                    </a:lnTo>
                    <a:lnTo>
                      <a:pt x="2547" y="0"/>
                    </a:lnTo>
                    <a:lnTo>
                      <a:pt x="2544" y="17"/>
                    </a:lnTo>
                    <a:lnTo>
                      <a:pt x="2538" y="61"/>
                    </a:lnTo>
                    <a:lnTo>
                      <a:pt x="2536" y="90"/>
                    </a:lnTo>
                    <a:lnTo>
                      <a:pt x="2535" y="123"/>
                    </a:lnTo>
                    <a:lnTo>
                      <a:pt x="2535" y="139"/>
                    </a:lnTo>
                    <a:lnTo>
                      <a:pt x="2536" y="157"/>
                    </a:lnTo>
                    <a:lnTo>
                      <a:pt x="2537" y="174"/>
                    </a:lnTo>
                    <a:lnTo>
                      <a:pt x="2539" y="192"/>
                    </a:lnTo>
                    <a:lnTo>
                      <a:pt x="2542" y="209"/>
                    </a:lnTo>
                    <a:lnTo>
                      <a:pt x="2546" y="225"/>
                    </a:lnTo>
                    <a:lnTo>
                      <a:pt x="2550" y="242"/>
                    </a:lnTo>
                    <a:lnTo>
                      <a:pt x="2556" y="258"/>
                    </a:lnTo>
                    <a:lnTo>
                      <a:pt x="2562" y="272"/>
                    </a:lnTo>
                    <a:lnTo>
                      <a:pt x="2570" y="287"/>
                    </a:lnTo>
                    <a:lnTo>
                      <a:pt x="2580" y="300"/>
                    </a:lnTo>
                    <a:lnTo>
                      <a:pt x="2590" y="312"/>
                    </a:lnTo>
                    <a:lnTo>
                      <a:pt x="2601" y="323"/>
                    </a:lnTo>
                    <a:lnTo>
                      <a:pt x="2614" y="331"/>
                    </a:lnTo>
                    <a:lnTo>
                      <a:pt x="2630" y="339"/>
                    </a:lnTo>
                    <a:lnTo>
                      <a:pt x="2646" y="344"/>
                    </a:lnTo>
                    <a:lnTo>
                      <a:pt x="2665" y="347"/>
                    </a:lnTo>
                    <a:lnTo>
                      <a:pt x="2684" y="348"/>
                    </a:lnTo>
                    <a:lnTo>
                      <a:pt x="2707" y="347"/>
                    </a:lnTo>
                    <a:lnTo>
                      <a:pt x="2730" y="343"/>
                    </a:lnTo>
                    <a:lnTo>
                      <a:pt x="2830" y="322"/>
                    </a:lnTo>
                    <a:lnTo>
                      <a:pt x="2931" y="298"/>
                    </a:lnTo>
                    <a:lnTo>
                      <a:pt x="2981" y="287"/>
                    </a:lnTo>
                    <a:lnTo>
                      <a:pt x="3030" y="275"/>
                    </a:lnTo>
                    <a:lnTo>
                      <a:pt x="3078" y="265"/>
                    </a:lnTo>
                    <a:lnTo>
                      <a:pt x="3125" y="257"/>
                    </a:lnTo>
                    <a:lnTo>
                      <a:pt x="3170" y="251"/>
                    </a:lnTo>
                    <a:lnTo>
                      <a:pt x="3213" y="247"/>
                    </a:lnTo>
                    <a:lnTo>
                      <a:pt x="3235" y="246"/>
                    </a:lnTo>
                    <a:lnTo>
                      <a:pt x="3255" y="245"/>
                    </a:lnTo>
                    <a:lnTo>
                      <a:pt x="3275" y="246"/>
                    </a:lnTo>
                    <a:lnTo>
                      <a:pt x="3294" y="247"/>
                    </a:lnTo>
                    <a:lnTo>
                      <a:pt x="3313" y="249"/>
                    </a:lnTo>
                    <a:lnTo>
                      <a:pt x="3330" y="252"/>
                    </a:lnTo>
                    <a:lnTo>
                      <a:pt x="3347" y="255"/>
                    </a:lnTo>
                    <a:lnTo>
                      <a:pt x="3364" y="260"/>
                    </a:lnTo>
                    <a:lnTo>
                      <a:pt x="3379" y="266"/>
                    </a:lnTo>
                    <a:lnTo>
                      <a:pt x="3393" y="273"/>
                    </a:lnTo>
                    <a:lnTo>
                      <a:pt x="3407" y="282"/>
                    </a:lnTo>
                    <a:lnTo>
                      <a:pt x="3420" y="291"/>
                    </a:lnTo>
                    <a:lnTo>
                      <a:pt x="3445" y="310"/>
                    </a:lnTo>
                    <a:lnTo>
                      <a:pt x="3470" y="328"/>
                    </a:lnTo>
                    <a:lnTo>
                      <a:pt x="3496" y="344"/>
                    </a:lnTo>
                    <a:lnTo>
                      <a:pt x="3521" y="359"/>
                    </a:lnTo>
                    <a:lnTo>
                      <a:pt x="3547" y="374"/>
                    </a:lnTo>
                    <a:lnTo>
                      <a:pt x="3571" y="387"/>
                    </a:lnTo>
                    <a:lnTo>
                      <a:pt x="3594" y="398"/>
                    </a:lnTo>
                    <a:lnTo>
                      <a:pt x="3616" y="410"/>
                    </a:lnTo>
                    <a:lnTo>
                      <a:pt x="3654" y="426"/>
                    </a:lnTo>
                    <a:lnTo>
                      <a:pt x="3684" y="438"/>
                    </a:lnTo>
                    <a:lnTo>
                      <a:pt x="3704" y="446"/>
                    </a:lnTo>
                    <a:lnTo>
                      <a:pt x="3711" y="448"/>
                    </a:lnTo>
                    <a:lnTo>
                      <a:pt x="3897" y="183"/>
                    </a:lnTo>
                    <a:lnTo>
                      <a:pt x="3976" y="475"/>
                    </a:lnTo>
                    <a:lnTo>
                      <a:pt x="4214" y="448"/>
                    </a:lnTo>
                    <a:close/>
                  </a:path>
                </a:pathLst>
              </a:custGeom>
              <a:solidFill>
                <a:srgbClr val="9ACE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84" name="Freeform 379">
                <a:extLst>
                  <a:ext uri="{FF2B5EF4-FFF2-40B4-BE49-F238E27FC236}">
                    <a16:creationId xmlns:a16="http://schemas.microsoft.com/office/drawing/2014/main" id="{3B5C569E-8C1C-41C4-821C-8484EE35C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0" y="1354"/>
                <a:ext cx="537" cy="254"/>
              </a:xfrm>
              <a:custGeom>
                <a:avLst/>
                <a:gdLst>
                  <a:gd name="T0" fmla="*/ 12 w 10206"/>
                  <a:gd name="T1" fmla="*/ 2 h 4821"/>
                  <a:gd name="T2" fmla="*/ 13 w 10206"/>
                  <a:gd name="T3" fmla="*/ 3 h 4821"/>
                  <a:gd name="T4" fmla="*/ 15 w 10206"/>
                  <a:gd name="T5" fmla="*/ 4 h 4821"/>
                  <a:gd name="T6" fmla="*/ 16 w 10206"/>
                  <a:gd name="T7" fmla="*/ 4 h 4821"/>
                  <a:gd name="T8" fmla="*/ 17 w 10206"/>
                  <a:gd name="T9" fmla="*/ 4 h 4821"/>
                  <a:gd name="T10" fmla="*/ 17 w 10206"/>
                  <a:gd name="T11" fmla="*/ 5 h 4821"/>
                  <a:gd name="T12" fmla="*/ 17 w 10206"/>
                  <a:gd name="T13" fmla="*/ 5 h 4821"/>
                  <a:gd name="T14" fmla="*/ 17 w 10206"/>
                  <a:gd name="T15" fmla="*/ 5 h 4821"/>
                  <a:gd name="T16" fmla="*/ 18 w 10206"/>
                  <a:gd name="T17" fmla="*/ 6 h 4821"/>
                  <a:gd name="T18" fmla="*/ 20 w 10206"/>
                  <a:gd name="T19" fmla="*/ 6 h 4821"/>
                  <a:gd name="T20" fmla="*/ 20 w 10206"/>
                  <a:gd name="T21" fmla="*/ 6 h 4821"/>
                  <a:gd name="T22" fmla="*/ 21 w 10206"/>
                  <a:gd name="T23" fmla="*/ 7 h 4821"/>
                  <a:gd name="T24" fmla="*/ 21 w 10206"/>
                  <a:gd name="T25" fmla="*/ 7 h 4821"/>
                  <a:gd name="T26" fmla="*/ 21 w 10206"/>
                  <a:gd name="T27" fmla="*/ 7 h 4821"/>
                  <a:gd name="T28" fmla="*/ 20 w 10206"/>
                  <a:gd name="T29" fmla="*/ 7 h 4821"/>
                  <a:gd name="T30" fmla="*/ 20 w 10206"/>
                  <a:gd name="T31" fmla="*/ 7 h 4821"/>
                  <a:gd name="T32" fmla="*/ 20 w 10206"/>
                  <a:gd name="T33" fmla="*/ 7 h 4821"/>
                  <a:gd name="T34" fmla="*/ 20 w 10206"/>
                  <a:gd name="T35" fmla="*/ 8 h 4821"/>
                  <a:gd name="T36" fmla="*/ 22 w 10206"/>
                  <a:gd name="T37" fmla="*/ 8 h 4821"/>
                  <a:gd name="T38" fmla="*/ 23 w 10206"/>
                  <a:gd name="T39" fmla="*/ 9 h 4821"/>
                  <a:gd name="T40" fmla="*/ 23 w 10206"/>
                  <a:gd name="T41" fmla="*/ 9 h 4821"/>
                  <a:gd name="T42" fmla="*/ 24 w 10206"/>
                  <a:gd name="T43" fmla="*/ 10 h 4821"/>
                  <a:gd name="T44" fmla="*/ 25 w 10206"/>
                  <a:gd name="T45" fmla="*/ 10 h 4821"/>
                  <a:gd name="T46" fmla="*/ 26 w 10206"/>
                  <a:gd name="T47" fmla="*/ 11 h 4821"/>
                  <a:gd name="T48" fmla="*/ 26 w 10206"/>
                  <a:gd name="T49" fmla="*/ 11 h 4821"/>
                  <a:gd name="T50" fmla="*/ 27 w 10206"/>
                  <a:gd name="T51" fmla="*/ 11 h 4821"/>
                  <a:gd name="T52" fmla="*/ 28 w 10206"/>
                  <a:gd name="T53" fmla="*/ 13 h 4821"/>
                  <a:gd name="T54" fmla="*/ 27 w 10206"/>
                  <a:gd name="T55" fmla="*/ 12 h 4821"/>
                  <a:gd name="T56" fmla="*/ 27 w 10206"/>
                  <a:gd name="T57" fmla="*/ 12 h 4821"/>
                  <a:gd name="T58" fmla="*/ 27 w 10206"/>
                  <a:gd name="T59" fmla="*/ 13 h 4821"/>
                  <a:gd name="T60" fmla="*/ 27 w 10206"/>
                  <a:gd name="T61" fmla="*/ 13 h 4821"/>
                  <a:gd name="T62" fmla="*/ 26 w 10206"/>
                  <a:gd name="T63" fmla="*/ 13 h 4821"/>
                  <a:gd name="T64" fmla="*/ 21 w 10206"/>
                  <a:gd name="T65" fmla="*/ 13 h 4821"/>
                  <a:gd name="T66" fmla="*/ 4 w 10206"/>
                  <a:gd name="T67" fmla="*/ 10 h 4821"/>
                  <a:gd name="T68" fmla="*/ 3 w 10206"/>
                  <a:gd name="T69" fmla="*/ 9 h 4821"/>
                  <a:gd name="T70" fmla="*/ 2 w 10206"/>
                  <a:gd name="T71" fmla="*/ 9 h 4821"/>
                  <a:gd name="T72" fmla="*/ 1 w 10206"/>
                  <a:gd name="T73" fmla="*/ 8 h 4821"/>
                  <a:gd name="T74" fmla="*/ 1 w 10206"/>
                  <a:gd name="T75" fmla="*/ 8 h 4821"/>
                  <a:gd name="T76" fmla="*/ 0 w 10206"/>
                  <a:gd name="T77" fmla="*/ 8 h 4821"/>
                  <a:gd name="T78" fmla="*/ 1 w 10206"/>
                  <a:gd name="T79" fmla="*/ 8 h 4821"/>
                  <a:gd name="T80" fmla="*/ 1 w 10206"/>
                  <a:gd name="T81" fmla="*/ 8 h 4821"/>
                  <a:gd name="T82" fmla="*/ 2 w 10206"/>
                  <a:gd name="T83" fmla="*/ 7 h 4821"/>
                  <a:gd name="T84" fmla="*/ 2 w 10206"/>
                  <a:gd name="T85" fmla="*/ 6 h 4821"/>
                  <a:gd name="T86" fmla="*/ 3 w 10206"/>
                  <a:gd name="T87" fmla="*/ 6 h 4821"/>
                  <a:gd name="T88" fmla="*/ 2 w 10206"/>
                  <a:gd name="T89" fmla="*/ 5 h 4821"/>
                  <a:gd name="T90" fmla="*/ 3 w 10206"/>
                  <a:gd name="T91" fmla="*/ 4 h 4821"/>
                  <a:gd name="T92" fmla="*/ 3 w 10206"/>
                  <a:gd name="T93" fmla="*/ 4 h 4821"/>
                  <a:gd name="T94" fmla="*/ 3 w 10206"/>
                  <a:gd name="T95" fmla="*/ 5 h 4821"/>
                  <a:gd name="T96" fmla="*/ 4 w 10206"/>
                  <a:gd name="T97" fmla="*/ 5 h 4821"/>
                  <a:gd name="T98" fmla="*/ 4 w 10206"/>
                  <a:gd name="T99" fmla="*/ 4 h 4821"/>
                  <a:gd name="T100" fmla="*/ 5 w 10206"/>
                  <a:gd name="T101" fmla="*/ 2 h 4821"/>
                  <a:gd name="T102" fmla="*/ 5 w 10206"/>
                  <a:gd name="T103" fmla="*/ 1 h 4821"/>
                  <a:gd name="T104" fmla="*/ 7 w 10206"/>
                  <a:gd name="T105" fmla="*/ 0 h 4821"/>
                  <a:gd name="T106" fmla="*/ 7 w 10206"/>
                  <a:gd name="T107" fmla="*/ 1 h 4821"/>
                  <a:gd name="T108" fmla="*/ 7 w 10206"/>
                  <a:gd name="T109" fmla="*/ 1 h 4821"/>
                  <a:gd name="T110" fmla="*/ 8 w 10206"/>
                  <a:gd name="T111" fmla="*/ 1 h 4821"/>
                  <a:gd name="T112" fmla="*/ 9 w 10206"/>
                  <a:gd name="T113" fmla="*/ 1 h 4821"/>
                  <a:gd name="T114" fmla="*/ 10 w 10206"/>
                  <a:gd name="T115" fmla="*/ 1 h 4821"/>
                  <a:gd name="T116" fmla="*/ 10 w 10206"/>
                  <a:gd name="T117" fmla="*/ 1 h 482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0206" h="4821">
                    <a:moveTo>
                      <a:pt x="4214" y="448"/>
                    </a:moveTo>
                    <a:lnTo>
                      <a:pt x="4227" y="468"/>
                    </a:lnTo>
                    <a:lnTo>
                      <a:pt x="4241" y="486"/>
                    </a:lnTo>
                    <a:lnTo>
                      <a:pt x="4255" y="505"/>
                    </a:lnTo>
                    <a:lnTo>
                      <a:pt x="4271" y="522"/>
                    </a:lnTo>
                    <a:lnTo>
                      <a:pt x="4288" y="539"/>
                    </a:lnTo>
                    <a:lnTo>
                      <a:pt x="4305" y="557"/>
                    </a:lnTo>
                    <a:lnTo>
                      <a:pt x="4324" y="573"/>
                    </a:lnTo>
                    <a:lnTo>
                      <a:pt x="4344" y="591"/>
                    </a:lnTo>
                    <a:lnTo>
                      <a:pt x="4386" y="624"/>
                    </a:lnTo>
                    <a:lnTo>
                      <a:pt x="4433" y="659"/>
                    </a:lnTo>
                    <a:lnTo>
                      <a:pt x="4485" y="696"/>
                    </a:lnTo>
                    <a:lnTo>
                      <a:pt x="4541" y="736"/>
                    </a:lnTo>
                    <a:lnTo>
                      <a:pt x="4602" y="778"/>
                    </a:lnTo>
                    <a:lnTo>
                      <a:pt x="4668" y="826"/>
                    </a:lnTo>
                    <a:lnTo>
                      <a:pt x="4738" y="878"/>
                    </a:lnTo>
                    <a:lnTo>
                      <a:pt x="4813" y="935"/>
                    </a:lnTo>
                    <a:lnTo>
                      <a:pt x="4853" y="967"/>
                    </a:lnTo>
                    <a:lnTo>
                      <a:pt x="4894" y="1001"/>
                    </a:lnTo>
                    <a:lnTo>
                      <a:pt x="4937" y="1036"/>
                    </a:lnTo>
                    <a:lnTo>
                      <a:pt x="4980" y="1073"/>
                    </a:lnTo>
                    <a:lnTo>
                      <a:pt x="5025" y="1111"/>
                    </a:lnTo>
                    <a:lnTo>
                      <a:pt x="5072" y="1153"/>
                    </a:lnTo>
                    <a:lnTo>
                      <a:pt x="5119" y="1196"/>
                    </a:lnTo>
                    <a:lnTo>
                      <a:pt x="5168" y="1242"/>
                    </a:lnTo>
                    <a:lnTo>
                      <a:pt x="5218" y="1287"/>
                    </a:lnTo>
                    <a:lnTo>
                      <a:pt x="5267" y="1326"/>
                    </a:lnTo>
                    <a:lnTo>
                      <a:pt x="5314" y="1362"/>
                    </a:lnTo>
                    <a:lnTo>
                      <a:pt x="5361" y="1392"/>
                    </a:lnTo>
                    <a:lnTo>
                      <a:pt x="5407" y="1418"/>
                    </a:lnTo>
                    <a:lnTo>
                      <a:pt x="5452" y="1442"/>
                    </a:lnTo>
                    <a:lnTo>
                      <a:pt x="5496" y="1460"/>
                    </a:lnTo>
                    <a:lnTo>
                      <a:pt x="5539" y="1477"/>
                    </a:lnTo>
                    <a:lnTo>
                      <a:pt x="5581" y="1490"/>
                    </a:lnTo>
                    <a:lnTo>
                      <a:pt x="5622" y="1500"/>
                    </a:lnTo>
                    <a:lnTo>
                      <a:pt x="5662" y="1509"/>
                    </a:lnTo>
                    <a:lnTo>
                      <a:pt x="5700" y="1516"/>
                    </a:lnTo>
                    <a:lnTo>
                      <a:pt x="5738" y="1520"/>
                    </a:lnTo>
                    <a:lnTo>
                      <a:pt x="5774" y="1523"/>
                    </a:lnTo>
                    <a:lnTo>
                      <a:pt x="5809" y="1526"/>
                    </a:lnTo>
                    <a:lnTo>
                      <a:pt x="5844" y="1527"/>
                    </a:lnTo>
                    <a:lnTo>
                      <a:pt x="5908" y="1529"/>
                    </a:lnTo>
                    <a:lnTo>
                      <a:pt x="5968" y="1531"/>
                    </a:lnTo>
                    <a:lnTo>
                      <a:pt x="5996" y="1534"/>
                    </a:lnTo>
                    <a:lnTo>
                      <a:pt x="6021" y="1537"/>
                    </a:lnTo>
                    <a:lnTo>
                      <a:pt x="6047" y="1541"/>
                    </a:lnTo>
                    <a:lnTo>
                      <a:pt x="6069" y="1547"/>
                    </a:lnTo>
                    <a:lnTo>
                      <a:pt x="6092" y="1557"/>
                    </a:lnTo>
                    <a:lnTo>
                      <a:pt x="6112" y="1567"/>
                    </a:lnTo>
                    <a:lnTo>
                      <a:pt x="6131" y="1579"/>
                    </a:lnTo>
                    <a:lnTo>
                      <a:pt x="6148" y="1595"/>
                    </a:lnTo>
                    <a:lnTo>
                      <a:pt x="6164" y="1615"/>
                    </a:lnTo>
                    <a:lnTo>
                      <a:pt x="6179" y="1636"/>
                    </a:lnTo>
                    <a:lnTo>
                      <a:pt x="6191" y="1663"/>
                    </a:lnTo>
                    <a:lnTo>
                      <a:pt x="6202" y="1694"/>
                    </a:lnTo>
                    <a:lnTo>
                      <a:pt x="6201" y="1697"/>
                    </a:lnTo>
                    <a:lnTo>
                      <a:pt x="6199" y="1706"/>
                    </a:lnTo>
                    <a:lnTo>
                      <a:pt x="6198" y="1720"/>
                    </a:lnTo>
                    <a:lnTo>
                      <a:pt x="6198" y="1740"/>
                    </a:lnTo>
                    <a:lnTo>
                      <a:pt x="6199" y="1751"/>
                    </a:lnTo>
                    <a:lnTo>
                      <a:pt x="6201" y="1762"/>
                    </a:lnTo>
                    <a:lnTo>
                      <a:pt x="6203" y="1776"/>
                    </a:lnTo>
                    <a:lnTo>
                      <a:pt x="6207" y="1788"/>
                    </a:lnTo>
                    <a:lnTo>
                      <a:pt x="6211" y="1802"/>
                    </a:lnTo>
                    <a:lnTo>
                      <a:pt x="6218" y="1817"/>
                    </a:lnTo>
                    <a:lnTo>
                      <a:pt x="6226" y="1831"/>
                    </a:lnTo>
                    <a:lnTo>
                      <a:pt x="6234" y="1845"/>
                    </a:lnTo>
                    <a:lnTo>
                      <a:pt x="6245" y="1861"/>
                    </a:lnTo>
                    <a:lnTo>
                      <a:pt x="6258" y="1876"/>
                    </a:lnTo>
                    <a:lnTo>
                      <a:pt x="6273" y="1890"/>
                    </a:lnTo>
                    <a:lnTo>
                      <a:pt x="6289" y="1906"/>
                    </a:lnTo>
                    <a:lnTo>
                      <a:pt x="6308" y="1920"/>
                    </a:lnTo>
                    <a:lnTo>
                      <a:pt x="6329" y="1934"/>
                    </a:lnTo>
                    <a:lnTo>
                      <a:pt x="6354" y="1948"/>
                    </a:lnTo>
                    <a:lnTo>
                      <a:pt x="6380" y="1961"/>
                    </a:lnTo>
                    <a:lnTo>
                      <a:pt x="6409" y="1974"/>
                    </a:lnTo>
                    <a:lnTo>
                      <a:pt x="6442" y="1985"/>
                    </a:lnTo>
                    <a:lnTo>
                      <a:pt x="6478" y="1997"/>
                    </a:lnTo>
                    <a:lnTo>
                      <a:pt x="6516" y="2007"/>
                    </a:lnTo>
                    <a:lnTo>
                      <a:pt x="6557" y="2016"/>
                    </a:lnTo>
                    <a:lnTo>
                      <a:pt x="6604" y="2024"/>
                    </a:lnTo>
                    <a:lnTo>
                      <a:pt x="6653" y="2031"/>
                    </a:lnTo>
                    <a:lnTo>
                      <a:pt x="6705" y="2037"/>
                    </a:lnTo>
                    <a:lnTo>
                      <a:pt x="6759" y="2043"/>
                    </a:lnTo>
                    <a:lnTo>
                      <a:pt x="6811" y="2050"/>
                    </a:lnTo>
                    <a:lnTo>
                      <a:pt x="6863" y="2058"/>
                    </a:lnTo>
                    <a:lnTo>
                      <a:pt x="6913" y="2067"/>
                    </a:lnTo>
                    <a:lnTo>
                      <a:pt x="6961" y="2077"/>
                    </a:lnTo>
                    <a:lnTo>
                      <a:pt x="7007" y="2089"/>
                    </a:lnTo>
                    <a:lnTo>
                      <a:pt x="7052" y="2100"/>
                    </a:lnTo>
                    <a:lnTo>
                      <a:pt x="7096" y="2113"/>
                    </a:lnTo>
                    <a:lnTo>
                      <a:pt x="7138" y="2127"/>
                    </a:lnTo>
                    <a:lnTo>
                      <a:pt x="7179" y="2141"/>
                    </a:lnTo>
                    <a:lnTo>
                      <a:pt x="7218" y="2155"/>
                    </a:lnTo>
                    <a:lnTo>
                      <a:pt x="7255" y="2170"/>
                    </a:lnTo>
                    <a:lnTo>
                      <a:pt x="7290" y="2184"/>
                    </a:lnTo>
                    <a:lnTo>
                      <a:pt x="7324" y="2199"/>
                    </a:lnTo>
                    <a:lnTo>
                      <a:pt x="7357" y="2215"/>
                    </a:lnTo>
                    <a:lnTo>
                      <a:pt x="7388" y="2230"/>
                    </a:lnTo>
                    <a:lnTo>
                      <a:pt x="7416" y="2244"/>
                    </a:lnTo>
                    <a:lnTo>
                      <a:pt x="7444" y="2259"/>
                    </a:lnTo>
                    <a:lnTo>
                      <a:pt x="7470" y="2273"/>
                    </a:lnTo>
                    <a:lnTo>
                      <a:pt x="7493" y="2287"/>
                    </a:lnTo>
                    <a:lnTo>
                      <a:pt x="7535" y="2313"/>
                    </a:lnTo>
                    <a:lnTo>
                      <a:pt x="7570" y="2336"/>
                    </a:lnTo>
                    <a:lnTo>
                      <a:pt x="7597" y="2356"/>
                    </a:lnTo>
                    <a:lnTo>
                      <a:pt x="7618" y="2370"/>
                    </a:lnTo>
                    <a:lnTo>
                      <a:pt x="7629" y="2379"/>
                    </a:lnTo>
                    <a:lnTo>
                      <a:pt x="7633" y="2382"/>
                    </a:lnTo>
                    <a:lnTo>
                      <a:pt x="7686" y="2674"/>
                    </a:lnTo>
                    <a:lnTo>
                      <a:pt x="7677" y="2663"/>
                    </a:lnTo>
                    <a:lnTo>
                      <a:pt x="7655" y="2633"/>
                    </a:lnTo>
                    <a:lnTo>
                      <a:pt x="7638" y="2614"/>
                    </a:lnTo>
                    <a:lnTo>
                      <a:pt x="7619" y="2593"/>
                    </a:lnTo>
                    <a:lnTo>
                      <a:pt x="7597" y="2571"/>
                    </a:lnTo>
                    <a:lnTo>
                      <a:pt x="7573" y="2548"/>
                    </a:lnTo>
                    <a:lnTo>
                      <a:pt x="7561" y="2537"/>
                    </a:lnTo>
                    <a:lnTo>
                      <a:pt x="7547" y="2526"/>
                    </a:lnTo>
                    <a:lnTo>
                      <a:pt x="7534" y="2515"/>
                    </a:lnTo>
                    <a:lnTo>
                      <a:pt x="7521" y="2505"/>
                    </a:lnTo>
                    <a:lnTo>
                      <a:pt x="7506" y="2496"/>
                    </a:lnTo>
                    <a:lnTo>
                      <a:pt x="7492" y="2488"/>
                    </a:lnTo>
                    <a:lnTo>
                      <a:pt x="7478" y="2480"/>
                    </a:lnTo>
                    <a:lnTo>
                      <a:pt x="7462" y="2472"/>
                    </a:lnTo>
                    <a:lnTo>
                      <a:pt x="7448" y="2466"/>
                    </a:lnTo>
                    <a:lnTo>
                      <a:pt x="7433" y="2461"/>
                    </a:lnTo>
                    <a:lnTo>
                      <a:pt x="7417" y="2458"/>
                    </a:lnTo>
                    <a:lnTo>
                      <a:pt x="7402" y="2455"/>
                    </a:lnTo>
                    <a:lnTo>
                      <a:pt x="7388" y="2455"/>
                    </a:lnTo>
                    <a:lnTo>
                      <a:pt x="7372" y="2455"/>
                    </a:lnTo>
                    <a:lnTo>
                      <a:pt x="7357" y="2457"/>
                    </a:lnTo>
                    <a:lnTo>
                      <a:pt x="7343" y="2461"/>
                    </a:lnTo>
                    <a:lnTo>
                      <a:pt x="7312" y="2472"/>
                    </a:lnTo>
                    <a:lnTo>
                      <a:pt x="7282" y="2485"/>
                    </a:lnTo>
                    <a:lnTo>
                      <a:pt x="7251" y="2499"/>
                    </a:lnTo>
                    <a:lnTo>
                      <a:pt x="7223" y="2514"/>
                    </a:lnTo>
                    <a:lnTo>
                      <a:pt x="7195" y="2531"/>
                    </a:lnTo>
                    <a:lnTo>
                      <a:pt x="7170" y="2547"/>
                    </a:lnTo>
                    <a:lnTo>
                      <a:pt x="7157" y="2556"/>
                    </a:lnTo>
                    <a:lnTo>
                      <a:pt x="7146" y="2566"/>
                    </a:lnTo>
                    <a:lnTo>
                      <a:pt x="7136" y="2575"/>
                    </a:lnTo>
                    <a:lnTo>
                      <a:pt x="7127" y="2584"/>
                    </a:lnTo>
                    <a:lnTo>
                      <a:pt x="7117" y="2593"/>
                    </a:lnTo>
                    <a:lnTo>
                      <a:pt x="7109" y="2602"/>
                    </a:lnTo>
                    <a:lnTo>
                      <a:pt x="7102" y="2613"/>
                    </a:lnTo>
                    <a:lnTo>
                      <a:pt x="7096" y="2622"/>
                    </a:lnTo>
                    <a:lnTo>
                      <a:pt x="7092" y="2631"/>
                    </a:lnTo>
                    <a:lnTo>
                      <a:pt x="7088" y="2640"/>
                    </a:lnTo>
                    <a:lnTo>
                      <a:pt x="7086" y="2649"/>
                    </a:lnTo>
                    <a:lnTo>
                      <a:pt x="7085" y="2659"/>
                    </a:lnTo>
                    <a:lnTo>
                      <a:pt x="7085" y="2668"/>
                    </a:lnTo>
                    <a:lnTo>
                      <a:pt x="7087" y="2677"/>
                    </a:lnTo>
                    <a:lnTo>
                      <a:pt x="7090" y="2686"/>
                    </a:lnTo>
                    <a:lnTo>
                      <a:pt x="7094" y="2695"/>
                    </a:lnTo>
                    <a:lnTo>
                      <a:pt x="7101" y="2703"/>
                    </a:lnTo>
                    <a:lnTo>
                      <a:pt x="7108" y="2711"/>
                    </a:lnTo>
                    <a:lnTo>
                      <a:pt x="7118" y="2719"/>
                    </a:lnTo>
                    <a:lnTo>
                      <a:pt x="7130" y="2726"/>
                    </a:lnTo>
                    <a:lnTo>
                      <a:pt x="7145" y="2734"/>
                    </a:lnTo>
                    <a:lnTo>
                      <a:pt x="7163" y="2743"/>
                    </a:lnTo>
                    <a:lnTo>
                      <a:pt x="7187" y="2751"/>
                    </a:lnTo>
                    <a:lnTo>
                      <a:pt x="7214" y="2761"/>
                    </a:lnTo>
                    <a:lnTo>
                      <a:pt x="7277" y="2781"/>
                    </a:lnTo>
                    <a:lnTo>
                      <a:pt x="7353" y="2805"/>
                    </a:lnTo>
                    <a:lnTo>
                      <a:pt x="7438" y="2830"/>
                    </a:lnTo>
                    <a:lnTo>
                      <a:pt x="7530" y="2857"/>
                    </a:lnTo>
                    <a:lnTo>
                      <a:pt x="7626" y="2887"/>
                    </a:lnTo>
                    <a:lnTo>
                      <a:pt x="7725" y="2918"/>
                    </a:lnTo>
                    <a:lnTo>
                      <a:pt x="7776" y="2934"/>
                    </a:lnTo>
                    <a:lnTo>
                      <a:pt x="7825" y="2951"/>
                    </a:lnTo>
                    <a:lnTo>
                      <a:pt x="7874" y="2969"/>
                    </a:lnTo>
                    <a:lnTo>
                      <a:pt x="7922" y="2986"/>
                    </a:lnTo>
                    <a:lnTo>
                      <a:pt x="7968" y="3005"/>
                    </a:lnTo>
                    <a:lnTo>
                      <a:pt x="8013" y="3023"/>
                    </a:lnTo>
                    <a:lnTo>
                      <a:pt x="8057" y="3042"/>
                    </a:lnTo>
                    <a:lnTo>
                      <a:pt x="8099" y="3061"/>
                    </a:lnTo>
                    <a:lnTo>
                      <a:pt x="8138" y="3081"/>
                    </a:lnTo>
                    <a:lnTo>
                      <a:pt x="8175" y="3102"/>
                    </a:lnTo>
                    <a:lnTo>
                      <a:pt x="8209" y="3122"/>
                    </a:lnTo>
                    <a:lnTo>
                      <a:pt x="8239" y="3143"/>
                    </a:lnTo>
                    <a:lnTo>
                      <a:pt x="8266" y="3164"/>
                    </a:lnTo>
                    <a:lnTo>
                      <a:pt x="8289" y="3186"/>
                    </a:lnTo>
                    <a:lnTo>
                      <a:pt x="8308" y="3207"/>
                    </a:lnTo>
                    <a:lnTo>
                      <a:pt x="8323" y="3230"/>
                    </a:lnTo>
                    <a:lnTo>
                      <a:pt x="8337" y="3252"/>
                    </a:lnTo>
                    <a:lnTo>
                      <a:pt x="8353" y="3276"/>
                    </a:lnTo>
                    <a:lnTo>
                      <a:pt x="8371" y="3299"/>
                    </a:lnTo>
                    <a:lnTo>
                      <a:pt x="8392" y="3323"/>
                    </a:lnTo>
                    <a:lnTo>
                      <a:pt x="8414" y="3347"/>
                    </a:lnTo>
                    <a:lnTo>
                      <a:pt x="8439" y="3372"/>
                    </a:lnTo>
                    <a:lnTo>
                      <a:pt x="8466" y="3396"/>
                    </a:lnTo>
                    <a:lnTo>
                      <a:pt x="8493" y="3421"/>
                    </a:lnTo>
                    <a:lnTo>
                      <a:pt x="8523" y="3447"/>
                    </a:lnTo>
                    <a:lnTo>
                      <a:pt x="8553" y="3471"/>
                    </a:lnTo>
                    <a:lnTo>
                      <a:pt x="8584" y="3495"/>
                    </a:lnTo>
                    <a:lnTo>
                      <a:pt x="8617" y="3519"/>
                    </a:lnTo>
                    <a:lnTo>
                      <a:pt x="8650" y="3543"/>
                    </a:lnTo>
                    <a:lnTo>
                      <a:pt x="8685" y="3566"/>
                    </a:lnTo>
                    <a:lnTo>
                      <a:pt x="8718" y="3589"/>
                    </a:lnTo>
                    <a:lnTo>
                      <a:pt x="8753" y="3611"/>
                    </a:lnTo>
                    <a:lnTo>
                      <a:pt x="8788" y="3633"/>
                    </a:lnTo>
                    <a:lnTo>
                      <a:pt x="8823" y="3653"/>
                    </a:lnTo>
                    <a:lnTo>
                      <a:pt x="8858" y="3673"/>
                    </a:lnTo>
                    <a:lnTo>
                      <a:pt x="8891" y="3692"/>
                    </a:lnTo>
                    <a:lnTo>
                      <a:pt x="8926" y="3710"/>
                    </a:lnTo>
                    <a:lnTo>
                      <a:pt x="8959" y="3726"/>
                    </a:lnTo>
                    <a:lnTo>
                      <a:pt x="8992" y="3742"/>
                    </a:lnTo>
                    <a:lnTo>
                      <a:pt x="9023" y="3756"/>
                    </a:lnTo>
                    <a:lnTo>
                      <a:pt x="9053" y="3769"/>
                    </a:lnTo>
                    <a:lnTo>
                      <a:pt x="9083" y="3780"/>
                    </a:lnTo>
                    <a:lnTo>
                      <a:pt x="9110" y="3790"/>
                    </a:lnTo>
                    <a:lnTo>
                      <a:pt x="9137" y="3799"/>
                    </a:lnTo>
                    <a:lnTo>
                      <a:pt x="9161" y="3805"/>
                    </a:lnTo>
                    <a:lnTo>
                      <a:pt x="9184" y="3810"/>
                    </a:lnTo>
                    <a:lnTo>
                      <a:pt x="9205" y="3813"/>
                    </a:lnTo>
                    <a:lnTo>
                      <a:pt x="9223" y="3814"/>
                    </a:lnTo>
                    <a:lnTo>
                      <a:pt x="9290" y="3814"/>
                    </a:lnTo>
                    <a:lnTo>
                      <a:pt x="9352" y="3816"/>
                    </a:lnTo>
                    <a:lnTo>
                      <a:pt x="9382" y="3817"/>
                    </a:lnTo>
                    <a:lnTo>
                      <a:pt x="9409" y="3819"/>
                    </a:lnTo>
                    <a:lnTo>
                      <a:pt x="9437" y="3823"/>
                    </a:lnTo>
                    <a:lnTo>
                      <a:pt x="9463" y="3827"/>
                    </a:lnTo>
                    <a:lnTo>
                      <a:pt x="9486" y="3832"/>
                    </a:lnTo>
                    <a:lnTo>
                      <a:pt x="9510" y="3840"/>
                    </a:lnTo>
                    <a:lnTo>
                      <a:pt x="9521" y="3844"/>
                    </a:lnTo>
                    <a:lnTo>
                      <a:pt x="9531" y="3848"/>
                    </a:lnTo>
                    <a:lnTo>
                      <a:pt x="9541" y="3853"/>
                    </a:lnTo>
                    <a:lnTo>
                      <a:pt x="9552" y="3858"/>
                    </a:lnTo>
                    <a:lnTo>
                      <a:pt x="9562" y="3864"/>
                    </a:lnTo>
                    <a:lnTo>
                      <a:pt x="9571" y="3870"/>
                    </a:lnTo>
                    <a:lnTo>
                      <a:pt x="9580" y="3877"/>
                    </a:lnTo>
                    <a:lnTo>
                      <a:pt x="9589" y="3885"/>
                    </a:lnTo>
                    <a:lnTo>
                      <a:pt x="9598" y="3892"/>
                    </a:lnTo>
                    <a:lnTo>
                      <a:pt x="9606" y="3900"/>
                    </a:lnTo>
                    <a:lnTo>
                      <a:pt x="9614" y="3909"/>
                    </a:lnTo>
                    <a:lnTo>
                      <a:pt x="9621" y="3918"/>
                    </a:lnTo>
                    <a:lnTo>
                      <a:pt x="9669" y="3979"/>
                    </a:lnTo>
                    <a:lnTo>
                      <a:pt x="9746" y="4071"/>
                    </a:lnTo>
                    <a:lnTo>
                      <a:pt x="9840" y="4183"/>
                    </a:lnTo>
                    <a:lnTo>
                      <a:pt x="9943" y="4303"/>
                    </a:lnTo>
                    <a:lnTo>
                      <a:pt x="10042" y="4418"/>
                    </a:lnTo>
                    <a:lnTo>
                      <a:pt x="10126" y="4515"/>
                    </a:lnTo>
                    <a:lnTo>
                      <a:pt x="10184" y="4582"/>
                    </a:lnTo>
                    <a:lnTo>
                      <a:pt x="10206" y="4608"/>
                    </a:lnTo>
                    <a:lnTo>
                      <a:pt x="10189" y="4599"/>
                    </a:lnTo>
                    <a:lnTo>
                      <a:pt x="10146" y="4576"/>
                    </a:lnTo>
                    <a:lnTo>
                      <a:pt x="10116" y="4561"/>
                    </a:lnTo>
                    <a:lnTo>
                      <a:pt x="10082" y="4546"/>
                    </a:lnTo>
                    <a:lnTo>
                      <a:pt x="10045" y="4528"/>
                    </a:lnTo>
                    <a:lnTo>
                      <a:pt x="10006" y="4512"/>
                    </a:lnTo>
                    <a:lnTo>
                      <a:pt x="9966" y="4497"/>
                    </a:lnTo>
                    <a:lnTo>
                      <a:pt x="9925" y="4482"/>
                    </a:lnTo>
                    <a:lnTo>
                      <a:pt x="9906" y="4476"/>
                    </a:lnTo>
                    <a:lnTo>
                      <a:pt x="9885" y="4471"/>
                    </a:lnTo>
                    <a:lnTo>
                      <a:pt x="9866" y="4466"/>
                    </a:lnTo>
                    <a:lnTo>
                      <a:pt x="9847" y="4463"/>
                    </a:lnTo>
                    <a:lnTo>
                      <a:pt x="9829" y="4460"/>
                    </a:lnTo>
                    <a:lnTo>
                      <a:pt x="9812" y="4458"/>
                    </a:lnTo>
                    <a:lnTo>
                      <a:pt x="9795" y="4457"/>
                    </a:lnTo>
                    <a:lnTo>
                      <a:pt x="9779" y="4458"/>
                    </a:lnTo>
                    <a:lnTo>
                      <a:pt x="9764" y="4460"/>
                    </a:lnTo>
                    <a:lnTo>
                      <a:pt x="9751" y="4463"/>
                    </a:lnTo>
                    <a:lnTo>
                      <a:pt x="9739" y="4468"/>
                    </a:lnTo>
                    <a:lnTo>
                      <a:pt x="9729" y="4475"/>
                    </a:lnTo>
                    <a:lnTo>
                      <a:pt x="9718" y="4482"/>
                    </a:lnTo>
                    <a:lnTo>
                      <a:pt x="9710" y="4491"/>
                    </a:lnTo>
                    <a:lnTo>
                      <a:pt x="9701" y="4502"/>
                    </a:lnTo>
                    <a:lnTo>
                      <a:pt x="9694" y="4512"/>
                    </a:lnTo>
                    <a:lnTo>
                      <a:pt x="9687" y="4523"/>
                    </a:lnTo>
                    <a:lnTo>
                      <a:pt x="9680" y="4534"/>
                    </a:lnTo>
                    <a:lnTo>
                      <a:pt x="9673" y="4547"/>
                    </a:lnTo>
                    <a:lnTo>
                      <a:pt x="9668" y="4559"/>
                    </a:lnTo>
                    <a:lnTo>
                      <a:pt x="9647" y="4613"/>
                    </a:lnTo>
                    <a:lnTo>
                      <a:pt x="9628" y="4668"/>
                    </a:lnTo>
                    <a:lnTo>
                      <a:pt x="9617" y="4695"/>
                    </a:lnTo>
                    <a:lnTo>
                      <a:pt x="9606" y="4721"/>
                    </a:lnTo>
                    <a:lnTo>
                      <a:pt x="9600" y="4733"/>
                    </a:lnTo>
                    <a:lnTo>
                      <a:pt x="9594" y="4745"/>
                    </a:lnTo>
                    <a:lnTo>
                      <a:pt x="9586" y="4756"/>
                    </a:lnTo>
                    <a:lnTo>
                      <a:pt x="9578" y="4767"/>
                    </a:lnTo>
                    <a:lnTo>
                      <a:pt x="9570" y="4777"/>
                    </a:lnTo>
                    <a:lnTo>
                      <a:pt x="9561" y="4786"/>
                    </a:lnTo>
                    <a:lnTo>
                      <a:pt x="9552" y="4794"/>
                    </a:lnTo>
                    <a:lnTo>
                      <a:pt x="9541" y="4801"/>
                    </a:lnTo>
                    <a:lnTo>
                      <a:pt x="9529" y="4808"/>
                    </a:lnTo>
                    <a:lnTo>
                      <a:pt x="9517" y="4813"/>
                    </a:lnTo>
                    <a:lnTo>
                      <a:pt x="9504" y="4818"/>
                    </a:lnTo>
                    <a:lnTo>
                      <a:pt x="9490" y="4821"/>
                    </a:lnTo>
                    <a:lnTo>
                      <a:pt x="9451" y="4819"/>
                    </a:lnTo>
                    <a:lnTo>
                      <a:pt x="9369" y="4811"/>
                    </a:lnTo>
                    <a:lnTo>
                      <a:pt x="9246" y="4794"/>
                    </a:lnTo>
                    <a:lnTo>
                      <a:pt x="9083" y="4772"/>
                    </a:lnTo>
                    <a:lnTo>
                      <a:pt x="8885" y="4744"/>
                    </a:lnTo>
                    <a:lnTo>
                      <a:pt x="8655" y="4710"/>
                    </a:lnTo>
                    <a:lnTo>
                      <a:pt x="8395" y="4671"/>
                    </a:lnTo>
                    <a:lnTo>
                      <a:pt x="8109" y="4629"/>
                    </a:lnTo>
                    <a:lnTo>
                      <a:pt x="7470" y="4530"/>
                    </a:lnTo>
                    <a:lnTo>
                      <a:pt x="6760" y="4421"/>
                    </a:lnTo>
                    <a:lnTo>
                      <a:pt x="6006" y="4303"/>
                    </a:lnTo>
                    <a:lnTo>
                      <a:pt x="5228" y="4180"/>
                    </a:lnTo>
                    <a:lnTo>
                      <a:pt x="4453" y="4058"/>
                    </a:lnTo>
                    <a:lnTo>
                      <a:pt x="3703" y="3939"/>
                    </a:lnTo>
                    <a:lnTo>
                      <a:pt x="3003" y="3827"/>
                    </a:lnTo>
                    <a:lnTo>
                      <a:pt x="2377" y="3727"/>
                    </a:lnTo>
                    <a:lnTo>
                      <a:pt x="1848" y="3643"/>
                    </a:lnTo>
                    <a:lnTo>
                      <a:pt x="1440" y="3578"/>
                    </a:lnTo>
                    <a:lnTo>
                      <a:pt x="1179" y="3536"/>
                    </a:lnTo>
                    <a:lnTo>
                      <a:pt x="1086" y="3520"/>
                    </a:lnTo>
                    <a:lnTo>
                      <a:pt x="1077" y="3499"/>
                    </a:lnTo>
                    <a:lnTo>
                      <a:pt x="1048" y="3442"/>
                    </a:lnTo>
                    <a:lnTo>
                      <a:pt x="1028" y="3403"/>
                    </a:lnTo>
                    <a:lnTo>
                      <a:pt x="1003" y="3360"/>
                    </a:lnTo>
                    <a:lnTo>
                      <a:pt x="989" y="3337"/>
                    </a:lnTo>
                    <a:lnTo>
                      <a:pt x="974" y="3314"/>
                    </a:lnTo>
                    <a:lnTo>
                      <a:pt x="958" y="3290"/>
                    </a:lnTo>
                    <a:lnTo>
                      <a:pt x="941" y="3266"/>
                    </a:lnTo>
                    <a:lnTo>
                      <a:pt x="923" y="3241"/>
                    </a:lnTo>
                    <a:lnTo>
                      <a:pt x="905" y="3217"/>
                    </a:lnTo>
                    <a:lnTo>
                      <a:pt x="886" y="3194"/>
                    </a:lnTo>
                    <a:lnTo>
                      <a:pt x="865" y="3170"/>
                    </a:lnTo>
                    <a:lnTo>
                      <a:pt x="844" y="3148"/>
                    </a:lnTo>
                    <a:lnTo>
                      <a:pt x="821" y="3125"/>
                    </a:lnTo>
                    <a:lnTo>
                      <a:pt x="798" y="3105"/>
                    </a:lnTo>
                    <a:lnTo>
                      <a:pt x="774" y="3084"/>
                    </a:lnTo>
                    <a:lnTo>
                      <a:pt x="749" y="3066"/>
                    </a:lnTo>
                    <a:lnTo>
                      <a:pt x="724" y="3050"/>
                    </a:lnTo>
                    <a:lnTo>
                      <a:pt x="698" y="3034"/>
                    </a:lnTo>
                    <a:lnTo>
                      <a:pt x="671" y="3021"/>
                    </a:lnTo>
                    <a:lnTo>
                      <a:pt x="643" y="3010"/>
                    </a:lnTo>
                    <a:lnTo>
                      <a:pt x="615" y="3001"/>
                    </a:lnTo>
                    <a:lnTo>
                      <a:pt x="587" y="2995"/>
                    </a:lnTo>
                    <a:lnTo>
                      <a:pt x="557" y="2991"/>
                    </a:lnTo>
                    <a:lnTo>
                      <a:pt x="527" y="2988"/>
                    </a:lnTo>
                    <a:lnTo>
                      <a:pt x="498" y="2984"/>
                    </a:lnTo>
                    <a:lnTo>
                      <a:pt x="470" y="2980"/>
                    </a:lnTo>
                    <a:lnTo>
                      <a:pt x="441" y="2976"/>
                    </a:lnTo>
                    <a:lnTo>
                      <a:pt x="414" y="2970"/>
                    </a:lnTo>
                    <a:lnTo>
                      <a:pt x="387" y="2964"/>
                    </a:lnTo>
                    <a:lnTo>
                      <a:pt x="361" y="2957"/>
                    </a:lnTo>
                    <a:lnTo>
                      <a:pt x="336" y="2951"/>
                    </a:lnTo>
                    <a:lnTo>
                      <a:pt x="287" y="2936"/>
                    </a:lnTo>
                    <a:lnTo>
                      <a:pt x="241" y="2921"/>
                    </a:lnTo>
                    <a:lnTo>
                      <a:pt x="199" y="2904"/>
                    </a:lnTo>
                    <a:lnTo>
                      <a:pt x="160" y="2888"/>
                    </a:lnTo>
                    <a:lnTo>
                      <a:pt x="124" y="2873"/>
                    </a:lnTo>
                    <a:lnTo>
                      <a:pt x="93" y="2857"/>
                    </a:lnTo>
                    <a:lnTo>
                      <a:pt x="66" y="2843"/>
                    </a:lnTo>
                    <a:lnTo>
                      <a:pt x="43" y="2831"/>
                    </a:lnTo>
                    <a:lnTo>
                      <a:pt x="11" y="2812"/>
                    </a:lnTo>
                    <a:lnTo>
                      <a:pt x="0" y="2805"/>
                    </a:lnTo>
                    <a:lnTo>
                      <a:pt x="15" y="2806"/>
                    </a:lnTo>
                    <a:lnTo>
                      <a:pt x="56" y="2807"/>
                    </a:lnTo>
                    <a:lnTo>
                      <a:pt x="83" y="2807"/>
                    </a:lnTo>
                    <a:lnTo>
                      <a:pt x="115" y="2806"/>
                    </a:lnTo>
                    <a:lnTo>
                      <a:pt x="150" y="2805"/>
                    </a:lnTo>
                    <a:lnTo>
                      <a:pt x="185" y="2802"/>
                    </a:lnTo>
                    <a:lnTo>
                      <a:pt x="223" y="2797"/>
                    </a:lnTo>
                    <a:lnTo>
                      <a:pt x="262" y="2791"/>
                    </a:lnTo>
                    <a:lnTo>
                      <a:pt x="281" y="2787"/>
                    </a:lnTo>
                    <a:lnTo>
                      <a:pt x="299" y="2783"/>
                    </a:lnTo>
                    <a:lnTo>
                      <a:pt x="317" y="2777"/>
                    </a:lnTo>
                    <a:lnTo>
                      <a:pt x="336" y="2771"/>
                    </a:lnTo>
                    <a:lnTo>
                      <a:pt x="353" y="2765"/>
                    </a:lnTo>
                    <a:lnTo>
                      <a:pt x="370" y="2758"/>
                    </a:lnTo>
                    <a:lnTo>
                      <a:pt x="386" y="2751"/>
                    </a:lnTo>
                    <a:lnTo>
                      <a:pt x="401" y="2743"/>
                    </a:lnTo>
                    <a:lnTo>
                      <a:pt x="416" y="2733"/>
                    </a:lnTo>
                    <a:lnTo>
                      <a:pt x="429" y="2723"/>
                    </a:lnTo>
                    <a:lnTo>
                      <a:pt x="441" y="2712"/>
                    </a:lnTo>
                    <a:lnTo>
                      <a:pt x="452" y="2700"/>
                    </a:lnTo>
                    <a:lnTo>
                      <a:pt x="463" y="2687"/>
                    </a:lnTo>
                    <a:lnTo>
                      <a:pt x="475" y="2673"/>
                    </a:lnTo>
                    <a:lnTo>
                      <a:pt x="489" y="2658"/>
                    </a:lnTo>
                    <a:lnTo>
                      <a:pt x="506" y="2642"/>
                    </a:lnTo>
                    <a:lnTo>
                      <a:pt x="542" y="2608"/>
                    </a:lnTo>
                    <a:lnTo>
                      <a:pt x="582" y="2570"/>
                    </a:lnTo>
                    <a:lnTo>
                      <a:pt x="624" y="2529"/>
                    </a:lnTo>
                    <a:lnTo>
                      <a:pt x="669" y="2486"/>
                    </a:lnTo>
                    <a:lnTo>
                      <a:pt x="713" y="2441"/>
                    </a:lnTo>
                    <a:lnTo>
                      <a:pt x="756" y="2395"/>
                    </a:lnTo>
                    <a:lnTo>
                      <a:pt x="777" y="2371"/>
                    </a:lnTo>
                    <a:lnTo>
                      <a:pt x="797" y="2347"/>
                    </a:lnTo>
                    <a:lnTo>
                      <a:pt x="816" y="2323"/>
                    </a:lnTo>
                    <a:lnTo>
                      <a:pt x="833" y="2298"/>
                    </a:lnTo>
                    <a:lnTo>
                      <a:pt x="851" y="2274"/>
                    </a:lnTo>
                    <a:lnTo>
                      <a:pt x="865" y="2249"/>
                    </a:lnTo>
                    <a:lnTo>
                      <a:pt x="879" y="2225"/>
                    </a:lnTo>
                    <a:lnTo>
                      <a:pt x="891" y="2200"/>
                    </a:lnTo>
                    <a:lnTo>
                      <a:pt x="901" y="2176"/>
                    </a:lnTo>
                    <a:lnTo>
                      <a:pt x="909" y="2151"/>
                    </a:lnTo>
                    <a:lnTo>
                      <a:pt x="914" y="2128"/>
                    </a:lnTo>
                    <a:lnTo>
                      <a:pt x="917" y="2103"/>
                    </a:lnTo>
                    <a:lnTo>
                      <a:pt x="918" y="2080"/>
                    </a:lnTo>
                    <a:lnTo>
                      <a:pt x="916" y="2056"/>
                    </a:lnTo>
                    <a:lnTo>
                      <a:pt x="911" y="2033"/>
                    </a:lnTo>
                    <a:lnTo>
                      <a:pt x="903" y="2011"/>
                    </a:lnTo>
                    <a:lnTo>
                      <a:pt x="893" y="1987"/>
                    </a:lnTo>
                    <a:lnTo>
                      <a:pt x="886" y="1964"/>
                    </a:lnTo>
                    <a:lnTo>
                      <a:pt x="879" y="1940"/>
                    </a:lnTo>
                    <a:lnTo>
                      <a:pt x="874" y="1915"/>
                    </a:lnTo>
                    <a:lnTo>
                      <a:pt x="870" y="1889"/>
                    </a:lnTo>
                    <a:lnTo>
                      <a:pt x="867" y="1864"/>
                    </a:lnTo>
                    <a:lnTo>
                      <a:pt x="866" y="1837"/>
                    </a:lnTo>
                    <a:lnTo>
                      <a:pt x="865" y="1810"/>
                    </a:lnTo>
                    <a:lnTo>
                      <a:pt x="866" y="1784"/>
                    </a:lnTo>
                    <a:lnTo>
                      <a:pt x="867" y="1757"/>
                    </a:lnTo>
                    <a:lnTo>
                      <a:pt x="869" y="1731"/>
                    </a:lnTo>
                    <a:lnTo>
                      <a:pt x="872" y="1704"/>
                    </a:lnTo>
                    <a:lnTo>
                      <a:pt x="875" y="1678"/>
                    </a:lnTo>
                    <a:lnTo>
                      <a:pt x="879" y="1653"/>
                    </a:lnTo>
                    <a:lnTo>
                      <a:pt x="884" y="1627"/>
                    </a:lnTo>
                    <a:lnTo>
                      <a:pt x="889" y="1603"/>
                    </a:lnTo>
                    <a:lnTo>
                      <a:pt x="899" y="1556"/>
                    </a:lnTo>
                    <a:lnTo>
                      <a:pt x="910" y="1513"/>
                    </a:lnTo>
                    <a:lnTo>
                      <a:pt x="921" y="1474"/>
                    </a:lnTo>
                    <a:lnTo>
                      <a:pt x="932" y="1440"/>
                    </a:lnTo>
                    <a:lnTo>
                      <a:pt x="948" y="1392"/>
                    </a:lnTo>
                    <a:lnTo>
                      <a:pt x="955" y="1373"/>
                    </a:lnTo>
                    <a:lnTo>
                      <a:pt x="958" y="1380"/>
                    </a:lnTo>
                    <a:lnTo>
                      <a:pt x="967" y="1394"/>
                    </a:lnTo>
                    <a:lnTo>
                      <a:pt x="983" y="1416"/>
                    </a:lnTo>
                    <a:lnTo>
                      <a:pt x="1002" y="1444"/>
                    </a:lnTo>
                    <a:lnTo>
                      <a:pt x="1027" y="1477"/>
                    </a:lnTo>
                    <a:lnTo>
                      <a:pt x="1054" y="1511"/>
                    </a:lnTo>
                    <a:lnTo>
                      <a:pt x="1069" y="1528"/>
                    </a:lnTo>
                    <a:lnTo>
                      <a:pt x="1084" y="1545"/>
                    </a:lnTo>
                    <a:lnTo>
                      <a:pt x="1101" y="1563"/>
                    </a:lnTo>
                    <a:lnTo>
                      <a:pt x="1117" y="1579"/>
                    </a:lnTo>
                    <a:lnTo>
                      <a:pt x="1134" y="1595"/>
                    </a:lnTo>
                    <a:lnTo>
                      <a:pt x="1152" y="1610"/>
                    </a:lnTo>
                    <a:lnTo>
                      <a:pt x="1169" y="1623"/>
                    </a:lnTo>
                    <a:lnTo>
                      <a:pt x="1187" y="1635"/>
                    </a:lnTo>
                    <a:lnTo>
                      <a:pt x="1204" y="1646"/>
                    </a:lnTo>
                    <a:lnTo>
                      <a:pt x="1222" y="1654"/>
                    </a:lnTo>
                    <a:lnTo>
                      <a:pt x="1240" y="1661"/>
                    </a:lnTo>
                    <a:lnTo>
                      <a:pt x="1257" y="1665"/>
                    </a:lnTo>
                    <a:lnTo>
                      <a:pt x="1275" y="1666"/>
                    </a:lnTo>
                    <a:lnTo>
                      <a:pt x="1291" y="1665"/>
                    </a:lnTo>
                    <a:lnTo>
                      <a:pt x="1307" y="1661"/>
                    </a:lnTo>
                    <a:lnTo>
                      <a:pt x="1323" y="1653"/>
                    </a:lnTo>
                    <a:lnTo>
                      <a:pt x="1338" y="1642"/>
                    </a:lnTo>
                    <a:lnTo>
                      <a:pt x="1353" y="1627"/>
                    </a:lnTo>
                    <a:lnTo>
                      <a:pt x="1367" y="1609"/>
                    </a:lnTo>
                    <a:lnTo>
                      <a:pt x="1380" y="1586"/>
                    </a:lnTo>
                    <a:lnTo>
                      <a:pt x="1392" y="1560"/>
                    </a:lnTo>
                    <a:lnTo>
                      <a:pt x="1405" y="1531"/>
                    </a:lnTo>
                    <a:lnTo>
                      <a:pt x="1418" y="1500"/>
                    </a:lnTo>
                    <a:lnTo>
                      <a:pt x="1430" y="1467"/>
                    </a:lnTo>
                    <a:lnTo>
                      <a:pt x="1457" y="1394"/>
                    </a:lnTo>
                    <a:lnTo>
                      <a:pt x="1483" y="1315"/>
                    </a:lnTo>
                    <a:lnTo>
                      <a:pt x="1510" y="1232"/>
                    </a:lnTo>
                    <a:lnTo>
                      <a:pt x="1538" y="1146"/>
                    </a:lnTo>
                    <a:lnTo>
                      <a:pt x="1566" y="1058"/>
                    </a:lnTo>
                    <a:lnTo>
                      <a:pt x="1595" y="970"/>
                    </a:lnTo>
                    <a:lnTo>
                      <a:pt x="1624" y="884"/>
                    </a:lnTo>
                    <a:lnTo>
                      <a:pt x="1652" y="802"/>
                    </a:lnTo>
                    <a:lnTo>
                      <a:pt x="1667" y="764"/>
                    </a:lnTo>
                    <a:lnTo>
                      <a:pt x="1682" y="726"/>
                    </a:lnTo>
                    <a:lnTo>
                      <a:pt x="1696" y="690"/>
                    </a:lnTo>
                    <a:lnTo>
                      <a:pt x="1712" y="655"/>
                    </a:lnTo>
                    <a:lnTo>
                      <a:pt x="1726" y="623"/>
                    </a:lnTo>
                    <a:lnTo>
                      <a:pt x="1741" y="594"/>
                    </a:lnTo>
                    <a:lnTo>
                      <a:pt x="1756" y="566"/>
                    </a:lnTo>
                    <a:lnTo>
                      <a:pt x="1771" y="542"/>
                    </a:lnTo>
                    <a:lnTo>
                      <a:pt x="1785" y="520"/>
                    </a:lnTo>
                    <a:lnTo>
                      <a:pt x="1801" y="502"/>
                    </a:lnTo>
                    <a:lnTo>
                      <a:pt x="1816" y="486"/>
                    </a:lnTo>
                    <a:lnTo>
                      <a:pt x="1830" y="475"/>
                    </a:lnTo>
                    <a:lnTo>
                      <a:pt x="1907" y="424"/>
                    </a:lnTo>
                    <a:lnTo>
                      <a:pt x="2008" y="356"/>
                    </a:lnTo>
                    <a:lnTo>
                      <a:pt x="2126" y="279"/>
                    </a:lnTo>
                    <a:lnTo>
                      <a:pt x="2248" y="198"/>
                    </a:lnTo>
                    <a:lnTo>
                      <a:pt x="2362" y="123"/>
                    </a:lnTo>
                    <a:lnTo>
                      <a:pt x="2457" y="60"/>
                    </a:lnTo>
                    <a:lnTo>
                      <a:pt x="2522" y="17"/>
                    </a:lnTo>
                    <a:lnTo>
                      <a:pt x="2547" y="0"/>
                    </a:lnTo>
                    <a:lnTo>
                      <a:pt x="2544" y="17"/>
                    </a:lnTo>
                    <a:lnTo>
                      <a:pt x="2538" y="61"/>
                    </a:lnTo>
                    <a:lnTo>
                      <a:pt x="2536" y="90"/>
                    </a:lnTo>
                    <a:lnTo>
                      <a:pt x="2535" y="123"/>
                    </a:lnTo>
                    <a:lnTo>
                      <a:pt x="2535" y="139"/>
                    </a:lnTo>
                    <a:lnTo>
                      <a:pt x="2536" y="157"/>
                    </a:lnTo>
                    <a:lnTo>
                      <a:pt x="2537" y="174"/>
                    </a:lnTo>
                    <a:lnTo>
                      <a:pt x="2539" y="192"/>
                    </a:lnTo>
                    <a:lnTo>
                      <a:pt x="2542" y="209"/>
                    </a:lnTo>
                    <a:lnTo>
                      <a:pt x="2546" y="225"/>
                    </a:lnTo>
                    <a:lnTo>
                      <a:pt x="2550" y="242"/>
                    </a:lnTo>
                    <a:lnTo>
                      <a:pt x="2556" y="258"/>
                    </a:lnTo>
                    <a:lnTo>
                      <a:pt x="2562" y="272"/>
                    </a:lnTo>
                    <a:lnTo>
                      <a:pt x="2570" y="287"/>
                    </a:lnTo>
                    <a:lnTo>
                      <a:pt x="2580" y="300"/>
                    </a:lnTo>
                    <a:lnTo>
                      <a:pt x="2590" y="312"/>
                    </a:lnTo>
                    <a:lnTo>
                      <a:pt x="2601" y="323"/>
                    </a:lnTo>
                    <a:lnTo>
                      <a:pt x="2614" y="331"/>
                    </a:lnTo>
                    <a:lnTo>
                      <a:pt x="2630" y="339"/>
                    </a:lnTo>
                    <a:lnTo>
                      <a:pt x="2646" y="344"/>
                    </a:lnTo>
                    <a:lnTo>
                      <a:pt x="2665" y="347"/>
                    </a:lnTo>
                    <a:lnTo>
                      <a:pt x="2684" y="348"/>
                    </a:lnTo>
                    <a:lnTo>
                      <a:pt x="2707" y="347"/>
                    </a:lnTo>
                    <a:lnTo>
                      <a:pt x="2730" y="343"/>
                    </a:lnTo>
                    <a:lnTo>
                      <a:pt x="2830" y="322"/>
                    </a:lnTo>
                    <a:lnTo>
                      <a:pt x="2931" y="298"/>
                    </a:lnTo>
                    <a:lnTo>
                      <a:pt x="2981" y="287"/>
                    </a:lnTo>
                    <a:lnTo>
                      <a:pt x="3030" y="275"/>
                    </a:lnTo>
                    <a:lnTo>
                      <a:pt x="3078" y="265"/>
                    </a:lnTo>
                    <a:lnTo>
                      <a:pt x="3125" y="257"/>
                    </a:lnTo>
                    <a:lnTo>
                      <a:pt x="3170" y="251"/>
                    </a:lnTo>
                    <a:lnTo>
                      <a:pt x="3213" y="247"/>
                    </a:lnTo>
                    <a:lnTo>
                      <a:pt x="3235" y="246"/>
                    </a:lnTo>
                    <a:lnTo>
                      <a:pt x="3255" y="245"/>
                    </a:lnTo>
                    <a:lnTo>
                      <a:pt x="3275" y="246"/>
                    </a:lnTo>
                    <a:lnTo>
                      <a:pt x="3294" y="247"/>
                    </a:lnTo>
                    <a:lnTo>
                      <a:pt x="3313" y="249"/>
                    </a:lnTo>
                    <a:lnTo>
                      <a:pt x="3330" y="252"/>
                    </a:lnTo>
                    <a:lnTo>
                      <a:pt x="3347" y="255"/>
                    </a:lnTo>
                    <a:lnTo>
                      <a:pt x="3364" y="260"/>
                    </a:lnTo>
                    <a:lnTo>
                      <a:pt x="3379" y="266"/>
                    </a:lnTo>
                    <a:lnTo>
                      <a:pt x="3393" y="273"/>
                    </a:lnTo>
                    <a:lnTo>
                      <a:pt x="3407" y="282"/>
                    </a:lnTo>
                    <a:lnTo>
                      <a:pt x="3420" y="291"/>
                    </a:lnTo>
                    <a:lnTo>
                      <a:pt x="3445" y="310"/>
                    </a:lnTo>
                    <a:lnTo>
                      <a:pt x="3470" y="328"/>
                    </a:lnTo>
                    <a:lnTo>
                      <a:pt x="3496" y="344"/>
                    </a:lnTo>
                    <a:lnTo>
                      <a:pt x="3521" y="359"/>
                    </a:lnTo>
                    <a:lnTo>
                      <a:pt x="3547" y="374"/>
                    </a:lnTo>
                    <a:lnTo>
                      <a:pt x="3571" y="387"/>
                    </a:lnTo>
                    <a:lnTo>
                      <a:pt x="3594" y="398"/>
                    </a:lnTo>
                    <a:lnTo>
                      <a:pt x="3616" y="410"/>
                    </a:lnTo>
                    <a:lnTo>
                      <a:pt x="3654" y="426"/>
                    </a:lnTo>
                    <a:lnTo>
                      <a:pt x="3684" y="438"/>
                    </a:lnTo>
                    <a:lnTo>
                      <a:pt x="3704" y="446"/>
                    </a:lnTo>
                    <a:lnTo>
                      <a:pt x="3711" y="448"/>
                    </a:lnTo>
                    <a:lnTo>
                      <a:pt x="3897" y="183"/>
                    </a:lnTo>
                    <a:lnTo>
                      <a:pt x="3976" y="475"/>
                    </a:lnTo>
                    <a:lnTo>
                      <a:pt x="4214" y="448"/>
                    </a:lnTo>
                    <a:close/>
                  </a:path>
                </a:pathLst>
              </a:custGeom>
              <a:noFill/>
              <a:ln w="0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85" name="Freeform 380">
                <a:extLst>
                  <a:ext uri="{FF2B5EF4-FFF2-40B4-BE49-F238E27FC236}">
                    <a16:creationId xmlns:a16="http://schemas.microsoft.com/office/drawing/2014/main" id="{382589C8-8E8D-4ECE-A915-68E9CBFB9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7" y="1374"/>
                <a:ext cx="479" cy="226"/>
              </a:xfrm>
              <a:custGeom>
                <a:avLst/>
                <a:gdLst>
                  <a:gd name="T0" fmla="*/ 15 w 9101"/>
                  <a:gd name="T1" fmla="*/ 4 h 4287"/>
                  <a:gd name="T2" fmla="*/ 15 w 9101"/>
                  <a:gd name="T3" fmla="*/ 4 h 4287"/>
                  <a:gd name="T4" fmla="*/ 15 w 9101"/>
                  <a:gd name="T5" fmla="*/ 4 h 4287"/>
                  <a:gd name="T6" fmla="*/ 16 w 9101"/>
                  <a:gd name="T7" fmla="*/ 5 h 4287"/>
                  <a:gd name="T8" fmla="*/ 16 w 9101"/>
                  <a:gd name="T9" fmla="*/ 5 h 4287"/>
                  <a:gd name="T10" fmla="*/ 17 w 9101"/>
                  <a:gd name="T11" fmla="*/ 5 h 4287"/>
                  <a:gd name="T12" fmla="*/ 17 w 9101"/>
                  <a:gd name="T13" fmla="*/ 5 h 4287"/>
                  <a:gd name="T14" fmla="*/ 18 w 9101"/>
                  <a:gd name="T15" fmla="*/ 5 h 4287"/>
                  <a:gd name="T16" fmla="*/ 18 w 9101"/>
                  <a:gd name="T17" fmla="*/ 6 h 4287"/>
                  <a:gd name="T18" fmla="*/ 18 w 9101"/>
                  <a:gd name="T19" fmla="*/ 6 h 4287"/>
                  <a:gd name="T20" fmla="*/ 18 w 9101"/>
                  <a:gd name="T21" fmla="*/ 6 h 4287"/>
                  <a:gd name="T22" fmla="*/ 18 w 9101"/>
                  <a:gd name="T23" fmla="*/ 7 h 4287"/>
                  <a:gd name="T24" fmla="*/ 18 w 9101"/>
                  <a:gd name="T25" fmla="*/ 7 h 4287"/>
                  <a:gd name="T26" fmla="*/ 19 w 9101"/>
                  <a:gd name="T27" fmla="*/ 7 h 4287"/>
                  <a:gd name="T28" fmla="*/ 19 w 9101"/>
                  <a:gd name="T29" fmla="*/ 7 h 4287"/>
                  <a:gd name="T30" fmla="*/ 21 w 9101"/>
                  <a:gd name="T31" fmla="*/ 8 h 4287"/>
                  <a:gd name="T32" fmla="*/ 21 w 9101"/>
                  <a:gd name="T33" fmla="*/ 8 h 4287"/>
                  <a:gd name="T34" fmla="*/ 22 w 9101"/>
                  <a:gd name="T35" fmla="*/ 9 h 4287"/>
                  <a:gd name="T36" fmla="*/ 23 w 9101"/>
                  <a:gd name="T37" fmla="*/ 9 h 4287"/>
                  <a:gd name="T38" fmla="*/ 23 w 9101"/>
                  <a:gd name="T39" fmla="*/ 10 h 4287"/>
                  <a:gd name="T40" fmla="*/ 24 w 9101"/>
                  <a:gd name="T41" fmla="*/ 10 h 4287"/>
                  <a:gd name="T42" fmla="*/ 24 w 9101"/>
                  <a:gd name="T43" fmla="*/ 10 h 4287"/>
                  <a:gd name="T44" fmla="*/ 25 w 9101"/>
                  <a:gd name="T45" fmla="*/ 10 h 4287"/>
                  <a:gd name="T46" fmla="*/ 25 w 9101"/>
                  <a:gd name="T47" fmla="*/ 11 h 4287"/>
                  <a:gd name="T48" fmla="*/ 25 w 9101"/>
                  <a:gd name="T49" fmla="*/ 11 h 4287"/>
                  <a:gd name="T50" fmla="*/ 25 w 9101"/>
                  <a:gd name="T51" fmla="*/ 11 h 4287"/>
                  <a:gd name="T52" fmla="*/ 25 w 9101"/>
                  <a:gd name="T53" fmla="*/ 12 h 4287"/>
                  <a:gd name="T54" fmla="*/ 20 w 9101"/>
                  <a:gd name="T55" fmla="*/ 11 h 4287"/>
                  <a:gd name="T56" fmla="*/ 7 w 9101"/>
                  <a:gd name="T57" fmla="*/ 9 h 4287"/>
                  <a:gd name="T58" fmla="*/ 3 w 9101"/>
                  <a:gd name="T59" fmla="*/ 8 h 4287"/>
                  <a:gd name="T60" fmla="*/ 2 w 9101"/>
                  <a:gd name="T61" fmla="*/ 8 h 4287"/>
                  <a:gd name="T62" fmla="*/ 2 w 9101"/>
                  <a:gd name="T63" fmla="*/ 8 h 4287"/>
                  <a:gd name="T64" fmla="*/ 1 w 9101"/>
                  <a:gd name="T65" fmla="*/ 7 h 4287"/>
                  <a:gd name="T66" fmla="*/ 0 w 9101"/>
                  <a:gd name="T67" fmla="*/ 7 h 4287"/>
                  <a:gd name="T68" fmla="*/ 0 w 9101"/>
                  <a:gd name="T69" fmla="*/ 7 h 4287"/>
                  <a:gd name="T70" fmla="*/ 0 w 9101"/>
                  <a:gd name="T71" fmla="*/ 7 h 4287"/>
                  <a:gd name="T72" fmla="*/ 0 w 9101"/>
                  <a:gd name="T73" fmla="*/ 7 h 4287"/>
                  <a:gd name="T74" fmla="*/ 0 w 9101"/>
                  <a:gd name="T75" fmla="*/ 7 h 4287"/>
                  <a:gd name="T76" fmla="*/ 1 w 9101"/>
                  <a:gd name="T77" fmla="*/ 6 h 4287"/>
                  <a:gd name="T78" fmla="*/ 2 w 9101"/>
                  <a:gd name="T79" fmla="*/ 5 h 4287"/>
                  <a:gd name="T80" fmla="*/ 3 w 9101"/>
                  <a:gd name="T81" fmla="*/ 4 h 4287"/>
                  <a:gd name="T82" fmla="*/ 3 w 9101"/>
                  <a:gd name="T83" fmla="*/ 3 h 4287"/>
                  <a:gd name="T84" fmla="*/ 3 w 9101"/>
                  <a:gd name="T85" fmla="*/ 2 h 4287"/>
                  <a:gd name="T86" fmla="*/ 4 w 9101"/>
                  <a:gd name="T87" fmla="*/ 1 h 4287"/>
                  <a:gd name="T88" fmla="*/ 4 w 9101"/>
                  <a:gd name="T89" fmla="*/ 1 h 4287"/>
                  <a:gd name="T90" fmla="*/ 5 w 9101"/>
                  <a:gd name="T91" fmla="*/ 0 h 4287"/>
                  <a:gd name="T92" fmla="*/ 5 w 9101"/>
                  <a:gd name="T93" fmla="*/ 0 h 4287"/>
                  <a:gd name="T94" fmla="*/ 5 w 9101"/>
                  <a:gd name="T95" fmla="*/ 0 h 4287"/>
                  <a:gd name="T96" fmla="*/ 6 w 9101"/>
                  <a:gd name="T97" fmla="*/ 0 h 4287"/>
                  <a:gd name="T98" fmla="*/ 6 w 9101"/>
                  <a:gd name="T99" fmla="*/ 0 h 4287"/>
                  <a:gd name="T100" fmla="*/ 7 w 9101"/>
                  <a:gd name="T101" fmla="*/ 0 h 4287"/>
                  <a:gd name="T102" fmla="*/ 7 w 9101"/>
                  <a:gd name="T103" fmla="*/ 0 h 4287"/>
                  <a:gd name="T104" fmla="*/ 8 w 9101"/>
                  <a:gd name="T105" fmla="*/ 0 h 4287"/>
                  <a:gd name="T106" fmla="*/ 9 w 9101"/>
                  <a:gd name="T107" fmla="*/ 0 h 4287"/>
                  <a:gd name="T108" fmla="*/ 9 w 9101"/>
                  <a:gd name="T109" fmla="*/ 0 h 4287"/>
                  <a:gd name="T110" fmla="*/ 9 w 9101"/>
                  <a:gd name="T111" fmla="*/ 1 h 4287"/>
                  <a:gd name="T112" fmla="*/ 10 w 9101"/>
                  <a:gd name="T113" fmla="*/ 1 h 4287"/>
                  <a:gd name="T114" fmla="*/ 10 w 9101"/>
                  <a:gd name="T115" fmla="*/ 1 h 4287"/>
                  <a:gd name="T116" fmla="*/ 11 w 9101"/>
                  <a:gd name="T117" fmla="*/ 2 h 4287"/>
                  <a:gd name="T118" fmla="*/ 13 w 9101"/>
                  <a:gd name="T119" fmla="*/ 3 h 4287"/>
                  <a:gd name="T120" fmla="*/ 14 w 9101"/>
                  <a:gd name="T121" fmla="*/ 3 h 428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9101" h="4287">
                    <a:moveTo>
                      <a:pt x="5050" y="1243"/>
                    </a:moveTo>
                    <a:lnTo>
                      <a:pt x="5151" y="1276"/>
                    </a:lnTo>
                    <a:lnTo>
                      <a:pt x="5240" y="1305"/>
                    </a:lnTo>
                    <a:lnTo>
                      <a:pt x="5280" y="1320"/>
                    </a:lnTo>
                    <a:lnTo>
                      <a:pt x="5317" y="1335"/>
                    </a:lnTo>
                    <a:lnTo>
                      <a:pt x="5351" y="1349"/>
                    </a:lnTo>
                    <a:lnTo>
                      <a:pt x="5382" y="1365"/>
                    </a:lnTo>
                    <a:lnTo>
                      <a:pt x="5412" y="1381"/>
                    </a:lnTo>
                    <a:lnTo>
                      <a:pt x="5439" y="1399"/>
                    </a:lnTo>
                    <a:lnTo>
                      <a:pt x="5452" y="1407"/>
                    </a:lnTo>
                    <a:lnTo>
                      <a:pt x="5464" y="1416"/>
                    </a:lnTo>
                    <a:lnTo>
                      <a:pt x="5477" y="1425"/>
                    </a:lnTo>
                    <a:lnTo>
                      <a:pt x="5488" y="1435"/>
                    </a:lnTo>
                    <a:lnTo>
                      <a:pt x="5499" y="1446"/>
                    </a:lnTo>
                    <a:lnTo>
                      <a:pt x="5509" y="1456"/>
                    </a:lnTo>
                    <a:lnTo>
                      <a:pt x="5520" y="1467"/>
                    </a:lnTo>
                    <a:lnTo>
                      <a:pt x="5530" y="1478"/>
                    </a:lnTo>
                    <a:lnTo>
                      <a:pt x="5540" y="1491"/>
                    </a:lnTo>
                    <a:lnTo>
                      <a:pt x="5549" y="1503"/>
                    </a:lnTo>
                    <a:lnTo>
                      <a:pt x="5559" y="1516"/>
                    </a:lnTo>
                    <a:lnTo>
                      <a:pt x="5567" y="1530"/>
                    </a:lnTo>
                    <a:lnTo>
                      <a:pt x="5599" y="1581"/>
                    </a:lnTo>
                    <a:lnTo>
                      <a:pt x="5628" y="1624"/>
                    </a:lnTo>
                    <a:lnTo>
                      <a:pt x="5643" y="1643"/>
                    </a:lnTo>
                    <a:lnTo>
                      <a:pt x="5661" y="1662"/>
                    </a:lnTo>
                    <a:lnTo>
                      <a:pt x="5670" y="1671"/>
                    </a:lnTo>
                    <a:lnTo>
                      <a:pt x="5679" y="1679"/>
                    </a:lnTo>
                    <a:lnTo>
                      <a:pt x="5690" y="1688"/>
                    </a:lnTo>
                    <a:lnTo>
                      <a:pt x="5701" y="1696"/>
                    </a:lnTo>
                    <a:lnTo>
                      <a:pt x="5713" y="1705"/>
                    </a:lnTo>
                    <a:lnTo>
                      <a:pt x="5726" y="1712"/>
                    </a:lnTo>
                    <a:lnTo>
                      <a:pt x="5740" y="1720"/>
                    </a:lnTo>
                    <a:lnTo>
                      <a:pt x="5755" y="1728"/>
                    </a:lnTo>
                    <a:lnTo>
                      <a:pt x="5771" y="1735"/>
                    </a:lnTo>
                    <a:lnTo>
                      <a:pt x="5789" y="1743"/>
                    </a:lnTo>
                    <a:lnTo>
                      <a:pt x="5807" y="1751"/>
                    </a:lnTo>
                    <a:lnTo>
                      <a:pt x="5828" y="1759"/>
                    </a:lnTo>
                    <a:lnTo>
                      <a:pt x="5873" y="1774"/>
                    </a:lnTo>
                    <a:lnTo>
                      <a:pt x="5925" y="1789"/>
                    </a:lnTo>
                    <a:lnTo>
                      <a:pt x="5984" y="1806"/>
                    </a:lnTo>
                    <a:lnTo>
                      <a:pt x="6052" y="1823"/>
                    </a:lnTo>
                    <a:lnTo>
                      <a:pt x="6083" y="1830"/>
                    </a:lnTo>
                    <a:lnTo>
                      <a:pt x="6111" y="1839"/>
                    </a:lnTo>
                    <a:lnTo>
                      <a:pt x="6139" y="1847"/>
                    </a:lnTo>
                    <a:lnTo>
                      <a:pt x="6163" y="1856"/>
                    </a:lnTo>
                    <a:lnTo>
                      <a:pt x="6187" y="1865"/>
                    </a:lnTo>
                    <a:lnTo>
                      <a:pt x="6209" y="1875"/>
                    </a:lnTo>
                    <a:lnTo>
                      <a:pt x="6229" y="1885"/>
                    </a:lnTo>
                    <a:lnTo>
                      <a:pt x="6247" y="1896"/>
                    </a:lnTo>
                    <a:lnTo>
                      <a:pt x="6264" y="1906"/>
                    </a:lnTo>
                    <a:lnTo>
                      <a:pt x="6279" y="1917"/>
                    </a:lnTo>
                    <a:lnTo>
                      <a:pt x="6292" y="1930"/>
                    </a:lnTo>
                    <a:lnTo>
                      <a:pt x="6305" y="1941"/>
                    </a:lnTo>
                    <a:lnTo>
                      <a:pt x="6316" y="1953"/>
                    </a:lnTo>
                    <a:lnTo>
                      <a:pt x="6326" y="1965"/>
                    </a:lnTo>
                    <a:lnTo>
                      <a:pt x="6334" y="1978"/>
                    </a:lnTo>
                    <a:lnTo>
                      <a:pt x="6342" y="1990"/>
                    </a:lnTo>
                    <a:lnTo>
                      <a:pt x="6348" y="2002"/>
                    </a:lnTo>
                    <a:lnTo>
                      <a:pt x="6354" y="2016"/>
                    </a:lnTo>
                    <a:lnTo>
                      <a:pt x="6358" y="2029"/>
                    </a:lnTo>
                    <a:lnTo>
                      <a:pt x="6361" y="2041"/>
                    </a:lnTo>
                    <a:lnTo>
                      <a:pt x="6363" y="2054"/>
                    </a:lnTo>
                    <a:lnTo>
                      <a:pt x="6365" y="2068"/>
                    </a:lnTo>
                    <a:lnTo>
                      <a:pt x="6366" y="2080"/>
                    </a:lnTo>
                    <a:lnTo>
                      <a:pt x="6366" y="2093"/>
                    </a:lnTo>
                    <a:lnTo>
                      <a:pt x="6366" y="2107"/>
                    </a:lnTo>
                    <a:lnTo>
                      <a:pt x="6365" y="2119"/>
                    </a:lnTo>
                    <a:lnTo>
                      <a:pt x="6363" y="2132"/>
                    </a:lnTo>
                    <a:lnTo>
                      <a:pt x="6361" y="2145"/>
                    </a:lnTo>
                    <a:lnTo>
                      <a:pt x="6356" y="2169"/>
                    </a:lnTo>
                    <a:lnTo>
                      <a:pt x="6350" y="2193"/>
                    </a:lnTo>
                    <a:lnTo>
                      <a:pt x="6347" y="2206"/>
                    </a:lnTo>
                    <a:lnTo>
                      <a:pt x="6345" y="2218"/>
                    </a:lnTo>
                    <a:lnTo>
                      <a:pt x="6345" y="2232"/>
                    </a:lnTo>
                    <a:lnTo>
                      <a:pt x="6345" y="2245"/>
                    </a:lnTo>
                    <a:lnTo>
                      <a:pt x="6346" y="2259"/>
                    </a:lnTo>
                    <a:lnTo>
                      <a:pt x="6348" y="2272"/>
                    </a:lnTo>
                    <a:lnTo>
                      <a:pt x="6352" y="2287"/>
                    </a:lnTo>
                    <a:lnTo>
                      <a:pt x="6356" y="2301"/>
                    </a:lnTo>
                    <a:lnTo>
                      <a:pt x="6362" y="2315"/>
                    </a:lnTo>
                    <a:lnTo>
                      <a:pt x="6369" y="2331"/>
                    </a:lnTo>
                    <a:lnTo>
                      <a:pt x="6377" y="2345"/>
                    </a:lnTo>
                    <a:lnTo>
                      <a:pt x="6387" y="2359"/>
                    </a:lnTo>
                    <a:lnTo>
                      <a:pt x="6397" y="2375"/>
                    </a:lnTo>
                    <a:lnTo>
                      <a:pt x="6409" y="2389"/>
                    </a:lnTo>
                    <a:lnTo>
                      <a:pt x="6422" y="2404"/>
                    </a:lnTo>
                    <a:lnTo>
                      <a:pt x="6437" y="2419"/>
                    </a:lnTo>
                    <a:lnTo>
                      <a:pt x="6452" y="2433"/>
                    </a:lnTo>
                    <a:lnTo>
                      <a:pt x="6470" y="2448"/>
                    </a:lnTo>
                    <a:lnTo>
                      <a:pt x="6488" y="2463"/>
                    </a:lnTo>
                    <a:lnTo>
                      <a:pt x="6507" y="2477"/>
                    </a:lnTo>
                    <a:lnTo>
                      <a:pt x="6529" y="2491"/>
                    </a:lnTo>
                    <a:lnTo>
                      <a:pt x="6551" y="2506"/>
                    </a:lnTo>
                    <a:lnTo>
                      <a:pt x="6575" y="2520"/>
                    </a:lnTo>
                    <a:lnTo>
                      <a:pt x="6601" y="2533"/>
                    </a:lnTo>
                    <a:lnTo>
                      <a:pt x="6627" y="2547"/>
                    </a:lnTo>
                    <a:lnTo>
                      <a:pt x="6656" y="2561"/>
                    </a:lnTo>
                    <a:lnTo>
                      <a:pt x="6686" y="2573"/>
                    </a:lnTo>
                    <a:lnTo>
                      <a:pt x="6717" y="2587"/>
                    </a:lnTo>
                    <a:lnTo>
                      <a:pt x="6750" y="2599"/>
                    </a:lnTo>
                    <a:lnTo>
                      <a:pt x="6784" y="2611"/>
                    </a:lnTo>
                    <a:lnTo>
                      <a:pt x="6821" y="2622"/>
                    </a:lnTo>
                    <a:lnTo>
                      <a:pt x="6858" y="2634"/>
                    </a:lnTo>
                    <a:lnTo>
                      <a:pt x="6934" y="2657"/>
                    </a:lnTo>
                    <a:lnTo>
                      <a:pt x="7007" y="2681"/>
                    </a:lnTo>
                    <a:lnTo>
                      <a:pt x="7077" y="2704"/>
                    </a:lnTo>
                    <a:lnTo>
                      <a:pt x="7144" y="2730"/>
                    </a:lnTo>
                    <a:lnTo>
                      <a:pt x="7208" y="2754"/>
                    </a:lnTo>
                    <a:lnTo>
                      <a:pt x="7268" y="2780"/>
                    </a:lnTo>
                    <a:lnTo>
                      <a:pt x="7324" y="2807"/>
                    </a:lnTo>
                    <a:lnTo>
                      <a:pt x="7378" y="2832"/>
                    </a:lnTo>
                    <a:lnTo>
                      <a:pt x="7428" y="2858"/>
                    </a:lnTo>
                    <a:lnTo>
                      <a:pt x="7474" y="2883"/>
                    </a:lnTo>
                    <a:lnTo>
                      <a:pt x="7516" y="2909"/>
                    </a:lnTo>
                    <a:lnTo>
                      <a:pt x="7555" y="2935"/>
                    </a:lnTo>
                    <a:lnTo>
                      <a:pt x="7588" y="2959"/>
                    </a:lnTo>
                    <a:lnTo>
                      <a:pt x="7619" y="2984"/>
                    </a:lnTo>
                    <a:lnTo>
                      <a:pt x="7632" y="2996"/>
                    </a:lnTo>
                    <a:lnTo>
                      <a:pt x="7645" y="3007"/>
                    </a:lnTo>
                    <a:lnTo>
                      <a:pt x="7656" y="3018"/>
                    </a:lnTo>
                    <a:lnTo>
                      <a:pt x="7667" y="3030"/>
                    </a:lnTo>
                    <a:lnTo>
                      <a:pt x="7691" y="3054"/>
                    </a:lnTo>
                    <a:lnTo>
                      <a:pt x="7720" y="3082"/>
                    </a:lnTo>
                    <a:lnTo>
                      <a:pt x="7756" y="3114"/>
                    </a:lnTo>
                    <a:lnTo>
                      <a:pt x="7798" y="3146"/>
                    </a:lnTo>
                    <a:lnTo>
                      <a:pt x="7844" y="3181"/>
                    </a:lnTo>
                    <a:lnTo>
                      <a:pt x="7894" y="3218"/>
                    </a:lnTo>
                    <a:lnTo>
                      <a:pt x="7948" y="3255"/>
                    </a:lnTo>
                    <a:lnTo>
                      <a:pt x="8004" y="3292"/>
                    </a:lnTo>
                    <a:lnTo>
                      <a:pt x="8063" y="3328"/>
                    </a:lnTo>
                    <a:lnTo>
                      <a:pt x="8124" y="3364"/>
                    </a:lnTo>
                    <a:lnTo>
                      <a:pt x="8154" y="3382"/>
                    </a:lnTo>
                    <a:lnTo>
                      <a:pt x="8185" y="3398"/>
                    </a:lnTo>
                    <a:lnTo>
                      <a:pt x="8217" y="3414"/>
                    </a:lnTo>
                    <a:lnTo>
                      <a:pt x="8248" y="3430"/>
                    </a:lnTo>
                    <a:lnTo>
                      <a:pt x="8278" y="3445"/>
                    </a:lnTo>
                    <a:lnTo>
                      <a:pt x="8310" y="3459"/>
                    </a:lnTo>
                    <a:lnTo>
                      <a:pt x="8341" y="3473"/>
                    </a:lnTo>
                    <a:lnTo>
                      <a:pt x="8371" y="3485"/>
                    </a:lnTo>
                    <a:lnTo>
                      <a:pt x="8402" y="3496"/>
                    </a:lnTo>
                    <a:lnTo>
                      <a:pt x="8432" y="3507"/>
                    </a:lnTo>
                    <a:lnTo>
                      <a:pt x="8462" y="3516"/>
                    </a:lnTo>
                    <a:lnTo>
                      <a:pt x="8490" y="3524"/>
                    </a:lnTo>
                    <a:lnTo>
                      <a:pt x="8518" y="3531"/>
                    </a:lnTo>
                    <a:lnTo>
                      <a:pt x="8544" y="3539"/>
                    </a:lnTo>
                    <a:lnTo>
                      <a:pt x="8570" y="3548"/>
                    </a:lnTo>
                    <a:lnTo>
                      <a:pt x="8595" y="3558"/>
                    </a:lnTo>
                    <a:lnTo>
                      <a:pt x="8618" y="3568"/>
                    </a:lnTo>
                    <a:lnTo>
                      <a:pt x="8642" y="3579"/>
                    </a:lnTo>
                    <a:lnTo>
                      <a:pt x="8663" y="3589"/>
                    </a:lnTo>
                    <a:lnTo>
                      <a:pt x="8685" y="3601"/>
                    </a:lnTo>
                    <a:lnTo>
                      <a:pt x="8704" y="3613"/>
                    </a:lnTo>
                    <a:lnTo>
                      <a:pt x="8724" y="3625"/>
                    </a:lnTo>
                    <a:lnTo>
                      <a:pt x="8743" y="3638"/>
                    </a:lnTo>
                    <a:lnTo>
                      <a:pt x="8760" y="3651"/>
                    </a:lnTo>
                    <a:lnTo>
                      <a:pt x="8778" y="3664"/>
                    </a:lnTo>
                    <a:lnTo>
                      <a:pt x="8795" y="3677"/>
                    </a:lnTo>
                    <a:lnTo>
                      <a:pt x="8812" y="3691"/>
                    </a:lnTo>
                    <a:lnTo>
                      <a:pt x="8827" y="3705"/>
                    </a:lnTo>
                    <a:lnTo>
                      <a:pt x="8858" y="3733"/>
                    </a:lnTo>
                    <a:lnTo>
                      <a:pt x="8886" y="3761"/>
                    </a:lnTo>
                    <a:lnTo>
                      <a:pt x="8914" y="3790"/>
                    </a:lnTo>
                    <a:lnTo>
                      <a:pt x="8941" y="3819"/>
                    </a:lnTo>
                    <a:lnTo>
                      <a:pt x="8966" y="3847"/>
                    </a:lnTo>
                    <a:lnTo>
                      <a:pt x="8993" y="3875"/>
                    </a:lnTo>
                    <a:lnTo>
                      <a:pt x="9019" y="3902"/>
                    </a:lnTo>
                    <a:lnTo>
                      <a:pt x="9046" y="3927"/>
                    </a:lnTo>
                    <a:lnTo>
                      <a:pt x="9058" y="3939"/>
                    </a:lnTo>
                    <a:lnTo>
                      <a:pt x="9070" y="3952"/>
                    </a:lnTo>
                    <a:lnTo>
                      <a:pt x="9079" y="3964"/>
                    </a:lnTo>
                    <a:lnTo>
                      <a:pt x="9086" y="3976"/>
                    </a:lnTo>
                    <a:lnTo>
                      <a:pt x="9092" y="3989"/>
                    </a:lnTo>
                    <a:lnTo>
                      <a:pt x="9096" y="4001"/>
                    </a:lnTo>
                    <a:lnTo>
                      <a:pt x="9099" y="4013"/>
                    </a:lnTo>
                    <a:lnTo>
                      <a:pt x="9100" y="4024"/>
                    </a:lnTo>
                    <a:lnTo>
                      <a:pt x="9101" y="4037"/>
                    </a:lnTo>
                    <a:lnTo>
                      <a:pt x="9100" y="4049"/>
                    </a:lnTo>
                    <a:lnTo>
                      <a:pt x="9098" y="4060"/>
                    </a:lnTo>
                    <a:lnTo>
                      <a:pt x="9095" y="4071"/>
                    </a:lnTo>
                    <a:lnTo>
                      <a:pt x="9091" y="4084"/>
                    </a:lnTo>
                    <a:lnTo>
                      <a:pt x="9087" y="4095"/>
                    </a:lnTo>
                    <a:lnTo>
                      <a:pt x="9081" y="4106"/>
                    </a:lnTo>
                    <a:lnTo>
                      <a:pt x="9075" y="4117"/>
                    </a:lnTo>
                    <a:lnTo>
                      <a:pt x="9061" y="4140"/>
                    </a:lnTo>
                    <a:lnTo>
                      <a:pt x="9045" y="4162"/>
                    </a:lnTo>
                    <a:lnTo>
                      <a:pt x="9029" y="4184"/>
                    </a:lnTo>
                    <a:lnTo>
                      <a:pt x="9012" y="4205"/>
                    </a:lnTo>
                    <a:lnTo>
                      <a:pt x="8996" y="4226"/>
                    </a:lnTo>
                    <a:lnTo>
                      <a:pt x="8981" y="4247"/>
                    </a:lnTo>
                    <a:lnTo>
                      <a:pt x="8966" y="4267"/>
                    </a:lnTo>
                    <a:lnTo>
                      <a:pt x="8955" y="4287"/>
                    </a:lnTo>
                    <a:lnTo>
                      <a:pt x="8864" y="4273"/>
                    </a:lnTo>
                    <a:lnTo>
                      <a:pt x="8607" y="4234"/>
                    </a:lnTo>
                    <a:lnTo>
                      <a:pt x="8206" y="4172"/>
                    </a:lnTo>
                    <a:lnTo>
                      <a:pt x="7687" y="4092"/>
                    </a:lnTo>
                    <a:lnTo>
                      <a:pt x="7071" y="3996"/>
                    </a:lnTo>
                    <a:lnTo>
                      <a:pt x="6385" y="3888"/>
                    </a:lnTo>
                    <a:lnTo>
                      <a:pt x="5651" y="3773"/>
                    </a:lnTo>
                    <a:lnTo>
                      <a:pt x="4891" y="3652"/>
                    </a:lnTo>
                    <a:lnTo>
                      <a:pt x="4132" y="3529"/>
                    </a:lnTo>
                    <a:lnTo>
                      <a:pt x="3396" y="3408"/>
                    </a:lnTo>
                    <a:lnTo>
                      <a:pt x="3043" y="3350"/>
                    </a:lnTo>
                    <a:lnTo>
                      <a:pt x="2706" y="3294"/>
                    </a:lnTo>
                    <a:lnTo>
                      <a:pt x="2385" y="3239"/>
                    </a:lnTo>
                    <a:lnTo>
                      <a:pt x="2086" y="3187"/>
                    </a:lnTo>
                    <a:lnTo>
                      <a:pt x="1810" y="3138"/>
                    </a:lnTo>
                    <a:lnTo>
                      <a:pt x="1561" y="3093"/>
                    </a:lnTo>
                    <a:lnTo>
                      <a:pt x="1341" y="3051"/>
                    </a:lnTo>
                    <a:lnTo>
                      <a:pt x="1154" y="3014"/>
                    </a:lnTo>
                    <a:lnTo>
                      <a:pt x="1002" y="2982"/>
                    </a:lnTo>
                    <a:lnTo>
                      <a:pt x="889" y="2955"/>
                    </a:lnTo>
                    <a:lnTo>
                      <a:pt x="816" y="2934"/>
                    </a:lnTo>
                    <a:lnTo>
                      <a:pt x="787" y="2918"/>
                    </a:lnTo>
                    <a:lnTo>
                      <a:pt x="782" y="2905"/>
                    </a:lnTo>
                    <a:lnTo>
                      <a:pt x="773" y="2892"/>
                    </a:lnTo>
                    <a:lnTo>
                      <a:pt x="763" y="2877"/>
                    </a:lnTo>
                    <a:lnTo>
                      <a:pt x="751" y="2863"/>
                    </a:lnTo>
                    <a:lnTo>
                      <a:pt x="736" y="2848"/>
                    </a:lnTo>
                    <a:lnTo>
                      <a:pt x="720" y="2832"/>
                    </a:lnTo>
                    <a:lnTo>
                      <a:pt x="701" y="2816"/>
                    </a:lnTo>
                    <a:lnTo>
                      <a:pt x="683" y="2799"/>
                    </a:lnTo>
                    <a:lnTo>
                      <a:pt x="662" y="2783"/>
                    </a:lnTo>
                    <a:lnTo>
                      <a:pt x="640" y="2767"/>
                    </a:lnTo>
                    <a:lnTo>
                      <a:pt x="617" y="2750"/>
                    </a:lnTo>
                    <a:lnTo>
                      <a:pt x="593" y="2734"/>
                    </a:lnTo>
                    <a:lnTo>
                      <a:pt x="544" y="2701"/>
                    </a:lnTo>
                    <a:lnTo>
                      <a:pt x="492" y="2669"/>
                    </a:lnTo>
                    <a:lnTo>
                      <a:pt x="438" y="2640"/>
                    </a:lnTo>
                    <a:lnTo>
                      <a:pt x="384" y="2612"/>
                    </a:lnTo>
                    <a:lnTo>
                      <a:pt x="359" y="2599"/>
                    </a:lnTo>
                    <a:lnTo>
                      <a:pt x="332" y="2587"/>
                    </a:lnTo>
                    <a:lnTo>
                      <a:pt x="307" y="2575"/>
                    </a:lnTo>
                    <a:lnTo>
                      <a:pt x="282" y="2565"/>
                    </a:lnTo>
                    <a:lnTo>
                      <a:pt x="258" y="2556"/>
                    </a:lnTo>
                    <a:lnTo>
                      <a:pt x="236" y="2547"/>
                    </a:lnTo>
                    <a:lnTo>
                      <a:pt x="213" y="2540"/>
                    </a:lnTo>
                    <a:lnTo>
                      <a:pt x="193" y="2533"/>
                    </a:lnTo>
                    <a:lnTo>
                      <a:pt x="173" y="2528"/>
                    </a:lnTo>
                    <a:lnTo>
                      <a:pt x="156" y="2525"/>
                    </a:lnTo>
                    <a:lnTo>
                      <a:pt x="139" y="2523"/>
                    </a:lnTo>
                    <a:lnTo>
                      <a:pt x="124" y="2522"/>
                    </a:lnTo>
                    <a:lnTo>
                      <a:pt x="99" y="2521"/>
                    </a:lnTo>
                    <a:lnTo>
                      <a:pt x="75" y="2520"/>
                    </a:lnTo>
                    <a:lnTo>
                      <a:pt x="53" y="2518"/>
                    </a:lnTo>
                    <a:lnTo>
                      <a:pt x="36" y="2515"/>
                    </a:lnTo>
                    <a:lnTo>
                      <a:pt x="29" y="2513"/>
                    </a:lnTo>
                    <a:lnTo>
                      <a:pt x="22" y="2511"/>
                    </a:lnTo>
                    <a:lnTo>
                      <a:pt x="16" y="2509"/>
                    </a:lnTo>
                    <a:lnTo>
                      <a:pt x="10" y="2506"/>
                    </a:lnTo>
                    <a:lnTo>
                      <a:pt x="6" y="2503"/>
                    </a:lnTo>
                    <a:lnTo>
                      <a:pt x="3" y="2500"/>
                    </a:lnTo>
                    <a:lnTo>
                      <a:pt x="1" y="2497"/>
                    </a:lnTo>
                    <a:lnTo>
                      <a:pt x="0" y="2492"/>
                    </a:lnTo>
                    <a:lnTo>
                      <a:pt x="0" y="2488"/>
                    </a:lnTo>
                    <a:lnTo>
                      <a:pt x="1" y="2484"/>
                    </a:lnTo>
                    <a:lnTo>
                      <a:pt x="3" y="2479"/>
                    </a:lnTo>
                    <a:lnTo>
                      <a:pt x="7" y="2475"/>
                    </a:lnTo>
                    <a:lnTo>
                      <a:pt x="12" y="2470"/>
                    </a:lnTo>
                    <a:lnTo>
                      <a:pt x="18" y="2464"/>
                    </a:lnTo>
                    <a:lnTo>
                      <a:pt x="25" y="2459"/>
                    </a:lnTo>
                    <a:lnTo>
                      <a:pt x="34" y="2453"/>
                    </a:lnTo>
                    <a:lnTo>
                      <a:pt x="55" y="2439"/>
                    </a:lnTo>
                    <a:lnTo>
                      <a:pt x="81" y="2425"/>
                    </a:lnTo>
                    <a:lnTo>
                      <a:pt x="114" y="2410"/>
                    </a:lnTo>
                    <a:lnTo>
                      <a:pt x="153" y="2393"/>
                    </a:lnTo>
                    <a:lnTo>
                      <a:pt x="175" y="2383"/>
                    </a:lnTo>
                    <a:lnTo>
                      <a:pt x="199" y="2369"/>
                    </a:lnTo>
                    <a:lnTo>
                      <a:pt x="223" y="2351"/>
                    </a:lnTo>
                    <a:lnTo>
                      <a:pt x="250" y="2331"/>
                    </a:lnTo>
                    <a:lnTo>
                      <a:pt x="278" y="2307"/>
                    </a:lnTo>
                    <a:lnTo>
                      <a:pt x="306" y="2282"/>
                    </a:lnTo>
                    <a:lnTo>
                      <a:pt x="336" y="2253"/>
                    </a:lnTo>
                    <a:lnTo>
                      <a:pt x="366" y="2222"/>
                    </a:lnTo>
                    <a:lnTo>
                      <a:pt x="396" y="2190"/>
                    </a:lnTo>
                    <a:lnTo>
                      <a:pt x="428" y="2155"/>
                    </a:lnTo>
                    <a:lnTo>
                      <a:pt x="461" y="2118"/>
                    </a:lnTo>
                    <a:lnTo>
                      <a:pt x="493" y="2080"/>
                    </a:lnTo>
                    <a:lnTo>
                      <a:pt x="525" y="2041"/>
                    </a:lnTo>
                    <a:lnTo>
                      <a:pt x="559" y="2000"/>
                    </a:lnTo>
                    <a:lnTo>
                      <a:pt x="592" y="1959"/>
                    </a:lnTo>
                    <a:lnTo>
                      <a:pt x="625" y="1916"/>
                    </a:lnTo>
                    <a:lnTo>
                      <a:pt x="689" y="1831"/>
                    </a:lnTo>
                    <a:lnTo>
                      <a:pt x="753" y="1744"/>
                    </a:lnTo>
                    <a:lnTo>
                      <a:pt x="813" y="1660"/>
                    </a:lnTo>
                    <a:lnTo>
                      <a:pt x="870" y="1576"/>
                    </a:lnTo>
                    <a:lnTo>
                      <a:pt x="924" y="1497"/>
                    </a:lnTo>
                    <a:lnTo>
                      <a:pt x="971" y="1424"/>
                    </a:lnTo>
                    <a:lnTo>
                      <a:pt x="1012" y="1358"/>
                    </a:lnTo>
                    <a:lnTo>
                      <a:pt x="1045" y="1300"/>
                    </a:lnTo>
                    <a:lnTo>
                      <a:pt x="1060" y="1274"/>
                    </a:lnTo>
                    <a:lnTo>
                      <a:pt x="1073" y="1245"/>
                    </a:lnTo>
                    <a:lnTo>
                      <a:pt x="1086" y="1213"/>
                    </a:lnTo>
                    <a:lnTo>
                      <a:pt x="1099" y="1181"/>
                    </a:lnTo>
                    <a:lnTo>
                      <a:pt x="1110" y="1147"/>
                    </a:lnTo>
                    <a:lnTo>
                      <a:pt x="1121" y="1111"/>
                    </a:lnTo>
                    <a:lnTo>
                      <a:pt x="1132" y="1073"/>
                    </a:lnTo>
                    <a:lnTo>
                      <a:pt x="1143" y="1034"/>
                    </a:lnTo>
                    <a:lnTo>
                      <a:pt x="1165" y="954"/>
                    </a:lnTo>
                    <a:lnTo>
                      <a:pt x="1188" y="872"/>
                    </a:lnTo>
                    <a:lnTo>
                      <a:pt x="1199" y="829"/>
                    </a:lnTo>
                    <a:lnTo>
                      <a:pt x="1212" y="786"/>
                    </a:lnTo>
                    <a:lnTo>
                      <a:pt x="1226" y="743"/>
                    </a:lnTo>
                    <a:lnTo>
                      <a:pt x="1239" y="699"/>
                    </a:lnTo>
                    <a:lnTo>
                      <a:pt x="1254" y="656"/>
                    </a:lnTo>
                    <a:lnTo>
                      <a:pt x="1271" y="612"/>
                    </a:lnTo>
                    <a:lnTo>
                      <a:pt x="1287" y="569"/>
                    </a:lnTo>
                    <a:lnTo>
                      <a:pt x="1305" y="527"/>
                    </a:lnTo>
                    <a:lnTo>
                      <a:pt x="1326" y="485"/>
                    </a:lnTo>
                    <a:lnTo>
                      <a:pt x="1347" y="443"/>
                    </a:lnTo>
                    <a:lnTo>
                      <a:pt x="1370" y="403"/>
                    </a:lnTo>
                    <a:lnTo>
                      <a:pt x="1394" y="363"/>
                    </a:lnTo>
                    <a:lnTo>
                      <a:pt x="1421" y="325"/>
                    </a:lnTo>
                    <a:lnTo>
                      <a:pt x="1450" y="287"/>
                    </a:lnTo>
                    <a:lnTo>
                      <a:pt x="1481" y="251"/>
                    </a:lnTo>
                    <a:lnTo>
                      <a:pt x="1514" y="218"/>
                    </a:lnTo>
                    <a:lnTo>
                      <a:pt x="1549" y="185"/>
                    </a:lnTo>
                    <a:lnTo>
                      <a:pt x="1587" y="154"/>
                    </a:lnTo>
                    <a:lnTo>
                      <a:pt x="1628" y="126"/>
                    </a:lnTo>
                    <a:lnTo>
                      <a:pt x="1671" y="99"/>
                    </a:lnTo>
                    <a:lnTo>
                      <a:pt x="1741" y="57"/>
                    </a:lnTo>
                    <a:lnTo>
                      <a:pt x="1796" y="27"/>
                    </a:lnTo>
                    <a:lnTo>
                      <a:pt x="1819" y="16"/>
                    </a:lnTo>
                    <a:lnTo>
                      <a:pt x="1840" y="8"/>
                    </a:lnTo>
                    <a:lnTo>
                      <a:pt x="1849" y="5"/>
                    </a:lnTo>
                    <a:lnTo>
                      <a:pt x="1858" y="3"/>
                    </a:lnTo>
                    <a:lnTo>
                      <a:pt x="1866" y="1"/>
                    </a:lnTo>
                    <a:lnTo>
                      <a:pt x="1876" y="0"/>
                    </a:lnTo>
                    <a:lnTo>
                      <a:pt x="1884" y="0"/>
                    </a:lnTo>
                    <a:lnTo>
                      <a:pt x="1891" y="0"/>
                    </a:lnTo>
                    <a:lnTo>
                      <a:pt x="1899" y="1"/>
                    </a:lnTo>
                    <a:lnTo>
                      <a:pt x="1907" y="3"/>
                    </a:lnTo>
                    <a:lnTo>
                      <a:pt x="1915" y="5"/>
                    </a:lnTo>
                    <a:lnTo>
                      <a:pt x="1924" y="8"/>
                    </a:lnTo>
                    <a:lnTo>
                      <a:pt x="1932" y="12"/>
                    </a:lnTo>
                    <a:lnTo>
                      <a:pt x="1940" y="17"/>
                    </a:lnTo>
                    <a:lnTo>
                      <a:pt x="1958" y="28"/>
                    </a:lnTo>
                    <a:lnTo>
                      <a:pt x="1978" y="43"/>
                    </a:lnTo>
                    <a:lnTo>
                      <a:pt x="1999" y="59"/>
                    </a:lnTo>
                    <a:lnTo>
                      <a:pt x="2024" y="80"/>
                    </a:lnTo>
                    <a:lnTo>
                      <a:pt x="2036" y="89"/>
                    </a:lnTo>
                    <a:lnTo>
                      <a:pt x="2051" y="98"/>
                    </a:lnTo>
                    <a:lnTo>
                      <a:pt x="2064" y="104"/>
                    </a:lnTo>
                    <a:lnTo>
                      <a:pt x="2079" y="110"/>
                    </a:lnTo>
                    <a:lnTo>
                      <a:pt x="2094" y="115"/>
                    </a:lnTo>
                    <a:lnTo>
                      <a:pt x="2110" y="118"/>
                    </a:lnTo>
                    <a:lnTo>
                      <a:pt x="2125" y="122"/>
                    </a:lnTo>
                    <a:lnTo>
                      <a:pt x="2142" y="124"/>
                    </a:lnTo>
                    <a:lnTo>
                      <a:pt x="2159" y="125"/>
                    </a:lnTo>
                    <a:lnTo>
                      <a:pt x="2176" y="125"/>
                    </a:lnTo>
                    <a:lnTo>
                      <a:pt x="2194" y="124"/>
                    </a:lnTo>
                    <a:lnTo>
                      <a:pt x="2212" y="122"/>
                    </a:lnTo>
                    <a:lnTo>
                      <a:pt x="2249" y="117"/>
                    </a:lnTo>
                    <a:lnTo>
                      <a:pt x="2288" y="110"/>
                    </a:lnTo>
                    <a:lnTo>
                      <a:pt x="2327" y="101"/>
                    </a:lnTo>
                    <a:lnTo>
                      <a:pt x="2367" y="91"/>
                    </a:lnTo>
                    <a:lnTo>
                      <a:pt x="2408" y="81"/>
                    </a:lnTo>
                    <a:lnTo>
                      <a:pt x="2449" y="68"/>
                    </a:lnTo>
                    <a:lnTo>
                      <a:pt x="2490" y="58"/>
                    </a:lnTo>
                    <a:lnTo>
                      <a:pt x="2530" y="47"/>
                    </a:lnTo>
                    <a:lnTo>
                      <a:pt x="2571" y="38"/>
                    </a:lnTo>
                    <a:lnTo>
                      <a:pt x="2610" y="29"/>
                    </a:lnTo>
                    <a:lnTo>
                      <a:pt x="2631" y="26"/>
                    </a:lnTo>
                    <a:lnTo>
                      <a:pt x="2652" y="25"/>
                    </a:lnTo>
                    <a:lnTo>
                      <a:pt x="2673" y="25"/>
                    </a:lnTo>
                    <a:lnTo>
                      <a:pt x="2695" y="26"/>
                    </a:lnTo>
                    <a:lnTo>
                      <a:pt x="2718" y="29"/>
                    </a:lnTo>
                    <a:lnTo>
                      <a:pt x="2740" y="32"/>
                    </a:lnTo>
                    <a:lnTo>
                      <a:pt x="2763" y="38"/>
                    </a:lnTo>
                    <a:lnTo>
                      <a:pt x="2787" y="44"/>
                    </a:lnTo>
                    <a:lnTo>
                      <a:pt x="2809" y="51"/>
                    </a:lnTo>
                    <a:lnTo>
                      <a:pt x="2833" y="58"/>
                    </a:lnTo>
                    <a:lnTo>
                      <a:pt x="2855" y="66"/>
                    </a:lnTo>
                    <a:lnTo>
                      <a:pt x="2878" y="75"/>
                    </a:lnTo>
                    <a:lnTo>
                      <a:pt x="2923" y="94"/>
                    </a:lnTo>
                    <a:lnTo>
                      <a:pt x="2965" y="114"/>
                    </a:lnTo>
                    <a:lnTo>
                      <a:pt x="3005" y="135"/>
                    </a:lnTo>
                    <a:lnTo>
                      <a:pt x="3042" y="155"/>
                    </a:lnTo>
                    <a:lnTo>
                      <a:pt x="3075" y="175"/>
                    </a:lnTo>
                    <a:lnTo>
                      <a:pt x="3104" y="193"/>
                    </a:lnTo>
                    <a:lnTo>
                      <a:pt x="3145" y="220"/>
                    </a:lnTo>
                    <a:lnTo>
                      <a:pt x="3159" y="230"/>
                    </a:lnTo>
                    <a:lnTo>
                      <a:pt x="3329" y="80"/>
                    </a:lnTo>
                    <a:lnTo>
                      <a:pt x="3329" y="86"/>
                    </a:lnTo>
                    <a:lnTo>
                      <a:pt x="3331" y="100"/>
                    </a:lnTo>
                    <a:lnTo>
                      <a:pt x="3334" y="123"/>
                    </a:lnTo>
                    <a:lnTo>
                      <a:pt x="3339" y="148"/>
                    </a:lnTo>
                    <a:lnTo>
                      <a:pt x="3342" y="162"/>
                    </a:lnTo>
                    <a:lnTo>
                      <a:pt x="3346" y="176"/>
                    </a:lnTo>
                    <a:lnTo>
                      <a:pt x="3352" y="189"/>
                    </a:lnTo>
                    <a:lnTo>
                      <a:pt x="3357" y="201"/>
                    </a:lnTo>
                    <a:lnTo>
                      <a:pt x="3364" y="213"/>
                    </a:lnTo>
                    <a:lnTo>
                      <a:pt x="3371" y="223"/>
                    </a:lnTo>
                    <a:lnTo>
                      <a:pt x="3375" y="227"/>
                    </a:lnTo>
                    <a:lnTo>
                      <a:pt x="3379" y="231"/>
                    </a:lnTo>
                    <a:lnTo>
                      <a:pt x="3384" y="234"/>
                    </a:lnTo>
                    <a:lnTo>
                      <a:pt x="3388" y="237"/>
                    </a:lnTo>
                    <a:lnTo>
                      <a:pt x="3415" y="249"/>
                    </a:lnTo>
                    <a:lnTo>
                      <a:pt x="3455" y="267"/>
                    </a:lnTo>
                    <a:lnTo>
                      <a:pt x="3504" y="290"/>
                    </a:lnTo>
                    <a:lnTo>
                      <a:pt x="3562" y="319"/>
                    </a:lnTo>
                    <a:lnTo>
                      <a:pt x="3593" y="335"/>
                    </a:lnTo>
                    <a:lnTo>
                      <a:pt x="3626" y="353"/>
                    </a:lnTo>
                    <a:lnTo>
                      <a:pt x="3659" y="372"/>
                    </a:lnTo>
                    <a:lnTo>
                      <a:pt x="3692" y="393"/>
                    </a:lnTo>
                    <a:lnTo>
                      <a:pt x="3725" y="414"/>
                    </a:lnTo>
                    <a:lnTo>
                      <a:pt x="3759" y="439"/>
                    </a:lnTo>
                    <a:lnTo>
                      <a:pt x="3793" y="463"/>
                    </a:lnTo>
                    <a:lnTo>
                      <a:pt x="3826" y="490"/>
                    </a:lnTo>
                    <a:lnTo>
                      <a:pt x="3864" y="522"/>
                    </a:lnTo>
                    <a:lnTo>
                      <a:pt x="3916" y="561"/>
                    </a:lnTo>
                    <a:lnTo>
                      <a:pt x="3977" y="606"/>
                    </a:lnTo>
                    <a:lnTo>
                      <a:pt x="4048" y="657"/>
                    </a:lnTo>
                    <a:lnTo>
                      <a:pt x="4126" y="711"/>
                    </a:lnTo>
                    <a:lnTo>
                      <a:pt x="4211" y="768"/>
                    </a:lnTo>
                    <a:lnTo>
                      <a:pt x="4300" y="828"/>
                    </a:lnTo>
                    <a:lnTo>
                      <a:pt x="4393" y="887"/>
                    </a:lnTo>
                    <a:lnTo>
                      <a:pt x="4486" y="946"/>
                    </a:lnTo>
                    <a:lnTo>
                      <a:pt x="4579" y="1004"/>
                    </a:lnTo>
                    <a:lnTo>
                      <a:pt x="4671" y="1058"/>
                    </a:lnTo>
                    <a:lnTo>
                      <a:pt x="4759" y="1108"/>
                    </a:lnTo>
                    <a:lnTo>
                      <a:pt x="4802" y="1131"/>
                    </a:lnTo>
                    <a:lnTo>
                      <a:pt x="4843" y="1153"/>
                    </a:lnTo>
                    <a:lnTo>
                      <a:pt x="4883" y="1172"/>
                    </a:lnTo>
                    <a:lnTo>
                      <a:pt x="4920" y="1191"/>
                    </a:lnTo>
                    <a:lnTo>
                      <a:pt x="4956" y="1207"/>
                    </a:lnTo>
                    <a:lnTo>
                      <a:pt x="4989" y="1222"/>
                    </a:lnTo>
                    <a:lnTo>
                      <a:pt x="5021" y="1234"/>
                    </a:lnTo>
                    <a:lnTo>
                      <a:pt x="5050" y="1243"/>
                    </a:lnTo>
                    <a:close/>
                  </a:path>
                </a:pathLst>
              </a:custGeom>
              <a:solidFill>
                <a:srgbClr val="90CA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86" name="Freeform 381">
                <a:extLst>
                  <a:ext uri="{FF2B5EF4-FFF2-40B4-BE49-F238E27FC236}">
                    <a16:creationId xmlns:a16="http://schemas.microsoft.com/office/drawing/2014/main" id="{3599753E-E7CB-4530-809B-1347ECA87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2" y="1378"/>
                <a:ext cx="471" cy="221"/>
              </a:xfrm>
              <a:custGeom>
                <a:avLst/>
                <a:gdLst>
                  <a:gd name="T0" fmla="*/ 14 w 8940"/>
                  <a:gd name="T1" fmla="*/ 4 h 4201"/>
                  <a:gd name="T2" fmla="*/ 15 w 8940"/>
                  <a:gd name="T3" fmla="*/ 4 h 4201"/>
                  <a:gd name="T4" fmla="*/ 15 w 8940"/>
                  <a:gd name="T5" fmla="*/ 4 h 4201"/>
                  <a:gd name="T6" fmla="*/ 15 w 8940"/>
                  <a:gd name="T7" fmla="*/ 5 h 4201"/>
                  <a:gd name="T8" fmla="*/ 16 w 8940"/>
                  <a:gd name="T9" fmla="*/ 5 h 4201"/>
                  <a:gd name="T10" fmla="*/ 17 w 8940"/>
                  <a:gd name="T11" fmla="*/ 5 h 4201"/>
                  <a:gd name="T12" fmla="*/ 17 w 8940"/>
                  <a:gd name="T13" fmla="*/ 5 h 4201"/>
                  <a:gd name="T14" fmla="*/ 17 w 8940"/>
                  <a:gd name="T15" fmla="*/ 6 h 4201"/>
                  <a:gd name="T16" fmla="*/ 17 w 8940"/>
                  <a:gd name="T17" fmla="*/ 6 h 4201"/>
                  <a:gd name="T18" fmla="*/ 17 w 8940"/>
                  <a:gd name="T19" fmla="*/ 6 h 4201"/>
                  <a:gd name="T20" fmla="*/ 17 w 8940"/>
                  <a:gd name="T21" fmla="*/ 6 h 4201"/>
                  <a:gd name="T22" fmla="*/ 18 w 8940"/>
                  <a:gd name="T23" fmla="*/ 7 h 4201"/>
                  <a:gd name="T24" fmla="*/ 18 w 8940"/>
                  <a:gd name="T25" fmla="*/ 7 h 4201"/>
                  <a:gd name="T26" fmla="*/ 19 w 8940"/>
                  <a:gd name="T27" fmla="*/ 7 h 4201"/>
                  <a:gd name="T28" fmla="*/ 20 w 8940"/>
                  <a:gd name="T29" fmla="*/ 8 h 4201"/>
                  <a:gd name="T30" fmla="*/ 21 w 8940"/>
                  <a:gd name="T31" fmla="*/ 8 h 4201"/>
                  <a:gd name="T32" fmla="*/ 21 w 8940"/>
                  <a:gd name="T33" fmla="*/ 8 h 4201"/>
                  <a:gd name="T34" fmla="*/ 22 w 8940"/>
                  <a:gd name="T35" fmla="*/ 9 h 4201"/>
                  <a:gd name="T36" fmla="*/ 23 w 8940"/>
                  <a:gd name="T37" fmla="*/ 9 h 4201"/>
                  <a:gd name="T38" fmla="*/ 23 w 8940"/>
                  <a:gd name="T39" fmla="*/ 10 h 4201"/>
                  <a:gd name="T40" fmla="*/ 24 w 8940"/>
                  <a:gd name="T41" fmla="*/ 10 h 4201"/>
                  <a:gd name="T42" fmla="*/ 24 w 8940"/>
                  <a:gd name="T43" fmla="*/ 10 h 4201"/>
                  <a:gd name="T44" fmla="*/ 24 w 8940"/>
                  <a:gd name="T45" fmla="*/ 11 h 4201"/>
                  <a:gd name="T46" fmla="*/ 25 w 8940"/>
                  <a:gd name="T47" fmla="*/ 11 h 4201"/>
                  <a:gd name="T48" fmla="*/ 25 w 8940"/>
                  <a:gd name="T49" fmla="*/ 11 h 4201"/>
                  <a:gd name="T50" fmla="*/ 25 w 8940"/>
                  <a:gd name="T51" fmla="*/ 11 h 4201"/>
                  <a:gd name="T52" fmla="*/ 23 w 8940"/>
                  <a:gd name="T53" fmla="*/ 11 h 4201"/>
                  <a:gd name="T54" fmla="*/ 11 w 8940"/>
                  <a:gd name="T55" fmla="*/ 10 h 4201"/>
                  <a:gd name="T56" fmla="*/ 4 w 8940"/>
                  <a:gd name="T57" fmla="*/ 8 h 4201"/>
                  <a:gd name="T58" fmla="*/ 2 w 8940"/>
                  <a:gd name="T59" fmla="*/ 8 h 4201"/>
                  <a:gd name="T60" fmla="*/ 2 w 8940"/>
                  <a:gd name="T61" fmla="*/ 8 h 4201"/>
                  <a:gd name="T62" fmla="*/ 1 w 8940"/>
                  <a:gd name="T63" fmla="*/ 7 h 4201"/>
                  <a:gd name="T64" fmla="*/ 1 w 8940"/>
                  <a:gd name="T65" fmla="*/ 7 h 4201"/>
                  <a:gd name="T66" fmla="*/ 0 w 8940"/>
                  <a:gd name="T67" fmla="*/ 7 h 4201"/>
                  <a:gd name="T68" fmla="*/ 0 w 8940"/>
                  <a:gd name="T69" fmla="*/ 7 h 4201"/>
                  <a:gd name="T70" fmla="*/ 0 w 8940"/>
                  <a:gd name="T71" fmla="*/ 7 h 4201"/>
                  <a:gd name="T72" fmla="*/ 0 w 8940"/>
                  <a:gd name="T73" fmla="*/ 7 h 4201"/>
                  <a:gd name="T74" fmla="*/ 1 w 8940"/>
                  <a:gd name="T75" fmla="*/ 6 h 4201"/>
                  <a:gd name="T76" fmla="*/ 1 w 8940"/>
                  <a:gd name="T77" fmla="*/ 6 h 4201"/>
                  <a:gd name="T78" fmla="*/ 2 w 8940"/>
                  <a:gd name="T79" fmla="*/ 4 h 4201"/>
                  <a:gd name="T80" fmla="*/ 3 w 8940"/>
                  <a:gd name="T81" fmla="*/ 3 h 4201"/>
                  <a:gd name="T82" fmla="*/ 3 w 8940"/>
                  <a:gd name="T83" fmla="*/ 2 h 4201"/>
                  <a:gd name="T84" fmla="*/ 3 w 8940"/>
                  <a:gd name="T85" fmla="*/ 1 h 4201"/>
                  <a:gd name="T86" fmla="*/ 4 w 8940"/>
                  <a:gd name="T87" fmla="*/ 1 h 4201"/>
                  <a:gd name="T88" fmla="*/ 5 w 8940"/>
                  <a:gd name="T89" fmla="*/ 0 h 4201"/>
                  <a:gd name="T90" fmla="*/ 5 w 8940"/>
                  <a:gd name="T91" fmla="*/ 0 h 4201"/>
                  <a:gd name="T92" fmla="*/ 5 w 8940"/>
                  <a:gd name="T93" fmla="*/ 0 h 4201"/>
                  <a:gd name="T94" fmla="*/ 5 w 8940"/>
                  <a:gd name="T95" fmla="*/ 0 h 4201"/>
                  <a:gd name="T96" fmla="*/ 6 w 8940"/>
                  <a:gd name="T97" fmla="*/ 0 h 4201"/>
                  <a:gd name="T98" fmla="*/ 6 w 8940"/>
                  <a:gd name="T99" fmla="*/ 0 h 4201"/>
                  <a:gd name="T100" fmla="*/ 7 w 8940"/>
                  <a:gd name="T101" fmla="*/ 0 h 4201"/>
                  <a:gd name="T102" fmla="*/ 7 w 8940"/>
                  <a:gd name="T103" fmla="*/ 0 h 4201"/>
                  <a:gd name="T104" fmla="*/ 8 w 8940"/>
                  <a:gd name="T105" fmla="*/ 0 h 4201"/>
                  <a:gd name="T106" fmla="*/ 9 w 8940"/>
                  <a:gd name="T107" fmla="*/ 0 h 4201"/>
                  <a:gd name="T108" fmla="*/ 9 w 8940"/>
                  <a:gd name="T109" fmla="*/ 1 h 4201"/>
                  <a:gd name="T110" fmla="*/ 9 w 8940"/>
                  <a:gd name="T111" fmla="*/ 1 h 4201"/>
                  <a:gd name="T112" fmla="*/ 10 w 8940"/>
                  <a:gd name="T113" fmla="*/ 1 h 4201"/>
                  <a:gd name="T114" fmla="*/ 11 w 8940"/>
                  <a:gd name="T115" fmla="*/ 2 h 4201"/>
                  <a:gd name="T116" fmla="*/ 13 w 8940"/>
                  <a:gd name="T117" fmla="*/ 3 h 4201"/>
                  <a:gd name="T118" fmla="*/ 14 w 8940"/>
                  <a:gd name="T119" fmla="*/ 3 h 420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8940" h="4201">
                    <a:moveTo>
                      <a:pt x="4930" y="1226"/>
                    </a:moveTo>
                    <a:lnTo>
                      <a:pt x="4983" y="1244"/>
                    </a:lnTo>
                    <a:lnTo>
                      <a:pt x="5032" y="1259"/>
                    </a:lnTo>
                    <a:lnTo>
                      <a:pt x="5078" y="1275"/>
                    </a:lnTo>
                    <a:lnTo>
                      <a:pt x="5120" y="1291"/>
                    </a:lnTo>
                    <a:lnTo>
                      <a:pt x="5159" y="1306"/>
                    </a:lnTo>
                    <a:lnTo>
                      <a:pt x="5194" y="1321"/>
                    </a:lnTo>
                    <a:lnTo>
                      <a:pt x="5228" y="1337"/>
                    </a:lnTo>
                    <a:lnTo>
                      <a:pt x="5259" y="1353"/>
                    </a:lnTo>
                    <a:lnTo>
                      <a:pt x="5288" y="1369"/>
                    </a:lnTo>
                    <a:lnTo>
                      <a:pt x="5313" y="1387"/>
                    </a:lnTo>
                    <a:lnTo>
                      <a:pt x="5338" y="1405"/>
                    </a:lnTo>
                    <a:lnTo>
                      <a:pt x="5360" y="1426"/>
                    </a:lnTo>
                    <a:lnTo>
                      <a:pt x="5382" y="1446"/>
                    </a:lnTo>
                    <a:lnTo>
                      <a:pt x="5402" y="1470"/>
                    </a:lnTo>
                    <a:lnTo>
                      <a:pt x="5421" y="1493"/>
                    </a:lnTo>
                    <a:lnTo>
                      <a:pt x="5438" y="1520"/>
                    </a:lnTo>
                    <a:lnTo>
                      <a:pt x="5455" y="1546"/>
                    </a:lnTo>
                    <a:lnTo>
                      <a:pt x="5470" y="1570"/>
                    </a:lnTo>
                    <a:lnTo>
                      <a:pt x="5484" y="1591"/>
                    </a:lnTo>
                    <a:lnTo>
                      <a:pt x="5498" y="1611"/>
                    </a:lnTo>
                    <a:lnTo>
                      <a:pt x="5514" y="1629"/>
                    </a:lnTo>
                    <a:lnTo>
                      <a:pt x="5530" y="1646"/>
                    </a:lnTo>
                    <a:lnTo>
                      <a:pt x="5539" y="1654"/>
                    </a:lnTo>
                    <a:lnTo>
                      <a:pt x="5549" y="1662"/>
                    </a:lnTo>
                    <a:lnTo>
                      <a:pt x="5559" y="1669"/>
                    </a:lnTo>
                    <a:lnTo>
                      <a:pt x="5569" y="1677"/>
                    </a:lnTo>
                    <a:lnTo>
                      <a:pt x="5581" y="1685"/>
                    </a:lnTo>
                    <a:lnTo>
                      <a:pt x="5594" y="1692"/>
                    </a:lnTo>
                    <a:lnTo>
                      <a:pt x="5607" y="1699"/>
                    </a:lnTo>
                    <a:lnTo>
                      <a:pt x="5622" y="1706"/>
                    </a:lnTo>
                    <a:lnTo>
                      <a:pt x="5655" y="1720"/>
                    </a:lnTo>
                    <a:lnTo>
                      <a:pt x="5693" y="1736"/>
                    </a:lnTo>
                    <a:lnTo>
                      <a:pt x="5737" y="1751"/>
                    </a:lnTo>
                    <a:lnTo>
                      <a:pt x="5788" y="1767"/>
                    </a:lnTo>
                    <a:lnTo>
                      <a:pt x="5846" y="1785"/>
                    </a:lnTo>
                    <a:lnTo>
                      <a:pt x="5913" y="1803"/>
                    </a:lnTo>
                    <a:lnTo>
                      <a:pt x="5941" y="1811"/>
                    </a:lnTo>
                    <a:lnTo>
                      <a:pt x="5966" y="1819"/>
                    </a:lnTo>
                    <a:lnTo>
                      <a:pt x="5990" y="1827"/>
                    </a:lnTo>
                    <a:lnTo>
                      <a:pt x="6012" y="1836"/>
                    </a:lnTo>
                    <a:lnTo>
                      <a:pt x="6034" y="1845"/>
                    </a:lnTo>
                    <a:lnTo>
                      <a:pt x="6053" y="1855"/>
                    </a:lnTo>
                    <a:lnTo>
                      <a:pt x="6072" y="1866"/>
                    </a:lnTo>
                    <a:lnTo>
                      <a:pt x="6089" y="1876"/>
                    </a:lnTo>
                    <a:lnTo>
                      <a:pt x="6104" y="1887"/>
                    </a:lnTo>
                    <a:lnTo>
                      <a:pt x="6120" y="1898"/>
                    </a:lnTo>
                    <a:lnTo>
                      <a:pt x="6133" y="1911"/>
                    </a:lnTo>
                    <a:lnTo>
                      <a:pt x="6144" y="1922"/>
                    </a:lnTo>
                    <a:lnTo>
                      <a:pt x="6156" y="1934"/>
                    </a:lnTo>
                    <a:lnTo>
                      <a:pt x="6166" y="1948"/>
                    </a:lnTo>
                    <a:lnTo>
                      <a:pt x="6175" y="1960"/>
                    </a:lnTo>
                    <a:lnTo>
                      <a:pt x="6182" y="1972"/>
                    </a:lnTo>
                    <a:lnTo>
                      <a:pt x="6189" y="1985"/>
                    </a:lnTo>
                    <a:lnTo>
                      <a:pt x="6196" y="1999"/>
                    </a:lnTo>
                    <a:lnTo>
                      <a:pt x="6201" y="2012"/>
                    </a:lnTo>
                    <a:lnTo>
                      <a:pt x="6205" y="2024"/>
                    </a:lnTo>
                    <a:lnTo>
                      <a:pt x="6209" y="2038"/>
                    </a:lnTo>
                    <a:lnTo>
                      <a:pt x="6212" y="2051"/>
                    </a:lnTo>
                    <a:lnTo>
                      <a:pt x="6214" y="2064"/>
                    </a:lnTo>
                    <a:lnTo>
                      <a:pt x="6215" y="2077"/>
                    </a:lnTo>
                    <a:lnTo>
                      <a:pt x="6216" y="2090"/>
                    </a:lnTo>
                    <a:lnTo>
                      <a:pt x="6216" y="2102"/>
                    </a:lnTo>
                    <a:lnTo>
                      <a:pt x="6216" y="2114"/>
                    </a:lnTo>
                    <a:lnTo>
                      <a:pt x="6215" y="2127"/>
                    </a:lnTo>
                    <a:lnTo>
                      <a:pt x="6212" y="2151"/>
                    </a:lnTo>
                    <a:lnTo>
                      <a:pt x="6207" y="2174"/>
                    </a:lnTo>
                    <a:lnTo>
                      <a:pt x="6205" y="2186"/>
                    </a:lnTo>
                    <a:lnTo>
                      <a:pt x="6204" y="2199"/>
                    </a:lnTo>
                    <a:lnTo>
                      <a:pt x="6203" y="2214"/>
                    </a:lnTo>
                    <a:lnTo>
                      <a:pt x="6205" y="2227"/>
                    </a:lnTo>
                    <a:lnTo>
                      <a:pt x="6207" y="2241"/>
                    </a:lnTo>
                    <a:lnTo>
                      <a:pt x="6210" y="2256"/>
                    </a:lnTo>
                    <a:lnTo>
                      <a:pt x="6215" y="2271"/>
                    </a:lnTo>
                    <a:lnTo>
                      <a:pt x="6220" y="2285"/>
                    </a:lnTo>
                    <a:lnTo>
                      <a:pt x="6227" y="2301"/>
                    </a:lnTo>
                    <a:lnTo>
                      <a:pt x="6236" y="2315"/>
                    </a:lnTo>
                    <a:lnTo>
                      <a:pt x="6246" y="2330"/>
                    </a:lnTo>
                    <a:lnTo>
                      <a:pt x="6256" y="2346"/>
                    </a:lnTo>
                    <a:lnTo>
                      <a:pt x="6268" y="2361"/>
                    </a:lnTo>
                    <a:lnTo>
                      <a:pt x="6282" y="2376"/>
                    </a:lnTo>
                    <a:lnTo>
                      <a:pt x="6296" y="2392"/>
                    </a:lnTo>
                    <a:lnTo>
                      <a:pt x="6312" y="2408"/>
                    </a:lnTo>
                    <a:lnTo>
                      <a:pt x="6330" y="2423"/>
                    </a:lnTo>
                    <a:lnTo>
                      <a:pt x="6348" y="2438"/>
                    </a:lnTo>
                    <a:lnTo>
                      <a:pt x="6368" y="2453"/>
                    </a:lnTo>
                    <a:lnTo>
                      <a:pt x="6389" y="2468"/>
                    </a:lnTo>
                    <a:lnTo>
                      <a:pt x="6411" y="2484"/>
                    </a:lnTo>
                    <a:lnTo>
                      <a:pt x="6435" y="2498"/>
                    </a:lnTo>
                    <a:lnTo>
                      <a:pt x="6460" y="2512"/>
                    </a:lnTo>
                    <a:lnTo>
                      <a:pt x="6486" y="2527"/>
                    </a:lnTo>
                    <a:lnTo>
                      <a:pt x="6514" y="2541"/>
                    </a:lnTo>
                    <a:lnTo>
                      <a:pt x="6544" y="2554"/>
                    </a:lnTo>
                    <a:lnTo>
                      <a:pt x="6574" y="2568"/>
                    </a:lnTo>
                    <a:lnTo>
                      <a:pt x="6606" y="2581"/>
                    </a:lnTo>
                    <a:lnTo>
                      <a:pt x="6640" y="2593"/>
                    </a:lnTo>
                    <a:lnTo>
                      <a:pt x="6675" y="2606"/>
                    </a:lnTo>
                    <a:lnTo>
                      <a:pt x="6710" y="2618"/>
                    </a:lnTo>
                    <a:lnTo>
                      <a:pt x="6748" y="2629"/>
                    </a:lnTo>
                    <a:lnTo>
                      <a:pt x="6824" y="2652"/>
                    </a:lnTo>
                    <a:lnTo>
                      <a:pt x="6897" y="2675"/>
                    </a:lnTo>
                    <a:lnTo>
                      <a:pt x="6966" y="2700"/>
                    </a:lnTo>
                    <a:lnTo>
                      <a:pt x="7033" y="2725"/>
                    </a:lnTo>
                    <a:lnTo>
                      <a:pt x="7096" y="2750"/>
                    </a:lnTo>
                    <a:lnTo>
                      <a:pt x="7157" y="2776"/>
                    </a:lnTo>
                    <a:lnTo>
                      <a:pt x="7213" y="2802"/>
                    </a:lnTo>
                    <a:lnTo>
                      <a:pt x="7266" y="2829"/>
                    </a:lnTo>
                    <a:lnTo>
                      <a:pt x="7316" y="2854"/>
                    </a:lnTo>
                    <a:lnTo>
                      <a:pt x="7362" y="2881"/>
                    </a:lnTo>
                    <a:lnTo>
                      <a:pt x="7404" y="2906"/>
                    </a:lnTo>
                    <a:lnTo>
                      <a:pt x="7443" y="2932"/>
                    </a:lnTo>
                    <a:lnTo>
                      <a:pt x="7478" y="2957"/>
                    </a:lnTo>
                    <a:lnTo>
                      <a:pt x="7509" y="2981"/>
                    </a:lnTo>
                    <a:lnTo>
                      <a:pt x="7522" y="2993"/>
                    </a:lnTo>
                    <a:lnTo>
                      <a:pt x="7535" y="3005"/>
                    </a:lnTo>
                    <a:lnTo>
                      <a:pt x="7547" y="3016"/>
                    </a:lnTo>
                    <a:lnTo>
                      <a:pt x="7557" y="3027"/>
                    </a:lnTo>
                    <a:lnTo>
                      <a:pt x="7568" y="3039"/>
                    </a:lnTo>
                    <a:lnTo>
                      <a:pt x="7581" y="3052"/>
                    </a:lnTo>
                    <a:lnTo>
                      <a:pt x="7594" y="3065"/>
                    </a:lnTo>
                    <a:lnTo>
                      <a:pt x="7609" y="3079"/>
                    </a:lnTo>
                    <a:lnTo>
                      <a:pt x="7645" y="3109"/>
                    </a:lnTo>
                    <a:lnTo>
                      <a:pt x="7685" y="3142"/>
                    </a:lnTo>
                    <a:lnTo>
                      <a:pt x="7730" y="3177"/>
                    </a:lnTo>
                    <a:lnTo>
                      <a:pt x="7779" y="3211"/>
                    </a:lnTo>
                    <a:lnTo>
                      <a:pt x="7831" y="3247"/>
                    </a:lnTo>
                    <a:lnTo>
                      <a:pt x="7887" y="3284"/>
                    </a:lnTo>
                    <a:lnTo>
                      <a:pt x="7944" y="3319"/>
                    </a:lnTo>
                    <a:lnTo>
                      <a:pt x="8003" y="3354"/>
                    </a:lnTo>
                    <a:lnTo>
                      <a:pt x="8033" y="3370"/>
                    </a:lnTo>
                    <a:lnTo>
                      <a:pt x="8064" y="3386"/>
                    </a:lnTo>
                    <a:lnTo>
                      <a:pt x="8094" y="3403"/>
                    </a:lnTo>
                    <a:lnTo>
                      <a:pt x="8125" y="3417"/>
                    </a:lnTo>
                    <a:lnTo>
                      <a:pt x="8155" y="3432"/>
                    </a:lnTo>
                    <a:lnTo>
                      <a:pt x="8185" y="3446"/>
                    </a:lnTo>
                    <a:lnTo>
                      <a:pt x="8216" y="3459"/>
                    </a:lnTo>
                    <a:lnTo>
                      <a:pt x="8247" y="3471"/>
                    </a:lnTo>
                    <a:lnTo>
                      <a:pt x="8277" y="3483"/>
                    </a:lnTo>
                    <a:lnTo>
                      <a:pt x="8306" y="3492"/>
                    </a:lnTo>
                    <a:lnTo>
                      <a:pt x="8335" y="3501"/>
                    </a:lnTo>
                    <a:lnTo>
                      <a:pt x="8364" y="3509"/>
                    </a:lnTo>
                    <a:lnTo>
                      <a:pt x="8391" y="3517"/>
                    </a:lnTo>
                    <a:lnTo>
                      <a:pt x="8418" y="3525"/>
                    </a:lnTo>
                    <a:lnTo>
                      <a:pt x="8443" y="3534"/>
                    </a:lnTo>
                    <a:lnTo>
                      <a:pt x="8468" y="3543"/>
                    </a:lnTo>
                    <a:lnTo>
                      <a:pt x="8491" y="3551"/>
                    </a:lnTo>
                    <a:lnTo>
                      <a:pt x="8512" y="3561"/>
                    </a:lnTo>
                    <a:lnTo>
                      <a:pt x="8534" y="3571"/>
                    </a:lnTo>
                    <a:lnTo>
                      <a:pt x="8553" y="3581"/>
                    </a:lnTo>
                    <a:lnTo>
                      <a:pt x="8571" y="3591"/>
                    </a:lnTo>
                    <a:lnTo>
                      <a:pt x="8590" y="3601"/>
                    </a:lnTo>
                    <a:lnTo>
                      <a:pt x="8607" y="3611"/>
                    </a:lnTo>
                    <a:lnTo>
                      <a:pt x="8624" y="3623"/>
                    </a:lnTo>
                    <a:lnTo>
                      <a:pt x="8654" y="3645"/>
                    </a:lnTo>
                    <a:lnTo>
                      <a:pt x="8683" y="3668"/>
                    </a:lnTo>
                    <a:lnTo>
                      <a:pt x="8710" y="3692"/>
                    </a:lnTo>
                    <a:lnTo>
                      <a:pt x="8734" y="3716"/>
                    </a:lnTo>
                    <a:lnTo>
                      <a:pt x="8759" y="3740"/>
                    </a:lnTo>
                    <a:lnTo>
                      <a:pt x="8782" y="3765"/>
                    </a:lnTo>
                    <a:lnTo>
                      <a:pt x="8806" y="3791"/>
                    </a:lnTo>
                    <a:lnTo>
                      <a:pt x="8830" y="3815"/>
                    </a:lnTo>
                    <a:lnTo>
                      <a:pt x="8855" y="3840"/>
                    </a:lnTo>
                    <a:lnTo>
                      <a:pt x="8882" y="3864"/>
                    </a:lnTo>
                    <a:lnTo>
                      <a:pt x="8894" y="3878"/>
                    </a:lnTo>
                    <a:lnTo>
                      <a:pt x="8905" y="3890"/>
                    </a:lnTo>
                    <a:lnTo>
                      <a:pt x="8914" y="3901"/>
                    </a:lnTo>
                    <a:lnTo>
                      <a:pt x="8922" y="3913"/>
                    </a:lnTo>
                    <a:lnTo>
                      <a:pt x="8929" y="3925"/>
                    </a:lnTo>
                    <a:lnTo>
                      <a:pt x="8934" y="3936"/>
                    </a:lnTo>
                    <a:lnTo>
                      <a:pt x="8937" y="3948"/>
                    </a:lnTo>
                    <a:lnTo>
                      <a:pt x="8939" y="3958"/>
                    </a:lnTo>
                    <a:lnTo>
                      <a:pt x="8940" y="3970"/>
                    </a:lnTo>
                    <a:lnTo>
                      <a:pt x="8940" y="3981"/>
                    </a:lnTo>
                    <a:lnTo>
                      <a:pt x="8938" y="3991"/>
                    </a:lnTo>
                    <a:lnTo>
                      <a:pt x="8936" y="4002"/>
                    </a:lnTo>
                    <a:lnTo>
                      <a:pt x="8933" y="4013"/>
                    </a:lnTo>
                    <a:lnTo>
                      <a:pt x="8929" y="4023"/>
                    </a:lnTo>
                    <a:lnTo>
                      <a:pt x="8925" y="4033"/>
                    </a:lnTo>
                    <a:lnTo>
                      <a:pt x="8918" y="4043"/>
                    </a:lnTo>
                    <a:lnTo>
                      <a:pt x="8906" y="4064"/>
                    </a:lnTo>
                    <a:lnTo>
                      <a:pt x="8893" y="4083"/>
                    </a:lnTo>
                    <a:lnTo>
                      <a:pt x="8877" y="4104"/>
                    </a:lnTo>
                    <a:lnTo>
                      <a:pt x="8862" y="4123"/>
                    </a:lnTo>
                    <a:lnTo>
                      <a:pt x="8847" y="4143"/>
                    </a:lnTo>
                    <a:lnTo>
                      <a:pt x="8831" y="4162"/>
                    </a:lnTo>
                    <a:lnTo>
                      <a:pt x="8819" y="4181"/>
                    </a:lnTo>
                    <a:lnTo>
                      <a:pt x="8808" y="4201"/>
                    </a:lnTo>
                    <a:lnTo>
                      <a:pt x="8718" y="4188"/>
                    </a:lnTo>
                    <a:lnTo>
                      <a:pt x="8463" y="4148"/>
                    </a:lnTo>
                    <a:lnTo>
                      <a:pt x="8067" y="4086"/>
                    </a:lnTo>
                    <a:lnTo>
                      <a:pt x="7553" y="4006"/>
                    </a:lnTo>
                    <a:lnTo>
                      <a:pt x="6944" y="3912"/>
                    </a:lnTo>
                    <a:lnTo>
                      <a:pt x="6265" y="3805"/>
                    </a:lnTo>
                    <a:lnTo>
                      <a:pt x="5538" y="3690"/>
                    </a:lnTo>
                    <a:lnTo>
                      <a:pt x="4787" y="3571"/>
                    </a:lnTo>
                    <a:lnTo>
                      <a:pt x="4036" y="3449"/>
                    </a:lnTo>
                    <a:lnTo>
                      <a:pt x="3307" y="3329"/>
                    </a:lnTo>
                    <a:lnTo>
                      <a:pt x="2959" y="3271"/>
                    </a:lnTo>
                    <a:lnTo>
                      <a:pt x="2625" y="3214"/>
                    </a:lnTo>
                    <a:lnTo>
                      <a:pt x="2308" y="3160"/>
                    </a:lnTo>
                    <a:lnTo>
                      <a:pt x="2012" y="3108"/>
                    </a:lnTo>
                    <a:lnTo>
                      <a:pt x="1739" y="3060"/>
                    </a:lnTo>
                    <a:lnTo>
                      <a:pt x="1492" y="3014"/>
                    </a:lnTo>
                    <a:lnTo>
                      <a:pt x="1275" y="2973"/>
                    </a:lnTo>
                    <a:lnTo>
                      <a:pt x="1089" y="2936"/>
                    </a:lnTo>
                    <a:lnTo>
                      <a:pt x="938" y="2903"/>
                    </a:lnTo>
                    <a:lnTo>
                      <a:pt x="826" y="2877"/>
                    </a:lnTo>
                    <a:lnTo>
                      <a:pt x="754" y="2854"/>
                    </a:lnTo>
                    <a:lnTo>
                      <a:pt x="726" y="2839"/>
                    </a:lnTo>
                    <a:lnTo>
                      <a:pt x="720" y="2827"/>
                    </a:lnTo>
                    <a:lnTo>
                      <a:pt x="712" y="2813"/>
                    </a:lnTo>
                    <a:lnTo>
                      <a:pt x="703" y="2799"/>
                    </a:lnTo>
                    <a:lnTo>
                      <a:pt x="692" y="2785"/>
                    </a:lnTo>
                    <a:lnTo>
                      <a:pt x="678" y="2769"/>
                    </a:lnTo>
                    <a:lnTo>
                      <a:pt x="664" y="2754"/>
                    </a:lnTo>
                    <a:lnTo>
                      <a:pt x="649" y="2739"/>
                    </a:lnTo>
                    <a:lnTo>
                      <a:pt x="631" y="2722"/>
                    </a:lnTo>
                    <a:lnTo>
                      <a:pt x="613" y="2707"/>
                    </a:lnTo>
                    <a:lnTo>
                      <a:pt x="594" y="2690"/>
                    </a:lnTo>
                    <a:lnTo>
                      <a:pt x="574" y="2674"/>
                    </a:lnTo>
                    <a:lnTo>
                      <a:pt x="552" y="2658"/>
                    </a:lnTo>
                    <a:lnTo>
                      <a:pt x="508" y="2625"/>
                    </a:lnTo>
                    <a:lnTo>
                      <a:pt x="462" y="2594"/>
                    </a:lnTo>
                    <a:lnTo>
                      <a:pt x="416" y="2565"/>
                    </a:lnTo>
                    <a:lnTo>
                      <a:pt x="368" y="2537"/>
                    </a:lnTo>
                    <a:lnTo>
                      <a:pt x="345" y="2525"/>
                    </a:lnTo>
                    <a:lnTo>
                      <a:pt x="322" y="2512"/>
                    </a:lnTo>
                    <a:lnTo>
                      <a:pt x="299" y="2501"/>
                    </a:lnTo>
                    <a:lnTo>
                      <a:pt x="277" y="2491"/>
                    </a:lnTo>
                    <a:lnTo>
                      <a:pt x="255" y="2481"/>
                    </a:lnTo>
                    <a:lnTo>
                      <a:pt x="234" y="2473"/>
                    </a:lnTo>
                    <a:lnTo>
                      <a:pt x="215" y="2465"/>
                    </a:lnTo>
                    <a:lnTo>
                      <a:pt x="195" y="2459"/>
                    </a:lnTo>
                    <a:lnTo>
                      <a:pt x="177" y="2454"/>
                    </a:lnTo>
                    <a:lnTo>
                      <a:pt x="159" y="2451"/>
                    </a:lnTo>
                    <a:lnTo>
                      <a:pt x="144" y="2449"/>
                    </a:lnTo>
                    <a:lnTo>
                      <a:pt x="130" y="2448"/>
                    </a:lnTo>
                    <a:lnTo>
                      <a:pt x="103" y="2447"/>
                    </a:lnTo>
                    <a:lnTo>
                      <a:pt x="79" y="2446"/>
                    </a:lnTo>
                    <a:lnTo>
                      <a:pt x="58" y="2444"/>
                    </a:lnTo>
                    <a:lnTo>
                      <a:pt x="39" y="2441"/>
                    </a:lnTo>
                    <a:lnTo>
                      <a:pt x="31" y="2439"/>
                    </a:lnTo>
                    <a:lnTo>
                      <a:pt x="24" y="2437"/>
                    </a:lnTo>
                    <a:lnTo>
                      <a:pt x="18" y="2435"/>
                    </a:lnTo>
                    <a:lnTo>
                      <a:pt x="13" y="2432"/>
                    </a:lnTo>
                    <a:lnTo>
                      <a:pt x="8" y="2429"/>
                    </a:lnTo>
                    <a:lnTo>
                      <a:pt x="5" y="2425"/>
                    </a:lnTo>
                    <a:lnTo>
                      <a:pt x="2" y="2422"/>
                    </a:lnTo>
                    <a:lnTo>
                      <a:pt x="1" y="2418"/>
                    </a:lnTo>
                    <a:lnTo>
                      <a:pt x="0" y="2414"/>
                    </a:lnTo>
                    <a:lnTo>
                      <a:pt x="1" y="2410"/>
                    </a:lnTo>
                    <a:lnTo>
                      <a:pt x="3" y="2405"/>
                    </a:lnTo>
                    <a:lnTo>
                      <a:pt x="6" y="2401"/>
                    </a:lnTo>
                    <a:lnTo>
                      <a:pt x="10" y="2396"/>
                    </a:lnTo>
                    <a:lnTo>
                      <a:pt x="16" y="2390"/>
                    </a:lnTo>
                    <a:lnTo>
                      <a:pt x="22" y="2385"/>
                    </a:lnTo>
                    <a:lnTo>
                      <a:pt x="30" y="2378"/>
                    </a:lnTo>
                    <a:lnTo>
                      <a:pt x="51" y="2365"/>
                    </a:lnTo>
                    <a:lnTo>
                      <a:pt x="77" y="2351"/>
                    </a:lnTo>
                    <a:lnTo>
                      <a:pt x="110" y="2335"/>
                    </a:lnTo>
                    <a:lnTo>
                      <a:pt x="149" y="2319"/>
                    </a:lnTo>
                    <a:lnTo>
                      <a:pt x="170" y="2309"/>
                    </a:lnTo>
                    <a:lnTo>
                      <a:pt x="194" y="2294"/>
                    </a:lnTo>
                    <a:lnTo>
                      <a:pt x="219" y="2277"/>
                    </a:lnTo>
                    <a:lnTo>
                      <a:pt x="244" y="2256"/>
                    </a:lnTo>
                    <a:lnTo>
                      <a:pt x="272" y="2232"/>
                    </a:lnTo>
                    <a:lnTo>
                      <a:pt x="299" y="2205"/>
                    </a:lnTo>
                    <a:lnTo>
                      <a:pt x="328" y="2177"/>
                    </a:lnTo>
                    <a:lnTo>
                      <a:pt x="358" y="2145"/>
                    </a:lnTo>
                    <a:lnTo>
                      <a:pt x="387" y="2112"/>
                    </a:lnTo>
                    <a:lnTo>
                      <a:pt x="418" y="2077"/>
                    </a:lnTo>
                    <a:lnTo>
                      <a:pt x="449" y="2039"/>
                    </a:lnTo>
                    <a:lnTo>
                      <a:pt x="481" y="2001"/>
                    </a:lnTo>
                    <a:lnTo>
                      <a:pt x="512" y="1960"/>
                    </a:lnTo>
                    <a:lnTo>
                      <a:pt x="544" y="1919"/>
                    </a:lnTo>
                    <a:lnTo>
                      <a:pt x="576" y="1877"/>
                    </a:lnTo>
                    <a:lnTo>
                      <a:pt x="608" y="1834"/>
                    </a:lnTo>
                    <a:lnTo>
                      <a:pt x="670" y="1746"/>
                    </a:lnTo>
                    <a:lnTo>
                      <a:pt x="731" y="1658"/>
                    </a:lnTo>
                    <a:lnTo>
                      <a:pt x="790" y="1572"/>
                    </a:lnTo>
                    <a:lnTo>
                      <a:pt x="845" y="1488"/>
                    </a:lnTo>
                    <a:lnTo>
                      <a:pt x="896" y="1408"/>
                    </a:lnTo>
                    <a:lnTo>
                      <a:pt x="941" y="1335"/>
                    </a:lnTo>
                    <a:lnTo>
                      <a:pt x="981" y="1269"/>
                    </a:lnTo>
                    <a:lnTo>
                      <a:pt x="1015" y="1212"/>
                    </a:lnTo>
                    <a:lnTo>
                      <a:pt x="1029" y="1185"/>
                    </a:lnTo>
                    <a:lnTo>
                      <a:pt x="1043" y="1157"/>
                    </a:lnTo>
                    <a:lnTo>
                      <a:pt x="1056" y="1126"/>
                    </a:lnTo>
                    <a:lnTo>
                      <a:pt x="1067" y="1094"/>
                    </a:lnTo>
                    <a:lnTo>
                      <a:pt x="1079" y="1061"/>
                    </a:lnTo>
                    <a:lnTo>
                      <a:pt x="1090" y="1027"/>
                    </a:lnTo>
                    <a:lnTo>
                      <a:pt x="1101" y="992"/>
                    </a:lnTo>
                    <a:lnTo>
                      <a:pt x="1111" y="955"/>
                    </a:lnTo>
                    <a:lnTo>
                      <a:pt x="1132" y="880"/>
                    </a:lnTo>
                    <a:lnTo>
                      <a:pt x="1152" y="803"/>
                    </a:lnTo>
                    <a:lnTo>
                      <a:pt x="1174" y="723"/>
                    </a:lnTo>
                    <a:lnTo>
                      <a:pt x="1197" y="644"/>
                    </a:lnTo>
                    <a:lnTo>
                      <a:pt x="1209" y="604"/>
                    </a:lnTo>
                    <a:lnTo>
                      <a:pt x="1224" y="564"/>
                    </a:lnTo>
                    <a:lnTo>
                      <a:pt x="1238" y="525"/>
                    </a:lnTo>
                    <a:lnTo>
                      <a:pt x="1253" y="486"/>
                    </a:lnTo>
                    <a:lnTo>
                      <a:pt x="1271" y="448"/>
                    </a:lnTo>
                    <a:lnTo>
                      <a:pt x="1288" y="411"/>
                    </a:lnTo>
                    <a:lnTo>
                      <a:pt x="1308" y="375"/>
                    </a:lnTo>
                    <a:lnTo>
                      <a:pt x="1329" y="339"/>
                    </a:lnTo>
                    <a:lnTo>
                      <a:pt x="1352" y="304"/>
                    </a:lnTo>
                    <a:lnTo>
                      <a:pt x="1376" y="271"/>
                    </a:lnTo>
                    <a:lnTo>
                      <a:pt x="1402" y="239"/>
                    </a:lnTo>
                    <a:lnTo>
                      <a:pt x="1431" y="209"/>
                    </a:lnTo>
                    <a:lnTo>
                      <a:pt x="1460" y="179"/>
                    </a:lnTo>
                    <a:lnTo>
                      <a:pt x="1492" y="153"/>
                    </a:lnTo>
                    <a:lnTo>
                      <a:pt x="1527" y="127"/>
                    </a:lnTo>
                    <a:lnTo>
                      <a:pt x="1564" y="104"/>
                    </a:lnTo>
                    <a:lnTo>
                      <a:pt x="1633" y="61"/>
                    </a:lnTo>
                    <a:lnTo>
                      <a:pt x="1686" y="30"/>
                    </a:lnTo>
                    <a:lnTo>
                      <a:pt x="1709" y="19"/>
                    </a:lnTo>
                    <a:lnTo>
                      <a:pt x="1728" y="9"/>
                    </a:lnTo>
                    <a:lnTo>
                      <a:pt x="1738" y="6"/>
                    </a:lnTo>
                    <a:lnTo>
                      <a:pt x="1746" y="4"/>
                    </a:lnTo>
                    <a:lnTo>
                      <a:pt x="1755" y="2"/>
                    </a:lnTo>
                    <a:lnTo>
                      <a:pt x="1763" y="1"/>
                    </a:lnTo>
                    <a:lnTo>
                      <a:pt x="1770" y="0"/>
                    </a:lnTo>
                    <a:lnTo>
                      <a:pt x="1779" y="1"/>
                    </a:lnTo>
                    <a:lnTo>
                      <a:pt x="1787" y="2"/>
                    </a:lnTo>
                    <a:lnTo>
                      <a:pt x="1794" y="3"/>
                    </a:lnTo>
                    <a:lnTo>
                      <a:pt x="1802" y="5"/>
                    </a:lnTo>
                    <a:lnTo>
                      <a:pt x="1810" y="8"/>
                    </a:lnTo>
                    <a:lnTo>
                      <a:pt x="1819" y="13"/>
                    </a:lnTo>
                    <a:lnTo>
                      <a:pt x="1827" y="17"/>
                    </a:lnTo>
                    <a:lnTo>
                      <a:pt x="1844" y="27"/>
                    </a:lnTo>
                    <a:lnTo>
                      <a:pt x="1865" y="40"/>
                    </a:lnTo>
                    <a:lnTo>
                      <a:pt x="1887" y="57"/>
                    </a:lnTo>
                    <a:lnTo>
                      <a:pt x="1912" y="75"/>
                    </a:lnTo>
                    <a:lnTo>
                      <a:pt x="1925" y="83"/>
                    </a:lnTo>
                    <a:lnTo>
                      <a:pt x="1939" y="91"/>
                    </a:lnTo>
                    <a:lnTo>
                      <a:pt x="1954" y="99"/>
                    </a:lnTo>
                    <a:lnTo>
                      <a:pt x="1968" y="104"/>
                    </a:lnTo>
                    <a:lnTo>
                      <a:pt x="1983" y="108"/>
                    </a:lnTo>
                    <a:lnTo>
                      <a:pt x="1999" y="112"/>
                    </a:lnTo>
                    <a:lnTo>
                      <a:pt x="2015" y="114"/>
                    </a:lnTo>
                    <a:lnTo>
                      <a:pt x="2031" y="116"/>
                    </a:lnTo>
                    <a:lnTo>
                      <a:pt x="2048" y="117"/>
                    </a:lnTo>
                    <a:lnTo>
                      <a:pt x="2065" y="117"/>
                    </a:lnTo>
                    <a:lnTo>
                      <a:pt x="2083" y="117"/>
                    </a:lnTo>
                    <a:lnTo>
                      <a:pt x="2100" y="115"/>
                    </a:lnTo>
                    <a:lnTo>
                      <a:pt x="2137" y="111"/>
                    </a:lnTo>
                    <a:lnTo>
                      <a:pt x="2174" y="105"/>
                    </a:lnTo>
                    <a:lnTo>
                      <a:pt x="2213" y="96"/>
                    </a:lnTo>
                    <a:lnTo>
                      <a:pt x="2252" y="87"/>
                    </a:lnTo>
                    <a:lnTo>
                      <a:pt x="2291" y="77"/>
                    </a:lnTo>
                    <a:lnTo>
                      <a:pt x="2331" y="66"/>
                    </a:lnTo>
                    <a:lnTo>
                      <a:pt x="2371" y="56"/>
                    </a:lnTo>
                    <a:lnTo>
                      <a:pt x="2411" y="44"/>
                    </a:lnTo>
                    <a:lnTo>
                      <a:pt x="2452" y="35"/>
                    </a:lnTo>
                    <a:lnTo>
                      <a:pt x="2492" y="27"/>
                    </a:lnTo>
                    <a:lnTo>
                      <a:pt x="2512" y="24"/>
                    </a:lnTo>
                    <a:lnTo>
                      <a:pt x="2533" y="23"/>
                    </a:lnTo>
                    <a:lnTo>
                      <a:pt x="2555" y="22"/>
                    </a:lnTo>
                    <a:lnTo>
                      <a:pt x="2577" y="24"/>
                    </a:lnTo>
                    <a:lnTo>
                      <a:pt x="2600" y="26"/>
                    </a:lnTo>
                    <a:lnTo>
                      <a:pt x="2622" y="29"/>
                    </a:lnTo>
                    <a:lnTo>
                      <a:pt x="2645" y="34"/>
                    </a:lnTo>
                    <a:lnTo>
                      <a:pt x="2668" y="39"/>
                    </a:lnTo>
                    <a:lnTo>
                      <a:pt x="2692" y="46"/>
                    </a:lnTo>
                    <a:lnTo>
                      <a:pt x="2715" y="53"/>
                    </a:lnTo>
                    <a:lnTo>
                      <a:pt x="2738" y="61"/>
                    </a:lnTo>
                    <a:lnTo>
                      <a:pt x="2761" y="70"/>
                    </a:lnTo>
                    <a:lnTo>
                      <a:pt x="2806" y="87"/>
                    </a:lnTo>
                    <a:lnTo>
                      <a:pt x="2849" y="107"/>
                    </a:lnTo>
                    <a:lnTo>
                      <a:pt x="2890" y="127"/>
                    </a:lnTo>
                    <a:lnTo>
                      <a:pt x="2928" y="147"/>
                    </a:lnTo>
                    <a:lnTo>
                      <a:pt x="2962" y="165"/>
                    </a:lnTo>
                    <a:lnTo>
                      <a:pt x="2991" y="182"/>
                    </a:lnTo>
                    <a:lnTo>
                      <a:pt x="3033" y="208"/>
                    </a:lnTo>
                    <a:lnTo>
                      <a:pt x="3048" y="217"/>
                    </a:lnTo>
                    <a:lnTo>
                      <a:pt x="3215" y="89"/>
                    </a:lnTo>
                    <a:lnTo>
                      <a:pt x="3215" y="94"/>
                    </a:lnTo>
                    <a:lnTo>
                      <a:pt x="3217" y="108"/>
                    </a:lnTo>
                    <a:lnTo>
                      <a:pt x="3221" y="128"/>
                    </a:lnTo>
                    <a:lnTo>
                      <a:pt x="3226" y="152"/>
                    </a:lnTo>
                    <a:lnTo>
                      <a:pt x="3230" y="164"/>
                    </a:lnTo>
                    <a:lnTo>
                      <a:pt x="3234" y="177"/>
                    </a:lnTo>
                    <a:lnTo>
                      <a:pt x="3239" y="189"/>
                    </a:lnTo>
                    <a:lnTo>
                      <a:pt x="3244" y="201"/>
                    </a:lnTo>
                    <a:lnTo>
                      <a:pt x="3252" y="211"/>
                    </a:lnTo>
                    <a:lnTo>
                      <a:pt x="3259" y="220"/>
                    </a:lnTo>
                    <a:lnTo>
                      <a:pt x="3263" y="224"/>
                    </a:lnTo>
                    <a:lnTo>
                      <a:pt x="3267" y="228"/>
                    </a:lnTo>
                    <a:lnTo>
                      <a:pt x="3272" y="232"/>
                    </a:lnTo>
                    <a:lnTo>
                      <a:pt x="3277" y="235"/>
                    </a:lnTo>
                    <a:lnTo>
                      <a:pt x="3304" y="247"/>
                    </a:lnTo>
                    <a:lnTo>
                      <a:pt x="3343" y="264"/>
                    </a:lnTo>
                    <a:lnTo>
                      <a:pt x="3393" y="287"/>
                    </a:lnTo>
                    <a:lnTo>
                      <a:pt x="3450" y="314"/>
                    </a:lnTo>
                    <a:lnTo>
                      <a:pt x="3482" y="331"/>
                    </a:lnTo>
                    <a:lnTo>
                      <a:pt x="3514" y="348"/>
                    </a:lnTo>
                    <a:lnTo>
                      <a:pt x="3547" y="368"/>
                    </a:lnTo>
                    <a:lnTo>
                      <a:pt x="3581" y="388"/>
                    </a:lnTo>
                    <a:lnTo>
                      <a:pt x="3615" y="410"/>
                    </a:lnTo>
                    <a:lnTo>
                      <a:pt x="3649" y="433"/>
                    </a:lnTo>
                    <a:lnTo>
                      <a:pt x="3683" y="459"/>
                    </a:lnTo>
                    <a:lnTo>
                      <a:pt x="3715" y="485"/>
                    </a:lnTo>
                    <a:lnTo>
                      <a:pt x="3754" y="516"/>
                    </a:lnTo>
                    <a:lnTo>
                      <a:pt x="3805" y="555"/>
                    </a:lnTo>
                    <a:lnTo>
                      <a:pt x="3867" y="600"/>
                    </a:lnTo>
                    <a:lnTo>
                      <a:pt x="3937" y="649"/>
                    </a:lnTo>
                    <a:lnTo>
                      <a:pt x="4015" y="703"/>
                    </a:lnTo>
                    <a:lnTo>
                      <a:pt x="4099" y="760"/>
                    </a:lnTo>
                    <a:lnTo>
                      <a:pt x="4187" y="818"/>
                    </a:lnTo>
                    <a:lnTo>
                      <a:pt x="4278" y="876"/>
                    </a:lnTo>
                    <a:lnTo>
                      <a:pt x="4370" y="935"/>
                    </a:lnTo>
                    <a:lnTo>
                      <a:pt x="4464" y="991"/>
                    </a:lnTo>
                    <a:lnTo>
                      <a:pt x="4555" y="1044"/>
                    </a:lnTo>
                    <a:lnTo>
                      <a:pt x="4642" y="1093"/>
                    </a:lnTo>
                    <a:lnTo>
                      <a:pt x="4684" y="1116"/>
                    </a:lnTo>
                    <a:lnTo>
                      <a:pt x="4725" y="1137"/>
                    </a:lnTo>
                    <a:lnTo>
                      <a:pt x="4765" y="1157"/>
                    </a:lnTo>
                    <a:lnTo>
                      <a:pt x="4801" y="1175"/>
                    </a:lnTo>
                    <a:lnTo>
                      <a:pt x="4837" y="1190"/>
                    </a:lnTo>
                    <a:lnTo>
                      <a:pt x="4871" y="1205"/>
                    </a:lnTo>
                    <a:lnTo>
                      <a:pt x="4902" y="1217"/>
                    </a:lnTo>
                    <a:lnTo>
                      <a:pt x="4930" y="1226"/>
                    </a:lnTo>
                    <a:close/>
                  </a:path>
                </a:pathLst>
              </a:custGeom>
              <a:solidFill>
                <a:srgbClr val="86C5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87" name="Freeform 382">
                <a:extLst>
                  <a:ext uri="{FF2B5EF4-FFF2-40B4-BE49-F238E27FC236}">
                    <a16:creationId xmlns:a16="http://schemas.microsoft.com/office/drawing/2014/main" id="{4DFDA2EE-2C48-4B8B-9BBB-611D7554F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8" y="1381"/>
                <a:ext cx="462" cy="217"/>
              </a:xfrm>
              <a:custGeom>
                <a:avLst/>
                <a:gdLst>
                  <a:gd name="T0" fmla="*/ 14 w 8780"/>
                  <a:gd name="T1" fmla="*/ 4 h 4113"/>
                  <a:gd name="T2" fmla="*/ 15 w 8780"/>
                  <a:gd name="T3" fmla="*/ 4 h 4113"/>
                  <a:gd name="T4" fmla="*/ 15 w 8780"/>
                  <a:gd name="T5" fmla="*/ 4 h 4113"/>
                  <a:gd name="T6" fmla="*/ 15 w 8780"/>
                  <a:gd name="T7" fmla="*/ 5 h 4113"/>
                  <a:gd name="T8" fmla="*/ 16 w 8780"/>
                  <a:gd name="T9" fmla="*/ 5 h 4113"/>
                  <a:gd name="T10" fmla="*/ 16 w 8780"/>
                  <a:gd name="T11" fmla="*/ 5 h 4113"/>
                  <a:gd name="T12" fmla="*/ 17 w 8780"/>
                  <a:gd name="T13" fmla="*/ 5 h 4113"/>
                  <a:gd name="T14" fmla="*/ 17 w 8780"/>
                  <a:gd name="T15" fmla="*/ 6 h 4113"/>
                  <a:gd name="T16" fmla="*/ 17 w 8780"/>
                  <a:gd name="T17" fmla="*/ 6 h 4113"/>
                  <a:gd name="T18" fmla="*/ 17 w 8780"/>
                  <a:gd name="T19" fmla="*/ 6 h 4113"/>
                  <a:gd name="T20" fmla="*/ 17 w 8780"/>
                  <a:gd name="T21" fmla="*/ 6 h 4113"/>
                  <a:gd name="T22" fmla="*/ 17 w 8780"/>
                  <a:gd name="T23" fmla="*/ 7 h 4113"/>
                  <a:gd name="T24" fmla="*/ 18 w 8780"/>
                  <a:gd name="T25" fmla="*/ 7 h 4113"/>
                  <a:gd name="T26" fmla="*/ 18 w 8780"/>
                  <a:gd name="T27" fmla="*/ 7 h 4113"/>
                  <a:gd name="T28" fmla="*/ 20 w 8780"/>
                  <a:gd name="T29" fmla="*/ 8 h 4113"/>
                  <a:gd name="T30" fmla="*/ 20 w 8780"/>
                  <a:gd name="T31" fmla="*/ 8 h 4113"/>
                  <a:gd name="T32" fmla="*/ 21 w 8780"/>
                  <a:gd name="T33" fmla="*/ 8 h 4113"/>
                  <a:gd name="T34" fmla="*/ 21 w 8780"/>
                  <a:gd name="T35" fmla="*/ 9 h 4113"/>
                  <a:gd name="T36" fmla="*/ 22 w 8780"/>
                  <a:gd name="T37" fmla="*/ 9 h 4113"/>
                  <a:gd name="T38" fmla="*/ 23 w 8780"/>
                  <a:gd name="T39" fmla="*/ 10 h 4113"/>
                  <a:gd name="T40" fmla="*/ 23 w 8780"/>
                  <a:gd name="T41" fmla="*/ 10 h 4113"/>
                  <a:gd name="T42" fmla="*/ 24 w 8780"/>
                  <a:gd name="T43" fmla="*/ 10 h 4113"/>
                  <a:gd name="T44" fmla="*/ 24 w 8780"/>
                  <a:gd name="T45" fmla="*/ 10 h 4113"/>
                  <a:gd name="T46" fmla="*/ 24 w 8780"/>
                  <a:gd name="T47" fmla="*/ 11 h 4113"/>
                  <a:gd name="T48" fmla="*/ 24 w 8780"/>
                  <a:gd name="T49" fmla="*/ 11 h 4113"/>
                  <a:gd name="T50" fmla="*/ 24 w 8780"/>
                  <a:gd name="T51" fmla="*/ 11 h 4113"/>
                  <a:gd name="T52" fmla="*/ 23 w 8780"/>
                  <a:gd name="T53" fmla="*/ 11 h 4113"/>
                  <a:gd name="T54" fmla="*/ 11 w 8780"/>
                  <a:gd name="T55" fmla="*/ 9 h 4113"/>
                  <a:gd name="T56" fmla="*/ 4 w 8780"/>
                  <a:gd name="T57" fmla="*/ 8 h 4113"/>
                  <a:gd name="T58" fmla="*/ 2 w 8780"/>
                  <a:gd name="T59" fmla="*/ 8 h 4113"/>
                  <a:gd name="T60" fmla="*/ 2 w 8780"/>
                  <a:gd name="T61" fmla="*/ 7 h 4113"/>
                  <a:gd name="T62" fmla="*/ 1 w 8780"/>
                  <a:gd name="T63" fmla="*/ 7 h 4113"/>
                  <a:gd name="T64" fmla="*/ 1 w 8780"/>
                  <a:gd name="T65" fmla="*/ 7 h 4113"/>
                  <a:gd name="T66" fmla="*/ 0 w 8780"/>
                  <a:gd name="T67" fmla="*/ 7 h 4113"/>
                  <a:gd name="T68" fmla="*/ 0 w 8780"/>
                  <a:gd name="T69" fmla="*/ 7 h 4113"/>
                  <a:gd name="T70" fmla="*/ 0 w 8780"/>
                  <a:gd name="T71" fmla="*/ 6 h 4113"/>
                  <a:gd name="T72" fmla="*/ 0 w 8780"/>
                  <a:gd name="T73" fmla="*/ 6 h 4113"/>
                  <a:gd name="T74" fmla="*/ 1 w 8780"/>
                  <a:gd name="T75" fmla="*/ 6 h 4113"/>
                  <a:gd name="T76" fmla="*/ 1 w 8780"/>
                  <a:gd name="T77" fmla="*/ 5 h 4113"/>
                  <a:gd name="T78" fmla="*/ 2 w 8780"/>
                  <a:gd name="T79" fmla="*/ 4 h 4113"/>
                  <a:gd name="T80" fmla="*/ 3 w 8780"/>
                  <a:gd name="T81" fmla="*/ 3 h 4113"/>
                  <a:gd name="T82" fmla="*/ 3 w 8780"/>
                  <a:gd name="T83" fmla="*/ 2 h 4113"/>
                  <a:gd name="T84" fmla="*/ 3 w 8780"/>
                  <a:gd name="T85" fmla="*/ 1 h 4113"/>
                  <a:gd name="T86" fmla="*/ 4 w 8780"/>
                  <a:gd name="T87" fmla="*/ 0 h 4113"/>
                  <a:gd name="T88" fmla="*/ 4 w 8780"/>
                  <a:gd name="T89" fmla="*/ 0 h 4113"/>
                  <a:gd name="T90" fmla="*/ 5 w 8780"/>
                  <a:gd name="T91" fmla="*/ 0 h 4113"/>
                  <a:gd name="T92" fmla="*/ 5 w 8780"/>
                  <a:gd name="T93" fmla="*/ 0 h 4113"/>
                  <a:gd name="T94" fmla="*/ 5 w 8780"/>
                  <a:gd name="T95" fmla="*/ 0 h 4113"/>
                  <a:gd name="T96" fmla="*/ 6 w 8780"/>
                  <a:gd name="T97" fmla="*/ 0 h 4113"/>
                  <a:gd name="T98" fmla="*/ 6 w 8780"/>
                  <a:gd name="T99" fmla="*/ 0 h 4113"/>
                  <a:gd name="T100" fmla="*/ 7 w 8780"/>
                  <a:gd name="T101" fmla="*/ 0 h 4113"/>
                  <a:gd name="T102" fmla="*/ 7 w 8780"/>
                  <a:gd name="T103" fmla="*/ 0 h 4113"/>
                  <a:gd name="T104" fmla="*/ 8 w 8780"/>
                  <a:gd name="T105" fmla="*/ 0 h 4113"/>
                  <a:gd name="T106" fmla="*/ 9 w 8780"/>
                  <a:gd name="T107" fmla="*/ 0 h 4113"/>
                  <a:gd name="T108" fmla="*/ 9 w 8780"/>
                  <a:gd name="T109" fmla="*/ 1 h 4113"/>
                  <a:gd name="T110" fmla="*/ 9 w 8780"/>
                  <a:gd name="T111" fmla="*/ 1 h 4113"/>
                  <a:gd name="T112" fmla="*/ 10 w 8780"/>
                  <a:gd name="T113" fmla="*/ 1 h 4113"/>
                  <a:gd name="T114" fmla="*/ 12 w 8780"/>
                  <a:gd name="T115" fmla="*/ 2 h 4113"/>
                  <a:gd name="T116" fmla="*/ 13 w 8780"/>
                  <a:gd name="T117" fmla="*/ 3 h 411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8780" h="4113">
                    <a:moveTo>
                      <a:pt x="4812" y="1208"/>
                    </a:moveTo>
                    <a:lnTo>
                      <a:pt x="4864" y="1226"/>
                    </a:lnTo>
                    <a:lnTo>
                      <a:pt x="4912" y="1242"/>
                    </a:lnTo>
                    <a:lnTo>
                      <a:pt x="4957" y="1257"/>
                    </a:lnTo>
                    <a:lnTo>
                      <a:pt x="4999" y="1274"/>
                    </a:lnTo>
                    <a:lnTo>
                      <a:pt x="5037" y="1289"/>
                    </a:lnTo>
                    <a:lnTo>
                      <a:pt x="5073" y="1306"/>
                    </a:lnTo>
                    <a:lnTo>
                      <a:pt x="5105" y="1322"/>
                    </a:lnTo>
                    <a:lnTo>
                      <a:pt x="5134" y="1338"/>
                    </a:lnTo>
                    <a:lnTo>
                      <a:pt x="5162" y="1356"/>
                    </a:lnTo>
                    <a:lnTo>
                      <a:pt x="5188" y="1374"/>
                    </a:lnTo>
                    <a:lnTo>
                      <a:pt x="5211" y="1394"/>
                    </a:lnTo>
                    <a:lnTo>
                      <a:pt x="5233" y="1414"/>
                    </a:lnTo>
                    <a:lnTo>
                      <a:pt x="5253" y="1435"/>
                    </a:lnTo>
                    <a:lnTo>
                      <a:pt x="5273" y="1458"/>
                    </a:lnTo>
                    <a:lnTo>
                      <a:pt x="5291" y="1483"/>
                    </a:lnTo>
                    <a:lnTo>
                      <a:pt x="5307" y="1509"/>
                    </a:lnTo>
                    <a:lnTo>
                      <a:pt x="5325" y="1535"/>
                    </a:lnTo>
                    <a:lnTo>
                      <a:pt x="5339" y="1558"/>
                    </a:lnTo>
                    <a:lnTo>
                      <a:pt x="5353" y="1579"/>
                    </a:lnTo>
                    <a:lnTo>
                      <a:pt x="5368" y="1597"/>
                    </a:lnTo>
                    <a:lnTo>
                      <a:pt x="5382" y="1614"/>
                    </a:lnTo>
                    <a:lnTo>
                      <a:pt x="5397" y="1629"/>
                    </a:lnTo>
                    <a:lnTo>
                      <a:pt x="5407" y="1636"/>
                    </a:lnTo>
                    <a:lnTo>
                      <a:pt x="5416" y="1643"/>
                    </a:lnTo>
                    <a:lnTo>
                      <a:pt x="5425" y="1650"/>
                    </a:lnTo>
                    <a:lnTo>
                      <a:pt x="5436" y="1658"/>
                    </a:lnTo>
                    <a:lnTo>
                      <a:pt x="5460" y="1671"/>
                    </a:lnTo>
                    <a:lnTo>
                      <a:pt x="5488" y="1684"/>
                    </a:lnTo>
                    <a:lnTo>
                      <a:pt x="5519" y="1697"/>
                    </a:lnTo>
                    <a:lnTo>
                      <a:pt x="5557" y="1712"/>
                    </a:lnTo>
                    <a:lnTo>
                      <a:pt x="5601" y="1727"/>
                    </a:lnTo>
                    <a:lnTo>
                      <a:pt x="5651" y="1745"/>
                    </a:lnTo>
                    <a:lnTo>
                      <a:pt x="5710" y="1763"/>
                    </a:lnTo>
                    <a:lnTo>
                      <a:pt x="5775" y="1783"/>
                    </a:lnTo>
                    <a:lnTo>
                      <a:pt x="5799" y="1791"/>
                    </a:lnTo>
                    <a:lnTo>
                      <a:pt x="5821" y="1799"/>
                    </a:lnTo>
                    <a:lnTo>
                      <a:pt x="5843" y="1807"/>
                    </a:lnTo>
                    <a:lnTo>
                      <a:pt x="5863" y="1815"/>
                    </a:lnTo>
                    <a:lnTo>
                      <a:pt x="5882" y="1825"/>
                    </a:lnTo>
                    <a:lnTo>
                      <a:pt x="5900" y="1835"/>
                    </a:lnTo>
                    <a:lnTo>
                      <a:pt x="5916" y="1846"/>
                    </a:lnTo>
                    <a:lnTo>
                      <a:pt x="5933" y="1856"/>
                    </a:lnTo>
                    <a:lnTo>
                      <a:pt x="5947" y="1867"/>
                    </a:lnTo>
                    <a:lnTo>
                      <a:pt x="5961" y="1880"/>
                    </a:lnTo>
                    <a:lnTo>
                      <a:pt x="5975" y="1892"/>
                    </a:lnTo>
                    <a:lnTo>
                      <a:pt x="5986" y="1904"/>
                    </a:lnTo>
                    <a:lnTo>
                      <a:pt x="5997" y="1916"/>
                    </a:lnTo>
                    <a:lnTo>
                      <a:pt x="6008" y="1929"/>
                    </a:lnTo>
                    <a:lnTo>
                      <a:pt x="6017" y="1942"/>
                    </a:lnTo>
                    <a:lnTo>
                      <a:pt x="6025" y="1955"/>
                    </a:lnTo>
                    <a:lnTo>
                      <a:pt x="6033" y="1969"/>
                    </a:lnTo>
                    <a:lnTo>
                      <a:pt x="6040" y="1982"/>
                    </a:lnTo>
                    <a:lnTo>
                      <a:pt x="6046" y="1994"/>
                    </a:lnTo>
                    <a:lnTo>
                      <a:pt x="6052" y="2008"/>
                    </a:lnTo>
                    <a:lnTo>
                      <a:pt x="6056" y="2021"/>
                    </a:lnTo>
                    <a:lnTo>
                      <a:pt x="6060" y="2034"/>
                    </a:lnTo>
                    <a:lnTo>
                      <a:pt x="6063" y="2047"/>
                    </a:lnTo>
                    <a:lnTo>
                      <a:pt x="6066" y="2061"/>
                    </a:lnTo>
                    <a:lnTo>
                      <a:pt x="6067" y="2073"/>
                    </a:lnTo>
                    <a:lnTo>
                      <a:pt x="6069" y="2085"/>
                    </a:lnTo>
                    <a:lnTo>
                      <a:pt x="6069" y="2098"/>
                    </a:lnTo>
                    <a:lnTo>
                      <a:pt x="6069" y="2110"/>
                    </a:lnTo>
                    <a:lnTo>
                      <a:pt x="6069" y="2121"/>
                    </a:lnTo>
                    <a:lnTo>
                      <a:pt x="6068" y="2132"/>
                    </a:lnTo>
                    <a:lnTo>
                      <a:pt x="6066" y="2143"/>
                    </a:lnTo>
                    <a:lnTo>
                      <a:pt x="6064" y="2153"/>
                    </a:lnTo>
                    <a:lnTo>
                      <a:pt x="6062" y="2166"/>
                    </a:lnTo>
                    <a:lnTo>
                      <a:pt x="6062" y="2179"/>
                    </a:lnTo>
                    <a:lnTo>
                      <a:pt x="6062" y="2194"/>
                    </a:lnTo>
                    <a:lnTo>
                      <a:pt x="6064" y="2208"/>
                    </a:lnTo>
                    <a:lnTo>
                      <a:pt x="6067" y="2222"/>
                    </a:lnTo>
                    <a:lnTo>
                      <a:pt x="6071" y="2237"/>
                    </a:lnTo>
                    <a:lnTo>
                      <a:pt x="6077" y="2252"/>
                    </a:lnTo>
                    <a:lnTo>
                      <a:pt x="6084" y="2267"/>
                    </a:lnTo>
                    <a:lnTo>
                      <a:pt x="6093" y="2283"/>
                    </a:lnTo>
                    <a:lnTo>
                      <a:pt x="6102" y="2299"/>
                    </a:lnTo>
                    <a:lnTo>
                      <a:pt x="6113" y="2314"/>
                    </a:lnTo>
                    <a:lnTo>
                      <a:pt x="6124" y="2331"/>
                    </a:lnTo>
                    <a:lnTo>
                      <a:pt x="6138" y="2347"/>
                    </a:lnTo>
                    <a:lnTo>
                      <a:pt x="6153" y="2364"/>
                    </a:lnTo>
                    <a:lnTo>
                      <a:pt x="6168" y="2379"/>
                    </a:lnTo>
                    <a:lnTo>
                      <a:pt x="6186" y="2395"/>
                    </a:lnTo>
                    <a:lnTo>
                      <a:pt x="6204" y="2412"/>
                    </a:lnTo>
                    <a:lnTo>
                      <a:pt x="6225" y="2428"/>
                    </a:lnTo>
                    <a:lnTo>
                      <a:pt x="6245" y="2443"/>
                    </a:lnTo>
                    <a:lnTo>
                      <a:pt x="6268" y="2460"/>
                    </a:lnTo>
                    <a:lnTo>
                      <a:pt x="6291" y="2475"/>
                    </a:lnTo>
                    <a:lnTo>
                      <a:pt x="6317" y="2490"/>
                    </a:lnTo>
                    <a:lnTo>
                      <a:pt x="6342" y="2506"/>
                    </a:lnTo>
                    <a:lnTo>
                      <a:pt x="6370" y="2520"/>
                    </a:lnTo>
                    <a:lnTo>
                      <a:pt x="6399" y="2536"/>
                    </a:lnTo>
                    <a:lnTo>
                      <a:pt x="6429" y="2549"/>
                    </a:lnTo>
                    <a:lnTo>
                      <a:pt x="6461" y="2563"/>
                    </a:lnTo>
                    <a:lnTo>
                      <a:pt x="6493" y="2576"/>
                    </a:lnTo>
                    <a:lnTo>
                      <a:pt x="6528" y="2590"/>
                    </a:lnTo>
                    <a:lnTo>
                      <a:pt x="6562" y="2602"/>
                    </a:lnTo>
                    <a:lnTo>
                      <a:pt x="6599" y="2614"/>
                    </a:lnTo>
                    <a:lnTo>
                      <a:pt x="6637" y="2626"/>
                    </a:lnTo>
                    <a:lnTo>
                      <a:pt x="6713" y="2648"/>
                    </a:lnTo>
                    <a:lnTo>
                      <a:pt x="6786" y="2672"/>
                    </a:lnTo>
                    <a:lnTo>
                      <a:pt x="6855" y="2696"/>
                    </a:lnTo>
                    <a:lnTo>
                      <a:pt x="6922" y="2722"/>
                    </a:lnTo>
                    <a:lnTo>
                      <a:pt x="6985" y="2746"/>
                    </a:lnTo>
                    <a:lnTo>
                      <a:pt x="7044" y="2773"/>
                    </a:lnTo>
                    <a:lnTo>
                      <a:pt x="7102" y="2799"/>
                    </a:lnTo>
                    <a:lnTo>
                      <a:pt x="7155" y="2825"/>
                    </a:lnTo>
                    <a:lnTo>
                      <a:pt x="7205" y="2851"/>
                    </a:lnTo>
                    <a:lnTo>
                      <a:pt x="7251" y="2877"/>
                    </a:lnTo>
                    <a:lnTo>
                      <a:pt x="7293" y="2903"/>
                    </a:lnTo>
                    <a:lnTo>
                      <a:pt x="7332" y="2928"/>
                    </a:lnTo>
                    <a:lnTo>
                      <a:pt x="7366" y="2953"/>
                    </a:lnTo>
                    <a:lnTo>
                      <a:pt x="7397" y="2978"/>
                    </a:lnTo>
                    <a:lnTo>
                      <a:pt x="7411" y="2989"/>
                    </a:lnTo>
                    <a:lnTo>
                      <a:pt x="7423" y="3001"/>
                    </a:lnTo>
                    <a:lnTo>
                      <a:pt x="7436" y="3012"/>
                    </a:lnTo>
                    <a:lnTo>
                      <a:pt x="7446" y="3024"/>
                    </a:lnTo>
                    <a:lnTo>
                      <a:pt x="7456" y="3036"/>
                    </a:lnTo>
                    <a:lnTo>
                      <a:pt x="7468" y="3048"/>
                    </a:lnTo>
                    <a:lnTo>
                      <a:pt x="7483" y="3061"/>
                    </a:lnTo>
                    <a:lnTo>
                      <a:pt x="7498" y="3075"/>
                    </a:lnTo>
                    <a:lnTo>
                      <a:pt x="7532" y="3104"/>
                    </a:lnTo>
                    <a:lnTo>
                      <a:pt x="7572" y="3136"/>
                    </a:lnTo>
                    <a:lnTo>
                      <a:pt x="7615" y="3170"/>
                    </a:lnTo>
                    <a:lnTo>
                      <a:pt x="7663" y="3204"/>
                    </a:lnTo>
                    <a:lnTo>
                      <a:pt x="7714" y="3240"/>
                    </a:lnTo>
                    <a:lnTo>
                      <a:pt x="7768" y="3274"/>
                    </a:lnTo>
                    <a:lnTo>
                      <a:pt x="7824" y="3308"/>
                    </a:lnTo>
                    <a:lnTo>
                      <a:pt x="7883" y="3342"/>
                    </a:lnTo>
                    <a:lnTo>
                      <a:pt x="7912" y="3358"/>
                    </a:lnTo>
                    <a:lnTo>
                      <a:pt x="7942" y="3374"/>
                    </a:lnTo>
                    <a:lnTo>
                      <a:pt x="7972" y="3389"/>
                    </a:lnTo>
                    <a:lnTo>
                      <a:pt x="8002" y="3404"/>
                    </a:lnTo>
                    <a:lnTo>
                      <a:pt x="8032" y="3418"/>
                    </a:lnTo>
                    <a:lnTo>
                      <a:pt x="8063" y="3431"/>
                    </a:lnTo>
                    <a:lnTo>
                      <a:pt x="8093" y="3444"/>
                    </a:lnTo>
                    <a:lnTo>
                      <a:pt x="8122" y="3455"/>
                    </a:lnTo>
                    <a:lnTo>
                      <a:pt x="8153" y="3467"/>
                    </a:lnTo>
                    <a:lnTo>
                      <a:pt x="8182" y="3477"/>
                    </a:lnTo>
                    <a:lnTo>
                      <a:pt x="8211" y="3486"/>
                    </a:lnTo>
                    <a:lnTo>
                      <a:pt x="8240" y="3493"/>
                    </a:lnTo>
                    <a:lnTo>
                      <a:pt x="8268" y="3501"/>
                    </a:lnTo>
                    <a:lnTo>
                      <a:pt x="8294" y="3509"/>
                    </a:lnTo>
                    <a:lnTo>
                      <a:pt x="8319" y="3517"/>
                    </a:lnTo>
                    <a:lnTo>
                      <a:pt x="8342" y="3525"/>
                    </a:lnTo>
                    <a:lnTo>
                      <a:pt x="8365" y="3533"/>
                    </a:lnTo>
                    <a:lnTo>
                      <a:pt x="8385" y="3541"/>
                    </a:lnTo>
                    <a:lnTo>
                      <a:pt x="8405" y="3550"/>
                    </a:lnTo>
                    <a:lnTo>
                      <a:pt x="8423" y="3558"/>
                    </a:lnTo>
                    <a:lnTo>
                      <a:pt x="8441" y="3566"/>
                    </a:lnTo>
                    <a:lnTo>
                      <a:pt x="8457" y="3574"/>
                    </a:lnTo>
                    <a:lnTo>
                      <a:pt x="8472" y="3583"/>
                    </a:lnTo>
                    <a:lnTo>
                      <a:pt x="8487" y="3593"/>
                    </a:lnTo>
                    <a:lnTo>
                      <a:pt x="8514" y="3610"/>
                    </a:lnTo>
                    <a:lnTo>
                      <a:pt x="8539" y="3628"/>
                    </a:lnTo>
                    <a:lnTo>
                      <a:pt x="8562" y="3648"/>
                    </a:lnTo>
                    <a:lnTo>
                      <a:pt x="8583" y="3668"/>
                    </a:lnTo>
                    <a:lnTo>
                      <a:pt x="8603" y="3689"/>
                    </a:lnTo>
                    <a:lnTo>
                      <a:pt x="8625" y="3709"/>
                    </a:lnTo>
                    <a:lnTo>
                      <a:pt x="8645" y="3732"/>
                    </a:lnTo>
                    <a:lnTo>
                      <a:pt x="8668" y="3754"/>
                    </a:lnTo>
                    <a:lnTo>
                      <a:pt x="8692" y="3777"/>
                    </a:lnTo>
                    <a:lnTo>
                      <a:pt x="8717" y="3801"/>
                    </a:lnTo>
                    <a:lnTo>
                      <a:pt x="8730" y="3814"/>
                    </a:lnTo>
                    <a:lnTo>
                      <a:pt x="8742" y="3826"/>
                    </a:lnTo>
                    <a:lnTo>
                      <a:pt x="8751" y="3837"/>
                    </a:lnTo>
                    <a:lnTo>
                      <a:pt x="8759" y="3848"/>
                    </a:lnTo>
                    <a:lnTo>
                      <a:pt x="8765" y="3860"/>
                    </a:lnTo>
                    <a:lnTo>
                      <a:pt x="8770" y="3871"/>
                    </a:lnTo>
                    <a:lnTo>
                      <a:pt x="8774" y="3881"/>
                    </a:lnTo>
                    <a:lnTo>
                      <a:pt x="8777" y="3891"/>
                    </a:lnTo>
                    <a:lnTo>
                      <a:pt x="8779" y="3902"/>
                    </a:lnTo>
                    <a:lnTo>
                      <a:pt x="8780" y="3912"/>
                    </a:lnTo>
                    <a:lnTo>
                      <a:pt x="8779" y="3922"/>
                    </a:lnTo>
                    <a:lnTo>
                      <a:pt x="8777" y="3931"/>
                    </a:lnTo>
                    <a:lnTo>
                      <a:pt x="8774" y="3940"/>
                    </a:lnTo>
                    <a:lnTo>
                      <a:pt x="8771" y="3950"/>
                    </a:lnTo>
                    <a:lnTo>
                      <a:pt x="8767" y="3959"/>
                    </a:lnTo>
                    <a:lnTo>
                      <a:pt x="8763" y="3968"/>
                    </a:lnTo>
                    <a:lnTo>
                      <a:pt x="8752" y="3987"/>
                    </a:lnTo>
                    <a:lnTo>
                      <a:pt x="8740" y="4004"/>
                    </a:lnTo>
                    <a:lnTo>
                      <a:pt x="8726" y="4021"/>
                    </a:lnTo>
                    <a:lnTo>
                      <a:pt x="8712" y="4040"/>
                    </a:lnTo>
                    <a:lnTo>
                      <a:pt x="8698" y="4057"/>
                    </a:lnTo>
                    <a:lnTo>
                      <a:pt x="8683" y="4076"/>
                    </a:lnTo>
                    <a:lnTo>
                      <a:pt x="8671" y="4095"/>
                    </a:lnTo>
                    <a:lnTo>
                      <a:pt x="8660" y="4113"/>
                    </a:lnTo>
                    <a:lnTo>
                      <a:pt x="8571" y="4100"/>
                    </a:lnTo>
                    <a:lnTo>
                      <a:pt x="8319" y="4061"/>
                    </a:lnTo>
                    <a:lnTo>
                      <a:pt x="7927" y="4000"/>
                    </a:lnTo>
                    <a:lnTo>
                      <a:pt x="7419" y="3921"/>
                    </a:lnTo>
                    <a:lnTo>
                      <a:pt x="6817" y="3827"/>
                    </a:lnTo>
                    <a:lnTo>
                      <a:pt x="6145" y="3720"/>
                    </a:lnTo>
                    <a:lnTo>
                      <a:pt x="5426" y="3606"/>
                    </a:lnTo>
                    <a:lnTo>
                      <a:pt x="4683" y="3487"/>
                    </a:lnTo>
                    <a:lnTo>
                      <a:pt x="3940" y="3366"/>
                    </a:lnTo>
                    <a:lnTo>
                      <a:pt x="3219" y="3247"/>
                    </a:lnTo>
                    <a:lnTo>
                      <a:pt x="2874" y="3189"/>
                    </a:lnTo>
                    <a:lnTo>
                      <a:pt x="2545" y="3133"/>
                    </a:lnTo>
                    <a:lnTo>
                      <a:pt x="2231" y="3080"/>
                    </a:lnTo>
                    <a:lnTo>
                      <a:pt x="1938" y="3028"/>
                    </a:lnTo>
                    <a:lnTo>
                      <a:pt x="1668" y="2980"/>
                    </a:lnTo>
                    <a:lnTo>
                      <a:pt x="1424" y="2935"/>
                    </a:lnTo>
                    <a:lnTo>
                      <a:pt x="1209" y="2894"/>
                    </a:lnTo>
                    <a:lnTo>
                      <a:pt x="1026" y="2857"/>
                    </a:lnTo>
                    <a:lnTo>
                      <a:pt x="877" y="2825"/>
                    </a:lnTo>
                    <a:lnTo>
                      <a:pt x="766" y="2799"/>
                    </a:lnTo>
                    <a:lnTo>
                      <a:pt x="695" y="2777"/>
                    </a:lnTo>
                    <a:lnTo>
                      <a:pt x="667" y="2762"/>
                    </a:lnTo>
                    <a:lnTo>
                      <a:pt x="661" y="2748"/>
                    </a:lnTo>
                    <a:lnTo>
                      <a:pt x="654" y="2735"/>
                    </a:lnTo>
                    <a:lnTo>
                      <a:pt x="645" y="2721"/>
                    </a:lnTo>
                    <a:lnTo>
                      <a:pt x="636" y="2706"/>
                    </a:lnTo>
                    <a:lnTo>
                      <a:pt x="623" y="2691"/>
                    </a:lnTo>
                    <a:lnTo>
                      <a:pt x="611" y="2676"/>
                    </a:lnTo>
                    <a:lnTo>
                      <a:pt x="598" y="2660"/>
                    </a:lnTo>
                    <a:lnTo>
                      <a:pt x="582" y="2644"/>
                    </a:lnTo>
                    <a:lnTo>
                      <a:pt x="567" y="2628"/>
                    </a:lnTo>
                    <a:lnTo>
                      <a:pt x="551" y="2611"/>
                    </a:lnTo>
                    <a:lnTo>
                      <a:pt x="533" y="2595"/>
                    </a:lnTo>
                    <a:lnTo>
                      <a:pt x="515" y="2578"/>
                    </a:lnTo>
                    <a:lnTo>
                      <a:pt x="477" y="2547"/>
                    </a:lnTo>
                    <a:lnTo>
                      <a:pt x="437" y="2516"/>
                    </a:lnTo>
                    <a:lnTo>
                      <a:pt x="396" y="2486"/>
                    </a:lnTo>
                    <a:lnTo>
                      <a:pt x="355" y="2459"/>
                    </a:lnTo>
                    <a:lnTo>
                      <a:pt x="335" y="2446"/>
                    </a:lnTo>
                    <a:lnTo>
                      <a:pt x="314" y="2434"/>
                    </a:lnTo>
                    <a:lnTo>
                      <a:pt x="294" y="2423"/>
                    </a:lnTo>
                    <a:lnTo>
                      <a:pt x="274" y="2413"/>
                    </a:lnTo>
                    <a:lnTo>
                      <a:pt x="255" y="2404"/>
                    </a:lnTo>
                    <a:lnTo>
                      <a:pt x="235" y="2395"/>
                    </a:lnTo>
                    <a:lnTo>
                      <a:pt x="217" y="2388"/>
                    </a:lnTo>
                    <a:lnTo>
                      <a:pt x="200" y="2382"/>
                    </a:lnTo>
                    <a:lnTo>
                      <a:pt x="183" y="2377"/>
                    </a:lnTo>
                    <a:lnTo>
                      <a:pt x="167" y="2373"/>
                    </a:lnTo>
                    <a:lnTo>
                      <a:pt x="151" y="2371"/>
                    </a:lnTo>
                    <a:lnTo>
                      <a:pt x="137" y="2371"/>
                    </a:lnTo>
                    <a:lnTo>
                      <a:pt x="110" y="2370"/>
                    </a:lnTo>
                    <a:lnTo>
                      <a:pt x="86" y="2369"/>
                    </a:lnTo>
                    <a:lnTo>
                      <a:pt x="63" y="2367"/>
                    </a:lnTo>
                    <a:lnTo>
                      <a:pt x="44" y="2364"/>
                    </a:lnTo>
                    <a:lnTo>
                      <a:pt x="28" y="2361"/>
                    </a:lnTo>
                    <a:lnTo>
                      <a:pt x="15" y="2355"/>
                    </a:lnTo>
                    <a:lnTo>
                      <a:pt x="10" y="2353"/>
                    </a:lnTo>
                    <a:lnTo>
                      <a:pt x="6" y="2350"/>
                    </a:lnTo>
                    <a:lnTo>
                      <a:pt x="3" y="2346"/>
                    </a:lnTo>
                    <a:lnTo>
                      <a:pt x="1" y="2343"/>
                    </a:lnTo>
                    <a:lnTo>
                      <a:pt x="0" y="2339"/>
                    </a:lnTo>
                    <a:lnTo>
                      <a:pt x="0" y="2335"/>
                    </a:lnTo>
                    <a:lnTo>
                      <a:pt x="1" y="2331"/>
                    </a:lnTo>
                    <a:lnTo>
                      <a:pt x="4" y="2327"/>
                    </a:lnTo>
                    <a:lnTo>
                      <a:pt x="7" y="2322"/>
                    </a:lnTo>
                    <a:lnTo>
                      <a:pt x="12" y="2317"/>
                    </a:lnTo>
                    <a:lnTo>
                      <a:pt x="19" y="2310"/>
                    </a:lnTo>
                    <a:lnTo>
                      <a:pt x="27" y="2305"/>
                    </a:lnTo>
                    <a:lnTo>
                      <a:pt x="47" y="2292"/>
                    </a:lnTo>
                    <a:lnTo>
                      <a:pt x="73" y="2279"/>
                    </a:lnTo>
                    <a:lnTo>
                      <a:pt x="105" y="2263"/>
                    </a:lnTo>
                    <a:lnTo>
                      <a:pt x="144" y="2246"/>
                    </a:lnTo>
                    <a:lnTo>
                      <a:pt x="166" y="2236"/>
                    </a:lnTo>
                    <a:lnTo>
                      <a:pt x="189" y="2221"/>
                    </a:lnTo>
                    <a:lnTo>
                      <a:pt x="214" y="2204"/>
                    </a:lnTo>
                    <a:lnTo>
                      <a:pt x="238" y="2182"/>
                    </a:lnTo>
                    <a:lnTo>
                      <a:pt x="265" y="2158"/>
                    </a:lnTo>
                    <a:lnTo>
                      <a:pt x="292" y="2131"/>
                    </a:lnTo>
                    <a:lnTo>
                      <a:pt x="320" y="2102"/>
                    </a:lnTo>
                    <a:lnTo>
                      <a:pt x="349" y="2070"/>
                    </a:lnTo>
                    <a:lnTo>
                      <a:pt x="378" y="2035"/>
                    </a:lnTo>
                    <a:lnTo>
                      <a:pt x="407" y="1999"/>
                    </a:lnTo>
                    <a:lnTo>
                      <a:pt x="438" y="1961"/>
                    </a:lnTo>
                    <a:lnTo>
                      <a:pt x="468" y="1922"/>
                    </a:lnTo>
                    <a:lnTo>
                      <a:pt x="498" y="1881"/>
                    </a:lnTo>
                    <a:lnTo>
                      <a:pt x="529" y="1839"/>
                    </a:lnTo>
                    <a:lnTo>
                      <a:pt x="560" y="1796"/>
                    </a:lnTo>
                    <a:lnTo>
                      <a:pt x="591" y="1752"/>
                    </a:lnTo>
                    <a:lnTo>
                      <a:pt x="651" y="1663"/>
                    </a:lnTo>
                    <a:lnTo>
                      <a:pt x="710" y="1573"/>
                    </a:lnTo>
                    <a:lnTo>
                      <a:pt x="767" y="1485"/>
                    </a:lnTo>
                    <a:lnTo>
                      <a:pt x="820" y="1399"/>
                    </a:lnTo>
                    <a:lnTo>
                      <a:pt x="870" y="1318"/>
                    </a:lnTo>
                    <a:lnTo>
                      <a:pt x="915" y="1244"/>
                    </a:lnTo>
                    <a:lnTo>
                      <a:pt x="954" y="1178"/>
                    </a:lnTo>
                    <a:lnTo>
                      <a:pt x="987" y="1120"/>
                    </a:lnTo>
                    <a:lnTo>
                      <a:pt x="1001" y="1094"/>
                    </a:lnTo>
                    <a:lnTo>
                      <a:pt x="1014" y="1065"/>
                    </a:lnTo>
                    <a:lnTo>
                      <a:pt x="1028" y="1036"/>
                    </a:lnTo>
                    <a:lnTo>
                      <a:pt x="1039" y="1006"/>
                    </a:lnTo>
                    <a:lnTo>
                      <a:pt x="1050" y="974"/>
                    </a:lnTo>
                    <a:lnTo>
                      <a:pt x="1061" y="941"/>
                    </a:lnTo>
                    <a:lnTo>
                      <a:pt x="1071" y="907"/>
                    </a:lnTo>
                    <a:lnTo>
                      <a:pt x="1081" y="874"/>
                    </a:lnTo>
                    <a:lnTo>
                      <a:pt x="1099" y="804"/>
                    </a:lnTo>
                    <a:lnTo>
                      <a:pt x="1118" y="732"/>
                    </a:lnTo>
                    <a:lnTo>
                      <a:pt x="1136" y="660"/>
                    </a:lnTo>
                    <a:lnTo>
                      <a:pt x="1157" y="587"/>
                    </a:lnTo>
                    <a:lnTo>
                      <a:pt x="1168" y="551"/>
                    </a:lnTo>
                    <a:lnTo>
                      <a:pt x="1179" y="517"/>
                    </a:lnTo>
                    <a:lnTo>
                      <a:pt x="1191" y="481"/>
                    </a:lnTo>
                    <a:lnTo>
                      <a:pt x="1204" y="446"/>
                    </a:lnTo>
                    <a:lnTo>
                      <a:pt x="1218" y="412"/>
                    </a:lnTo>
                    <a:lnTo>
                      <a:pt x="1232" y="378"/>
                    </a:lnTo>
                    <a:lnTo>
                      <a:pt x="1249" y="346"/>
                    </a:lnTo>
                    <a:lnTo>
                      <a:pt x="1266" y="314"/>
                    </a:lnTo>
                    <a:lnTo>
                      <a:pt x="1285" y="284"/>
                    </a:lnTo>
                    <a:lnTo>
                      <a:pt x="1304" y="255"/>
                    </a:lnTo>
                    <a:lnTo>
                      <a:pt x="1325" y="226"/>
                    </a:lnTo>
                    <a:lnTo>
                      <a:pt x="1349" y="199"/>
                    </a:lnTo>
                    <a:lnTo>
                      <a:pt x="1374" y="174"/>
                    </a:lnTo>
                    <a:lnTo>
                      <a:pt x="1400" y="149"/>
                    </a:lnTo>
                    <a:lnTo>
                      <a:pt x="1429" y="128"/>
                    </a:lnTo>
                    <a:lnTo>
                      <a:pt x="1460" y="106"/>
                    </a:lnTo>
                    <a:lnTo>
                      <a:pt x="1527" y="62"/>
                    </a:lnTo>
                    <a:lnTo>
                      <a:pt x="1578" y="29"/>
                    </a:lnTo>
                    <a:lnTo>
                      <a:pt x="1600" y="18"/>
                    </a:lnTo>
                    <a:lnTo>
                      <a:pt x="1619" y="9"/>
                    </a:lnTo>
                    <a:lnTo>
                      <a:pt x="1627" y="6"/>
                    </a:lnTo>
                    <a:lnTo>
                      <a:pt x="1637" y="3"/>
                    </a:lnTo>
                    <a:lnTo>
                      <a:pt x="1644" y="2"/>
                    </a:lnTo>
                    <a:lnTo>
                      <a:pt x="1652" y="0"/>
                    </a:lnTo>
                    <a:lnTo>
                      <a:pt x="1660" y="0"/>
                    </a:lnTo>
                    <a:lnTo>
                      <a:pt x="1667" y="0"/>
                    </a:lnTo>
                    <a:lnTo>
                      <a:pt x="1675" y="1"/>
                    </a:lnTo>
                    <a:lnTo>
                      <a:pt x="1683" y="3"/>
                    </a:lnTo>
                    <a:lnTo>
                      <a:pt x="1690" y="5"/>
                    </a:lnTo>
                    <a:lnTo>
                      <a:pt x="1698" y="7"/>
                    </a:lnTo>
                    <a:lnTo>
                      <a:pt x="1706" y="11"/>
                    </a:lnTo>
                    <a:lnTo>
                      <a:pt x="1714" y="15"/>
                    </a:lnTo>
                    <a:lnTo>
                      <a:pt x="1733" y="25"/>
                    </a:lnTo>
                    <a:lnTo>
                      <a:pt x="1752" y="38"/>
                    </a:lnTo>
                    <a:lnTo>
                      <a:pt x="1775" y="53"/>
                    </a:lnTo>
                    <a:lnTo>
                      <a:pt x="1800" y="71"/>
                    </a:lnTo>
                    <a:lnTo>
                      <a:pt x="1814" y="80"/>
                    </a:lnTo>
                    <a:lnTo>
                      <a:pt x="1828" y="87"/>
                    </a:lnTo>
                    <a:lnTo>
                      <a:pt x="1842" y="93"/>
                    </a:lnTo>
                    <a:lnTo>
                      <a:pt x="1857" y="98"/>
                    </a:lnTo>
                    <a:lnTo>
                      <a:pt x="1872" y="102"/>
                    </a:lnTo>
                    <a:lnTo>
                      <a:pt x="1887" y="105"/>
                    </a:lnTo>
                    <a:lnTo>
                      <a:pt x="1903" y="108"/>
                    </a:lnTo>
                    <a:lnTo>
                      <a:pt x="1919" y="109"/>
                    </a:lnTo>
                    <a:lnTo>
                      <a:pt x="1936" y="110"/>
                    </a:lnTo>
                    <a:lnTo>
                      <a:pt x="1953" y="110"/>
                    </a:lnTo>
                    <a:lnTo>
                      <a:pt x="1970" y="110"/>
                    </a:lnTo>
                    <a:lnTo>
                      <a:pt x="1988" y="108"/>
                    </a:lnTo>
                    <a:lnTo>
                      <a:pt x="2024" y="104"/>
                    </a:lnTo>
                    <a:lnTo>
                      <a:pt x="2059" y="98"/>
                    </a:lnTo>
                    <a:lnTo>
                      <a:pt x="2097" y="91"/>
                    </a:lnTo>
                    <a:lnTo>
                      <a:pt x="2135" y="82"/>
                    </a:lnTo>
                    <a:lnTo>
                      <a:pt x="2174" y="72"/>
                    </a:lnTo>
                    <a:lnTo>
                      <a:pt x="2214" y="62"/>
                    </a:lnTo>
                    <a:lnTo>
                      <a:pt x="2253" y="52"/>
                    </a:lnTo>
                    <a:lnTo>
                      <a:pt x="2293" y="43"/>
                    </a:lnTo>
                    <a:lnTo>
                      <a:pt x="2333" y="34"/>
                    </a:lnTo>
                    <a:lnTo>
                      <a:pt x="2373" y="25"/>
                    </a:lnTo>
                    <a:lnTo>
                      <a:pt x="2393" y="22"/>
                    </a:lnTo>
                    <a:lnTo>
                      <a:pt x="2415" y="21"/>
                    </a:lnTo>
                    <a:lnTo>
                      <a:pt x="2436" y="20"/>
                    </a:lnTo>
                    <a:lnTo>
                      <a:pt x="2458" y="21"/>
                    </a:lnTo>
                    <a:lnTo>
                      <a:pt x="2481" y="23"/>
                    </a:lnTo>
                    <a:lnTo>
                      <a:pt x="2504" y="27"/>
                    </a:lnTo>
                    <a:lnTo>
                      <a:pt x="2527" y="32"/>
                    </a:lnTo>
                    <a:lnTo>
                      <a:pt x="2550" y="37"/>
                    </a:lnTo>
                    <a:lnTo>
                      <a:pt x="2573" y="43"/>
                    </a:lnTo>
                    <a:lnTo>
                      <a:pt x="2597" y="49"/>
                    </a:lnTo>
                    <a:lnTo>
                      <a:pt x="2620" y="56"/>
                    </a:lnTo>
                    <a:lnTo>
                      <a:pt x="2644" y="64"/>
                    </a:lnTo>
                    <a:lnTo>
                      <a:pt x="2689" y="82"/>
                    </a:lnTo>
                    <a:lnTo>
                      <a:pt x="2733" y="100"/>
                    </a:lnTo>
                    <a:lnTo>
                      <a:pt x="2774" y="119"/>
                    </a:lnTo>
                    <a:lnTo>
                      <a:pt x="2813" y="137"/>
                    </a:lnTo>
                    <a:lnTo>
                      <a:pt x="2847" y="155"/>
                    </a:lnTo>
                    <a:lnTo>
                      <a:pt x="2876" y="171"/>
                    </a:lnTo>
                    <a:lnTo>
                      <a:pt x="2918" y="195"/>
                    </a:lnTo>
                    <a:lnTo>
                      <a:pt x="2934" y="204"/>
                    </a:lnTo>
                    <a:lnTo>
                      <a:pt x="3098" y="97"/>
                    </a:lnTo>
                    <a:lnTo>
                      <a:pt x="3099" y="102"/>
                    </a:lnTo>
                    <a:lnTo>
                      <a:pt x="3101" y="114"/>
                    </a:lnTo>
                    <a:lnTo>
                      <a:pt x="3106" y="132"/>
                    </a:lnTo>
                    <a:lnTo>
                      <a:pt x="3113" y="153"/>
                    </a:lnTo>
                    <a:lnTo>
                      <a:pt x="3117" y="165"/>
                    </a:lnTo>
                    <a:lnTo>
                      <a:pt x="3122" y="176"/>
                    </a:lnTo>
                    <a:lnTo>
                      <a:pt x="3127" y="186"/>
                    </a:lnTo>
                    <a:lnTo>
                      <a:pt x="3133" y="197"/>
                    </a:lnTo>
                    <a:lnTo>
                      <a:pt x="3140" y="207"/>
                    </a:lnTo>
                    <a:lnTo>
                      <a:pt x="3149" y="215"/>
                    </a:lnTo>
                    <a:lnTo>
                      <a:pt x="3158" y="223"/>
                    </a:lnTo>
                    <a:lnTo>
                      <a:pt x="3168" y="228"/>
                    </a:lnTo>
                    <a:lnTo>
                      <a:pt x="3195" y="241"/>
                    </a:lnTo>
                    <a:lnTo>
                      <a:pt x="3234" y="259"/>
                    </a:lnTo>
                    <a:lnTo>
                      <a:pt x="3284" y="281"/>
                    </a:lnTo>
                    <a:lnTo>
                      <a:pt x="3341" y="310"/>
                    </a:lnTo>
                    <a:lnTo>
                      <a:pt x="3373" y="326"/>
                    </a:lnTo>
                    <a:lnTo>
                      <a:pt x="3404" y="345"/>
                    </a:lnTo>
                    <a:lnTo>
                      <a:pt x="3437" y="363"/>
                    </a:lnTo>
                    <a:lnTo>
                      <a:pt x="3471" y="384"/>
                    </a:lnTo>
                    <a:lnTo>
                      <a:pt x="3505" y="406"/>
                    </a:lnTo>
                    <a:lnTo>
                      <a:pt x="3539" y="430"/>
                    </a:lnTo>
                    <a:lnTo>
                      <a:pt x="3571" y="455"/>
                    </a:lnTo>
                    <a:lnTo>
                      <a:pt x="3604" y="481"/>
                    </a:lnTo>
                    <a:lnTo>
                      <a:pt x="3643" y="512"/>
                    </a:lnTo>
                    <a:lnTo>
                      <a:pt x="3693" y="550"/>
                    </a:lnTo>
                    <a:lnTo>
                      <a:pt x="3755" y="594"/>
                    </a:lnTo>
                    <a:lnTo>
                      <a:pt x="3824" y="643"/>
                    </a:lnTo>
                    <a:lnTo>
                      <a:pt x="3902" y="696"/>
                    </a:lnTo>
                    <a:lnTo>
                      <a:pt x="3985" y="752"/>
                    </a:lnTo>
                    <a:lnTo>
                      <a:pt x="4073" y="808"/>
                    </a:lnTo>
                    <a:lnTo>
                      <a:pt x="4163" y="866"/>
                    </a:lnTo>
                    <a:lnTo>
                      <a:pt x="4255" y="922"/>
                    </a:lnTo>
                    <a:lnTo>
                      <a:pt x="4347" y="977"/>
                    </a:lnTo>
                    <a:lnTo>
                      <a:pt x="4437" y="1029"/>
                    </a:lnTo>
                    <a:lnTo>
                      <a:pt x="4524" y="1077"/>
                    </a:lnTo>
                    <a:lnTo>
                      <a:pt x="4566" y="1100"/>
                    </a:lnTo>
                    <a:lnTo>
                      <a:pt x="4607" y="1120"/>
                    </a:lnTo>
                    <a:lnTo>
                      <a:pt x="4646" y="1140"/>
                    </a:lnTo>
                    <a:lnTo>
                      <a:pt x="4683" y="1157"/>
                    </a:lnTo>
                    <a:lnTo>
                      <a:pt x="4719" y="1174"/>
                    </a:lnTo>
                    <a:lnTo>
                      <a:pt x="4752" y="1187"/>
                    </a:lnTo>
                    <a:lnTo>
                      <a:pt x="4783" y="1199"/>
                    </a:lnTo>
                    <a:lnTo>
                      <a:pt x="4812" y="1208"/>
                    </a:lnTo>
                    <a:close/>
                  </a:path>
                </a:pathLst>
              </a:custGeom>
              <a:solidFill>
                <a:srgbClr val="7BC1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88" name="Freeform 383">
                <a:extLst>
                  <a:ext uri="{FF2B5EF4-FFF2-40B4-BE49-F238E27FC236}">
                    <a16:creationId xmlns:a16="http://schemas.microsoft.com/office/drawing/2014/main" id="{1A973A35-A4B3-49C1-9631-F7D313E737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1385"/>
                <a:ext cx="454" cy="212"/>
              </a:xfrm>
              <a:custGeom>
                <a:avLst/>
                <a:gdLst>
                  <a:gd name="T0" fmla="*/ 14 w 8619"/>
                  <a:gd name="T1" fmla="*/ 4 h 4027"/>
                  <a:gd name="T2" fmla="*/ 14 w 8619"/>
                  <a:gd name="T3" fmla="*/ 4 h 4027"/>
                  <a:gd name="T4" fmla="*/ 15 w 8619"/>
                  <a:gd name="T5" fmla="*/ 4 h 4027"/>
                  <a:gd name="T6" fmla="*/ 15 w 8619"/>
                  <a:gd name="T7" fmla="*/ 5 h 4027"/>
                  <a:gd name="T8" fmla="*/ 16 w 8619"/>
                  <a:gd name="T9" fmla="*/ 5 h 4027"/>
                  <a:gd name="T10" fmla="*/ 16 w 8619"/>
                  <a:gd name="T11" fmla="*/ 5 h 4027"/>
                  <a:gd name="T12" fmla="*/ 16 w 8619"/>
                  <a:gd name="T13" fmla="*/ 5 h 4027"/>
                  <a:gd name="T14" fmla="*/ 16 w 8619"/>
                  <a:gd name="T15" fmla="*/ 6 h 4027"/>
                  <a:gd name="T16" fmla="*/ 16 w 8619"/>
                  <a:gd name="T17" fmla="*/ 6 h 4027"/>
                  <a:gd name="T18" fmla="*/ 16 w 8619"/>
                  <a:gd name="T19" fmla="*/ 6 h 4027"/>
                  <a:gd name="T20" fmla="*/ 17 w 8619"/>
                  <a:gd name="T21" fmla="*/ 7 h 4027"/>
                  <a:gd name="T22" fmla="*/ 17 w 8619"/>
                  <a:gd name="T23" fmla="*/ 7 h 4027"/>
                  <a:gd name="T24" fmla="*/ 18 w 8619"/>
                  <a:gd name="T25" fmla="*/ 7 h 4027"/>
                  <a:gd name="T26" fmla="*/ 19 w 8619"/>
                  <a:gd name="T27" fmla="*/ 7 h 4027"/>
                  <a:gd name="T28" fmla="*/ 20 w 8619"/>
                  <a:gd name="T29" fmla="*/ 8 h 4027"/>
                  <a:gd name="T30" fmla="*/ 20 w 8619"/>
                  <a:gd name="T31" fmla="*/ 8 h 4027"/>
                  <a:gd name="T32" fmla="*/ 21 w 8619"/>
                  <a:gd name="T33" fmla="*/ 9 h 4027"/>
                  <a:gd name="T34" fmla="*/ 22 w 8619"/>
                  <a:gd name="T35" fmla="*/ 9 h 4027"/>
                  <a:gd name="T36" fmla="*/ 22 w 8619"/>
                  <a:gd name="T37" fmla="*/ 10 h 4027"/>
                  <a:gd name="T38" fmla="*/ 23 w 8619"/>
                  <a:gd name="T39" fmla="*/ 10 h 4027"/>
                  <a:gd name="T40" fmla="*/ 23 w 8619"/>
                  <a:gd name="T41" fmla="*/ 10 h 4027"/>
                  <a:gd name="T42" fmla="*/ 24 w 8619"/>
                  <a:gd name="T43" fmla="*/ 11 h 4027"/>
                  <a:gd name="T44" fmla="*/ 24 w 8619"/>
                  <a:gd name="T45" fmla="*/ 11 h 4027"/>
                  <a:gd name="T46" fmla="*/ 24 w 8619"/>
                  <a:gd name="T47" fmla="*/ 11 h 4027"/>
                  <a:gd name="T48" fmla="*/ 23 w 8619"/>
                  <a:gd name="T49" fmla="*/ 11 h 4027"/>
                  <a:gd name="T50" fmla="*/ 11 w 8619"/>
                  <a:gd name="T51" fmla="*/ 9 h 4027"/>
                  <a:gd name="T52" fmla="*/ 4 w 8619"/>
                  <a:gd name="T53" fmla="*/ 8 h 4027"/>
                  <a:gd name="T54" fmla="*/ 2 w 8619"/>
                  <a:gd name="T55" fmla="*/ 7 h 4027"/>
                  <a:gd name="T56" fmla="*/ 1 w 8619"/>
                  <a:gd name="T57" fmla="*/ 7 h 4027"/>
                  <a:gd name="T58" fmla="*/ 1 w 8619"/>
                  <a:gd name="T59" fmla="*/ 7 h 4027"/>
                  <a:gd name="T60" fmla="*/ 1 w 8619"/>
                  <a:gd name="T61" fmla="*/ 6 h 4027"/>
                  <a:gd name="T62" fmla="*/ 0 w 8619"/>
                  <a:gd name="T63" fmla="*/ 6 h 4027"/>
                  <a:gd name="T64" fmla="*/ 0 w 8619"/>
                  <a:gd name="T65" fmla="*/ 6 h 4027"/>
                  <a:gd name="T66" fmla="*/ 0 w 8619"/>
                  <a:gd name="T67" fmla="*/ 6 h 4027"/>
                  <a:gd name="T68" fmla="*/ 1 w 8619"/>
                  <a:gd name="T69" fmla="*/ 6 h 4027"/>
                  <a:gd name="T70" fmla="*/ 1 w 8619"/>
                  <a:gd name="T71" fmla="*/ 5 h 4027"/>
                  <a:gd name="T72" fmla="*/ 2 w 8619"/>
                  <a:gd name="T73" fmla="*/ 5 h 4027"/>
                  <a:gd name="T74" fmla="*/ 3 w 8619"/>
                  <a:gd name="T75" fmla="*/ 3 h 4027"/>
                  <a:gd name="T76" fmla="*/ 3 w 8619"/>
                  <a:gd name="T77" fmla="*/ 2 h 4027"/>
                  <a:gd name="T78" fmla="*/ 3 w 8619"/>
                  <a:gd name="T79" fmla="*/ 1 h 4027"/>
                  <a:gd name="T80" fmla="*/ 3 w 8619"/>
                  <a:gd name="T81" fmla="*/ 1 h 4027"/>
                  <a:gd name="T82" fmla="*/ 4 w 8619"/>
                  <a:gd name="T83" fmla="*/ 0 h 4027"/>
                  <a:gd name="T84" fmla="*/ 4 w 8619"/>
                  <a:gd name="T85" fmla="*/ 0 h 4027"/>
                  <a:gd name="T86" fmla="*/ 4 w 8619"/>
                  <a:gd name="T87" fmla="*/ 0 h 4027"/>
                  <a:gd name="T88" fmla="*/ 5 w 8619"/>
                  <a:gd name="T89" fmla="*/ 0 h 4027"/>
                  <a:gd name="T90" fmla="*/ 5 w 8619"/>
                  <a:gd name="T91" fmla="*/ 0 h 4027"/>
                  <a:gd name="T92" fmla="*/ 6 w 8619"/>
                  <a:gd name="T93" fmla="*/ 0 h 4027"/>
                  <a:gd name="T94" fmla="*/ 6 w 8619"/>
                  <a:gd name="T95" fmla="*/ 0 h 4027"/>
                  <a:gd name="T96" fmla="*/ 7 w 8619"/>
                  <a:gd name="T97" fmla="*/ 0 h 4027"/>
                  <a:gd name="T98" fmla="*/ 8 w 8619"/>
                  <a:gd name="T99" fmla="*/ 0 h 4027"/>
                  <a:gd name="T100" fmla="*/ 8 w 8619"/>
                  <a:gd name="T101" fmla="*/ 0 h 4027"/>
                  <a:gd name="T102" fmla="*/ 8 w 8619"/>
                  <a:gd name="T103" fmla="*/ 1 h 4027"/>
                  <a:gd name="T104" fmla="*/ 9 w 8619"/>
                  <a:gd name="T105" fmla="*/ 1 h 4027"/>
                  <a:gd name="T106" fmla="*/ 10 w 8619"/>
                  <a:gd name="T107" fmla="*/ 2 h 4027"/>
                  <a:gd name="T108" fmla="*/ 11 w 8619"/>
                  <a:gd name="T109" fmla="*/ 3 h 4027"/>
                  <a:gd name="T110" fmla="*/ 13 w 8619"/>
                  <a:gd name="T111" fmla="*/ 3 h 402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8619" h="4027">
                    <a:moveTo>
                      <a:pt x="4693" y="1190"/>
                    </a:moveTo>
                    <a:lnTo>
                      <a:pt x="4745" y="1208"/>
                    </a:lnTo>
                    <a:lnTo>
                      <a:pt x="4793" y="1224"/>
                    </a:lnTo>
                    <a:lnTo>
                      <a:pt x="4838" y="1241"/>
                    </a:lnTo>
                    <a:lnTo>
                      <a:pt x="4878" y="1257"/>
                    </a:lnTo>
                    <a:lnTo>
                      <a:pt x="4916" y="1273"/>
                    </a:lnTo>
                    <a:lnTo>
                      <a:pt x="4949" y="1290"/>
                    </a:lnTo>
                    <a:lnTo>
                      <a:pt x="4981" y="1307"/>
                    </a:lnTo>
                    <a:lnTo>
                      <a:pt x="5010" y="1325"/>
                    </a:lnTo>
                    <a:lnTo>
                      <a:pt x="5036" y="1343"/>
                    </a:lnTo>
                    <a:lnTo>
                      <a:pt x="5061" y="1361"/>
                    </a:lnTo>
                    <a:lnTo>
                      <a:pt x="5084" y="1382"/>
                    </a:lnTo>
                    <a:lnTo>
                      <a:pt x="5105" y="1402"/>
                    </a:lnTo>
                    <a:lnTo>
                      <a:pt x="5124" y="1425"/>
                    </a:lnTo>
                    <a:lnTo>
                      <a:pt x="5144" y="1448"/>
                    </a:lnTo>
                    <a:lnTo>
                      <a:pt x="5161" y="1474"/>
                    </a:lnTo>
                    <a:lnTo>
                      <a:pt x="5179" y="1501"/>
                    </a:lnTo>
                    <a:lnTo>
                      <a:pt x="5196" y="1526"/>
                    </a:lnTo>
                    <a:lnTo>
                      <a:pt x="5210" y="1549"/>
                    </a:lnTo>
                    <a:lnTo>
                      <a:pt x="5225" y="1568"/>
                    </a:lnTo>
                    <a:lnTo>
                      <a:pt x="5238" y="1585"/>
                    </a:lnTo>
                    <a:lnTo>
                      <a:pt x="5252" y="1600"/>
                    </a:lnTo>
                    <a:lnTo>
                      <a:pt x="5268" y="1614"/>
                    </a:lnTo>
                    <a:lnTo>
                      <a:pt x="5285" y="1626"/>
                    </a:lnTo>
                    <a:lnTo>
                      <a:pt x="5305" y="1639"/>
                    </a:lnTo>
                    <a:lnTo>
                      <a:pt x="5327" y="1650"/>
                    </a:lnTo>
                    <a:lnTo>
                      <a:pt x="5355" y="1662"/>
                    </a:lnTo>
                    <a:lnTo>
                      <a:pt x="5386" y="1674"/>
                    </a:lnTo>
                    <a:lnTo>
                      <a:pt x="5422" y="1689"/>
                    </a:lnTo>
                    <a:lnTo>
                      <a:pt x="5516" y="1721"/>
                    </a:lnTo>
                    <a:lnTo>
                      <a:pt x="5637" y="1763"/>
                    </a:lnTo>
                    <a:lnTo>
                      <a:pt x="5657" y="1770"/>
                    </a:lnTo>
                    <a:lnTo>
                      <a:pt x="5676" y="1777"/>
                    </a:lnTo>
                    <a:lnTo>
                      <a:pt x="5695" y="1785"/>
                    </a:lnTo>
                    <a:lnTo>
                      <a:pt x="5712" y="1794"/>
                    </a:lnTo>
                    <a:lnTo>
                      <a:pt x="5728" y="1803"/>
                    </a:lnTo>
                    <a:lnTo>
                      <a:pt x="5745" y="1814"/>
                    </a:lnTo>
                    <a:lnTo>
                      <a:pt x="5760" y="1824"/>
                    </a:lnTo>
                    <a:lnTo>
                      <a:pt x="5774" y="1835"/>
                    </a:lnTo>
                    <a:lnTo>
                      <a:pt x="5789" y="1846"/>
                    </a:lnTo>
                    <a:lnTo>
                      <a:pt x="5802" y="1859"/>
                    </a:lnTo>
                    <a:lnTo>
                      <a:pt x="5814" y="1871"/>
                    </a:lnTo>
                    <a:lnTo>
                      <a:pt x="5827" y="1883"/>
                    </a:lnTo>
                    <a:lnTo>
                      <a:pt x="5838" y="1896"/>
                    </a:lnTo>
                    <a:lnTo>
                      <a:pt x="5848" y="1909"/>
                    </a:lnTo>
                    <a:lnTo>
                      <a:pt x="5858" y="1922"/>
                    </a:lnTo>
                    <a:lnTo>
                      <a:pt x="5867" y="1935"/>
                    </a:lnTo>
                    <a:lnTo>
                      <a:pt x="5876" y="1949"/>
                    </a:lnTo>
                    <a:lnTo>
                      <a:pt x="5883" y="1963"/>
                    </a:lnTo>
                    <a:lnTo>
                      <a:pt x="5890" y="1976"/>
                    </a:lnTo>
                    <a:lnTo>
                      <a:pt x="5896" y="1990"/>
                    </a:lnTo>
                    <a:lnTo>
                      <a:pt x="5902" y="2003"/>
                    </a:lnTo>
                    <a:lnTo>
                      <a:pt x="5908" y="2016"/>
                    </a:lnTo>
                    <a:lnTo>
                      <a:pt x="5912" y="2030"/>
                    </a:lnTo>
                    <a:lnTo>
                      <a:pt x="5915" y="2042"/>
                    </a:lnTo>
                    <a:lnTo>
                      <a:pt x="5918" y="2055"/>
                    </a:lnTo>
                    <a:lnTo>
                      <a:pt x="5921" y="2067"/>
                    </a:lnTo>
                    <a:lnTo>
                      <a:pt x="5922" y="2080"/>
                    </a:lnTo>
                    <a:lnTo>
                      <a:pt x="5923" y="2091"/>
                    </a:lnTo>
                    <a:lnTo>
                      <a:pt x="5924" y="2102"/>
                    </a:lnTo>
                    <a:lnTo>
                      <a:pt x="5924" y="2113"/>
                    </a:lnTo>
                    <a:lnTo>
                      <a:pt x="5923" y="2124"/>
                    </a:lnTo>
                    <a:lnTo>
                      <a:pt x="5921" y="2133"/>
                    </a:lnTo>
                    <a:lnTo>
                      <a:pt x="5920" y="2146"/>
                    </a:lnTo>
                    <a:lnTo>
                      <a:pt x="5920" y="2160"/>
                    </a:lnTo>
                    <a:lnTo>
                      <a:pt x="5921" y="2174"/>
                    </a:lnTo>
                    <a:lnTo>
                      <a:pt x="5924" y="2188"/>
                    </a:lnTo>
                    <a:lnTo>
                      <a:pt x="5928" y="2202"/>
                    </a:lnTo>
                    <a:lnTo>
                      <a:pt x="5933" y="2218"/>
                    </a:lnTo>
                    <a:lnTo>
                      <a:pt x="5939" y="2233"/>
                    </a:lnTo>
                    <a:lnTo>
                      <a:pt x="5947" y="2250"/>
                    </a:lnTo>
                    <a:lnTo>
                      <a:pt x="5958" y="2266"/>
                    </a:lnTo>
                    <a:lnTo>
                      <a:pt x="5968" y="2282"/>
                    </a:lnTo>
                    <a:lnTo>
                      <a:pt x="5980" y="2299"/>
                    </a:lnTo>
                    <a:lnTo>
                      <a:pt x="5994" y="2315"/>
                    </a:lnTo>
                    <a:lnTo>
                      <a:pt x="6008" y="2332"/>
                    </a:lnTo>
                    <a:lnTo>
                      <a:pt x="6024" y="2349"/>
                    </a:lnTo>
                    <a:lnTo>
                      <a:pt x="6042" y="2365"/>
                    </a:lnTo>
                    <a:lnTo>
                      <a:pt x="6060" y="2383"/>
                    </a:lnTo>
                    <a:lnTo>
                      <a:pt x="6081" y="2399"/>
                    </a:lnTo>
                    <a:lnTo>
                      <a:pt x="6101" y="2416"/>
                    </a:lnTo>
                    <a:lnTo>
                      <a:pt x="6124" y="2433"/>
                    </a:lnTo>
                    <a:lnTo>
                      <a:pt x="6147" y="2449"/>
                    </a:lnTo>
                    <a:lnTo>
                      <a:pt x="6172" y="2465"/>
                    </a:lnTo>
                    <a:lnTo>
                      <a:pt x="6198" y="2481"/>
                    </a:lnTo>
                    <a:lnTo>
                      <a:pt x="6226" y="2497"/>
                    </a:lnTo>
                    <a:lnTo>
                      <a:pt x="6255" y="2513"/>
                    </a:lnTo>
                    <a:lnTo>
                      <a:pt x="6284" y="2527"/>
                    </a:lnTo>
                    <a:lnTo>
                      <a:pt x="6315" y="2542"/>
                    </a:lnTo>
                    <a:lnTo>
                      <a:pt x="6347" y="2557"/>
                    </a:lnTo>
                    <a:lnTo>
                      <a:pt x="6380" y="2570"/>
                    </a:lnTo>
                    <a:lnTo>
                      <a:pt x="6414" y="2583"/>
                    </a:lnTo>
                    <a:lnTo>
                      <a:pt x="6450" y="2595"/>
                    </a:lnTo>
                    <a:lnTo>
                      <a:pt x="6487" y="2608"/>
                    </a:lnTo>
                    <a:lnTo>
                      <a:pt x="6525" y="2620"/>
                    </a:lnTo>
                    <a:lnTo>
                      <a:pt x="6601" y="2642"/>
                    </a:lnTo>
                    <a:lnTo>
                      <a:pt x="6674" y="2666"/>
                    </a:lnTo>
                    <a:lnTo>
                      <a:pt x="6744" y="2691"/>
                    </a:lnTo>
                    <a:lnTo>
                      <a:pt x="6810" y="2715"/>
                    </a:lnTo>
                    <a:lnTo>
                      <a:pt x="6874" y="2741"/>
                    </a:lnTo>
                    <a:lnTo>
                      <a:pt x="6934" y="2766"/>
                    </a:lnTo>
                    <a:lnTo>
                      <a:pt x="6992" y="2793"/>
                    </a:lnTo>
                    <a:lnTo>
                      <a:pt x="7045" y="2819"/>
                    </a:lnTo>
                    <a:lnTo>
                      <a:pt x="7095" y="2845"/>
                    </a:lnTo>
                    <a:lnTo>
                      <a:pt x="7141" y="2871"/>
                    </a:lnTo>
                    <a:lnTo>
                      <a:pt x="7183" y="2896"/>
                    </a:lnTo>
                    <a:lnTo>
                      <a:pt x="7221" y="2922"/>
                    </a:lnTo>
                    <a:lnTo>
                      <a:pt x="7256" y="2947"/>
                    </a:lnTo>
                    <a:lnTo>
                      <a:pt x="7285" y="2971"/>
                    </a:lnTo>
                    <a:lnTo>
                      <a:pt x="7300" y="2983"/>
                    </a:lnTo>
                    <a:lnTo>
                      <a:pt x="7312" y="2996"/>
                    </a:lnTo>
                    <a:lnTo>
                      <a:pt x="7323" y="3007"/>
                    </a:lnTo>
                    <a:lnTo>
                      <a:pt x="7333" y="3018"/>
                    </a:lnTo>
                    <a:lnTo>
                      <a:pt x="7357" y="3042"/>
                    </a:lnTo>
                    <a:lnTo>
                      <a:pt x="7386" y="3068"/>
                    </a:lnTo>
                    <a:lnTo>
                      <a:pt x="7419" y="3098"/>
                    </a:lnTo>
                    <a:lnTo>
                      <a:pt x="7458" y="3129"/>
                    </a:lnTo>
                    <a:lnTo>
                      <a:pt x="7501" y="3161"/>
                    </a:lnTo>
                    <a:lnTo>
                      <a:pt x="7548" y="3195"/>
                    </a:lnTo>
                    <a:lnTo>
                      <a:pt x="7598" y="3229"/>
                    </a:lnTo>
                    <a:lnTo>
                      <a:pt x="7651" y="3264"/>
                    </a:lnTo>
                    <a:lnTo>
                      <a:pt x="7706" y="3296"/>
                    </a:lnTo>
                    <a:lnTo>
                      <a:pt x="7763" y="3329"/>
                    </a:lnTo>
                    <a:lnTo>
                      <a:pt x="7792" y="3345"/>
                    </a:lnTo>
                    <a:lnTo>
                      <a:pt x="7821" y="3361"/>
                    </a:lnTo>
                    <a:lnTo>
                      <a:pt x="7850" y="3375"/>
                    </a:lnTo>
                    <a:lnTo>
                      <a:pt x="7880" y="3389"/>
                    </a:lnTo>
                    <a:lnTo>
                      <a:pt x="7910" y="3404"/>
                    </a:lnTo>
                    <a:lnTo>
                      <a:pt x="7940" y="3417"/>
                    </a:lnTo>
                    <a:lnTo>
                      <a:pt x="7970" y="3429"/>
                    </a:lnTo>
                    <a:lnTo>
                      <a:pt x="8000" y="3441"/>
                    </a:lnTo>
                    <a:lnTo>
                      <a:pt x="8030" y="3452"/>
                    </a:lnTo>
                    <a:lnTo>
                      <a:pt x="8058" y="3461"/>
                    </a:lnTo>
                    <a:lnTo>
                      <a:pt x="8088" y="3470"/>
                    </a:lnTo>
                    <a:lnTo>
                      <a:pt x="8117" y="3479"/>
                    </a:lnTo>
                    <a:lnTo>
                      <a:pt x="8170" y="3493"/>
                    </a:lnTo>
                    <a:lnTo>
                      <a:pt x="8217" y="3507"/>
                    </a:lnTo>
                    <a:lnTo>
                      <a:pt x="8258" y="3522"/>
                    </a:lnTo>
                    <a:lnTo>
                      <a:pt x="8293" y="3535"/>
                    </a:lnTo>
                    <a:lnTo>
                      <a:pt x="8323" y="3548"/>
                    </a:lnTo>
                    <a:lnTo>
                      <a:pt x="8350" y="3561"/>
                    </a:lnTo>
                    <a:lnTo>
                      <a:pt x="8373" y="3576"/>
                    </a:lnTo>
                    <a:lnTo>
                      <a:pt x="8395" y="3589"/>
                    </a:lnTo>
                    <a:lnTo>
                      <a:pt x="8413" y="3604"/>
                    </a:lnTo>
                    <a:lnTo>
                      <a:pt x="8432" y="3620"/>
                    </a:lnTo>
                    <a:lnTo>
                      <a:pt x="8449" y="3636"/>
                    </a:lnTo>
                    <a:lnTo>
                      <a:pt x="8467" y="3654"/>
                    </a:lnTo>
                    <a:lnTo>
                      <a:pt x="8506" y="3692"/>
                    </a:lnTo>
                    <a:lnTo>
                      <a:pt x="8553" y="3738"/>
                    </a:lnTo>
                    <a:lnTo>
                      <a:pt x="8566" y="3751"/>
                    </a:lnTo>
                    <a:lnTo>
                      <a:pt x="8577" y="3762"/>
                    </a:lnTo>
                    <a:lnTo>
                      <a:pt x="8587" y="3773"/>
                    </a:lnTo>
                    <a:lnTo>
                      <a:pt x="8596" y="3784"/>
                    </a:lnTo>
                    <a:lnTo>
                      <a:pt x="8602" y="3795"/>
                    </a:lnTo>
                    <a:lnTo>
                      <a:pt x="8608" y="3805"/>
                    </a:lnTo>
                    <a:lnTo>
                      <a:pt x="8612" y="3815"/>
                    </a:lnTo>
                    <a:lnTo>
                      <a:pt x="8615" y="3824"/>
                    </a:lnTo>
                    <a:lnTo>
                      <a:pt x="8618" y="3835"/>
                    </a:lnTo>
                    <a:lnTo>
                      <a:pt x="8619" y="3843"/>
                    </a:lnTo>
                    <a:lnTo>
                      <a:pt x="8619" y="3852"/>
                    </a:lnTo>
                    <a:lnTo>
                      <a:pt x="8618" y="3860"/>
                    </a:lnTo>
                    <a:lnTo>
                      <a:pt x="8616" y="3869"/>
                    </a:lnTo>
                    <a:lnTo>
                      <a:pt x="8614" y="3878"/>
                    </a:lnTo>
                    <a:lnTo>
                      <a:pt x="8611" y="3885"/>
                    </a:lnTo>
                    <a:lnTo>
                      <a:pt x="8607" y="3893"/>
                    </a:lnTo>
                    <a:lnTo>
                      <a:pt x="8598" y="3909"/>
                    </a:lnTo>
                    <a:lnTo>
                      <a:pt x="8586" y="3925"/>
                    </a:lnTo>
                    <a:lnTo>
                      <a:pt x="8574" y="3940"/>
                    </a:lnTo>
                    <a:lnTo>
                      <a:pt x="8562" y="3956"/>
                    </a:lnTo>
                    <a:lnTo>
                      <a:pt x="8549" y="3973"/>
                    </a:lnTo>
                    <a:lnTo>
                      <a:pt x="8535" y="3990"/>
                    </a:lnTo>
                    <a:lnTo>
                      <a:pt x="8523" y="4008"/>
                    </a:lnTo>
                    <a:lnTo>
                      <a:pt x="8513" y="4027"/>
                    </a:lnTo>
                    <a:lnTo>
                      <a:pt x="8425" y="4013"/>
                    </a:lnTo>
                    <a:lnTo>
                      <a:pt x="8175" y="3975"/>
                    </a:lnTo>
                    <a:lnTo>
                      <a:pt x="7787" y="3914"/>
                    </a:lnTo>
                    <a:lnTo>
                      <a:pt x="7284" y="3836"/>
                    </a:lnTo>
                    <a:lnTo>
                      <a:pt x="6690" y="3742"/>
                    </a:lnTo>
                    <a:lnTo>
                      <a:pt x="6024" y="3636"/>
                    </a:lnTo>
                    <a:lnTo>
                      <a:pt x="5313" y="3523"/>
                    </a:lnTo>
                    <a:lnTo>
                      <a:pt x="4579" y="3404"/>
                    </a:lnTo>
                    <a:lnTo>
                      <a:pt x="3843" y="3284"/>
                    </a:lnTo>
                    <a:lnTo>
                      <a:pt x="3130" y="3165"/>
                    </a:lnTo>
                    <a:lnTo>
                      <a:pt x="2790" y="3108"/>
                    </a:lnTo>
                    <a:lnTo>
                      <a:pt x="2462" y="3053"/>
                    </a:lnTo>
                    <a:lnTo>
                      <a:pt x="2153" y="3000"/>
                    </a:lnTo>
                    <a:lnTo>
                      <a:pt x="1863" y="2948"/>
                    </a:lnTo>
                    <a:lnTo>
                      <a:pt x="1596" y="2900"/>
                    </a:lnTo>
                    <a:lnTo>
                      <a:pt x="1354" y="2855"/>
                    </a:lnTo>
                    <a:lnTo>
                      <a:pt x="1142" y="2814"/>
                    </a:lnTo>
                    <a:lnTo>
                      <a:pt x="960" y="2778"/>
                    </a:lnTo>
                    <a:lnTo>
                      <a:pt x="813" y="2746"/>
                    </a:lnTo>
                    <a:lnTo>
                      <a:pt x="702" y="2718"/>
                    </a:lnTo>
                    <a:lnTo>
                      <a:pt x="633" y="2697"/>
                    </a:lnTo>
                    <a:lnTo>
                      <a:pt x="605" y="2681"/>
                    </a:lnTo>
                    <a:lnTo>
                      <a:pt x="600" y="2669"/>
                    </a:lnTo>
                    <a:lnTo>
                      <a:pt x="593" y="2655"/>
                    </a:lnTo>
                    <a:lnTo>
                      <a:pt x="585" y="2641"/>
                    </a:lnTo>
                    <a:lnTo>
                      <a:pt x="577" y="2626"/>
                    </a:lnTo>
                    <a:lnTo>
                      <a:pt x="566" y="2612"/>
                    </a:lnTo>
                    <a:lnTo>
                      <a:pt x="555" y="2596"/>
                    </a:lnTo>
                    <a:lnTo>
                      <a:pt x="544" y="2581"/>
                    </a:lnTo>
                    <a:lnTo>
                      <a:pt x="531" y="2565"/>
                    </a:lnTo>
                    <a:lnTo>
                      <a:pt x="504" y="2533"/>
                    </a:lnTo>
                    <a:lnTo>
                      <a:pt x="474" y="2500"/>
                    </a:lnTo>
                    <a:lnTo>
                      <a:pt x="442" y="2469"/>
                    </a:lnTo>
                    <a:lnTo>
                      <a:pt x="409" y="2438"/>
                    </a:lnTo>
                    <a:lnTo>
                      <a:pt x="374" y="2409"/>
                    </a:lnTo>
                    <a:lnTo>
                      <a:pt x="339" y="2383"/>
                    </a:lnTo>
                    <a:lnTo>
                      <a:pt x="322" y="2369"/>
                    </a:lnTo>
                    <a:lnTo>
                      <a:pt x="303" y="2358"/>
                    </a:lnTo>
                    <a:lnTo>
                      <a:pt x="286" y="2347"/>
                    </a:lnTo>
                    <a:lnTo>
                      <a:pt x="268" y="2337"/>
                    </a:lnTo>
                    <a:lnTo>
                      <a:pt x="251" y="2327"/>
                    </a:lnTo>
                    <a:lnTo>
                      <a:pt x="235" y="2319"/>
                    </a:lnTo>
                    <a:lnTo>
                      <a:pt x="218" y="2312"/>
                    </a:lnTo>
                    <a:lnTo>
                      <a:pt x="202" y="2306"/>
                    </a:lnTo>
                    <a:lnTo>
                      <a:pt x="187" y="2302"/>
                    </a:lnTo>
                    <a:lnTo>
                      <a:pt x="171" y="2298"/>
                    </a:lnTo>
                    <a:lnTo>
                      <a:pt x="156" y="2296"/>
                    </a:lnTo>
                    <a:lnTo>
                      <a:pt x="143" y="2296"/>
                    </a:lnTo>
                    <a:lnTo>
                      <a:pt x="116" y="2295"/>
                    </a:lnTo>
                    <a:lnTo>
                      <a:pt x="91" y="2294"/>
                    </a:lnTo>
                    <a:lnTo>
                      <a:pt x="69" y="2292"/>
                    </a:lnTo>
                    <a:lnTo>
                      <a:pt x="48" y="2289"/>
                    </a:lnTo>
                    <a:lnTo>
                      <a:pt x="32" y="2285"/>
                    </a:lnTo>
                    <a:lnTo>
                      <a:pt x="18" y="2281"/>
                    </a:lnTo>
                    <a:lnTo>
                      <a:pt x="13" y="2278"/>
                    </a:lnTo>
                    <a:lnTo>
                      <a:pt x="7" y="2276"/>
                    </a:lnTo>
                    <a:lnTo>
                      <a:pt x="4" y="2273"/>
                    </a:lnTo>
                    <a:lnTo>
                      <a:pt x="1" y="2269"/>
                    </a:lnTo>
                    <a:lnTo>
                      <a:pt x="0" y="2266"/>
                    </a:lnTo>
                    <a:lnTo>
                      <a:pt x="0" y="2262"/>
                    </a:lnTo>
                    <a:lnTo>
                      <a:pt x="0" y="2258"/>
                    </a:lnTo>
                    <a:lnTo>
                      <a:pt x="2" y="2253"/>
                    </a:lnTo>
                    <a:lnTo>
                      <a:pt x="6" y="2249"/>
                    </a:lnTo>
                    <a:lnTo>
                      <a:pt x="10" y="2243"/>
                    </a:lnTo>
                    <a:lnTo>
                      <a:pt x="17" y="2237"/>
                    </a:lnTo>
                    <a:lnTo>
                      <a:pt x="24" y="2232"/>
                    </a:lnTo>
                    <a:lnTo>
                      <a:pt x="43" y="2219"/>
                    </a:lnTo>
                    <a:lnTo>
                      <a:pt x="69" y="2206"/>
                    </a:lnTo>
                    <a:lnTo>
                      <a:pt x="101" y="2190"/>
                    </a:lnTo>
                    <a:lnTo>
                      <a:pt x="139" y="2174"/>
                    </a:lnTo>
                    <a:lnTo>
                      <a:pt x="162" y="2163"/>
                    </a:lnTo>
                    <a:lnTo>
                      <a:pt x="184" y="2148"/>
                    </a:lnTo>
                    <a:lnTo>
                      <a:pt x="208" y="2130"/>
                    </a:lnTo>
                    <a:lnTo>
                      <a:pt x="233" y="2108"/>
                    </a:lnTo>
                    <a:lnTo>
                      <a:pt x="258" y="2084"/>
                    </a:lnTo>
                    <a:lnTo>
                      <a:pt x="285" y="2057"/>
                    </a:lnTo>
                    <a:lnTo>
                      <a:pt x="312" y="2026"/>
                    </a:lnTo>
                    <a:lnTo>
                      <a:pt x="340" y="1994"/>
                    </a:lnTo>
                    <a:lnTo>
                      <a:pt x="369" y="1959"/>
                    </a:lnTo>
                    <a:lnTo>
                      <a:pt x="397" y="1922"/>
                    </a:lnTo>
                    <a:lnTo>
                      <a:pt x="426" y="1883"/>
                    </a:lnTo>
                    <a:lnTo>
                      <a:pt x="456" y="1842"/>
                    </a:lnTo>
                    <a:lnTo>
                      <a:pt x="484" y="1800"/>
                    </a:lnTo>
                    <a:lnTo>
                      <a:pt x="514" y="1757"/>
                    </a:lnTo>
                    <a:lnTo>
                      <a:pt x="544" y="1713"/>
                    </a:lnTo>
                    <a:lnTo>
                      <a:pt x="573" y="1669"/>
                    </a:lnTo>
                    <a:lnTo>
                      <a:pt x="632" y="1578"/>
                    </a:lnTo>
                    <a:lnTo>
                      <a:pt x="688" y="1487"/>
                    </a:lnTo>
                    <a:lnTo>
                      <a:pt x="742" y="1397"/>
                    </a:lnTo>
                    <a:lnTo>
                      <a:pt x="795" y="1310"/>
                    </a:lnTo>
                    <a:lnTo>
                      <a:pt x="843" y="1228"/>
                    </a:lnTo>
                    <a:lnTo>
                      <a:pt x="887" y="1153"/>
                    </a:lnTo>
                    <a:lnTo>
                      <a:pt x="926" y="1086"/>
                    </a:lnTo>
                    <a:lnTo>
                      <a:pt x="958" y="1029"/>
                    </a:lnTo>
                    <a:lnTo>
                      <a:pt x="973" y="1002"/>
                    </a:lnTo>
                    <a:lnTo>
                      <a:pt x="986" y="975"/>
                    </a:lnTo>
                    <a:lnTo>
                      <a:pt x="998" y="946"/>
                    </a:lnTo>
                    <a:lnTo>
                      <a:pt x="1011" y="916"/>
                    </a:lnTo>
                    <a:lnTo>
                      <a:pt x="1021" y="887"/>
                    </a:lnTo>
                    <a:lnTo>
                      <a:pt x="1031" y="856"/>
                    </a:lnTo>
                    <a:lnTo>
                      <a:pt x="1040" y="824"/>
                    </a:lnTo>
                    <a:lnTo>
                      <a:pt x="1049" y="792"/>
                    </a:lnTo>
                    <a:lnTo>
                      <a:pt x="1067" y="728"/>
                    </a:lnTo>
                    <a:lnTo>
                      <a:pt x="1083" y="662"/>
                    </a:lnTo>
                    <a:lnTo>
                      <a:pt x="1099" y="597"/>
                    </a:lnTo>
                    <a:lnTo>
                      <a:pt x="1115" y="531"/>
                    </a:lnTo>
                    <a:lnTo>
                      <a:pt x="1124" y="500"/>
                    </a:lnTo>
                    <a:lnTo>
                      <a:pt x="1133" y="468"/>
                    </a:lnTo>
                    <a:lnTo>
                      <a:pt x="1143" y="436"/>
                    </a:lnTo>
                    <a:lnTo>
                      <a:pt x="1153" y="406"/>
                    </a:lnTo>
                    <a:lnTo>
                      <a:pt x="1164" y="376"/>
                    </a:lnTo>
                    <a:lnTo>
                      <a:pt x="1175" y="346"/>
                    </a:lnTo>
                    <a:lnTo>
                      <a:pt x="1188" y="318"/>
                    </a:lnTo>
                    <a:lnTo>
                      <a:pt x="1201" y="290"/>
                    </a:lnTo>
                    <a:lnTo>
                      <a:pt x="1216" y="263"/>
                    </a:lnTo>
                    <a:lnTo>
                      <a:pt x="1232" y="238"/>
                    </a:lnTo>
                    <a:lnTo>
                      <a:pt x="1248" y="213"/>
                    </a:lnTo>
                    <a:lnTo>
                      <a:pt x="1266" y="190"/>
                    </a:lnTo>
                    <a:lnTo>
                      <a:pt x="1286" y="167"/>
                    </a:lnTo>
                    <a:lnTo>
                      <a:pt x="1307" y="147"/>
                    </a:lnTo>
                    <a:lnTo>
                      <a:pt x="1330" y="128"/>
                    </a:lnTo>
                    <a:lnTo>
                      <a:pt x="1354" y="110"/>
                    </a:lnTo>
                    <a:lnTo>
                      <a:pt x="1420" y="64"/>
                    </a:lnTo>
                    <a:lnTo>
                      <a:pt x="1470" y="31"/>
                    </a:lnTo>
                    <a:lnTo>
                      <a:pt x="1491" y="19"/>
                    </a:lnTo>
                    <a:lnTo>
                      <a:pt x="1509" y="11"/>
                    </a:lnTo>
                    <a:lnTo>
                      <a:pt x="1517" y="7"/>
                    </a:lnTo>
                    <a:lnTo>
                      <a:pt x="1525" y="4"/>
                    </a:lnTo>
                    <a:lnTo>
                      <a:pt x="1533" y="2"/>
                    </a:lnTo>
                    <a:lnTo>
                      <a:pt x="1541" y="0"/>
                    </a:lnTo>
                    <a:lnTo>
                      <a:pt x="1548" y="0"/>
                    </a:lnTo>
                    <a:lnTo>
                      <a:pt x="1555" y="0"/>
                    </a:lnTo>
                    <a:lnTo>
                      <a:pt x="1562" y="1"/>
                    </a:lnTo>
                    <a:lnTo>
                      <a:pt x="1570" y="2"/>
                    </a:lnTo>
                    <a:lnTo>
                      <a:pt x="1586" y="7"/>
                    </a:lnTo>
                    <a:lnTo>
                      <a:pt x="1602" y="14"/>
                    </a:lnTo>
                    <a:lnTo>
                      <a:pt x="1641" y="35"/>
                    </a:lnTo>
                    <a:lnTo>
                      <a:pt x="1691" y="65"/>
                    </a:lnTo>
                    <a:lnTo>
                      <a:pt x="1705" y="73"/>
                    </a:lnTo>
                    <a:lnTo>
                      <a:pt x="1719" y="79"/>
                    </a:lnTo>
                    <a:lnTo>
                      <a:pt x="1733" y="85"/>
                    </a:lnTo>
                    <a:lnTo>
                      <a:pt x="1748" y="90"/>
                    </a:lnTo>
                    <a:lnTo>
                      <a:pt x="1763" y="95"/>
                    </a:lnTo>
                    <a:lnTo>
                      <a:pt x="1778" y="98"/>
                    </a:lnTo>
                    <a:lnTo>
                      <a:pt x="1794" y="100"/>
                    </a:lnTo>
                    <a:lnTo>
                      <a:pt x="1809" y="102"/>
                    </a:lnTo>
                    <a:lnTo>
                      <a:pt x="1825" y="102"/>
                    </a:lnTo>
                    <a:lnTo>
                      <a:pt x="1842" y="103"/>
                    </a:lnTo>
                    <a:lnTo>
                      <a:pt x="1859" y="102"/>
                    </a:lnTo>
                    <a:lnTo>
                      <a:pt x="1876" y="101"/>
                    </a:lnTo>
                    <a:lnTo>
                      <a:pt x="1910" y="98"/>
                    </a:lnTo>
                    <a:lnTo>
                      <a:pt x="1946" y="91"/>
                    </a:lnTo>
                    <a:lnTo>
                      <a:pt x="1983" y="85"/>
                    </a:lnTo>
                    <a:lnTo>
                      <a:pt x="2020" y="77"/>
                    </a:lnTo>
                    <a:lnTo>
                      <a:pt x="2058" y="68"/>
                    </a:lnTo>
                    <a:lnTo>
                      <a:pt x="2097" y="59"/>
                    </a:lnTo>
                    <a:lnTo>
                      <a:pt x="2136" y="48"/>
                    </a:lnTo>
                    <a:lnTo>
                      <a:pt x="2174" y="39"/>
                    </a:lnTo>
                    <a:lnTo>
                      <a:pt x="2214" y="30"/>
                    </a:lnTo>
                    <a:lnTo>
                      <a:pt x="2254" y="22"/>
                    </a:lnTo>
                    <a:lnTo>
                      <a:pt x="2275" y="19"/>
                    </a:lnTo>
                    <a:lnTo>
                      <a:pt x="2295" y="18"/>
                    </a:lnTo>
                    <a:lnTo>
                      <a:pt x="2317" y="18"/>
                    </a:lnTo>
                    <a:lnTo>
                      <a:pt x="2339" y="19"/>
                    </a:lnTo>
                    <a:lnTo>
                      <a:pt x="2362" y="21"/>
                    </a:lnTo>
                    <a:lnTo>
                      <a:pt x="2385" y="24"/>
                    </a:lnTo>
                    <a:lnTo>
                      <a:pt x="2409" y="28"/>
                    </a:lnTo>
                    <a:lnTo>
                      <a:pt x="2432" y="33"/>
                    </a:lnTo>
                    <a:lnTo>
                      <a:pt x="2456" y="38"/>
                    </a:lnTo>
                    <a:lnTo>
                      <a:pt x="2479" y="45"/>
                    </a:lnTo>
                    <a:lnTo>
                      <a:pt x="2503" y="52"/>
                    </a:lnTo>
                    <a:lnTo>
                      <a:pt x="2527" y="60"/>
                    </a:lnTo>
                    <a:lnTo>
                      <a:pt x="2573" y="76"/>
                    </a:lnTo>
                    <a:lnTo>
                      <a:pt x="2617" y="93"/>
                    </a:lnTo>
                    <a:lnTo>
                      <a:pt x="2658" y="112"/>
                    </a:lnTo>
                    <a:lnTo>
                      <a:pt x="2696" y="129"/>
                    </a:lnTo>
                    <a:lnTo>
                      <a:pt x="2731" y="147"/>
                    </a:lnTo>
                    <a:lnTo>
                      <a:pt x="2761" y="162"/>
                    </a:lnTo>
                    <a:lnTo>
                      <a:pt x="2804" y="185"/>
                    </a:lnTo>
                    <a:lnTo>
                      <a:pt x="2819" y="194"/>
                    </a:lnTo>
                    <a:lnTo>
                      <a:pt x="2982" y="106"/>
                    </a:lnTo>
                    <a:lnTo>
                      <a:pt x="2986" y="120"/>
                    </a:lnTo>
                    <a:lnTo>
                      <a:pt x="2999" y="155"/>
                    </a:lnTo>
                    <a:lnTo>
                      <a:pt x="3004" y="165"/>
                    </a:lnTo>
                    <a:lnTo>
                      <a:pt x="3010" y="175"/>
                    </a:lnTo>
                    <a:lnTo>
                      <a:pt x="3015" y="186"/>
                    </a:lnTo>
                    <a:lnTo>
                      <a:pt x="3022" y="195"/>
                    </a:lnTo>
                    <a:lnTo>
                      <a:pt x="3029" y="204"/>
                    </a:lnTo>
                    <a:lnTo>
                      <a:pt x="3037" y="212"/>
                    </a:lnTo>
                    <a:lnTo>
                      <a:pt x="3047" y="219"/>
                    </a:lnTo>
                    <a:lnTo>
                      <a:pt x="3056" y="224"/>
                    </a:lnTo>
                    <a:lnTo>
                      <a:pt x="3082" y="237"/>
                    </a:lnTo>
                    <a:lnTo>
                      <a:pt x="3122" y="254"/>
                    </a:lnTo>
                    <a:lnTo>
                      <a:pt x="3171" y="278"/>
                    </a:lnTo>
                    <a:lnTo>
                      <a:pt x="3229" y="305"/>
                    </a:lnTo>
                    <a:lnTo>
                      <a:pt x="3260" y="322"/>
                    </a:lnTo>
                    <a:lnTo>
                      <a:pt x="3292" y="339"/>
                    </a:lnTo>
                    <a:lnTo>
                      <a:pt x="3326" y="358"/>
                    </a:lnTo>
                    <a:lnTo>
                      <a:pt x="3359" y="378"/>
                    </a:lnTo>
                    <a:lnTo>
                      <a:pt x="3393" y="400"/>
                    </a:lnTo>
                    <a:lnTo>
                      <a:pt x="3426" y="424"/>
                    </a:lnTo>
                    <a:lnTo>
                      <a:pt x="3460" y="449"/>
                    </a:lnTo>
                    <a:lnTo>
                      <a:pt x="3492" y="475"/>
                    </a:lnTo>
                    <a:lnTo>
                      <a:pt x="3531" y="507"/>
                    </a:lnTo>
                    <a:lnTo>
                      <a:pt x="3581" y="545"/>
                    </a:lnTo>
                    <a:lnTo>
                      <a:pt x="3642" y="589"/>
                    </a:lnTo>
                    <a:lnTo>
                      <a:pt x="3711" y="637"/>
                    </a:lnTo>
                    <a:lnTo>
                      <a:pt x="3789" y="688"/>
                    </a:lnTo>
                    <a:lnTo>
                      <a:pt x="3871" y="742"/>
                    </a:lnTo>
                    <a:lnTo>
                      <a:pt x="3958" y="799"/>
                    </a:lnTo>
                    <a:lnTo>
                      <a:pt x="4048" y="855"/>
                    </a:lnTo>
                    <a:lnTo>
                      <a:pt x="4139" y="910"/>
                    </a:lnTo>
                    <a:lnTo>
                      <a:pt x="4230" y="963"/>
                    </a:lnTo>
                    <a:lnTo>
                      <a:pt x="4320" y="1014"/>
                    </a:lnTo>
                    <a:lnTo>
                      <a:pt x="4406" y="1062"/>
                    </a:lnTo>
                    <a:lnTo>
                      <a:pt x="4448" y="1083"/>
                    </a:lnTo>
                    <a:lnTo>
                      <a:pt x="4489" y="1103"/>
                    </a:lnTo>
                    <a:lnTo>
                      <a:pt x="4528" y="1123"/>
                    </a:lnTo>
                    <a:lnTo>
                      <a:pt x="4565" y="1140"/>
                    </a:lnTo>
                    <a:lnTo>
                      <a:pt x="4599" y="1156"/>
                    </a:lnTo>
                    <a:lnTo>
                      <a:pt x="4633" y="1169"/>
                    </a:lnTo>
                    <a:lnTo>
                      <a:pt x="4664" y="1181"/>
                    </a:lnTo>
                    <a:lnTo>
                      <a:pt x="4693" y="1190"/>
                    </a:lnTo>
                    <a:close/>
                  </a:path>
                </a:pathLst>
              </a:custGeom>
              <a:solidFill>
                <a:srgbClr val="72BD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89" name="Freeform 384">
                <a:extLst>
                  <a:ext uri="{FF2B5EF4-FFF2-40B4-BE49-F238E27FC236}">
                    <a16:creationId xmlns:a16="http://schemas.microsoft.com/office/drawing/2014/main" id="{B0F590EA-1403-44CB-9D01-34383B0C03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8" y="1388"/>
                <a:ext cx="446" cy="208"/>
              </a:xfrm>
              <a:custGeom>
                <a:avLst/>
                <a:gdLst>
                  <a:gd name="T0" fmla="*/ 1 w 8460"/>
                  <a:gd name="T1" fmla="*/ 7 h 3942"/>
                  <a:gd name="T2" fmla="*/ 1 w 8460"/>
                  <a:gd name="T3" fmla="*/ 6 h 3942"/>
                  <a:gd name="T4" fmla="*/ 1 w 8460"/>
                  <a:gd name="T5" fmla="*/ 6 h 3942"/>
                  <a:gd name="T6" fmla="*/ 0 w 8460"/>
                  <a:gd name="T7" fmla="*/ 6 h 3942"/>
                  <a:gd name="T8" fmla="*/ 0 w 8460"/>
                  <a:gd name="T9" fmla="*/ 6 h 3942"/>
                  <a:gd name="T10" fmla="*/ 0 w 8460"/>
                  <a:gd name="T11" fmla="*/ 6 h 3942"/>
                  <a:gd name="T12" fmla="*/ 0 w 8460"/>
                  <a:gd name="T13" fmla="*/ 6 h 3942"/>
                  <a:gd name="T14" fmla="*/ 0 w 8460"/>
                  <a:gd name="T15" fmla="*/ 6 h 3942"/>
                  <a:gd name="T16" fmla="*/ 1 w 8460"/>
                  <a:gd name="T17" fmla="*/ 5 h 3942"/>
                  <a:gd name="T18" fmla="*/ 1 w 8460"/>
                  <a:gd name="T19" fmla="*/ 5 h 3942"/>
                  <a:gd name="T20" fmla="*/ 2 w 8460"/>
                  <a:gd name="T21" fmla="*/ 4 h 3942"/>
                  <a:gd name="T22" fmla="*/ 3 w 8460"/>
                  <a:gd name="T23" fmla="*/ 3 h 3942"/>
                  <a:gd name="T24" fmla="*/ 3 w 8460"/>
                  <a:gd name="T25" fmla="*/ 2 h 3942"/>
                  <a:gd name="T26" fmla="*/ 3 w 8460"/>
                  <a:gd name="T27" fmla="*/ 1 h 3942"/>
                  <a:gd name="T28" fmla="*/ 3 w 8460"/>
                  <a:gd name="T29" fmla="*/ 1 h 3942"/>
                  <a:gd name="T30" fmla="*/ 3 w 8460"/>
                  <a:gd name="T31" fmla="*/ 0 h 3942"/>
                  <a:gd name="T32" fmla="*/ 4 w 8460"/>
                  <a:gd name="T33" fmla="*/ 0 h 3942"/>
                  <a:gd name="T34" fmla="*/ 4 w 8460"/>
                  <a:gd name="T35" fmla="*/ 0 h 3942"/>
                  <a:gd name="T36" fmla="*/ 4 w 8460"/>
                  <a:gd name="T37" fmla="*/ 0 h 3942"/>
                  <a:gd name="T38" fmla="*/ 5 w 8460"/>
                  <a:gd name="T39" fmla="*/ 0 h 3942"/>
                  <a:gd name="T40" fmla="*/ 5 w 8460"/>
                  <a:gd name="T41" fmla="*/ 0 h 3942"/>
                  <a:gd name="T42" fmla="*/ 6 w 8460"/>
                  <a:gd name="T43" fmla="*/ 0 h 3942"/>
                  <a:gd name="T44" fmla="*/ 6 w 8460"/>
                  <a:gd name="T45" fmla="*/ 0 h 3942"/>
                  <a:gd name="T46" fmla="*/ 7 w 8460"/>
                  <a:gd name="T47" fmla="*/ 0 h 3942"/>
                  <a:gd name="T48" fmla="*/ 7 w 8460"/>
                  <a:gd name="T49" fmla="*/ 0 h 3942"/>
                  <a:gd name="T50" fmla="*/ 8 w 8460"/>
                  <a:gd name="T51" fmla="*/ 0 h 3942"/>
                  <a:gd name="T52" fmla="*/ 8 w 8460"/>
                  <a:gd name="T53" fmla="*/ 1 h 3942"/>
                  <a:gd name="T54" fmla="*/ 9 w 8460"/>
                  <a:gd name="T55" fmla="*/ 1 h 3942"/>
                  <a:gd name="T56" fmla="*/ 9 w 8460"/>
                  <a:gd name="T57" fmla="*/ 1 h 3942"/>
                  <a:gd name="T58" fmla="*/ 10 w 8460"/>
                  <a:gd name="T59" fmla="*/ 2 h 3942"/>
                  <a:gd name="T60" fmla="*/ 11 w 8460"/>
                  <a:gd name="T61" fmla="*/ 3 h 3942"/>
                  <a:gd name="T62" fmla="*/ 12 w 8460"/>
                  <a:gd name="T63" fmla="*/ 3 h 3942"/>
                  <a:gd name="T64" fmla="*/ 13 w 8460"/>
                  <a:gd name="T65" fmla="*/ 3 h 3942"/>
                  <a:gd name="T66" fmla="*/ 14 w 8460"/>
                  <a:gd name="T67" fmla="*/ 4 h 3942"/>
                  <a:gd name="T68" fmla="*/ 14 w 8460"/>
                  <a:gd name="T69" fmla="*/ 4 h 3942"/>
                  <a:gd name="T70" fmla="*/ 14 w 8460"/>
                  <a:gd name="T71" fmla="*/ 4 h 3942"/>
                  <a:gd name="T72" fmla="*/ 14 w 8460"/>
                  <a:gd name="T73" fmla="*/ 5 h 3942"/>
                  <a:gd name="T74" fmla="*/ 15 w 8460"/>
                  <a:gd name="T75" fmla="*/ 5 h 3942"/>
                  <a:gd name="T76" fmla="*/ 16 w 8460"/>
                  <a:gd name="T77" fmla="*/ 5 h 3942"/>
                  <a:gd name="T78" fmla="*/ 16 w 8460"/>
                  <a:gd name="T79" fmla="*/ 5 h 3942"/>
                  <a:gd name="T80" fmla="*/ 16 w 8460"/>
                  <a:gd name="T81" fmla="*/ 6 h 3942"/>
                  <a:gd name="T82" fmla="*/ 16 w 8460"/>
                  <a:gd name="T83" fmla="*/ 6 h 3942"/>
                  <a:gd name="T84" fmla="*/ 16 w 8460"/>
                  <a:gd name="T85" fmla="*/ 6 h 3942"/>
                  <a:gd name="T86" fmla="*/ 16 w 8460"/>
                  <a:gd name="T87" fmla="*/ 6 h 3942"/>
                  <a:gd name="T88" fmla="*/ 17 w 8460"/>
                  <a:gd name="T89" fmla="*/ 7 h 3942"/>
                  <a:gd name="T90" fmla="*/ 17 w 8460"/>
                  <a:gd name="T91" fmla="*/ 7 h 3942"/>
                  <a:gd name="T92" fmla="*/ 18 w 8460"/>
                  <a:gd name="T93" fmla="*/ 7 h 3942"/>
                  <a:gd name="T94" fmla="*/ 19 w 8460"/>
                  <a:gd name="T95" fmla="*/ 8 h 3942"/>
                  <a:gd name="T96" fmla="*/ 20 w 8460"/>
                  <a:gd name="T97" fmla="*/ 8 h 3942"/>
                  <a:gd name="T98" fmla="*/ 20 w 8460"/>
                  <a:gd name="T99" fmla="*/ 8 h 3942"/>
                  <a:gd name="T100" fmla="*/ 20 w 8460"/>
                  <a:gd name="T101" fmla="*/ 9 h 3942"/>
                  <a:gd name="T102" fmla="*/ 21 w 8460"/>
                  <a:gd name="T103" fmla="*/ 9 h 3942"/>
                  <a:gd name="T104" fmla="*/ 22 w 8460"/>
                  <a:gd name="T105" fmla="*/ 10 h 3942"/>
                  <a:gd name="T106" fmla="*/ 23 w 8460"/>
                  <a:gd name="T107" fmla="*/ 10 h 3942"/>
                  <a:gd name="T108" fmla="*/ 23 w 8460"/>
                  <a:gd name="T109" fmla="*/ 10 h 3942"/>
                  <a:gd name="T110" fmla="*/ 23 w 8460"/>
                  <a:gd name="T111" fmla="*/ 10 h 3942"/>
                  <a:gd name="T112" fmla="*/ 23 w 8460"/>
                  <a:gd name="T113" fmla="*/ 10 h 3942"/>
                  <a:gd name="T114" fmla="*/ 24 w 8460"/>
                  <a:gd name="T115" fmla="*/ 11 h 3942"/>
                  <a:gd name="T116" fmla="*/ 23 w 8460"/>
                  <a:gd name="T117" fmla="*/ 11 h 3942"/>
                  <a:gd name="T118" fmla="*/ 23 w 8460"/>
                  <a:gd name="T119" fmla="*/ 11 h 3942"/>
                  <a:gd name="T120" fmla="*/ 16 w 8460"/>
                  <a:gd name="T121" fmla="*/ 10 h 3942"/>
                  <a:gd name="T122" fmla="*/ 7 w 8460"/>
                  <a:gd name="T123" fmla="*/ 8 h 3942"/>
                  <a:gd name="T124" fmla="*/ 2 w 8460"/>
                  <a:gd name="T125" fmla="*/ 7 h 394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8460" h="3942">
                    <a:moveTo>
                      <a:pt x="545" y="2604"/>
                    </a:moveTo>
                    <a:lnTo>
                      <a:pt x="533" y="2578"/>
                    </a:lnTo>
                    <a:lnTo>
                      <a:pt x="519" y="2550"/>
                    </a:lnTo>
                    <a:lnTo>
                      <a:pt x="501" y="2520"/>
                    </a:lnTo>
                    <a:lnTo>
                      <a:pt x="482" y="2489"/>
                    </a:lnTo>
                    <a:lnTo>
                      <a:pt x="459" y="2457"/>
                    </a:lnTo>
                    <a:lnTo>
                      <a:pt x="435" y="2425"/>
                    </a:lnTo>
                    <a:lnTo>
                      <a:pt x="409" y="2393"/>
                    </a:lnTo>
                    <a:lnTo>
                      <a:pt x="381" y="2363"/>
                    </a:lnTo>
                    <a:lnTo>
                      <a:pt x="354" y="2334"/>
                    </a:lnTo>
                    <a:lnTo>
                      <a:pt x="324" y="2306"/>
                    </a:lnTo>
                    <a:lnTo>
                      <a:pt x="310" y="2294"/>
                    </a:lnTo>
                    <a:lnTo>
                      <a:pt x="294" y="2283"/>
                    </a:lnTo>
                    <a:lnTo>
                      <a:pt x="280" y="2272"/>
                    </a:lnTo>
                    <a:lnTo>
                      <a:pt x="265" y="2261"/>
                    </a:lnTo>
                    <a:lnTo>
                      <a:pt x="249" y="2252"/>
                    </a:lnTo>
                    <a:lnTo>
                      <a:pt x="235" y="2244"/>
                    </a:lnTo>
                    <a:lnTo>
                      <a:pt x="220" y="2237"/>
                    </a:lnTo>
                    <a:lnTo>
                      <a:pt x="205" y="2231"/>
                    </a:lnTo>
                    <a:lnTo>
                      <a:pt x="191" y="2227"/>
                    </a:lnTo>
                    <a:lnTo>
                      <a:pt x="177" y="2222"/>
                    </a:lnTo>
                    <a:lnTo>
                      <a:pt x="162" y="2220"/>
                    </a:lnTo>
                    <a:lnTo>
                      <a:pt x="149" y="2220"/>
                    </a:lnTo>
                    <a:lnTo>
                      <a:pt x="122" y="2219"/>
                    </a:lnTo>
                    <a:lnTo>
                      <a:pt x="97" y="2218"/>
                    </a:lnTo>
                    <a:lnTo>
                      <a:pt x="74" y="2217"/>
                    </a:lnTo>
                    <a:lnTo>
                      <a:pt x="54" y="2214"/>
                    </a:lnTo>
                    <a:lnTo>
                      <a:pt x="35" y="2211"/>
                    </a:lnTo>
                    <a:lnTo>
                      <a:pt x="21" y="2207"/>
                    </a:lnTo>
                    <a:lnTo>
                      <a:pt x="15" y="2204"/>
                    </a:lnTo>
                    <a:lnTo>
                      <a:pt x="10" y="2202"/>
                    </a:lnTo>
                    <a:lnTo>
                      <a:pt x="6" y="2199"/>
                    </a:lnTo>
                    <a:lnTo>
                      <a:pt x="3" y="2195"/>
                    </a:lnTo>
                    <a:lnTo>
                      <a:pt x="1" y="2192"/>
                    </a:lnTo>
                    <a:lnTo>
                      <a:pt x="0" y="2188"/>
                    </a:lnTo>
                    <a:lnTo>
                      <a:pt x="1" y="2184"/>
                    </a:lnTo>
                    <a:lnTo>
                      <a:pt x="2" y="2180"/>
                    </a:lnTo>
                    <a:lnTo>
                      <a:pt x="5" y="2174"/>
                    </a:lnTo>
                    <a:lnTo>
                      <a:pt x="9" y="2169"/>
                    </a:lnTo>
                    <a:lnTo>
                      <a:pt x="15" y="2164"/>
                    </a:lnTo>
                    <a:lnTo>
                      <a:pt x="21" y="2159"/>
                    </a:lnTo>
                    <a:lnTo>
                      <a:pt x="30" y="2153"/>
                    </a:lnTo>
                    <a:lnTo>
                      <a:pt x="39" y="2147"/>
                    </a:lnTo>
                    <a:lnTo>
                      <a:pt x="52" y="2140"/>
                    </a:lnTo>
                    <a:lnTo>
                      <a:pt x="65" y="2132"/>
                    </a:lnTo>
                    <a:lnTo>
                      <a:pt x="96" y="2117"/>
                    </a:lnTo>
                    <a:lnTo>
                      <a:pt x="135" y="2101"/>
                    </a:lnTo>
                    <a:lnTo>
                      <a:pt x="156" y="2090"/>
                    </a:lnTo>
                    <a:lnTo>
                      <a:pt x="179" y="2076"/>
                    </a:lnTo>
                    <a:lnTo>
                      <a:pt x="202" y="2058"/>
                    </a:lnTo>
                    <a:lnTo>
                      <a:pt x="227" y="2036"/>
                    </a:lnTo>
                    <a:lnTo>
                      <a:pt x="252" y="2012"/>
                    </a:lnTo>
                    <a:lnTo>
                      <a:pt x="278" y="1983"/>
                    </a:lnTo>
                    <a:lnTo>
                      <a:pt x="305" y="1952"/>
                    </a:lnTo>
                    <a:lnTo>
                      <a:pt x="331" y="1920"/>
                    </a:lnTo>
                    <a:lnTo>
                      <a:pt x="359" y="1884"/>
                    </a:lnTo>
                    <a:lnTo>
                      <a:pt x="386" y="1846"/>
                    </a:lnTo>
                    <a:lnTo>
                      <a:pt x="415" y="1807"/>
                    </a:lnTo>
                    <a:lnTo>
                      <a:pt x="443" y="1765"/>
                    </a:lnTo>
                    <a:lnTo>
                      <a:pt x="471" y="1723"/>
                    </a:lnTo>
                    <a:lnTo>
                      <a:pt x="500" y="1679"/>
                    </a:lnTo>
                    <a:lnTo>
                      <a:pt x="529" y="1634"/>
                    </a:lnTo>
                    <a:lnTo>
                      <a:pt x="556" y="1588"/>
                    </a:lnTo>
                    <a:lnTo>
                      <a:pt x="613" y="1496"/>
                    </a:lnTo>
                    <a:lnTo>
                      <a:pt x="667" y="1403"/>
                    </a:lnTo>
                    <a:lnTo>
                      <a:pt x="719" y="1311"/>
                    </a:lnTo>
                    <a:lnTo>
                      <a:pt x="769" y="1223"/>
                    </a:lnTo>
                    <a:lnTo>
                      <a:pt x="815" y="1139"/>
                    </a:lnTo>
                    <a:lnTo>
                      <a:pt x="858" y="1062"/>
                    </a:lnTo>
                    <a:lnTo>
                      <a:pt x="896" y="995"/>
                    </a:lnTo>
                    <a:lnTo>
                      <a:pt x="929" y="937"/>
                    </a:lnTo>
                    <a:lnTo>
                      <a:pt x="943" y="911"/>
                    </a:lnTo>
                    <a:lnTo>
                      <a:pt x="957" y="883"/>
                    </a:lnTo>
                    <a:lnTo>
                      <a:pt x="969" y="855"/>
                    </a:lnTo>
                    <a:lnTo>
                      <a:pt x="979" y="827"/>
                    </a:lnTo>
                    <a:lnTo>
                      <a:pt x="990" y="799"/>
                    </a:lnTo>
                    <a:lnTo>
                      <a:pt x="1000" y="769"/>
                    </a:lnTo>
                    <a:lnTo>
                      <a:pt x="1009" y="741"/>
                    </a:lnTo>
                    <a:lnTo>
                      <a:pt x="1017" y="711"/>
                    </a:lnTo>
                    <a:lnTo>
                      <a:pt x="1032" y="652"/>
                    </a:lnTo>
                    <a:lnTo>
                      <a:pt x="1047" y="592"/>
                    </a:lnTo>
                    <a:lnTo>
                      <a:pt x="1059" y="533"/>
                    </a:lnTo>
                    <a:lnTo>
                      <a:pt x="1072" y="475"/>
                    </a:lnTo>
                    <a:lnTo>
                      <a:pt x="1086" y="418"/>
                    </a:lnTo>
                    <a:lnTo>
                      <a:pt x="1100" y="364"/>
                    </a:lnTo>
                    <a:lnTo>
                      <a:pt x="1108" y="339"/>
                    </a:lnTo>
                    <a:lnTo>
                      <a:pt x="1116" y="313"/>
                    </a:lnTo>
                    <a:lnTo>
                      <a:pt x="1126" y="288"/>
                    </a:lnTo>
                    <a:lnTo>
                      <a:pt x="1136" y="265"/>
                    </a:lnTo>
                    <a:lnTo>
                      <a:pt x="1146" y="241"/>
                    </a:lnTo>
                    <a:lnTo>
                      <a:pt x="1157" y="220"/>
                    </a:lnTo>
                    <a:lnTo>
                      <a:pt x="1170" y="199"/>
                    </a:lnTo>
                    <a:lnTo>
                      <a:pt x="1182" y="180"/>
                    </a:lnTo>
                    <a:lnTo>
                      <a:pt x="1196" y="162"/>
                    </a:lnTo>
                    <a:lnTo>
                      <a:pt x="1212" y="144"/>
                    </a:lnTo>
                    <a:lnTo>
                      <a:pt x="1228" y="128"/>
                    </a:lnTo>
                    <a:lnTo>
                      <a:pt x="1246" y="113"/>
                    </a:lnTo>
                    <a:lnTo>
                      <a:pt x="1311" y="66"/>
                    </a:lnTo>
                    <a:lnTo>
                      <a:pt x="1360" y="33"/>
                    </a:lnTo>
                    <a:lnTo>
                      <a:pt x="1379" y="20"/>
                    </a:lnTo>
                    <a:lnTo>
                      <a:pt x="1397" y="11"/>
                    </a:lnTo>
                    <a:lnTo>
                      <a:pt x="1405" y="7"/>
                    </a:lnTo>
                    <a:lnTo>
                      <a:pt x="1412" y="4"/>
                    </a:lnTo>
                    <a:lnTo>
                      <a:pt x="1420" y="2"/>
                    </a:lnTo>
                    <a:lnTo>
                      <a:pt x="1427" y="1"/>
                    </a:lnTo>
                    <a:lnTo>
                      <a:pt x="1435" y="0"/>
                    </a:lnTo>
                    <a:lnTo>
                      <a:pt x="1442" y="0"/>
                    </a:lnTo>
                    <a:lnTo>
                      <a:pt x="1449" y="1"/>
                    </a:lnTo>
                    <a:lnTo>
                      <a:pt x="1456" y="2"/>
                    </a:lnTo>
                    <a:lnTo>
                      <a:pt x="1472" y="6"/>
                    </a:lnTo>
                    <a:lnTo>
                      <a:pt x="1488" y="13"/>
                    </a:lnTo>
                    <a:lnTo>
                      <a:pt x="1527" y="33"/>
                    </a:lnTo>
                    <a:lnTo>
                      <a:pt x="1578" y="61"/>
                    </a:lnTo>
                    <a:lnTo>
                      <a:pt x="1591" y="68"/>
                    </a:lnTo>
                    <a:lnTo>
                      <a:pt x="1606" y="75"/>
                    </a:lnTo>
                    <a:lnTo>
                      <a:pt x="1620" y="80"/>
                    </a:lnTo>
                    <a:lnTo>
                      <a:pt x="1635" y="84"/>
                    </a:lnTo>
                    <a:lnTo>
                      <a:pt x="1650" y="88"/>
                    </a:lnTo>
                    <a:lnTo>
                      <a:pt x="1665" y="90"/>
                    </a:lnTo>
                    <a:lnTo>
                      <a:pt x="1680" y="92"/>
                    </a:lnTo>
                    <a:lnTo>
                      <a:pt x="1697" y="94"/>
                    </a:lnTo>
                    <a:lnTo>
                      <a:pt x="1712" y="95"/>
                    </a:lnTo>
                    <a:lnTo>
                      <a:pt x="1728" y="95"/>
                    </a:lnTo>
                    <a:lnTo>
                      <a:pt x="1745" y="95"/>
                    </a:lnTo>
                    <a:lnTo>
                      <a:pt x="1762" y="94"/>
                    </a:lnTo>
                    <a:lnTo>
                      <a:pt x="1796" y="91"/>
                    </a:lnTo>
                    <a:lnTo>
                      <a:pt x="1831" y="86"/>
                    </a:lnTo>
                    <a:lnTo>
                      <a:pt x="1867" y="80"/>
                    </a:lnTo>
                    <a:lnTo>
                      <a:pt x="1903" y="73"/>
                    </a:lnTo>
                    <a:lnTo>
                      <a:pt x="1940" y="64"/>
                    </a:lnTo>
                    <a:lnTo>
                      <a:pt x="1978" y="55"/>
                    </a:lnTo>
                    <a:lnTo>
                      <a:pt x="2055" y="38"/>
                    </a:lnTo>
                    <a:lnTo>
                      <a:pt x="2134" y="20"/>
                    </a:lnTo>
                    <a:lnTo>
                      <a:pt x="2154" y="18"/>
                    </a:lnTo>
                    <a:lnTo>
                      <a:pt x="2176" y="16"/>
                    </a:lnTo>
                    <a:lnTo>
                      <a:pt x="2197" y="16"/>
                    </a:lnTo>
                    <a:lnTo>
                      <a:pt x="2220" y="16"/>
                    </a:lnTo>
                    <a:lnTo>
                      <a:pt x="2242" y="18"/>
                    </a:lnTo>
                    <a:lnTo>
                      <a:pt x="2266" y="21"/>
                    </a:lnTo>
                    <a:lnTo>
                      <a:pt x="2288" y="25"/>
                    </a:lnTo>
                    <a:lnTo>
                      <a:pt x="2313" y="30"/>
                    </a:lnTo>
                    <a:lnTo>
                      <a:pt x="2336" y="35"/>
                    </a:lnTo>
                    <a:lnTo>
                      <a:pt x="2360" y="41"/>
                    </a:lnTo>
                    <a:lnTo>
                      <a:pt x="2384" y="48"/>
                    </a:lnTo>
                    <a:lnTo>
                      <a:pt x="2408" y="54"/>
                    </a:lnTo>
                    <a:lnTo>
                      <a:pt x="2454" y="69"/>
                    </a:lnTo>
                    <a:lnTo>
                      <a:pt x="2498" y="87"/>
                    </a:lnTo>
                    <a:lnTo>
                      <a:pt x="2541" y="103"/>
                    </a:lnTo>
                    <a:lnTo>
                      <a:pt x="2580" y="120"/>
                    </a:lnTo>
                    <a:lnTo>
                      <a:pt x="2615" y="136"/>
                    </a:lnTo>
                    <a:lnTo>
                      <a:pt x="2645" y="150"/>
                    </a:lnTo>
                    <a:lnTo>
                      <a:pt x="2689" y="172"/>
                    </a:lnTo>
                    <a:lnTo>
                      <a:pt x="2704" y="181"/>
                    </a:lnTo>
                    <a:lnTo>
                      <a:pt x="2864" y="113"/>
                    </a:lnTo>
                    <a:lnTo>
                      <a:pt x="2869" y="127"/>
                    </a:lnTo>
                    <a:lnTo>
                      <a:pt x="2884" y="156"/>
                    </a:lnTo>
                    <a:lnTo>
                      <a:pt x="2889" y="166"/>
                    </a:lnTo>
                    <a:lnTo>
                      <a:pt x="2894" y="175"/>
                    </a:lnTo>
                    <a:lnTo>
                      <a:pt x="2902" y="184"/>
                    </a:lnTo>
                    <a:lnTo>
                      <a:pt x="2909" y="192"/>
                    </a:lnTo>
                    <a:lnTo>
                      <a:pt x="2916" y="200"/>
                    </a:lnTo>
                    <a:lnTo>
                      <a:pt x="2924" y="209"/>
                    </a:lnTo>
                    <a:lnTo>
                      <a:pt x="2933" y="215"/>
                    </a:lnTo>
                    <a:lnTo>
                      <a:pt x="2942" y="221"/>
                    </a:lnTo>
                    <a:lnTo>
                      <a:pt x="2969" y="233"/>
                    </a:lnTo>
                    <a:lnTo>
                      <a:pt x="3009" y="251"/>
                    </a:lnTo>
                    <a:lnTo>
                      <a:pt x="3059" y="273"/>
                    </a:lnTo>
                    <a:lnTo>
                      <a:pt x="3116" y="302"/>
                    </a:lnTo>
                    <a:lnTo>
                      <a:pt x="3147" y="318"/>
                    </a:lnTo>
                    <a:lnTo>
                      <a:pt x="3180" y="336"/>
                    </a:lnTo>
                    <a:lnTo>
                      <a:pt x="3213" y="354"/>
                    </a:lnTo>
                    <a:lnTo>
                      <a:pt x="3246" y="374"/>
                    </a:lnTo>
                    <a:lnTo>
                      <a:pt x="3280" y="397"/>
                    </a:lnTo>
                    <a:lnTo>
                      <a:pt x="3313" y="420"/>
                    </a:lnTo>
                    <a:lnTo>
                      <a:pt x="3347" y="445"/>
                    </a:lnTo>
                    <a:lnTo>
                      <a:pt x="3380" y="472"/>
                    </a:lnTo>
                    <a:lnTo>
                      <a:pt x="3418" y="502"/>
                    </a:lnTo>
                    <a:lnTo>
                      <a:pt x="3469" y="540"/>
                    </a:lnTo>
                    <a:lnTo>
                      <a:pt x="3529" y="582"/>
                    </a:lnTo>
                    <a:lnTo>
                      <a:pt x="3599" y="630"/>
                    </a:lnTo>
                    <a:lnTo>
                      <a:pt x="3674" y="680"/>
                    </a:lnTo>
                    <a:lnTo>
                      <a:pt x="3756" y="734"/>
                    </a:lnTo>
                    <a:lnTo>
                      <a:pt x="3843" y="788"/>
                    </a:lnTo>
                    <a:lnTo>
                      <a:pt x="3932" y="843"/>
                    </a:lnTo>
                    <a:lnTo>
                      <a:pt x="4022" y="897"/>
                    </a:lnTo>
                    <a:lnTo>
                      <a:pt x="4112" y="951"/>
                    </a:lnTo>
                    <a:lnTo>
                      <a:pt x="4202" y="1000"/>
                    </a:lnTo>
                    <a:lnTo>
                      <a:pt x="4288" y="1047"/>
                    </a:lnTo>
                    <a:lnTo>
                      <a:pt x="4329" y="1068"/>
                    </a:lnTo>
                    <a:lnTo>
                      <a:pt x="4369" y="1089"/>
                    </a:lnTo>
                    <a:lnTo>
                      <a:pt x="4407" y="1107"/>
                    </a:lnTo>
                    <a:lnTo>
                      <a:pt x="4445" y="1125"/>
                    </a:lnTo>
                    <a:lnTo>
                      <a:pt x="4480" y="1140"/>
                    </a:lnTo>
                    <a:lnTo>
                      <a:pt x="4513" y="1153"/>
                    </a:lnTo>
                    <a:lnTo>
                      <a:pt x="4543" y="1165"/>
                    </a:lnTo>
                    <a:lnTo>
                      <a:pt x="4572" y="1176"/>
                    </a:lnTo>
                    <a:lnTo>
                      <a:pt x="4625" y="1192"/>
                    </a:lnTo>
                    <a:lnTo>
                      <a:pt x="4673" y="1209"/>
                    </a:lnTo>
                    <a:lnTo>
                      <a:pt x="4717" y="1226"/>
                    </a:lnTo>
                    <a:lnTo>
                      <a:pt x="4757" y="1242"/>
                    </a:lnTo>
                    <a:lnTo>
                      <a:pt x="4794" y="1260"/>
                    </a:lnTo>
                    <a:lnTo>
                      <a:pt x="4828" y="1277"/>
                    </a:lnTo>
                    <a:lnTo>
                      <a:pt x="4859" y="1295"/>
                    </a:lnTo>
                    <a:lnTo>
                      <a:pt x="4886" y="1314"/>
                    </a:lnTo>
                    <a:lnTo>
                      <a:pt x="4912" y="1332"/>
                    </a:lnTo>
                    <a:lnTo>
                      <a:pt x="4935" y="1352"/>
                    </a:lnTo>
                    <a:lnTo>
                      <a:pt x="4957" y="1373"/>
                    </a:lnTo>
                    <a:lnTo>
                      <a:pt x="4977" y="1395"/>
                    </a:lnTo>
                    <a:lnTo>
                      <a:pt x="4996" y="1417"/>
                    </a:lnTo>
                    <a:lnTo>
                      <a:pt x="5014" y="1441"/>
                    </a:lnTo>
                    <a:lnTo>
                      <a:pt x="5032" y="1466"/>
                    </a:lnTo>
                    <a:lnTo>
                      <a:pt x="5050" y="1493"/>
                    </a:lnTo>
                    <a:lnTo>
                      <a:pt x="5066" y="1517"/>
                    </a:lnTo>
                    <a:lnTo>
                      <a:pt x="5081" y="1539"/>
                    </a:lnTo>
                    <a:lnTo>
                      <a:pt x="5094" y="1557"/>
                    </a:lnTo>
                    <a:lnTo>
                      <a:pt x="5108" y="1574"/>
                    </a:lnTo>
                    <a:lnTo>
                      <a:pt x="5122" y="1587"/>
                    </a:lnTo>
                    <a:lnTo>
                      <a:pt x="5137" y="1598"/>
                    </a:lnTo>
                    <a:lnTo>
                      <a:pt x="5153" y="1610"/>
                    </a:lnTo>
                    <a:lnTo>
                      <a:pt x="5173" y="1620"/>
                    </a:lnTo>
                    <a:lnTo>
                      <a:pt x="5195" y="1630"/>
                    </a:lnTo>
                    <a:lnTo>
                      <a:pt x="5222" y="1640"/>
                    </a:lnTo>
                    <a:lnTo>
                      <a:pt x="5253" y="1651"/>
                    </a:lnTo>
                    <a:lnTo>
                      <a:pt x="5290" y="1665"/>
                    </a:lnTo>
                    <a:lnTo>
                      <a:pt x="5380" y="1698"/>
                    </a:lnTo>
                    <a:lnTo>
                      <a:pt x="5500" y="1743"/>
                    </a:lnTo>
                    <a:lnTo>
                      <a:pt x="5517" y="1750"/>
                    </a:lnTo>
                    <a:lnTo>
                      <a:pt x="5532" y="1757"/>
                    </a:lnTo>
                    <a:lnTo>
                      <a:pt x="5548" y="1765"/>
                    </a:lnTo>
                    <a:lnTo>
                      <a:pt x="5562" y="1774"/>
                    </a:lnTo>
                    <a:lnTo>
                      <a:pt x="5577" y="1783"/>
                    </a:lnTo>
                    <a:lnTo>
                      <a:pt x="5592" y="1794"/>
                    </a:lnTo>
                    <a:lnTo>
                      <a:pt x="5605" y="1805"/>
                    </a:lnTo>
                    <a:lnTo>
                      <a:pt x="5618" y="1816"/>
                    </a:lnTo>
                    <a:lnTo>
                      <a:pt x="5632" y="1828"/>
                    </a:lnTo>
                    <a:lnTo>
                      <a:pt x="5644" y="1840"/>
                    </a:lnTo>
                    <a:lnTo>
                      <a:pt x="5656" y="1853"/>
                    </a:lnTo>
                    <a:lnTo>
                      <a:pt x="5667" y="1865"/>
                    </a:lnTo>
                    <a:lnTo>
                      <a:pt x="5689" y="1892"/>
                    </a:lnTo>
                    <a:lnTo>
                      <a:pt x="5709" y="1920"/>
                    </a:lnTo>
                    <a:lnTo>
                      <a:pt x="5727" y="1946"/>
                    </a:lnTo>
                    <a:lnTo>
                      <a:pt x="5742" y="1974"/>
                    </a:lnTo>
                    <a:lnTo>
                      <a:pt x="5754" y="2001"/>
                    </a:lnTo>
                    <a:lnTo>
                      <a:pt x="5766" y="2027"/>
                    </a:lnTo>
                    <a:lnTo>
                      <a:pt x="5770" y="2039"/>
                    </a:lnTo>
                    <a:lnTo>
                      <a:pt x="5773" y="2052"/>
                    </a:lnTo>
                    <a:lnTo>
                      <a:pt x="5776" y="2064"/>
                    </a:lnTo>
                    <a:lnTo>
                      <a:pt x="5778" y="2075"/>
                    </a:lnTo>
                    <a:lnTo>
                      <a:pt x="5780" y="2086"/>
                    </a:lnTo>
                    <a:lnTo>
                      <a:pt x="5780" y="2097"/>
                    </a:lnTo>
                    <a:lnTo>
                      <a:pt x="5780" y="2106"/>
                    </a:lnTo>
                    <a:lnTo>
                      <a:pt x="5780" y="2115"/>
                    </a:lnTo>
                    <a:lnTo>
                      <a:pt x="5779" y="2128"/>
                    </a:lnTo>
                    <a:lnTo>
                      <a:pt x="5779" y="2142"/>
                    </a:lnTo>
                    <a:lnTo>
                      <a:pt x="5781" y="2156"/>
                    </a:lnTo>
                    <a:lnTo>
                      <a:pt x="5785" y="2170"/>
                    </a:lnTo>
                    <a:lnTo>
                      <a:pt x="5789" y="2186"/>
                    </a:lnTo>
                    <a:lnTo>
                      <a:pt x="5796" y="2202"/>
                    </a:lnTo>
                    <a:lnTo>
                      <a:pt x="5803" y="2217"/>
                    </a:lnTo>
                    <a:lnTo>
                      <a:pt x="5813" y="2234"/>
                    </a:lnTo>
                    <a:lnTo>
                      <a:pt x="5824" y="2251"/>
                    </a:lnTo>
                    <a:lnTo>
                      <a:pt x="5836" y="2268"/>
                    </a:lnTo>
                    <a:lnTo>
                      <a:pt x="5850" y="2285"/>
                    </a:lnTo>
                    <a:lnTo>
                      <a:pt x="5864" y="2302"/>
                    </a:lnTo>
                    <a:lnTo>
                      <a:pt x="5880" y="2320"/>
                    </a:lnTo>
                    <a:lnTo>
                      <a:pt x="5898" y="2337"/>
                    </a:lnTo>
                    <a:lnTo>
                      <a:pt x="5916" y="2356"/>
                    </a:lnTo>
                    <a:lnTo>
                      <a:pt x="5937" y="2373"/>
                    </a:lnTo>
                    <a:lnTo>
                      <a:pt x="5958" y="2390"/>
                    </a:lnTo>
                    <a:lnTo>
                      <a:pt x="5981" y="2408"/>
                    </a:lnTo>
                    <a:lnTo>
                      <a:pt x="6004" y="2425"/>
                    </a:lnTo>
                    <a:lnTo>
                      <a:pt x="6029" y="2441"/>
                    </a:lnTo>
                    <a:lnTo>
                      <a:pt x="6055" y="2459"/>
                    </a:lnTo>
                    <a:lnTo>
                      <a:pt x="6082" y="2475"/>
                    </a:lnTo>
                    <a:lnTo>
                      <a:pt x="6111" y="2492"/>
                    </a:lnTo>
                    <a:lnTo>
                      <a:pt x="6140" y="2507"/>
                    </a:lnTo>
                    <a:lnTo>
                      <a:pt x="6171" y="2523"/>
                    </a:lnTo>
                    <a:lnTo>
                      <a:pt x="6203" y="2538"/>
                    </a:lnTo>
                    <a:lnTo>
                      <a:pt x="6236" y="2552"/>
                    </a:lnTo>
                    <a:lnTo>
                      <a:pt x="6270" y="2566"/>
                    </a:lnTo>
                    <a:lnTo>
                      <a:pt x="6305" y="2580"/>
                    </a:lnTo>
                    <a:lnTo>
                      <a:pt x="6341" y="2593"/>
                    </a:lnTo>
                    <a:lnTo>
                      <a:pt x="6379" y="2604"/>
                    </a:lnTo>
                    <a:lnTo>
                      <a:pt x="6417" y="2615"/>
                    </a:lnTo>
                    <a:lnTo>
                      <a:pt x="6492" y="2639"/>
                    </a:lnTo>
                    <a:lnTo>
                      <a:pt x="6565" y="2663"/>
                    </a:lnTo>
                    <a:lnTo>
                      <a:pt x="6635" y="2687"/>
                    </a:lnTo>
                    <a:lnTo>
                      <a:pt x="6701" y="2712"/>
                    </a:lnTo>
                    <a:lnTo>
                      <a:pt x="6765" y="2737"/>
                    </a:lnTo>
                    <a:lnTo>
                      <a:pt x="6825" y="2763"/>
                    </a:lnTo>
                    <a:lnTo>
                      <a:pt x="6881" y="2789"/>
                    </a:lnTo>
                    <a:lnTo>
                      <a:pt x="6935" y="2815"/>
                    </a:lnTo>
                    <a:lnTo>
                      <a:pt x="6984" y="2842"/>
                    </a:lnTo>
                    <a:lnTo>
                      <a:pt x="7030" y="2867"/>
                    </a:lnTo>
                    <a:lnTo>
                      <a:pt x="7073" y="2893"/>
                    </a:lnTo>
                    <a:lnTo>
                      <a:pt x="7111" y="2918"/>
                    </a:lnTo>
                    <a:lnTo>
                      <a:pt x="7145" y="2944"/>
                    </a:lnTo>
                    <a:lnTo>
                      <a:pt x="7175" y="2967"/>
                    </a:lnTo>
                    <a:lnTo>
                      <a:pt x="7188" y="2980"/>
                    </a:lnTo>
                    <a:lnTo>
                      <a:pt x="7202" y="2991"/>
                    </a:lnTo>
                    <a:lnTo>
                      <a:pt x="7213" y="3003"/>
                    </a:lnTo>
                    <a:lnTo>
                      <a:pt x="7223" y="3015"/>
                    </a:lnTo>
                    <a:lnTo>
                      <a:pt x="7246" y="3038"/>
                    </a:lnTo>
                    <a:lnTo>
                      <a:pt x="7274" y="3065"/>
                    </a:lnTo>
                    <a:lnTo>
                      <a:pt x="7308" y="3093"/>
                    </a:lnTo>
                    <a:lnTo>
                      <a:pt x="7346" y="3124"/>
                    </a:lnTo>
                    <a:lnTo>
                      <a:pt x="7388" y="3156"/>
                    </a:lnTo>
                    <a:lnTo>
                      <a:pt x="7434" y="3187"/>
                    </a:lnTo>
                    <a:lnTo>
                      <a:pt x="7482" y="3221"/>
                    </a:lnTo>
                    <a:lnTo>
                      <a:pt x="7534" y="3254"/>
                    </a:lnTo>
                    <a:lnTo>
                      <a:pt x="7589" y="3287"/>
                    </a:lnTo>
                    <a:lnTo>
                      <a:pt x="7644" y="3318"/>
                    </a:lnTo>
                    <a:lnTo>
                      <a:pt x="7701" y="3348"/>
                    </a:lnTo>
                    <a:lnTo>
                      <a:pt x="7760" y="3377"/>
                    </a:lnTo>
                    <a:lnTo>
                      <a:pt x="7789" y="3391"/>
                    </a:lnTo>
                    <a:lnTo>
                      <a:pt x="7819" y="3403"/>
                    </a:lnTo>
                    <a:lnTo>
                      <a:pt x="7848" y="3416"/>
                    </a:lnTo>
                    <a:lnTo>
                      <a:pt x="7877" y="3427"/>
                    </a:lnTo>
                    <a:lnTo>
                      <a:pt x="7907" y="3438"/>
                    </a:lnTo>
                    <a:lnTo>
                      <a:pt x="7936" y="3448"/>
                    </a:lnTo>
                    <a:lnTo>
                      <a:pt x="7965" y="3457"/>
                    </a:lnTo>
                    <a:lnTo>
                      <a:pt x="7994" y="3465"/>
                    </a:lnTo>
                    <a:lnTo>
                      <a:pt x="8046" y="3479"/>
                    </a:lnTo>
                    <a:lnTo>
                      <a:pt x="8092" y="3491"/>
                    </a:lnTo>
                    <a:lnTo>
                      <a:pt x="8130" y="3503"/>
                    </a:lnTo>
                    <a:lnTo>
                      <a:pt x="8163" y="3513"/>
                    </a:lnTo>
                    <a:lnTo>
                      <a:pt x="8191" y="3522"/>
                    </a:lnTo>
                    <a:lnTo>
                      <a:pt x="8214" y="3531"/>
                    </a:lnTo>
                    <a:lnTo>
                      <a:pt x="8234" y="3540"/>
                    </a:lnTo>
                    <a:lnTo>
                      <a:pt x="8251" y="3551"/>
                    </a:lnTo>
                    <a:lnTo>
                      <a:pt x="8266" y="3561"/>
                    </a:lnTo>
                    <a:lnTo>
                      <a:pt x="8281" y="3572"/>
                    </a:lnTo>
                    <a:lnTo>
                      <a:pt x="8295" y="3584"/>
                    </a:lnTo>
                    <a:lnTo>
                      <a:pt x="8309" y="3599"/>
                    </a:lnTo>
                    <a:lnTo>
                      <a:pt x="8344" y="3634"/>
                    </a:lnTo>
                    <a:lnTo>
                      <a:pt x="8390" y="3678"/>
                    </a:lnTo>
                    <a:lnTo>
                      <a:pt x="8402" y="3689"/>
                    </a:lnTo>
                    <a:lnTo>
                      <a:pt x="8415" y="3701"/>
                    </a:lnTo>
                    <a:lnTo>
                      <a:pt x="8424" y="3711"/>
                    </a:lnTo>
                    <a:lnTo>
                      <a:pt x="8433" y="3722"/>
                    </a:lnTo>
                    <a:lnTo>
                      <a:pt x="8440" y="3732"/>
                    </a:lnTo>
                    <a:lnTo>
                      <a:pt x="8446" y="3741"/>
                    </a:lnTo>
                    <a:lnTo>
                      <a:pt x="8451" y="3750"/>
                    </a:lnTo>
                    <a:lnTo>
                      <a:pt x="8455" y="3758"/>
                    </a:lnTo>
                    <a:lnTo>
                      <a:pt x="8458" y="3768"/>
                    </a:lnTo>
                    <a:lnTo>
                      <a:pt x="8459" y="3775"/>
                    </a:lnTo>
                    <a:lnTo>
                      <a:pt x="8460" y="3783"/>
                    </a:lnTo>
                    <a:lnTo>
                      <a:pt x="8460" y="3790"/>
                    </a:lnTo>
                    <a:lnTo>
                      <a:pt x="8459" y="3797"/>
                    </a:lnTo>
                    <a:lnTo>
                      <a:pt x="8457" y="3804"/>
                    </a:lnTo>
                    <a:lnTo>
                      <a:pt x="8455" y="3812"/>
                    </a:lnTo>
                    <a:lnTo>
                      <a:pt x="8452" y="3819"/>
                    </a:lnTo>
                    <a:lnTo>
                      <a:pt x="8443" y="3832"/>
                    </a:lnTo>
                    <a:lnTo>
                      <a:pt x="8433" y="3845"/>
                    </a:lnTo>
                    <a:lnTo>
                      <a:pt x="8423" y="3860"/>
                    </a:lnTo>
                    <a:lnTo>
                      <a:pt x="8411" y="3874"/>
                    </a:lnTo>
                    <a:lnTo>
                      <a:pt x="8398" y="3889"/>
                    </a:lnTo>
                    <a:lnTo>
                      <a:pt x="8386" y="3906"/>
                    </a:lnTo>
                    <a:lnTo>
                      <a:pt x="8375" y="3923"/>
                    </a:lnTo>
                    <a:lnTo>
                      <a:pt x="8364" y="3942"/>
                    </a:lnTo>
                    <a:lnTo>
                      <a:pt x="8277" y="3928"/>
                    </a:lnTo>
                    <a:lnTo>
                      <a:pt x="8030" y="3890"/>
                    </a:lnTo>
                    <a:lnTo>
                      <a:pt x="7647" y="3830"/>
                    </a:lnTo>
                    <a:lnTo>
                      <a:pt x="7150" y="3751"/>
                    </a:lnTo>
                    <a:lnTo>
                      <a:pt x="6561" y="3658"/>
                    </a:lnTo>
                    <a:lnTo>
                      <a:pt x="5904" y="3554"/>
                    </a:lnTo>
                    <a:lnTo>
                      <a:pt x="5201" y="3440"/>
                    </a:lnTo>
                    <a:lnTo>
                      <a:pt x="4474" y="3323"/>
                    </a:lnTo>
                    <a:lnTo>
                      <a:pt x="3747" y="3203"/>
                    </a:lnTo>
                    <a:lnTo>
                      <a:pt x="3042" y="3085"/>
                    </a:lnTo>
                    <a:lnTo>
                      <a:pt x="2705" y="3028"/>
                    </a:lnTo>
                    <a:lnTo>
                      <a:pt x="2382" y="2973"/>
                    </a:lnTo>
                    <a:lnTo>
                      <a:pt x="2075" y="2919"/>
                    </a:lnTo>
                    <a:lnTo>
                      <a:pt x="1789" y="2868"/>
                    </a:lnTo>
                    <a:lnTo>
                      <a:pt x="1525" y="2821"/>
                    </a:lnTo>
                    <a:lnTo>
                      <a:pt x="1286" y="2776"/>
                    </a:lnTo>
                    <a:lnTo>
                      <a:pt x="1075" y="2735"/>
                    </a:lnTo>
                    <a:lnTo>
                      <a:pt x="896" y="2699"/>
                    </a:lnTo>
                    <a:lnTo>
                      <a:pt x="750" y="2668"/>
                    </a:lnTo>
                    <a:lnTo>
                      <a:pt x="641" y="2641"/>
                    </a:lnTo>
                    <a:lnTo>
                      <a:pt x="572" y="2620"/>
                    </a:lnTo>
                    <a:lnTo>
                      <a:pt x="545" y="2604"/>
                    </a:lnTo>
                    <a:close/>
                  </a:path>
                </a:pathLst>
              </a:custGeom>
              <a:solidFill>
                <a:srgbClr val="68B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90" name="Freeform 385">
                <a:extLst>
                  <a:ext uri="{FF2B5EF4-FFF2-40B4-BE49-F238E27FC236}">
                    <a16:creationId xmlns:a16="http://schemas.microsoft.com/office/drawing/2014/main" id="{32A21806-8AFD-49B4-A211-FCAD76FD0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1604"/>
                <a:ext cx="184" cy="329"/>
              </a:xfrm>
              <a:custGeom>
                <a:avLst/>
                <a:gdLst>
                  <a:gd name="T0" fmla="*/ 8 w 3491"/>
                  <a:gd name="T1" fmla="*/ 0 h 6245"/>
                  <a:gd name="T2" fmla="*/ 8 w 3491"/>
                  <a:gd name="T3" fmla="*/ 0 h 6245"/>
                  <a:gd name="T4" fmla="*/ 8 w 3491"/>
                  <a:gd name="T5" fmla="*/ 0 h 6245"/>
                  <a:gd name="T6" fmla="*/ 7 w 3491"/>
                  <a:gd name="T7" fmla="*/ 0 h 6245"/>
                  <a:gd name="T8" fmla="*/ 7 w 3491"/>
                  <a:gd name="T9" fmla="*/ 0 h 6245"/>
                  <a:gd name="T10" fmla="*/ 7 w 3491"/>
                  <a:gd name="T11" fmla="*/ 0 h 6245"/>
                  <a:gd name="T12" fmla="*/ 7 w 3491"/>
                  <a:gd name="T13" fmla="*/ 0 h 6245"/>
                  <a:gd name="T14" fmla="*/ 7 w 3491"/>
                  <a:gd name="T15" fmla="*/ 0 h 6245"/>
                  <a:gd name="T16" fmla="*/ 7 w 3491"/>
                  <a:gd name="T17" fmla="*/ 0 h 6245"/>
                  <a:gd name="T18" fmla="*/ 7 w 3491"/>
                  <a:gd name="T19" fmla="*/ 1 h 6245"/>
                  <a:gd name="T20" fmla="*/ 7 w 3491"/>
                  <a:gd name="T21" fmla="*/ 1 h 6245"/>
                  <a:gd name="T22" fmla="*/ 7 w 3491"/>
                  <a:gd name="T23" fmla="*/ 1 h 6245"/>
                  <a:gd name="T24" fmla="*/ 6 w 3491"/>
                  <a:gd name="T25" fmla="*/ 1 h 6245"/>
                  <a:gd name="T26" fmla="*/ 6 w 3491"/>
                  <a:gd name="T27" fmla="*/ 2 h 6245"/>
                  <a:gd name="T28" fmla="*/ 6 w 3491"/>
                  <a:gd name="T29" fmla="*/ 3 h 6245"/>
                  <a:gd name="T30" fmla="*/ 5 w 3491"/>
                  <a:gd name="T31" fmla="*/ 4 h 6245"/>
                  <a:gd name="T32" fmla="*/ 5 w 3491"/>
                  <a:gd name="T33" fmla="*/ 5 h 6245"/>
                  <a:gd name="T34" fmla="*/ 4 w 3491"/>
                  <a:gd name="T35" fmla="*/ 6 h 6245"/>
                  <a:gd name="T36" fmla="*/ 4 w 3491"/>
                  <a:gd name="T37" fmla="*/ 6 h 6245"/>
                  <a:gd name="T38" fmla="*/ 4 w 3491"/>
                  <a:gd name="T39" fmla="*/ 7 h 6245"/>
                  <a:gd name="T40" fmla="*/ 4 w 3491"/>
                  <a:gd name="T41" fmla="*/ 7 h 6245"/>
                  <a:gd name="T42" fmla="*/ 3 w 3491"/>
                  <a:gd name="T43" fmla="*/ 9 h 6245"/>
                  <a:gd name="T44" fmla="*/ 2 w 3491"/>
                  <a:gd name="T45" fmla="*/ 11 h 6245"/>
                  <a:gd name="T46" fmla="*/ 2 w 3491"/>
                  <a:gd name="T47" fmla="*/ 12 h 6245"/>
                  <a:gd name="T48" fmla="*/ 2 w 3491"/>
                  <a:gd name="T49" fmla="*/ 13 h 6245"/>
                  <a:gd name="T50" fmla="*/ 1 w 3491"/>
                  <a:gd name="T51" fmla="*/ 13 h 6245"/>
                  <a:gd name="T52" fmla="*/ 1 w 3491"/>
                  <a:gd name="T53" fmla="*/ 14 h 6245"/>
                  <a:gd name="T54" fmla="*/ 1 w 3491"/>
                  <a:gd name="T55" fmla="*/ 14 h 6245"/>
                  <a:gd name="T56" fmla="*/ 1 w 3491"/>
                  <a:gd name="T57" fmla="*/ 15 h 6245"/>
                  <a:gd name="T58" fmla="*/ 1 w 3491"/>
                  <a:gd name="T59" fmla="*/ 15 h 6245"/>
                  <a:gd name="T60" fmla="*/ 1 w 3491"/>
                  <a:gd name="T61" fmla="*/ 15 h 6245"/>
                  <a:gd name="T62" fmla="*/ 0 w 3491"/>
                  <a:gd name="T63" fmla="*/ 16 h 6245"/>
                  <a:gd name="T64" fmla="*/ 0 w 3491"/>
                  <a:gd name="T65" fmla="*/ 16 h 6245"/>
                  <a:gd name="T66" fmla="*/ 0 w 3491"/>
                  <a:gd name="T67" fmla="*/ 16 h 6245"/>
                  <a:gd name="T68" fmla="*/ 0 w 3491"/>
                  <a:gd name="T69" fmla="*/ 16 h 6245"/>
                  <a:gd name="T70" fmla="*/ 0 w 3491"/>
                  <a:gd name="T71" fmla="*/ 16 h 6245"/>
                  <a:gd name="T72" fmla="*/ 0 w 3491"/>
                  <a:gd name="T73" fmla="*/ 16 h 6245"/>
                  <a:gd name="T74" fmla="*/ 0 w 3491"/>
                  <a:gd name="T75" fmla="*/ 16 h 6245"/>
                  <a:gd name="T76" fmla="*/ 0 w 3491"/>
                  <a:gd name="T77" fmla="*/ 17 h 6245"/>
                  <a:gd name="T78" fmla="*/ 0 w 3491"/>
                  <a:gd name="T79" fmla="*/ 17 h 6245"/>
                  <a:gd name="T80" fmla="*/ 0 w 3491"/>
                  <a:gd name="T81" fmla="*/ 17 h 6245"/>
                  <a:gd name="T82" fmla="*/ 0 w 3491"/>
                  <a:gd name="T83" fmla="*/ 17 h 6245"/>
                  <a:gd name="T84" fmla="*/ 0 w 3491"/>
                  <a:gd name="T85" fmla="*/ 17 h 6245"/>
                  <a:gd name="T86" fmla="*/ 0 w 3491"/>
                  <a:gd name="T87" fmla="*/ 17 h 6245"/>
                  <a:gd name="T88" fmla="*/ 1 w 3491"/>
                  <a:gd name="T89" fmla="*/ 17 h 6245"/>
                  <a:gd name="T90" fmla="*/ 1 w 3491"/>
                  <a:gd name="T91" fmla="*/ 17 h 6245"/>
                  <a:gd name="T92" fmla="*/ 1 w 3491"/>
                  <a:gd name="T93" fmla="*/ 17 h 6245"/>
                  <a:gd name="T94" fmla="*/ 1 w 3491"/>
                  <a:gd name="T95" fmla="*/ 17 h 6245"/>
                  <a:gd name="T96" fmla="*/ 2 w 3491"/>
                  <a:gd name="T97" fmla="*/ 17 h 6245"/>
                  <a:gd name="T98" fmla="*/ 2 w 3491"/>
                  <a:gd name="T99" fmla="*/ 17 h 6245"/>
                  <a:gd name="T100" fmla="*/ 4 w 3491"/>
                  <a:gd name="T101" fmla="*/ 15 h 6245"/>
                  <a:gd name="T102" fmla="*/ 5 w 3491"/>
                  <a:gd name="T103" fmla="*/ 14 h 6245"/>
                  <a:gd name="T104" fmla="*/ 6 w 3491"/>
                  <a:gd name="T105" fmla="*/ 12 h 6245"/>
                  <a:gd name="T106" fmla="*/ 7 w 3491"/>
                  <a:gd name="T107" fmla="*/ 10 h 6245"/>
                  <a:gd name="T108" fmla="*/ 9 w 3491"/>
                  <a:gd name="T109" fmla="*/ 8 h 6245"/>
                  <a:gd name="T110" fmla="*/ 9 w 3491"/>
                  <a:gd name="T111" fmla="*/ 6 h 6245"/>
                  <a:gd name="T112" fmla="*/ 10 w 3491"/>
                  <a:gd name="T113" fmla="*/ 4 h 6245"/>
                  <a:gd name="T114" fmla="*/ 9 w 3491"/>
                  <a:gd name="T115" fmla="*/ 2 h 6245"/>
                  <a:gd name="T116" fmla="*/ 8 w 3491"/>
                  <a:gd name="T117" fmla="*/ 0 h 624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491" h="6245">
                    <a:moveTo>
                      <a:pt x="2960" y="68"/>
                    </a:moveTo>
                    <a:lnTo>
                      <a:pt x="2947" y="64"/>
                    </a:lnTo>
                    <a:lnTo>
                      <a:pt x="2913" y="52"/>
                    </a:lnTo>
                    <a:lnTo>
                      <a:pt x="2889" y="45"/>
                    </a:lnTo>
                    <a:lnTo>
                      <a:pt x="2862" y="37"/>
                    </a:lnTo>
                    <a:lnTo>
                      <a:pt x="2832" y="29"/>
                    </a:lnTo>
                    <a:lnTo>
                      <a:pt x="2801" y="22"/>
                    </a:lnTo>
                    <a:lnTo>
                      <a:pt x="2769" y="15"/>
                    </a:lnTo>
                    <a:lnTo>
                      <a:pt x="2735" y="8"/>
                    </a:lnTo>
                    <a:lnTo>
                      <a:pt x="2702" y="4"/>
                    </a:lnTo>
                    <a:lnTo>
                      <a:pt x="2669" y="1"/>
                    </a:lnTo>
                    <a:lnTo>
                      <a:pt x="2654" y="0"/>
                    </a:lnTo>
                    <a:lnTo>
                      <a:pt x="2640" y="0"/>
                    </a:lnTo>
                    <a:lnTo>
                      <a:pt x="2624" y="1"/>
                    </a:lnTo>
                    <a:lnTo>
                      <a:pt x="2611" y="2"/>
                    </a:lnTo>
                    <a:lnTo>
                      <a:pt x="2598" y="4"/>
                    </a:lnTo>
                    <a:lnTo>
                      <a:pt x="2585" y="7"/>
                    </a:lnTo>
                    <a:lnTo>
                      <a:pt x="2574" y="10"/>
                    </a:lnTo>
                    <a:lnTo>
                      <a:pt x="2564" y="16"/>
                    </a:lnTo>
                    <a:lnTo>
                      <a:pt x="2544" y="25"/>
                    </a:lnTo>
                    <a:lnTo>
                      <a:pt x="2527" y="35"/>
                    </a:lnTo>
                    <a:lnTo>
                      <a:pt x="2511" y="46"/>
                    </a:lnTo>
                    <a:lnTo>
                      <a:pt x="2496" y="58"/>
                    </a:lnTo>
                    <a:lnTo>
                      <a:pt x="2483" y="70"/>
                    </a:lnTo>
                    <a:lnTo>
                      <a:pt x="2472" y="84"/>
                    </a:lnTo>
                    <a:lnTo>
                      <a:pt x="2460" y="99"/>
                    </a:lnTo>
                    <a:lnTo>
                      <a:pt x="2450" y="117"/>
                    </a:lnTo>
                    <a:lnTo>
                      <a:pt x="2440" y="137"/>
                    </a:lnTo>
                    <a:lnTo>
                      <a:pt x="2431" y="159"/>
                    </a:lnTo>
                    <a:lnTo>
                      <a:pt x="2423" y="183"/>
                    </a:lnTo>
                    <a:lnTo>
                      <a:pt x="2413" y="212"/>
                    </a:lnTo>
                    <a:lnTo>
                      <a:pt x="2405" y="243"/>
                    </a:lnTo>
                    <a:lnTo>
                      <a:pt x="2396" y="278"/>
                    </a:lnTo>
                    <a:lnTo>
                      <a:pt x="2387" y="316"/>
                    </a:lnTo>
                    <a:lnTo>
                      <a:pt x="2378" y="358"/>
                    </a:lnTo>
                    <a:lnTo>
                      <a:pt x="2371" y="384"/>
                    </a:lnTo>
                    <a:lnTo>
                      <a:pt x="2361" y="415"/>
                    </a:lnTo>
                    <a:lnTo>
                      <a:pt x="2350" y="450"/>
                    </a:lnTo>
                    <a:lnTo>
                      <a:pt x="2335" y="490"/>
                    </a:lnTo>
                    <a:lnTo>
                      <a:pt x="2317" y="535"/>
                    </a:lnTo>
                    <a:lnTo>
                      <a:pt x="2298" y="584"/>
                    </a:lnTo>
                    <a:lnTo>
                      <a:pt x="2276" y="637"/>
                    </a:lnTo>
                    <a:lnTo>
                      <a:pt x="2253" y="692"/>
                    </a:lnTo>
                    <a:lnTo>
                      <a:pt x="2200" y="812"/>
                    </a:lnTo>
                    <a:lnTo>
                      <a:pt x="2143" y="942"/>
                    </a:lnTo>
                    <a:lnTo>
                      <a:pt x="2081" y="1077"/>
                    </a:lnTo>
                    <a:lnTo>
                      <a:pt x="2016" y="1217"/>
                    </a:lnTo>
                    <a:lnTo>
                      <a:pt x="1950" y="1357"/>
                    </a:lnTo>
                    <a:lnTo>
                      <a:pt x="1883" y="1495"/>
                    </a:lnTo>
                    <a:lnTo>
                      <a:pt x="1818" y="1629"/>
                    </a:lnTo>
                    <a:lnTo>
                      <a:pt x="1755" y="1756"/>
                    </a:lnTo>
                    <a:lnTo>
                      <a:pt x="1696" y="1872"/>
                    </a:lnTo>
                    <a:lnTo>
                      <a:pt x="1643" y="1976"/>
                    </a:lnTo>
                    <a:lnTo>
                      <a:pt x="1596" y="2063"/>
                    </a:lnTo>
                    <a:lnTo>
                      <a:pt x="1557" y="2133"/>
                    </a:lnTo>
                    <a:lnTo>
                      <a:pt x="1538" y="2168"/>
                    </a:lnTo>
                    <a:lnTo>
                      <a:pt x="1517" y="2210"/>
                    </a:lnTo>
                    <a:lnTo>
                      <a:pt x="1492" y="2259"/>
                    </a:lnTo>
                    <a:lnTo>
                      <a:pt x="1467" y="2316"/>
                    </a:lnTo>
                    <a:lnTo>
                      <a:pt x="1438" y="2378"/>
                    </a:lnTo>
                    <a:lnTo>
                      <a:pt x="1408" y="2448"/>
                    </a:lnTo>
                    <a:lnTo>
                      <a:pt x="1376" y="2524"/>
                    </a:lnTo>
                    <a:lnTo>
                      <a:pt x="1343" y="2603"/>
                    </a:lnTo>
                    <a:lnTo>
                      <a:pt x="1272" y="2777"/>
                    </a:lnTo>
                    <a:lnTo>
                      <a:pt x="1197" y="2966"/>
                    </a:lnTo>
                    <a:lnTo>
                      <a:pt x="1121" y="3165"/>
                    </a:lnTo>
                    <a:lnTo>
                      <a:pt x="1042" y="3372"/>
                    </a:lnTo>
                    <a:lnTo>
                      <a:pt x="964" y="3582"/>
                    </a:lnTo>
                    <a:lnTo>
                      <a:pt x="888" y="3790"/>
                    </a:lnTo>
                    <a:lnTo>
                      <a:pt x="815" y="3995"/>
                    </a:lnTo>
                    <a:lnTo>
                      <a:pt x="746" y="4191"/>
                    </a:lnTo>
                    <a:lnTo>
                      <a:pt x="685" y="4374"/>
                    </a:lnTo>
                    <a:lnTo>
                      <a:pt x="629" y="4541"/>
                    </a:lnTo>
                    <a:lnTo>
                      <a:pt x="605" y="4616"/>
                    </a:lnTo>
                    <a:lnTo>
                      <a:pt x="583" y="4687"/>
                    </a:lnTo>
                    <a:lnTo>
                      <a:pt x="564" y="4751"/>
                    </a:lnTo>
                    <a:lnTo>
                      <a:pt x="547" y="4810"/>
                    </a:lnTo>
                    <a:lnTo>
                      <a:pt x="532" y="4864"/>
                    </a:lnTo>
                    <a:lnTo>
                      <a:pt x="517" y="4916"/>
                    </a:lnTo>
                    <a:lnTo>
                      <a:pt x="500" y="4967"/>
                    </a:lnTo>
                    <a:lnTo>
                      <a:pt x="484" y="5016"/>
                    </a:lnTo>
                    <a:lnTo>
                      <a:pt x="466" y="5064"/>
                    </a:lnTo>
                    <a:lnTo>
                      <a:pt x="449" y="5111"/>
                    </a:lnTo>
                    <a:lnTo>
                      <a:pt x="432" y="5156"/>
                    </a:lnTo>
                    <a:lnTo>
                      <a:pt x="413" y="5199"/>
                    </a:lnTo>
                    <a:lnTo>
                      <a:pt x="396" y="5240"/>
                    </a:lnTo>
                    <a:lnTo>
                      <a:pt x="377" y="5280"/>
                    </a:lnTo>
                    <a:lnTo>
                      <a:pt x="359" y="5319"/>
                    </a:lnTo>
                    <a:lnTo>
                      <a:pt x="341" y="5357"/>
                    </a:lnTo>
                    <a:lnTo>
                      <a:pt x="322" y="5393"/>
                    </a:lnTo>
                    <a:lnTo>
                      <a:pt x="304" y="5428"/>
                    </a:lnTo>
                    <a:lnTo>
                      <a:pt x="285" y="5462"/>
                    </a:lnTo>
                    <a:lnTo>
                      <a:pt x="267" y="5493"/>
                    </a:lnTo>
                    <a:lnTo>
                      <a:pt x="232" y="5553"/>
                    </a:lnTo>
                    <a:lnTo>
                      <a:pt x="197" y="5606"/>
                    </a:lnTo>
                    <a:lnTo>
                      <a:pt x="165" y="5655"/>
                    </a:lnTo>
                    <a:lnTo>
                      <a:pt x="135" y="5698"/>
                    </a:lnTo>
                    <a:lnTo>
                      <a:pt x="107" y="5736"/>
                    </a:lnTo>
                    <a:lnTo>
                      <a:pt x="83" y="5768"/>
                    </a:lnTo>
                    <a:lnTo>
                      <a:pt x="61" y="5796"/>
                    </a:lnTo>
                    <a:lnTo>
                      <a:pt x="44" y="5819"/>
                    </a:lnTo>
                    <a:lnTo>
                      <a:pt x="37" y="5828"/>
                    </a:lnTo>
                    <a:lnTo>
                      <a:pt x="30" y="5838"/>
                    </a:lnTo>
                    <a:lnTo>
                      <a:pt x="24" y="5848"/>
                    </a:lnTo>
                    <a:lnTo>
                      <a:pt x="19" y="5858"/>
                    </a:lnTo>
                    <a:lnTo>
                      <a:pt x="15" y="5868"/>
                    </a:lnTo>
                    <a:lnTo>
                      <a:pt x="11" y="5877"/>
                    </a:lnTo>
                    <a:lnTo>
                      <a:pt x="8" y="5887"/>
                    </a:lnTo>
                    <a:lnTo>
                      <a:pt x="5" y="5897"/>
                    </a:lnTo>
                    <a:lnTo>
                      <a:pt x="3" y="5907"/>
                    </a:lnTo>
                    <a:lnTo>
                      <a:pt x="1" y="5917"/>
                    </a:lnTo>
                    <a:lnTo>
                      <a:pt x="0" y="5927"/>
                    </a:lnTo>
                    <a:lnTo>
                      <a:pt x="0" y="5936"/>
                    </a:lnTo>
                    <a:lnTo>
                      <a:pt x="0" y="5947"/>
                    </a:lnTo>
                    <a:lnTo>
                      <a:pt x="1" y="5957"/>
                    </a:lnTo>
                    <a:lnTo>
                      <a:pt x="3" y="5966"/>
                    </a:lnTo>
                    <a:lnTo>
                      <a:pt x="5" y="5976"/>
                    </a:lnTo>
                    <a:lnTo>
                      <a:pt x="8" y="5986"/>
                    </a:lnTo>
                    <a:lnTo>
                      <a:pt x="11" y="5996"/>
                    </a:lnTo>
                    <a:lnTo>
                      <a:pt x="15" y="6006"/>
                    </a:lnTo>
                    <a:lnTo>
                      <a:pt x="20" y="6016"/>
                    </a:lnTo>
                    <a:lnTo>
                      <a:pt x="25" y="6025"/>
                    </a:lnTo>
                    <a:lnTo>
                      <a:pt x="31" y="6036"/>
                    </a:lnTo>
                    <a:lnTo>
                      <a:pt x="38" y="6046"/>
                    </a:lnTo>
                    <a:lnTo>
                      <a:pt x="45" y="6056"/>
                    </a:lnTo>
                    <a:lnTo>
                      <a:pt x="61" y="6075"/>
                    </a:lnTo>
                    <a:lnTo>
                      <a:pt x="80" y="6096"/>
                    </a:lnTo>
                    <a:lnTo>
                      <a:pt x="101" y="6115"/>
                    </a:lnTo>
                    <a:lnTo>
                      <a:pt x="126" y="6136"/>
                    </a:lnTo>
                    <a:lnTo>
                      <a:pt x="138" y="6145"/>
                    </a:lnTo>
                    <a:lnTo>
                      <a:pt x="152" y="6154"/>
                    </a:lnTo>
                    <a:lnTo>
                      <a:pt x="168" y="6162"/>
                    </a:lnTo>
                    <a:lnTo>
                      <a:pt x="184" y="6171"/>
                    </a:lnTo>
                    <a:lnTo>
                      <a:pt x="201" y="6178"/>
                    </a:lnTo>
                    <a:lnTo>
                      <a:pt x="220" y="6185"/>
                    </a:lnTo>
                    <a:lnTo>
                      <a:pt x="238" y="6191"/>
                    </a:lnTo>
                    <a:lnTo>
                      <a:pt x="258" y="6197"/>
                    </a:lnTo>
                    <a:lnTo>
                      <a:pt x="298" y="6207"/>
                    </a:lnTo>
                    <a:lnTo>
                      <a:pt x="340" y="6217"/>
                    </a:lnTo>
                    <a:lnTo>
                      <a:pt x="380" y="6224"/>
                    </a:lnTo>
                    <a:lnTo>
                      <a:pt x="421" y="6230"/>
                    </a:lnTo>
                    <a:lnTo>
                      <a:pt x="460" y="6235"/>
                    </a:lnTo>
                    <a:lnTo>
                      <a:pt x="497" y="6238"/>
                    </a:lnTo>
                    <a:lnTo>
                      <a:pt x="531" y="6241"/>
                    </a:lnTo>
                    <a:lnTo>
                      <a:pt x="561" y="6243"/>
                    </a:lnTo>
                    <a:lnTo>
                      <a:pt x="604" y="6245"/>
                    </a:lnTo>
                    <a:lnTo>
                      <a:pt x="619" y="6245"/>
                    </a:lnTo>
                    <a:lnTo>
                      <a:pt x="667" y="6196"/>
                    </a:lnTo>
                    <a:lnTo>
                      <a:pt x="802" y="6055"/>
                    </a:lnTo>
                    <a:lnTo>
                      <a:pt x="897" y="5953"/>
                    </a:lnTo>
                    <a:lnTo>
                      <a:pt x="1008" y="5832"/>
                    </a:lnTo>
                    <a:lnTo>
                      <a:pt x="1132" y="5693"/>
                    </a:lnTo>
                    <a:lnTo>
                      <a:pt x="1268" y="5537"/>
                    </a:lnTo>
                    <a:lnTo>
                      <a:pt x="1413" y="5366"/>
                    </a:lnTo>
                    <a:lnTo>
                      <a:pt x="1568" y="5180"/>
                    </a:lnTo>
                    <a:lnTo>
                      <a:pt x="1728" y="4983"/>
                    </a:lnTo>
                    <a:lnTo>
                      <a:pt x="1890" y="4773"/>
                    </a:lnTo>
                    <a:lnTo>
                      <a:pt x="2056" y="4552"/>
                    </a:lnTo>
                    <a:lnTo>
                      <a:pt x="2222" y="4323"/>
                    </a:lnTo>
                    <a:lnTo>
                      <a:pt x="2385" y="4085"/>
                    </a:lnTo>
                    <a:lnTo>
                      <a:pt x="2544" y="3842"/>
                    </a:lnTo>
                    <a:lnTo>
                      <a:pt x="2698" y="3592"/>
                    </a:lnTo>
                    <a:lnTo>
                      <a:pt x="2844" y="3339"/>
                    </a:lnTo>
                    <a:lnTo>
                      <a:pt x="2979" y="3083"/>
                    </a:lnTo>
                    <a:lnTo>
                      <a:pt x="3104" y="2826"/>
                    </a:lnTo>
                    <a:lnTo>
                      <a:pt x="3215" y="2568"/>
                    </a:lnTo>
                    <a:lnTo>
                      <a:pt x="3309" y="2310"/>
                    </a:lnTo>
                    <a:lnTo>
                      <a:pt x="3386" y="2055"/>
                    </a:lnTo>
                    <a:lnTo>
                      <a:pt x="3443" y="1803"/>
                    </a:lnTo>
                    <a:lnTo>
                      <a:pt x="3479" y="1557"/>
                    </a:lnTo>
                    <a:lnTo>
                      <a:pt x="3491" y="1316"/>
                    </a:lnTo>
                    <a:lnTo>
                      <a:pt x="3478" y="1083"/>
                    </a:lnTo>
                    <a:lnTo>
                      <a:pt x="3437" y="858"/>
                    </a:lnTo>
                    <a:lnTo>
                      <a:pt x="3367" y="643"/>
                    </a:lnTo>
                    <a:lnTo>
                      <a:pt x="3265" y="438"/>
                    </a:lnTo>
                    <a:lnTo>
                      <a:pt x="3130" y="246"/>
                    </a:lnTo>
                    <a:lnTo>
                      <a:pt x="2960" y="68"/>
                    </a:lnTo>
                    <a:close/>
                  </a:path>
                </a:pathLst>
              </a:custGeom>
              <a:solidFill>
                <a:srgbClr val="F8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91" name="Freeform 386">
                <a:extLst>
                  <a:ext uri="{FF2B5EF4-FFF2-40B4-BE49-F238E27FC236}">
                    <a16:creationId xmlns:a16="http://schemas.microsoft.com/office/drawing/2014/main" id="{86089C52-F98A-4CCE-BED6-DA29D8D08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1604"/>
                <a:ext cx="184" cy="329"/>
              </a:xfrm>
              <a:custGeom>
                <a:avLst/>
                <a:gdLst>
                  <a:gd name="T0" fmla="*/ 8 w 3491"/>
                  <a:gd name="T1" fmla="*/ 0 h 6245"/>
                  <a:gd name="T2" fmla="*/ 8 w 3491"/>
                  <a:gd name="T3" fmla="*/ 0 h 6245"/>
                  <a:gd name="T4" fmla="*/ 8 w 3491"/>
                  <a:gd name="T5" fmla="*/ 0 h 6245"/>
                  <a:gd name="T6" fmla="*/ 7 w 3491"/>
                  <a:gd name="T7" fmla="*/ 0 h 6245"/>
                  <a:gd name="T8" fmla="*/ 7 w 3491"/>
                  <a:gd name="T9" fmla="*/ 0 h 6245"/>
                  <a:gd name="T10" fmla="*/ 7 w 3491"/>
                  <a:gd name="T11" fmla="*/ 0 h 6245"/>
                  <a:gd name="T12" fmla="*/ 7 w 3491"/>
                  <a:gd name="T13" fmla="*/ 0 h 6245"/>
                  <a:gd name="T14" fmla="*/ 7 w 3491"/>
                  <a:gd name="T15" fmla="*/ 0 h 6245"/>
                  <a:gd name="T16" fmla="*/ 7 w 3491"/>
                  <a:gd name="T17" fmla="*/ 0 h 6245"/>
                  <a:gd name="T18" fmla="*/ 7 w 3491"/>
                  <a:gd name="T19" fmla="*/ 1 h 6245"/>
                  <a:gd name="T20" fmla="*/ 7 w 3491"/>
                  <a:gd name="T21" fmla="*/ 1 h 6245"/>
                  <a:gd name="T22" fmla="*/ 7 w 3491"/>
                  <a:gd name="T23" fmla="*/ 1 h 6245"/>
                  <a:gd name="T24" fmla="*/ 6 w 3491"/>
                  <a:gd name="T25" fmla="*/ 1 h 6245"/>
                  <a:gd name="T26" fmla="*/ 6 w 3491"/>
                  <a:gd name="T27" fmla="*/ 2 h 6245"/>
                  <a:gd name="T28" fmla="*/ 6 w 3491"/>
                  <a:gd name="T29" fmla="*/ 3 h 6245"/>
                  <a:gd name="T30" fmla="*/ 5 w 3491"/>
                  <a:gd name="T31" fmla="*/ 4 h 6245"/>
                  <a:gd name="T32" fmla="*/ 5 w 3491"/>
                  <a:gd name="T33" fmla="*/ 5 h 6245"/>
                  <a:gd name="T34" fmla="*/ 4 w 3491"/>
                  <a:gd name="T35" fmla="*/ 6 h 6245"/>
                  <a:gd name="T36" fmla="*/ 4 w 3491"/>
                  <a:gd name="T37" fmla="*/ 6 h 6245"/>
                  <a:gd name="T38" fmla="*/ 4 w 3491"/>
                  <a:gd name="T39" fmla="*/ 7 h 6245"/>
                  <a:gd name="T40" fmla="*/ 4 w 3491"/>
                  <a:gd name="T41" fmla="*/ 7 h 6245"/>
                  <a:gd name="T42" fmla="*/ 3 w 3491"/>
                  <a:gd name="T43" fmla="*/ 9 h 6245"/>
                  <a:gd name="T44" fmla="*/ 2 w 3491"/>
                  <a:gd name="T45" fmla="*/ 11 h 6245"/>
                  <a:gd name="T46" fmla="*/ 2 w 3491"/>
                  <a:gd name="T47" fmla="*/ 12 h 6245"/>
                  <a:gd name="T48" fmla="*/ 2 w 3491"/>
                  <a:gd name="T49" fmla="*/ 13 h 6245"/>
                  <a:gd name="T50" fmla="*/ 1 w 3491"/>
                  <a:gd name="T51" fmla="*/ 13 h 6245"/>
                  <a:gd name="T52" fmla="*/ 1 w 3491"/>
                  <a:gd name="T53" fmla="*/ 14 h 6245"/>
                  <a:gd name="T54" fmla="*/ 1 w 3491"/>
                  <a:gd name="T55" fmla="*/ 14 h 6245"/>
                  <a:gd name="T56" fmla="*/ 1 w 3491"/>
                  <a:gd name="T57" fmla="*/ 15 h 6245"/>
                  <a:gd name="T58" fmla="*/ 1 w 3491"/>
                  <a:gd name="T59" fmla="*/ 15 h 6245"/>
                  <a:gd name="T60" fmla="*/ 1 w 3491"/>
                  <a:gd name="T61" fmla="*/ 15 h 6245"/>
                  <a:gd name="T62" fmla="*/ 0 w 3491"/>
                  <a:gd name="T63" fmla="*/ 16 h 6245"/>
                  <a:gd name="T64" fmla="*/ 0 w 3491"/>
                  <a:gd name="T65" fmla="*/ 16 h 6245"/>
                  <a:gd name="T66" fmla="*/ 0 w 3491"/>
                  <a:gd name="T67" fmla="*/ 16 h 6245"/>
                  <a:gd name="T68" fmla="*/ 0 w 3491"/>
                  <a:gd name="T69" fmla="*/ 16 h 6245"/>
                  <a:gd name="T70" fmla="*/ 0 w 3491"/>
                  <a:gd name="T71" fmla="*/ 16 h 6245"/>
                  <a:gd name="T72" fmla="*/ 0 w 3491"/>
                  <a:gd name="T73" fmla="*/ 16 h 6245"/>
                  <a:gd name="T74" fmla="*/ 0 w 3491"/>
                  <a:gd name="T75" fmla="*/ 16 h 6245"/>
                  <a:gd name="T76" fmla="*/ 0 w 3491"/>
                  <a:gd name="T77" fmla="*/ 17 h 6245"/>
                  <a:gd name="T78" fmla="*/ 0 w 3491"/>
                  <a:gd name="T79" fmla="*/ 17 h 6245"/>
                  <a:gd name="T80" fmla="*/ 0 w 3491"/>
                  <a:gd name="T81" fmla="*/ 17 h 6245"/>
                  <a:gd name="T82" fmla="*/ 0 w 3491"/>
                  <a:gd name="T83" fmla="*/ 17 h 6245"/>
                  <a:gd name="T84" fmla="*/ 0 w 3491"/>
                  <a:gd name="T85" fmla="*/ 17 h 6245"/>
                  <a:gd name="T86" fmla="*/ 0 w 3491"/>
                  <a:gd name="T87" fmla="*/ 17 h 6245"/>
                  <a:gd name="T88" fmla="*/ 1 w 3491"/>
                  <a:gd name="T89" fmla="*/ 17 h 6245"/>
                  <a:gd name="T90" fmla="*/ 1 w 3491"/>
                  <a:gd name="T91" fmla="*/ 17 h 6245"/>
                  <a:gd name="T92" fmla="*/ 1 w 3491"/>
                  <a:gd name="T93" fmla="*/ 17 h 6245"/>
                  <a:gd name="T94" fmla="*/ 1 w 3491"/>
                  <a:gd name="T95" fmla="*/ 17 h 6245"/>
                  <a:gd name="T96" fmla="*/ 2 w 3491"/>
                  <a:gd name="T97" fmla="*/ 17 h 6245"/>
                  <a:gd name="T98" fmla="*/ 2 w 3491"/>
                  <a:gd name="T99" fmla="*/ 17 h 6245"/>
                  <a:gd name="T100" fmla="*/ 4 w 3491"/>
                  <a:gd name="T101" fmla="*/ 15 h 6245"/>
                  <a:gd name="T102" fmla="*/ 5 w 3491"/>
                  <a:gd name="T103" fmla="*/ 14 h 6245"/>
                  <a:gd name="T104" fmla="*/ 6 w 3491"/>
                  <a:gd name="T105" fmla="*/ 12 h 6245"/>
                  <a:gd name="T106" fmla="*/ 7 w 3491"/>
                  <a:gd name="T107" fmla="*/ 10 h 6245"/>
                  <a:gd name="T108" fmla="*/ 9 w 3491"/>
                  <a:gd name="T109" fmla="*/ 8 h 6245"/>
                  <a:gd name="T110" fmla="*/ 9 w 3491"/>
                  <a:gd name="T111" fmla="*/ 6 h 6245"/>
                  <a:gd name="T112" fmla="*/ 10 w 3491"/>
                  <a:gd name="T113" fmla="*/ 4 h 6245"/>
                  <a:gd name="T114" fmla="*/ 9 w 3491"/>
                  <a:gd name="T115" fmla="*/ 2 h 6245"/>
                  <a:gd name="T116" fmla="*/ 8 w 3491"/>
                  <a:gd name="T117" fmla="*/ 0 h 624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491" h="6245">
                    <a:moveTo>
                      <a:pt x="2960" y="68"/>
                    </a:moveTo>
                    <a:lnTo>
                      <a:pt x="2947" y="64"/>
                    </a:lnTo>
                    <a:lnTo>
                      <a:pt x="2913" y="52"/>
                    </a:lnTo>
                    <a:lnTo>
                      <a:pt x="2889" y="45"/>
                    </a:lnTo>
                    <a:lnTo>
                      <a:pt x="2862" y="37"/>
                    </a:lnTo>
                    <a:lnTo>
                      <a:pt x="2832" y="29"/>
                    </a:lnTo>
                    <a:lnTo>
                      <a:pt x="2801" y="22"/>
                    </a:lnTo>
                    <a:lnTo>
                      <a:pt x="2769" y="15"/>
                    </a:lnTo>
                    <a:lnTo>
                      <a:pt x="2735" y="8"/>
                    </a:lnTo>
                    <a:lnTo>
                      <a:pt x="2702" y="4"/>
                    </a:lnTo>
                    <a:lnTo>
                      <a:pt x="2669" y="1"/>
                    </a:lnTo>
                    <a:lnTo>
                      <a:pt x="2654" y="0"/>
                    </a:lnTo>
                    <a:lnTo>
                      <a:pt x="2640" y="0"/>
                    </a:lnTo>
                    <a:lnTo>
                      <a:pt x="2624" y="1"/>
                    </a:lnTo>
                    <a:lnTo>
                      <a:pt x="2611" y="2"/>
                    </a:lnTo>
                    <a:lnTo>
                      <a:pt x="2598" y="4"/>
                    </a:lnTo>
                    <a:lnTo>
                      <a:pt x="2585" y="7"/>
                    </a:lnTo>
                    <a:lnTo>
                      <a:pt x="2574" y="10"/>
                    </a:lnTo>
                    <a:lnTo>
                      <a:pt x="2564" y="16"/>
                    </a:lnTo>
                    <a:lnTo>
                      <a:pt x="2544" y="25"/>
                    </a:lnTo>
                    <a:lnTo>
                      <a:pt x="2527" y="35"/>
                    </a:lnTo>
                    <a:lnTo>
                      <a:pt x="2511" y="46"/>
                    </a:lnTo>
                    <a:lnTo>
                      <a:pt x="2496" y="58"/>
                    </a:lnTo>
                    <a:lnTo>
                      <a:pt x="2483" y="70"/>
                    </a:lnTo>
                    <a:lnTo>
                      <a:pt x="2472" y="84"/>
                    </a:lnTo>
                    <a:lnTo>
                      <a:pt x="2460" y="99"/>
                    </a:lnTo>
                    <a:lnTo>
                      <a:pt x="2450" y="117"/>
                    </a:lnTo>
                    <a:lnTo>
                      <a:pt x="2440" y="137"/>
                    </a:lnTo>
                    <a:lnTo>
                      <a:pt x="2431" y="159"/>
                    </a:lnTo>
                    <a:lnTo>
                      <a:pt x="2423" y="183"/>
                    </a:lnTo>
                    <a:lnTo>
                      <a:pt x="2413" y="212"/>
                    </a:lnTo>
                    <a:lnTo>
                      <a:pt x="2405" y="243"/>
                    </a:lnTo>
                    <a:lnTo>
                      <a:pt x="2396" y="278"/>
                    </a:lnTo>
                    <a:lnTo>
                      <a:pt x="2387" y="316"/>
                    </a:lnTo>
                    <a:lnTo>
                      <a:pt x="2378" y="358"/>
                    </a:lnTo>
                    <a:lnTo>
                      <a:pt x="2371" y="384"/>
                    </a:lnTo>
                    <a:lnTo>
                      <a:pt x="2361" y="415"/>
                    </a:lnTo>
                    <a:lnTo>
                      <a:pt x="2350" y="450"/>
                    </a:lnTo>
                    <a:lnTo>
                      <a:pt x="2335" y="490"/>
                    </a:lnTo>
                    <a:lnTo>
                      <a:pt x="2317" y="535"/>
                    </a:lnTo>
                    <a:lnTo>
                      <a:pt x="2298" y="584"/>
                    </a:lnTo>
                    <a:lnTo>
                      <a:pt x="2276" y="637"/>
                    </a:lnTo>
                    <a:lnTo>
                      <a:pt x="2253" y="692"/>
                    </a:lnTo>
                    <a:lnTo>
                      <a:pt x="2200" y="812"/>
                    </a:lnTo>
                    <a:lnTo>
                      <a:pt x="2143" y="942"/>
                    </a:lnTo>
                    <a:lnTo>
                      <a:pt x="2081" y="1077"/>
                    </a:lnTo>
                    <a:lnTo>
                      <a:pt x="2016" y="1217"/>
                    </a:lnTo>
                    <a:lnTo>
                      <a:pt x="1950" y="1357"/>
                    </a:lnTo>
                    <a:lnTo>
                      <a:pt x="1883" y="1495"/>
                    </a:lnTo>
                    <a:lnTo>
                      <a:pt x="1818" y="1629"/>
                    </a:lnTo>
                    <a:lnTo>
                      <a:pt x="1755" y="1756"/>
                    </a:lnTo>
                    <a:lnTo>
                      <a:pt x="1696" y="1872"/>
                    </a:lnTo>
                    <a:lnTo>
                      <a:pt x="1643" y="1976"/>
                    </a:lnTo>
                    <a:lnTo>
                      <a:pt x="1596" y="2063"/>
                    </a:lnTo>
                    <a:lnTo>
                      <a:pt x="1557" y="2133"/>
                    </a:lnTo>
                    <a:lnTo>
                      <a:pt x="1538" y="2168"/>
                    </a:lnTo>
                    <a:lnTo>
                      <a:pt x="1517" y="2210"/>
                    </a:lnTo>
                    <a:lnTo>
                      <a:pt x="1492" y="2259"/>
                    </a:lnTo>
                    <a:lnTo>
                      <a:pt x="1467" y="2316"/>
                    </a:lnTo>
                    <a:lnTo>
                      <a:pt x="1438" y="2378"/>
                    </a:lnTo>
                    <a:lnTo>
                      <a:pt x="1408" y="2448"/>
                    </a:lnTo>
                    <a:lnTo>
                      <a:pt x="1376" y="2524"/>
                    </a:lnTo>
                    <a:lnTo>
                      <a:pt x="1343" y="2603"/>
                    </a:lnTo>
                    <a:lnTo>
                      <a:pt x="1272" y="2777"/>
                    </a:lnTo>
                    <a:lnTo>
                      <a:pt x="1197" y="2966"/>
                    </a:lnTo>
                    <a:lnTo>
                      <a:pt x="1121" y="3165"/>
                    </a:lnTo>
                    <a:lnTo>
                      <a:pt x="1042" y="3372"/>
                    </a:lnTo>
                    <a:lnTo>
                      <a:pt x="964" y="3582"/>
                    </a:lnTo>
                    <a:lnTo>
                      <a:pt x="888" y="3790"/>
                    </a:lnTo>
                    <a:lnTo>
                      <a:pt x="815" y="3995"/>
                    </a:lnTo>
                    <a:lnTo>
                      <a:pt x="746" y="4191"/>
                    </a:lnTo>
                    <a:lnTo>
                      <a:pt x="685" y="4374"/>
                    </a:lnTo>
                    <a:lnTo>
                      <a:pt x="629" y="4541"/>
                    </a:lnTo>
                    <a:lnTo>
                      <a:pt x="605" y="4616"/>
                    </a:lnTo>
                    <a:lnTo>
                      <a:pt x="583" y="4687"/>
                    </a:lnTo>
                    <a:lnTo>
                      <a:pt x="564" y="4751"/>
                    </a:lnTo>
                    <a:lnTo>
                      <a:pt x="547" y="4810"/>
                    </a:lnTo>
                    <a:lnTo>
                      <a:pt x="532" y="4864"/>
                    </a:lnTo>
                    <a:lnTo>
                      <a:pt x="517" y="4916"/>
                    </a:lnTo>
                    <a:lnTo>
                      <a:pt x="500" y="4967"/>
                    </a:lnTo>
                    <a:lnTo>
                      <a:pt x="484" y="5016"/>
                    </a:lnTo>
                    <a:lnTo>
                      <a:pt x="466" y="5064"/>
                    </a:lnTo>
                    <a:lnTo>
                      <a:pt x="449" y="5111"/>
                    </a:lnTo>
                    <a:lnTo>
                      <a:pt x="432" y="5156"/>
                    </a:lnTo>
                    <a:lnTo>
                      <a:pt x="413" y="5199"/>
                    </a:lnTo>
                    <a:lnTo>
                      <a:pt x="396" y="5240"/>
                    </a:lnTo>
                    <a:lnTo>
                      <a:pt x="377" y="5280"/>
                    </a:lnTo>
                    <a:lnTo>
                      <a:pt x="359" y="5319"/>
                    </a:lnTo>
                    <a:lnTo>
                      <a:pt x="341" y="5357"/>
                    </a:lnTo>
                    <a:lnTo>
                      <a:pt x="322" y="5393"/>
                    </a:lnTo>
                    <a:lnTo>
                      <a:pt x="304" y="5428"/>
                    </a:lnTo>
                    <a:lnTo>
                      <a:pt x="285" y="5462"/>
                    </a:lnTo>
                    <a:lnTo>
                      <a:pt x="267" y="5493"/>
                    </a:lnTo>
                    <a:lnTo>
                      <a:pt x="232" y="5553"/>
                    </a:lnTo>
                    <a:lnTo>
                      <a:pt x="197" y="5606"/>
                    </a:lnTo>
                    <a:lnTo>
                      <a:pt x="165" y="5655"/>
                    </a:lnTo>
                    <a:lnTo>
                      <a:pt x="135" y="5698"/>
                    </a:lnTo>
                    <a:lnTo>
                      <a:pt x="107" y="5736"/>
                    </a:lnTo>
                    <a:lnTo>
                      <a:pt x="83" y="5768"/>
                    </a:lnTo>
                    <a:lnTo>
                      <a:pt x="61" y="5796"/>
                    </a:lnTo>
                    <a:lnTo>
                      <a:pt x="44" y="5819"/>
                    </a:lnTo>
                    <a:lnTo>
                      <a:pt x="37" y="5828"/>
                    </a:lnTo>
                    <a:lnTo>
                      <a:pt x="30" y="5838"/>
                    </a:lnTo>
                    <a:lnTo>
                      <a:pt x="24" y="5848"/>
                    </a:lnTo>
                    <a:lnTo>
                      <a:pt x="19" y="5858"/>
                    </a:lnTo>
                    <a:lnTo>
                      <a:pt x="15" y="5868"/>
                    </a:lnTo>
                    <a:lnTo>
                      <a:pt x="11" y="5877"/>
                    </a:lnTo>
                    <a:lnTo>
                      <a:pt x="8" y="5887"/>
                    </a:lnTo>
                    <a:lnTo>
                      <a:pt x="5" y="5897"/>
                    </a:lnTo>
                    <a:lnTo>
                      <a:pt x="3" y="5907"/>
                    </a:lnTo>
                    <a:lnTo>
                      <a:pt x="1" y="5917"/>
                    </a:lnTo>
                    <a:lnTo>
                      <a:pt x="0" y="5927"/>
                    </a:lnTo>
                    <a:lnTo>
                      <a:pt x="0" y="5936"/>
                    </a:lnTo>
                    <a:lnTo>
                      <a:pt x="0" y="5947"/>
                    </a:lnTo>
                    <a:lnTo>
                      <a:pt x="1" y="5957"/>
                    </a:lnTo>
                    <a:lnTo>
                      <a:pt x="3" y="5966"/>
                    </a:lnTo>
                    <a:lnTo>
                      <a:pt x="5" y="5976"/>
                    </a:lnTo>
                    <a:lnTo>
                      <a:pt x="8" y="5986"/>
                    </a:lnTo>
                    <a:lnTo>
                      <a:pt x="11" y="5996"/>
                    </a:lnTo>
                    <a:lnTo>
                      <a:pt x="15" y="6006"/>
                    </a:lnTo>
                    <a:lnTo>
                      <a:pt x="20" y="6016"/>
                    </a:lnTo>
                    <a:lnTo>
                      <a:pt x="25" y="6025"/>
                    </a:lnTo>
                    <a:lnTo>
                      <a:pt x="31" y="6036"/>
                    </a:lnTo>
                    <a:lnTo>
                      <a:pt x="38" y="6046"/>
                    </a:lnTo>
                    <a:lnTo>
                      <a:pt x="45" y="6056"/>
                    </a:lnTo>
                    <a:lnTo>
                      <a:pt x="61" y="6075"/>
                    </a:lnTo>
                    <a:lnTo>
                      <a:pt x="80" y="6096"/>
                    </a:lnTo>
                    <a:lnTo>
                      <a:pt x="101" y="6115"/>
                    </a:lnTo>
                    <a:lnTo>
                      <a:pt x="126" y="6136"/>
                    </a:lnTo>
                    <a:lnTo>
                      <a:pt x="138" y="6145"/>
                    </a:lnTo>
                    <a:lnTo>
                      <a:pt x="152" y="6154"/>
                    </a:lnTo>
                    <a:lnTo>
                      <a:pt x="168" y="6162"/>
                    </a:lnTo>
                    <a:lnTo>
                      <a:pt x="184" y="6171"/>
                    </a:lnTo>
                    <a:lnTo>
                      <a:pt x="201" y="6178"/>
                    </a:lnTo>
                    <a:lnTo>
                      <a:pt x="220" y="6185"/>
                    </a:lnTo>
                    <a:lnTo>
                      <a:pt x="238" y="6191"/>
                    </a:lnTo>
                    <a:lnTo>
                      <a:pt x="258" y="6197"/>
                    </a:lnTo>
                    <a:lnTo>
                      <a:pt x="298" y="6207"/>
                    </a:lnTo>
                    <a:lnTo>
                      <a:pt x="340" y="6217"/>
                    </a:lnTo>
                    <a:lnTo>
                      <a:pt x="380" y="6224"/>
                    </a:lnTo>
                    <a:lnTo>
                      <a:pt x="421" y="6230"/>
                    </a:lnTo>
                    <a:lnTo>
                      <a:pt x="460" y="6235"/>
                    </a:lnTo>
                    <a:lnTo>
                      <a:pt x="497" y="6238"/>
                    </a:lnTo>
                    <a:lnTo>
                      <a:pt x="531" y="6241"/>
                    </a:lnTo>
                    <a:lnTo>
                      <a:pt x="561" y="6243"/>
                    </a:lnTo>
                    <a:lnTo>
                      <a:pt x="604" y="6245"/>
                    </a:lnTo>
                    <a:lnTo>
                      <a:pt x="619" y="6245"/>
                    </a:lnTo>
                    <a:lnTo>
                      <a:pt x="667" y="6196"/>
                    </a:lnTo>
                    <a:lnTo>
                      <a:pt x="802" y="6055"/>
                    </a:lnTo>
                    <a:lnTo>
                      <a:pt x="897" y="5953"/>
                    </a:lnTo>
                    <a:lnTo>
                      <a:pt x="1008" y="5832"/>
                    </a:lnTo>
                    <a:lnTo>
                      <a:pt x="1132" y="5693"/>
                    </a:lnTo>
                    <a:lnTo>
                      <a:pt x="1268" y="5537"/>
                    </a:lnTo>
                    <a:lnTo>
                      <a:pt x="1413" y="5366"/>
                    </a:lnTo>
                    <a:lnTo>
                      <a:pt x="1568" y="5180"/>
                    </a:lnTo>
                    <a:lnTo>
                      <a:pt x="1728" y="4983"/>
                    </a:lnTo>
                    <a:lnTo>
                      <a:pt x="1890" y="4773"/>
                    </a:lnTo>
                    <a:lnTo>
                      <a:pt x="2056" y="4552"/>
                    </a:lnTo>
                    <a:lnTo>
                      <a:pt x="2222" y="4323"/>
                    </a:lnTo>
                    <a:lnTo>
                      <a:pt x="2385" y="4085"/>
                    </a:lnTo>
                    <a:lnTo>
                      <a:pt x="2544" y="3842"/>
                    </a:lnTo>
                    <a:lnTo>
                      <a:pt x="2698" y="3592"/>
                    </a:lnTo>
                    <a:lnTo>
                      <a:pt x="2844" y="3339"/>
                    </a:lnTo>
                    <a:lnTo>
                      <a:pt x="2979" y="3083"/>
                    </a:lnTo>
                    <a:lnTo>
                      <a:pt x="3104" y="2826"/>
                    </a:lnTo>
                    <a:lnTo>
                      <a:pt x="3215" y="2568"/>
                    </a:lnTo>
                    <a:lnTo>
                      <a:pt x="3309" y="2310"/>
                    </a:lnTo>
                    <a:lnTo>
                      <a:pt x="3386" y="2055"/>
                    </a:lnTo>
                    <a:lnTo>
                      <a:pt x="3443" y="1803"/>
                    </a:lnTo>
                    <a:lnTo>
                      <a:pt x="3479" y="1557"/>
                    </a:lnTo>
                    <a:lnTo>
                      <a:pt x="3491" y="1316"/>
                    </a:lnTo>
                    <a:lnTo>
                      <a:pt x="3478" y="1083"/>
                    </a:lnTo>
                    <a:lnTo>
                      <a:pt x="3437" y="858"/>
                    </a:lnTo>
                    <a:lnTo>
                      <a:pt x="3367" y="643"/>
                    </a:lnTo>
                    <a:lnTo>
                      <a:pt x="3265" y="438"/>
                    </a:lnTo>
                    <a:lnTo>
                      <a:pt x="3130" y="246"/>
                    </a:lnTo>
                    <a:lnTo>
                      <a:pt x="2960" y="68"/>
                    </a:lnTo>
                  </a:path>
                </a:pathLst>
              </a:custGeom>
              <a:noFill/>
              <a:ln w="0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92" name="Freeform 387">
                <a:extLst>
                  <a:ext uri="{FF2B5EF4-FFF2-40B4-BE49-F238E27FC236}">
                    <a16:creationId xmlns:a16="http://schemas.microsoft.com/office/drawing/2014/main" id="{AF31B41D-EE91-460F-A0CC-14BB15CC4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1607"/>
                <a:ext cx="139" cy="314"/>
              </a:xfrm>
              <a:custGeom>
                <a:avLst/>
                <a:gdLst>
                  <a:gd name="T0" fmla="*/ 7 w 2634"/>
                  <a:gd name="T1" fmla="*/ 0 h 5973"/>
                  <a:gd name="T2" fmla="*/ 7 w 2634"/>
                  <a:gd name="T3" fmla="*/ 0 h 5973"/>
                  <a:gd name="T4" fmla="*/ 7 w 2634"/>
                  <a:gd name="T5" fmla="*/ 0 h 5973"/>
                  <a:gd name="T6" fmla="*/ 7 w 2634"/>
                  <a:gd name="T7" fmla="*/ 0 h 5973"/>
                  <a:gd name="T8" fmla="*/ 7 w 2634"/>
                  <a:gd name="T9" fmla="*/ 0 h 5973"/>
                  <a:gd name="T10" fmla="*/ 7 w 2634"/>
                  <a:gd name="T11" fmla="*/ 1 h 5973"/>
                  <a:gd name="T12" fmla="*/ 7 w 2634"/>
                  <a:gd name="T13" fmla="*/ 1 h 5973"/>
                  <a:gd name="T14" fmla="*/ 6 w 2634"/>
                  <a:gd name="T15" fmla="*/ 3 h 5973"/>
                  <a:gd name="T16" fmla="*/ 6 w 2634"/>
                  <a:gd name="T17" fmla="*/ 3 h 5973"/>
                  <a:gd name="T18" fmla="*/ 6 w 2634"/>
                  <a:gd name="T19" fmla="*/ 4 h 5973"/>
                  <a:gd name="T20" fmla="*/ 5 w 2634"/>
                  <a:gd name="T21" fmla="*/ 4 h 5973"/>
                  <a:gd name="T22" fmla="*/ 5 w 2634"/>
                  <a:gd name="T23" fmla="*/ 5 h 5973"/>
                  <a:gd name="T24" fmla="*/ 5 w 2634"/>
                  <a:gd name="T25" fmla="*/ 6 h 5973"/>
                  <a:gd name="T26" fmla="*/ 4 w 2634"/>
                  <a:gd name="T27" fmla="*/ 7 h 5973"/>
                  <a:gd name="T28" fmla="*/ 4 w 2634"/>
                  <a:gd name="T29" fmla="*/ 8 h 5973"/>
                  <a:gd name="T30" fmla="*/ 3 w 2634"/>
                  <a:gd name="T31" fmla="*/ 10 h 5973"/>
                  <a:gd name="T32" fmla="*/ 3 w 2634"/>
                  <a:gd name="T33" fmla="*/ 11 h 5973"/>
                  <a:gd name="T34" fmla="*/ 2 w 2634"/>
                  <a:gd name="T35" fmla="*/ 12 h 5973"/>
                  <a:gd name="T36" fmla="*/ 2 w 2634"/>
                  <a:gd name="T37" fmla="*/ 13 h 5973"/>
                  <a:gd name="T38" fmla="*/ 2 w 2634"/>
                  <a:gd name="T39" fmla="*/ 14 h 5973"/>
                  <a:gd name="T40" fmla="*/ 2 w 2634"/>
                  <a:gd name="T41" fmla="*/ 14 h 5973"/>
                  <a:gd name="T42" fmla="*/ 1 w 2634"/>
                  <a:gd name="T43" fmla="*/ 15 h 5973"/>
                  <a:gd name="T44" fmla="*/ 1 w 2634"/>
                  <a:gd name="T45" fmla="*/ 16 h 5973"/>
                  <a:gd name="T46" fmla="*/ 1 w 2634"/>
                  <a:gd name="T47" fmla="*/ 16 h 5973"/>
                  <a:gd name="T48" fmla="*/ 0 w 2634"/>
                  <a:gd name="T49" fmla="*/ 16 h 5973"/>
                  <a:gd name="T50" fmla="*/ 0 w 2634"/>
                  <a:gd name="T51" fmla="*/ 16 h 5973"/>
                  <a:gd name="T52" fmla="*/ 0 w 2634"/>
                  <a:gd name="T53" fmla="*/ 17 h 5973"/>
                  <a:gd name="T54" fmla="*/ 0 w 2634"/>
                  <a:gd name="T55" fmla="*/ 17 h 5973"/>
                  <a:gd name="T56" fmla="*/ 0 w 2634"/>
                  <a:gd name="T57" fmla="*/ 16 h 5973"/>
                  <a:gd name="T58" fmla="*/ 0 w 2634"/>
                  <a:gd name="T59" fmla="*/ 16 h 5973"/>
                  <a:gd name="T60" fmla="*/ 0 w 2634"/>
                  <a:gd name="T61" fmla="*/ 16 h 5973"/>
                  <a:gd name="T62" fmla="*/ 0 w 2634"/>
                  <a:gd name="T63" fmla="*/ 16 h 5973"/>
                  <a:gd name="T64" fmla="*/ 0 w 2634"/>
                  <a:gd name="T65" fmla="*/ 16 h 5973"/>
                  <a:gd name="T66" fmla="*/ 1 w 2634"/>
                  <a:gd name="T67" fmla="*/ 15 h 5973"/>
                  <a:gd name="T68" fmla="*/ 1 w 2634"/>
                  <a:gd name="T69" fmla="*/ 15 h 5973"/>
                  <a:gd name="T70" fmla="*/ 1 w 2634"/>
                  <a:gd name="T71" fmla="*/ 15 h 5973"/>
                  <a:gd name="T72" fmla="*/ 1 w 2634"/>
                  <a:gd name="T73" fmla="*/ 14 h 5973"/>
                  <a:gd name="T74" fmla="*/ 1 w 2634"/>
                  <a:gd name="T75" fmla="*/ 14 h 5973"/>
                  <a:gd name="T76" fmla="*/ 1 w 2634"/>
                  <a:gd name="T77" fmla="*/ 13 h 5973"/>
                  <a:gd name="T78" fmla="*/ 2 w 2634"/>
                  <a:gd name="T79" fmla="*/ 13 h 5973"/>
                  <a:gd name="T80" fmla="*/ 2 w 2634"/>
                  <a:gd name="T81" fmla="*/ 11 h 5973"/>
                  <a:gd name="T82" fmla="*/ 2 w 2634"/>
                  <a:gd name="T83" fmla="*/ 10 h 5973"/>
                  <a:gd name="T84" fmla="*/ 3 w 2634"/>
                  <a:gd name="T85" fmla="*/ 10 h 5973"/>
                  <a:gd name="T86" fmla="*/ 3 w 2634"/>
                  <a:gd name="T87" fmla="*/ 9 h 5973"/>
                  <a:gd name="T88" fmla="*/ 3 w 2634"/>
                  <a:gd name="T89" fmla="*/ 8 h 5973"/>
                  <a:gd name="T90" fmla="*/ 4 w 2634"/>
                  <a:gd name="T91" fmla="*/ 7 h 5973"/>
                  <a:gd name="T92" fmla="*/ 4 w 2634"/>
                  <a:gd name="T93" fmla="*/ 6 h 5973"/>
                  <a:gd name="T94" fmla="*/ 5 w 2634"/>
                  <a:gd name="T95" fmla="*/ 5 h 5973"/>
                  <a:gd name="T96" fmla="*/ 5 w 2634"/>
                  <a:gd name="T97" fmla="*/ 4 h 5973"/>
                  <a:gd name="T98" fmla="*/ 6 w 2634"/>
                  <a:gd name="T99" fmla="*/ 3 h 5973"/>
                  <a:gd name="T100" fmla="*/ 6 w 2634"/>
                  <a:gd name="T101" fmla="*/ 2 h 5973"/>
                  <a:gd name="T102" fmla="*/ 6 w 2634"/>
                  <a:gd name="T103" fmla="*/ 1 h 5973"/>
                  <a:gd name="T104" fmla="*/ 7 w 2634"/>
                  <a:gd name="T105" fmla="*/ 1 h 5973"/>
                  <a:gd name="T106" fmla="*/ 7 w 2634"/>
                  <a:gd name="T107" fmla="*/ 1 h 5973"/>
                  <a:gd name="T108" fmla="*/ 7 w 2634"/>
                  <a:gd name="T109" fmla="*/ 0 h 5973"/>
                  <a:gd name="T110" fmla="*/ 7 w 2634"/>
                  <a:gd name="T111" fmla="*/ 0 h 5973"/>
                  <a:gd name="T112" fmla="*/ 7 w 2634"/>
                  <a:gd name="T113" fmla="*/ 0 h 597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634" h="5973">
                    <a:moveTo>
                      <a:pt x="2518" y="18"/>
                    </a:moveTo>
                    <a:lnTo>
                      <a:pt x="2525" y="15"/>
                    </a:lnTo>
                    <a:lnTo>
                      <a:pt x="2543" y="10"/>
                    </a:lnTo>
                    <a:lnTo>
                      <a:pt x="2554" y="7"/>
                    </a:lnTo>
                    <a:lnTo>
                      <a:pt x="2565" y="3"/>
                    </a:lnTo>
                    <a:lnTo>
                      <a:pt x="2579" y="1"/>
                    </a:lnTo>
                    <a:lnTo>
                      <a:pt x="2591" y="0"/>
                    </a:lnTo>
                    <a:lnTo>
                      <a:pt x="2603" y="0"/>
                    </a:lnTo>
                    <a:lnTo>
                      <a:pt x="2613" y="2"/>
                    </a:lnTo>
                    <a:lnTo>
                      <a:pt x="2618" y="3"/>
                    </a:lnTo>
                    <a:lnTo>
                      <a:pt x="2623" y="7"/>
                    </a:lnTo>
                    <a:lnTo>
                      <a:pt x="2627" y="10"/>
                    </a:lnTo>
                    <a:lnTo>
                      <a:pt x="2630" y="13"/>
                    </a:lnTo>
                    <a:lnTo>
                      <a:pt x="2632" y="17"/>
                    </a:lnTo>
                    <a:lnTo>
                      <a:pt x="2634" y="22"/>
                    </a:lnTo>
                    <a:lnTo>
                      <a:pt x="2634" y="28"/>
                    </a:lnTo>
                    <a:lnTo>
                      <a:pt x="2634" y="34"/>
                    </a:lnTo>
                    <a:lnTo>
                      <a:pt x="2633" y="42"/>
                    </a:lnTo>
                    <a:lnTo>
                      <a:pt x="2631" y="51"/>
                    </a:lnTo>
                    <a:lnTo>
                      <a:pt x="2628" y="60"/>
                    </a:lnTo>
                    <a:lnTo>
                      <a:pt x="2624" y="70"/>
                    </a:lnTo>
                    <a:lnTo>
                      <a:pt x="2611" y="101"/>
                    </a:lnTo>
                    <a:lnTo>
                      <a:pt x="2594" y="146"/>
                    </a:lnTo>
                    <a:lnTo>
                      <a:pt x="2571" y="204"/>
                    </a:lnTo>
                    <a:lnTo>
                      <a:pt x="2545" y="275"/>
                    </a:lnTo>
                    <a:lnTo>
                      <a:pt x="2515" y="355"/>
                    </a:lnTo>
                    <a:lnTo>
                      <a:pt x="2480" y="446"/>
                    </a:lnTo>
                    <a:lnTo>
                      <a:pt x="2442" y="542"/>
                    </a:lnTo>
                    <a:lnTo>
                      <a:pt x="2401" y="644"/>
                    </a:lnTo>
                    <a:lnTo>
                      <a:pt x="2356" y="751"/>
                    </a:lnTo>
                    <a:lnTo>
                      <a:pt x="2310" y="861"/>
                    </a:lnTo>
                    <a:lnTo>
                      <a:pt x="2286" y="916"/>
                    </a:lnTo>
                    <a:lnTo>
                      <a:pt x="2261" y="971"/>
                    </a:lnTo>
                    <a:lnTo>
                      <a:pt x="2236" y="1026"/>
                    </a:lnTo>
                    <a:lnTo>
                      <a:pt x="2209" y="1081"/>
                    </a:lnTo>
                    <a:lnTo>
                      <a:pt x="2183" y="1135"/>
                    </a:lnTo>
                    <a:lnTo>
                      <a:pt x="2157" y="1189"/>
                    </a:lnTo>
                    <a:lnTo>
                      <a:pt x="2129" y="1243"/>
                    </a:lnTo>
                    <a:lnTo>
                      <a:pt x="2102" y="1294"/>
                    </a:lnTo>
                    <a:lnTo>
                      <a:pt x="2074" y="1345"/>
                    </a:lnTo>
                    <a:lnTo>
                      <a:pt x="2046" y="1394"/>
                    </a:lnTo>
                    <a:lnTo>
                      <a:pt x="2018" y="1441"/>
                    </a:lnTo>
                    <a:lnTo>
                      <a:pt x="1989" y="1487"/>
                    </a:lnTo>
                    <a:lnTo>
                      <a:pt x="1962" y="1530"/>
                    </a:lnTo>
                    <a:lnTo>
                      <a:pt x="1933" y="1582"/>
                    </a:lnTo>
                    <a:lnTo>
                      <a:pt x="1901" y="1644"/>
                    </a:lnTo>
                    <a:lnTo>
                      <a:pt x="1866" y="1711"/>
                    </a:lnTo>
                    <a:lnTo>
                      <a:pt x="1829" y="1786"/>
                    </a:lnTo>
                    <a:lnTo>
                      <a:pt x="1789" y="1868"/>
                    </a:lnTo>
                    <a:lnTo>
                      <a:pt x="1748" y="1956"/>
                    </a:lnTo>
                    <a:lnTo>
                      <a:pt x="1706" y="2049"/>
                    </a:lnTo>
                    <a:lnTo>
                      <a:pt x="1662" y="2148"/>
                    </a:lnTo>
                    <a:lnTo>
                      <a:pt x="1616" y="2251"/>
                    </a:lnTo>
                    <a:lnTo>
                      <a:pt x="1570" y="2358"/>
                    </a:lnTo>
                    <a:lnTo>
                      <a:pt x="1523" y="2469"/>
                    </a:lnTo>
                    <a:lnTo>
                      <a:pt x="1475" y="2582"/>
                    </a:lnTo>
                    <a:lnTo>
                      <a:pt x="1427" y="2699"/>
                    </a:lnTo>
                    <a:lnTo>
                      <a:pt x="1379" y="2816"/>
                    </a:lnTo>
                    <a:lnTo>
                      <a:pt x="1331" y="2936"/>
                    </a:lnTo>
                    <a:lnTo>
                      <a:pt x="1283" y="3057"/>
                    </a:lnTo>
                    <a:lnTo>
                      <a:pt x="1235" y="3179"/>
                    </a:lnTo>
                    <a:lnTo>
                      <a:pt x="1187" y="3299"/>
                    </a:lnTo>
                    <a:lnTo>
                      <a:pt x="1141" y="3420"/>
                    </a:lnTo>
                    <a:lnTo>
                      <a:pt x="1096" y="3540"/>
                    </a:lnTo>
                    <a:lnTo>
                      <a:pt x="1052" y="3658"/>
                    </a:lnTo>
                    <a:lnTo>
                      <a:pt x="1010" y="3774"/>
                    </a:lnTo>
                    <a:lnTo>
                      <a:pt x="969" y="3887"/>
                    </a:lnTo>
                    <a:lnTo>
                      <a:pt x="932" y="3997"/>
                    </a:lnTo>
                    <a:lnTo>
                      <a:pt x="895" y="4104"/>
                    </a:lnTo>
                    <a:lnTo>
                      <a:pt x="860" y="4207"/>
                    </a:lnTo>
                    <a:lnTo>
                      <a:pt x="828" y="4304"/>
                    </a:lnTo>
                    <a:lnTo>
                      <a:pt x="799" y="4397"/>
                    </a:lnTo>
                    <a:lnTo>
                      <a:pt x="774" y="4484"/>
                    </a:lnTo>
                    <a:lnTo>
                      <a:pt x="751" y="4566"/>
                    </a:lnTo>
                    <a:lnTo>
                      <a:pt x="732" y="4640"/>
                    </a:lnTo>
                    <a:lnTo>
                      <a:pt x="719" y="4687"/>
                    </a:lnTo>
                    <a:lnTo>
                      <a:pt x="705" y="4736"/>
                    </a:lnTo>
                    <a:lnTo>
                      <a:pt x="690" y="4785"/>
                    </a:lnTo>
                    <a:lnTo>
                      <a:pt x="675" y="4835"/>
                    </a:lnTo>
                    <a:lnTo>
                      <a:pt x="657" y="4886"/>
                    </a:lnTo>
                    <a:lnTo>
                      <a:pt x="639" y="4938"/>
                    </a:lnTo>
                    <a:lnTo>
                      <a:pt x="620" y="4989"/>
                    </a:lnTo>
                    <a:lnTo>
                      <a:pt x="601" y="5041"/>
                    </a:lnTo>
                    <a:lnTo>
                      <a:pt x="580" y="5093"/>
                    </a:lnTo>
                    <a:lnTo>
                      <a:pt x="560" y="5145"/>
                    </a:lnTo>
                    <a:lnTo>
                      <a:pt x="538" y="5197"/>
                    </a:lnTo>
                    <a:lnTo>
                      <a:pt x="517" y="5248"/>
                    </a:lnTo>
                    <a:lnTo>
                      <a:pt x="473" y="5349"/>
                    </a:lnTo>
                    <a:lnTo>
                      <a:pt x="429" y="5446"/>
                    </a:lnTo>
                    <a:lnTo>
                      <a:pt x="384" y="5539"/>
                    </a:lnTo>
                    <a:lnTo>
                      <a:pt x="341" y="5625"/>
                    </a:lnTo>
                    <a:lnTo>
                      <a:pt x="319" y="5666"/>
                    </a:lnTo>
                    <a:lnTo>
                      <a:pt x="299" y="5705"/>
                    </a:lnTo>
                    <a:lnTo>
                      <a:pt x="278" y="5742"/>
                    </a:lnTo>
                    <a:lnTo>
                      <a:pt x="259" y="5777"/>
                    </a:lnTo>
                    <a:lnTo>
                      <a:pt x="240" y="5809"/>
                    </a:lnTo>
                    <a:lnTo>
                      <a:pt x="222" y="5838"/>
                    </a:lnTo>
                    <a:lnTo>
                      <a:pt x="205" y="5865"/>
                    </a:lnTo>
                    <a:lnTo>
                      <a:pt x="188" y="5888"/>
                    </a:lnTo>
                    <a:lnTo>
                      <a:pt x="173" y="5910"/>
                    </a:lnTo>
                    <a:lnTo>
                      <a:pt x="159" y="5927"/>
                    </a:lnTo>
                    <a:lnTo>
                      <a:pt x="146" y="5942"/>
                    </a:lnTo>
                    <a:lnTo>
                      <a:pt x="135" y="5952"/>
                    </a:lnTo>
                    <a:lnTo>
                      <a:pt x="127" y="5958"/>
                    </a:lnTo>
                    <a:lnTo>
                      <a:pt x="120" y="5963"/>
                    </a:lnTo>
                    <a:lnTo>
                      <a:pt x="113" y="5966"/>
                    </a:lnTo>
                    <a:lnTo>
                      <a:pt x="105" y="5969"/>
                    </a:lnTo>
                    <a:lnTo>
                      <a:pt x="98" y="5971"/>
                    </a:lnTo>
                    <a:lnTo>
                      <a:pt x="91" y="5973"/>
                    </a:lnTo>
                    <a:lnTo>
                      <a:pt x="85" y="5973"/>
                    </a:lnTo>
                    <a:lnTo>
                      <a:pt x="78" y="5973"/>
                    </a:lnTo>
                    <a:lnTo>
                      <a:pt x="72" y="5973"/>
                    </a:lnTo>
                    <a:lnTo>
                      <a:pt x="66" y="5971"/>
                    </a:lnTo>
                    <a:lnTo>
                      <a:pt x="59" y="5969"/>
                    </a:lnTo>
                    <a:lnTo>
                      <a:pt x="54" y="5967"/>
                    </a:lnTo>
                    <a:lnTo>
                      <a:pt x="43" y="5961"/>
                    </a:lnTo>
                    <a:lnTo>
                      <a:pt x="33" y="5953"/>
                    </a:lnTo>
                    <a:lnTo>
                      <a:pt x="25" y="5944"/>
                    </a:lnTo>
                    <a:lnTo>
                      <a:pt x="17" y="5933"/>
                    </a:lnTo>
                    <a:lnTo>
                      <a:pt x="10" y="5923"/>
                    </a:lnTo>
                    <a:lnTo>
                      <a:pt x="6" y="5912"/>
                    </a:lnTo>
                    <a:lnTo>
                      <a:pt x="2" y="5902"/>
                    </a:lnTo>
                    <a:lnTo>
                      <a:pt x="0" y="5891"/>
                    </a:lnTo>
                    <a:lnTo>
                      <a:pt x="0" y="5881"/>
                    </a:lnTo>
                    <a:lnTo>
                      <a:pt x="1" y="5873"/>
                    </a:lnTo>
                    <a:lnTo>
                      <a:pt x="5" y="5861"/>
                    </a:lnTo>
                    <a:lnTo>
                      <a:pt x="10" y="5848"/>
                    </a:lnTo>
                    <a:lnTo>
                      <a:pt x="16" y="5836"/>
                    </a:lnTo>
                    <a:lnTo>
                      <a:pt x="23" y="5823"/>
                    </a:lnTo>
                    <a:lnTo>
                      <a:pt x="37" y="5797"/>
                    </a:lnTo>
                    <a:lnTo>
                      <a:pt x="53" y="5772"/>
                    </a:lnTo>
                    <a:lnTo>
                      <a:pt x="91" y="5718"/>
                    </a:lnTo>
                    <a:lnTo>
                      <a:pt x="134" y="5661"/>
                    </a:lnTo>
                    <a:lnTo>
                      <a:pt x="157" y="5630"/>
                    </a:lnTo>
                    <a:lnTo>
                      <a:pt x="180" y="5599"/>
                    </a:lnTo>
                    <a:lnTo>
                      <a:pt x="203" y="5566"/>
                    </a:lnTo>
                    <a:lnTo>
                      <a:pt x="225" y="5530"/>
                    </a:lnTo>
                    <a:lnTo>
                      <a:pt x="248" y="5493"/>
                    </a:lnTo>
                    <a:lnTo>
                      <a:pt x="268" y="5454"/>
                    </a:lnTo>
                    <a:lnTo>
                      <a:pt x="278" y="5434"/>
                    </a:lnTo>
                    <a:lnTo>
                      <a:pt x="289" y="5414"/>
                    </a:lnTo>
                    <a:lnTo>
                      <a:pt x="298" y="5392"/>
                    </a:lnTo>
                    <a:lnTo>
                      <a:pt x="307" y="5371"/>
                    </a:lnTo>
                    <a:lnTo>
                      <a:pt x="314" y="5351"/>
                    </a:lnTo>
                    <a:lnTo>
                      <a:pt x="325" y="5328"/>
                    </a:lnTo>
                    <a:lnTo>
                      <a:pt x="337" y="5301"/>
                    </a:lnTo>
                    <a:lnTo>
                      <a:pt x="352" y="5270"/>
                    </a:lnTo>
                    <a:lnTo>
                      <a:pt x="369" y="5236"/>
                    </a:lnTo>
                    <a:lnTo>
                      <a:pt x="387" y="5197"/>
                    </a:lnTo>
                    <a:lnTo>
                      <a:pt x="405" y="5154"/>
                    </a:lnTo>
                    <a:lnTo>
                      <a:pt x="426" y="5108"/>
                    </a:lnTo>
                    <a:lnTo>
                      <a:pt x="447" y="5057"/>
                    </a:lnTo>
                    <a:lnTo>
                      <a:pt x="470" y="5003"/>
                    </a:lnTo>
                    <a:lnTo>
                      <a:pt x="491" y="4946"/>
                    </a:lnTo>
                    <a:lnTo>
                      <a:pt x="514" y="4885"/>
                    </a:lnTo>
                    <a:lnTo>
                      <a:pt x="535" y="4819"/>
                    </a:lnTo>
                    <a:lnTo>
                      <a:pt x="557" y="4750"/>
                    </a:lnTo>
                    <a:lnTo>
                      <a:pt x="578" y="4678"/>
                    </a:lnTo>
                    <a:lnTo>
                      <a:pt x="598" y="4602"/>
                    </a:lnTo>
                    <a:lnTo>
                      <a:pt x="619" y="4521"/>
                    </a:lnTo>
                    <a:lnTo>
                      <a:pt x="645" y="4433"/>
                    </a:lnTo>
                    <a:lnTo>
                      <a:pt x="673" y="4341"/>
                    </a:lnTo>
                    <a:lnTo>
                      <a:pt x="704" y="4244"/>
                    </a:lnTo>
                    <a:lnTo>
                      <a:pt x="737" y="4146"/>
                    </a:lnTo>
                    <a:lnTo>
                      <a:pt x="772" y="4045"/>
                    </a:lnTo>
                    <a:lnTo>
                      <a:pt x="807" y="3946"/>
                    </a:lnTo>
                    <a:lnTo>
                      <a:pt x="842" y="3849"/>
                    </a:lnTo>
                    <a:lnTo>
                      <a:pt x="876" y="3755"/>
                    </a:lnTo>
                    <a:lnTo>
                      <a:pt x="910" y="3666"/>
                    </a:lnTo>
                    <a:lnTo>
                      <a:pt x="942" y="3582"/>
                    </a:lnTo>
                    <a:lnTo>
                      <a:pt x="970" y="3505"/>
                    </a:lnTo>
                    <a:lnTo>
                      <a:pt x="996" y="3438"/>
                    </a:lnTo>
                    <a:lnTo>
                      <a:pt x="1019" y="3380"/>
                    </a:lnTo>
                    <a:lnTo>
                      <a:pt x="1036" y="3335"/>
                    </a:lnTo>
                    <a:lnTo>
                      <a:pt x="1049" y="3303"/>
                    </a:lnTo>
                    <a:lnTo>
                      <a:pt x="1065" y="3262"/>
                    </a:lnTo>
                    <a:lnTo>
                      <a:pt x="1085" y="3206"/>
                    </a:lnTo>
                    <a:lnTo>
                      <a:pt x="1112" y="3137"/>
                    </a:lnTo>
                    <a:lnTo>
                      <a:pt x="1142" y="3055"/>
                    </a:lnTo>
                    <a:lnTo>
                      <a:pt x="1179" y="2962"/>
                    </a:lnTo>
                    <a:lnTo>
                      <a:pt x="1219" y="2859"/>
                    </a:lnTo>
                    <a:lnTo>
                      <a:pt x="1264" y="2747"/>
                    </a:lnTo>
                    <a:lnTo>
                      <a:pt x="1312" y="2628"/>
                    </a:lnTo>
                    <a:lnTo>
                      <a:pt x="1365" y="2502"/>
                    </a:lnTo>
                    <a:lnTo>
                      <a:pt x="1420" y="2372"/>
                    </a:lnTo>
                    <a:lnTo>
                      <a:pt x="1477" y="2239"/>
                    </a:lnTo>
                    <a:lnTo>
                      <a:pt x="1539" y="2103"/>
                    </a:lnTo>
                    <a:lnTo>
                      <a:pt x="1569" y="2036"/>
                    </a:lnTo>
                    <a:lnTo>
                      <a:pt x="1602" y="1967"/>
                    </a:lnTo>
                    <a:lnTo>
                      <a:pt x="1634" y="1899"/>
                    </a:lnTo>
                    <a:lnTo>
                      <a:pt x="1666" y="1831"/>
                    </a:lnTo>
                    <a:lnTo>
                      <a:pt x="1700" y="1764"/>
                    </a:lnTo>
                    <a:lnTo>
                      <a:pt x="1734" y="1697"/>
                    </a:lnTo>
                    <a:lnTo>
                      <a:pt x="1768" y="1630"/>
                    </a:lnTo>
                    <a:lnTo>
                      <a:pt x="1803" y="1566"/>
                    </a:lnTo>
                    <a:lnTo>
                      <a:pt x="1870" y="1440"/>
                    </a:lnTo>
                    <a:lnTo>
                      <a:pt x="1933" y="1319"/>
                    </a:lnTo>
                    <a:lnTo>
                      <a:pt x="1990" y="1205"/>
                    </a:lnTo>
                    <a:lnTo>
                      <a:pt x="2043" y="1097"/>
                    </a:lnTo>
                    <a:lnTo>
                      <a:pt x="2091" y="996"/>
                    </a:lnTo>
                    <a:lnTo>
                      <a:pt x="2135" y="901"/>
                    </a:lnTo>
                    <a:lnTo>
                      <a:pt x="2175" y="813"/>
                    </a:lnTo>
                    <a:lnTo>
                      <a:pt x="2210" y="732"/>
                    </a:lnTo>
                    <a:lnTo>
                      <a:pt x="2241" y="659"/>
                    </a:lnTo>
                    <a:lnTo>
                      <a:pt x="2267" y="594"/>
                    </a:lnTo>
                    <a:lnTo>
                      <a:pt x="2290" y="536"/>
                    </a:lnTo>
                    <a:lnTo>
                      <a:pt x="2309" y="486"/>
                    </a:lnTo>
                    <a:lnTo>
                      <a:pt x="2324" y="444"/>
                    </a:lnTo>
                    <a:lnTo>
                      <a:pt x="2335" y="412"/>
                    </a:lnTo>
                    <a:lnTo>
                      <a:pt x="2343" y="388"/>
                    </a:lnTo>
                    <a:lnTo>
                      <a:pt x="2347" y="373"/>
                    </a:lnTo>
                    <a:lnTo>
                      <a:pt x="2354" y="343"/>
                    </a:lnTo>
                    <a:lnTo>
                      <a:pt x="2367" y="295"/>
                    </a:lnTo>
                    <a:lnTo>
                      <a:pt x="2375" y="267"/>
                    </a:lnTo>
                    <a:lnTo>
                      <a:pt x="2383" y="238"/>
                    </a:lnTo>
                    <a:lnTo>
                      <a:pt x="2393" y="207"/>
                    </a:lnTo>
                    <a:lnTo>
                      <a:pt x="2405" y="175"/>
                    </a:lnTo>
                    <a:lnTo>
                      <a:pt x="2416" y="146"/>
                    </a:lnTo>
                    <a:lnTo>
                      <a:pt x="2428" y="116"/>
                    </a:lnTo>
                    <a:lnTo>
                      <a:pt x="2434" y="103"/>
                    </a:lnTo>
                    <a:lnTo>
                      <a:pt x="2441" y="89"/>
                    </a:lnTo>
                    <a:lnTo>
                      <a:pt x="2449" y="77"/>
                    </a:lnTo>
                    <a:lnTo>
                      <a:pt x="2456" y="66"/>
                    </a:lnTo>
                    <a:lnTo>
                      <a:pt x="2463" y="56"/>
                    </a:lnTo>
                    <a:lnTo>
                      <a:pt x="2470" y="46"/>
                    </a:lnTo>
                    <a:lnTo>
                      <a:pt x="2478" y="38"/>
                    </a:lnTo>
                    <a:lnTo>
                      <a:pt x="2485" y="31"/>
                    </a:lnTo>
                    <a:lnTo>
                      <a:pt x="2494" y="25"/>
                    </a:lnTo>
                    <a:lnTo>
                      <a:pt x="2502" y="21"/>
                    </a:lnTo>
                    <a:lnTo>
                      <a:pt x="2510" y="19"/>
                    </a:lnTo>
                    <a:lnTo>
                      <a:pt x="2518" y="18"/>
                    </a:lnTo>
                    <a:close/>
                  </a:path>
                </a:pathLst>
              </a:custGeom>
              <a:solidFill>
                <a:srgbClr val="FBDD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93" name="Freeform 388">
                <a:extLst>
                  <a:ext uri="{FF2B5EF4-FFF2-40B4-BE49-F238E27FC236}">
                    <a16:creationId xmlns:a16="http://schemas.microsoft.com/office/drawing/2014/main" id="{9FADF15C-AE71-4941-B4F1-D9EC1F0E4D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" y="1384"/>
                <a:ext cx="200" cy="316"/>
              </a:xfrm>
              <a:custGeom>
                <a:avLst/>
                <a:gdLst>
                  <a:gd name="T0" fmla="*/ 10 w 3808"/>
                  <a:gd name="T1" fmla="*/ 1 h 5992"/>
                  <a:gd name="T2" fmla="*/ 9 w 3808"/>
                  <a:gd name="T3" fmla="*/ 0 h 5992"/>
                  <a:gd name="T4" fmla="*/ 9 w 3808"/>
                  <a:gd name="T5" fmla="*/ 0 h 5992"/>
                  <a:gd name="T6" fmla="*/ 9 w 3808"/>
                  <a:gd name="T7" fmla="*/ 0 h 5992"/>
                  <a:gd name="T8" fmla="*/ 9 w 3808"/>
                  <a:gd name="T9" fmla="*/ 0 h 5992"/>
                  <a:gd name="T10" fmla="*/ 8 w 3808"/>
                  <a:gd name="T11" fmla="*/ 0 h 5992"/>
                  <a:gd name="T12" fmla="*/ 8 w 3808"/>
                  <a:gd name="T13" fmla="*/ 0 h 5992"/>
                  <a:gd name="T14" fmla="*/ 8 w 3808"/>
                  <a:gd name="T15" fmla="*/ 0 h 5992"/>
                  <a:gd name="T16" fmla="*/ 8 w 3808"/>
                  <a:gd name="T17" fmla="*/ 0 h 5992"/>
                  <a:gd name="T18" fmla="*/ 8 w 3808"/>
                  <a:gd name="T19" fmla="*/ 1 h 5992"/>
                  <a:gd name="T20" fmla="*/ 7 w 3808"/>
                  <a:gd name="T21" fmla="*/ 2 h 5992"/>
                  <a:gd name="T22" fmla="*/ 7 w 3808"/>
                  <a:gd name="T23" fmla="*/ 2 h 5992"/>
                  <a:gd name="T24" fmla="*/ 7 w 3808"/>
                  <a:gd name="T25" fmla="*/ 3 h 5992"/>
                  <a:gd name="T26" fmla="*/ 6 w 3808"/>
                  <a:gd name="T27" fmla="*/ 4 h 5992"/>
                  <a:gd name="T28" fmla="*/ 6 w 3808"/>
                  <a:gd name="T29" fmla="*/ 5 h 5992"/>
                  <a:gd name="T30" fmla="*/ 5 w 3808"/>
                  <a:gd name="T31" fmla="*/ 6 h 5992"/>
                  <a:gd name="T32" fmla="*/ 5 w 3808"/>
                  <a:gd name="T33" fmla="*/ 6 h 5992"/>
                  <a:gd name="T34" fmla="*/ 5 w 3808"/>
                  <a:gd name="T35" fmla="*/ 6 h 5992"/>
                  <a:gd name="T36" fmla="*/ 5 w 3808"/>
                  <a:gd name="T37" fmla="*/ 7 h 5992"/>
                  <a:gd name="T38" fmla="*/ 5 w 3808"/>
                  <a:gd name="T39" fmla="*/ 7 h 5992"/>
                  <a:gd name="T40" fmla="*/ 4 w 3808"/>
                  <a:gd name="T41" fmla="*/ 7 h 5992"/>
                  <a:gd name="T42" fmla="*/ 4 w 3808"/>
                  <a:gd name="T43" fmla="*/ 8 h 5992"/>
                  <a:gd name="T44" fmla="*/ 4 w 3808"/>
                  <a:gd name="T45" fmla="*/ 8 h 5992"/>
                  <a:gd name="T46" fmla="*/ 3 w 3808"/>
                  <a:gd name="T47" fmla="*/ 9 h 5992"/>
                  <a:gd name="T48" fmla="*/ 2 w 3808"/>
                  <a:gd name="T49" fmla="*/ 11 h 5992"/>
                  <a:gd name="T50" fmla="*/ 2 w 3808"/>
                  <a:gd name="T51" fmla="*/ 12 h 5992"/>
                  <a:gd name="T52" fmla="*/ 2 w 3808"/>
                  <a:gd name="T53" fmla="*/ 12 h 5992"/>
                  <a:gd name="T54" fmla="*/ 2 w 3808"/>
                  <a:gd name="T55" fmla="*/ 13 h 5992"/>
                  <a:gd name="T56" fmla="*/ 1 w 3808"/>
                  <a:gd name="T57" fmla="*/ 13 h 5992"/>
                  <a:gd name="T58" fmla="*/ 1 w 3808"/>
                  <a:gd name="T59" fmla="*/ 14 h 5992"/>
                  <a:gd name="T60" fmla="*/ 1 w 3808"/>
                  <a:gd name="T61" fmla="*/ 15 h 5992"/>
                  <a:gd name="T62" fmla="*/ 1 w 3808"/>
                  <a:gd name="T63" fmla="*/ 15 h 5992"/>
                  <a:gd name="T64" fmla="*/ 0 w 3808"/>
                  <a:gd name="T65" fmla="*/ 15 h 5992"/>
                  <a:gd name="T66" fmla="*/ 0 w 3808"/>
                  <a:gd name="T67" fmla="*/ 15 h 5992"/>
                  <a:gd name="T68" fmla="*/ 0 w 3808"/>
                  <a:gd name="T69" fmla="*/ 16 h 5992"/>
                  <a:gd name="T70" fmla="*/ 0 w 3808"/>
                  <a:gd name="T71" fmla="*/ 16 h 5992"/>
                  <a:gd name="T72" fmla="*/ 0 w 3808"/>
                  <a:gd name="T73" fmla="*/ 16 h 5992"/>
                  <a:gd name="T74" fmla="*/ 0 w 3808"/>
                  <a:gd name="T75" fmla="*/ 16 h 5992"/>
                  <a:gd name="T76" fmla="*/ 0 w 3808"/>
                  <a:gd name="T77" fmla="*/ 16 h 5992"/>
                  <a:gd name="T78" fmla="*/ 1 w 3808"/>
                  <a:gd name="T79" fmla="*/ 16 h 5992"/>
                  <a:gd name="T80" fmla="*/ 1 w 3808"/>
                  <a:gd name="T81" fmla="*/ 16 h 5992"/>
                  <a:gd name="T82" fmla="*/ 1 w 3808"/>
                  <a:gd name="T83" fmla="*/ 17 h 5992"/>
                  <a:gd name="T84" fmla="*/ 2 w 3808"/>
                  <a:gd name="T85" fmla="*/ 17 h 5992"/>
                  <a:gd name="T86" fmla="*/ 2 w 3808"/>
                  <a:gd name="T87" fmla="*/ 17 h 5992"/>
                  <a:gd name="T88" fmla="*/ 4 w 3808"/>
                  <a:gd name="T89" fmla="*/ 14 h 5992"/>
                  <a:gd name="T90" fmla="*/ 5 w 3808"/>
                  <a:gd name="T91" fmla="*/ 12 h 5992"/>
                  <a:gd name="T92" fmla="*/ 7 w 3808"/>
                  <a:gd name="T93" fmla="*/ 9 h 5992"/>
                  <a:gd name="T94" fmla="*/ 8 w 3808"/>
                  <a:gd name="T95" fmla="*/ 6 h 5992"/>
                  <a:gd name="T96" fmla="*/ 9 w 3808"/>
                  <a:gd name="T97" fmla="*/ 4 h 5992"/>
                  <a:gd name="T98" fmla="*/ 10 w 3808"/>
                  <a:gd name="T99" fmla="*/ 2 h 599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3808" h="5992">
                    <a:moveTo>
                      <a:pt x="3808" y="296"/>
                    </a:moveTo>
                    <a:lnTo>
                      <a:pt x="3793" y="289"/>
                    </a:lnTo>
                    <a:lnTo>
                      <a:pt x="3752" y="270"/>
                    </a:lnTo>
                    <a:lnTo>
                      <a:pt x="3691" y="242"/>
                    </a:lnTo>
                    <a:lnTo>
                      <a:pt x="3619" y="207"/>
                    </a:lnTo>
                    <a:lnTo>
                      <a:pt x="3541" y="168"/>
                    </a:lnTo>
                    <a:lnTo>
                      <a:pt x="3465" y="129"/>
                    </a:lnTo>
                    <a:lnTo>
                      <a:pt x="3430" y="110"/>
                    </a:lnTo>
                    <a:lnTo>
                      <a:pt x="3399" y="91"/>
                    </a:lnTo>
                    <a:lnTo>
                      <a:pt x="3371" y="73"/>
                    </a:lnTo>
                    <a:lnTo>
                      <a:pt x="3347" y="57"/>
                    </a:lnTo>
                    <a:lnTo>
                      <a:pt x="3328" y="44"/>
                    </a:lnTo>
                    <a:lnTo>
                      <a:pt x="3308" y="33"/>
                    </a:lnTo>
                    <a:lnTo>
                      <a:pt x="3289" y="24"/>
                    </a:lnTo>
                    <a:lnTo>
                      <a:pt x="3269" y="16"/>
                    </a:lnTo>
                    <a:lnTo>
                      <a:pt x="3249" y="10"/>
                    </a:lnTo>
                    <a:lnTo>
                      <a:pt x="3229" y="6"/>
                    </a:lnTo>
                    <a:lnTo>
                      <a:pt x="3209" y="3"/>
                    </a:lnTo>
                    <a:lnTo>
                      <a:pt x="3189" y="1"/>
                    </a:lnTo>
                    <a:lnTo>
                      <a:pt x="3169" y="1"/>
                    </a:lnTo>
                    <a:lnTo>
                      <a:pt x="3150" y="0"/>
                    </a:lnTo>
                    <a:lnTo>
                      <a:pt x="3129" y="1"/>
                    </a:lnTo>
                    <a:lnTo>
                      <a:pt x="3110" y="2"/>
                    </a:lnTo>
                    <a:lnTo>
                      <a:pt x="3070" y="4"/>
                    </a:lnTo>
                    <a:lnTo>
                      <a:pt x="3030" y="5"/>
                    </a:lnTo>
                    <a:lnTo>
                      <a:pt x="3021" y="6"/>
                    </a:lnTo>
                    <a:lnTo>
                      <a:pt x="3011" y="10"/>
                    </a:lnTo>
                    <a:lnTo>
                      <a:pt x="3000" y="17"/>
                    </a:lnTo>
                    <a:lnTo>
                      <a:pt x="2991" y="25"/>
                    </a:lnTo>
                    <a:lnTo>
                      <a:pt x="2981" y="36"/>
                    </a:lnTo>
                    <a:lnTo>
                      <a:pt x="2972" y="49"/>
                    </a:lnTo>
                    <a:lnTo>
                      <a:pt x="2961" y="66"/>
                    </a:lnTo>
                    <a:lnTo>
                      <a:pt x="2951" y="83"/>
                    </a:lnTo>
                    <a:lnTo>
                      <a:pt x="2941" y="104"/>
                    </a:lnTo>
                    <a:lnTo>
                      <a:pt x="2930" y="125"/>
                    </a:lnTo>
                    <a:lnTo>
                      <a:pt x="2919" y="149"/>
                    </a:lnTo>
                    <a:lnTo>
                      <a:pt x="2907" y="174"/>
                    </a:lnTo>
                    <a:lnTo>
                      <a:pt x="2884" y="231"/>
                    </a:lnTo>
                    <a:lnTo>
                      <a:pt x="2857" y="295"/>
                    </a:lnTo>
                    <a:lnTo>
                      <a:pt x="2829" y="365"/>
                    </a:lnTo>
                    <a:lnTo>
                      <a:pt x="2798" y="440"/>
                    </a:lnTo>
                    <a:lnTo>
                      <a:pt x="2763" y="521"/>
                    </a:lnTo>
                    <a:lnTo>
                      <a:pt x="2725" y="607"/>
                    </a:lnTo>
                    <a:lnTo>
                      <a:pt x="2704" y="651"/>
                    </a:lnTo>
                    <a:lnTo>
                      <a:pt x="2682" y="696"/>
                    </a:lnTo>
                    <a:lnTo>
                      <a:pt x="2659" y="742"/>
                    </a:lnTo>
                    <a:lnTo>
                      <a:pt x="2635" y="789"/>
                    </a:lnTo>
                    <a:lnTo>
                      <a:pt x="2610" y="836"/>
                    </a:lnTo>
                    <a:lnTo>
                      <a:pt x="2584" y="884"/>
                    </a:lnTo>
                    <a:lnTo>
                      <a:pt x="2556" y="933"/>
                    </a:lnTo>
                    <a:lnTo>
                      <a:pt x="2527" y="983"/>
                    </a:lnTo>
                    <a:lnTo>
                      <a:pt x="2461" y="1093"/>
                    </a:lnTo>
                    <a:lnTo>
                      <a:pt x="2399" y="1200"/>
                    </a:lnTo>
                    <a:lnTo>
                      <a:pt x="2341" y="1302"/>
                    </a:lnTo>
                    <a:lnTo>
                      <a:pt x="2288" y="1400"/>
                    </a:lnTo>
                    <a:lnTo>
                      <a:pt x="2237" y="1492"/>
                    </a:lnTo>
                    <a:lnTo>
                      <a:pt x="2191" y="1580"/>
                    </a:lnTo>
                    <a:lnTo>
                      <a:pt x="2148" y="1662"/>
                    </a:lnTo>
                    <a:lnTo>
                      <a:pt x="2110" y="1739"/>
                    </a:lnTo>
                    <a:lnTo>
                      <a:pt x="2075" y="1809"/>
                    </a:lnTo>
                    <a:lnTo>
                      <a:pt x="2044" y="1875"/>
                    </a:lnTo>
                    <a:lnTo>
                      <a:pt x="2017" y="1933"/>
                    </a:lnTo>
                    <a:lnTo>
                      <a:pt x="1994" y="1985"/>
                    </a:lnTo>
                    <a:lnTo>
                      <a:pt x="1976" y="2030"/>
                    </a:lnTo>
                    <a:lnTo>
                      <a:pt x="1960" y="2068"/>
                    </a:lnTo>
                    <a:lnTo>
                      <a:pt x="1949" y="2099"/>
                    </a:lnTo>
                    <a:lnTo>
                      <a:pt x="1943" y="2122"/>
                    </a:lnTo>
                    <a:lnTo>
                      <a:pt x="1940" y="2132"/>
                    </a:lnTo>
                    <a:lnTo>
                      <a:pt x="1933" y="2156"/>
                    </a:lnTo>
                    <a:lnTo>
                      <a:pt x="1919" y="2195"/>
                    </a:lnTo>
                    <a:lnTo>
                      <a:pt x="1900" y="2245"/>
                    </a:lnTo>
                    <a:lnTo>
                      <a:pt x="1888" y="2274"/>
                    </a:lnTo>
                    <a:lnTo>
                      <a:pt x="1874" y="2304"/>
                    </a:lnTo>
                    <a:lnTo>
                      <a:pt x="1859" y="2335"/>
                    </a:lnTo>
                    <a:lnTo>
                      <a:pt x="1843" y="2368"/>
                    </a:lnTo>
                    <a:lnTo>
                      <a:pt x="1824" y="2403"/>
                    </a:lnTo>
                    <a:lnTo>
                      <a:pt x="1805" y="2437"/>
                    </a:lnTo>
                    <a:lnTo>
                      <a:pt x="1782" y="2471"/>
                    </a:lnTo>
                    <a:lnTo>
                      <a:pt x="1759" y="2507"/>
                    </a:lnTo>
                    <a:lnTo>
                      <a:pt x="1734" y="2541"/>
                    </a:lnTo>
                    <a:lnTo>
                      <a:pt x="1711" y="2573"/>
                    </a:lnTo>
                    <a:lnTo>
                      <a:pt x="1687" y="2601"/>
                    </a:lnTo>
                    <a:lnTo>
                      <a:pt x="1666" y="2629"/>
                    </a:lnTo>
                    <a:lnTo>
                      <a:pt x="1625" y="2677"/>
                    </a:lnTo>
                    <a:lnTo>
                      <a:pt x="1590" y="2716"/>
                    </a:lnTo>
                    <a:lnTo>
                      <a:pt x="1560" y="2747"/>
                    </a:lnTo>
                    <a:lnTo>
                      <a:pt x="1539" y="2768"/>
                    </a:lnTo>
                    <a:lnTo>
                      <a:pt x="1525" y="2781"/>
                    </a:lnTo>
                    <a:lnTo>
                      <a:pt x="1520" y="2786"/>
                    </a:lnTo>
                    <a:lnTo>
                      <a:pt x="1511" y="2801"/>
                    </a:lnTo>
                    <a:lnTo>
                      <a:pt x="1483" y="2843"/>
                    </a:lnTo>
                    <a:lnTo>
                      <a:pt x="1441" y="2909"/>
                    </a:lnTo>
                    <a:lnTo>
                      <a:pt x="1387" y="2996"/>
                    </a:lnTo>
                    <a:lnTo>
                      <a:pt x="1322" y="3101"/>
                    </a:lnTo>
                    <a:lnTo>
                      <a:pt x="1249" y="3217"/>
                    </a:lnTo>
                    <a:lnTo>
                      <a:pt x="1170" y="3344"/>
                    </a:lnTo>
                    <a:lnTo>
                      <a:pt x="1089" y="3477"/>
                    </a:lnTo>
                    <a:lnTo>
                      <a:pt x="1007" y="3613"/>
                    </a:lnTo>
                    <a:lnTo>
                      <a:pt x="926" y="3749"/>
                    </a:lnTo>
                    <a:lnTo>
                      <a:pt x="851" y="3880"/>
                    </a:lnTo>
                    <a:lnTo>
                      <a:pt x="781" y="4003"/>
                    </a:lnTo>
                    <a:lnTo>
                      <a:pt x="749" y="4062"/>
                    </a:lnTo>
                    <a:lnTo>
                      <a:pt x="721" y="4116"/>
                    </a:lnTo>
                    <a:lnTo>
                      <a:pt x="695" y="4166"/>
                    </a:lnTo>
                    <a:lnTo>
                      <a:pt x="672" y="4213"/>
                    </a:lnTo>
                    <a:lnTo>
                      <a:pt x="652" y="4255"/>
                    </a:lnTo>
                    <a:lnTo>
                      <a:pt x="637" y="4292"/>
                    </a:lnTo>
                    <a:lnTo>
                      <a:pt x="626" y="4323"/>
                    </a:lnTo>
                    <a:lnTo>
                      <a:pt x="618" y="4348"/>
                    </a:lnTo>
                    <a:lnTo>
                      <a:pt x="607" y="4396"/>
                    </a:lnTo>
                    <a:lnTo>
                      <a:pt x="594" y="4449"/>
                    </a:lnTo>
                    <a:lnTo>
                      <a:pt x="577" y="4508"/>
                    </a:lnTo>
                    <a:lnTo>
                      <a:pt x="560" y="4569"/>
                    </a:lnTo>
                    <a:lnTo>
                      <a:pt x="540" y="4635"/>
                    </a:lnTo>
                    <a:lnTo>
                      <a:pt x="518" y="4702"/>
                    </a:lnTo>
                    <a:lnTo>
                      <a:pt x="495" y="4772"/>
                    </a:lnTo>
                    <a:lnTo>
                      <a:pt x="469" y="4843"/>
                    </a:lnTo>
                    <a:lnTo>
                      <a:pt x="442" y="4914"/>
                    </a:lnTo>
                    <a:lnTo>
                      <a:pt x="414" y="4985"/>
                    </a:lnTo>
                    <a:lnTo>
                      <a:pt x="384" y="5054"/>
                    </a:lnTo>
                    <a:lnTo>
                      <a:pt x="353" y="5122"/>
                    </a:lnTo>
                    <a:lnTo>
                      <a:pt x="337" y="5154"/>
                    </a:lnTo>
                    <a:lnTo>
                      <a:pt x="322" y="5186"/>
                    </a:lnTo>
                    <a:lnTo>
                      <a:pt x="305" y="5218"/>
                    </a:lnTo>
                    <a:lnTo>
                      <a:pt x="288" y="5248"/>
                    </a:lnTo>
                    <a:lnTo>
                      <a:pt x="271" y="5277"/>
                    </a:lnTo>
                    <a:lnTo>
                      <a:pt x="254" y="5305"/>
                    </a:lnTo>
                    <a:lnTo>
                      <a:pt x="238" y="5331"/>
                    </a:lnTo>
                    <a:lnTo>
                      <a:pt x="220" y="5357"/>
                    </a:lnTo>
                    <a:lnTo>
                      <a:pt x="203" y="5382"/>
                    </a:lnTo>
                    <a:lnTo>
                      <a:pt x="185" y="5404"/>
                    </a:lnTo>
                    <a:lnTo>
                      <a:pt x="168" y="5425"/>
                    </a:lnTo>
                    <a:lnTo>
                      <a:pt x="152" y="5445"/>
                    </a:lnTo>
                    <a:lnTo>
                      <a:pt x="121" y="5481"/>
                    </a:lnTo>
                    <a:lnTo>
                      <a:pt x="91" y="5513"/>
                    </a:lnTo>
                    <a:lnTo>
                      <a:pt x="66" y="5540"/>
                    </a:lnTo>
                    <a:lnTo>
                      <a:pt x="43" y="5566"/>
                    </a:lnTo>
                    <a:lnTo>
                      <a:pt x="34" y="5577"/>
                    </a:lnTo>
                    <a:lnTo>
                      <a:pt x="25" y="5588"/>
                    </a:lnTo>
                    <a:lnTo>
                      <a:pt x="18" y="5599"/>
                    </a:lnTo>
                    <a:lnTo>
                      <a:pt x="11" y="5609"/>
                    </a:lnTo>
                    <a:lnTo>
                      <a:pt x="6" y="5618"/>
                    </a:lnTo>
                    <a:lnTo>
                      <a:pt x="3" y="5628"/>
                    </a:lnTo>
                    <a:lnTo>
                      <a:pt x="1" y="5637"/>
                    </a:lnTo>
                    <a:lnTo>
                      <a:pt x="0" y="5647"/>
                    </a:lnTo>
                    <a:lnTo>
                      <a:pt x="1" y="5656"/>
                    </a:lnTo>
                    <a:lnTo>
                      <a:pt x="4" y="5665"/>
                    </a:lnTo>
                    <a:lnTo>
                      <a:pt x="9" y="5674"/>
                    </a:lnTo>
                    <a:lnTo>
                      <a:pt x="15" y="5685"/>
                    </a:lnTo>
                    <a:lnTo>
                      <a:pt x="24" y="5695"/>
                    </a:lnTo>
                    <a:lnTo>
                      <a:pt x="34" y="5705"/>
                    </a:lnTo>
                    <a:lnTo>
                      <a:pt x="46" y="5715"/>
                    </a:lnTo>
                    <a:lnTo>
                      <a:pt x="61" y="5726"/>
                    </a:lnTo>
                    <a:lnTo>
                      <a:pt x="77" y="5739"/>
                    </a:lnTo>
                    <a:lnTo>
                      <a:pt x="96" y="5752"/>
                    </a:lnTo>
                    <a:lnTo>
                      <a:pt x="118" y="5765"/>
                    </a:lnTo>
                    <a:lnTo>
                      <a:pt x="141" y="5780"/>
                    </a:lnTo>
                    <a:lnTo>
                      <a:pt x="166" y="5794"/>
                    </a:lnTo>
                    <a:lnTo>
                      <a:pt x="192" y="5808"/>
                    </a:lnTo>
                    <a:lnTo>
                      <a:pt x="218" y="5822"/>
                    </a:lnTo>
                    <a:lnTo>
                      <a:pt x="245" y="5834"/>
                    </a:lnTo>
                    <a:lnTo>
                      <a:pt x="271" y="5846"/>
                    </a:lnTo>
                    <a:lnTo>
                      <a:pt x="298" y="5858"/>
                    </a:lnTo>
                    <a:lnTo>
                      <a:pt x="325" y="5870"/>
                    </a:lnTo>
                    <a:lnTo>
                      <a:pt x="352" y="5880"/>
                    </a:lnTo>
                    <a:lnTo>
                      <a:pt x="405" y="5899"/>
                    </a:lnTo>
                    <a:lnTo>
                      <a:pt x="459" y="5917"/>
                    </a:lnTo>
                    <a:lnTo>
                      <a:pt x="509" y="5932"/>
                    </a:lnTo>
                    <a:lnTo>
                      <a:pt x="558" y="5945"/>
                    </a:lnTo>
                    <a:lnTo>
                      <a:pt x="603" y="5957"/>
                    </a:lnTo>
                    <a:lnTo>
                      <a:pt x="645" y="5967"/>
                    </a:lnTo>
                    <a:lnTo>
                      <a:pt x="682" y="5974"/>
                    </a:lnTo>
                    <a:lnTo>
                      <a:pt x="714" y="5981"/>
                    </a:lnTo>
                    <a:lnTo>
                      <a:pt x="760" y="5989"/>
                    </a:lnTo>
                    <a:lnTo>
                      <a:pt x="776" y="5992"/>
                    </a:lnTo>
                    <a:lnTo>
                      <a:pt x="810" y="5937"/>
                    </a:lnTo>
                    <a:lnTo>
                      <a:pt x="905" y="5783"/>
                    </a:lnTo>
                    <a:lnTo>
                      <a:pt x="1053" y="5541"/>
                    </a:lnTo>
                    <a:lnTo>
                      <a:pt x="1246" y="5224"/>
                    </a:lnTo>
                    <a:lnTo>
                      <a:pt x="1356" y="5042"/>
                    </a:lnTo>
                    <a:lnTo>
                      <a:pt x="1474" y="4846"/>
                    </a:lnTo>
                    <a:lnTo>
                      <a:pt x="1598" y="4639"/>
                    </a:lnTo>
                    <a:lnTo>
                      <a:pt x="1728" y="4420"/>
                    </a:lnTo>
                    <a:lnTo>
                      <a:pt x="1863" y="4192"/>
                    </a:lnTo>
                    <a:lnTo>
                      <a:pt x="2000" y="3957"/>
                    </a:lnTo>
                    <a:lnTo>
                      <a:pt x="2141" y="3716"/>
                    </a:lnTo>
                    <a:lnTo>
                      <a:pt x="2282" y="3471"/>
                    </a:lnTo>
                    <a:lnTo>
                      <a:pt x="2424" y="3224"/>
                    </a:lnTo>
                    <a:lnTo>
                      <a:pt x="2564" y="2975"/>
                    </a:lnTo>
                    <a:lnTo>
                      <a:pt x="2702" y="2727"/>
                    </a:lnTo>
                    <a:lnTo>
                      <a:pt x="2838" y="2482"/>
                    </a:lnTo>
                    <a:lnTo>
                      <a:pt x="2968" y="2240"/>
                    </a:lnTo>
                    <a:lnTo>
                      <a:pt x="3094" y="2004"/>
                    </a:lnTo>
                    <a:lnTo>
                      <a:pt x="3212" y="1775"/>
                    </a:lnTo>
                    <a:lnTo>
                      <a:pt x="3324" y="1555"/>
                    </a:lnTo>
                    <a:lnTo>
                      <a:pt x="3426" y="1344"/>
                    </a:lnTo>
                    <a:lnTo>
                      <a:pt x="3518" y="1145"/>
                    </a:lnTo>
                    <a:lnTo>
                      <a:pt x="3600" y="961"/>
                    </a:lnTo>
                    <a:lnTo>
                      <a:pt x="3671" y="791"/>
                    </a:lnTo>
                    <a:lnTo>
                      <a:pt x="3727" y="639"/>
                    </a:lnTo>
                    <a:lnTo>
                      <a:pt x="3770" y="504"/>
                    </a:lnTo>
                    <a:lnTo>
                      <a:pt x="3798" y="389"/>
                    </a:lnTo>
                    <a:lnTo>
                      <a:pt x="3808" y="296"/>
                    </a:lnTo>
                    <a:close/>
                  </a:path>
                </a:pathLst>
              </a:custGeom>
              <a:solidFill>
                <a:srgbClr val="F8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94" name="Freeform 389">
                <a:extLst>
                  <a:ext uri="{FF2B5EF4-FFF2-40B4-BE49-F238E27FC236}">
                    <a16:creationId xmlns:a16="http://schemas.microsoft.com/office/drawing/2014/main" id="{1CB69179-91AC-42E4-8E0D-C14A8BEE30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" y="1384"/>
                <a:ext cx="200" cy="316"/>
              </a:xfrm>
              <a:custGeom>
                <a:avLst/>
                <a:gdLst>
                  <a:gd name="T0" fmla="*/ 10 w 3808"/>
                  <a:gd name="T1" fmla="*/ 1 h 5992"/>
                  <a:gd name="T2" fmla="*/ 9 w 3808"/>
                  <a:gd name="T3" fmla="*/ 0 h 5992"/>
                  <a:gd name="T4" fmla="*/ 9 w 3808"/>
                  <a:gd name="T5" fmla="*/ 0 h 5992"/>
                  <a:gd name="T6" fmla="*/ 9 w 3808"/>
                  <a:gd name="T7" fmla="*/ 0 h 5992"/>
                  <a:gd name="T8" fmla="*/ 9 w 3808"/>
                  <a:gd name="T9" fmla="*/ 0 h 5992"/>
                  <a:gd name="T10" fmla="*/ 8 w 3808"/>
                  <a:gd name="T11" fmla="*/ 0 h 5992"/>
                  <a:gd name="T12" fmla="*/ 8 w 3808"/>
                  <a:gd name="T13" fmla="*/ 0 h 5992"/>
                  <a:gd name="T14" fmla="*/ 8 w 3808"/>
                  <a:gd name="T15" fmla="*/ 0 h 5992"/>
                  <a:gd name="T16" fmla="*/ 8 w 3808"/>
                  <a:gd name="T17" fmla="*/ 0 h 5992"/>
                  <a:gd name="T18" fmla="*/ 8 w 3808"/>
                  <a:gd name="T19" fmla="*/ 1 h 5992"/>
                  <a:gd name="T20" fmla="*/ 7 w 3808"/>
                  <a:gd name="T21" fmla="*/ 2 h 5992"/>
                  <a:gd name="T22" fmla="*/ 7 w 3808"/>
                  <a:gd name="T23" fmla="*/ 2 h 5992"/>
                  <a:gd name="T24" fmla="*/ 7 w 3808"/>
                  <a:gd name="T25" fmla="*/ 3 h 5992"/>
                  <a:gd name="T26" fmla="*/ 6 w 3808"/>
                  <a:gd name="T27" fmla="*/ 4 h 5992"/>
                  <a:gd name="T28" fmla="*/ 6 w 3808"/>
                  <a:gd name="T29" fmla="*/ 5 h 5992"/>
                  <a:gd name="T30" fmla="*/ 5 w 3808"/>
                  <a:gd name="T31" fmla="*/ 6 h 5992"/>
                  <a:gd name="T32" fmla="*/ 5 w 3808"/>
                  <a:gd name="T33" fmla="*/ 6 h 5992"/>
                  <a:gd name="T34" fmla="*/ 5 w 3808"/>
                  <a:gd name="T35" fmla="*/ 6 h 5992"/>
                  <a:gd name="T36" fmla="*/ 5 w 3808"/>
                  <a:gd name="T37" fmla="*/ 7 h 5992"/>
                  <a:gd name="T38" fmla="*/ 5 w 3808"/>
                  <a:gd name="T39" fmla="*/ 7 h 5992"/>
                  <a:gd name="T40" fmla="*/ 4 w 3808"/>
                  <a:gd name="T41" fmla="*/ 7 h 5992"/>
                  <a:gd name="T42" fmla="*/ 4 w 3808"/>
                  <a:gd name="T43" fmla="*/ 8 h 5992"/>
                  <a:gd name="T44" fmla="*/ 4 w 3808"/>
                  <a:gd name="T45" fmla="*/ 8 h 5992"/>
                  <a:gd name="T46" fmla="*/ 3 w 3808"/>
                  <a:gd name="T47" fmla="*/ 9 h 5992"/>
                  <a:gd name="T48" fmla="*/ 2 w 3808"/>
                  <a:gd name="T49" fmla="*/ 11 h 5992"/>
                  <a:gd name="T50" fmla="*/ 2 w 3808"/>
                  <a:gd name="T51" fmla="*/ 12 h 5992"/>
                  <a:gd name="T52" fmla="*/ 2 w 3808"/>
                  <a:gd name="T53" fmla="*/ 12 h 5992"/>
                  <a:gd name="T54" fmla="*/ 2 w 3808"/>
                  <a:gd name="T55" fmla="*/ 13 h 5992"/>
                  <a:gd name="T56" fmla="*/ 1 w 3808"/>
                  <a:gd name="T57" fmla="*/ 13 h 5992"/>
                  <a:gd name="T58" fmla="*/ 1 w 3808"/>
                  <a:gd name="T59" fmla="*/ 14 h 5992"/>
                  <a:gd name="T60" fmla="*/ 1 w 3808"/>
                  <a:gd name="T61" fmla="*/ 15 h 5992"/>
                  <a:gd name="T62" fmla="*/ 1 w 3808"/>
                  <a:gd name="T63" fmla="*/ 15 h 5992"/>
                  <a:gd name="T64" fmla="*/ 0 w 3808"/>
                  <a:gd name="T65" fmla="*/ 15 h 5992"/>
                  <a:gd name="T66" fmla="*/ 0 w 3808"/>
                  <a:gd name="T67" fmla="*/ 15 h 5992"/>
                  <a:gd name="T68" fmla="*/ 0 w 3808"/>
                  <a:gd name="T69" fmla="*/ 16 h 5992"/>
                  <a:gd name="T70" fmla="*/ 0 w 3808"/>
                  <a:gd name="T71" fmla="*/ 16 h 5992"/>
                  <a:gd name="T72" fmla="*/ 0 w 3808"/>
                  <a:gd name="T73" fmla="*/ 16 h 5992"/>
                  <a:gd name="T74" fmla="*/ 0 w 3808"/>
                  <a:gd name="T75" fmla="*/ 16 h 5992"/>
                  <a:gd name="T76" fmla="*/ 0 w 3808"/>
                  <a:gd name="T77" fmla="*/ 16 h 5992"/>
                  <a:gd name="T78" fmla="*/ 1 w 3808"/>
                  <a:gd name="T79" fmla="*/ 16 h 5992"/>
                  <a:gd name="T80" fmla="*/ 1 w 3808"/>
                  <a:gd name="T81" fmla="*/ 16 h 5992"/>
                  <a:gd name="T82" fmla="*/ 1 w 3808"/>
                  <a:gd name="T83" fmla="*/ 17 h 5992"/>
                  <a:gd name="T84" fmla="*/ 2 w 3808"/>
                  <a:gd name="T85" fmla="*/ 17 h 5992"/>
                  <a:gd name="T86" fmla="*/ 2 w 3808"/>
                  <a:gd name="T87" fmla="*/ 17 h 5992"/>
                  <a:gd name="T88" fmla="*/ 4 w 3808"/>
                  <a:gd name="T89" fmla="*/ 14 h 5992"/>
                  <a:gd name="T90" fmla="*/ 5 w 3808"/>
                  <a:gd name="T91" fmla="*/ 12 h 5992"/>
                  <a:gd name="T92" fmla="*/ 7 w 3808"/>
                  <a:gd name="T93" fmla="*/ 9 h 5992"/>
                  <a:gd name="T94" fmla="*/ 8 w 3808"/>
                  <a:gd name="T95" fmla="*/ 6 h 5992"/>
                  <a:gd name="T96" fmla="*/ 9 w 3808"/>
                  <a:gd name="T97" fmla="*/ 4 h 5992"/>
                  <a:gd name="T98" fmla="*/ 10 w 3808"/>
                  <a:gd name="T99" fmla="*/ 2 h 599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3808" h="5992">
                    <a:moveTo>
                      <a:pt x="3808" y="296"/>
                    </a:moveTo>
                    <a:lnTo>
                      <a:pt x="3793" y="289"/>
                    </a:lnTo>
                    <a:lnTo>
                      <a:pt x="3752" y="270"/>
                    </a:lnTo>
                    <a:lnTo>
                      <a:pt x="3691" y="242"/>
                    </a:lnTo>
                    <a:lnTo>
                      <a:pt x="3619" y="207"/>
                    </a:lnTo>
                    <a:lnTo>
                      <a:pt x="3541" y="168"/>
                    </a:lnTo>
                    <a:lnTo>
                      <a:pt x="3465" y="129"/>
                    </a:lnTo>
                    <a:lnTo>
                      <a:pt x="3430" y="110"/>
                    </a:lnTo>
                    <a:lnTo>
                      <a:pt x="3399" y="91"/>
                    </a:lnTo>
                    <a:lnTo>
                      <a:pt x="3371" y="73"/>
                    </a:lnTo>
                    <a:lnTo>
                      <a:pt x="3347" y="57"/>
                    </a:lnTo>
                    <a:lnTo>
                      <a:pt x="3328" y="44"/>
                    </a:lnTo>
                    <a:lnTo>
                      <a:pt x="3308" y="33"/>
                    </a:lnTo>
                    <a:lnTo>
                      <a:pt x="3289" y="24"/>
                    </a:lnTo>
                    <a:lnTo>
                      <a:pt x="3269" y="16"/>
                    </a:lnTo>
                    <a:lnTo>
                      <a:pt x="3249" y="10"/>
                    </a:lnTo>
                    <a:lnTo>
                      <a:pt x="3229" y="6"/>
                    </a:lnTo>
                    <a:lnTo>
                      <a:pt x="3209" y="3"/>
                    </a:lnTo>
                    <a:lnTo>
                      <a:pt x="3189" y="1"/>
                    </a:lnTo>
                    <a:lnTo>
                      <a:pt x="3169" y="1"/>
                    </a:lnTo>
                    <a:lnTo>
                      <a:pt x="3150" y="0"/>
                    </a:lnTo>
                    <a:lnTo>
                      <a:pt x="3129" y="1"/>
                    </a:lnTo>
                    <a:lnTo>
                      <a:pt x="3110" y="2"/>
                    </a:lnTo>
                    <a:lnTo>
                      <a:pt x="3070" y="4"/>
                    </a:lnTo>
                    <a:lnTo>
                      <a:pt x="3030" y="5"/>
                    </a:lnTo>
                    <a:lnTo>
                      <a:pt x="3021" y="6"/>
                    </a:lnTo>
                    <a:lnTo>
                      <a:pt x="3011" y="10"/>
                    </a:lnTo>
                    <a:lnTo>
                      <a:pt x="3000" y="17"/>
                    </a:lnTo>
                    <a:lnTo>
                      <a:pt x="2991" y="25"/>
                    </a:lnTo>
                    <a:lnTo>
                      <a:pt x="2981" y="36"/>
                    </a:lnTo>
                    <a:lnTo>
                      <a:pt x="2972" y="49"/>
                    </a:lnTo>
                    <a:lnTo>
                      <a:pt x="2961" y="66"/>
                    </a:lnTo>
                    <a:lnTo>
                      <a:pt x="2951" y="83"/>
                    </a:lnTo>
                    <a:lnTo>
                      <a:pt x="2941" y="104"/>
                    </a:lnTo>
                    <a:lnTo>
                      <a:pt x="2930" y="125"/>
                    </a:lnTo>
                    <a:lnTo>
                      <a:pt x="2919" y="149"/>
                    </a:lnTo>
                    <a:lnTo>
                      <a:pt x="2907" y="174"/>
                    </a:lnTo>
                    <a:lnTo>
                      <a:pt x="2884" y="231"/>
                    </a:lnTo>
                    <a:lnTo>
                      <a:pt x="2857" y="295"/>
                    </a:lnTo>
                    <a:lnTo>
                      <a:pt x="2829" y="365"/>
                    </a:lnTo>
                    <a:lnTo>
                      <a:pt x="2798" y="440"/>
                    </a:lnTo>
                    <a:lnTo>
                      <a:pt x="2763" y="521"/>
                    </a:lnTo>
                    <a:lnTo>
                      <a:pt x="2725" y="607"/>
                    </a:lnTo>
                    <a:lnTo>
                      <a:pt x="2704" y="651"/>
                    </a:lnTo>
                    <a:lnTo>
                      <a:pt x="2682" y="696"/>
                    </a:lnTo>
                    <a:lnTo>
                      <a:pt x="2659" y="742"/>
                    </a:lnTo>
                    <a:lnTo>
                      <a:pt x="2635" y="789"/>
                    </a:lnTo>
                    <a:lnTo>
                      <a:pt x="2610" y="836"/>
                    </a:lnTo>
                    <a:lnTo>
                      <a:pt x="2584" y="884"/>
                    </a:lnTo>
                    <a:lnTo>
                      <a:pt x="2556" y="933"/>
                    </a:lnTo>
                    <a:lnTo>
                      <a:pt x="2527" y="983"/>
                    </a:lnTo>
                    <a:lnTo>
                      <a:pt x="2461" y="1093"/>
                    </a:lnTo>
                    <a:lnTo>
                      <a:pt x="2399" y="1200"/>
                    </a:lnTo>
                    <a:lnTo>
                      <a:pt x="2341" y="1302"/>
                    </a:lnTo>
                    <a:lnTo>
                      <a:pt x="2288" y="1400"/>
                    </a:lnTo>
                    <a:lnTo>
                      <a:pt x="2237" y="1492"/>
                    </a:lnTo>
                    <a:lnTo>
                      <a:pt x="2191" y="1580"/>
                    </a:lnTo>
                    <a:lnTo>
                      <a:pt x="2148" y="1662"/>
                    </a:lnTo>
                    <a:lnTo>
                      <a:pt x="2110" y="1739"/>
                    </a:lnTo>
                    <a:lnTo>
                      <a:pt x="2075" y="1809"/>
                    </a:lnTo>
                    <a:lnTo>
                      <a:pt x="2044" y="1875"/>
                    </a:lnTo>
                    <a:lnTo>
                      <a:pt x="2017" y="1933"/>
                    </a:lnTo>
                    <a:lnTo>
                      <a:pt x="1994" y="1985"/>
                    </a:lnTo>
                    <a:lnTo>
                      <a:pt x="1976" y="2030"/>
                    </a:lnTo>
                    <a:lnTo>
                      <a:pt x="1960" y="2068"/>
                    </a:lnTo>
                    <a:lnTo>
                      <a:pt x="1949" y="2099"/>
                    </a:lnTo>
                    <a:lnTo>
                      <a:pt x="1943" y="2122"/>
                    </a:lnTo>
                    <a:lnTo>
                      <a:pt x="1940" y="2132"/>
                    </a:lnTo>
                    <a:lnTo>
                      <a:pt x="1933" y="2156"/>
                    </a:lnTo>
                    <a:lnTo>
                      <a:pt x="1919" y="2195"/>
                    </a:lnTo>
                    <a:lnTo>
                      <a:pt x="1900" y="2245"/>
                    </a:lnTo>
                    <a:lnTo>
                      <a:pt x="1888" y="2274"/>
                    </a:lnTo>
                    <a:lnTo>
                      <a:pt x="1874" y="2304"/>
                    </a:lnTo>
                    <a:lnTo>
                      <a:pt x="1859" y="2335"/>
                    </a:lnTo>
                    <a:lnTo>
                      <a:pt x="1843" y="2368"/>
                    </a:lnTo>
                    <a:lnTo>
                      <a:pt x="1824" y="2403"/>
                    </a:lnTo>
                    <a:lnTo>
                      <a:pt x="1805" y="2437"/>
                    </a:lnTo>
                    <a:lnTo>
                      <a:pt x="1782" y="2471"/>
                    </a:lnTo>
                    <a:lnTo>
                      <a:pt x="1759" y="2507"/>
                    </a:lnTo>
                    <a:lnTo>
                      <a:pt x="1734" y="2541"/>
                    </a:lnTo>
                    <a:lnTo>
                      <a:pt x="1711" y="2573"/>
                    </a:lnTo>
                    <a:lnTo>
                      <a:pt x="1687" y="2601"/>
                    </a:lnTo>
                    <a:lnTo>
                      <a:pt x="1666" y="2629"/>
                    </a:lnTo>
                    <a:lnTo>
                      <a:pt x="1625" y="2677"/>
                    </a:lnTo>
                    <a:lnTo>
                      <a:pt x="1590" y="2716"/>
                    </a:lnTo>
                    <a:lnTo>
                      <a:pt x="1560" y="2747"/>
                    </a:lnTo>
                    <a:lnTo>
                      <a:pt x="1539" y="2768"/>
                    </a:lnTo>
                    <a:lnTo>
                      <a:pt x="1525" y="2781"/>
                    </a:lnTo>
                    <a:lnTo>
                      <a:pt x="1520" y="2786"/>
                    </a:lnTo>
                    <a:lnTo>
                      <a:pt x="1511" y="2801"/>
                    </a:lnTo>
                    <a:lnTo>
                      <a:pt x="1483" y="2843"/>
                    </a:lnTo>
                    <a:lnTo>
                      <a:pt x="1441" y="2909"/>
                    </a:lnTo>
                    <a:lnTo>
                      <a:pt x="1387" y="2996"/>
                    </a:lnTo>
                    <a:lnTo>
                      <a:pt x="1322" y="3101"/>
                    </a:lnTo>
                    <a:lnTo>
                      <a:pt x="1249" y="3217"/>
                    </a:lnTo>
                    <a:lnTo>
                      <a:pt x="1170" y="3344"/>
                    </a:lnTo>
                    <a:lnTo>
                      <a:pt x="1089" y="3477"/>
                    </a:lnTo>
                    <a:lnTo>
                      <a:pt x="1007" y="3613"/>
                    </a:lnTo>
                    <a:lnTo>
                      <a:pt x="926" y="3749"/>
                    </a:lnTo>
                    <a:lnTo>
                      <a:pt x="851" y="3880"/>
                    </a:lnTo>
                    <a:lnTo>
                      <a:pt x="781" y="4003"/>
                    </a:lnTo>
                    <a:lnTo>
                      <a:pt x="749" y="4062"/>
                    </a:lnTo>
                    <a:lnTo>
                      <a:pt x="721" y="4116"/>
                    </a:lnTo>
                    <a:lnTo>
                      <a:pt x="695" y="4166"/>
                    </a:lnTo>
                    <a:lnTo>
                      <a:pt x="672" y="4213"/>
                    </a:lnTo>
                    <a:lnTo>
                      <a:pt x="652" y="4255"/>
                    </a:lnTo>
                    <a:lnTo>
                      <a:pt x="637" y="4292"/>
                    </a:lnTo>
                    <a:lnTo>
                      <a:pt x="626" y="4323"/>
                    </a:lnTo>
                    <a:lnTo>
                      <a:pt x="618" y="4348"/>
                    </a:lnTo>
                    <a:lnTo>
                      <a:pt x="607" y="4396"/>
                    </a:lnTo>
                    <a:lnTo>
                      <a:pt x="594" y="4449"/>
                    </a:lnTo>
                    <a:lnTo>
                      <a:pt x="577" y="4508"/>
                    </a:lnTo>
                    <a:lnTo>
                      <a:pt x="560" y="4569"/>
                    </a:lnTo>
                    <a:lnTo>
                      <a:pt x="540" y="4635"/>
                    </a:lnTo>
                    <a:lnTo>
                      <a:pt x="518" y="4702"/>
                    </a:lnTo>
                    <a:lnTo>
                      <a:pt x="495" y="4772"/>
                    </a:lnTo>
                    <a:lnTo>
                      <a:pt x="469" y="4843"/>
                    </a:lnTo>
                    <a:lnTo>
                      <a:pt x="442" y="4914"/>
                    </a:lnTo>
                    <a:lnTo>
                      <a:pt x="414" y="4985"/>
                    </a:lnTo>
                    <a:lnTo>
                      <a:pt x="384" y="5054"/>
                    </a:lnTo>
                    <a:lnTo>
                      <a:pt x="353" y="5122"/>
                    </a:lnTo>
                    <a:lnTo>
                      <a:pt x="337" y="5154"/>
                    </a:lnTo>
                    <a:lnTo>
                      <a:pt x="322" y="5186"/>
                    </a:lnTo>
                    <a:lnTo>
                      <a:pt x="305" y="5218"/>
                    </a:lnTo>
                    <a:lnTo>
                      <a:pt x="288" y="5248"/>
                    </a:lnTo>
                    <a:lnTo>
                      <a:pt x="271" y="5277"/>
                    </a:lnTo>
                    <a:lnTo>
                      <a:pt x="254" y="5305"/>
                    </a:lnTo>
                    <a:lnTo>
                      <a:pt x="238" y="5331"/>
                    </a:lnTo>
                    <a:lnTo>
                      <a:pt x="220" y="5357"/>
                    </a:lnTo>
                    <a:lnTo>
                      <a:pt x="203" y="5382"/>
                    </a:lnTo>
                    <a:lnTo>
                      <a:pt x="185" y="5404"/>
                    </a:lnTo>
                    <a:lnTo>
                      <a:pt x="168" y="5425"/>
                    </a:lnTo>
                    <a:lnTo>
                      <a:pt x="152" y="5445"/>
                    </a:lnTo>
                    <a:lnTo>
                      <a:pt x="121" y="5481"/>
                    </a:lnTo>
                    <a:lnTo>
                      <a:pt x="91" y="5513"/>
                    </a:lnTo>
                    <a:lnTo>
                      <a:pt x="66" y="5540"/>
                    </a:lnTo>
                    <a:lnTo>
                      <a:pt x="43" y="5566"/>
                    </a:lnTo>
                    <a:lnTo>
                      <a:pt x="34" y="5577"/>
                    </a:lnTo>
                    <a:lnTo>
                      <a:pt x="25" y="5588"/>
                    </a:lnTo>
                    <a:lnTo>
                      <a:pt x="18" y="5599"/>
                    </a:lnTo>
                    <a:lnTo>
                      <a:pt x="11" y="5609"/>
                    </a:lnTo>
                    <a:lnTo>
                      <a:pt x="6" y="5618"/>
                    </a:lnTo>
                    <a:lnTo>
                      <a:pt x="3" y="5628"/>
                    </a:lnTo>
                    <a:lnTo>
                      <a:pt x="1" y="5637"/>
                    </a:lnTo>
                    <a:lnTo>
                      <a:pt x="0" y="5647"/>
                    </a:lnTo>
                    <a:lnTo>
                      <a:pt x="1" y="5656"/>
                    </a:lnTo>
                    <a:lnTo>
                      <a:pt x="4" y="5665"/>
                    </a:lnTo>
                    <a:lnTo>
                      <a:pt x="9" y="5674"/>
                    </a:lnTo>
                    <a:lnTo>
                      <a:pt x="15" y="5685"/>
                    </a:lnTo>
                    <a:lnTo>
                      <a:pt x="24" y="5695"/>
                    </a:lnTo>
                    <a:lnTo>
                      <a:pt x="34" y="5705"/>
                    </a:lnTo>
                    <a:lnTo>
                      <a:pt x="46" y="5715"/>
                    </a:lnTo>
                    <a:lnTo>
                      <a:pt x="61" y="5726"/>
                    </a:lnTo>
                    <a:lnTo>
                      <a:pt x="77" y="5739"/>
                    </a:lnTo>
                    <a:lnTo>
                      <a:pt x="96" y="5752"/>
                    </a:lnTo>
                    <a:lnTo>
                      <a:pt x="118" y="5765"/>
                    </a:lnTo>
                    <a:lnTo>
                      <a:pt x="141" y="5780"/>
                    </a:lnTo>
                    <a:lnTo>
                      <a:pt x="166" y="5794"/>
                    </a:lnTo>
                    <a:lnTo>
                      <a:pt x="192" y="5808"/>
                    </a:lnTo>
                    <a:lnTo>
                      <a:pt x="218" y="5822"/>
                    </a:lnTo>
                    <a:lnTo>
                      <a:pt x="245" y="5834"/>
                    </a:lnTo>
                    <a:lnTo>
                      <a:pt x="271" y="5846"/>
                    </a:lnTo>
                    <a:lnTo>
                      <a:pt x="298" y="5858"/>
                    </a:lnTo>
                    <a:lnTo>
                      <a:pt x="325" y="5870"/>
                    </a:lnTo>
                    <a:lnTo>
                      <a:pt x="352" y="5880"/>
                    </a:lnTo>
                    <a:lnTo>
                      <a:pt x="405" y="5899"/>
                    </a:lnTo>
                    <a:lnTo>
                      <a:pt x="459" y="5917"/>
                    </a:lnTo>
                    <a:lnTo>
                      <a:pt x="509" y="5932"/>
                    </a:lnTo>
                    <a:lnTo>
                      <a:pt x="558" y="5945"/>
                    </a:lnTo>
                    <a:lnTo>
                      <a:pt x="603" y="5957"/>
                    </a:lnTo>
                    <a:lnTo>
                      <a:pt x="645" y="5967"/>
                    </a:lnTo>
                    <a:lnTo>
                      <a:pt x="682" y="5974"/>
                    </a:lnTo>
                    <a:lnTo>
                      <a:pt x="714" y="5981"/>
                    </a:lnTo>
                    <a:lnTo>
                      <a:pt x="760" y="5989"/>
                    </a:lnTo>
                    <a:lnTo>
                      <a:pt x="776" y="5992"/>
                    </a:lnTo>
                    <a:lnTo>
                      <a:pt x="810" y="5937"/>
                    </a:lnTo>
                    <a:lnTo>
                      <a:pt x="905" y="5783"/>
                    </a:lnTo>
                    <a:lnTo>
                      <a:pt x="1053" y="5541"/>
                    </a:lnTo>
                    <a:lnTo>
                      <a:pt x="1246" y="5224"/>
                    </a:lnTo>
                    <a:lnTo>
                      <a:pt x="1356" y="5042"/>
                    </a:lnTo>
                    <a:lnTo>
                      <a:pt x="1474" y="4846"/>
                    </a:lnTo>
                    <a:lnTo>
                      <a:pt x="1598" y="4639"/>
                    </a:lnTo>
                    <a:lnTo>
                      <a:pt x="1728" y="4420"/>
                    </a:lnTo>
                    <a:lnTo>
                      <a:pt x="1863" y="4192"/>
                    </a:lnTo>
                    <a:lnTo>
                      <a:pt x="2000" y="3957"/>
                    </a:lnTo>
                    <a:lnTo>
                      <a:pt x="2141" y="3716"/>
                    </a:lnTo>
                    <a:lnTo>
                      <a:pt x="2282" y="3471"/>
                    </a:lnTo>
                    <a:lnTo>
                      <a:pt x="2424" y="3224"/>
                    </a:lnTo>
                    <a:lnTo>
                      <a:pt x="2564" y="2975"/>
                    </a:lnTo>
                    <a:lnTo>
                      <a:pt x="2702" y="2727"/>
                    </a:lnTo>
                    <a:lnTo>
                      <a:pt x="2838" y="2482"/>
                    </a:lnTo>
                    <a:lnTo>
                      <a:pt x="2968" y="2240"/>
                    </a:lnTo>
                    <a:lnTo>
                      <a:pt x="3094" y="2004"/>
                    </a:lnTo>
                    <a:lnTo>
                      <a:pt x="3212" y="1775"/>
                    </a:lnTo>
                    <a:lnTo>
                      <a:pt x="3324" y="1555"/>
                    </a:lnTo>
                    <a:lnTo>
                      <a:pt x="3426" y="1344"/>
                    </a:lnTo>
                    <a:lnTo>
                      <a:pt x="3518" y="1145"/>
                    </a:lnTo>
                    <a:lnTo>
                      <a:pt x="3600" y="961"/>
                    </a:lnTo>
                    <a:lnTo>
                      <a:pt x="3671" y="791"/>
                    </a:lnTo>
                    <a:lnTo>
                      <a:pt x="3727" y="639"/>
                    </a:lnTo>
                    <a:lnTo>
                      <a:pt x="3770" y="504"/>
                    </a:lnTo>
                    <a:lnTo>
                      <a:pt x="3798" y="389"/>
                    </a:lnTo>
                    <a:lnTo>
                      <a:pt x="3808" y="296"/>
                    </a:lnTo>
                  </a:path>
                </a:pathLst>
              </a:custGeom>
              <a:noFill/>
              <a:ln w="0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95" name="Freeform 390">
                <a:extLst>
                  <a:ext uri="{FF2B5EF4-FFF2-40B4-BE49-F238E27FC236}">
                    <a16:creationId xmlns:a16="http://schemas.microsoft.com/office/drawing/2014/main" id="{7703F92F-409A-46E4-A98B-45FD645DA0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1387"/>
                <a:ext cx="62" cy="110"/>
              </a:xfrm>
              <a:custGeom>
                <a:avLst/>
                <a:gdLst>
                  <a:gd name="T0" fmla="*/ 3 w 1178"/>
                  <a:gd name="T1" fmla="*/ 0 h 2083"/>
                  <a:gd name="T2" fmla="*/ 3 w 1178"/>
                  <a:gd name="T3" fmla="*/ 1 h 2083"/>
                  <a:gd name="T4" fmla="*/ 3 w 1178"/>
                  <a:gd name="T5" fmla="*/ 1 h 2083"/>
                  <a:gd name="T6" fmla="*/ 2 w 1178"/>
                  <a:gd name="T7" fmla="*/ 2 h 2083"/>
                  <a:gd name="T8" fmla="*/ 2 w 1178"/>
                  <a:gd name="T9" fmla="*/ 3 h 2083"/>
                  <a:gd name="T10" fmla="*/ 1 w 1178"/>
                  <a:gd name="T11" fmla="*/ 4 h 2083"/>
                  <a:gd name="T12" fmla="*/ 1 w 1178"/>
                  <a:gd name="T13" fmla="*/ 5 h 2083"/>
                  <a:gd name="T14" fmla="*/ 1 w 1178"/>
                  <a:gd name="T15" fmla="*/ 6 h 2083"/>
                  <a:gd name="T16" fmla="*/ 0 w 1178"/>
                  <a:gd name="T17" fmla="*/ 6 h 2083"/>
                  <a:gd name="T18" fmla="*/ 0 w 1178"/>
                  <a:gd name="T19" fmla="*/ 6 h 2083"/>
                  <a:gd name="T20" fmla="*/ 0 w 1178"/>
                  <a:gd name="T21" fmla="*/ 6 h 2083"/>
                  <a:gd name="T22" fmla="*/ 0 w 1178"/>
                  <a:gd name="T23" fmla="*/ 5 h 2083"/>
                  <a:gd name="T24" fmla="*/ 0 w 1178"/>
                  <a:gd name="T25" fmla="*/ 5 h 2083"/>
                  <a:gd name="T26" fmla="*/ 0 w 1178"/>
                  <a:gd name="T27" fmla="*/ 5 h 2083"/>
                  <a:gd name="T28" fmla="*/ 1 w 1178"/>
                  <a:gd name="T29" fmla="*/ 4 h 2083"/>
                  <a:gd name="T30" fmla="*/ 1 w 1178"/>
                  <a:gd name="T31" fmla="*/ 4 h 2083"/>
                  <a:gd name="T32" fmla="*/ 1 w 1178"/>
                  <a:gd name="T33" fmla="*/ 4 h 2083"/>
                  <a:gd name="T34" fmla="*/ 1 w 1178"/>
                  <a:gd name="T35" fmla="*/ 4 h 2083"/>
                  <a:gd name="T36" fmla="*/ 1 w 1178"/>
                  <a:gd name="T37" fmla="*/ 4 h 2083"/>
                  <a:gd name="T38" fmla="*/ 1 w 1178"/>
                  <a:gd name="T39" fmla="*/ 3 h 2083"/>
                  <a:gd name="T40" fmla="*/ 1 w 1178"/>
                  <a:gd name="T41" fmla="*/ 3 h 2083"/>
                  <a:gd name="T42" fmla="*/ 2 w 1178"/>
                  <a:gd name="T43" fmla="*/ 3 h 2083"/>
                  <a:gd name="T44" fmla="*/ 2 w 1178"/>
                  <a:gd name="T45" fmla="*/ 2 h 2083"/>
                  <a:gd name="T46" fmla="*/ 2 w 1178"/>
                  <a:gd name="T47" fmla="*/ 2 h 2083"/>
                  <a:gd name="T48" fmla="*/ 2 w 1178"/>
                  <a:gd name="T49" fmla="*/ 2 h 2083"/>
                  <a:gd name="T50" fmla="*/ 2 w 1178"/>
                  <a:gd name="T51" fmla="*/ 1 h 2083"/>
                  <a:gd name="T52" fmla="*/ 2 w 1178"/>
                  <a:gd name="T53" fmla="*/ 1 h 2083"/>
                  <a:gd name="T54" fmla="*/ 2 w 1178"/>
                  <a:gd name="T55" fmla="*/ 1 h 2083"/>
                  <a:gd name="T56" fmla="*/ 3 w 1178"/>
                  <a:gd name="T57" fmla="*/ 1 h 2083"/>
                  <a:gd name="T58" fmla="*/ 3 w 1178"/>
                  <a:gd name="T59" fmla="*/ 0 h 2083"/>
                  <a:gd name="T60" fmla="*/ 3 w 1178"/>
                  <a:gd name="T61" fmla="*/ 0 h 2083"/>
                  <a:gd name="T62" fmla="*/ 3 w 1178"/>
                  <a:gd name="T63" fmla="*/ 0 h 2083"/>
                  <a:gd name="T64" fmla="*/ 3 w 1178"/>
                  <a:gd name="T65" fmla="*/ 0 h 2083"/>
                  <a:gd name="T66" fmla="*/ 3 w 1178"/>
                  <a:gd name="T67" fmla="*/ 0 h 2083"/>
                  <a:gd name="T68" fmla="*/ 3 w 1178"/>
                  <a:gd name="T69" fmla="*/ 0 h 2083"/>
                  <a:gd name="T70" fmla="*/ 3 w 1178"/>
                  <a:gd name="T71" fmla="*/ 0 h 2083"/>
                  <a:gd name="T72" fmla="*/ 3 w 1178"/>
                  <a:gd name="T73" fmla="*/ 0 h 2083"/>
                  <a:gd name="T74" fmla="*/ 3 w 1178"/>
                  <a:gd name="T75" fmla="*/ 0 h 2083"/>
                  <a:gd name="T76" fmla="*/ 3 w 1178"/>
                  <a:gd name="T77" fmla="*/ 0 h 2083"/>
                  <a:gd name="T78" fmla="*/ 3 w 1178"/>
                  <a:gd name="T79" fmla="*/ 0 h 208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178" h="2083">
                    <a:moveTo>
                      <a:pt x="1178" y="43"/>
                    </a:moveTo>
                    <a:lnTo>
                      <a:pt x="1168" y="65"/>
                    </a:lnTo>
                    <a:lnTo>
                      <a:pt x="1136" y="126"/>
                    </a:lnTo>
                    <a:lnTo>
                      <a:pt x="1088" y="220"/>
                    </a:lnTo>
                    <a:lnTo>
                      <a:pt x="1025" y="343"/>
                    </a:lnTo>
                    <a:lnTo>
                      <a:pt x="950" y="490"/>
                    </a:lnTo>
                    <a:lnTo>
                      <a:pt x="866" y="654"/>
                    </a:lnTo>
                    <a:lnTo>
                      <a:pt x="777" y="830"/>
                    </a:lnTo>
                    <a:lnTo>
                      <a:pt x="684" y="1013"/>
                    </a:lnTo>
                    <a:lnTo>
                      <a:pt x="590" y="1199"/>
                    </a:lnTo>
                    <a:lnTo>
                      <a:pt x="499" y="1379"/>
                    </a:lnTo>
                    <a:lnTo>
                      <a:pt x="413" y="1551"/>
                    </a:lnTo>
                    <a:lnTo>
                      <a:pt x="335" y="1708"/>
                    </a:lnTo>
                    <a:lnTo>
                      <a:pt x="268" y="1845"/>
                    </a:lnTo>
                    <a:lnTo>
                      <a:pt x="214" y="1957"/>
                    </a:lnTo>
                    <a:lnTo>
                      <a:pt x="194" y="2002"/>
                    </a:lnTo>
                    <a:lnTo>
                      <a:pt x="177" y="2038"/>
                    </a:lnTo>
                    <a:lnTo>
                      <a:pt x="166" y="2065"/>
                    </a:lnTo>
                    <a:lnTo>
                      <a:pt x="160" y="2083"/>
                    </a:lnTo>
                    <a:lnTo>
                      <a:pt x="0" y="2057"/>
                    </a:lnTo>
                    <a:lnTo>
                      <a:pt x="3" y="2049"/>
                    </a:lnTo>
                    <a:lnTo>
                      <a:pt x="13" y="2028"/>
                    </a:lnTo>
                    <a:lnTo>
                      <a:pt x="29" y="1994"/>
                    </a:lnTo>
                    <a:lnTo>
                      <a:pt x="49" y="1950"/>
                    </a:lnTo>
                    <a:lnTo>
                      <a:pt x="73" y="1898"/>
                    </a:lnTo>
                    <a:lnTo>
                      <a:pt x="100" y="1837"/>
                    </a:lnTo>
                    <a:lnTo>
                      <a:pt x="131" y="1774"/>
                    </a:lnTo>
                    <a:lnTo>
                      <a:pt x="163" y="1706"/>
                    </a:lnTo>
                    <a:lnTo>
                      <a:pt x="196" y="1638"/>
                    </a:lnTo>
                    <a:lnTo>
                      <a:pt x="228" y="1569"/>
                    </a:lnTo>
                    <a:lnTo>
                      <a:pt x="260" y="1504"/>
                    </a:lnTo>
                    <a:lnTo>
                      <a:pt x="291" y="1442"/>
                    </a:lnTo>
                    <a:lnTo>
                      <a:pt x="320" y="1387"/>
                    </a:lnTo>
                    <a:lnTo>
                      <a:pt x="345" y="1339"/>
                    </a:lnTo>
                    <a:lnTo>
                      <a:pt x="356" y="1318"/>
                    </a:lnTo>
                    <a:lnTo>
                      <a:pt x="367" y="1301"/>
                    </a:lnTo>
                    <a:lnTo>
                      <a:pt x="376" y="1287"/>
                    </a:lnTo>
                    <a:lnTo>
                      <a:pt x="384" y="1274"/>
                    </a:lnTo>
                    <a:lnTo>
                      <a:pt x="401" y="1250"/>
                    </a:lnTo>
                    <a:lnTo>
                      <a:pt x="424" y="1214"/>
                    </a:lnTo>
                    <a:lnTo>
                      <a:pt x="451" y="1170"/>
                    </a:lnTo>
                    <a:lnTo>
                      <a:pt x="480" y="1119"/>
                    </a:lnTo>
                    <a:lnTo>
                      <a:pt x="513" y="1063"/>
                    </a:lnTo>
                    <a:lnTo>
                      <a:pt x="547" y="1001"/>
                    </a:lnTo>
                    <a:lnTo>
                      <a:pt x="582" y="937"/>
                    </a:lnTo>
                    <a:lnTo>
                      <a:pt x="617" y="871"/>
                    </a:lnTo>
                    <a:lnTo>
                      <a:pt x="653" y="806"/>
                    </a:lnTo>
                    <a:lnTo>
                      <a:pt x="687" y="741"/>
                    </a:lnTo>
                    <a:lnTo>
                      <a:pt x="719" y="680"/>
                    </a:lnTo>
                    <a:lnTo>
                      <a:pt x="747" y="623"/>
                    </a:lnTo>
                    <a:lnTo>
                      <a:pt x="773" y="571"/>
                    </a:lnTo>
                    <a:lnTo>
                      <a:pt x="794" y="527"/>
                    </a:lnTo>
                    <a:lnTo>
                      <a:pt x="811" y="492"/>
                    </a:lnTo>
                    <a:lnTo>
                      <a:pt x="821" y="466"/>
                    </a:lnTo>
                    <a:lnTo>
                      <a:pt x="841" y="417"/>
                    </a:lnTo>
                    <a:lnTo>
                      <a:pt x="869" y="351"/>
                    </a:lnTo>
                    <a:lnTo>
                      <a:pt x="902" y="278"/>
                    </a:lnTo>
                    <a:lnTo>
                      <a:pt x="936" y="202"/>
                    </a:lnTo>
                    <a:lnTo>
                      <a:pt x="969" y="131"/>
                    </a:lnTo>
                    <a:lnTo>
                      <a:pt x="995" y="73"/>
                    </a:lnTo>
                    <a:lnTo>
                      <a:pt x="1015" y="32"/>
                    </a:lnTo>
                    <a:lnTo>
                      <a:pt x="1021" y="18"/>
                    </a:lnTo>
                    <a:lnTo>
                      <a:pt x="1028" y="16"/>
                    </a:lnTo>
                    <a:lnTo>
                      <a:pt x="1046" y="11"/>
                    </a:lnTo>
                    <a:lnTo>
                      <a:pt x="1058" y="8"/>
                    </a:lnTo>
                    <a:lnTo>
                      <a:pt x="1071" y="6"/>
                    </a:lnTo>
                    <a:lnTo>
                      <a:pt x="1085" y="2"/>
                    </a:lnTo>
                    <a:lnTo>
                      <a:pt x="1100" y="1"/>
                    </a:lnTo>
                    <a:lnTo>
                      <a:pt x="1115" y="0"/>
                    </a:lnTo>
                    <a:lnTo>
                      <a:pt x="1129" y="1"/>
                    </a:lnTo>
                    <a:lnTo>
                      <a:pt x="1143" y="2"/>
                    </a:lnTo>
                    <a:lnTo>
                      <a:pt x="1154" y="7"/>
                    </a:lnTo>
                    <a:lnTo>
                      <a:pt x="1159" y="9"/>
                    </a:lnTo>
                    <a:lnTo>
                      <a:pt x="1164" y="13"/>
                    </a:lnTo>
                    <a:lnTo>
                      <a:pt x="1168" y="16"/>
                    </a:lnTo>
                    <a:lnTo>
                      <a:pt x="1172" y="20"/>
                    </a:lnTo>
                    <a:lnTo>
                      <a:pt x="1175" y="25"/>
                    </a:lnTo>
                    <a:lnTo>
                      <a:pt x="1177" y="30"/>
                    </a:lnTo>
                    <a:lnTo>
                      <a:pt x="1178" y="37"/>
                    </a:lnTo>
                    <a:lnTo>
                      <a:pt x="1178" y="43"/>
                    </a:lnTo>
                    <a:close/>
                  </a:path>
                </a:pathLst>
              </a:custGeom>
              <a:solidFill>
                <a:srgbClr val="FBDD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96" name="Freeform 391">
                <a:extLst>
                  <a:ext uri="{FF2B5EF4-FFF2-40B4-BE49-F238E27FC236}">
                    <a16:creationId xmlns:a16="http://schemas.microsoft.com/office/drawing/2014/main" id="{34DE4DE6-653B-4403-80EE-745E12278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6" y="1495"/>
                <a:ext cx="110" cy="191"/>
              </a:xfrm>
              <a:custGeom>
                <a:avLst/>
                <a:gdLst>
                  <a:gd name="T0" fmla="*/ 6 w 2090"/>
                  <a:gd name="T1" fmla="*/ 0 h 3642"/>
                  <a:gd name="T2" fmla="*/ 6 w 2090"/>
                  <a:gd name="T3" fmla="*/ 0 h 3642"/>
                  <a:gd name="T4" fmla="*/ 6 w 2090"/>
                  <a:gd name="T5" fmla="*/ 1 h 3642"/>
                  <a:gd name="T6" fmla="*/ 5 w 2090"/>
                  <a:gd name="T7" fmla="*/ 1 h 3642"/>
                  <a:gd name="T8" fmla="*/ 5 w 2090"/>
                  <a:gd name="T9" fmla="*/ 1 h 3642"/>
                  <a:gd name="T10" fmla="*/ 5 w 2090"/>
                  <a:gd name="T11" fmla="*/ 2 h 3642"/>
                  <a:gd name="T12" fmla="*/ 5 w 2090"/>
                  <a:gd name="T13" fmla="*/ 2 h 3642"/>
                  <a:gd name="T14" fmla="*/ 5 w 2090"/>
                  <a:gd name="T15" fmla="*/ 2 h 3642"/>
                  <a:gd name="T16" fmla="*/ 4 w 2090"/>
                  <a:gd name="T17" fmla="*/ 2 h 3642"/>
                  <a:gd name="T18" fmla="*/ 4 w 2090"/>
                  <a:gd name="T19" fmla="*/ 3 h 3642"/>
                  <a:gd name="T20" fmla="*/ 4 w 2090"/>
                  <a:gd name="T21" fmla="*/ 3 h 3642"/>
                  <a:gd name="T22" fmla="*/ 3 w 2090"/>
                  <a:gd name="T23" fmla="*/ 4 h 3642"/>
                  <a:gd name="T24" fmla="*/ 3 w 2090"/>
                  <a:gd name="T25" fmla="*/ 4 h 3642"/>
                  <a:gd name="T26" fmla="*/ 3 w 2090"/>
                  <a:gd name="T27" fmla="*/ 5 h 3642"/>
                  <a:gd name="T28" fmla="*/ 3 w 2090"/>
                  <a:gd name="T29" fmla="*/ 5 h 3642"/>
                  <a:gd name="T30" fmla="*/ 2 w 2090"/>
                  <a:gd name="T31" fmla="*/ 6 h 3642"/>
                  <a:gd name="T32" fmla="*/ 2 w 2090"/>
                  <a:gd name="T33" fmla="*/ 7 h 3642"/>
                  <a:gd name="T34" fmla="*/ 2 w 2090"/>
                  <a:gd name="T35" fmla="*/ 7 h 3642"/>
                  <a:gd name="T36" fmla="*/ 2 w 2090"/>
                  <a:gd name="T37" fmla="*/ 8 h 3642"/>
                  <a:gd name="T38" fmla="*/ 1 w 2090"/>
                  <a:gd name="T39" fmla="*/ 8 h 3642"/>
                  <a:gd name="T40" fmla="*/ 1 w 2090"/>
                  <a:gd name="T41" fmla="*/ 9 h 3642"/>
                  <a:gd name="T42" fmla="*/ 1 w 2090"/>
                  <a:gd name="T43" fmla="*/ 9 h 3642"/>
                  <a:gd name="T44" fmla="*/ 1 w 2090"/>
                  <a:gd name="T45" fmla="*/ 9 h 3642"/>
                  <a:gd name="T46" fmla="*/ 1 w 2090"/>
                  <a:gd name="T47" fmla="*/ 10 h 3642"/>
                  <a:gd name="T48" fmla="*/ 0 w 2090"/>
                  <a:gd name="T49" fmla="*/ 10 h 3642"/>
                  <a:gd name="T50" fmla="*/ 0 w 2090"/>
                  <a:gd name="T51" fmla="*/ 10 h 3642"/>
                  <a:gd name="T52" fmla="*/ 0 w 2090"/>
                  <a:gd name="T53" fmla="*/ 10 h 3642"/>
                  <a:gd name="T54" fmla="*/ 0 w 2090"/>
                  <a:gd name="T55" fmla="*/ 10 h 3642"/>
                  <a:gd name="T56" fmla="*/ 0 w 2090"/>
                  <a:gd name="T57" fmla="*/ 10 h 3642"/>
                  <a:gd name="T58" fmla="*/ 0 w 2090"/>
                  <a:gd name="T59" fmla="*/ 9 h 3642"/>
                  <a:gd name="T60" fmla="*/ 1 w 2090"/>
                  <a:gd name="T61" fmla="*/ 9 h 3642"/>
                  <a:gd name="T62" fmla="*/ 1 w 2090"/>
                  <a:gd name="T63" fmla="*/ 9 h 3642"/>
                  <a:gd name="T64" fmla="*/ 1 w 2090"/>
                  <a:gd name="T65" fmla="*/ 8 h 3642"/>
                  <a:gd name="T66" fmla="*/ 1 w 2090"/>
                  <a:gd name="T67" fmla="*/ 8 h 3642"/>
                  <a:gd name="T68" fmla="*/ 1 w 2090"/>
                  <a:gd name="T69" fmla="*/ 8 h 3642"/>
                  <a:gd name="T70" fmla="*/ 2 w 2090"/>
                  <a:gd name="T71" fmla="*/ 7 h 3642"/>
                  <a:gd name="T72" fmla="*/ 2 w 2090"/>
                  <a:gd name="T73" fmla="*/ 6 h 3642"/>
                  <a:gd name="T74" fmla="*/ 2 w 2090"/>
                  <a:gd name="T75" fmla="*/ 6 h 3642"/>
                  <a:gd name="T76" fmla="*/ 2 w 2090"/>
                  <a:gd name="T77" fmla="*/ 6 h 3642"/>
                  <a:gd name="T78" fmla="*/ 2 w 2090"/>
                  <a:gd name="T79" fmla="*/ 5 h 3642"/>
                  <a:gd name="T80" fmla="*/ 3 w 2090"/>
                  <a:gd name="T81" fmla="*/ 4 h 3642"/>
                  <a:gd name="T82" fmla="*/ 3 w 2090"/>
                  <a:gd name="T83" fmla="*/ 3 h 3642"/>
                  <a:gd name="T84" fmla="*/ 4 w 2090"/>
                  <a:gd name="T85" fmla="*/ 3 h 3642"/>
                  <a:gd name="T86" fmla="*/ 4 w 2090"/>
                  <a:gd name="T87" fmla="*/ 2 h 3642"/>
                  <a:gd name="T88" fmla="*/ 4 w 2090"/>
                  <a:gd name="T89" fmla="*/ 2 h 3642"/>
                  <a:gd name="T90" fmla="*/ 4 w 2090"/>
                  <a:gd name="T91" fmla="*/ 2 h 3642"/>
                  <a:gd name="T92" fmla="*/ 5 w 2090"/>
                  <a:gd name="T93" fmla="*/ 1 h 3642"/>
                  <a:gd name="T94" fmla="*/ 5 w 2090"/>
                  <a:gd name="T95" fmla="*/ 1 h 3642"/>
                  <a:gd name="T96" fmla="*/ 5 w 2090"/>
                  <a:gd name="T97" fmla="*/ 1 h 3642"/>
                  <a:gd name="T98" fmla="*/ 5 w 2090"/>
                  <a:gd name="T99" fmla="*/ 1 h 3642"/>
                  <a:gd name="T100" fmla="*/ 5 w 2090"/>
                  <a:gd name="T101" fmla="*/ 0 h 3642"/>
                  <a:gd name="T102" fmla="*/ 5 w 2090"/>
                  <a:gd name="T103" fmla="*/ 0 h 364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2090" h="3642">
                    <a:moveTo>
                      <a:pt x="1939" y="0"/>
                    </a:moveTo>
                    <a:lnTo>
                      <a:pt x="2090" y="31"/>
                    </a:lnTo>
                    <a:lnTo>
                      <a:pt x="2088" y="37"/>
                    </a:lnTo>
                    <a:lnTo>
                      <a:pt x="2082" y="53"/>
                    </a:lnTo>
                    <a:lnTo>
                      <a:pt x="2071" y="79"/>
                    </a:lnTo>
                    <a:lnTo>
                      <a:pt x="2058" y="114"/>
                    </a:lnTo>
                    <a:lnTo>
                      <a:pt x="2041" y="154"/>
                    </a:lnTo>
                    <a:lnTo>
                      <a:pt x="2019" y="203"/>
                    </a:lnTo>
                    <a:lnTo>
                      <a:pt x="1996" y="255"/>
                    </a:lnTo>
                    <a:lnTo>
                      <a:pt x="1968" y="311"/>
                    </a:lnTo>
                    <a:lnTo>
                      <a:pt x="1937" y="370"/>
                    </a:lnTo>
                    <a:lnTo>
                      <a:pt x="1905" y="431"/>
                    </a:lnTo>
                    <a:lnTo>
                      <a:pt x="1886" y="460"/>
                    </a:lnTo>
                    <a:lnTo>
                      <a:pt x="1868" y="491"/>
                    </a:lnTo>
                    <a:lnTo>
                      <a:pt x="1848" y="522"/>
                    </a:lnTo>
                    <a:lnTo>
                      <a:pt x="1829" y="551"/>
                    </a:lnTo>
                    <a:lnTo>
                      <a:pt x="1808" y="581"/>
                    </a:lnTo>
                    <a:lnTo>
                      <a:pt x="1787" y="610"/>
                    </a:lnTo>
                    <a:lnTo>
                      <a:pt x="1765" y="637"/>
                    </a:lnTo>
                    <a:lnTo>
                      <a:pt x="1743" y="664"/>
                    </a:lnTo>
                    <a:lnTo>
                      <a:pt x="1720" y="691"/>
                    </a:lnTo>
                    <a:lnTo>
                      <a:pt x="1697" y="715"/>
                    </a:lnTo>
                    <a:lnTo>
                      <a:pt x="1672" y="739"/>
                    </a:lnTo>
                    <a:lnTo>
                      <a:pt x="1648" y="761"/>
                    </a:lnTo>
                    <a:lnTo>
                      <a:pt x="1640" y="768"/>
                    </a:lnTo>
                    <a:lnTo>
                      <a:pt x="1630" y="781"/>
                    </a:lnTo>
                    <a:lnTo>
                      <a:pt x="1618" y="796"/>
                    </a:lnTo>
                    <a:lnTo>
                      <a:pt x="1605" y="817"/>
                    </a:lnTo>
                    <a:lnTo>
                      <a:pt x="1572" y="865"/>
                    </a:lnTo>
                    <a:lnTo>
                      <a:pt x="1533" y="925"/>
                    </a:lnTo>
                    <a:lnTo>
                      <a:pt x="1490" y="996"/>
                    </a:lnTo>
                    <a:lnTo>
                      <a:pt x="1443" y="1072"/>
                    </a:lnTo>
                    <a:lnTo>
                      <a:pt x="1395" y="1153"/>
                    </a:lnTo>
                    <a:lnTo>
                      <a:pt x="1345" y="1238"/>
                    </a:lnTo>
                    <a:lnTo>
                      <a:pt x="1294" y="1323"/>
                    </a:lnTo>
                    <a:lnTo>
                      <a:pt x="1246" y="1407"/>
                    </a:lnTo>
                    <a:lnTo>
                      <a:pt x="1200" y="1488"/>
                    </a:lnTo>
                    <a:lnTo>
                      <a:pt x="1158" y="1562"/>
                    </a:lnTo>
                    <a:lnTo>
                      <a:pt x="1120" y="1629"/>
                    </a:lnTo>
                    <a:lnTo>
                      <a:pt x="1088" y="1685"/>
                    </a:lnTo>
                    <a:lnTo>
                      <a:pt x="1063" y="1730"/>
                    </a:lnTo>
                    <a:lnTo>
                      <a:pt x="1047" y="1760"/>
                    </a:lnTo>
                    <a:lnTo>
                      <a:pt x="1017" y="1814"/>
                    </a:lnTo>
                    <a:lnTo>
                      <a:pt x="980" y="1884"/>
                    </a:lnTo>
                    <a:lnTo>
                      <a:pt x="938" y="1964"/>
                    </a:lnTo>
                    <a:lnTo>
                      <a:pt x="894" y="2051"/>
                    </a:lnTo>
                    <a:lnTo>
                      <a:pt x="850" y="2139"/>
                    </a:lnTo>
                    <a:lnTo>
                      <a:pt x="808" y="2225"/>
                    </a:lnTo>
                    <a:lnTo>
                      <a:pt x="771" y="2303"/>
                    </a:lnTo>
                    <a:lnTo>
                      <a:pt x="742" y="2371"/>
                    </a:lnTo>
                    <a:lnTo>
                      <a:pt x="727" y="2408"/>
                    </a:lnTo>
                    <a:lnTo>
                      <a:pt x="711" y="2458"/>
                    </a:lnTo>
                    <a:lnTo>
                      <a:pt x="693" y="2519"/>
                    </a:lnTo>
                    <a:lnTo>
                      <a:pt x="670" y="2590"/>
                    </a:lnTo>
                    <a:lnTo>
                      <a:pt x="645" y="2670"/>
                    </a:lnTo>
                    <a:lnTo>
                      <a:pt x="618" y="2756"/>
                    </a:lnTo>
                    <a:lnTo>
                      <a:pt x="586" y="2848"/>
                    </a:lnTo>
                    <a:lnTo>
                      <a:pt x="552" y="2942"/>
                    </a:lnTo>
                    <a:lnTo>
                      <a:pt x="534" y="2990"/>
                    </a:lnTo>
                    <a:lnTo>
                      <a:pt x="514" y="3039"/>
                    </a:lnTo>
                    <a:lnTo>
                      <a:pt x="494" y="3088"/>
                    </a:lnTo>
                    <a:lnTo>
                      <a:pt x="473" y="3136"/>
                    </a:lnTo>
                    <a:lnTo>
                      <a:pt x="451" y="3184"/>
                    </a:lnTo>
                    <a:lnTo>
                      <a:pt x="428" y="3232"/>
                    </a:lnTo>
                    <a:lnTo>
                      <a:pt x="405" y="3280"/>
                    </a:lnTo>
                    <a:lnTo>
                      <a:pt x="379" y="3327"/>
                    </a:lnTo>
                    <a:lnTo>
                      <a:pt x="354" y="3372"/>
                    </a:lnTo>
                    <a:lnTo>
                      <a:pt x="327" y="3416"/>
                    </a:lnTo>
                    <a:lnTo>
                      <a:pt x="299" y="3458"/>
                    </a:lnTo>
                    <a:lnTo>
                      <a:pt x="271" y="3499"/>
                    </a:lnTo>
                    <a:lnTo>
                      <a:pt x="241" y="3538"/>
                    </a:lnTo>
                    <a:lnTo>
                      <a:pt x="209" y="3575"/>
                    </a:lnTo>
                    <a:lnTo>
                      <a:pt x="178" y="3610"/>
                    </a:lnTo>
                    <a:lnTo>
                      <a:pt x="145" y="3642"/>
                    </a:lnTo>
                    <a:lnTo>
                      <a:pt x="125" y="3636"/>
                    </a:lnTo>
                    <a:lnTo>
                      <a:pt x="81" y="3616"/>
                    </a:lnTo>
                    <a:lnTo>
                      <a:pt x="69" y="3610"/>
                    </a:lnTo>
                    <a:lnTo>
                      <a:pt x="57" y="3603"/>
                    </a:lnTo>
                    <a:lnTo>
                      <a:pt x="45" y="3595"/>
                    </a:lnTo>
                    <a:lnTo>
                      <a:pt x="33" y="3587"/>
                    </a:lnTo>
                    <a:lnTo>
                      <a:pt x="22" y="3578"/>
                    </a:lnTo>
                    <a:lnTo>
                      <a:pt x="13" y="3569"/>
                    </a:lnTo>
                    <a:lnTo>
                      <a:pt x="6" y="3559"/>
                    </a:lnTo>
                    <a:lnTo>
                      <a:pt x="0" y="3549"/>
                    </a:lnTo>
                    <a:lnTo>
                      <a:pt x="12" y="3536"/>
                    </a:lnTo>
                    <a:lnTo>
                      <a:pt x="47" y="3501"/>
                    </a:lnTo>
                    <a:lnTo>
                      <a:pt x="70" y="3474"/>
                    </a:lnTo>
                    <a:lnTo>
                      <a:pt x="98" y="3443"/>
                    </a:lnTo>
                    <a:lnTo>
                      <a:pt x="128" y="3406"/>
                    </a:lnTo>
                    <a:lnTo>
                      <a:pt x="160" y="3367"/>
                    </a:lnTo>
                    <a:lnTo>
                      <a:pt x="193" y="3322"/>
                    </a:lnTo>
                    <a:lnTo>
                      <a:pt x="228" y="3272"/>
                    </a:lnTo>
                    <a:lnTo>
                      <a:pt x="244" y="3247"/>
                    </a:lnTo>
                    <a:lnTo>
                      <a:pt x="262" y="3220"/>
                    </a:lnTo>
                    <a:lnTo>
                      <a:pt x="279" y="3193"/>
                    </a:lnTo>
                    <a:lnTo>
                      <a:pt x="295" y="3165"/>
                    </a:lnTo>
                    <a:lnTo>
                      <a:pt x="312" y="3136"/>
                    </a:lnTo>
                    <a:lnTo>
                      <a:pt x="327" y="3107"/>
                    </a:lnTo>
                    <a:lnTo>
                      <a:pt x="342" y="3076"/>
                    </a:lnTo>
                    <a:lnTo>
                      <a:pt x="358" y="3044"/>
                    </a:lnTo>
                    <a:lnTo>
                      <a:pt x="372" y="3013"/>
                    </a:lnTo>
                    <a:lnTo>
                      <a:pt x="385" y="2981"/>
                    </a:lnTo>
                    <a:lnTo>
                      <a:pt x="398" y="2948"/>
                    </a:lnTo>
                    <a:lnTo>
                      <a:pt x="410" y="2914"/>
                    </a:lnTo>
                    <a:lnTo>
                      <a:pt x="452" y="2786"/>
                    </a:lnTo>
                    <a:lnTo>
                      <a:pt x="491" y="2670"/>
                    </a:lnTo>
                    <a:lnTo>
                      <a:pt x="525" y="2566"/>
                    </a:lnTo>
                    <a:lnTo>
                      <a:pt x="553" y="2475"/>
                    </a:lnTo>
                    <a:lnTo>
                      <a:pt x="578" y="2397"/>
                    </a:lnTo>
                    <a:lnTo>
                      <a:pt x="597" y="2334"/>
                    </a:lnTo>
                    <a:lnTo>
                      <a:pt x="613" y="2285"/>
                    </a:lnTo>
                    <a:lnTo>
                      <a:pt x="622" y="2251"/>
                    </a:lnTo>
                    <a:lnTo>
                      <a:pt x="630" y="2227"/>
                    </a:lnTo>
                    <a:lnTo>
                      <a:pt x="641" y="2198"/>
                    </a:lnTo>
                    <a:lnTo>
                      <a:pt x="656" y="2165"/>
                    </a:lnTo>
                    <a:lnTo>
                      <a:pt x="672" y="2128"/>
                    </a:lnTo>
                    <a:lnTo>
                      <a:pt x="692" y="2088"/>
                    </a:lnTo>
                    <a:lnTo>
                      <a:pt x="714" y="2045"/>
                    </a:lnTo>
                    <a:lnTo>
                      <a:pt x="739" y="1998"/>
                    </a:lnTo>
                    <a:lnTo>
                      <a:pt x="765" y="1950"/>
                    </a:lnTo>
                    <a:lnTo>
                      <a:pt x="823" y="1846"/>
                    </a:lnTo>
                    <a:lnTo>
                      <a:pt x="887" y="1734"/>
                    </a:lnTo>
                    <a:lnTo>
                      <a:pt x="956" y="1618"/>
                    </a:lnTo>
                    <a:lnTo>
                      <a:pt x="1026" y="1499"/>
                    </a:lnTo>
                    <a:lnTo>
                      <a:pt x="1099" y="1380"/>
                    </a:lnTo>
                    <a:lnTo>
                      <a:pt x="1171" y="1264"/>
                    </a:lnTo>
                    <a:lnTo>
                      <a:pt x="1241" y="1150"/>
                    </a:lnTo>
                    <a:lnTo>
                      <a:pt x="1308" y="1044"/>
                    </a:lnTo>
                    <a:lnTo>
                      <a:pt x="1369" y="946"/>
                    </a:lnTo>
                    <a:lnTo>
                      <a:pt x="1424" y="859"/>
                    </a:lnTo>
                    <a:lnTo>
                      <a:pt x="1473" y="786"/>
                    </a:lnTo>
                    <a:lnTo>
                      <a:pt x="1509" y="727"/>
                    </a:lnTo>
                    <a:lnTo>
                      <a:pt x="1513" y="723"/>
                    </a:lnTo>
                    <a:lnTo>
                      <a:pt x="1525" y="712"/>
                    </a:lnTo>
                    <a:lnTo>
                      <a:pt x="1541" y="695"/>
                    </a:lnTo>
                    <a:lnTo>
                      <a:pt x="1564" y="669"/>
                    </a:lnTo>
                    <a:lnTo>
                      <a:pt x="1591" y="638"/>
                    </a:lnTo>
                    <a:lnTo>
                      <a:pt x="1622" y="602"/>
                    </a:lnTo>
                    <a:lnTo>
                      <a:pt x="1655" y="560"/>
                    </a:lnTo>
                    <a:lnTo>
                      <a:pt x="1691" y="513"/>
                    </a:lnTo>
                    <a:lnTo>
                      <a:pt x="1709" y="487"/>
                    </a:lnTo>
                    <a:lnTo>
                      <a:pt x="1726" y="460"/>
                    </a:lnTo>
                    <a:lnTo>
                      <a:pt x="1745" y="433"/>
                    </a:lnTo>
                    <a:lnTo>
                      <a:pt x="1763" y="404"/>
                    </a:lnTo>
                    <a:lnTo>
                      <a:pt x="1782" y="374"/>
                    </a:lnTo>
                    <a:lnTo>
                      <a:pt x="1799" y="344"/>
                    </a:lnTo>
                    <a:lnTo>
                      <a:pt x="1816" y="313"/>
                    </a:lnTo>
                    <a:lnTo>
                      <a:pt x="1834" y="280"/>
                    </a:lnTo>
                    <a:lnTo>
                      <a:pt x="1850" y="248"/>
                    </a:lnTo>
                    <a:lnTo>
                      <a:pt x="1866" y="214"/>
                    </a:lnTo>
                    <a:lnTo>
                      <a:pt x="1881" y="180"/>
                    </a:lnTo>
                    <a:lnTo>
                      <a:pt x="1894" y="145"/>
                    </a:lnTo>
                    <a:lnTo>
                      <a:pt x="1908" y="109"/>
                    </a:lnTo>
                    <a:lnTo>
                      <a:pt x="1920" y="74"/>
                    </a:lnTo>
                    <a:lnTo>
                      <a:pt x="1930" y="37"/>
                    </a:lnTo>
                    <a:lnTo>
                      <a:pt x="1939" y="0"/>
                    </a:lnTo>
                    <a:close/>
                  </a:path>
                </a:pathLst>
              </a:custGeom>
              <a:solidFill>
                <a:srgbClr val="FBDD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97" name="Freeform 392">
                <a:extLst>
                  <a:ext uri="{FF2B5EF4-FFF2-40B4-BE49-F238E27FC236}">
                    <a16:creationId xmlns:a16="http://schemas.microsoft.com/office/drawing/2014/main" id="{8093B55A-C4BE-4DCD-94A3-2EA9DD85D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5" y="1695"/>
                <a:ext cx="147" cy="256"/>
              </a:xfrm>
              <a:custGeom>
                <a:avLst/>
                <a:gdLst>
                  <a:gd name="T0" fmla="*/ 8 w 2794"/>
                  <a:gd name="T1" fmla="*/ 1 h 4857"/>
                  <a:gd name="T2" fmla="*/ 7 w 2794"/>
                  <a:gd name="T3" fmla="*/ 1 h 4857"/>
                  <a:gd name="T4" fmla="*/ 7 w 2794"/>
                  <a:gd name="T5" fmla="*/ 1 h 4857"/>
                  <a:gd name="T6" fmla="*/ 7 w 2794"/>
                  <a:gd name="T7" fmla="*/ 1 h 4857"/>
                  <a:gd name="T8" fmla="*/ 7 w 2794"/>
                  <a:gd name="T9" fmla="*/ 0 h 4857"/>
                  <a:gd name="T10" fmla="*/ 7 w 2794"/>
                  <a:gd name="T11" fmla="*/ 0 h 4857"/>
                  <a:gd name="T12" fmla="*/ 6 w 2794"/>
                  <a:gd name="T13" fmla="*/ 0 h 4857"/>
                  <a:gd name="T14" fmla="*/ 6 w 2794"/>
                  <a:gd name="T15" fmla="*/ 0 h 4857"/>
                  <a:gd name="T16" fmla="*/ 6 w 2794"/>
                  <a:gd name="T17" fmla="*/ 0 h 4857"/>
                  <a:gd name="T18" fmla="*/ 6 w 2794"/>
                  <a:gd name="T19" fmla="*/ 0 h 4857"/>
                  <a:gd name="T20" fmla="*/ 5 w 2794"/>
                  <a:gd name="T21" fmla="*/ 0 h 4857"/>
                  <a:gd name="T22" fmla="*/ 5 w 2794"/>
                  <a:gd name="T23" fmla="*/ 0 h 4857"/>
                  <a:gd name="T24" fmla="*/ 5 w 2794"/>
                  <a:gd name="T25" fmla="*/ 0 h 4857"/>
                  <a:gd name="T26" fmla="*/ 5 w 2794"/>
                  <a:gd name="T27" fmla="*/ 0 h 4857"/>
                  <a:gd name="T28" fmla="*/ 5 w 2794"/>
                  <a:gd name="T29" fmla="*/ 1 h 4857"/>
                  <a:gd name="T30" fmla="*/ 5 w 2794"/>
                  <a:gd name="T31" fmla="*/ 1 h 4857"/>
                  <a:gd name="T32" fmla="*/ 4 w 2794"/>
                  <a:gd name="T33" fmla="*/ 1 h 4857"/>
                  <a:gd name="T34" fmla="*/ 4 w 2794"/>
                  <a:gd name="T35" fmla="*/ 2 h 4857"/>
                  <a:gd name="T36" fmla="*/ 4 w 2794"/>
                  <a:gd name="T37" fmla="*/ 2 h 4857"/>
                  <a:gd name="T38" fmla="*/ 4 w 2794"/>
                  <a:gd name="T39" fmla="*/ 4 h 4857"/>
                  <a:gd name="T40" fmla="*/ 3 w 2794"/>
                  <a:gd name="T41" fmla="*/ 5 h 4857"/>
                  <a:gd name="T42" fmla="*/ 3 w 2794"/>
                  <a:gd name="T43" fmla="*/ 6 h 4857"/>
                  <a:gd name="T44" fmla="*/ 3 w 2794"/>
                  <a:gd name="T45" fmla="*/ 7 h 4857"/>
                  <a:gd name="T46" fmla="*/ 2 w 2794"/>
                  <a:gd name="T47" fmla="*/ 7 h 4857"/>
                  <a:gd name="T48" fmla="*/ 2 w 2794"/>
                  <a:gd name="T49" fmla="*/ 8 h 4857"/>
                  <a:gd name="T50" fmla="*/ 2 w 2794"/>
                  <a:gd name="T51" fmla="*/ 9 h 4857"/>
                  <a:gd name="T52" fmla="*/ 2 w 2794"/>
                  <a:gd name="T53" fmla="*/ 10 h 4857"/>
                  <a:gd name="T54" fmla="*/ 1 w 2794"/>
                  <a:gd name="T55" fmla="*/ 10 h 4857"/>
                  <a:gd name="T56" fmla="*/ 1 w 2794"/>
                  <a:gd name="T57" fmla="*/ 11 h 4857"/>
                  <a:gd name="T58" fmla="*/ 1 w 2794"/>
                  <a:gd name="T59" fmla="*/ 11 h 4857"/>
                  <a:gd name="T60" fmla="*/ 1 w 2794"/>
                  <a:gd name="T61" fmla="*/ 11 h 4857"/>
                  <a:gd name="T62" fmla="*/ 1 w 2794"/>
                  <a:gd name="T63" fmla="*/ 12 h 4857"/>
                  <a:gd name="T64" fmla="*/ 0 w 2794"/>
                  <a:gd name="T65" fmla="*/ 12 h 4857"/>
                  <a:gd name="T66" fmla="*/ 0 w 2794"/>
                  <a:gd name="T67" fmla="*/ 13 h 4857"/>
                  <a:gd name="T68" fmla="*/ 0 w 2794"/>
                  <a:gd name="T69" fmla="*/ 13 h 4857"/>
                  <a:gd name="T70" fmla="*/ 0 w 2794"/>
                  <a:gd name="T71" fmla="*/ 13 h 4857"/>
                  <a:gd name="T72" fmla="*/ 0 w 2794"/>
                  <a:gd name="T73" fmla="*/ 13 h 4857"/>
                  <a:gd name="T74" fmla="*/ 0 w 2794"/>
                  <a:gd name="T75" fmla="*/ 13 h 4857"/>
                  <a:gd name="T76" fmla="*/ 0 w 2794"/>
                  <a:gd name="T77" fmla="*/ 13 h 4857"/>
                  <a:gd name="T78" fmla="*/ 0 w 2794"/>
                  <a:gd name="T79" fmla="*/ 13 h 4857"/>
                  <a:gd name="T80" fmla="*/ 0 w 2794"/>
                  <a:gd name="T81" fmla="*/ 13 h 4857"/>
                  <a:gd name="T82" fmla="*/ 1 w 2794"/>
                  <a:gd name="T83" fmla="*/ 13 h 4857"/>
                  <a:gd name="T84" fmla="*/ 1 w 2794"/>
                  <a:gd name="T85" fmla="*/ 13 h 4857"/>
                  <a:gd name="T86" fmla="*/ 2 w 2794"/>
                  <a:gd name="T87" fmla="*/ 13 h 485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794" h="4857">
                    <a:moveTo>
                      <a:pt x="2794" y="275"/>
                    </a:moveTo>
                    <a:lnTo>
                      <a:pt x="2782" y="274"/>
                    </a:lnTo>
                    <a:lnTo>
                      <a:pt x="2750" y="269"/>
                    </a:lnTo>
                    <a:lnTo>
                      <a:pt x="2728" y="266"/>
                    </a:lnTo>
                    <a:lnTo>
                      <a:pt x="2702" y="260"/>
                    </a:lnTo>
                    <a:lnTo>
                      <a:pt x="2672" y="253"/>
                    </a:lnTo>
                    <a:lnTo>
                      <a:pt x="2641" y="245"/>
                    </a:lnTo>
                    <a:lnTo>
                      <a:pt x="2606" y="236"/>
                    </a:lnTo>
                    <a:lnTo>
                      <a:pt x="2570" y="224"/>
                    </a:lnTo>
                    <a:lnTo>
                      <a:pt x="2533" y="210"/>
                    </a:lnTo>
                    <a:lnTo>
                      <a:pt x="2495" y="194"/>
                    </a:lnTo>
                    <a:lnTo>
                      <a:pt x="2476" y="186"/>
                    </a:lnTo>
                    <a:lnTo>
                      <a:pt x="2456" y="175"/>
                    </a:lnTo>
                    <a:lnTo>
                      <a:pt x="2438" y="166"/>
                    </a:lnTo>
                    <a:lnTo>
                      <a:pt x="2419" y="155"/>
                    </a:lnTo>
                    <a:lnTo>
                      <a:pt x="2400" y="144"/>
                    </a:lnTo>
                    <a:lnTo>
                      <a:pt x="2382" y="131"/>
                    </a:lnTo>
                    <a:lnTo>
                      <a:pt x="2363" y="119"/>
                    </a:lnTo>
                    <a:lnTo>
                      <a:pt x="2346" y="105"/>
                    </a:lnTo>
                    <a:lnTo>
                      <a:pt x="2319" y="85"/>
                    </a:lnTo>
                    <a:lnTo>
                      <a:pt x="2293" y="68"/>
                    </a:lnTo>
                    <a:lnTo>
                      <a:pt x="2266" y="53"/>
                    </a:lnTo>
                    <a:lnTo>
                      <a:pt x="2240" y="38"/>
                    </a:lnTo>
                    <a:lnTo>
                      <a:pt x="2214" y="27"/>
                    </a:lnTo>
                    <a:lnTo>
                      <a:pt x="2187" y="18"/>
                    </a:lnTo>
                    <a:lnTo>
                      <a:pt x="2161" y="11"/>
                    </a:lnTo>
                    <a:lnTo>
                      <a:pt x="2135" y="5"/>
                    </a:lnTo>
                    <a:lnTo>
                      <a:pt x="2108" y="2"/>
                    </a:lnTo>
                    <a:lnTo>
                      <a:pt x="2083" y="0"/>
                    </a:lnTo>
                    <a:lnTo>
                      <a:pt x="2056" y="0"/>
                    </a:lnTo>
                    <a:lnTo>
                      <a:pt x="2031" y="3"/>
                    </a:lnTo>
                    <a:lnTo>
                      <a:pt x="2005" y="7"/>
                    </a:lnTo>
                    <a:lnTo>
                      <a:pt x="1979" y="13"/>
                    </a:lnTo>
                    <a:lnTo>
                      <a:pt x="1955" y="21"/>
                    </a:lnTo>
                    <a:lnTo>
                      <a:pt x="1929" y="31"/>
                    </a:lnTo>
                    <a:lnTo>
                      <a:pt x="1905" y="42"/>
                    </a:lnTo>
                    <a:lnTo>
                      <a:pt x="1880" y="57"/>
                    </a:lnTo>
                    <a:lnTo>
                      <a:pt x="1857" y="72"/>
                    </a:lnTo>
                    <a:lnTo>
                      <a:pt x="1833" y="89"/>
                    </a:lnTo>
                    <a:lnTo>
                      <a:pt x="1809" y="108"/>
                    </a:lnTo>
                    <a:lnTo>
                      <a:pt x="1786" y="128"/>
                    </a:lnTo>
                    <a:lnTo>
                      <a:pt x="1763" y="151"/>
                    </a:lnTo>
                    <a:lnTo>
                      <a:pt x="1741" y="174"/>
                    </a:lnTo>
                    <a:lnTo>
                      <a:pt x="1719" y="201"/>
                    </a:lnTo>
                    <a:lnTo>
                      <a:pt x="1698" y="228"/>
                    </a:lnTo>
                    <a:lnTo>
                      <a:pt x="1677" y="257"/>
                    </a:lnTo>
                    <a:lnTo>
                      <a:pt x="1657" y="288"/>
                    </a:lnTo>
                    <a:lnTo>
                      <a:pt x="1637" y="321"/>
                    </a:lnTo>
                    <a:lnTo>
                      <a:pt x="1618" y="355"/>
                    </a:lnTo>
                    <a:lnTo>
                      <a:pt x="1600" y="390"/>
                    </a:lnTo>
                    <a:lnTo>
                      <a:pt x="1582" y="427"/>
                    </a:lnTo>
                    <a:lnTo>
                      <a:pt x="1564" y="468"/>
                    </a:lnTo>
                    <a:lnTo>
                      <a:pt x="1544" y="513"/>
                    </a:lnTo>
                    <a:lnTo>
                      <a:pt x="1525" y="562"/>
                    </a:lnTo>
                    <a:lnTo>
                      <a:pt x="1504" y="614"/>
                    </a:lnTo>
                    <a:lnTo>
                      <a:pt x="1460" y="730"/>
                    </a:lnTo>
                    <a:lnTo>
                      <a:pt x="1414" y="856"/>
                    </a:lnTo>
                    <a:lnTo>
                      <a:pt x="1366" y="992"/>
                    </a:lnTo>
                    <a:lnTo>
                      <a:pt x="1317" y="1133"/>
                    </a:lnTo>
                    <a:lnTo>
                      <a:pt x="1268" y="1279"/>
                    </a:lnTo>
                    <a:lnTo>
                      <a:pt x="1220" y="1427"/>
                    </a:lnTo>
                    <a:lnTo>
                      <a:pt x="1173" y="1573"/>
                    </a:lnTo>
                    <a:lnTo>
                      <a:pt x="1127" y="1717"/>
                    </a:lnTo>
                    <a:lnTo>
                      <a:pt x="1084" y="1855"/>
                    </a:lnTo>
                    <a:lnTo>
                      <a:pt x="1044" y="1986"/>
                    </a:lnTo>
                    <a:lnTo>
                      <a:pt x="1009" y="2105"/>
                    </a:lnTo>
                    <a:lnTo>
                      <a:pt x="977" y="2213"/>
                    </a:lnTo>
                    <a:lnTo>
                      <a:pt x="953" y="2306"/>
                    </a:lnTo>
                    <a:lnTo>
                      <a:pt x="933" y="2381"/>
                    </a:lnTo>
                    <a:lnTo>
                      <a:pt x="915" y="2453"/>
                    </a:lnTo>
                    <a:lnTo>
                      <a:pt x="892" y="2539"/>
                    </a:lnTo>
                    <a:lnTo>
                      <a:pt x="867" y="2635"/>
                    </a:lnTo>
                    <a:lnTo>
                      <a:pt x="836" y="2741"/>
                    </a:lnTo>
                    <a:lnTo>
                      <a:pt x="803" y="2853"/>
                    </a:lnTo>
                    <a:lnTo>
                      <a:pt x="767" y="2971"/>
                    </a:lnTo>
                    <a:lnTo>
                      <a:pt x="730" y="3093"/>
                    </a:lnTo>
                    <a:lnTo>
                      <a:pt x="690" y="3216"/>
                    </a:lnTo>
                    <a:lnTo>
                      <a:pt x="648" y="3338"/>
                    </a:lnTo>
                    <a:lnTo>
                      <a:pt x="605" y="3459"/>
                    </a:lnTo>
                    <a:lnTo>
                      <a:pt x="583" y="3519"/>
                    </a:lnTo>
                    <a:lnTo>
                      <a:pt x="562" y="3576"/>
                    </a:lnTo>
                    <a:lnTo>
                      <a:pt x="539" y="3632"/>
                    </a:lnTo>
                    <a:lnTo>
                      <a:pt x="518" y="3687"/>
                    </a:lnTo>
                    <a:lnTo>
                      <a:pt x="495" y="3740"/>
                    </a:lnTo>
                    <a:lnTo>
                      <a:pt x="474" y="3791"/>
                    </a:lnTo>
                    <a:lnTo>
                      <a:pt x="452" y="3839"/>
                    </a:lnTo>
                    <a:lnTo>
                      <a:pt x="430" y="3884"/>
                    </a:lnTo>
                    <a:lnTo>
                      <a:pt x="408" y="3927"/>
                    </a:lnTo>
                    <a:lnTo>
                      <a:pt x="388" y="3967"/>
                    </a:lnTo>
                    <a:lnTo>
                      <a:pt x="366" y="4004"/>
                    </a:lnTo>
                    <a:lnTo>
                      <a:pt x="346" y="4036"/>
                    </a:lnTo>
                    <a:lnTo>
                      <a:pt x="325" y="4068"/>
                    </a:lnTo>
                    <a:lnTo>
                      <a:pt x="305" y="4101"/>
                    </a:lnTo>
                    <a:lnTo>
                      <a:pt x="284" y="4135"/>
                    </a:lnTo>
                    <a:lnTo>
                      <a:pt x="264" y="4169"/>
                    </a:lnTo>
                    <a:lnTo>
                      <a:pt x="224" y="4240"/>
                    </a:lnTo>
                    <a:lnTo>
                      <a:pt x="185" y="4313"/>
                    </a:lnTo>
                    <a:lnTo>
                      <a:pt x="149" y="4385"/>
                    </a:lnTo>
                    <a:lnTo>
                      <a:pt x="115" y="4456"/>
                    </a:lnTo>
                    <a:lnTo>
                      <a:pt x="99" y="4492"/>
                    </a:lnTo>
                    <a:lnTo>
                      <a:pt x="85" y="4525"/>
                    </a:lnTo>
                    <a:lnTo>
                      <a:pt x="70" y="4559"/>
                    </a:lnTo>
                    <a:lnTo>
                      <a:pt x="57" y="4592"/>
                    </a:lnTo>
                    <a:lnTo>
                      <a:pt x="46" y="4623"/>
                    </a:lnTo>
                    <a:lnTo>
                      <a:pt x="36" y="4653"/>
                    </a:lnTo>
                    <a:lnTo>
                      <a:pt x="25" y="4682"/>
                    </a:lnTo>
                    <a:lnTo>
                      <a:pt x="17" y="4709"/>
                    </a:lnTo>
                    <a:lnTo>
                      <a:pt x="11" y="4733"/>
                    </a:lnTo>
                    <a:lnTo>
                      <a:pt x="6" y="4757"/>
                    </a:lnTo>
                    <a:lnTo>
                      <a:pt x="2" y="4778"/>
                    </a:lnTo>
                    <a:lnTo>
                      <a:pt x="0" y="4798"/>
                    </a:lnTo>
                    <a:lnTo>
                      <a:pt x="0" y="4814"/>
                    </a:lnTo>
                    <a:lnTo>
                      <a:pt x="1" y="4828"/>
                    </a:lnTo>
                    <a:lnTo>
                      <a:pt x="4" y="4840"/>
                    </a:lnTo>
                    <a:lnTo>
                      <a:pt x="9" y="4848"/>
                    </a:lnTo>
                    <a:lnTo>
                      <a:pt x="16" y="4854"/>
                    </a:lnTo>
                    <a:lnTo>
                      <a:pt x="25" y="4857"/>
                    </a:lnTo>
                    <a:lnTo>
                      <a:pt x="37" y="4856"/>
                    </a:lnTo>
                    <a:lnTo>
                      <a:pt x="50" y="4852"/>
                    </a:lnTo>
                    <a:lnTo>
                      <a:pt x="65" y="4846"/>
                    </a:lnTo>
                    <a:lnTo>
                      <a:pt x="82" y="4841"/>
                    </a:lnTo>
                    <a:lnTo>
                      <a:pt x="99" y="4836"/>
                    </a:lnTo>
                    <a:lnTo>
                      <a:pt x="118" y="4830"/>
                    </a:lnTo>
                    <a:lnTo>
                      <a:pt x="157" y="4822"/>
                    </a:lnTo>
                    <a:lnTo>
                      <a:pt x="199" y="4815"/>
                    </a:lnTo>
                    <a:lnTo>
                      <a:pt x="242" y="4810"/>
                    </a:lnTo>
                    <a:lnTo>
                      <a:pt x="286" y="4805"/>
                    </a:lnTo>
                    <a:lnTo>
                      <a:pt x="330" y="4801"/>
                    </a:lnTo>
                    <a:lnTo>
                      <a:pt x="374" y="4798"/>
                    </a:lnTo>
                    <a:lnTo>
                      <a:pt x="453" y="4795"/>
                    </a:lnTo>
                    <a:lnTo>
                      <a:pt x="519" y="4793"/>
                    </a:lnTo>
                    <a:lnTo>
                      <a:pt x="564" y="4793"/>
                    </a:lnTo>
                    <a:lnTo>
                      <a:pt x="580" y="4793"/>
                    </a:lnTo>
                    <a:lnTo>
                      <a:pt x="2794" y="275"/>
                    </a:lnTo>
                    <a:close/>
                  </a:path>
                </a:pathLst>
              </a:custGeom>
              <a:solidFill>
                <a:srgbClr val="CCA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98" name="Freeform 393">
                <a:extLst>
                  <a:ext uri="{FF2B5EF4-FFF2-40B4-BE49-F238E27FC236}">
                    <a16:creationId xmlns:a16="http://schemas.microsoft.com/office/drawing/2014/main" id="{7C8DEAD5-7549-49BD-B038-6423A29034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5" y="1695"/>
                <a:ext cx="147" cy="256"/>
              </a:xfrm>
              <a:custGeom>
                <a:avLst/>
                <a:gdLst>
                  <a:gd name="T0" fmla="*/ 8 w 2794"/>
                  <a:gd name="T1" fmla="*/ 1 h 4857"/>
                  <a:gd name="T2" fmla="*/ 7 w 2794"/>
                  <a:gd name="T3" fmla="*/ 1 h 4857"/>
                  <a:gd name="T4" fmla="*/ 7 w 2794"/>
                  <a:gd name="T5" fmla="*/ 1 h 4857"/>
                  <a:gd name="T6" fmla="*/ 7 w 2794"/>
                  <a:gd name="T7" fmla="*/ 1 h 4857"/>
                  <a:gd name="T8" fmla="*/ 7 w 2794"/>
                  <a:gd name="T9" fmla="*/ 0 h 4857"/>
                  <a:gd name="T10" fmla="*/ 7 w 2794"/>
                  <a:gd name="T11" fmla="*/ 0 h 4857"/>
                  <a:gd name="T12" fmla="*/ 6 w 2794"/>
                  <a:gd name="T13" fmla="*/ 0 h 4857"/>
                  <a:gd name="T14" fmla="*/ 6 w 2794"/>
                  <a:gd name="T15" fmla="*/ 0 h 4857"/>
                  <a:gd name="T16" fmla="*/ 6 w 2794"/>
                  <a:gd name="T17" fmla="*/ 0 h 4857"/>
                  <a:gd name="T18" fmla="*/ 6 w 2794"/>
                  <a:gd name="T19" fmla="*/ 0 h 4857"/>
                  <a:gd name="T20" fmla="*/ 5 w 2794"/>
                  <a:gd name="T21" fmla="*/ 0 h 4857"/>
                  <a:gd name="T22" fmla="*/ 5 w 2794"/>
                  <a:gd name="T23" fmla="*/ 0 h 4857"/>
                  <a:gd name="T24" fmla="*/ 5 w 2794"/>
                  <a:gd name="T25" fmla="*/ 0 h 4857"/>
                  <a:gd name="T26" fmla="*/ 5 w 2794"/>
                  <a:gd name="T27" fmla="*/ 0 h 4857"/>
                  <a:gd name="T28" fmla="*/ 5 w 2794"/>
                  <a:gd name="T29" fmla="*/ 1 h 4857"/>
                  <a:gd name="T30" fmla="*/ 5 w 2794"/>
                  <a:gd name="T31" fmla="*/ 1 h 4857"/>
                  <a:gd name="T32" fmla="*/ 4 w 2794"/>
                  <a:gd name="T33" fmla="*/ 1 h 4857"/>
                  <a:gd name="T34" fmla="*/ 4 w 2794"/>
                  <a:gd name="T35" fmla="*/ 2 h 4857"/>
                  <a:gd name="T36" fmla="*/ 4 w 2794"/>
                  <a:gd name="T37" fmla="*/ 2 h 4857"/>
                  <a:gd name="T38" fmla="*/ 4 w 2794"/>
                  <a:gd name="T39" fmla="*/ 4 h 4857"/>
                  <a:gd name="T40" fmla="*/ 3 w 2794"/>
                  <a:gd name="T41" fmla="*/ 5 h 4857"/>
                  <a:gd name="T42" fmla="*/ 3 w 2794"/>
                  <a:gd name="T43" fmla="*/ 6 h 4857"/>
                  <a:gd name="T44" fmla="*/ 3 w 2794"/>
                  <a:gd name="T45" fmla="*/ 7 h 4857"/>
                  <a:gd name="T46" fmla="*/ 2 w 2794"/>
                  <a:gd name="T47" fmla="*/ 7 h 4857"/>
                  <a:gd name="T48" fmla="*/ 2 w 2794"/>
                  <a:gd name="T49" fmla="*/ 8 h 4857"/>
                  <a:gd name="T50" fmla="*/ 2 w 2794"/>
                  <a:gd name="T51" fmla="*/ 9 h 4857"/>
                  <a:gd name="T52" fmla="*/ 2 w 2794"/>
                  <a:gd name="T53" fmla="*/ 10 h 4857"/>
                  <a:gd name="T54" fmla="*/ 1 w 2794"/>
                  <a:gd name="T55" fmla="*/ 10 h 4857"/>
                  <a:gd name="T56" fmla="*/ 1 w 2794"/>
                  <a:gd name="T57" fmla="*/ 11 h 4857"/>
                  <a:gd name="T58" fmla="*/ 1 w 2794"/>
                  <a:gd name="T59" fmla="*/ 11 h 4857"/>
                  <a:gd name="T60" fmla="*/ 1 w 2794"/>
                  <a:gd name="T61" fmla="*/ 11 h 4857"/>
                  <a:gd name="T62" fmla="*/ 1 w 2794"/>
                  <a:gd name="T63" fmla="*/ 12 h 4857"/>
                  <a:gd name="T64" fmla="*/ 0 w 2794"/>
                  <a:gd name="T65" fmla="*/ 12 h 4857"/>
                  <a:gd name="T66" fmla="*/ 0 w 2794"/>
                  <a:gd name="T67" fmla="*/ 13 h 4857"/>
                  <a:gd name="T68" fmla="*/ 0 w 2794"/>
                  <a:gd name="T69" fmla="*/ 13 h 4857"/>
                  <a:gd name="T70" fmla="*/ 0 w 2794"/>
                  <a:gd name="T71" fmla="*/ 13 h 4857"/>
                  <a:gd name="T72" fmla="*/ 0 w 2794"/>
                  <a:gd name="T73" fmla="*/ 13 h 4857"/>
                  <a:gd name="T74" fmla="*/ 0 w 2794"/>
                  <a:gd name="T75" fmla="*/ 13 h 4857"/>
                  <a:gd name="T76" fmla="*/ 0 w 2794"/>
                  <a:gd name="T77" fmla="*/ 13 h 4857"/>
                  <a:gd name="T78" fmla="*/ 0 w 2794"/>
                  <a:gd name="T79" fmla="*/ 13 h 4857"/>
                  <a:gd name="T80" fmla="*/ 0 w 2794"/>
                  <a:gd name="T81" fmla="*/ 13 h 4857"/>
                  <a:gd name="T82" fmla="*/ 1 w 2794"/>
                  <a:gd name="T83" fmla="*/ 13 h 4857"/>
                  <a:gd name="T84" fmla="*/ 1 w 2794"/>
                  <a:gd name="T85" fmla="*/ 13 h 4857"/>
                  <a:gd name="T86" fmla="*/ 2 w 2794"/>
                  <a:gd name="T87" fmla="*/ 13 h 485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794" h="4857">
                    <a:moveTo>
                      <a:pt x="2794" y="275"/>
                    </a:moveTo>
                    <a:lnTo>
                      <a:pt x="2782" y="274"/>
                    </a:lnTo>
                    <a:lnTo>
                      <a:pt x="2750" y="269"/>
                    </a:lnTo>
                    <a:lnTo>
                      <a:pt x="2728" y="266"/>
                    </a:lnTo>
                    <a:lnTo>
                      <a:pt x="2702" y="260"/>
                    </a:lnTo>
                    <a:lnTo>
                      <a:pt x="2672" y="253"/>
                    </a:lnTo>
                    <a:lnTo>
                      <a:pt x="2641" y="245"/>
                    </a:lnTo>
                    <a:lnTo>
                      <a:pt x="2606" y="236"/>
                    </a:lnTo>
                    <a:lnTo>
                      <a:pt x="2570" y="224"/>
                    </a:lnTo>
                    <a:lnTo>
                      <a:pt x="2533" y="210"/>
                    </a:lnTo>
                    <a:lnTo>
                      <a:pt x="2495" y="194"/>
                    </a:lnTo>
                    <a:lnTo>
                      <a:pt x="2476" y="186"/>
                    </a:lnTo>
                    <a:lnTo>
                      <a:pt x="2456" y="175"/>
                    </a:lnTo>
                    <a:lnTo>
                      <a:pt x="2438" y="166"/>
                    </a:lnTo>
                    <a:lnTo>
                      <a:pt x="2419" y="155"/>
                    </a:lnTo>
                    <a:lnTo>
                      <a:pt x="2400" y="144"/>
                    </a:lnTo>
                    <a:lnTo>
                      <a:pt x="2382" y="131"/>
                    </a:lnTo>
                    <a:lnTo>
                      <a:pt x="2363" y="119"/>
                    </a:lnTo>
                    <a:lnTo>
                      <a:pt x="2346" y="105"/>
                    </a:lnTo>
                    <a:lnTo>
                      <a:pt x="2319" y="85"/>
                    </a:lnTo>
                    <a:lnTo>
                      <a:pt x="2293" y="68"/>
                    </a:lnTo>
                    <a:lnTo>
                      <a:pt x="2266" y="53"/>
                    </a:lnTo>
                    <a:lnTo>
                      <a:pt x="2240" y="38"/>
                    </a:lnTo>
                    <a:lnTo>
                      <a:pt x="2214" y="27"/>
                    </a:lnTo>
                    <a:lnTo>
                      <a:pt x="2187" y="18"/>
                    </a:lnTo>
                    <a:lnTo>
                      <a:pt x="2161" y="11"/>
                    </a:lnTo>
                    <a:lnTo>
                      <a:pt x="2135" y="5"/>
                    </a:lnTo>
                    <a:lnTo>
                      <a:pt x="2108" y="2"/>
                    </a:lnTo>
                    <a:lnTo>
                      <a:pt x="2083" y="0"/>
                    </a:lnTo>
                    <a:lnTo>
                      <a:pt x="2056" y="0"/>
                    </a:lnTo>
                    <a:lnTo>
                      <a:pt x="2031" y="3"/>
                    </a:lnTo>
                    <a:lnTo>
                      <a:pt x="2005" y="7"/>
                    </a:lnTo>
                    <a:lnTo>
                      <a:pt x="1979" y="13"/>
                    </a:lnTo>
                    <a:lnTo>
                      <a:pt x="1955" y="21"/>
                    </a:lnTo>
                    <a:lnTo>
                      <a:pt x="1929" y="31"/>
                    </a:lnTo>
                    <a:lnTo>
                      <a:pt x="1905" y="42"/>
                    </a:lnTo>
                    <a:lnTo>
                      <a:pt x="1880" y="57"/>
                    </a:lnTo>
                    <a:lnTo>
                      <a:pt x="1857" y="72"/>
                    </a:lnTo>
                    <a:lnTo>
                      <a:pt x="1833" y="89"/>
                    </a:lnTo>
                    <a:lnTo>
                      <a:pt x="1809" y="108"/>
                    </a:lnTo>
                    <a:lnTo>
                      <a:pt x="1786" y="128"/>
                    </a:lnTo>
                    <a:lnTo>
                      <a:pt x="1763" y="151"/>
                    </a:lnTo>
                    <a:lnTo>
                      <a:pt x="1741" y="174"/>
                    </a:lnTo>
                    <a:lnTo>
                      <a:pt x="1719" y="201"/>
                    </a:lnTo>
                    <a:lnTo>
                      <a:pt x="1698" y="228"/>
                    </a:lnTo>
                    <a:lnTo>
                      <a:pt x="1677" y="257"/>
                    </a:lnTo>
                    <a:lnTo>
                      <a:pt x="1657" y="288"/>
                    </a:lnTo>
                    <a:lnTo>
                      <a:pt x="1637" y="321"/>
                    </a:lnTo>
                    <a:lnTo>
                      <a:pt x="1618" y="355"/>
                    </a:lnTo>
                    <a:lnTo>
                      <a:pt x="1600" y="390"/>
                    </a:lnTo>
                    <a:lnTo>
                      <a:pt x="1582" y="427"/>
                    </a:lnTo>
                    <a:lnTo>
                      <a:pt x="1564" y="468"/>
                    </a:lnTo>
                    <a:lnTo>
                      <a:pt x="1544" y="513"/>
                    </a:lnTo>
                    <a:lnTo>
                      <a:pt x="1525" y="562"/>
                    </a:lnTo>
                    <a:lnTo>
                      <a:pt x="1504" y="614"/>
                    </a:lnTo>
                    <a:lnTo>
                      <a:pt x="1460" y="730"/>
                    </a:lnTo>
                    <a:lnTo>
                      <a:pt x="1414" y="856"/>
                    </a:lnTo>
                    <a:lnTo>
                      <a:pt x="1366" y="992"/>
                    </a:lnTo>
                    <a:lnTo>
                      <a:pt x="1317" y="1133"/>
                    </a:lnTo>
                    <a:lnTo>
                      <a:pt x="1268" y="1279"/>
                    </a:lnTo>
                    <a:lnTo>
                      <a:pt x="1220" y="1427"/>
                    </a:lnTo>
                    <a:lnTo>
                      <a:pt x="1173" y="1573"/>
                    </a:lnTo>
                    <a:lnTo>
                      <a:pt x="1127" y="1717"/>
                    </a:lnTo>
                    <a:lnTo>
                      <a:pt x="1084" y="1855"/>
                    </a:lnTo>
                    <a:lnTo>
                      <a:pt x="1044" y="1986"/>
                    </a:lnTo>
                    <a:lnTo>
                      <a:pt x="1009" y="2105"/>
                    </a:lnTo>
                    <a:lnTo>
                      <a:pt x="977" y="2213"/>
                    </a:lnTo>
                    <a:lnTo>
                      <a:pt x="953" y="2306"/>
                    </a:lnTo>
                    <a:lnTo>
                      <a:pt x="933" y="2381"/>
                    </a:lnTo>
                    <a:lnTo>
                      <a:pt x="915" y="2453"/>
                    </a:lnTo>
                    <a:lnTo>
                      <a:pt x="892" y="2539"/>
                    </a:lnTo>
                    <a:lnTo>
                      <a:pt x="867" y="2635"/>
                    </a:lnTo>
                    <a:lnTo>
                      <a:pt x="836" y="2741"/>
                    </a:lnTo>
                    <a:lnTo>
                      <a:pt x="803" y="2853"/>
                    </a:lnTo>
                    <a:lnTo>
                      <a:pt x="767" y="2971"/>
                    </a:lnTo>
                    <a:lnTo>
                      <a:pt x="730" y="3093"/>
                    </a:lnTo>
                    <a:lnTo>
                      <a:pt x="690" y="3216"/>
                    </a:lnTo>
                    <a:lnTo>
                      <a:pt x="648" y="3338"/>
                    </a:lnTo>
                    <a:lnTo>
                      <a:pt x="605" y="3459"/>
                    </a:lnTo>
                    <a:lnTo>
                      <a:pt x="583" y="3519"/>
                    </a:lnTo>
                    <a:lnTo>
                      <a:pt x="562" y="3576"/>
                    </a:lnTo>
                    <a:lnTo>
                      <a:pt x="539" y="3632"/>
                    </a:lnTo>
                    <a:lnTo>
                      <a:pt x="518" y="3687"/>
                    </a:lnTo>
                    <a:lnTo>
                      <a:pt x="495" y="3740"/>
                    </a:lnTo>
                    <a:lnTo>
                      <a:pt x="474" y="3791"/>
                    </a:lnTo>
                    <a:lnTo>
                      <a:pt x="452" y="3839"/>
                    </a:lnTo>
                    <a:lnTo>
                      <a:pt x="430" y="3884"/>
                    </a:lnTo>
                    <a:lnTo>
                      <a:pt x="408" y="3927"/>
                    </a:lnTo>
                    <a:lnTo>
                      <a:pt x="388" y="3967"/>
                    </a:lnTo>
                    <a:lnTo>
                      <a:pt x="366" y="4004"/>
                    </a:lnTo>
                    <a:lnTo>
                      <a:pt x="346" y="4036"/>
                    </a:lnTo>
                    <a:lnTo>
                      <a:pt x="325" y="4068"/>
                    </a:lnTo>
                    <a:lnTo>
                      <a:pt x="305" y="4101"/>
                    </a:lnTo>
                    <a:lnTo>
                      <a:pt x="284" y="4135"/>
                    </a:lnTo>
                    <a:lnTo>
                      <a:pt x="264" y="4169"/>
                    </a:lnTo>
                    <a:lnTo>
                      <a:pt x="224" y="4240"/>
                    </a:lnTo>
                    <a:lnTo>
                      <a:pt x="185" y="4313"/>
                    </a:lnTo>
                    <a:lnTo>
                      <a:pt x="149" y="4385"/>
                    </a:lnTo>
                    <a:lnTo>
                      <a:pt x="115" y="4456"/>
                    </a:lnTo>
                    <a:lnTo>
                      <a:pt x="99" y="4492"/>
                    </a:lnTo>
                    <a:lnTo>
                      <a:pt x="85" y="4525"/>
                    </a:lnTo>
                    <a:lnTo>
                      <a:pt x="70" y="4559"/>
                    </a:lnTo>
                    <a:lnTo>
                      <a:pt x="57" y="4592"/>
                    </a:lnTo>
                    <a:lnTo>
                      <a:pt x="46" y="4623"/>
                    </a:lnTo>
                    <a:lnTo>
                      <a:pt x="36" y="4653"/>
                    </a:lnTo>
                    <a:lnTo>
                      <a:pt x="25" y="4682"/>
                    </a:lnTo>
                    <a:lnTo>
                      <a:pt x="17" y="4709"/>
                    </a:lnTo>
                    <a:lnTo>
                      <a:pt x="11" y="4733"/>
                    </a:lnTo>
                    <a:lnTo>
                      <a:pt x="6" y="4757"/>
                    </a:lnTo>
                    <a:lnTo>
                      <a:pt x="2" y="4778"/>
                    </a:lnTo>
                    <a:lnTo>
                      <a:pt x="0" y="4798"/>
                    </a:lnTo>
                    <a:lnTo>
                      <a:pt x="0" y="4814"/>
                    </a:lnTo>
                    <a:lnTo>
                      <a:pt x="1" y="4828"/>
                    </a:lnTo>
                    <a:lnTo>
                      <a:pt x="4" y="4840"/>
                    </a:lnTo>
                    <a:lnTo>
                      <a:pt x="9" y="4848"/>
                    </a:lnTo>
                    <a:lnTo>
                      <a:pt x="16" y="4854"/>
                    </a:lnTo>
                    <a:lnTo>
                      <a:pt x="25" y="4857"/>
                    </a:lnTo>
                    <a:lnTo>
                      <a:pt x="37" y="4856"/>
                    </a:lnTo>
                    <a:lnTo>
                      <a:pt x="50" y="4852"/>
                    </a:lnTo>
                    <a:lnTo>
                      <a:pt x="65" y="4846"/>
                    </a:lnTo>
                    <a:lnTo>
                      <a:pt x="82" y="4841"/>
                    </a:lnTo>
                    <a:lnTo>
                      <a:pt x="99" y="4836"/>
                    </a:lnTo>
                    <a:lnTo>
                      <a:pt x="118" y="4830"/>
                    </a:lnTo>
                    <a:lnTo>
                      <a:pt x="157" y="4822"/>
                    </a:lnTo>
                    <a:lnTo>
                      <a:pt x="199" y="4815"/>
                    </a:lnTo>
                    <a:lnTo>
                      <a:pt x="242" y="4810"/>
                    </a:lnTo>
                    <a:lnTo>
                      <a:pt x="286" y="4805"/>
                    </a:lnTo>
                    <a:lnTo>
                      <a:pt x="330" y="4801"/>
                    </a:lnTo>
                    <a:lnTo>
                      <a:pt x="374" y="4798"/>
                    </a:lnTo>
                    <a:lnTo>
                      <a:pt x="453" y="4795"/>
                    </a:lnTo>
                    <a:lnTo>
                      <a:pt x="519" y="4793"/>
                    </a:lnTo>
                    <a:lnTo>
                      <a:pt x="564" y="4793"/>
                    </a:lnTo>
                    <a:lnTo>
                      <a:pt x="580" y="4793"/>
                    </a:lnTo>
                    <a:lnTo>
                      <a:pt x="2794" y="275"/>
                    </a:lnTo>
                    <a:close/>
                  </a:path>
                </a:pathLst>
              </a:custGeom>
              <a:noFill/>
              <a:ln w="0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99" name="Freeform 394">
                <a:extLst>
                  <a:ext uri="{FF2B5EF4-FFF2-40B4-BE49-F238E27FC236}">
                    <a16:creationId xmlns:a16="http://schemas.microsoft.com/office/drawing/2014/main" id="{E05E3B69-AB77-4FB2-B49A-745A06BED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4" y="1787"/>
                <a:ext cx="66" cy="114"/>
              </a:xfrm>
              <a:custGeom>
                <a:avLst/>
                <a:gdLst>
                  <a:gd name="T0" fmla="*/ 3 w 1246"/>
                  <a:gd name="T1" fmla="*/ 0 h 2158"/>
                  <a:gd name="T2" fmla="*/ 3 w 1246"/>
                  <a:gd name="T3" fmla="*/ 0 h 2158"/>
                  <a:gd name="T4" fmla="*/ 3 w 1246"/>
                  <a:gd name="T5" fmla="*/ 1 h 2158"/>
                  <a:gd name="T6" fmla="*/ 3 w 1246"/>
                  <a:gd name="T7" fmla="*/ 1 h 2158"/>
                  <a:gd name="T8" fmla="*/ 3 w 1246"/>
                  <a:gd name="T9" fmla="*/ 1 h 2158"/>
                  <a:gd name="T10" fmla="*/ 3 w 1246"/>
                  <a:gd name="T11" fmla="*/ 1 h 2158"/>
                  <a:gd name="T12" fmla="*/ 2 w 1246"/>
                  <a:gd name="T13" fmla="*/ 1 h 2158"/>
                  <a:gd name="T14" fmla="*/ 2 w 1246"/>
                  <a:gd name="T15" fmla="*/ 2 h 2158"/>
                  <a:gd name="T16" fmla="*/ 2 w 1246"/>
                  <a:gd name="T17" fmla="*/ 2 h 2158"/>
                  <a:gd name="T18" fmla="*/ 2 w 1246"/>
                  <a:gd name="T19" fmla="*/ 3 h 2158"/>
                  <a:gd name="T20" fmla="*/ 2 w 1246"/>
                  <a:gd name="T21" fmla="*/ 3 h 2158"/>
                  <a:gd name="T22" fmla="*/ 1 w 1246"/>
                  <a:gd name="T23" fmla="*/ 4 h 2158"/>
                  <a:gd name="T24" fmla="*/ 1 w 1246"/>
                  <a:gd name="T25" fmla="*/ 4 h 2158"/>
                  <a:gd name="T26" fmla="*/ 1 w 1246"/>
                  <a:gd name="T27" fmla="*/ 4 h 2158"/>
                  <a:gd name="T28" fmla="*/ 1 w 1246"/>
                  <a:gd name="T29" fmla="*/ 5 h 2158"/>
                  <a:gd name="T30" fmla="*/ 1 w 1246"/>
                  <a:gd name="T31" fmla="*/ 5 h 2158"/>
                  <a:gd name="T32" fmla="*/ 1 w 1246"/>
                  <a:gd name="T33" fmla="*/ 5 h 2158"/>
                  <a:gd name="T34" fmla="*/ 0 w 1246"/>
                  <a:gd name="T35" fmla="*/ 6 h 2158"/>
                  <a:gd name="T36" fmla="*/ 0 w 1246"/>
                  <a:gd name="T37" fmla="*/ 6 h 2158"/>
                  <a:gd name="T38" fmla="*/ 0 w 1246"/>
                  <a:gd name="T39" fmla="*/ 6 h 2158"/>
                  <a:gd name="T40" fmla="*/ 1 w 1246"/>
                  <a:gd name="T41" fmla="*/ 5 h 2158"/>
                  <a:gd name="T42" fmla="*/ 1 w 1246"/>
                  <a:gd name="T43" fmla="*/ 5 h 2158"/>
                  <a:gd name="T44" fmla="*/ 1 w 1246"/>
                  <a:gd name="T45" fmla="*/ 4 h 2158"/>
                  <a:gd name="T46" fmla="*/ 1 w 1246"/>
                  <a:gd name="T47" fmla="*/ 4 h 2158"/>
                  <a:gd name="T48" fmla="*/ 2 w 1246"/>
                  <a:gd name="T49" fmla="*/ 4 h 2158"/>
                  <a:gd name="T50" fmla="*/ 2 w 1246"/>
                  <a:gd name="T51" fmla="*/ 3 h 2158"/>
                  <a:gd name="T52" fmla="*/ 2 w 1246"/>
                  <a:gd name="T53" fmla="*/ 3 h 2158"/>
                  <a:gd name="T54" fmla="*/ 2 w 1246"/>
                  <a:gd name="T55" fmla="*/ 3 h 2158"/>
                  <a:gd name="T56" fmla="*/ 2 w 1246"/>
                  <a:gd name="T57" fmla="*/ 3 h 2158"/>
                  <a:gd name="T58" fmla="*/ 2 w 1246"/>
                  <a:gd name="T59" fmla="*/ 2 h 2158"/>
                  <a:gd name="T60" fmla="*/ 2 w 1246"/>
                  <a:gd name="T61" fmla="*/ 2 h 2158"/>
                  <a:gd name="T62" fmla="*/ 3 w 1246"/>
                  <a:gd name="T63" fmla="*/ 2 h 2158"/>
                  <a:gd name="T64" fmla="*/ 3 w 1246"/>
                  <a:gd name="T65" fmla="*/ 1 h 2158"/>
                  <a:gd name="T66" fmla="*/ 3 w 1246"/>
                  <a:gd name="T67" fmla="*/ 1 h 2158"/>
                  <a:gd name="T68" fmla="*/ 3 w 1246"/>
                  <a:gd name="T69" fmla="*/ 1 h 2158"/>
                  <a:gd name="T70" fmla="*/ 3 w 1246"/>
                  <a:gd name="T71" fmla="*/ 1 h 2158"/>
                  <a:gd name="T72" fmla="*/ 3 w 1246"/>
                  <a:gd name="T73" fmla="*/ 0 h 2158"/>
                  <a:gd name="T74" fmla="*/ 3 w 1246"/>
                  <a:gd name="T75" fmla="*/ 0 h 2158"/>
                  <a:gd name="T76" fmla="*/ 3 w 1246"/>
                  <a:gd name="T77" fmla="*/ 0 h 215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246" h="2158">
                    <a:moveTo>
                      <a:pt x="1246" y="0"/>
                    </a:moveTo>
                    <a:lnTo>
                      <a:pt x="1236" y="11"/>
                    </a:lnTo>
                    <a:lnTo>
                      <a:pt x="1209" y="41"/>
                    </a:lnTo>
                    <a:lnTo>
                      <a:pt x="1168" y="88"/>
                    </a:lnTo>
                    <a:lnTo>
                      <a:pt x="1119" y="149"/>
                    </a:lnTo>
                    <a:lnTo>
                      <a:pt x="1091" y="185"/>
                    </a:lnTo>
                    <a:lnTo>
                      <a:pt x="1064" y="221"/>
                    </a:lnTo>
                    <a:lnTo>
                      <a:pt x="1035" y="261"/>
                    </a:lnTo>
                    <a:lnTo>
                      <a:pt x="1006" y="302"/>
                    </a:lnTo>
                    <a:lnTo>
                      <a:pt x="978" y="344"/>
                    </a:lnTo>
                    <a:lnTo>
                      <a:pt x="951" y="388"/>
                    </a:lnTo>
                    <a:lnTo>
                      <a:pt x="925" y="432"/>
                    </a:lnTo>
                    <a:lnTo>
                      <a:pt x="902" y="477"/>
                    </a:lnTo>
                    <a:lnTo>
                      <a:pt x="877" y="528"/>
                    </a:lnTo>
                    <a:lnTo>
                      <a:pt x="848" y="592"/>
                    </a:lnTo>
                    <a:lnTo>
                      <a:pt x="813" y="666"/>
                    </a:lnTo>
                    <a:lnTo>
                      <a:pt x="775" y="749"/>
                    </a:lnTo>
                    <a:lnTo>
                      <a:pt x="733" y="839"/>
                    </a:lnTo>
                    <a:lnTo>
                      <a:pt x="689" y="936"/>
                    </a:lnTo>
                    <a:lnTo>
                      <a:pt x="641" y="1035"/>
                    </a:lnTo>
                    <a:lnTo>
                      <a:pt x="591" y="1137"/>
                    </a:lnTo>
                    <a:lnTo>
                      <a:pt x="539" y="1240"/>
                    </a:lnTo>
                    <a:lnTo>
                      <a:pt x="486" y="1340"/>
                    </a:lnTo>
                    <a:lnTo>
                      <a:pt x="459" y="1390"/>
                    </a:lnTo>
                    <a:lnTo>
                      <a:pt x="432" y="1438"/>
                    </a:lnTo>
                    <a:lnTo>
                      <a:pt x="404" y="1486"/>
                    </a:lnTo>
                    <a:lnTo>
                      <a:pt x="377" y="1532"/>
                    </a:lnTo>
                    <a:lnTo>
                      <a:pt x="349" y="1576"/>
                    </a:lnTo>
                    <a:lnTo>
                      <a:pt x="321" y="1619"/>
                    </a:lnTo>
                    <a:lnTo>
                      <a:pt x="295" y="1660"/>
                    </a:lnTo>
                    <a:lnTo>
                      <a:pt x="267" y="1699"/>
                    </a:lnTo>
                    <a:lnTo>
                      <a:pt x="240" y="1735"/>
                    </a:lnTo>
                    <a:lnTo>
                      <a:pt x="213" y="1769"/>
                    </a:lnTo>
                    <a:lnTo>
                      <a:pt x="186" y="1799"/>
                    </a:lnTo>
                    <a:lnTo>
                      <a:pt x="160" y="1827"/>
                    </a:lnTo>
                    <a:lnTo>
                      <a:pt x="0" y="2158"/>
                    </a:lnTo>
                    <a:lnTo>
                      <a:pt x="7" y="2150"/>
                    </a:lnTo>
                    <a:lnTo>
                      <a:pt x="26" y="2124"/>
                    </a:lnTo>
                    <a:lnTo>
                      <a:pt x="54" y="2084"/>
                    </a:lnTo>
                    <a:lnTo>
                      <a:pt x="93" y="2031"/>
                    </a:lnTo>
                    <a:lnTo>
                      <a:pt x="138" y="1967"/>
                    </a:lnTo>
                    <a:lnTo>
                      <a:pt x="190" y="1894"/>
                    </a:lnTo>
                    <a:lnTo>
                      <a:pt x="246" y="1816"/>
                    </a:lnTo>
                    <a:lnTo>
                      <a:pt x="304" y="1732"/>
                    </a:lnTo>
                    <a:lnTo>
                      <a:pt x="363" y="1645"/>
                    </a:lnTo>
                    <a:lnTo>
                      <a:pt x="423" y="1558"/>
                    </a:lnTo>
                    <a:lnTo>
                      <a:pt x="479" y="1471"/>
                    </a:lnTo>
                    <a:lnTo>
                      <a:pt x="532" y="1388"/>
                    </a:lnTo>
                    <a:lnTo>
                      <a:pt x="558" y="1348"/>
                    </a:lnTo>
                    <a:lnTo>
                      <a:pt x="580" y="1310"/>
                    </a:lnTo>
                    <a:lnTo>
                      <a:pt x="602" y="1273"/>
                    </a:lnTo>
                    <a:lnTo>
                      <a:pt x="622" y="1239"/>
                    </a:lnTo>
                    <a:lnTo>
                      <a:pt x="640" y="1207"/>
                    </a:lnTo>
                    <a:lnTo>
                      <a:pt x="655" y="1177"/>
                    </a:lnTo>
                    <a:lnTo>
                      <a:pt x="667" y="1149"/>
                    </a:lnTo>
                    <a:lnTo>
                      <a:pt x="678" y="1126"/>
                    </a:lnTo>
                    <a:lnTo>
                      <a:pt x="710" y="1042"/>
                    </a:lnTo>
                    <a:lnTo>
                      <a:pt x="747" y="947"/>
                    </a:lnTo>
                    <a:lnTo>
                      <a:pt x="787" y="846"/>
                    </a:lnTo>
                    <a:lnTo>
                      <a:pt x="829" y="743"/>
                    </a:lnTo>
                    <a:lnTo>
                      <a:pt x="851" y="694"/>
                    </a:lnTo>
                    <a:lnTo>
                      <a:pt x="871" y="647"/>
                    </a:lnTo>
                    <a:lnTo>
                      <a:pt x="892" y="602"/>
                    </a:lnTo>
                    <a:lnTo>
                      <a:pt x="911" y="560"/>
                    </a:lnTo>
                    <a:lnTo>
                      <a:pt x="930" y="521"/>
                    </a:lnTo>
                    <a:lnTo>
                      <a:pt x="948" y="488"/>
                    </a:lnTo>
                    <a:lnTo>
                      <a:pt x="965" y="460"/>
                    </a:lnTo>
                    <a:lnTo>
                      <a:pt x="981" y="436"/>
                    </a:lnTo>
                    <a:lnTo>
                      <a:pt x="997" y="414"/>
                    </a:lnTo>
                    <a:lnTo>
                      <a:pt x="1015" y="387"/>
                    </a:lnTo>
                    <a:lnTo>
                      <a:pt x="1035" y="356"/>
                    </a:lnTo>
                    <a:lnTo>
                      <a:pt x="1056" y="323"/>
                    </a:lnTo>
                    <a:lnTo>
                      <a:pt x="1100" y="251"/>
                    </a:lnTo>
                    <a:lnTo>
                      <a:pt x="1143" y="178"/>
                    </a:lnTo>
                    <a:lnTo>
                      <a:pt x="1183" y="110"/>
                    </a:lnTo>
                    <a:lnTo>
                      <a:pt x="1216" y="54"/>
                    </a:lnTo>
                    <a:lnTo>
                      <a:pt x="1238" y="15"/>
                    </a:lnTo>
                    <a:lnTo>
                      <a:pt x="1246" y="0"/>
                    </a:lnTo>
                    <a:close/>
                  </a:path>
                </a:pathLst>
              </a:custGeom>
              <a:solidFill>
                <a:srgbClr val="C595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00" name="Freeform 395">
                <a:extLst>
                  <a:ext uri="{FF2B5EF4-FFF2-40B4-BE49-F238E27FC236}">
                    <a16:creationId xmlns:a16="http://schemas.microsoft.com/office/drawing/2014/main" id="{6CF984D3-7086-4773-A017-C4C806417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8" y="1699"/>
                <a:ext cx="29" cy="25"/>
              </a:xfrm>
              <a:custGeom>
                <a:avLst/>
                <a:gdLst>
                  <a:gd name="T0" fmla="*/ 0 w 538"/>
                  <a:gd name="T1" fmla="*/ 0 h 471"/>
                  <a:gd name="T2" fmla="*/ 0 w 538"/>
                  <a:gd name="T3" fmla="*/ 0 h 471"/>
                  <a:gd name="T4" fmla="*/ 0 w 538"/>
                  <a:gd name="T5" fmla="*/ 0 h 471"/>
                  <a:gd name="T6" fmla="*/ 0 w 538"/>
                  <a:gd name="T7" fmla="*/ 0 h 471"/>
                  <a:gd name="T8" fmla="*/ 1 w 538"/>
                  <a:gd name="T9" fmla="*/ 0 h 471"/>
                  <a:gd name="T10" fmla="*/ 1 w 538"/>
                  <a:gd name="T11" fmla="*/ 0 h 471"/>
                  <a:gd name="T12" fmla="*/ 1 w 538"/>
                  <a:gd name="T13" fmla="*/ 0 h 471"/>
                  <a:gd name="T14" fmla="*/ 1 w 538"/>
                  <a:gd name="T15" fmla="*/ 0 h 471"/>
                  <a:gd name="T16" fmla="*/ 1 w 538"/>
                  <a:gd name="T17" fmla="*/ 0 h 471"/>
                  <a:gd name="T18" fmla="*/ 1 w 538"/>
                  <a:gd name="T19" fmla="*/ 1 h 471"/>
                  <a:gd name="T20" fmla="*/ 1 w 538"/>
                  <a:gd name="T21" fmla="*/ 1 h 471"/>
                  <a:gd name="T22" fmla="*/ 1 w 538"/>
                  <a:gd name="T23" fmla="*/ 1 h 471"/>
                  <a:gd name="T24" fmla="*/ 1 w 538"/>
                  <a:gd name="T25" fmla="*/ 1 h 471"/>
                  <a:gd name="T26" fmla="*/ 1 w 538"/>
                  <a:gd name="T27" fmla="*/ 1 h 471"/>
                  <a:gd name="T28" fmla="*/ 1 w 538"/>
                  <a:gd name="T29" fmla="*/ 1 h 471"/>
                  <a:gd name="T30" fmla="*/ 2 w 538"/>
                  <a:gd name="T31" fmla="*/ 1 h 471"/>
                  <a:gd name="T32" fmla="*/ 2 w 538"/>
                  <a:gd name="T33" fmla="*/ 1 h 471"/>
                  <a:gd name="T34" fmla="*/ 2 w 538"/>
                  <a:gd name="T35" fmla="*/ 1 h 471"/>
                  <a:gd name="T36" fmla="*/ 2 w 538"/>
                  <a:gd name="T37" fmla="*/ 1 h 471"/>
                  <a:gd name="T38" fmla="*/ 2 w 538"/>
                  <a:gd name="T39" fmla="*/ 1 h 471"/>
                  <a:gd name="T40" fmla="*/ 2 w 538"/>
                  <a:gd name="T41" fmla="*/ 1 h 471"/>
                  <a:gd name="T42" fmla="*/ 2 w 538"/>
                  <a:gd name="T43" fmla="*/ 1 h 471"/>
                  <a:gd name="T44" fmla="*/ 2 w 538"/>
                  <a:gd name="T45" fmla="*/ 1 h 471"/>
                  <a:gd name="T46" fmla="*/ 2 w 538"/>
                  <a:gd name="T47" fmla="*/ 1 h 471"/>
                  <a:gd name="T48" fmla="*/ 2 w 538"/>
                  <a:gd name="T49" fmla="*/ 1 h 471"/>
                  <a:gd name="T50" fmla="*/ 2 w 538"/>
                  <a:gd name="T51" fmla="*/ 1 h 471"/>
                  <a:gd name="T52" fmla="*/ 2 w 538"/>
                  <a:gd name="T53" fmla="*/ 1 h 471"/>
                  <a:gd name="T54" fmla="*/ 1 w 538"/>
                  <a:gd name="T55" fmla="*/ 1 h 471"/>
                  <a:gd name="T56" fmla="*/ 1 w 538"/>
                  <a:gd name="T57" fmla="*/ 1 h 471"/>
                  <a:gd name="T58" fmla="*/ 1 w 538"/>
                  <a:gd name="T59" fmla="*/ 1 h 471"/>
                  <a:gd name="T60" fmla="*/ 1 w 538"/>
                  <a:gd name="T61" fmla="*/ 1 h 471"/>
                  <a:gd name="T62" fmla="*/ 1 w 538"/>
                  <a:gd name="T63" fmla="*/ 1 h 471"/>
                  <a:gd name="T64" fmla="*/ 1 w 538"/>
                  <a:gd name="T65" fmla="*/ 1 h 471"/>
                  <a:gd name="T66" fmla="*/ 1 w 538"/>
                  <a:gd name="T67" fmla="*/ 1 h 471"/>
                  <a:gd name="T68" fmla="*/ 1 w 538"/>
                  <a:gd name="T69" fmla="*/ 1 h 471"/>
                  <a:gd name="T70" fmla="*/ 1 w 538"/>
                  <a:gd name="T71" fmla="*/ 1 h 471"/>
                  <a:gd name="T72" fmla="*/ 1 w 538"/>
                  <a:gd name="T73" fmla="*/ 1 h 471"/>
                  <a:gd name="T74" fmla="*/ 1 w 538"/>
                  <a:gd name="T75" fmla="*/ 1 h 471"/>
                  <a:gd name="T76" fmla="*/ 1 w 538"/>
                  <a:gd name="T77" fmla="*/ 1 h 471"/>
                  <a:gd name="T78" fmla="*/ 1 w 538"/>
                  <a:gd name="T79" fmla="*/ 1 h 471"/>
                  <a:gd name="T80" fmla="*/ 1 w 538"/>
                  <a:gd name="T81" fmla="*/ 1 h 471"/>
                  <a:gd name="T82" fmla="*/ 1 w 538"/>
                  <a:gd name="T83" fmla="*/ 1 h 471"/>
                  <a:gd name="T84" fmla="*/ 1 w 538"/>
                  <a:gd name="T85" fmla="*/ 1 h 471"/>
                  <a:gd name="T86" fmla="*/ 1 w 538"/>
                  <a:gd name="T87" fmla="*/ 1 h 471"/>
                  <a:gd name="T88" fmla="*/ 1 w 538"/>
                  <a:gd name="T89" fmla="*/ 1 h 471"/>
                  <a:gd name="T90" fmla="*/ 1 w 538"/>
                  <a:gd name="T91" fmla="*/ 1 h 471"/>
                  <a:gd name="T92" fmla="*/ 1 w 538"/>
                  <a:gd name="T93" fmla="*/ 1 h 471"/>
                  <a:gd name="T94" fmla="*/ 1 w 538"/>
                  <a:gd name="T95" fmla="*/ 1 h 471"/>
                  <a:gd name="T96" fmla="*/ 1 w 538"/>
                  <a:gd name="T97" fmla="*/ 1 h 471"/>
                  <a:gd name="T98" fmla="*/ 1 w 538"/>
                  <a:gd name="T99" fmla="*/ 1 h 471"/>
                  <a:gd name="T100" fmla="*/ 1 w 538"/>
                  <a:gd name="T101" fmla="*/ 1 h 471"/>
                  <a:gd name="T102" fmla="*/ 1 w 538"/>
                  <a:gd name="T103" fmla="*/ 1 h 471"/>
                  <a:gd name="T104" fmla="*/ 1 w 538"/>
                  <a:gd name="T105" fmla="*/ 1 h 471"/>
                  <a:gd name="T106" fmla="*/ 0 w 538"/>
                  <a:gd name="T107" fmla="*/ 1 h 471"/>
                  <a:gd name="T108" fmla="*/ 0 w 538"/>
                  <a:gd name="T109" fmla="*/ 1 h 471"/>
                  <a:gd name="T110" fmla="*/ 0 w 538"/>
                  <a:gd name="T111" fmla="*/ 1 h 471"/>
                  <a:gd name="T112" fmla="*/ 0 w 538"/>
                  <a:gd name="T113" fmla="*/ 1 h 471"/>
                  <a:gd name="T114" fmla="*/ 0 w 538"/>
                  <a:gd name="T115" fmla="*/ 1 h 471"/>
                  <a:gd name="T116" fmla="*/ 0 w 538"/>
                  <a:gd name="T117" fmla="*/ 1 h 471"/>
                  <a:gd name="T118" fmla="*/ 0 w 538"/>
                  <a:gd name="T119" fmla="*/ 0 h 47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8" h="471">
                    <a:moveTo>
                      <a:pt x="0" y="0"/>
                    </a:moveTo>
                    <a:lnTo>
                      <a:pt x="18" y="9"/>
                    </a:lnTo>
                    <a:lnTo>
                      <a:pt x="63" y="32"/>
                    </a:lnTo>
                    <a:lnTo>
                      <a:pt x="128" y="64"/>
                    </a:lnTo>
                    <a:lnTo>
                      <a:pt x="208" y="101"/>
                    </a:lnTo>
                    <a:lnTo>
                      <a:pt x="250" y="121"/>
                    </a:lnTo>
                    <a:lnTo>
                      <a:pt x="292" y="139"/>
                    </a:lnTo>
                    <a:lnTo>
                      <a:pt x="334" y="157"/>
                    </a:lnTo>
                    <a:lnTo>
                      <a:pt x="375" y="172"/>
                    </a:lnTo>
                    <a:lnTo>
                      <a:pt x="414" y="186"/>
                    </a:lnTo>
                    <a:lnTo>
                      <a:pt x="449" y="197"/>
                    </a:lnTo>
                    <a:lnTo>
                      <a:pt x="464" y="201"/>
                    </a:lnTo>
                    <a:lnTo>
                      <a:pt x="479" y="205"/>
                    </a:lnTo>
                    <a:lnTo>
                      <a:pt x="493" y="207"/>
                    </a:lnTo>
                    <a:lnTo>
                      <a:pt x="504" y="208"/>
                    </a:lnTo>
                    <a:lnTo>
                      <a:pt x="514" y="209"/>
                    </a:lnTo>
                    <a:lnTo>
                      <a:pt x="523" y="212"/>
                    </a:lnTo>
                    <a:lnTo>
                      <a:pt x="529" y="216"/>
                    </a:lnTo>
                    <a:lnTo>
                      <a:pt x="534" y="221"/>
                    </a:lnTo>
                    <a:lnTo>
                      <a:pt x="536" y="228"/>
                    </a:lnTo>
                    <a:lnTo>
                      <a:pt x="538" y="236"/>
                    </a:lnTo>
                    <a:lnTo>
                      <a:pt x="537" y="245"/>
                    </a:lnTo>
                    <a:lnTo>
                      <a:pt x="536" y="254"/>
                    </a:lnTo>
                    <a:lnTo>
                      <a:pt x="533" y="264"/>
                    </a:lnTo>
                    <a:lnTo>
                      <a:pt x="528" y="275"/>
                    </a:lnTo>
                    <a:lnTo>
                      <a:pt x="523" y="287"/>
                    </a:lnTo>
                    <a:lnTo>
                      <a:pt x="516" y="299"/>
                    </a:lnTo>
                    <a:lnTo>
                      <a:pt x="509" y="311"/>
                    </a:lnTo>
                    <a:lnTo>
                      <a:pt x="500" y="324"/>
                    </a:lnTo>
                    <a:lnTo>
                      <a:pt x="492" y="336"/>
                    </a:lnTo>
                    <a:lnTo>
                      <a:pt x="482" y="349"/>
                    </a:lnTo>
                    <a:lnTo>
                      <a:pt x="460" y="374"/>
                    </a:lnTo>
                    <a:lnTo>
                      <a:pt x="438" y="398"/>
                    </a:lnTo>
                    <a:lnTo>
                      <a:pt x="426" y="409"/>
                    </a:lnTo>
                    <a:lnTo>
                      <a:pt x="414" y="420"/>
                    </a:lnTo>
                    <a:lnTo>
                      <a:pt x="402" y="430"/>
                    </a:lnTo>
                    <a:lnTo>
                      <a:pt x="390" y="439"/>
                    </a:lnTo>
                    <a:lnTo>
                      <a:pt x="378" y="447"/>
                    </a:lnTo>
                    <a:lnTo>
                      <a:pt x="367" y="455"/>
                    </a:lnTo>
                    <a:lnTo>
                      <a:pt x="356" y="461"/>
                    </a:lnTo>
                    <a:lnTo>
                      <a:pt x="345" y="466"/>
                    </a:lnTo>
                    <a:lnTo>
                      <a:pt x="335" y="469"/>
                    </a:lnTo>
                    <a:lnTo>
                      <a:pt x="326" y="471"/>
                    </a:lnTo>
                    <a:lnTo>
                      <a:pt x="317" y="471"/>
                    </a:lnTo>
                    <a:lnTo>
                      <a:pt x="309" y="470"/>
                    </a:lnTo>
                    <a:lnTo>
                      <a:pt x="300" y="468"/>
                    </a:lnTo>
                    <a:lnTo>
                      <a:pt x="292" y="464"/>
                    </a:lnTo>
                    <a:lnTo>
                      <a:pt x="284" y="459"/>
                    </a:lnTo>
                    <a:lnTo>
                      <a:pt x="275" y="452"/>
                    </a:lnTo>
                    <a:lnTo>
                      <a:pt x="256" y="437"/>
                    </a:lnTo>
                    <a:lnTo>
                      <a:pt x="236" y="418"/>
                    </a:lnTo>
                    <a:lnTo>
                      <a:pt x="216" y="396"/>
                    </a:lnTo>
                    <a:lnTo>
                      <a:pt x="196" y="374"/>
                    </a:lnTo>
                    <a:lnTo>
                      <a:pt x="176" y="349"/>
                    </a:lnTo>
                    <a:lnTo>
                      <a:pt x="156" y="324"/>
                    </a:lnTo>
                    <a:lnTo>
                      <a:pt x="121" y="275"/>
                    </a:lnTo>
                    <a:lnTo>
                      <a:pt x="92" y="233"/>
                    </a:lnTo>
                    <a:lnTo>
                      <a:pt x="72" y="205"/>
                    </a:lnTo>
                    <a:lnTo>
                      <a:pt x="65" y="19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C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01" name="Freeform 396">
                <a:extLst>
                  <a:ext uri="{FF2B5EF4-FFF2-40B4-BE49-F238E27FC236}">
                    <a16:creationId xmlns:a16="http://schemas.microsoft.com/office/drawing/2014/main" id="{242E0110-F633-4A8B-9AFE-6479D23AD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1" y="1717"/>
                <a:ext cx="49" cy="94"/>
              </a:xfrm>
              <a:custGeom>
                <a:avLst/>
                <a:gdLst>
                  <a:gd name="T0" fmla="*/ 3 w 941"/>
                  <a:gd name="T1" fmla="*/ 0 h 1802"/>
                  <a:gd name="T2" fmla="*/ 3 w 941"/>
                  <a:gd name="T3" fmla="*/ 0 h 1802"/>
                  <a:gd name="T4" fmla="*/ 2 w 941"/>
                  <a:gd name="T5" fmla="*/ 0 h 1802"/>
                  <a:gd name="T6" fmla="*/ 2 w 941"/>
                  <a:gd name="T7" fmla="*/ 0 h 1802"/>
                  <a:gd name="T8" fmla="*/ 2 w 941"/>
                  <a:gd name="T9" fmla="*/ 1 h 1802"/>
                  <a:gd name="T10" fmla="*/ 2 w 941"/>
                  <a:gd name="T11" fmla="*/ 1 h 1802"/>
                  <a:gd name="T12" fmla="*/ 2 w 941"/>
                  <a:gd name="T13" fmla="*/ 1 h 1802"/>
                  <a:gd name="T14" fmla="*/ 2 w 941"/>
                  <a:gd name="T15" fmla="*/ 1 h 1802"/>
                  <a:gd name="T16" fmla="*/ 2 w 941"/>
                  <a:gd name="T17" fmla="*/ 1 h 1802"/>
                  <a:gd name="T18" fmla="*/ 2 w 941"/>
                  <a:gd name="T19" fmla="*/ 1 h 1802"/>
                  <a:gd name="T20" fmla="*/ 2 w 941"/>
                  <a:gd name="T21" fmla="*/ 1 h 1802"/>
                  <a:gd name="T22" fmla="*/ 2 w 941"/>
                  <a:gd name="T23" fmla="*/ 2 h 1802"/>
                  <a:gd name="T24" fmla="*/ 2 w 941"/>
                  <a:gd name="T25" fmla="*/ 2 h 1802"/>
                  <a:gd name="T26" fmla="*/ 1 w 941"/>
                  <a:gd name="T27" fmla="*/ 2 h 1802"/>
                  <a:gd name="T28" fmla="*/ 1 w 941"/>
                  <a:gd name="T29" fmla="*/ 2 h 1802"/>
                  <a:gd name="T30" fmla="*/ 1 w 941"/>
                  <a:gd name="T31" fmla="*/ 2 h 1802"/>
                  <a:gd name="T32" fmla="*/ 1 w 941"/>
                  <a:gd name="T33" fmla="*/ 2 h 1802"/>
                  <a:gd name="T34" fmla="*/ 1 w 941"/>
                  <a:gd name="T35" fmla="*/ 3 h 1802"/>
                  <a:gd name="T36" fmla="*/ 1 w 941"/>
                  <a:gd name="T37" fmla="*/ 3 h 1802"/>
                  <a:gd name="T38" fmla="*/ 1 w 941"/>
                  <a:gd name="T39" fmla="*/ 3 h 1802"/>
                  <a:gd name="T40" fmla="*/ 0 w 941"/>
                  <a:gd name="T41" fmla="*/ 4 h 1802"/>
                  <a:gd name="T42" fmla="*/ 0 w 941"/>
                  <a:gd name="T43" fmla="*/ 4 h 1802"/>
                  <a:gd name="T44" fmla="*/ 0 w 941"/>
                  <a:gd name="T45" fmla="*/ 5 h 1802"/>
                  <a:gd name="T46" fmla="*/ 0 w 941"/>
                  <a:gd name="T47" fmla="*/ 5 h 1802"/>
                  <a:gd name="T48" fmla="*/ 0 w 941"/>
                  <a:gd name="T49" fmla="*/ 4 h 1802"/>
                  <a:gd name="T50" fmla="*/ 1 w 941"/>
                  <a:gd name="T51" fmla="*/ 4 h 1802"/>
                  <a:gd name="T52" fmla="*/ 1 w 941"/>
                  <a:gd name="T53" fmla="*/ 4 h 1802"/>
                  <a:gd name="T54" fmla="*/ 1 w 941"/>
                  <a:gd name="T55" fmla="*/ 3 h 1802"/>
                  <a:gd name="T56" fmla="*/ 1 w 941"/>
                  <a:gd name="T57" fmla="*/ 3 h 1802"/>
                  <a:gd name="T58" fmla="*/ 1 w 941"/>
                  <a:gd name="T59" fmla="*/ 3 h 1802"/>
                  <a:gd name="T60" fmla="*/ 1 w 941"/>
                  <a:gd name="T61" fmla="*/ 3 h 1802"/>
                  <a:gd name="T62" fmla="*/ 1 w 941"/>
                  <a:gd name="T63" fmla="*/ 3 h 1802"/>
                  <a:gd name="T64" fmla="*/ 1 w 941"/>
                  <a:gd name="T65" fmla="*/ 2 h 1802"/>
                  <a:gd name="T66" fmla="*/ 2 w 941"/>
                  <a:gd name="T67" fmla="*/ 2 h 1802"/>
                  <a:gd name="T68" fmla="*/ 2 w 941"/>
                  <a:gd name="T69" fmla="*/ 2 h 1802"/>
                  <a:gd name="T70" fmla="*/ 2 w 941"/>
                  <a:gd name="T71" fmla="*/ 2 h 1802"/>
                  <a:gd name="T72" fmla="*/ 2 w 941"/>
                  <a:gd name="T73" fmla="*/ 1 h 1802"/>
                  <a:gd name="T74" fmla="*/ 2 w 941"/>
                  <a:gd name="T75" fmla="*/ 1 h 1802"/>
                  <a:gd name="T76" fmla="*/ 2 w 941"/>
                  <a:gd name="T77" fmla="*/ 1 h 1802"/>
                  <a:gd name="T78" fmla="*/ 2 w 941"/>
                  <a:gd name="T79" fmla="*/ 1 h 1802"/>
                  <a:gd name="T80" fmla="*/ 2 w 941"/>
                  <a:gd name="T81" fmla="*/ 1 h 1802"/>
                  <a:gd name="T82" fmla="*/ 2 w 941"/>
                  <a:gd name="T83" fmla="*/ 1 h 1802"/>
                  <a:gd name="T84" fmla="*/ 2 w 941"/>
                  <a:gd name="T85" fmla="*/ 0 h 1802"/>
                  <a:gd name="T86" fmla="*/ 2 w 941"/>
                  <a:gd name="T87" fmla="*/ 0 h 1802"/>
                  <a:gd name="T88" fmla="*/ 3 w 941"/>
                  <a:gd name="T89" fmla="*/ 0 h 180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941" h="1802">
                    <a:moveTo>
                      <a:pt x="940" y="15"/>
                    </a:moveTo>
                    <a:lnTo>
                      <a:pt x="941" y="2"/>
                    </a:lnTo>
                    <a:lnTo>
                      <a:pt x="940" y="0"/>
                    </a:lnTo>
                    <a:lnTo>
                      <a:pt x="938" y="8"/>
                    </a:lnTo>
                    <a:lnTo>
                      <a:pt x="933" y="24"/>
                    </a:lnTo>
                    <a:lnTo>
                      <a:pt x="928" y="50"/>
                    </a:lnTo>
                    <a:lnTo>
                      <a:pt x="921" y="82"/>
                    </a:lnTo>
                    <a:lnTo>
                      <a:pt x="912" y="120"/>
                    </a:lnTo>
                    <a:lnTo>
                      <a:pt x="900" y="162"/>
                    </a:lnTo>
                    <a:lnTo>
                      <a:pt x="886" y="208"/>
                    </a:lnTo>
                    <a:lnTo>
                      <a:pt x="870" y="256"/>
                    </a:lnTo>
                    <a:lnTo>
                      <a:pt x="861" y="280"/>
                    </a:lnTo>
                    <a:lnTo>
                      <a:pt x="852" y="306"/>
                    </a:lnTo>
                    <a:lnTo>
                      <a:pt x="841" y="330"/>
                    </a:lnTo>
                    <a:lnTo>
                      <a:pt x="830" y="355"/>
                    </a:lnTo>
                    <a:lnTo>
                      <a:pt x="819" y="379"/>
                    </a:lnTo>
                    <a:lnTo>
                      <a:pt x="806" y="403"/>
                    </a:lnTo>
                    <a:lnTo>
                      <a:pt x="793" y="427"/>
                    </a:lnTo>
                    <a:lnTo>
                      <a:pt x="779" y="449"/>
                    </a:lnTo>
                    <a:lnTo>
                      <a:pt x="765" y="472"/>
                    </a:lnTo>
                    <a:lnTo>
                      <a:pt x="749" y="492"/>
                    </a:lnTo>
                    <a:lnTo>
                      <a:pt x="733" y="512"/>
                    </a:lnTo>
                    <a:lnTo>
                      <a:pt x="715" y="531"/>
                    </a:lnTo>
                    <a:lnTo>
                      <a:pt x="658" y="589"/>
                    </a:lnTo>
                    <a:lnTo>
                      <a:pt x="609" y="641"/>
                    </a:lnTo>
                    <a:lnTo>
                      <a:pt x="565" y="689"/>
                    </a:lnTo>
                    <a:lnTo>
                      <a:pt x="525" y="732"/>
                    </a:lnTo>
                    <a:lnTo>
                      <a:pt x="508" y="753"/>
                    </a:lnTo>
                    <a:lnTo>
                      <a:pt x="490" y="773"/>
                    </a:lnTo>
                    <a:lnTo>
                      <a:pt x="474" y="795"/>
                    </a:lnTo>
                    <a:lnTo>
                      <a:pt x="458" y="817"/>
                    </a:lnTo>
                    <a:lnTo>
                      <a:pt x="443" y="840"/>
                    </a:lnTo>
                    <a:lnTo>
                      <a:pt x="428" y="864"/>
                    </a:lnTo>
                    <a:lnTo>
                      <a:pt x="412" y="888"/>
                    </a:lnTo>
                    <a:lnTo>
                      <a:pt x="398" y="915"/>
                    </a:lnTo>
                    <a:lnTo>
                      <a:pt x="382" y="945"/>
                    </a:lnTo>
                    <a:lnTo>
                      <a:pt x="361" y="983"/>
                    </a:lnTo>
                    <a:lnTo>
                      <a:pt x="340" y="1027"/>
                    </a:lnTo>
                    <a:lnTo>
                      <a:pt x="316" y="1075"/>
                    </a:lnTo>
                    <a:lnTo>
                      <a:pt x="266" y="1180"/>
                    </a:lnTo>
                    <a:lnTo>
                      <a:pt x="215" y="1287"/>
                    </a:lnTo>
                    <a:lnTo>
                      <a:pt x="168" y="1388"/>
                    </a:lnTo>
                    <a:lnTo>
                      <a:pt x="129" y="1472"/>
                    </a:lnTo>
                    <a:lnTo>
                      <a:pt x="102" y="1530"/>
                    </a:lnTo>
                    <a:lnTo>
                      <a:pt x="93" y="1551"/>
                    </a:lnTo>
                    <a:lnTo>
                      <a:pt x="0" y="1802"/>
                    </a:lnTo>
                    <a:lnTo>
                      <a:pt x="11" y="1783"/>
                    </a:lnTo>
                    <a:lnTo>
                      <a:pt x="42" y="1734"/>
                    </a:lnTo>
                    <a:lnTo>
                      <a:pt x="86" y="1663"/>
                    </a:lnTo>
                    <a:lnTo>
                      <a:pt x="137" y="1578"/>
                    </a:lnTo>
                    <a:lnTo>
                      <a:pt x="190" y="1487"/>
                    </a:lnTo>
                    <a:lnTo>
                      <a:pt x="240" y="1401"/>
                    </a:lnTo>
                    <a:lnTo>
                      <a:pt x="262" y="1361"/>
                    </a:lnTo>
                    <a:lnTo>
                      <a:pt x="280" y="1326"/>
                    </a:lnTo>
                    <a:lnTo>
                      <a:pt x="295" y="1296"/>
                    </a:lnTo>
                    <a:lnTo>
                      <a:pt x="305" y="1273"/>
                    </a:lnTo>
                    <a:lnTo>
                      <a:pt x="313" y="1251"/>
                    </a:lnTo>
                    <a:lnTo>
                      <a:pt x="324" y="1227"/>
                    </a:lnTo>
                    <a:lnTo>
                      <a:pt x="337" y="1199"/>
                    </a:lnTo>
                    <a:lnTo>
                      <a:pt x="350" y="1169"/>
                    </a:lnTo>
                    <a:lnTo>
                      <a:pt x="383" y="1106"/>
                    </a:lnTo>
                    <a:lnTo>
                      <a:pt x="418" y="1040"/>
                    </a:lnTo>
                    <a:lnTo>
                      <a:pt x="453" y="974"/>
                    </a:lnTo>
                    <a:lnTo>
                      <a:pt x="487" y="914"/>
                    </a:lnTo>
                    <a:lnTo>
                      <a:pt x="519" y="861"/>
                    </a:lnTo>
                    <a:lnTo>
                      <a:pt x="543" y="822"/>
                    </a:lnTo>
                    <a:lnTo>
                      <a:pt x="565" y="792"/>
                    </a:lnTo>
                    <a:lnTo>
                      <a:pt x="590" y="760"/>
                    </a:lnTo>
                    <a:lnTo>
                      <a:pt x="616" y="726"/>
                    </a:lnTo>
                    <a:lnTo>
                      <a:pt x="646" y="692"/>
                    </a:lnTo>
                    <a:lnTo>
                      <a:pt x="676" y="654"/>
                    </a:lnTo>
                    <a:lnTo>
                      <a:pt x="707" y="614"/>
                    </a:lnTo>
                    <a:lnTo>
                      <a:pt x="738" y="572"/>
                    </a:lnTo>
                    <a:lnTo>
                      <a:pt x="770" y="526"/>
                    </a:lnTo>
                    <a:lnTo>
                      <a:pt x="785" y="501"/>
                    </a:lnTo>
                    <a:lnTo>
                      <a:pt x="799" y="477"/>
                    </a:lnTo>
                    <a:lnTo>
                      <a:pt x="815" y="451"/>
                    </a:lnTo>
                    <a:lnTo>
                      <a:pt x="828" y="423"/>
                    </a:lnTo>
                    <a:lnTo>
                      <a:pt x="842" y="396"/>
                    </a:lnTo>
                    <a:lnTo>
                      <a:pt x="856" y="367"/>
                    </a:lnTo>
                    <a:lnTo>
                      <a:pt x="868" y="338"/>
                    </a:lnTo>
                    <a:lnTo>
                      <a:pt x="879" y="307"/>
                    </a:lnTo>
                    <a:lnTo>
                      <a:pt x="890" y="274"/>
                    </a:lnTo>
                    <a:lnTo>
                      <a:pt x="901" y="241"/>
                    </a:lnTo>
                    <a:lnTo>
                      <a:pt x="910" y="207"/>
                    </a:lnTo>
                    <a:lnTo>
                      <a:pt x="918" y="171"/>
                    </a:lnTo>
                    <a:lnTo>
                      <a:pt x="925" y="134"/>
                    </a:lnTo>
                    <a:lnTo>
                      <a:pt x="931" y="96"/>
                    </a:lnTo>
                    <a:lnTo>
                      <a:pt x="937" y="56"/>
                    </a:lnTo>
                    <a:lnTo>
                      <a:pt x="940" y="15"/>
                    </a:lnTo>
                    <a:close/>
                  </a:path>
                </a:pathLst>
              </a:custGeom>
              <a:solidFill>
                <a:srgbClr val="C595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02" name="Freeform 397">
                <a:extLst>
                  <a:ext uri="{FF2B5EF4-FFF2-40B4-BE49-F238E27FC236}">
                    <a16:creationId xmlns:a16="http://schemas.microsoft.com/office/drawing/2014/main" id="{5639564B-9B8E-4EF6-962F-312FC65160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4" y="1705"/>
                <a:ext cx="98" cy="238"/>
              </a:xfrm>
              <a:custGeom>
                <a:avLst/>
                <a:gdLst>
                  <a:gd name="T0" fmla="*/ 5 w 1861"/>
                  <a:gd name="T1" fmla="*/ 0 h 4513"/>
                  <a:gd name="T2" fmla="*/ 5 w 1861"/>
                  <a:gd name="T3" fmla="*/ 0 h 4513"/>
                  <a:gd name="T4" fmla="*/ 5 w 1861"/>
                  <a:gd name="T5" fmla="*/ 0 h 4513"/>
                  <a:gd name="T6" fmla="*/ 5 w 1861"/>
                  <a:gd name="T7" fmla="*/ 1 h 4513"/>
                  <a:gd name="T8" fmla="*/ 5 w 1861"/>
                  <a:gd name="T9" fmla="*/ 1 h 4513"/>
                  <a:gd name="T10" fmla="*/ 4 w 1861"/>
                  <a:gd name="T11" fmla="*/ 1 h 4513"/>
                  <a:gd name="T12" fmla="*/ 4 w 1861"/>
                  <a:gd name="T13" fmla="*/ 1 h 4513"/>
                  <a:gd name="T14" fmla="*/ 4 w 1861"/>
                  <a:gd name="T15" fmla="*/ 2 h 4513"/>
                  <a:gd name="T16" fmla="*/ 4 w 1861"/>
                  <a:gd name="T17" fmla="*/ 2 h 4513"/>
                  <a:gd name="T18" fmla="*/ 4 w 1861"/>
                  <a:gd name="T19" fmla="*/ 2 h 4513"/>
                  <a:gd name="T20" fmla="*/ 4 w 1861"/>
                  <a:gd name="T21" fmla="*/ 3 h 4513"/>
                  <a:gd name="T22" fmla="*/ 3 w 1861"/>
                  <a:gd name="T23" fmla="*/ 4 h 4513"/>
                  <a:gd name="T24" fmla="*/ 3 w 1861"/>
                  <a:gd name="T25" fmla="*/ 4 h 4513"/>
                  <a:gd name="T26" fmla="*/ 3 w 1861"/>
                  <a:gd name="T27" fmla="*/ 5 h 4513"/>
                  <a:gd name="T28" fmla="*/ 3 w 1861"/>
                  <a:gd name="T29" fmla="*/ 4 h 4513"/>
                  <a:gd name="T30" fmla="*/ 4 w 1861"/>
                  <a:gd name="T31" fmla="*/ 3 h 4513"/>
                  <a:gd name="T32" fmla="*/ 4 w 1861"/>
                  <a:gd name="T33" fmla="*/ 2 h 4513"/>
                  <a:gd name="T34" fmla="*/ 4 w 1861"/>
                  <a:gd name="T35" fmla="*/ 2 h 4513"/>
                  <a:gd name="T36" fmla="*/ 4 w 1861"/>
                  <a:gd name="T37" fmla="*/ 2 h 4513"/>
                  <a:gd name="T38" fmla="*/ 4 w 1861"/>
                  <a:gd name="T39" fmla="*/ 1 h 4513"/>
                  <a:gd name="T40" fmla="*/ 4 w 1861"/>
                  <a:gd name="T41" fmla="*/ 1 h 4513"/>
                  <a:gd name="T42" fmla="*/ 4 w 1861"/>
                  <a:gd name="T43" fmla="*/ 1 h 4513"/>
                  <a:gd name="T44" fmla="*/ 5 w 1861"/>
                  <a:gd name="T45" fmla="*/ 1 h 4513"/>
                  <a:gd name="T46" fmla="*/ 5 w 1861"/>
                  <a:gd name="T47" fmla="*/ 0 h 4513"/>
                  <a:gd name="T48" fmla="*/ 5 w 1861"/>
                  <a:gd name="T49" fmla="*/ 0 h 4513"/>
                  <a:gd name="T50" fmla="*/ 5 w 1861"/>
                  <a:gd name="T51" fmla="*/ 0 h 4513"/>
                  <a:gd name="T52" fmla="*/ 5 w 1861"/>
                  <a:gd name="T53" fmla="*/ 0 h 4513"/>
                  <a:gd name="T54" fmla="*/ 3 w 1861"/>
                  <a:gd name="T55" fmla="*/ 5 h 4513"/>
                  <a:gd name="T56" fmla="*/ 3 w 1861"/>
                  <a:gd name="T57" fmla="*/ 6 h 4513"/>
                  <a:gd name="T58" fmla="*/ 2 w 1861"/>
                  <a:gd name="T59" fmla="*/ 7 h 4513"/>
                  <a:gd name="T60" fmla="*/ 2 w 1861"/>
                  <a:gd name="T61" fmla="*/ 8 h 4513"/>
                  <a:gd name="T62" fmla="*/ 2 w 1861"/>
                  <a:gd name="T63" fmla="*/ 8 h 4513"/>
                  <a:gd name="T64" fmla="*/ 2 w 1861"/>
                  <a:gd name="T65" fmla="*/ 9 h 4513"/>
                  <a:gd name="T66" fmla="*/ 2 w 1861"/>
                  <a:gd name="T67" fmla="*/ 9 h 4513"/>
                  <a:gd name="T68" fmla="*/ 1 w 1861"/>
                  <a:gd name="T69" fmla="*/ 10 h 4513"/>
                  <a:gd name="T70" fmla="*/ 1 w 1861"/>
                  <a:gd name="T71" fmla="*/ 10 h 4513"/>
                  <a:gd name="T72" fmla="*/ 1 w 1861"/>
                  <a:gd name="T73" fmla="*/ 11 h 4513"/>
                  <a:gd name="T74" fmla="*/ 1 w 1861"/>
                  <a:gd name="T75" fmla="*/ 11 h 4513"/>
                  <a:gd name="T76" fmla="*/ 1 w 1861"/>
                  <a:gd name="T77" fmla="*/ 12 h 4513"/>
                  <a:gd name="T78" fmla="*/ 0 w 1861"/>
                  <a:gd name="T79" fmla="*/ 12 h 4513"/>
                  <a:gd name="T80" fmla="*/ 0 w 1861"/>
                  <a:gd name="T81" fmla="*/ 13 h 4513"/>
                  <a:gd name="T82" fmla="*/ 0 w 1861"/>
                  <a:gd name="T83" fmla="*/ 12 h 4513"/>
                  <a:gd name="T84" fmla="*/ 0 w 1861"/>
                  <a:gd name="T85" fmla="*/ 12 h 4513"/>
                  <a:gd name="T86" fmla="*/ 1 w 1861"/>
                  <a:gd name="T87" fmla="*/ 11 h 4513"/>
                  <a:gd name="T88" fmla="*/ 1 w 1861"/>
                  <a:gd name="T89" fmla="*/ 11 h 4513"/>
                  <a:gd name="T90" fmla="*/ 1 w 1861"/>
                  <a:gd name="T91" fmla="*/ 11 h 4513"/>
                  <a:gd name="T92" fmla="*/ 1 w 1861"/>
                  <a:gd name="T93" fmla="*/ 10 h 4513"/>
                  <a:gd name="T94" fmla="*/ 1 w 1861"/>
                  <a:gd name="T95" fmla="*/ 10 h 4513"/>
                  <a:gd name="T96" fmla="*/ 2 w 1861"/>
                  <a:gd name="T97" fmla="*/ 9 h 4513"/>
                  <a:gd name="T98" fmla="*/ 2 w 1861"/>
                  <a:gd name="T99" fmla="*/ 9 h 4513"/>
                  <a:gd name="T100" fmla="*/ 2 w 1861"/>
                  <a:gd name="T101" fmla="*/ 8 h 4513"/>
                  <a:gd name="T102" fmla="*/ 2 w 1861"/>
                  <a:gd name="T103" fmla="*/ 7 h 4513"/>
                  <a:gd name="T104" fmla="*/ 3 w 1861"/>
                  <a:gd name="T105" fmla="*/ 6 h 4513"/>
                  <a:gd name="T106" fmla="*/ 3 w 1861"/>
                  <a:gd name="T107" fmla="*/ 5 h 4513"/>
                  <a:gd name="T108" fmla="*/ 3 w 1861"/>
                  <a:gd name="T109" fmla="*/ 5 h 451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861" h="4513">
                    <a:moveTo>
                      <a:pt x="1861" y="22"/>
                    </a:moveTo>
                    <a:lnTo>
                      <a:pt x="1836" y="38"/>
                    </a:lnTo>
                    <a:lnTo>
                      <a:pt x="1811" y="56"/>
                    </a:lnTo>
                    <a:lnTo>
                      <a:pt x="1787" y="78"/>
                    </a:lnTo>
                    <a:lnTo>
                      <a:pt x="1762" y="103"/>
                    </a:lnTo>
                    <a:lnTo>
                      <a:pt x="1738" y="131"/>
                    </a:lnTo>
                    <a:lnTo>
                      <a:pt x="1714" y="163"/>
                    </a:lnTo>
                    <a:lnTo>
                      <a:pt x="1691" y="196"/>
                    </a:lnTo>
                    <a:lnTo>
                      <a:pt x="1667" y="233"/>
                    </a:lnTo>
                    <a:lnTo>
                      <a:pt x="1644" y="273"/>
                    </a:lnTo>
                    <a:lnTo>
                      <a:pt x="1621" y="316"/>
                    </a:lnTo>
                    <a:lnTo>
                      <a:pt x="1598" y="361"/>
                    </a:lnTo>
                    <a:lnTo>
                      <a:pt x="1575" y="408"/>
                    </a:lnTo>
                    <a:lnTo>
                      <a:pt x="1553" y="458"/>
                    </a:lnTo>
                    <a:lnTo>
                      <a:pt x="1530" y="511"/>
                    </a:lnTo>
                    <a:lnTo>
                      <a:pt x="1508" y="566"/>
                    </a:lnTo>
                    <a:lnTo>
                      <a:pt x="1484" y="623"/>
                    </a:lnTo>
                    <a:lnTo>
                      <a:pt x="1462" y="682"/>
                    </a:lnTo>
                    <a:lnTo>
                      <a:pt x="1439" y="744"/>
                    </a:lnTo>
                    <a:lnTo>
                      <a:pt x="1417" y="807"/>
                    </a:lnTo>
                    <a:lnTo>
                      <a:pt x="1394" y="872"/>
                    </a:lnTo>
                    <a:lnTo>
                      <a:pt x="1349" y="1008"/>
                    </a:lnTo>
                    <a:lnTo>
                      <a:pt x="1304" y="1150"/>
                    </a:lnTo>
                    <a:lnTo>
                      <a:pt x="1258" y="1298"/>
                    </a:lnTo>
                    <a:lnTo>
                      <a:pt x="1211" y="1451"/>
                    </a:lnTo>
                    <a:lnTo>
                      <a:pt x="1164" y="1609"/>
                    </a:lnTo>
                    <a:lnTo>
                      <a:pt x="1116" y="1771"/>
                    </a:lnTo>
                    <a:lnTo>
                      <a:pt x="1091" y="1764"/>
                    </a:lnTo>
                    <a:lnTo>
                      <a:pt x="1139" y="1601"/>
                    </a:lnTo>
                    <a:lnTo>
                      <a:pt x="1186" y="1442"/>
                    </a:lnTo>
                    <a:lnTo>
                      <a:pt x="1233" y="1287"/>
                    </a:lnTo>
                    <a:lnTo>
                      <a:pt x="1280" y="1139"/>
                    </a:lnTo>
                    <a:lnTo>
                      <a:pt x="1325" y="996"/>
                    </a:lnTo>
                    <a:lnTo>
                      <a:pt x="1371" y="858"/>
                    </a:lnTo>
                    <a:lnTo>
                      <a:pt x="1395" y="793"/>
                    </a:lnTo>
                    <a:lnTo>
                      <a:pt x="1418" y="729"/>
                    </a:lnTo>
                    <a:lnTo>
                      <a:pt x="1440" y="667"/>
                    </a:lnTo>
                    <a:lnTo>
                      <a:pt x="1463" y="608"/>
                    </a:lnTo>
                    <a:lnTo>
                      <a:pt x="1486" y="550"/>
                    </a:lnTo>
                    <a:lnTo>
                      <a:pt x="1509" y="495"/>
                    </a:lnTo>
                    <a:lnTo>
                      <a:pt x="1532" y="442"/>
                    </a:lnTo>
                    <a:lnTo>
                      <a:pt x="1556" y="391"/>
                    </a:lnTo>
                    <a:lnTo>
                      <a:pt x="1578" y="343"/>
                    </a:lnTo>
                    <a:lnTo>
                      <a:pt x="1602" y="298"/>
                    </a:lnTo>
                    <a:lnTo>
                      <a:pt x="1625" y="255"/>
                    </a:lnTo>
                    <a:lnTo>
                      <a:pt x="1650" y="214"/>
                    </a:lnTo>
                    <a:lnTo>
                      <a:pt x="1673" y="177"/>
                    </a:lnTo>
                    <a:lnTo>
                      <a:pt x="1698" y="142"/>
                    </a:lnTo>
                    <a:lnTo>
                      <a:pt x="1723" y="110"/>
                    </a:lnTo>
                    <a:lnTo>
                      <a:pt x="1747" y="82"/>
                    </a:lnTo>
                    <a:lnTo>
                      <a:pt x="1772" y="56"/>
                    </a:lnTo>
                    <a:lnTo>
                      <a:pt x="1797" y="35"/>
                    </a:lnTo>
                    <a:lnTo>
                      <a:pt x="1823" y="15"/>
                    </a:lnTo>
                    <a:lnTo>
                      <a:pt x="1848" y="0"/>
                    </a:lnTo>
                    <a:lnTo>
                      <a:pt x="1861" y="22"/>
                    </a:lnTo>
                    <a:close/>
                    <a:moveTo>
                      <a:pt x="1116" y="1771"/>
                    </a:moveTo>
                    <a:lnTo>
                      <a:pt x="1062" y="1948"/>
                    </a:lnTo>
                    <a:lnTo>
                      <a:pt x="1009" y="2128"/>
                    </a:lnTo>
                    <a:lnTo>
                      <a:pt x="954" y="2310"/>
                    </a:lnTo>
                    <a:lnTo>
                      <a:pt x="897" y="2495"/>
                    </a:lnTo>
                    <a:lnTo>
                      <a:pt x="837" y="2679"/>
                    </a:lnTo>
                    <a:lnTo>
                      <a:pt x="777" y="2862"/>
                    </a:lnTo>
                    <a:lnTo>
                      <a:pt x="745" y="2954"/>
                    </a:lnTo>
                    <a:lnTo>
                      <a:pt x="713" y="3045"/>
                    </a:lnTo>
                    <a:lnTo>
                      <a:pt x="682" y="3136"/>
                    </a:lnTo>
                    <a:lnTo>
                      <a:pt x="649" y="3226"/>
                    </a:lnTo>
                    <a:lnTo>
                      <a:pt x="615" y="3316"/>
                    </a:lnTo>
                    <a:lnTo>
                      <a:pt x="580" y="3404"/>
                    </a:lnTo>
                    <a:lnTo>
                      <a:pt x="545" y="3492"/>
                    </a:lnTo>
                    <a:lnTo>
                      <a:pt x="510" y="3579"/>
                    </a:lnTo>
                    <a:lnTo>
                      <a:pt x="474" y="3665"/>
                    </a:lnTo>
                    <a:lnTo>
                      <a:pt x="437" y="3750"/>
                    </a:lnTo>
                    <a:lnTo>
                      <a:pt x="399" y="3834"/>
                    </a:lnTo>
                    <a:lnTo>
                      <a:pt x="360" y="3916"/>
                    </a:lnTo>
                    <a:lnTo>
                      <a:pt x="321" y="3997"/>
                    </a:lnTo>
                    <a:lnTo>
                      <a:pt x="280" y="4076"/>
                    </a:lnTo>
                    <a:lnTo>
                      <a:pt x="239" y="4153"/>
                    </a:lnTo>
                    <a:lnTo>
                      <a:pt x="197" y="4229"/>
                    </a:lnTo>
                    <a:lnTo>
                      <a:pt x="155" y="4303"/>
                    </a:lnTo>
                    <a:lnTo>
                      <a:pt x="111" y="4374"/>
                    </a:lnTo>
                    <a:lnTo>
                      <a:pt x="66" y="4445"/>
                    </a:lnTo>
                    <a:lnTo>
                      <a:pt x="21" y="4513"/>
                    </a:lnTo>
                    <a:lnTo>
                      <a:pt x="0" y="4497"/>
                    </a:lnTo>
                    <a:lnTo>
                      <a:pt x="45" y="4431"/>
                    </a:lnTo>
                    <a:lnTo>
                      <a:pt x="90" y="4361"/>
                    </a:lnTo>
                    <a:lnTo>
                      <a:pt x="133" y="4289"/>
                    </a:lnTo>
                    <a:lnTo>
                      <a:pt x="176" y="4216"/>
                    </a:lnTo>
                    <a:lnTo>
                      <a:pt x="218" y="4140"/>
                    </a:lnTo>
                    <a:lnTo>
                      <a:pt x="258" y="4063"/>
                    </a:lnTo>
                    <a:lnTo>
                      <a:pt x="299" y="3985"/>
                    </a:lnTo>
                    <a:lnTo>
                      <a:pt x="338" y="3904"/>
                    </a:lnTo>
                    <a:lnTo>
                      <a:pt x="375" y="3822"/>
                    </a:lnTo>
                    <a:lnTo>
                      <a:pt x="413" y="3739"/>
                    </a:lnTo>
                    <a:lnTo>
                      <a:pt x="450" y="3654"/>
                    </a:lnTo>
                    <a:lnTo>
                      <a:pt x="487" y="3568"/>
                    </a:lnTo>
                    <a:lnTo>
                      <a:pt x="522" y="3482"/>
                    </a:lnTo>
                    <a:lnTo>
                      <a:pt x="557" y="3394"/>
                    </a:lnTo>
                    <a:lnTo>
                      <a:pt x="591" y="3305"/>
                    </a:lnTo>
                    <a:lnTo>
                      <a:pt x="624" y="3216"/>
                    </a:lnTo>
                    <a:lnTo>
                      <a:pt x="657" y="3126"/>
                    </a:lnTo>
                    <a:lnTo>
                      <a:pt x="690" y="3035"/>
                    </a:lnTo>
                    <a:lnTo>
                      <a:pt x="721" y="2944"/>
                    </a:lnTo>
                    <a:lnTo>
                      <a:pt x="752" y="2853"/>
                    </a:lnTo>
                    <a:lnTo>
                      <a:pt x="814" y="2670"/>
                    </a:lnTo>
                    <a:lnTo>
                      <a:pt x="872" y="2485"/>
                    </a:lnTo>
                    <a:lnTo>
                      <a:pt x="929" y="2302"/>
                    </a:lnTo>
                    <a:lnTo>
                      <a:pt x="985" y="2120"/>
                    </a:lnTo>
                    <a:lnTo>
                      <a:pt x="1038" y="1941"/>
                    </a:lnTo>
                    <a:lnTo>
                      <a:pt x="1091" y="1764"/>
                    </a:lnTo>
                    <a:lnTo>
                      <a:pt x="1116" y="1771"/>
                    </a:lnTo>
                    <a:close/>
                  </a:path>
                </a:pathLst>
              </a:custGeom>
              <a:solidFill>
                <a:srgbClr val="CCA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03" name="Freeform 398">
                <a:extLst>
                  <a:ext uri="{FF2B5EF4-FFF2-40B4-BE49-F238E27FC236}">
                    <a16:creationId xmlns:a16="http://schemas.microsoft.com/office/drawing/2014/main" id="{0FF88113-7FC6-4134-BD81-51989284D1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1" y="1708"/>
                <a:ext cx="88" cy="221"/>
              </a:xfrm>
              <a:custGeom>
                <a:avLst/>
                <a:gdLst>
                  <a:gd name="T0" fmla="*/ 5 w 1674"/>
                  <a:gd name="T1" fmla="*/ 0 h 4190"/>
                  <a:gd name="T2" fmla="*/ 4 w 1674"/>
                  <a:gd name="T3" fmla="*/ 1 h 4190"/>
                  <a:gd name="T4" fmla="*/ 4 w 1674"/>
                  <a:gd name="T5" fmla="*/ 1 h 4190"/>
                  <a:gd name="T6" fmla="*/ 4 w 1674"/>
                  <a:gd name="T7" fmla="*/ 2 h 4190"/>
                  <a:gd name="T8" fmla="*/ 4 w 1674"/>
                  <a:gd name="T9" fmla="*/ 2 h 4190"/>
                  <a:gd name="T10" fmla="*/ 3 w 1674"/>
                  <a:gd name="T11" fmla="*/ 3 h 4190"/>
                  <a:gd name="T12" fmla="*/ 3 w 1674"/>
                  <a:gd name="T13" fmla="*/ 4 h 4190"/>
                  <a:gd name="T14" fmla="*/ 3 w 1674"/>
                  <a:gd name="T15" fmla="*/ 5 h 4190"/>
                  <a:gd name="T16" fmla="*/ 3 w 1674"/>
                  <a:gd name="T17" fmla="*/ 5 h 4190"/>
                  <a:gd name="T18" fmla="*/ 2 w 1674"/>
                  <a:gd name="T19" fmla="*/ 6 h 4190"/>
                  <a:gd name="T20" fmla="*/ 3 w 1674"/>
                  <a:gd name="T21" fmla="*/ 5 h 4190"/>
                  <a:gd name="T22" fmla="*/ 3 w 1674"/>
                  <a:gd name="T23" fmla="*/ 4 h 4190"/>
                  <a:gd name="T24" fmla="*/ 3 w 1674"/>
                  <a:gd name="T25" fmla="*/ 3 h 4190"/>
                  <a:gd name="T26" fmla="*/ 3 w 1674"/>
                  <a:gd name="T27" fmla="*/ 3 h 4190"/>
                  <a:gd name="T28" fmla="*/ 4 w 1674"/>
                  <a:gd name="T29" fmla="*/ 2 h 4190"/>
                  <a:gd name="T30" fmla="*/ 4 w 1674"/>
                  <a:gd name="T31" fmla="*/ 1 h 4190"/>
                  <a:gd name="T32" fmla="*/ 4 w 1674"/>
                  <a:gd name="T33" fmla="*/ 1 h 4190"/>
                  <a:gd name="T34" fmla="*/ 4 w 1674"/>
                  <a:gd name="T35" fmla="*/ 0 h 4190"/>
                  <a:gd name="T36" fmla="*/ 5 w 1674"/>
                  <a:gd name="T37" fmla="*/ 0 h 4190"/>
                  <a:gd name="T38" fmla="*/ 3 w 1674"/>
                  <a:gd name="T39" fmla="*/ 6 h 4190"/>
                  <a:gd name="T40" fmla="*/ 2 w 1674"/>
                  <a:gd name="T41" fmla="*/ 6 h 4190"/>
                  <a:gd name="T42" fmla="*/ 2 w 1674"/>
                  <a:gd name="T43" fmla="*/ 7 h 4190"/>
                  <a:gd name="T44" fmla="*/ 2 w 1674"/>
                  <a:gd name="T45" fmla="*/ 8 h 4190"/>
                  <a:gd name="T46" fmla="*/ 1 w 1674"/>
                  <a:gd name="T47" fmla="*/ 9 h 4190"/>
                  <a:gd name="T48" fmla="*/ 1 w 1674"/>
                  <a:gd name="T49" fmla="*/ 9 h 4190"/>
                  <a:gd name="T50" fmla="*/ 1 w 1674"/>
                  <a:gd name="T51" fmla="*/ 10 h 4190"/>
                  <a:gd name="T52" fmla="*/ 1 w 1674"/>
                  <a:gd name="T53" fmla="*/ 10 h 4190"/>
                  <a:gd name="T54" fmla="*/ 1 w 1674"/>
                  <a:gd name="T55" fmla="*/ 10 h 4190"/>
                  <a:gd name="T56" fmla="*/ 1 w 1674"/>
                  <a:gd name="T57" fmla="*/ 11 h 4190"/>
                  <a:gd name="T58" fmla="*/ 0 w 1674"/>
                  <a:gd name="T59" fmla="*/ 11 h 4190"/>
                  <a:gd name="T60" fmla="*/ 0 w 1674"/>
                  <a:gd name="T61" fmla="*/ 11 h 4190"/>
                  <a:gd name="T62" fmla="*/ 0 w 1674"/>
                  <a:gd name="T63" fmla="*/ 12 h 4190"/>
                  <a:gd name="T64" fmla="*/ 0 w 1674"/>
                  <a:gd name="T65" fmla="*/ 11 h 4190"/>
                  <a:gd name="T66" fmla="*/ 0 w 1674"/>
                  <a:gd name="T67" fmla="*/ 11 h 4190"/>
                  <a:gd name="T68" fmla="*/ 0 w 1674"/>
                  <a:gd name="T69" fmla="*/ 11 h 4190"/>
                  <a:gd name="T70" fmla="*/ 1 w 1674"/>
                  <a:gd name="T71" fmla="*/ 10 h 4190"/>
                  <a:gd name="T72" fmla="*/ 1 w 1674"/>
                  <a:gd name="T73" fmla="*/ 10 h 4190"/>
                  <a:gd name="T74" fmla="*/ 1 w 1674"/>
                  <a:gd name="T75" fmla="*/ 10 h 4190"/>
                  <a:gd name="T76" fmla="*/ 1 w 1674"/>
                  <a:gd name="T77" fmla="*/ 9 h 4190"/>
                  <a:gd name="T78" fmla="*/ 1 w 1674"/>
                  <a:gd name="T79" fmla="*/ 9 h 4190"/>
                  <a:gd name="T80" fmla="*/ 2 w 1674"/>
                  <a:gd name="T81" fmla="*/ 8 h 4190"/>
                  <a:gd name="T82" fmla="*/ 2 w 1674"/>
                  <a:gd name="T83" fmla="*/ 8 h 4190"/>
                  <a:gd name="T84" fmla="*/ 2 w 1674"/>
                  <a:gd name="T85" fmla="*/ 7 h 4190"/>
                  <a:gd name="T86" fmla="*/ 2 w 1674"/>
                  <a:gd name="T87" fmla="*/ 6 h 4190"/>
                  <a:gd name="T88" fmla="*/ 3 w 1674"/>
                  <a:gd name="T89" fmla="*/ 6 h 419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674" h="4190">
                    <a:moveTo>
                      <a:pt x="1674" y="13"/>
                    </a:moveTo>
                    <a:lnTo>
                      <a:pt x="1644" y="73"/>
                    </a:lnTo>
                    <a:lnTo>
                      <a:pt x="1615" y="134"/>
                    </a:lnTo>
                    <a:lnTo>
                      <a:pt x="1587" y="196"/>
                    </a:lnTo>
                    <a:lnTo>
                      <a:pt x="1558" y="258"/>
                    </a:lnTo>
                    <a:lnTo>
                      <a:pt x="1504" y="382"/>
                    </a:lnTo>
                    <a:lnTo>
                      <a:pt x="1451" y="506"/>
                    </a:lnTo>
                    <a:lnTo>
                      <a:pt x="1400" y="631"/>
                    </a:lnTo>
                    <a:lnTo>
                      <a:pt x="1350" y="755"/>
                    </a:lnTo>
                    <a:lnTo>
                      <a:pt x="1303" y="880"/>
                    </a:lnTo>
                    <a:lnTo>
                      <a:pt x="1256" y="1006"/>
                    </a:lnTo>
                    <a:lnTo>
                      <a:pt x="1211" y="1132"/>
                    </a:lnTo>
                    <a:lnTo>
                      <a:pt x="1167" y="1257"/>
                    </a:lnTo>
                    <a:lnTo>
                      <a:pt x="1124" y="1383"/>
                    </a:lnTo>
                    <a:lnTo>
                      <a:pt x="1082" y="1508"/>
                    </a:lnTo>
                    <a:lnTo>
                      <a:pt x="1041" y="1632"/>
                    </a:lnTo>
                    <a:lnTo>
                      <a:pt x="1000" y="1757"/>
                    </a:lnTo>
                    <a:lnTo>
                      <a:pt x="959" y="1881"/>
                    </a:lnTo>
                    <a:lnTo>
                      <a:pt x="919" y="2005"/>
                    </a:lnTo>
                    <a:lnTo>
                      <a:pt x="895" y="1998"/>
                    </a:lnTo>
                    <a:lnTo>
                      <a:pt x="935" y="1873"/>
                    </a:lnTo>
                    <a:lnTo>
                      <a:pt x="976" y="1749"/>
                    </a:lnTo>
                    <a:lnTo>
                      <a:pt x="1017" y="1624"/>
                    </a:lnTo>
                    <a:lnTo>
                      <a:pt x="1057" y="1498"/>
                    </a:lnTo>
                    <a:lnTo>
                      <a:pt x="1100" y="1374"/>
                    </a:lnTo>
                    <a:lnTo>
                      <a:pt x="1143" y="1248"/>
                    </a:lnTo>
                    <a:lnTo>
                      <a:pt x="1187" y="1122"/>
                    </a:lnTo>
                    <a:lnTo>
                      <a:pt x="1233" y="997"/>
                    </a:lnTo>
                    <a:lnTo>
                      <a:pt x="1279" y="871"/>
                    </a:lnTo>
                    <a:lnTo>
                      <a:pt x="1327" y="745"/>
                    </a:lnTo>
                    <a:lnTo>
                      <a:pt x="1376" y="620"/>
                    </a:lnTo>
                    <a:lnTo>
                      <a:pt x="1427" y="496"/>
                    </a:lnTo>
                    <a:lnTo>
                      <a:pt x="1480" y="371"/>
                    </a:lnTo>
                    <a:lnTo>
                      <a:pt x="1534" y="247"/>
                    </a:lnTo>
                    <a:lnTo>
                      <a:pt x="1563" y="185"/>
                    </a:lnTo>
                    <a:lnTo>
                      <a:pt x="1592" y="123"/>
                    </a:lnTo>
                    <a:lnTo>
                      <a:pt x="1620" y="62"/>
                    </a:lnTo>
                    <a:lnTo>
                      <a:pt x="1651" y="0"/>
                    </a:lnTo>
                    <a:lnTo>
                      <a:pt x="1674" y="13"/>
                    </a:lnTo>
                    <a:close/>
                    <a:moveTo>
                      <a:pt x="919" y="2005"/>
                    </a:moveTo>
                    <a:lnTo>
                      <a:pt x="871" y="2153"/>
                    </a:lnTo>
                    <a:lnTo>
                      <a:pt x="823" y="2301"/>
                    </a:lnTo>
                    <a:lnTo>
                      <a:pt x="775" y="2447"/>
                    </a:lnTo>
                    <a:lnTo>
                      <a:pt x="727" y="2591"/>
                    </a:lnTo>
                    <a:lnTo>
                      <a:pt x="678" y="2736"/>
                    </a:lnTo>
                    <a:lnTo>
                      <a:pt x="628" y="2878"/>
                    </a:lnTo>
                    <a:lnTo>
                      <a:pt x="575" y="3018"/>
                    </a:lnTo>
                    <a:lnTo>
                      <a:pt x="523" y="3157"/>
                    </a:lnTo>
                    <a:lnTo>
                      <a:pt x="495" y="3226"/>
                    </a:lnTo>
                    <a:lnTo>
                      <a:pt x="469" y="3294"/>
                    </a:lnTo>
                    <a:lnTo>
                      <a:pt x="440" y="3362"/>
                    </a:lnTo>
                    <a:lnTo>
                      <a:pt x="413" y="3429"/>
                    </a:lnTo>
                    <a:lnTo>
                      <a:pt x="383" y="3496"/>
                    </a:lnTo>
                    <a:lnTo>
                      <a:pt x="354" y="3562"/>
                    </a:lnTo>
                    <a:lnTo>
                      <a:pt x="324" y="3628"/>
                    </a:lnTo>
                    <a:lnTo>
                      <a:pt x="293" y="3692"/>
                    </a:lnTo>
                    <a:lnTo>
                      <a:pt x="262" y="3757"/>
                    </a:lnTo>
                    <a:lnTo>
                      <a:pt x="230" y="3821"/>
                    </a:lnTo>
                    <a:lnTo>
                      <a:pt x="198" y="3884"/>
                    </a:lnTo>
                    <a:lnTo>
                      <a:pt x="164" y="3946"/>
                    </a:lnTo>
                    <a:lnTo>
                      <a:pt x="130" y="4008"/>
                    </a:lnTo>
                    <a:lnTo>
                      <a:pt x="94" y="4070"/>
                    </a:lnTo>
                    <a:lnTo>
                      <a:pt x="59" y="4130"/>
                    </a:lnTo>
                    <a:lnTo>
                      <a:pt x="23" y="4190"/>
                    </a:lnTo>
                    <a:lnTo>
                      <a:pt x="0" y="4176"/>
                    </a:lnTo>
                    <a:lnTo>
                      <a:pt x="37" y="4117"/>
                    </a:lnTo>
                    <a:lnTo>
                      <a:pt x="73" y="4057"/>
                    </a:lnTo>
                    <a:lnTo>
                      <a:pt x="108" y="3995"/>
                    </a:lnTo>
                    <a:lnTo>
                      <a:pt x="141" y="3934"/>
                    </a:lnTo>
                    <a:lnTo>
                      <a:pt x="174" y="3871"/>
                    </a:lnTo>
                    <a:lnTo>
                      <a:pt x="207" y="3808"/>
                    </a:lnTo>
                    <a:lnTo>
                      <a:pt x="239" y="3744"/>
                    </a:lnTo>
                    <a:lnTo>
                      <a:pt x="270" y="3681"/>
                    </a:lnTo>
                    <a:lnTo>
                      <a:pt x="301" y="3616"/>
                    </a:lnTo>
                    <a:lnTo>
                      <a:pt x="331" y="3550"/>
                    </a:lnTo>
                    <a:lnTo>
                      <a:pt x="360" y="3485"/>
                    </a:lnTo>
                    <a:lnTo>
                      <a:pt x="389" y="3418"/>
                    </a:lnTo>
                    <a:lnTo>
                      <a:pt x="417" y="3351"/>
                    </a:lnTo>
                    <a:lnTo>
                      <a:pt x="445" y="3283"/>
                    </a:lnTo>
                    <a:lnTo>
                      <a:pt x="472" y="3215"/>
                    </a:lnTo>
                    <a:lnTo>
                      <a:pt x="500" y="3147"/>
                    </a:lnTo>
                    <a:lnTo>
                      <a:pt x="552" y="3008"/>
                    </a:lnTo>
                    <a:lnTo>
                      <a:pt x="603" y="2868"/>
                    </a:lnTo>
                    <a:lnTo>
                      <a:pt x="653" y="2726"/>
                    </a:lnTo>
                    <a:lnTo>
                      <a:pt x="702" y="2583"/>
                    </a:lnTo>
                    <a:lnTo>
                      <a:pt x="750" y="2438"/>
                    </a:lnTo>
                    <a:lnTo>
                      <a:pt x="798" y="2292"/>
                    </a:lnTo>
                    <a:lnTo>
                      <a:pt x="847" y="2145"/>
                    </a:lnTo>
                    <a:lnTo>
                      <a:pt x="895" y="1998"/>
                    </a:lnTo>
                    <a:lnTo>
                      <a:pt x="919" y="2005"/>
                    </a:lnTo>
                    <a:close/>
                  </a:path>
                </a:pathLst>
              </a:custGeom>
              <a:solidFill>
                <a:srgbClr val="958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04" name="Freeform 399">
                <a:extLst>
                  <a:ext uri="{FF2B5EF4-FFF2-40B4-BE49-F238E27FC236}">
                    <a16:creationId xmlns:a16="http://schemas.microsoft.com/office/drawing/2014/main" id="{01315C58-9B92-4656-B543-E25877E1C5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1706"/>
                <a:ext cx="96" cy="234"/>
              </a:xfrm>
              <a:custGeom>
                <a:avLst/>
                <a:gdLst>
                  <a:gd name="T0" fmla="*/ 5 w 1826"/>
                  <a:gd name="T1" fmla="*/ 0 h 4449"/>
                  <a:gd name="T2" fmla="*/ 5 w 1826"/>
                  <a:gd name="T3" fmla="*/ 0 h 4449"/>
                  <a:gd name="T4" fmla="*/ 5 w 1826"/>
                  <a:gd name="T5" fmla="*/ 0 h 4449"/>
                  <a:gd name="T6" fmla="*/ 5 w 1826"/>
                  <a:gd name="T7" fmla="*/ 1 h 4449"/>
                  <a:gd name="T8" fmla="*/ 4 w 1826"/>
                  <a:gd name="T9" fmla="*/ 1 h 4449"/>
                  <a:gd name="T10" fmla="*/ 4 w 1826"/>
                  <a:gd name="T11" fmla="*/ 1 h 4449"/>
                  <a:gd name="T12" fmla="*/ 4 w 1826"/>
                  <a:gd name="T13" fmla="*/ 1 h 4449"/>
                  <a:gd name="T14" fmla="*/ 4 w 1826"/>
                  <a:gd name="T15" fmla="*/ 2 h 4449"/>
                  <a:gd name="T16" fmla="*/ 4 w 1826"/>
                  <a:gd name="T17" fmla="*/ 2 h 4449"/>
                  <a:gd name="T18" fmla="*/ 4 w 1826"/>
                  <a:gd name="T19" fmla="*/ 2 h 4449"/>
                  <a:gd name="T20" fmla="*/ 4 w 1826"/>
                  <a:gd name="T21" fmla="*/ 3 h 4449"/>
                  <a:gd name="T22" fmla="*/ 3 w 1826"/>
                  <a:gd name="T23" fmla="*/ 4 h 4449"/>
                  <a:gd name="T24" fmla="*/ 3 w 1826"/>
                  <a:gd name="T25" fmla="*/ 5 h 4449"/>
                  <a:gd name="T26" fmla="*/ 3 w 1826"/>
                  <a:gd name="T27" fmla="*/ 5 h 4449"/>
                  <a:gd name="T28" fmla="*/ 3 w 1826"/>
                  <a:gd name="T29" fmla="*/ 4 h 4449"/>
                  <a:gd name="T30" fmla="*/ 3 w 1826"/>
                  <a:gd name="T31" fmla="*/ 3 h 4449"/>
                  <a:gd name="T32" fmla="*/ 4 w 1826"/>
                  <a:gd name="T33" fmla="*/ 3 h 4449"/>
                  <a:gd name="T34" fmla="*/ 4 w 1826"/>
                  <a:gd name="T35" fmla="*/ 2 h 4449"/>
                  <a:gd name="T36" fmla="*/ 4 w 1826"/>
                  <a:gd name="T37" fmla="*/ 2 h 4449"/>
                  <a:gd name="T38" fmla="*/ 4 w 1826"/>
                  <a:gd name="T39" fmla="*/ 2 h 4449"/>
                  <a:gd name="T40" fmla="*/ 4 w 1826"/>
                  <a:gd name="T41" fmla="*/ 1 h 4449"/>
                  <a:gd name="T42" fmla="*/ 4 w 1826"/>
                  <a:gd name="T43" fmla="*/ 1 h 4449"/>
                  <a:gd name="T44" fmla="*/ 4 w 1826"/>
                  <a:gd name="T45" fmla="*/ 1 h 4449"/>
                  <a:gd name="T46" fmla="*/ 5 w 1826"/>
                  <a:gd name="T47" fmla="*/ 1 h 4449"/>
                  <a:gd name="T48" fmla="*/ 5 w 1826"/>
                  <a:gd name="T49" fmla="*/ 0 h 4449"/>
                  <a:gd name="T50" fmla="*/ 5 w 1826"/>
                  <a:gd name="T51" fmla="*/ 0 h 4449"/>
                  <a:gd name="T52" fmla="*/ 5 w 1826"/>
                  <a:gd name="T53" fmla="*/ 0 h 4449"/>
                  <a:gd name="T54" fmla="*/ 3 w 1826"/>
                  <a:gd name="T55" fmla="*/ 5 h 4449"/>
                  <a:gd name="T56" fmla="*/ 3 w 1826"/>
                  <a:gd name="T57" fmla="*/ 6 h 4449"/>
                  <a:gd name="T58" fmla="*/ 2 w 1826"/>
                  <a:gd name="T59" fmla="*/ 7 h 4449"/>
                  <a:gd name="T60" fmla="*/ 2 w 1826"/>
                  <a:gd name="T61" fmla="*/ 8 h 4449"/>
                  <a:gd name="T62" fmla="*/ 2 w 1826"/>
                  <a:gd name="T63" fmla="*/ 8 h 4449"/>
                  <a:gd name="T64" fmla="*/ 2 w 1826"/>
                  <a:gd name="T65" fmla="*/ 9 h 4449"/>
                  <a:gd name="T66" fmla="*/ 2 w 1826"/>
                  <a:gd name="T67" fmla="*/ 9 h 4449"/>
                  <a:gd name="T68" fmla="*/ 1 w 1826"/>
                  <a:gd name="T69" fmla="*/ 10 h 4449"/>
                  <a:gd name="T70" fmla="*/ 1 w 1826"/>
                  <a:gd name="T71" fmla="*/ 10 h 4449"/>
                  <a:gd name="T72" fmla="*/ 1 w 1826"/>
                  <a:gd name="T73" fmla="*/ 11 h 4449"/>
                  <a:gd name="T74" fmla="*/ 1 w 1826"/>
                  <a:gd name="T75" fmla="*/ 11 h 4449"/>
                  <a:gd name="T76" fmla="*/ 1 w 1826"/>
                  <a:gd name="T77" fmla="*/ 12 h 4449"/>
                  <a:gd name="T78" fmla="*/ 0 w 1826"/>
                  <a:gd name="T79" fmla="*/ 12 h 4449"/>
                  <a:gd name="T80" fmla="*/ 0 w 1826"/>
                  <a:gd name="T81" fmla="*/ 12 h 4449"/>
                  <a:gd name="T82" fmla="*/ 0 w 1826"/>
                  <a:gd name="T83" fmla="*/ 12 h 4449"/>
                  <a:gd name="T84" fmla="*/ 0 w 1826"/>
                  <a:gd name="T85" fmla="*/ 12 h 4449"/>
                  <a:gd name="T86" fmla="*/ 1 w 1826"/>
                  <a:gd name="T87" fmla="*/ 11 h 4449"/>
                  <a:gd name="T88" fmla="*/ 1 w 1826"/>
                  <a:gd name="T89" fmla="*/ 11 h 4449"/>
                  <a:gd name="T90" fmla="*/ 1 w 1826"/>
                  <a:gd name="T91" fmla="*/ 10 h 4449"/>
                  <a:gd name="T92" fmla="*/ 1 w 1826"/>
                  <a:gd name="T93" fmla="*/ 10 h 4449"/>
                  <a:gd name="T94" fmla="*/ 1 w 1826"/>
                  <a:gd name="T95" fmla="*/ 10 h 4449"/>
                  <a:gd name="T96" fmla="*/ 2 w 1826"/>
                  <a:gd name="T97" fmla="*/ 9 h 4449"/>
                  <a:gd name="T98" fmla="*/ 2 w 1826"/>
                  <a:gd name="T99" fmla="*/ 9 h 4449"/>
                  <a:gd name="T100" fmla="*/ 2 w 1826"/>
                  <a:gd name="T101" fmla="*/ 8 h 4449"/>
                  <a:gd name="T102" fmla="*/ 2 w 1826"/>
                  <a:gd name="T103" fmla="*/ 7 h 4449"/>
                  <a:gd name="T104" fmla="*/ 2 w 1826"/>
                  <a:gd name="T105" fmla="*/ 6 h 4449"/>
                  <a:gd name="T106" fmla="*/ 3 w 1826"/>
                  <a:gd name="T107" fmla="*/ 6 h 4449"/>
                  <a:gd name="T108" fmla="*/ 3 w 1826"/>
                  <a:gd name="T109" fmla="*/ 5 h 444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826" h="4449">
                    <a:moveTo>
                      <a:pt x="1826" y="20"/>
                    </a:moveTo>
                    <a:lnTo>
                      <a:pt x="1800" y="45"/>
                    </a:lnTo>
                    <a:lnTo>
                      <a:pt x="1774" y="73"/>
                    </a:lnTo>
                    <a:lnTo>
                      <a:pt x="1749" y="102"/>
                    </a:lnTo>
                    <a:lnTo>
                      <a:pt x="1723" y="135"/>
                    </a:lnTo>
                    <a:lnTo>
                      <a:pt x="1698" y="171"/>
                    </a:lnTo>
                    <a:lnTo>
                      <a:pt x="1674" y="209"/>
                    </a:lnTo>
                    <a:lnTo>
                      <a:pt x="1649" y="249"/>
                    </a:lnTo>
                    <a:lnTo>
                      <a:pt x="1625" y="292"/>
                    </a:lnTo>
                    <a:lnTo>
                      <a:pt x="1601" y="336"/>
                    </a:lnTo>
                    <a:lnTo>
                      <a:pt x="1578" y="383"/>
                    </a:lnTo>
                    <a:lnTo>
                      <a:pt x="1554" y="432"/>
                    </a:lnTo>
                    <a:lnTo>
                      <a:pt x="1531" y="483"/>
                    </a:lnTo>
                    <a:lnTo>
                      <a:pt x="1507" y="536"/>
                    </a:lnTo>
                    <a:lnTo>
                      <a:pt x="1484" y="592"/>
                    </a:lnTo>
                    <a:lnTo>
                      <a:pt x="1461" y="648"/>
                    </a:lnTo>
                    <a:lnTo>
                      <a:pt x="1438" y="707"/>
                    </a:lnTo>
                    <a:lnTo>
                      <a:pt x="1416" y="767"/>
                    </a:lnTo>
                    <a:lnTo>
                      <a:pt x="1393" y="829"/>
                    </a:lnTo>
                    <a:lnTo>
                      <a:pt x="1371" y="892"/>
                    </a:lnTo>
                    <a:lnTo>
                      <a:pt x="1348" y="958"/>
                    </a:lnTo>
                    <a:lnTo>
                      <a:pt x="1303" y="1092"/>
                    </a:lnTo>
                    <a:lnTo>
                      <a:pt x="1257" y="1231"/>
                    </a:lnTo>
                    <a:lnTo>
                      <a:pt x="1212" y="1375"/>
                    </a:lnTo>
                    <a:lnTo>
                      <a:pt x="1167" y="1524"/>
                    </a:lnTo>
                    <a:lnTo>
                      <a:pt x="1120" y="1675"/>
                    </a:lnTo>
                    <a:lnTo>
                      <a:pt x="1074" y="1830"/>
                    </a:lnTo>
                    <a:lnTo>
                      <a:pt x="1048" y="1823"/>
                    </a:lnTo>
                    <a:lnTo>
                      <a:pt x="1096" y="1667"/>
                    </a:lnTo>
                    <a:lnTo>
                      <a:pt x="1143" y="1515"/>
                    </a:lnTo>
                    <a:lnTo>
                      <a:pt x="1189" y="1366"/>
                    </a:lnTo>
                    <a:lnTo>
                      <a:pt x="1234" y="1221"/>
                    </a:lnTo>
                    <a:lnTo>
                      <a:pt x="1279" y="1081"/>
                    </a:lnTo>
                    <a:lnTo>
                      <a:pt x="1325" y="946"/>
                    </a:lnTo>
                    <a:lnTo>
                      <a:pt x="1347" y="880"/>
                    </a:lnTo>
                    <a:lnTo>
                      <a:pt x="1370" y="817"/>
                    </a:lnTo>
                    <a:lnTo>
                      <a:pt x="1393" y="754"/>
                    </a:lnTo>
                    <a:lnTo>
                      <a:pt x="1416" y="694"/>
                    </a:lnTo>
                    <a:lnTo>
                      <a:pt x="1438" y="635"/>
                    </a:lnTo>
                    <a:lnTo>
                      <a:pt x="1462" y="577"/>
                    </a:lnTo>
                    <a:lnTo>
                      <a:pt x="1486" y="522"/>
                    </a:lnTo>
                    <a:lnTo>
                      <a:pt x="1509" y="469"/>
                    </a:lnTo>
                    <a:lnTo>
                      <a:pt x="1533" y="418"/>
                    </a:lnTo>
                    <a:lnTo>
                      <a:pt x="1556" y="368"/>
                    </a:lnTo>
                    <a:lnTo>
                      <a:pt x="1581" y="320"/>
                    </a:lnTo>
                    <a:lnTo>
                      <a:pt x="1604" y="275"/>
                    </a:lnTo>
                    <a:lnTo>
                      <a:pt x="1629" y="232"/>
                    </a:lnTo>
                    <a:lnTo>
                      <a:pt x="1653" y="192"/>
                    </a:lnTo>
                    <a:lnTo>
                      <a:pt x="1679" y="154"/>
                    </a:lnTo>
                    <a:lnTo>
                      <a:pt x="1705" y="118"/>
                    </a:lnTo>
                    <a:lnTo>
                      <a:pt x="1730" y="85"/>
                    </a:lnTo>
                    <a:lnTo>
                      <a:pt x="1756" y="53"/>
                    </a:lnTo>
                    <a:lnTo>
                      <a:pt x="1782" y="26"/>
                    </a:lnTo>
                    <a:lnTo>
                      <a:pt x="1809" y="0"/>
                    </a:lnTo>
                    <a:lnTo>
                      <a:pt x="1826" y="20"/>
                    </a:lnTo>
                    <a:close/>
                    <a:moveTo>
                      <a:pt x="1074" y="1830"/>
                    </a:moveTo>
                    <a:lnTo>
                      <a:pt x="1023" y="2001"/>
                    </a:lnTo>
                    <a:lnTo>
                      <a:pt x="970" y="2173"/>
                    </a:lnTo>
                    <a:lnTo>
                      <a:pt x="916" y="2348"/>
                    </a:lnTo>
                    <a:lnTo>
                      <a:pt x="861" y="2523"/>
                    </a:lnTo>
                    <a:lnTo>
                      <a:pt x="804" y="2698"/>
                    </a:lnTo>
                    <a:lnTo>
                      <a:pt x="745" y="2873"/>
                    </a:lnTo>
                    <a:lnTo>
                      <a:pt x="716" y="2959"/>
                    </a:lnTo>
                    <a:lnTo>
                      <a:pt x="685" y="3046"/>
                    </a:lnTo>
                    <a:lnTo>
                      <a:pt x="654" y="3132"/>
                    </a:lnTo>
                    <a:lnTo>
                      <a:pt x="623" y="3218"/>
                    </a:lnTo>
                    <a:lnTo>
                      <a:pt x="590" y="3303"/>
                    </a:lnTo>
                    <a:lnTo>
                      <a:pt x="557" y="3387"/>
                    </a:lnTo>
                    <a:lnTo>
                      <a:pt x="524" y="3471"/>
                    </a:lnTo>
                    <a:lnTo>
                      <a:pt x="490" y="3554"/>
                    </a:lnTo>
                    <a:lnTo>
                      <a:pt x="455" y="3636"/>
                    </a:lnTo>
                    <a:lnTo>
                      <a:pt x="420" y="3717"/>
                    </a:lnTo>
                    <a:lnTo>
                      <a:pt x="383" y="3797"/>
                    </a:lnTo>
                    <a:lnTo>
                      <a:pt x="346" y="3874"/>
                    </a:lnTo>
                    <a:lnTo>
                      <a:pt x="309" y="3952"/>
                    </a:lnTo>
                    <a:lnTo>
                      <a:pt x="270" y="4028"/>
                    </a:lnTo>
                    <a:lnTo>
                      <a:pt x="232" y="4103"/>
                    </a:lnTo>
                    <a:lnTo>
                      <a:pt x="192" y="4175"/>
                    </a:lnTo>
                    <a:lnTo>
                      <a:pt x="151" y="4246"/>
                    </a:lnTo>
                    <a:lnTo>
                      <a:pt x="109" y="4315"/>
                    </a:lnTo>
                    <a:lnTo>
                      <a:pt x="66" y="4383"/>
                    </a:lnTo>
                    <a:lnTo>
                      <a:pt x="22" y="4449"/>
                    </a:lnTo>
                    <a:lnTo>
                      <a:pt x="0" y="4434"/>
                    </a:lnTo>
                    <a:lnTo>
                      <a:pt x="44" y="4369"/>
                    </a:lnTo>
                    <a:lnTo>
                      <a:pt x="86" y="4301"/>
                    </a:lnTo>
                    <a:lnTo>
                      <a:pt x="128" y="4232"/>
                    </a:lnTo>
                    <a:lnTo>
                      <a:pt x="169" y="4162"/>
                    </a:lnTo>
                    <a:lnTo>
                      <a:pt x="209" y="4089"/>
                    </a:lnTo>
                    <a:lnTo>
                      <a:pt x="248" y="4015"/>
                    </a:lnTo>
                    <a:lnTo>
                      <a:pt x="286" y="3939"/>
                    </a:lnTo>
                    <a:lnTo>
                      <a:pt x="324" y="3862"/>
                    </a:lnTo>
                    <a:lnTo>
                      <a:pt x="361" y="3784"/>
                    </a:lnTo>
                    <a:lnTo>
                      <a:pt x="396" y="3704"/>
                    </a:lnTo>
                    <a:lnTo>
                      <a:pt x="432" y="3624"/>
                    </a:lnTo>
                    <a:lnTo>
                      <a:pt x="466" y="3543"/>
                    </a:lnTo>
                    <a:lnTo>
                      <a:pt x="501" y="3460"/>
                    </a:lnTo>
                    <a:lnTo>
                      <a:pt x="534" y="3377"/>
                    </a:lnTo>
                    <a:lnTo>
                      <a:pt x="566" y="3292"/>
                    </a:lnTo>
                    <a:lnTo>
                      <a:pt x="599" y="3207"/>
                    </a:lnTo>
                    <a:lnTo>
                      <a:pt x="630" y="3122"/>
                    </a:lnTo>
                    <a:lnTo>
                      <a:pt x="661" y="3036"/>
                    </a:lnTo>
                    <a:lnTo>
                      <a:pt x="691" y="2949"/>
                    </a:lnTo>
                    <a:lnTo>
                      <a:pt x="722" y="2862"/>
                    </a:lnTo>
                    <a:lnTo>
                      <a:pt x="780" y="2688"/>
                    </a:lnTo>
                    <a:lnTo>
                      <a:pt x="837" y="2513"/>
                    </a:lnTo>
                    <a:lnTo>
                      <a:pt x="892" y="2338"/>
                    </a:lnTo>
                    <a:lnTo>
                      <a:pt x="945" y="2164"/>
                    </a:lnTo>
                    <a:lnTo>
                      <a:pt x="997" y="1992"/>
                    </a:lnTo>
                    <a:lnTo>
                      <a:pt x="1048" y="1823"/>
                    </a:lnTo>
                    <a:lnTo>
                      <a:pt x="1074" y="1830"/>
                    </a:lnTo>
                    <a:close/>
                  </a:path>
                </a:pathLst>
              </a:custGeom>
              <a:solidFill>
                <a:srgbClr val="C1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05" name="Freeform 400">
                <a:extLst>
                  <a:ext uri="{FF2B5EF4-FFF2-40B4-BE49-F238E27FC236}">
                    <a16:creationId xmlns:a16="http://schemas.microsoft.com/office/drawing/2014/main" id="{2467A0A2-36B8-49A6-979A-1D81ACB042F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1706"/>
                <a:ext cx="94" cy="231"/>
              </a:xfrm>
              <a:custGeom>
                <a:avLst/>
                <a:gdLst>
                  <a:gd name="T0" fmla="*/ 5 w 1789"/>
                  <a:gd name="T1" fmla="*/ 0 h 4383"/>
                  <a:gd name="T2" fmla="*/ 5 w 1789"/>
                  <a:gd name="T3" fmla="*/ 0 h 4383"/>
                  <a:gd name="T4" fmla="*/ 5 w 1789"/>
                  <a:gd name="T5" fmla="*/ 1 h 4383"/>
                  <a:gd name="T6" fmla="*/ 4 w 1789"/>
                  <a:gd name="T7" fmla="*/ 1 h 4383"/>
                  <a:gd name="T8" fmla="*/ 4 w 1789"/>
                  <a:gd name="T9" fmla="*/ 1 h 4383"/>
                  <a:gd name="T10" fmla="*/ 4 w 1789"/>
                  <a:gd name="T11" fmla="*/ 1 h 4383"/>
                  <a:gd name="T12" fmla="*/ 4 w 1789"/>
                  <a:gd name="T13" fmla="*/ 2 h 4383"/>
                  <a:gd name="T14" fmla="*/ 4 w 1789"/>
                  <a:gd name="T15" fmla="*/ 2 h 4383"/>
                  <a:gd name="T16" fmla="*/ 4 w 1789"/>
                  <a:gd name="T17" fmla="*/ 3 h 4383"/>
                  <a:gd name="T18" fmla="*/ 3 w 1789"/>
                  <a:gd name="T19" fmla="*/ 3 h 4383"/>
                  <a:gd name="T20" fmla="*/ 3 w 1789"/>
                  <a:gd name="T21" fmla="*/ 4 h 4383"/>
                  <a:gd name="T22" fmla="*/ 3 w 1789"/>
                  <a:gd name="T23" fmla="*/ 5 h 4383"/>
                  <a:gd name="T24" fmla="*/ 3 w 1789"/>
                  <a:gd name="T25" fmla="*/ 5 h 4383"/>
                  <a:gd name="T26" fmla="*/ 3 w 1789"/>
                  <a:gd name="T27" fmla="*/ 4 h 4383"/>
                  <a:gd name="T28" fmla="*/ 3 w 1789"/>
                  <a:gd name="T29" fmla="*/ 4 h 4383"/>
                  <a:gd name="T30" fmla="*/ 4 w 1789"/>
                  <a:gd name="T31" fmla="*/ 3 h 4383"/>
                  <a:gd name="T32" fmla="*/ 4 w 1789"/>
                  <a:gd name="T33" fmla="*/ 2 h 4383"/>
                  <a:gd name="T34" fmla="*/ 4 w 1789"/>
                  <a:gd name="T35" fmla="*/ 2 h 4383"/>
                  <a:gd name="T36" fmla="*/ 4 w 1789"/>
                  <a:gd name="T37" fmla="*/ 2 h 4383"/>
                  <a:gd name="T38" fmla="*/ 4 w 1789"/>
                  <a:gd name="T39" fmla="*/ 1 h 4383"/>
                  <a:gd name="T40" fmla="*/ 4 w 1789"/>
                  <a:gd name="T41" fmla="*/ 1 h 4383"/>
                  <a:gd name="T42" fmla="*/ 4 w 1789"/>
                  <a:gd name="T43" fmla="*/ 1 h 4383"/>
                  <a:gd name="T44" fmla="*/ 5 w 1789"/>
                  <a:gd name="T45" fmla="*/ 0 h 4383"/>
                  <a:gd name="T46" fmla="*/ 5 w 1789"/>
                  <a:gd name="T47" fmla="*/ 0 h 4383"/>
                  <a:gd name="T48" fmla="*/ 5 w 1789"/>
                  <a:gd name="T49" fmla="*/ 0 h 4383"/>
                  <a:gd name="T50" fmla="*/ 3 w 1789"/>
                  <a:gd name="T51" fmla="*/ 5 h 4383"/>
                  <a:gd name="T52" fmla="*/ 3 w 1789"/>
                  <a:gd name="T53" fmla="*/ 6 h 4383"/>
                  <a:gd name="T54" fmla="*/ 2 w 1789"/>
                  <a:gd name="T55" fmla="*/ 7 h 4383"/>
                  <a:gd name="T56" fmla="*/ 2 w 1789"/>
                  <a:gd name="T57" fmla="*/ 8 h 4383"/>
                  <a:gd name="T58" fmla="*/ 2 w 1789"/>
                  <a:gd name="T59" fmla="*/ 8 h 4383"/>
                  <a:gd name="T60" fmla="*/ 2 w 1789"/>
                  <a:gd name="T61" fmla="*/ 9 h 4383"/>
                  <a:gd name="T62" fmla="*/ 1 w 1789"/>
                  <a:gd name="T63" fmla="*/ 9 h 4383"/>
                  <a:gd name="T64" fmla="*/ 1 w 1789"/>
                  <a:gd name="T65" fmla="*/ 10 h 4383"/>
                  <a:gd name="T66" fmla="*/ 1 w 1789"/>
                  <a:gd name="T67" fmla="*/ 10 h 4383"/>
                  <a:gd name="T68" fmla="*/ 1 w 1789"/>
                  <a:gd name="T69" fmla="*/ 11 h 4383"/>
                  <a:gd name="T70" fmla="*/ 1 w 1789"/>
                  <a:gd name="T71" fmla="*/ 11 h 4383"/>
                  <a:gd name="T72" fmla="*/ 1 w 1789"/>
                  <a:gd name="T73" fmla="*/ 11 h 4383"/>
                  <a:gd name="T74" fmla="*/ 0 w 1789"/>
                  <a:gd name="T75" fmla="*/ 12 h 4383"/>
                  <a:gd name="T76" fmla="*/ 0 w 1789"/>
                  <a:gd name="T77" fmla="*/ 12 h 4383"/>
                  <a:gd name="T78" fmla="*/ 0 w 1789"/>
                  <a:gd name="T79" fmla="*/ 12 h 4383"/>
                  <a:gd name="T80" fmla="*/ 0 w 1789"/>
                  <a:gd name="T81" fmla="*/ 12 h 4383"/>
                  <a:gd name="T82" fmla="*/ 1 w 1789"/>
                  <a:gd name="T83" fmla="*/ 11 h 4383"/>
                  <a:gd name="T84" fmla="*/ 1 w 1789"/>
                  <a:gd name="T85" fmla="*/ 11 h 4383"/>
                  <a:gd name="T86" fmla="*/ 1 w 1789"/>
                  <a:gd name="T87" fmla="*/ 10 h 4383"/>
                  <a:gd name="T88" fmla="*/ 1 w 1789"/>
                  <a:gd name="T89" fmla="*/ 10 h 4383"/>
                  <a:gd name="T90" fmla="*/ 1 w 1789"/>
                  <a:gd name="T91" fmla="*/ 10 h 4383"/>
                  <a:gd name="T92" fmla="*/ 1 w 1789"/>
                  <a:gd name="T93" fmla="*/ 9 h 4383"/>
                  <a:gd name="T94" fmla="*/ 2 w 1789"/>
                  <a:gd name="T95" fmla="*/ 9 h 4383"/>
                  <a:gd name="T96" fmla="*/ 2 w 1789"/>
                  <a:gd name="T97" fmla="*/ 8 h 4383"/>
                  <a:gd name="T98" fmla="*/ 2 w 1789"/>
                  <a:gd name="T99" fmla="*/ 7 h 4383"/>
                  <a:gd name="T100" fmla="*/ 2 w 1789"/>
                  <a:gd name="T101" fmla="*/ 7 h 4383"/>
                  <a:gd name="T102" fmla="*/ 3 w 1789"/>
                  <a:gd name="T103" fmla="*/ 6 h 4383"/>
                  <a:gd name="T104" fmla="*/ 3 w 1789"/>
                  <a:gd name="T105" fmla="*/ 5 h 438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789" h="4383">
                    <a:moveTo>
                      <a:pt x="1789" y="17"/>
                    </a:moveTo>
                    <a:lnTo>
                      <a:pt x="1761" y="52"/>
                    </a:lnTo>
                    <a:lnTo>
                      <a:pt x="1734" y="88"/>
                    </a:lnTo>
                    <a:lnTo>
                      <a:pt x="1707" y="127"/>
                    </a:lnTo>
                    <a:lnTo>
                      <a:pt x="1681" y="167"/>
                    </a:lnTo>
                    <a:lnTo>
                      <a:pt x="1656" y="210"/>
                    </a:lnTo>
                    <a:lnTo>
                      <a:pt x="1630" y="254"/>
                    </a:lnTo>
                    <a:lnTo>
                      <a:pt x="1605" y="300"/>
                    </a:lnTo>
                    <a:lnTo>
                      <a:pt x="1580" y="348"/>
                    </a:lnTo>
                    <a:lnTo>
                      <a:pt x="1556" y="397"/>
                    </a:lnTo>
                    <a:lnTo>
                      <a:pt x="1531" y="449"/>
                    </a:lnTo>
                    <a:lnTo>
                      <a:pt x="1507" y="502"/>
                    </a:lnTo>
                    <a:lnTo>
                      <a:pt x="1484" y="556"/>
                    </a:lnTo>
                    <a:lnTo>
                      <a:pt x="1460" y="612"/>
                    </a:lnTo>
                    <a:lnTo>
                      <a:pt x="1437" y="669"/>
                    </a:lnTo>
                    <a:lnTo>
                      <a:pt x="1413" y="728"/>
                    </a:lnTo>
                    <a:lnTo>
                      <a:pt x="1391" y="787"/>
                    </a:lnTo>
                    <a:lnTo>
                      <a:pt x="1346" y="911"/>
                    </a:lnTo>
                    <a:lnTo>
                      <a:pt x="1301" y="1039"/>
                    </a:lnTo>
                    <a:lnTo>
                      <a:pt x="1256" y="1172"/>
                    </a:lnTo>
                    <a:lnTo>
                      <a:pt x="1211" y="1308"/>
                    </a:lnTo>
                    <a:lnTo>
                      <a:pt x="1167" y="1447"/>
                    </a:lnTo>
                    <a:lnTo>
                      <a:pt x="1122" y="1591"/>
                    </a:lnTo>
                    <a:lnTo>
                      <a:pt x="1078" y="1736"/>
                    </a:lnTo>
                    <a:lnTo>
                      <a:pt x="1031" y="1883"/>
                    </a:lnTo>
                    <a:lnTo>
                      <a:pt x="1007" y="1875"/>
                    </a:lnTo>
                    <a:lnTo>
                      <a:pt x="1052" y="1728"/>
                    </a:lnTo>
                    <a:lnTo>
                      <a:pt x="1097" y="1581"/>
                    </a:lnTo>
                    <a:lnTo>
                      <a:pt x="1142" y="1439"/>
                    </a:lnTo>
                    <a:lnTo>
                      <a:pt x="1187" y="1299"/>
                    </a:lnTo>
                    <a:lnTo>
                      <a:pt x="1231" y="1162"/>
                    </a:lnTo>
                    <a:lnTo>
                      <a:pt x="1276" y="1029"/>
                    </a:lnTo>
                    <a:lnTo>
                      <a:pt x="1321" y="900"/>
                    </a:lnTo>
                    <a:lnTo>
                      <a:pt x="1367" y="776"/>
                    </a:lnTo>
                    <a:lnTo>
                      <a:pt x="1391" y="716"/>
                    </a:lnTo>
                    <a:lnTo>
                      <a:pt x="1413" y="657"/>
                    </a:lnTo>
                    <a:lnTo>
                      <a:pt x="1437" y="600"/>
                    </a:lnTo>
                    <a:lnTo>
                      <a:pt x="1460" y="544"/>
                    </a:lnTo>
                    <a:lnTo>
                      <a:pt x="1485" y="490"/>
                    </a:lnTo>
                    <a:lnTo>
                      <a:pt x="1508" y="436"/>
                    </a:lnTo>
                    <a:lnTo>
                      <a:pt x="1533" y="384"/>
                    </a:lnTo>
                    <a:lnTo>
                      <a:pt x="1558" y="335"/>
                    </a:lnTo>
                    <a:lnTo>
                      <a:pt x="1583" y="287"/>
                    </a:lnTo>
                    <a:lnTo>
                      <a:pt x="1609" y="240"/>
                    </a:lnTo>
                    <a:lnTo>
                      <a:pt x="1634" y="196"/>
                    </a:lnTo>
                    <a:lnTo>
                      <a:pt x="1660" y="153"/>
                    </a:lnTo>
                    <a:lnTo>
                      <a:pt x="1687" y="112"/>
                    </a:lnTo>
                    <a:lnTo>
                      <a:pt x="1713" y="73"/>
                    </a:lnTo>
                    <a:lnTo>
                      <a:pt x="1741" y="35"/>
                    </a:lnTo>
                    <a:lnTo>
                      <a:pt x="1768" y="0"/>
                    </a:lnTo>
                    <a:lnTo>
                      <a:pt x="1789" y="17"/>
                    </a:lnTo>
                    <a:close/>
                    <a:moveTo>
                      <a:pt x="1031" y="1883"/>
                    </a:moveTo>
                    <a:lnTo>
                      <a:pt x="981" y="2047"/>
                    </a:lnTo>
                    <a:lnTo>
                      <a:pt x="930" y="2212"/>
                    </a:lnTo>
                    <a:lnTo>
                      <a:pt x="879" y="2379"/>
                    </a:lnTo>
                    <a:lnTo>
                      <a:pt x="826" y="2545"/>
                    </a:lnTo>
                    <a:lnTo>
                      <a:pt x="770" y="2712"/>
                    </a:lnTo>
                    <a:lnTo>
                      <a:pt x="714" y="2878"/>
                    </a:lnTo>
                    <a:lnTo>
                      <a:pt x="685" y="2961"/>
                    </a:lnTo>
                    <a:lnTo>
                      <a:pt x="656" y="3043"/>
                    </a:lnTo>
                    <a:lnTo>
                      <a:pt x="626" y="3125"/>
                    </a:lnTo>
                    <a:lnTo>
                      <a:pt x="596" y="3205"/>
                    </a:lnTo>
                    <a:lnTo>
                      <a:pt x="565" y="3286"/>
                    </a:lnTo>
                    <a:lnTo>
                      <a:pt x="534" y="3367"/>
                    </a:lnTo>
                    <a:lnTo>
                      <a:pt x="502" y="3446"/>
                    </a:lnTo>
                    <a:lnTo>
                      <a:pt x="470" y="3525"/>
                    </a:lnTo>
                    <a:lnTo>
                      <a:pt x="436" y="3602"/>
                    </a:lnTo>
                    <a:lnTo>
                      <a:pt x="402" y="3679"/>
                    </a:lnTo>
                    <a:lnTo>
                      <a:pt x="367" y="3755"/>
                    </a:lnTo>
                    <a:lnTo>
                      <a:pt x="332" y="3831"/>
                    </a:lnTo>
                    <a:lnTo>
                      <a:pt x="297" y="3904"/>
                    </a:lnTo>
                    <a:lnTo>
                      <a:pt x="260" y="3977"/>
                    </a:lnTo>
                    <a:lnTo>
                      <a:pt x="222" y="4048"/>
                    </a:lnTo>
                    <a:lnTo>
                      <a:pt x="183" y="4118"/>
                    </a:lnTo>
                    <a:lnTo>
                      <a:pt x="144" y="4187"/>
                    </a:lnTo>
                    <a:lnTo>
                      <a:pt x="104" y="4254"/>
                    </a:lnTo>
                    <a:lnTo>
                      <a:pt x="63" y="4320"/>
                    </a:lnTo>
                    <a:lnTo>
                      <a:pt x="21" y="4383"/>
                    </a:lnTo>
                    <a:lnTo>
                      <a:pt x="0" y="4369"/>
                    </a:lnTo>
                    <a:lnTo>
                      <a:pt x="42" y="4305"/>
                    </a:lnTo>
                    <a:lnTo>
                      <a:pt x="83" y="4240"/>
                    </a:lnTo>
                    <a:lnTo>
                      <a:pt x="121" y="4173"/>
                    </a:lnTo>
                    <a:lnTo>
                      <a:pt x="161" y="4105"/>
                    </a:lnTo>
                    <a:lnTo>
                      <a:pt x="199" y="4035"/>
                    </a:lnTo>
                    <a:lnTo>
                      <a:pt x="236" y="3964"/>
                    </a:lnTo>
                    <a:lnTo>
                      <a:pt x="273" y="3892"/>
                    </a:lnTo>
                    <a:lnTo>
                      <a:pt x="309" y="3818"/>
                    </a:lnTo>
                    <a:lnTo>
                      <a:pt x="345" y="3744"/>
                    </a:lnTo>
                    <a:lnTo>
                      <a:pt x="378" y="3668"/>
                    </a:lnTo>
                    <a:lnTo>
                      <a:pt x="412" y="3591"/>
                    </a:lnTo>
                    <a:lnTo>
                      <a:pt x="446" y="3513"/>
                    </a:lnTo>
                    <a:lnTo>
                      <a:pt x="479" y="3436"/>
                    </a:lnTo>
                    <a:lnTo>
                      <a:pt x="510" y="3356"/>
                    </a:lnTo>
                    <a:lnTo>
                      <a:pt x="541" y="3276"/>
                    </a:lnTo>
                    <a:lnTo>
                      <a:pt x="572" y="3195"/>
                    </a:lnTo>
                    <a:lnTo>
                      <a:pt x="603" y="3114"/>
                    </a:lnTo>
                    <a:lnTo>
                      <a:pt x="632" y="3032"/>
                    </a:lnTo>
                    <a:lnTo>
                      <a:pt x="661" y="2951"/>
                    </a:lnTo>
                    <a:lnTo>
                      <a:pt x="690" y="2869"/>
                    </a:lnTo>
                    <a:lnTo>
                      <a:pt x="746" y="2703"/>
                    </a:lnTo>
                    <a:lnTo>
                      <a:pt x="801" y="2536"/>
                    </a:lnTo>
                    <a:lnTo>
                      <a:pt x="854" y="2369"/>
                    </a:lnTo>
                    <a:lnTo>
                      <a:pt x="906" y="2204"/>
                    </a:lnTo>
                    <a:lnTo>
                      <a:pt x="957" y="2039"/>
                    </a:lnTo>
                    <a:lnTo>
                      <a:pt x="1007" y="1875"/>
                    </a:lnTo>
                    <a:lnTo>
                      <a:pt x="1031" y="1883"/>
                    </a:lnTo>
                    <a:close/>
                  </a:path>
                </a:pathLst>
              </a:custGeom>
              <a:solidFill>
                <a:srgbClr val="B59A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06" name="Freeform 401">
                <a:extLst>
                  <a:ext uri="{FF2B5EF4-FFF2-40B4-BE49-F238E27FC236}">
                    <a16:creationId xmlns:a16="http://schemas.microsoft.com/office/drawing/2014/main" id="{859C8418-3849-4F1B-8B63-D58C6F725A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4" y="1707"/>
                <a:ext cx="92" cy="227"/>
              </a:xfrm>
              <a:custGeom>
                <a:avLst/>
                <a:gdLst>
                  <a:gd name="T0" fmla="*/ 5 w 1752"/>
                  <a:gd name="T1" fmla="*/ 0 h 4317"/>
                  <a:gd name="T2" fmla="*/ 5 w 1752"/>
                  <a:gd name="T3" fmla="*/ 0 h 4317"/>
                  <a:gd name="T4" fmla="*/ 4 w 1752"/>
                  <a:gd name="T5" fmla="*/ 1 h 4317"/>
                  <a:gd name="T6" fmla="*/ 4 w 1752"/>
                  <a:gd name="T7" fmla="*/ 1 h 4317"/>
                  <a:gd name="T8" fmla="*/ 4 w 1752"/>
                  <a:gd name="T9" fmla="*/ 1 h 4317"/>
                  <a:gd name="T10" fmla="*/ 4 w 1752"/>
                  <a:gd name="T11" fmla="*/ 2 h 4317"/>
                  <a:gd name="T12" fmla="*/ 4 w 1752"/>
                  <a:gd name="T13" fmla="*/ 2 h 4317"/>
                  <a:gd name="T14" fmla="*/ 4 w 1752"/>
                  <a:gd name="T15" fmla="*/ 2 h 4317"/>
                  <a:gd name="T16" fmla="*/ 4 w 1752"/>
                  <a:gd name="T17" fmla="*/ 3 h 4317"/>
                  <a:gd name="T18" fmla="*/ 3 w 1752"/>
                  <a:gd name="T19" fmla="*/ 3 h 4317"/>
                  <a:gd name="T20" fmla="*/ 3 w 1752"/>
                  <a:gd name="T21" fmla="*/ 4 h 4317"/>
                  <a:gd name="T22" fmla="*/ 3 w 1752"/>
                  <a:gd name="T23" fmla="*/ 5 h 4317"/>
                  <a:gd name="T24" fmla="*/ 3 w 1752"/>
                  <a:gd name="T25" fmla="*/ 5 h 4317"/>
                  <a:gd name="T26" fmla="*/ 3 w 1752"/>
                  <a:gd name="T27" fmla="*/ 5 h 4317"/>
                  <a:gd name="T28" fmla="*/ 3 w 1752"/>
                  <a:gd name="T29" fmla="*/ 4 h 4317"/>
                  <a:gd name="T30" fmla="*/ 3 w 1752"/>
                  <a:gd name="T31" fmla="*/ 3 h 4317"/>
                  <a:gd name="T32" fmla="*/ 4 w 1752"/>
                  <a:gd name="T33" fmla="*/ 2 h 4317"/>
                  <a:gd name="T34" fmla="*/ 4 w 1752"/>
                  <a:gd name="T35" fmla="*/ 2 h 4317"/>
                  <a:gd name="T36" fmla="*/ 4 w 1752"/>
                  <a:gd name="T37" fmla="*/ 2 h 4317"/>
                  <a:gd name="T38" fmla="*/ 4 w 1752"/>
                  <a:gd name="T39" fmla="*/ 1 h 4317"/>
                  <a:gd name="T40" fmla="*/ 4 w 1752"/>
                  <a:gd name="T41" fmla="*/ 1 h 4317"/>
                  <a:gd name="T42" fmla="*/ 4 w 1752"/>
                  <a:gd name="T43" fmla="*/ 1 h 4317"/>
                  <a:gd name="T44" fmla="*/ 4 w 1752"/>
                  <a:gd name="T45" fmla="*/ 1 h 4317"/>
                  <a:gd name="T46" fmla="*/ 5 w 1752"/>
                  <a:gd name="T47" fmla="*/ 0 h 4317"/>
                  <a:gd name="T48" fmla="*/ 5 w 1752"/>
                  <a:gd name="T49" fmla="*/ 0 h 4317"/>
                  <a:gd name="T50" fmla="*/ 3 w 1752"/>
                  <a:gd name="T51" fmla="*/ 5 h 4317"/>
                  <a:gd name="T52" fmla="*/ 2 w 1752"/>
                  <a:gd name="T53" fmla="*/ 6 h 4317"/>
                  <a:gd name="T54" fmla="*/ 2 w 1752"/>
                  <a:gd name="T55" fmla="*/ 7 h 4317"/>
                  <a:gd name="T56" fmla="*/ 2 w 1752"/>
                  <a:gd name="T57" fmla="*/ 8 h 4317"/>
                  <a:gd name="T58" fmla="*/ 2 w 1752"/>
                  <a:gd name="T59" fmla="*/ 8 h 4317"/>
                  <a:gd name="T60" fmla="*/ 2 w 1752"/>
                  <a:gd name="T61" fmla="*/ 9 h 4317"/>
                  <a:gd name="T62" fmla="*/ 1 w 1752"/>
                  <a:gd name="T63" fmla="*/ 9 h 4317"/>
                  <a:gd name="T64" fmla="*/ 1 w 1752"/>
                  <a:gd name="T65" fmla="*/ 10 h 4317"/>
                  <a:gd name="T66" fmla="*/ 1 w 1752"/>
                  <a:gd name="T67" fmla="*/ 10 h 4317"/>
                  <a:gd name="T68" fmla="*/ 1 w 1752"/>
                  <a:gd name="T69" fmla="*/ 10 h 4317"/>
                  <a:gd name="T70" fmla="*/ 1 w 1752"/>
                  <a:gd name="T71" fmla="*/ 11 h 4317"/>
                  <a:gd name="T72" fmla="*/ 0 w 1752"/>
                  <a:gd name="T73" fmla="*/ 11 h 4317"/>
                  <a:gd name="T74" fmla="*/ 0 w 1752"/>
                  <a:gd name="T75" fmla="*/ 12 h 4317"/>
                  <a:gd name="T76" fmla="*/ 0 w 1752"/>
                  <a:gd name="T77" fmla="*/ 12 h 4317"/>
                  <a:gd name="T78" fmla="*/ 0 w 1752"/>
                  <a:gd name="T79" fmla="*/ 12 h 4317"/>
                  <a:gd name="T80" fmla="*/ 0 w 1752"/>
                  <a:gd name="T81" fmla="*/ 11 h 4317"/>
                  <a:gd name="T82" fmla="*/ 1 w 1752"/>
                  <a:gd name="T83" fmla="*/ 11 h 4317"/>
                  <a:gd name="T84" fmla="*/ 1 w 1752"/>
                  <a:gd name="T85" fmla="*/ 11 h 4317"/>
                  <a:gd name="T86" fmla="*/ 1 w 1752"/>
                  <a:gd name="T87" fmla="*/ 10 h 4317"/>
                  <a:gd name="T88" fmla="*/ 1 w 1752"/>
                  <a:gd name="T89" fmla="*/ 10 h 4317"/>
                  <a:gd name="T90" fmla="*/ 1 w 1752"/>
                  <a:gd name="T91" fmla="*/ 9 h 4317"/>
                  <a:gd name="T92" fmla="*/ 1 w 1752"/>
                  <a:gd name="T93" fmla="*/ 9 h 4317"/>
                  <a:gd name="T94" fmla="*/ 2 w 1752"/>
                  <a:gd name="T95" fmla="*/ 9 h 4317"/>
                  <a:gd name="T96" fmla="*/ 2 w 1752"/>
                  <a:gd name="T97" fmla="*/ 8 h 4317"/>
                  <a:gd name="T98" fmla="*/ 2 w 1752"/>
                  <a:gd name="T99" fmla="*/ 8 h 4317"/>
                  <a:gd name="T100" fmla="*/ 2 w 1752"/>
                  <a:gd name="T101" fmla="*/ 7 h 4317"/>
                  <a:gd name="T102" fmla="*/ 3 w 1752"/>
                  <a:gd name="T103" fmla="*/ 6 h 4317"/>
                  <a:gd name="T104" fmla="*/ 3 w 1752"/>
                  <a:gd name="T105" fmla="*/ 5 h 431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752" h="4317">
                    <a:moveTo>
                      <a:pt x="1752" y="14"/>
                    </a:moveTo>
                    <a:lnTo>
                      <a:pt x="1723" y="58"/>
                    </a:lnTo>
                    <a:lnTo>
                      <a:pt x="1695" y="103"/>
                    </a:lnTo>
                    <a:lnTo>
                      <a:pt x="1668" y="150"/>
                    </a:lnTo>
                    <a:lnTo>
                      <a:pt x="1641" y="198"/>
                    </a:lnTo>
                    <a:lnTo>
                      <a:pt x="1614" y="248"/>
                    </a:lnTo>
                    <a:lnTo>
                      <a:pt x="1588" y="299"/>
                    </a:lnTo>
                    <a:lnTo>
                      <a:pt x="1562" y="351"/>
                    </a:lnTo>
                    <a:lnTo>
                      <a:pt x="1537" y="404"/>
                    </a:lnTo>
                    <a:lnTo>
                      <a:pt x="1512" y="458"/>
                    </a:lnTo>
                    <a:lnTo>
                      <a:pt x="1487" y="513"/>
                    </a:lnTo>
                    <a:lnTo>
                      <a:pt x="1463" y="570"/>
                    </a:lnTo>
                    <a:lnTo>
                      <a:pt x="1438" y="627"/>
                    </a:lnTo>
                    <a:lnTo>
                      <a:pt x="1415" y="685"/>
                    </a:lnTo>
                    <a:lnTo>
                      <a:pt x="1391" y="745"/>
                    </a:lnTo>
                    <a:lnTo>
                      <a:pt x="1368" y="805"/>
                    </a:lnTo>
                    <a:lnTo>
                      <a:pt x="1345" y="865"/>
                    </a:lnTo>
                    <a:lnTo>
                      <a:pt x="1299" y="990"/>
                    </a:lnTo>
                    <a:lnTo>
                      <a:pt x="1254" y="1118"/>
                    </a:lnTo>
                    <a:lnTo>
                      <a:pt x="1210" y="1248"/>
                    </a:lnTo>
                    <a:lnTo>
                      <a:pt x="1166" y="1381"/>
                    </a:lnTo>
                    <a:lnTo>
                      <a:pt x="1123" y="1516"/>
                    </a:lnTo>
                    <a:lnTo>
                      <a:pt x="1079" y="1653"/>
                    </a:lnTo>
                    <a:lnTo>
                      <a:pt x="1036" y="1792"/>
                    </a:lnTo>
                    <a:lnTo>
                      <a:pt x="992" y="1932"/>
                    </a:lnTo>
                    <a:lnTo>
                      <a:pt x="967" y="1924"/>
                    </a:lnTo>
                    <a:lnTo>
                      <a:pt x="1011" y="1783"/>
                    </a:lnTo>
                    <a:lnTo>
                      <a:pt x="1054" y="1645"/>
                    </a:lnTo>
                    <a:lnTo>
                      <a:pt x="1099" y="1508"/>
                    </a:lnTo>
                    <a:lnTo>
                      <a:pt x="1141" y="1372"/>
                    </a:lnTo>
                    <a:lnTo>
                      <a:pt x="1186" y="1239"/>
                    </a:lnTo>
                    <a:lnTo>
                      <a:pt x="1231" y="1108"/>
                    </a:lnTo>
                    <a:lnTo>
                      <a:pt x="1276" y="980"/>
                    </a:lnTo>
                    <a:lnTo>
                      <a:pt x="1321" y="855"/>
                    </a:lnTo>
                    <a:lnTo>
                      <a:pt x="1344" y="794"/>
                    </a:lnTo>
                    <a:lnTo>
                      <a:pt x="1368" y="733"/>
                    </a:lnTo>
                    <a:lnTo>
                      <a:pt x="1391" y="674"/>
                    </a:lnTo>
                    <a:lnTo>
                      <a:pt x="1415" y="616"/>
                    </a:lnTo>
                    <a:lnTo>
                      <a:pt x="1439" y="557"/>
                    </a:lnTo>
                    <a:lnTo>
                      <a:pt x="1464" y="501"/>
                    </a:lnTo>
                    <a:lnTo>
                      <a:pt x="1489" y="446"/>
                    </a:lnTo>
                    <a:lnTo>
                      <a:pt x="1514" y="392"/>
                    </a:lnTo>
                    <a:lnTo>
                      <a:pt x="1540" y="338"/>
                    </a:lnTo>
                    <a:lnTo>
                      <a:pt x="1565" y="286"/>
                    </a:lnTo>
                    <a:lnTo>
                      <a:pt x="1592" y="235"/>
                    </a:lnTo>
                    <a:lnTo>
                      <a:pt x="1619" y="185"/>
                    </a:lnTo>
                    <a:lnTo>
                      <a:pt x="1646" y="137"/>
                    </a:lnTo>
                    <a:lnTo>
                      <a:pt x="1673" y="90"/>
                    </a:lnTo>
                    <a:lnTo>
                      <a:pt x="1701" y="44"/>
                    </a:lnTo>
                    <a:lnTo>
                      <a:pt x="1730" y="0"/>
                    </a:lnTo>
                    <a:lnTo>
                      <a:pt x="1752" y="14"/>
                    </a:lnTo>
                    <a:close/>
                    <a:moveTo>
                      <a:pt x="992" y="1932"/>
                    </a:moveTo>
                    <a:lnTo>
                      <a:pt x="943" y="2089"/>
                    </a:lnTo>
                    <a:lnTo>
                      <a:pt x="893" y="2248"/>
                    </a:lnTo>
                    <a:lnTo>
                      <a:pt x="843" y="2407"/>
                    </a:lnTo>
                    <a:lnTo>
                      <a:pt x="791" y="2565"/>
                    </a:lnTo>
                    <a:lnTo>
                      <a:pt x="738" y="2724"/>
                    </a:lnTo>
                    <a:lnTo>
                      <a:pt x="684" y="2880"/>
                    </a:lnTo>
                    <a:lnTo>
                      <a:pt x="656" y="2959"/>
                    </a:lnTo>
                    <a:lnTo>
                      <a:pt x="629" y="3037"/>
                    </a:lnTo>
                    <a:lnTo>
                      <a:pt x="600" y="3115"/>
                    </a:lnTo>
                    <a:lnTo>
                      <a:pt x="570" y="3191"/>
                    </a:lnTo>
                    <a:lnTo>
                      <a:pt x="542" y="3268"/>
                    </a:lnTo>
                    <a:lnTo>
                      <a:pt x="511" y="3344"/>
                    </a:lnTo>
                    <a:lnTo>
                      <a:pt x="480" y="3419"/>
                    </a:lnTo>
                    <a:lnTo>
                      <a:pt x="450" y="3493"/>
                    </a:lnTo>
                    <a:lnTo>
                      <a:pt x="418" y="3568"/>
                    </a:lnTo>
                    <a:lnTo>
                      <a:pt x="385" y="3641"/>
                    </a:lnTo>
                    <a:lnTo>
                      <a:pt x="352" y="3713"/>
                    </a:lnTo>
                    <a:lnTo>
                      <a:pt x="319" y="3784"/>
                    </a:lnTo>
                    <a:lnTo>
                      <a:pt x="285" y="3854"/>
                    </a:lnTo>
                    <a:lnTo>
                      <a:pt x="249" y="3924"/>
                    </a:lnTo>
                    <a:lnTo>
                      <a:pt x="213" y="3993"/>
                    </a:lnTo>
                    <a:lnTo>
                      <a:pt x="176" y="4060"/>
                    </a:lnTo>
                    <a:lnTo>
                      <a:pt x="139" y="4126"/>
                    </a:lnTo>
                    <a:lnTo>
                      <a:pt x="100" y="4191"/>
                    </a:lnTo>
                    <a:lnTo>
                      <a:pt x="62" y="4255"/>
                    </a:lnTo>
                    <a:lnTo>
                      <a:pt x="22" y="4317"/>
                    </a:lnTo>
                    <a:lnTo>
                      <a:pt x="0" y="4303"/>
                    </a:lnTo>
                    <a:lnTo>
                      <a:pt x="40" y="4240"/>
                    </a:lnTo>
                    <a:lnTo>
                      <a:pt x="79" y="4177"/>
                    </a:lnTo>
                    <a:lnTo>
                      <a:pt x="117" y="4112"/>
                    </a:lnTo>
                    <a:lnTo>
                      <a:pt x="155" y="4047"/>
                    </a:lnTo>
                    <a:lnTo>
                      <a:pt x="191" y="3979"/>
                    </a:lnTo>
                    <a:lnTo>
                      <a:pt x="226" y="3912"/>
                    </a:lnTo>
                    <a:lnTo>
                      <a:pt x="261" y="3842"/>
                    </a:lnTo>
                    <a:lnTo>
                      <a:pt x="296" y="3772"/>
                    </a:lnTo>
                    <a:lnTo>
                      <a:pt x="330" y="3701"/>
                    </a:lnTo>
                    <a:lnTo>
                      <a:pt x="363" y="3629"/>
                    </a:lnTo>
                    <a:lnTo>
                      <a:pt x="394" y="3556"/>
                    </a:lnTo>
                    <a:lnTo>
                      <a:pt x="426" y="3482"/>
                    </a:lnTo>
                    <a:lnTo>
                      <a:pt x="457" y="3408"/>
                    </a:lnTo>
                    <a:lnTo>
                      <a:pt x="487" y="3333"/>
                    </a:lnTo>
                    <a:lnTo>
                      <a:pt x="517" y="3257"/>
                    </a:lnTo>
                    <a:lnTo>
                      <a:pt x="547" y="3181"/>
                    </a:lnTo>
                    <a:lnTo>
                      <a:pt x="575" y="3104"/>
                    </a:lnTo>
                    <a:lnTo>
                      <a:pt x="604" y="3027"/>
                    </a:lnTo>
                    <a:lnTo>
                      <a:pt x="633" y="2949"/>
                    </a:lnTo>
                    <a:lnTo>
                      <a:pt x="660" y="2871"/>
                    </a:lnTo>
                    <a:lnTo>
                      <a:pt x="714" y="2714"/>
                    </a:lnTo>
                    <a:lnTo>
                      <a:pt x="767" y="2556"/>
                    </a:lnTo>
                    <a:lnTo>
                      <a:pt x="818" y="2397"/>
                    </a:lnTo>
                    <a:lnTo>
                      <a:pt x="868" y="2239"/>
                    </a:lnTo>
                    <a:lnTo>
                      <a:pt x="918" y="2081"/>
                    </a:lnTo>
                    <a:lnTo>
                      <a:pt x="967" y="1924"/>
                    </a:lnTo>
                    <a:lnTo>
                      <a:pt x="992" y="1932"/>
                    </a:lnTo>
                    <a:close/>
                  </a:path>
                </a:pathLst>
              </a:custGeom>
              <a:solidFill>
                <a:srgbClr val="A9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07" name="Freeform 402">
                <a:extLst>
                  <a:ext uri="{FF2B5EF4-FFF2-40B4-BE49-F238E27FC236}">
                    <a16:creationId xmlns:a16="http://schemas.microsoft.com/office/drawing/2014/main" id="{0A784F73-EE82-4F0B-BB7F-EB1829F276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7" y="1708"/>
                <a:ext cx="91" cy="224"/>
              </a:xfrm>
              <a:custGeom>
                <a:avLst/>
                <a:gdLst>
                  <a:gd name="T0" fmla="*/ 5 w 1714"/>
                  <a:gd name="T1" fmla="*/ 0 h 4255"/>
                  <a:gd name="T2" fmla="*/ 5 w 1714"/>
                  <a:gd name="T3" fmla="*/ 0 h 4255"/>
                  <a:gd name="T4" fmla="*/ 4 w 1714"/>
                  <a:gd name="T5" fmla="*/ 1 h 4255"/>
                  <a:gd name="T6" fmla="*/ 4 w 1714"/>
                  <a:gd name="T7" fmla="*/ 1 h 4255"/>
                  <a:gd name="T8" fmla="*/ 4 w 1714"/>
                  <a:gd name="T9" fmla="*/ 1 h 4255"/>
                  <a:gd name="T10" fmla="*/ 4 w 1714"/>
                  <a:gd name="T11" fmla="*/ 2 h 4255"/>
                  <a:gd name="T12" fmla="*/ 4 w 1714"/>
                  <a:gd name="T13" fmla="*/ 2 h 4255"/>
                  <a:gd name="T14" fmla="*/ 4 w 1714"/>
                  <a:gd name="T15" fmla="*/ 3 h 4255"/>
                  <a:gd name="T16" fmla="*/ 3 w 1714"/>
                  <a:gd name="T17" fmla="*/ 4 h 4255"/>
                  <a:gd name="T18" fmla="*/ 3 w 1714"/>
                  <a:gd name="T19" fmla="*/ 4 h 4255"/>
                  <a:gd name="T20" fmla="*/ 3 w 1714"/>
                  <a:gd name="T21" fmla="*/ 5 h 4255"/>
                  <a:gd name="T22" fmla="*/ 3 w 1714"/>
                  <a:gd name="T23" fmla="*/ 5 h 4255"/>
                  <a:gd name="T24" fmla="*/ 3 w 1714"/>
                  <a:gd name="T25" fmla="*/ 5 h 4255"/>
                  <a:gd name="T26" fmla="*/ 3 w 1714"/>
                  <a:gd name="T27" fmla="*/ 4 h 4255"/>
                  <a:gd name="T28" fmla="*/ 3 w 1714"/>
                  <a:gd name="T29" fmla="*/ 3 h 4255"/>
                  <a:gd name="T30" fmla="*/ 4 w 1714"/>
                  <a:gd name="T31" fmla="*/ 3 h 4255"/>
                  <a:gd name="T32" fmla="*/ 4 w 1714"/>
                  <a:gd name="T33" fmla="*/ 2 h 4255"/>
                  <a:gd name="T34" fmla="*/ 4 w 1714"/>
                  <a:gd name="T35" fmla="*/ 2 h 4255"/>
                  <a:gd name="T36" fmla="*/ 4 w 1714"/>
                  <a:gd name="T37" fmla="*/ 1 h 4255"/>
                  <a:gd name="T38" fmla="*/ 4 w 1714"/>
                  <a:gd name="T39" fmla="*/ 1 h 4255"/>
                  <a:gd name="T40" fmla="*/ 4 w 1714"/>
                  <a:gd name="T41" fmla="*/ 1 h 4255"/>
                  <a:gd name="T42" fmla="*/ 5 w 1714"/>
                  <a:gd name="T43" fmla="*/ 0 h 4255"/>
                  <a:gd name="T44" fmla="*/ 5 w 1714"/>
                  <a:gd name="T45" fmla="*/ 0 h 4255"/>
                  <a:gd name="T46" fmla="*/ 3 w 1714"/>
                  <a:gd name="T47" fmla="*/ 5 h 4255"/>
                  <a:gd name="T48" fmla="*/ 2 w 1714"/>
                  <a:gd name="T49" fmla="*/ 6 h 4255"/>
                  <a:gd name="T50" fmla="*/ 2 w 1714"/>
                  <a:gd name="T51" fmla="*/ 7 h 4255"/>
                  <a:gd name="T52" fmla="*/ 2 w 1714"/>
                  <a:gd name="T53" fmla="*/ 8 h 4255"/>
                  <a:gd name="T54" fmla="*/ 2 w 1714"/>
                  <a:gd name="T55" fmla="*/ 8 h 4255"/>
                  <a:gd name="T56" fmla="*/ 2 w 1714"/>
                  <a:gd name="T57" fmla="*/ 9 h 4255"/>
                  <a:gd name="T58" fmla="*/ 1 w 1714"/>
                  <a:gd name="T59" fmla="*/ 9 h 4255"/>
                  <a:gd name="T60" fmla="*/ 1 w 1714"/>
                  <a:gd name="T61" fmla="*/ 10 h 4255"/>
                  <a:gd name="T62" fmla="*/ 1 w 1714"/>
                  <a:gd name="T63" fmla="*/ 10 h 4255"/>
                  <a:gd name="T64" fmla="*/ 1 w 1714"/>
                  <a:gd name="T65" fmla="*/ 10 h 4255"/>
                  <a:gd name="T66" fmla="*/ 1 w 1714"/>
                  <a:gd name="T67" fmla="*/ 11 h 4255"/>
                  <a:gd name="T68" fmla="*/ 0 w 1714"/>
                  <a:gd name="T69" fmla="*/ 11 h 4255"/>
                  <a:gd name="T70" fmla="*/ 0 w 1714"/>
                  <a:gd name="T71" fmla="*/ 11 h 4255"/>
                  <a:gd name="T72" fmla="*/ 0 w 1714"/>
                  <a:gd name="T73" fmla="*/ 12 h 4255"/>
                  <a:gd name="T74" fmla="*/ 0 w 1714"/>
                  <a:gd name="T75" fmla="*/ 12 h 4255"/>
                  <a:gd name="T76" fmla="*/ 0 w 1714"/>
                  <a:gd name="T77" fmla="*/ 11 h 4255"/>
                  <a:gd name="T78" fmla="*/ 1 w 1714"/>
                  <a:gd name="T79" fmla="*/ 11 h 4255"/>
                  <a:gd name="T80" fmla="*/ 1 w 1714"/>
                  <a:gd name="T81" fmla="*/ 11 h 4255"/>
                  <a:gd name="T82" fmla="*/ 1 w 1714"/>
                  <a:gd name="T83" fmla="*/ 10 h 4255"/>
                  <a:gd name="T84" fmla="*/ 1 w 1714"/>
                  <a:gd name="T85" fmla="*/ 10 h 4255"/>
                  <a:gd name="T86" fmla="*/ 1 w 1714"/>
                  <a:gd name="T87" fmla="*/ 9 h 4255"/>
                  <a:gd name="T88" fmla="*/ 1 w 1714"/>
                  <a:gd name="T89" fmla="*/ 9 h 4255"/>
                  <a:gd name="T90" fmla="*/ 2 w 1714"/>
                  <a:gd name="T91" fmla="*/ 9 h 4255"/>
                  <a:gd name="T92" fmla="*/ 2 w 1714"/>
                  <a:gd name="T93" fmla="*/ 8 h 4255"/>
                  <a:gd name="T94" fmla="*/ 2 w 1714"/>
                  <a:gd name="T95" fmla="*/ 8 h 4255"/>
                  <a:gd name="T96" fmla="*/ 2 w 1714"/>
                  <a:gd name="T97" fmla="*/ 7 h 4255"/>
                  <a:gd name="T98" fmla="*/ 2 w 1714"/>
                  <a:gd name="T99" fmla="*/ 6 h 4255"/>
                  <a:gd name="T100" fmla="*/ 3 w 1714"/>
                  <a:gd name="T101" fmla="*/ 5 h 425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714" h="4255">
                    <a:moveTo>
                      <a:pt x="1714" y="13"/>
                    </a:moveTo>
                    <a:lnTo>
                      <a:pt x="1684" y="67"/>
                    </a:lnTo>
                    <a:lnTo>
                      <a:pt x="1656" y="120"/>
                    </a:lnTo>
                    <a:lnTo>
                      <a:pt x="1628" y="174"/>
                    </a:lnTo>
                    <a:lnTo>
                      <a:pt x="1601" y="229"/>
                    </a:lnTo>
                    <a:lnTo>
                      <a:pt x="1573" y="286"/>
                    </a:lnTo>
                    <a:lnTo>
                      <a:pt x="1546" y="342"/>
                    </a:lnTo>
                    <a:lnTo>
                      <a:pt x="1520" y="399"/>
                    </a:lnTo>
                    <a:lnTo>
                      <a:pt x="1494" y="457"/>
                    </a:lnTo>
                    <a:lnTo>
                      <a:pt x="1468" y="516"/>
                    </a:lnTo>
                    <a:lnTo>
                      <a:pt x="1444" y="575"/>
                    </a:lnTo>
                    <a:lnTo>
                      <a:pt x="1419" y="634"/>
                    </a:lnTo>
                    <a:lnTo>
                      <a:pt x="1395" y="695"/>
                    </a:lnTo>
                    <a:lnTo>
                      <a:pt x="1347" y="817"/>
                    </a:lnTo>
                    <a:lnTo>
                      <a:pt x="1301" y="939"/>
                    </a:lnTo>
                    <a:lnTo>
                      <a:pt x="1255" y="1065"/>
                    </a:lnTo>
                    <a:lnTo>
                      <a:pt x="1211" y="1192"/>
                    </a:lnTo>
                    <a:lnTo>
                      <a:pt x="1167" y="1320"/>
                    </a:lnTo>
                    <a:lnTo>
                      <a:pt x="1124" y="1449"/>
                    </a:lnTo>
                    <a:lnTo>
                      <a:pt x="1082" y="1580"/>
                    </a:lnTo>
                    <a:lnTo>
                      <a:pt x="1039" y="1711"/>
                    </a:lnTo>
                    <a:lnTo>
                      <a:pt x="997" y="1842"/>
                    </a:lnTo>
                    <a:lnTo>
                      <a:pt x="955" y="1974"/>
                    </a:lnTo>
                    <a:lnTo>
                      <a:pt x="930" y="1966"/>
                    </a:lnTo>
                    <a:lnTo>
                      <a:pt x="972" y="1834"/>
                    </a:lnTo>
                    <a:lnTo>
                      <a:pt x="1014" y="1703"/>
                    </a:lnTo>
                    <a:lnTo>
                      <a:pt x="1057" y="1571"/>
                    </a:lnTo>
                    <a:lnTo>
                      <a:pt x="1099" y="1441"/>
                    </a:lnTo>
                    <a:lnTo>
                      <a:pt x="1142" y="1311"/>
                    </a:lnTo>
                    <a:lnTo>
                      <a:pt x="1186" y="1183"/>
                    </a:lnTo>
                    <a:lnTo>
                      <a:pt x="1231" y="1056"/>
                    </a:lnTo>
                    <a:lnTo>
                      <a:pt x="1276" y="930"/>
                    </a:lnTo>
                    <a:lnTo>
                      <a:pt x="1323" y="806"/>
                    </a:lnTo>
                    <a:lnTo>
                      <a:pt x="1371" y="684"/>
                    </a:lnTo>
                    <a:lnTo>
                      <a:pt x="1395" y="624"/>
                    </a:lnTo>
                    <a:lnTo>
                      <a:pt x="1420" y="564"/>
                    </a:lnTo>
                    <a:lnTo>
                      <a:pt x="1445" y="505"/>
                    </a:lnTo>
                    <a:lnTo>
                      <a:pt x="1471" y="446"/>
                    </a:lnTo>
                    <a:lnTo>
                      <a:pt x="1497" y="388"/>
                    </a:lnTo>
                    <a:lnTo>
                      <a:pt x="1523" y="331"/>
                    </a:lnTo>
                    <a:lnTo>
                      <a:pt x="1549" y="274"/>
                    </a:lnTo>
                    <a:lnTo>
                      <a:pt x="1577" y="218"/>
                    </a:lnTo>
                    <a:lnTo>
                      <a:pt x="1605" y="163"/>
                    </a:lnTo>
                    <a:lnTo>
                      <a:pt x="1633" y="107"/>
                    </a:lnTo>
                    <a:lnTo>
                      <a:pt x="1662" y="53"/>
                    </a:lnTo>
                    <a:lnTo>
                      <a:pt x="1692" y="0"/>
                    </a:lnTo>
                    <a:lnTo>
                      <a:pt x="1714" y="13"/>
                    </a:lnTo>
                    <a:close/>
                    <a:moveTo>
                      <a:pt x="955" y="1974"/>
                    </a:moveTo>
                    <a:lnTo>
                      <a:pt x="907" y="2126"/>
                    </a:lnTo>
                    <a:lnTo>
                      <a:pt x="857" y="2279"/>
                    </a:lnTo>
                    <a:lnTo>
                      <a:pt x="808" y="2431"/>
                    </a:lnTo>
                    <a:lnTo>
                      <a:pt x="758" y="2583"/>
                    </a:lnTo>
                    <a:lnTo>
                      <a:pt x="707" y="2733"/>
                    </a:lnTo>
                    <a:lnTo>
                      <a:pt x="656" y="2883"/>
                    </a:lnTo>
                    <a:lnTo>
                      <a:pt x="629" y="2957"/>
                    </a:lnTo>
                    <a:lnTo>
                      <a:pt x="601" y="3031"/>
                    </a:lnTo>
                    <a:lnTo>
                      <a:pt x="575" y="3105"/>
                    </a:lnTo>
                    <a:lnTo>
                      <a:pt x="546" y="3177"/>
                    </a:lnTo>
                    <a:lnTo>
                      <a:pt x="519" y="3250"/>
                    </a:lnTo>
                    <a:lnTo>
                      <a:pt x="490" y="3322"/>
                    </a:lnTo>
                    <a:lnTo>
                      <a:pt x="460" y="3393"/>
                    </a:lnTo>
                    <a:lnTo>
                      <a:pt x="431" y="3464"/>
                    </a:lnTo>
                    <a:lnTo>
                      <a:pt x="401" y="3534"/>
                    </a:lnTo>
                    <a:lnTo>
                      <a:pt x="369" y="3604"/>
                    </a:lnTo>
                    <a:lnTo>
                      <a:pt x="338" y="3673"/>
                    </a:lnTo>
                    <a:lnTo>
                      <a:pt x="306" y="3740"/>
                    </a:lnTo>
                    <a:lnTo>
                      <a:pt x="273" y="3808"/>
                    </a:lnTo>
                    <a:lnTo>
                      <a:pt x="239" y="3874"/>
                    </a:lnTo>
                    <a:lnTo>
                      <a:pt x="205" y="3940"/>
                    </a:lnTo>
                    <a:lnTo>
                      <a:pt x="171" y="4005"/>
                    </a:lnTo>
                    <a:lnTo>
                      <a:pt x="135" y="4069"/>
                    </a:lnTo>
                    <a:lnTo>
                      <a:pt x="98" y="4132"/>
                    </a:lnTo>
                    <a:lnTo>
                      <a:pt x="60" y="4193"/>
                    </a:lnTo>
                    <a:lnTo>
                      <a:pt x="22" y="4255"/>
                    </a:lnTo>
                    <a:lnTo>
                      <a:pt x="0" y="4241"/>
                    </a:lnTo>
                    <a:lnTo>
                      <a:pt x="38" y="4180"/>
                    </a:lnTo>
                    <a:lnTo>
                      <a:pt x="75" y="4119"/>
                    </a:lnTo>
                    <a:lnTo>
                      <a:pt x="112" y="4055"/>
                    </a:lnTo>
                    <a:lnTo>
                      <a:pt x="148" y="3992"/>
                    </a:lnTo>
                    <a:lnTo>
                      <a:pt x="183" y="3927"/>
                    </a:lnTo>
                    <a:lnTo>
                      <a:pt x="217" y="3862"/>
                    </a:lnTo>
                    <a:lnTo>
                      <a:pt x="250" y="3795"/>
                    </a:lnTo>
                    <a:lnTo>
                      <a:pt x="283" y="3729"/>
                    </a:lnTo>
                    <a:lnTo>
                      <a:pt x="315" y="3660"/>
                    </a:lnTo>
                    <a:lnTo>
                      <a:pt x="347" y="3592"/>
                    </a:lnTo>
                    <a:lnTo>
                      <a:pt x="377" y="3523"/>
                    </a:lnTo>
                    <a:lnTo>
                      <a:pt x="407" y="3453"/>
                    </a:lnTo>
                    <a:lnTo>
                      <a:pt x="437" y="3382"/>
                    </a:lnTo>
                    <a:lnTo>
                      <a:pt x="466" y="3311"/>
                    </a:lnTo>
                    <a:lnTo>
                      <a:pt x="495" y="3239"/>
                    </a:lnTo>
                    <a:lnTo>
                      <a:pt x="523" y="3167"/>
                    </a:lnTo>
                    <a:lnTo>
                      <a:pt x="550" y="3094"/>
                    </a:lnTo>
                    <a:lnTo>
                      <a:pt x="578" y="3021"/>
                    </a:lnTo>
                    <a:lnTo>
                      <a:pt x="605" y="2947"/>
                    </a:lnTo>
                    <a:lnTo>
                      <a:pt x="631" y="2873"/>
                    </a:lnTo>
                    <a:lnTo>
                      <a:pt x="683" y="2724"/>
                    </a:lnTo>
                    <a:lnTo>
                      <a:pt x="734" y="2574"/>
                    </a:lnTo>
                    <a:lnTo>
                      <a:pt x="784" y="2422"/>
                    </a:lnTo>
                    <a:lnTo>
                      <a:pt x="833" y="2271"/>
                    </a:lnTo>
                    <a:lnTo>
                      <a:pt x="882" y="2118"/>
                    </a:lnTo>
                    <a:lnTo>
                      <a:pt x="930" y="1966"/>
                    </a:lnTo>
                    <a:lnTo>
                      <a:pt x="955" y="1974"/>
                    </a:lnTo>
                    <a:close/>
                  </a:path>
                </a:pathLst>
              </a:custGeom>
              <a:solidFill>
                <a:srgbClr val="A0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08" name="Freeform 403">
                <a:extLst>
                  <a:ext uri="{FF2B5EF4-FFF2-40B4-BE49-F238E27FC236}">
                    <a16:creationId xmlns:a16="http://schemas.microsoft.com/office/drawing/2014/main" id="{EF641879-6B8A-4990-9AA6-8E7D5A0B8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1697"/>
                <a:ext cx="117" cy="251"/>
              </a:xfrm>
              <a:custGeom>
                <a:avLst/>
                <a:gdLst>
                  <a:gd name="T0" fmla="*/ 6 w 2211"/>
                  <a:gd name="T1" fmla="*/ 0 h 4768"/>
                  <a:gd name="T2" fmla="*/ 6 w 2211"/>
                  <a:gd name="T3" fmla="*/ 0 h 4768"/>
                  <a:gd name="T4" fmla="*/ 6 w 2211"/>
                  <a:gd name="T5" fmla="*/ 0 h 4768"/>
                  <a:gd name="T6" fmla="*/ 6 w 2211"/>
                  <a:gd name="T7" fmla="*/ 1 h 4768"/>
                  <a:gd name="T8" fmla="*/ 6 w 2211"/>
                  <a:gd name="T9" fmla="*/ 1 h 4768"/>
                  <a:gd name="T10" fmla="*/ 6 w 2211"/>
                  <a:gd name="T11" fmla="*/ 2 h 4768"/>
                  <a:gd name="T12" fmla="*/ 6 w 2211"/>
                  <a:gd name="T13" fmla="*/ 2 h 4768"/>
                  <a:gd name="T14" fmla="*/ 5 w 2211"/>
                  <a:gd name="T15" fmla="*/ 4 h 4768"/>
                  <a:gd name="T16" fmla="*/ 5 w 2211"/>
                  <a:gd name="T17" fmla="*/ 4 h 4768"/>
                  <a:gd name="T18" fmla="*/ 4 w 2211"/>
                  <a:gd name="T19" fmla="*/ 6 h 4768"/>
                  <a:gd name="T20" fmla="*/ 3 w 2211"/>
                  <a:gd name="T21" fmla="*/ 8 h 4768"/>
                  <a:gd name="T22" fmla="*/ 3 w 2211"/>
                  <a:gd name="T23" fmla="*/ 9 h 4768"/>
                  <a:gd name="T24" fmla="*/ 3 w 2211"/>
                  <a:gd name="T25" fmla="*/ 8 h 4768"/>
                  <a:gd name="T26" fmla="*/ 3 w 2211"/>
                  <a:gd name="T27" fmla="*/ 6 h 4768"/>
                  <a:gd name="T28" fmla="*/ 4 w 2211"/>
                  <a:gd name="T29" fmla="*/ 6 h 4768"/>
                  <a:gd name="T30" fmla="*/ 4 w 2211"/>
                  <a:gd name="T31" fmla="*/ 4 h 4768"/>
                  <a:gd name="T32" fmla="*/ 4 w 2211"/>
                  <a:gd name="T33" fmla="*/ 4 h 4768"/>
                  <a:gd name="T34" fmla="*/ 5 w 2211"/>
                  <a:gd name="T35" fmla="*/ 3 h 4768"/>
                  <a:gd name="T36" fmla="*/ 5 w 2211"/>
                  <a:gd name="T37" fmla="*/ 2 h 4768"/>
                  <a:gd name="T38" fmla="*/ 6 w 2211"/>
                  <a:gd name="T39" fmla="*/ 1 h 4768"/>
                  <a:gd name="T40" fmla="*/ 6 w 2211"/>
                  <a:gd name="T41" fmla="*/ 1 h 4768"/>
                  <a:gd name="T42" fmla="*/ 6 w 2211"/>
                  <a:gd name="T43" fmla="*/ 1 h 4768"/>
                  <a:gd name="T44" fmla="*/ 5 w 2211"/>
                  <a:gd name="T45" fmla="*/ 1 h 4768"/>
                  <a:gd name="T46" fmla="*/ 5 w 2211"/>
                  <a:gd name="T47" fmla="*/ 1 h 4768"/>
                  <a:gd name="T48" fmla="*/ 5 w 2211"/>
                  <a:gd name="T49" fmla="*/ 1 h 4768"/>
                  <a:gd name="T50" fmla="*/ 5 w 2211"/>
                  <a:gd name="T51" fmla="*/ 1 h 4768"/>
                  <a:gd name="T52" fmla="*/ 4 w 2211"/>
                  <a:gd name="T53" fmla="*/ 2 h 4768"/>
                  <a:gd name="T54" fmla="*/ 4 w 2211"/>
                  <a:gd name="T55" fmla="*/ 3 h 4768"/>
                  <a:gd name="T56" fmla="*/ 3 w 2211"/>
                  <a:gd name="T57" fmla="*/ 5 h 4768"/>
                  <a:gd name="T58" fmla="*/ 3 w 2211"/>
                  <a:gd name="T59" fmla="*/ 6 h 4768"/>
                  <a:gd name="T60" fmla="*/ 3 w 2211"/>
                  <a:gd name="T61" fmla="*/ 7 h 4768"/>
                  <a:gd name="T62" fmla="*/ 2 w 2211"/>
                  <a:gd name="T63" fmla="*/ 8 h 4768"/>
                  <a:gd name="T64" fmla="*/ 2 w 2211"/>
                  <a:gd name="T65" fmla="*/ 9 h 4768"/>
                  <a:gd name="T66" fmla="*/ 1 w 2211"/>
                  <a:gd name="T67" fmla="*/ 11 h 4768"/>
                  <a:gd name="T68" fmla="*/ 0 w 2211"/>
                  <a:gd name="T69" fmla="*/ 13 h 4768"/>
                  <a:gd name="T70" fmla="*/ 0 w 2211"/>
                  <a:gd name="T71" fmla="*/ 13 h 4768"/>
                  <a:gd name="T72" fmla="*/ 0 w 2211"/>
                  <a:gd name="T73" fmla="*/ 13 h 4768"/>
                  <a:gd name="T74" fmla="*/ 0 w 2211"/>
                  <a:gd name="T75" fmla="*/ 13 h 4768"/>
                  <a:gd name="T76" fmla="*/ 0 w 2211"/>
                  <a:gd name="T77" fmla="*/ 13 h 4768"/>
                  <a:gd name="T78" fmla="*/ 1 w 2211"/>
                  <a:gd name="T79" fmla="*/ 12 h 4768"/>
                  <a:gd name="T80" fmla="*/ 1 w 2211"/>
                  <a:gd name="T81" fmla="*/ 11 h 4768"/>
                  <a:gd name="T82" fmla="*/ 1 w 2211"/>
                  <a:gd name="T83" fmla="*/ 11 h 4768"/>
                  <a:gd name="T84" fmla="*/ 2 w 2211"/>
                  <a:gd name="T85" fmla="*/ 10 h 4768"/>
                  <a:gd name="T86" fmla="*/ 2 w 2211"/>
                  <a:gd name="T87" fmla="*/ 9 h 4768"/>
                  <a:gd name="T88" fmla="*/ 2 w 2211"/>
                  <a:gd name="T89" fmla="*/ 8 h 4768"/>
                  <a:gd name="T90" fmla="*/ 2 w 2211"/>
                  <a:gd name="T91" fmla="*/ 8 h 4768"/>
                  <a:gd name="T92" fmla="*/ 2 w 2211"/>
                  <a:gd name="T93" fmla="*/ 7 h 4768"/>
                  <a:gd name="T94" fmla="*/ 3 w 2211"/>
                  <a:gd name="T95" fmla="*/ 6 h 4768"/>
                  <a:gd name="T96" fmla="*/ 3 w 2211"/>
                  <a:gd name="T97" fmla="*/ 5 h 4768"/>
                  <a:gd name="T98" fmla="*/ 3 w 2211"/>
                  <a:gd name="T99" fmla="*/ 4 h 4768"/>
                  <a:gd name="T100" fmla="*/ 4 w 2211"/>
                  <a:gd name="T101" fmla="*/ 3 h 4768"/>
                  <a:gd name="T102" fmla="*/ 4 w 2211"/>
                  <a:gd name="T103" fmla="*/ 2 h 4768"/>
                  <a:gd name="T104" fmla="*/ 4 w 2211"/>
                  <a:gd name="T105" fmla="*/ 1 h 4768"/>
                  <a:gd name="T106" fmla="*/ 5 w 2211"/>
                  <a:gd name="T107" fmla="*/ 0 h 4768"/>
                  <a:gd name="T108" fmla="*/ 5 w 2211"/>
                  <a:gd name="T109" fmla="*/ 0 h 4768"/>
                  <a:gd name="T110" fmla="*/ 6 w 2211"/>
                  <a:gd name="T111" fmla="*/ 0 h 4768"/>
                  <a:gd name="T112" fmla="*/ 6 w 2211"/>
                  <a:gd name="T113" fmla="*/ 0 h 476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211" h="4768">
                    <a:moveTo>
                      <a:pt x="2051" y="4"/>
                    </a:moveTo>
                    <a:lnTo>
                      <a:pt x="2069" y="7"/>
                    </a:lnTo>
                    <a:lnTo>
                      <a:pt x="2087" y="13"/>
                    </a:lnTo>
                    <a:lnTo>
                      <a:pt x="2097" y="16"/>
                    </a:lnTo>
                    <a:lnTo>
                      <a:pt x="2106" y="20"/>
                    </a:lnTo>
                    <a:lnTo>
                      <a:pt x="2115" y="24"/>
                    </a:lnTo>
                    <a:lnTo>
                      <a:pt x="2123" y="29"/>
                    </a:lnTo>
                    <a:lnTo>
                      <a:pt x="2132" y="35"/>
                    </a:lnTo>
                    <a:lnTo>
                      <a:pt x="2141" y="41"/>
                    </a:lnTo>
                    <a:lnTo>
                      <a:pt x="2150" y="48"/>
                    </a:lnTo>
                    <a:lnTo>
                      <a:pt x="2158" y="57"/>
                    </a:lnTo>
                    <a:lnTo>
                      <a:pt x="2165" y="65"/>
                    </a:lnTo>
                    <a:lnTo>
                      <a:pt x="2172" y="75"/>
                    </a:lnTo>
                    <a:lnTo>
                      <a:pt x="2179" y="85"/>
                    </a:lnTo>
                    <a:lnTo>
                      <a:pt x="2186" y="96"/>
                    </a:lnTo>
                    <a:lnTo>
                      <a:pt x="2192" y="109"/>
                    </a:lnTo>
                    <a:lnTo>
                      <a:pt x="2197" y="122"/>
                    </a:lnTo>
                    <a:lnTo>
                      <a:pt x="2201" y="137"/>
                    </a:lnTo>
                    <a:lnTo>
                      <a:pt x="2205" y="153"/>
                    </a:lnTo>
                    <a:lnTo>
                      <a:pt x="2208" y="169"/>
                    </a:lnTo>
                    <a:lnTo>
                      <a:pt x="2210" y="187"/>
                    </a:lnTo>
                    <a:lnTo>
                      <a:pt x="2211" y="206"/>
                    </a:lnTo>
                    <a:lnTo>
                      <a:pt x="2211" y="225"/>
                    </a:lnTo>
                    <a:lnTo>
                      <a:pt x="2211" y="247"/>
                    </a:lnTo>
                    <a:lnTo>
                      <a:pt x="2209" y="269"/>
                    </a:lnTo>
                    <a:lnTo>
                      <a:pt x="2207" y="294"/>
                    </a:lnTo>
                    <a:lnTo>
                      <a:pt x="2203" y="319"/>
                    </a:lnTo>
                    <a:lnTo>
                      <a:pt x="2198" y="345"/>
                    </a:lnTo>
                    <a:lnTo>
                      <a:pt x="2192" y="374"/>
                    </a:lnTo>
                    <a:lnTo>
                      <a:pt x="2185" y="402"/>
                    </a:lnTo>
                    <a:lnTo>
                      <a:pt x="2176" y="434"/>
                    </a:lnTo>
                    <a:lnTo>
                      <a:pt x="2167" y="464"/>
                    </a:lnTo>
                    <a:lnTo>
                      <a:pt x="2156" y="493"/>
                    </a:lnTo>
                    <a:lnTo>
                      <a:pt x="2145" y="524"/>
                    </a:lnTo>
                    <a:lnTo>
                      <a:pt x="2132" y="555"/>
                    </a:lnTo>
                    <a:lnTo>
                      <a:pt x="2118" y="587"/>
                    </a:lnTo>
                    <a:lnTo>
                      <a:pt x="2104" y="618"/>
                    </a:lnTo>
                    <a:lnTo>
                      <a:pt x="2088" y="650"/>
                    </a:lnTo>
                    <a:lnTo>
                      <a:pt x="2072" y="682"/>
                    </a:lnTo>
                    <a:lnTo>
                      <a:pt x="2037" y="747"/>
                    </a:lnTo>
                    <a:lnTo>
                      <a:pt x="2000" y="813"/>
                    </a:lnTo>
                    <a:lnTo>
                      <a:pt x="1961" y="878"/>
                    </a:lnTo>
                    <a:lnTo>
                      <a:pt x="1923" y="945"/>
                    </a:lnTo>
                    <a:lnTo>
                      <a:pt x="1883" y="1010"/>
                    </a:lnTo>
                    <a:lnTo>
                      <a:pt x="1844" y="1076"/>
                    </a:lnTo>
                    <a:lnTo>
                      <a:pt x="1805" y="1139"/>
                    </a:lnTo>
                    <a:lnTo>
                      <a:pt x="1769" y="1203"/>
                    </a:lnTo>
                    <a:lnTo>
                      <a:pt x="1734" y="1264"/>
                    </a:lnTo>
                    <a:lnTo>
                      <a:pt x="1702" y="1323"/>
                    </a:lnTo>
                    <a:lnTo>
                      <a:pt x="1688" y="1352"/>
                    </a:lnTo>
                    <a:lnTo>
                      <a:pt x="1675" y="1381"/>
                    </a:lnTo>
                    <a:lnTo>
                      <a:pt x="1663" y="1408"/>
                    </a:lnTo>
                    <a:lnTo>
                      <a:pt x="1651" y="1436"/>
                    </a:lnTo>
                    <a:lnTo>
                      <a:pt x="1627" y="1499"/>
                    </a:lnTo>
                    <a:lnTo>
                      <a:pt x="1598" y="1583"/>
                    </a:lnTo>
                    <a:lnTo>
                      <a:pt x="1564" y="1682"/>
                    </a:lnTo>
                    <a:lnTo>
                      <a:pt x="1528" y="1793"/>
                    </a:lnTo>
                    <a:lnTo>
                      <a:pt x="1490" y="1915"/>
                    </a:lnTo>
                    <a:lnTo>
                      <a:pt x="1450" y="2042"/>
                    </a:lnTo>
                    <a:lnTo>
                      <a:pt x="1410" y="2172"/>
                    </a:lnTo>
                    <a:lnTo>
                      <a:pt x="1370" y="2302"/>
                    </a:lnTo>
                    <a:lnTo>
                      <a:pt x="1331" y="2429"/>
                    </a:lnTo>
                    <a:lnTo>
                      <a:pt x="1295" y="2548"/>
                    </a:lnTo>
                    <a:lnTo>
                      <a:pt x="1261" y="2659"/>
                    </a:lnTo>
                    <a:lnTo>
                      <a:pt x="1233" y="2756"/>
                    </a:lnTo>
                    <a:lnTo>
                      <a:pt x="1208" y="2837"/>
                    </a:lnTo>
                    <a:lnTo>
                      <a:pt x="1190" y="2899"/>
                    </a:lnTo>
                    <a:lnTo>
                      <a:pt x="1178" y="2939"/>
                    </a:lnTo>
                    <a:lnTo>
                      <a:pt x="1174" y="2952"/>
                    </a:lnTo>
                    <a:lnTo>
                      <a:pt x="961" y="3377"/>
                    </a:lnTo>
                    <a:lnTo>
                      <a:pt x="964" y="3366"/>
                    </a:lnTo>
                    <a:lnTo>
                      <a:pt x="974" y="3332"/>
                    </a:lnTo>
                    <a:lnTo>
                      <a:pt x="988" y="3279"/>
                    </a:lnTo>
                    <a:lnTo>
                      <a:pt x="1005" y="3211"/>
                    </a:lnTo>
                    <a:lnTo>
                      <a:pt x="1027" y="3129"/>
                    </a:lnTo>
                    <a:lnTo>
                      <a:pt x="1051" y="3038"/>
                    </a:lnTo>
                    <a:lnTo>
                      <a:pt x="1078" y="2939"/>
                    </a:lnTo>
                    <a:lnTo>
                      <a:pt x="1106" y="2837"/>
                    </a:lnTo>
                    <a:lnTo>
                      <a:pt x="1133" y="2732"/>
                    </a:lnTo>
                    <a:lnTo>
                      <a:pt x="1161" y="2630"/>
                    </a:lnTo>
                    <a:lnTo>
                      <a:pt x="1187" y="2533"/>
                    </a:lnTo>
                    <a:lnTo>
                      <a:pt x="1211" y="2443"/>
                    </a:lnTo>
                    <a:lnTo>
                      <a:pt x="1233" y="2363"/>
                    </a:lnTo>
                    <a:lnTo>
                      <a:pt x="1251" y="2297"/>
                    </a:lnTo>
                    <a:lnTo>
                      <a:pt x="1265" y="2246"/>
                    </a:lnTo>
                    <a:lnTo>
                      <a:pt x="1275" y="2216"/>
                    </a:lnTo>
                    <a:lnTo>
                      <a:pt x="1282" y="2189"/>
                    </a:lnTo>
                    <a:lnTo>
                      <a:pt x="1294" y="2149"/>
                    </a:lnTo>
                    <a:lnTo>
                      <a:pt x="1308" y="2099"/>
                    </a:lnTo>
                    <a:lnTo>
                      <a:pt x="1325" y="2040"/>
                    </a:lnTo>
                    <a:lnTo>
                      <a:pt x="1344" y="1973"/>
                    </a:lnTo>
                    <a:lnTo>
                      <a:pt x="1365" y="1902"/>
                    </a:lnTo>
                    <a:lnTo>
                      <a:pt x="1387" y="1826"/>
                    </a:lnTo>
                    <a:lnTo>
                      <a:pt x="1411" y="1748"/>
                    </a:lnTo>
                    <a:lnTo>
                      <a:pt x="1434" y="1670"/>
                    </a:lnTo>
                    <a:lnTo>
                      <a:pt x="1459" y="1594"/>
                    </a:lnTo>
                    <a:lnTo>
                      <a:pt x="1482" y="1521"/>
                    </a:lnTo>
                    <a:lnTo>
                      <a:pt x="1506" y="1453"/>
                    </a:lnTo>
                    <a:lnTo>
                      <a:pt x="1528" y="1392"/>
                    </a:lnTo>
                    <a:lnTo>
                      <a:pt x="1550" y="1339"/>
                    </a:lnTo>
                    <a:lnTo>
                      <a:pt x="1560" y="1316"/>
                    </a:lnTo>
                    <a:lnTo>
                      <a:pt x="1569" y="1297"/>
                    </a:lnTo>
                    <a:lnTo>
                      <a:pt x="1579" y="1279"/>
                    </a:lnTo>
                    <a:lnTo>
                      <a:pt x="1587" y="1266"/>
                    </a:lnTo>
                    <a:lnTo>
                      <a:pt x="1606" y="1236"/>
                    </a:lnTo>
                    <a:lnTo>
                      <a:pt x="1633" y="1194"/>
                    </a:lnTo>
                    <a:lnTo>
                      <a:pt x="1665" y="1141"/>
                    </a:lnTo>
                    <a:lnTo>
                      <a:pt x="1700" y="1080"/>
                    </a:lnTo>
                    <a:lnTo>
                      <a:pt x="1738" y="1011"/>
                    </a:lnTo>
                    <a:lnTo>
                      <a:pt x="1779" y="937"/>
                    </a:lnTo>
                    <a:lnTo>
                      <a:pt x="1820" y="858"/>
                    </a:lnTo>
                    <a:lnTo>
                      <a:pt x="1859" y="777"/>
                    </a:lnTo>
                    <a:lnTo>
                      <a:pt x="1878" y="736"/>
                    </a:lnTo>
                    <a:lnTo>
                      <a:pt x="1897" y="695"/>
                    </a:lnTo>
                    <a:lnTo>
                      <a:pt x="1915" y="654"/>
                    </a:lnTo>
                    <a:lnTo>
                      <a:pt x="1932" y="613"/>
                    </a:lnTo>
                    <a:lnTo>
                      <a:pt x="1947" y="574"/>
                    </a:lnTo>
                    <a:lnTo>
                      <a:pt x="1962" y="535"/>
                    </a:lnTo>
                    <a:lnTo>
                      <a:pt x="1975" y="498"/>
                    </a:lnTo>
                    <a:lnTo>
                      <a:pt x="1986" y="461"/>
                    </a:lnTo>
                    <a:lnTo>
                      <a:pt x="1996" y="426"/>
                    </a:lnTo>
                    <a:lnTo>
                      <a:pt x="2003" y="392"/>
                    </a:lnTo>
                    <a:lnTo>
                      <a:pt x="2010" y="361"/>
                    </a:lnTo>
                    <a:lnTo>
                      <a:pt x="2013" y="332"/>
                    </a:lnTo>
                    <a:lnTo>
                      <a:pt x="2014" y="304"/>
                    </a:lnTo>
                    <a:lnTo>
                      <a:pt x="2013" y="280"/>
                    </a:lnTo>
                    <a:lnTo>
                      <a:pt x="2008" y="257"/>
                    </a:lnTo>
                    <a:lnTo>
                      <a:pt x="2001" y="239"/>
                    </a:lnTo>
                    <a:lnTo>
                      <a:pt x="1994" y="224"/>
                    </a:lnTo>
                    <a:lnTo>
                      <a:pt x="1985" y="212"/>
                    </a:lnTo>
                    <a:lnTo>
                      <a:pt x="1976" y="202"/>
                    </a:lnTo>
                    <a:lnTo>
                      <a:pt x="1967" y="194"/>
                    </a:lnTo>
                    <a:lnTo>
                      <a:pt x="1956" y="188"/>
                    </a:lnTo>
                    <a:lnTo>
                      <a:pt x="1946" y="183"/>
                    </a:lnTo>
                    <a:lnTo>
                      <a:pt x="1935" y="181"/>
                    </a:lnTo>
                    <a:lnTo>
                      <a:pt x="1924" y="180"/>
                    </a:lnTo>
                    <a:lnTo>
                      <a:pt x="1911" y="181"/>
                    </a:lnTo>
                    <a:lnTo>
                      <a:pt x="1899" y="184"/>
                    </a:lnTo>
                    <a:lnTo>
                      <a:pt x="1887" y="189"/>
                    </a:lnTo>
                    <a:lnTo>
                      <a:pt x="1874" y="194"/>
                    </a:lnTo>
                    <a:lnTo>
                      <a:pt x="1862" y="201"/>
                    </a:lnTo>
                    <a:lnTo>
                      <a:pt x="1849" y="210"/>
                    </a:lnTo>
                    <a:lnTo>
                      <a:pt x="1837" y="219"/>
                    </a:lnTo>
                    <a:lnTo>
                      <a:pt x="1823" y="231"/>
                    </a:lnTo>
                    <a:lnTo>
                      <a:pt x="1810" y="243"/>
                    </a:lnTo>
                    <a:lnTo>
                      <a:pt x="1798" y="256"/>
                    </a:lnTo>
                    <a:lnTo>
                      <a:pt x="1784" y="270"/>
                    </a:lnTo>
                    <a:lnTo>
                      <a:pt x="1772" y="286"/>
                    </a:lnTo>
                    <a:lnTo>
                      <a:pt x="1760" y="302"/>
                    </a:lnTo>
                    <a:lnTo>
                      <a:pt x="1747" y="319"/>
                    </a:lnTo>
                    <a:lnTo>
                      <a:pt x="1735" y="337"/>
                    </a:lnTo>
                    <a:lnTo>
                      <a:pt x="1724" y="355"/>
                    </a:lnTo>
                    <a:lnTo>
                      <a:pt x="1713" y="374"/>
                    </a:lnTo>
                    <a:lnTo>
                      <a:pt x="1701" y="394"/>
                    </a:lnTo>
                    <a:lnTo>
                      <a:pt x="1691" y="414"/>
                    </a:lnTo>
                    <a:lnTo>
                      <a:pt x="1681" y="434"/>
                    </a:lnTo>
                    <a:lnTo>
                      <a:pt x="1672" y="456"/>
                    </a:lnTo>
                    <a:lnTo>
                      <a:pt x="1663" y="477"/>
                    </a:lnTo>
                    <a:lnTo>
                      <a:pt x="1654" y="499"/>
                    </a:lnTo>
                    <a:lnTo>
                      <a:pt x="1646" y="520"/>
                    </a:lnTo>
                    <a:lnTo>
                      <a:pt x="1629" y="572"/>
                    </a:lnTo>
                    <a:lnTo>
                      <a:pt x="1604" y="640"/>
                    </a:lnTo>
                    <a:lnTo>
                      <a:pt x="1575" y="722"/>
                    </a:lnTo>
                    <a:lnTo>
                      <a:pt x="1543" y="815"/>
                    </a:lnTo>
                    <a:lnTo>
                      <a:pt x="1506" y="917"/>
                    </a:lnTo>
                    <a:lnTo>
                      <a:pt x="1467" y="1028"/>
                    </a:lnTo>
                    <a:lnTo>
                      <a:pt x="1427" y="1142"/>
                    </a:lnTo>
                    <a:lnTo>
                      <a:pt x="1385" y="1260"/>
                    </a:lnTo>
                    <a:lnTo>
                      <a:pt x="1343" y="1378"/>
                    </a:lnTo>
                    <a:lnTo>
                      <a:pt x="1302" y="1494"/>
                    </a:lnTo>
                    <a:lnTo>
                      <a:pt x="1262" y="1608"/>
                    </a:lnTo>
                    <a:lnTo>
                      <a:pt x="1225" y="1714"/>
                    </a:lnTo>
                    <a:lnTo>
                      <a:pt x="1192" y="1814"/>
                    </a:lnTo>
                    <a:lnTo>
                      <a:pt x="1162" y="1902"/>
                    </a:lnTo>
                    <a:lnTo>
                      <a:pt x="1136" y="1978"/>
                    </a:lnTo>
                    <a:lnTo>
                      <a:pt x="1117" y="2039"/>
                    </a:lnTo>
                    <a:lnTo>
                      <a:pt x="1100" y="2095"/>
                    </a:lnTo>
                    <a:lnTo>
                      <a:pt x="1083" y="2153"/>
                    </a:lnTo>
                    <a:lnTo>
                      <a:pt x="1066" y="2216"/>
                    </a:lnTo>
                    <a:lnTo>
                      <a:pt x="1048" y="2281"/>
                    </a:lnTo>
                    <a:lnTo>
                      <a:pt x="1031" y="2349"/>
                    </a:lnTo>
                    <a:lnTo>
                      <a:pt x="1014" y="2417"/>
                    </a:lnTo>
                    <a:lnTo>
                      <a:pt x="997" y="2487"/>
                    </a:lnTo>
                    <a:lnTo>
                      <a:pt x="980" y="2557"/>
                    </a:lnTo>
                    <a:lnTo>
                      <a:pt x="963" y="2627"/>
                    </a:lnTo>
                    <a:lnTo>
                      <a:pt x="947" y="2697"/>
                    </a:lnTo>
                    <a:lnTo>
                      <a:pt x="932" y="2764"/>
                    </a:lnTo>
                    <a:lnTo>
                      <a:pt x="916" y="2831"/>
                    </a:lnTo>
                    <a:lnTo>
                      <a:pt x="901" y="2894"/>
                    </a:lnTo>
                    <a:lnTo>
                      <a:pt x="888" y="2954"/>
                    </a:lnTo>
                    <a:lnTo>
                      <a:pt x="873" y="3012"/>
                    </a:lnTo>
                    <a:lnTo>
                      <a:pt x="861" y="3065"/>
                    </a:lnTo>
                    <a:lnTo>
                      <a:pt x="854" y="3094"/>
                    </a:lnTo>
                    <a:lnTo>
                      <a:pt x="843" y="3127"/>
                    </a:lnTo>
                    <a:lnTo>
                      <a:pt x="828" y="3168"/>
                    </a:lnTo>
                    <a:lnTo>
                      <a:pt x="812" y="3213"/>
                    </a:lnTo>
                    <a:lnTo>
                      <a:pt x="791" y="3264"/>
                    </a:lnTo>
                    <a:lnTo>
                      <a:pt x="769" y="3319"/>
                    </a:lnTo>
                    <a:lnTo>
                      <a:pt x="745" y="3377"/>
                    </a:lnTo>
                    <a:lnTo>
                      <a:pt x="719" y="3439"/>
                    </a:lnTo>
                    <a:lnTo>
                      <a:pt x="660" y="3571"/>
                    </a:lnTo>
                    <a:lnTo>
                      <a:pt x="598" y="3710"/>
                    </a:lnTo>
                    <a:lnTo>
                      <a:pt x="531" y="3854"/>
                    </a:lnTo>
                    <a:lnTo>
                      <a:pt x="465" y="3998"/>
                    </a:lnTo>
                    <a:lnTo>
                      <a:pt x="398" y="4139"/>
                    </a:lnTo>
                    <a:lnTo>
                      <a:pt x="335" y="4274"/>
                    </a:lnTo>
                    <a:lnTo>
                      <a:pt x="275" y="4397"/>
                    </a:lnTo>
                    <a:lnTo>
                      <a:pt x="222" y="4508"/>
                    </a:lnTo>
                    <a:lnTo>
                      <a:pt x="178" y="4599"/>
                    </a:lnTo>
                    <a:lnTo>
                      <a:pt x="144" y="4670"/>
                    </a:lnTo>
                    <a:lnTo>
                      <a:pt x="122" y="4714"/>
                    </a:lnTo>
                    <a:lnTo>
                      <a:pt x="115" y="4730"/>
                    </a:lnTo>
                    <a:lnTo>
                      <a:pt x="108" y="4733"/>
                    </a:lnTo>
                    <a:lnTo>
                      <a:pt x="91" y="4742"/>
                    </a:lnTo>
                    <a:lnTo>
                      <a:pt x="69" y="4753"/>
                    </a:lnTo>
                    <a:lnTo>
                      <a:pt x="44" y="4763"/>
                    </a:lnTo>
                    <a:lnTo>
                      <a:pt x="32" y="4766"/>
                    </a:lnTo>
                    <a:lnTo>
                      <a:pt x="22" y="4768"/>
                    </a:lnTo>
                    <a:lnTo>
                      <a:pt x="17" y="4768"/>
                    </a:lnTo>
                    <a:lnTo>
                      <a:pt x="12" y="4768"/>
                    </a:lnTo>
                    <a:lnTo>
                      <a:pt x="9" y="4767"/>
                    </a:lnTo>
                    <a:lnTo>
                      <a:pt x="5" y="4765"/>
                    </a:lnTo>
                    <a:lnTo>
                      <a:pt x="3" y="4763"/>
                    </a:lnTo>
                    <a:lnTo>
                      <a:pt x="1" y="4760"/>
                    </a:lnTo>
                    <a:lnTo>
                      <a:pt x="0" y="4755"/>
                    </a:lnTo>
                    <a:lnTo>
                      <a:pt x="0" y="4751"/>
                    </a:lnTo>
                    <a:lnTo>
                      <a:pt x="1" y="4745"/>
                    </a:lnTo>
                    <a:lnTo>
                      <a:pt x="3" y="4739"/>
                    </a:lnTo>
                    <a:lnTo>
                      <a:pt x="5" y="4731"/>
                    </a:lnTo>
                    <a:lnTo>
                      <a:pt x="9" y="4723"/>
                    </a:lnTo>
                    <a:lnTo>
                      <a:pt x="19" y="4701"/>
                    </a:lnTo>
                    <a:lnTo>
                      <a:pt x="30" y="4675"/>
                    </a:lnTo>
                    <a:lnTo>
                      <a:pt x="41" y="4643"/>
                    </a:lnTo>
                    <a:lnTo>
                      <a:pt x="54" y="4606"/>
                    </a:lnTo>
                    <a:lnTo>
                      <a:pt x="84" y="4524"/>
                    </a:lnTo>
                    <a:lnTo>
                      <a:pt x="118" y="4433"/>
                    </a:lnTo>
                    <a:lnTo>
                      <a:pt x="136" y="4386"/>
                    </a:lnTo>
                    <a:lnTo>
                      <a:pt x="155" y="4340"/>
                    </a:lnTo>
                    <a:lnTo>
                      <a:pt x="174" y="4295"/>
                    </a:lnTo>
                    <a:lnTo>
                      <a:pt x="194" y="4251"/>
                    </a:lnTo>
                    <a:lnTo>
                      <a:pt x="214" y="4210"/>
                    </a:lnTo>
                    <a:lnTo>
                      <a:pt x="235" y="4172"/>
                    </a:lnTo>
                    <a:lnTo>
                      <a:pt x="245" y="4155"/>
                    </a:lnTo>
                    <a:lnTo>
                      <a:pt x="256" y="4138"/>
                    </a:lnTo>
                    <a:lnTo>
                      <a:pt x="266" y="4123"/>
                    </a:lnTo>
                    <a:lnTo>
                      <a:pt x="277" y="4110"/>
                    </a:lnTo>
                    <a:lnTo>
                      <a:pt x="298" y="4081"/>
                    </a:lnTo>
                    <a:lnTo>
                      <a:pt x="321" y="4046"/>
                    </a:lnTo>
                    <a:lnTo>
                      <a:pt x="344" y="4007"/>
                    </a:lnTo>
                    <a:lnTo>
                      <a:pt x="368" y="3965"/>
                    </a:lnTo>
                    <a:lnTo>
                      <a:pt x="392" y="3919"/>
                    </a:lnTo>
                    <a:lnTo>
                      <a:pt x="417" y="3871"/>
                    </a:lnTo>
                    <a:lnTo>
                      <a:pt x="441" y="3821"/>
                    </a:lnTo>
                    <a:lnTo>
                      <a:pt x="465" y="3770"/>
                    </a:lnTo>
                    <a:lnTo>
                      <a:pt x="488" y="3719"/>
                    </a:lnTo>
                    <a:lnTo>
                      <a:pt x="510" y="3668"/>
                    </a:lnTo>
                    <a:lnTo>
                      <a:pt x="530" y="3619"/>
                    </a:lnTo>
                    <a:lnTo>
                      <a:pt x="550" y="3571"/>
                    </a:lnTo>
                    <a:lnTo>
                      <a:pt x="567" y="3525"/>
                    </a:lnTo>
                    <a:lnTo>
                      <a:pt x="582" y="3484"/>
                    </a:lnTo>
                    <a:lnTo>
                      <a:pt x="594" y="3446"/>
                    </a:lnTo>
                    <a:lnTo>
                      <a:pt x="604" y="3413"/>
                    </a:lnTo>
                    <a:lnTo>
                      <a:pt x="612" y="3381"/>
                    </a:lnTo>
                    <a:lnTo>
                      <a:pt x="623" y="3348"/>
                    </a:lnTo>
                    <a:lnTo>
                      <a:pt x="635" y="3313"/>
                    </a:lnTo>
                    <a:lnTo>
                      <a:pt x="647" y="3277"/>
                    </a:lnTo>
                    <a:lnTo>
                      <a:pt x="674" y="3201"/>
                    </a:lnTo>
                    <a:lnTo>
                      <a:pt x="702" y="3124"/>
                    </a:lnTo>
                    <a:lnTo>
                      <a:pt x="729" y="3049"/>
                    </a:lnTo>
                    <a:lnTo>
                      <a:pt x="753" y="2978"/>
                    </a:lnTo>
                    <a:lnTo>
                      <a:pt x="763" y="2944"/>
                    </a:lnTo>
                    <a:lnTo>
                      <a:pt x="771" y="2913"/>
                    </a:lnTo>
                    <a:lnTo>
                      <a:pt x="778" y="2884"/>
                    </a:lnTo>
                    <a:lnTo>
                      <a:pt x="782" y="2857"/>
                    </a:lnTo>
                    <a:lnTo>
                      <a:pt x="788" y="2827"/>
                    </a:lnTo>
                    <a:lnTo>
                      <a:pt x="797" y="2786"/>
                    </a:lnTo>
                    <a:lnTo>
                      <a:pt x="808" y="2736"/>
                    </a:lnTo>
                    <a:lnTo>
                      <a:pt x="822" y="2677"/>
                    </a:lnTo>
                    <a:lnTo>
                      <a:pt x="837" y="2615"/>
                    </a:lnTo>
                    <a:lnTo>
                      <a:pt x="855" y="2547"/>
                    </a:lnTo>
                    <a:lnTo>
                      <a:pt x="873" y="2478"/>
                    </a:lnTo>
                    <a:lnTo>
                      <a:pt x="892" y="2407"/>
                    </a:lnTo>
                    <a:lnTo>
                      <a:pt x="910" y="2337"/>
                    </a:lnTo>
                    <a:lnTo>
                      <a:pt x="929" y="2270"/>
                    </a:lnTo>
                    <a:lnTo>
                      <a:pt x="945" y="2207"/>
                    </a:lnTo>
                    <a:lnTo>
                      <a:pt x="961" y="2149"/>
                    </a:lnTo>
                    <a:lnTo>
                      <a:pt x="976" y="2099"/>
                    </a:lnTo>
                    <a:lnTo>
                      <a:pt x="987" y="2057"/>
                    </a:lnTo>
                    <a:lnTo>
                      <a:pt x="996" y="2025"/>
                    </a:lnTo>
                    <a:lnTo>
                      <a:pt x="1002" y="2006"/>
                    </a:lnTo>
                    <a:lnTo>
                      <a:pt x="1008" y="1985"/>
                    </a:lnTo>
                    <a:lnTo>
                      <a:pt x="1020" y="1950"/>
                    </a:lnTo>
                    <a:lnTo>
                      <a:pt x="1034" y="1902"/>
                    </a:lnTo>
                    <a:lnTo>
                      <a:pt x="1051" y="1843"/>
                    </a:lnTo>
                    <a:lnTo>
                      <a:pt x="1072" y="1776"/>
                    </a:lnTo>
                    <a:lnTo>
                      <a:pt x="1095" y="1701"/>
                    </a:lnTo>
                    <a:lnTo>
                      <a:pt x="1120" y="1621"/>
                    </a:lnTo>
                    <a:lnTo>
                      <a:pt x="1146" y="1539"/>
                    </a:lnTo>
                    <a:lnTo>
                      <a:pt x="1171" y="1455"/>
                    </a:lnTo>
                    <a:lnTo>
                      <a:pt x="1198" y="1372"/>
                    </a:lnTo>
                    <a:lnTo>
                      <a:pt x="1223" y="1293"/>
                    </a:lnTo>
                    <a:lnTo>
                      <a:pt x="1248" y="1218"/>
                    </a:lnTo>
                    <a:lnTo>
                      <a:pt x="1270" y="1149"/>
                    </a:lnTo>
                    <a:lnTo>
                      <a:pt x="1291" y="1089"/>
                    </a:lnTo>
                    <a:lnTo>
                      <a:pt x="1309" y="1040"/>
                    </a:lnTo>
                    <a:lnTo>
                      <a:pt x="1324" y="1004"/>
                    </a:lnTo>
                    <a:lnTo>
                      <a:pt x="1339" y="969"/>
                    </a:lnTo>
                    <a:lnTo>
                      <a:pt x="1355" y="925"/>
                    </a:lnTo>
                    <a:lnTo>
                      <a:pt x="1374" y="873"/>
                    </a:lnTo>
                    <a:lnTo>
                      <a:pt x="1393" y="815"/>
                    </a:lnTo>
                    <a:lnTo>
                      <a:pt x="1416" y="751"/>
                    </a:lnTo>
                    <a:lnTo>
                      <a:pt x="1439" y="684"/>
                    </a:lnTo>
                    <a:lnTo>
                      <a:pt x="1464" y="614"/>
                    </a:lnTo>
                    <a:lnTo>
                      <a:pt x="1491" y="544"/>
                    </a:lnTo>
                    <a:lnTo>
                      <a:pt x="1518" y="473"/>
                    </a:lnTo>
                    <a:lnTo>
                      <a:pt x="1548" y="403"/>
                    </a:lnTo>
                    <a:lnTo>
                      <a:pt x="1563" y="371"/>
                    </a:lnTo>
                    <a:lnTo>
                      <a:pt x="1579" y="338"/>
                    </a:lnTo>
                    <a:lnTo>
                      <a:pt x="1594" y="306"/>
                    </a:lnTo>
                    <a:lnTo>
                      <a:pt x="1610" y="277"/>
                    </a:lnTo>
                    <a:lnTo>
                      <a:pt x="1627" y="248"/>
                    </a:lnTo>
                    <a:lnTo>
                      <a:pt x="1643" y="221"/>
                    </a:lnTo>
                    <a:lnTo>
                      <a:pt x="1659" y="196"/>
                    </a:lnTo>
                    <a:lnTo>
                      <a:pt x="1677" y="172"/>
                    </a:lnTo>
                    <a:lnTo>
                      <a:pt x="1693" y="151"/>
                    </a:lnTo>
                    <a:lnTo>
                      <a:pt x="1711" y="132"/>
                    </a:lnTo>
                    <a:lnTo>
                      <a:pt x="1729" y="116"/>
                    </a:lnTo>
                    <a:lnTo>
                      <a:pt x="1746" y="103"/>
                    </a:lnTo>
                    <a:lnTo>
                      <a:pt x="1781" y="80"/>
                    </a:lnTo>
                    <a:lnTo>
                      <a:pt x="1813" y="61"/>
                    </a:lnTo>
                    <a:lnTo>
                      <a:pt x="1843" y="45"/>
                    </a:lnTo>
                    <a:lnTo>
                      <a:pt x="1870" y="32"/>
                    </a:lnTo>
                    <a:lnTo>
                      <a:pt x="1895" y="22"/>
                    </a:lnTo>
                    <a:lnTo>
                      <a:pt x="1918" y="15"/>
                    </a:lnTo>
                    <a:lnTo>
                      <a:pt x="1939" y="8"/>
                    </a:lnTo>
                    <a:lnTo>
                      <a:pt x="1958" y="4"/>
                    </a:lnTo>
                    <a:lnTo>
                      <a:pt x="1976" y="1"/>
                    </a:lnTo>
                    <a:lnTo>
                      <a:pt x="1991" y="0"/>
                    </a:lnTo>
                    <a:lnTo>
                      <a:pt x="2004" y="0"/>
                    </a:lnTo>
                    <a:lnTo>
                      <a:pt x="2017" y="0"/>
                    </a:lnTo>
                    <a:lnTo>
                      <a:pt x="2037" y="2"/>
                    </a:lnTo>
                    <a:lnTo>
                      <a:pt x="2051" y="4"/>
                    </a:lnTo>
                    <a:close/>
                  </a:path>
                </a:pathLst>
              </a:custGeom>
              <a:solidFill>
                <a:srgbClr val="FAD8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09" name="Freeform 404">
                <a:extLst>
                  <a:ext uri="{FF2B5EF4-FFF2-40B4-BE49-F238E27FC236}">
                    <a16:creationId xmlns:a16="http://schemas.microsoft.com/office/drawing/2014/main" id="{9D1FF1BF-0862-4BDF-A74A-BCBB5FD09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1697"/>
                <a:ext cx="117" cy="251"/>
              </a:xfrm>
              <a:custGeom>
                <a:avLst/>
                <a:gdLst>
                  <a:gd name="T0" fmla="*/ 6 w 2211"/>
                  <a:gd name="T1" fmla="*/ 0 h 4768"/>
                  <a:gd name="T2" fmla="*/ 6 w 2211"/>
                  <a:gd name="T3" fmla="*/ 0 h 4768"/>
                  <a:gd name="T4" fmla="*/ 6 w 2211"/>
                  <a:gd name="T5" fmla="*/ 0 h 4768"/>
                  <a:gd name="T6" fmla="*/ 6 w 2211"/>
                  <a:gd name="T7" fmla="*/ 1 h 4768"/>
                  <a:gd name="T8" fmla="*/ 6 w 2211"/>
                  <a:gd name="T9" fmla="*/ 1 h 4768"/>
                  <a:gd name="T10" fmla="*/ 6 w 2211"/>
                  <a:gd name="T11" fmla="*/ 2 h 4768"/>
                  <a:gd name="T12" fmla="*/ 6 w 2211"/>
                  <a:gd name="T13" fmla="*/ 2 h 4768"/>
                  <a:gd name="T14" fmla="*/ 5 w 2211"/>
                  <a:gd name="T15" fmla="*/ 4 h 4768"/>
                  <a:gd name="T16" fmla="*/ 5 w 2211"/>
                  <a:gd name="T17" fmla="*/ 4 h 4768"/>
                  <a:gd name="T18" fmla="*/ 4 w 2211"/>
                  <a:gd name="T19" fmla="*/ 6 h 4768"/>
                  <a:gd name="T20" fmla="*/ 3 w 2211"/>
                  <a:gd name="T21" fmla="*/ 8 h 4768"/>
                  <a:gd name="T22" fmla="*/ 3 w 2211"/>
                  <a:gd name="T23" fmla="*/ 9 h 4768"/>
                  <a:gd name="T24" fmla="*/ 3 w 2211"/>
                  <a:gd name="T25" fmla="*/ 8 h 4768"/>
                  <a:gd name="T26" fmla="*/ 3 w 2211"/>
                  <a:gd name="T27" fmla="*/ 6 h 4768"/>
                  <a:gd name="T28" fmla="*/ 4 w 2211"/>
                  <a:gd name="T29" fmla="*/ 6 h 4768"/>
                  <a:gd name="T30" fmla="*/ 4 w 2211"/>
                  <a:gd name="T31" fmla="*/ 4 h 4768"/>
                  <a:gd name="T32" fmla="*/ 4 w 2211"/>
                  <a:gd name="T33" fmla="*/ 4 h 4768"/>
                  <a:gd name="T34" fmla="*/ 5 w 2211"/>
                  <a:gd name="T35" fmla="*/ 3 h 4768"/>
                  <a:gd name="T36" fmla="*/ 5 w 2211"/>
                  <a:gd name="T37" fmla="*/ 2 h 4768"/>
                  <a:gd name="T38" fmla="*/ 6 w 2211"/>
                  <a:gd name="T39" fmla="*/ 1 h 4768"/>
                  <a:gd name="T40" fmla="*/ 6 w 2211"/>
                  <a:gd name="T41" fmla="*/ 1 h 4768"/>
                  <a:gd name="T42" fmla="*/ 6 w 2211"/>
                  <a:gd name="T43" fmla="*/ 1 h 4768"/>
                  <a:gd name="T44" fmla="*/ 5 w 2211"/>
                  <a:gd name="T45" fmla="*/ 1 h 4768"/>
                  <a:gd name="T46" fmla="*/ 5 w 2211"/>
                  <a:gd name="T47" fmla="*/ 1 h 4768"/>
                  <a:gd name="T48" fmla="*/ 5 w 2211"/>
                  <a:gd name="T49" fmla="*/ 1 h 4768"/>
                  <a:gd name="T50" fmla="*/ 5 w 2211"/>
                  <a:gd name="T51" fmla="*/ 1 h 4768"/>
                  <a:gd name="T52" fmla="*/ 4 w 2211"/>
                  <a:gd name="T53" fmla="*/ 2 h 4768"/>
                  <a:gd name="T54" fmla="*/ 4 w 2211"/>
                  <a:gd name="T55" fmla="*/ 3 h 4768"/>
                  <a:gd name="T56" fmla="*/ 3 w 2211"/>
                  <a:gd name="T57" fmla="*/ 5 h 4768"/>
                  <a:gd name="T58" fmla="*/ 3 w 2211"/>
                  <a:gd name="T59" fmla="*/ 6 h 4768"/>
                  <a:gd name="T60" fmla="*/ 3 w 2211"/>
                  <a:gd name="T61" fmla="*/ 7 h 4768"/>
                  <a:gd name="T62" fmla="*/ 2 w 2211"/>
                  <a:gd name="T63" fmla="*/ 8 h 4768"/>
                  <a:gd name="T64" fmla="*/ 2 w 2211"/>
                  <a:gd name="T65" fmla="*/ 9 h 4768"/>
                  <a:gd name="T66" fmla="*/ 1 w 2211"/>
                  <a:gd name="T67" fmla="*/ 11 h 4768"/>
                  <a:gd name="T68" fmla="*/ 0 w 2211"/>
                  <a:gd name="T69" fmla="*/ 13 h 4768"/>
                  <a:gd name="T70" fmla="*/ 0 w 2211"/>
                  <a:gd name="T71" fmla="*/ 13 h 4768"/>
                  <a:gd name="T72" fmla="*/ 0 w 2211"/>
                  <a:gd name="T73" fmla="*/ 13 h 4768"/>
                  <a:gd name="T74" fmla="*/ 0 w 2211"/>
                  <a:gd name="T75" fmla="*/ 13 h 4768"/>
                  <a:gd name="T76" fmla="*/ 0 w 2211"/>
                  <a:gd name="T77" fmla="*/ 13 h 4768"/>
                  <a:gd name="T78" fmla="*/ 1 w 2211"/>
                  <a:gd name="T79" fmla="*/ 12 h 4768"/>
                  <a:gd name="T80" fmla="*/ 1 w 2211"/>
                  <a:gd name="T81" fmla="*/ 11 h 4768"/>
                  <a:gd name="T82" fmla="*/ 1 w 2211"/>
                  <a:gd name="T83" fmla="*/ 11 h 4768"/>
                  <a:gd name="T84" fmla="*/ 2 w 2211"/>
                  <a:gd name="T85" fmla="*/ 10 h 4768"/>
                  <a:gd name="T86" fmla="*/ 2 w 2211"/>
                  <a:gd name="T87" fmla="*/ 9 h 4768"/>
                  <a:gd name="T88" fmla="*/ 2 w 2211"/>
                  <a:gd name="T89" fmla="*/ 8 h 4768"/>
                  <a:gd name="T90" fmla="*/ 2 w 2211"/>
                  <a:gd name="T91" fmla="*/ 8 h 4768"/>
                  <a:gd name="T92" fmla="*/ 2 w 2211"/>
                  <a:gd name="T93" fmla="*/ 7 h 4768"/>
                  <a:gd name="T94" fmla="*/ 3 w 2211"/>
                  <a:gd name="T95" fmla="*/ 6 h 4768"/>
                  <a:gd name="T96" fmla="*/ 3 w 2211"/>
                  <a:gd name="T97" fmla="*/ 5 h 4768"/>
                  <a:gd name="T98" fmla="*/ 3 w 2211"/>
                  <a:gd name="T99" fmla="*/ 4 h 4768"/>
                  <a:gd name="T100" fmla="*/ 4 w 2211"/>
                  <a:gd name="T101" fmla="*/ 3 h 4768"/>
                  <a:gd name="T102" fmla="*/ 4 w 2211"/>
                  <a:gd name="T103" fmla="*/ 2 h 4768"/>
                  <a:gd name="T104" fmla="*/ 4 w 2211"/>
                  <a:gd name="T105" fmla="*/ 1 h 4768"/>
                  <a:gd name="T106" fmla="*/ 5 w 2211"/>
                  <a:gd name="T107" fmla="*/ 0 h 4768"/>
                  <a:gd name="T108" fmla="*/ 5 w 2211"/>
                  <a:gd name="T109" fmla="*/ 0 h 4768"/>
                  <a:gd name="T110" fmla="*/ 6 w 2211"/>
                  <a:gd name="T111" fmla="*/ 0 h 4768"/>
                  <a:gd name="T112" fmla="*/ 6 w 2211"/>
                  <a:gd name="T113" fmla="*/ 0 h 476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211" h="4768">
                    <a:moveTo>
                      <a:pt x="2051" y="4"/>
                    </a:moveTo>
                    <a:lnTo>
                      <a:pt x="2069" y="7"/>
                    </a:lnTo>
                    <a:lnTo>
                      <a:pt x="2087" y="13"/>
                    </a:lnTo>
                    <a:lnTo>
                      <a:pt x="2097" y="16"/>
                    </a:lnTo>
                    <a:lnTo>
                      <a:pt x="2106" y="20"/>
                    </a:lnTo>
                    <a:lnTo>
                      <a:pt x="2115" y="24"/>
                    </a:lnTo>
                    <a:lnTo>
                      <a:pt x="2123" y="29"/>
                    </a:lnTo>
                    <a:lnTo>
                      <a:pt x="2132" y="35"/>
                    </a:lnTo>
                    <a:lnTo>
                      <a:pt x="2141" y="41"/>
                    </a:lnTo>
                    <a:lnTo>
                      <a:pt x="2150" y="48"/>
                    </a:lnTo>
                    <a:lnTo>
                      <a:pt x="2158" y="57"/>
                    </a:lnTo>
                    <a:lnTo>
                      <a:pt x="2165" y="65"/>
                    </a:lnTo>
                    <a:lnTo>
                      <a:pt x="2172" y="75"/>
                    </a:lnTo>
                    <a:lnTo>
                      <a:pt x="2179" y="85"/>
                    </a:lnTo>
                    <a:lnTo>
                      <a:pt x="2186" y="96"/>
                    </a:lnTo>
                    <a:lnTo>
                      <a:pt x="2192" y="109"/>
                    </a:lnTo>
                    <a:lnTo>
                      <a:pt x="2197" y="122"/>
                    </a:lnTo>
                    <a:lnTo>
                      <a:pt x="2201" y="137"/>
                    </a:lnTo>
                    <a:lnTo>
                      <a:pt x="2205" y="153"/>
                    </a:lnTo>
                    <a:lnTo>
                      <a:pt x="2208" y="169"/>
                    </a:lnTo>
                    <a:lnTo>
                      <a:pt x="2210" y="187"/>
                    </a:lnTo>
                    <a:lnTo>
                      <a:pt x="2211" y="206"/>
                    </a:lnTo>
                    <a:lnTo>
                      <a:pt x="2211" y="225"/>
                    </a:lnTo>
                    <a:lnTo>
                      <a:pt x="2211" y="247"/>
                    </a:lnTo>
                    <a:lnTo>
                      <a:pt x="2209" y="269"/>
                    </a:lnTo>
                    <a:lnTo>
                      <a:pt x="2207" y="294"/>
                    </a:lnTo>
                    <a:lnTo>
                      <a:pt x="2203" y="319"/>
                    </a:lnTo>
                    <a:lnTo>
                      <a:pt x="2198" y="345"/>
                    </a:lnTo>
                    <a:lnTo>
                      <a:pt x="2192" y="374"/>
                    </a:lnTo>
                    <a:lnTo>
                      <a:pt x="2185" y="402"/>
                    </a:lnTo>
                    <a:lnTo>
                      <a:pt x="2176" y="434"/>
                    </a:lnTo>
                    <a:lnTo>
                      <a:pt x="2167" y="464"/>
                    </a:lnTo>
                    <a:lnTo>
                      <a:pt x="2156" y="493"/>
                    </a:lnTo>
                    <a:lnTo>
                      <a:pt x="2145" y="524"/>
                    </a:lnTo>
                    <a:lnTo>
                      <a:pt x="2132" y="555"/>
                    </a:lnTo>
                    <a:lnTo>
                      <a:pt x="2118" y="587"/>
                    </a:lnTo>
                    <a:lnTo>
                      <a:pt x="2104" y="618"/>
                    </a:lnTo>
                    <a:lnTo>
                      <a:pt x="2088" y="650"/>
                    </a:lnTo>
                    <a:lnTo>
                      <a:pt x="2072" y="682"/>
                    </a:lnTo>
                    <a:lnTo>
                      <a:pt x="2037" y="747"/>
                    </a:lnTo>
                    <a:lnTo>
                      <a:pt x="2000" y="813"/>
                    </a:lnTo>
                    <a:lnTo>
                      <a:pt x="1961" y="878"/>
                    </a:lnTo>
                    <a:lnTo>
                      <a:pt x="1923" y="945"/>
                    </a:lnTo>
                    <a:lnTo>
                      <a:pt x="1883" y="1010"/>
                    </a:lnTo>
                    <a:lnTo>
                      <a:pt x="1844" y="1076"/>
                    </a:lnTo>
                    <a:lnTo>
                      <a:pt x="1805" y="1139"/>
                    </a:lnTo>
                    <a:lnTo>
                      <a:pt x="1769" y="1203"/>
                    </a:lnTo>
                    <a:lnTo>
                      <a:pt x="1734" y="1264"/>
                    </a:lnTo>
                    <a:lnTo>
                      <a:pt x="1702" y="1323"/>
                    </a:lnTo>
                    <a:lnTo>
                      <a:pt x="1688" y="1352"/>
                    </a:lnTo>
                    <a:lnTo>
                      <a:pt x="1675" y="1381"/>
                    </a:lnTo>
                    <a:lnTo>
                      <a:pt x="1663" y="1408"/>
                    </a:lnTo>
                    <a:lnTo>
                      <a:pt x="1651" y="1436"/>
                    </a:lnTo>
                    <a:lnTo>
                      <a:pt x="1627" y="1499"/>
                    </a:lnTo>
                    <a:lnTo>
                      <a:pt x="1598" y="1583"/>
                    </a:lnTo>
                    <a:lnTo>
                      <a:pt x="1564" y="1682"/>
                    </a:lnTo>
                    <a:lnTo>
                      <a:pt x="1528" y="1793"/>
                    </a:lnTo>
                    <a:lnTo>
                      <a:pt x="1490" y="1915"/>
                    </a:lnTo>
                    <a:lnTo>
                      <a:pt x="1450" y="2042"/>
                    </a:lnTo>
                    <a:lnTo>
                      <a:pt x="1410" y="2172"/>
                    </a:lnTo>
                    <a:lnTo>
                      <a:pt x="1370" y="2302"/>
                    </a:lnTo>
                    <a:lnTo>
                      <a:pt x="1331" y="2429"/>
                    </a:lnTo>
                    <a:lnTo>
                      <a:pt x="1295" y="2548"/>
                    </a:lnTo>
                    <a:lnTo>
                      <a:pt x="1261" y="2659"/>
                    </a:lnTo>
                    <a:lnTo>
                      <a:pt x="1233" y="2756"/>
                    </a:lnTo>
                    <a:lnTo>
                      <a:pt x="1208" y="2837"/>
                    </a:lnTo>
                    <a:lnTo>
                      <a:pt x="1190" y="2899"/>
                    </a:lnTo>
                    <a:lnTo>
                      <a:pt x="1178" y="2939"/>
                    </a:lnTo>
                    <a:lnTo>
                      <a:pt x="1174" y="2952"/>
                    </a:lnTo>
                    <a:lnTo>
                      <a:pt x="961" y="3377"/>
                    </a:lnTo>
                    <a:lnTo>
                      <a:pt x="964" y="3366"/>
                    </a:lnTo>
                    <a:lnTo>
                      <a:pt x="974" y="3332"/>
                    </a:lnTo>
                    <a:lnTo>
                      <a:pt x="988" y="3279"/>
                    </a:lnTo>
                    <a:lnTo>
                      <a:pt x="1005" y="3211"/>
                    </a:lnTo>
                    <a:lnTo>
                      <a:pt x="1027" y="3129"/>
                    </a:lnTo>
                    <a:lnTo>
                      <a:pt x="1051" y="3038"/>
                    </a:lnTo>
                    <a:lnTo>
                      <a:pt x="1078" y="2939"/>
                    </a:lnTo>
                    <a:lnTo>
                      <a:pt x="1106" y="2837"/>
                    </a:lnTo>
                    <a:lnTo>
                      <a:pt x="1133" y="2732"/>
                    </a:lnTo>
                    <a:lnTo>
                      <a:pt x="1161" y="2630"/>
                    </a:lnTo>
                    <a:lnTo>
                      <a:pt x="1187" y="2533"/>
                    </a:lnTo>
                    <a:lnTo>
                      <a:pt x="1211" y="2443"/>
                    </a:lnTo>
                    <a:lnTo>
                      <a:pt x="1233" y="2363"/>
                    </a:lnTo>
                    <a:lnTo>
                      <a:pt x="1251" y="2297"/>
                    </a:lnTo>
                    <a:lnTo>
                      <a:pt x="1265" y="2246"/>
                    </a:lnTo>
                    <a:lnTo>
                      <a:pt x="1275" y="2216"/>
                    </a:lnTo>
                    <a:lnTo>
                      <a:pt x="1282" y="2189"/>
                    </a:lnTo>
                    <a:lnTo>
                      <a:pt x="1294" y="2149"/>
                    </a:lnTo>
                    <a:lnTo>
                      <a:pt x="1308" y="2099"/>
                    </a:lnTo>
                    <a:lnTo>
                      <a:pt x="1325" y="2040"/>
                    </a:lnTo>
                    <a:lnTo>
                      <a:pt x="1344" y="1973"/>
                    </a:lnTo>
                    <a:lnTo>
                      <a:pt x="1365" y="1902"/>
                    </a:lnTo>
                    <a:lnTo>
                      <a:pt x="1387" y="1826"/>
                    </a:lnTo>
                    <a:lnTo>
                      <a:pt x="1411" y="1748"/>
                    </a:lnTo>
                    <a:lnTo>
                      <a:pt x="1434" y="1670"/>
                    </a:lnTo>
                    <a:lnTo>
                      <a:pt x="1459" y="1594"/>
                    </a:lnTo>
                    <a:lnTo>
                      <a:pt x="1482" y="1521"/>
                    </a:lnTo>
                    <a:lnTo>
                      <a:pt x="1506" y="1453"/>
                    </a:lnTo>
                    <a:lnTo>
                      <a:pt x="1528" y="1392"/>
                    </a:lnTo>
                    <a:lnTo>
                      <a:pt x="1550" y="1339"/>
                    </a:lnTo>
                    <a:lnTo>
                      <a:pt x="1560" y="1316"/>
                    </a:lnTo>
                    <a:lnTo>
                      <a:pt x="1569" y="1297"/>
                    </a:lnTo>
                    <a:lnTo>
                      <a:pt x="1579" y="1279"/>
                    </a:lnTo>
                    <a:lnTo>
                      <a:pt x="1587" y="1266"/>
                    </a:lnTo>
                    <a:lnTo>
                      <a:pt x="1606" y="1236"/>
                    </a:lnTo>
                    <a:lnTo>
                      <a:pt x="1633" y="1194"/>
                    </a:lnTo>
                    <a:lnTo>
                      <a:pt x="1665" y="1141"/>
                    </a:lnTo>
                    <a:lnTo>
                      <a:pt x="1700" y="1080"/>
                    </a:lnTo>
                    <a:lnTo>
                      <a:pt x="1738" y="1011"/>
                    </a:lnTo>
                    <a:lnTo>
                      <a:pt x="1779" y="937"/>
                    </a:lnTo>
                    <a:lnTo>
                      <a:pt x="1820" y="858"/>
                    </a:lnTo>
                    <a:lnTo>
                      <a:pt x="1859" y="777"/>
                    </a:lnTo>
                    <a:lnTo>
                      <a:pt x="1878" y="736"/>
                    </a:lnTo>
                    <a:lnTo>
                      <a:pt x="1897" y="695"/>
                    </a:lnTo>
                    <a:lnTo>
                      <a:pt x="1915" y="654"/>
                    </a:lnTo>
                    <a:lnTo>
                      <a:pt x="1932" y="613"/>
                    </a:lnTo>
                    <a:lnTo>
                      <a:pt x="1947" y="574"/>
                    </a:lnTo>
                    <a:lnTo>
                      <a:pt x="1962" y="535"/>
                    </a:lnTo>
                    <a:lnTo>
                      <a:pt x="1975" y="498"/>
                    </a:lnTo>
                    <a:lnTo>
                      <a:pt x="1986" y="461"/>
                    </a:lnTo>
                    <a:lnTo>
                      <a:pt x="1996" y="426"/>
                    </a:lnTo>
                    <a:lnTo>
                      <a:pt x="2003" y="392"/>
                    </a:lnTo>
                    <a:lnTo>
                      <a:pt x="2010" y="361"/>
                    </a:lnTo>
                    <a:lnTo>
                      <a:pt x="2013" y="332"/>
                    </a:lnTo>
                    <a:lnTo>
                      <a:pt x="2014" y="304"/>
                    </a:lnTo>
                    <a:lnTo>
                      <a:pt x="2013" y="280"/>
                    </a:lnTo>
                    <a:lnTo>
                      <a:pt x="2008" y="257"/>
                    </a:lnTo>
                    <a:lnTo>
                      <a:pt x="2001" y="239"/>
                    </a:lnTo>
                    <a:lnTo>
                      <a:pt x="1994" y="224"/>
                    </a:lnTo>
                    <a:lnTo>
                      <a:pt x="1985" y="212"/>
                    </a:lnTo>
                    <a:lnTo>
                      <a:pt x="1976" y="202"/>
                    </a:lnTo>
                    <a:lnTo>
                      <a:pt x="1967" y="194"/>
                    </a:lnTo>
                    <a:lnTo>
                      <a:pt x="1956" y="188"/>
                    </a:lnTo>
                    <a:lnTo>
                      <a:pt x="1946" y="183"/>
                    </a:lnTo>
                    <a:lnTo>
                      <a:pt x="1935" y="181"/>
                    </a:lnTo>
                    <a:lnTo>
                      <a:pt x="1924" y="180"/>
                    </a:lnTo>
                    <a:lnTo>
                      <a:pt x="1911" y="181"/>
                    </a:lnTo>
                    <a:lnTo>
                      <a:pt x="1899" y="184"/>
                    </a:lnTo>
                    <a:lnTo>
                      <a:pt x="1887" y="189"/>
                    </a:lnTo>
                    <a:lnTo>
                      <a:pt x="1874" y="194"/>
                    </a:lnTo>
                    <a:lnTo>
                      <a:pt x="1862" y="201"/>
                    </a:lnTo>
                    <a:lnTo>
                      <a:pt x="1849" y="210"/>
                    </a:lnTo>
                    <a:lnTo>
                      <a:pt x="1837" y="219"/>
                    </a:lnTo>
                    <a:lnTo>
                      <a:pt x="1823" y="231"/>
                    </a:lnTo>
                    <a:lnTo>
                      <a:pt x="1810" y="243"/>
                    </a:lnTo>
                    <a:lnTo>
                      <a:pt x="1798" y="256"/>
                    </a:lnTo>
                    <a:lnTo>
                      <a:pt x="1784" y="270"/>
                    </a:lnTo>
                    <a:lnTo>
                      <a:pt x="1772" y="286"/>
                    </a:lnTo>
                    <a:lnTo>
                      <a:pt x="1760" y="302"/>
                    </a:lnTo>
                    <a:lnTo>
                      <a:pt x="1747" y="319"/>
                    </a:lnTo>
                    <a:lnTo>
                      <a:pt x="1735" y="337"/>
                    </a:lnTo>
                    <a:lnTo>
                      <a:pt x="1724" y="355"/>
                    </a:lnTo>
                    <a:lnTo>
                      <a:pt x="1713" y="374"/>
                    </a:lnTo>
                    <a:lnTo>
                      <a:pt x="1701" y="394"/>
                    </a:lnTo>
                    <a:lnTo>
                      <a:pt x="1691" y="414"/>
                    </a:lnTo>
                    <a:lnTo>
                      <a:pt x="1681" y="434"/>
                    </a:lnTo>
                    <a:lnTo>
                      <a:pt x="1672" y="456"/>
                    </a:lnTo>
                    <a:lnTo>
                      <a:pt x="1663" y="477"/>
                    </a:lnTo>
                    <a:lnTo>
                      <a:pt x="1654" y="499"/>
                    </a:lnTo>
                    <a:lnTo>
                      <a:pt x="1646" y="520"/>
                    </a:lnTo>
                    <a:lnTo>
                      <a:pt x="1629" y="572"/>
                    </a:lnTo>
                    <a:lnTo>
                      <a:pt x="1604" y="640"/>
                    </a:lnTo>
                    <a:lnTo>
                      <a:pt x="1575" y="722"/>
                    </a:lnTo>
                    <a:lnTo>
                      <a:pt x="1543" y="815"/>
                    </a:lnTo>
                    <a:lnTo>
                      <a:pt x="1506" y="917"/>
                    </a:lnTo>
                    <a:lnTo>
                      <a:pt x="1467" y="1028"/>
                    </a:lnTo>
                    <a:lnTo>
                      <a:pt x="1427" y="1142"/>
                    </a:lnTo>
                    <a:lnTo>
                      <a:pt x="1385" y="1260"/>
                    </a:lnTo>
                    <a:lnTo>
                      <a:pt x="1343" y="1378"/>
                    </a:lnTo>
                    <a:lnTo>
                      <a:pt x="1302" y="1494"/>
                    </a:lnTo>
                    <a:lnTo>
                      <a:pt x="1262" y="1608"/>
                    </a:lnTo>
                    <a:lnTo>
                      <a:pt x="1225" y="1714"/>
                    </a:lnTo>
                    <a:lnTo>
                      <a:pt x="1192" y="1814"/>
                    </a:lnTo>
                    <a:lnTo>
                      <a:pt x="1162" y="1902"/>
                    </a:lnTo>
                    <a:lnTo>
                      <a:pt x="1136" y="1978"/>
                    </a:lnTo>
                    <a:lnTo>
                      <a:pt x="1117" y="2039"/>
                    </a:lnTo>
                    <a:lnTo>
                      <a:pt x="1100" y="2095"/>
                    </a:lnTo>
                    <a:lnTo>
                      <a:pt x="1083" y="2153"/>
                    </a:lnTo>
                    <a:lnTo>
                      <a:pt x="1066" y="2216"/>
                    </a:lnTo>
                    <a:lnTo>
                      <a:pt x="1048" y="2281"/>
                    </a:lnTo>
                    <a:lnTo>
                      <a:pt x="1031" y="2349"/>
                    </a:lnTo>
                    <a:lnTo>
                      <a:pt x="1014" y="2417"/>
                    </a:lnTo>
                    <a:lnTo>
                      <a:pt x="997" y="2487"/>
                    </a:lnTo>
                    <a:lnTo>
                      <a:pt x="980" y="2557"/>
                    </a:lnTo>
                    <a:lnTo>
                      <a:pt x="963" y="2627"/>
                    </a:lnTo>
                    <a:lnTo>
                      <a:pt x="947" y="2697"/>
                    </a:lnTo>
                    <a:lnTo>
                      <a:pt x="932" y="2764"/>
                    </a:lnTo>
                    <a:lnTo>
                      <a:pt x="916" y="2831"/>
                    </a:lnTo>
                    <a:lnTo>
                      <a:pt x="901" y="2894"/>
                    </a:lnTo>
                    <a:lnTo>
                      <a:pt x="888" y="2954"/>
                    </a:lnTo>
                    <a:lnTo>
                      <a:pt x="873" y="3012"/>
                    </a:lnTo>
                    <a:lnTo>
                      <a:pt x="861" y="3065"/>
                    </a:lnTo>
                    <a:lnTo>
                      <a:pt x="854" y="3094"/>
                    </a:lnTo>
                    <a:lnTo>
                      <a:pt x="843" y="3127"/>
                    </a:lnTo>
                    <a:lnTo>
                      <a:pt x="828" y="3168"/>
                    </a:lnTo>
                    <a:lnTo>
                      <a:pt x="812" y="3213"/>
                    </a:lnTo>
                    <a:lnTo>
                      <a:pt x="791" y="3264"/>
                    </a:lnTo>
                    <a:lnTo>
                      <a:pt x="769" y="3319"/>
                    </a:lnTo>
                    <a:lnTo>
                      <a:pt x="745" y="3377"/>
                    </a:lnTo>
                    <a:lnTo>
                      <a:pt x="719" y="3439"/>
                    </a:lnTo>
                    <a:lnTo>
                      <a:pt x="660" y="3571"/>
                    </a:lnTo>
                    <a:lnTo>
                      <a:pt x="598" y="3710"/>
                    </a:lnTo>
                    <a:lnTo>
                      <a:pt x="531" y="3854"/>
                    </a:lnTo>
                    <a:lnTo>
                      <a:pt x="465" y="3998"/>
                    </a:lnTo>
                    <a:lnTo>
                      <a:pt x="398" y="4139"/>
                    </a:lnTo>
                    <a:lnTo>
                      <a:pt x="335" y="4274"/>
                    </a:lnTo>
                    <a:lnTo>
                      <a:pt x="275" y="4397"/>
                    </a:lnTo>
                    <a:lnTo>
                      <a:pt x="222" y="4508"/>
                    </a:lnTo>
                    <a:lnTo>
                      <a:pt x="178" y="4599"/>
                    </a:lnTo>
                    <a:lnTo>
                      <a:pt x="144" y="4670"/>
                    </a:lnTo>
                    <a:lnTo>
                      <a:pt x="122" y="4714"/>
                    </a:lnTo>
                    <a:lnTo>
                      <a:pt x="115" y="4730"/>
                    </a:lnTo>
                    <a:lnTo>
                      <a:pt x="108" y="4733"/>
                    </a:lnTo>
                    <a:lnTo>
                      <a:pt x="91" y="4742"/>
                    </a:lnTo>
                    <a:lnTo>
                      <a:pt x="69" y="4753"/>
                    </a:lnTo>
                    <a:lnTo>
                      <a:pt x="44" y="4763"/>
                    </a:lnTo>
                    <a:lnTo>
                      <a:pt x="32" y="4766"/>
                    </a:lnTo>
                    <a:lnTo>
                      <a:pt x="22" y="4768"/>
                    </a:lnTo>
                    <a:lnTo>
                      <a:pt x="17" y="4768"/>
                    </a:lnTo>
                    <a:lnTo>
                      <a:pt x="12" y="4768"/>
                    </a:lnTo>
                    <a:lnTo>
                      <a:pt x="9" y="4767"/>
                    </a:lnTo>
                    <a:lnTo>
                      <a:pt x="5" y="4765"/>
                    </a:lnTo>
                    <a:lnTo>
                      <a:pt x="3" y="4763"/>
                    </a:lnTo>
                    <a:lnTo>
                      <a:pt x="1" y="4760"/>
                    </a:lnTo>
                    <a:lnTo>
                      <a:pt x="0" y="4755"/>
                    </a:lnTo>
                    <a:lnTo>
                      <a:pt x="0" y="4751"/>
                    </a:lnTo>
                    <a:lnTo>
                      <a:pt x="1" y="4745"/>
                    </a:lnTo>
                    <a:lnTo>
                      <a:pt x="3" y="4739"/>
                    </a:lnTo>
                    <a:lnTo>
                      <a:pt x="5" y="4731"/>
                    </a:lnTo>
                    <a:lnTo>
                      <a:pt x="9" y="4723"/>
                    </a:lnTo>
                    <a:lnTo>
                      <a:pt x="19" y="4701"/>
                    </a:lnTo>
                    <a:lnTo>
                      <a:pt x="30" y="4675"/>
                    </a:lnTo>
                    <a:lnTo>
                      <a:pt x="41" y="4643"/>
                    </a:lnTo>
                    <a:lnTo>
                      <a:pt x="54" y="4606"/>
                    </a:lnTo>
                    <a:lnTo>
                      <a:pt x="84" y="4524"/>
                    </a:lnTo>
                    <a:lnTo>
                      <a:pt x="118" y="4433"/>
                    </a:lnTo>
                    <a:lnTo>
                      <a:pt x="136" y="4386"/>
                    </a:lnTo>
                    <a:lnTo>
                      <a:pt x="155" y="4340"/>
                    </a:lnTo>
                    <a:lnTo>
                      <a:pt x="174" y="4295"/>
                    </a:lnTo>
                    <a:lnTo>
                      <a:pt x="194" y="4251"/>
                    </a:lnTo>
                    <a:lnTo>
                      <a:pt x="214" y="4210"/>
                    </a:lnTo>
                    <a:lnTo>
                      <a:pt x="235" y="4172"/>
                    </a:lnTo>
                    <a:lnTo>
                      <a:pt x="245" y="4155"/>
                    </a:lnTo>
                    <a:lnTo>
                      <a:pt x="256" y="4138"/>
                    </a:lnTo>
                    <a:lnTo>
                      <a:pt x="266" y="4123"/>
                    </a:lnTo>
                    <a:lnTo>
                      <a:pt x="277" y="4110"/>
                    </a:lnTo>
                    <a:lnTo>
                      <a:pt x="298" y="4081"/>
                    </a:lnTo>
                    <a:lnTo>
                      <a:pt x="321" y="4046"/>
                    </a:lnTo>
                    <a:lnTo>
                      <a:pt x="344" y="4007"/>
                    </a:lnTo>
                    <a:lnTo>
                      <a:pt x="368" y="3965"/>
                    </a:lnTo>
                    <a:lnTo>
                      <a:pt x="392" y="3919"/>
                    </a:lnTo>
                    <a:lnTo>
                      <a:pt x="417" y="3871"/>
                    </a:lnTo>
                    <a:lnTo>
                      <a:pt x="441" y="3821"/>
                    </a:lnTo>
                    <a:lnTo>
                      <a:pt x="465" y="3770"/>
                    </a:lnTo>
                    <a:lnTo>
                      <a:pt x="488" y="3719"/>
                    </a:lnTo>
                    <a:lnTo>
                      <a:pt x="510" y="3668"/>
                    </a:lnTo>
                    <a:lnTo>
                      <a:pt x="530" y="3619"/>
                    </a:lnTo>
                    <a:lnTo>
                      <a:pt x="550" y="3571"/>
                    </a:lnTo>
                    <a:lnTo>
                      <a:pt x="567" y="3525"/>
                    </a:lnTo>
                    <a:lnTo>
                      <a:pt x="582" y="3484"/>
                    </a:lnTo>
                    <a:lnTo>
                      <a:pt x="594" y="3446"/>
                    </a:lnTo>
                    <a:lnTo>
                      <a:pt x="604" y="3413"/>
                    </a:lnTo>
                    <a:lnTo>
                      <a:pt x="612" y="3381"/>
                    </a:lnTo>
                    <a:lnTo>
                      <a:pt x="623" y="3348"/>
                    </a:lnTo>
                    <a:lnTo>
                      <a:pt x="635" y="3313"/>
                    </a:lnTo>
                    <a:lnTo>
                      <a:pt x="647" y="3277"/>
                    </a:lnTo>
                    <a:lnTo>
                      <a:pt x="674" y="3201"/>
                    </a:lnTo>
                    <a:lnTo>
                      <a:pt x="702" y="3124"/>
                    </a:lnTo>
                    <a:lnTo>
                      <a:pt x="729" y="3049"/>
                    </a:lnTo>
                    <a:lnTo>
                      <a:pt x="753" y="2978"/>
                    </a:lnTo>
                    <a:lnTo>
                      <a:pt x="763" y="2944"/>
                    </a:lnTo>
                    <a:lnTo>
                      <a:pt x="771" y="2913"/>
                    </a:lnTo>
                    <a:lnTo>
                      <a:pt x="778" y="2884"/>
                    </a:lnTo>
                    <a:lnTo>
                      <a:pt x="782" y="2857"/>
                    </a:lnTo>
                    <a:lnTo>
                      <a:pt x="788" y="2827"/>
                    </a:lnTo>
                    <a:lnTo>
                      <a:pt x="797" y="2786"/>
                    </a:lnTo>
                    <a:lnTo>
                      <a:pt x="808" y="2736"/>
                    </a:lnTo>
                    <a:lnTo>
                      <a:pt x="822" y="2677"/>
                    </a:lnTo>
                    <a:lnTo>
                      <a:pt x="837" y="2615"/>
                    </a:lnTo>
                    <a:lnTo>
                      <a:pt x="855" y="2547"/>
                    </a:lnTo>
                    <a:lnTo>
                      <a:pt x="873" y="2478"/>
                    </a:lnTo>
                    <a:lnTo>
                      <a:pt x="892" y="2407"/>
                    </a:lnTo>
                    <a:lnTo>
                      <a:pt x="910" y="2337"/>
                    </a:lnTo>
                    <a:lnTo>
                      <a:pt x="929" y="2270"/>
                    </a:lnTo>
                    <a:lnTo>
                      <a:pt x="945" y="2207"/>
                    </a:lnTo>
                    <a:lnTo>
                      <a:pt x="961" y="2149"/>
                    </a:lnTo>
                    <a:lnTo>
                      <a:pt x="976" y="2099"/>
                    </a:lnTo>
                    <a:lnTo>
                      <a:pt x="987" y="2057"/>
                    </a:lnTo>
                    <a:lnTo>
                      <a:pt x="996" y="2025"/>
                    </a:lnTo>
                    <a:lnTo>
                      <a:pt x="1002" y="2006"/>
                    </a:lnTo>
                    <a:lnTo>
                      <a:pt x="1008" y="1985"/>
                    </a:lnTo>
                    <a:lnTo>
                      <a:pt x="1020" y="1950"/>
                    </a:lnTo>
                    <a:lnTo>
                      <a:pt x="1034" y="1902"/>
                    </a:lnTo>
                    <a:lnTo>
                      <a:pt x="1051" y="1843"/>
                    </a:lnTo>
                    <a:lnTo>
                      <a:pt x="1072" y="1776"/>
                    </a:lnTo>
                    <a:lnTo>
                      <a:pt x="1095" y="1701"/>
                    </a:lnTo>
                    <a:lnTo>
                      <a:pt x="1120" y="1621"/>
                    </a:lnTo>
                    <a:lnTo>
                      <a:pt x="1146" y="1539"/>
                    </a:lnTo>
                    <a:lnTo>
                      <a:pt x="1171" y="1455"/>
                    </a:lnTo>
                    <a:lnTo>
                      <a:pt x="1198" y="1372"/>
                    </a:lnTo>
                    <a:lnTo>
                      <a:pt x="1223" y="1293"/>
                    </a:lnTo>
                    <a:lnTo>
                      <a:pt x="1248" y="1218"/>
                    </a:lnTo>
                    <a:lnTo>
                      <a:pt x="1270" y="1149"/>
                    </a:lnTo>
                    <a:lnTo>
                      <a:pt x="1291" y="1089"/>
                    </a:lnTo>
                    <a:lnTo>
                      <a:pt x="1309" y="1040"/>
                    </a:lnTo>
                    <a:lnTo>
                      <a:pt x="1324" y="1004"/>
                    </a:lnTo>
                    <a:lnTo>
                      <a:pt x="1339" y="969"/>
                    </a:lnTo>
                    <a:lnTo>
                      <a:pt x="1355" y="925"/>
                    </a:lnTo>
                    <a:lnTo>
                      <a:pt x="1374" y="873"/>
                    </a:lnTo>
                    <a:lnTo>
                      <a:pt x="1393" y="815"/>
                    </a:lnTo>
                    <a:lnTo>
                      <a:pt x="1416" y="751"/>
                    </a:lnTo>
                    <a:lnTo>
                      <a:pt x="1439" y="684"/>
                    </a:lnTo>
                    <a:lnTo>
                      <a:pt x="1464" y="614"/>
                    </a:lnTo>
                    <a:lnTo>
                      <a:pt x="1491" y="544"/>
                    </a:lnTo>
                    <a:lnTo>
                      <a:pt x="1518" y="473"/>
                    </a:lnTo>
                    <a:lnTo>
                      <a:pt x="1548" y="403"/>
                    </a:lnTo>
                    <a:lnTo>
                      <a:pt x="1563" y="371"/>
                    </a:lnTo>
                    <a:lnTo>
                      <a:pt x="1579" y="338"/>
                    </a:lnTo>
                    <a:lnTo>
                      <a:pt x="1594" y="306"/>
                    </a:lnTo>
                    <a:lnTo>
                      <a:pt x="1610" y="277"/>
                    </a:lnTo>
                    <a:lnTo>
                      <a:pt x="1627" y="248"/>
                    </a:lnTo>
                    <a:lnTo>
                      <a:pt x="1643" y="221"/>
                    </a:lnTo>
                    <a:lnTo>
                      <a:pt x="1659" y="196"/>
                    </a:lnTo>
                    <a:lnTo>
                      <a:pt x="1677" y="172"/>
                    </a:lnTo>
                    <a:lnTo>
                      <a:pt x="1693" y="151"/>
                    </a:lnTo>
                    <a:lnTo>
                      <a:pt x="1711" y="132"/>
                    </a:lnTo>
                    <a:lnTo>
                      <a:pt x="1729" y="116"/>
                    </a:lnTo>
                    <a:lnTo>
                      <a:pt x="1746" y="103"/>
                    </a:lnTo>
                    <a:lnTo>
                      <a:pt x="1781" y="80"/>
                    </a:lnTo>
                    <a:lnTo>
                      <a:pt x="1813" y="61"/>
                    </a:lnTo>
                    <a:lnTo>
                      <a:pt x="1843" y="45"/>
                    </a:lnTo>
                    <a:lnTo>
                      <a:pt x="1870" y="32"/>
                    </a:lnTo>
                    <a:lnTo>
                      <a:pt x="1895" y="22"/>
                    </a:lnTo>
                    <a:lnTo>
                      <a:pt x="1918" y="15"/>
                    </a:lnTo>
                    <a:lnTo>
                      <a:pt x="1939" y="8"/>
                    </a:lnTo>
                    <a:lnTo>
                      <a:pt x="1958" y="4"/>
                    </a:lnTo>
                    <a:lnTo>
                      <a:pt x="1976" y="1"/>
                    </a:lnTo>
                    <a:lnTo>
                      <a:pt x="1991" y="0"/>
                    </a:lnTo>
                    <a:lnTo>
                      <a:pt x="2004" y="0"/>
                    </a:lnTo>
                    <a:lnTo>
                      <a:pt x="2017" y="0"/>
                    </a:lnTo>
                    <a:lnTo>
                      <a:pt x="2037" y="2"/>
                    </a:lnTo>
                    <a:lnTo>
                      <a:pt x="2051" y="4"/>
                    </a:lnTo>
                    <a:close/>
                  </a:path>
                </a:pathLst>
              </a:custGeom>
              <a:noFill/>
              <a:ln w="0">
                <a:solidFill>
                  <a:srgbClr val="F1CCD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10" name="Freeform 405">
                <a:extLst>
                  <a:ext uri="{FF2B5EF4-FFF2-40B4-BE49-F238E27FC236}">
                    <a16:creationId xmlns:a16="http://schemas.microsoft.com/office/drawing/2014/main" id="{E34AF3B7-0605-43D4-8759-82A44FEC8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0" y="1549"/>
                <a:ext cx="147" cy="255"/>
              </a:xfrm>
              <a:custGeom>
                <a:avLst/>
                <a:gdLst>
                  <a:gd name="T0" fmla="*/ 8 w 2795"/>
                  <a:gd name="T1" fmla="*/ 1 h 4857"/>
                  <a:gd name="T2" fmla="*/ 7 w 2795"/>
                  <a:gd name="T3" fmla="*/ 1 h 4857"/>
                  <a:gd name="T4" fmla="*/ 7 w 2795"/>
                  <a:gd name="T5" fmla="*/ 1 h 4857"/>
                  <a:gd name="T6" fmla="*/ 7 w 2795"/>
                  <a:gd name="T7" fmla="*/ 1 h 4857"/>
                  <a:gd name="T8" fmla="*/ 7 w 2795"/>
                  <a:gd name="T9" fmla="*/ 0 h 4857"/>
                  <a:gd name="T10" fmla="*/ 7 w 2795"/>
                  <a:gd name="T11" fmla="*/ 0 h 4857"/>
                  <a:gd name="T12" fmla="*/ 6 w 2795"/>
                  <a:gd name="T13" fmla="*/ 0 h 4857"/>
                  <a:gd name="T14" fmla="*/ 6 w 2795"/>
                  <a:gd name="T15" fmla="*/ 0 h 4857"/>
                  <a:gd name="T16" fmla="*/ 6 w 2795"/>
                  <a:gd name="T17" fmla="*/ 0 h 4857"/>
                  <a:gd name="T18" fmla="*/ 6 w 2795"/>
                  <a:gd name="T19" fmla="*/ 0 h 4857"/>
                  <a:gd name="T20" fmla="*/ 5 w 2795"/>
                  <a:gd name="T21" fmla="*/ 0 h 4857"/>
                  <a:gd name="T22" fmla="*/ 5 w 2795"/>
                  <a:gd name="T23" fmla="*/ 0 h 4857"/>
                  <a:gd name="T24" fmla="*/ 5 w 2795"/>
                  <a:gd name="T25" fmla="*/ 0 h 4857"/>
                  <a:gd name="T26" fmla="*/ 5 w 2795"/>
                  <a:gd name="T27" fmla="*/ 0 h 4857"/>
                  <a:gd name="T28" fmla="*/ 5 w 2795"/>
                  <a:gd name="T29" fmla="*/ 1 h 4857"/>
                  <a:gd name="T30" fmla="*/ 5 w 2795"/>
                  <a:gd name="T31" fmla="*/ 1 h 4857"/>
                  <a:gd name="T32" fmla="*/ 4 w 2795"/>
                  <a:gd name="T33" fmla="*/ 1 h 4857"/>
                  <a:gd name="T34" fmla="*/ 4 w 2795"/>
                  <a:gd name="T35" fmla="*/ 2 h 4857"/>
                  <a:gd name="T36" fmla="*/ 4 w 2795"/>
                  <a:gd name="T37" fmla="*/ 2 h 4857"/>
                  <a:gd name="T38" fmla="*/ 4 w 2795"/>
                  <a:gd name="T39" fmla="*/ 4 h 4857"/>
                  <a:gd name="T40" fmla="*/ 3 w 2795"/>
                  <a:gd name="T41" fmla="*/ 5 h 4857"/>
                  <a:gd name="T42" fmla="*/ 3 w 2795"/>
                  <a:gd name="T43" fmla="*/ 6 h 4857"/>
                  <a:gd name="T44" fmla="*/ 3 w 2795"/>
                  <a:gd name="T45" fmla="*/ 7 h 4857"/>
                  <a:gd name="T46" fmla="*/ 2 w 2795"/>
                  <a:gd name="T47" fmla="*/ 7 h 4857"/>
                  <a:gd name="T48" fmla="*/ 2 w 2795"/>
                  <a:gd name="T49" fmla="*/ 8 h 4857"/>
                  <a:gd name="T50" fmla="*/ 2 w 2795"/>
                  <a:gd name="T51" fmla="*/ 9 h 4857"/>
                  <a:gd name="T52" fmla="*/ 2 w 2795"/>
                  <a:gd name="T53" fmla="*/ 10 h 4857"/>
                  <a:gd name="T54" fmla="*/ 1 w 2795"/>
                  <a:gd name="T55" fmla="*/ 10 h 4857"/>
                  <a:gd name="T56" fmla="*/ 1 w 2795"/>
                  <a:gd name="T57" fmla="*/ 11 h 4857"/>
                  <a:gd name="T58" fmla="*/ 1 w 2795"/>
                  <a:gd name="T59" fmla="*/ 11 h 4857"/>
                  <a:gd name="T60" fmla="*/ 1 w 2795"/>
                  <a:gd name="T61" fmla="*/ 11 h 4857"/>
                  <a:gd name="T62" fmla="*/ 1 w 2795"/>
                  <a:gd name="T63" fmla="*/ 12 h 4857"/>
                  <a:gd name="T64" fmla="*/ 0 w 2795"/>
                  <a:gd name="T65" fmla="*/ 12 h 4857"/>
                  <a:gd name="T66" fmla="*/ 0 w 2795"/>
                  <a:gd name="T67" fmla="*/ 13 h 4857"/>
                  <a:gd name="T68" fmla="*/ 0 w 2795"/>
                  <a:gd name="T69" fmla="*/ 13 h 4857"/>
                  <a:gd name="T70" fmla="*/ 0 w 2795"/>
                  <a:gd name="T71" fmla="*/ 13 h 4857"/>
                  <a:gd name="T72" fmla="*/ 0 w 2795"/>
                  <a:gd name="T73" fmla="*/ 13 h 4857"/>
                  <a:gd name="T74" fmla="*/ 0 w 2795"/>
                  <a:gd name="T75" fmla="*/ 13 h 4857"/>
                  <a:gd name="T76" fmla="*/ 0 w 2795"/>
                  <a:gd name="T77" fmla="*/ 13 h 4857"/>
                  <a:gd name="T78" fmla="*/ 0 w 2795"/>
                  <a:gd name="T79" fmla="*/ 13 h 4857"/>
                  <a:gd name="T80" fmla="*/ 0 w 2795"/>
                  <a:gd name="T81" fmla="*/ 13 h 4857"/>
                  <a:gd name="T82" fmla="*/ 1 w 2795"/>
                  <a:gd name="T83" fmla="*/ 13 h 4857"/>
                  <a:gd name="T84" fmla="*/ 1 w 2795"/>
                  <a:gd name="T85" fmla="*/ 13 h 4857"/>
                  <a:gd name="T86" fmla="*/ 2 w 2795"/>
                  <a:gd name="T87" fmla="*/ 13 h 485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795" h="4857">
                    <a:moveTo>
                      <a:pt x="2795" y="274"/>
                    </a:moveTo>
                    <a:lnTo>
                      <a:pt x="2782" y="273"/>
                    </a:lnTo>
                    <a:lnTo>
                      <a:pt x="2751" y="269"/>
                    </a:lnTo>
                    <a:lnTo>
                      <a:pt x="2728" y="265"/>
                    </a:lnTo>
                    <a:lnTo>
                      <a:pt x="2703" y="260"/>
                    </a:lnTo>
                    <a:lnTo>
                      <a:pt x="2673" y="253"/>
                    </a:lnTo>
                    <a:lnTo>
                      <a:pt x="2641" y="246"/>
                    </a:lnTo>
                    <a:lnTo>
                      <a:pt x="2606" y="236"/>
                    </a:lnTo>
                    <a:lnTo>
                      <a:pt x="2571" y="223"/>
                    </a:lnTo>
                    <a:lnTo>
                      <a:pt x="2534" y="210"/>
                    </a:lnTo>
                    <a:lnTo>
                      <a:pt x="2496" y="194"/>
                    </a:lnTo>
                    <a:lnTo>
                      <a:pt x="2476" y="185"/>
                    </a:lnTo>
                    <a:lnTo>
                      <a:pt x="2457" y="176"/>
                    </a:lnTo>
                    <a:lnTo>
                      <a:pt x="2439" y="166"/>
                    </a:lnTo>
                    <a:lnTo>
                      <a:pt x="2419" y="155"/>
                    </a:lnTo>
                    <a:lnTo>
                      <a:pt x="2401" y="143"/>
                    </a:lnTo>
                    <a:lnTo>
                      <a:pt x="2382" y="131"/>
                    </a:lnTo>
                    <a:lnTo>
                      <a:pt x="2364" y="119"/>
                    </a:lnTo>
                    <a:lnTo>
                      <a:pt x="2345" y="106"/>
                    </a:lnTo>
                    <a:lnTo>
                      <a:pt x="2320" y="85"/>
                    </a:lnTo>
                    <a:lnTo>
                      <a:pt x="2293" y="68"/>
                    </a:lnTo>
                    <a:lnTo>
                      <a:pt x="2267" y="52"/>
                    </a:lnTo>
                    <a:lnTo>
                      <a:pt x="2241" y="39"/>
                    </a:lnTo>
                    <a:lnTo>
                      <a:pt x="2214" y="27"/>
                    </a:lnTo>
                    <a:lnTo>
                      <a:pt x="2188" y="18"/>
                    </a:lnTo>
                    <a:lnTo>
                      <a:pt x="2161" y="10"/>
                    </a:lnTo>
                    <a:lnTo>
                      <a:pt x="2136" y="5"/>
                    </a:lnTo>
                    <a:lnTo>
                      <a:pt x="2109" y="1"/>
                    </a:lnTo>
                    <a:lnTo>
                      <a:pt x="2083" y="0"/>
                    </a:lnTo>
                    <a:lnTo>
                      <a:pt x="2057" y="0"/>
                    </a:lnTo>
                    <a:lnTo>
                      <a:pt x="2031" y="2"/>
                    </a:lnTo>
                    <a:lnTo>
                      <a:pt x="2006" y="7"/>
                    </a:lnTo>
                    <a:lnTo>
                      <a:pt x="1980" y="14"/>
                    </a:lnTo>
                    <a:lnTo>
                      <a:pt x="1955" y="21"/>
                    </a:lnTo>
                    <a:lnTo>
                      <a:pt x="1930" y="31"/>
                    </a:lnTo>
                    <a:lnTo>
                      <a:pt x="1905" y="42"/>
                    </a:lnTo>
                    <a:lnTo>
                      <a:pt x="1881" y="56"/>
                    </a:lnTo>
                    <a:lnTo>
                      <a:pt x="1857" y="72"/>
                    </a:lnTo>
                    <a:lnTo>
                      <a:pt x="1833" y="88"/>
                    </a:lnTo>
                    <a:lnTo>
                      <a:pt x="1810" y="108"/>
                    </a:lnTo>
                    <a:lnTo>
                      <a:pt x="1787" y="128"/>
                    </a:lnTo>
                    <a:lnTo>
                      <a:pt x="1764" y="151"/>
                    </a:lnTo>
                    <a:lnTo>
                      <a:pt x="1741" y="174"/>
                    </a:lnTo>
                    <a:lnTo>
                      <a:pt x="1720" y="201"/>
                    </a:lnTo>
                    <a:lnTo>
                      <a:pt x="1698" y="228"/>
                    </a:lnTo>
                    <a:lnTo>
                      <a:pt x="1678" y="257"/>
                    </a:lnTo>
                    <a:lnTo>
                      <a:pt x="1658" y="288"/>
                    </a:lnTo>
                    <a:lnTo>
                      <a:pt x="1638" y="320"/>
                    </a:lnTo>
                    <a:lnTo>
                      <a:pt x="1619" y="354"/>
                    </a:lnTo>
                    <a:lnTo>
                      <a:pt x="1600" y="390"/>
                    </a:lnTo>
                    <a:lnTo>
                      <a:pt x="1582" y="427"/>
                    </a:lnTo>
                    <a:lnTo>
                      <a:pt x="1564" y="468"/>
                    </a:lnTo>
                    <a:lnTo>
                      <a:pt x="1545" y="513"/>
                    </a:lnTo>
                    <a:lnTo>
                      <a:pt x="1525" y="562"/>
                    </a:lnTo>
                    <a:lnTo>
                      <a:pt x="1504" y="614"/>
                    </a:lnTo>
                    <a:lnTo>
                      <a:pt x="1461" y="730"/>
                    </a:lnTo>
                    <a:lnTo>
                      <a:pt x="1415" y="857"/>
                    </a:lnTo>
                    <a:lnTo>
                      <a:pt x="1367" y="992"/>
                    </a:lnTo>
                    <a:lnTo>
                      <a:pt x="1318" y="1133"/>
                    </a:lnTo>
                    <a:lnTo>
                      <a:pt x="1269" y="1279"/>
                    </a:lnTo>
                    <a:lnTo>
                      <a:pt x="1220" y="1427"/>
                    </a:lnTo>
                    <a:lnTo>
                      <a:pt x="1172" y="1573"/>
                    </a:lnTo>
                    <a:lnTo>
                      <a:pt x="1127" y="1716"/>
                    </a:lnTo>
                    <a:lnTo>
                      <a:pt x="1084" y="1854"/>
                    </a:lnTo>
                    <a:lnTo>
                      <a:pt x="1044" y="1985"/>
                    </a:lnTo>
                    <a:lnTo>
                      <a:pt x="1010" y="2105"/>
                    </a:lnTo>
                    <a:lnTo>
                      <a:pt x="978" y="2213"/>
                    </a:lnTo>
                    <a:lnTo>
                      <a:pt x="952" y="2306"/>
                    </a:lnTo>
                    <a:lnTo>
                      <a:pt x="933" y="2380"/>
                    </a:lnTo>
                    <a:lnTo>
                      <a:pt x="915" y="2453"/>
                    </a:lnTo>
                    <a:lnTo>
                      <a:pt x="893" y="2539"/>
                    </a:lnTo>
                    <a:lnTo>
                      <a:pt x="866" y="2635"/>
                    </a:lnTo>
                    <a:lnTo>
                      <a:pt x="837" y="2741"/>
                    </a:lnTo>
                    <a:lnTo>
                      <a:pt x="804" y="2853"/>
                    </a:lnTo>
                    <a:lnTo>
                      <a:pt x="768" y="2971"/>
                    </a:lnTo>
                    <a:lnTo>
                      <a:pt x="730" y="3093"/>
                    </a:lnTo>
                    <a:lnTo>
                      <a:pt x="690" y="3215"/>
                    </a:lnTo>
                    <a:lnTo>
                      <a:pt x="648" y="3338"/>
                    </a:lnTo>
                    <a:lnTo>
                      <a:pt x="605" y="3459"/>
                    </a:lnTo>
                    <a:lnTo>
                      <a:pt x="584" y="3518"/>
                    </a:lnTo>
                    <a:lnTo>
                      <a:pt x="562" y="3576"/>
                    </a:lnTo>
                    <a:lnTo>
                      <a:pt x="540" y="3632"/>
                    </a:lnTo>
                    <a:lnTo>
                      <a:pt x="518" y="3687"/>
                    </a:lnTo>
                    <a:lnTo>
                      <a:pt x="496" y="3739"/>
                    </a:lnTo>
                    <a:lnTo>
                      <a:pt x="474" y="3790"/>
                    </a:lnTo>
                    <a:lnTo>
                      <a:pt x="452" y="3839"/>
                    </a:lnTo>
                    <a:lnTo>
                      <a:pt x="430" y="3884"/>
                    </a:lnTo>
                    <a:lnTo>
                      <a:pt x="409" y="3927"/>
                    </a:lnTo>
                    <a:lnTo>
                      <a:pt x="388" y="3966"/>
                    </a:lnTo>
                    <a:lnTo>
                      <a:pt x="367" y="4003"/>
                    </a:lnTo>
                    <a:lnTo>
                      <a:pt x="346" y="4036"/>
                    </a:lnTo>
                    <a:lnTo>
                      <a:pt x="326" y="4068"/>
                    </a:lnTo>
                    <a:lnTo>
                      <a:pt x="305" y="4101"/>
                    </a:lnTo>
                    <a:lnTo>
                      <a:pt x="285" y="4134"/>
                    </a:lnTo>
                    <a:lnTo>
                      <a:pt x="264" y="4169"/>
                    </a:lnTo>
                    <a:lnTo>
                      <a:pt x="224" y="4240"/>
                    </a:lnTo>
                    <a:lnTo>
                      <a:pt x="186" y="4312"/>
                    </a:lnTo>
                    <a:lnTo>
                      <a:pt x="149" y="4385"/>
                    </a:lnTo>
                    <a:lnTo>
                      <a:pt x="115" y="4457"/>
                    </a:lnTo>
                    <a:lnTo>
                      <a:pt x="100" y="4491"/>
                    </a:lnTo>
                    <a:lnTo>
                      <a:pt x="84" y="4525"/>
                    </a:lnTo>
                    <a:lnTo>
                      <a:pt x="71" y="4559"/>
                    </a:lnTo>
                    <a:lnTo>
                      <a:pt x="58" y="4592"/>
                    </a:lnTo>
                    <a:lnTo>
                      <a:pt x="46" y="4622"/>
                    </a:lnTo>
                    <a:lnTo>
                      <a:pt x="35" y="4653"/>
                    </a:lnTo>
                    <a:lnTo>
                      <a:pt x="26" y="4682"/>
                    </a:lnTo>
                    <a:lnTo>
                      <a:pt x="18" y="4708"/>
                    </a:lnTo>
                    <a:lnTo>
                      <a:pt x="12" y="4734"/>
                    </a:lnTo>
                    <a:lnTo>
                      <a:pt x="6" y="4756"/>
                    </a:lnTo>
                    <a:lnTo>
                      <a:pt x="2" y="4778"/>
                    </a:lnTo>
                    <a:lnTo>
                      <a:pt x="0" y="4797"/>
                    </a:lnTo>
                    <a:lnTo>
                      <a:pt x="0" y="4814"/>
                    </a:lnTo>
                    <a:lnTo>
                      <a:pt x="1" y="4828"/>
                    </a:lnTo>
                    <a:lnTo>
                      <a:pt x="4" y="4839"/>
                    </a:lnTo>
                    <a:lnTo>
                      <a:pt x="9" y="4849"/>
                    </a:lnTo>
                    <a:lnTo>
                      <a:pt x="17" y="4854"/>
                    </a:lnTo>
                    <a:lnTo>
                      <a:pt x="26" y="4857"/>
                    </a:lnTo>
                    <a:lnTo>
                      <a:pt x="37" y="4856"/>
                    </a:lnTo>
                    <a:lnTo>
                      <a:pt x="50" y="4852"/>
                    </a:lnTo>
                    <a:lnTo>
                      <a:pt x="66" y="4845"/>
                    </a:lnTo>
                    <a:lnTo>
                      <a:pt x="82" y="4840"/>
                    </a:lnTo>
                    <a:lnTo>
                      <a:pt x="100" y="4835"/>
                    </a:lnTo>
                    <a:lnTo>
                      <a:pt x="118" y="4831"/>
                    </a:lnTo>
                    <a:lnTo>
                      <a:pt x="158" y="4822"/>
                    </a:lnTo>
                    <a:lnTo>
                      <a:pt x="200" y="4815"/>
                    </a:lnTo>
                    <a:lnTo>
                      <a:pt x="243" y="4810"/>
                    </a:lnTo>
                    <a:lnTo>
                      <a:pt x="287" y="4805"/>
                    </a:lnTo>
                    <a:lnTo>
                      <a:pt x="331" y="4800"/>
                    </a:lnTo>
                    <a:lnTo>
                      <a:pt x="374" y="4797"/>
                    </a:lnTo>
                    <a:lnTo>
                      <a:pt x="454" y="4794"/>
                    </a:lnTo>
                    <a:lnTo>
                      <a:pt x="519" y="4792"/>
                    </a:lnTo>
                    <a:lnTo>
                      <a:pt x="564" y="4792"/>
                    </a:lnTo>
                    <a:lnTo>
                      <a:pt x="580" y="4792"/>
                    </a:lnTo>
                    <a:lnTo>
                      <a:pt x="2795" y="274"/>
                    </a:lnTo>
                    <a:close/>
                  </a:path>
                </a:pathLst>
              </a:custGeom>
              <a:solidFill>
                <a:srgbClr val="CCA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11" name="Freeform 406">
                <a:extLst>
                  <a:ext uri="{FF2B5EF4-FFF2-40B4-BE49-F238E27FC236}">
                    <a16:creationId xmlns:a16="http://schemas.microsoft.com/office/drawing/2014/main" id="{57B2A2CC-3CB8-4B8E-B81C-F161C19DB0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0" y="1549"/>
                <a:ext cx="147" cy="255"/>
              </a:xfrm>
              <a:custGeom>
                <a:avLst/>
                <a:gdLst>
                  <a:gd name="T0" fmla="*/ 8 w 2795"/>
                  <a:gd name="T1" fmla="*/ 1 h 4857"/>
                  <a:gd name="T2" fmla="*/ 7 w 2795"/>
                  <a:gd name="T3" fmla="*/ 1 h 4857"/>
                  <a:gd name="T4" fmla="*/ 7 w 2795"/>
                  <a:gd name="T5" fmla="*/ 1 h 4857"/>
                  <a:gd name="T6" fmla="*/ 7 w 2795"/>
                  <a:gd name="T7" fmla="*/ 1 h 4857"/>
                  <a:gd name="T8" fmla="*/ 7 w 2795"/>
                  <a:gd name="T9" fmla="*/ 0 h 4857"/>
                  <a:gd name="T10" fmla="*/ 7 w 2795"/>
                  <a:gd name="T11" fmla="*/ 0 h 4857"/>
                  <a:gd name="T12" fmla="*/ 6 w 2795"/>
                  <a:gd name="T13" fmla="*/ 0 h 4857"/>
                  <a:gd name="T14" fmla="*/ 6 w 2795"/>
                  <a:gd name="T15" fmla="*/ 0 h 4857"/>
                  <a:gd name="T16" fmla="*/ 6 w 2795"/>
                  <a:gd name="T17" fmla="*/ 0 h 4857"/>
                  <a:gd name="T18" fmla="*/ 6 w 2795"/>
                  <a:gd name="T19" fmla="*/ 0 h 4857"/>
                  <a:gd name="T20" fmla="*/ 5 w 2795"/>
                  <a:gd name="T21" fmla="*/ 0 h 4857"/>
                  <a:gd name="T22" fmla="*/ 5 w 2795"/>
                  <a:gd name="T23" fmla="*/ 0 h 4857"/>
                  <a:gd name="T24" fmla="*/ 5 w 2795"/>
                  <a:gd name="T25" fmla="*/ 0 h 4857"/>
                  <a:gd name="T26" fmla="*/ 5 w 2795"/>
                  <a:gd name="T27" fmla="*/ 0 h 4857"/>
                  <a:gd name="T28" fmla="*/ 5 w 2795"/>
                  <a:gd name="T29" fmla="*/ 1 h 4857"/>
                  <a:gd name="T30" fmla="*/ 5 w 2795"/>
                  <a:gd name="T31" fmla="*/ 1 h 4857"/>
                  <a:gd name="T32" fmla="*/ 4 w 2795"/>
                  <a:gd name="T33" fmla="*/ 1 h 4857"/>
                  <a:gd name="T34" fmla="*/ 4 w 2795"/>
                  <a:gd name="T35" fmla="*/ 2 h 4857"/>
                  <a:gd name="T36" fmla="*/ 4 w 2795"/>
                  <a:gd name="T37" fmla="*/ 2 h 4857"/>
                  <a:gd name="T38" fmla="*/ 4 w 2795"/>
                  <a:gd name="T39" fmla="*/ 4 h 4857"/>
                  <a:gd name="T40" fmla="*/ 3 w 2795"/>
                  <a:gd name="T41" fmla="*/ 5 h 4857"/>
                  <a:gd name="T42" fmla="*/ 3 w 2795"/>
                  <a:gd name="T43" fmla="*/ 6 h 4857"/>
                  <a:gd name="T44" fmla="*/ 3 w 2795"/>
                  <a:gd name="T45" fmla="*/ 7 h 4857"/>
                  <a:gd name="T46" fmla="*/ 2 w 2795"/>
                  <a:gd name="T47" fmla="*/ 7 h 4857"/>
                  <a:gd name="T48" fmla="*/ 2 w 2795"/>
                  <a:gd name="T49" fmla="*/ 8 h 4857"/>
                  <a:gd name="T50" fmla="*/ 2 w 2795"/>
                  <a:gd name="T51" fmla="*/ 9 h 4857"/>
                  <a:gd name="T52" fmla="*/ 2 w 2795"/>
                  <a:gd name="T53" fmla="*/ 10 h 4857"/>
                  <a:gd name="T54" fmla="*/ 1 w 2795"/>
                  <a:gd name="T55" fmla="*/ 10 h 4857"/>
                  <a:gd name="T56" fmla="*/ 1 w 2795"/>
                  <a:gd name="T57" fmla="*/ 11 h 4857"/>
                  <a:gd name="T58" fmla="*/ 1 w 2795"/>
                  <a:gd name="T59" fmla="*/ 11 h 4857"/>
                  <a:gd name="T60" fmla="*/ 1 w 2795"/>
                  <a:gd name="T61" fmla="*/ 11 h 4857"/>
                  <a:gd name="T62" fmla="*/ 1 w 2795"/>
                  <a:gd name="T63" fmla="*/ 12 h 4857"/>
                  <a:gd name="T64" fmla="*/ 0 w 2795"/>
                  <a:gd name="T65" fmla="*/ 12 h 4857"/>
                  <a:gd name="T66" fmla="*/ 0 w 2795"/>
                  <a:gd name="T67" fmla="*/ 13 h 4857"/>
                  <a:gd name="T68" fmla="*/ 0 w 2795"/>
                  <a:gd name="T69" fmla="*/ 13 h 4857"/>
                  <a:gd name="T70" fmla="*/ 0 w 2795"/>
                  <a:gd name="T71" fmla="*/ 13 h 4857"/>
                  <a:gd name="T72" fmla="*/ 0 w 2795"/>
                  <a:gd name="T73" fmla="*/ 13 h 4857"/>
                  <a:gd name="T74" fmla="*/ 0 w 2795"/>
                  <a:gd name="T75" fmla="*/ 13 h 4857"/>
                  <a:gd name="T76" fmla="*/ 0 w 2795"/>
                  <a:gd name="T77" fmla="*/ 13 h 4857"/>
                  <a:gd name="T78" fmla="*/ 0 w 2795"/>
                  <a:gd name="T79" fmla="*/ 13 h 4857"/>
                  <a:gd name="T80" fmla="*/ 0 w 2795"/>
                  <a:gd name="T81" fmla="*/ 13 h 4857"/>
                  <a:gd name="T82" fmla="*/ 1 w 2795"/>
                  <a:gd name="T83" fmla="*/ 13 h 4857"/>
                  <a:gd name="T84" fmla="*/ 1 w 2795"/>
                  <a:gd name="T85" fmla="*/ 13 h 4857"/>
                  <a:gd name="T86" fmla="*/ 2 w 2795"/>
                  <a:gd name="T87" fmla="*/ 13 h 485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795" h="4857">
                    <a:moveTo>
                      <a:pt x="2795" y="274"/>
                    </a:moveTo>
                    <a:lnTo>
                      <a:pt x="2782" y="273"/>
                    </a:lnTo>
                    <a:lnTo>
                      <a:pt x="2751" y="269"/>
                    </a:lnTo>
                    <a:lnTo>
                      <a:pt x="2728" y="265"/>
                    </a:lnTo>
                    <a:lnTo>
                      <a:pt x="2703" y="260"/>
                    </a:lnTo>
                    <a:lnTo>
                      <a:pt x="2673" y="253"/>
                    </a:lnTo>
                    <a:lnTo>
                      <a:pt x="2641" y="246"/>
                    </a:lnTo>
                    <a:lnTo>
                      <a:pt x="2606" y="236"/>
                    </a:lnTo>
                    <a:lnTo>
                      <a:pt x="2571" y="223"/>
                    </a:lnTo>
                    <a:lnTo>
                      <a:pt x="2534" y="210"/>
                    </a:lnTo>
                    <a:lnTo>
                      <a:pt x="2496" y="194"/>
                    </a:lnTo>
                    <a:lnTo>
                      <a:pt x="2476" y="185"/>
                    </a:lnTo>
                    <a:lnTo>
                      <a:pt x="2457" y="176"/>
                    </a:lnTo>
                    <a:lnTo>
                      <a:pt x="2439" y="166"/>
                    </a:lnTo>
                    <a:lnTo>
                      <a:pt x="2419" y="155"/>
                    </a:lnTo>
                    <a:lnTo>
                      <a:pt x="2401" y="143"/>
                    </a:lnTo>
                    <a:lnTo>
                      <a:pt x="2382" y="131"/>
                    </a:lnTo>
                    <a:lnTo>
                      <a:pt x="2364" y="119"/>
                    </a:lnTo>
                    <a:lnTo>
                      <a:pt x="2345" y="106"/>
                    </a:lnTo>
                    <a:lnTo>
                      <a:pt x="2320" y="85"/>
                    </a:lnTo>
                    <a:lnTo>
                      <a:pt x="2293" y="68"/>
                    </a:lnTo>
                    <a:lnTo>
                      <a:pt x="2267" y="52"/>
                    </a:lnTo>
                    <a:lnTo>
                      <a:pt x="2241" y="39"/>
                    </a:lnTo>
                    <a:lnTo>
                      <a:pt x="2214" y="27"/>
                    </a:lnTo>
                    <a:lnTo>
                      <a:pt x="2188" y="18"/>
                    </a:lnTo>
                    <a:lnTo>
                      <a:pt x="2161" y="10"/>
                    </a:lnTo>
                    <a:lnTo>
                      <a:pt x="2136" y="5"/>
                    </a:lnTo>
                    <a:lnTo>
                      <a:pt x="2109" y="1"/>
                    </a:lnTo>
                    <a:lnTo>
                      <a:pt x="2083" y="0"/>
                    </a:lnTo>
                    <a:lnTo>
                      <a:pt x="2057" y="0"/>
                    </a:lnTo>
                    <a:lnTo>
                      <a:pt x="2031" y="2"/>
                    </a:lnTo>
                    <a:lnTo>
                      <a:pt x="2006" y="7"/>
                    </a:lnTo>
                    <a:lnTo>
                      <a:pt x="1980" y="14"/>
                    </a:lnTo>
                    <a:lnTo>
                      <a:pt x="1955" y="21"/>
                    </a:lnTo>
                    <a:lnTo>
                      <a:pt x="1930" y="31"/>
                    </a:lnTo>
                    <a:lnTo>
                      <a:pt x="1905" y="42"/>
                    </a:lnTo>
                    <a:lnTo>
                      <a:pt x="1881" y="56"/>
                    </a:lnTo>
                    <a:lnTo>
                      <a:pt x="1857" y="72"/>
                    </a:lnTo>
                    <a:lnTo>
                      <a:pt x="1833" y="88"/>
                    </a:lnTo>
                    <a:lnTo>
                      <a:pt x="1810" y="108"/>
                    </a:lnTo>
                    <a:lnTo>
                      <a:pt x="1787" y="128"/>
                    </a:lnTo>
                    <a:lnTo>
                      <a:pt x="1764" y="151"/>
                    </a:lnTo>
                    <a:lnTo>
                      <a:pt x="1741" y="174"/>
                    </a:lnTo>
                    <a:lnTo>
                      <a:pt x="1720" y="201"/>
                    </a:lnTo>
                    <a:lnTo>
                      <a:pt x="1698" y="228"/>
                    </a:lnTo>
                    <a:lnTo>
                      <a:pt x="1678" y="257"/>
                    </a:lnTo>
                    <a:lnTo>
                      <a:pt x="1658" y="288"/>
                    </a:lnTo>
                    <a:lnTo>
                      <a:pt x="1638" y="320"/>
                    </a:lnTo>
                    <a:lnTo>
                      <a:pt x="1619" y="354"/>
                    </a:lnTo>
                    <a:lnTo>
                      <a:pt x="1600" y="390"/>
                    </a:lnTo>
                    <a:lnTo>
                      <a:pt x="1582" y="427"/>
                    </a:lnTo>
                    <a:lnTo>
                      <a:pt x="1564" y="468"/>
                    </a:lnTo>
                    <a:lnTo>
                      <a:pt x="1545" y="513"/>
                    </a:lnTo>
                    <a:lnTo>
                      <a:pt x="1525" y="562"/>
                    </a:lnTo>
                    <a:lnTo>
                      <a:pt x="1504" y="614"/>
                    </a:lnTo>
                    <a:lnTo>
                      <a:pt x="1461" y="730"/>
                    </a:lnTo>
                    <a:lnTo>
                      <a:pt x="1415" y="857"/>
                    </a:lnTo>
                    <a:lnTo>
                      <a:pt x="1367" y="992"/>
                    </a:lnTo>
                    <a:lnTo>
                      <a:pt x="1318" y="1133"/>
                    </a:lnTo>
                    <a:lnTo>
                      <a:pt x="1269" y="1279"/>
                    </a:lnTo>
                    <a:lnTo>
                      <a:pt x="1220" y="1427"/>
                    </a:lnTo>
                    <a:lnTo>
                      <a:pt x="1172" y="1573"/>
                    </a:lnTo>
                    <a:lnTo>
                      <a:pt x="1127" y="1716"/>
                    </a:lnTo>
                    <a:lnTo>
                      <a:pt x="1084" y="1854"/>
                    </a:lnTo>
                    <a:lnTo>
                      <a:pt x="1044" y="1985"/>
                    </a:lnTo>
                    <a:lnTo>
                      <a:pt x="1010" y="2105"/>
                    </a:lnTo>
                    <a:lnTo>
                      <a:pt x="978" y="2213"/>
                    </a:lnTo>
                    <a:lnTo>
                      <a:pt x="952" y="2306"/>
                    </a:lnTo>
                    <a:lnTo>
                      <a:pt x="933" y="2380"/>
                    </a:lnTo>
                    <a:lnTo>
                      <a:pt x="915" y="2453"/>
                    </a:lnTo>
                    <a:lnTo>
                      <a:pt x="893" y="2539"/>
                    </a:lnTo>
                    <a:lnTo>
                      <a:pt x="866" y="2635"/>
                    </a:lnTo>
                    <a:lnTo>
                      <a:pt x="837" y="2741"/>
                    </a:lnTo>
                    <a:lnTo>
                      <a:pt x="804" y="2853"/>
                    </a:lnTo>
                    <a:lnTo>
                      <a:pt x="768" y="2971"/>
                    </a:lnTo>
                    <a:lnTo>
                      <a:pt x="730" y="3093"/>
                    </a:lnTo>
                    <a:lnTo>
                      <a:pt x="690" y="3215"/>
                    </a:lnTo>
                    <a:lnTo>
                      <a:pt x="648" y="3338"/>
                    </a:lnTo>
                    <a:lnTo>
                      <a:pt x="605" y="3459"/>
                    </a:lnTo>
                    <a:lnTo>
                      <a:pt x="584" y="3518"/>
                    </a:lnTo>
                    <a:lnTo>
                      <a:pt x="562" y="3576"/>
                    </a:lnTo>
                    <a:lnTo>
                      <a:pt x="540" y="3632"/>
                    </a:lnTo>
                    <a:lnTo>
                      <a:pt x="518" y="3687"/>
                    </a:lnTo>
                    <a:lnTo>
                      <a:pt x="496" y="3739"/>
                    </a:lnTo>
                    <a:lnTo>
                      <a:pt x="474" y="3790"/>
                    </a:lnTo>
                    <a:lnTo>
                      <a:pt x="452" y="3839"/>
                    </a:lnTo>
                    <a:lnTo>
                      <a:pt x="430" y="3884"/>
                    </a:lnTo>
                    <a:lnTo>
                      <a:pt x="409" y="3927"/>
                    </a:lnTo>
                    <a:lnTo>
                      <a:pt x="388" y="3966"/>
                    </a:lnTo>
                    <a:lnTo>
                      <a:pt x="367" y="4003"/>
                    </a:lnTo>
                    <a:lnTo>
                      <a:pt x="346" y="4036"/>
                    </a:lnTo>
                    <a:lnTo>
                      <a:pt x="326" y="4068"/>
                    </a:lnTo>
                    <a:lnTo>
                      <a:pt x="305" y="4101"/>
                    </a:lnTo>
                    <a:lnTo>
                      <a:pt x="285" y="4134"/>
                    </a:lnTo>
                    <a:lnTo>
                      <a:pt x="264" y="4169"/>
                    </a:lnTo>
                    <a:lnTo>
                      <a:pt x="224" y="4240"/>
                    </a:lnTo>
                    <a:lnTo>
                      <a:pt x="186" y="4312"/>
                    </a:lnTo>
                    <a:lnTo>
                      <a:pt x="149" y="4385"/>
                    </a:lnTo>
                    <a:lnTo>
                      <a:pt x="115" y="4457"/>
                    </a:lnTo>
                    <a:lnTo>
                      <a:pt x="100" y="4491"/>
                    </a:lnTo>
                    <a:lnTo>
                      <a:pt x="84" y="4525"/>
                    </a:lnTo>
                    <a:lnTo>
                      <a:pt x="71" y="4559"/>
                    </a:lnTo>
                    <a:lnTo>
                      <a:pt x="58" y="4592"/>
                    </a:lnTo>
                    <a:lnTo>
                      <a:pt x="46" y="4622"/>
                    </a:lnTo>
                    <a:lnTo>
                      <a:pt x="35" y="4653"/>
                    </a:lnTo>
                    <a:lnTo>
                      <a:pt x="26" y="4682"/>
                    </a:lnTo>
                    <a:lnTo>
                      <a:pt x="18" y="4708"/>
                    </a:lnTo>
                    <a:lnTo>
                      <a:pt x="12" y="4734"/>
                    </a:lnTo>
                    <a:lnTo>
                      <a:pt x="6" y="4756"/>
                    </a:lnTo>
                    <a:lnTo>
                      <a:pt x="2" y="4778"/>
                    </a:lnTo>
                    <a:lnTo>
                      <a:pt x="0" y="4797"/>
                    </a:lnTo>
                    <a:lnTo>
                      <a:pt x="0" y="4814"/>
                    </a:lnTo>
                    <a:lnTo>
                      <a:pt x="1" y="4828"/>
                    </a:lnTo>
                    <a:lnTo>
                      <a:pt x="4" y="4839"/>
                    </a:lnTo>
                    <a:lnTo>
                      <a:pt x="9" y="4849"/>
                    </a:lnTo>
                    <a:lnTo>
                      <a:pt x="17" y="4854"/>
                    </a:lnTo>
                    <a:lnTo>
                      <a:pt x="26" y="4857"/>
                    </a:lnTo>
                    <a:lnTo>
                      <a:pt x="37" y="4856"/>
                    </a:lnTo>
                    <a:lnTo>
                      <a:pt x="50" y="4852"/>
                    </a:lnTo>
                    <a:lnTo>
                      <a:pt x="66" y="4845"/>
                    </a:lnTo>
                    <a:lnTo>
                      <a:pt x="82" y="4840"/>
                    </a:lnTo>
                    <a:lnTo>
                      <a:pt x="100" y="4835"/>
                    </a:lnTo>
                    <a:lnTo>
                      <a:pt x="118" y="4831"/>
                    </a:lnTo>
                    <a:lnTo>
                      <a:pt x="158" y="4822"/>
                    </a:lnTo>
                    <a:lnTo>
                      <a:pt x="200" y="4815"/>
                    </a:lnTo>
                    <a:lnTo>
                      <a:pt x="243" y="4810"/>
                    </a:lnTo>
                    <a:lnTo>
                      <a:pt x="287" y="4805"/>
                    </a:lnTo>
                    <a:lnTo>
                      <a:pt x="331" y="4800"/>
                    </a:lnTo>
                    <a:lnTo>
                      <a:pt x="374" y="4797"/>
                    </a:lnTo>
                    <a:lnTo>
                      <a:pt x="454" y="4794"/>
                    </a:lnTo>
                    <a:lnTo>
                      <a:pt x="519" y="4792"/>
                    </a:lnTo>
                    <a:lnTo>
                      <a:pt x="564" y="4792"/>
                    </a:lnTo>
                    <a:lnTo>
                      <a:pt x="580" y="4792"/>
                    </a:lnTo>
                    <a:lnTo>
                      <a:pt x="2795" y="274"/>
                    </a:lnTo>
                    <a:close/>
                  </a:path>
                </a:pathLst>
              </a:custGeom>
              <a:noFill/>
              <a:ln w="0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12" name="Freeform 407">
                <a:extLst>
                  <a:ext uri="{FF2B5EF4-FFF2-40B4-BE49-F238E27FC236}">
                    <a16:creationId xmlns:a16="http://schemas.microsoft.com/office/drawing/2014/main" id="{A538BFD7-C242-47CA-B6FE-C0BFEF61C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3" y="1553"/>
                <a:ext cx="29" cy="24"/>
              </a:xfrm>
              <a:custGeom>
                <a:avLst/>
                <a:gdLst>
                  <a:gd name="T0" fmla="*/ 0 w 537"/>
                  <a:gd name="T1" fmla="*/ 0 h 471"/>
                  <a:gd name="T2" fmla="*/ 0 w 537"/>
                  <a:gd name="T3" fmla="*/ 0 h 471"/>
                  <a:gd name="T4" fmla="*/ 0 w 537"/>
                  <a:gd name="T5" fmla="*/ 0 h 471"/>
                  <a:gd name="T6" fmla="*/ 0 w 537"/>
                  <a:gd name="T7" fmla="*/ 0 h 471"/>
                  <a:gd name="T8" fmla="*/ 1 w 537"/>
                  <a:gd name="T9" fmla="*/ 0 h 471"/>
                  <a:gd name="T10" fmla="*/ 1 w 537"/>
                  <a:gd name="T11" fmla="*/ 0 h 471"/>
                  <a:gd name="T12" fmla="*/ 1 w 537"/>
                  <a:gd name="T13" fmla="*/ 0 h 471"/>
                  <a:gd name="T14" fmla="*/ 1 w 537"/>
                  <a:gd name="T15" fmla="*/ 0 h 471"/>
                  <a:gd name="T16" fmla="*/ 1 w 537"/>
                  <a:gd name="T17" fmla="*/ 0 h 471"/>
                  <a:gd name="T18" fmla="*/ 1 w 537"/>
                  <a:gd name="T19" fmla="*/ 0 h 471"/>
                  <a:gd name="T20" fmla="*/ 1 w 537"/>
                  <a:gd name="T21" fmla="*/ 1 h 471"/>
                  <a:gd name="T22" fmla="*/ 1 w 537"/>
                  <a:gd name="T23" fmla="*/ 1 h 471"/>
                  <a:gd name="T24" fmla="*/ 1 w 537"/>
                  <a:gd name="T25" fmla="*/ 1 h 471"/>
                  <a:gd name="T26" fmla="*/ 1 w 537"/>
                  <a:gd name="T27" fmla="*/ 1 h 471"/>
                  <a:gd name="T28" fmla="*/ 1 w 537"/>
                  <a:gd name="T29" fmla="*/ 1 h 471"/>
                  <a:gd name="T30" fmla="*/ 2 w 537"/>
                  <a:gd name="T31" fmla="*/ 1 h 471"/>
                  <a:gd name="T32" fmla="*/ 2 w 537"/>
                  <a:gd name="T33" fmla="*/ 1 h 471"/>
                  <a:gd name="T34" fmla="*/ 2 w 537"/>
                  <a:gd name="T35" fmla="*/ 1 h 471"/>
                  <a:gd name="T36" fmla="*/ 2 w 537"/>
                  <a:gd name="T37" fmla="*/ 1 h 471"/>
                  <a:gd name="T38" fmla="*/ 2 w 537"/>
                  <a:gd name="T39" fmla="*/ 1 h 471"/>
                  <a:gd name="T40" fmla="*/ 2 w 537"/>
                  <a:gd name="T41" fmla="*/ 1 h 471"/>
                  <a:gd name="T42" fmla="*/ 2 w 537"/>
                  <a:gd name="T43" fmla="*/ 1 h 471"/>
                  <a:gd name="T44" fmla="*/ 2 w 537"/>
                  <a:gd name="T45" fmla="*/ 1 h 471"/>
                  <a:gd name="T46" fmla="*/ 2 w 537"/>
                  <a:gd name="T47" fmla="*/ 1 h 471"/>
                  <a:gd name="T48" fmla="*/ 2 w 537"/>
                  <a:gd name="T49" fmla="*/ 1 h 471"/>
                  <a:gd name="T50" fmla="*/ 2 w 537"/>
                  <a:gd name="T51" fmla="*/ 1 h 471"/>
                  <a:gd name="T52" fmla="*/ 2 w 537"/>
                  <a:gd name="T53" fmla="*/ 1 h 471"/>
                  <a:gd name="T54" fmla="*/ 1 w 537"/>
                  <a:gd name="T55" fmla="*/ 1 h 471"/>
                  <a:gd name="T56" fmla="*/ 1 w 537"/>
                  <a:gd name="T57" fmla="*/ 1 h 471"/>
                  <a:gd name="T58" fmla="*/ 1 w 537"/>
                  <a:gd name="T59" fmla="*/ 1 h 471"/>
                  <a:gd name="T60" fmla="*/ 1 w 537"/>
                  <a:gd name="T61" fmla="*/ 1 h 471"/>
                  <a:gd name="T62" fmla="*/ 1 w 537"/>
                  <a:gd name="T63" fmla="*/ 1 h 471"/>
                  <a:gd name="T64" fmla="*/ 1 w 537"/>
                  <a:gd name="T65" fmla="*/ 1 h 471"/>
                  <a:gd name="T66" fmla="*/ 1 w 537"/>
                  <a:gd name="T67" fmla="*/ 1 h 471"/>
                  <a:gd name="T68" fmla="*/ 1 w 537"/>
                  <a:gd name="T69" fmla="*/ 1 h 471"/>
                  <a:gd name="T70" fmla="*/ 1 w 537"/>
                  <a:gd name="T71" fmla="*/ 1 h 471"/>
                  <a:gd name="T72" fmla="*/ 1 w 537"/>
                  <a:gd name="T73" fmla="*/ 1 h 471"/>
                  <a:gd name="T74" fmla="*/ 1 w 537"/>
                  <a:gd name="T75" fmla="*/ 1 h 471"/>
                  <a:gd name="T76" fmla="*/ 1 w 537"/>
                  <a:gd name="T77" fmla="*/ 1 h 471"/>
                  <a:gd name="T78" fmla="*/ 1 w 537"/>
                  <a:gd name="T79" fmla="*/ 1 h 471"/>
                  <a:gd name="T80" fmla="*/ 1 w 537"/>
                  <a:gd name="T81" fmla="*/ 1 h 471"/>
                  <a:gd name="T82" fmla="*/ 1 w 537"/>
                  <a:gd name="T83" fmla="*/ 1 h 471"/>
                  <a:gd name="T84" fmla="*/ 1 w 537"/>
                  <a:gd name="T85" fmla="*/ 1 h 471"/>
                  <a:gd name="T86" fmla="*/ 1 w 537"/>
                  <a:gd name="T87" fmla="*/ 1 h 471"/>
                  <a:gd name="T88" fmla="*/ 1 w 537"/>
                  <a:gd name="T89" fmla="*/ 1 h 471"/>
                  <a:gd name="T90" fmla="*/ 1 w 537"/>
                  <a:gd name="T91" fmla="*/ 1 h 471"/>
                  <a:gd name="T92" fmla="*/ 1 w 537"/>
                  <a:gd name="T93" fmla="*/ 1 h 471"/>
                  <a:gd name="T94" fmla="*/ 1 w 537"/>
                  <a:gd name="T95" fmla="*/ 1 h 471"/>
                  <a:gd name="T96" fmla="*/ 1 w 537"/>
                  <a:gd name="T97" fmla="*/ 1 h 471"/>
                  <a:gd name="T98" fmla="*/ 1 w 537"/>
                  <a:gd name="T99" fmla="*/ 1 h 471"/>
                  <a:gd name="T100" fmla="*/ 1 w 537"/>
                  <a:gd name="T101" fmla="*/ 1 h 471"/>
                  <a:gd name="T102" fmla="*/ 1 w 537"/>
                  <a:gd name="T103" fmla="*/ 1 h 471"/>
                  <a:gd name="T104" fmla="*/ 1 w 537"/>
                  <a:gd name="T105" fmla="*/ 1 h 471"/>
                  <a:gd name="T106" fmla="*/ 0 w 537"/>
                  <a:gd name="T107" fmla="*/ 1 h 471"/>
                  <a:gd name="T108" fmla="*/ 0 w 537"/>
                  <a:gd name="T109" fmla="*/ 1 h 471"/>
                  <a:gd name="T110" fmla="*/ 0 w 537"/>
                  <a:gd name="T111" fmla="*/ 1 h 471"/>
                  <a:gd name="T112" fmla="*/ 0 w 537"/>
                  <a:gd name="T113" fmla="*/ 1 h 471"/>
                  <a:gd name="T114" fmla="*/ 0 w 537"/>
                  <a:gd name="T115" fmla="*/ 1 h 471"/>
                  <a:gd name="T116" fmla="*/ 0 w 537"/>
                  <a:gd name="T117" fmla="*/ 1 h 471"/>
                  <a:gd name="T118" fmla="*/ 0 w 537"/>
                  <a:gd name="T119" fmla="*/ 0 h 47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7" h="471">
                    <a:moveTo>
                      <a:pt x="0" y="0"/>
                    </a:moveTo>
                    <a:lnTo>
                      <a:pt x="17" y="8"/>
                    </a:lnTo>
                    <a:lnTo>
                      <a:pt x="62" y="31"/>
                    </a:lnTo>
                    <a:lnTo>
                      <a:pt x="128" y="63"/>
                    </a:lnTo>
                    <a:lnTo>
                      <a:pt x="207" y="100"/>
                    </a:lnTo>
                    <a:lnTo>
                      <a:pt x="250" y="120"/>
                    </a:lnTo>
                    <a:lnTo>
                      <a:pt x="292" y="138"/>
                    </a:lnTo>
                    <a:lnTo>
                      <a:pt x="334" y="155"/>
                    </a:lnTo>
                    <a:lnTo>
                      <a:pt x="375" y="172"/>
                    </a:lnTo>
                    <a:lnTo>
                      <a:pt x="413" y="185"/>
                    </a:lnTo>
                    <a:lnTo>
                      <a:pt x="447" y="196"/>
                    </a:lnTo>
                    <a:lnTo>
                      <a:pt x="464" y="201"/>
                    </a:lnTo>
                    <a:lnTo>
                      <a:pt x="478" y="204"/>
                    </a:lnTo>
                    <a:lnTo>
                      <a:pt x="491" y="206"/>
                    </a:lnTo>
                    <a:lnTo>
                      <a:pt x="504" y="207"/>
                    </a:lnTo>
                    <a:lnTo>
                      <a:pt x="514" y="209"/>
                    </a:lnTo>
                    <a:lnTo>
                      <a:pt x="522" y="211"/>
                    </a:lnTo>
                    <a:lnTo>
                      <a:pt x="528" y="215"/>
                    </a:lnTo>
                    <a:lnTo>
                      <a:pt x="533" y="221"/>
                    </a:lnTo>
                    <a:lnTo>
                      <a:pt x="535" y="227"/>
                    </a:lnTo>
                    <a:lnTo>
                      <a:pt x="537" y="235"/>
                    </a:lnTo>
                    <a:lnTo>
                      <a:pt x="536" y="243"/>
                    </a:lnTo>
                    <a:lnTo>
                      <a:pt x="535" y="253"/>
                    </a:lnTo>
                    <a:lnTo>
                      <a:pt x="532" y="263"/>
                    </a:lnTo>
                    <a:lnTo>
                      <a:pt x="527" y="274"/>
                    </a:lnTo>
                    <a:lnTo>
                      <a:pt x="522" y="285"/>
                    </a:lnTo>
                    <a:lnTo>
                      <a:pt x="516" y="298"/>
                    </a:lnTo>
                    <a:lnTo>
                      <a:pt x="508" y="310"/>
                    </a:lnTo>
                    <a:lnTo>
                      <a:pt x="500" y="322"/>
                    </a:lnTo>
                    <a:lnTo>
                      <a:pt x="490" y="336"/>
                    </a:lnTo>
                    <a:lnTo>
                      <a:pt x="481" y="348"/>
                    </a:lnTo>
                    <a:lnTo>
                      <a:pt x="460" y="373"/>
                    </a:lnTo>
                    <a:lnTo>
                      <a:pt x="437" y="397"/>
                    </a:lnTo>
                    <a:lnTo>
                      <a:pt x="425" y="408"/>
                    </a:lnTo>
                    <a:lnTo>
                      <a:pt x="414" y="420"/>
                    </a:lnTo>
                    <a:lnTo>
                      <a:pt x="401" y="429"/>
                    </a:lnTo>
                    <a:lnTo>
                      <a:pt x="390" y="438"/>
                    </a:lnTo>
                    <a:lnTo>
                      <a:pt x="378" y="446"/>
                    </a:lnTo>
                    <a:lnTo>
                      <a:pt x="367" y="453"/>
                    </a:lnTo>
                    <a:lnTo>
                      <a:pt x="355" y="459"/>
                    </a:lnTo>
                    <a:lnTo>
                      <a:pt x="345" y="465"/>
                    </a:lnTo>
                    <a:lnTo>
                      <a:pt x="335" y="468"/>
                    </a:lnTo>
                    <a:lnTo>
                      <a:pt x="325" y="470"/>
                    </a:lnTo>
                    <a:lnTo>
                      <a:pt x="316" y="471"/>
                    </a:lnTo>
                    <a:lnTo>
                      <a:pt x="308" y="470"/>
                    </a:lnTo>
                    <a:lnTo>
                      <a:pt x="300" y="467"/>
                    </a:lnTo>
                    <a:lnTo>
                      <a:pt x="292" y="462"/>
                    </a:lnTo>
                    <a:lnTo>
                      <a:pt x="284" y="457"/>
                    </a:lnTo>
                    <a:lnTo>
                      <a:pt x="274" y="451"/>
                    </a:lnTo>
                    <a:lnTo>
                      <a:pt x="256" y="436"/>
                    </a:lnTo>
                    <a:lnTo>
                      <a:pt x="235" y="417"/>
                    </a:lnTo>
                    <a:lnTo>
                      <a:pt x="216" y="396"/>
                    </a:lnTo>
                    <a:lnTo>
                      <a:pt x="196" y="372"/>
                    </a:lnTo>
                    <a:lnTo>
                      <a:pt x="175" y="348"/>
                    </a:lnTo>
                    <a:lnTo>
                      <a:pt x="156" y="323"/>
                    </a:lnTo>
                    <a:lnTo>
                      <a:pt x="121" y="274"/>
                    </a:lnTo>
                    <a:lnTo>
                      <a:pt x="91" y="233"/>
                    </a:lnTo>
                    <a:lnTo>
                      <a:pt x="72" y="204"/>
                    </a:lnTo>
                    <a:lnTo>
                      <a:pt x="65" y="1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C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13" name="Freeform 408">
                <a:extLst>
                  <a:ext uri="{FF2B5EF4-FFF2-40B4-BE49-F238E27FC236}">
                    <a16:creationId xmlns:a16="http://schemas.microsoft.com/office/drawing/2014/main" id="{87E1E1F3-F014-4F8F-BB64-482650FCAA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19" y="1559"/>
                <a:ext cx="98" cy="237"/>
              </a:xfrm>
              <a:custGeom>
                <a:avLst/>
                <a:gdLst>
                  <a:gd name="T0" fmla="*/ 0 w 1862"/>
                  <a:gd name="T1" fmla="*/ 12 h 4512"/>
                  <a:gd name="T2" fmla="*/ 0 w 1862"/>
                  <a:gd name="T3" fmla="*/ 12 h 4512"/>
                  <a:gd name="T4" fmla="*/ 1 w 1862"/>
                  <a:gd name="T5" fmla="*/ 11 h 4512"/>
                  <a:gd name="T6" fmla="*/ 1 w 1862"/>
                  <a:gd name="T7" fmla="*/ 11 h 4512"/>
                  <a:gd name="T8" fmla="*/ 1 w 1862"/>
                  <a:gd name="T9" fmla="*/ 11 h 4512"/>
                  <a:gd name="T10" fmla="*/ 1 w 1862"/>
                  <a:gd name="T11" fmla="*/ 10 h 4512"/>
                  <a:gd name="T12" fmla="*/ 1 w 1862"/>
                  <a:gd name="T13" fmla="*/ 10 h 4512"/>
                  <a:gd name="T14" fmla="*/ 2 w 1862"/>
                  <a:gd name="T15" fmla="*/ 9 h 4512"/>
                  <a:gd name="T16" fmla="*/ 2 w 1862"/>
                  <a:gd name="T17" fmla="*/ 9 h 4512"/>
                  <a:gd name="T18" fmla="*/ 2 w 1862"/>
                  <a:gd name="T19" fmla="*/ 8 h 4512"/>
                  <a:gd name="T20" fmla="*/ 2 w 1862"/>
                  <a:gd name="T21" fmla="*/ 7 h 4512"/>
                  <a:gd name="T22" fmla="*/ 3 w 1862"/>
                  <a:gd name="T23" fmla="*/ 6 h 4512"/>
                  <a:gd name="T24" fmla="*/ 3 w 1862"/>
                  <a:gd name="T25" fmla="*/ 5 h 4512"/>
                  <a:gd name="T26" fmla="*/ 3 w 1862"/>
                  <a:gd name="T27" fmla="*/ 5 h 4512"/>
                  <a:gd name="T28" fmla="*/ 3 w 1862"/>
                  <a:gd name="T29" fmla="*/ 6 h 4512"/>
                  <a:gd name="T30" fmla="*/ 2 w 1862"/>
                  <a:gd name="T31" fmla="*/ 7 h 4512"/>
                  <a:gd name="T32" fmla="*/ 2 w 1862"/>
                  <a:gd name="T33" fmla="*/ 8 h 4512"/>
                  <a:gd name="T34" fmla="*/ 2 w 1862"/>
                  <a:gd name="T35" fmla="*/ 8 h 4512"/>
                  <a:gd name="T36" fmla="*/ 2 w 1862"/>
                  <a:gd name="T37" fmla="*/ 9 h 4512"/>
                  <a:gd name="T38" fmla="*/ 2 w 1862"/>
                  <a:gd name="T39" fmla="*/ 9 h 4512"/>
                  <a:gd name="T40" fmla="*/ 1 w 1862"/>
                  <a:gd name="T41" fmla="*/ 10 h 4512"/>
                  <a:gd name="T42" fmla="*/ 1 w 1862"/>
                  <a:gd name="T43" fmla="*/ 10 h 4512"/>
                  <a:gd name="T44" fmla="*/ 1 w 1862"/>
                  <a:gd name="T45" fmla="*/ 11 h 4512"/>
                  <a:gd name="T46" fmla="*/ 1 w 1862"/>
                  <a:gd name="T47" fmla="*/ 11 h 4512"/>
                  <a:gd name="T48" fmla="*/ 1 w 1862"/>
                  <a:gd name="T49" fmla="*/ 12 h 4512"/>
                  <a:gd name="T50" fmla="*/ 0 w 1862"/>
                  <a:gd name="T51" fmla="*/ 12 h 4512"/>
                  <a:gd name="T52" fmla="*/ 0 w 1862"/>
                  <a:gd name="T53" fmla="*/ 12 h 4512"/>
                  <a:gd name="T54" fmla="*/ 3 w 1862"/>
                  <a:gd name="T55" fmla="*/ 5 h 4512"/>
                  <a:gd name="T56" fmla="*/ 3 w 1862"/>
                  <a:gd name="T57" fmla="*/ 4 h 4512"/>
                  <a:gd name="T58" fmla="*/ 4 w 1862"/>
                  <a:gd name="T59" fmla="*/ 3 h 4512"/>
                  <a:gd name="T60" fmla="*/ 4 w 1862"/>
                  <a:gd name="T61" fmla="*/ 2 h 4512"/>
                  <a:gd name="T62" fmla="*/ 4 w 1862"/>
                  <a:gd name="T63" fmla="*/ 2 h 4512"/>
                  <a:gd name="T64" fmla="*/ 4 w 1862"/>
                  <a:gd name="T65" fmla="*/ 2 h 4512"/>
                  <a:gd name="T66" fmla="*/ 4 w 1862"/>
                  <a:gd name="T67" fmla="*/ 1 h 4512"/>
                  <a:gd name="T68" fmla="*/ 4 w 1862"/>
                  <a:gd name="T69" fmla="*/ 1 h 4512"/>
                  <a:gd name="T70" fmla="*/ 4 w 1862"/>
                  <a:gd name="T71" fmla="*/ 1 h 4512"/>
                  <a:gd name="T72" fmla="*/ 5 w 1862"/>
                  <a:gd name="T73" fmla="*/ 1 h 4512"/>
                  <a:gd name="T74" fmla="*/ 5 w 1862"/>
                  <a:gd name="T75" fmla="*/ 0 h 4512"/>
                  <a:gd name="T76" fmla="*/ 5 w 1862"/>
                  <a:gd name="T77" fmla="*/ 0 h 4512"/>
                  <a:gd name="T78" fmla="*/ 5 w 1862"/>
                  <a:gd name="T79" fmla="*/ 0 h 4512"/>
                  <a:gd name="T80" fmla="*/ 5 w 1862"/>
                  <a:gd name="T81" fmla="*/ 0 h 4512"/>
                  <a:gd name="T82" fmla="*/ 5 w 1862"/>
                  <a:gd name="T83" fmla="*/ 0 h 4512"/>
                  <a:gd name="T84" fmla="*/ 5 w 1862"/>
                  <a:gd name="T85" fmla="*/ 0 h 4512"/>
                  <a:gd name="T86" fmla="*/ 5 w 1862"/>
                  <a:gd name="T87" fmla="*/ 0 h 4512"/>
                  <a:gd name="T88" fmla="*/ 5 w 1862"/>
                  <a:gd name="T89" fmla="*/ 1 h 4512"/>
                  <a:gd name="T90" fmla="*/ 5 w 1862"/>
                  <a:gd name="T91" fmla="*/ 1 h 4512"/>
                  <a:gd name="T92" fmla="*/ 4 w 1862"/>
                  <a:gd name="T93" fmla="*/ 1 h 4512"/>
                  <a:gd name="T94" fmla="*/ 4 w 1862"/>
                  <a:gd name="T95" fmla="*/ 1 h 4512"/>
                  <a:gd name="T96" fmla="*/ 4 w 1862"/>
                  <a:gd name="T97" fmla="*/ 2 h 4512"/>
                  <a:gd name="T98" fmla="*/ 4 w 1862"/>
                  <a:gd name="T99" fmla="*/ 2 h 4512"/>
                  <a:gd name="T100" fmla="*/ 4 w 1862"/>
                  <a:gd name="T101" fmla="*/ 2 h 4512"/>
                  <a:gd name="T102" fmla="*/ 4 w 1862"/>
                  <a:gd name="T103" fmla="*/ 3 h 4512"/>
                  <a:gd name="T104" fmla="*/ 3 w 1862"/>
                  <a:gd name="T105" fmla="*/ 4 h 4512"/>
                  <a:gd name="T106" fmla="*/ 3 w 1862"/>
                  <a:gd name="T107" fmla="*/ 4 h 4512"/>
                  <a:gd name="T108" fmla="*/ 3 w 1862"/>
                  <a:gd name="T109" fmla="*/ 5 h 451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862" h="4512">
                    <a:moveTo>
                      <a:pt x="0" y="4497"/>
                    </a:moveTo>
                    <a:lnTo>
                      <a:pt x="46" y="4430"/>
                    </a:lnTo>
                    <a:lnTo>
                      <a:pt x="90" y="4361"/>
                    </a:lnTo>
                    <a:lnTo>
                      <a:pt x="134" y="4289"/>
                    </a:lnTo>
                    <a:lnTo>
                      <a:pt x="176" y="4215"/>
                    </a:lnTo>
                    <a:lnTo>
                      <a:pt x="218" y="4140"/>
                    </a:lnTo>
                    <a:lnTo>
                      <a:pt x="259" y="4063"/>
                    </a:lnTo>
                    <a:lnTo>
                      <a:pt x="299" y="3984"/>
                    </a:lnTo>
                    <a:lnTo>
                      <a:pt x="338" y="3903"/>
                    </a:lnTo>
                    <a:lnTo>
                      <a:pt x="377" y="3822"/>
                    </a:lnTo>
                    <a:lnTo>
                      <a:pt x="415" y="3739"/>
                    </a:lnTo>
                    <a:lnTo>
                      <a:pt x="452" y="3654"/>
                    </a:lnTo>
                    <a:lnTo>
                      <a:pt x="488" y="3568"/>
                    </a:lnTo>
                    <a:lnTo>
                      <a:pt x="523" y="3482"/>
                    </a:lnTo>
                    <a:lnTo>
                      <a:pt x="558" y="3394"/>
                    </a:lnTo>
                    <a:lnTo>
                      <a:pt x="592" y="3305"/>
                    </a:lnTo>
                    <a:lnTo>
                      <a:pt x="626" y="3216"/>
                    </a:lnTo>
                    <a:lnTo>
                      <a:pt x="659" y="3126"/>
                    </a:lnTo>
                    <a:lnTo>
                      <a:pt x="691" y="3036"/>
                    </a:lnTo>
                    <a:lnTo>
                      <a:pt x="723" y="2945"/>
                    </a:lnTo>
                    <a:lnTo>
                      <a:pt x="754" y="2852"/>
                    </a:lnTo>
                    <a:lnTo>
                      <a:pt x="814" y="2669"/>
                    </a:lnTo>
                    <a:lnTo>
                      <a:pt x="873" y="2485"/>
                    </a:lnTo>
                    <a:lnTo>
                      <a:pt x="930" y="2302"/>
                    </a:lnTo>
                    <a:lnTo>
                      <a:pt x="985" y="2120"/>
                    </a:lnTo>
                    <a:lnTo>
                      <a:pt x="1039" y="1941"/>
                    </a:lnTo>
                    <a:lnTo>
                      <a:pt x="1092" y="1764"/>
                    </a:lnTo>
                    <a:lnTo>
                      <a:pt x="1116" y="1771"/>
                    </a:lnTo>
                    <a:lnTo>
                      <a:pt x="1064" y="1948"/>
                    </a:lnTo>
                    <a:lnTo>
                      <a:pt x="1010" y="2128"/>
                    </a:lnTo>
                    <a:lnTo>
                      <a:pt x="954" y="2310"/>
                    </a:lnTo>
                    <a:lnTo>
                      <a:pt x="897" y="2494"/>
                    </a:lnTo>
                    <a:lnTo>
                      <a:pt x="839" y="2679"/>
                    </a:lnTo>
                    <a:lnTo>
                      <a:pt x="778" y="2863"/>
                    </a:lnTo>
                    <a:lnTo>
                      <a:pt x="747" y="2954"/>
                    </a:lnTo>
                    <a:lnTo>
                      <a:pt x="715" y="3045"/>
                    </a:lnTo>
                    <a:lnTo>
                      <a:pt x="682" y="3136"/>
                    </a:lnTo>
                    <a:lnTo>
                      <a:pt x="649" y="3226"/>
                    </a:lnTo>
                    <a:lnTo>
                      <a:pt x="616" y="3316"/>
                    </a:lnTo>
                    <a:lnTo>
                      <a:pt x="582" y="3405"/>
                    </a:lnTo>
                    <a:lnTo>
                      <a:pt x="547" y="3493"/>
                    </a:lnTo>
                    <a:lnTo>
                      <a:pt x="511" y="3580"/>
                    </a:lnTo>
                    <a:lnTo>
                      <a:pt x="475" y="3666"/>
                    </a:lnTo>
                    <a:lnTo>
                      <a:pt x="437" y="3750"/>
                    </a:lnTo>
                    <a:lnTo>
                      <a:pt x="400" y="3834"/>
                    </a:lnTo>
                    <a:lnTo>
                      <a:pt x="362" y="3916"/>
                    </a:lnTo>
                    <a:lnTo>
                      <a:pt x="322" y="3997"/>
                    </a:lnTo>
                    <a:lnTo>
                      <a:pt x="282" y="4075"/>
                    </a:lnTo>
                    <a:lnTo>
                      <a:pt x="241" y="4153"/>
                    </a:lnTo>
                    <a:lnTo>
                      <a:pt x="199" y="4229"/>
                    </a:lnTo>
                    <a:lnTo>
                      <a:pt x="156" y="4302"/>
                    </a:lnTo>
                    <a:lnTo>
                      <a:pt x="112" y="4374"/>
                    </a:lnTo>
                    <a:lnTo>
                      <a:pt x="68" y="4445"/>
                    </a:lnTo>
                    <a:lnTo>
                      <a:pt x="22" y="4512"/>
                    </a:lnTo>
                    <a:lnTo>
                      <a:pt x="0" y="4497"/>
                    </a:lnTo>
                    <a:close/>
                    <a:moveTo>
                      <a:pt x="1092" y="1764"/>
                    </a:moveTo>
                    <a:lnTo>
                      <a:pt x="1140" y="1601"/>
                    </a:lnTo>
                    <a:lnTo>
                      <a:pt x="1188" y="1441"/>
                    </a:lnTo>
                    <a:lnTo>
                      <a:pt x="1235" y="1287"/>
                    </a:lnTo>
                    <a:lnTo>
                      <a:pt x="1281" y="1138"/>
                    </a:lnTo>
                    <a:lnTo>
                      <a:pt x="1327" y="995"/>
                    </a:lnTo>
                    <a:lnTo>
                      <a:pt x="1373" y="858"/>
                    </a:lnTo>
                    <a:lnTo>
                      <a:pt x="1396" y="793"/>
                    </a:lnTo>
                    <a:lnTo>
                      <a:pt x="1418" y="729"/>
                    </a:lnTo>
                    <a:lnTo>
                      <a:pt x="1442" y="668"/>
                    </a:lnTo>
                    <a:lnTo>
                      <a:pt x="1464" y="607"/>
                    </a:lnTo>
                    <a:lnTo>
                      <a:pt x="1487" y="550"/>
                    </a:lnTo>
                    <a:lnTo>
                      <a:pt x="1510" y="495"/>
                    </a:lnTo>
                    <a:lnTo>
                      <a:pt x="1533" y="442"/>
                    </a:lnTo>
                    <a:lnTo>
                      <a:pt x="1556" y="391"/>
                    </a:lnTo>
                    <a:lnTo>
                      <a:pt x="1580" y="343"/>
                    </a:lnTo>
                    <a:lnTo>
                      <a:pt x="1603" y="297"/>
                    </a:lnTo>
                    <a:lnTo>
                      <a:pt x="1627" y="254"/>
                    </a:lnTo>
                    <a:lnTo>
                      <a:pt x="1650" y="214"/>
                    </a:lnTo>
                    <a:lnTo>
                      <a:pt x="1675" y="177"/>
                    </a:lnTo>
                    <a:lnTo>
                      <a:pt x="1699" y="142"/>
                    </a:lnTo>
                    <a:lnTo>
                      <a:pt x="1723" y="110"/>
                    </a:lnTo>
                    <a:lnTo>
                      <a:pt x="1748" y="81"/>
                    </a:lnTo>
                    <a:lnTo>
                      <a:pt x="1773" y="56"/>
                    </a:lnTo>
                    <a:lnTo>
                      <a:pt x="1798" y="34"/>
                    </a:lnTo>
                    <a:lnTo>
                      <a:pt x="1823" y="15"/>
                    </a:lnTo>
                    <a:lnTo>
                      <a:pt x="1850" y="0"/>
                    </a:lnTo>
                    <a:lnTo>
                      <a:pt x="1862" y="22"/>
                    </a:lnTo>
                    <a:lnTo>
                      <a:pt x="1837" y="37"/>
                    </a:lnTo>
                    <a:lnTo>
                      <a:pt x="1812" y="56"/>
                    </a:lnTo>
                    <a:lnTo>
                      <a:pt x="1788" y="77"/>
                    </a:lnTo>
                    <a:lnTo>
                      <a:pt x="1763" y="103"/>
                    </a:lnTo>
                    <a:lnTo>
                      <a:pt x="1739" y="131"/>
                    </a:lnTo>
                    <a:lnTo>
                      <a:pt x="1716" y="162"/>
                    </a:lnTo>
                    <a:lnTo>
                      <a:pt x="1692" y="196"/>
                    </a:lnTo>
                    <a:lnTo>
                      <a:pt x="1669" y="233"/>
                    </a:lnTo>
                    <a:lnTo>
                      <a:pt x="1645" y="273"/>
                    </a:lnTo>
                    <a:lnTo>
                      <a:pt x="1622" y="316"/>
                    </a:lnTo>
                    <a:lnTo>
                      <a:pt x="1599" y="361"/>
                    </a:lnTo>
                    <a:lnTo>
                      <a:pt x="1577" y="408"/>
                    </a:lnTo>
                    <a:lnTo>
                      <a:pt x="1553" y="459"/>
                    </a:lnTo>
                    <a:lnTo>
                      <a:pt x="1531" y="511"/>
                    </a:lnTo>
                    <a:lnTo>
                      <a:pt x="1508" y="565"/>
                    </a:lnTo>
                    <a:lnTo>
                      <a:pt x="1486" y="623"/>
                    </a:lnTo>
                    <a:lnTo>
                      <a:pt x="1463" y="682"/>
                    </a:lnTo>
                    <a:lnTo>
                      <a:pt x="1441" y="743"/>
                    </a:lnTo>
                    <a:lnTo>
                      <a:pt x="1418" y="807"/>
                    </a:lnTo>
                    <a:lnTo>
                      <a:pt x="1396" y="871"/>
                    </a:lnTo>
                    <a:lnTo>
                      <a:pt x="1350" y="1008"/>
                    </a:lnTo>
                    <a:lnTo>
                      <a:pt x="1304" y="1150"/>
                    </a:lnTo>
                    <a:lnTo>
                      <a:pt x="1258" y="1298"/>
                    </a:lnTo>
                    <a:lnTo>
                      <a:pt x="1212" y="1452"/>
                    </a:lnTo>
                    <a:lnTo>
                      <a:pt x="1164" y="1609"/>
                    </a:lnTo>
                    <a:lnTo>
                      <a:pt x="1116" y="1771"/>
                    </a:lnTo>
                    <a:lnTo>
                      <a:pt x="1092" y="1764"/>
                    </a:lnTo>
                    <a:close/>
                  </a:path>
                </a:pathLst>
              </a:custGeom>
              <a:solidFill>
                <a:srgbClr val="CCA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14" name="Freeform 409">
                <a:extLst>
                  <a:ext uri="{FF2B5EF4-FFF2-40B4-BE49-F238E27FC236}">
                    <a16:creationId xmlns:a16="http://schemas.microsoft.com/office/drawing/2014/main" id="{28F6E04D-73A9-48C5-B09A-AC6193AC87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22" y="1559"/>
                <a:ext cx="96" cy="237"/>
              </a:xfrm>
              <a:custGeom>
                <a:avLst/>
                <a:gdLst>
                  <a:gd name="T0" fmla="*/ 0 w 1821"/>
                  <a:gd name="T1" fmla="*/ 12 h 4503"/>
                  <a:gd name="T2" fmla="*/ 0 w 1821"/>
                  <a:gd name="T3" fmla="*/ 12 h 4503"/>
                  <a:gd name="T4" fmla="*/ 1 w 1821"/>
                  <a:gd name="T5" fmla="*/ 11 h 4503"/>
                  <a:gd name="T6" fmla="*/ 1 w 1821"/>
                  <a:gd name="T7" fmla="*/ 11 h 4503"/>
                  <a:gd name="T8" fmla="*/ 1 w 1821"/>
                  <a:gd name="T9" fmla="*/ 11 h 4503"/>
                  <a:gd name="T10" fmla="*/ 1 w 1821"/>
                  <a:gd name="T11" fmla="*/ 10 h 4503"/>
                  <a:gd name="T12" fmla="*/ 1 w 1821"/>
                  <a:gd name="T13" fmla="*/ 10 h 4503"/>
                  <a:gd name="T14" fmla="*/ 2 w 1821"/>
                  <a:gd name="T15" fmla="*/ 9 h 4503"/>
                  <a:gd name="T16" fmla="*/ 2 w 1821"/>
                  <a:gd name="T17" fmla="*/ 9 h 4503"/>
                  <a:gd name="T18" fmla="*/ 2 w 1821"/>
                  <a:gd name="T19" fmla="*/ 8 h 4503"/>
                  <a:gd name="T20" fmla="*/ 2 w 1821"/>
                  <a:gd name="T21" fmla="*/ 8 h 4503"/>
                  <a:gd name="T22" fmla="*/ 2 w 1821"/>
                  <a:gd name="T23" fmla="*/ 7 h 4503"/>
                  <a:gd name="T24" fmla="*/ 3 w 1821"/>
                  <a:gd name="T25" fmla="*/ 6 h 4503"/>
                  <a:gd name="T26" fmla="*/ 3 w 1821"/>
                  <a:gd name="T27" fmla="*/ 5 h 4503"/>
                  <a:gd name="T28" fmla="*/ 3 w 1821"/>
                  <a:gd name="T29" fmla="*/ 6 h 4503"/>
                  <a:gd name="T30" fmla="*/ 2 w 1821"/>
                  <a:gd name="T31" fmla="*/ 7 h 4503"/>
                  <a:gd name="T32" fmla="*/ 2 w 1821"/>
                  <a:gd name="T33" fmla="*/ 8 h 4503"/>
                  <a:gd name="T34" fmla="*/ 2 w 1821"/>
                  <a:gd name="T35" fmla="*/ 9 h 4503"/>
                  <a:gd name="T36" fmla="*/ 2 w 1821"/>
                  <a:gd name="T37" fmla="*/ 9 h 4503"/>
                  <a:gd name="T38" fmla="*/ 2 w 1821"/>
                  <a:gd name="T39" fmla="*/ 9 h 4503"/>
                  <a:gd name="T40" fmla="*/ 1 w 1821"/>
                  <a:gd name="T41" fmla="*/ 10 h 4503"/>
                  <a:gd name="T42" fmla="*/ 1 w 1821"/>
                  <a:gd name="T43" fmla="*/ 10 h 4503"/>
                  <a:gd name="T44" fmla="*/ 1 w 1821"/>
                  <a:gd name="T45" fmla="*/ 11 h 4503"/>
                  <a:gd name="T46" fmla="*/ 1 w 1821"/>
                  <a:gd name="T47" fmla="*/ 11 h 4503"/>
                  <a:gd name="T48" fmla="*/ 1 w 1821"/>
                  <a:gd name="T49" fmla="*/ 12 h 4503"/>
                  <a:gd name="T50" fmla="*/ 0 w 1821"/>
                  <a:gd name="T51" fmla="*/ 12 h 4503"/>
                  <a:gd name="T52" fmla="*/ 0 w 1821"/>
                  <a:gd name="T53" fmla="*/ 12 h 4503"/>
                  <a:gd name="T54" fmla="*/ 3 w 1821"/>
                  <a:gd name="T55" fmla="*/ 5 h 4503"/>
                  <a:gd name="T56" fmla="*/ 3 w 1821"/>
                  <a:gd name="T57" fmla="*/ 4 h 4503"/>
                  <a:gd name="T58" fmla="*/ 3 w 1821"/>
                  <a:gd name="T59" fmla="*/ 3 h 4503"/>
                  <a:gd name="T60" fmla="*/ 4 w 1821"/>
                  <a:gd name="T61" fmla="*/ 3 h 4503"/>
                  <a:gd name="T62" fmla="*/ 4 w 1821"/>
                  <a:gd name="T63" fmla="*/ 2 h 4503"/>
                  <a:gd name="T64" fmla="*/ 4 w 1821"/>
                  <a:gd name="T65" fmla="*/ 2 h 4503"/>
                  <a:gd name="T66" fmla="*/ 4 w 1821"/>
                  <a:gd name="T67" fmla="*/ 2 h 4503"/>
                  <a:gd name="T68" fmla="*/ 4 w 1821"/>
                  <a:gd name="T69" fmla="*/ 1 h 4503"/>
                  <a:gd name="T70" fmla="*/ 4 w 1821"/>
                  <a:gd name="T71" fmla="*/ 1 h 4503"/>
                  <a:gd name="T72" fmla="*/ 4 w 1821"/>
                  <a:gd name="T73" fmla="*/ 1 h 4503"/>
                  <a:gd name="T74" fmla="*/ 5 w 1821"/>
                  <a:gd name="T75" fmla="*/ 1 h 4503"/>
                  <a:gd name="T76" fmla="*/ 5 w 1821"/>
                  <a:gd name="T77" fmla="*/ 0 h 4503"/>
                  <a:gd name="T78" fmla="*/ 5 w 1821"/>
                  <a:gd name="T79" fmla="*/ 0 h 4503"/>
                  <a:gd name="T80" fmla="*/ 5 w 1821"/>
                  <a:gd name="T81" fmla="*/ 0 h 4503"/>
                  <a:gd name="T82" fmla="*/ 5 w 1821"/>
                  <a:gd name="T83" fmla="*/ 0 h 4503"/>
                  <a:gd name="T84" fmla="*/ 5 w 1821"/>
                  <a:gd name="T85" fmla="*/ 0 h 4503"/>
                  <a:gd name="T86" fmla="*/ 5 w 1821"/>
                  <a:gd name="T87" fmla="*/ 0 h 4503"/>
                  <a:gd name="T88" fmla="*/ 5 w 1821"/>
                  <a:gd name="T89" fmla="*/ 1 h 4503"/>
                  <a:gd name="T90" fmla="*/ 4 w 1821"/>
                  <a:gd name="T91" fmla="*/ 1 h 4503"/>
                  <a:gd name="T92" fmla="*/ 4 w 1821"/>
                  <a:gd name="T93" fmla="*/ 1 h 4503"/>
                  <a:gd name="T94" fmla="*/ 4 w 1821"/>
                  <a:gd name="T95" fmla="*/ 1 h 4503"/>
                  <a:gd name="T96" fmla="*/ 4 w 1821"/>
                  <a:gd name="T97" fmla="*/ 2 h 4503"/>
                  <a:gd name="T98" fmla="*/ 4 w 1821"/>
                  <a:gd name="T99" fmla="*/ 2 h 4503"/>
                  <a:gd name="T100" fmla="*/ 4 w 1821"/>
                  <a:gd name="T101" fmla="*/ 2 h 4503"/>
                  <a:gd name="T102" fmla="*/ 4 w 1821"/>
                  <a:gd name="T103" fmla="*/ 3 h 4503"/>
                  <a:gd name="T104" fmla="*/ 3 w 1821"/>
                  <a:gd name="T105" fmla="*/ 4 h 4503"/>
                  <a:gd name="T106" fmla="*/ 3 w 1821"/>
                  <a:gd name="T107" fmla="*/ 5 h 4503"/>
                  <a:gd name="T108" fmla="*/ 3 w 1821"/>
                  <a:gd name="T109" fmla="*/ 5 h 450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821" h="4503">
                    <a:moveTo>
                      <a:pt x="0" y="4489"/>
                    </a:moveTo>
                    <a:lnTo>
                      <a:pt x="44" y="4423"/>
                    </a:lnTo>
                    <a:lnTo>
                      <a:pt x="87" y="4355"/>
                    </a:lnTo>
                    <a:lnTo>
                      <a:pt x="129" y="4285"/>
                    </a:lnTo>
                    <a:lnTo>
                      <a:pt x="170" y="4214"/>
                    </a:lnTo>
                    <a:lnTo>
                      <a:pt x="210" y="4141"/>
                    </a:lnTo>
                    <a:lnTo>
                      <a:pt x="250" y="4066"/>
                    </a:lnTo>
                    <a:lnTo>
                      <a:pt x="287" y="3990"/>
                    </a:lnTo>
                    <a:lnTo>
                      <a:pt x="325" y="3912"/>
                    </a:lnTo>
                    <a:lnTo>
                      <a:pt x="362" y="3832"/>
                    </a:lnTo>
                    <a:lnTo>
                      <a:pt x="398" y="3752"/>
                    </a:lnTo>
                    <a:lnTo>
                      <a:pt x="434" y="3670"/>
                    </a:lnTo>
                    <a:lnTo>
                      <a:pt x="469" y="3587"/>
                    </a:lnTo>
                    <a:lnTo>
                      <a:pt x="502" y="3504"/>
                    </a:lnTo>
                    <a:lnTo>
                      <a:pt x="536" y="3419"/>
                    </a:lnTo>
                    <a:lnTo>
                      <a:pt x="568" y="3333"/>
                    </a:lnTo>
                    <a:lnTo>
                      <a:pt x="601" y="3246"/>
                    </a:lnTo>
                    <a:lnTo>
                      <a:pt x="632" y="3159"/>
                    </a:lnTo>
                    <a:lnTo>
                      <a:pt x="663" y="3072"/>
                    </a:lnTo>
                    <a:lnTo>
                      <a:pt x="693" y="2983"/>
                    </a:lnTo>
                    <a:lnTo>
                      <a:pt x="724" y="2895"/>
                    </a:lnTo>
                    <a:lnTo>
                      <a:pt x="782" y="2717"/>
                    </a:lnTo>
                    <a:lnTo>
                      <a:pt x="838" y="2538"/>
                    </a:lnTo>
                    <a:lnTo>
                      <a:pt x="892" y="2360"/>
                    </a:lnTo>
                    <a:lnTo>
                      <a:pt x="946" y="2182"/>
                    </a:lnTo>
                    <a:lnTo>
                      <a:pt x="998" y="2006"/>
                    </a:lnTo>
                    <a:lnTo>
                      <a:pt x="1049" y="1833"/>
                    </a:lnTo>
                    <a:lnTo>
                      <a:pt x="1074" y="1841"/>
                    </a:lnTo>
                    <a:lnTo>
                      <a:pt x="1022" y="2014"/>
                    </a:lnTo>
                    <a:lnTo>
                      <a:pt x="970" y="2191"/>
                    </a:lnTo>
                    <a:lnTo>
                      <a:pt x="917" y="2368"/>
                    </a:lnTo>
                    <a:lnTo>
                      <a:pt x="862" y="2547"/>
                    </a:lnTo>
                    <a:lnTo>
                      <a:pt x="805" y="2726"/>
                    </a:lnTo>
                    <a:lnTo>
                      <a:pt x="747" y="2904"/>
                    </a:lnTo>
                    <a:lnTo>
                      <a:pt x="717" y="2993"/>
                    </a:lnTo>
                    <a:lnTo>
                      <a:pt x="687" y="3081"/>
                    </a:lnTo>
                    <a:lnTo>
                      <a:pt x="656" y="3169"/>
                    </a:lnTo>
                    <a:lnTo>
                      <a:pt x="624" y="3256"/>
                    </a:lnTo>
                    <a:lnTo>
                      <a:pt x="592" y="3343"/>
                    </a:lnTo>
                    <a:lnTo>
                      <a:pt x="560" y="3429"/>
                    </a:lnTo>
                    <a:lnTo>
                      <a:pt x="526" y="3514"/>
                    </a:lnTo>
                    <a:lnTo>
                      <a:pt x="492" y="3599"/>
                    </a:lnTo>
                    <a:lnTo>
                      <a:pt x="457" y="3682"/>
                    </a:lnTo>
                    <a:lnTo>
                      <a:pt x="422" y="3763"/>
                    </a:lnTo>
                    <a:lnTo>
                      <a:pt x="385" y="3844"/>
                    </a:lnTo>
                    <a:lnTo>
                      <a:pt x="348" y="3924"/>
                    </a:lnTo>
                    <a:lnTo>
                      <a:pt x="310" y="4002"/>
                    </a:lnTo>
                    <a:lnTo>
                      <a:pt x="272" y="4079"/>
                    </a:lnTo>
                    <a:lnTo>
                      <a:pt x="232" y="4154"/>
                    </a:lnTo>
                    <a:lnTo>
                      <a:pt x="192" y="4227"/>
                    </a:lnTo>
                    <a:lnTo>
                      <a:pt x="150" y="4300"/>
                    </a:lnTo>
                    <a:lnTo>
                      <a:pt x="108" y="4369"/>
                    </a:lnTo>
                    <a:lnTo>
                      <a:pt x="65" y="4438"/>
                    </a:lnTo>
                    <a:lnTo>
                      <a:pt x="21" y="4503"/>
                    </a:lnTo>
                    <a:lnTo>
                      <a:pt x="0" y="4489"/>
                    </a:lnTo>
                    <a:close/>
                    <a:moveTo>
                      <a:pt x="1049" y="1833"/>
                    </a:moveTo>
                    <a:lnTo>
                      <a:pt x="1095" y="1675"/>
                    </a:lnTo>
                    <a:lnTo>
                      <a:pt x="1141" y="1519"/>
                    </a:lnTo>
                    <a:lnTo>
                      <a:pt x="1187" y="1368"/>
                    </a:lnTo>
                    <a:lnTo>
                      <a:pt x="1232" y="1221"/>
                    </a:lnTo>
                    <a:lnTo>
                      <a:pt x="1277" y="1078"/>
                    </a:lnTo>
                    <a:lnTo>
                      <a:pt x="1322" y="941"/>
                    </a:lnTo>
                    <a:lnTo>
                      <a:pt x="1345" y="875"/>
                    </a:lnTo>
                    <a:lnTo>
                      <a:pt x="1367" y="810"/>
                    </a:lnTo>
                    <a:lnTo>
                      <a:pt x="1390" y="748"/>
                    </a:lnTo>
                    <a:lnTo>
                      <a:pt x="1412" y="686"/>
                    </a:lnTo>
                    <a:lnTo>
                      <a:pt x="1435" y="627"/>
                    </a:lnTo>
                    <a:lnTo>
                      <a:pt x="1458" y="570"/>
                    </a:lnTo>
                    <a:lnTo>
                      <a:pt x="1481" y="514"/>
                    </a:lnTo>
                    <a:lnTo>
                      <a:pt x="1505" y="460"/>
                    </a:lnTo>
                    <a:lnTo>
                      <a:pt x="1528" y="409"/>
                    </a:lnTo>
                    <a:lnTo>
                      <a:pt x="1552" y="359"/>
                    </a:lnTo>
                    <a:lnTo>
                      <a:pt x="1576" y="312"/>
                    </a:lnTo>
                    <a:lnTo>
                      <a:pt x="1600" y="267"/>
                    </a:lnTo>
                    <a:lnTo>
                      <a:pt x="1624" y="225"/>
                    </a:lnTo>
                    <a:lnTo>
                      <a:pt x="1649" y="185"/>
                    </a:lnTo>
                    <a:lnTo>
                      <a:pt x="1673" y="147"/>
                    </a:lnTo>
                    <a:lnTo>
                      <a:pt x="1699" y="112"/>
                    </a:lnTo>
                    <a:lnTo>
                      <a:pt x="1725" y="80"/>
                    </a:lnTo>
                    <a:lnTo>
                      <a:pt x="1751" y="50"/>
                    </a:lnTo>
                    <a:lnTo>
                      <a:pt x="1777" y="23"/>
                    </a:lnTo>
                    <a:lnTo>
                      <a:pt x="1804" y="0"/>
                    </a:lnTo>
                    <a:lnTo>
                      <a:pt x="1821" y="19"/>
                    </a:lnTo>
                    <a:lnTo>
                      <a:pt x="1794" y="43"/>
                    </a:lnTo>
                    <a:lnTo>
                      <a:pt x="1769" y="69"/>
                    </a:lnTo>
                    <a:lnTo>
                      <a:pt x="1743" y="98"/>
                    </a:lnTo>
                    <a:lnTo>
                      <a:pt x="1717" y="131"/>
                    </a:lnTo>
                    <a:lnTo>
                      <a:pt x="1693" y="165"/>
                    </a:lnTo>
                    <a:lnTo>
                      <a:pt x="1668" y="202"/>
                    </a:lnTo>
                    <a:lnTo>
                      <a:pt x="1644" y="241"/>
                    </a:lnTo>
                    <a:lnTo>
                      <a:pt x="1620" y="283"/>
                    </a:lnTo>
                    <a:lnTo>
                      <a:pt x="1597" y="328"/>
                    </a:lnTo>
                    <a:lnTo>
                      <a:pt x="1573" y="375"/>
                    </a:lnTo>
                    <a:lnTo>
                      <a:pt x="1550" y="423"/>
                    </a:lnTo>
                    <a:lnTo>
                      <a:pt x="1526" y="475"/>
                    </a:lnTo>
                    <a:lnTo>
                      <a:pt x="1504" y="528"/>
                    </a:lnTo>
                    <a:lnTo>
                      <a:pt x="1480" y="583"/>
                    </a:lnTo>
                    <a:lnTo>
                      <a:pt x="1457" y="640"/>
                    </a:lnTo>
                    <a:lnTo>
                      <a:pt x="1435" y="700"/>
                    </a:lnTo>
                    <a:lnTo>
                      <a:pt x="1412" y="760"/>
                    </a:lnTo>
                    <a:lnTo>
                      <a:pt x="1390" y="823"/>
                    </a:lnTo>
                    <a:lnTo>
                      <a:pt x="1367" y="887"/>
                    </a:lnTo>
                    <a:lnTo>
                      <a:pt x="1345" y="954"/>
                    </a:lnTo>
                    <a:lnTo>
                      <a:pt x="1301" y="1090"/>
                    </a:lnTo>
                    <a:lnTo>
                      <a:pt x="1256" y="1231"/>
                    </a:lnTo>
                    <a:lnTo>
                      <a:pt x="1211" y="1377"/>
                    </a:lnTo>
                    <a:lnTo>
                      <a:pt x="1166" y="1528"/>
                    </a:lnTo>
                    <a:lnTo>
                      <a:pt x="1120" y="1682"/>
                    </a:lnTo>
                    <a:lnTo>
                      <a:pt x="1074" y="1841"/>
                    </a:lnTo>
                    <a:lnTo>
                      <a:pt x="1049" y="1833"/>
                    </a:lnTo>
                    <a:close/>
                  </a:path>
                </a:pathLst>
              </a:custGeom>
              <a:solidFill>
                <a:srgbClr val="C4A7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15" name="Freeform 410">
                <a:extLst>
                  <a:ext uri="{FF2B5EF4-FFF2-40B4-BE49-F238E27FC236}">
                    <a16:creationId xmlns:a16="http://schemas.microsoft.com/office/drawing/2014/main" id="{8D6B5CF3-7763-40D5-A749-56BD3D5D86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26" y="1560"/>
                <a:ext cx="93" cy="236"/>
              </a:xfrm>
              <a:custGeom>
                <a:avLst/>
                <a:gdLst>
                  <a:gd name="T0" fmla="*/ 0 w 1779"/>
                  <a:gd name="T1" fmla="*/ 12 h 4495"/>
                  <a:gd name="T2" fmla="*/ 0 w 1779"/>
                  <a:gd name="T3" fmla="*/ 12 h 4495"/>
                  <a:gd name="T4" fmla="*/ 1 w 1779"/>
                  <a:gd name="T5" fmla="*/ 11 h 4495"/>
                  <a:gd name="T6" fmla="*/ 1 w 1779"/>
                  <a:gd name="T7" fmla="*/ 11 h 4495"/>
                  <a:gd name="T8" fmla="*/ 1 w 1779"/>
                  <a:gd name="T9" fmla="*/ 11 h 4495"/>
                  <a:gd name="T10" fmla="*/ 1 w 1779"/>
                  <a:gd name="T11" fmla="*/ 10 h 4495"/>
                  <a:gd name="T12" fmla="*/ 1 w 1779"/>
                  <a:gd name="T13" fmla="*/ 10 h 4495"/>
                  <a:gd name="T14" fmla="*/ 1 w 1779"/>
                  <a:gd name="T15" fmla="*/ 9 h 4495"/>
                  <a:gd name="T16" fmla="*/ 2 w 1779"/>
                  <a:gd name="T17" fmla="*/ 9 h 4495"/>
                  <a:gd name="T18" fmla="*/ 2 w 1779"/>
                  <a:gd name="T19" fmla="*/ 8 h 4495"/>
                  <a:gd name="T20" fmla="*/ 2 w 1779"/>
                  <a:gd name="T21" fmla="*/ 8 h 4495"/>
                  <a:gd name="T22" fmla="*/ 2 w 1779"/>
                  <a:gd name="T23" fmla="*/ 7 h 4495"/>
                  <a:gd name="T24" fmla="*/ 3 w 1779"/>
                  <a:gd name="T25" fmla="*/ 6 h 4495"/>
                  <a:gd name="T26" fmla="*/ 3 w 1779"/>
                  <a:gd name="T27" fmla="*/ 5 h 4495"/>
                  <a:gd name="T28" fmla="*/ 3 w 1779"/>
                  <a:gd name="T29" fmla="*/ 6 h 4495"/>
                  <a:gd name="T30" fmla="*/ 2 w 1779"/>
                  <a:gd name="T31" fmla="*/ 7 h 4495"/>
                  <a:gd name="T32" fmla="*/ 2 w 1779"/>
                  <a:gd name="T33" fmla="*/ 8 h 4495"/>
                  <a:gd name="T34" fmla="*/ 2 w 1779"/>
                  <a:gd name="T35" fmla="*/ 9 h 4495"/>
                  <a:gd name="T36" fmla="*/ 2 w 1779"/>
                  <a:gd name="T37" fmla="*/ 9 h 4495"/>
                  <a:gd name="T38" fmla="*/ 1 w 1779"/>
                  <a:gd name="T39" fmla="*/ 10 h 4495"/>
                  <a:gd name="T40" fmla="*/ 1 w 1779"/>
                  <a:gd name="T41" fmla="*/ 10 h 4495"/>
                  <a:gd name="T42" fmla="*/ 1 w 1779"/>
                  <a:gd name="T43" fmla="*/ 10 h 4495"/>
                  <a:gd name="T44" fmla="*/ 1 w 1779"/>
                  <a:gd name="T45" fmla="*/ 11 h 4495"/>
                  <a:gd name="T46" fmla="*/ 1 w 1779"/>
                  <a:gd name="T47" fmla="*/ 11 h 4495"/>
                  <a:gd name="T48" fmla="*/ 1 w 1779"/>
                  <a:gd name="T49" fmla="*/ 12 h 4495"/>
                  <a:gd name="T50" fmla="*/ 0 w 1779"/>
                  <a:gd name="T51" fmla="*/ 12 h 4495"/>
                  <a:gd name="T52" fmla="*/ 0 w 1779"/>
                  <a:gd name="T53" fmla="*/ 12 h 4495"/>
                  <a:gd name="T54" fmla="*/ 3 w 1779"/>
                  <a:gd name="T55" fmla="*/ 5 h 4495"/>
                  <a:gd name="T56" fmla="*/ 3 w 1779"/>
                  <a:gd name="T57" fmla="*/ 4 h 4495"/>
                  <a:gd name="T58" fmla="*/ 3 w 1779"/>
                  <a:gd name="T59" fmla="*/ 4 h 4495"/>
                  <a:gd name="T60" fmla="*/ 4 w 1779"/>
                  <a:gd name="T61" fmla="*/ 3 h 4495"/>
                  <a:gd name="T62" fmla="*/ 4 w 1779"/>
                  <a:gd name="T63" fmla="*/ 2 h 4495"/>
                  <a:gd name="T64" fmla="*/ 4 w 1779"/>
                  <a:gd name="T65" fmla="*/ 2 h 4495"/>
                  <a:gd name="T66" fmla="*/ 4 w 1779"/>
                  <a:gd name="T67" fmla="*/ 2 h 4495"/>
                  <a:gd name="T68" fmla="*/ 4 w 1779"/>
                  <a:gd name="T69" fmla="*/ 1 h 4495"/>
                  <a:gd name="T70" fmla="*/ 4 w 1779"/>
                  <a:gd name="T71" fmla="*/ 1 h 4495"/>
                  <a:gd name="T72" fmla="*/ 4 w 1779"/>
                  <a:gd name="T73" fmla="*/ 1 h 4495"/>
                  <a:gd name="T74" fmla="*/ 4 w 1779"/>
                  <a:gd name="T75" fmla="*/ 1 h 4495"/>
                  <a:gd name="T76" fmla="*/ 4 w 1779"/>
                  <a:gd name="T77" fmla="*/ 0 h 4495"/>
                  <a:gd name="T78" fmla="*/ 5 w 1779"/>
                  <a:gd name="T79" fmla="*/ 0 h 4495"/>
                  <a:gd name="T80" fmla="*/ 5 w 1779"/>
                  <a:gd name="T81" fmla="*/ 0 h 4495"/>
                  <a:gd name="T82" fmla="*/ 5 w 1779"/>
                  <a:gd name="T83" fmla="*/ 0 h 4495"/>
                  <a:gd name="T84" fmla="*/ 5 w 1779"/>
                  <a:gd name="T85" fmla="*/ 0 h 4495"/>
                  <a:gd name="T86" fmla="*/ 4 w 1779"/>
                  <a:gd name="T87" fmla="*/ 1 h 4495"/>
                  <a:gd name="T88" fmla="*/ 4 w 1779"/>
                  <a:gd name="T89" fmla="*/ 1 h 4495"/>
                  <a:gd name="T90" fmla="*/ 4 w 1779"/>
                  <a:gd name="T91" fmla="*/ 1 h 4495"/>
                  <a:gd name="T92" fmla="*/ 4 w 1779"/>
                  <a:gd name="T93" fmla="*/ 1 h 4495"/>
                  <a:gd name="T94" fmla="*/ 4 w 1779"/>
                  <a:gd name="T95" fmla="*/ 2 h 4495"/>
                  <a:gd name="T96" fmla="*/ 4 w 1779"/>
                  <a:gd name="T97" fmla="*/ 2 h 4495"/>
                  <a:gd name="T98" fmla="*/ 4 w 1779"/>
                  <a:gd name="T99" fmla="*/ 2 h 4495"/>
                  <a:gd name="T100" fmla="*/ 4 w 1779"/>
                  <a:gd name="T101" fmla="*/ 3 h 4495"/>
                  <a:gd name="T102" fmla="*/ 3 w 1779"/>
                  <a:gd name="T103" fmla="*/ 3 h 4495"/>
                  <a:gd name="T104" fmla="*/ 3 w 1779"/>
                  <a:gd name="T105" fmla="*/ 4 h 4495"/>
                  <a:gd name="T106" fmla="*/ 3 w 1779"/>
                  <a:gd name="T107" fmla="*/ 5 h 4495"/>
                  <a:gd name="T108" fmla="*/ 3 w 1779"/>
                  <a:gd name="T109" fmla="*/ 5 h 449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779" h="4495">
                    <a:moveTo>
                      <a:pt x="0" y="4481"/>
                    </a:moveTo>
                    <a:lnTo>
                      <a:pt x="42" y="4418"/>
                    </a:lnTo>
                    <a:lnTo>
                      <a:pt x="83" y="4351"/>
                    </a:lnTo>
                    <a:lnTo>
                      <a:pt x="124" y="4284"/>
                    </a:lnTo>
                    <a:lnTo>
                      <a:pt x="163" y="4214"/>
                    </a:lnTo>
                    <a:lnTo>
                      <a:pt x="202" y="4142"/>
                    </a:lnTo>
                    <a:lnTo>
                      <a:pt x="239" y="4070"/>
                    </a:lnTo>
                    <a:lnTo>
                      <a:pt x="276" y="3996"/>
                    </a:lnTo>
                    <a:lnTo>
                      <a:pt x="311" y="3920"/>
                    </a:lnTo>
                    <a:lnTo>
                      <a:pt x="347" y="3844"/>
                    </a:lnTo>
                    <a:lnTo>
                      <a:pt x="382" y="3766"/>
                    </a:lnTo>
                    <a:lnTo>
                      <a:pt x="416" y="3687"/>
                    </a:lnTo>
                    <a:lnTo>
                      <a:pt x="449" y="3607"/>
                    </a:lnTo>
                    <a:lnTo>
                      <a:pt x="481" y="3526"/>
                    </a:lnTo>
                    <a:lnTo>
                      <a:pt x="513" y="3443"/>
                    </a:lnTo>
                    <a:lnTo>
                      <a:pt x="545" y="3362"/>
                    </a:lnTo>
                    <a:lnTo>
                      <a:pt x="576" y="3278"/>
                    </a:lnTo>
                    <a:lnTo>
                      <a:pt x="605" y="3194"/>
                    </a:lnTo>
                    <a:lnTo>
                      <a:pt x="635" y="3109"/>
                    </a:lnTo>
                    <a:lnTo>
                      <a:pt x="664" y="3024"/>
                    </a:lnTo>
                    <a:lnTo>
                      <a:pt x="692" y="2938"/>
                    </a:lnTo>
                    <a:lnTo>
                      <a:pt x="749" y="2765"/>
                    </a:lnTo>
                    <a:lnTo>
                      <a:pt x="803" y="2592"/>
                    </a:lnTo>
                    <a:lnTo>
                      <a:pt x="855" y="2419"/>
                    </a:lnTo>
                    <a:lnTo>
                      <a:pt x="906" y="2246"/>
                    </a:lnTo>
                    <a:lnTo>
                      <a:pt x="956" y="2074"/>
                    </a:lnTo>
                    <a:lnTo>
                      <a:pt x="1007" y="1904"/>
                    </a:lnTo>
                    <a:lnTo>
                      <a:pt x="1031" y="1912"/>
                    </a:lnTo>
                    <a:lnTo>
                      <a:pt x="982" y="2082"/>
                    </a:lnTo>
                    <a:lnTo>
                      <a:pt x="931" y="2254"/>
                    </a:lnTo>
                    <a:lnTo>
                      <a:pt x="880" y="2427"/>
                    </a:lnTo>
                    <a:lnTo>
                      <a:pt x="826" y="2601"/>
                    </a:lnTo>
                    <a:lnTo>
                      <a:pt x="772" y="2774"/>
                    </a:lnTo>
                    <a:lnTo>
                      <a:pt x="717" y="2947"/>
                    </a:lnTo>
                    <a:lnTo>
                      <a:pt x="688" y="3033"/>
                    </a:lnTo>
                    <a:lnTo>
                      <a:pt x="658" y="3118"/>
                    </a:lnTo>
                    <a:lnTo>
                      <a:pt x="629" y="3204"/>
                    </a:lnTo>
                    <a:lnTo>
                      <a:pt x="599" y="3288"/>
                    </a:lnTo>
                    <a:lnTo>
                      <a:pt x="568" y="3372"/>
                    </a:lnTo>
                    <a:lnTo>
                      <a:pt x="537" y="3455"/>
                    </a:lnTo>
                    <a:lnTo>
                      <a:pt x="505" y="3537"/>
                    </a:lnTo>
                    <a:lnTo>
                      <a:pt x="472" y="3618"/>
                    </a:lnTo>
                    <a:lnTo>
                      <a:pt x="439" y="3698"/>
                    </a:lnTo>
                    <a:lnTo>
                      <a:pt x="405" y="3778"/>
                    </a:lnTo>
                    <a:lnTo>
                      <a:pt x="370" y="3856"/>
                    </a:lnTo>
                    <a:lnTo>
                      <a:pt x="335" y="3933"/>
                    </a:lnTo>
                    <a:lnTo>
                      <a:pt x="299" y="4008"/>
                    </a:lnTo>
                    <a:lnTo>
                      <a:pt x="261" y="4083"/>
                    </a:lnTo>
                    <a:lnTo>
                      <a:pt x="223" y="4156"/>
                    </a:lnTo>
                    <a:lnTo>
                      <a:pt x="186" y="4227"/>
                    </a:lnTo>
                    <a:lnTo>
                      <a:pt x="146" y="4297"/>
                    </a:lnTo>
                    <a:lnTo>
                      <a:pt x="106" y="4364"/>
                    </a:lnTo>
                    <a:lnTo>
                      <a:pt x="64" y="4431"/>
                    </a:lnTo>
                    <a:lnTo>
                      <a:pt x="22" y="4495"/>
                    </a:lnTo>
                    <a:lnTo>
                      <a:pt x="0" y="4481"/>
                    </a:lnTo>
                    <a:close/>
                    <a:moveTo>
                      <a:pt x="1007" y="1904"/>
                    </a:moveTo>
                    <a:lnTo>
                      <a:pt x="1052" y="1750"/>
                    </a:lnTo>
                    <a:lnTo>
                      <a:pt x="1096" y="1598"/>
                    </a:lnTo>
                    <a:lnTo>
                      <a:pt x="1140" y="1449"/>
                    </a:lnTo>
                    <a:lnTo>
                      <a:pt x="1184" y="1304"/>
                    </a:lnTo>
                    <a:lnTo>
                      <a:pt x="1229" y="1163"/>
                    </a:lnTo>
                    <a:lnTo>
                      <a:pt x="1273" y="1025"/>
                    </a:lnTo>
                    <a:lnTo>
                      <a:pt x="1295" y="958"/>
                    </a:lnTo>
                    <a:lnTo>
                      <a:pt x="1318" y="892"/>
                    </a:lnTo>
                    <a:lnTo>
                      <a:pt x="1340" y="829"/>
                    </a:lnTo>
                    <a:lnTo>
                      <a:pt x="1363" y="765"/>
                    </a:lnTo>
                    <a:lnTo>
                      <a:pt x="1385" y="704"/>
                    </a:lnTo>
                    <a:lnTo>
                      <a:pt x="1408" y="645"/>
                    </a:lnTo>
                    <a:lnTo>
                      <a:pt x="1431" y="586"/>
                    </a:lnTo>
                    <a:lnTo>
                      <a:pt x="1455" y="530"/>
                    </a:lnTo>
                    <a:lnTo>
                      <a:pt x="1478" y="475"/>
                    </a:lnTo>
                    <a:lnTo>
                      <a:pt x="1502" y="422"/>
                    </a:lnTo>
                    <a:lnTo>
                      <a:pt x="1527" y="370"/>
                    </a:lnTo>
                    <a:lnTo>
                      <a:pt x="1551" y="321"/>
                    </a:lnTo>
                    <a:lnTo>
                      <a:pt x="1576" y="273"/>
                    </a:lnTo>
                    <a:lnTo>
                      <a:pt x="1601" y="228"/>
                    </a:lnTo>
                    <a:lnTo>
                      <a:pt x="1627" y="184"/>
                    </a:lnTo>
                    <a:lnTo>
                      <a:pt x="1652" y="143"/>
                    </a:lnTo>
                    <a:lnTo>
                      <a:pt x="1679" y="104"/>
                    </a:lnTo>
                    <a:lnTo>
                      <a:pt x="1706" y="68"/>
                    </a:lnTo>
                    <a:lnTo>
                      <a:pt x="1732" y="33"/>
                    </a:lnTo>
                    <a:lnTo>
                      <a:pt x="1760" y="0"/>
                    </a:lnTo>
                    <a:lnTo>
                      <a:pt x="1779" y="17"/>
                    </a:lnTo>
                    <a:lnTo>
                      <a:pt x="1753" y="49"/>
                    </a:lnTo>
                    <a:lnTo>
                      <a:pt x="1725" y="84"/>
                    </a:lnTo>
                    <a:lnTo>
                      <a:pt x="1700" y="121"/>
                    </a:lnTo>
                    <a:lnTo>
                      <a:pt x="1673" y="159"/>
                    </a:lnTo>
                    <a:lnTo>
                      <a:pt x="1647" y="200"/>
                    </a:lnTo>
                    <a:lnTo>
                      <a:pt x="1623" y="243"/>
                    </a:lnTo>
                    <a:lnTo>
                      <a:pt x="1597" y="289"/>
                    </a:lnTo>
                    <a:lnTo>
                      <a:pt x="1573" y="336"/>
                    </a:lnTo>
                    <a:lnTo>
                      <a:pt x="1549" y="385"/>
                    </a:lnTo>
                    <a:lnTo>
                      <a:pt x="1524" y="435"/>
                    </a:lnTo>
                    <a:lnTo>
                      <a:pt x="1501" y="488"/>
                    </a:lnTo>
                    <a:lnTo>
                      <a:pt x="1477" y="542"/>
                    </a:lnTo>
                    <a:lnTo>
                      <a:pt x="1454" y="599"/>
                    </a:lnTo>
                    <a:lnTo>
                      <a:pt x="1431" y="657"/>
                    </a:lnTo>
                    <a:lnTo>
                      <a:pt x="1408" y="716"/>
                    </a:lnTo>
                    <a:lnTo>
                      <a:pt x="1385" y="778"/>
                    </a:lnTo>
                    <a:lnTo>
                      <a:pt x="1363" y="840"/>
                    </a:lnTo>
                    <a:lnTo>
                      <a:pt x="1340" y="904"/>
                    </a:lnTo>
                    <a:lnTo>
                      <a:pt x="1319" y="969"/>
                    </a:lnTo>
                    <a:lnTo>
                      <a:pt x="1296" y="1036"/>
                    </a:lnTo>
                    <a:lnTo>
                      <a:pt x="1252" y="1173"/>
                    </a:lnTo>
                    <a:lnTo>
                      <a:pt x="1208" y="1313"/>
                    </a:lnTo>
                    <a:lnTo>
                      <a:pt x="1164" y="1458"/>
                    </a:lnTo>
                    <a:lnTo>
                      <a:pt x="1120" y="1607"/>
                    </a:lnTo>
                    <a:lnTo>
                      <a:pt x="1076" y="1758"/>
                    </a:lnTo>
                    <a:lnTo>
                      <a:pt x="1031" y="1912"/>
                    </a:lnTo>
                    <a:lnTo>
                      <a:pt x="1007" y="1904"/>
                    </a:lnTo>
                    <a:close/>
                  </a:path>
                </a:pathLst>
              </a:custGeom>
              <a:solidFill>
                <a:srgbClr val="BA9E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16" name="Freeform 411">
                <a:extLst>
                  <a:ext uri="{FF2B5EF4-FFF2-40B4-BE49-F238E27FC236}">
                    <a16:creationId xmlns:a16="http://schemas.microsoft.com/office/drawing/2014/main" id="{444C6386-572E-41EC-8B40-3E737368C5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29" y="1560"/>
                <a:ext cx="91" cy="237"/>
              </a:xfrm>
              <a:custGeom>
                <a:avLst/>
                <a:gdLst>
                  <a:gd name="T0" fmla="*/ 0 w 1737"/>
                  <a:gd name="T1" fmla="*/ 12 h 4487"/>
                  <a:gd name="T2" fmla="*/ 0 w 1737"/>
                  <a:gd name="T3" fmla="*/ 12 h 4487"/>
                  <a:gd name="T4" fmla="*/ 1 w 1737"/>
                  <a:gd name="T5" fmla="*/ 12 h 4487"/>
                  <a:gd name="T6" fmla="*/ 1 w 1737"/>
                  <a:gd name="T7" fmla="*/ 11 h 4487"/>
                  <a:gd name="T8" fmla="*/ 1 w 1737"/>
                  <a:gd name="T9" fmla="*/ 11 h 4487"/>
                  <a:gd name="T10" fmla="*/ 1 w 1737"/>
                  <a:gd name="T11" fmla="*/ 10 h 4487"/>
                  <a:gd name="T12" fmla="*/ 1 w 1737"/>
                  <a:gd name="T13" fmla="*/ 10 h 4487"/>
                  <a:gd name="T14" fmla="*/ 1 w 1737"/>
                  <a:gd name="T15" fmla="*/ 9 h 4487"/>
                  <a:gd name="T16" fmla="*/ 2 w 1737"/>
                  <a:gd name="T17" fmla="*/ 9 h 4487"/>
                  <a:gd name="T18" fmla="*/ 2 w 1737"/>
                  <a:gd name="T19" fmla="*/ 9 h 4487"/>
                  <a:gd name="T20" fmla="*/ 2 w 1737"/>
                  <a:gd name="T21" fmla="*/ 8 h 4487"/>
                  <a:gd name="T22" fmla="*/ 2 w 1737"/>
                  <a:gd name="T23" fmla="*/ 7 h 4487"/>
                  <a:gd name="T24" fmla="*/ 3 w 1737"/>
                  <a:gd name="T25" fmla="*/ 6 h 4487"/>
                  <a:gd name="T26" fmla="*/ 3 w 1737"/>
                  <a:gd name="T27" fmla="*/ 6 h 4487"/>
                  <a:gd name="T28" fmla="*/ 2 w 1737"/>
                  <a:gd name="T29" fmla="*/ 6 h 4487"/>
                  <a:gd name="T30" fmla="*/ 2 w 1737"/>
                  <a:gd name="T31" fmla="*/ 7 h 4487"/>
                  <a:gd name="T32" fmla="*/ 2 w 1737"/>
                  <a:gd name="T33" fmla="*/ 8 h 4487"/>
                  <a:gd name="T34" fmla="*/ 2 w 1737"/>
                  <a:gd name="T35" fmla="*/ 9 h 4487"/>
                  <a:gd name="T36" fmla="*/ 2 w 1737"/>
                  <a:gd name="T37" fmla="*/ 9 h 4487"/>
                  <a:gd name="T38" fmla="*/ 1 w 1737"/>
                  <a:gd name="T39" fmla="*/ 10 h 4487"/>
                  <a:gd name="T40" fmla="*/ 1 w 1737"/>
                  <a:gd name="T41" fmla="*/ 10 h 4487"/>
                  <a:gd name="T42" fmla="*/ 1 w 1737"/>
                  <a:gd name="T43" fmla="*/ 11 h 4487"/>
                  <a:gd name="T44" fmla="*/ 1 w 1737"/>
                  <a:gd name="T45" fmla="*/ 11 h 4487"/>
                  <a:gd name="T46" fmla="*/ 1 w 1737"/>
                  <a:gd name="T47" fmla="*/ 11 h 4487"/>
                  <a:gd name="T48" fmla="*/ 0 w 1737"/>
                  <a:gd name="T49" fmla="*/ 12 h 4487"/>
                  <a:gd name="T50" fmla="*/ 0 w 1737"/>
                  <a:gd name="T51" fmla="*/ 12 h 4487"/>
                  <a:gd name="T52" fmla="*/ 0 w 1737"/>
                  <a:gd name="T53" fmla="*/ 13 h 4487"/>
                  <a:gd name="T54" fmla="*/ 3 w 1737"/>
                  <a:gd name="T55" fmla="*/ 5 h 4487"/>
                  <a:gd name="T56" fmla="*/ 3 w 1737"/>
                  <a:gd name="T57" fmla="*/ 5 h 4487"/>
                  <a:gd name="T58" fmla="*/ 3 w 1737"/>
                  <a:gd name="T59" fmla="*/ 4 h 4487"/>
                  <a:gd name="T60" fmla="*/ 3 w 1737"/>
                  <a:gd name="T61" fmla="*/ 3 h 4487"/>
                  <a:gd name="T62" fmla="*/ 4 w 1737"/>
                  <a:gd name="T63" fmla="*/ 2 h 4487"/>
                  <a:gd name="T64" fmla="*/ 4 w 1737"/>
                  <a:gd name="T65" fmla="*/ 2 h 4487"/>
                  <a:gd name="T66" fmla="*/ 4 w 1737"/>
                  <a:gd name="T67" fmla="*/ 2 h 4487"/>
                  <a:gd name="T68" fmla="*/ 4 w 1737"/>
                  <a:gd name="T69" fmla="*/ 1 h 4487"/>
                  <a:gd name="T70" fmla="*/ 4 w 1737"/>
                  <a:gd name="T71" fmla="*/ 1 h 4487"/>
                  <a:gd name="T72" fmla="*/ 4 w 1737"/>
                  <a:gd name="T73" fmla="*/ 1 h 4487"/>
                  <a:gd name="T74" fmla="*/ 4 w 1737"/>
                  <a:gd name="T75" fmla="*/ 0 h 4487"/>
                  <a:gd name="T76" fmla="*/ 5 w 1737"/>
                  <a:gd name="T77" fmla="*/ 0 h 4487"/>
                  <a:gd name="T78" fmla="*/ 5 w 1737"/>
                  <a:gd name="T79" fmla="*/ 0 h 4487"/>
                  <a:gd name="T80" fmla="*/ 5 w 1737"/>
                  <a:gd name="T81" fmla="*/ 0 h 4487"/>
                  <a:gd name="T82" fmla="*/ 5 w 1737"/>
                  <a:gd name="T83" fmla="*/ 0 h 4487"/>
                  <a:gd name="T84" fmla="*/ 4 w 1737"/>
                  <a:gd name="T85" fmla="*/ 1 h 4487"/>
                  <a:gd name="T86" fmla="*/ 4 w 1737"/>
                  <a:gd name="T87" fmla="*/ 1 h 4487"/>
                  <a:gd name="T88" fmla="*/ 4 w 1737"/>
                  <a:gd name="T89" fmla="*/ 1 h 4487"/>
                  <a:gd name="T90" fmla="*/ 4 w 1737"/>
                  <a:gd name="T91" fmla="*/ 2 h 4487"/>
                  <a:gd name="T92" fmla="*/ 4 w 1737"/>
                  <a:gd name="T93" fmla="*/ 2 h 4487"/>
                  <a:gd name="T94" fmla="*/ 4 w 1737"/>
                  <a:gd name="T95" fmla="*/ 2 h 4487"/>
                  <a:gd name="T96" fmla="*/ 4 w 1737"/>
                  <a:gd name="T97" fmla="*/ 3 h 4487"/>
                  <a:gd name="T98" fmla="*/ 3 w 1737"/>
                  <a:gd name="T99" fmla="*/ 3 h 4487"/>
                  <a:gd name="T100" fmla="*/ 3 w 1737"/>
                  <a:gd name="T101" fmla="*/ 4 h 4487"/>
                  <a:gd name="T102" fmla="*/ 3 w 1737"/>
                  <a:gd name="T103" fmla="*/ 5 h 4487"/>
                  <a:gd name="T104" fmla="*/ 3 w 1737"/>
                  <a:gd name="T105" fmla="*/ 5 h 44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737" h="4487">
                    <a:moveTo>
                      <a:pt x="0" y="4473"/>
                    </a:moveTo>
                    <a:lnTo>
                      <a:pt x="40" y="4410"/>
                    </a:lnTo>
                    <a:lnTo>
                      <a:pt x="80" y="4346"/>
                    </a:lnTo>
                    <a:lnTo>
                      <a:pt x="117" y="4280"/>
                    </a:lnTo>
                    <a:lnTo>
                      <a:pt x="155" y="4213"/>
                    </a:lnTo>
                    <a:lnTo>
                      <a:pt x="192" y="4144"/>
                    </a:lnTo>
                    <a:lnTo>
                      <a:pt x="228" y="4074"/>
                    </a:lnTo>
                    <a:lnTo>
                      <a:pt x="264" y="4002"/>
                    </a:lnTo>
                    <a:lnTo>
                      <a:pt x="298" y="3930"/>
                    </a:lnTo>
                    <a:lnTo>
                      <a:pt x="331" y="3855"/>
                    </a:lnTo>
                    <a:lnTo>
                      <a:pt x="364" y="3780"/>
                    </a:lnTo>
                    <a:lnTo>
                      <a:pt x="397" y="3704"/>
                    </a:lnTo>
                    <a:lnTo>
                      <a:pt x="429" y="3627"/>
                    </a:lnTo>
                    <a:lnTo>
                      <a:pt x="459" y="3549"/>
                    </a:lnTo>
                    <a:lnTo>
                      <a:pt x="490" y="3469"/>
                    </a:lnTo>
                    <a:lnTo>
                      <a:pt x="520" y="3390"/>
                    </a:lnTo>
                    <a:lnTo>
                      <a:pt x="549" y="3310"/>
                    </a:lnTo>
                    <a:lnTo>
                      <a:pt x="578" y="3229"/>
                    </a:lnTo>
                    <a:lnTo>
                      <a:pt x="606" y="3147"/>
                    </a:lnTo>
                    <a:lnTo>
                      <a:pt x="633" y="3064"/>
                    </a:lnTo>
                    <a:lnTo>
                      <a:pt x="661" y="2981"/>
                    </a:lnTo>
                    <a:lnTo>
                      <a:pt x="714" y="2814"/>
                    </a:lnTo>
                    <a:lnTo>
                      <a:pt x="766" y="2648"/>
                    </a:lnTo>
                    <a:lnTo>
                      <a:pt x="817" y="2479"/>
                    </a:lnTo>
                    <a:lnTo>
                      <a:pt x="866" y="2311"/>
                    </a:lnTo>
                    <a:lnTo>
                      <a:pt x="915" y="2143"/>
                    </a:lnTo>
                    <a:lnTo>
                      <a:pt x="962" y="1976"/>
                    </a:lnTo>
                    <a:lnTo>
                      <a:pt x="988" y="1983"/>
                    </a:lnTo>
                    <a:lnTo>
                      <a:pt x="939" y="2150"/>
                    </a:lnTo>
                    <a:lnTo>
                      <a:pt x="890" y="2318"/>
                    </a:lnTo>
                    <a:lnTo>
                      <a:pt x="841" y="2487"/>
                    </a:lnTo>
                    <a:lnTo>
                      <a:pt x="791" y="2656"/>
                    </a:lnTo>
                    <a:lnTo>
                      <a:pt x="739" y="2824"/>
                    </a:lnTo>
                    <a:lnTo>
                      <a:pt x="686" y="2990"/>
                    </a:lnTo>
                    <a:lnTo>
                      <a:pt x="658" y="3073"/>
                    </a:lnTo>
                    <a:lnTo>
                      <a:pt x="630" y="3156"/>
                    </a:lnTo>
                    <a:lnTo>
                      <a:pt x="602" y="3238"/>
                    </a:lnTo>
                    <a:lnTo>
                      <a:pt x="573" y="3320"/>
                    </a:lnTo>
                    <a:lnTo>
                      <a:pt x="543" y="3401"/>
                    </a:lnTo>
                    <a:lnTo>
                      <a:pt x="514" y="3481"/>
                    </a:lnTo>
                    <a:lnTo>
                      <a:pt x="483" y="3559"/>
                    </a:lnTo>
                    <a:lnTo>
                      <a:pt x="452" y="3638"/>
                    </a:lnTo>
                    <a:lnTo>
                      <a:pt x="420" y="3715"/>
                    </a:lnTo>
                    <a:lnTo>
                      <a:pt x="388" y="3792"/>
                    </a:lnTo>
                    <a:lnTo>
                      <a:pt x="355" y="3867"/>
                    </a:lnTo>
                    <a:lnTo>
                      <a:pt x="321" y="3941"/>
                    </a:lnTo>
                    <a:lnTo>
                      <a:pt x="286" y="4015"/>
                    </a:lnTo>
                    <a:lnTo>
                      <a:pt x="251" y="4086"/>
                    </a:lnTo>
                    <a:lnTo>
                      <a:pt x="215" y="4157"/>
                    </a:lnTo>
                    <a:lnTo>
                      <a:pt x="178" y="4225"/>
                    </a:lnTo>
                    <a:lnTo>
                      <a:pt x="140" y="4293"/>
                    </a:lnTo>
                    <a:lnTo>
                      <a:pt x="101" y="4360"/>
                    </a:lnTo>
                    <a:lnTo>
                      <a:pt x="62" y="4424"/>
                    </a:lnTo>
                    <a:lnTo>
                      <a:pt x="21" y="4487"/>
                    </a:lnTo>
                    <a:lnTo>
                      <a:pt x="0" y="4473"/>
                    </a:lnTo>
                    <a:close/>
                    <a:moveTo>
                      <a:pt x="962" y="1976"/>
                    </a:moveTo>
                    <a:lnTo>
                      <a:pt x="1006" y="1826"/>
                    </a:lnTo>
                    <a:lnTo>
                      <a:pt x="1049" y="1677"/>
                    </a:lnTo>
                    <a:lnTo>
                      <a:pt x="1092" y="1531"/>
                    </a:lnTo>
                    <a:lnTo>
                      <a:pt x="1135" y="1387"/>
                    </a:lnTo>
                    <a:lnTo>
                      <a:pt x="1178" y="1246"/>
                    </a:lnTo>
                    <a:lnTo>
                      <a:pt x="1221" y="1109"/>
                    </a:lnTo>
                    <a:lnTo>
                      <a:pt x="1266" y="974"/>
                    </a:lnTo>
                    <a:lnTo>
                      <a:pt x="1311" y="845"/>
                    </a:lnTo>
                    <a:lnTo>
                      <a:pt x="1334" y="781"/>
                    </a:lnTo>
                    <a:lnTo>
                      <a:pt x="1356" y="719"/>
                    </a:lnTo>
                    <a:lnTo>
                      <a:pt x="1380" y="658"/>
                    </a:lnTo>
                    <a:lnTo>
                      <a:pt x="1403" y="598"/>
                    </a:lnTo>
                    <a:lnTo>
                      <a:pt x="1427" y="540"/>
                    </a:lnTo>
                    <a:lnTo>
                      <a:pt x="1451" y="483"/>
                    </a:lnTo>
                    <a:lnTo>
                      <a:pt x="1476" y="428"/>
                    </a:lnTo>
                    <a:lnTo>
                      <a:pt x="1500" y="374"/>
                    </a:lnTo>
                    <a:lnTo>
                      <a:pt x="1526" y="321"/>
                    </a:lnTo>
                    <a:lnTo>
                      <a:pt x="1552" y="270"/>
                    </a:lnTo>
                    <a:lnTo>
                      <a:pt x="1578" y="220"/>
                    </a:lnTo>
                    <a:lnTo>
                      <a:pt x="1605" y="173"/>
                    </a:lnTo>
                    <a:lnTo>
                      <a:pt x="1631" y="127"/>
                    </a:lnTo>
                    <a:lnTo>
                      <a:pt x="1659" y="83"/>
                    </a:lnTo>
                    <a:lnTo>
                      <a:pt x="1687" y="40"/>
                    </a:lnTo>
                    <a:lnTo>
                      <a:pt x="1715" y="0"/>
                    </a:lnTo>
                    <a:lnTo>
                      <a:pt x="1737" y="16"/>
                    </a:lnTo>
                    <a:lnTo>
                      <a:pt x="1708" y="56"/>
                    </a:lnTo>
                    <a:lnTo>
                      <a:pt x="1681" y="98"/>
                    </a:lnTo>
                    <a:lnTo>
                      <a:pt x="1653" y="142"/>
                    </a:lnTo>
                    <a:lnTo>
                      <a:pt x="1626" y="187"/>
                    </a:lnTo>
                    <a:lnTo>
                      <a:pt x="1600" y="235"/>
                    </a:lnTo>
                    <a:lnTo>
                      <a:pt x="1574" y="284"/>
                    </a:lnTo>
                    <a:lnTo>
                      <a:pt x="1548" y="334"/>
                    </a:lnTo>
                    <a:lnTo>
                      <a:pt x="1524" y="386"/>
                    </a:lnTo>
                    <a:lnTo>
                      <a:pt x="1498" y="440"/>
                    </a:lnTo>
                    <a:lnTo>
                      <a:pt x="1475" y="496"/>
                    </a:lnTo>
                    <a:lnTo>
                      <a:pt x="1450" y="552"/>
                    </a:lnTo>
                    <a:lnTo>
                      <a:pt x="1427" y="610"/>
                    </a:lnTo>
                    <a:lnTo>
                      <a:pt x="1403" y="670"/>
                    </a:lnTo>
                    <a:lnTo>
                      <a:pt x="1380" y="730"/>
                    </a:lnTo>
                    <a:lnTo>
                      <a:pt x="1357" y="792"/>
                    </a:lnTo>
                    <a:lnTo>
                      <a:pt x="1335" y="855"/>
                    </a:lnTo>
                    <a:lnTo>
                      <a:pt x="1290" y="985"/>
                    </a:lnTo>
                    <a:lnTo>
                      <a:pt x="1245" y="1118"/>
                    </a:lnTo>
                    <a:lnTo>
                      <a:pt x="1202" y="1255"/>
                    </a:lnTo>
                    <a:lnTo>
                      <a:pt x="1158" y="1396"/>
                    </a:lnTo>
                    <a:lnTo>
                      <a:pt x="1117" y="1539"/>
                    </a:lnTo>
                    <a:lnTo>
                      <a:pt x="1074" y="1686"/>
                    </a:lnTo>
                    <a:lnTo>
                      <a:pt x="1031" y="1833"/>
                    </a:lnTo>
                    <a:lnTo>
                      <a:pt x="988" y="1983"/>
                    </a:lnTo>
                    <a:lnTo>
                      <a:pt x="962" y="1976"/>
                    </a:lnTo>
                    <a:close/>
                  </a:path>
                </a:pathLst>
              </a:custGeom>
              <a:solidFill>
                <a:srgbClr val="AD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17" name="Freeform 412">
                <a:extLst>
                  <a:ext uri="{FF2B5EF4-FFF2-40B4-BE49-F238E27FC236}">
                    <a16:creationId xmlns:a16="http://schemas.microsoft.com/office/drawing/2014/main" id="{89E060A9-09BA-4CE9-9A09-1061724573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32" y="1561"/>
                <a:ext cx="90" cy="236"/>
              </a:xfrm>
              <a:custGeom>
                <a:avLst/>
                <a:gdLst>
                  <a:gd name="T0" fmla="*/ 0 w 1694"/>
                  <a:gd name="T1" fmla="*/ 12 h 4478"/>
                  <a:gd name="T2" fmla="*/ 0 w 1694"/>
                  <a:gd name="T3" fmla="*/ 12 h 4478"/>
                  <a:gd name="T4" fmla="*/ 1 w 1694"/>
                  <a:gd name="T5" fmla="*/ 12 h 4478"/>
                  <a:gd name="T6" fmla="*/ 1 w 1694"/>
                  <a:gd name="T7" fmla="*/ 11 h 4478"/>
                  <a:gd name="T8" fmla="*/ 1 w 1694"/>
                  <a:gd name="T9" fmla="*/ 11 h 4478"/>
                  <a:gd name="T10" fmla="*/ 1 w 1694"/>
                  <a:gd name="T11" fmla="*/ 10 h 4478"/>
                  <a:gd name="T12" fmla="*/ 1 w 1694"/>
                  <a:gd name="T13" fmla="*/ 10 h 4478"/>
                  <a:gd name="T14" fmla="*/ 1 w 1694"/>
                  <a:gd name="T15" fmla="*/ 9 h 4478"/>
                  <a:gd name="T16" fmla="*/ 2 w 1694"/>
                  <a:gd name="T17" fmla="*/ 9 h 4478"/>
                  <a:gd name="T18" fmla="*/ 2 w 1694"/>
                  <a:gd name="T19" fmla="*/ 9 h 4478"/>
                  <a:gd name="T20" fmla="*/ 2 w 1694"/>
                  <a:gd name="T21" fmla="*/ 8 h 4478"/>
                  <a:gd name="T22" fmla="*/ 2 w 1694"/>
                  <a:gd name="T23" fmla="*/ 7 h 4478"/>
                  <a:gd name="T24" fmla="*/ 2 w 1694"/>
                  <a:gd name="T25" fmla="*/ 6 h 4478"/>
                  <a:gd name="T26" fmla="*/ 3 w 1694"/>
                  <a:gd name="T27" fmla="*/ 6 h 4478"/>
                  <a:gd name="T28" fmla="*/ 2 w 1694"/>
                  <a:gd name="T29" fmla="*/ 7 h 4478"/>
                  <a:gd name="T30" fmla="*/ 2 w 1694"/>
                  <a:gd name="T31" fmla="*/ 8 h 4478"/>
                  <a:gd name="T32" fmla="*/ 2 w 1694"/>
                  <a:gd name="T33" fmla="*/ 8 h 4478"/>
                  <a:gd name="T34" fmla="*/ 2 w 1694"/>
                  <a:gd name="T35" fmla="*/ 9 h 4478"/>
                  <a:gd name="T36" fmla="*/ 2 w 1694"/>
                  <a:gd name="T37" fmla="*/ 9 h 4478"/>
                  <a:gd name="T38" fmla="*/ 1 w 1694"/>
                  <a:gd name="T39" fmla="*/ 10 h 4478"/>
                  <a:gd name="T40" fmla="*/ 1 w 1694"/>
                  <a:gd name="T41" fmla="*/ 10 h 4478"/>
                  <a:gd name="T42" fmla="*/ 1 w 1694"/>
                  <a:gd name="T43" fmla="*/ 11 h 4478"/>
                  <a:gd name="T44" fmla="*/ 1 w 1694"/>
                  <a:gd name="T45" fmla="*/ 11 h 4478"/>
                  <a:gd name="T46" fmla="*/ 1 w 1694"/>
                  <a:gd name="T47" fmla="*/ 11 h 4478"/>
                  <a:gd name="T48" fmla="*/ 0 w 1694"/>
                  <a:gd name="T49" fmla="*/ 12 h 4478"/>
                  <a:gd name="T50" fmla="*/ 0 w 1694"/>
                  <a:gd name="T51" fmla="*/ 12 h 4478"/>
                  <a:gd name="T52" fmla="*/ 0 w 1694"/>
                  <a:gd name="T53" fmla="*/ 12 h 4478"/>
                  <a:gd name="T54" fmla="*/ 3 w 1694"/>
                  <a:gd name="T55" fmla="*/ 6 h 4478"/>
                  <a:gd name="T56" fmla="*/ 3 w 1694"/>
                  <a:gd name="T57" fmla="*/ 5 h 4478"/>
                  <a:gd name="T58" fmla="*/ 3 w 1694"/>
                  <a:gd name="T59" fmla="*/ 4 h 4478"/>
                  <a:gd name="T60" fmla="*/ 3 w 1694"/>
                  <a:gd name="T61" fmla="*/ 3 h 4478"/>
                  <a:gd name="T62" fmla="*/ 4 w 1694"/>
                  <a:gd name="T63" fmla="*/ 3 h 4478"/>
                  <a:gd name="T64" fmla="*/ 4 w 1694"/>
                  <a:gd name="T65" fmla="*/ 2 h 4478"/>
                  <a:gd name="T66" fmla="*/ 4 w 1694"/>
                  <a:gd name="T67" fmla="*/ 2 h 4478"/>
                  <a:gd name="T68" fmla="*/ 4 w 1694"/>
                  <a:gd name="T69" fmla="*/ 2 h 4478"/>
                  <a:gd name="T70" fmla="*/ 4 w 1694"/>
                  <a:gd name="T71" fmla="*/ 1 h 4478"/>
                  <a:gd name="T72" fmla="*/ 4 w 1694"/>
                  <a:gd name="T73" fmla="*/ 1 h 4478"/>
                  <a:gd name="T74" fmla="*/ 4 w 1694"/>
                  <a:gd name="T75" fmla="*/ 1 h 4478"/>
                  <a:gd name="T76" fmla="*/ 5 w 1694"/>
                  <a:gd name="T77" fmla="*/ 0 h 4478"/>
                  <a:gd name="T78" fmla="*/ 5 w 1694"/>
                  <a:gd name="T79" fmla="*/ 0 h 4478"/>
                  <a:gd name="T80" fmla="*/ 5 w 1694"/>
                  <a:gd name="T81" fmla="*/ 0 h 4478"/>
                  <a:gd name="T82" fmla="*/ 5 w 1694"/>
                  <a:gd name="T83" fmla="*/ 0 h 4478"/>
                  <a:gd name="T84" fmla="*/ 4 w 1694"/>
                  <a:gd name="T85" fmla="*/ 1 h 4478"/>
                  <a:gd name="T86" fmla="*/ 4 w 1694"/>
                  <a:gd name="T87" fmla="*/ 1 h 4478"/>
                  <a:gd name="T88" fmla="*/ 4 w 1694"/>
                  <a:gd name="T89" fmla="*/ 1 h 4478"/>
                  <a:gd name="T90" fmla="*/ 4 w 1694"/>
                  <a:gd name="T91" fmla="*/ 2 h 4478"/>
                  <a:gd name="T92" fmla="*/ 4 w 1694"/>
                  <a:gd name="T93" fmla="*/ 2 h 4478"/>
                  <a:gd name="T94" fmla="*/ 4 w 1694"/>
                  <a:gd name="T95" fmla="*/ 2 h 4478"/>
                  <a:gd name="T96" fmla="*/ 4 w 1694"/>
                  <a:gd name="T97" fmla="*/ 3 h 4478"/>
                  <a:gd name="T98" fmla="*/ 3 w 1694"/>
                  <a:gd name="T99" fmla="*/ 4 h 4478"/>
                  <a:gd name="T100" fmla="*/ 3 w 1694"/>
                  <a:gd name="T101" fmla="*/ 4 h 4478"/>
                  <a:gd name="T102" fmla="*/ 3 w 1694"/>
                  <a:gd name="T103" fmla="*/ 5 h 4478"/>
                  <a:gd name="T104" fmla="*/ 3 w 1694"/>
                  <a:gd name="T105" fmla="*/ 6 h 447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694" h="4478">
                    <a:moveTo>
                      <a:pt x="0" y="4464"/>
                    </a:moveTo>
                    <a:lnTo>
                      <a:pt x="38" y="4404"/>
                    </a:lnTo>
                    <a:lnTo>
                      <a:pt x="76" y="4341"/>
                    </a:lnTo>
                    <a:lnTo>
                      <a:pt x="113" y="4277"/>
                    </a:lnTo>
                    <a:lnTo>
                      <a:pt x="149" y="4212"/>
                    </a:lnTo>
                    <a:lnTo>
                      <a:pt x="184" y="4146"/>
                    </a:lnTo>
                    <a:lnTo>
                      <a:pt x="218" y="4078"/>
                    </a:lnTo>
                    <a:lnTo>
                      <a:pt x="252" y="4009"/>
                    </a:lnTo>
                    <a:lnTo>
                      <a:pt x="285" y="3939"/>
                    </a:lnTo>
                    <a:lnTo>
                      <a:pt x="317" y="3868"/>
                    </a:lnTo>
                    <a:lnTo>
                      <a:pt x="348" y="3795"/>
                    </a:lnTo>
                    <a:lnTo>
                      <a:pt x="379" y="3722"/>
                    </a:lnTo>
                    <a:lnTo>
                      <a:pt x="409" y="3648"/>
                    </a:lnTo>
                    <a:lnTo>
                      <a:pt x="438" y="3573"/>
                    </a:lnTo>
                    <a:lnTo>
                      <a:pt x="467" y="3497"/>
                    </a:lnTo>
                    <a:lnTo>
                      <a:pt x="496" y="3420"/>
                    </a:lnTo>
                    <a:lnTo>
                      <a:pt x="523" y="3343"/>
                    </a:lnTo>
                    <a:lnTo>
                      <a:pt x="551" y="3265"/>
                    </a:lnTo>
                    <a:lnTo>
                      <a:pt x="578" y="3186"/>
                    </a:lnTo>
                    <a:lnTo>
                      <a:pt x="604" y="3106"/>
                    </a:lnTo>
                    <a:lnTo>
                      <a:pt x="630" y="3026"/>
                    </a:lnTo>
                    <a:lnTo>
                      <a:pt x="681" y="2866"/>
                    </a:lnTo>
                    <a:lnTo>
                      <a:pt x="730" y="2704"/>
                    </a:lnTo>
                    <a:lnTo>
                      <a:pt x="778" y="2540"/>
                    </a:lnTo>
                    <a:lnTo>
                      <a:pt x="826" y="2377"/>
                    </a:lnTo>
                    <a:lnTo>
                      <a:pt x="872" y="2213"/>
                    </a:lnTo>
                    <a:lnTo>
                      <a:pt x="919" y="2050"/>
                    </a:lnTo>
                    <a:lnTo>
                      <a:pt x="944" y="2057"/>
                    </a:lnTo>
                    <a:lnTo>
                      <a:pt x="898" y="2220"/>
                    </a:lnTo>
                    <a:lnTo>
                      <a:pt x="851" y="2385"/>
                    </a:lnTo>
                    <a:lnTo>
                      <a:pt x="803" y="2549"/>
                    </a:lnTo>
                    <a:lnTo>
                      <a:pt x="755" y="2712"/>
                    </a:lnTo>
                    <a:lnTo>
                      <a:pt x="706" y="2875"/>
                    </a:lnTo>
                    <a:lnTo>
                      <a:pt x="654" y="3036"/>
                    </a:lnTo>
                    <a:lnTo>
                      <a:pt x="629" y="3115"/>
                    </a:lnTo>
                    <a:lnTo>
                      <a:pt x="602" y="3195"/>
                    </a:lnTo>
                    <a:lnTo>
                      <a:pt x="574" y="3274"/>
                    </a:lnTo>
                    <a:lnTo>
                      <a:pt x="548" y="3353"/>
                    </a:lnTo>
                    <a:lnTo>
                      <a:pt x="519" y="3431"/>
                    </a:lnTo>
                    <a:lnTo>
                      <a:pt x="492" y="3507"/>
                    </a:lnTo>
                    <a:lnTo>
                      <a:pt x="462" y="3583"/>
                    </a:lnTo>
                    <a:lnTo>
                      <a:pt x="432" y="3659"/>
                    </a:lnTo>
                    <a:lnTo>
                      <a:pt x="403" y="3734"/>
                    </a:lnTo>
                    <a:lnTo>
                      <a:pt x="372" y="3806"/>
                    </a:lnTo>
                    <a:lnTo>
                      <a:pt x="340" y="3879"/>
                    </a:lnTo>
                    <a:lnTo>
                      <a:pt x="308" y="3950"/>
                    </a:lnTo>
                    <a:lnTo>
                      <a:pt x="275" y="4021"/>
                    </a:lnTo>
                    <a:lnTo>
                      <a:pt x="242" y="4091"/>
                    </a:lnTo>
                    <a:lnTo>
                      <a:pt x="207" y="4158"/>
                    </a:lnTo>
                    <a:lnTo>
                      <a:pt x="171" y="4225"/>
                    </a:lnTo>
                    <a:lnTo>
                      <a:pt x="135" y="4290"/>
                    </a:lnTo>
                    <a:lnTo>
                      <a:pt x="98" y="4355"/>
                    </a:lnTo>
                    <a:lnTo>
                      <a:pt x="61" y="4417"/>
                    </a:lnTo>
                    <a:lnTo>
                      <a:pt x="22" y="4478"/>
                    </a:lnTo>
                    <a:lnTo>
                      <a:pt x="0" y="4464"/>
                    </a:lnTo>
                    <a:close/>
                    <a:moveTo>
                      <a:pt x="919" y="2050"/>
                    </a:moveTo>
                    <a:lnTo>
                      <a:pt x="960" y="1903"/>
                    </a:lnTo>
                    <a:lnTo>
                      <a:pt x="1002" y="1758"/>
                    </a:lnTo>
                    <a:lnTo>
                      <a:pt x="1043" y="1613"/>
                    </a:lnTo>
                    <a:lnTo>
                      <a:pt x="1085" y="1471"/>
                    </a:lnTo>
                    <a:lnTo>
                      <a:pt x="1128" y="1330"/>
                    </a:lnTo>
                    <a:lnTo>
                      <a:pt x="1171" y="1192"/>
                    </a:lnTo>
                    <a:lnTo>
                      <a:pt x="1215" y="1056"/>
                    </a:lnTo>
                    <a:lnTo>
                      <a:pt x="1260" y="923"/>
                    </a:lnTo>
                    <a:lnTo>
                      <a:pt x="1283" y="857"/>
                    </a:lnTo>
                    <a:lnTo>
                      <a:pt x="1305" y="793"/>
                    </a:lnTo>
                    <a:lnTo>
                      <a:pt x="1329" y="729"/>
                    </a:lnTo>
                    <a:lnTo>
                      <a:pt x="1353" y="666"/>
                    </a:lnTo>
                    <a:lnTo>
                      <a:pt x="1377" y="604"/>
                    </a:lnTo>
                    <a:lnTo>
                      <a:pt x="1402" y="544"/>
                    </a:lnTo>
                    <a:lnTo>
                      <a:pt x="1426" y="484"/>
                    </a:lnTo>
                    <a:lnTo>
                      <a:pt x="1452" y="425"/>
                    </a:lnTo>
                    <a:lnTo>
                      <a:pt x="1477" y="368"/>
                    </a:lnTo>
                    <a:lnTo>
                      <a:pt x="1504" y="312"/>
                    </a:lnTo>
                    <a:lnTo>
                      <a:pt x="1531" y="256"/>
                    </a:lnTo>
                    <a:lnTo>
                      <a:pt x="1558" y="202"/>
                    </a:lnTo>
                    <a:lnTo>
                      <a:pt x="1586" y="149"/>
                    </a:lnTo>
                    <a:lnTo>
                      <a:pt x="1614" y="98"/>
                    </a:lnTo>
                    <a:lnTo>
                      <a:pt x="1643" y="48"/>
                    </a:lnTo>
                    <a:lnTo>
                      <a:pt x="1673" y="0"/>
                    </a:lnTo>
                    <a:lnTo>
                      <a:pt x="1694" y="13"/>
                    </a:lnTo>
                    <a:lnTo>
                      <a:pt x="1665" y="61"/>
                    </a:lnTo>
                    <a:lnTo>
                      <a:pt x="1636" y="111"/>
                    </a:lnTo>
                    <a:lnTo>
                      <a:pt x="1608" y="162"/>
                    </a:lnTo>
                    <a:lnTo>
                      <a:pt x="1581" y="214"/>
                    </a:lnTo>
                    <a:lnTo>
                      <a:pt x="1553" y="269"/>
                    </a:lnTo>
                    <a:lnTo>
                      <a:pt x="1526" y="323"/>
                    </a:lnTo>
                    <a:lnTo>
                      <a:pt x="1501" y="379"/>
                    </a:lnTo>
                    <a:lnTo>
                      <a:pt x="1475" y="436"/>
                    </a:lnTo>
                    <a:lnTo>
                      <a:pt x="1450" y="495"/>
                    </a:lnTo>
                    <a:lnTo>
                      <a:pt x="1425" y="554"/>
                    </a:lnTo>
                    <a:lnTo>
                      <a:pt x="1401" y="616"/>
                    </a:lnTo>
                    <a:lnTo>
                      <a:pt x="1377" y="677"/>
                    </a:lnTo>
                    <a:lnTo>
                      <a:pt x="1353" y="739"/>
                    </a:lnTo>
                    <a:lnTo>
                      <a:pt x="1330" y="803"/>
                    </a:lnTo>
                    <a:lnTo>
                      <a:pt x="1306" y="867"/>
                    </a:lnTo>
                    <a:lnTo>
                      <a:pt x="1284" y="932"/>
                    </a:lnTo>
                    <a:lnTo>
                      <a:pt x="1239" y="1065"/>
                    </a:lnTo>
                    <a:lnTo>
                      <a:pt x="1196" y="1201"/>
                    </a:lnTo>
                    <a:lnTo>
                      <a:pt x="1153" y="1339"/>
                    </a:lnTo>
                    <a:lnTo>
                      <a:pt x="1110" y="1479"/>
                    </a:lnTo>
                    <a:lnTo>
                      <a:pt x="1069" y="1621"/>
                    </a:lnTo>
                    <a:lnTo>
                      <a:pt x="1027" y="1766"/>
                    </a:lnTo>
                    <a:lnTo>
                      <a:pt x="986" y="1911"/>
                    </a:lnTo>
                    <a:lnTo>
                      <a:pt x="944" y="2057"/>
                    </a:lnTo>
                    <a:lnTo>
                      <a:pt x="919" y="2050"/>
                    </a:lnTo>
                    <a:close/>
                  </a:path>
                </a:pathLst>
              </a:custGeom>
              <a:solidFill>
                <a:srgbClr val="A5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18" name="Freeform 413">
                <a:extLst>
                  <a:ext uri="{FF2B5EF4-FFF2-40B4-BE49-F238E27FC236}">
                    <a16:creationId xmlns:a16="http://schemas.microsoft.com/office/drawing/2014/main" id="{A547B68B-44A6-4F21-A059-77DC2B763E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36" y="1562"/>
                <a:ext cx="87" cy="235"/>
              </a:xfrm>
              <a:custGeom>
                <a:avLst/>
                <a:gdLst>
                  <a:gd name="T0" fmla="*/ 0 w 1651"/>
                  <a:gd name="T1" fmla="*/ 12 h 4469"/>
                  <a:gd name="T2" fmla="*/ 0 w 1651"/>
                  <a:gd name="T3" fmla="*/ 12 h 4469"/>
                  <a:gd name="T4" fmla="*/ 0 w 1651"/>
                  <a:gd name="T5" fmla="*/ 11 h 4469"/>
                  <a:gd name="T6" fmla="*/ 1 w 1651"/>
                  <a:gd name="T7" fmla="*/ 11 h 4469"/>
                  <a:gd name="T8" fmla="*/ 1 w 1651"/>
                  <a:gd name="T9" fmla="*/ 11 h 4469"/>
                  <a:gd name="T10" fmla="*/ 1 w 1651"/>
                  <a:gd name="T11" fmla="*/ 10 h 4469"/>
                  <a:gd name="T12" fmla="*/ 1 w 1651"/>
                  <a:gd name="T13" fmla="*/ 10 h 4469"/>
                  <a:gd name="T14" fmla="*/ 1 w 1651"/>
                  <a:gd name="T15" fmla="*/ 10 h 4469"/>
                  <a:gd name="T16" fmla="*/ 1 w 1651"/>
                  <a:gd name="T17" fmla="*/ 9 h 4469"/>
                  <a:gd name="T18" fmla="*/ 2 w 1651"/>
                  <a:gd name="T19" fmla="*/ 9 h 4469"/>
                  <a:gd name="T20" fmla="*/ 2 w 1651"/>
                  <a:gd name="T21" fmla="*/ 8 h 4469"/>
                  <a:gd name="T22" fmla="*/ 2 w 1651"/>
                  <a:gd name="T23" fmla="*/ 7 h 4469"/>
                  <a:gd name="T24" fmla="*/ 2 w 1651"/>
                  <a:gd name="T25" fmla="*/ 6 h 4469"/>
                  <a:gd name="T26" fmla="*/ 2 w 1651"/>
                  <a:gd name="T27" fmla="*/ 6 h 4469"/>
                  <a:gd name="T28" fmla="*/ 2 w 1651"/>
                  <a:gd name="T29" fmla="*/ 7 h 4469"/>
                  <a:gd name="T30" fmla="*/ 2 w 1651"/>
                  <a:gd name="T31" fmla="*/ 8 h 4469"/>
                  <a:gd name="T32" fmla="*/ 2 w 1651"/>
                  <a:gd name="T33" fmla="*/ 9 h 4469"/>
                  <a:gd name="T34" fmla="*/ 2 w 1651"/>
                  <a:gd name="T35" fmla="*/ 9 h 4469"/>
                  <a:gd name="T36" fmla="*/ 1 w 1651"/>
                  <a:gd name="T37" fmla="*/ 9 h 4469"/>
                  <a:gd name="T38" fmla="*/ 1 w 1651"/>
                  <a:gd name="T39" fmla="*/ 10 h 4469"/>
                  <a:gd name="T40" fmla="*/ 1 w 1651"/>
                  <a:gd name="T41" fmla="*/ 10 h 4469"/>
                  <a:gd name="T42" fmla="*/ 1 w 1651"/>
                  <a:gd name="T43" fmla="*/ 11 h 4469"/>
                  <a:gd name="T44" fmla="*/ 1 w 1651"/>
                  <a:gd name="T45" fmla="*/ 11 h 4469"/>
                  <a:gd name="T46" fmla="*/ 1 w 1651"/>
                  <a:gd name="T47" fmla="*/ 11 h 4469"/>
                  <a:gd name="T48" fmla="*/ 0 w 1651"/>
                  <a:gd name="T49" fmla="*/ 12 h 4469"/>
                  <a:gd name="T50" fmla="*/ 0 w 1651"/>
                  <a:gd name="T51" fmla="*/ 12 h 4469"/>
                  <a:gd name="T52" fmla="*/ 0 w 1651"/>
                  <a:gd name="T53" fmla="*/ 12 h 4469"/>
                  <a:gd name="T54" fmla="*/ 2 w 1651"/>
                  <a:gd name="T55" fmla="*/ 6 h 4469"/>
                  <a:gd name="T56" fmla="*/ 3 w 1651"/>
                  <a:gd name="T57" fmla="*/ 5 h 4469"/>
                  <a:gd name="T58" fmla="*/ 3 w 1651"/>
                  <a:gd name="T59" fmla="*/ 4 h 4469"/>
                  <a:gd name="T60" fmla="*/ 3 w 1651"/>
                  <a:gd name="T61" fmla="*/ 4 h 4469"/>
                  <a:gd name="T62" fmla="*/ 3 w 1651"/>
                  <a:gd name="T63" fmla="*/ 3 h 4469"/>
                  <a:gd name="T64" fmla="*/ 3 w 1651"/>
                  <a:gd name="T65" fmla="*/ 2 h 4469"/>
                  <a:gd name="T66" fmla="*/ 4 w 1651"/>
                  <a:gd name="T67" fmla="*/ 2 h 4469"/>
                  <a:gd name="T68" fmla="*/ 4 w 1651"/>
                  <a:gd name="T69" fmla="*/ 2 h 4469"/>
                  <a:gd name="T70" fmla="*/ 4 w 1651"/>
                  <a:gd name="T71" fmla="*/ 1 h 4469"/>
                  <a:gd name="T72" fmla="*/ 4 w 1651"/>
                  <a:gd name="T73" fmla="*/ 1 h 4469"/>
                  <a:gd name="T74" fmla="*/ 4 w 1651"/>
                  <a:gd name="T75" fmla="*/ 1 h 4469"/>
                  <a:gd name="T76" fmla="*/ 4 w 1651"/>
                  <a:gd name="T77" fmla="*/ 0 h 4469"/>
                  <a:gd name="T78" fmla="*/ 5 w 1651"/>
                  <a:gd name="T79" fmla="*/ 0 h 4469"/>
                  <a:gd name="T80" fmla="*/ 4 w 1651"/>
                  <a:gd name="T81" fmla="*/ 0 h 4469"/>
                  <a:gd name="T82" fmla="*/ 4 w 1651"/>
                  <a:gd name="T83" fmla="*/ 1 h 4469"/>
                  <a:gd name="T84" fmla="*/ 4 w 1651"/>
                  <a:gd name="T85" fmla="*/ 1 h 4469"/>
                  <a:gd name="T86" fmla="*/ 4 w 1651"/>
                  <a:gd name="T87" fmla="*/ 1 h 4469"/>
                  <a:gd name="T88" fmla="*/ 4 w 1651"/>
                  <a:gd name="T89" fmla="*/ 2 h 4469"/>
                  <a:gd name="T90" fmla="*/ 4 w 1651"/>
                  <a:gd name="T91" fmla="*/ 2 h 4469"/>
                  <a:gd name="T92" fmla="*/ 4 w 1651"/>
                  <a:gd name="T93" fmla="*/ 2 h 4469"/>
                  <a:gd name="T94" fmla="*/ 3 w 1651"/>
                  <a:gd name="T95" fmla="*/ 3 h 4469"/>
                  <a:gd name="T96" fmla="*/ 3 w 1651"/>
                  <a:gd name="T97" fmla="*/ 3 h 4469"/>
                  <a:gd name="T98" fmla="*/ 3 w 1651"/>
                  <a:gd name="T99" fmla="*/ 4 h 4469"/>
                  <a:gd name="T100" fmla="*/ 3 w 1651"/>
                  <a:gd name="T101" fmla="*/ 5 h 4469"/>
                  <a:gd name="T102" fmla="*/ 3 w 1651"/>
                  <a:gd name="T103" fmla="*/ 6 h 4469"/>
                  <a:gd name="T104" fmla="*/ 2 w 1651"/>
                  <a:gd name="T105" fmla="*/ 6 h 446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651" h="4469">
                    <a:moveTo>
                      <a:pt x="0" y="4454"/>
                    </a:moveTo>
                    <a:lnTo>
                      <a:pt x="36" y="4396"/>
                    </a:lnTo>
                    <a:lnTo>
                      <a:pt x="71" y="4335"/>
                    </a:lnTo>
                    <a:lnTo>
                      <a:pt x="107" y="4274"/>
                    </a:lnTo>
                    <a:lnTo>
                      <a:pt x="141" y="4211"/>
                    </a:lnTo>
                    <a:lnTo>
                      <a:pt x="174" y="4147"/>
                    </a:lnTo>
                    <a:lnTo>
                      <a:pt x="206" y="4082"/>
                    </a:lnTo>
                    <a:lnTo>
                      <a:pt x="238" y="4016"/>
                    </a:lnTo>
                    <a:lnTo>
                      <a:pt x="269" y="3949"/>
                    </a:lnTo>
                    <a:lnTo>
                      <a:pt x="300" y="3880"/>
                    </a:lnTo>
                    <a:lnTo>
                      <a:pt x="329" y="3812"/>
                    </a:lnTo>
                    <a:lnTo>
                      <a:pt x="358" y="3741"/>
                    </a:lnTo>
                    <a:lnTo>
                      <a:pt x="387" y="3670"/>
                    </a:lnTo>
                    <a:lnTo>
                      <a:pt x="414" y="3598"/>
                    </a:lnTo>
                    <a:lnTo>
                      <a:pt x="442" y="3525"/>
                    </a:lnTo>
                    <a:lnTo>
                      <a:pt x="469" y="3452"/>
                    </a:lnTo>
                    <a:lnTo>
                      <a:pt x="495" y="3378"/>
                    </a:lnTo>
                    <a:lnTo>
                      <a:pt x="521" y="3303"/>
                    </a:lnTo>
                    <a:lnTo>
                      <a:pt x="546" y="3228"/>
                    </a:lnTo>
                    <a:lnTo>
                      <a:pt x="571" y="3152"/>
                    </a:lnTo>
                    <a:lnTo>
                      <a:pt x="595" y="3075"/>
                    </a:lnTo>
                    <a:lnTo>
                      <a:pt x="644" y="2920"/>
                    </a:lnTo>
                    <a:lnTo>
                      <a:pt x="691" y="2765"/>
                    </a:lnTo>
                    <a:lnTo>
                      <a:pt x="737" y="2607"/>
                    </a:lnTo>
                    <a:lnTo>
                      <a:pt x="783" y="2449"/>
                    </a:lnTo>
                    <a:lnTo>
                      <a:pt x="827" y="2289"/>
                    </a:lnTo>
                    <a:lnTo>
                      <a:pt x="872" y="2129"/>
                    </a:lnTo>
                    <a:lnTo>
                      <a:pt x="896" y="2136"/>
                    </a:lnTo>
                    <a:lnTo>
                      <a:pt x="852" y="2296"/>
                    </a:lnTo>
                    <a:lnTo>
                      <a:pt x="807" y="2456"/>
                    </a:lnTo>
                    <a:lnTo>
                      <a:pt x="761" y="2615"/>
                    </a:lnTo>
                    <a:lnTo>
                      <a:pt x="715" y="2773"/>
                    </a:lnTo>
                    <a:lnTo>
                      <a:pt x="668" y="2929"/>
                    </a:lnTo>
                    <a:lnTo>
                      <a:pt x="620" y="3085"/>
                    </a:lnTo>
                    <a:lnTo>
                      <a:pt x="595" y="3162"/>
                    </a:lnTo>
                    <a:lnTo>
                      <a:pt x="570" y="3237"/>
                    </a:lnTo>
                    <a:lnTo>
                      <a:pt x="545" y="3313"/>
                    </a:lnTo>
                    <a:lnTo>
                      <a:pt x="519" y="3388"/>
                    </a:lnTo>
                    <a:lnTo>
                      <a:pt x="493" y="3463"/>
                    </a:lnTo>
                    <a:lnTo>
                      <a:pt x="465" y="3536"/>
                    </a:lnTo>
                    <a:lnTo>
                      <a:pt x="439" y="3609"/>
                    </a:lnTo>
                    <a:lnTo>
                      <a:pt x="410" y="3681"/>
                    </a:lnTo>
                    <a:lnTo>
                      <a:pt x="382" y="3752"/>
                    </a:lnTo>
                    <a:lnTo>
                      <a:pt x="353" y="3823"/>
                    </a:lnTo>
                    <a:lnTo>
                      <a:pt x="323" y="3892"/>
                    </a:lnTo>
                    <a:lnTo>
                      <a:pt x="292" y="3961"/>
                    </a:lnTo>
                    <a:lnTo>
                      <a:pt x="262" y="4027"/>
                    </a:lnTo>
                    <a:lnTo>
                      <a:pt x="229" y="4094"/>
                    </a:lnTo>
                    <a:lnTo>
                      <a:pt x="197" y="4159"/>
                    </a:lnTo>
                    <a:lnTo>
                      <a:pt x="163" y="4224"/>
                    </a:lnTo>
                    <a:lnTo>
                      <a:pt x="129" y="4287"/>
                    </a:lnTo>
                    <a:lnTo>
                      <a:pt x="94" y="4349"/>
                    </a:lnTo>
                    <a:lnTo>
                      <a:pt x="58" y="4409"/>
                    </a:lnTo>
                    <a:lnTo>
                      <a:pt x="21" y="4469"/>
                    </a:lnTo>
                    <a:lnTo>
                      <a:pt x="0" y="4454"/>
                    </a:lnTo>
                    <a:close/>
                    <a:moveTo>
                      <a:pt x="872" y="2129"/>
                    </a:moveTo>
                    <a:lnTo>
                      <a:pt x="912" y="1986"/>
                    </a:lnTo>
                    <a:lnTo>
                      <a:pt x="953" y="1843"/>
                    </a:lnTo>
                    <a:lnTo>
                      <a:pt x="993" y="1701"/>
                    </a:lnTo>
                    <a:lnTo>
                      <a:pt x="1034" y="1558"/>
                    </a:lnTo>
                    <a:lnTo>
                      <a:pt x="1076" y="1417"/>
                    </a:lnTo>
                    <a:lnTo>
                      <a:pt x="1119" y="1278"/>
                    </a:lnTo>
                    <a:lnTo>
                      <a:pt x="1163" y="1140"/>
                    </a:lnTo>
                    <a:lnTo>
                      <a:pt x="1207" y="1003"/>
                    </a:lnTo>
                    <a:lnTo>
                      <a:pt x="1230" y="935"/>
                    </a:lnTo>
                    <a:lnTo>
                      <a:pt x="1254" y="869"/>
                    </a:lnTo>
                    <a:lnTo>
                      <a:pt x="1277" y="802"/>
                    </a:lnTo>
                    <a:lnTo>
                      <a:pt x="1301" y="736"/>
                    </a:lnTo>
                    <a:lnTo>
                      <a:pt x="1325" y="670"/>
                    </a:lnTo>
                    <a:lnTo>
                      <a:pt x="1350" y="606"/>
                    </a:lnTo>
                    <a:lnTo>
                      <a:pt x="1375" y="541"/>
                    </a:lnTo>
                    <a:lnTo>
                      <a:pt x="1401" y="478"/>
                    </a:lnTo>
                    <a:lnTo>
                      <a:pt x="1428" y="415"/>
                    </a:lnTo>
                    <a:lnTo>
                      <a:pt x="1455" y="354"/>
                    </a:lnTo>
                    <a:lnTo>
                      <a:pt x="1482" y="292"/>
                    </a:lnTo>
                    <a:lnTo>
                      <a:pt x="1511" y="232"/>
                    </a:lnTo>
                    <a:lnTo>
                      <a:pt x="1539" y="173"/>
                    </a:lnTo>
                    <a:lnTo>
                      <a:pt x="1568" y="114"/>
                    </a:lnTo>
                    <a:lnTo>
                      <a:pt x="1598" y="56"/>
                    </a:lnTo>
                    <a:lnTo>
                      <a:pt x="1628" y="0"/>
                    </a:lnTo>
                    <a:lnTo>
                      <a:pt x="1651" y="12"/>
                    </a:lnTo>
                    <a:lnTo>
                      <a:pt x="1621" y="68"/>
                    </a:lnTo>
                    <a:lnTo>
                      <a:pt x="1591" y="127"/>
                    </a:lnTo>
                    <a:lnTo>
                      <a:pt x="1562" y="185"/>
                    </a:lnTo>
                    <a:lnTo>
                      <a:pt x="1533" y="243"/>
                    </a:lnTo>
                    <a:lnTo>
                      <a:pt x="1505" y="304"/>
                    </a:lnTo>
                    <a:lnTo>
                      <a:pt x="1478" y="365"/>
                    </a:lnTo>
                    <a:lnTo>
                      <a:pt x="1451" y="427"/>
                    </a:lnTo>
                    <a:lnTo>
                      <a:pt x="1426" y="489"/>
                    </a:lnTo>
                    <a:lnTo>
                      <a:pt x="1399" y="552"/>
                    </a:lnTo>
                    <a:lnTo>
                      <a:pt x="1374" y="616"/>
                    </a:lnTo>
                    <a:lnTo>
                      <a:pt x="1349" y="680"/>
                    </a:lnTo>
                    <a:lnTo>
                      <a:pt x="1325" y="746"/>
                    </a:lnTo>
                    <a:lnTo>
                      <a:pt x="1301" y="811"/>
                    </a:lnTo>
                    <a:lnTo>
                      <a:pt x="1277" y="878"/>
                    </a:lnTo>
                    <a:lnTo>
                      <a:pt x="1254" y="944"/>
                    </a:lnTo>
                    <a:lnTo>
                      <a:pt x="1231" y="1012"/>
                    </a:lnTo>
                    <a:lnTo>
                      <a:pt x="1186" y="1148"/>
                    </a:lnTo>
                    <a:lnTo>
                      <a:pt x="1143" y="1286"/>
                    </a:lnTo>
                    <a:lnTo>
                      <a:pt x="1100" y="1426"/>
                    </a:lnTo>
                    <a:lnTo>
                      <a:pt x="1059" y="1566"/>
                    </a:lnTo>
                    <a:lnTo>
                      <a:pt x="1017" y="1708"/>
                    </a:lnTo>
                    <a:lnTo>
                      <a:pt x="977" y="1851"/>
                    </a:lnTo>
                    <a:lnTo>
                      <a:pt x="937" y="1993"/>
                    </a:lnTo>
                    <a:lnTo>
                      <a:pt x="896" y="2136"/>
                    </a:lnTo>
                    <a:lnTo>
                      <a:pt x="872" y="2129"/>
                    </a:lnTo>
                    <a:close/>
                  </a:path>
                </a:pathLst>
              </a:custGeom>
              <a:solidFill>
                <a:srgbClr val="9D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19" name="Freeform 414">
                <a:extLst>
                  <a:ext uri="{FF2B5EF4-FFF2-40B4-BE49-F238E27FC236}">
                    <a16:creationId xmlns:a16="http://schemas.microsoft.com/office/drawing/2014/main" id="{880EC85F-1292-4EDA-841C-BF7CBFE92E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39" y="1562"/>
                <a:ext cx="85" cy="235"/>
              </a:xfrm>
              <a:custGeom>
                <a:avLst/>
                <a:gdLst>
                  <a:gd name="T0" fmla="*/ 0 w 1610"/>
                  <a:gd name="T1" fmla="*/ 12 h 4461"/>
                  <a:gd name="T2" fmla="*/ 0 w 1610"/>
                  <a:gd name="T3" fmla="*/ 12 h 4461"/>
                  <a:gd name="T4" fmla="*/ 0 w 1610"/>
                  <a:gd name="T5" fmla="*/ 12 h 4461"/>
                  <a:gd name="T6" fmla="*/ 1 w 1610"/>
                  <a:gd name="T7" fmla="*/ 11 h 4461"/>
                  <a:gd name="T8" fmla="*/ 1 w 1610"/>
                  <a:gd name="T9" fmla="*/ 11 h 4461"/>
                  <a:gd name="T10" fmla="*/ 1 w 1610"/>
                  <a:gd name="T11" fmla="*/ 10 h 4461"/>
                  <a:gd name="T12" fmla="*/ 1 w 1610"/>
                  <a:gd name="T13" fmla="*/ 10 h 4461"/>
                  <a:gd name="T14" fmla="*/ 1 w 1610"/>
                  <a:gd name="T15" fmla="*/ 10 h 4461"/>
                  <a:gd name="T16" fmla="*/ 1 w 1610"/>
                  <a:gd name="T17" fmla="*/ 9 h 4461"/>
                  <a:gd name="T18" fmla="*/ 2 w 1610"/>
                  <a:gd name="T19" fmla="*/ 9 h 4461"/>
                  <a:gd name="T20" fmla="*/ 2 w 1610"/>
                  <a:gd name="T21" fmla="*/ 8 h 4461"/>
                  <a:gd name="T22" fmla="*/ 2 w 1610"/>
                  <a:gd name="T23" fmla="*/ 7 h 4461"/>
                  <a:gd name="T24" fmla="*/ 2 w 1610"/>
                  <a:gd name="T25" fmla="*/ 7 h 4461"/>
                  <a:gd name="T26" fmla="*/ 2 w 1610"/>
                  <a:gd name="T27" fmla="*/ 6 h 4461"/>
                  <a:gd name="T28" fmla="*/ 2 w 1610"/>
                  <a:gd name="T29" fmla="*/ 7 h 4461"/>
                  <a:gd name="T30" fmla="*/ 2 w 1610"/>
                  <a:gd name="T31" fmla="*/ 8 h 4461"/>
                  <a:gd name="T32" fmla="*/ 2 w 1610"/>
                  <a:gd name="T33" fmla="*/ 9 h 4461"/>
                  <a:gd name="T34" fmla="*/ 2 w 1610"/>
                  <a:gd name="T35" fmla="*/ 9 h 4461"/>
                  <a:gd name="T36" fmla="*/ 1 w 1610"/>
                  <a:gd name="T37" fmla="*/ 9 h 4461"/>
                  <a:gd name="T38" fmla="*/ 1 w 1610"/>
                  <a:gd name="T39" fmla="*/ 10 h 4461"/>
                  <a:gd name="T40" fmla="*/ 1 w 1610"/>
                  <a:gd name="T41" fmla="*/ 10 h 4461"/>
                  <a:gd name="T42" fmla="*/ 1 w 1610"/>
                  <a:gd name="T43" fmla="*/ 11 h 4461"/>
                  <a:gd name="T44" fmla="*/ 1 w 1610"/>
                  <a:gd name="T45" fmla="*/ 11 h 4461"/>
                  <a:gd name="T46" fmla="*/ 1 w 1610"/>
                  <a:gd name="T47" fmla="*/ 11 h 4461"/>
                  <a:gd name="T48" fmla="*/ 0 w 1610"/>
                  <a:gd name="T49" fmla="*/ 12 h 4461"/>
                  <a:gd name="T50" fmla="*/ 0 w 1610"/>
                  <a:gd name="T51" fmla="*/ 12 h 4461"/>
                  <a:gd name="T52" fmla="*/ 0 w 1610"/>
                  <a:gd name="T53" fmla="*/ 12 h 4461"/>
                  <a:gd name="T54" fmla="*/ 2 w 1610"/>
                  <a:gd name="T55" fmla="*/ 6 h 4461"/>
                  <a:gd name="T56" fmla="*/ 3 w 1610"/>
                  <a:gd name="T57" fmla="*/ 5 h 4461"/>
                  <a:gd name="T58" fmla="*/ 3 w 1610"/>
                  <a:gd name="T59" fmla="*/ 5 h 4461"/>
                  <a:gd name="T60" fmla="*/ 3 w 1610"/>
                  <a:gd name="T61" fmla="*/ 4 h 4461"/>
                  <a:gd name="T62" fmla="*/ 3 w 1610"/>
                  <a:gd name="T63" fmla="*/ 3 h 4461"/>
                  <a:gd name="T64" fmla="*/ 3 w 1610"/>
                  <a:gd name="T65" fmla="*/ 2 h 4461"/>
                  <a:gd name="T66" fmla="*/ 4 w 1610"/>
                  <a:gd name="T67" fmla="*/ 2 h 4461"/>
                  <a:gd name="T68" fmla="*/ 4 w 1610"/>
                  <a:gd name="T69" fmla="*/ 1 h 4461"/>
                  <a:gd name="T70" fmla="*/ 4 w 1610"/>
                  <a:gd name="T71" fmla="*/ 1 h 4461"/>
                  <a:gd name="T72" fmla="*/ 4 w 1610"/>
                  <a:gd name="T73" fmla="*/ 1 h 4461"/>
                  <a:gd name="T74" fmla="*/ 4 w 1610"/>
                  <a:gd name="T75" fmla="*/ 0 h 4461"/>
                  <a:gd name="T76" fmla="*/ 4 w 1610"/>
                  <a:gd name="T77" fmla="*/ 0 h 4461"/>
                  <a:gd name="T78" fmla="*/ 4 w 1610"/>
                  <a:gd name="T79" fmla="*/ 0 h 4461"/>
                  <a:gd name="T80" fmla="*/ 4 w 1610"/>
                  <a:gd name="T81" fmla="*/ 1 h 4461"/>
                  <a:gd name="T82" fmla="*/ 4 w 1610"/>
                  <a:gd name="T83" fmla="*/ 1 h 4461"/>
                  <a:gd name="T84" fmla="*/ 4 w 1610"/>
                  <a:gd name="T85" fmla="*/ 1 h 4461"/>
                  <a:gd name="T86" fmla="*/ 4 w 1610"/>
                  <a:gd name="T87" fmla="*/ 2 h 4461"/>
                  <a:gd name="T88" fmla="*/ 4 w 1610"/>
                  <a:gd name="T89" fmla="*/ 2 h 4461"/>
                  <a:gd name="T90" fmla="*/ 3 w 1610"/>
                  <a:gd name="T91" fmla="*/ 3 h 4461"/>
                  <a:gd name="T92" fmla="*/ 3 w 1610"/>
                  <a:gd name="T93" fmla="*/ 3 h 4461"/>
                  <a:gd name="T94" fmla="*/ 3 w 1610"/>
                  <a:gd name="T95" fmla="*/ 4 h 4461"/>
                  <a:gd name="T96" fmla="*/ 3 w 1610"/>
                  <a:gd name="T97" fmla="*/ 5 h 4461"/>
                  <a:gd name="T98" fmla="*/ 2 w 1610"/>
                  <a:gd name="T99" fmla="*/ 6 h 4461"/>
                  <a:gd name="T100" fmla="*/ 2 w 1610"/>
                  <a:gd name="T101" fmla="*/ 6 h 446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610" h="4461">
                    <a:moveTo>
                      <a:pt x="0" y="4447"/>
                    </a:moveTo>
                    <a:lnTo>
                      <a:pt x="35" y="4390"/>
                    </a:lnTo>
                    <a:lnTo>
                      <a:pt x="70" y="4332"/>
                    </a:lnTo>
                    <a:lnTo>
                      <a:pt x="103" y="4272"/>
                    </a:lnTo>
                    <a:lnTo>
                      <a:pt x="135" y="4211"/>
                    </a:lnTo>
                    <a:lnTo>
                      <a:pt x="166" y="4149"/>
                    </a:lnTo>
                    <a:lnTo>
                      <a:pt x="198" y="4087"/>
                    </a:lnTo>
                    <a:lnTo>
                      <a:pt x="227" y="4024"/>
                    </a:lnTo>
                    <a:lnTo>
                      <a:pt x="257" y="3959"/>
                    </a:lnTo>
                    <a:lnTo>
                      <a:pt x="286" y="3894"/>
                    </a:lnTo>
                    <a:lnTo>
                      <a:pt x="313" y="3828"/>
                    </a:lnTo>
                    <a:lnTo>
                      <a:pt x="341" y="3761"/>
                    </a:lnTo>
                    <a:lnTo>
                      <a:pt x="368" y="3693"/>
                    </a:lnTo>
                    <a:lnTo>
                      <a:pt x="393" y="3624"/>
                    </a:lnTo>
                    <a:lnTo>
                      <a:pt x="420" y="3555"/>
                    </a:lnTo>
                    <a:lnTo>
                      <a:pt x="444" y="3485"/>
                    </a:lnTo>
                    <a:lnTo>
                      <a:pt x="469" y="3414"/>
                    </a:lnTo>
                    <a:lnTo>
                      <a:pt x="494" y="3342"/>
                    </a:lnTo>
                    <a:lnTo>
                      <a:pt x="518" y="3270"/>
                    </a:lnTo>
                    <a:lnTo>
                      <a:pt x="542" y="3198"/>
                    </a:lnTo>
                    <a:lnTo>
                      <a:pt x="564" y="3124"/>
                    </a:lnTo>
                    <a:lnTo>
                      <a:pt x="610" y="2976"/>
                    </a:lnTo>
                    <a:lnTo>
                      <a:pt x="654" y="2825"/>
                    </a:lnTo>
                    <a:lnTo>
                      <a:pt x="698" y="2674"/>
                    </a:lnTo>
                    <a:lnTo>
                      <a:pt x="741" y="2519"/>
                    </a:lnTo>
                    <a:lnTo>
                      <a:pt x="784" y="2365"/>
                    </a:lnTo>
                    <a:lnTo>
                      <a:pt x="827" y="2209"/>
                    </a:lnTo>
                    <a:lnTo>
                      <a:pt x="853" y="2215"/>
                    </a:lnTo>
                    <a:lnTo>
                      <a:pt x="810" y="2372"/>
                    </a:lnTo>
                    <a:lnTo>
                      <a:pt x="767" y="2528"/>
                    </a:lnTo>
                    <a:lnTo>
                      <a:pt x="723" y="2681"/>
                    </a:lnTo>
                    <a:lnTo>
                      <a:pt x="679" y="2833"/>
                    </a:lnTo>
                    <a:lnTo>
                      <a:pt x="635" y="2984"/>
                    </a:lnTo>
                    <a:lnTo>
                      <a:pt x="589" y="3133"/>
                    </a:lnTo>
                    <a:lnTo>
                      <a:pt x="565" y="3207"/>
                    </a:lnTo>
                    <a:lnTo>
                      <a:pt x="542" y="3280"/>
                    </a:lnTo>
                    <a:lnTo>
                      <a:pt x="518" y="3352"/>
                    </a:lnTo>
                    <a:lnTo>
                      <a:pt x="494" y="3424"/>
                    </a:lnTo>
                    <a:lnTo>
                      <a:pt x="469" y="3495"/>
                    </a:lnTo>
                    <a:lnTo>
                      <a:pt x="443" y="3565"/>
                    </a:lnTo>
                    <a:lnTo>
                      <a:pt x="418" y="3635"/>
                    </a:lnTo>
                    <a:lnTo>
                      <a:pt x="391" y="3703"/>
                    </a:lnTo>
                    <a:lnTo>
                      <a:pt x="365" y="3772"/>
                    </a:lnTo>
                    <a:lnTo>
                      <a:pt x="337" y="3839"/>
                    </a:lnTo>
                    <a:lnTo>
                      <a:pt x="308" y="3905"/>
                    </a:lnTo>
                    <a:lnTo>
                      <a:pt x="280" y="3971"/>
                    </a:lnTo>
                    <a:lnTo>
                      <a:pt x="251" y="4036"/>
                    </a:lnTo>
                    <a:lnTo>
                      <a:pt x="220" y="4099"/>
                    </a:lnTo>
                    <a:lnTo>
                      <a:pt x="190" y="4162"/>
                    </a:lnTo>
                    <a:lnTo>
                      <a:pt x="158" y="4224"/>
                    </a:lnTo>
                    <a:lnTo>
                      <a:pt x="125" y="4285"/>
                    </a:lnTo>
                    <a:lnTo>
                      <a:pt x="92" y="4344"/>
                    </a:lnTo>
                    <a:lnTo>
                      <a:pt x="58" y="4403"/>
                    </a:lnTo>
                    <a:lnTo>
                      <a:pt x="23" y="4461"/>
                    </a:lnTo>
                    <a:lnTo>
                      <a:pt x="0" y="4447"/>
                    </a:lnTo>
                    <a:close/>
                    <a:moveTo>
                      <a:pt x="827" y="2209"/>
                    </a:moveTo>
                    <a:lnTo>
                      <a:pt x="866" y="2069"/>
                    </a:lnTo>
                    <a:lnTo>
                      <a:pt x="905" y="1928"/>
                    </a:lnTo>
                    <a:lnTo>
                      <a:pt x="945" y="1788"/>
                    </a:lnTo>
                    <a:lnTo>
                      <a:pt x="985" y="1646"/>
                    </a:lnTo>
                    <a:lnTo>
                      <a:pt x="1026" y="1505"/>
                    </a:lnTo>
                    <a:lnTo>
                      <a:pt x="1068" y="1364"/>
                    </a:lnTo>
                    <a:lnTo>
                      <a:pt x="1112" y="1223"/>
                    </a:lnTo>
                    <a:lnTo>
                      <a:pt x="1157" y="1083"/>
                    </a:lnTo>
                    <a:lnTo>
                      <a:pt x="1203" y="943"/>
                    </a:lnTo>
                    <a:lnTo>
                      <a:pt x="1251" y="805"/>
                    </a:lnTo>
                    <a:lnTo>
                      <a:pt x="1276" y="736"/>
                    </a:lnTo>
                    <a:lnTo>
                      <a:pt x="1301" y="667"/>
                    </a:lnTo>
                    <a:lnTo>
                      <a:pt x="1327" y="599"/>
                    </a:lnTo>
                    <a:lnTo>
                      <a:pt x="1353" y="531"/>
                    </a:lnTo>
                    <a:lnTo>
                      <a:pt x="1380" y="463"/>
                    </a:lnTo>
                    <a:lnTo>
                      <a:pt x="1408" y="396"/>
                    </a:lnTo>
                    <a:lnTo>
                      <a:pt x="1436" y="328"/>
                    </a:lnTo>
                    <a:lnTo>
                      <a:pt x="1465" y="262"/>
                    </a:lnTo>
                    <a:lnTo>
                      <a:pt x="1495" y="195"/>
                    </a:lnTo>
                    <a:lnTo>
                      <a:pt x="1524" y="130"/>
                    </a:lnTo>
                    <a:lnTo>
                      <a:pt x="1555" y="64"/>
                    </a:lnTo>
                    <a:lnTo>
                      <a:pt x="1587" y="0"/>
                    </a:lnTo>
                    <a:lnTo>
                      <a:pt x="1610" y="11"/>
                    </a:lnTo>
                    <a:lnTo>
                      <a:pt x="1579" y="76"/>
                    </a:lnTo>
                    <a:lnTo>
                      <a:pt x="1548" y="141"/>
                    </a:lnTo>
                    <a:lnTo>
                      <a:pt x="1518" y="207"/>
                    </a:lnTo>
                    <a:lnTo>
                      <a:pt x="1489" y="272"/>
                    </a:lnTo>
                    <a:lnTo>
                      <a:pt x="1460" y="339"/>
                    </a:lnTo>
                    <a:lnTo>
                      <a:pt x="1431" y="406"/>
                    </a:lnTo>
                    <a:lnTo>
                      <a:pt x="1405" y="473"/>
                    </a:lnTo>
                    <a:lnTo>
                      <a:pt x="1377" y="540"/>
                    </a:lnTo>
                    <a:lnTo>
                      <a:pt x="1351" y="609"/>
                    </a:lnTo>
                    <a:lnTo>
                      <a:pt x="1326" y="676"/>
                    </a:lnTo>
                    <a:lnTo>
                      <a:pt x="1300" y="745"/>
                    </a:lnTo>
                    <a:lnTo>
                      <a:pt x="1276" y="815"/>
                    </a:lnTo>
                    <a:lnTo>
                      <a:pt x="1228" y="953"/>
                    </a:lnTo>
                    <a:lnTo>
                      <a:pt x="1181" y="1092"/>
                    </a:lnTo>
                    <a:lnTo>
                      <a:pt x="1136" y="1232"/>
                    </a:lnTo>
                    <a:lnTo>
                      <a:pt x="1093" y="1372"/>
                    </a:lnTo>
                    <a:lnTo>
                      <a:pt x="1050" y="1512"/>
                    </a:lnTo>
                    <a:lnTo>
                      <a:pt x="1009" y="1654"/>
                    </a:lnTo>
                    <a:lnTo>
                      <a:pt x="970" y="1795"/>
                    </a:lnTo>
                    <a:lnTo>
                      <a:pt x="931" y="1935"/>
                    </a:lnTo>
                    <a:lnTo>
                      <a:pt x="892" y="2076"/>
                    </a:lnTo>
                    <a:lnTo>
                      <a:pt x="853" y="2215"/>
                    </a:lnTo>
                    <a:lnTo>
                      <a:pt x="827" y="2209"/>
                    </a:lnTo>
                    <a:close/>
                  </a:path>
                </a:pathLst>
              </a:custGeom>
              <a:solidFill>
                <a:srgbClr val="958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20" name="Freeform 415">
                <a:extLst>
                  <a:ext uri="{FF2B5EF4-FFF2-40B4-BE49-F238E27FC236}">
                    <a16:creationId xmlns:a16="http://schemas.microsoft.com/office/drawing/2014/main" id="{084CF69B-D578-45FB-B8D6-7EEE0C32D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3" y="1550"/>
                <a:ext cx="117" cy="251"/>
              </a:xfrm>
              <a:custGeom>
                <a:avLst/>
                <a:gdLst>
                  <a:gd name="T0" fmla="*/ 6 w 2212"/>
                  <a:gd name="T1" fmla="*/ 0 h 4768"/>
                  <a:gd name="T2" fmla="*/ 6 w 2212"/>
                  <a:gd name="T3" fmla="*/ 0 h 4768"/>
                  <a:gd name="T4" fmla="*/ 6 w 2212"/>
                  <a:gd name="T5" fmla="*/ 0 h 4768"/>
                  <a:gd name="T6" fmla="*/ 6 w 2212"/>
                  <a:gd name="T7" fmla="*/ 1 h 4768"/>
                  <a:gd name="T8" fmla="*/ 6 w 2212"/>
                  <a:gd name="T9" fmla="*/ 1 h 4768"/>
                  <a:gd name="T10" fmla="*/ 6 w 2212"/>
                  <a:gd name="T11" fmla="*/ 2 h 4768"/>
                  <a:gd name="T12" fmla="*/ 6 w 2212"/>
                  <a:gd name="T13" fmla="*/ 2 h 4768"/>
                  <a:gd name="T14" fmla="*/ 5 w 2212"/>
                  <a:gd name="T15" fmla="*/ 4 h 4768"/>
                  <a:gd name="T16" fmla="*/ 5 w 2212"/>
                  <a:gd name="T17" fmla="*/ 4 h 4768"/>
                  <a:gd name="T18" fmla="*/ 4 w 2212"/>
                  <a:gd name="T19" fmla="*/ 6 h 4768"/>
                  <a:gd name="T20" fmla="*/ 3 w 2212"/>
                  <a:gd name="T21" fmla="*/ 8 h 4768"/>
                  <a:gd name="T22" fmla="*/ 3 w 2212"/>
                  <a:gd name="T23" fmla="*/ 9 h 4768"/>
                  <a:gd name="T24" fmla="*/ 3 w 2212"/>
                  <a:gd name="T25" fmla="*/ 8 h 4768"/>
                  <a:gd name="T26" fmla="*/ 3 w 2212"/>
                  <a:gd name="T27" fmla="*/ 6 h 4768"/>
                  <a:gd name="T28" fmla="*/ 4 w 2212"/>
                  <a:gd name="T29" fmla="*/ 6 h 4768"/>
                  <a:gd name="T30" fmla="*/ 4 w 2212"/>
                  <a:gd name="T31" fmla="*/ 4 h 4768"/>
                  <a:gd name="T32" fmla="*/ 4 w 2212"/>
                  <a:gd name="T33" fmla="*/ 4 h 4768"/>
                  <a:gd name="T34" fmla="*/ 5 w 2212"/>
                  <a:gd name="T35" fmla="*/ 3 h 4768"/>
                  <a:gd name="T36" fmla="*/ 5 w 2212"/>
                  <a:gd name="T37" fmla="*/ 2 h 4768"/>
                  <a:gd name="T38" fmla="*/ 6 w 2212"/>
                  <a:gd name="T39" fmla="*/ 1 h 4768"/>
                  <a:gd name="T40" fmla="*/ 6 w 2212"/>
                  <a:gd name="T41" fmla="*/ 1 h 4768"/>
                  <a:gd name="T42" fmla="*/ 6 w 2212"/>
                  <a:gd name="T43" fmla="*/ 1 h 4768"/>
                  <a:gd name="T44" fmla="*/ 5 w 2212"/>
                  <a:gd name="T45" fmla="*/ 1 h 4768"/>
                  <a:gd name="T46" fmla="*/ 5 w 2212"/>
                  <a:gd name="T47" fmla="*/ 1 h 4768"/>
                  <a:gd name="T48" fmla="*/ 5 w 2212"/>
                  <a:gd name="T49" fmla="*/ 1 h 4768"/>
                  <a:gd name="T50" fmla="*/ 5 w 2212"/>
                  <a:gd name="T51" fmla="*/ 1 h 4768"/>
                  <a:gd name="T52" fmla="*/ 4 w 2212"/>
                  <a:gd name="T53" fmla="*/ 2 h 4768"/>
                  <a:gd name="T54" fmla="*/ 4 w 2212"/>
                  <a:gd name="T55" fmla="*/ 3 h 4768"/>
                  <a:gd name="T56" fmla="*/ 3 w 2212"/>
                  <a:gd name="T57" fmla="*/ 5 h 4768"/>
                  <a:gd name="T58" fmla="*/ 3 w 2212"/>
                  <a:gd name="T59" fmla="*/ 6 h 4768"/>
                  <a:gd name="T60" fmla="*/ 3 w 2212"/>
                  <a:gd name="T61" fmla="*/ 7 h 4768"/>
                  <a:gd name="T62" fmla="*/ 2 w 2212"/>
                  <a:gd name="T63" fmla="*/ 8 h 4768"/>
                  <a:gd name="T64" fmla="*/ 2 w 2212"/>
                  <a:gd name="T65" fmla="*/ 9 h 4768"/>
                  <a:gd name="T66" fmla="*/ 1 w 2212"/>
                  <a:gd name="T67" fmla="*/ 11 h 4768"/>
                  <a:gd name="T68" fmla="*/ 0 w 2212"/>
                  <a:gd name="T69" fmla="*/ 13 h 4768"/>
                  <a:gd name="T70" fmla="*/ 0 w 2212"/>
                  <a:gd name="T71" fmla="*/ 13 h 4768"/>
                  <a:gd name="T72" fmla="*/ 0 w 2212"/>
                  <a:gd name="T73" fmla="*/ 13 h 4768"/>
                  <a:gd name="T74" fmla="*/ 0 w 2212"/>
                  <a:gd name="T75" fmla="*/ 13 h 4768"/>
                  <a:gd name="T76" fmla="*/ 0 w 2212"/>
                  <a:gd name="T77" fmla="*/ 13 h 4768"/>
                  <a:gd name="T78" fmla="*/ 1 w 2212"/>
                  <a:gd name="T79" fmla="*/ 12 h 4768"/>
                  <a:gd name="T80" fmla="*/ 1 w 2212"/>
                  <a:gd name="T81" fmla="*/ 11 h 4768"/>
                  <a:gd name="T82" fmla="*/ 1 w 2212"/>
                  <a:gd name="T83" fmla="*/ 11 h 4768"/>
                  <a:gd name="T84" fmla="*/ 2 w 2212"/>
                  <a:gd name="T85" fmla="*/ 10 h 4768"/>
                  <a:gd name="T86" fmla="*/ 2 w 2212"/>
                  <a:gd name="T87" fmla="*/ 9 h 4768"/>
                  <a:gd name="T88" fmla="*/ 2 w 2212"/>
                  <a:gd name="T89" fmla="*/ 8 h 4768"/>
                  <a:gd name="T90" fmla="*/ 2 w 2212"/>
                  <a:gd name="T91" fmla="*/ 8 h 4768"/>
                  <a:gd name="T92" fmla="*/ 2 w 2212"/>
                  <a:gd name="T93" fmla="*/ 7 h 4768"/>
                  <a:gd name="T94" fmla="*/ 3 w 2212"/>
                  <a:gd name="T95" fmla="*/ 6 h 4768"/>
                  <a:gd name="T96" fmla="*/ 3 w 2212"/>
                  <a:gd name="T97" fmla="*/ 5 h 4768"/>
                  <a:gd name="T98" fmla="*/ 3 w 2212"/>
                  <a:gd name="T99" fmla="*/ 4 h 4768"/>
                  <a:gd name="T100" fmla="*/ 4 w 2212"/>
                  <a:gd name="T101" fmla="*/ 3 h 4768"/>
                  <a:gd name="T102" fmla="*/ 4 w 2212"/>
                  <a:gd name="T103" fmla="*/ 2 h 4768"/>
                  <a:gd name="T104" fmla="*/ 4 w 2212"/>
                  <a:gd name="T105" fmla="*/ 1 h 4768"/>
                  <a:gd name="T106" fmla="*/ 5 w 2212"/>
                  <a:gd name="T107" fmla="*/ 0 h 4768"/>
                  <a:gd name="T108" fmla="*/ 5 w 2212"/>
                  <a:gd name="T109" fmla="*/ 0 h 4768"/>
                  <a:gd name="T110" fmla="*/ 6 w 2212"/>
                  <a:gd name="T111" fmla="*/ 0 h 4768"/>
                  <a:gd name="T112" fmla="*/ 6 w 2212"/>
                  <a:gd name="T113" fmla="*/ 0 h 476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212" h="4768">
                    <a:moveTo>
                      <a:pt x="2052" y="4"/>
                    </a:moveTo>
                    <a:lnTo>
                      <a:pt x="2070" y="7"/>
                    </a:lnTo>
                    <a:lnTo>
                      <a:pt x="2087" y="12"/>
                    </a:lnTo>
                    <a:lnTo>
                      <a:pt x="2096" y="15"/>
                    </a:lnTo>
                    <a:lnTo>
                      <a:pt x="2105" y="19"/>
                    </a:lnTo>
                    <a:lnTo>
                      <a:pt x="2115" y="24"/>
                    </a:lnTo>
                    <a:lnTo>
                      <a:pt x="2124" y="29"/>
                    </a:lnTo>
                    <a:lnTo>
                      <a:pt x="2132" y="35"/>
                    </a:lnTo>
                    <a:lnTo>
                      <a:pt x="2141" y="41"/>
                    </a:lnTo>
                    <a:lnTo>
                      <a:pt x="2149" y="48"/>
                    </a:lnTo>
                    <a:lnTo>
                      <a:pt x="2158" y="56"/>
                    </a:lnTo>
                    <a:lnTo>
                      <a:pt x="2165" y="65"/>
                    </a:lnTo>
                    <a:lnTo>
                      <a:pt x="2172" y="75"/>
                    </a:lnTo>
                    <a:lnTo>
                      <a:pt x="2179" y="85"/>
                    </a:lnTo>
                    <a:lnTo>
                      <a:pt x="2185" y="96"/>
                    </a:lnTo>
                    <a:lnTo>
                      <a:pt x="2191" y="108"/>
                    </a:lnTo>
                    <a:lnTo>
                      <a:pt x="2196" y="123"/>
                    </a:lnTo>
                    <a:lnTo>
                      <a:pt x="2201" y="137"/>
                    </a:lnTo>
                    <a:lnTo>
                      <a:pt x="2205" y="152"/>
                    </a:lnTo>
                    <a:lnTo>
                      <a:pt x="2208" y="169"/>
                    </a:lnTo>
                    <a:lnTo>
                      <a:pt x="2210" y="186"/>
                    </a:lnTo>
                    <a:lnTo>
                      <a:pt x="2211" y="206"/>
                    </a:lnTo>
                    <a:lnTo>
                      <a:pt x="2212" y="225"/>
                    </a:lnTo>
                    <a:lnTo>
                      <a:pt x="2211" y="247"/>
                    </a:lnTo>
                    <a:lnTo>
                      <a:pt x="2210" y="269"/>
                    </a:lnTo>
                    <a:lnTo>
                      <a:pt x="2207" y="294"/>
                    </a:lnTo>
                    <a:lnTo>
                      <a:pt x="2203" y="318"/>
                    </a:lnTo>
                    <a:lnTo>
                      <a:pt x="2199" y="345"/>
                    </a:lnTo>
                    <a:lnTo>
                      <a:pt x="2192" y="373"/>
                    </a:lnTo>
                    <a:lnTo>
                      <a:pt x="2184" y="403"/>
                    </a:lnTo>
                    <a:lnTo>
                      <a:pt x="2176" y="434"/>
                    </a:lnTo>
                    <a:lnTo>
                      <a:pt x="2167" y="464"/>
                    </a:lnTo>
                    <a:lnTo>
                      <a:pt x="2157" y="493"/>
                    </a:lnTo>
                    <a:lnTo>
                      <a:pt x="2144" y="524"/>
                    </a:lnTo>
                    <a:lnTo>
                      <a:pt x="2132" y="555"/>
                    </a:lnTo>
                    <a:lnTo>
                      <a:pt x="2119" y="586"/>
                    </a:lnTo>
                    <a:lnTo>
                      <a:pt x="2103" y="618"/>
                    </a:lnTo>
                    <a:lnTo>
                      <a:pt x="2088" y="650"/>
                    </a:lnTo>
                    <a:lnTo>
                      <a:pt x="2072" y="681"/>
                    </a:lnTo>
                    <a:lnTo>
                      <a:pt x="2037" y="747"/>
                    </a:lnTo>
                    <a:lnTo>
                      <a:pt x="2000" y="812"/>
                    </a:lnTo>
                    <a:lnTo>
                      <a:pt x="1962" y="879"/>
                    </a:lnTo>
                    <a:lnTo>
                      <a:pt x="1922" y="944"/>
                    </a:lnTo>
                    <a:lnTo>
                      <a:pt x="1882" y="1010"/>
                    </a:lnTo>
                    <a:lnTo>
                      <a:pt x="1843" y="1075"/>
                    </a:lnTo>
                    <a:lnTo>
                      <a:pt x="1805" y="1139"/>
                    </a:lnTo>
                    <a:lnTo>
                      <a:pt x="1769" y="1202"/>
                    </a:lnTo>
                    <a:lnTo>
                      <a:pt x="1734" y="1264"/>
                    </a:lnTo>
                    <a:lnTo>
                      <a:pt x="1703" y="1323"/>
                    </a:lnTo>
                    <a:lnTo>
                      <a:pt x="1688" y="1352"/>
                    </a:lnTo>
                    <a:lnTo>
                      <a:pt x="1674" y="1380"/>
                    </a:lnTo>
                    <a:lnTo>
                      <a:pt x="1662" y="1408"/>
                    </a:lnTo>
                    <a:lnTo>
                      <a:pt x="1651" y="1436"/>
                    </a:lnTo>
                    <a:lnTo>
                      <a:pt x="1626" y="1500"/>
                    </a:lnTo>
                    <a:lnTo>
                      <a:pt x="1598" y="1583"/>
                    </a:lnTo>
                    <a:lnTo>
                      <a:pt x="1564" y="1682"/>
                    </a:lnTo>
                    <a:lnTo>
                      <a:pt x="1528" y="1794"/>
                    </a:lnTo>
                    <a:lnTo>
                      <a:pt x="1489" y="1915"/>
                    </a:lnTo>
                    <a:lnTo>
                      <a:pt x="1449" y="2041"/>
                    </a:lnTo>
                    <a:lnTo>
                      <a:pt x="1409" y="2171"/>
                    </a:lnTo>
                    <a:lnTo>
                      <a:pt x="1369" y="2301"/>
                    </a:lnTo>
                    <a:lnTo>
                      <a:pt x="1330" y="2428"/>
                    </a:lnTo>
                    <a:lnTo>
                      <a:pt x="1295" y="2548"/>
                    </a:lnTo>
                    <a:lnTo>
                      <a:pt x="1261" y="2658"/>
                    </a:lnTo>
                    <a:lnTo>
                      <a:pt x="1232" y="2756"/>
                    </a:lnTo>
                    <a:lnTo>
                      <a:pt x="1208" y="2838"/>
                    </a:lnTo>
                    <a:lnTo>
                      <a:pt x="1189" y="2899"/>
                    </a:lnTo>
                    <a:lnTo>
                      <a:pt x="1178" y="2939"/>
                    </a:lnTo>
                    <a:lnTo>
                      <a:pt x="1174" y="2952"/>
                    </a:lnTo>
                    <a:lnTo>
                      <a:pt x="961" y="3377"/>
                    </a:lnTo>
                    <a:lnTo>
                      <a:pt x="964" y="3366"/>
                    </a:lnTo>
                    <a:lnTo>
                      <a:pt x="973" y="3332"/>
                    </a:lnTo>
                    <a:lnTo>
                      <a:pt x="988" y="3279"/>
                    </a:lnTo>
                    <a:lnTo>
                      <a:pt x="1005" y="3211"/>
                    </a:lnTo>
                    <a:lnTo>
                      <a:pt x="1027" y="3129"/>
                    </a:lnTo>
                    <a:lnTo>
                      <a:pt x="1051" y="3038"/>
                    </a:lnTo>
                    <a:lnTo>
                      <a:pt x="1078" y="2939"/>
                    </a:lnTo>
                    <a:lnTo>
                      <a:pt x="1105" y="2837"/>
                    </a:lnTo>
                    <a:lnTo>
                      <a:pt x="1133" y="2732"/>
                    </a:lnTo>
                    <a:lnTo>
                      <a:pt x="1161" y="2630"/>
                    </a:lnTo>
                    <a:lnTo>
                      <a:pt x="1186" y="2533"/>
                    </a:lnTo>
                    <a:lnTo>
                      <a:pt x="1211" y="2443"/>
                    </a:lnTo>
                    <a:lnTo>
                      <a:pt x="1232" y="2363"/>
                    </a:lnTo>
                    <a:lnTo>
                      <a:pt x="1251" y="2296"/>
                    </a:lnTo>
                    <a:lnTo>
                      <a:pt x="1265" y="2246"/>
                    </a:lnTo>
                    <a:lnTo>
                      <a:pt x="1274" y="2215"/>
                    </a:lnTo>
                    <a:lnTo>
                      <a:pt x="1282" y="2189"/>
                    </a:lnTo>
                    <a:lnTo>
                      <a:pt x="1294" y="2149"/>
                    </a:lnTo>
                    <a:lnTo>
                      <a:pt x="1308" y="2099"/>
                    </a:lnTo>
                    <a:lnTo>
                      <a:pt x="1324" y="2039"/>
                    </a:lnTo>
                    <a:lnTo>
                      <a:pt x="1344" y="1973"/>
                    </a:lnTo>
                    <a:lnTo>
                      <a:pt x="1365" y="1901"/>
                    </a:lnTo>
                    <a:lnTo>
                      <a:pt x="1387" y="1826"/>
                    </a:lnTo>
                    <a:lnTo>
                      <a:pt x="1410" y="1748"/>
                    </a:lnTo>
                    <a:lnTo>
                      <a:pt x="1435" y="1670"/>
                    </a:lnTo>
                    <a:lnTo>
                      <a:pt x="1458" y="1594"/>
                    </a:lnTo>
                    <a:lnTo>
                      <a:pt x="1483" y="1521"/>
                    </a:lnTo>
                    <a:lnTo>
                      <a:pt x="1507" y="1453"/>
                    </a:lnTo>
                    <a:lnTo>
                      <a:pt x="1529" y="1392"/>
                    </a:lnTo>
                    <a:lnTo>
                      <a:pt x="1550" y="1338"/>
                    </a:lnTo>
                    <a:lnTo>
                      <a:pt x="1560" y="1316"/>
                    </a:lnTo>
                    <a:lnTo>
                      <a:pt x="1569" y="1296"/>
                    </a:lnTo>
                    <a:lnTo>
                      <a:pt x="1578" y="1280"/>
                    </a:lnTo>
                    <a:lnTo>
                      <a:pt x="1586" y="1266"/>
                    </a:lnTo>
                    <a:lnTo>
                      <a:pt x="1606" y="1236"/>
                    </a:lnTo>
                    <a:lnTo>
                      <a:pt x="1632" y="1194"/>
                    </a:lnTo>
                    <a:lnTo>
                      <a:pt x="1664" y="1141"/>
                    </a:lnTo>
                    <a:lnTo>
                      <a:pt x="1700" y="1080"/>
                    </a:lnTo>
                    <a:lnTo>
                      <a:pt x="1739" y="1011"/>
                    </a:lnTo>
                    <a:lnTo>
                      <a:pt x="1779" y="936"/>
                    </a:lnTo>
                    <a:lnTo>
                      <a:pt x="1820" y="857"/>
                    </a:lnTo>
                    <a:lnTo>
                      <a:pt x="1860" y="777"/>
                    </a:lnTo>
                    <a:lnTo>
                      <a:pt x="1878" y="736"/>
                    </a:lnTo>
                    <a:lnTo>
                      <a:pt x="1898" y="695"/>
                    </a:lnTo>
                    <a:lnTo>
                      <a:pt x="1915" y="654"/>
                    </a:lnTo>
                    <a:lnTo>
                      <a:pt x="1931" y="614"/>
                    </a:lnTo>
                    <a:lnTo>
                      <a:pt x="1948" y="574"/>
                    </a:lnTo>
                    <a:lnTo>
                      <a:pt x="1962" y="535"/>
                    </a:lnTo>
                    <a:lnTo>
                      <a:pt x="1974" y="497"/>
                    </a:lnTo>
                    <a:lnTo>
                      <a:pt x="1986" y="460"/>
                    </a:lnTo>
                    <a:lnTo>
                      <a:pt x="1996" y="426"/>
                    </a:lnTo>
                    <a:lnTo>
                      <a:pt x="2003" y="392"/>
                    </a:lnTo>
                    <a:lnTo>
                      <a:pt x="2009" y="361"/>
                    </a:lnTo>
                    <a:lnTo>
                      <a:pt x="2012" y="332"/>
                    </a:lnTo>
                    <a:lnTo>
                      <a:pt x="2014" y="304"/>
                    </a:lnTo>
                    <a:lnTo>
                      <a:pt x="2012" y="279"/>
                    </a:lnTo>
                    <a:lnTo>
                      <a:pt x="2008" y="258"/>
                    </a:lnTo>
                    <a:lnTo>
                      <a:pt x="2002" y="238"/>
                    </a:lnTo>
                    <a:lnTo>
                      <a:pt x="1994" y="224"/>
                    </a:lnTo>
                    <a:lnTo>
                      <a:pt x="1986" y="212"/>
                    </a:lnTo>
                    <a:lnTo>
                      <a:pt x="1976" y="202"/>
                    </a:lnTo>
                    <a:lnTo>
                      <a:pt x="1966" y="193"/>
                    </a:lnTo>
                    <a:lnTo>
                      <a:pt x="1956" y="187"/>
                    </a:lnTo>
                    <a:lnTo>
                      <a:pt x="1946" y="183"/>
                    </a:lnTo>
                    <a:lnTo>
                      <a:pt x="1934" y="181"/>
                    </a:lnTo>
                    <a:lnTo>
                      <a:pt x="1923" y="180"/>
                    </a:lnTo>
                    <a:lnTo>
                      <a:pt x="1911" y="181"/>
                    </a:lnTo>
                    <a:lnTo>
                      <a:pt x="1899" y="184"/>
                    </a:lnTo>
                    <a:lnTo>
                      <a:pt x="1886" y="188"/>
                    </a:lnTo>
                    <a:lnTo>
                      <a:pt x="1874" y="194"/>
                    </a:lnTo>
                    <a:lnTo>
                      <a:pt x="1862" y="202"/>
                    </a:lnTo>
                    <a:lnTo>
                      <a:pt x="1848" y="210"/>
                    </a:lnTo>
                    <a:lnTo>
                      <a:pt x="1836" y="219"/>
                    </a:lnTo>
                    <a:lnTo>
                      <a:pt x="1823" y="230"/>
                    </a:lnTo>
                    <a:lnTo>
                      <a:pt x="1811" y="242"/>
                    </a:lnTo>
                    <a:lnTo>
                      <a:pt x="1797" y="256"/>
                    </a:lnTo>
                    <a:lnTo>
                      <a:pt x="1784" y="270"/>
                    </a:lnTo>
                    <a:lnTo>
                      <a:pt x="1772" y="285"/>
                    </a:lnTo>
                    <a:lnTo>
                      <a:pt x="1759" y="302"/>
                    </a:lnTo>
                    <a:lnTo>
                      <a:pt x="1747" y="318"/>
                    </a:lnTo>
                    <a:lnTo>
                      <a:pt x="1735" y="337"/>
                    </a:lnTo>
                    <a:lnTo>
                      <a:pt x="1724" y="355"/>
                    </a:lnTo>
                    <a:lnTo>
                      <a:pt x="1712" y="375"/>
                    </a:lnTo>
                    <a:lnTo>
                      <a:pt x="1701" y="394"/>
                    </a:lnTo>
                    <a:lnTo>
                      <a:pt x="1691" y="413"/>
                    </a:lnTo>
                    <a:lnTo>
                      <a:pt x="1681" y="434"/>
                    </a:lnTo>
                    <a:lnTo>
                      <a:pt x="1671" y="455"/>
                    </a:lnTo>
                    <a:lnTo>
                      <a:pt x="1662" y="477"/>
                    </a:lnTo>
                    <a:lnTo>
                      <a:pt x="1654" y="498"/>
                    </a:lnTo>
                    <a:lnTo>
                      <a:pt x="1646" y="520"/>
                    </a:lnTo>
                    <a:lnTo>
                      <a:pt x="1628" y="572"/>
                    </a:lnTo>
                    <a:lnTo>
                      <a:pt x="1605" y="640"/>
                    </a:lnTo>
                    <a:lnTo>
                      <a:pt x="1575" y="721"/>
                    </a:lnTo>
                    <a:lnTo>
                      <a:pt x="1542" y="815"/>
                    </a:lnTo>
                    <a:lnTo>
                      <a:pt x="1507" y="918"/>
                    </a:lnTo>
                    <a:lnTo>
                      <a:pt x="1468" y="1027"/>
                    </a:lnTo>
                    <a:lnTo>
                      <a:pt x="1427" y="1142"/>
                    </a:lnTo>
                    <a:lnTo>
                      <a:pt x="1385" y="1260"/>
                    </a:lnTo>
                    <a:lnTo>
                      <a:pt x="1343" y="1378"/>
                    </a:lnTo>
                    <a:lnTo>
                      <a:pt x="1302" y="1495"/>
                    </a:lnTo>
                    <a:lnTo>
                      <a:pt x="1263" y="1608"/>
                    </a:lnTo>
                    <a:lnTo>
                      <a:pt x="1225" y="1714"/>
                    </a:lnTo>
                    <a:lnTo>
                      <a:pt x="1191" y="1813"/>
                    </a:lnTo>
                    <a:lnTo>
                      <a:pt x="1162" y="1901"/>
                    </a:lnTo>
                    <a:lnTo>
                      <a:pt x="1136" y="1978"/>
                    </a:lnTo>
                    <a:lnTo>
                      <a:pt x="1117" y="2039"/>
                    </a:lnTo>
                    <a:lnTo>
                      <a:pt x="1100" y="2095"/>
                    </a:lnTo>
                    <a:lnTo>
                      <a:pt x="1083" y="2154"/>
                    </a:lnTo>
                    <a:lnTo>
                      <a:pt x="1065" y="2216"/>
                    </a:lnTo>
                    <a:lnTo>
                      <a:pt x="1048" y="2281"/>
                    </a:lnTo>
                    <a:lnTo>
                      <a:pt x="1031" y="2348"/>
                    </a:lnTo>
                    <a:lnTo>
                      <a:pt x="1014" y="2417"/>
                    </a:lnTo>
                    <a:lnTo>
                      <a:pt x="997" y="2487"/>
                    </a:lnTo>
                    <a:lnTo>
                      <a:pt x="979" y="2557"/>
                    </a:lnTo>
                    <a:lnTo>
                      <a:pt x="963" y="2627"/>
                    </a:lnTo>
                    <a:lnTo>
                      <a:pt x="947" y="2696"/>
                    </a:lnTo>
                    <a:lnTo>
                      <a:pt x="931" y="2765"/>
                    </a:lnTo>
                    <a:lnTo>
                      <a:pt x="916" y="2830"/>
                    </a:lnTo>
                    <a:lnTo>
                      <a:pt x="901" y="2894"/>
                    </a:lnTo>
                    <a:lnTo>
                      <a:pt x="887" y="2955"/>
                    </a:lnTo>
                    <a:lnTo>
                      <a:pt x="874" y="3012"/>
                    </a:lnTo>
                    <a:lnTo>
                      <a:pt x="861" y="3065"/>
                    </a:lnTo>
                    <a:lnTo>
                      <a:pt x="853" y="3093"/>
                    </a:lnTo>
                    <a:lnTo>
                      <a:pt x="842" y="3128"/>
                    </a:lnTo>
                    <a:lnTo>
                      <a:pt x="828" y="3168"/>
                    </a:lnTo>
                    <a:lnTo>
                      <a:pt x="812" y="3213"/>
                    </a:lnTo>
                    <a:lnTo>
                      <a:pt x="791" y="3264"/>
                    </a:lnTo>
                    <a:lnTo>
                      <a:pt x="770" y="3318"/>
                    </a:lnTo>
                    <a:lnTo>
                      <a:pt x="745" y="3377"/>
                    </a:lnTo>
                    <a:lnTo>
                      <a:pt x="718" y="3438"/>
                    </a:lnTo>
                    <a:lnTo>
                      <a:pt x="660" y="3570"/>
                    </a:lnTo>
                    <a:lnTo>
                      <a:pt x="598" y="3709"/>
                    </a:lnTo>
                    <a:lnTo>
                      <a:pt x="532" y="3854"/>
                    </a:lnTo>
                    <a:lnTo>
                      <a:pt x="464" y="3998"/>
                    </a:lnTo>
                    <a:lnTo>
                      <a:pt x="398" y="4139"/>
                    </a:lnTo>
                    <a:lnTo>
                      <a:pt x="334" y="4274"/>
                    </a:lnTo>
                    <a:lnTo>
                      <a:pt x="275" y="4398"/>
                    </a:lnTo>
                    <a:lnTo>
                      <a:pt x="222" y="4508"/>
                    </a:lnTo>
                    <a:lnTo>
                      <a:pt x="178" y="4599"/>
                    </a:lnTo>
                    <a:lnTo>
                      <a:pt x="144" y="4669"/>
                    </a:lnTo>
                    <a:lnTo>
                      <a:pt x="122" y="4714"/>
                    </a:lnTo>
                    <a:lnTo>
                      <a:pt x="114" y="4730"/>
                    </a:lnTo>
                    <a:lnTo>
                      <a:pt x="108" y="4734"/>
                    </a:lnTo>
                    <a:lnTo>
                      <a:pt x="91" y="4742"/>
                    </a:lnTo>
                    <a:lnTo>
                      <a:pt x="68" y="4753"/>
                    </a:lnTo>
                    <a:lnTo>
                      <a:pt x="44" y="4763"/>
                    </a:lnTo>
                    <a:lnTo>
                      <a:pt x="33" y="4766"/>
                    </a:lnTo>
                    <a:lnTo>
                      <a:pt x="21" y="4768"/>
                    </a:lnTo>
                    <a:lnTo>
                      <a:pt x="17" y="4768"/>
                    </a:lnTo>
                    <a:lnTo>
                      <a:pt x="12" y="4768"/>
                    </a:lnTo>
                    <a:lnTo>
                      <a:pt x="9" y="4767"/>
                    </a:lnTo>
                    <a:lnTo>
                      <a:pt x="6" y="4765"/>
                    </a:lnTo>
                    <a:lnTo>
                      <a:pt x="3" y="4763"/>
                    </a:lnTo>
                    <a:lnTo>
                      <a:pt x="1" y="4760"/>
                    </a:lnTo>
                    <a:lnTo>
                      <a:pt x="0" y="4757"/>
                    </a:lnTo>
                    <a:lnTo>
                      <a:pt x="0" y="4752"/>
                    </a:lnTo>
                    <a:lnTo>
                      <a:pt x="1" y="4747"/>
                    </a:lnTo>
                    <a:lnTo>
                      <a:pt x="3" y="4741"/>
                    </a:lnTo>
                    <a:lnTo>
                      <a:pt x="6" y="4733"/>
                    </a:lnTo>
                    <a:lnTo>
                      <a:pt x="9" y="4724"/>
                    </a:lnTo>
                    <a:lnTo>
                      <a:pt x="18" y="4703"/>
                    </a:lnTo>
                    <a:lnTo>
                      <a:pt x="29" y="4676"/>
                    </a:lnTo>
                    <a:lnTo>
                      <a:pt x="41" y="4644"/>
                    </a:lnTo>
                    <a:lnTo>
                      <a:pt x="54" y="4607"/>
                    </a:lnTo>
                    <a:lnTo>
                      <a:pt x="84" y="4524"/>
                    </a:lnTo>
                    <a:lnTo>
                      <a:pt x="117" y="4433"/>
                    </a:lnTo>
                    <a:lnTo>
                      <a:pt x="136" y="4387"/>
                    </a:lnTo>
                    <a:lnTo>
                      <a:pt x="154" y="4340"/>
                    </a:lnTo>
                    <a:lnTo>
                      <a:pt x="174" y="4295"/>
                    </a:lnTo>
                    <a:lnTo>
                      <a:pt x="194" y="4251"/>
                    </a:lnTo>
                    <a:lnTo>
                      <a:pt x="214" y="4210"/>
                    </a:lnTo>
                    <a:lnTo>
                      <a:pt x="235" y="4172"/>
                    </a:lnTo>
                    <a:lnTo>
                      <a:pt x="245" y="4155"/>
                    </a:lnTo>
                    <a:lnTo>
                      <a:pt x="256" y="4138"/>
                    </a:lnTo>
                    <a:lnTo>
                      <a:pt x="266" y="4123"/>
                    </a:lnTo>
                    <a:lnTo>
                      <a:pt x="276" y="4109"/>
                    </a:lnTo>
                    <a:lnTo>
                      <a:pt x="298" y="4081"/>
                    </a:lnTo>
                    <a:lnTo>
                      <a:pt x="320" y="4046"/>
                    </a:lnTo>
                    <a:lnTo>
                      <a:pt x="344" y="4007"/>
                    </a:lnTo>
                    <a:lnTo>
                      <a:pt x="368" y="3965"/>
                    </a:lnTo>
                    <a:lnTo>
                      <a:pt x="393" y="3919"/>
                    </a:lnTo>
                    <a:lnTo>
                      <a:pt x="416" y="3871"/>
                    </a:lnTo>
                    <a:lnTo>
                      <a:pt x="441" y="3821"/>
                    </a:lnTo>
                    <a:lnTo>
                      <a:pt x="466" y="3770"/>
                    </a:lnTo>
                    <a:lnTo>
                      <a:pt x="488" y="3719"/>
                    </a:lnTo>
                    <a:lnTo>
                      <a:pt x="511" y="3668"/>
                    </a:lnTo>
                    <a:lnTo>
                      <a:pt x="531" y="3618"/>
                    </a:lnTo>
                    <a:lnTo>
                      <a:pt x="549" y="3570"/>
                    </a:lnTo>
                    <a:lnTo>
                      <a:pt x="567" y="3525"/>
                    </a:lnTo>
                    <a:lnTo>
                      <a:pt x="581" y="3483"/>
                    </a:lnTo>
                    <a:lnTo>
                      <a:pt x="593" y="3446"/>
                    </a:lnTo>
                    <a:lnTo>
                      <a:pt x="604" y="3413"/>
                    </a:lnTo>
                    <a:lnTo>
                      <a:pt x="612" y="3381"/>
                    </a:lnTo>
                    <a:lnTo>
                      <a:pt x="623" y="3348"/>
                    </a:lnTo>
                    <a:lnTo>
                      <a:pt x="634" y="3312"/>
                    </a:lnTo>
                    <a:lnTo>
                      <a:pt x="647" y="3277"/>
                    </a:lnTo>
                    <a:lnTo>
                      <a:pt x="674" y="3201"/>
                    </a:lnTo>
                    <a:lnTo>
                      <a:pt x="702" y="3124"/>
                    </a:lnTo>
                    <a:lnTo>
                      <a:pt x="729" y="3049"/>
                    </a:lnTo>
                    <a:lnTo>
                      <a:pt x="752" y="2978"/>
                    </a:lnTo>
                    <a:lnTo>
                      <a:pt x="762" y="2944"/>
                    </a:lnTo>
                    <a:lnTo>
                      <a:pt x="771" y="2912"/>
                    </a:lnTo>
                    <a:lnTo>
                      <a:pt x="778" y="2884"/>
                    </a:lnTo>
                    <a:lnTo>
                      <a:pt x="783" y="2857"/>
                    </a:lnTo>
                    <a:lnTo>
                      <a:pt x="788" y="2826"/>
                    </a:lnTo>
                    <a:lnTo>
                      <a:pt x="797" y="2785"/>
                    </a:lnTo>
                    <a:lnTo>
                      <a:pt x="809" y="2735"/>
                    </a:lnTo>
                    <a:lnTo>
                      <a:pt x="824" y="2678"/>
                    </a:lnTo>
                    <a:lnTo>
                      <a:pt x="840" y="2614"/>
                    </a:lnTo>
                    <a:lnTo>
                      <a:pt x="859" y="2547"/>
                    </a:lnTo>
                    <a:lnTo>
                      <a:pt x="878" y="2477"/>
                    </a:lnTo>
                    <a:lnTo>
                      <a:pt x="897" y="2407"/>
                    </a:lnTo>
                    <a:lnTo>
                      <a:pt x="917" y="2337"/>
                    </a:lnTo>
                    <a:lnTo>
                      <a:pt x="936" y="2271"/>
                    </a:lnTo>
                    <a:lnTo>
                      <a:pt x="955" y="2207"/>
                    </a:lnTo>
                    <a:lnTo>
                      <a:pt x="972" y="2149"/>
                    </a:lnTo>
                    <a:lnTo>
                      <a:pt x="988" y="2099"/>
                    </a:lnTo>
                    <a:lnTo>
                      <a:pt x="1000" y="2057"/>
                    </a:lnTo>
                    <a:lnTo>
                      <a:pt x="1010" y="2025"/>
                    </a:lnTo>
                    <a:lnTo>
                      <a:pt x="1016" y="2006"/>
                    </a:lnTo>
                    <a:lnTo>
                      <a:pt x="1022" y="1985"/>
                    </a:lnTo>
                    <a:lnTo>
                      <a:pt x="1034" y="1949"/>
                    </a:lnTo>
                    <a:lnTo>
                      <a:pt x="1048" y="1902"/>
                    </a:lnTo>
                    <a:lnTo>
                      <a:pt x="1066" y="1843"/>
                    </a:lnTo>
                    <a:lnTo>
                      <a:pt x="1088" y="1775"/>
                    </a:lnTo>
                    <a:lnTo>
                      <a:pt x="1111" y="1701"/>
                    </a:lnTo>
                    <a:lnTo>
                      <a:pt x="1136" y="1621"/>
                    </a:lnTo>
                    <a:lnTo>
                      <a:pt x="1162" y="1539"/>
                    </a:lnTo>
                    <a:lnTo>
                      <a:pt x="1189" y="1455"/>
                    </a:lnTo>
                    <a:lnTo>
                      <a:pt x="1216" y="1372"/>
                    </a:lnTo>
                    <a:lnTo>
                      <a:pt x="1241" y="1292"/>
                    </a:lnTo>
                    <a:lnTo>
                      <a:pt x="1267" y="1218"/>
                    </a:lnTo>
                    <a:lnTo>
                      <a:pt x="1291" y="1149"/>
                    </a:lnTo>
                    <a:lnTo>
                      <a:pt x="1312" y="1090"/>
                    </a:lnTo>
                    <a:lnTo>
                      <a:pt x="1330" y="1041"/>
                    </a:lnTo>
                    <a:lnTo>
                      <a:pt x="1346" y="1004"/>
                    </a:lnTo>
                    <a:lnTo>
                      <a:pt x="1359" y="969"/>
                    </a:lnTo>
                    <a:lnTo>
                      <a:pt x="1376" y="925"/>
                    </a:lnTo>
                    <a:lnTo>
                      <a:pt x="1394" y="874"/>
                    </a:lnTo>
                    <a:lnTo>
                      <a:pt x="1414" y="815"/>
                    </a:lnTo>
                    <a:lnTo>
                      <a:pt x="1437" y="751"/>
                    </a:lnTo>
                    <a:lnTo>
                      <a:pt x="1460" y="684"/>
                    </a:lnTo>
                    <a:lnTo>
                      <a:pt x="1486" y="614"/>
                    </a:lnTo>
                    <a:lnTo>
                      <a:pt x="1514" y="543"/>
                    </a:lnTo>
                    <a:lnTo>
                      <a:pt x="1542" y="473"/>
                    </a:lnTo>
                    <a:lnTo>
                      <a:pt x="1572" y="403"/>
                    </a:lnTo>
                    <a:lnTo>
                      <a:pt x="1587" y="370"/>
                    </a:lnTo>
                    <a:lnTo>
                      <a:pt x="1603" y="338"/>
                    </a:lnTo>
                    <a:lnTo>
                      <a:pt x="1619" y="306"/>
                    </a:lnTo>
                    <a:lnTo>
                      <a:pt x="1636" y="276"/>
                    </a:lnTo>
                    <a:lnTo>
                      <a:pt x="1652" y="248"/>
                    </a:lnTo>
                    <a:lnTo>
                      <a:pt x="1668" y="221"/>
                    </a:lnTo>
                    <a:lnTo>
                      <a:pt x="1685" y="195"/>
                    </a:lnTo>
                    <a:lnTo>
                      <a:pt x="1702" y="172"/>
                    </a:lnTo>
                    <a:lnTo>
                      <a:pt x="1719" y="151"/>
                    </a:lnTo>
                    <a:lnTo>
                      <a:pt x="1737" y="132"/>
                    </a:lnTo>
                    <a:lnTo>
                      <a:pt x="1754" y="116"/>
                    </a:lnTo>
                    <a:lnTo>
                      <a:pt x="1773" y="102"/>
                    </a:lnTo>
                    <a:lnTo>
                      <a:pt x="1806" y="80"/>
                    </a:lnTo>
                    <a:lnTo>
                      <a:pt x="1838" y="61"/>
                    </a:lnTo>
                    <a:lnTo>
                      <a:pt x="1867" y="45"/>
                    </a:lnTo>
                    <a:lnTo>
                      <a:pt x="1892" y="33"/>
                    </a:lnTo>
                    <a:lnTo>
                      <a:pt x="1915" y="22"/>
                    </a:lnTo>
                    <a:lnTo>
                      <a:pt x="1936" y="14"/>
                    </a:lnTo>
                    <a:lnTo>
                      <a:pt x="1955" y="8"/>
                    </a:lnTo>
                    <a:lnTo>
                      <a:pt x="1971" y="4"/>
                    </a:lnTo>
                    <a:lnTo>
                      <a:pt x="1986" y="2"/>
                    </a:lnTo>
                    <a:lnTo>
                      <a:pt x="1999" y="0"/>
                    </a:lnTo>
                    <a:lnTo>
                      <a:pt x="2010" y="0"/>
                    </a:lnTo>
                    <a:lnTo>
                      <a:pt x="2020" y="1"/>
                    </a:lnTo>
                    <a:lnTo>
                      <a:pt x="2038" y="3"/>
                    </a:lnTo>
                    <a:lnTo>
                      <a:pt x="2052" y="4"/>
                    </a:lnTo>
                    <a:close/>
                  </a:path>
                </a:pathLst>
              </a:custGeom>
              <a:solidFill>
                <a:srgbClr val="FAD8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21" name="Freeform 416">
                <a:extLst>
                  <a:ext uri="{FF2B5EF4-FFF2-40B4-BE49-F238E27FC236}">
                    <a16:creationId xmlns:a16="http://schemas.microsoft.com/office/drawing/2014/main" id="{63452AFC-67EA-4393-B539-3E909DB006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3" y="1550"/>
                <a:ext cx="117" cy="251"/>
              </a:xfrm>
              <a:custGeom>
                <a:avLst/>
                <a:gdLst>
                  <a:gd name="T0" fmla="*/ 6 w 2212"/>
                  <a:gd name="T1" fmla="*/ 0 h 4768"/>
                  <a:gd name="T2" fmla="*/ 6 w 2212"/>
                  <a:gd name="T3" fmla="*/ 0 h 4768"/>
                  <a:gd name="T4" fmla="*/ 6 w 2212"/>
                  <a:gd name="T5" fmla="*/ 0 h 4768"/>
                  <a:gd name="T6" fmla="*/ 6 w 2212"/>
                  <a:gd name="T7" fmla="*/ 1 h 4768"/>
                  <a:gd name="T8" fmla="*/ 6 w 2212"/>
                  <a:gd name="T9" fmla="*/ 1 h 4768"/>
                  <a:gd name="T10" fmla="*/ 6 w 2212"/>
                  <a:gd name="T11" fmla="*/ 2 h 4768"/>
                  <a:gd name="T12" fmla="*/ 6 w 2212"/>
                  <a:gd name="T13" fmla="*/ 2 h 4768"/>
                  <a:gd name="T14" fmla="*/ 5 w 2212"/>
                  <a:gd name="T15" fmla="*/ 4 h 4768"/>
                  <a:gd name="T16" fmla="*/ 5 w 2212"/>
                  <a:gd name="T17" fmla="*/ 4 h 4768"/>
                  <a:gd name="T18" fmla="*/ 4 w 2212"/>
                  <a:gd name="T19" fmla="*/ 6 h 4768"/>
                  <a:gd name="T20" fmla="*/ 3 w 2212"/>
                  <a:gd name="T21" fmla="*/ 8 h 4768"/>
                  <a:gd name="T22" fmla="*/ 3 w 2212"/>
                  <a:gd name="T23" fmla="*/ 9 h 4768"/>
                  <a:gd name="T24" fmla="*/ 3 w 2212"/>
                  <a:gd name="T25" fmla="*/ 8 h 4768"/>
                  <a:gd name="T26" fmla="*/ 3 w 2212"/>
                  <a:gd name="T27" fmla="*/ 6 h 4768"/>
                  <a:gd name="T28" fmla="*/ 4 w 2212"/>
                  <a:gd name="T29" fmla="*/ 6 h 4768"/>
                  <a:gd name="T30" fmla="*/ 4 w 2212"/>
                  <a:gd name="T31" fmla="*/ 4 h 4768"/>
                  <a:gd name="T32" fmla="*/ 4 w 2212"/>
                  <a:gd name="T33" fmla="*/ 4 h 4768"/>
                  <a:gd name="T34" fmla="*/ 5 w 2212"/>
                  <a:gd name="T35" fmla="*/ 3 h 4768"/>
                  <a:gd name="T36" fmla="*/ 5 w 2212"/>
                  <a:gd name="T37" fmla="*/ 2 h 4768"/>
                  <a:gd name="T38" fmla="*/ 6 w 2212"/>
                  <a:gd name="T39" fmla="*/ 1 h 4768"/>
                  <a:gd name="T40" fmla="*/ 6 w 2212"/>
                  <a:gd name="T41" fmla="*/ 1 h 4768"/>
                  <a:gd name="T42" fmla="*/ 6 w 2212"/>
                  <a:gd name="T43" fmla="*/ 1 h 4768"/>
                  <a:gd name="T44" fmla="*/ 5 w 2212"/>
                  <a:gd name="T45" fmla="*/ 1 h 4768"/>
                  <a:gd name="T46" fmla="*/ 5 w 2212"/>
                  <a:gd name="T47" fmla="*/ 1 h 4768"/>
                  <a:gd name="T48" fmla="*/ 5 w 2212"/>
                  <a:gd name="T49" fmla="*/ 1 h 4768"/>
                  <a:gd name="T50" fmla="*/ 5 w 2212"/>
                  <a:gd name="T51" fmla="*/ 1 h 4768"/>
                  <a:gd name="T52" fmla="*/ 4 w 2212"/>
                  <a:gd name="T53" fmla="*/ 2 h 4768"/>
                  <a:gd name="T54" fmla="*/ 4 w 2212"/>
                  <a:gd name="T55" fmla="*/ 3 h 4768"/>
                  <a:gd name="T56" fmla="*/ 3 w 2212"/>
                  <a:gd name="T57" fmla="*/ 5 h 4768"/>
                  <a:gd name="T58" fmla="*/ 3 w 2212"/>
                  <a:gd name="T59" fmla="*/ 6 h 4768"/>
                  <a:gd name="T60" fmla="*/ 3 w 2212"/>
                  <a:gd name="T61" fmla="*/ 7 h 4768"/>
                  <a:gd name="T62" fmla="*/ 2 w 2212"/>
                  <a:gd name="T63" fmla="*/ 8 h 4768"/>
                  <a:gd name="T64" fmla="*/ 2 w 2212"/>
                  <a:gd name="T65" fmla="*/ 9 h 4768"/>
                  <a:gd name="T66" fmla="*/ 1 w 2212"/>
                  <a:gd name="T67" fmla="*/ 11 h 4768"/>
                  <a:gd name="T68" fmla="*/ 0 w 2212"/>
                  <a:gd name="T69" fmla="*/ 13 h 4768"/>
                  <a:gd name="T70" fmla="*/ 0 w 2212"/>
                  <a:gd name="T71" fmla="*/ 13 h 4768"/>
                  <a:gd name="T72" fmla="*/ 0 w 2212"/>
                  <a:gd name="T73" fmla="*/ 13 h 4768"/>
                  <a:gd name="T74" fmla="*/ 0 w 2212"/>
                  <a:gd name="T75" fmla="*/ 13 h 4768"/>
                  <a:gd name="T76" fmla="*/ 0 w 2212"/>
                  <a:gd name="T77" fmla="*/ 13 h 4768"/>
                  <a:gd name="T78" fmla="*/ 1 w 2212"/>
                  <a:gd name="T79" fmla="*/ 12 h 4768"/>
                  <a:gd name="T80" fmla="*/ 1 w 2212"/>
                  <a:gd name="T81" fmla="*/ 11 h 4768"/>
                  <a:gd name="T82" fmla="*/ 1 w 2212"/>
                  <a:gd name="T83" fmla="*/ 11 h 4768"/>
                  <a:gd name="T84" fmla="*/ 2 w 2212"/>
                  <a:gd name="T85" fmla="*/ 10 h 4768"/>
                  <a:gd name="T86" fmla="*/ 2 w 2212"/>
                  <a:gd name="T87" fmla="*/ 9 h 4768"/>
                  <a:gd name="T88" fmla="*/ 2 w 2212"/>
                  <a:gd name="T89" fmla="*/ 8 h 4768"/>
                  <a:gd name="T90" fmla="*/ 2 w 2212"/>
                  <a:gd name="T91" fmla="*/ 8 h 4768"/>
                  <a:gd name="T92" fmla="*/ 2 w 2212"/>
                  <a:gd name="T93" fmla="*/ 7 h 4768"/>
                  <a:gd name="T94" fmla="*/ 3 w 2212"/>
                  <a:gd name="T95" fmla="*/ 6 h 4768"/>
                  <a:gd name="T96" fmla="*/ 3 w 2212"/>
                  <a:gd name="T97" fmla="*/ 5 h 4768"/>
                  <a:gd name="T98" fmla="*/ 3 w 2212"/>
                  <a:gd name="T99" fmla="*/ 4 h 4768"/>
                  <a:gd name="T100" fmla="*/ 4 w 2212"/>
                  <a:gd name="T101" fmla="*/ 3 h 4768"/>
                  <a:gd name="T102" fmla="*/ 4 w 2212"/>
                  <a:gd name="T103" fmla="*/ 2 h 4768"/>
                  <a:gd name="T104" fmla="*/ 4 w 2212"/>
                  <a:gd name="T105" fmla="*/ 1 h 4768"/>
                  <a:gd name="T106" fmla="*/ 5 w 2212"/>
                  <a:gd name="T107" fmla="*/ 0 h 4768"/>
                  <a:gd name="T108" fmla="*/ 5 w 2212"/>
                  <a:gd name="T109" fmla="*/ 0 h 4768"/>
                  <a:gd name="T110" fmla="*/ 6 w 2212"/>
                  <a:gd name="T111" fmla="*/ 0 h 4768"/>
                  <a:gd name="T112" fmla="*/ 6 w 2212"/>
                  <a:gd name="T113" fmla="*/ 0 h 476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212" h="4768">
                    <a:moveTo>
                      <a:pt x="2052" y="4"/>
                    </a:moveTo>
                    <a:lnTo>
                      <a:pt x="2070" y="7"/>
                    </a:lnTo>
                    <a:lnTo>
                      <a:pt x="2087" y="12"/>
                    </a:lnTo>
                    <a:lnTo>
                      <a:pt x="2096" y="15"/>
                    </a:lnTo>
                    <a:lnTo>
                      <a:pt x="2105" y="19"/>
                    </a:lnTo>
                    <a:lnTo>
                      <a:pt x="2115" y="24"/>
                    </a:lnTo>
                    <a:lnTo>
                      <a:pt x="2124" y="29"/>
                    </a:lnTo>
                    <a:lnTo>
                      <a:pt x="2132" y="35"/>
                    </a:lnTo>
                    <a:lnTo>
                      <a:pt x="2141" y="41"/>
                    </a:lnTo>
                    <a:lnTo>
                      <a:pt x="2149" y="48"/>
                    </a:lnTo>
                    <a:lnTo>
                      <a:pt x="2158" y="56"/>
                    </a:lnTo>
                    <a:lnTo>
                      <a:pt x="2165" y="65"/>
                    </a:lnTo>
                    <a:lnTo>
                      <a:pt x="2172" y="75"/>
                    </a:lnTo>
                    <a:lnTo>
                      <a:pt x="2179" y="85"/>
                    </a:lnTo>
                    <a:lnTo>
                      <a:pt x="2185" y="96"/>
                    </a:lnTo>
                    <a:lnTo>
                      <a:pt x="2191" y="108"/>
                    </a:lnTo>
                    <a:lnTo>
                      <a:pt x="2196" y="123"/>
                    </a:lnTo>
                    <a:lnTo>
                      <a:pt x="2201" y="137"/>
                    </a:lnTo>
                    <a:lnTo>
                      <a:pt x="2205" y="152"/>
                    </a:lnTo>
                    <a:lnTo>
                      <a:pt x="2208" y="169"/>
                    </a:lnTo>
                    <a:lnTo>
                      <a:pt x="2210" y="186"/>
                    </a:lnTo>
                    <a:lnTo>
                      <a:pt x="2211" y="206"/>
                    </a:lnTo>
                    <a:lnTo>
                      <a:pt x="2212" y="225"/>
                    </a:lnTo>
                    <a:lnTo>
                      <a:pt x="2211" y="247"/>
                    </a:lnTo>
                    <a:lnTo>
                      <a:pt x="2210" y="269"/>
                    </a:lnTo>
                    <a:lnTo>
                      <a:pt x="2207" y="294"/>
                    </a:lnTo>
                    <a:lnTo>
                      <a:pt x="2203" y="318"/>
                    </a:lnTo>
                    <a:lnTo>
                      <a:pt x="2199" y="345"/>
                    </a:lnTo>
                    <a:lnTo>
                      <a:pt x="2192" y="373"/>
                    </a:lnTo>
                    <a:lnTo>
                      <a:pt x="2184" y="403"/>
                    </a:lnTo>
                    <a:lnTo>
                      <a:pt x="2176" y="434"/>
                    </a:lnTo>
                    <a:lnTo>
                      <a:pt x="2167" y="464"/>
                    </a:lnTo>
                    <a:lnTo>
                      <a:pt x="2157" y="493"/>
                    </a:lnTo>
                    <a:lnTo>
                      <a:pt x="2144" y="524"/>
                    </a:lnTo>
                    <a:lnTo>
                      <a:pt x="2132" y="555"/>
                    </a:lnTo>
                    <a:lnTo>
                      <a:pt x="2119" y="586"/>
                    </a:lnTo>
                    <a:lnTo>
                      <a:pt x="2103" y="618"/>
                    </a:lnTo>
                    <a:lnTo>
                      <a:pt x="2088" y="650"/>
                    </a:lnTo>
                    <a:lnTo>
                      <a:pt x="2072" y="681"/>
                    </a:lnTo>
                    <a:lnTo>
                      <a:pt x="2037" y="747"/>
                    </a:lnTo>
                    <a:lnTo>
                      <a:pt x="2000" y="812"/>
                    </a:lnTo>
                    <a:lnTo>
                      <a:pt x="1962" y="879"/>
                    </a:lnTo>
                    <a:lnTo>
                      <a:pt x="1922" y="944"/>
                    </a:lnTo>
                    <a:lnTo>
                      <a:pt x="1882" y="1010"/>
                    </a:lnTo>
                    <a:lnTo>
                      <a:pt x="1843" y="1075"/>
                    </a:lnTo>
                    <a:lnTo>
                      <a:pt x="1805" y="1139"/>
                    </a:lnTo>
                    <a:lnTo>
                      <a:pt x="1769" y="1202"/>
                    </a:lnTo>
                    <a:lnTo>
                      <a:pt x="1734" y="1264"/>
                    </a:lnTo>
                    <a:lnTo>
                      <a:pt x="1703" y="1323"/>
                    </a:lnTo>
                    <a:lnTo>
                      <a:pt x="1688" y="1352"/>
                    </a:lnTo>
                    <a:lnTo>
                      <a:pt x="1674" y="1380"/>
                    </a:lnTo>
                    <a:lnTo>
                      <a:pt x="1662" y="1408"/>
                    </a:lnTo>
                    <a:lnTo>
                      <a:pt x="1651" y="1436"/>
                    </a:lnTo>
                    <a:lnTo>
                      <a:pt x="1626" y="1500"/>
                    </a:lnTo>
                    <a:lnTo>
                      <a:pt x="1598" y="1583"/>
                    </a:lnTo>
                    <a:lnTo>
                      <a:pt x="1564" y="1682"/>
                    </a:lnTo>
                    <a:lnTo>
                      <a:pt x="1528" y="1794"/>
                    </a:lnTo>
                    <a:lnTo>
                      <a:pt x="1489" y="1915"/>
                    </a:lnTo>
                    <a:lnTo>
                      <a:pt x="1449" y="2041"/>
                    </a:lnTo>
                    <a:lnTo>
                      <a:pt x="1409" y="2171"/>
                    </a:lnTo>
                    <a:lnTo>
                      <a:pt x="1369" y="2301"/>
                    </a:lnTo>
                    <a:lnTo>
                      <a:pt x="1330" y="2428"/>
                    </a:lnTo>
                    <a:lnTo>
                      <a:pt x="1295" y="2548"/>
                    </a:lnTo>
                    <a:lnTo>
                      <a:pt x="1261" y="2658"/>
                    </a:lnTo>
                    <a:lnTo>
                      <a:pt x="1232" y="2756"/>
                    </a:lnTo>
                    <a:lnTo>
                      <a:pt x="1208" y="2838"/>
                    </a:lnTo>
                    <a:lnTo>
                      <a:pt x="1189" y="2899"/>
                    </a:lnTo>
                    <a:lnTo>
                      <a:pt x="1178" y="2939"/>
                    </a:lnTo>
                    <a:lnTo>
                      <a:pt x="1174" y="2952"/>
                    </a:lnTo>
                    <a:lnTo>
                      <a:pt x="961" y="3377"/>
                    </a:lnTo>
                    <a:lnTo>
                      <a:pt x="964" y="3366"/>
                    </a:lnTo>
                    <a:lnTo>
                      <a:pt x="973" y="3332"/>
                    </a:lnTo>
                    <a:lnTo>
                      <a:pt x="988" y="3279"/>
                    </a:lnTo>
                    <a:lnTo>
                      <a:pt x="1005" y="3211"/>
                    </a:lnTo>
                    <a:lnTo>
                      <a:pt x="1027" y="3129"/>
                    </a:lnTo>
                    <a:lnTo>
                      <a:pt x="1051" y="3038"/>
                    </a:lnTo>
                    <a:lnTo>
                      <a:pt x="1078" y="2939"/>
                    </a:lnTo>
                    <a:lnTo>
                      <a:pt x="1105" y="2837"/>
                    </a:lnTo>
                    <a:lnTo>
                      <a:pt x="1133" y="2732"/>
                    </a:lnTo>
                    <a:lnTo>
                      <a:pt x="1161" y="2630"/>
                    </a:lnTo>
                    <a:lnTo>
                      <a:pt x="1186" y="2533"/>
                    </a:lnTo>
                    <a:lnTo>
                      <a:pt x="1211" y="2443"/>
                    </a:lnTo>
                    <a:lnTo>
                      <a:pt x="1232" y="2363"/>
                    </a:lnTo>
                    <a:lnTo>
                      <a:pt x="1251" y="2296"/>
                    </a:lnTo>
                    <a:lnTo>
                      <a:pt x="1265" y="2246"/>
                    </a:lnTo>
                    <a:lnTo>
                      <a:pt x="1274" y="2215"/>
                    </a:lnTo>
                    <a:lnTo>
                      <a:pt x="1282" y="2189"/>
                    </a:lnTo>
                    <a:lnTo>
                      <a:pt x="1294" y="2149"/>
                    </a:lnTo>
                    <a:lnTo>
                      <a:pt x="1308" y="2099"/>
                    </a:lnTo>
                    <a:lnTo>
                      <a:pt x="1324" y="2039"/>
                    </a:lnTo>
                    <a:lnTo>
                      <a:pt x="1344" y="1973"/>
                    </a:lnTo>
                    <a:lnTo>
                      <a:pt x="1365" y="1901"/>
                    </a:lnTo>
                    <a:lnTo>
                      <a:pt x="1387" y="1826"/>
                    </a:lnTo>
                    <a:lnTo>
                      <a:pt x="1410" y="1748"/>
                    </a:lnTo>
                    <a:lnTo>
                      <a:pt x="1435" y="1670"/>
                    </a:lnTo>
                    <a:lnTo>
                      <a:pt x="1458" y="1594"/>
                    </a:lnTo>
                    <a:lnTo>
                      <a:pt x="1483" y="1521"/>
                    </a:lnTo>
                    <a:lnTo>
                      <a:pt x="1507" y="1453"/>
                    </a:lnTo>
                    <a:lnTo>
                      <a:pt x="1529" y="1392"/>
                    </a:lnTo>
                    <a:lnTo>
                      <a:pt x="1550" y="1338"/>
                    </a:lnTo>
                    <a:lnTo>
                      <a:pt x="1560" y="1316"/>
                    </a:lnTo>
                    <a:lnTo>
                      <a:pt x="1569" y="1296"/>
                    </a:lnTo>
                    <a:lnTo>
                      <a:pt x="1578" y="1280"/>
                    </a:lnTo>
                    <a:lnTo>
                      <a:pt x="1586" y="1266"/>
                    </a:lnTo>
                    <a:lnTo>
                      <a:pt x="1606" y="1236"/>
                    </a:lnTo>
                    <a:lnTo>
                      <a:pt x="1632" y="1194"/>
                    </a:lnTo>
                    <a:lnTo>
                      <a:pt x="1664" y="1141"/>
                    </a:lnTo>
                    <a:lnTo>
                      <a:pt x="1700" y="1080"/>
                    </a:lnTo>
                    <a:lnTo>
                      <a:pt x="1739" y="1011"/>
                    </a:lnTo>
                    <a:lnTo>
                      <a:pt x="1779" y="936"/>
                    </a:lnTo>
                    <a:lnTo>
                      <a:pt x="1820" y="857"/>
                    </a:lnTo>
                    <a:lnTo>
                      <a:pt x="1860" y="777"/>
                    </a:lnTo>
                    <a:lnTo>
                      <a:pt x="1878" y="736"/>
                    </a:lnTo>
                    <a:lnTo>
                      <a:pt x="1898" y="695"/>
                    </a:lnTo>
                    <a:lnTo>
                      <a:pt x="1915" y="654"/>
                    </a:lnTo>
                    <a:lnTo>
                      <a:pt x="1931" y="614"/>
                    </a:lnTo>
                    <a:lnTo>
                      <a:pt x="1948" y="574"/>
                    </a:lnTo>
                    <a:lnTo>
                      <a:pt x="1962" y="535"/>
                    </a:lnTo>
                    <a:lnTo>
                      <a:pt x="1974" y="497"/>
                    </a:lnTo>
                    <a:lnTo>
                      <a:pt x="1986" y="460"/>
                    </a:lnTo>
                    <a:lnTo>
                      <a:pt x="1996" y="426"/>
                    </a:lnTo>
                    <a:lnTo>
                      <a:pt x="2003" y="392"/>
                    </a:lnTo>
                    <a:lnTo>
                      <a:pt x="2009" y="361"/>
                    </a:lnTo>
                    <a:lnTo>
                      <a:pt x="2012" y="332"/>
                    </a:lnTo>
                    <a:lnTo>
                      <a:pt x="2014" y="304"/>
                    </a:lnTo>
                    <a:lnTo>
                      <a:pt x="2012" y="279"/>
                    </a:lnTo>
                    <a:lnTo>
                      <a:pt x="2008" y="258"/>
                    </a:lnTo>
                    <a:lnTo>
                      <a:pt x="2002" y="238"/>
                    </a:lnTo>
                    <a:lnTo>
                      <a:pt x="1994" y="224"/>
                    </a:lnTo>
                    <a:lnTo>
                      <a:pt x="1986" y="212"/>
                    </a:lnTo>
                    <a:lnTo>
                      <a:pt x="1976" y="202"/>
                    </a:lnTo>
                    <a:lnTo>
                      <a:pt x="1966" y="193"/>
                    </a:lnTo>
                    <a:lnTo>
                      <a:pt x="1956" y="187"/>
                    </a:lnTo>
                    <a:lnTo>
                      <a:pt x="1946" y="183"/>
                    </a:lnTo>
                    <a:lnTo>
                      <a:pt x="1934" y="181"/>
                    </a:lnTo>
                    <a:lnTo>
                      <a:pt x="1923" y="180"/>
                    </a:lnTo>
                    <a:lnTo>
                      <a:pt x="1911" y="181"/>
                    </a:lnTo>
                    <a:lnTo>
                      <a:pt x="1899" y="184"/>
                    </a:lnTo>
                    <a:lnTo>
                      <a:pt x="1886" y="188"/>
                    </a:lnTo>
                    <a:lnTo>
                      <a:pt x="1874" y="194"/>
                    </a:lnTo>
                    <a:lnTo>
                      <a:pt x="1862" y="202"/>
                    </a:lnTo>
                    <a:lnTo>
                      <a:pt x="1848" y="210"/>
                    </a:lnTo>
                    <a:lnTo>
                      <a:pt x="1836" y="219"/>
                    </a:lnTo>
                    <a:lnTo>
                      <a:pt x="1823" y="230"/>
                    </a:lnTo>
                    <a:lnTo>
                      <a:pt x="1811" y="242"/>
                    </a:lnTo>
                    <a:lnTo>
                      <a:pt x="1797" y="256"/>
                    </a:lnTo>
                    <a:lnTo>
                      <a:pt x="1784" y="270"/>
                    </a:lnTo>
                    <a:lnTo>
                      <a:pt x="1772" y="285"/>
                    </a:lnTo>
                    <a:lnTo>
                      <a:pt x="1759" y="302"/>
                    </a:lnTo>
                    <a:lnTo>
                      <a:pt x="1747" y="318"/>
                    </a:lnTo>
                    <a:lnTo>
                      <a:pt x="1735" y="337"/>
                    </a:lnTo>
                    <a:lnTo>
                      <a:pt x="1724" y="355"/>
                    </a:lnTo>
                    <a:lnTo>
                      <a:pt x="1712" y="375"/>
                    </a:lnTo>
                    <a:lnTo>
                      <a:pt x="1701" y="394"/>
                    </a:lnTo>
                    <a:lnTo>
                      <a:pt x="1691" y="413"/>
                    </a:lnTo>
                    <a:lnTo>
                      <a:pt x="1681" y="434"/>
                    </a:lnTo>
                    <a:lnTo>
                      <a:pt x="1671" y="455"/>
                    </a:lnTo>
                    <a:lnTo>
                      <a:pt x="1662" y="477"/>
                    </a:lnTo>
                    <a:lnTo>
                      <a:pt x="1654" y="498"/>
                    </a:lnTo>
                    <a:lnTo>
                      <a:pt x="1646" y="520"/>
                    </a:lnTo>
                    <a:lnTo>
                      <a:pt x="1628" y="572"/>
                    </a:lnTo>
                    <a:lnTo>
                      <a:pt x="1605" y="640"/>
                    </a:lnTo>
                    <a:lnTo>
                      <a:pt x="1575" y="721"/>
                    </a:lnTo>
                    <a:lnTo>
                      <a:pt x="1542" y="815"/>
                    </a:lnTo>
                    <a:lnTo>
                      <a:pt x="1507" y="918"/>
                    </a:lnTo>
                    <a:lnTo>
                      <a:pt x="1468" y="1027"/>
                    </a:lnTo>
                    <a:lnTo>
                      <a:pt x="1427" y="1142"/>
                    </a:lnTo>
                    <a:lnTo>
                      <a:pt x="1385" y="1260"/>
                    </a:lnTo>
                    <a:lnTo>
                      <a:pt x="1343" y="1378"/>
                    </a:lnTo>
                    <a:lnTo>
                      <a:pt x="1302" y="1495"/>
                    </a:lnTo>
                    <a:lnTo>
                      <a:pt x="1263" y="1608"/>
                    </a:lnTo>
                    <a:lnTo>
                      <a:pt x="1225" y="1714"/>
                    </a:lnTo>
                    <a:lnTo>
                      <a:pt x="1191" y="1813"/>
                    </a:lnTo>
                    <a:lnTo>
                      <a:pt x="1162" y="1901"/>
                    </a:lnTo>
                    <a:lnTo>
                      <a:pt x="1136" y="1978"/>
                    </a:lnTo>
                    <a:lnTo>
                      <a:pt x="1117" y="2039"/>
                    </a:lnTo>
                    <a:lnTo>
                      <a:pt x="1100" y="2095"/>
                    </a:lnTo>
                    <a:lnTo>
                      <a:pt x="1083" y="2154"/>
                    </a:lnTo>
                    <a:lnTo>
                      <a:pt x="1065" y="2216"/>
                    </a:lnTo>
                    <a:lnTo>
                      <a:pt x="1048" y="2281"/>
                    </a:lnTo>
                    <a:lnTo>
                      <a:pt x="1031" y="2348"/>
                    </a:lnTo>
                    <a:lnTo>
                      <a:pt x="1014" y="2417"/>
                    </a:lnTo>
                    <a:lnTo>
                      <a:pt x="997" y="2487"/>
                    </a:lnTo>
                    <a:lnTo>
                      <a:pt x="979" y="2557"/>
                    </a:lnTo>
                    <a:lnTo>
                      <a:pt x="963" y="2627"/>
                    </a:lnTo>
                    <a:lnTo>
                      <a:pt x="947" y="2696"/>
                    </a:lnTo>
                    <a:lnTo>
                      <a:pt x="931" y="2765"/>
                    </a:lnTo>
                    <a:lnTo>
                      <a:pt x="916" y="2830"/>
                    </a:lnTo>
                    <a:lnTo>
                      <a:pt x="901" y="2894"/>
                    </a:lnTo>
                    <a:lnTo>
                      <a:pt x="887" y="2955"/>
                    </a:lnTo>
                    <a:lnTo>
                      <a:pt x="874" y="3012"/>
                    </a:lnTo>
                    <a:lnTo>
                      <a:pt x="861" y="3065"/>
                    </a:lnTo>
                    <a:lnTo>
                      <a:pt x="853" y="3093"/>
                    </a:lnTo>
                    <a:lnTo>
                      <a:pt x="842" y="3128"/>
                    </a:lnTo>
                    <a:lnTo>
                      <a:pt x="828" y="3168"/>
                    </a:lnTo>
                    <a:lnTo>
                      <a:pt x="812" y="3213"/>
                    </a:lnTo>
                    <a:lnTo>
                      <a:pt x="791" y="3264"/>
                    </a:lnTo>
                    <a:lnTo>
                      <a:pt x="770" y="3318"/>
                    </a:lnTo>
                    <a:lnTo>
                      <a:pt x="745" y="3377"/>
                    </a:lnTo>
                    <a:lnTo>
                      <a:pt x="718" y="3438"/>
                    </a:lnTo>
                    <a:lnTo>
                      <a:pt x="660" y="3570"/>
                    </a:lnTo>
                    <a:lnTo>
                      <a:pt x="598" y="3709"/>
                    </a:lnTo>
                    <a:lnTo>
                      <a:pt x="532" y="3854"/>
                    </a:lnTo>
                    <a:lnTo>
                      <a:pt x="464" y="3998"/>
                    </a:lnTo>
                    <a:lnTo>
                      <a:pt x="398" y="4139"/>
                    </a:lnTo>
                    <a:lnTo>
                      <a:pt x="334" y="4274"/>
                    </a:lnTo>
                    <a:lnTo>
                      <a:pt x="275" y="4398"/>
                    </a:lnTo>
                    <a:lnTo>
                      <a:pt x="222" y="4508"/>
                    </a:lnTo>
                    <a:lnTo>
                      <a:pt x="178" y="4599"/>
                    </a:lnTo>
                    <a:lnTo>
                      <a:pt x="144" y="4669"/>
                    </a:lnTo>
                    <a:lnTo>
                      <a:pt x="122" y="4714"/>
                    </a:lnTo>
                    <a:lnTo>
                      <a:pt x="114" y="4730"/>
                    </a:lnTo>
                    <a:lnTo>
                      <a:pt x="108" y="4734"/>
                    </a:lnTo>
                    <a:lnTo>
                      <a:pt x="91" y="4742"/>
                    </a:lnTo>
                    <a:lnTo>
                      <a:pt x="68" y="4753"/>
                    </a:lnTo>
                    <a:lnTo>
                      <a:pt x="44" y="4763"/>
                    </a:lnTo>
                    <a:lnTo>
                      <a:pt x="33" y="4766"/>
                    </a:lnTo>
                    <a:lnTo>
                      <a:pt x="21" y="4768"/>
                    </a:lnTo>
                    <a:lnTo>
                      <a:pt x="17" y="4768"/>
                    </a:lnTo>
                    <a:lnTo>
                      <a:pt x="12" y="4768"/>
                    </a:lnTo>
                    <a:lnTo>
                      <a:pt x="9" y="4767"/>
                    </a:lnTo>
                    <a:lnTo>
                      <a:pt x="6" y="4765"/>
                    </a:lnTo>
                    <a:lnTo>
                      <a:pt x="3" y="4763"/>
                    </a:lnTo>
                    <a:lnTo>
                      <a:pt x="1" y="4760"/>
                    </a:lnTo>
                    <a:lnTo>
                      <a:pt x="0" y="4757"/>
                    </a:lnTo>
                    <a:lnTo>
                      <a:pt x="0" y="4752"/>
                    </a:lnTo>
                    <a:lnTo>
                      <a:pt x="1" y="4747"/>
                    </a:lnTo>
                    <a:lnTo>
                      <a:pt x="3" y="4741"/>
                    </a:lnTo>
                    <a:lnTo>
                      <a:pt x="6" y="4733"/>
                    </a:lnTo>
                    <a:lnTo>
                      <a:pt x="9" y="4724"/>
                    </a:lnTo>
                    <a:lnTo>
                      <a:pt x="18" y="4703"/>
                    </a:lnTo>
                    <a:lnTo>
                      <a:pt x="29" y="4676"/>
                    </a:lnTo>
                    <a:lnTo>
                      <a:pt x="41" y="4644"/>
                    </a:lnTo>
                    <a:lnTo>
                      <a:pt x="54" y="4607"/>
                    </a:lnTo>
                    <a:lnTo>
                      <a:pt x="84" y="4524"/>
                    </a:lnTo>
                    <a:lnTo>
                      <a:pt x="117" y="4433"/>
                    </a:lnTo>
                    <a:lnTo>
                      <a:pt x="136" y="4387"/>
                    </a:lnTo>
                    <a:lnTo>
                      <a:pt x="154" y="4340"/>
                    </a:lnTo>
                    <a:lnTo>
                      <a:pt x="174" y="4295"/>
                    </a:lnTo>
                    <a:lnTo>
                      <a:pt x="194" y="4251"/>
                    </a:lnTo>
                    <a:lnTo>
                      <a:pt x="214" y="4210"/>
                    </a:lnTo>
                    <a:lnTo>
                      <a:pt x="235" y="4172"/>
                    </a:lnTo>
                    <a:lnTo>
                      <a:pt x="245" y="4155"/>
                    </a:lnTo>
                    <a:lnTo>
                      <a:pt x="256" y="4138"/>
                    </a:lnTo>
                    <a:lnTo>
                      <a:pt x="266" y="4123"/>
                    </a:lnTo>
                    <a:lnTo>
                      <a:pt x="276" y="4109"/>
                    </a:lnTo>
                    <a:lnTo>
                      <a:pt x="298" y="4081"/>
                    </a:lnTo>
                    <a:lnTo>
                      <a:pt x="320" y="4046"/>
                    </a:lnTo>
                    <a:lnTo>
                      <a:pt x="344" y="4007"/>
                    </a:lnTo>
                    <a:lnTo>
                      <a:pt x="368" y="3965"/>
                    </a:lnTo>
                    <a:lnTo>
                      <a:pt x="393" y="3919"/>
                    </a:lnTo>
                    <a:lnTo>
                      <a:pt x="416" y="3871"/>
                    </a:lnTo>
                    <a:lnTo>
                      <a:pt x="441" y="3821"/>
                    </a:lnTo>
                    <a:lnTo>
                      <a:pt x="466" y="3770"/>
                    </a:lnTo>
                    <a:lnTo>
                      <a:pt x="488" y="3719"/>
                    </a:lnTo>
                    <a:lnTo>
                      <a:pt x="511" y="3668"/>
                    </a:lnTo>
                    <a:lnTo>
                      <a:pt x="531" y="3618"/>
                    </a:lnTo>
                    <a:lnTo>
                      <a:pt x="549" y="3570"/>
                    </a:lnTo>
                    <a:lnTo>
                      <a:pt x="567" y="3525"/>
                    </a:lnTo>
                    <a:lnTo>
                      <a:pt x="581" y="3483"/>
                    </a:lnTo>
                    <a:lnTo>
                      <a:pt x="593" y="3446"/>
                    </a:lnTo>
                    <a:lnTo>
                      <a:pt x="604" y="3413"/>
                    </a:lnTo>
                    <a:lnTo>
                      <a:pt x="612" y="3381"/>
                    </a:lnTo>
                    <a:lnTo>
                      <a:pt x="623" y="3348"/>
                    </a:lnTo>
                    <a:lnTo>
                      <a:pt x="634" y="3312"/>
                    </a:lnTo>
                    <a:lnTo>
                      <a:pt x="647" y="3277"/>
                    </a:lnTo>
                    <a:lnTo>
                      <a:pt x="674" y="3201"/>
                    </a:lnTo>
                    <a:lnTo>
                      <a:pt x="702" y="3124"/>
                    </a:lnTo>
                    <a:lnTo>
                      <a:pt x="729" y="3049"/>
                    </a:lnTo>
                    <a:lnTo>
                      <a:pt x="752" y="2978"/>
                    </a:lnTo>
                    <a:lnTo>
                      <a:pt x="762" y="2944"/>
                    </a:lnTo>
                    <a:lnTo>
                      <a:pt x="771" y="2912"/>
                    </a:lnTo>
                    <a:lnTo>
                      <a:pt x="778" y="2884"/>
                    </a:lnTo>
                    <a:lnTo>
                      <a:pt x="783" y="2857"/>
                    </a:lnTo>
                    <a:lnTo>
                      <a:pt x="788" y="2826"/>
                    </a:lnTo>
                    <a:lnTo>
                      <a:pt x="797" y="2785"/>
                    </a:lnTo>
                    <a:lnTo>
                      <a:pt x="809" y="2735"/>
                    </a:lnTo>
                    <a:lnTo>
                      <a:pt x="824" y="2678"/>
                    </a:lnTo>
                    <a:lnTo>
                      <a:pt x="840" y="2614"/>
                    </a:lnTo>
                    <a:lnTo>
                      <a:pt x="859" y="2547"/>
                    </a:lnTo>
                    <a:lnTo>
                      <a:pt x="878" y="2477"/>
                    </a:lnTo>
                    <a:lnTo>
                      <a:pt x="897" y="2407"/>
                    </a:lnTo>
                    <a:lnTo>
                      <a:pt x="917" y="2337"/>
                    </a:lnTo>
                    <a:lnTo>
                      <a:pt x="936" y="2271"/>
                    </a:lnTo>
                    <a:lnTo>
                      <a:pt x="955" y="2207"/>
                    </a:lnTo>
                    <a:lnTo>
                      <a:pt x="972" y="2149"/>
                    </a:lnTo>
                    <a:lnTo>
                      <a:pt x="988" y="2099"/>
                    </a:lnTo>
                    <a:lnTo>
                      <a:pt x="1000" y="2057"/>
                    </a:lnTo>
                    <a:lnTo>
                      <a:pt x="1010" y="2025"/>
                    </a:lnTo>
                    <a:lnTo>
                      <a:pt x="1016" y="2006"/>
                    </a:lnTo>
                    <a:lnTo>
                      <a:pt x="1022" y="1985"/>
                    </a:lnTo>
                    <a:lnTo>
                      <a:pt x="1034" y="1949"/>
                    </a:lnTo>
                    <a:lnTo>
                      <a:pt x="1048" y="1902"/>
                    </a:lnTo>
                    <a:lnTo>
                      <a:pt x="1066" y="1843"/>
                    </a:lnTo>
                    <a:lnTo>
                      <a:pt x="1088" y="1775"/>
                    </a:lnTo>
                    <a:lnTo>
                      <a:pt x="1111" y="1701"/>
                    </a:lnTo>
                    <a:lnTo>
                      <a:pt x="1136" y="1621"/>
                    </a:lnTo>
                    <a:lnTo>
                      <a:pt x="1162" y="1539"/>
                    </a:lnTo>
                    <a:lnTo>
                      <a:pt x="1189" y="1455"/>
                    </a:lnTo>
                    <a:lnTo>
                      <a:pt x="1216" y="1372"/>
                    </a:lnTo>
                    <a:lnTo>
                      <a:pt x="1241" y="1292"/>
                    </a:lnTo>
                    <a:lnTo>
                      <a:pt x="1267" y="1218"/>
                    </a:lnTo>
                    <a:lnTo>
                      <a:pt x="1291" y="1149"/>
                    </a:lnTo>
                    <a:lnTo>
                      <a:pt x="1312" y="1090"/>
                    </a:lnTo>
                    <a:lnTo>
                      <a:pt x="1330" y="1041"/>
                    </a:lnTo>
                    <a:lnTo>
                      <a:pt x="1346" y="1004"/>
                    </a:lnTo>
                    <a:lnTo>
                      <a:pt x="1359" y="969"/>
                    </a:lnTo>
                    <a:lnTo>
                      <a:pt x="1376" y="925"/>
                    </a:lnTo>
                    <a:lnTo>
                      <a:pt x="1394" y="874"/>
                    </a:lnTo>
                    <a:lnTo>
                      <a:pt x="1414" y="815"/>
                    </a:lnTo>
                    <a:lnTo>
                      <a:pt x="1437" y="751"/>
                    </a:lnTo>
                    <a:lnTo>
                      <a:pt x="1460" y="684"/>
                    </a:lnTo>
                    <a:lnTo>
                      <a:pt x="1486" y="614"/>
                    </a:lnTo>
                    <a:lnTo>
                      <a:pt x="1514" y="543"/>
                    </a:lnTo>
                    <a:lnTo>
                      <a:pt x="1542" y="473"/>
                    </a:lnTo>
                    <a:lnTo>
                      <a:pt x="1572" y="403"/>
                    </a:lnTo>
                    <a:lnTo>
                      <a:pt x="1587" y="370"/>
                    </a:lnTo>
                    <a:lnTo>
                      <a:pt x="1603" y="338"/>
                    </a:lnTo>
                    <a:lnTo>
                      <a:pt x="1619" y="306"/>
                    </a:lnTo>
                    <a:lnTo>
                      <a:pt x="1636" y="276"/>
                    </a:lnTo>
                    <a:lnTo>
                      <a:pt x="1652" y="248"/>
                    </a:lnTo>
                    <a:lnTo>
                      <a:pt x="1668" y="221"/>
                    </a:lnTo>
                    <a:lnTo>
                      <a:pt x="1685" y="195"/>
                    </a:lnTo>
                    <a:lnTo>
                      <a:pt x="1702" y="172"/>
                    </a:lnTo>
                    <a:lnTo>
                      <a:pt x="1719" y="151"/>
                    </a:lnTo>
                    <a:lnTo>
                      <a:pt x="1737" y="132"/>
                    </a:lnTo>
                    <a:lnTo>
                      <a:pt x="1754" y="116"/>
                    </a:lnTo>
                    <a:lnTo>
                      <a:pt x="1773" y="102"/>
                    </a:lnTo>
                    <a:lnTo>
                      <a:pt x="1806" y="80"/>
                    </a:lnTo>
                    <a:lnTo>
                      <a:pt x="1838" y="61"/>
                    </a:lnTo>
                    <a:lnTo>
                      <a:pt x="1867" y="45"/>
                    </a:lnTo>
                    <a:lnTo>
                      <a:pt x="1892" y="33"/>
                    </a:lnTo>
                    <a:lnTo>
                      <a:pt x="1915" y="22"/>
                    </a:lnTo>
                    <a:lnTo>
                      <a:pt x="1936" y="14"/>
                    </a:lnTo>
                    <a:lnTo>
                      <a:pt x="1955" y="8"/>
                    </a:lnTo>
                    <a:lnTo>
                      <a:pt x="1971" y="4"/>
                    </a:lnTo>
                    <a:lnTo>
                      <a:pt x="1986" y="2"/>
                    </a:lnTo>
                    <a:lnTo>
                      <a:pt x="1999" y="0"/>
                    </a:lnTo>
                    <a:lnTo>
                      <a:pt x="2010" y="0"/>
                    </a:lnTo>
                    <a:lnTo>
                      <a:pt x="2020" y="1"/>
                    </a:lnTo>
                    <a:lnTo>
                      <a:pt x="2038" y="3"/>
                    </a:lnTo>
                    <a:lnTo>
                      <a:pt x="2052" y="4"/>
                    </a:lnTo>
                    <a:close/>
                  </a:path>
                </a:pathLst>
              </a:custGeom>
              <a:noFill/>
              <a:ln w="0">
                <a:solidFill>
                  <a:srgbClr val="F1CCD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22" name="Freeform 417">
                <a:extLst>
                  <a:ext uri="{FF2B5EF4-FFF2-40B4-BE49-F238E27FC236}">
                    <a16:creationId xmlns:a16="http://schemas.microsoft.com/office/drawing/2014/main" id="{A492E79F-5308-4CFF-B980-542B953A3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0" y="1389"/>
                <a:ext cx="162" cy="248"/>
              </a:xfrm>
              <a:custGeom>
                <a:avLst/>
                <a:gdLst>
                  <a:gd name="T0" fmla="*/ 8 w 3070"/>
                  <a:gd name="T1" fmla="*/ 1 h 4721"/>
                  <a:gd name="T2" fmla="*/ 8 w 3070"/>
                  <a:gd name="T3" fmla="*/ 1 h 4721"/>
                  <a:gd name="T4" fmla="*/ 8 w 3070"/>
                  <a:gd name="T5" fmla="*/ 1 h 4721"/>
                  <a:gd name="T6" fmla="*/ 8 w 3070"/>
                  <a:gd name="T7" fmla="*/ 1 h 4721"/>
                  <a:gd name="T8" fmla="*/ 8 w 3070"/>
                  <a:gd name="T9" fmla="*/ 0 h 4721"/>
                  <a:gd name="T10" fmla="*/ 7 w 3070"/>
                  <a:gd name="T11" fmla="*/ 0 h 4721"/>
                  <a:gd name="T12" fmla="*/ 7 w 3070"/>
                  <a:gd name="T13" fmla="*/ 0 h 4721"/>
                  <a:gd name="T14" fmla="*/ 7 w 3070"/>
                  <a:gd name="T15" fmla="*/ 0 h 4721"/>
                  <a:gd name="T16" fmla="*/ 7 w 3070"/>
                  <a:gd name="T17" fmla="*/ 0 h 4721"/>
                  <a:gd name="T18" fmla="*/ 7 w 3070"/>
                  <a:gd name="T19" fmla="*/ 0 h 4721"/>
                  <a:gd name="T20" fmla="*/ 6 w 3070"/>
                  <a:gd name="T21" fmla="*/ 0 h 4721"/>
                  <a:gd name="T22" fmla="*/ 6 w 3070"/>
                  <a:gd name="T23" fmla="*/ 0 h 4721"/>
                  <a:gd name="T24" fmla="*/ 6 w 3070"/>
                  <a:gd name="T25" fmla="*/ 0 h 4721"/>
                  <a:gd name="T26" fmla="*/ 6 w 3070"/>
                  <a:gd name="T27" fmla="*/ 0 h 4721"/>
                  <a:gd name="T28" fmla="*/ 5 w 3070"/>
                  <a:gd name="T29" fmla="*/ 1 h 4721"/>
                  <a:gd name="T30" fmla="*/ 5 w 3070"/>
                  <a:gd name="T31" fmla="*/ 1 h 4721"/>
                  <a:gd name="T32" fmla="*/ 5 w 3070"/>
                  <a:gd name="T33" fmla="*/ 1 h 4721"/>
                  <a:gd name="T34" fmla="*/ 5 w 3070"/>
                  <a:gd name="T35" fmla="*/ 1 h 4721"/>
                  <a:gd name="T36" fmla="*/ 5 w 3070"/>
                  <a:gd name="T37" fmla="*/ 2 h 4721"/>
                  <a:gd name="T38" fmla="*/ 4 w 3070"/>
                  <a:gd name="T39" fmla="*/ 3 h 4721"/>
                  <a:gd name="T40" fmla="*/ 4 w 3070"/>
                  <a:gd name="T41" fmla="*/ 5 h 4721"/>
                  <a:gd name="T42" fmla="*/ 3 w 3070"/>
                  <a:gd name="T43" fmla="*/ 6 h 4721"/>
                  <a:gd name="T44" fmla="*/ 3 w 3070"/>
                  <a:gd name="T45" fmla="*/ 6 h 4721"/>
                  <a:gd name="T46" fmla="*/ 3 w 3070"/>
                  <a:gd name="T47" fmla="*/ 7 h 4721"/>
                  <a:gd name="T48" fmla="*/ 2 w 3070"/>
                  <a:gd name="T49" fmla="*/ 8 h 4721"/>
                  <a:gd name="T50" fmla="*/ 2 w 3070"/>
                  <a:gd name="T51" fmla="*/ 9 h 4721"/>
                  <a:gd name="T52" fmla="*/ 2 w 3070"/>
                  <a:gd name="T53" fmla="*/ 10 h 4721"/>
                  <a:gd name="T54" fmla="*/ 2 w 3070"/>
                  <a:gd name="T55" fmla="*/ 10 h 4721"/>
                  <a:gd name="T56" fmla="*/ 1 w 3070"/>
                  <a:gd name="T57" fmla="*/ 10 h 4721"/>
                  <a:gd name="T58" fmla="*/ 1 w 3070"/>
                  <a:gd name="T59" fmla="*/ 11 h 4721"/>
                  <a:gd name="T60" fmla="*/ 1 w 3070"/>
                  <a:gd name="T61" fmla="*/ 11 h 4721"/>
                  <a:gd name="T62" fmla="*/ 1 w 3070"/>
                  <a:gd name="T63" fmla="*/ 11 h 4721"/>
                  <a:gd name="T64" fmla="*/ 0 w 3070"/>
                  <a:gd name="T65" fmla="*/ 12 h 4721"/>
                  <a:gd name="T66" fmla="*/ 0 w 3070"/>
                  <a:gd name="T67" fmla="*/ 12 h 4721"/>
                  <a:gd name="T68" fmla="*/ 0 w 3070"/>
                  <a:gd name="T69" fmla="*/ 12 h 4721"/>
                  <a:gd name="T70" fmla="*/ 0 w 3070"/>
                  <a:gd name="T71" fmla="*/ 13 h 4721"/>
                  <a:gd name="T72" fmla="*/ 0 w 3070"/>
                  <a:gd name="T73" fmla="*/ 13 h 4721"/>
                  <a:gd name="T74" fmla="*/ 0 w 3070"/>
                  <a:gd name="T75" fmla="*/ 13 h 4721"/>
                  <a:gd name="T76" fmla="*/ 0 w 3070"/>
                  <a:gd name="T77" fmla="*/ 13 h 4721"/>
                  <a:gd name="T78" fmla="*/ 0 w 3070"/>
                  <a:gd name="T79" fmla="*/ 13 h 4721"/>
                  <a:gd name="T80" fmla="*/ 0 w 3070"/>
                  <a:gd name="T81" fmla="*/ 13 h 4721"/>
                  <a:gd name="T82" fmla="*/ 1 w 3070"/>
                  <a:gd name="T83" fmla="*/ 13 h 4721"/>
                  <a:gd name="T84" fmla="*/ 1 w 3070"/>
                  <a:gd name="T85" fmla="*/ 13 h 4721"/>
                  <a:gd name="T86" fmla="*/ 2 w 3070"/>
                  <a:gd name="T87" fmla="*/ 13 h 472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070" h="4721">
                    <a:moveTo>
                      <a:pt x="3070" y="320"/>
                    </a:moveTo>
                    <a:lnTo>
                      <a:pt x="3058" y="318"/>
                    </a:lnTo>
                    <a:lnTo>
                      <a:pt x="3026" y="312"/>
                    </a:lnTo>
                    <a:lnTo>
                      <a:pt x="3003" y="306"/>
                    </a:lnTo>
                    <a:lnTo>
                      <a:pt x="2978" y="300"/>
                    </a:lnTo>
                    <a:lnTo>
                      <a:pt x="2949" y="292"/>
                    </a:lnTo>
                    <a:lnTo>
                      <a:pt x="2917" y="281"/>
                    </a:lnTo>
                    <a:lnTo>
                      <a:pt x="2884" y="269"/>
                    </a:lnTo>
                    <a:lnTo>
                      <a:pt x="2849" y="255"/>
                    </a:lnTo>
                    <a:lnTo>
                      <a:pt x="2812" y="238"/>
                    </a:lnTo>
                    <a:lnTo>
                      <a:pt x="2775" y="220"/>
                    </a:lnTo>
                    <a:lnTo>
                      <a:pt x="2757" y="211"/>
                    </a:lnTo>
                    <a:lnTo>
                      <a:pt x="2738" y="200"/>
                    </a:lnTo>
                    <a:lnTo>
                      <a:pt x="2721" y="188"/>
                    </a:lnTo>
                    <a:lnTo>
                      <a:pt x="2702" y="176"/>
                    </a:lnTo>
                    <a:lnTo>
                      <a:pt x="2684" y="164"/>
                    </a:lnTo>
                    <a:lnTo>
                      <a:pt x="2667" y="150"/>
                    </a:lnTo>
                    <a:lnTo>
                      <a:pt x="2649" y="137"/>
                    </a:lnTo>
                    <a:lnTo>
                      <a:pt x="2633" y="122"/>
                    </a:lnTo>
                    <a:lnTo>
                      <a:pt x="2608" y="100"/>
                    </a:lnTo>
                    <a:lnTo>
                      <a:pt x="2583" y="82"/>
                    </a:lnTo>
                    <a:lnTo>
                      <a:pt x="2557" y="65"/>
                    </a:lnTo>
                    <a:lnTo>
                      <a:pt x="2531" y="49"/>
                    </a:lnTo>
                    <a:lnTo>
                      <a:pt x="2506" y="36"/>
                    </a:lnTo>
                    <a:lnTo>
                      <a:pt x="2480" y="26"/>
                    </a:lnTo>
                    <a:lnTo>
                      <a:pt x="2455" y="16"/>
                    </a:lnTo>
                    <a:lnTo>
                      <a:pt x="2429" y="9"/>
                    </a:lnTo>
                    <a:lnTo>
                      <a:pt x="2402" y="4"/>
                    </a:lnTo>
                    <a:lnTo>
                      <a:pt x="2377" y="1"/>
                    </a:lnTo>
                    <a:lnTo>
                      <a:pt x="2350" y="0"/>
                    </a:lnTo>
                    <a:lnTo>
                      <a:pt x="2325" y="0"/>
                    </a:lnTo>
                    <a:lnTo>
                      <a:pt x="2299" y="3"/>
                    </a:lnTo>
                    <a:lnTo>
                      <a:pt x="2273" y="8"/>
                    </a:lnTo>
                    <a:lnTo>
                      <a:pt x="2248" y="14"/>
                    </a:lnTo>
                    <a:lnTo>
                      <a:pt x="2222" y="23"/>
                    </a:lnTo>
                    <a:lnTo>
                      <a:pt x="2197" y="33"/>
                    </a:lnTo>
                    <a:lnTo>
                      <a:pt x="2171" y="45"/>
                    </a:lnTo>
                    <a:lnTo>
                      <a:pt x="2147" y="58"/>
                    </a:lnTo>
                    <a:lnTo>
                      <a:pt x="2121" y="75"/>
                    </a:lnTo>
                    <a:lnTo>
                      <a:pt x="2096" y="92"/>
                    </a:lnTo>
                    <a:lnTo>
                      <a:pt x="2073" y="112"/>
                    </a:lnTo>
                    <a:lnTo>
                      <a:pt x="2048" y="132"/>
                    </a:lnTo>
                    <a:lnTo>
                      <a:pt x="2025" y="155"/>
                    </a:lnTo>
                    <a:lnTo>
                      <a:pt x="2001" y="179"/>
                    </a:lnTo>
                    <a:lnTo>
                      <a:pt x="1979" y="206"/>
                    </a:lnTo>
                    <a:lnTo>
                      <a:pt x="1956" y="233"/>
                    </a:lnTo>
                    <a:lnTo>
                      <a:pt x="1934" y="263"/>
                    </a:lnTo>
                    <a:lnTo>
                      <a:pt x="1912" y="295"/>
                    </a:lnTo>
                    <a:lnTo>
                      <a:pt x="1891" y="328"/>
                    </a:lnTo>
                    <a:lnTo>
                      <a:pt x="1870" y="362"/>
                    </a:lnTo>
                    <a:lnTo>
                      <a:pt x="1851" y="399"/>
                    </a:lnTo>
                    <a:lnTo>
                      <a:pt x="1830" y="438"/>
                    </a:lnTo>
                    <a:lnTo>
                      <a:pt x="1808" y="482"/>
                    </a:lnTo>
                    <a:lnTo>
                      <a:pt x="1785" y="530"/>
                    </a:lnTo>
                    <a:lnTo>
                      <a:pt x="1762" y="581"/>
                    </a:lnTo>
                    <a:lnTo>
                      <a:pt x="1710" y="693"/>
                    </a:lnTo>
                    <a:lnTo>
                      <a:pt x="1656" y="817"/>
                    </a:lnTo>
                    <a:lnTo>
                      <a:pt x="1601" y="949"/>
                    </a:lnTo>
                    <a:lnTo>
                      <a:pt x="1544" y="1087"/>
                    </a:lnTo>
                    <a:lnTo>
                      <a:pt x="1485" y="1229"/>
                    </a:lnTo>
                    <a:lnTo>
                      <a:pt x="1428" y="1372"/>
                    </a:lnTo>
                    <a:lnTo>
                      <a:pt x="1372" y="1516"/>
                    </a:lnTo>
                    <a:lnTo>
                      <a:pt x="1316" y="1657"/>
                    </a:lnTo>
                    <a:lnTo>
                      <a:pt x="1265" y="1792"/>
                    </a:lnTo>
                    <a:lnTo>
                      <a:pt x="1218" y="1919"/>
                    </a:lnTo>
                    <a:lnTo>
                      <a:pt x="1175" y="2036"/>
                    </a:lnTo>
                    <a:lnTo>
                      <a:pt x="1137" y="2142"/>
                    </a:lnTo>
                    <a:lnTo>
                      <a:pt x="1106" y="2233"/>
                    </a:lnTo>
                    <a:lnTo>
                      <a:pt x="1082" y="2307"/>
                    </a:lnTo>
                    <a:lnTo>
                      <a:pt x="1059" y="2378"/>
                    </a:lnTo>
                    <a:lnTo>
                      <a:pt x="1032" y="2462"/>
                    </a:lnTo>
                    <a:lnTo>
                      <a:pt x="1000" y="2556"/>
                    </a:lnTo>
                    <a:lnTo>
                      <a:pt x="963" y="2660"/>
                    </a:lnTo>
                    <a:lnTo>
                      <a:pt x="923" y="2770"/>
                    </a:lnTo>
                    <a:lnTo>
                      <a:pt x="880" y="2886"/>
                    </a:lnTo>
                    <a:lnTo>
                      <a:pt x="835" y="3004"/>
                    </a:lnTo>
                    <a:lnTo>
                      <a:pt x="787" y="3124"/>
                    </a:lnTo>
                    <a:lnTo>
                      <a:pt x="738" y="3245"/>
                    </a:lnTo>
                    <a:lnTo>
                      <a:pt x="688" y="3363"/>
                    </a:lnTo>
                    <a:lnTo>
                      <a:pt x="662" y="3420"/>
                    </a:lnTo>
                    <a:lnTo>
                      <a:pt x="637" y="3476"/>
                    </a:lnTo>
                    <a:lnTo>
                      <a:pt x="611" y="3531"/>
                    </a:lnTo>
                    <a:lnTo>
                      <a:pt x="586" y="3585"/>
                    </a:lnTo>
                    <a:lnTo>
                      <a:pt x="561" y="3637"/>
                    </a:lnTo>
                    <a:lnTo>
                      <a:pt x="535" y="3686"/>
                    </a:lnTo>
                    <a:lnTo>
                      <a:pt x="511" y="3733"/>
                    </a:lnTo>
                    <a:lnTo>
                      <a:pt x="486" y="3777"/>
                    </a:lnTo>
                    <a:lnTo>
                      <a:pt x="462" y="3819"/>
                    </a:lnTo>
                    <a:lnTo>
                      <a:pt x="438" y="3857"/>
                    </a:lnTo>
                    <a:lnTo>
                      <a:pt x="415" y="3893"/>
                    </a:lnTo>
                    <a:lnTo>
                      <a:pt x="392" y="3924"/>
                    </a:lnTo>
                    <a:lnTo>
                      <a:pt x="370" y="3954"/>
                    </a:lnTo>
                    <a:lnTo>
                      <a:pt x="347" y="3986"/>
                    </a:lnTo>
                    <a:lnTo>
                      <a:pt x="325" y="4018"/>
                    </a:lnTo>
                    <a:lnTo>
                      <a:pt x="303" y="4051"/>
                    </a:lnTo>
                    <a:lnTo>
                      <a:pt x="258" y="4120"/>
                    </a:lnTo>
                    <a:lnTo>
                      <a:pt x="216" y="4189"/>
                    </a:lnTo>
                    <a:lnTo>
                      <a:pt x="175" y="4260"/>
                    </a:lnTo>
                    <a:lnTo>
                      <a:pt x="136" y="4329"/>
                    </a:lnTo>
                    <a:lnTo>
                      <a:pt x="119" y="4362"/>
                    </a:lnTo>
                    <a:lnTo>
                      <a:pt x="102" y="4396"/>
                    </a:lnTo>
                    <a:lnTo>
                      <a:pt x="86" y="4429"/>
                    </a:lnTo>
                    <a:lnTo>
                      <a:pt x="71" y="4460"/>
                    </a:lnTo>
                    <a:lnTo>
                      <a:pt x="57" y="4490"/>
                    </a:lnTo>
                    <a:lnTo>
                      <a:pt x="45" y="4520"/>
                    </a:lnTo>
                    <a:lnTo>
                      <a:pt x="34" y="4548"/>
                    </a:lnTo>
                    <a:lnTo>
                      <a:pt x="25" y="4574"/>
                    </a:lnTo>
                    <a:lnTo>
                      <a:pt x="16" y="4599"/>
                    </a:lnTo>
                    <a:lnTo>
                      <a:pt x="9" y="4621"/>
                    </a:lnTo>
                    <a:lnTo>
                      <a:pt x="5" y="4643"/>
                    </a:lnTo>
                    <a:lnTo>
                      <a:pt x="1" y="4661"/>
                    </a:lnTo>
                    <a:lnTo>
                      <a:pt x="0" y="4677"/>
                    </a:lnTo>
                    <a:lnTo>
                      <a:pt x="1" y="4692"/>
                    </a:lnTo>
                    <a:lnTo>
                      <a:pt x="3" y="4703"/>
                    </a:lnTo>
                    <a:lnTo>
                      <a:pt x="8" y="4712"/>
                    </a:lnTo>
                    <a:lnTo>
                      <a:pt x="14" y="4718"/>
                    </a:lnTo>
                    <a:lnTo>
                      <a:pt x="24" y="4721"/>
                    </a:lnTo>
                    <a:lnTo>
                      <a:pt x="35" y="4721"/>
                    </a:lnTo>
                    <a:lnTo>
                      <a:pt x="49" y="4718"/>
                    </a:lnTo>
                    <a:lnTo>
                      <a:pt x="65" y="4713"/>
                    </a:lnTo>
                    <a:lnTo>
                      <a:pt x="81" y="4709"/>
                    </a:lnTo>
                    <a:lnTo>
                      <a:pt x="98" y="4706"/>
                    </a:lnTo>
                    <a:lnTo>
                      <a:pt x="118" y="4702"/>
                    </a:lnTo>
                    <a:lnTo>
                      <a:pt x="157" y="4697"/>
                    </a:lnTo>
                    <a:lnTo>
                      <a:pt x="199" y="4692"/>
                    </a:lnTo>
                    <a:lnTo>
                      <a:pt x="243" y="4689"/>
                    </a:lnTo>
                    <a:lnTo>
                      <a:pt x="287" y="4687"/>
                    </a:lnTo>
                    <a:lnTo>
                      <a:pt x="331" y="4686"/>
                    </a:lnTo>
                    <a:lnTo>
                      <a:pt x="374" y="4686"/>
                    </a:lnTo>
                    <a:lnTo>
                      <a:pt x="453" y="4687"/>
                    </a:lnTo>
                    <a:lnTo>
                      <a:pt x="518" y="4689"/>
                    </a:lnTo>
                    <a:lnTo>
                      <a:pt x="562" y="4691"/>
                    </a:lnTo>
                    <a:lnTo>
                      <a:pt x="578" y="4692"/>
                    </a:lnTo>
                    <a:lnTo>
                      <a:pt x="3070" y="320"/>
                    </a:lnTo>
                    <a:close/>
                  </a:path>
                </a:pathLst>
              </a:custGeom>
              <a:solidFill>
                <a:srgbClr val="CCA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23" name="Freeform 418">
                <a:extLst>
                  <a:ext uri="{FF2B5EF4-FFF2-40B4-BE49-F238E27FC236}">
                    <a16:creationId xmlns:a16="http://schemas.microsoft.com/office/drawing/2014/main" id="{D4979FFD-50AB-445B-B6F4-9041CC6ABA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0" y="1389"/>
                <a:ext cx="162" cy="248"/>
              </a:xfrm>
              <a:custGeom>
                <a:avLst/>
                <a:gdLst>
                  <a:gd name="T0" fmla="*/ 8 w 3070"/>
                  <a:gd name="T1" fmla="*/ 1 h 4721"/>
                  <a:gd name="T2" fmla="*/ 8 w 3070"/>
                  <a:gd name="T3" fmla="*/ 1 h 4721"/>
                  <a:gd name="T4" fmla="*/ 8 w 3070"/>
                  <a:gd name="T5" fmla="*/ 1 h 4721"/>
                  <a:gd name="T6" fmla="*/ 8 w 3070"/>
                  <a:gd name="T7" fmla="*/ 1 h 4721"/>
                  <a:gd name="T8" fmla="*/ 8 w 3070"/>
                  <a:gd name="T9" fmla="*/ 0 h 4721"/>
                  <a:gd name="T10" fmla="*/ 7 w 3070"/>
                  <a:gd name="T11" fmla="*/ 0 h 4721"/>
                  <a:gd name="T12" fmla="*/ 7 w 3070"/>
                  <a:gd name="T13" fmla="*/ 0 h 4721"/>
                  <a:gd name="T14" fmla="*/ 7 w 3070"/>
                  <a:gd name="T15" fmla="*/ 0 h 4721"/>
                  <a:gd name="T16" fmla="*/ 7 w 3070"/>
                  <a:gd name="T17" fmla="*/ 0 h 4721"/>
                  <a:gd name="T18" fmla="*/ 7 w 3070"/>
                  <a:gd name="T19" fmla="*/ 0 h 4721"/>
                  <a:gd name="T20" fmla="*/ 6 w 3070"/>
                  <a:gd name="T21" fmla="*/ 0 h 4721"/>
                  <a:gd name="T22" fmla="*/ 6 w 3070"/>
                  <a:gd name="T23" fmla="*/ 0 h 4721"/>
                  <a:gd name="T24" fmla="*/ 6 w 3070"/>
                  <a:gd name="T25" fmla="*/ 0 h 4721"/>
                  <a:gd name="T26" fmla="*/ 6 w 3070"/>
                  <a:gd name="T27" fmla="*/ 0 h 4721"/>
                  <a:gd name="T28" fmla="*/ 5 w 3070"/>
                  <a:gd name="T29" fmla="*/ 1 h 4721"/>
                  <a:gd name="T30" fmla="*/ 5 w 3070"/>
                  <a:gd name="T31" fmla="*/ 1 h 4721"/>
                  <a:gd name="T32" fmla="*/ 5 w 3070"/>
                  <a:gd name="T33" fmla="*/ 1 h 4721"/>
                  <a:gd name="T34" fmla="*/ 5 w 3070"/>
                  <a:gd name="T35" fmla="*/ 1 h 4721"/>
                  <a:gd name="T36" fmla="*/ 5 w 3070"/>
                  <a:gd name="T37" fmla="*/ 2 h 4721"/>
                  <a:gd name="T38" fmla="*/ 4 w 3070"/>
                  <a:gd name="T39" fmla="*/ 3 h 4721"/>
                  <a:gd name="T40" fmla="*/ 4 w 3070"/>
                  <a:gd name="T41" fmla="*/ 5 h 4721"/>
                  <a:gd name="T42" fmla="*/ 3 w 3070"/>
                  <a:gd name="T43" fmla="*/ 6 h 4721"/>
                  <a:gd name="T44" fmla="*/ 3 w 3070"/>
                  <a:gd name="T45" fmla="*/ 6 h 4721"/>
                  <a:gd name="T46" fmla="*/ 3 w 3070"/>
                  <a:gd name="T47" fmla="*/ 7 h 4721"/>
                  <a:gd name="T48" fmla="*/ 2 w 3070"/>
                  <a:gd name="T49" fmla="*/ 8 h 4721"/>
                  <a:gd name="T50" fmla="*/ 2 w 3070"/>
                  <a:gd name="T51" fmla="*/ 9 h 4721"/>
                  <a:gd name="T52" fmla="*/ 2 w 3070"/>
                  <a:gd name="T53" fmla="*/ 10 h 4721"/>
                  <a:gd name="T54" fmla="*/ 2 w 3070"/>
                  <a:gd name="T55" fmla="*/ 10 h 4721"/>
                  <a:gd name="T56" fmla="*/ 1 w 3070"/>
                  <a:gd name="T57" fmla="*/ 10 h 4721"/>
                  <a:gd name="T58" fmla="*/ 1 w 3070"/>
                  <a:gd name="T59" fmla="*/ 11 h 4721"/>
                  <a:gd name="T60" fmla="*/ 1 w 3070"/>
                  <a:gd name="T61" fmla="*/ 11 h 4721"/>
                  <a:gd name="T62" fmla="*/ 1 w 3070"/>
                  <a:gd name="T63" fmla="*/ 11 h 4721"/>
                  <a:gd name="T64" fmla="*/ 0 w 3070"/>
                  <a:gd name="T65" fmla="*/ 12 h 4721"/>
                  <a:gd name="T66" fmla="*/ 0 w 3070"/>
                  <a:gd name="T67" fmla="*/ 12 h 4721"/>
                  <a:gd name="T68" fmla="*/ 0 w 3070"/>
                  <a:gd name="T69" fmla="*/ 12 h 4721"/>
                  <a:gd name="T70" fmla="*/ 0 w 3070"/>
                  <a:gd name="T71" fmla="*/ 13 h 4721"/>
                  <a:gd name="T72" fmla="*/ 0 w 3070"/>
                  <a:gd name="T73" fmla="*/ 13 h 4721"/>
                  <a:gd name="T74" fmla="*/ 0 w 3070"/>
                  <a:gd name="T75" fmla="*/ 13 h 4721"/>
                  <a:gd name="T76" fmla="*/ 0 w 3070"/>
                  <a:gd name="T77" fmla="*/ 13 h 4721"/>
                  <a:gd name="T78" fmla="*/ 0 w 3070"/>
                  <a:gd name="T79" fmla="*/ 13 h 4721"/>
                  <a:gd name="T80" fmla="*/ 0 w 3070"/>
                  <a:gd name="T81" fmla="*/ 13 h 4721"/>
                  <a:gd name="T82" fmla="*/ 1 w 3070"/>
                  <a:gd name="T83" fmla="*/ 13 h 4721"/>
                  <a:gd name="T84" fmla="*/ 1 w 3070"/>
                  <a:gd name="T85" fmla="*/ 13 h 4721"/>
                  <a:gd name="T86" fmla="*/ 2 w 3070"/>
                  <a:gd name="T87" fmla="*/ 13 h 472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070" h="4721">
                    <a:moveTo>
                      <a:pt x="3070" y="320"/>
                    </a:moveTo>
                    <a:lnTo>
                      <a:pt x="3058" y="318"/>
                    </a:lnTo>
                    <a:lnTo>
                      <a:pt x="3026" y="312"/>
                    </a:lnTo>
                    <a:lnTo>
                      <a:pt x="3003" y="306"/>
                    </a:lnTo>
                    <a:lnTo>
                      <a:pt x="2978" y="300"/>
                    </a:lnTo>
                    <a:lnTo>
                      <a:pt x="2949" y="292"/>
                    </a:lnTo>
                    <a:lnTo>
                      <a:pt x="2917" y="281"/>
                    </a:lnTo>
                    <a:lnTo>
                      <a:pt x="2884" y="269"/>
                    </a:lnTo>
                    <a:lnTo>
                      <a:pt x="2849" y="255"/>
                    </a:lnTo>
                    <a:lnTo>
                      <a:pt x="2812" y="238"/>
                    </a:lnTo>
                    <a:lnTo>
                      <a:pt x="2775" y="220"/>
                    </a:lnTo>
                    <a:lnTo>
                      <a:pt x="2757" y="211"/>
                    </a:lnTo>
                    <a:lnTo>
                      <a:pt x="2738" y="200"/>
                    </a:lnTo>
                    <a:lnTo>
                      <a:pt x="2721" y="188"/>
                    </a:lnTo>
                    <a:lnTo>
                      <a:pt x="2702" y="176"/>
                    </a:lnTo>
                    <a:lnTo>
                      <a:pt x="2684" y="164"/>
                    </a:lnTo>
                    <a:lnTo>
                      <a:pt x="2667" y="150"/>
                    </a:lnTo>
                    <a:lnTo>
                      <a:pt x="2649" y="137"/>
                    </a:lnTo>
                    <a:lnTo>
                      <a:pt x="2633" y="122"/>
                    </a:lnTo>
                    <a:lnTo>
                      <a:pt x="2608" y="100"/>
                    </a:lnTo>
                    <a:lnTo>
                      <a:pt x="2583" y="82"/>
                    </a:lnTo>
                    <a:lnTo>
                      <a:pt x="2557" y="65"/>
                    </a:lnTo>
                    <a:lnTo>
                      <a:pt x="2531" y="49"/>
                    </a:lnTo>
                    <a:lnTo>
                      <a:pt x="2506" y="36"/>
                    </a:lnTo>
                    <a:lnTo>
                      <a:pt x="2480" y="26"/>
                    </a:lnTo>
                    <a:lnTo>
                      <a:pt x="2455" y="16"/>
                    </a:lnTo>
                    <a:lnTo>
                      <a:pt x="2429" y="9"/>
                    </a:lnTo>
                    <a:lnTo>
                      <a:pt x="2402" y="4"/>
                    </a:lnTo>
                    <a:lnTo>
                      <a:pt x="2377" y="1"/>
                    </a:lnTo>
                    <a:lnTo>
                      <a:pt x="2350" y="0"/>
                    </a:lnTo>
                    <a:lnTo>
                      <a:pt x="2325" y="0"/>
                    </a:lnTo>
                    <a:lnTo>
                      <a:pt x="2299" y="3"/>
                    </a:lnTo>
                    <a:lnTo>
                      <a:pt x="2273" y="8"/>
                    </a:lnTo>
                    <a:lnTo>
                      <a:pt x="2248" y="14"/>
                    </a:lnTo>
                    <a:lnTo>
                      <a:pt x="2222" y="23"/>
                    </a:lnTo>
                    <a:lnTo>
                      <a:pt x="2197" y="33"/>
                    </a:lnTo>
                    <a:lnTo>
                      <a:pt x="2171" y="45"/>
                    </a:lnTo>
                    <a:lnTo>
                      <a:pt x="2147" y="58"/>
                    </a:lnTo>
                    <a:lnTo>
                      <a:pt x="2121" y="75"/>
                    </a:lnTo>
                    <a:lnTo>
                      <a:pt x="2096" y="92"/>
                    </a:lnTo>
                    <a:lnTo>
                      <a:pt x="2073" y="112"/>
                    </a:lnTo>
                    <a:lnTo>
                      <a:pt x="2048" y="132"/>
                    </a:lnTo>
                    <a:lnTo>
                      <a:pt x="2025" y="155"/>
                    </a:lnTo>
                    <a:lnTo>
                      <a:pt x="2001" y="179"/>
                    </a:lnTo>
                    <a:lnTo>
                      <a:pt x="1979" y="206"/>
                    </a:lnTo>
                    <a:lnTo>
                      <a:pt x="1956" y="233"/>
                    </a:lnTo>
                    <a:lnTo>
                      <a:pt x="1934" y="263"/>
                    </a:lnTo>
                    <a:lnTo>
                      <a:pt x="1912" y="295"/>
                    </a:lnTo>
                    <a:lnTo>
                      <a:pt x="1891" y="328"/>
                    </a:lnTo>
                    <a:lnTo>
                      <a:pt x="1870" y="362"/>
                    </a:lnTo>
                    <a:lnTo>
                      <a:pt x="1851" y="399"/>
                    </a:lnTo>
                    <a:lnTo>
                      <a:pt x="1830" y="438"/>
                    </a:lnTo>
                    <a:lnTo>
                      <a:pt x="1808" y="482"/>
                    </a:lnTo>
                    <a:lnTo>
                      <a:pt x="1785" y="530"/>
                    </a:lnTo>
                    <a:lnTo>
                      <a:pt x="1762" y="581"/>
                    </a:lnTo>
                    <a:lnTo>
                      <a:pt x="1710" y="693"/>
                    </a:lnTo>
                    <a:lnTo>
                      <a:pt x="1656" y="817"/>
                    </a:lnTo>
                    <a:lnTo>
                      <a:pt x="1601" y="949"/>
                    </a:lnTo>
                    <a:lnTo>
                      <a:pt x="1544" y="1087"/>
                    </a:lnTo>
                    <a:lnTo>
                      <a:pt x="1485" y="1229"/>
                    </a:lnTo>
                    <a:lnTo>
                      <a:pt x="1428" y="1372"/>
                    </a:lnTo>
                    <a:lnTo>
                      <a:pt x="1372" y="1516"/>
                    </a:lnTo>
                    <a:lnTo>
                      <a:pt x="1316" y="1657"/>
                    </a:lnTo>
                    <a:lnTo>
                      <a:pt x="1265" y="1792"/>
                    </a:lnTo>
                    <a:lnTo>
                      <a:pt x="1218" y="1919"/>
                    </a:lnTo>
                    <a:lnTo>
                      <a:pt x="1175" y="2036"/>
                    </a:lnTo>
                    <a:lnTo>
                      <a:pt x="1137" y="2142"/>
                    </a:lnTo>
                    <a:lnTo>
                      <a:pt x="1106" y="2233"/>
                    </a:lnTo>
                    <a:lnTo>
                      <a:pt x="1082" y="2307"/>
                    </a:lnTo>
                    <a:lnTo>
                      <a:pt x="1059" y="2378"/>
                    </a:lnTo>
                    <a:lnTo>
                      <a:pt x="1032" y="2462"/>
                    </a:lnTo>
                    <a:lnTo>
                      <a:pt x="1000" y="2556"/>
                    </a:lnTo>
                    <a:lnTo>
                      <a:pt x="963" y="2660"/>
                    </a:lnTo>
                    <a:lnTo>
                      <a:pt x="923" y="2770"/>
                    </a:lnTo>
                    <a:lnTo>
                      <a:pt x="880" y="2886"/>
                    </a:lnTo>
                    <a:lnTo>
                      <a:pt x="835" y="3004"/>
                    </a:lnTo>
                    <a:lnTo>
                      <a:pt x="787" y="3124"/>
                    </a:lnTo>
                    <a:lnTo>
                      <a:pt x="738" y="3245"/>
                    </a:lnTo>
                    <a:lnTo>
                      <a:pt x="688" y="3363"/>
                    </a:lnTo>
                    <a:lnTo>
                      <a:pt x="662" y="3420"/>
                    </a:lnTo>
                    <a:lnTo>
                      <a:pt x="637" y="3476"/>
                    </a:lnTo>
                    <a:lnTo>
                      <a:pt x="611" y="3531"/>
                    </a:lnTo>
                    <a:lnTo>
                      <a:pt x="586" y="3585"/>
                    </a:lnTo>
                    <a:lnTo>
                      <a:pt x="561" y="3637"/>
                    </a:lnTo>
                    <a:lnTo>
                      <a:pt x="535" y="3686"/>
                    </a:lnTo>
                    <a:lnTo>
                      <a:pt x="511" y="3733"/>
                    </a:lnTo>
                    <a:lnTo>
                      <a:pt x="486" y="3777"/>
                    </a:lnTo>
                    <a:lnTo>
                      <a:pt x="462" y="3819"/>
                    </a:lnTo>
                    <a:lnTo>
                      <a:pt x="438" y="3857"/>
                    </a:lnTo>
                    <a:lnTo>
                      <a:pt x="415" y="3893"/>
                    </a:lnTo>
                    <a:lnTo>
                      <a:pt x="392" y="3924"/>
                    </a:lnTo>
                    <a:lnTo>
                      <a:pt x="370" y="3954"/>
                    </a:lnTo>
                    <a:lnTo>
                      <a:pt x="347" y="3986"/>
                    </a:lnTo>
                    <a:lnTo>
                      <a:pt x="325" y="4018"/>
                    </a:lnTo>
                    <a:lnTo>
                      <a:pt x="303" y="4051"/>
                    </a:lnTo>
                    <a:lnTo>
                      <a:pt x="258" y="4120"/>
                    </a:lnTo>
                    <a:lnTo>
                      <a:pt x="216" y="4189"/>
                    </a:lnTo>
                    <a:lnTo>
                      <a:pt x="175" y="4260"/>
                    </a:lnTo>
                    <a:lnTo>
                      <a:pt x="136" y="4329"/>
                    </a:lnTo>
                    <a:lnTo>
                      <a:pt x="119" y="4362"/>
                    </a:lnTo>
                    <a:lnTo>
                      <a:pt x="102" y="4396"/>
                    </a:lnTo>
                    <a:lnTo>
                      <a:pt x="86" y="4429"/>
                    </a:lnTo>
                    <a:lnTo>
                      <a:pt x="71" y="4460"/>
                    </a:lnTo>
                    <a:lnTo>
                      <a:pt x="57" y="4490"/>
                    </a:lnTo>
                    <a:lnTo>
                      <a:pt x="45" y="4520"/>
                    </a:lnTo>
                    <a:lnTo>
                      <a:pt x="34" y="4548"/>
                    </a:lnTo>
                    <a:lnTo>
                      <a:pt x="25" y="4574"/>
                    </a:lnTo>
                    <a:lnTo>
                      <a:pt x="16" y="4599"/>
                    </a:lnTo>
                    <a:lnTo>
                      <a:pt x="9" y="4621"/>
                    </a:lnTo>
                    <a:lnTo>
                      <a:pt x="5" y="4643"/>
                    </a:lnTo>
                    <a:lnTo>
                      <a:pt x="1" y="4661"/>
                    </a:lnTo>
                    <a:lnTo>
                      <a:pt x="0" y="4677"/>
                    </a:lnTo>
                    <a:lnTo>
                      <a:pt x="1" y="4692"/>
                    </a:lnTo>
                    <a:lnTo>
                      <a:pt x="3" y="4703"/>
                    </a:lnTo>
                    <a:lnTo>
                      <a:pt x="8" y="4712"/>
                    </a:lnTo>
                    <a:lnTo>
                      <a:pt x="14" y="4718"/>
                    </a:lnTo>
                    <a:lnTo>
                      <a:pt x="24" y="4721"/>
                    </a:lnTo>
                    <a:lnTo>
                      <a:pt x="35" y="4721"/>
                    </a:lnTo>
                    <a:lnTo>
                      <a:pt x="49" y="4718"/>
                    </a:lnTo>
                    <a:lnTo>
                      <a:pt x="65" y="4713"/>
                    </a:lnTo>
                    <a:lnTo>
                      <a:pt x="81" y="4709"/>
                    </a:lnTo>
                    <a:lnTo>
                      <a:pt x="98" y="4706"/>
                    </a:lnTo>
                    <a:lnTo>
                      <a:pt x="118" y="4702"/>
                    </a:lnTo>
                    <a:lnTo>
                      <a:pt x="157" y="4697"/>
                    </a:lnTo>
                    <a:lnTo>
                      <a:pt x="199" y="4692"/>
                    </a:lnTo>
                    <a:lnTo>
                      <a:pt x="243" y="4689"/>
                    </a:lnTo>
                    <a:lnTo>
                      <a:pt x="287" y="4687"/>
                    </a:lnTo>
                    <a:lnTo>
                      <a:pt x="331" y="4686"/>
                    </a:lnTo>
                    <a:lnTo>
                      <a:pt x="374" y="4686"/>
                    </a:lnTo>
                    <a:lnTo>
                      <a:pt x="453" y="4687"/>
                    </a:lnTo>
                    <a:lnTo>
                      <a:pt x="518" y="4689"/>
                    </a:lnTo>
                    <a:lnTo>
                      <a:pt x="562" y="4691"/>
                    </a:lnTo>
                    <a:lnTo>
                      <a:pt x="578" y="4692"/>
                    </a:lnTo>
                    <a:lnTo>
                      <a:pt x="3070" y="320"/>
                    </a:lnTo>
                  </a:path>
                </a:pathLst>
              </a:custGeom>
              <a:noFill/>
              <a:ln w="0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24" name="Freeform 419">
                <a:extLst>
                  <a:ext uri="{FF2B5EF4-FFF2-40B4-BE49-F238E27FC236}">
                    <a16:creationId xmlns:a16="http://schemas.microsoft.com/office/drawing/2014/main" id="{0D01B395-7598-4F22-A7A0-FA238B0E28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9" y="1393"/>
                <a:ext cx="28" cy="26"/>
              </a:xfrm>
              <a:custGeom>
                <a:avLst/>
                <a:gdLst>
                  <a:gd name="T0" fmla="*/ 0 w 520"/>
                  <a:gd name="T1" fmla="*/ 0 h 490"/>
                  <a:gd name="T2" fmla="*/ 0 w 520"/>
                  <a:gd name="T3" fmla="*/ 0 h 490"/>
                  <a:gd name="T4" fmla="*/ 0 w 520"/>
                  <a:gd name="T5" fmla="*/ 0 h 490"/>
                  <a:gd name="T6" fmla="*/ 0 w 520"/>
                  <a:gd name="T7" fmla="*/ 0 h 490"/>
                  <a:gd name="T8" fmla="*/ 1 w 520"/>
                  <a:gd name="T9" fmla="*/ 0 h 490"/>
                  <a:gd name="T10" fmla="*/ 1 w 520"/>
                  <a:gd name="T11" fmla="*/ 0 h 490"/>
                  <a:gd name="T12" fmla="*/ 1 w 520"/>
                  <a:gd name="T13" fmla="*/ 0 h 490"/>
                  <a:gd name="T14" fmla="*/ 1 w 520"/>
                  <a:gd name="T15" fmla="*/ 0 h 490"/>
                  <a:gd name="T16" fmla="*/ 1 w 520"/>
                  <a:gd name="T17" fmla="*/ 1 h 490"/>
                  <a:gd name="T18" fmla="*/ 1 w 520"/>
                  <a:gd name="T19" fmla="*/ 1 h 490"/>
                  <a:gd name="T20" fmla="*/ 1 w 520"/>
                  <a:gd name="T21" fmla="*/ 1 h 490"/>
                  <a:gd name="T22" fmla="*/ 1 w 520"/>
                  <a:gd name="T23" fmla="*/ 1 h 490"/>
                  <a:gd name="T24" fmla="*/ 1 w 520"/>
                  <a:gd name="T25" fmla="*/ 1 h 490"/>
                  <a:gd name="T26" fmla="*/ 1 w 520"/>
                  <a:gd name="T27" fmla="*/ 1 h 490"/>
                  <a:gd name="T28" fmla="*/ 1 w 520"/>
                  <a:gd name="T29" fmla="*/ 1 h 490"/>
                  <a:gd name="T30" fmla="*/ 1 w 520"/>
                  <a:gd name="T31" fmla="*/ 1 h 490"/>
                  <a:gd name="T32" fmla="*/ 1 w 520"/>
                  <a:gd name="T33" fmla="*/ 1 h 490"/>
                  <a:gd name="T34" fmla="*/ 2 w 520"/>
                  <a:gd name="T35" fmla="*/ 1 h 490"/>
                  <a:gd name="T36" fmla="*/ 2 w 520"/>
                  <a:gd name="T37" fmla="*/ 1 h 490"/>
                  <a:gd name="T38" fmla="*/ 2 w 520"/>
                  <a:gd name="T39" fmla="*/ 1 h 490"/>
                  <a:gd name="T40" fmla="*/ 2 w 520"/>
                  <a:gd name="T41" fmla="*/ 1 h 490"/>
                  <a:gd name="T42" fmla="*/ 2 w 520"/>
                  <a:gd name="T43" fmla="*/ 1 h 490"/>
                  <a:gd name="T44" fmla="*/ 2 w 520"/>
                  <a:gd name="T45" fmla="*/ 1 h 490"/>
                  <a:gd name="T46" fmla="*/ 2 w 520"/>
                  <a:gd name="T47" fmla="*/ 1 h 490"/>
                  <a:gd name="T48" fmla="*/ 1 w 520"/>
                  <a:gd name="T49" fmla="*/ 1 h 490"/>
                  <a:gd name="T50" fmla="*/ 1 w 520"/>
                  <a:gd name="T51" fmla="*/ 1 h 490"/>
                  <a:gd name="T52" fmla="*/ 1 w 520"/>
                  <a:gd name="T53" fmla="*/ 1 h 490"/>
                  <a:gd name="T54" fmla="*/ 1 w 520"/>
                  <a:gd name="T55" fmla="*/ 1 h 490"/>
                  <a:gd name="T56" fmla="*/ 1 w 520"/>
                  <a:gd name="T57" fmla="*/ 1 h 490"/>
                  <a:gd name="T58" fmla="*/ 1 w 520"/>
                  <a:gd name="T59" fmla="*/ 1 h 490"/>
                  <a:gd name="T60" fmla="*/ 1 w 520"/>
                  <a:gd name="T61" fmla="*/ 1 h 490"/>
                  <a:gd name="T62" fmla="*/ 1 w 520"/>
                  <a:gd name="T63" fmla="*/ 1 h 490"/>
                  <a:gd name="T64" fmla="*/ 1 w 520"/>
                  <a:gd name="T65" fmla="*/ 1 h 490"/>
                  <a:gd name="T66" fmla="*/ 1 w 520"/>
                  <a:gd name="T67" fmla="*/ 1 h 490"/>
                  <a:gd name="T68" fmla="*/ 1 w 520"/>
                  <a:gd name="T69" fmla="*/ 1 h 490"/>
                  <a:gd name="T70" fmla="*/ 1 w 520"/>
                  <a:gd name="T71" fmla="*/ 1 h 490"/>
                  <a:gd name="T72" fmla="*/ 1 w 520"/>
                  <a:gd name="T73" fmla="*/ 1 h 490"/>
                  <a:gd name="T74" fmla="*/ 1 w 520"/>
                  <a:gd name="T75" fmla="*/ 1 h 490"/>
                  <a:gd name="T76" fmla="*/ 1 w 520"/>
                  <a:gd name="T77" fmla="*/ 1 h 490"/>
                  <a:gd name="T78" fmla="*/ 1 w 520"/>
                  <a:gd name="T79" fmla="*/ 1 h 490"/>
                  <a:gd name="T80" fmla="*/ 1 w 520"/>
                  <a:gd name="T81" fmla="*/ 1 h 490"/>
                  <a:gd name="T82" fmla="*/ 1 w 520"/>
                  <a:gd name="T83" fmla="*/ 1 h 490"/>
                  <a:gd name="T84" fmla="*/ 1 w 520"/>
                  <a:gd name="T85" fmla="*/ 1 h 490"/>
                  <a:gd name="T86" fmla="*/ 1 w 520"/>
                  <a:gd name="T87" fmla="*/ 1 h 490"/>
                  <a:gd name="T88" fmla="*/ 1 w 520"/>
                  <a:gd name="T89" fmla="*/ 1 h 490"/>
                  <a:gd name="T90" fmla="*/ 1 w 520"/>
                  <a:gd name="T91" fmla="*/ 1 h 490"/>
                  <a:gd name="T92" fmla="*/ 1 w 520"/>
                  <a:gd name="T93" fmla="*/ 1 h 490"/>
                  <a:gd name="T94" fmla="*/ 1 w 520"/>
                  <a:gd name="T95" fmla="*/ 1 h 490"/>
                  <a:gd name="T96" fmla="*/ 1 w 520"/>
                  <a:gd name="T97" fmla="*/ 1 h 490"/>
                  <a:gd name="T98" fmla="*/ 1 w 520"/>
                  <a:gd name="T99" fmla="*/ 1 h 490"/>
                  <a:gd name="T100" fmla="*/ 1 w 520"/>
                  <a:gd name="T101" fmla="*/ 1 h 490"/>
                  <a:gd name="T102" fmla="*/ 1 w 520"/>
                  <a:gd name="T103" fmla="*/ 1 h 490"/>
                  <a:gd name="T104" fmla="*/ 0 w 520"/>
                  <a:gd name="T105" fmla="*/ 1 h 490"/>
                  <a:gd name="T106" fmla="*/ 0 w 520"/>
                  <a:gd name="T107" fmla="*/ 1 h 490"/>
                  <a:gd name="T108" fmla="*/ 0 w 520"/>
                  <a:gd name="T109" fmla="*/ 1 h 490"/>
                  <a:gd name="T110" fmla="*/ 0 w 520"/>
                  <a:gd name="T111" fmla="*/ 1 h 490"/>
                  <a:gd name="T112" fmla="*/ 0 w 520"/>
                  <a:gd name="T113" fmla="*/ 1 h 490"/>
                  <a:gd name="T114" fmla="*/ 0 w 520"/>
                  <a:gd name="T115" fmla="*/ 1 h 490"/>
                  <a:gd name="T116" fmla="*/ 0 w 520"/>
                  <a:gd name="T117" fmla="*/ 1 h 490"/>
                  <a:gd name="T118" fmla="*/ 0 w 520"/>
                  <a:gd name="T119" fmla="*/ 0 h 49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20" h="490">
                    <a:moveTo>
                      <a:pt x="0" y="0"/>
                    </a:moveTo>
                    <a:lnTo>
                      <a:pt x="15" y="9"/>
                    </a:lnTo>
                    <a:lnTo>
                      <a:pt x="59" y="35"/>
                    </a:lnTo>
                    <a:lnTo>
                      <a:pt x="122" y="72"/>
                    </a:lnTo>
                    <a:lnTo>
                      <a:pt x="199" y="114"/>
                    </a:lnTo>
                    <a:lnTo>
                      <a:pt x="240" y="135"/>
                    </a:lnTo>
                    <a:lnTo>
                      <a:pt x="281" y="156"/>
                    </a:lnTo>
                    <a:lnTo>
                      <a:pt x="322" y="177"/>
                    </a:lnTo>
                    <a:lnTo>
                      <a:pt x="362" y="194"/>
                    </a:lnTo>
                    <a:lnTo>
                      <a:pt x="399" y="211"/>
                    </a:lnTo>
                    <a:lnTo>
                      <a:pt x="433" y="224"/>
                    </a:lnTo>
                    <a:lnTo>
                      <a:pt x="449" y="229"/>
                    </a:lnTo>
                    <a:lnTo>
                      <a:pt x="463" y="233"/>
                    </a:lnTo>
                    <a:lnTo>
                      <a:pt x="477" y="236"/>
                    </a:lnTo>
                    <a:lnTo>
                      <a:pt x="488" y="238"/>
                    </a:lnTo>
                    <a:lnTo>
                      <a:pt x="498" y="240"/>
                    </a:lnTo>
                    <a:lnTo>
                      <a:pt x="506" y="243"/>
                    </a:lnTo>
                    <a:lnTo>
                      <a:pt x="512" y="248"/>
                    </a:lnTo>
                    <a:lnTo>
                      <a:pt x="516" y="254"/>
                    </a:lnTo>
                    <a:lnTo>
                      <a:pt x="520" y="260"/>
                    </a:lnTo>
                    <a:lnTo>
                      <a:pt x="520" y="268"/>
                    </a:lnTo>
                    <a:lnTo>
                      <a:pt x="520" y="276"/>
                    </a:lnTo>
                    <a:lnTo>
                      <a:pt x="516" y="286"/>
                    </a:lnTo>
                    <a:lnTo>
                      <a:pt x="513" y="296"/>
                    </a:lnTo>
                    <a:lnTo>
                      <a:pt x="508" y="307"/>
                    </a:lnTo>
                    <a:lnTo>
                      <a:pt x="502" y="318"/>
                    </a:lnTo>
                    <a:lnTo>
                      <a:pt x="495" y="329"/>
                    </a:lnTo>
                    <a:lnTo>
                      <a:pt x="487" y="342"/>
                    </a:lnTo>
                    <a:lnTo>
                      <a:pt x="478" y="353"/>
                    </a:lnTo>
                    <a:lnTo>
                      <a:pt x="467" y="365"/>
                    </a:lnTo>
                    <a:lnTo>
                      <a:pt x="457" y="378"/>
                    </a:lnTo>
                    <a:lnTo>
                      <a:pt x="435" y="401"/>
                    </a:lnTo>
                    <a:lnTo>
                      <a:pt x="410" y="424"/>
                    </a:lnTo>
                    <a:lnTo>
                      <a:pt x="398" y="435"/>
                    </a:lnTo>
                    <a:lnTo>
                      <a:pt x="385" y="444"/>
                    </a:lnTo>
                    <a:lnTo>
                      <a:pt x="372" y="454"/>
                    </a:lnTo>
                    <a:lnTo>
                      <a:pt x="360" y="462"/>
                    </a:lnTo>
                    <a:lnTo>
                      <a:pt x="348" y="470"/>
                    </a:lnTo>
                    <a:lnTo>
                      <a:pt x="336" y="476"/>
                    </a:lnTo>
                    <a:lnTo>
                      <a:pt x="324" y="482"/>
                    </a:lnTo>
                    <a:lnTo>
                      <a:pt x="313" y="486"/>
                    </a:lnTo>
                    <a:lnTo>
                      <a:pt x="303" y="489"/>
                    </a:lnTo>
                    <a:lnTo>
                      <a:pt x="293" y="490"/>
                    </a:lnTo>
                    <a:lnTo>
                      <a:pt x="284" y="490"/>
                    </a:lnTo>
                    <a:lnTo>
                      <a:pt x="276" y="489"/>
                    </a:lnTo>
                    <a:lnTo>
                      <a:pt x="269" y="485"/>
                    </a:lnTo>
                    <a:lnTo>
                      <a:pt x="261" y="481"/>
                    </a:lnTo>
                    <a:lnTo>
                      <a:pt x="252" y="476"/>
                    </a:lnTo>
                    <a:lnTo>
                      <a:pt x="243" y="469"/>
                    </a:lnTo>
                    <a:lnTo>
                      <a:pt x="226" y="452"/>
                    </a:lnTo>
                    <a:lnTo>
                      <a:pt x="207" y="432"/>
                    </a:lnTo>
                    <a:lnTo>
                      <a:pt x="189" y="409"/>
                    </a:lnTo>
                    <a:lnTo>
                      <a:pt x="170" y="385"/>
                    </a:lnTo>
                    <a:lnTo>
                      <a:pt x="152" y="359"/>
                    </a:lnTo>
                    <a:lnTo>
                      <a:pt x="135" y="334"/>
                    </a:lnTo>
                    <a:lnTo>
                      <a:pt x="102" y="282"/>
                    </a:lnTo>
                    <a:lnTo>
                      <a:pt x="75" y="239"/>
                    </a:lnTo>
                    <a:lnTo>
                      <a:pt x="58" y="209"/>
                    </a:lnTo>
                    <a:lnTo>
                      <a:pt x="52" y="1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5C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25" name="Freeform 420">
                <a:extLst>
                  <a:ext uri="{FF2B5EF4-FFF2-40B4-BE49-F238E27FC236}">
                    <a16:creationId xmlns:a16="http://schemas.microsoft.com/office/drawing/2014/main" id="{00F63858-7809-4E2E-8A27-3A864706BC4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10" y="1399"/>
                <a:ext cx="113" cy="231"/>
              </a:xfrm>
              <a:custGeom>
                <a:avLst/>
                <a:gdLst>
                  <a:gd name="T0" fmla="*/ 6 w 2135"/>
                  <a:gd name="T1" fmla="*/ 0 h 4392"/>
                  <a:gd name="T2" fmla="*/ 6 w 2135"/>
                  <a:gd name="T3" fmla="*/ 0 h 4392"/>
                  <a:gd name="T4" fmla="*/ 6 w 2135"/>
                  <a:gd name="T5" fmla="*/ 0 h 4392"/>
                  <a:gd name="T6" fmla="*/ 5 w 2135"/>
                  <a:gd name="T7" fmla="*/ 1 h 4392"/>
                  <a:gd name="T8" fmla="*/ 5 w 2135"/>
                  <a:gd name="T9" fmla="*/ 1 h 4392"/>
                  <a:gd name="T10" fmla="*/ 5 w 2135"/>
                  <a:gd name="T11" fmla="*/ 1 h 4392"/>
                  <a:gd name="T12" fmla="*/ 5 w 2135"/>
                  <a:gd name="T13" fmla="*/ 1 h 4392"/>
                  <a:gd name="T14" fmla="*/ 5 w 2135"/>
                  <a:gd name="T15" fmla="*/ 2 h 4392"/>
                  <a:gd name="T16" fmla="*/ 5 w 2135"/>
                  <a:gd name="T17" fmla="*/ 2 h 4392"/>
                  <a:gd name="T18" fmla="*/ 5 w 2135"/>
                  <a:gd name="T19" fmla="*/ 2 h 4392"/>
                  <a:gd name="T20" fmla="*/ 4 w 2135"/>
                  <a:gd name="T21" fmla="*/ 3 h 4392"/>
                  <a:gd name="T22" fmla="*/ 4 w 2135"/>
                  <a:gd name="T23" fmla="*/ 3 h 4392"/>
                  <a:gd name="T24" fmla="*/ 4 w 2135"/>
                  <a:gd name="T25" fmla="*/ 4 h 4392"/>
                  <a:gd name="T26" fmla="*/ 4 w 2135"/>
                  <a:gd name="T27" fmla="*/ 5 h 4392"/>
                  <a:gd name="T28" fmla="*/ 4 w 2135"/>
                  <a:gd name="T29" fmla="*/ 4 h 4392"/>
                  <a:gd name="T30" fmla="*/ 4 w 2135"/>
                  <a:gd name="T31" fmla="*/ 3 h 4392"/>
                  <a:gd name="T32" fmla="*/ 4 w 2135"/>
                  <a:gd name="T33" fmla="*/ 2 h 4392"/>
                  <a:gd name="T34" fmla="*/ 5 w 2135"/>
                  <a:gd name="T35" fmla="*/ 2 h 4392"/>
                  <a:gd name="T36" fmla="*/ 5 w 2135"/>
                  <a:gd name="T37" fmla="*/ 2 h 4392"/>
                  <a:gd name="T38" fmla="*/ 5 w 2135"/>
                  <a:gd name="T39" fmla="*/ 1 h 4392"/>
                  <a:gd name="T40" fmla="*/ 5 w 2135"/>
                  <a:gd name="T41" fmla="*/ 1 h 4392"/>
                  <a:gd name="T42" fmla="*/ 5 w 2135"/>
                  <a:gd name="T43" fmla="*/ 1 h 4392"/>
                  <a:gd name="T44" fmla="*/ 5 w 2135"/>
                  <a:gd name="T45" fmla="*/ 1 h 4392"/>
                  <a:gd name="T46" fmla="*/ 6 w 2135"/>
                  <a:gd name="T47" fmla="*/ 0 h 4392"/>
                  <a:gd name="T48" fmla="*/ 6 w 2135"/>
                  <a:gd name="T49" fmla="*/ 0 h 4392"/>
                  <a:gd name="T50" fmla="*/ 6 w 2135"/>
                  <a:gd name="T51" fmla="*/ 0 h 4392"/>
                  <a:gd name="T52" fmla="*/ 6 w 2135"/>
                  <a:gd name="T53" fmla="*/ 0 h 4392"/>
                  <a:gd name="T54" fmla="*/ 4 w 2135"/>
                  <a:gd name="T55" fmla="*/ 5 h 4392"/>
                  <a:gd name="T56" fmla="*/ 3 w 2135"/>
                  <a:gd name="T57" fmla="*/ 6 h 4392"/>
                  <a:gd name="T58" fmla="*/ 3 w 2135"/>
                  <a:gd name="T59" fmla="*/ 7 h 4392"/>
                  <a:gd name="T60" fmla="*/ 2 w 2135"/>
                  <a:gd name="T61" fmla="*/ 8 h 4392"/>
                  <a:gd name="T62" fmla="*/ 2 w 2135"/>
                  <a:gd name="T63" fmla="*/ 8 h 4392"/>
                  <a:gd name="T64" fmla="*/ 2 w 2135"/>
                  <a:gd name="T65" fmla="*/ 9 h 4392"/>
                  <a:gd name="T66" fmla="*/ 2 w 2135"/>
                  <a:gd name="T67" fmla="*/ 9 h 4392"/>
                  <a:gd name="T68" fmla="*/ 2 w 2135"/>
                  <a:gd name="T69" fmla="*/ 10 h 4392"/>
                  <a:gd name="T70" fmla="*/ 1 w 2135"/>
                  <a:gd name="T71" fmla="*/ 10 h 4392"/>
                  <a:gd name="T72" fmla="*/ 1 w 2135"/>
                  <a:gd name="T73" fmla="*/ 11 h 4392"/>
                  <a:gd name="T74" fmla="*/ 1 w 2135"/>
                  <a:gd name="T75" fmla="*/ 11 h 4392"/>
                  <a:gd name="T76" fmla="*/ 1 w 2135"/>
                  <a:gd name="T77" fmla="*/ 11 h 4392"/>
                  <a:gd name="T78" fmla="*/ 0 w 2135"/>
                  <a:gd name="T79" fmla="*/ 12 h 4392"/>
                  <a:gd name="T80" fmla="*/ 0 w 2135"/>
                  <a:gd name="T81" fmla="*/ 12 h 4392"/>
                  <a:gd name="T82" fmla="*/ 0 w 2135"/>
                  <a:gd name="T83" fmla="*/ 12 h 4392"/>
                  <a:gd name="T84" fmla="*/ 0 w 2135"/>
                  <a:gd name="T85" fmla="*/ 12 h 4392"/>
                  <a:gd name="T86" fmla="*/ 1 w 2135"/>
                  <a:gd name="T87" fmla="*/ 11 h 4392"/>
                  <a:gd name="T88" fmla="*/ 1 w 2135"/>
                  <a:gd name="T89" fmla="*/ 11 h 4392"/>
                  <a:gd name="T90" fmla="*/ 1 w 2135"/>
                  <a:gd name="T91" fmla="*/ 10 h 4392"/>
                  <a:gd name="T92" fmla="*/ 1 w 2135"/>
                  <a:gd name="T93" fmla="*/ 10 h 4392"/>
                  <a:gd name="T94" fmla="*/ 2 w 2135"/>
                  <a:gd name="T95" fmla="*/ 9 h 4392"/>
                  <a:gd name="T96" fmla="*/ 2 w 2135"/>
                  <a:gd name="T97" fmla="*/ 9 h 4392"/>
                  <a:gd name="T98" fmla="*/ 2 w 2135"/>
                  <a:gd name="T99" fmla="*/ 8 h 4392"/>
                  <a:gd name="T100" fmla="*/ 2 w 2135"/>
                  <a:gd name="T101" fmla="*/ 8 h 4392"/>
                  <a:gd name="T102" fmla="*/ 3 w 2135"/>
                  <a:gd name="T103" fmla="*/ 7 h 4392"/>
                  <a:gd name="T104" fmla="*/ 3 w 2135"/>
                  <a:gd name="T105" fmla="*/ 6 h 4392"/>
                  <a:gd name="T106" fmla="*/ 3 w 2135"/>
                  <a:gd name="T107" fmla="*/ 5 h 4392"/>
                  <a:gd name="T108" fmla="*/ 4 w 2135"/>
                  <a:gd name="T109" fmla="*/ 5 h 439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2135" h="4392">
                    <a:moveTo>
                      <a:pt x="2135" y="24"/>
                    </a:moveTo>
                    <a:lnTo>
                      <a:pt x="2109" y="37"/>
                    </a:lnTo>
                    <a:lnTo>
                      <a:pt x="2083" y="55"/>
                    </a:lnTo>
                    <a:lnTo>
                      <a:pt x="2058" y="74"/>
                    </a:lnTo>
                    <a:lnTo>
                      <a:pt x="2031" y="98"/>
                    </a:lnTo>
                    <a:lnTo>
                      <a:pt x="2006" y="124"/>
                    </a:lnTo>
                    <a:lnTo>
                      <a:pt x="1980" y="154"/>
                    </a:lnTo>
                    <a:lnTo>
                      <a:pt x="1954" y="187"/>
                    </a:lnTo>
                    <a:lnTo>
                      <a:pt x="1929" y="221"/>
                    </a:lnTo>
                    <a:lnTo>
                      <a:pt x="1903" y="260"/>
                    </a:lnTo>
                    <a:lnTo>
                      <a:pt x="1878" y="301"/>
                    </a:lnTo>
                    <a:lnTo>
                      <a:pt x="1852" y="345"/>
                    </a:lnTo>
                    <a:lnTo>
                      <a:pt x="1826" y="391"/>
                    </a:lnTo>
                    <a:lnTo>
                      <a:pt x="1801" y="439"/>
                    </a:lnTo>
                    <a:lnTo>
                      <a:pt x="1774" y="491"/>
                    </a:lnTo>
                    <a:lnTo>
                      <a:pt x="1749" y="544"/>
                    </a:lnTo>
                    <a:lnTo>
                      <a:pt x="1723" y="599"/>
                    </a:lnTo>
                    <a:lnTo>
                      <a:pt x="1696" y="657"/>
                    </a:lnTo>
                    <a:lnTo>
                      <a:pt x="1670" y="717"/>
                    </a:lnTo>
                    <a:lnTo>
                      <a:pt x="1644" y="778"/>
                    </a:lnTo>
                    <a:lnTo>
                      <a:pt x="1618" y="842"/>
                    </a:lnTo>
                    <a:lnTo>
                      <a:pt x="1563" y="975"/>
                    </a:lnTo>
                    <a:lnTo>
                      <a:pt x="1509" y="1114"/>
                    </a:lnTo>
                    <a:lnTo>
                      <a:pt x="1455" y="1258"/>
                    </a:lnTo>
                    <a:lnTo>
                      <a:pt x="1399" y="1408"/>
                    </a:lnTo>
                    <a:lnTo>
                      <a:pt x="1341" y="1563"/>
                    </a:lnTo>
                    <a:lnTo>
                      <a:pt x="1284" y="1722"/>
                    </a:lnTo>
                    <a:lnTo>
                      <a:pt x="1259" y="1713"/>
                    </a:lnTo>
                    <a:lnTo>
                      <a:pt x="1318" y="1554"/>
                    </a:lnTo>
                    <a:lnTo>
                      <a:pt x="1375" y="1397"/>
                    </a:lnTo>
                    <a:lnTo>
                      <a:pt x="1431" y="1247"/>
                    </a:lnTo>
                    <a:lnTo>
                      <a:pt x="1487" y="1100"/>
                    </a:lnTo>
                    <a:lnTo>
                      <a:pt x="1542" y="960"/>
                    </a:lnTo>
                    <a:lnTo>
                      <a:pt x="1595" y="827"/>
                    </a:lnTo>
                    <a:lnTo>
                      <a:pt x="1623" y="763"/>
                    </a:lnTo>
                    <a:lnTo>
                      <a:pt x="1649" y="701"/>
                    </a:lnTo>
                    <a:lnTo>
                      <a:pt x="1676" y="641"/>
                    </a:lnTo>
                    <a:lnTo>
                      <a:pt x="1703" y="583"/>
                    </a:lnTo>
                    <a:lnTo>
                      <a:pt x="1728" y="526"/>
                    </a:lnTo>
                    <a:lnTo>
                      <a:pt x="1755" y="473"/>
                    </a:lnTo>
                    <a:lnTo>
                      <a:pt x="1781" y="422"/>
                    </a:lnTo>
                    <a:lnTo>
                      <a:pt x="1807" y="373"/>
                    </a:lnTo>
                    <a:lnTo>
                      <a:pt x="1834" y="326"/>
                    </a:lnTo>
                    <a:lnTo>
                      <a:pt x="1860" y="282"/>
                    </a:lnTo>
                    <a:lnTo>
                      <a:pt x="1886" y="241"/>
                    </a:lnTo>
                    <a:lnTo>
                      <a:pt x="1912" y="202"/>
                    </a:lnTo>
                    <a:lnTo>
                      <a:pt x="1939" y="166"/>
                    </a:lnTo>
                    <a:lnTo>
                      <a:pt x="1965" y="132"/>
                    </a:lnTo>
                    <a:lnTo>
                      <a:pt x="1991" y="103"/>
                    </a:lnTo>
                    <a:lnTo>
                      <a:pt x="2018" y="76"/>
                    </a:lnTo>
                    <a:lnTo>
                      <a:pt x="2044" y="52"/>
                    </a:lnTo>
                    <a:lnTo>
                      <a:pt x="2071" y="31"/>
                    </a:lnTo>
                    <a:lnTo>
                      <a:pt x="2098" y="14"/>
                    </a:lnTo>
                    <a:lnTo>
                      <a:pt x="2124" y="0"/>
                    </a:lnTo>
                    <a:lnTo>
                      <a:pt x="2135" y="24"/>
                    </a:lnTo>
                    <a:close/>
                    <a:moveTo>
                      <a:pt x="1284" y="1722"/>
                    </a:moveTo>
                    <a:lnTo>
                      <a:pt x="1220" y="1895"/>
                    </a:lnTo>
                    <a:lnTo>
                      <a:pt x="1155" y="2071"/>
                    </a:lnTo>
                    <a:lnTo>
                      <a:pt x="1088" y="2251"/>
                    </a:lnTo>
                    <a:lnTo>
                      <a:pt x="1020" y="2431"/>
                    </a:lnTo>
                    <a:lnTo>
                      <a:pt x="950" y="2611"/>
                    </a:lnTo>
                    <a:lnTo>
                      <a:pt x="878" y="2791"/>
                    </a:lnTo>
                    <a:lnTo>
                      <a:pt x="841" y="2880"/>
                    </a:lnTo>
                    <a:lnTo>
                      <a:pt x="804" y="2969"/>
                    </a:lnTo>
                    <a:lnTo>
                      <a:pt x="766" y="3058"/>
                    </a:lnTo>
                    <a:lnTo>
                      <a:pt x="727" y="3146"/>
                    </a:lnTo>
                    <a:lnTo>
                      <a:pt x="688" y="3234"/>
                    </a:lnTo>
                    <a:lnTo>
                      <a:pt x="648" y="3320"/>
                    </a:lnTo>
                    <a:lnTo>
                      <a:pt x="608" y="3406"/>
                    </a:lnTo>
                    <a:lnTo>
                      <a:pt x="567" y="3491"/>
                    </a:lnTo>
                    <a:lnTo>
                      <a:pt x="525" y="3574"/>
                    </a:lnTo>
                    <a:lnTo>
                      <a:pt x="483" y="3657"/>
                    </a:lnTo>
                    <a:lnTo>
                      <a:pt x="440" y="3737"/>
                    </a:lnTo>
                    <a:lnTo>
                      <a:pt x="396" y="3817"/>
                    </a:lnTo>
                    <a:lnTo>
                      <a:pt x="352" y="3895"/>
                    </a:lnTo>
                    <a:lnTo>
                      <a:pt x="307" y="3972"/>
                    </a:lnTo>
                    <a:lnTo>
                      <a:pt x="261" y="4046"/>
                    </a:lnTo>
                    <a:lnTo>
                      <a:pt x="215" y="4120"/>
                    </a:lnTo>
                    <a:lnTo>
                      <a:pt x="167" y="4191"/>
                    </a:lnTo>
                    <a:lnTo>
                      <a:pt x="119" y="4260"/>
                    </a:lnTo>
                    <a:lnTo>
                      <a:pt x="71" y="4327"/>
                    </a:lnTo>
                    <a:lnTo>
                      <a:pt x="21" y="4392"/>
                    </a:lnTo>
                    <a:lnTo>
                      <a:pt x="0" y="4376"/>
                    </a:lnTo>
                    <a:lnTo>
                      <a:pt x="50" y="4311"/>
                    </a:lnTo>
                    <a:lnTo>
                      <a:pt x="99" y="4245"/>
                    </a:lnTo>
                    <a:lnTo>
                      <a:pt x="147" y="4175"/>
                    </a:lnTo>
                    <a:lnTo>
                      <a:pt x="194" y="4105"/>
                    </a:lnTo>
                    <a:lnTo>
                      <a:pt x="240" y="4032"/>
                    </a:lnTo>
                    <a:lnTo>
                      <a:pt x="286" y="3957"/>
                    </a:lnTo>
                    <a:lnTo>
                      <a:pt x="331" y="3882"/>
                    </a:lnTo>
                    <a:lnTo>
                      <a:pt x="375" y="3803"/>
                    </a:lnTo>
                    <a:lnTo>
                      <a:pt x="418" y="3724"/>
                    </a:lnTo>
                    <a:lnTo>
                      <a:pt x="461" y="3643"/>
                    </a:lnTo>
                    <a:lnTo>
                      <a:pt x="503" y="3561"/>
                    </a:lnTo>
                    <a:lnTo>
                      <a:pt x="545" y="3477"/>
                    </a:lnTo>
                    <a:lnTo>
                      <a:pt x="585" y="3394"/>
                    </a:lnTo>
                    <a:lnTo>
                      <a:pt x="626" y="3308"/>
                    </a:lnTo>
                    <a:lnTo>
                      <a:pt x="665" y="3222"/>
                    </a:lnTo>
                    <a:lnTo>
                      <a:pt x="704" y="3134"/>
                    </a:lnTo>
                    <a:lnTo>
                      <a:pt x="742" y="3047"/>
                    </a:lnTo>
                    <a:lnTo>
                      <a:pt x="780" y="2958"/>
                    </a:lnTo>
                    <a:lnTo>
                      <a:pt x="817" y="2869"/>
                    </a:lnTo>
                    <a:lnTo>
                      <a:pt x="854" y="2780"/>
                    </a:lnTo>
                    <a:lnTo>
                      <a:pt x="927" y="2600"/>
                    </a:lnTo>
                    <a:lnTo>
                      <a:pt x="996" y="2420"/>
                    </a:lnTo>
                    <a:lnTo>
                      <a:pt x="1065" y="2240"/>
                    </a:lnTo>
                    <a:lnTo>
                      <a:pt x="1130" y="2062"/>
                    </a:lnTo>
                    <a:lnTo>
                      <a:pt x="1196" y="1886"/>
                    </a:lnTo>
                    <a:lnTo>
                      <a:pt x="1259" y="1713"/>
                    </a:lnTo>
                    <a:lnTo>
                      <a:pt x="1284" y="1722"/>
                    </a:lnTo>
                    <a:close/>
                  </a:path>
                </a:pathLst>
              </a:custGeom>
              <a:solidFill>
                <a:srgbClr val="CCA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26" name="Freeform 421">
                <a:extLst>
                  <a:ext uri="{FF2B5EF4-FFF2-40B4-BE49-F238E27FC236}">
                    <a16:creationId xmlns:a16="http://schemas.microsoft.com/office/drawing/2014/main" id="{B7AE79F5-AA1D-428D-8991-7F2C47A1D3A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14" y="1399"/>
                <a:ext cx="110" cy="228"/>
              </a:xfrm>
              <a:custGeom>
                <a:avLst/>
                <a:gdLst>
                  <a:gd name="T0" fmla="*/ 6 w 2096"/>
                  <a:gd name="T1" fmla="*/ 0 h 4328"/>
                  <a:gd name="T2" fmla="*/ 6 w 2096"/>
                  <a:gd name="T3" fmla="*/ 0 h 4328"/>
                  <a:gd name="T4" fmla="*/ 5 w 2096"/>
                  <a:gd name="T5" fmla="*/ 0 h 4328"/>
                  <a:gd name="T6" fmla="*/ 5 w 2096"/>
                  <a:gd name="T7" fmla="*/ 1 h 4328"/>
                  <a:gd name="T8" fmla="*/ 5 w 2096"/>
                  <a:gd name="T9" fmla="*/ 1 h 4328"/>
                  <a:gd name="T10" fmla="*/ 5 w 2096"/>
                  <a:gd name="T11" fmla="*/ 1 h 4328"/>
                  <a:gd name="T12" fmla="*/ 5 w 2096"/>
                  <a:gd name="T13" fmla="*/ 1 h 4328"/>
                  <a:gd name="T14" fmla="*/ 5 w 2096"/>
                  <a:gd name="T15" fmla="*/ 2 h 4328"/>
                  <a:gd name="T16" fmla="*/ 5 w 2096"/>
                  <a:gd name="T17" fmla="*/ 2 h 4328"/>
                  <a:gd name="T18" fmla="*/ 4 w 2096"/>
                  <a:gd name="T19" fmla="*/ 2 h 4328"/>
                  <a:gd name="T20" fmla="*/ 4 w 2096"/>
                  <a:gd name="T21" fmla="*/ 3 h 4328"/>
                  <a:gd name="T22" fmla="*/ 4 w 2096"/>
                  <a:gd name="T23" fmla="*/ 4 h 4328"/>
                  <a:gd name="T24" fmla="*/ 4 w 2096"/>
                  <a:gd name="T25" fmla="*/ 5 h 4328"/>
                  <a:gd name="T26" fmla="*/ 3 w 2096"/>
                  <a:gd name="T27" fmla="*/ 5 h 4328"/>
                  <a:gd name="T28" fmla="*/ 4 w 2096"/>
                  <a:gd name="T29" fmla="*/ 4 h 4328"/>
                  <a:gd name="T30" fmla="*/ 4 w 2096"/>
                  <a:gd name="T31" fmla="*/ 3 h 4328"/>
                  <a:gd name="T32" fmla="*/ 4 w 2096"/>
                  <a:gd name="T33" fmla="*/ 3 h 4328"/>
                  <a:gd name="T34" fmla="*/ 4 w 2096"/>
                  <a:gd name="T35" fmla="*/ 2 h 4328"/>
                  <a:gd name="T36" fmla="*/ 5 w 2096"/>
                  <a:gd name="T37" fmla="*/ 2 h 4328"/>
                  <a:gd name="T38" fmla="*/ 5 w 2096"/>
                  <a:gd name="T39" fmla="*/ 2 h 4328"/>
                  <a:gd name="T40" fmla="*/ 5 w 2096"/>
                  <a:gd name="T41" fmla="*/ 1 h 4328"/>
                  <a:gd name="T42" fmla="*/ 5 w 2096"/>
                  <a:gd name="T43" fmla="*/ 1 h 4328"/>
                  <a:gd name="T44" fmla="*/ 5 w 2096"/>
                  <a:gd name="T45" fmla="*/ 1 h 4328"/>
                  <a:gd name="T46" fmla="*/ 5 w 2096"/>
                  <a:gd name="T47" fmla="*/ 1 h 4328"/>
                  <a:gd name="T48" fmla="*/ 5 w 2096"/>
                  <a:gd name="T49" fmla="*/ 0 h 4328"/>
                  <a:gd name="T50" fmla="*/ 6 w 2096"/>
                  <a:gd name="T51" fmla="*/ 0 h 4328"/>
                  <a:gd name="T52" fmla="*/ 6 w 2096"/>
                  <a:gd name="T53" fmla="*/ 0 h 4328"/>
                  <a:gd name="T54" fmla="*/ 3 w 2096"/>
                  <a:gd name="T55" fmla="*/ 5 h 4328"/>
                  <a:gd name="T56" fmla="*/ 3 w 2096"/>
                  <a:gd name="T57" fmla="*/ 6 h 4328"/>
                  <a:gd name="T58" fmla="*/ 3 w 2096"/>
                  <a:gd name="T59" fmla="*/ 7 h 4328"/>
                  <a:gd name="T60" fmla="*/ 2 w 2096"/>
                  <a:gd name="T61" fmla="*/ 8 h 4328"/>
                  <a:gd name="T62" fmla="*/ 2 w 2096"/>
                  <a:gd name="T63" fmla="*/ 8 h 4328"/>
                  <a:gd name="T64" fmla="*/ 2 w 2096"/>
                  <a:gd name="T65" fmla="*/ 9 h 4328"/>
                  <a:gd name="T66" fmla="*/ 2 w 2096"/>
                  <a:gd name="T67" fmla="*/ 9 h 4328"/>
                  <a:gd name="T68" fmla="*/ 1 w 2096"/>
                  <a:gd name="T69" fmla="*/ 10 h 4328"/>
                  <a:gd name="T70" fmla="*/ 1 w 2096"/>
                  <a:gd name="T71" fmla="*/ 10 h 4328"/>
                  <a:gd name="T72" fmla="*/ 1 w 2096"/>
                  <a:gd name="T73" fmla="*/ 10 h 4328"/>
                  <a:gd name="T74" fmla="*/ 1 w 2096"/>
                  <a:gd name="T75" fmla="*/ 11 h 4328"/>
                  <a:gd name="T76" fmla="*/ 1 w 2096"/>
                  <a:gd name="T77" fmla="*/ 11 h 4328"/>
                  <a:gd name="T78" fmla="*/ 0 w 2096"/>
                  <a:gd name="T79" fmla="*/ 12 h 4328"/>
                  <a:gd name="T80" fmla="*/ 0 w 2096"/>
                  <a:gd name="T81" fmla="*/ 12 h 4328"/>
                  <a:gd name="T82" fmla="*/ 0 w 2096"/>
                  <a:gd name="T83" fmla="*/ 12 h 4328"/>
                  <a:gd name="T84" fmla="*/ 0 w 2096"/>
                  <a:gd name="T85" fmla="*/ 11 h 4328"/>
                  <a:gd name="T86" fmla="*/ 1 w 2096"/>
                  <a:gd name="T87" fmla="*/ 11 h 4328"/>
                  <a:gd name="T88" fmla="*/ 1 w 2096"/>
                  <a:gd name="T89" fmla="*/ 11 h 4328"/>
                  <a:gd name="T90" fmla="*/ 1 w 2096"/>
                  <a:gd name="T91" fmla="*/ 10 h 4328"/>
                  <a:gd name="T92" fmla="*/ 1 w 2096"/>
                  <a:gd name="T93" fmla="*/ 10 h 4328"/>
                  <a:gd name="T94" fmla="*/ 2 w 2096"/>
                  <a:gd name="T95" fmla="*/ 9 h 4328"/>
                  <a:gd name="T96" fmla="*/ 2 w 2096"/>
                  <a:gd name="T97" fmla="*/ 9 h 4328"/>
                  <a:gd name="T98" fmla="*/ 2 w 2096"/>
                  <a:gd name="T99" fmla="*/ 8 h 4328"/>
                  <a:gd name="T100" fmla="*/ 2 w 2096"/>
                  <a:gd name="T101" fmla="*/ 8 h 4328"/>
                  <a:gd name="T102" fmla="*/ 2 w 2096"/>
                  <a:gd name="T103" fmla="*/ 7 h 4328"/>
                  <a:gd name="T104" fmla="*/ 3 w 2096"/>
                  <a:gd name="T105" fmla="*/ 6 h 4328"/>
                  <a:gd name="T106" fmla="*/ 3 w 2096"/>
                  <a:gd name="T107" fmla="*/ 5 h 4328"/>
                  <a:gd name="T108" fmla="*/ 3 w 2096"/>
                  <a:gd name="T109" fmla="*/ 5 h 432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2096" h="4328">
                    <a:moveTo>
                      <a:pt x="2096" y="20"/>
                    </a:moveTo>
                    <a:lnTo>
                      <a:pt x="2069" y="44"/>
                    </a:lnTo>
                    <a:lnTo>
                      <a:pt x="2041" y="69"/>
                    </a:lnTo>
                    <a:lnTo>
                      <a:pt x="2013" y="98"/>
                    </a:lnTo>
                    <a:lnTo>
                      <a:pt x="1987" y="129"/>
                    </a:lnTo>
                    <a:lnTo>
                      <a:pt x="1959" y="162"/>
                    </a:lnTo>
                    <a:lnTo>
                      <a:pt x="1932" y="199"/>
                    </a:lnTo>
                    <a:lnTo>
                      <a:pt x="1905" y="237"/>
                    </a:lnTo>
                    <a:lnTo>
                      <a:pt x="1878" y="278"/>
                    </a:lnTo>
                    <a:lnTo>
                      <a:pt x="1852" y="322"/>
                    </a:lnTo>
                    <a:lnTo>
                      <a:pt x="1825" y="367"/>
                    </a:lnTo>
                    <a:lnTo>
                      <a:pt x="1798" y="414"/>
                    </a:lnTo>
                    <a:lnTo>
                      <a:pt x="1772" y="464"/>
                    </a:lnTo>
                    <a:lnTo>
                      <a:pt x="1746" y="515"/>
                    </a:lnTo>
                    <a:lnTo>
                      <a:pt x="1719" y="569"/>
                    </a:lnTo>
                    <a:lnTo>
                      <a:pt x="1693" y="624"/>
                    </a:lnTo>
                    <a:lnTo>
                      <a:pt x="1666" y="681"/>
                    </a:lnTo>
                    <a:lnTo>
                      <a:pt x="1640" y="739"/>
                    </a:lnTo>
                    <a:lnTo>
                      <a:pt x="1614" y="800"/>
                    </a:lnTo>
                    <a:lnTo>
                      <a:pt x="1587" y="862"/>
                    </a:lnTo>
                    <a:lnTo>
                      <a:pt x="1561" y="926"/>
                    </a:lnTo>
                    <a:lnTo>
                      <a:pt x="1508" y="1057"/>
                    </a:lnTo>
                    <a:lnTo>
                      <a:pt x="1453" y="1193"/>
                    </a:lnTo>
                    <a:lnTo>
                      <a:pt x="1400" y="1334"/>
                    </a:lnTo>
                    <a:lnTo>
                      <a:pt x="1345" y="1478"/>
                    </a:lnTo>
                    <a:lnTo>
                      <a:pt x="1290" y="1627"/>
                    </a:lnTo>
                    <a:lnTo>
                      <a:pt x="1233" y="1778"/>
                    </a:lnTo>
                    <a:lnTo>
                      <a:pt x="1209" y="1770"/>
                    </a:lnTo>
                    <a:lnTo>
                      <a:pt x="1266" y="1617"/>
                    </a:lnTo>
                    <a:lnTo>
                      <a:pt x="1321" y="1468"/>
                    </a:lnTo>
                    <a:lnTo>
                      <a:pt x="1377" y="1323"/>
                    </a:lnTo>
                    <a:lnTo>
                      <a:pt x="1431" y="1181"/>
                    </a:lnTo>
                    <a:lnTo>
                      <a:pt x="1484" y="1044"/>
                    </a:lnTo>
                    <a:lnTo>
                      <a:pt x="1538" y="912"/>
                    </a:lnTo>
                    <a:lnTo>
                      <a:pt x="1565" y="849"/>
                    </a:lnTo>
                    <a:lnTo>
                      <a:pt x="1592" y="787"/>
                    </a:lnTo>
                    <a:lnTo>
                      <a:pt x="1618" y="725"/>
                    </a:lnTo>
                    <a:lnTo>
                      <a:pt x="1645" y="667"/>
                    </a:lnTo>
                    <a:lnTo>
                      <a:pt x="1671" y="610"/>
                    </a:lnTo>
                    <a:lnTo>
                      <a:pt x="1698" y="553"/>
                    </a:lnTo>
                    <a:lnTo>
                      <a:pt x="1725" y="500"/>
                    </a:lnTo>
                    <a:lnTo>
                      <a:pt x="1751" y="448"/>
                    </a:lnTo>
                    <a:lnTo>
                      <a:pt x="1778" y="399"/>
                    </a:lnTo>
                    <a:lnTo>
                      <a:pt x="1804" y="351"/>
                    </a:lnTo>
                    <a:lnTo>
                      <a:pt x="1832" y="305"/>
                    </a:lnTo>
                    <a:lnTo>
                      <a:pt x="1859" y="262"/>
                    </a:lnTo>
                    <a:lnTo>
                      <a:pt x="1886" y="220"/>
                    </a:lnTo>
                    <a:lnTo>
                      <a:pt x="1913" y="181"/>
                    </a:lnTo>
                    <a:lnTo>
                      <a:pt x="1941" y="144"/>
                    </a:lnTo>
                    <a:lnTo>
                      <a:pt x="1968" y="110"/>
                    </a:lnTo>
                    <a:lnTo>
                      <a:pt x="1996" y="78"/>
                    </a:lnTo>
                    <a:lnTo>
                      <a:pt x="2024" y="50"/>
                    </a:lnTo>
                    <a:lnTo>
                      <a:pt x="2052" y="23"/>
                    </a:lnTo>
                    <a:lnTo>
                      <a:pt x="2081" y="0"/>
                    </a:lnTo>
                    <a:lnTo>
                      <a:pt x="2096" y="20"/>
                    </a:lnTo>
                    <a:close/>
                    <a:moveTo>
                      <a:pt x="1233" y="1778"/>
                    </a:moveTo>
                    <a:lnTo>
                      <a:pt x="1172" y="1946"/>
                    </a:lnTo>
                    <a:lnTo>
                      <a:pt x="1108" y="2115"/>
                    </a:lnTo>
                    <a:lnTo>
                      <a:pt x="1044" y="2285"/>
                    </a:lnTo>
                    <a:lnTo>
                      <a:pt x="978" y="2457"/>
                    </a:lnTo>
                    <a:lnTo>
                      <a:pt x="911" y="2627"/>
                    </a:lnTo>
                    <a:lnTo>
                      <a:pt x="841" y="2798"/>
                    </a:lnTo>
                    <a:lnTo>
                      <a:pt x="806" y="2883"/>
                    </a:lnTo>
                    <a:lnTo>
                      <a:pt x="771" y="2968"/>
                    </a:lnTo>
                    <a:lnTo>
                      <a:pt x="734" y="3052"/>
                    </a:lnTo>
                    <a:lnTo>
                      <a:pt x="697" y="3136"/>
                    </a:lnTo>
                    <a:lnTo>
                      <a:pt x="660" y="3219"/>
                    </a:lnTo>
                    <a:lnTo>
                      <a:pt x="621" y="3302"/>
                    </a:lnTo>
                    <a:lnTo>
                      <a:pt x="583" y="3383"/>
                    </a:lnTo>
                    <a:lnTo>
                      <a:pt x="543" y="3463"/>
                    </a:lnTo>
                    <a:lnTo>
                      <a:pt x="504" y="3543"/>
                    </a:lnTo>
                    <a:lnTo>
                      <a:pt x="464" y="3621"/>
                    </a:lnTo>
                    <a:lnTo>
                      <a:pt x="423" y="3699"/>
                    </a:lnTo>
                    <a:lnTo>
                      <a:pt x="381" y="3775"/>
                    </a:lnTo>
                    <a:lnTo>
                      <a:pt x="339" y="3849"/>
                    </a:lnTo>
                    <a:lnTo>
                      <a:pt x="296" y="3923"/>
                    </a:lnTo>
                    <a:lnTo>
                      <a:pt x="252" y="3995"/>
                    </a:lnTo>
                    <a:lnTo>
                      <a:pt x="207" y="4064"/>
                    </a:lnTo>
                    <a:lnTo>
                      <a:pt x="162" y="4133"/>
                    </a:lnTo>
                    <a:lnTo>
                      <a:pt x="115" y="4200"/>
                    </a:lnTo>
                    <a:lnTo>
                      <a:pt x="68" y="4265"/>
                    </a:lnTo>
                    <a:lnTo>
                      <a:pt x="20" y="4328"/>
                    </a:lnTo>
                    <a:lnTo>
                      <a:pt x="0" y="4312"/>
                    </a:lnTo>
                    <a:lnTo>
                      <a:pt x="48" y="4249"/>
                    </a:lnTo>
                    <a:lnTo>
                      <a:pt x="94" y="4185"/>
                    </a:lnTo>
                    <a:lnTo>
                      <a:pt x="140" y="4118"/>
                    </a:lnTo>
                    <a:lnTo>
                      <a:pt x="185" y="4050"/>
                    </a:lnTo>
                    <a:lnTo>
                      <a:pt x="230" y="3980"/>
                    </a:lnTo>
                    <a:lnTo>
                      <a:pt x="273" y="3909"/>
                    </a:lnTo>
                    <a:lnTo>
                      <a:pt x="316" y="3835"/>
                    </a:lnTo>
                    <a:lnTo>
                      <a:pt x="359" y="3761"/>
                    </a:lnTo>
                    <a:lnTo>
                      <a:pt x="400" y="3686"/>
                    </a:lnTo>
                    <a:lnTo>
                      <a:pt x="441" y="3608"/>
                    </a:lnTo>
                    <a:lnTo>
                      <a:pt x="482" y="3530"/>
                    </a:lnTo>
                    <a:lnTo>
                      <a:pt x="521" y="3450"/>
                    </a:lnTo>
                    <a:lnTo>
                      <a:pt x="561" y="3370"/>
                    </a:lnTo>
                    <a:lnTo>
                      <a:pt x="599" y="3290"/>
                    </a:lnTo>
                    <a:lnTo>
                      <a:pt x="636" y="3207"/>
                    </a:lnTo>
                    <a:lnTo>
                      <a:pt x="674" y="3124"/>
                    </a:lnTo>
                    <a:lnTo>
                      <a:pt x="711" y="3041"/>
                    </a:lnTo>
                    <a:lnTo>
                      <a:pt x="747" y="2957"/>
                    </a:lnTo>
                    <a:lnTo>
                      <a:pt x="783" y="2872"/>
                    </a:lnTo>
                    <a:lnTo>
                      <a:pt x="818" y="2787"/>
                    </a:lnTo>
                    <a:lnTo>
                      <a:pt x="887" y="2617"/>
                    </a:lnTo>
                    <a:lnTo>
                      <a:pt x="955" y="2446"/>
                    </a:lnTo>
                    <a:lnTo>
                      <a:pt x="1020" y="2275"/>
                    </a:lnTo>
                    <a:lnTo>
                      <a:pt x="1085" y="2105"/>
                    </a:lnTo>
                    <a:lnTo>
                      <a:pt x="1147" y="1936"/>
                    </a:lnTo>
                    <a:lnTo>
                      <a:pt x="1209" y="1770"/>
                    </a:lnTo>
                    <a:lnTo>
                      <a:pt x="1233" y="1778"/>
                    </a:lnTo>
                    <a:close/>
                  </a:path>
                </a:pathLst>
              </a:custGeom>
              <a:solidFill>
                <a:srgbClr val="C1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27" name="Freeform 422">
                <a:extLst>
                  <a:ext uri="{FF2B5EF4-FFF2-40B4-BE49-F238E27FC236}">
                    <a16:creationId xmlns:a16="http://schemas.microsoft.com/office/drawing/2014/main" id="{FF1EDE5E-0B07-4C20-8BCC-C7141DD11F1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17" y="1400"/>
                <a:ext cx="108" cy="225"/>
              </a:xfrm>
              <a:custGeom>
                <a:avLst/>
                <a:gdLst>
                  <a:gd name="T0" fmla="*/ 6 w 2056"/>
                  <a:gd name="T1" fmla="*/ 0 h 4267"/>
                  <a:gd name="T2" fmla="*/ 5 w 2056"/>
                  <a:gd name="T3" fmla="*/ 0 h 4267"/>
                  <a:gd name="T4" fmla="*/ 5 w 2056"/>
                  <a:gd name="T5" fmla="*/ 1 h 4267"/>
                  <a:gd name="T6" fmla="*/ 5 w 2056"/>
                  <a:gd name="T7" fmla="*/ 1 h 4267"/>
                  <a:gd name="T8" fmla="*/ 5 w 2056"/>
                  <a:gd name="T9" fmla="*/ 1 h 4267"/>
                  <a:gd name="T10" fmla="*/ 5 w 2056"/>
                  <a:gd name="T11" fmla="*/ 1 h 4267"/>
                  <a:gd name="T12" fmla="*/ 5 w 2056"/>
                  <a:gd name="T13" fmla="*/ 2 h 4267"/>
                  <a:gd name="T14" fmla="*/ 5 w 2056"/>
                  <a:gd name="T15" fmla="*/ 2 h 4267"/>
                  <a:gd name="T16" fmla="*/ 4 w 2056"/>
                  <a:gd name="T17" fmla="*/ 2 h 4267"/>
                  <a:gd name="T18" fmla="*/ 4 w 2056"/>
                  <a:gd name="T19" fmla="*/ 3 h 4267"/>
                  <a:gd name="T20" fmla="*/ 4 w 2056"/>
                  <a:gd name="T21" fmla="*/ 4 h 4267"/>
                  <a:gd name="T22" fmla="*/ 3 w 2056"/>
                  <a:gd name="T23" fmla="*/ 5 h 4267"/>
                  <a:gd name="T24" fmla="*/ 3 w 2056"/>
                  <a:gd name="T25" fmla="*/ 5 h 4267"/>
                  <a:gd name="T26" fmla="*/ 4 w 2056"/>
                  <a:gd name="T27" fmla="*/ 4 h 4267"/>
                  <a:gd name="T28" fmla="*/ 4 w 2056"/>
                  <a:gd name="T29" fmla="*/ 3 h 4267"/>
                  <a:gd name="T30" fmla="*/ 4 w 2056"/>
                  <a:gd name="T31" fmla="*/ 3 h 4267"/>
                  <a:gd name="T32" fmla="*/ 4 w 2056"/>
                  <a:gd name="T33" fmla="*/ 2 h 4267"/>
                  <a:gd name="T34" fmla="*/ 5 w 2056"/>
                  <a:gd name="T35" fmla="*/ 2 h 4267"/>
                  <a:gd name="T36" fmla="*/ 5 w 2056"/>
                  <a:gd name="T37" fmla="*/ 1 h 4267"/>
                  <a:gd name="T38" fmla="*/ 5 w 2056"/>
                  <a:gd name="T39" fmla="*/ 1 h 4267"/>
                  <a:gd name="T40" fmla="*/ 5 w 2056"/>
                  <a:gd name="T41" fmla="*/ 1 h 4267"/>
                  <a:gd name="T42" fmla="*/ 5 w 2056"/>
                  <a:gd name="T43" fmla="*/ 1 h 4267"/>
                  <a:gd name="T44" fmla="*/ 5 w 2056"/>
                  <a:gd name="T45" fmla="*/ 0 h 4267"/>
                  <a:gd name="T46" fmla="*/ 5 w 2056"/>
                  <a:gd name="T47" fmla="*/ 0 h 4267"/>
                  <a:gd name="T48" fmla="*/ 6 w 2056"/>
                  <a:gd name="T49" fmla="*/ 0 h 4267"/>
                  <a:gd name="T50" fmla="*/ 3 w 2056"/>
                  <a:gd name="T51" fmla="*/ 5 h 4267"/>
                  <a:gd name="T52" fmla="*/ 3 w 2056"/>
                  <a:gd name="T53" fmla="*/ 6 h 4267"/>
                  <a:gd name="T54" fmla="*/ 3 w 2056"/>
                  <a:gd name="T55" fmla="*/ 7 h 4267"/>
                  <a:gd name="T56" fmla="*/ 2 w 2056"/>
                  <a:gd name="T57" fmla="*/ 8 h 4267"/>
                  <a:gd name="T58" fmla="*/ 2 w 2056"/>
                  <a:gd name="T59" fmla="*/ 8 h 4267"/>
                  <a:gd name="T60" fmla="*/ 2 w 2056"/>
                  <a:gd name="T61" fmla="*/ 9 h 4267"/>
                  <a:gd name="T62" fmla="*/ 2 w 2056"/>
                  <a:gd name="T63" fmla="*/ 9 h 4267"/>
                  <a:gd name="T64" fmla="*/ 1 w 2056"/>
                  <a:gd name="T65" fmla="*/ 10 h 4267"/>
                  <a:gd name="T66" fmla="*/ 1 w 2056"/>
                  <a:gd name="T67" fmla="*/ 10 h 4267"/>
                  <a:gd name="T68" fmla="*/ 1 w 2056"/>
                  <a:gd name="T69" fmla="*/ 10 h 4267"/>
                  <a:gd name="T70" fmla="*/ 1 w 2056"/>
                  <a:gd name="T71" fmla="*/ 11 h 4267"/>
                  <a:gd name="T72" fmla="*/ 1 w 2056"/>
                  <a:gd name="T73" fmla="*/ 11 h 4267"/>
                  <a:gd name="T74" fmla="*/ 0 w 2056"/>
                  <a:gd name="T75" fmla="*/ 11 h 4267"/>
                  <a:gd name="T76" fmla="*/ 0 w 2056"/>
                  <a:gd name="T77" fmla="*/ 12 h 4267"/>
                  <a:gd name="T78" fmla="*/ 0 w 2056"/>
                  <a:gd name="T79" fmla="*/ 12 h 4267"/>
                  <a:gd name="T80" fmla="*/ 0 w 2056"/>
                  <a:gd name="T81" fmla="*/ 11 h 4267"/>
                  <a:gd name="T82" fmla="*/ 1 w 2056"/>
                  <a:gd name="T83" fmla="*/ 11 h 4267"/>
                  <a:gd name="T84" fmla="*/ 1 w 2056"/>
                  <a:gd name="T85" fmla="*/ 11 h 4267"/>
                  <a:gd name="T86" fmla="*/ 1 w 2056"/>
                  <a:gd name="T87" fmla="*/ 10 h 4267"/>
                  <a:gd name="T88" fmla="*/ 1 w 2056"/>
                  <a:gd name="T89" fmla="*/ 10 h 4267"/>
                  <a:gd name="T90" fmla="*/ 1 w 2056"/>
                  <a:gd name="T91" fmla="*/ 9 h 4267"/>
                  <a:gd name="T92" fmla="*/ 2 w 2056"/>
                  <a:gd name="T93" fmla="*/ 9 h 4267"/>
                  <a:gd name="T94" fmla="*/ 2 w 2056"/>
                  <a:gd name="T95" fmla="*/ 8 h 4267"/>
                  <a:gd name="T96" fmla="*/ 2 w 2056"/>
                  <a:gd name="T97" fmla="*/ 8 h 4267"/>
                  <a:gd name="T98" fmla="*/ 2 w 2056"/>
                  <a:gd name="T99" fmla="*/ 7 h 4267"/>
                  <a:gd name="T100" fmla="*/ 3 w 2056"/>
                  <a:gd name="T101" fmla="*/ 6 h 4267"/>
                  <a:gd name="T102" fmla="*/ 3 w 2056"/>
                  <a:gd name="T103" fmla="*/ 6 h 4267"/>
                  <a:gd name="T104" fmla="*/ 3 w 2056"/>
                  <a:gd name="T105" fmla="*/ 5 h 426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056" h="4267">
                    <a:moveTo>
                      <a:pt x="2056" y="18"/>
                    </a:moveTo>
                    <a:lnTo>
                      <a:pt x="2026" y="51"/>
                    </a:lnTo>
                    <a:lnTo>
                      <a:pt x="1997" y="86"/>
                    </a:lnTo>
                    <a:lnTo>
                      <a:pt x="1968" y="123"/>
                    </a:lnTo>
                    <a:lnTo>
                      <a:pt x="1939" y="162"/>
                    </a:lnTo>
                    <a:lnTo>
                      <a:pt x="1911" y="203"/>
                    </a:lnTo>
                    <a:lnTo>
                      <a:pt x="1883" y="246"/>
                    </a:lnTo>
                    <a:lnTo>
                      <a:pt x="1855" y="290"/>
                    </a:lnTo>
                    <a:lnTo>
                      <a:pt x="1828" y="336"/>
                    </a:lnTo>
                    <a:lnTo>
                      <a:pt x="1800" y="384"/>
                    </a:lnTo>
                    <a:lnTo>
                      <a:pt x="1772" y="434"/>
                    </a:lnTo>
                    <a:lnTo>
                      <a:pt x="1746" y="485"/>
                    </a:lnTo>
                    <a:lnTo>
                      <a:pt x="1718" y="537"/>
                    </a:lnTo>
                    <a:lnTo>
                      <a:pt x="1691" y="591"/>
                    </a:lnTo>
                    <a:lnTo>
                      <a:pt x="1665" y="647"/>
                    </a:lnTo>
                    <a:lnTo>
                      <a:pt x="1638" y="704"/>
                    </a:lnTo>
                    <a:lnTo>
                      <a:pt x="1612" y="762"/>
                    </a:lnTo>
                    <a:lnTo>
                      <a:pt x="1558" y="883"/>
                    </a:lnTo>
                    <a:lnTo>
                      <a:pt x="1505" y="1008"/>
                    </a:lnTo>
                    <a:lnTo>
                      <a:pt x="1453" y="1137"/>
                    </a:lnTo>
                    <a:lnTo>
                      <a:pt x="1400" y="1270"/>
                    </a:lnTo>
                    <a:lnTo>
                      <a:pt x="1347" y="1407"/>
                    </a:lnTo>
                    <a:lnTo>
                      <a:pt x="1293" y="1546"/>
                    </a:lnTo>
                    <a:lnTo>
                      <a:pt x="1240" y="1688"/>
                    </a:lnTo>
                    <a:lnTo>
                      <a:pt x="1186" y="1833"/>
                    </a:lnTo>
                    <a:lnTo>
                      <a:pt x="1161" y="1824"/>
                    </a:lnTo>
                    <a:lnTo>
                      <a:pt x="1216" y="1679"/>
                    </a:lnTo>
                    <a:lnTo>
                      <a:pt x="1270" y="1536"/>
                    </a:lnTo>
                    <a:lnTo>
                      <a:pt x="1323" y="1397"/>
                    </a:lnTo>
                    <a:lnTo>
                      <a:pt x="1376" y="1260"/>
                    </a:lnTo>
                    <a:lnTo>
                      <a:pt x="1429" y="1126"/>
                    </a:lnTo>
                    <a:lnTo>
                      <a:pt x="1483" y="996"/>
                    </a:lnTo>
                    <a:lnTo>
                      <a:pt x="1536" y="871"/>
                    </a:lnTo>
                    <a:lnTo>
                      <a:pt x="1589" y="749"/>
                    </a:lnTo>
                    <a:lnTo>
                      <a:pt x="1616" y="691"/>
                    </a:lnTo>
                    <a:lnTo>
                      <a:pt x="1642" y="633"/>
                    </a:lnTo>
                    <a:lnTo>
                      <a:pt x="1669" y="578"/>
                    </a:lnTo>
                    <a:lnTo>
                      <a:pt x="1696" y="523"/>
                    </a:lnTo>
                    <a:lnTo>
                      <a:pt x="1723" y="471"/>
                    </a:lnTo>
                    <a:lnTo>
                      <a:pt x="1751" y="419"/>
                    </a:lnTo>
                    <a:lnTo>
                      <a:pt x="1778" y="369"/>
                    </a:lnTo>
                    <a:lnTo>
                      <a:pt x="1806" y="320"/>
                    </a:lnTo>
                    <a:lnTo>
                      <a:pt x="1835" y="274"/>
                    </a:lnTo>
                    <a:lnTo>
                      <a:pt x="1862" y="229"/>
                    </a:lnTo>
                    <a:lnTo>
                      <a:pt x="1891" y="186"/>
                    </a:lnTo>
                    <a:lnTo>
                      <a:pt x="1920" y="145"/>
                    </a:lnTo>
                    <a:lnTo>
                      <a:pt x="1948" y="106"/>
                    </a:lnTo>
                    <a:lnTo>
                      <a:pt x="1978" y="69"/>
                    </a:lnTo>
                    <a:lnTo>
                      <a:pt x="2007" y="34"/>
                    </a:lnTo>
                    <a:lnTo>
                      <a:pt x="2036" y="0"/>
                    </a:lnTo>
                    <a:lnTo>
                      <a:pt x="2056" y="18"/>
                    </a:lnTo>
                    <a:close/>
                    <a:moveTo>
                      <a:pt x="1186" y="1833"/>
                    </a:moveTo>
                    <a:lnTo>
                      <a:pt x="1125" y="1993"/>
                    </a:lnTo>
                    <a:lnTo>
                      <a:pt x="1064" y="2155"/>
                    </a:lnTo>
                    <a:lnTo>
                      <a:pt x="1001" y="2318"/>
                    </a:lnTo>
                    <a:lnTo>
                      <a:pt x="938" y="2480"/>
                    </a:lnTo>
                    <a:lnTo>
                      <a:pt x="873" y="2644"/>
                    </a:lnTo>
                    <a:lnTo>
                      <a:pt x="807" y="2806"/>
                    </a:lnTo>
                    <a:lnTo>
                      <a:pt x="773" y="2887"/>
                    </a:lnTo>
                    <a:lnTo>
                      <a:pt x="738" y="2968"/>
                    </a:lnTo>
                    <a:lnTo>
                      <a:pt x="704" y="3047"/>
                    </a:lnTo>
                    <a:lnTo>
                      <a:pt x="669" y="3126"/>
                    </a:lnTo>
                    <a:lnTo>
                      <a:pt x="633" y="3205"/>
                    </a:lnTo>
                    <a:lnTo>
                      <a:pt x="596" y="3284"/>
                    </a:lnTo>
                    <a:lnTo>
                      <a:pt x="559" y="3360"/>
                    </a:lnTo>
                    <a:lnTo>
                      <a:pt x="522" y="3437"/>
                    </a:lnTo>
                    <a:lnTo>
                      <a:pt x="483" y="3513"/>
                    </a:lnTo>
                    <a:lnTo>
                      <a:pt x="446" y="3588"/>
                    </a:lnTo>
                    <a:lnTo>
                      <a:pt x="406" y="3661"/>
                    </a:lnTo>
                    <a:lnTo>
                      <a:pt x="366" y="3734"/>
                    </a:lnTo>
                    <a:lnTo>
                      <a:pt x="326" y="3806"/>
                    </a:lnTo>
                    <a:lnTo>
                      <a:pt x="284" y="3875"/>
                    </a:lnTo>
                    <a:lnTo>
                      <a:pt x="242" y="3945"/>
                    </a:lnTo>
                    <a:lnTo>
                      <a:pt x="200" y="4012"/>
                    </a:lnTo>
                    <a:lnTo>
                      <a:pt x="156" y="4078"/>
                    </a:lnTo>
                    <a:lnTo>
                      <a:pt x="112" y="4143"/>
                    </a:lnTo>
                    <a:lnTo>
                      <a:pt x="67" y="4206"/>
                    </a:lnTo>
                    <a:lnTo>
                      <a:pt x="21" y="4267"/>
                    </a:lnTo>
                    <a:lnTo>
                      <a:pt x="0" y="4252"/>
                    </a:lnTo>
                    <a:lnTo>
                      <a:pt x="46" y="4190"/>
                    </a:lnTo>
                    <a:lnTo>
                      <a:pt x="91" y="4128"/>
                    </a:lnTo>
                    <a:lnTo>
                      <a:pt x="135" y="4063"/>
                    </a:lnTo>
                    <a:lnTo>
                      <a:pt x="178" y="3997"/>
                    </a:lnTo>
                    <a:lnTo>
                      <a:pt x="220" y="3930"/>
                    </a:lnTo>
                    <a:lnTo>
                      <a:pt x="262" y="3862"/>
                    </a:lnTo>
                    <a:lnTo>
                      <a:pt x="303" y="3791"/>
                    </a:lnTo>
                    <a:lnTo>
                      <a:pt x="344" y="3721"/>
                    </a:lnTo>
                    <a:lnTo>
                      <a:pt x="384" y="3648"/>
                    </a:lnTo>
                    <a:lnTo>
                      <a:pt x="423" y="3574"/>
                    </a:lnTo>
                    <a:lnTo>
                      <a:pt x="462" y="3500"/>
                    </a:lnTo>
                    <a:lnTo>
                      <a:pt x="500" y="3425"/>
                    </a:lnTo>
                    <a:lnTo>
                      <a:pt x="537" y="3348"/>
                    </a:lnTo>
                    <a:lnTo>
                      <a:pt x="574" y="3271"/>
                    </a:lnTo>
                    <a:lnTo>
                      <a:pt x="609" y="3193"/>
                    </a:lnTo>
                    <a:lnTo>
                      <a:pt x="645" y="3115"/>
                    </a:lnTo>
                    <a:lnTo>
                      <a:pt x="681" y="3035"/>
                    </a:lnTo>
                    <a:lnTo>
                      <a:pt x="716" y="2956"/>
                    </a:lnTo>
                    <a:lnTo>
                      <a:pt x="750" y="2875"/>
                    </a:lnTo>
                    <a:lnTo>
                      <a:pt x="783" y="2796"/>
                    </a:lnTo>
                    <a:lnTo>
                      <a:pt x="850" y="2633"/>
                    </a:lnTo>
                    <a:lnTo>
                      <a:pt x="914" y="2470"/>
                    </a:lnTo>
                    <a:lnTo>
                      <a:pt x="978" y="2308"/>
                    </a:lnTo>
                    <a:lnTo>
                      <a:pt x="1040" y="2145"/>
                    </a:lnTo>
                    <a:lnTo>
                      <a:pt x="1102" y="1983"/>
                    </a:lnTo>
                    <a:lnTo>
                      <a:pt x="1161" y="1824"/>
                    </a:lnTo>
                    <a:lnTo>
                      <a:pt x="1186" y="1833"/>
                    </a:lnTo>
                    <a:close/>
                  </a:path>
                </a:pathLst>
              </a:custGeom>
              <a:solidFill>
                <a:srgbClr val="B59A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28" name="Freeform 423">
                <a:extLst>
                  <a:ext uri="{FF2B5EF4-FFF2-40B4-BE49-F238E27FC236}">
                    <a16:creationId xmlns:a16="http://schemas.microsoft.com/office/drawing/2014/main" id="{897BE68E-297E-4DD1-A8BB-1BFD980C66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21" y="1401"/>
                <a:ext cx="106" cy="221"/>
              </a:xfrm>
              <a:custGeom>
                <a:avLst/>
                <a:gdLst>
                  <a:gd name="T0" fmla="*/ 5 w 2013"/>
                  <a:gd name="T1" fmla="*/ 0 h 4204"/>
                  <a:gd name="T2" fmla="*/ 5 w 2013"/>
                  <a:gd name="T3" fmla="*/ 0 h 4204"/>
                  <a:gd name="T4" fmla="*/ 5 w 2013"/>
                  <a:gd name="T5" fmla="*/ 1 h 4204"/>
                  <a:gd name="T6" fmla="*/ 5 w 2013"/>
                  <a:gd name="T7" fmla="*/ 1 h 4204"/>
                  <a:gd name="T8" fmla="*/ 5 w 2013"/>
                  <a:gd name="T9" fmla="*/ 1 h 4204"/>
                  <a:gd name="T10" fmla="*/ 5 w 2013"/>
                  <a:gd name="T11" fmla="*/ 2 h 4204"/>
                  <a:gd name="T12" fmla="*/ 5 w 2013"/>
                  <a:gd name="T13" fmla="*/ 2 h 4204"/>
                  <a:gd name="T14" fmla="*/ 4 w 2013"/>
                  <a:gd name="T15" fmla="*/ 2 h 4204"/>
                  <a:gd name="T16" fmla="*/ 4 w 2013"/>
                  <a:gd name="T17" fmla="*/ 3 h 4204"/>
                  <a:gd name="T18" fmla="*/ 4 w 2013"/>
                  <a:gd name="T19" fmla="*/ 3 h 4204"/>
                  <a:gd name="T20" fmla="*/ 4 w 2013"/>
                  <a:gd name="T21" fmla="*/ 4 h 4204"/>
                  <a:gd name="T22" fmla="*/ 3 w 2013"/>
                  <a:gd name="T23" fmla="*/ 5 h 4204"/>
                  <a:gd name="T24" fmla="*/ 3 w 2013"/>
                  <a:gd name="T25" fmla="*/ 5 h 4204"/>
                  <a:gd name="T26" fmla="*/ 3 w 2013"/>
                  <a:gd name="T27" fmla="*/ 4 h 4204"/>
                  <a:gd name="T28" fmla="*/ 4 w 2013"/>
                  <a:gd name="T29" fmla="*/ 4 h 4204"/>
                  <a:gd name="T30" fmla="*/ 4 w 2013"/>
                  <a:gd name="T31" fmla="*/ 3 h 4204"/>
                  <a:gd name="T32" fmla="*/ 4 w 2013"/>
                  <a:gd name="T33" fmla="*/ 2 h 4204"/>
                  <a:gd name="T34" fmla="*/ 4 w 2013"/>
                  <a:gd name="T35" fmla="*/ 2 h 4204"/>
                  <a:gd name="T36" fmla="*/ 5 w 2013"/>
                  <a:gd name="T37" fmla="*/ 2 h 4204"/>
                  <a:gd name="T38" fmla="*/ 5 w 2013"/>
                  <a:gd name="T39" fmla="*/ 1 h 4204"/>
                  <a:gd name="T40" fmla="*/ 5 w 2013"/>
                  <a:gd name="T41" fmla="*/ 1 h 4204"/>
                  <a:gd name="T42" fmla="*/ 5 w 2013"/>
                  <a:gd name="T43" fmla="*/ 1 h 4204"/>
                  <a:gd name="T44" fmla="*/ 5 w 2013"/>
                  <a:gd name="T45" fmla="*/ 0 h 4204"/>
                  <a:gd name="T46" fmla="*/ 5 w 2013"/>
                  <a:gd name="T47" fmla="*/ 0 h 4204"/>
                  <a:gd name="T48" fmla="*/ 6 w 2013"/>
                  <a:gd name="T49" fmla="*/ 0 h 4204"/>
                  <a:gd name="T50" fmla="*/ 3 w 2013"/>
                  <a:gd name="T51" fmla="*/ 5 h 4204"/>
                  <a:gd name="T52" fmla="*/ 3 w 2013"/>
                  <a:gd name="T53" fmla="*/ 6 h 4204"/>
                  <a:gd name="T54" fmla="*/ 2 w 2013"/>
                  <a:gd name="T55" fmla="*/ 7 h 4204"/>
                  <a:gd name="T56" fmla="*/ 2 w 2013"/>
                  <a:gd name="T57" fmla="*/ 8 h 4204"/>
                  <a:gd name="T58" fmla="*/ 2 w 2013"/>
                  <a:gd name="T59" fmla="*/ 8 h 4204"/>
                  <a:gd name="T60" fmla="*/ 2 w 2013"/>
                  <a:gd name="T61" fmla="*/ 9 h 4204"/>
                  <a:gd name="T62" fmla="*/ 2 w 2013"/>
                  <a:gd name="T63" fmla="*/ 9 h 4204"/>
                  <a:gd name="T64" fmla="*/ 1 w 2013"/>
                  <a:gd name="T65" fmla="*/ 9 h 4204"/>
                  <a:gd name="T66" fmla="*/ 1 w 2013"/>
                  <a:gd name="T67" fmla="*/ 10 h 4204"/>
                  <a:gd name="T68" fmla="*/ 1 w 2013"/>
                  <a:gd name="T69" fmla="*/ 10 h 4204"/>
                  <a:gd name="T70" fmla="*/ 1 w 2013"/>
                  <a:gd name="T71" fmla="*/ 11 h 4204"/>
                  <a:gd name="T72" fmla="*/ 1 w 2013"/>
                  <a:gd name="T73" fmla="*/ 11 h 4204"/>
                  <a:gd name="T74" fmla="*/ 0 w 2013"/>
                  <a:gd name="T75" fmla="*/ 11 h 4204"/>
                  <a:gd name="T76" fmla="*/ 0 w 2013"/>
                  <a:gd name="T77" fmla="*/ 12 h 4204"/>
                  <a:gd name="T78" fmla="*/ 0 w 2013"/>
                  <a:gd name="T79" fmla="*/ 11 h 4204"/>
                  <a:gd name="T80" fmla="*/ 0 w 2013"/>
                  <a:gd name="T81" fmla="*/ 11 h 4204"/>
                  <a:gd name="T82" fmla="*/ 1 w 2013"/>
                  <a:gd name="T83" fmla="*/ 11 h 4204"/>
                  <a:gd name="T84" fmla="*/ 1 w 2013"/>
                  <a:gd name="T85" fmla="*/ 10 h 4204"/>
                  <a:gd name="T86" fmla="*/ 1 w 2013"/>
                  <a:gd name="T87" fmla="*/ 10 h 4204"/>
                  <a:gd name="T88" fmla="*/ 1 w 2013"/>
                  <a:gd name="T89" fmla="*/ 10 h 4204"/>
                  <a:gd name="T90" fmla="*/ 1 w 2013"/>
                  <a:gd name="T91" fmla="*/ 9 h 4204"/>
                  <a:gd name="T92" fmla="*/ 2 w 2013"/>
                  <a:gd name="T93" fmla="*/ 9 h 4204"/>
                  <a:gd name="T94" fmla="*/ 2 w 2013"/>
                  <a:gd name="T95" fmla="*/ 8 h 4204"/>
                  <a:gd name="T96" fmla="*/ 2 w 2013"/>
                  <a:gd name="T97" fmla="*/ 8 h 4204"/>
                  <a:gd name="T98" fmla="*/ 2 w 2013"/>
                  <a:gd name="T99" fmla="*/ 7 h 4204"/>
                  <a:gd name="T100" fmla="*/ 3 w 2013"/>
                  <a:gd name="T101" fmla="*/ 6 h 4204"/>
                  <a:gd name="T102" fmla="*/ 3 w 2013"/>
                  <a:gd name="T103" fmla="*/ 6 h 4204"/>
                  <a:gd name="T104" fmla="*/ 3 w 2013"/>
                  <a:gd name="T105" fmla="*/ 5 h 420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013" h="4204">
                    <a:moveTo>
                      <a:pt x="2013" y="16"/>
                    </a:moveTo>
                    <a:lnTo>
                      <a:pt x="1983" y="58"/>
                    </a:lnTo>
                    <a:lnTo>
                      <a:pt x="1952" y="102"/>
                    </a:lnTo>
                    <a:lnTo>
                      <a:pt x="1921" y="147"/>
                    </a:lnTo>
                    <a:lnTo>
                      <a:pt x="1892" y="194"/>
                    </a:lnTo>
                    <a:lnTo>
                      <a:pt x="1862" y="241"/>
                    </a:lnTo>
                    <a:lnTo>
                      <a:pt x="1832" y="290"/>
                    </a:lnTo>
                    <a:lnTo>
                      <a:pt x="1804" y="340"/>
                    </a:lnTo>
                    <a:lnTo>
                      <a:pt x="1775" y="391"/>
                    </a:lnTo>
                    <a:lnTo>
                      <a:pt x="1746" y="444"/>
                    </a:lnTo>
                    <a:lnTo>
                      <a:pt x="1719" y="498"/>
                    </a:lnTo>
                    <a:lnTo>
                      <a:pt x="1690" y="553"/>
                    </a:lnTo>
                    <a:lnTo>
                      <a:pt x="1662" y="608"/>
                    </a:lnTo>
                    <a:lnTo>
                      <a:pt x="1636" y="665"/>
                    </a:lnTo>
                    <a:lnTo>
                      <a:pt x="1608" y="724"/>
                    </a:lnTo>
                    <a:lnTo>
                      <a:pt x="1581" y="782"/>
                    </a:lnTo>
                    <a:lnTo>
                      <a:pt x="1554" y="841"/>
                    </a:lnTo>
                    <a:lnTo>
                      <a:pt x="1501" y="963"/>
                    </a:lnTo>
                    <a:lnTo>
                      <a:pt x="1448" y="1088"/>
                    </a:lnTo>
                    <a:lnTo>
                      <a:pt x="1396" y="1216"/>
                    </a:lnTo>
                    <a:lnTo>
                      <a:pt x="1344" y="1346"/>
                    </a:lnTo>
                    <a:lnTo>
                      <a:pt x="1292" y="1479"/>
                    </a:lnTo>
                    <a:lnTo>
                      <a:pt x="1239" y="1613"/>
                    </a:lnTo>
                    <a:lnTo>
                      <a:pt x="1187" y="1748"/>
                    </a:lnTo>
                    <a:lnTo>
                      <a:pt x="1135" y="1885"/>
                    </a:lnTo>
                    <a:lnTo>
                      <a:pt x="1112" y="1876"/>
                    </a:lnTo>
                    <a:lnTo>
                      <a:pt x="1164" y="1739"/>
                    </a:lnTo>
                    <a:lnTo>
                      <a:pt x="1216" y="1603"/>
                    </a:lnTo>
                    <a:lnTo>
                      <a:pt x="1268" y="1469"/>
                    </a:lnTo>
                    <a:lnTo>
                      <a:pt x="1320" y="1336"/>
                    </a:lnTo>
                    <a:lnTo>
                      <a:pt x="1373" y="1205"/>
                    </a:lnTo>
                    <a:lnTo>
                      <a:pt x="1425" y="1077"/>
                    </a:lnTo>
                    <a:lnTo>
                      <a:pt x="1478" y="952"/>
                    </a:lnTo>
                    <a:lnTo>
                      <a:pt x="1531" y="830"/>
                    </a:lnTo>
                    <a:lnTo>
                      <a:pt x="1558" y="770"/>
                    </a:lnTo>
                    <a:lnTo>
                      <a:pt x="1585" y="710"/>
                    </a:lnTo>
                    <a:lnTo>
                      <a:pt x="1612" y="653"/>
                    </a:lnTo>
                    <a:lnTo>
                      <a:pt x="1640" y="596"/>
                    </a:lnTo>
                    <a:lnTo>
                      <a:pt x="1667" y="540"/>
                    </a:lnTo>
                    <a:lnTo>
                      <a:pt x="1696" y="485"/>
                    </a:lnTo>
                    <a:lnTo>
                      <a:pt x="1724" y="431"/>
                    </a:lnTo>
                    <a:lnTo>
                      <a:pt x="1752" y="378"/>
                    </a:lnTo>
                    <a:lnTo>
                      <a:pt x="1781" y="327"/>
                    </a:lnTo>
                    <a:lnTo>
                      <a:pt x="1811" y="276"/>
                    </a:lnTo>
                    <a:lnTo>
                      <a:pt x="1840" y="226"/>
                    </a:lnTo>
                    <a:lnTo>
                      <a:pt x="1870" y="178"/>
                    </a:lnTo>
                    <a:lnTo>
                      <a:pt x="1900" y="132"/>
                    </a:lnTo>
                    <a:lnTo>
                      <a:pt x="1930" y="86"/>
                    </a:lnTo>
                    <a:lnTo>
                      <a:pt x="1961" y="42"/>
                    </a:lnTo>
                    <a:lnTo>
                      <a:pt x="1993" y="0"/>
                    </a:lnTo>
                    <a:lnTo>
                      <a:pt x="2013" y="16"/>
                    </a:lnTo>
                    <a:close/>
                    <a:moveTo>
                      <a:pt x="1135" y="1885"/>
                    </a:moveTo>
                    <a:lnTo>
                      <a:pt x="1077" y="2040"/>
                    </a:lnTo>
                    <a:lnTo>
                      <a:pt x="1017" y="2194"/>
                    </a:lnTo>
                    <a:lnTo>
                      <a:pt x="957" y="2350"/>
                    </a:lnTo>
                    <a:lnTo>
                      <a:pt x="896" y="2504"/>
                    </a:lnTo>
                    <a:lnTo>
                      <a:pt x="833" y="2660"/>
                    </a:lnTo>
                    <a:lnTo>
                      <a:pt x="770" y="2813"/>
                    </a:lnTo>
                    <a:lnTo>
                      <a:pt x="737" y="2889"/>
                    </a:lnTo>
                    <a:lnTo>
                      <a:pt x="704" y="2966"/>
                    </a:lnTo>
                    <a:lnTo>
                      <a:pt x="671" y="3040"/>
                    </a:lnTo>
                    <a:lnTo>
                      <a:pt x="638" y="3116"/>
                    </a:lnTo>
                    <a:lnTo>
                      <a:pt x="603" y="3190"/>
                    </a:lnTo>
                    <a:lnTo>
                      <a:pt x="569" y="3264"/>
                    </a:lnTo>
                    <a:lnTo>
                      <a:pt x="533" y="3337"/>
                    </a:lnTo>
                    <a:lnTo>
                      <a:pt x="498" y="3410"/>
                    </a:lnTo>
                    <a:lnTo>
                      <a:pt x="462" y="3482"/>
                    </a:lnTo>
                    <a:lnTo>
                      <a:pt x="425" y="3552"/>
                    </a:lnTo>
                    <a:lnTo>
                      <a:pt x="388" y="3622"/>
                    </a:lnTo>
                    <a:lnTo>
                      <a:pt x="350" y="3691"/>
                    </a:lnTo>
                    <a:lnTo>
                      <a:pt x="311" y="3760"/>
                    </a:lnTo>
                    <a:lnTo>
                      <a:pt x="272" y="3826"/>
                    </a:lnTo>
                    <a:lnTo>
                      <a:pt x="232" y="3893"/>
                    </a:lnTo>
                    <a:lnTo>
                      <a:pt x="191" y="3957"/>
                    </a:lnTo>
                    <a:lnTo>
                      <a:pt x="149" y="4021"/>
                    </a:lnTo>
                    <a:lnTo>
                      <a:pt x="107" y="4083"/>
                    </a:lnTo>
                    <a:lnTo>
                      <a:pt x="64" y="4145"/>
                    </a:lnTo>
                    <a:lnTo>
                      <a:pt x="21" y="4204"/>
                    </a:lnTo>
                    <a:lnTo>
                      <a:pt x="0" y="4189"/>
                    </a:lnTo>
                    <a:lnTo>
                      <a:pt x="44" y="4129"/>
                    </a:lnTo>
                    <a:lnTo>
                      <a:pt x="87" y="4068"/>
                    </a:lnTo>
                    <a:lnTo>
                      <a:pt x="129" y="4006"/>
                    </a:lnTo>
                    <a:lnTo>
                      <a:pt x="170" y="3943"/>
                    </a:lnTo>
                    <a:lnTo>
                      <a:pt x="210" y="3879"/>
                    </a:lnTo>
                    <a:lnTo>
                      <a:pt x="250" y="3812"/>
                    </a:lnTo>
                    <a:lnTo>
                      <a:pt x="289" y="3746"/>
                    </a:lnTo>
                    <a:lnTo>
                      <a:pt x="327" y="3678"/>
                    </a:lnTo>
                    <a:lnTo>
                      <a:pt x="365" y="3608"/>
                    </a:lnTo>
                    <a:lnTo>
                      <a:pt x="402" y="3539"/>
                    </a:lnTo>
                    <a:lnTo>
                      <a:pt x="439" y="3468"/>
                    </a:lnTo>
                    <a:lnTo>
                      <a:pt x="475" y="3397"/>
                    </a:lnTo>
                    <a:lnTo>
                      <a:pt x="511" y="3325"/>
                    </a:lnTo>
                    <a:lnTo>
                      <a:pt x="545" y="3251"/>
                    </a:lnTo>
                    <a:lnTo>
                      <a:pt x="580" y="3178"/>
                    </a:lnTo>
                    <a:lnTo>
                      <a:pt x="614" y="3104"/>
                    </a:lnTo>
                    <a:lnTo>
                      <a:pt x="648" y="3029"/>
                    </a:lnTo>
                    <a:lnTo>
                      <a:pt x="681" y="2954"/>
                    </a:lnTo>
                    <a:lnTo>
                      <a:pt x="713" y="2878"/>
                    </a:lnTo>
                    <a:lnTo>
                      <a:pt x="746" y="2802"/>
                    </a:lnTo>
                    <a:lnTo>
                      <a:pt x="810" y="2649"/>
                    </a:lnTo>
                    <a:lnTo>
                      <a:pt x="872" y="2494"/>
                    </a:lnTo>
                    <a:lnTo>
                      <a:pt x="933" y="2340"/>
                    </a:lnTo>
                    <a:lnTo>
                      <a:pt x="993" y="2185"/>
                    </a:lnTo>
                    <a:lnTo>
                      <a:pt x="1052" y="2031"/>
                    </a:lnTo>
                    <a:lnTo>
                      <a:pt x="1112" y="1876"/>
                    </a:lnTo>
                    <a:lnTo>
                      <a:pt x="1135" y="1885"/>
                    </a:lnTo>
                    <a:close/>
                  </a:path>
                </a:pathLst>
              </a:custGeom>
              <a:solidFill>
                <a:srgbClr val="A9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29" name="Freeform 424">
                <a:extLst>
                  <a:ext uri="{FF2B5EF4-FFF2-40B4-BE49-F238E27FC236}">
                    <a16:creationId xmlns:a16="http://schemas.microsoft.com/office/drawing/2014/main" id="{E7CDA920-27B2-4516-96C0-5FD7BDBD08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24" y="1402"/>
                <a:ext cx="104" cy="218"/>
              </a:xfrm>
              <a:custGeom>
                <a:avLst/>
                <a:gdLst>
                  <a:gd name="T0" fmla="*/ 5 w 1971"/>
                  <a:gd name="T1" fmla="*/ 0 h 4143"/>
                  <a:gd name="T2" fmla="*/ 5 w 1971"/>
                  <a:gd name="T3" fmla="*/ 0 h 4143"/>
                  <a:gd name="T4" fmla="*/ 5 w 1971"/>
                  <a:gd name="T5" fmla="*/ 1 h 4143"/>
                  <a:gd name="T6" fmla="*/ 5 w 1971"/>
                  <a:gd name="T7" fmla="*/ 1 h 4143"/>
                  <a:gd name="T8" fmla="*/ 5 w 1971"/>
                  <a:gd name="T9" fmla="*/ 1 h 4143"/>
                  <a:gd name="T10" fmla="*/ 5 w 1971"/>
                  <a:gd name="T11" fmla="*/ 2 h 4143"/>
                  <a:gd name="T12" fmla="*/ 4 w 1971"/>
                  <a:gd name="T13" fmla="*/ 2 h 4143"/>
                  <a:gd name="T14" fmla="*/ 4 w 1971"/>
                  <a:gd name="T15" fmla="*/ 3 h 4143"/>
                  <a:gd name="T16" fmla="*/ 4 w 1971"/>
                  <a:gd name="T17" fmla="*/ 4 h 4143"/>
                  <a:gd name="T18" fmla="*/ 3 w 1971"/>
                  <a:gd name="T19" fmla="*/ 4 h 4143"/>
                  <a:gd name="T20" fmla="*/ 3 w 1971"/>
                  <a:gd name="T21" fmla="*/ 5 h 4143"/>
                  <a:gd name="T22" fmla="*/ 3 w 1971"/>
                  <a:gd name="T23" fmla="*/ 5 h 4143"/>
                  <a:gd name="T24" fmla="*/ 3 w 1971"/>
                  <a:gd name="T25" fmla="*/ 5 h 4143"/>
                  <a:gd name="T26" fmla="*/ 4 w 1971"/>
                  <a:gd name="T27" fmla="*/ 4 h 4143"/>
                  <a:gd name="T28" fmla="*/ 4 w 1971"/>
                  <a:gd name="T29" fmla="*/ 3 h 4143"/>
                  <a:gd name="T30" fmla="*/ 4 w 1971"/>
                  <a:gd name="T31" fmla="*/ 3 h 4143"/>
                  <a:gd name="T32" fmla="*/ 4 w 1971"/>
                  <a:gd name="T33" fmla="*/ 2 h 4143"/>
                  <a:gd name="T34" fmla="*/ 5 w 1971"/>
                  <a:gd name="T35" fmla="*/ 2 h 4143"/>
                  <a:gd name="T36" fmla="*/ 5 w 1971"/>
                  <a:gd name="T37" fmla="*/ 1 h 4143"/>
                  <a:gd name="T38" fmla="*/ 5 w 1971"/>
                  <a:gd name="T39" fmla="*/ 1 h 4143"/>
                  <a:gd name="T40" fmla="*/ 5 w 1971"/>
                  <a:gd name="T41" fmla="*/ 1 h 4143"/>
                  <a:gd name="T42" fmla="*/ 5 w 1971"/>
                  <a:gd name="T43" fmla="*/ 0 h 4143"/>
                  <a:gd name="T44" fmla="*/ 5 w 1971"/>
                  <a:gd name="T45" fmla="*/ 0 h 4143"/>
                  <a:gd name="T46" fmla="*/ 3 w 1971"/>
                  <a:gd name="T47" fmla="*/ 5 h 4143"/>
                  <a:gd name="T48" fmla="*/ 3 w 1971"/>
                  <a:gd name="T49" fmla="*/ 6 h 4143"/>
                  <a:gd name="T50" fmla="*/ 2 w 1971"/>
                  <a:gd name="T51" fmla="*/ 7 h 4143"/>
                  <a:gd name="T52" fmla="*/ 2 w 1971"/>
                  <a:gd name="T53" fmla="*/ 8 h 4143"/>
                  <a:gd name="T54" fmla="*/ 2 w 1971"/>
                  <a:gd name="T55" fmla="*/ 8 h 4143"/>
                  <a:gd name="T56" fmla="*/ 2 w 1971"/>
                  <a:gd name="T57" fmla="*/ 9 h 4143"/>
                  <a:gd name="T58" fmla="*/ 2 w 1971"/>
                  <a:gd name="T59" fmla="*/ 9 h 4143"/>
                  <a:gd name="T60" fmla="*/ 1 w 1971"/>
                  <a:gd name="T61" fmla="*/ 9 h 4143"/>
                  <a:gd name="T62" fmla="*/ 1 w 1971"/>
                  <a:gd name="T63" fmla="*/ 10 h 4143"/>
                  <a:gd name="T64" fmla="*/ 1 w 1971"/>
                  <a:gd name="T65" fmla="*/ 10 h 4143"/>
                  <a:gd name="T66" fmla="*/ 1 w 1971"/>
                  <a:gd name="T67" fmla="*/ 10 h 4143"/>
                  <a:gd name="T68" fmla="*/ 1 w 1971"/>
                  <a:gd name="T69" fmla="*/ 11 h 4143"/>
                  <a:gd name="T70" fmla="*/ 0 w 1971"/>
                  <a:gd name="T71" fmla="*/ 11 h 4143"/>
                  <a:gd name="T72" fmla="*/ 0 w 1971"/>
                  <a:gd name="T73" fmla="*/ 11 h 4143"/>
                  <a:gd name="T74" fmla="*/ 0 w 1971"/>
                  <a:gd name="T75" fmla="*/ 11 h 4143"/>
                  <a:gd name="T76" fmla="*/ 0 w 1971"/>
                  <a:gd name="T77" fmla="*/ 11 h 4143"/>
                  <a:gd name="T78" fmla="*/ 1 w 1971"/>
                  <a:gd name="T79" fmla="*/ 11 h 4143"/>
                  <a:gd name="T80" fmla="*/ 1 w 1971"/>
                  <a:gd name="T81" fmla="*/ 10 h 4143"/>
                  <a:gd name="T82" fmla="*/ 1 w 1971"/>
                  <a:gd name="T83" fmla="*/ 10 h 4143"/>
                  <a:gd name="T84" fmla="*/ 1 w 1971"/>
                  <a:gd name="T85" fmla="*/ 10 h 4143"/>
                  <a:gd name="T86" fmla="*/ 1 w 1971"/>
                  <a:gd name="T87" fmla="*/ 9 h 4143"/>
                  <a:gd name="T88" fmla="*/ 2 w 1971"/>
                  <a:gd name="T89" fmla="*/ 9 h 4143"/>
                  <a:gd name="T90" fmla="*/ 2 w 1971"/>
                  <a:gd name="T91" fmla="*/ 8 h 4143"/>
                  <a:gd name="T92" fmla="*/ 2 w 1971"/>
                  <a:gd name="T93" fmla="*/ 8 h 4143"/>
                  <a:gd name="T94" fmla="*/ 2 w 1971"/>
                  <a:gd name="T95" fmla="*/ 7 h 4143"/>
                  <a:gd name="T96" fmla="*/ 2 w 1971"/>
                  <a:gd name="T97" fmla="*/ 7 h 4143"/>
                  <a:gd name="T98" fmla="*/ 3 w 1971"/>
                  <a:gd name="T99" fmla="*/ 6 h 4143"/>
                  <a:gd name="T100" fmla="*/ 3 w 1971"/>
                  <a:gd name="T101" fmla="*/ 5 h 414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971" h="4143">
                    <a:moveTo>
                      <a:pt x="1971" y="13"/>
                    </a:moveTo>
                    <a:lnTo>
                      <a:pt x="1938" y="64"/>
                    </a:lnTo>
                    <a:lnTo>
                      <a:pt x="1906" y="116"/>
                    </a:lnTo>
                    <a:lnTo>
                      <a:pt x="1875" y="170"/>
                    </a:lnTo>
                    <a:lnTo>
                      <a:pt x="1844" y="223"/>
                    </a:lnTo>
                    <a:lnTo>
                      <a:pt x="1813" y="277"/>
                    </a:lnTo>
                    <a:lnTo>
                      <a:pt x="1783" y="332"/>
                    </a:lnTo>
                    <a:lnTo>
                      <a:pt x="1753" y="387"/>
                    </a:lnTo>
                    <a:lnTo>
                      <a:pt x="1723" y="444"/>
                    </a:lnTo>
                    <a:lnTo>
                      <a:pt x="1695" y="501"/>
                    </a:lnTo>
                    <a:lnTo>
                      <a:pt x="1666" y="558"/>
                    </a:lnTo>
                    <a:lnTo>
                      <a:pt x="1637" y="616"/>
                    </a:lnTo>
                    <a:lnTo>
                      <a:pt x="1609" y="675"/>
                    </a:lnTo>
                    <a:lnTo>
                      <a:pt x="1553" y="794"/>
                    </a:lnTo>
                    <a:lnTo>
                      <a:pt x="1500" y="914"/>
                    </a:lnTo>
                    <a:lnTo>
                      <a:pt x="1447" y="1037"/>
                    </a:lnTo>
                    <a:lnTo>
                      <a:pt x="1394" y="1161"/>
                    </a:lnTo>
                    <a:lnTo>
                      <a:pt x="1342" y="1287"/>
                    </a:lnTo>
                    <a:lnTo>
                      <a:pt x="1291" y="1413"/>
                    </a:lnTo>
                    <a:lnTo>
                      <a:pt x="1241" y="1541"/>
                    </a:lnTo>
                    <a:lnTo>
                      <a:pt x="1190" y="1669"/>
                    </a:lnTo>
                    <a:lnTo>
                      <a:pt x="1140" y="1799"/>
                    </a:lnTo>
                    <a:lnTo>
                      <a:pt x="1090" y="1928"/>
                    </a:lnTo>
                    <a:lnTo>
                      <a:pt x="1066" y="1918"/>
                    </a:lnTo>
                    <a:lnTo>
                      <a:pt x="1116" y="1788"/>
                    </a:lnTo>
                    <a:lnTo>
                      <a:pt x="1166" y="1659"/>
                    </a:lnTo>
                    <a:lnTo>
                      <a:pt x="1217" y="1530"/>
                    </a:lnTo>
                    <a:lnTo>
                      <a:pt x="1268" y="1403"/>
                    </a:lnTo>
                    <a:lnTo>
                      <a:pt x="1319" y="1276"/>
                    </a:lnTo>
                    <a:lnTo>
                      <a:pt x="1370" y="1150"/>
                    </a:lnTo>
                    <a:lnTo>
                      <a:pt x="1423" y="1026"/>
                    </a:lnTo>
                    <a:lnTo>
                      <a:pt x="1477" y="903"/>
                    </a:lnTo>
                    <a:lnTo>
                      <a:pt x="1531" y="781"/>
                    </a:lnTo>
                    <a:lnTo>
                      <a:pt x="1586" y="663"/>
                    </a:lnTo>
                    <a:lnTo>
                      <a:pt x="1614" y="604"/>
                    </a:lnTo>
                    <a:lnTo>
                      <a:pt x="1642" y="546"/>
                    </a:lnTo>
                    <a:lnTo>
                      <a:pt x="1671" y="488"/>
                    </a:lnTo>
                    <a:lnTo>
                      <a:pt x="1701" y="431"/>
                    </a:lnTo>
                    <a:lnTo>
                      <a:pt x="1730" y="374"/>
                    </a:lnTo>
                    <a:lnTo>
                      <a:pt x="1760" y="319"/>
                    </a:lnTo>
                    <a:lnTo>
                      <a:pt x="1791" y="264"/>
                    </a:lnTo>
                    <a:lnTo>
                      <a:pt x="1821" y="209"/>
                    </a:lnTo>
                    <a:lnTo>
                      <a:pt x="1852" y="156"/>
                    </a:lnTo>
                    <a:lnTo>
                      <a:pt x="1884" y="103"/>
                    </a:lnTo>
                    <a:lnTo>
                      <a:pt x="1917" y="51"/>
                    </a:lnTo>
                    <a:lnTo>
                      <a:pt x="1949" y="0"/>
                    </a:lnTo>
                    <a:lnTo>
                      <a:pt x="1971" y="13"/>
                    </a:lnTo>
                    <a:close/>
                    <a:moveTo>
                      <a:pt x="1090" y="1928"/>
                    </a:moveTo>
                    <a:lnTo>
                      <a:pt x="1032" y="2076"/>
                    </a:lnTo>
                    <a:lnTo>
                      <a:pt x="975" y="2225"/>
                    </a:lnTo>
                    <a:lnTo>
                      <a:pt x="916" y="2374"/>
                    </a:lnTo>
                    <a:lnTo>
                      <a:pt x="857" y="2521"/>
                    </a:lnTo>
                    <a:lnTo>
                      <a:pt x="797" y="2668"/>
                    </a:lnTo>
                    <a:lnTo>
                      <a:pt x="735" y="2814"/>
                    </a:lnTo>
                    <a:lnTo>
                      <a:pt x="705" y="2886"/>
                    </a:lnTo>
                    <a:lnTo>
                      <a:pt x="673" y="2958"/>
                    </a:lnTo>
                    <a:lnTo>
                      <a:pt x="641" y="3030"/>
                    </a:lnTo>
                    <a:lnTo>
                      <a:pt x="609" y="3101"/>
                    </a:lnTo>
                    <a:lnTo>
                      <a:pt x="577" y="3172"/>
                    </a:lnTo>
                    <a:lnTo>
                      <a:pt x="544" y="3241"/>
                    </a:lnTo>
                    <a:lnTo>
                      <a:pt x="510" y="3311"/>
                    </a:lnTo>
                    <a:lnTo>
                      <a:pt x="476" y="3380"/>
                    </a:lnTo>
                    <a:lnTo>
                      <a:pt x="442" y="3448"/>
                    </a:lnTo>
                    <a:lnTo>
                      <a:pt x="407" y="3515"/>
                    </a:lnTo>
                    <a:lnTo>
                      <a:pt x="371" y="3582"/>
                    </a:lnTo>
                    <a:lnTo>
                      <a:pt x="335" y="3648"/>
                    </a:lnTo>
                    <a:lnTo>
                      <a:pt x="298" y="3713"/>
                    </a:lnTo>
                    <a:lnTo>
                      <a:pt x="260" y="3777"/>
                    </a:lnTo>
                    <a:lnTo>
                      <a:pt x="223" y="3840"/>
                    </a:lnTo>
                    <a:lnTo>
                      <a:pt x="184" y="3902"/>
                    </a:lnTo>
                    <a:lnTo>
                      <a:pt x="144" y="3964"/>
                    </a:lnTo>
                    <a:lnTo>
                      <a:pt x="104" y="4025"/>
                    </a:lnTo>
                    <a:lnTo>
                      <a:pt x="63" y="4085"/>
                    </a:lnTo>
                    <a:lnTo>
                      <a:pt x="21" y="4143"/>
                    </a:lnTo>
                    <a:lnTo>
                      <a:pt x="0" y="4128"/>
                    </a:lnTo>
                    <a:lnTo>
                      <a:pt x="41" y="4069"/>
                    </a:lnTo>
                    <a:lnTo>
                      <a:pt x="82" y="4010"/>
                    </a:lnTo>
                    <a:lnTo>
                      <a:pt x="123" y="3950"/>
                    </a:lnTo>
                    <a:lnTo>
                      <a:pt x="162" y="3888"/>
                    </a:lnTo>
                    <a:lnTo>
                      <a:pt x="201" y="3826"/>
                    </a:lnTo>
                    <a:lnTo>
                      <a:pt x="239" y="3763"/>
                    </a:lnTo>
                    <a:lnTo>
                      <a:pt x="276" y="3699"/>
                    </a:lnTo>
                    <a:lnTo>
                      <a:pt x="313" y="3634"/>
                    </a:lnTo>
                    <a:lnTo>
                      <a:pt x="348" y="3568"/>
                    </a:lnTo>
                    <a:lnTo>
                      <a:pt x="384" y="3501"/>
                    </a:lnTo>
                    <a:lnTo>
                      <a:pt x="419" y="3435"/>
                    </a:lnTo>
                    <a:lnTo>
                      <a:pt x="454" y="3366"/>
                    </a:lnTo>
                    <a:lnTo>
                      <a:pt x="488" y="3298"/>
                    </a:lnTo>
                    <a:lnTo>
                      <a:pt x="521" y="3229"/>
                    </a:lnTo>
                    <a:lnTo>
                      <a:pt x="554" y="3160"/>
                    </a:lnTo>
                    <a:lnTo>
                      <a:pt x="586" y="3089"/>
                    </a:lnTo>
                    <a:lnTo>
                      <a:pt x="619" y="3018"/>
                    </a:lnTo>
                    <a:lnTo>
                      <a:pt x="650" y="2947"/>
                    </a:lnTo>
                    <a:lnTo>
                      <a:pt x="681" y="2875"/>
                    </a:lnTo>
                    <a:lnTo>
                      <a:pt x="713" y="2802"/>
                    </a:lnTo>
                    <a:lnTo>
                      <a:pt x="773" y="2657"/>
                    </a:lnTo>
                    <a:lnTo>
                      <a:pt x="834" y="2511"/>
                    </a:lnTo>
                    <a:lnTo>
                      <a:pt x="892" y="2363"/>
                    </a:lnTo>
                    <a:lnTo>
                      <a:pt x="950" y="2215"/>
                    </a:lnTo>
                    <a:lnTo>
                      <a:pt x="1009" y="2067"/>
                    </a:lnTo>
                    <a:lnTo>
                      <a:pt x="1066" y="1918"/>
                    </a:lnTo>
                    <a:lnTo>
                      <a:pt x="1090" y="1928"/>
                    </a:lnTo>
                    <a:close/>
                  </a:path>
                </a:pathLst>
              </a:custGeom>
              <a:solidFill>
                <a:srgbClr val="A0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30" name="Freeform 425">
                <a:extLst>
                  <a:ext uri="{FF2B5EF4-FFF2-40B4-BE49-F238E27FC236}">
                    <a16:creationId xmlns:a16="http://schemas.microsoft.com/office/drawing/2014/main" id="{0D91A43A-0B71-4EC2-8BBE-A09415D75F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28" y="1402"/>
                <a:ext cx="101" cy="215"/>
              </a:xfrm>
              <a:custGeom>
                <a:avLst/>
                <a:gdLst>
                  <a:gd name="T0" fmla="*/ 5 w 1928"/>
                  <a:gd name="T1" fmla="*/ 0 h 4081"/>
                  <a:gd name="T2" fmla="*/ 5 w 1928"/>
                  <a:gd name="T3" fmla="*/ 1 h 4081"/>
                  <a:gd name="T4" fmla="*/ 5 w 1928"/>
                  <a:gd name="T5" fmla="*/ 1 h 4081"/>
                  <a:gd name="T6" fmla="*/ 4 w 1928"/>
                  <a:gd name="T7" fmla="*/ 2 h 4081"/>
                  <a:gd name="T8" fmla="*/ 4 w 1928"/>
                  <a:gd name="T9" fmla="*/ 2 h 4081"/>
                  <a:gd name="T10" fmla="*/ 4 w 1928"/>
                  <a:gd name="T11" fmla="*/ 3 h 4081"/>
                  <a:gd name="T12" fmla="*/ 4 w 1928"/>
                  <a:gd name="T13" fmla="*/ 4 h 4081"/>
                  <a:gd name="T14" fmla="*/ 3 w 1928"/>
                  <a:gd name="T15" fmla="*/ 4 h 4081"/>
                  <a:gd name="T16" fmla="*/ 3 w 1928"/>
                  <a:gd name="T17" fmla="*/ 5 h 4081"/>
                  <a:gd name="T18" fmla="*/ 3 w 1928"/>
                  <a:gd name="T19" fmla="*/ 5 h 4081"/>
                  <a:gd name="T20" fmla="*/ 3 w 1928"/>
                  <a:gd name="T21" fmla="*/ 5 h 4081"/>
                  <a:gd name="T22" fmla="*/ 3 w 1928"/>
                  <a:gd name="T23" fmla="*/ 4 h 4081"/>
                  <a:gd name="T24" fmla="*/ 4 w 1928"/>
                  <a:gd name="T25" fmla="*/ 3 h 4081"/>
                  <a:gd name="T26" fmla="*/ 4 w 1928"/>
                  <a:gd name="T27" fmla="*/ 3 h 4081"/>
                  <a:gd name="T28" fmla="*/ 4 w 1928"/>
                  <a:gd name="T29" fmla="*/ 2 h 4081"/>
                  <a:gd name="T30" fmla="*/ 5 w 1928"/>
                  <a:gd name="T31" fmla="*/ 1 h 4081"/>
                  <a:gd name="T32" fmla="*/ 5 w 1928"/>
                  <a:gd name="T33" fmla="*/ 1 h 4081"/>
                  <a:gd name="T34" fmla="*/ 5 w 1928"/>
                  <a:gd name="T35" fmla="*/ 0 h 4081"/>
                  <a:gd name="T36" fmla="*/ 5 w 1928"/>
                  <a:gd name="T37" fmla="*/ 0 h 4081"/>
                  <a:gd name="T38" fmla="*/ 3 w 1928"/>
                  <a:gd name="T39" fmla="*/ 5 h 4081"/>
                  <a:gd name="T40" fmla="*/ 3 w 1928"/>
                  <a:gd name="T41" fmla="*/ 6 h 4081"/>
                  <a:gd name="T42" fmla="*/ 2 w 1928"/>
                  <a:gd name="T43" fmla="*/ 7 h 4081"/>
                  <a:gd name="T44" fmla="*/ 2 w 1928"/>
                  <a:gd name="T45" fmla="*/ 8 h 4081"/>
                  <a:gd name="T46" fmla="*/ 2 w 1928"/>
                  <a:gd name="T47" fmla="*/ 9 h 4081"/>
                  <a:gd name="T48" fmla="*/ 1 w 1928"/>
                  <a:gd name="T49" fmla="*/ 9 h 4081"/>
                  <a:gd name="T50" fmla="*/ 1 w 1928"/>
                  <a:gd name="T51" fmla="*/ 9 h 4081"/>
                  <a:gd name="T52" fmla="*/ 1 w 1928"/>
                  <a:gd name="T53" fmla="*/ 10 h 4081"/>
                  <a:gd name="T54" fmla="*/ 1 w 1928"/>
                  <a:gd name="T55" fmla="*/ 10 h 4081"/>
                  <a:gd name="T56" fmla="*/ 1 w 1928"/>
                  <a:gd name="T57" fmla="*/ 10 h 4081"/>
                  <a:gd name="T58" fmla="*/ 0 w 1928"/>
                  <a:gd name="T59" fmla="*/ 11 h 4081"/>
                  <a:gd name="T60" fmla="*/ 0 w 1928"/>
                  <a:gd name="T61" fmla="*/ 11 h 4081"/>
                  <a:gd name="T62" fmla="*/ 0 w 1928"/>
                  <a:gd name="T63" fmla="*/ 11 h 4081"/>
                  <a:gd name="T64" fmla="*/ 0 w 1928"/>
                  <a:gd name="T65" fmla="*/ 11 h 4081"/>
                  <a:gd name="T66" fmla="*/ 0 w 1928"/>
                  <a:gd name="T67" fmla="*/ 11 h 4081"/>
                  <a:gd name="T68" fmla="*/ 1 w 1928"/>
                  <a:gd name="T69" fmla="*/ 10 h 4081"/>
                  <a:gd name="T70" fmla="*/ 1 w 1928"/>
                  <a:gd name="T71" fmla="*/ 10 h 4081"/>
                  <a:gd name="T72" fmla="*/ 1 w 1928"/>
                  <a:gd name="T73" fmla="*/ 10 h 4081"/>
                  <a:gd name="T74" fmla="*/ 1 w 1928"/>
                  <a:gd name="T75" fmla="*/ 9 h 4081"/>
                  <a:gd name="T76" fmla="*/ 1 w 1928"/>
                  <a:gd name="T77" fmla="*/ 9 h 4081"/>
                  <a:gd name="T78" fmla="*/ 1 w 1928"/>
                  <a:gd name="T79" fmla="*/ 9 h 4081"/>
                  <a:gd name="T80" fmla="*/ 2 w 1928"/>
                  <a:gd name="T81" fmla="*/ 8 h 4081"/>
                  <a:gd name="T82" fmla="*/ 2 w 1928"/>
                  <a:gd name="T83" fmla="*/ 7 h 4081"/>
                  <a:gd name="T84" fmla="*/ 2 w 1928"/>
                  <a:gd name="T85" fmla="*/ 7 h 4081"/>
                  <a:gd name="T86" fmla="*/ 3 w 1928"/>
                  <a:gd name="T87" fmla="*/ 6 h 4081"/>
                  <a:gd name="T88" fmla="*/ 3 w 1928"/>
                  <a:gd name="T89" fmla="*/ 5 h 408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928" h="4081">
                    <a:moveTo>
                      <a:pt x="1928" y="13"/>
                    </a:moveTo>
                    <a:lnTo>
                      <a:pt x="1895" y="73"/>
                    </a:lnTo>
                    <a:lnTo>
                      <a:pt x="1862" y="132"/>
                    </a:lnTo>
                    <a:lnTo>
                      <a:pt x="1829" y="191"/>
                    </a:lnTo>
                    <a:lnTo>
                      <a:pt x="1797" y="252"/>
                    </a:lnTo>
                    <a:lnTo>
                      <a:pt x="1735" y="371"/>
                    </a:lnTo>
                    <a:lnTo>
                      <a:pt x="1675" y="492"/>
                    </a:lnTo>
                    <a:lnTo>
                      <a:pt x="1616" y="614"/>
                    </a:lnTo>
                    <a:lnTo>
                      <a:pt x="1559" y="736"/>
                    </a:lnTo>
                    <a:lnTo>
                      <a:pt x="1504" y="858"/>
                    </a:lnTo>
                    <a:lnTo>
                      <a:pt x="1449" y="979"/>
                    </a:lnTo>
                    <a:lnTo>
                      <a:pt x="1397" y="1102"/>
                    </a:lnTo>
                    <a:lnTo>
                      <a:pt x="1345" y="1225"/>
                    </a:lnTo>
                    <a:lnTo>
                      <a:pt x="1295" y="1347"/>
                    </a:lnTo>
                    <a:lnTo>
                      <a:pt x="1245" y="1469"/>
                    </a:lnTo>
                    <a:lnTo>
                      <a:pt x="1196" y="1591"/>
                    </a:lnTo>
                    <a:lnTo>
                      <a:pt x="1147" y="1713"/>
                    </a:lnTo>
                    <a:lnTo>
                      <a:pt x="1099" y="1835"/>
                    </a:lnTo>
                    <a:lnTo>
                      <a:pt x="1051" y="1957"/>
                    </a:lnTo>
                    <a:lnTo>
                      <a:pt x="1028" y="1946"/>
                    </a:lnTo>
                    <a:lnTo>
                      <a:pt x="1075" y="1826"/>
                    </a:lnTo>
                    <a:lnTo>
                      <a:pt x="1123" y="1704"/>
                    </a:lnTo>
                    <a:lnTo>
                      <a:pt x="1172" y="1582"/>
                    </a:lnTo>
                    <a:lnTo>
                      <a:pt x="1221" y="1459"/>
                    </a:lnTo>
                    <a:lnTo>
                      <a:pt x="1270" y="1336"/>
                    </a:lnTo>
                    <a:lnTo>
                      <a:pt x="1321" y="1214"/>
                    </a:lnTo>
                    <a:lnTo>
                      <a:pt x="1373" y="1092"/>
                    </a:lnTo>
                    <a:lnTo>
                      <a:pt x="1426" y="969"/>
                    </a:lnTo>
                    <a:lnTo>
                      <a:pt x="1480" y="846"/>
                    </a:lnTo>
                    <a:lnTo>
                      <a:pt x="1535" y="724"/>
                    </a:lnTo>
                    <a:lnTo>
                      <a:pt x="1593" y="603"/>
                    </a:lnTo>
                    <a:lnTo>
                      <a:pt x="1651" y="481"/>
                    </a:lnTo>
                    <a:lnTo>
                      <a:pt x="1711" y="359"/>
                    </a:lnTo>
                    <a:lnTo>
                      <a:pt x="1774" y="239"/>
                    </a:lnTo>
                    <a:lnTo>
                      <a:pt x="1807" y="179"/>
                    </a:lnTo>
                    <a:lnTo>
                      <a:pt x="1838" y="120"/>
                    </a:lnTo>
                    <a:lnTo>
                      <a:pt x="1872" y="59"/>
                    </a:lnTo>
                    <a:lnTo>
                      <a:pt x="1906" y="0"/>
                    </a:lnTo>
                    <a:lnTo>
                      <a:pt x="1928" y="13"/>
                    </a:lnTo>
                    <a:close/>
                    <a:moveTo>
                      <a:pt x="1051" y="1957"/>
                    </a:moveTo>
                    <a:lnTo>
                      <a:pt x="995" y="2101"/>
                    </a:lnTo>
                    <a:lnTo>
                      <a:pt x="938" y="2245"/>
                    </a:lnTo>
                    <a:lnTo>
                      <a:pt x="880" y="2387"/>
                    </a:lnTo>
                    <a:lnTo>
                      <a:pt x="823" y="2530"/>
                    </a:lnTo>
                    <a:lnTo>
                      <a:pt x="765" y="2670"/>
                    </a:lnTo>
                    <a:lnTo>
                      <a:pt x="706" y="2808"/>
                    </a:lnTo>
                    <a:lnTo>
                      <a:pt x="646" y="2945"/>
                    </a:lnTo>
                    <a:lnTo>
                      <a:pt x="584" y="3080"/>
                    </a:lnTo>
                    <a:lnTo>
                      <a:pt x="554" y="3148"/>
                    </a:lnTo>
                    <a:lnTo>
                      <a:pt x="522" y="3214"/>
                    </a:lnTo>
                    <a:lnTo>
                      <a:pt x="490" y="3280"/>
                    </a:lnTo>
                    <a:lnTo>
                      <a:pt x="458" y="3345"/>
                    </a:lnTo>
                    <a:lnTo>
                      <a:pt x="425" y="3410"/>
                    </a:lnTo>
                    <a:lnTo>
                      <a:pt x="391" y="3474"/>
                    </a:lnTo>
                    <a:lnTo>
                      <a:pt x="357" y="3537"/>
                    </a:lnTo>
                    <a:lnTo>
                      <a:pt x="322" y="3601"/>
                    </a:lnTo>
                    <a:lnTo>
                      <a:pt x="287" y="3663"/>
                    </a:lnTo>
                    <a:lnTo>
                      <a:pt x="251" y="3725"/>
                    </a:lnTo>
                    <a:lnTo>
                      <a:pt x="215" y="3786"/>
                    </a:lnTo>
                    <a:lnTo>
                      <a:pt x="177" y="3847"/>
                    </a:lnTo>
                    <a:lnTo>
                      <a:pt x="139" y="3906"/>
                    </a:lnTo>
                    <a:lnTo>
                      <a:pt x="100" y="3965"/>
                    </a:lnTo>
                    <a:lnTo>
                      <a:pt x="61" y="4024"/>
                    </a:lnTo>
                    <a:lnTo>
                      <a:pt x="20" y="4081"/>
                    </a:lnTo>
                    <a:lnTo>
                      <a:pt x="0" y="4066"/>
                    </a:lnTo>
                    <a:lnTo>
                      <a:pt x="40" y="4008"/>
                    </a:lnTo>
                    <a:lnTo>
                      <a:pt x="79" y="3951"/>
                    </a:lnTo>
                    <a:lnTo>
                      <a:pt x="118" y="3892"/>
                    </a:lnTo>
                    <a:lnTo>
                      <a:pt x="156" y="3832"/>
                    </a:lnTo>
                    <a:lnTo>
                      <a:pt x="192" y="3773"/>
                    </a:lnTo>
                    <a:lnTo>
                      <a:pt x="229" y="3711"/>
                    </a:lnTo>
                    <a:lnTo>
                      <a:pt x="265" y="3650"/>
                    </a:lnTo>
                    <a:lnTo>
                      <a:pt x="300" y="3588"/>
                    </a:lnTo>
                    <a:lnTo>
                      <a:pt x="335" y="3525"/>
                    </a:lnTo>
                    <a:lnTo>
                      <a:pt x="368" y="3462"/>
                    </a:lnTo>
                    <a:lnTo>
                      <a:pt x="402" y="3397"/>
                    </a:lnTo>
                    <a:lnTo>
                      <a:pt x="435" y="3333"/>
                    </a:lnTo>
                    <a:lnTo>
                      <a:pt x="467" y="3267"/>
                    </a:lnTo>
                    <a:lnTo>
                      <a:pt x="499" y="3202"/>
                    </a:lnTo>
                    <a:lnTo>
                      <a:pt x="530" y="3135"/>
                    </a:lnTo>
                    <a:lnTo>
                      <a:pt x="562" y="3069"/>
                    </a:lnTo>
                    <a:lnTo>
                      <a:pt x="622" y="2934"/>
                    </a:lnTo>
                    <a:lnTo>
                      <a:pt x="683" y="2797"/>
                    </a:lnTo>
                    <a:lnTo>
                      <a:pt x="741" y="2658"/>
                    </a:lnTo>
                    <a:lnTo>
                      <a:pt x="799" y="2518"/>
                    </a:lnTo>
                    <a:lnTo>
                      <a:pt x="857" y="2377"/>
                    </a:lnTo>
                    <a:lnTo>
                      <a:pt x="914" y="2235"/>
                    </a:lnTo>
                    <a:lnTo>
                      <a:pt x="970" y="2092"/>
                    </a:lnTo>
                    <a:lnTo>
                      <a:pt x="1028" y="1946"/>
                    </a:lnTo>
                    <a:lnTo>
                      <a:pt x="1051" y="1957"/>
                    </a:lnTo>
                    <a:close/>
                  </a:path>
                </a:pathLst>
              </a:custGeom>
              <a:solidFill>
                <a:srgbClr val="958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31" name="Freeform 426">
                <a:extLst>
                  <a:ext uri="{FF2B5EF4-FFF2-40B4-BE49-F238E27FC236}">
                    <a16:creationId xmlns:a16="http://schemas.microsoft.com/office/drawing/2014/main" id="{31269EA7-0EC1-4C68-A5ED-2E9E15032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4" y="1390"/>
                <a:ext cx="131" cy="244"/>
              </a:xfrm>
              <a:custGeom>
                <a:avLst/>
                <a:gdLst>
                  <a:gd name="T0" fmla="*/ 7 w 2488"/>
                  <a:gd name="T1" fmla="*/ 0 h 4637"/>
                  <a:gd name="T2" fmla="*/ 7 w 2488"/>
                  <a:gd name="T3" fmla="*/ 0 h 4637"/>
                  <a:gd name="T4" fmla="*/ 7 w 2488"/>
                  <a:gd name="T5" fmla="*/ 0 h 4637"/>
                  <a:gd name="T6" fmla="*/ 7 w 2488"/>
                  <a:gd name="T7" fmla="*/ 1 h 4637"/>
                  <a:gd name="T8" fmla="*/ 7 w 2488"/>
                  <a:gd name="T9" fmla="*/ 1 h 4637"/>
                  <a:gd name="T10" fmla="*/ 7 w 2488"/>
                  <a:gd name="T11" fmla="*/ 2 h 4637"/>
                  <a:gd name="T12" fmla="*/ 6 w 2488"/>
                  <a:gd name="T13" fmla="*/ 2 h 4637"/>
                  <a:gd name="T14" fmla="*/ 5 w 2488"/>
                  <a:gd name="T15" fmla="*/ 3 h 4637"/>
                  <a:gd name="T16" fmla="*/ 5 w 2488"/>
                  <a:gd name="T17" fmla="*/ 4 h 4637"/>
                  <a:gd name="T18" fmla="*/ 4 w 2488"/>
                  <a:gd name="T19" fmla="*/ 6 h 4637"/>
                  <a:gd name="T20" fmla="*/ 4 w 2488"/>
                  <a:gd name="T21" fmla="*/ 8 h 4637"/>
                  <a:gd name="T22" fmla="*/ 3 w 2488"/>
                  <a:gd name="T23" fmla="*/ 9 h 4637"/>
                  <a:gd name="T24" fmla="*/ 3 w 2488"/>
                  <a:gd name="T25" fmla="*/ 8 h 4637"/>
                  <a:gd name="T26" fmla="*/ 4 w 2488"/>
                  <a:gd name="T27" fmla="*/ 6 h 4637"/>
                  <a:gd name="T28" fmla="*/ 4 w 2488"/>
                  <a:gd name="T29" fmla="*/ 6 h 4637"/>
                  <a:gd name="T30" fmla="*/ 5 w 2488"/>
                  <a:gd name="T31" fmla="*/ 4 h 4637"/>
                  <a:gd name="T32" fmla="*/ 5 w 2488"/>
                  <a:gd name="T33" fmla="*/ 4 h 4637"/>
                  <a:gd name="T34" fmla="*/ 5 w 2488"/>
                  <a:gd name="T35" fmla="*/ 3 h 4637"/>
                  <a:gd name="T36" fmla="*/ 6 w 2488"/>
                  <a:gd name="T37" fmla="*/ 2 h 4637"/>
                  <a:gd name="T38" fmla="*/ 6 w 2488"/>
                  <a:gd name="T39" fmla="*/ 1 h 4637"/>
                  <a:gd name="T40" fmla="*/ 6 w 2488"/>
                  <a:gd name="T41" fmla="*/ 1 h 4637"/>
                  <a:gd name="T42" fmla="*/ 6 w 2488"/>
                  <a:gd name="T43" fmla="*/ 1 h 4637"/>
                  <a:gd name="T44" fmla="*/ 6 w 2488"/>
                  <a:gd name="T45" fmla="*/ 0 h 4637"/>
                  <a:gd name="T46" fmla="*/ 6 w 2488"/>
                  <a:gd name="T47" fmla="*/ 1 h 4637"/>
                  <a:gd name="T48" fmla="*/ 6 w 2488"/>
                  <a:gd name="T49" fmla="*/ 1 h 4637"/>
                  <a:gd name="T50" fmla="*/ 5 w 2488"/>
                  <a:gd name="T51" fmla="*/ 1 h 4637"/>
                  <a:gd name="T52" fmla="*/ 5 w 2488"/>
                  <a:gd name="T53" fmla="*/ 2 h 4637"/>
                  <a:gd name="T54" fmla="*/ 4 w 2488"/>
                  <a:gd name="T55" fmla="*/ 3 h 4637"/>
                  <a:gd name="T56" fmla="*/ 4 w 2488"/>
                  <a:gd name="T57" fmla="*/ 5 h 4637"/>
                  <a:gd name="T58" fmla="*/ 3 w 2488"/>
                  <a:gd name="T59" fmla="*/ 6 h 4637"/>
                  <a:gd name="T60" fmla="*/ 3 w 2488"/>
                  <a:gd name="T61" fmla="*/ 7 h 4637"/>
                  <a:gd name="T62" fmla="*/ 3 w 2488"/>
                  <a:gd name="T63" fmla="*/ 8 h 4637"/>
                  <a:gd name="T64" fmla="*/ 2 w 2488"/>
                  <a:gd name="T65" fmla="*/ 9 h 4637"/>
                  <a:gd name="T66" fmla="*/ 1 w 2488"/>
                  <a:gd name="T67" fmla="*/ 11 h 4637"/>
                  <a:gd name="T68" fmla="*/ 0 w 2488"/>
                  <a:gd name="T69" fmla="*/ 13 h 4637"/>
                  <a:gd name="T70" fmla="*/ 0 w 2488"/>
                  <a:gd name="T71" fmla="*/ 13 h 4637"/>
                  <a:gd name="T72" fmla="*/ 0 w 2488"/>
                  <a:gd name="T73" fmla="*/ 13 h 4637"/>
                  <a:gd name="T74" fmla="*/ 0 w 2488"/>
                  <a:gd name="T75" fmla="*/ 13 h 4637"/>
                  <a:gd name="T76" fmla="*/ 0 w 2488"/>
                  <a:gd name="T77" fmla="*/ 12 h 4637"/>
                  <a:gd name="T78" fmla="*/ 1 w 2488"/>
                  <a:gd name="T79" fmla="*/ 11 h 4637"/>
                  <a:gd name="T80" fmla="*/ 1 w 2488"/>
                  <a:gd name="T81" fmla="*/ 11 h 4637"/>
                  <a:gd name="T82" fmla="*/ 1 w 2488"/>
                  <a:gd name="T83" fmla="*/ 10 h 4637"/>
                  <a:gd name="T84" fmla="*/ 2 w 2488"/>
                  <a:gd name="T85" fmla="*/ 10 h 4637"/>
                  <a:gd name="T86" fmla="*/ 2 w 2488"/>
                  <a:gd name="T87" fmla="*/ 9 h 4637"/>
                  <a:gd name="T88" fmla="*/ 2 w 2488"/>
                  <a:gd name="T89" fmla="*/ 8 h 4637"/>
                  <a:gd name="T90" fmla="*/ 3 w 2488"/>
                  <a:gd name="T91" fmla="*/ 7 h 4637"/>
                  <a:gd name="T92" fmla="*/ 3 w 2488"/>
                  <a:gd name="T93" fmla="*/ 6 h 4637"/>
                  <a:gd name="T94" fmla="*/ 3 w 2488"/>
                  <a:gd name="T95" fmla="*/ 6 h 4637"/>
                  <a:gd name="T96" fmla="*/ 3 w 2488"/>
                  <a:gd name="T97" fmla="*/ 5 h 4637"/>
                  <a:gd name="T98" fmla="*/ 4 w 2488"/>
                  <a:gd name="T99" fmla="*/ 4 h 4637"/>
                  <a:gd name="T100" fmla="*/ 4 w 2488"/>
                  <a:gd name="T101" fmla="*/ 3 h 4637"/>
                  <a:gd name="T102" fmla="*/ 5 w 2488"/>
                  <a:gd name="T103" fmla="*/ 2 h 4637"/>
                  <a:gd name="T104" fmla="*/ 5 w 2488"/>
                  <a:gd name="T105" fmla="*/ 1 h 4637"/>
                  <a:gd name="T106" fmla="*/ 5 w 2488"/>
                  <a:gd name="T107" fmla="*/ 0 h 4637"/>
                  <a:gd name="T108" fmla="*/ 6 w 2488"/>
                  <a:gd name="T109" fmla="*/ 0 h 4637"/>
                  <a:gd name="T110" fmla="*/ 6 w 2488"/>
                  <a:gd name="T111" fmla="*/ 0 h 4637"/>
                  <a:gd name="T112" fmla="*/ 6 w 2488"/>
                  <a:gd name="T113" fmla="*/ 0 h 463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488" h="4637">
                    <a:moveTo>
                      <a:pt x="2342" y="8"/>
                    </a:moveTo>
                    <a:lnTo>
                      <a:pt x="2359" y="12"/>
                    </a:lnTo>
                    <a:lnTo>
                      <a:pt x="2376" y="18"/>
                    </a:lnTo>
                    <a:lnTo>
                      <a:pt x="2386" y="22"/>
                    </a:lnTo>
                    <a:lnTo>
                      <a:pt x="2395" y="26"/>
                    </a:lnTo>
                    <a:lnTo>
                      <a:pt x="2403" y="32"/>
                    </a:lnTo>
                    <a:lnTo>
                      <a:pt x="2412" y="37"/>
                    </a:lnTo>
                    <a:lnTo>
                      <a:pt x="2420" y="43"/>
                    </a:lnTo>
                    <a:lnTo>
                      <a:pt x="2429" y="50"/>
                    </a:lnTo>
                    <a:lnTo>
                      <a:pt x="2436" y="58"/>
                    </a:lnTo>
                    <a:lnTo>
                      <a:pt x="2444" y="66"/>
                    </a:lnTo>
                    <a:lnTo>
                      <a:pt x="2451" y="76"/>
                    </a:lnTo>
                    <a:lnTo>
                      <a:pt x="2457" y="86"/>
                    </a:lnTo>
                    <a:lnTo>
                      <a:pt x="2463" y="96"/>
                    </a:lnTo>
                    <a:lnTo>
                      <a:pt x="2470" y="108"/>
                    </a:lnTo>
                    <a:lnTo>
                      <a:pt x="2474" y="121"/>
                    </a:lnTo>
                    <a:lnTo>
                      <a:pt x="2479" y="135"/>
                    </a:lnTo>
                    <a:lnTo>
                      <a:pt x="2482" y="149"/>
                    </a:lnTo>
                    <a:lnTo>
                      <a:pt x="2485" y="166"/>
                    </a:lnTo>
                    <a:lnTo>
                      <a:pt x="2487" y="182"/>
                    </a:lnTo>
                    <a:lnTo>
                      <a:pt x="2488" y="199"/>
                    </a:lnTo>
                    <a:lnTo>
                      <a:pt x="2488" y="219"/>
                    </a:lnTo>
                    <a:lnTo>
                      <a:pt x="2487" y="239"/>
                    </a:lnTo>
                    <a:lnTo>
                      <a:pt x="2485" y="260"/>
                    </a:lnTo>
                    <a:lnTo>
                      <a:pt x="2483" y="282"/>
                    </a:lnTo>
                    <a:lnTo>
                      <a:pt x="2479" y="307"/>
                    </a:lnTo>
                    <a:lnTo>
                      <a:pt x="2474" y="331"/>
                    </a:lnTo>
                    <a:lnTo>
                      <a:pt x="2466" y="358"/>
                    </a:lnTo>
                    <a:lnTo>
                      <a:pt x="2459" y="386"/>
                    </a:lnTo>
                    <a:lnTo>
                      <a:pt x="2450" y="414"/>
                    </a:lnTo>
                    <a:lnTo>
                      <a:pt x="2440" y="445"/>
                    </a:lnTo>
                    <a:lnTo>
                      <a:pt x="2429" y="474"/>
                    </a:lnTo>
                    <a:lnTo>
                      <a:pt x="2416" y="502"/>
                    </a:lnTo>
                    <a:lnTo>
                      <a:pt x="2403" y="532"/>
                    </a:lnTo>
                    <a:lnTo>
                      <a:pt x="2389" y="563"/>
                    </a:lnTo>
                    <a:lnTo>
                      <a:pt x="2373" y="592"/>
                    </a:lnTo>
                    <a:lnTo>
                      <a:pt x="2357" y="623"/>
                    </a:lnTo>
                    <a:lnTo>
                      <a:pt x="2340" y="655"/>
                    </a:lnTo>
                    <a:lnTo>
                      <a:pt x="2321" y="685"/>
                    </a:lnTo>
                    <a:lnTo>
                      <a:pt x="2282" y="748"/>
                    </a:lnTo>
                    <a:lnTo>
                      <a:pt x="2241" y="811"/>
                    </a:lnTo>
                    <a:lnTo>
                      <a:pt x="2199" y="875"/>
                    </a:lnTo>
                    <a:lnTo>
                      <a:pt x="2155" y="938"/>
                    </a:lnTo>
                    <a:lnTo>
                      <a:pt x="2112" y="1002"/>
                    </a:lnTo>
                    <a:lnTo>
                      <a:pt x="2068" y="1064"/>
                    </a:lnTo>
                    <a:lnTo>
                      <a:pt x="2026" y="1125"/>
                    </a:lnTo>
                    <a:lnTo>
                      <a:pt x="1985" y="1186"/>
                    </a:lnTo>
                    <a:lnTo>
                      <a:pt x="1948" y="1245"/>
                    </a:lnTo>
                    <a:lnTo>
                      <a:pt x="1912" y="1302"/>
                    </a:lnTo>
                    <a:lnTo>
                      <a:pt x="1895" y="1330"/>
                    </a:lnTo>
                    <a:lnTo>
                      <a:pt x="1880" y="1358"/>
                    </a:lnTo>
                    <a:lnTo>
                      <a:pt x="1866" y="1384"/>
                    </a:lnTo>
                    <a:lnTo>
                      <a:pt x="1852" y="1411"/>
                    </a:lnTo>
                    <a:lnTo>
                      <a:pt x="1824" y="1473"/>
                    </a:lnTo>
                    <a:lnTo>
                      <a:pt x="1790" y="1554"/>
                    </a:lnTo>
                    <a:lnTo>
                      <a:pt x="1750" y="1651"/>
                    </a:lnTo>
                    <a:lnTo>
                      <a:pt x="1707" y="1761"/>
                    </a:lnTo>
                    <a:lnTo>
                      <a:pt x="1661" y="1879"/>
                    </a:lnTo>
                    <a:lnTo>
                      <a:pt x="1613" y="2003"/>
                    </a:lnTo>
                    <a:lnTo>
                      <a:pt x="1565" y="2131"/>
                    </a:lnTo>
                    <a:lnTo>
                      <a:pt x="1518" y="2258"/>
                    </a:lnTo>
                    <a:lnTo>
                      <a:pt x="1471" y="2382"/>
                    </a:lnTo>
                    <a:lnTo>
                      <a:pt x="1428" y="2500"/>
                    </a:lnTo>
                    <a:lnTo>
                      <a:pt x="1388" y="2608"/>
                    </a:lnTo>
                    <a:lnTo>
                      <a:pt x="1353" y="2703"/>
                    </a:lnTo>
                    <a:lnTo>
                      <a:pt x="1323" y="2783"/>
                    </a:lnTo>
                    <a:lnTo>
                      <a:pt x="1302" y="2845"/>
                    </a:lnTo>
                    <a:lnTo>
                      <a:pt x="1287" y="2883"/>
                    </a:lnTo>
                    <a:lnTo>
                      <a:pt x="1282" y="2897"/>
                    </a:lnTo>
                    <a:lnTo>
                      <a:pt x="1044" y="3307"/>
                    </a:lnTo>
                    <a:lnTo>
                      <a:pt x="1048" y="3295"/>
                    </a:lnTo>
                    <a:lnTo>
                      <a:pt x="1059" y="3262"/>
                    </a:lnTo>
                    <a:lnTo>
                      <a:pt x="1075" y="3211"/>
                    </a:lnTo>
                    <a:lnTo>
                      <a:pt x="1098" y="3143"/>
                    </a:lnTo>
                    <a:lnTo>
                      <a:pt x="1125" y="3064"/>
                    </a:lnTo>
                    <a:lnTo>
                      <a:pt x="1155" y="2973"/>
                    </a:lnTo>
                    <a:lnTo>
                      <a:pt x="1187" y="2877"/>
                    </a:lnTo>
                    <a:lnTo>
                      <a:pt x="1222" y="2776"/>
                    </a:lnTo>
                    <a:lnTo>
                      <a:pt x="1256" y="2674"/>
                    </a:lnTo>
                    <a:lnTo>
                      <a:pt x="1289" y="2573"/>
                    </a:lnTo>
                    <a:lnTo>
                      <a:pt x="1322" y="2477"/>
                    </a:lnTo>
                    <a:lnTo>
                      <a:pt x="1352" y="2389"/>
                    </a:lnTo>
                    <a:lnTo>
                      <a:pt x="1378" y="2310"/>
                    </a:lnTo>
                    <a:lnTo>
                      <a:pt x="1400" y="2246"/>
                    </a:lnTo>
                    <a:lnTo>
                      <a:pt x="1417" y="2197"/>
                    </a:lnTo>
                    <a:lnTo>
                      <a:pt x="1428" y="2167"/>
                    </a:lnTo>
                    <a:lnTo>
                      <a:pt x="1438" y="2141"/>
                    </a:lnTo>
                    <a:lnTo>
                      <a:pt x="1451" y="2102"/>
                    </a:lnTo>
                    <a:lnTo>
                      <a:pt x="1469" y="2053"/>
                    </a:lnTo>
                    <a:lnTo>
                      <a:pt x="1490" y="1994"/>
                    </a:lnTo>
                    <a:lnTo>
                      <a:pt x="1513" y="1929"/>
                    </a:lnTo>
                    <a:lnTo>
                      <a:pt x="1539" y="1858"/>
                    </a:lnTo>
                    <a:lnTo>
                      <a:pt x="1566" y="1784"/>
                    </a:lnTo>
                    <a:lnTo>
                      <a:pt x="1594" y="1708"/>
                    </a:lnTo>
                    <a:lnTo>
                      <a:pt x="1623" y="1632"/>
                    </a:lnTo>
                    <a:lnTo>
                      <a:pt x="1652" y="1557"/>
                    </a:lnTo>
                    <a:lnTo>
                      <a:pt x="1680" y="1486"/>
                    </a:lnTo>
                    <a:lnTo>
                      <a:pt x="1708" y="1419"/>
                    </a:lnTo>
                    <a:lnTo>
                      <a:pt x="1735" y="1360"/>
                    </a:lnTo>
                    <a:lnTo>
                      <a:pt x="1759" y="1309"/>
                    </a:lnTo>
                    <a:lnTo>
                      <a:pt x="1770" y="1287"/>
                    </a:lnTo>
                    <a:lnTo>
                      <a:pt x="1781" y="1268"/>
                    </a:lnTo>
                    <a:lnTo>
                      <a:pt x="1791" y="1251"/>
                    </a:lnTo>
                    <a:lnTo>
                      <a:pt x="1800" y="1239"/>
                    </a:lnTo>
                    <a:lnTo>
                      <a:pt x="1822" y="1210"/>
                    </a:lnTo>
                    <a:lnTo>
                      <a:pt x="1850" y="1169"/>
                    </a:lnTo>
                    <a:lnTo>
                      <a:pt x="1885" y="1118"/>
                    </a:lnTo>
                    <a:lnTo>
                      <a:pt x="1925" y="1059"/>
                    </a:lnTo>
                    <a:lnTo>
                      <a:pt x="1967" y="992"/>
                    </a:lnTo>
                    <a:lnTo>
                      <a:pt x="2012" y="921"/>
                    </a:lnTo>
                    <a:lnTo>
                      <a:pt x="2057" y="844"/>
                    </a:lnTo>
                    <a:lnTo>
                      <a:pt x="2102" y="766"/>
                    </a:lnTo>
                    <a:lnTo>
                      <a:pt x="2124" y="726"/>
                    </a:lnTo>
                    <a:lnTo>
                      <a:pt x="2145" y="686"/>
                    </a:lnTo>
                    <a:lnTo>
                      <a:pt x="2165" y="648"/>
                    </a:lnTo>
                    <a:lnTo>
                      <a:pt x="2184" y="608"/>
                    </a:lnTo>
                    <a:lnTo>
                      <a:pt x="2202" y="570"/>
                    </a:lnTo>
                    <a:lnTo>
                      <a:pt x="2219" y="532"/>
                    </a:lnTo>
                    <a:lnTo>
                      <a:pt x="2234" y="495"/>
                    </a:lnTo>
                    <a:lnTo>
                      <a:pt x="2247" y="459"/>
                    </a:lnTo>
                    <a:lnTo>
                      <a:pt x="2260" y="425"/>
                    </a:lnTo>
                    <a:lnTo>
                      <a:pt x="2269" y="393"/>
                    </a:lnTo>
                    <a:lnTo>
                      <a:pt x="2277" y="361"/>
                    </a:lnTo>
                    <a:lnTo>
                      <a:pt x="2282" y="332"/>
                    </a:lnTo>
                    <a:lnTo>
                      <a:pt x="2285" y="306"/>
                    </a:lnTo>
                    <a:lnTo>
                      <a:pt x="2285" y="281"/>
                    </a:lnTo>
                    <a:lnTo>
                      <a:pt x="2282" y="259"/>
                    </a:lnTo>
                    <a:lnTo>
                      <a:pt x="2277" y="239"/>
                    </a:lnTo>
                    <a:lnTo>
                      <a:pt x="2270" y="225"/>
                    </a:lnTo>
                    <a:lnTo>
                      <a:pt x="2262" y="212"/>
                    </a:lnTo>
                    <a:lnTo>
                      <a:pt x="2254" y="200"/>
                    </a:lnTo>
                    <a:lnTo>
                      <a:pt x="2244" y="192"/>
                    </a:lnTo>
                    <a:lnTo>
                      <a:pt x="2234" y="185"/>
                    </a:lnTo>
                    <a:lnTo>
                      <a:pt x="2224" y="180"/>
                    </a:lnTo>
                    <a:lnTo>
                      <a:pt x="2214" y="177"/>
                    </a:lnTo>
                    <a:lnTo>
                      <a:pt x="2201" y="176"/>
                    </a:lnTo>
                    <a:lnTo>
                      <a:pt x="2190" y="176"/>
                    </a:lnTo>
                    <a:lnTo>
                      <a:pt x="2178" y="178"/>
                    </a:lnTo>
                    <a:lnTo>
                      <a:pt x="2166" y="181"/>
                    </a:lnTo>
                    <a:lnTo>
                      <a:pt x="2152" y="186"/>
                    </a:lnTo>
                    <a:lnTo>
                      <a:pt x="2139" y="193"/>
                    </a:lnTo>
                    <a:lnTo>
                      <a:pt x="2126" y="200"/>
                    </a:lnTo>
                    <a:lnTo>
                      <a:pt x="2112" y="210"/>
                    </a:lnTo>
                    <a:lnTo>
                      <a:pt x="2099" y="220"/>
                    </a:lnTo>
                    <a:lnTo>
                      <a:pt x="2086" y="231"/>
                    </a:lnTo>
                    <a:lnTo>
                      <a:pt x="2071" y="243"/>
                    </a:lnTo>
                    <a:lnTo>
                      <a:pt x="2058" y="258"/>
                    </a:lnTo>
                    <a:lnTo>
                      <a:pt x="2045" y="272"/>
                    </a:lnTo>
                    <a:lnTo>
                      <a:pt x="2031" y="287"/>
                    </a:lnTo>
                    <a:lnTo>
                      <a:pt x="2018" y="304"/>
                    </a:lnTo>
                    <a:lnTo>
                      <a:pt x="2005" y="320"/>
                    </a:lnTo>
                    <a:lnTo>
                      <a:pt x="1993" y="339"/>
                    </a:lnTo>
                    <a:lnTo>
                      <a:pt x="1980" y="356"/>
                    </a:lnTo>
                    <a:lnTo>
                      <a:pt x="1968" y="375"/>
                    </a:lnTo>
                    <a:lnTo>
                      <a:pt x="1956" y="395"/>
                    </a:lnTo>
                    <a:lnTo>
                      <a:pt x="1944" y="414"/>
                    </a:lnTo>
                    <a:lnTo>
                      <a:pt x="1934" y="435"/>
                    </a:lnTo>
                    <a:lnTo>
                      <a:pt x="1924" y="455"/>
                    </a:lnTo>
                    <a:lnTo>
                      <a:pt x="1914" y="476"/>
                    </a:lnTo>
                    <a:lnTo>
                      <a:pt x="1905" y="497"/>
                    </a:lnTo>
                    <a:lnTo>
                      <a:pt x="1884" y="548"/>
                    </a:lnTo>
                    <a:lnTo>
                      <a:pt x="1855" y="615"/>
                    </a:lnTo>
                    <a:lnTo>
                      <a:pt x="1822" y="695"/>
                    </a:lnTo>
                    <a:lnTo>
                      <a:pt x="1784" y="786"/>
                    </a:lnTo>
                    <a:lnTo>
                      <a:pt x="1741" y="886"/>
                    </a:lnTo>
                    <a:lnTo>
                      <a:pt x="1696" y="993"/>
                    </a:lnTo>
                    <a:lnTo>
                      <a:pt x="1648" y="1105"/>
                    </a:lnTo>
                    <a:lnTo>
                      <a:pt x="1598" y="1220"/>
                    </a:lnTo>
                    <a:lnTo>
                      <a:pt x="1550" y="1335"/>
                    </a:lnTo>
                    <a:lnTo>
                      <a:pt x="1502" y="1450"/>
                    </a:lnTo>
                    <a:lnTo>
                      <a:pt x="1455" y="1559"/>
                    </a:lnTo>
                    <a:lnTo>
                      <a:pt x="1412" y="1664"/>
                    </a:lnTo>
                    <a:lnTo>
                      <a:pt x="1371" y="1761"/>
                    </a:lnTo>
                    <a:lnTo>
                      <a:pt x="1336" y="1847"/>
                    </a:lnTo>
                    <a:lnTo>
                      <a:pt x="1306" y="1921"/>
                    </a:lnTo>
                    <a:lnTo>
                      <a:pt x="1282" y="1981"/>
                    </a:lnTo>
                    <a:lnTo>
                      <a:pt x="1262" y="2035"/>
                    </a:lnTo>
                    <a:lnTo>
                      <a:pt x="1241" y="2093"/>
                    </a:lnTo>
                    <a:lnTo>
                      <a:pt x="1221" y="2155"/>
                    </a:lnTo>
                    <a:lnTo>
                      <a:pt x="1199" y="2218"/>
                    </a:lnTo>
                    <a:lnTo>
                      <a:pt x="1178" y="2285"/>
                    </a:lnTo>
                    <a:lnTo>
                      <a:pt x="1156" y="2352"/>
                    </a:lnTo>
                    <a:lnTo>
                      <a:pt x="1135" y="2421"/>
                    </a:lnTo>
                    <a:lnTo>
                      <a:pt x="1113" y="2489"/>
                    </a:lnTo>
                    <a:lnTo>
                      <a:pt x="1093" y="2558"/>
                    </a:lnTo>
                    <a:lnTo>
                      <a:pt x="1072" y="2626"/>
                    </a:lnTo>
                    <a:lnTo>
                      <a:pt x="1052" y="2693"/>
                    </a:lnTo>
                    <a:lnTo>
                      <a:pt x="1032" y="2758"/>
                    </a:lnTo>
                    <a:lnTo>
                      <a:pt x="1014" y="2820"/>
                    </a:lnTo>
                    <a:lnTo>
                      <a:pt x="997" y="2879"/>
                    </a:lnTo>
                    <a:lnTo>
                      <a:pt x="980" y="2936"/>
                    </a:lnTo>
                    <a:lnTo>
                      <a:pt x="965" y="2987"/>
                    </a:lnTo>
                    <a:lnTo>
                      <a:pt x="956" y="3015"/>
                    </a:lnTo>
                    <a:lnTo>
                      <a:pt x="942" y="3049"/>
                    </a:lnTo>
                    <a:lnTo>
                      <a:pt x="925" y="3089"/>
                    </a:lnTo>
                    <a:lnTo>
                      <a:pt x="905" y="3133"/>
                    </a:lnTo>
                    <a:lnTo>
                      <a:pt x="882" y="3182"/>
                    </a:lnTo>
                    <a:lnTo>
                      <a:pt x="856" y="3235"/>
                    </a:lnTo>
                    <a:lnTo>
                      <a:pt x="828" y="3293"/>
                    </a:lnTo>
                    <a:lnTo>
                      <a:pt x="798" y="3352"/>
                    </a:lnTo>
                    <a:lnTo>
                      <a:pt x="731" y="3481"/>
                    </a:lnTo>
                    <a:lnTo>
                      <a:pt x="661" y="3616"/>
                    </a:lnTo>
                    <a:lnTo>
                      <a:pt x="586" y="3756"/>
                    </a:lnTo>
                    <a:lnTo>
                      <a:pt x="509" y="3895"/>
                    </a:lnTo>
                    <a:lnTo>
                      <a:pt x="435" y="4033"/>
                    </a:lnTo>
                    <a:lnTo>
                      <a:pt x="363" y="4164"/>
                    </a:lnTo>
                    <a:lnTo>
                      <a:pt x="296" y="4283"/>
                    </a:lnTo>
                    <a:lnTo>
                      <a:pt x="237" y="4390"/>
                    </a:lnTo>
                    <a:lnTo>
                      <a:pt x="187" y="4478"/>
                    </a:lnTo>
                    <a:lnTo>
                      <a:pt x="149" y="4546"/>
                    </a:lnTo>
                    <a:lnTo>
                      <a:pt x="124" y="4589"/>
                    </a:lnTo>
                    <a:lnTo>
                      <a:pt x="115" y="4605"/>
                    </a:lnTo>
                    <a:lnTo>
                      <a:pt x="109" y="4608"/>
                    </a:lnTo>
                    <a:lnTo>
                      <a:pt x="92" y="4616"/>
                    </a:lnTo>
                    <a:lnTo>
                      <a:pt x="68" y="4625"/>
                    </a:lnTo>
                    <a:lnTo>
                      <a:pt x="44" y="4633"/>
                    </a:lnTo>
                    <a:lnTo>
                      <a:pt x="31" y="4636"/>
                    </a:lnTo>
                    <a:lnTo>
                      <a:pt x="21" y="4637"/>
                    </a:lnTo>
                    <a:lnTo>
                      <a:pt x="16" y="4637"/>
                    </a:lnTo>
                    <a:lnTo>
                      <a:pt x="12" y="4636"/>
                    </a:lnTo>
                    <a:lnTo>
                      <a:pt x="8" y="4635"/>
                    </a:lnTo>
                    <a:lnTo>
                      <a:pt x="5" y="4633"/>
                    </a:lnTo>
                    <a:lnTo>
                      <a:pt x="3" y="4631"/>
                    </a:lnTo>
                    <a:lnTo>
                      <a:pt x="1" y="4628"/>
                    </a:lnTo>
                    <a:lnTo>
                      <a:pt x="0" y="4624"/>
                    </a:lnTo>
                    <a:lnTo>
                      <a:pt x="0" y="4620"/>
                    </a:lnTo>
                    <a:lnTo>
                      <a:pt x="1" y="4614"/>
                    </a:lnTo>
                    <a:lnTo>
                      <a:pt x="3" y="4608"/>
                    </a:lnTo>
                    <a:lnTo>
                      <a:pt x="6" y="4600"/>
                    </a:lnTo>
                    <a:lnTo>
                      <a:pt x="11" y="4592"/>
                    </a:lnTo>
                    <a:lnTo>
                      <a:pt x="21" y="4572"/>
                    </a:lnTo>
                    <a:lnTo>
                      <a:pt x="33" y="4545"/>
                    </a:lnTo>
                    <a:lnTo>
                      <a:pt x="48" y="4515"/>
                    </a:lnTo>
                    <a:lnTo>
                      <a:pt x="63" y="4479"/>
                    </a:lnTo>
                    <a:lnTo>
                      <a:pt x="99" y="4398"/>
                    </a:lnTo>
                    <a:lnTo>
                      <a:pt x="138" y="4309"/>
                    </a:lnTo>
                    <a:lnTo>
                      <a:pt x="159" y="4263"/>
                    </a:lnTo>
                    <a:lnTo>
                      <a:pt x="181" y="4218"/>
                    </a:lnTo>
                    <a:lnTo>
                      <a:pt x="202" y="4174"/>
                    </a:lnTo>
                    <a:lnTo>
                      <a:pt x="225" y="4132"/>
                    </a:lnTo>
                    <a:lnTo>
                      <a:pt x="248" y="4092"/>
                    </a:lnTo>
                    <a:lnTo>
                      <a:pt x="271" y="4056"/>
                    </a:lnTo>
                    <a:lnTo>
                      <a:pt x="282" y="4039"/>
                    </a:lnTo>
                    <a:lnTo>
                      <a:pt x="293" y="4023"/>
                    </a:lnTo>
                    <a:lnTo>
                      <a:pt x="305" y="4009"/>
                    </a:lnTo>
                    <a:lnTo>
                      <a:pt x="316" y="3996"/>
                    </a:lnTo>
                    <a:lnTo>
                      <a:pt x="339" y="3968"/>
                    </a:lnTo>
                    <a:lnTo>
                      <a:pt x="364" y="3935"/>
                    </a:lnTo>
                    <a:lnTo>
                      <a:pt x="390" y="3897"/>
                    </a:lnTo>
                    <a:lnTo>
                      <a:pt x="416" y="3857"/>
                    </a:lnTo>
                    <a:lnTo>
                      <a:pt x="444" y="3812"/>
                    </a:lnTo>
                    <a:lnTo>
                      <a:pt x="471" y="3765"/>
                    </a:lnTo>
                    <a:lnTo>
                      <a:pt x="499" y="3716"/>
                    </a:lnTo>
                    <a:lnTo>
                      <a:pt x="526" y="3667"/>
                    </a:lnTo>
                    <a:lnTo>
                      <a:pt x="552" y="3617"/>
                    </a:lnTo>
                    <a:lnTo>
                      <a:pt x="577" y="3568"/>
                    </a:lnTo>
                    <a:lnTo>
                      <a:pt x="600" y="3520"/>
                    </a:lnTo>
                    <a:lnTo>
                      <a:pt x="623" y="3473"/>
                    </a:lnTo>
                    <a:lnTo>
                      <a:pt x="642" y="3429"/>
                    </a:lnTo>
                    <a:lnTo>
                      <a:pt x="660" y="3388"/>
                    </a:lnTo>
                    <a:lnTo>
                      <a:pt x="674" y="3351"/>
                    </a:lnTo>
                    <a:lnTo>
                      <a:pt x="685" y="3318"/>
                    </a:lnTo>
                    <a:lnTo>
                      <a:pt x="697" y="3289"/>
                    </a:lnTo>
                    <a:lnTo>
                      <a:pt x="709" y="3256"/>
                    </a:lnTo>
                    <a:lnTo>
                      <a:pt x="722" y="3221"/>
                    </a:lnTo>
                    <a:lnTo>
                      <a:pt x="738" y="3186"/>
                    </a:lnTo>
                    <a:lnTo>
                      <a:pt x="769" y="3113"/>
                    </a:lnTo>
                    <a:lnTo>
                      <a:pt x="802" y="3038"/>
                    </a:lnTo>
                    <a:lnTo>
                      <a:pt x="833" y="2964"/>
                    </a:lnTo>
                    <a:lnTo>
                      <a:pt x="861" y="2895"/>
                    </a:lnTo>
                    <a:lnTo>
                      <a:pt x="873" y="2863"/>
                    </a:lnTo>
                    <a:lnTo>
                      <a:pt x="884" y="2832"/>
                    </a:lnTo>
                    <a:lnTo>
                      <a:pt x="892" y="2804"/>
                    </a:lnTo>
                    <a:lnTo>
                      <a:pt x="898" y="2777"/>
                    </a:lnTo>
                    <a:lnTo>
                      <a:pt x="905" y="2746"/>
                    </a:lnTo>
                    <a:lnTo>
                      <a:pt x="916" y="2705"/>
                    </a:lnTo>
                    <a:lnTo>
                      <a:pt x="931" y="2656"/>
                    </a:lnTo>
                    <a:lnTo>
                      <a:pt x="947" y="2600"/>
                    </a:lnTo>
                    <a:lnTo>
                      <a:pt x="968" y="2538"/>
                    </a:lnTo>
                    <a:lnTo>
                      <a:pt x="988" y="2471"/>
                    </a:lnTo>
                    <a:lnTo>
                      <a:pt x="1011" y="2403"/>
                    </a:lnTo>
                    <a:lnTo>
                      <a:pt x="1034" y="2334"/>
                    </a:lnTo>
                    <a:lnTo>
                      <a:pt x="1057" y="2265"/>
                    </a:lnTo>
                    <a:lnTo>
                      <a:pt x="1079" y="2200"/>
                    </a:lnTo>
                    <a:lnTo>
                      <a:pt x="1101" y="2137"/>
                    </a:lnTo>
                    <a:lnTo>
                      <a:pt x="1120" y="2081"/>
                    </a:lnTo>
                    <a:lnTo>
                      <a:pt x="1138" y="2032"/>
                    </a:lnTo>
                    <a:lnTo>
                      <a:pt x="1152" y="1991"/>
                    </a:lnTo>
                    <a:lnTo>
                      <a:pt x="1163" y="1961"/>
                    </a:lnTo>
                    <a:lnTo>
                      <a:pt x="1170" y="1942"/>
                    </a:lnTo>
                    <a:lnTo>
                      <a:pt x="1178" y="1923"/>
                    </a:lnTo>
                    <a:lnTo>
                      <a:pt x="1192" y="1888"/>
                    </a:lnTo>
                    <a:lnTo>
                      <a:pt x="1210" y="1841"/>
                    </a:lnTo>
                    <a:lnTo>
                      <a:pt x="1233" y="1783"/>
                    </a:lnTo>
                    <a:lnTo>
                      <a:pt x="1260" y="1717"/>
                    </a:lnTo>
                    <a:lnTo>
                      <a:pt x="1288" y="1644"/>
                    </a:lnTo>
                    <a:lnTo>
                      <a:pt x="1319" y="1567"/>
                    </a:lnTo>
                    <a:lnTo>
                      <a:pt x="1352" y="1487"/>
                    </a:lnTo>
                    <a:lnTo>
                      <a:pt x="1385" y="1406"/>
                    </a:lnTo>
                    <a:lnTo>
                      <a:pt x="1418" y="1325"/>
                    </a:lnTo>
                    <a:lnTo>
                      <a:pt x="1450" y="1247"/>
                    </a:lnTo>
                    <a:lnTo>
                      <a:pt x="1481" y="1175"/>
                    </a:lnTo>
                    <a:lnTo>
                      <a:pt x="1509" y="1108"/>
                    </a:lnTo>
                    <a:lnTo>
                      <a:pt x="1534" y="1050"/>
                    </a:lnTo>
                    <a:lnTo>
                      <a:pt x="1556" y="1003"/>
                    </a:lnTo>
                    <a:lnTo>
                      <a:pt x="1573" y="967"/>
                    </a:lnTo>
                    <a:lnTo>
                      <a:pt x="1590" y="933"/>
                    </a:lnTo>
                    <a:lnTo>
                      <a:pt x="1610" y="890"/>
                    </a:lnTo>
                    <a:lnTo>
                      <a:pt x="1631" y="839"/>
                    </a:lnTo>
                    <a:lnTo>
                      <a:pt x="1656" y="782"/>
                    </a:lnTo>
                    <a:lnTo>
                      <a:pt x="1681" y="719"/>
                    </a:lnTo>
                    <a:lnTo>
                      <a:pt x="1710" y="653"/>
                    </a:lnTo>
                    <a:lnTo>
                      <a:pt x="1740" y="584"/>
                    </a:lnTo>
                    <a:lnTo>
                      <a:pt x="1771" y="515"/>
                    </a:lnTo>
                    <a:lnTo>
                      <a:pt x="1804" y="445"/>
                    </a:lnTo>
                    <a:lnTo>
                      <a:pt x="1839" y="377"/>
                    </a:lnTo>
                    <a:lnTo>
                      <a:pt x="1856" y="345"/>
                    </a:lnTo>
                    <a:lnTo>
                      <a:pt x="1874" y="313"/>
                    </a:lnTo>
                    <a:lnTo>
                      <a:pt x="1892" y="282"/>
                    </a:lnTo>
                    <a:lnTo>
                      <a:pt x="1910" y="254"/>
                    </a:lnTo>
                    <a:lnTo>
                      <a:pt x="1928" y="225"/>
                    </a:lnTo>
                    <a:lnTo>
                      <a:pt x="1946" y="199"/>
                    </a:lnTo>
                    <a:lnTo>
                      <a:pt x="1965" y="175"/>
                    </a:lnTo>
                    <a:lnTo>
                      <a:pt x="1983" y="152"/>
                    </a:lnTo>
                    <a:lnTo>
                      <a:pt x="2002" y="133"/>
                    </a:lnTo>
                    <a:lnTo>
                      <a:pt x="2020" y="114"/>
                    </a:lnTo>
                    <a:lnTo>
                      <a:pt x="2039" y="99"/>
                    </a:lnTo>
                    <a:lnTo>
                      <a:pt x="2058" y="87"/>
                    </a:lnTo>
                    <a:lnTo>
                      <a:pt x="2093" y="66"/>
                    </a:lnTo>
                    <a:lnTo>
                      <a:pt x="2126" y="50"/>
                    </a:lnTo>
                    <a:lnTo>
                      <a:pt x="2154" y="36"/>
                    </a:lnTo>
                    <a:lnTo>
                      <a:pt x="2181" y="24"/>
                    </a:lnTo>
                    <a:lnTo>
                      <a:pt x="2205" y="16"/>
                    </a:lnTo>
                    <a:lnTo>
                      <a:pt x="2226" y="9"/>
                    </a:lnTo>
                    <a:lnTo>
                      <a:pt x="2245" y="5"/>
                    </a:lnTo>
                    <a:lnTo>
                      <a:pt x="2262" y="2"/>
                    </a:lnTo>
                    <a:lnTo>
                      <a:pt x="2277" y="1"/>
                    </a:lnTo>
                    <a:lnTo>
                      <a:pt x="2290" y="0"/>
                    </a:lnTo>
                    <a:lnTo>
                      <a:pt x="2302" y="1"/>
                    </a:lnTo>
                    <a:lnTo>
                      <a:pt x="2312" y="2"/>
                    </a:lnTo>
                    <a:lnTo>
                      <a:pt x="2328" y="5"/>
                    </a:lnTo>
                    <a:lnTo>
                      <a:pt x="2342" y="8"/>
                    </a:lnTo>
                    <a:close/>
                  </a:path>
                </a:pathLst>
              </a:custGeom>
              <a:solidFill>
                <a:srgbClr val="FAD8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32" name="Freeform 427">
                <a:extLst>
                  <a:ext uri="{FF2B5EF4-FFF2-40B4-BE49-F238E27FC236}">
                    <a16:creationId xmlns:a16="http://schemas.microsoft.com/office/drawing/2014/main" id="{F74983F2-AD1B-46E7-B536-93E546756F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4" y="1390"/>
                <a:ext cx="131" cy="244"/>
              </a:xfrm>
              <a:custGeom>
                <a:avLst/>
                <a:gdLst>
                  <a:gd name="T0" fmla="*/ 7 w 2488"/>
                  <a:gd name="T1" fmla="*/ 0 h 4637"/>
                  <a:gd name="T2" fmla="*/ 7 w 2488"/>
                  <a:gd name="T3" fmla="*/ 0 h 4637"/>
                  <a:gd name="T4" fmla="*/ 7 w 2488"/>
                  <a:gd name="T5" fmla="*/ 0 h 4637"/>
                  <a:gd name="T6" fmla="*/ 7 w 2488"/>
                  <a:gd name="T7" fmla="*/ 1 h 4637"/>
                  <a:gd name="T8" fmla="*/ 7 w 2488"/>
                  <a:gd name="T9" fmla="*/ 1 h 4637"/>
                  <a:gd name="T10" fmla="*/ 7 w 2488"/>
                  <a:gd name="T11" fmla="*/ 2 h 4637"/>
                  <a:gd name="T12" fmla="*/ 6 w 2488"/>
                  <a:gd name="T13" fmla="*/ 2 h 4637"/>
                  <a:gd name="T14" fmla="*/ 5 w 2488"/>
                  <a:gd name="T15" fmla="*/ 3 h 4637"/>
                  <a:gd name="T16" fmla="*/ 5 w 2488"/>
                  <a:gd name="T17" fmla="*/ 4 h 4637"/>
                  <a:gd name="T18" fmla="*/ 4 w 2488"/>
                  <a:gd name="T19" fmla="*/ 6 h 4637"/>
                  <a:gd name="T20" fmla="*/ 4 w 2488"/>
                  <a:gd name="T21" fmla="*/ 8 h 4637"/>
                  <a:gd name="T22" fmla="*/ 3 w 2488"/>
                  <a:gd name="T23" fmla="*/ 9 h 4637"/>
                  <a:gd name="T24" fmla="*/ 3 w 2488"/>
                  <a:gd name="T25" fmla="*/ 8 h 4637"/>
                  <a:gd name="T26" fmla="*/ 4 w 2488"/>
                  <a:gd name="T27" fmla="*/ 6 h 4637"/>
                  <a:gd name="T28" fmla="*/ 4 w 2488"/>
                  <a:gd name="T29" fmla="*/ 6 h 4637"/>
                  <a:gd name="T30" fmla="*/ 5 w 2488"/>
                  <a:gd name="T31" fmla="*/ 4 h 4637"/>
                  <a:gd name="T32" fmla="*/ 5 w 2488"/>
                  <a:gd name="T33" fmla="*/ 4 h 4637"/>
                  <a:gd name="T34" fmla="*/ 5 w 2488"/>
                  <a:gd name="T35" fmla="*/ 3 h 4637"/>
                  <a:gd name="T36" fmla="*/ 6 w 2488"/>
                  <a:gd name="T37" fmla="*/ 2 h 4637"/>
                  <a:gd name="T38" fmla="*/ 6 w 2488"/>
                  <a:gd name="T39" fmla="*/ 1 h 4637"/>
                  <a:gd name="T40" fmla="*/ 6 w 2488"/>
                  <a:gd name="T41" fmla="*/ 1 h 4637"/>
                  <a:gd name="T42" fmla="*/ 6 w 2488"/>
                  <a:gd name="T43" fmla="*/ 1 h 4637"/>
                  <a:gd name="T44" fmla="*/ 6 w 2488"/>
                  <a:gd name="T45" fmla="*/ 0 h 4637"/>
                  <a:gd name="T46" fmla="*/ 6 w 2488"/>
                  <a:gd name="T47" fmla="*/ 1 h 4637"/>
                  <a:gd name="T48" fmla="*/ 6 w 2488"/>
                  <a:gd name="T49" fmla="*/ 1 h 4637"/>
                  <a:gd name="T50" fmla="*/ 5 w 2488"/>
                  <a:gd name="T51" fmla="*/ 1 h 4637"/>
                  <a:gd name="T52" fmla="*/ 5 w 2488"/>
                  <a:gd name="T53" fmla="*/ 2 h 4637"/>
                  <a:gd name="T54" fmla="*/ 4 w 2488"/>
                  <a:gd name="T55" fmla="*/ 3 h 4637"/>
                  <a:gd name="T56" fmla="*/ 4 w 2488"/>
                  <a:gd name="T57" fmla="*/ 5 h 4637"/>
                  <a:gd name="T58" fmla="*/ 3 w 2488"/>
                  <a:gd name="T59" fmla="*/ 6 h 4637"/>
                  <a:gd name="T60" fmla="*/ 3 w 2488"/>
                  <a:gd name="T61" fmla="*/ 7 h 4637"/>
                  <a:gd name="T62" fmla="*/ 3 w 2488"/>
                  <a:gd name="T63" fmla="*/ 8 h 4637"/>
                  <a:gd name="T64" fmla="*/ 2 w 2488"/>
                  <a:gd name="T65" fmla="*/ 9 h 4637"/>
                  <a:gd name="T66" fmla="*/ 1 w 2488"/>
                  <a:gd name="T67" fmla="*/ 11 h 4637"/>
                  <a:gd name="T68" fmla="*/ 0 w 2488"/>
                  <a:gd name="T69" fmla="*/ 13 h 4637"/>
                  <a:gd name="T70" fmla="*/ 0 w 2488"/>
                  <a:gd name="T71" fmla="*/ 13 h 4637"/>
                  <a:gd name="T72" fmla="*/ 0 w 2488"/>
                  <a:gd name="T73" fmla="*/ 13 h 4637"/>
                  <a:gd name="T74" fmla="*/ 0 w 2488"/>
                  <a:gd name="T75" fmla="*/ 13 h 4637"/>
                  <a:gd name="T76" fmla="*/ 0 w 2488"/>
                  <a:gd name="T77" fmla="*/ 12 h 4637"/>
                  <a:gd name="T78" fmla="*/ 1 w 2488"/>
                  <a:gd name="T79" fmla="*/ 11 h 4637"/>
                  <a:gd name="T80" fmla="*/ 1 w 2488"/>
                  <a:gd name="T81" fmla="*/ 11 h 4637"/>
                  <a:gd name="T82" fmla="*/ 1 w 2488"/>
                  <a:gd name="T83" fmla="*/ 10 h 4637"/>
                  <a:gd name="T84" fmla="*/ 2 w 2488"/>
                  <a:gd name="T85" fmla="*/ 10 h 4637"/>
                  <a:gd name="T86" fmla="*/ 2 w 2488"/>
                  <a:gd name="T87" fmla="*/ 9 h 4637"/>
                  <a:gd name="T88" fmla="*/ 2 w 2488"/>
                  <a:gd name="T89" fmla="*/ 8 h 4637"/>
                  <a:gd name="T90" fmla="*/ 3 w 2488"/>
                  <a:gd name="T91" fmla="*/ 7 h 4637"/>
                  <a:gd name="T92" fmla="*/ 3 w 2488"/>
                  <a:gd name="T93" fmla="*/ 6 h 4637"/>
                  <a:gd name="T94" fmla="*/ 3 w 2488"/>
                  <a:gd name="T95" fmla="*/ 6 h 4637"/>
                  <a:gd name="T96" fmla="*/ 3 w 2488"/>
                  <a:gd name="T97" fmla="*/ 5 h 4637"/>
                  <a:gd name="T98" fmla="*/ 4 w 2488"/>
                  <a:gd name="T99" fmla="*/ 4 h 4637"/>
                  <a:gd name="T100" fmla="*/ 4 w 2488"/>
                  <a:gd name="T101" fmla="*/ 3 h 4637"/>
                  <a:gd name="T102" fmla="*/ 5 w 2488"/>
                  <a:gd name="T103" fmla="*/ 2 h 4637"/>
                  <a:gd name="T104" fmla="*/ 5 w 2488"/>
                  <a:gd name="T105" fmla="*/ 1 h 4637"/>
                  <a:gd name="T106" fmla="*/ 5 w 2488"/>
                  <a:gd name="T107" fmla="*/ 0 h 4637"/>
                  <a:gd name="T108" fmla="*/ 6 w 2488"/>
                  <a:gd name="T109" fmla="*/ 0 h 4637"/>
                  <a:gd name="T110" fmla="*/ 6 w 2488"/>
                  <a:gd name="T111" fmla="*/ 0 h 4637"/>
                  <a:gd name="T112" fmla="*/ 6 w 2488"/>
                  <a:gd name="T113" fmla="*/ 0 h 463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488" h="4637">
                    <a:moveTo>
                      <a:pt x="2342" y="8"/>
                    </a:moveTo>
                    <a:lnTo>
                      <a:pt x="2359" y="12"/>
                    </a:lnTo>
                    <a:lnTo>
                      <a:pt x="2376" y="18"/>
                    </a:lnTo>
                    <a:lnTo>
                      <a:pt x="2386" y="22"/>
                    </a:lnTo>
                    <a:lnTo>
                      <a:pt x="2395" y="26"/>
                    </a:lnTo>
                    <a:lnTo>
                      <a:pt x="2403" y="32"/>
                    </a:lnTo>
                    <a:lnTo>
                      <a:pt x="2412" y="37"/>
                    </a:lnTo>
                    <a:lnTo>
                      <a:pt x="2420" y="43"/>
                    </a:lnTo>
                    <a:lnTo>
                      <a:pt x="2429" y="50"/>
                    </a:lnTo>
                    <a:lnTo>
                      <a:pt x="2436" y="58"/>
                    </a:lnTo>
                    <a:lnTo>
                      <a:pt x="2444" y="66"/>
                    </a:lnTo>
                    <a:lnTo>
                      <a:pt x="2451" y="76"/>
                    </a:lnTo>
                    <a:lnTo>
                      <a:pt x="2457" y="86"/>
                    </a:lnTo>
                    <a:lnTo>
                      <a:pt x="2463" y="96"/>
                    </a:lnTo>
                    <a:lnTo>
                      <a:pt x="2470" y="108"/>
                    </a:lnTo>
                    <a:lnTo>
                      <a:pt x="2474" y="121"/>
                    </a:lnTo>
                    <a:lnTo>
                      <a:pt x="2479" y="135"/>
                    </a:lnTo>
                    <a:lnTo>
                      <a:pt x="2482" y="149"/>
                    </a:lnTo>
                    <a:lnTo>
                      <a:pt x="2485" y="166"/>
                    </a:lnTo>
                    <a:lnTo>
                      <a:pt x="2487" y="182"/>
                    </a:lnTo>
                    <a:lnTo>
                      <a:pt x="2488" y="199"/>
                    </a:lnTo>
                    <a:lnTo>
                      <a:pt x="2488" y="219"/>
                    </a:lnTo>
                    <a:lnTo>
                      <a:pt x="2487" y="239"/>
                    </a:lnTo>
                    <a:lnTo>
                      <a:pt x="2485" y="260"/>
                    </a:lnTo>
                    <a:lnTo>
                      <a:pt x="2483" y="282"/>
                    </a:lnTo>
                    <a:lnTo>
                      <a:pt x="2479" y="307"/>
                    </a:lnTo>
                    <a:lnTo>
                      <a:pt x="2474" y="331"/>
                    </a:lnTo>
                    <a:lnTo>
                      <a:pt x="2466" y="358"/>
                    </a:lnTo>
                    <a:lnTo>
                      <a:pt x="2459" y="386"/>
                    </a:lnTo>
                    <a:lnTo>
                      <a:pt x="2450" y="414"/>
                    </a:lnTo>
                    <a:lnTo>
                      <a:pt x="2440" y="445"/>
                    </a:lnTo>
                    <a:lnTo>
                      <a:pt x="2429" y="474"/>
                    </a:lnTo>
                    <a:lnTo>
                      <a:pt x="2416" y="502"/>
                    </a:lnTo>
                    <a:lnTo>
                      <a:pt x="2403" y="532"/>
                    </a:lnTo>
                    <a:lnTo>
                      <a:pt x="2389" y="563"/>
                    </a:lnTo>
                    <a:lnTo>
                      <a:pt x="2373" y="592"/>
                    </a:lnTo>
                    <a:lnTo>
                      <a:pt x="2357" y="623"/>
                    </a:lnTo>
                    <a:lnTo>
                      <a:pt x="2340" y="655"/>
                    </a:lnTo>
                    <a:lnTo>
                      <a:pt x="2321" y="685"/>
                    </a:lnTo>
                    <a:lnTo>
                      <a:pt x="2282" y="748"/>
                    </a:lnTo>
                    <a:lnTo>
                      <a:pt x="2241" y="811"/>
                    </a:lnTo>
                    <a:lnTo>
                      <a:pt x="2199" y="875"/>
                    </a:lnTo>
                    <a:lnTo>
                      <a:pt x="2155" y="938"/>
                    </a:lnTo>
                    <a:lnTo>
                      <a:pt x="2112" y="1002"/>
                    </a:lnTo>
                    <a:lnTo>
                      <a:pt x="2068" y="1064"/>
                    </a:lnTo>
                    <a:lnTo>
                      <a:pt x="2026" y="1125"/>
                    </a:lnTo>
                    <a:lnTo>
                      <a:pt x="1985" y="1186"/>
                    </a:lnTo>
                    <a:lnTo>
                      <a:pt x="1948" y="1245"/>
                    </a:lnTo>
                    <a:lnTo>
                      <a:pt x="1912" y="1302"/>
                    </a:lnTo>
                    <a:lnTo>
                      <a:pt x="1895" y="1330"/>
                    </a:lnTo>
                    <a:lnTo>
                      <a:pt x="1880" y="1358"/>
                    </a:lnTo>
                    <a:lnTo>
                      <a:pt x="1866" y="1384"/>
                    </a:lnTo>
                    <a:lnTo>
                      <a:pt x="1852" y="1411"/>
                    </a:lnTo>
                    <a:lnTo>
                      <a:pt x="1824" y="1473"/>
                    </a:lnTo>
                    <a:lnTo>
                      <a:pt x="1790" y="1554"/>
                    </a:lnTo>
                    <a:lnTo>
                      <a:pt x="1750" y="1651"/>
                    </a:lnTo>
                    <a:lnTo>
                      <a:pt x="1707" y="1761"/>
                    </a:lnTo>
                    <a:lnTo>
                      <a:pt x="1661" y="1879"/>
                    </a:lnTo>
                    <a:lnTo>
                      <a:pt x="1613" y="2003"/>
                    </a:lnTo>
                    <a:lnTo>
                      <a:pt x="1565" y="2131"/>
                    </a:lnTo>
                    <a:lnTo>
                      <a:pt x="1518" y="2258"/>
                    </a:lnTo>
                    <a:lnTo>
                      <a:pt x="1471" y="2382"/>
                    </a:lnTo>
                    <a:lnTo>
                      <a:pt x="1428" y="2500"/>
                    </a:lnTo>
                    <a:lnTo>
                      <a:pt x="1388" y="2608"/>
                    </a:lnTo>
                    <a:lnTo>
                      <a:pt x="1353" y="2703"/>
                    </a:lnTo>
                    <a:lnTo>
                      <a:pt x="1323" y="2783"/>
                    </a:lnTo>
                    <a:lnTo>
                      <a:pt x="1302" y="2845"/>
                    </a:lnTo>
                    <a:lnTo>
                      <a:pt x="1287" y="2883"/>
                    </a:lnTo>
                    <a:lnTo>
                      <a:pt x="1282" y="2897"/>
                    </a:lnTo>
                    <a:lnTo>
                      <a:pt x="1044" y="3307"/>
                    </a:lnTo>
                    <a:lnTo>
                      <a:pt x="1048" y="3295"/>
                    </a:lnTo>
                    <a:lnTo>
                      <a:pt x="1059" y="3262"/>
                    </a:lnTo>
                    <a:lnTo>
                      <a:pt x="1075" y="3211"/>
                    </a:lnTo>
                    <a:lnTo>
                      <a:pt x="1098" y="3143"/>
                    </a:lnTo>
                    <a:lnTo>
                      <a:pt x="1125" y="3064"/>
                    </a:lnTo>
                    <a:lnTo>
                      <a:pt x="1155" y="2973"/>
                    </a:lnTo>
                    <a:lnTo>
                      <a:pt x="1187" y="2877"/>
                    </a:lnTo>
                    <a:lnTo>
                      <a:pt x="1222" y="2776"/>
                    </a:lnTo>
                    <a:lnTo>
                      <a:pt x="1256" y="2674"/>
                    </a:lnTo>
                    <a:lnTo>
                      <a:pt x="1289" y="2573"/>
                    </a:lnTo>
                    <a:lnTo>
                      <a:pt x="1322" y="2477"/>
                    </a:lnTo>
                    <a:lnTo>
                      <a:pt x="1352" y="2389"/>
                    </a:lnTo>
                    <a:lnTo>
                      <a:pt x="1378" y="2310"/>
                    </a:lnTo>
                    <a:lnTo>
                      <a:pt x="1400" y="2246"/>
                    </a:lnTo>
                    <a:lnTo>
                      <a:pt x="1417" y="2197"/>
                    </a:lnTo>
                    <a:lnTo>
                      <a:pt x="1428" y="2167"/>
                    </a:lnTo>
                    <a:lnTo>
                      <a:pt x="1438" y="2141"/>
                    </a:lnTo>
                    <a:lnTo>
                      <a:pt x="1451" y="2102"/>
                    </a:lnTo>
                    <a:lnTo>
                      <a:pt x="1469" y="2053"/>
                    </a:lnTo>
                    <a:lnTo>
                      <a:pt x="1490" y="1994"/>
                    </a:lnTo>
                    <a:lnTo>
                      <a:pt x="1513" y="1929"/>
                    </a:lnTo>
                    <a:lnTo>
                      <a:pt x="1539" y="1858"/>
                    </a:lnTo>
                    <a:lnTo>
                      <a:pt x="1566" y="1784"/>
                    </a:lnTo>
                    <a:lnTo>
                      <a:pt x="1594" y="1708"/>
                    </a:lnTo>
                    <a:lnTo>
                      <a:pt x="1623" y="1632"/>
                    </a:lnTo>
                    <a:lnTo>
                      <a:pt x="1652" y="1557"/>
                    </a:lnTo>
                    <a:lnTo>
                      <a:pt x="1680" y="1486"/>
                    </a:lnTo>
                    <a:lnTo>
                      <a:pt x="1708" y="1419"/>
                    </a:lnTo>
                    <a:lnTo>
                      <a:pt x="1735" y="1360"/>
                    </a:lnTo>
                    <a:lnTo>
                      <a:pt x="1759" y="1309"/>
                    </a:lnTo>
                    <a:lnTo>
                      <a:pt x="1770" y="1287"/>
                    </a:lnTo>
                    <a:lnTo>
                      <a:pt x="1781" y="1268"/>
                    </a:lnTo>
                    <a:lnTo>
                      <a:pt x="1791" y="1251"/>
                    </a:lnTo>
                    <a:lnTo>
                      <a:pt x="1800" y="1239"/>
                    </a:lnTo>
                    <a:lnTo>
                      <a:pt x="1822" y="1210"/>
                    </a:lnTo>
                    <a:lnTo>
                      <a:pt x="1850" y="1169"/>
                    </a:lnTo>
                    <a:lnTo>
                      <a:pt x="1885" y="1118"/>
                    </a:lnTo>
                    <a:lnTo>
                      <a:pt x="1925" y="1059"/>
                    </a:lnTo>
                    <a:lnTo>
                      <a:pt x="1967" y="992"/>
                    </a:lnTo>
                    <a:lnTo>
                      <a:pt x="2012" y="921"/>
                    </a:lnTo>
                    <a:lnTo>
                      <a:pt x="2057" y="844"/>
                    </a:lnTo>
                    <a:lnTo>
                      <a:pt x="2102" y="766"/>
                    </a:lnTo>
                    <a:lnTo>
                      <a:pt x="2124" y="726"/>
                    </a:lnTo>
                    <a:lnTo>
                      <a:pt x="2145" y="686"/>
                    </a:lnTo>
                    <a:lnTo>
                      <a:pt x="2165" y="648"/>
                    </a:lnTo>
                    <a:lnTo>
                      <a:pt x="2184" y="608"/>
                    </a:lnTo>
                    <a:lnTo>
                      <a:pt x="2202" y="570"/>
                    </a:lnTo>
                    <a:lnTo>
                      <a:pt x="2219" y="532"/>
                    </a:lnTo>
                    <a:lnTo>
                      <a:pt x="2234" y="495"/>
                    </a:lnTo>
                    <a:lnTo>
                      <a:pt x="2247" y="459"/>
                    </a:lnTo>
                    <a:lnTo>
                      <a:pt x="2260" y="425"/>
                    </a:lnTo>
                    <a:lnTo>
                      <a:pt x="2269" y="393"/>
                    </a:lnTo>
                    <a:lnTo>
                      <a:pt x="2277" y="361"/>
                    </a:lnTo>
                    <a:lnTo>
                      <a:pt x="2282" y="332"/>
                    </a:lnTo>
                    <a:lnTo>
                      <a:pt x="2285" y="306"/>
                    </a:lnTo>
                    <a:lnTo>
                      <a:pt x="2285" y="281"/>
                    </a:lnTo>
                    <a:lnTo>
                      <a:pt x="2282" y="259"/>
                    </a:lnTo>
                    <a:lnTo>
                      <a:pt x="2277" y="239"/>
                    </a:lnTo>
                    <a:lnTo>
                      <a:pt x="2270" y="225"/>
                    </a:lnTo>
                    <a:lnTo>
                      <a:pt x="2262" y="212"/>
                    </a:lnTo>
                    <a:lnTo>
                      <a:pt x="2254" y="200"/>
                    </a:lnTo>
                    <a:lnTo>
                      <a:pt x="2244" y="192"/>
                    </a:lnTo>
                    <a:lnTo>
                      <a:pt x="2234" y="185"/>
                    </a:lnTo>
                    <a:lnTo>
                      <a:pt x="2224" y="180"/>
                    </a:lnTo>
                    <a:lnTo>
                      <a:pt x="2214" y="177"/>
                    </a:lnTo>
                    <a:lnTo>
                      <a:pt x="2201" y="176"/>
                    </a:lnTo>
                    <a:lnTo>
                      <a:pt x="2190" y="176"/>
                    </a:lnTo>
                    <a:lnTo>
                      <a:pt x="2178" y="178"/>
                    </a:lnTo>
                    <a:lnTo>
                      <a:pt x="2166" y="181"/>
                    </a:lnTo>
                    <a:lnTo>
                      <a:pt x="2152" y="186"/>
                    </a:lnTo>
                    <a:lnTo>
                      <a:pt x="2139" y="193"/>
                    </a:lnTo>
                    <a:lnTo>
                      <a:pt x="2126" y="200"/>
                    </a:lnTo>
                    <a:lnTo>
                      <a:pt x="2112" y="210"/>
                    </a:lnTo>
                    <a:lnTo>
                      <a:pt x="2099" y="220"/>
                    </a:lnTo>
                    <a:lnTo>
                      <a:pt x="2086" y="231"/>
                    </a:lnTo>
                    <a:lnTo>
                      <a:pt x="2071" y="243"/>
                    </a:lnTo>
                    <a:lnTo>
                      <a:pt x="2058" y="258"/>
                    </a:lnTo>
                    <a:lnTo>
                      <a:pt x="2045" y="272"/>
                    </a:lnTo>
                    <a:lnTo>
                      <a:pt x="2031" y="287"/>
                    </a:lnTo>
                    <a:lnTo>
                      <a:pt x="2018" y="304"/>
                    </a:lnTo>
                    <a:lnTo>
                      <a:pt x="2005" y="320"/>
                    </a:lnTo>
                    <a:lnTo>
                      <a:pt x="1993" y="339"/>
                    </a:lnTo>
                    <a:lnTo>
                      <a:pt x="1980" y="356"/>
                    </a:lnTo>
                    <a:lnTo>
                      <a:pt x="1968" y="375"/>
                    </a:lnTo>
                    <a:lnTo>
                      <a:pt x="1956" y="395"/>
                    </a:lnTo>
                    <a:lnTo>
                      <a:pt x="1944" y="414"/>
                    </a:lnTo>
                    <a:lnTo>
                      <a:pt x="1934" y="435"/>
                    </a:lnTo>
                    <a:lnTo>
                      <a:pt x="1924" y="455"/>
                    </a:lnTo>
                    <a:lnTo>
                      <a:pt x="1914" y="476"/>
                    </a:lnTo>
                    <a:lnTo>
                      <a:pt x="1905" y="497"/>
                    </a:lnTo>
                    <a:lnTo>
                      <a:pt x="1884" y="548"/>
                    </a:lnTo>
                    <a:lnTo>
                      <a:pt x="1855" y="615"/>
                    </a:lnTo>
                    <a:lnTo>
                      <a:pt x="1822" y="695"/>
                    </a:lnTo>
                    <a:lnTo>
                      <a:pt x="1784" y="786"/>
                    </a:lnTo>
                    <a:lnTo>
                      <a:pt x="1741" y="886"/>
                    </a:lnTo>
                    <a:lnTo>
                      <a:pt x="1696" y="993"/>
                    </a:lnTo>
                    <a:lnTo>
                      <a:pt x="1648" y="1105"/>
                    </a:lnTo>
                    <a:lnTo>
                      <a:pt x="1598" y="1220"/>
                    </a:lnTo>
                    <a:lnTo>
                      <a:pt x="1550" y="1335"/>
                    </a:lnTo>
                    <a:lnTo>
                      <a:pt x="1502" y="1450"/>
                    </a:lnTo>
                    <a:lnTo>
                      <a:pt x="1455" y="1559"/>
                    </a:lnTo>
                    <a:lnTo>
                      <a:pt x="1412" y="1664"/>
                    </a:lnTo>
                    <a:lnTo>
                      <a:pt x="1371" y="1761"/>
                    </a:lnTo>
                    <a:lnTo>
                      <a:pt x="1336" y="1847"/>
                    </a:lnTo>
                    <a:lnTo>
                      <a:pt x="1306" y="1921"/>
                    </a:lnTo>
                    <a:lnTo>
                      <a:pt x="1282" y="1981"/>
                    </a:lnTo>
                    <a:lnTo>
                      <a:pt x="1262" y="2035"/>
                    </a:lnTo>
                    <a:lnTo>
                      <a:pt x="1241" y="2093"/>
                    </a:lnTo>
                    <a:lnTo>
                      <a:pt x="1221" y="2155"/>
                    </a:lnTo>
                    <a:lnTo>
                      <a:pt x="1199" y="2218"/>
                    </a:lnTo>
                    <a:lnTo>
                      <a:pt x="1178" y="2285"/>
                    </a:lnTo>
                    <a:lnTo>
                      <a:pt x="1156" y="2352"/>
                    </a:lnTo>
                    <a:lnTo>
                      <a:pt x="1135" y="2421"/>
                    </a:lnTo>
                    <a:lnTo>
                      <a:pt x="1113" y="2489"/>
                    </a:lnTo>
                    <a:lnTo>
                      <a:pt x="1093" y="2558"/>
                    </a:lnTo>
                    <a:lnTo>
                      <a:pt x="1072" y="2626"/>
                    </a:lnTo>
                    <a:lnTo>
                      <a:pt x="1052" y="2693"/>
                    </a:lnTo>
                    <a:lnTo>
                      <a:pt x="1032" y="2758"/>
                    </a:lnTo>
                    <a:lnTo>
                      <a:pt x="1014" y="2820"/>
                    </a:lnTo>
                    <a:lnTo>
                      <a:pt x="997" y="2879"/>
                    </a:lnTo>
                    <a:lnTo>
                      <a:pt x="980" y="2936"/>
                    </a:lnTo>
                    <a:lnTo>
                      <a:pt x="965" y="2987"/>
                    </a:lnTo>
                    <a:lnTo>
                      <a:pt x="956" y="3015"/>
                    </a:lnTo>
                    <a:lnTo>
                      <a:pt x="942" y="3049"/>
                    </a:lnTo>
                    <a:lnTo>
                      <a:pt x="925" y="3089"/>
                    </a:lnTo>
                    <a:lnTo>
                      <a:pt x="905" y="3133"/>
                    </a:lnTo>
                    <a:lnTo>
                      <a:pt x="882" y="3182"/>
                    </a:lnTo>
                    <a:lnTo>
                      <a:pt x="856" y="3235"/>
                    </a:lnTo>
                    <a:lnTo>
                      <a:pt x="828" y="3293"/>
                    </a:lnTo>
                    <a:lnTo>
                      <a:pt x="798" y="3352"/>
                    </a:lnTo>
                    <a:lnTo>
                      <a:pt x="731" y="3481"/>
                    </a:lnTo>
                    <a:lnTo>
                      <a:pt x="661" y="3616"/>
                    </a:lnTo>
                    <a:lnTo>
                      <a:pt x="586" y="3756"/>
                    </a:lnTo>
                    <a:lnTo>
                      <a:pt x="509" y="3895"/>
                    </a:lnTo>
                    <a:lnTo>
                      <a:pt x="435" y="4033"/>
                    </a:lnTo>
                    <a:lnTo>
                      <a:pt x="363" y="4164"/>
                    </a:lnTo>
                    <a:lnTo>
                      <a:pt x="296" y="4283"/>
                    </a:lnTo>
                    <a:lnTo>
                      <a:pt x="237" y="4390"/>
                    </a:lnTo>
                    <a:lnTo>
                      <a:pt x="187" y="4478"/>
                    </a:lnTo>
                    <a:lnTo>
                      <a:pt x="149" y="4546"/>
                    </a:lnTo>
                    <a:lnTo>
                      <a:pt x="124" y="4589"/>
                    </a:lnTo>
                    <a:lnTo>
                      <a:pt x="115" y="4605"/>
                    </a:lnTo>
                    <a:lnTo>
                      <a:pt x="109" y="4608"/>
                    </a:lnTo>
                    <a:lnTo>
                      <a:pt x="92" y="4616"/>
                    </a:lnTo>
                    <a:lnTo>
                      <a:pt x="68" y="4625"/>
                    </a:lnTo>
                    <a:lnTo>
                      <a:pt x="44" y="4633"/>
                    </a:lnTo>
                    <a:lnTo>
                      <a:pt x="31" y="4636"/>
                    </a:lnTo>
                    <a:lnTo>
                      <a:pt x="21" y="4637"/>
                    </a:lnTo>
                    <a:lnTo>
                      <a:pt x="16" y="4637"/>
                    </a:lnTo>
                    <a:lnTo>
                      <a:pt x="12" y="4636"/>
                    </a:lnTo>
                    <a:lnTo>
                      <a:pt x="8" y="4635"/>
                    </a:lnTo>
                    <a:lnTo>
                      <a:pt x="5" y="4633"/>
                    </a:lnTo>
                    <a:lnTo>
                      <a:pt x="3" y="4631"/>
                    </a:lnTo>
                    <a:lnTo>
                      <a:pt x="1" y="4628"/>
                    </a:lnTo>
                    <a:lnTo>
                      <a:pt x="0" y="4624"/>
                    </a:lnTo>
                    <a:lnTo>
                      <a:pt x="0" y="4620"/>
                    </a:lnTo>
                    <a:lnTo>
                      <a:pt x="1" y="4614"/>
                    </a:lnTo>
                    <a:lnTo>
                      <a:pt x="3" y="4608"/>
                    </a:lnTo>
                    <a:lnTo>
                      <a:pt x="6" y="4600"/>
                    </a:lnTo>
                    <a:lnTo>
                      <a:pt x="11" y="4592"/>
                    </a:lnTo>
                    <a:lnTo>
                      <a:pt x="21" y="4572"/>
                    </a:lnTo>
                    <a:lnTo>
                      <a:pt x="33" y="4545"/>
                    </a:lnTo>
                    <a:lnTo>
                      <a:pt x="48" y="4515"/>
                    </a:lnTo>
                    <a:lnTo>
                      <a:pt x="63" y="4479"/>
                    </a:lnTo>
                    <a:lnTo>
                      <a:pt x="99" y="4398"/>
                    </a:lnTo>
                    <a:lnTo>
                      <a:pt x="138" y="4309"/>
                    </a:lnTo>
                    <a:lnTo>
                      <a:pt x="159" y="4263"/>
                    </a:lnTo>
                    <a:lnTo>
                      <a:pt x="181" y="4218"/>
                    </a:lnTo>
                    <a:lnTo>
                      <a:pt x="202" y="4174"/>
                    </a:lnTo>
                    <a:lnTo>
                      <a:pt x="225" y="4132"/>
                    </a:lnTo>
                    <a:lnTo>
                      <a:pt x="248" y="4092"/>
                    </a:lnTo>
                    <a:lnTo>
                      <a:pt x="271" y="4056"/>
                    </a:lnTo>
                    <a:lnTo>
                      <a:pt x="282" y="4039"/>
                    </a:lnTo>
                    <a:lnTo>
                      <a:pt x="293" y="4023"/>
                    </a:lnTo>
                    <a:lnTo>
                      <a:pt x="305" y="4009"/>
                    </a:lnTo>
                    <a:lnTo>
                      <a:pt x="316" y="3996"/>
                    </a:lnTo>
                    <a:lnTo>
                      <a:pt x="339" y="3968"/>
                    </a:lnTo>
                    <a:lnTo>
                      <a:pt x="364" y="3935"/>
                    </a:lnTo>
                    <a:lnTo>
                      <a:pt x="390" y="3897"/>
                    </a:lnTo>
                    <a:lnTo>
                      <a:pt x="416" y="3857"/>
                    </a:lnTo>
                    <a:lnTo>
                      <a:pt x="444" y="3812"/>
                    </a:lnTo>
                    <a:lnTo>
                      <a:pt x="471" y="3765"/>
                    </a:lnTo>
                    <a:lnTo>
                      <a:pt x="499" y="3716"/>
                    </a:lnTo>
                    <a:lnTo>
                      <a:pt x="526" y="3667"/>
                    </a:lnTo>
                    <a:lnTo>
                      <a:pt x="552" y="3617"/>
                    </a:lnTo>
                    <a:lnTo>
                      <a:pt x="577" y="3568"/>
                    </a:lnTo>
                    <a:lnTo>
                      <a:pt x="600" y="3520"/>
                    </a:lnTo>
                    <a:lnTo>
                      <a:pt x="623" y="3473"/>
                    </a:lnTo>
                    <a:lnTo>
                      <a:pt x="642" y="3429"/>
                    </a:lnTo>
                    <a:lnTo>
                      <a:pt x="660" y="3388"/>
                    </a:lnTo>
                    <a:lnTo>
                      <a:pt x="674" y="3351"/>
                    </a:lnTo>
                    <a:lnTo>
                      <a:pt x="685" y="3318"/>
                    </a:lnTo>
                    <a:lnTo>
                      <a:pt x="697" y="3289"/>
                    </a:lnTo>
                    <a:lnTo>
                      <a:pt x="709" y="3256"/>
                    </a:lnTo>
                    <a:lnTo>
                      <a:pt x="722" y="3221"/>
                    </a:lnTo>
                    <a:lnTo>
                      <a:pt x="738" y="3186"/>
                    </a:lnTo>
                    <a:lnTo>
                      <a:pt x="769" y="3113"/>
                    </a:lnTo>
                    <a:lnTo>
                      <a:pt x="802" y="3038"/>
                    </a:lnTo>
                    <a:lnTo>
                      <a:pt x="833" y="2964"/>
                    </a:lnTo>
                    <a:lnTo>
                      <a:pt x="861" y="2895"/>
                    </a:lnTo>
                    <a:lnTo>
                      <a:pt x="873" y="2863"/>
                    </a:lnTo>
                    <a:lnTo>
                      <a:pt x="884" y="2832"/>
                    </a:lnTo>
                    <a:lnTo>
                      <a:pt x="892" y="2804"/>
                    </a:lnTo>
                    <a:lnTo>
                      <a:pt x="898" y="2777"/>
                    </a:lnTo>
                    <a:lnTo>
                      <a:pt x="905" y="2746"/>
                    </a:lnTo>
                    <a:lnTo>
                      <a:pt x="916" y="2705"/>
                    </a:lnTo>
                    <a:lnTo>
                      <a:pt x="931" y="2656"/>
                    </a:lnTo>
                    <a:lnTo>
                      <a:pt x="947" y="2600"/>
                    </a:lnTo>
                    <a:lnTo>
                      <a:pt x="968" y="2538"/>
                    </a:lnTo>
                    <a:lnTo>
                      <a:pt x="988" y="2471"/>
                    </a:lnTo>
                    <a:lnTo>
                      <a:pt x="1011" y="2403"/>
                    </a:lnTo>
                    <a:lnTo>
                      <a:pt x="1034" y="2334"/>
                    </a:lnTo>
                    <a:lnTo>
                      <a:pt x="1057" y="2265"/>
                    </a:lnTo>
                    <a:lnTo>
                      <a:pt x="1079" y="2200"/>
                    </a:lnTo>
                    <a:lnTo>
                      <a:pt x="1101" y="2137"/>
                    </a:lnTo>
                    <a:lnTo>
                      <a:pt x="1120" y="2081"/>
                    </a:lnTo>
                    <a:lnTo>
                      <a:pt x="1138" y="2032"/>
                    </a:lnTo>
                    <a:lnTo>
                      <a:pt x="1152" y="1991"/>
                    </a:lnTo>
                    <a:lnTo>
                      <a:pt x="1163" y="1961"/>
                    </a:lnTo>
                    <a:lnTo>
                      <a:pt x="1170" y="1942"/>
                    </a:lnTo>
                    <a:lnTo>
                      <a:pt x="1178" y="1923"/>
                    </a:lnTo>
                    <a:lnTo>
                      <a:pt x="1192" y="1888"/>
                    </a:lnTo>
                    <a:lnTo>
                      <a:pt x="1210" y="1841"/>
                    </a:lnTo>
                    <a:lnTo>
                      <a:pt x="1233" y="1783"/>
                    </a:lnTo>
                    <a:lnTo>
                      <a:pt x="1260" y="1717"/>
                    </a:lnTo>
                    <a:lnTo>
                      <a:pt x="1288" y="1644"/>
                    </a:lnTo>
                    <a:lnTo>
                      <a:pt x="1319" y="1567"/>
                    </a:lnTo>
                    <a:lnTo>
                      <a:pt x="1352" y="1487"/>
                    </a:lnTo>
                    <a:lnTo>
                      <a:pt x="1385" y="1406"/>
                    </a:lnTo>
                    <a:lnTo>
                      <a:pt x="1418" y="1325"/>
                    </a:lnTo>
                    <a:lnTo>
                      <a:pt x="1450" y="1247"/>
                    </a:lnTo>
                    <a:lnTo>
                      <a:pt x="1481" y="1175"/>
                    </a:lnTo>
                    <a:lnTo>
                      <a:pt x="1509" y="1108"/>
                    </a:lnTo>
                    <a:lnTo>
                      <a:pt x="1534" y="1050"/>
                    </a:lnTo>
                    <a:lnTo>
                      <a:pt x="1556" y="1003"/>
                    </a:lnTo>
                    <a:lnTo>
                      <a:pt x="1573" y="967"/>
                    </a:lnTo>
                    <a:lnTo>
                      <a:pt x="1590" y="933"/>
                    </a:lnTo>
                    <a:lnTo>
                      <a:pt x="1610" y="890"/>
                    </a:lnTo>
                    <a:lnTo>
                      <a:pt x="1631" y="839"/>
                    </a:lnTo>
                    <a:lnTo>
                      <a:pt x="1656" y="782"/>
                    </a:lnTo>
                    <a:lnTo>
                      <a:pt x="1681" y="719"/>
                    </a:lnTo>
                    <a:lnTo>
                      <a:pt x="1710" y="653"/>
                    </a:lnTo>
                    <a:lnTo>
                      <a:pt x="1740" y="584"/>
                    </a:lnTo>
                    <a:lnTo>
                      <a:pt x="1771" y="515"/>
                    </a:lnTo>
                    <a:lnTo>
                      <a:pt x="1804" y="445"/>
                    </a:lnTo>
                    <a:lnTo>
                      <a:pt x="1839" y="377"/>
                    </a:lnTo>
                    <a:lnTo>
                      <a:pt x="1856" y="345"/>
                    </a:lnTo>
                    <a:lnTo>
                      <a:pt x="1874" y="313"/>
                    </a:lnTo>
                    <a:lnTo>
                      <a:pt x="1892" y="282"/>
                    </a:lnTo>
                    <a:lnTo>
                      <a:pt x="1910" y="254"/>
                    </a:lnTo>
                    <a:lnTo>
                      <a:pt x="1928" y="225"/>
                    </a:lnTo>
                    <a:lnTo>
                      <a:pt x="1946" y="199"/>
                    </a:lnTo>
                    <a:lnTo>
                      <a:pt x="1965" y="175"/>
                    </a:lnTo>
                    <a:lnTo>
                      <a:pt x="1983" y="152"/>
                    </a:lnTo>
                    <a:lnTo>
                      <a:pt x="2002" y="133"/>
                    </a:lnTo>
                    <a:lnTo>
                      <a:pt x="2020" y="114"/>
                    </a:lnTo>
                    <a:lnTo>
                      <a:pt x="2039" y="99"/>
                    </a:lnTo>
                    <a:lnTo>
                      <a:pt x="2058" y="87"/>
                    </a:lnTo>
                    <a:lnTo>
                      <a:pt x="2093" y="66"/>
                    </a:lnTo>
                    <a:lnTo>
                      <a:pt x="2126" y="50"/>
                    </a:lnTo>
                    <a:lnTo>
                      <a:pt x="2154" y="36"/>
                    </a:lnTo>
                    <a:lnTo>
                      <a:pt x="2181" y="24"/>
                    </a:lnTo>
                    <a:lnTo>
                      <a:pt x="2205" y="16"/>
                    </a:lnTo>
                    <a:lnTo>
                      <a:pt x="2226" y="9"/>
                    </a:lnTo>
                    <a:lnTo>
                      <a:pt x="2245" y="5"/>
                    </a:lnTo>
                    <a:lnTo>
                      <a:pt x="2262" y="2"/>
                    </a:lnTo>
                    <a:lnTo>
                      <a:pt x="2277" y="1"/>
                    </a:lnTo>
                    <a:lnTo>
                      <a:pt x="2290" y="0"/>
                    </a:lnTo>
                    <a:lnTo>
                      <a:pt x="2302" y="1"/>
                    </a:lnTo>
                    <a:lnTo>
                      <a:pt x="2312" y="2"/>
                    </a:lnTo>
                    <a:lnTo>
                      <a:pt x="2328" y="5"/>
                    </a:lnTo>
                    <a:lnTo>
                      <a:pt x="2342" y="8"/>
                    </a:lnTo>
                  </a:path>
                </a:pathLst>
              </a:custGeom>
              <a:noFill/>
              <a:ln w="0">
                <a:solidFill>
                  <a:srgbClr val="F1CCD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33" name="Freeform 428">
                <a:extLst>
                  <a:ext uri="{FF2B5EF4-FFF2-40B4-BE49-F238E27FC236}">
                    <a16:creationId xmlns:a16="http://schemas.microsoft.com/office/drawing/2014/main" id="{2B39D742-0D26-4033-9A0D-8D1184138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4" y="1396"/>
                <a:ext cx="367" cy="578"/>
              </a:xfrm>
              <a:custGeom>
                <a:avLst/>
                <a:gdLst>
                  <a:gd name="T0" fmla="*/ 19 w 6976"/>
                  <a:gd name="T1" fmla="*/ 1 h 10982"/>
                  <a:gd name="T2" fmla="*/ 19 w 6976"/>
                  <a:gd name="T3" fmla="*/ 1 h 10982"/>
                  <a:gd name="T4" fmla="*/ 18 w 6976"/>
                  <a:gd name="T5" fmla="*/ 1 h 10982"/>
                  <a:gd name="T6" fmla="*/ 18 w 6976"/>
                  <a:gd name="T7" fmla="*/ 0 h 10982"/>
                  <a:gd name="T8" fmla="*/ 18 w 6976"/>
                  <a:gd name="T9" fmla="*/ 0 h 10982"/>
                  <a:gd name="T10" fmla="*/ 17 w 6976"/>
                  <a:gd name="T11" fmla="*/ 0 h 10982"/>
                  <a:gd name="T12" fmla="*/ 17 w 6976"/>
                  <a:gd name="T13" fmla="*/ 0 h 10982"/>
                  <a:gd name="T14" fmla="*/ 17 w 6976"/>
                  <a:gd name="T15" fmla="*/ 0 h 10982"/>
                  <a:gd name="T16" fmla="*/ 17 w 6976"/>
                  <a:gd name="T17" fmla="*/ 0 h 10982"/>
                  <a:gd name="T18" fmla="*/ 16 w 6976"/>
                  <a:gd name="T19" fmla="*/ 2 h 10982"/>
                  <a:gd name="T20" fmla="*/ 15 w 6976"/>
                  <a:gd name="T21" fmla="*/ 3 h 10982"/>
                  <a:gd name="T22" fmla="*/ 15 w 6976"/>
                  <a:gd name="T23" fmla="*/ 5 h 10982"/>
                  <a:gd name="T24" fmla="*/ 14 w 6976"/>
                  <a:gd name="T25" fmla="*/ 5 h 10982"/>
                  <a:gd name="T26" fmla="*/ 14 w 6976"/>
                  <a:gd name="T27" fmla="*/ 5 h 10982"/>
                  <a:gd name="T28" fmla="*/ 14 w 6976"/>
                  <a:gd name="T29" fmla="*/ 6 h 10982"/>
                  <a:gd name="T30" fmla="*/ 14 w 6976"/>
                  <a:gd name="T31" fmla="*/ 6 h 10982"/>
                  <a:gd name="T32" fmla="*/ 14 w 6976"/>
                  <a:gd name="T33" fmla="*/ 6 h 10982"/>
                  <a:gd name="T34" fmla="*/ 14 w 6976"/>
                  <a:gd name="T35" fmla="*/ 6 h 10982"/>
                  <a:gd name="T36" fmla="*/ 7 w 6976"/>
                  <a:gd name="T37" fmla="*/ 18 h 10982"/>
                  <a:gd name="T38" fmla="*/ 7 w 6976"/>
                  <a:gd name="T39" fmla="*/ 18 h 10982"/>
                  <a:gd name="T40" fmla="*/ 7 w 6976"/>
                  <a:gd name="T41" fmla="*/ 19 h 10982"/>
                  <a:gd name="T42" fmla="*/ 6 w 6976"/>
                  <a:gd name="T43" fmla="*/ 20 h 10982"/>
                  <a:gd name="T44" fmla="*/ 6 w 6976"/>
                  <a:gd name="T45" fmla="*/ 20 h 10982"/>
                  <a:gd name="T46" fmla="*/ 6 w 6976"/>
                  <a:gd name="T47" fmla="*/ 20 h 10982"/>
                  <a:gd name="T48" fmla="*/ 6 w 6976"/>
                  <a:gd name="T49" fmla="*/ 20 h 10982"/>
                  <a:gd name="T50" fmla="*/ 6 w 6976"/>
                  <a:gd name="T51" fmla="*/ 20 h 10982"/>
                  <a:gd name="T52" fmla="*/ 6 w 6976"/>
                  <a:gd name="T53" fmla="*/ 21 h 10982"/>
                  <a:gd name="T54" fmla="*/ 6 w 6976"/>
                  <a:gd name="T55" fmla="*/ 21 h 10982"/>
                  <a:gd name="T56" fmla="*/ 6 w 6976"/>
                  <a:gd name="T57" fmla="*/ 21 h 10982"/>
                  <a:gd name="T58" fmla="*/ 6 w 6976"/>
                  <a:gd name="T59" fmla="*/ 21 h 10982"/>
                  <a:gd name="T60" fmla="*/ 4 w 6976"/>
                  <a:gd name="T61" fmla="*/ 24 h 10982"/>
                  <a:gd name="T62" fmla="*/ 3 w 6976"/>
                  <a:gd name="T63" fmla="*/ 25 h 10982"/>
                  <a:gd name="T64" fmla="*/ 2 w 6976"/>
                  <a:gd name="T65" fmla="*/ 26 h 10982"/>
                  <a:gd name="T66" fmla="*/ 2 w 6976"/>
                  <a:gd name="T67" fmla="*/ 27 h 10982"/>
                  <a:gd name="T68" fmla="*/ 2 w 6976"/>
                  <a:gd name="T69" fmla="*/ 27 h 10982"/>
                  <a:gd name="T70" fmla="*/ 1 w 6976"/>
                  <a:gd name="T71" fmla="*/ 28 h 10982"/>
                  <a:gd name="T72" fmla="*/ 0 w 6976"/>
                  <a:gd name="T73" fmla="*/ 29 h 10982"/>
                  <a:gd name="T74" fmla="*/ 0 w 6976"/>
                  <a:gd name="T75" fmla="*/ 29 h 10982"/>
                  <a:gd name="T76" fmla="*/ 0 w 6976"/>
                  <a:gd name="T77" fmla="*/ 29 h 10982"/>
                  <a:gd name="T78" fmla="*/ 0 w 6976"/>
                  <a:gd name="T79" fmla="*/ 29 h 10982"/>
                  <a:gd name="T80" fmla="*/ 0 w 6976"/>
                  <a:gd name="T81" fmla="*/ 29 h 10982"/>
                  <a:gd name="T82" fmla="*/ 0 w 6976"/>
                  <a:gd name="T83" fmla="*/ 30 h 10982"/>
                  <a:gd name="T84" fmla="*/ 1 w 6976"/>
                  <a:gd name="T85" fmla="*/ 30 h 10982"/>
                  <a:gd name="T86" fmla="*/ 2 w 6976"/>
                  <a:gd name="T87" fmla="*/ 30 h 10982"/>
                  <a:gd name="T88" fmla="*/ 2 w 6976"/>
                  <a:gd name="T89" fmla="*/ 30 h 10982"/>
                  <a:gd name="T90" fmla="*/ 4 w 6976"/>
                  <a:gd name="T91" fmla="*/ 28 h 10982"/>
                  <a:gd name="T92" fmla="*/ 7 w 6976"/>
                  <a:gd name="T93" fmla="*/ 24 h 10982"/>
                  <a:gd name="T94" fmla="*/ 10 w 6976"/>
                  <a:gd name="T95" fmla="*/ 19 h 10982"/>
                  <a:gd name="T96" fmla="*/ 14 w 6976"/>
                  <a:gd name="T97" fmla="*/ 13 h 10982"/>
                  <a:gd name="T98" fmla="*/ 17 w 6976"/>
                  <a:gd name="T99" fmla="*/ 7 h 10982"/>
                  <a:gd name="T100" fmla="*/ 19 w 6976"/>
                  <a:gd name="T101" fmla="*/ 2 h 1098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6976" h="10982">
                    <a:moveTo>
                      <a:pt x="6976" y="444"/>
                    </a:moveTo>
                    <a:lnTo>
                      <a:pt x="6969" y="439"/>
                    </a:lnTo>
                    <a:lnTo>
                      <a:pt x="6948" y="424"/>
                    </a:lnTo>
                    <a:lnTo>
                      <a:pt x="6918" y="402"/>
                    </a:lnTo>
                    <a:lnTo>
                      <a:pt x="6883" y="378"/>
                    </a:lnTo>
                    <a:lnTo>
                      <a:pt x="6846" y="351"/>
                    </a:lnTo>
                    <a:lnTo>
                      <a:pt x="6811" y="327"/>
                    </a:lnTo>
                    <a:lnTo>
                      <a:pt x="6781" y="305"/>
                    </a:lnTo>
                    <a:lnTo>
                      <a:pt x="6762" y="292"/>
                    </a:lnTo>
                    <a:lnTo>
                      <a:pt x="6753" y="287"/>
                    </a:lnTo>
                    <a:lnTo>
                      <a:pt x="6740" y="283"/>
                    </a:lnTo>
                    <a:lnTo>
                      <a:pt x="6727" y="278"/>
                    </a:lnTo>
                    <a:lnTo>
                      <a:pt x="6711" y="274"/>
                    </a:lnTo>
                    <a:lnTo>
                      <a:pt x="6677" y="267"/>
                    </a:lnTo>
                    <a:lnTo>
                      <a:pt x="6640" y="261"/>
                    </a:lnTo>
                    <a:lnTo>
                      <a:pt x="6605" y="257"/>
                    </a:lnTo>
                    <a:lnTo>
                      <a:pt x="6577" y="254"/>
                    </a:lnTo>
                    <a:lnTo>
                      <a:pt x="6556" y="252"/>
                    </a:lnTo>
                    <a:lnTo>
                      <a:pt x="6549" y="251"/>
                    </a:lnTo>
                    <a:lnTo>
                      <a:pt x="6482" y="132"/>
                    </a:lnTo>
                    <a:lnTo>
                      <a:pt x="6475" y="126"/>
                    </a:lnTo>
                    <a:lnTo>
                      <a:pt x="6455" y="111"/>
                    </a:lnTo>
                    <a:lnTo>
                      <a:pt x="6426" y="90"/>
                    </a:lnTo>
                    <a:lnTo>
                      <a:pt x="6391" y="66"/>
                    </a:lnTo>
                    <a:lnTo>
                      <a:pt x="6354" y="42"/>
                    </a:lnTo>
                    <a:lnTo>
                      <a:pt x="6321" y="21"/>
                    </a:lnTo>
                    <a:lnTo>
                      <a:pt x="6304" y="12"/>
                    </a:lnTo>
                    <a:lnTo>
                      <a:pt x="6291" y="6"/>
                    </a:lnTo>
                    <a:lnTo>
                      <a:pt x="6279" y="2"/>
                    </a:lnTo>
                    <a:lnTo>
                      <a:pt x="6269" y="0"/>
                    </a:lnTo>
                    <a:lnTo>
                      <a:pt x="6262" y="1"/>
                    </a:lnTo>
                    <a:lnTo>
                      <a:pt x="6253" y="3"/>
                    </a:lnTo>
                    <a:lnTo>
                      <a:pt x="6244" y="5"/>
                    </a:lnTo>
                    <a:lnTo>
                      <a:pt x="6234" y="9"/>
                    </a:lnTo>
                    <a:lnTo>
                      <a:pt x="6223" y="14"/>
                    </a:lnTo>
                    <a:lnTo>
                      <a:pt x="6212" y="20"/>
                    </a:lnTo>
                    <a:lnTo>
                      <a:pt x="6201" y="26"/>
                    </a:lnTo>
                    <a:lnTo>
                      <a:pt x="6190" y="33"/>
                    </a:lnTo>
                    <a:lnTo>
                      <a:pt x="6168" y="49"/>
                    </a:lnTo>
                    <a:lnTo>
                      <a:pt x="6147" y="67"/>
                    </a:lnTo>
                    <a:lnTo>
                      <a:pt x="6136" y="76"/>
                    </a:lnTo>
                    <a:lnTo>
                      <a:pt x="6127" y="86"/>
                    </a:lnTo>
                    <a:lnTo>
                      <a:pt x="6118" y="95"/>
                    </a:lnTo>
                    <a:lnTo>
                      <a:pt x="6110" y="106"/>
                    </a:lnTo>
                    <a:lnTo>
                      <a:pt x="6096" y="129"/>
                    </a:lnTo>
                    <a:lnTo>
                      <a:pt x="6069" y="178"/>
                    </a:lnTo>
                    <a:lnTo>
                      <a:pt x="6031" y="249"/>
                    </a:lnTo>
                    <a:lnTo>
                      <a:pt x="5984" y="339"/>
                    </a:lnTo>
                    <a:lnTo>
                      <a:pt x="5929" y="444"/>
                    </a:lnTo>
                    <a:lnTo>
                      <a:pt x="5867" y="561"/>
                    </a:lnTo>
                    <a:lnTo>
                      <a:pt x="5802" y="688"/>
                    </a:lnTo>
                    <a:lnTo>
                      <a:pt x="5733" y="820"/>
                    </a:lnTo>
                    <a:lnTo>
                      <a:pt x="5662" y="955"/>
                    </a:lnTo>
                    <a:lnTo>
                      <a:pt x="5593" y="1089"/>
                    </a:lnTo>
                    <a:lnTo>
                      <a:pt x="5525" y="1219"/>
                    </a:lnTo>
                    <a:lnTo>
                      <a:pt x="5462" y="1342"/>
                    </a:lnTo>
                    <a:lnTo>
                      <a:pt x="5402" y="1453"/>
                    </a:lnTo>
                    <a:lnTo>
                      <a:pt x="5351" y="1551"/>
                    </a:lnTo>
                    <a:lnTo>
                      <a:pt x="5308" y="1633"/>
                    </a:lnTo>
                    <a:lnTo>
                      <a:pt x="5275" y="1694"/>
                    </a:lnTo>
                    <a:lnTo>
                      <a:pt x="5262" y="1718"/>
                    </a:lnTo>
                    <a:lnTo>
                      <a:pt x="5250" y="1742"/>
                    </a:lnTo>
                    <a:lnTo>
                      <a:pt x="5240" y="1763"/>
                    </a:lnTo>
                    <a:lnTo>
                      <a:pt x="5231" y="1785"/>
                    </a:lnTo>
                    <a:lnTo>
                      <a:pt x="5222" y="1805"/>
                    </a:lnTo>
                    <a:lnTo>
                      <a:pt x="5215" y="1825"/>
                    </a:lnTo>
                    <a:lnTo>
                      <a:pt x="5209" y="1843"/>
                    </a:lnTo>
                    <a:lnTo>
                      <a:pt x="5204" y="1860"/>
                    </a:lnTo>
                    <a:lnTo>
                      <a:pt x="5197" y="1892"/>
                    </a:lnTo>
                    <a:lnTo>
                      <a:pt x="5191" y="1922"/>
                    </a:lnTo>
                    <a:lnTo>
                      <a:pt x="5188" y="1948"/>
                    </a:lnTo>
                    <a:lnTo>
                      <a:pt x="5185" y="1972"/>
                    </a:lnTo>
                    <a:lnTo>
                      <a:pt x="5184" y="2011"/>
                    </a:lnTo>
                    <a:lnTo>
                      <a:pt x="5182" y="2043"/>
                    </a:lnTo>
                    <a:lnTo>
                      <a:pt x="5180" y="2050"/>
                    </a:lnTo>
                    <a:lnTo>
                      <a:pt x="5179" y="2057"/>
                    </a:lnTo>
                    <a:lnTo>
                      <a:pt x="5177" y="2063"/>
                    </a:lnTo>
                    <a:lnTo>
                      <a:pt x="5174" y="2068"/>
                    </a:lnTo>
                    <a:lnTo>
                      <a:pt x="5170" y="2074"/>
                    </a:lnTo>
                    <a:lnTo>
                      <a:pt x="5166" y="2079"/>
                    </a:lnTo>
                    <a:lnTo>
                      <a:pt x="5162" y="2085"/>
                    </a:lnTo>
                    <a:lnTo>
                      <a:pt x="5156" y="2090"/>
                    </a:lnTo>
                    <a:lnTo>
                      <a:pt x="5128" y="2112"/>
                    </a:lnTo>
                    <a:lnTo>
                      <a:pt x="5097" y="2138"/>
                    </a:lnTo>
                    <a:lnTo>
                      <a:pt x="5065" y="2164"/>
                    </a:lnTo>
                    <a:lnTo>
                      <a:pt x="5033" y="2190"/>
                    </a:lnTo>
                    <a:lnTo>
                      <a:pt x="5003" y="2214"/>
                    </a:lnTo>
                    <a:lnTo>
                      <a:pt x="4980" y="2233"/>
                    </a:lnTo>
                    <a:lnTo>
                      <a:pt x="4963" y="2245"/>
                    </a:lnTo>
                    <a:lnTo>
                      <a:pt x="4957" y="2249"/>
                    </a:lnTo>
                    <a:lnTo>
                      <a:pt x="4044" y="3826"/>
                    </a:lnTo>
                    <a:lnTo>
                      <a:pt x="3381" y="5045"/>
                    </a:lnTo>
                    <a:lnTo>
                      <a:pt x="3354" y="5231"/>
                    </a:lnTo>
                    <a:lnTo>
                      <a:pt x="3220" y="5324"/>
                    </a:lnTo>
                    <a:lnTo>
                      <a:pt x="2639" y="6423"/>
                    </a:lnTo>
                    <a:lnTo>
                      <a:pt x="2636" y="6431"/>
                    </a:lnTo>
                    <a:lnTo>
                      <a:pt x="2626" y="6452"/>
                    </a:lnTo>
                    <a:lnTo>
                      <a:pt x="2612" y="6486"/>
                    </a:lnTo>
                    <a:lnTo>
                      <a:pt x="2594" y="6529"/>
                    </a:lnTo>
                    <a:lnTo>
                      <a:pt x="2572" y="6580"/>
                    </a:lnTo>
                    <a:lnTo>
                      <a:pt x="2548" y="6637"/>
                    </a:lnTo>
                    <a:lnTo>
                      <a:pt x="2521" y="6700"/>
                    </a:lnTo>
                    <a:lnTo>
                      <a:pt x="2493" y="6764"/>
                    </a:lnTo>
                    <a:lnTo>
                      <a:pt x="2466" y="6830"/>
                    </a:lnTo>
                    <a:lnTo>
                      <a:pt x="2438" y="6893"/>
                    </a:lnTo>
                    <a:lnTo>
                      <a:pt x="2410" y="6954"/>
                    </a:lnTo>
                    <a:lnTo>
                      <a:pt x="2386" y="7012"/>
                    </a:lnTo>
                    <a:lnTo>
                      <a:pt x="2363" y="7062"/>
                    </a:lnTo>
                    <a:lnTo>
                      <a:pt x="2344" y="7103"/>
                    </a:lnTo>
                    <a:lnTo>
                      <a:pt x="2329" y="7134"/>
                    </a:lnTo>
                    <a:lnTo>
                      <a:pt x="2318" y="7154"/>
                    </a:lnTo>
                    <a:lnTo>
                      <a:pt x="2315" y="7160"/>
                    </a:lnTo>
                    <a:lnTo>
                      <a:pt x="2313" y="7166"/>
                    </a:lnTo>
                    <a:lnTo>
                      <a:pt x="2310" y="7173"/>
                    </a:lnTo>
                    <a:lnTo>
                      <a:pt x="2309" y="7181"/>
                    </a:lnTo>
                    <a:lnTo>
                      <a:pt x="2307" y="7195"/>
                    </a:lnTo>
                    <a:lnTo>
                      <a:pt x="2306" y="7210"/>
                    </a:lnTo>
                    <a:lnTo>
                      <a:pt x="2307" y="7227"/>
                    </a:lnTo>
                    <a:lnTo>
                      <a:pt x="2309" y="7243"/>
                    </a:lnTo>
                    <a:lnTo>
                      <a:pt x="2311" y="7259"/>
                    </a:lnTo>
                    <a:lnTo>
                      <a:pt x="2313" y="7277"/>
                    </a:lnTo>
                    <a:lnTo>
                      <a:pt x="2316" y="7293"/>
                    </a:lnTo>
                    <a:lnTo>
                      <a:pt x="2318" y="7309"/>
                    </a:lnTo>
                    <a:lnTo>
                      <a:pt x="2319" y="7326"/>
                    </a:lnTo>
                    <a:lnTo>
                      <a:pt x="2320" y="7341"/>
                    </a:lnTo>
                    <a:lnTo>
                      <a:pt x="2319" y="7356"/>
                    </a:lnTo>
                    <a:lnTo>
                      <a:pt x="2317" y="7369"/>
                    </a:lnTo>
                    <a:lnTo>
                      <a:pt x="2315" y="7375"/>
                    </a:lnTo>
                    <a:lnTo>
                      <a:pt x="2313" y="7381"/>
                    </a:lnTo>
                    <a:lnTo>
                      <a:pt x="2310" y="7387"/>
                    </a:lnTo>
                    <a:lnTo>
                      <a:pt x="2307" y="7392"/>
                    </a:lnTo>
                    <a:lnTo>
                      <a:pt x="2300" y="7403"/>
                    </a:lnTo>
                    <a:lnTo>
                      <a:pt x="2294" y="7413"/>
                    </a:lnTo>
                    <a:lnTo>
                      <a:pt x="2288" y="7424"/>
                    </a:lnTo>
                    <a:lnTo>
                      <a:pt x="2282" y="7435"/>
                    </a:lnTo>
                    <a:lnTo>
                      <a:pt x="2272" y="7458"/>
                    </a:lnTo>
                    <a:lnTo>
                      <a:pt x="2263" y="7480"/>
                    </a:lnTo>
                    <a:lnTo>
                      <a:pt x="2258" y="7492"/>
                    </a:lnTo>
                    <a:lnTo>
                      <a:pt x="2252" y="7502"/>
                    </a:lnTo>
                    <a:lnTo>
                      <a:pt x="2246" y="7512"/>
                    </a:lnTo>
                    <a:lnTo>
                      <a:pt x="2238" y="7521"/>
                    </a:lnTo>
                    <a:lnTo>
                      <a:pt x="2230" y="7529"/>
                    </a:lnTo>
                    <a:lnTo>
                      <a:pt x="2221" y="7538"/>
                    </a:lnTo>
                    <a:lnTo>
                      <a:pt x="2211" y="7544"/>
                    </a:lnTo>
                    <a:lnTo>
                      <a:pt x="2200" y="7550"/>
                    </a:lnTo>
                    <a:lnTo>
                      <a:pt x="2174" y="7560"/>
                    </a:lnTo>
                    <a:lnTo>
                      <a:pt x="2145" y="7571"/>
                    </a:lnTo>
                    <a:lnTo>
                      <a:pt x="2117" y="7583"/>
                    </a:lnTo>
                    <a:lnTo>
                      <a:pt x="2089" y="7593"/>
                    </a:lnTo>
                    <a:lnTo>
                      <a:pt x="2065" y="7602"/>
                    </a:lnTo>
                    <a:lnTo>
                      <a:pt x="2045" y="7609"/>
                    </a:lnTo>
                    <a:lnTo>
                      <a:pt x="2033" y="7614"/>
                    </a:lnTo>
                    <a:lnTo>
                      <a:pt x="2028" y="7616"/>
                    </a:lnTo>
                    <a:lnTo>
                      <a:pt x="1273" y="8704"/>
                    </a:lnTo>
                    <a:lnTo>
                      <a:pt x="1269" y="8712"/>
                    </a:lnTo>
                    <a:lnTo>
                      <a:pt x="1255" y="8738"/>
                    </a:lnTo>
                    <a:lnTo>
                      <a:pt x="1232" y="8777"/>
                    </a:lnTo>
                    <a:lnTo>
                      <a:pt x="1203" y="8829"/>
                    </a:lnTo>
                    <a:lnTo>
                      <a:pt x="1167" y="8890"/>
                    </a:lnTo>
                    <a:lnTo>
                      <a:pt x="1127" y="8960"/>
                    </a:lnTo>
                    <a:lnTo>
                      <a:pt x="1082" y="9036"/>
                    </a:lnTo>
                    <a:lnTo>
                      <a:pt x="1035" y="9116"/>
                    </a:lnTo>
                    <a:lnTo>
                      <a:pt x="986" y="9197"/>
                    </a:lnTo>
                    <a:lnTo>
                      <a:pt x="935" y="9279"/>
                    </a:lnTo>
                    <a:lnTo>
                      <a:pt x="885" y="9360"/>
                    </a:lnTo>
                    <a:lnTo>
                      <a:pt x="837" y="9436"/>
                    </a:lnTo>
                    <a:lnTo>
                      <a:pt x="791" y="9505"/>
                    </a:lnTo>
                    <a:lnTo>
                      <a:pt x="748" y="9567"/>
                    </a:lnTo>
                    <a:lnTo>
                      <a:pt x="729" y="9594"/>
                    </a:lnTo>
                    <a:lnTo>
                      <a:pt x="710" y="9619"/>
                    </a:lnTo>
                    <a:lnTo>
                      <a:pt x="693" y="9641"/>
                    </a:lnTo>
                    <a:lnTo>
                      <a:pt x="677" y="9658"/>
                    </a:lnTo>
                    <a:lnTo>
                      <a:pt x="646" y="9693"/>
                    </a:lnTo>
                    <a:lnTo>
                      <a:pt x="611" y="9733"/>
                    </a:lnTo>
                    <a:lnTo>
                      <a:pt x="573" y="9776"/>
                    </a:lnTo>
                    <a:lnTo>
                      <a:pt x="534" y="9823"/>
                    </a:lnTo>
                    <a:lnTo>
                      <a:pt x="453" y="9921"/>
                    </a:lnTo>
                    <a:lnTo>
                      <a:pt x="373" y="10022"/>
                    </a:lnTo>
                    <a:lnTo>
                      <a:pt x="299" y="10117"/>
                    </a:lnTo>
                    <a:lnTo>
                      <a:pt x="235" y="10201"/>
                    </a:lnTo>
                    <a:lnTo>
                      <a:pt x="209" y="10237"/>
                    </a:lnTo>
                    <a:lnTo>
                      <a:pt x="187" y="10267"/>
                    </a:lnTo>
                    <a:lnTo>
                      <a:pt x="170" y="10290"/>
                    </a:lnTo>
                    <a:lnTo>
                      <a:pt x="159" y="10307"/>
                    </a:lnTo>
                    <a:lnTo>
                      <a:pt x="150" y="10320"/>
                    </a:lnTo>
                    <a:lnTo>
                      <a:pt x="138" y="10336"/>
                    </a:lnTo>
                    <a:lnTo>
                      <a:pt x="124" y="10353"/>
                    </a:lnTo>
                    <a:lnTo>
                      <a:pt x="108" y="10371"/>
                    </a:lnTo>
                    <a:lnTo>
                      <a:pt x="92" y="10391"/>
                    </a:lnTo>
                    <a:lnTo>
                      <a:pt x="75" y="10411"/>
                    </a:lnTo>
                    <a:lnTo>
                      <a:pt x="58" y="10433"/>
                    </a:lnTo>
                    <a:lnTo>
                      <a:pt x="43" y="10454"/>
                    </a:lnTo>
                    <a:lnTo>
                      <a:pt x="28" y="10476"/>
                    </a:lnTo>
                    <a:lnTo>
                      <a:pt x="16" y="10498"/>
                    </a:lnTo>
                    <a:lnTo>
                      <a:pt x="11" y="10508"/>
                    </a:lnTo>
                    <a:lnTo>
                      <a:pt x="7" y="10518"/>
                    </a:lnTo>
                    <a:lnTo>
                      <a:pt x="4" y="10530"/>
                    </a:lnTo>
                    <a:lnTo>
                      <a:pt x="2" y="10540"/>
                    </a:lnTo>
                    <a:lnTo>
                      <a:pt x="0" y="10550"/>
                    </a:lnTo>
                    <a:lnTo>
                      <a:pt x="0" y="10559"/>
                    </a:lnTo>
                    <a:lnTo>
                      <a:pt x="1" y="10570"/>
                    </a:lnTo>
                    <a:lnTo>
                      <a:pt x="3" y="10579"/>
                    </a:lnTo>
                    <a:lnTo>
                      <a:pt x="7" y="10587"/>
                    </a:lnTo>
                    <a:lnTo>
                      <a:pt x="11" y="10596"/>
                    </a:lnTo>
                    <a:lnTo>
                      <a:pt x="18" y="10604"/>
                    </a:lnTo>
                    <a:lnTo>
                      <a:pt x="25" y="10613"/>
                    </a:lnTo>
                    <a:lnTo>
                      <a:pt x="48" y="10629"/>
                    </a:lnTo>
                    <a:lnTo>
                      <a:pt x="78" y="10651"/>
                    </a:lnTo>
                    <a:lnTo>
                      <a:pt x="115" y="10675"/>
                    </a:lnTo>
                    <a:lnTo>
                      <a:pt x="158" y="10702"/>
                    </a:lnTo>
                    <a:lnTo>
                      <a:pt x="207" y="10730"/>
                    </a:lnTo>
                    <a:lnTo>
                      <a:pt x="258" y="10761"/>
                    </a:lnTo>
                    <a:lnTo>
                      <a:pt x="312" y="10792"/>
                    </a:lnTo>
                    <a:lnTo>
                      <a:pt x="368" y="10822"/>
                    </a:lnTo>
                    <a:lnTo>
                      <a:pt x="424" y="10852"/>
                    </a:lnTo>
                    <a:lnTo>
                      <a:pt x="479" y="10881"/>
                    </a:lnTo>
                    <a:lnTo>
                      <a:pt x="532" y="10906"/>
                    </a:lnTo>
                    <a:lnTo>
                      <a:pt x="582" y="10930"/>
                    </a:lnTo>
                    <a:lnTo>
                      <a:pt x="628" y="10950"/>
                    </a:lnTo>
                    <a:lnTo>
                      <a:pt x="669" y="10966"/>
                    </a:lnTo>
                    <a:lnTo>
                      <a:pt x="687" y="10972"/>
                    </a:lnTo>
                    <a:lnTo>
                      <a:pt x="703" y="10977"/>
                    </a:lnTo>
                    <a:lnTo>
                      <a:pt x="717" y="10980"/>
                    </a:lnTo>
                    <a:lnTo>
                      <a:pt x="730" y="10982"/>
                    </a:lnTo>
                    <a:lnTo>
                      <a:pt x="757" y="10961"/>
                    </a:lnTo>
                    <a:lnTo>
                      <a:pt x="816" y="10896"/>
                    </a:lnTo>
                    <a:lnTo>
                      <a:pt x="904" y="10791"/>
                    </a:lnTo>
                    <a:lnTo>
                      <a:pt x="1019" y="10646"/>
                    </a:lnTo>
                    <a:lnTo>
                      <a:pt x="1160" y="10465"/>
                    </a:lnTo>
                    <a:lnTo>
                      <a:pt x="1323" y="10250"/>
                    </a:lnTo>
                    <a:lnTo>
                      <a:pt x="1508" y="10005"/>
                    </a:lnTo>
                    <a:lnTo>
                      <a:pt x="1711" y="9729"/>
                    </a:lnTo>
                    <a:lnTo>
                      <a:pt x="1931" y="9427"/>
                    </a:lnTo>
                    <a:lnTo>
                      <a:pt x="2168" y="9099"/>
                    </a:lnTo>
                    <a:lnTo>
                      <a:pt x="2416" y="8749"/>
                    </a:lnTo>
                    <a:lnTo>
                      <a:pt x="2675" y="8381"/>
                    </a:lnTo>
                    <a:lnTo>
                      <a:pt x="2943" y="7994"/>
                    </a:lnTo>
                    <a:lnTo>
                      <a:pt x="3217" y="7592"/>
                    </a:lnTo>
                    <a:lnTo>
                      <a:pt x="3496" y="7176"/>
                    </a:lnTo>
                    <a:lnTo>
                      <a:pt x="3779" y="6752"/>
                    </a:lnTo>
                    <a:lnTo>
                      <a:pt x="4062" y="6318"/>
                    </a:lnTo>
                    <a:lnTo>
                      <a:pt x="4342" y="5879"/>
                    </a:lnTo>
                    <a:lnTo>
                      <a:pt x="4619" y="5437"/>
                    </a:lnTo>
                    <a:lnTo>
                      <a:pt x="4892" y="4993"/>
                    </a:lnTo>
                    <a:lnTo>
                      <a:pt x="5156" y="4551"/>
                    </a:lnTo>
                    <a:lnTo>
                      <a:pt x="5411" y="4112"/>
                    </a:lnTo>
                    <a:lnTo>
                      <a:pt x="5654" y="3679"/>
                    </a:lnTo>
                    <a:lnTo>
                      <a:pt x="5883" y="3255"/>
                    </a:lnTo>
                    <a:lnTo>
                      <a:pt x="6096" y="2842"/>
                    </a:lnTo>
                    <a:lnTo>
                      <a:pt x="6292" y="2441"/>
                    </a:lnTo>
                    <a:lnTo>
                      <a:pt x="6468" y="2056"/>
                    </a:lnTo>
                    <a:lnTo>
                      <a:pt x="6622" y="1689"/>
                    </a:lnTo>
                    <a:lnTo>
                      <a:pt x="6752" y="1342"/>
                    </a:lnTo>
                    <a:lnTo>
                      <a:pt x="6855" y="1016"/>
                    </a:lnTo>
                    <a:lnTo>
                      <a:pt x="6931" y="716"/>
                    </a:lnTo>
                    <a:lnTo>
                      <a:pt x="6976" y="444"/>
                    </a:lnTo>
                    <a:close/>
                  </a:path>
                </a:pathLst>
              </a:custGeom>
              <a:solidFill>
                <a:srgbClr val="E8E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34" name="Freeform 429">
                <a:extLst>
                  <a:ext uri="{FF2B5EF4-FFF2-40B4-BE49-F238E27FC236}">
                    <a16:creationId xmlns:a16="http://schemas.microsoft.com/office/drawing/2014/main" id="{DBEDD84A-683A-41C3-BDEA-3F4A5E653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4" y="1396"/>
                <a:ext cx="367" cy="578"/>
              </a:xfrm>
              <a:custGeom>
                <a:avLst/>
                <a:gdLst>
                  <a:gd name="T0" fmla="*/ 19 w 6976"/>
                  <a:gd name="T1" fmla="*/ 1 h 10984"/>
                  <a:gd name="T2" fmla="*/ 19 w 6976"/>
                  <a:gd name="T3" fmla="*/ 1 h 10984"/>
                  <a:gd name="T4" fmla="*/ 19 w 6976"/>
                  <a:gd name="T5" fmla="*/ 1 h 10984"/>
                  <a:gd name="T6" fmla="*/ 18 w 6976"/>
                  <a:gd name="T7" fmla="*/ 1 h 10984"/>
                  <a:gd name="T8" fmla="*/ 18 w 6976"/>
                  <a:gd name="T9" fmla="*/ 0 h 10984"/>
                  <a:gd name="T10" fmla="*/ 18 w 6976"/>
                  <a:gd name="T11" fmla="*/ 0 h 10984"/>
                  <a:gd name="T12" fmla="*/ 17 w 6976"/>
                  <a:gd name="T13" fmla="*/ 0 h 10984"/>
                  <a:gd name="T14" fmla="*/ 17 w 6976"/>
                  <a:gd name="T15" fmla="*/ 0 h 10984"/>
                  <a:gd name="T16" fmla="*/ 17 w 6976"/>
                  <a:gd name="T17" fmla="*/ 0 h 10984"/>
                  <a:gd name="T18" fmla="*/ 17 w 6976"/>
                  <a:gd name="T19" fmla="*/ 0 h 10984"/>
                  <a:gd name="T20" fmla="*/ 17 w 6976"/>
                  <a:gd name="T21" fmla="*/ 0 h 10984"/>
                  <a:gd name="T22" fmla="*/ 17 w 6976"/>
                  <a:gd name="T23" fmla="*/ 0 h 10984"/>
                  <a:gd name="T24" fmla="*/ 16 w 6976"/>
                  <a:gd name="T25" fmla="*/ 2 h 10984"/>
                  <a:gd name="T26" fmla="*/ 15 w 6976"/>
                  <a:gd name="T27" fmla="*/ 3 h 10984"/>
                  <a:gd name="T28" fmla="*/ 15 w 6976"/>
                  <a:gd name="T29" fmla="*/ 4 h 10984"/>
                  <a:gd name="T30" fmla="*/ 15 w 6976"/>
                  <a:gd name="T31" fmla="*/ 5 h 10984"/>
                  <a:gd name="T32" fmla="*/ 14 w 6976"/>
                  <a:gd name="T33" fmla="*/ 5 h 10984"/>
                  <a:gd name="T34" fmla="*/ 14 w 6976"/>
                  <a:gd name="T35" fmla="*/ 5 h 10984"/>
                  <a:gd name="T36" fmla="*/ 14 w 6976"/>
                  <a:gd name="T37" fmla="*/ 6 h 10984"/>
                  <a:gd name="T38" fmla="*/ 14 w 6976"/>
                  <a:gd name="T39" fmla="*/ 6 h 10984"/>
                  <a:gd name="T40" fmla="*/ 14 w 6976"/>
                  <a:gd name="T41" fmla="*/ 6 h 10984"/>
                  <a:gd name="T42" fmla="*/ 14 w 6976"/>
                  <a:gd name="T43" fmla="*/ 6 h 10984"/>
                  <a:gd name="T44" fmla="*/ 14 w 6976"/>
                  <a:gd name="T45" fmla="*/ 6 h 10984"/>
                  <a:gd name="T46" fmla="*/ 9 w 6976"/>
                  <a:gd name="T47" fmla="*/ 15 h 10984"/>
                  <a:gd name="T48" fmla="*/ 7 w 6976"/>
                  <a:gd name="T49" fmla="*/ 18 h 10984"/>
                  <a:gd name="T50" fmla="*/ 7 w 6976"/>
                  <a:gd name="T51" fmla="*/ 19 h 10984"/>
                  <a:gd name="T52" fmla="*/ 7 w 6976"/>
                  <a:gd name="T53" fmla="*/ 19 h 10984"/>
                  <a:gd name="T54" fmla="*/ 6 w 6976"/>
                  <a:gd name="T55" fmla="*/ 20 h 10984"/>
                  <a:gd name="T56" fmla="*/ 6 w 6976"/>
                  <a:gd name="T57" fmla="*/ 20 h 10984"/>
                  <a:gd name="T58" fmla="*/ 6 w 6976"/>
                  <a:gd name="T59" fmla="*/ 20 h 10984"/>
                  <a:gd name="T60" fmla="*/ 6 w 6976"/>
                  <a:gd name="T61" fmla="*/ 20 h 10984"/>
                  <a:gd name="T62" fmla="*/ 6 w 6976"/>
                  <a:gd name="T63" fmla="*/ 20 h 10984"/>
                  <a:gd name="T64" fmla="*/ 6 w 6976"/>
                  <a:gd name="T65" fmla="*/ 20 h 10984"/>
                  <a:gd name="T66" fmla="*/ 6 w 6976"/>
                  <a:gd name="T67" fmla="*/ 21 h 10984"/>
                  <a:gd name="T68" fmla="*/ 6 w 6976"/>
                  <a:gd name="T69" fmla="*/ 21 h 10984"/>
                  <a:gd name="T70" fmla="*/ 6 w 6976"/>
                  <a:gd name="T71" fmla="*/ 21 h 10984"/>
                  <a:gd name="T72" fmla="*/ 6 w 6976"/>
                  <a:gd name="T73" fmla="*/ 21 h 10984"/>
                  <a:gd name="T74" fmla="*/ 6 w 6976"/>
                  <a:gd name="T75" fmla="*/ 21 h 10984"/>
                  <a:gd name="T76" fmla="*/ 4 w 6976"/>
                  <a:gd name="T77" fmla="*/ 24 h 10984"/>
                  <a:gd name="T78" fmla="*/ 3 w 6976"/>
                  <a:gd name="T79" fmla="*/ 24 h 10984"/>
                  <a:gd name="T80" fmla="*/ 3 w 6976"/>
                  <a:gd name="T81" fmla="*/ 25 h 10984"/>
                  <a:gd name="T82" fmla="*/ 2 w 6976"/>
                  <a:gd name="T83" fmla="*/ 26 h 10984"/>
                  <a:gd name="T84" fmla="*/ 2 w 6976"/>
                  <a:gd name="T85" fmla="*/ 27 h 10984"/>
                  <a:gd name="T86" fmla="*/ 2 w 6976"/>
                  <a:gd name="T87" fmla="*/ 27 h 10984"/>
                  <a:gd name="T88" fmla="*/ 1 w 6976"/>
                  <a:gd name="T89" fmla="*/ 28 h 10984"/>
                  <a:gd name="T90" fmla="*/ 0 w 6976"/>
                  <a:gd name="T91" fmla="*/ 29 h 10984"/>
                  <a:gd name="T92" fmla="*/ 0 w 6976"/>
                  <a:gd name="T93" fmla="*/ 29 h 10984"/>
                  <a:gd name="T94" fmla="*/ 0 w 6976"/>
                  <a:gd name="T95" fmla="*/ 29 h 10984"/>
                  <a:gd name="T96" fmla="*/ 0 w 6976"/>
                  <a:gd name="T97" fmla="*/ 29 h 10984"/>
                  <a:gd name="T98" fmla="*/ 0 w 6976"/>
                  <a:gd name="T99" fmla="*/ 29 h 10984"/>
                  <a:gd name="T100" fmla="*/ 0 w 6976"/>
                  <a:gd name="T101" fmla="*/ 29 h 10984"/>
                  <a:gd name="T102" fmla="*/ 0 w 6976"/>
                  <a:gd name="T103" fmla="*/ 29 h 10984"/>
                  <a:gd name="T104" fmla="*/ 1 w 6976"/>
                  <a:gd name="T105" fmla="*/ 30 h 10984"/>
                  <a:gd name="T106" fmla="*/ 2 w 6976"/>
                  <a:gd name="T107" fmla="*/ 30 h 1098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976" h="10984">
                    <a:moveTo>
                      <a:pt x="6976" y="437"/>
                    </a:moveTo>
                    <a:lnTo>
                      <a:pt x="6969" y="431"/>
                    </a:lnTo>
                    <a:lnTo>
                      <a:pt x="6948" y="418"/>
                    </a:lnTo>
                    <a:lnTo>
                      <a:pt x="6918" y="397"/>
                    </a:lnTo>
                    <a:lnTo>
                      <a:pt x="6883" y="374"/>
                    </a:lnTo>
                    <a:lnTo>
                      <a:pt x="6846" y="349"/>
                    </a:lnTo>
                    <a:lnTo>
                      <a:pt x="6811" y="324"/>
                    </a:lnTo>
                    <a:lnTo>
                      <a:pt x="6781" y="305"/>
                    </a:lnTo>
                    <a:lnTo>
                      <a:pt x="6762" y="291"/>
                    </a:lnTo>
                    <a:lnTo>
                      <a:pt x="6753" y="287"/>
                    </a:lnTo>
                    <a:lnTo>
                      <a:pt x="6740" y="282"/>
                    </a:lnTo>
                    <a:lnTo>
                      <a:pt x="6727" y="277"/>
                    </a:lnTo>
                    <a:lnTo>
                      <a:pt x="6711" y="274"/>
                    </a:lnTo>
                    <a:lnTo>
                      <a:pt x="6677" y="267"/>
                    </a:lnTo>
                    <a:lnTo>
                      <a:pt x="6640" y="262"/>
                    </a:lnTo>
                    <a:lnTo>
                      <a:pt x="6605" y="258"/>
                    </a:lnTo>
                    <a:lnTo>
                      <a:pt x="6577" y="255"/>
                    </a:lnTo>
                    <a:lnTo>
                      <a:pt x="6556" y="254"/>
                    </a:lnTo>
                    <a:lnTo>
                      <a:pt x="6549" y="253"/>
                    </a:lnTo>
                    <a:lnTo>
                      <a:pt x="6482" y="134"/>
                    </a:lnTo>
                    <a:lnTo>
                      <a:pt x="6475" y="128"/>
                    </a:lnTo>
                    <a:lnTo>
                      <a:pt x="6455" y="113"/>
                    </a:lnTo>
                    <a:lnTo>
                      <a:pt x="6426" y="91"/>
                    </a:lnTo>
                    <a:lnTo>
                      <a:pt x="6391" y="67"/>
                    </a:lnTo>
                    <a:lnTo>
                      <a:pt x="6354" y="42"/>
                    </a:lnTo>
                    <a:lnTo>
                      <a:pt x="6321" y="21"/>
                    </a:lnTo>
                    <a:lnTo>
                      <a:pt x="6304" y="12"/>
                    </a:lnTo>
                    <a:lnTo>
                      <a:pt x="6291" y="6"/>
                    </a:lnTo>
                    <a:lnTo>
                      <a:pt x="6279" y="1"/>
                    </a:lnTo>
                    <a:lnTo>
                      <a:pt x="6269" y="0"/>
                    </a:lnTo>
                    <a:lnTo>
                      <a:pt x="6262" y="1"/>
                    </a:lnTo>
                    <a:lnTo>
                      <a:pt x="6253" y="2"/>
                    </a:lnTo>
                    <a:lnTo>
                      <a:pt x="6244" y="5"/>
                    </a:lnTo>
                    <a:lnTo>
                      <a:pt x="6234" y="9"/>
                    </a:lnTo>
                    <a:lnTo>
                      <a:pt x="6223" y="14"/>
                    </a:lnTo>
                    <a:lnTo>
                      <a:pt x="6212" y="20"/>
                    </a:lnTo>
                    <a:lnTo>
                      <a:pt x="6201" y="26"/>
                    </a:lnTo>
                    <a:lnTo>
                      <a:pt x="6190" y="33"/>
                    </a:lnTo>
                    <a:lnTo>
                      <a:pt x="6178" y="41"/>
                    </a:lnTo>
                    <a:lnTo>
                      <a:pt x="6168" y="49"/>
                    </a:lnTo>
                    <a:lnTo>
                      <a:pt x="6157" y="58"/>
                    </a:lnTo>
                    <a:lnTo>
                      <a:pt x="6147" y="68"/>
                    </a:lnTo>
                    <a:lnTo>
                      <a:pt x="6136" y="77"/>
                    </a:lnTo>
                    <a:lnTo>
                      <a:pt x="6127" y="87"/>
                    </a:lnTo>
                    <a:lnTo>
                      <a:pt x="6118" y="97"/>
                    </a:lnTo>
                    <a:lnTo>
                      <a:pt x="6110" y="108"/>
                    </a:lnTo>
                    <a:lnTo>
                      <a:pt x="6096" y="131"/>
                    </a:lnTo>
                    <a:lnTo>
                      <a:pt x="6069" y="180"/>
                    </a:lnTo>
                    <a:lnTo>
                      <a:pt x="6031" y="251"/>
                    </a:lnTo>
                    <a:lnTo>
                      <a:pt x="5984" y="340"/>
                    </a:lnTo>
                    <a:lnTo>
                      <a:pt x="5929" y="445"/>
                    </a:lnTo>
                    <a:lnTo>
                      <a:pt x="5867" y="563"/>
                    </a:lnTo>
                    <a:lnTo>
                      <a:pt x="5802" y="689"/>
                    </a:lnTo>
                    <a:lnTo>
                      <a:pt x="5733" y="821"/>
                    </a:lnTo>
                    <a:lnTo>
                      <a:pt x="5662" y="956"/>
                    </a:lnTo>
                    <a:lnTo>
                      <a:pt x="5593" y="1089"/>
                    </a:lnTo>
                    <a:lnTo>
                      <a:pt x="5525" y="1219"/>
                    </a:lnTo>
                    <a:lnTo>
                      <a:pt x="5462" y="1342"/>
                    </a:lnTo>
                    <a:lnTo>
                      <a:pt x="5402" y="1453"/>
                    </a:lnTo>
                    <a:lnTo>
                      <a:pt x="5351" y="1551"/>
                    </a:lnTo>
                    <a:lnTo>
                      <a:pt x="5308" y="1632"/>
                    </a:lnTo>
                    <a:lnTo>
                      <a:pt x="5275" y="1694"/>
                    </a:lnTo>
                    <a:lnTo>
                      <a:pt x="5262" y="1718"/>
                    </a:lnTo>
                    <a:lnTo>
                      <a:pt x="5250" y="1741"/>
                    </a:lnTo>
                    <a:lnTo>
                      <a:pt x="5240" y="1763"/>
                    </a:lnTo>
                    <a:lnTo>
                      <a:pt x="5231" y="1785"/>
                    </a:lnTo>
                    <a:lnTo>
                      <a:pt x="5222" y="1805"/>
                    </a:lnTo>
                    <a:lnTo>
                      <a:pt x="5215" y="1825"/>
                    </a:lnTo>
                    <a:lnTo>
                      <a:pt x="5209" y="1843"/>
                    </a:lnTo>
                    <a:lnTo>
                      <a:pt x="5204" y="1860"/>
                    </a:lnTo>
                    <a:lnTo>
                      <a:pt x="5197" y="1893"/>
                    </a:lnTo>
                    <a:lnTo>
                      <a:pt x="5191" y="1922"/>
                    </a:lnTo>
                    <a:lnTo>
                      <a:pt x="5188" y="1948"/>
                    </a:lnTo>
                    <a:lnTo>
                      <a:pt x="5185" y="1972"/>
                    </a:lnTo>
                    <a:lnTo>
                      <a:pt x="5184" y="2013"/>
                    </a:lnTo>
                    <a:lnTo>
                      <a:pt x="5182" y="2045"/>
                    </a:lnTo>
                    <a:lnTo>
                      <a:pt x="5180" y="2052"/>
                    </a:lnTo>
                    <a:lnTo>
                      <a:pt x="5179" y="2058"/>
                    </a:lnTo>
                    <a:lnTo>
                      <a:pt x="5177" y="2065"/>
                    </a:lnTo>
                    <a:lnTo>
                      <a:pt x="5174" y="2070"/>
                    </a:lnTo>
                    <a:lnTo>
                      <a:pt x="5170" y="2076"/>
                    </a:lnTo>
                    <a:lnTo>
                      <a:pt x="5166" y="2081"/>
                    </a:lnTo>
                    <a:lnTo>
                      <a:pt x="5162" y="2087"/>
                    </a:lnTo>
                    <a:lnTo>
                      <a:pt x="5156" y="2092"/>
                    </a:lnTo>
                    <a:lnTo>
                      <a:pt x="5128" y="2114"/>
                    </a:lnTo>
                    <a:lnTo>
                      <a:pt x="5097" y="2139"/>
                    </a:lnTo>
                    <a:lnTo>
                      <a:pt x="5065" y="2165"/>
                    </a:lnTo>
                    <a:lnTo>
                      <a:pt x="5033" y="2192"/>
                    </a:lnTo>
                    <a:lnTo>
                      <a:pt x="5003" y="2214"/>
                    </a:lnTo>
                    <a:lnTo>
                      <a:pt x="4980" y="2234"/>
                    </a:lnTo>
                    <a:lnTo>
                      <a:pt x="4963" y="2247"/>
                    </a:lnTo>
                    <a:lnTo>
                      <a:pt x="4957" y="2251"/>
                    </a:lnTo>
                    <a:lnTo>
                      <a:pt x="4044" y="3828"/>
                    </a:lnTo>
                    <a:lnTo>
                      <a:pt x="3381" y="5047"/>
                    </a:lnTo>
                    <a:lnTo>
                      <a:pt x="3354" y="5233"/>
                    </a:lnTo>
                    <a:lnTo>
                      <a:pt x="3220" y="5324"/>
                    </a:lnTo>
                    <a:lnTo>
                      <a:pt x="2639" y="6425"/>
                    </a:lnTo>
                    <a:lnTo>
                      <a:pt x="2636" y="6433"/>
                    </a:lnTo>
                    <a:lnTo>
                      <a:pt x="2626" y="6454"/>
                    </a:lnTo>
                    <a:lnTo>
                      <a:pt x="2612" y="6488"/>
                    </a:lnTo>
                    <a:lnTo>
                      <a:pt x="2594" y="6530"/>
                    </a:lnTo>
                    <a:lnTo>
                      <a:pt x="2572" y="6581"/>
                    </a:lnTo>
                    <a:lnTo>
                      <a:pt x="2548" y="6638"/>
                    </a:lnTo>
                    <a:lnTo>
                      <a:pt x="2521" y="6701"/>
                    </a:lnTo>
                    <a:lnTo>
                      <a:pt x="2493" y="6764"/>
                    </a:lnTo>
                    <a:lnTo>
                      <a:pt x="2466" y="6830"/>
                    </a:lnTo>
                    <a:lnTo>
                      <a:pt x="2438" y="6894"/>
                    </a:lnTo>
                    <a:lnTo>
                      <a:pt x="2410" y="6955"/>
                    </a:lnTo>
                    <a:lnTo>
                      <a:pt x="2386" y="7012"/>
                    </a:lnTo>
                    <a:lnTo>
                      <a:pt x="2363" y="7062"/>
                    </a:lnTo>
                    <a:lnTo>
                      <a:pt x="2344" y="7103"/>
                    </a:lnTo>
                    <a:lnTo>
                      <a:pt x="2329" y="7134"/>
                    </a:lnTo>
                    <a:lnTo>
                      <a:pt x="2318" y="7153"/>
                    </a:lnTo>
                    <a:lnTo>
                      <a:pt x="2315" y="7160"/>
                    </a:lnTo>
                    <a:lnTo>
                      <a:pt x="2313" y="7166"/>
                    </a:lnTo>
                    <a:lnTo>
                      <a:pt x="2310" y="7173"/>
                    </a:lnTo>
                    <a:lnTo>
                      <a:pt x="2309" y="7180"/>
                    </a:lnTo>
                    <a:lnTo>
                      <a:pt x="2307" y="7196"/>
                    </a:lnTo>
                    <a:lnTo>
                      <a:pt x="2306" y="7211"/>
                    </a:lnTo>
                    <a:lnTo>
                      <a:pt x="2307" y="7228"/>
                    </a:lnTo>
                    <a:lnTo>
                      <a:pt x="2309" y="7244"/>
                    </a:lnTo>
                    <a:lnTo>
                      <a:pt x="2311" y="7261"/>
                    </a:lnTo>
                    <a:lnTo>
                      <a:pt x="2313" y="7278"/>
                    </a:lnTo>
                    <a:lnTo>
                      <a:pt x="2316" y="7294"/>
                    </a:lnTo>
                    <a:lnTo>
                      <a:pt x="2318" y="7310"/>
                    </a:lnTo>
                    <a:lnTo>
                      <a:pt x="2319" y="7327"/>
                    </a:lnTo>
                    <a:lnTo>
                      <a:pt x="2320" y="7342"/>
                    </a:lnTo>
                    <a:lnTo>
                      <a:pt x="2319" y="7356"/>
                    </a:lnTo>
                    <a:lnTo>
                      <a:pt x="2317" y="7369"/>
                    </a:lnTo>
                    <a:lnTo>
                      <a:pt x="2315" y="7375"/>
                    </a:lnTo>
                    <a:lnTo>
                      <a:pt x="2313" y="7381"/>
                    </a:lnTo>
                    <a:lnTo>
                      <a:pt x="2310" y="7387"/>
                    </a:lnTo>
                    <a:lnTo>
                      <a:pt x="2307" y="7392"/>
                    </a:lnTo>
                    <a:lnTo>
                      <a:pt x="2300" y="7402"/>
                    </a:lnTo>
                    <a:lnTo>
                      <a:pt x="2294" y="7413"/>
                    </a:lnTo>
                    <a:lnTo>
                      <a:pt x="2288" y="7424"/>
                    </a:lnTo>
                    <a:lnTo>
                      <a:pt x="2282" y="7435"/>
                    </a:lnTo>
                    <a:lnTo>
                      <a:pt x="2272" y="7459"/>
                    </a:lnTo>
                    <a:lnTo>
                      <a:pt x="2263" y="7481"/>
                    </a:lnTo>
                    <a:lnTo>
                      <a:pt x="2258" y="7493"/>
                    </a:lnTo>
                    <a:lnTo>
                      <a:pt x="2252" y="7504"/>
                    </a:lnTo>
                    <a:lnTo>
                      <a:pt x="2246" y="7513"/>
                    </a:lnTo>
                    <a:lnTo>
                      <a:pt x="2238" y="7523"/>
                    </a:lnTo>
                    <a:lnTo>
                      <a:pt x="2230" y="7531"/>
                    </a:lnTo>
                    <a:lnTo>
                      <a:pt x="2221" y="7540"/>
                    </a:lnTo>
                    <a:lnTo>
                      <a:pt x="2211" y="7546"/>
                    </a:lnTo>
                    <a:lnTo>
                      <a:pt x="2200" y="7552"/>
                    </a:lnTo>
                    <a:lnTo>
                      <a:pt x="2174" y="7562"/>
                    </a:lnTo>
                    <a:lnTo>
                      <a:pt x="2145" y="7573"/>
                    </a:lnTo>
                    <a:lnTo>
                      <a:pt x="2117" y="7585"/>
                    </a:lnTo>
                    <a:lnTo>
                      <a:pt x="2089" y="7595"/>
                    </a:lnTo>
                    <a:lnTo>
                      <a:pt x="2065" y="7604"/>
                    </a:lnTo>
                    <a:lnTo>
                      <a:pt x="2045" y="7611"/>
                    </a:lnTo>
                    <a:lnTo>
                      <a:pt x="2033" y="7616"/>
                    </a:lnTo>
                    <a:lnTo>
                      <a:pt x="2028" y="7618"/>
                    </a:lnTo>
                    <a:lnTo>
                      <a:pt x="1273" y="8704"/>
                    </a:lnTo>
                    <a:lnTo>
                      <a:pt x="1269" y="8712"/>
                    </a:lnTo>
                    <a:lnTo>
                      <a:pt x="1255" y="8738"/>
                    </a:lnTo>
                    <a:lnTo>
                      <a:pt x="1232" y="8777"/>
                    </a:lnTo>
                    <a:lnTo>
                      <a:pt x="1203" y="8829"/>
                    </a:lnTo>
                    <a:lnTo>
                      <a:pt x="1167" y="8890"/>
                    </a:lnTo>
                    <a:lnTo>
                      <a:pt x="1127" y="8960"/>
                    </a:lnTo>
                    <a:lnTo>
                      <a:pt x="1082" y="9037"/>
                    </a:lnTo>
                    <a:lnTo>
                      <a:pt x="1035" y="9117"/>
                    </a:lnTo>
                    <a:lnTo>
                      <a:pt x="986" y="9198"/>
                    </a:lnTo>
                    <a:lnTo>
                      <a:pt x="935" y="9280"/>
                    </a:lnTo>
                    <a:lnTo>
                      <a:pt x="885" y="9360"/>
                    </a:lnTo>
                    <a:lnTo>
                      <a:pt x="837" y="9436"/>
                    </a:lnTo>
                    <a:lnTo>
                      <a:pt x="791" y="9506"/>
                    </a:lnTo>
                    <a:lnTo>
                      <a:pt x="748" y="9568"/>
                    </a:lnTo>
                    <a:lnTo>
                      <a:pt x="729" y="9594"/>
                    </a:lnTo>
                    <a:lnTo>
                      <a:pt x="710" y="9619"/>
                    </a:lnTo>
                    <a:lnTo>
                      <a:pt x="693" y="9639"/>
                    </a:lnTo>
                    <a:lnTo>
                      <a:pt x="677" y="9658"/>
                    </a:lnTo>
                    <a:lnTo>
                      <a:pt x="646" y="9693"/>
                    </a:lnTo>
                    <a:lnTo>
                      <a:pt x="611" y="9733"/>
                    </a:lnTo>
                    <a:lnTo>
                      <a:pt x="573" y="9776"/>
                    </a:lnTo>
                    <a:lnTo>
                      <a:pt x="534" y="9823"/>
                    </a:lnTo>
                    <a:lnTo>
                      <a:pt x="453" y="9922"/>
                    </a:lnTo>
                    <a:lnTo>
                      <a:pt x="373" y="10022"/>
                    </a:lnTo>
                    <a:lnTo>
                      <a:pt x="299" y="10118"/>
                    </a:lnTo>
                    <a:lnTo>
                      <a:pt x="235" y="10202"/>
                    </a:lnTo>
                    <a:lnTo>
                      <a:pt x="187" y="10267"/>
                    </a:lnTo>
                    <a:lnTo>
                      <a:pt x="159" y="10307"/>
                    </a:lnTo>
                    <a:lnTo>
                      <a:pt x="150" y="10320"/>
                    </a:lnTo>
                    <a:lnTo>
                      <a:pt x="138" y="10335"/>
                    </a:lnTo>
                    <a:lnTo>
                      <a:pt x="124" y="10353"/>
                    </a:lnTo>
                    <a:lnTo>
                      <a:pt x="108" y="10371"/>
                    </a:lnTo>
                    <a:lnTo>
                      <a:pt x="92" y="10392"/>
                    </a:lnTo>
                    <a:lnTo>
                      <a:pt x="75" y="10412"/>
                    </a:lnTo>
                    <a:lnTo>
                      <a:pt x="58" y="10434"/>
                    </a:lnTo>
                    <a:lnTo>
                      <a:pt x="43" y="10455"/>
                    </a:lnTo>
                    <a:lnTo>
                      <a:pt x="28" y="10476"/>
                    </a:lnTo>
                    <a:lnTo>
                      <a:pt x="16" y="10498"/>
                    </a:lnTo>
                    <a:lnTo>
                      <a:pt x="11" y="10509"/>
                    </a:lnTo>
                    <a:lnTo>
                      <a:pt x="7" y="10519"/>
                    </a:lnTo>
                    <a:lnTo>
                      <a:pt x="4" y="10530"/>
                    </a:lnTo>
                    <a:lnTo>
                      <a:pt x="2" y="10540"/>
                    </a:lnTo>
                    <a:lnTo>
                      <a:pt x="0" y="10550"/>
                    </a:lnTo>
                    <a:lnTo>
                      <a:pt x="0" y="10560"/>
                    </a:lnTo>
                    <a:lnTo>
                      <a:pt x="1" y="10570"/>
                    </a:lnTo>
                    <a:lnTo>
                      <a:pt x="3" y="10579"/>
                    </a:lnTo>
                    <a:lnTo>
                      <a:pt x="7" y="10588"/>
                    </a:lnTo>
                    <a:lnTo>
                      <a:pt x="11" y="10596"/>
                    </a:lnTo>
                    <a:lnTo>
                      <a:pt x="18" y="10604"/>
                    </a:lnTo>
                    <a:lnTo>
                      <a:pt x="25" y="10612"/>
                    </a:lnTo>
                    <a:lnTo>
                      <a:pt x="47" y="10629"/>
                    </a:lnTo>
                    <a:lnTo>
                      <a:pt x="77" y="10648"/>
                    </a:lnTo>
                    <a:lnTo>
                      <a:pt x="112" y="10672"/>
                    </a:lnTo>
                    <a:lnTo>
                      <a:pt x="153" y="10698"/>
                    </a:lnTo>
                    <a:lnTo>
                      <a:pt x="248" y="10754"/>
                    </a:lnTo>
                    <a:lnTo>
                      <a:pt x="350" y="10812"/>
                    </a:lnTo>
                    <a:lnTo>
                      <a:pt x="451" y="10869"/>
                    </a:lnTo>
                    <a:lnTo>
                      <a:pt x="543" y="10920"/>
                    </a:lnTo>
                    <a:lnTo>
                      <a:pt x="617" y="10959"/>
                    </a:lnTo>
                    <a:lnTo>
                      <a:pt x="663" y="10984"/>
                    </a:lnTo>
                  </a:path>
                </a:pathLst>
              </a:custGeom>
              <a:noFill/>
              <a:ln w="0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35" name="Freeform 430">
                <a:extLst>
                  <a:ext uri="{FF2B5EF4-FFF2-40B4-BE49-F238E27FC236}">
                    <a16:creationId xmlns:a16="http://schemas.microsoft.com/office/drawing/2014/main" id="{298643EA-D574-4495-B355-8F88FC9D2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9" y="1418"/>
                <a:ext cx="716" cy="558"/>
              </a:xfrm>
              <a:custGeom>
                <a:avLst/>
                <a:gdLst>
                  <a:gd name="T0" fmla="*/ 19 w 13598"/>
                  <a:gd name="T1" fmla="*/ 1 h 10591"/>
                  <a:gd name="T2" fmla="*/ 23 w 13598"/>
                  <a:gd name="T3" fmla="*/ 4 h 10591"/>
                  <a:gd name="T4" fmla="*/ 28 w 13598"/>
                  <a:gd name="T5" fmla="*/ 7 h 10591"/>
                  <a:gd name="T6" fmla="*/ 31 w 13598"/>
                  <a:gd name="T7" fmla="*/ 9 h 10591"/>
                  <a:gd name="T8" fmla="*/ 31 w 13598"/>
                  <a:gd name="T9" fmla="*/ 9 h 10591"/>
                  <a:gd name="T10" fmla="*/ 32 w 13598"/>
                  <a:gd name="T11" fmla="*/ 10 h 10591"/>
                  <a:gd name="T12" fmla="*/ 33 w 13598"/>
                  <a:gd name="T13" fmla="*/ 10 h 10591"/>
                  <a:gd name="T14" fmla="*/ 34 w 13598"/>
                  <a:gd name="T15" fmla="*/ 11 h 10591"/>
                  <a:gd name="T16" fmla="*/ 34 w 13598"/>
                  <a:gd name="T17" fmla="*/ 11 h 10591"/>
                  <a:gd name="T18" fmla="*/ 35 w 13598"/>
                  <a:gd name="T19" fmla="*/ 11 h 10591"/>
                  <a:gd name="T20" fmla="*/ 35 w 13598"/>
                  <a:gd name="T21" fmla="*/ 12 h 10591"/>
                  <a:gd name="T22" fmla="*/ 35 w 13598"/>
                  <a:gd name="T23" fmla="*/ 12 h 10591"/>
                  <a:gd name="T24" fmla="*/ 36 w 13598"/>
                  <a:gd name="T25" fmla="*/ 12 h 10591"/>
                  <a:gd name="T26" fmla="*/ 36 w 13598"/>
                  <a:gd name="T27" fmla="*/ 12 h 10591"/>
                  <a:gd name="T28" fmla="*/ 36 w 13598"/>
                  <a:gd name="T29" fmla="*/ 12 h 10591"/>
                  <a:gd name="T30" fmla="*/ 37 w 13598"/>
                  <a:gd name="T31" fmla="*/ 13 h 10591"/>
                  <a:gd name="T32" fmla="*/ 38 w 13598"/>
                  <a:gd name="T33" fmla="*/ 13 h 10591"/>
                  <a:gd name="T34" fmla="*/ 38 w 13598"/>
                  <a:gd name="T35" fmla="*/ 14 h 10591"/>
                  <a:gd name="T36" fmla="*/ 38 w 13598"/>
                  <a:gd name="T37" fmla="*/ 14 h 10591"/>
                  <a:gd name="T38" fmla="*/ 37 w 13598"/>
                  <a:gd name="T39" fmla="*/ 14 h 10591"/>
                  <a:gd name="T40" fmla="*/ 37 w 13598"/>
                  <a:gd name="T41" fmla="*/ 14 h 10591"/>
                  <a:gd name="T42" fmla="*/ 37 w 13598"/>
                  <a:gd name="T43" fmla="*/ 14 h 10591"/>
                  <a:gd name="T44" fmla="*/ 36 w 13598"/>
                  <a:gd name="T45" fmla="*/ 15 h 10591"/>
                  <a:gd name="T46" fmla="*/ 34 w 13598"/>
                  <a:gd name="T47" fmla="*/ 16 h 10591"/>
                  <a:gd name="T48" fmla="*/ 31 w 13598"/>
                  <a:gd name="T49" fmla="*/ 17 h 10591"/>
                  <a:gd name="T50" fmla="*/ 29 w 13598"/>
                  <a:gd name="T51" fmla="*/ 17 h 10591"/>
                  <a:gd name="T52" fmla="*/ 27 w 13598"/>
                  <a:gd name="T53" fmla="*/ 18 h 10591"/>
                  <a:gd name="T54" fmla="*/ 24 w 13598"/>
                  <a:gd name="T55" fmla="*/ 19 h 10591"/>
                  <a:gd name="T56" fmla="*/ 22 w 13598"/>
                  <a:gd name="T57" fmla="*/ 20 h 10591"/>
                  <a:gd name="T58" fmla="*/ 21 w 13598"/>
                  <a:gd name="T59" fmla="*/ 21 h 10591"/>
                  <a:gd name="T60" fmla="*/ 19 w 13598"/>
                  <a:gd name="T61" fmla="*/ 21 h 10591"/>
                  <a:gd name="T62" fmla="*/ 18 w 13598"/>
                  <a:gd name="T63" fmla="*/ 22 h 10591"/>
                  <a:gd name="T64" fmla="*/ 16 w 13598"/>
                  <a:gd name="T65" fmla="*/ 23 h 10591"/>
                  <a:gd name="T66" fmla="*/ 15 w 13598"/>
                  <a:gd name="T67" fmla="*/ 23 h 10591"/>
                  <a:gd name="T68" fmla="*/ 13 w 13598"/>
                  <a:gd name="T69" fmla="*/ 24 h 10591"/>
                  <a:gd name="T70" fmla="*/ 10 w 13598"/>
                  <a:gd name="T71" fmla="*/ 25 h 10591"/>
                  <a:gd name="T72" fmla="*/ 8 w 13598"/>
                  <a:gd name="T73" fmla="*/ 26 h 10591"/>
                  <a:gd name="T74" fmla="*/ 7 w 13598"/>
                  <a:gd name="T75" fmla="*/ 26 h 10591"/>
                  <a:gd name="T76" fmla="*/ 6 w 13598"/>
                  <a:gd name="T77" fmla="*/ 27 h 10591"/>
                  <a:gd name="T78" fmla="*/ 6 w 13598"/>
                  <a:gd name="T79" fmla="*/ 27 h 10591"/>
                  <a:gd name="T80" fmla="*/ 4 w 13598"/>
                  <a:gd name="T81" fmla="*/ 28 h 10591"/>
                  <a:gd name="T82" fmla="*/ 2 w 13598"/>
                  <a:gd name="T83" fmla="*/ 29 h 10591"/>
                  <a:gd name="T84" fmla="*/ 1 w 13598"/>
                  <a:gd name="T85" fmla="*/ 29 h 10591"/>
                  <a:gd name="T86" fmla="*/ 0 w 13598"/>
                  <a:gd name="T87" fmla="*/ 29 h 10591"/>
                  <a:gd name="T88" fmla="*/ 0 w 13598"/>
                  <a:gd name="T89" fmla="*/ 29 h 10591"/>
                  <a:gd name="T90" fmla="*/ 0 w 13598"/>
                  <a:gd name="T91" fmla="*/ 29 h 10591"/>
                  <a:gd name="T92" fmla="*/ 0 w 13598"/>
                  <a:gd name="T93" fmla="*/ 29 h 10591"/>
                  <a:gd name="T94" fmla="*/ 0 w 13598"/>
                  <a:gd name="T95" fmla="*/ 29 h 10591"/>
                  <a:gd name="T96" fmla="*/ 1 w 13598"/>
                  <a:gd name="T97" fmla="*/ 27 h 10591"/>
                  <a:gd name="T98" fmla="*/ 3 w 13598"/>
                  <a:gd name="T99" fmla="*/ 25 h 10591"/>
                  <a:gd name="T100" fmla="*/ 4 w 13598"/>
                  <a:gd name="T101" fmla="*/ 24 h 10591"/>
                  <a:gd name="T102" fmla="*/ 4 w 13598"/>
                  <a:gd name="T103" fmla="*/ 23 h 10591"/>
                  <a:gd name="T104" fmla="*/ 5 w 13598"/>
                  <a:gd name="T105" fmla="*/ 22 h 10591"/>
                  <a:gd name="T106" fmla="*/ 6 w 13598"/>
                  <a:gd name="T107" fmla="*/ 20 h 10591"/>
                  <a:gd name="T108" fmla="*/ 7 w 13598"/>
                  <a:gd name="T109" fmla="*/ 18 h 10591"/>
                  <a:gd name="T110" fmla="*/ 8 w 13598"/>
                  <a:gd name="T111" fmla="*/ 17 h 10591"/>
                  <a:gd name="T112" fmla="*/ 9 w 13598"/>
                  <a:gd name="T113" fmla="*/ 15 h 10591"/>
                  <a:gd name="T114" fmla="*/ 11 w 13598"/>
                  <a:gd name="T115" fmla="*/ 12 h 10591"/>
                  <a:gd name="T116" fmla="*/ 12 w 13598"/>
                  <a:gd name="T117" fmla="*/ 9 h 10591"/>
                  <a:gd name="T118" fmla="*/ 13 w 13598"/>
                  <a:gd name="T119" fmla="*/ 8 h 10591"/>
                  <a:gd name="T120" fmla="*/ 14 w 13598"/>
                  <a:gd name="T121" fmla="*/ 6 h 10591"/>
                  <a:gd name="T122" fmla="*/ 16 w 13598"/>
                  <a:gd name="T123" fmla="*/ 3 h 10591"/>
                  <a:gd name="T124" fmla="*/ 17 w 13598"/>
                  <a:gd name="T125" fmla="*/ 1 h 1059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3598" h="10591">
                    <a:moveTo>
                      <a:pt x="6302" y="0"/>
                    </a:moveTo>
                    <a:lnTo>
                      <a:pt x="6407" y="64"/>
                    </a:lnTo>
                    <a:lnTo>
                      <a:pt x="6596" y="183"/>
                    </a:lnTo>
                    <a:lnTo>
                      <a:pt x="6857" y="348"/>
                    </a:lnTo>
                    <a:lnTo>
                      <a:pt x="7178" y="553"/>
                    </a:lnTo>
                    <a:lnTo>
                      <a:pt x="7546" y="788"/>
                    </a:lnTo>
                    <a:lnTo>
                      <a:pt x="7951" y="1047"/>
                    </a:lnTo>
                    <a:lnTo>
                      <a:pt x="8377" y="1321"/>
                    </a:lnTo>
                    <a:lnTo>
                      <a:pt x="8816" y="1603"/>
                    </a:lnTo>
                    <a:lnTo>
                      <a:pt x="9254" y="1887"/>
                    </a:lnTo>
                    <a:lnTo>
                      <a:pt x="9678" y="2162"/>
                    </a:lnTo>
                    <a:lnTo>
                      <a:pt x="10078" y="2422"/>
                    </a:lnTo>
                    <a:lnTo>
                      <a:pt x="10441" y="2659"/>
                    </a:lnTo>
                    <a:lnTo>
                      <a:pt x="10754" y="2865"/>
                    </a:lnTo>
                    <a:lnTo>
                      <a:pt x="11006" y="3033"/>
                    </a:lnTo>
                    <a:lnTo>
                      <a:pt x="11105" y="3100"/>
                    </a:lnTo>
                    <a:lnTo>
                      <a:pt x="11185" y="3155"/>
                    </a:lnTo>
                    <a:lnTo>
                      <a:pt x="11244" y="3196"/>
                    </a:lnTo>
                    <a:lnTo>
                      <a:pt x="11278" y="3222"/>
                    </a:lnTo>
                    <a:lnTo>
                      <a:pt x="11332" y="3264"/>
                    </a:lnTo>
                    <a:lnTo>
                      <a:pt x="11395" y="3312"/>
                    </a:lnTo>
                    <a:lnTo>
                      <a:pt x="11467" y="3364"/>
                    </a:lnTo>
                    <a:lnTo>
                      <a:pt x="11547" y="3422"/>
                    </a:lnTo>
                    <a:lnTo>
                      <a:pt x="11633" y="3481"/>
                    </a:lnTo>
                    <a:lnTo>
                      <a:pt x="11721" y="3543"/>
                    </a:lnTo>
                    <a:lnTo>
                      <a:pt x="11812" y="3604"/>
                    </a:lnTo>
                    <a:lnTo>
                      <a:pt x="11902" y="3666"/>
                    </a:lnTo>
                    <a:lnTo>
                      <a:pt x="11990" y="3726"/>
                    </a:lnTo>
                    <a:lnTo>
                      <a:pt x="12075" y="3784"/>
                    </a:lnTo>
                    <a:lnTo>
                      <a:pt x="12154" y="3837"/>
                    </a:lnTo>
                    <a:lnTo>
                      <a:pt x="12225" y="3887"/>
                    </a:lnTo>
                    <a:lnTo>
                      <a:pt x="12288" y="3930"/>
                    </a:lnTo>
                    <a:lnTo>
                      <a:pt x="12339" y="3967"/>
                    </a:lnTo>
                    <a:lnTo>
                      <a:pt x="12359" y="3983"/>
                    </a:lnTo>
                    <a:lnTo>
                      <a:pt x="12377" y="3997"/>
                    </a:lnTo>
                    <a:lnTo>
                      <a:pt x="12390" y="4008"/>
                    </a:lnTo>
                    <a:lnTo>
                      <a:pt x="12400" y="4016"/>
                    </a:lnTo>
                    <a:lnTo>
                      <a:pt x="12417" y="4033"/>
                    </a:lnTo>
                    <a:lnTo>
                      <a:pt x="12438" y="4051"/>
                    </a:lnTo>
                    <a:lnTo>
                      <a:pt x="12463" y="4071"/>
                    </a:lnTo>
                    <a:lnTo>
                      <a:pt x="12490" y="4092"/>
                    </a:lnTo>
                    <a:lnTo>
                      <a:pt x="12520" y="4115"/>
                    </a:lnTo>
                    <a:lnTo>
                      <a:pt x="12553" y="4138"/>
                    </a:lnTo>
                    <a:lnTo>
                      <a:pt x="12587" y="4163"/>
                    </a:lnTo>
                    <a:lnTo>
                      <a:pt x="12621" y="4186"/>
                    </a:lnTo>
                    <a:lnTo>
                      <a:pt x="12657" y="4210"/>
                    </a:lnTo>
                    <a:lnTo>
                      <a:pt x="12692" y="4232"/>
                    </a:lnTo>
                    <a:lnTo>
                      <a:pt x="12728" y="4255"/>
                    </a:lnTo>
                    <a:lnTo>
                      <a:pt x="12763" y="4275"/>
                    </a:lnTo>
                    <a:lnTo>
                      <a:pt x="12795" y="4294"/>
                    </a:lnTo>
                    <a:lnTo>
                      <a:pt x="12827" y="4311"/>
                    </a:lnTo>
                    <a:lnTo>
                      <a:pt x="12856" y="4324"/>
                    </a:lnTo>
                    <a:lnTo>
                      <a:pt x="12882" y="4336"/>
                    </a:lnTo>
                    <a:lnTo>
                      <a:pt x="12896" y="4342"/>
                    </a:lnTo>
                    <a:lnTo>
                      <a:pt x="12912" y="4350"/>
                    </a:lnTo>
                    <a:lnTo>
                      <a:pt x="12931" y="4361"/>
                    </a:lnTo>
                    <a:lnTo>
                      <a:pt x="12951" y="4372"/>
                    </a:lnTo>
                    <a:lnTo>
                      <a:pt x="12998" y="4402"/>
                    </a:lnTo>
                    <a:lnTo>
                      <a:pt x="13050" y="4437"/>
                    </a:lnTo>
                    <a:lnTo>
                      <a:pt x="13108" y="4476"/>
                    </a:lnTo>
                    <a:lnTo>
                      <a:pt x="13167" y="4519"/>
                    </a:lnTo>
                    <a:lnTo>
                      <a:pt x="13228" y="4563"/>
                    </a:lnTo>
                    <a:lnTo>
                      <a:pt x="13290" y="4608"/>
                    </a:lnTo>
                    <a:lnTo>
                      <a:pt x="13407" y="4694"/>
                    </a:lnTo>
                    <a:lnTo>
                      <a:pt x="13505" y="4768"/>
                    </a:lnTo>
                    <a:lnTo>
                      <a:pt x="13572" y="4820"/>
                    </a:lnTo>
                    <a:lnTo>
                      <a:pt x="13598" y="4839"/>
                    </a:lnTo>
                    <a:lnTo>
                      <a:pt x="13598" y="4847"/>
                    </a:lnTo>
                    <a:lnTo>
                      <a:pt x="13596" y="4870"/>
                    </a:lnTo>
                    <a:lnTo>
                      <a:pt x="13594" y="4885"/>
                    </a:lnTo>
                    <a:lnTo>
                      <a:pt x="13591" y="4902"/>
                    </a:lnTo>
                    <a:lnTo>
                      <a:pt x="13587" y="4922"/>
                    </a:lnTo>
                    <a:lnTo>
                      <a:pt x="13582" y="4942"/>
                    </a:lnTo>
                    <a:lnTo>
                      <a:pt x="13574" y="4964"/>
                    </a:lnTo>
                    <a:lnTo>
                      <a:pt x="13566" y="4985"/>
                    </a:lnTo>
                    <a:lnTo>
                      <a:pt x="13555" y="5008"/>
                    </a:lnTo>
                    <a:lnTo>
                      <a:pt x="13543" y="5029"/>
                    </a:lnTo>
                    <a:lnTo>
                      <a:pt x="13535" y="5041"/>
                    </a:lnTo>
                    <a:lnTo>
                      <a:pt x="13527" y="5051"/>
                    </a:lnTo>
                    <a:lnTo>
                      <a:pt x="13519" y="5060"/>
                    </a:lnTo>
                    <a:lnTo>
                      <a:pt x="13510" y="5070"/>
                    </a:lnTo>
                    <a:lnTo>
                      <a:pt x="13500" y="5080"/>
                    </a:lnTo>
                    <a:lnTo>
                      <a:pt x="13489" y="5088"/>
                    </a:lnTo>
                    <a:lnTo>
                      <a:pt x="13478" y="5097"/>
                    </a:lnTo>
                    <a:lnTo>
                      <a:pt x="13467" y="5104"/>
                    </a:lnTo>
                    <a:lnTo>
                      <a:pt x="13450" y="5113"/>
                    </a:lnTo>
                    <a:lnTo>
                      <a:pt x="13423" y="5127"/>
                    </a:lnTo>
                    <a:lnTo>
                      <a:pt x="13387" y="5142"/>
                    </a:lnTo>
                    <a:lnTo>
                      <a:pt x="13343" y="5161"/>
                    </a:lnTo>
                    <a:lnTo>
                      <a:pt x="13234" y="5207"/>
                    </a:lnTo>
                    <a:lnTo>
                      <a:pt x="13095" y="5264"/>
                    </a:lnTo>
                    <a:lnTo>
                      <a:pt x="12935" y="5327"/>
                    </a:lnTo>
                    <a:lnTo>
                      <a:pt x="12755" y="5399"/>
                    </a:lnTo>
                    <a:lnTo>
                      <a:pt x="12560" y="5476"/>
                    </a:lnTo>
                    <a:lnTo>
                      <a:pt x="12353" y="5556"/>
                    </a:lnTo>
                    <a:lnTo>
                      <a:pt x="12138" y="5639"/>
                    </a:lnTo>
                    <a:lnTo>
                      <a:pt x="11921" y="5723"/>
                    </a:lnTo>
                    <a:lnTo>
                      <a:pt x="11703" y="5807"/>
                    </a:lnTo>
                    <a:lnTo>
                      <a:pt x="11491" y="5888"/>
                    </a:lnTo>
                    <a:lnTo>
                      <a:pt x="11287" y="5967"/>
                    </a:lnTo>
                    <a:lnTo>
                      <a:pt x="11094" y="6039"/>
                    </a:lnTo>
                    <a:lnTo>
                      <a:pt x="10919" y="6107"/>
                    </a:lnTo>
                    <a:lnTo>
                      <a:pt x="10764" y="6165"/>
                    </a:lnTo>
                    <a:lnTo>
                      <a:pt x="10604" y="6227"/>
                    </a:lnTo>
                    <a:lnTo>
                      <a:pt x="10418" y="6299"/>
                    </a:lnTo>
                    <a:lnTo>
                      <a:pt x="10208" y="6382"/>
                    </a:lnTo>
                    <a:lnTo>
                      <a:pt x="9981" y="6472"/>
                    </a:lnTo>
                    <a:lnTo>
                      <a:pt x="9740" y="6569"/>
                    </a:lnTo>
                    <a:lnTo>
                      <a:pt x="9490" y="6671"/>
                    </a:lnTo>
                    <a:lnTo>
                      <a:pt x="9236" y="6774"/>
                    </a:lnTo>
                    <a:lnTo>
                      <a:pt x="8981" y="6878"/>
                    </a:lnTo>
                    <a:lnTo>
                      <a:pt x="8731" y="6982"/>
                    </a:lnTo>
                    <a:lnTo>
                      <a:pt x="8489" y="7082"/>
                    </a:lnTo>
                    <a:lnTo>
                      <a:pt x="8261" y="7177"/>
                    </a:lnTo>
                    <a:lnTo>
                      <a:pt x="8051" y="7266"/>
                    </a:lnTo>
                    <a:lnTo>
                      <a:pt x="7863" y="7346"/>
                    </a:lnTo>
                    <a:lnTo>
                      <a:pt x="7701" y="7417"/>
                    </a:lnTo>
                    <a:lnTo>
                      <a:pt x="7570" y="7474"/>
                    </a:lnTo>
                    <a:lnTo>
                      <a:pt x="7476" y="7518"/>
                    </a:lnTo>
                    <a:lnTo>
                      <a:pt x="7413" y="7546"/>
                    </a:lnTo>
                    <a:lnTo>
                      <a:pt x="7327" y="7581"/>
                    </a:lnTo>
                    <a:lnTo>
                      <a:pt x="7220" y="7625"/>
                    </a:lnTo>
                    <a:lnTo>
                      <a:pt x="7095" y="7675"/>
                    </a:lnTo>
                    <a:lnTo>
                      <a:pt x="6955" y="7730"/>
                    </a:lnTo>
                    <a:lnTo>
                      <a:pt x="6804" y="7789"/>
                    </a:lnTo>
                    <a:lnTo>
                      <a:pt x="6644" y="7851"/>
                    </a:lnTo>
                    <a:lnTo>
                      <a:pt x="6481" y="7914"/>
                    </a:lnTo>
                    <a:lnTo>
                      <a:pt x="6315" y="7977"/>
                    </a:lnTo>
                    <a:lnTo>
                      <a:pt x="6151" y="8041"/>
                    </a:lnTo>
                    <a:lnTo>
                      <a:pt x="5992" y="8102"/>
                    </a:lnTo>
                    <a:lnTo>
                      <a:pt x="5841" y="8160"/>
                    </a:lnTo>
                    <a:lnTo>
                      <a:pt x="5702" y="8214"/>
                    </a:lnTo>
                    <a:lnTo>
                      <a:pt x="5576" y="8262"/>
                    </a:lnTo>
                    <a:lnTo>
                      <a:pt x="5469" y="8304"/>
                    </a:lnTo>
                    <a:lnTo>
                      <a:pt x="5382" y="8339"/>
                    </a:lnTo>
                    <a:lnTo>
                      <a:pt x="5287" y="8377"/>
                    </a:lnTo>
                    <a:lnTo>
                      <a:pt x="5152" y="8431"/>
                    </a:lnTo>
                    <a:lnTo>
                      <a:pt x="4985" y="8497"/>
                    </a:lnTo>
                    <a:lnTo>
                      <a:pt x="4791" y="8575"/>
                    </a:lnTo>
                    <a:lnTo>
                      <a:pt x="4574" y="8661"/>
                    </a:lnTo>
                    <a:lnTo>
                      <a:pt x="4341" y="8755"/>
                    </a:lnTo>
                    <a:lnTo>
                      <a:pt x="4097" y="8853"/>
                    </a:lnTo>
                    <a:lnTo>
                      <a:pt x="3848" y="8955"/>
                    </a:lnTo>
                    <a:lnTo>
                      <a:pt x="3599" y="9056"/>
                    </a:lnTo>
                    <a:lnTo>
                      <a:pt x="3357" y="9156"/>
                    </a:lnTo>
                    <a:lnTo>
                      <a:pt x="3125" y="9253"/>
                    </a:lnTo>
                    <a:lnTo>
                      <a:pt x="2910" y="9344"/>
                    </a:lnTo>
                    <a:lnTo>
                      <a:pt x="2812" y="9387"/>
                    </a:lnTo>
                    <a:lnTo>
                      <a:pt x="2719" y="9427"/>
                    </a:lnTo>
                    <a:lnTo>
                      <a:pt x="2633" y="9465"/>
                    </a:lnTo>
                    <a:lnTo>
                      <a:pt x="2555" y="9501"/>
                    </a:lnTo>
                    <a:lnTo>
                      <a:pt x="2485" y="9533"/>
                    </a:lnTo>
                    <a:lnTo>
                      <a:pt x="2424" y="9563"/>
                    </a:lnTo>
                    <a:lnTo>
                      <a:pt x="2374" y="9588"/>
                    </a:lnTo>
                    <a:lnTo>
                      <a:pt x="2333" y="9610"/>
                    </a:lnTo>
                    <a:lnTo>
                      <a:pt x="2295" y="9631"/>
                    </a:lnTo>
                    <a:lnTo>
                      <a:pt x="2249" y="9656"/>
                    </a:lnTo>
                    <a:lnTo>
                      <a:pt x="2197" y="9682"/>
                    </a:lnTo>
                    <a:lnTo>
                      <a:pt x="2138" y="9712"/>
                    </a:lnTo>
                    <a:lnTo>
                      <a:pt x="2004" y="9776"/>
                    </a:lnTo>
                    <a:lnTo>
                      <a:pt x="1852" y="9849"/>
                    </a:lnTo>
                    <a:lnTo>
                      <a:pt x="1686" y="9926"/>
                    </a:lnTo>
                    <a:lnTo>
                      <a:pt x="1510" y="10007"/>
                    </a:lnTo>
                    <a:lnTo>
                      <a:pt x="1328" y="10088"/>
                    </a:lnTo>
                    <a:lnTo>
                      <a:pt x="1145" y="10169"/>
                    </a:lnTo>
                    <a:lnTo>
                      <a:pt x="964" y="10249"/>
                    </a:lnTo>
                    <a:lnTo>
                      <a:pt x="790" y="10324"/>
                    </a:lnTo>
                    <a:lnTo>
                      <a:pt x="629" y="10393"/>
                    </a:lnTo>
                    <a:lnTo>
                      <a:pt x="481" y="10456"/>
                    </a:lnTo>
                    <a:lnTo>
                      <a:pt x="354" y="10508"/>
                    </a:lnTo>
                    <a:lnTo>
                      <a:pt x="251" y="10549"/>
                    </a:lnTo>
                    <a:lnTo>
                      <a:pt x="210" y="10565"/>
                    </a:lnTo>
                    <a:lnTo>
                      <a:pt x="176" y="10577"/>
                    </a:lnTo>
                    <a:lnTo>
                      <a:pt x="151" y="10586"/>
                    </a:lnTo>
                    <a:lnTo>
                      <a:pt x="133" y="10590"/>
                    </a:lnTo>
                    <a:lnTo>
                      <a:pt x="128" y="10590"/>
                    </a:lnTo>
                    <a:lnTo>
                      <a:pt x="116" y="10591"/>
                    </a:lnTo>
                    <a:lnTo>
                      <a:pt x="96" y="10590"/>
                    </a:lnTo>
                    <a:lnTo>
                      <a:pt x="75" y="10588"/>
                    </a:lnTo>
                    <a:lnTo>
                      <a:pt x="63" y="10587"/>
                    </a:lnTo>
                    <a:lnTo>
                      <a:pt x="51" y="10584"/>
                    </a:lnTo>
                    <a:lnTo>
                      <a:pt x="40" y="10581"/>
                    </a:lnTo>
                    <a:lnTo>
                      <a:pt x="30" y="10576"/>
                    </a:lnTo>
                    <a:lnTo>
                      <a:pt x="21" y="10570"/>
                    </a:lnTo>
                    <a:lnTo>
                      <a:pt x="11" y="10564"/>
                    </a:lnTo>
                    <a:lnTo>
                      <a:pt x="8" y="10560"/>
                    </a:lnTo>
                    <a:lnTo>
                      <a:pt x="5" y="10556"/>
                    </a:lnTo>
                    <a:lnTo>
                      <a:pt x="2" y="10552"/>
                    </a:lnTo>
                    <a:lnTo>
                      <a:pt x="0" y="10547"/>
                    </a:lnTo>
                    <a:lnTo>
                      <a:pt x="14" y="10526"/>
                    </a:lnTo>
                    <a:lnTo>
                      <a:pt x="54" y="10466"/>
                    </a:lnTo>
                    <a:lnTo>
                      <a:pt x="118" y="10373"/>
                    </a:lnTo>
                    <a:lnTo>
                      <a:pt x="200" y="10251"/>
                    </a:lnTo>
                    <a:lnTo>
                      <a:pt x="297" y="10106"/>
                    </a:lnTo>
                    <a:lnTo>
                      <a:pt x="406" y="9943"/>
                    </a:lnTo>
                    <a:lnTo>
                      <a:pt x="525" y="9768"/>
                    </a:lnTo>
                    <a:lnTo>
                      <a:pt x="648" y="9586"/>
                    </a:lnTo>
                    <a:lnTo>
                      <a:pt x="773" y="9403"/>
                    </a:lnTo>
                    <a:lnTo>
                      <a:pt x="896" y="9222"/>
                    </a:lnTo>
                    <a:lnTo>
                      <a:pt x="1013" y="9049"/>
                    </a:lnTo>
                    <a:lnTo>
                      <a:pt x="1122" y="8891"/>
                    </a:lnTo>
                    <a:lnTo>
                      <a:pt x="1218" y="8751"/>
                    </a:lnTo>
                    <a:lnTo>
                      <a:pt x="1298" y="8636"/>
                    </a:lnTo>
                    <a:lnTo>
                      <a:pt x="1358" y="8552"/>
                    </a:lnTo>
                    <a:lnTo>
                      <a:pt x="1395" y="8500"/>
                    </a:lnTo>
                    <a:lnTo>
                      <a:pt x="1411" y="8480"/>
                    </a:lnTo>
                    <a:lnTo>
                      <a:pt x="1432" y="8448"/>
                    </a:lnTo>
                    <a:lnTo>
                      <a:pt x="1460" y="8407"/>
                    </a:lnTo>
                    <a:lnTo>
                      <a:pt x="1492" y="8357"/>
                    </a:lnTo>
                    <a:lnTo>
                      <a:pt x="1568" y="8232"/>
                    </a:lnTo>
                    <a:lnTo>
                      <a:pt x="1660" y="8080"/>
                    </a:lnTo>
                    <a:lnTo>
                      <a:pt x="1765" y="7905"/>
                    </a:lnTo>
                    <a:lnTo>
                      <a:pt x="1877" y="7714"/>
                    </a:lnTo>
                    <a:lnTo>
                      <a:pt x="1996" y="7512"/>
                    </a:lnTo>
                    <a:lnTo>
                      <a:pt x="2117" y="7305"/>
                    </a:lnTo>
                    <a:lnTo>
                      <a:pt x="2238" y="7097"/>
                    </a:lnTo>
                    <a:lnTo>
                      <a:pt x="2354" y="6897"/>
                    </a:lnTo>
                    <a:lnTo>
                      <a:pt x="2463" y="6708"/>
                    </a:lnTo>
                    <a:lnTo>
                      <a:pt x="2562" y="6536"/>
                    </a:lnTo>
                    <a:lnTo>
                      <a:pt x="2647" y="6386"/>
                    </a:lnTo>
                    <a:lnTo>
                      <a:pt x="2716" y="6266"/>
                    </a:lnTo>
                    <a:lnTo>
                      <a:pt x="2764" y="6179"/>
                    </a:lnTo>
                    <a:lnTo>
                      <a:pt x="2789" y="6132"/>
                    </a:lnTo>
                    <a:lnTo>
                      <a:pt x="2819" y="6075"/>
                    </a:lnTo>
                    <a:lnTo>
                      <a:pt x="2883" y="5960"/>
                    </a:lnTo>
                    <a:lnTo>
                      <a:pt x="2975" y="5795"/>
                    </a:lnTo>
                    <a:lnTo>
                      <a:pt x="3090" y="5588"/>
                    </a:lnTo>
                    <a:lnTo>
                      <a:pt x="3226" y="5349"/>
                    </a:lnTo>
                    <a:lnTo>
                      <a:pt x="3374" y="5086"/>
                    </a:lnTo>
                    <a:lnTo>
                      <a:pt x="3532" y="4805"/>
                    </a:lnTo>
                    <a:lnTo>
                      <a:pt x="3693" y="4519"/>
                    </a:lnTo>
                    <a:lnTo>
                      <a:pt x="3855" y="4232"/>
                    </a:lnTo>
                    <a:lnTo>
                      <a:pt x="4011" y="3956"/>
                    </a:lnTo>
                    <a:lnTo>
                      <a:pt x="4156" y="3697"/>
                    </a:lnTo>
                    <a:lnTo>
                      <a:pt x="4287" y="3465"/>
                    </a:lnTo>
                    <a:lnTo>
                      <a:pt x="4398" y="3267"/>
                    </a:lnTo>
                    <a:lnTo>
                      <a:pt x="4484" y="3114"/>
                    </a:lnTo>
                    <a:lnTo>
                      <a:pt x="4540" y="3011"/>
                    </a:lnTo>
                    <a:lnTo>
                      <a:pt x="4561" y="2970"/>
                    </a:lnTo>
                    <a:lnTo>
                      <a:pt x="4584" y="2928"/>
                    </a:lnTo>
                    <a:lnTo>
                      <a:pt x="4641" y="2827"/>
                    </a:lnTo>
                    <a:lnTo>
                      <a:pt x="4728" y="2677"/>
                    </a:lnTo>
                    <a:lnTo>
                      <a:pt x="4841" y="2484"/>
                    </a:lnTo>
                    <a:lnTo>
                      <a:pt x="4973" y="2258"/>
                    </a:lnTo>
                    <a:lnTo>
                      <a:pt x="5119" y="2008"/>
                    </a:lnTo>
                    <a:lnTo>
                      <a:pt x="5276" y="1741"/>
                    </a:lnTo>
                    <a:lnTo>
                      <a:pt x="5438" y="1466"/>
                    </a:lnTo>
                    <a:lnTo>
                      <a:pt x="5599" y="1191"/>
                    </a:lnTo>
                    <a:lnTo>
                      <a:pt x="5755" y="926"/>
                    </a:lnTo>
                    <a:lnTo>
                      <a:pt x="5901" y="678"/>
                    </a:lnTo>
                    <a:lnTo>
                      <a:pt x="6032" y="456"/>
                    </a:lnTo>
                    <a:lnTo>
                      <a:pt x="6142" y="269"/>
                    </a:lnTo>
                    <a:lnTo>
                      <a:pt x="6227" y="126"/>
                    </a:lnTo>
                    <a:lnTo>
                      <a:pt x="6282" y="33"/>
                    </a:lnTo>
                    <a:lnTo>
                      <a:pt x="6302" y="0"/>
                    </a:lnTo>
                    <a:close/>
                  </a:path>
                </a:pathLst>
              </a:custGeom>
              <a:solidFill>
                <a:srgbClr val="FADF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36" name="Freeform 431">
                <a:extLst>
                  <a:ext uri="{FF2B5EF4-FFF2-40B4-BE49-F238E27FC236}">
                    <a16:creationId xmlns:a16="http://schemas.microsoft.com/office/drawing/2014/main" id="{83ED21F1-D6EB-4CAF-A822-DE264DDD8C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1" y="1428"/>
                <a:ext cx="623" cy="488"/>
              </a:xfrm>
              <a:custGeom>
                <a:avLst/>
                <a:gdLst>
                  <a:gd name="T0" fmla="*/ 33 w 11832"/>
                  <a:gd name="T1" fmla="*/ 12 h 9276"/>
                  <a:gd name="T2" fmla="*/ 32 w 11832"/>
                  <a:gd name="T3" fmla="*/ 12 h 9276"/>
                  <a:gd name="T4" fmla="*/ 31 w 11832"/>
                  <a:gd name="T5" fmla="*/ 13 h 9276"/>
                  <a:gd name="T6" fmla="*/ 29 w 11832"/>
                  <a:gd name="T7" fmla="*/ 14 h 9276"/>
                  <a:gd name="T8" fmla="*/ 27 w 11832"/>
                  <a:gd name="T9" fmla="*/ 15 h 9276"/>
                  <a:gd name="T10" fmla="*/ 24 w 11832"/>
                  <a:gd name="T11" fmla="*/ 16 h 9276"/>
                  <a:gd name="T12" fmla="*/ 21 w 11832"/>
                  <a:gd name="T13" fmla="*/ 17 h 9276"/>
                  <a:gd name="T14" fmla="*/ 19 w 11832"/>
                  <a:gd name="T15" fmla="*/ 18 h 9276"/>
                  <a:gd name="T16" fmla="*/ 14 w 11832"/>
                  <a:gd name="T17" fmla="*/ 20 h 9276"/>
                  <a:gd name="T18" fmla="*/ 8 w 11832"/>
                  <a:gd name="T19" fmla="*/ 22 h 9276"/>
                  <a:gd name="T20" fmla="*/ 4 w 11832"/>
                  <a:gd name="T21" fmla="*/ 24 h 9276"/>
                  <a:gd name="T22" fmla="*/ 1 w 11832"/>
                  <a:gd name="T23" fmla="*/ 25 h 9276"/>
                  <a:gd name="T24" fmla="*/ 1 w 11832"/>
                  <a:gd name="T25" fmla="*/ 26 h 9276"/>
                  <a:gd name="T26" fmla="*/ 0 w 11832"/>
                  <a:gd name="T27" fmla="*/ 26 h 9276"/>
                  <a:gd name="T28" fmla="*/ 0 w 11832"/>
                  <a:gd name="T29" fmla="*/ 26 h 9276"/>
                  <a:gd name="T30" fmla="*/ 0 w 11832"/>
                  <a:gd name="T31" fmla="*/ 26 h 9276"/>
                  <a:gd name="T32" fmla="*/ 0 w 11832"/>
                  <a:gd name="T33" fmla="*/ 26 h 9276"/>
                  <a:gd name="T34" fmla="*/ 0 w 11832"/>
                  <a:gd name="T35" fmla="*/ 26 h 9276"/>
                  <a:gd name="T36" fmla="*/ 0 w 11832"/>
                  <a:gd name="T37" fmla="*/ 25 h 9276"/>
                  <a:gd name="T38" fmla="*/ 0 w 11832"/>
                  <a:gd name="T39" fmla="*/ 25 h 9276"/>
                  <a:gd name="T40" fmla="*/ 0 w 11832"/>
                  <a:gd name="T41" fmla="*/ 25 h 9276"/>
                  <a:gd name="T42" fmla="*/ 0 w 11832"/>
                  <a:gd name="T43" fmla="*/ 25 h 9276"/>
                  <a:gd name="T44" fmla="*/ 0 w 11832"/>
                  <a:gd name="T45" fmla="*/ 25 h 9276"/>
                  <a:gd name="T46" fmla="*/ 0 w 11832"/>
                  <a:gd name="T47" fmla="*/ 25 h 9276"/>
                  <a:gd name="T48" fmla="*/ 0 w 11832"/>
                  <a:gd name="T49" fmla="*/ 24 h 9276"/>
                  <a:gd name="T50" fmla="*/ 0 w 11832"/>
                  <a:gd name="T51" fmla="*/ 24 h 9276"/>
                  <a:gd name="T52" fmla="*/ 1 w 11832"/>
                  <a:gd name="T53" fmla="*/ 24 h 9276"/>
                  <a:gd name="T54" fmla="*/ 1 w 11832"/>
                  <a:gd name="T55" fmla="*/ 24 h 9276"/>
                  <a:gd name="T56" fmla="*/ 1 w 11832"/>
                  <a:gd name="T57" fmla="*/ 23 h 9276"/>
                  <a:gd name="T58" fmla="*/ 2 w 11832"/>
                  <a:gd name="T59" fmla="*/ 23 h 9276"/>
                  <a:gd name="T60" fmla="*/ 2 w 11832"/>
                  <a:gd name="T61" fmla="*/ 21 h 9276"/>
                  <a:gd name="T62" fmla="*/ 3 w 11832"/>
                  <a:gd name="T63" fmla="*/ 20 h 9276"/>
                  <a:gd name="T64" fmla="*/ 4 w 11832"/>
                  <a:gd name="T65" fmla="*/ 18 h 9276"/>
                  <a:gd name="T66" fmla="*/ 5 w 11832"/>
                  <a:gd name="T67" fmla="*/ 16 h 9276"/>
                  <a:gd name="T68" fmla="*/ 7 w 11832"/>
                  <a:gd name="T69" fmla="*/ 13 h 9276"/>
                  <a:gd name="T70" fmla="*/ 9 w 11832"/>
                  <a:gd name="T71" fmla="*/ 10 h 9276"/>
                  <a:gd name="T72" fmla="*/ 10 w 11832"/>
                  <a:gd name="T73" fmla="*/ 8 h 9276"/>
                  <a:gd name="T74" fmla="*/ 11 w 11832"/>
                  <a:gd name="T75" fmla="*/ 6 h 9276"/>
                  <a:gd name="T76" fmla="*/ 12 w 11832"/>
                  <a:gd name="T77" fmla="*/ 4 h 9276"/>
                  <a:gd name="T78" fmla="*/ 13 w 11832"/>
                  <a:gd name="T79" fmla="*/ 2 h 9276"/>
                  <a:gd name="T80" fmla="*/ 14 w 11832"/>
                  <a:gd name="T81" fmla="*/ 1 h 9276"/>
                  <a:gd name="T82" fmla="*/ 15 w 11832"/>
                  <a:gd name="T83" fmla="*/ 0 h 9276"/>
                  <a:gd name="T84" fmla="*/ 15 w 11832"/>
                  <a:gd name="T85" fmla="*/ 0 h 9276"/>
                  <a:gd name="T86" fmla="*/ 15 w 11832"/>
                  <a:gd name="T87" fmla="*/ 0 h 9276"/>
                  <a:gd name="T88" fmla="*/ 16 w 11832"/>
                  <a:gd name="T89" fmla="*/ 1 h 9276"/>
                  <a:gd name="T90" fmla="*/ 17 w 11832"/>
                  <a:gd name="T91" fmla="*/ 1 h 9276"/>
                  <a:gd name="T92" fmla="*/ 18 w 11832"/>
                  <a:gd name="T93" fmla="*/ 2 h 9276"/>
                  <a:gd name="T94" fmla="*/ 20 w 11832"/>
                  <a:gd name="T95" fmla="*/ 3 h 9276"/>
                  <a:gd name="T96" fmla="*/ 21 w 11832"/>
                  <a:gd name="T97" fmla="*/ 4 h 9276"/>
                  <a:gd name="T98" fmla="*/ 23 w 11832"/>
                  <a:gd name="T99" fmla="*/ 5 h 9276"/>
                  <a:gd name="T100" fmla="*/ 24 w 11832"/>
                  <a:gd name="T101" fmla="*/ 6 h 9276"/>
                  <a:gd name="T102" fmla="*/ 26 w 11832"/>
                  <a:gd name="T103" fmla="*/ 7 h 9276"/>
                  <a:gd name="T104" fmla="*/ 27 w 11832"/>
                  <a:gd name="T105" fmla="*/ 8 h 9276"/>
                  <a:gd name="T106" fmla="*/ 29 w 11832"/>
                  <a:gd name="T107" fmla="*/ 9 h 9276"/>
                  <a:gd name="T108" fmla="*/ 30 w 11832"/>
                  <a:gd name="T109" fmla="*/ 9 h 9276"/>
                  <a:gd name="T110" fmla="*/ 31 w 11832"/>
                  <a:gd name="T111" fmla="*/ 10 h 9276"/>
                  <a:gd name="T112" fmla="*/ 32 w 11832"/>
                  <a:gd name="T113" fmla="*/ 11 h 9276"/>
                  <a:gd name="T114" fmla="*/ 32 w 11832"/>
                  <a:gd name="T115" fmla="*/ 11 h 9276"/>
                  <a:gd name="T116" fmla="*/ 33 w 11832"/>
                  <a:gd name="T117" fmla="*/ 12 h 927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832" h="9276">
                    <a:moveTo>
                      <a:pt x="11832" y="4231"/>
                    </a:moveTo>
                    <a:lnTo>
                      <a:pt x="11800" y="4258"/>
                    </a:lnTo>
                    <a:lnTo>
                      <a:pt x="11707" y="4311"/>
                    </a:lnTo>
                    <a:lnTo>
                      <a:pt x="11556" y="4387"/>
                    </a:lnTo>
                    <a:lnTo>
                      <a:pt x="11350" y="4485"/>
                    </a:lnTo>
                    <a:lnTo>
                      <a:pt x="11094" y="4604"/>
                    </a:lnTo>
                    <a:lnTo>
                      <a:pt x="10791" y="4741"/>
                    </a:lnTo>
                    <a:lnTo>
                      <a:pt x="10447" y="4894"/>
                    </a:lnTo>
                    <a:lnTo>
                      <a:pt x="10065" y="5063"/>
                    </a:lnTo>
                    <a:lnTo>
                      <a:pt x="9650" y="5246"/>
                    </a:lnTo>
                    <a:lnTo>
                      <a:pt x="9203" y="5441"/>
                    </a:lnTo>
                    <a:lnTo>
                      <a:pt x="8732" y="5645"/>
                    </a:lnTo>
                    <a:lnTo>
                      <a:pt x="8240" y="5858"/>
                    </a:lnTo>
                    <a:lnTo>
                      <a:pt x="7731" y="6077"/>
                    </a:lnTo>
                    <a:lnTo>
                      <a:pt x="7208" y="6301"/>
                    </a:lnTo>
                    <a:lnTo>
                      <a:pt x="6676" y="6530"/>
                    </a:lnTo>
                    <a:lnTo>
                      <a:pt x="6140" y="6759"/>
                    </a:lnTo>
                    <a:lnTo>
                      <a:pt x="5068" y="7216"/>
                    </a:lnTo>
                    <a:lnTo>
                      <a:pt x="4026" y="7658"/>
                    </a:lnTo>
                    <a:lnTo>
                      <a:pt x="3045" y="8074"/>
                    </a:lnTo>
                    <a:lnTo>
                      <a:pt x="2161" y="8447"/>
                    </a:lnTo>
                    <a:lnTo>
                      <a:pt x="1404" y="8765"/>
                    </a:lnTo>
                    <a:lnTo>
                      <a:pt x="809" y="9016"/>
                    </a:lnTo>
                    <a:lnTo>
                      <a:pt x="407" y="9184"/>
                    </a:lnTo>
                    <a:lnTo>
                      <a:pt x="233" y="9257"/>
                    </a:lnTo>
                    <a:lnTo>
                      <a:pt x="209" y="9265"/>
                    </a:lnTo>
                    <a:lnTo>
                      <a:pt x="185" y="9271"/>
                    </a:lnTo>
                    <a:lnTo>
                      <a:pt x="163" y="9275"/>
                    </a:lnTo>
                    <a:lnTo>
                      <a:pt x="142" y="9276"/>
                    </a:lnTo>
                    <a:lnTo>
                      <a:pt x="122" y="9275"/>
                    </a:lnTo>
                    <a:lnTo>
                      <a:pt x="103" y="9271"/>
                    </a:lnTo>
                    <a:lnTo>
                      <a:pt x="86" y="9266"/>
                    </a:lnTo>
                    <a:lnTo>
                      <a:pt x="69" y="9258"/>
                    </a:lnTo>
                    <a:lnTo>
                      <a:pt x="55" y="9247"/>
                    </a:lnTo>
                    <a:lnTo>
                      <a:pt x="42" y="9235"/>
                    </a:lnTo>
                    <a:lnTo>
                      <a:pt x="31" y="9222"/>
                    </a:lnTo>
                    <a:lnTo>
                      <a:pt x="20" y="9205"/>
                    </a:lnTo>
                    <a:lnTo>
                      <a:pt x="13" y="9187"/>
                    </a:lnTo>
                    <a:lnTo>
                      <a:pt x="7" y="9168"/>
                    </a:lnTo>
                    <a:lnTo>
                      <a:pt x="2" y="9146"/>
                    </a:lnTo>
                    <a:lnTo>
                      <a:pt x="0" y="9123"/>
                    </a:lnTo>
                    <a:lnTo>
                      <a:pt x="0" y="9097"/>
                    </a:lnTo>
                    <a:lnTo>
                      <a:pt x="2" y="9070"/>
                    </a:lnTo>
                    <a:lnTo>
                      <a:pt x="6" y="9043"/>
                    </a:lnTo>
                    <a:lnTo>
                      <a:pt x="12" y="9012"/>
                    </a:lnTo>
                    <a:lnTo>
                      <a:pt x="20" y="8981"/>
                    </a:lnTo>
                    <a:lnTo>
                      <a:pt x="32" y="8949"/>
                    </a:lnTo>
                    <a:lnTo>
                      <a:pt x="45" y="8915"/>
                    </a:lnTo>
                    <a:lnTo>
                      <a:pt x="61" y="8879"/>
                    </a:lnTo>
                    <a:lnTo>
                      <a:pt x="80" y="8842"/>
                    </a:lnTo>
                    <a:lnTo>
                      <a:pt x="100" y="8804"/>
                    </a:lnTo>
                    <a:lnTo>
                      <a:pt x="125" y="8765"/>
                    </a:lnTo>
                    <a:lnTo>
                      <a:pt x="151" y="8726"/>
                    </a:lnTo>
                    <a:lnTo>
                      <a:pt x="181" y="8685"/>
                    </a:lnTo>
                    <a:lnTo>
                      <a:pt x="214" y="8643"/>
                    </a:lnTo>
                    <a:lnTo>
                      <a:pt x="250" y="8600"/>
                    </a:lnTo>
                    <a:lnTo>
                      <a:pt x="287" y="8556"/>
                    </a:lnTo>
                    <a:lnTo>
                      <a:pt x="355" y="8471"/>
                    </a:lnTo>
                    <a:lnTo>
                      <a:pt x="442" y="8346"/>
                    </a:lnTo>
                    <a:lnTo>
                      <a:pt x="546" y="8183"/>
                    </a:lnTo>
                    <a:lnTo>
                      <a:pt x="667" y="7985"/>
                    </a:lnTo>
                    <a:lnTo>
                      <a:pt x="803" y="7755"/>
                    </a:lnTo>
                    <a:lnTo>
                      <a:pt x="954" y="7496"/>
                    </a:lnTo>
                    <a:lnTo>
                      <a:pt x="1117" y="7210"/>
                    </a:lnTo>
                    <a:lnTo>
                      <a:pt x="1292" y="6902"/>
                    </a:lnTo>
                    <a:lnTo>
                      <a:pt x="1476" y="6573"/>
                    </a:lnTo>
                    <a:lnTo>
                      <a:pt x="1669" y="6226"/>
                    </a:lnTo>
                    <a:lnTo>
                      <a:pt x="1870" y="5863"/>
                    </a:lnTo>
                    <a:lnTo>
                      <a:pt x="2077" y="5491"/>
                    </a:lnTo>
                    <a:lnTo>
                      <a:pt x="2504" y="4719"/>
                    </a:lnTo>
                    <a:lnTo>
                      <a:pt x="2939" y="3937"/>
                    </a:lnTo>
                    <a:lnTo>
                      <a:pt x="3157" y="3548"/>
                    </a:lnTo>
                    <a:lnTo>
                      <a:pt x="3373" y="3164"/>
                    </a:lnTo>
                    <a:lnTo>
                      <a:pt x="3586" y="2789"/>
                    </a:lnTo>
                    <a:lnTo>
                      <a:pt x="3794" y="2425"/>
                    </a:lnTo>
                    <a:lnTo>
                      <a:pt x="3997" y="2076"/>
                    </a:lnTo>
                    <a:lnTo>
                      <a:pt x="4194" y="1744"/>
                    </a:lnTo>
                    <a:lnTo>
                      <a:pt x="4381" y="1432"/>
                    </a:lnTo>
                    <a:lnTo>
                      <a:pt x="4559" y="1142"/>
                    </a:lnTo>
                    <a:lnTo>
                      <a:pt x="4727" y="879"/>
                    </a:lnTo>
                    <a:lnTo>
                      <a:pt x="4882" y="644"/>
                    </a:lnTo>
                    <a:lnTo>
                      <a:pt x="5023" y="441"/>
                    </a:lnTo>
                    <a:lnTo>
                      <a:pt x="5150" y="272"/>
                    </a:lnTo>
                    <a:lnTo>
                      <a:pt x="5260" y="140"/>
                    </a:lnTo>
                    <a:lnTo>
                      <a:pt x="5353" y="49"/>
                    </a:lnTo>
                    <a:lnTo>
                      <a:pt x="5428" y="2"/>
                    </a:lnTo>
                    <a:lnTo>
                      <a:pt x="5482" y="0"/>
                    </a:lnTo>
                    <a:lnTo>
                      <a:pt x="5581" y="53"/>
                    </a:lnTo>
                    <a:lnTo>
                      <a:pt x="5702" y="124"/>
                    </a:lnTo>
                    <a:lnTo>
                      <a:pt x="5848" y="210"/>
                    </a:lnTo>
                    <a:lnTo>
                      <a:pt x="6015" y="311"/>
                    </a:lnTo>
                    <a:lnTo>
                      <a:pt x="6200" y="426"/>
                    </a:lnTo>
                    <a:lnTo>
                      <a:pt x="6403" y="553"/>
                    </a:lnTo>
                    <a:lnTo>
                      <a:pt x="6621" y="691"/>
                    </a:lnTo>
                    <a:lnTo>
                      <a:pt x="6853" y="839"/>
                    </a:lnTo>
                    <a:lnTo>
                      <a:pt x="7097" y="996"/>
                    </a:lnTo>
                    <a:lnTo>
                      <a:pt x="7350" y="1159"/>
                    </a:lnTo>
                    <a:lnTo>
                      <a:pt x="7614" y="1330"/>
                    </a:lnTo>
                    <a:lnTo>
                      <a:pt x="7882" y="1505"/>
                    </a:lnTo>
                    <a:lnTo>
                      <a:pt x="8156" y="1685"/>
                    </a:lnTo>
                    <a:lnTo>
                      <a:pt x="8432" y="1868"/>
                    </a:lnTo>
                    <a:lnTo>
                      <a:pt x="8710" y="2051"/>
                    </a:lnTo>
                    <a:lnTo>
                      <a:pt x="8986" y="2234"/>
                    </a:lnTo>
                    <a:lnTo>
                      <a:pt x="9261" y="2417"/>
                    </a:lnTo>
                    <a:lnTo>
                      <a:pt x="9530" y="2598"/>
                    </a:lnTo>
                    <a:lnTo>
                      <a:pt x="9794" y="2775"/>
                    </a:lnTo>
                    <a:lnTo>
                      <a:pt x="10049" y="2948"/>
                    </a:lnTo>
                    <a:lnTo>
                      <a:pt x="10294" y="3115"/>
                    </a:lnTo>
                    <a:lnTo>
                      <a:pt x="10529" y="3276"/>
                    </a:lnTo>
                    <a:lnTo>
                      <a:pt x="10750" y="3428"/>
                    </a:lnTo>
                    <a:lnTo>
                      <a:pt x="10955" y="3570"/>
                    </a:lnTo>
                    <a:lnTo>
                      <a:pt x="11143" y="3702"/>
                    </a:lnTo>
                    <a:lnTo>
                      <a:pt x="11313" y="3823"/>
                    </a:lnTo>
                    <a:lnTo>
                      <a:pt x="11461" y="3930"/>
                    </a:lnTo>
                    <a:lnTo>
                      <a:pt x="11587" y="4024"/>
                    </a:lnTo>
                    <a:lnTo>
                      <a:pt x="11690" y="4101"/>
                    </a:lnTo>
                    <a:lnTo>
                      <a:pt x="11765" y="4163"/>
                    </a:lnTo>
                    <a:lnTo>
                      <a:pt x="11814" y="4207"/>
                    </a:lnTo>
                    <a:lnTo>
                      <a:pt x="11832" y="4231"/>
                    </a:lnTo>
                    <a:close/>
                  </a:path>
                </a:pathLst>
              </a:custGeom>
              <a:solidFill>
                <a:srgbClr val="FADF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37" name="Freeform 432">
                <a:extLst>
                  <a:ext uri="{FF2B5EF4-FFF2-40B4-BE49-F238E27FC236}">
                    <a16:creationId xmlns:a16="http://schemas.microsoft.com/office/drawing/2014/main" id="{CC81EB39-C853-4D6A-8DA3-C675BD4CA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2" y="1427"/>
                <a:ext cx="606" cy="475"/>
              </a:xfrm>
              <a:custGeom>
                <a:avLst/>
                <a:gdLst>
                  <a:gd name="T0" fmla="*/ 1 w 11514"/>
                  <a:gd name="T1" fmla="*/ 25 h 9030"/>
                  <a:gd name="T2" fmla="*/ 1 w 11514"/>
                  <a:gd name="T3" fmla="*/ 25 h 9030"/>
                  <a:gd name="T4" fmla="*/ 1 w 11514"/>
                  <a:gd name="T5" fmla="*/ 25 h 9030"/>
                  <a:gd name="T6" fmla="*/ 0 w 11514"/>
                  <a:gd name="T7" fmla="*/ 25 h 9030"/>
                  <a:gd name="T8" fmla="*/ 0 w 11514"/>
                  <a:gd name="T9" fmla="*/ 25 h 9030"/>
                  <a:gd name="T10" fmla="*/ 0 w 11514"/>
                  <a:gd name="T11" fmla="*/ 25 h 9030"/>
                  <a:gd name="T12" fmla="*/ 0 w 11514"/>
                  <a:gd name="T13" fmla="*/ 25 h 9030"/>
                  <a:gd name="T14" fmla="*/ 0 w 11514"/>
                  <a:gd name="T15" fmla="*/ 25 h 9030"/>
                  <a:gd name="T16" fmla="*/ 0 w 11514"/>
                  <a:gd name="T17" fmla="*/ 25 h 9030"/>
                  <a:gd name="T18" fmla="*/ 0 w 11514"/>
                  <a:gd name="T19" fmla="*/ 24 h 9030"/>
                  <a:gd name="T20" fmla="*/ 0 w 11514"/>
                  <a:gd name="T21" fmla="*/ 24 h 9030"/>
                  <a:gd name="T22" fmla="*/ 0 w 11514"/>
                  <a:gd name="T23" fmla="*/ 24 h 9030"/>
                  <a:gd name="T24" fmla="*/ 0 w 11514"/>
                  <a:gd name="T25" fmla="*/ 24 h 9030"/>
                  <a:gd name="T26" fmla="*/ 0 w 11514"/>
                  <a:gd name="T27" fmla="*/ 24 h 9030"/>
                  <a:gd name="T28" fmla="*/ 0 w 11514"/>
                  <a:gd name="T29" fmla="*/ 24 h 9030"/>
                  <a:gd name="T30" fmla="*/ 0 w 11514"/>
                  <a:gd name="T31" fmla="*/ 23 h 9030"/>
                  <a:gd name="T32" fmla="*/ 1 w 11514"/>
                  <a:gd name="T33" fmla="*/ 23 h 9030"/>
                  <a:gd name="T34" fmla="*/ 1 w 11514"/>
                  <a:gd name="T35" fmla="*/ 22 h 9030"/>
                  <a:gd name="T36" fmla="*/ 2 w 11514"/>
                  <a:gd name="T37" fmla="*/ 21 h 9030"/>
                  <a:gd name="T38" fmla="*/ 3 w 11514"/>
                  <a:gd name="T39" fmla="*/ 20 h 9030"/>
                  <a:gd name="T40" fmla="*/ 4 w 11514"/>
                  <a:gd name="T41" fmla="*/ 18 h 9030"/>
                  <a:gd name="T42" fmla="*/ 5 w 11514"/>
                  <a:gd name="T43" fmla="*/ 16 h 9030"/>
                  <a:gd name="T44" fmla="*/ 7 w 11514"/>
                  <a:gd name="T45" fmla="*/ 13 h 9030"/>
                  <a:gd name="T46" fmla="*/ 8 w 11514"/>
                  <a:gd name="T47" fmla="*/ 10 h 9030"/>
                  <a:gd name="T48" fmla="*/ 9 w 11514"/>
                  <a:gd name="T49" fmla="*/ 8 h 9030"/>
                  <a:gd name="T50" fmla="*/ 11 w 11514"/>
                  <a:gd name="T51" fmla="*/ 6 h 9030"/>
                  <a:gd name="T52" fmla="*/ 12 w 11514"/>
                  <a:gd name="T53" fmla="*/ 4 h 9030"/>
                  <a:gd name="T54" fmla="*/ 13 w 11514"/>
                  <a:gd name="T55" fmla="*/ 2 h 9030"/>
                  <a:gd name="T56" fmla="*/ 13 w 11514"/>
                  <a:gd name="T57" fmla="*/ 1 h 9030"/>
                  <a:gd name="T58" fmla="*/ 14 w 11514"/>
                  <a:gd name="T59" fmla="*/ 0 h 9030"/>
                  <a:gd name="T60" fmla="*/ 14 w 11514"/>
                  <a:gd name="T61" fmla="*/ 0 h 9030"/>
                  <a:gd name="T62" fmla="*/ 15 w 11514"/>
                  <a:gd name="T63" fmla="*/ 0 h 9030"/>
                  <a:gd name="T64" fmla="*/ 16 w 11514"/>
                  <a:gd name="T65" fmla="*/ 1 h 9030"/>
                  <a:gd name="T66" fmla="*/ 17 w 11514"/>
                  <a:gd name="T67" fmla="*/ 1 h 9030"/>
                  <a:gd name="T68" fmla="*/ 18 w 11514"/>
                  <a:gd name="T69" fmla="*/ 2 h 9030"/>
                  <a:gd name="T70" fmla="*/ 19 w 11514"/>
                  <a:gd name="T71" fmla="*/ 3 h 9030"/>
                  <a:gd name="T72" fmla="*/ 20 w 11514"/>
                  <a:gd name="T73" fmla="*/ 4 h 9030"/>
                  <a:gd name="T74" fmla="*/ 22 w 11514"/>
                  <a:gd name="T75" fmla="*/ 5 h 9030"/>
                  <a:gd name="T76" fmla="*/ 23 w 11514"/>
                  <a:gd name="T77" fmla="*/ 6 h 9030"/>
                  <a:gd name="T78" fmla="*/ 25 w 11514"/>
                  <a:gd name="T79" fmla="*/ 7 h 9030"/>
                  <a:gd name="T80" fmla="*/ 26 w 11514"/>
                  <a:gd name="T81" fmla="*/ 8 h 9030"/>
                  <a:gd name="T82" fmla="*/ 28 w 11514"/>
                  <a:gd name="T83" fmla="*/ 8 h 9030"/>
                  <a:gd name="T84" fmla="*/ 29 w 11514"/>
                  <a:gd name="T85" fmla="*/ 9 h 9030"/>
                  <a:gd name="T86" fmla="*/ 30 w 11514"/>
                  <a:gd name="T87" fmla="*/ 10 h 9030"/>
                  <a:gd name="T88" fmla="*/ 31 w 11514"/>
                  <a:gd name="T89" fmla="*/ 11 h 9030"/>
                  <a:gd name="T90" fmla="*/ 31 w 11514"/>
                  <a:gd name="T91" fmla="*/ 11 h 9030"/>
                  <a:gd name="T92" fmla="*/ 32 w 11514"/>
                  <a:gd name="T93" fmla="*/ 11 h 9030"/>
                  <a:gd name="T94" fmla="*/ 32 w 11514"/>
                  <a:gd name="T95" fmla="*/ 12 h 9030"/>
                  <a:gd name="T96" fmla="*/ 31 w 11514"/>
                  <a:gd name="T97" fmla="*/ 12 h 9030"/>
                  <a:gd name="T98" fmla="*/ 30 w 11514"/>
                  <a:gd name="T99" fmla="*/ 13 h 9030"/>
                  <a:gd name="T100" fmla="*/ 28 w 11514"/>
                  <a:gd name="T101" fmla="*/ 13 h 9030"/>
                  <a:gd name="T102" fmla="*/ 26 w 11514"/>
                  <a:gd name="T103" fmla="*/ 14 h 9030"/>
                  <a:gd name="T104" fmla="*/ 24 w 11514"/>
                  <a:gd name="T105" fmla="*/ 15 h 9030"/>
                  <a:gd name="T106" fmla="*/ 21 w 11514"/>
                  <a:gd name="T107" fmla="*/ 16 h 9030"/>
                  <a:gd name="T108" fmla="*/ 18 w 11514"/>
                  <a:gd name="T109" fmla="*/ 18 h 9030"/>
                  <a:gd name="T110" fmla="*/ 14 w 11514"/>
                  <a:gd name="T111" fmla="*/ 19 h 9030"/>
                  <a:gd name="T112" fmla="*/ 8 w 11514"/>
                  <a:gd name="T113" fmla="*/ 22 h 9030"/>
                  <a:gd name="T114" fmla="*/ 4 w 11514"/>
                  <a:gd name="T115" fmla="*/ 24 h 9030"/>
                  <a:gd name="T116" fmla="*/ 1 w 11514"/>
                  <a:gd name="T117" fmla="*/ 25 h 903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14" h="9030">
                    <a:moveTo>
                      <a:pt x="341" y="9007"/>
                    </a:moveTo>
                    <a:lnTo>
                      <a:pt x="316" y="9016"/>
                    </a:lnTo>
                    <a:lnTo>
                      <a:pt x="291" y="9022"/>
                    </a:lnTo>
                    <a:lnTo>
                      <a:pt x="267" y="9027"/>
                    </a:lnTo>
                    <a:lnTo>
                      <a:pt x="242" y="9029"/>
                    </a:lnTo>
                    <a:lnTo>
                      <a:pt x="219" y="9030"/>
                    </a:lnTo>
                    <a:lnTo>
                      <a:pt x="195" y="9029"/>
                    </a:lnTo>
                    <a:lnTo>
                      <a:pt x="172" y="9026"/>
                    </a:lnTo>
                    <a:lnTo>
                      <a:pt x="150" y="9021"/>
                    </a:lnTo>
                    <a:lnTo>
                      <a:pt x="129" y="9014"/>
                    </a:lnTo>
                    <a:lnTo>
                      <a:pt x="110" y="9005"/>
                    </a:lnTo>
                    <a:lnTo>
                      <a:pt x="91" y="8994"/>
                    </a:lnTo>
                    <a:lnTo>
                      <a:pt x="74" y="8981"/>
                    </a:lnTo>
                    <a:lnTo>
                      <a:pt x="58" y="8967"/>
                    </a:lnTo>
                    <a:lnTo>
                      <a:pt x="43" y="8950"/>
                    </a:lnTo>
                    <a:lnTo>
                      <a:pt x="31" y="8933"/>
                    </a:lnTo>
                    <a:lnTo>
                      <a:pt x="21" y="8913"/>
                    </a:lnTo>
                    <a:lnTo>
                      <a:pt x="13" y="8892"/>
                    </a:lnTo>
                    <a:lnTo>
                      <a:pt x="6" y="8868"/>
                    </a:lnTo>
                    <a:lnTo>
                      <a:pt x="1" y="8844"/>
                    </a:lnTo>
                    <a:lnTo>
                      <a:pt x="0" y="8817"/>
                    </a:lnTo>
                    <a:lnTo>
                      <a:pt x="0" y="8790"/>
                    </a:lnTo>
                    <a:lnTo>
                      <a:pt x="5" y="8760"/>
                    </a:lnTo>
                    <a:lnTo>
                      <a:pt x="11" y="8729"/>
                    </a:lnTo>
                    <a:lnTo>
                      <a:pt x="20" y="8697"/>
                    </a:lnTo>
                    <a:lnTo>
                      <a:pt x="32" y="8662"/>
                    </a:lnTo>
                    <a:lnTo>
                      <a:pt x="48" y="8626"/>
                    </a:lnTo>
                    <a:lnTo>
                      <a:pt x="66" y="8589"/>
                    </a:lnTo>
                    <a:lnTo>
                      <a:pt x="89" y="8550"/>
                    </a:lnTo>
                    <a:lnTo>
                      <a:pt x="114" y="8510"/>
                    </a:lnTo>
                    <a:lnTo>
                      <a:pt x="144" y="8468"/>
                    </a:lnTo>
                    <a:lnTo>
                      <a:pt x="177" y="8426"/>
                    </a:lnTo>
                    <a:lnTo>
                      <a:pt x="214" y="8381"/>
                    </a:lnTo>
                    <a:lnTo>
                      <a:pt x="279" y="8298"/>
                    </a:lnTo>
                    <a:lnTo>
                      <a:pt x="363" y="8175"/>
                    </a:lnTo>
                    <a:lnTo>
                      <a:pt x="464" y="8014"/>
                    </a:lnTo>
                    <a:lnTo>
                      <a:pt x="582" y="7820"/>
                    </a:lnTo>
                    <a:lnTo>
                      <a:pt x="715" y="7594"/>
                    </a:lnTo>
                    <a:lnTo>
                      <a:pt x="861" y="7341"/>
                    </a:lnTo>
                    <a:lnTo>
                      <a:pt x="1020" y="7060"/>
                    </a:lnTo>
                    <a:lnTo>
                      <a:pt x="1191" y="6758"/>
                    </a:lnTo>
                    <a:lnTo>
                      <a:pt x="1370" y="6436"/>
                    </a:lnTo>
                    <a:lnTo>
                      <a:pt x="1558" y="6096"/>
                    </a:lnTo>
                    <a:lnTo>
                      <a:pt x="1755" y="5742"/>
                    </a:lnTo>
                    <a:lnTo>
                      <a:pt x="1957" y="5377"/>
                    </a:lnTo>
                    <a:lnTo>
                      <a:pt x="2373" y="4623"/>
                    </a:lnTo>
                    <a:lnTo>
                      <a:pt x="2798" y="3857"/>
                    </a:lnTo>
                    <a:lnTo>
                      <a:pt x="3010" y="3477"/>
                    </a:lnTo>
                    <a:lnTo>
                      <a:pt x="3221" y="3101"/>
                    </a:lnTo>
                    <a:lnTo>
                      <a:pt x="3429" y="2735"/>
                    </a:lnTo>
                    <a:lnTo>
                      <a:pt x="3631" y="2379"/>
                    </a:lnTo>
                    <a:lnTo>
                      <a:pt x="3830" y="2037"/>
                    </a:lnTo>
                    <a:lnTo>
                      <a:pt x="4020" y="1712"/>
                    </a:lnTo>
                    <a:lnTo>
                      <a:pt x="4202" y="1406"/>
                    </a:lnTo>
                    <a:lnTo>
                      <a:pt x="4375" y="1123"/>
                    </a:lnTo>
                    <a:lnTo>
                      <a:pt x="4538" y="864"/>
                    </a:lnTo>
                    <a:lnTo>
                      <a:pt x="4688" y="635"/>
                    </a:lnTo>
                    <a:lnTo>
                      <a:pt x="4825" y="436"/>
                    </a:lnTo>
                    <a:lnTo>
                      <a:pt x="4947" y="270"/>
                    </a:lnTo>
                    <a:lnTo>
                      <a:pt x="5053" y="141"/>
                    </a:lnTo>
                    <a:lnTo>
                      <a:pt x="5142" y="51"/>
                    </a:lnTo>
                    <a:lnTo>
                      <a:pt x="5213" y="3"/>
                    </a:lnTo>
                    <a:lnTo>
                      <a:pt x="5263" y="0"/>
                    </a:lnTo>
                    <a:lnTo>
                      <a:pt x="5360" y="54"/>
                    </a:lnTo>
                    <a:lnTo>
                      <a:pt x="5482" y="124"/>
                    </a:lnTo>
                    <a:lnTo>
                      <a:pt x="5625" y="211"/>
                    </a:lnTo>
                    <a:lnTo>
                      <a:pt x="5789" y="312"/>
                    </a:lnTo>
                    <a:lnTo>
                      <a:pt x="5972" y="425"/>
                    </a:lnTo>
                    <a:lnTo>
                      <a:pt x="6172" y="550"/>
                    </a:lnTo>
                    <a:lnTo>
                      <a:pt x="6386" y="686"/>
                    </a:lnTo>
                    <a:lnTo>
                      <a:pt x="6614" y="833"/>
                    </a:lnTo>
                    <a:lnTo>
                      <a:pt x="6854" y="987"/>
                    </a:lnTo>
                    <a:lnTo>
                      <a:pt x="7103" y="1148"/>
                    </a:lnTo>
                    <a:lnTo>
                      <a:pt x="7361" y="1316"/>
                    </a:lnTo>
                    <a:lnTo>
                      <a:pt x="7625" y="1488"/>
                    </a:lnTo>
                    <a:lnTo>
                      <a:pt x="7894" y="1664"/>
                    </a:lnTo>
                    <a:lnTo>
                      <a:pt x="8165" y="1844"/>
                    </a:lnTo>
                    <a:lnTo>
                      <a:pt x="8437" y="2024"/>
                    </a:lnTo>
                    <a:lnTo>
                      <a:pt x="8709" y="2204"/>
                    </a:lnTo>
                    <a:lnTo>
                      <a:pt x="8979" y="2383"/>
                    </a:lnTo>
                    <a:lnTo>
                      <a:pt x="9243" y="2560"/>
                    </a:lnTo>
                    <a:lnTo>
                      <a:pt x="9502" y="2734"/>
                    </a:lnTo>
                    <a:lnTo>
                      <a:pt x="9753" y="2904"/>
                    </a:lnTo>
                    <a:lnTo>
                      <a:pt x="9994" y="3067"/>
                    </a:lnTo>
                    <a:lnTo>
                      <a:pt x="10224" y="3225"/>
                    </a:lnTo>
                    <a:lnTo>
                      <a:pt x="10441" y="3373"/>
                    </a:lnTo>
                    <a:lnTo>
                      <a:pt x="10644" y="3514"/>
                    </a:lnTo>
                    <a:lnTo>
                      <a:pt x="10829" y="3644"/>
                    </a:lnTo>
                    <a:lnTo>
                      <a:pt x="10996" y="3761"/>
                    </a:lnTo>
                    <a:lnTo>
                      <a:pt x="11144" y="3867"/>
                    </a:lnTo>
                    <a:lnTo>
                      <a:pt x="11269" y="3958"/>
                    </a:lnTo>
                    <a:lnTo>
                      <a:pt x="11370" y="4034"/>
                    </a:lnTo>
                    <a:lnTo>
                      <a:pt x="11446" y="4095"/>
                    </a:lnTo>
                    <a:lnTo>
                      <a:pt x="11495" y="4138"/>
                    </a:lnTo>
                    <a:lnTo>
                      <a:pt x="11514" y="4162"/>
                    </a:lnTo>
                    <a:lnTo>
                      <a:pt x="11486" y="4189"/>
                    </a:lnTo>
                    <a:lnTo>
                      <a:pt x="11398" y="4239"/>
                    </a:lnTo>
                    <a:lnTo>
                      <a:pt x="11252" y="4313"/>
                    </a:lnTo>
                    <a:lnTo>
                      <a:pt x="11055" y="4408"/>
                    </a:lnTo>
                    <a:lnTo>
                      <a:pt x="10808" y="4523"/>
                    </a:lnTo>
                    <a:lnTo>
                      <a:pt x="10517" y="4655"/>
                    </a:lnTo>
                    <a:lnTo>
                      <a:pt x="10187" y="4803"/>
                    </a:lnTo>
                    <a:lnTo>
                      <a:pt x="9819" y="4966"/>
                    </a:lnTo>
                    <a:lnTo>
                      <a:pt x="9419" y="5142"/>
                    </a:lnTo>
                    <a:lnTo>
                      <a:pt x="8990" y="5329"/>
                    </a:lnTo>
                    <a:lnTo>
                      <a:pt x="8536" y="5526"/>
                    </a:lnTo>
                    <a:lnTo>
                      <a:pt x="8063" y="5731"/>
                    </a:lnTo>
                    <a:lnTo>
                      <a:pt x="7572" y="5943"/>
                    </a:lnTo>
                    <a:lnTo>
                      <a:pt x="7069" y="6159"/>
                    </a:lnTo>
                    <a:lnTo>
                      <a:pt x="6556" y="6379"/>
                    </a:lnTo>
                    <a:lnTo>
                      <a:pt x="6039" y="6600"/>
                    </a:lnTo>
                    <a:lnTo>
                      <a:pt x="5006" y="7040"/>
                    </a:lnTo>
                    <a:lnTo>
                      <a:pt x="4001" y="7465"/>
                    </a:lnTo>
                    <a:lnTo>
                      <a:pt x="3056" y="7866"/>
                    </a:lnTo>
                    <a:lnTo>
                      <a:pt x="2203" y="8226"/>
                    </a:lnTo>
                    <a:lnTo>
                      <a:pt x="1473" y="8533"/>
                    </a:lnTo>
                    <a:lnTo>
                      <a:pt x="898" y="8774"/>
                    </a:lnTo>
                    <a:lnTo>
                      <a:pt x="510" y="8936"/>
                    </a:lnTo>
                    <a:lnTo>
                      <a:pt x="341" y="9007"/>
                    </a:lnTo>
                    <a:close/>
                  </a:path>
                </a:pathLst>
              </a:custGeom>
              <a:solidFill>
                <a:srgbClr val="EDCF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38" name="Freeform 433">
                <a:extLst>
                  <a:ext uri="{FF2B5EF4-FFF2-40B4-BE49-F238E27FC236}">
                    <a16:creationId xmlns:a16="http://schemas.microsoft.com/office/drawing/2014/main" id="{CF93020C-1487-4EAF-8602-9930ABD51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1426"/>
                <a:ext cx="590" cy="462"/>
              </a:xfrm>
              <a:custGeom>
                <a:avLst/>
                <a:gdLst>
                  <a:gd name="T0" fmla="*/ 1 w 11221"/>
                  <a:gd name="T1" fmla="*/ 24 h 8788"/>
                  <a:gd name="T2" fmla="*/ 1 w 11221"/>
                  <a:gd name="T3" fmla="*/ 24 h 8788"/>
                  <a:gd name="T4" fmla="*/ 1 w 11221"/>
                  <a:gd name="T5" fmla="*/ 24 h 8788"/>
                  <a:gd name="T6" fmla="*/ 1 w 11221"/>
                  <a:gd name="T7" fmla="*/ 24 h 8788"/>
                  <a:gd name="T8" fmla="*/ 1 w 11221"/>
                  <a:gd name="T9" fmla="*/ 24 h 8788"/>
                  <a:gd name="T10" fmla="*/ 0 w 11221"/>
                  <a:gd name="T11" fmla="*/ 24 h 8788"/>
                  <a:gd name="T12" fmla="*/ 0 w 11221"/>
                  <a:gd name="T13" fmla="*/ 24 h 8788"/>
                  <a:gd name="T14" fmla="*/ 0 w 11221"/>
                  <a:gd name="T15" fmla="*/ 24 h 8788"/>
                  <a:gd name="T16" fmla="*/ 0 w 11221"/>
                  <a:gd name="T17" fmla="*/ 24 h 8788"/>
                  <a:gd name="T18" fmla="*/ 0 w 11221"/>
                  <a:gd name="T19" fmla="*/ 24 h 8788"/>
                  <a:gd name="T20" fmla="*/ 0 w 11221"/>
                  <a:gd name="T21" fmla="*/ 24 h 8788"/>
                  <a:gd name="T22" fmla="*/ 0 w 11221"/>
                  <a:gd name="T23" fmla="*/ 24 h 8788"/>
                  <a:gd name="T24" fmla="*/ 0 w 11221"/>
                  <a:gd name="T25" fmla="*/ 23 h 8788"/>
                  <a:gd name="T26" fmla="*/ 0 w 11221"/>
                  <a:gd name="T27" fmla="*/ 23 h 8788"/>
                  <a:gd name="T28" fmla="*/ 0 w 11221"/>
                  <a:gd name="T29" fmla="*/ 23 h 8788"/>
                  <a:gd name="T30" fmla="*/ 0 w 11221"/>
                  <a:gd name="T31" fmla="*/ 23 h 8788"/>
                  <a:gd name="T32" fmla="*/ 1 w 11221"/>
                  <a:gd name="T33" fmla="*/ 22 h 8788"/>
                  <a:gd name="T34" fmla="*/ 1 w 11221"/>
                  <a:gd name="T35" fmla="*/ 22 h 8788"/>
                  <a:gd name="T36" fmla="*/ 2 w 11221"/>
                  <a:gd name="T37" fmla="*/ 21 h 8788"/>
                  <a:gd name="T38" fmla="*/ 3 w 11221"/>
                  <a:gd name="T39" fmla="*/ 19 h 8788"/>
                  <a:gd name="T40" fmla="*/ 4 w 11221"/>
                  <a:gd name="T41" fmla="*/ 17 h 8788"/>
                  <a:gd name="T42" fmla="*/ 5 w 11221"/>
                  <a:gd name="T43" fmla="*/ 16 h 8788"/>
                  <a:gd name="T44" fmla="*/ 6 w 11221"/>
                  <a:gd name="T45" fmla="*/ 13 h 8788"/>
                  <a:gd name="T46" fmla="*/ 8 w 11221"/>
                  <a:gd name="T47" fmla="*/ 9 h 8788"/>
                  <a:gd name="T48" fmla="*/ 9 w 11221"/>
                  <a:gd name="T49" fmla="*/ 7 h 8788"/>
                  <a:gd name="T50" fmla="*/ 10 w 11221"/>
                  <a:gd name="T51" fmla="*/ 6 h 8788"/>
                  <a:gd name="T52" fmla="*/ 11 w 11221"/>
                  <a:gd name="T53" fmla="*/ 4 h 8788"/>
                  <a:gd name="T54" fmla="*/ 12 w 11221"/>
                  <a:gd name="T55" fmla="*/ 2 h 8788"/>
                  <a:gd name="T56" fmla="*/ 13 w 11221"/>
                  <a:gd name="T57" fmla="*/ 1 h 8788"/>
                  <a:gd name="T58" fmla="*/ 13 w 11221"/>
                  <a:gd name="T59" fmla="*/ 0 h 8788"/>
                  <a:gd name="T60" fmla="*/ 14 w 11221"/>
                  <a:gd name="T61" fmla="*/ 0 h 8788"/>
                  <a:gd name="T62" fmla="*/ 14 w 11221"/>
                  <a:gd name="T63" fmla="*/ 0 h 8788"/>
                  <a:gd name="T64" fmla="*/ 15 w 11221"/>
                  <a:gd name="T65" fmla="*/ 1 h 8788"/>
                  <a:gd name="T66" fmla="*/ 16 w 11221"/>
                  <a:gd name="T67" fmla="*/ 1 h 8788"/>
                  <a:gd name="T68" fmla="*/ 17 w 11221"/>
                  <a:gd name="T69" fmla="*/ 2 h 8788"/>
                  <a:gd name="T70" fmla="*/ 18 w 11221"/>
                  <a:gd name="T71" fmla="*/ 3 h 8788"/>
                  <a:gd name="T72" fmla="*/ 20 w 11221"/>
                  <a:gd name="T73" fmla="*/ 4 h 8788"/>
                  <a:gd name="T74" fmla="*/ 21 w 11221"/>
                  <a:gd name="T75" fmla="*/ 5 h 8788"/>
                  <a:gd name="T76" fmla="*/ 23 w 11221"/>
                  <a:gd name="T77" fmla="*/ 6 h 8788"/>
                  <a:gd name="T78" fmla="*/ 24 w 11221"/>
                  <a:gd name="T79" fmla="*/ 7 h 8788"/>
                  <a:gd name="T80" fmla="*/ 26 w 11221"/>
                  <a:gd name="T81" fmla="*/ 7 h 8788"/>
                  <a:gd name="T82" fmla="*/ 27 w 11221"/>
                  <a:gd name="T83" fmla="*/ 8 h 8788"/>
                  <a:gd name="T84" fmla="*/ 28 w 11221"/>
                  <a:gd name="T85" fmla="*/ 9 h 8788"/>
                  <a:gd name="T86" fmla="*/ 29 w 11221"/>
                  <a:gd name="T87" fmla="*/ 10 h 8788"/>
                  <a:gd name="T88" fmla="*/ 30 w 11221"/>
                  <a:gd name="T89" fmla="*/ 11 h 8788"/>
                  <a:gd name="T90" fmla="*/ 31 w 11221"/>
                  <a:gd name="T91" fmla="*/ 11 h 8788"/>
                  <a:gd name="T92" fmla="*/ 31 w 11221"/>
                  <a:gd name="T93" fmla="*/ 11 h 8788"/>
                  <a:gd name="T94" fmla="*/ 31 w 11221"/>
                  <a:gd name="T95" fmla="*/ 11 h 8788"/>
                  <a:gd name="T96" fmla="*/ 30 w 11221"/>
                  <a:gd name="T97" fmla="*/ 12 h 8788"/>
                  <a:gd name="T98" fmla="*/ 29 w 11221"/>
                  <a:gd name="T99" fmla="*/ 12 h 8788"/>
                  <a:gd name="T100" fmla="*/ 27 w 11221"/>
                  <a:gd name="T101" fmla="*/ 13 h 8788"/>
                  <a:gd name="T102" fmla="*/ 25 w 11221"/>
                  <a:gd name="T103" fmla="*/ 14 h 8788"/>
                  <a:gd name="T104" fmla="*/ 23 w 11221"/>
                  <a:gd name="T105" fmla="*/ 15 h 8788"/>
                  <a:gd name="T106" fmla="*/ 21 w 11221"/>
                  <a:gd name="T107" fmla="*/ 16 h 8788"/>
                  <a:gd name="T108" fmla="*/ 18 w 11221"/>
                  <a:gd name="T109" fmla="*/ 17 h 8788"/>
                  <a:gd name="T110" fmla="*/ 14 w 11221"/>
                  <a:gd name="T111" fmla="*/ 19 h 8788"/>
                  <a:gd name="T112" fmla="*/ 9 w 11221"/>
                  <a:gd name="T113" fmla="*/ 21 h 8788"/>
                  <a:gd name="T114" fmla="*/ 4 w 11221"/>
                  <a:gd name="T115" fmla="*/ 23 h 8788"/>
                  <a:gd name="T116" fmla="*/ 2 w 11221"/>
                  <a:gd name="T117" fmla="*/ 24 h 878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221" h="8788">
                    <a:moveTo>
                      <a:pt x="471" y="8758"/>
                    </a:moveTo>
                    <a:lnTo>
                      <a:pt x="446" y="8768"/>
                    </a:lnTo>
                    <a:lnTo>
                      <a:pt x="420" y="8775"/>
                    </a:lnTo>
                    <a:lnTo>
                      <a:pt x="393" y="8781"/>
                    </a:lnTo>
                    <a:lnTo>
                      <a:pt x="366" y="8785"/>
                    </a:lnTo>
                    <a:lnTo>
                      <a:pt x="337" y="8787"/>
                    </a:lnTo>
                    <a:lnTo>
                      <a:pt x="310" y="8788"/>
                    </a:lnTo>
                    <a:lnTo>
                      <a:pt x="282" y="8788"/>
                    </a:lnTo>
                    <a:lnTo>
                      <a:pt x="254" y="8785"/>
                    </a:lnTo>
                    <a:lnTo>
                      <a:pt x="227" y="8781"/>
                    </a:lnTo>
                    <a:lnTo>
                      <a:pt x="200" y="8776"/>
                    </a:lnTo>
                    <a:lnTo>
                      <a:pt x="175" y="8769"/>
                    </a:lnTo>
                    <a:lnTo>
                      <a:pt x="150" y="8760"/>
                    </a:lnTo>
                    <a:lnTo>
                      <a:pt x="126" y="8748"/>
                    </a:lnTo>
                    <a:lnTo>
                      <a:pt x="104" y="8736"/>
                    </a:lnTo>
                    <a:lnTo>
                      <a:pt x="83" y="8722"/>
                    </a:lnTo>
                    <a:lnTo>
                      <a:pt x="64" y="8706"/>
                    </a:lnTo>
                    <a:lnTo>
                      <a:pt x="48" y="8688"/>
                    </a:lnTo>
                    <a:lnTo>
                      <a:pt x="33" y="8668"/>
                    </a:lnTo>
                    <a:lnTo>
                      <a:pt x="21" y="8648"/>
                    </a:lnTo>
                    <a:lnTo>
                      <a:pt x="11" y="8624"/>
                    </a:lnTo>
                    <a:lnTo>
                      <a:pt x="4" y="8600"/>
                    </a:lnTo>
                    <a:lnTo>
                      <a:pt x="0" y="8573"/>
                    </a:lnTo>
                    <a:lnTo>
                      <a:pt x="0" y="8546"/>
                    </a:lnTo>
                    <a:lnTo>
                      <a:pt x="2" y="8516"/>
                    </a:lnTo>
                    <a:lnTo>
                      <a:pt x="8" y="8483"/>
                    </a:lnTo>
                    <a:lnTo>
                      <a:pt x="17" y="8450"/>
                    </a:lnTo>
                    <a:lnTo>
                      <a:pt x="30" y="8415"/>
                    </a:lnTo>
                    <a:lnTo>
                      <a:pt x="49" y="8378"/>
                    </a:lnTo>
                    <a:lnTo>
                      <a:pt x="70" y="8338"/>
                    </a:lnTo>
                    <a:lnTo>
                      <a:pt x="97" y="8297"/>
                    </a:lnTo>
                    <a:lnTo>
                      <a:pt x="127" y="8254"/>
                    </a:lnTo>
                    <a:lnTo>
                      <a:pt x="164" y="8210"/>
                    </a:lnTo>
                    <a:lnTo>
                      <a:pt x="227" y="8127"/>
                    </a:lnTo>
                    <a:lnTo>
                      <a:pt x="308" y="8005"/>
                    </a:lnTo>
                    <a:lnTo>
                      <a:pt x="406" y="7847"/>
                    </a:lnTo>
                    <a:lnTo>
                      <a:pt x="521" y="7656"/>
                    </a:lnTo>
                    <a:lnTo>
                      <a:pt x="651" y="7435"/>
                    </a:lnTo>
                    <a:lnTo>
                      <a:pt x="793" y="7186"/>
                    </a:lnTo>
                    <a:lnTo>
                      <a:pt x="948" y="6912"/>
                    </a:lnTo>
                    <a:lnTo>
                      <a:pt x="1114" y="6616"/>
                    </a:lnTo>
                    <a:lnTo>
                      <a:pt x="1290" y="6301"/>
                    </a:lnTo>
                    <a:lnTo>
                      <a:pt x="1474" y="5968"/>
                    </a:lnTo>
                    <a:lnTo>
                      <a:pt x="1665" y="5622"/>
                    </a:lnTo>
                    <a:lnTo>
                      <a:pt x="1862" y="5265"/>
                    </a:lnTo>
                    <a:lnTo>
                      <a:pt x="2268" y="4527"/>
                    </a:lnTo>
                    <a:lnTo>
                      <a:pt x="2682" y="3778"/>
                    </a:lnTo>
                    <a:lnTo>
                      <a:pt x="2890" y="3407"/>
                    </a:lnTo>
                    <a:lnTo>
                      <a:pt x="3095" y="3039"/>
                    </a:lnTo>
                    <a:lnTo>
                      <a:pt x="3298" y="2681"/>
                    </a:lnTo>
                    <a:lnTo>
                      <a:pt x="3495" y="2333"/>
                    </a:lnTo>
                    <a:lnTo>
                      <a:pt x="3688" y="1999"/>
                    </a:lnTo>
                    <a:lnTo>
                      <a:pt x="3873" y="1680"/>
                    </a:lnTo>
                    <a:lnTo>
                      <a:pt x="4051" y="1382"/>
                    </a:lnTo>
                    <a:lnTo>
                      <a:pt x="4219" y="1104"/>
                    </a:lnTo>
                    <a:lnTo>
                      <a:pt x="4376" y="852"/>
                    </a:lnTo>
                    <a:lnTo>
                      <a:pt x="4521" y="625"/>
                    </a:lnTo>
                    <a:lnTo>
                      <a:pt x="4653" y="430"/>
                    </a:lnTo>
                    <a:lnTo>
                      <a:pt x="4771" y="267"/>
                    </a:lnTo>
                    <a:lnTo>
                      <a:pt x="4872" y="140"/>
                    </a:lnTo>
                    <a:lnTo>
                      <a:pt x="4957" y="51"/>
                    </a:lnTo>
                    <a:lnTo>
                      <a:pt x="5022" y="4"/>
                    </a:lnTo>
                    <a:lnTo>
                      <a:pt x="5070" y="0"/>
                    </a:lnTo>
                    <a:lnTo>
                      <a:pt x="5167" y="54"/>
                    </a:lnTo>
                    <a:lnTo>
                      <a:pt x="5287" y="126"/>
                    </a:lnTo>
                    <a:lnTo>
                      <a:pt x="5428" y="212"/>
                    </a:lnTo>
                    <a:lnTo>
                      <a:pt x="5590" y="312"/>
                    </a:lnTo>
                    <a:lnTo>
                      <a:pt x="5770" y="425"/>
                    </a:lnTo>
                    <a:lnTo>
                      <a:pt x="5966" y="549"/>
                    </a:lnTo>
                    <a:lnTo>
                      <a:pt x="6177" y="683"/>
                    </a:lnTo>
                    <a:lnTo>
                      <a:pt x="6401" y="827"/>
                    </a:lnTo>
                    <a:lnTo>
                      <a:pt x="6637" y="979"/>
                    </a:lnTo>
                    <a:lnTo>
                      <a:pt x="6881" y="1138"/>
                    </a:lnTo>
                    <a:lnTo>
                      <a:pt x="7134" y="1303"/>
                    </a:lnTo>
                    <a:lnTo>
                      <a:pt x="7393" y="1473"/>
                    </a:lnTo>
                    <a:lnTo>
                      <a:pt x="7656" y="1646"/>
                    </a:lnTo>
                    <a:lnTo>
                      <a:pt x="7922" y="1821"/>
                    </a:lnTo>
                    <a:lnTo>
                      <a:pt x="8190" y="1998"/>
                    </a:lnTo>
                    <a:lnTo>
                      <a:pt x="8457" y="2175"/>
                    </a:lnTo>
                    <a:lnTo>
                      <a:pt x="8721" y="2351"/>
                    </a:lnTo>
                    <a:lnTo>
                      <a:pt x="8981" y="2525"/>
                    </a:lnTo>
                    <a:lnTo>
                      <a:pt x="9235" y="2694"/>
                    </a:lnTo>
                    <a:lnTo>
                      <a:pt x="9480" y="2861"/>
                    </a:lnTo>
                    <a:lnTo>
                      <a:pt x="9718" y="3022"/>
                    </a:lnTo>
                    <a:lnTo>
                      <a:pt x="9944" y="3175"/>
                    </a:lnTo>
                    <a:lnTo>
                      <a:pt x="10157" y="3322"/>
                    </a:lnTo>
                    <a:lnTo>
                      <a:pt x="10357" y="3459"/>
                    </a:lnTo>
                    <a:lnTo>
                      <a:pt x="10539" y="3586"/>
                    </a:lnTo>
                    <a:lnTo>
                      <a:pt x="10704" y="3701"/>
                    </a:lnTo>
                    <a:lnTo>
                      <a:pt x="10849" y="3805"/>
                    </a:lnTo>
                    <a:lnTo>
                      <a:pt x="10973" y="3895"/>
                    </a:lnTo>
                    <a:lnTo>
                      <a:pt x="11074" y="3970"/>
                    </a:lnTo>
                    <a:lnTo>
                      <a:pt x="11150" y="4029"/>
                    </a:lnTo>
                    <a:lnTo>
                      <a:pt x="11199" y="4071"/>
                    </a:lnTo>
                    <a:lnTo>
                      <a:pt x="11221" y="4095"/>
                    </a:lnTo>
                    <a:lnTo>
                      <a:pt x="11195" y="4121"/>
                    </a:lnTo>
                    <a:lnTo>
                      <a:pt x="11110" y="4169"/>
                    </a:lnTo>
                    <a:lnTo>
                      <a:pt x="10972" y="4240"/>
                    </a:lnTo>
                    <a:lnTo>
                      <a:pt x="10782" y="4331"/>
                    </a:lnTo>
                    <a:lnTo>
                      <a:pt x="10547" y="4441"/>
                    </a:lnTo>
                    <a:lnTo>
                      <a:pt x="10269" y="4568"/>
                    </a:lnTo>
                    <a:lnTo>
                      <a:pt x="9950" y="4710"/>
                    </a:lnTo>
                    <a:lnTo>
                      <a:pt x="9597" y="4868"/>
                    </a:lnTo>
                    <a:lnTo>
                      <a:pt x="9213" y="5037"/>
                    </a:lnTo>
                    <a:lnTo>
                      <a:pt x="8801" y="5217"/>
                    </a:lnTo>
                    <a:lnTo>
                      <a:pt x="8366" y="5406"/>
                    </a:lnTo>
                    <a:lnTo>
                      <a:pt x="7909" y="5604"/>
                    </a:lnTo>
                    <a:lnTo>
                      <a:pt x="7437" y="5807"/>
                    </a:lnTo>
                    <a:lnTo>
                      <a:pt x="6953" y="6015"/>
                    </a:lnTo>
                    <a:lnTo>
                      <a:pt x="6460" y="6227"/>
                    </a:lnTo>
                    <a:lnTo>
                      <a:pt x="5962" y="6440"/>
                    </a:lnTo>
                    <a:lnTo>
                      <a:pt x="4968" y="6862"/>
                    </a:lnTo>
                    <a:lnTo>
                      <a:pt x="4001" y="7274"/>
                    </a:lnTo>
                    <a:lnTo>
                      <a:pt x="3091" y="7658"/>
                    </a:lnTo>
                    <a:lnTo>
                      <a:pt x="2269" y="8005"/>
                    </a:lnTo>
                    <a:lnTo>
                      <a:pt x="1566" y="8301"/>
                    </a:lnTo>
                    <a:lnTo>
                      <a:pt x="1012" y="8533"/>
                    </a:lnTo>
                    <a:lnTo>
                      <a:pt x="636" y="8690"/>
                    </a:lnTo>
                    <a:lnTo>
                      <a:pt x="471" y="8758"/>
                    </a:lnTo>
                    <a:close/>
                  </a:path>
                </a:pathLst>
              </a:custGeom>
              <a:solidFill>
                <a:srgbClr val="E3C4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39" name="Freeform 434">
                <a:extLst>
                  <a:ext uri="{FF2B5EF4-FFF2-40B4-BE49-F238E27FC236}">
                    <a16:creationId xmlns:a16="http://schemas.microsoft.com/office/drawing/2014/main" id="{22A7719C-8961-4C30-A120-899CB039E2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9" y="1425"/>
                <a:ext cx="576" cy="450"/>
              </a:xfrm>
              <a:custGeom>
                <a:avLst/>
                <a:gdLst>
                  <a:gd name="T0" fmla="*/ 2 w 10946"/>
                  <a:gd name="T1" fmla="*/ 24 h 8549"/>
                  <a:gd name="T2" fmla="*/ 1 w 10946"/>
                  <a:gd name="T3" fmla="*/ 24 h 8549"/>
                  <a:gd name="T4" fmla="*/ 1 w 10946"/>
                  <a:gd name="T5" fmla="*/ 24 h 8549"/>
                  <a:gd name="T6" fmla="*/ 1 w 10946"/>
                  <a:gd name="T7" fmla="*/ 24 h 8549"/>
                  <a:gd name="T8" fmla="*/ 1 w 10946"/>
                  <a:gd name="T9" fmla="*/ 24 h 8549"/>
                  <a:gd name="T10" fmla="*/ 1 w 10946"/>
                  <a:gd name="T11" fmla="*/ 24 h 8549"/>
                  <a:gd name="T12" fmla="*/ 1 w 10946"/>
                  <a:gd name="T13" fmla="*/ 24 h 8549"/>
                  <a:gd name="T14" fmla="*/ 0 w 10946"/>
                  <a:gd name="T15" fmla="*/ 24 h 8549"/>
                  <a:gd name="T16" fmla="*/ 0 w 10946"/>
                  <a:gd name="T17" fmla="*/ 24 h 8549"/>
                  <a:gd name="T18" fmla="*/ 0 w 10946"/>
                  <a:gd name="T19" fmla="*/ 23 h 8549"/>
                  <a:gd name="T20" fmla="*/ 0 w 10946"/>
                  <a:gd name="T21" fmla="*/ 23 h 8549"/>
                  <a:gd name="T22" fmla="*/ 0 w 10946"/>
                  <a:gd name="T23" fmla="*/ 23 h 8549"/>
                  <a:gd name="T24" fmla="*/ 0 w 10946"/>
                  <a:gd name="T25" fmla="*/ 23 h 8549"/>
                  <a:gd name="T26" fmla="*/ 0 w 10946"/>
                  <a:gd name="T27" fmla="*/ 23 h 8549"/>
                  <a:gd name="T28" fmla="*/ 0 w 10946"/>
                  <a:gd name="T29" fmla="*/ 23 h 8549"/>
                  <a:gd name="T30" fmla="*/ 0 w 10946"/>
                  <a:gd name="T31" fmla="*/ 22 h 8549"/>
                  <a:gd name="T32" fmla="*/ 1 w 10946"/>
                  <a:gd name="T33" fmla="*/ 22 h 8549"/>
                  <a:gd name="T34" fmla="*/ 1 w 10946"/>
                  <a:gd name="T35" fmla="*/ 21 h 8549"/>
                  <a:gd name="T36" fmla="*/ 2 w 10946"/>
                  <a:gd name="T37" fmla="*/ 20 h 8549"/>
                  <a:gd name="T38" fmla="*/ 2 w 10946"/>
                  <a:gd name="T39" fmla="*/ 19 h 8549"/>
                  <a:gd name="T40" fmla="*/ 4 w 10946"/>
                  <a:gd name="T41" fmla="*/ 16 h 8549"/>
                  <a:gd name="T42" fmla="*/ 6 w 10946"/>
                  <a:gd name="T43" fmla="*/ 12 h 8549"/>
                  <a:gd name="T44" fmla="*/ 8 w 10946"/>
                  <a:gd name="T45" fmla="*/ 9 h 8549"/>
                  <a:gd name="T46" fmla="*/ 9 w 10946"/>
                  <a:gd name="T47" fmla="*/ 7 h 8549"/>
                  <a:gd name="T48" fmla="*/ 10 w 10946"/>
                  <a:gd name="T49" fmla="*/ 5 h 8549"/>
                  <a:gd name="T50" fmla="*/ 11 w 10946"/>
                  <a:gd name="T51" fmla="*/ 4 h 8549"/>
                  <a:gd name="T52" fmla="*/ 12 w 10946"/>
                  <a:gd name="T53" fmla="*/ 2 h 8549"/>
                  <a:gd name="T54" fmla="*/ 12 w 10946"/>
                  <a:gd name="T55" fmla="*/ 1 h 8549"/>
                  <a:gd name="T56" fmla="*/ 13 w 10946"/>
                  <a:gd name="T57" fmla="*/ 0 h 8549"/>
                  <a:gd name="T58" fmla="*/ 13 w 10946"/>
                  <a:gd name="T59" fmla="*/ 0 h 8549"/>
                  <a:gd name="T60" fmla="*/ 14 w 10946"/>
                  <a:gd name="T61" fmla="*/ 0 h 8549"/>
                  <a:gd name="T62" fmla="*/ 15 w 10946"/>
                  <a:gd name="T63" fmla="*/ 1 h 8549"/>
                  <a:gd name="T64" fmla="*/ 15 w 10946"/>
                  <a:gd name="T65" fmla="*/ 1 h 8549"/>
                  <a:gd name="T66" fmla="*/ 17 w 10946"/>
                  <a:gd name="T67" fmla="*/ 2 h 8549"/>
                  <a:gd name="T68" fmla="*/ 18 w 10946"/>
                  <a:gd name="T69" fmla="*/ 3 h 8549"/>
                  <a:gd name="T70" fmla="*/ 19 w 10946"/>
                  <a:gd name="T71" fmla="*/ 4 h 8549"/>
                  <a:gd name="T72" fmla="*/ 21 w 10946"/>
                  <a:gd name="T73" fmla="*/ 5 h 8549"/>
                  <a:gd name="T74" fmla="*/ 24 w 10946"/>
                  <a:gd name="T75" fmla="*/ 7 h 8549"/>
                  <a:gd name="T76" fmla="*/ 26 w 10946"/>
                  <a:gd name="T77" fmla="*/ 8 h 8549"/>
                  <a:gd name="T78" fmla="*/ 27 w 10946"/>
                  <a:gd name="T79" fmla="*/ 9 h 8549"/>
                  <a:gd name="T80" fmla="*/ 28 w 10946"/>
                  <a:gd name="T81" fmla="*/ 10 h 8549"/>
                  <a:gd name="T82" fmla="*/ 29 w 10946"/>
                  <a:gd name="T83" fmla="*/ 10 h 8549"/>
                  <a:gd name="T84" fmla="*/ 30 w 10946"/>
                  <a:gd name="T85" fmla="*/ 11 h 8549"/>
                  <a:gd name="T86" fmla="*/ 30 w 10946"/>
                  <a:gd name="T87" fmla="*/ 11 h 8549"/>
                  <a:gd name="T88" fmla="*/ 30 w 10946"/>
                  <a:gd name="T89" fmla="*/ 11 h 8549"/>
                  <a:gd name="T90" fmla="*/ 30 w 10946"/>
                  <a:gd name="T91" fmla="*/ 12 h 8549"/>
                  <a:gd name="T92" fmla="*/ 29 w 10946"/>
                  <a:gd name="T93" fmla="*/ 12 h 8549"/>
                  <a:gd name="T94" fmla="*/ 27 w 10946"/>
                  <a:gd name="T95" fmla="*/ 13 h 8549"/>
                  <a:gd name="T96" fmla="*/ 25 w 10946"/>
                  <a:gd name="T97" fmla="*/ 14 h 8549"/>
                  <a:gd name="T98" fmla="*/ 23 w 10946"/>
                  <a:gd name="T99" fmla="*/ 15 h 8549"/>
                  <a:gd name="T100" fmla="*/ 20 w 10946"/>
                  <a:gd name="T101" fmla="*/ 16 h 8549"/>
                  <a:gd name="T102" fmla="*/ 18 w 10946"/>
                  <a:gd name="T103" fmla="*/ 17 h 8549"/>
                  <a:gd name="T104" fmla="*/ 14 w 10946"/>
                  <a:gd name="T105" fmla="*/ 19 h 8549"/>
                  <a:gd name="T106" fmla="*/ 9 w 10946"/>
                  <a:gd name="T107" fmla="*/ 21 h 8549"/>
                  <a:gd name="T108" fmla="*/ 5 w 10946"/>
                  <a:gd name="T109" fmla="*/ 22 h 8549"/>
                  <a:gd name="T110" fmla="*/ 2 w 10946"/>
                  <a:gd name="T111" fmla="*/ 23 h 854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0946" h="8549">
                    <a:moveTo>
                      <a:pt x="621" y="8510"/>
                    </a:moveTo>
                    <a:lnTo>
                      <a:pt x="595" y="8520"/>
                    </a:lnTo>
                    <a:lnTo>
                      <a:pt x="567" y="8528"/>
                    </a:lnTo>
                    <a:lnTo>
                      <a:pt x="539" y="8535"/>
                    </a:lnTo>
                    <a:lnTo>
                      <a:pt x="508" y="8540"/>
                    </a:lnTo>
                    <a:lnTo>
                      <a:pt x="476" y="8545"/>
                    </a:lnTo>
                    <a:lnTo>
                      <a:pt x="443" y="8548"/>
                    </a:lnTo>
                    <a:lnTo>
                      <a:pt x="410" y="8549"/>
                    </a:lnTo>
                    <a:lnTo>
                      <a:pt x="376" y="8549"/>
                    </a:lnTo>
                    <a:lnTo>
                      <a:pt x="342" y="8548"/>
                    </a:lnTo>
                    <a:lnTo>
                      <a:pt x="309" y="8546"/>
                    </a:lnTo>
                    <a:lnTo>
                      <a:pt x="276" y="8542"/>
                    </a:lnTo>
                    <a:lnTo>
                      <a:pt x="244" y="8536"/>
                    </a:lnTo>
                    <a:lnTo>
                      <a:pt x="212" y="8529"/>
                    </a:lnTo>
                    <a:lnTo>
                      <a:pt x="182" y="8520"/>
                    </a:lnTo>
                    <a:lnTo>
                      <a:pt x="153" y="8509"/>
                    </a:lnTo>
                    <a:lnTo>
                      <a:pt x="126" y="8497"/>
                    </a:lnTo>
                    <a:lnTo>
                      <a:pt x="100" y="8483"/>
                    </a:lnTo>
                    <a:lnTo>
                      <a:pt x="78" y="8467"/>
                    </a:lnTo>
                    <a:lnTo>
                      <a:pt x="57" y="8449"/>
                    </a:lnTo>
                    <a:lnTo>
                      <a:pt x="40" y="8430"/>
                    </a:lnTo>
                    <a:lnTo>
                      <a:pt x="25" y="8408"/>
                    </a:lnTo>
                    <a:lnTo>
                      <a:pt x="13" y="8385"/>
                    </a:lnTo>
                    <a:lnTo>
                      <a:pt x="5" y="8360"/>
                    </a:lnTo>
                    <a:lnTo>
                      <a:pt x="1" y="8332"/>
                    </a:lnTo>
                    <a:lnTo>
                      <a:pt x="0" y="8303"/>
                    </a:lnTo>
                    <a:lnTo>
                      <a:pt x="4" y="8271"/>
                    </a:lnTo>
                    <a:lnTo>
                      <a:pt x="13" y="8237"/>
                    </a:lnTo>
                    <a:lnTo>
                      <a:pt x="27" y="8201"/>
                    </a:lnTo>
                    <a:lnTo>
                      <a:pt x="44" y="8164"/>
                    </a:lnTo>
                    <a:lnTo>
                      <a:pt x="68" y="8124"/>
                    </a:lnTo>
                    <a:lnTo>
                      <a:pt x="97" y="8081"/>
                    </a:lnTo>
                    <a:lnTo>
                      <a:pt x="132" y="8036"/>
                    </a:lnTo>
                    <a:lnTo>
                      <a:pt x="193" y="7954"/>
                    </a:lnTo>
                    <a:lnTo>
                      <a:pt x="271" y="7834"/>
                    </a:lnTo>
                    <a:lnTo>
                      <a:pt x="367" y="7680"/>
                    </a:lnTo>
                    <a:lnTo>
                      <a:pt x="478" y="7492"/>
                    </a:lnTo>
                    <a:lnTo>
                      <a:pt x="604" y="7275"/>
                    </a:lnTo>
                    <a:lnTo>
                      <a:pt x="743" y="7032"/>
                    </a:lnTo>
                    <a:lnTo>
                      <a:pt x="895" y="6764"/>
                    </a:lnTo>
                    <a:lnTo>
                      <a:pt x="1057" y="6474"/>
                    </a:lnTo>
                    <a:lnTo>
                      <a:pt x="1408" y="5841"/>
                    </a:lnTo>
                    <a:lnTo>
                      <a:pt x="1786" y="5152"/>
                    </a:lnTo>
                    <a:lnTo>
                      <a:pt x="2183" y="4432"/>
                    </a:lnTo>
                    <a:lnTo>
                      <a:pt x="2587" y="3700"/>
                    </a:lnTo>
                    <a:lnTo>
                      <a:pt x="2789" y="3336"/>
                    </a:lnTo>
                    <a:lnTo>
                      <a:pt x="2988" y="2978"/>
                    </a:lnTo>
                    <a:lnTo>
                      <a:pt x="3186" y="2627"/>
                    </a:lnTo>
                    <a:lnTo>
                      <a:pt x="3378" y="2287"/>
                    </a:lnTo>
                    <a:lnTo>
                      <a:pt x="3564" y="1959"/>
                    </a:lnTo>
                    <a:lnTo>
                      <a:pt x="3745" y="1648"/>
                    </a:lnTo>
                    <a:lnTo>
                      <a:pt x="3918" y="1356"/>
                    </a:lnTo>
                    <a:lnTo>
                      <a:pt x="4079" y="1084"/>
                    </a:lnTo>
                    <a:lnTo>
                      <a:pt x="4232" y="838"/>
                    </a:lnTo>
                    <a:lnTo>
                      <a:pt x="4372" y="617"/>
                    </a:lnTo>
                    <a:lnTo>
                      <a:pt x="4499" y="425"/>
                    </a:lnTo>
                    <a:lnTo>
                      <a:pt x="4612" y="266"/>
                    </a:lnTo>
                    <a:lnTo>
                      <a:pt x="4709" y="141"/>
                    </a:lnTo>
                    <a:lnTo>
                      <a:pt x="4790" y="53"/>
                    </a:lnTo>
                    <a:lnTo>
                      <a:pt x="4852" y="5"/>
                    </a:lnTo>
                    <a:lnTo>
                      <a:pt x="4894" y="0"/>
                    </a:lnTo>
                    <a:lnTo>
                      <a:pt x="4990" y="56"/>
                    </a:lnTo>
                    <a:lnTo>
                      <a:pt x="5110" y="128"/>
                    </a:lnTo>
                    <a:lnTo>
                      <a:pt x="5249" y="214"/>
                    </a:lnTo>
                    <a:lnTo>
                      <a:pt x="5409" y="313"/>
                    </a:lnTo>
                    <a:lnTo>
                      <a:pt x="5586" y="424"/>
                    </a:lnTo>
                    <a:lnTo>
                      <a:pt x="5780" y="547"/>
                    </a:lnTo>
                    <a:lnTo>
                      <a:pt x="5986" y="680"/>
                    </a:lnTo>
                    <a:lnTo>
                      <a:pt x="6206" y="821"/>
                    </a:lnTo>
                    <a:lnTo>
                      <a:pt x="6438" y="972"/>
                    </a:lnTo>
                    <a:lnTo>
                      <a:pt x="6678" y="1128"/>
                    </a:lnTo>
                    <a:lnTo>
                      <a:pt x="6926" y="1290"/>
                    </a:lnTo>
                    <a:lnTo>
                      <a:pt x="7180" y="1457"/>
                    </a:lnTo>
                    <a:lnTo>
                      <a:pt x="7700" y="1799"/>
                    </a:lnTo>
                    <a:lnTo>
                      <a:pt x="8223" y="2146"/>
                    </a:lnTo>
                    <a:lnTo>
                      <a:pt x="8737" y="2489"/>
                    </a:lnTo>
                    <a:lnTo>
                      <a:pt x="9228" y="2819"/>
                    </a:lnTo>
                    <a:lnTo>
                      <a:pt x="9460" y="2977"/>
                    </a:lnTo>
                    <a:lnTo>
                      <a:pt x="9683" y="3127"/>
                    </a:lnTo>
                    <a:lnTo>
                      <a:pt x="9892" y="3270"/>
                    </a:lnTo>
                    <a:lnTo>
                      <a:pt x="10088" y="3404"/>
                    </a:lnTo>
                    <a:lnTo>
                      <a:pt x="10268" y="3529"/>
                    </a:lnTo>
                    <a:lnTo>
                      <a:pt x="10430" y="3642"/>
                    </a:lnTo>
                    <a:lnTo>
                      <a:pt x="10573" y="3743"/>
                    </a:lnTo>
                    <a:lnTo>
                      <a:pt x="10696" y="3831"/>
                    </a:lnTo>
                    <a:lnTo>
                      <a:pt x="10796" y="3905"/>
                    </a:lnTo>
                    <a:lnTo>
                      <a:pt x="10872" y="3963"/>
                    </a:lnTo>
                    <a:lnTo>
                      <a:pt x="10922" y="4005"/>
                    </a:lnTo>
                    <a:lnTo>
                      <a:pt x="10946" y="4028"/>
                    </a:lnTo>
                    <a:lnTo>
                      <a:pt x="10921" y="4053"/>
                    </a:lnTo>
                    <a:lnTo>
                      <a:pt x="10841" y="4100"/>
                    </a:lnTo>
                    <a:lnTo>
                      <a:pt x="10709" y="4168"/>
                    </a:lnTo>
                    <a:lnTo>
                      <a:pt x="10529" y="4256"/>
                    </a:lnTo>
                    <a:lnTo>
                      <a:pt x="10303" y="4361"/>
                    </a:lnTo>
                    <a:lnTo>
                      <a:pt x="10037" y="4483"/>
                    </a:lnTo>
                    <a:lnTo>
                      <a:pt x="9732" y="4620"/>
                    </a:lnTo>
                    <a:lnTo>
                      <a:pt x="9394" y="4770"/>
                    </a:lnTo>
                    <a:lnTo>
                      <a:pt x="9024" y="4933"/>
                    </a:lnTo>
                    <a:lnTo>
                      <a:pt x="8629" y="5106"/>
                    </a:lnTo>
                    <a:lnTo>
                      <a:pt x="8212" y="5288"/>
                    </a:lnTo>
                    <a:lnTo>
                      <a:pt x="7774" y="5477"/>
                    </a:lnTo>
                    <a:lnTo>
                      <a:pt x="7320" y="5674"/>
                    </a:lnTo>
                    <a:lnTo>
                      <a:pt x="6855" y="5873"/>
                    </a:lnTo>
                    <a:lnTo>
                      <a:pt x="6382" y="6076"/>
                    </a:lnTo>
                    <a:lnTo>
                      <a:pt x="5904" y="6281"/>
                    </a:lnTo>
                    <a:lnTo>
                      <a:pt x="4948" y="6687"/>
                    </a:lnTo>
                    <a:lnTo>
                      <a:pt x="4019" y="7082"/>
                    </a:lnTo>
                    <a:lnTo>
                      <a:pt x="3145" y="7451"/>
                    </a:lnTo>
                    <a:lnTo>
                      <a:pt x="2354" y="7785"/>
                    </a:lnTo>
                    <a:lnTo>
                      <a:pt x="1677" y="8069"/>
                    </a:lnTo>
                    <a:lnTo>
                      <a:pt x="1144" y="8294"/>
                    </a:lnTo>
                    <a:lnTo>
                      <a:pt x="781" y="8445"/>
                    </a:lnTo>
                    <a:lnTo>
                      <a:pt x="621" y="8510"/>
                    </a:lnTo>
                    <a:close/>
                  </a:path>
                </a:pathLst>
              </a:custGeom>
              <a:solidFill>
                <a:srgbClr val="D7BA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40" name="Freeform 435">
                <a:extLst>
                  <a:ext uri="{FF2B5EF4-FFF2-40B4-BE49-F238E27FC236}">
                    <a16:creationId xmlns:a16="http://schemas.microsoft.com/office/drawing/2014/main" id="{B431FBDB-A4CE-4702-9165-3698BFCBA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7" y="1424"/>
                <a:ext cx="562" cy="438"/>
              </a:xfrm>
              <a:custGeom>
                <a:avLst/>
                <a:gdLst>
                  <a:gd name="T0" fmla="*/ 2 w 10676"/>
                  <a:gd name="T1" fmla="*/ 23 h 8315"/>
                  <a:gd name="T2" fmla="*/ 2 w 10676"/>
                  <a:gd name="T3" fmla="*/ 23 h 8315"/>
                  <a:gd name="T4" fmla="*/ 2 w 10676"/>
                  <a:gd name="T5" fmla="*/ 23 h 8315"/>
                  <a:gd name="T6" fmla="*/ 2 w 10676"/>
                  <a:gd name="T7" fmla="*/ 23 h 8315"/>
                  <a:gd name="T8" fmla="*/ 1 w 10676"/>
                  <a:gd name="T9" fmla="*/ 23 h 8315"/>
                  <a:gd name="T10" fmla="*/ 1 w 10676"/>
                  <a:gd name="T11" fmla="*/ 23 h 8315"/>
                  <a:gd name="T12" fmla="*/ 1 w 10676"/>
                  <a:gd name="T13" fmla="*/ 23 h 8315"/>
                  <a:gd name="T14" fmla="*/ 1 w 10676"/>
                  <a:gd name="T15" fmla="*/ 23 h 8315"/>
                  <a:gd name="T16" fmla="*/ 0 w 10676"/>
                  <a:gd name="T17" fmla="*/ 23 h 8315"/>
                  <a:gd name="T18" fmla="*/ 0 w 10676"/>
                  <a:gd name="T19" fmla="*/ 23 h 8315"/>
                  <a:gd name="T20" fmla="*/ 0 w 10676"/>
                  <a:gd name="T21" fmla="*/ 23 h 8315"/>
                  <a:gd name="T22" fmla="*/ 0 w 10676"/>
                  <a:gd name="T23" fmla="*/ 23 h 8315"/>
                  <a:gd name="T24" fmla="*/ 0 w 10676"/>
                  <a:gd name="T25" fmla="*/ 23 h 8315"/>
                  <a:gd name="T26" fmla="*/ 0 w 10676"/>
                  <a:gd name="T27" fmla="*/ 22 h 8315"/>
                  <a:gd name="T28" fmla="*/ 0 w 10676"/>
                  <a:gd name="T29" fmla="*/ 22 h 8315"/>
                  <a:gd name="T30" fmla="*/ 0 w 10676"/>
                  <a:gd name="T31" fmla="*/ 22 h 8315"/>
                  <a:gd name="T32" fmla="*/ 0 w 10676"/>
                  <a:gd name="T33" fmla="*/ 22 h 8315"/>
                  <a:gd name="T34" fmla="*/ 1 w 10676"/>
                  <a:gd name="T35" fmla="*/ 21 h 8315"/>
                  <a:gd name="T36" fmla="*/ 2 w 10676"/>
                  <a:gd name="T37" fmla="*/ 20 h 8315"/>
                  <a:gd name="T38" fmla="*/ 2 w 10676"/>
                  <a:gd name="T39" fmla="*/ 18 h 8315"/>
                  <a:gd name="T40" fmla="*/ 4 w 10676"/>
                  <a:gd name="T41" fmla="*/ 16 h 8315"/>
                  <a:gd name="T42" fmla="*/ 6 w 10676"/>
                  <a:gd name="T43" fmla="*/ 12 h 8315"/>
                  <a:gd name="T44" fmla="*/ 7 w 10676"/>
                  <a:gd name="T45" fmla="*/ 9 h 8315"/>
                  <a:gd name="T46" fmla="*/ 9 w 10676"/>
                  <a:gd name="T47" fmla="*/ 7 h 8315"/>
                  <a:gd name="T48" fmla="*/ 10 w 10676"/>
                  <a:gd name="T49" fmla="*/ 5 h 8315"/>
                  <a:gd name="T50" fmla="*/ 11 w 10676"/>
                  <a:gd name="T51" fmla="*/ 4 h 8315"/>
                  <a:gd name="T52" fmla="*/ 11 w 10676"/>
                  <a:gd name="T53" fmla="*/ 2 h 8315"/>
                  <a:gd name="T54" fmla="*/ 12 w 10676"/>
                  <a:gd name="T55" fmla="*/ 1 h 8315"/>
                  <a:gd name="T56" fmla="*/ 13 w 10676"/>
                  <a:gd name="T57" fmla="*/ 0 h 8315"/>
                  <a:gd name="T58" fmla="*/ 13 w 10676"/>
                  <a:gd name="T59" fmla="*/ 0 h 8315"/>
                  <a:gd name="T60" fmla="*/ 13 w 10676"/>
                  <a:gd name="T61" fmla="*/ 0 h 8315"/>
                  <a:gd name="T62" fmla="*/ 14 w 10676"/>
                  <a:gd name="T63" fmla="*/ 1 h 8315"/>
                  <a:gd name="T64" fmla="*/ 15 w 10676"/>
                  <a:gd name="T65" fmla="*/ 1 h 8315"/>
                  <a:gd name="T66" fmla="*/ 16 w 10676"/>
                  <a:gd name="T67" fmla="*/ 2 h 8315"/>
                  <a:gd name="T68" fmla="*/ 18 w 10676"/>
                  <a:gd name="T69" fmla="*/ 3 h 8315"/>
                  <a:gd name="T70" fmla="*/ 21 w 10676"/>
                  <a:gd name="T71" fmla="*/ 5 h 8315"/>
                  <a:gd name="T72" fmla="*/ 24 w 10676"/>
                  <a:gd name="T73" fmla="*/ 7 h 8315"/>
                  <a:gd name="T74" fmla="*/ 26 w 10676"/>
                  <a:gd name="T75" fmla="*/ 8 h 8315"/>
                  <a:gd name="T76" fmla="*/ 27 w 10676"/>
                  <a:gd name="T77" fmla="*/ 9 h 8315"/>
                  <a:gd name="T78" fmla="*/ 28 w 10676"/>
                  <a:gd name="T79" fmla="*/ 10 h 8315"/>
                  <a:gd name="T80" fmla="*/ 29 w 10676"/>
                  <a:gd name="T81" fmla="*/ 10 h 8315"/>
                  <a:gd name="T82" fmla="*/ 29 w 10676"/>
                  <a:gd name="T83" fmla="*/ 11 h 8315"/>
                  <a:gd name="T84" fmla="*/ 30 w 10676"/>
                  <a:gd name="T85" fmla="*/ 11 h 8315"/>
                  <a:gd name="T86" fmla="*/ 30 w 10676"/>
                  <a:gd name="T87" fmla="*/ 11 h 8315"/>
                  <a:gd name="T88" fmla="*/ 29 w 10676"/>
                  <a:gd name="T89" fmla="*/ 11 h 8315"/>
                  <a:gd name="T90" fmla="*/ 28 w 10676"/>
                  <a:gd name="T91" fmla="*/ 12 h 8315"/>
                  <a:gd name="T92" fmla="*/ 26 w 10676"/>
                  <a:gd name="T93" fmla="*/ 13 h 8315"/>
                  <a:gd name="T94" fmla="*/ 25 w 10676"/>
                  <a:gd name="T95" fmla="*/ 13 h 8315"/>
                  <a:gd name="T96" fmla="*/ 22 w 10676"/>
                  <a:gd name="T97" fmla="*/ 14 h 8315"/>
                  <a:gd name="T98" fmla="*/ 20 w 10676"/>
                  <a:gd name="T99" fmla="*/ 15 h 8315"/>
                  <a:gd name="T100" fmla="*/ 17 w 10676"/>
                  <a:gd name="T101" fmla="*/ 16 h 8315"/>
                  <a:gd name="T102" fmla="*/ 14 w 10676"/>
                  <a:gd name="T103" fmla="*/ 18 h 8315"/>
                  <a:gd name="T104" fmla="*/ 9 w 10676"/>
                  <a:gd name="T105" fmla="*/ 20 h 8315"/>
                  <a:gd name="T106" fmla="*/ 5 w 10676"/>
                  <a:gd name="T107" fmla="*/ 22 h 8315"/>
                  <a:gd name="T108" fmla="*/ 3 w 10676"/>
                  <a:gd name="T109" fmla="*/ 23 h 831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676" h="8315">
                    <a:moveTo>
                      <a:pt x="777" y="8260"/>
                    </a:moveTo>
                    <a:lnTo>
                      <a:pt x="751" y="8270"/>
                    </a:lnTo>
                    <a:lnTo>
                      <a:pt x="721" y="8279"/>
                    </a:lnTo>
                    <a:lnTo>
                      <a:pt x="690" y="8287"/>
                    </a:lnTo>
                    <a:lnTo>
                      <a:pt x="656" y="8294"/>
                    </a:lnTo>
                    <a:lnTo>
                      <a:pt x="620" y="8300"/>
                    </a:lnTo>
                    <a:lnTo>
                      <a:pt x="583" y="8305"/>
                    </a:lnTo>
                    <a:lnTo>
                      <a:pt x="544" y="8309"/>
                    </a:lnTo>
                    <a:lnTo>
                      <a:pt x="505" y="8313"/>
                    </a:lnTo>
                    <a:lnTo>
                      <a:pt x="465" y="8315"/>
                    </a:lnTo>
                    <a:lnTo>
                      <a:pt x="424" y="8315"/>
                    </a:lnTo>
                    <a:lnTo>
                      <a:pt x="385" y="8315"/>
                    </a:lnTo>
                    <a:lnTo>
                      <a:pt x="345" y="8312"/>
                    </a:lnTo>
                    <a:lnTo>
                      <a:pt x="306" y="8308"/>
                    </a:lnTo>
                    <a:lnTo>
                      <a:pt x="267" y="8303"/>
                    </a:lnTo>
                    <a:lnTo>
                      <a:pt x="230" y="8296"/>
                    </a:lnTo>
                    <a:lnTo>
                      <a:pt x="194" y="8288"/>
                    </a:lnTo>
                    <a:lnTo>
                      <a:pt x="161" y="8277"/>
                    </a:lnTo>
                    <a:lnTo>
                      <a:pt x="130" y="8265"/>
                    </a:lnTo>
                    <a:lnTo>
                      <a:pt x="101" y="8251"/>
                    </a:lnTo>
                    <a:lnTo>
                      <a:pt x="75" y="8235"/>
                    </a:lnTo>
                    <a:lnTo>
                      <a:pt x="53" y="8216"/>
                    </a:lnTo>
                    <a:lnTo>
                      <a:pt x="34" y="8197"/>
                    </a:lnTo>
                    <a:lnTo>
                      <a:pt x="19" y="8174"/>
                    </a:lnTo>
                    <a:lnTo>
                      <a:pt x="8" y="8150"/>
                    </a:lnTo>
                    <a:lnTo>
                      <a:pt x="1" y="8122"/>
                    </a:lnTo>
                    <a:lnTo>
                      <a:pt x="0" y="8093"/>
                    </a:lnTo>
                    <a:lnTo>
                      <a:pt x="3" y="8061"/>
                    </a:lnTo>
                    <a:lnTo>
                      <a:pt x="11" y="8027"/>
                    </a:lnTo>
                    <a:lnTo>
                      <a:pt x="25" y="7989"/>
                    </a:lnTo>
                    <a:lnTo>
                      <a:pt x="46" y="7950"/>
                    </a:lnTo>
                    <a:lnTo>
                      <a:pt x="73" y="7907"/>
                    </a:lnTo>
                    <a:lnTo>
                      <a:pt x="106" y="7862"/>
                    </a:lnTo>
                    <a:lnTo>
                      <a:pt x="165" y="7780"/>
                    </a:lnTo>
                    <a:lnTo>
                      <a:pt x="241" y="7663"/>
                    </a:lnTo>
                    <a:lnTo>
                      <a:pt x="335" y="7510"/>
                    </a:lnTo>
                    <a:lnTo>
                      <a:pt x="444" y="7326"/>
                    </a:lnTo>
                    <a:lnTo>
                      <a:pt x="567" y="7114"/>
                    </a:lnTo>
                    <a:lnTo>
                      <a:pt x="702" y="6875"/>
                    </a:lnTo>
                    <a:lnTo>
                      <a:pt x="849" y="6613"/>
                    </a:lnTo>
                    <a:lnTo>
                      <a:pt x="1007" y="6329"/>
                    </a:lnTo>
                    <a:lnTo>
                      <a:pt x="1349" y="5710"/>
                    </a:lnTo>
                    <a:lnTo>
                      <a:pt x="1718" y="5038"/>
                    </a:lnTo>
                    <a:lnTo>
                      <a:pt x="2104" y="4334"/>
                    </a:lnTo>
                    <a:lnTo>
                      <a:pt x="2497" y="3619"/>
                    </a:lnTo>
                    <a:lnTo>
                      <a:pt x="2694" y="3264"/>
                    </a:lnTo>
                    <a:lnTo>
                      <a:pt x="2888" y="2914"/>
                    </a:lnTo>
                    <a:lnTo>
                      <a:pt x="3080" y="2571"/>
                    </a:lnTo>
                    <a:lnTo>
                      <a:pt x="3267" y="2239"/>
                    </a:lnTo>
                    <a:lnTo>
                      <a:pt x="3448" y="1920"/>
                    </a:lnTo>
                    <a:lnTo>
                      <a:pt x="3623" y="1616"/>
                    </a:lnTo>
                    <a:lnTo>
                      <a:pt x="3790" y="1330"/>
                    </a:lnTo>
                    <a:lnTo>
                      <a:pt x="3947" y="1065"/>
                    </a:lnTo>
                    <a:lnTo>
                      <a:pt x="4094" y="823"/>
                    </a:lnTo>
                    <a:lnTo>
                      <a:pt x="4229" y="607"/>
                    </a:lnTo>
                    <a:lnTo>
                      <a:pt x="4352" y="420"/>
                    </a:lnTo>
                    <a:lnTo>
                      <a:pt x="4460" y="263"/>
                    </a:lnTo>
                    <a:lnTo>
                      <a:pt x="4553" y="141"/>
                    </a:lnTo>
                    <a:lnTo>
                      <a:pt x="4628" y="54"/>
                    </a:lnTo>
                    <a:lnTo>
                      <a:pt x="4687" y="7"/>
                    </a:lnTo>
                    <a:lnTo>
                      <a:pt x="4726" y="0"/>
                    </a:lnTo>
                    <a:lnTo>
                      <a:pt x="4821" y="57"/>
                    </a:lnTo>
                    <a:lnTo>
                      <a:pt x="4939" y="128"/>
                    </a:lnTo>
                    <a:lnTo>
                      <a:pt x="5077" y="214"/>
                    </a:lnTo>
                    <a:lnTo>
                      <a:pt x="5233" y="313"/>
                    </a:lnTo>
                    <a:lnTo>
                      <a:pt x="5407" y="423"/>
                    </a:lnTo>
                    <a:lnTo>
                      <a:pt x="5598" y="545"/>
                    </a:lnTo>
                    <a:lnTo>
                      <a:pt x="5802" y="676"/>
                    </a:lnTo>
                    <a:lnTo>
                      <a:pt x="6018" y="815"/>
                    </a:lnTo>
                    <a:lnTo>
                      <a:pt x="6480" y="1117"/>
                    </a:lnTo>
                    <a:lnTo>
                      <a:pt x="6973" y="1439"/>
                    </a:lnTo>
                    <a:lnTo>
                      <a:pt x="7482" y="1775"/>
                    </a:lnTo>
                    <a:lnTo>
                      <a:pt x="7995" y="2116"/>
                    </a:lnTo>
                    <a:lnTo>
                      <a:pt x="8500" y="2452"/>
                    </a:lnTo>
                    <a:lnTo>
                      <a:pt x="8981" y="2775"/>
                    </a:lnTo>
                    <a:lnTo>
                      <a:pt x="9210" y="2929"/>
                    </a:lnTo>
                    <a:lnTo>
                      <a:pt x="9428" y="3076"/>
                    </a:lnTo>
                    <a:lnTo>
                      <a:pt x="9634" y="3217"/>
                    </a:lnTo>
                    <a:lnTo>
                      <a:pt x="9826" y="3349"/>
                    </a:lnTo>
                    <a:lnTo>
                      <a:pt x="10004" y="3470"/>
                    </a:lnTo>
                    <a:lnTo>
                      <a:pt x="10163" y="3582"/>
                    </a:lnTo>
                    <a:lnTo>
                      <a:pt x="10304" y="3681"/>
                    </a:lnTo>
                    <a:lnTo>
                      <a:pt x="10426" y="3767"/>
                    </a:lnTo>
                    <a:lnTo>
                      <a:pt x="10526" y="3840"/>
                    </a:lnTo>
                    <a:lnTo>
                      <a:pt x="10601" y="3897"/>
                    </a:lnTo>
                    <a:lnTo>
                      <a:pt x="10653" y="3938"/>
                    </a:lnTo>
                    <a:lnTo>
                      <a:pt x="10676" y="3963"/>
                    </a:lnTo>
                    <a:lnTo>
                      <a:pt x="10655" y="3985"/>
                    </a:lnTo>
                    <a:lnTo>
                      <a:pt x="10580" y="4030"/>
                    </a:lnTo>
                    <a:lnTo>
                      <a:pt x="10454" y="4096"/>
                    </a:lnTo>
                    <a:lnTo>
                      <a:pt x="10282" y="4180"/>
                    </a:lnTo>
                    <a:lnTo>
                      <a:pt x="10066" y="4280"/>
                    </a:lnTo>
                    <a:lnTo>
                      <a:pt x="9811" y="4396"/>
                    </a:lnTo>
                    <a:lnTo>
                      <a:pt x="9520" y="4528"/>
                    </a:lnTo>
                    <a:lnTo>
                      <a:pt x="9196" y="4673"/>
                    </a:lnTo>
                    <a:lnTo>
                      <a:pt x="8843" y="4828"/>
                    </a:lnTo>
                    <a:lnTo>
                      <a:pt x="8464" y="4994"/>
                    </a:lnTo>
                    <a:lnTo>
                      <a:pt x="8064" y="5169"/>
                    </a:lnTo>
                    <a:lnTo>
                      <a:pt x="7644" y="5350"/>
                    </a:lnTo>
                    <a:lnTo>
                      <a:pt x="7210" y="5537"/>
                    </a:lnTo>
                    <a:lnTo>
                      <a:pt x="6764" y="5729"/>
                    </a:lnTo>
                    <a:lnTo>
                      <a:pt x="6310" y="5923"/>
                    </a:lnTo>
                    <a:lnTo>
                      <a:pt x="5852" y="6120"/>
                    </a:lnTo>
                    <a:lnTo>
                      <a:pt x="4936" y="6510"/>
                    </a:lnTo>
                    <a:lnTo>
                      <a:pt x="4044" y="6888"/>
                    </a:lnTo>
                    <a:lnTo>
                      <a:pt x="3205" y="7242"/>
                    </a:lnTo>
                    <a:lnTo>
                      <a:pt x="2445" y="7562"/>
                    </a:lnTo>
                    <a:lnTo>
                      <a:pt x="1795" y="7836"/>
                    </a:lnTo>
                    <a:lnTo>
                      <a:pt x="1281" y="8051"/>
                    </a:lnTo>
                    <a:lnTo>
                      <a:pt x="932" y="8196"/>
                    </a:lnTo>
                    <a:lnTo>
                      <a:pt x="777" y="8260"/>
                    </a:lnTo>
                    <a:close/>
                  </a:path>
                </a:pathLst>
              </a:custGeom>
              <a:solidFill>
                <a:srgbClr val="C8A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41" name="Freeform 436">
                <a:extLst>
                  <a:ext uri="{FF2B5EF4-FFF2-40B4-BE49-F238E27FC236}">
                    <a16:creationId xmlns:a16="http://schemas.microsoft.com/office/drawing/2014/main" id="{C128A1EA-FF92-488F-B08A-76B5D66D3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5" y="1423"/>
                <a:ext cx="548" cy="426"/>
              </a:xfrm>
              <a:custGeom>
                <a:avLst/>
                <a:gdLst>
                  <a:gd name="T0" fmla="*/ 3 w 10415"/>
                  <a:gd name="T1" fmla="*/ 22 h 8088"/>
                  <a:gd name="T2" fmla="*/ 2 w 10415"/>
                  <a:gd name="T3" fmla="*/ 22 h 8088"/>
                  <a:gd name="T4" fmla="*/ 2 w 10415"/>
                  <a:gd name="T5" fmla="*/ 22 h 8088"/>
                  <a:gd name="T6" fmla="*/ 2 w 10415"/>
                  <a:gd name="T7" fmla="*/ 22 h 8088"/>
                  <a:gd name="T8" fmla="*/ 2 w 10415"/>
                  <a:gd name="T9" fmla="*/ 22 h 8088"/>
                  <a:gd name="T10" fmla="*/ 1 w 10415"/>
                  <a:gd name="T11" fmla="*/ 22 h 8088"/>
                  <a:gd name="T12" fmla="*/ 1 w 10415"/>
                  <a:gd name="T13" fmla="*/ 22 h 8088"/>
                  <a:gd name="T14" fmla="*/ 1 w 10415"/>
                  <a:gd name="T15" fmla="*/ 22 h 8088"/>
                  <a:gd name="T16" fmla="*/ 1 w 10415"/>
                  <a:gd name="T17" fmla="*/ 22 h 8088"/>
                  <a:gd name="T18" fmla="*/ 0 w 10415"/>
                  <a:gd name="T19" fmla="*/ 22 h 8088"/>
                  <a:gd name="T20" fmla="*/ 0 w 10415"/>
                  <a:gd name="T21" fmla="*/ 22 h 8088"/>
                  <a:gd name="T22" fmla="*/ 0 w 10415"/>
                  <a:gd name="T23" fmla="*/ 22 h 8088"/>
                  <a:gd name="T24" fmla="*/ 0 w 10415"/>
                  <a:gd name="T25" fmla="*/ 22 h 8088"/>
                  <a:gd name="T26" fmla="*/ 0 w 10415"/>
                  <a:gd name="T27" fmla="*/ 22 h 8088"/>
                  <a:gd name="T28" fmla="*/ 0 w 10415"/>
                  <a:gd name="T29" fmla="*/ 22 h 8088"/>
                  <a:gd name="T30" fmla="*/ 0 w 10415"/>
                  <a:gd name="T31" fmla="*/ 21 h 8088"/>
                  <a:gd name="T32" fmla="*/ 0 w 10415"/>
                  <a:gd name="T33" fmla="*/ 21 h 8088"/>
                  <a:gd name="T34" fmla="*/ 1 w 10415"/>
                  <a:gd name="T35" fmla="*/ 20 h 8088"/>
                  <a:gd name="T36" fmla="*/ 1 w 10415"/>
                  <a:gd name="T37" fmla="*/ 19 h 8088"/>
                  <a:gd name="T38" fmla="*/ 2 w 10415"/>
                  <a:gd name="T39" fmla="*/ 18 h 8088"/>
                  <a:gd name="T40" fmla="*/ 4 w 10415"/>
                  <a:gd name="T41" fmla="*/ 15 h 8088"/>
                  <a:gd name="T42" fmla="*/ 6 w 10415"/>
                  <a:gd name="T43" fmla="*/ 12 h 8088"/>
                  <a:gd name="T44" fmla="*/ 7 w 10415"/>
                  <a:gd name="T45" fmla="*/ 9 h 8088"/>
                  <a:gd name="T46" fmla="*/ 8 w 10415"/>
                  <a:gd name="T47" fmla="*/ 7 h 8088"/>
                  <a:gd name="T48" fmla="*/ 9 w 10415"/>
                  <a:gd name="T49" fmla="*/ 5 h 8088"/>
                  <a:gd name="T50" fmla="*/ 10 w 10415"/>
                  <a:gd name="T51" fmla="*/ 4 h 8088"/>
                  <a:gd name="T52" fmla="*/ 11 w 10415"/>
                  <a:gd name="T53" fmla="*/ 2 h 8088"/>
                  <a:gd name="T54" fmla="*/ 12 w 10415"/>
                  <a:gd name="T55" fmla="*/ 1 h 8088"/>
                  <a:gd name="T56" fmla="*/ 12 w 10415"/>
                  <a:gd name="T57" fmla="*/ 0 h 8088"/>
                  <a:gd name="T58" fmla="*/ 13 w 10415"/>
                  <a:gd name="T59" fmla="*/ 0 h 8088"/>
                  <a:gd name="T60" fmla="*/ 13 w 10415"/>
                  <a:gd name="T61" fmla="*/ 0 h 8088"/>
                  <a:gd name="T62" fmla="*/ 14 w 10415"/>
                  <a:gd name="T63" fmla="*/ 1 h 8088"/>
                  <a:gd name="T64" fmla="*/ 15 w 10415"/>
                  <a:gd name="T65" fmla="*/ 1 h 8088"/>
                  <a:gd name="T66" fmla="*/ 16 w 10415"/>
                  <a:gd name="T67" fmla="*/ 2 h 8088"/>
                  <a:gd name="T68" fmla="*/ 17 w 10415"/>
                  <a:gd name="T69" fmla="*/ 3 h 8088"/>
                  <a:gd name="T70" fmla="*/ 20 w 10415"/>
                  <a:gd name="T71" fmla="*/ 5 h 8088"/>
                  <a:gd name="T72" fmla="*/ 23 w 10415"/>
                  <a:gd name="T73" fmla="*/ 7 h 8088"/>
                  <a:gd name="T74" fmla="*/ 25 w 10415"/>
                  <a:gd name="T75" fmla="*/ 8 h 8088"/>
                  <a:gd name="T76" fmla="*/ 27 w 10415"/>
                  <a:gd name="T77" fmla="*/ 9 h 8088"/>
                  <a:gd name="T78" fmla="*/ 28 w 10415"/>
                  <a:gd name="T79" fmla="*/ 10 h 8088"/>
                  <a:gd name="T80" fmla="*/ 28 w 10415"/>
                  <a:gd name="T81" fmla="*/ 10 h 8088"/>
                  <a:gd name="T82" fmla="*/ 29 w 10415"/>
                  <a:gd name="T83" fmla="*/ 11 h 8088"/>
                  <a:gd name="T84" fmla="*/ 29 w 10415"/>
                  <a:gd name="T85" fmla="*/ 11 h 8088"/>
                  <a:gd name="T86" fmla="*/ 28 w 10415"/>
                  <a:gd name="T87" fmla="*/ 11 h 8088"/>
                  <a:gd name="T88" fmla="*/ 27 w 10415"/>
                  <a:gd name="T89" fmla="*/ 12 h 8088"/>
                  <a:gd name="T90" fmla="*/ 26 w 10415"/>
                  <a:gd name="T91" fmla="*/ 12 h 8088"/>
                  <a:gd name="T92" fmla="*/ 24 w 10415"/>
                  <a:gd name="T93" fmla="*/ 13 h 8088"/>
                  <a:gd name="T94" fmla="*/ 22 w 10415"/>
                  <a:gd name="T95" fmla="*/ 14 h 8088"/>
                  <a:gd name="T96" fmla="*/ 20 w 10415"/>
                  <a:gd name="T97" fmla="*/ 15 h 8088"/>
                  <a:gd name="T98" fmla="*/ 17 w 10415"/>
                  <a:gd name="T99" fmla="*/ 16 h 8088"/>
                  <a:gd name="T100" fmla="*/ 14 w 10415"/>
                  <a:gd name="T101" fmla="*/ 18 h 8088"/>
                  <a:gd name="T102" fmla="*/ 9 w 10415"/>
                  <a:gd name="T103" fmla="*/ 19 h 8088"/>
                  <a:gd name="T104" fmla="*/ 5 w 10415"/>
                  <a:gd name="T105" fmla="*/ 21 h 8088"/>
                  <a:gd name="T106" fmla="*/ 3 w 10415"/>
                  <a:gd name="T107" fmla="*/ 22 h 808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0415" h="8088">
                    <a:moveTo>
                      <a:pt x="941" y="8011"/>
                    </a:moveTo>
                    <a:lnTo>
                      <a:pt x="913" y="8022"/>
                    </a:lnTo>
                    <a:lnTo>
                      <a:pt x="882" y="8031"/>
                    </a:lnTo>
                    <a:lnTo>
                      <a:pt x="849" y="8040"/>
                    </a:lnTo>
                    <a:lnTo>
                      <a:pt x="812" y="8048"/>
                    </a:lnTo>
                    <a:lnTo>
                      <a:pt x="772" y="8056"/>
                    </a:lnTo>
                    <a:lnTo>
                      <a:pt x="731" y="8065"/>
                    </a:lnTo>
                    <a:lnTo>
                      <a:pt x="687" y="8071"/>
                    </a:lnTo>
                    <a:lnTo>
                      <a:pt x="642" y="8077"/>
                    </a:lnTo>
                    <a:lnTo>
                      <a:pt x="595" y="8081"/>
                    </a:lnTo>
                    <a:lnTo>
                      <a:pt x="548" y="8085"/>
                    </a:lnTo>
                    <a:lnTo>
                      <a:pt x="500" y="8087"/>
                    </a:lnTo>
                    <a:lnTo>
                      <a:pt x="453" y="8088"/>
                    </a:lnTo>
                    <a:lnTo>
                      <a:pt x="406" y="8088"/>
                    </a:lnTo>
                    <a:lnTo>
                      <a:pt x="359" y="8087"/>
                    </a:lnTo>
                    <a:lnTo>
                      <a:pt x="314" y="8083"/>
                    </a:lnTo>
                    <a:lnTo>
                      <a:pt x="271" y="8079"/>
                    </a:lnTo>
                    <a:lnTo>
                      <a:pt x="229" y="8072"/>
                    </a:lnTo>
                    <a:lnTo>
                      <a:pt x="189" y="8064"/>
                    </a:lnTo>
                    <a:lnTo>
                      <a:pt x="153" y="8052"/>
                    </a:lnTo>
                    <a:lnTo>
                      <a:pt x="120" y="8040"/>
                    </a:lnTo>
                    <a:lnTo>
                      <a:pt x="89" y="8025"/>
                    </a:lnTo>
                    <a:lnTo>
                      <a:pt x="62" y="8008"/>
                    </a:lnTo>
                    <a:lnTo>
                      <a:pt x="40" y="7988"/>
                    </a:lnTo>
                    <a:lnTo>
                      <a:pt x="22" y="7966"/>
                    </a:lnTo>
                    <a:lnTo>
                      <a:pt x="9" y="7942"/>
                    </a:lnTo>
                    <a:lnTo>
                      <a:pt x="2" y="7914"/>
                    </a:lnTo>
                    <a:lnTo>
                      <a:pt x="0" y="7883"/>
                    </a:lnTo>
                    <a:lnTo>
                      <a:pt x="4" y="7851"/>
                    </a:lnTo>
                    <a:lnTo>
                      <a:pt x="14" y="7815"/>
                    </a:lnTo>
                    <a:lnTo>
                      <a:pt x="32" y="7775"/>
                    </a:lnTo>
                    <a:lnTo>
                      <a:pt x="56" y="7733"/>
                    </a:lnTo>
                    <a:lnTo>
                      <a:pt x="88" y="7687"/>
                    </a:lnTo>
                    <a:lnTo>
                      <a:pt x="145" y="7607"/>
                    </a:lnTo>
                    <a:lnTo>
                      <a:pt x="219" y="7490"/>
                    </a:lnTo>
                    <a:lnTo>
                      <a:pt x="309" y="7341"/>
                    </a:lnTo>
                    <a:lnTo>
                      <a:pt x="415" y="7161"/>
                    </a:lnTo>
                    <a:lnTo>
                      <a:pt x="534" y="6953"/>
                    </a:lnTo>
                    <a:lnTo>
                      <a:pt x="666" y="6720"/>
                    </a:lnTo>
                    <a:lnTo>
                      <a:pt x="810" y="6463"/>
                    </a:lnTo>
                    <a:lnTo>
                      <a:pt x="963" y="6187"/>
                    </a:lnTo>
                    <a:lnTo>
                      <a:pt x="1297" y="5582"/>
                    </a:lnTo>
                    <a:lnTo>
                      <a:pt x="1656" y="4925"/>
                    </a:lnTo>
                    <a:lnTo>
                      <a:pt x="2032" y="4238"/>
                    </a:lnTo>
                    <a:lnTo>
                      <a:pt x="2415" y="3541"/>
                    </a:lnTo>
                    <a:lnTo>
                      <a:pt x="2606" y="3194"/>
                    </a:lnTo>
                    <a:lnTo>
                      <a:pt x="2795" y="2852"/>
                    </a:lnTo>
                    <a:lnTo>
                      <a:pt x="2982" y="2517"/>
                    </a:lnTo>
                    <a:lnTo>
                      <a:pt x="3163" y="2193"/>
                    </a:lnTo>
                    <a:lnTo>
                      <a:pt x="3339" y="1881"/>
                    </a:lnTo>
                    <a:lnTo>
                      <a:pt x="3509" y="1584"/>
                    </a:lnTo>
                    <a:lnTo>
                      <a:pt x="3671" y="1305"/>
                    </a:lnTo>
                    <a:lnTo>
                      <a:pt x="3822" y="1046"/>
                    </a:lnTo>
                    <a:lnTo>
                      <a:pt x="3964" y="809"/>
                    </a:lnTo>
                    <a:lnTo>
                      <a:pt x="4094" y="598"/>
                    </a:lnTo>
                    <a:lnTo>
                      <a:pt x="4212" y="414"/>
                    </a:lnTo>
                    <a:lnTo>
                      <a:pt x="4316" y="261"/>
                    </a:lnTo>
                    <a:lnTo>
                      <a:pt x="4404" y="140"/>
                    </a:lnTo>
                    <a:lnTo>
                      <a:pt x="4475" y="54"/>
                    </a:lnTo>
                    <a:lnTo>
                      <a:pt x="4529" y="7"/>
                    </a:lnTo>
                    <a:lnTo>
                      <a:pt x="4564" y="0"/>
                    </a:lnTo>
                    <a:lnTo>
                      <a:pt x="4659" y="57"/>
                    </a:lnTo>
                    <a:lnTo>
                      <a:pt x="4776" y="129"/>
                    </a:lnTo>
                    <a:lnTo>
                      <a:pt x="4912" y="215"/>
                    </a:lnTo>
                    <a:lnTo>
                      <a:pt x="5067" y="313"/>
                    </a:lnTo>
                    <a:lnTo>
                      <a:pt x="5238" y="423"/>
                    </a:lnTo>
                    <a:lnTo>
                      <a:pt x="5425" y="542"/>
                    </a:lnTo>
                    <a:lnTo>
                      <a:pt x="5625" y="671"/>
                    </a:lnTo>
                    <a:lnTo>
                      <a:pt x="5837" y="809"/>
                    </a:lnTo>
                    <a:lnTo>
                      <a:pt x="6291" y="1105"/>
                    </a:lnTo>
                    <a:lnTo>
                      <a:pt x="6774" y="1422"/>
                    </a:lnTo>
                    <a:lnTo>
                      <a:pt x="7273" y="1752"/>
                    </a:lnTo>
                    <a:lnTo>
                      <a:pt x="7776" y="2086"/>
                    </a:lnTo>
                    <a:lnTo>
                      <a:pt x="8270" y="2415"/>
                    </a:lnTo>
                    <a:lnTo>
                      <a:pt x="8743" y="2732"/>
                    </a:lnTo>
                    <a:lnTo>
                      <a:pt x="9181" y="3027"/>
                    </a:lnTo>
                    <a:lnTo>
                      <a:pt x="9572" y="3293"/>
                    </a:lnTo>
                    <a:lnTo>
                      <a:pt x="9746" y="3413"/>
                    </a:lnTo>
                    <a:lnTo>
                      <a:pt x="9904" y="3521"/>
                    </a:lnTo>
                    <a:lnTo>
                      <a:pt x="10044" y="3618"/>
                    </a:lnTo>
                    <a:lnTo>
                      <a:pt x="10164" y="3703"/>
                    </a:lnTo>
                    <a:lnTo>
                      <a:pt x="10262" y="3774"/>
                    </a:lnTo>
                    <a:lnTo>
                      <a:pt x="10338" y="3830"/>
                    </a:lnTo>
                    <a:lnTo>
                      <a:pt x="10390" y="3871"/>
                    </a:lnTo>
                    <a:lnTo>
                      <a:pt x="10415" y="3895"/>
                    </a:lnTo>
                    <a:lnTo>
                      <a:pt x="10396" y="3917"/>
                    </a:lnTo>
                    <a:lnTo>
                      <a:pt x="10325" y="3959"/>
                    </a:lnTo>
                    <a:lnTo>
                      <a:pt x="10206" y="4022"/>
                    </a:lnTo>
                    <a:lnTo>
                      <a:pt x="10043" y="4101"/>
                    </a:lnTo>
                    <a:lnTo>
                      <a:pt x="9838" y="4199"/>
                    </a:lnTo>
                    <a:lnTo>
                      <a:pt x="9594" y="4310"/>
                    </a:lnTo>
                    <a:lnTo>
                      <a:pt x="9317" y="4436"/>
                    </a:lnTo>
                    <a:lnTo>
                      <a:pt x="9007" y="4574"/>
                    </a:lnTo>
                    <a:lnTo>
                      <a:pt x="8670" y="4723"/>
                    </a:lnTo>
                    <a:lnTo>
                      <a:pt x="8308" y="4881"/>
                    </a:lnTo>
                    <a:lnTo>
                      <a:pt x="7925" y="5048"/>
                    </a:lnTo>
                    <a:lnTo>
                      <a:pt x="7524" y="5222"/>
                    </a:lnTo>
                    <a:lnTo>
                      <a:pt x="7108" y="5402"/>
                    </a:lnTo>
                    <a:lnTo>
                      <a:pt x="6681" y="5585"/>
                    </a:lnTo>
                    <a:lnTo>
                      <a:pt x="6247" y="5771"/>
                    </a:lnTo>
                    <a:lnTo>
                      <a:pt x="5808" y="5959"/>
                    </a:lnTo>
                    <a:lnTo>
                      <a:pt x="4931" y="6332"/>
                    </a:lnTo>
                    <a:lnTo>
                      <a:pt x="4077" y="6694"/>
                    </a:lnTo>
                    <a:lnTo>
                      <a:pt x="3272" y="7034"/>
                    </a:lnTo>
                    <a:lnTo>
                      <a:pt x="2545" y="7341"/>
                    </a:lnTo>
                    <a:lnTo>
                      <a:pt x="1920" y="7603"/>
                    </a:lnTo>
                    <a:lnTo>
                      <a:pt x="1427" y="7810"/>
                    </a:lnTo>
                    <a:lnTo>
                      <a:pt x="1091" y="7950"/>
                    </a:lnTo>
                    <a:lnTo>
                      <a:pt x="941" y="8011"/>
                    </a:lnTo>
                    <a:close/>
                  </a:path>
                </a:pathLst>
              </a:custGeom>
              <a:solidFill>
                <a:srgbClr val="BAA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42" name="Freeform 437">
                <a:extLst>
                  <a:ext uri="{FF2B5EF4-FFF2-40B4-BE49-F238E27FC236}">
                    <a16:creationId xmlns:a16="http://schemas.microsoft.com/office/drawing/2014/main" id="{8942F5EF-D37B-4B36-9DED-52DF3EC8D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2" y="1423"/>
                <a:ext cx="535" cy="414"/>
              </a:xfrm>
              <a:custGeom>
                <a:avLst/>
                <a:gdLst>
                  <a:gd name="T0" fmla="*/ 3 w 10159"/>
                  <a:gd name="T1" fmla="*/ 22 h 7870"/>
                  <a:gd name="T2" fmla="*/ 3 w 10159"/>
                  <a:gd name="T3" fmla="*/ 22 h 7870"/>
                  <a:gd name="T4" fmla="*/ 3 w 10159"/>
                  <a:gd name="T5" fmla="*/ 22 h 7870"/>
                  <a:gd name="T6" fmla="*/ 2 w 10159"/>
                  <a:gd name="T7" fmla="*/ 22 h 7870"/>
                  <a:gd name="T8" fmla="*/ 2 w 10159"/>
                  <a:gd name="T9" fmla="*/ 22 h 7870"/>
                  <a:gd name="T10" fmla="*/ 2 w 10159"/>
                  <a:gd name="T11" fmla="*/ 22 h 7870"/>
                  <a:gd name="T12" fmla="*/ 1 w 10159"/>
                  <a:gd name="T13" fmla="*/ 22 h 7870"/>
                  <a:gd name="T14" fmla="*/ 1 w 10159"/>
                  <a:gd name="T15" fmla="*/ 22 h 7870"/>
                  <a:gd name="T16" fmla="*/ 1 w 10159"/>
                  <a:gd name="T17" fmla="*/ 22 h 7870"/>
                  <a:gd name="T18" fmla="*/ 1 w 10159"/>
                  <a:gd name="T19" fmla="*/ 22 h 7870"/>
                  <a:gd name="T20" fmla="*/ 0 w 10159"/>
                  <a:gd name="T21" fmla="*/ 22 h 7870"/>
                  <a:gd name="T22" fmla="*/ 0 w 10159"/>
                  <a:gd name="T23" fmla="*/ 22 h 7870"/>
                  <a:gd name="T24" fmla="*/ 0 w 10159"/>
                  <a:gd name="T25" fmla="*/ 21 h 7870"/>
                  <a:gd name="T26" fmla="*/ 0 w 10159"/>
                  <a:gd name="T27" fmla="*/ 21 h 7870"/>
                  <a:gd name="T28" fmla="*/ 0 w 10159"/>
                  <a:gd name="T29" fmla="*/ 21 h 7870"/>
                  <a:gd name="T30" fmla="*/ 0 w 10159"/>
                  <a:gd name="T31" fmla="*/ 21 h 7870"/>
                  <a:gd name="T32" fmla="*/ 0 w 10159"/>
                  <a:gd name="T33" fmla="*/ 21 h 7870"/>
                  <a:gd name="T34" fmla="*/ 1 w 10159"/>
                  <a:gd name="T35" fmla="*/ 20 h 7870"/>
                  <a:gd name="T36" fmla="*/ 1 w 10159"/>
                  <a:gd name="T37" fmla="*/ 19 h 7870"/>
                  <a:gd name="T38" fmla="*/ 2 w 10159"/>
                  <a:gd name="T39" fmla="*/ 17 h 7870"/>
                  <a:gd name="T40" fmla="*/ 3 w 10159"/>
                  <a:gd name="T41" fmla="*/ 15 h 7870"/>
                  <a:gd name="T42" fmla="*/ 5 w 10159"/>
                  <a:gd name="T43" fmla="*/ 11 h 7870"/>
                  <a:gd name="T44" fmla="*/ 7 w 10159"/>
                  <a:gd name="T45" fmla="*/ 9 h 7870"/>
                  <a:gd name="T46" fmla="*/ 8 w 10159"/>
                  <a:gd name="T47" fmla="*/ 7 h 7870"/>
                  <a:gd name="T48" fmla="*/ 9 w 10159"/>
                  <a:gd name="T49" fmla="*/ 5 h 7870"/>
                  <a:gd name="T50" fmla="*/ 10 w 10159"/>
                  <a:gd name="T51" fmla="*/ 4 h 7870"/>
                  <a:gd name="T52" fmla="*/ 11 w 10159"/>
                  <a:gd name="T53" fmla="*/ 2 h 7870"/>
                  <a:gd name="T54" fmla="*/ 11 w 10159"/>
                  <a:gd name="T55" fmla="*/ 1 h 7870"/>
                  <a:gd name="T56" fmla="*/ 12 w 10159"/>
                  <a:gd name="T57" fmla="*/ 0 h 7870"/>
                  <a:gd name="T58" fmla="*/ 12 w 10159"/>
                  <a:gd name="T59" fmla="*/ 0 h 7870"/>
                  <a:gd name="T60" fmla="*/ 12 w 10159"/>
                  <a:gd name="T61" fmla="*/ 0 h 7870"/>
                  <a:gd name="T62" fmla="*/ 13 w 10159"/>
                  <a:gd name="T63" fmla="*/ 1 h 7870"/>
                  <a:gd name="T64" fmla="*/ 15 w 10159"/>
                  <a:gd name="T65" fmla="*/ 1 h 7870"/>
                  <a:gd name="T66" fmla="*/ 17 w 10159"/>
                  <a:gd name="T67" fmla="*/ 3 h 7870"/>
                  <a:gd name="T68" fmla="*/ 20 w 10159"/>
                  <a:gd name="T69" fmla="*/ 5 h 7870"/>
                  <a:gd name="T70" fmla="*/ 22 w 10159"/>
                  <a:gd name="T71" fmla="*/ 7 h 7870"/>
                  <a:gd name="T72" fmla="*/ 25 w 10159"/>
                  <a:gd name="T73" fmla="*/ 8 h 7870"/>
                  <a:gd name="T74" fmla="*/ 26 w 10159"/>
                  <a:gd name="T75" fmla="*/ 9 h 7870"/>
                  <a:gd name="T76" fmla="*/ 27 w 10159"/>
                  <a:gd name="T77" fmla="*/ 10 h 7870"/>
                  <a:gd name="T78" fmla="*/ 28 w 10159"/>
                  <a:gd name="T79" fmla="*/ 10 h 7870"/>
                  <a:gd name="T80" fmla="*/ 28 w 10159"/>
                  <a:gd name="T81" fmla="*/ 11 h 7870"/>
                  <a:gd name="T82" fmla="*/ 28 w 10159"/>
                  <a:gd name="T83" fmla="*/ 11 h 7870"/>
                  <a:gd name="T84" fmla="*/ 28 w 10159"/>
                  <a:gd name="T85" fmla="*/ 11 h 7870"/>
                  <a:gd name="T86" fmla="*/ 27 w 10159"/>
                  <a:gd name="T87" fmla="*/ 11 h 7870"/>
                  <a:gd name="T88" fmla="*/ 25 w 10159"/>
                  <a:gd name="T89" fmla="*/ 12 h 7870"/>
                  <a:gd name="T90" fmla="*/ 24 w 10159"/>
                  <a:gd name="T91" fmla="*/ 13 h 7870"/>
                  <a:gd name="T92" fmla="*/ 22 w 10159"/>
                  <a:gd name="T93" fmla="*/ 14 h 7870"/>
                  <a:gd name="T94" fmla="*/ 19 w 10159"/>
                  <a:gd name="T95" fmla="*/ 15 h 7870"/>
                  <a:gd name="T96" fmla="*/ 17 w 10159"/>
                  <a:gd name="T97" fmla="*/ 16 h 7870"/>
                  <a:gd name="T98" fmla="*/ 14 w 10159"/>
                  <a:gd name="T99" fmla="*/ 17 h 7870"/>
                  <a:gd name="T100" fmla="*/ 9 w 10159"/>
                  <a:gd name="T101" fmla="*/ 19 h 7870"/>
                  <a:gd name="T102" fmla="*/ 6 w 10159"/>
                  <a:gd name="T103" fmla="*/ 20 h 7870"/>
                  <a:gd name="T104" fmla="*/ 3 w 10159"/>
                  <a:gd name="T105" fmla="*/ 21 h 787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159" h="7870">
                    <a:moveTo>
                      <a:pt x="1108" y="7761"/>
                    </a:moveTo>
                    <a:lnTo>
                      <a:pt x="1081" y="7771"/>
                    </a:lnTo>
                    <a:lnTo>
                      <a:pt x="1048" y="7781"/>
                    </a:lnTo>
                    <a:lnTo>
                      <a:pt x="1013" y="7791"/>
                    </a:lnTo>
                    <a:lnTo>
                      <a:pt x="973" y="7801"/>
                    </a:lnTo>
                    <a:lnTo>
                      <a:pt x="929" y="7811"/>
                    </a:lnTo>
                    <a:lnTo>
                      <a:pt x="883" y="7821"/>
                    </a:lnTo>
                    <a:lnTo>
                      <a:pt x="833" y="7830"/>
                    </a:lnTo>
                    <a:lnTo>
                      <a:pt x="782" y="7838"/>
                    </a:lnTo>
                    <a:lnTo>
                      <a:pt x="729" y="7846"/>
                    </a:lnTo>
                    <a:lnTo>
                      <a:pt x="675" y="7853"/>
                    </a:lnTo>
                    <a:lnTo>
                      <a:pt x="620" y="7860"/>
                    </a:lnTo>
                    <a:lnTo>
                      <a:pt x="565" y="7864"/>
                    </a:lnTo>
                    <a:lnTo>
                      <a:pt x="510" y="7868"/>
                    </a:lnTo>
                    <a:lnTo>
                      <a:pt x="456" y="7869"/>
                    </a:lnTo>
                    <a:lnTo>
                      <a:pt x="402" y="7870"/>
                    </a:lnTo>
                    <a:lnTo>
                      <a:pt x="351" y="7869"/>
                    </a:lnTo>
                    <a:lnTo>
                      <a:pt x="301" y="7866"/>
                    </a:lnTo>
                    <a:lnTo>
                      <a:pt x="253" y="7861"/>
                    </a:lnTo>
                    <a:lnTo>
                      <a:pt x="208" y="7853"/>
                    </a:lnTo>
                    <a:lnTo>
                      <a:pt x="166" y="7844"/>
                    </a:lnTo>
                    <a:lnTo>
                      <a:pt x="128" y="7833"/>
                    </a:lnTo>
                    <a:lnTo>
                      <a:pt x="94" y="7819"/>
                    </a:lnTo>
                    <a:lnTo>
                      <a:pt x="65" y="7802"/>
                    </a:lnTo>
                    <a:lnTo>
                      <a:pt x="40" y="7783"/>
                    </a:lnTo>
                    <a:lnTo>
                      <a:pt x="21" y="7760"/>
                    </a:lnTo>
                    <a:lnTo>
                      <a:pt x="7" y="7735"/>
                    </a:lnTo>
                    <a:lnTo>
                      <a:pt x="0" y="7707"/>
                    </a:lnTo>
                    <a:lnTo>
                      <a:pt x="0" y="7675"/>
                    </a:lnTo>
                    <a:lnTo>
                      <a:pt x="7" y="7640"/>
                    </a:lnTo>
                    <a:lnTo>
                      <a:pt x="22" y="7602"/>
                    </a:lnTo>
                    <a:lnTo>
                      <a:pt x="44" y="7559"/>
                    </a:lnTo>
                    <a:lnTo>
                      <a:pt x="75" y="7513"/>
                    </a:lnTo>
                    <a:lnTo>
                      <a:pt x="129" y="7433"/>
                    </a:lnTo>
                    <a:lnTo>
                      <a:pt x="201" y="7318"/>
                    </a:lnTo>
                    <a:lnTo>
                      <a:pt x="289" y="7172"/>
                    </a:lnTo>
                    <a:lnTo>
                      <a:pt x="390" y="6995"/>
                    </a:lnTo>
                    <a:lnTo>
                      <a:pt x="507" y="6791"/>
                    </a:lnTo>
                    <a:lnTo>
                      <a:pt x="635" y="6563"/>
                    </a:lnTo>
                    <a:lnTo>
                      <a:pt x="774" y="6312"/>
                    </a:lnTo>
                    <a:lnTo>
                      <a:pt x="923" y="6042"/>
                    </a:lnTo>
                    <a:lnTo>
                      <a:pt x="1248" y="5451"/>
                    </a:lnTo>
                    <a:lnTo>
                      <a:pt x="1598" y="4810"/>
                    </a:lnTo>
                    <a:lnTo>
                      <a:pt x="1963" y="4140"/>
                    </a:lnTo>
                    <a:lnTo>
                      <a:pt x="2336" y="3459"/>
                    </a:lnTo>
                    <a:lnTo>
                      <a:pt x="2522" y="3121"/>
                    </a:lnTo>
                    <a:lnTo>
                      <a:pt x="2706" y="2787"/>
                    </a:lnTo>
                    <a:lnTo>
                      <a:pt x="2887" y="2462"/>
                    </a:lnTo>
                    <a:lnTo>
                      <a:pt x="3063" y="2145"/>
                    </a:lnTo>
                    <a:lnTo>
                      <a:pt x="3234" y="1841"/>
                    </a:lnTo>
                    <a:lnTo>
                      <a:pt x="3398" y="1551"/>
                    </a:lnTo>
                    <a:lnTo>
                      <a:pt x="3554" y="1278"/>
                    </a:lnTo>
                    <a:lnTo>
                      <a:pt x="3702" y="1025"/>
                    </a:lnTo>
                    <a:lnTo>
                      <a:pt x="3838" y="794"/>
                    </a:lnTo>
                    <a:lnTo>
                      <a:pt x="3964" y="587"/>
                    </a:lnTo>
                    <a:lnTo>
                      <a:pt x="4076" y="408"/>
                    </a:lnTo>
                    <a:lnTo>
                      <a:pt x="4176" y="258"/>
                    </a:lnTo>
                    <a:lnTo>
                      <a:pt x="4258" y="139"/>
                    </a:lnTo>
                    <a:lnTo>
                      <a:pt x="4326" y="55"/>
                    </a:lnTo>
                    <a:lnTo>
                      <a:pt x="4376" y="8"/>
                    </a:lnTo>
                    <a:lnTo>
                      <a:pt x="4408" y="0"/>
                    </a:lnTo>
                    <a:lnTo>
                      <a:pt x="4502" y="57"/>
                    </a:lnTo>
                    <a:lnTo>
                      <a:pt x="4618" y="130"/>
                    </a:lnTo>
                    <a:lnTo>
                      <a:pt x="4752" y="215"/>
                    </a:lnTo>
                    <a:lnTo>
                      <a:pt x="4904" y="312"/>
                    </a:lnTo>
                    <a:lnTo>
                      <a:pt x="5256" y="539"/>
                    </a:lnTo>
                    <a:lnTo>
                      <a:pt x="5661" y="802"/>
                    </a:lnTo>
                    <a:lnTo>
                      <a:pt x="6106" y="1094"/>
                    </a:lnTo>
                    <a:lnTo>
                      <a:pt x="6579" y="1405"/>
                    </a:lnTo>
                    <a:lnTo>
                      <a:pt x="7068" y="1728"/>
                    </a:lnTo>
                    <a:lnTo>
                      <a:pt x="7562" y="2054"/>
                    </a:lnTo>
                    <a:lnTo>
                      <a:pt x="8046" y="2377"/>
                    </a:lnTo>
                    <a:lnTo>
                      <a:pt x="8509" y="2687"/>
                    </a:lnTo>
                    <a:lnTo>
                      <a:pt x="8938" y="2975"/>
                    </a:lnTo>
                    <a:lnTo>
                      <a:pt x="9322" y="3236"/>
                    </a:lnTo>
                    <a:lnTo>
                      <a:pt x="9493" y="3353"/>
                    </a:lnTo>
                    <a:lnTo>
                      <a:pt x="9649" y="3459"/>
                    </a:lnTo>
                    <a:lnTo>
                      <a:pt x="9787" y="3555"/>
                    </a:lnTo>
                    <a:lnTo>
                      <a:pt x="9905" y="3638"/>
                    </a:lnTo>
                    <a:lnTo>
                      <a:pt x="10003" y="3707"/>
                    </a:lnTo>
                    <a:lnTo>
                      <a:pt x="10079" y="3762"/>
                    </a:lnTo>
                    <a:lnTo>
                      <a:pt x="10131" y="3802"/>
                    </a:lnTo>
                    <a:lnTo>
                      <a:pt x="10159" y="3826"/>
                    </a:lnTo>
                    <a:lnTo>
                      <a:pt x="10141" y="3846"/>
                    </a:lnTo>
                    <a:lnTo>
                      <a:pt x="10076" y="3887"/>
                    </a:lnTo>
                    <a:lnTo>
                      <a:pt x="9963" y="3947"/>
                    </a:lnTo>
                    <a:lnTo>
                      <a:pt x="9808" y="4023"/>
                    </a:lnTo>
                    <a:lnTo>
                      <a:pt x="9613" y="4115"/>
                    </a:lnTo>
                    <a:lnTo>
                      <a:pt x="9382" y="4222"/>
                    </a:lnTo>
                    <a:lnTo>
                      <a:pt x="9117" y="4343"/>
                    </a:lnTo>
                    <a:lnTo>
                      <a:pt x="8822" y="4474"/>
                    </a:lnTo>
                    <a:lnTo>
                      <a:pt x="8500" y="4616"/>
                    </a:lnTo>
                    <a:lnTo>
                      <a:pt x="8154" y="4768"/>
                    </a:lnTo>
                    <a:lnTo>
                      <a:pt x="7789" y="4927"/>
                    </a:lnTo>
                    <a:lnTo>
                      <a:pt x="7406" y="5094"/>
                    </a:lnTo>
                    <a:lnTo>
                      <a:pt x="7010" y="5265"/>
                    </a:lnTo>
                    <a:lnTo>
                      <a:pt x="6603" y="5440"/>
                    </a:lnTo>
                    <a:lnTo>
                      <a:pt x="6187" y="5618"/>
                    </a:lnTo>
                    <a:lnTo>
                      <a:pt x="5768" y="5797"/>
                    </a:lnTo>
                    <a:lnTo>
                      <a:pt x="4930" y="6154"/>
                    </a:lnTo>
                    <a:lnTo>
                      <a:pt x="4113" y="6500"/>
                    </a:lnTo>
                    <a:lnTo>
                      <a:pt x="3343" y="6825"/>
                    </a:lnTo>
                    <a:lnTo>
                      <a:pt x="2647" y="7118"/>
                    </a:lnTo>
                    <a:lnTo>
                      <a:pt x="2049" y="7368"/>
                    </a:lnTo>
                    <a:lnTo>
                      <a:pt x="1577" y="7567"/>
                    </a:lnTo>
                    <a:lnTo>
                      <a:pt x="1254" y="7701"/>
                    </a:lnTo>
                    <a:lnTo>
                      <a:pt x="1108" y="7761"/>
                    </a:lnTo>
                    <a:close/>
                  </a:path>
                </a:pathLst>
              </a:custGeom>
              <a:solidFill>
                <a:srgbClr val="AE98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43" name="Freeform 438">
                <a:extLst>
                  <a:ext uri="{FF2B5EF4-FFF2-40B4-BE49-F238E27FC236}">
                    <a16:creationId xmlns:a16="http://schemas.microsoft.com/office/drawing/2014/main" id="{5250ACD3-0E59-40FE-BEA7-5E5FCE4C7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9" y="1422"/>
                <a:ext cx="521" cy="403"/>
              </a:xfrm>
              <a:custGeom>
                <a:avLst/>
                <a:gdLst>
                  <a:gd name="T0" fmla="*/ 3 w 9906"/>
                  <a:gd name="T1" fmla="*/ 21 h 7662"/>
                  <a:gd name="T2" fmla="*/ 3 w 9906"/>
                  <a:gd name="T3" fmla="*/ 21 h 7662"/>
                  <a:gd name="T4" fmla="*/ 3 w 9906"/>
                  <a:gd name="T5" fmla="*/ 21 h 7662"/>
                  <a:gd name="T6" fmla="*/ 3 w 9906"/>
                  <a:gd name="T7" fmla="*/ 21 h 7662"/>
                  <a:gd name="T8" fmla="*/ 2 w 9906"/>
                  <a:gd name="T9" fmla="*/ 21 h 7662"/>
                  <a:gd name="T10" fmla="*/ 2 w 9906"/>
                  <a:gd name="T11" fmla="*/ 21 h 7662"/>
                  <a:gd name="T12" fmla="*/ 2 w 9906"/>
                  <a:gd name="T13" fmla="*/ 21 h 7662"/>
                  <a:gd name="T14" fmla="*/ 1 w 9906"/>
                  <a:gd name="T15" fmla="*/ 21 h 7662"/>
                  <a:gd name="T16" fmla="*/ 1 w 9906"/>
                  <a:gd name="T17" fmla="*/ 21 h 7662"/>
                  <a:gd name="T18" fmla="*/ 1 w 9906"/>
                  <a:gd name="T19" fmla="*/ 21 h 7662"/>
                  <a:gd name="T20" fmla="*/ 0 w 9906"/>
                  <a:gd name="T21" fmla="*/ 21 h 7662"/>
                  <a:gd name="T22" fmla="*/ 0 w 9906"/>
                  <a:gd name="T23" fmla="*/ 21 h 7662"/>
                  <a:gd name="T24" fmla="*/ 0 w 9906"/>
                  <a:gd name="T25" fmla="*/ 21 h 7662"/>
                  <a:gd name="T26" fmla="*/ 0 w 9906"/>
                  <a:gd name="T27" fmla="*/ 21 h 7662"/>
                  <a:gd name="T28" fmla="*/ 0 w 9906"/>
                  <a:gd name="T29" fmla="*/ 21 h 7662"/>
                  <a:gd name="T30" fmla="*/ 0 w 9906"/>
                  <a:gd name="T31" fmla="*/ 20 h 7662"/>
                  <a:gd name="T32" fmla="*/ 0 w 9906"/>
                  <a:gd name="T33" fmla="*/ 20 h 7662"/>
                  <a:gd name="T34" fmla="*/ 1 w 9906"/>
                  <a:gd name="T35" fmla="*/ 19 h 7662"/>
                  <a:gd name="T36" fmla="*/ 1 w 9906"/>
                  <a:gd name="T37" fmla="*/ 18 h 7662"/>
                  <a:gd name="T38" fmla="*/ 2 w 9906"/>
                  <a:gd name="T39" fmla="*/ 17 h 7662"/>
                  <a:gd name="T40" fmla="*/ 3 w 9906"/>
                  <a:gd name="T41" fmla="*/ 15 h 7662"/>
                  <a:gd name="T42" fmla="*/ 5 w 9906"/>
                  <a:gd name="T43" fmla="*/ 11 h 7662"/>
                  <a:gd name="T44" fmla="*/ 7 w 9906"/>
                  <a:gd name="T45" fmla="*/ 8 h 7662"/>
                  <a:gd name="T46" fmla="*/ 8 w 9906"/>
                  <a:gd name="T47" fmla="*/ 7 h 7662"/>
                  <a:gd name="T48" fmla="*/ 9 w 9906"/>
                  <a:gd name="T49" fmla="*/ 5 h 7662"/>
                  <a:gd name="T50" fmla="*/ 10 w 9906"/>
                  <a:gd name="T51" fmla="*/ 3 h 7662"/>
                  <a:gd name="T52" fmla="*/ 10 w 9906"/>
                  <a:gd name="T53" fmla="*/ 2 h 7662"/>
                  <a:gd name="T54" fmla="*/ 11 w 9906"/>
                  <a:gd name="T55" fmla="*/ 1 h 7662"/>
                  <a:gd name="T56" fmla="*/ 11 w 9906"/>
                  <a:gd name="T57" fmla="*/ 0 h 7662"/>
                  <a:gd name="T58" fmla="*/ 12 w 9906"/>
                  <a:gd name="T59" fmla="*/ 0 h 7662"/>
                  <a:gd name="T60" fmla="*/ 12 w 9906"/>
                  <a:gd name="T61" fmla="*/ 0 h 7662"/>
                  <a:gd name="T62" fmla="*/ 13 w 9906"/>
                  <a:gd name="T63" fmla="*/ 1 h 7662"/>
                  <a:gd name="T64" fmla="*/ 14 w 9906"/>
                  <a:gd name="T65" fmla="*/ 1 h 7662"/>
                  <a:gd name="T66" fmla="*/ 16 w 9906"/>
                  <a:gd name="T67" fmla="*/ 3 h 7662"/>
                  <a:gd name="T68" fmla="*/ 19 w 9906"/>
                  <a:gd name="T69" fmla="*/ 5 h 7662"/>
                  <a:gd name="T70" fmla="*/ 22 w 9906"/>
                  <a:gd name="T71" fmla="*/ 6 h 7662"/>
                  <a:gd name="T72" fmla="*/ 24 w 9906"/>
                  <a:gd name="T73" fmla="*/ 8 h 7662"/>
                  <a:gd name="T74" fmla="*/ 26 w 9906"/>
                  <a:gd name="T75" fmla="*/ 9 h 7662"/>
                  <a:gd name="T76" fmla="*/ 27 w 9906"/>
                  <a:gd name="T77" fmla="*/ 10 h 7662"/>
                  <a:gd name="T78" fmla="*/ 27 w 9906"/>
                  <a:gd name="T79" fmla="*/ 10 h 7662"/>
                  <a:gd name="T80" fmla="*/ 27 w 9906"/>
                  <a:gd name="T81" fmla="*/ 10 h 7662"/>
                  <a:gd name="T82" fmla="*/ 27 w 9906"/>
                  <a:gd name="T83" fmla="*/ 11 h 7662"/>
                  <a:gd name="T84" fmla="*/ 26 w 9906"/>
                  <a:gd name="T85" fmla="*/ 11 h 7662"/>
                  <a:gd name="T86" fmla="*/ 25 w 9906"/>
                  <a:gd name="T87" fmla="*/ 12 h 7662"/>
                  <a:gd name="T88" fmla="*/ 23 w 9906"/>
                  <a:gd name="T89" fmla="*/ 12 h 7662"/>
                  <a:gd name="T90" fmla="*/ 21 w 9906"/>
                  <a:gd name="T91" fmla="*/ 13 h 7662"/>
                  <a:gd name="T92" fmla="*/ 19 w 9906"/>
                  <a:gd name="T93" fmla="*/ 14 h 7662"/>
                  <a:gd name="T94" fmla="*/ 17 w 9906"/>
                  <a:gd name="T95" fmla="*/ 15 h 7662"/>
                  <a:gd name="T96" fmla="*/ 14 w 9906"/>
                  <a:gd name="T97" fmla="*/ 17 h 7662"/>
                  <a:gd name="T98" fmla="*/ 9 w 9906"/>
                  <a:gd name="T99" fmla="*/ 18 h 7662"/>
                  <a:gd name="T100" fmla="*/ 6 w 9906"/>
                  <a:gd name="T101" fmla="*/ 20 h 7662"/>
                  <a:gd name="T102" fmla="*/ 4 w 9906"/>
                  <a:gd name="T103" fmla="*/ 21 h 766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9906" h="7662">
                    <a:moveTo>
                      <a:pt x="1281" y="7514"/>
                    </a:moveTo>
                    <a:lnTo>
                      <a:pt x="1252" y="7524"/>
                    </a:lnTo>
                    <a:lnTo>
                      <a:pt x="1219" y="7535"/>
                    </a:lnTo>
                    <a:lnTo>
                      <a:pt x="1180" y="7546"/>
                    </a:lnTo>
                    <a:lnTo>
                      <a:pt x="1137" y="7558"/>
                    </a:lnTo>
                    <a:lnTo>
                      <a:pt x="1089" y="7570"/>
                    </a:lnTo>
                    <a:lnTo>
                      <a:pt x="1038" y="7581"/>
                    </a:lnTo>
                    <a:lnTo>
                      <a:pt x="984" y="7593"/>
                    </a:lnTo>
                    <a:lnTo>
                      <a:pt x="928" y="7604"/>
                    </a:lnTo>
                    <a:lnTo>
                      <a:pt x="868" y="7615"/>
                    </a:lnTo>
                    <a:lnTo>
                      <a:pt x="807" y="7625"/>
                    </a:lnTo>
                    <a:lnTo>
                      <a:pt x="745" y="7634"/>
                    </a:lnTo>
                    <a:lnTo>
                      <a:pt x="683" y="7642"/>
                    </a:lnTo>
                    <a:lnTo>
                      <a:pt x="620" y="7649"/>
                    </a:lnTo>
                    <a:lnTo>
                      <a:pt x="557" y="7654"/>
                    </a:lnTo>
                    <a:lnTo>
                      <a:pt x="496" y="7659"/>
                    </a:lnTo>
                    <a:lnTo>
                      <a:pt x="436" y="7661"/>
                    </a:lnTo>
                    <a:lnTo>
                      <a:pt x="377" y="7662"/>
                    </a:lnTo>
                    <a:lnTo>
                      <a:pt x="322" y="7661"/>
                    </a:lnTo>
                    <a:lnTo>
                      <a:pt x="268" y="7656"/>
                    </a:lnTo>
                    <a:lnTo>
                      <a:pt x="218" y="7651"/>
                    </a:lnTo>
                    <a:lnTo>
                      <a:pt x="172" y="7642"/>
                    </a:lnTo>
                    <a:lnTo>
                      <a:pt x="130" y="7632"/>
                    </a:lnTo>
                    <a:lnTo>
                      <a:pt x="93" y="7618"/>
                    </a:lnTo>
                    <a:lnTo>
                      <a:pt x="63" y="7601"/>
                    </a:lnTo>
                    <a:lnTo>
                      <a:pt x="37" y="7581"/>
                    </a:lnTo>
                    <a:lnTo>
                      <a:pt x="18" y="7558"/>
                    </a:lnTo>
                    <a:lnTo>
                      <a:pt x="5" y="7531"/>
                    </a:lnTo>
                    <a:lnTo>
                      <a:pt x="0" y="7501"/>
                    </a:lnTo>
                    <a:lnTo>
                      <a:pt x="3" y="7466"/>
                    </a:lnTo>
                    <a:lnTo>
                      <a:pt x="15" y="7428"/>
                    </a:lnTo>
                    <a:lnTo>
                      <a:pt x="34" y="7386"/>
                    </a:lnTo>
                    <a:lnTo>
                      <a:pt x="64" y="7339"/>
                    </a:lnTo>
                    <a:lnTo>
                      <a:pt x="116" y="7260"/>
                    </a:lnTo>
                    <a:lnTo>
                      <a:pt x="186" y="7148"/>
                    </a:lnTo>
                    <a:lnTo>
                      <a:pt x="270" y="7004"/>
                    </a:lnTo>
                    <a:lnTo>
                      <a:pt x="370" y="6831"/>
                    </a:lnTo>
                    <a:lnTo>
                      <a:pt x="482" y="6631"/>
                    </a:lnTo>
                    <a:lnTo>
                      <a:pt x="607" y="6408"/>
                    </a:lnTo>
                    <a:lnTo>
                      <a:pt x="742" y="6164"/>
                    </a:lnTo>
                    <a:lnTo>
                      <a:pt x="888" y="5900"/>
                    </a:lnTo>
                    <a:lnTo>
                      <a:pt x="1204" y="5323"/>
                    </a:lnTo>
                    <a:lnTo>
                      <a:pt x="1544" y="4698"/>
                    </a:lnTo>
                    <a:lnTo>
                      <a:pt x="1900" y="4045"/>
                    </a:lnTo>
                    <a:lnTo>
                      <a:pt x="2262" y="3381"/>
                    </a:lnTo>
                    <a:lnTo>
                      <a:pt x="2444" y="3052"/>
                    </a:lnTo>
                    <a:lnTo>
                      <a:pt x="2622" y="2726"/>
                    </a:lnTo>
                    <a:lnTo>
                      <a:pt x="2797" y="2408"/>
                    </a:lnTo>
                    <a:lnTo>
                      <a:pt x="2968" y="2100"/>
                    </a:lnTo>
                    <a:lnTo>
                      <a:pt x="3134" y="1803"/>
                    </a:lnTo>
                    <a:lnTo>
                      <a:pt x="3292" y="1521"/>
                    </a:lnTo>
                    <a:lnTo>
                      <a:pt x="3444" y="1255"/>
                    </a:lnTo>
                    <a:lnTo>
                      <a:pt x="3586" y="1007"/>
                    </a:lnTo>
                    <a:lnTo>
                      <a:pt x="3717" y="782"/>
                    </a:lnTo>
                    <a:lnTo>
                      <a:pt x="3838" y="579"/>
                    </a:lnTo>
                    <a:lnTo>
                      <a:pt x="3946" y="403"/>
                    </a:lnTo>
                    <a:lnTo>
                      <a:pt x="4039" y="256"/>
                    </a:lnTo>
                    <a:lnTo>
                      <a:pt x="4119" y="140"/>
                    </a:lnTo>
                    <a:lnTo>
                      <a:pt x="4183" y="58"/>
                    </a:lnTo>
                    <a:lnTo>
                      <a:pt x="4229" y="9"/>
                    </a:lnTo>
                    <a:lnTo>
                      <a:pt x="4255" y="0"/>
                    </a:lnTo>
                    <a:lnTo>
                      <a:pt x="4350" y="60"/>
                    </a:lnTo>
                    <a:lnTo>
                      <a:pt x="4463" y="131"/>
                    </a:lnTo>
                    <a:lnTo>
                      <a:pt x="4596" y="217"/>
                    </a:lnTo>
                    <a:lnTo>
                      <a:pt x="4747" y="313"/>
                    </a:lnTo>
                    <a:lnTo>
                      <a:pt x="5093" y="539"/>
                    </a:lnTo>
                    <a:lnTo>
                      <a:pt x="5490" y="797"/>
                    </a:lnTo>
                    <a:lnTo>
                      <a:pt x="5926" y="1084"/>
                    </a:lnTo>
                    <a:lnTo>
                      <a:pt x="6390" y="1390"/>
                    </a:lnTo>
                    <a:lnTo>
                      <a:pt x="6869" y="1706"/>
                    </a:lnTo>
                    <a:lnTo>
                      <a:pt x="7351" y="2026"/>
                    </a:lnTo>
                    <a:lnTo>
                      <a:pt x="7825" y="2343"/>
                    </a:lnTo>
                    <a:lnTo>
                      <a:pt x="8279" y="2645"/>
                    </a:lnTo>
                    <a:lnTo>
                      <a:pt x="8700" y="2928"/>
                    </a:lnTo>
                    <a:lnTo>
                      <a:pt x="9078" y="3183"/>
                    </a:lnTo>
                    <a:lnTo>
                      <a:pt x="9398" y="3401"/>
                    </a:lnTo>
                    <a:lnTo>
                      <a:pt x="9652" y="3575"/>
                    </a:lnTo>
                    <a:lnTo>
                      <a:pt x="9749" y="3643"/>
                    </a:lnTo>
                    <a:lnTo>
                      <a:pt x="9825" y="3697"/>
                    </a:lnTo>
                    <a:lnTo>
                      <a:pt x="9877" y="3736"/>
                    </a:lnTo>
                    <a:lnTo>
                      <a:pt x="9906" y="3760"/>
                    </a:lnTo>
                    <a:lnTo>
                      <a:pt x="9892" y="3779"/>
                    </a:lnTo>
                    <a:lnTo>
                      <a:pt x="9830" y="3818"/>
                    </a:lnTo>
                    <a:lnTo>
                      <a:pt x="9724" y="3875"/>
                    </a:lnTo>
                    <a:lnTo>
                      <a:pt x="9577" y="3948"/>
                    </a:lnTo>
                    <a:lnTo>
                      <a:pt x="9392" y="4036"/>
                    </a:lnTo>
                    <a:lnTo>
                      <a:pt x="9173" y="4137"/>
                    </a:lnTo>
                    <a:lnTo>
                      <a:pt x="8921" y="4252"/>
                    </a:lnTo>
                    <a:lnTo>
                      <a:pt x="8641" y="4378"/>
                    </a:lnTo>
                    <a:lnTo>
                      <a:pt x="8335" y="4513"/>
                    </a:lnTo>
                    <a:lnTo>
                      <a:pt x="8006" y="4657"/>
                    </a:lnTo>
                    <a:lnTo>
                      <a:pt x="7658" y="4810"/>
                    </a:lnTo>
                    <a:lnTo>
                      <a:pt x="7294" y="4968"/>
                    </a:lnTo>
                    <a:lnTo>
                      <a:pt x="6916" y="5131"/>
                    </a:lnTo>
                    <a:lnTo>
                      <a:pt x="6528" y="5298"/>
                    </a:lnTo>
                    <a:lnTo>
                      <a:pt x="6133" y="5468"/>
                    </a:lnTo>
                    <a:lnTo>
                      <a:pt x="5733" y="5639"/>
                    </a:lnTo>
                    <a:lnTo>
                      <a:pt x="4933" y="5978"/>
                    </a:lnTo>
                    <a:lnTo>
                      <a:pt x="4154" y="6309"/>
                    </a:lnTo>
                    <a:lnTo>
                      <a:pt x="3420" y="6619"/>
                    </a:lnTo>
                    <a:lnTo>
                      <a:pt x="2755" y="6898"/>
                    </a:lnTo>
                    <a:lnTo>
                      <a:pt x="2184" y="7138"/>
                    </a:lnTo>
                    <a:lnTo>
                      <a:pt x="1731" y="7327"/>
                    </a:lnTo>
                    <a:lnTo>
                      <a:pt x="1422" y="7456"/>
                    </a:lnTo>
                    <a:lnTo>
                      <a:pt x="1281" y="7514"/>
                    </a:lnTo>
                    <a:close/>
                  </a:path>
                </a:pathLst>
              </a:custGeom>
              <a:solidFill>
                <a:srgbClr val="A790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44" name="Freeform 439">
                <a:extLst>
                  <a:ext uri="{FF2B5EF4-FFF2-40B4-BE49-F238E27FC236}">
                    <a16:creationId xmlns:a16="http://schemas.microsoft.com/office/drawing/2014/main" id="{94E7EB9D-1DED-457A-B501-43CE4D453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6" y="1421"/>
                <a:ext cx="508" cy="392"/>
              </a:xfrm>
              <a:custGeom>
                <a:avLst/>
                <a:gdLst>
                  <a:gd name="T0" fmla="*/ 12 w 9654"/>
                  <a:gd name="T1" fmla="*/ 0 h 7459"/>
                  <a:gd name="T2" fmla="*/ 14 w 9654"/>
                  <a:gd name="T3" fmla="*/ 1 h 7459"/>
                  <a:gd name="T4" fmla="*/ 16 w 9654"/>
                  <a:gd name="T5" fmla="*/ 3 h 7459"/>
                  <a:gd name="T6" fmla="*/ 18 w 9654"/>
                  <a:gd name="T7" fmla="*/ 5 h 7459"/>
                  <a:gd name="T8" fmla="*/ 21 w 9654"/>
                  <a:gd name="T9" fmla="*/ 6 h 7459"/>
                  <a:gd name="T10" fmla="*/ 23 w 9654"/>
                  <a:gd name="T11" fmla="*/ 8 h 7459"/>
                  <a:gd name="T12" fmla="*/ 25 w 9654"/>
                  <a:gd name="T13" fmla="*/ 9 h 7459"/>
                  <a:gd name="T14" fmla="*/ 26 w 9654"/>
                  <a:gd name="T15" fmla="*/ 10 h 7459"/>
                  <a:gd name="T16" fmla="*/ 27 w 9654"/>
                  <a:gd name="T17" fmla="*/ 10 h 7459"/>
                  <a:gd name="T18" fmla="*/ 27 w 9654"/>
                  <a:gd name="T19" fmla="*/ 10 h 7459"/>
                  <a:gd name="T20" fmla="*/ 26 w 9654"/>
                  <a:gd name="T21" fmla="*/ 11 h 7459"/>
                  <a:gd name="T22" fmla="*/ 25 w 9654"/>
                  <a:gd name="T23" fmla="*/ 11 h 7459"/>
                  <a:gd name="T24" fmla="*/ 24 w 9654"/>
                  <a:gd name="T25" fmla="*/ 12 h 7459"/>
                  <a:gd name="T26" fmla="*/ 23 w 9654"/>
                  <a:gd name="T27" fmla="*/ 12 h 7459"/>
                  <a:gd name="T28" fmla="*/ 21 w 9654"/>
                  <a:gd name="T29" fmla="*/ 13 h 7459"/>
                  <a:gd name="T30" fmla="*/ 19 w 9654"/>
                  <a:gd name="T31" fmla="*/ 14 h 7459"/>
                  <a:gd name="T32" fmla="*/ 17 w 9654"/>
                  <a:gd name="T33" fmla="*/ 15 h 7459"/>
                  <a:gd name="T34" fmla="*/ 14 w 9654"/>
                  <a:gd name="T35" fmla="*/ 16 h 7459"/>
                  <a:gd name="T36" fmla="*/ 10 w 9654"/>
                  <a:gd name="T37" fmla="*/ 18 h 7459"/>
                  <a:gd name="T38" fmla="*/ 6 w 9654"/>
                  <a:gd name="T39" fmla="*/ 19 h 7459"/>
                  <a:gd name="T40" fmla="*/ 4 w 9654"/>
                  <a:gd name="T41" fmla="*/ 20 h 7459"/>
                  <a:gd name="T42" fmla="*/ 4 w 9654"/>
                  <a:gd name="T43" fmla="*/ 20 h 7459"/>
                  <a:gd name="T44" fmla="*/ 4 w 9654"/>
                  <a:gd name="T45" fmla="*/ 20 h 7459"/>
                  <a:gd name="T46" fmla="*/ 3 w 9654"/>
                  <a:gd name="T47" fmla="*/ 20 h 7459"/>
                  <a:gd name="T48" fmla="*/ 3 w 9654"/>
                  <a:gd name="T49" fmla="*/ 20 h 7459"/>
                  <a:gd name="T50" fmla="*/ 3 w 9654"/>
                  <a:gd name="T51" fmla="*/ 20 h 7459"/>
                  <a:gd name="T52" fmla="*/ 2 w 9654"/>
                  <a:gd name="T53" fmla="*/ 20 h 7459"/>
                  <a:gd name="T54" fmla="*/ 2 w 9654"/>
                  <a:gd name="T55" fmla="*/ 20 h 7459"/>
                  <a:gd name="T56" fmla="*/ 2 w 9654"/>
                  <a:gd name="T57" fmla="*/ 21 h 7459"/>
                  <a:gd name="T58" fmla="*/ 1 w 9654"/>
                  <a:gd name="T59" fmla="*/ 21 h 7459"/>
                  <a:gd name="T60" fmla="*/ 1 w 9654"/>
                  <a:gd name="T61" fmla="*/ 21 h 7459"/>
                  <a:gd name="T62" fmla="*/ 1 w 9654"/>
                  <a:gd name="T63" fmla="*/ 21 h 7459"/>
                  <a:gd name="T64" fmla="*/ 0 w 9654"/>
                  <a:gd name="T65" fmla="*/ 21 h 7459"/>
                  <a:gd name="T66" fmla="*/ 0 w 9654"/>
                  <a:gd name="T67" fmla="*/ 20 h 7459"/>
                  <a:gd name="T68" fmla="*/ 0 w 9654"/>
                  <a:gd name="T69" fmla="*/ 20 h 7459"/>
                  <a:gd name="T70" fmla="*/ 0 w 9654"/>
                  <a:gd name="T71" fmla="*/ 20 h 7459"/>
                  <a:gd name="T72" fmla="*/ 0 w 9654"/>
                  <a:gd name="T73" fmla="*/ 20 h 7459"/>
                  <a:gd name="T74" fmla="*/ 0 w 9654"/>
                  <a:gd name="T75" fmla="*/ 20 h 7459"/>
                  <a:gd name="T76" fmla="*/ 1 w 9654"/>
                  <a:gd name="T77" fmla="*/ 19 h 7459"/>
                  <a:gd name="T78" fmla="*/ 1 w 9654"/>
                  <a:gd name="T79" fmla="*/ 18 h 7459"/>
                  <a:gd name="T80" fmla="*/ 2 w 9654"/>
                  <a:gd name="T81" fmla="*/ 17 h 7459"/>
                  <a:gd name="T82" fmla="*/ 3 w 9654"/>
                  <a:gd name="T83" fmla="*/ 14 h 7459"/>
                  <a:gd name="T84" fmla="*/ 5 w 9654"/>
                  <a:gd name="T85" fmla="*/ 11 h 7459"/>
                  <a:gd name="T86" fmla="*/ 7 w 9654"/>
                  <a:gd name="T87" fmla="*/ 7 h 7459"/>
                  <a:gd name="T88" fmla="*/ 8 w 9654"/>
                  <a:gd name="T89" fmla="*/ 5 h 7459"/>
                  <a:gd name="T90" fmla="*/ 9 w 9654"/>
                  <a:gd name="T91" fmla="*/ 3 h 7459"/>
                  <a:gd name="T92" fmla="*/ 10 w 9654"/>
                  <a:gd name="T93" fmla="*/ 2 h 7459"/>
                  <a:gd name="T94" fmla="*/ 11 w 9654"/>
                  <a:gd name="T95" fmla="*/ 1 h 7459"/>
                  <a:gd name="T96" fmla="*/ 11 w 9654"/>
                  <a:gd name="T97" fmla="*/ 0 h 7459"/>
                  <a:gd name="T98" fmla="*/ 11 w 9654"/>
                  <a:gd name="T99" fmla="*/ 0 h 745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9654" h="7459">
                    <a:moveTo>
                      <a:pt x="4104" y="0"/>
                    </a:moveTo>
                    <a:lnTo>
                      <a:pt x="4310" y="132"/>
                    </a:lnTo>
                    <a:lnTo>
                      <a:pt x="4589" y="313"/>
                    </a:lnTo>
                    <a:lnTo>
                      <a:pt x="4929" y="535"/>
                    </a:lnTo>
                    <a:lnTo>
                      <a:pt x="5318" y="791"/>
                    </a:lnTo>
                    <a:lnTo>
                      <a:pt x="5746" y="1072"/>
                    </a:lnTo>
                    <a:lnTo>
                      <a:pt x="6199" y="1372"/>
                    </a:lnTo>
                    <a:lnTo>
                      <a:pt x="6668" y="1682"/>
                    </a:lnTo>
                    <a:lnTo>
                      <a:pt x="7141" y="1995"/>
                    </a:lnTo>
                    <a:lnTo>
                      <a:pt x="7605" y="2304"/>
                    </a:lnTo>
                    <a:lnTo>
                      <a:pt x="8049" y="2600"/>
                    </a:lnTo>
                    <a:lnTo>
                      <a:pt x="8463" y="2876"/>
                    </a:lnTo>
                    <a:lnTo>
                      <a:pt x="8832" y="3125"/>
                    </a:lnTo>
                    <a:lnTo>
                      <a:pt x="9148" y="3338"/>
                    </a:lnTo>
                    <a:lnTo>
                      <a:pt x="9398" y="3509"/>
                    </a:lnTo>
                    <a:lnTo>
                      <a:pt x="9494" y="3575"/>
                    </a:lnTo>
                    <a:lnTo>
                      <a:pt x="9570" y="3629"/>
                    </a:lnTo>
                    <a:lnTo>
                      <a:pt x="9623" y="3667"/>
                    </a:lnTo>
                    <a:lnTo>
                      <a:pt x="9654" y="3690"/>
                    </a:lnTo>
                    <a:lnTo>
                      <a:pt x="9642" y="3709"/>
                    </a:lnTo>
                    <a:lnTo>
                      <a:pt x="9585" y="3746"/>
                    </a:lnTo>
                    <a:lnTo>
                      <a:pt x="9485" y="3799"/>
                    </a:lnTo>
                    <a:lnTo>
                      <a:pt x="9346" y="3869"/>
                    </a:lnTo>
                    <a:lnTo>
                      <a:pt x="9172" y="3952"/>
                    </a:lnTo>
                    <a:lnTo>
                      <a:pt x="8964" y="4049"/>
                    </a:lnTo>
                    <a:lnTo>
                      <a:pt x="8726" y="4158"/>
                    </a:lnTo>
                    <a:lnTo>
                      <a:pt x="8461" y="4277"/>
                    </a:lnTo>
                    <a:lnTo>
                      <a:pt x="8170" y="4406"/>
                    </a:lnTo>
                    <a:lnTo>
                      <a:pt x="7859" y="4543"/>
                    </a:lnTo>
                    <a:lnTo>
                      <a:pt x="7528" y="4688"/>
                    </a:lnTo>
                    <a:lnTo>
                      <a:pt x="7182" y="4838"/>
                    </a:lnTo>
                    <a:lnTo>
                      <a:pt x="6823" y="4994"/>
                    </a:lnTo>
                    <a:lnTo>
                      <a:pt x="6454" y="5152"/>
                    </a:lnTo>
                    <a:lnTo>
                      <a:pt x="6079" y="5313"/>
                    </a:lnTo>
                    <a:lnTo>
                      <a:pt x="5698" y="5476"/>
                    </a:lnTo>
                    <a:lnTo>
                      <a:pt x="4938" y="5799"/>
                    </a:lnTo>
                    <a:lnTo>
                      <a:pt x="4196" y="6113"/>
                    </a:lnTo>
                    <a:lnTo>
                      <a:pt x="3497" y="6409"/>
                    </a:lnTo>
                    <a:lnTo>
                      <a:pt x="2863" y="6675"/>
                    </a:lnTo>
                    <a:lnTo>
                      <a:pt x="2319" y="6903"/>
                    </a:lnTo>
                    <a:lnTo>
                      <a:pt x="1887" y="7083"/>
                    </a:lnTo>
                    <a:lnTo>
                      <a:pt x="1590" y="7207"/>
                    </a:lnTo>
                    <a:lnTo>
                      <a:pt x="1453" y="7263"/>
                    </a:lnTo>
                    <a:lnTo>
                      <a:pt x="1424" y="7273"/>
                    </a:lnTo>
                    <a:lnTo>
                      <a:pt x="1389" y="7286"/>
                    </a:lnTo>
                    <a:lnTo>
                      <a:pt x="1348" y="7298"/>
                    </a:lnTo>
                    <a:lnTo>
                      <a:pt x="1302" y="7311"/>
                    </a:lnTo>
                    <a:lnTo>
                      <a:pt x="1250" y="7325"/>
                    </a:lnTo>
                    <a:lnTo>
                      <a:pt x="1195" y="7339"/>
                    </a:lnTo>
                    <a:lnTo>
                      <a:pt x="1136" y="7353"/>
                    </a:lnTo>
                    <a:lnTo>
                      <a:pt x="1072" y="7368"/>
                    </a:lnTo>
                    <a:lnTo>
                      <a:pt x="1007" y="7381"/>
                    </a:lnTo>
                    <a:lnTo>
                      <a:pt x="939" y="7394"/>
                    </a:lnTo>
                    <a:lnTo>
                      <a:pt x="870" y="7406"/>
                    </a:lnTo>
                    <a:lnTo>
                      <a:pt x="800" y="7419"/>
                    </a:lnTo>
                    <a:lnTo>
                      <a:pt x="729" y="7429"/>
                    </a:lnTo>
                    <a:lnTo>
                      <a:pt x="659" y="7438"/>
                    </a:lnTo>
                    <a:lnTo>
                      <a:pt x="589" y="7446"/>
                    </a:lnTo>
                    <a:lnTo>
                      <a:pt x="520" y="7453"/>
                    </a:lnTo>
                    <a:lnTo>
                      <a:pt x="454" y="7457"/>
                    </a:lnTo>
                    <a:lnTo>
                      <a:pt x="389" y="7459"/>
                    </a:lnTo>
                    <a:lnTo>
                      <a:pt x="328" y="7459"/>
                    </a:lnTo>
                    <a:lnTo>
                      <a:pt x="270" y="7457"/>
                    </a:lnTo>
                    <a:lnTo>
                      <a:pt x="216" y="7452"/>
                    </a:lnTo>
                    <a:lnTo>
                      <a:pt x="167" y="7443"/>
                    </a:lnTo>
                    <a:lnTo>
                      <a:pt x="123" y="7432"/>
                    </a:lnTo>
                    <a:lnTo>
                      <a:pt x="85" y="7418"/>
                    </a:lnTo>
                    <a:lnTo>
                      <a:pt x="54" y="7400"/>
                    </a:lnTo>
                    <a:lnTo>
                      <a:pt x="28" y="7379"/>
                    </a:lnTo>
                    <a:lnTo>
                      <a:pt x="11" y="7354"/>
                    </a:lnTo>
                    <a:lnTo>
                      <a:pt x="1" y="7326"/>
                    </a:lnTo>
                    <a:lnTo>
                      <a:pt x="0" y="7292"/>
                    </a:lnTo>
                    <a:lnTo>
                      <a:pt x="9" y="7254"/>
                    </a:lnTo>
                    <a:lnTo>
                      <a:pt x="27" y="7212"/>
                    </a:lnTo>
                    <a:lnTo>
                      <a:pt x="55" y="7165"/>
                    </a:lnTo>
                    <a:lnTo>
                      <a:pt x="105" y="7087"/>
                    </a:lnTo>
                    <a:lnTo>
                      <a:pt x="171" y="6976"/>
                    </a:lnTo>
                    <a:lnTo>
                      <a:pt x="254" y="6834"/>
                    </a:lnTo>
                    <a:lnTo>
                      <a:pt x="350" y="6666"/>
                    </a:lnTo>
                    <a:lnTo>
                      <a:pt x="459" y="6470"/>
                    </a:lnTo>
                    <a:lnTo>
                      <a:pt x="581" y="6252"/>
                    </a:lnTo>
                    <a:lnTo>
                      <a:pt x="713" y="6014"/>
                    </a:lnTo>
                    <a:lnTo>
                      <a:pt x="854" y="5756"/>
                    </a:lnTo>
                    <a:lnTo>
                      <a:pt x="1161" y="5194"/>
                    </a:lnTo>
                    <a:lnTo>
                      <a:pt x="1492" y="4585"/>
                    </a:lnTo>
                    <a:lnTo>
                      <a:pt x="1838" y="3949"/>
                    </a:lnTo>
                    <a:lnTo>
                      <a:pt x="2190" y="3302"/>
                    </a:lnTo>
                    <a:lnTo>
                      <a:pt x="2539" y="2664"/>
                    </a:lnTo>
                    <a:lnTo>
                      <a:pt x="2875" y="2054"/>
                    </a:lnTo>
                    <a:lnTo>
                      <a:pt x="3034" y="1764"/>
                    </a:lnTo>
                    <a:lnTo>
                      <a:pt x="3189" y="1489"/>
                    </a:lnTo>
                    <a:lnTo>
                      <a:pt x="3334" y="1229"/>
                    </a:lnTo>
                    <a:lnTo>
                      <a:pt x="3471" y="988"/>
                    </a:lnTo>
                    <a:lnTo>
                      <a:pt x="3597" y="767"/>
                    </a:lnTo>
                    <a:lnTo>
                      <a:pt x="3713" y="571"/>
                    </a:lnTo>
                    <a:lnTo>
                      <a:pt x="3816" y="399"/>
                    </a:lnTo>
                    <a:lnTo>
                      <a:pt x="3905" y="255"/>
                    </a:lnTo>
                    <a:lnTo>
                      <a:pt x="3980" y="140"/>
                    </a:lnTo>
                    <a:lnTo>
                      <a:pt x="4039" y="58"/>
                    </a:lnTo>
                    <a:lnTo>
                      <a:pt x="4080" y="10"/>
                    </a:lnTo>
                    <a:lnTo>
                      <a:pt x="4104" y="0"/>
                    </a:lnTo>
                    <a:close/>
                  </a:path>
                </a:pathLst>
              </a:custGeom>
              <a:solidFill>
                <a:srgbClr val="9F8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45" name="Freeform 440">
                <a:extLst>
                  <a:ext uri="{FF2B5EF4-FFF2-40B4-BE49-F238E27FC236}">
                    <a16:creationId xmlns:a16="http://schemas.microsoft.com/office/drawing/2014/main" id="{79919F78-B39B-4DB8-B000-EE7A7184E9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1437"/>
                <a:ext cx="461" cy="343"/>
              </a:xfrm>
              <a:custGeom>
                <a:avLst/>
                <a:gdLst>
                  <a:gd name="T0" fmla="*/ 13 w 8759"/>
                  <a:gd name="T1" fmla="*/ 14 h 6530"/>
                  <a:gd name="T2" fmla="*/ 10 w 8759"/>
                  <a:gd name="T3" fmla="*/ 15 h 6530"/>
                  <a:gd name="T4" fmla="*/ 9 w 8759"/>
                  <a:gd name="T5" fmla="*/ 15 h 6530"/>
                  <a:gd name="T6" fmla="*/ 7 w 8759"/>
                  <a:gd name="T7" fmla="*/ 16 h 6530"/>
                  <a:gd name="T8" fmla="*/ 5 w 8759"/>
                  <a:gd name="T9" fmla="*/ 17 h 6530"/>
                  <a:gd name="T10" fmla="*/ 4 w 8759"/>
                  <a:gd name="T11" fmla="*/ 17 h 6530"/>
                  <a:gd name="T12" fmla="*/ 2 w 8759"/>
                  <a:gd name="T13" fmla="*/ 18 h 6530"/>
                  <a:gd name="T14" fmla="*/ 1 w 8759"/>
                  <a:gd name="T15" fmla="*/ 18 h 6530"/>
                  <a:gd name="T16" fmla="*/ 0 w 8759"/>
                  <a:gd name="T17" fmla="*/ 18 h 6530"/>
                  <a:gd name="T18" fmla="*/ 0 w 8759"/>
                  <a:gd name="T19" fmla="*/ 18 h 6530"/>
                  <a:gd name="T20" fmla="*/ 0 w 8759"/>
                  <a:gd name="T21" fmla="*/ 17 h 6530"/>
                  <a:gd name="T22" fmla="*/ 0 w 8759"/>
                  <a:gd name="T23" fmla="*/ 16 h 6530"/>
                  <a:gd name="T24" fmla="*/ 1 w 8759"/>
                  <a:gd name="T25" fmla="*/ 15 h 6530"/>
                  <a:gd name="T26" fmla="*/ 1 w 8759"/>
                  <a:gd name="T27" fmla="*/ 14 h 6530"/>
                  <a:gd name="T28" fmla="*/ 2 w 8759"/>
                  <a:gd name="T29" fmla="*/ 13 h 6530"/>
                  <a:gd name="T30" fmla="*/ 3 w 8759"/>
                  <a:gd name="T31" fmla="*/ 12 h 6530"/>
                  <a:gd name="T32" fmla="*/ 4 w 8759"/>
                  <a:gd name="T33" fmla="*/ 10 h 6530"/>
                  <a:gd name="T34" fmla="*/ 5 w 8759"/>
                  <a:gd name="T35" fmla="*/ 9 h 6530"/>
                  <a:gd name="T36" fmla="*/ 5 w 8759"/>
                  <a:gd name="T37" fmla="*/ 8 h 6530"/>
                  <a:gd name="T38" fmla="*/ 6 w 8759"/>
                  <a:gd name="T39" fmla="*/ 7 h 6530"/>
                  <a:gd name="T40" fmla="*/ 6 w 8759"/>
                  <a:gd name="T41" fmla="*/ 5 h 6530"/>
                  <a:gd name="T42" fmla="*/ 7 w 8759"/>
                  <a:gd name="T43" fmla="*/ 4 h 6530"/>
                  <a:gd name="T44" fmla="*/ 7 w 8759"/>
                  <a:gd name="T45" fmla="*/ 4 h 6530"/>
                  <a:gd name="T46" fmla="*/ 8 w 8759"/>
                  <a:gd name="T47" fmla="*/ 3 h 6530"/>
                  <a:gd name="T48" fmla="*/ 8 w 8759"/>
                  <a:gd name="T49" fmla="*/ 3 h 6530"/>
                  <a:gd name="T50" fmla="*/ 8 w 8759"/>
                  <a:gd name="T51" fmla="*/ 2 h 6530"/>
                  <a:gd name="T52" fmla="*/ 9 w 8759"/>
                  <a:gd name="T53" fmla="*/ 2 h 6530"/>
                  <a:gd name="T54" fmla="*/ 9 w 8759"/>
                  <a:gd name="T55" fmla="*/ 1 h 6530"/>
                  <a:gd name="T56" fmla="*/ 9 w 8759"/>
                  <a:gd name="T57" fmla="*/ 1 h 6530"/>
                  <a:gd name="T58" fmla="*/ 9 w 8759"/>
                  <a:gd name="T59" fmla="*/ 1 h 6530"/>
                  <a:gd name="T60" fmla="*/ 10 w 8759"/>
                  <a:gd name="T61" fmla="*/ 0 h 6530"/>
                  <a:gd name="T62" fmla="*/ 10 w 8759"/>
                  <a:gd name="T63" fmla="*/ 0 h 6530"/>
                  <a:gd name="T64" fmla="*/ 10 w 8759"/>
                  <a:gd name="T65" fmla="*/ 0 h 6530"/>
                  <a:gd name="T66" fmla="*/ 11 w 8759"/>
                  <a:gd name="T67" fmla="*/ 0 h 6530"/>
                  <a:gd name="T68" fmla="*/ 11 w 8759"/>
                  <a:gd name="T69" fmla="*/ 0 h 6530"/>
                  <a:gd name="T70" fmla="*/ 12 w 8759"/>
                  <a:gd name="T71" fmla="*/ 1 h 6530"/>
                  <a:gd name="T72" fmla="*/ 14 w 8759"/>
                  <a:gd name="T73" fmla="*/ 2 h 6530"/>
                  <a:gd name="T74" fmla="*/ 16 w 8759"/>
                  <a:gd name="T75" fmla="*/ 3 h 6530"/>
                  <a:gd name="T76" fmla="*/ 17 w 8759"/>
                  <a:gd name="T77" fmla="*/ 4 h 6530"/>
                  <a:gd name="T78" fmla="*/ 19 w 8759"/>
                  <a:gd name="T79" fmla="*/ 5 h 6530"/>
                  <a:gd name="T80" fmla="*/ 21 w 8759"/>
                  <a:gd name="T81" fmla="*/ 6 h 6530"/>
                  <a:gd name="T82" fmla="*/ 22 w 8759"/>
                  <a:gd name="T83" fmla="*/ 7 h 6530"/>
                  <a:gd name="T84" fmla="*/ 23 w 8759"/>
                  <a:gd name="T85" fmla="*/ 8 h 6530"/>
                  <a:gd name="T86" fmla="*/ 24 w 8759"/>
                  <a:gd name="T87" fmla="*/ 9 h 6530"/>
                  <a:gd name="T88" fmla="*/ 24 w 8759"/>
                  <a:gd name="T89" fmla="*/ 9 h 6530"/>
                  <a:gd name="T90" fmla="*/ 24 w 8759"/>
                  <a:gd name="T91" fmla="*/ 9 h 6530"/>
                  <a:gd name="T92" fmla="*/ 23 w 8759"/>
                  <a:gd name="T93" fmla="*/ 10 h 6530"/>
                  <a:gd name="T94" fmla="*/ 22 w 8759"/>
                  <a:gd name="T95" fmla="*/ 10 h 6530"/>
                  <a:gd name="T96" fmla="*/ 21 w 8759"/>
                  <a:gd name="T97" fmla="*/ 10 h 6530"/>
                  <a:gd name="T98" fmla="*/ 20 w 8759"/>
                  <a:gd name="T99" fmla="*/ 11 h 6530"/>
                  <a:gd name="T100" fmla="*/ 18 w 8759"/>
                  <a:gd name="T101" fmla="*/ 12 h 6530"/>
                  <a:gd name="T102" fmla="*/ 16 w 8759"/>
                  <a:gd name="T103" fmla="*/ 12 h 6530"/>
                  <a:gd name="T104" fmla="*/ 15 w 8759"/>
                  <a:gd name="T105" fmla="*/ 13 h 6530"/>
                  <a:gd name="T106" fmla="*/ 14 w 8759"/>
                  <a:gd name="T107" fmla="*/ 13 h 653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8759" h="6530">
                    <a:moveTo>
                      <a:pt x="4849" y="4881"/>
                    </a:moveTo>
                    <a:lnTo>
                      <a:pt x="4720" y="4936"/>
                    </a:lnTo>
                    <a:lnTo>
                      <a:pt x="4514" y="5024"/>
                    </a:lnTo>
                    <a:lnTo>
                      <a:pt x="4245" y="5139"/>
                    </a:lnTo>
                    <a:lnTo>
                      <a:pt x="3922" y="5274"/>
                    </a:lnTo>
                    <a:lnTo>
                      <a:pt x="3744" y="5349"/>
                    </a:lnTo>
                    <a:lnTo>
                      <a:pt x="3557" y="5425"/>
                    </a:lnTo>
                    <a:lnTo>
                      <a:pt x="3363" y="5504"/>
                    </a:lnTo>
                    <a:lnTo>
                      <a:pt x="3161" y="5586"/>
                    </a:lnTo>
                    <a:lnTo>
                      <a:pt x="2955" y="5668"/>
                    </a:lnTo>
                    <a:lnTo>
                      <a:pt x="2747" y="5750"/>
                    </a:lnTo>
                    <a:lnTo>
                      <a:pt x="2535" y="5832"/>
                    </a:lnTo>
                    <a:lnTo>
                      <a:pt x="2323" y="5912"/>
                    </a:lnTo>
                    <a:lnTo>
                      <a:pt x="2112" y="5991"/>
                    </a:lnTo>
                    <a:lnTo>
                      <a:pt x="1904" y="6068"/>
                    </a:lnTo>
                    <a:lnTo>
                      <a:pt x="1698" y="6141"/>
                    </a:lnTo>
                    <a:lnTo>
                      <a:pt x="1499" y="6209"/>
                    </a:lnTo>
                    <a:lnTo>
                      <a:pt x="1305" y="6274"/>
                    </a:lnTo>
                    <a:lnTo>
                      <a:pt x="1120" y="6332"/>
                    </a:lnTo>
                    <a:lnTo>
                      <a:pt x="944" y="6385"/>
                    </a:lnTo>
                    <a:lnTo>
                      <a:pt x="778" y="6430"/>
                    </a:lnTo>
                    <a:lnTo>
                      <a:pt x="625" y="6469"/>
                    </a:lnTo>
                    <a:lnTo>
                      <a:pt x="485" y="6499"/>
                    </a:lnTo>
                    <a:lnTo>
                      <a:pt x="361" y="6519"/>
                    </a:lnTo>
                    <a:lnTo>
                      <a:pt x="253" y="6530"/>
                    </a:lnTo>
                    <a:lnTo>
                      <a:pt x="162" y="6530"/>
                    </a:lnTo>
                    <a:lnTo>
                      <a:pt x="91" y="6520"/>
                    </a:lnTo>
                    <a:lnTo>
                      <a:pt x="41" y="6498"/>
                    </a:lnTo>
                    <a:lnTo>
                      <a:pt x="13" y="6463"/>
                    </a:lnTo>
                    <a:lnTo>
                      <a:pt x="1" y="6417"/>
                    </a:lnTo>
                    <a:lnTo>
                      <a:pt x="0" y="6360"/>
                    </a:lnTo>
                    <a:lnTo>
                      <a:pt x="8" y="6291"/>
                    </a:lnTo>
                    <a:lnTo>
                      <a:pt x="25" y="6212"/>
                    </a:lnTo>
                    <a:lnTo>
                      <a:pt x="50" y="6124"/>
                    </a:lnTo>
                    <a:lnTo>
                      <a:pt x="83" y="6027"/>
                    </a:lnTo>
                    <a:lnTo>
                      <a:pt x="122" y="5923"/>
                    </a:lnTo>
                    <a:lnTo>
                      <a:pt x="168" y="5810"/>
                    </a:lnTo>
                    <a:lnTo>
                      <a:pt x="220" y="5691"/>
                    </a:lnTo>
                    <a:lnTo>
                      <a:pt x="278" y="5566"/>
                    </a:lnTo>
                    <a:lnTo>
                      <a:pt x="340" y="5437"/>
                    </a:lnTo>
                    <a:lnTo>
                      <a:pt x="407" y="5304"/>
                    </a:lnTo>
                    <a:lnTo>
                      <a:pt x="476" y="5165"/>
                    </a:lnTo>
                    <a:lnTo>
                      <a:pt x="550" y="5026"/>
                    </a:lnTo>
                    <a:lnTo>
                      <a:pt x="626" y="4884"/>
                    </a:lnTo>
                    <a:lnTo>
                      <a:pt x="703" y="4740"/>
                    </a:lnTo>
                    <a:lnTo>
                      <a:pt x="782" y="4596"/>
                    </a:lnTo>
                    <a:lnTo>
                      <a:pt x="862" y="4452"/>
                    </a:lnTo>
                    <a:lnTo>
                      <a:pt x="943" y="4310"/>
                    </a:lnTo>
                    <a:lnTo>
                      <a:pt x="1023" y="4169"/>
                    </a:lnTo>
                    <a:lnTo>
                      <a:pt x="1179" y="3894"/>
                    </a:lnTo>
                    <a:lnTo>
                      <a:pt x="1329" y="3636"/>
                    </a:lnTo>
                    <a:lnTo>
                      <a:pt x="1466" y="3399"/>
                    </a:lnTo>
                    <a:lnTo>
                      <a:pt x="1587" y="3190"/>
                    </a:lnTo>
                    <a:lnTo>
                      <a:pt x="1639" y="3098"/>
                    </a:lnTo>
                    <a:lnTo>
                      <a:pt x="1685" y="3015"/>
                    </a:lnTo>
                    <a:lnTo>
                      <a:pt x="1726" y="2943"/>
                    </a:lnTo>
                    <a:lnTo>
                      <a:pt x="1759" y="2880"/>
                    </a:lnTo>
                    <a:lnTo>
                      <a:pt x="1845" y="2716"/>
                    </a:lnTo>
                    <a:lnTo>
                      <a:pt x="1930" y="2556"/>
                    </a:lnTo>
                    <a:lnTo>
                      <a:pt x="2014" y="2399"/>
                    </a:lnTo>
                    <a:lnTo>
                      <a:pt x="2096" y="2249"/>
                    </a:lnTo>
                    <a:lnTo>
                      <a:pt x="2175" y="2104"/>
                    </a:lnTo>
                    <a:lnTo>
                      <a:pt x="2254" y="1965"/>
                    </a:lnTo>
                    <a:lnTo>
                      <a:pt x="2329" y="1832"/>
                    </a:lnTo>
                    <a:lnTo>
                      <a:pt x="2402" y="1707"/>
                    </a:lnTo>
                    <a:lnTo>
                      <a:pt x="2471" y="1588"/>
                    </a:lnTo>
                    <a:lnTo>
                      <a:pt x="2536" y="1478"/>
                    </a:lnTo>
                    <a:lnTo>
                      <a:pt x="2597" y="1378"/>
                    </a:lnTo>
                    <a:lnTo>
                      <a:pt x="2653" y="1286"/>
                    </a:lnTo>
                    <a:lnTo>
                      <a:pt x="2706" y="1205"/>
                    </a:lnTo>
                    <a:lnTo>
                      <a:pt x="2752" y="1134"/>
                    </a:lnTo>
                    <a:lnTo>
                      <a:pt x="2793" y="1073"/>
                    </a:lnTo>
                    <a:lnTo>
                      <a:pt x="2827" y="1024"/>
                    </a:lnTo>
                    <a:lnTo>
                      <a:pt x="2847" y="998"/>
                    </a:lnTo>
                    <a:lnTo>
                      <a:pt x="2866" y="968"/>
                    </a:lnTo>
                    <a:lnTo>
                      <a:pt x="2888" y="934"/>
                    </a:lnTo>
                    <a:lnTo>
                      <a:pt x="2911" y="897"/>
                    </a:lnTo>
                    <a:lnTo>
                      <a:pt x="2961" y="814"/>
                    </a:lnTo>
                    <a:lnTo>
                      <a:pt x="3015" y="724"/>
                    </a:lnTo>
                    <a:lnTo>
                      <a:pt x="3045" y="677"/>
                    </a:lnTo>
                    <a:lnTo>
                      <a:pt x="3074" y="629"/>
                    </a:lnTo>
                    <a:lnTo>
                      <a:pt x="3106" y="580"/>
                    </a:lnTo>
                    <a:lnTo>
                      <a:pt x="3139" y="531"/>
                    </a:lnTo>
                    <a:lnTo>
                      <a:pt x="3172" y="482"/>
                    </a:lnTo>
                    <a:lnTo>
                      <a:pt x="3206" y="433"/>
                    </a:lnTo>
                    <a:lnTo>
                      <a:pt x="3242" y="385"/>
                    </a:lnTo>
                    <a:lnTo>
                      <a:pt x="3279" y="339"/>
                    </a:lnTo>
                    <a:lnTo>
                      <a:pt x="3316" y="294"/>
                    </a:lnTo>
                    <a:lnTo>
                      <a:pt x="3355" y="250"/>
                    </a:lnTo>
                    <a:lnTo>
                      <a:pt x="3394" y="209"/>
                    </a:lnTo>
                    <a:lnTo>
                      <a:pt x="3433" y="171"/>
                    </a:lnTo>
                    <a:lnTo>
                      <a:pt x="3474" y="135"/>
                    </a:lnTo>
                    <a:lnTo>
                      <a:pt x="3515" y="103"/>
                    </a:lnTo>
                    <a:lnTo>
                      <a:pt x="3557" y="75"/>
                    </a:lnTo>
                    <a:lnTo>
                      <a:pt x="3600" y="50"/>
                    </a:lnTo>
                    <a:lnTo>
                      <a:pt x="3644" y="29"/>
                    </a:lnTo>
                    <a:lnTo>
                      <a:pt x="3688" y="15"/>
                    </a:lnTo>
                    <a:lnTo>
                      <a:pt x="3733" y="5"/>
                    </a:lnTo>
                    <a:lnTo>
                      <a:pt x="3778" y="0"/>
                    </a:lnTo>
                    <a:lnTo>
                      <a:pt x="3823" y="2"/>
                    </a:lnTo>
                    <a:lnTo>
                      <a:pt x="3871" y="9"/>
                    </a:lnTo>
                    <a:lnTo>
                      <a:pt x="3917" y="23"/>
                    </a:lnTo>
                    <a:lnTo>
                      <a:pt x="3964" y="44"/>
                    </a:lnTo>
                    <a:lnTo>
                      <a:pt x="4031" y="81"/>
                    </a:lnTo>
                    <a:lnTo>
                      <a:pt x="4120" y="131"/>
                    </a:lnTo>
                    <a:lnTo>
                      <a:pt x="4229" y="192"/>
                    </a:lnTo>
                    <a:lnTo>
                      <a:pt x="4355" y="266"/>
                    </a:lnTo>
                    <a:lnTo>
                      <a:pt x="4498" y="349"/>
                    </a:lnTo>
                    <a:lnTo>
                      <a:pt x="4656" y="442"/>
                    </a:lnTo>
                    <a:lnTo>
                      <a:pt x="4826" y="542"/>
                    </a:lnTo>
                    <a:lnTo>
                      <a:pt x="5008" y="652"/>
                    </a:lnTo>
                    <a:lnTo>
                      <a:pt x="5200" y="766"/>
                    </a:lnTo>
                    <a:lnTo>
                      <a:pt x="5401" y="888"/>
                    </a:lnTo>
                    <a:lnTo>
                      <a:pt x="5608" y="1014"/>
                    </a:lnTo>
                    <a:lnTo>
                      <a:pt x="5821" y="1144"/>
                    </a:lnTo>
                    <a:lnTo>
                      <a:pt x="6037" y="1277"/>
                    </a:lnTo>
                    <a:lnTo>
                      <a:pt x="6255" y="1412"/>
                    </a:lnTo>
                    <a:lnTo>
                      <a:pt x="6474" y="1549"/>
                    </a:lnTo>
                    <a:lnTo>
                      <a:pt x="6692" y="1686"/>
                    </a:lnTo>
                    <a:lnTo>
                      <a:pt x="6907" y="1823"/>
                    </a:lnTo>
                    <a:lnTo>
                      <a:pt x="7119" y="1958"/>
                    </a:lnTo>
                    <a:lnTo>
                      <a:pt x="7323" y="2091"/>
                    </a:lnTo>
                    <a:lnTo>
                      <a:pt x="7521" y="2221"/>
                    </a:lnTo>
                    <a:lnTo>
                      <a:pt x="7710" y="2347"/>
                    </a:lnTo>
                    <a:lnTo>
                      <a:pt x="7888" y="2469"/>
                    </a:lnTo>
                    <a:lnTo>
                      <a:pt x="8055" y="2584"/>
                    </a:lnTo>
                    <a:lnTo>
                      <a:pt x="8208" y="2692"/>
                    </a:lnTo>
                    <a:lnTo>
                      <a:pt x="8345" y="2793"/>
                    </a:lnTo>
                    <a:lnTo>
                      <a:pt x="8465" y="2887"/>
                    </a:lnTo>
                    <a:lnTo>
                      <a:pt x="8567" y="2969"/>
                    </a:lnTo>
                    <a:lnTo>
                      <a:pt x="8649" y="3042"/>
                    </a:lnTo>
                    <a:lnTo>
                      <a:pt x="8709" y="3104"/>
                    </a:lnTo>
                    <a:lnTo>
                      <a:pt x="8747" y="3154"/>
                    </a:lnTo>
                    <a:lnTo>
                      <a:pt x="8759" y="3190"/>
                    </a:lnTo>
                    <a:lnTo>
                      <a:pt x="8745" y="3214"/>
                    </a:lnTo>
                    <a:lnTo>
                      <a:pt x="8717" y="3247"/>
                    </a:lnTo>
                    <a:lnTo>
                      <a:pt x="8676" y="3283"/>
                    </a:lnTo>
                    <a:lnTo>
                      <a:pt x="8623" y="3320"/>
                    </a:lnTo>
                    <a:lnTo>
                      <a:pt x="8559" y="3361"/>
                    </a:lnTo>
                    <a:lnTo>
                      <a:pt x="8483" y="3403"/>
                    </a:lnTo>
                    <a:lnTo>
                      <a:pt x="8398" y="3448"/>
                    </a:lnTo>
                    <a:lnTo>
                      <a:pt x="8303" y="3495"/>
                    </a:lnTo>
                    <a:lnTo>
                      <a:pt x="8198" y="3543"/>
                    </a:lnTo>
                    <a:lnTo>
                      <a:pt x="8087" y="3594"/>
                    </a:lnTo>
                    <a:lnTo>
                      <a:pt x="7968" y="3646"/>
                    </a:lnTo>
                    <a:lnTo>
                      <a:pt x="7842" y="3698"/>
                    </a:lnTo>
                    <a:lnTo>
                      <a:pt x="7710" y="3753"/>
                    </a:lnTo>
                    <a:lnTo>
                      <a:pt x="7573" y="3808"/>
                    </a:lnTo>
                    <a:lnTo>
                      <a:pt x="7431" y="3865"/>
                    </a:lnTo>
                    <a:lnTo>
                      <a:pt x="7284" y="3922"/>
                    </a:lnTo>
                    <a:lnTo>
                      <a:pt x="7135" y="3979"/>
                    </a:lnTo>
                    <a:lnTo>
                      <a:pt x="6830" y="4097"/>
                    </a:lnTo>
                    <a:lnTo>
                      <a:pt x="6519" y="4215"/>
                    </a:lnTo>
                    <a:lnTo>
                      <a:pt x="6208" y="4332"/>
                    </a:lnTo>
                    <a:lnTo>
                      <a:pt x="5902" y="4450"/>
                    </a:lnTo>
                    <a:lnTo>
                      <a:pt x="5754" y="4507"/>
                    </a:lnTo>
                    <a:lnTo>
                      <a:pt x="5609" y="4564"/>
                    </a:lnTo>
                    <a:lnTo>
                      <a:pt x="5467" y="4620"/>
                    </a:lnTo>
                    <a:lnTo>
                      <a:pt x="5331" y="4675"/>
                    </a:lnTo>
                    <a:lnTo>
                      <a:pt x="5201" y="4728"/>
                    </a:lnTo>
                    <a:lnTo>
                      <a:pt x="5076" y="4781"/>
                    </a:lnTo>
                    <a:lnTo>
                      <a:pt x="4959" y="4832"/>
                    </a:lnTo>
                    <a:lnTo>
                      <a:pt x="4849" y="4881"/>
                    </a:lnTo>
                    <a:close/>
                  </a:path>
                </a:pathLst>
              </a:custGeom>
              <a:solidFill>
                <a:srgbClr val="9F8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46" name="Freeform 441">
                <a:extLst>
                  <a:ext uri="{FF2B5EF4-FFF2-40B4-BE49-F238E27FC236}">
                    <a16:creationId xmlns:a16="http://schemas.microsoft.com/office/drawing/2014/main" id="{AED7F0D0-F4C4-45C6-A294-67E005DAE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1435"/>
                <a:ext cx="439" cy="331"/>
              </a:xfrm>
              <a:custGeom>
                <a:avLst/>
                <a:gdLst>
                  <a:gd name="T0" fmla="*/ 0 w 8339"/>
                  <a:gd name="T1" fmla="*/ 17 h 6297"/>
                  <a:gd name="T2" fmla="*/ 0 w 8339"/>
                  <a:gd name="T3" fmla="*/ 16 h 6297"/>
                  <a:gd name="T4" fmla="*/ 0 w 8339"/>
                  <a:gd name="T5" fmla="*/ 16 h 6297"/>
                  <a:gd name="T6" fmla="*/ 1 w 8339"/>
                  <a:gd name="T7" fmla="*/ 15 h 6297"/>
                  <a:gd name="T8" fmla="*/ 1 w 8339"/>
                  <a:gd name="T9" fmla="*/ 13 h 6297"/>
                  <a:gd name="T10" fmla="*/ 2 w 8339"/>
                  <a:gd name="T11" fmla="*/ 12 h 6297"/>
                  <a:gd name="T12" fmla="*/ 3 w 8339"/>
                  <a:gd name="T13" fmla="*/ 11 h 6297"/>
                  <a:gd name="T14" fmla="*/ 4 w 8339"/>
                  <a:gd name="T15" fmla="*/ 9 h 6297"/>
                  <a:gd name="T16" fmla="*/ 4 w 8339"/>
                  <a:gd name="T17" fmla="*/ 8 h 6297"/>
                  <a:gd name="T18" fmla="*/ 5 w 8339"/>
                  <a:gd name="T19" fmla="*/ 8 h 6297"/>
                  <a:gd name="T20" fmla="*/ 5 w 8339"/>
                  <a:gd name="T21" fmla="*/ 6 h 6297"/>
                  <a:gd name="T22" fmla="*/ 6 w 8339"/>
                  <a:gd name="T23" fmla="*/ 5 h 6297"/>
                  <a:gd name="T24" fmla="*/ 7 w 8339"/>
                  <a:gd name="T25" fmla="*/ 4 h 6297"/>
                  <a:gd name="T26" fmla="*/ 7 w 8339"/>
                  <a:gd name="T27" fmla="*/ 3 h 6297"/>
                  <a:gd name="T28" fmla="*/ 7 w 8339"/>
                  <a:gd name="T29" fmla="*/ 3 h 6297"/>
                  <a:gd name="T30" fmla="*/ 8 w 8339"/>
                  <a:gd name="T31" fmla="*/ 3 h 6297"/>
                  <a:gd name="T32" fmla="*/ 8 w 8339"/>
                  <a:gd name="T33" fmla="*/ 2 h 6297"/>
                  <a:gd name="T34" fmla="*/ 8 w 8339"/>
                  <a:gd name="T35" fmla="*/ 2 h 6297"/>
                  <a:gd name="T36" fmla="*/ 9 w 8339"/>
                  <a:gd name="T37" fmla="*/ 1 h 6297"/>
                  <a:gd name="T38" fmla="*/ 9 w 8339"/>
                  <a:gd name="T39" fmla="*/ 1 h 6297"/>
                  <a:gd name="T40" fmla="*/ 9 w 8339"/>
                  <a:gd name="T41" fmla="*/ 0 h 6297"/>
                  <a:gd name="T42" fmla="*/ 9 w 8339"/>
                  <a:gd name="T43" fmla="*/ 0 h 6297"/>
                  <a:gd name="T44" fmla="*/ 10 w 8339"/>
                  <a:gd name="T45" fmla="*/ 0 h 6297"/>
                  <a:gd name="T46" fmla="*/ 10 w 8339"/>
                  <a:gd name="T47" fmla="*/ 0 h 6297"/>
                  <a:gd name="T48" fmla="*/ 11 w 8339"/>
                  <a:gd name="T49" fmla="*/ 0 h 6297"/>
                  <a:gd name="T50" fmla="*/ 11 w 8339"/>
                  <a:gd name="T51" fmla="*/ 1 h 6297"/>
                  <a:gd name="T52" fmla="*/ 12 w 8339"/>
                  <a:gd name="T53" fmla="*/ 1 h 6297"/>
                  <a:gd name="T54" fmla="*/ 14 w 8339"/>
                  <a:gd name="T55" fmla="*/ 2 h 6297"/>
                  <a:gd name="T56" fmla="*/ 15 w 8339"/>
                  <a:gd name="T57" fmla="*/ 3 h 6297"/>
                  <a:gd name="T58" fmla="*/ 17 w 8339"/>
                  <a:gd name="T59" fmla="*/ 4 h 6297"/>
                  <a:gd name="T60" fmla="*/ 19 w 8339"/>
                  <a:gd name="T61" fmla="*/ 5 h 6297"/>
                  <a:gd name="T62" fmla="*/ 20 w 8339"/>
                  <a:gd name="T63" fmla="*/ 6 h 6297"/>
                  <a:gd name="T64" fmla="*/ 22 w 8339"/>
                  <a:gd name="T65" fmla="*/ 7 h 6297"/>
                  <a:gd name="T66" fmla="*/ 23 w 8339"/>
                  <a:gd name="T67" fmla="*/ 8 h 6297"/>
                  <a:gd name="T68" fmla="*/ 23 w 8339"/>
                  <a:gd name="T69" fmla="*/ 8 h 6297"/>
                  <a:gd name="T70" fmla="*/ 23 w 8339"/>
                  <a:gd name="T71" fmla="*/ 9 h 6297"/>
                  <a:gd name="T72" fmla="*/ 23 w 8339"/>
                  <a:gd name="T73" fmla="*/ 9 h 6297"/>
                  <a:gd name="T74" fmla="*/ 22 w 8339"/>
                  <a:gd name="T75" fmla="*/ 9 h 6297"/>
                  <a:gd name="T76" fmla="*/ 21 w 8339"/>
                  <a:gd name="T77" fmla="*/ 10 h 6297"/>
                  <a:gd name="T78" fmla="*/ 20 w 8339"/>
                  <a:gd name="T79" fmla="*/ 10 h 6297"/>
                  <a:gd name="T80" fmla="*/ 19 w 8339"/>
                  <a:gd name="T81" fmla="*/ 11 h 6297"/>
                  <a:gd name="T82" fmla="*/ 16 w 8339"/>
                  <a:gd name="T83" fmla="*/ 12 h 6297"/>
                  <a:gd name="T84" fmla="*/ 15 w 8339"/>
                  <a:gd name="T85" fmla="*/ 12 h 6297"/>
                  <a:gd name="T86" fmla="*/ 13 w 8339"/>
                  <a:gd name="T87" fmla="*/ 13 h 6297"/>
                  <a:gd name="T88" fmla="*/ 12 w 8339"/>
                  <a:gd name="T89" fmla="*/ 13 h 6297"/>
                  <a:gd name="T90" fmla="*/ 11 w 8339"/>
                  <a:gd name="T91" fmla="*/ 14 h 6297"/>
                  <a:gd name="T92" fmla="*/ 9 w 8339"/>
                  <a:gd name="T93" fmla="*/ 15 h 6297"/>
                  <a:gd name="T94" fmla="*/ 8 w 8339"/>
                  <a:gd name="T95" fmla="*/ 15 h 6297"/>
                  <a:gd name="T96" fmla="*/ 6 w 8339"/>
                  <a:gd name="T97" fmla="*/ 16 h 6297"/>
                  <a:gd name="T98" fmla="*/ 4 w 8339"/>
                  <a:gd name="T99" fmla="*/ 16 h 6297"/>
                  <a:gd name="T100" fmla="*/ 3 w 8339"/>
                  <a:gd name="T101" fmla="*/ 17 h 6297"/>
                  <a:gd name="T102" fmla="*/ 2 w 8339"/>
                  <a:gd name="T103" fmla="*/ 17 h 6297"/>
                  <a:gd name="T104" fmla="*/ 1 w 8339"/>
                  <a:gd name="T105" fmla="*/ 17 h 6297"/>
                  <a:gd name="T106" fmla="*/ 0 w 8339"/>
                  <a:gd name="T107" fmla="*/ 17 h 629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8339" h="6297">
                    <a:moveTo>
                      <a:pt x="11" y="6225"/>
                    </a:moveTo>
                    <a:lnTo>
                      <a:pt x="1" y="6182"/>
                    </a:lnTo>
                    <a:lnTo>
                      <a:pt x="0" y="6127"/>
                    </a:lnTo>
                    <a:lnTo>
                      <a:pt x="7" y="6063"/>
                    </a:lnTo>
                    <a:lnTo>
                      <a:pt x="22" y="5988"/>
                    </a:lnTo>
                    <a:lnTo>
                      <a:pt x="46" y="5905"/>
                    </a:lnTo>
                    <a:lnTo>
                      <a:pt x="75" y="5814"/>
                    </a:lnTo>
                    <a:lnTo>
                      <a:pt x="112" y="5716"/>
                    </a:lnTo>
                    <a:lnTo>
                      <a:pt x="155" y="5611"/>
                    </a:lnTo>
                    <a:lnTo>
                      <a:pt x="203" y="5499"/>
                    </a:lnTo>
                    <a:lnTo>
                      <a:pt x="257" y="5383"/>
                    </a:lnTo>
                    <a:lnTo>
                      <a:pt x="315" y="5261"/>
                    </a:lnTo>
                    <a:lnTo>
                      <a:pt x="376" y="5136"/>
                    </a:lnTo>
                    <a:lnTo>
                      <a:pt x="441" y="5007"/>
                    </a:lnTo>
                    <a:lnTo>
                      <a:pt x="508" y="4876"/>
                    </a:lnTo>
                    <a:lnTo>
                      <a:pt x="579" y="4743"/>
                    </a:lnTo>
                    <a:lnTo>
                      <a:pt x="651" y="4609"/>
                    </a:lnTo>
                    <a:lnTo>
                      <a:pt x="724" y="4475"/>
                    </a:lnTo>
                    <a:lnTo>
                      <a:pt x="798" y="4340"/>
                    </a:lnTo>
                    <a:lnTo>
                      <a:pt x="873" y="4207"/>
                    </a:lnTo>
                    <a:lnTo>
                      <a:pt x="947" y="4075"/>
                    </a:lnTo>
                    <a:lnTo>
                      <a:pt x="1092" y="3820"/>
                    </a:lnTo>
                    <a:lnTo>
                      <a:pt x="1230" y="3580"/>
                    </a:lnTo>
                    <a:lnTo>
                      <a:pt x="1357" y="3360"/>
                    </a:lnTo>
                    <a:lnTo>
                      <a:pt x="1468" y="3166"/>
                    </a:lnTo>
                    <a:lnTo>
                      <a:pt x="1516" y="3081"/>
                    </a:lnTo>
                    <a:lnTo>
                      <a:pt x="1559" y="3004"/>
                    </a:lnTo>
                    <a:lnTo>
                      <a:pt x="1596" y="2938"/>
                    </a:lnTo>
                    <a:lnTo>
                      <a:pt x="1626" y="2881"/>
                    </a:lnTo>
                    <a:lnTo>
                      <a:pt x="1711" y="2719"/>
                    </a:lnTo>
                    <a:lnTo>
                      <a:pt x="1795" y="2562"/>
                    </a:lnTo>
                    <a:lnTo>
                      <a:pt x="1877" y="2410"/>
                    </a:lnTo>
                    <a:lnTo>
                      <a:pt x="1958" y="2263"/>
                    </a:lnTo>
                    <a:lnTo>
                      <a:pt x="2036" y="2121"/>
                    </a:lnTo>
                    <a:lnTo>
                      <a:pt x="2111" y="1985"/>
                    </a:lnTo>
                    <a:lnTo>
                      <a:pt x="2185" y="1856"/>
                    </a:lnTo>
                    <a:lnTo>
                      <a:pt x="2256" y="1734"/>
                    </a:lnTo>
                    <a:lnTo>
                      <a:pt x="2323" y="1618"/>
                    </a:lnTo>
                    <a:lnTo>
                      <a:pt x="2388" y="1508"/>
                    </a:lnTo>
                    <a:lnTo>
                      <a:pt x="2448" y="1408"/>
                    </a:lnTo>
                    <a:lnTo>
                      <a:pt x="2505" y="1315"/>
                    </a:lnTo>
                    <a:lnTo>
                      <a:pt x="2558" y="1230"/>
                    </a:lnTo>
                    <a:lnTo>
                      <a:pt x="2607" y="1154"/>
                    </a:lnTo>
                    <a:lnTo>
                      <a:pt x="2651" y="1087"/>
                    </a:lnTo>
                    <a:lnTo>
                      <a:pt x="2690" y="1029"/>
                    </a:lnTo>
                    <a:lnTo>
                      <a:pt x="2712" y="997"/>
                    </a:lnTo>
                    <a:lnTo>
                      <a:pt x="2736" y="961"/>
                    </a:lnTo>
                    <a:lnTo>
                      <a:pt x="2759" y="922"/>
                    </a:lnTo>
                    <a:lnTo>
                      <a:pt x="2784" y="881"/>
                    </a:lnTo>
                    <a:lnTo>
                      <a:pt x="2836" y="792"/>
                    </a:lnTo>
                    <a:lnTo>
                      <a:pt x="2891" y="698"/>
                    </a:lnTo>
                    <a:lnTo>
                      <a:pt x="2921" y="650"/>
                    </a:lnTo>
                    <a:lnTo>
                      <a:pt x="2951" y="601"/>
                    </a:lnTo>
                    <a:lnTo>
                      <a:pt x="2982" y="552"/>
                    </a:lnTo>
                    <a:lnTo>
                      <a:pt x="3013" y="502"/>
                    </a:lnTo>
                    <a:lnTo>
                      <a:pt x="3045" y="454"/>
                    </a:lnTo>
                    <a:lnTo>
                      <a:pt x="3078" y="406"/>
                    </a:lnTo>
                    <a:lnTo>
                      <a:pt x="3112" y="360"/>
                    </a:lnTo>
                    <a:lnTo>
                      <a:pt x="3146" y="314"/>
                    </a:lnTo>
                    <a:lnTo>
                      <a:pt x="3182" y="271"/>
                    </a:lnTo>
                    <a:lnTo>
                      <a:pt x="3218" y="230"/>
                    </a:lnTo>
                    <a:lnTo>
                      <a:pt x="3255" y="190"/>
                    </a:lnTo>
                    <a:lnTo>
                      <a:pt x="3293" y="155"/>
                    </a:lnTo>
                    <a:lnTo>
                      <a:pt x="3331" y="121"/>
                    </a:lnTo>
                    <a:lnTo>
                      <a:pt x="3371" y="91"/>
                    </a:lnTo>
                    <a:lnTo>
                      <a:pt x="3410" y="66"/>
                    </a:lnTo>
                    <a:lnTo>
                      <a:pt x="3450" y="43"/>
                    </a:lnTo>
                    <a:lnTo>
                      <a:pt x="3492" y="25"/>
                    </a:lnTo>
                    <a:lnTo>
                      <a:pt x="3534" y="11"/>
                    </a:lnTo>
                    <a:lnTo>
                      <a:pt x="3576" y="3"/>
                    </a:lnTo>
                    <a:lnTo>
                      <a:pt x="3620" y="0"/>
                    </a:lnTo>
                    <a:lnTo>
                      <a:pt x="3664" y="3"/>
                    </a:lnTo>
                    <a:lnTo>
                      <a:pt x="3708" y="11"/>
                    </a:lnTo>
                    <a:lnTo>
                      <a:pt x="3753" y="26"/>
                    </a:lnTo>
                    <a:lnTo>
                      <a:pt x="3799" y="47"/>
                    </a:lnTo>
                    <a:lnTo>
                      <a:pt x="3871" y="87"/>
                    </a:lnTo>
                    <a:lnTo>
                      <a:pt x="3962" y="139"/>
                    </a:lnTo>
                    <a:lnTo>
                      <a:pt x="4070" y="202"/>
                    </a:lnTo>
                    <a:lnTo>
                      <a:pt x="4193" y="273"/>
                    </a:lnTo>
                    <a:lnTo>
                      <a:pt x="4331" y="355"/>
                    </a:lnTo>
                    <a:lnTo>
                      <a:pt x="4482" y="445"/>
                    </a:lnTo>
                    <a:lnTo>
                      <a:pt x="4645" y="543"/>
                    </a:lnTo>
                    <a:lnTo>
                      <a:pt x="4818" y="648"/>
                    </a:lnTo>
                    <a:lnTo>
                      <a:pt x="4999" y="757"/>
                    </a:lnTo>
                    <a:lnTo>
                      <a:pt x="5188" y="873"/>
                    </a:lnTo>
                    <a:lnTo>
                      <a:pt x="5383" y="993"/>
                    </a:lnTo>
                    <a:lnTo>
                      <a:pt x="5583" y="1116"/>
                    </a:lnTo>
                    <a:lnTo>
                      <a:pt x="5785" y="1241"/>
                    </a:lnTo>
                    <a:lnTo>
                      <a:pt x="5989" y="1369"/>
                    </a:lnTo>
                    <a:lnTo>
                      <a:pt x="6194" y="1498"/>
                    </a:lnTo>
                    <a:lnTo>
                      <a:pt x="6397" y="1627"/>
                    </a:lnTo>
                    <a:lnTo>
                      <a:pt x="6598" y="1756"/>
                    </a:lnTo>
                    <a:lnTo>
                      <a:pt x="6795" y="1883"/>
                    </a:lnTo>
                    <a:lnTo>
                      <a:pt x="6986" y="2008"/>
                    </a:lnTo>
                    <a:lnTo>
                      <a:pt x="7170" y="2128"/>
                    </a:lnTo>
                    <a:lnTo>
                      <a:pt x="7346" y="2247"/>
                    </a:lnTo>
                    <a:lnTo>
                      <a:pt x="7513" y="2360"/>
                    </a:lnTo>
                    <a:lnTo>
                      <a:pt x="7669" y="2468"/>
                    </a:lnTo>
                    <a:lnTo>
                      <a:pt x="7811" y="2570"/>
                    </a:lnTo>
                    <a:lnTo>
                      <a:pt x="7940" y="2664"/>
                    </a:lnTo>
                    <a:lnTo>
                      <a:pt x="8054" y="2751"/>
                    </a:lnTo>
                    <a:lnTo>
                      <a:pt x="8150" y="2827"/>
                    </a:lnTo>
                    <a:lnTo>
                      <a:pt x="8229" y="2896"/>
                    </a:lnTo>
                    <a:lnTo>
                      <a:pt x="8287" y="2954"/>
                    </a:lnTo>
                    <a:lnTo>
                      <a:pt x="8325" y="3000"/>
                    </a:lnTo>
                    <a:lnTo>
                      <a:pt x="8339" y="3035"/>
                    </a:lnTo>
                    <a:lnTo>
                      <a:pt x="8331" y="3057"/>
                    </a:lnTo>
                    <a:lnTo>
                      <a:pt x="8324" y="3097"/>
                    </a:lnTo>
                    <a:lnTo>
                      <a:pt x="8301" y="3138"/>
                    </a:lnTo>
                    <a:lnTo>
                      <a:pt x="8263" y="3181"/>
                    </a:lnTo>
                    <a:lnTo>
                      <a:pt x="8213" y="3227"/>
                    </a:lnTo>
                    <a:lnTo>
                      <a:pt x="8150" y="3275"/>
                    </a:lnTo>
                    <a:lnTo>
                      <a:pt x="8073" y="3324"/>
                    </a:lnTo>
                    <a:lnTo>
                      <a:pt x="7986" y="3375"/>
                    </a:lnTo>
                    <a:lnTo>
                      <a:pt x="7889" y="3427"/>
                    </a:lnTo>
                    <a:lnTo>
                      <a:pt x="7781" y="3480"/>
                    </a:lnTo>
                    <a:lnTo>
                      <a:pt x="7665" y="3536"/>
                    </a:lnTo>
                    <a:lnTo>
                      <a:pt x="7541" y="3591"/>
                    </a:lnTo>
                    <a:lnTo>
                      <a:pt x="7409" y="3648"/>
                    </a:lnTo>
                    <a:lnTo>
                      <a:pt x="7271" y="3705"/>
                    </a:lnTo>
                    <a:lnTo>
                      <a:pt x="7126" y="3765"/>
                    </a:lnTo>
                    <a:lnTo>
                      <a:pt x="6978" y="3824"/>
                    </a:lnTo>
                    <a:lnTo>
                      <a:pt x="6824" y="3883"/>
                    </a:lnTo>
                    <a:lnTo>
                      <a:pt x="6510" y="4004"/>
                    </a:lnTo>
                    <a:lnTo>
                      <a:pt x="6188" y="4126"/>
                    </a:lnTo>
                    <a:lnTo>
                      <a:pt x="5865" y="4247"/>
                    </a:lnTo>
                    <a:lnTo>
                      <a:pt x="5549" y="4367"/>
                    </a:lnTo>
                    <a:lnTo>
                      <a:pt x="5394" y="4427"/>
                    </a:lnTo>
                    <a:lnTo>
                      <a:pt x="5245" y="4485"/>
                    </a:lnTo>
                    <a:lnTo>
                      <a:pt x="5099" y="4543"/>
                    </a:lnTo>
                    <a:lnTo>
                      <a:pt x="4959" y="4601"/>
                    </a:lnTo>
                    <a:lnTo>
                      <a:pt x="4825" y="4656"/>
                    </a:lnTo>
                    <a:lnTo>
                      <a:pt x="4699" y="4711"/>
                    </a:lnTo>
                    <a:lnTo>
                      <a:pt x="4580" y="4765"/>
                    </a:lnTo>
                    <a:lnTo>
                      <a:pt x="4470" y="4818"/>
                    </a:lnTo>
                    <a:lnTo>
                      <a:pt x="4353" y="4868"/>
                    </a:lnTo>
                    <a:lnTo>
                      <a:pt x="4165" y="4949"/>
                    </a:lnTo>
                    <a:lnTo>
                      <a:pt x="3917" y="5053"/>
                    </a:lnTo>
                    <a:lnTo>
                      <a:pt x="3620" y="5176"/>
                    </a:lnTo>
                    <a:lnTo>
                      <a:pt x="3457" y="5243"/>
                    </a:lnTo>
                    <a:lnTo>
                      <a:pt x="3285" y="5313"/>
                    </a:lnTo>
                    <a:lnTo>
                      <a:pt x="3105" y="5385"/>
                    </a:lnTo>
                    <a:lnTo>
                      <a:pt x="2920" y="5458"/>
                    </a:lnTo>
                    <a:lnTo>
                      <a:pt x="2731" y="5533"/>
                    </a:lnTo>
                    <a:lnTo>
                      <a:pt x="2537" y="5607"/>
                    </a:lnTo>
                    <a:lnTo>
                      <a:pt x="2343" y="5681"/>
                    </a:lnTo>
                    <a:lnTo>
                      <a:pt x="2147" y="5754"/>
                    </a:lnTo>
                    <a:lnTo>
                      <a:pt x="1953" y="5825"/>
                    </a:lnTo>
                    <a:lnTo>
                      <a:pt x="1760" y="5893"/>
                    </a:lnTo>
                    <a:lnTo>
                      <a:pt x="1571" y="5958"/>
                    </a:lnTo>
                    <a:lnTo>
                      <a:pt x="1387" y="6020"/>
                    </a:lnTo>
                    <a:lnTo>
                      <a:pt x="1208" y="6076"/>
                    </a:lnTo>
                    <a:lnTo>
                      <a:pt x="1037" y="6129"/>
                    </a:lnTo>
                    <a:lnTo>
                      <a:pt x="874" y="6175"/>
                    </a:lnTo>
                    <a:lnTo>
                      <a:pt x="721" y="6214"/>
                    </a:lnTo>
                    <a:lnTo>
                      <a:pt x="579" y="6247"/>
                    </a:lnTo>
                    <a:lnTo>
                      <a:pt x="450" y="6273"/>
                    </a:lnTo>
                    <a:lnTo>
                      <a:pt x="334" y="6289"/>
                    </a:lnTo>
                    <a:lnTo>
                      <a:pt x="234" y="6297"/>
                    </a:lnTo>
                    <a:lnTo>
                      <a:pt x="150" y="6295"/>
                    </a:lnTo>
                    <a:lnTo>
                      <a:pt x="85" y="6283"/>
                    </a:lnTo>
                    <a:lnTo>
                      <a:pt x="38" y="6259"/>
                    </a:lnTo>
                    <a:lnTo>
                      <a:pt x="11" y="6225"/>
                    </a:lnTo>
                    <a:close/>
                  </a:path>
                </a:pathLst>
              </a:custGeom>
              <a:solidFill>
                <a:srgbClr val="9C85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47" name="Freeform 442">
                <a:extLst>
                  <a:ext uri="{FF2B5EF4-FFF2-40B4-BE49-F238E27FC236}">
                    <a16:creationId xmlns:a16="http://schemas.microsoft.com/office/drawing/2014/main" id="{01903F59-E2D0-46BE-8200-C80E3695C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9" y="1433"/>
                <a:ext cx="417" cy="319"/>
              </a:xfrm>
              <a:custGeom>
                <a:avLst/>
                <a:gdLst>
                  <a:gd name="T0" fmla="*/ 0 w 7931"/>
                  <a:gd name="T1" fmla="*/ 16 h 6061"/>
                  <a:gd name="T2" fmla="*/ 0 w 7931"/>
                  <a:gd name="T3" fmla="*/ 16 h 6061"/>
                  <a:gd name="T4" fmla="*/ 0 w 7931"/>
                  <a:gd name="T5" fmla="*/ 15 h 6061"/>
                  <a:gd name="T6" fmla="*/ 1 w 7931"/>
                  <a:gd name="T7" fmla="*/ 14 h 6061"/>
                  <a:gd name="T8" fmla="*/ 1 w 7931"/>
                  <a:gd name="T9" fmla="*/ 13 h 6061"/>
                  <a:gd name="T10" fmla="*/ 2 w 7931"/>
                  <a:gd name="T11" fmla="*/ 12 h 6061"/>
                  <a:gd name="T12" fmla="*/ 2 w 7931"/>
                  <a:gd name="T13" fmla="*/ 11 h 6061"/>
                  <a:gd name="T14" fmla="*/ 3 w 7931"/>
                  <a:gd name="T15" fmla="*/ 9 h 6061"/>
                  <a:gd name="T16" fmla="*/ 4 w 7931"/>
                  <a:gd name="T17" fmla="*/ 8 h 6061"/>
                  <a:gd name="T18" fmla="*/ 4 w 7931"/>
                  <a:gd name="T19" fmla="*/ 8 h 6061"/>
                  <a:gd name="T20" fmla="*/ 5 w 7931"/>
                  <a:gd name="T21" fmla="*/ 6 h 6061"/>
                  <a:gd name="T22" fmla="*/ 6 w 7931"/>
                  <a:gd name="T23" fmla="*/ 5 h 6061"/>
                  <a:gd name="T24" fmla="*/ 6 w 7931"/>
                  <a:gd name="T25" fmla="*/ 4 h 6061"/>
                  <a:gd name="T26" fmla="*/ 7 w 7931"/>
                  <a:gd name="T27" fmla="*/ 3 h 6061"/>
                  <a:gd name="T28" fmla="*/ 7 w 7931"/>
                  <a:gd name="T29" fmla="*/ 3 h 6061"/>
                  <a:gd name="T30" fmla="*/ 7 w 7931"/>
                  <a:gd name="T31" fmla="*/ 3 h 6061"/>
                  <a:gd name="T32" fmla="*/ 8 w 7931"/>
                  <a:gd name="T33" fmla="*/ 2 h 6061"/>
                  <a:gd name="T34" fmla="*/ 8 w 7931"/>
                  <a:gd name="T35" fmla="*/ 1 h 6061"/>
                  <a:gd name="T36" fmla="*/ 8 w 7931"/>
                  <a:gd name="T37" fmla="*/ 1 h 6061"/>
                  <a:gd name="T38" fmla="*/ 8 w 7931"/>
                  <a:gd name="T39" fmla="*/ 1 h 6061"/>
                  <a:gd name="T40" fmla="*/ 9 w 7931"/>
                  <a:gd name="T41" fmla="*/ 0 h 6061"/>
                  <a:gd name="T42" fmla="*/ 9 w 7931"/>
                  <a:gd name="T43" fmla="*/ 0 h 6061"/>
                  <a:gd name="T44" fmla="*/ 9 w 7931"/>
                  <a:gd name="T45" fmla="*/ 0 h 6061"/>
                  <a:gd name="T46" fmla="*/ 10 w 7931"/>
                  <a:gd name="T47" fmla="*/ 0 h 6061"/>
                  <a:gd name="T48" fmla="*/ 10 w 7931"/>
                  <a:gd name="T49" fmla="*/ 0 h 6061"/>
                  <a:gd name="T50" fmla="*/ 11 w 7931"/>
                  <a:gd name="T51" fmla="*/ 1 h 6061"/>
                  <a:gd name="T52" fmla="*/ 13 w 7931"/>
                  <a:gd name="T53" fmla="*/ 2 h 6061"/>
                  <a:gd name="T54" fmla="*/ 15 w 7931"/>
                  <a:gd name="T55" fmla="*/ 3 h 6061"/>
                  <a:gd name="T56" fmla="*/ 17 w 7931"/>
                  <a:gd name="T57" fmla="*/ 4 h 6061"/>
                  <a:gd name="T58" fmla="*/ 18 w 7931"/>
                  <a:gd name="T59" fmla="*/ 5 h 6061"/>
                  <a:gd name="T60" fmla="*/ 20 w 7931"/>
                  <a:gd name="T61" fmla="*/ 6 h 6061"/>
                  <a:gd name="T62" fmla="*/ 21 w 7931"/>
                  <a:gd name="T63" fmla="*/ 7 h 6061"/>
                  <a:gd name="T64" fmla="*/ 22 w 7931"/>
                  <a:gd name="T65" fmla="*/ 8 h 6061"/>
                  <a:gd name="T66" fmla="*/ 22 w 7931"/>
                  <a:gd name="T67" fmla="*/ 8 h 6061"/>
                  <a:gd name="T68" fmla="*/ 22 w 7931"/>
                  <a:gd name="T69" fmla="*/ 8 h 6061"/>
                  <a:gd name="T70" fmla="*/ 22 w 7931"/>
                  <a:gd name="T71" fmla="*/ 9 h 6061"/>
                  <a:gd name="T72" fmla="*/ 21 w 7931"/>
                  <a:gd name="T73" fmla="*/ 9 h 6061"/>
                  <a:gd name="T74" fmla="*/ 20 w 7931"/>
                  <a:gd name="T75" fmla="*/ 10 h 6061"/>
                  <a:gd name="T76" fmla="*/ 19 w 7931"/>
                  <a:gd name="T77" fmla="*/ 10 h 6061"/>
                  <a:gd name="T78" fmla="*/ 18 w 7931"/>
                  <a:gd name="T79" fmla="*/ 11 h 6061"/>
                  <a:gd name="T80" fmla="*/ 16 w 7931"/>
                  <a:gd name="T81" fmla="*/ 11 h 6061"/>
                  <a:gd name="T82" fmla="*/ 14 w 7931"/>
                  <a:gd name="T83" fmla="*/ 12 h 6061"/>
                  <a:gd name="T84" fmla="*/ 13 w 7931"/>
                  <a:gd name="T85" fmla="*/ 13 h 6061"/>
                  <a:gd name="T86" fmla="*/ 12 w 7931"/>
                  <a:gd name="T87" fmla="*/ 13 h 6061"/>
                  <a:gd name="T88" fmla="*/ 11 w 7931"/>
                  <a:gd name="T89" fmla="*/ 13 h 6061"/>
                  <a:gd name="T90" fmla="*/ 9 w 7931"/>
                  <a:gd name="T91" fmla="*/ 14 h 6061"/>
                  <a:gd name="T92" fmla="*/ 7 w 7931"/>
                  <a:gd name="T93" fmla="*/ 15 h 6061"/>
                  <a:gd name="T94" fmla="*/ 6 w 7931"/>
                  <a:gd name="T95" fmla="*/ 15 h 6061"/>
                  <a:gd name="T96" fmla="*/ 4 w 7931"/>
                  <a:gd name="T97" fmla="*/ 16 h 6061"/>
                  <a:gd name="T98" fmla="*/ 3 w 7931"/>
                  <a:gd name="T99" fmla="*/ 16 h 6061"/>
                  <a:gd name="T100" fmla="*/ 2 w 7931"/>
                  <a:gd name="T101" fmla="*/ 17 h 6061"/>
                  <a:gd name="T102" fmla="*/ 1 w 7931"/>
                  <a:gd name="T103" fmla="*/ 17 h 6061"/>
                  <a:gd name="T104" fmla="*/ 0 w 7931"/>
                  <a:gd name="T105" fmla="*/ 17 h 606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7931" h="6061">
                    <a:moveTo>
                      <a:pt x="10" y="5984"/>
                    </a:moveTo>
                    <a:lnTo>
                      <a:pt x="1" y="5944"/>
                    </a:lnTo>
                    <a:lnTo>
                      <a:pt x="0" y="5892"/>
                    </a:lnTo>
                    <a:lnTo>
                      <a:pt x="6" y="5831"/>
                    </a:lnTo>
                    <a:lnTo>
                      <a:pt x="21" y="5761"/>
                    </a:lnTo>
                    <a:lnTo>
                      <a:pt x="42" y="5684"/>
                    </a:lnTo>
                    <a:lnTo>
                      <a:pt x="70" y="5599"/>
                    </a:lnTo>
                    <a:lnTo>
                      <a:pt x="104" y="5507"/>
                    </a:lnTo>
                    <a:lnTo>
                      <a:pt x="143" y="5408"/>
                    </a:lnTo>
                    <a:lnTo>
                      <a:pt x="187" y="5304"/>
                    </a:lnTo>
                    <a:lnTo>
                      <a:pt x="237" y="5194"/>
                    </a:lnTo>
                    <a:lnTo>
                      <a:pt x="290" y="5082"/>
                    </a:lnTo>
                    <a:lnTo>
                      <a:pt x="347" y="4965"/>
                    </a:lnTo>
                    <a:lnTo>
                      <a:pt x="407" y="4846"/>
                    </a:lnTo>
                    <a:lnTo>
                      <a:pt x="470" y="4723"/>
                    </a:lnTo>
                    <a:lnTo>
                      <a:pt x="534" y="4599"/>
                    </a:lnTo>
                    <a:lnTo>
                      <a:pt x="601" y="4474"/>
                    </a:lnTo>
                    <a:lnTo>
                      <a:pt x="669" y="4349"/>
                    </a:lnTo>
                    <a:lnTo>
                      <a:pt x="737" y="4224"/>
                    </a:lnTo>
                    <a:lnTo>
                      <a:pt x="806" y="4101"/>
                    </a:lnTo>
                    <a:lnTo>
                      <a:pt x="874" y="3979"/>
                    </a:lnTo>
                    <a:lnTo>
                      <a:pt x="1008" y="3742"/>
                    </a:lnTo>
                    <a:lnTo>
                      <a:pt x="1135" y="3519"/>
                    </a:lnTo>
                    <a:lnTo>
                      <a:pt x="1251" y="3317"/>
                    </a:lnTo>
                    <a:lnTo>
                      <a:pt x="1353" y="3139"/>
                    </a:lnTo>
                    <a:lnTo>
                      <a:pt x="1397" y="3061"/>
                    </a:lnTo>
                    <a:lnTo>
                      <a:pt x="1436" y="2991"/>
                    </a:lnTo>
                    <a:lnTo>
                      <a:pt x="1470" y="2930"/>
                    </a:lnTo>
                    <a:lnTo>
                      <a:pt x="1498" y="2879"/>
                    </a:lnTo>
                    <a:lnTo>
                      <a:pt x="1582" y="2720"/>
                    </a:lnTo>
                    <a:lnTo>
                      <a:pt x="1665" y="2567"/>
                    </a:lnTo>
                    <a:lnTo>
                      <a:pt x="1745" y="2418"/>
                    </a:lnTo>
                    <a:lnTo>
                      <a:pt x="1824" y="2275"/>
                    </a:lnTo>
                    <a:lnTo>
                      <a:pt x="1900" y="2137"/>
                    </a:lnTo>
                    <a:lnTo>
                      <a:pt x="1974" y="2005"/>
                    </a:lnTo>
                    <a:lnTo>
                      <a:pt x="2044" y="1879"/>
                    </a:lnTo>
                    <a:lnTo>
                      <a:pt x="2113" y="1759"/>
                    </a:lnTo>
                    <a:lnTo>
                      <a:pt x="2178" y="1645"/>
                    </a:lnTo>
                    <a:lnTo>
                      <a:pt x="2242" y="1537"/>
                    </a:lnTo>
                    <a:lnTo>
                      <a:pt x="2301" y="1436"/>
                    </a:lnTo>
                    <a:lnTo>
                      <a:pt x="2359" y="1341"/>
                    </a:lnTo>
                    <a:lnTo>
                      <a:pt x="2413" y="1254"/>
                    </a:lnTo>
                    <a:lnTo>
                      <a:pt x="2464" y="1173"/>
                    </a:lnTo>
                    <a:lnTo>
                      <a:pt x="2512" y="1099"/>
                    </a:lnTo>
                    <a:lnTo>
                      <a:pt x="2556" y="1033"/>
                    </a:lnTo>
                    <a:lnTo>
                      <a:pt x="2583" y="993"/>
                    </a:lnTo>
                    <a:lnTo>
                      <a:pt x="2608" y="952"/>
                    </a:lnTo>
                    <a:lnTo>
                      <a:pt x="2635" y="908"/>
                    </a:lnTo>
                    <a:lnTo>
                      <a:pt x="2662" y="863"/>
                    </a:lnTo>
                    <a:lnTo>
                      <a:pt x="2716" y="768"/>
                    </a:lnTo>
                    <a:lnTo>
                      <a:pt x="2773" y="671"/>
                    </a:lnTo>
                    <a:lnTo>
                      <a:pt x="2802" y="620"/>
                    </a:lnTo>
                    <a:lnTo>
                      <a:pt x="2832" y="571"/>
                    </a:lnTo>
                    <a:lnTo>
                      <a:pt x="2861" y="522"/>
                    </a:lnTo>
                    <a:lnTo>
                      <a:pt x="2892" y="473"/>
                    </a:lnTo>
                    <a:lnTo>
                      <a:pt x="2923" y="426"/>
                    </a:lnTo>
                    <a:lnTo>
                      <a:pt x="2954" y="379"/>
                    </a:lnTo>
                    <a:lnTo>
                      <a:pt x="2987" y="334"/>
                    </a:lnTo>
                    <a:lnTo>
                      <a:pt x="3020" y="290"/>
                    </a:lnTo>
                    <a:lnTo>
                      <a:pt x="3053" y="248"/>
                    </a:lnTo>
                    <a:lnTo>
                      <a:pt x="3087" y="209"/>
                    </a:lnTo>
                    <a:lnTo>
                      <a:pt x="3121" y="172"/>
                    </a:lnTo>
                    <a:lnTo>
                      <a:pt x="3157" y="138"/>
                    </a:lnTo>
                    <a:lnTo>
                      <a:pt x="3193" y="107"/>
                    </a:lnTo>
                    <a:lnTo>
                      <a:pt x="3230" y="79"/>
                    </a:lnTo>
                    <a:lnTo>
                      <a:pt x="3268" y="56"/>
                    </a:lnTo>
                    <a:lnTo>
                      <a:pt x="3305" y="35"/>
                    </a:lnTo>
                    <a:lnTo>
                      <a:pt x="3344" y="20"/>
                    </a:lnTo>
                    <a:lnTo>
                      <a:pt x="3384" y="8"/>
                    </a:lnTo>
                    <a:lnTo>
                      <a:pt x="3425" y="1"/>
                    </a:lnTo>
                    <a:lnTo>
                      <a:pt x="3466" y="0"/>
                    </a:lnTo>
                    <a:lnTo>
                      <a:pt x="3508" y="4"/>
                    </a:lnTo>
                    <a:lnTo>
                      <a:pt x="3551" y="14"/>
                    </a:lnTo>
                    <a:lnTo>
                      <a:pt x="3595" y="29"/>
                    </a:lnTo>
                    <a:lnTo>
                      <a:pt x="3640" y="50"/>
                    </a:lnTo>
                    <a:lnTo>
                      <a:pt x="3715" y="93"/>
                    </a:lnTo>
                    <a:lnTo>
                      <a:pt x="3807" y="147"/>
                    </a:lnTo>
                    <a:lnTo>
                      <a:pt x="3913" y="209"/>
                    </a:lnTo>
                    <a:lnTo>
                      <a:pt x="4034" y="281"/>
                    </a:lnTo>
                    <a:lnTo>
                      <a:pt x="4313" y="448"/>
                    </a:lnTo>
                    <a:lnTo>
                      <a:pt x="4631" y="642"/>
                    </a:lnTo>
                    <a:lnTo>
                      <a:pt x="4979" y="857"/>
                    </a:lnTo>
                    <a:lnTo>
                      <a:pt x="5349" y="1086"/>
                    </a:lnTo>
                    <a:lnTo>
                      <a:pt x="5537" y="1205"/>
                    </a:lnTo>
                    <a:lnTo>
                      <a:pt x="5727" y="1324"/>
                    </a:lnTo>
                    <a:lnTo>
                      <a:pt x="5917" y="1445"/>
                    </a:lnTo>
                    <a:lnTo>
                      <a:pt x="6105" y="1566"/>
                    </a:lnTo>
                    <a:lnTo>
                      <a:pt x="6291" y="1687"/>
                    </a:lnTo>
                    <a:lnTo>
                      <a:pt x="6474" y="1805"/>
                    </a:lnTo>
                    <a:lnTo>
                      <a:pt x="6652" y="1921"/>
                    </a:lnTo>
                    <a:lnTo>
                      <a:pt x="6823" y="2035"/>
                    </a:lnTo>
                    <a:lnTo>
                      <a:pt x="6985" y="2145"/>
                    </a:lnTo>
                    <a:lnTo>
                      <a:pt x="7140" y="2250"/>
                    </a:lnTo>
                    <a:lnTo>
                      <a:pt x="7284" y="2351"/>
                    </a:lnTo>
                    <a:lnTo>
                      <a:pt x="7417" y="2445"/>
                    </a:lnTo>
                    <a:lnTo>
                      <a:pt x="7537" y="2533"/>
                    </a:lnTo>
                    <a:lnTo>
                      <a:pt x="7644" y="2613"/>
                    </a:lnTo>
                    <a:lnTo>
                      <a:pt x="7735" y="2685"/>
                    </a:lnTo>
                    <a:lnTo>
                      <a:pt x="7809" y="2749"/>
                    </a:lnTo>
                    <a:lnTo>
                      <a:pt x="7866" y="2803"/>
                    </a:lnTo>
                    <a:lnTo>
                      <a:pt x="7905" y="2847"/>
                    </a:lnTo>
                    <a:lnTo>
                      <a:pt x="7922" y="2880"/>
                    </a:lnTo>
                    <a:lnTo>
                      <a:pt x="7918" y="2900"/>
                    </a:lnTo>
                    <a:lnTo>
                      <a:pt x="7931" y="2946"/>
                    </a:lnTo>
                    <a:lnTo>
                      <a:pt x="7927" y="2993"/>
                    </a:lnTo>
                    <a:lnTo>
                      <a:pt x="7906" y="3043"/>
                    </a:lnTo>
                    <a:lnTo>
                      <a:pt x="7869" y="3094"/>
                    </a:lnTo>
                    <a:lnTo>
                      <a:pt x="7817" y="3146"/>
                    </a:lnTo>
                    <a:lnTo>
                      <a:pt x="7750" y="3199"/>
                    </a:lnTo>
                    <a:lnTo>
                      <a:pt x="7671" y="3254"/>
                    </a:lnTo>
                    <a:lnTo>
                      <a:pt x="7579" y="3310"/>
                    </a:lnTo>
                    <a:lnTo>
                      <a:pt x="7476" y="3367"/>
                    </a:lnTo>
                    <a:lnTo>
                      <a:pt x="7363" y="3425"/>
                    </a:lnTo>
                    <a:lnTo>
                      <a:pt x="7239" y="3484"/>
                    </a:lnTo>
                    <a:lnTo>
                      <a:pt x="7108" y="3543"/>
                    </a:lnTo>
                    <a:lnTo>
                      <a:pt x="6969" y="3603"/>
                    </a:lnTo>
                    <a:lnTo>
                      <a:pt x="6823" y="3665"/>
                    </a:lnTo>
                    <a:lnTo>
                      <a:pt x="6671" y="3726"/>
                    </a:lnTo>
                    <a:lnTo>
                      <a:pt x="6515" y="3787"/>
                    </a:lnTo>
                    <a:lnTo>
                      <a:pt x="6354" y="3850"/>
                    </a:lnTo>
                    <a:lnTo>
                      <a:pt x="6190" y="3912"/>
                    </a:lnTo>
                    <a:lnTo>
                      <a:pt x="6024" y="3975"/>
                    </a:lnTo>
                    <a:lnTo>
                      <a:pt x="5857" y="4037"/>
                    </a:lnTo>
                    <a:lnTo>
                      <a:pt x="5524" y="4161"/>
                    </a:lnTo>
                    <a:lnTo>
                      <a:pt x="5196" y="4285"/>
                    </a:lnTo>
                    <a:lnTo>
                      <a:pt x="5036" y="4346"/>
                    </a:lnTo>
                    <a:lnTo>
                      <a:pt x="4882" y="4407"/>
                    </a:lnTo>
                    <a:lnTo>
                      <a:pt x="4731" y="4467"/>
                    </a:lnTo>
                    <a:lnTo>
                      <a:pt x="4588" y="4526"/>
                    </a:lnTo>
                    <a:lnTo>
                      <a:pt x="4452" y="4585"/>
                    </a:lnTo>
                    <a:lnTo>
                      <a:pt x="4323" y="4642"/>
                    </a:lnTo>
                    <a:lnTo>
                      <a:pt x="4203" y="4698"/>
                    </a:lnTo>
                    <a:lnTo>
                      <a:pt x="4094" y="4753"/>
                    </a:lnTo>
                    <a:lnTo>
                      <a:pt x="3987" y="4799"/>
                    </a:lnTo>
                    <a:lnTo>
                      <a:pt x="3817" y="4872"/>
                    </a:lnTo>
                    <a:lnTo>
                      <a:pt x="3592" y="4966"/>
                    </a:lnTo>
                    <a:lnTo>
                      <a:pt x="3321" y="5077"/>
                    </a:lnTo>
                    <a:lnTo>
                      <a:pt x="3171" y="5137"/>
                    </a:lnTo>
                    <a:lnTo>
                      <a:pt x="3014" y="5200"/>
                    </a:lnTo>
                    <a:lnTo>
                      <a:pt x="2850" y="5264"/>
                    </a:lnTo>
                    <a:lnTo>
                      <a:pt x="2681" y="5330"/>
                    </a:lnTo>
                    <a:lnTo>
                      <a:pt x="2507" y="5396"/>
                    </a:lnTo>
                    <a:lnTo>
                      <a:pt x="2331" y="5463"/>
                    </a:lnTo>
                    <a:lnTo>
                      <a:pt x="2153" y="5528"/>
                    </a:lnTo>
                    <a:lnTo>
                      <a:pt x="1974" y="5593"/>
                    </a:lnTo>
                    <a:lnTo>
                      <a:pt x="1796" y="5655"/>
                    </a:lnTo>
                    <a:lnTo>
                      <a:pt x="1620" y="5716"/>
                    </a:lnTo>
                    <a:lnTo>
                      <a:pt x="1447" y="5774"/>
                    </a:lnTo>
                    <a:lnTo>
                      <a:pt x="1277" y="5828"/>
                    </a:lnTo>
                    <a:lnTo>
                      <a:pt x="1113" y="5878"/>
                    </a:lnTo>
                    <a:lnTo>
                      <a:pt x="956" y="5923"/>
                    </a:lnTo>
                    <a:lnTo>
                      <a:pt x="807" y="5963"/>
                    </a:lnTo>
                    <a:lnTo>
                      <a:pt x="667" y="5997"/>
                    </a:lnTo>
                    <a:lnTo>
                      <a:pt x="537" y="6024"/>
                    </a:lnTo>
                    <a:lnTo>
                      <a:pt x="418" y="6045"/>
                    </a:lnTo>
                    <a:lnTo>
                      <a:pt x="311" y="6057"/>
                    </a:lnTo>
                    <a:lnTo>
                      <a:pt x="219" y="6061"/>
                    </a:lnTo>
                    <a:lnTo>
                      <a:pt x="141" y="6057"/>
                    </a:lnTo>
                    <a:lnTo>
                      <a:pt x="80" y="6043"/>
                    </a:lnTo>
                    <a:lnTo>
                      <a:pt x="36" y="6019"/>
                    </a:lnTo>
                    <a:lnTo>
                      <a:pt x="10" y="5984"/>
                    </a:lnTo>
                    <a:close/>
                  </a:path>
                </a:pathLst>
              </a:custGeom>
              <a:solidFill>
                <a:srgbClr val="9581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48" name="Freeform 443">
                <a:extLst>
                  <a:ext uri="{FF2B5EF4-FFF2-40B4-BE49-F238E27FC236}">
                    <a16:creationId xmlns:a16="http://schemas.microsoft.com/office/drawing/2014/main" id="{41CD7ED8-D33B-4935-B867-23CD87BE4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" y="1431"/>
                <a:ext cx="397" cy="307"/>
              </a:xfrm>
              <a:custGeom>
                <a:avLst/>
                <a:gdLst>
                  <a:gd name="T0" fmla="*/ 0 w 7553"/>
                  <a:gd name="T1" fmla="*/ 16 h 5828"/>
                  <a:gd name="T2" fmla="*/ 0 w 7553"/>
                  <a:gd name="T3" fmla="*/ 15 h 5828"/>
                  <a:gd name="T4" fmla="*/ 0 w 7553"/>
                  <a:gd name="T5" fmla="*/ 14 h 5828"/>
                  <a:gd name="T6" fmla="*/ 1 w 7553"/>
                  <a:gd name="T7" fmla="*/ 14 h 5828"/>
                  <a:gd name="T8" fmla="*/ 1 w 7553"/>
                  <a:gd name="T9" fmla="*/ 13 h 5828"/>
                  <a:gd name="T10" fmla="*/ 2 w 7553"/>
                  <a:gd name="T11" fmla="*/ 12 h 5828"/>
                  <a:gd name="T12" fmla="*/ 2 w 7553"/>
                  <a:gd name="T13" fmla="*/ 11 h 5828"/>
                  <a:gd name="T14" fmla="*/ 3 w 7553"/>
                  <a:gd name="T15" fmla="*/ 9 h 5828"/>
                  <a:gd name="T16" fmla="*/ 4 w 7553"/>
                  <a:gd name="T17" fmla="*/ 8 h 5828"/>
                  <a:gd name="T18" fmla="*/ 4 w 7553"/>
                  <a:gd name="T19" fmla="*/ 7 h 5828"/>
                  <a:gd name="T20" fmla="*/ 5 w 7553"/>
                  <a:gd name="T21" fmla="*/ 6 h 5828"/>
                  <a:gd name="T22" fmla="*/ 6 w 7553"/>
                  <a:gd name="T23" fmla="*/ 5 h 5828"/>
                  <a:gd name="T24" fmla="*/ 6 w 7553"/>
                  <a:gd name="T25" fmla="*/ 4 h 5828"/>
                  <a:gd name="T26" fmla="*/ 7 w 7553"/>
                  <a:gd name="T27" fmla="*/ 3 h 5828"/>
                  <a:gd name="T28" fmla="*/ 7 w 7553"/>
                  <a:gd name="T29" fmla="*/ 3 h 5828"/>
                  <a:gd name="T30" fmla="*/ 7 w 7553"/>
                  <a:gd name="T31" fmla="*/ 2 h 5828"/>
                  <a:gd name="T32" fmla="*/ 7 w 7553"/>
                  <a:gd name="T33" fmla="*/ 2 h 5828"/>
                  <a:gd name="T34" fmla="*/ 8 w 7553"/>
                  <a:gd name="T35" fmla="*/ 1 h 5828"/>
                  <a:gd name="T36" fmla="*/ 8 w 7553"/>
                  <a:gd name="T37" fmla="*/ 1 h 5828"/>
                  <a:gd name="T38" fmla="*/ 8 w 7553"/>
                  <a:gd name="T39" fmla="*/ 0 h 5828"/>
                  <a:gd name="T40" fmla="*/ 9 w 7553"/>
                  <a:gd name="T41" fmla="*/ 0 h 5828"/>
                  <a:gd name="T42" fmla="*/ 9 w 7553"/>
                  <a:gd name="T43" fmla="*/ 0 h 5828"/>
                  <a:gd name="T44" fmla="*/ 9 w 7553"/>
                  <a:gd name="T45" fmla="*/ 0 h 5828"/>
                  <a:gd name="T46" fmla="*/ 9 w 7553"/>
                  <a:gd name="T47" fmla="*/ 0 h 5828"/>
                  <a:gd name="T48" fmla="*/ 10 w 7553"/>
                  <a:gd name="T49" fmla="*/ 0 h 5828"/>
                  <a:gd name="T50" fmla="*/ 11 w 7553"/>
                  <a:gd name="T51" fmla="*/ 1 h 5828"/>
                  <a:gd name="T52" fmla="*/ 14 w 7553"/>
                  <a:gd name="T53" fmla="*/ 3 h 5828"/>
                  <a:gd name="T54" fmla="*/ 16 w 7553"/>
                  <a:gd name="T55" fmla="*/ 4 h 5828"/>
                  <a:gd name="T56" fmla="*/ 17 w 7553"/>
                  <a:gd name="T57" fmla="*/ 5 h 5828"/>
                  <a:gd name="T58" fmla="*/ 18 w 7553"/>
                  <a:gd name="T59" fmla="*/ 6 h 5828"/>
                  <a:gd name="T60" fmla="*/ 19 w 7553"/>
                  <a:gd name="T61" fmla="*/ 6 h 5828"/>
                  <a:gd name="T62" fmla="*/ 20 w 7553"/>
                  <a:gd name="T63" fmla="*/ 7 h 5828"/>
                  <a:gd name="T64" fmla="*/ 21 w 7553"/>
                  <a:gd name="T65" fmla="*/ 7 h 5828"/>
                  <a:gd name="T66" fmla="*/ 21 w 7553"/>
                  <a:gd name="T67" fmla="*/ 8 h 5828"/>
                  <a:gd name="T68" fmla="*/ 21 w 7553"/>
                  <a:gd name="T69" fmla="*/ 8 h 5828"/>
                  <a:gd name="T70" fmla="*/ 20 w 7553"/>
                  <a:gd name="T71" fmla="*/ 9 h 5828"/>
                  <a:gd name="T72" fmla="*/ 20 w 7553"/>
                  <a:gd name="T73" fmla="*/ 9 h 5828"/>
                  <a:gd name="T74" fmla="*/ 18 w 7553"/>
                  <a:gd name="T75" fmla="*/ 10 h 5828"/>
                  <a:gd name="T76" fmla="*/ 17 w 7553"/>
                  <a:gd name="T77" fmla="*/ 10 h 5828"/>
                  <a:gd name="T78" fmla="*/ 16 w 7553"/>
                  <a:gd name="T79" fmla="*/ 11 h 5828"/>
                  <a:gd name="T80" fmla="*/ 13 w 7553"/>
                  <a:gd name="T81" fmla="*/ 12 h 5828"/>
                  <a:gd name="T82" fmla="*/ 12 w 7553"/>
                  <a:gd name="T83" fmla="*/ 12 h 5828"/>
                  <a:gd name="T84" fmla="*/ 11 w 7553"/>
                  <a:gd name="T85" fmla="*/ 13 h 5828"/>
                  <a:gd name="T86" fmla="*/ 10 w 7553"/>
                  <a:gd name="T87" fmla="*/ 13 h 5828"/>
                  <a:gd name="T88" fmla="*/ 8 w 7553"/>
                  <a:gd name="T89" fmla="*/ 14 h 5828"/>
                  <a:gd name="T90" fmla="*/ 7 w 7553"/>
                  <a:gd name="T91" fmla="*/ 14 h 5828"/>
                  <a:gd name="T92" fmla="*/ 6 w 7553"/>
                  <a:gd name="T93" fmla="*/ 15 h 5828"/>
                  <a:gd name="T94" fmla="*/ 5 w 7553"/>
                  <a:gd name="T95" fmla="*/ 15 h 5828"/>
                  <a:gd name="T96" fmla="*/ 3 w 7553"/>
                  <a:gd name="T97" fmla="*/ 16 h 5828"/>
                  <a:gd name="T98" fmla="*/ 2 w 7553"/>
                  <a:gd name="T99" fmla="*/ 16 h 5828"/>
                  <a:gd name="T100" fmla="*/ 1 w 7553"/>
                  <a:gd name="T101" fmla="*/ 16 h 5828"/>
                  <a:gd name="T102" fmla="*/ 0 w 7553"/>
                  <a:gd name="T103" fmla="*/ 16 h 5828"/>
                  <a:gd name="T104" fmla="*/ 0 w 7553"/>
                  <a:gd name="T105" fmla="*/ 16 h 582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7553" h="5828">
                    <a:moveTo>
                      <a:pt x="10" y="5745"/>
                    </a:moveTo>
                    <a:lnTo>
                      <a:pt x="1" y="5706"/>
                    </a:lnTo>
                    <a:lnTo>
                      <a:pt x="0" y="5658"/>
                    </a:lnTo>
                    <a:lnTo>
                      <a:pt x="5" y="5602"/>
                    </a:lnTo>
                    <a:lnTo>
                      <a:pt x="18" y="5536"/>
                    </a:lnTo>
                    <a:lnTo>
                      <a:pt x="37" y="5464"/>
                    </a:lnTo>
                    <a:lnTo>
                      <a:pt x="63" y="5385"/>
                    </a:lnTo>
                    <a:lnTo>
                      <a:pt x="94" y="5299"/>
                    </a:lnTo>
                    <a:lnTo>
                      <a:pt x="130" y="5208"/>
                    </a:lnTo>
                    <a:lnTo>
                      <a:pt x="171" y="5111"/>
                    </a:lnTo>
                    <a:lnTo>
                      <a:pt x="216" y="5009"/>
                    </a:lnTo>
                    <a:lnTo>
                      <a:pt x="265" y="4905"/>
                    </a:lnTo>
                    <a:lnTo>
                      <a:pt x="316" y="4797"/>
                    </a:lnTo>
                    <a:lnTo>
                      <a:pt x="371" y="4686"/>
                    </a:lnTo>
                    <a:lnTo>
                      <a:pt x="428" y="4573"/>
                    </a:lnTo>
                    <a:lnTo>
                      <a:pt x="488" y="4458"/>
                    </a:lnTo>
                    <a:lnTo>
                      <a:pt x="549" y="4343"/>
                    </a:lnTo>
                    <a:lnTo>
                      <a:pt x="611" y="4228"/>
                    </a:lnTo>
                    <a:lnTo>
                      <a:pt x="673" y="4112"/>
                    </a:lnTo>
                    <a:lnTo>
                      <a:pt x="737" y="3998"/>
                    </a:lnTo>
                    <a:lnTo>
                      <a:pt x="799" y="3886"/>
                    </a:lnTo>
                    <a:lnTo>
                      <a:pt x="922" y="3668"/>
                    </a:lnTo>
                    <a:lnTo>
                      <a:pt x="1038" y="3463"/>
                    </a:lnTo>
                    <a:lnTo>
                      <a:pt x="1144" y="3278"/>
                    </a:lnTo>
                    <a:lnTo>
                      <a:pt x="1237" y="3115"/>
                    </a:lnTo>
                    <a:lnTo>
                      <a:pt x="1312" y="2981"/>
                    </a:lnTo>
                    <a:lnTo>
                      <a:pt x="1367" y="2880"/>
                    </a:lnTo>
                    <a:lnTo>
                      <a:pt x="1452" y="2724"/>
                    </a:lnTo>
                    <a:lnTo>
                      <a:pt x="1534" y="2574"/>
                    </a:lnTo>
                    <a:lnTo>
                      <a:pt x="1613" y="2429"/>
                    </a:lnTo>
                    <a:lnTo>
                      <a:pt x="1690" y="2290"/>
                    </a:lnTo>
                    <a:lnTo>
                      <a:pt x="1763" y="2156"/>
                    </a:lnTo>
                    <a:lnTo>
                      <a:pt x="1834" y="2027"/>
                    </a:lnTo>
                    <a:lnTo>
                      <a:pt x="1904" y="1904"/>
                    </a:lnTo>
                    <a:lnTo>
                      <a:pt x="1969" y="1786"/>
                    </a:lnTo>
                    <a:lnTo>
                      <a:pt x="2034" y="1674"/>
                    </a:lnTo>
                    <a:lnTo>
                      <a:pt x="2095" y="1566"/>
                    </a:lnTo>
                    <a:lnTo>
                      <a:pt x="2154" y="1465"/>
                    </a:lnTo>
                    <a:lnTo>
                      <a:pt x="2212" y="1369"/>
                    </a:lnTo>
                    <a:lnTo>
                      <a:pt x="2267" y="1278"/>
                    </a:lnTo>
                    <a:lnTo>
                      <a:pt x="2320" y="1192"/>
                    </a:lnTo>
                    <a:lnTo>
                      <a:pt x="2370" y="1112"/>
                    </a:lnTo>
                    <a:lnTo>
                      <a:pt x="2419" y="1037"/>
                    </a:lnTo>
                    <a:lnTo>
                      <a:pt x="2449" y="990"/>
                    </a:lnTo>
                    <a:lnTo>
                      <a:pt x="2478" y="943"/>
                    </a:lnTo>
                    <a:lnTo>
                      <a:pt x="2507" y="894"/>
                    </a:lnTo>
                    <a:lnTo>
                      <a:pt x="2536" y="845"/>
                    </a:lnTo>
                    <a:lnTo>
                      <a:pt x="2593" y="743"/>
                    </a:lnTo>
                    <a:lnTo>
                      <a:pt x="2652" y="642"/>
                    </a:lnTo>
                    <a:lnTo>
                      <a:pt x="2680" y="591"/>
                    </a:lnTo>
                    <a:lnTo>
                      <a:pt x="2709" y="542"/>
                    </a:lnTo>
                    <a:lnTo>
                      <a:pt x="2739" y="492"/>
                    </a:lnTo>
                    <a:lnTo>
                      <a:pt x="2768" y="444"/>
                    </a:lnTo>
                    <a:lnTo>
                      <a:pt x="2798" y="397"/>
                    </a:lnTo>
                    <a:lnTo>
                      <a:pt x="2829" y="351"/>
                    </a:lnTo>
                    <a:lnTo>
                      <a:pt x="2859" y="307"/>
                    </a:lnTo>
                    <a:lnTo>
                      <a:pt x="2890" y="266"/>
                    </a:lnTo>
                    <a:lnTo>
                      <a:pt x="2921" y="226"/>
                    </a:lnTo>
                    <a:lnTo>
                      <a:pt x="2953" y="189"/>
                    </a:lnTo>
                    <a:lnTo>
                      <a:pt x="2986" y="154"/>
                    </a:lnTo>
                    <a:lnTo>
                      <a:pt x="3018" y="122"/>
                    </a:lnTo>
                    <a:lnTo>
                      <a:pt x="3052" y="94"/>
                    </a:lnTo>
                    <a:lnTo>
                      <a:pt x="3087" y="68"/>
                    </a:lnTo>
                    <a:lnTo>
                      <a:pt x="3122" y="47"/>
                    </a:lnTo>
                    <a:lnTo>
                      <a:pt x="3157" y="29"/>
                    </a:lnTo>
                    <a:lnTo>
                      <a:pt x="3194" y="15"/>
                    </a:lnTo>
                    <a:lnTo>
                      <a:pt x="3231" y="6"/>
                    </a:lnTo>
                    <a:lnTo>
                      <a:pt x="3270" y="0"/>
                    </a:lnTo>
                    <a:lnTo>
                      <a:pt x="3309" y="0"/>
                    </a:lnTo>
                    <a:lnTo>
                      <a:pt x="3349" y="6"/>
                    </a:lnTo>
                    <a:lnTo>
                      <a:pt x="3391" y="17"/>
                    </a:lnTo>
                    <a:lnTo>
                      <a:pt x="3433" y="32"/>
                    </a:lnTo>
                    <a:lnTo>
                      <a:pt x="3477" y="54"/>
                    </a:lnTo>
                    <a:lnTo>
                      <a:pt x="3556" y="100"/>
                    </a:lnTo>
                    <a:lnTo>
                      <a:pt x="3649" y="155"/>
                    </a:lnTo>
                    <a:lnTo>
                      <a:pt x="3754" y="218"/>
                    </a:lnTo>
                    <a:lnTo>
                      <a:pt x="3873" y="289"/>
                    </a:lnTo>
                    <a:lnTo>
                      <a:pt x="4139" y="452"/>
                    </a:lnTo>
                    <a:lnTo>
                      <a:pt x="4441" y="638"/>
                    </a:lnTo>
                    <a:lnTo>
                      <a:pt x="4768" y="842"/>
                    </a:lnTo>
                    <a:lnTo>
                      <a:pt x="5111" y="1058"/>
                    </a:lnTo>
                    <a:lnTo>
                      <a:pt x="5286" y="1168"/>
                    </a:lnTo>
                    <a:lnTo>
                      <a:pt x="5461" y="1281"/>
                    </a:lnTo>
                    <a:lnTo>
                      <a:pt x="5637" y="1393"/>
                    </a:lnTo>
                    <a:lnTo>
                      <a:pt x="5811" y="1506"/>
                    </a:lnTo>
                    <a:lnTo>
                      <a:pt x="5983" y="1617"/>
                    </a:lnTo>
                    <a:lnTo>
                      <a:pt x="6151" y="1728"/>
                    </a:lnTo>
                    <a:lnTo>
                      <a:pt x="6313" y="1835"/>
                    </a:lnTo>
                    <a:lnTo>
                      <a:pt x="6471" y="1941"/>
                    </a:lnTo>
                    <a:lnTo>
                      <a:pt x="6621" y="2043"/>
                    </a:lnTo>
                    <a:lnTo>
                      <a:pt x="6764" y="2140"/>
                    </a:lnTo>
                    <a:lnTo>
                      <a:pt x="6898" y="2233"/>
                    </a:lnTo>
                    <a:lnTo>
                      <a:pt x="7021" y="2320"/>
                    </a:lnTo>
                    <a:lnTo>
                      <a:pt x="7132" y="2402"/>
                    </a:lnTo>
                    <a:lnTo>
                      <a:pt x="7232" y="2476"/>
                    </a:lnTo>
                    <a:lnTo>
                      <a:pt x="7317" y="2543"/>
                    </a:lnTo>
                    <a:lnTo>
                      <a:pt x="7388" y="2603"/>
                    </a:lnTo>
                    <a:lnTo>
                      <a:pt x="7443" y="2653"/>
                    </a:lnTo>
                    <a:lnTo>
                      <a:pt x="7482" y="2694"/>
                    </a:lnTo>
                    <a:lnTo>
                      <a:pt x="7503" y="2724"/>
                    </a:lnTo>
                    <a:lnTo>
                      <a:pt x="7504" y="2745"/>
                    </a:lnTo>
                    <a:lnTo>
                      <a:pt x="7539" y="2797"/>
                    </a:lnTo>
                    <a:lnTo>
                      <a:pt x="7553" y="2850"/>
                    </a:lnTo>
                    <a:lnTo>
                      <a:pt x="7547" y="2905"/>
                    </a:lnTo>
                    <a:lnTo>
                      <a:pt x="7524" y="2961"/>
                    </a:lnTo>
                    <a:lnTo>
                      <a:pt x="7483" y="3018"/>
                    </a:lnTo>
                    <a:lnTo>
                      <a:pt x="7427" y="3075"/>
                    </a:lnTo>
                    <a:lnTo>
                      <a:pt x="7355" y="3135"/>
                    </a:lnTo>
                    <a:lnTo>
                      <a:pt x="7269" y="3194"/>
                    </a:lnTo>
                    <a:lnTo>
                      <a:pt x="7171" y="3255"/>
                    </a:lnTo>
                    <a:lnTo>
                      <a:pt x="7061" y="3316"/>
                    </a:lnTo>
                    <a:lnTo>
                      <a:pt x="6939" y="3377"/>
                    </a:lnTo>
                    <a:lnTo>
                      <a:pt x="6808" y="3440"/>
                    </a:lnTo>
                    <a:lnTo>
                      <a:pt x="6667" y="3502"/>
                    </a:lnTo>
                    <a:lnTo>
                      <a:pt x="6520" y="3566"/>
                    </a:lnTo>
                    <a:lnTo>
                      <a:pt x="6364" y="3629"/>
                    </a:lnTo>
                    <a:lnTo>
                      <a:pt x="6205" y="3693"/>
                    </a:lnTo>
                    <a:lnTo>
                      <a:pt x="6040" y="3757"/>
                    </a:lnTo>
                    <a:lnTo>
                      <a:pt x="5871" y="3820"/>
                    </a:lnTo>
                    <a:lnTo>
                      <a:pt x="5700" y="3885"/>
                    </a:lnTo>
                    <a:lnTo>
                      <a:pt x="5527" y="3948"/>
                    </a:lnTo>
                    <a:lnTo>
                      <a:pt x="5182" y="4076"/>
                    </a:lnTo>
                    <a:lnTo>
                      <a:pt x="4842" y="4203"/>
                    </a:lnTo>
                    <a:lnTo>
                      <a:pt x="4678" y="4267"/>
                    </a:lnTo>
                    <a:lnTo>
                      <a:pt x="4518" y="4329"/>
                    </a:lnTo>
                    <a:lnTo>
                      <a:pt x="4363" y="4391"/>
                    </a:lnTo>
                    <a:lnTo>
                      <a:pt x="4216" y="4453"/>
                    </a:lnTo>
                    <a:lnTo>
                      <a:pt x="4077" y="4513"/>
                    </a:lnTo>
                    <a:lnTo>
                      <a:pt x="3946" y="4574"/>
                    </a:lnTo>
                    <a:lnTo>
                      <a:pt x="3825" y="4633"/>
                    </a:lnTo>
                    <a:lnTo>
                      <a:pt x="3715" y="4691"/>
                    </a:lnTo>
                    <a:lnTo>
                      <a:pt x="3621" y="4732"/>
                    </a:lnTo>
                    <a:lnTo>
                      <a:pt x="3468" y="4797"/>
                    </a:lnTo>
                    <a:lnTo>
                      <a:pt x="3265" y="4881"/>
                    </a:lnTo>
                    <a:lnTo>
                      <a:pt x="3020" y="4979"/>
                    </a:lnTo>
                    <a:lnTo>
                      <a:pt x="2885" y="5032"/>
                    </a:lnTo>
                    <a:lnTo>
                      <a:pt x="2743" y="5087"/>
                    </a:lnTo>
                    <a:lnTo>
                      <a:pt x="2594" y="5145"/>
                    </a:lnTo>
                    <a:lnTo>
                      <a:pt x="2441" y="5202"/>
                    </a:lnTo>
                    <a:lnTo>
                      <a:pt x="2283" y="5261"/>
                    </a:lnTo>
                    <a:lnTo>
                      <a:pt x="2124" y="5320"/>
                    </a:lnTo>
                    <a:lnTo>
                      <a:pt x="1962" y="5377"/>
                    </a:lnTo>
                    <a:lnTo>
                      <a:pt x="1800" y="5433"/>
                    </a:lnTo>
                    <a:lnTo>
                      <a:pt x="1638" y="5488"/>
                    </a:lnTo>
                    <a:lnTo>
                      <a:pt x="1478" y="5542"/>
                    </a:lnTo>
                    <a:lnTo>
                      <a:pt x="1320" y="5591"/>
                    </a:lnTo>
                    <a:lnTo>
                      <a:pt x="1167" y="5638"/>
                    </a:lnTo>
                    <a:lnTo>
                      <a:pt x="1018" y="5681"/>
                    </a:lnTo>
                    <a:lnTo>
                      <a:pt x="875" y="5719"/>
                    </a:lnTo>
                    <a:lnTo>
                      <a:pt x="739" y="5752"/>
                    </a:lnTo>
                    <a:lnTo>
                      <a:pt x="611" y="5781"/>
                    </a:lnTo>
                    <a:lnTo>
                      <a:pt x="492" y="5803"/>
                    </a:lnTo>
                    <a:lnTo>
                      <a:pt x="383" y="5818"/>
                    </a:lnTo>
                    <a:lnTo>
                      <a:pt x="286" y="5827"/>
                    </a:lnTo>
                    <a:lnTo>
                      <a:pt x="202" y="5828"/>
                    </a:lnTo>
                    <a:lnTo>
                      <a:pt x="131" y="5821"/>
                    </a:lnTo>
                    <a:lnTo>
                      <a:pt x="74" y="5805"/>
                    </a:lnTo>
                    <a:lnTo>
                      <a:pt x="33" y="5780"/>
                    </a:lnTo>
                    <a:lnTo>
                      <a:pt x="10" y="5745"/>
                    </a:lnTo>
                    <a:close/>
                  </a:path>
                </a:pathLst>
              </a:custGeom>
              <a:solidFill>
                <a:srgbClr val="907C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49" name="Freeform 444">
                <a:extLst>
                  <a:ext uri="{FF2B5EF4-FFF2-40B4-BE49-F238E27FC236}">
                    <a16:creationId xmlns:a16="http://schemas.microsoft.com/office/drawing/2014/main" id="{DD031552-A2FE-42CA-BE61-D4EB7F70B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5" y="1430"/>
                <a:ext cx="378" cy="294"/>
              </a:xfrm>
              <a:custGeom>
                <a:avLst/>
                <a:gdLst>
                  <a:gd name="T0" fmla="*/ 0 w 7190"/>
                  <a:gd name="T1" fmla="*/ 15 h 5596"/>
                  <a:gd name="T2" fmla="*/ 0 w 7190"/>
                  <a:gd name="T3" fmla="*/ 15 h 5596"/>
                  <a:gd name="T4" fmla="*/ 0 w 7190"/>
                  <a:gd name="T5" fmla="*/ 14 h 5596"/>
                  <a:gd name="T6" fmla="*/ 1 w 7190"/>
                  <a:gd name="T7" fmla="*/ 13 h 5596"/>
                  <a:gd name="T8" fmla="*/ 1 w 7190"/>
                  <a:gd name="T9" fmla="*/ 12 h 5596"/>
                  <a:gd name="T10" fmla="*/ 2 w 7190"/>
                  <a:gd name="T11" fmla="*/ 11 h 5596"/>
                  <a:gd name="T12" fmla="*/ 2 w 7190"/>
                  <a:gd name="T13" fmla="*/ 10 h 5596"/>
                  <a:gd name="T14" fmla="*/ 3 w 7190"/>
                  <a:gd name="T15" fmla="*/ 9 h 5596"/>
                  <a:gd name="T16" fmla="*/ 3 w 7190"/>
                  <a:gd name="T17" fmla="*/ 8 h 5596"/>
                  <a:gd name="T18" fmla="*/ 4 w 7190"/>
                  <a:gd name="T19" fmla="*/ 7 h 5596"/>
                  <a:gd name="T20" fmla="*/ 5 w 7190"/>
                  <a:gd name="T21" fmla="*/ 6 h 5596"/>
                  <a:gd name="T22" fmla="*/ 5 w 7190"/>
                  <a:gd name="T23" fmla="*/ 5 h 5596"/>
                  <a:gd name="T24" fmla="*/ 6 w 7190"/>
                  <a:gd name="T25" fmla="*/ 4 h 5596"/>
                  <a:gd name="T26" fmla="*/ 6 w 7190"/>
                  <a:gd name="T27" fmla="*/ 3 h 5596"/>
                  <a:gd name="T28" fmla="*/ 7 w 7190"/>
                  <a:gd name="T29" fmla="*/ 3 h 5596"/>
                  <a:gd name="T30" fmla="*/ 7 w 7190"/>
                  <a:gd name="T31" fmla="*/ 2 h 5596"/>
                  <a:gd name="T32" fmla="*/ 7 w 7190"/>
                  <a:gd name="T33" fmla="*/ 1 h 5596"/>
                  <a:gd name="T34" fmla="*/ 7 w 7190"/>
                  <a:gd name="T35" fmla="*/ 1 h 5596"/>
                  <a:gd name="T36" fmla="*/ 8 w 7190"/>
                  <a:gd name="T37" fmla="*/ 1 h 5596"/>
                  <a:gd name="T38" fmla="*/ 8 w 7190"/>
                  <a:gd name="T39" fmla="*/ 0 h 5596"/>
                  <a:gd name="T40" fmla="*/ 8 w 7190"/>
                  <a:gd name="T41" fmla="*/ 0 h 5596"/>
                  <a:gd name="T42" fmla="*/ 8 w 7190"/>
                  <a:gd name="T43" fmla="*/ 0 h 5596"/>
                  <a:gd name="T44" fmla="*/ 9 w 7190"/>
                  <a:gd name="T45" fmla="*/ 0 h 5596"/>
                  <a:gd name="T46" fmla="*/ 9 w 7190"/>
                  <a:gd name="T47" fmla="*/ 0 h 5596"/>
                  <a:gd name="T48" fmla="*/ 10 w 7190"/>
                  <a:gd name="T49" fmla="*/ 0 h 5596"/>
                  <a:gd name="T50" fmla="*/ 11 w 7190"/>
                  <a:gd name="T51" fmla="*/ 1 h 5596"/>
                  <a:gd name="T52" fmla="*/ 13 w 7190"/>
                  <a:gd name="T53" fmla="*/ 3 h 5596"/>
                  <a:gd name="T54" fmla="*/ 16 w 7190"/>
                  <a:gd name="T55" fmla="*/ 4 h 5596"/>
                  <a:gd name="T56" fmla="*/ 17 w 7190"/>
                  <a:gd name="T57" fmla="*/ 5 h 5596"/>
                  <a:gd name="T58" fmla="*/ 18 w 7190"/>
                  <a:gd name="T59" fmla="*/ 6 h 5596"/>
                  <a:gd name="T60" fmla="*/ 19 w 7190"/>
                  <a:gd name="T61" fmla="*/ 6 h 5596"/>
                  <a:gd name="T62" fmla="*/ 19 w 7190"/>
                  <a:gd name="T63" fmla="*/ 7 h 5596"/>
                  <a:gd name="T64" fmla="*/ 20 w 7190"/>
                  <a:gd name="T65" fmla="*/ 7 h 5596"/>
                  <a:gd name="T66" fmla="*/ 20 w 7190"/>
                  <a:gd name="T67" fmla="*/ 8 h 5596"/>
                  <a:gd name="T68" fmla="*/ 20 w 7190"/>
                  <a:gd name="T69" fmla="*/ 8 h 5596"/>
                  <a:gd name="T70" fmla="*/ 19 w 7190"/>
                  <a:gd name="T71" fmla="*/ 9 h 5596"/>
                  <a:gd name="T72" fmla="*/ 18 w 7190"/>
                  <a:gd name="T73" fmla="*/ 9 h 5596"/>
                  <a:gd name="T74" fmla="*/ 17 w 7190"/>
                  <a:gd name="T75" fmla="*/ 10 h 5596"/>
                  <a:gd name="T76" fmla="*/ 15 w 7190"/>
                  <a:gd name="T77" fmla="*/ 10 h 5596"/>
                  <a:gd name="T78" fmla="*/ 13 w 7190"/>
                  <a:gd name="T79" fmla="*/ 11 h 5596"/>
                  <a:gd name="T80" fmla="*/ 11 w 7190"/>
                  <a:gd name="T81" fmla="*/ 12 h 5596"/>
                  <a:gd name="T82" fmla="*/ 10 w 7190"/>
                  <a:gd name="T83" fmla="*/ 12 h 5596"/>
                  <a:gd name="T84" fmla="*/ 9 w 7190"/>
                  <a:gd name="T85" fmla="*/ 13 h 5596"/>
                  <a:gd name="T86" fmla="*/ 9 w 7190"/>
                  <a:gd name="T87" fmla="*/ 13 h 5596"/>
                  <a:gd name="T88" fmla="*/ 8 w 7190"/>
                  <a:gd name="T89" fmla="*/ 13 h 5596"/>
                  <a:gd name="T90" fmla="*/ 7 w 7190"/>
                  <a:gd name="T91" fmla="*/ 14 h 5596"/>
                  <a:gd name="T92" fmla="*/ 6 w 7190"/>
                  <a:gd name="T93" fmla="*/ 14 h 5596"/>
                  <a:gd name="T94" fmla="*/ 5 w 7190"/>
                  <a:gd name="T95" fmla="*/ 14 h 5596"/>
                  <a:gd name="T96" fmla="*/ 4 w 7190"/>
                  <a:gd name="T97" fmla="*/ 15 h 5596"/>
                  <a:gd name="T98" fmla="*/ 3 w 7190"/>
                  <a:gd name="T99" fmla="*/ 15 h 5596"/>
                  <a:gd name="T100" fmla="*/ 2 w 7190"/>
                  <a:gd name="T101" fmla="*/ 15 h 5596"/>
                  <a:gd name="T102" fmla="*/ 1 w 7190"/>
                  <a:gd name="T103" fmla="*/ 15 h 5596"/>
                  <a:gd name="T104" fmla="*/ 0 w 7190"/>
                  <a:gd name="T105" fmla="*/ 15 h 559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7190" h="5596">
                    <a:moveTo>
                      <a:pt x="9" y="5506"/>
                    </a:moveTo>
                    <a:lnTo>
                      <a:pt x="1" y="5470"/>
                    </a:lnTo>
                    <a:lnTo>
                      <a:pt x="0" y="5425"/>
                    </a:lnTo>
                    <a:lnTo>
                      <a:pt x="5" y="5372"/>
                    </a:lnTo>
                    <a:lnTo>
                      <a:pt x="17" y="5312"/>
                    </a:lnTo>
                    <a:lnTo>
                      <a:pt x="35" y="5245"/>
                    </a:lnTo>
                    <a:lnTo>
                      <a:pt x="57" y="5171"/>
                    </a:lnTo>
                    <a:lnTo>
                      <a:pt x="86" y="5092"/>
                    </a:lnTo>
                    <a:lnTo>
                      <a:pt x="119" y="5008"/>
                    </a:lnTo>
                    <a:lnTo>
                      <a:pt x="156" y="4918"/>
                    </a:lnTo>
                    <a:lnTo>
                      <a:pt x="197" y="4825"/>
                    </a:lnTo>
                    <a:lnTo>
                      <a:pt x="241" y="4728"/>
                    </a:lnTo>
                    <a:lnTo>
                      <a:pt x="288" y="4628"/>
                    </a:lnTo>
                    <a:lnTo>
                      <a:pt x="338" y="4527"/>
                    </a:lnTo>
                    <a:lnTo>
                      <a:pt x="390" y="4422"/>
                    </a:lnTo>
                    <a:lnTo>
                      <a:pt x="443" y="4317"/>
                    </a:lnTo>
                    <a:lnTo>
                      <a:pt x="499" y="4212"/>
                    </a:lnTo>
                    <a:lnTo>
                      <a:pt x="555" y="4105"/>
                    </a:lnTo>
                    <a:lnTo>
                      <a:pt x="612" y="4000"/>
                    </a:lnTo>
                    <a:lnTo>
                      <a:pt x="668" y="3895"/>
                    </a:lnTo>
                    <a:lnTo>
                      <a:pt x="726" y="3792"/>
                    </a:lnTo>
                    <a:lnTo>
                      <a:pt x="836" y="3592"/>
                    </a:lnTo>
                    <a:lnTo>
                      <a:pt x="942" y="3406"/>
                    </a:lnTo>
                    <a:lnTo>
                      <a:pt x="1038" y="3238"/>
                    </a:lnTo>
                    <a:lnTo>
                      <a:pt x="1121" y="3091"/>
                    </a:lnTo>
                    <a:lnTo>
                      <a:pt x="1189" y="2971"/>
                    </a:lnTo>
                    <a:lnTo>
                      <a:pt x="1239" y="2882"/>
                    </a:lnTo>
                    <a:lnTo>
                      <a:pt x="1323" y="2729"/>
                    </a:lnTo>
                    <a:lnTo>
                      <a:pt x="1403" y="2581"/>
                    </a:lnTo>
                    <a:lnTo>
                      <a:pt x="1481" y="2440"/>
                    </a:lnTo>
                    <a:lnTo>
                      <a:pt x="1555" y="2304"/>
                    </a:lnTo>
                    <a:lnTo>
                      <a:pt x="1628" y="2174"/>
                    </a:lnTo>
                    <a:lnTo>
                      <a:pt x="1696" y="2049"/>
                    </a:lnTo>
                    <a:lnTo>
                      <a:pt x="1763" y="1930"/>
                    </a:lnTo>
                    <a:lnTo>
                      <a:pt x="1827" y="1814"/>
                    </a:lnTo>
                    <a:lnTo>
                      <a:pt x="1890" y="1705"/>
                    </a:lnTo>
                    <a:lnTo>
                      <a:pt x="1950" y="1598"/>
                    </a:lnTo>
                    <a:lnTo>
                      <a:pt x="2009" y="1496"/>
                    </a:lnTo>
                    <a:lnTo>
                      <a:pt x="2067" y="1399"/>
                    </a:lnTo>
                    <a:lnTo>
                      <a:pt x="2123" y="1304"/>
                    </a:lnTo>
                    <a:lnTo>
                      <a:pt x="2178" y="1214"/>
                    </a:lnTo>
                    <a:lnTo>
                      <a:pt x="2233" y="1127"/>
                    </a:lnTo>
                    <a:lnTo>
                      <a:pt x="2286" y="1043"/>
                    </a:lnTo>
                    <a:lnTo>
                      <a:pt x="2319" y="990"/>
                    </a:lnTo>
                    <a:lnTo>
                      <a:pt x="2351" y="937"/>
                    </a:lnTo>
                    <a:lnTo>
                      <a:pt x="2382" y="884"/>
                    </a:lnTo>
                    <a:lnTo>
                      <a:pt x="2414" y="830"/>
                    </a:lnTo>
                    <a:lnTo>
                      <a:pt x="2473" y="722"/>
                    </a:lnTo>
                    <a:lnTo>
                      <a:pt x="2532" y="617"/>
                    </a:lnTo>
                    <a:lnTo>
                      <a:pt x="2561" y="565"/>
                    </a:lnTo>
                    <a:lnTo>
                      <a:pt x="2590" y="514"/>
                    </a:lnTo>
                    <a:lnTo>
                      <a:pt x="2618" y="464"/>
                    </a:lnTo>
                    <a:lnTo>
                      <a:pt x="2647" y="417"/>
                    </a:lnTo>
                    <a:lnTo>
                      <a:pt x="2676" y="370"/>
                    </a:lnTo>
                    <a:lnTo>
                      <a:pt x="2704" y="326"/>
                    </a:lnTo>
                    <a:lnTo>
                      <a:pt x="2733" y="283"/>
                    </a:lnTo>
                    <a:lnTo>
                      <a:pt x="2762" y="243"/>
                    </a:lnTo>
                    <a:lnTo>
                      <a:pt x="2791" y="205"/>
                    </a:lnTo>
                    <a:lnTo>
                      <a:pt x="2821" y="170"/>
                    </a:lnTo>
                    <a:lnTo>
                      <a:pt x="2851" y="137"/>
                    </a:lnTo>
                    <a:lnTo>
                      <a:pt x="2882" y="107"/>
                    </a:lnTo>
                    <a:lnTo>
                      <a:pt x="2913" y="81"/>
                    </a:lnTo>
                    <a:lnTo>
                      <a:pt x="2945" y="58"/>
                    </a:lnTo>
                    <a:lnTo>
                      <a:pt x="2978" y="39"/>
                    </a:lnTo>
                    <a:lnTo>
                      <a:pt x="3012" y="22"/>
                    </a:lnTo>
                    <a:lnTo>
                      <a:pt x="3045" y="11"/>
                    </a:lnTo>
                    <a:lnTo>
                      <a:pt x="3081" y="4"/>
                    </a:lnTo>
                    <a:lnTo>
                      <a:pt x="3117" y="0"/>
                    </a:lnTo>
                    <a:lnTo>
                      <a:pt x="3155" y="2"/>
                    </a:lnTo>
                    <a:lnTo>
                      <a:pt x="3194" y="8"/>
                    </a:lnTo>
                    <a:lnTo>
                      <a:pt x="3233" y="18"/>
                    </a:lnTo>
                    <a:lnTo>
                      <a:pt x="3275" y="35"/>
                    </a:lnTo>
                    <a:lnTo>
                      <a:pt x="3317" y="56"/>
                    </a:lnTo>
                    <a:lnTo>
                      <a:pt x="3399" y="105"/>
                    </a:lnTo>
                    <a:lnTo>
                      <a:pt x="3494" y="161"/>
                    </a:lnTo>
                    <a:lnTo>
                      <a:pt x="3599" y="226"/>
                    </a:lnTo>
                    <a:lnTo>
                      <a:pt x="3714" y="296"/>
                    </a:lnTo>
                    <a:lnTo>
                      <a:pt x="3970" y="455"/>
                    </a:lnTo>
                    <a:lnTo>
                      <a:pt x="4254" y="633"/>
                    </a:lnTo>
                    <a:lnTo>
                      <a:pt x="4558" y="826"/>
                    </a:lnTo>
                    <a:lnTo>
                      <a:pt x="4876" y="1028"/>
                    </a:lnTo>
                    <a:lnTo>
                      <a:pt x="5199" y="1237"/>
                    </a:lnTo>
                    <a:lnTo>
                      <a:pt x="5519" y="1447"/>
                    </a:lnTo>
                    <a:lnTo>
                      <a:pt x="5676" y="1550"/>
                    </a:lnTo>
                    <a:lnTo>
                      <a:pt x="5830" y="1651"/>
                    </a:lnTo>
                    <a:lnTo>
                      <a:pt x="5979" y="1752"/>
                    </a:lnTo>
                    <a:lnTo>
                      <a:pt x="6122" y="1849"/>
                    </a:lnTo>
                    <a:lnTo>
                      <a:pt x="6261" y="1942"/>
                    </a:lnTo>
                    <a:lnTo>
                      <a:pt x="6391" y="2032"/>
                    </a:lnTo>
                    <a:lnTo>
                      <a:pt x="6513" y="2118"/>
                    </a:lnTo>
                    <a:lnTo>
                      <a:pt x="6626" y="2199"/>
                    </a:lnTo>
                    <a:lnTo>
                      <a:pt x="6729" y="2273"/>
                    </a:lnTo>
                    <a:lnTo>
                      <a:pt x="6821" y="2342"/>
                    </a:lnTo>
                    <a:lnTo>
                      <a:pt x="6902" y="2403"/>
                    </a:lnTo>
                    <a:lnTo>
                      <a:pt x="6970" y="2459"/>
                    </a:lnTo>
                    <a:lnTo>
                      <a:pt x="7023" y="2505"/>
                    </a:lnTo>
                    <a:lnTo>
                      <a:pt x="7062" y="2543"/>
                    </a:lnTo>
                    <a:lnTo>
                      <a:pt x="7085" y="2572"/>
                    </a:lnTo>
                    <a:lnTo>
                      <a:pt x="7092" y="2592"/>
                    </a:lnTo>
                    <a:lnTo>
                      <a:pt x="7146" y="2650"/>
                    </a:lnTo>
                    <a:lnTo>
                      <a:pt x="7179" y="2709"/>
                    </a:lnTo>
                    <a:lnTo>
                      <a:pt x="7190" y="2770"/>
                    </a:lnTo>
                    <a:lnTo>
                      <a:pt x="7180" y="2830"/>
                    </a:lnTo>
                    <a:lnTo>
                      <a:pt x="7151" y="2892"/>
                    </a:lnTo>
                    <a:lnTo>
                      <a:pt x="7104" y="2954"/>
                    </a:lnTo>
                    <a:lnTo>
                      <a:pt x="7041" y="3016"/>
                    </a:lnTo>
                    <a:lnTo>
                      <a:pt x="6961" y="3080"/>
                    </a:lnTo>
                    <a:lnTo>
                      <a:pt x="6866" y="3143"/>
                    </a:lnTo>
                    <a:lnTo>
                      <a:pt x="6759" y="3208"/>
                    </a:lnTo>
                    <a:lnTo>
                      <a:pt x="6639" y="3272"/>
                    </a:lnTo>
                    <a:lnTo>
                      <a:pt x="6508" y="3337"/>
                    </a:lnTo>
                    <a:lnTo>
                      <a:pt x="6367" y="3402"/>
                    </a:lnTo>
                    <a:lnTo>
                      <a:pt x="6216" y="3467"/>
                    </a:lnTo>
                    <a:lnTo>
                      <a:pt x="6059" y="3532"/>
                    </a:lnTo>
                    <a:lnTo>
                      <a:pt x="5895" y="3598"/>
                    </a:lnTo>
                    <a:lnTo>
                      <a:pt x="5726" y="3664"/>
                    </a:lnTo>
                    <a:lnTo>
                      <a:pt x="5552" y="3730"/>
                    </a:lnTo>
                    <a:lnTo>
                      <a:pt x="5376" y="3795"/>
                    </a:lnTo>
                    <a:lnTo>
                      <a:pt x="5198" y="3861"/>
                    </a:lnTo>
                    <a:lnTo>
                      <a:pt x="4840" y="3992"/>
                    </a:lnTo>
                    <a:lnTo>
                      <a:pt x="4489" y="4122"/>
                    </a:lnTo>
                    <a:lnTo>
                      <a:pt x="4319" y="4186"/>
                    </a:lnTo>
                    <a:lnTo>
                      <a:pt x="4154" y="4250"/>
                    </a:lnTo>
                    <a:lnTo>
                      <a:pt x="3995" y="4314"/>
                    </a:lnTo>
                    <a:lnTo>
                      <a:pt x="3844" y="4377"/>
                    </a:lnTo>
                    <a:lnTo>
                      <a:pt x="3700" y="4441"/>
                    </a:lnTo>
                    <a:lnTo>
                      <a:pt x="3567" y="4503"/>
                    </a:lnTo>
                    <a:lnTo>
                      <a:pt x="3446" y="4565"/>
                    </a:lnTo>
                    <a:lnTo>
                      <a:pt x="3336" y="4626"/>
                    </a:lnTo>
                    <a:lnTo>
                      <a:pt x="3302" y="4641"/>
                    </a:lnTo>
                    <a:lnTo>
                      <a:pt x="3254" y="4663"/>
                    </a:lnTo>
                    <a:lnTo>
                      <a:pt x="3193" y="4688"/>
                    </a:lnTo>
                    <a:lnTo>
                      <a:pt x="3119" y="4719"/>
                    </a:lnTo>
                    <a:lnTo>
                      <a:pt x="3034" y="4754"/>
                    </a:lnTo>
                    <a:lnTo>
                      <a:pt x="2939" y="4793"/>
                    </a:lnTo>
                    <a:lnTo>
                      <a:pt x="2833" y="4834"/>
                    </a:lnTo>
                    <a:lnTo>
                      <a:pt x="2721" y="4879"/>
                    </a:lnTo>
                    <a:lnTo>
                      <a:pt x="2600" y="4925"/>
                    </a:lnTo>
                    <a:lnTo>
                      <a:pt x="2472" y="4973"/>
                    </a:lnTo>
                    <a:lnTo>
                      <a:pt x="2339" y="5023"/>
                    </a:lnTo>
                    <a:lnTo>
                      <a:pt x="2202" y="5073"/>
                    </a:lnTo>
                    <a:lnTo>
                      <a:pt x="2062" y="5124"/>
                    </a:lnTo>
                    <a:lnTo>
                      <a:pt x="1918" y="5174"/>
                    </a:lnTo>
                    <a:lnTo>
                      <a:pt x="1773" y="5224"/>
                    </a:lnTo>
                    <a:lnTo>
                      <a:pt x="1627" y="5273"/>
                    </a:lnTo>
                    <a:lnTo>
                      <a:pt x="1481" y="5320"/>
                    </a:lnTo>
                    <a:lnTo>
                      <a:pt x="1338" y="5365"/>
                    </a:lnTo>
                    <a:lnTo>
                      <a:pt x="1196" y="5407"/>
                    </a:lnTo>
                    <a:lnTo>
                      <a:pt x="1057" y="5447"/>
                    </a:lnTo>
                    <a:lnTo>
                      <a:pt x="923" y="5482"/>
                    </a:lnTo>
                    <a:lnTo>
                      <a:pt x="794" y="5514"/>
                    </a:lnTo>
                    <a:lnTo>
                      <a:pt x="672" y="5541"/>
                    </a:lnTo>
                    <a:lnTo>
                      <a:pt x="557" y="5563"/>
                    </a:lnTo>
                    <a:lnTo>
                      <a:pt x="449" y="5581"/>
                    </a:lnTo>
                    <a:lnTo>
                      <a:pt x="351" y="5591"/>
                    </a:lnTo>
                    <a:lnTo>
                      <a:pt x="263" y="5596"/>
                    </a:lnTo>
                    <a:lnTo>
                      <a:pt x="186" y="5594"/>
                    </a:lnTo>
                    <a:lnTo>
                      <a:pt x="122" y="5584"/>
                    </a:lnTo>
                    <a:lnTo>
                      <a:pt x="70" y="5566"/>
                    </a:lnTo>
                    <a:lnTo>
                      <a:pt x="32" y="5541"/>
                    </a:lnTo>
                    <a:lnTo>
                      <a:pt x="9" y="5506"/>
                    </a:lnTo>
                    <a:close/>
                  </a:path>
                </a:pathLst>
              </a:custGeom>
              <a:solidFill>
                <a:srgbClr val="8B79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50" name="Freeform 445">
                <a:extLst>
                  <a:ext uri="{FF2B5EF4-FFF2-40B4-BE49-F238E27FC236}">
                    <a16:creationId xmlns:a16="http://schemas.microsoft.com/office/drawing/2014/main" id="{ACBC6750-2631-4A93-AE7A-E71DA37AC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2" y="1428"/>
                <a:ext cx="360" cy="282"/>
              </a:xfrm>
              <a:custGeom>
                <a:avLst/>
                <a:gdLst>
                  <a:gd name="T0" fmla="*/ 0 w 6835"/>
                  <a:gd name="T1" fmla="*/ 14 h 5366"/>
                  <a:gd name="T2" fmla="*/ 0 w 6835"/>
                  <a:gd name="T3" fmla="*/ 14 h 5366"/>
                  <a:gd name="T4" fmla="*/ 0 w 6835"/>
                  <a:gd name="T5" fmla="*/ 13 h 5366"/>
                  <a:gd name="T6" fmla="*/ 1 w 6835"/>
                  <a:gd name="T7" fmla="*/ 13 h 5366"/>
                  <a:gd name="T8" fmla="*/ 1 w 6835"/>
                  <a:gd name="T9" fmla="*/ 12 h 5366"/>
                  <a:gd name="T10" fmla="*/ 1 w 6835"/>
                  <a:gd name="T11" fmla="*/ 11 h 5366"/>
                  <a:gd name="T12" fmla="*/ 2 w 6835"/>
                  <a:gd name="T13" fmla="*/ 10 h 5366"/>
                  <a:gd name="T14" fmla="*/ 3 w 6835"/>
                  <a:gd name="T15" fmla="*/ 9 h 5366"/>
                  <a:gd name="T16" fmla="*/ 3 w 6835"/>
                  <a:gd name="T17" fmla="*/ 8 h 5366"/>
                  <a:gd name="T18" fmla="*/ 4 w 6835"/>
                  <a:gd name="T19" fmla="*/ 7 h 5366"/>
                  <a:gd name="T20" fmla="*/ 4 w 6835"/>
                  <a:gd name="T21" fmla="*/ 6 h 5366"/>
                  <a:gd name="T22" fmla="*/ 5 w 6835"/>
                  <a:gd name="T23" fmla="*/ 5 h 5366"/>
                  <a:gd name="T24" fmla="*/ 5 w 6835"/>
                  <a:gd name="T25" fmla="*/ 4 h 5366"/>
                  <a:gd name="T26" fmla="*/ 6 w 6835"/>
                  <a:gd name="T27" fmla="*/ 3 h 5366"/>
                  <a:gd name="T28" fmla="*/ 6 w 6835"/>
                  <a:gd name="T29" fmla="*/ 3 h 5366"/>
                  <a:gd name="T30" fmla="*/ 7 w 6835"/>
                  <a:gd name="T31" fmla="*/ 2 h 5366"/>
                  <a:gd name="T32" fmla="*/ 7 w 6835"/>
                  <a:gd name="T33" fmla="*/ 1 h 5366"/>
                  <a:gd name="T34" fmla="*/ 7 w 6835"/>
                  <a:gd name="T35" fmla="*/ 1 h 5366"/>
                  <a:gd name="T36" fmla="*/ 7 w 6835"/>
                  <a:gd name="T37" fmla="*/ 0 h 5366"/>
                  <a:gd name="T38" fmla="*/ 8 w 6835"/>
                  <a:gd name="T39" fmla="*/ 0 h 5366"/>
                  <a:gd name="T40" fmla="*/ 8 w 6835"/>
                  <a:gd name="T41" fmla="*/ 0 h 5366"/>
                  <a:gd name="T42" fmla="*/ 8 w 6835"/>
                  <a:gd name="T43" fmla="*/ 0 h 5366"/>
                  <a:gd name="T44" fmla="*/ 9 w 6835"/>
                  <a:gd name="T45" fmla="*/ 0 h 5366"/>
                  <a:gd name="T46" fmla="*/ 9 w 6835"/>
                  <a:gd name="T47" fmla="*/ 0 h 5366"/>
                  <a:gd name="T48" fmla="*/ 10 w 6835"/>
                  <a:gd name="T49" fmla="*/ 1 h 5366"/>
                  <a:gd name="T50" fmla="*/ 12 w 6835"/>
                  <a:gd name="T51" fmla="*/ 2 h 5366"/>
                  <a:gd name="T52" fmla="*/ 14 w 6835"/>
                  <a:gd name="T53" fmla="*/ 4 h 5366"/>
                  <a:gd name="T54" fmla="*/ 16 w 6835"/>
                  <a:gd name="T55" fmla="*/ 5 h 5366"/>
                  <a:gd name="T56" fmla="*/ 17 w 6835"/>
                  <a:gd name="T57" fmla="*/ 6 h 5366"/>
                  <a:gd name="T58" fmla="*/ 18 w 6835"/>
                  <a:gd name="T59" fmla="*/ 6 h 5366"/>
                  <a:gd name="T60" fmla="*/ 18 w 6835"/>
                  <a:gd name="T61" fmla="*/ 7 h 5366"/>
                  <a:gd name="T62" fmla="*/ 19 w 6835"/>
                  <a:gd name="T63" fmla="*/ 7 h 5366"/>
                  <a:gd name="T64" fmla="*/ 19 w 6835"/>
                  <a:gd name="T65" fmla="*/ 7 h 5366"/>
                  <a:gd name="T66" fmla="*/ 19 w 6835"/>
                  <a:gd name="T67" fmla="*/ 8 h 5366"/>
                  <a:gd name="T68" fmla="*/ 18 w 6835"/>
                  <a:gd name="T69" fmla="*/ 9 h 5366"/>
                  <a:gd name="T70" fmla="*/ 17 w 6835"/>
                  <a:gd name="T71" fmla="*/ 9 h 5366"/>
                  <a:gd name="T72" fmla="*/ 15 w 6835"/>
                  <a:gd name="T73" fmla="*/ 10 h 5366"/>
                  <a:gd name="T74" fmla="*/ 14 w 6835"/>
                  <a:gd name="T75" fmla="*/ 10 h 5366"/>
                  <a:gd name="T76" fmla="*/ 11 w 6835"/>
                  <a:gd name="T77" fmla="*/ 11 h 5366"/>
                  <a:gd name="T78" fmla="*/ 10 w 6835"/>
                  <a:gd name="T79" fmla="*/ 12 h 5366"/>
                  <a:gd name="T80" fmla="*/ 9 w 6835"/>
                  <a:gd name="T81" fmla="*/ 12 h 5366"/>
                  <a:gd name="T82" fmla="*/ 8 w 6835"/>
                  <a:gd name="T83" fmla="*/ 13 h 5366"/>
                  <a:gd name="T84" fmla="*/ 8 w 6835"/>
                  <a:gd name="T85" fmla="*/ 13 h 5366"/>
                  <a:gd name="T86" fmla="*/ 7 w 6835"/>
                  <a:gd name="T87" fmla="*/ 13 h 5366"/>
                  <a:gd name="T88" fmla="*/ 6 w 6835"/>
                  <a:gd name="T89" fmla="*/ 13 h 5366"/>
                  <a:gd name="T90" fmla="*/ 5 w 6835"/>
                  <a:gd name="T91" fmla="*/ 14 h 5366"/>
                  <a:gd name="T92" fmla="*/ 4 w 6835"/>
                  <a:gd name="T93" fmla="*/ 14 h 5366"/>
                  <a:gd name="T94" fmla="*/ 3 w 6835"/>
                  <a:gd name="T95" fmla="*/ 14 h 5366"/>
                  <a:gd name="T96" fmla="*/ 2 w 6835"/>
                  <a:gd name="T97" fmla="*/ 15 h 5366"/>
                  <a:gd name="T98" fmla="*/ 1 w 6835"/>
                  <a:gd name="T99" fmla="*/ 15 h 5366"/>
                  <a:gd name="T100" fmla="*/ 0 w 6835"/>
                  <a:gd name="T101" fmla="*/ 15 h 5366"/>
                  <a:gd name="T102" fmla="*/ 0 w 6835"/>
                  <a:gd name="T103" fmla="*/ 15 h 536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6835" h="5366">
                    <a:moveTo>
                      <a:pt x="10" y="5267"/>
                    </a:moveTo>
                    <a:lnTo>
                      <a:pt x="1" y="5233"/>
                    </a:lnTo>
                    <a:lnTo>
                      <a:pt x="0" y="5191"/>
                    </a:lnTo>
                    <a:lnTo>
                      <a:pt x="5" y="5142"/>
                    </a:lnTo>
                    <a:lnTo>
                      <a:pt x="16" y="5087"/>
                    </a:lnTo>
                    <a:lnTo>
                      <a:pt x="31" y="5024"/>
                    </a:lnTo>
                    <a:lnTo>
                      <a:pt x="52" y="4957"/>
                    </a:lnTo>
                    <a:lnTo>
                      <a:pt x="77" y="4883"/>
                    </a:lnTo>
                    <a:lnTo>
                      <a:pt x="106" y="4806"/>
                    </a:lnTo>
                    <a:lnTo>
                      <a:pt x="140" y="4724"/>
                    </a:lnTo>
                    <a:lnTo>
                      <a:pt x="177" y="4638"/>
                    </a:lnTo>
                    <a:lnTo>
                      <a:pt x="216" y="4550"/>
                    </a:lnTo>
                    <a:lnTo>
                      <a:pt x="258" y="4459"/>
                    </a:lnTo>
                    <a:lnTo>
                      <a:pt x="303" y="4366"/>
                    </a:lnTo>
                    <a:lnTo>
                      <a:pt x="351" y="4271"/>
                    </a:lnTo>
                    <a:lnTo>
                      <a:pt x="399" y="4175"/>
                    </a:lnTo>
                    <a:lnTo>
                      <a:pt x="449" y="4079"/>
                    </a:lnTo>
                    <a:lnTo>
                      <a:pt x="499" y="3983"/>
                    </a:lnTo>
                    <a:lnTo>
                      <a:pt x="550" y="3886"/>
                    </a:lnTo>
                    <a:lnTo>
                      <a:pt x="601" y="3791"/>
                    </a:lnTo>
                    <a:lnTo>
                      <a:pt x="652" y="3698"/>
                    </a:lnTo>
                    <a:lnTo>
                      <a:pt x="752" y="3517"/>
                    </a:lnTo>
                    <a:lnTo>
                      <a:pt x="846" y="3349"/>
                    </a:lnTo>
                    <a:lnTo>
                      <a:pt x="932" y="3198"/>
                    </a:lnTo>
                    <a:lnTo>
                      <a:pt x="1007" y="3066"/>
                    </a:lnTo>
                    <a:lnTo>
                      <a:pt x="1067" y="2959"/>
                    </a:lnTo>
                    <a:lnTo>
                      <a:pt x="1109" y="2882"/>
                    </a:lnTo>
                    <a:lnTo>
                      <a:pt x="1193" y="2731"/>
                    </a:lnTo>
                    <a:lnTo>
                      <a:pt x="1273" y="2587"/>
                    </a:lnTo>
                    <a:lnTo>
                      <a:pt x="1349" y="2449"/>
                    </a:lnTo>
                    <a:lnTo>
                      <a:pt x="1421" y="2317"/>
                    </a:lnTo>
                    <a:lnTo>
                      <a:pt x="1491" y="2191"/>
                    </a:lnTo>
                    <a:lnTo>
                      <a:pt x="1557" y="2069"/>
                    </a:lnTo>
                    <a:lnTo>
                      <a:pt x="1622" y="1952"/>
                    </a:lnTo>
                    <a:lnTo>
                      <a:pt x="1684" y="1840"/>
                    </a:lnTo>
                    <a:lnTo>
                      <a:pt x="1745" y="1731"/>
                    </a:lnTo>
                    <a:lnTo>
                      <a:pt x="1804" y="1627"/>
                    </a:lnTo>
                    <a:lnTo>
                      <a:pt x="1862" y="1525"/>
                    </a:lnTo>
                    <a:lnTo>
                      <a:pt x="1920" y="1425"/>
                    </a:lnTo>
                    <a:lnTo>
                      <a:pt x="1977" y="1328"/>
                    </a:lnTo>
                    <a:lnTo>
                      <a:pt x="2034" y="1234"/>
                    </a:lnTo>
                    <a:lnTo>
                      <a:pt x="2092" y="1140"/>
                    </a:lnTo>
                    <a:lnTo>
                      <a:pt x="2150" y="1048"/>
                    </a:lnTo>
                    <a:lnTo>
                      <a:pt x="2187" y="988"/>
                    </a:lnTo>
                    <a:lnTo>
                      <a:pt x="2222" y="929"/>
                    </a:lnTo>
                    <a:lnTo>
                      <a:pt x="2255" y="871"/>
                    </a:lnTo>
                    <a:lnTo>
                      <a:pt x="2289" y="812"/>
                    </a:lnTo>
                    <a:lnTo>
                      <a:pt x="2352" y="699"/>
                    </a:lnTo>
                    <a:lnTo>
                      <a:pt x="2412" y="589"/>
                    </a:lnTo>
                    <a:lnTo>
                      <a:pt x="2469" y="485"/>
                    </a:lnTo>
                    <a:lnTo>
                      <a:pt x="2525" y="388"/>
                    </a:lnTo>
                    <a:lnTo>
                      <a:pt x="2552" y="343"/>
                    </a:lnTo>
                    <a:lnTo>
                      <a:pt x="2579" y="299"/>
                    </a:lnTo>
                    <a:lnTo>
                      <a:pt x="2607" y="258"/>
                    </a:lnTo>
                    <a:lnTo>
                      <a:pt x="2633" y="219"/>
                    </a:lnTo>
                    <a:lnTo>
                      <a:pt x="2661" y="183"/>
                    </a:lnTo>
                    <a:lnTo>
                      <a:pt x="2688" y="149"/>
                    </a:lnTo>
                    <a:lnTo>
                      <a:pt x="2716" y="120"/>
                    </a:lnTo>
                    <a:lnTo>
                      <a:pt x="2745" y="92"/>
                    </a:lnTo>
                    <a:lnTo>
                      <a:pt x="2774" y="67"/>
                    </a:lnTo>
                    <a:lnTo>
                      <a:pt x="2803" y="47"/>
                    </a:lnTo>
                    <a:lnTo>
                      <a:pt x="2834" y="30"/>
                    </a:lnTo>
                    <a:lnTo>
                      <a:pt x="2866" y="16"/>
                    </a:lnTo>
                    <a:lnTo>
                      <a:pt x="2897" y="7"/>
                    </a:lnTo>
                    <a:lnTo>
                      <a:pt x="2930" y="1"/>
                    </a:lnTo>
                    <a:lnTo>
                      <a:pt x="2965" y="0"/>
                    </a:lnTo>
                    <a:lnTo>
                      <a:pt x="3001" y="2"/>
                    </a:lnTo>
                    <a:lnTo>
                      <a:pt x="3038" y="10"/>
                    </a:lnTo>
                    <a:lnTo>
                      <a:pt x="3075" y="21"/>
                    </a:lnTo>
                    <a:lnTo>
                      <a:pt x="3115" y="39"/>
                    </a:lnTo>
                    <a:lnTo>
                      <a:pt x="3156" y="60"/>
                    </a:lnTo>
                    <a:lnTo>
                      <a:pt x="3243" y="111"/>
                    </a:lnTo>
                    <a:lnTo>
                      <a:pt x="3338" y="170"/>
                    </a:lnTo>
                    <a:lnTo>
                      <a:pt x="3443" y="234"/>
                    </a:lnTo>
                    <a:lnTo>
                      <a:pt x="3554" y="305"/>
                    </a:lnTo>
                    <a:lnTo>
                      <a:pt x="3799" y="458"/>
                    </a:lnTo>
                    <a:lnTo>
                      <a:pt x="4066" y="628"/>
                    </a:lnTo>
                    <a:lnTo>
                      <a:pt x="4348" y="810"/>
                    </a:lnTo>
                    <a:lnTo>
                      <a:pt x="4640" y="1000"/>
                    </a:lnTo>
                    <a:lnTo>
                      <a:pt x="4934" y="1193"/>
                    </a:lnTo>
                    <a:lnTo>
                      <a:pt x="5225" y="1386"/>
                    </a:lnTo>
                    <a:lnTo>
                      <a:pt x="5507" y="1575"/>
                    </a:lnTo>
                    <a:lnTo>
                      <a:pt x="5773" y="1756"/>
                    </a:lnTo>
                    <a:lnTo>
                      <a:pt x="5898" y="1841"/>
                    </a:lnTo>
                    <a:lnTo>
                      <a:pt x="6016" y="1924"/>
                    </a:lnTo>
                    <a:lnTo>
                      <a:pt x="6128" y="2001"/>
                    </a:lnTo>
                    <a:lnTo>
                      <a:pt x="6231" y="2075"/>
                    </a:lnTo>
                    <a:lnTo>
                      <a:pt x="6325" y="2143"/>
                    </a:lnTo>
                    <a:lnTo>
                      <a:pt x="6410" y="2206"/>
                    </a:lnTo>
                    <a:lnTo>
                      <a:pt x="6486" y="2262"/>
                    </a:lnTo>
                    <a:lnTo>
                      <a:pt x="6550" y="2313"/>
                    </a:lnTo>
                    <a:lnTo>
                      <a:pt x="6602" y="2356"/>
                    </a:lnTo>
                    <a:lnTo>
                      <a:pt x="6641" y="2390"/>
                    </a:lnTo>
                    <a:lnTo>
                      <a:pt x="6667" y="2417"/>
                    </a:lnTo>
                    <a:lnTo>
                      <a:pt x="6679" y="2435"/>
                    </a:lnTo>
                    <a:lnTo>
                      <a:pt x="6754" y="2501"/>
                    </a:lnTo>
                    <a:lnTo>
                      <a:pt x="6804" y="2565"/>
                    </a:lnTo>
                    <a:lnTo>
                      <a:pt x="6831" y="2631"/>
                    </a:lnTo>
                    <a:lnTo>
                      <a:pt x="6835" y="2697"/>
                    </a:lnTo>
                    <a:lnTo>
                      <a:pt x="6819" y="2763"/>
                    </a:lnTo>
                    <a:lnTo>
                      <a:pt x="6781" y="2829"/>
                    </a:lnTo>
                    <a:lnTo>
                      <a:pt x="6725" y="2896"/>
                    </a:lnTo>
                    <a:lnTo>
                      <a:pt x="6651" y="2963"/>
                    </a:lnTo>
                    <a:lnTo>
                      <a:pt x="6561" y="3030"/>
                    </a:lnTo>
                    <a:lnTo>
                      <a:pt x="6456" y="3097"/>
                    </a:lnTo>
                    <a:lnTo>
                      <a:pt x="6338" y="3164"/>
                    </a:lnTo>
                    <a:lnTo>
                      <a:pt x="6207" y="3231"/>
                    </a:lnTo>
                    <a:lnTo>
                      <a:pt x="6065" y="3299"/>
                    </a:lnTo>
                    <a:lnTo>
                      <a:pt x="5913" y="3367"/>
                    </a:lnTo>
                    <a:lnTo>
                      <a:pt x="5753" y="3434"/>
                    </a:lnTo>
                    <a:lnTo>
                      <a:pt x="5585" y="3502"/>
                    </a:lnTo>
                    <a:lnTo>
                      <a:pt x="5411" y="3570"/>
                    </a:lnTo>
                    <a:lnTo>
                      <a:pt x="5233" y="3637"/>
                    </a:lnTo>
                    <a:lnTo>
                      <a:pt x="5052" y="3704"/>
                    </a:lnTo>
                    <a:lnTo>
                      <a:pt x="4868" y="3772"/>
                    </a:lnTo>
                    <a:lnTo>
                      <a:pt x="4498" y="3906"/>
                    </a:lnTo>
                    <a:lnTo>
                      <a:pt x="4136" y="4040"/>
                    </a:lnTo>
                    <a:lnTo>
                      <a:pt x="3961" y="4106"/>
                    </a:lnTo>
                    <a:lnTo>
                      <a:pt x="3791" y="4173"/>
                    </a:lnTo>
                    <a:lnTo>
                      <a:pt x="3627" y="4238"/>
                    </a:lnTo>
                    <a:lnTo>
                      <a:pt x="3473" y="4304"/>
                    </a:lnTo>
                    <a:lnTo>
                      <a:pt x="3327" y="4369"/>
                    </a:lnTo>
                    <a:lnTo>
                      <a:pt x="3192" y="4435"/>
                    </a:lnTo>
                    <a:lnTo>
                      <a:pt x="3068" y="4499"/>
                    </a:lnTo>
                    <a:lnTo>
                      <a:pt x="2959" y="4563"/>
                    </a:lnTo>
                    <a:lnTo>
                      <a:pt x="2930" y="4577"/>
                    </a:lnTo>
                    <a:lnTo>
                      <a:pt x="2889" y="4594"/>
                    </a:lnTo>
                    <a:lnTo>
                      <a:pt x="2835" y="4617"/>
                    </a:lnTo>
                    <a:lnTo>
                      <a:pt x="2771" y="4644"/>
                    </a:lnTo>
                    <a:lnTo>
                      <a:pt x="2697" y="4674"/>
                    </a:lnTo>
                    <a:lnTo>
                      <a:pt x="2613" y="4707"/>
                    </a:lnTo>
                    <a:lnTo>
                      <a:pt x="2521" y="4743"/>
                    </a:lnTo>
                    <a:lnTo>
                      <a:pt x="2420" y="4781"/>
                    </a:lnTo>
                    <a:lnTo>
                      <a:pt x="2314" y="4821"/>
                    </a:lnTo>
                    <a:lnTo>
                      <a:pt x="2201" y="4862"/>
                    </a:lnTo>
                    <a:lnTo>
                      <a:pt x="2084" y="4904"/>
                    </a:lnTo>
                    <a:lnTo>
                      <a:pt x="1963" y="4946"/>
                    </a:lnTo>
                    <a:lnTo>
                      <a:pt x="1838" y="4988"/>
                    </a:lnTo>
                    <a:lnTo>
                      <a:pt x="1711" y="5031"/>
                    </a:lnTo>
                    <a:lnTo>
                      <a:pt x="1582" y="5073"/>
                    </a:lnTo>
                    <a:lnTo>
                      <a:pt x="1453" y="5113"/>
                    </a:lnTo>
                    <a:lnTo>
                      <a:pt x="1324" y="5152"/>
                    </a:lnTo>
                    <a:lnTo>
                      <a:pt x="1196" y="5190"/>
                    </a:lnTo>
                    <a:lnTo>
                      <a:pt x="1070" y="5225"/>
                    </a:lnTo>
                    <a:lnTo>
                      <a:pt x="947" y="5257"/>
                    </a:lnTo>
                    <a:lnTo>
                      <a:pt x="828" y="5285"/>
                    </a:lnTo>
                    <a:lnTo>
                      <a:pt x="713" y="5310"/>
                    </a:lnTo>
                    <a:lnTo>
                      <a:pt x="603" y="5331"/>
                    </a:lnTo>
                    <a:lnTo>
                      <a:pt x="501" y="5348"/>
                    </a:lnTo>
                    <a:lnTo>
                      <a:pt x="405" y="5359"/>
                    </a:lnTo>
                    <a:lnTo>
                      <a:pt x="318" y="5365"/>
                    </a:lnTo>
                    <a:lnTo>
                      <a:pt x="239" y="5366"/>
                    </a:lnTo>
                    <a:lnTo>
                      <a:pt x="169" y="5360"/>
                    </a:lnTo>
                    <a:lnTo>
                      <a:pt x="112" y="5348"/>
                    </a:lnTo>
                    <a:lnTo>
                      <a:pt x="65" y="5328"/>
                    </a:lnTo>
                    <a:lnTo>
                      <a:pt x="30" y="5302"/>
                    </a:lnTo>
                    <a:lnTo>
                      <a:pt x="10" y="5267"/>
                    </a:lnTo>
                    <a:close/>
                  </a:path>
                </a:pathLst>
              </a:custGeom>
              <a:solidFill>
                <a:srgbClr val="8976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51" name="Freeform 446">
                <a:extLst>
                  <a:ext uri="{FF2B5EF4-FFF2-40B4-BE49-F238E27FC236}">
                    <a16:creationId xmlns:a16="http://schemas.microsoft.com/office/drawing/2014/main" id="{E24D778E-FE1E-4256-93E4-48918A24B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0" y="1426"/>
                <a:ext cx="342" cy="270"/>
              </a:xfrm>
              <a:custGeom>
                <a:avLst/>
                <a:gdLst>
                  <a:gd name="T0" fmla="*/ 0 w 6491"/>
                  <a:gd name="T1" fmla="*/ 14 h 5139"/>
                  <a:gd name="T2" fmla="*/ 0 w 6491"/>
                  <a:gd name="T3" fmla="*/ 13 h 5139"/>
                  <a:gd name="T4" fmla="*/ 0 w 6491"/>
                  <a:gd name="T5" fmla="*/ 13 h 5139"/>
                  <a:gd name="T6" fmla="*/ 1 w 6491"/>
                  <a:gd name="T7" fmla="*/ 12 h 5139"/>
                  <a:gd name="T8" fmla="*/ 1 w 6491"/>
                  <a:gd name="T9" fmla="*/ 11 h 5139"/>
                  <a:gd name="T10" fmla="*/ 1 w 6491"/>
                  <a:gd name="T11" fmla="*/ 11 h 5139"/>
                  <a:gd name="T12" fmla="*/ 2 w 6491"/>
                  <a:gd name="T13" fmla="*/ 10 h 5139"/>
                  <a:gd name="T14" fmla="*/ 2 w 6491"/>
                  <a:gd name="T15" fmla="*/ 9 h 5139"/>
                  <a:gd name="T16" fmla="*/ 3 w 6491"/>
                  <a:gd name="T17" fmla="*/ 8 h 5139"/>
                  <a:gd name="T18" fmla="*/ 3 w 6491"/>
                  <a:gd name="T19" fmla="*/ 7 h 5139"/>
                  <a:gd name="T20" fmla="*/ 4 w 6491"/>
                  <a:gd name="T21" fmla="*/ 6 h 5139"/>
                  <a:gd name="T22" fmla="*/ 4 w 6491"/>
                  <a:gd name="T23" fmla="*/ 5 h 5139"/>
                  <a:gd name="T24" fmla="*/ 5 w 6491"/>
                  <a:gd name="T25" fmla="*/ 4 h 5139"/>
                  <a:gd name="T26" fmla="*/ 5 w 6491"/>
                  <a:gd name="T27" fmla="*/ 3 h 5139"/>
                  <a:gd name="T28" fmla="*/ 6 w 6491"/>
                  <a:gd name="T29" fmla="*/ 3 h 5139"/>
                  <a:gd name="T30" fmla="*/ 6 w 6491"/>
                  <a:gd name="T31" fmla="*/ 2 h 5139"/>
                  <a:gd name="T32" fmla="*/ 7 w 6491"/>
                  <a:gd name="T33" fmla="*/ 1 h 5139"/>
                  <a:gd name="T34" fmla="*/ 7 w 6491"/>
                  <a:gd name="T35" fmla="*/ 1 h 5139"/>
                  <a:gd name="T36" fmla="*/ 7 w 6491"/>
                  <a:gd name="T37" fmla="*/ 0 h 5139"/>
                  <a:gd name="T38" fmla="*/ 7 w 6491"/>
                  <a:gd name="T39" fmla="*/ 0 h 5139"/>
                  <a:gd name="T40" fmla="*/ 8 w 6491"/>
                  <a:gd name="T41" fmla="*/ 0 h 5139"/>
                  <a:gd name="T42" fmla="*/ 8 w 6491"/>
                  <a:gd name="T43" fmla="*/ 0 h 5139"/>
                  <a:gd name="T44" fmla="*/ 8 w 6491"/>
                  <a:gd name="T45" fmla="*/ 0 h 5139"/>
                  <a:gd name="T46" fmla="*/ 9 w 6491"/>
                  <a:gd name="T47" fmla="*/ 0 h 5139"/>
                  <a:gd name="T48" fmla="*/ 9 w 6491"/>
                  <a:gd name="T49" fmla="*/ 1 h 5139"/>
                  <a:gd name="T50" fmla="*/ 11 w 6491"/>
                  <a:gd name="T51" fmla="*/ 2 h 5139"/>
                  <a:gd name="T52" fmla="*/ 14 w 6491"/>
                  <a:gd name="T53" fmla="*/ 4 h 5139"/>
                  <a:gd name="T54" fmla="*/ 16 w 6491"/>
                  <a:gd name="T55" fmla="*/ 5 h 5139"/>
                  <a:gd name="T56" fmla="*/ 17 w 6491"/>
                  <a:gd name="T57" fmla="*/ 6 h 5139"/>
                  <a:gd name="T58" fmla="*/ 17 w 6491"/>
                  <a:gd name="T59" fmla="*/ 6 h 5139"/>
                  <a:gd name="T60" fmla="*/ 17 w 6491"/>
                  <a:gd name="T61" fmla="*/ 6 h 5139"/>
                  <a:gd name="T62" fmla="*/ 18 w 6491"/>
                  <a:gd name="T63" fmla="*/ 7 h 5139"/>
                  <a:gd name="T64" fmla="*/ 18 w 6491"/>
                  <a:gd name="T65" fmla="*/ 7 h 5139"/>
                  <a:gd name="T66" fmla="*/ 17 w 6491"/>
                  <a:gd name="T67" fmla="*/ 8 h 5139"/>
                  <a:gd name="T68" fmla="*/ 16 w 6491"/>
                  <a:gd name="T69" fmla="*/ 9 h 5139"/>
                  <a:gd name="T70" fmla="*/ 15 w 6491"/>
                  <a:gd name="T71" fmla="*/ 9 h 5139"/>
                  <a:gd name="T72" fmla="*/ 14 w 6491"/>
                  <a:gd name="T73" fmla="*/ 10 h 5139"/>
                  <a:gd name="T74" fmla="*/ 12 w 6491"/>
                  <a:gd name="T75" fmla="*/ 11 h 5139"/>
                  <a:gd name="T76" fmla="*/ 10 w 6491"/>
                  <a:gd name="T77" fmla="*/ 11 h 5139"/>
                  <a:gd name="T78" fmla="*/ 8 w 6491"/>
                  <a:gd name="T79" fmla="*/ 12 h 5139"/>
                  <a:gd name="T80" fmla="*/ 7 w 6491"/>
                  <a:gd name="T81" fmla="*/ 12 h 5139"/>
                  <a:gd name="T82" fmla="*/ 7 w 6491"/>
                  <a:gd name="T83" fmla="*/ 13 h 5139"/>
                  <a:gd name="T84" fmla="*/ 6 w 6491"/>
                  <a:gd name="T85" fmla="*/ 13 h 5139"/>
                  <a:gd name="T86" fmla="*/ 6 w 6491"/>
                  <a:gd name="T87" fmla="*/ 13 h 5139"/>
                  <a:gd name="T88" fmla="*/ 5 w 6491"/>
                  <a:gd name="T89" fmla="*/ 13 h 5139"/>
                  <a:gd name="T90" fmla="*/ 4 w 6491"/>
                  <a:gd name="T91" fmla="*/ 14 h 5139"/>
                  <a:gd name="T92" fmla="*/ 3 w 6491"/>
                  <a:gd name="T93" fmla="*/ 14 h 5139"/>
                  <a:gd name="T94" fmla="*/ 2 w 6491"/>
                  <a:gd name="T95" fmla="*/ 14 h 5139"/>
                  <a:gd name="T96" fmla="*/ 1 w 6491"/>
                  <a:gd name="T97" fmla="*/ 14 h 5139"/>
                  <a:gd name="T98" fmla="*/ 1 w 6491"/>
                  <a:gd name="T99" fmla="*/ 14 h 5139"/>
                  <a:gd name="T100" fmla="*/ 0 w 6491"/>
                  <a:gd name="T101" fmla="*/ 14 h 513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6491" h="5139">
                    <a:moveTo>
                      <a:pt x="8" y="5029"/>
                    </a:moveTo>
                    <a:lnTo>
                      <a:pt x="1" y="4997"/>
                    </a:lnTo>
                    <a:lnTo>
                      <a:pt x="0" y="4958"/>
                    </a:lnTo>
                    <a:lnTo>
                      <a:pt x="4" y="4913"/>
                    </a:lnTo>
                    <a:lnTo>
                      <a:pt x="12" y="4862"/>
                    </a:lnTo>
                    <a:lnTo>
                      <a:pt x="26" y="4805"/>
                    </a:lnTo>
                    <a:lnTo>
                      <a:pt x="45" y="4743"/>
                    </a:lnTo>
                    <a:lnTo>
                      <a:pt x="66" y="4677"/>
                    </a:lnTo>
                    <a:lnTo>
                      <a:pt x="93" y="4606"/>
                    </a:lnTo>
                    <a:lnTo>
                      <a:pt x="123" y="4532"/>
                    </a:lnTo>
                    <a:lnTo>
                      <a:pt x="154" y="4454"/>
                    </a:lnTo>
                    <a:lnTo>
                      <a:pt x="190" y="4374"/>
                    </a:lnTo>
                    <a:lnTo>
                      <a:pt x="228" y="4292"/>
                    </a:lnTo>
                    <a:lnTo>
                      <a:pt x="268" y="4207"/>
                    </a:lnTo>
                    <a:lnTo>
                      <a:pt x="309" y="4121"/>
                    </a:lnTo>
                    <a:lnTo>
                      <a:pt x="352" y="4035"/>
                    </a:lnTo>
                    <a:lnTo>
                      <a:pt x="396" y="3947"/>
                    </a:lnTo>
                    <a:lnTo>
                      <a:pt x="441" y="3861"/>
                    </a:lnTo>
                    <a:lnTo>
                      <a:pt x="487" y="3774"/>
                    </a:lnTo>
                    <a:lnTo>
                      <a:pt x="532" y="3689"/>
                    </a:lnTo>
                    <a:lnTo>
                      <a:pt x="577" y="3604"/>
                    </a:lnTo>
                    <a:lnTo>
                      <a:pt x="665" y="3443"/>
                    </a:lnTo>
                    <a:lnTo>
                      <a:pt x="749" y="3293"/>
                    </a:lnTo>
                    <a:lnTo>
                      <a:pt x="825" y="3158"/>
                    </a:lnTo>
                    <a:lnTo>
                      <a:pt x="890" y="3043"/>
                    </a:lnTo>
                    <a:lnTo>
                      <a:pt x="943" y="2950"/>
                    </a:lnTo>
                    <a:lnTo>
                      <a:pt x="979" y="2884"/>
                    </a:lnTo>
                    <a:lnTo>
                      <a:pt x="1063" y="2736"/>
                    </a:lnTo>
                    <a:lnTo>
                      <a:pt x="1141" y="2595"/>
                    </a:lnTo>
                    <a:lnTo>
                      <a:pt x="1216" y="2461"/>
                    </a:lnTo>
                    <a:lnTo>
                      <a:pt x="1287" y="2332"/>
                    </a:lnTo>
                    <a:lnTo>
                      <a:pt x="1354" y="2209"/>
                    </a:lnTo>
                    <a:lnTo>
                      <a:pt x="1419" y="2092"/>
                    </a:lnTo>
                    <a:lnTo>
                      <a:pt x="1481" y="1978"/>
                    </a:lnTo>
                    <a:lnTo>
                      <a:pt x="1540" y="1869"/>
                    </a:lnTo>
                    <a:lnTo>
                      <a:pt x="1600" y="1761"/>
                    </a:lnTo>
                    <a:lnTo>
                      <a:pt x="1658" y="1657"/>
                    </a:lnTo>
                    <a:lnTo>
                      <a:pt x="1715" y="1554"/>
                    </a:lnTo>
                    <a:lnTo>
                      <a:pt x="1773" y="1454"/>
                    </a:lnTo>
                    <a:lnTo>
                      <a:pt x="1831" y="1354"/>
                    </a:lnTo>
                    <a:lnTo>
                      <a:pt x="1889" y="1254"/>
                    </a:lnTo>
                    <a:lnTo>
                      <a:pt x="1950" y="1153"/>
                    </a:lnTo>
                    <a:lnTo>
                      <a:pt x="2012" y="1052"/>
                    </a:lnTo>
                    <a:lnTo>
                      <a:pt x="2053" y="987"/>
                    </a:lnTo>
                    <a:lnTo>
                      <a:pt x="2092" y="922"/>
                    </a:lnTo>
                    <a:lnTo>
                      <a:pt x="2129" y="859"/>
                    </a:lnTo>
                    <a:lnTo>
                      <a:pt x="2165" y="796"/>
                    </a:lnTo>
                    <a:lnTo>
                      <a:pt x="2230" y="677"/>
                    </a:lnTo>
                    <a:lnTo>
                      <a:pt x="2292" y="563"/>
                    </a:lnTo>
                    <a:lnTo>
                      <a:pt x="2349" y="458"/>
                    </a:lnTo>
                    <a:lnTo>
                      <a:pt x="2403" y="360"/>
                    </a:lnTo>
                    <a:lnTo>
                      <a:pt x="2429" y="316"/>
                    </a:lnTo>
                    <a:lnTo>
                      <a:pt x="2455" y="273"/>
                    </a:lnTo>
                    <a:lnTo>
                      <a:pt x="2480" y="233"/>
                    </a:lnTo>
                    <a:lnTo>
                      <a:pt x="2506" y="197"/>
                    </a:lnTo>
                    <a:lnTo>
                      <a:pt x="2531" y="162"/>
                    </a:lnTo>
                    <a:lnTo>
                      <a:pt x="2557" y="131"/>
                    </a:lnTo>
                    <a:lnTo>
                      <a:pt x="2582" y="102"/>
                    </a:lnTo>
                    <a:lnTo>
                      <a:pt x="2608" y="78"/>
                    </a:lnTo>
                    <a:lnTo>
                      <a:pt x="2635" y="55"/>
                    </a:lnTo>
                    <a:lnTo>
                      <a:pt x="2662" y="37"/>
                    </a:lnTo>
                    <a:lnTo>
                      <a:pt x="2690" y="23"/>
                    </a:lnTo>
                    <a:lnTo>
                      <a:pt x="2719" y="11"/>
                    </a:lnTo>
                    <a:lnTo>
                      <a:pt x="2748" y="3"/>
                    </a:lnTo>
                    <a:lnTo>
                      <a:pt x="2779" y="0"/>
                    </a:lnTo>
                    <a:lnTo>
                      <a:pt x="2811" y="0"/>
                    </a:lnTo>
                    <a:lnTo>
                      <a:pt x="2845" y="4"/>
                    </a:lnTo>
                    <a:lnTo>
                      <a:pt x="2879" y="13"/>
                    </a:lnTo>
                    <a:lnTo>
                      <a:pt x="2915" y="26"/>
                    </a:lnTo>
                    <a:lnTo>
                      <a:pt x="2953" y="43"/>
                    </a:lnTo>
                    <a:lnTo>
                      <a:pt x="2993" y="65"/>
                    </a:lnTo>
                    <a:lnTo>
                      <a:pt x="3083" y="120"/>
                    </a:lnTo>
                    <a:lnTo>
                      <a:pt x="3180" y="180"/>
                    </a:lnTo>
                    <a:lnTo>
                      <a:pt x="3285" y="245"/>
                    </a:lnTo>
                    <a:lnTo>
                      <a:pt x="3394" y="314"/>
                    </a:lnTo>
                    <a:lnTo>
                      <a:pt x="3628" y="464"/>
                    </a:lnTo>
                    <a:lnTo>
                      <a:pt x="3877" y="625"/>
                    </a:lnTo>
                    <a:lnTo>
                      <a:pt x="4137" y="796"/>
                    </a:lnTo>
                    <a:lnTo>
                      <a:pt x="4404" y="972"/>
                    </a:lnTo>
                    <a:lnTo>
                      <a:pt x="4671" y="1150"/>
                    </a:lnTo>
                    <a:lnTo>
                      <a:pt x="4933" y="1327"/>
                    </a:lnTo>
                    <a:lnTo>
                      <a:pt x="5185" y="1499"/>
                    </a:lnTo>
                    <a:lnTo>
                      <a:pt x="5423" y="1663"/>
                    </a:lnTo>
                    <a:lnTo>
                      <a:pt x="5642" y="1815"/>
                    </a:lnTo>
                    <a:lnTo>
                      <a:pt x="5836" y="1953"/>
                    </a:lnTo>
                    <a:lnTo>
                      <a:pt x="5922" y="2014"/>
                    </a:lnTo>
                    <a:lnTo>
                      <a:pt x="6000" y="2071"/>
                    </a:lnTo>
                    <a:lnTo>
                      <a:pt x="6070" y="2122"/>
                    </a:lnTo>
                    <a:lnTo>
                      <a:pt x="6129" y="2167"/>
                    </a:lnTo>
                    <a:lnTo>
                      <a:pt x="6179" y="2206"/>
                    </a:lnTo>
                    <a:lnTo>
                      <a:pt x="6219" y="2238"/>
                    </a:lnTo>
                    <a:lnTo>
                      <a:pt x="6248" y="2264"/>
                    </a:lnTo>
                    <a:lnTo>
                      <a:pt x="6264" y="2281"/>
                    </a:lnTo>
                    <a:lnTo>
                      <a:pt x="6362" y="2352"/>
                    </a:lnTo>
                    <a:lnTo>
                      <a:pt x="6430" y="2423"/>
                    </a:lnTo>
                    <a:lnTo>
                      <a:pt x="6473" y="2495"/>
                    </a:lnTo>
                    <a:lnTo>
                      <a:pt x="6491" y="2565"/>
                    </a:lnTo>
                    <a:lnTo>
                      <a:pt x="6486" y="2636"/>
                    </a:lnTo>
                    <a:lnTo>
                      <a:pt x="6458" y="2707"/>
                    </a:lnTo>
                    <a:lnTo>
                      <a:pt x="6409" y="2778"/>
                    </a:lnTo>
                    <a:lnTo>
                      <a:pt x="6341" y="2848"/>
                    </a:lnTo>
                    <a:lnTo>
                      <a:pt x="6256" y="2919"/>
                    </a:lnTo>
                    <a:lnTo>
                      <a:pt x="6154" y="2989"/>
                    </a:lnTo>
                    <a:lnTo>
                      <a:pt x="6037" y="3060"/>
                    </a:lnTo>
                    <a:lnTo>
                      <a:pt x="5906" y="3129"/>
                    </a:lnTo>
                    <a:lnTo>
                      <a:pt x="5764" y="3200"/>
                    </a:lnTo>
                    <a:lnTo>
                      <a:pt x="5610" y="3270"/>
                    </a:lnTo>
                    <a:lnTo>
                      <a:pt x="5447" y="3339"/>
                    </a:lnTo>
                    <a:lnTo>
                      <a:pt x="5276" y="3409"/>
                    </a:lnTo>
                    <a:lnTo>
                      <a:pt x="5098" y="3478"/>
                    </a:lnTo>
                    <a:lnTo>
                      <a:pt x="4914" y="3548"/>
                    </a:lnTo>
                    <a:lnTo>
                      <a:pt x="4727" y="3616"/>
                    </a:lnTo>
                    <a:lnTo>
                      <a:pt x="4538" y="3685"/>
                    </a:lnTo>
                    <a:lnTo>
                      <a:pt x="4157" y="3823"/>
                    </a:lnTo>
                    <a:lnTo>
                      <a:pt x="3782" y="3959"/>
                    </a:lnTo>
                    <a:lnTo>
                      <a:pt x="3602" y="4028"/>
                    </a:lnTo>
                    <a:lnTo>
                      <a:pt x="3427" y="4095"/>
                    </a:lnTo>
                    <a:lnTo>
                      <a:pt x="3259" y="4163"/>
                    </a:lnTo>
                    <a:lnTo>
                      <a:pt x="3100" y="4230"/>
                    </a:lnTo>
                    <a:lnTo>
                      <a:pt x="2952" y="4298"/>
                    </a:lnTo>
                    <a:lnTo>
                      <a:pt x="2815" y="4365"/>
                    </a:lnTo>
                    <a:lnTo>
                      <a:pt x="2690" y="4432"/>
                    </a:lnTo>
                    <a:lnTo>
                      <a:pt x="2580" y="4500"/>
                    </a:lnTo>
                    <a:lnTo>
                      <a:pt x="2557" y="4511"/>
                    </a:lnTo>
                    <a:lnTo>
                      <a:pt x="2522" y="4526"/>
                    </a:lnTo>
                    <a:lnTo>
                      <a:pt x="2477" y="4546"/>
                    </a:lnTo>
                    <a:lnTo>
                      <a:pt x="2422" y="4568"/>
                    </a:lnTo>
                    <a:lnTo>
                      <a:pt x="2358" y="4593"/>
                    </a:lnTo>
                    <a:lnTo>
                      <a:pt x="2286" y="4620"/>
                    </a:lnTo>
                    <a:lnTo>
                      <a:pt x="2206" y="4651"/>
                    </a:lnTo>
                    <a:lnTo>
                      <a:pt x="2120" y="4682"/>
                    </a:lnTo>
                    <a:lnTo>
                      <a:pt x="2028" y="4715"/>
                    </a:lnTo>
                    <a:lnTo>
                      <a:pt x="1929" y="4749"/>
                    </a:lnTo>
                    <a:lnTo>
                      <a:pt x="1828" y="4784"/>
                    </a:lnTo>
                    <a:lnTo>
                      <a:pt x="1723" y="4819"/>
                    </a:lnTo>
                    <a:lnTo>
                      <a:pt x="1614" y="4854"/>
                    </a:lnTo>
                    <a:lnTo>
                      <a:pt x="1504" y="4888"/>
                    </a:lnTo>
                    <a:lnTo>
                      <a:pt x="1391" y="4922"/>
                    </a:lnTo>
                    <a:lnTo>
                      <a:pt x="1278" y="4954"/>
                    </a:lnTo>
                    <a:lnTo>
                      <a:pt x="1166" y="4986"/>
                    </a:lnTo>
                    <a:lnTo>
                      <a:pt x="1054" y="5014"/>
                    </a:lnTo>
                    <a:lnTo>
                      <a:pt x="945" y="5042"/>
                    </a:lnTo>
                    <a:lnTo>
                      <a:pt x="836" y="5066"/>
                    </a:lnTo>
                    <a:lnTo>
                      <a:pt x="732" y="5088"/>
                    </a:lnTo>
                    <a:lnTo>
                      <a:pt x="631" y="5106"/>
                    </a:lnTo>
                    <a:lnTo>
                      <a:pt x="535" y="5121"/>
                    </a:lnTo>
                    <a:lnTo>
                      <a:pt x="445" y="5131"/>
                    </a:lnTo>
                    <a:lnTo>
                      <a:pt x="361" y="5138"/>
                    </a:lnTo>
                    <a:lnTo>
                      <a:pt x="283" y="5139"/>
                    </a:lnTo>
                    <a:lnTo>
                      <a:pt x="214" y="5135"/>
                    </a:lnTo>
                    <a:lnTo>
                      <a:pt x="153" y="5127"/>
                    </a:lnTo>
                    <a:lnTo>
                      <a:pt x="101" y="5111"/>
                    </a:lnTo>
                    <a:lnTo>
                      <a:pt x="59" y="5091"/>
                    </a:lnTo>
                    <a:lnTo>
                      <a:pt x="29" y="5063"/>
                    </a:lnTo>
                    <a:lnTo>
                      <a:pt x="8" y="5029"/>
                    </a:lnTo>
                    <a:close/>
                  </a:path>
                </a:pathLst>
              </a:custGeom>
              <a:solidFill>
                <a:srgbClr val="8672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52" name="Freeform 447">
                <a:extLst>
                  <a:ext uri="{FF2B5EF4-FFF2-40B4-BE49-F238E27FC236}">
                    <a16:creationId xmlns:a16="http://schemas.microsoft.com/office/drawing/2014/main" id="{928290E8-DDDA-4167-84BA-145A7B6169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8" y="1424"/>
                <a:ext cx="324" cy="259"/>
              </a:xfrm>
              <a:custGeom>
                <a:avLst/>
                <a:gdLst>
                  <a:gd name="T0" fmla="*/ 0 w 6152"/>
                  <a:gd name="T1" fmla="*/ 13 h 4919"/>
                  <a:gd name="T2" fmla="*/ 0 w 6152"/>
                  <a:gd name="T3" fmla="*/ 13 h 4919"/>
                  <a:gd name="T4" fmla="*/ 0 w 6152"/>
                  <a:gd name="T5" fmla="*/ 12 h 4919"/>
                  <a:gd name="T6" fmla="*/ 0 w 6152"/>
                  <a:gd name="T7" fmla="*/ 12 h 4919"/>
                  <a:gd name="T8" fmla="*/ 1 w 6152"/>
                  <a:gd name="T9" fmla="*/ 11 h 4919"/>
                  <a:gd name="T10" fmla="*/ 1 w 6152"/>
                  <a:gd name="T11" fmla="*/ 10 h 4919"/>
                  <a:gd name="T12" fmla="*/ 1 w 6152"/>
                  <a:gd name="T13" fmla="*/ 10 h 4919"/>
                  <a:gd name="T14" fmla="*/ 2 w 6152"/>
                  <a:gd name="T15" fmla="*/ 9 h 4919"/>
                  <a:gd name="T16" fmla="*/ 2 w 6152"/>
                  <a:gd name="T17" fmla="*/ 8 h 4919"/>
                  <a:gd name="T18" fmla="*/ 3 w 6152"/>
                  <a:gd name="T19" fmla="*/ 7 h 4919"/>
                  <a:gd name="T20" fmla="*/ 4 w 6152"/>
                  <a:gd name="T21" fmla="*/ 6 h 4919"/>
                  <a:gd name="T22" fmla="*/ 4 w 6152"/>
                  <a:gd name="T23" fmla="*/ 5 h 4919"/>
                  <a:gd name="T24" fmla="*/ 5 w 6152"/>
                  <a:gd name="T25" fmla="*/ 4 h 4919"/>
                  <a:gd name="T26" fmla="*/ 5 w 6152"/>
                  <a:gd name="T27" fmla="*/ 3 h 4919"/>
                  <a:gd name="T28" fmla="*/ 5 w 6152"/>
                  <a:gd name="T29" fmla="*/ 3 h 4919"/>
                  <a:gd name="T30" fmla="*/ 6 w 6152"/>
                  <a:gd name="T31" fmla="*/ 2 h 4919"/>
                  <a:gd name="T32" fmla="*/ 6 w 6152"/>
                  <a:gd name="T33" fmla="*/ 1 h 4919"/>
                  <a:gd name="T34" fmla="*/ 7 w 6152"/>
                  <a:gd name="T35" fmla="*/ 1 h 4919"/>
                  <a:gd name="T36" fmla="*/ 7 w 6152"/>
                  <a:gd name="T37" fmla="*/ 0 h 4919"/>
                  <a:gd name="T38" fmla="*/ 7 w 6152"/>
                  <a:gd name="T39" fmla="*/ 0 h 4919"/>
                  <a:gd name="T40" fmla="*/ 7 w 6152"/>
                  <a:gd name="T41" fmla="*/ 0 h 4919"/>
                  <a:gd name="T42" fmla="*/ 7 w 6152"/>
                  <a:gd name="T43" fmla="*/ 0 h 4919"/>
                  <a:gd name="T44" fmla="*/ 8 w 6152"/>
                  <a:gd name="T45" fmla="*/ 0 h 4919"/>
                  <a:gd name="T46" fmla="*/ 8 w 6152"/>
                  <a:gd name="T47" fmla="*/ 0 h 4919"/>
                  <a:gd name="T48" fmla="*/ 9 w 6152"/>
                  <a:gd name="T49" fmla="*/ 1 h 4919"/>
                  <a:gd name="T50" fmla="*/ 11 w 6152"/>
                  <a:gd name="T51" fmla="*/ 2 h 4919"/>
                  <a:gd name="T52" fmla="*/ 13 w 6152"/>
                  <a:gd name="T53" fmla="*/ 4 h 4919"/>
                  <a:gd name="T54" fmla="*/ 15 w 6152"/>
                  <a:gd name="T55" fmla="*/ 5 h 4919"/>
                  <a:gd name="T56" fmla="*/ 16 w 6152"/>
                  <a:gd name="T57" fmla="*/ 6 h 4919"/>
                  <a:gd name="T58" fmla="*/ 17 w 6152"/>
                  <a:gd name="T59" fmla="*/ 6 h 4919"/>
                  <a:gd name="T60" fmla="*/ 17 w 6152"/>
                  <a:gd name="T61" fmla="*/ 7 h 4919"/>
                  <a:gd name="T62" fmla="*/ 17 w 6152"/>
                  <a:gd name="T63" fmla="*/ 7 h 4919"/>
                  <a:gd name="T64" fmla="*/ 16 w 6152"/>
                  <a:gd name="T65" fmla="*/ 8 h 4919"/>
                  <a:gd name="T66" fmla="*/ 15 w 6152"/>
                  <a:gd name="T67" fmla="*/ 9 h 4919"/>
                  <a:gd name="T68" fmla="*/ 14 w 6152"/>
                  <a:gd name="T69" fmla="*/ 9 h 4919"/>
                  <a:gd name="T70" fmla="*/ 12 w 6152"/>
                  <a:gd name="T71" fmla="*/ 10 h 4919"/>
                  <a:gd name="T72" fmla="*/ 10 w 6152"/>
                  <a:gd name="T73" fmla="*/ 11 h 4919"/>
                  <a:gd name="T74" fmla="*/ 8 w 6152"/>
                  <a:gd name="T75" fmla="*/ 11 h 4919"/>
                  <a:gd name="T76" fmla="*/ 7 w 6152"/>
                  <a:gd name="T77" fmla="*/ 12 h 4919"/>
                  <a:gd name="T78" fmla="*/ 6 w 6152"/>
                  <a:gd name="T79" fmla="*/ 12 h 4919"/>
                  <a:gd name="T80" fmla="*/ 6 w 6152"/>
                  <a:gd name="T81" fmla="*/ 12 h 4919"/>
                  <a:gd name="T82" fmla="*/ 5 w 6152"/>
                  <a:gd name="T83" fmla="*/ 13 h 4919"/>
                  <a:gd name="T84" fmla="*/ 5 w 6152"/>
                  <a:gd name="T85" fmla="*/ 13 h 4919"/>
                  <a:gd name="T86" fmla="*/ 4 w 6152"/>
                  <a:gd name="T87" fmla="*/ 13 h 4919"/>
                  <a:gd name="T88" fmla="*/ 3 w 6152"/>
                  <a:gd name="T89" fmla="*/ 13 h 4919"/>
                  <a:gd name="T90" fmla="*/ 2 w 6152"/>
                  <a:gd name="T91" fmla="*/ 13 h 4919"/>
                  <a:gd name="T92" fmla="*/ 2 w 6152"/>
                  <a:gd name="T93" fmla="*/ 14 h 4919"/>
                  <a:gd name="T94" fmla="*/ 1 w 6152"/>
                  <a:gd name="T95" fmla="*/ 14 h 4919"/>
                  <a:gd name="T96" fmla="*/ 0 w 6152"/>
                  <a:gd name="T97" fmla="*/ 14 h 4919"/>
                  <a:gd name="T98" fmla="*/ 0 w 6152"/>
                  <a:gd name="T99" fmla="*/ 13 h 49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6152" h="4919">
                    <a:moveTo>
                      <a:pt x="8" y="4792"/>
                    </a:moveTo>
                    <a:lnTo>
                      <a:pt x="2" y="4764"/>
                    </a:lnTo>
                    <a:lnTo>
                      <a:pt x="0" y="4728"/>
                    </a:lnTo>
                    <a:lnTo>
                      <a:pt x="3" y="4686"/>
                    </a:lnTo>
                    <a:lnTo>
                      <a:pt x="12" y="4640"/>
                    </a:lnTo>
                    <a:lnTo>
                      <a:pt x="24" y="4588"/>
                    </a:lnTo>
                    <a:lnTo>
                      <a:pt x="39" y="4532"/>
                    </a:lnTo>
                    <a:lnTo>
                      <a:pt x="59" y="4472"/>
                    </a:lnTo>
                    <a:lnTo>
                      <a:pt x="81" y="4409"/>
                    </a:lnTo>
                    <a:lnTo>
                      <a:pt x="108" y="4341"/>
                    </a:lnTo>
                    <a:lnTo>
                      <a:pt x="135" y="4271"/>
                    </a:lnTo>
                    <a:lnTo>
                      <a:pt x="167" y="4200"/>
                    </a:lnTo>
                    <a:lnTo>
                      <a:pt x="200" y="4125"/>
                    </a:lnTo>
                    <a:lnTo>
                      <a:pt x="235" y="4049"/>
                    </a:lnTo>
                    <a:lnTo>
                      <a:pt x="271" y="3974"/>
                    </a:lnTo>
                    <a:lnTo>
                      <a:pt x="308" y="3896"/>
                    </a:lnTo>
                    <a:lnTo>
                      <a:pt x="347" y="3818"/>
                    </a:lnTo>
                    <a:lnTo>
                      <a:pt x="386" y="3740"/>
                    </a:lnTo>
                    <a:lnTo>
                      <a:pt x="426" y="3664"/>
                    </a:lnTo>
                    <a:lnTo>
                      <a:pt x="465" y="3588"/>
                    </a:lnTo>
                    <a:lnTo>
                      <a:pt x="505" y="3513"/>
                    </a:lnTo>
                    <a:lnTo>
                      <a:pt x="582" y="3371"/>
                    </a:lnTo>
                    <a:lnTo>
                      <a:pt x="654" y="3239"/>
                    </a:lnTo>
                    <a:lnTo>
                      <a:pt x="719" y="3121"/>
                    </a:lnTo>
                    <a:lnTo>
                      <a:pt x="775" y="3021"/>
                    </a:lnTo>
                    <a:lnTo>
                      <a:pt x="820" y="2942"/>
                    </a:lnTo>
                    <a:lnTo>
                      <a:pt x="851" y="2887"/>
                    </a:lnTo>
                    <a:lnTo>
                      <a:pt x="934" y="2742"/>
                    </a:lnTo>
                    <a:lnTo>
                      <a:pt x="1012" y="2605"/>
                    </a:lnTo>
                    <a:lnTo>
                      <a:pt x="1084" y="2474"/>
                    </a:lnTo>
                    <a:lnTo>
                      <a:pt x="1153" y="2350"/>
                    </a:lnTo>
                    <a:lnTo>
                      <a:pt x="1217" y="2231"/>
                    </a:lnTo>
                    <a:lnTo>
                      <a:pt x="1280" y="2116"/>
                    </a:lnTo>
                    <a:lnTo>
                      <a:pt x="1340" y="2006"/>
                    </a:lnTo>
                    <a:lnTo>
                      <a:pt x="1398" y="1900"/>
                    </a:lnTo>
                    <a:lnTo>
                      <a:pt x="1455" y="1795"/>
                    </a:lnTo>
                    <a:lnTo>
                      <a:pt x="1512" y="1692"/>
                    </a:lnTo>
                    <a:lnTo>
                      <a:pt x="1568" y="1589"/>
                    </a:lnTo>
                    <a:lnTo>
                      <a:pt x="1627" y="1487"/>
                    </a:lnTo>
                    <a:lnTo>
                      <a:pt x="1686" y="1384"/>
                    </a:lnTo>
                    <a:lnTo>
                      <a:pt x="1748" y="1279"/>
                    </a:lnTo>
                    <a:lnTo>
                      <a:pt x="1811" y="1172"/>
                    </a:lnTo>
                    <a:lnTo>
                      <a:pt x="1879" y="1062"/>
                    </a:lnTo>
                    <a:lnTo>
                      <a:pt x="1924" y="990"/>
                    </a:lnTo>
                    <a:lnTo>
                      <a:pt x="1965" y="919"/>
                    </a:lnTo>
                    <a:lnTo>
                      <a:pt x="2005" y="851"/>
                    </a:lnTo>
                    <a:lnTo>
                      <a:pt x="2041" y="784"/>
                    </a:lnTo>
                    <a:lnTo>
                      <a:pt x="2110" y="657"/>
                    </a:lnTo>
                    <a:lnTo>
                      <a:pt x="2172" y="541"/>
                    </a:lnTo>
                    <a:lnTo>
                      <a:pt x="2229" y="433"/>
                    </a:lnTo>
                    <a:lnTo>
                      <a:pt x="2281" y="336"/>
                    </a:lnTo>
                    <a:lnTo>
                      <a:pt x="2307" y="292"/>
                    </a:lnTo>
                    <a:lnTo>
                      <a:pt x="2330" y="250"/>
                    </a:lnTo>
                    <a:lnTo>
                      <a:pt x="2355" y="212"/>
                    </a:lnTo>
                    <a:lnTo>
                      <a:pt x="2378" y="176"/>
                    </a:lnTo>
                    <a:lnTo>
                      <a:pt x="2401" y="144"/>
                    </a:lnTo>
                    <a:lnTo>
                      <a:pt x="2424" y="115"/>
                    </a:lnTo>
                    <a:lnTo>
                      <a:pt x="2448" y="88"/>
                    </a:lnTo>
                    <a:lnTo>
                      <a:pt x="2471" y="66"/>
                    </a:lnTo>
                    <a:lnTo>
                      <a:pt x="2496" y="46"/>
                    </a:lnTo>
                    <a:lnTo>
                      <a:pt x="2520" y="30"/>
                    </a:lnTo>
                    <a:lnTo>
                      <a:pt x="2546" y="17"/>
                    </a:lnTo>
                    <a:lnTo>
                      <a:pt x="2573" y="7"/>
                    </a:lnTo>
                    <a:lnTo>
                      <a:pt x="2599" y="2"/>
                    </a:lnTo>
                    <a:lnTo>
                      <a:pt x="2628" y="0"/>
                    </a:lnTo>
                    <a:lnTo>
                      <a:pt x="2659" y="2"/>
                    </a:lnTo>
                    <a:lnTo>
                      <a:pt x="2689" y="8"/>
                    </a:lnTo>
                    <a:lnTo>
                      <a:pt x="2723" y="19"/>
                    </a:lnTo>
                    <a:lnTo>
                      <a:pt x="2758" y="32"/>
                    </a:lnTo>
                    <a:lnTo>
                      <a:pt x="2795" y="50"/>
                    </a:lnTo>
                    <a:lnTo>
                      <a:pt x="2834" y="72"/>
                    </a:lnTo>
                    <a:lnTo>
                      <a:pt x="2927" y="130"/>
                    </a:lnTo>
                    <a:lnTo>
                      <a:pt x="3025" y="192"/>
                    </a:lnTo>
                    <a:lnTo>
                      <a:pt x="3128" y="257"/>
                    </a:lnTo>
                    <a:lnTo>
                      <a:pt x="3235" y="326"/>
                    </a:lnTo>
                    <a:lnTo>
                      <a:pt x="3457" y="471"/>
                    </a:lnTo>
                    <a:lnTo>
                      <a:pt x="3689" y="625"/>
                    </a:lnTo>
                    <a:lnTo>
                      <a:pt x="3927" y="784"/>
                    </a:lnTo>
                    <a:lnTo>
                      <a:pt x="4167" y="948"/>
                    </a:lnTo>
                    <a:lnTo>
                      <a:pt x="4406" y="1111"/>
                    </a:lnTo>
                    <a:lnTo>
                      <a:pt x="4638" y="1271"/>
                    </a:lnTo>
                    <a:lnTo>
                      <a:pt x="4863" y="1427"/>
                    </a:lnTo>
                    <a:lnTo>
                      <a:pt x="5073" y="1574"/>
                    </a:lnTo>
                    <a:lnTo>
                      <a:pt x="5267" y="1710"/>
                    </a:lnTo>
                    <a:lnTo>
                      <a:pt x="5440" y="1832"/>
                    </a:lnTo>
                    <a:lnTo>
                      <a:pt x="5589" y="1938"/>
                    </a:lnTo>
                    <a:lnTo>
                      <a:pt x="5710" y="2024"/>
                    </a:lnTo>
                    <a:lnTo>
                      <a:pt x="5799" y="2089"/>
                    </a:lnTo>
                    <a:lnTo>
                      <a:pt x="5851" y="2129"/>
                    </a:lnTo>
                    <a:lnTo>
                      <a:pt x="5969" y="2207"/>
                    </a:lnTo>
                    <a:lnTo>
                      <a:pt x="6056" y="2283"/>
                    </a:lnTo>
                    <a:lnTo>
                      <a:pt x="6114" y="2360"/>
                    </a:lnTo>
                    <a:lnTo>
                      <a:pt x="6146" y="2436"/>
                    </a:lnTo>
                    <a:lnTo>
                      <a:pt x="6152" y="2511"/>
                    </a:lnTo>
                    <a:lnTo>
                      <a:pt x="6135" y="2587"/>
                    </a:lnTo>
                    <a:lnTo>
                      <a:pt x="6094" y="2662"/>
                    </a:lnTo>
                    <a:lnTo>
                      <a:pt x="6033" y="2736"/>
                    </a:lnTo>
                    <a:lnTo>
                      <a:pt x="5952" y="2810"/>
                    </a:lnTo>
                    <a:lnTo>
                      <a:pt x="5852" y="2883"/>
                    </a:lnTo>
                    <a:lnTo>
                      <a:pt x="5737" y="2957"/>
                    </a:lnTo>
                    <a:lnTo>
                      <a:pt x="5607" y="3029"/>
                    </a:lnTo>
                    <a:lnTo>
                      <a:pt x="5462" y="3102"/>
                    </a:lnTo>
                    <a:lnTo>
                      <a:pt x="5307" y="3174"/>
                    </a:lnTo>
                    <a:lnTo>
                      <a:pt x="5141" y="3245"/>
                    </a:lnTo>
                    <a:lnTo>
                      <a:pt x="4966" y="3317"/>
                    </a:lnTo>
                    <a:lnTo>
                      <a:pt x="4784" y="3388"/>
                    </a:lnTo>
                    <a:lnTo>
                      <a:pt x="4596" y="3459"/>
                    </a:lnTo>
                    <a:lnTo>
                      <a:pt x="4404" y="3531"/>
                    </a:lnTo>
                    <a:lnTo>
                      <a:pt x="4208" y="3601"/>
                    </a:lnTo>
                    <a:lnTo>
                      <a:pt x="3816" y="3741"/>
                    </a:lnTo>
                    <a:lnTo>
                      <a:pt x="3430" y="3882"/>
                    </a:lnTo>
                    <a:lnTo>
                      <a:pt x="3245" y="3951"/>
                    </a:lnTo>
                    <a:lnTo>
                      <a:pt x="3065" y="4022"/>
                    </a:lnTo>
                    <a:lnTo>
                      <a:pt x="2893" y="4091"/>
                    </a:lnTo>
                    <a:lnTo>
                      <a:pt x="2730" y="4161"/>
                    </a:lnTo>
                    <a:lnTo>
                      <a:pt x="2579" y="4231"/>
                    </a:lnTo>
                    <a:lnTo>
                      <a:pt x="2439" y="4300"/>
                    </a:lnTo>
                    <a:lnTo>
                      <a:pt x="2314" y="4370"/>
                    </a:lnTo>
                    <a:lnTo>
                      <a:pt x="2203" y="4439"/>
                    </a:lnTo>
                    <a:lnTo>
                      <a:pt x="2185" y="4450"/>
                    </a:lnTo>
                    <a:lnTo>
                      <a:pt x="2157" y="4462"/>
                    </a:lnTo>
                    <a:lnTo>
                      <a:pt x="2119" y="4478"/>
                    </a:lnTo>
                    <a:lnTo>
                      <a:pt x="2074" y="4496"/>
                    </a:lnTo>
                    <a:lnTo>
                      <a:pt x="2021" y="4516"/>
                    </a:lnTo>
                    <a:lnTo>
                      <a:pt x="1960" y="4539"/>
                    </a:lnTo>
                    <a:lnTo>
                      <a:pt x="1893" y="4562"/>
                    </a:lnTo>
                    <a:lnTo>
                      <a:pt x="1820" y="4588"/>
                    </a:lnTo>
                    <a:lnTo>
                      <a:pt x="1741" y="4613"/>
                    </a:lnTo>
                    <a:lnTo>
                      <a:pt x="1660" y="4640"/>
                    </a:lnTo>
                    <a:lnTo>
                      <a:pt x="1573" y="4668"/>
                    </a:lnTo>
                    <a:lnTo>
                      <a:pt x="1484" y="4695"/>
                    </a:lnTo>
                    <a:lnTo>
                      <a:pt x="1391" y="4722"/>
                    </a:lnTo>
                    <a:lnTo>
                      <a:pt x="1296" y="4748"/>
                    </a:lnTo>
                    <a:lnTo>
                      <a:pt x="1201" y="4774"/>
                    </a:lnTo>
                    <a:lnTo>
                      <a:pt x="1105" y="4798"/>
                    </a:lnTo>
                    <a:lnTo>
                      <a:pt x="1009" y="4822"/>
                    </a:lnTo>
                    <a:lnTo>
                      <a:pt x="913" y="4844"/>
                    </a:lnTo>
                    <a:lnTo>
                      <a:pt x="819" y="4863"/>
                    </a:lnTo>
                    <a:lnTo>
                      <a:pt x="727" y="4879"/>
                    </a:lnTo>
                    <a:lnTo>
                      <a:pt x="637" y="4894"/>
                    </a:lnTo>
                    <a:lnTo>
                      <a:pt x="551" y="4906"/>
                    </a:lnTo>
                    <a:lnTo>
                      <a:pt x="468" y="4914"/>
                    </a:lnTo>
                    <a:lnTo>
                      <a:pt x="390" y="4918"/>
                    </a:lnTo>
                    <a:lnTo>
                      <a:pt x="318" y="4919"/>
                    </a:lnTo>
                    <a:lnTo>
                      <a:pt x="251" y="4916"/>
                    </a:lnTo>
                    <a:lnTo>
                      <a:pt x="191" y="4909"/>
                    </a:lnTo>
                    <a:lnTo>
                      <a:pt x="137" y="4896"/>
                    </a:lnTo>
                    <a:lnTo>
                      <a:pt x="91" y="4878"/>
                    </a:lnTo>
                    <a:lnTo>
                      <a:pt x="55" y="4856"/>
                    </a:lnTo>
                    <a:lnTo>
                      <a:pt x="27" y="4827"/>
                    </a:lnTo>
                    <a:lnTo>
                      <a:pt x="8" y="4792"/>
                    </a:lnTo>
                    <a:close/>
                  </a:path>
                </a:pathLst>
              </a:custGeom>
              <a:solidFill>
                <a:srgbClr val="7F6E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53" name="Freeform 448">
                <a:extLst>
                  <a:ext uri="{FF2B5EF4-FFF2-40B4-BE49-F238E27FC236}">
                    <a16:creationId xmlns:a16="http://schemas.microsoft.com/office/drawing/2014/main" id="{3455ECC1-0263-4C76-9366-8E7726AC7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6" y="1422"/>
                <a:ext cx="306" cy="248"/>
              </a:xfrm>
              <a:custGeom>
                <a:avLst/>
                <a:gdLst>
                  <a:gd name="T0" fmla="*/ 8 w 5817"/>
                  <a:gd name="T1" fmla="*/ 1 h 4705"/>
                  <a:gd name="T2" fmla="*/ 9 w 5817"/>
                  <a:gd name="T3" fmla="*/ 1 h 4705"/>
                  <a:gd name="T4" fmla="*/ 10 w 5817"/>
                  <a:gd name="T5" fmla="*/ 2 h 4705"/>
                  <a:gd name="T6" fmla="*/ 11 w 5817"/>
                  <a:gd name="T7" fmla="*/ 3 h 4705"/>
                  <a:gd name="T8" fmla="*/ 13 w 5817"/>
                  <a:gd name="T9" fmla="*/ 4 h 4705"/>
                  <a:gd name="T10" fmla="*/ 14 w 5817"/>
                  <a:gd name="T11" fmla="*/ 5 h 4705"/>
                  <a:gd name="T12" fmla="*/ 15 w 5817"/>
                  <a:gd name="T13" fmla="*/ 5 h 4705"/>
                  <a:gd name="T14" fmla="*/ 15 w 5817"/>
                  <a:gd name="T15" fmla="*/ 6 h 4705"/>
                  <a:gd name="T16" fmla="*/ 16 w 5817"/>
                  <a:gd name="T17" fmla="*/ 6 h 4705"/>
                  <a:gd name="T18" fmla="*/ 16 w 5817"/>
                  <a:gd name="T19" fmla="*/ 7 h 4705"/>
                  <a:gd name="T20" fmla="*/ 15 w 5817"/>
                  <a:gd name="T21" fmla="*/ 8 h 4705"/>
                  <a:gd name="T22" fmla="*/ 14 w 5817"/>
                  <a:gd name="T23" fmla="*/ 8 h 4705"/>
                  <a:gd name="T24" fmla="*/ 13 w 5817"/>
                  <a:gd name="T25" fmla="*/ 9 h 4705"/>
                  <a:gd name="T26" fmla="*/ 11 w 5817"/>
                  <a:gd name="T27" fmla="*/ 10 h 4705"/>
                  <a:gd name="T28" fmla="*/ 9 w 5817"/>
                  <a:gd name="T29" fmla="*/ 11 h 4705"/>
                  <a:gd name="T30" fmla="*/ 7 w 5817"/>
                  <a:gd name="T31" fmla="*/ 11 h 4705"/>
                  <a:gd name="T32" fmla="*/ 6 w 5817"/>
                  <a:gd name="T33" fmla="*/ 12 h 4705"/>
                  <a:gd name="T34" fmla="*/ 5 w 5817"/>
                  <a:gd name="T35" fmla="*/ 12 h 4705"/>
                  <a:gd name="T36" fmla="*/ 5 w 5817"/>
                  <a:gd name="T37" fmla="*/ 12 h 4705"/>
                  <a:gd name="T38" fmla="*/ 4 w 5817"/>
                  <a:gd name="T39" fmla="*/ 12 h 4705"/>
                  <a:gd name="T40" fmla="*/ 4 w 5817"/>
                  <a:gd name="T41" fmla="*/ 13 h 4705"/>
                  <a:gd name="T42" fmla="*/ 3 w 5817"/>
                  <a:gd name="T43" fmla="*/ 13 h 4705"/>
                  <a:gd name="T44" fmla="*/ 3 w 5817"/>
                  <a:gd name="T45" fmla="*/ 13 h 4705"/>
                  <a:gd name="T46" fmla="*/ 2 w 5817"/>
                  <a:gd name="T47" fmla="*/ 13 h 4705"/>
                  <a:gd name="T48" fmla="*/ 1 w 5817"/>
                  <a:gd name="T49" fmla="*/ 13 h 4705"/>
                  <a:gd name="T50" fmla="*/ 1 w 5817"/>
                  <a:gd name="T51" fmla="*/ 13 h 4705"/>
                  <a:gd name="T52" fmla="*/ 0 w 5817"/>
                  <a:gd name="T53" fmla="*/ 13 h 4705"/>
                  <a:gd name="T54" fmla="*/ 0 w 5817"/>
                  <a:gd name="T55" fmla="*/ 13 h 4705"/>
                  <a:gd name="T56" fmla="*/ 0 w 5817"/>
                  <a:gd name="T57" fmla="*/ 12 h 4705"/>
                  <a:gd name="T58" fmla="*/ 0 w 5817"/>
                  <a:gd name="T59" fmla="*/ 12 h 4705"/>
                  <a:gd name="T60" fmla="*/ 0 w 5817"/>
                  <a:gd name="T61" fmla="*/ 12 h 4705"/>
                  <a:gd name="T62" fmla="*/ 0 w 5817"/>
                  <a:gd name="T63" fmla="*/ 11 h 4705"/>
                  <a:gd name="T64" fmla="*/ 1 w 5817"/>
                  <a:gd name="T65" fmla="*/ 11 h 4705"/>
                  <a:gd name="T66" fmla="*/ 1 w 5817"/>
                  <a:gd name="T67" fmla="*/ 10 h 4705"/>
                  <a:gd name="T68" fmla="*/ 2 w 5817"/>
                  <a:gd name="T69" fmla="*/ 9 h 4705"/>
                  <a:gd name="T70" fmla="*/ 2 w 5817"/>
                  <a:gd name="T71" fmla="*/ 8 h 4705"/>
                  <a:gd name="T72" fmla="*/ 2 w 5817"/>
                  <a:gd name="T73" fmla="*/ 7 h 4705"/>
                  <a:gd name="T74" fmla="*/ 3 w 5817"/>
                  <a:gd name="T75" fmla="*/ 6 h 4705"/>
                  <a:gd name="T76" fmla="*/ 3 w 5817"/>
                  <a:gd name="T77" fmla="*/ 5 h 4705"/>
                  <a:gd name="T78" fmla="*/ 4 w 5817"/>
                  <a:gd name="T79" fmla="*/ 4 h 4705"/>
                  <a:gd name="T80" fmla="*/ 4 w 5817"/>
                  <a:gd name="T81" fmla="*/ 4 h 4705"/>
                  <a:gd name="T82" fmla="*/ 5 w 5817"/>
                  <a:gd name="T83" fmla="*/ 3 h 4705"/>
                  <a:gd name="T84" fmla="*/ 5 w 5817"/>
                  <a:gd name="T85" fmla="*/ 2 h 4705"/>
                  <a:gd name="T86" fmla="*/ 6 w 5817"/>
                  <a:gd name="T87" fmla="*/ 1 h 4705"/>
                  <a:gd name="T88" fmla="*/ 6 w 5817"/>
                  <a:gd name="T89" fmla="*/ 1 h 4705"/>
                  <a:gd name="T90" fmla="*/ 6 w 5817"/>
                  <a:gd name="T91" fmla="*/ 0 h 4705"/>
                  <a:gd name="T92" fmla="*/ 6 w 5817"/>
                  <a:gd name="T93" fmla="*/ 0 h 4705"/>
                  <a:gd name="T94" fmla="*/ 7 w 5817"/>
                  <a:gd name="T95" fmla="*/ 0 h 4705"/>
                  <a:gd name="T96" fmla="*/ 7 w 5817"/>
                  <a:gd name="T97" fmla="*/ 0 h 4705"/>
                  <a:gd name="T98" fmla="*/ 7 w 5817"/>
                  <a:gd name="T99" fmla="*/ 0 h 4705"/>
                  <a:gd name="T100" fmla="*/ 7 w 5817"/>
                  <a:gd name="T101" fmla="*/ 0 h 470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817" h="4705">
                    <a:moveTo>
                      <a:pt x="2670" y="77"/>
                    </a:moveTo>
                    <a:lnTo>
                      <a:pt x="2768" y="138"/>
                    </a:lnTo>
                    <a:lnTo>
                      <a:pt x="2867" y="201"/>
                    </a:lnTo>
                    <a:lnTo>
                      <a:pt x="2969" y="267"/>
                    </a:lnTo>
                    <a:lnTo>
                      <a:pt x="3073" y="335"/>
                    </a:lnTo>
                    <a:lnTo>
                      <a:pt x="3178" y="405"/>
                    </a:lnTo>
                    <a:lnTo>
                      <a:pt x="3285" y="475"/>
                    </a:lnTo>
                    <a:lnTo>
                      <a:pt x="3391" y="548"/>
                    </a:lnTo>
                    <a:lnTo>
                      <a:pt x="3499" y="622"/>
                    </a:lnTo>
                    <a:lnTo>
                      <a:pt x="3715" y="770"/>
                    </a:lnTo>
                    <a:lnTo>
                      <a:pt x="3929" y="919"/>
                    </a:lnTo>
                    <a:lnTo>
                      <a:pt x="4140" y="1068"/>
                    </a:lnTo>
                    <a:lnTo>
                      <a:pt x="4344" y="1212"/>
                    </a:lnTo>
                    <a:lnTo>
                      <a:pt x="4538" y="1351"/>
                    </a:lnTo>
                    <a:lnTo>
                      <a:pt x="4722" y="1481"/>
                    </a:lnTo>
                    <a:lnTo>
                      <a:pt x="4891" y="1602"/>
                    </a:lnTo>
                    <a:lnTo>
                      <a:pt x="5043" y="1709"/>
                    </a:lnTo>
                    <a:lnTo>
                      <a:pt x="5176" y="1804"/>
                    </a:lnTo>
                    <a:lnTo>
                      <a:pt x="5288" y="1879"/>
                    </a:lnTo>
                    <a:lnTo>
                      <a:pt x="5334" y="1911"/>
                    </a:lnTo>
                    <a:lnTo>
                      <a:pt x="5375" y="1938"/>
                    </a:lnTo>
                    <a:lnTo>
                      <a:pt x="5409" y="1958"/>
                    </a:lnTo>
                    <a:lnTo>
                      <a:pt x="5435" y="1973"/>
                    </a:lnTo>
                    <a:lnTo>
                      <a:pt x="5573" y="2057"/>
                    </a:lnTo>
                    <a:lnTo>
                      <a:pt x="5680" y="2141"/>
                    </a:lnTo>
                    <a:lnTo>
                      <a:pt x="5754" y="2223"/>
                    </a:lnTo>
                    <a:lnTo>
                      <a:pt x="5800" y="2305"/>
                    </a:lnTo>
                    <a:lnTo>
                      <a:pt x="5817" y="2385"/>
                    </a:lnTo>
                    <a:lnTo>
                      <a:pt x="5809" y="2465"/>
                    </a:lnTo>
                    <a:lnTo>
                      <a:pt x="5776" y="2543"/>
                    </a:lnTo>
                    <a:lnTo>
                      <a:pt x="5721" y="2621"/>
                    </a:lnTo>
                    <a:lnTo>
                      <a:pt x="5644" y="2699"/>
                    </a:lnTo>
                    <a:lnTo>
                      <a:pt x="5548" y="2775"/>
                    </a:lnTo>
                    <a:lnTo>
                      <a:pt x="5434" y="2851"/>
                    </a:lnTo>
                    <a:lnTo>
                      <a:pt x="5304" y="2926"/>
                    </a:lnTo>
                    <a:lnTo>
                      <a:pt x="5159" y="3001"/>
                    </a:lnTo>
                    <a:lnTo>
                      <a:pt x="5001" y="3075"/>
                    </a:lnTo>
                    <a:lnTo>
                      <a:pt x="4832" y="3149"/>
                    </a:lnTo>
                    <a:lnTo>
                      <a:pt x="4654" y="3223"/>
                    </a:lnTo>
                    <a:lnTo>
                      <a:pt x="4468" y="3295"/>
                    </a:lnTo>
                    <a:lnTo>
                      <a:pt x="4274" y="3368"/>
                    </a:lnTo>
                    <a:lnTo>
                      <a:pt x="4077" y="3441"/>
                    </a:lnTo>
                    <a:lnTo>
                      <a:pt x="3876" y="3513"/>
                    </a:lnTo>
                    <a:lnTo>
                      <a:pt x="3473" y="3657"/>
                    </a:lnTo>
                    <a:lnTo>
                      <a:pt x="3076" y="3800"/>
                    </a:lnTo>
                    <a:lnTo>
                      <a:pt x="2884" y="3872"/>
                    </a:lnTo>
                    <a:lnTo>
                      <a:pt x="2700" y="3943"/>
                    </a:lnTo>
                    <a:lnTo>
                      <a:pt x="2524" y="4015"/>
                    </a:lnTo>
                    <a:lnTo>
                      <a:pt x="2357" y="4086"/>
                    </a:lnTo>
                    <a:lnTo>
                      <a:pt x="2203" y="4159"/>
                    </a:lnTo>
                    <a:lnTo>
                      <a:pt x="2061" y="4231"/>
                    </a:lnTo>
                    <a:lnTo>
                      <a:pt x="1935" y="4303"/>
                    </a:lnTo>
                    <a:lnTo>
                      <a:pt x="1826" y="4375"/>
                    </a:lnTo>
                    <a:lnTo>
                      <a:pt x="1813" y="4383"/>
                    </a:lnTo>
                    <a:lnTo>
                      <a:pt x="1791" y="4393"/>
                    </a:lnTo>
                    <a:lnTo>
                      <a:pt x="1761" y="4406"/>
                    </a:lnTo>
                    <a:lnTo>
                      <a:pt x="1726" y="4419"/>
                    </a:lnTo>
                    <a:lnTo>
                      <a:pt x="1683" y="4434"/>
                    </a:lnTo>
                    <a:lnTo>
                      <a:pt x="1633" y="4452"/>
                    </a:lnTo>
                    <a:lnTo>
                      <a:pt x="1579" y="4469"/>
                    </a:lnTo>
                    <a:lnTo>
                      <a:pt x="1520" y="4489"/>
                    </a:lnTo>
                    <a:lnTo>
                      <a:pt x="1456" y="4508"/>
                    </a:lnTo>
                    <a:lnTo>
                      <a:pt x="1389" y="4528"/>
                    </a:lnTo>
                    <a:lnTo>
                      <a:pt x="1318" y="4547"/>
                    </a:lnTo>
                    <a:lnTo>
                      <a:pt x="1244" y="4566"/>
                    </a:lnTo>
                    <a:lnTo>
                      <a:pt x="1168" y="4586"/>
                    </a:lnTo>
                    <a:lnTo>
                      <a:pt x="1090" y="4605"/>
                    </a:lnTo>
                    <a:lnTo>
                      <a:pt x="1011" y="4623"/>
                    </a:lnTo>
                    <a:lnTo>
                      <a:pt x="931" y="4639"/>
                    </a:lnTo>
                    <a:lnTo>
                      <a:pt x="851" y="4654"/>
                    </a:lnTo>
                    <a:lnTo>
                      <a:pt x="773" y="4669"/>
                    </a:lnTo>
                    <a:lnTo>
                      <a:pt x="694" y="4680"/>
                    </a:lnTo>
                    <a:lnTo>
                      <a:pt x="617" y="4690"/>
                    </a:lnTo>
                    <a:lnTo>
                      <a:pt x="542" y="4697"/>
                    </a:lnTo>
                    <a:lnTo>
                      <a:pt x="470" y="4702"/>
                    </a:lnTo>
                    <a:lnTo>
                      <a:pt x="401" y="4705"/>
                    </a:lnTo>
                    <a:lnTo>
                      <a:pt x="335" y="4704"/>
                    </a:lnTo>
                    <a:lnTo>
                      <a:pt x="274" y="4698"/>
                    </a:lnTo>
                    <a:lnTo>
                      <a:pt x="218" y="4691"/>
                    </a:lnTo>
                    <a:lnTo>
                      <a:pt x="167" y="4679"/>
                    </a:lnTo>
                    <a:lnTo>
                      <a:pt x="121" y="4664"/>
                    </a:lnTo>
                    <a:lnTo>
                      <a:pt x="82" y="4643"/>
                    </a:lnTo>
                    <a:lnTo>
                      <a:pt x="49" y="4619"/>
                    </a:lnTo>
                    <a:lnTo>
                      <a:pt x="24" y="4589"/>
                    </a:lnTo>
                    <a:lnTo>
                      <a:pt x="7" y="4554"/>
                    </a:lnTo>
                    <a:lnTo>
                      <a:pt x="1" y="4528"/>
                    </a:lnTo>
                    <a:lnTo>
                      <a:pt x="0" y="4495"/>
                    </a:lnTo>
                    <a:lnTo>
                      <a:pt x="2" y="4458"/>
                    </a:lnTo>
                    <a:lnTo>
                      <a:pt x="8" y="4416"/>
                    </a:lnTo>
                    <a:lnTo>
                      <a:pt x="18" y="4369"/>
                    </a:lnTo>
                    <a:lnTo>
                      <a:pt x="31" y="4319"/>
                    </a:lnTo>
                    <a:lnTo>
                      <a:pt x="48" y="4266"/>
                    </a:lnTo>
                    <a:lnTo>
                      <a:pt x="67" y="4208"/>
                    </a:lnTo>
                    <a:lnTo>
                      <a:pt x="90" y="4149"/>
                    </a:lnTo>
                    <a:lnTo>
                      <a:pt x="114" y="4087"/>
                    </a:lnTo>
                    <a:lnTo>
                      <a:pt x="140" y="4023"/>
                    </a:lnTo>
                    <a:lnTo>
                      <a:pt x="169" y="3958"/>
                    </a:lnTo>
                    <a:lnTo>
                      <a:pt x="198" y="3891"/>
                    </a:lnTo>
                    <a:lnTo>
                      <a:pt x="230" y="3823"/>
                    </a:lnTo>
                    <a:lnTo>
                      <a:pt x="263" y="3755"/>
                    </a:lnTo>
                    <a:lnTo>
                      <a:pt x="296" y="3687"/>
                    </a:lnTo>
                    <a:lnTo>
                      <a:pt x="363" y="3551"/>
                    </a:lnTo>
                    <a:lnTo>
                      <a:pt x="431" y="3420"/>
                    </a:lnTo>
                    <a:lnTo>
                      <a:pt x="496" y="3296"/>
                    </a:lnTo>
                    <a:lnTo>
                      <a:pt x="559" y="3183"/>
                    </a:lnTo>
                    <a:lnTo>
                      <a:pt x="614" y="3083"/>
                    </a:lnTo>
                    <a:lnTo>
                      <a:pt x="661" y="2998"/>
                    </a:lnTo>
                    <a:lnTo>
                      <a:pt x="699" y="2932"/>
                    </a:lnTo>
                    <a:lnTo>
                      <a:pt x="723" y="2889"/>
                    </a:lnTo>
                    <a:lnTo>
                      <a:pt x="805" y="2746"/>
                    </a:lnTo>
                    <a:lnTo>
                      <a:pt x="881" y="2612"/>
                    </a:lnTo>
                    <a:lnTo>
                      <a:pt x="953" y="2485"/>
                    </a:lnTo>
                    <a:lnTo>
                      <a:pt x="1019" y="2364"/>
                    </a:lnTo>
                    <a:lnTo>
                      <a:pt x="1082" y="2249"/>
                    </a:lnTo>
                    <a:lnTo>
                      <a:pt x="1141" y="2138"/>
                    </a:lnTo>
                    <a:lnTo>
                      <a:pt x="1199" y="2031"/>
                    </a:lnTo>
                    <a:lnTo>
                      <a:pt x="1256" y="1926"/>
                    </a:lnTo>
                    <a:lnTo>
                      <a:pt x="1311" y="1824"/>
                    </a:lnTo>
                    <a:lnTo>
                      <a:pt x="1366" y="1722"/>
                    </a:lnTo>
                    <a:lnTo>
                      <a:pt x="1423" y="1618"/>
                    </a:lnTo>
                    <a:lnTo>
                      <a:pt x="1481" y="1515"/>
                    </a:lnTo>
                    <a:lnTo>
                      <a:pt x="1541" y="1409"/>
                    </a:lnTo>
                    <a:lnTo>
                      <a:pt x="1605" y="1299"/>
                    </a:lnTo>
                    <a:lnTo>
                      <a:pt x="1672" y="1185"/>
                    </a:lnTo>
                    <a:lnTo>
                      <a:pt x="1744" y="1067"/>
                    </a:lnTo>
                    <a:lnTo>
                      <a:pt x="1792" y="988"/>
                    </a:lnTo>
                    <a:lnTo>
                      <a:pt x="1837" y="912"/>
                    </a:lnTo>
                    <a:lnTo>
                      <a:pt x="1879" y="839"/>
                    </a:lnTo>
                    <a:lnTo>
                      <a:pt x="1918" y="768"/>
                    </a:lnTo>
                    <a:lnTo>
                      <a:pt x="1990" y="635"/>
                    </a:lnTo>
                    <a:lnTo>
                      <a:pt x="2052" y="514"/>
                    </a:lnTo>
                    <a:lnTo>
                      <a:pt x="2108" y="406"/>
                    </a:lnTo>
                    <a:lnTo>
                      <a:pt x="2160" y="310"/>
                    </a:lnTo>
                    <a:lnTo>
                      <a:pt x="2183" y="266"/>
                    </a:lnTo>
                    <a:lnTo>
                      <a:pt x="2206" y="226"/>
                    </a:lnTo>
                    <a:lnTo>
                      <a:pt x="2228" y="189"/>
                    </a:lnTo>
                    <a:lnTo>
                      <a:pt x="2250" y="155"/>
                    </a:lnTo>
                    <a:lnTo>
                      <a:pt x="2270" y="124"/>
                    </a:lnTo>
                    <a:lnTo>
                      <a:pt x="2292" y="97"/>
                    </a:lnTo>
                    <a:lnTo>
                      <a:pt x="2313" y="72"/>
                    </a:lnTo>
                    <a:lnTo>
                      <a:pt x="2335" y="52"/>
                    </a:lnTo>
                    <a:lnTo>
                      <a:pt x="2356" y="34"/>
                    </a:lnTo>
                    <a:lnTo>
                      <a:pt x="2379" y="21"/>
                    </a:lnTo>
                    <a:lnTo>
                      <a:pt x="2401" y="11"/>
                    </a:lnTo>
                    <a:lnTo>
                      <a:pt x="2425" y="4"/>
                    </a:lnTo>
                    <a:lnTo>
                      <a:pt x="2450" y="0"/>
                    </a:lnTo>
                    <a:lnTo>
                      <a:pt x="2477" y="0"/>
                    </a:lnTo>
                    <a:lnTo>
                      <a:pt x="2505" y="4"/>
                    </a:lnTo>
                    <a:lnTo>
                      <a:pt x="2533" y="12"/>
                    </a:lnTo>
                    <a:lnTo>
                      <a:pt x="2565" y="22"/>
                    </a:lnTo>
                    <a:lnTo>
                      <a:pt x="2598" y="37"/>
                    </a:lnTo>
                    <a:lnTo>
                      <a:pt x="2632" y="56"/>
                    </a:lnTo>
                    <a:lnTo>
                      <a:pt x="2670" y="77"/>
                    </a:lnTo>
                    <a:close/>
                  </a:path>
                </a:pathLst>
              </a:custGeom>
              <a:solidFill>
                <a:srgbClr val="7C6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54" name="Freeform 449">
                <a:extLst>
                  <a:ext uri="{FF2B5EF4-FFF2-40B4-BE49-F238E27FC236}">
                    <a16:creationId xmlns:a16="http://schemas.microsoft.com/office/drawing/2014/main" id="{CC128826-80AE-4538-A05F-5E74BD0447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9" y="1668"/>
                <a:ext cx="716" cy="308"/>
              </a:xfrm>
              <a:custGeom>
                <a:avLst/>
                <a:gdLst>
                  <a:gd name="T0" fmla="*/ 37 w 13601"/>
                  <a:gd name="T1" fmla="*/ 0 h 5842"/>
                  <a:gd name="T2" fmla="*/ 38 w 13601"/>
                  <a:gd name="T3" fmla="*/ 0 h 5842"/>
                  <a:gd name="T4" fmla="*/ 38 w 13601"/>
                  <a:gd name="T5" fmla="*/ 0 h 5842"/>
                  <a:gd name="T6" fmla="*/ 38 w 13601"/>
                  <a:gd name="T7" fmla="*/ 0 h 5842"/>
                  <a:gd name="T8" fmla="*/ 38 w 13601"/>
                  <a:gd name="T9" fmla="*/ 0 h 5842"/>
                  <a:gd name="T10" fmla="*/ 38 w 13601"/>
                  <a:gd name="T11" fmla="*/ 0 h 5842"/>
                  <a:gd name="T12" fmla="*/ 38 w 13601"/>
                  <a:gd name="T13" fmla="*/ 1 h 5842"/>
                  <a:gd name="T14" fmla="*/ 38 w 13601"/>
                  <a:gd name="T15" fmla="*/ 1 h 5842"/>
                  <a:gd name="T16" fmla="*/ 37 w 13601"/>
                  <a:gd name="T17" fmla="*/ 1 h 5842"/>
                  <a:gd name="T18" fmla="*/ 37 w 13601"/>
                  <a:gd name="T19" fmla="*/ 1 h 5842"/>
                  <a:gd name="T20" fmla="*/ 37 w 13601"/>
                  <a:gd name="T21" fmla="*/ 1 h 5842"/>
                  <a:gd name="T22" fmla="*/ 37 w 13601"/>
                  <a:gd name="T23" fmla="*/ 1 h 5842"/>
                  <a:gd name="T24" fmla="*/ 35 w 13601"/>
                  <a:gd name="T25" fmla="*/ 2 h 5842"/>
                  <a:gd name="T26" fmla="*/ 34 w 13601"/>
                  <a:gd name="T27" fmla="*/ 2 h 5842"/>
                  <a:gd name="T28" fmla="*/ 32 w 13601"/>
                  <a:gd name="T29" fmla="*/ 3 h 5842"/>
                  <a:gd name="T30" fmla="*/ 30 w 13601"/>
                  <a:gd name="T31" fmla="*/ 4 h 5842"/>
                  <a:gd name="T32" fmla="*/ 29 w 13601"/>
                  <a:gd name="T33" fmla="*/ 4 h 5842"/>
                  <a:gd name="T34" fmla="*/ 27 w 13601"/>
                  <a:gd name="T35" fmla="*/ 5 h 5842"/>
                  <a:gd name="T36" fmla="*/ 25 w 13601"/>
                  <a:gd name="T37" fmla="*/ 6 h 5842"/>
                  <a:gd name="T38" fmla="*/ 23 w 13601"/>
                  <a:gd name="T39" fmla="*/ 7 h 5842"/>
                  <a:gd name="T40" fmla="*/ 21 w 13601"/>
                  <a:gd name="T41" fmla="*/ 7 h 5842"/>
                  <a:gd name="T42" fmla="*/ 21 w 13601"/>
                  <a:gd name="T43" fmla="*/ 8 h 5842"/>
                  <a:gd name="T44" fmla="*/ 20 w 13601"/>
                  <a:gd name="T45" fmla="*/ 8 h 5842"/>
                  <a:gd name="T46" fmla="*/ 18 w 13601"/>
                  <a:gd name="T47" fmla="*/ 9 h 5842"/>
                  <a:gd name="T48" fmla="*/ 17 w 13601"/>
                  <a:gd name="T49" fmla="*/ 9 h 5842"/>
                  <a:gd name="T50" fmla="*/ 16 w 13601"/>
                  <a:gd name="T51" fmla="*/ 10 h 5842"/>
                  <a:gd name="T52" fmla="*/ 15 w 13601"/>
                  <a:gd name="T53" fmla="*/ 10 h 5842"/>
                  <a:gd name="T54" fmla="*/ 14 w 13601"/>
                  <a:gd name="T55" fmla="*/ 10 h 5842"/>
                  <a:gd name="T56" fmla="*/ 12 w 13601"/>
                  <a:gd name="T57" fmla="*/ 11 h 5842"/>
                  <a:gd name="T58" fmla="*/ 10 w 13601"/>
                  <a:gd name="T59" fmla="*/ 12 h 5842"/>
                  <a:gd name="T60" fmla="*/ 8 w 13601"/>
                  <a:gd name="T61" fmla="*/ 13 h 5842"/>
                  <a:gd name="T62" fmla="*/ 7 w 13601"/>
                  <a:gd name="T63" fmla="*/ 13 h 5842"/>
                  <a:gd name="T64" fmla="*/ 7 w 13601"/>
                  <a:gd name="T65" fmla="*/ 13 h 5842"/>
                  <a:gd name="T66" fmla="*/ 6 w 13601"/>
                  <a:gd name="T67" fmla="*/ 14 h 5842"/>
                  <a:gd name="T68" fmla="*/ 6 w 13601"/>
                  <a:gd name="T69" fmla="*/ 14 h 5842"/>
                  <a:gd name="T70" fmla="*/ 5 w 13601"/>
                  <a:gd name="T71" fmla="*/ 14 h 5842"/>
                  <a:gd name="T72" fmla="*/ 3 w 13601"/>
                  <a:gd name="T73" fmla="*/ 15 h 5842"/>
                  <a:gd name="T74" fmla="*/ 2 w 13601"/>
                  <a:gd name="T75" fmla="*/ 16 h 5842"/>
                  <a:gd name="T76" fmla="*/ 1 w 13601"/>
                  <a:gd name="T77" fmla="*/ 16 h 5842"/>
                  <a:gd name="T78" fmla="*/ 0 w 13601"/>
                  <a:gd name="T79" fmla="*/ 16 h 5842"/>
                  <a:gd name="T80" fmla="*/ 0 w 13601"/>
                  <a:gd name="T81" fmla="*/ 16 h 5842"/>
                  <a:gd name="T82" fmla="*/ 0 w 13601"/>
                  <a:gd name="T83" fmla="*/ 16 h 5842"/>
                  <a:gd name="T84" fmla="*/ 0 w 13601"/>
                  <a:gd name="T85" fmla="*/ 16 h 5842"/>
                  <a:gd name="T86" fmla="*/ 0 w 13601"/>
                  <a:gd name="T87" fmla="*/ 16 h 5842"/>
                  <a:gd name="T88" fmla="*/ 0 w 13601"/>
                  <a:gd name="T89" fmla="*/ 16 h 5842"/>
                  <a:gd name="T90" fmla="*/ 0 w 13601"/>
                  <a:gd name="T91" fmla="*/ 16 h 5842"/>
                  <a:gd name="T92" fmla="*/ 0 w 13601"/>
                  <a:gd name="T93" fmla="*/ 16 h 5842"/>
                  <a:gd name="T94" fmla="*/ 1 w 13601"/>
                  <a:gd name="T95" fmla="*/ 16 h 5842"/>
                  <a:gd name="T96" fmla="*/ 1 w 13601"/>
                  <a:gd name="T97" fmla="*/ 15 h 5842"/>
                  <a:gd name="T98" fmla="*/ 2 w 13601"/>
                  <a:gd name="T99" fmla="*/ 15 h 5842"/>
                  <a:gd name="T100" fmla="*/ 4 w 13601"/>
                  <a:gd name="T101" fmla="*/ 14 h 5842"/>
                  <a:gd name="T102" fmla="*/ 9 w 13601"/>
                  <a:gd name="T103" fmla="*/ 12 h 5842"/>
                  <a:gd name="T104" fmla="*/ 14 w 13601"/>
                  <a:gd name="T105" fmla="*/ 10 h 5842"/>
                  <a:gd name="T106" fmla="*/ 18 w 13601"/>
                  <a:gd name="T107" fmla="*/ 8 h 5842"/>
                  <a:gd name="T108" fmla="*/ 20 w 13601"/>
                  <a:gd name="T109" fmla="*/ 7 h 5842"/>
                  <a:gd name="T110" fmla="*/ 21 w 13601"/>
                  <a:gd name="T111" fmla="*/ 7 h 5842"/>
                  <a:gd name="T112" fmla="*/ 23 w 13601"/>
                  <a:gd name="T113" fmla="*/ 6 h 5842"/>
                  <a:gd name="T114" fmla="*/ 27 w 13601"/>
                  <a:gd name="T115" fmla="*/ 4 h 5842"/>
                  <a:gd name="T116" fmla="*/ 32 w 13601"/>
                  <a:gd name="T117" fmla="*/ 2 h 5842"/>
                  <a:gd name="T118" fmla="*/ 35 w 13601"/>
                  <a:gd name="T119" fmla="*/ 1 h 5842"/>
                  <a:gd name="T120" fmla="*/ 37 w 13601"/>
                  <a:gd name="T121" fmla="*/ 0 h 5842"/>
                  <a:gd name="T122" fmla="*/ 37 w 13601"/>
                  <a:gd name="T123" fmla="*/ 0 h 584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3601" h="5842">
                    <a:moveTo>
                      <a:pt x="13481" y="0"/>
                    </a:moveTo>
                    <a:lnTo>
                      <a:pt x="13498" y="1"/>
                    </a:lnTo>
                    <a:lnTo>
                      <a:pt x="13512" y="4"/>
                    </a:lnTo>
                    <a:lnTo>
                      <a:pt x="13525" y="8"/>
                    </a:lnTo>
                    <a:lnTo>
                      <a:pt x="13537" y="14"/>
                    </a:lnTo>
                    <a:lnTo>
                      <a:pt x="13549" y="22"/>
                    </a:lnTo>
                    <a:lnTo>
                      <a:pt x="13558" y="29"/>
                    </a:lnTo>
                    <a:lnTo>
                      <a:pt x="13566" y="37"/>
                    </a:lnTo>
                    <a:lnTo>
                      <a:pt x="13574" y="45"/>
                    </a:lnTo>
                    <a:lnTo>
                      <a:pt x="13587" y="62"/>
                    </a:lnTo>
                    <a:lnTo>
                      <a:pt x="13595" y="77"/>
                    </a:lnTo>
                    <a:lnTo>
                      <a:pt x="13599" y="87"/>
                    </a:lnTo>
                    <a:lnTo>
                      <a:pt x="13601" y="91"/>
                    </a:lnTo>
                    <a:lnTo>
                      <a:pt x="13601" y="99"/>
                    </a:lnTo>
                    <a:lnTo>
                      <a:pt x="13599" y="121"/>
                    </a:lnTo>
                    <a:lnTo>
                      <a:pt x="13597" y="136"/>
                    </a:lnTo>
                    <a:lnTo>
                      <a:pt x="13594" y="154"/>
                    </a:lnTo>
                    <a:lnTo>
                      <a:pt x="13590" y="172"/>
                    </a:lnTo>
                    <a:lnTo>
                      <a:pt x="13585" y="192"/>
                    </a:lnTo>
                    <a:lnTo>
                      <a:pt x="13577" y="214"/>
                    </a:lnTo>
                    <a:lnTo>
                      <a:pt x="13569" y="236"/>
                    </a:lnTo>
                    <a:lnTo>
                      <a:pt x="13558" y="258"/>
                    </a:lnTo>
                    <a:lnTo>
                      <a:pt x="13546" y="280"/>
                    </a:lnTo>
                    <a:lnTo>
                      <a:pt x="13538" y="291"/>
                    </a:lnTo>
                    <a:lnTo>
                      <a:pt x="13530" y="301"/>
                    </a:lnTo>
                    <a:lnTo>
                      <a:pt x="13522" y="311"/>
                    </a:lnTo>
                    <a:lnTo>
                      <a:pt x="13513" y="321"/>
                    </a:lnTo>
                    <a:lnTo>
                      <a:pt x="13503" y="331"/>
                    </a:lnTo>
                    <a:lnTo>
                      <a:pt x="13492" y="339"/>
                    </a:lnTo>
                    <a:lnTo>
                      <a:pt x="13481" y="348"/>
                    </a:lnTo>
                    <a:lnTo>
                      <a:pt x="13470" y="355"/>
                    </a:lnTo>
                    <a:lnTo>
                      <a:pt x="13453" y="364"/>
                    </a:lnTo>
                    <a:lnTo>
                      <a:pt x="13426" y="378"/>
                    </a:lnTo>
                    <a:lnTo>
                      <a:pt x="13390" y="393"/>
                    </a:lnTo>
                    <a:lnTo>
                      <a:pt x="13346" y="411"/>
                    </a:lnTo>
                    <a:lnTo>
                      <a:pt x="13237" y="457"/>
                    </a:lnTo>
                    <a:lnTo>
                      <a:pt x="13098" y="514"/>
                    </a:lnTo>
                    <a:lnTo>
                      <a:pt x="12938" y="577"/>
                    </a:lnTo>
                    <a:lnTo>
                      <a:pt x="12758" y="649"/>
                    </a:lnTo>
                    <a:lnTo>
                      <a:pt x="12563" y="725"/>
                    </a:lnTo>
                    <a:lnTo>
                      <a:pt x="12356" y="805"/>
                    </a:lnTo>
                    <a:lnTo>
                      <a:pt x="12141" y="888"/>
                    </a:lnTo>
                    <a:lnTo>
                      <a:pt x="11924" y="972"/>
                    </a:lnTo>
                    <a:lnTo>
                      <a:pt x="11706" y="1056"/>
                    </a:lnTo>
                    <a:lnTo>
                      <a:pt x="11494" y="1137"/>
                    </a:lnTo>
                    <a:lnTo>
                      <a:pt x="11290" y="1216"/>
                    </a:lnTo>
                    <a:lnTo>
                      <a:pt x="11097" y="1288"/>
                    </a:lnTo>
                    <a:lnTo>
                      <a:pt x="10922" y="1356"/>
                    </a:lnTo>
                    <a:lnTo>
                      <a:pt x="10767" y="1414"/>
                    </a:lnTo>
                    <a:lnTo>
                      <a:pt x="10607" y="1476"/>
                    </a:lnTo>
                    <a:lnTo>
                      <a:pt x="10421" y="1548"/>
                    </a:lnTo>
                    <a:lnTo>
                      <a:pt x="10211" y="1631"/>
                    </a:lnTo>
                    <a:lnTo>
                      <a:pt x="9984" y="1721"/>
                    </a:lnTo>
                    <a:lnTo>
                      <a:pt x="9743" y="1818"/>
                    </a:lnTo>
                    <a:lnTo>
                      <a:pt x="9493" y="1920"/>
                    </a:lnTo>
                    <a:lnTo>
                      <a:pt x="9239" y="2023"/>
                    </a:lnTo>
                    <a:lnTo>
                      <a:pt x="8984" y="2127"/>
                    </a:lnTo>
                    <a:lnTo>
                      <a:pt x="8734" y="2231"/>
                    </a:lnTo>
                    <a:lnTo>
                      <a:pt x="8492" y="2331"/>
                    </a:lnTo>
                    <a:lnTo>
                      <a:pt x="8264" y="2426"/>
                    </a:lnTo>
                    <a:lnTo>
                      <a:pt x="8054" y="2515"/>
                    </a:lnTo>
                    <a:lnTo>
                      <a:pt x="7866" y="2595"/>
                    </a:lnTo>
                    <a:lnTo>
                      <a:pt x="7704" y="2666"/>
                    </a:lnTo>
                    <a:lnTo>
                      <a:pt x="7573" y="2723"/>
                    </a:lnTo>
                    <a:lnTo>
                      <a:pt x="7479" y="2767"/>
                    </a:lnTo>
                    <a:lnTo>
                      <a:pt x="7416" y="2795"/>
                    </a:lnTo>
                    <a:lnTo>
                      <a:pt x="7330" y="2831"/>
                    </a:lnTo>
                    <a:lnTo>
                      <a:pt x="7223" y="2875"/>
                    </a:lnTo>
                    <a:lnTo>
                      <a:pt x="7097" y="2926"/>
                    </a:lnTo>
                    <a:lnTo>
                      <a:pt x="6958" y="2981"/>
                    </a:lnTo>
                    <a:lnTo>
                      <a:pt x="6806" y="3039"/>
                    </a:lnTo>
                    <a:lnTo>
                      <a:pt x="6646" y="3102"/>
                    </a:lnTo>
                    <a:lnTo>
                      <a:pt x="6483" y="3165"/>
                    </a:lnTo>
                    <a:lnTo>
                      <a:pt x="6317" y="3229"/>
                    </a:lnTo>
                    <a:lnTo>
                      <a:pt x="6153" y="3291"/>
                    </a:lnTo>
                    <a:lnTo>
                      <a:pt x="5993" y="3352"/>
                    </a:lnTo>
                    <a:lnTo>
                      <a:pt x="5842" y="3411"/>
                    </a:lnTo>
                    <a:lnTo>
                      <a:pt x="5703" y="3464"/>
                    </a:lnTo>
                    <a:lnTo>
                      <a:pt x="5577" y="3512"/>
                    </a:lnTo>
                    <a:lnTo>
                      <a:pt x="5469" y="3554"/>
                    </a:lnTo>
                    <a:lnTo>
                      <a:pt x="5383" y="3588"/>
                    </a:lnTo>
                    <a:lnTo>
                      <a:pt x="5288" y="3626"/>
                    </a:lnTo>
                    <a:lnTo>
                      <a:pt x="5154" y="3680"/>
                    </a:lnTo>
                    <a:lnTo>
                      <a:pt x="4987" y="3746"/>
                    </a:lnTo>
                    <a:lnTo>
                      <a:pt x="4792" y="3824"/>
                    </a:lnTo>
                    <a:lnTo>
                      <a:pt x="4576" y="3911"/>
                    </a:lnTo>
                    <a:lnTo>
                      <a:pt x="4342" y="4005"/>
                    </a:lnTo>
                    <a:lnTo>
                      <a:pt x="4099" y="4103"/>
                    </a:lnTo>
                    <a:lnTo>
                      <a:pt x="3850" y="4205"/>
                    </a:lnTo>
                    <a:lnTo>
                      <a:pt x="3601" y="4307"/>
                    </a:lnTo>
                    <a:lnTo>
                      <a:pt x="3358" y="4407"/>
                    </a:lnTo>
                    <a:lnTo>
                      <a:pt x="3126" y="4504"/>
                    </a:lnTo>
                    <a:lnTo>
                      <a:pt x="2911" y="4595"/>
                    </a:lnTo>
                    <a:lnTo>
                      <a:pt x="2813" y="4638"/>
                    </a:lnTo>
                    <a:lnTo>
                      <a:pt x="2720" y="4679"/>
                    </a:lnTo>
                    <a:lnTo>
                      <a:pt x="2634" y="4716"/>
                    </a:lnTo>
                    <a:lnTo>
                      <a:pt x="2556" y="4752"/>
                    </a:lnTo>
                    <a:lnTo>
                      <a:pt x="2485" y="4785"/>
                    </a:lnTo>
                    <a:lnTo>
                      <a:pt x="2425" y="4814"/>
                    </a:lnTo>
                    <a:lnTo>
                      <a:pt x="2374" y="4839"/>
                    </a:lnTo>
                    <a:lnTo>
                      <a:pt x="2334" y="4861"/>
                    </a:lnTo>
                    <a:lnTo>
                      <a:pt x="2295" y="4882"/>
                    </a:lnTo>
                    <a:lnTo>
                      <a:pt x="2250" y="4907"/>
                    </a:lnTo>
                    <a:lnTo>
                      <a:pt x="2198" y="4933"/>
                    </a:lnTo>
                    <a:lnTo>
                      <a:pt x="2138" y="4963"/>
                    </a:lnTo>
                    <a:lnTo>
                      <a:pt x="2005" y="5028"/>
                    </a:lnTo>
                    <a:lnTo>
                      <a:pt x="1853" y="5100"/>
                    </a:lnTo>
                    <a:lnTo>
                      <a:pt x="1687" y="5177"/>
                    </a:lnTo>
                    <a:lnTo>
                      <a:pt x="1511" y="5258"/>
                    </a:lnTo>
                    <a:lnTo>
                      <a:pt x="1329" y="5340"/>
                    </a:lnTo>
                    <a:lnTo>
                      <a:pt x="1145" y="5421"/>
                    </a:lnTo>
                    <a:lnTo>
                      <a:pt x="965" y="5500"/>
                    </a:lnTo>
                    <a:lnTo>
                      <a:pt x="791" y="5576"/>
                    </a:lnTo>
                    <a:lnTo>
                      <a:pt x="629" y="5646"/>
                    </a:lnTo>
                    <a:lnTo>
                      <a:pt x="482" y="5707"/>
                    </a:lnTo>
                    <a:lnTo>
                      <a:pt x="355" y="5759"/>
                    </a:lnTo>
                    <a:lnTo>
                      <a:pt x="252" y="5800"/>
                    </a:lnTo>
                    <a:lnTo>
                      <a:pt x="211" y="5816"/>
                    </a:lnTo>
                    <a:lnTo>
                      <a:pt x="177" y="5829"/>
                    </a:lnTo>
                    <a:lnTo>
                      <a:pt x="152" y="5837"/>
                    </a:lnTo>
                    <a:lnTo>
                      <a:pt x="134" y="5842"/>
                    </a:lnTo>
                    <a:lnTo>
                      <a:pt x="129" y="5842"/>
                    </a:lnTo>
                    <a:lnTo>
                      <a:pt x="116" y="5842"/>
                    </a:lnTo>
                    <a:lnTo>
                      <a:pt x="97" y="5841"/>
                    </a:lnTo>
                    <a:lnTo>
                      <a:pt x="75" y="5839"/>
                    </a:lnTo>
                    <a:lnTo>
                      <a:pt x="63" y="5837"/>
                    </a:lnTo>
                    <a:lnTo>
                      <a:pt x="52" y="5834"/>
                    </a:lnTo>
                    <a:lnTo>
                      <a:pt x="41" y="5830"/>
                    </a:lnTo>
                    <a:lnTo>
                      <a:pt x="31" y="5826"/>
                    </a:lnTo>
                    <a:lnTo>
                      <a:pt x="20" y="5819"/>
                    </a:lnTo>
                    <a:lnTo>
                      <a:pt x="12" y="5813"/>
                    </a:lnTo>
                    <a:lnTo>
                      <a:pt x="8" y="5809"/>
                    </a:lnTo>
                    <a:lnTo>
                      <a:pt x="5" y="5805"/>
                    </a:lnTo>
                    <a:lnTo>
                      <a:pt x="3" y="5801"/>
                    </a:lnTo>
                    <a:lnTo>
                      <a:pt x="0" y="5796"/>
                    </a:lnTo>
                    <a:lnTo>
                      <a:pt x="5" y="5790"/>
                    </a:lnTo>
                    <a:lnTo>
                      <a:pt x="22" y="5772"/>
                    </a:lnTo>
                    <a:lnTo>
                      <a:pt x="48" y="5746"/>
                    </a:lnTo>
                    <a:lnTo>
                      <a:pt x="85" y="5711"/>
                    </a:lnTo>
                    <a:lnTo>
                      <a:pt x="106" y="5692"/>
                    </a:lnTo>
                    <a:lnTo>
                      <a:pt x="132" y="5671"/>
                    </a:lnTo>
                    <a:lnTo>
                      <a:pt x="160" y="5650"/>
                    </a:lnTo>
                    <a:lnTo>
                      <a:pt x="189" y="5628"/>
                    </a:lnTo>
                    <a:lnTo>
                      <a:pt x="222" y="5606"/>
                    </a:lnTo>
                    <a:lnTo>
                      <a:pt x="258" y="5583"/>
                    </a:lnTo>
                    <a:lnTo>
                      <a:pt x="296" y="5561"/>
                    </a:lnTo>
                    <a:lnTo>
                      <a:pt x="337" y="5538"/>
                    </a:lnTo>
                    <a:lnTo>
                      <a:pt x="376" y="5521"/>
                    </a:lnTo>
                    <a:lnTo>
                      <a:pt x="447" y="5488"/>
                    </a:lnTo>
                    <a:lnTo>
                      <a:pt x="551" y="5442"/>
                    </a:lnTo>
                    <a:lnTo>
                      <a:pt x="683" y="5384"/>
                    </a:lnTo>
                    <a:lnTo>
                      <a:pt x="1027" y="5233"/>
                    </a:lnTo>
                    <a:lnTo>
                      <a:pt x="1460" y="5045"/>
                    </a:lnTo>
                    <a:lnTo>
                      <a:pt x="1965" y="4826"/>
                    </a:lnTo>
                    <a:lnTo>
                      <a:pt x="2526" y="4583"/>
                    </a:lnTo>
                    <a:lnTo>
                      <a:pt x="3124" y="4324"/>
                    </a:lnTo>
                    <a:lnTo>
                      <a:pt x="3741" y="4057"/>
                    </a:lnTo>
                    <a:lnTo>
                      <a:pt x="4360" y="3789"/>
                    </a:lnTo>
                    <a:lnTo>
                      <a:pt x="4964" y="3528"/>
                    </a:lnTo>
                    <a:lnTo>
                      <a:pt x="5533" y="3282"/>
                    </a:lnTo>
                    <a:lnTo>
                      <a:pt x="6052" y="3058"/>
                    </a:lnTo>
                    <a:lnTo>
                      <a:pt x="6502" y="2861"/>
                    </a:lnTo>
                    <a:lnTo>
                      <a:pt x="6865" y="2703"/>
                    </a:lnTo>
                    <a:lnTo>
                      <a:pt x="7125" y="2589"/>
                    </a:lnTo>
                    <a:lnTo>
                      <a:pt x="7264" y="2527"/>
                    </a:lnTo>
                    <a:lnTo>
                      <a:pt x="7314" y="2503"/>
                    </a:lnTo>
                    <a:lnTo>
                      <a:pt x="7394" y="2467"/>
                    </a:lnTo>
                    <a:lnTo>
                      <a:pt x="7501" y="2421"/>
                    </a:lnTo>
                    <a:lnTo>
                      <a:pt x="7633" y="2365"/>
                    </a:lnTo>
                    <a:lnTo>
                      <a:pt x="7966" y="2225"/>
                    </a:lnTo>
                    <a:lnTo>
                      <a:pt x="8374" y="2054"/>
                    </a:lnTo>
                    <a:lnTo>
                      <a:pt x="8844" y="1858"/>
                    </a:lnTo>
                    <a:lnTo>
                      <a:pt x="9359" y="1647"/>
                    </a:lnTo>
                    <a:lnTo>
                      <a:pt x="9903" y="1422"/>
                    </a:lnTo>
                    <a:lnTo>
                      <a:pt x="10459" y="1194"/>
                    </a:lnTo>
                    <a:lnTo>
                      <a:pt x="11013" y="968"/>
                    </a:lnTo>
                    <a:lnTo>
                      <a:pt x="11549" y="751"/>
                    </a:lnTo>
                    <a:lnTo>
                      <a:pt x="12050" y="549"/>
                    </a:lnTo>
                    <a:lnTo>
                      <a:pt x="12501" y="369"/>
                    </a:lnTo>
                    <a:lnTo>
                      <a:pt x="12702" y="290"/>
                    </a:lnTo>
                    <a:lnTo>
                      <a:pt x="12885" y="218"/>
                    </a:lnTo>
                    <a:lnTo>
                      <a:pt x="13047" y="155"/>
                    </a:lnTo>
                    <a:lnTo>
                      <a:pt x="13187" y="101"/>
                    </a:lnTo>
                    <a:lnTo>
                      <a:pt x="13303" y="58"/>
                    </a:lnTo>
                    <a:lnTo>
                      <a:pt x="13391" y="27"/>
                    </a:lnTo>
                    <a:lnTo>
                      <a:pt x="13451" y="7"/>
                    </a:lnTo>
                    <a:lnTo>
                      <a:pt x="13481" y="0"/>
                    </a:lnTo>
                    <a:close/>
                  </a:path>
                </a:pathLst>
              </a:custGeom>
              <a:solidFill>
                <a:srgbClr val="E7D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55" name="Freeform 450">
                <a:extLst>
                  <a:ext uri="{FF2B5EF4-FFF2-40B4-BE49-F238E27FC236}">
                    <a16:creationId xmlns:a16="http://schemas.microsoft.com/office/drawing/2014/main" id="{E54486B1-1C12-4D0A-9293-AF29B260F6D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70" y="1668"/>
                <a:ext cx="698" cy="299"/>
              </a:xfrm>
              <a:custGeom>
                <a:avLst/>
                <a:gdLst>
                  <a:gd name="T0" fmla="*/ 0 w 13268"/>
                  <a:gd name="T1" fmla="*/ 16 h 5667"/>
                  <a:gd name="T2" fmla="*/ 0 w 13268"/>
                  <a:gd name="T3" fmla="*/ 16 h 5667"/>
                  <a:gd name="T4" fmla="*/ 0 w 13268"/>
                  <a:gd name="T5" fmla="*/ 16 h 5667"/>
                  <a:gd name="T6" fmla="*/ 0 w 13268"/>
                  <a:gd name="T7" fmla="*/ 16 h 5667"/>
                  <a:gd name="T8" fmla="*/ 0 w 13268"/>
                  <a:gd name="T9" fmla="*/ 16 h 5667"/>
                  <a:gd name="T10" fmla="*/ 0 w 13268"/>
                  <a:gd name="T11" fmla="*/ 16 h 5667"/>
                  <a:gd name="T12" fmla="*/ 0 w 13268"/>
                  <a:gd name="T13" fmla="*/ 16 h 5667"/>
                  <a:gd name="T14" fmla="*/ 0 w 13268"/>
                  <a:gd name="T15" fmla="*/ 16 h 5667"/>
                  <a:gd name="T16" fmla="*/ 0 w 13268"/>
                  <a:gd name="T17" fmla="*/ 16 h 5667"/>
                  <a:gd name="T18" fmla="*/ 0 w 13268"/>
                  <a:gd name="T19" fmla="*/ 15 h 5667"/>
                  <a:gd name="T20" fmla="*/ 0 w 13268"/>
                  <a:gd name="T21" fmla="*/ 15 h 5667"/>
                  <a:gd name="T22" fmla="*/ 0 w 13268"/>
                  <a:gd name="T23" fmla="*/ 15 h 5667"/>
                  <a:gd name="T24" fmla="*/ 0 w 13268"/>
                  <a:gd name="T25" fmla="*/ 15 h 5667"/>
                  <a:gd name="T26" fmla="*/ 0 w 13268"/>
                  <a:gd name="T27" fmla="*/ 15 h 5667"/>
                  <a:gd name="T28" fmla="*/ 0 w 13268"/>
                  <a:gd name="T29" fmla="*/ 16 h 5667"/>
                  <a:gd name="T30" fmla="*/ 2 w 13268"/>
                  <a:gd name="T31" fmla="*/ 15 h 5667"/>
                  <a:gd name="T32" fmla="*/ 5 w 13268"/>
                  <a:gd name="T33" fmla="*/ 13 h 5667"/>
                  <a:gd name="T34" fmla="*/ 8 w 13268"/>
                  <a:gd name="T35" fmla="*/ 12 h 5667"/>
                  <a:gd name="T36" fmla="*/ 11 w 13268"/>
                  <a:gd name="T37" fmla="*/ 11 h 5667"/>
                  <a:gd name="T38" fmla="*/ 14 w 13268"/>
                  <a:gd name="T39" fmla="*/ 9 h 5667"/>
                  <a:gd name="T40" fmla="*/ 17 w 13268"/>
                  <a:gd name="T41" fmla="*/ 8 h 5667"/>
                  <a:gd name="T42" fmla="*/ 21 w 13268"/>
                  <a:gd name="T43" fmla="*/ 6 h 5667"/>
                  <a:gd name="T44" fmla="*/ 27 w 13268"/>
                  <a:gd name="T45" fmla="*/ 4 h 5667"/>
                  <a:gd name="T46" fmla="*/ 31 w 13268"/>
                  <a:gd name="T47" fmla="*/ 2 h 5667"/>
                  <a:gd name="T48" fmla="*/ 34 w 13268"/>
                  <a:gd name="T49" fmla="*/ 1 h 5667"/>
                  <a:gd name="T50" fmla="*/ 36 w 13268"/>
                  <a:gd name="T51" fmla="*/ 0 h 5667"/>
                  <a:gd name="T52" fmla="*/ 37 w 13268"/>
                  <a:gd name="T53" fmla="*/ 1 h 5667"/>
                  <a:gd name="T54" fmla="*/ 36 w 13268"/>
                  <a:gd name="T55" fmla="*/ 1 h 5667"/>
                  <a:gd name="T56" fmla="*/ 33 w 13268"/>
                  <a:gd name="T57" fmla="*/ 2 h 5667"/>
                  <a:gd name="T58" fmla="*/ 29 w 13268"/>
                  <a:gd name="T59" fmla="*/ 4 h 5667"/>
                  <a:gd name="T60" fmla="*/ 24 w 13268"/>
                  <a:gd name="T61" fmla="*/ 6 h 5667"/>
                  <a:gd name="T62" fmla="*/ 19 w 13268"/>
                  <a:gd name="T63" fmla="*/ 8 h 5667"/>
                  <a:gd name="T64" fmla="*/ 16 w 13268"/>
                  <a:gd name="T65" fmla="*/ 9 h 5667"/>
                  <a:gd name="T66" fmla="*/ 13 w 13268"/>
                  <a:gd name="T67" fmla="*/ 10 h 5667"/>
                  <a:gd name="T68" fmla="*/ 9 w 13268"/>
                  <a:gd name="T69" fmla="*/ 12 h 5667"/>
                  <a:gd name="T70" fmla="*/ 6 w 13268"/>
                  <a:gd name="T71" fmla="*/ 13 h 5667"/>
                  <a:gd name="T72" fmla="*/ 3 w 13268"/>
                  <a:gd name="T73" fmla="*/ 14 h 5667"/>
                  <a:gd name="T74" fmla="*/ 0 w 13268"/>
                  <a:gd name="T75" fmla="*/ 16 h 5667"/>
                  <a:gd name="T76" fmla="*/ 36 w 13268"/>
                  <a:gd name="T77" fmla="*/ 0 h 5667"/>
                  <a:gd name="T78" fmla="*/ 36 w 13268"/>
                  <a:gd name="T79" fmla="*/ 0 h 5667"/>
                  <a:gd name="T80" fmla="*/ 37 w 13268"/>
                  <a:gd name="T81" fmla="*/ 0 h 5667"/>
                  <a:gd name="T82" fmla="*/ 37 w 13268"/>
                  <a:gd name="T83" fmla="*/ 0 h 5667"/>
                  <a:gd name="T84" fmla="*/ 37 w 13268"/>
                  <a:gd name="T85" fmla="*/ 0 h 5667"/>
                  <a:gd name="T86" fmla="*/ 37 w 13268"/>
                  <a:gd name="T87" fmla="*/ 0 h 5667"/>
                  <a:gd name="T88" fmla="*/ 37 w 13268"/>
                  <a:gd name="T89" fmla="*/ 0 h 5667"/>
                  <a:gd name="T90" fmla="*/ 37 w 13268"/>
                  <a:gd name="T91" fmla="*/ 0 h 5667"/>
                  <a:gd name="T92" fmla="*/ 37 w 13268"/>
                  <a:gd name="T93" fmla="*/ 0 h 5667"/>
                  <a:gd name="T94" fmla="*/ 37 w 13268"/>
                  <a:gd name="T95" fmla="*/ 0 h 5667"/>
                  <a:gd name="T96" fmla="*/ 37 w 13268"/>
                  <a:gd name="T97" fmla="*/ 0 h 5667"/>
                  <a:gd name="T98" fmla="*/ 37 w 13268"/>
                  <a:gd name="T99" fmla="*/ 0 h 5667"/>
                  <a:gd name="T100" fmla="*/ 37 w 13268"/>
                  <a:gd name="T101" fmla="*/ 0 h 5667"/>
                  <a:gd name="T102" fmla="*/ 37 w 13268"/>
                  <a:gd name="T103" fmla="*/ 0 h 5667"/>
                  <a:gd name="T104" fmla="*/ 37 w 13268"/>
                  <a:gd name="T105" fmla="*/ 1 h 566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3268" h="5667">
                    <a:moveTo>
                      <a:pt x="132" y="5652"/>
                    </a:moveTo>
                    <a:lnTo>
                      <a:pt x="116" y="5658"/>
                    </a:lnTo>
                    <a:lnTo>
                      <a:pt x="101" y="5664"/>
                    </a:lnTo>
                    <a:lnTo>
                      <a:pt x="94" y="5666"/>
                    </a:lnTo>
                    <a:lnTo>
                      <a:pt x="86" y="5667"/>
                    </a:lnTo>
                    <a:lnTo>
                      <a:pt x="78" y="5667"/>
                    </a:lnTo>
                    <a:lnTo>
                      <a:pt x="71" y="5666"/>
                    </a:lnTo>
                    <a:lnTo>
                      <a:pt x="63" y="5664"/>
                    </a:lnTo>
                    <a:lnTo>
                      <a:pt x="56" y="5661"/>
                    </a:lnTo>
                    <a:lnTo>
                      <a:pt x="49" y="5656"/>
                    </a:lnTo>
                    <a:lnTo>
                      <a:pt x="42" y="5650"/>
                    </a:lnTo>
                    <a:lnTo>
                      <a:pt x="34" y="5641"/>
                    </a:lnTo>
                    <a:lnTo>
                      <a:pt x="27" y="5632"/>
                    </a:lnTo>
                    <a:lnTo>
                      <a:pt x="20" y="5620"/>
                    </a:lnTo>
                    <a:lnTo>
                      <a:pt x="14" y="5606"/>
                    </a:lnTo>
                    <a:lnTo>
                      <a:pt x="8" y="5590"/>
                    </a:lnTo>
                    <a:lnTo>
                      <a:pt x="4" y="5577"/>
                    </a:lnTo>
                    <a:lnTo>
                      <a:pt x="1" y="5566"/>
                    </a:lnTo>
                    <a:lnTo>
                      <a:pt x="0" y="5554"/>
                    </a:lnTo>
                    <a:lnTo>
                      <a:pt x="1" y="5545"/>
                    </a:lnTo>
                    <a:lnTo>
                      <a:pt x="2" y="5536"/>
                    </a:lnTo>
                    <a:lnTo>
                      <a:pt x="5" y="5529"/>
                    </a:lnTo>
                    <a:lnTo>
                      <a:pt x="8" y="5522"/>
                    </a:lnTo>
                    <a:lnTo>
                      <a:pt x="13" y="5516"/>
                    </a:lnTo>
                    <a:lnTo>
                      <a:pt x="18" y="5510"/>
                    </a:lnTo>
                    <a:lnTo>
                      <a:pt x="24" y="5505"/>
                    </a:lnTo>
                    <a:lnTo>
                      <a:pt x="30" y="5501"/>
                    </a:lnTo>
                    <a:lnTo>
                      <a:pt x="45" y="5494"/>
                    </a:lnTo>
                    <a:lnTo>
                      <a:pt x="60" y="5487"/>
                    </a:lnTo>
                    <a:lnTo>
                      <a:pt x="132" y="5652"/>
                    </a:lnTo>
                    <a:close/>
                    <a:moveTo>
                      <a:pt x="60" y="5487"/>
                    </a:moveTo>
                    <a:lnTo>
                      <a:pt x="593" y="5255"/>
                    </a:lnTo>
                    <a:lnTo>
                      <a:pt x="1135" y="5019"/>
                    </a:lnTo>
                    <a:lnTo>
                      <a:pt x="1683" y="4783"/>
                    </a:lnTo>
                    <a:lnTo>
                      <a:pt x="2237" y="4544"/>
                    </a:lnTo>
                    <a:lnTo>
                      <a:pt x="2795" y="4306"/>
                    </a:lnTo>
                    <a:lnTo>
                      <a:pt x="3355" y="4068"/>
                    </a:lnTo>
                    <a:lnTo>
                      <a:pt x="3916" y="3829"/>
                    </a:lnTo>
                    <a:lnTo>
                      <a:pt x="4475" y="3593"/>
                    </a:lnTo>
                    <a:lnTo>
                      <a:pt x="5032" y="3358"/>
                    </a:lnTo>
                    <a:lnTo>
                      <a:pt x="5584" y="3127"/>
                    </a:lnTo>
                    <a:lnTo>
                      <a:pt x="6128" y="2899"/>
                    </a:lnTo>
                    <a:lnTo>
                      <a:pt x="6665" y="2675"/>
                    </a:lnTo>
                    <a:lnTo>
                      <a:pt x="7710" y="2240"/>
                    </a:lnTo>
                    <a:lnTo>
                      <a:pt x="8701" y="1830"/>
                    </a:lnTo>
                    <a:lnTo>
                      <a:pt x="9628" y="1448"/>
                    </a:lnTo>
                    <a:lnTo>
                      <a:pt x="10474" y="1100"/>
                    </a:lnTo>
                    <a:lnTo>
                      <a:pt x="11229" y="791"/>
                    </a:lnTo>
                    <a:lnTo>
                      <a:pt x="11877" y="526"/>
                    </a:lnTo>
                    <a:lnTo>
                      <a:pt x="12406" y="311"/>
                    </a:lnTo>
                    <a:lnTo>
                      <a:pt x="12801" y="150"/>
                    </a:lnTo>
                    <a:lnTo>
                      <a:pt x="13050" y="50"/>
                    </a:lnTo>
                    <a:lnTo>
                      <a:pt x="13138" y="14"/>
                    </a:lnTo>
                    <a:lnTo>
                      <a:pt x="13205" y="181"/>
                    </a:lnTo>
                    <a:lnTo>
                      <a:pt x="13116" y="217"/>
                    </a:lnTo>
                    <a:lnTo>
                      <a:pt x="12868" y="317"/>
                    </a:lnTo>
                    <a:lnTo>
                      <a:pt x="12473" y="478"/>
                    </a:lnTo>
                    <a:lnTo>
                      <a:pt x="11944" y="693"/>
                    </a:lnTo>
                    <a:lnTo>
                      <a:pt x="11296" y="958"/>
                    </a:lnTo>
                    <a:lnTo>
                      <a:pt x="10542" y="1266"/>
                    </a:lnTo>
                    <a:lnTo>
                      <a:pt x="9695" y="1614"/>
                    </a:lnTo>
                    <a:lnTo>
                      <a:pt x="8770" y="1995"/>
                    </a:lnTo>
                    <a:lnTo>
                      <a:pt x="7778" y="2407"/>
                    </a:lnTo>
                    <a:lnTo>
                      <a:pt x="6734" y="2841"/>
                    </a:lnTo>
                    <a:lnTo>
                      <a:pt x="6198" y="3065"/>
                    </a:lnTo>
                    <a:lnTo>
                      <a:pt x="5652" y="3293"/>
                    </a:lnTo>
                    <a:lnTo>
                      <a:pt x="5100" y="3524"/>
                    </a:lnTo>
                    <a:lnTo>
                      <a:pt x="4545" y="3759"/>
                    </a:lnTo>
                    <a:lnTo>
                      <a:pt x="3986" y="3995"/>
                    </a:lnTo>
                    <a:lnTo>
                      <a:pt x="3426" y="4232"/>
                    </a:lnTo>
                    <a:lnTo>
                      <a:pt x="2866" y="4471"/>
                    </a:lnTo>
                    <a:lnTo>
                      <a:pt x="2308" y="4709"/>
                    </a:lnTo>
                    <a:lnTo>
                      <a:pt x="1754" y="4948"/>
                    </a:lnTo>
                    <a:lnTo>
                      <a:pt x="1205" y="5184"/>
                    </a:lnTo>
                    <a:lnTo>
                      <a:pt x="664" y="5419"/>
                    </a:lnTo>
                    <a:lnTo>
                      <a:pt x="132" y="5652"/>
                    </a:lnTo>
                    <a:lnTo>
                      <a:pt x="60" y="5487"/>
                    </a:lnTo>
                    <a:close/>
                    <a:moveTo>
                      <a:pt x="13138" y="14"/>
                    </a:moveTo>
                    <a:lnTo>
                      <a:pt x="13154" y="8"/>
                    </a:lnTo>
                    <a:lnTo>
                      <a:pt x="13170" y="3"/>
                    </a:lnTo>
                    <a:lnTo>
                      <a:pt x="13177" y="1"/>
                    </a:lnTo>
                    <a:lnTo>
                      <a:pt x="13185" y="0"/>
                    </a:lnTo>
                    <a:lnTo>
                      <a:pt x="13192" y="0"/>
                    </a:lnTo>
                    <a:lnTo>
                      <a:pt x="13200" y="1"/>
                    </a:lnTo>
                    <a:lnTo>
                      <a:pt x="13207" y="3"/>
                    </a:lnTo>
                    <a:lnTo>
                      <a:pt x="13215" y="7"/>
                    </a:lnTo>
                    <a:lnTo>
                      <a:pt x="13222" y="12"/>
                    </a:lnTo>
                    <a:lnTo>
                      <a:pt x="13229" y="18"/>
                    </a:lnTo>
                    <a:lnTo>
                      <a:pt x="13235" y="27"/>
                    </a:lnTo>
                    <a:lnTo>
                      <a:pt x="13242" y="37"/>
                    </a:lnTo>
                    <a:lnTo>
                      <a:pt x="13248" y="49"/>
                    </a:lnTo>
                    <a:lnTo>
                      <a:pt x="13256" y="63"/>
                    </a:lnTo>
                    <a:lnTo>
                      <a:pt x="13261" y="79"/>
                    </a:lnTo>
                    <a:lnTo>
                      <a:pt x="13265" y="92"/>
                    </a:lnTo>
                    <a:lnTo>
                      <a:pt x="13267" y="104"/>
                    </a:lnTo>
                    <a:lnTo>
                      <a:pt x="13268" y="115"/>
                    </a:lnTo>
                    <a:lnTo>
                      <a:pt x="13267" y="125"/>
                    </a:lnTo>
                    <a:lnTo>
                      <a:pt x="13265" y="133"/>
                    </a:lnTo>
                    <a:lnTo>
                      <a:pt x="13263" y="140"/>
                    </a:lnTo>
                    <a:lnTo>
                      <a:pt x="13259" y="147"/>
                    </a:lnTo>
                    <a:lnTo>
                      <a:pt x="13254" y="153"/>
                    </a:lnTo>
                    <a:lnTo>
                      <a:pt x="13248" y="159"/>
                    </a:lnTo>
                    <a:lnTo>
                      <a:pt x="13242" y="163"/>
                    </a:lnTo>
                    <a:lnTo>
                      <a:pt x="13235" y="167"/>
                    </a:lnTo>
                    <a:lnTo>
                      <a:pt x="13221" y="175"/>
                    </a:lnTo>
                    <a:lnTo>
                      <a:pt x="13205" y="181"/>
                    </a:lnTo>
                    <a:lnTo>
                      <a:pt x="13138" y="14"/>
                    </a:lnTo>
                    <a:close/>
                  </a:path>
                </a:pathLst>
              </a:custGeom>
              <a:solidFill>
                <a:srgbClr val="E7D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56" name="Freeform 451">
                <a:extLst>
                  <a:ext uri="{FF2B5EF4-FFF2-40B4-BE49-F238E27FC236}">
                    <a16:creationId xmlns:a16="http://schemas.microsoft.com/office/drawing/2014/main" id="{6D0286B2-027E-401B-B2F1-1A6AC51D9E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72" y="1666"/>
                <a:ext cx="692" cy="296"/>
              </a:xfrm>
              <a:custGeom>
                <a:avLst/>
                <a:gdLst>
                  <a:gd name="T0" fmla="*/ 0 w 13135"/>
                  <a:gd name="T1" fmla="*/ 16 h 5620"/>
                  <a:gd name="T2" fmla="*/ 0 w 13135"/>
                  <a:gd name="T3" fmla="*/ 16 h 5620"/>
                  <a:gd name="T4" fmla="*/ 0 w 13135"/>
                  <a:gd name="T5" fmla="*/ 16 h 5620"/>
                  <a:gd name="T6" fmla="*/ 0 w 13135"/>
                  <a:gd name="T7" fmla="*/ 16 h 5620"/>
                  <a:gd name="T8" fmla="*/ 0 w 13135"/>
                  <a:gd name="T9" fmla="*/ 15 h 5620"/>
                  <a:gd name="T10" fmla="*/ 0 w 13135"/>
                  <a:gd name="T11" fmla="*/ 15 h 5620"/>
                  <a:gd name="T12" fmla="*/ 0 w 13135"/>
                  <a:gd name="T13" fmla="*/ 15 h 5620"/>
                  <a:gd name="T14" fmla="*/ 0 w 13135"/>
                  <a:gd name="T15" fmla="*/ 15 h 5620"/>
                  <a:gd name="T16" fmla="*/ 0 w 13135"/>
                  <a:gd name="T17" fmla="*/ 15 h 5620"/>
                  <a:gd name="T18" fmla="*/ 0 w 13135"/>
                  <a:gd name="T19" fmla="*/ 16 h 5620"/>
                  <a:gd name="T20" fmla="*/ 2 w 13135"/>
                  <a:gd name="T21" fmla="*/ 14 h 5620"/>
                  <a:gd name="T22" fmla="*/ 5 w 13135"/>
                  <a:gd name="T23" fmla="*/ 13 h 5620"/>
                  <a:gd name="T24" fmla="*/ 8 w 13135"/>
                  <a:gd name="T25" fmla="*/ 12 h 5620"/>
                  <a:gd name="T26" fmla="*/ 11 w 13135"/>
                  <a:gd name="T27" fmla="*/ 11 h 5620"/>
                  <a:gd name="T28" fmla="*/ 14 w 13135"/>
                  <a:gd name="T29" fmla="*/ 9 h 5620"/>
                  <a:gd name="T30" fmla="*/ 16 w 13135"/>
                  <a:gd name="T31" fmla="*/ 9 h 5620"/>
                  <a:gd name="T32" fmla="*/ 13 w 13135"/>
                  <a:gd name="T33" fmla="*/ 10 h 5620"/>
                  <a:gd name="T34" fmla="*/ 10 w 13135"/>
                  <a:gd name="T35" fmla="*/ 11 h 5620"/>
                  <a:gd name="T36" fmla="*/ 7 w 13135"/>
                  <a:gd name="T37" fmla="*/ 13 h 5620"/>
                  <a:gd name="T38" fmla="*/ 4 w 13135"/>
                  <a:gd name="T39" fmla="*/ 14 h 5620"/>
                  <a:gd name="T40" fmla="*/ 1 w 13135"/>
                  <a:gd name="T41" fmla="*/ 15 h 5620"/>
                  <a:gd name="T42" fmla="*/ 16 w 13135"/>
                  <a:gd name="T43" fmla="*/ 8 h 5620"/>
                  <a:gd name="T44" fmla="*/ 22 w 13135"/>
                  <a:gd name="T45" fmla="*/ 6 h 5620"/>
                  <a:gd name="T46" fmla="*/ 27 w 13135"/>
                  <a:gd name="T47" fmla="*/ 4 h 5620"/>
                  <a:gd name="T48" fmla="*/ 31 w 13135"/>
                  <a:gd name="T49" fmla="*/ 2 h 5620"/>
                  <a:gd name="T50" fmla="*/ 34 w 13135"/>
                  <a:gd name="T51" fmla="*/ 1 h 5620"/>
                  <a:gd name="T52" fmla="*/ 36 w 13135"/>
                  <a:gd name="T53" fmla="*/ 0 h 5620"/>
                  <a:gd name="T54" fmla="*/ 36 w 13135"/>
                  <a:gd name="T55" fmla="*/ 1 h 5620"/>
                  <a:gd name="T56" fmla="*/ 34 w 13135"/>
                  <a:gd name="T57" fmla="*/ 1 h 5620"/>
                  <a:gd name="T58" fmla="*/ 31 w 13135"/>
                  <a:gd name="T59" fmla="*/ 3 h 5620"/>
                  <a:gd name="T60" fmla="*/ 27 w 13135"/>
                  <a:gd name="T61" fmla="*/ 4 h 5620"/>
                  <a:gd name="T62" fmla="*/ 22 w 13135"/>
                  <a:gd name="T63" fmla="*/ 6 h 5620"/>
                  <a:gd name="T64" fmla="*/ 16 w 13135"/>
                  <a:gd name="T65" fmla="*/ 9 h 5620"/>
                  <a:gd name="T66" fmla="*/ 36 w 13135"/>
                  <a:gd name="T67" fmla="*/ 0 h 5620"/>
                  <a:gd name="T68" fmla="*/ 36 w 13135"/>
                  <a:gd name="T69" fmla="*/ 0 h 5620"/>
                  <a:gd name="T70" fmla="*/ 36 w 13135"/>
                  <a:gd name="T71" fmla="*/ 0 h 5620"/>
                  <a:gd name="T72" fmla="*/ 36 w 13135"/>
                  <a:gd name="T73" fmla="*/ 0 h 5620"/>
                  <a:gd name="T74" fmla="*/ 36 w 13135"/>
                  <a:gd name="T75" fmla="*/ 0 h 5620"/>
                  <a:gd name="T76" fmla="*/ 36 w 13135"/>
                  <a:gd name="T77" fmla="*/ 0 h 5620"/>
                  <a:gd name="T78" fmla="*/ 36 w 13135"/>
                  <a:gd name="T79" fmla="*/ 0 h 5620"/>
                  <a:gd name="T80" fmla="*/ 36 w 13135"/>
                  <a:gd name="T81" fmla="*/ 0 h 5620"/>
                  <a:gd name="T82" fmla="*/ 36 w 13135"/>
                  <a:gd name="T83" fmla="*/ 0 h 5620"/>
                  <a:gd name="T84" fmla="*/ 36 w 13135"/>
                  <a:gd name="T85" fmla="*/ 0 h 562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3135" h="5620">
                    <a:moveTo>
                      <a:pt x="118" y="5606"/>
                    </a:moveTo>
                    <a:lnTo>
                      <a:pt x="104" y="5612"/>
                    </a:lnTo>
                    <a:lnTo>
                      <a:pt x="90" y="5617"/>
                    </a:lnTo>
                    <a:lnTo>
                      <a:pt x="84" y="5618"/>
                    </a:lnTo>
                    <a:lnTo>
                      <a:pt x="77" y="5619"/>
                    </a:lnTo>
                    <a:lnTo>
                      <a:pt x="69" y="5620"/>
                    </a:lnTo>
                    <a:lnTo>
                      <a:pt x="63" y="5619"/>
                    </a:lnTo>
                    <a:lnTo>
                      <a:pt x="56" y="5617"/>
                    </a:lnTo>
                    <a:lnTo>
                      <a:pt x="50" y="5614"/>
                    </a:lnTo>
                    <a:lnTo>
                      <a:pt x="44" y="5610"/>
                    </a:lnTo>
                    <a:lnTo>
                      <a:pt x="37" y="5605"/>
                    </a:lnTo>
                    <a:lnTo>
                      <a:pt x="31" y="5597"/>
                    </a:lnTo>
                    <a:lnTo>
                      <a:pt x="24" y="5588"/>
                    </a:lnTo>
                    <a:lnTo>
                      <a:pt x="18" y="5577"/>
                    </a:lnTo>
                    <a:lnTo>
                      <a:pt x="12" y="5565"/>
                    </a:lnTo>
                    <a:lnTo>
                      <a:pt x="7" y="5551"/>
                    </a:lnTo>
                    <a:lnTo>
                      <a:pt x="3" y="5540"/>
                    </a:lnTo>
                    <a:lnTo>
                      <a:pt x="1" y="5529"/>
                    </a:lnTo>
                    <a:lnTo>
                      <a:pt x="0" y="5520"/>
                    </a:lnTo>
                    <a:lnTo>
                      <a:pt x="0" y="5510"/>
                    </a:lnTo>
                    <a:lnTo>
                      <a:pt x="2" y="5503"/>
                    </a:lnTo>
                    <a:lnTo>
                      <a:pt x="4" y="5496"/>
                    </a:lnTo>
                    <a:lnTo>
                      <a:pt x="7" y="5490"/>
                    </a:lnTo>
                    <a:lnTo>
                      <a:pt x="11" y="5485"/>
                    </a:lnTo>
                    <a:lnTo>
                      <a:pt x="16" y="5480"/>
                    </a:lnTo>
                    <a:lnTo>
                      <a:pt x="21" y="5476"/>
                    </a:lnTo>
                    <a:lnTo>
                      <a:pt x="27" y="5472"/>
                    </a:lnTo>
                    <a:lnTo>
                      <a:pt x="40" y="5465"/>
                    </a:lnTo>
                    <a:lnTo>
                      <a:pt x="54" y="5459"/>
                    </a:lnTo>
                    <a:lnTo>
                      <a:pt x="118" y="5606"/>
                    </a:lnTo>
                    <a:close/>
                    <a:moveTo>
                      <a:pt x="54" y="5459"/>
                    </a:moveTo>
                    <a:lnTo>
                      <a:pt x="385" y="5315"/>
                    </a:lnTo>
                    <a:lnTo>
                      <a:pt x="721" y="5169"/>
                    </a:lnTo>
                    <a:lnTo>
                      <a:pt x="1063" y="5020"/>
                    </a:lnTo>
                    <a:lnTo>
                      <a:pt x="1410" y="4871"/>
                    </a:lnTo>
                    <a:lnTo>
                      <a:pt x="1760" y="4719"/>
                    </a:lnTo>
                    <a:lnTo>
                      <a:pt x="2116" y="4568"/>
                    </a:lnTo>
                    <a:lnTo>
                      <a:pt x="2473" y="4414"/>
                    </a:lnTo>
                    <a:lnTo>
                      <a:pt x="2833" y="4261"/>
                    </a:lnTo>
                    <a:lnTo>
                      <a:pt x="3195" y="4106"/>
                    </a:lnTo>
                    <a:lnTo>
                      <a:pt x="3558" y="3953"/>
                    </a:lnTo>
                    <a:lnTo>
                      <a:pt x="3922" y="3798"/>
                    </a:lnTo>
                    <a:lnTo>
                      <a:pt x="4287" y="3644"/>
                    </a:lnTo>
                    <a:lnTo>
                      <a:pt x="4651" y="3489"/>
                    </a:lnTo>
                    <a:lnTo>
                      <a:pt x="5015" y="3336"/>
                    </a:lnTo>
                    <a:lnTo>
                      <a:pt x="5377" y="3183"/>
                    </a:lnTo>
                    <a:lnTo>
                      <a:pt x="5737" y="3032"/>
                    </a:lnTo>
                    <a:lnTo>
                      <a:pt x="5800" y="3180"/>
                    </a:lnTo>
                    <a:lnTo>
                      <a:pt x="5436" y="3333"/>
                    </a:lnTo>
                    <a:lnTo>
                      <a:pt x="5072" y="3486"/>
                    </a:lnTo>
                    <a:lnTo>
                      <a:pt x="4706" y="3641"/>
                    </a:lnTo>
                    <a:lnTo>
                      <a:pt x="4340" y="3795"/>
                    </a:lnTo>
                    <a:lnTo>
                      <a:pt x="3975" y="3950"/>
                    </a:lnTo>
                    <a:lnTo>
                      <a:pt x="3609" y="4105"/>
                    </a:lnTo>
                    <a:lnTo>
                      <a:pt x="3245" y="4260"/>
                    </a:lnTo>
                    <a:lnTo>
                      <a:pt x="2882" y="4414"/>
                    </a:lnTo>
                    <a:lnTo>
                      <a:pt x="2523" y="4568"/>
                    </a:lnTo>
                    <a:lnTo>
                      <a:pt x="2166" y="4720"/>
                    </a:lnTo>
                    <a:lnTo>
                      <a:pt x="1813" y="4872"/>
                    </a:lnTo>
                    <a:lnTo>
                      <a:pt x="1463" y="5022"/>
                    </a:lnTo>
                    <a:lnTo>
                      <a:pt x="1119" y="5172"/>
                    </a:lnTo>
                    <a:lnTo>
                      <a:pt x="779" y="5318"/>
                    </a:lnTo>
                    <a:lnTo>
                      <a:pt x="445" y="5463"/>
                    </a:lnTo>
                    <a:lnTo>
                      <a:pt x="118" y="5606"/>
                    </a:lnTo>
                    <a:lnTo>
                      <a:pt x="54" y="5459"/>
                    </a:lnTo>
                    <a:close/>
                    <a:moveTo>
                      <a:pt x="5737" y="3032"/>
                    </a:moveTo>
                    <a:lnTo>
                      <a:pt x="6427" y="2742"/>
                    </a:lnTo>
                    <a:lnTo>
                      <a:pt x="7106" y="2459"/>
                    </a:lnTo>
                    <a:lnTo>
                      <a:pt x="7767" y="2184"/>
                    </a:lnTo>
                    <a:lnTo>
                      <a:pt x="8408" y="1917"/>
                    </a:lnTo>
                    <a:lnTo>
                      <a:pt x="9024" y="1661"/>
                    </a:lnTo>
                    <a:lnTo>
                      <a:pt x="9612" y="1416"/>
                    </a:lnTo>
                    <a:lnTo>
                      <a:pt x="10166" y="1187"/>
                    </a:lnTo>
                    <a:lnTo>
                      <a:pt x="10684" y="973"/>
                    </a:lnTo>
                    <a:lnTo>
                      <a:pt x="11161" y="776"/>
                    </a:lnTo>
                    <a:lnTo>
                      <a:pt x="11594" y="598"/>
                    </a:lnTo>
                    <a:lnTo>
                      <a:pt x="11977" y="440"/>
                    </a:lnTo>
                    <a:lnTo>
                      <a:pt x="12308" y="304"/>
                    </a:lnTo>
                    <a:lnTo>
                      <a:pt x="12581" y="191"/>
                    </a:lnTo>
                    <a:lnTo>
                      <a:pt x="12794" y="104"/>
                    </a:lnTo>
                    <a:lnTo>
                      <a:pt x="12942" y="44"/>
                    </a:lnTo>
                    <a:lnTo>
                      <a:pt x="13019" y="12"/>
                    </a:lnTo>
                    <a:lnTo>
                      <a:pt x="13080" y="162"/>
                    </a:lnTo>
                    <a:lnTo>
                      <a:pt x="13002" y="193"/>
                    </a:lnTo>
                    <a:lnTo>
                      <a:pt x="12856" y="253"/>
                    </a:lnTo>
                    <a:lnTo>
                      <a:pt x="12644" y="340"/>
                    </a:lnTo>
                    <a:lnTo>
                      <a:pt x="12370" y="452"/>
                    </a:lnTo>
                    <a:lnTo>
                      <a:pt x="12041" y="587"/>
                    </a:lnTo>
                    <a:lnTo>
                      <a:pt x="11659" y="745"/>
                    </a:lnTo>
                    <a:lnTo>
                      <a:pt x="11227" y="923"/>
                    </a:lnTo>
                    <a:lnTo>
                      <a:pt x="10750" y="1120"/>
                    </a:lnTo>
                    <a:lnTo>
                      <a:pt x="10233" y="1333"/>
                    </a:lnTo>
                    <a:lnTo>
                      <a:pt x="9678" y="1563"/>
                    </a:lnTo>
                    <a:lnTo>
                      <a:pt x="9091" y="1806"/>
                    </a:lnTo>
                    <a:lnTo>
                      <a:pt x="8474" y="2063"/>
                    </a:lnTo>
                    <a:lnTo>
                      <a:pt x="7833" y="2330"/>
                    </a:lnTo>
                    <a:lnTo>
                      <a:pt x="7170" y="2606"/>
                    </a:lnTo>
                    <a:lnTo>
                      <a:pt x="6492" y="2891"/>
                    </a:lnTo>
                    <a:lnTo>
                      <a:pt x="5800" y="3180"/>
                    </a:lnTo>
                    <a:lnTo>
                      <a:pt x="5737" y="3032"/>
                    </a:lnTo>
                    <a:close/>
                    <a:moveTo>
                      <a:pt x="13019" y="12"/>
                    </a:moveTo>
                    <a:lnTo>
                      <a:pt x="13033" y="7"/>
                    </a:lnTo>
                    <a:lnTo>
                      <a:pt x="13047" y="3"/>
                    </a:lnTo>
                    <a:lnTo>
                      <a:pt x="13054" y="1"/>
                    </a:lnTo>
                    <a:lnTo>
                      <a:pt x="13060" y="0"/>
                    </a:lnTo>
                    <a:lnTo>
                      <a:pt x="13067" y="0"/>
                    </a:lnTo>
                    <a:lnTo>
                      <a:pt x="13074" y="1"/>
                    </a:lnTo>
                    <a:lnTo>
                      <a:pt x="13081" y="3"/>
                    </a:lnTo>
                    <a:lnTo>
                      <a:pt x="13087" y="6"/>
                    </a:lnTo>
                    <a:lnTo>
                      <a:pt x="13093" y="10"/>
                    </a:lnTo>
                    <a:lnTo>
                      <a:pt x="13100" y="16"/>
                    </a:lnTo>
                    <a:lnTo>
                      <a:pt x="13106" y="24"/>
                    </a:lnTo>
                    <a:lnTo>
                      <a:pt x="13111" y="33"/>
                    </a:lnTo>
                    <a:lnTo>
                      <a:pt x="13118" y="44"/>
                    </a:lnTo>
                    <a:lnTo>
                      <a:pt x="13124" y="56"/>
                    </a:lnTo>
                    <a:lnTo>
                      <a:pt x="13129" y="70"/>
                    </a:lnTo>
                    <a:lnTo>
                      <a:pt x="13132" y="82"/>
                    </a:lnTo>
                    <a:lnTo>
                      <a:pt x="13134" y="93"/>
                    </a:lnTo>
                    <a:lnTo>
                      <a:pt x="13135" y="102"/>
                    </a:lnTo>
                    <a:lnTo>
                      <a:pt x="13134" y="111"/>
                    </a:lnTo>
                    <a:lnTo>
                      <a:pt x="13133" y="119"/>
                    </a:lnTo>
                    <a:lnTo>
                      <a:pt x="13130" y="125"/>
                    </a:lnTo>
                    <a:lnTo>
                      <a:pt x="13127" y="131"/>
                    </a:lnTo>
                    <a:lnTo>
                      <a:pt x="13123" y="136"/>
                    </a:lnTo>
                    <a:lnTo>
                      <a:pt x="13118" y="141"/>
                    </a:lnTo>
                    <a:lnTo>
                      <a:pt x="13112" y="145"/>
                    </a:lnTo>
                    <a:lnTo>
                      <a:pt x="13106" y="149"/>
                    </a:lnTo>
                    <a:lnTo>
                      <a:pt x="13093" y="156"/>
                    </a:lnTo>
                    <a:lnTo>
                      <a:pt x="13080" y="162"/>
                    </a:lnTo>
                    <a:lnTo>
                      <a:pt x="13019" y="12"/>
                    </a:lnTo>
                    <a:close/>
                  </a:path>
                </a:pathLst>
              </a:custGeom>
              <a:solidFill>
                <a:srgbClr val="EB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57" name="Freeform 452">
                <a:extLst>
                  <a:ext uri="{FF2B5EF4-FFF2-40B4-BE49-F238E27FC236}">
                    <a16:creationId xmlns:a16="http://schemas.microsoft.com/office/drawing/2014/main" id="{33C53FA0-B416-4061-BF93-6F63061164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75" y="1664"/>
                <a:ext cx="684" cy="293"/>
              </a:xfrm>
              <a:custGeom>
                <a:avLst/>
                <a:gdLst>
                  <a:gd name="T0" fmla="*/ 0 w 13002"/>
                  <a:gd name="T1" fmla="*/ 15 h 5574"/>
                  <a:gd name="T2" fmla="*/ 0 w 13002"/>
                  <a:gd name="T3" fmla="*/ 15 h 5574"/>
                  <a:gd name="T4" fmla="*/ 0 w 13002"/>
                  <a:gd name="T5" fmla="*/ 15 h 5574"/>
                  <a:gd name="T6" fmla="*/ 0 w 13002"/>
                  <a:gd name="T7" fmla="*/ 15 h 5574"/>
                  <a:gd name="T8" fmla="*/ 0 w 13002"/>
                  <a:gd name="T9" fmla="*/ 15 h 5574"/>
                  <a:gd name="T10" fmla="*/ 0 w 13002"/>
                  <a:gd name="T11" fmla="*/ 15 h 5574"/>
                  <a:gd name="T12" fmla="*/ 0 w 13002"/>
                  <a:gd name="T13" fmla="*/ 15 h 5574"/>
                  <a:gd name="T14" fmla="*/ 0 w 13002"/>
                  <a:gd name="T15" fmla="*/ 15 h 5574"/>
                  <a:gd name="T16" fmla="*/ 0 w 13002"/>
                  <a:gd name="T17" fmla="*/ 15 h 5574"/>
                  <a:gd name="T18" fmla="*/ 0 w 13002"/>
                  <a:gd name="T19" fmla="*/ 15 h 5574"/>
                  <a:gd name="T20" fmla="*/ 2 w 13002"/>
                  <a:gd name="T21" fmla="*/ 14 h 5574"/>
                  <a:gd name="T22" fmla="*/ 5 w 13002"/>
                  <a:gd name="T23" fmla="*/ 13 h 5574"/>
                  <a:gd name="T24" fmla="*/ 7 w 13002"/>
                  <a:gd name="T25" fmla="*/ 12 h 5574"/>
                  <a:gd name="T26" fmla="*/ 10 w 13002"/>
                  <a:gd name="T27" fmla="*/ 11 h 5574"/>
                  <a:gd name="T28" fmla="*/ 13 w 13002"/>
                  <a:gd name="T29" fmla="*/ 9 h 5574"/>
                  <a:gd name="T30" fmla="*/ 16 w 13002"/>
                  <a:gd name="T31" fmla="*/ 9 h 5574"/>
                  <a:gd name="T32" fmla="*/ 13 w 13002"/>
                  <a:gd name="T33" fmla="*/ 10 h 5574"/>
                  <a:gd name="T34" fmla="*/ 10 w 13002"/>
                  <a:gd name="T35" fmla="*/ 11 h 5574"/>
                  <a:gd name="T36" fmla="*/ 7 w 13002"/>
                  <a:gd name="T37" fmla="*/ 13 h 5574"/>
                  <a:gd name="T38" fmla="*/ 4 w 13002"/>
                  <a:gd name="T39" fmla="*/ 14 h 5574"/>
                  <a:gd name="T40" fmla="*/ 1 w 13002"/>
                  <a:gd name="T41" fmla="*/ 15 h 5574"/>
                  <a:gd name="T42" fmla="*/ 15 w 13002"/>
                  <a:gd name="T43" fmla="*/ 9 h 5574"/>
                  <a:gd name="T44" fmla="*/ 21 w 13002"/>
                  <a:gd name="T45" fmla="*/ 6 h 5574"/>
                  <a:gd name="T46" fmla="*/ 26 w 13002"/>
                  <a:gd name="T47" fmla="*/ 4 h 5574"/>
                  <a:gd name="T48" fmla="*/ 30 w 13002"/>
                  <a:gd name="T49" fmla="*/ 2 h 5574"/>
                  <a:gd name="T50" fmla="*/ 33 w 13002"/>
                  <a:gd name="T51" fmla="*/ 1 h 5574"/>
                  <a:gd name="T52" fmla="*/ 35 w 13002"/>
                  <a:gd name="T53" fmla="*/ 0 h 5574"/>
                  <a:gd name="T54" fmla="*/ 36 w 13002"/>
                  <a:gd name="T55" fmla="*/ 1 h 5574"/>
                  <a:gd name="T56" fmla="*/ 34 w 13002"/>
                  <a:gd name="T57" fmla="*/ 1 h 5574"/>
                  <a:gd name="T58" fmla="*/ 30 w 13002"/>
                  <a:gd name="T59" fmla="*/ 3 h 5574"/>
                  <a:gd name="T60" fmla="*/ 26 w 13002"/>
                  <a:gd name="T61" fmla="*/ 5 h 5574"/>
                  <a:gd name="T62" fmla="*/ 21 w 13002"/>
                  <a:gd name="T63" fmla="*/ 7 h 5574"/>
                  <a:gd name="T64" fmla="*/ 16 w 13002"/>
                  <a:gd name="T65" fmla="*/ 9 h 5574"/>
                  <a:gd name="T66" fmla="*/ 36 w 13002"/>
                  <a:gd name="T67" fmla="*/ 0 h 5574"/>
                  <a:gd name="T68" fmla="*/ 36 w 13002"/>
                  <a:gd name="T69" fmla="*/ 0 h 5574"/>
                  <a:gd name="T70" fmla="*/ 36 w 13002"/>
                  <a:gd name="T71" fmla="*/ 0 h 5574"/>
                  <a:gd name="T72" fmla="*/ 36 w 13002"/>
                  <a:gd name="T73" fmla="*/ 0 h 5574"/>
                  <a:gd name="T74" fmla="*/ 36 w 13002"/>
                  <a:gd name="T75" fmla="*/ 0 h 5574"/>
                  <a:gd name="T76" fmla="*/ 36 w 13002"/>
                  <a:gd name="T77" fmla="*/ 0 h 5574"/>
                  <a:gd name="T78" fmla="*/ 36 w 13002"/>
                  <a:gd name="T79" fmla="*/ 0 h 5574"/>
                  <a:gd name="T80" fmla="*/ 36 w 13002"/>
                  <a:gd name="T81" fmla="*/ 0 h 5574"/>
                  <a:gd name="T82" fmla="*/ 36 w 13002"/>
                  <a:gd name="T83" fmla="*/ 0 h 5574"/>
                  <a:gd name="T84" fmla="*/ 36 w 13002"/>
                  <a:gd name="T85" fmla="*/ 0 h 557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3002" h="5574">
                    <a:moveTo>
                      <a:pt x="103" y="5563"/>
                    </a:moveTo>
                    <a:lnTo>
                      <a:pt x="91" y="5568"/>
                    </a:lnTo>
                    <a:lnTo>
                      <a:pt x="79" y="5572"/>
                    </a:lnTo>
                    <a:lnTo>
                      <a:pt x="74" y="5573"/>
                    </a:lnTo>
                    <a:lnTo>
                      <a:pt x="68" y="5574"/>
                    </a:lnTo>
                    <a:lnTo>
                      <a:pt x="61" y="5574"/>
                    </a:lnTo>
                    <a:lnTo>
                      <a:pt x="55" y="5574"/>
                    </a:lnTo>
                    <a:lnTo>
                      <a:pt x="50" y="5572"/>
                    </a:lnTo>
                    <a:lnTo>
                      <a:pt x="44" y="5570"/>
                    </a:lnTo>
                    <a:lnTo>
                      <a:pt x="38" y="5566"/>
                    </a:lnTo>
                    <a:lnTo>
                      <a:pt x="33" y="5561"/>
                    </a:lnTo>
                    <a:lnTo>
                      <a:pt x="27" y="5554"/>
                    </a:lnTo>
                    <a:lnTo>
                      <a:pt x="21" y="5546"/>
                    </a:lnTo>
                    <a:lnTo>
                      <a:pt x="16" y="5537"/>
                    </a:lnTo>
                    <a:lnTo>
                      <a:pt x="10" y="5526"/>
                    </a:lnTo>
                    <a:lnTo>
                      <a:pt x="6" y="5515"/>
                    </a:lnTo>
                    <a:lnTo>
                      <a:pt x="3" y="5504"/>
                    </a:lnTo>
                    <a:lnTo>
                      <a:pt x="1" y="5495"/>
                    </a:lnTo>
                    <a:lnTo>
                      <a:pt x="0" y="5486"/>
                    </a:lnTo>
                    <a:lnTo>
                      <a:pt x="0" y="5479"/>
                    </a:lnTo>
                    <a:lnTo>
                      <a:pt x="1" y="5472"/>
                    </a:lnTo>
                    <a:lnTo>
                      <a:pt x="3" y="5466"/>
                    </a:lnTo>
                    <a:lnTo>
                      <a:pt x="6" y="5460"/>
                    </a:lnTo>
                    <a:lnTo>
                      <a:pt x="10" y="5456"/>
                    </a:lnTo>
                    <a:lnTo>
                      <a:pt x="14" y="5452"/>
                    </a:lnTo>
                    <a:lnTo>
                      <a:pt x="18" y="5448"/>
                    </a:lnTo>
                    <a:lnTo>
                      <a:pt x="24" y="5445"/>
                    </a:lnTo>
                    <a:lnTo>
                      <a:pt x="35" y="5439"/>
                    </a:lnTo>
                    <a:lnTo>
                      <a:pt x="47" y="5434"/>
                    </a:lnTo>
                    <a:lnTo>
                      <a:pt x="103" y="5563"/>
                    </a:lnTo>
                    <a:close/>
                    <a:moveTo>
                      <a:pt x="47" y="5434"/>
                    </a:moveTo>
                    <a:lnTo>
                      <a:pt x="351" y="5301"/>
                    </a:lnTo>
                    <a:lnTo>
                      <a:pt x="664" y="5166"/>
                    </a:lnTo>
                    <a:lnTo>
                      <a:pt x="984" y="5026"/>
                    </a:lnTo>
                    <a:lnTo>
                      <a:pt x="1311" y="4885"/>
                    </a:lnTo>
                    <a:lnTo>
                      <a:pt x="1645" y="4742"/>
                    </a:lnTo>
                    <a:lnTo>
                      <a:pt x="1984" y="4597"/>
                    </a:lnTo>
                    <a:lnTo>
                      <a:pt x="2329" y="4449"/>
                    </a:lnTo>
                    <a:lnTo>
                      <a:pt x="2678" y="4300"/>
                    </a:lnTo>
                    <a:lnTo>
                      <a:pt x="3030" y="4149"/>
                    </a:lnTo>
                    <a:lnTo>
                      <a:pt x="3386" y="3998"/>
                    </a:lnTo>
                    <a:lnTo>
                      <a:pt x="3744" y="3846"/>
                    </a:lnTo>
                    <a:lnTo>
                      <a:pt x="4105" y="3693"/>
                    </a:lnTo>
                    <a:lnTo>
                      <a:pt x="4466" y="3540"/>
                    </a:lnTo>
                    <a:lnTo>
                      <a:pt x="4828" y="3386"/>
                    </a:lnTo>
                    <a:lnTo>
                      <a:pt x="5191" y="3234"/>
                    </a:lnTo>
                    <a:lnTo>
                      <a:pt x="5552" y="3080"/>
                    </a:lnTo>
                    <a:lnTo>
                      <a:pt x="5607" y="3210"/>
                    </a:lnTo>
                    <a:lnTo>
                      <a:pt x="5246" y="3363"/>
                    </a:lnTo>
                    <a:lnTo>
                      <a:pt x="4886" y="3515"/>
                    </a:lnTo>
                    <a:lnTo>
                      <a:pt x="4524" y="3667"/>
                    </a:lnTo>
                    <a:lnTo>
                      <a:pt x="4163" y="3821"/>
                    </a:lnTo>
                    <a:lnTo>
                      <a:pt x="3804" y="3973"/>
                    </a:lnTo>
                    <a:lnTo>
                      <a:pt x="3446" y="4126"/>
                    </a:lnTo>
                    <a:lnTo>
                      <a:pt x="3090" y="4277"/>
                    </a:lnTo>
                    <a:lnTo>
                      <a:pt x="2738" y="4427"/>
                    </a:lnTo>
                    <a:lnTo>
                      <a:pt x="2389" y="4576"/>
                    </a:lnTo>
                    <a:lnTo>
                      <a:pt x="2044" y="4724"/>
                    </a:lnTo>
                    <a:lnTo>
                      <a:pt x="1705" y="4870"/>
                    </a:lnTo>
                    <a:lnTo>
                      <a:pt x="1371" y="5013"/>
                    </a:lnTo>
                    <a:lnTo>
                      <a:pt x="1043" y="5154"/>
                    </a:lnTo>
                    <a:lnTo>
                      <a:pt x="723" y="5293"/>
                    </a:lnTo>
                    <a:lnTo>
                      <a:pt x="409" y="5430"/>
                    </a:lnTo>
                    <a:lnTo>
                      <a:pt x="103" y="5563"/>
                    </a:lnTo>
                    <a:lnTo>
                      <a:pt x="47" y="5434"/>
                    </a:lnTo>
                    <a:close/>
                    <a:moveTo>
                      <a:pt x="5552" y="3080"/>
                    </a:moveTo>
                    <a:lnTo>
                      <a:pt x="6215" y="2801"/>
                    </a:lnTo>
                    <a:lnTo>
                      <a:pt x="6871" y="2526"/>
                    </a:lnTo>
                    <a:lnTo>
                      <a:pt x="7512" y="2256"/>
                    </a:lnTo>
                    <a:lnTo>
                      <a:pt x="8138" y="1993"/>
                    </a:lnTo>
                    <a:lnTo>
                      <a:pt x="8743" y="1741"/>
                    </a:lnTo>
                    <a:lnTo>
                      <a:pt x="9323" y="1498"/>
                    </a:lnTo>
                    <a:lnTo>
                      <a:pt x="9875" y="1268"/>
                    </a:lnTo>
                    <a:lnTo>
                      <a:pt x="10394" y="1051"/>
                    </a:lnTo>
                    <a:lnTo>
                      <a:pt x="10877" y="850"/>
                    </a:lnTo>
                    <a:lnTo>
                      <a:pt x="11319" y="666"/>
                    </a:lnTo>
                    <a:lnTo>
                      <a:pt x="11717" y="501"/>
                    </a:lnTo>
                    <a:lnTo>
                      <a:pt x="12066" y="356"/>
                    </a:lnTo>
                    <a:lnTo>
                      <a:pt x="12363" y="233"/>
                    </a:lnTo>
                    <a:lnTo>
                      <a:pt x="12604" y="133"/>
                    </a:lnTo>
                    <a:lnTo>
                      <a:pt x="12784" y="59"/>
                    </a:lnTo>
                    <a:lnTo>
                      <a:pt x="12900" y="11"/>
                    </a:lnTo>
                    <a:lnTo>
                      <a:pt x="12953" y="141"/>
                    </a:lnTo>
                    <a:lnTo>
                      <a:pt x="12837" y="189"/>
                    </a:lnTo>
                    <a:lnTo>
                      <a:pt x="12657" y="264"/>
                    </a:lnTo>
                    <a:lnTo>
                      <a:pt x="12416" y="363"/>
                    </a:lnTo>
                    <a:lnTo>
                      <a:pt x="12119" y="487"/>
                    </a:lnTo>
                    <a:lnTo>
                      <a:pt x="11769" y="632"/>
                    </a:lnTo>
                    <a:lnTo>
                      <a:pt x="11370" y="797"/>
                    </a:lnTo>
                    <a:lnTo>
                      <a:pt x="10928" y="981"/>
                    </a:lnTo>
                    <a:lnTo>
                      <a:pt x="10445" y="1183"/>
                    </a:lnTo>
                    <a:lnTo>
                      <a:pt x="9925" y="1399"/>
                    </a:lnTo>
                    <a:lnTo>
                      <a:pt x="9373" y="1629"/>
                    </a:lnTo>
                    <a:lnTo>
                      <a:pt x="8793" y="1872"/>
                    </a:lnTo>
                    <a:lnTo>
                      <a:pt x="8189" y="2125"/>
                    </a:lnTo>
                    <a:lnTo>
                      <a:pt x="7564" y="2387"/>
                    </a:lnTo>
                    <a:lnTo>
                      <a:pt x="6923" y="2656"/>
                    </a:lnTo>
                    <a:lnTo>
                      <a:pt x="6269" y="2931"/>
                    </a:lnTo>
                    <a:lnTo>
                      <a:pt x="5607" y="3210"/>
                    </a:lnTo>
                    <a:lnTo>
                      <a:pt x="5552" y="3080"/>
                    </a:lnTo>
                    <a:close/>
                    <a:moveTo>
                      <a:pt x="12900" y="11"/>
                    </a:moveTo>
                    <a:lnTo>
                      <a:pt x="12912" y="6"/>
                    </a:lnTo>
                    <a:lnTo>
                      <a:pt x="12924" y="2"/>
                    </a:lnTo>
                    <a:lnTo>
                      <a:pt x="12930" y="1"/>
                    </a:lnTo>
                    <a:lnTo>
                      <a:pt x="12937" y="0"/>
                    </a:lnTo>
                    <a:lnTo>
                      <a:pt x="12942" y="0"/>
                    </a:lnTo>
                    <a:lnTo>
                      <a:pt x="12948" y="1"/>
                    </a:lnTo>
                    <a:lnTo>
                      <a:pt x="12954" y="2"/>
                    </a:lnTo>
                    <a:lnTo>
                      <a:pt x="12959" y="5"/>
                    </a:lnTo>
                    <a:lnTo>
                      <a:pt x="12965" y="9"/>
                    </a:lnTo>
                    <a:lnTo>
                      <a:pt x="12970" y="14"/>
                    </a:lnTo>
                    <a:lnTo>
                      <a:pt x="12976" y="21"/>
                    </a:lnTo>
                    <a:lnTo>
                      <a:pt x="12982" y="29"/>
                    </a:lnTo>
                    <a:lnTo>
                      <a:pt x="12987" y="38"/>
                    </a:lnTo>
                    <a:lnTo>
                      <a:pt x="12992" y="49"/>
                    </a:lnTo>
                    <a:lnTo>
                      <a:pt x="12996" y="60"/>
                    </a:lnTo>
                    <a:lnTo>
                      <a:pt x="12999" y="72"/>
                    </a:lnTo>
                    <a:lnTo>
                      <a:pt x="13001" y="81"/>
                    </a:lnTo>
                    <a:lnTo>
                      <a:pt x="13002" y="89"/>
                    </a:lnTo>
                    <a:lnTo>
                      <a:pt x="13001" y="97"/>
                    </a:lnTo>
                    <a:lnTo>
                      <a:pt x="13000" y="103"/>
                    </a:lnTo>
                    <a:lnTo>
                      <a:pt x="12998" y="110"/>
                    </a:lnTo>
                    <a:lnTo>
                      <a:pt x="12995" y="115"/>
                    </a:lnTo>
                    <a:lnTo>
                      <a:pt x="12991" y="120"/>
                    </a:lnTo>
                    <a:lnTo>
                      <a:pt x="12987" y="124"/>
                    </a:lnTo>
                    <a:lnTo>
                      <a:pt x="12982" y="127"/>
                    </a:lnTo>
                    <a:lnTo>
                      <a:pt x="12976" y="130"/>
                    </a:lnTo>
                    <a:lnTo>
                      <a:pt x="12965" y="136"/>
                    </a:lnTo>
                    <a:lnTo>
                      <a:pt x="12953" y="141"/>
                    </a:lnTo>
                    <a:lnTo>
                      <a:pt x="12900" y="11"/>
                    </a:lnTo>
                    <a:close/>
                  </a:path>
                </a:pathLst>
              </a:custGeom>
              <a:solidFill>
                <a:srgbClr val="EDD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58" name="Freeform 453">
                <a:extLst>
                  <a:ext uri="{FF2B5EF4-FFF2-40B4-BE49-F238E27FC236}">
                    <a16:creationId xmlns:a16="http://schemas.microsoft.com/office/drawing/2014/main" id="{3FA0D594-459F-4701-97BA-A5C5450C8D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78" y="1662"/>
                <a:ext cx="677" cy="290"/>
              </a:xfrm>
              <a:custGeom>
                <a:avLst/>
                <a:gdLst>
                  <a:gd name="T0" fmla="*/ 0 w 12864"/>
                  <a:gd name="T1" fmla="*/ 15 h 5525"/>
                  <a:gd name="T2" fmla="*/ 0 w 12864"/>
                  <a:gd name="T3" fmla="*/ 15 h 5525"/>
                  <a:gd name="T4" fmla="*/ 0 w 12864"/>
                  <a:gd name="T5" fmla="*/ 15 h 5525"/>
                  <a:gd name="T6" fmla="*/ 0 w 12864"/>
                  <a:gd name="T7" fmla="*/ 15 h 5525"/>
                  <a:gd name="T8" fmla="*/ 0 w 12864"/>
                  <a:gd name="T9" fmla="*/ 15 h 5525"/>
                  <a:gd name="T10" fmla="*/ 0 w 12864"/>
                  <a:gd name="T11" fmla="*/ 15 h 5525"/>
                  <a:gd name="T12" fmla="*/ 0 w 12864"/>
                  <a:gd name="T13" fmla="*/ 15 h 5525"/>
                  <a:gd name="T14" fmla="*/ 0 w 12864"/>
                  <a:gd name="T15" fmla="*/ 15 h 5525"/>
                  <a:gd name="T16" fmla="*/ 0 w 12864"/>
                  <a:gd name="T17" fmla="*/ 15 h 5525"/>
                  <a:gd name="T18" fmla="*/ 0 w 12864"/>
                  <a:gd name="T19" fmla="*/ 15 h 5525"/>
                  <a:gd name="T20" fmla="*/ 2 w 12864"/>
                  <a:gd name="T21" fmla="*/ 14 h 5525"/>
                  <a:gd name="T22" fmla="*/ 4 w 12864"/>
                  <a:gd name="T23" fmla="*/ 13 h 5525"/>
                  <a:gd name="T24" fmla="*/ 7 w 12864"/>
                  <a:gd name="T25" fmla="*/ 12 h 5525"/>
                  <a:gd name="T26" fmla="*/ 10 w 12864"/>
                  <a:gd name="T27" fmla="*/ 10 h 5525"/>
                  <a:gd name="T28" fmla="*/ 14 w 12864"/>
                  <a:gd name="T29" fmla="*/ 9 h 5525"/>
                  <a:gd name="T30" fmla="*/ 16 w 12864"/>
                  <a:gd name="T31" fmla="*/ 9 h 5525"/>
                  <a:gd name="T32" fmla="*/ 13 w 12864"/>
                  <a:gd name="T33" fmla="*/ 10 h 5525"/>
                  <a:gd name="T34" fmla="*/ 10 w 12864"/>
                  <a:gd name="T35" fmla="*/ 11 h 5525"/>
                  <a:gd name="T36" fmla="*/ 7 w 12864"/>
                  <a:gd name="T37" fmla="*/ 12 h 5525"/>
                  <a:gd name="T38" fmla="*/ 4 w 12864"/>
                  <a:gd name="T39" fmla="*/ 14 h 5525"/>
                  <a:gd name="T40" fmla="*/ 1 w 12864"/>
                  <a:gd name="T41" fmla="*/ 15 h 5525"/>
                  <a:gd name="T42" fmla="*/ 16 w 12864"/>
                  <a:gd name="T43" fmla="*/ 8 h 5525"/>
                  <a:gd name="T44" fmla="*/ 21 w 12864"/>
                  <a:gd name="T45" fmla="*/ 6 h 5525"/>
                  <a:gd name="T46" fmla="*/ 26 w 12864"/>
                  <a:gd name="T47" fmla="*/ 4 h 5525"/>
                  <a:gd name="T48" fmla="*/ 30 w 12864"/>
                  <a:gd name="T49" fmla="*/ 2 h 5525"/>
                  <a:gd name="T50" fmla="*/ 33 w 12864"/>
                  <a:gd name="T51" fmla="*/ 1 h 5525"/>
                  <a:gd name="T52" fmla="*/ 35 w 12864"/>
                  <a:gd name="T53" fmla="*/ 0 h 5525"/>
                  <a:gd name="T54" fmla="*/ 35 w 12864"/>
                  <a:gd name="T55" fmla="*/ 1 h 5525"/>
                  <a:gd name="T56" fmla="*/ 33 w 12864"/>
                  <a:gd name="T57" fmla="*/ 1 h 5525"/>
                  <a:gd name="T58" fmla="*/ 30 w 12864"/>
                  <a:gd name="T59" fmla="*/ 3 h 5525"/>
                  <a:gd name="T60" fmla="*/ 26 w 12864"/>
                  <a:gd name="T61" fmla="*/ 4 h 5525"/>
                  <a:gd name="T62" fmla="*/ 21 w 12864"/>
                  <a:gd name="T63" fmla="*/ 6 h 5525"/>
                  <a:gd name="T64" fmla="*/ 16 w 12864"/>
                  <a:gd name="T65" fmla="*/ 9 h 5525"/>
                  <a:gd name="T66" fmla="*/ 35 w 12864"/>
                  <a:gd name="T67" fmla="*/ 0 h 5525"/>
                  <a:gd name="T68" fmla="*/ 35 w 12864"/>
                  <a:gd name="T69" fmla="*/ 0 h 5525"/>
                  <a:gd name="T70" fmla="*/ 36 w 12864"/>
                  <a:gd name="T71" fmla="*/ 0 h 5525"/>
                  <a:gd name="T72" fmla="*/ 36 w 12864"/>
                  <a:gd name="T73" fmla="*/ 0 h 5525"/>
                  <a:gd name="T74" fmla="*/ 36 w 12864"/>
                  <a:gd name="T75" fmla="*/ 0 h 5525"/>
                  <a:gd name="T76" fmla="*/ 36 w 12864"/>
                  <a:gd name="T77" fmla="*/ 0 h 5525"/>
                  <a:gd name="T78" fmla="*/ 36 w 12864"/>
                  <a:gd name="T79" fmla="*/ 0 h 5525"/>
                  <a:gd name="T80" fmla="*/ 36 w 12864"/>
                  <a:gd name="T81" fmla="*/ 0 h 5525"/>
                  <a:gd name="T82" fmla="*/ 36 w 12864"/>
                  <a:gd name="T83" fmla="*/ 0 h 5525"/>
                  <a:gd name="T84" fmla="*/ 36 w 12864"/>
                  <a:gd name="T85" fmla="*/ 0 h 552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864" h="5525">
                    <a:moveTo>
                      <a:pt x="88" y="5515"/>
                    </a:moveTo>
                    <a:lnTo>
                      <a:pt x="78" y="5520"/>
                    </a:lnTo>
                    <a:lnTo>
                      <a:pt x="68" y="5523"/>
                    </a:lnTo>
                    <a:lnTo>
                      <a:pt x="63" y="5524"/>
                    </a:lnTo>
                    <a:lnTo>
                      <a:pt x="58" y="5525"/>
                    </a:lnTo>
                    <a:lnTo>
                      <a:pt x="52" y="5525"/>
                    </a:lnTo>
                    <a:lnTo>
                      <a:pt x="47" y="5525"/>
                    </a:lnTo>
                    <a:lnTo>
                      <a:pt x="42" y="5523"/>
                    </a:lnTo>
                    <a:lnTo>
                      <a:pt x="37" y="5521"/>
                    </a:lnTo>
                    <a:lnTo>
                      <a:pt x="32" y="5518"/>
                    </a:lnTo>
                    <a:lnTo>
                      <a:pt x="28" y="5514"/>
                    </a:lnTo>
                    <a:lnTo>
                      <a:pt x="23" y="5508"/>
                    </a:lnTo>
                    <a:lnTo>
                      <a:pt x="18" y="5501"/>
                    </a:lnTo>
                    <a:lnTo>
                      <a:pt x="14" y="5493"/>
                    </a:lnTo>
                    <a:lnTo>
                      <a:pt x="8" y="5484"/>
                    </a:lnTo>
                    <a:lnTo>
                      <a:pt x="5" y="5475"/>
                    </a:lnTo>
                    <a:lnTo>
                      <a:pt x="2" y="5465"/>
                    </a:lnTo>
                    <a:lnTo>
                      <a:pt x="0" y="5457"/>
                    </a:lnTo>
                    <a:lnTo>
                      <a:pt x="0" y="5450"/>
                    </a:lnTo>
                    <a:lnTo>
                      <a:pt x="0" y="5444"/>
                    </a:lnTo>
                    <a:lnTo>
                      <a:pt x="1" y="5438"/>
                    </a:lnTo>
                    <a:lnTo>
                      <a:pt x="2" y="5433"/>
                    </a:lnTo>
                    <a:lnTo>
                      <a:pt x="5" y="5429"/>
                    </a:lnTo>
                    <a:lnTo>
                      <a:pt x="8" y="5425"/>
                    </a:lnTo>
                    <a:lnTo>
                      <a:pt x="11" y="5420"/>
                    </a:lnTo>
                    <a:lnTo>
                      <a:pt x="16" y="5417"/>
                    </a:lnTo>
                    <a:lnTo>
                      <a:pt x="20" y="5414"/>
                    </a:lnTo>
                    <a:lnTo>
                      <a:pt x="30" y="5410"/>
                    </a:lnTo>
                    <a:lnTo>
                      <a:pt x="40" y="5405"/>
                    </a:lnTo>
                    <a:lnTo>
                      <a:pt x="88" y="5515"/>
                    </a:lnTo>
                    <a:close/>
                    <a:moveTo>
                      <a:pt x="40" y="5405"/>
                    </a:moveTo>
                    <a:lnTo>
                      <a:pt x="334" y="5277"/>
                    </a:lnTo>
                    <a:lnTo>
                      <a:pt x="641" y="5145"/>
                    </a:lnTo>
                    <a:lnTo>
                      <a:pt x="957" y="5008"/>
                    </a:lnTo>
                    <a:lnTo>
                      <a:pt x="1285" y="4867"/>
                    </a:lnTo>
                    <a:lnTo>
                      <a:pt x="1622" y="4723"/>
                    </a:lnTo>
                    <a:lnTo>
                      <a:pt x="1967" y="4574"/>
                    </a:lnTo>
                    <a:lnTo>
                      <a:pt x="2319" y="4424"/>
                    </a:lnTo>
                    <a:lnTo>
                      <a:pt x="2679" y="4270"/>
                    </a:lnTo>
                    <a:lnTo>
                      <a:pt x="3043" y="4114"/>
                    </a:lnTo>
                    <a:lnTo>
                      <a:pt x="3414" y="3956"/>
                    </a:lnTo>
                    <a:lnTo>
                      <a:pt x="3789" y="3796"/>
                    </a:lnTo>
                    <a:lnTo>
                      <a:pt x="4166" y="3636"/>
                    </a:lnTo>
                    <a:lnTo>
                      <a:pt x="4546" y="3474"/>
                    </a:lnTo>
                    <a:lnTo>
                      <a:pt x="4928" y="3312"/>
                    </a:lnTo>
                    <a:lnTo>
                      <a:pt x="5311" y="3150"/>
                    </a:lnTo>
                    <a:lnTo>
                      <a:pt x="5693" y="2988"/>
                    </a:lnTo>
                    <a:lnTo>
                      <a:pt x="5740" y="3099"/>
                    </a:lnTo>
                    <a:lnTo>
                      <a:pt x="5358" y="3260"/>
                    </a:lnTo>
                    <a:lnTo>
                      <a:pt x="4977" y="3422"/>
                    </a:lnTo>
                    <a:lnTo>
                      <a:pt x="4596" y="3584"/>
                    </a:lnTo>
                    <a:lnTo>
                      <a:pt x="4218" y="3744"/>
                    </a:lnTo>
                    <a:lnTo>
                      <a:pt x="3840" y="3905"/>
                    </a:lnTo>
                    <a:lnTo>
                      <a:pt x="3466" y="4064"/>
                    </a:lnTo>
                    <a:lnTo>
                      <a:pt x="3097" y="4221"/>
                    </a:lnTo>
                    <a:lnTo>
                      <a:pt x="2732" y="4378"/>
                    </a:lnTo>
                    <a:lnTo>
                      <a:pt x="2373" y="4531"/>
                    </a:lnTo>
                    <a:lnTo>
                      <a:pt x="2020" y="4682"/>
                    </a:lnTo>
                    <a:lnTo>
                      <a:pt x="1675" y="4830"/>
                    </a:lnTo>
                    <a:lnTo>
                      <a:pt x="1337" y="4975"/>
                    </a:lnTo>
                    <a:lnTo>
                      <a:pt x="1009" y="5117"/>
                    </a:lnTo>
                    <a:lnTo>
                      <a:pt x="691" y="5254"/>
                    </a:lnTo>
                    <a:lnTo>
                      <a:pt x="384" y="5387"/>
                    </a:lnTo>
                    <a:lnTo>
                      <a:pt x="88" y="5515"/>
                    </a:lnTo>
                    <a:lnTo>
                      <a:pt x="40" y="5405"/>
                    </a:lnTo>
                    <a:close/>
                    <a:moveTo>
                      <a:pt x="5693" y="2988"/>
                    </a:moveTo>
                    <a:lnTo>
                      <a:pt x="6308" y="2728"/>
                    </a:lnTo>
                    <a:lnTo>
                      <a:pt x="6916" y="2471"/>
                    </a:lnTo>
                    <a:lnTo>
                      <a:pt x="7514" y="2219"/>
                    </a:lnTo>
                    <a:lnTo>
                      <a:pt x="8099" y="1972"/>
                    </a:lnTo>
                    <a:lnTo>
                      <a:pt x="8667" y="1733"/>
                    </a:lnTo>
                    <a:lnTo>
                      <a:pt x="9214" y="1501"/>
                    </a:lnTo>
                    <a:lnTo>
                      <a:pt x="9738" y="1281"/>
                    </a:lnTo>
                    <a:lnTo>
                      <a:pt x="10233" y="1074"/>
                    </a:lnTo>
                    <a:lnTo>
                      <a:pt x="10698" y="878"/>
                    </a:lnTo>
                    <a:lnTo>
                      <a:pt x="11128" y="698"/>
                    </a:lnTo>
                    <a:lnTo>
                      <a:pt x="11520" y="534"/>
                    </a:lnTo>
                    <a:lnTo>
                      <a:pt x="11869" y="388"/>
                    </a:lnTo>
                    <a:lnTo>
                      <a:pt x="12173" y="260"/>
                    </a:lnTo>
                    <a:lnTo>
                      <a:pt x="12429" y="155"/>
                    </a:lnTo>
                    <a:lnTo>
                      <a:pt x="12632" y="70"/>
                    </a:lnTo>
                    <a:lnTo>
                      <a:pt x="12778" y="9"/>
                    </a:lnTo>
                    <a:lnTo>
                      <a:pt x="12823" y="120"/>
                    </a:lnTo>
                    <a:lnTo>
                      <a:pt x="12677" y="181"/>
                    </a:lnTo>
                    <a:lnTo>
                      <a:pt x="12473" y="265"/>
                    </a:lnTo>
                    <a:lnTo>
                      <a:pt x="12218" y="372"/>
                    </a:lnTo>
                    <a:lnTo>
                      <a:pt x="11913" y="498"/>
                    </a:lnTo>
                    <a:lnTo>
                      <a:pt x="11563" y="645"/>
                    </a:lnTo>
                    <a:lnTo>
                      <a:pt x="11172" y="810"/>
                    </a:lnTo>
                    <a:lnTo>
                      <a:pt x="10742" y="990"/>
                    </a:lnTo>
                    <a:lnTo>
                      <a:pt x="10277" y="1185"/>
                    </a:lnTo>
                    <a:lnTo>
                      <a:pt x="9781" y="1393"/>
                    </a:lnTo>
                    <a:lnTo>
                      <a:pt x="9258" y="1613"/>
                    </a:lnTo>
                    <a:lnTo>
                      <a:pt x="8710" y="1844"/>
                    </a:lnTo>
                    <a:lnTo>
                      <a:pt x="8143" y="2082"/>
                    </a:lnTo>
                    <a:lnTo>
                      <a:pt x="7559" y="2329"/>
                    </a:lnTo>
                    <a:lnTo>
                      <a:pt x="6961" y="2582"/>
                    </a:lnTo>
                    <a:lnTo>
                      <a:pt x="6353" y="2839"/>
                    </a:lnTo>
                    <a:lnTo>
                      <a:pt x="5740" y="3099"/>
                    </a:lnTo>
                    <a:lnTo>
                      <a:pt x="5693" y="2988"/>
                    </a:lnTo>
                    <a:close/>
                    <a:moveTo>
                      <a:pt x="12778" y="9"/>
                    </a:moveTo>
                    <a:lnTo>
                      <a:pt x="12788" y="5"/>
                    </a:lnTo>
                    <a:lnTo>
                      <a:pt x="12799" y="2"/>
                    </a:lnTo>
                    <a:lnTo>
                      <a:pt x="12804" y="1"/>
                    </a:lnTo>
                    <a:lnTo>
                      <a:pt x="12809" y="0"/>
                    </a:lnTo>
                    <a:lnTo>
                      <a:pt x="12814" y="0"/>
                    </a:lnTo>
                    <a:lnTo>
                      <a:pt x="12819" y="0"/>
                    </a:lnTo>
                    <a:lnTo>
                      <a:pt x="12824" y="2"/>
                    </a:lnTo>
                    <a:lnTo>
                      <a:pt x="12828" y="4"/>
                    </a:lnTo>
                    <a:lnTo>
                      <a:pt x="12833" y="7"/>
                    </a:lnTo>
                    <a:lnTo>
                      <a:pt x="12839" y="11"/>
                    </a:lnTo>
                    <a:lnTo>
                      <a:pt x="12843" y="18"/>
                    </a:lnTo>
                    <a:lnTo>
                      <a:pt x="12848" y="24"/>
                    </a:lnTo>
                    <a:lnTo>
                      <a:pt x="12852" y="32"/>
                    </a:lnTo>
                    <a:lnTo>
                      <a:pt x="12856" y="42"/>
                    </a:lnTo>
                    <a:lnTo>
                      <a:pt x="12860" y="51"/>
                    </a:lnTo>
                    <a:lnTo>
                      <a:pt x="12862" y="60"/>
                    </a:lnTo>
                    <a:lnTo>
                      <a:pt x="12864" y="69"/>
                    </a:lnTo>
                    <a:lnTo>
                      <a:pt x="12864" y="76"/>
                    </a:lnTo>
                    <a:lnTo>
                      <a:pt x="12864" y="82"/>
                    </a:lnTo>
                    <a:lnTo>
                      <a:pt x="12863" y="88"/>
                    </a:lnTo>
                    <a:lnTo>
                      <a:pt x="12861" y="93"/>
                    </a:lnTo>
                    <a:lnTo>
                      <a:pt x="12859" y="97"/>
                    </a:lnTo>
                    <a:lnTo>
                      <a:pt x="12856" y="101"/>
                    </a:lnTo>
                    <a:lnTo>
                      <a:pt x="12852" y="104"/>
                    </a:lnTo>
                    <a:lnTo>
                      <a:pt x="12848" y="108"/>
                    </a:lnTo>
                    <a:lnTo>
                      <a:pt x="12844" y="111"/>
                    </a:lnTo>
                    <a:lnTo>
                      <a:pt x="12833" y="116"/>
                    </a:lnTo>
                    <a:lnTo>
                      <a:pt x="12823" y="120"/>
                    </a:lnTo>
                    <a:lnTo>
                      <a:pt x="12778" y="9"/>
                    </a:lnTo>
                    <a:close/>
                  </a:path>
                </a:pathLst>
              </a:custGeom>
              <a:solidFill>
                <a:srgbClr val="EFDC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59" name="Freeform 454">
                <a:extLst>
                  <a:ext uri="{FF2B5EF4-FFF2-40B4-BE49-F238E27FC236}">
                    <a16:creationId xmlns:a16="http://schemas.microsoft.com/office/drawing/2014/main" id="{A29144AF-9BE2-4B29-812F-236094FA20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80" y="1659"/>
                <a:ext cx="670" cy="289"/>
              </a:xfrm>
              <a:custGeom>
                <a:avLst/>
                <a:gdLst>
                  <a:gd name="T0" fmla="*/ 0 w 12732"/>
                  <a:gd name="T1" fmla="*/ 15 h 5478"/>
                  <a:gd name="T2" fmla="*/ 0 w 12732"/>
                  <a:gd name="T3" fmla="*/ 15 h 5478"/>
                  <a:gd name="T4" fmla="*/ 0 w 12732"/>
                  <a:gd name="T5" fmla="*/ 15 h 5478"/>
                  <a:gd name="T6" fmla="*/ 0 w 12732"/>
                  <a:gd name="T7" fmla="*/ 15 h 5478"/>
                  <a:gd name="T8" fmla="*/ 0 w 12732"/>
                  <a:gd name="T9" fmla="*/ 15 h 5478"/>
                  <a:gd name="T10" fmla="*/ 0 w 12732"/>
                  <a:gd name="T11" fmla="*/ 15 h 5478"/>
                  <a:gd name="T12" fmla="*/ 0 w 12732"/>
                  <a:gd name="T13" fmla="*/ 15 h 5478"/>
                  <a:gd name="T14" fmla="*/ 0 w 12732"/>
                  <a:gd name="T15" fmla="*/ 15 h 5478"/>
                  <a:gd name="T16" fmla="*/ 0 w 12732"/>
                  <a:gd name="T17" fmla="*/ 15 h 5478"/>
                  <a:gd name="T18" fmla="*/ 0 w 12732"/>
                  <a:gd name="T19" fmla="*/ 15 h 5478"/>
                  <a:gd name="T20" fmla="*/ 0 w 12732"/>
                  <a:gd name="T21" fmla="*/ 15 h 5478"/>
                  <a:gd name="T22" fmla="*/ 0 w 12732"/>
                  <a:gd name="T23" fmla="*/ 15 h 5478"/>
                  <a:gd name="T24" fmla="*/ 0 w 12732"/>
                  <a:gd name="T25" fmla="*/ 15 h 5478"/>
                  <a:gd name="T26" fmla="*/ 1 w 12732"/>
                  <a:gd name="T27" fmla="*/ 15 h 5478"/>
                  <a:gd name="T28" fmla="*/ 3 w 12732"/>
                  <a:gd name="T29" fmla="*/ 14 h 5478"/>
                  <a:gd name="T30" fmla="*/ 5 w 12732"/>
                  <a:gd name="T31" fmla="*/ 13 h 5478"/>
                  <a:gd name="T32" fmla="*/ 7 w 12732"/>
                  <a:gd name="T33" fmla="*/ 12 h 5478"/>
                  <a:gd name="T34" fmla="*/ 9 w 12732"/>
                  <a:gd name="T35" fmla="*/ 11 h 5478"/>
                  <a:gd name="T36" fmla="*/ 12 w 12732"/>
                  <a:gd name="T37" fmla="*/ 10 h 5478"/>
                  <a:gd name="T38" fmla="*/ 14 w 12732"/>
                  <a:gd name="T39" fmla="*/ 9 h 5478"/>
                  <a:gd name="T40" fmla="*/ 17 w 12732"/>
                  <a:gd name="T41" fmla="*/ 8 h 5478"/>
                  <a:gd name="T42" fmla="*/ 18 w 12732"/>
                  <a:gd name="T43" fmla="*/ 8 h 5478"/>
                  <a:gd name="T44" fmla="*/ 16 w 12732"/>
                  <a:gd name="T45" fmla="*/ 9 h 5478"/>
                  <a:gd name="T46" fmla="*/ 13 w 12732"/>
                  <a:gd name="T47" fmla="*/ 10 h 5478"/>
                  <a:gd name="T48" fmla="*/ 11 w 12732"/>
                  <a:gd name="T49" fmla="*/ 11 h 5478"/>
                  <a:gd name="T50" fmla="*/ 8 w 12732"/>
                  <a:gd name="T51" fmla="*/ 12 h 5478"/>
                  <a:gd name="T52" fmla="*/ 6 w 12732"/>
                  <a:gd name="T53" fmla="*/ 13 h 5478"/>
                  <a:gd name="T54" fmla="*/ 4 w 12732"/>
                  <a:gd name="T55" fmla="*/ 14 h 5478"/>
                  <a:gd name="T56" fmla="*/ 2 w 12732"/>
                  <a:gd name="T57" fmla="*/ 14 h 5478"/>
                  <a:gd name="T58" fmla="*/ 0 w 12732"/>
                  <a:gd name="T59" fmla="*/ 15 h 5478"/>
                  <a:gd name="T60" fmla="*/ 18 w 12732"/>
                  <a:gd name="T61" fmla="*/ 7 h 5478"/>
                  <a:gd name="T62" fmla="*/ 21 w 12732"/>
                  <a:gd name="T63" fmla="*/ 6 h 5478"/>
                  <a:gd name="T64" fmla="*/ 24 w 12732"/>
                  <a:gd name="T65" fmla="*/ 5 h 5478"/>
                  <a:gd name="T66" fmla="*/ 26 w 12732"/>
                  <a:gd name="T67" fmla="*/ 4 h 5478"/>
                  <a:gd name="T68" fmla="*/ 29 w 12732"/>
                  <a:gd name="T69" fmla="*/ 3 h 5478"/>
                  <a:gd name="T70" fmla="*/ 31 w 12732"/>
                  <a:gd name="T71" fmla="*/ 2 h 5478"/>
                  <a:gd name="T72" fmla="*/ 33 w 12732"/>
                  <a:gd name="T73" fmla="*/ 1 h 5478"/>
                  <a:gd name="T74" fmla="*/ 34 w 12732"/>
                  <a:gd name="T75" fmla="*/ 0 h 5478"/>
                  <a:gd name="T76" fmla="*/ 35 w 12732"/>
                  <a:gd name="T77" fmla="*/ 0 h 5478"/>
                  <a:gd name="T78" fmla="*/ 35 w 12732"/>
                  <a:gd name="T79" fmla="*/ 0 h 5478"/>
                  <a:gd name="T80" fmla="*/ 34 w 12732"/>
                  <a:gd name="T81" fmla="*/ 1 h 5478"/>
                  <a:gd name="T82" fmla="*/ 32 w 12732"/>
                  <a:gd name="T83" fmla="*/ 2 h 5478"/>
                  <a:gd name="T84" fmla="*/ 30 w 12732"/>
                  <a:gd name="T85" fmla="*/ 2 h 5478"/>
                  <a:gd name="T86" fmla="*/ 28 w 12732"/>
                  <a:gd name="T87" fmla="*/ 3 h 5478"/>
                  <a:gd name="T88" fmla="*/ 25 w 12732"/>
                  <a:gd name="T89" fmla="*/ 5 h 5478"/>
                  <a:gd name="T90" fmla="*/ 22 w 12732"/>
                  <a:gd name="T91" fmla="*/ 6 h 5478"/>
                  <a:gd name="T92" fmla="*/ 20 w 12732"/>
                  <a:gd name="T93" fmla="*/ 7 h 5478"/>
                  <a:gd name="T94" fmla="*/ 18 w 12732"/>
                  <a:gd name="T95" fmla="*/ 7 h 5478"/>
                  <a:gd name="T96" fmla="*/ 35 w 12732"/>
                  <a:gd name="T97" fmla="*/ 0 h 5478"/>
                  <a:gd name="T98" fmla="*/ 35 w 12732"/>
                  <a:gd name="T99" fmla="*/ 0 h 5478"/>
                  <a:gd name="T100" fmla="*/ 35 w 12732"/>
                  <a:gd name="T101" fmla="*/ 0 h 5478"/>
                  <a:gd name="T102" fmla="*/ 35 w 12732"/>
                  <a:gd name="T103" fmla="*/ 0 h 5478"/>
                  <a:gd name="T104" fmla="*/ 35 w 12732"/>
                  <a:gd name="T105" fmla="*/ 0 h 5478"/>
                  <a:gd name="T106" fmla="*/ 35 w 12732"/>
                  <a:gd name="T107" fmla="*/ 0 h 5478"/>
                  <a:gd name="T108" fmla="*/ 35 w 12732"/>
                  <a:gd name="T109" fmla="*/ 0 h 5478"/>
                  <a:gd name="T110" fmla="*/ 35 w 12732"/>
                  <a:gd name="T111" fmla="*/ 0 h 5478"/>
                  <a:gd name="T112" fmla="*/ 35 w 12732"/>
                  <a:gd name="T113" fmla="*/ 0 h 5478"/>
                  <a:gd name="T114" fmla="*/ 35 w 12732"/>
                  <a:gd name="T115" fmla="*/ 0 h 5478"/>
                  <a:gd name="T116" fmla="*/ 35 w 12732"/>
                  <a:gd name="T117" fmla="*/ 0 h 5478"/>
                  <a:gd name="T118" fmla="*/ 35 w 12732"/>
                  <a:gd name="T119" fmla="*/ 0 h 5478"/>
                  <a:gd name="T120" fmla="*/ 35 w 12732"/>
                  <a:gd name="T121" fmla="*/ 0 h 547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2732" h="5478">
                    <a:moveTo>
                      <a:pt x="74" y="5470"/>
                    </a:moveTo>
                    <a:lnTo>
                      <a:pt x="66" y="5473"/>
                    </a:lnTo>
                    <a:lnTo>
                      <a:pt x="57" y="5476"/>
                    </a:lnTo>
                    <a:lnTo>
                      <a:pt x="48" y="5478"/>
                    </a:lnTo>
                    <a:lnTo>
                      <a:pt x="40" y="5477"/>
                    </a:lnTo>
                    <a:lnTo>
                      <a:pt x="36" y="5476"/>
                    </a:lnTo>
                    <a:lnTo>
                      <a:pt x="32" y="5475"/>
                    </a:lnTo>
                    <a:lnTo>
                      <a:pt x="28" y="5472"/>
                    </a:lnTo>
                    <a:lnTo>
                      <a:pt x="24" y="5468"/>
                    </a:lnTo>
                    <a:lnTo>
                      <a:pt x="20" y="5463"/>
                    </a:lnTo>
                    <a:lnTo>
                      <a:pt x="16" y="5457"/>
                    </a:lnTo>
                    <a:lnTo>
                      <a:pt x="12" y="5451"/>
                    </a:lnTo>
                    <a:lnTo>
                      <a:pt x="9" y="5443"/>
                    </a:lnTo>
                    <a:lnTo>
                      <a:pt x="5" y="5435"/>
                    </a:lnTo>
                    <a:lnTo>
                      <a:pt x="2" y="5428"/>
                    </a:lnTo>
                    <a:lnTo>
                      <a:pt x="1" y="5420"/>
                    </a:lnTo>
                    <a:lnTo>
                      <a:pt x="0" y="5414"/>
                    </a:lnTo>
                    <a:lnTo>
                      <a:pt x="1" y="5409"/>
                    </a:lnTo>
                    <a:lnTo>
                      <a:pt x="1" y="5404"/>
                    </a:lnTo>
                    <a:lnTo>
                      <a:pt x="3" y="5400"/>
                    </a:lnTo>
                    <a:lnTo>
                      <a:pt x="5" y="5396"/>
                    </a:lnTo>
                    <a:lnTo>
                      <a:pt x="11" y="5390"/>
                    </a:lnTo>
                    <a:lnTo>
                      <a:pt x="18" y="5385"/>
                    </a:lnTo>
                    <a:lnTo>
                      <a:pt x="26" y="5381"/>
                    </a:lnTo>
                    <a:lnTo>
                      <a:pt x="34" y="5376"/>
                    </a:lnTo>
                    <a:lnTo>
                      <a:pt x="74" y="5470"/>
                    </a:lnTo>
                    <a:close/>
                    <a:moveTo>
                      <a:pt x="34" y="5376"/>
                    </a:moveTo>
                    <a:lnTo>
                      <a:pt x="343" y="5243"/>
                    </a:lnTo>
                    <a:lnTo>
                      <a:pt x="671" y="5101"/>
                    </a:lnTo>
                    <a:lnTo>
                      <a:pt x="1018" y="4953"/>
                    </a:lnTo>
                    <a:lnTo>
                      <a:pt x="1380" y="4796"/>
                    </a:lnTo>
                    <a:lnTo>
                      <a:pt x="1759" y="4634"/>
                    </a:lnTo>
                    <a:lnTo>
                      <a:pt x="2150" y="4466"/>
                    </a:lnTo>
                    <a:lnTo>
                      <a:pt x="2554" y="4293"/>
                    </a:lnTo>
                    <a:lnTo>
                      <a:pt x="2969" y="4115"/>
                    </a:lnTo>
                    <a:lnTo>
                      <a:pt x="3393" y="3934"/>
                    </a:lnTo>
                    <a:lnTo>
                      <a:pt x="3824" y="3749"/>
                    </a:lnTo>
                    <a:lnTo>
                      <a:pt x="4262" y="3563"/>
                    </a:lnTo>
                    <a:lnTo>
                      <a:pt x="4704" y="3374"/>
                    </a:lnTo>
                    <a:lnTo>
                      <a:pt x="5149" y="3185"/>
                    </a:lnTo>
                    <a:lnTo>
                      <a:pt x="5595" y="2994"/>
                    </a:lnTo>
                    <a:lnTo>
                      <a:pt x="6043" y="2804"/>
                    </a:lnTo>
                    <a:lnTo>
                      <a:pt x="6488" y="2615"/>
                    </a:lnTo>
                    <a:lnTo>
                      <a:pt x="6527" y="2707"/>
                    </a:lnTo>
                    <a:lnTo>
                      <a:pt x="6084" y="2895"/>
                    </a:lnTo>
                    <a:lnTo>
                      <a:pt x="5640" y="3084"/>
                    </a:lnTo>
                    <a:lnTo>
                      <a:pt x="5194" y="3275"/>
                    </a:lnTo>
                    <a:lnTo>
                      <a:pt x="4750" y="3464"/>
                    </a:lnTo>
                    <a:lnTo>
                      <a:pt x="4309" y="3651"/>
                    </a:lnTo>
                    <a:lnTo>
                      <a:pt x="3873" y="3838"/>
                    </a:lnTo>
                    <a:lnTo>
                      <a:pt x="3442" y="4022"/>
                    </a:lnTo>
                    <a:lnTo>
                      <a:pt x="3019" y="4203"/>
                    </a:lnTo>
                    <a:lnTo>
                      <a:pt x="2604" y="4381"/>
                    </a:lnTo>
                    <a:lnTo>
                      <a:pt x="2200" y="4554"/>
                    </a:lnTo>
                    <a:lnTo>
                      <a:pt x="1807" y="4723"/>
                    </a:lnTo>
                    <a:lnTo>
                      <a:pt x="1428" y="4885"/>
                    </a:lnTo>
                    <a:lnTo>
                      <a:pt x="1064" y="5042"/>
                    </a:lnTo>
                    <a:lnTo>
                      <a:pt x="716" y="5192"/>
                    </a:lnTo>
                    <a:lnTo>
                      <a:pt x="385" y="5334"/>
                    </a:lnTo>
                    <a:lnTo>
                      <a:pt x="74" y="5470"/>
                    </a:lnTo>
                    <a:lnTo>
                      <a:pt x="34" y="5376"/>
                    </a:lnTo>
                    <a:close/>
                    <a:moveTo>
                      <a:pt x="6488" y="2615"/>
                    </a:moveTo>
                    <a:lnTo>
                      <a:pt x="7012" y="2392"/>
                    </a:lnTo>
                    <a:lnTo>
                      <a:pt x="7529" y="2172"/>
                    </a:lnTo>
                    <a:lnTo>
                      <a:pt x="8037" y="1957"/>
                    </a:lnTo>
                    <a:lnTo>
                      <a:pt x="8533" y="1746"/>
                    </a:lnTo>
                    <a:lnTo>
                      <a:pt x="9014" y="1541"/>
                    </a:lnTo>
                    <a:lnTo>
                      <a:pt x="9480" y="1345"/>
                    </a:lnTo>
                    <a:lnTo>
                      <a:pt x="9926" y="1156"/>
                    </a:lnTo>
                    <a:lnTo>
                      <a:pt x="10350" y="976"/>
                    </a:lnTo>
                    <a:lnTo>
                      <a:pt x="10750" y="807"/>
                    </a:lnTo>
                    <a:lnTo>
                      <a:pt x="11123" y="651"/>
                    </a:lnTo>
                    <a:lnTo>
                      <a:pt x="11467" y="506"/>
                    </a:lnTo>
                    <a:lnTo>
                      <a:pt x="11779" y="375"/>
                    </a:lnTo>
                    <a:lnTo>
                      <a:pt x="12058" y="258"/>
                    </a:lnTo>
                    <a:lnTo>
                      <a:pt x="12298" y="158"/>
                    </a:lnTo>
                    <a:lnTo>
                      <a:pt x="12500" y="74"/>
                    </a:lnTo>
                    <a:lnTo>
                      <a:pt x="12660" y="7"/>
                    </a:lnTo>
                    <a:lnTo>
                      <a:pt x="12698" y="100"/>
                    </a:lnTo>
                    <a:lnTo>
                      <a:pt x="12539" y="166"/>
                    </a:lnTo>
                    <a:lnTo>
                      <a:pt x="12338" y="250"/>
                    </a:lnTo>
                    <a:lnTo>
                      <a:pt x="12098" y="350"/>
                    </a:lnTo>
                    <a:lnTo>
                      <a:pt x="11820" y="467"/>
                    </a:lnTo>
                    <a:lnTo>
                      <a:pt x="11508" y="598"/>
                    </a:lnTo>
                    <a:lnTo>
                      <a:pt x="11165" y="742"/>
                    </a:lnTo>
                    <a:lnTo>
                      <a:pt x="10791" y="900"/>
                    </a:lnTo>
                    <a:lnTo>
                      <a:pt x="10392" y="1068"/>
                    </a:lnTo>
                    <a:lnTo>
                      <a:pt x="9967" y="1247"/>
                    </a:lnTo>
                    <a:lnTo>
                      <a:pt x="9522" y="1436"/>
                    </a:lnTo>
                    <a:lnTo>
                      <a:pt x="9056" y="1633"/>
                    </a:lnTo>
                    <a:lnTo>
                      <a:pt x="8574" y="1838"/>
                    </a:lnTo>
                    <a:lnTo>
                      <a:pt x="8078" y="2048"/>
                    </a:lnTo>
                    <a:lnTo>
                      <a:pt x="7569" y="2264"/>
                    </a:lnTo>
                    <a:lnTo>
                      <a:pt x="7052" y="2484"/>
                    </a:lnTo>
                    <a:lnTo>
                      <a:pt x="6527" y="2707"/>
                    </a:lnTo>
                    <a:lnTo>
                      <a:pt x="6488" y="2615"/>
                    </a:lnTo>
                    <a:close/>
                    <a:moveTo>
                      <a:pt x="12660" y="7"/>
                    </a:moveTo>
                    <a:lnTo>
                      <a:pt x="12669" y="4"/>
                    </a:lnTo>
                    <a:lnTo>
                      <a:pt x="12677" y="1"/>
                    </a:lnTo>
                    <a:lnTo>
                      <a:pt x="12686" y="0"/>
                    </a:lnTo>
                    <a:lnTo>
                      <a:pt x="12694" y="0"/>
                    </a:lnTo>
                    <a:lnTo>
                      <a:pt x="12698" y="1"/>
                    </a:lnTo>
                    <a:lnTo>
                      <a:pt x="12703" y="3"/>
                    </a:lnTo>
                    <a:lnTo>
                      <a:pt x="12707" y="6"/>
                    </a:lnTo>
                    <a:lnTo>
                      <a:pt x="12711" y="9"/>
                    </a:lnTo>
                    <a:lnTo>
                      <a:pt x="12715" y="14"/>
                    </a:lnTo>
                    <a:lnTo>
                      <a:pt x="12718" y="20"/>
                    </a:lnTo>
                    <a:lnTo>
                      <a:pt x="12722" y="27"/>
                    </a:lnTo>
                    <a:lnTo>
                      <a:pt x="12725" y="35"/>
                    </a:lnTo>
                    <a:lnTo>
                      <a:pt x="12729" y="43"/>
                    </a:lnTo>
                    <a:lnTo>
                      <a:pt x="12731" y="50"/>
                    </a:lnTo>
                    <a:lnTo>
                      <a:pt x="12732" y="57"/>
                    </a:lnTo>
                    <a:lnTo>
                      <a:pt x="12732" y="64"/>
                    </a:lnTo>
                    <a:lnTo>
                      <a:pt x="12732" y="69"/>
                    </a:lnTo>
                    <a:lnTo>
                      <a:pt x="12731" y="74"/>
                    </a:lnTo>
                    <a:lnTo>
                      <a:pt x="12730" y="78"/>
                    </a:lnTo>
                    <a:lnTo>
                      <a:pt x="12728" y="81"/>
                    </a:lnTo>
                    <a:lnTo>
                      <a:pt x="12722" y="87"/>
                    </a:lnTo>
                    <a:lnTo>
                      <a:pt x="12715" y="92"/>
                    </a:lnTo>
                    <a:lnTo>
                      <a:pt x="12707" y="96"/>
                    </a:lnTo>
                    <a:lnTo>
                      <a:pt x="12698" y="100"/>
                    </a:lnTo>
                    <a:lnTo>
                      <a:pt x="12660" y="7"/>
                    </a:lnTo>
                    <a:close/>
                  </a:path>
                </a:pathLst>
              </a:custGeom>
              <a:solidFill>
                <a:srgbClr val="F3D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60" name="Freeform 455">
                <a:extLst>
                  <a:ext uri="{FF2B5EF4-FFF2-40B4-BE49-F238E27FC236}">
                    <a16:creationId xmlns:a16="http://schemas.microsoft.com/office/drawing/2014/main" id="{E045399D-80A9-4F73-AB2F-D5403AFB365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83" y="1657"/>
                <a:ext cx="663" cy="286"/>
              </a:xfrm>
              <a:custGeom>
                <a:avLst/>
                <a:gdLst>
                  <a:gd name="T0" fmla="*/ 0 w 12598"/>
                  <a:gd name="T1" fmla="*/ 15 h 5433"/>
                  <a:gd name="T2" fmla="*/ 0 w 12598"/>
                  <a:gd name="T3" fmla="*/ 15 h 5433"/>
                  <a:gd name="T4" fmla="*/ 0 w 12598"/>
                  <a:gd name="T5" fmla="*/ 15 h 5433"/>
                  <a:gd name="T6" fmla="*/ 0 w 12598"/>
                  <a:gd name="T7" fmla="*/ 15 h 5433"/>
                  <a:gd name="T8" fmla="*/ 0 w 12598"/>
                  <a:gd name="T9" fmla="*/ 15 h 5433"/>
                  <a:gd name="T10" fmla="*/ 0 w 12598"/>
                  <a:gd name="T11" fmla="*/ 15 h 5433"/>
                  <a:gd name="T12" fmla="*/ 0 w 12598"/>
                  <a:gd name="T13" fmla="*/ 15 h 5433"/>
                  <a:gd name="T14" fmla="*/ 0 w 12598"/>
                  <a:gd name="T15" fmla="*/ 15 h 5433"/>
                  <a:gd name="T16" fmla="*/ 0 w 12598"/>
                  <a:gd name="T17" fmla="*/ 15 h 5433"/>
                  <a:gd name="T18" fmla="*/ 0 w 12598"/>
                  <a:gd name="T19" fmla="*/ 15 h 5433"/>
                  <a:gd name="T20" fmla="*/ 0 w 12598"/>
                  <a:gd name="T21" fmla="*/ 15 h 5433"/>
                  <a:gd name="T22" fmla="*/ 0 w 12598"/>
                  <a:gd name="T23" fmla="*/ 15 h 5433"/>
                  <a:gd name="T24" fmla="*/ 0 w 12598"/>
                  <a:gd name="T25" fmla="*/ 15 h 5433"/>
                  <a:gd name="T26" fmla="*/ 1 w 12598"/>
                  <a:gd name="T27" fmla="*/ 14 h 5433"/>
                  <a:gd name="T28" fmla="*/ 3 w 12598"/>
                  <a:gd name="T29" fmla="*/ 13 h 5433"/>
                  <a:gd name="T30" fmla="*/ 6 w 12598"/>
                  <a:gd name="T31" fmla="*/ 12 h 5433"/>
                  <a:gd name="T32" fmla="*/ 9 w 12598"/>
                  <a:gd name="T33" fmla="*/ 11 h 5433"/>
                  <a:gd name="T34" fmla="*/ 12 w 12598"/>
                  <a:gd name="T35" fmla="*/ 10 h 5433"/>
                  <a:gd name="T36" fmla="*/ 15 w 12598"/>
                  <a:gd name="T37" fmla="*/ 8 h 5433"/>
                  <a:gd name="T38" fmla="*/ 18 w 12598"/>
                  <a:gd name="T39" fmla="*/ 7 h 5433"/>
                  <a:gd name="T40" fmla="*/ 21 w 12598"/>
                  <a:gd name="T41" fmla="*/ 6 h 5433"/>
                  <a:gd name="T42" fmla="*/ 23 w 12598"/>
                  <a:gd name="T43" fmla="*/ 5 h 5433"/>
                  <a:gd name="T44" fmla="*/ 20 w 12598"/>
                  <a:gd name="T45" fmla="*/ 7 h 5433"/>
                  <a:gd name="T46" fmla="*/ 17 w 12598"/>
                  <a:gd name="T47" fmla="*/ 8 h 5433"/>
                  <a:gd name="T48" fmla="*/ 13 w 12598"/>
                  <a:gd name="T49" fmla="*/ 9 h 5433"/>
                  <a:gd name="T50" fmla="*/ 10 w 12598"/>
                  <a:gd name="T51" fmla="*/ 11 h 5433"/>
                  <a:gd name="T52" fmla="*/ 7 w 12598"/>
                  <a:gd name="T53" fmla="*/ 12 h 5433"/>
                  <a:gd name="T54" fmla="*/ 5 w 12598"/>
                  <a:gd name="T55" fmla="*/ 13 h 5433"/>
                  <a:gd name="T56" fmla="*/ 2 w 12598"/>
                  <a:gd name="T57" fmla="*/ 14 h 5433"/>
                  <a:gd name="T58" fmla="*/ 0 w 12598"/>
                  <a:gd name="T59" fmla="*/ 15 h 5433"/>
                  <a:gd name="T60" fmla="*/ 23 w 12598"/>
                  <a:gd name="T61" fmla="*/ 5 h 5433"/>
                  <a:gd name="T62" fmla="*/ 25 w 12598"/>
                  <a:gd name="T63" fmla="*/ 4 h 5433"/>
                  <a:gd name="T64" fmla="*/ 27 w 12598"/>
                  <a:gd name="T65" fmla="*/ 3 h 5433"/>
                  <a:gd name="T66" fmla="*/ 28 w 12598"/>
                  <a:gd name="T67" fmla="*/ 3 h 5433"/>
                  <a:gd name="T68" fmla="*/ 30 w 12598"/>
                  <a:gd name="T69" fmla="*/ 2 h 5433"/>
                  <a:gd name="T70" fmla="*/ 32 w 12598"/>
                  <a:gd name="T71" fmla="*/ 1 h 5433"/>
                  <a:gd name="T72" fmla="*/ 33 w 12598"/>
                  <a:gd name="T73" fmla="*/ 1 h 5433"/>
                  <a:gd name="T74" fmla="*/ 34 w 12598"/>
                  <a:gd name="T75" fmla="*/ 0 h 5433"/>
                  <a:gd name="T76" fmla="*/ 35 w 12598"/>
                  <a:gd name="T77" fmla="*/ 0 h 5433"/>
                  <a:gd name="T78" fmla="*/ 34 w 12598"/>
                  <a:gd name="T79" fmla="*/ 0 h 5433"/>
                  <a:gd name="T80" fmla="*/ 33 w 12598"/>
                  <a:gd name="T81" fmla="*/ 1 h 5433"/>
                  <a:gd name="T82" fmla="*/ 32 w 12598"/>
                  <a:gd name="T83" fmla="*/ 1 h 5433"/>
                  <a:gd name="T84" fmla="*/ 31 w 12598"/>
                  <a:gd name="T85" fmla="*/ 2 h 5433"/>
                  <a:gd name="T86" fmla="*/ 29 w 12598"/>
                  <a:gd name="T87" fmla="*/ 3 h 5433"/>
                  <a:gd name="T88" fmla="*/ 28 w 12598"/>
                  <a:gd name="T89" fmla="*/ 3 h 5433"/>
                  <a:gd name="T90" fmla="*/ 26 w 12598"/>
                  <a:gd name="T91" fmla="*/ 4 h 5433"/>
                  <a:gd name="T92" fmla="*/ 24 w 12598"/>
                  <a:gd name="T93" fmla="*/ 5 h 5433"/>
                  <a:gd name="T94" fmla="*/ 23 w 12598"/>
                  <a:gd name="T95" fmla="*/ 5 h 5433"/>
                  <a:gd name="T96" fmla="*/ 35 w 12598"/>
                  <a:gd name="T97" fmla="*/ 0 h 5433"/>
                  <a:gd name="T98" fmla="*/ 35 w 12598"/>
                  <a:gd name="T99" fmla="*/ 0 h 5433"/>
                  <a:gd name="T100" fmla="*/ 35 w 12598"/>
                  <a:gd name="T101" fmla="*/ 0 h 5433"/>
                  <a:gd name="T102" fmla="*/ 35 w 12598"/>
                  <a:gd name="T103" fmla="*/ 0 h 5433"/>
                  <a:gd name="T104" fmla="*/ 35 w 12598"/>
                  <a:gd name="T105" fmla="*/ 0 h 5433"/>
                  <a:gd name="T106" fmla="*/ 35 w 12598"/>
                  <a:gd name="T107" fmla="*/ 0 h 5433"/>
                  <a:gd name="T108" fmla="*/ 35 w 12598"/>
                  <a:gd name="T109" fmla="*/ 0 h 5433"/>
                  <a:gd name="T110" fmla="*/ 35 w 12598"/>
                  <a:gd name="T111" fmla="*/ 0 h 5433"/>
                  <a:gd name="T112" fmla="*/ 35 w 12598"/>
                  <a:gd name="T113" fmla="*/ 0 h 5433"/>
                  <a:gd name="T114" fmla="*/ 35 w 12598"/>
                  <a:gd name="T115" fmla="*/ 0 h 5433"/>
                  <a:gd name="T116" fmla="*/ 35 w 12598"/>
                  <a:gd name="T117" fmla="*/ 0 h 5433"/>
                  <a:gd name="T118" fmla="*/ 35 w 12598"/>
                  <a:gd name="T119" fmla="*/ 0 h 5433"/>
                  <a:gd name="T120" fmla="*/ 35 w 12598"/>
                  <a:gd name="T121" fmla="*/ 0 h 543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2598" h="5433">
                    <a:moveTo>
                      <a:pt x="59" y="5427"/>
                    </a:moveTo>
                    <a:lnTo>
                      <a:pt x="52" y="5430"/>
                    </a:lnTo>
                    <a:lnTo>
                      <a:pt x="46" y="5432"/>
                    </a:lnTo>
                    <a:lnTo>
                      <a:pt x="38" y="5433"/>
                    </a:lnTo>
                    <a:lnTo>
                      <a:pt x="31" y="5433"/>
                    </a:lnTo>
                    <a:lnTo>
                      <a:pt x="28" y="5432"/>
                    </a:lnTo>
                    <a:lnTo>
                      <a:pt x="25" y="5431"/>
                    </a:lnTo>
                    <a:lnTo>
                      <a:pt x="21" y="5429"/>
                    </a:lnTo>
                    <a:lnTo>
                      <a:pt x="18" y="5426"/>
                    </a:lnTo>
                    <a:lnTo>
                      <a:pt x="15" y="5421"/>
                    </a:lnTo>
                    <a:lnTo>
                      <a:pt x="12" y="5417"/>
                    </a:lnTo>
                    <a:lnTo>
                      <a:pt x="9" y="5412"/>
                    </a:lnTo>
                    <a:lnTo>
                      <a:pt x="6" y="5405"/>
                    </a:lnTo>
                    <a:lnTo>
                      <a:pt x="4" y="5399"/>
                    </a:lnTo>
                    <a:lnTo>
                      <a:pt x="2" y="5393"/>
                    </a:lnTo>
                    <a:lnTo>
                      <a:pt x="1" y="5388"/>
                    </a:lnTo>
                    <a:lnTo>
                      <a:pt x="0" y="5383"/>
                    </a:lnTo>
                    <a:lnTo>
                      <a:pt x="0" y="5378"/>
                    </a:lnTo>
                    <a:lnTo>
                      <a:pt x="1" y="5374"/>
                    </a:lnTo>
                    <a:lnTo>
                      <a:pt x="2" y="5370"/>
                    </a:lnTo>
                    <a:lnTo>
                      <a:pt x="4" y="5367"/>
                    </a:lnTo>
                    <a:lnTo>
                      <a:pt x="8" y="5362"/>
                    </a:lnTo>
                    <a:lnTo>
                      <a:pt x="14" y="5358"/>
                    </a:lnTo>
                    <a:lnTo>
                      <a:pt x="20" y="5355"/>
                    </a:lnTo>
                    <a:lnTo>
                      <a:pt x="27" y="5352"/>
                    </a:lnTo>
                    <a:lnTo>
                      <a:pt x="59" y="5427"/>
                    </a:lnTo>
                    <a:close/>
                    <a:moveTo>
                      <a:pt x="27" y="5352"/>
                    </a:moveTo>
                    <a:lnTo>
                      <a:pt x="377" y="5201"/>
                    </a:lnTo>
                    <a:lnTo>
                      <a:pt x="766" y="5034"/>
                    </a:lnTo>
                    <a:lnTo>
                      <a:pt x="1189" y="4853"/>
                    </a:lnTo>
                    <a:lnTo>
                      <a:pt x="1641" y="4657"/>
                    </a:lnTo>
                    <a:lnTo>
                      <a:pt x="2123" y="4450"/>
                    </a:lnTo>
                    <a:lnTo>
                      <a:pt x="2627" y="4234"/>
                    </a:lnTo>
                    <a:lnTo>
                      <a:pt x="3152" y="4008"/>
                    </a:lnTo>
                    <a:lnTo>
                      <a:pt x="3694" y="3776"/>
                    </a:lnTo>
                    <a:lnTo>
                      <a:pt x="4250" y="3538"/>
                    </a:lnTo>
                    <a:lnTo>
                      <a:pt x="4816" y="3295"/>
                    </a:lnTo>
                    <a:lnTo>
                      <a:pt x="5388" y="3049"/>
                    </a:lnTo>
                    <a:lnTo>
                      <a:pt x="5963" y="2803"/>
                    </a:lnTo>
                    <a:lnTo>
                      <a:pt x="6538" y="2557"/>
                    </a:lnTo>
                    <a:lnTo>
                      <a:pt x="7111" y="2312"/>
                    </a:lnTo>
                    <a:lnTo>
                      <a:pt x="7676" y="2070"/>
                    </a:lnTo>
                    <a:lnTo>
                      <a:pt x="8229" y="1834"/>
                    </a:lnTo>
                    <a:lnTo>
                      <a:pt x="8261" y="1909"/>
                    </a:lnTo>
                    <a:lnTo>
                      <a:pt x="7712" y="2143"/>
                    </a:lnTo>
                    <a:lnTo>
                      <a:pt x="7152" y="2382"/>
                    </a:lnTo>
                    <a:lnTo>
                      <a:pt x="6582" y="2626"/>
                    </a:lnTo>
                    <a:lnTo>
                      <a:pt x="6009" y="2871"/>
                    </a:lnTo>
                    <a:lnTo>
                      <a:pt x="5436" y="3117"/>
                    </a:lnTo>
                    <a:lnTo>
                      <a:pt x="4865" y="3363"/>
                    </a:lnTo>
                    <a:lnTo>
                      <a:pt x="4299" y="3605"/>
                    </a:lnTo>
                    <a:lnTo>
                      <a:pt x="3743" y="3844"/>
                    </a:lnTo>
                    <a:lnTo>
                      <a:pt x="3200" y="4076"/>
                    </a:lnTo>
                    <a:lnTo>
                      <a:pt x="2674" y="4302"/>
                    </a:lnTo>
                    <a:lnTo>
                      <a:pt x="2168" y="4520"/>
                    </a:lnTo>
                    <a:lnTo>
                      <a:pt x="1685" y="4727"/>
                    </a:lnTo>
                    <a:lnTo>
                      <a:pt x="1229" y="4923"/>
                    </a:lnTo>
                    <a:lnTo>
                      <a:pt x="804" y="5106"/>
                    </a:lnTo>
                    <a:lnTo>
                      <a:pt x="413" y="5274"/>
                    </a:lnTo>
                    <a:lnTo>
                      <a:pt x="59" y="5427"/>
                    </a:lnTo>
                    <a:lnTo>
                      <a:pt x="27" y="5352"/>
                    </a:lnTo>
                    <a:close/>
                    <a:moveTo>
                      <a:pt x="8229" y="1834"/>
                    </a:moveTo>
                    <a:lnTo>
                      <a:pt x="8592" y="1679"/>
                    </a:lnTo>
                    <a:lnTo>
                      <a:pt x="8947" y="1527"/>
                    </a:lnTo>
                    <a:lnTo>
                      <a:pt x="9294" y="1379"/>
                    </a:lnTo>
                    <a:lnTo>
                      <a:pt x="9631" y="1236"/>
                    </a:lnTo>
                    <a:lnTo>
                      <a:pt x="9957" y="1097"/>
                    </a:lnTo>
                    <a:lnTo>
                      <a:pt x="10272" y="963"/>
                    </a:lnTo>
                    <a:lnTo>
                      <a:pt x="10574" y="835"/>
                    </a:lnTo>
                    <a:lnTo>
                      <a:pt x="10861" y="712"/>
                    </a:lnTo>
                    <a:lnTo>
                      <a:pt x="11135" y="597"/>
                    </a:lnTo>
                    <a:lnTo>
                      <a:pt x="11391" y="488"/>
                    </a:lnTo>
                    <a:lnTo>
                      <a:pt x="11631" y="387"/>
                    </a:lnTo>
                    <a:lnTo>
                      <a:pt x="11853" y="293"/>
                    </a:lnTo>
                    <a:lnTo>
                      <a:pt x="12057" y="208"/>
                    </a:lnTo>
                    <a:lnTo>
                      <a:pt x="12239" y="131"/>
                    </a:lnTo>
                    <a:lnTo>
                      <a:pt x="12401" y="65"/>
                    </a:lnTo>
                    <a:lnTo>
                      <a:pt x="12540" y="6"/>
                    </a:lnTo>
                    <a:lnTo>
                      <a:pt x="12571" y="81"/>
                    </a:lnTo>
                    <a:lnTo>
                      <a:pt x="12432" y="139"/>
                    </a:lnTo>
                    <a:lnTo>
                      <a:pt x="12271" y="206"/>
                    </a:lnTo>
                    <a:lnTo>
                      <a:pt x="12089" y="283"/>
                    </a:lnTo>
                    <a:lnTo>
                      <a:pt x="11886" y="367"/>
                    </a:lnTo>
                    <a:lnTo>
                      <a:pt x="11665" y="461"/>
                    </a:lnTo>
                    <a:lnTo>
                      <a:pt x="11425" y="562"/>
                    </a:lnTo>
                    <a:lnTo>
                      <a:pt x="11168" y="670"/>
                    </a:lnTo>
                    <a:lnTo>
                      <a:pt x="10895" y="786"/>
                    </a:lnTo>
                    <a:lnTo>
                      <a:pt x="10607" y="909"/>
                    </a:lnTo>
                    <a:lnTo>
                      <a:pt x="10305" y="1037"/>
                    </a:lnTo>
                    <a:lnTo>
                      <a:pt x="9991" y="1171"/>
                    </a:lnTo>
                    <a:lnTo>
                      <a:pt x="9665" y="1310"/>
                    </a:lnTo>
                    <a:lnTo>
                      <a:pt x="9327" y="1453"/>
                    </a:lnTo>
                    <a:lnTo>
                      <a:pt x="8980" y="1602"/>
                    </a:lnTo>
                    <a:lnTo>
                      <a:pt x="8625" y="1753"/>
                    </a:lnTo>
                    <a:lnTo>
                      <a:pt x="8261" y="1909"/>
                    </a:lnTo>
                    <a:lnTo>
                      <a:pt x="8229" y="1834"/>
                    </a:lnTo>
                    <a:close/>
                    <a:moveTo>
                      <a:pt x="12540" y="6"/>
                    </a:moveTo>
                    <a:lnTo>
                      <a:pt x="12547" y="4"/>
                    </a:lnTo>
                    <a:lnTo>
                      <a:pt x="12554" y="1"/>
                    </a:lnTo>
                    <a:lnTo>
                      <a:pt x="12560" y="0"/>
                    </a:lnTo>
                    <a:lnTo>
                      <a:pt x="12568" y="1"/>
                    </a:lnTo>
                    <a:lnTo>
                      <a:pt x="12571" y="1"/>
                    </a:lnTo>
                    <a:lnTo>
                      <a:pt x="12575" y="3"/>
                    </a:lnTo>
                    <a:lnTo>
                      <a:pt x="12578" y="5"/>
                    </a:lnTo>
                    <a:lnTo>
                      <a:pt x="12581" y="8"/>
                    </a:lnTo>
                    <a:lnTo>
                      <a:pt x="12584" y="12"/>
                    </a:lnTo>
                    <a:lnTo>
                      <a:pt x="12587" y="16"/>
                    </a:lnTo>
                    <a:lnTo>
                      <a:pt x="12590" y="22"/>
                    </a:lnTo>
                    <a:lnTo>
                      <a:pt x="12593" y="29"/>
                    </a:lnTo>
                    <a:lnTo>
                      <a:pt x="12595" y="35"/>
                    </a:lnTo>
                    <a:lnTo>
                      <a:pt x="12597" y="41"/>
                    </a:lnTo>
                    <a:lnTo>
                      <a:pt x="12598" y="47"/>
                    </a:lnTo>
                    <a:lnTo>
                      <a:pt x="12598" y="51"/>
                    </a:lnTo>
                    <a:lnTo>
                      <a:pt x="12598" y="55"/>
                    </a:lnTo>
                    <a:lnTo>
                      <a:pt x="12597" y="59"/>
                    </a:lnTo>
                    <a:lnTo>
                      <a:pt x="12596" y="64"/>
                    </a:lnTo>
                    <a:lnTo>
                      <a:pt x="12594" y="67"/>
                    </a:lnTo>
                    <a:lnTo>
                      <a:pt x="12590" y="71"/>
                    </a:lnTo>
                    <a:lnTo>
                      <a:pt x="12584" y="75"/>
                    </a:lnTo>
                    <a:lnTo>
                      <a:pt x="12578" y="79"/>
                    </a:lnTo>
                    <a:lnTo>
                      <a:pt x="12571" y="81"/>
                    </a:lnTo>
                    <a:lnTo>
                      <a:pt x="12540" y="6"/>
                    </a:lnTo>
                    <a:close/>
                  </a:path>
                </a:pathLst>
              </a:custGeom>
              <a:solidFill>
                <a:srgbClr val="F6E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61" name="Freeform 456">
                <a:extLst>
                  <a:ext uri="{FF2B5EF4-FFF2-40B4-BE49-F238E27FC236}">
                    <a16:creationId xmlns:a16="http://schemas.microsoft.com/office/drawing/2014/main" id="{DFF2D148-CA13-4CB6-9848-F0BE5AA1B94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86" y="1655"/>
                <a:ext cx="656" cy="283"/>
              </a:xfrm>
              <a:custGeom>
                <a:avLst/>
                <a:gdLst>
                  <a:gd name="T0" fmla="*/ 0 w 12465"/>
                  <a:gd name="T1" fmla="*/ 15 h 5386"/>
                  <a:gd name="T2" fmla="*/ 0 w 12465"/>
                  <a:gd name="T3" fmla="*/ 15 h 5386"/>
                  <a:gd name="T4" fmla="*/ 0 w 12465"/>
                  <a:gd name="T5" fmla="*/ 15 h 5386"/>
                  <a:gd name="T6" fmla="*/ 0 w 12465"/>
                  <a:gd name="T7" fmla="*/ 15 h 5386"/>
                  <a:gd name="T8" fmla="*/ 0 w 12465"/>
                  <a:gd name="T9" fmla="*/ 15 h 5386"/>
                  <a:gd name="T10" fmla="*/ 0 w 12465"/>
                  <a:gd name="T11" fmla="*/ 15 h 5386"/>
                  <a:gd name="T12" fmla="*/ 0 w 12465"/>
                  <a:gd name="T13" fmla="*/ 15 h 5386"/>
                  <a:gd name="T14" fmla="*/ 0 w 12465"/>
                  <a:gd name="T15" fmla="*/ 15 h 5386"/>
                  <a:gd name="T16" fmla="*/ 0 w 12465"/>
                  <a:gd name="T17" fmla="*/ 15 h 5386"/>
                  <a:gd name="T18" fmla="*/ 1 w 12465"/>
                  <a:gd name="T19" fmla="*/ 15 h 5386"/>
                  <a:gd name="T20" fmla="*/ 2 w 12465"/>
                  <a:gd name="T21" fmla="*/ 14 h 5386"/>
                  <a:gd name="T22" fmla="*/ 3 w 12465"/>
                  <a:gd name="T23" fmla="*/ 14 h 5386"/>
                  <a:gd name="T24" fmla="*/ 4 w 12465"/>
                  <a:gd name="T25" fmla="*/ 13 h 5386"/>
                  <a:gd name="T26" fmla="*/ 5 w 12465"/>
                  <a:gd name="T27" fmla="*/ 12 h 5386"/>
                  <a:gd name="T28" fmla="*/ 7 w 12465"/>
                  <a:gd name="T29" fmla="*/ 12 h 5386"/>
                  <a:gd name="T30" fmla="*/ 9 w 12465"/>
                  <a:gd name="T31" fmla="*/ 11 h 5386"/>
                  <a:gd name="T32" fmla="*/ 10 w 12465"/>
                  <a:gd name="T33" fmla="*/ 10 h 5386"/>
                  <a:gd name="T34" fmla="*/ 11 w 12465"/>
                  <a:gd name="T35" fmla="*/ 10 h 5386"/>
                  <a:gd name="T36" fmla="*/ 10 w 12465"/>
                  <a:gd name="T37" fmla="*/ 11 h 5386"/>
                  <a:gd name="T38" fmla="*/ 8 w 12465"/>
                  <a:gd name="T39" fmla="*/ 12 h 5386"/>
                  <a:gd name="T40" fmla="*/ 6 w 12465"/>
                  <a:gd name="T41" fmla="*/ 12 h 5386"/>
                  <a:gd name="T42" fmla="*/ 5 w 12465"/>
                  <a:gd name="T43" fmla="*/ 13 h 5386"/>
                  <a:gd name="T44" fmla="*/ 3 w 12465"/>
                  <a:gd name="T45" fmla="*/ 13 h 5386"/>
                  <a:gd name="T46" fmla="*/ 2 w 12465"/>
                  <a:gd name="T47" fmla="*/ 14 h 5386"/>
                  <a:gd name="T48" fmla="*/ 1 w 12465"/>
                  <a:gd name="T49" fmla="*/ 14 h 5386"/>
                  <a:gd name="T50" fmla="*/ 0 w 12465"/>
                  <a:gd name="T51" fmla="*/ 15 h 5386"/>
                  <a:gd name="T52" fmla="*/ 11 w 12465"/>
                  <a:gd name="T53" fmla="*/ 10 h 5386"/>
                  <a:gd name="T54" fmla="*/ 15 w 12465"/>
                  <a:gd name="T55" fmla="*/ 8 h 5386"/>
                  <a:gd name="T56" fmla="*/ 18 w 12465"/>
                  <a:gd name="T57" fmla="*/ 7 h 5386"/>
                  <a:gd name="T58" fmla="*/ 21 w 12465"/>
                  <a:gd name="T59" fmla="*/ 6 h 5386"/>
                  <a:gd name="T60" fmla="*/ 25 w 12465"/>
                  <a:gd name="T61" fmla="*/ 4 h 5386"/>
                  <a:gd name="T62" fmla="*/ 28 w 12465"/>
                  <a:gd name="T63" fmla="*/ 3 h 5386"/>
                  <a:gd name="T64" fmla="*/ 30 w 12465"/>
                  <a:gd name="T65" fmla="*/ 2 h 5386"/>
                  <a:gd name="T66" fmla="*/ 33 w 12465"/>
                  <a:gd name="T67" fmla="*/ 1 h 5386"/>
                  <a:gd name="T68" fmla="*/ 34 w 12465"/>
                  <a:gd name="T69" fmla="*/ 0 h 5386"/>
                  <a:gd name="T70" fmla="*/ 34 w 12465"/>
                  <a:gd name="T71" fmla="*/ 0 h 5386"/>
                  <a:gd name="T72" fmla="*/ 32 w 12465"/>
                  <a:gd name="T73" fmla="*/ 1 h 5386"/>
                  <a:gd name="T74" fmla="*/ 29 w 12465"/>
                  <a:gd name="T75" fmla="*/ 2 h 5386"/>
                  <a:gd name="T76" fmla="*/ 26 w 12465"/>
                  <a:gd name="T77" fmla="*/ 4 h 5386"/>
                  <a:gd name="T78" fmla="*/ 23 w 12465"/>
                  <a:gd name="T79" fmla="*/ 5 h 5386"/>
                  <a:gd name="T80" fmla="*/ 20 w 12465"/>
                  <a:gd name="T81" fmla="*/ 6 h 5386"/>
                  <a:gd name="T82" fmla="*/ 16 w 12465"/>
                  <a:gd name="T83" fmla="*/ 8 h 5386"/>
                  <a:gd name="T84" fmla="*/ 13 w 12465"/>
                  <a:gd name="T85" fmla="*/ 9 h 5386"/>
                  <a:gd name="T86" fmla="*/ 11 w 12465"/>
                  <a:gd name="T87" fmla="*/ 10 h 5386"/>
                  <a:gd name="T88" fmla="*/ 34 w 12465"/>
                  <a:gd name="T89" fmla="*/ 0 h 5386"/>
                  <a:gd name="T90" fmla="*/ 34 w 12465"/>
                  <a:gd name="T91" fmla="*/ 0 h 5386"/>
                  <a:gd name="T92" fmla="*/ 34 w 12465"/>
                  <a:gd name="T93" fmla="*/ 0 h 5386"/>
                  <a:gd name="T94" fmla="*/ 35 w 12465"/>
                  <a:gd name="T95" fmla="*/ 0 h 5386"/>
                  <a:gd name="T96" fmla="*/ 35 w 12465"/>
                  <a:gd name="T97" fmla="*/ 0 h 5386"/>
                  <a:gd name="T98" fmla="*/ 35 w 12465"/>
                  <a:gd name="T99" fmla="*/ 0 h 5386"/>
                  <a:gd name="T100" fmla="*/ 35 w 12465"/>
                  <a:gd name="T101" fmla="*/ 0 h 5386"/>
                  <a:gd name="T102" fmla="*/ 34 w 12465"/>
                  <a:gd name="T103" fmla="*/ 0 h 5386"/>
                  <a:gd name="T104" fmla="*/ 34 w 12465"/>
                  <a:gd name="T105" fmla="*/ 0 h 538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2465" h="5386">
                    <a:moveTo>
                      <a:pt x="45" y="5381"/>
                    </a:moveTo>
                    <a:lnTo>
                      <a:pt x="40" y="5383"/>
                    </a:lnTo>
                    <a:lnTo>
                      <a:pt x="35" y="5385"/>
                    </a:lnTo>
                    <a:lnTo>
                      <a:pt x="28" y="5386"/>
                    </a:lnTo>
                    <a:lnTo>
                      <a:pt x="23" y="5386"/>
                    </a:lnTo>
                    <a:lnTo>
                      <a:pt x="18" y="5384"/>
                    </a:lnTo>
                    <a:lnTo>
                      <a:pt x="14" y="5380"/>
                    </a:lnTo>
                    <a:lnTo>
                      <a:pt x="9" y="5373"/>
                    </a:lnTo>
                    <a:lnTo>
                      <a:pt x="4" y="5364"/>
                    </a:lnTo>
                    <a:lnTo>
                      <a:pt x="1" y="5355"/>
                    </a:lnTo>
                    <a:lnTo>
                      <a:pt x="0" y="5347"/>
                    </a:lnTo>
                    <a:lnTo>
                      <a:pt x="1" y="5341"/>
                    </a:lnTo>
                    <a:lnTo>
                      <a:pt x="3" y="5337"/>
                    </a:lnTo>
                    <a:lnTo>
                      <a:pt x="6" y="5332"/>
                    </a:lnTo>
                    <a:lnTo>
                      <a:pt x="10" y="5329"/>
                    </a:lnTo>
                    <a:lnTo>
                      <a:pt x="15" y="5326"/>
                    </a:lnTo>
                    <a:lnTo>
                      <a:pt x="20" y="5324"/>
                    </a:lnTo>
                    <a:lnTo>
                      <a:pt x="45" y="5381"/>
                    </a:lnTo>
                    <a:close/>
                    <a:moveTo>
                      <a:pt x="20" y="5324"/>
                    </a:moveTo>
                    <a:lnTo>
                      <a:pt x="183" y="5255"/>
                    </a:lnTo>
                    <a:lnTo>
                      <a:pt x="361" y="5179"/>
                    </a:lnTo>
                    <a:lnTo>
                      <a:pt x="553" y="5096"/>
                    </a:lnTo>
                    <a:lnTo>
                      <a:pt x="759" y="5008"/>
                    </a:lnTo>
                    <a:lnTo>
                      <a:pt x="978" y="4914"/>
                    </a:lnTo>
                    <a:lnTo>
                      <a:pt x="1209" y="4815"/>
                    </a:lnTo>
                    <a:lnTo>
                      <a:pt x="1451" y="4710"/>
                    </a:lnTo>
                    <a:lnTo>
                      <a:pt x="1705" y="4601"/>
                    </a:lnTo>
                    <a:lnTo>
                      <a:pt x="1968" y="4487"/>
                    </a:lnTo>
                    <a:lnTo>
                      <a:pt x="2240" y="4371"/>
                    </a:lnTo>
                    <a:lnTo>
                      <a:pt x="2522" y="4249"/>
                    </a:lnTo>
                    <a:lnTo>
                      <a:pt x="2811" y="4124"/>
                    </a:lnTo>
                    <a:lnTo>
                      <a:pt x="3107" y="3996"/>
                    </a:lnTo>
                    <a:lnTo>
                      <a:pt x="3410" y="3866"/>
                    </a:lnTo>
                    <a:lnTo>
                      <a:pt x="3719" y="3732"/>
                    </a:lnTo>
                    <a:lnTo>
                      <a:pt x="4033" y="3597"/>
                    </a:lnTo>
                    <a:lnTo>
                      <a:pt x="4057" y="3653"/>
                    </a:lnTo>
                    <a:lnTo>
                      <a:pt x="3745" y="3788"/>
                    </a:lnTo>
                    <a:lnTo>
                      <a:pt x="3439" y="3920"/>
                    </a:lnTo>
                    <a:lnTo>
                      <a:pt x="3138" y="4050"/>
                    </a:lnTo>
                    <a:lnTo>
                      <a:pt x="2843" y="4177"/>
                    </a:lnTo>
                    <a:lnTo>
                      <a:pt x="2556" y="4301"/>
                    </a:lnTo>
                    <a:lnTo>
                      <a:pt x="2275" y="4422"/>
                    </a:lnTo>
                    <a:lnTo>
                      <a:pt x="2004" y="4539"/>
                    </a:lnTo>
                    <a:lnTo>
                      <a:pt x="1742" y="4652"/>
                    </a:lnTo>
                    <a:lnTo>
                      <a:pt x="1489" y="4761"/>
                    </a:lnTo>
                    <a:lnTo>
                      <a:pt x="1246" y="4866"/>
                    </a:lnTo>
                    <a:lnTo>
                      <a:pt x="1014" y="4965"/>
                    </a:lnTo>
                    <a:lnTo>
                      <a:pt x="795" y="5059"/>
                    </a:lnTo>
                    <a:lnTo>
                      <a:pt x="587" y="5148"/>
                    </a:lnTo>
                    <a:lnTo>
                      <a:pt x="393" y="5232"/>
                    </a:lnTo>
                    <a:lnTo>
                      <a:pt x="212" y="5310"/>
                    </a:lnTo>
                    <a:lnTo>
                      <a:pt x="45" y="5381"/>
                    </a:lnTo>
                    <a:lnTo>
                      <a:pt x="20" y="5324"/>
                    </a:lnTo>
                    <a:close/>
                    <a:moveTo>
                      <a:pt x="4033" y="3597"/>
                    </a:moveTo>
                    <a:lnTo>
                      <a:pt x="4638" y="3336"/>
                    </a:lnTo>
                    <a:lnTo>
                      <a:pt x="5254" y="3070"/>
                    </a:lnTo>
                    <a:lnTo>
                      <a:pt x="5877" y="2802"/>
                    </a:lnTo>
                    <a:lnTo>
                      <a:pt x="6502" y="2533"/>
                    </a:lnTo>
                    <a:lnTo>
                      <a:pt x="7123" y="2265"/>
                    </a:lnTo>
                    <a:lnTo>
                      <a:pt x="7737" y="2001"/>
                    </a:lnTo>
                    <a:lnTo>
                      <a:pt x="8338" y="1742"/>
                    </a:lnTo>
                    <a:lnTo>
                      <a:pt x="8923" y="1491"/>
                    </a:lnTo>
                    <a:lnTo>
                      <a:pt x="9486" y="1250"/>
                    </a:lnTo>
                    <a:lnTo>
                      <a:pt x="10022" y="1020"/>
                    </a:lnTo>
                    <a:lnTo>
                      <a:pt x="10527" y="804"/>
                    </a:lnTo>
                    <a:lnTo>
                      <a:pt x="10997" y="604"/>
                    </a:lnTo>
                    <a:lnTo>
                      <a:pt x="11424" y="423"/>
                    </a:lnTo>
                    <a:lnTo>
                      <a:pt x="11808" y="260"/>
                    </a:lnTo>
                    <a:lnTo>
                      <a:pt x="12142" y="121"/>
                    </a:lnTo>
                    <a:lnTo>
                      <a:pt x="12421" y="5"/>
                    </a:lnTo>
                    <a:lnTo>
                      <a:pt x="12445" y="62"/>
                    </a:lnTo>
                    <a:lnTo>
                      <a:pt x="12167" y="177"/>
                    </a:lnTo>
                    <a:lnTo>
                      <a:pt x="11835" y="316"/>
                    </a:lnTo>
                    <a:lnTo>
                      <a:pt x="11452" y="478"/>
                    </a:lnTo>
                    <a:lnTo>
                      <a:pt x="11023" y="659"/>
                    </a:lnTo>
                    <a:lnTo>
                      <a:pt x="10554" y="859"/>
                    </a:lnTo>
                    <a:lnTo>
                      <a:pt x="10050" y="1075"/>
                    </a:lnTo>
                    <a:lnTo>
                      <a:pt x="9513" y="1304"/>
                    </a:lnTo>
                    <a:lnTo>
                      <a:pt x="8951" y="1545"/>
                    </a:lnTo>
                    <a:lnTo>
                      <a:pt x="8367" y="1797"/>
                    </a:lnTo>
                    <a:lnTo>
                      <a:pt x="7765" y="2056"/>
                    </a:lnTo>
                    <a:lnTo>
                      <a:pt x="7151" y="2320"/>
                    </a:lnTo>
                    <a:lnTo>
                      <a:pt x="6528" y="2588"/>
                    </a:lnTo>
                    <a:lnTo>
                      <a:pt x="5903" y="2857"/>
                    </a:lnTo>
                    <a:lnTo>
                      <a:pt x="5280" y="3126"/>
                    </a:lnTo>
                    <a:lnTo>
                      <a:pt x="4663" y="3392"/>
                    </a:lnTo>
                    <a:lnTo>
                      <a:pt x="4057" y="3653"/>
                    </a:lnTo>
                    <a:lnTo>
                      <a:pt x="4033" y="3597"/>
                    </a:lnTo>
                    <a:close/>
                    <a:moveTo>
                      <a:pt x="12421" y="5"/>
                    </a:moveTo>
                    <a:lnTo>
                      <a:pt x="12427" y="3"/>
                    </a:lnTo>
                    <a:lnTo>
                      <a:pt x="12432" y="1"/>
                    </a:lnTo>
                    <a:lnTo>
                      <a:pt x="12437" y="0"/>
                    </a:lnTo>
                    <a:lnTo>
                      <a:pt x="12442" y="0"/>
                    </a:lnTo>
                    <a:lnTo>
                      <a:pt x="12447" y="2"/>
                    </a:lnTo>
                    <a:lnTo>
                      <a:pt x="12452" y="6"/>
                    </a:lnTo>
                    <a:lnTo>
                      <a:pt x="12457" y="12"/>
                    </a:lnTo>
                    <a:lnTo>
                      <a:pt x="12461" y="22"/>
                    </a:lnTo>
                    <a:lnTo>
                      <a:pt x="12464" y="32"/>
                    </a:lnTo>
                    <a:lnTo>
                      <a:pt x="12465" y="39"/>
                    </a:lnTo>
                    <a:lnTo>
                      <a:pt x="12465" y="45"/>
                    </a:lnTo>
                    <a:lnTo>
                      <a:pt x="12462" y="50"/>
                    </a:lnTo>
                    <a:lnTo>
                      <a:pt x="12459" y="54"/>
                    </a:lnTo>
                    <a:lnTo>
                      <a:pt x="12455" y="57"/>
                    </a:lnTo>
                    <a:lnTo>
                      <a:pt x="12450" y="59"/>
                    </a:lnTo>
                    <a:lnTo>
                      <a:pt x="12445" y="62"/>
                    </a:lnTo>
                    <a:lnTo>
                      <a:pt x="12421" y="5"/>
                    </a:lnTo>
                    <a:close/>
                  </a:path>
                </a:pathLst>
              </a:custGeom>
              <a:solidFill>
                <a:srgbClr val="FADF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62" name="Freeform 457">
                <a:extLst>
                  <a:ext uri="{FF2B5EF4-FFF2-40B4-BE49-F238E27FC236}">
                    <a16:creationId xmlns:a16="http://schemas.microsoft.com/office/drawing/2014/main" id="{A8DAD437-6924-45C3-8C6B-9FC48E750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9" y="1429"/>
                <a:ext cx="8" cy="12"/>
              </a:xfrm>
              <a:custGeom>
                <a:avLst/>
                <a:gdLst>
                  <a:gd name="T0" fmla="*/ 0 w 164"/>
                  <a:gd name="T1" fmla="*/ 0 h 217"/>
                  <a:gd name="T2" fmla="*/ 0 w 164"/>
                  <a:gd name="T3" fmla="*/ 0 h 217"/>
                  <a:gd name="T4" fmla="*/ 0 w 164"/>
                  <a:gd name="T5" fmla="*/ 0 h 217"/>
                  <a:gd name="T6" fmla="*/ 0 w 164"/>
                  <a:gd name="T7" fmla="*/ 0 h 217"/>
                  <a:gd name="T8" fmla="*/ 0 w 164"/>
                  <a:gd name="T9" fmla="*/ 0 h 217"/>
                  <a:gd name="T10" fmla="*/ 0 w 164"/>
                  <a:gd name="T11" fmla="*/ 0 h 217"/>
                  <a:gd name="T12" fmla="*/ 0 w 164"/>
                  <a:gd name="T13" fmla="*/ 0 h 217"/>
                  <a:gd name="T14" fmla="*/ 0 w 164"/>
                  <a:gd name="T15" fmla="*/ 0 h 217"/>
                  <a:gd name="T16" fmla="*/ 0 w 164"/>
                  <a:gd name="T17" fmla="*/ 0 h 217"/>
                  <a:gd name="T18" fmla="*/ 0 w 164"/>
                  <a:gd name="T19" fmla="*/ 0 h 217"/>
                  <a:gd name="T20" fmla="*/ 0 w 164"/>
                  <a:gd name="T21" fmla="*/ 0 h 217"/>
                  <a:gd name="T22" fmla="*/ 0 w 164"/>
                  <a:gd name="T23" fmla="*/ 0 h 217"/>
                  <a:gd name="T24" fmla="*/ 0 w 164"/>
                  <a:gd name="T25" fmla="*/ 0 h 217"/>
                  <a:gd name="T26" fmla="*/ 0 w 164"/>
                  <a:gd name="T27" fmla="*/ 0 h 217"/>
                  <a:gd name="T28" fmla="*/ 0 w 164"/>
                  <a:gd name="T29" fmla="*/ 0 h 217"/>
                  <a:gd name="T30" fmla="*/ 0 w 164"/>
                  <a:gd name="T31" fmla="*/ 0 h 217"/>
                  <a:gd name="T32" fmla="*/ 0 w 164"/>
                  <a:gd name="T33" fmla="*/ 0 h 217"/>
                  <a:gd name="T34" fmla="*/ 0 w 164"/>
                  <a:gd name="T35" fmla="*/ 0 h 217"/>
                  <a:gd name="T36" fmla="*/ 0 w 164"/>
                  <a:gd name="T37" fmla="*/ 0 h 217"/>
                  <a:gd name="T38" fmla="*/ 0 w 164"/>
                  <a:gd name="T39" fmla="*/ 0 h 217"/>
                  <a:gd name="T40" fmla="*/ 0 w 164"/>
                  <a:gd name="T41" fmla="*/ 1 h 217"/>
                  <a:gd name="T42" fmla="*/ 0 w 164"/>
                  <a:gd name="T43" fmla="*/ 1 h 217"/>
                  <a:gd name="T44" fmla="*/ 0 w 164"/>
                  <a:gd name="T45" fmla="*/ 1 h 217"/>
                  <a:gd name="T46" fmla="*/ 0 w 164"/>
                  <a:gd name="T47" fmla="*/ 1 h 217"/>
                  <a:gd name="T48" fmla="*/ 0 w 164"/>
                  <a:gd name="T49" fmla="*/ 1 h 217"/>
                  <a:gd name="T50" fmla="*/ 0 w 164"/>
                  <a:gd name="T51" fmla="*/ 1 h 217"/>
                  <a:gd name="T52" fmla="*/ 0 w 164"/>
                  <a:gd name="T53" fmla="*/ 1 h 217"/>
                  <a:gd name="T54" fmla="*/ 0 w 164"/>
                  <a:gd name="T55" fmla="*/ 1 h 217"/>
                  <a:gd name="T56" fmla="*/ 0 w 164"/>
                  <a:gd name="T57" fmla="*/ 1 h 217"/>
                  <a:gd name="T58" fmla="*/ 0 w 164"/>
                  <a:gd name="T59" fmla="*/ 1 h 217"/>
                  <a:gd name="T60" fmla="*/ 0 w 164"/>
                  <a:gd name="T61" fmla="*/ 1 h 217"/>
                  <a:gd name="T62" fmla="*/ 0 w 164"/>
                  <a:gd name="T63" fmla="*/ 1 h 217"/>
                  <a:gd name="T64" fmla="*/ 0 w 164"/>
                  <a:gd name="T65" fmla="*/ 1 h 217"/>
                  <a:gd name="T66" fmla="*/ 0 w 164"/>
                  <a:gd name="T67" fmla="*/ 1 h 217"/>
                  <a:gd name="T68" fmla="*/ 0 w 164"/>
                  <a:gd name="T69" fmla="*/ 1 h 217"/>
                  <a:gd name="T70" fmla="*/ 0 w 164"/>
                  <a:gd name="T71" fmla="*/ 1 h 217"/>
                  <a:gd name="T72" fmla="*/ 0 w 164"/>
                  <a:gd name="T73" fmla="*/ 1 h 217"/>
                  <a:gd name="T74" fmla="*/ 0 w 164"/>
                  <a:gd name="T75" fmla="*/ 1 h 217"/>
                  <a:gd name="T76" fmla="*/ 0 w 164"/>
                  <a:gd name="T77" fmla="*/ 1 h 217"/>
                  <a:gd name="T78" fmla="*/ 0 w 164"/>
                  <a:gd name="T79" fmla="*/ 0 h 217"/>
                  <a:gd name="T80" fmla="*/ 0 w 164"/>
                  <a:gd name="T81" fmla="*/ 0 h 217"/>
                  <a:gd name="T82" fmla="*/ 0 w 164"/>
                  <a:gd name="T83" fmla="*/ 0 h 217"/>
                  <a:gd name="T84" fmla="*/ 0 w 164"/>
                  <a:gd name="T85" fmla="*/ 0 h 217"/>
                  <a:gd name="T86" fmla="*/ 0 w 164"/>
                  <a:gd name="T87" fmla="*/ 0 h 217"/>
                  <a:gd name="T88" fmla="*/ 0 w 164"/>
                  <a:gd name="T89" fmla="*/ 0 h 217"/>
                  <a:gd name="T90" fmla="*/ 0 w 164"/>
                  <a:gd name="T91" fmla="*/ 0 h 217"/>
                  <a:gd name="T92" fmla="*/ 0 w 164"/>
                  <a:gd name="T93" fmla="*/ 0 h 217"/>
                  <a:gd name="T94" fmla="*/ 0 w 164"/>
                  <a:gd name="T95" fmla="*/ 0 h 217"/>
                  <a:gd name="T96" fmla="*/ 0 w 164"/>
                  <a:gd name="T97" fmla="*/ 0 h 217"/>
                  <a:gd name="T98" fmla="*/ 0 w 164"/>
                  <a:gd name="T99" fmla="*/ 0 h 217"/>
                  <a:gd name="T100" fmla="*/ 0 w 164"/>
                  <a:gd name="T101" fmla="*/ 0 h 217"/>
                  <a:gd name="T102" fmla="*/ 0 w 164"/>
                  <a:gd name="T103" fmla="*/ 0 h 217"/>
                  <a:gd name="T104" fmla="*/ 0 w 164"/>
                  <a:gd name="T105" fmla="*/ 0 h 217"/>
                  <a:gd name="T106" fmla="*/ 0 w 164"/>
                  <a:gd name="T107" fmla="*/ 0 h 217"/>
                  <a:gd name="T108" fmla="*/ 0 w 164"/>
                  <a:gd name="T109" fmla="*/ 0 h 217"/>
                  <a:gd name="T110" fmla="*/ 0 w 164"/>
                  <a:gd name="T111" fmla="*/ 0 h 217"/>
                  <a:gd name="T112" fmla="*/ 0 w 164"/>
                  <a:gd name="T113" fmla="*/ 0 h 217"/>
                  <a:gd name="T114" fmla="*/ 0 w 164"/>
                  <a:gd name="T115" fmla="*/ 0 h 217"/>
                  <a:gd name="T116" fmla="*/ 0 w 164"/>
                  <a:gd name="T117" fmla="*/ 0 h 217"/>
                  <a:gd name="T118" fmla="*/ 0 w 164"/>
                  <a:gd name="T119" fmla="*/ 0 h 217"/>
                  <a:gd name="T120" fmla="*/ 0 w 164"/>
                  <a:gd name="T121" fmla="*/ 0 h 217"/>
                  <a:gd name="T122" fmla="*/ 0 w 164"/>
                  <a:gd name="T123" fmla="*/ 0 h 217"/>
                  <a:gd name="T124" fmla="*/ 0 w 164"/>
                  <a:gd name="T125" fmla="*/ 0 h 21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64" h="217">
                    <a:moveTo>
                      <a:pt x="133" y="7"/>
                    </a:moveTo>
                    <a:lnTo>
                      <a:pt x="140" y="12"/>
                    </a:lnTo>
                    <a:lnTo>
                      <a:pt x="145" y="17"/>
                    </a:lnTo>
                    <a:lnTo>
                      <a:pt x="151" y="23"/>
                    </a:lnTo>
                    <a:lnTo>
                      <a:pt x="155" y="30"/>
                    </a:lnTo>
                    <a:lnTo>
                      <a:pt x="158" y="38"/>
                    </a:lnTo>
                    <a:lnTo>
                      <a:pt x="161" y="45"/>
                    </a:lnTo>
                    <a:lnTo>
                      <a:pt x="162" y="53"/>
                    </a:lnTo>
                    <a:lnTo>
                      <a:pt x="163" y="61"/>
                    </a:lnTo>
                    <a:lnTo>
                      <a:pt x="164" y="69"/>
                    </a:lnTo>
                    <a:lnTo>
                      <a:pt x="163" y="77"/>
                    </a:lnTo>
                    <a:lnTo>
                      <a:pt x="162" y="87"/>
                    </a:lnTo>
                    <a:lnTo>
                      <a:pt x="161" y="95"/>
                    </a:lnTo>
                    <a:lnTo>
                      <a:pt x="158" y="104"/>
                    </a:lnTo>
                    <a:lnTo>
                      <a:pt x="156" y="113"/>
                    </a:lnTo>
                    <a:lnTo>
                      <a:pt x="152" y="121"/>
                    </a:lnTo>
                    <a:lnTo>
                      <a:pt x="147" y="131"/>
                    </a:lnTo>
                    <a:lnTo>
                      <a:pt x="138" y="148"/>
                    </a:lnTo>
                    <a:lnTo>
                      <a:pt x="127" y="163"/>
                    </a:lnTo>
                    <a:lnTo>
                      <a:pt x="121" y="171"/>
                    </a:lnTo>
                    <a:lnTo>
                      <a:pt x="115" y="178"/>
                    </a:lnTo>
                    <a:lnTo>
                      <a:pt x="108" y="185"/>
                    </a:lnTo>
                    <a:lnTo>
                      <a:pt x="100" y="191"/>
                    </a:lnTo>
                    <a:lnTo>
                      <a:pt x="93" y="196"/>
                    </a:lnTo>
                    <a:lnTo>
                      <a:pt x="85" y="201"/>
                    </a:lnTo>
                    <a:lnTo>
                      <a:pt x="78" y="206"/>
                    </a:lnTo>
                    <a:lnTo>
                      <a:pt x="70" y="209"/>
                    </a:lnTo>
                    <a:lnTo>
                      <a:pt x="61" y="213"/>
                    </a:lnTo>
                    <a:lnTo>
                      <a:pt x="52" y="215"/>
                    </a:lnTo>
                    <a:lnTo>
                      <a:pt x="44" y="217"/>
                    </a:lnTo>
                    <a:lnTo>
                      <a:pt x="36" y="217"/>
                    </a:lnTo>
                    <a:lnTo>
                      <a:pt x="28" y="216"/>
                    </a:lnTo>
                    <a:lnTo>
                      <a:pt x="21" y="214"/>
                    </a:lnTo>
                    <a:lnTo>
                      <a:pt x="14" y="211"/>
                    </a:lnTo>
                    <a:lnTo>
                      <a:pt x="9" y="205"/>
                    </a:lnTo>
                    <a:lnTo>
                      <a:pt x="6" y="199"/>
                    </a:lnTo>
                    <a:lnTo>
                      <a:pt x="3" y="193"/>
                    </a:lnTo>
                    <a:lnTo>
                      <a:pt x="1" y="185"/>
                    </a:lnTo>
                    <a:lnTo>
                      <a:pt x="0" y="177"/>
                    </a:lnTo>
                    <a:lnTo>
                      <a:pt x="0" y="168"/>
                    </a:lnTo>
                    <a:lnTo>
                      <a:pt x="1" y="157"/>
                    </a:lnTo>
                    <a:lnTo>
                      <a:pt x="2" y="147"/>
                    </a:lnTo>
                    <a:lnTo>
                      <a:pt x="5" y="137"/>
                    </a:lnTo>
                    <a:lnTo>
                      <a:pt x="7" y="126"/>
                    </a:lnTo>
                    <a:lnTo>
                      <a:pt x="11" y="114"/>
                    </a:lnTo>
                    <a:lnTo>
                      <a:pt x="15" y="103"/>
                    </a:lnTo>
                    <a:lnTo>
                      <a:pt x="19" y="92"/>
                    </a:lnTo>
                    <a:lnTo>
                      <a:pt x="25" y="82"/>
                    </a:lnTo>
                    <a:lnTo>
                      <a:pt x="31" y="70"/>
                    </a:lnTo>
                    <a:lnTo>
                      <a:pt x="37" y="60"/>
                    </a:lnTo>
                    <a:lnTo>
                      <a:pt x="43" y="50"/>
                    </a:lnTo>
                    <a:lnTo>
                      <a:pt x="50" y="41"/>
                    </a:lnTo>
                    <a:lnTo>
                      <a:pt x="57" y="32"/>
                    </a:lnTo>
                    <a:lnTo>
                      <a:pt x="65" y="24"/>
                    </a:lnTo>
                    <a:lnTo>
                      <a:pt x="72" y="17"/>
                    </a:lnTo>
                    <a:lnTo>
                      <a:pt x="79" y="12"/>
                    </a:lnTo>
                    <a:lnTo>
                      <a:pt x="87" y="7"/>
                    </a:lnTo>
                    <a:lnTo>
                      <a:pt x="95" y="3"/>
                    </a:lnTo>
                    <a:lnTo>
                      <a:pt x="102" y="1"/>
                    </a:lnTo>
                    <a:lnTo>
                      <a:pt x="111" y="0"/>
                    </a:lnTo>
                    <a:lnTo>
                      <a:pt x="118" y="1"/>
                    </a:lnTo>
                    <a:lnTo>
                      <a:pt x="126" y="3"/>
                    </a:lnTo>
                    <a:lnTo>
                      <a:pt x="133" y="7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63" name="Freeform 458">
                <a:extLst>
                  <a:ext uri="{FF2B5EF4-FFF2-40B4-BE49-F238E27FC236}">
                    <a16:creationId xmlns:a16="http://schemas.microsoft.com/office/drawing/2014/main" id="{EB50E37B-5A85-4370-A820-AF79E1E48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1" y="1460"/>
                <a:ext cx="5" cy="8"/>
              </a:xfrm>
              <a:custGeom>
                <a:avLst/>
                <a:gdLst>
                  <a:gd name="T0" fmla="*/ 0 w 108"/>
                  <a:gd name="T1" fmla="*/ 0 h 144"/>
                  <a:gd name="T2" fmla="*/ 0 w 108"/>
                  <a:gd name="T3" fmla="*/ 0 h 144"/>
                  <a:gd name="T4" fmla="*/ 0 w 108"/>
                  <a:gd name="T5" fmla="*/ 0 h 144"/>
                  <a:gd name="T6" fmla="*/ 0 w 108"/>
                  <a:gd name="T7" fmla="*/ 0 h 144"/>
                  <a:gd name="T8" fmla="*/ 0 w 108"/>
                  <a:gd name="T9" fmla="*/ 0 h 144"/>
                  <a:gd name="T10" fmla="*/ 0 w 108"/>
                  <a:gd name="T11" fmla="*/ 0 h 144"/>
                  <a:gd name="T12" fmla="*/ 0 w 108"/>
                  <a:gd name="T13" fmla="*/ 0 h 144"/>
                  <a:gd name="T14" fmla="*/ 0 w 108"/>
                  <a:gd name="T15" fmla="*/ 0 h 144"/>
                  <a:gd name="T16" fmla="*/ 0 w 108"/>
                  <a:gd name="T17" fmla="*/ 0 h 144"/>
                  <a:gd name="T18" fmla="*/ 0 w 108"/>
                  <a:gd name="T19" fmla="*/ 0 h 144"/>
                  <a:gd name="T20" fmla="*/ 0 w 108"/>
                  <a:gd name="T21" fmla="*/ 0 h 144"/>
                  <a:gd name="T22" fmla="*/ 0 w 108"/>
                  <a:gd name="T23" fmla="*/ 0 h 144"/>
                  <a:gd name="T24" fmla="*/ 0 w 108"/>
                  <a:gd name="T25" fmla="*/ 0 h 144"/>
                  <a:gd name="T26" fmla="*/ 0 w 108"/>
                  <a:gd name="T27" fmla="*/ 0 h 144"/>
                  <a:gd name="T28" fmla="*/ 0 w 108"/>
                  <a:gd name="T29" fmla="*/ 0 h 144"/>
                  <a:gd name="T30" fmla="*/ 0 w 108"/>
                  <a:gd name="T31" fmla="*/ 0 h 144"/>
                  <a:gd name="T32" fmla="*/ 0 w 108"/>
                  <a:gd name="T33" fmla="*/ 0 h 144"/>
                  <a:gd name="T34" fmla="*/ 0 w 108"/>
                  <a:gd name="T35" fmla="*/ 0 h 144"/>
                  <a:gd name="T36" fmla="*/ 0 w 108"/>
                  <a:gd name="T37" fmla="*/ 0 h 144"/>
                  <a:gd name="T38" fmla="*/ 0 w 108"/>
                  <a:gd name="T39" fmla="*/ 0 h 144"/>
                  <a:gd name="T40" fmla="*/ 0 w 108"/>
                  <a:gd name="T41" fmla="*/ 0 h 144"/>
                  <a:gd name="T42" fmla="*/ 0 w 108"/>
                  <a:gd name="T43" fmla="*/ 0 h 144"/>
                  <a:gd name="T44" fmla="*/ 0 w 108"/>
                  <a:gd name="T45" fmla="*/ 0 h 144"/>
                  <a:gd name="T46" fmla="*/ 0 w 108"/>
                  <a:gd name="T47" fmla="*/ 0 h 144"/>
                  <a:gd name="T48" fmla="*/ 0 w 108"/>
                  <a:gd name="T49" fmla="*/ 0 h 144"/>
                  <a:gd name="T50" fmla="*/ 0 w 108"/>
                  <a:gd name="T51" fmla="*/ 0 h 144"/>
                  <a:gd name="T52" fmla="*/ 0 w 108"/>
                  <a:gd name="T53" fmla="*/ 0 h 144"/>
                  <a:gd name="T54" fmla="*/ 0 w 108"/>
                  <a:gd name="T55" fmla="*/ 0 h 144"/>
                  <a:gd name="T56" fmla="*/ 0 w 108"/>
                  <a:gd name="T57" fmla="*/ 0 h 144"/>
                  <a:gd name="T58" fmla="*/ 0 w 108"/>
                  <a:gd name="T59" fmla="*/ 0 h 144"/>
                  <a:gd name="T60" fmla="*/ 0 w 108"/>
                  <a:gd name="T61" fmla="*/ 0 h 144"/>
                  <a:gd name="T62" fmla="*/ 0 w 108"/>
                  <a:gd name="T63" fmla="*/ 0 h 144"/>
                  <a:gd name="T64" fmla="*/ 0 w 108"/>
                  <a:gd name="T65" fmla="*/ 0 h 144"/>
                  <a:gd name="T66" fmla="*/ 0 w 108"/>
                  <a:gd name="T67" fmla="*/ 0 h 144"/>
                  <a:gd name="T68" fmla="*/ 0 w 108"/>
                  <a:gd name="T69" fmla="*/ 0 h 144"/>
                  <a:gd name="T70" fmla="*/ 0 w 108"/>
                  <a:gd name="T71" fmla="*/ 0 h 144"/>
                  <a:gd name="T72" fmla="*/ 0 w 108"/>
                  <a:gd name="T73" fmla="*/ 0 h 144"/>
                  <a:gd name="T74" fmla="*/ 0 w 108"/>
                  <a:gd name="T75" fmla="*/ 0 h 144"/>
                  <a:gd name="T76" fmla="*/ 0 w 108"/>
                  <a:gd name="T77" fmla="*/ 0 h 144"/>
                  <a:gd name="T78" fmla="*/ 0 w 108"/>
                  <a:gd name="T79" fmla="*/ 0 h 144"/>
                  <a:gd name="T80" fmla="*/ 0 w 108"/>
                  <a:gd name="T81" fmla="*/ 0 h 144"/>
                  <a:gd name="T82" fmla="*/ 0 w 108"/>
                  <a:gd name="T83" fmla="*/ 0 h 144"/>
                  <a:gd name="T84" fmla="*/ 0 w 108"/>
                  <a:gd name="T85" fmla="*/ 0 h 144"/>
                  <a:gd name="T86" fmla="*/ 0 w 108"/>
                  <a:gd name="T87" fmla="*/ 0 h 144"/>
                  <a:gd name="T88" fmla="*/ 0 w 108"/>
                  <a:gd name="T89" fmla="*/ 0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08" h="144">
                    <a:moveTo>
                      <a:pt x="104" y="15"/>
                    </a:moveTo>
                    <a:lnTo>
                      <a:pt x="106" y="20"/>
                    </a:lnTo>
                    <a:lnTo>
                      <a:pt x="107" y="25"/>
                    </a:lnTo>
                    <a:lnTo>
                      <a:pt x="108" y="30"/>
                    </a:lnTo>
                    <a:lnTo>
                      <a:pt x="108" y="35"/>
                    </a:lnTo>
                    <a:lnTo>
                      <a:pt x="107" y="46"/>
                    </a:lnTo>
                    <a:lnTo>
                      <a:pt x="103" y="57"/>
                    </a:lnTo>
                    <a:lnTo>
                      <a:pt x="98" y="70"/>
                    </a:lnTo>
                    <a:lnTo>
                      <a:pt x="92" y="82"/>
                    </a:lnTo>
                    <a:lnTo>
                      <a:pt x="83" y="93"/>
                    </a:lnTo>
                    <a:lnTo>
                      <a:pt x="75" y="104"/>
                    </a:lnTo>
                    <a:lnTo>
                      <a:pt x="66" y="116"/>
                    </a:lnTo>
                    <a:lnTo>
                      <a:pt x="56" y="125"/>
                    </a:lnTo>
                    <a:lnTo>
                      <a:pt x="47" y="132"/>
                    </a:lnTo>
                    <a:lnTo>
                      <a:pt x="36" y="138"/>
                    </a:lnTo>
                    <a:lnTo>
                      <a:pt x="27" y="142"/>
                    </a:lnTo>
                    <a:lnTo>
                      <a:pt x="19" y="144"/>
                    </a:lnTo>
                    <a:lnTo>
                      <a:pt x="15" y="143"/>
                    </a:lnTo>
                    <a:lnTo>
                      <a:pt x="12" y="143"/>
                    </a:lnTo>
                    <a:lnTo>
                      <a:pt x="9" y="141"/>
                    </a:lnTo>
                    <a:lnTo>
                      <a:pt x="6" y="139"/>
                    </a:lnTo>
                    <a:lnTo>
                      <a:pt x="4" y="136"/>
                    </a:lnTo>
                    <a:lnTo>
                      <a:pt x="2" y="133"/>
                    </a:lnTo>
                    <a:lnTo>
                      <a:pt x="2" y="129"/>
                    </a:lnTo>
                    <a:lnTo>
                      <a:pt x="0" y="124"/>
                    </a:lnTo>
                    <a:lnTo>
                      <a:pt x="2" y="113"/>
                    </a:lnTo>
                    <a:lnTo>
                      <a:pt x="5" y="99"/>
                    </a:lnTo>
                    <a:lnTo>
                      <a:pt x="10" y="86"/>
                    </a:lnTo>
                    <a:lnTo>
                      <a:pt x="16" y="72"/>
                    </a:lnTo>
                    <a:lnTo>
                      <a:pt x="23" y="57"/>
                    </a:lnTo>
                    <a:lnTo>
                      <a:pt x="31" y="43"/>
                    </a:lnTo>
                    <a:lnTo>
                      <a:pt x="40" y="31"/>
                    </a:lnTo>
                    <a:lnTo>
                      <a:pt x="50" y="20"/>
                    </a:lnTo>
                    <a:lnTo>
                      <a:pt x="55" y="14"/>
                    </a:lnTo>
                    <a:lnTo>
                      <a:pt x="60" y="10"/>
                    </a:lnTo>
                    <a:lnTo>
                      <a:pt x="65" y="6"/>
                    </a:lnTo>
                    <a:lnTo>
                      <a:pt x="69" y="4"/>
                    </a:lnTo>
                    <a:lnTo>
                      <a:pt x="74" y="2"/>
                    </a:lnTo>
                    <a:lnTo>
                      <a:pt x="79" y="0"/>
                    </a:lnTo>
                    <a:lnTo>
                      <a:pt x="83" y="0"/>
                    </a:lnTo>
                    <a:lnTo>
                      <a:pt x="87" y="1"/>
                    </a:lnTo>
                    <a:lnTo>
                      <a:pt x="93" y="3"/>
                    </a:lnTo>
                    <a:lnTo>
                      <a:pt x="96" y="5"/>
                    </a:lnTo>
                    <a:lnTo>
                      <a:pt x="100" y="9"/>
                    </a:lnTo>
                    <a:lnTo>
                      <a:pt x="104" y="15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64" name="Freeform 459">
                <a:extLst>
                  <a:ext uri="{FF2B5EF4-FFF2-40B4-BE49-F238E27FC236}">
                    <a16:creationId xmlns:a16="http://schemas.microsoft.com/office/drawing/2014/main" id="{EC662787-F683-46EF-B267-10F80A72FF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3" y="1471"/>
                <a:ext cx="5" cy="7"/>
              </a:xfrm>
              <a:custGeom>
                <a:avLst/>
                <a:gdLst>
                  <a:gd name="T0" fmla="*/ 0 w 85"/>
                  <a:gd name="T1" fmla="*/ 0 h 120"/>
                  <a:gd name="T2" fmla="*/ 0 w 85"/>
                  <a:gd name="T3" fmla="*/ 0 h 120"/>
                  <a:gd name="T4" fmla="*/ 0 w 85"/>
                  <a:gd name="T5" fmla="*/ 0 h 120"/>
                  <a:gd name="T6" fmla="*/ 0 w 85"/>
                  <a:gd name="T7" fmla="*/ 0 h 120"/>
                  <a:gd name="T8" fmla="*/ 0 w 85"/>
                  <a:gd name="T9" fmla="*/ 0 h 120"/>
                  <a:gd name="T10" fmla="*/ 0 w 85"/>
                  <a:gd name="T11" fmla="*/ 0 h 120"/>
                  <a:gd name="T12" fmla="*/ 0 w 85"/>
                  <a:gd name="T13" fmla="*/ 0 h 120"/>
                  <a:gd name="T14" fmla="*/ 0 w 85"/>
                  <a:gd name="T15" fmla="*/ 0 h 120"/>
                  <a:gd name="T16" fmla="*/ 0 w 85"/>
                  <a:gd name="T17" fmla="*/ 0 h 120"/>
                  <a:gd name="T18" fmla="*/ 0 w 85"/>
                  <a:gd name="T19" fmla="*/ 0 h 120"/>
                  <a:gd name="T20" fmla="*/ 0 w 85"/>
                  <a:gd name="T21" fmla="*/ 0 h 120"/>
                  <a:gd name="T22" fmla="*/ 0 w 85"/>
                  <a:gd name="T23" fmla="*/ 0 h 120"/>
                  <a:gd name="T24" fmla="*/ 0 w 85"/>
                  <a:gd name="T25" fmla="*/ 0 h 120"/>
                  <a:gd name="T26" fmla="*/ 0 w 85"/>
                  <a:gd name="T27" fmla="*/ 0 h 120"/>
                  <a:gd name="T28" fmla="*/ 0 w 85"/>
                  <a:gd name="T29" fmla="*/ 0 h 120"/>
                  <a:gd name="T30" fmla="*/ 0 w 85"/>
                  <a:gd name="T31" fmla="*/ 0 h 120"/>
                  <a:gd name="T32" fmla="*/ 0 w 85"/>
                  <a:gd name="T33" fmla="*/ 0 h 120"/>
                  <a:gd name="T34" fmla="*/ 0 w 85"/>
                  <a:gd name="T35" fmla="*/ 0 h 120"/>
                  <a:gd name="T36" fmla="*/ 0 w 85"/>
                  <a:gd name="T37" fmla="*/ 0 h 120"/>
                  <a:gd name="T38" fmla="*/ 0 w 85"/>
                  <a:gd name="T39" fmla="*/ 0 h 120"/>
                  <a:gd name="T40" fmla="*/ 0 w 85"/>
                  <a:gd name="T41" fmla="*/ 0 h 120"/>
                  <a:gd name="T42" fmla="*/ 0 w 85"/>
                  <a:gd name="T43" fmla="*/ 0 h 120"/>
                  <a:gd name="T44" fmla="*/ 0 w 85"/>
                  <a:gd name="T45" fmla="*/ 0 h 120"/>
                  <a:gd name="T46" fmla="*/ 0 w 85"/>
                  <a:gd name="T47" fmla="*/ 0 h 120"/>
                  <a:gd name="T48" fmla="*/ 0 w 85"/>
                  <a:gd name="T49" fmla="*/ 0 h 120"/>
                  <a:gd name="T50" fmla="*/ 0 w 85"/>
                  <a:gd name="T51" fmla="*/ 0 h 120"/>
                  <a:gd name="T52" fmla="*/ 0 w 85"/>
                  <a:gd name="T53" fmla="*/ 0 h 120"/>
                  <a:gd name="T54" fmla="*/ 0 w 85"/>
                  <a:gd name="T55" fmla="*/ 0 h 120"/>
                  <a:gd name="T56" fmla="*/ 0 w 85"/>
                  <a:gd name="T57" fmla="*/ 0 h 120"/>
                  <a:gd name="T58" fmla="*/ 0 w 85"/>
                  <a:gd name="T59" fmla="*/ 0 h 120"/>
                  <a:gd name="T60" fmla="*/ 0 w 85"/>
                  <a:gd name="T61" fmla="*/ 0 h 120"/>
                  <a:gd name="T62" fmla="*/ 0 w 85"/>
                  <a:gd name="T63" fmla="*/ 0 h 120"/>
                  <a:gd name="T64" fmla="*/ 0 w 85"/>
                  <a:gd name="T65" fmla="*/ 0 h 120"/>
                  <a:gd name="T66" fmla="*/ 0 w 85"/>
                  <a:gd name="T67" fmla="*/ 0 h 120"/>
                  <a:gd name="T68" fmla="*/ 0 w 85"/>
                  <a:gd name="T69" fmla="*/ 0 h 120"/>
                  <a:gd name="T70" fmla="*/ 0 w 85"/>
                  <a:gd name="T71" fmla="*/ 0 h 120"/>
                  <a:gd name="T72" fmla="*/ 0 w 85"/>
                  <a:gd name="T73" fmla="*/ 0 h 120"/>
                  <a:gd name="T74" fmla="*/ 0 w 85"/>
                  <a:gd name="T75" fmla="*/ 0 h 120"/>
                  <a:gd name="T76" fmla="*/ 0 w 85"/>
                  <a:gd name="T77" fmla="*/ 0 h 12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5" h="120">
                    <a:moveTo>
                      <a:pt x="84" y="20"/>
                    </a:moveTo>
                    <a:lnTo>
                      <a:pt x="85" y="33"/>
                    </a:lnTo>
                    <a:lnTo>
                      <a:pt x="85" y="45"/>
                    </a:lnTo>
                    <a:lnTo>
                      <a:pt x="84" y="56"/>
                    </a:lnTo>
                    <a:lnTo>
                      <a:pt x="81" y="66"/>
                    </a:lnTo>
                    <a:lnTo>
                      <a:pt x="78" y="77"/>
                    </a:lnTo>
                    <a:lnTo>
                      <a:pt x="73" y="86"/>
                    </a:lnTo>
                    <a:lnTo>
                      <a:pt x="66" y="94"/>
                    </a:lnTo>
                    <a:lnTo>
                      <a:pt x="60" y="101"/>
                    </a:lnTo>
                    <a:lnTo>
                      <a:pt x="53" y="107"/>
                    </a:lnTo>
                    <a:lnTo>
                      <a:pt x="46" y="112"/>
                    </a:lnTo>
                    <a:lnTo>
                      <a:pt x="39" y="116"/>
                    </a:lnTo>
                    <a:lnTo>
                      <a:pt x="31" y="118"/>
                    </a:lnTo>
                    <a:lnTo>
                      <a:pt x="23" y="120"/>
                    </a:lnTo>
                    <a:lnTo>
                      <a:pt x="17" y="118"/>
                    </a:lnTo>
                    <a:lnTo>
                      <a:pt x="10" y="115"/>
                    </a:lnTo>
                    <a:lnTo>
                      <a:pt x="5" y="111"/>
                    </a:lnTo>
                    <a:lnTo>
                      <a:pt x="3" y="108"/>
                    </a:lnTo>
                    <a:lnTo>
                      <a:pt x="1" y="105"/>
                    </a:lnTo>
                    <a:lnTo>
                      <a:pt x="0" y="101"/>
                    </a:lnTo>
                    <a:lnTo>
                      <a:pt x="0" y="97"/>
                    </a:lnTo>
                    <a:lnTo>
                      <a:pt x="1" y="87"/>
                    </a:lnTo>
                    <a:lnTo>
                      <a:pt x="4" y="76"/>
                    </a:lnTo>
                    <a:lnTo>
                      <a:pt x="8" y="64"/>
                    </a:lnTo>
                    <a:lnTo>
                      <a:pt x="14" y="52"/>
                    </a:lnTo>
                    <a:lnTo>
                      <a:pt x="21" y="40"/>
                    </a:lnTo>
                    <a:lnTo>
                      <a:pt x="29" y="29"/>
                    </a:lnTo>
                    <a:lnTo>
                      <a:pt x="37" y="19"/>
                    </a:lnTo>
                    <a:lnTo>
                      <a:pt x="45" y="11"/>
                    </a:lnTo>
                    <a:lnTo>
                      <a:pt x="53" y="5"/>
                    </a:lnTo>
                    <a:lnTo>
                      <a:pt x="61" y="1"/>
                    </a:lnTo>
                    <a:lnTo>
                      <a:pt x="65" y="0"/>
                    </a:lnTo>
                    <a:lnTo>
                      <a:pt x="69" y="0"/>
                    </a:lnTo>
                    <a:lnTo>
                      <a:pt x="72" y="1"/>
                    </a:lnTo>
                    <a:lnTo>
                      <a:pt x="75" y="3"/>
                    </a:lnTo>
                    <a:lnTo>
                      <a:pt x="78" y="6"/>
                    </a:lnTo>
                    <a:lnTo>
                      <a:pt x="80" y="9"/>
                    </a:lnTo>
                    <a:lnTo>
                      <a:pt x="82" y="14"/>
                    </a:lnTo>
                    <a:lnTo>
                      <a:pt x="84" y="20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65" name="Freeform 460">
                <a:extLst>
                  <a:ext uri="{FF2B5EF4-FFF2-40B4-BE49-F238E27FC236}">
                    <a16:creationId xmlns:a16="http://schemas.microsoft.com/office/drawing/2014/main" id="{C380EA9A-13F4-4789-BF70-CDCB3A15C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9" y="1485"/>
                <a:ext cx="4" cy="6"/>
              </a:xfrm>
              <a:custGeom>
                <a:avLst/>
                <a:gdLst>
                  <a:gd name="T0" fmla="*/ 0 w 85"/>
                  <a:gd name="T1" fmla="*/ 0 h 114"/>
                  <a:gd name="T2" fmla="*/ 0 w 85"/>
                  <a:gd name="T3" fmla="*/ 0 h 114"/>
                  <a:gd name="T4" fmla="*/ 0 w 85"/>
                  <a:gd name="T5" fmla="*/ 0 h 114"/>
                  <a:gd name="T6" fmla="*/ 0 w 85"/>
                  <a:gd name="T7" fmla="*/ 0 h 114"/>
                  <a:gd name="T8" fmla="*/ 0 w 85"/>
                  <a:gd name="T9" fmla="*/ 0 h 114"/>
                  <a:gd name="T10" fmla="*/ 0 w 85"/>
                  <a:gd name="T11" fmla="*/ 0 h 114"/>
                  <a:gd name="T12" fmla="*/ 0 w 85"/>
                  <a:gd name="T13" fmla="*/ 0 h 114"/>
                  <a:gd name="T14" fmla="*/ 0 w 85"/>
                  <a:gd name="T15" fmla="*/ 0 h 114"/>
                  <a:gd name="T16" fmla="*/ 0 w 85"/>
                  <a:gd name="T17" fmla="*/ 0 h 114"/>
                  <a:gd name="T18" fmla="*/ 0 w 85"/>
                  <a:gd name="T19" fmla="*/ 0 h 114"/>
                  <a:gd name="T20" fmla="*/ 0 w 85"/>
                  <a:gd name="T21" fmla="*/ 0 h 114"/>
                  <a:gd name="T22" fmla="*/ 0 w 85"/>
                  <a:gd name="T23" fmla="*/ 0 h 114"/>
                  <a:gd name="T24" fmla="*/ 0 w 85"/>
                  <a:gd name="T25" fmla="*/ 0 h 114"/>
                  <a:gd name="T26" fmla="*/ 0 w 85"/>
                  <a:gd name="T27" fmla="*/ 0 h 114"/>
                  <a:gd name="T28" fmla="*/ 0 w 85"/>
                  <a:gd name="T29" fmla="*/ 0 h 114"/>
                  <a:gd name="T30" fmla="*/ 0 w 85"/>
                  <a:gd name="T31" fmla="*/ 0 h 114"/>
                  <a:gd name="T32" fmla="*/ 0 w 85"/>
                  <a:gd name="T33" fmla="*/ 0 h 114"/>
                  <a:gd name="T34" fmla="*/ 0 w 85"/>
                  <a:gd name="T35" fmla="*/ 0 h 114"/>
                  <a:gd name="T36" fmla="*/ 0 w 85"/>
                  <a:gd name="T37" fmla="*/ 0 h 114"/>
                  <a:gd name="T38" fmla="*/ 0 w 85"/>
                  <a:gd name="T39" fmla="*/ 0 h 114"/>
                  <a:gd name="T40" fmla="*/ 0 w 85"/>
                  <a:gd name="T41" fmla="*/ 0 h 114"/>
                  <a:gd name="T42" fmla="*/ 0 w 85"/>
                  <a:gd name="T43" fmla="*/ 0 h 114"/>
                  <a:gd name="T44" fmla="*/ 0 w 85"/>
                  <a:gd name="T45" fmla="*/ 0 h 114"/>
                  <a:gd name="T46" fmla="*/ 0 w 85"/>
                  <a:gd name="T47" fmla="*/ 0 h 114"/>
                  <a:gd name="T48" fmla="*/ 0 w 85"/>
                  <a:gd name="T49" fmla="*/ 0 h 114"/>
                  <a:gd name="T50" fmla="*/ 0 w 85"/>
                  <a:gd name="T51" fmla="*/ 0 h 114"/>
                  <a:gd name="T52" fmla="*/ 0 w 85"/>
                  <a:gd name="T53" fmla="*/ 0 h 114"/>
                  <a:gd name="T54" fmla="*/ 0 w 85"/>
                  <a:gd name="T55" fmla="*/ 0 h 114"/>
                  <a:gd name="T56" fmla="*/ 0 w 85"/>
                  <a:gd name="T57" fmla="*/ 0 h 114"/>
                  <a:gd name="T58" fmla="*/ 0 w 85"/>
                  <a:gd name="T59" fmla="*/ 0 h 114"/>
                  <a:gd name="T60" fmla="*/ 0 w 85"/>
                  <a:gd name="T61" fmla="*/ 0 h 114"/>
                  <a:gd name="T62" fmla="*/ 0 w 85"/>
                  <a:gd name="T63" fmla="*/ 0 h 114"/>
                  <a:gd name="T64" fmla="*/ 0 w 85"/>
                  <a:gd name="T65" fmla="*/ 0 h 114"/>
                  <a:gd name="T66" fmla="*/ 0 w 85"/>
                  <a:gd name="T67" fmla="*/ 0 h 114"/>
                  <a:gd name="T68" fmla="*/ 0 w 85"/>
                  <a:gd name="T69" fmla="*/ 0 h 114"/>
                  <a:gd name="T70" fmla="*/ 0 w 85"/>
                  <a:gd name="T71" fmla="*/ 0 h 114"/>
                  <a:gd name="T72" fmla="*/ 0 w 85"/>
                  <a:gd name="T73" fmla="*/ 0 h 114"/>
                  <a:gd name="T74" fmla="*/ 0 w 85"/>
                  <a:gd name="T75" fmla="*/ 0 h 114"/>
                  <a:gd name="T76" fmla="*/ 0 w 85"/>
                  <a:gd name="T77" fmla="*/ 0 h 11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5" h="114">
                    <a:moveTo>
                      <a:pt x="84" y="21"/>
                    </a:moveTo>
                    <a:lnTo>
                      <a:pt x="85" y="34"/>
                    </a:lnTo>
                    <a:lnTo>
                      <a:pt x="85" y="45"/>
                    </a:lnTo>
                    <a:lnTo>
                      <a:pt x="84" y="56"/>
                    </a:lnTo>
                    <a:lnTo>
                      <a:pt x="81" y="66"/>
                    </a:lnTo>
                    <a:lnTo>
                      <a:pt x="77" y="76"/>
                    </a:lnTo>
                    <a:lnTo>
                      <a:pt x="73" y="85"/>
                    </a:lnTo>
                    <a:lnTo>
                      <a:pt x="67" y="92"/>
                    </a:lnTo>
                    <a:lnTo>
                      <a:pt x="61" y="99"/>
                    </a:lnTo>
                    <a:lnTo>
                      <a:pt x="53" y="104"/>
                    </a:lnTo>
                    <a:lnTo>
                      <a:pt x="46" y="109"/>
                    </a:lnTo>
                    <a:lnTo>
                      <a:pt x="39" y="112"/>
                    </a:lnTo>
                    <a:lnTo>
                      <a:pt x="31" y="114"/>
                    </a:lnTo>
                    <a:lnTo>
                      <a:pt x="24" y="114"/>
                    </a:lnTo>
                    <a:lnTo>
                      <a:pt x="17" y="113"/>
                    </a:lnTo>
                    <a:lnTo>
                      <a:pt x="11" y="111"/>
                    </a:lnTo>
                    <a:lnTo>
                      <a:pt x="5" y="107"/>
                    </a:lnTo>
                    <a:lnTo>
                      <a:pt x="3" y="104"/>
                    </a:lnTo>
                    <a:lnTo>
                      <a:pt x="1" y="101"/>
                    </a:lnTo>
                    <a:lnTo>
                      <a:pt x="0" y="97"/>
                    </a:lnTo>
                    <a:lnTo>
                      <a:pt x="0" y="93"/>
                    </a:lnTo>
                    <a:lnTo>
                      <a:pt x="1" y="84"/>
                    </a:lnTo>
                    <a:lnTo>
                      <a:pt x="4" y="72"/>
                    </a:lnTo>
                    <a:lnTo>
                      <a:pt x="8" y="61"/>
                    </a:lnTo>
                    <a:lnTo>
                      <a:pt x="15" y="50"/>
                    </a:lnTo>
                    <a:lnTo>
                      <a:pt x="22" y="38"/>
                    </a:lnTo>
                    <a:lnTo>
                      <a:pt x="29" y="27"/>
                    </a:lnTo>
                    <a:lnTo>
                      <a:pt x="37" y="18"/>
                    </a:lnTo>
                    <a:lnTo>
                      <a:pt x="45" y="10"/>
                    </a:lnTo>
                    <a:lnTo>
                      <a:pt x="53" y="4"/>
                    </a:lnTo>
                    <a:lnTo>
                      <a:pt x="62" y="1"/>
                    </a:lnTo>
                    <a:lnTo>
                      <a:pt x="66" y="0"/>
                    </a:lnTo>
                    <a:lnTo>
                      <a:pt x="69" y="0"/>
                    </a:lnTo>
                    <a:lnTo>
                      <a:pt x="72" y="1"/>
                    </a:lnTo>
                    <a:lnTo>
                      <a:pt x="75" y="3"/>
                    </a:lnTo>
                    <a:lnTo>
                      <a:pt x="78" y="6"/>
                    </a:lnTo>
                    <a:lnTo>
                      <a:pt x="80" y="10"/>
                    </a:lnTo>
                    <a:lnTo>
                      <a:pt x="82" y="15"/>
                    </a:lnTo>
                    <a:lnTo>
                      <a:pt x="84" y="21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66" name="Freeform 461">
                <a:extLst>
                  <a:ext uri="{FF2B5EF4-FFF2-40B4-BE49-F238E27FC236}">
                    <a16:creationId xmlns:a16="http://schemas.microsoft.com/office/drawing/2014/main" id="{2C541F2E-6CA6-43B0-8CD1-9719FA002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6" y="1451"/>
                <a:ext cx="4" cy="7"/>
              </a:xfrm>
              <a:custGeom>
                <a:avLst/>
                <a:gdLst>
                  <a:gd name="T0" fmla="*/ 0 w 85"/>
                  <a:gd name="T1" fmla="*/ 0 h 119"/>
                  <a:gd name="T2" fmla="*/ 0 w 85"/>
                  <a:gd name="T3" fmla="*/ 0 h 119"/>
                  <a:gd name="T4" fmla="*/ 0 w 85"/>
                  <a:gd name="T5" fmla="*/ 0 h 119"/>
                  <a:gd name="T6" fmla="*/ 0 w 85"/>
                  <a:gd name="T7" fmla="*/ 0 h 119"/>
                  <a:gd name="T8" fmla="*/ 0 w 85"/>
                  <a:gd name="T9" fmla="*/ 0 h 119"/>
                  <a:gd name="T10" fmla="*/ 0 w 85"/>
                  <a:gd name="T11" fmla="*/ 0 h 119"/>
                  <a:gd name="T12" fmla="*/ 0 w 85"/>
                  <a:gd name="T13" fmla="*/ 0 h 119"/>
                  <a:gd name="T14" fmla="*/ 0 w 85"/>
                  <a:gd name="T15" fmla="*/ 0 h 119"/>
                  <a:gd name="T16" fmla="*/ 0 w 85"/>
                  <a:gd name="T17" fmla="*/ 0 h 119"/>
                  <a:gd name="T18" fmla="*/ 0 w 85"/>
                  <a:gd name="T19" fmla="*/ 0 h 119"/>
                  <a:gd name="T20" fmla="*/ 0 w 85"/>
                  <a:gd name="T21" fmla="*/ 0 h 119"/>
                  <a:gd name="T22" fmla="*/ 0 w 85"/>
                  <a:gd name="T23" fmla="*/ 0 h 119"/>
                  <a:gd name="T24" fmla="*/ 0 w 85"/>
                  <a:gd name="T25" fmla="*/ 0 h 119"/>
                  <a:gd name="T26" fmla="*/ 0 w 85"/>
                  <a:gd name="T27" fmla="*/ 0 h 119"/>
                  <a:gd name="T28" fmla="*/ 0 w 85"/>
                  <a:gd name="T29" fmla="*/ 0 h 119"/>
                  <a:gd name="T30" fmla="*/ 0 w 85"/>
                  <a:gd name="T31" fmla="*/ 0 h 119"/>
                  <a:gd name="T32" fmla="*/ 0 w 85"/>
                  <a:gd name="T33" fmla="*/ 0 h 119"/>
                  <a:gd name="T34" fmla="*/ 0 w 85"/>
                  <a:gd name="T35" fmla="*/ 0 h 119"/>
                  <a:gd name="T36" fmla="*/ 0 w 85"/>
                  <a:gd name="T37" fmla="*/ 0 h 119"/>
                  <a:gd name="T38" fmla="*/ 0 w 85"/>
                  <a:gd name="T39" fmla="*/ 0 h 119"/>
                  <a:gd name="T40" fmla="*/ 0 w 85"/>
                  <a:gd name="T41" fmla="*/ 0 h 119"/>
                  <a:gd name="T42" fmla="*/ 0 w 85"/>
                  <a:gd name="T43" fmla="*/ 0 h 119"/>
                  <a:gd name="T44" fmla="*/ 0 w 85"/>
                  <a:gd name="T45" fmla="*/ 0 h 119"/>
                  <a:gd name="T46" fmla="*/ 0 w 85"/>
                  <a:gd name="T47" fmla="*/ 0 h 119"/>
                  <a:gd name="T48" fmla="*/ 0 w 85"/>
                  <a:gd name="T49" fmla="*/ 0 h 119"/>
                  <a:gd name="T50" fmla="*/ 0 w 85"/>
                  <a:gd name="T51" fmla="*/ 0 h 119"/>
                  <a:gd name="T52" fmla="*/ 0 w 85"/>
                  <a:gd name="T53" fmla="*/ 0 h 119"/>
                  <a:gd name="T54" fmla="*/ 0 w 85"/>
                  <a:gd name="T55" fmla="*/ 0 h 119"/>
                  <a:gd name="T56" fmla="*/ 0 w 85"/>
                  <a:gd name="T57" fmla="*/ 0 h 119"/>
                  <a:gd name="T58" fmla="*/ 0 w 85"/>
                  <a:gd name="T59" fmla="*/ 0 h 119"/>
                  <a:gd name="T60" fmla="*/ 0 w 85"/>
                  <a:gd name="T61" fmla="*/ 0 h 119"/>
                  <a:gd name="T62" fmla="*/ 0 w 85"/>
                  <a:gd name="T63" fmla="*/ 0 h 119"/>
                  <a:gd name="T64" fmla="*/ 0 w 85"/>
                  <a:gd name="T65" fmla="*/ 0 h 119"/>
                  <a:gd name="T66" fmla="*/ 0 w 85"/>
                  <a:gd name="T67" fmla="*/ 0 h 119"/>
                  <a:gd name="T68" fmla="*/ 0 w 85"/>
                  <a:gd name="T69" fmla="*/ 0 h 119"/>
                  <a:gd name="T70" fmla="*/ 0 w 85"/>
                  <a:gd name="T71" fmla="*/ 0 h 119"/>
                  <a:gd name="T72" fmla="*/ 0 w 85"/>
                  <a:gd name="T73" fmla="*/ 0 h 119"/>
                  <a:gd name="T74" fmla="*/ 0 w 85"/>
                  <a:gd name="T75" fmla="*/ 0 h 119"/>
                  <a:gd name="T76" fmla="*/ 0 w 85"/>
                  <a:gd name="T77" fmla="*/ 0 h 11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5" h="119">
                    <a:moveTo>
                      <a:pt x="83" y="21"/>
                    </a:moveTo>
                    <a:lnTo>
                      <a:pt x="85" y="33"/>
                    </a:lnTo>
                    <a:lnTo>
                      <a:pt x="85" y="45"/>
                    </a:lnTo>
                    <a:lnTo>
                      <a:pt x="84" y="57"/>
                    </a:lnTo>
                    <a:lnTo>
                      <a:pt x="81" y="67"/>
                    </a:lnTo>
                    <a:lnTo>
                      <a:pt x="77" y="77"/>
                    </a:lnTo>
                    <a:lnTo>
                      <a:pt x="72" y="86"/>
                    </a:lnTo>
                    <a:lnTo>
                      <a:pt x="67" y="94"/>
                    </a:lnTo>
                    <a:lnTo>
                      <a:pt x="60" y="102"/>
                    </a:lnTo>
                    <a:lnTo>
                      <a:pt x="53" y="108"/>
                    </a:lnTo>
                    <a:lnTo>
                      <a:pt x="46" y="113"/>
                    </a:lnTo>
                    <a:lnTo>
                      <a:pt x="38" y="116"/>
                    </a:lnTo>
                    <a:lnTo>
                      <a:pt x="31" y="119"/>
                    </a:lnTo>
                    <a:lnTo>
                      <a:pt x="24" y="119"/>
                    </a:lnTo>
                    <a:lnTo>
                      <a:pt x="16" y="118"/>
                    </a:lnTo>
                    <a:lnTo>
                      <a:pt x="10" y="116"/>
                    </a:lnTo>
                    <a:lnTo>
                      <a:pt x="4" y="111"/>
                    </a:lnTo>
                    <a:lnTo>
                      <a:pt x="2" y="109"/>
                    </a:lnTo>
                    <a:lnTo>
                      <a:pt x="1" y="105"/>
                    </a:lnTo>
                    <a:lnTo>
                      <a:pt x="0" y="102"/>
                    </a:lnTo>
                    <a:lnTo>
                      <a:pt x="0" y="96"/>
                    </a:lnTo>
                    <a:lnTo>
                      <a:pt x="1" y="87"/>
                    </a:lnTo>
                    <a:lnTo>
                      <a:pt x="4" y="76"/>
                    </a:lnTo>
                    <a:lnTo>
                      <a:pt x="8" y="64"/>
                    </a:lnTo>
                    <a:lnTo>
                      <a:pt x="14" y="52"/>
                    </a:lnTo>
                    <a:lnTo>
                      <a:pt x="21" y="40"/>
                    </a:lnTo>
                    <a:lnTo>
                      <a:pt x="29" y="29"/>
                    </a:lnTo>
                    <a:lnTo>
                      <a:pt x="37" y="20"/>
                    </a:lnTo>
                    <a:lnTo>
                      <a:pt x="45" y="10"/>
                    </a:lnTo>
                    <a:lnTo>
                      <a:pt x="53" y="4"/>
                    </a:lnTo>
                    <a:lnTo>
                      <a:pt x="61" y="1"/>
                    </a:lnTo>
                    <a:lnTo>
                      <a:pt x="65" y="0"/>
                    </a:lnTo>
                    <a:lnTo>
                      <a:pt x="69" y="0"/>
                    </a:lnTo>
                    <a:lnTo>
                      <a:pt x="72" y="1"/>
                    </a:lnTo>
                    <a:lnTo>
                      <a:pt x="75" y="3"/>
                    </a:lnTo>
                    <a:lnTo>
                      <a:pt x="77" y="5"/>
                    </a:lnTo>
                    <a:lnTo>
                      <a:pt x="80" y="9"/>
                    </a:lnTo>
                    <a:lnTo>
                      <a:pt x="82" y="15"/>
                    </a:lnTo>
                    <a:lnTo>
                      <a:pt x="83" y="21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67" name="Freeform 462">
                <a:extLst>
                  <a:ext uri="{FF2B5EF4-FFF2-40B4-BE49-F238E27FC236}">
                    <a16:creationId xmlns:a16="http://schemas.microsoft.com/office/drawing/2014/main" id="{88E59A79-D44A-4713-A038-FE04369352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6" y="1489"/>
                <a:ext cx="3" cy="5"/>
              </a:xfrm>
              <a:custGeom>
                <a:avLst/>
                <a:gdLst>
                  <a:gd name="T0" fmla="*/ 0 w 67"/>
                  <a:gd name="T1" fmla="*/ 0 h 96"/>
                  <a:gd name="T2" fmla="*/ 0 w 67"/>
                  <a:gd name="T3" fmla="*/ 0 h 96"/>
                  <a:gd name="T4" fmla="*/ 0 w 67"/>
                  <a:gd name="T5" fmla="*/ 0 h 96"/>
                  <a:gd name="T6" fmla="*/ 0 w 67"/>
                  <a:gd name="T7" fmla="*/ 0 h 96"/>
                  <a:gd name="T8" fmla="*/ 0 w 67"/>
                  <a:gd name="T9" fmla="*/ 0 h 96"/>
                  <a:gd name="T10" fmla="*/ 0 w 67"/>
                  <a:gd name="T11" fmla="*/ 0 h 96"/>
                  <a:gd name="T12" fmla="*/ 0 w 67"/>
                  <a:gd name="T13" fmla="*/ 0 h 96"/>
                  <a:gd name="T14" fmla="*/ 0 w 67"/>
                  <a:gd name="T15" fmla="*/ 0 h 96"/>
                  <a:gd name="T16" fmla="*/ 0 w 67"/>
                  <a:gd name="T17" fmla="*/ 0 h 96"/>
                  <a:gd name="T18" fmla="*/ 0 w 67"/>
                  <a:gd name="T19" fmla="*/ 0 h 96"/>
                  <a:gd name="T20" fmla="*/ 0 w 67"/>
                  <a:gd name="T21" fmla="*/ 0 h 96"/>
                  <a:gd name="T22" fmla="*/ 0 w 67"/>
                  <a:gd name="T23" fmla="*/ 0 h 96"/>
                  <a:gd name="T24" fmla="*/ 0 w 67"/>
                  <a:gd name="T25" fmla="*/ 0 h 96"/>
                  <a:gd name="T26" fmla="*/ 0 w 67"/>
                  <a:gd name="T27" fmla="*/ 0 h 96"/>
                  <a:gd name="T28" fmla="*/ 0 w 67"/>
                  <a:gd name="T29" fmla="*/ 0 h 96"/>
                  <a:gd name="T30" fmla="*/ 0 w 67"/>
                  <a:gd name="T31" fmla="*/ 0 h 96"/>
                  <a:gd name="T32" fmla="*/ 0 w 67"/>
                  <a:gd name="T33" fmla="*/ 0 h 96"/>
                  <a:gd name="T34" fmla="*/ 0 w 67"/>
                  <a:gd name="T35" fmla="*/ 0 h 96"/>
                  <a:gd name="T36" fmla="*/ 0 w 67"/>
                  <a:gd name="T37" fmla="*/ 0 h 96"/>
                  <a:gd name="T38" fmla="*/ 0 w 67"/>
                  <a:gd name="T39" fmla="*/ 0 h 96"/>
                  <a:gd name="T40" fmla="*/ 0 w 67"/>
                  <a:gd name="T41" fmla="*/ 0 h 96"/>
                  <a:gd name="T42" fmla="*/ 0 w 67"/>
                  <a:gd name="T43" fmla="*/ 0 h 96"/>
                  <a:gd name="T44" fmla="*/ 0 w 67"/>
                  <a:gd name="T45" fmla="*/ 0 h 96"/>
                  <a:gd name="T46" fmla="*/ 0 w 67"/>
                  <a:gd name="T47" fmla="*/ 0 h 96"/>
                  <a:gd name="T48" fmla="*/ 0 w 67"/>
                  <a:gd name="T49" fmla="*/ 0 h 96"/>
                  <a:gd name="T50" fmla="*/ 0 w 67"/>
                  <a:gd name="T51" fmla="*/ 0 h 96"/>
                  <a:gd name="T52" fmla="*/ 0 w 67"/>
                  <a:gd name="T53" fmla="*/ 0 h 96"/>
                  <a:gd name="T54" fmla="*/ 0 w 67"/>
                  <a:gd name="T55" fmla="*/ 0 h 96"/>
                  <a:gd name="T56" fmla="*/ 0 w 67"/>
                  <a:gd name="T57" fmla="*/ 0 h 96"/>
                  <a:gd name="T58" fmla="*/ 0 w 67"/>
                  <a:gd name="T59" fmla="*/ 0 h 96"/>
                  <a:gd name="T60" fmla="*/ 0 w 67"/>
                  <a:gd name="T61" fmla="*/ 0 h 96"/>
                  <a:gd name="T62" fmla="*/ 0 w 67"/>
                  <a:gd name="T63" fmla="*/ 0 h 96"/>
                  <a:gd name="T64" fmla="*/ 0 w 67"/>
                  <a:gd name="T65" fmla="*/ 0 h 96"/>
                  <a:gd name="T66" fmla="*/ 0 w 67"/>
                  <a:gd name="T67" fmla="*/ 0 h 96"/>
                  <a:gd name="T68" fmla="*/ 0 w 67"/>
                  <a:gd name="T69" fmla="*/ 0 h 96"/>
                  <a:gd name="T70" fmla="*/ 0 w 67"/>
                  <a:gd name="T71" fmla="*/ 0 h 96"/>
                  <a:gd name="T72" fmla="*/ 0 w 67"/>
                  <a:gd name="T73" fmla="*/ 0 h 96"/>
                  <a:gd name="T74" fmla="*/ 0 w 67"/>
                  <a:gd name="T75" fmla="*/ 0 h 96"/>
                  <a:gd name="T76" fmla="*/ 0 w 67"/>
                  <a:gd name="T77" fmla="*/ 0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67" h="96">
                    <a:moveTo>
                      <a:pt x="65" y="16"/>
                    </a:moveTo>
                    <a:lnTo>
                      <a:pt x="67" y="26"/>
                    </a:lnTo>
                    <a:lnTo>
                      <a:pt x="66" y="35"/>
                    </a:lnTo>
                    <a:lnTo>
                      <a:pt x="65" y="45"/>
                    </a:lnTo>
                    <a:lnTo>
                      <a:pt x="63" y="53"/>
                    </a:lnTo>
                    <a:lnTo>
                      <a:pt x="60" y="61"/>
                    </a:lnTo>
                    <a:lnTo>
                      <a:pt x="56" y="68"/>
                    </a:lnTo>
                    <a:lnTo>
                      <a:pt x="51" y="75"/>
                    </a:lnTo>
                    <a:lnTo>
                      <a:pt x="46" y="80"/>
                    </a:lnTo>
                    <a:lnTo>
                      <a:pt x="41" y="86"/>
                    </a:lnTo>
                    <a:lnTo>
                      <a:pt x="35" y="90"/>
                    </a:lnTo>
                    <a:lnTo>
                      <a:pt x="29" y="93"/>
                    </a:lnTo>
                    <a:lnTo>
                      <a:pt x="23" y="95"/>
                    </a:lnTo>
                    <a:lnTo>
                      <a:pt x="18" y="96"/>
                    </a:lnTo>
                    <a:lnTo>
                      <a:pt x="13" y="95"/>
                    </a:lnTo>
                    <a:lnTo>
                      <a:pt x="8" y="94"/>
                    </a:lnTo>
                    <a:lnTo>
                      <a:pt x="4" y="90"/>
                    </a:lnTo>
                    <a:lnTo>
                      <a:pt x="2" y="88"/>
                    </a:lnTo>
                    <a:lnTo>
                      <a:pt x="1" y="86"/>
                    </a:lnTo>
                    <a:lnTo>
                      <a:pt x="0" y="81"/>
                    </a:lnTo>
                    <a:lnTo>
                      <a:pt x="0" y="78"/>
                    </a:lnTo>
                    <a:lnTo>
                      <a:pt x="1" y="70"/>
                    </a:lnTo>
                    <a:lnTo>
                      <a:pt x="3" y="61"/>
                    </a:lnTo>
                    <a:lnTo>
                      <a:pt x="6" y="52"/>
                    </a:lnTo>
                    <a:lnTo>
                      <a:pt x="11" y="43"/>
                    </a:lnTo>
                    <a:lnTo>
                      <a:pt x="16" y="32"/>
                    </a:lnTo>
                    <a:lnTo>
                      <a:pt x="22" y="23"/>
                    </a:lnTo>
                    <a:lnTo>
                      <a:pt x="28" y="16"/>
                    </a:lnTo>
                    <a:lnTo>
                      <a:pt x="35" y="9"/>
                    </a:lnTo>
                    <a:lnTo>
                      <a:pt x="42" y="4"/>
                    </a:lnTo>
                    <a:lnTo>
                      <a:pt x="48" y="1"/>
                    </a:lnTo>
                    <a:lnTo>
                      <a:pt x="51" y="0"/>
                    </a:lnTo>
                    <a:lnTo>
                      <a:pt x="54" y="0"/>
                    </a:lnTo>
                    <a:lnTo>
                      <a:pt x="56" y="1"/>
                    </a:lnTo>
                    <a:lnTo>
                      <a:pt x="59" y="2"/>
                    </a:lnTo>
                    <a:lnTo>
                      <a:pt x="61" y="5"/>
                    </a:lnTo>
                    <a:lnTo>
                      <a:pt x="63" y="8"/>
                    </a:lnTo>
                    <a:lnTo>
                      <a:pt x="64" y="11"/>
                    </a:lnTo>
                    <a:lnTo>
                      <a:pt x="65" y="16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68" name="Freeform 463">
                <a:extLst>
                  <a:ext uri="{FF2B5EF4-FFF2-40B4-BE49-F238E27FC236}">
                    <a16:creationId xmlns:a16="http://schemas.microsoft.com/office/drawing/2014/main" id="{F62396C1-EE81-4885-BFFB-85A74C4719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6" y="1506"/>
                <a:ext cx="4" cy="5"/>
              </a:xfrm>
              <a:custGeom>
                <a:avLst/>
                <a:gdLst>
                  <a:gd name="T0" fmla="*/ 0 w 66"/>
                  <a:gd name="T1" fmla="*/ 0 h 95"/>
                  <a:gd name="T2" fmla="*/ 0 w 66"/>
                  <a:gd name="T3" fmla="*/ 0 h 95"/>
                  <a:gd name="T4" fmla="*/ 0 w 66"/>
                  <a:gd name="T5" fmla="*/ 0 h 95"/>
                  <a:gd name="T6" fmla="*/ 0 w 66"/>
                  <a:gd name="T7" fmla="*/ 0 h 95"/>
                  <a:gd name="T8" fmla="*/ 0 w 66"/>
                  <a:gd name="T9" fmla="*/ 0 h 95"/>
                  <a:gd name="T10" fmla="*/ 0 w 66"/>
                  <a:gd name="T11" fmla="*/ 0 h 95"/>
                  <a:gd name="T12" fmla="*/ 0 w 66"/>
                  <a:gd name="T13" fmla="*/ 0 h 95"/>
                  <a:gd name="T14" fmla="*/ 0 w 66"/>
                  <a:gd name="T15" fmla="*/ 0 h 95"/>
                  <a:gd name="T16" fmla="*/ 0 w 66"/>
                  <a:gd name="T17" fmla="*/ 0 h 95"/>
                  <a:gd name="T18" fmla="*/ 0 w 66"/>
                  <a:gd name="T19" fmla="*/ 0 h 95"/>
                  <a:gd name="T20" fmla="*/ 0 w 66"/>
                  <a:gd name="T21" fmla="*/ 0 h 95"/>
                  <a:gd name="T22" fmla="*/ 0 w 66"/>
                  <a:gd name="T23" fmla="*/ 0 h 95"/>
                  <a:gd name="T24" fmla="*/ 0 w 66"/>
                  <a:gd name="T25" fmla="*/ 0 h 95"/>
                  <a:gd name="T26" fmla="*/ 0 w 66"/>
                  <a:gd name="T27" fmla="*/ 0 h 95"/>
                  <a:gd name="T28" fmla="*/ 0 w 66"/>
                  <a:gd name="T29" fmla="*/ 0 h 95"/>
                  <a:gd name="T30" fmla="*/ 0 w 66"/>
                  <a:gd name="T31" fmla="*/ 0 h 95"/>
                  <a:gd name="T32" fmla="*/ 0 w 66"/>
                  <a:gd name="T33" fmla="*/ 0 h 95"/>
                  <a:gd name="T34" fmla="*/ 0 w 66"/>
                  <a:gd name="T35" fmla="*/ 0 h 95"/>
                  <a:gd name="T36" fmla="*/ 0 w 66"/>
                  <a:gd name="T37" fmla="*/ 0 h 95"/>
                  <a:gd name="T38" fmla="*/ 0 w 66"/>
                  <a:gd name="T39" fmla="*/ 0 h 95"/>
                  <a:gd name="T40" fmla="*/ 0 w 66"/>
                  <a:gd name="T41" fmla="*/ 0 h 95"/>
                  <a:gd name="T42" fmla="*/ 0 w 66"/>
                  <a:gd name="T43" fmla="*/ 0 h 95"/>
                  <a:gd name="T44" fmla="*/ 0 w 66"/>
                  <a:gd name="T45" fmla="*/ 0 h 95"/>
                  <a:gd name="T46" fmla="*/ 0 w 66"/>
                  <a:gd name="T47" fmla="*/ 0 h 95"/>
                  <a:gd name="T48" fmla="*/ 0 w 66"/>
                  <a:gd name="T49" fmla="*/ 0 h 95"/>
                  <a:gd name="T50" fmla="*/ 0 w 66"/>
                  <a:gd name="T51" fmla="*/ 0 h 95"/>
                  <a:gd name="T52" fmla="*/ 0 w 66"/>
                  <a:gd name="T53" fmla="*/ 0 h 95"/>
                  <a:gd name="T54" fmla="*/ 0 w 66"/>
                  <a:gd name="T55" fmla="*/ 0 h 95"/>
                  <a:gd name="T56" fmla="*/ 0 w 66"/>
                  <a:gd name="T57" fmla="*/ 0 h 95"/>
                  <a:gd name="T58" fmla="*/ 0 w 66"/>
                  <a:gd name="T59" fmla="*/ 0 h 95"/>
                  <a:gd name="T60" fmla="*/ 0 w 66"/>
                  <a:gd name="T61" fmla="*/ 0 h 95"/>
                  <a:gd name="T62" fmla="*/ 0 w 66"/>
                  <a:gd name="T63" fmla="*/ 0 h 95"/>
                  <a:gd name="T64" fmla="*/ 0 w 66"/>
                  <a:gd name="T65" fmla="*/ 0 h 95"/>
                  <a:gd name="T66" fmla="*/ 0 w 66"/>
                  <a:gd name="T67" fmla="*/ 0 h 95"/>
                  <a:gd name="T68" fmla="*/ 0 w 66"/>
                  <a:gd name="T69" fmla="*/ 0 h 95"/>
                  <a:gd name="T70" fmla="*/ 0 w 66"/>
                  <a:gd name="T71" fmla="*/ 0 h 95"/>
                  <a:gd name="T72" fmla="*/ 0 w 66"/>
                  <a:gd name="T73" fmla="*/ 0 h 95"/>
                  <a:gd name="T74" fmla="*/ 0 w 66"/>
                  <a:gd name="T75" fmla="*/ 0 h 95"/>
                  <a:gd name="T76" fmla="*/ 0 w 66"/>
                  <a:gd name="T77" fmla="*/ 0 h 9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66" h="95">
                    <a:moveTo>
                      <a:pt x="65" y="16"/>
                    </a:moveTo>
                    <a:lnTo>
                      <a:pt x="66" y="25"/>
                    </a:lnTo>
                    <a:lnTo>
                      <a:pt x="66" y="35"/>
                    </a:lnTo>
                    <a:lnTo>
                      <a:pt x="65" y="44"/>
                    </a:lnTo>
                    <a:lnTo>
                      <a:pt x="63" y="52"/>
                    </a:lnTo>
                    <a:lnTo>
                      <a:pt x="59" y="60"/>
                    </a:lnTo>
                    <a:lnTo>
                      <a:pt x="56" y="67"/>
                    </a:lnTo>
                    <a:lnTo>
                      <a:pt x="51" y="75"/>
                    </a:lnTo>
                    <a:lnTo>
                      <a:pt x="46" y="81"/>
                    </a:lnTo>
                    <a:lnTo>
                      <a:pt x="41" y="86"/>
                    </a:lnTo>
                    <a:lnTo>
                      <a:pt x="35" y="90"/>
                    </a:lnTo>
                    <a:lnTo>
                      <a:pt x="29" y="93"/>
                    </a:lnTo>
                    <a:lnTo>
                      <a:pt x="23" y="95"/>
                    </a:lnTo>
                    <a:lnTo>
                      <a:pt x="18" y="95"/>
                    </a:lnTo>
                    <a:lnTo>
                      <a:pt x="12" y="95"/>
                    </a:lnTo>
                    <a:lnTo>
                      <a:pt x="8" y="93"/>
                    </a:lnTo>
                    <a:lnTo>
                      <a:pt x="3" y="90"/>
                    </a:lnTo>
                    <a:lnTo>
                      <a:pt x="2" y="88"/>
                    </a:lnTo>
                    <a:lnTo>
                      <a:pt x="1" y="85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0" y="70"/>
                    </a:lnTo>
                    <a:lnTo>
                      <a:pt x="2" y="61"/>
                    </a:lnTo>
                    <a:lnTo>
                      <a:pt x="6" y="51"/>
                    </a:lnTo>
                    <a:lnTo>
                      <a:pt x="10" y="42"/>
                    </a:lnTo>
                    <a:lnTo>
                      <a:pt x="16" y="33"/>
                    </a:lnTo>
                    <a:lnTo>
                      <a:pt x="22" y="23"/>
                    </a:lnTo>
                    <a:lnTo>
                      <a:pt x="28" y="15"/>
                    </a:lnTo>
                    <a:lnTo>
                      <a:pt x="35" y="8"/>
                    </a:lnTo>
                    <a:lnTo>
                      <a:pt x="42" y="3"/>
                    </a:lnTo>
                    <a:lnTo>
                      <a:pt x="48" y="0"/>
                    </a:lnTo>
                    <a:lnTo>
                      <a:pt x="51" y="0"/>
                    </a:lnTo>
                    <a:lnTo>
                      <a:pt x="53" y="0"/>
                    </a:lnTo>
                    <a:lnTo>
                      <a:pt x="56" y="0"/>
                    </a:lnTo>
                    <a:lnTo>
                      <a:pt x="58" y="2"/>
                    </a:lnTo>
                    <a:lnTo>
                      <a:pt x="60" y="4"/>
                    </a:lnTo>
                    <a:lnTo>
                      <a:pt x="62" y="7"/>
                    </a:lnTo>
                    <a:lnTo>
                      <a:pt x="64" y="11"/>
                    </a:lnTo>
                    <a:lnTo>
                      <a:pt x="65" y="16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69" name="Freeform 464">
                <a:extLst>
                  <a:ext uri="{FF2B5EF4-FFF2-40B4-BE49-F238E27FC236}">
                    <a16:creationId xmlns:a16="http://schemas.microsoft.com/office/drawing/2014/main" id="{66EFCA48-F53D-46D9-999A-F716EDC692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8" y="1513"/>
                <a:ext cx="4" cy="5"/>
              </a:xfrm>
              <a:custGeom>
                <a:avLst/>
                <a:gdLst>
                  <a:gd name="T0" fmla="*/ 0 w 67"/>
                  <a:gd name="T1" fmla="*/ 0 h 95"/>
                  <a:gd name="T2" fmla="*/ 0 w 67"/>
                  <a:gd name="T3" fmla="*/ 0 h 95"/>
                  <a:gd name="T4" fmla="*/ 0 w 67"/>
                  <a:gd name="T5" fmla="*/ 0 h 95"/>
                  <a:gd name="T6" fmla="*/ 0 w 67"/>
                  <a:gd name="T7" fmla="*/ 0 h 95"/>
                  <a:gd name="T8" fmla="*/ 0 w 67"/>
                  <a:gd name="T9" fmla="*/ 0 h 95"/>
                  <a:gd name="T10" fmla="*/ 0 w 67"/>
                  <a:gd name="T11" fmla="*/ 0 h 95"/>
                  <a:gd name="T12" fmla="*/ 0 w 67"/>
                  <a:gd name="T13" fmla="*/ 0 h 95"/>
                  <a:gd name="T14" fmla="*/ 0 w 67"/>
                  <a:gd name="T15" fmla="*/ 0 h 95"/>
                  <a:gd name="T16" fmla="*/ 0 w 67"/>
                  <a:gd name="T17" fmla="*/ 0 h 95"/>
                  <a:gd name="T18" fmla="*/ 0 w 67"/>
                  <a:gd name="T19" fmla="*/ 0 h 95"/>
                  <a:gd name="T20" fmla="*/ 0 w 67"/>
                  <a:gd name="T21" fmla="*/ 0 h 95"/>
                  <a:gd name="T22" fmla="*/ 0 w 67"/>
                  <a:gd name="T23" fmla="*/ 0 h 95"/>
                  <a:gd name="T24" fmla="*/ 0 w 67"/>
                  <a:gd name="T25" fmla="*/ 0 h 95"/>
                  <a:gd name="T26" fmla="*/ 0 w 67"/>
                  <a:gd name="T27" fmla="*/ 0 h 95"/>
                  <a:gd name="T28" fmla="*/ 0 w 67"/>
                  <a:gd name="T29" fmla="*/ 0 h 95"/>
                  <a:gd name="T30" fmla="*/ 0 w 67"/>
                  <a:gd name="T31" fmla="*/ 0 h 95"/>
                  <a:gd name="T32" fmla="*/ 0 w 67"/>
                  <a:gd name="T33" fmla="*/ 0 h 95"/>
                  <a:gd name="T34" fmla="*/ 0 w 67"/>
                  <a:gd name="T35" fmla="*/ 0 h 95"/>
                  <a:gd name="T36" fmla="*/ 0 w 67"/>
                  <a:gd name="T37" fmla="*/ 0 h 95"/>
                  <a:gd name="T38" fmla="*/ 0 w 67"/>
                  <a:gd name="T39" fmla="*/ 0 h 95"/>
                  <a:gd name="T40" fmla="*/ 0 w 67"/>
                  <a:gd name="T41" fmla="*/ 0 h 95"/>
                  <a:gd name="T42" fmla="*/ 0 w 67"/>
                  <a:gd name="T43" fmla="*/ 0 h 95"/>
                  <a:gd name="T44" fmla="*/ 0 w 67"/>
                  <a:gd name="T45" fmla="*/ 0 h 95"/>
                  <a:gd name="T46" fmla="*/ 0 w 67"/>
                  <a:gd name="T47" fmla="*/ 0 h 95"/>
                  <a:gd name="T48" fmla="*/ 0 w 67"/>
                  <a:gd name="T49" fmla="*/ 0 h 95"/>
                  <a:gd name="T50" fmla="*/ 0 w 67"/>
                  <a:gd name="T51" fmla="*/ 0 h 95"/>
                  <a:gd name="T52" fmla="*/ 0 w 67"/>
                  <a:gd name="T53" fmla="*/ 0 h 95"/>
                  <a:gd name="T54" fmla="*/ 0 w 67"/>
                  <a:gd name="T55" fmla="*/ 0 h 95"/>
                  <a:gd name="T56" fmla="*/ 0 w 67"/>
                  <a:gd name="T57" fmla="*/ 0 h 95"/>
                  <a:gd name="T58" fmla="*/ 0 w 67"/>
                  <a:gd name="T59" fmla="*/ 0 h 95"/>
                  <a:gd name="T60" fmla="*/ 0 w 67"/>
                  <a:gd name="T61" fmla="*/ 0 h 95"/>
                  <a:gd name="T62" fmla="*/ 0 w 67"/>
                  <a:gd name="T63" fmla="*/ 0 h 95"/>
                  <a:gd name="T64" fmla="*/ 0 w 67"/>
                  <a:gd name="T65" fmla="*/ 0 h 95"/>
                  <a:gd name="T66" fmla="*/ 0 w 67"/>
                  <a:gd name="T67" fmla="*/ 0 h 95"/>
                  <a:gd name="T68" fmla="*/ 0 w 67"/>
                  <a:gd name="T69" fmla="*/ 0 h 95"/>
                  <a:gd name="T70" fmla="*/ 0 w 67"/>
                  <a:gd name="T71" fmla="*/ 0 h 95"/>
                  <a:gd name="T72" fmla="*/ 0 w 67"/>
                  <a:gd name="T73" fmla="*/ 0 h 95"/>
                  <a:gd name="T74" fmla="*/ 0 w 67"/>
                  <a:gd name="T75" fmla="*/ 0 h 95"/>
                  <a:gd name="T76" fmla="*/ 0 w 67"/>
                  <a:gd name="T77" fmla="*/ 0 h 9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67" h="95">
                    <a:moveTo>
                      <a:pt x="65" y="16"/>
                    </a:moveTo>
                    <a:lnTo>
                      <a:pt x="67" y="25"/>
                    </a:lnTo>
                    <a:lnTo>
                      <a:pt x="66" y="34"/>
                    </a:lnTo>
                    <a:lnTo>
                      <a:pt x="65" y="44"/>
                    </a:lnTo>
                    <a:lnTo>
                      <a:pt x="63" y="53"/>
                    </a:lnTo>
                    <a:lnTo>
                      <a:pt x="60" y="60"/>
                    </a:lnTo>
                    <a:lnTo>
                      <a:pt x="56" y="68"/>
                    </a:lnTo>
                    <a:lnTo>
                      <a:pt x="51" y="74"/>
                    </a:lnTo>
                    <a:lnTo>
                      <a:pt x="46" y="81"/>
                    </a:lnTo>
                    <a:lnTo>
                      <a:pt x="41" y="86"/>
                    </a:lnTo>
                    <a:lnTo>
                      <a:pt x="36" y="90"/>
                    </a:lnTo>
                    <a:lnTo>
                      <a:pt x="30" y="93"/>
                    </a:lnTo>
                    <a:lnTo>
                      <a:pt x="23" y="95"/>
                    </a:lnTo>
                    <a:lnTo>
                      <a:pt x="18" y="95"/>
                    </a:lnTo>
                    <a:lnTo>
                      <a:pt x="13" y="95"/>
                    </a:lnTo>
                    <a:lnTo>
                      <a:pt x="8" y="93"/>
                    </a:lnTo>
                    <a:lnTo>
                      <a:pt x="4" y="90"/>
                    </a:lnTo>
                    <a:lnTo>
                      <a:pt x="2" y="88"/>
                    </a:lnTo>
                    <a:lnTo>
                      <a:pt x="1" y="85"/>
                    </a:lnTo>
                    <a:lnTo>
                      <a:pt x="0" y="82"/>
                    </a:lnTo>
                    <a:lnTo>
                      <a:pt x="0" y="78"/>
                    </a:lnTo>
                    <a:lnTo>
                      <a:pt x="1" y="70"/>
                    </a:lnTo>
                    <a:lnTo>
                      <a:pt x="3" y="61"/>
                    </a:lnTo>
                    <a:lnTo>
                      <a:pt x="6" y="52"/>
                    </a:lnTo>
                    <a:lnTo>
                      <a:pt x="11" y="42"/>
                    </a:lnTo>
                    <a:lnTo>
                      <a:pt x="16" y="32"/>
                    </a:lnTo>
                    <a:lnTo>
                      <a:pt x="22" y="23"/>
                    </a:lnTo>
                    <a:lnTo>
                      <a:pt x="29" y="15"/>
                    </a:lnTo>
                    <a:lnTo>
                      <a:pt x="36" y="8"/>
                    </a:lnTo>
                    <a:lnTo>
                      <a:pt x="42" y="3"/>
                    </a:lnTo>
                    <a:lnTo>
                      <a:pt x="48" y="0"/>
                    </a:lnTo>
                    <a:lnTo>
                      <a:pt x="51" y="0"/>
                    </a:lnTo>
                    <a:lnTo>
                      <a:pt x="54" y="0"/>
                    </a:lnTo>
                    <a:lnTo>
                      <a:pt x="56" y="1"/>
                    </a:lnTo>
                    <a:lnTo>
                      <a:pt x="59" y="2"/>
                    </a:lnTo>
                    <a:lnTo>
                      <a:pt x="61" y="4"/>
                    </a:lnTo>
                    <a:lnTo>
                      <a:pt x="63" y="7"/>
                    </a:lnTo>
                    <a:lnTo>
                      <a:pt x="64" y="11"/>
                    </a:lnTo>
                    <a:lnTo>
                      <a:pt x="65" y="16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70" name="Freeform 465">
                <a:extLst>
                  <a:ext uri="{FF2B5EF4-FFF2-40B4-BE49-F238E27FC236}">
                    <a16:creationId xmlns:a16="http://schemas.microsoft.com/office/drawing/2014/main" id="{9FE23A4D-C92C-4735-B241-8038F9D844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4" y="1497"/>
                <a:ext cx="3" cy="5"/>
              </a:xfrm>
              <a:custGeom>
                <a:avLst/>
                <a:gdLst>
                  <a:gd name="T0" fmla="*/ 0 w 68"/>
                  <a:gd name="T1" fmla="*/ 0 h 96"/>
                  <a:gd name="T2" fmla="*/ 0 w 68"/>
                  <a:gd name="T3" fmla="*/ 0 h 96"/>
                  <a:gd name="T4" fmla="*/ 0 w 68"/>
                  <a:gd name="T5" fmla="*/ 0 h 96"/>
                  <a:gd name="T6" fmla="*/ 0 w 68"/>
                  <a:gd name="T7" fmla="*/ 0 h 96"/>
                  <a:gd name="T8" fmla="*/ 0 w 68"/>
                  <a:gd name="T9" fmla="*/ 0 h 96"/>
                  <a:gd name="T10" fmla="*/ 0 w 68"/>
                  <a:gd name="T11" fmla="*/ 0 h 96"/>
                  <a:gd name="T12" fmla="*/ 0 w 68"/>
                  <a:gd name="T13" fmla="*/ 0 h 96"/>
                  <a:gd name="T14" fmla="*/ 0 w 68"/>
                  <a:gd name="T15" fmla="*/ 0 h 96"/>
                  <a:gd name="T16" fmla="*/ 0 w 68"/>
                  <a:gd name="T17" fmla="*/ 0 h 96"/>
                  <a:gd name="T18" fmla="*/ 0 w 68"/>
                  <a:gd name="T19" fmla="*/ 0 h 96"/>
                  <a:gd name="T20" fmla="*/ 0 w 68"/>
                  <a:gd name="T21" fmla="*/ 0 h 96"/>
                  <a:gd name="T22" fmla="*/ 0 w 68"/>
                  <a:gd name="T23" fmla="*/ 0 h 96"/>
                  <a:gd name="T24" fmla="*/ 0 w 68"/>
                  <a:gd name="T25" fmla="*/ 0 h 96"/>
                  <a:gd name="T26" fmla="*/ 0 w 68"/>
                  <a:gd name="T27" fmla="*/ 0 h 96"/>
                  <a:gd name="T28" fmla="*/ 0 w 68"/>
                  <a:gd name="T29" fmla="*/ 0 h 96"/>
                  <a:gd name="T30" fmla="*/ 0 w 68"/>
                  <a:gd name="T31" fmla="*/ 0 h 96"/>
                  <a:gd name="T32" fmla="*/ 0 w 68"/>
                  <a:gd name="T33" fmla="*/ 0 h 96"/>
                  <a:gd name="T34" fmla="*/ 0 w 68"/>
                  <a:gd name="T35" fmla="*/ 0 h 96"/>
                  <a:gd name="T36" fmla="*/ 0 w 68"/>
                  <a:gd name="T37" fmla="*/ 0 h 96"/>
                  <a:gd name="T38" fmla="*/ 0 w 68"/>
                  <a:gd name="T39" fmla="*/ 0 h 96"/>
                  <a:gd name="T40" fmla="*/ 0 w 68"/>
                  <a:gd name="T41" fmla="*/ 0 h 96"/>
                  <a:gd name="T42" fmla="*/ 0 w 68"/>
                  <a:gd name="T43" fmla="*/ 0 h 96"/>
                  <a:gd name="T44" fmla="*/ 0 w 68"/>
                  <a:gd name="T45" fmla="*/ 0 h 96"/>
                  <a:gd name="T46" fmla="*/ 0 w 68"/>
                  <a:gd name="T47" fmla="*/ 0 h 96"/>
                  <a:gd name="T48" fmla="*/ 0 w 68"/>
                  <a:gd name="T49" fmla="*/ 0 h 96"/>
                  <a:gd name="T50" fmla="*/ 0 w 68"/>
                  <a:gd name="T51" fmla="*/ 0 h 96"/>
                  <a:gd name="T52" fmla="*/ 0 w 68"/>
                  <a:gd name="T53" fmla="*/ 0 h 96"/>
                  <a:gd name="T54" fmla="*/ 0 w 68"/>
                  <a:gd name="T55" fmla="*/ 0 h 96"/>
                  <a:gd name="T56" fmla="*/ 0 w 68"/>
                  <a:gd name="T57" fmla="*/ 0 h 96"/>
                  <a:gd name="T58" fmla="*/ 0 w 68"/>
                  <a:gd name="T59" fmla="*/ 0 h 96"/>
                  <a:gd name="T60" fmla="*/ 0 w 68"/>
                  <a:gd name="T61" fmla="*/ 0 h 96"/>
                  <a:gd name="T62" fmla="*/ 0 w 68"/>
                  <a:gd name="T63" fmla="*/ 0 h 96"/>
                  <a:gd name="T64" fmla="*/ 0 w 68"/>
                  <a:gd name="T65" fmla="*/ 0 h 96"/>
                  <a:gd name="T66" fmla="*/ 0 w 68"/>
                  <a:gd name="T67" fmla="*/ 0 h 96"/>
                  <a:gd name="T68" fmla="*/ 0 w 68"/>
                  <a:gd name="T69" fmla="*/ 0 h 96"/>
                  <a:gd name="T70" fmla="*/ 0 w 68"/>
                  <a:gd name="T71" fmla="*/ 0 h 96"/>
                  <a:gd name="T72" fmla="*/ 0 w 68"/>
                  <a:gd name="T73" fmla="*/ 0 h 96"/>
                  <a:gd name="T74" fmla="*/ 0 w 68"/>
                  <a:gd name="T75" fmla="*/ 0 h 96"/>
                  <a:gd name="T76" fmla="*/ 0 w 68"/>
                  <a:gd name="T77" fmla="*/ 0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68" h="96">
                    <a:moveTo>
                      <a:pt x="67" y="16"/>
                    </a:moveTo>
                    <a:lnTo>
                      <a:pt x="68" y="27"/>
                    </a:lnTo>
                    <a:lnTo>
                      <a:pt x="68" y="36"/>
                    </a:lnTo>
                    <a:lnTo>
                      <a:pt x="67" y="45"/>
                    </a:lnTo>
                    <a:lnTo>
                      <a:pt x="64" y="53"/>
                    </a:lnTo>
                    <a:lnTo>
                      <a:pt x="61" y="61"/>
                    </a:lnTo>
                    <a:lnTo>
                      <a:pt x="57" y="69"/>
                    </a:lnTo>
                    <a:lnTo>
                      <a:pt x="53" y="76"/>
                    </a:lnTo>
                    <a:lnTo>
                      <a:pt x="48" y="82"/>
                    </a:lnTo>
                    <a:lnTo>
                      <a:pt x="42" y="86"/>
                    </a:lnTo>
                    <a:lnTo>
                      <a:pt x="36" y="90"/>
                    </a:lnTo>
                    <a:lnTo>
                      <a:pt x="31" y="93"/>
                    </a:lnTo>
                    <a:lnTo>
                      <a:pt x="25" y="95"/>
                    </a:lnTo>
                    <a:lnTo>
                      <a:pt x="20" y="96"/>
                    </a:lnTo>
                    <a:lnTo>
                      <a:pt x="14" y="96"/>
                    </a:lnTo>
                    <a:lnTo>
                      <a:pt x="10" y="94"/>
                    </a:lnTo>
                    <a:lnTo>
                      <a:pt x="5" y="91"/>
                    </a:lnTo>
                    <a:lnTo>
                      <a:pt x="3" y="88"/>
                    </a:lnTo>
                    <a:lnTo>
                      <a:pt x="1" y="86"/>
                    </a:lnTo>
                    <a:lnTo>
                      <a:pt x="1" y="83"/>
                    </a:lnTo>
                    <a:lnTo>
                      <a:pt x="0" y="79"/>
                    </a:lnTo>
                    <a:lnTo>
                      <a:pt x="1" y="71"/>
                    </a:lnTo>
                    <a:lnTo>
                      <a:pt x="3" y="62"/>
                    </a:lnTo>
                    <a:lnTo>
                      <a:pt x="8" y="52"/>
                    </a:lnTo>
                    <a:lnTo>
                      <a:pt x="12" y="43"/>
                    </a:lnTo>
                    <a:lnTo>
                      <a:pt x="18" y="33"/>
                    </a:lnTo>
                    <a:lnTo>
                      <a:pt x="23" y="25"/>
                    </a:lnTo>
                    <a:lnTo>
                      <a:pt x="30" y="16"/>
                    </a:lnTo>
                    <a:lnTo>
                      <a:pt x="36" y="9"/>
                    </a:lnTo>
                    <a:lnTo>
                      <a:pt x="43" y="4"/>
                    </a:lnTo>
                    <a:lnTo>
                      <a:pt x="50" y="1"/>
                    </a:lnTo>
                    <a:lnTo>
                      <a:pt x="53" y="0"/>
                    </a:lnTo>
                    <a:lnTo>
                      <a:pt x="55" y="0"/>
                    </a:lnTo>
                    <a:lnTo>
                      <a:pt x="58" y="1"/>
                    </a:lnTo>
                    <a:lnTo>
                      <a:pt x="60" y="3"/>
                    </a:lnTo>
                    <a:lnTo>
                      <a:pt x="62" y="5"/>
                    </a:lnTo>
                    <a:lnTo>
                      <a:pt x="64" y="8"/>
                    </a:lnTo>
                    <a:lnTo>
                      <a:pt x="66" y="12"/>
                    </a:lnTo>
                    <a:lnTo>
                      <a:pt x="67" y="16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71" name="Freeform 466">
                <a:extLst>
                  <a:ext uri="{FF2B5EF4-FFF2-40B4-BE49-F238E27FC236}">
                    <a16:creationId xmlns:a16="http://schemas.microsoft.com/office/drawing/2014/main" id="{56FFF641-E9A9-4787-92AC-30CD69719E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7" y="1446"/>
                <a:ext cx="3" cy="5"/>
              </a:xfrm>
              <a:custGeom>
                <a:avLst/>
                <a:gdLst>
                  <a:gd name="T0" fmla="*/ 0 w 67"/>
                  <a:gd name="T1" fmla="*/ 0 h 96"/>
                  <a:gd name="T2" fmla="*/ 0 w 67"/>
                  <a:gd name="T3" fmla="*/ 0 h 96"/>
                  <a:gd name="T4" fmla="*/ 0 w 67"/>
                  <a:gd name="T5" fmla="*/ 0 h 96"/>
                  <a:gd name="T6" fmla="*/ 0 w 67"/>
                  <a:gd name="T7" fmla="*/ 0 h 96"/>
                  <a:gd name="T8" fmla="*/ 0 w 67"/>
                  <a:gd name="T9" fmla="*/ 0 h 96"/>
                  <a:gd name="T10" fmla="*/ 0 w 67"/>
                  <a:gd name="T11" fmla="*/ 0 h 96"/>
                  <a:gd name="T12" fmla="*/ 0 w 67"/>
                  <a:gd name="T13" fmla="*/ 0 h 96"/>
                  <a:gd name="T14" fmla="*/ 0 w 67"/>
                  <a:gd name="T15" fmla="*/ 0 h 96"/>
                  <a:gd name="T16" fmla="*/ 0 w 67"/>
                  <a:gd name="T17" fmla="*/ 0 h 96"/>
                  <a:gd name="T18" fmla="*/ 0 w 67"/>
                  <a:gd name="T19" fmla="*/ 0 h 96"/>
                  <a:gd name="T20" fmla="*/ 0 w 67"/>
                  <a:gd name="T21" fmla="*/ 0 h 96"/>
                  <a:gd name="T22" fmla="*/ 0 w 67"/>
                  <a:gd name="T23" fmla="*/ 0 h 96"/>
                  <a:gd name="T24" fmla="*/ 0 w 67"/>
                  <a:gd name="T25" fmla="*/ 0 h 96"/>
                  <a:gd name="T26" fmla="*/ 0 w 67"/>
                  <a:gd name="T27" fmla="*/ 0 h 96"/>
                  <a:gd name="T28" fmla="*/ 0 w 67"/>
                  <a:gd name="T29" fmla="*/ 0 h 96"/>
                  <a:gd name="T30" fmla="*/ 0 w 67"/>
                  <a:gd name="T31" fmla="*/ 0 h 96"/>
                  <a:gd name="T32" fmla="*/ 0 w 67"/>
                  <a:gd name="T33" fmla="*/ 0 h 96"/>
                  <a:gd name="T34" fmla="*/ 0 w 67"/>
                  <a:gd name="T35" fmla="*/ 0 h 96"/>
                  <a:gd name="T36" fmla="*/ 0 w 67"/>
                  <a:gd name="T37" fmla="*/ 0 h 96"/>
                  <a:gd name="T38" fmla="*/ 0 w 67"/>
                  <a:gd name="T39" fmla="*/ 0 h 96"/>
                  <a:gd name="T40" fmla="*/ 0 w 67"/>
                  <a:gd name="T41" fmla="*/ 0 h 96"/>
                  <a:gd name="T42" fmla="*/ 0 w 67"/>
                  <a:gd name="T43" fmla="*/ 0 h 96"/>
                  <a:gd name="T44" fmla="*/ 0 w 67"/>
                  <a:gd name="T45" fmla="*/ 0 h 96"/>
                  <a:gd name="T46" fmla="*/ 0 w 67"/>
                  <a:gd name="T47" fmla="*/ 0 h 96"/>
                  <a:gd name="T48" fmla="*/ 0 w 67"/>
                  <a:gd name="T49" fmla="*/ 0 h 96"/>
                  <a:gd name="T50" fmla="*/ 0 w 67"/>
                  <a:gd name="T51" fmla="*/ 0 h 96"/>
                  <a:gd name="T52" fmla="*/ 0 w 67"/>
                  <a:gd name="T53" fmla="*/ 0 h 96"/>
                  <a:gd name="T54" fmla="*/ 0 w 67"/>
                  <a:gd name="T55" fmla="*/ 0 h 96"/>
                  <a:gd name="T56" fmla="*/ 0 w 67"/>
                  <a:gd name="T57" fmla="*/ 0 h 96"/>
                  <a:gd name="T58" fmla="*/ 0 w 67"/>
                  <a:gd name="T59" fmla="*/ 0 h 96"/>
                  <a:gd name="T60" fmla="*/ 0 w 67"/>
                  <a:gd name="T61" fmla="*/ 0 h 96"/>
                  <a:gd name="T62" fmla="*/ 0 w 67"/>
                  <a:gd name="T63" fmla="*/ 0 h 96"/>
                  <a:gd name="T64" fmla="*/ 0 w 67"/>
                  <a:gd name="T65" fmla="*/ 0 h 96"/>
                  <a:gd name="T66" fmla="*/ 0 w 67"/>
                  <a:gd name="T67" fmla="*/ 0 h 96"/>
                  <a:gd name="T68" fmla="*/ 0 w 67"/>
                  <a:gd name="T69" fmla="*/ 0 h 96"/>
                  <a:gd name="T70" fmla="*/ 0 w 67"/>
                  <a:gd name="T71" fmla="*/ 0 h 96"/>
                  <a:gd name="T72" fmla="*/ 0 w 67"/>
                  <a:gd name="T73" fmla="*/ 0 h 96"/>
                  <a:gd name="T74" fmla="*/ 0 w 67"/>
                  <a:gd name="T75" fmla="*/ 0 h 96"/>
                  <a:gd name="T76" fmla="*/ 0 w 67"/>
                  <a:gd name="T77" fmla="*/ 0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67" h="96">
                    <a:moveTo>
                      <a:pt x="66" y="16"/>
                    </a:moveTo>
                    <a:lnTo>
                      <a:pt x="67" y="27"/>
                    </a:lnTo>
                    <a:lnTo>
                      <a:pt x="67" y="36"/>
                    </a:lnTo>
                    <a:lnTo>
                      <a:pt x="65" y="45"/>
                    </a:lnTo>
                    <a:lnTo>
                      <a:pt x="63" y="53"/>
                    </a:lnTo>
                    <a:lnTo>
                      <a:pt x="60" y="61"/>
                    </a:lnTo>
                    <a:lnTo>
                      <a:pt x="56" y="68"/>
                    </a:lnTo>
                    <a:lnTo>
                      <a:pt x="52" y="76"/>
                    </a:lnTo>
                    <a:lnTo>
                      <a:pt x="47" y="82"/>
                    </a:lnTo>
                    <a:lnTo>
                      <a:pt x="40" y="86"/>
                    </a:lnTo>
                    <a:lnTo>
                      <a:pt x="35" y="90"/>
                    </a:lnTo>
                    <a:lnTo>
                      <a:pt x="29" y="93"/>
                    </a:lnTo>
                    <a:lnTo>
                      <a:pt x="24" y="95"/>
                    </a:lnTo>
                    <a:lnTo>
                      <a:pt x="18" y="96"/>
                    </a:lnTo>
                    <a:lnTo>
                      <a:pt x="13" y="96"/>
                    </a:lnTo>
                    <a:lnTo>
                      <a:pt x="8" y="94"/>
                    </a:lnTo>
                    <a:lnTo>
                      <a:pt x="4" y="91"/>
                    </a:lnTo>
                    <a:lnTo>
                      <a:pt x="2" y="88"/>
                    </a:lnTo>
                    <a:lnTo>
                      <a:pt x="1" y="86"/>
                    </a:lnTo>
                    <a:lnTo>
                      <a:pt x="0" y="83"/>
                    </a:lnTo>
                    <a:lnTo>
                      <a:pt x="0" y="79"/>
                    </a:lnTo>
                    <a:lnTo>
                      <a:pt x="1" y="71"/>
                    </a:lnTo>
                    <a:lnTo>
                      <a:pt x="3" y="62"/>
                    </a:lnTo>
                    <a:lnTo>
                      <a:pt x="6" y="52"/>
                    </a:lnTo>
                    <a:lnTo>
                      <a:pt x="11" y="43"/>
                    </a:lnTo>
                    <a:lnTo>
                      <a:pt x="16" y="33"/>
                    </a:lnTo>
                    <a:lnTo>
                      <a:pt x="22" y="24"/>
                    </a:lnTo>
                    <a:lnTo>
                      <a:pt x="28" y="16"/>
                    </a:lnTo>
                    <a:lnTo>
                      <a:pt x="35" y="9"/>
                    </a:lnTo>
                    <a:lnTo>
                      <a:pt x="41" y="4"/>
                    </a:lnTo>
                    <a:lnTo>
                      <a:pt x="48" y="1"/>
                    </a:lnTo>
                    <a:lnTo>
                      <a:pt x="51" y="0"/>
                    </a:lnTo>
                    <a:lnTo>
                      <a:pt x="54" y="0"/>
                    </a:lnTo>
                    <a:lnTo>
                      <a:pt x="56" y="1"/>
                    </a:lnTo>
                    <a:lnTo>
                      <a:pt x="59" y="3"/>
                    </a:lnTo>
                    <a:lnTo>
                      <a:pt x="61" y="5"/>
                    </a:lnTo>
                    <a:lnTo>
                      <a:pt x="63" y="8"/>
                    </a:lnTo>
                    <a:lnTo>
                      <a:pt x="64" y="12"/>
                    </a:lnTo>
                    <a:lnTo>
                      <a:pt x="66" y="16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72" name="Freeform 467">
                <a:extLst>
                  <a:ext uri="{FF2B5EF4-FFF2-40B4-BE49-F238E27FC236}">
                    <a16:creationId xmlns:a16="http://schemas.microsoft.com/office/drawing/2014/main" id="{AA3E5EB3-6D93-4C58-94E9-591253B70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1" y="1410"/>
                <a:ext cx="3" cy="5"/>
              </a:xfrm>
              <a:custGeom>
                <a:avLst/>
                <a:gdLst>
                  <a:gd name="T0" fmla="*/ 0 w 68"/>
                  <a:gd name="T1" fmla="*/ 0 h 95"/>
                  <a:gd name="T2" fmla="*/ 0 w 68"/>
                  <a:gd name="T3" fmla="*/ 0 h 95"/>
                  <a:gd name="T4" fmla="*/ 0 w 68"/>
                  <a:gd name="T5" fmla="*/ 0 h 95"/>
                  <a:gd name="T6" fmla="*/ 0 w 68"/>
                  <a:gd name="T7" fmla="*/ 0 h 95"/>
                  <a:gd name="T8" fmla="*/ 0 w 68"/>
                  <a:gd name="T9" fmla="*/ 0 h 95"/>
                  <a:gd name="T10" fmla="*/ 0 w 68"/>
                  <a:gd name="T11" fmla="*/ 0 h 95"/>
                  <a:gd name="T12" fmla="*/ 0 w 68"/>
                  <a:gd name="T13" fmla="*/ 0 h 95"/>
                  <a:gd name="T14" fmla="*/ 0 w 68"/>
                  <a:gd name="T15" fmla="*/ 0 h 95"/>
                  <a:gd name="T16" fmla="*/ 0 w 68"/>
                  <a:gd name="T17" fmla="*/ 0 h 95"/>
                  <a:gd name="T18" fmla="*/ 0 w 68"/>
                  <a:gd name="T19" fmla="*/ 0 h 95"/>
                  <a:gd name="T20" fmla="*/ 0 w 68"/>
                  <a:gd name="T21" fmla="*/ 0 h 95"/>
                  <a:gd name="T22" fmla="*/ 0 w 68"/>
                  <a:gd name="T23" fmla="*/ 0 h 95"/>
                  <a:gd name="T24" fmla="*/ 0 w 68"/>
                  <a:gd name="T25" fmla="*/ 0 h 95"/>
                  <a:gd name="T26" fmla="*/ 0 w 68"/>
                  <a:gd name="T27" fmla="*/ 0 h 95"/>
                  <a:gd name="T28" fmla="*/ 0 w 68"/>
                  <a:gd name="T29" fmla="*/ 0 h 95"/>
                  <a:gd name="T30" fmla="*/ 0 w 68"/>
                  <a:gd name="T31" fmla="*/ 0 h 95"/>
                  <a:gd name="T32" fmla="*/ 0 w 68"/>
                  <a:gd name="T33" fmla="*/ 0 h 95"/>
                  <a:gd name="T34" fmla="*/ 0 w 68"/>
                  <a:gd name="T35" fmla="*/ 0 h 95"/>
                  <a:gd name="T36" fmla="*/ 0 w 68"/>
                  <a:gd name="T37" fmla="*/ 0 h 95"/>
                  <a:gd name="T38" fmla="*/ 0 w 68"/>
                  <a:gd name="T39" fmla="*/ 0 h 95"/>
                  <a:gd name="T40" fmla="*/ 0 w 68"/>
                  <a:gd name="T41" fmla="*/ 0 h 95"/>
                  <a:gd name="T42" fmla="*/ 0 w 68"/>
                  <a:gd name="T43" fmla="*/ 0 h 95"/>
                  <a:gd name="T44" fmla="*/ 0 w 68"/>
                  <a:gd name="T45" fmla="*/ 0 h 95"/>
                  <a:gd name="T46" fmla="*/ 0 w 68"/>
                  <a:gd name="T47" fmla="*/ 0 h 95"/>
                  <a:gd name="T48" fmla="*/ 0 w 68"/>
                  <a:gd name="T49" fmla="*/ 0 h 95"/>
                  <a:gd name="T50" fmla="*/ 0 w 68"/>
                  <a:gd name="T51" fmla="*/ 0 h 95"/>
                  <a:gd name="T52" fmla="*/ 0 w 68"/>
                  <a:gd name="T53" fmla="*/ 0 h 95"/>
                  <a:gd name="T54" fmla="*/ 0 w 68"/>
                  <a:gd name="T55" fmla="*/ 0 h 95"/>
                  <a:gd name="T56" fmla="*/ 0 w 68"/>
                  <a:gd name="T57" fmla="*/ 0 h 95"/>
                  <a:gd name="T58" fmla="*/ 0 w 68"/>
                  <a:gd name="T59" fmla="*/ 0 h 95"/>
                  <a:gd name="T60" fmla="*/ 0 w 68"/>
                  <a:gd name="T61" fmla="*/ 0 h 95"/>
                  <a:gd name="T62" fmla="*/ 0 w 68"/>
                  <a:gd name="T63" fmla="*/ 0 h 95"/>
                  <a:gd name="T64" fmla="*/ 0 w 68"/>
                  <a:gd name="T65" fmla="*/ 0 h 95"/>
                  <a:gd name="T66" fmla="*/ 0 w 68"/>
                  <a:gd name="T67" fmla="*/ 0 h 95"/>
                  <a:gd name="T68" fmla="*/ 0 w 68"/>
                  <a:gd name="T69" fmla="*/ 0 h 95"/>
                  <a:gd name="T70" fmla="*/ 0 w 68"/>
                  <a:gd name="T71" fmla="*/ 0 h 95"/>
                  <a:gd name="T72" fmla="*/ 0 w 68"/>
                  <a:gd name="T73" fmla="*/ 0 h 95"/>
                  <a:gd name="T74" fmla="*/ 0 w 68"/>
                  <a:gd name="T75" fmla="*/ 0 h 95"/>
                  <a:gd name="T76" fmla="*/ 0 w 68"/>
                  <a:gd name="T77" fmla="*/ 0 h 9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68" h="95">
                    <a:moveTo>
                      <a:pt x="67" y="17"/>
                    </a:moveTo>
                    <a:lnTo>
                      <a:pt x="68" y="26"/>
                    </a:lnTo>
                    <a:lnTo>
                      <a:pt x="68" y="35"/>
                    </a:lnTo>
                    <a:lnTo>
                      <a:pt x="66" y="44"/>
                    </a:lnTo>
                    <a:lnTo>
                      <a:pt x="63" y="53"/>
                    </a:lnTo>
                    <a:lnTo>
                      <a:pt x="60" y="61"/>
                    </a:lnTo>
                    <a:lnTo>
                      <a:pt x="56" y="69"/>
                    </a:lnTo>
                    <a:lnTo>
                      <a:pt x="52" y="75"/>
                    </a:lnTo>
                    <a:lnTo>
                      <a:pt x="47" y="81"/>
                    </a:lnTo>
                    <a:lnTo>
                      <a:pt x="42" y="86"/>
                    </a:lnTo>
                    <a:lnTo>
                      <a:pt x="36" y="90"/>
                    </a:lnTo>
                    <a:lnTo>
                      <a:pt x="30" y="93"/>
                    </a:lnTo>
                    <a:lnTo>
                      <a:pt x="25" y="95"/>
                    </a:lnTo>
                    <a:lnTo>
                      <a:pt x="18" y="95"/>
                    </a:lnTo>
                    <a:lnTo>
                      <a:pt x="13" y="95"/>
                    </a:lnTo>
                    <a:lnTo>
                      <a:pt x="8" y="93"/>
                    </a:lnTo>
                    <a:lnTo>
                      <a:pt x="4" y="90"/>
                    </a:lnTo>
                    <a:lnTo>
                      <a:pt x="2" y="88"/>
                    </a:lnTo>
                    <a:lnTo>
                      <a:pt x="1" y="85"/>
                    </a:lnTo>
                    <a:lnTo>
                      <a:pt x="1" y="82"/>
                    </a:lnTo>
                    <a:lnTo>
                      <a:pt x="0" y="79"/>
                    </a:lnTo>
                    <a:lnTo>
                      <a:pt x="1" y="71"/>
                    </a:lnTo>
                    <a:lnTo>
                      <a:pt x="3" y="62"/>
                    </a:lnTo>
                    <a:lnTo>
                      <a:pt x="7" y="52"/>
                    </a:lnTo>
                    <a:lnTo>
                      <a:pt x="11" y="42"/>
                    </a:lnTo>
                    <a:lnTo>
                      <a:pt x="16" y="33"/>
                    </a:lnTo>
                    <a:lnTo>
                      <a:pt x="23" y="24"/>
                    </a:lnTo>
                    <a:lnTo>
                      <a:pt x="29" y="16"/>
                    </a:lnTo>
                    <a:lnTo>
                      <a:pt x="36" y="8"/>
                    </a:lnTo>
                    <a:lnTo>
                      <a:pt x="42" y="3"/>
                    </a:lnTo>
                    <a:lnTo>
                      <a:pt x="48" y="0"/>
                    </a:lnTo>
                    <a:lnTo>
                      <a:pt x="51" y="0"/>
                    </a:lnTo>
                    <a:lnTo>
                      <a:pt x="54" y="0"/>
                    </a:lnTo>
                    <a:lnTo>
                      <a:pt x="57" y="0"/>
                    </a:lnTo>
                    <a:lnTo>
                      <a:pt x="59" y="2"/>
                    </a:lnTo>
                    <a:lnTo>
                      <a:pt x="61" y="4"/>
                    </a:lnTo>
                    <a:lnTo>
                      <a:pt x="63" y="7"/>
                    </a:lnTo>
                    <a:lnTo>
                      <a:pt x="66" y="12"/>
                    </a:lnTo>
                    <a:lnTo>
                      <a:pt x="67" y="17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73" name="Freeform 468">
                <a:extLst>
                  <a:ext uri="{FF2B5EF4-FFF2-40B4-BE49-F238E27FC236}">
                    <a16:creationId xmlns:a16="http://schemas.microsoft.com/office/drawing/2014/main" id="{29BF4BA4-67F9-4984-A8E1-998C85815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1" y="1431"/>
                <a:ext cx="4" cy="5"/>
              </a:xfrm>
              <a:custGeom>
                <a:avLst/>
                <a:gdLst>
                  <a:gd name="T0" fmla="*/ 0 w 67"/>
                  <a:gd name="T1" fmla="*/ 0 h 96"/>
                  <a:gd name="T2" fmla="*/ 0 w 67"/>
                  <a:gd name="T3" fmla="*/ 0 h 96"/>
                  <a:gd name="T4" fmla="*/ 0 w 67"/>
                  <a:gd name="T5" fmla="*/ 0 h 96"/>
                  <a:gd name="T6" fmla="*/ 0 w 67"/>
                  <a:gd name="T7" fmla="*/ 0 h 96"/>
                  <a:gd name="T8" fmla="*/ 0 w 67"/>
                  <a:gd name="T9" fmla="*/ 0 h 96"/>
                  <a:gd name="T10" fmla="*/ 0 w 67"/>
                  <a:gd name="T11" fmla="*/ 0 h 96"/>
                  <a:gd name="T12" fmla="*/ 0 w 67"/>
                  <a:gd name="T13" fmla="*/ 0 h 96"/>
                  <a:gd name="T14" fmla="*/ 0 w 67"/>
                  <a:gd name="T15" fmla="*/ 0 h 96"/>
                  <a:gd name="T16" fmla="*/ 0 w 67"/>
                  <a:gd name="T17" fmla="*/ 0 h 96"/>
                  <a:gd name="T18" fmla="*/ 0 w 67"/>
                  <a:gd name="T19" fmla="*/ 0 h 96"/>
                  <a:gd name="T20" fmla="*/ 0 w 67"/>
                  <a:gd name="T21" fmla="*/ 0 h 96"/>
                  <a:gd name="T22" fmla="*/ 0 w 67"/>
                  <a:gd name="T23" fmla="*/ 0 h 96"/>
                  <a:gd name="T24" fmla="*/ 0 w 67"/>
                  <a:gd name="T25" fmla="*/ 0 h 96"/>
                  <a:gd name="T26" fmla="*/ 0 w 67"/>
                  <a:gd name="T27" fmla="*/ 0 h 96"/>
                  <a:gd name="T28" fmla="*/ 0 w 67"/>
                  <a:gd name="T29" fmla="*/ 0 h 96"/>
                  <a:gd name="T30" fmla="*/ 0 w 67"/>
                  <a:gd name="T31" fmla="*/ 0 h 96"/>
                  <a:gd name="T32" fmla="*/ 0 w 67"/>
                  <a:gd name="T33" fmla="*/ 0 h 96"/>
                  <a:gd name="T34" fmla="*/ 0 w 67"/>
                  <a:gd name="T35" fmla="*/ 0 h 96"/>
                  <a:gd name="T36" fmla="*/ 0 w 67"/>
                  <a:gd name="T37" fmla="*/ 0 h 96"/>
                  <a:gd name="T38" fmla="*/ 0 w 67"/>
                  <a:gd name="T39" fmla="*/ 0 h 96"/>
                  <a:gd name="T40" fmla="*/ 0 w 67"/>
                  <a:gd name="T41" fmla="*/ 0 h 96"/>
                  <a:gd name="T42" fmla="*/ 0 w 67"/>
                  <a:gd name="T43" fmla="*/ 0 h 96"/>
                  <a:gd name="T44" fmla="*/ 0 w 67"/>
                  <a:gd name="T45" fmla="*/ 0 h 96"/>
                  <a:gd name="T46" fmla="*/ 0 w 67"/>
                  <a:gd name="T47" fmla="*/ 0 h 96"/>
                  <a:gd name="T48" fmla="*/ 0 w 67"/>
                  <a:gd name="T49" fmla="*/ 0 h 96"/>
                  <a:gd name="T50" fmla="*/ 0 w 67"/>
                  <a:gd name="T51" fmla="*/ 0 h 96"/>
                  <a:gd name="T52" fmla="*/ 0 w 67"/>
                  <a:gd name="T53" fmla="*/ 0 h 96"/>
                  <a:gd name="T54" fmla="*/ 0 w 67"/>
                  <a:gd name="T55" fmla="*/ 0 h 96"/>
                  <a:gd name="T56" fmla="*/ 0 w 67"/>
                  <a:gd name="T57" fmla="*/ 0 h 96"/>
                  <a:gd name="T58" fmla="*/ 0 w 67"/>
                  <a:gd name="T59" fmla="*/ 0 h 96"/>
                  <a:gd name="T60" fmla="*/ 0 w 67"/>
                  <a:gd name="T61" fmla="*/ 0 h 96"/>
                  <a:gd name="T62" fmla="*/ 0 w 67"/>
                  <a:gd name="T63" fmla="*/ 0 h 96"/>
                  <a:gd name="T64" fmla="*/ 0 w 67"/>
                  <a:gd name="T65" fmla="*/ 0 h 96"/>
                  <a:gd name="T66" fmla="*/ 0 w 67"/>
                  <a:gd name="T67" fmla="*/ 0 h 96"/>
                  <a:gd name="T68" fmla="*/ 0 w 67"/>
                  <a:gd name="T69" fmla="*/ 0 h 96"/>
                  <a:gd name="T70" fmla="*/ 0 w 67"/>
                  <a:gd name="T71" fmla="*/ 0 h 96"/>
                  <a:gd name="T72" fmla="*/ 0 w 67"/>
                  <a:gd name="T73" fmla="*/ 0 h 96"/>
                  <a:gd name="T74" fmla="*/ 0 w 67"/>
                  <a:gd name="T75" fmla="*/ 0 h 96"/>
                  <a:gd name="T76" fmla="*/ 0 w 67"/>
                  <a:gd name="T77" fmla="*/ 0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67" h="96">
                    <a:moveTo>
                      <a:pt x="66" y="17"/>
                    </a:moveTo>
                    <a:lnTo>
                      <a:pt x="67" y="26"/>
                    </a:lnTo>
                    <a:lnTo>
                      <a:pt x="67" y="36"/>
                    </a:lnTo>
                    <a:lnTo>
                      <a:pt x="65" y="44"/>
                    </a:lnTo>
                    <a:lnTo>
                      <a:pt x="63" y="54"/>
                    </a:lnTo>
                    <a:lnTo>
                      <a:pt x="60" y="62"/>
                    </a:lnTo>
                    <a:lnTo>
                      <a:pt x="56" y="69"/>
                    </a:lnTo>
                    <a:lnTo>
                      <a:pt x="52" y="75"/>
                    </a:lnTo>
                    <a:lnTo>
                      <a:pt x="47" y="81"/>
                    </a:lnTo>
                    <a:lnTo>
                      <a:pt x="41" y="86"/>
                    </a:lnTo>
                    <a:lnTo>
                      <a:pt x="35" y="90"/>
                    </a:lnTo>
                    <a:lnTo>
                      <a:pt x="29" y="93"/>
                    </a:lnTo>
                    <a:lnTo>
                      <a:pt x="24" y="95"/>
                    </a:lnTo>
                    <a:lnTo>
                      <a:pt x="18" y="96"/>
                    </a:lnTo>
                    <a:lnTo>
                      <a:pt x="13" y="95"/>
                    </a:lnTo>
                    <a:lnTo>
                      <a:pt x="8" y="93"/>
                    </a:lnTo>
                    <a:lnTo>
                      <a:pt x="4" y="90"/>
                    </a:lnTo>
                    <a:lnTo>
                      <a:pt x="2" y="88"/>
                    </a:lnTo>
                    <a:lnTo>
                      <a:pt x="1" y="85"/>
                    </a:lnTo>
                    <a:lnTo>
                      <a:pt x="0" y="82"/>
                    </a:lnTo>
                    <a:lnTo>
                      <a:pt x="0" y="79"/>
                    </a:lnTo>
                    <a:lnTo>
                      <a:pt x="1" y="71"/>
                    </a:lnTo>
                    <a:lnTo>
                      <a:pt x="3" y="62"/>
                    </a:lnTo>
                    <a:lnTo>
                      <a:pt x="6" y="52"/>
                    </a:lnTo>
                    <a:lnTo>
                      <a:pt x="11" y="42"/>
                    </a:lnTo>
                    <a:lnTo>
                      <a:pt x="16" y="33"/>
                    </a:lnTo>
                    <a:lnTo>
                      <a:pt x="22" y="24"/>
                    </a:lnTo>
                    <a:lnTo>
                      <a:pt x="28" y="16"/>
                    </a:lnTo>
                    <a:lnTo>
                      <a:pt x="35" y="10"/>
                    </a:lnTo>
                    <a:lnTo>
                      <a:pt x="42" y="4"/>
                    </a:lnTo>
                    <a:lnTo>
                      <a:pt x="48" y="1"/>
                    </a:lnTo>
                    <a:lnTo>
                      <a:pt x="51" y="0"/>
                    </a:lnTo>
                    <a:lnTo>
                      <a:pt x="54" y="0"/>
                    </a:lnTo>
                    <a:lnTo>
                      <a:pt x="56" y="1"/>
                    </a:lnTo>
                    <a:lnTo>
                      <a:pt x="59" y="2"/>
                    </a:lnTo>
                    <a:lnTo>
                      <a:pt x="61" y="4"/>
                    </a:lnTo>
                    <a:lnTo>
                      <a:pt x="63" y="7"/>
                    </a:lnTo>
                    <a:lnTo>
                      <a:pt x="64" y="12"/>
                    </a:lnTo>
                    <a:lnTo>
                      <a:pt x="66" y="17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74" name="Freeform 469">
                <a:extLst>
                  <a:ext uri="{FF2B5EF4-FFF2-40B4-BE49-F238E27FC236}">
                    <a16:creationId xmlns:a16="http://schemas.microsoft.com/office/drawing/2014/main" id="{14336F7A-EBB5-4405-85AD-B7DD29EE8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6" y="1523"/>
                <a:ext cx="4" cy="6"/>
              </a:xfrm>
              <a:custGeom>
                <a:avLst/>
                <a:gdLst>
                  <a:gd name="T0" fmla="*/ 0 w 86"/>
                  <a:gd name="T1" fmla="*/ 0 h 115"/>
                  <a:gd name="T2" fmla="*/ 0 w 86"/>
                  <a:gd name="T3" fmla="*/ 0 h 115"/>
                  <a:gd name="T4" fmla="*/ 0 w 86"/>
                  <a:gd name="T5" fmla="*/ 0 h 115"/>
                  <a:gd name="T6" fmla="*/ 0 w 86"/>
                  <a:gd name="T7" fmla="*/ 0 h 115"/>
                  <a:gd name="T8" fmla="*/ 0 w 86"/>
                  <a:gd name="T9" fmla="*/ 0 h 115"/>
                  <a:gd name="T10" fmla="*/ 0 w 86"/>
                  <a:gd name="T11" fmla="*/ 0 h 115"/>
                  <a:gd name="T12" fmla="*/ 0 w 86"/>
                  <a:gd name="T13" fmla="*/ 0 h 115"/>
                  <a:gd name="T14" fmla="*/ 0 w 86"/>
                  <a:gd name="T15" fmla="*/ 0 h 115"/>
                  <a:gd name="T16" fmla="*/ 0 w 86"/>
                  <a:gd name="T17" fmla="*/ 0 h 115"/>
                  <a:gd name="T18" fmla="*/ 0 w 86"/>
                  <a:gd name="T19" fmla="*/ 0 h 115"/>
                  <a:gd name="T20" fmla="*/ 0 w 86"/>
                  <a:gd name="T21" fmla="*/ 0 h 115"/>
                  <a:gd name="T22" fmla="*/ 0 w 86"/>
                  <a:gd name="T23" fmla="*/ 0 h 115"/>
                  <a:gd name="T24" fmla="*/ 0 w 86"/>
                  <a:gd name="T25" fmla="*/ 0 h 115"/>
                  <a:gd name="T26" fmla="*/ 0 w 86"/>
                  <a:gd name="T27" fmla="*/ 0 h 115"/>
                  <a:gd name="T28" fmla="*/ 0 w 86"/>
                  <a:gd name="T29" fmla="*/ 0 h 115"/>
                  <a:gd name="T30" fmla="*/ 0 w 86"/>
                  <a:gd name="T31" fmla="*/ 0 h 115"/>
                  <a:gd name="T32" fmla="*/ 0 w 86"/>
                  <a:gd name="T33" fmla="*/ 0 h 115"/>
                  <a:gd name="T34" fmla="*/ 0 w 86"/>
                  <a:gd name="T35" fmla="*/ 0 h 115"/>
                  <a:gd name="T36" fmla="*/ 0 w 86"/>
                  <a:gd name="T37" fmla="*/ 0 h 115"/>
                  <a:gd name="T38" fmla="*/ 0 w 86"/>
                  <a:gd name="T39" fmla="*/ 0 h 115"/>
                  <a:gd name="T40" fmla="*/ 0 w 86"/>
                  <a:gd name="T41" fmla="*/ 0 h 115"/>
                  <a:gd name="T42" fmla="*/ 0 w 86"/>
                  <a:gd name="T43" fmla="*/ 0 h 115"/>
                  <a:gd name="T44" fmla="*/ 0 w 86"/>
                  <a:gd name="T45" fmla="*/ 0 h 115"/>
                  <a:gd name="T46" fmla="*/ 0 w 86"/>
                  <a:gd name="T47" fmla="*/ 0 h 115"/>
                  <a:gd name="T48" fmla="*/ 0 w 86"/>
                  <a:gd name="T49" fmla="*/ 0 h 115"/>
                  <a:gd name="T50" fmla="*/ 0 w 86"/>
                  <a:gd name="T51" fmla="*/ 0 h 115"/>
                  <a:gd name="T52" fmla="*/ 0 w 86"/>
                  <a:gd name="T53" fmla="*/ 0 h 115"/>
                  <a:gd name="T54" fmla="*/ 0 w 86"/>
                  <a:gd name="T55" fmla="*/ 0 h 115"/>
                  <a:gd name="T56" fmla="*/ 0 w 86"/>
                  <a:gd name="T57" fmla="*/ 0 h 115"/>
                  <a:gd name="T58" fmla="*/ 0 w 86"/>
                  <a:gd name="T59" fmla="*/ 0 h 115"/>
                  <a:gd name="T60" fmla="*/ 0 w 86"/>
                  <a:gd name="T61" fmla="*/ 0 h 115"/>
                  <a:gd name="T62" fmla="*/ 0 w 86"/>
                  <a:gd name="T63" fmla="*/ 0 h 115"/>
                  <a:gd name="T64" fmla="*/ 0 w 86"/>
                  <a:gd name="T65" fmla="*/ 0 h 115"/>
                  <a:gd name="T66" fmla="*/ 0 w 86"/>
                  <a:gd name="T67" fmla="*/ 0 h 115"/>
                  <a:gd name="T68" fmla="*/ 0 w 86"/>
                  <a:gd name="T69" fmla="*/ 0 h 115"/>
                  <a:gd name="T70" fmla="*/ 0 w 86"/>
                  <a:gd name="T71" fmla="*/ 0 h 115"/>
                  <a:gd name="T72" fmla="*/ 0 w 86"/>
                  <a:gd name="T73" fmla="*/ 0 h 115"/>
                  <a:gd name="T74" fmla="*/ 0 w 86"/>
                  <a:gd name="T75" fmla="*/ 0 h 115"/>
                  <a:gd name="T76" fmla="*/ 0 w 86"/>
                  <a:gd name="T77" fmla="*/ 0 h 11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6" h="115">
                    <a:moveTo>
                      <a:pt x="84" y="22"/>
                    </a:moveTo>
                    <a:lnTo>
                      <a:pt x="86" y="34"/>
                    </a:lnTo>
                    <a:lnTo>
                      <a:pt x="86" y="46"/>
                    </a:lnTo>
                    <a:lnTo>
                      <a:pt x="84" y="56"/>
                    </a:lnTo>
                    <a:lnTo>
                      <a:pt x="82" y="67"/>
                    </a:lnTo>
                    <a:lnTo>
                      <a:pt x="78" y="77"/>
                    </a:lnTo>
                    <a:lnTo>
                      <a:pt x="73" y="85"/>
                    </a:lnTo>
                    <a:lnTo>
                      <a:pt x="67" y="93"/>
                    </a:lnTo>
                    <a:lnTo>
                      <a:pt x="61" y="99"/>
                    </a:lnTo>
                    <a:lnTo>
                      <a:pt x="53" y="105"/>
                    </a:lnTo>
                    <a:lnTo>
                      <a:pt x="46" y="110"/>
                    </a:lnTo>
                    <a:lnTo>
                      <a:pt x="39" y="113"/>
                    </a:lnTo>
                    <a:lnTo>
                      <a:pt x="32" y="115"/>
                    </a:lnTo>
                    <a:lnTo>
                      <a:pt x="25" y="115"/>
                    </a:lnTo>
                    <a:lnTo>
                      <a:pt x="18" y="115"/>
                    </a:lnTo>
                    <a:lnTo>
                      <a:pt x="11" y="112"/>
                    </a:lnTo>
                    <a:lnTo>
                      <a:pt x="5" y="108"/>
                    </a:lnTo>
                    <a:lnTo>
                      <a:pt x="3" y="104"/>
                    </a:lnTo>
                    <a:lnTo>
                      <a:pt x="1" y="101"/>
                    </a:lnTo>
                    <a:lnTo>
                      <a:pt x="1" y="97"/>
                    </a:lnTo>
                    <a:lnTo>
                      <a:pt x="0" y="93"/>
                    </a:lnTo>
                    <a:lnTo>
                      <a:pt x="1" y="83"/>
                    </a:lnTo>
                    <a:lnTo>
                      <a:pt x="4" y="72"/>
                    </a:lnTo>
                    <a:lnTo>
                      <a:pt x="9" y="60"/>
                    </a:lnTo>
                    <a:lnTo>
                      <a:pt x="15" y="49"/>
                    </a:lnTo>
                    <a:lnTo>
                      <a:pt x="22" y="38"/>
                    </a:lnTo>
                    <a:lnTo>
                      <a:pt x="30" y="27"/>
                    </a:lnTo>
                    <a:lnTo>
                      <a:pt x="38" y="17"/>
                    </a:lnTo>
                    <a:lnTo>
                      <a:pt x="46" y="10"/>
                    </a:lnTo>
                    <a:lnTo>
                      <a:pt x="54" y="4"/>
                    </a:lnTo>
                    <a:lnTo>
                      <a:pt x="62" y="1"/>
                    </a:lnTo>
                    <a:lnTo>
                      <a:pt x="66" y="0"/>
                    </a:lnTo>
                    <a:lnTo>
                      <a:pt x="69" y="1"/>
                    </a:lnTo>
                    <a:lnTo>
                      <a:pt x="73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10"/>
                    </a:lnTo>
                    <a:lnTo>
                      <a:pt x="82" y="15"/>
                    </a:lnTo>
                    <a:lnTo>
                      <a:pt x="84" y="22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75" name="Freeform 470">
                <a:extLst>
                  <a:ext uri="{FF2B5EF4-FFF2-40B4-BE49-F238E27FC236}">
                    <a16:creationId xmlns:a16="http://schemas.microsoft.com/office/drawing/2014/main" id="{D2D76659-D102-47C5-959B-42CB85D5C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3" y="1529"/>
                <a:ext cx="4" cy="5"/>
              </a:xfrm>
              <a:custGeom>
                <a:avLst/>
                <a:gdLst>
                  <a:gd name="T0" fmla="*/ 0 w 67"/>
                  <a:gd name="T1" fmla="*/ 0 h 96"/>
                  <a:gd name="T2" fmla="*/ 0 w 67"/>
                  <a:gd name="T3" fmla="*/ 0 h 96"/>
                  <a:gd name="T4" fmla="*/ 0 w 67"/>
                  <a:gd name="T5" fmla="*/ 0 h 96"/>
                  <a:gd name="T6" fmla="*/ 0 w 67"/>
                  <a:gd name="T7" fmla="*/ 0 h 96"/>
                  <a:gd name="T8" fmla="*/ 0 w 67"/>
                  <a:gd name="T9" fmla="*/ 0 h 96"/>
                  <a:gd name="T10" fmla="*/ 0 w 67"/>
                  <a:gd name="T11" fmla="*/ 0 h 96"/>
                  <a:gd name="T12" fmla="*/ 0 w 67"/>
                  <a:gd name="T13" fmla="*/ 0 h 96"/>
                  <a:gd name="T14" fmla="*/ 0 w 67"/>
                  <a:gd name="T15" fmla="*/ 0 h 96"/>
                  <a:gd name="T16" fmla="*/ 0 w 67"/>
                  <a:gd name="T17" fmla="*/ 0 h 96"/>
                  <a:gd name="T18" fmla="*/ 0 w 67"/>
                  <a:gd name="T19" fmla="*/ 0 h 96"/>
                  <a:gd name="T20" fmla="*/ 0 w 67"/>
                  <a:gd name="T21" fmla="*/ 0 h 96"/>
                  <a:gd name="T22" fmla="*/ 0 w 67"/>
                  <a:gd name="T23" fmla="*/ 0 h 96"/>
                  <a:gd name="T24" fmla="*/ 0 w 67"/>
                  <a:gd name="T25" fmla="*/ 0 h 96"/>
                  <a:gd name="T26" fmla="*/ 0 w 67"/>
                  <a:gd name="T27" fmla="*/ 0 h 96"/>
                  <a:gd name="T28" fmla="*/ 0 w 67"/>
                  <a:gd name="T29" fmla="*/ 0 h 96"/>
                  <a:gd name="T30" fmla="*/ 0 w 67"/>
                  <a:gd name="T31" fmla="*/ 0 h 96"/>
                  <a:gd name="T32" fmla="*/ 0 w 67"/>
                  <a:gd name="T33" fmla="*/ 0 h 96"/>
                  <a:gd name="T34" fmla="*/ 0 w 67"/>
                  <a:gd name="T35" fmla="*/ 0 h 96"/>
                  <a:gd name="T36" fmla="*/ 0 w 67"/>
                  <a:gd name="T37" fmla="*/ 0 h 96"/>
                  <a:gd name="T38" fmla="*/ 0 w 67"/>
                  <a:gd name="T39" fmla="*/ 0 h 96"/>
                  <a:gd name="T40" fmla="*/ 0 w 67"/>
                  <a:gd name="T41" fmla="*/ 0 h 96"/>
                  <a:gd name="T42" fmla="*/ 0 w 67"/>
                  <a:gd name="T43" fmla="*/ 0 h 96"/>
                  <a:gd name="T44" fmla="*/ 0 w 67"/>
                  <a:gd name="T45" fmla="*/ 0 h 96"/>
                  <a:gd name="T46" fmla="*/ 0 w 67"/>
                  <a:gd name="T47" fmla="*/ 0 h 96"/>
                  <a:gd name="T48" fmla="*/ 0 w 67"/>
                  <a:gd name="T49" fmla="*/ 0 h 96"/>
                  <a:gd name="T50" fmla="*/ 0 w 67"/>
                  <a:gd name="T51" fmla="*/ 0 h 96"/>
                  <a:gd name="T52" fmla="*/ 0 w 67"/>
                  <a:gd name="T53" fmla="*/ 0 h 96"/>
                  <a:gd name="T54" fmla="*/ 0 w 67"/>
                  <a:gd name="T55" fmla="*/ 0 h 96"/>
                  <a:gd name="T56" fmla="*/ 0 w 67"/>
                  <a:gd name="T57" fmla="*/ 0 h 96"/>
                  <a:gd name="T58" fmla="*/ 0 w 67"/>
                  <a:gd name="T59" fmla="*/ 0 h 96"/>
                  <a:gd name="T60" fmla="*/ 0 w 67"/>
                  <a:gd name="T61" fmla="*/ 0 h 96"/>
                  <a:gd name="T62" fmla="*/ 0 w 67"/>
                  <a:gd name="T63" fmla="*/ 0 h 96"/>
                  <a:gd name="T64" fmla="*/ 0 w 67"/>
                  <a:gd name="T65" fmla="*/ 0 h 96"/>
                  <a:gd name="T66" fmla="*/ 0 w 67"/>
                  <a:gd name="T67" fmla="*/ 0 h 96"/>
                  <a:gd name="T68" fmla="*/ 0 w 67"/>
                  <a:gd name="T69" fmla="*/ 0 h 96"/>
                  <a:gd name="T70" fmla="*/ 0 w 67"/>
                  <a:gd name="T71" fmla="*/ 0 h 96"/>
                  <a:gd name="T72" fmla="*/ 0 w 67"/>
                  <a:gd name="T73" fmla="*/ 0 h 96"/>
                  <a:gd name="T74" fmla="*/ 0 w 67"/>
                  <a:gd name="T75" fmla="*/ 0 h 96"/>
                  <a:gd name="T76" fmla="*/ 0 w 67"/>
                  <a:gd name="T77" fmla="*/ 0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67" h="96">
                    <a:moveTo>
                      <a:pt x="66" y="16"/>
                    </a:moveTo>
                    <a:lnTo>
                      <a:pt x="67" y="26"/>
                    </a:lnTo>
                    <a:lnTo>
                      <a:pt x="66" y="36"/>
                    </a:lnTo>
                    <a:lnTo>
                      <a:pt x="65" y="45"/>
                    </a:lnTo>
                    <a:lnTo>
                      <a:pt x="63" y="53"/>
                    </a:lnTo>
                    <a:lnTo>
                      <a:pt x="60" y="61"/>
                    </a:lnTo>
                    <a:lnTo>
                      <a:pt x="56" y="68"/>
                    </a:lnTo>
                    <a:lnTo>
                      <a:pt x="52" y="76"/>
                    </a:lnTo>
                    <a:lnTo>
                      <a:pt x="47" y="81"/>
                    </a:lnTo>
                    <a:lnTo>
                      <a:pt x="41" y="86"/>
                    </a:lnTo>
                    <a:lnTo>
                      <a:pt x="36" y="90"/>
                    </a:lnTo>
                    <a:lnTo>
                      <a:pt x="29" y="93"/>
                    </a:lnTo>
                    <a:lnTo>
                      <a:pt x="24" y="95"/>
                    </a:lnTo>
                    <a:lnTo>
                      <a:pt x="18" y="96"/>
                    </a:lnTo>
                    <a:lnTo>
                      <a:pt x="13" y="95"/>
                    </a:lnTo>
                    <a:lnTo>
                      <a:pt x="8" y="94"/>
                    </a:lnTo>
                    <a:lnTo>
                      <a:pt x="4" y="90"/>
                    </a:lnTo>
                    <a:lnTo>
                      <a:pt x="2" y="88"/>
                    </a:lnTo>
                    <a:lnTo>
                      <a:pt x="1" y="85"/>
                    </a:lnTo>
                    <a:lnTo>
                      <a:pt x="0" y="82"/>
                    </a:lnTo>
                    <a:lnTo>
                      <a:pt x="0" y="79"/>
                    </a:lnTo>
                    <a:lnTo>
                      <a:pt x="1" y="70"/>
                    </a:lnTo>
                    <a:lnTo>
                      <a:pt x="3" y="61"/>
                    </a:lnTo>
                    <a:lnTo>
                      <a:pt x="6" y="52"/>
                    </a:lnTo>
                    <a:lnTo>
                      <a:pt x="11" y="43"/>
                    </a:lnTo>
                    <a:lnTo>
                      <a:pt x="16" y="33"/>
                    </a:lnTo>
                    <a:lnTo>
                      <a:pt x="22" y="23"/>
                    </a:lnTo>
                    <a:lnTo>
                      <a:pt x="28" y="15"/>
                    </a:lnTo>
                    <a:lnTo>
                      <a:pt x="36" y="9"/>
                    </a:lnTo>
                    <a:lnTo>
                      <a:pt x="42" y="4"/>
                    </a:lnTo>
                    <a:lnTo>
                      <a:pt x="48" y="1"/>
                    </a:lnTo>
                    <a:lnTo>
                      <a:pt x="51" y="0"/>
                    </a:lnTo>
                    <a:lnTo>
                      <a:pt x="54" y="0"/>
                    </a:lnTo>
                    <a:lnTo>
                      <a:pt x="56" y="1"/>
                    </a:lnTo>
                    <a:lnTo>
                      <a:pt x="59" y="2"/>
                    </a:lnTo>
                    <a:lnTo>
                      <a:pt x="61" y="4"/>
                    </a:lnTo>
                    <a:lnTo>
                      <a:pt x="63" y="7"/>
                    </a:lnTo>
                    <a:lnTo>
                      <a:pt x="64" y="11"/>
                    </a:lnTo>
                    <a:lnTo>
                      <a:pt x="66" y="16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76" name="Freeform 471">
                <a:extLst>
                  <a:ext uri="{FF2B5EF4-FFF2-40B4-BE49-F238E27FC236}">
                    <a16:creationId xmlns:a16="http://schemas.microsoft.com/office/drawing/2014/main" id="{EF728618-1B72-4097-8DAF-4D1B2A83B1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1" y="1529"/>
                <a:ext cx="3" cy="5"/>
              </a:xfrm>
              <a:custGeom>
                <a:avLst/>
                <a:gdLst>
                  <a:gd name="T0" fmla="*/ 0 w 68"/>
                  <a:gd name="T1" fmla="*/ 0 h 96"/>
                  <a:gd name="T2" fmla="*/ 0 w 68"/>
                  <a:gd name="T3" fmla="*/ 0 h 96"/>
                  <a:gd name="T4" fmla="*/ 0 w 68"/>
                  <a:gd name="T5" fmla="*/ 0 h 96"/>
                  <a:gd name="T6" fmla="*/ 0 w 68"/>
                  <a:gd name="T7" fmla="*/ 0 h 96"/>
                  <a:gd name="T8" fmla="*/ 0 w 68"/>
                  <a:gd name="T9" fmla="*/ 0 h 96"/>
                  <a:gd name="T10" fmla="*/ 0 w 68"/>
                  <a:gd name="T11" fmla="*/ 0 h 96"/>
                  <a:gd name="T12" fmla="*/ 0 w 68"/>
                  <a:gd name="T13" fmla="*/ 0 h 96"/>
                  <a:gd name="T14" fmla="*/ 0 w 68"/>
                  <a:gd name="T15" fmla="*/ 0 h 96"/>
                  <a:gd name="T16" fmla="*/ 0 w 68"/>
                  <a:gd name="T17" fmla="*/ 0 h 96"/>
                  <a:gd name="T18" fmla="*/ 0 w 68"/>
                  <a:gd name="T19" fmla="*/ 0 h 96"/>
                  <a:gd name="T20" fmla="*/ 0 w 68"/>
                  <a:gd name="T21" fmla="*/ 0 h 96"/>
                  <a:gd name="T22" fmla="*/ 0 w 68"/>
                  <a:gd name="T23" fmla="*/ 0 h 96"/>
                  <a:gd name="T24" fmla="*/ 0 w 68"/>
                  <a:gd name="T25" fmla="*/ 0 h 96"/>
                  <a:gd name="T26" fmla="*/ 0 w 68"/>
                  <a:gd name="T27" fmla="*/ 0 h 96"/>
                  <a:gd name="T28" fmla="*/ 0 w 68"/>
                  <a:gd name="T29" fmla="*/ 0 h 96"/>
                  <a:gd name="T30" fmla="*/ 0 w 68"/>
                  <a:gd name="T31" fmla="*/ 0 h 96"/>
                  <a:gd name="T32" fmla="*/ 0 w 68"/>
                  <a:gd name="T33" fmla="*/ 0 h 96"/>
                  <a:gd name="T34" fmla="*/ 0 w 68"/>
                  <a:gd name="T35" fmla="*/ 0 h 96"/>
                  <a:gd name="T36" fmla="*/ 0 w 68"/>
                  <a:gd name="T37" fmla="*/ 0 h 96"/>
                  <a:gd name="T38" fmla="*/ 0 w 68"/>
                  <a:gd name="T39" fmla="*/ 0 h 96"/>
                  <a:gd name="T40" fmla="*/ 0 w 68"/>
                  <a:gd name="T41" fmla="*/ 0 h 96"/>
                  <a:gd name="T42" fmla="*/ 0 w 68"/>
                  <a:gd name="T43" fmla="*/ 0 h 96"/>
                  <a:gd name="T44" fmla="*/ 0 w 68"/>
                  <a:gd name="T45" fmla="*/ 0 h 96"/>
                  <a:gd name="T46" fmla="*/ 0 w 68"/>
                  <a:gd name="T47" fmla="*/ 0 h 96"/>
                  <a:gd name="T48" fmla="*/ 0 w 68"/>
                  <a:gd name="T49" fmla="*/ 0 h 96"/>
                  <a:gd name="T50" fmla="*/ 0 w 68"/>
                  <a:gd name="T51" fmla="*/ 0 h 96"/>
                  <a:gd name="T52" fmla="*/ 0 w 68"/>
                  <a:gd name="T53" fmla="*/ 0 h 96"/>
                  <a:gd name="T54" fmla="*/ 0 w 68"/>
                  <a:gd name="T55" fmla="*/ 0 h 96"/>
                  <a:gd name="T56" fmla="*/ 0 w 68"/>
                  <a:gd name="T57" fmla="*/ 0 h 96"/>
                  <a:gd name="T58" fmla="*/ 0 w 68"/>
                  <a:gd name="T59" fmla="*/ 0 h 96"/>
                  <a:gd name="T60" fmla="*/ 0 w 68"/>
                  <a:gd name="T61" fmla="*/ 0 h 96"/>
                  <a:gd name="T62" fmla="*/ 0 w 68"/>
                  <a:gd name="T63" fmla="*/ 0 h 96"/>
                  <a:gd name="T64" fmla="*/ 0 w 68"/>
                  <a:gd name="T65" fmla="*/ 0 h 96"/>
                  <a:gd name="T66" fmla="*/ 0 w 68"/>
                  <a:gd name="T67" fmla="*/ 0 h 96"/>
                  <a:gd name="T68" fmla="*/ 0 w 68"/>
                  <a:gd name="T69" fmla="*/ 0 h 96"/>
                  <a:gd name="T70" fmla="*/ 0 w 68"/>
                  <a:gd name="T71" fmla="*/ 0 h 96"/>
                  <a:gd name="T72" fmla="*/ 0 w 68"/>
                  <a:gd name="T73" fmla="*/ 0 h 96"/>
                  <a:gd name="T74" fmla="*/ 0 w 68"/>
                  <a:gd name="T75" fmla="*/ 0 h 96"/>
                  <a:gd name="T76" fmla="*/ 0 w 68"/>
                  <a:gd name="T77" fmla="*/ 0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68" h="96">
                    <a:moveTo>
                      <a:pt x="66" y="16"/>
                    </a:moveTo>
                    <a:lnTo>
                      <a:pt x="68" y="26"/>
                    </a:lnTo>
                    <a:lnTo>
                      <a:pt x="67" y="36"/>
                    </a:lnTo>
                    <a:lnTo>
                      <a:pt x="66" y="45"/>
                    </a:lnTo>
                    <a:lnTo>
                      <a:pt x="64" y="53"/>
                    </a:lnTo>
                    <a:lnTo>
                      <a:pt x="61" y="61"/>
                    </a:lnTo>
                    <a:lnTo>
                      <a:pt x="56" y="68"/>
                    </a:lnTo>
                    <a:lnTo>
                      <a:pt x="51" y="76"/>
                    </a:lnTo>
                    <a:lnTo>
                      <a:pt x="46" y="81"/>
                    </a:lnTo>
                    <a:lnTo>
                      <a:pt x="41" y="86"/>
                    </a:lnTo>
                    <a:lnTo>
                      <a:pt x="36" y="90"/>
                    </a:lnTo>
                    <a:lnTo>
                      <a:pt x="30" y="93"/>
                    </a:lnTo>
                    <a:lnTo>
                      <a:pt x="24" y="95"/>
                    </a:lnTo>
                    <a:lnTo>
                      <a:pt x="19" y="96"/>
                    </a:lnTo>
                    <a:lnTo>
                      <a:pt x="14" y="95"/>
                    </a:lnTo>
                    <a:lnTo>
                      <a:pt x="8" y="94"/>
                    </a:lnTo>
                    <a:lnTo>
                      <a:pt x="4" y="90"/>
                    </a:lnTo>
                    <a:lnTo>
                      <a:pt x="2" y="88"/>
                    </a:lnTo>
                    <a:lnTo>
                      <a:pt x="1" y="85"/>
                    </a:lnTo>
                    <a:lnTo>
                      <a:pt x="0" y="82"/>
                    </a:lnTo>
                    <a:lnTo>
                      <a:pt x="0" y="79"/>
                    </a:lnTo>
                    <a:lnTo>
                      <a:pt x="1" y="70"/>
                    </a:lnTo>
                    <a:lnTo>
                      <a:pt x="3" y="61"/>
                    </a:lnTo>
                    <a:lnTo>
                      <a:pt x="6" y="52"/>
                    </a:lnTo>
                    <a:lnTo>
                      <a:pt x="11" y="43"/>
                    </a:lnTo>
                    <a:lnTo>
                      <a:pt x="17" y="33"/>
                    </a:lnTo>
                    <a:lnTo>
                      <a:pt x="23" y="23"/>
                    </a:lnTo>
                    <a:lnTo>
                      <a:pt x="29" y="15"/>
                    </a:lnTo>
                    <a:lnTo>
                      <a:pt x="36" y="9"/>
                    </a:lnTo>
                    <a:lnTo>
                      <a:pt x="42" y="4"/>
                    </a:lnTo>
                    <a:lnTo>
                      <a:pt x="48" y="1"/>
                    </a:lnTo>
                    <a:lnTo>
                      <a:pt x="51" y="0"/>
                    </a:lnTo>
                    <a:lnTo>
                      <a:pt x="54" y="0"/>
                    </a:lnTo>
                    <a:lnTo>
                      <a:pt x="56" y="1"/>
                    </a:lnTo>
                    <a:lnTo>
                      <a:pt x="60" y="2"/>
                    </a:lnTo>
                    <a:lnTo>
                      <a:pt x="62" y="4"/>
                    </a:lnTo>
                    <a:lnTo>
                      <a:pt x="64" y="7"/>
                    </a:lnTo>
                    <a:lnTo>
                      <a:pt x="65" y="11"/>
                    </a:lnTo>
                    <a:lnTo>
                      <a:pt x="66" y="16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77" name="Freeform 472">
                <a:extLst>
                  <a:ext uri="{FF2B5EF4-FFF2-40B4-BE49-F238E27FC236}">
                    <a16:creationId xmlns:a16="http://schemas.microsoft.com/office/drawing/2014/main" id="{C3E455F7-5C34-46C0-8C81-D7FF1BB39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0" y="1551"/>
                <a:ext cx="3" cy="5"/>
              </a:xfrm>
              <a:custGeom>
                <a:avLst/>
                <a:gdLst>
                  <a:gd name="T0" fmla="*/ 0 w 67"/>
                  <a:gd name="T1" fmla="*/ 0 h 96"/>
                  <a:gd name="T2" fmla="*/ 0 w 67"/>
                  <a:gd name="T3" fmla="*/ 0 h 96"/>
                  <a:gd name="T4" fmla="*/ 0 w 67"/>
                  <a:gd name="T5" fmla="*/ 0 h 96"/>
                  <a:gd name="T6" fmla="*/ 0 w 67"/>
                  <a:gd name="T7" fmla="*/ 0 h 96"/>
                  <a:gd name="T8" fmla="*/ 0 w 67"/>
                  <a:gd name="T9" fmla="*/ 0 h 96"/>
                  <a:gd name="T10" fmla="*/ 0 w 67"/>
                  <a:gd name="T11" fmla="*/ 0 h 96"/>
                  <a:gd name="T12" fmla="*/ 0 w 67"/>
                  <a:gd name="T13" fmla="*/ 0 h 96"/>
                  <a:gd name="T14" fmla="*/ 0 w 67"/>
                  <a:gd name="T15" fmla="*/ 0 h 96"/>
                  <a:gd name="T16" fmla="*/ 0 w 67"/>
                  <a:gd name="T17" fmla="*/ 0 h 96"/>
                  <a:gd name="T18" fmla="*/ 0 w 67"/>
                  <a:gd name="T19" fmla="*/ 0 h 96"/>
                  <a:gd name="T20" fmla="*/ 0 w 67"/>
                  <a:gd name="T21" fmla="*/ 0 h 96"/>
                  <a:gd name="T22" fmla="*/ 0 w 67"/>
                  <a:gd name="T23" fmla="*/ 0 h 96"/>
                  <a:gd name="T24" fmla="*/ 0 w 67"/>
                  <a:gd name="T25" fmla="*/ 0 h 96"/>
                  <a:gd name="T26" fmla="*/ 0 w 67"/>
                  <a:gd name="T27" fmla="*/ 0 h 96"/>
                  <a:gd name="T28" fmla="*/ 0 w 67"/>
                  <a:gd name="T29" fmla="*/ 0 h 96"/>
                  <a:gd name="T30" fmla="*/ 0 w 67"/>
                  <a:gd name="T31" fmla="*/ 0 h 96"/>
                  <a:gd name="T32" fmla="*/ 0 w 67"/>
                  <a:gd name="T33" fmla="*/ 0 h 96"/>
                  <a:gd name="T34" fmla="*/ 0 w 67"/>
                  <a:gd name="T35" fmla="*/ 0 h 96"/>
                  <a:gd name="T36" fmla="*/ 0 w 67"/>
                  <a:gd name="T37" fmla="*/ 0 h 96"/>
                  <a:gd name="T38" fmla="*/ 0 w 67"/>
                  <a:gd name="T39" fmla="*/ 0 h 96"/>
                  <a:gd name="T40" fmla="*/ 0 w 67"/>
                  <a:gd name="T41" fmla="*/ 0 h 96"/>
                  <a:gd name="T42" fmla="*/ 0 w 67"/>
                  <a:gd name="T43" fmla="*/ 0 h 96"/>
                  <a:gd name="T44" fmla="*/ 0 w 67"/>
                  <a:gd name="T45" fmla="*/ 0 h 96"/>
                  <a:gd name="T46" fmla="*/ 0 w 67"/>
                  <a:gd name="T47" fmla="*/ 0 h 96"/>
                  <a:gd name="T48" fmla="*/ 0 w 67"/>
                  <a:gd name="T49" fmla="*/ 0 h 96"/>
                  <a:gd name="T50" fmla="*/ 0 w 67"/>
                  <a:gd name="T51" fmla="*/ 0 h 96"/>
                  <a:gd name="T52" fmla="*/ 0 w 67"/>
                  <a:gd name="T53" fmla="*/ 0 h 96"/>
                  <a:gd name="T54" fmla="*/ 0 w 67"/>
                  <a:gd name="T55" fmla="*/ 0 h 96"/>
                  <a:gd name="T56" fmla="*/ 0 w 67"/>
                  <a:gd name="T57" fmla="*/ 0 h 96"/>
                  <a:gd name="T58" fmla="*/ 0 w 67"/>
                  <a:gd name="T59" fmla="*/ 0 h 96"/>
                  <a:gd name="T60" fmla="*/ 0 w 67"/>
                  <a:gd name="T61" fmla="*/ 0 h 96"/>
                  <a:gd name="T62" fmla="*/ 0 w 67"/>
                  <a:gd name="T63" fmla="*/ 0 h 96"/>
                  <a:gd name="T64" fmla="*/ 0 w 67"/>
                  <a:gd name="T65" fmla="*/ 0 h 96"/>
                  <a:gd name="T66" fmla="*/ 0 w 67"/>
                  <a:gd name="T67" fmla="*/ 0 h 96"/>
                  <a:gd name="T68" fmla="*/ 0 w 67"/>
                  <a:gd name="T69" fmla="*/ 0 h 96"/>
                  <a:gd name="T70" fmla="*/ 0 w 67"/>
                  <a:gd name="T71" fmla="*/ 0 h 96"/>
                  <a:gd name="T72" fmla="*/ 0 w 67"/>
                  <a:gd name="T73" fmla="*/ 0 h 96"/>
                  <a:gd name="T74" fmla="*/ 0 w 67"/>
                  <a:gd name="T75" fmla="*/ 0 h 96"/>
                  <a:gd name="T76" fmla="*/ 0 w 67"/>
                  <a:gd name="T77" fmla="*/ 0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67" h="96">
                    <a:moveTo>
                      <a:pt x="66" y="17"/>
                    </a:moveTo>
                    <a:lnTo>
                      <a:pt x="67" y="26"/>
                    </a:lnTo>
                    <a:lnTo>
                      <a:pt x="67" y="36"/>
                    </a:lnTo>
                    <a:lnTo>
                      <a:pt x="65" y="44"/>
                    </a:lnTo>
                    <a:lnTo>
                      <a:pt x="63" y="53"/>
                    </a:lnTo>
                    <a:lnTo>
                      <a:pt x="60" y="62"/>
                    </a:lnTo>
                    <a:lnTo>
                      <a:pt x="56" y="69"/>
                    </a:lnTo>
                    <a:lnTo>
                      <a:pt x="52" y="75"/>
                    </a:lnTo>
                    <a:lnTo>
                      <a:pt x="47" y="81"/>
                    </a:lnTo>
                    <a:lnTo>
                      <a:pt x="42" y="86"/>
                    </a:lnTo>
                    <a:lnTo>
                      <a:pt x="36" y="90"/>
                    </a:lnTo>
                    <a:lnTo>
                      <a:pt x="30" y="93"/>
                    </a:lnTo>
                    <a:lnTo>
                      <a:pt x="24" y="95"/>
                    </a:lnTo>
                    <a:lnTo>
                      <a:pt x="18" y="96"/>
                    </a:lnTo>
                    <a:lnTo>
                      <a:pt x="13" y="95"/>
                    </a:lnTo>
                    <a:lnTo>
                      <a:pt x="8" y="93"/>
                    </a:lnTo>
                    <a:lnTo>
                      <a:pt x="4" y="90"/>
                    </a:lnTo>
                    <a:lnTo>
                      <a:pt x="2" y="88"/>
                    </a:lnTo>
                    <a:lnTo>
                      <a:pt x="1" y="85"/>
                    </a:lnTo>
                    <a:lnTo>
                      <a:pt x="1" y="82"/>
                    </a:lnTo>
                    <a:lnTo>
                      <a:pt x="0" y="79"/>
                    </a:lnTo>
                    <a:lnTo>
                      <a:pt x="1" y="71"/>
                    </a:lnTo>
                    <a:lnTo>
                      <a:pt x="3" y="62"/>
                    </a:lnTo>
                    <a:lnTo>
                      <a:pt x="7" y="52"/>
                    </a:lnTo>
                    <a:lnTo>
                      <a:pt x="11" y="42"/>
                    </a:lnTo>
                    <a:lnTo>
                      <a:pt x="16" y="33"/>
                    </a:lnTo>
                    <a:lnTo>
                      <a:pt x="22" y="24"/>
                    </a:lnTo>
                    <a:lnTo>
                      <a:pt x="30" y="15"/>
                    </a:lnTo>
                    <a:lnTo>
                      <a:pt x="36" y="9"/>
                    </a:lnTo>
                    <a:lnTo>
                      <a:pt x="42" y="4"/>
                    </a:lnTo>
                    <a:lnTo>
                      <a:pt x="48" y="1"/>
                    </a:lnTo>
                    <a:lnTo>
                      <a:pt x="51" y="0"/>
                    </a:lnTo>
                    <a:lnTo>
                      <a:pt x="54" y="0"/>
                    </a:lnTo>
                    <a:lnTo>
                      <a:pt x="57" y="1"/>
                    </a:lnTo>
                    <a:lnTo>
                      <a:pt x="59" y="2"/>
                    </a:lnTo>
                    <a:lnTo>
                      <a:pt x="61" y="4"/>
                    </a:lnTo>
                    <a:lnTo>
                      <a:pt x="63" y="7"/>
                    </a:lnTo>
                    <a:lnTo>
                      <a:pt x="65" y="11"/>
                    </a:lnTo>
                    <a:lnTo>
                      <a:pt x="66" y="17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78" name="Freeform 473">
                <a:extLst>
                  <a:ext uri="{FF2B5EF4-FFF2-40B4-BE49-F238E27FC236}">
                    <a16:creationId xmlns:a16="http://schemas.microsoft.com/office/drawing/2014/main" id="{B15F4E90-FD9E-47D4-8F41-1A6FBCA46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3" y="1550"/>
                <a:ext cx="5" cy="6"/>
              </a:xfrm>
              <a:custGeom>
                <a:avLst/>
                <a:gdLst>
                  <a:gd name="T0" fmla="*/ 0 w 86"/>
                  <a:gd name="T1" fmla="*/ 0 h 114"/>
                  <a:gd name="T2" fmla="*/ 0 w 86"/>
                  <a:gd name="T3" fmla="*/ 0 h 114"/>
                  <a:gd name="T4" fmla="*/ 0 w 86"/>
                  <a:gd name="T5" fmla="*/ 0 h 114"/>
                  <a:gd name="T6" fmla="*/ 0 w 86"/>
                  <a:gd name="T7" fmla="*/ 0 h 114"/>
                  <a:gd name="T8" fmla="*/ 0 w 86"/>
                  <a:gd name="T9" fmla="*/ 0 h 114"/>
                  <a:gd name="T10" fmla="*/ 0 w 86"/>
                  <a:gd name="T11" fmla="*/ 0 h 114"/>
                  <a:gd name="T12" fmla="*/ 0 w 86"/>
                  <a:gd name="T13" fmla="*/ 0 h 114"/>
                  <a:gd name="T14" fmla="*/ 0 w 86"/>
                  <a:gd name="T15" fmla="*/ 0 h 114"/>
                  <a:gd name="T16" fmla="*/ 0 w 86"/>
                  <a:gd name="T17" fmla="*/ 0 h 114"/>
                  <a:gd name="T18" fmla="*/ 0 w 86"/>
                  <a:gd name="T19" fmla="*/ 0 h 114"/>
                  <a:gd name="T20" fmla="*/ 0 w 86"/>
                  <a:gd name="T21" fmla="*/ 0 h 114"/>
                  <a:gd name="T22" fmla="*/ 0 w 86"/>
                  <a:gd name="T23" fmla="*/ 0 h 114"/>
                  <a:gd name="T24" fmla="*/ 0 w 86"/>
                  <a:gd name="T25" fmla="*/ 0 h 114"/>
                  <a:gd name="T26" fmla="*/ 0 w 86"/>
                  <a:gd name="T27" fmla="*/ 0 h 114"/>
                  <a:gd name="T28" fmla="*/ 0 w 86"/>
                  <a:gd name="T29" fmla="*/ 0 h 114"/>
                  <a:gd name="T30" fmla="*/ 0 w 86"/>
                  <a:gd name="T31" fmla="*/ 0 h 114"/>
                  <a:gd name="T32" fmla="*/ 0 w 86"/>
                  <a:gd name="T33" fmla="*/ 0 h 114"/>
                  <a:gd name="T34" fmla="*/ 0 w 86"/>
                  <a:gd name="T35" fmla="*/ 0 h 114"/>
                  <a:gd name="T36" fmla="*/ 0 w 86"/>
                  <a:gd name="T37" fmla="*/ 0 h 114"/>
                  <a:gd name="T38" fmla="*/ 0 w 86"/>
                  <a:gd name="T39" fmla="*/ 0 h 114"/>
                  <a:gd name="T40" fmla="*/ 0 w 86"/>
                  <a:gd name="T41" fmla="*/ 0 h 114"/>
                  <a:gd name="T42" fmla="*/ 0 w 86"/>
                  <a:gd name="T43" fmla="*/ 0 h 114"/>
                  <a:gd name="T44" fmla="*/ 0 w 86"/>
                  <a:gd name="T45" fmla="*/ 0 h 114"/>
                  <a:gd name="T46" fmla="*/ 0 w 86"/>
                  <a:gd name="T47" fmla="*/ 0 h 114"/>
                  <a:gd name="T48" fmla="*/ 0 w 86"/>
                  <a:gd name="T49" fmla="*/ 0 h 114"/>
                  <a:gd name="T50" fmla="*/ 0 w 86"/>
                  <a:gd name="T51" fmla="*/ 0 h 114"/>
                  <a:gd name="T52" fmla="*/ 0 w 86"/>
                  <a:gd name="T53" fmla="*/ 0 h 114"/>
                  <a:gd name="T54" fmla="*/ 0 w 86"/>
                  <a:gd name="T55" fmla="*/ 0 h 114"/>
                  <a:gd name="T56" fmla="*/ 0 w 86"/>
                  <a:gd name="T57" fmla="*/ 0 h 114"/>
                  <a:gd name="T58" fmla="*/ 0 w 86"/>
                  <a:gd name="T59" fmla="*/ 0 h 114"/>
                  <a:gd name="T60" fmla="*/ 0 w 86"/>
                  <a:gd name="T61" fmla="*/ 0 h 114"/>
                  <a:gd name="T62" fmla="*/ 0 w 86"/>
                  <a:gd name="T63" fmla="*/ 0 h 114"/>
                  <a:gd name="T64" fmla="*/ 0 w 86"/>
                  <a:gd name="T65" fmla="*/ 0 h 114"/>
                  <a:gd name="T66" fmla="*/ 0 w 86"/>
                  <a:gd name="T67" fmla="*/ 0 h 114"/>
                  <a:gd name="T68" fmla="*/ 0 w 86"/>
                  <a:gd name="T69" fmla="*/ 0 h 114"/>
                  <a:gd name="T70" fmla="*/ 0 w 86"/>
                  <a:gd name="T71" fmla="*/ 0 h 114"/>
                  <a:gd name="T72" fmla="*/ 0 w 86"/>
                  <a:gd name="T73" fmla="*/ 0 h 114"/>
                  <a:gd name="T74" fmla="*/ 0 w 86"/>
                  <a:gd name="T75" fmla="*/ 0 h 114"/>
                  <a:gd name="T76" fmla="*/ 0 w 86"/>
                  <a:gd name="T77" fmla="*/ 0 h 11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6" h="114">
                    <a:moveTo>
                      <a:pt x="84" y="21"/>
                    </a:moveTo>
                    <a:lnTo>
                      <a:pt x="86" y="34"/>
                    </a:lnTo>
                    <a:lnTo>
                      <a:pt x="86" y="45"/>
                    </a:lnTo>
                    <a:lnTo>
                      <a:pt x="84" y="56"/>
                    </a:lnTo>
                    <a:lnTo>
                      <a:pt x="82" y="66"/>
                    </a:lnTo>
                    <a:lnTo>
                      <a:pt x="77" y="77"/>
                    </a:lnTo>
                    <a:lnTo>
                      <a:pt x="72" y="85"/>
                    </a:lnTo>
                    <a:lnTo>
                      <a:pt x="66" y="93"/>
                    </a:lnTo>
                    <a:lnTo>
                      <a:pt x="60" y="99"/>
                    </a:lnTo>
                    <a:lnTo>
                      <a:pt x="53" y="105"/>
                    </a:lnTo>
                    <a:lnTo>
                      <a:pt x="46" y="109"/>
                    </a:lnTo>
                    <a:lnTo>
                      <a:pt x="39" y="112"/>
                    </a:lnTo>
                    <a:lnTo>
                      <a:pt x="31" y="114"/>
                    </a:lnTo>
                    <a:lnTo>
                      <a:pt x="24" y="114"/>
                    </a:lnTo>
                    <a:lnTo>
                      <a:pt x="17" y="113"/>
                    </a:lnTo>
                    <a:lnTo>
                      <a:pt x="11" y="111"/>
                    </a:lnTo>
                    <a:lnTo>
                      <a:pt x="5" y="107"/>
                    </a:lnTo>
                    <a:lnTo>
                      <a:pt x="3" y="104"/>
                    </a:lnTo>
                    <a:lnTo>
                      <a:pt x="1" y="101"/>
                    </a:lnTo>
                    <a:lnTo>
                      <a:pt x="1" y="97"/>
                    </a:lnTo>
                    <a:lnTo>
                      <a:pt x="0" y="93"/>
                    </a:lnTo>
                    <a:lnTo>
                      <a:pt x="1" y="84"/>
                    </a:lnTo>
                    <a:lnTo>
                      <a:pt x="4" y="73"/>
                    </a:lnTo>
                    <a:lnTo>
                      <a:pt x="9" y="61"/>
                    </a:lnTo>
                    <a:lnTo>
                      <a:pt x="14" y="50"/>
                    </a:lnTo>
                    <a:lnTo>
                      <a:pt x="21" y="39"/>
                    </a:lnTo>
                    <a:lnTo>
                      <a:pt x="29" y="27"/>
                    </a:lnTo>
                    <a:lnTo>
                      <a:pt x="37" y="18"/>
                    </a:lnTo>
                    <a:lnTo>
                      <a:pt x="46" y="10"/>
                    </a:lnTo>
                    <a:lnTo>
                      <a:pt x="54" y="4"/>
                    </a:lnTo>
                    <a:lnTo>
                      <a:pt x="61" y="1"/>
                    </a:lnTo>
                    <a:lnTo>
                      <a:pt x="65" y="0"/>
                    </a:lnTo>
                    <a:lnTo>
                      <a:pt x="68" y="1"/>
                    </a:lnTo>
                    <a:lnTo>
                      <a:pt x="72" y="2"/>
                    </a:lnTo>
                    <a:lnTo>
                      <a:pt x="74" y="3"/>
                    </a:lnTo>
                    <a:lnTo>
                      <a:pt x="77" y="6"/>
                    </a:lnTo>
                    <a:lnTo>
                      <a:pt x="80" y="10"/>
                    </a:lnTo>
                    <a:lnTo>
                      <a:pt x="82" y="15"/>
                    </a:lnTo>
                    <a:lnTo>
                      <a:pt x="84" y="21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79" name="Freeform 474">
                <a:extLst>
                  <a:ext uri="{FF2B5EF4-FFF2-40B4-BE49-F238E27FC236}">
                    <a16:creationId xmlns:a16="http://schemas.microsoft.com/office/drawing/2014/main" id="{DCE986D4-AA17-460B-9388-5B1F9237B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1" y="1572"/>
                <a:ext cx="5" cy="6"/>
              </a:xfrm>
              <a:custGeom>
                <a:avLst/>
                <a:gdLst>
                  <a:gd name="T0" fmla="*/ 0 w 85"/>
                  <a:gd name="T1" fmla="*/ 0 h 115"/>
                  <a:gd name="T2" fmla="*/ 0 w 85"/>
                  <a:gd name="T3" fmla="*/ 0 h 115"/>
                  <a:gd name="T4" fmla="*/ 0 w 85"/>
                  <a:gd name="T5" fmla="*/ 0 h 115"/>
                  <a:gd name="T6" fmla="*/ 0 w 85"/>
                  <a:gd name="T7" fmla="*/ 0 h 115"/>
                  <a:gd name="T8" fmla="*/ 0 w 85"/>
                  <a:gd name="T9" fmla="*/ 0 h 115"/>
                  <a:gd name="T10" fmla="*/ 0 w 85"/>
                  <a:gd name="T11" fmla="*/ 0 h 115"/>
                  <a:gd name="T12" fmla="*/ 0 w 85"/>
                  <a:gd name="T13" fmla="*/ 0 h 115"/>
                  <a:gd name="T14" fmla="*/ 0 w 85"/>
                  <a:gd name="T15" fmla="*/ 0 h 115"/>
                  <a:gd name="T16" fmla="*/ 0 w 85"/>
                  <a:gd name="T17" fmla="*/ 0 h 115"/>
                  <a:gd name="T18" fmla="*/ 0 w 85"/>
                  <a:gd name="T19" fmla="*/ 0 h 115"/>
                  <a:gd name="T20" fmla="*/ 0 w 85"/>
                  <a:gd name="T21" fmla="*/ 0 h 115"/>
                  <a:gd name="T22" fmla="*/ 0 w 85"/>
                  <a:gd name="T23" fmla="*/ 0 h 115"/>
                  <a:gd name="T24" fmla="*/ 0 w 85"/>
                  <a:gd name="T25" fmla="*/ 0 h 115"/>
                  <a:gd name="T26" fmla="*/ 0 w 85"/>
                  <a:gd name="T27" fmla="*/ 0 h 115"/>
                  <a:gd name="T28" fmla="*/ 0 w 85"/>
                  <a:gd name="T29" fmla="*/ 0 h 115"/>
                  <a:gd name="T30" fmla="*/ 0 w 85"/>
                  <a:gd name="T31" fmla="*/ 0 h 115"/>
                  <a:gd name="T32" fmla="*/ 0 w 85"/>
                  <a:gd name="T33" fmla="*/ 0 h 115"/>
                  <a:gd name="T34" fmla="*/ 0 w 85"/>
                  <a:gd name="T35" fmla="*/ 0 h 115"/>
                  <a:gd name="T36" fmla="*/ 0 w 85"/>
                  <a:gd name="T37" fmla="*/ 0 h 115"/>
                  <a:gd name="T38" fmla="*/ 0 w 85"/>
                  <a:gd name="T39" fmla="*/ 0 h 115"/>
                  <a:gd name="T40" fmla="*/ 0 w 85"/>
                  <a:gd name="T41" fmla="*/ 0 h 115"/>
                  <a:gd name="T42" fmla="*/ 0 w 85"/>
                  <a:gd name="T43" fmla="*/ 0 h 115"/>
                  <a:gd name="T44" fmla="*/ 0 w 85"/>
                  <a:gd name="T45" fmla="*/ 0 h 115"/>
                  <a:gd name="T46" fmla="*/ 0 w 85"/>
                  <a:gd name="T47" fmla="*/ 0 h 115"/>
                  <a:gd name="T48" fmla="*/ 0 w 85"/>
                  <a:gd name="T49" fmla="*/ 0 h 115"/>
                  <a:gd name="T50" fmla="*/ 0 w 85"/>
                  <a:gd name="T51" fmla="*/ 0 h 115"/>
                  <a:gd name="T52" fmla="*/ 0 w 85"/>
                  <a:gd name="T53" fmla="*/ 0 h 115"/>
                  <a:gd name="T54" fmla="*/ 0 w 85"/>
                  <a:gd name="T55" fmla="*/ 0 h 115"/>
                  <a:gd name="T56" fmla="*/ 0 w 85"/>
                  <a:gd name="T57" fmla="*/ 0 h 115"/>
                  <a:gd name="T58" fmla="*/ 0 w 85"/>
                  <a:gd name="T59" fmla="*/ 0 h 115"/>
                  <a:gd name="T60" fmla="*/ 0 w 85"/>
                  <a:gd name="T61" fmla="*/ 0 h 115"/>
                  <a:gd name="T62" fmla="*/ 0 w 85"/>
                  <a:gd name="T63" fmla="*/ 0 h 115"/>
                  <a:gd name="T64" fmla="*/ 0 w 85"/>
                  <a:gd name="T65" fmla="*/ 0 h 115"/>
                  <a:gd name="T66" fmla="*/ 0 w 85"/>
                  <a:gd name="T67" fmla="*/ 0 h 115"/>
                  <a:gd name="T68" fmla="*/ 0 w 85"/>
                  <a:gd name="T69" fmla="*/ 0 h 115"/>
                  <a:gd name="T70" fmla="*/ 0 w 85"/>
                  <a:gd name="T71" fmla="*/ 0 h 115"/>
                  <a:gd name="T72" fmla="*/ 0 w 85"/>
                  <a:gd name="T73" fmla="*/ 0 h 115"/>
                  <a:gd name="T74" fmla="*/ 0 w 85"/>
                  <a:gd name="T75" fmla="*/ 0 h 115"/>
                  <a:gd name="T76" fmla="*/ 0 w 85"/>
                  <a:gd name="T77" fmla="*/ 0 h 11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5" h="115">
                    <a:moveTo>
                      <a:pt x="83" y="22"/>
                    </a:moveTo>
                    <a:lnTo>
                      <a:pt x="85" y="34"/>
                    </a:lnTo>
                    <a:lnTo>
                      <a:pt x="85" y="45"/>
                    </a:lnTo>
                    <a:lnTo>
                      <a:pt x="84" y="56"/>
                    </a:lnTo>
                    <a:lnTo>
                      <a:pt x="81" y="67"/>
                    </a:lnTo>
                    <a:lnTo>
                      <a:pt x="77" y="76"/>
                    </a:lnTo>
                    <a:lnTo>
                      <a:pt x="73" y="85"/>
                    </a:lnTo>
                    <a:lnTo>
                      <a:pt x="67" y="92"/>
                    </a:lnTo>
                    <a:lnTo>
                      <a:pt x="61" y="99"/>
                    </a:lnTo>
                    <a:lnTo>
                      <a:pt x="54" y="105"/>
                    </a:lnTo>
                    <a:lnTo>
                      <a:pt x="47" y="110"/>
                    </a:lnTo>
                    <a:lnTo>
                      <a:pt x="39" y="113"/>
                    </a:lnTo>
                    <a:lnTo>
                      <a:pt x="31" y="115"/>
                    </a:lnTo>
                    <a:lnTo>
                      <a:pt x="24" y="115"/>
                    </a:lnTo>
                    <a:lnTo>
                      <a:pt x="17" y="114"/>
                    </a:lnTo>
                    <a:lnTo>
                      <a:pt x="11" y="112"/>
                    </a:lnTo>
                    <a:lnTo>
                      <a:pt x="5" y="108"/>
                    </a:lnTo>
                    <a:lnTo>
                      <a:pt x="3" y="105"/>
                    </a:lnTo>
                    <a:lnTo>
                      <a:pt x="1" y="102"/>
                    </a:lnTo>
                    <a:lnTo>
                      <a:pt x="0" y="97"/>
                    </a:lnTo>
                    <a:lnTo>
                      <a:pt x="0" y="93"/>
                    </a:lnTo>
                    <a:lnTo>
                      <a:pt x="1" y="84"/>
                    </a:lnTo>
                    <a:lnTo>
                      <a:pt x="5" y="73"/>
                    </a:lnTo>
                    <a:lnTo>
                      <a:pt x="9" y="62"/>
                    </a:lnTo>
                    <a:lnTo>
                      <a:pt x="15" y="50"/>
                    </a:lnTo>
                    <a:lnTo>
                      <a:pt x="22" y="38"/>
                    </a:lnTo>
                    <a:lnTo>
                      <a:pt x="29" y="28"/>
                    </a:lnTo>
                    <a:lnTo>
                      <a:pt x="37" y="19"/>
                    </a:lnTo>
                    <a:lnTo>
                      <a:pt x="45" y="10"/>
                    </a:lnTo>
                    <a:lnTo>
                      <a:pt x="54" y="4"/>
                    </a:lnTo>
                    <a:lnTo>
                      <a:pt x="62" y="1"/>
                    </a:lnTo>
                    <a:lnTo>
                      <a:pt x="65" y="0"/>
                    </a:lnTo>
                    <a:lnTo>
                      <a:pt x="69" y="1"/>
                    </a:lnTo>
                    <a:lnTo>
                      <a:pt x="72" y="2"/>
                    </a:lnTo>
                    <a:lnTo>
                      <a:pt x="75" y="3"/>
                    </a:lnTo>
                    <a:lnTo>
                      <a:pt x="78" y="6"/>
                    </a:lnTo>
                    <a:lnTo>
                      <a:pt x="80" y="10"/>
                    </a:lnTo>
                    <a:lnTo>
                      <a:pt x="82" y="16"/>
                    </a:lnTo>
                    <a:lnTo>
                      <a:pt x="83" y="22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80" name="Freeform 475">
                <a:extLst>
                  <a:ext uri="{FF2B5EF4-FFF2-40B4-BE49-F238E27FC236}">
                    <a16:creationId xmlns:a16="http://schemas.microsoft.com/office/drawing/2014/main" id="{1D5DF843-4259-4BE1-81D4-98BFAC6FE4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4" y="1567"/>
                <a:ext cx="6" cy="8"/>
              </a:xfrm>
              <a:custGeom>
                <a:avLst/>
                <a:gdLst>
                  <a:gd name="T0" fmla="*/ 0 w 107"/>
                  <a:gd name="T1" fmla="*/ 0 h 145"/>
                  <a:gd name="T2" fmla="*/ 0 w 107"/>
                  <a:gd name="T3" fmla="*/ 0 h 145"/>
                  <a:gd name="T4" fmla="*/ 0 w 107"/>
                  <a:gd name="T5" fmla="*/ 0 h 145"/>
                  <a:gd name="T6" fmla="*/ 0 w 107"/>
                  <a:gd name="T7" fmla="*/ 0 h 145"/>
                  <a:gd name="T8" fmla="*/ 0 w 107"/>
                  <a:gd name="T9" fmla="*/ 0 h 145"/>
                  <a:gd name="T10" fmla="*/ 0 w 107"/>
                  <a:gd name="T11" fmla="*/ 0 h 145"/>
                  <a:gd name="T12" fmla="*/ 0 w 107"/>
                  <a:gd name="T13" fmla="*/ 0 h 145"/>
                  <a:gd name="T14" fmla="*/ 0 w 107"/>
                  <a:gd name="T15" fmla="*/ 0 h 145"/>
                  <a:gd name="T16" fmla="*/ 0 w 107"/>
                  <a:gd name="T17" fmla="*/ 0 h 145"/>
                  <a:gd name="T18" fmla="*/ 0 w 107"/>
                  <a:gd name="T19" fmla="*/ 0 h 145"/>
                  <a:gd name="T20" fmla="*/ 0 w 107"/>
                  <a:gd name="T21" fmla="*/ 0 h 145"/>
                  <a:gd name="T22" fmla="*/ 0 w 107"/>
                  <a:gd name="T23" fmla="*/ 0 h 145"/>
                  <a:gd name="T24" fmla="*/ 0 w 107"/>
                  <a:gd name="T25" fmla="*/ 0 h 145"/>
                  <a:gd name="T26" fmla="*/ 0 w 107"/>
                  <a:gd name="T27" fmla="*/ 0 h 145"/>
                  <a:gd name="T28" fmla="*/ 0 w 107"/>
                  <a:gd name="T29" fmla="*/ 0 h 145"/>
                  <a:gd name="T30" fmla="*/ 0 w 107"/>
                  <a:gd name="T31" fmla="*/ 0 h 145"/>
                  <a:gd name="T32" fmla="*/ 0 w 107"/>
                  <a:gd name="T33" fmla="*/ 0 h 145"/>
                  <a:gd name="T34" fmla="*/ 0 w 107"/>
                  <a:gd name="T35" fmla="*/ 0 h 145"/>
                  <a:gd name="T36" fmla="*/ 0 w 107"/>
                  <a:gd name="T37" fmla="*/ 0 h 145"/>
                  <a:gd name="T38" fmla="*/ 0 w 107"/>
                  <a:gd name="T39" fmla="*/ 0 h 145"/>
                  <a:gd name="T40" fmla="*/ 0 w 107"/>
                  <a:gd name="T41" fmla="*/ 0 h 145"/>
                  <a:gd name="T42" fmla="*/ 0 w 107"/>
                  <a:gd name="T43" fmla="*/ 0 h 145"/>
                  <a:gd name="T44" fmla="*/ 0 w 107"/>
                  <a:gd name="T45" fmla="*/ 0 h 145"/>
                  <a:gd name="T46" fmla="*/ 0 w 107"/>
                  <a:gd name="T47" fmla="*/ 0 h 145"/>
                  <a:gd name="T48" fmla="*/ 0 w 107"/>
                  <a:gd name="T49" fmla="*/ 0 h 145"/>
                  <a:gd name="T50" fmla="*/ 0 w 107"/>
                  <a:gd name="T51" fmla="*/ 0 h 145"/>
                  <a:gd name="T52" fmla="*/ 0 w 107"/>
                  <a:gd name="T53" fmla="*/ 0 h 145"/>
                  <a:gd name="T54" fmla="*/ 0 w 107"/>
                  <a:gd name="T55" fmla="*/ 0 h 145"/>
                  <a:gd name="T56" fmla="*/ 0 w 107"/>
                  <a:gd name="T57" fmla="*/ 0 h 145"/>
                  <a:gd name="T58" fmla="*/ 0 w 107"/>
                  <a:gd name="T59" fmla="*/ 0 h 145"/>
                  <a:gd name="T60" fmla="*/ 0 w 107"/>
                  <a:gd name="T61" fmla="*/ 0 h 145"/>
                  <a:gd name="T62" fmla="*/ 0 w 107"/>
                  <a:gd name="T63" fmla="*/ 0 h 145"/>
                  <a:gd name="T64" fmla="*/ 0 w 107"/>
                  <a:gd name="T65" fmla="*/ 0 h 145"/>
                  <a:gd name="T66" fmla="*/ 0 w 107"/>
                  <a:gd name="T67" fmla="*/ 0 h 145"/>
                  <a:gd name="T68" fmla="*/ 0 w 107"/>
                  <a:gd name="T69" fmla="*/ 0 h 145"/>
                  <a:gd name="T70" fmla="*/ 0 w 107"/>
                  <a:gd name="T71" fmla="*/ 0 h 145"/>
                  <a:gd name="T72" fmla="*/ 0 w 107"/>
                  <a:gd name="T73" fmla="*/ 0 h 145"/>
                  <a:gd name="T74" fmla="*/ 0 w 107"/>
                  <a:gd name="T75" fmla="*/ 0 h 145"/>
                  <a:gd name="T76" fmla="*/ 0 w 107"/>
                  <a:gd name="T77" fmla="*/ 0 h 145"/>
                  <a:gd name="T78" fmla="*/ 0 w 107"/>
                  <a:gd name="T79" fmla="*/ 0 h 145"/>
                  <a:gd name="T80" fmla="*/ 0 w 107"/>
                  <a:gd name="T81" fmla="*/ 0 h 145"/>
                  <a:gd name="T82" fmla="*/ 0 w 107"/>
                  <a:gd name="T83" fmla="*/ 0 h 145"/>
                  <a:gd name="T84" fmla="*/ 0 w 107"/>
                  <a:gd name="T85" fmla="*/ 0 h 145"/>
                  <a:gd name="T86" fmla="*/ 0 w 107"/>
                  <a:gd name="T87" fmla="*/ 0 h 145"/>
                  <a:gd name="T88" fmla="*/ 0 w 107"/>
                  <a:gd name="T89" fmla="*/ 0 h 14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07" h="145">
                    <a:moveTo>
                      <a:pt x="102" y="16"/>
                    </a:moveTo>
                    <a:lnTo>
                      <a:pt x="105" y="20"/>
                    </a:lnTo>
                    <a:lnTo>
                      <a:pt x="106" y="25"/>
                    </a:lnTo>
                    <a:lnTo>
                      <a:pt x="107" y="30"/>
                    </a:lnTo>
                    <a:lnTo>
                      <a:pt x="107" y="35"/>
                    </a:lnTo>
                    <a:lnTo>
                      <a:pt x="106" y="46"/>
                    </a:lnTo>
                    <a:lnTo>
                      <a:pt x="102" y="59"/>
                    </a:lnTo>
                    <a:lnTo>
                      <a:pt x="97" y="70"/>
                    </a:lnTo>
                    <a:lnTo>
                      <a:pt x="90" y="82"/>
                    </a:lnTo>
                    <a:lnTo>
                      <a:pt x="83" y="94"/>
                    </a:lnTo>
                    <a:lnTo>
                      <a:pt x="74" y="106"/>
                    </a:lnTo>
                    <a:lnTo>
                      <a:pt x="65" y="116"/>
                    </a:lnTo>
                    <a:lnTo>
                      <a:pt x="55" y="125"/>
                    </a:lnTo>
                    <a:lnTo>
                      <a:pt x="45" y="132"/>
                    </a:lnTo>
                    <a:lnTo>
                      <a:pt x="36" y="138"/>
                    </a:lnTo>
                    <a:lnTo>
                      <a:pt x="27" y="142"/>
                    </a:lnTo>
                    <a:lnTo>
                      <a:pt x="19" y="145"/>
                    </a:lnTo>
                    <a:lnTo>
                      <a:pt x="14" y="145"/>
                    </a:lnTo>
                    <a:lnTo>
                      <a:pt x="10" y="143"/>
                    </a:lnTo>
                    <a:lnTo>
                      <a:pt x="7" y="141"/>
                    </a:lnTo>
                    <a:lnTo>
                      <a:pt x="4" y="139"/>
                    </a:lnTo>
                    <a:lnTo>
                      <a:pt x="2" y="136"/>
                    </a:lnTo>
                    <a:lnTo>
                      <a:pt x="1" y="133"/>
                    </a:lnTo>
                    <a:lnTo>
                      <a:pt x="0" y="129"/>
                    </a:lnTo>
                    <a:lnTo>
                      <a:pt x="0" y="124"/>
                    </a:lnTo>
                    <a:lnTo>
                      <a:pt x="1" y="113"/>
                    </a:lnTo>
                    <a:lnTo>
                      <a:pt x="4" y="101"/>
                    </a:lnTo>
                    <a:lnTo>
                      <a:pt x="8" y="86"/>
                    </a:lnTo>
                    <a:lnTo>
                      <a:pt x="14" y="72"/>
                    </a:lnTo>
                    <a:lnTo>
                      <a:pt x="22" y="58"/>
                    </a:lnTo>
                    <a:lnTo>
                      <a:pt x="31" y="43"/>
                    </a:lnTo>
                    <a:lnTo>
                      <a:pt x="39" y="31"/>
                    </a:lnTo>
                    <a:lnTo>
                      <a:pt x="49" y="20"/>
                    </a:lnTo>
                    <a:lnTo>
                      <a:pt x="53" y="15"/>
                    </a:lnTo>
                    <a:lnTo>
                      <a:pt x="58" y="10"/>
                    </a:lnTo>
                    <a:lnTo>
                      <a:pt x="64" y="7"/>
                    </a:lnTo>
                    <a:lnTo>
                      <a:pt x="69" y="4"/>
                    </a:lnTo>
                    <a:lnTo>
                      <a:pt x="73" y="2"/>
                    </a:lnTo>
                    <a:lnTo>
                      <a:pt x="78" y="1"/>
                    </a:lnTo>
                    <a:lnTo>
                      <a:pt x="82" y="0"/>
                    </a:lnTo>
                    <a:lnTo>
                      <a:pt x="87" y="1"/>
                    </a:lnTo>
                    <a:lnTo>
                      <a:pt x="91" y="3"/>
                    </a:lnTo>
                    <a:lnTo>
                      <a:pt x="95" y="6"/>
                    </a:lnTo>
                    <a:lnTo>
                      <a:pt x="99" y="10"/>
                    </a:lnTo>
                    <a:lnTo>
                      <a:pt x="102" y="16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81" name="Freeform 476">
                <a:extLst>
                  <a:ext uri="{FF2B5EF4-FFF2-40B4-BE49-F238E27FC236}">
                    <a16:creationId xmlns:a16="http://schemas.microsoft.com/office/drawing/2014/main" id="{00AFD256-AA6B-4747-BEDE-F82DAFBA5E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8" y="1594"/>
                <a:ext cx="6" cy="7"/>
              </a:xfrm>
              <a:custGeom>
                <a:avLst/>
                <a:gdLst>
                  <a:gd name="T0" fmla="*/ 0 w 108"/>
                  <a:gd name="T1" fmla="*/ 0 h 144"/>
                  <a:gd name="T2" fmla="*/ 0 w 108"/>
                  <a:gd name="T3" fmla="*/ 0 h 144"/>
                  <a:gd name="T4" fmla="*/ 0 w 108"/>
                  <a:gd name="T5" fmla="*/ 0 h 144"/>
                  <a:gd name="T6" fmla="*/ 0 w 108"/>
                  <a:gd name="T7" fmla="*/ 0 h 144"/>
                  <a:gd name="T8" fmla="*/ 0 w 108"/>
                  <a:gd name="T9" fmla="*/ 0 h 144"/>
                  <a:gd name="T10" fmla="*/ 0 w 108"/>
                  <a:gd name="T11" fmla="*/ 0 h 144"/>
                  <a:gd name="T12" fmla="*/ 0 w 108"/>
                  <a:gd name="T13" fmla="*/ 0 h 144"/>
                  <a:gd name="T14" fmla="*/ 0 w 108"/>
                  <a:gd name="T15" fmla="*/ 0 h 144"/>
                  <a:gd name="T16" fmla="*/ 0 w 108"/>
                  <a:gd name="T17" fmla="*/ 0 h 144"/>
                  <a:gd name="T18" fmla="*/ 0 w 108"/>
                  <a:gd name="T19" fmla="*/ 0 h 144"/>
                  <a:gd name="T20" fmla="*/ 0 w 108"/>
                  <a:gd name="T21" fmla="*/ 0 h 144"/>
                  <a:gd name="T22" fmla="*/ 0 w 108"/>
                  <a:gd name="T23" fmla="*/ 0 h 144"/>
                  <a:gd name="T24" fmla="*/ 0 w 108"/>
                  <a:gd name="T25" fmla="*/ 0 h 144"/>
                  <a:gd name="T26" fmla="*/ 0 w 108"/>
                  <a:gd name="T27" fmla="*/ 0 h 144"/>
                  <a:gd name="T28" fmla="*/ 0 w 108"/>
                  <a:gd name="T29" fmla="*/ 0 h 144"/>
                  <a:gd name="T30" fmla="*/ 0 w 108"/>
                  <a:gd name="T31" fmla="*/ 0 h 144"/>
                  <a:gd name="T32" fmla="*/ 0 w 108"/>
                  <a:gd name="T33" fmla="*/ 0 h 144"/>
                  <a:gd name="T34" fmla="*/ 0 w 108"/>
                  <a:gd name="T35" fmla="*/ 0 h 144"/>
                  <a:gd name="T36" fmla="*/ 0 w 108"/>
                  <a:gd name="T37" fmla="*/ 0 h 144"/>
                  <a:gd name="T38" fmla="*/ 0 w 108"/>
                  <a:gd name="T39" fmla="*/ 0 h 144"/>
                  <a:gd name="T40" fmla="*/ 0 w 108"/>
                  <a:gd name="T41" fmla="*/ 0 h 144"/>
                  <a:gd name="T42" fmla="*/ 0 w 108"/>
                  <a:gd name="T43" fmla="*/ 0 h 144"/>
                  <a:gd name="T44" fmla="*/ 0 w 108"/>
                  <a:gd name="T45" fmla="*/ 0 h 144"/>
                  <a:gd name="T46" fmla="*/ 0 w 108"/>
                  <a:gd name="T47" fmla="*/ 0 h 144"/>
                  <a:gd name="T48" fmla="*/ 0 w 108"/>
                  <a:gd name="T49" fmla="*/ 0 h 144"/>
                  <a:gd name="T50" fmla="*/ 0 w 108"/>
                  <a:gd name="T51" fmla="*/ 0 h 144"/>
                  <a:gd name="T52" fmla="*/ 0 w 108"/>
                  <a:gd name="T53" fmla="*/ 0 h 144"/>
                  <a:gd name="T54" fmla="*/ 0 w 108"/>
                  <a:gd name="T55" fmla="*/ 0 h 144"/>
                  <a:gd name="T56" fmla="*/ 0 w 108"/>
                  <a:gd name="T57" fmla="*/ 0 h 144"/>
                  <a:gd name="T58" fmla="*/ 0 w 108"/>
                  <a:gd name="T59" fmla="*/ 0 h 144"/>
                  <a:gd name="T60" fmla="*/ 0 w 108"/>
                  <a:gd name="T61" fmla="*/ 0 h 144"/>
                  <a:gd name="T62" fmla="*/ 0 w 108"/>
                  <a:gd name="T63" fmla="*/ 0 h 144"/>
                  <a:gd name="T64" fmla="*/ 0 w 108"/>
                  <a:gd name="T65" fmla="*/ 0 h 144"/>
                  <a:gd name="T66" fmla="*/ 0 w 108"/>
                  <a:gd name="T67" fmla="*/ 0 h 144"/>
                  <a:gd name="T68" fmla="*/ 0 w 108"/>
                  <a:gd name="T69" fmla="*/ 0 h 144"/>
                  <a:gd name="T70" fmla="*/ 0 w 108"/>
                  <a:gd name="T71" fmla="*/ 0 h 144"/>
                  <a:gd name="T72" fmla="*/ 0 w 108"/>
                  <a:gd name="T73" fmla="*/ 0 h 144"/>
                  <a:gd name="T74" fmla="*/ 0 w 108"/>
                  <a:gd name="T75" fmla="*/ 0 h 144"/>
                  <a:gd name="T76" fmla="*/ 0 w 108"/>
                  <a:gd name="T77" fmla="*/ 0 h 144"/>
                  <a:gd name="T78" fmla="*/ 0 w 108"/>
                  <a:gd name="T79" fmla="*/ 0 h 144"/>
                  <a:gd name="T80" fmla="*/ 0 w 108"/>
                  <a:gd name="T81" fmla="*/ 0 h 144"/>
                  <a:gd name="T82" fmla="*/ 0 w 108"/>
                  <a:gd name="T83" fmla="*/ 0 h 144"/>
                  <a:gd name="T84" fmla="*/ 0 w 108"/>
                  <a:gd name="T85" fmla="*/ 0 h 144"/>
                  <a:gd name="T86" fmla="*/ 0 w 108"/>
                  <a:gd name="T87" fmla="*/ 0 h 144"/>
                  <a:gd name="T88" fmla="*/ 0 w 108"/>
                  <a:gd name="T89" fmla="*/ 0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08" h="144">
                    <a:moveTo>
                      <a:pt x="103" y="15"/>
                    </a:moveTo>
                    <a:lnTo>
                      <a:pt x="106" y="19"/>
                    </a:lnTo>
                    <a:lnTo>
                      <a:pt x="107" y="24"/>
                    </a:lnTo>
                    <a:lnTo>
                      <a:pt x="108" y="29"/>
                    </a:lnTo>
                    <a:lnTo>
                      <a:pt x="108" y="34"/>
                    </a:lnTo>
                    <a:lnTo>
                      <a:pt x="107" y="46"/>
                    </a:lnTo>
                    <a:lnTo>
                      <a:pt x="103" y="57"/>
                    </a:lnTo>
                    <a:lnTo>
                      <a:pt x="98" y="69"/>
                    </a:lnTo>
                    <a:lnTo>
                      <a:pt x="91" y="82"/>
                    </a:lnTo>
                    <a:lnTo>
                      <a:pt x="83" y="94"/>
                    </a:lnTo>
                    <a:lnTo>
                      <a:pt x="75" y="105"/>
                    </a:lnTo>
                    <a:lnTo>
                      <a:pt x="66" y="115"/>
                    </a:lnTo>
                    <a:lnTo>
                      <a:pt x="56" y="125"/>
                    </a:lnTo>
                    <a:lnTo>
                      <a:pt x="46" y="132"/>
                    </a:lnTo>
                    <a:lnTo>
                      <a:pt x="36" y="138"/>
                    </a:lnTo>
                    <a:lnTo>
                      <a:pt x="27" y="142"/>
                    </a:lnTo>
                    <a:lnTo>
                      <a:pt x="19" y="144"/>
                    </a:lnTo>
                    <a:lnTo>
                      <a:pt x="15" y="144"/>
                    </a:lnTo>
                    <a:lnTo>
                      <a:pt x="12" y="143"/>
                    </a:lnTo>
                    <a:lnTo>
                      <a:pt x="9" y="141"/>
                    </a:lnTo>
                    <a:lnTo>
                      <a:pt x="5" y="139"/>
                    </a:lnTo>
                    <a:lnTo>
                      <a:pt x="3" y="136"/>
                    </a:lnTo>
                    <a:lnTo>
                      <a:pt x="1" y="133"/>
                    </a:lnTo>
                    <a:lnTo>
                      <a:pt x="1" y="129"/>
                    </a:lnTo>
                    <a:lnTo>
                      <a:pt x="0" y="123"/>
                    </a:lnTo>
                    <a:lnTo>
                      <a:pt x="1" y="112"/>
                    </a:lnTo>
                    <a:lnTo>
                      <a:pt x="4" y="99"/>
                    </a:lnTo>
                    <a:lnTo>
                      <a:pt x="10" y="86"/>
                    </a:lnTo>
                    <a:lnTo>
                      <a:pt x="16" y="71"/>
                    </a:lnTo>
                    <a:lnTo>
                      <a:pt x="23" y="57"/>
                    </a:lnTo>
                    <a:lnTo>
                      <a:pt x="31" y="43"/>
                    </a:lnTo>
                    <a:lnTo>
                      <a:pt x="40" y="30"/>
                    </a:lnTo>
                    <a:lnTo>
                      <a:pt x="49" y="19"/>
                    </a:lnTo>
                    <a:lnTo>
                      <a:pt x="55" y="14"/>
                    </a:lnTo>
                    <a:lnTo>
                      <a:pt x="60" y="10"/>
                    </a:lnTo>
                    <a:lnTo>
                      <a:pt x="64" y="6"/>
                    </a:lnTo>
                    <a:lnTo>
                      <a:pt x="69" y="4"/>
                    </a:lnTo>
                    <a:lnTo>
                      <a:pt x="74" y="2"/>
                    </a:lnTo>
                    <a:lnTo>
                      <a:pt x="78" y="0"/>
                    </a:lnTo>
                    <a:lnTo>
                      <a:pt x="83" y="0"/>
                    </a:lnTo>
                    <a:lnTo>
                      <a:pt x="87" y="1"/>
                    </a:lnTo>
                    <a:lnTo>
                      <a:pt x="91" y="3"/>
                    </a:lnTo>
                    <a:lnTo>
                      <a:pt x="96" y="6"/>
                    </a:lnTo>
                    <a:lnTo>
                      <a:pt x="100" y="10"/>
                    </a:lnTo>
                    <a:lnTo>
                      <a:pt x="103" y="15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82" name="Freeform 477">
                <a:extLst>
                  <a:ext uri="{FF2B5EF4-FFF2-40B4-BE49-F238E27FC236}">
                    <a16:creationId xmlns:a16="http://schemas.microsoft.com/office/drawing/2014/main" id="{3729E035-3FB1-4C96-86C3-031BFCE48C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0" y="1622"/>
                <a:ext cx="6" cy="8"/>
              </a:xfrm>
              <a:custGeom>
                <a:avLst/>
                <a:gdLst>
                  <a:gd name="T0" fmla="*/ 0 w 107"/>
                  <a:gd name="T1" fmla="*/ 0 h 143"/>
                  <a:gd name="T2" fmla="*/ 0 w 107"/>
                  <a:gd name="T3" fmla="*/ 0 h 143"/>
                  <a:gd name="T4" fmla="*/ 0 w 107"/>
                  <a:gd name="T5" fmla="*/ 0 h 143"/>
                  <a:gd name="T6" fmla="*/ 0 w 107"/>
                  <a:gd name="T7" fmla="*/ 0 h 143"/>
                  <a:gd name="T8" fmla="*/ 0 w 107"/>
                  <a:gd name="T9" fmla="*/ 0 h 143"/>
                  <a:gd name="T10" fmla="*/ 0 w 107"/>
                  <a:gd name="T11" fmla="*/ 0 h 143"/>
                  <a:gd name="T12" fmla="*/ 0 w 107"/>
                  <a:gd name="T13" fmla="*/ 0 h 143"/>
                  <a:gd name="T14" fmla="*/ 0 w 107"/>
                  <a:gd name="T15" fmla="*/ 0 h 143"/>
                  <a:gd name="T16" fmla="*/ 0 w 107"/>
                  <a:gd name="T17" fmla="*/ 0 h 143"/>
                  <a:gd name="T18" fmla="*/ 0 w 107"/>
                  <a:gd name="T19" fmla="*/ 0 h 143"/>
                  <a:gd name="T20" fmla="*/ 0 w 107"/>
                  <a:gd name="T21" fmla="*/ 0 h 143"/>
                  <a:gd name="T22" fmla="*/ 0 w 107"/>
                  <a:gd name="T23" fmla="*/ 0 h 143"/>
                  <a:gd name="T24" fmla="*/ 0 w 107"/>
                  <a:gd name="T25" fmla="*/ 0 h 143"/>
                  <a:gd name="T26" fmla="*/ 0 w 107"/>
                  <a:gd name="T27" fmla="*/ 0 h 143"/>
                  <a:gd name="T28" fmla="*/ 0 w 107"/>
                  <a:gd name="T29" fmla="*/ 0 h 143"/>
                  <a:gd name="T30" fmla="*/ 0 w 107"/>
                  <a:gd name="T31" fmla="*/ 0 h 143"/>
                  <a:gd name="T32" fmla="*/ 0 w 107"/>
                  <a:gd name="T33" fmla="*/ 0 h 143"/>
                  <a:gd name="T34" fmla="*/ 0 w 107"/>
                  <a:gd name="T35" fmla="*/ 0 h 143"/>
                  <a:gd name="T36" fmla="*/ 0 w 107"/>
                  <a:gd name="T37" fmla="*/ 0 h 143"/>
                  <a:gd name="T38" fmla="*/ 0 w 107"/>
                  <a:gd name="T39" fmla="*/ 0 h 143"/>
                  <a:gd name="T40" fmla="*/ 0 w 107"/>
                  <a:gd name="T41" fmla="*/ 0 h 143"/>
                  <a:gd name="T42" fmla="*/ 0 w 107"/>
                  <a:gd name="T43" fmla="*/ 0 h 143"/>
                  <a:gd name="T44" fmla="*/ 0 w 107"/>
                  <a:gd name="T45" fmla="*/ 0 h 143"/>
                  <a:gd name="T46" fmla="*/ 0 w 107"/>
                  <a:gd name="T47" fmla="*/ 0 h 143"/>
                  <a:gd name="T48" fmla="*/ 0 w 107"/>
                  <a:gd name="T49" fmla="*/ 0 h 143"/>
                  <a:gd name="T50" fmla="*/ 0 w 107"/>
                  <a:gd name="T51" fmla="*/ 0 h 143"/>
                  <a:gd name="T52" fmla="*/ 0 w 107"/>
                  <a:gd name="T53" fmla="*/ 0 h 143"/>
                  <a:gd name="T54" fmla="*/ 0 w 107"/>
                  <a:gd name="T55" fmla="*/ 0 h 143"/>
                  <a:gd name="T56" fmla="*/ 0 w 107"/>
                  <a:gd name="T57" fmla="*/ 0 h 143"/>
                  <a:gd name="T58" fmla="*/ 0 w 107"/>
                  <a:gd name="T59" fmla="*/ 0 h 143"/>
                  <a:gd name="T60" fmla="*/ 0 w 107"/>
                  <a:gd name="T61" fmla="*/ 0 h 143"/>
                  <a:gd name="T62" fmla="*/ 0 w 107"/>
                  <a:gd name="T63" fmla="*/ 0 h 143"/>
                  <a:gd name="T64" fmla="*/ 0 w 107"/>
                  <a:gd name="T65" fmla="*/ 0 h 143"/>
                  <a:gd name="T66" fmla="*/ 0 w 107"/>
                  <a:gd name="T67" fmla="*/ 0 h 143"/>
                  <a:gd name="T68" fmla="*/ 0 w 107"/>
                  <a:gd name="T69" fmla="*/ 0 h 143"/>
                  <a:gd name="T70" fmla="*/ 0 w 107"/>
                  <a:gd name="T71" fmla="*/ 0 h 143"/>
                  <a:gd name="T72" fmla="*/ 0 w 107"/>
                  <a:gd name="T73" fmla="*/ 0 h 143"/>
                  <a:gd name="T74" fmla="*/ 0 w 107"/>
                  <a:gd name="T75" fmla="*/ 0 h 143"/>
                  <a:gd name="T76" fmla="*/ 0 w 107"/>
                  <a:gd name="T77" fmla="*/ 0 h 143"/>
                  <a:gd name="T78" fmla="*/ 0 w 107"/>
                  <a:gd name="T79" fmla="*/ 0 h 143"/>
                  <a:gd name="T80" fmla="*/ 0 w 107"/>
                  <a:gd name="T81" fmla="*/ 0 h 143"/>
                  <a:gd name="T82" fmla="*/ 0 w 107"/>
                  <a:gd name="T83" fmla="*/ 0 h 143"/>
                  <a:gd name="T84" fmla="*/ 0 w 107"/>
                  <a:gd name="T85" fmla="*/ 0 h 143"/>
                  <a:gd name="T86" fmla="*/ 0 w 107"/>
                  <a:gd name="T87" fmla="*/ 0 h 143"/>
                  <a:gd name="T88" fmla="*/ 0 w 107"/>
                  <a:gd name="T89" fmla="*/ 0 h 14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07" h="143">
                    <a:moveTo>
                      <a:pt x="103" y="14"/>
                    </a:moveTo>
                    <a:lnTo>
                      <a:pt x="105" y="20"/>
                    </a:lnTo>
                    <a:lnTo>
                      <a:pt x="106" y="25"/>
                    </a:lnTo>
                    <a:lnTo>
                      <a:pt x="107" y="30"/>
                    </a:lnTo>
                    <a:lnTo>
                      <a:pt x="107" y="35"/>
                    </a:lnTo>
                    <a:lnTo>
                      <a:pt x="106" y="46"/>
                    </a:lnTo>
                    <a:lnTo>
                      <a:pt x="102" y="58"/>
                    </a:lnTo>
                    <a:lnTo>
                      <a:pt x="97" y="71"/>
                    </a:lnTo>
                    <a:lnTo>
                      <a:pt x="91" y="83"/>
                    </a:lnTo>
                    <a:lnTo>
                      <a:pt x="83" y="94"/>
                    </a:lnTo>
                    <a:lnTo>
                      <a:pt x="74" y="105"/>
                    </a:lnTo>
                    <a:lnTo>
                      <a:pt x="65" y="116"/>
                    </a:lnTo>
                    <a:lnTo>
                      <a:pt x="55" y="125"/>
                    </a:lnTo>
                    <a:lnTo>
                      <a:pt x="46" y="132"/>
                    </a:lnTo>
                    <a:lnTo>
                      <a:pt x="36" y="138"/>
                    </a:lnTo>
                    <a:lnTo>
                      <a:pt x="26" y="142"/>
                    </a:lnTo>
                    <a:lnTo>
                      <a:pt x="18" y="143"/>
                    </a:lnTo>
                    <a:lnTo>
                      <a:pt x="15" y="143"/>
                    </a:lnTo>
                    <a:lnTo>
                      <a:pt x="11" y="142"/>
                    </a:lnTo>
                    <a:lnTo>
                      <a:pt x="8" y="141"/>
                    </a:lnTo>
                    <a:lnTo>
                      <a:pt x="5" y="138"/>
                    </a:lnTo>
                    <a:lnTo>
                      <a:pt x="3" y="136"/>
                    </a:lnTo>
                    <a:lnTo>
                      <a:pt x="2" y="132"/>
                    </a:lnTo>
                    <a:lnTo>
                      <a:pt x="1" y="128"/>
                    </a:lnTo>
                    <a:lnTo>
                      <a:pt x="0" y="123"/>
                    </a:lnTo>
                    <a:lnTo>
                      <a:pt x="1" y="112"/>
                    </a:lnTo>
                    <a:lnTo>
                      <a:pt x="4" y="99"/>
                    </a:lnTo>
                    <a:lnTo>
                      <a:pt x="9" y="85"/>
                    </a:lnTo>
                    <a:lnTo>
                      <a:pt x="15" y="71"/>
                    </a:lnTo>
                    <a:lnTo>
                      <a:pt x="22" y="56"/>
                    </a:lnTo>
                    <a:lnTo>
                      <a:pt x="30" y="43"/>
                    </a:lnTo>
                    <a:lnTo>
                      <a:pt x="40" y="30"/>
                    </a:lnTo>
                    <a:lnTo>
                      <a:pt x="49" y="18"/>
                    </a:lnTo>
                    <a:lnTo>
                      <a:pt x="54" y="14"/>
                    </a:lnTo>
                    <a:lnTo>
                      <a:pt x="59" y="9"/>
                    </a:lnTo>
                    <a:lnTo>
                      <a:pt x="64" y="6"/>
                    </a:lnTo>
                    <a:lnTo>
                      <a:pt x="68" y="3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3" y="0"/>
                    </a:lnTo>
                    <a:lnTo>
                      <a:pt x="87" y="0"/>
                    </a:lnTo>
                    <a:lnTo>
                      <a:pt x="92" y="2"/>
                    </a:lnTo>
                    <a:lnTo>
                      <a:pt x="96" y="5"/>
                    </a:lnTo>
                    <a:lnTo>
                      <a:pt x="99" y="9"/>
                    </a:lnTo>
                    <a:lnTo>
                      <a:pt x="103" y="14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83" name="Freeform 478">
                <a:extLst>
                  <a:ext uri="{FF2B5EF4-FFF2-40B4-BE49-F238E27FC236}">
                    <a16:creationId xmlns:a16="http://schemas.microsoft.com/office/drawing/2014/main" id="{A764BD74-FD97-45BB-B3C3-9E40CAF8BF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" y="1630"/>
                <a:ext cx="4" cy="6"/>
              </a:xfrm>
              <a:custGeom>
                <a:avLst/>
                <a:gdLst>
                  <a:gd name="T0" fmla="*/ 0 w 86"/>
                  <a:gd name="T1" fmla="*/ 0 h 115"/>
                  <a:gd name="T2" fmla="*/ 0 w 86"/>
                  <a:gd name="T3" fmla="*/ 0 h 115"/>
                  <a:gd name="T4" fmla="*/ 0 w 86"/>
                  <a:gd name="T5" fmla="*/ 0 h 115"/>
                  <a:gd name="T6" fmla="*/ 0 w 86"/>
                  <a:gd name="T7" fmla="*/ 0 h 115"/>
                  <a:gd name="T8" fmla="*/ 0 w 86"/>
                  <a:gd name="T9" fmla="*/ 0 h 115"/>
                  <a:gd name="T10" fmla="*/ 0 w 86"/>
                  <a:gd name="T11" fmla="*/ 0 h 115"/>
                  <a:gd name="T12" fmla="*/ 0 w 86"/>
                  <a:gd name="T13" fmla="*/ 0 h 115"/>
                  <a:gd name="T14" fmla="*/ 0 w 86"/>
                  <a:gd name="T15" fmla="*/ 0 h 115"/>
                  <a:gd name="T16" fmla="*/ 0 w 86"/>
                  <a:gd name="T17" fmla="*/ 0 h 115"/>
                  <a:gd name="T18" fmla="*/ 0 w 86"/>
                  <a:gd name="T19" fmla="*/ 0 h 115"/>
                  <a:gd name="T20" fmla="*/ 0 w 86"/>
                  <a:gd name="T21" fmla="*/ 0 h 115"/>
                  <a:gd name="T22" fmla="*/ 0 w 86"/>
                  <a:gd name="T23" fmla="*/ 0 h 115"/>
                  <a:gd name="T24" fmla="*/ 0 w 86"/>
                  <a:gd name="T25" fmla="*/ 0 h 115"/>
                  <a:gd name="T26" fmla="*/ 0 w 86"/>
                  <a:gd name="T27" fmla="*/ 0 h 115"/>
                  <a:gd name="T28" fmla="*/ 0 w 86"/>
                  <a:gd name="T29" fmla="*/ 0 h 115"/>
                  <a:gd name="T30" fmla="*/ 0 w 86"/>
                  <a:gd name="T31" fmla="*/ 0 h 115"/>
                  <a:gd name="T32" fmla="*/ 0 w 86"/>
                  <a:gd name="T33" fmla="*/ 0 h 115"/>
                  <a:gd name="T34" fmla="*/ 0 w 86"/>
                  <a:gd name="T35" fmla="*/ 0 h 115"/>
                  <a:gd name="T36" fmla="*/ 0 w 86"/>
                  <a:gd name="T37" fmla="*/ 0 h 115"/>
                  <a:gd name="T38" fmla="*/ 0 w 86"/>
                  <a:gd name="T39" fmla="*/ 0 h 115"/>
                  <a:gd name="T40" fmla="*/ 0 w 86"/>
                  <a:gd name="T41" fmla="*/ 0 h 115"/>
                  <a:gd name="T42" fmla="*/ 0 w 86"/>
                  <a:gd name="T43" fmla="*/ 0 h 115"/>
                  <a:gd name="T44" fmla="*/ 0 w 86"/>
                  <a:gd name="T45" fmla="*/ 0 h 115"/>
                  <a:gd name="T46" fmla="*/ 0 w 86"/>
                  <a:gd name="T47" fmla="*/ 0 h 115"/>
                  <a:gd name="T48" fmla="*/ 0 w 86"/>
                  <a:gd name="T49" fmla="*/ 0 h 115"/>
                  <a:gd name="T50" fmla="*/ 0 w 86"/>
                  <a:gd name="T51" fmla="*/ 0 h 115"/>
                  <a:gd name="T52" fmla="*/ 0 w 86"/>
                  <a:gd name="T53" fmla="*/ 0 h 115"/>
                  <a:gd name="T54" fmla="*/ 0 w 86"/>
                  <a:gd name="T55" fmla="*/ 0 h 115"/>
                  <a:gd name="T56" fmla="*/ 0 w 86"/>
                  <a:gd name="T57" fmla="*/ 0 h 115"/>
                  <a:gd name="T58" fmla="*/ 0 w 86"/>
                  <a:gd name="T59" fmla="*/ 0 h 115"/>
                  <a:gd name="T60" fmla="*/ 0 w 86"/>
                  <a:gd name="T61" fmla="*/ 0 h 115"/>
                  <a:gd name="T62" fmla="*/ 0 w 86"/>
                  <a:gd name="T63" fmla="*/ 0 h 115"/>
                  <a:gd name="T64" fmla="*/ 0 w 86"/>
                  <a:gd name="T65" fmla="*/ 0 h 115"/>
                  <a:gd name="T66" fmla="*/ 0 w 86"/>
                  <a:gd name="T67" fmla="*/ 0 h 115"/>
                  <a:gd name="T68" fmla="*/ 0 w 86"/>
                  <a:gd name="T69" fmla="*/ 0 h 115"/>
                  <a:gd name="T70" fmla="*/ 0 w 86"/>
                  <a:gd name="T71" fmla="*/ 0 h 115"/>
                  <a:gd name="T72" fmla="*/ 0 w 86"/>
                  <a:gd name="T73" fmla="*/ 0 h 115"/>
                  <a:gd name="T74" fmla="*/ 0 w 86"/>
                  <a:gd name="T75" fmla="*/ 0 h 115"/>
                  <a:gd name="T76" fmla="*/ 0 w 86"/>
                  <a:gd name="T77" fmla="*/ 0 h 11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6" h="115">
                    <a:moveTo>
                      <a:pt x="84" y="21"/>
                    </a:moveTo>
                    <a:lnTo>
                      <a:pt x="86" y="33"/>
                    </a:lnTo>
                    <a:lnTo>
                      <a:pt x="86" y="45"/>
                    </a:lnTo>
                    <a:lnTo>
                      <a:pt x="84" y="57"/>
                    </a:lnTo>
                    <a:lnTo>
                      <a:pt x="82" y="67"/>
                    </a:lnTo>
                    <a:lnTo>
                      <a:pt x="78" y="76"/>
                    </a:lnTo>
                    <a:lnTo>
                      <a:pt x="72" y="84"/>
                    </a:lnTo>
                    <a:lnTo>
                      <a:pt x="67" y="92"/>
                    </a:lnTo>
                    <a:lnTo>
                      <a:pt x="60" y="99"/>
                    </a:lnTo>
                    <a:lnTo>
                      <a:pt x="54" y="105"/>
                    </a:lnTo>
                    <a:lnTo>
                      <a:pt x="46" y="109"/>
                    </a:lnTo>
                    <a:lnTo>
                      <a:pt x="39" y="112"/>
                    </a:lnTo>
                    <a:lnTo>
                      <a:pt x="31" y="114"/>
                    </a:lnTo>
                    <a:lnTo>
                      <a:pt x="24" y="115"/>
                    </a:lnTo>
                    <a:lnTo>
                      <a:pt x="17" y="114"/>
                    </a:lnTo>
                    <a:lnTo>
                      <a:pt x="11" y="111"/>
                    </a:lnTo>
                    <a:lnTo>
                      <a:pt x="5" y="107"/>
                    </a:lnTo>
                    <a:lnTo>
                      <a:pt x="3" y="105"/>
                    </a:lnTo>
                    <a:lnTo>
                      <a:pt x="2" y="101"/>
                    </a:lnTo>
                    <a:lnTo>
                      <a:pt x="1" y="97"/>
                    </a:lnTo>
                    <a:lnTo>
                      <a:pt x="0" y="93"/>
                    </a:lnTo>
                    <a:lnTo>
                      <a:pt x="1" y="83"/>
                    </a:lnTo>
                    <a:lnTo>
                      <a:pt x="4" y="73"/>
                    </a:lnTo>
                    <a:lnTo>
                      <a:pt x="9" y="61"/>
                    </a:lnTo>
                    <a:lnTo>
                      <a:pt x="14" y="49"/>
                    </a:lnTo>
                    <a:lnTo>
                      <a:pt x="21" y="38"/>
                    </a:lnTo>
                    <a:lnTo>
                      <a:pt x="29" y="28"/>
                    </a:lnTo>
                    <a:lnTo>
                      <a:pt x="38" y="18"/>
                    </a:lnTo>
                    <a:lnTo>
                      <a:pt x="46" y="10"/>
                    </a:lnTo>
                    <a:lnTo>
                      <a:pt x="54" y="4"/>
                    </a:lnTo>
                    <a:lnTo>
                      <a:pt x="61" y="0"/>
                    </a:lnTo>
                    <a:lnTo>
                      <a:pt x="65" y="0"/>
                    </a:lnTo>
                    <a:lnTo>
                      <a:pt x="69" y="0"/>
                    </a:lnTo>
                    <a:lnTo>
                      <a:pt x="72" y="1"/>
                    </a:lnTo>
                    <a:lnTo>
                      <a:pt x="75" y="3"/>
                    </a:lnTo>
                    <a:lnTo>
                      <a:pt x="78" y="6"/>
                    </a:lnTo>
                    <a:lnTo>
                      <a:pt x="81" y="10"/>
                    </a:lnTo>
                    <a:lnTo>
                      <a:pt x="82" y="15"/>
                    </a:lnTo>
                    <a:lnTo>
                      <a:pt x="84" y="21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84" name="Freeform 479">
                <a:extLst>
                  <a:ext uri="{FF2B5EF4-FFF2-40B4-BE49-F238E27FC236}">
                    <a16:creationId xmlns:a16="http://schemas.microsoft.com/office/drawing/2014/main" id="{622CB2D6-37B8-4EF2-A459-97D48F9F4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" y="1658"/>
                <a:ext cx="5" cy="6"/>
              </a:xfrm>
              <a:custGeom>
                <a:avLst/>
                <a:gdLst>
                  <a:gd name="T0" fmla="*/ 0 w 86"/>
                  <a:gd name="T1" fmla="*/ 0 h 114"/>
                  <a:gd name="T2" fmla="*/ 0 w 86"/>
                  <a:gd name="T3" fmla="*/ 0 h 114"/>
                  <a:gd name="T4" fmla="*/ 0 w 86"/>
                  <a:gd name="T5" fmla="*/ 0 h 114"/>
                  <a:gd name="T6" fmla="*/ 0 w 86"/>
                  <a:gd name="T7" fmla="*/ 0 h 114"/>
                  <a:gd name="T8" fmla="*/ 0 w 86"/>
                  <a:gd name="T9" fmla="*/ 0 h 114"/>
                  <a:gd name="T10" fmla="*/ 0 w 86"/>
                  <a:gd name="T11" fmla="*/ 0 h 114"/>
                  <a:gd name="T12" fmla="*/ 0 w 86"/>
                  <a:gd name="T13" fmla="*/ 0 h 114"/>
                  <a:gd name="T14" fmla="*/ 0 w 86"/>
                  <a:gd name="T15" fmla="*/ 0 h 114"/>
                  <a:gd name="T16" fmla="*/ 0 w 86"/>
                  <a:gd name="T17" fmla="*/ 0 h 114"/>
                  <a:gd name="T18" fmla="*/ 0 w 86"/>
                  <a:gd name="T19" fmla="*/ 0 h 114"/>
                  <a:gd name="T20" fmla="*/ 0 w 86"/>
                  <a:gd name="T21" fmla="*/ 0 h 114"/>
                  <a:gd name="T22" fmla="*/ 0 w 86"/>
                  <a:gd name="T23" fmla="*/ 0 h 114"/>
                  <a:gd name="T24" fmla="*/ 0 w 86"/>
                  <a:gd name="T25" fmla="*/ 0 h 114"/>
                  <a:gd name="T26" fmla="*/ 0 w 86"/>
                  <a:gd name="T27" fmla="*/ 0 h 114"/>
                  <a:gd name="T28" fmla="*/ 0 w 86"/>
                  <a:gd name="T29" fmla="*/ 0 h 114"/>
                  <a:gd name="T30" fmla="*/ 0 w 86"/>
                  <a:gd name="T31" fmla="*/ 0 h 114"/>
                  <a:gd name="T32" fmla="*/ 0 w 86"/>
                  <a:gd name="T33" fmla="*/ 0 h 114"/>
                  <a:gd name="T34" fmla="*/ 0 w 86"/>
                  <a:gd name="T35" fmla="*/ 0 h 114"/>
                  <a:gd name="T36" fmla="*/ 0 w 86"/>
                  <a:gd name="T37" fmla="*/ 0 h 114"/>
                  <a:gd name="T38" fmla="*/ 0 w 86"/>
                  <a:gd name="T39" fmla="*/ 0 h 114"/>
                  <a:gd name="T40" fmla="*/ 0 w 86"/>
                  <a:gd name="T41" fmla="*/ 0 h 114"/>
                  <a:gd name="T42" fmla="*/ 0 w 86"/>
                  <a:gd name="T43" fmla="*/ 0 h 114"/>
                  <a:gd name="T44" fmla="*/ 0 w 86"/>
                  <a:gd name="T45" fmla="*/ 0 h 114"/>
                  <a:gd name="T46" fmla="*/ 0 w 86"/>
                  <a:gd name="T47" fmla="*/ 0 h 114"/>
                  <a:gd name="T48" fmla="*/ 0 w 86"/>
                  <a:gd name="T49" fmla="*/ 0 h 114"/>
                  <a:gd name="T50" fmla="*/ 0 w 86"/>
                  <a:gd name="T51" fmla="*/ 0 h 114"/>
                  <a:gd name="T52" fmla="*/ 0 w 86"/>
                  <a:gd name="T53" fmla="*/ 0 h 114"/>
                  <a:gd name="T54" fmla="*/ 0 w 86"/>
                  <a:gd name="T55" fmla="*/ 0 h 114"/>
                  <a:gd name="T56" fmla="*/ 0 w 86"/>
                  <a:gd name="T57" fmla="*/ 0 h 114"/>
                  <a:gd name="T58" fmla="*/ 0 w 86"/>
                  <a:gd name="T59" fmla="*/ 0 h 114"/>
                  <a:gd name="T60" fmla="*/ 0 w 86"/>
                  <a:gd name="T61" fmla="*/ 0 h 114"/>
                  <a:gd name="T62" fmla="*/ 0 w 86"/>
                  <a:gd name="T63" fmla="*/ 0 h 114"/>
                  <a:gd name="T64" fmla="*/ 0 w 86"/>
                  <a:gd name="T65" fmla="*/ 0 h 114"/>
                  <a:gd name="T66" fmla="*/ 0 w 86"/>
                  <a:gd name="T67" fmla="*/ 0 h 114"/>
                  <a:gd name="T68" fmla="*/ 0 w 86"/>
                  <a:gd name="T69" fmla="*/ 0 h 114"/>
                  <a:gd name="T70" fmla="*/ 0 w 86"/>
                  <a:gd name="T71" fmla="*/ 0 h 114"/>
                  <a:gd name="T72" fmla="*/ 0 w 86"/>
                  <a:gd name="T73" fmla="*/ 0 h 114"/>
                  <a:gd name="T74" fmla="*/ 0 w 86"/>
                  <a:gd name="T75" fmla="*/ 0 h 114"/>
                  <a:gd name="T76" fmla="*/ 0 w 86"/>
                  <a:gd name="T77" fmla="*/ 0 h 11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6" h="114">
                    <a:moveTo>
                      <a:pt x="84" y="21"/>
                    </a:moveTo>
                    <a:lnTo>
                      <a:pt x="86" y="33"/>
                    </a:lnTo>
                    <a:lnTo>
                      <a:pt x="86" y="45"/>
                    </a:lnTo>
                    <a:lnTo>
                      <a:pt x="84" y="56"/>
                    </a:lnTo>
                    <a:lnTo>
                      <a:pt x="82" y="66"/>
                    </a:lnTo>
                    <a:lnTo>
                      <a:pt x="78" y="75"/>
                    </a:lnTo>
                    <a:lnTo>
                      <a:pt x="73" y="85"/>
                    </a:lnTo>
                    <a:lnTo>
                      <a:pt x="68" y="92"/>
                    </a:lnTo>
                    <a:lnTo>
                      <a:pt x="60" y="99"/>
                    </a:lnTo>
                    <a:lnTo>
                      <a:pt x="53" y="104"/>
                    </a:lnTo>
                    <a:lnTo>
                      <a:pt x="46" y="109"/>
                    </a:lnTo>
                    <a:lnTo>
                      <a:pt x="39" y="112"/>
                    </a:lnTo>
                    <a:lnTo>
                      <a:pt x="32" y="114"/>
                    </a:lnTo>
                    <a:lnTo>
                      <a:pt x="25" y="114"/>
                    </a:lnTo>
                    <a:lnTo>
                      <a:pt x="17" y="113"/>
                    </a:lnTo>
                    <a:lnTo>
                      <a:pt x="11" y="111"/>
                    </a:lnTo>
                    <a:lnTo>
                      <a:pt x="5" y="107"/>
                    </a:lnTo>
                    <a:lnTo>
                      <a:pt x="3" y="104"/>
                    </a:lnTo>
                    <a:lnTo>
                      <a:pt x="2" y="101"/>
                    </a:lnTo>
                    <a:lnTo>
                      <a:pt x="1" y="97"/>
                    </a:lnTo>
                    <a:lnTo>
                      <a:pt x="0" y="93"/>
                    </a:lnTo>
                    <a:lnTo>
                      <a:pt x="1" y="84"/>
                    </a:lnTo>
                    <a:lnTo>
                      <a:pt x="4" y="72"/>
                    </a:lnTo>
                    <a:lnTo>
                      <a:pt x="9" y="61"/>
                    </a:lnTo>
                    <a:lnTo>
                      <a:pt x="14" y="50"/>
                    </a:lnTo>
                    <a:lnTo>
                      <a:pt x="22" y="37"/>
                    </a:lnTo>
                    <a:lnTo>
                      <a:pt x="30" y="27"/>
                    </a:lnTo>
                    <a:lnTo>
                      <a:pt x="38" y="18"/>
                    </a:lnTo>
                    <a:lnTo>
                      <a:pt x="46" y="10"/>
                    </a:lnTo>
                    <a:lnTo>
                      <a:pt x="54" y="4"/>
                    </a:lnTo>
                    <a:lnTo>
                      <a:pt x="61" y="1"/>
                    </a:lnTo>
                    <a:lnTo>
                      <a:pt x="66" y="0"/>
                    </a:lnTo>
                    <a:lnTo>
                      <a:pt x="69" y="1"/>
                    </a:lnTo>
                    <a:lnTo>
                      <a:pt x="73" y="2"/>
                    </a:lnTo>
                    <a:lnTo>
                      <a:pt x="76" y="3"/>
                    </a:lnTo>
                    <a:lnTo>
                      <a:pt x="78" y="6"/>
                    </a:lnTo>
                    <a:lnTo>
                      <a:pt x="81" y="10"/>
                    </a:lnTo>
                    <a:lnTo>
                      <a:pt x="82" y="15"/>
                    </a:lnTo>
                    <a:lnTo>
                      <a:pt x="84" y="21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85" name="Freeform 480">
                <a:extLst>
                  <a:ext uri="{FF2B5EF4-FFF2-40B4-BE49-F238E27FC236}">
                    <a16:creationId xmlns:a16="http://schemas.microsoft.com/office/drawing/2014/main" id="{7D8FD36C-1D8C-4608-AD0C-090BCAB31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9" y="1662"/>
                <a:ext cx="5" cy="6"/>
              </a:xfrm>
              <a:custGeom>
                <a:avLst/>
                <a:gdLst>
                  <a:gd name="T0" fmla="*/ 0 w 86"/>
                  <a:gd name="T1" fmla="*/ 0 h 114"/>
                  <a:gd name="T2" fmla="*/ 0 w 86"/>
                  <a:gd name="T3" fmla="*/ 0 h 114"/>
                  <a:gd name="T4" fmla="*/ 0 w 86"/>
                  <a:gd name="T5" fmla="*/ 0 h 114"/>
                  <a:gd name="T6" fmla="*/ 0 w 86"/>
                  <a:gd name="T7" fmla="*/ 0 h 114"/>
                  <a:gd name="T8" fmla="*/ 0 w 86"/>
                  <a:gd name="T9" fmla="*/ 0 h 114"/>
                  <a:gd name="T10" fmla="*/ 0 w 86"/>
                  <a:gd name="T11" fmla="*/ 0 h 114"/>
                  <a:gd name="T12" fmla="*/ 0 w 86"/>
                  <a:gd name="T13" fmla="*/ 0 h 114"/>
                  <a:gd name="T14" fmla="*/ 0 w 86"/>
                  <a:gd name="T15" fmla="*/ 0 h 114"/>
                  <a:gd name="T16" fmla="*/ 0 w 86"/>
                  <a:gd name="T17" fmla="*/ 0 h 114"/>
                  <a:gd name="T18" fmla="*/ 0 w 86"/>
                  <a:gd name="T19" fmla="*/ 0 h 114"/>
                  <a:gd name="T20" fmla="*/ 0 w 86"/>
                  <a:gd name="T21" fmla="*/ 0 h 114"/>
                  <a:gd name="T22" fmla="*/ 0 w 86"/>
                  <a:gd name="T23" fmla="*/ 0 h 114"/>
                  <a:gd name="T24" fmla="*/ 0 w 86"/>
                  <a:gd name="T25" fmla="*/ 0 h 114"/>
                  <a:gd name="T26" fmla="*/ 0 w 86"/>
                  <a:gd name="T27" fmla="*/ 0 h 114"/>
                  <a:gd name="T28" fmla="*/ 0 w 86"/>
                  <a:gd name="T29" fmla="*/ 0 h 114"/>
                  <a:gd name="T30" fmla="*/ 0 w 86"/>
                  <a:gd name="T31" fmla="*/ 0 h 114"/>
                  <a:gd name="T32" fmla="*/ 0 w 86"/>
                  <a:gd name="T33" fmla="*/ 0 h 114"/>
                  <a:gd name="T34" fmla="*/ 0 w 86"/>
                  <a:gd name="T35" fmla="*/ 0 h 114"/>
                  <a:gd name="T36" fmla="*/ 0 w 86"/>
                  <a:gd name="T37" fmla="*/ 0 h 114"/>
                  <a:gd name="T38" fmla="*/ 0 w 86"/>
                  <a:gd name="T39" fmla="*/ 0 h 114"/>
                  <a:gd name="T40" fmla="*/ 0 w 86"/>
                  <a:gd name="T41" fmla="*/ 0 h 114"/>
                  <a:gd name="T42" fmla="*/ 0 w 86"/>
                  <a:gd name="T43" fmla="*/ 0 h 114"/>
                  <a:gd name="T44" fmla="*/ 0 w 86"/>
                  <a:gd name="T45" fmla="*/ 0 h 114"/>
                  <a:gd name="T46" fmla="*/ 0 w 86"/>
                  <a:gd name="T47" fmla="*/ 0 h 114"/>
                  <a:gd name="T48" fmla="*/ 0 w 86"/>
                  <a:gd name="T49" fmla="*/ 0 h 114"/>
                  <a:gd name="T50" fmla="*/ 0 w 86"/>
                  <a:gd name="T51" fmla="*/ 0 h 114"/>
                  <a:gd name="T52" fmla="*/ 0 w 86"/>
                  <a:gd name="T53" fmla="*/ 0 h 114"/>
                  <a:gd name="T54" fmla="*/ 0 w 86"/>
                  <a:gd name="T55" fmla="*/ 0 h 114"/>
                  <a:gd name="T56" fmla="*/ 0 w 86"/>
                  <a:gd name="T57" fmla="*/ 0 h 114"/>
                  <a:gd name="T58" fmla="*/ 0 w 86"/>
                  <a:gd name="T59" fmla="*/ 0 h 114"/>
                  <a:gd name="T60" fmla="*/ 0 w 86"/>
                  <a:gd name="T61" fmla="*/ 0 h 114"/>
                  <a:gd name="T62" fmla="*/ 0 w 86"/>
                  <a:gd name="T63" fmla="*/ 0 h 114"/>
                  <a:gd name="T64" fmla="*/ 0 w 86"/>
                  <a:gd name="T65" fmla="*/ 0 h 114"/>
                  <a:gd name="T66" fmla="*/ 0 w 86"/>
                  <a:gd name="T67" fmla="*/ 0 h 114"/>
                  <a:gd name="T68" fmla="*/ 0 w 86"/>
                  <a:gd name="T69" fmla="*/ 0 h 114"/>
                  <a:gd name="T70" fmla="*/ 0 w 86"/>
                  <a:gd name="T71" fmla="*/ 0 h 114"/>
                  <a:gd name="T72" fmla="*/ 0 w 86"/>
                  <a:gd name="T73" fmla="*/ 0 h 114"/>
                  <a:gd name="T74" fmla="*/ 0 w 86"/>
                  <a:gd name="T75" fmla="*/ 0 h 114"/>
                  <a:gd name="T76" fmla="*/ 0 w 86"/>
                  <a:gd name="T77" fmla="*/ 0 h 11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6" h="114">
                    <a:moveTo>
                      <a:pt x="84" y="21"/>
                    </a:moveTo>
                    <a:lnTo>
                      <a:pt x="86" y="33"/>
                    </a:lnTo>
                    <a:lnTo>
                      <a:pt x="86" y="45"/>
                    </a:lnTo>
                    <a:lnTo>
                      <a:pt x="84" y="55"/>
                    </a:lnTo>
                    <a:lnTo>
                      <a:pt x="82" y="66"/>
                    </a:lnTo>
                    <a:lnTo>
                      <a:pt x="78" y="76"/>
                    </a:lnTo>
                    <a:lnTo>
                      <a:pt x="73" y="84"/>
                    </a:lnTo>
                    <a:lnTo>
                      <a:pt x="67" y="92"/>
                    </a:lnTo>
                    <a:lnTo>
                      <a:pt x="61" y="98"/>
                    </a:lnTo>
                    <a:lnTo>
                      <a:pt x="53" y="105"/>
                    </a:lnTo>
                    <a:lnTo>
                      <a:pt x="46" y="109"/>
                    </a:lnTo>
                    <a:lnTo>
                      <a:pt x="39" y="112"/>
                    </a:lnTo>
                    <a:lnTo>
                      <a:pt x="32" y="114"/>
                    </a:lnTo>
                    <a:lnTo>
                      <a:pt x="25" y="114"/>
                    </a:lnTo>
                    <a:lnTo>
                      <a:pt x="18" y="114"/>
                    </a:lnTo>
                    <a:lnTo>
                      <a:pt x="11" y="111"/>
                    </a:lnTo>
                    <a:lnTo>
                      <a:pt x="5" y="107"/>
                    </a:lnTo>
                    <a:lnTo>
                      <a:pt x="3" y="103"/>
                    </a:lnTo>
                    <a:lnTo>
                      <a:pt x="1" y="100"/>
                    </a:lnTo>
                    <a:lnTo>
                      <a:pt x="1" y="96"/>
                    </a:lnTo>
                    <a:lnTo>
                      <a:pt x="0" y="92"/>
                    </a:lnTo>
                    <a:lnTo>
                      <a:pt x="1" y="83"/>
                    </a:lnTo>
                    <a:lnTo>
                      <a:pt x="4" y="72"/>
                    </a:lnTo>
                    <a:lnTo>
                      <a:pt x="9" y="61"/>
                    </a:lnTo>
                    <a:lnTo>
                      <a:pt x="15" y="49"/>
                    </a:lnTo>
                    <a:lnTo>
                      <a:pt x="22" y="38"/>
                    </a:lnTo>
                    <a:lnTo>
                      <a:pt x="30" y="27"/>
                    </a:lnTo>
                    <a:lnTo>
                      <a:pt x="38" y="18"/>
                    </a:lnTo>
                    <a:lnTo>
                      <a:pt x="46" y="9"/>
                    </a:lnTo>
                    <a:lnTo>
                      <a:pt x="54" y="4"/>
                    </a:lnTo>
                    <a:lnTo>
                      <a:pt x="62" y="0"/>
                    </a:lnTo>
                    <a:lnTo>
                      <a:pt x="66" y="0"/>
                    </a:lnTo>
                    <a:lnTo>
                      <a:pt x="69" y="0"/>
                    </a:lnTo>
                    <a:lnTo>
                      <a:pt x="73" y="1"/>
                    </a:lnTo>
                    <a:lnTo>
                      <a:pt x="76" y="3"/>
                    </a:lnTo>
                    <a:lnTo>
                      <a:pt x="78" y="6"/>
                    </a:lnTo>
                    <a:lnTo>
                      <a:pt x="80" y="9"/>
                    </a:lnTo>
                    <a:lnTo>
                      <a:pt x="82" y="14"/>
                    </a:lnTo>
                    <a:lnTo>
                      <a:pt x="84" y="21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86" name="Freeform 481">
                <a:extLst>
                  <a:ext uri="{FF2B5EF4-FFF2-40B4-BE49-F238E27FC236}">
                    <a16:creationId xmlns:a16="http://schemas.microsoft.com/office/drawing/2014/main" id="{4D93081F-328A-4E7E-A5B8-28EB5A53AA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1711"/>
                <a:ext cx="5" cy="6"/>
              </a:xfrm>
              <a:custGeom>
                <a:avLst/>
                <a:gdLst>
                  <a:gd name="T0" fmla="*/ 0 w 86"/>
                  <a:gd name="T1" fmla="*/ 0 h 115"/>
                  <a:gd name="T2" fmla="*/ 0 w 86"/>
                  <a:gd name="T3" fmla="*/ 0 h 115"/>
                  <a:gd name="T4" fmla="*/ 0 w 86"/>
                  <a:gd name="T5" fmla="*/ 0 h 115"/>
                  <a:gd name="T6" fmla="*/ 0 w 86"/>
                  <a:gd name="T7" fmla="*/ 0 h 115"/>
                  <a:gd name="T8" fmla="*/ 0 w 86"/>
                  <a:gd name="T9" fmla="*/ 0 h 115"/>
                  <a:gd name="T10" fmla="*/ 0 w 86"/>
                  <a:gd name="T11" fmla="*/ 0 h 115"/>
                  <a:gd name="T12" fmla="*/ 0 w 86"/>
                  <a:gd name="T13" fmla="*/ 0 h 115"/>
                  <a:gd name="T14" fmla="*/ 0 w 86"/>
                  <a:gd name="T15" fmla="*/ 0 h 115"/>
                  <a:gd name="T16" fmla="*/ 0 w 86"/>
                  <a:gd name="T17" fmla="*/ 0 h 115"/>
                  <a:gd name="T18" fmla="*/ 0 w 86"/>
                  <a:gd name="T19" fmla="*/ 0 h 115"/>
                  <a:gd name="T20" fmla="*/ 0 w 86"/>
                  <a:gd name="T21" fmla="*/ 0 h 115"/>
                  <a:gd name="T22" fmla="*/ 0 w 86"/>
                  <a:gd name="T23" fmla="*/ 0 h 115"/>
                  <a:gd name="T24" fmla="*/ 0 w 86"/>
                  <a:gd name="T25" fmla="*/ 0 h 115"/>
                  <a:gd name="T26" fmla="*/ 0 w 86"/>
                  <a:gd name="T27" fmla="*/ 0 h 115"/>
                  <a:gd name="T28" fmla="*/ 0 w 86"/>
                  <a:gd name="T29" fmla="*/ 0 h 115"/>
                  <a:gd name="T30" fmla="*/ 0 w 86"/>
                  <a:gd name="T31" fmla="*/ 0 h 115"/>
                  <a:gd name="T32" fmla="*/ 0 w 86"/>
                  <a:gd name="T33" fmla="*/ 0 h 115"/>
                  <a:gd name="T34" fmla="*/ 0 w 86"/>
                  <a:gd name="T35" fmla="*/ 0 h 115"/>
                  <a:gd name="T36" fmla="*/ 0 w 86"/>
                  <a:gd name="T37" fmla="*/ 0 h 115"/>
                  <a:gd name="T38" fmla="*/ 0 w 86"/>
                  <a:gd name="T39" fmla="*/ 0 h 115"/>
                  <a:gd name="T40" fmla="*/ 0 w 86"/>
                  <a:gd name="T41" fmla="*/ 0 h 115"/>
                  <a:gd name="T42" fmla="*/ 0 w 86"/>
                  <a:gd name="T43" fmla="*/ 0 h 115"/>
                  <a:gd name="T44" fmla="*/ 0 w 86"/>
                  <a:gd name="T45" fmla="*/ 0 h 115"/>
                  <a:gd name="T46" fmla="*/ 0 w 86"/>
                  <a:gd name="T47" fmla="*/ 0 h 115"/>
                  <a:gd name="T48" fmla="*/ 0 w 86"/>
                  <a:gd name="T49" fmla="*/ 0 h 115"/>
                  <a:gd name="T50" fmla="*/ 0 w 86"/>
                  <a:gd name="T51" fmla="*/ 0 h 115"/>
                  <a:gd name="T52" fmla="*/ 0 w 86"/>
                  <a:gd name="T53" fmla="*/ 0 h 115"/>
                  <a:gd name="T54" fmla="*/ 0 w 86"/>
                  <a:gd name="T55" fmla="*/ 0 h 115"/>
                  <a:gd name="T56" fmla="*/ 0 w 86"/>
                  <a:gd name="T57" fmla="*/ 0 h 115"/>
                  <a:gd name="T58" fmla="*/ 0 w 86"/>
                  <a:gd name="T59" fmla="*/ 0 h 115"/>
                  <a:gd name="T60" fmla="*/ 0 w 86"/>
                  <a:gd name="T61" fmla="*/ 0 h 115"/>
                  <a:gd name="T62" fmla="*/ 0 w 86"/>
                  <a:gd name="T63" fmla="*/ 0 h 115"/>
                  <a:gd name="T64" fmla="*/ 0 w 86"/>
                  <a:gd name="T65" fmla="*/ 0 h 115"/>
                  <a:gd name="T66" fmla="*/ 0 w 86"/>
                  <a:gd name="T67" fmla="*/ 0 h 115"/>
                  <a:gd name="T68" fmla="*/ 0 w 86"/>
                  <a:gd name="T69" fmla="*/ 0 h 115"/>
                  <a:gd name="T70" fmla="*/ 0 w 86"/>
                  <a:gd name="T71" fmla="*/ 0 h 115"/>
                  <a:gd name="T72" fmla="*/ 0 w 86"/>
                  <a:gd name="T73" fmla="*/ 0 h 115"/>
                  <a:gd name="T74" fmla="*/ 0 w 86"/>
                  <a:gd name="T75" fmla="*/ 0 h 115"/>
                  <a:gd name="T76" fmla="*/ 0 w 86"/>
                  <a:gd name="T77" fmla="*/ 0 h 11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6" h="115">
                    <a:moveTo>
                      <a:pt x="84" y="21"/>
                    </a:moveTo>
                    <a:lnTo>
                      <a:pt x="86" y="33"/>
                    </a:lnTo>
                    <a:lnTo>
                      <a:pt x="86" y="45"/>
                    </a:lnTo>
                    <a:lnTo>
                      <a:pt x="84" y="56"/>
                    </a:lnTo>
                    <a:lnTo>
                      <a:pt x="82" y="66"/>
                    </a:lnTo>
                    <a:lnTo>
                      <a:pt x="78" y="76"/>
                    </a:lnTo>
                    <a:lnTo>
                      <a:pt x="73" y="84"/>
                    </a:lnTo>
                    <a:lnTo>
                      <a:pt x="66" y="93"/>
                    </a:lnTo>
                    <a:lnTo>
                      <a:pt x="60" y="99"/>
                    </a:lnTo>
                    <a:lnTo>
                      <a:pt x="53" y="105"/>
                    </a:lnTo>
                    <a:lnTo>
                      <a:pt x="46" y="109"/>
                    </a:lnTo>
                    <a:lnTo>
                      <a:pt x="39" y="112"/>
                    </a:lnTo>
                    <a:lnTo>
                      <a:pt x="32" y="114"/>
                    </a:lnTo>
                    <a:lnTo>
                      <a:pt x="24" y="115"/>
                    </a:lnTo>
                    <a:lnTo>
                      <a:pt x="17" y="114"/>
                    </a:lnTo>
                    <a:lnTo>
                      <a:pt x="11" y="111"/>
                    </a:lnTo>
                    <a:lnTo>
                      <a:pt x="5" y="107"/>
                    </a:lnTo>
                    <a:lnTo>
                      <a:pt x="3" y="104"/>
                    </a:lnTo>
                    <a:lnTo>
                      <a:pt x="1" y="101"/>
                    </a:lnTo>
                    <a:lnTo>
                      <a:pt x="1" y="97"/>
                    </a:lnTo>
                    <a:lnTo>
                      <a:pt x="0" y="93"/>
                    </a:lnTo>
                    <a:lnTo>
                      <a:pt x="1" y="83"/>
                    </a:lnTo>
                    <a:lnTo>
                      <a:pt x="4" y="72"/>
                    </a:lnTo>
                    <a:lnTo>
                      <a:pt x="9" y="61"/>
                    </a:lnTo>
                    <a:lnTo>
                      <a:pt x="14" y="50"/>
                    </a:lnTo>
                    <a:lnTo>
                      <a:pt x="21" y="38"/>
                    </a:lnTo>
                    <a:lnTo>
                      <a:pt x="30" y="27"/>
                    </a:lnTo>
                    <a:lnTo>
                      <a:pt x="38" y="18"/>
                    </a:lnTo>
                    <a:lnTo>
                      <a:pt x="46" y="10"/>
                    </a:lnTo>
                    <a:lnTo>
                      <a:pt x="54" y="5"/>
                    </a:lnTo>
                    <a:lnTo>
                      <a:pt x="61" y="0"/>
                    </a:lnTo>
                    <a:lnTo>
                      <a:pt x="65" y="0"/>
                    </a:lnTo>
                    <a:lnTo>
                      <a:pt x="69" y="0"/>
                    </a:lnTo>
                    <a:lnTo>
                      <a:pt x="73" y="1"/>
                    </a:lnTo>
                    <a:lnTo>
                      <a:pt x="76" y="4"/>
                    </a:lnTo>
                    <a:lnTo>
                      <a:pt x="78" y="7"/>
                    </a:lnTo>
                    <a:lnTo>
                      <a:pt x="80" y="10"/>
                    </a:lnTo>
                    <a:lnTo>
                      <a:pt x="82" y="15"/>
                    </a:lnTo>
                    <a:lnTo>
                      <a:pt x="84" y="21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87" name="Freeform 482">
                <a:extLst>
                  <a:ext uri="{FF2B5EF4-FFF2-40B4-BE49-F238E27FC236}">
                    <a16:creationId xmlns:a16="http://schemas.microsoft.com/office/drawing/2014/main" id="{5966B13F-EF82-449F-BD01-CD1F7B686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1" y="1736"/>
                <a:ext cx="9" cy="12"/>
              </a:xfrm>
              <a:custGeom>
                <a:avLst/>
                <a:gdLst>
                  <a:gd name="T0" fmla="*/ 0 w 162"/>
                  <a:gd name="T1" fmla="*/ 0 h 217"/>
                  <a:gd name="T2" fmla="*/ 0 w 162"/>
                  <a:gd name="T3" fmla="*/ 0 h 217"/>
                  <a:gd name="T4" fmla="*/ 0 w 162"/>
                  <a:gd name="T5" fmla="*/ 0 h 217"/>
                  <a:gd name="T6" fmla="*/ 0 w 162"/>
                  <a:gd name="T7" fmla="*/ 0 h 217"/>
                  <a:gd name="T8" fmla="*/ 1 w 162"/>
                  <a:gd name="T9" fmla="*/ 0 h 217"/>
                  <a:gd name="T10" fmla="*/ 1 w 162"/>
                  <a:gd name="T11" fmla="*/ 0 h 217"/>
                  <a:gd name="T12" fmla="*/ 1 w 162"/>
                  <a:gd name="T13" fmla="*/ 0 h 217"/>
                  <a:gd name="T14" fmla="*/ 1 w 162"/>
                  <a:gd name="T15" fmla="*/ 0 h 217"/>
                  <a:gd name="T16" fmla="*/ 1 w 162"/>
                  <a:gd name="T17" fmla="*/ 0 h 217"/>
                  <a:gd name="T18" fmla="*/ 1 w 162"/>
                  <a:gd name="T19" fmla="*/ 0 h 217"/>
                  <a:gd name="T20" fmla="*/ 1 w 162"/>
                  <a:gd name="T21" fmla="*/ 0 h 217"/>
                  <a:gd name="T22" fmla="*/ 1 w 162"/>
                  <a:gd name="T23" fmla="*/ 0 h 217"/>
                  <a:gd name="T24" fmla="*/ 1 w 162"/>
                  <a:gd name="T25" fmla="*/ 0 h 217"/>
                  <a:gd name="T26" fmla="*/ 1 w 162"/>
                  <a:gd name="T27" fmla="*/ 0 h 217"/>
                  <a:gd name="T28" fmla="*/ 1 w 162"/>
                  <a:gd name="T29" fmla="*/ 0 h 217"/>
                  <a:gd name="T30" fmla="*/ 0 w 162"/>
                  <a:gd name="T31" fmla="*/ 0 h 217"/>
                  <a:gd name="T32" fmla="*/ 0 w 162"/>
                  <a:gd name="T33" fmla="*/ 0 h 217"/>
                  <a:gd name="T34" fmla="*/ 0 w 162"/>
                  <a:gd name="T35" fmla="*/ 0 h 217"/>
                  <a:gd name="T36" fmla="*/ 0 w 162"/>
                  <a:gd name="T37" fmla="*/ 0 h 217"/>
                  <a:gd name="T38" fmla="*/ 0 w 162"/>
                  <a:gd name="T39" fmla="*/ 0 h 217"/>
                  <a:gd name="T40" fmla="*/ 0 w 162"/>
                  <a:gd name="T41" fmla="*/ 1 h 217"/>
                  <a:gd name="T42" fmla="*/ 0 w 162"/>
                  <a:gd name="T43" fmla="*/ 1 h 217"/>
                  <a:gd name="T44" fmla="*/ 0 w 162"/>
                  <a:gd name="T45" fmla="*/ 1 h 217"/>
                  <a:gd name="T46" fmla="*/ 0 w 162"/>
                  <a:gd name="T47" fmla="*/ 1 h 217"/>
                  <a:gd name="T48" fmla="*/ 0 w 162"/>
                  <a:gd name="T49" fmla="*/ 1 h 217"/>
                  <a:gd name="T50" fmla="*/ 0 w 162"/>
                  <a:gd name="T51" fmla="*/ 1 h 217"/>
                  <a:gd name="T52" fmla="*/ 0 w 162"/>
                  <a:gd name="T53" fmla="*/ 1 h 217"/>
                  <a:gd name="T54" fmla="*/ 0 w 162"/>
                  <a:gd name="T55" fmla="*/ 1 h 217"/>
                  <a:gd name="T56" fmla="*/ 0 w 162"/>
                  <a:gd name="T57" fmla="*/ 1 h 217"/>
                  <a:gd name="T58" fmla="*/ 0 w 162"/>
                  <a:gd name="T59" fmla="*/ 1 h 217"/>
                  <a:gd name="T60" fmla="*/ 0 w 162"/>
                  <a:gd name="T61" fmla="*/ 1 h 217"/>
                  <a:gd name="T62" fmla="*/ 0 w 162"/>
                  <a:gd name="T63" fmla="*/ 1 h 217"/>
                  <a:gd name="T64" fmla="*/ 0 w 162"/>
                  <a:gd name="T65" fmla="*/ 1 h 217"/>
                  <a:gd name="T66" fmla="*/ 0 w 162"/>
                  <a:gd name="T67" fmla="*/ 1 h 217"/>
                  <a:gd name="T68" fmla="*/ 0 w 162"/>
                  <a:gd name="T69" fmla="*/ 1 h 217"/>
                  <a:gd name="T70" fmla="*/ 0 w 162"/>
                  <a:gd name="T71" fmla="*/ 1 h 217"/>
                  <a:gd name="T72" fmla="*/ 0 w 162"/>
                  <a:gd name="T73" fmla="*/ 1 h 217"/>
                  <a:gd name="T74" fmla="*/ 0 w 162"/>
                  <a:gd name="T75" fmla="*/ 1 h 217"/>
                  <a:gd name="T76" fmla="*/ 0 w 162"/>
                  <a:gd name="T77" fmla="*/ 1 h 217"/>
                  <a:gd name="T78" fmla="*/ 0 w 162"/>
                  <a:gd name="T79" fmla="*/ 0 h 217"/>
                  <a:gd name="T80" fmla="*/ 0 w 162"/>
                  <a:gd name="T81" fmla="*/ 0 h 217"/>
                  <a:gd name="T82" fmla="*/ 0 w 162"/>
                  <a:gd name="T83" fmla="*/ 0 h 217"/>
                  <a:gd name="T84" fmla="*/ 0 w 162"/>
                  <a:gd name="T85" fmla="*/ 0 h 217"/>
                  <a:gd name="T86" fmla="*/ 0 w 162"/>
                  <a:gd name="T87" fmla="*/ 0 h 217"/>
                  <a:gd name="T88" fmla="*/ 0 w 162"/>
                  <a:gd name="T89" fmla="*/ 0 h 217"/>
                  <a:gd name="T90" fmla="*/ 0 w 162"/>
                  <a:gd name="T91" fmla="*/ 0 h 217"/>
                  <a:gd name="T92" fmla="*/ 0 w 162"/>
                  <a:gd name="T93" fmla="*/ 0 h 217"/>
                  <a:gd name="T94" fmla="*/ 0 w 162"/>
                  <a:gd name="T95" fmla="*/ 0 h 217"/>
                  <a:gd name="T96" fmla="*/ 0 w 162"/>
                  <a:gd name="T97" fmla="*/ 0 h 217"/>
                  <a:gd name="T98" fmla="*/ 0 w 162"/>
                  <a:gd name="T99" fmla="*/ 0 h 217"/>
                  <a:gd name="T100" fmla="*/ 0 w 162"/>
                  <a:gd name="T101" fmla="*/ 0 h 217"/>
                  <a:gd name="T102" fmla="*/ 0 w 162"/>
                  <a:gd name="T103" fmla="*/ 0 h 217"/>
                  <a:gd name="T104" fmla="*/ 0 w 162"/>
                  <a:gd name="T105" fmla="*/ 0 h 217"/>
                  <a:gd name="T106" fmla="*/ 0 w 162"/>
                  <a:gd name="T107" fmla="*/ 0 h 217"/>
                  <a:gd name="T108" fmla="*/ 0 w 162"/>
                  <a:gd name="T109" fmla="*/ 0 h 217"/>
                  <a:gd name="T110" fmla="*/ 0 w 162"/>
                  <a:gd name="T111" fmla="*/ 0 h 217"/>
                  <a:gd name="T112" fmla="*/ 0 w 162"/>
                  <a:gd name="T113" fmla="*/ 0 h 217"/>
                  <a:gd name="T114" fmla="*/ 0 w 162"/>
                  <a:gd name="T115" fmla="*/ 0 h 217"/>
                  <a:gd name="T116" fmla="*/ 0 w 162"/>
                  <a:gd name="T117" fmla="*/ 0 h 217"/>
                  <a:gd name="T118" fmla="*/ 0 w 162"/>
                  <a:gd name="T119" fmla="*/ 0 h 217"/>
                  <a:gd name="T120" fmla="*/ 0 w 162"/>
                  <a:gd name="T121" fmla="*/ 0 h 217"/>
                  <a:gd name="T122" fmla="*/ 0 w 162"/>
                  <a:gd name="T123" fmla="*/ 0 h 217"/>
                  <a:gd name="T124" fmla="*/ 0 w 162"/>
                  <a:gd name="T125" fmla="*/ 0 h 21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62" h="217">
                    <a:moveTo>
                      <a:pt x="133" y="8"/>
                    </a:moveTo>
                    <a:lnTo>
                      <a:pt x="139" y="13"/>
                    </a:lnTo>
                    <a:lnTo>
                      <a:pt x="145" y="18"/>
                    </a:lnTo>
                    <a:lnTo>
                      <a:pt x="150" y="24"/>
                    </a:lnTo>
                    <a:lnTo>
                      <a:pt x="154" y="31"/>
                    </a:lnTo>
                    <a:lnTo>
                      <a:pt x="157" y="38"/>
                    </a:lnTo>
                    <a:lnTo>
                      <a:pt x="160" y="45"/>
                    </a:lnTo>
                    <a:lnTo>
                      <a:pt x="161" y="54"/>
                    </a:lnTo>
                    <a:lnTo>
                      <a:pt x="162" y="61"/>
                    </a:lnTo>
                    <a:lnTo>
                      <a:pt x="162" y="70"/>
                    </a:lnTo>
                    <a:lnTo>
                      <a:pt x="162" y="78"/>
                    </a:lnTo>
                    <a:lnTo>
                      <a:pt x="161" y="87"/>
                    </a:lnTo>
                    <a:lnTo>
                      <a:pt x="159" y="96"/>
                    </a:lnTo>
                    <a:lnTo>
                      <a:pt x="157" y="105"/>
                    </a:lnTo>
                    <a:lnTo>
                      <a:pt x="154" y="114"/>
                    </a:lnTo>
                    <a:lnTo>
                      <a:pt x="151" y="122"/>
                    </a:lnTo>
                    <a:lnTo>
                      <a:pt x="147" y="131"/>
                    </a:lnTo>
                    <a:lnTo>
                      <a:pt x="138" y="148"/>
                    </a:lnTo>
                    <a:lnTo>
                      <a:pt x="127" y="164"/>
                    </a:lnTo>
                    <a:lnTo>
                      <a:pt x="120" y="171"/>
                    </a:lnTo>
                    <a:lnTo>
                      <a:pt x="114" y="178"/>
                    </a:lnTo>
                    <a:lnTo>
                      <a:pt x="107" y="186"/>
                    </a:lnTo>
                    <a:lnTo>
                      <a:pt x="100" y="192"/>
                    </a:lnTo>
                    <a:lnTo>
                      <a:pt x="93" y="197"/>
                    </a:lnTo>
                    <a:lnTo>
                      <a:pt x="85" y="202"/>
                    </a:lnTo>
                    <a:lnTo>
                      <a:pt x="77" y="206"/>
                    </a:lnTo>
                    <a:lnTo>
                      <a:pt x="69" y="210"/>
                    </a:lnTo>
                    <a:lnTo>
                      <a:pt x="60" y="213"/>
                    </a:lnTo>
                    <a:lnTo>
                      <a:pt x="52" y="215"/>
                    </a:lnTo>
                    <a:lnTo>
                      <a:pt x="44" y="216"/>
                    </a:lnTo>
                    <a:lnTo>
                      <a:pt x="34" y="217"/>
                    </a:lnTo>
                    <a:lnTo>
                      <a:pt x="26" y="216"/>
                    </a:lnTo>
                    <a:lnTo>
                      <a:pt x="20" y="214"/>
                    </a:lnTo>
                    <a:lnTo>
                      <a:pt x="14" y="211"/>
                    </a:lnTo>
                    <a:lnTo>
                      <a:pt x="9" y="206"/>
                    </a:lnTo>
                    <a:lnTo>
                      <a:pt x="6" y="200"/>
                    </a:lnTo>
                    <a:lnTo>
                      <a:pt x="3" y="194"/>
                    </a:lnTo>
                    <a:lnTo>
                      <a:pt x="1" y="186"/>
                    </a:lnTo>
                    <a:lnTo>
                      <a:pt x="0" y="177"/>
                    </a:lnTo>
                    <a:lnTo>
                      <a:pt x="0" y="168"/>
                    </a:lnTo>
                    <a:lnTo>
                      <a:pt x="1" y="158"/>
                    </a:lnTo>
                    <a:lnTo>
                      <a:pt x="2" y="148"/>
                    </a:lnTo>
                    <a:lnTo>
                      <a:pt x="4" y="136"/>
                    </a:lnTo>
                    <a:lnTo>
                      <a:pt x="7" y="126"/>
                    </a:lnTo>
                    <a:lnTo>
                      <a:pt x="11" y="115"/>
                    </a:lnTo>
                    <a:lnTo>
                      <a:pt x="15" y="104"/>
                    </a:lnTo>
                    <a:lnTo>
                      <a:pt x="19" y="92"/>
                    </a:lnTo>
                    <a:lnTo>
                      <a:pt x="24" y="81"/>
                    </a:lnTo>
                    <a:lnTo>
                      <a:pt x="30" y="71"/>
                    </a:lnTo>
                    <a:lnTo>
                      <a:pt x="36" y="61"/>
                    </a:lnTo>
                    <a:lnTo>
                      <a:pt x="43" y="50"/>
                    </a:lnTo>
                    <a:lnTo>
                      <a:pt x="49" y="41"/>
                    </a:lnTo>
                    <a:lnTo>
                      <a:pt x="56" y="33"/>
                    </a:lnTo>
                    <a:lnTo>
                      <a:pt x="63" y="25"/>
                    </a:lnTo>
                    <a:lnTo>
                      <a:pt x="71" y="18"/>
                    </a:lnTo>
                    <a:lnTo>
                      <a:pt x="78" y="12"/>
                    </a:lnTo>
                    <a:lnTo>
                      <a:pt x="87" y="8"/>
                    </a:lnTo>
                    <a:lnTo>
                      <a:pt x="94" y="3"/>
                    </a:lnTo>
                    <a:lnTo>
                      <a:pt x="102" y="1"/>
                    </a:lnTo>
                    <a:lnTo>
                      <a:pt x="110" y="0"/>
                    </a:lnTo>
                    <a:lnTo>
                      <a:pt x="117" y="1"/>
                    </a:lnTo>
                    <a:lnTo>
                      <a:pt x="126" y="3"/>
                    </a:lnTo>
                    <a:lnTo>
                      <a:pt x="133" y="8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88" name="Freeform 483">
                <a:extLst>
                  <a:ext uri="{FF2B5EF4-FFF2-40B4-BE49-F238E27FC236}">
                    <a16:creationId xmlns:a16="http://schemas.microsoft.com/office/drawing/2014/main" id="{1C1823E7-9B7E-4E0B-BD02-B3DF4A2A8C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4" y="1674"/>
                <a:ext cx="5" cy="6"/>
              </a:xfrm>
              <a:custGeom>
                <a:avLst/>
                <a:gdLst>
                  <a:gd name="T0" fmla="*/ 0 w 86"/>
                  <a:gd name="T1" fmla="*/ 0 h 115"/>
                  <a:gd name="T2" fmla="*/ 0 w 86"/>
                  <a:gd name="T3" fmla="*/ 0 h 115"/>
                  <a:gd name="T4" fmla="*/ 0 w 86"/>
                  <a:gd name="T5" fmla="*/ 0 h 115"/>
                  <a:gd name="T6" fmla="*/ 0 w 86"/>
                  <a:gd name="T7" fmla="*/ 0 h 115"/>
                  <a:gd name="T8" fmla="*/ 0 w 86"/>
                  <a:gd name="T9" fmla="*/ 0 h 115"/>
                  <a:gd name="T10" fmla="*/ 0 w 86"/>
                  <a:gd name="T11" fmla="*/ 0 h 115"/>
                  <a:gd name="T12" fmla="*/ 0 w 86"/>
                  <a:gd name="T13" fmla="*/ 0 h 115"/>
                  <a:gd name="T14" fmla="*/ 0 w 86"/>
                  <a:gd name="T15" fmla="*/ 0 h 115"/>
                  <a:gd name="T16" fmla="*/ 0 w 86"/>
                  <a:gd name="T17" fmla="*/ 0 h 115"/>
                  <a:gd name="T18" fmla="*/ 0 w 86"/>
                  <a:gd name="T19" fmla="*/ 0 h 115"/>
                  <a:gd name="T20" fmla="*/ 0 w 86"/>
                  <a:gd name="T21" fmla="*/ 0 h 115"/>
                  <a:gd name="T22" fmla="*/ 0 w 86"/>
                  <a:gd name="T23" fmla="*/ 0 h 115"/>
                  <a:gd name="T24" fmla="*/ 0 w 86"/>
                  <a:gd name="T25" fmla="*/ 0 h 115"/>
                  <a:gd name="T26" fmla="*/ 0 w 86"/>
                  <a:gd name="T27" fmla="*/ 0 h 115"/>
                  <a:gd name="T28" fmla="*/ 0 w 86"/>
                  <a:gd name="T29" fmla="*/ 0 h 115"/>
                  <a:gd name="T30" fmla="*/ 0 w 86"/>
                  <a:gd name="T31" fmla="*/ 0 h 115"/>
                  <a:gd name="T32" fmla="*/ 0 w 86"/>
                  <a:gd name="T33" fmla="*/ 0 h 115"/>
                  <a:gd name="T34" fmla="*/ 0 w 86"/>
                  <a:gd name="T35" fmla="*/ 0 h 115"/>
                  <a:gd name="T36" fmla="*/ 0 w 86"/>
                  <a:gd name="T37" fmla="*/ 0 h 115"/>
                  <a:gd name="T38" fmla="*/ 0 w 86"/>
                  <a:gd name="T39" fmla="*/ 0 h 115"/>
                  <a:gd name="T40" fmla="*/ 0 w 86"/>
                  <a:gd name="T41" fmla="*/ 0 h 115"/>
                  <a:gd name="T42" fmla="*/ 0 w 86"/>
                  <a:gd name="T43" fmla="*/ 0 h 115"/>
                  <a:gd name="T44" fmla="*/ 0 w 86"/>
                  <a:gd name="T45" fmla="*/ 0 h 115"/>
                  <a:gd name="T46" fmla="*/ 0 w 86"/>
                  <a:gd name="T47" fmla="*/ 0 h 115"/>
                  <a:gd name="T48" fmla="*/ 0 w 86"/>
                  <a:gd name="T49" fmla="*/ 0 h 115"/>
                  <a:gd name="T50" fmla="*/ 0 w 86"/>
                  <a:gd name="T51" fmla="*/ 0 h 115"/>
                  <a:gd name="T52" fmla="*/ 0 w 86"/>
                  <a:gd name="T53" fmla="*/ 0 h 115"/>
                  <a:gd name="T54" fmla="*/ 0 w 86"/>
                  <a:gd name="T55" fmla="*/ 0 h 115"/>
                  <a:gd name="T56" fmla="*/ 0 w 86"/>
                  <a:gd name="T57" fmla="*/ 0 h 115"/>
                  <a:gd name="T58" fmla="*/ 0 w 86"/>
                  <a:gd name="T59" fmla="*/ 0 h 115"/>
                  <a:gd name="T60" fmla="*/ 0 w 86"/>
                  <a:gd name="T61" fmla="*/ 0 h 115"/>
                  <a:gd name="T62" fmla="*/ 0 w 86"/>
                  <a:gd name="T63" fmla="*/ 0 h 115"/>
                  <a:gd name="T64" fmla="*/ 0 w 86"/>
                  <a:gd name="T65" fmla="*/ 0 h 115"/>
                  <a:gd name="T66" fmla="*/ 0 w 86"/>
                  <a:gd name="T67" fmla="*/ 0 h 115"/>
                  <a:gd name="T68" fmla="*/ 0 w 86"/>
                  <a:gd name="T69" fmla="*/ 0 h 115"/>
                  <a:gd name="T70" fmla="*/ 0 w 86"/>
                  <a:gd name="T71" fmla="*/ 0 h 115"/>
                  <a:gd name="T72" fmla="*/ 0 w 86"/>
                  <a:gd name="T73" fmla="*/ 0 h 115"/>
                  <a:gd name="T74" fmla="*/ 0 w 86"/>
                  <a:gd name="T75" fmla="*/ 0 h 115"/>
                  <a:gd name="T76" fmla="*/ 0 w 86"/>
                  <a:gd name="T77" fmla="*/ 0 h 11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6" h="115">
                    <a:moveTo>
                      <a:pt x="84" y="21"/>
                    </a:moveTo>
                    <a:lnTo>
                      <a:pt x="86" y="33"/>
                    </a:lnTo>
                    <a:lnTo>
                      <a:pt x="86" y="45"/>
                    </a:lnTo>
                    <a:lnTo>
                      <a:pt x="84" y="55"/>
                    </a:lnTo>
                    <a:lnTo>
                      <a:pt x="82" y="67"/>
                    </a:lnTo>
                    <a:lnTo>
                      <a:pt x="78" y="76"/>
                    </a:lnTo>
                    <a:lnTo>
                      <a:pt x="73" y="84"/>
                    </a:lnTo>
                    <a:lnTo>
                      <a:pt x="68" y="92"/>
                    </a:lnTo>
                    <a:lnTo>
                      <a:pt x="60" y="98"/>
                    </a:lnTo>
                    <a:lnTo>
                      <a:pt x="53" y="105"/>
                    </a:lnTo>
                    <a:lnTo>
                      <a:pt x="46" y="109"/>
                    </a:lnTo>
                    <a:lnTo>
                      <a:pt x="39" y="112"/>
                    </a:lnTo>
                    <a:lnTo>
                      <a:pt x="32" y="114"/>
                    </a:lnTo>
                    <a:lnTo>
                      <a:pt x="25" y="115"/>
                    </a:lnTo>
                    <a:lnTo>
                      <a:pt x="17" y="114"/>
                    </a:lnTo>
                    <a:lnTo>
                      <a:pt x="11" y="111"/>
                    </a:lnTo>
                    <a:lnTo>
                      <a:pt x="5" y="107"/>
                    </a:lnTo>
                    <a:lnTo>
                      <a:pt x="3" y="105"/>
                    </a:lnTo>
                    <a:lnTo>
                      <a:pt x="2" y="101"/>
                    </a:lnTo>
                    <a:lnTo>
                      <a:pt x="1" y="97"/>
                    </a:lnTo>
                    <a:lnTo>
                      <a:pt x="0" y="92"/>
                    </a:lnTo>
                    <a:lnTo>
                      <a:pt x="1" y="83"/>
                    </a:lnTo>
                    <a:lnTo>
                      <a:pt x="4" y="72"/>
                    </a:lnTo>
                    <a:lnTo>
                      <a:pt x="9" y="61"/>
                    </a:lnTo>
                    <a:lnTo>
                      <a:pt x="14" y="49"/>
                    </a:lnTo>
                    <a:lnTo>
                      <a:pt x="22" y="38"/>
                    </a:lnTo>
                    <a:lnTo>
                      <a:pt x="30" y="27"/>
                    </a:lnTo>
                    <a:lnTo>
                      <a:pt x="38" y="18"/>
                    </a:lnTo>
                    <a:lnTo>
                      <a:pt x="46" y="9"/>
                    </a:lnTo>
                    <a:lnTo>
                      <a:pt x="54" y="4"/>
                    </a:lnTo>
                    <a:lnTo>
                      <a:pt x="62" y="0"/>
                    </a:lnTo>
                    <a:lnTo>
                      <a:pt x="66" y="0"/>
                    </a:lnTo>
                    <a:lnTo>
                      <a:pt x="70" y="0"/>
                    </a:lnTo>
                    <a:lnTo>
                      <a:pt x="73" y="1"/>
                    </a:lnTo>
                    <a:lnTo>
                      <a:pt x="76" y="3"/>
                    </a:lnTo>
                    <a:lnTo>
                      <a:pt x="78" y="6"/>
                    </a:lnTo>
                    <a:lnTo>
                      <a:pt x="81" y="9"/>
                    </a:lnTo>
                    <a:lnTo>
                      <a:pt x="82" y="15"/>
                    </a:lnTo>
                    <a:lnTo>
                      <a:pt x="84" y="21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89" name="Freeform 484">
                <a:extLst>
                  <a:ext uri="{FF2B5EF4-FFF2-40B4-BE49-F238E27FC236}">
                    <a16:creationId xmlns:a16="http://schemas.microsoft.com/office/drawing/2014/main" id="{3FD3B327-48CC-43CA-B920-5490652665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2" y="1722"/>
                <a:ext cx="4" cy="6"/>
              </a:xfrm>
              <a:custGeom>
                <a:avLst/>
                <a:gdLst>
                  <a:gd name="T0" fmla="*/ 0 w 86"/>
                  <a:gd name="T1" fmla="*/ 0 h 115"/>
                  <a:gd name="T2" fmla="*/ 0 w 86"/>
                  <a:gd name="T3" fmla="*/ 0 h 115"/>
                  <a:gd name="T4" fmla="*/ 0 w 86"/>
                  <a:gd name="T5" fmla="*/ 0 h 115"/>
                  <a:gd name="T6" fmla="*/ 0 w 86"/>
                  <a:gd name="T7" fmla="*/ 0 h 115"/>
                  <a:gd name="T8" fmla="*/ 0 w 86"/>
                  <a:gd name="T9" fmla="*/ 0 h 115"/>
                  <a:gd name="T10" fmla="*/ 0 w 86"/>
                  <a:gd name="T11" fmla="*/ 0 h 115"/>
                  <a:gd name="T12" fmla="*/ 0 w 86"/>
                  <a:gd name="T13" fmla="*/ 0 h 115"/>
                  <a:gd name="T14" fmla="*/ 0 w 86"/>
                  <a:gd name="T15" fmla="*/ 0 h 115"/>
                  <a:gd name="T16" fmla="*/ 0 w 86"/>
                  <a:gd name="T17" fmla="*/ 0 h 115"/>
                  <a:gd name="T18" fmla="*/ 0 w 86"/>
                  <a:gd name="T19" fmla="*/ 0 h 115"/>
                  <a:gd name="T20" fmla="*/ 0 w 86"/>
                  <a:gd name="T21" fmla="*/ 0 h 115"/>
                  <a:gd name="T22" fmla="*/ 0 w 86"/>
                  <a:gd name="T23" fmla="*/ 0 h 115"/>
                  <a:gd name="T24" fmla="*/ 0 w 86"/>
                  <a:gd name="T25" fmla="*/ 0 h 115"/>
                  <a:gd name="T26" fmla="*/ 0 w 86"/>
                  <a:gd name="T27" fmla="*/ 0 h 115"/>
                  <a:gd name="T28" fmla="*/ 0 w 86"/>
                  <a:gd name="T29" fmla="*/ 0 h 115"/>
                  <a:gd name="T30" fmla="*/ 0 w 86"/>
                  <a:gd name="T31" fmla="*/ 0 h 115"/>
                  <a:gd name="T32" fmla="*/ 0 w 86"/>
                  <a:gd name="T33" fmla="*/ 0 h 115"/>
                  <a:gd name="T34" fmla="*/ 0 w 86"/>
                  <a:gd name="T35" fmla="*/ 0 h 115"/>
                  <a:gd name="T36" fmla="*/ 0 w 86"/>
                  <a:gd name="T37" fmla="*/ 0 h 115"/>
                  <a:gd name="T38" fmla="*/ 0 w 86"/>
                  <a:gd name="T39" fmla="*/ 0 h 115"/>
                  <a:gd name="T40" fmla="*/ 0 w 86"/>
                  <a:gd name="T41" fmla="*/ 0 h 115"/>
                  <a:gd name="T42" fmla="*/ 0 w 86"/>
                  <a:gd name="T43" fmla="*/ 0 h 115"/>
                  <a:gd name="T44" fmla="*/ 0 w 86"/>
                  <a:gd name="T45" fmla="*/ 0 h 115"/>
                  <a:gd name="T46" fmla="*/ 0 w 86"/>
                  <a:gd name="T47" fmla="*/ 0 h 115"/>
                  <a:gd name="T48" fmla="*/ 0 w 86"/>
                  <a:gd name="T49" fmla="*/ 0 h 115"/>
                  <a:gd name="T50" fmla="*/ 0 w 86"/>
                  <a:gd name="T51" fmla="*/ 0 h 115"/>
                  <a:gd name="T52" fmla="*/ 0 w 86"/>
                  <a:gd name="T53" fmla="*/ 0 h 115"/>
                  <a:gd name="T54" fmla="*/ 0 w 86"/>
                  <a:gd name="T55" fmla="*/ 0 h 115"/>
                  <a:gd name="T56" fmla="*/ 0 w 86"/>
                  <a:gd name="T57" fmla="*/ 0 h 115"/>
                  <a:gd name="T58" fmla="*/ 0 w 86"/>
                  <a:gd name="T59" fmla="*/ 0 h 115"/>
                  <a:gd name="T60" fmla="*/ 0 w 86"/>
                  <a:gd name="T61" fmla="*/ 0 h 115"/>
                  <a:gd name="T62" fmla="*/ 0 w 86"/>
                  <a:gd name="T63" fmla="*/ 0 h 115"/>
                  <a:gd name="T64" fmla="*/ 0 w 86"/>
                  <a:gd name="T65" fmla="*/ 0 h 115"/>
                  <a:gd name="T66" fmla="*/ 0 w 86"/>
                  <a:gd name="T67" fmla="*/ 0 h 115"/>
                  <a:gd name="T68" fmla="*/ 0 w 86"/>
                  <a:gd name="T69" fmla="*/ 0 h 115"/>
                  <a:gd name="T70" fmla="*/ 0 w 86"/>
                  <a:gd name="T71" fmla="*/ 0 h 115"/>
                  <a:gd name="T72" fmla="*/ 0 w 86"/>
                  <a:gd name="T73" fmla="*/ 0 h 115"/>
                  <a:gd name="T74" fmla="*/ 0 w 86"/>
                  <a:gd name="T75" fmla="*/ 0 h 115"/>
                  <a:gd name="T76" fmla="*/ 0 w 86"/>
                  <a:gd name="T77" fmla="*/ 0 h 11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6" h="115">
                    <a:moveTo>
                      <a:pt x="84" y="22"/>
                    </a:moveTo>
                    <a:lnTo>
                      <a:pt x="86" y="34"/>
                    </a:lnTo>
                    <a:lnTo>
                      <a:pt x="86" y="45"/>
                    </a:lnTo>
                    <a:lnTo>
                      <a:pt x="84" y="57"/>
                    </a:lnTo>
                    <a:lnTo>
                      <a:pt x="81" y="67"/>
                    </a:lnTo>
                    <a:lnTo>
                      <a:pt x="77" y="76"/>
                    </a:lnTo>
                    <a:lnTo>
                      <a:pt x="72" y="85"/>
                    </a:lnTo>
                    <a:lnTo>
                      <a:pt x="66" y="92"/>
                    </a:lnTo>
                    <a:lnTo>
                      <a:pt x="60" y="100"/>
                    </a:lnTo>
                    <a:lnTo>
                      <a:pt x="53" y="105"/>
                    </a:lnTo>
                    <a:lnTo>
                      <a:pt x="46" y="110"/>
                    </a:lnTo>
                    <a:lnTo>
                      <a:pt x="38" y="113"/>
                    </a:lnTo>
                    <a:lnTo>
                      <a:pt x="31" y="114"/>
                    </a:lnTo>
                    <a:lnTo>
                      <a:pt x="24" y="115"/>
                    </a:lnTo>
                    <a:lnTo>
                      <a:pt x="17" y="114"/>
                    </a:lnTo>
                    <a:lnTo>
                      <a:pt x="11" y="112"/>
                    </a:lnTo>
                    <a:lnTo>
                      <a:pt x="5" y="108"/>
                    </a:lnTo>
                    <a:lnTo>
                      <a:pt x="3" y="105"/>
                    </a:lnTo>
                    <a:lnTo>
                      <a:pt x="1" y="102"/>
                    </a:lnTo>
                    <a:lnTo>
                      <a:pt x="1" y="97"/>
                    </a:lnTo>
                    <a:lnTo>
                      <a:pt x="0" y="93"/>
                    </a:lnTo>
                    <a:lnTo>
                      <a:pt x="1" y="83"/>
                    </a:lnTo>
                    <a:lnTo>
                      <a:pt x="4" y="73"/>
                    </a:lnTo>
                    <a:lnTo>
                      <a:pt x="9" y="62"/>
                    </a:lnTo>
                    <a:lnTo>
                      <a:pt x="14" y="49"/>
                    </a:lnTo>
                    <a:lnTo>
                      <a:pt x="21" y="38"/>
                    </a:lnTo>
                    <a:lnTo>
                      <a:pt x="29" y="28"/>
                    </a:lnTo>
                    <a:lnTo>
                      <a:pt x="37" y="19"/>
                    </a:lnTo>
                    <a:lnTo>
                      <a:pt x="46" y="11"/>
                    </a:lnTo>
                    <a:lnTo>
                      <a:pt x="54" y="4"/>
                    </a:lnTo>
                    <a:lnTo>
                      <a:pt x="61" y="1"/>
                    </a:lnTo>
                    <a:lnTo>
                      <a:pt x="65" y="0"/>
                    </a:lnTo>
                    <a:lnTo>
                      <a:pt x="68" y="0"/>
                    </a:lnTo>
                    <a:lnTo>
                      <a:pt x="72" y="1"/>
                    </a:lnTo>
                    <a:lnTo>
                      <a:pt x="75" y="3"/>
                    </a:lnTo>
                    <a:lnTo>
                      <a:pt x="77" y="6"/>
                    </a:lnTo>
                    <a:lnTo>
                      <a:pt x="79" y="11"/>
                    </a:lnTo>
                    <a:lnTo>
                      <a:pt x="81" y="16"/>
                    </a:lnTo>
                    <a:lnTo>
                      <a:pt x="84" y="22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90" name="Freeform 485">
                <a:extLst>
                  <a:ext uri="{FF2B5EF4-FFF2-40B4-BE49-F238E27FC236}">
                    <a16:creationId xmlns:a16="http://schemas.microsoft.com/office/drawing/2014/main" id="{B16801DC-5CB6-467C-9929-79FD5CFB9D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3" y="1782"/>
                <a:ext cx="5" cy="6"/>
              </a:xfrm>
              <a:custGeom>
                <a:avLst/>
                <a:gdLst>
                  <a:gd name="T0" fmla="*/ 0 w 86"/>
                  <a:gd name="T1" fmla="*/ 0 h 115"/>
                  <a:gd name="T2" fmla="*/ 0 w 86"/>
                  <a:gd name="T3" fmla="*/ 0 h 115"/>
                  <a:gd name="T4" fmla="*/ 0 w 86"/>
                  <a:gd name="T5" fmla="*/ 0 h 115"/>
                  <a:gd name="T6" fmla="*/ 0 w 86"/>
                  <a:gd name="T7" fmla="*/ 0 h 115"/>
                  <a:gd name="T8" fmla="*/ 0 w 86"/>
                  <a:gd name="T9" fmla="*/ 0 h 115"/>
                  <a:gd name="T10" fmla="*/ 0 w 86"/>
                  <a:gd name="T11" fmla="*/ 0 h 115"/>
                  <a:gd name="T12" fmla="*/ 0 w 86"/>
                  <a:gd name="T13" fmla="*/ 0 h 115"/>
                  <a:gd name="T14" fmla="*/ 0 w 86"/>
                  <a:gd name="T15" fmla="*/ 0 h 115"/>
                  <a:gd name="T16" fmla="*/ 0 w 86"/>
                  <a:gd name="T17" fmla="*/ 0 h 115"/>
                  <a:gd name="T18" fmla="*/ 0 w 86"/>
                  <a:gd name="T19" fmla="*/ 0 h 115"/>
                  <a:gd name="T20" fmla="*/ 0 w 86"/>
                  <a:gd name="T21" fmla="*/ 0 h 115"/>
                  <a:gd name="T22" fmla="*/ 0 w 86"/>
                  <a:gd name="T23" fmla="*/ 0 h 115"/>
                  <a:gd name="T24" fmla="*/ 0 w 86"/>
                  <a:gd name="T25" fmla="*/ 0 h 115"/>
                  <a:gd name="T26" fmla="*/ 0 w 86"/>
                  <a:gd name="T27" fmla="*/ 0 h 115"/>
                  <a:gd name="T28" fmla="*/ 0 w 86"/>
                  <a:gd name="T29" fmla="*/ 0 h 115"/>
                  <a:gd name="T30" fmla="*/ 0 w 86"/>
                  <a:gd name="T31" fmla="*/ 0 h 115"/>
                  <a:gd name="T32" fmla="*/ 0 w 86"/>
                  <a:gd name="T33" fmla="*/ 0 h 115"/>
                  <a:gd name="T34" fmla="*/ 0 w 86"/>
                  <a:gd name="T35" fmla="*/ 0 h 115"/>
                  <a:gd name="T36" fmla="*/ 0 w 86"/>
                  <a:gd name="T37" fmla="*/ 0 h 115"/>
                  <a:gd name="T38" fmla="*/ 0 w 86"/>
                  <a:gd name="T39" fmla="*/ 0 h 115"/>
                  <a:gd name="T40" fmla="*/ 0 w 86"/>
                  <a:gd name="T41" fmla="*/ 0 h 115"/>
                  <a:gd name="T42" fmla="*/ 0 w 86"/>
                  <a:gd name="T43" fmla="*/ 0 h 115"/>
                  <a:gd name="T44" fmla="*/ 0 w 86"/>
                  <a:gd name="T45" fmla="*/ 0 h 115"/>
                  <a:gd name="T46" fmla="*/ 0 w 86"/>
                  <a:gd name="T47" fmla="*/ 0 h 115"/>
                  <a:gd name="T48" fmla="*/ 0 w 86"/>
                  <a:gd name="T49" fmla="*/ 0 h 115"/>
                  <a:gd name="T50" fmla="*/ 0 w 86"/>
                  <a:gd name="T51" fmla="*/ 0 h 115"/>
                  <a:gd name="T52" fmla="*/ 0 w 86"/>
                  <a:gd name="T53" fmla="*/ 0 h 115"/>
                  <a:gd name="T54" fmla="*/ 0 w 86"/>
                  <a:gd name="T55" fmla="*/ 0 h 115"/>
                  <a:gd name="T56" fmla="*/ 0 w 86"/>
                  <a:gd name="T57" fmla="*/ 0 h 115"/>
                  <a:gd name="T58" fmla="*/ 0 w 86"/>
                  <a:gd name="T59" fmla="*/ 0 h 115"/>
                  <a:gd name="T60" fmla="*/ 0 w 86"/>
                  <a:gd name="T61" fmla="*/ 0 h 115"/>
                  <a:gd name="T62" fmla="*/ 0 w 86"/>
                  <a:gd name="T63" fmla="*/ 0 h 115"/>
                  <a:gd name="T64" fmla="*/ 0 w 86"/>
                  <a:gd name="T65" fmla="*/ 0 h 115"/>
                  <a:gd name="T66" fmla="*/ 0 w 86"/>
                  <a:gd name="T67" fmla="*/ 0 h 115"/>
                  <a:gd name="T68" fmla="*/ 0 w 86"/>
                  <a:gd name="T69" fmla="*/ 0 h 115"/>
                  <a:gd name="T70" fmla="*/ 0 w 86"/>
                  <a:gd name="T71" fmla="*/ 0 h 115"/>
                  <a:gd name="T72" fmla="*/ 0 w 86"/>
                  <a:gd name="T73" fmla="*/ 0 h 115"/>
                  <a:gd name="T74" fmla="*/ 0 w 86"/>
                  <a:gd name="T75" fmla="*/ 0 h 115"/>
                  <a:gd name="T76" fmla="*/ 0 w 86"/>
                  <a:gd name="T77" fmla="*/ 0 h 11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6" h="115">
                    <a:moveTo>
                      <a:pt x="84" y="22"/>
                    </a:moveTo>
                    <a:lnTo>
                      <a:pt x="86" y="34"/>
                    </a:lnTo>
                    <a:lnTo>
                      <a:pt x="86" y="45"/>
                    </a:lnTo>
                    <a:lnTo>
                      <a:pt x="84" y="57"/>
                    </a:lnTo>
                    <a:lnTo>
                      <a:pt x="82" y="67"/>
                    </a:lnTo>
                    <a:lnTo>
                      <a:pt x="78" y="76"/>
                    </a:lnTo>
                    <a:lnTo>
                      <a:pt x="72" y="85"/>
                    </a:lnTo>
                    <a:lnTo>
                      <a:pt x="67" y="92"/>
                    </a:lnTo>
                    <a:lnTo>
                      <a:pt x="60" y="99"/>
                    </a:lnTo>
                    <a:lnTo>
                      <a:pt x="53" y="105"/>
                    </a:lnTo>
                    <a:lnTo>
                      <a:pt x="46" y="110"/>
                    </a:lnTo>
                    <a:lnTo>
                      <a:pt x="39" y="113"/>
                    </a:lnTo>
                    <a:lnTo>
                      <a:pt x="32" y="115"/>
                    </a:lnTo>
                    <a:lnTo>
                      <a:pt x="24" y="115"/>
                    </a:lnTo>
                    <a:lnTo>
                      <a:pt x="17" y="114"/>
                    </a:lnTo>
                    <a:lnTo>
                      <a:pt x="11" y="112"/>
                    </a:lnTo>
                    <a:lnTo>
                      <a:pt x="5" y="108"/>
                    </a:lnTo>
                    <a:lnTo>
                      <a:pt x="3" y="105"/>
                    </a:lnTo>
                    <a:lnTo>
                      <a:pt x="2" y="102"/>
                    </a:lnTo>
                    <a:lnTo>
                      <a:pt x="1" y="97"/>
                    </a:lnTo>
                    <a:lnTo>
                      <a:pt x="0" y="93"/>
                    </a:lnTo>
                    <a:lnTo>
                      <a:pt x="1" y="84"/>
                    </a:lnTo>
                    <a:lnTo>
                      <a:pt x="4" y="73"/>
                    </a:lnTo>
                    <a:lnTo>
                      <a:pt x="9" y="62"/>
                    </a:lnTo>
                    <a:lnTo>
                      <a:pt x="14" y="50"/>
                    </a:lnTo>
                    <a:lnTo>
                      <a:pt x="21" y="38"/>
                    </a:lnTo>
                    <a:lnTo>
                      <a:pt x="29" y="28"/>
                    </a:lnTo>
                    <a:lnTo>
                      <a:pt x="38" y="19"/>
                    </a:lnTo>
                    <a:lnTo>
                      <a:pt x="46" y="10"/>
                    </a:lnTo>
                    <a:lnTo>
                      <a:pt x="54" y="4"/>
                    </a:lnTo>
                    <a:lnTo>
                      <a:pt x="61" y="1"/>
                    </a:lnTo>
                    <a:lnTo>
                      <a:pt x="65" y="0"/>
                    </a:lnTo>
                    <a:lnTo>
                      <a:pt x="68" y="0"/>
                    </a:lnTo>
                    <a:lnTo>
                      <a:pt x="72" y="1"/>
                    </a:lnTo>
                    <a:lnTo>
                      <a:pt x="76" y="3"/>
                    </a:lnTo>
                    <a:lnTo>
                      <a:pt x="78" y="6"/>
                    </a:lnTo>
                    <a:lnTo>
                      <a:pt x="81" y="10"/>
                    </a:lnTo>
                    <a:lnTo>
                      <a:pt x="82" y="16"/>
                    </a:lnTo>
                    <a:lnTo>
                      <a:pt x="84" y="22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91" name="Freeform 486">
                <a:extLst>
                  <a:ext uri="{FF2B5EF4-FFF2-40B4-BE49-F238E27FC236}">
                    <a16:creationId xmlns:a16="http://schemas.microsoft.com/office/drawing/2014/main" id="{1D6CF511-4D41-468A-A473-48FC3994B8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3" y="1804"/>
                <a:ext cx="4" cy="6"/>
              </a:xfrm>
              <a:custGeom>
                <a:avLst/>
                <a:gdLst>
                  <a:gd name="T0" fmla="*/ 0 w 85"/>
                  <a:gd name="T1" fmla="*/ 0 h 114"/>
                  <a:gd name="T2" fmla="*/ 0 w 85"/>
                  <a:gd name="T3" fmla="*/ 0 h 114"/>
                  <a:gd name="T4" fmla="*/ 0 w 85"/>
                  <a:gd name="T5" fmla="*/ 0 h 114"/>
                  <a:gd name="T6" fmla="*/ 0 w 85"/>
                  <a:gd name="T7" fmla="*/ 0 h 114"/>
                  <a:gd name="T8" fmla="*/ 0 w 85"/>
                  <a:gd name="T9" fmla="*/ 0 h 114"/>
                  <a:gd name="T10" fmla="*/ 0 w 85"/>
                  <a:gd name="T11" fmla="*/ 0 h 114"/>
                  <a:gd name="T12" fmla="*/ 0 w 85"/>
                  <a:gd name="T13" fmla="*/ 0 h 114"/>
                  <a:gd name="T14" fmla="*/ 0 w 85"/>
                  <a:gd name="T15" fmla="*/ 0 h 114"/>
                  <a:gd name="T16" fmla="*/ 0 w 85"/>
                  <a:gd name="T17" fmla="*/ 0 h 114"/>
                  <a:gd name="T18" fmla="*/ 0 w 85"/>
                  <a:gd name="T19" fmla="*/ 0 h 114"/>
                  <a:gd name="T20" fmla="*/ 0 w 85"/>
                  <a:gd name="T21" fmla="*/ 0 h 114"/>
                  <a:gd name="T22" fmla="*/ 0 w 85"/>
                  <a:gd name="T23" fmla="*/ 0 h 114"/>
                  <a:gd name="T24" fmla="*/ 0 w 85"/>
                  <a:gd name="T25" fmla="*/ 0 h 114"/>
                  <a:gd name="T26" fmla="*/ 0 w 85"/>
                  <a:gd name="T27" fmla="*/ 0 h 114"/>
                  <a:gd name="T28" fmla="*/ 0 w 85"/>
                  <a:gd name="T29" fmla="*/ 0 h 114"/>
                  <a:gd name="T30" fmla="*/ 0 w 85"/>
                  <a:gd name="T31" fmla="*/ 0 h 114"/>
                  <a:gd name="T32" fmla="*/ 0 w 85"/>
                  <a:gd name="T33" fmla="*/ 0 h 114"/>
                  <a:gd name="T34" fmla="*/ 0 w 85"/>
                  <a:gd name="T35" fmla="*/ 0 h 114"/>
                  <a:gd name="T36" fmla="*/ 0 w 85"/>
                  <a:gd name="T37" fmla="*/ 0 h 114"/>
                  <a:gd name="T38" fmla="*/ 0 w 85"/>
                  <a:gd name="T39" fmla="*/ 0 h 114"/>
                  <a:gd name="T40" fmla="*/ 0 w 85"/>
                  <a:gd name="T41" fmla="*/ 0 h 114"/>
                  <a:gd name="T42" fmla="*/ 0 w 85"/>
                  <a:gd name="T43" fmla="*/ 0 h 114"/>
                  <a:gd name="T44" fmla="*/ 0 w 85"/>
                  <a:gd name="T45" fmla="*/ 0 h 114"/>
                  <a:gd name="T46" fmla="*/ 0 w 85"/>
                  <a:gd name="T47" fmla="*/ 0 h 114"/>
                  <a:gd name="T48" fmla="*/ 0 w 85"/>
                  <a:gd name="T49" fmla="*/ 0 h 114"/>
                  <a:gd name="T50" fmla="*/ 0 w 85"/>
                  <a:gd name="T51" fmla="*/ 0 h 114"/>
                  <a:gd name="T52" fmla="*/ 0 w 85"/>
                  <a:gd name="T53" fmla="*/ 0 h 114"/>
                  <a:gd name="T54" fmla="*/ 0 w 85"/>
                  <a:gd name="T55" fmla="*/ 0 h 114"/>
                  <a:gd name="T56" fmla="*/ 0 w 85"/>
                  <a:gd name="T57" fmla="*/ 0 h 114"/>
                  <a:gd name="T58" fmla="*/ 0 w 85"/>
                  <a:gd name="T59" fmla="*/ 0 h 114"/>
                  <a:gd name="T60" fmla="*/ 0 w 85"/>
                  <a:gd name="T61" fmla="*/ 0 h 114"/>
                  <a:gd name="T62" fmla="*/ 0 w 85"/>
                  <a:gd name="T63" fmla="*/ 0 h 114"/>
                  <a:gd name="T64" fmla="*/ 0 w 85"/>
                  <a:gd name="T65" fmla="*/ 0 h 114"/>
                  <a:gd name="T66" fmla="*/ 0 w 85"/>
                  <a:gd name="T67" fmla="*/ 0 h 114"/>
                  <a:gd name="T68" fmla="*/ 0 w 85"/>
                  <a:gd name="T69" fmla="*/ 0 h 114"/>
                  <a:gd name="T70" fmla="*/ 0 w 85"/>
                  <a:gd name="T71" fmla="*/ 0 h 114"/>
                  <a:gd name="T72" fmla="*/ 0 w 85"/>
                  <a:gd name="T73" fmla="*/ 0 h 114"/>
                  <a:gd name="T74" fmla="*/ 0 w 85"/>
                  <a:gd name="T75" fmla="*/ 0 h 114"/>
                  <a:gd name="T76" fmla="*/ 0 w 85"/>
                  <a:gd name="T77" fmla="*/ 0 h 11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5" h="114">
                    <a:moveTo>
                      <a:pt x="83" y="21"/>
                    </a:moveTo>
                    <a:lnTo>
                      <a:pt x="85" y="33"/>
                    </a:lnTo>
                    <a:lnTo>
                      <a:pt x="85" y="45"/>
                    </a:lnTo>
                    <a:lnTo>
                      <a:pt x="84" y="56"/>
                    </a:lnTo>
                    <a:lnTo>
                      <a:pt x="81" y="66"/>
                    </a:lnTo>
                    <a:lnTo>
                      <a:pt x="77" y="75"/>
                    </a:lnTo>
                    <a:lnTo>
                      <a:pt x="72" y="84"/>
                    </a:lnTo>
                    <a:lnTo>
                      <a:pt x="67" y="92"/>
                    </a:lnTo>
                    <a:lnTo>
                      <a:pt x="60" y="99"/>
                    </a:lnTo>
                    <a:lnTo>
                      <a:pt x="53" y="104"/>
                    </a:lnTo>
                    <a:lnTo>
                      <a:pt x="46" y="109"/>
                    </a:lnTo>
                    <a:lnTo>
                      <a:pt x="38" y="112"/>
                    </a:lnTo>
                    <a:lnTo>
                      <a:pt x="31" y="114"/>
                    </a:lnTo>
                    <a:lnTo>
                      <a:pt x="24" y="114"/>
                    </a:lnTo>
                    <a:lnTo>
                      <a:pt x="17" y="113"/>
                    </a:lnTo>
                    <a:lnTo>
                      <a:pt x="10" y="111"/>
                    </a:lnTo>
                    <a:lnTo>
                      <a:pt x="4" y="107"/>
                    </a:lnTo>
                    <a:lnTo>
                      <a:pt x="2" y="104"/>
                    </a:lnTo>
                    <a:lnTo>
                      <a:pt x="1" y="101"/>
                    </a:lnTo>
                    <a:lnTo>
                      <a:pt x="0" y="97"/>
                    </a:lnTo>
                    <a:lnTo>
                      <a:pt x="0" y="93"/>
                    </a:lnTo>
                    <a:lnTo>
                      <a:pt x="1" y="82"/>
                    </a:lnTo>
                    <a:lnTo>
                      <a:pt x="3" y="72"/>
                    </a:lnTo>
                    <a:lnTo>
                      <a:pt x="8" y="61"/>
                    </a:lnTo>
                    <a:lnTo>
                      <a:pt x="15" y="49"/>
                    </a:lnTo>
                    <a:lnTo>
                      <a:pt x="21" y="37"/>
                    </a:lnTo>
                    <a:lnTo>
                      <a:pt x="29" y="27"/>
                    </a:lnTo>
                    <a:lnTo>
                      <a:pt x="37" y="18"/>
                    </a:lnTo>
                    <a:lnTo>
                      <a:pt x="45" y="10"/>
                    </a:lnTo>
                    <a:lnTo>
                      <a:pt x="53" y="4"/>
                    </a:lnTo>
                    <a:lnTo>
                      <a:pt x="62" y="1"/>
                    </a:lnTo>
                    <a:lnTo>
                      <a:pt x="65" y="0"/>
                    </a:lnTo>
                    <a:lnTo>
                      <a:pt x="69" y="0"/>
                    </a:lnTo>
                    <a:lnTo>
                      <a:pt x="72" y="1"/>
                    </a:lnTo>
                    <a:lnTo>
                      <a:pt x="75" y="3"/>
                    </a:lnTo>
                    <a:lnTo>
                      <a:pt x="77" y="6"/>
                    </a:lnTo>
                    <a:lnTo>
                      <a:pt x="80" y="10"/>
                    </a:lnTo>
                    <a:lnTo>
                      <a:pt x="82" y="15"/>
                    </a:lnTo>
                    <a:lnTo>
                      <a:pt x="83" y="21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92" name="Freeform 487">
                <a:extLst>
                  <a:ext uri="{FF2B5EF4-FFF2-40B4-BE49-F238E27FC236}">
                    <a16:creationId xmlns:a16="http://schemas.microsoft.com/office/drawing/2014/main" id="{33A2817D-E312-4534-9559-7B7021050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0" y="1809"/>
                <a:ext cx="5" cy="7"/>
              </a:xfrm>
              <a:custGeom>
                <a:avLst/>
                <a:gdLst>
                  <a:gd name="T0" fmla="*/ 0 w 85"/>
                  <a:gd name="T1" fmla="*/ 0 h 115"/>
                  <a:gd name="T2" fmla="*/ 0 w 85"/>
                  <a:gd name="T3" fmla="*/ 0 h 115"/>
                  <a:gd name="T4" fmla="*/ 0 w 85"/>
                  <a:gd name="T5" fmla="*/ 0 h 115"/>
                  <a:gd name="T6" fmla="*/ 0 w 85"/>
                  <a:gd name="T7" fmla="*/ 0 h 115"/>
                  <a:gd name="T8" fmla="*/ 0 w 85"/>
                  <a:gd name="T9" fmla="*/ 0 h 115"/>
                  <a:gd name="T10" fmla="*/ 0 w 85"/>
                  <a:gd name="T11" fmla="*/ 0 h 115"/>
                  <a:gd name="T12" fmla="*/ 0 w 85"/>
                  <a:gd name="T13" fmla="*/ 0 h 115"/>
                  <a:gd name="T14" fmla="*/ 0 w 85"/>
                  <a:gd name="T15" fmla="*/ 0 h 115"/>
                  <a:gd name="T16" fmla="*/ 0 w 85"/>
                  <a:gd name="T17" fmla="*/ 0 h 115"/>
                  <a:gd name="T18" fmla="*/ 0 w 85"/>
                  <a:gd name="T19" fmla="*/ 0 h 115"/>
                  <a:gd name="T20" fmla="*/ 0 w 85"/>
                  <a:gd name="T21" fmla="*/ 0 h 115"/>
                  <a:gd name="T22" fmla="*/ 0 w 85"/>
                  <a:gd name="T23" fmla="*/ 0 h 115"/>
                  <a:gd name="T24" fmla="*/ 0 w 85"/>
                  <a:gd name="T25" fmla="*/ 0 h 115"/>
                  <a:gd name="T26" fmla="*/ 0 w 85"/>
                  <a:gd name="T27" fmla="*/ 0 h 115"/>
                  <a:gd name="T28" fmla="*/ 0 w 85"/>
                  <a:gd name="T29" fmla="*/ 0 h 115"/>
                  <a:gd name="T30" fmla="*/ 0 w 85"/>
                  <a:gd name="T31" fmla="*/ 0 h 115"/>
                  <a:gd name="T32" fmla="*/ 0 w 85"/>
                  <a:gd name="T33" fmla="*/ 0 h 115"/>
                  <a:gd name="T34" fmla="*/ 0 w 85"/>
                  <a:gd name="T35" fmla="*/ 0 h 115"/>
                  <a:gd name="T36" fmla="*/ 0 w 85"/>
                  <a:gd name="T37" fmla="*/ 0 h 115"/>
                  <a:gd name="T38" fmla="*/ 0 w 85"/>
                  <a:gd name="T39" fmla="*/ 0 h 115"/>
                  <a:gd name="T40" fmla="*/ 0 w 85"/>
                  <a:gd name="T41" fmla="*/ 0 h 115"/>
                  <a:gd name="T42" fmla="*/ 0 w 85"/>
                  <a:gd name="T43" fmla="*/ 0 h 115"/>
                  <a:gd name="T44" fmla="*/ 0 w 85"/>
                  <a:gd name="T45" fmla="*/ 0 h 115"/>
                  <a:gd name="T46" fmla="*/ 0 w 85"/>
                  <a:gd name="T47" fmla="*/ 0 h 115"/>
                  <a:gd name="T48" fmla="*/ 0 w 85"/>
                  <a:gd name="T49" fmla="*/ 0 h 115"/>
                  <a:gd name="T50" fmla="*/ 0 w 85"/>
                  <a:gd name="T51" fmla="*/ 0 h 115"/>
                  <a:gd name="T52" fmla="*/ 0 w 85"/>
                  <a:gd name="T53" fmla="*/ 0 h 115"/>
                  <a:gd name="T54" fmla="*/ 0 w 85"/>
                  <a:gd name="T55" fmla="*/ 0 h 115"/>
                  <a:gd name="T56" fmla="*/ 0 w 85"/>
                  <a:gd name="T57" fmla="*/ 0 h 115"/>
                  <a:gd name="T58" fmla="*/ 0 w 85"/>
                  <a:gd name="T59" fmla="*/ 0 h 115"/>
                  <a:gd name="T60" fmla="*/ 0 w 85"/>
                  <a:gd name="T61" fmla="*/ 0 h 115"/>
                  <a:gd name="T62" fmla="*/ 0 w 85"/>
                  <a:gd name="T63" fmla="*/ 0 h 115"/>
                  <a:gd name="T64" fmla="*/ 0 w 85"/>
                  <a:gd name="T65" fmla="*/ 0 h 115"/>
                  <a:gd name="T66" fmla="*/ 0 w 85"/>
                  <a:gd name="T67" fmla="*/ 0 h 115"/>
                  <a:gd name="T68" fmla="*/ 0 w 85"/>
                  <a:gd name="T69" fmla="*/ 0 h 115"/>
                  <a:gd name="T70" fmla="*/ 0 w 85"/>
                  <a:gd name="T71" fmla="*/ 0 h 115"/>
                  <a:gd name="T72" fmla="*/ 0 w 85"/>
                  <a:gd name="T73" fmla="*/ 0 h 115"/>
                  <a:gd name="T74" fmla="*/ 0 w 85"/>
                  <a:gd name="T75" fmla="*/ 0 h 115"/>
                  <a:gd name="T76" fmla="*/ 0 w 85"/>
                  <a:gd name="T77" fmla="*/ 0 h 11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5" h="115">
                    <a:moveTo>
                      <a:pt x="83" y="21"/>
                    </a:moveTo>
                    <a:lnTo>
                      <a:pt x="85" y="34"/>
                    </a:lnTo>
                    <a:lnTo>
                      <a:pt x="85" y="45"/>
                    </a:lnTo>
                    <a:lnTo>
                      <a:pt x="84" y="56"/>
                    </a:lnTo>
                    <a:lnTo>
                      <a:pt x="81" y="67"/>
                    </a:lnTo>
                    <a:lnTo>
                      <a:pt x="77" y="76"/>
                    </a:lnTo>
                    <a:lnTo>
                      <a:pt x="72" y="85"/>
                    </a:lnTo>
                    <a:lnTo>
                      <a:pt x="67" y="92"/>
                    </a:lnTo>
                    <a:lnTo>
                      <a:pt x="61" y="99"/>
                    </a:lnTo>
                    <a:lnTo>
                      <a:pt x="54" y="104"/>
                    </a:lnTo>
                    <a:lnTo>
                      <a:pt x="46" y="109"/>
                    </a:lnTo>
                    <a:lnTo>
                      <a:pt x="38" y="113"/>
                    </a:lnTo>
                    <a:lnTo>
                      <a:pt x="31" y="114"/>
                    </a:lnTo>
                    <a:lnTo>
                      <a:pt x="24" y="115"/>
                    </a:lnTo>
                    <a:lnTo>
                      <a:pt x="17" y="114"/>
                    </a:lnTo>
                    <a:lnTo>
                      <a:pt x="11" y="112"/>
                    </a:lnTo>
                    <a:lnTo>
                      <a:pt x="4" y="107"/>
                    </a:lnTo>
                    <a:lnTo>
                      <a:pt x="2" y="104"/>
                    </a:lnTo>
                    <a:lnTo>
                      <a:pt x="1" y="100"/>
                    </a:lnTo>
                    <a:lnTo>
                      <a:pt x="0" y="96"/>
                    </a:lnTo>
                    <a:lnTo>
                      <a:pt x="0" y="92"/>
                    </a:lnTo>
                    <a:lnTo>
                      <a:pt x="1" y="82"/>
                    </a:lnTo>
                    <a:lnTo>
                      <a:pt x="4" y="72"/>
                    </a:lnTo>
                    <a:lnTo>
                      <a:pt x="9" y="60"/>
                    </a:lnTo>
                    <a:lnTo>
                      <a:pt x="15" y="48"/>
                    </a:lnTo>
                    <a:lnTo>
                      <a:pt x="21" y="37"/>
                    </a:lnTo>
                    <a:lnTo>
                      <a:pt x="29" y="27"/>
                    </a:lnTo>
                    <a:lnTo>
                      <a:pt x="37" y="17"/>
                    </a:lnTo>
                    <a:lnTo>
                      <a:pt x="45" y="9"/>
                    </a:lnTo>
                    <a:lnTo>
                      <a:pt x="54" y="4"/>
                    </a:lnTo>
                    <a:lnTo>
                      <a:pt x="62" y="0"/>
                    </a:lnTo>
                    <a:lnTo>
                      <a:pt x="65" y="0"/>
                    </a:lnTo>
                    <a:lnTo>
                      <a:pt x="69" y="0"/>
                    </a:lnTo>
                    <a:lnTo>
                      <a:pt x="72" y="1"/>
                    </a:lnTo>
                    <a:lnTo>
                      <a:pt x="75" y="3"/>
                    </a:lnTo>
                    <a:lnTo>
                      <a:pt x="77" y="6"/>
                    </a:lnTo>
                    <a:lnTo>
                      <a:pt x="80" y="10"/>
                    </a:lnTo>
                    <a:lnTo>
                      <a:pt x="82" y="15"/>
                    </a:lnTo>
                    <a:lnTo>
                      <a:pt x="83" y="21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93" name="Freeform 488">
                <a:extLst>
                  <a:ext uri="{FF2B5EF4-FFF2-40B4-BE49-F238E27FC236}">
                    <a16:creationId xmlns:a16="http://schemas.microsoft.com/office/drawing/2014/main" id="{5943D2B8-169D-49B9-8B2B-0EC74C92C8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5" y="1817"/>
                <a:ext cx="5" cy="6"/>
              </a:xfrm>
              <a:custGeom>
                <a:avLst/>
                <a:gdLst>
                  <a:gd name="T0" fmla="*/ 0 w 84"/>
                  <a:gd name="T1" fmla="*/ 0 h 115"/>
                  <a:gd name="T2" fmla="*/ 0 w 84"/>
                  <a:gd name="T3" fmla="*/ 0 h 115"/>
                  <a:gd name="T4" fmla="*/ 0 w 84"/>
                  <a:gd name="T5" fmla="*/ 0 h 115"/>
                  <a:gd name="T6" fmla="*/ 0 w 84"/>
                  <a:gd name="T7" fmla="*/ 0 h 115"/>
                  <a:gd name="T8" fmla="*/ 0 w 84"/>
                  <a:gd name="T9" fmla="*/ 0 h 115"/>
                  <a:gd name="T10" fmla="*/ 0 w 84"/>
                  <a:gd name="T11" fmla="*/ 0 h 115"/>
                  <a:gd name="T12" fmla="*/ 0 w 84"/>
                  <a:gd name="T13" fmla="*/ 0 h 115"/>
                  <a:gd name="T14" fmla="*/ 0 w 84"/>
                  <a:gd name="T15" fmla="*/ 0 h 115"/>
                  <a:gd name="T16" fmla="*/ 0 w 84"/>
                  <a:gd name="T17" fmla="*/ 0 h 115"/>
                  <a:gd name="T18" fmla="*/ 0 w 84"/>
                  <a:gd name="T19" fmla="*/ 0 h 115"/>
                  <a:gd name="T20" fmla="*/ 0 w 84"/>
                  <a:gd name="T21" fmla="*/ 0 h 115"/>
                  <a:gd name="T22" fmla="*/ 0 w 84"/>
                  <a:gd name="T23" fmla="*/ 0 h 115"/>
                  <a:gd name="T24" fmla="*/ 0 w 84"/>
                  <a:gd name="T25" fmla="*/ 0 h 115"/>
                  <a:gd name="T26" fmla="*/ 0 w 84"/>
                  <a:gd name="T27" fmla="*/ 0 h 115"/>
                  <a:gd name="T28" fmla="*/ 0 w 84"/>
                  <a:gd name="T29" fmla="*/ 0 h 115"/>
                  <a:gd name="T30" fmla="*/ 0 w 84"/>
                  <a:gd name="T31" fmla="*/ 0 h 115"/>
                  <a:gd name="T32" fmla="*/ 0 w 84"/>
                  <a:gd name="T33" fmla="*/ 0 h 115"/>
                  <a:gd name="T34" fmla="*/ 0 w 84"/>
                  <a:gd name="T35" fmla="*/ 0 h 115"/>
                  <a:gd name="T36" fmla="*/ 0 w 84"/>
                  <a:gd name="T37" fmla="*/ 0 h 115"/>
                  <a:gd name="T38" fmla="*/ 0 w 84"/>
                  <a:gd name="T39" fmla="*/ 0 h 115"/>
                  <a:gd name="T40" fmla="*/ 0 w 84"/>
                  <a:gd name="T41" fmla="*/ 0 h 115"/>
                  <a:gd name="T42" fmla="*/ 0 w 84"/>
                  <a:gd name="T43" fmla="*/ 0 h 115"/>
                  <a:gd name="T44" fmla="*/ 0 w 84"/>
                  <a:gd name="T45" fmla="*/ 0 h 115"/>
                  <a:gd name="T46" fmla="*/ 0 w 84"/>
                  <a:gd name="T47" fmla="*/ 0 h 115"/>
                  <a:gd name="T48" fmla="*/ 0 w 84"/>
                  <a:gd name="T49" fmla="*/ 0 h 115"/>
                  <a:gd name="T50" fmla="*/ 0 w 84"/>
                  <a:gd name="T51" fmla="*/ 0 h 115"/>
                  <a:gd name="T52" fmla="*/ 0 w 84"/>
                  <a:gd name="T53" fmla="*/ 0 h 115"/>
                  <a:gd name="T54" fmla="*/ 0 w 84"/>
                  <a:gd name="T55" fmla="*/ 0 h 115"/>
                  <a:gd name="T56" fmla="*/ 0 w 84"/>
                  <a:gd name="T57" fmla="*/ 0 h 115"/>
                  <a:gd name="T58" fmla="*/ 0 w 84"/>
                  <a:gd name="T59" fmla="*/ 0 h 115"/>
                  <a:gd name="T60" fmla="*/ 0 w 84"/>
                  <a:gd name="T61" fmla="*/ 0 h 115"/>
                  <a:gd name="T62" fmla="*/ 0 w 84"/>
                  <a:gd name="T63" fmla="*/ 0 h 115"/>
                  <a:gd name="T64" fmla="*/ 0 w 84"/>
                  <a:gd name="T65" fmla="*/ 0 h 115"/>
                  <a:gd name="T66" fmla="*/ 0 w 84"/>
                  <a:gd name="T67" fmla="*/ 0 h 115"/>
                  <a:gd name="T68" fmla="*/ 0 w 84"/>
                  <a:gd name="T69" fmla="*/ 0 h 115"/>
                  <a:gd name="T70" fmla="*/ 0 w 84"/>
                  <a:gd name="T71" fmla="*/ 0 h 115"/>
                  <a:gd name="T72" fmla="*/ 0 w 84"/>
                  <a:gd name="T73" fmla="*/ 0 h 115"/>
                  <a:gd name="T74" fmla="*/ 0 w 84"/>
                  <a:gd name="T75" fmla="*/ 0 h 115"/>
                  <a:gd name="T76" fmla="*/ 0 w 84"/>
                  <a:gd name="T77" fmla="*/ 0 h 11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4" h="115">
                    <a:moveTo>
                      <a:pt x="82" y="22"/>
                    </a:moveTo>
                    <a:lnTo>
                      <a:pt x="84" y="34"/>
                    </a:lnTo>
                    <a:lnTo>
                      <a:pt x="84" y="45"/>
                    </a:lnTo>
                    <a:lnTo>
                      <a:pt x="83" y="57"/>
                    </a:lnTo>
                    <a:lnTo>
                      <a:pt x="80" y="67"/>
                    </a:lnTo>
                    <a:lnTo>
                      <a:pt x="76" y="76"/>
                    </a:lnTo>
                    <a:lnTo>
                      <a:pt x="71" y="85"/>
                    </a:lnTo>
                    <a:lnTo>
                      <a:pt x="66" y="92"/>
                    </a:lnTo>
                    <a:lnTo>
                      <a:pt x="59" y="100"/>
                    </a:lnTo>
                    <a:lnTo>
                      <a:pt x="53" y="105"/>
                    </a:lnTo>
                    <a:lnTo>
                      <a:pt x="46" y="110"/>
                    </a:lnTo>
                    <a:lnTo>
                      <a:pt x="37" y="113"/>
                    </a:lnTo>
                    <a:lnTo>
                      <a:pt x="30" y="115"/>
                    </a:lnTo>
                    <a:lnTo>
                      <a:pt x="23" y="115"/>
                    </a:lnTo>
                    <a:lnTo>
                      <a:pt x="16" y="114"/>
                    </a:lnTo>
                    <a:lnTo>
                      <a:pt x="10" y="112"/>
                    </a:lnTo>
                    <a:lnTo>
                      <a:pt x="4" y="108"/>
                    </a:lnTo>
                    <a:lnTo>
                      <a:pt x="2" y="105"/>
                    </a:lnTo>
                    <a:lnTo>
                      <a:pt x="1" y="102"/>
                    </a:lnTo>
                    <a:lnTo>
                      <a:pt x="0" y="98"/>
                    </a:lnTo>
                    <a:lnTo>
                      <a:pt x="0" y="93"/>
                    </a:lnTo>
                    <a:lnTo>
                      <a:pt x="1" y="84"/>
                    </a:lnTo>
                    <a:lnTo>
                      <a:pt x="3" y="73"/>
                    </a:lnTo>
                    <a:lnTo>
                      <a:pt x="8" y="62"/>
                    </a:lnTo>
                    <a:lnTo>
                      <a:pt x="14" y="50"/>
                    </a:lnTo>
                    <a:lnTo>
                      <a:pt x="20" y="38"/>
                    </a:lnTo>
                    <a:lnTo>
                      <a:pt x="28" y="28"/>
                    </a:lnTo>
                    <a:lnTo>
                      <a:pt x="36" y="19"/>
                    </a:lnTo>
                    <a:lnTo>
                      <a:pt x="45" y="11"/>
                    </a:lnTo>
                    <a:lnTo>
                      <a:pt x="53" y="4"/>
                    </a:lnTo>
                    <a:lnTo>
                      <a:pt x="61" y="1"/>
                    </a:lnTo>
                    <a:lnTo>
                      <a:pt x="64" y="0"/>
                    </a:lnTo>
                    <a:lnTo>
                      <a:pt x="68" y="0"/>
                    </a:lnTo>
                    <a:lnTo>
                      <a:pt x="71" y="1"/>
                    </a:lnTo>
                    <a:lnTo>
                      <a:pt x="74" y="3"/>
                    </a:lnTo>
                    <a:lnTo>
                      <a:pt x="76" y="6"/>
                    </a:lnTo>
                    <a:lnTo>
                      <a:pt x="79" y="11"/>
                    </a:lnTo>
                    <a:lnTo>
                      <a:pt x="81" y="16"/>
                    </a:lnTo>
                    <a:lnTo>
                      <a:pt x="82" y="22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94" name="Freeform 489">
                <a:extLst>
                  <a:ext uri="{FF2B5EF4-FFF2-40B4-BE49-F238E27FC236}">
                    <a16:creationId xmlns:a16="http://schemas.microsoft.com/office/drawing/2014/main" id="{65F8275D-7C66-441F-9AEC-E9C46462F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1" y="1828"/>
                <a:ext cx="4" cy="6"/>
              </a:xfrm>
              <a:custGeom>
                <a:avLst/>
                <a:gdLst>
                  <a:gd name="T0" fmla="*/ 0 w 86"/>
                  <a:gd name="T1" fmla="*/ 0 h 115"/>
                  <a:gd name="T2" fmla="*/ 0 w 86"/>
                  <a:gd name="T3" fmla="*/ 0 h 115"/>
                  <a:gd name="T4" fmla="*/ 0 w 86"/>
                  <a:gd name="T5" fmla="*/ 0 h 115"/>
                  <a:gd name="T6" fmla="*/ 0 w 86"/>
                  <a:gd name="T7" fmla="*/ 0 h 115"/>
                  <a:gd name="T8" fmla="*/ 0 w 86"/>
                  <a:gd name="T9" fmla="*/ 0 h 115"/>
                  <a:gd name="T10" fmla="*/ 0 w 86"/>
                  <a:gd name="T11" fmla="*/ 0 h 115"/>
                  <a:gd name="T12" fmla="*/ 0 w 86"/>
                  <a:gd name="T13" fmla="*/ 0 h 115"/>
                  <a:gd name="T14" fmla="*/ 0 w 86"/>
                  <a:gd name="T15" fmla="*/ 0 h 115"/>
                  <a:gd name="T16" fmla="*/ 0 w 86"/>
                  <a:gd name="T17" fmla="*/ 0 h 115"/>
                  <a:gd name="T18" fmla="*/ 0 w 86"/>
                  <a:gd name="T19" fmla="*/ 0 h 115"/>
                  <a:gd name="T20" fmla="*/ 0 w 86"/>
                  <a:gd name="T21" fmla="*/ 0 h 115"/>
                  <a:gd name="T22" fmla="*/ 0 w 86"/>
                  <a:gd name="T23" fmla="*/ 0 h 115"/>
                  <a:gd name="T24" fmla="*/ 0 w 86"/>
                  <a:gd name="T25" fmla="*/ 0 h 115"/>
                  <a:gd name="T26" fmla="*/ 0 w 86"/>
                  <a:gd name="T27" fmla="*/ 0 h 115"/>
                  <a:gd name="T28" fmla="*/ 0 w 86"/>
                  <a:gd name="T29" fmla="*/ 0 h 115"/>
                  <a:gd name="T30" fmla="*/ 0 w 86"/>
                  <a:gd name="T31" fmla="*/ 0 h 115"/>
                  <a:gd name="T32" fmla="*/ 0 w 86"/>
                  <a:gd name="T33" fmla="*/ 0 h 115"/>
                  <a:gd name="T34" fmla="*/ 0 w 86"/>
                  <a:gd name="T35" fmla="*/ 0 h 115"/>
                  <a:gd name="T36" fmla="*/ 0 w 86"/>
                  <a:gd name="T37" fmla="*/ 0 h 115"/>
                  <a:gd name="T38" fmla="*/ 0 w 86"/>
                  <a:gd name="T39" fmla="*/ 0 h 115"/>
                  <a:gd name="T40" fmla="*/ 0 w 86"/>
                  <a:gd name="T41" fmla="*/ 0 h 115"/>
                  <a:gd name="T42" fmla="*/ 0 w 86"/>
                  <a:gd name="T43" fmla="*/ 0 h 115"/>
                  <a:gd name="T44" fmla="*/ 0 w 86"/>
                  <a:gd name="T45" fmla="*/ 0 h 115"/>
                  <a:gd name="T46" fmla="*/ 0 w 86"/>
                  <a:gd name="T47" fmla="*/ 0 h 115"/>
                  <a:gd name="T48" fmla="*/ 0 w 86"/>
                  <a:gd name="T49" fmla="*/ 0 h 115"/>
                  <a:gd name="T50" fmla="*/ 0 w 86"/>
                  <a:gd name="T51" fmla="*/ 0 h 115"/>
                  <a:gd name="T52" fmla="*/ 0 w 86"/>
                  <a:gd name="T53" fmla="*/ 0 h 115"/>
                  <a:gd name="T54" fmla="*/ 0 w 86"/>
                  <a:gd name="T55" fmla="*/ 0 h 115"/>
                  <a:gd name="T56" fmla="*/ 0 w 86"/>
                  <a:gd name="T57" fmla="*/ 0 h 115"/>
                  <a:gd name="T58" fmla="*/ 0 w 86"/>
                  <a:gd name="T59" fmla="*/ 0 h 115"/>
                  <a:gd name="T60" fmla="*/ 0 w 86"/>
                  <a:gd name="T61" fmla="*/ 0 h 115"/>
                  <a:gd name="T62" fmla="*/ 0 w 86"/>
                  <a:gd name="T63" fmla="*/ 0 h 115"/>
                  <a:gd name="T64" fmla="*/ 0 w 86"/>
                  <a:gd name="T65" fmla="*/ 0 h 115"/>
                  <a:gd name="T66" fmla="*/ 0 w 86"/>
                  <a:gd name="T67" fmla="*/ 0 h 115"/>
                  <a:gd name="T68" fmla="*/ 0 w 86"/>
                  <a:gd name="T69" fmla="*/ 0 h 115"/>
                  <a:gd name="T70" fmla="*/ 0 w 86"/>
                  <a:gd name="T71" fmla="*/ 0 h 115"/>
                  <a:gd name="T72" fmla="*/ 0 w 86"/>
                  <a:gd name="T73" fmla="*/ 0 h 115"/>
                  <a:gd name="T74" fmla="*/ 0 w 86"/>
                  <a:gd name="T75" fmla="*/ 0 h 115"/>
                  <a:gd name="T76" fmla="*/ 0 w 86"/>
                  <a:gd name="T77" fmla="*/ 0 h 11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6" h="115">
                    <a:moveTo>
                      <a:pt x="84" y="21"/>
                    </a:moveTo>
                    <a:lnTo>
                      <a:pt x="86" y="33"/>
                    </a:lnTo>
                    <a:lnTo>
                      <a:pt x="86" y="45"/>
                    </a:lnTo>
                    <a:lnTo>
                      <a:pt x="84" y="56"/>
                    </a:lnTo>
                    <a:lnTo>
                      <a:pt x="82" y="67"/>
                    </a:lnTo>
                    <a:lnTo>
                      <a:pt x="78" y="76"/>
                    </a:lnTo>
                    <a:lnTo>
                      <a:pt x="73" y="84"/>
                    </a:lnTo>
                    <a:lnTo>
                      <a:pt x="67" y="92"/>
                    </a:lnTo>
                    <a:lnTo>
                      <a:pt x="61" y="98"/>
                    </a:lnTo>
                    <a:lnTo>
                      <a:pt x="53" y="105"/>
                    </a:lnTo>
                    <a:lnTo>
                      <a:pt x="46" y="109"/>
                    </a:lnTo>
                    <a:lnTo>
                      <a:pt x="39" y="112"/>
                    </a:lnTo>
                    <a:lnTo>
                      <a:pt x="32" y="114"/>
                    </a:lnTo>
                    <a:lnTo>
                      <a:pt x="25" y="115"/>
                    </a:lnTo>
                    <a:lnTo>
                      <a:pt x="18" y="114"/>
                    </a:lnTo>
                    <a:lnTo>
                      <a:pt x="10" y="111"/>
                    </a:lnTo>
                    <a:lnTo>
                      <a:pt x="5" y="107"/>
                    </a:lnTo>
                    <a:lnTo>
                      <a:pt x="3" y="105"/>
                    </a:lnTo>
                    <a:lnTo>
                      <a:pt x="1" y="100"/>
                    </a:lnTo>
                    <a:lnTo>
                      <a:pt x="0" y="97"/>
                    </a:lnTo>
                    <a:lnTo>
                      <a:pt x="0" y="92"/>
                    </a:lnTo>
                    <a:lnTo>
                      <a:pt x="1" y="83"/>
                    </a:lnTo>
                    <a:lnTo>
                      <a:pt x="4" y="72"/>
                    </a:lnTo>
                    <a:lnTo>
                      <a:pt x="8" y="61"/>
                    </a:lnTo>
                    <a:lnTo>
                      <a:pt x="14" y="49"/>
                    </a:lnTo>
                    <a:lnTo>
                      <a:pt x="22" y="38"/>
                    </a:lnTo>
                    <a:lnTo>
                      <a:pt x="29" y="27"/>
                    </a:lnTo>
                    <a:lnTo>
                      <a:pt x="37" y="18"/>
                    </a:lnTo>
                    <a:lnTo>
                      <a:pt x="46" y="9"/>
                    </a:lnTo>
                    <a:lnTo>
                      <a:pt x="54" y="4"/>
                    </a:lnTo>
                    <a:lnTo>
                      <a:pt x="62" y="0"/>
                    </a:lnTo>
                    <a:lnTo>
                      <a:pt x="66" y="0"/>
                    </a:lnTo>
                    <a:lnTo>
                      <a:pt x="69" y="0"/>
                    </a:lnTo>
                    <a:lnTo>
                      <a:pt x="72" y="1"/>
                    </a:lnTo>
                    <a:lnTo>
                      <a:pt x="75" y="3"/>
                    </a:lnTo>
                    <a:lnTo>
                      <a:pt x="78" y="6"/>
                    </a:lnTo>
                    <a:lnTo>
                      <a:pt x="80" y="9"/>
                    </a:lnTo>
                    <a:lnTo>
                      <a:pt x="82" y="14"/>
                    </a:lnTo>
                    <a:lnTo>
                      <a:pt x="84" y="21"/>
                    </a:lnTo>
                    <a:close/>
                  </a:path>
                </a:pathLst>
              </a:custGeom>
              <a:solidFill>
                <a:srgbClr val="D9D3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95" name="Freeform 490">
                <a:extLst>
                  <a:ext uri="{FF2B5EF4-FFF2-40B4-BE49-F238E27FC236}">
                    <a16:creationId xmlns:a16="http://schemas.microsoft.com/office/drawing/2014/main" id="{4B273B28-3E50-49E2-ABF7-45471E5B4D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7" y="1845"/>
                <a:ext cx="4" cy="6"/>
              </a:xfrm>
              <a:custGeom>
                <a:avLst/>
                <a:gdLst>
                  <a:gd name="T0" fmla="*/ 0 w 85"/>
                  <a:gd name="T1" fmla="*/ 0 h 115"/>
                  <a:gd name="T2" fmla="*/ 0 w 85"/>
                  <a:gd name="T3" fmla="*/ 0 h 115"/>
                  <a:gd name="T4" fmla="*/ 0 w 85"/>
                  <a:gd name="T5" fmla="*/ 0 h 115"/>
                  <a:gd name="T6" fmla="*/ 0 w 85"/>
                  <a:gd name="T7" fmla="*/ 0 h 115"/>
                  <a:gd name="T8" fmla="*/ 0 w 85"/>
                  <a:gd name="T9" fmla="*/ 0 h 115"/>
                  <a:gd name="T10" fmla="*/ 0 w 85"/>
                  <a:gd name="T11" fmla="*/ 0 h 115"/>
                  <a:gd name="T12" fmla="*/ 0 w 85"/>
                  <a:gd name="T13" fmla="*/ 0 h 115"/>
                  <a:gd name="T14" fmla="*/ 0 w 85"/>
                  <a:gd name="T15" fmla="*/ 0 h 115"/>
                  <a:gd name="T16" fmla="*/ 0 w 85"/>
                  <a:gd name="T17" fmla="*/ 0 h 115"/>
                  <a:gd name="T18" fmla="*/ 0 w 85"/>
                  <a:gd name="T19" fmla="*/ 0 h 115"/>
                  <a:gd name="T20" fmla="*/ 0 w 85"/>
                  <a:gd name="T21" fmla="*/ 0 h 115"/>
                  <a:gd name="T22" fmla="*/ 0 w 85"/>
                  <a:gd name="T23" fmla="*/ 0 h 115"/>
                  <a:gd name="T24" fmla="*/ 0 w 85"/>
                  <a:gd name="T25" fmla="*/ 0 h 115"/>
                  <a:gd name="T26" fmla="*/ 0 w 85"/>
                  <a:gd name="T27" fmla="*/ 0 h 115"/>
                  <a:gd name="T28" fmla="*/ 0 w 85"/>
                  <a:gd name="T29" fmla="*/ 0 h 115"/>
                  <a:gd name="T30" fmla="*/ 0 w 85"/>
                  <a:gd name="T31" fmla="*/ 0 h 115"/>
                  <a:gd name="T32" fmla="*/ 0 w 85"/>
                  <a:gd name="T33" fmla="*/ 0 h 115"/>
                  <a:gd name="T34" fmla="*/ 0 w 85"/>
                  <a:gd name="T35" fmla="*/ 0 h 115"/>
                  <a:gd name="T36" fmla="*/ 0 w 85"/>
                  <a:gd name="T37" fmla="*/ 0 h 115"/>
                  <a:gd name="T38" fmla="*/ 0 w 85"/>
                  <a:gd name="T39" fmla="*/ 0 h 115"/>
                  <a:gd name="T40" fmla="*/ 0 w 85"/>
                  <a:gd name="T41" fmla="*/ 0 h 115"/>
                  <a:gd name="T42" fmla="*/ 0 w 85"/>
                  <a:gd name="T43" fmla="*/ 0 h 115"/>
                  <a:gd name="T44" fmla="*/ 0 w 85"/>
                  <a:gd name="T45" fmla="*/ 0 h 115"/>
                  <a:gd name="T46" fmla="*/ 0 w 85"/>
                  <a:gd name="T47" fmla="*/ 0 h 115"/>
                  <a:gd name="T48" fmla="*/ 0 w 85"/>
                  <a:gd name="T49" fmla="*/ 0 h 115"/>
                  <a:gd name="T50" fmla="*/ 0 w 85"/>
                  <a:gd name="T51" fmla="*/ 0 h 115"/>
                  <a:gd name="T52" fmla="*/ 0 w 85"/>
                  <a:gd name="T53" fmla="*/ 0 h 115"/>
                  <a:gd name="T54" fmla="*/ 0 w 85"/>
                  <a:gd name="T55" fmla="*/ 0 h 115"/>
                  <a:gd name="T56" fmla="*/ 0 w 85"/>
                  <a:gd name="T57" fmla="*/ 0 h 115"/>
                  <a:gd name="T58" fmla="*/ 0 w 85"/>
                  <a:gd name="T59" fmla="*/ 0 h 115"/>
                  <a:gd name="T60" fmla="*/ 0 w 85"/>
                  <a:gd name="T61" fmla="*/ 0 h 115"/>
                  <a:gd name="T62" fmla="*/ 0 w 85"/>
                  <a:gd name="T63" fmla="*/ 0 h 115"/>
                  <a:gd name="T64" fmla="*/ 0 w 85"/>
                  <a:gd name="T65" fmla="*/ 0 h 115"/>
                  <a:gd name="T66" fmla="*/ 0 w 85"/>
                  <a:gd name="T67" fmla="*/ 0 h 115"/>
                  <a:gd name="T68" fmla="*/ 0 w 85"/>
                  <a:gd name="T69" fmla="*/ 0 h 115"/>
                  <a:gd name="T70" fmla="*/ 0 w 85"/>
                  <a:gd name="T71" fmla="*/ 0 h 115"/>
                  <a:gd name="T72" fmla="*/ 0 w 85"/>
                  <a:gd name="T73" fmla="*/ 0 h 115"/>
                  <a:gd name="T74" fmla="*/ 0 w 85"/>
                  <a:gd name="T75" fmla="*/ 0 h 115"/>
                  <a:gd name="T76" fmla="*/ 0 w 85"/>
                  <a:gd name="T77" fmla="*/ 0 h 11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5" h="115">
                    <a:moveTo>
                      <a:pt x="84" y="21"/>
                    </a:moveTo>
                    <a:lnTo>
                      <a:pt x="85" y="33"/>
                    </a:lnTo>
                    <a:lnTo>
                      <a:pt x="85" y="45"/>
                    </a:lnTo>
                    <a:lnTo>
                      <a:pt x="84" y="57"/>
                    </a:lnTo>
                    <a:lnTo>
                      <a:pt x="81" y="67"/>
                    </a:lnTo>
                    <a:lnTo>
                      <a:pt x="78" y="76"/>
                    </a:lnTo>
                    <a:lnTo>
                      <a:pt x="73" y="84"/>
                    </a:lnTo>
                    <a:lnTo>
                      <a:pt x="67" y="92"/>
                    </a:lnTo>
                    <a:lnTo>
                      <a:pt x="61" y="99"/>
                    </a:lnTo>
                    <a:lnTo>
                      <a:pt x="53" y="105"/>
                    </a:lnTo>
                    <a:lnTo>
                      <a:pt x="46" y="109"/>
                    </a:lnTo>
                    <a:lnTo>
                      <a:pt x="39" y="112"/>
                    </a:lnTo>
                    <a:lnTo>
                      <a:pt x="31" y="114"/>
                    </a:lnTo>
                    <a:lnTo>
                      <a:pt x="24" y="115"/>
                    </a:lnTo>
                    <a:lnTo>
                      <a:pt x="17" y="114"/>
                    </a:lnTo>
                    <a:lnTo>
                      <a:pt x="10" y="111"/>
                    </a:lnTo>
                    <a:lnTo>
                      <a:pt x="5" y="107"/>
                    </a:lnTo>
                    <a:lnTo>
                      <a:pt x="3" y="105"/>
                    </a:lnTo>
                    <a:lnTo>
                      <a:pt x="1" y="101"/>
                    </a:lnTo>
                    <a:lnTo>
                      <a:pt x="0" y="98"/>
                    </a:lnTo>
                    <a:lnTo>
                      <a:pt x="0" y="92"/>
                    </a:lnTo>
                    <a:lnTo>
                      <a:pt x="1" y="83"/>
                    </a:lnTo>
                    <a:lnTo>
                      <a:pt x="4" y="72"/>
                    </a:lnTo>
                    <a:lnTo>
                      <a:pt x="8" y="61"/>
                    </a:lnTo>
                    <a:lnTo>
                      <a:pt x="15" y="49"/>
                    </a:lnTo>
                    <a:lnTo>
                      <a:pt x="22" y="38"/>
                    </a:lnTo>
                    <a:lnTo>
                      <a:pt x="29" y="27"/>
                    </a:lnTo>
                    <a:lnTo>
                      <a:pt x="37" y="18"/>
                    </a:lnTo>
                    <a:lnTo>
                      <a:pt x="45" y="10"/>
                    </a:lnTo>
                    <a:lnTo>
                      <a:pt x="53" y="4"/>
                    </a:lnTo>
                    <a:lnTo>
                      <a:pt x="62" y="0"/>
                    </a:lnTo>
                    <a:lnTo>
                      <a:pt x="66" y="0"/>
                    </a:lnTo>
                    <a:lnTo>
                      <a:pt x="69" y="0"/>
                    </a:lnTo>
                    <a:lnTo>
                      <a:pt x="72" y="1"/>
                    </a:lnTo>
                    <a:lnTo>
                      <a:pt x="75" y="3"/>
                    </a:lnTo>
                    <a:lnTo>
                      <a:pt x="78" y="7"/>
                    </a:lnTo>
                    <a:lnTo>
                      <a:pt x="80" y="10"/>
                    </a:lnTo>
                    <a:lnTo>
                      <a:pt x="82" y="15"/>
                    </a:lnTo>
                    <a:lnTo>
                      <a:pt x="84" y="21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96" name="Freeform 491">
                <a:extLst>
                  <a:ext uri="{FF2B5EF4-FFF2-40B4-BE49-F238E27FC236}">
                    <a16:creationId xmlns:a16="http://schemas.microsoft.com/office/drawing/2014/main" id="{B842A203-83C4-478F-A091-FEECD53611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3" y="1856"/>
                <a:ext cx="11" cy="13"/>
              </a:xfrm>
              <a:custGeom>
                <a:avLst/>
                <a:gdLst>
                  <a:gd name="T0" fmla="*/ 1 w 201"/>
                  <a:gd name="T1" fmla="*/ 0 h 257"/>
                  <a:gd name="T2" fmla="*/ 1 w 201"/>
                  <a:gd name="T3" fmla="*/ 0 h 257"/>
                  <a:gd name="T4" fmla="*/ 1 w 201"/>
                  <a:gd name="T5" fmla="*/ 0 h 257"/>
                  <a:gd name="T6" fmla="*/ 1 w 201"/>
                  <a:gd name="T7" fmla="*/ 0 h 257"/>
                  <a:gd name="T8" fmla="*/ 1 w 201"/>
                  <a:gd name="T9" fmla="*/ 0 h 257"/>
                  <a:gd name="T10" fmla="*/ 1 w 201"/>
                  <a:gd name="T11" fmla="*/ 0 h 257"/>
                  <a:gd name="T12" fmla="*/ 1 w 201"/>
                  <a:gd name="T13" fmla="*/ 0 h 257"/>
                  <a:gd name="T14" fmla="*/ 1 w 201"/>
                  <a:gd name="T15" fmla="*/ 0 h 257"/>
                  <a:gd name="T16" fmla="*/ 1 w 201"/>
                  <a:gd name="T17" fmla="*/ 0 h 257"/>
                  <a:gd name="T18" fmla="*/ 1 w 201"/>
                  <a:gd name="T19" fmla="*/ 0 h 257"/>
                  <a:gd name="T20" fmla="*/ 1 w 201"/>
                  <a:gd name="T21" fmla="*/ 0 h 257"/>
                  <a:gd name="T22" fmla="*/ 1 w 201"/>
                  <a:gd name="T23" fmla="*/ 0 h 257"/>
                  <a:gd name="T24" fmla="*/ 1 w 201"/>
                  <a:gd name="T25" fmla="*/ 0 h 257"/>
                  <a:gd name="T26" fmla="*/ 1 w 201"/>
                  <a:gd name="T27" fmla="*/ 0 h 257"/>
                  <a:gd name="T28" fmla="*/ 1 w 201"/>
                  <a:gd name="T29" fmla="*/ 0 h 257"/>
                  <a:gd name="T30" fmla="*/ 0 w 201"/>
                  <a:gd name="T31" fmla="*/ 0 h 257"/>
                  <a:gd name="T32" fmla="*/ 0 w 201"/>
                  <a:gd name="T33" fmla="*/ 0 h 257"/>
                  <a:gd name="T34" fmla="*/ 0 w 201"/>
                  <a:gd name="T35" fmla="*/ 0 h 257"/>
                  <a:gd name="T36" fmla="*/ 0 w 201"/>
                  <a:gd name="T37" fmla="*/ 1 h 257"/>
                  <a:gd name="T38" fmla="*/ 0 w 201"/>
                  <a:gd name="T39" fmla="*/ 1 h 257"/>
                  <a:gd name="T40" fmla="*/ 0 w 201"/>
                  <a:gd name="T41" fmla="*/ 1 h 257"/>
                  <a:gd name="T42" fmla="*/ 0 w 201"/>
                  <a:gd name="T43" fmla="*/ 1 h 257"/>
                  <a:gd name="T44" fmla="*/ 0 w 201"/>
                  <a:gd name="T45" fmla="*/ 1 h 257"/>
                  <a:gd name="T46" fmla="*/ 0 w 201"/>
                  <a:gd name="T47" fmla="*/ 1 h 257"/>
                  <a:gd name="T48" fmla="*/ 0 w 201"/>
                  <a:gd name="T49" fmla="*/ 1 h 257"/>
                  <a:gd name="T50" fmla="*/ 0 w 201"/>
                  <a:gd name="T51" fmla="*/ 1 h 257"/>
                  <a:gd name="T52" fmla="*/ 0 w 201"/>
                  <a:gd name="T53" fmla="*/ 1 h 257"/>
                  <a:gd name="T54" fmla="*/ 0 w 201"/>
                  <a:gd name="T55" fmla="*/ 1 h 257"/>
                  <a:gd name="T56" fmla="*/ 0 w 201"/>
                  <a:gd name="T57" fmla="*/ 1 h 257"/>
                  <a:gd name="T58" fmla="*/ 0 w 201"/>
                  <a:gd name="T59" fmla="*/ 1 h 257"/>
                  <a:gd name="T60" fmla="*/ 0 w 201"/>
                  <a:gd name="T61" fmla="*/ 1 h 257"/>
                  <a:gd name="T62" fmla="*/ 0 w 201"/>
                  <a:gd name="T63" fmla="*/ 1 h 257"/>
                  <a:gd name="T64" fmla="*/ 0 w 201"/>
                  <a:gd name="T65" fmla="*/ 1 h 257"/>
                  <a:gd name="T66" fmla="*/ 0 w 201"/>
                  <a:gd name="T67" fmla="*/ 1 h 257"/>
                  <a:gd name="T68" fmla="*/ 0 w 201"/>
                  <a:gd name="T69" fmla="*/ 1 h 257"/>
                  <a:gd name="T70" fmla="*/ 0 w 201"/>
                  <a:gd name="T71" fmla="*/ 1 h 257"/>
                  <a:gd name="T72" fmla="*/ 0 w 201"/>
                  <a:gd name="T73" fmla="*/ 1 h 257"/>
                  <a:gd name="T74" fmla="*/ 0 w 201"/>
                  <a:gd name="T75" fmla="*/ 1 h 257"/>
                  <a:gd name="T76" fmla="*/ 0 w 201"/>
                  <a:gd name="T77" fmla="*/ 1 h 257"/>
                  <a:gd name="T78" fmla="*/ 0 w 201"/>
                  <a:gd name="T79" fmla="*/ 1 h 257"/>
                  <a:gd name="T80" fmla="*/ 0 w 201"/>
                  <a:gd name="T81" fmla="*/ 1 h 257"/>
                  <a:gd name="T82" fmla="*/ 0 w 201"/>
                  <a:gd name="T83" fmla="*/ 0 h 257"/>
                  <a:gd name="T84" fmla="*/ 0 w 201"/>
                  <a:gd name="T85" fmla="*/ 0 h 257"/>
                  <a:gd name="T86" fmla="*/ 0 w 201"/>
                  <a:gd name="T87" fmla="*/ 0 h 257"/>
                  <a:gd name="T88" fmla="*/ 0 w 201"/>
                  <a:gd name="T89" fmla="*/ 0 h 257"/>
                  <a:gd name="T90" fmla="*/ 0 w 201"/>
                  <a:gd name="T91" fmla="*/ 0 h 257"/>
                  <a:gd name="T92" fmla="*/ 0 w 201"/>
                  <a:gd name="T93" fmla="*/ 0 h 257"/>
                  <a:gd name="T94" fmla="*/ 0 w 201"/>
                  <a:gd name="T95" fmla="*/ 0 h 257"/>
                  <a:gd name="T96" fmla="*/ 0 w 201"/>
                  <a:gd name="T97" fmla="*/ 0 h 257"/>
                  <a:gd name="T98" fmla="*/ 0 w 201"/>
                  <a:gd name="T99" fmla="*/ 0 h 257"/>
                  <a:gd name="T100" fmla="*/ 0 w 201"/>
                  <a:gd name="T101" fmla="*/ 0 h 257"/>
                  <a:gd name="T102" fmla="*/ 0 w 201"/>
                  <a:gd name="T103" fmla="*/ 0 h 257"/>
                  <a:gd name="T104" fmla="*/ 0 w 201"/>
                  <a:gd name="T105" fmla="*/ 0 h 257"/>
                  <a:gd name="T106" fmla="*/ 0 w 201"/>
                  <a:gd name="T107" fmla="*/ 0 h 257"/>
                  <a:gd name="T108" fmla="*/ 0 w 201"/>
                  <a:gd name="T109" fmla="*/ 0 h 257"/>
                  <a:gd name="T110" fmla="*/ 0 w 201"/>
                  <a:gd name="T111" fmla="*/ 0 h 257"/>
                  <a:gd name="T112" fmla="*/ 0 w 201"/>
                  <a:gd name="T113" fmla="*/ 0 h 257"/>
                  <a:gd name="T114" fmla="*/ 0 w 201"/>
                  <a:gd name="T115" fmla="*/ 0 h 257"/>
                  <a:gd name="T116" fmla="*/ 0 w 201"/>
                  <a:gd name="T117" fmla="*/ 0 h 257"/>
                  <a:gd name="T118" fmla="*/ 0 w 201"/>
                  <a:gd name="T119" fmla="*/ 0 h 257"/>
                  <a:gd name="T120" fmla="*/ 0 w 201"/>
                  <a:gd name="T121" fmla="*/ 0 h 257"/>
                  <a:gd name="T122" fmla="*/ 0 w 201"/>
                  <a:gd name="T123" fmla="*/ 0 h 257"/>
                  <a:gd name="T124" fmla="*/ 1 w 201"/>
                  <a:gd name="T125" fmla="*/ 0 h 25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01" h="257">
                    <a:moveTo>
                      <a:pt x="178" y="6"/>
                    </a:moveTo>
                    <a:lnTo>
                      <a:pt x="184" y="11"/>
                    </a:lnTo>
                    <a:lnTo>
                      <a:pt x="189" y="17"/>
                    </a:lnTo>
                    <a:lnTo>
                      <a:pt x="194" y="24"/>
                    </a:lnTo>
                    <a:lnTo>
                      <a:pt x="198" y="32"/>
                    </a:lnTo>
                    <a:lnTo>
                      <a:pt x="200" y="40"/>
                    </a:lnTo>
                    <a:lnTo>
                      <a:pt x="201" y="48"/>
                    </a:lnTo>
                    <a:lnTo>
                      <a:pt x="201" y="57"/>
                    </a:lnTo>
                    <a:lnTo>
                      <a:pt x="200" y="66"/>
                    </a:lnTo>
                    <a:lnTo>
                      <a:pt x="199" y="77"/>
                    </a:lnTo>
                    <a:lnTo>
                      <a:pt x="195" y="87"/>
                    </a:lnTo>
                    <a:lnTo>
                      <a:pt x="192" y="97"/>
                    </a:lnTo>
                    <a:lnTo>
                      <a:pt x="188" y="107"/>
                    </a:lnTo>
                    <a:lnTo>
                      <a:pt x="184" y="119"/>
                    </a:lnTo>
                    <a:lnTo>
                      <a:pt x="178" y="129"/>
                    </a:lnTo>
                    <a:lnTo>
                      <a:pt x="173" y="139"/>
                    </a:lnTo>
                    <a:lnTo>
                      <a:pt x="166" y="150"/>
                    </a:lnTo>
                    <a:lnTo>
                      <a:pt x="152" y="171"/>
                    </a:lnTo>
                    <a:lnTo>
                      <a:pt x="136" y="190"/>
                    </a:lnTo>
                    <a:lnTo>
                      <a:pt x="128" y="199"/>
                    </a:lnTo>
                    <a:lnTo>
                      <a:pt x="119" y="209"/>
                    </a:lnTo>
                    <a:lnTo>
                      <a:pt x="111" y="217"/>
                    </a:lnTo>
                    <a:lnTo>
                      <a:pt x="101" y="225"/>
                    </a:lnTo>
                    <a:lnTo>
                      <a:pt x="92" y="231"/>
                    </a:lnTo>
                    <a:lnTo>
                      <a:pt x="83" y="238"/>
                    </a:lnTo>
                    <a:lnTo>
                      <a:pt x="74" y="243"/>
                    </a:lnTo>
                    <a:lnTo>
                      <a:pt x="63" y="248"/>
                    </a:lnTo>
                    <a:lnTo>
                      <a:pt x="54" y="252"/>
                    </a:lnTo>
                    <a:lnTo>
                      <a:pt x="45" y="255"/>
                    </a:lnTo>
                    <a:lnTo>
                      <a:pt x="37" y="256"/>
                    </a:lnTo>
                    <a:lnTo>
                      <a:pt x="28" y="257"/>
                    </a:lnTo>
                    <a:lnTo>
                      <a:pt x="19" y="256"/>
                    </a:lnTo>
                    <a:lnTo>
                      <a:pt x="13" y="254"/>
                    </a:lnTo>
                    <a:lnTo>
                      <a:pt x="8" y="250"/>
                    </a:lnTo>
                    <a:lnTo>
                      <a:pt x="4" y="243"/>
                    </a:lnTo>
                    <a:lnTo>
                      <a:pt x="2" y="237"/>
                    </a:lnTo>
                    <a:lnTo>
                      <a:pt x="0" y="229"/>
                    </a:lnTo>
                    <a:lnTo>
                      <a:pt x="0" y="220"/>
                    </a:lnTo>
                    <a:lnTo>
                      <a:pt x="1" y="210"/>
                    </a:lnTo>
                    <a:lnTo>
                      <a:pt x="3" y="199"/>
                    </a:lnTo>
                    <a:lnTo>
                      <a:pt x="5" y="188"/>
                    </a:lnTo>
                    <a:lnTo>
                      <a:pt x="9" y="176"/>
                    </a:lnTo>
                    <a:lnTo>
                      <a:pt x="13" y="164"/>
                    </a:lnTo>
                    <a:lnTo>
                      <a:pt x="18" y="150"/>
                    </a:lnTo>
                    <a:lnTo>
                      <a:pt x="25" y="138"/>
                    </a:lnTo>
                    <a:lnTo>
                      <a:pt x="32" y="125"/>
                    </a:lnTo>
                    <a:lnTo>
                      <a:pt x="39" y="111"/>
                    </a:lnTo>
                    <a:lnTo>
                      <a:pt x="46" y="99"/>
                    </a:lnTo>
                    <a:lnTo>
                      <a:pt x="54" y="86"/>
                    </a:lnTo>
                    <a:lnTo>
                      <a:pt x="62" y="74"/>
                    </a:lnTo>
                    <a:lnTo>
                      <a:pt x="72" y="62"/>
                    </a:lnTo>
                    <a:lnTo>
                      <a:pt x="80" y="51"/>
                    </a:lnTo>
                    <a:lnTo>
                      <a:pt x="89" y="41"/>
                    </a:lnTo>
                    <a:lnTo>
                      <a:pt x="99" y="32"/>
                    </a:lnTo>
                    <a:lnTo>
                      <a:pt x="108" y="23"/>
                    </a:lnTo>
                    <a:lnTo>
                      <a:pt x="118" y="16"/>
                    </a:lnTo>
                    <a:lnTo>
                      <a:pt x="127" y="10"/>
                    </a:lnTo>
                    <a:lnTo>
                      <a:pt x="136" y="5"/>
                    </a:lnTo>
                    <a:lnTo>
                      <a:pt x="145" y="2"/>
                    </a:lnTo>
                    <a:lnTo>
                      <a:pt x="154" y="0"/>
                    </a:lnTo>
                    <a:lnTo>
                      <a:pt x="163" y="0"/>
                    </a:lnTo>
                    <a:lnTo>
                      <a:pt x="170" y="2"/>
                    </a:lnTo>
                    <a:lnTo>
                      <a:pt x="178" y="6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97" name="Freeform 492">
                <a:extLst>
                  <a:ext uri="{FF2B5EF4-FFF2-40B4-BE49-F238E27FC236}">
                    <a16:creationId xmlns:a16="http://schemas.microsoft.com/office/drawing/2014/main" id="{04C68A2C-DFDE-4A97-A1FB-E63675A893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3" y="1893"/>
                <a:ext cx="11" cy="13"/>
              </a:xfrm>
              <a:custGeom>
                <a:avLst/>
                <a:gdLst>
                  <a:gd name="T0" fmla="*/ 1 w 200"/>
                  <a:gd name="T1" fmla="*/ 0 h 256"/>
                  <a:gd name="T2" fmla="*/ 1 w 200"/>
                  <a:gd name="T3" fmla="*/ 0 h 256"/>
                  <a:gd name="T4" fmla="*/ 1 w 200"/>
                  <a:gd name="T5" fmla="*/ 0 h 256"/>
                  <a:gd name="T6" fmla="*/ 1 w 200"/>
                  <a:gd name="T7" fmla="*/ 0 h 256"/>
                  <a:gd name="T8" fmla="*/ 1 w 200"/>
                  <a:gd name="T9" fmla="*/ 0 h 256"/>
                  <a:gd name="T10" fmla="*/ 1 w 200"/>
                  <a:gd name="T11" fmla="*/ 0 h 256"/>
                  <a:gd name="T12" fmla="*/ 1 w 200"/>
                  <a:gd name="T13" fmla="*/ 0 h 256"/>
                  <a:gd name="T14" fmla="*/ 1 w 200"/>
                  <a:gd name="T15" fmla="*/ 0 h 256"/>
                  <a:gd name="T16" fmla="*/ 1 w 200"/>
                  <a:gd name="T17" fmla="*/ 0 h 256"/>
                  <a:gd name="T18" fmla="*/ 1 w 200"/>
                  <a:gd name="T19" fmla="*/ 0 h 256"/>
                  <a:gd name="T20" fmla="*/ 1 w 200"/>
                  <a:gd name="T21" fmla="*/ 0 h 256"/>
                  <a:gd name="T22" fmla="*/ 1 w 200"/>
                  <a:gd name="T23" fmla="*/ 0 h 256"/>
                  <a:gd name="T24" fmla="*/ 1 w 200"/>
                  <a:gd name="T25" fmla="*/ 0 h 256"/>
                  <a:gd name="T26" fmla="*/ 1 w 200"/>
                  <a:gd name="T27" fmla="*/ 0 h 256"/>
                  <a:gd name="T28" fmla="*/ 1 w 200"/>
                  <a:gd name="T29" fmla="*/ 0 h 256"/>
                  <a:gd name="T30" fmla="*/ 1 w 200"/>
                  <a:gd name="T31" fmla="*/ 0 h 256"/>
                  <a:gd name="T32" fmla="*/ 0 w 200"/>
                  <a:gd name="T33" fmla="*/ 0 h 256"/>
                  <a:gd name="T34" fmla="*/ 0 w 200"/>
                  <a:gd name="T35" fmla="*/ 0 h 256"/>
                  <a:gd name="T36" fmla="*/ 0 w 200"/>
                  <a:gd name="T37" fmla="*/ 1 h 256"/>
                  <a:gd name="T38" fmla="*/ 0 w 200"/>
                  <a:gd name="T39" fmla="*/ 1 h 256"/>
                  <a:gd name="T40" fmla="*/ 0 w 200"/>
                  <a:gd name="T41" fmla="*/ 1 h 256"/>
                  <a:gd name="T42" fmla="*/ 0 w 200"/>
                  <a:gd name="T43" fmla="*/ 1 h 256"/>
                  <a:gd name="T44" fmla="*/ 0 w 200"/>
                  <a:gd name="T45" fmla="*/ 1 h 256"/>
                  <a:gd name="T46" fmla="*/ 0 w 200"/>
                  <a:gd name="T47" fmla="*/ 1 h 256"/>
                  <a:gd name="T48" fmla="*/ 0 w 200"/>
                  <a:gd name="T49" fmla="*/ 1 h 256"/>
                  <a:gd name="T50" fmla="*/ 0 w 200"/>
                  <a:gd name="T51" fmla="*/ 1 h 256"/>
                  <a:gd name="T52" fmla="*/ 0 w 200"/>
                  <a:gd name="T53" fmla="*/ 1 h 256"/>
                  <a:gd name="T54" fmla="*/ 0 w 200"/>
                  <a:gd name="T55" fmla="*/ 1 h 256"/>
                  <a:gd name="T56" fmla="*/ 0 w 200"/>
                  <a:gd name="T57" fmla="*/ 1 h 256"/>
                  <a:gd name="T58" fmla="*/ 0 w 200"/>
                  <a:gd name="T59" fmla="*/ 1 h 256"/>
                  <a:gd name="T60" fmla="*/ 0 w 200"/>
                  <a:gd name="T61" fmla="*/ 1 h 256"/>
                  <a:gd name="T62" fmla="*/ 0 w 200"/>
                  <a:gd name="T63" fmla="*/ 1 h 256"/>
                  <a:gd name="T64" fmla="*/ 0 w 200"/>
                  <a:gd name="T65" fmla="*/ 1 h 256"/>
                  <a:gd name="T66" fmla="*/ 0 w 200"/>
                  <a:gd name="T67" fmla="*/ 1 h 256"/>
                  <a:gd name="T68" fmla="*/ 0 w 200"/>
                  <a:gd name="T69" fmla="*/ 1 h 256"/>
                  <a:gd name="T70" fmla="*/ 0 w 200"/>
                  <a:gd name="T71" fmla="*/ 1 h 256"/>
                  <a:gd name="T72" fmla="*/ 0 w 200"/>
                  <a:gd name="T73" fmla="*/ 1 h 256"/>
                  <a:gd name="T74" fmla="*/ 0 w 200"/>
                  <a:gd name="T75" fmla="*/ 1 h 256"/>
                  <a:gd name="T76" fmla="*/ 0 w 200"/>
                  <a:gd name="T77" fmla="*/ 1 h 256"/>
                  <a:gd name="T78" fmla="*/ 0 w 200"/>
                  <a:gd name="T79" fmla="*/ 1 h 256"/>
                  <a:gd name="T80" fmla="*/ 0 w 200"/>
                  <a:gd name="T81" fmla="*/ 0 h 256"/>
                  <a:gd name="T82" fmla="*/ 0 w 200"/>
                  <a:gd name="T83" fmla="*/ 0 h 256"/>
                  <a:gd name="T84" fmla="*/ 0 w 200"/>
                  <a:gd name="T85" fmla="*/ 0 h 256"/>
                  <a:gd name="T86" fmla="*/ 0 w 200"/>
                  <a:gd name="T87" fmla="*/ 0 h 256"/>
                  <a:gd name="T88" fmla="*/ 0 w 200"/>
                  <a:gd name="T89" fmla="*/ 0 h 256"/>
                  <a:gd name="T90" fmla="*/ 0 w 200"/>
                  <a:gd name="T91" fmla="*/ 0 h 256"/>
                  <a:gd name="T92" fmla="*/ 0 w 200"/>
                  <a:gd name="T93" fmla="*/ 0 h 256"/>
                  <a:gd name="T94" fmla="*/ 0 w 200"/>
                  <a:gd name="T95" fmla="*/ 0 h 256"/>
                  <a:gd name="T96" fmla="*/ 0 w 200"/>
                  <a:gd name="T97" fmla="*/ 0 h 256"/>
                  <a:gd name="T98" fmla="*/ 0 w 200"/>
                  <a:gd name="T99" fmla="*/ 0 h 256"/>
                  <a:gd name="T100" fmla="*/ 0 w 200"/>
                  <a:gd name="T101" fmla="*/ 0 h 256"/>
                  <a:gd name="T102" fmla="*/ 0 w 200"/>
                  <a:gd name="T103" fmla="*/ 0 h 256"/>
                  <a:gd name="T104" fmla="*/ 0 w 200"/>
                  <a:gd name="T105" fmla="*/ 0 h 256"/>
                  <a:gd name="T106" fmla="*/ 0 w 200"/>
                  <a:gd name="T107" fmla="*/ 0 h 256"/>
                  <a:gd name="T108" fmla="*/ 0 w 200"/>
                  <a:gd name="T109" fmla="*/ 0 h 256"/>
                  <a:gd name="T110" fmla="*/ 0 w 200"/>
                  <a:gd name="T111" fmla="*/ 0 h 256"/>
                  <a:gd name="T112" fmla="*/ 0 w 200"/>
                  <a:gd name="T113" fmla="*/ 0 h 256"/>
                  <a:gd name="T114" fmla="*/ 0 w 200"/>
                  <a:gd name="T115" fmla="*/ 0 h 256"/>
                  <a:gd name="T116" fmla="*/ 0 w 200"/>
                  <a:gd name="T117" fmla="*/ 0 h 256"/>
                  <a:gd name="T118" fmla="*/ 0 w 200"/>
                  <a:gd name="T119" fmla="*/ 0 h 256"/>
                  <a:gd name="T120" fmla="*/ 0 w 200"/>
                  <a:gd name="T121" fmla="*/ 0 h 256"/>
                  <a:gd name="T122" fmla="*/ 0 w 200"/>
                  <a:gd name="T123" fmla="*/ 0 h 256"/>
                  <a:gd name="T124" fmla="*/ 1 w 200"/>
                  <a:gd name="T125" fmla="*/ 0 h 25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00" h="256">
                    <a:moveTo>
                      <a:pt x="178" y="5"/>
                    </a:moveTo>
                    <a:lnTo>
                      <a:pt x="184" y="10"/>
                    </a:lnTo>
                    <a:lnTo>
                      <a:pt x="190" y="16"/>
                    </a:lnTo>
                    <a:lnTo>
                      <a:pt x="194" y="23"/>
                    </a:lnTo>
                    <a:lnTo>
                      <a:pt x="197" y="31"/>
                    </a:lnTo>
                    <a:lnTo>
                      <a:pt x="199" y="39"/>
                    </a:lnTo>
                    <a:lnTo>
                      <a:pt x="200" y="47"/>
                    </a:lnTo>
                    <a:lnTo>
                      <a:pt x="200" y="56"/>
                    </a:lnTo>
                    <a:lnTo>
                      <a:pt x="199" y="65"/>
                    </a:lnTo>
                    <a:lnTo>
                      <a:pt x="198" y="76"/>
                    </a:lnTo>
                    <a:lnTo>
                      <a:pt x="195" y="86"/>
                    </a:lnTo>
                    <a:lnTo>
                      <a:pt x="192" y="96"/>
                    </a:lnTo>
                    <a:lnTo>
                      <a:pt x="188" y="106"/>
                    </a:lnTo>
                    <a:lnTo>
                      <a:pt x="184" y="118"/>
                    </a:lnTo>
                    <a:lnTo>
                      <a:pt x="179" y="128"/>
                    </a:lnTo>
                    <a:lnTo>
                      <a:pt x="173" y="139"/>
                    </a:lnTo>
                    <a:lnTo>
                      <a:pt x="167" y="149"/>
                    </a:lnTo>
                    <a:lnTo>
                      <a:pt x="152" y="170"/>
                    </a:lnTo>
                    <a:lnTo>
                      <a:pt x="136" y="190"/>
                    </a:lnTo>
                    <a:lnTo>
                      <a:pt x="128" y="199"/>
                    </a:lnTo>
                    <a:lnTo>
                      <a:pt x="119" y="208"/>
                    </a:lnTo>
                    <a:lnTo>
                      <a:pt x="110" y="216"/>
                    </a:lnTo>
                    <a:lnTo>
                      <a:pt x="101" y="224"/>
                    </a:lnTo>
                    <a:lnTo>
                      <a:pt x="92" y="231"/>
                    </a:lnTo>
                    <a:lnTo>
                      <a:pt x="83" y="237"/>
                    </a:lnTo>
                    <a:lnTo>
                      <a:pt x="73" y="242"/>
                    </a:lnTo>
                    <a:lnTo>
                      <a:pt x="64" y="248"/>
                    </a:lnTo>
                    <a:lnTo>
                      <a:pt x="55" y="251"/>
                    </a:lnTo>
                    <a:lnTo>
                      <a:pt x="46" y="254"/>
                    </a:lnTo>
                    <a:lnTo>
                      <a:pt x="37" y="256"/>
                    </a:lnTo>
                    <a:lnTo>
                      <a:pt x="27" y="256"/>
                    </a:lnTo>
                    <a:lnTo>
                      <a:pt x="19" y="255"/>
                    </a:lnTo>
                    <a:lnTo>
                      <a:pt x="13" y="253"/>
                    </a:lnTo>
                    <a:lnTo>
                      <a:pt x="8" y="249"/>
                    </a:lnTo>
                    <a:lnTo>
                      <a:pt x="4" y="243"/>
                    </a:lnTo>
                    <a:lnTo>
                      <a:pt x="2" y="236"/>
                    </a:lnTo>
                    <a:lnTo>
                      <a:pt x="0" y="228"/>
                    </a:lnTo>
                    <a:lnTo>
                      <a:pt x="0" y="219"/>
                    </a:lnTo>
                    <a:lnTo>
                      <a:pt x="1" y="210"/>
                    </a:lnTo>
                    <a:lnTo>
                      <a:pt x="3" y="198"/>
                    </a:lnTo>
                    <a:lnTo>
                      <a:pt x="5" y="187"/>
                    </a:lnTo>
                    <a:lnTo>
                      <a:pt x="9" y="175"/>
                    </a:lnTo>
                    <a:lnTo>
                      <a:pt x="13" y="163"/>
                    </a:lnTo>
                    <a:lnTo>
                      <a:pt x="19" y="150"/>
                    </a:lnTo>
                    <a:lnTo>
                      <a:pt x="24" y="137"/>
                    </a:lnTo>
                    <a:lnTo>
                      <a:pt x="31" y="124"/>
                    </a:lnTo>
                    <a:lnTo>
                      <a:pt x="39" y="111"/>
                    </a:lnTo>
                    <a:lnTo>
                      <a:pt x="46" y="98"/>
                    </a:lnTo>
                    <a:lnTo>
                      <a:pt x="54" y="86"/>
                    </a:lnTo>
                    <a:lnTo>
                      <a:pt x="62" y="74"/>
                    </a:lnTo>
                    <a:lnTo>
                      <a:pt x="71" y="61"/>
                    </a:lnTo>
                    <a:lnTo>
                      <a:pt x="81" y="51"/>
                    </a:lnTo>
                    <a:lnTo>
                      <a:pt x="90" y="40"/>
                    </a:lnTo>
                    <a:lnTo>
                      <a:pt x="99" y="31"/>
                    </a:lnTo>
                    <a:lnTo>
                      <a:pt x="108" y="22"/>
                    </a:lnTo>
                    <a:lnTo>
                      <a:pt x="117" y="15"/>
                    </a:lnTo>
                    <a:lnTo>
                      <a:pt x="127" y="9"/>
                    </a:lnTo>
                    <a:lnTo>
                      <a:pt x="136" y="4"/>
                    </a:lnTo>
                    <a:lnTo>
                      <a:pt x="145" y="1"/>
                    </a:lnTo>
                    <a:lnTo>
                      <a:pt x="153" y="0"/>
                    </a:lnTo>
                    <a:lnTo>
                      <a:pt x="162" y="0"/>
                    </a:lnTo>
                    <a:lnTo>
                      <a:pt x="171" y="2"/>
                    </a:lnTo>
                    <a:lnTo>
                      <a:pt x="178" y="5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98" name="Freeform 493">
                <a:extLst>
                  <a:ext uri="{FF2B5EF4-FFF2-40B4-BE49-F238E27FC236}">
                    <a16:creationId xmlns:a16="http://schemas.microsoft.com/office/drawing/2014/main" id="{3C79D1C5-AC0C-4E3B-A639-2A77A539E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9" y="1914"/>
                <a:ext cx="7" cy="9"/>
              </a:xfrm>
              <a:custGeom>
                <a:avLst/>
                <a:gdLst>
                  <a:gd name="T0" fmla="*/ 0 w 134"/>
                  <a:gd name="T1" fmla="*/ 0 h 173"/>
                  <a:gd name="T2" fmla="*/ 0 w 134"/>
                  <a:gd name="T3" fmla="*/ 0 h 173"/>
                  <a:gd name="T4" fmla="*/ 0 w 134"/>
                  <a:gd name="T5" fmla="*/ 0 h 173"/>
                  <a:gd name="T6" fmla="*/ 0 w 134"/>
                  <a:gd name="T7" fmla="*/ 0 h 173"/>
                  <a:gd name="T8" fmla="*/ 0 w 134"/>
                  <a:gd name="T9" fmla="*/ 0 h 173"/>
                  <a:gd name="T10" fmla="*/ 0 w 134"/>
                  <a:gd name="T11" fmla="*/ 0 h 173"/>
                  <a:gd name="T12" fmla="*/ 0 w 134"/>
                  <a:gd name="T13" fmla="*/ 0 h 173"/>
                  <a:gd name="T14" fmla="*/ 0 w 134"/>
                  <a:gd name="T15" fmla="*/ 0 h 173"/>
                  <a:gd name="T16" fmla="*/ 0 w 134"/>
                  <a:gd name="T17" fmla="*/ 0 h 173"/>
                  <a:gd name="T18" fmla="*/ 0 w 134"/>
                  <a:gd name="T19" fmla="*/ 0 h 173"/>
                  <a:gd name="T20" fmla="*/ 0 w 134"/>
                  <a:gd name="T21" fmla="*/ 0 h 173"/>
                  <a:gd name="T22" fmla="*/ 0 w 134"/>
                  <a:gd name="T23" fmla="*/ 0 h 173"/>
                  <a:gd name="T24" fmla="*/ 0 w 134"/>
                  <a:gd name="T25" fmla="*/ 0 h 173"/>
                  <a:gd name="T26" fmla="*/ 0 w 134"/>
                  <a:gd name="T27" fmla="*/ 0 h 173"/>
                  <a:gd name="T28" fmla="*/ 0 w 134"/>
                  <a:gd name="T29" fmla="*/ 0 h 173"/>
                  <a:gd name="T30" fmla="*/ 0 w 134"/>
                  <a:gd name="T31" fmla="*/ 0 h 173"/>
                  <a:gd name="T32" fmla="*/ 0 w 134"/>
                  <a:gd name="T33" fmla="*/ 0 h 173"/>
                  <a:gd name="T34" fmla="*/ 0 w 134"/>
                  <a:gd name="T35" fmla="*/ 0 h 173"/>
                  <a:gd name="T36" fmla="*/ 0 w 134"/>
                  <a:gd name="T37" fmla="*/ 0 h 173"/>
                  <a:gd name="T38" fmla="*/ 0 w 134"/>
                  <a:gd name="T39" fmla="*/ 0 h 173"/>
                  <a:gd name="T40" fmla="*/ 0 w 134"/>
                  <a:gd name="T41" fmla="*/ 0 h 173"/>
                  <a:gd name="T42" fmla="*/ 0 w 134"/>
                  <a:gd name="T43" fmla="*/ 0 h 173"/>
                  <a:gd name="T44" fmla="*/ 0 w 134"/>
                  <a:gd name="T45" fmla="*/ 0 h 173"/>
                  <a:gd name="T46" fmla="*/ 0 w 134"/>
                  <a:gd name="T47" fmla="*/ 0 h 173"/>
                  <a:gd name="T48" fmla="*/ 0 w 134"/>
                  <a:gd name="T49" fmla="*/ 0 h 173"/>
                  <a:gd name="T50" fmla="*/ 0 w 134"/>
                  <a:gd name="T51" fmla="*/ 0 h 173"/>
                  <a:gd name="T52" fmla="*/ 0 w 134"/>
                  <a:gd name="T53" fmla="*/ 0 h 173"/>
                  <a:gd name="T54" fmla="*/ 0 w 134"/>
                  <a:gd name="T55" fmla="*/ 0 h 173"/>
                  <a:gd name="T56" fmla="*/ 0 w 134"/>
                  <a:gd name="T57" fmla="*/ 0 h 173"/>
                  <a:gd name="T58" fmla="*/ 0 w 134"/>
                  <a:gd name="T59" fmla="*/ 0 h 173"/>
                  <a:gd name="T60" fmla="*/ 0 w 134"/>
                  <a:gd name="T61" fmla="*/ 0 h 173"/>
                  <a:gd name="T62" fmla="*/ 0 w 134"/>
                  <a:gd name="T63" fmla="*/ 0 h 173"/>
                  <a:gd name="T64" fmla="*/ 0 w 134"/>
                  <a:gd name="T65" fmla="*/ 0 h 173"/>
                  <a:gd name="T66" fmla="*/ 0 w 134"/>
                  <a:gd name="T67" fmla="*/ 0 h 173"/>
                  <a:gd name="T68" fmla="*/ 0 w 134"/>
                  <a:gd name="T69" fmla="*/ 0 h 173"/>
                  <a:gd name="T70" fmla="*/ 0 w 134"/>
                  <a:gd name="T71" fmla="*/ 0 h 173"/>
                  <a:gd name="T72" fmla="*/ 0 w 134"/>
                  <a:gd name="T73" fmla="*/ 0 h 173"/>
                  <a:gd name="T74" fmla="*/ 0 w 134"/>
                  <a:gd name="T75" fmla="*/ 0 h 173"/>
                  <a:gd name="T76" fmla="*/ 0 w 134"/>
                  <a:gd name="T77" fmla="*/ 0 h 173"/>
                  <a:gd name="T78" fmla="*/ 0 w 134"/>
                  <a:gd name="T79" fmla="*/ 0 h 173"/>
                  <a:gd name="T80" fmla="*/ 0 w 134"/>
                  <a:gd name="T81" fmla="*/ 0 h 173"/>
                  <a:gd name="T82" fmla="*/ 0 w 134"/>
                  <a:gd name="T83" fmla="*/ 0 h 173"/>
                  <a:gd name="T84" fmla="*/ 0 w 134"/>
                  <a:gd name="T85" fmla="*/ 0 h 173"/>
                  <a:gd name="T86" fmla="*/ 0 w 134"/>
                  <a:gd name="T87" fmla="*/ 0 h 173"/>
                  <a:gd name="T88" fmla="*/ 0 w 134"/>
                  <a:gd name="T89" fmla="*/ 0 h 173"/>
                  <a:gd name="T90" fmla="*/ 0 w 134"/>
                  <a:gd name="T91" fmla="*/ 0 h 173"/>
                  <a:gd name="T92" fmla="*/ 0 w 134"/>
                  <a:gd name="T93" fmla="*/ 0 h 173"/>
                  <a:gd name="T94" fmla="*/ 0 w 134"/>
                  <a:gd name="T95" fmla="*/ 0 h 173"/>
                  <a:gd name="T96" fmla="*/ 0 w 134"/>
                  <a:gd name="T97" fmla="*/ 0 h 17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34" h="173">
                    <a:moveTo>
                      <a:pt x="129" y="16"/>
                    </a:moveTo>
                    <a:lnTo>
                      <a:pt x="132" y="20"/>
                    </a:lnTo>
                    <a:lnTo>
                      <a:pt x="133" y="24"/>
                    </a:lnTo>
                    <a:lnTo>
                      <a:pt x="134" y="29"/>
                    </a:lnTo>
                    <a:lnTo>
                      <a:pt x="134" y="34"/>
                    </a:lnTo>
                    <a:lnTo>
                      <a:pt x="133" y="44"/>
                    </a:lnTo>
                    <a:lnTo>
                      <a:pt x="129" y="57"/>
                    </a:lnTo>
                    <a:lnTo>
                      <a:pt x="125" y="70"/>
                    </a:lnTo>
                    <a:lnTo>
                      <a:pt x="119" y="82"/>
                    </a:lnTo>
                    <a:lnTo>
                      <a:pt x="112" y="96"/>
                    </a:lnTo>
                    <a:lnTo>
                      <a:pt x="104" y="109"/>
                    </a:lnTo>
                    <a:lnTo>
                      <a:pt x="95" y="122"/>
                    </a:lnTo>
                    <a:lnTo>
                      <a:pt x="85" y="133"/>
                    </a:lnTo>
                    <a:lnTo>
                      <a:pt x="76" y="145"/>
                    </a:lnTo>
                    <a:lnTo>
                      <a:pt x="66" y="154"/>
                    </a:lnTo>
                    <a:lnTo>
                      <a:pt x="57" y="162"/>
                    </a:lnTo>
                    <a:lnTo>
                      <a:pt x="48" y="168"/>
                    </a:lnTo>
                    <a:lnTo>
                      <a:pt x="43" y="170"/>
                    </a:lnTo>
                    <a:lnTo>
                      <a:pt x="39" y="172"/>
                    </a:lnTo>
                    <a:lnTo>
                      <a:pt x="35" y="173"/>
                    </a:lnTo>
                    <a:lnTo>
                      <a:pt x="31" y="173"/>
                    </a:lnTo>
                    <a:lnTo>
                      <a:pt x="24" y="173"/>
                    </a:lnTo>
                    <a:lnTo>
                      <a:pt x="17" y="171"/>
                    </a:lnTo>
                    <a:lnTo>
                      <a:pt x="12" y="168"/>
                    </a:lnTo>
                    <a:lnTo>
                      <a:pt x="7" y="163"/>
                    </a:lnTo>
                    <a:lnTo>
                      <a:pt x="4" y="158"/>
                    </a:lnTo>
                    <a:lnTo>
                      <a:pt x="2" y="152"/>
                    </a:lnTo>
                    <a:lnTo>
                      <a:pt x="0" y="146"/>
                    </a:lnTo>
                    <a:lnTo>
                      <a:pt x="0" y="137"/>
                    </a:lnTo>
                    <a:lnTo>
                      <a:pt x="2" y="129"/>
                    </a:lnTo>
                    <a:lnTo>
                      <a:pt x="3" y="121"/>
                    </a:lnTo>
                    <a:lnTo>
                      <a:pt x="6" y="112"/>
                    </a:lnTo>
                    <a:lnTo>
                      <a:pt x="9" y="103"/>
                    </a:lnTo>
                    <a:lnTo>
                      <a:pt x="17" y="84"/>
                    </a:lnTo>
                    <a:lnTo>
                      <a:pt x="27" y="65"/>
                    </a:lnTo>
                    <a:lnTo>
                      <a:pt x="38" y="47"/>
                    </a:lnTo>
                    <a:lnTo>
                      <a:pt x="52" y="31"/>
                    </a:lnTo>
                    <a:lnTo>
                      <a:pt x="59" y="24"/>
                    </a:lnTo>
                    <a:lnTo>
                      <a:pt x="66" y="18"/>
                    </a:lnTo>
                    <a:lnTo>
                      <a:pt x="73" y="12"/>
                    </a:lnTo>
                    <a:lnTo>
                      <a:pt x="80" y="8"/>
                    </a:lnTo>
                    <a:lnTo>
                      <a:pt x="87" y="3"/>
                    </a:lnTo>
                    <a:lnTo>
                      <a:pt x="94" y="1"/>
                    </a:lnTo>
                    <a:lnTo>
                      <a:pt x="101" y="0"/>
                    </a:lnTo>
                    <a:lnTo>
                      <a:pt x="107" y="0"/>
                    </a:lnTo>
                    <a:lnTo>
                      <a:pt x="113" y="1"/>
                    </a:lnTo>
                    <a:lnTo>
                      <a:pt x="119" y="4"/>
                    </a:lnTo>
                    <a:lnTo>
                      <a:pt x="124" y="10"/>
                    </a:lnTo>
                    <a:lnTo>
                      <a:pt x="129" y="16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99" name="Freeform 494">
                <a:extLst>
                  <a:ext uri="{FF2B5EF4-FFF2-40B4-BE49-F238E27FC236}">
                    <a16:creationId xmlns:a16="http://schemas.microsoft.com/office/drawing/2014/main" id="{06FC9B21-952E-43C9-82FB-4311C6EE9F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0" y="1934"/>
                <a:ext cx="7" cy="9"/>
              </a:xfrm>
              <a:custGeom>
                <a:avLst/>
                <a:gdLst>
                  <a:gd name="T0" fmla="*/ 0 w 133"/>
                  <a:gd name="T1" fmla="*/ 0 h 173"/>
                  <a:gd name="T2" fmla="*/ 0 w 133"/>
                  <a:gd name="T3" fmla="*/ 0 h 173"/>
                  <a:gd name="T4" fmla="*/ 0 w 133"/>
                  <a:gd name="T5" fmla="*/ 0 h 173"/>
                  <a:gd name="T6" fmla="*/ 0 w 133"/>
                  <a:gd name="T7" fmla="*/ 0 h 173"/>
                  <a:gd name="T8" fmla="*/ 0 w 133"/>
                  <a:gd name="T9" fmla="*/ 0 h 173"/>
                  <a:gd name="T10" fmla="*/ 0 w 133"/>
                  <a:gd name="T11" fmla="*/ 0 h 173"/>
                  <a:gd name="T12" fmla="*/ 0 w 133"/>
                  <a:gd name="T13" fmla="*/ 0 h 173"/>
                  <a:gd name="T14" fmla="*/ 0 w 133"/>
                  <a:gd name="T15" fmla="*/ 0 h 173"/>
                  <a:gd name="T16" fmla="*/ 0 w 133"/>
                  <a:gd name="T17" fmla="*/ 0 h 173"/>
                  <a:gd name="T18" fmla="*/ 0 w 133"/>
                  <a:gd name="T19" fmla="*/ 0 h 173"/>
                  <a:gd name="T20" fmla="*/ 0 w 133"/>
                  <a:gd name="T21" fmla="*/ 0 h 173"/>
                  <a:gd name="T22" fmla="*/ 0 w 133"/>
                  <a:gd name="T23" fmla="*/ 0 h 173"/>
                  <a:gd name="T24" fmla="*/ 0 w 133"/>
                  <a:gd name="T25" fmla="*/ 0 h 173"/>
                  <a:gd name="T26" fmla="*/ 0 w 133"/>
                  <a:gd name="T27" fmla="*/ 0 h 173"/>
                  <a:gd name="T28" fmla="*/ 0 w 133"/>
                  <a:gd name="T29" fmla="*/ 0 h 173"/>
                  <a:gd name="T30" fmla="*/ 0 w 133"/>
                  <a:gd name="T31" fmla="*/ 0 h 173"/>
                  <a:gd name="T32" fmla="*/ 0 w 133"/>
                  <a:gd name="T33" fmla="*/ 0 h 173"/>
                  <a:gd name="T34" fmla="*/ 0 w 133"/>
                  <a:gd name="T35" fmla="*/ 0 h 173"/>
                  <a:gd name="T36" fmla="*/ 0 w 133"/>
                  <a:gd name="T37" fmla="*/ 0 h 173"/>
                  <a:gd name="T38" fmla="*/ 0 w 133"/>
                  <a:gd name="T39" fmla="*/ 0 h 173"/>
                  <a:gd name="T40" fmla="*/ 0 w 133"/>
                  <a:gd name="T41" fmla="*/ 0 h 173"/>
                  <a:gd name="T42" fmla="*/ 0 w 133"/>
                  <a:gd name="T43" fmla="*/ 0 h 173"/>
                  <a:gd name="T44" fmla="*/ 0 w 133"/>
                  <a:gd name="T45" fmla="*/ 0 h 173"/>
                  <a:gd name="T46" fmla="*/ 0 w 133"/>
                  <a:gd name="T47" fmla="*/ 0 h 173"/>
                  <a:gd name="T48" fmla="*/ 0 w 133"/>
                  <a:gd name="T49" fmla="*/ 0 h 173"/>
                  <a:gd name="T50" fmla="*/ 0 w 133"/>
                  <a:gd name="T51" fmla="*/ 0 h 173"/>
                  <a:gd name="T52" fmla="*/ 0 w 133"/>
                  <a:gd name="T53" fmla="*/ 0 h 173"/>
                  <a:gd name="T54" fmla="*/ 0 w 133"/>
                  <a:gd name="T55" fmla="*/ 0 h 173"/>
                  <a:gd name="T56" fmla="*/ 0 w 133"/>
                  <a:gd name="T57" fmla="*/ 0 h 173"/>
                  <a:gd name="T58" fmla="*/ 0 w 133"/>
                  <a:gd name="T59" fmla="*/ 0 h 173"/>
                  <a:gd name="T60" fmla="*/ 0 w 133"/>
                  <a:gd name="T61" fmla="*/ 0 h 173"/>
                  <a:gd name="T62" fmla="*/ 0 w 133"/>
                  <a:gd name="T63" fmla="*/ 0 h 173"/>
                  <a:gd name="T64" fmla="*/ 0 w 133"/>
                  <a:gd name="T65" fmla="*/ 0 h 173"/>
                  <a:gd name="T66" fmla="*/ 0 w 133"/>
                  <a:gd name="T67" fmla="*/ 0 h 173"/>
                  <a:gd name="T68" fmla="*/ 0 w 133"/>
                  <a:gd name="T69" fmla="*/ 0 h 173"/>
                  <a:gd name="T70" fmla="*/ 0 w 133"/>
                  <a:gd name="T71" fmla="*/ 0 h 173"/>
                  <a:gd name="T72" fmla="*/ 0 w 133"/>
                  <a:gd name="T73" fmla="*/ 0 h 173"/>
                  <a:gd name="T74" fmla="*/ 0 w 133"/>
                  <a:gd name="T75" fmla="*/ 0 h 173"/>
                  <a:gd name="T76" fmla="*/ 0 w 133"/>
                  <a:gd name="T77" fmla="*/ 0 h 173"/>
                  <a:gd name="T78" fmla="*/ 0 w 133"/>
                  <a:gd name="T79" fmla="*/ 0 h 173"/>
                  <a:gd name="T80" fmla="*/ 0 w 133"/>
                  <a:gd name="T81" fmla="*/ 0 h 173"/>
                  <a:gd name="T82" fmla="*/ 0 w 133"/>
                  <a:gd name="T83" fmla="*/ 0 h 173"/>
                  <a:gd name="T84" fmla="*/ 0 w 133"/>
                  <a:gd name="T85" fmla="*/ 0 h 173"/>
                  <a:gd name="T86" fmla="*/ 0 w 133"/>
                  <a:gd name="T87" fmla="*/ 0 h 173"/>
                  <a:gd name="T88" fmla="*/ 0 w 133"/>
                  <a:gd name="T89" fmla="*/ 0 h 173"/>
                  <a:gd name="T90" fmla="*/ 0 w 133"/>
                  <a:gd name="T91" fmla="*/ 0 h 173"/>
                  <a:gd name="T92" fmla="*/ 0 w 133"/>
                  <a:gd name="T93" fmla="*/ 0 h 173"/>
                  <a:gd name="T94" fmla="*/ 0 w 133"/>
                  <a:gd name="T95" fmla="*/ 0 h 173"/>
                  <a:gd name="T96" fmla="*/ 0 w 133"/>
                  <a:gd name="T97" fmla="*/ 0 h 17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33" h="173">
                    <a:moveTo>
                      <a:pt x="129" y="16"/>
                    </a:moveTo>
                    <a:lnTo>
                      <a:pt x="131" y="19"/>
                    </a:lnTo>
                    <a:lnTo>
                      <a:pt x="132" y="24"/>
                    </a:lnTo>
                    <a:lnTo>
                      <a:pt x="133" y="28"/>
                    </a:lnTo>
                    <a:lnTo>
                      <a:pt x="133" y="34"/>
                    </a:lnTo>
                    <a:lnTo>
                      <a:pt x="132" y="45"/>
                    </a:lnTo>
                    <a:lnTo>
                      <a:pt x="129" y="56"/>
                    </a:lnTo>
                    <a:lnTo>
                      <a:pt x="125" y="69"/>
                    </a:lnTo>
                    <a:lnTo>
                      <a:pt x="118" y="83"/>
                    </a:lnTo>
                    <a:lnTo>
                      <a:pt x="111" y="96"/>
                    </a:lnTo>
                    <a:lnTo>
                      <a:pt x="103" y="109"/>
                    </a:lnTo>
                    <a:lnTo>
                      <a:pt x="94" y="122"/>
                    </a:lnTo>
                    <a:lnTo>
                      <a:pt x="85" y="134"/>
                    </a:lnTo>
                    <a:lnTo>
                      <a:pt x="75" y="144"/>
                    </a:lnTo>
                    <a:lnTo>
                      <a:pt x="65" y="154"/>
                    </a:lnTo>
                    <a:lnTo>
                      <a:pt x="56" y="161"/>
                    </a:lnTo>
                    <a:lnTo>
                      <a:pt x="47" y="168"/>
                    </a:lnTo>
                    <a:lnTo>
                      <a:pt x="43" y="171"/>
                    </a:lnTo>
                    <a:lnTo>
                      <a:pt x="39" y="172"/>
                    </a:lnTo>
                    <a:lnTo>
                      <a:pt x="34" y="173"/>
                    </a:lnTo>
                    <a:lnTo>
                      <a:pt x="30" y="173"/>
                    </a:lnTo>
                    <a:lnTo>
                      <a:pt x="22" y="173"/>
                    </a:lnTo>
                    <a:lnTo>
                      <a:pt x="16" y="171"/>
                    </a:lnTo>
                    <a:lnTo>
                      <a:pt x="11" y="168"/>
                    </a:lnTo>
                    <a:lnTo>
                      <a:pt x="6" y="163"/>
                    </a:lnTo>
                    <a:lnTo>
                      <a:pt x="3" y="158"/>
                    </a:lnTo>
                    <a:lnTo>
                      <a:pt x="1" y="152"/>
                    </a:lnTo>
                    <a:lnTo>
                      <a:pt x="0" y="145"/>
                    </a:lnTo>
                    <a:lnTo>
                      <a:pt x="0" y="138"/>
                    </a:lnTo>
                    <a:lnTo>
                      <a:pt x="1" y="130"/>
                    </a:lnTo>
                    <a:lnTo>
                      <a:pt x="2" y="120"/>
                    </a:lnTo>
                    <a:lnTo>
                      <a:pt x="5" y="112"/>
                    </a:lnTo>
                    <a:lnTo>
                      <a:pt x="8" y="103"/>
                    </a:lnTo>
                    <a:lnTo>
                      <a:pt x="16" y="84"/>
                    </a:lnTo>
                    <a:lnTo>
                      <a:pt x="26" y="65"/>
                    </a:lnTo>
                    <a:lnTo>
                      <a:pt x="38" y="47"/>
                    </a:lnTo>
                    <a:lnTo>
                      <a:pt x="51" y="31"/>
                    </a:lnTo>
                    <a:lnTo>
                      <a:pt x="58" y="24"/>
                    </a:lnTo>
                    <a:lnTo>
                      <a:pt x="65" y="17"/>
                    </a:lnTo>
                    <a:lnTo>
                      <a:pt x="72" y="12"/>
                    </a:lnTo>
                    <a:lnTo>
                      <a:pt x="80" y="7"/>
                    </a:lnTo>
                    <a:lnTo>
                      <a:pt x="86" y="4"/>
                    </a:lnTo>
                    <a:lnTo>
                      <a:pt x="93" y="1"/>
                    </a:lnTo>
                    <a:lnTo>
                      <a:pt x="100" y="0"/>
                    </a:lnTo>
                    <a:lnTo>
                      <a:pt x="106" y="0"/>
                    </a:lnTo>
                    <a:lnTo>
                      <a:pt x="112" y="2"/>
                    </a:lnTo>
                    <a:lnTo>
                      <a:pt x="118" y="5"/>
                    </a:lnTo>
                    <a:lnTo>
                      <a:pt x="124" y="9"/>
                    </a:lnTo>
                    <a:lnTo>
                      <a:pt x="129" y="16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00" name="Freeform 495">
                <a:extLst>
                  <a:ext uri="{FF2B5EF4-FFF2-40B4-BE49-F238E27FC236}">
                    <a16:creationId xmlns:a16="http://schemas.microsoft.com/office/drawing/2014/main" id="{8DEC8EB2-50EA-4D7C-B911-80424D8D31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4" y="1875"/>
                <a:ext cx="4" cy="6"/>
              </a:xfrm>
              <a:custGeom>
                <a:avLst/>
                <a:gdLst>
                  <a:gd name="T0" fmla="*/ 0 w 86"/>
                  <a:gd name="T1" fmla="*/ 0 h 115"/>
                  <a:gd name="T2" fmla="*/ 0 w 86"/>
                  <a:gd name="T3" fmla="*/ 0 h 115"/>
                  <a:gd name="T4" fmla="*/ 0 w 86"/>
                  <a:gd name="T5" fmla="*/ 0 h 115"/>
                  <a:gd name="T6" fmla="*/ 0 w 86"/>
                  <a:gd name="T7" fmla="*/ 0 h 115"/>
                  <a:gd name="T8" fmla="*/ 0 w 86"/>
                  <a:gd name="T9" fmla="*/ 0 h 115"/>
                  <a:gd name="T10" fmla="*/ 0 w 86"/>
                  <a:gd name="T11" fmla="*/ 0 h 115"/>
                  <a:gd name="T12" fmla="*/ 0 w 86"/>
                  <a:gd name="T13" fmla="*/ 0 h 115"/>
                  <a:gd name="T14" fmla="*/ 0 w 86"/>
                  <a:gd name="T15" fmla="*/ 0 h 115"/>
                  <a:gd name="T16" fmla="*/ 0 w 86"/>
                  <a:gd name="T17" fmla="*/ 0 h 115"/>
                  <a:gd name="T18" fmla="*/ 0 w 86"/>
                  <a:gd name="T19" fmla="*/ 0 h 115"/>
                  <a:gd name="T20" fmla="*/ 0 w 86"/>
                  <a:gd name="T21" fmla="*/ 0 h 115"/>
                  <a:gd name="T22" fmla="*/ 0 w 86"/>
                  <a:gd name="T23" fmla="*/ 0 h 115"/>
                  <a:gd name="T24" fmla="*/ 0 w 86"/>
                  <a:gd name="T25" fmla="*/ 0 h 115"/>
                  <a:gd name="T26" fmla="*/ 0 w 86"/>
                  <a:gd name="T27" fmla="*/ 0 h 115"/>
                  <a:gd name="T28" fmla="*/ 0 w 86"/>
                  <a:gd name="T29" fmla="*/ 0 h 115"/>
                  <a:gd name="T30" fmla="*/ 0 w 86"/>
                  <a:gd name="T31" fmla="*/ 0 h 115"/>
                  <a:gd name="T32" fmla="*/ 0 w 86"/>
                  <a:gd name="T33" fmla="*/ 0 h 115"/>
                  <a:gd name="T34" fmla="*/ 0 w 86"/>
                  <a:gd name="T35" fmla="*/ 0 h 115"/>
                  <a:gd name="T36" fmla="*/ 0 w 86"/>
                  <a:gd name="T37" fmla="*/ 0 h 115"/>
                  <a:gd name="T38" fmla="*/ 0 w 86"/>
                  <a:gd name="T39" fmla="*/ 0 h 115"/>
                  <a:gd name="T40" fmla="*/ 0 w 86"/>
                  <a:gd name="T41" fmla="*/ 0 h 115"/>
                  <a:gd name="T42" fmla="*/ 0 w 86"/>
                  <a:gd name="T43" fmla="*/ 0 h 115"/>
                  <a:gd name="T44" fmla="*/ 0 w 86"/>
                  <a:gd name="T45" fmla="*/ 0 h 115"/>
                  <a:gd name="T46" fmla="*/ 0 w 86"/>
                  <a:gd name="T47" fmla="*/ 0 h 115"/>
                  <a:gd name="T48" fmla="*/ 0 w 86"/>
                  <a:gd name="T49" fmla="*/ 0 h 115"/>
                  <a:gd name="T50" fmla="*/ 0 w 86"/>
                  <a:gd name="T51" fmla="*/ 0 h 115"/>
                  <a:gd name="T52" fmla="*/ 0 w 86"/>
                  <a:gd name="T53" fmla="*/ 0 h 115"/>
                  <a:gd name="T54" fmla="*/ 0 w 86"/>
                  <a:gd name="T55" fmla="*/ 0 h 115"/>
                  <a:gd name="T56" fmla="*/ 0 w 86"/>
                  <a:gd name="T57" fmla="*/ 0 h 115"/>
                  <a:gd name="T58" fmla="*/ 0 w 86"/>
                  <a:gd name="T59" fmla="*/ 0 h 115"/>
                  <a:gd name="T60" fmla="*/ 0 w 86"/>
                  <a:gd name="T61" fmla="*/ 0 h 115"/>
                  <a:gd name="T62" fmla="*/ 0 w 86"/>
                  <a:gd name="T63" fmla="*/ 0 h 115"/>
                  <a:gd name="T64" fmla="*/ 0 w 86"/>
                  <a:gd name="T65" fmla="*/ 0 h 115"/>
                  <a:gd name="T66" fmla="*/ 0 w 86"/>
                  <a:gd name="T67" fmla="*/ 0 h 115"/>
                  <a:gd name="T68" fmla="*/ 0 w 86"/>
                  <a:gd name="T69" fmla="*/ 0 h 115"/>
                  <a:gd name="T70" fmla="*/ 0 w 86"/>
                  <a:gd name="T71" fmla="*/ 0 h 115"/>
                  <a:gd name="T72" fmla="*/ 0 w 86"/>
                  <a:gd name="T73" fmla="*/ 0 h 115"/>
                  <a:gd name="T74" fmla="*/ 0 w 86"/>
                  <a:gd name="T75" fmla="*/ 0 h 115"/>
                  <a:gd name="T76" fmla="*/ 0 w 86"/>
                  <a:gd name="T77" fmla="*/ 0 h 11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6" h="115">
                    <a:moveTo>
                      <a:pt x="84" y="21"/>
                    </a:moveTo>
                    <a:lnTo>
                      <a:pt x="86" y="33"/>
                    </a:lnTo>
                    <a:lnTo>
                      <a:pt x="86" y="45"/>
                    </a:lnTo>
                    <a:lnTo>
                      <a:pt x="84" y="57"/>
                    </a:lnTo>
                    <a:lnTo>
                      <a:pt x="82" y="67"/>
                    </a:lnTo>
                    <a:lnTo>
                      <a:pt x="78" y="76"/>
                    </a:lnTo>
                    <a:lnTo>
                      <a:pt x="73" y="84"/>
                    </a:lnTo>
                    <a:lnTo>
                      <a:pt x="67" y="92"/>
                    </a:lnTo>
                    <a:lnTo>
                      <a:pt x="61" y="99"/>
                    </a:lnTo>
                    <a:lnTo>
                      <a:pt x="54" y="105"/>
                    </a:lnTo>
                    <a:lnTo>
                      <a:pt x="46" y="109"/>
                    </a:lnTo>
                    <a:lnTo>
                      <a:pt x="39" y="112"/>
                    </a:lnTo>
                    <a:lnTo>
                      <a:pt x="32" y="114"/>
                    </a:lnTo>
                    <a:lnTo>
                      <a:pt x="25" y="115"/>
                    </a:lnTo>
                    <a:lnTo>
                      <a:pt x="18" y="114"/>
                    </a:lnTo>
                    <a:lnTo>
                      <a:pt x="11" y="111"/>
                    </a:lnTo>
                    <a:lnTo>
                      <a:pt x="6" y="107"/>
                    </a:lnTo>
                    <a:lnTo>
                      <a:pt x="3" y="105"/>
                    </a:lnTo>
                    <a:lnTo>
                      <a:pt x="1" y="101"/>
                    </a:lnTo>
                    <a:lnTo>
                      <a:pt x="0" y="98"/>
                    </a:lnTo>
                    <a:lnTo>
                      <a:pt x="0" y="93"/>
                    </a:lnTo>
                    <a:lnTo>
                      <a:pt x="1" y="83"/>
                    </a:lnTo>
                    <a:lnTo>
                      <a:pt x="5" y="73"/>
                    </a:lnTo>
                    <a:lnTo>
                      <a:pt x="10" y="61"/>
                    </a:lnTo>
                    <a:lnTo>
                      <a:pt x="15" y="49"/>
                    </a:lnTo>
                    <a:lnTo>
                      <a:pt x="22" y="38"/>
                    </a:lnTo>
                    <a:lnTo>
                      <a:pt x="29" y="28"/>
                    </a:lnTo>
                    <a:lnTo>
                      <a:pt x="37" y="18"/>
                    </a:lnTo>
                    <a:lnTo>
                      <a:pt x="46" y="10"/>
                    </a:lnTo>
                    <a:lnTo>
                      <a:pt x="55" y="4"/>
                    </a:lnTo>
                    <a:lnTo>
                      <a:pt x="62" y="0"/>
                    </a:lnTo>
                    <a:lnTo>
                      <a:pt x="66" y="0"/>
                    </a:lnTo>
                    <a:lnTo>
                      <a:pt x="69" y="0"/>
                    </a:lnTo>
                    <a:lnTo>
                      <a:pt x="72" y="1"/>
                    </a:lnTo>
                    <a:lnTo>
                      <a:pt x="75" y="3"/>
                    </a:lnTo>
                    <a:lnTo>
                      <a:pt x="78" y="6"/>
                    </a:lnTo>
                    <a:lnTo>
                      <a:pt x="80" y="11"/>
                    </a:lnTo>
                    <a:lnTo>
                      <a:pt x="82" y="15"/>
                    </a:lnTo>
                    <a:lnTo>
                      <a:pt x="84" y="21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01" name="Freeform 496">
                <a:extLst>
                  <a:ext uri="{FF2B5EF4-FFF2-40B4-BE49-F238E27FC236}">
                    <a16:creationId xmlns:a16="http://schemas.microsoft.com/office/drawing/2014/main" id="{DC828926-BF20-4A82-8BDD-8D81C982C0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3" y="1850"/>
                <a:ext cx="11" cy="13"/>
              </a:xfrm>
              <a:custGeom>
                <a:avLst/>
                <a:gdLst>
                  <a:gd name="T0" fmla="*/ 1 w 200"/>
                  <a:gd name="T1" fmla="*/ 0 h 257"/>
                  <a:gd name="T2" fmla="*/ 1 w 200"/>
                  <a:gd name="T3" fmla="*/ 0 h 257"/>
                  <a:gd name="T4" fmla="*/ 1 w 200"/>
                  <a:gd name="T5" fmla="*/ 0 h 257"/>
                  <a:gd name="T6" fmla="*/ 1 w 200"/>
                  <a:gd name="T7" fmla="*/ 0 h 257"/>
                  <a:gd name="T8" fmla="*/ 1 w 200"/>
                  <a:gd name="T9" fmla="*/ 0 h 257"/>
                  <a:gd name="T10" fmla="*/ 1 w 200"/>
                  <a:gd name="T11" fmla="*/ 0 h 257"/>
                  <a:gd name="T12" fmla="*/ 1 w 200"/>
                  <a:gd name="T13" fmla="*/ 0 h 257"/>
                  <a:gd name="T14" fmla="*/ 1 w 200"/>
                  <a:gd name="T15" fmla="*/ 0 h 257"/>
                  <a:gd name="T16" fmla="*/ 1 w 200"/>
                  <a:gd name="T17" fmla="*/ 0 h 257"/>
                  <a:gd name="T18" fmla="*/ 1 w 200"/>
                  <a:gd name="T19" fmla="*/ 0 h 257"/>
                  <a:gd name="T20" fmla="*/ 1 w 200"/>
                  <a:gd name="T21" fmla="*/ 0 h 257"/>
                  <a:gd name="T22" fmla="*/ 1 w 200"/>
                  <a:gd name="T23" fmla="*/ 0 h 257"/>
                  <a:gd name="T24" fmla="*/ 1 w 200"/>
                  <a:gd name="T25" fmla="*/ 0 h 257"/>
                  <a:gd name="T26" fmla="*/ 1 w 200"/>
                  <a:gd name="T27" fmla="*/ 0 h 257"/>
                  <a:gd name="T28" fmla="*/ 1 w 200"/>
                  <a:gd name="T29" fmla="*/ 0 h 257"/>
                  <a:gd name="T30" fmla="*/ 0 w 200"/>
                  <a:gd name="T31" fmla="*/ 0 h 257"/>
                  <a:gd name="T32" fmla="*/ 0 w 200"/>
                  <a:gd name="T33" fmla="*/ 0 h 257"/>
                  <a:gd name="T34" fmla="*/ 0 w 200"/>
                  <a:gd name="T35" fmla="*/ 0 h 257"/>
                  <a:gd name="T36" fmla="*/ 0 w 200"/>
                  <a:gd name="T37" fmla="*/ 1 h 257"/>
                  <a:gd name="T38" fmla="*/ 0 w 200"/>
                  <a:gd name="T39" fmla="*/ 1 h 257"/>
                  <a:gd name="T40" fmla="*/ 0 w 200"/>
                  <a:gd name="T41" fmla="*/ 1 h 257"/>
                  <a:gd name="T42" fmla="*/ 0 w 200"/>
                  <a:gd name="T43" fmla="*/ 1 h 257"/>
                  <a:gd name="T44" fmla="*/ 0 w 200"/>
                  <a:gd name="T45" fmla="*/ 1 h 257"/>
                  <a:gd name="T46" fmla="*/ 0 w 200"/>
                  <a:gd name="T47" fmla="*/ 1 h 257"/>
                  <a:gd name="T48" fmla="*/ 0 w 200"/>
                  <a:gd name="T49" fmla="*/ 1 h 257"/>
                  <a:gd name="T50" fmla="*/ 0 w 200"/>
                  <a:gd name="T51" fmla="*/ 1 h 257"/>
                  <a:gd name="T52" fmla="*/ 0 w 200"/>
                  <a:gd name="T53" fmla="*/ 1 h 257"/>
                  <a:gd name="T54" fmla="*/ 0 w 200"/>
                  <a:gd name="T55" fmla="*/ 1 h 257"/>
                  <a:gd name="T56" fmla="*/ 0 w 200"/>
                  <a:gd name="T57" fmla="*/ 1 h 257"/>
                  <a:gd name="T58" fmla="*/ 0 w 200"/>
                  <a:gd name="T59" fmla="*/ 1 h 257"/>
                  <a:gd name="T60" fmla="*/ 0 w 200"/>
                  <a:gd name="T61" fmla="*/ 1 h 257"/>
                  <a:gd name="T62" fmla="*/ 0 w 200"/>
                  <a:gd name="T63" fmla="*/ 1 h 257"/>
                  <a:gd name="T64" fmla="*/ 0 w 200"/>
                  <a:gd name="T65" fmla="*/ 1 h 257"/>
                  <a:gd name="T66" fmla="*/ 0 w 200"/>
                  <a:gd name="T67" fmla="*/ 1 h 257"/>
                  <a:gd name="T68" fmla="*/ 0 w 200"/>
                  <a:gd name="T69" fmla="*/ 1 h 257"/>
                  <a:gd name="T70" fmla="*/ 0 w 200"/>
                  <a:gd name="T71" fmla="*/ 1 h 257"/>
                  <a:gd name="T72" fmla="*/ 0 w 200"/>
                  <a:gd name="T73" fmla="*/ 1 h 257"/>
                  <a:gd name="T74" fmla="*/ 0 w 200"/>
                  <a:gd name="T75" fmla="*/ 1 h 257"/>
                  <a:gd name="T76" fmla="*/ 0 w 200"/>
                  <a:gd name="T77" fmla="*/ 1 h 257"/>
                  <a:gd name="T78" fmla="*/ 0 w 200"/>
                  <a:gd name="T79" fmla="*/ 1 h 257"/>
                  <a:gd name="T80" fmla="*/ 0 w 200"/>
                  <a:gd name="T81" fmla="*/ 1 h 257"/>
                  <a:gd name="T82" fmla="*/ 0 w 200"/>
                  <a:gd name="T83" fmla="*/ 0 h 257"/>
                  <a:gd name="T84" fmla="*/ 0 w 200"/>
                  <a:gd name="T85" fmla="*/ 0 h 257"/>
                  <a:gd name="T86" fmla="*/ 0 w 200"/>
                  <a:gd name="T87" fmla="*/ 0 h 257"/>
                  <a:gd name="T88" fmla="*/ 0 w 200"/>
                  <a:gd name="T89" fmla="*/ 0 h 257"/>
                  <a:gd name="T90" fmla="*/ 0 w 200"/>
                  <a:gd name="T91" fmla="*/ 0 h 257"/>
                  <a:gd name="T92" fmla="*/ 0 w 200"/>
                  <a:gd name="T93" fmla="*/ 0 h 257"/>
                  <a:gd name="T94" fmla="*/ 0 w 200"/>
                  <a:gd name="T95" fmla="*/ 0 h 257"/>
                  <a:gd name="T96" fmla="*/ 0 w 200"/>
                  <a:gd name="T97" fmla="*/ 0 h 257"/>
                  <a:gd name="T98" fmla="*/ 0 w 200"/>
                  <a:gd name="T99" fmla="*/ 0 h 257"/>
                  <a:gd name="T100" fmla="*/ 0 w 200"/>
                  <a:gd name="T101" fmla="*/ 0 h 257"/>
                  <a:gd name="T102" fmla="*/ 0 w 200"/>
                  <a:gd name="T103" fmla="*/ 0 h 257"/>
                  <a:gd name="T104" fmla="*/ 0 w 200"/>
                  <a:gd name="T105" fmla="*/ 0 h 257"/>
                  <a:gd name="T106" fmla="*/ 0 w 200"/>
                  <a:gd name="T107" fmla="*/ 0 h 257"/>
                  <a:gd name="T108" fmla="*/ 0 w 200"/>
                  <a:gd name="T109" fmla="*/ 0 h 257"/>
                  <a:gd name="T110" fmla="*/ 0 w 200"/>
                  <a:gd name="T111" fmla="*/ 0 h 257"/>
                  <a:gd name="T112" fmla="*/ 0 w 200"/>
                  <a:gd name="T113" fmla="*/ 0 h 257"/>
                  <a:gd name="T114" fmla="*/ 0 w 200"/>
                  <a:gd name="T115" fmla="*/ 0 h 257"/>
                  <a:gd name="T116" fmla="*/ 0 w 200"/>
                  <a:gd name="T117" fmla="*/ 0 h 257"/>
                  <a:gd name="T118" fmla="*/ 0 w 200"/>
                  <a:gd name="T119" fmla="*/ 0 h 257"/>
                  <a:gd name="T120" fmla="*/ 0 w 200"/>
                  <a:gd name="T121" fmla="*/ 0 h 257"/>
                  <a:gd name="T122" fmla="*/ 0 w 200"/>
                  <a:gd name="T123" fmla="*/ 0 h 257"/>
                  <a:gd name="T124" fmla="*/ 1 w 200"/>
                  <a:gd name="T125" fmla="*/ 0 h 25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00" h="257">
                    <a:moveTo>
                      <a:pt x="178" y="7"/>
                    </a:moveTo>
                    <a:lnTo>
                      <a:pt x="184" y="12"/>
                    </a:lnTo>
                    <a:lnTo>
                      <a:pt x="190" y="18"/>
                    </a:lnTo>
                    <a:lnTo>
                      <a:pt x="194" y="25"/>
                    </a:lnTo>
                    <a:lnTo>
                      <a:pt x="197" y="32"/>
                    </a:lnTo>
                    <a:lnTo>
                      <a:pt x="199" y="40"/>
                    </a:lnTo>
                    <a:lnTo>
                      <a:pt x="200" y="49"/>
                    </a:lnTo>
                    <a:lnTo>
                      <a:pt x="200" y="58"/>
                    </a:lnTo>
                    <a:lnTo>
                      <a:pt x="200" y="67"/>
                    </a:lnTo>
                    <a:lnTo>
                      <a:pt x="198" y="77"/>
                    </a:lnTo>
                    <a:lnTo>
                      <a:pt x="196" y="87"/>
                    </a:lnTo>
                    <a:lnTo>
                      <a:pt x="192" y="98"/>
                    </a:lnTo>
                    <a:lnTo>
                      <a:pt x="188" y="108"/>
                    </a:lnTo>
                    <a:lnTo>
                      <a:pt x="183" y="119"/>
                    </a:lnTo>
                    <a:lnTo>
                      <a:pt x="178" y="129"/>
                    </a:lnTo>
                    <a:lnTo>
                      <a:pt x="172" y="141"/>
                    </a:lnTo>
                    <a:lnTo>
                      <a:pt x="165" y="151"/>
                    </a:lnTo>
                    <a:lnTo>
                      <a:pt x="151" y="171"/>
                    </a:lnTo>
                    <a:lnTo>
                      <a:pt x="135" y="191"/>
                    </a:lnTo>
                    <a:lnTo>
                      <a:pt x="127" y="201"/>
                    </a:lnTo>
                    <a:lnTo>
                      <a:pt x="118" y="209"/>
                    </a:lnTo>
                    <a:lnTo>
                      <a:pt x="109" y="217"/>
                    </a:lnTo>
                    <a:lnTo>
                      <a:pt x="101" y="226"/>
                    </a:lnTo>
                    <a:lnTo>
                      <a:pt x="91" y="232"/>
                    </a:lnTo>
                    <a:lnTo>
                      <a:pt x="82" y="239"/>
                    </a:lnTo>
                    <a:lnTo>
                      <a:pt x="73" y="244"/>
                    </a:lnTo>
                    <a:lnTo>
                      <a:pt x="64" y="248"/>
                    </a:lnTo>
                    <a:lnTo>
                      <a:pt x="54" y="252"/>
                    </a:lnTo>
                    <a:lnTo>
                      <a:pt x="45" y="255"/>
                    </a:lnTo>
                    <a:lnTo>
                      <a:pt x="36" y="256"/>
                    </a:lnTo>
                    <a:lnTo>
                      <a:pt x="28" y="257"/>
                    </a:lnTo>
                    <a:lnTo>
                      <a:pt x="20" y="256"/>
                    </a:lnTo>
                    <a:lnTo>
                      <a:pt x="14" y="254"/>
                    </a:lnTo>
                    <a:lnTo>
                      <a:pt x="8" y="250"/>
                    </a:lnTo>
                    <a:lnTo>
                      <a:pt x="4" y="244"/>
                    </a:lnTo>
                    <a:lnTo>
                      <a:pt x="1" y="238"/>
                    </a:lnTo>
                    <a:lnTo>
                      <a:pt x="0" y="230"/>
                    </a:lnTo>
                    <a:lnTo>
                      <a:pt x="0" y="220"/>
                    </a:lnTo>
                    <a:lnTo>
                      <a:pt x="1" y="211"/>
                    </a:lnTo>
                    <a:lnTo>
                      <a:pt x="2" y="200"/>
                    </a:lnTo>
                    <a:lnTo>
                      <a:pt x="5" y="189"/>
                    </a:lnTo>
                    <a:lnTo>
                      <a:pt x="9" y="176"/>
                    </a:lnTo>
                    <a:lnTo>
                      <a:pt x="14" y="164"/>
                    </a:lnTo>
                    <a:lnTo>
                      <a:pt x="19" y="152"/>
                    </a:lnTo>
                    <a:lnTo>
                      <a:pt x="25" y="139"/>
                    </a:lnTo>
                    <a:lnTo>
                      <a:pt x="31" y="125"/>
                    </a:lnTo>
                    <a:lnTo>
                      <a:pt x="38" y="112"/>
                    </a:lnTo>
                    <a:lnTo>
                      <a:pt x="46" y="100"/>
                    </a:lnTo>
                    <a:lnTo>
                      <a:pt x="54" y="87"/>
                    </a:lnTo>
                    <a:lnTo>
                      <a:pt x="63" y="75"/>
                    </a:lnTo>
                    <a:lnTo>
                      <a:pt x="71" y="63"/>
                    </a:lnTo>
                    <a:lnTo>
                      <a:pt x="80" y="52"/>
                    </a:lnTo>
                    <a:lnTo>
                      <a:pt x="89" y="41"/>
                    </a:lnTo>
                    <a:lnTo>
                      <a:pt x="98" y="32"/>
                    </a:lnTo>
                    <a:lnTo>
                      <a:pt x="109" y="24"/>
                    </a:lnTo>
                    <a:lnTo>
                      <a:pt x="118" y="17"/>
                    </a:lnTo>
                    <a:lnTo>
                      <a:pt x="127" y="11"/>
                    </a:lnTo>
                    <a:lnTo>
                      <a:pt x="136" y="6"/>
                    </a:lnTo>
                    <a:lnTo>
                      <a:pt x="146" y="3"/>
                    </a:lnTo>
                    <a:lnTo>
                      <a:pt x="154" y="0"/>
                    </a:lnTo>
                    <a:lnTo>
                      <a:pt x="162" y="2"/>
                    </a:lnTo>
                    <a:lnTo>
                      <a:pt x="170" y="3"/>
                    </a:lnTo>
                    <a:lnTo>
                      <a:pt x="178" y="7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02" name="Freeform 497">
                <a:extLst>
                  <a:ext uri="{FF2B5EF4-FFF2-40B4-BE49-F238E27FC236}">
                    <a16:creationId xmlns:a16="http://schemas.microsoft.com/office/drawing/2014/main" id="{64EEAF1F-2C9A-42F7-9356-0623316747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4" y="1838"/>
                <a:ext cx="7" cy="9"/>
              </a:xfrm>
              <a:custGeom>
                <a:avLst/>
                <a:gdLst>
                  <a:gd name="T0" fmla="*/ 0 w 133"/>
                  <a:gd name="T1" fmla="*/ 0 h 174"/>
                  <a:gd name="T2" fmla="*/ 0 w 133"/>
                  <a:gd name="T3" fmla="*/ 0 h 174"/>
                  <a:gd name="T4" fmla="*/ 0 w 133"/>
                  <a:gd name="T5" fmla="*/ 0 h 174"/>
                  <a:gd name="T6" fmla="*/ 0 w 133"/>
                  <a:gd name="T7" fmla="*/ 0 h 174"/>
                  <a:gd name="T8" fmla="*/ 0 w 133"/>
                  <a:gd name="T9" fmla="*/ 0 h 174"/>
                  <a:gd name="T10" fmla="*/ 0 w 133"/>
                  <a:gd name="T11" fmla="*/ 0 h 174"/>
                  <a:gd name="T12" fmla="*/ 0 w 133"/>
                  <a:gd name="T13" fmla="*/ 0 h 174"/>
                  <a:gd name="T14" fmla="*/ 0 w 133"/>
                  <a:gd name="T15" fmla="*/ 0 h 174"/>
                  <a:gd name="T16" fmla="*/ 0 w 133"/>
                  <a:gd name="T17" fmla="*/ 0 h 174"/>
                  <a:gd name="T18" fmla="*/ 0 w 133"/>
                  <a:gd name="T19" fmla="*/ 0 h 174"/>
                  <a:gd name="T20" fmla="*/ 0 w 133"/>
                  <a:gd name="T21" fmla="*/ 0 h 174"/>
                  <a:gd name="T22" fmla="*/ 0 w 133"/>
                  <a:gd name="T23" fmla="*/ 0 h 174"/>
                  <a:gd name="T24" fmla="*/ 0 w 133"/>
                  <a:gd name="T25" fmla="*/ 0 h 174"/>
                  <a:gd name="T26" fmla="*/ 0 w 133"/>
                  <a:gd name="T27" fmla="*/ 0 h 174"/>
                  <a:gd name="T28" fmla="*/ 0 w 133"/>
                  <a:gd name="T29" fmla="*/ 0 h 174"/>
                  <a:gd name="T30" fmla="*/ 0 w 133"/>
                  <a:gd name="T31" fmla="*/ 0 h 174"/>
                  <a:gd name="T32" fmla="*/ 0 w 133"/>
                  <a:gd name="T33" fmla="*/ 0 h 174"/>
                  <a:gd name="T34" fmla="*/ 0 w 133"/>
                  <a:gd name="T35" fmla="*/ 0 h 174"/>
                  <a:gd name="T36" fmla="*/ 0 w 133"/>
                  <a:gd name="T37" fmla="*/ 0 h 174"/>
                  <a:gd name="T38" fmla="*/ 0 w 133"/>
                  <a:gd name="T39" fmla="*/ 0 h 174"/>
                  <a:gd name="T40" fmla="*/ 0 w 133"/>
                  <a:gd name="T41" fmla="*/ 0 h 174"/>
                  <a:gd name="T42" fmla="*/ 0 w 133"/>
                  <a:gd name="T43" fmla="*/ 0 h 174"/>
                  <a:gd name="T44" fmla="*/ 0 w 133"/>
                  <a:gd name="T45" fmla="*/ 0 h 174"/>
                  <a:gd name="T46" fmla="*/ 0 w 133"/>
                  <a:gd name="T47" fmla="*/ 0 h 174"/>
                  <a:gd name="T48" fmla="*/ 0 w 133"/>
                  <a:gd name="T49" fmla="*/ 0 h 174"/>
                  <a:gd name="T50" fmla="*/ 0 w 133"/>
                  <a:gd name="T51" fmla="*/ 0 h 174"/>
                  <a:gd name="T52" fmla="*/ 0 w 133"/>
                  <a:gd name="T53" fmla="*/ 0 h 174"/>
                  <a:gd name="T54" fmla="*/ 0 w 133"/>
                  <a:gd name="T55" fmla="*/ 0 h 174"/>
                  <a:gd name="T56" fmla="*/ 0 w 133"/>
                  <a:gd name="T57" fmla="*/ 0 h 174"/>
                  <a:gd name="T58" fmla="*/ 0 w 133"/>
                  <a:gd name="T59" fmla="*/ 0 h 174"/>
                  <a:gd name="T60" fmla="*/ 0 w 133"/>
                  <a:gd name="T61" fmla="*/ 0 h 174"/>
                  <a:gd name="T62" fmla="*/ 0 w 133"/>
                  <a:gd name="T63" fmla="*/ 0 h 174"/>
                  <a:gd name="T64" fmla="*/ 0 w 133"/>
                  <a:gd name="T65" fmla="*/ 0 h 174"/>
                  <a:gd name="T66" fmla="*/ 0 w 133"/>
                  <a:gd name="T67" fmla="*/ 0 h 174"/>
                  <a:gd name="T68" fmla="*/ 0 w 133"/>
                  <a:gd name="T69" fmla="*/ 0 h 174"/>
                  <a:gd name="T70" fmla="*/ 0 w 133"/>
                  <a:gd name="T71" fmla="*/ 0 h 174"/>
                  <a:gd name="T72" fmla="*/ 0 w 133"/>
                  <a:gd name="T73" fmla="*/ 0 h 174"/>
                  <a:gd name="T74" fmla="*/ 0 w 133"/>
                  <a:gd name="T75" fmla="*/ 0 h 174"/>
                  <a:gd name="T76" fmla="*/ 0 w 133"/>
                  <a:gd name="T77" fmla="*/ 0 h 174"/>
                  <a:gd name="T78" fmla="*/ 0 w 133"/>
                  <a:gd name="T79" fmla="*/ 0 h 174"/>
                  <a:gd name="T80" fmla="*/ 0 w 133"/>
                  <a:gd name="T81" fmla="*/ 0 h 174"/>
                  <a:gd name="T82" fmla="*/ 0 w 133"/>
                  <a:gd name="T83" fmla="*/ 0 h 174"/>
                  <a:gd name="T84" fmla="*/ 0 w 133"/>
                  <a:gd name="T85" fmla="*/ 0 h 174"/>
                  <a:gd name="T86" fmla="*/ 0 w 133"/>
                  <a:gd name="T87" fmla="*/ 0 h 174"/>
                  <a:gd name="T88" fmla="*/ 0 w 133"/>
                  <a:gd name="T89" fmla="*/ 0 h 174"/>
                  <a:gd name="T90" fmla="*/ 0 w 133"/>
                  <a:gd name="T91" fmla="*/ 0 h 174"/>
                  <a:gd name="T92" fmla="*/ 0 w 133"/>
                  <a:gd name="T93" fmla="*/ 0 h 174"/>
                  <a:gd name="T94" fmla="*/ 0 w 133"/>
                  <a:gd name="T95" fmla="*/ 0 h 174"/>
                  <a:gd name="T96" fmla="*/ 0 w 133"/>
                  <a:gd name="T97" fmla="*/ 0 h 17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33" h="174">
                    <a:moveTo>
                      <a:pt x="129" y="17"/>
                    </a:moveTo>
                    <a:lnTo>
                      <a:pt x="131" y="21"/>
                    </a:lnTo>
                    <a:lnTo>
                      <a:pt x="133" y="25"/>
                    </a:lnTo>
                    <a:lnTo>
                      <a:pt x="133" y="29"/>
                    </a:lnTo>
                    <a:lnTo>
                      <a:pt x="133" y="34"/>
                    </a:lnTo>
                    <a:lnTo>
                      <a:pt x="132" y="45"/>
                    </a:lnTo>
                    <a:lnTo>
                      <a:pt x="129" y="58"/>
                    </a:lnTo>
                    <a:lnTo>
                      <a:pt x="125" y="70"/>
                    </a:lnTo>
                    <a:lnTo>
                      <a:pt x="119" y="83"/>
                    </a:lnTo>
                    <a:lnTo>
                      <a:pt x="112" y="97"/>
                    </a:lnTo>
                    <a:lnTo>
                      <a:pt x="104" y="110"/>
                    </a:lnTo>
                    <a:lnTo>
                      <a:pt x="95" y="122"/>
                    </a:lnTo>
                    <a:lnTo>
                      <a:pt x="86" y="134"/>
                    </a:lnTo>
                    <a:lnTo>
                      <a:pt x="76" y="145"/>
                    </a:lnTo>
                    <a:lnTo>
                      <a:pt x="67" y="155"/>
                    </a:lnTo>
                    <a:lnTo>
                      <a:pt x="57" y="163"/>
                    </a:lnTo>
                    <a:lnTo>
                      <a:pt x="48" y="169"/>
                    </a:lnTo>
                    <a:lnTo>
                      <a:pt x="43" y="171"/>
                    </a:lnTo>
                    <a:lnTo>
                      <a:pt x="39" y="172"/>
                    </a:lnTo>
                    <a:lnTo>
                      <a:pt x="35" y="173"/>
                    </a:lnTo>
                    <a:lnTo>
                      <a:pt x="32" y="174"/>
                    </a:lnTo>
                    <a:lnTo>
                      <a:pt x="24" y="173"/>
                    </a:lnTo>
                    <a:lnTo>
                      <a:pt x="17" y="171"/>
                    </a:lnTo>
                    <a:lnTo>
                      <a:pt x="12" y="168"/>
                    </a:lnTo>
                    <a:lnTo>
                      <a:pt x="7" y="164"/>
                    </a:lnTo>
                    <a:lnTo>
                      <a:pt x="4" y="159"/>
                    </a:lnTo>
                    <a:lnTo>
                      <a:pt x="2" y="153"/>
                    </a:lnTo>
                    <a:lnTo>
                      <a:pt x="1" y="146"/>
                    </a:lnTo>
                    <a:lnTo>
                      <a:pt x="0" y="139"/>
                    </a:lnTo>
                    <a:lnTo>
                      <a:pt x="1" y="130"/>
                    </a:lnTo>
                    <a:lnTo>
                      <a:pt x="3" y="121"/>
                    </a:lnTo>
                    <a:lnTo>
                      <a:pt x="5" y="113"/>
                    </a:lnTo>
                    <a:lnTo>
                      <a:pt x="8" y="104"/>
                    </a:lnTo>
                    <a:lnTo>
                      <a:pt x="17" y="84"/>
                    </a:lnTo>
                    <a:lnTo>
                      <a:pt x="27" y="66"/>
                    </a:lnTo>
                    <a:lnTo>
                      <a:pt x="39" y="48"/>
                    </a:lnTo>
                    <a:lnTo>
                      <a:pt x="52" y="32"/>
                    </a:lnTo>
                    <a:lnTo>
                      <a:pt x="59" y="25"/>
                    </a:lnTo>
                    <a:lnTo>
                      <a:pt x="66" y="18"/>
                    </a:lnTo>
                    <a:lnTo>
                      <a:pt x="73" y="13"/>
                    </a:lnTo>
                    <a:lnTo>
                      <a:pt x="80" y="8"/>
                    </a:lnTo>
                    <a:lnTo>
                      <a:pt x="87" y="5"/>
                    </a:lnTo>
                    <a:lnTo>
                      <a:pt x="94" y="1"/>
                    </a:lnTo>
                    <a:lnTo>
                      <a:pt x="101" y="0"/>
                    </a:lnTo>
                    <a:lnTo>
                      <a:pt x="107" y="0"/>
                    </a:lnTo>
                    <a:lnTo>
                      <a:pt x="114" y="2"/>
                    </a:lnTo>
                    <a:lnTo>
                      <a:pt x="119" y="6"/>
                    </a:lnTo>
                    <a:lnTo>
                      <a:pt x="125" y="10"/>
                    </a:lnTo>
                    <a:lnTo>
                      <a:pt x="129" y="17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03" name="Freeform 498">
                <a:extLst>
                  <a:ext uri="{FF2B5EF4-FFF2-40B4-BE49-F238E27FC236}">
                    <a16:creationId xmlns:a16="http://schemas.microsoft.com/office/drawing/2014/main" id="{8706EF73-5A5A-44C1-A205-07D0FFD0C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0" y="1836"/>
                <a:ext cx="4" cy="6"/>
              </a:xfrm>
              <a:custGeom>
                <a:avLst/>
                <a:gdLst>
                  <a:gd name="T0" fmla="*/ 0 w 85"/>
                  <a:gd name="T1" fmla="*/ 0 h 115"/>
                  <a:gd name="T2" fmla="*/ 0 w 85"/>
                  <a:gd name="T3" fmla="*/ 0 h 115"/>
                  <a:gd name="T4" fmla="*/ 0 w 85"/>
                  <a:gd name="T5" fmla="*/ 0 h 115"/>
                  <a:gd name="T6" fmla="*/ 0 w 85"/>
                  <a:gd name="T7" fmla="*/ 0 h 115"/>
                  <a:gd name="T8" fmla="*/ 0 w 85"/>
                  <a:gd name="T9" fmla="*/ 0 h 115"/>
                  <a:gd name="T10" fmla="*/ 0 w 85"/>
                  <a:gd name="T11" fmla="*/ 0 h 115"/>
                  <a:gd name="T12" fmla="*/ 0 w 85"/>
                  <a:gd name="T13" fmla="*/ 0 h 115"/>
                  <a:gd name="T14" fmla="*/ 0 w 85"/>
                  <a:gd name="T15" fmla="*/ 0 h 115"/>
                  <a:gd name="T16" fmla="*/ 0 w 85"/>
                  <a:gd name="T17" fmla="*/ 0 h 115"/>
                  <a:gd name="T18" fmla="*/ 0 w 85"/>
                  <a:gd name="T19" fmla="*/ 0 h 115"/>
                  <a:gd name="T20" fmla="*/ 0 w 85"/>
                  <a:gd name="T21" fmla="*/ 0 h 115"/>
                  <a:gd name="T22" fmla="*/ 0 w 85"/>
                  <a:gd name="T23" fmla="*/ 0 h 115"/>
                  <a:gd name="T24" fmla="*/ 0 w 85"/>
                  <a:gd name="T25" fmla="*/ 0 h 115"/>
                  <a:gd name="T26" fmla="*/ 0 w 85"/>
                  <a:gd name="T27" fmla="*/ 0 h 115"/>
                  <a:gd name="T28" fmla="*/ 0 w 85"/>
                  <a:gd name="T29" fmla="*/ 0 h 115"/>
                  <a:gd name="T30" fmla="*/ 0 w 85"/>
                  <a:gd name="T31" fmla="*/ 0 h 115"/>
                  <a:gd name="T32" fmla="*/ 0 w 85"/>
                  <a:gd name="T33" fmla="*/ 0 h 115"/>
                  <a:gd name="T34" fmla="*/ 0 w 85"/>
                  <a:gd name="T35" fmla="*/ 0 h 115"/>
                  <a:gd name="T36" fmla="*/ 0 w 85"/>
                  <a:gd name="T37" fmla="*/ 0 h 115"/>
                  <a:gd name="T38" fmla="*/ 0 w 85"/>
                  <a:gd name="T39" fmla="*/ 0 h 115"/>
                  <a:gd name="T40" fmla="*/ 0 w 85"/>
                  <a:gd name="T41" fmla="*/ 0 h 115"/>
                  <a:gd name="T42" fmla="*/ 0 w 85"/>
                  <a:gd name="T43" fmla="*/ 0 h 115"/>
                  <a:gd name="T44" fmla="*/ 0 w 85"/>
                  <a:gd name="T45" fmla="*/ 0 h 115"/>
                  <a:gd name="T46" fmla="*/ 0 w 85"/>
                  <a:gd name="T47" fmla="*/ 0 h 115"/>
                  <a:gd name="T48" fmla="*/ 0 w 85"/>
                  <a:gd name="T49" fmla="*/ 0 h 115"/>
                  <a:gd name="T50" fmla="*/ 0 w 85"/>
                  <a:gd name="T51" fmla="*/ 0 h 115"/>
                  <a:gd name="T52" fmla="*/ 0 w 85"/>
                  <a:gd name="T53" fmla="*/ 0 h 115"/>
                  <a:gd name="T54" fmla="*/ 0 w 85"/>
                  <a:gd name="T55" fmla="*/ 0 h 115"/>
                  <a:gd name="T56" fmla="*/ 0 w 85"/>
                  <a:gd name="T57" fmla="*/ 0 h 115"/>
                  <a:gd name="T58" fmla="*/ 0 w 85"/>
                  <a:gd name="T59" fmla="*/ 0 h 115"/>
                  <a:gd name="T60" fmla="*/ 0 w 85"/>
                  <a:gd name="T61" fmla="*/ 0 h 115"/>
                  <a:gd name="T62" fmla="*/ 0 w 85"/>
                  <a:gd name="T63" fmla="*/ 0 h 115"/>
                  <a:gd name="T64" fmla="*/ 0 w 85"/>
                  <a:gd name="T65" fmla="*/ 0 h 115"/>
                  <a:gd name="T66" fmla="*/ 0 w 85"/>
                  <a:gd name="T67" fmla="*/ 0 h 115"/>
                  <a:gd name="T68" fmla="*/ 0 w 85"/>
                  <a:gd name="T69" fmla="*/ 0 h 115"/>
                  <a:gd name="T70" fmla="*/ 0 w 85"/>
                  <a:gd name="T71" fmla="*/ 0 h 115"/>
                  <a:gd name="T72" fmla="*/ 0 w 85"/>
                  <a:gd name="T73" fmla="*/ 0 h 115"/>
                  <a:gd name="T74" fmla="*/ 0 w 85"/>
                  <a:gd name="T75" fmla="*/ 0 h 115"/>
                  <a:gd name="T76" fmla="*/ 0 w 85"/>
                  <a:gd name="T77" fmla="*/ 0 h 11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5" h="115">
                    <a:moveTo>
                      <a:pt x="83" y="22"/>
                    </a:moveTo>
                    <a:lnTo>
                      <a:pt x="85" y="33"/>
                    </a:lnTo>
                    <a:lnTo>
                      <a:pt x="85" y="45"/>
                    </a:lnTo>
                    <a:lnTo>
                      <a:pt x="84" y="57"/>
                    </a:lnTo>
                    <a:lnTo>
                      <a:pt x="81" y="67"/>
                    </a:lnTo>
                    <a:lnTo>
                      <a:pt x="77" y="76"/>
                    </a:lnTo>
                    <a:lnTo>
                      <a:pt x="73" y="85"/>
                    </a:lnTo>
                    <a:lnTo>
                      <a:pt x="67" y="93"/>
                    </a:lnTo>
                    <a:lnTo>
                      <a:pt x="61" y="100"/>
                    </a:lnTo>
                    <a:lnTo>
                      <a:pt x="53" y="105"/>
                    </a:lnTo>
                    <a:lnTo>
                      <a:pt x="46" y="109"/>
                    </a:lnTo>
                    <a:lnTo>
                      <a:pt x="38" y="112"/>
                    </a:lnTo>
                    <a:lnTo>
                      <a:pt x="31" y="114"/>
                    </a:lnTo>
                    <a:lnTo>
                      <a:pt x="24" y="115"/>
                    </a:lnTo>
                    <a:lnTo>
                      <a:pt x="17" y="114"/>
                    </a:lnTo>
                    <a:lnTo>
                      <a:pt x="10" y="111"/>
                    </a:lnTo>
                    <a:lnTo>
                      <a:pt x="4" y="107"/>
                    </a:lnTo>
                    <a:lnTo>
                      <a:pt x="2" y="105"/>
                    </a:lnTo>
                    <a:lnTo>
                      <a:pt x="1" y="101"/>
                    </a:lnTo>
                    <a:lnTo>
                      <a:pt x="0" y="97"/>
                    </a:lnTo>
                    <a:lnTo>
                      <a:pt x="0" y="93"/>
                    </a:lnTo>
                    <a:lnTo>
                      <a:pt x="1" y="82"/>
                    </a:lnTo>
                    <a:lnTo>
                      <a:pt x="4" y="72"/>
                    </a:lnTo>
                    <a:lnTo>
                      <a:pt x="8" y="60"/>
                    </a:lnTo>
                    <a:lnTo>
                      <a:pt x="15" y="49"/>
                    </a:lnTo>
                    <a:lnTo>
                      <a:pt x="22" y="37"/>
                    </a:lnTo>
                    <a:lnTo>
                      <a:pt x="29" y="27"/>
                    </a:lnTo>
                    <a:lnTo>
                      <a:pt x="37" y="18"/>
                    </a:lnTo>
                    <a:lnTo>
                      <a:pt x="45" y="10"/>
                    </a:lnTo>
                    <a:lnTo>
                      <a:pt x="53" y="4"/>
                    </a:lnTo>
                    <a:lnTo>
                      <a:pt x="62" y="0"/>
                    </a:lnTo>
                    <a:lnTo>
                      <a:pt x="65" y="0"/>
                    </a:lnTo>
                    <a:lnTo>
                      <a:pt x="69" y="0"/>
                    </a:lnTo>
                    <a:lnTo>
                      <a:pt x="72" y="1"/>
                    </a:lnTo>
                    <a:lnTo>
                      <a:pt x="75" y="4"/>
                    </a:lnTo>
                    <a:lnTo>
                      <a:pt x="78" y="7"/>
                    </a:lnTo>
                    <a:lnTo>
                      <a:pt x="80" y="11"/>
                    </a:lnTo>
                    <a:lnTo>
                      <a:pt x="82" y="16"/>
                    </a:lnTo>
                    <a:lnTo>
                      <a:pt x="83" y="22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04" name="Freeform 499">
                <a:extLst>
                  <a:ext uri="{FF2B5EF4-FFF2-40B4-BE49-F238E27FC236}">
                    <a16:creationId xmlns:a16="http://schemas.microsoft.com/office/drawing/2014/main" id="{E9272D31-D641-4D29-9618-BBFFA461CA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4" y="1821"/>
                <a:ext cx="5" cy="6"/>
              </a:xfrm>
              <a:custGeom>
                <a:avLst/>
                <a:gdLst>
                  <a:gd name="T0" fmla="*/ 0 w 86"/>
                  <a:gd name="T1" fmla="*/ 0 h 114"/>
                  <a:gd name="T2" fmla="*/ 0 w 86"/>
                  <a:gd name="T3" fmla="*/ 0 h 114"/>
                  <a:gd name="T4" fmla="*/ 0 w 86"/>
                  <a:gd name="T5" fmla="*/ 0 h 114"/>
                  <a:gd name="T6" fmla="*/ 0 w 86"/>
                  <a:gd name="T7" fmla="*/ 0 h 114"/>
                  <a:gd name="T8" fmla="*/ 0 w 86"/>
                  <a:gd name="T9" fmla="*/ 0 h 114"/>
                  <a:gd name="T10" fmla="*/ 0 w 86"/>
                  <a:gd name="T11" fmla="*/ 0 h 114"/>
                  <a:gd name="T12" fmla="*/ 0 w 86"/>
                  <a:gd name="T13" fmla="*/ 0 h 114"/>
                  <a:gd name="T14" fmla="*/ 0 w 86"/>
                  <a:gd name="T15" fmla="*/ 0 h 114"/>
                  <a:gd name="T16" fmla="*/ 0 w 86"/>
                  <a:gd name="T17" fmla="*/ 0 h 114"/>
                  <a:gd name="T18" fmla="*/ 0 w 86"/>
                  <a:gd name="T19" fmla="*/ 0 h 114"/>
                  <a:gd name="T20" fmla="*/ 0 w 86"/>
                  <a:gd name="T21" fmla="*/ 0 h 114"/>
                  <a:gd name="T22" fmla="*/ 0 w 86"/>
                  <a:gd name="T23" fmla="*/ 0 h 114"/>
                  <a:gd name="T24" fmla="*/ 0 w 86"/>
                  <a:gd name="T25" fmla="*/ 0 h 114"/>
                  <a:gd name="T26" fmla="*/ 0 w 86"/>
                  <a:gd name="T27" fmla="*/ 0 h 114"/>
                  <a:gd name="T28" fmla="*/ 0 w 86"/>
                  <a:gd name="T29" fmla="*/ 0 h 114"/>
                  <a:gd name="T30" fmla="*/ 0 w 86"/>
                  <a:gd name="T31" fmla="*/ 0 h 114"/>
                  <a:gd name="T32" fmla="*/ 0 w 86"/>
                  <a:gd name="T33" fmla="*/ 0 h 114"/>
                  <a:gd name="T34" fmla="*/ 0 w 86"/>
                  <a:gd name="T35" fmla="*/ 0 h 114"/>
                  <a:gd name="T36" fmla="*/ 0 w 86"/>
                  <a:gd name="T37" fmla="*/ 0 h 114"/>
                  <a:gd name="T38" fmla="*/ 0 w 86"/>
                  <a:gd name="T39" fmla="*/ 0 h 114"/>
                  <a:gd name="T40" fmla="*/ 0 w 86"/>
                  <a:gd name="T41" fmla="*/ 0 h 114"/>
                  <a:gd name="T42" fmla="*/ 0 w 86"/>
                  <a:gd name="T43" fmla="*/ 0 h 114"/>
                  <a:gd name="T44" fmla="*/ 0 w 86"/>
                  <a:gd name="T45" fmla="*/ 0 h 114"/>
                  <a:gd name="T46" fmla="*/ 0 w 86"/>
                  <a:gd name="T47" fmla="*/ 0 h 114"/>
                  <a:gd name="T48" fmla="*/ 0 w 86"/>
                  <a:gd name="T49" fmla="*/ 0 h 114"/>
                  <a:gd name="T50" fmla="*/ 0 w 86"/>
                  <a:gd name="T51" fmla="*/ 0 h 114"/>
                  <a:gd name="T52" fmla="*/ 0 w 86"/>
                  <a:gd name="T53" fmla="*/ 0 h 114"/>
                  <a:gd name="T54" fmla="*/ 0 w 86"/>
                  <a:gd name="T55" fmla="*/ 0 h 114"/>
                  <a:gd name="T56" fmla="*/ 0 w 86"/>
                  <a:gd name="T57" fmla="*/ 0 h 114"/>
                  <a:gd name="T58" fmla="*/ 0 w 86"/>
                  <a:gd name="T59" fmla="*/ 0 h 114"/>
                  <a:gd name="T60" fmla="*/ 0 w 86"/>
                  <a:gd name="T61" fmla="*/ 0 h 114"/>
                  <a:gd name="T62" fmla="*/ 0 w 86"/>
                  <a:gd name="T63" fmla="*/ 0 h 114"/>
                  <a:gd name="T64" fmla="*/ 0 w 86"/>
                  <a:gd name="T65" fmla="*/ 0 h 114"/>
                  <a:gd name="T66" fmla="*/ 0 w 86"/>
                  <a:gd name="T67" fmla="*/ 0 h 114"/>
                  <a:gd name="T68" fmla="*/ 0 w 86"/>
                  <a:gd name="T69" fmla="*/ 0 h 114"/>
                  <a:gd name="T70" fmla="*/ 0 w 86"/>
                  <a:gd name="T71" fmla="*/ 0 h 114"/>
                  <a:gd name="T72" fmla="*/ 0 w 86"/>
                  <a:gd name="T73" fmla="*/ 0 h 114"/>
                  <a:gd name="T74" fmla="*/ 0 w 86"/>
                  <a:gd name="T75" fmla="*/ 0 h 114"/>
                  <a:gd name="T76" fmla="*/ 0 w 86"/>
                  <a:gd name="T77" fmla="*/ 0 h 11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6" h="114">
                    <a:moveTo>
                      <a:pt x="83" y="21"/>
                    </a:moveTo>
                    <a:lnTo>
                      <a:pt x="85" y="34"/>
                    </a:lnTo>
                    <a:lnTo>
                      <a:pt x="86" y="45"/>
                    </a:lnTo>
                    <a:lnTo>
                      <a:pt x="83" y="56"/>
                    </a:lnTo>
                    <a:lnTo>
                      <a:pt x="81" y="66"/>
                    </a:lnTo>
                    <a:lnTo>
                      <a:pt x="77" y="75"/>
                    </a:lnTo>
                    <a:lnTo>
                      <a:pt x="72" y="85"/>
                    </a:lnTo>
                    <a:lnTo>
                      <a:pt x="66" y="92"/>
                    </a:lnTo>
                    <a:lnTo>
                      <a:pt x="60" y="99"/>
                    </a:lnTo>
                    <a:lnTo>
                      <a:pt x="53" y="104"/>
                    </a:lnTo>
                    <a:lnTo>
                      <a:pt x="46" y="109"/>
                    </a:lnTo>
                    <a:lnTo>
                      <a:pt x="38" y="112"/>
                    </a:lnTo>
                    <a:lnTo>
                      <a:pt x="31" y="114"/>
                    </a:lnTo>
                    <a:lnTo>
                      <a:pt x="23" y="114"/>
                    </a:lnTo>
                    <a:lnTo>
                      <a:pt x="17" y="113"/>
                    </a:lnTo>
                    <a:lnTo>
                      <a:pt x="10" y="111"/>
                    </a:lnTo>
                    <a:lnTo>
                      <a:pt x="5" y="107"/>
                    </a:lnTo>
                    <a:lnTo>
                      <a:pt x="3" y="104"/>
                    </a:lnTo>
                    <a:lnTo>
                      <a:pt x="1" y="101"/>
                    </a:lnTo>
                    <a:lnTo>
                      <a:pt x="0" y="97"/>
                    </a:lnTo>
                    <a:lnTo>
                      <a:pt x="0" y="93"/>
                    </a:lnTo>
                    <a:lnTo>
                      <a:pt x="1" y="83"/>
                    </a:lnTo>
                    <a:lnTo>
                      <a:pt x="4" y="72"/>
                    </a:lnTo>
                    <a:lnTo>
                      <a:pt x="8" y="61"/>
                    </a:lnTo>
                    <a:lnTo>
                      <a:pt x="14" y="49"/>
                    </a:lnTo>
                    <a:lnTo>
                      <a:pt x="21" y="38"/>
                    </a:lnTo>
                    <a:lnTo>
                      <a:pt x="28" y="27"/>
                    </a:lnTo>
                    <a:lnTo>
                      <a:pt x="36" y="18"/>
                    </a:lnTo>
                    <a:lnTo>
                      <a:pt x="45" y="10"/>
                    </a:lnTo>
                    <a:lnTo>
                      <a:pt x="54" y="4"/>
                    </a:lnTo>
                    <a:lnTo>
                      <a:pt x="61" y="1"/>
                    </a:lnTo>
                    <a:lnTo>
                      <a:pt x="65" y="0"/>
                    </a:lnTo>
                    <a:lnTo>
                      <a:pt x="68" y="0"/>
                    </a:lnTo>
                    <a:lnTo>
                      <a:pt x="71" y="1"/>
                    </a:lnTo>
                    <a:lnTo>
                      <a:pt x="74" y="3"/>
                    </a:lnTo>
                    <a:lnTo>
                      <a:pt x="77" y="6"/>
                    </a:lnTo>
                    <a:lnTo>
                      <a:pt x="79" y="10"/>
                    </a:lnTo>
                    <a:lnTo>
                      <a:pt x="81" y="15"/>
                    </a:lnTo>
                    <a:lnTo>
                      <a:pt x="83" y="21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05" name="Freeform 500">
                <a:extLst>
                  <a:ext uri="{FF2B5EF4-FFF2-40B4-BE49-F238E27FC236}">
                    <a16:creationId xmlns:a16="http://schemas.microsoft.com/office/drawing/2014/main" id="{25F48AD8-C16C-41C0-82EC-CB1F61BF32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4" y="1800"/>
                <a:ext cx="5" cy="6"/>
              </a:xfrm>
              <a:custGeom>
                <a:avLst/>
                <a:gdLst>
                  <a:gd name="T0" fmla="*/ 0 w 85"/>
                  <a:gd name="T1" fmla="*/ 0 h 114"/>
                  <a:gd name="T2" fmla="*/ 0 w 85"/>
                  <a:gd name="T3" fmla="*/ 0 h 114"/>
                  <a:gd name="T4" fmla="*/ 0 w 85"/>
                  <a:gd name="T5" fmla="*/ 0 h 114"/>
                  <a:gd name="T6" fmla="*/ 0 w 85"/>
                  <a:gd name="T7" fmla="*/ 0 h 114"/>
                  <a:gd name="T8" fmla="*/ 0 w 85"/>
                  <a:gd name="T9" fmla="*/ 0 h 114"/>
                  <a:gd name="T10" fmla="*/ 0 w 85"/>
                  <a:gd name="T11" fmla="*/ 0 h 114"/>
                  <a:gd name="T12" fmla="*/ 0 w 85"/>
                  <a:gd name="T13" fmla="*/ 0 h 114"/>
                  <a:gd name="T14" fmla="*/ 0 w 85"/>
                  <a:gd name="T15" fmla="*/ 0 h 114"/>
                  <a:gd name="T16" fmla="*/ 0 w 85"/>
                  <a:gd name="T17" fmla="*/ 0 h 114"/>
                  <a:gd name="T18" fmla="*/ 0 w 85"/>
                  <a:gd name="T19" fmla="*/ 0 h 114"/>
                  <a:gd name="T20" fmla="*/ 0 w 85"/>
                  <a:gd name="T21" fmla="*/ 0 h 114"/>
                  <a:gd name="T22" fmla="*/ 0 w 85"/>
                  <a:gd name="T23" fmla="*/ 0 h 114"/>
                  <a:gd name="T24" fmla="*/ 0 w 85"/>
                  <a:gd name="T25" fmla="*/ 0 h 114"/>
                  <a:gd name="T26" fmla="*/ 0 w 85"/>
                  <a:gd name="T27" fmla="*/ 0 h 114"/>
                  <a:gd name="T28" fmla="*/ 0 w 85"/>
                  <a:gd name="T29" fmla="*/ 0 h 114"/>
                  <a:gd name="T30" fmla="*/ 0 w 85"/>
                  <a:gd name="T31" fmla="*/ 0 h 114"/>
                  <a:gd name="T32" fmla="*/ 0 w 85"/>
                  <a:gd name="T33" fmla="*/ 0 h 114"/>
                  <a:gd name="T34" fmla="*/ 0 w 85"/>
                  <a:gd name="T35" fmla="*/ 0 h 114"/>
                  <a:gd name="T36" fmla="*/ 0 w 85"/>
                  <a:gd name="T37" fmla="*/ 0 h 114"/>
                  <a:gd name="T38" fmla="*/ 0 w 85"/>
                  <a:gd name="T39" fmla="*/ 0 h 114"/>
                  <a:gd name="T40" fmla="*/ 0 w 85"/>
                  <a:gd name="T41" fmla="*/ 0 h 114"/>
                  <a:gd name="T42" fmla="*/ 0 w 85"/>
                  <a:gd name="T43" fmla="*/ 0 h 114"/>
                  <a:gd name="T44" fmla="*/ 0 w 85"/>
                  <a:gd name="T45" fmla="*/ 0 h 114"/>
                  <a:gd name="T46" fmla="*/ 0 w 85"/>
                  <a:gd name="T47" fmla="*/ 0 h 114"/>
                  <a:gd name="T48" fmla="*/ 0 w 85"/>
                  <a:gd name="T49" fmla="*/ 0 h 114"/>
                  <a:gd name="T50" fmla="*/ 0 w 85"/>
                  <a:gd name="T51" fmla="*/ 0 h 114"/>
                  <a:gd name="T52" fmla="*/ 0 w 85"/>
                  <a:gd name="T53" fmla="*/ 0 h 114"/>
                  <a:gd name="T54" fmla="*/ 0 w 85"/>
                  <a:gd name="T55" fmla="*/ 0 h 114"/>
                  <a:gd name="T56" fmla="*/ 0 w 85"/>
                  <a:gd name="T57" fmla="*/ 0 h 114"/>
                  <a:gd name="T58" fmla="*/ 0 w 85"/>
                  <a:gd name="T59" fmla="*/ 0 h 114"/>
                  <a:gd name="T60" fmla="*/ 0 w 85"/>
                  <a:gd name="T61" fmla="*/ 0 h 114"/>
                  <a:gd name="T62" fmla="*/ 0 w 85"/>
                  <a:gd name="T63" fmla="*/ 0 h 114"/>
                  <a:gd name="T64" fmla="*/ 0 w 85"/>
                  <a:gd name="T65" fmla="*/ 0 h 114"/>
                  <a:gd name="T66" fmla="*/ 0 w 85"/>
                  <a:gd name="T67" fmla="*/ 0 h 114"/>
                  <a:gd name="T68" fmla="*/ 0 w 85"/>
                  <a:gd name="T69" fmla="*/ 0 h 114"/>
                  <a:gd name="T70" fmla="*/ 0 w 85"/>
                  <a:gd name="T71" fmla="*/ 0 h 114"/>
                  <a:gd name="T72" fmla="*/ 0 w 85"/>
                  <a:gd name="T73" fmla="*/ 0 h 114"/>
                  <a:gd name="T74" fmla="*/ 0 w 85"/>
                  <a:gd name="T75" fmla="*/ 0 h 114"/>
                  <a:gd name="T76" fmla="*/ 0 w 85"/>
                  <a:gd name="T77" fmla="*/ 0 h 11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5" h="114">
                    <a:moveTo>
                      <a:pt x="84" y="21"/>
                    </a:moveTo>
                    <a:lnTo>
                      <a:pt x="85" y="34"/>
                    </a:lnTo>
                    <a:lnTo>
                      <a:pt x="85" y="45"/>
                    </a:lnTo>
                    <a:lnTo>
                      <a:pt x="84" y="56"/>
                    </a:lnTo>
                    <a:lnTo>
                      <a:pt x="81" y="66"/>
                    </a:lnTo>
                    <a:lnTo>
                      <a:pt x="78" y="75"/>
                    </a:lnTo>
                    <a:lnTo>
                      <a:pt x="73" y="85"/>
                    </a:lnTo>
                    <a:lnTo>
                      <a:pt x="66" y="92"/>
                    </a:lnTo>
                    <a:lnTo>
                      <a:pt x="60" y="99"/>
                    </a:lnTo>
                    <a:lnTo>
                      <a:pt x="53" y="104"/>
                    </a:lnTo>
                    <a:lnTo>
                      <a:pt x="46" y="109"/>
                    </a:lnTo>
                    <a:lnTo>
                      <a:pt x="39" y="112"/>
                    </a:lnTo>
                    <a:lnTo>
                      <a:pt x="31" y="114"/>
                    </a:lnTo>
                    <a:lnTo>
                      <a:pt x="23" y="114"/>
                    </a:lnTo>
                    <a:lnTo>
                      <a:pt x="17" y="113"/>
                    </a:lnTo>
                    <a:lnTo>
                      <a:pt x="10" y="111"/>
                    </a:lnTo>
                    <a:lnTo>
                      <a:pt x="5" y="107"/>
                    </a:lnTo>
                    <a:lnTo>
                      <a:pt x="3" y="104"/>
                    </a:lnTo>
                    <a:lnTo>
                      <a:pt x="1" y="101"/>
                    </a:lnTo>
                    <a:lnTo>
                      <a:pt x="0" y="97"/>
                    </a:lnTo>
                    <a:lnTo>
                      <a:pt x="0" y="93"/>
                    </a:lnTo>
                    <a:lnTo>
                      <a:pt x="1" y="84"/>
                    </a:lnTo>
                    <a:lnTo>
                      <a:pt x="4" y="72"/>
                    </a:lnTo>
                    <a:lnTo>
                      <a:pt x="8" y="61"/>
                    </a:lnTo>
                    <a:lnTo>
                      <a:pt x="14" y="50"/>
                    </a:lnTo>
                    <a:lnTo>
                      <a:pt x="21" y="38"/>
                    </a:lnTo>
                    <a:lnTo>
                      <a:pt x="29" y="27"/>
                    </a:lnTo>
                    <a:lnTo>
                      <a:pt x="37" y="18"/>
                    </a:lnTo>
                    <a:lnTo>
                      <a:pt x="45" y="10"/>
                    </a:lnTo>
                    <a:lnTo>
                      <a:pt x="53" y="4"/>
                    </a:lnTo>
                    <a:lnTo>
                      <a:pt x="61" y="1"/>
                    </a:lnTo>
                    <a:lnTo>
                      <a:pt x="65" y="0"/>
                    </a:lnTo>
                    <a:lnTo>
                      <a:pt x="68" y="0"/>
                    </a:lnTo>
                    <a:lnTo>
                      <a:pt x="72" y="1"/>
                    </a:lnTo>
                    <a:lnTo>
                      <a:pt x="75" y="3"/>
                    </a:lnTo>
                    <a:lnTo>
                      <a:pt x="78" y="6"/>
                    </a:lnTo>
                    <a:lnTo>
                      <a:pt x="80" y="10"/>
                    </a:lnTo>
                    <a:lnTo>
                      <a:pt x="82" y="15"/>
                    </a:lnTo>
                    <a:lnTo>
                      <a:pt x="84" y="21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06" name="Freeform 501">
                <a:extLst>
                  <a:ext uri="{FF2B5EF4-FFF2-40B4-BE49-F238E27FC236}">
                    <a16:creationId xmlns:a16="http://schemas.microsoft.com/office/drawing/2014/main" id="{5B99DBA0-24E8-45DF-924A-C55876197A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2" y="1611"/>
                <a:ext cx="4" cy="7"/>
              </a:xfrm>
              <a:custGeom>
                <a:avLst/>
                <a:gdLst>
                  <a:gd name="T0" fmla="*/ 0 w 86"/>
                  <a:gd name="T1" fmla="*/ 0 h 115"/>
                  <a:gd name="T2" fmla="*/ 0 w 86"/>
                  <a:gd name="T3" fmla="*/ 0 h 115"/>
                  <a:gd name="T4" fmla="*/ 0 w 86"/>
                  <a:gd name="T5" fmla="*/ 0 h 115"/>
                  <a:gd name="T6" fmla="*/ 0 w 86"/>
                  <a:gd name="T7" fmla="*/ 0 h 115"/>
                  <a:gd name="T8" fmla="*/ 0 w 86"/>
                  <a:gd name="T9" fmla="*/ 0 h 115"/>
                  <a:gd name="T10" fmla="*/ 0 w 86"/>
                  <a:gd name="T11" fmla="*/ 0 h 115"/>
                  <a:gd name="T12" fmla="*/ 0 w 86"/>
                  <a:gd name="T13" fmla="*/ 0 h 115"/>
                  <a:gd name="T14" fmla="*/ 0 w 86"/>
                  <a:gd name="T15" fmla="*/ 0 h 115"/>
                  <a:gd name="T16" fmla="*/ 0 w 86"/>
                  <a:gd name="T17" fmla="*/ 0 h 115"/>
                  <a:gd name="T18" fmla="*/ 0 w 86"/>
                  <a:gd name="T19" fmla="*/ 0 h 115"/>
                  <a:gd name="T20" fmla="*/ 0 w 86"/>
                  <a:gd name="T21" fmla="*/ 0 h 115"/>
                  <a:gd name="T22" fmla="*/ 0 w 86"/>
                  <a:gd name="T23" fmla="*/ 0 h 115"/>
                  <a:gd name="T24" fmla="*/ 0 w 86"/>
                  <a:gd name="T25" fmla="*/ 0 h 115"/>
                  <a:gd name="T26" fmla="*/ 0 w 86"/>
                  <a:gd name="T27" fmla="*/ 0 h 115"/>
                  <a:gd name="T28" fmla="*/ 0 w 86"/>
                  <a:gd name="T29" fmla="*/ 0 h 115"/>
                  <a:gd name="T30" fmla="*/ 0 w 86"/>
                  <a:gd name="T31" fmla="*/ 0 h 115"/>
                  <a:gd name="T32" fmla="*/ 0 w 86"/>
                  <a:gd name="T33" fmla="*/ 0 h 115"/>
                  <a:gd name="T34" fmla="*/ 0 w 86"/>
                  <a:gd name="T35" fmla="*/ 0 h 115"/>
                  <a:gd name="T36" fmla="*/ 0 w 86"/>
                  <a:gd name="T37" fmla="*/ 0 h 115"/>
                  <a:gd name="T38" fmla="*/ 0 w 86"/>
                  <a:gd name="T39" fmla="*/ 0 h 115"/>
                  <a:gd name="T40" fmla="*/ 0 w 86"/>
                  <a:gd name="T41" fmla="*/ 0 h 115"/>
                  <a:gd name="T42" fmla="*/ 0 w 86"/>
                  <a:gd name="T43" fmla="*/ 0 h 115"/>
                  <a:gd name="T44" fmla="*/ 0 w 86"/>
                  <a:gd name="T45" fmla="*/ 0 h 115"/>
                  <a:gd name="T46" fmla="*/ 0 w 86"/>
                  <a:gd name="T47" fmla="*/ 0 h 115"/>
                  <a:gd name="T48" fmla="*/ 0 w 86"/>
                  <a:gd name="T49" fmla="*/ 0 h 115"/>
                  <a:gd name="T50" fmla="*/ 0 w 86"/>
                  <a:gd name="T51" fmla="*/ 0 h 115"/>
                  <a:gd name="T52" fmla="*/ 0 w 86"/>
                  <a:gd name="T53" fmla="*/ 0 h 115"/>
                  <a:gd name="T54" fmla="*/ 0 w 86"/>
                  <a:gd name="T55" fmla="*/ 0 h 115"/>
                  <a:gd name="T56" fmla="*/ 0 w 86"/>
                  <a:gd name="T57" fmla="*/ 0 h 115"/>
                  <a:gd name="T58" fmla="*/ 0 w 86"/>
                  <a:gd name="T59" fmla="*/ 0 h 115"/>
                  <a:gd name="T60" fmla="*/ 0 w 86"/>
                  <a:gd name="T61" fmla="*/ 0 h 115"/>
                  <a:gd name="T62" fmla="*/ 0 w 86"/>
                  <a:gd name="T63" fmla="*/ 0 h 115"/>
                  <a:gd name="T64" fmla="*/ 0 w 86"/>
                  <a:gd name="T65" fmla="*/ 0 h 115"/>
                  <a:gd name="T66" fmla="*/ 0 w 86"/>
                  <a:gd name="T67" fmla="*/ 0 h 115"/>
                  <a:gd name="T68" fmla="*/ 0 w 86"/>
                  <a:gd name="T69" fmla="*/ 0 h 115"/>
                  <a:gd name="T70" fmla="*/ 0 w 86"/>
                  <a:gd name="T71" fmla="*/ 0 h 115"/>
                  <a:gd name="T72" fmla="*/ 0 w 86"/>
                  <a:gd name="T73" fmla="*/ 0 h 115"/>
                  <a:gd name="T74" fmla="*/ 0 w 86"/>
                  <a:gd name="T75" fmla="*/ 0 h 115"/>
                  <a:gd name="T76" fmla="*/ 0 w 86"/>
                  <a:gd name="T77" fmla="*/ 0 h 11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6" h="115">
                    <a:moveTo>
                      <a:pt x="84" y="22"/>
                    </a:moveTo>
                    <a:lnTo>
                      <a:pt x="86" y="34"/>
                    </a:lnTo>
                    <a:lnTo>
                      <a:pt x="86" y="45"/>
                    </a:lnTo>
                    <a:lnTo>
                      <a:pt x="84" y="57"/>
                    </a:lnTo>
                    <a:lnTo>
                      <a:pt x="82" y="67"/>
                    </a:lnTo>
                    <a:lnTo>
                      <a:pt x="78" y="76"/>
                    </a:lnTo>
                    <a:lnTo>
                      <a:pt x="73" y="85"/>
                    </a:lnTo>
                    <a:lnTo>
                      <a:pt x="67" y="93"/>
                    </a:lnTo>
                    <a:lnTo>
                      <a:pt x="60" y="100"/>
                    </a:lnTo>
                    <a:lnTo>
                      <a:pt x="53" y="105"/>
                    </a:lnTo>
                    <a:lnTo>
                      <a:pt x="46" y="110"/>
                    </a:lnTo>
                    <a:lnTo>
                      <a:pt x="39" y="113"/>
                    </a:lnTo>
                    <a:lnTo>
                      <a:pt x="32" y="115"/>
                    </a:lnTo>
                    <a:lnTo>
                      <a:pt x="25" y="115"/>
                    </a:lnTo>
                    <a:lnTo>
                      <a:pt x="17" y="114"/>
                    </a:lnTo>
                    <a:lnTo>
                      <a:pt x="11" y="112"/>
                    </a:lnTo>
                    <a:lnTo>
                      <a:pt x="5" y="108"/>
                    </a:lnTo>
                    <a:lnTo>
                      <a:pt x="3" y="105"/>
                    </a:lnTo>
                    <a:lnTo>
                      <a:pt x="1" y="102"/>
                    </a:lnTo>
                    <a:lnTo>
                      <a:pt x="1" y="98"/>
                    </a:lnTo>
                    <a:lnTo>
                      <a:pt x="0" y="94"/>
                    </a:lnTo>
                    <a:lnTo>
                      <a:pt x="1" y="83"/>
                    </a:lnTo>
                    <a:lnTo>
                      <a:pt x="4" y="73"/>
                    </a:lnTo>
                    <a:lnTo>
                      <a:pt x="9" y="62"/>
                    </a:lnTo>
                    <a:lnTo>
                      <a:pt x="14" y="50"/>
                    </a:lnTo>
                    <a:lnTo>
                      <a:pt x="21" y="38"/>
                    </a:lnTo>
                    <a:lnTo>
                      <a:pt x="30" y="28"/>
                    </a:lnTo>
                    <a:lnTo>
                      <a:pt x="37" y="19"/>
                    </a:lnTo>
                    <a:lnTo>
                      <a:pt x="46" y="11"/>
                    </a:lnTo>
                    <a:lnTo>
                      <a:pt x="54" y="5"/>
                    </a:lnTo>
                    <a:lnTo>
                      <a:pt x="61" y="1"/>
                    </a:lnTo>
                    <a:lnTo>
                      <a:pt x="66" y="0"/>
                    </a:lnTo>
                    <a:lnTo>
                      <a:pt x="69" y="0"/>
                    </a:lnTo>
                    <a:lnTo>
                      <a:pt x="73" y="1"/>
                    </a:lnTo>
                    <a:lnTo>
                      <a:pt x="75" y="3"/>
                    </a:lnTo>
                    <a:lnTo>
                      <a:pt x="78" y="7"/>
                    </a:lnTo>
                    <a:lnTo>
                      <a:pt x="80" y="11"/>
                    </a:lnTo>
                    <a:lnTo>
                      <a:pt x="82" y="16"/>
                    </a:lnTo>
                    <a:lnTo>
                      <a:pt x="84" y="22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07" name="Freeform 502">
                <a:extLst>
                  <a:ext uri="{FF2B5EF4-FFF2-40B4-BE49-F238E27FC236}">
                    <a16:creationId xmlns:a16="http://schemas.microsoft.com/office/drawing/2014/main" id="{50B1D695-2193-441F-9BDD-CADE7A9B4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8" y="1598"/>
                <a:ext cx="5" cy="6"/>
              </a:xfrm>
              <a:custGeom>
                <a:avLst/>
                <a:gdLst>
                  <a:gd name="T0" fmla="*/ 0 w 86"/>
                  <a:gd name="T1" fmla="*/ 0 h 115"/>
                  <a:gd name="T2" fmla="*/ 0 w 86"/>
                  <a:gd name="T3" fmla="*/ 0 h 115"/>
                  <a:gd name="T4" fmla="*/ 0 w 86"/>
                  <a:gd name="T5" fmla="*/ 0 h 115"/>
                  <a:gd name="T6" fmla="*/ 0 w 86"/>
                  <a:gd name="T7" fmla="*/ 0 h 115"/>
                  <a:gd name="T8" fmla="*/ 0 w 86"/>
                  <a:gd name="T9" fmla="*/ 0 h 115"/>
                  <a:gd name="T10" fmla="*/ 0 w 86"/>
                  <a:gd name="T11" fmla="*/ 0 h 115"/>
                  <a:gd name="T12" fmla="*/ 0 w 86"/>
                  <a:gd name="T13" fmla="*/ 0 h 115"/>
                  <a:gd name="T14" fmla="*/ 0 w 86"/>
                  <a:gd name="T15" fmla="*/ 0 h 115"/>
                  <a:gd name="T16" fmla="*/ 0 w 86"/>
                  <a:gd name="T17" fmla="*/ 0 h 115"/>
                  <a:gd name="T18" fmla="*/ 0 w 86"/>
                  <a:gd name="T19" fmla="*/ 0 h 115"/>
                  <a:gd name="T20" fmla="*/ 0 w 86"/>
                  <a:gd name="T21" fmla="*/ 0 h 115"/>
                  <a:gd name="T22" fmla="*/ 0 w 86"/>
                  <a:gd name="T23" fmla="*/ 0 h 115"/>
                  <a:gd name="T24" fmla="*/ 0 w 86"/>
                  <a:gd name="T25" fmla="*/ 0 h 115"/>
                  <a:gd name="T26" fmla="*/ 0 w 86"/>
                  <a:gd name="T27" fmla="*/ 0 h 115"/>
                  <a:gd name="T28" fmla="*/ 0 w 86"/>
                  <a:gd name="T29" fmla="*/ 0 h 115"/>
                  <a:gd name="T30" fmla="*/ 0 w 86"/>
                  <a:gd name="T31" fmla="*/ 0 h 115"/>
                  <a:gd name="T32" fmla="*/ 0 w 86"/>
                  <a:gd name="T33" fmla="*/ 0 h 115"/>
                  <a:gd name="T34" fmla="*/ 0 w 86"/>
                  <a:gd name="T35" fmla="*/ 0 h 115"/>
                  <a:gd name="T36" fmla="*/ 0 w 86"/>
                  <a:gd name="T37" fmla="*/ 0 h 115"/>
                  <a:gd name="T38" fmla="*/ 0 w 86"/>
                  <a:gd name="T39" fmla="*/ 0 h 115"/>
                  <a:gd name="T40" fmla="*/ 0 w 86"/>
                  <a:gd name="T41" fmla="*/ 0 h 115"/>
                  <a:gd name="T42" fmla="*/ 0 w 86"/>
                  <a:gd name="T43" fmla="*/ 0 h 115"/>
                  <a:gd name="T44" fmla="*/ 0 w 86"/>
                  <a:gd name="T45" fmla="*/ 0 h 115"/>
                  <a:gd name="T46" fmla="*/ 0 w 86"/>
                  <a:gd name="T47" fmla="*/ 0 h 115"/>
                  <a:gd name="T48" fmla="*/ 0 w 86"/>
                  <a:gd name="T49" fmla="*/ 0 h 115"/>
                  <a:gd name="T50" fmla="*/ 0 w 86"/>
                  <a:gd name="T51" fmla="*/ 0 h 115"/>
                  <a:gd name="T52" fmla="*/ 0 w 86"/>
                  <a:gd name="T53" fmla="*/ 0 h 115"/>
                  <a:gd name="T54" fmla="*/ 0 w 86"/>
                  <a:gd name="T55" fmla="*/ 0 h 115"/>
                  <a:gd name="T56" fmla="*/ 0 w 86"/>
                  <a:gd name="T57" fmla="*/ 0 h 115"/>
                  <a:gd name="T58" fmla="*/ 0 w 86"/>
                  <a:gd name="T59" fmla="*/ 0 h 115"/>
                  <a:gd name="T60" fmla="*/ 0 w 86"/>
                  <a:gd name="T61" fmla="*/ 0 h 115"/>
                  <a:gd name="T62" fmla="*/ 0 w 86"/>
                  <a:gd name="T63" fmla="*/ 0 h 115"/>
                  <a:gd name="T64" fmla="*/ 0 w 86"/>
                  <a:gd name="T65" fmla="*/ 0 h 115"/>
                  <a:gd name="T66" fmla="*/ 0 w 86"/>
                  <a:gd name="T67" fmla="*/ 0 h 115"/>
                  <a:gd name="T68" fmla="*/ 0 w 86"/>
                  <a:gd name="T69" fmla="*/ 0 h 115"/>
                  <a:gd name="T70" fmla="*/ 0 w 86"/>
                  <a:gd name="T71" fmla="*/ 0 h 115"/>
                  <a:gd name="T72" fmla="*/ 0 w 86"/>
                  <a:gd name="T73" fmla="*/ 0 h 115"/>
                  <a:gd name="T74" fmla="*/ 0 w 86"/>
                  <a:gd name="T75" fmla="*/ 0 h 115"/>
                  <a:gd name="T76" fmla="*/ 0 w 86"/>
                  <a:gd name="T77" fmla="*/ 0 h 11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6" h="115">
                    <a:moveTo>
                      <a:pt x="84" y="22"/>
                    </a:moveTo>
                    <a:lnTo>
                      <a:pt x="86" y="34"/>
                    </a:lnTo>
                    <a:lnTo>
                      <a:pt x="86" y="45"/>
                    </a:lnTo>
                    <a:lnTo>
                      <a:pt x="84" y="57"/>
                    </a:lnTo>
                    <a:lnTo>
                      <a:pt x="82" y="67"/>
                    </a:lnTo>
                    <a:lnTo>
                      <a:pt x="78" y="77"/>
                    </a:lnTo>
                    <a:lnTo>
                      <a:pt x="73" y="85"/>
                    </a:lnTo>
                    <a:lnTo>
                      <a:pt x="67" y="93"/>
                    </a:lnTo>
                    <a:lnTo>
                      <a:pt x="61" y="100"/>
                    </a:lnTo>
                    <a:lnTo>
                      <a:pt x="54" y="106"/>
                    </a:lnTo>
                    <a:lnTo>
                      <a:pt x="46" y="110"/>
                    </a:lnTo>
                    <a:lnTo>
                      <a:pt x="39" y="113"/>
                    </a:lnTo>
                    <a:lnTo>
                      <a:pt x="32" y="115"/>
                    </a:lnTo>
                    <a:lnTo>
                      <a:pt x="25" y="115"/>
                    </a:lnTo>
                    <a:lnTo>
                      <a:pt x="18" y="114"/>
                    </a:lnTo>
                    <a:lnTo>
                      <a:pt x="12" y="112"/>
                    </a:lnTo>
                    <a:lnTo>
                      <a:pt x="5" y="108"/>
                    </a:lnTo>
                    <a:lnTo>
                      <a:pt x="3" y="105"/>
                    </a:lnTo>
                    <a:lnTo>
                      <a:pt x="1" y="102"/>
                    </a:lnTo>
                    <a:lnTo>
                      <a:pt x="1" y="98"/>
                    </a:lnTo>
                    <a:lnTo>
                      <a:pt x="0" y="93"/>
                    </a:lnTo>
                    <a:lnTo>
                      <a:pt x="1" y="84"/>
                    </a:lnTo>
                    <a:lnTo>
                      <a:pt x="4" y="73"/>
                    </a:lnTo>
                    <a:lnTo>
                      <a:pt x="10" y="62"/>
                    </a:lnTo>
                    <a:lnTo>
                      <a:pt x="15" y="51"/>
                    </a:lnTo>
                    <a:lnTo>
                      <a:pt x="22" y="39"/>
                    </a:lnTo>
                    <a:lnTo>
                      <a:pt x="30" y="28"/>
                    </a:lnTo>
                    <a:lnTo>
                      <a:pt x="37" y="19"/>
                    </a:lnTo>
                    <a:lnTo>
                      <a:pt x="46" y="11"/>
                    </a:lnTo>
                    <a:lnTo>
                      <a:pt x="55" y="4"/>
                    </a:lnTo>
                    <a:lnTo>
                      <a:pt x="62" y="1"/>
                    </a:lnTo>
                    <a:lnTo>
                      <a:pt x="66" y="0"/>
                    </a:lnTo>
                    <a:lnTo>
                      <a:pt x="69" y="1"/>
                    </a:lnTo>
                    <a:lnTo>
                      <a:pt x="73" y="2"/>
                    </a:lnTo>
                    <a:lnTo>
                      <a:pt x="75" y="4"/>
                    </a:lnTo>
                    <a:lnTo>
                      <a:pt x="78" y="7"/>
                    </a:lnTo>
                    <a:lnTo>
                      <a:pt x="80" y="11"/>
                    </a:lnTo>
                    <a:lnTo>
                      <a:pt x="82" y="16"/>
                    </a:lnTo>
                    <a:lnTo>
                      <a:pt x="84" y="22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08" name="Freeform 503">
                <a:extLst>
                  <a:ext uri="{FF2B5EF4-FFF2-40B4-BE49-F238E27FC236}">
                    <a16:creationId xmlns:a16="http://schemas.microsoft.com/office/drawing/2014/main" id="{8206EBE4-5C71-44C5-ADBB-F96F53060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0" y="1574"/>
                <a:ext cx="4" cy="6"/>
              </a:xfrm>
              <a:custGeom>
                <a:avLst/>
                <a:gdLst>
                  <a:gd name="T0" fmla="*/ 0 w 85"/>
                  <a:gd name="T1" fmla="*/ 0 h 115"/>
                  <a:gd name="T2" fmla="*/ 0 w 85"/>
                  <a:gd name="T3" fmla="*/ 0 h 115"/>
                  <a:gd name="T4" fmla="*/ 0 w 85"/>
                  <a:gd name="T5" fmla="*/ 0 h 115"/>
                  <a:gd name="T6" fmla="*/ 0 w 85"/>
                  <a:gd name="T7" fmla="*/ 0 h 115"/>
                  <a:gd name="T8" fmla="*/ 0 w 85"/>
                  <a:gd name="T9" fmla="*/ 0 h 115"/>
                  <a:gd name="T10" fmla="*/ 0 w 85"/>
                  <a:gd name="T11" fmla="*/ 0 h 115"/>
                  <a:gd name="T12" fmla="*/ 0 w 85"/>
                  <a:gd name="T13" fmla="*/ 0 h 115"/>
                  <a:gd name="T14" fmla="*/ 0 w 85"/>
                  <a:gd name="T15" fmla="*/ 0 h 115"/>
                  <a:gd name="T16" fmla="*/ 0 w 85"/>
                  <a:gd name="T17" fmla="*/ 0 h 115"/>
                  <a:gd name="T18" fmla="*/ 0 w 85"/>
                  <a:gd name="T19" fmla="*/ 0 h 115"/>
                  <a:gd name="T20" fmla="*/ 0 w 85"/>
                  <a:gd name="T21" fmla="*/ 0 h 115"/>
                  <a:gd name="T22" fmla="*/ 0 w 85"/>
                  <a:gd name="T23" fmla="*/ 0 h 115"/>
                  <a:gd name="T24" fmla="*/ 0 w 85"/>
                  <a:gd name="T25" fmla="*/ 0 h 115"/>
                  <a:gd name="T26" fmla="*/ 0 w 85"/>
                  <a:gd name="T27" fmla="*/ 0 h 115"/>
                  <a:gd name="T28" fmla="*/ 0 w 85"/>
                  <a:gd name="T29" fmla="*/ 0 h 115"/>
                  <a:gd name="T30" fmla="*/ 0 w 85"/>
                  <a:gd name="T31" fmla="*/ 0 h 115"/>
                  <a:gd name="T32" fmla="*/ 0 w 85"/>
                  <a:gd name="T33" fmla="*/ 0 h 115"/>
                  <a:gd name="T34" fmla="*/ 0 w 85"/>
                  <a:gd name="T35" fmla="*/ 0 h 115"/>
                  <a:gd name="T36" fmla="*/ 0 w 85"/>
                  <a:gd name="T37" fmla="*/ 0 h 115"/>
                  <a:gd name="T38" fmla="*/ 0 w 85"/>
                  <a:gd name="T39" fmla="*/ 0 h 115"/>
                  <a:gd name="T40" fmla="*/ 0 w 85"/>
                  <a:gd name="T41" fmla="*/ 0 h 115"/>
                  <a:gd name="T42" fmla="*/ 0 w 85"/>
                  <a:gd name="T43" fmla="*/ 0 h 115"/>
                  <a:gd name="T44" fmla="*/ 0 w 85"/>
                  <a:gd name="T45" fmla="*/ 0 h 115"/>
                  <a:gd name="T46" fmla="*/ 0 w 85"/>
                  <a:gd name="T47" fmla="*/ 0 h 115"/>
                  <a:gd name="T48" fmla="*/ 0 w 85"/>
                  <a:gd name="T49" fmla="*/ 0 h 115"/>
                  <a:gd name="T50" fmla="*/ 0 w 85"/>
                  <a:gd name="T51" fmla="*/ 0 h 115"/>
                  <a:gd name="T52" fmla="*/ 0 w 85"/>
                  <a:gd name="T53" fmla="*/ 0 h 115"/>
                  <a:gd name="T54" fmla="*/ 0 w 85"/>
                  <a:gd name="T55" fmla="*/ 0 h 115"/>
                  <a:gd name="T56" fmla="*/ 0 w 85"/>
                  <a:gd name="T57" fmla="*/ 0 h 115"/>
                  <a:gd name="T58" fmla="*/ 0 w 85"/>
                  <a:gd name="T59" fmla="*/ 0 h 115"/>
                  <a:gd name="T60" fmla="*/ 0 w 85"/>
                  <a:gd name="T61" fmla="*/ 0 h 115"/>
                  <a:gd name="T62" fmla="*/ 0 w 85"/>
                  <a:gd name="T63" fmla="*/ 0 h 115"/>
                  <a:gd name="T64" fmla="*/ 0 w 85"/>
                  <a:gd name="T65" fmla="*/ 0 h 115"/>
                  <a:gd name="T66" fmla="*/ 0 w 85"/>
                  <a:gd name="T67" fmla="*/ 0 h 115"/>
                  <a:gd name="T68" fmla="*/ 0 w 85"/>
                  <a:gd name="T69" fmla="*/ 0 h 115"/>
                  <a:gd name="T70" fmla="*/ 0 w 85"/>
                  <a:gd name="T71" fmla="*/ 0 h 115"/>
                  <a:gd name="T72" fmla="*/ 0 w 85"/>
                  <a:gd name="T73" fmla="*/ 0 h 115"/>
                  <a:gd name="T74" fmla="*/ 0 w 85"/>
                  <a:gd name="T75" fmla="*/ 0 h 115"/>
                  <a:gd name="T76" fmla="*/ 0 w 85"/>
                  <a:gd name="T77" fmla="*/ 0 h 11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5" h="115">
                    <a:moveTo>
                      <a:pt x="84" y="22"/>
                    </a:moveTo>
                    <a:lnTo>
                      <a:pt x="85" y="34"/>
                    </a:lnTo>
                    <a:lnTo>
                      <a:pt x="85" y="45"/>
                    </a:lnTo>
                    <a:lnTo>
                      <a:pt x="84" y="56"/>
                    </a:lnTo>
                    <a:lnTo>
                      <a:pt x="81" y="67"/>
                    </a:lnTo>
                    <a:lnTo>
                      <a:pt x="77" y="76"/>
                    </a:lnTo>
                    <a:lnTo>
                      <a:pt x="73" y="85"/>
                    </a:lnTo>
                    <a:lnTo>
                      <a:pt x="66" y="92"/>
                    </a:lnTo>
                    <a:lnTo>
                      <a:pt x="60" y="99"/>
                    </a:lnTo>
                    <a:lnTo>
                      <a:pt x="53" y="105"/>
                    </a:lnTo>
                    <a:lnTo>
                      <a:pt x="46" y="109"/>
                    </a:lnTo>
                    <a:lnTo>
                      <a:pt x="39" y="113"/>
                    </a:lnTo>
                    <a:lnTo>
                      <a:pt x="31" y="114"/>
                    </a:lnTo>
                    <a:lnTo>
                      <a:pt x="23" y="115"/>
                    </a:lnTo>
                    <a:lnTo>
                      <a:pt x="16" y="114"/>
                    </a:lnTo>
                    <a:lnTo>
                      <a:pt x="10" y="111"/>
                    </a:lnTo>
                    <a:lnTo>
                      <a:pt x="5" y="107"/>
                    </a:lnTo>
                    <a:lnTo>
                      <a:pt x="2" y="105"/>
                    </a:lnTo>
                    <a:lnTo>
                      <a:pt x="1" y="100"/>
                    </a:lnTo>
                    <a:lnTo>
                      <a:pt x="0" y="96"/>
                    </a:lnTo>
                    <a:lnTo>
                      <a:pt x="0" y="92"/>
                    </a:lnTo>
                    <a:lnTo>
                      <a:pt x="1" y="82"/>
                    </a:lnTo>
                    <a:lnTo>
                      <a:pt x="4" y="72"/>
                    </a:lnTo>
                    <a:lnTo>
                      <a:pt x="8" y="61"/>
                    </a:lnTo>
                    <a:lnTo>
                      <a:pt x="14" y="48"/>
                    </a:lnTo>
                    <a:lnTo>
                      <a:pt x="21" y="37"/>
                    </a:lnTo>
                    <a:lnTo>
                      <a:pt x="29" y="27"/>
                    </a:lnTo>
                    <a:lnTo>
                      <a:pt x="37" y="18"/>
                    </a:lnTo>
                    <a:lnTo>
                      <a:pt x="45" y="9"/>
                    </a:lnTo>
                    <a:lnTo>
                      <a:pt x="53" y="3"/>
                    </a:lnTo>
                    <a:lnTo>
                      <a:pt x="61" y="0"/>
                    </a:lnTo>
                    <a:lnTo>
                      <a:pt x="65" y="0"/>
                    </a:lnTo>
                    <a:lnTo>
                      <a:pt x="69" y="0"/>
                    </a:lnTo>
                    <a:lnTo>
                      <a:pt x="72" y="1"/>
                    </a:lnTo>
                    <a:lnTo>
                      <a:pt x="75" y="3"/>
                    </a:lnTo>
                    <a:lnTo>
                      <a:pt x="78" y="6"/>
                    </a:lnTo>
                    <a:lnTo>
                      <a:pt x="80" y="10"/>
                    </a:lnTo>
                    <a:lnTo>
                      <a:pt x="82" y="15"/>
                    </a:lnTo>
                    <a:lnTo>
                      <a:pt x="84" y="22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09" name="Freeform 504">
                <a:extLst>
                  <a:ext uri="{FF2B5EF4-FFF2-40B4-BE49-F238E27FC236}">
                    <a16:creationId xmlns:a16="http://schemas.microsoft.com/office/drawing/2014/main" id="{684D5A47-67A2-42A7-8314-77EF835987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1368"/>
                <a:ext cx="10" cy="14"/>
              </a:xfrm>
              <a:custGeom>
                <a:avLst/>
                <a:gdLst>
                  <a:gd name="T0" fmla="*/ 0 w 200"/>
                  <a:gd name="T1" fmla="*/ 0 h 270"/>
                  <a:gd name="T2" fmla="*/ 0 w 200"/>
                  <a:gd name="T3" fmla="*/ 0 h 270"/>
                  <a:gd name="T4" fmla="*/ 0 w 200"/>
                  <a:gd name="T5" fmla="*/ 0 h 270"/>
                  <a:gd name="T6" fmla="*/ 1 w 200"/>
                  <a:gd name="T7" fmla="*/ 0 h 270"/>
                  <a:gd name="T8" fmla="*/ 1 w 200"/>
                  <a:gd name="T9" fmla="*/ 0 h 270"/>
                  <a:gd name="T10" fmla="*/ 1 w 200"/>
                  <a:gd name="T11" fmla="*/ 0 h 270"/>
                  <a:gd name="T12" fmla="*/ 1 w 200"/>
                  <a:gd name="T13" fmla="*/ 0 h 270"/>
                  <a:gd name="T14" fmla="*/ 1 w 200"/>
                  <a:gd name="T15" fmla="*/ 0 h 270"/>
                  <a:gd name="T16" fmla="*/ 1 w 200"/>
                  <a:gd name="T17" fmla="*/ 0 h 270"/>
                  <a:gd name="T18" fmla="*/ 1 w 200"/>
                  <a:gd name="T19" fmla="*/ 0 h 270"/>
                  <a:gd name="T20" fmla="*/ 1 w 200"/>
                  <a:gd name="T21" fmla="*/ 0 h 270"/>
                  <a:gd name="T22" fmla="*/ 1 w 200"/>
                  <a:gd name="T23" fmla="*/ 0 h 270"/>
                  <a:gd name="T24" fmla="*/ 0 w 200"/>
                  <a:gd name="T25" fmla="*/ 0 h 270"/>
                  <a:gd name="T26" fmla="*/ 0 w 200"/>
                  <a:gd name="T27" fmla="*/ 0 h 270"/>
                  <a:gd name="T28" fmla="*/ 0 w 200"/>
                  <a:gd name="T29" fmla="*/ 0 h 270"/>
                  <a:gd name="T30" fmla="*/ 0 w 200"/>
                  <a:gd name="T31" fmla="*/ 0 h 270"/>
                  <a:gd name="T32" fmla="*/ 0 w 200"/>
                  <a:gd name="T33" fmla="*/ 0 h 270"/>
                  <a:gd name="T34" fmla="*/ 0 w 200"/>
                  <a:gd name="T35" fmla="*/ 0 h 270"/>
                  <a:gd name="T36" fmla="*/ 0 w 200"/>
                  <a:gd name="T37" fmla="*/ 1 h 270"/>
                  <a:gd name="T38" fmla="*/ 0 w 200"/>
                  <a:gd name="T39" fmla="*/ 1 h 270"/>
                  <a:gd name="T40" fmla="*/ 0 w 200"/>
                  <a:gd name="T41" fmla="*/ 1 h 270"/>
                  <a:gd name="T42" fmla="*/ 0 w 200"/>
                  <a:gd name="T43" fmla="*/ 1 h 270"/>
                  <a:gd name="T44" fmla="*/ 0 w 200"/>
                  <a:gd name="T45" fmla="*/ 1 h 270"/>
                  <a:gd name="T46" fmla="*/ 0 w 200"/>
                  <a:gd name="T47" fmla="*/ 1 h 270"/>
                  <a:gd name="T48" fmla="*/ 0 w 200"/>
                  <a:gd name="T49" fmla="*/ 1 h 270"/>
                  <a:gd name="T50" fmla="*/ 0 w 200"/>
                  <a:gd name="T51" fmla="*/ 1 h 270"/>
                  <a:gd name="T52" fmla="*/ 0 w 200"/>
                  <a:gd name="T53" fmla="*/ 1 h 270"/>
                  <a:gd name="T54" fmla="*/ 0 w 200"/>
                  <a:gd name="T55" fmla="*/ 1 h 270"/>
                  <a:gd name="T56" fmla="*/ 0 w 200"/>
                  <a:gd name="T57" fmla="*/ 1 h 270"/>
                  <a:gd name="T58" fmla="*/ 0 w 200"/>
                  <a:gd name="T59" fmla="*/ 1 h 270"/>
                  <a:gd name="T60" fmla="*/ 0 w 200"/>
                  <a:gd name="T61" fmla="*/ 1 h 270"/>
                  <a:gd name="T62" fmla="*/ 0 w 200"/>
                  <a:gd name="T63" fmla="*/ 1 h 270"/>
                  <a:gd name="T64" fmla="*/ 0 w 200"/>
                  <a:gd name="T65" fmla="*/ 1 h 270"/>
                  <a:gd name="T66" fmla="*/ 0 w 200"/>
                  <a:gd name="T67" fmla="*/ 1 h 270"/>
                  <a:gd name="T68" fmla="*/ 0 w 200"/>
                  <a:gd name="T69" fmla="*/ 1 h 270"/>
                  <a:gd name="T70" fmla="*/ 0 w 200"/>
                  <a:gd name="T71" fmla="*/ 1 h 270"/>
                  <a:gd name="T72" fmla="*/ 0 w 200"/>
                  <a:gd name="T73" fmla="*/ 1 h 270"/>
                  <a:gd name="T74" fmla="*/ 0 w 200"/>
                  <a:gd name="T75" fmla="*/ 1 h 270"/>
                  <a:gd name="T76" fmla="*/ 0 w 200"/>
                  <a:gd name="T77" fmla="*/ 1 h 270"/>
                  <a:gd name="T78" fmla="*/ 0 w 200"/>
                  <a:gd name="T79" fmla="*/ 1 h 270"/>
                  <a:gd name="T80" fmla="*/ 0 w 200"/>
                  <a:gd name="T81" fmla="*/ 1 h 270"/>
                  <a:gd name="T82" fmla="*/ 0 w 200"/>
                  <a:gd name="T83" fmla="*/ 1 h 270"/>
                  <a:gd name="T84" fmla="*/ 0 w 200"/>
                  <a:gd name="T85" fmla="*/ 0 h 270"/>
                  <a:gd name="T86" fmla="*/ 0 w 200"/>
                  <a:gd name="T87" fmla="*/ 0 h 270"/>
                  <a:gd name="T88" fmla="*/ 0 w 200"/>
                  <a:gd name="T89" fmla="*/ 0 h 270"/>
                  <a:gd name="T90" fmla="*/ 0 w 200"/>
                  <a:gd name="T91" fmla="*/ 0 h 270"/>
                  <a:gd name="T92" fmla="*/ 0 w 200"/>
                  <a:gd name="T93" fmla="*/ 0 h 270"/>
                  <a:gd name="T94" fmla="*/ 0 w 200"/>
                  <a:gd name="T95" fmla="*/ 0 h 270"/>
                  <a:gd name="T96" fmla="*/ 0 w 200"/>
                  <a:gd name="T97" fmla="*/ 0 h 270"/>
                  <a:gd name="T98" fmla="*/ 0 w 200"/>
                  <a:gd name="T99" fmla="*/ 0 h 270"/>
                  <a:gd name="T100" fmla="*/ 0 w 200"/>
                  <a:gd name="T101" fmla="*/ 0 h 270"/>
                  <a:gd name="T102" fmla="*/ 0 w 200"/>
                  <a:gd name="T103" fmla="*/ 0 h 270"/>
                  <a:gd name="T104" fmla="*/ 0 w 200"/>
                  <a:gd name="T105" fmla="*/ 0 h 270"/>
                  <a:gd name="T106" fmla="*/ 0 w 200"/>
                  <a:gd name="T107" fmla="*/ 0 h 270"/>
                  <a:gd name="T108" fmla="*/ 0 w 200"/>
                  <a:gd name="T109" fmla="*/ 0 h 270"/>
                  <a:gd name="T110" fmla="*/ 0 w 200"/>
                  <a:gd name="T111" fmla="*/ 0 h 270"/>
                  <a:gd name="T112" fmla="*/ 0 w 200"/>
                  <a:gd name="T113" fmla="*/ 0 h 270"/>
                  <a:gd name="T114" fmla="*/ 0 w 200"/>
                  <a:gd name="T115" fmla="*/ 0 h 270"/>
                  <a:gd name="T116" fmla="*/ 0 w 200"/>
                  <a:gd name="T117" fmla="*/ 0 h 270"/>
                  <a:gd name="T118" fmla="*/ 0 w 200"/>
                  <a:gd name="T119" fmla="*/ 0 h 270"/>
                  <a:gd name="T120" fmla="*/ 0 w 200"/>
                  <a:gd name="T121" fmla="*/ 0 h 270"/>
                  <a:gd name="T122" fmla="*/ 0 w 200"/>
                  <a:gd name="T123" fmla="*/ 0 h 270"/>
                  <a:gd name="T124" fmla="*/ 0 w 200"/>
                  <a:gd name="T125" fmla="*/ 0 h 27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00" h="270">
                    <a:moveTo>
                      <a:pt x="178" y="5"/>
                    </a:moveTo>
                    <a:lnTo>
                      <a:pt x="184" y="10"/>
                    </a:lnTo>
                    <a:lnTo>
                      <a:pt x="189" y="17"/>
                    </a:lnTo>
                    <a:lnTo>
                      <a:pt x="194" y="24"/>
                    </a:lnTo>
                    <a:lnTo>
                      <a:pt x="197" y="31"/>
                    </a:lnTo>
                    <a:lnTo>
                      <a:pt x="199" y="39"/>
                    </a:lnTo>
                    <a:lnTo>
                      <a:pt x="200" y="48"/>
                    </a:lnTo>
                    <a:lnTo>
                      <a:pt x="200" y="59"/>
                    </a:lnTo>
                    <a:lnTo>
                      <a:pt x="199" y="68"/>
                    </a:lnTo>
                    <a:lnTo>
                      <a:pt x="197" y="78"/>
                    </a:lnTo>
                    <a:lnTo>
                      <a:pt x="195" y="89"/>
                    </a:lnTo>
                    <a:lnTo>
                      <a:pt x="191" y="100"/>
                    </a:lnTo>
                    <a:lnTo>
                      <a:pt x="187" y="112"/>
                    </a:lnTo>
                    <a:lnTo>
                      <a:pt x="183" y="123"/>
                    </a:lnTo>
                    <a:lnTo>
                      <a:pt x="178" y="134"/>
                    </a:lnTo>
                    <a:lnTo>
                      <a:pt x="172" y="146"/>
                    </a:lnTo>
                    <a:lnTo>
                      <a:pt x="166" y="157"/>
                    </a:lnTo>
                    <a:lnTo>
                      <a:pt x="151" y="178"/>
                    </a:lnTo>
                    <a:lnTo>
                      <a:pt x="135" y="200"/>
                    </a:lnTo>
                    <a:lnTo>
                      <a:pt x="127" y="210"/>
                    </a:lnTo>
                    <a:lnTo>
                      <a:pt x="117" y="219"/>
                    </a:lnTo>
                    <a:lnTo>
                      <a:pt x="109" y="227"/>
                    </a:lnTo>
                    <a:lnTo>
                      <a:pt x="100" y="236"/>
                    </a:lnTo>
                    <a:lnTo>
                      <a:pt x="91" y="244"/>
                    </a:lnTo>
                    <a:lnTo>
                      <a:pt x="82" y="250"/>
                    </a:lnTo>
                    <a:lnTo>
                      <a:pt x="72" y="256"/>
                    </a:lnTo>
                    <a:lnTo>
                      <a:pt x="63" y="261"/>
                    </a:lnTo>
                    <a:lnTo>
                      <a:pt x="54" y="265"/>
                    </a:lnTo>
                    <a:lnTo>
                      <a:pt x="45" y="268"/>
                    </a:lnTo>
                    <a:lnTo>
                      <a:pt x="36" y="269"/>
                    </a:lnTo>
                    <a:lnTo>
                      <a:pt x="27" y="270"/>
                    </a:lnTo>
                    <a:lnTo>
                      <a:pt x="19" y="269"/>
                    </a:lnTo>
                    <a:lnTo>
                      <a:pt x="13" y="266"/>
                    </a:lnTo>
                    <a:lnTo>
                      <a:pt x="8" y="262"/>
                    </a:lnTo>
                    <a:lnTo>
                      <a:pt x="4" y="257"/>
                    </a:lnTo>
                    <a:lnTo>
                      <a:pt x="2" y="250"/>
                    </a:lnTo>
                    <a:lnTo>
                      <a:pt x="0" y="242"/>
                    </a:lnTo>
                    <a:lnTo>
                      <a:pt x="0" y="231"/>
                    </a:lnTo>
                    <a:lnTo>
                      <a:pt x="1" y="221"/>
                    </a:lnTo>
                    <a:lnTo>
                      <a:pt x="3" y="210"/>
                    </a:lnTo>
                    <a:lnTo>
                      <a:pt x="5" y="199"/>
                    </a:lnTo>
                    <a:lnTo>
                      <a:pt x="9" y="185"/>
                    </a:lnTo>
                    <a:lnTo>
                      <a:pt x="13" y="173"/>
                    </a:lnTo>
                    <a:lnTo>
                      <a:pt x="18" y="159"/>
                    </a:lnTo>
                    <a:lnTo>
                      <a:pt x="24" y="146"/>
                    </a:lnTo>
                    <a:lnTo>
                      <a:pt x="31" y="132"/>
                    </a:lnTo>
                    <a:lnTo>
                      <a:pt x="38" y="118"/>
                    </a:lnTo>
                    <a:lnTo>
                      <a:pt x="46" y="105"/>
                    </a:lnTo>
                    <a:lnTo>
                      <a:pt x="54" y="91"/>
                    </a:lnTo>
                    <a:lnTo>
                      <a:pt x="62" y="79"/>
                    </a:lnTo>
                    <a:lnTo>
                      <a:pt x="71" y="67"/>
                    </a:lnTo>
                    <a:lnTo>
                      <a:pt x="80" y="54"/>
                    </a:lnTo>
                    <a:lnTo>
                      <a:pt x="89" y="43"/>
                    </a:lnTo>
                    <a:lnTo>
                      <a:pt x="98" y="34"/>
                    </a:lnTo>
                    <a:lnTo>
                      <a:pt x="108" y="25"/>
                    </a:lnTo>
                    <a:lnTo>
                      <a:pt x="117" y="17"/>
                    </a:lnTo>
                    <a:lnTo>
                      <a:pt x="127" y="10"/>
                    </a:lnTo>
                    <a:lnTo>
                      <a:pt x="136" y="5"/>
                    </a:lnTo>
                    <a:lnTo>
                      <a:pt x="145" y="2"/>
                    </a:lnTo>
                    <a:lnTo>
                      <a:pt x="153" y="0"/>
                    </a:lnTo>
                    <a:lnTo>
                      <a:pt x="162" y="0"/>
                    </a:lnTo>
                    <a:lnTo>
                      <a:pt x="170" y="1"/>
                    </a:lnTo>
                    <a:lnTo>
                      <a:pt x="178" y="5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10" name="Freeform 505">
                <a:extLst>
                  <a:ext uri="{FF2B5EF4-FFF2-40B4-BE49-F238E27FC236}">
                    <a16:creationId xmlns:a16="http://schemas.microsoft.com/office/drawing/2014/main" id="{846C1A77-B243-40DA-81C7-9FFD4AE96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4" y="1389"/>
                <a:ext cx="4" cy="6"/>
              </a:xfrm>
              <a:custGeom>
                <a:avLst/>
                <a:gdLst>
                  <a:gd name="T0" fmla="*/ 0 w 84"/>
                  <a:gd name="T1" fmla="*/ 0 h 115"/>
                  <a:gd name="T2" fmla="*/ 0 w 84"/>
                  <a:gd name="T3" fmla="*/ 0 h 115"/>
                  <a:gd name="T4" fmla="*/ 0 w 84"/>
                  <a:gd name="T5" fmla="*/ 0 h 115"/>
                  <a:gd name="T6" fmla="*/ 0 w 84"/>
                  <a:gd name="T7" fmla="*/ 0 h 115"/>
                  <a:gd name="T8" fmla="*/ 0 w 84"/>
                  <a:gd name="T9" fmla="*/ 0 h 115"/>
                  <a:gd name="T10" fmla="*/ 0 w 84"/>
                  <a:gd name="T11" fmla="*/ 0 h 115"/>
                  <a:gd name="T12" fmla="*/ 0 w 84"/>
                  <a:gd name="T13" fmla="*/ 0 h 115"/>
                  <a:gd name="T14" fmla="*/ 0 w 84"/>
                  <a:gd name="T15" fmla="*/ 0 h 115"/>
                  <a:gd name="T16" fmla="*/ 0 w 84"/>
                  <a:gd name="T17" fmla="*/ 0 h 115"/>
                  <a:gd name="T18" fmla="*/ 0 w 84"/>
                  <a:gd name="T19" fmla="*/ 0 h 115"/>
                  <a:gd name="T20" fmla="*/ 0 w 84"/>
                  <a:gd name="T21" fmla="*/ 0 h 115"/>
                  <a:gd name="T22" fmla="*/ 0 w 84"/>
                  <a:gd name="T23" fmla="*/ 0 h 115"/>
                  <a:gd name="T24" fmla="*/ 0 w 84"/>
                  <a:gd name="T25" fmla="*/ 0 h 115"/>
                  <a:gd name="T26" fmla="*/ 0 w 84"/>
                  <a:gd name="T27" fmla="*/ 0 h 115"/>
                  <a:gd name="T28" fmla="*/ 0 w 84"/>
                  <a:gd name="T29" fmla="*/ 0 h 115"/>
                  <a:gd name="T30" fmla="*/ 0 w 84"/>
                  <a:gd name="T31" fmla="*/ 0 h 115"/>
                  <a:gd name="T32" fmla="*/ 0 w 84"/>
                  <a:gd name="T33" fmla="*/ 0 h 115"/>
                  <a:gd name="T34" fmla="*/ 0 w 84"/>
                  <a:gd name="T35" fmla="*/ 0 h 115"/>
                  <a:gd name="T36" fmla="*/ 0 w 84"/>
                  <a:gd name="T37" fmla="*/ 0 h 115"/>
                  <a:gd name="T38" fmla="*/ 0 w 84"/>
                  <a:gd name="T39" fmla="*/ 0 h 115"/>
                  <a:gd name="T40" fmla="*/ 0 w 84"/>
                  <a:gd name="T41" fmla="*/ 0 h 115"/>
                  <a:gd name="T42" fmla="*/ 0 w 84"/>
                  <a:gd name="T43" fmla="*/ 0 h 115"/>
                  <a:gd name="T44" fmla="*/ 0 w 84"/>
                  <a:gd name="T45" fmla="*/ 0 h 115"/>
                  <a:gd name="T46" fmla="*/ 0 w 84"/>
                  <a:gd name="T47" fmla="*/ 0 h 115"/>
                  <a:gd name="T48" fmla="*/ 0 w 84"/>
                  <a:gd name="T49" fmla="*/ 0 h 115"/>
                  <a:gd name="T50" fmla="*/ 0 w 84"/>
                  <a:gd name="T51" fmla="*/ 0 h 115"/>
                  <a:gd name="T52" fmla="*/ 0 w 84"/>
                  <a:gd name="T53" fmla="*/ 0 h 115"/>
                  <a:gd name="T54" fmla="*/ 0 w 84"/>
                  <a:gd name="T55" fmla="*/ 0 h 115"/>
                  <a:gd name="T56" fmla="*/ 0 w 84"/>
                  <a:gd name="T57" fmla="*/ 0 h 115"/>
                  <a:gd name="T58" fmla="*/ 0 w 84"/>
                  <a:gd name="T59" fmla="*/ 0 h 115"/>
                  <a:gd name="T60" fmla="*/ 0 w 84"/>
                  <a:gd name="T61" fmla="*/ 0 h 115"/>
                  <a:gd name="T62" fmla="*/ 0 w 84"/>
                  <a:gd name="T63" fmla="*/ 0 h 115"/>
                  <a:gd name="T64" fmla="*/ 0 w 84"/>
                  <a:gd name="T65" fmla="*/ 0 h 115"/>
                  <a:gd name="T66" fmla="*/ 0 w 84"/>
                  <a:gd name="T67" fmla="*/ 0 h 115"/>
                  <a:gd name="T68" fmla="*/ 0 w 84"/>
                  <a:gd name="T69" fmla="*/ 0 h 115"/>
                  <a:gd name="T70" fmla="*/ 0 w 84"/>
                  <a:gd name="T71" fmla="*/ 0 h 115"/>
                  <a:gd name="T72" fmla="*/ 0 w 84"/>
                  <a:gd name="T73" fmla="*/ 0 h 115"/>
                  <a:gd name="T74" fmla="*/ 0 w 84"/>
                  <a:gd name="T75" fmla="*/ 0 h 115"/>
                  <a:gd name="T76" fmla="*/ 0 w 84"/>
                  <a:gd name="T77" fmla="*/ 0 h 11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4" h="115">
                    <a:moveTo>
                      <a:pt x="83" y="21"/>
                    </a:moveTo>
                    <a:lnTo>
                      <a:pt x="84" y="33"/>
                    </a:lnTo>
                    <a:lnTo>
                      <a:pt x="84" y="45"/>
                    </a:lnTo>
                    <a:lnTo>
                      <a:pt x="83" y="57"/>
                    </a:lnTo>
                    <a:lnTo>
                      <a:pt x="80" y="67"/>
                    </a:lnTo>
                    <a:lnTo>
                      <a:pt x="77" y="76"/>
                    </a:lnTo>
                    <a:lnTo>
                      <a:pt x="72" y="84"/>
                    </a:lnTo>
                    <a:lnTo>
                      <a:pt x="66" y="92"/>
                    </a:lnTo>
                    <a:lnTo>
                      <a:pt x="60" y="98"/>
                    </a:lnTo>
                    <a:lnTo>
                      <a:pt x="53" y="105"/>
                    </a:lnTo>
                    <a:lnTo>
                      <a:pt x="46" y="109"/>
                    </a:lnTo>
                    <a:lnTo>
                      <a:pt x="38" y="112"/>
                    </a:lnTo>
                    <a:lnTo>
                      <a:pt x="30" y="114"/>
                    </a:lnTo>
                    <a:lnTo>
                      <a:pt x="23" y="115"/>
                    </a:lnTo>
                    <a:lnTo>
                      <a:pt x="17" y="114"/>
                    </a:lnTo>
                    <a:lnTo>
                      <a:pt x="10" y="111"/>
                    </a:lnTo>
                    <a:lnTo>
                      <a:pt x="5" y="107"/>
                    </a:lnTo>
                    <a:lnTo>
                      <a:pt x="3" y="105"/>
                    </a:lnTo>
                    <a:lnTo>
                      <a:pt x="1" y="101"/>
                    </a:lnTo>
                    <a:lnTo>
                      <a:pt x="0" y="97"/>
                    </a:lnTo>
                    <a:lnTo>
                      <a:pt x="0" y="92"/>
                    </a:lnTo>
                    <a:lnTo>
                      <a:pt x="1" y="83"/>
                    </a:lnTo>
                    <a:lnTo>
                      <a:pt x="4" y="73"/>
                    </a:lnTo>
                    <a:lnTo>
                      <a:pt x="8" y="61"/>
                    </a:lnTo>
                    <a:lnTo>
                      <a:pt x="14" y="49"/>
                    </a:lnTo>
                    <a:lnTo>
                      <a:pt x="21" y="38"/>
                    </a:lnTo>
                    <a:lnTo>
                      <a:pt x="28" y="28"/>
                    </a:lnTo>
                    <a:lnTo>
                      <a:pt x="36" y="18"/>
                    </a:lnTo>
                    <a:lnTo>
                      <a:pt x="45" y="9"/>
                    </a:lnTo>
                    <a:lnTo>
                      <a:pt x="53" y="4"/>
                    </a:lnTo>
                    <a:lnTo>
                      <a:pt x="61" y="0"/>
                    </a:lnTo>
                    <a:lnTo>
                      <a:pt x="65" y="0"/>
                    </a:lnTo>
                    <a:lnTo>
                      <a:pt x="68" y="0"/>
                    </a:lnTo>
                    <a:lnTo>
                      <a:pt x="71" y="1"/>
                    </a:lnTo>
                    <a:lnTo>
                      <a:pt x="74" y="3"/>
                    </a:lnTo>
                    <a:lnTo>
                      <a:pt x="77" y="6"/>
                    </a:lnTo>
                    <a:lnTo>
                      <a:pt x="79" y="10"/>
                    </a:lnTo>
                    <a:lnTo>
                      <a:pt x="81" y="15"/>
                    </a:lnTo>
                    <a:lnTo>
                      <a:pt x="83" y="21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11" name="Freeform 506">
                <a:extLst>
                  <a:ext uri="{FF2B5EF4-FFF2-40B4-BE49-F238E27FC236}">
                    <a16:creationId xmlns:a16="http://schemas.microsoft.com/office/drawing/2014/main" id="{782C2BF1-8903-49E2-9755-65C6F5461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" y="1384"/>
                <a:ext cx="4" cy="6"/>
              </a:xfrm>
              <a:custGeom>
                <a:avLst/>
                <a:gdLst>
                  <a:gd name="T0" fmla="*/ 0 w 86"/>
                  <a:gd name="T1" fmla="*/ 0 h 115"/>
                  <a:gd name="T2" fmla="*/ 0 w 86"/>
                  <a:gd name="T3" fmla="*/ 0 h 115"/>
                  <a:gd name="T4" fmla="*/ 0 w 86"/>
                  <a:gd name="T5" fmla="*/ 0 h 115"/>
                  <a:gd name="T6" fmla="*/ 0 w 86"/>
                  <a:gd name="T7" fmla="*/ 0 h 115"/>
                  <a:gd name="T8" fmla="*/ 0 w 86"/>
                  <a:gd name="T9" fmla="*/ 0 h 115"/>
                  <a:gd name="T10" fmla="*/ 0 w 86"/>
                  <a:gd name="T11" fmla="*/ 0 h 115"/>
                  <a:gd name="T12" fmla="*/ 0 w 86"/>
                  <a:gd name="T13" fmla="*/ 0 h 115"/>
                  <a:gd name="T14" fmla="*/ 0 w 86"/>
                  <a:gd name="T15" fmla="*/ 0 h 115"/>
                  <a:gd name="T16" fmla="*/ 0 w 86"/>
                  <a:gd name="T17" fmla="*/ 0 h 115"/>
                  <a:gd name="T18" fmla="*/ 0 w 86"/>
                  <a:gd name="T19" fmla="*/ 0 h 115"/>
                  <a:gd name="T20" fmla="*/ 0 w 86"/>
                  <a:gd name="T21" fmla="*/ 0 h 115"/>
                  <a:gd name="T22" fmla="*/ 0 w 86"/>
                  <a:gd name="T23" fmla="*/ 0 h 115"/>
                  <a:gd name="T24" fmla="*/ 0 w 86"/>
                  <a:gd name="T25" fmla="*/ 0 h 115"/>
                  <a:gd name="T26" fmla="*/ 0 w 86"/>
                  <a:gd name="T27" fmla="*/ 0 h 115"/>
                  <a:gd name="T28" fmla="*/ 0 w 86"/>
                  <a:gd name="T29" fmla="*/ 0 h 115"/>
                  <a:gd name="T30" fmla="*/ 0 w 86"/>
                  <a:gd name="T31" fmla="*/ 0 h 115"/>
                  <a:gd name="T32" fmla="*/ 0 w 86"/>
                  <a:gd name="T33" fmla="*/ 0 h 115"/>
                  <a:gd name="T34" fmla="*/ 0 w 86"/>
                  <a:gd name="T35" fmla="*/ 0 h 115"/>
                  <a:gd name="T36" fmla="*/ 0 w 86"/>
                  <a:gd name="T37" fmla="*/ 0 h 115"/>
                  <a:gd name="T38" fmla="*/ 0 w 86"/>
                  <a:gd name="T39" fmla="*/ 0 h 115"/>
                  <a:gd name="T40" fmla="*/ 0 w 86"/>
                  <a:gd name="T41" fmla="*/ 0 h 115"/>
                  <a:gd name="T42" fmla="*/ 0 w 86"/>
                  <a:gd name="T43" fmla="*/ 0 h 115"/>
                  <a:gd name="T44" fmla="*/ 0 w 86"/>
                  <a:gd name="T45" fmla="*/ 0 h 115"/>
                  <a:gd name="T46" fmla="*/ 0 w 86"/>
                  <a:gd name="T47" fmla="*/ 0 h 115"/>
                  <a:gd name="T48" fmla="*/ 0 w 86"/>
                  <a:gd name="T49" fmla="*/ 0 h 115"/>
                  <a:gd name="T50" fmla="*/ 0 w 86"/>
                  <a:gd name="T51" fmla="*/ 0 h 115"/>
                  <a:gd name="T52" fmla="*/ 0 w 86"/>
                  <a:gd name="T53" fmla="*/ 0 h 115"/>
                  <a:gd name="T54" fmla="*/ 0 w 86"/>
                  <a:gd name="T55" fmla="*/ 0 h 115"/>
                  <a:gd name="T56" fmla="*/ 0 w 86"/>
                  <a:gd name="T57" fmla="*/ 0 h 115"/>
                  <a:gd name="T58" fmla="*/ 0 w 86"/>
                  <a:gd name="T59" fmla="*/ 0 h 115"/>
                  <a:gd name="T60" fmla="*/ 0 w 86"/>
                  <a:gd name="T61" fmla="*/ 0 h 115"/>
                  <a:gd name="T62" fmla="*/ 0 w 86"/>
                  <a:gd name="T63" fmla="*/ 0 h 115"/>
                  <a:gd name="T64" fmla="*/ 0 w 86"/>
                  <a:gd name="T65" fmla="*/ 0 h 115"/>
                  <a:gd name="T66" fmla="*/ 0 w 86"/>
                  <a:gd name="T67" fmla="*/ 0 h 115"/>
                  <a:gd name="T68" fmla="*/ 0 w 86"/>
                  <a:gd name="T69" fmla="*/ 0 h 115"/>
                  <a:gd name="T70" fmla="*/ 0 w 86"/>
                  <a:gd name="T71" fmla="*/ 0 h 115"/>
                  <a:gd name="T72" fmla="*/ 0 w 86"/>
                  <a:gd name="T73" fmla="*/ 0 h 115"/>
                  <a:gd name="T74" fmla="*/ 0 w 86"/>
                  <a:gd name="T75" fmla="*/ 0 h 115"/>
                  <a:gd name="T76" fmla="*/ 0 w 86"/>
                  <a:gd name="T77" fmla="*/ 0 h 11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6" h="115">
                    <a:moveTo>
                      <a:pt x="84" y="22"/>
                    </a:moveTo>
                    <a:lnTo>
                      <a:pt x="86" y="33"/>
                    </a:lnTo>
                    <a:lnTo>
                      <a:pt x="86" y="45"/>
                    </a:lnTo>
                    <a:lnTo>
                      <a:pt x="84" y="56"/>
                    </a:lnTo>
                    <a:lnTo>
                      <a:pt x="82" y="67"/>
                    </a:lnTo>
                    <a:lnTo>
                      <a:pt x="78" y="76"/>
                    </a:lnTo>
                    <a:lnTo>
                      <a:pt x="72" y="85"/>
                    </a:lnTo>
                    <a:lnTo>
                      <a:pt x="67" y="92"/>
                    </a:lnTo>
                    <a:lnTo>
                      <a:pt x="60" y="99"/>
                    </a:lnTo>
                    <a:lnTo>
                      <a:pt x="54" y="104"/>
                    </a:lnTo>
                    <a:lnTo>
                      <a:pt x="46" y="109"/>
                    </a:lnTo>
                    <a:lnTo>
                      <a:pt x="39" y="112"/>
                    </a:lnTo>
                    <a:lnTo>
                      <a:pt x="31" y="114"/>
                    </a:lnTo>
                    <a:lnTo>
                      <a:pt x="24" y="115"/>
                    </a:lnTo>
                    <a:lnTo>
                      <a:pt x="17" y="114"/>
                    </a:lnTo>
                    <a:lnTo>
                      <a:pt x="11" y="111"/>
                    </a:lnTo>
                    <a:lnTo>
                      <a:pt x="5" y="107"/>
                    </a:lnTo>
                    <a:lnTo>
                      <a:pt x="3" y="104"/>
                    </a:lnTo>
                    <a:lnTo>
                      <a:pt x="2" y="100"/>
                    </a:lnTo>
                    <a:lnTo>
                      <a:pt x="1" y="97"/>
                    </a:lnTo>
                    <a:lnTo>
                      <a:pt x="0" y="93"/>
                    </a:lnTo>
                    <a:lnTo>
                      <a:pt x="1" y="83"/>
                    </a:lnTo>
                    <a:lnTo>
                      <a:pt x="4" y="73"/>
                    </a:lnTo>
                    <a:lnTo>
                      <a:pt x="9" y="62"/>
                    </a:lnTo>
                    <a:lnTo>
                      <a:pt x="14" y="49"/>
                    </a:lnTo>
                    <a:lnTo>
                      <a:pt x="21" y="38"/>
                    </a:lnTo>
                    <a:lnTo>
                      <a:pt x="29" y="28"/>
                    </a:lnTo>
                    <a:lnTo>
                      <a:pt x="38" y="18"/>
                    </a:lnTo>
                    <a:lnTo>
                      <a:pt x="46" y="10"/>
                    </a:lnTo>
                    <a:lnTo>
                      <a:pt x="54" y="4"/>
                    </a:lnTo>
                    <a:lnTo>
                      <a:pt x="61" y="1"/>
                    </a:lnTo>
                    <a:lnTo>
                      <a:pt x="65" y="0"/>
                    </a:lnTo>
                    <a:lnTo>
                      <a:pt x="69" y="0"/>
                    </a:lnTo>
                    <a:lnTo>
                      <a:pt x="72" y="1"/>
                    </a:lnTo>
                    <a:lnTo>
                      <a:pt x="75" y="3"/>
                    </a:lnTo>
                    <a:lnTo>
                      <a:pt x="78" y="6"/>
                    </a:lnTo>
                    <a:lnTo>
                      <a:pt x="81" y="10"/>
                    </a:lnTo>
                    <a:lnTo>
                      <a:pt x="82" y="15"/>
                    </a:lnTo>
                    <a:lnTo>
                      <a:pt x="84" y="22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12" name="Freeform 507">
                <a:extLst>
                  <a:ext uri="{FF2B5EF4-FFF2-40B4-BE49-F238E27FC236}">
                    <a16:creationId xmlns:a16="http://schemas.microsoft.com/office/drawing/2014/main" id="{BA19DCC5-58AE-4331-A22E-ABF2A85D1E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6" y="1399"/>
                <a:ext cx="4" cy="6"/>
              </a:xfrm>
              <a:custGeom>
                <a:avLst/>
                <a:gdLst>
                  <a:gd name="T0" fmla="*/ 0 w 85"/>
                  <a:gd name="T1" fmla="*/ 0 h 115"/>
                  <a:gd name="T2" fmla="*/ 0 w 85"/>
                  <a:gd name="T3" fmla="*/ 0 h 115"/>
                  <a:gd name="T4" fmla="*/ 0 w 85"/>
                  <a:gd name="T5" fmla="*/ 0 h 115"/>
                  <a:gd name="T6" fmla="*/ 0 w 85"/>
                  <a:gd name="T7" fmla="*/ 0 h 115"/>
                  <a:gd name="T8" fmla="*/ 0 w 85"/>
                  <a:gd name="T9" fmla="*/ 0 h 115"/>
                  <a:gd name="T10" fmla="*/ 0 w 85"/>
                  <a:gd name="T11" fmla="*/ 0 h 115"/>
                  <a:gd name="T12" fmla="*/ 0 w 85"/>
                  <a:gd name="T13" fmla="*/ 0 h 115"/>
                  <a:gd name="T14" fmla="*/ 0 w 85"/>
                  <a:gd name="T15" fmla="*/ 0 h 115"/>
                  <a:gd name="T16" fmla="*/ 0 w 85"/>
                  <a:gd name="T17" fmla="*/ 0 h 115"/>
                  <a:gd name="T18" fmla="*/ 0 w 85"/>
                  <a:gd name="T19" fmla="*/ 0 h 115"/>
                  <a:gd name="T20" fmla="*/ 0 w 85"/>
                  <a:gd name="T21" fmla="*/ 0 h 115"/>
                  <a:gd name="T22" fmla="*/ 0 w 85"/>
                  <a:gd name="T23" fmla="*/ 0 h 115"/>
                  <a:gd name="T24" fmla="*/ 0 w 85"/>
                  <a:gd name="T25" fmla="*/ 0 h 115"/>
                  <a:gd name="T26" fmla="*/ 0 w 85"/>
                  <a:gd name="T27" fmla="*/ 0 h 115"/>
                  <a:gd name="T28" fmla="*/ 0 w 85"/>
                  <a:gd name="T29" fmla="*/ 0 h 115"/>
                  <a:gd name="T30" fmla="*/ 0 w 85"/>
                  <a:gd name="T31" fmla="*/ 0 h 115"/>
                  <a:gd name="T32" fmla="*/ 0 w 85"/>
                  <a:gd name="T33" fmla="*/ 0 h 115"/>
                  <a:gd name="T34" fmla="*/ 0 w 85"/>
                  <a:gd name="T35" fmla="*/ 0 h 115"/>
                  <a:gd name="T36" fmla="*/ 0 w 85"/>
                  <a:gd name="T37" fmla="*/ 0 h 115"/>
                  <a:gd name="T38" fmla="*/ 0 w 85"/>
                  <a:gd name="T39" fmla="*/ 0 h 115"/>
                  <a:gd name="T40" fmla="*/ 0 w 85"/>
                  <a:gd name="T41" fmla="*/ 0 h 115"/>
                  <a:gd name="T42" fmla="*/ 0 w 85"/>
                  <a:gd name="T43" fmla="*/ 0 h 115"/>
                  <a:gd name="T44" fmla="*/ 0 w 85"/>
                  <a:gd name="T45" fmla="*/ 0 h 115"/>
                  <a:gd name="T46" fmla="*/ 0 w 85"/>
                  <a:gd name="T47" fmla="*/ 0 h 115"/>
                  <a:gd name="T48" fmla="*/ 0 w 85"/>
                  <a:gd name="T49" fmla="*/ 0 h 115"/>
                  <a:gd name="T50" fmla="*/ 0 w 85"/>
                  <a:gd name="T51" fmla="*/ 0 h 115"/>
                  <a:gd name="T52" fmla="*/ 0 w 85"/>
                  <a:gd name="T53" fmla="*/ 0 h 115"/>
                  <a:gd name="T54" fmla="*/ 0 w 85"/>
                  <a:gd name="T55" fmla="*/ 0 h 115"/>
                  <a:gd name="T56" fmla="*/ 0 w 85"/>
                  <a:gd name="T57" fmla="*/ 0 h 115"/>
                  <a:gd name="T58" fmla="*/ 0 w 85"/>
                  <a:gd name="T59" fmla="*/ 0 h 115"/>
                  <a:gd name="T60" fmla="*/ 0 w 85"/>
                  <a:gd name="T61" fmla="*/ 0 h 115"/>
                  <a:gd name="T62" fmla="*/ 0 w 85"/>
                  <a:gd name="T63" fmla="*/ 0 h 115"/>
                  <a:gd name="T64" fmla="*/ 0 w 85"/>
                  <a:gd name="T65" fmla="*/ 0 h 115"/>
                  <a:gd name="T66" fmla="*/ 0 w 85"/>
                  <a:gd name="T67" fmla="*/ 0 h 115"/>
                  <a:gd name="T68" fmla="*/ 0 w 85"/>
                  <a:gd name="T69" fmla="*/ 0 h 115"/>
                  <a:gd name="T70" fmla="*/ 0 w 85"/>
                  <a:gd name="T71" fmla="*/ 0 h 115"/>
                  <a:gd name="T72" fmla="*/ 0 w 85"/>
                  <a:gd name="T73" fmla="*/ 0 h 115"/>
                  <a:gd name="T74" fmla="*/ 0 w 85"/>
                  <a:gd name="T75" fmla="*/ 0 h 115"/>
                  <a:gd name="T76" fmla="*/ 0 w 85"/>
                  <a:gd name="T77" fmla="*/ 0 h 11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5" h="115">
                    <a:moveTo>
                      <a:pt x="84" y="22"/>
                    </a:moveTo>
                    <a:lnTo>
                      <a:pt x="85" y="34"/>
                    </a:lnTo>
                    <a:lnTo>
                      <a:pt x="85" y="45"/>
                    </a:lnTo>
                    <a:lnTo>
                      <a:pt x="84" y="57"/>
                    </a:lnTo>
                    <a:lnTo>
                      <a:pt x="81" y="67"/>
                    </a:lnTo>
                    <a:lnTo>
                      <a:pt x="77" y="76"/>
                    </a:lnTo>
                    <a:lnTo>
                      <a:pt x="72" y="85"/>
                    </a:lnTo>
                    <a:lnTo>
                      <a:pt x="66" y="93"/>
                    </a:lnTo>
                    <a:lnTo>
                      <a:pt x="60" y="100"/>
                    </a:lnTo>
                    <a:lnTo>
                      <a:pt x="53" y="105"/>
                    </a:lnTo>
                    <a:lnTo>
                      <a:pt x="46" y="110"/>
                    </a:lnTo>
                    <a:lnTo>
                      <a:pt x="39" y="113"/>
                    </a:lnTo>
                    <a:lnTo>
                      <a:pt x="31" y="115"/>
                    </a:lnTo>
                    <a:lnTo>
                      <a:pt x="23" y="115"/>
                    </a:lnTo>
                    <a:lnTo>
                      <a:pt x="17" y="114"/>
                    </a:lnTo>
                    <a:lnTo>
                      <a:pt x="10" y="112"/>
                    </a:lnTo>
                    <a:lnTo>
                      <a:pt x="5" y="108"/>
                    </a:lnTo>
                    <a:lnTo>
                      <a:pt x="3" y="105"/>
                    </a:lnTo>
                    <a:lnTo>
                      <a:pt x="1" y="102"/>
                    </a:lnTo>
                    <a:lnTo>
                      <a:pt x="0" y="98"/>
                    </a:lnTo>
                    <a:lnTo>
                      <a:pt x="0" y="94"/>
                    </a:lnTo>
                    <a:lnTo>
                      <a:pt x="1" y="84"/>
                    </a:lnTo>
                    <a:lnTo>
                      <a:pt x="4" y="73"/>
                    </a:lnTo>
                    <a:lnTo>
                      <a:pt x="8" y="62"/>
                    </a:lnTo>
                    <a:lnTo>
                      <a:pt x="14" y="51"/>
                    </a:lnTo>
                    <a:lnTo>
                      <a:pt x="21" y="38"/>
                    </a:lnTo>
                    <a:lnTo>
                      <a:pt x="28" y="28"/>
                    </a:lnTo>
                    <a:lnTo>
                      <a:pt x="37" y="19"/>
                    </a:lnTo>
                    <a:lnTo>
                      <a:pt x="45" y="11"/>
                    </a:lnTo>
                    <a:lnTo>
                      <a:pt x="53" y="5"/>
                    </a:lnTo>
                    <a:lnTo>
                      <a:pt x="61" y="1"/>
                    </a:lnTo>
                    <a:lnTo>
                      <a:pt x="65" y="0"/>
                    </a:lnTo>
                    <a:lnTo>
                      <a:pt x="68" y="0"/>
                    </a:lnTo>
                    <a:lnTo>
                      <a:pt x="71" y="1"/>
                    </a:lnTo>
                    <a:lnTo>
                      <a:pt x="74" y="3"/>
                    </a:lnTo>
                    <a:lnTo>
                      <a:pt x="77" y="7"/>
                    </a:lnTo>
                    <a:lnTo>
                      <a:pt x="80" y="11"/>
                    </a:lnTo>
                    <a:lnTo>
                      <a:pt x="82" y="16"/>
                    </a:lnTo>
                    <a:lnTo>
                      <a:pt x="84" y="22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13" name="Freeform 508">
                <a:extLst>
                  <a:ext uri="{FF2B5EF4-FFF2-40B4-BE49-F238E27FC236}">
                    <a16:creationId xmlns:a16="http://schemas.microsoft.com/office/drawing/2014/main" id="{7BB73A2E-3DD7-4A65-A061-12363B8095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5" y="1409"/>
                <a:ext cx="4" cy="6"/>
              </a:xfrm>
              <a:custGeom>
                <a:avLst/>
                <a:gdLst>
                  <a:gd name="T0" fmla="*/ 0 w 86"/>
                  <a:gd name="T1" fmla="*/ 0 h 115"/>
                  <a:gd name="T2" fmla="*/ 0 w 86"/>
                  <a:gd name="T3" fmla="*/ 0 h 115"/>
                  <a:gd name="T4" fmla="*/ 0 w 86"/>
                  <a:gd name="T5" fmla="*/ 0 h 115"/>
                  <a:gd name="T6" fmla="*/ 0 w 86"/>
                  <a:gd name="T7" fmla="*/ 0 h 115"/>
                  <a:gd name="T8" fmla="*/ 0 w 86"/>
                  <a:gd name="T9" fmla="*/ 0 h 115"/>
                  <a:gd name="T10" fmla="*/ 0 w 86"/>
                  <a:gd name="T11" fmla="*/ 0 h 115"/>
                  <a:gd name="T12" fmla="*/ 0 w 86"/>
                  <a:gd name="T13" fmla="*/ 0 h 115"/>
                  <a:gd name="T14" fmla="*/ 0 w 86"/>
                  <a:gd name="T15" fmla="*/ 0 h 115"/>
                  <a:gd name="T16" fmla="*/ 0 w 86"/>
                  <a:gd name="T17" fmla="*/ 0 h 115"/>
                  <a:gd name="T18" fmla="*/ 0 w 86"/>
                  <a:gd name="T19" fmla="*/ 0 h 115"/>
                  <a:gd name="T20" fmla="*/ 0 w 86"/>
                  <a:gd name="T21" fmla="*/ 0 h 115"/>
                  <a:gd name="T22" fmla="*/ 0 w 86"/>
                  <a:gd name="T23" fmla="*/ 0 h 115"/>
                  <a:gd name="T24" fmla="*/ 0 w 86"/>
                  <a:gd name="T25" fmla="*/ 0 h 115"/>
                  <a:gd name="T26" fmla="*/ 0 w 86"/>
                  <a:gd name="T27" fmla="*/ 0 h 115"/>
                  <a:gd name="T28" fmla="*/ 0 w 86"/>
                  <a:gd name="T29" fmla="*/ 0 h 115"/>
                  <a:gd name="T30" fmla="*/ 0 w 86"/>
                  <a:gd name="T31" fmla="*/ 0 h 115"/>
                  <a:gd name="T32" fmla="*/ 0 w 86"/>
                  <a:gd name="T33" fmla="*/ 0 h 115"/>
                  <a:gd name="T34" fmla="*/ 0 w 86"/>
                  <a:gd name="T35" fmla="*/ 0 h 115"/>
                  <a:gd name="T36" fmla="*/ 0 w 86"/>
                  <a:gd name="T37" fmla="*/ 0 h 115"/>
                  <a:gd name="T38" fmla="*/ 0 w 86"/>
                  <a:gd name="T39" fmla="*/ 0 h 115"/>
                  <a:gd name="T40" fmla="*/ 0 w 86"/>
                  <a:gd name="T41" fmla="*/ 0 h 115"/>
                  <a:gd name="T42" fmla="*/ 0 w 86"/>
                  <a:gd name="T43" fmla="*/ 0 h 115"/>
                  <a:gd name="T44" fmla="*/ 0 w 86"/>
                  <a:gd name="T45" fmla="*/ 0 h 115"/>
                  <a:gd name="T46" fmla="*/ 0 w 86"/>
                  <a:gd name="T47" fmla="*/ 0 h 115"/>
                  <a:gd name="T48" fmla="*/ 0 w 86"/>
                  <a:gd name="T49" fmla="*/ 0 h 115"/>
                  <a:gd name="T50" fmla="*/ 0 w 86"/>
                  <a:gd name="T51" fmla="*/ 0 h 115"/>
                  <a:gd name="T52" fmla="*/ 0 w 86"/>
                  <a:gd name="T53" fmla="*/ 0 h 115"/>
                  <a:gd name="T54" fmla="*/ 0 w 86"/>
                  <a:gd name="T55" fmla="*/ 0 h 115"/>
                  <a:gd name="T56" fmla="*/ 0 w 86"/>
                  <a:gd name="T57" fmla="*/ 0 h 115"/>
                  <a:gd name="T58" fmla="*/ 0 w 86"/>
                  <a:gd name="T59" fmla="*/ 0 h 115"/>
                  <a:gd name="T60" fmla="*/ 0 w 86"/>
                  <a:gd name="T61" fmla="*/ 0 h 115"/>
                  <a:gd name="T62" fmla="*/ 0 w 86"/>
                  <a:gd name="T63" fmla="*/ 0 h 115"/>
                  <a:gd name="T64" fmla="*/ 0 w 86"/>
                  <a:gd name="T65" fmla="*/ 0 h 115"/>
                  <a:gd name="T66" fmla="*/ 0 w 86"/>
                  <a:gd name="T67" fmla="*/ 0 h 115"/>
                  <a:gd name="T68" fmla="*/ 0 w 86"/>
                  <a:gd name="T69" fmla="*/ 0 h 115"/>
                  <a:gd name="T70" fmla="*/ 0 w 86"/>
                  <a:gd name="T71" fmla="*/ 0 h 115"/>
                  <a:gd name="T72" fmla="*/ 0 w 86"/>
                  <a:gd name="T73" fmla="*/ 0 h 115"/>
                  <a:gd name="T74" fmla="*/ 0 w 86"/>
                  <a:gd name="T75" fmla="*/ 0 h 115"/>
                  <a:gd name="T76" fmla="*/ 0 w 86"/>
                  <a:gd name="T77" fmla="*/ 0 h 11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6" h="115">
                    <a:moveTo>
                      <a:pt x="83" y="21"/>
                    </a:moveTo>
                    <a:lnTo>
                      <a:pt x="85" y="34"/>
                    </a:lnTo>
                    <a:lnTo>
                      <a:pt x="86" y="45"/>
                    </a:lnTo>
                    <a:lnTo>
                      <a:pt x="83" y="56"/>
                    </a:lnTo>
                    <a:lnTo>
                      <a:pt x="81" y="66"/>
                    </a:lnTo>
                    <a:lnTo>
                      <a:pt x="77" y="76"/>
                    </a:lnTo>
                    <a:lnTo>
                      <a:pt x="72" y="85"/>
                    </a:lnTo>
                    <a:lnTo>
                      <a:pt x="66" y="92"/>
                    </a:lnTo>
                    <a:lnTo>
                      <a:pt x="60" y="99"/>
                    </a:lnTo>
                    <a:lnTo>
                      <a:pt x="53" y="104"/>
                    </a:lnTo>
                    <a:lnTo>
                      <a:pt x="46" y="109"/>
                    </a:lnTo>
                    <a:lnTo>
                      <a:pt x="38" y="113"/>
                    </a:lnTo>
                    <a:lnTo>
                      <a:pt x="31" y="114"/>
                    </a:lnTo>
                    <a:lnTo>
                      <a:pt x="23" y="115"/>
                    </a:lnTo>
                    <a:lnTo>
                      <a:pt x="17" y="114"/>
                    </a:lnTo>
                    <a:lnTo>
                      <a:pt x="10" y="112"/>
                    </a:lnTo>
                    <a:lnTo>
                      <a:pt x="5" y="107"/>
                    </a:lnTo>
                    <a:lnTo>
                      <a:pt x="3" y="104"/>
                    </a:lnTo>
                    <a:lnTo>
                      <a:pt x="1" y="101"/>
                    </a:lnTo>
                    <a:lnTo>
                      <a:pt x="0" y="97"/>
                    </a:lnTo>
                    <a:lnTo>
                      <a:pt x="0" y="93"/>
                    </a:lnTo>
                    <a:lnTo>
                      <a:pt x="1" y="83"/>
                    </a:lnTo>
                    <a:lnTo>
                      <a:pt x="4" y="73"/>
                    </a:lnTo>
                    <a:lnTo>
                      <a:pt x="8" y="61"/>
                    </a:lnTo>
                    <a:lnTo>
                      <a:pt x="14" y="49"/>
                    </a:lnTo>
                    <a:lnTo>
                      <a:pt x="21" y="38"/>
                    </a:lnTo>
                    <a:lnTo>
                      <a:pt x="28" y="28"/>
                    </a:lnTo>
                    <a:lnTo>
                      <a:pt x="36" y="18"/>
                    </a:lnTo>
                    <a:lnTo>
                      <a:pt x="45" y="10"/>
                    </a:lnTo>
                    <a:lnTo>
                      <a:pt x="53" y="4"/>
                    </a:lnTo>
                    <a:lnTo>
                      <a:pt x="61" y="1"/>
                    </a:lnTo>
                    <a:lnTo>
                      <a:pt x="65" y="0"/>
                    </a:lnTo>
                    <a:lnTo>
                      <a:pt x="68" y="0"/>
                    </a:lnTo>
                    <a:lnTo>
                      <a:pt x="71" y="1"/>
                    </a:lnTo>
                    <a:lnTo>
                      <a:pt x="74" y="3"/>
                    </a:lnTo>
                    <a:lnTo>
                      <a:pt x="77" y="6"/>
                    </a:lnTo>
                    <a:lnTo>
                      <a:pt x="79" y="10"/>
                    </a:lnTo>
                    <a:lnTo>
                      <a:pt x="81" y="15"/>
                    </a:lnTo>
                    <a:lnTo>
                      <a:pt x="83" y="21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14" name="Freeform 509">
                <a:extLst>
                  <a:ext uri="{FF2B5EF4-FFF2-40B4-BE49-F238E27FC236}">
                    <a16:creationId xmlns:a16="http://schemas.microsoft.com/office/drawing/2014/main" id="{95F9558A-F6D1-4C87-9DEC-E8B341C79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1" y="1354"/>
                <a:ext cx="5" cy="6"/>
              </a:xfrm>
              <a:custGeom>
                <a:avLst/>
                <a:gdLst>
                  <a:gd name="T0" fmla="*/ 0 w 85"/>
                  <a:gd name="T1" fmla="*/ 0 h 115"/>
                  <a:gd name="T2" fmla="*/ 0 w 85"/>
                  <a:gd name="T3" fmla="*/ 0 h 115"/>
                  <a:gd name="T4" fmla="*/ 0 w 85"/>
                  <a:gd name="T5" fmla="*/ 0 h 115"/>
                  <a:gd name="T6" fmla="*/ 0 w 85"/>
                  <a:gd name="T7" fmla="*/ 0 h 115"/>
                  <a:gd name="T8" fmla="*/ 0 w 85"/>
                  <a:gd name="T9" fmla="*/ 0 h 115"/>
                  <a:gd name="T10" fmla="*/ 0 w 85"/>
                  <a:gd name="T11" fmla="*/ 0 h 115"/>
                  <a:gd name="T12" fmla="*/ 0 w 85"/>
                  <a:gd name="T13" fmla="*/ 0 h 115"/>
                  <a:gd name="T14" fmla="*/ 0 w 85"/>
                  <a:gd name="T15" fmla="*/ 0 h 115"/>
                  <a:gd name="T16" fmla="*/ 0 w 85"/>
                  <a:gd name="T17" fmla="*/ 0 h 115"/>
                  <a:gd name="T18" fmla="*/ 0 w 85"/>
                  <a:gd name="T19" fmla="*/ 0 h 115"/>
                  <a:gd name="T20" fmla="*/ 0 w 85"/>
                  <a:gd name="T21" fmla="*/ 0 h 115"/>
                  <a:gd name="T22" fmla="*/ 0 w 85"/>
                  <a:gd name="T23" fmla="*/ 0 h 115"/>
                  <a:gd name="T24" fmla="*/ 0 w 85"/>
                  <a:gd name="T25" fmla="*/ 0 h 115"/>
                  <a:gd name="T26" fmla="*/ 0 w 85"/>
                  <a:gd name="T27" fmla="*/ 0 h 115"/>
                  <a:gd name="T28" fmla="*/ 0 w 85"/>
                  <a:gd name="T29" fmla="*/ 0 h 115"/>
                  <a:gd name="T30" fmla="*/ 0 w 85"/>
                  <a:gd name="T31" fmla="*/ 0 h 115"/>
                  <a:gd name="T32" fmla="*/ 0 w 85"/>
                  <a:gd name="T33" fmla="*/ 0 h 115"/>
                  <a:gd name="T34" fmla="*/ 0 w 85"/>
                  <a:gd name="T35" fmla="*/ 0 h 115"/>
                  <a:gd name="T36" fmla="*/ 0 w 85"/>
                  <a:gd name="T37" fmla="*/ 0 h 115"/>
                  <a:gd name="T38" fmla="*/ 0 w 85"/>
                  <a:gd name="T39" fmla="*/ 0 h 115"/>
                  <a:gd name="T40" fmla="*/ 0 w 85"/>
                  <a:gd name="T41" fmla="*/ 0 h 115"/>
                  <a:gd name="T42" fmla="*/ 0 w 85"/>
                  <a:gd name="T43" fmla="*/ 0 h 115"/>
                  <a:gd name="T44" fmla="*/ 0 w 85"/>
                  <a:gd name="T45" fmla="*/ 0 h 115"/>
                  <a:gd name="T46" fmla="*/ 0 w 85"/>
                  <a:gd name="T47" fmla="*/ 0 h 115"/>
                  <a:gd name="T48" fmla="*/ 0 w 85"/>
                  <a:gd name="T49" fmla="*/ 0 h 115"/>
                  <a:gd name="T50" fmla="*/ 0 w 85"/>
                  <a:gd name="T51" fmla="*/ 0 h 115"/>
                  <a:gd name="T52" fmla="*/ 0 w 85"/>
                  <a:gd name="T53" fmla="*/ 0 h 115"/>
                  <a:gd name="T54" fmla="*/ 0 w 85"/>
                  <a:gd name="T55" fmla="*/ 0 h 115"/>
                  <a:gd name="T56" fmla="*/ 0 w 85"/>
                  <a:gd name="T57" fmla="*/ 0 h 115"/>
                  <a:gd name="T58" fmla="*/ 0 w 85"/>
                  <a:gd name="T59" fmla="*/ 0 h 115"/>
                  <a:gd name="T60" fmla="*/ 0 w 85"/>
                  <a:gd name="T61" fmla="*/ 0 h 115"/>
                  <a:gd name="T62" fmla="*/ 0 w 85"/>
                  <a:gd name="T63" fmla="*/ 0 h 115"/>
                  <a:gd name="T64" fmla="*/ 0 w 85"/>
                  <a:gd name="T65" fmla="*/ 0 h 115"/>
                  <a:gd name="T66" fmla="*/ 0 w 85"/>
                  <a:gd name="T67" fmla="*/ 0 h 115"/>
                  <a:gd name="T68" fmla="*/ 0 w 85"/>
                  <a:gd name="T69" fmla="*/ 0 h 115"/>
                  <a:gd name="T70" fmla="*/ 0 w 85"/>
                  <a:gd name="T71" fmla="*/ 0 h 115"/>
                  <a:gd name="T72" fmla="*/ 0 w 85"/>
                  <a:gd name="T73" fmla="*/ 0 h 115"/>
                  <a:gd name="T74" fmla="*/ 0 w 85"/>
                  <a:gd name="T75" fmla="*/ 0 h 115"/>
                  <a:gd name="T76" fmla="*/ 0 w 85"/>
                  <a:gd name="T77" fmla="*/ 0 h 11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5" h="115">
                    <a:moveTo>
                      <a:pt x="83" y="21"/>
                    </a:moveTo>
                    <a:lnTo>
                      <a:pt x="85" y="33"/>
                    </a:lnTo>
                    <a:lnTo>
                      <a:pt x="85" y="45"/>
                    </a:lnTo>
                    <a:lnTo>
                      <a:pt x="84" y="56"/>
                    </a:lnTo>
                    <a:lnTo>
                      <a:pt x="81" y="67"/>
                    </a:lnTo>
                    <a:lnTo>
                      <a:pt x="77" y="76"/>
                    </a:lnTo>
                    <a:lnTo>
                      <a:pt x="72" y="84"/>
                    </a:lnTo>
                    <a:lnTo>
                      <a:pt x="67" y="92"/>
                    </a:lnTo>
                    <a:lnTo>
                      <a:pt x="61" y="98"/>
                    </a:lnTo>
                    <a:lnTo>
                      <a:pt x="54" y="105"/>
                    </a:lnTo>
                    <a:lnTo>
                      <a:pt x="46" y="109"/>
                    </a:lnTo>
                    <a:lnTo>
                      <a:pt x="38" y="112"/>
                    </a:lnTo>
                    <a:lnTo>
                      <a:pt x="31" y="114"/>
                    </a:lnTo>
                    <a:lnTo>
                      <a:pt x="24" y="115"/>
                    </a:lnTo>
                    <a:lnTo>
                      <a:pt x="17" y="114"/>
                    </a:lnTo>
                    <a:lnTo>
                      <a:pt x="11" y="111"/>
                    </a:lnTo>
                    <a:lnTo>
                      <a:pt x="4" y="107"/>
                    </a:lnTo>
                    <a:lnTo>
                      <a:pt x="2" y="105"/>
                    </a:lnTo>
                    <a:lnTo>
                      <a:pt x="1" y="100"/>
                    </a:lnTo>
                    <a:lnTo>
                      <a:pt x="0" y="97"/>
                    </a:lnTo>
                    <a:lnTo>
                      <a:pt x="0" y="93"/>
                    </a:lnTo>
                    <a:lnTo>
                      <a:pt x="1" y="83"/>
                    </a:lnTo>
                    <a:lnTo>
                      <a:pt x="4" y="73"/>
                    </a:lnTo>
                    <a:lnTo>
                      <a:pt x="8" y="61"/>
                    </a:lnTo>
                    <a:lnTo>
                      <a:pt x="15" y="49"/>
                    </a:lnTo>
                    <a:lnTo>
                      <a:pt x="22" y="38"/>
                    </a:lnTo>
                    <a:lnTo>
                      <a:pt x="29" y="28"/>
                    </a:lnTo>
                    <a:lnTo>
                      <a:pt x="37" y="18"/>
                    </a:lnTo>
                    <a:lnTo>
                      <a:pt x="45" y="9"/>
                    </a:lnTo>
                    <a:lnTo>
                      <a:pt x="54" y="4"/>
                    </a:lnTo>
                    <a:lnTo>
                      <a:pt x="62" y="0"/>
                    </a:lnTo>
                    <a:lnTo>
                      <a:pt x="65" y="0"/>
                    </a:lnTo>
                    <a:lnTo>
                      <a:pt x="69" y="0"/>
                    </a:lnTo>
                    <a:lnTo>
                      <a:pt x="72" y="1"/>
                    </a:lnTo>
                    <a:lnTo>
                      <a:pt x="75" y="3"/>
                    </a:lnTo>
                    <a:lnTo>
                      <a:pt x="78" y="6"/>
                    </a:lnTo>
                    <a:lnTo>
                      <a:pt x="80" y="10"/>
                    </a:lnTo>
                    <a:lnTo>
                      <a:pt x="82" y="14"/>
                    </a:lnTo>
                    <a:lnTo>
                      <a:pt x="83" y="21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15" name="Freeform 510">
                <a:extLst>
                  <a:ext uri="{FF2B5EF4-FFF2-40B4-BE49-F238E27FC236}">
                    <a16:creationId xmlns:a16="http://schemas.microsoft.com/office/drawing/2014/main" id="{461D7FE5-06C7-4D78-BE9F-2957139F2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5" y="1348"/>
                <a:ext cx="6" cy="8"/>
              </a:xfrm>
              <a:custGeom>
                <a:avLst/>
                <a:gdLst>
                  <a:gd name="T0" fmla="*/ 0 w 107"/>
                  <a:gd name="T1" fmla="*/ 0 h 144"/>
                  <a:gd name="T2" fmla="*/ 0 w 107"/>
                  <a:gd name="T3" fmla="*/ 0 h 144"/>
                  <a:gd name="T4" fmla="*/ 0 w 107"/>
                  <a:gd name="T5" fmla="*/ 0 h 144"/>
                  <a:gd name="T6" fmla="*/ 0 w 107"/>
                  <a:gd name="T7" fmla="*/ 0 h 144"/>
                  <a:gd name="T8" fmla="*/ 0 w 107"/>
                  <a:gd name="T9" fmla="*/ 0 h 144"/>
                  <a:gd name="T10" fmla="*/ 0 w 107"/>
                  <a:gd name="T11" fmla="*/ 0 h 144"/>
                  <a:gd name="T12" fmla="*/ 0 w 107"/>
                  <a:gd name="T13" fmla="*/ 0 h 144"/>
                  <a:gd name="T14" fmla="*/ 0 w 107"/>
                  <a:gd name="T15" fmla="*/ 0 h 144"/>
                  <a:gd name="T16" fmla="*/ 0 w 107"/>
                  <a:gd name="T17" fmla="*/ 0 h 144"/>
                  <a:gd name="T18" fmla="*/ 0 w 107"/>
                  <a:gd name="T19" fmla="*/ 0 h 144"/>
                  <a:gd name="T20" fmla="*/ 0 w 107"/>
                  <a:gd name="T21" fmla="*/ 0 h 144"/>
                  <a:gd name="T22" fmla="*/ 0 w 107"/>
                  <a:gd name="T23" fmla="*/ 0 h 144"/>
                  <a:gd name="T24" fmla="*/ 0 w 107"/>
                  <a:gd name="T25" fmla="*/ 0 h 144"/>
                  <a:gd name="T26" fmla="*/ 0 w 107"/>
                  <a:gd name="T27" fmla="*/ 0 h 144"/>
                  <a:gd name="T28" fmla="*/ 0 w 107"/>
                  <a:gd name="T29" fmla="*/ 0 h 144"/>
                  <a:gd name="T30" fmla="*/ 0 w 107"/>
                  <a:gd name="T31" fmla="*/ 0 h 144"/>
                  <a:gd name="T32" fmla="*/ 0 w 107"/>
                  <a:gd name="T33" fmla="*/ 0 h 144"/>
                  <a:gd name="T34" fmla="*/ 0 w 107"/>
                  <a:gd name="T35" fmla="*/ 0 h 144"/>
                  <a:gd name="T36" fmla="*/ 0 w 107"/>
                  <a:gd name="T37" fmla="*/ 0 h 144"/>
                  <a:gd name="T38" fmla="*/ 0 w 107"/>
                  <a:gd name="T39" fmla="*/ 0 h 144"/>
                  <a:gd name="T40" fmla="*/ 0 w 107"/>
                  <a:gd name="T41" fmla="*/ 0 h 144"/>
                  <a:gd name="T42" fmla="*/ 0 w 107"/>
                  <a:gd name="T43" fmla="*/ 0 h 144"/>
                  <a:gd name="T44" fmla="*/ 0 w 107"/>
                  <a:gd name="T45" fmla="*/ 0 h 144"/>
                  <a:gd name="T46" fmla="*/ 0 w 107"/>
                  <a:gd name="T47" fmla="*/ 0 h 144"/>
                  <a:gd name="T48" fmla="*/ 0 w 107"/>
                  <a:gd name="T49" fmla="*/ 0 h 144"/>
                  <a:gd name="T50" fmla="*/ 0 w 107"/>
                  <a:gd name="T51" fmla="*/ 0 h 144"/>
                  <a:gd name="T52" fmla="*/ 0 w 107"/>
                  <a:gd name="T53" fmla="*/ 0 h 144"/>
                  <a:gd name="T54" fmla="*/ 0 w 107"/>
                  <a:gd name="T55" fmla="*/ 0 h 144"/>
                  <a:gd name="T56" fmla="*/ 0 w 107"/>
                  <a:gd name="T57" fmla="*/ 0 h 144"/>
                  <a:gd name="T58" fmla="*/ 0 w 107"/>
                  <a:gd name="T59" fmla="*/ 0 h 144"/>
                  <a:gd name="T60" fmla="*/ 0 w 107"/>
                  <a:gd name="T61" fmla="*/ 0 h 144"/>
                  <a:gd name="T62" fmla="*/ 0 w 107"/>
                  <a:gd name="T63" fmla="*/ 0 h 144"/>
                  <a:gd name="T64" fmla="*/ 0 w 107"/>
                  <a:gd name="T65" fmla="*/ 0 h 144"/>
                  <a:gd name="T66" fmla="*/ 0 w 107"/>
                  <a:gd name="T67" fmla="*/ 0 h 144"/>
                  <a:gd name="T68" fmla="*/ 0 w 107"/>
                  <a:gd name="T69" fmla="*/ 0 h 144"/>
                  <a:gd name="T70" fmla="*/ 0 w 107"/>
                  <a:gd name="T71" fmla="*/ 0 h 144"/>
                  <a:gd name="T72" fmla="*/ 0 w 107"/>
                  <a:gd name="T73" fmla="*/ 0 h 144"/>
                  <a:gd name="T74" fmla="*/ 0 w 107"/>
                  <a:gd name="T75" fmla="*/ 0 h 144"/>
                  <a:gd name="T76" fmla="*/ 0 w 107"/>
                  <a:gd name="T77" fmla="*/ 0 h 144"/>
                  <a:gd name="T78" fmla="*/ 0 w 107"/>
                  <a:gd name="T79" fmla="*/ 0 h 144"/>
                  <a:gd name="T80" fmla="*/ 0 w 107"/>
                  <a:gd name="T81" fmla="*/ 0 h 144"/>
                  <a:gd name="T82" fmla="*/ 0 w 107"/>
                  <a:gd name="T83" fmla="*/ 0 h 144"/>
                  <a:gd name="T84" fmla="*/ 0 w 107"/>
                  <a:gd name="T85" fmla="*/ 0 h 144"/>
                  <a:gd name="T86" fmla="*/ 0 w 107"/>
                  <a:gd name="T87" fmla="*/ 0 h 144"/>
                  <a:gd name="T88" fmla="*/ 0 w 107"/>
                  <a:gd name="T89" fmla="*/ 0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07" h="144">
                    <a:moveTo>
                      <a:pt x="102" y="15"/>
                    </a:moveTo>
                    <a:lnTo>
                      <a:pt x="104" y="19"/>
                    </a:lnTo>
                    <a:lnTo>
                      <a:pt x="106" y="24"/>
                    </a:lnTo>
                    <a:lnTo>
                      <a:pt x="106" y="29"/>
                    </a:lnTo>
                    <a:lnTo>
                      <a:pt x="107" y="34"/>
                    </a:lnTo>
                    <a:lnTo>
                      <a:pt x="105" y="46"/>
                    </a:lnTo>
                    <a:lnTo>
                      <a:pt x="102" y="57"/>
                    </a:lnTo>
                    <a:lnTo>
                      <a:pt x="97" y="69"/>
                    </a:lnTo>
                    <a:lnTo>
                      <a:pt x="91" y="81"/>
                    </a:lnTo>
                    <a:lnTo>
                      <a:pt x="83" y="94"/>
                    </a:lnTo>
                    <a:lnTo>
                      <a:pt x="74" y="105"/>
                    </a:lnTo>
                    <a:lnTo>
                      <a:pt x="64" y="115"/>
                    </a:lnTo>
                    <a:lnTo>
                      <a:pt x="55" y="124"/>
                    </a:lnTo>
                    <a:lnTo>
                      <a:pt x="45" y="132"/>
                    </a:lnTo>
                    <a:lnTo>
                      <a:pt x="36" y="138"/>
                    </a:lnTo>
                    <a:lnTo>
                      <a:pt x="27" y="142"/>
                    </a:lnTo>
                    <a:lnTo>
                      <a:pt x="18" y="144"/>
                    </a:lnTo>
                    <a:lnTo>
                      <a:pt x="14" y="144"/>
                    </a:lnTo>
                    <a:lnTo>
                      <a:pt x="10" y="143"/>
                    </a:lnTo>
                    <a:lnTo>
                      <a:pt x="7" y="141"/>
                    </a:lnTo>
                    <a:lnTo>
                      <a:pt x="5" y="139"/>
                    </a:lnTo>
                    <a:lnTo>
                      <a:pt x="2" y="136"/>
                    </a:lnTo>
                    <a:lnTo>
                      <a:pt x="1" y="133"/>
                    </a:lnTo>
                    <a:lnTo>
                      <a:pt x="0" y="129"/>
                    </a:lnTo>
                    <a:lnTo>
                      <a:pt x="0" y="123"/>
                    </a:lnTo>
                    <a:lnTo>
                      <a:pt x="1" y="112"/>
                    </a:lnTo>
                    <a:lnTo>
                      <a:pt x="4" y="99"/>
                    </a:lnTo>
                    <a:lnTo>
                      <a:pt x="8" y="86"/>
                    </a:lnTo>
                    <a:lnTo>
                      <a:pt x="14" y="71"/>
                    </a:lnTo>
                    <a:lnTo>
                      <a:pt x="21" y="57"/>
                    </a:lnTo>
                    <a:lnTo>
                      <a:pt x="31" y="43"/>
                    </a:lnTo>
                    <a:lnTo>
                      <a:pt x="39" y="30"/>
                    </a:lnTo>
                    <a:lnTo>
                      <a:pt x="49" y="19"/>
                    </a:lnTo>
                    <a:lnTo>
                      <a:pt x="53" y="14"/>
                    </a:lnTo>
                    <a:lnTo>
                      <a:pt x="58" y="10"/>
                    </a:lnTo>
                    <a:lnTo>
                      <a:pt x="63" y="6"/>
                    </a:lnTo>
                    <a:lnTo>
                      <a:pt x="69" y="4"/>
                    </a:lnTo>
                    <a:lnTo>
                      <a:pt x="73" y="2"/>
                    </a:lnTo>
                    <a:lnTo>
                      <a:pt x="78" y="1"/>
                    </a:lnTo>
                    <a:lnTo>
                      <a:pt x="83" y="0"/>
                    </a:lnTo>
                    <a:lnTo>
                      <a:pt x="87" y="1"/>
                    </a:lnTo>
                    <a:lnTo>
                      <a:pt x="91" y="3"/>
                    </a:lnTo>
                    <a:lnTo>
                      <a:pt x="95" y="6"/>
                    </a:lnTo>
                    <a:lnTo>
                      <a:pt x="99" y="10"/>
                    </a:lnTo>
                    <a:lnTo>
                      <a:pt x="102" y="15"/>
                    </a:lnTo>
                    <a:close/>
                  </a:path>
                </a:pathLst>
              </a:custGeom>
              <a:solidFill>
                <a:srgbClr val="CDC9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16" name="Freeform 511">
                <a:extLst>
                  <a:ext uri="{FF2B5EF4-FFF2-40B4-BE49-F238E27FC236}">
                    <a16:creationId xmlns:a16="http://schemas.microsoft.com/office/drawing/2014/main" id="{2FA9F355-0936-482F-863A-BD5AB39139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91" y="1426"/>
                <a:ext cx="17" cy="105"/>
              </a:xfrm>
              <a:custGeom>
                <a:avLst/>
                <a:gdLst>
                  <a:gd name="T0" fmla="*/ 0 w 310"/>
                  <a:gd name="T1" fmla="*/ 0 h 1981"/>
                  <a:gd name="T2" fmla="*/ 0 w 310"/>
                  <a:gd name="T3" fmla="*/ 0 h 1981"/>
                  <a:gd name="T4" fmla="*/ 0 w 310"/>
                  <a:gd name="T5" fmla="*/ 0 h 1981"/>
                  <a:gd name="T6" fmla="*/ 0 w 310"/>
                  <a:gd name="T7" fmla="*/ 0 h 1981"/>
                  <a:gd name="T8" fmla="*/ 0 w 310"/>
                  <a:gd name="T9" fmla="*/ 0 h 1981"/>
                  <a:gd name="T10" fmla="*/ 0 w 310"/>
                  <a:gd name="T11" fmla="*/ 0 h 1981"/>
                  <a:gd name="T12" fmla="*/ 0 w 310"/>
                  <a:gd name="T13" fmla="*/ 1 h 1981"/>
                  <a:gd name="T14" fmla="*/ 0 w 310"/>
                  <a:gd name="T15" fmla="*/ 1 h 1981"/>
                  <a:gd name="T16" fmla="*/ 0 w 310"/>
                  <a:gd name="T17" fmla="*/ 1 h 1981"/>
                  <a:gd name="T18" fmla="*/ 0 w 310"/>
                  <a:gd name="T19" fmla="*/ 1 h 1981"/>
                  <a:gd name="T20" fmla="*/ 0 w 310"/>
                  <a:gd name="T21" fmla="*/ 1 h 1981"/>
                  <a:gd name="T22" fmla="*/ 0 w 310"/>
                  <a:gd name="T23" fmla="*/ 1 h 1981"/>
                  <a:gd name="T24" fmla="*/ 0 w 310"/>
                  <a:gd name="T25" fmla="*/ 1 h 1981"/>
                  <a:gd name="T26" fmla="*/ 0 w 310"/>
                  <a:gd name="T27" fmla="*/ 0 h 1981"/>
                  <a:gd name="T28" fmla="*/ 0 w 310"/>
                  <a:gd name="T29" fmla="*/ 0 h 1981"/>
                  <a:gd name="T30" fmla="*/ 0 w 310"/>
                  <a:gd name="T31" fmla="*/ 1 h 1981"/>
                  <a:gd name="T32" fmla="*/ 1 w 310"/>
                  <a:gd name="T33" fmla="*/ 1 h 1981"/>
                  <a:gd name="T34" fmla="*/ 1 w 310"/>
                  <a:gd name="T35" fmla="*/ 2 h 1981"/>
                  <a:gd name="T36" fmla="*/ 1 w 310"/>
                  <a:gd name="T37" fmla="*/ 2 h 1981"/>
                  <a:gd name="T38" fmla="*/ 1 w 310"/>
                  <a:gd name="T39" fmla="*/ 2 h 1981"/>
                  <a:gd name="T40" fmla="*/ 1 w 310"/>
                  <a:gd name="T41" fmla="*/ 2 h 1981"/>
                  <a:gd name="T42" fmla="*/ 0 w 310"/>
                  <a:gd name="T43" fmla="*/ 2 h 1981"/>
                  <a:gd name="T44" fmla="*/ 0 w 310"/>
                  <a:gd name="T45" fmla="*/ 1 h 1981"/>
                  <a:gd name="T46" fmla="*/ 0 w 310"/>
                  <a:gd name="T47" fmla="*/ 1 h 1981"/>
                  <a:gd name="T48" fmla="*/ 1 w 310"/>
                  <a:gd name="T49" fmla="*/ 2 h 1981"/>
                  <a:gd name="T50" fmla="*/ 1 w 310"/>
                  <a:gd name="T51" fmla="*/ 3 h 1981"/>
                  <a:gd name="T52" fmla="*/ 1 w 310"/>
                  <a:gd name="T53" fmla="*/ 3 h 1981"/>
                  <a:gd name="T54" fmla="*/ 1 w 310"/>
                  <a:gd name="T55" fmla="*/ 3 h 1981"/>
                  <a:gd name="T56" fmla="*/ 1 w 310"/>
                  <a:gd name="T57" fmla="*/ 3 h 1981"/>
                  <a:gd name="T58" fmla="*/ 1 w 310"/>
                  <a:gd name="T59" fmla="*/ 3 h 1981"/>
                  <a:gd name="T60" fmla="*/ 1 w 310"/>
                  <a:gd name="T61" fmla="*/ 2 h 1981"/>
                  <a:gd name="T62" fmla="*/ 1 w 310"/>
                  <a:gd name="T63" fmla="*/ 2 h 1981"/>
                  <a:gd name="T64" fmla="*/ 1 w 310"/>
                  <a:gd name="T65" fmla="*/ 3 h 1981"/>
                  <a:gd name="T66" fmla="*/ 1 w 310"/>
                  <a:gd name="T67" fmla="*/ 3 h 1981"/>
                  <a:gd name="T68" fmla="*/ 1 w 310"/>
                  <a:gd name="T69" fmla="*/ 3 h 1981"/>
                  <a:gd name="T70" fmla="*/ 1 w 310"/>
                  <a:gd name="T71" fmla="*/ 4 h 1981"/>
                  <a:gd name="T72" fmla="*/ 1 w 310"/>
                  <a:gd name="T73" fmla="*/ 3 h 1981"/>
                  <a:gd name="T74" fmla="*/ 1 w 310"/>
                  <a:gd name="T75" fmla="*/ 3 h 1981"/>
                  <a:gd name="T76" fmla="*/ 0 w 310"/>
                  <a:gd name="T77" fmla="*/ 4 h 1981"/>
                  <a:gd name="T78" fmla="*/ 0 w 310"/>
                  <a:gd name="T79" fmla="*/ 4 h 1981"/>
                  <a:gd name="T80" fmla="*/ 0 w 310"/>
                  <a:gd name="T81" fmla="*/ 4 h 1981"/>
                  <a:gd name="T82" fmla="*/ 0 w 310"/>
                  <a:gd name="T83" fmla="*/ 4 h 1981"/>
                  <a:gd name="T84" fmla="*/ 0 w 310"/>
                  <a:gd name="T85" fmla="*/ 4 h 1981"/>
                  <a:gd name="T86" fmla="*/ 0 w 310"/>
                  <a:gd name="T87" fmla="*/ 4 h 1981"/>
                  <a:gd name="T88" fmla="*/ 1 w 310"/>
                  <a:gd name="T89" fmla="*/ 4 h 1981"/>
                  <a:gd name="T90" fmla="*/ 0 w 310"/>
                  <a:gd name="T91" fmla="*/ 4 h 1981"/>
                  <a:gd name="T92" fmla="*/ 0 w 310"/>
                  <a:gd name="T93" fmla="*/ 4 h 1981"/>
                  <a:gd name="T94" fmla="*/ 1 w 310"/>
                  <a:gd name="T95" fmla="*/ 4 h 1981"/>
                  <a:gd name="T96" fmla="*/ 0 w 310"/>
                  <a:gd name="T97" fmla="*/ 4 h 1981"/>
                  <a:gd name="T98" fmla="*/ 0 w 310"/>
                  <a:gd name="T99" fmla="*/ 4 h 1981"/>
                  <a:gd name="T100" fmla="*/ 0 w 310"/>
                  <a:gd name="T101" fmla="*/ 4 h 1981"/>
                  <a:gd name="T102" fmla="*/ 1 w 310"/>
                  <a:gd name="T103" fmla="*/ 5 h 1981"/>
                  <a:gd name="T104" fmla="*/ 1 w 310"/>
                  <a:gd name="T105" fmla="*/ 5 h 1981"/>
                  <a:gd name="T106" fmla="*/ 1 w 310"/>
                  <a:gd name="T107" fmla="*/ 5 h 1981"/>
                  <a:gd name="T108" fmla="*/ 1 w 310"/>
                  <a:gd name="T109" fmla="*/ 5 h 1981"/>
                  <a:gd name="T110" fmla="*/ 1 w 310"/>
                  <a:gd name="T111" fmla="*/ 5 h 1981"/>
                  <a:gd name="T112" fmla="*/ 1 w 310"/>
                  <a:gd name="T113" fmla="*/ 5 h 1981"/>
                  <a:gd name="T114" fmla="*/ 1 w 310"/>
                  <a:gd name="T115" fmla="*/ 6 h 1981"/>
                  <a:gd name="T116" fmla="*/ 1 w 310"/>
                  <a:gd name="T117" fmla="*/ 6 h 1981"/>
                  <a:gd name="T118" fmla="*/ 1 w 310"/>
                  <a:gd name="T119" fmla="*/ 6 h 1981"/>
                  <a:gd name="T120" fmla="*/ 1 w 310"/>
                  <a:gd name="T121" fmla="*/ 6 h 1981"/>
                  <a:gd name="T122" fmla="*/ 1 w 310"/>
                  <a:gd name="T123" fmla="*/ 6 h 198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10" h="1981">
                    <a:moveTo>
                      <a:pt x="6" y="20"/>
                    </a:moveTo>
                    <a:lnTo>
                      <a:pt x="6" y="16"/>
                    </a:lnTo>
                    <a:lnTo>
                      <a:pt x="7" y="12"/>
                    </a:lnTo>
                    <a:lnTo>
                      <a:pt x="9" y="9"/>
                    </a:lnTo>
                    <a:lnTo>
                      <a:pt x="10" y="5"/>
                    </a:lnTo>
                    <a:lnTo>
                      <a:pt x="13" y="2"/>
                    </a:lnTo>
                    <a:lnTo>
                      <a:pt x="17" y="1"/>
                    </a:lnTo>
                    <a:lnTo>
                      <a:pt x="23" y="0"/>
                    </a:lnTo>
                    <a:lnTo>
                      <a:pt x="30" y="0"/>
                    </a:lnTo>
                    <a:lnTo>
                      <a:pt x="38" y="2"/>
                    </a:lnTo>
                    <a:lnTo>
                      <a:pt x="43" y="4"/>
                    </a:lnTo>
                    <a:lnTo>
                      <a:pt x="46" y="7"/>
                    </a:lnTo>
                    <a:lnTo>
                      <a:pt x="49" y="11"/>
                    </a:lnTo>
                    <a:lnTo>
                      <a:pt x="50" y="14"/>
                    </a:lnTo>
                    <a:lnTo>
                      <a:pt x="50" y="18"/>
                    </a:lnTo>
                    <a:lnTo>
                      <a:pt x="50" y="22"/>
                    </a:lnTo>
                    <a:lnTo>
                      <a:pt x="49" y="26"/>
                    </a:lnTo>
                    <a:lnTo>
                      <a:pt x="6" y="20"/>
                    </a:lnTo>
                    <a:close/>
                    <a:moveTo>
                      <a:pt x="49" y="26"/>
                    </a:moveTo>
                    <a:lnTo>
                      <a:pt x="48" y="38"/>
                    </a:lnTo>
                    <a:lnTo>
                      <a:pt x="45" y="72"/>
                    </a:lnTo>
                    <a:lnTo>
                      <a:pt x="44" y="94"/>
                    </a:lnTo>
                    <a:lnTo>
                      <a:pt x="43" y="121"/>
                    </a:lnTo>
                    <a:lnTo>
                      <a:pt x="43" y="150"/>
                    </a:lnTo>
                    <a:lnTo>
                      <a:pt x="44" y="180"/>
                    </a:lnTo>
                    <a:lnTo>
                      <a:pt x="46" y="211"/>
                    </a:lnTo>
                    <a:lnTo>
                      <a:pt x="50" y="243"/>
                    </a:lnTo>
                    <a:lnTo>
                      <a:pt x="53" y="259"/>
                    </a:lnTo>
                    <a:lnTo>
                      <a:pt x="56" y="275"/>
                    </a:lnTo>
                    <a:lnTo>
                      <a:pt x="59" y="290"/>
                    </a:lnTo>
                    <a:lnTo>
                      <a:pt x="63" y="305"/>
                    </a:lnTo>
                    <a:lnTo>
                      <a:pt x="68" y="320"/>
                    </a:lnTo>
                    <a:lnTo>
                      <a:pt x="73" y="333"/>
                    </a:lnTo>
                    <a:lnTo>
                      <a:pt x="80" y="347"/>
                    </a:lnTo>
                    <a:lnTo>
                      <a:pt x="87" y="360"/>
                    </a:lnTo>
                    <a:lnTo>
                      <a:pt x="95" y="372"/>
                    </a:lnTo>
                    <a:lnTo>
                      <a:pt x="103" y="382"/>
                    </a:lnTo>
                    <a:lnTo>
                      <a:pt x="112" y="392"/>
                    </a:lnTo>
                    <a:lnTo>
                      <a:pt x="123" y="401"/>
                    </a:lnTo>
                    <a:lnTo>
                      <a:pt x="95" y="435"/>
                    </a:lnTo>
                    <a:lnTo>
                      <a:pt x="83" y="425"/>
                    </a:lnTo>
                    <a:lnTo>
                      <a:pt x="72" y="414"/>
                    </a:lnTo>
                    <a:lnTo>
                      <a:pt x="62" y="400"/>
                    </a:lnTo>
                    <a:lnTo>
                      <a:pt x="53" y="387"/>
                    </a:lnTo>
                    <a:lnTo>
                      <a:pt x="45" y="373"/>
                    </a:lnTo>
                    <a:lnTo>
                      <a:pt x="38" y="358"/>
                    </a:lnTo>
                    <a:lnTo>
                      <a:pt x="31" y="342"/>
                    </a:lnTo>
                    <a:lnTo>
                      <a:pt x="25" y="326"/>
                    </a:lnTo>
                    <a:lnTo>
                      <a:pt x="20" y="309"/>
                    </a:lnTo>
                    <a:lnTo>
                      <a:pt x="16" y="292"/>
                    </a:lnTo>
                    <a:lnTo>
                      <a:pt x="12" y="276"/>
                    </a:lnTo>
                    <a:lnTo>
                      <a:pt x="9" y="258"/>
                    </a:lnTo>
                    <a:lnTo>
                      <a:pt x="4" y="222"/>
                    </a:lnTo>
                    <a:lnTo>
                      <a:pt x="1" y="189"/>
                    </a:lnTo>
                    <a:lnTo>
                      <a:pt x="0" y="155"/>
                    </a:lnTo>
                    <a:lnTo>
                      <a:pt x="0" y="124"/>
                    </a:lnTo>
                    <a:lnTo>
                      <a:pt x="0" y="95"/>
                    </a:lnTo>
                    <a:lnTo>
                      <a:pt x="1" y="70"/>
                    </a:lnTo>
                    <a:lnTo>
                      <a:pt x="4" y="33"/>
                    </a:lnTo>
                    <a:lnTo>
                      <a:pt x="6" y="20"/>
                    </a:lnTo>
                    <a:lnTo>
                      <a:pt x="49" y="26"/>
                    </a:lnTo>
                    <a:close/>
                    <a:moveTo>
                      <a:pt x="123" y="401"/>
                    </a:moveTo>
                    <a:lnTo>
                      <a:pt x="135" y="413"/>
                    </a:lnTo>
                    <a:lnTo>
                      <a:pt x="147" y="426"/>
                    </a:lnTo>
                    <a:lnTo>
                      <a:pt x="159" y="440"/>
                    </a:lnTo>
                    <a:lnTo>
                      <a:pt x="172" y="457"/>
                    </a:lnTo>
                    <a:lnTo>
                      <a:pt x="183" y="474"/>
                    </a:lnTo>
                    <a:lnTo>
                      <a:pt x="194" y="494"/>
                    </a:lnTo>
                    <a:lnTo>
                      <a:pt x="204" y="514"/>
                    </a:lnTo>
                    <a:lnTo>
                      <a:pt x="215" y="536"/>
                    </a:lnTo>
                    <a:lnTo>
                      <a:pt x="225" y="558"/>
                    </a:lnTo>
                    <a:lnTo>
                      <a:pt x="234" y="582"/>
                    </a:lnTo>
                    <a:lnTo>
                      <a:pt x="243" y="606"/>
                    </a:lnTo>
                    <a:lnTo>
                      <a:pt x="252" y="631"/>
                    </a:lnTo>
                    <a:lnTo>
                      <a:pt x="259" y="656"/>
                    </a:lnTo>
                    <a:lnTo>
                      <a:pt x="266" y="683"/>
                    </a:lnTo>
                    <a:lnTo>
                      <a:pt x="272" y="709"/>
                    </a:lnTo>
                    <a:lnTo>
                      <a:pt x="278" y="737"/>
                    </a:lnTo>
                    <a:lnTo>
                      <a:pt x="235" y="745"/>
                    </a:lnTo>
                    <a:lnTo>
                      <a:pt x="230" y="720"/>
                    </a:lnTo>
                    <a:lnTo>
                      <a:pt x="224" y="694"/>
                    </a:lnTo>
                    <a:lnTo>
                      <a:pt x="218" y="670"/>
                    </a:lnTo>
                    <a:lnTo>
                      <a:pt x="211" y="646"/>
                    </a:lnTo>
                    <a:lnTo>
                      <a:pt x="202" y="622"/>
                    </a:lnTo>
                    <a:lnTo>
                      <a:pt x="195" y="600"/>
                    </a:lnTo>
                    <a:lnTo>
                      <a:pt x="186" y="578"/>
                    </a:lnTo>
                    <a:lnTo>
                      <a:pt x="178" y="558"/>
                    </a:lnTo>
                    <a:lnTo>
                      <a:pt x="169" y="538"/>
                    </a:lnTo>
                    <a:lnTo>
                      <a:pt x="158" y="519"/>
                    </a:lnTo>
                    <a:lnTo>
                      <a:pt x="149" y="502"/>
                    </a:lnTo>
                    <a:lnTo>
                      <a:pt x="139" y="485"/>
                    </a:lnTo>
                    <a:lnTo>
                      <a:pt x="128" y="471"/>
                    </a:lnTo>
                    <a:lnTo>
                      <a:pt x="117" y="458"/>
                    </a:lnTo>
                    <a:lnTo>
                      <a:pt x="106" y="445"/>
                    </a:lnTo>
                    <a:lnTo>
                      <a:pt x="95" y="435"/>
                    </a:lnTo>
                    <a:lnTo>
                      <a:pt x="123" y="401"/>
                    </a:lnTo>
                    <a:close/>
                    <a:moveTo>
                      <a:pt x="278" y="737"/>
                    </a:moveTo>
                    <a:lnTo>
                      <a:pt x="282" y="762"/>
                    </a:lnTo>
                    <a:lnTo>
                      <a:pt x="286" y="787"/>
                    </a:lnTo>
                    <a:lnTo>
                      <a:pt x="289" y="813"/>
                    </a:lnTo>
                    <a:lnTo>
                      <a:pt x="293" y="838"/>
                    </a:lnTo>
                    <a:lnTo>
                      <a:pt x="295" y="863"/>
                    </a:lnTo>
                    <a:lnTo>
                      <a:pt x="296" y="889"/>
                    </a:lnTo>
                    <a:lnTo>
                      <a:pt x="296" y="913"/>
                    </a:lnTo>
                    <a:lnTo>
                      <a:pt x="296" y="938"/>
                    </a:lnTo>
                    <a:lnTo>
                      <a:pt x="295" y="962"/>
                    </a:lnTo>
                    <a:lnTo>
                      <a:pt x="293" y="986"/>
                    </a:lnTo>
                    <a:lnTo>
                      <a:pt x="289" y="1009"/>
                    </a:lnTo>
                    <a:lnTo>
                      <a:pt x="286" y="1032"/>
                    </a:lnTo>
                    <a:lnTo>
                      <a:pt x="281" y="1053"/>
                    </a:lnTo>
                    <a:lnTo>
                      <a:pt x="276" y="1075"/>
                    </a:lnTo>
                    <a:lnTo>
                      <a:pt x="270" y="1095"/>
                    </a:lnTo>
                    <a:lnTo>
                      <a:pt x="262" y="1114"/>
                    </a:lnTo>
                    <a:lnTo>
                      <a:pt x="222" y="1097"/>
                    </a:lnTo>
                    <a:lnTo>
                      <a:pt x="229" y="1080"/>
                    </a:lnTo>
                    <a:lnTo>
                      <a:pt x="234" y="1060"/>
                    </a:lnTo>
                    <a:lnTo>
                      <a:pt x="239" y="1042"/>
                    </a:lnTo>
                    <a:lnTo>
                      <a:pt x="243" y="1022"/>
                    </a:lnTo>
                    <a:lnTo>
                      <a:pt x="247" y="1000"/>
                    </a:lnTo>
                    <a:lnTo>
                      <a:pt x="250" y="979"/>
                    </a:lnTo>
                    <a:lnTo>
                      <a:pt x="252" y="957"/>
                    </a:lnTo>
                    <a:lnTo>
                      <a:pt x="252" y="935"/>
                    </a:lnTo>
                    <a:lnTo>
                      <a:pt x="253" y="911"/>
                    </a:lnTo>
                    <a:lnTo>
                      <a:pt x="252" y="888"/>
                    </a:lnTo>
                    <a:lnTo>
                      <a:pt x="251" y="864"/>
                    </a:lnTo>
                    <a:lnTo>
                      <a:pt x="249" y="840"/>
                    </a:lnTo>
                    <a:lnTo>
                      <a:pt x="246" y="817"/>
                    </a:lnTo>
                    <a:lnTo>
                      <a:pt x="243" y="792"/>
                    </a:lnTo>
                    <a:lnTo>
                      <a:pt x="239" y="769"/>
                    </a:lnTo>
                    <a:lnTo>
                      <a:pt x="235" y="745"/>
                    </a:lnTo>
                    <a:lnTo>
                      <a:pt x="278" y="737"/>
                    </a:lnTo>
                    <a:close/>
                    <a:moveTo>
                      <a:pt x="222" y="1097"/>
                    </a:moveTo>
                    <a:lnTo>
                      <a:pt x="218" y="1107"/>
                    </a:lnTo>
                    <a:lnTo>
                      <a:pt x="222" y="1097"/>
                    </a:lnTo>
                    <a:lnTo>
                      <a:pt x="242" y="1105"/>
                    </a:lnTo>
                    <a:lnTo>
                      <a:pt x="222" y="1097"/>
                    </a:lnTo>
                    <a:close/>
                    <a:moveTo>
                      <a:pt x="263" y="1114"/>
                    </a:moveTo>
                    <a:lnTo>
                      <a:pt x="251" y="1142"/>
                    </a:lnTo>
                    <a:lnTo>
                      <a:pt x="238" y="1168"/>
                    </a:lnTo>
                    <a:lnTo>
                      <a:pt x="227" y="1189"/>
                    </a:lnTo>
                    <a:lnTo>
                      <a:pt x="217" y="1209"/>
                    </a:lnTo>
                    <a:lnTo>
                      <a:pt x="207" y="1226"/>
                    </a:lnTo>
                    <a:lnTo>
                      <a:pt x="196" y="1242"/>
                    </a:lnTo>
                    <a:lnTo>
                      <a:pt x="188" y="1256"/>
                    </a:lnTo>
                    <a:lnTo>
                      <a:pt x="180" y="1268"/>
                    </a:lnTo>
                    <a:lnTo>
                      <a:pt x="143" y="1244"/>
                    </a:lnTo>
                    <a:lnTo>
                      <a:pt x="159" y="1219"/>
                    </a:lnTo>
                    <a:lnTo>
                      <a:pt x="178" y="1188"/>
                    </a:lnTo>
                    <a:lnTo>
                      <a:pt x="188" y="1169"/>
                    </a:lnTo>
                    <a:lnTo>
                      <a:pt x="199" y="1148"/>
                    </a:lnTo>
                    <a:lnTo>
                      <a:pt x="211" y="1124"/>
                    </a:lnTo>
                    <a:lnTo>
                      <a:pt x="222" y="1097"/>
                    </a:lnTo>
                    <a:lnTo>
                      <a:pt x="263" y="1114"/>
                    </a:lnTo>
                    <a:close/>
                    <a:moveTo>
                      <a:pt x="180" y="1268"/>
                    </a:moveTo>
                    <a:lnTo>
                      <a:pt x="170" y="1283"/>
                    </a:lnTo>
                    <a:lnTo>
                      <a:pt x="161" y="1297"/>
                    </a:lnTo>
                    <a:lnTo>
                      <a:pt x="154" y="1311"/>
                    </a:lnTo>
                    <a:lnTo>
                      <a:pt x="149" y="1325"/>
                    </a:lnTo>
                    <a:lnTo>
                      <a:pt x="147" y="1335"/>
                    </a:lnTo>
                    <a:lnTo>
                      <a:pt x="146" y="1343"/>
                    </a:lnTo>
                    <a:lnTo>
                      <a:pt x="145" y="1353"/>
                    </a:lnTo>
                    <a:lnTo>
                      <a:pt x="144" y="1363"/>
                    </a:lnTo>
                    <a:lnTo>
                      <a:pt x="144" y="1388"/>
                    </a:lnTo>
                    <a:lnTo>
                      <a:pt x="147" y="1418"/>
                    </a:lnTo>
                    <a:lnTo>
                      <a:pt x="103" y="1423"/>
                    </a:lnTo>
                    <a:lnTo>
                      <a:pt x="102" y="1404"/>
                    </a:lnTo>
                    <a:lnTo>
                      <a:pt x="101" y="1387"/>
                    </a:lnTo>
                    <a:lnTo>
                      <a:pt x="100" y="1373"/>
                    </a:lnTo>
                    <a:lnTo>
                      <a:pt x="100" y="1358"/>
                    </a:lnTo>
                    <a:lnTo>
                      <a:pt x="101" y="1346"/>
                    </a:lnTo>
                    <a:lnTo>
                      <a:pt x="102" y="1334"/>
                    </a:lnTo>
                    <a:lnTo>
                      <a:pt x="104" y="1323"/>
                    </a:lnTo>
                    <a:lnTo>
                      <a:pt x="106" y="1313"/>
                    </a:lnTo>
                    <a:lnTo>
                      <a:pt x="109" y="1304"/>
                    </a:lnTo>
                    <a:lnTo>
                      <a:pt x="112" y="1296"/>
                    </a:lnTo>
                    <a:lnTo>
                      <a:pt x="116" y="1288"/>
                    </a:lnTo>
                    <a:lnTo>
                      <a:pt x="121" y="1278"/>
                    </a:lnTo>
                    <a:lnTo>
                      <a:pt x="131" y="1262"/>
                    </a:lnTo>
                    <a:lnTo>
                      <a:pt x="143" y="1244"/>
                    </a:lnTo>
                    <a:lnTo>
                      <a:pt x="180" y="1268"/>
                    </a:lnTo>
                    <a:close/>
                    <a:moveTo>
                      <a:pt x="103" y="1423"/>
                    </a:moveTo>
                    <a:lnTo>
                      <a:pt x="104" y="1425"/>
                    </a:lnTo>
                    <a:lnTo>
                      <a:pt x="103" y="1423"/>
                    </a:lnTo>
                    <a:lnTo>
                      <a:pt x="126" y="1421"/>
                    </a:lnTo>
                    <a:lnTo>
                      <a:pt x="103" y="1423"/>
                    </a:lnTo>
                    <a:close/>
                    <a:moveTo>
                      <a:pt x="147" y="1418"/>
                    </a:moveTo>
                    <a:lnTo>
                      <a:pt x="150" y="1435"/>
                    </a:lnTo>
                    <a:lnTo>
                      <a:pt x="154" y="1452"/>
                    </a:lnTo>
                    <a:lnTo>
                      <a:pt x="159" y="1471"/>
                    </a:lnTo>
                    <a:lnTo>
                      <a:pt x="167" y="1490"/>
                    </a:lnTo>
                    <a:lnTo>
                      <a:pt x="175" y="1510"/>
                    </a:lnTo>
                    <a:lnTo>
                      <a:pt x="183" y="1531"/>
                    </a:lnTo>
                    <a:lnTo>
                      <a:pt x="192" y="1552"/>
                    </a:lnTo>
                    <a:lnTo>
                      <a:pt x="202" y="1574"/>
                    </a:lnTo>
                    <a:lnTo>
                      <a:pt x="163" y="1593"/>
                    </a:lnTo>
                    <a:lnTo>
                      <a:pt x="152" y="1569"/>
                    </a:lnTo>
                    <a:lnTo>
                      <a:pt x="142" y="1547"/>
                    </a:lnTo>
                    <a:lnTo>
                      <a:pt x="133" y="1524"/>
                    </a:lnTo>
                    <a:lnTo>
                      <a:pt x="125" y="1503"/>
                    </a:lnTo>
                    <a:lnTo>
                      <a:pt x="117" y="1482"/>
                    </a:lnTo>
                    <a:lnTo>
                      <a:pt x="111" y="1462"/>
                    </a:lnTo>
                    <a:lnTo>
                      <a:pt x="106" y="1442"/>
                    </a:lnTo>
                    <a:lnTo>
                      <a:pt x="103" y="1423"/>
                    </a:lnTo>
                    <a:lnTo>
                      <a:pt x="147" y="1418"/>
                    </a:lnTo>
                    <a:close/>
                    <a:moveTo>
                      <a:pt x="202" y="1574"/>
                    </a:moveTo>
                    <a:lnTo>
                      <a:pt x="220" y="1613"/>
                    </a:lnTo>
                    <a:lnTo>
                      <a:pt x="237" y="1654"/>
                    </a:lnTo>
                    <a:lnTo>
                      <a:pt x="254" y="1697"/>
                    </a:lnTo>
                    <a:lnTo>
                      <a:pt x="270" y="1743"/>
                    </a:lnTo>
                    <a:lnTo>
                      <a:pt x="277" y="1768"/>
                    </a:lnTo>
                    <a:lnTo>
                      <a:pt x="284" y="1792"/>
                    </a:lnTo>
                    <a:lnTo>
                      <a:pt x="290" y="1818"/>
                    </a:lnTo>
                    <a:lnTo>
                      <a:pt x="296" y="1844"/>
                    </a:lnTo>
                    <a:lnTo>
                      <a:pt x="301" y="1871"/>
                    </a:lnTo>
                    <a:lnTo>
                      <a:pt x="305" y="1900"/>
                    </a:lnTo>
                    <a:lnTo>
                      <a:pt x="308" y="1928"/>
                    </a:lnTo>
                    <a:lnTo>
                      <a:pt x="310" y="1958"/>
                    </a:lnTo>
                    <a:lnTo>
                      <a:pt x="266" y="1960"/>
                    </a:lnTo>
                    <a:lnTo>
                      <a:pt x="264" y="1932"/>
                    </a:lnTo>
                    <a:lnTo>
                      <a:pt x="261" y="1905"/>
                    </a:lnTo>
                    <a:lnTo>
                      <a:pt x="257" y="1877"/>
                    </a:lnTo>
                    <a:lnTo>
                      <a:pt x="253" y="1851"/>
                    </a:lnTo>
                    <a:lnTo>
                      <a:pt x="247" y="1826"/>
                    </a:lnTo>
                    <a:lnTo>
                      <a:pt x="241" y="1801"/>
                    </a:lnTo>
                    <a:lnTo>
                      <a:pt x="234" y="1778"/>
                    </a:lnTo>
                    <a:lnTo>
                      <a:pt x="227" y="1754"/>
                    </a:lnTo>
                    <a:lnTo>
                      <a:pt x="212" y="1710"/>
                    </a:lnTo>
                    <a:lnTo>
                      <a:pt x="195" y="1668"/>
                    </a:lnTo>
                    <a:lnTo>
                      <a:pt x="179" y="1629"/>
                    </a:lnTo>
                    <a:lnTo>
                      <a:pt x="163" y="1593"/>
                    </a:lnTo>
                    <a:lnTo>
                      <a:pt x="202" y="1574"/>
                    </a:lnTo>
                    <a:close/>
                    <a:moveTo>
                      <a:pt x="310" y="1958"/>
                    </a:moveTo>
                    <a:lnTo>
                      <a:pt x="310" y="1962"/>
                    </a:lnTo>
                    <a:lnTo>
                      <a:pt x="310" y="1966"/>
                    </a:lnTo>
                    <a:lnTo>
                      <a:pt x="309" y="1970"/>
                    </a:lnTo>
                    <a:lnTo>
                      <a:pt x="308" y="1973"/>
                    </a:lnTo>
                    <a:lnTo>
                      <a:pt x="305" y="1976"/>
                    </a:lnTo>
                    <a:lnTo>
                      <a:pt x="301" y="1978"/>
                    </a:lnTo>
                    <a:lnTo>
                      <a:pt x="296" y="1980"/>
                    </a:lnTo>
                    <a:lnTo>
                      <a:pt x="288" y="1981"/>
                    </a:lnTo>
                    <a:lnTo>
                      <a:pt x="281" y="1981"/>
                    </a:lnTo>
                    <a:lnTo>
                      <a:pt x="276" y="1980"/>
                    </a:lnTo>
                    <a:lnTo>
                      <a:pt x="272" y="1978"/>
                    </a:lnTo>
                    <a:lnTo>
                      <a:pt x="269" y="1975"/>
                    </a:lnTo>
                    <a:lnTo>
                      <a:pt x="267" y="1972"/>
                    </a:lnTo>
                    <a:lnTo>
                      <a:pt x="266" y="1968"/>
                    </a:lnTo>
                    <a:lnTo>
                      <a:pt x="266" y="1964"/>
                    </a:lnTo>
                    <a:lnTo>
                      <a:pt x="266" y="1960"/>
                    </a:lnTo>
                    <a:lnTo>
                      <a:pt x="310" y="1958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17" name="Freeform 512">
                <a:extLst>
                  <a:ext uri="{FF2B5EF4-FFF2-40B4-BE49-F238E27FC236}">
                    <a16:creationId xmlns:a16="http://schemas.microsoft.com/office/drawing/2014/main" id="{C8A820D0-C145-4810-B3B6-5CE379D50B7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85" y="1423"/>
                <a:ext cx="21" cy="114"/>
              </a:xfrm>
              <a:custGeom>
                <a:avLst/>
                <a:gdLst>
                  <a:gd name="T0" fmla="*/ 0 w 394"/>
                  <a:gd name="T1" fmla="*/ 0 h 2170"/>
                  <a:gd name="T2" fmla="*/ 0 w 394"/>
                  <a:gd name="T3" fmla="*/ 0 h 2170"/>
                  <a:gd name="T4" fmla="*/ 1 w 394"/>
                  <a:gd name="T5" fmla="*/ 0 h 2170"/>
                  <a:gd name="T6" fmla="*/ 1 w 394"/>
                  <a:gd name="T7" fmla="*/ 0 h 2170"/>
                  <a:gd name="T8" fmla="*/ 1 w 394"/>
                  <a:gd name="T9" fmla="*/ 0 h 2170"/>
                  <a:gd name="T10" fmla="*/ 1 w 394"/>
                  <a:gd name="T11" fmla="*/ 1 h 2170"/>
                  <a:gd name="T12" fmla="*/ 1 w 394"/>
                  <a:gd name="T13" fmla="*/ 1 h 2170"/>
                  <a:gd name="T14" fmla="*/ 1 w 394"/>
                  <a:gd name="T15" fmla="*/ 1 h 2170"/>
                  <a:gd name="T16" fmla="*/ 1 w 394"/>
                  <a:gd name="T17" fmla="*/ 1 h 2170"/>
                  <a:gd name="T18" fmla="*/ 1 w 394"/>
                  <a:gd name="T19" fmla="*/ 0 h 2170"/>
                  <a:gd name="T20" fmla="*/ 0 w 394"/>
                  <a:gd name="T21" fmla="*/ 0 h 2170"/>
                  <a:gd name="T22" fmla="*/ 1 w 394"/>
                  <a:gd name="T23" fmla="*/ 1 h 2170"/>
                  <a:gd name="T24" fmla="*/ 1 w 394"/>
                  <a:gd name="T25" fmla="*/ 1 h 2170"/>
                  <a:gd name="T26" fmla="*/ 1 w 394"/>
                  <a:gd name="T27" fmla="*/ 1 h 2170"/>
                  <a:gd name="T28" fmla="*/ 0 w 394"/>
                  <a:gd name="T29" fmla="*/ 1 h 2170"/>
                  <a:gd name="T30" fmla="*/ 1 w 394"/>
                  <a:gd name="T31" fmla="*/ 1 h 2170"/>
                  <a:gd name="T32" fmla="*/ 1 w 394"/>
                  <a:gd name="T33" fmla="*/ 2 h 2170"/>
                  <a:gd name="T34" fmla="*/ 1 w 394"/>
                  <a:gd name="T35" fmla="*/ 2 h 2170"/>
                  <a:gd name="T36" fmla="*/ 0 w 394"/>
                  <a:gd name="T37" fmla="*/ 2 h 2170"/>
                  <a:gd name="T38" fmla="*/ 1 w 394"/>
                  <a:gd name="T39" fmla="*/ 2 h 2170"/>
                  <a:gd name="T40" fmla="*/ 1 w 394"/>
                  <a:gd name="T41" fmla="*/ 2 h 2170"/>
                  <a:gd name="T42" fmla="*/ 1 w 394"/>
                  <a:gd name="T43" fmla="*/ 2 h 2170"/>
                  <a:gd name="T44" fmla="*/ 1 w 394"/>
                  <a:gd name="T45" fmla="*/ 2 h 2170"/>
                  <a:gd name="T46" fmla="*/ 1 w 394"/>
                  <a:gd name="T47" fmla="*/ 3 h 2170"/>
                  <a:gd name="T48" fmla="*/ 1 w 394"/>
                  <a:gd name="T49" fmla="*/ 3 h 2170"/>
                  <a:gd name="T50" fmla="*/ 1 w 394"/>
                  <a:gd name="T51" fmla="*/ 3 h 2170"/>
                  <a:gd name="T52" fmla="*/ 1 w 394"/>
                  <a:gd name="T53" fmla="*/ 4 h 2170"/>
                  <a:gd name="T54" fmla="*/ 1 w 394"/>
                  <a:gd name="T55" fmla="*/ 3 h 2170"/>
                  <a:gd name="T56" fmla="*/ 1 w 394"/>
                  <a:gd name="T57" fmla="*/ 3 h 2170"/>
                  <a:gd name="T58" fmla="*/ 1 w 394"/>
                  <a:gd name="T59" fmla="*/ 3 h 2170"/>
                  <a:gd name="T60" fmla="*/ 1 w 394"/>
                  <a:gd name="T61" fmla="*/ 2 h 2170"/>
                  <a:gd name="T62" fmla="*/ 1 w 394"/>
                  <a:gd name="T63" fmla="*/ 4 h 2170"/>
                  <a:gd name="T64" fmla="*/ 1 w 394"/>
                  <a:gd name="T65" fmla="*/ 4 h 2170"/>
                  <a:gd name="T66" fmla="*/ 1 w 394"/>
                  <a:gd name="T67" fmla="*/ 4 h 2170"/>
                  <a:gd name="T68" fmla="*/ 1 w 394"/>
                  <a:gd name="T69" fmla="*/ 4 h 2170"/>
                  <a:gd name="T70" fmla="*/ 1 w 394"/>
                  <a:gd name="T71" fmla="*/ 4 h 2170"/>
                  <a:gd name="T72" fmla="*/ 1 w 394"/>
                  <a:gd name="T73" fmla="*/ 4 h 2170"/>
                  <a:gd name="T74" fmla="*/ 1 w 394"/>
                  <a:gd name="T75" fmla="*/ 4 h 2170"/>
                  <a:gd name="T76" fmla="*/ 1 w 394"/>
                  <a:gd name="T77" fmla="*/ 4 h 2170"/>
                  <a:gd name="T78" fmla="*/ 1 w 394"/>
                  <a:gd name="T79" fmla="*/ 5 h 2170"/>
                  <a:gd name="T80" fmla="*/ 1 w 394"/>
                  <a:gd name="T81" fmla="*/ 5 h 2170"/>
                  <a:gd name="T82" fmla="*/ 1 w 394"/>
                  <a:gd name="T83" fmla="*/ 5 h 2170"/>
                  <a:gd name="T84" fmla="*/ 1 w 394"/>
                  <a:gd name="T85" fmla="*/ 5 h 2170"/>
                  <a:gd name="T86" fmla="*/ 1 w 394"/>
                  <a:gd name="T87" fmla="*/ 5 h 2170"/>
                  <a:gd name="T88" fmla="*/ 1 w 394"/>
                  <a:gd name="T89" fmla="*/ 5 h 2170"/>
                  <a:gd name="T90" fmla="*/ 1 w 394"/>
                  <a:gd name="T91" fmla="*/ 5 h 2170"/>
                  <a:gd name="T92" fmla="*/ 0 w 394"/>
                  <a:gd name="T93" fmla="*/ 6 h 2170"/>
                  <a:gd name="T94" fmla="*/ 0 w 394"/>
                  <a:gd name="T95" fmla="*/ 5 h 2170"/>
                  <a:gd name="T96" fmla="*/ 0 w 394"/>
                  <a:gd name="T97" fmla="*/ 5 h 2170"/>
                  <a:gd name="T98" fmla="*/ 0 w 394"/>
                  <a:gd name="T99" fmla="*/ 6 h 2170"/>
                  <a:gd name="T100" fmla="*/ 0 w 394"/>
                  <a:gd name="T101" fmla="*/ 6 h 2170"/>
                  <a:gd name="T102" fmla="*/ 0 w 394"/>
                  <a:gd name="T103" fmla="*/ 6 h 2170"/>
                  <a:gd name="T104" fmla="*/ 0 w 394"/>
                  <a:gd name="T105" fmla="*/ 6 h 2170"/>
                  <a:gd name="T106" fmla="*/ 0 w 394"/>
                  <a:gd name="T107" fmla="*/ 6 h 2170"/>
                  <a:gd name="T108" fmla="*/ 0 w 394"/>
                  <a:gd name="T109" fmla="*/ 6 h 2170"/>
                  <a:gd name="T110" fmla="*/ 0 w 394"/>
                  <a:gd name="T111" fmla="*/ 6 h 217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94" h="2170">
                    <a:moveTo>
                      <a:pt x="161" y="36"/>
                    </a:moveTo>
                    <a:lnTo>
                      <a:pt x="159" y="33"/>
                    </a:lnTo>
                    <a:lnTo>
                      <a:pt x="156" y="30"/>
                    </a:lnTo>
                    <a:lnTo>
                      <a:pt x="154" y="26"/>
                    </a:lnTo>
                    <a:lnTo>
                      <a:pt x="154" y="22"/>
                    </a:lnTo>
                    <a:lnTo>
                      <a:pt x="155" y="18"/>
                    </a:lnTo>
                    <a:lnTo>
                      <a:pt x="158" y="14"/>
                    </a:lnTo>
                    <a:lnTo>
                      <a:pt x="161" y="10"/>
                    </a:lnTo>
                    <a:lnTo>
                      <a:pt x="167" y="6"/>
                    </a:lnTo>
                    <a:lnTo>
                      <a:pt x="173" y="2"/>
                    </a:lnTo>
                    <a:lnTo>
                      <a:pt x="178" y="0"/>
                    </a:lnTo>
                    <a:lnTo>
                      <a:pt x="182" y="0"/>
                    </a:lnTo>
                    <a:lnTo>
                      <a:pt x="186" y="1"/>
                    </a:lnTo>
                    <a:lnTo>
                      <a:pt x="189" y="3"/>
                    </a:lnTo>
                    <a:lnTo>
                      <a:pt x="192" y="5"/>
                    </a:lnTo>
                    <a:lnTo>
                      <a:pt x="194" y="8"/>
                    </a:lnTo>
                    <a:lnTo>
                      <a:pt x="197" y="12"/>
                    </a:lnTo>
                    <a:lnTo>
                      <a:pt x="161" y="36"/>
                    </a:lnTo>
                    <a:close/>
                    <a:moveTo>
                      <a:pt x="197" y="12"/>
                    </a:moveTo>
                    <a:lnTo>
                      <a:pt x="202" y="18"/>
                    </a:lnTo>
                    <a:lnTo>
                      <a:pt x="211" y="37"/>
                    </a:lnTo>
                    <a:lnTo>
                      <a:pt x="218" y="49"/>
                    </a:lnTo>
                    <a:lnTo>
                      <a:pt x="224" y="64"/>
                    </a:lnTo>
                    <a:lnTo>
                      <a:pt x="231" y="83"/>
                    </a:lnTo>
                    <a:lnTo>
                      <a:pt x="237" y="102"/>
                    </a:lnTo>
                    <a:lnTo>
                      <a:pt x="244" y="124"/>
                    </a:lnTo>
                    <a:lnTo>
                      <a:pt x="248" y="147"/>
                    </a:lnTo>
                    <a:lnTo>
                      <a:pt x="251" y="172"/>
                    </a:lnTo>
                    <a:lnTo>
                      <a:pt x="252" y="198"/>
                    </a:lnTo>
                    <a:lnTo>
                      <a:pt x="252" y="212"/>
                    </a:lnTo>
                    <a:lnTo>
                      <a:pt x="251" y="226"/>
                    </a:lnTo>
                    <a:lnTo>
                      <a:pt x="250" y="239"/>
                    </a:lnTo>
                    <a:lnTo>
                      <a:pt x="247" y="254"/>
                    </a:lnTo>
                    <a:lnTo>
                      <a:pt x="245" y="269"/>
                    </a:lnTo>
                    <a:lnTo>
                      <a:pt x="240" y="283"/>
                    </a:lnTo>
                    <a:lnTo>
                      <a:pt x="235" y="299"/>
                    </a:lnTo>
                    <a:lnTo>
                      <a:pt x="230" y="313"/>
                    </a:lnTo>
                    <a:lnTo>
                      <a:pt x="189" y="298"/>
                    </a:lnTo>
                    <a:lnTo>
                      <a:pt x="194" y="284"/>
                    </a:lnTo>
                    <a:lnTo>
                      <a:pt x="198" y="271"/>
                    </a:lnTo>
                    <a:lnTo>
                      <a:pt x="202" y="259"/>
                    </a:lnTo>
                    <a:lnTo>
                      <a:pt x="204" y="247"/>
                    </a:lnTo>
                    <a:lnTo>
                      <a:pt x="206" y="233"/>
                    </a:lnTo>
                    <a:lnTo>
                      <a:pt x="208" y="222"/>
                    </a:lnTo>
                    <a:lnTo>
                      <a:pt x="208" y="210"/>
                    </a:lnTo>
                    <a:lnTo>
                      <a:pt x="209" y="197"/>
                    </a:lnTo>
                    <a:lnTo>
                      <a:pt x="208" y="175"/>
                    </a:lnTo>
                    <a:lnTo>
                      <a:pt x="205" y="153"/>
                    </a:lnTo>
                    <a:lnTo>
                      <a:pt x="201" y="133"/>
                    </a:lnTo>
                    <a:lnTo>
                      <a:pt x="195" y="115"/>
                    </a:lnTo>
                    <a:lnTo>
                      <a:pt x="190" y="97"/>
                    </a:lnTo>
                    <a:lnTo>
                      <a:pt x="184" y="82"/>
                    </a:lnTo>
                    <a:lnTo>
                      <a:pt x="178" y="68"/>
                    </a:lnTo>
                    <a:lnTo>
                      <a:pt x="173" y="57"/>
                    </a:lnTo>
                    <a:lnTo>
                      <a:pt x="164" y="42"/>
                    </a:lnTo>
                    <a:lnTo>
                      <a:pt x="161" y="36"/>
                    </a:lnTo>
                    <a:lnTo>
                      <a:pt x="197" y="12"/>
                    </a:lnTo>
                    <a:close/>
                    <a:moveTo>
                      <a:pt x="189" y="298"/>
                    </a:moveTo>
                    <a:lnTo>
                      <a:pt x="189" y="298"/>
                    </a:lnTo>
                    <a:lnTo>
                      <a:pt x="210" y="305"/>
                    </a:lnTo>
                    <a:lnTo>
                      <a:pt x="189" y="298"/>
                    </a:lnTo>
                    <a:close/>
                    <a:moveTo>
                      <a:pt x="230" y="313"/>
                    </a:moveTo>
                    <a:lnTo>
                      <a:pt x="221" y="341"/>
                    </a:lnTo>
                    <a:lnTo>
                      <a:pt x="212" y="369"/>
                    </a:lnTo>
                    <a:lnTo>
                      <a:pt x="205" y="399"/>
                    </a:lnTo>
                    <a:lnTo>
                      <a:pt x="198" y="429"/>
                    </a:lnTo>
                    <a:lnTo>
                      <a:pt x="194" y="459"/>
                    </a:lnTo>
                    <a:lnTo>
                      <a:pt x="190" y="489"/>
                    </a:lnTo>
                    <a:lnTo>
                      <a:pt x="188" y="520"/>
                    </a:lnTo>
                    <a:lnTo>
                      <a:pt x="187" y="549"/>
                    </a:lnTo>
                    <a:lnTo>
                      <a:pt x="143" y="549"/>
                    </a:lnTo>
                    <a:lnTo>
                      <a:pt x="144" y="517"/>
                    </a:lnTo>
                    <a:lnTo>
                      <a:pt x="146" y="485"/>
                    </a:lnTo>
                    <a:lnTo>
                      <a:pt x="150" y="453"/>
                    </a:lnTo>
                    <a:lnTo>
                      <a:pt x="155" y="421"/>
                    </a:lnTo>
                    <a:lnTo>
                      <a:pt x="163" y="389"/>
                    </a:lnTo>
                    <a:lnTo>
                      <a:pt x="170" y="358"/>
                    </a:lnTo>
                    <a:lnTo>
                      <a:pt x="179" y="327"/>
                    </a:lnTo>
                    <a:lnTo>
                      <a:pt x="189" y="298"/>
                    </a:lnTo>
                    <a:lnTo>
                      <a:pt x="230" y="313"/>
                    </a:lnTo>
                    <a:close/>
                    <a:moveTo>
                      <a:pt x="187" y="549"/>
                    </a:moveTo>
                    <a:lnTo>
                      <a:pt x="187" y="578"/>
                    </a:lnTo>
                    <a:lnTo>
                      <a:pt x="188" y="606"/>
                    </a:lnTo>
                    <a:lnTo>
                      <a:pt x="191" y="632"/>
                    </a:lnTo>
                    <a:lnTo>
                      <a:pt x="194" y="659"/>
                    </a:lnTo>
                    <a:lnTo>
                      <a:pt x="199" y="685"/>
                    </a:lnTo>
                    <a:lnTo>
                      <a:pt x="206" y="708"/>
                    </a:lnTo>
                    <a:lnTo>
                      <a:pt x="214" y="731"/>
                    </a:lnTo>
                    <a:lnTo>
                      <a:pt x="222" y="752"/>
                    </a:lnTo>
                    <a:lnTo>
                      <a:pt x="183" y="770"/>
                    </a:lnTo>
                    <a:lnTo>
                      <a:pt x="173" y="747"/>
                    </a:lnTo>
                    <a:lnTo>
                      <a:pt x="165" y="721"/>
                    </a:lnTo>
                    <a:lnTo>
                      <a:pt x="158" y="696"/>
                    </a:lnTo>
                    <a:lnTo>
                      <a:pt x="151" y="668"/>
                    </a:lnTo>
                    <a:lnTo>
                      <a:pt x="147" y="639"/>
                    </a:lnTo>
                    <a:lnTo>
                      <a:pt x="144" y="610"/>
                    </a:lnTo>
                    <a:lnTo>
                      <a:pt x="143" y="580"/>
                    </a:lnTo>
                    <a:lnTo>
                      <a:pt x="143" y="549"/>
                    </a:lnTo>
                    <a:lnTo>
                      <a:pt x="187" y="549"/>
                    </a:lnTo>
                    <a:close/>
                    <a:moveTo>
                      <a:pt x="183" y="770"/>
                    </a:moveTo>
                    <a:lnTo>
                      <a:pt x="184" y="773"/>
                    </a:lnTo>
                    <a:lnTo>
                      <a:pt x="183" y="770"/>
                    </a:lnTo>
                    <a:lnTo>
                      <a:pt x="203" y="761"/>
                    </a:lnTo>
                    <a:lnTo>
                      <a:pt x="183" y="770"/>
                    </a:lnTo>
                    <a:close/>
                    <a:moveTo>
                      <a:pt x="222" y="751"/>
                    </a:moveTo>
                    <a:lnTo>
                      <a:pt x="229" y="765"/>
                    </a:lnTo>
                    <a:lnTo>
                      <a:pt x="236" y="780"/>
                    </a:lnTo>
                    <a:lnTo>
                      <a:pt x="245" y="794"/>
                    </a:lnTo>
                    <a:lnTo>
                      <a:pt x="253" y="809"/>
                    </a:lnTo>
                    <a:lnTo>
                      <a:pt x="215" y="830"/>
                    </a:lnTo>
                    <a:lnTo>
                      <a:pt x="206" y="813"/>
                    </a:lnTo>
                    <a:lnTo>
                      <a:pt x="197" y="798"/>
                    </a:lnTo>
                    <a:lnTo>
                      <a:pt x="189" y="784"/>
                    </a:lnTo>
                    <a:lnTo>
                      <a:pt x="183" y="770"/>
                    </a:lnTo>
                    <a:lnTo>
                      <a:pt x="222" y="751"/>
                    </a:lnTo>
                    <a:close/>
                    <a:moveTo>
                      <a:pt x="253" y="809"/>
                    </a:moveTo>
                    <a:lnTo>
                      <a:pt x="279" y="857"/>
                    </a:lnTo>
                    <a:lnTo>
                      <a:pt x="306" y="911"/>
                    </a:lnTo>
                    <a:lnTo>
                      <a:pt x="319" y="939"/>
                    </a:lnTo>
                    <a:lnTo>
                      <a:pt x="333" y="969"/>
                    </a:lnTo>
                    <a:lnTo>
                      <a:pt x="345" y="1000"/>
                    </a:lnTo>
                    <a:lnTo>
                      <a:pt x="357" y="1031"/>
                    </a:lnTo>
                    <a:lnTo>
                      <a:pt x="367" y="1064"/>
                    </a:lnTo>
                    <a:lnTo>
                      <a:pt x="377" y="1097"/>
                    </a:lnTo>
                    <a:lnTo>
                      <a:pt x="384" y="1132"/>
                    </a:lnTo>
                    <a:lnTo>
                      <a:pt x="389" y="1166"/>
                    </a:lnTo>
                    <a:lnTo>
                      <a:pt x="391" y="1184"/>
                    </a:lnTo>
                    <a:lnTo>
                      <a:pt x="393" y="1201"/>
                    </a:lnTo>
                    <a:lnTo>
                      <a:pt x="394" y="1220"/>
                    </a:lnTo>
                    <a:lnTo>
                      <a:pt x="394" y="1237"/>
                    </a:lnTo>
                    <a:lnTo>
                      <a:pt x="394" y="1256"/>
                    </a:lnTo>
                    <a:lnTo>
                      <a:pt x="393" y="1274"/>
                    </a:lnTo>
                    <a:lnTo>
                      <a:pt x="391" y="1292"/>
                    </a:lnTo>
                    <a:lnTo>
                      <a:pt x="389" y="1311"/>
                    </a:lnTo>
                    <a:lnTo>
                      <a:pt x="346" y="1304"/>
                    </a:lnTo>
                    <a:lnTo>
                      <a:pt x="348" y="1287"/>
                    </a:lnTo>
                    <a:lnTo>
                      <a:pt x="349" y="1270"/>
                    </a:lnTo>
                    <a:lnTo>
                      <a:pt x="350" y="1252"/>
                    </a:lnTo>
                    <a:lnTo>
                      <a:pt x="350" y="1236"/>
                    </a:lnTo>
                    <a:lnTo>
                      <a:pt x="350" y="1219"/>
                    </a:lnTo>
                    <a:lnTo>
                      <a:pt x="349" y="1202"/>
                    </a:lnTo>
                    <a:lnTo>
                      <a:pt x="348" y="1186"/>
                    </a:lnTo>
                    <a:lnTo>
                      <a:pt x="346" y="1170"/>
                    </a:lnTo>
                    <a:lnTo>
                      <a:pt x="340" y="1137"/>
                    </a:lnTo>
                    <a:lnTo>
                      <a:pt x="333" y="1104"/>
                    </a:lnTo>
                    <a:lnTo>
                      <a:pt x="324" y="1073"/>
                    </a:lnTo>
                    <a:lnTo>
                      <a:pt x="314" y="1043"/>
                    </a:lnTo>
                    <a:lnTo>
                      <a:pt x="303" y="1012"/>
                    </a:lnTo>
                    <a:lnTo>
                      <a:pt x="291" y="983"/>
                    </a:lnTo>
                    <a:lnTo>
                      <a:pt x="278" y="955"/>
                    </a:lnTo>
                    <a:lnTo>
                      <a:pt x="266" y="928"/>
                    </a:lnTo>
                    <a:lnTo>
                      <a:pt x="239" y="876"/>
                    </a:lnTo>
                    <a:lnTo>
                      <a:pt x="215" y="830"/>
                    </a:lnTo>
                    <a:lnTo>
                      <a:pt x="253" y="809"/>
                    </a:lnTo>
                    <a:close/>
                    <a:moveTo>
                      <a:pt x="389" y="1311"/>
                    </a:moveTo>
                    <a:lnTo>
                      <a:pt x="388" y="1318"/>
                    </a:lnTo>
                    <a:lnTo>
                      <a:pt x="389" y="1311"/>
                    </a:lnTo>
                    <a:lnTo>
                      <a:pt x="367" y="1307"/>
                    </a:lnTo>
                    <a:lnTo>
                      <a:pt x="389" y="1311"/>
                    </a:lnTo>
                    <a:close/>
                    <a:moveTo>
                      <a:pt x="389" y="1311"/>
                    </a:moveTo>
                    <a:lnTo>
                      <a:pt x="383" y="1350"/>
                    </a:lnTo>
                    <a:lnTo>
                      <a:pt x="377" y="1380"/>
                    </a:lnTo>
                    <a:lnTo>
                      <a:pt x="370" y="1405"/>
                    </a:lnTo>
                    <a:lnTo>
                      <a:pt x="365" y="1422"/>
                    </a:lnTo>
                    <a:lnTo>
                      <a:pt x="359" y="1437"/>
                    </a:lnTo>
                    <a:lnTo>
                      <a:pt x="354" y="1447"/>
                    </a:lnTo>
                    <a:lnTo>
                      <a:pt x="348" y="1456"/>
                    </a:lnTo>
                    <a:lnTo>
                      <a:pt x="341" y="1464"/>
                    </a:lnTo>
                    <a:lnTo>
                      <a:pt x="307" y="1437"/>
                    </a:lnTo>
                    <a:lnTo>
                      <a:pt x="312" y="1430"/>
                    </a:lnTo>
                    <a:lnTo>
                      <a:pt x="316" y="1423"/>
                    </a:lnTo>
                    <a:lnTo>
                      <a:pt x="321" y="1415"/>
                    </a:lnTo>
                    <a:lnTo>
                      <a:pt x="325" y="1404"/>
                    </a:lnTo>
                    <a:lnTo>
                      <a:pt x="331" y="1388"/>
                    </a:lnTo>
                    <a:lnTo>
                      <a:pt x="335" y="1367"/>
                    </a:lnTo>
                    <a:lnTo>
                      <a:pt x="340" y="1339"/>
                    </a:lnTo>
                    <a:lnTo>
                      <a:pt x="346" y="1304"/>
                    </a:lnTo>
                    <a:lnTo>
                      <a:pt x="389" y="1311"/>
                    </a:lnTo>
                    <a:close/>
                    <a:moveTo>
                      <a:pt x="341" y="1464"/>
                    </a:moveTo>
                    <a:lnTo>
                      <a:pt x="335" y="1472"/>
                    </a:lnTo>
                    <a:lnTo>
                      <a:pt x="328" y="1482"/>
                    </a:lnTo>
                    <a:lnTo>
                      <a:pt x="320" y="1494"/>
                    </a:lnTo>
                    <a:lnTo>
                      <a:pt x="312" y="1510"/>
                    </a:lnTo>
                    <a:lnTo>
                      <a:pt x="302" y="1533"/>
                    </a:lnTo>
                    <a:lnTo>
                      <a:pt x="291" y="1561"/>
                    </a:lnTo>
                    <a:lnTo>
                      <a:pt x="278" y="1598"/>
                    </a:lnTo>
                    <a:lnTo>
                      <a:pt x="264" y="1644"/>
                    </a:lnTo>
                    <a:lnTo>
                      <a:pt x="222" y="1632"/>
                    </a:lnTo>
                    <a:lnTo>
                      <a:pt x="237" y="1583"/>
                    </a:lnTo>
                    <a:lnTo>
                      <a:pt x="251" y="1544"/>
                    </a:lnTo>
                    <a:lnTo>
                      <a:pt x="263" y="1512"/>
                    </a:lnTo>
                    <a:lnTo>
                      <a:pt x="274" y="1489"/>
                    </a:lnTo>
                    <a:lnTo>
                      <a:pt x="283" y="1470"/>
                    </a:lnTo>
                    <a:lnTo>
                      <a:pt x="293" y="1456"/>
                    </a:lnTo>
                    <a:lnTo>
                      <a:pt x="300" y="1446"/>
                    </a:lnTo>
                    <a:lnTo>
                      <a:pt x="307" y="1437"/>
                    </a:lnTo>
                    <a:lnTo>
                      <a:pt x="341" y="1464"/>
                    </a:lnTo>
                    <a:close/>
                    <a:moveTo>
                      <a:pt x="222" y="1633"/>
                    </a:moveTo>
                    <a:lnTo>
                      <a:pt x="222" y="1632"/>
                    </a:lnTo>
                    <a:lnTo>
                      <a:pt x="244" y="1638"/>
                    </a:lnTo>
                    <a:lnTo>
                      <a:pt x="222" y="1633"/>
                    </a:lnTo>
                    <a:close/>
                    <a:moveTo>
                      <a:pt x="264" y="1644"/>
                    </a:moveTo>
                    <a:lnTo>
                      <a:pt x="257" y="1672"/>
                    </a:lnTo>
                    <a:lnTo>
                      <a:pt x="250" y="1698"/>
                    </a:lnTo>
                    <a:lnTo>
                      <a:pt x="244" y="1721"/>
                    </a:lnTo>
                    <a:lnTo>
                      <a:pt x="238" y="1743"/>
                    </a:lnTo>
                    <a:lnTo>
                      <a:pt x="234" y="1762"/>
                    </a:lnTo>
                    <a:lnTo>
                      <a:pt x="230" y="1779"/>
                    </a:lnTo>
                    <a:lnTo>
                      <a:pt x="226" y="1796"/>
                    </a:lnTo>
                    <a:lnTo>
                      <a:pt x="223" y="1810"/>
                    </a:lnTo>
                    <a:lnTo>
                      <a:pt x="180" y="1801"/>
                    </a:lnTo>
                    <a:lnTo>
                      <a:pt x="184" y="1787"/>
                    </a:lnTo>
                    <a:lnTo>
                      <a:pt x="187" y="1770"/>
                    </a:lnTo>
                    <a:lnTo>
                      <a:pt x="191" y="1753"/>
                    </a:lnTo>
                    <a:lnTo>
                      <a:pt x="196" y="1732"/>
                    </a:lnTo>
                    <a:lnTo>
                      <a:pt x="202" y="1711"/>
                    </a:lnTo>
                    <a:lnTo>
                      <a:pt x="208" y="1687"/>
                    </a:lnTo>
                    <a:lnTo>
                      <a:pt x="214" y="1662"/>
                    </a:lnTo>
                    <a:lnTo>
                      <a:pt x="222" y="1633"/>
                    </a:lnTo>
                    <a:lnTo>
                      <a:pt x="264" y="1644"/>
                    </a:lnTo>
                    <a:close/>
                    <a:moveTo>
                      <a:pt x="223" y="1810"/>
                    </a:moveTo>
                    <a:lnTo>
                      <a:pt x="216" y="1845"/>
                    </a:lnTo>
                    <a:lnTo>
                      <a:pt x="209" y="1874"/>
                    </a:lnTo>
                    <a:lnTo>
                      <a:pt x="205" y="1887"/>
                    </a:lnTo>
                    <a:lnTo>
                      <a:pt x="199" y="1900"/>
                    </a:lnTo>
                    <a:lnTo>
                      <a:pt x="193" y="1913"/>
                    </a:lnTo>
                    <a:lnTo>
                      <a:pt x="187" y="1928"/>
                    </a:lnTo>
                    <a:lnTo>
                      <a:pt x="179" y="1942"/>
                    </a:lnTo>
                    <a:lnTo>
                      <a:pt x="170" y="1959"/>
                    </a:lnTo>
                    <a:lnTo>
                      <a:pt x="160" y="1977"/>
                    </a:lnTo>
                    <a:lnTo>
                      <a:pt x="146" y="1996"/>
                    </a:lnTo>
                    <a:lnTo>
                      <a:pt x="115" y="2045"/>
                    </a:lnTo>
                    <a:lnTo>
                      <a:pt x="73" y="2107"/>
                    </a:lnTo>
                    <a:lnTo>
                      <a:pt x="37" y="2082"/>
                    </a:lnTo>
                    <a:lnTo>
                      <a:pt x="77" y="2023"/>
                    </a:lnTo>
                    <a:lnTo>
                      <a:pt x="107" y="1977"/>
                    </a:lnTo>
                    <a:lnTo>
                      <a:pt x="130" y="1940"/>
                    </a:lnTo>
                    <a:lnTo>
                      <a:pt x="146" y="1910"/>
                    </a:lnTo>
                    <a:lnTo>
                      <a:pt x="152" y="1897"/>
                    </a:lnTo>
                    <a:lnTo>
                      <a:pt x="159" y="1885"/>
                    </a:lnTo>
                    <a:lnTo>
                      <a:pt x="163" y="1872"/>
                    </a:lnTo>
                    <a:lnTo>
                      <a:pt x="167" y="1859"/>
                    </a:lnTo>
                    <a:lnTo>
                      <a:pt x="174" y="1833"/>
                    </a:lnTo>
                    <a:lnTo>
                      <a:pt x="180" y="1801"/>
                    </a:lnTo>
                    <a:lnTo>
                      <a:pt x="223" y="1810"/>
                    </a:lnTo>
                    <a:close/>
                    <a:moveTo>
                      <a:pt x="73" y="2107"/>
                    </a:moveTo>
                    <a:lnTo>
                      <a:pt x="73" y="2106"/>
                    </a:lnTo>
                    <a:lnTo>
                      <a:pt x="73" y="2107"/>
                    </a:lnTo>
                    <a:lnTo>
                      <a:pt x="54" y="2095"/>
                    </a:lnTo>
                    <a:lnTo>
                      <a:pt x="73" y="2107"/>
                    </a:lnTo>
                    <a:close/>
                    <a:moveTo>
                      <a:pt x="73" y="2107"/>
                    </a:moveTo>
                    <a:lnTo>
                      <a:pt x="63" y="2120"/>
                    </a:lnTo>
                    <a:lnTo>
                      <a:pt x="55" y="2133"/>
                    </a:lnTo>
                    <a:lnTo>
                      <a:pt x="17" y="2111"/>
                    </a:lnTo>
                    <a:lnTo>
                      <a:pt x="26" y="2097"/>
                    </a:lnTo>
                    <a:lnTo>
                      <a:pt x="37" y="2081"/>
                    </a:lnTo>
                    <a:lnTo>
                      <a:pt x="73" y="2107"/>
                    </a:lnTo>
                    <a:close/>
                    <a:moveTo>
                      <a:pt x="55" y="2133"/>
                    </a:moveTo>
                    <a:lnTo>
                      <a:pt x="49" y="2145"/>
                    </a:lnTo>
                    <a:lnTo>
                      <a:pt x="44" y="2155"/>
                    </a:lnTo>
                    <a:lnTo>
                      <a:pt x="4" y="2139"/>
                    </a:lnTo>
                    <a:lnTo>
                      <a:pt x="10" y="2124"/>
                    </a:lnTo>
                    <a:lnTo>
                      <a:pt x="17" y="2111"/>
                    </a:lnTo>
                    <a:lnTo>
                      <a:pt x="55" y="2133"/>
                    </a:lnTo>
                    <a:close/>
                    <a:moveTo>
                      <a:pt x="44" y="2155"/>
                    </a:moveTo>
                    <a:lnTo>
                      <a:pt x="42" y="2159"/>
                    </a:lnTo>
                    <a:lnTo>
                      <a:pt x="40" y="2162"/>
                    </a:lnTo>
                    <a:lnTo>
                      <a:pt x="38" y="2165"/>
                    </a:lnTo>
                    <a:lnTo>
                      <a:pt x="36" y="2168"/>
                    </a:lnTo>
                    <a:lnTo>
                      <a:pt x="32" y="2169"/>
                    </a:lnTo>
                    <a:lnTo>
                      <a:pt x="28" y="2170"/>
                    </a:lnTo>
                    <a:lnTo>
                      <a:pt x="21" y="2169"/>
                    </a:lnTo>
                    <a:lnTo>
                      <a:pt x="15" y="2167"/>
                    </a:lnTo>
                    <a:lnTo>
                      <a:pt x="8" y="2163"/>
                    </a:lnTo>
                    <a:lnTo>
                      <a:pt x="4" y="2160"/>
                    </a:lnTo>
                    <a:lnTo>
                      <a:pt x="1" y="2157"/>
                    </a:lnTo>
                    <a:lnTo>
                      <a:pt x="0" y="2153"/>
                    </a:lnTo>
                    <a:lnTo>
                      <a:pt x="0" y="2150"/>
                    </a:lnTo>
                    <a:lnTo>
                      <a:pt x="1" y="2146"/>
                    </a:lnTo>
                    <a:lnTo>
                      <a:pt x="2" y="2142"/>
                    </a:lnTo>
                    <a:lnTo>
                      <a:pt x="4" y="2139"/>
                    </a:lnTo>
                    <a:lnTo>
                      <a:pt x="44" y="2155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18" name="Freeform 513">
                <a:extLst>
                  <a:ext uri="{FF2B5EF4-FFF2-40B4-BE49-F238E27FC236}">
                    <a16:creationId xmlns:a16="http://schemas.microsoft.com/office/drawing/2014/main" id="{02AE6E49-6627-4C16-803F-CA21D62BF6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94" y="1466"/>
                <a:ext cx="7" cy="28"/>
              </a:xfrm>
              <a:custGeom>
                <a:avLst/>
                <a:gdLst>
                  <a:gd name="T0" fmla="*/ 0 w 127"/>
                  <a:gd name="T1" fmla="*/ 0 h 526"/>
                  <a:gd name="T2" fmla="*/ 0 w 127"/>
                  <a:gd name="T3" fmla="*/ 0 h 526"/>
                  <a:gd name="T4" fmla="*/ 0 w 127"/>
                  <a:gd name="T5" fmla="*/ 0 h 526"/>
                  <a:gd name="T6" fmla="*/ 0 w 127"/>
                  <a:gd name="T7" fmla="*/ 0 h 526"/>
                  <a:gd name="T8" fmla="*/ 0 w 127"/>
                  <a:gd name="T9" fmla="*/ 0 h 526"/>
                  <a:gd name="T10" fmla="*/ 0 w 127"/>
                  <a:gd name="T11" fmla="*/ 0 h 526"/>
                  <a:gd name="T12" fmla="*/ 0 w 127"/>
                  <a:gd name="T13" fmla="*/ 0 h 526"/>
                  <a:gd name="T14" fmla="*/ 0 w 127"/>
                  <a:gd name="T15" fmla="*/ 0 h 526"/>
                  <a:gd name="T16" fmla="*/ 0 w 127"/>
                  <a:gd name="T17" fmla="*/ 0 h 526"/>
                  <a:gd name="T18" fmla="*/ 0 w 127"/>
                  <a:gd name="T19" fmla="*/ 0 h 526"/>
                  <a:gd name="T20" fmla="*/ 0 w 127"/>
                  <a:gd name="T21" fmla="*/ 0 h 526"/>
                  <a:gd name="T22" fmla="*/ 0 w 127"/>
                  <a:gd name="T23" fmla="*/ 0 h 526"/>
                  <a:gd name="T24" fmla="*/ 0 w 127"/>
                  <a:gd name="T25" fmla="*/ 1 h 526"/>
                  <a:gd name="T26" fmla="*/ 0 w 127"/>
                  <a:gd name="T27" fmla="*/ 1 h 526"/>
                  <a:gd name="T28" fmla="*/ 0 w 127"/>
                  <a:gd name="T29" fmla="*/ 1 h 526"/>
                  <a:gd name="T30" fmla="*/ 0 w 127"/>
                  <a:gd name="T31" fmla="*/ 1 h 526"/>
                  <a:gd name="T32" fmla="*/ 0 w 127"/>
                  <a:gd name="T33" fmla="*/ 1 h 526"/>
                  <a:gd name="T34" fmla="*/ 0 w 127"/>
                  <a:gd name="T35" fmla="*/ 1 h 526"/>
                  <a:gd name="T36" fmla="*/ 0 w 127"/>
                  <a:gd name="T37" fmla="*/ 1 h 526"/>
                  <a:gd name="T38" fmla="*/ 0 w 127"/>
                  <a:gd name="T39" fmla="*/ 1 h 526"/>
                  <a:gd name="T40" fmla="*/ 0 w 127"/>
                  <a:gd name="T41" fmla="*/ 1 h 526"/>
                  <a:gd name="T42" fmla="*/ 0 w 127"/>
                  <a:gd name="T43" fmla="*/ 1 h 526"/>
                  <a:gd name="T44" fmla="*/ 0 w 127"/>
                  <a:gd name="T45" fmla="*/ 1 h 526"/>
                  <a:gd name="T46" fmla="*/ 0 w 127"/>
                  <a:gd name="T47" fmla="*/ 1 h 526"/>
                  <a:gd name="T48" fmla="*/ 0 w 127"/>
                  <a:gd name="T49" fmla="*/ 1 h 526"/>
                  <a:gd name="T50" fmla="*/ 0 w 127"/>
                  <a:gd name="T51" fmla="*/ 1 h 526"/>
                  <a:gd name="T52" fmla="*/ 0 w 127"/>
                  <a:gd name="T53" fmla="*/ 1 h 526"/>
                  <a:gd name="T54" fmla="*/ 0 w 127"/>
                  <a:gd name="T55" fmla="*/ 1 h 526"/>
                  <a:gd name="T56" fmla="*/ 0 w 127"/>
                  <a:gd name="T57" fmla="*/ 0 h 526"/>
                  <a:gd name="T58" fmla="*/ 0 w 127"/>
                  <a:gd name="T59" fmla="*/ 0 h 526"/>
                  <a:gd name="T60" fmla="*/ 0 w 127"/>
                  <a:gd name="T61" fmla="*/ 0 h 526"/>
                  <a:gd name="T62" fmla="*/ 0 w 127"/>
                  <a:gd name="T63" fmla="*/ 1 h 526"/>
                  <a:gd name="T64" fmla="*/ 0 w 127"/>
                  <a:gd name="T65" fmla="*/ 1 h 526"/>
                  <a:gd name="T66" fmla="*/ 0 w 127"/>
                  <a:gd name="T67" fmla="*/ 1 h 526"/>
                  <a:gd name="T68" fmla="*/ 0 w 127"/>
                  <a:gd name="T69" fmla="*/ 1 h 526"/>
                  <a:gd name="T70" fmla="*/ 0 w 127"/>
                  <a:gd name="T71" fmla="*/ 1 h 526"/>
                  <a:gd name="T72" fmla="*/ 0 w 127"/>
                  <a:gd name="T73" fmla="*/ 1 h 526"/>
                  <a:gd name="T74" fmla="*/ 0 w 127"/>
                  <a:gd name="T75" fmla="*/ 1 h 526"/>
                  <a:gd name="T76" fmla="*/ 0 w 127"/>
                  <a:gd name="T77" fmla="*/ 1 h 526"/>
                  <a:gd name="T78" fmla="*/ 0 w 127"/>
                  <a:gd name="T79" fmla="*/ 1 h 52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27" h="526">
                    <a:moveTo>
                      <a:pt x="25" y="17"/>
                    </a:moveTo>
                    <a:lnTo>
                      <a:pt x="26" y="14"/>
                    </a:lnTo>
                    <a:lnTo>
                      <a:pt x="28" y="10"/>
                    </a:lnTo>
                    <a:lnTo>
                      <a:pt x="29" y="7"/>
                    </a:lnTo>
                    <a:lnTo>
                      <a:pt x="32" y="4"/>
                    </a:lnTo>
                    <a:lnTo>
                      <a:pt x="35" y="1"/>
                    </a:lnTo>
                    <a:lnTo>
                      <a:pt x="39" y="0"/>
                    </a:lnTo>
                    <a:lnTo>
                      <a:pt x="45" y="0"/>
                    </a:lnTo>
                    <a:lnTo>
                      <a:pt x="51" y="3"/>
                    </a:lnTo>
                    <a:lnTo>
                      <a:pt x="58" y="5"/>
                    </a:lnTo>
                    <a:lnTo>
                      <a:pt x="64" y="8"/>
                    </a:lnTo>
                    <a:lnTo>
                      <a:pt x="67" y="11"/>
                    </a:lnTo>
                    <a:lnTo>
                      <a:pt x="69" y="14"/>
                    </a:lnTo>
                    <a:lnTo>
                      <a:pt x="69" y="18"/>
                    </a:lnTo>
                    <a:lnTo>
                      <a:pt x="69" y="21"/>
                    </a:lnTo>
                    <a:lnTo>
                      <a:pt x="68" y="25"/>
                    </a:lnTo>
                    <a:lnTo>
                      <a:pt x="67" y="29"/>
                    </a:lnTo>
                    <a:lnTo>
                      <a:pt x="25" y="17"/>
                    </a:lnTo>
                    <a:close/>
                    <a:moveTo>
                      <a:pt x="67" y="29"/>
                    </a:moveTo>
                    <a:lnTo>
                      <a:pt x="64" y="41"/>
                    </a:lnTo>
                    <a:lnTo>
                      <a:pt x="56" y="75"/>
                    </a:lnTo>
                    <a:lnTo>
                      <a:pt x="52" y="99"/>
                    </a:lnTo>
                    <a:lnTo>
                      <a:pt x="49" y="125"/>
                    </a:lnTo>
                    <a:lnTo>
                      <a:pt x="46" y="156"/>
                    </a:lnTo>
                    <a:lnTo>
                      <a:pt x="44" y="189"/>
                    </a:lnTo>
                    <a:lnTo>
                      <a:pt x="44" y="225"/>
                    </a:lnTo>
                    <a:lnTo>
                      <a:pt x="45" y="261"/>
                    </a:lnTo>
                    <a:lnTo>
                      <a:pt x="47" y="280"/>
                    </a:lnTo>
                    <a:lnTo>
                      <a:pt x="49" y="299"/>
                    </a:lnTo>
                    <a:lnTo>
                      <a:pt x="53" y="319"/>
                    </a:lnTo>
                    <a:lnTo>
                      <a:pt x="56" y="338"/>
                    </a:lnTo>
                    <a:lnTo>
                      <a:pt x="62" y="358"/>
                    </a:lnTo>
                    <a:lnTo>
                      <a:pt x="67" y="377"/>
                    </a:lnTo>
                    <a:lnTo>
                      <a:pt x="73" y="396"/>
                    </a:lnTo>
                    <a:lnTo>
                      <a:pt x="81" y="416"/>
                    </a:lnTo>
                    <a:lnTo>
                      <a:pt x="89" y="435"/>
                    </a:lnTo>
                    <a:lnTo>
                      <a:pt x="98" y="454"/>
                    </a:lnTo>
                    <a:lnTo>
                      <a:pt x="110" y="472"/>
                    </a:lnTo>
                    <a:lnTo>
                      <a:pt x="121" y="490"/>
                    </a:lnTo>
                    <a:lnTo>
                      <a:pt x="85" y="515"/>
                    </a:lnTo>
                    <a:lnTo>
                      <a:pt x="72" y="496"/>
                    </a:lnTo>
                    <a:lnTo>
                      <a:pt x="61" y="475"/>
                    </a:lnTo>
                    <a:lnTo>
                      <a:pt x="50" y="455"/>
                    </a:lnTo>
                    <a:lnTo>
                      <a:pt x="41" y="434"/>
                    </a:lnTo>
                    <a:lnTo>
                      <a:pt x="33" y="414"/>
                    </a:lnTo>
                    <a:lnTo>
                      <a:pt x="26" y="392"/>
                    </a:lnTo>
                    <a:lnTo>
                      <a:pt x="20" y="372"/>
                    </a:lnTo>
                    <a:lnTo>
                      <a:pt x="14" y="350"/>
                    </a:lnTo>
                    <a:lnTo>
                      <a:pt x="10" y="329"/>
                    </a:lnTo>
                    <a:lnTo>
                      <a:pt x="7" y="308"/>
                    </a:lnTo>
                    <a:lnTo>
                      <a:pt x="4" y="288"/>
                    </a:lnTo>
                    <a:lnTo>
                      <a:pt x="2" y="268"/>
                    </a:lnTo>
                    <a:lnTo>
                      <a:pt x="1" y="247"/>
                    </a:lnTo>
                    <a:lnTo>
                      <a:pt x="0" y="228"/>
                    </a:lnTo>
                    <a:lnTo>
                      <a:pt x="0" y="208"/>
                    </a:lnTo>
                    <a:lnTo>
                      <a:pt x="1" y="189"/>
                    </a:lnTo>
                    <a:lnTo>
                      <a:pt x="2" y="154"/>
                    </a:lnTo>
                    <a:lnTo>
                      <a:pt x="5" y="121"/>
                    </a:lnTo>
                    <a:lnTo>
                      <a:pt x="9" y="92"/>
                    </a:lnTo>
                    <a:lnTo>
                      <a:pt x="13" y="66"/>
                    </a:lnTo>
                    <a:lnTo>
                      <a:pt x="22" y="30"/>
                    </a:lnTo>
                    <a:lnTo>
                      <a:pt x="25" y="17"/>
                    </a:lnTo>
                    <a:lnTo>
                      <a:pt x="67" y="29"/>
                    </a:lnTo>
                    <a:close/>
                    <a:moveTo>
                      <a:pt x="121" y="490"/>
                    </a:moveTo>
                    <a:lnTo>
                      <a:pt x="123" y="494"/>
                    </a:lnTo>
                    <a:lnTo>
                      <a:pt x="125" y="497"/>
                    </a:lnTo>
                    <a:lnTo>
                      <a:pt x="127" y="501"/>
                    </a:lnTo>
                    <a:lnTo>
                      <a:pt x="127" y="504"/>
                    </a:lnTo>
                    <a:lnTo>
                      <a:pt x="127" y="508"/>
                    </a:lnTo>
                    <a:lnTo>
                      <a:pt x="125" y="512"/>
                    </a:lnTo>
                    <a:lnTo>
                      <a:pt x="121" y="516"/>
                    </a:lnTo>
                    <a:lnTo>
                      <a:pt x="116" y="520"/>
                    </a:lnTo>
                    <a:lnTo>
                      <a:pt x="110" y="524"/>
                    </a:lnTo>
                    <a:lnTo>
                      <a:pt x="105" y="526"/>
                    </a:lnTo>
                    <a:lnTo>
                      <a:pt x="99" y="526"/>
                    </a:lnTo>
                    <a:lnTo>
                      <a:pt x="96" y="526"/>
                    </a:lnTo>
                    <a:lnTo>
                      <a:pt x="93" y="524"/>
                    </a:lnTo>
                    <a:lnTo>
                      <a:pt x="90" y="521"/>
                    </a:lnTo>
                    <a:lnTo>
                      <a:pt x="87" y="518"/>
                    </a:lnTo>
                    <a:lnTo>
                      <a:pt x="85" y="515"/>
                    </a:lnTo>
                    <a:lnTo>
                      <a:pt x="121" y="490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19" name="Freeform 514">
                <a:extLst>
                  <a:ext uri="{FF2B5EF4-FFF2-40B4-BE49-F238E27FC236}">
                    <a16:creationId xmlns:a16="http://schemas.microsoft.com/office/drawing/2014/main" id="{8B24504E-3D41-4F8D-B5CC-CEBA53CEC6F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82" y="1430"/>
                <a:ext cx="13" cy="105"/>
              </a:xfrm>
              <a:custGeom>
                <a:avLst/>
                <a:gdLst>
                  <a:gd name="T0" fmla="*/ 0 w 254"/>
                  <a:gd name="T1" fmla="*/ 0 h 2009"/>
                  <a:gd name="T2" fmla="*/ 0 w 254"/>
                  <a:gd name="T3" fmla="*/ 0 h 2009"/>
                  <a:gd name="T4" fmla="*/ 0 w 254"/>
                  <a:gd name="T5" fmla="*/ 0 h 2009"/>
                  <a:gd name="T6" fmla="*/ 0 w 254"/>
                  <a:gd name="T7" fmla="*/ 0 h 2009"/>
                  <a:gd name="T8" fmla="*/ 1 w 254"/>
                  <a:gd name="T9" fmla="*/ 0 h 2009"/>
                  <a:gd name="T10" fmla="*/ 0 w 254"/>
                  <a:gd name="T11" fmla="*/ 1 h 2009"/>
                  <a:gd name="T12" fmla="*/ 0 w 254"/>
                  <a:gd name="T13" fmla="*/ 0 h 2009"/>
                  <a:gd name="T14" fmla="*/ 0 w 254"/>
                  <a:gd name="T15" fmla="*/ 0 h 2009"/>
                  <a:gd name="T16" fmla="*/ 0 w 254"/>
                  <a:gd name="T17" fmla="*/ 1 h 2009"/>
                  <a:gd name="T18" fmla="*/ 0 w 254"/>
                  <a:gd name="T19" fmla="*/ 1 h 2009"/>
                  <a:gd name="T20" fmla="*/ 0 w 254"/>
                  <a:gd name="T21" fmla="*/ 1 h 2009"/>
                  <a:gd name="T22" fmla="*/ 0 w 254"/>
                  <a:gd name="T23" fmla="*/ 1 h 2009"/>
                  <a:gd name="T24" fmla="*/ 0 w 254"/>
                  <a:gd name="T25" fmla="*/ 1 h 2009"/>
                  <a:gd name="T26" fmla="*/ 0 w 254"/>
                  <a:gd name="T27" fmla="*/ 1 h 2009"/>
                  <a:gd name="T28" fmla="*/ 0 w 254"/>
                  <a:gd name="T29" fmla="*/ 1 h 2009"/>
                  <a:gd name="T30" fmla="*/ 0 w 254"/>
                  <a:gd name="T31" fmla="*/ 1 h 2009"/>
                  <a:gd name="T32" fmla="*/ 0 w 254"/>
                  <a:gd name="T33" fmla="*/ 1 h 2009"/>
                  <a:gd name="T34" fmla="*/ 0 w 254"/>
                  <a:gd name="T35" fmla="*/ 1 h 2009"/>
                  <a:gd name="T36" fmla="*/ 1 w 254"/>
                  <a:gd name="T37" fmla="*/ 1 h 2009"/>
                  <a:gd name="T38" fmla="*/ 1 w 254"/>
                  <a:gd name="T39" fmla="*/ 2 h 2009"/>
                  <a:gd name="T40" fmla="*/ 1 w 254"/>
                  <a:gd name="T41" fmla="*/ 2 h 2009"/>
                  <a:gd name="T42" fmla="*/ 1 w 254"/>
                  <a:gd name="T43" fmla="*/ 2 h 2009"/>
                  <a:gd name="T44" fmla="*/ 0 w 254"/>
                  <a:gd name="T45" fmla="*/ 1 h 2009"/>
                  <a:gd name="T46" fmla="*/ 1 w 254"/>
                  <a:gd name="T47" fmla="*/ 2 h 2009"/>
                  <a:gd name="T48" fmla="*/ 1 w 254"/>
                  <a:gd name="T49" fmla="*/ 2 h 2009"/>
                  <a:gd name="T50" fmla="*/ 0 w 254"/>
                  <a:gd name="T51" fmla="*/ 2 h 2009"/>
                  <a:gd name="T52" fmla="*/ 1 w 254"/>
                  <a:gd name="T53" fmla="*/ 2 h 2009"/>
                  <a:gd name="T54" fmla="*/ 0 w 254"/>
                  <a:gd name="T55" fmla="*/ 2 h 2009"/>
                  <a:gd name="T56" fmla="*/ 0 w 254"/>
                  <a:gd name="T57" fmla="*/ 3 h 2009"/>
                  <a:gd name="T58" fmla="*/ 0 w 254"/>
                  <a:gd name="T59" fmla="*/ 3 h 2009"/>
                  <a:gd name="T60" fmla="*/ 0 w 254"/>
                  <a:gd name="T61" fmla="*/ 2 h 2009"/>
                  <a:gd name="T62" fmla="*/ 0 w 254"/>
                  <a:gd name="T63" fmla="*/ 2 h 2009"/>
                  <a:gd name="T64" fmla="*/ 0 w 254"/>
                  <a:gd name="T65" fmla="*/ 3 h 2009"/>
                  <a:gd name="T66" fmla="*/ 0 w 254"/>
                  <a:gd name="T67" fmla="*/ 3 h 2009"/>
                  <a:gd name="T68" fmla="*/ 0 w 254"/>
                  <a:gd name="T69" fmla="*/ 3 h 2009"/>
                  <a:gd name="T70" fmla="*/ 0 w 254"/>
                  <a:gd name="T71" fmla="*/ 3 h 2009"/>
                  <a:gd name="T72" fmla="*/ 0 w 254"/>
                  <a:gd name="T73" fmla="*/ 3 h 2009"/>
                  <a:gd name="T74" fmla="*/ 0 w 254"/>
                  <a:gd name="T75" fmla="*/ 3 h 2009"/>
                  <a:gd name="T76" fmla="*/ 0 w 254"/>
                  <a:gd name="T77" fmla="*/ 4 h 2009"/>
                  <a:gd name="T78" fmla="*/ 0 w 254"/>
                  <a:gd name="T79" fmla="*/ 4 h 2009"/>
                  <a:gd name="T80" fmla="*/ 0 w 254"/>
                  <a:gd name="T81" fmla="*/ 4 h 2009"/>
                  <a:gd name="T82" fmla="*/ 0 w 254"/>
                  <a:gd name="T83" fmla="*/ 4 h 2009"/>
                  <a:gd name="T84" fmla="*/ 0 w 254"/>
                  <a:gd name="T85" fmla="*/ 4 h 2009"/>
                  <a:gd name="T86" fmla="*/ 0 w 254"/>
                  <a:gd name="T87" fmla="*/ 4 h 2009"/>
                  <a:gd name="T88" fmla="*/ 0 w 254"/>
                  <a:gd name="T89" fmla="*/ 4 h 2009"/>
                  <a:gd name="T90" fmla="*/ 0 w 254"/>
                  <a:gd name="T91" fmla="*/ 5 h 2009"/>
                  <a:gd name="T92" fmla="*/ 0 w 254"/>
                  <a:gd name="T93" fmla="*/ 5 h 2009"/>
                  <a:gd name="T94" fmla="*/ 0 w 254"/>
                  <a:gd name="T95" fmla="*/ 4 h 2009"/>
                  <a:gd name="T96" fmla="*/ 0 w 254"/>
                  <a:gd name="T97" fmla="*/ 4 h 2009"/>
                  <a:gd name="T98" fmla="*/ 0 w 254"/>
                  <a:gd name="T99" fmla="*/ 5 h 2009"/>
                  <a:gd name="T100" fmla="*/ 0 w 254"/>
                  <a:gd name="T101" fmla="*/ 5 h 2009"/>
                  <a:gd name="T102" fmla="*/ 1 w 254"/>
                  <a:gd name="T103" fmla="*/ 5 h 2009"/>
                  <a:gd name="T104" fmla="*/ 0 w 254"/>
                  <a:gd name="T105" fmla="*/ 5 h 2009"/>
                  <a:gd name="T106" fmla="*/ 0 w 254"/>
                  <a:gd name="T107" fmla="*/ 5 h 2009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54" h="2009">
                    <a:moveTo>
                      <a:pt x="92" y="40"/>
                    </a:moveTo>
                    <a:lnTo>
                      <a:pt x="90" y="37"/>
                    </a:lnTo>
                    <a:lnTo>
                      <a:pt x="87" y="34"/>
                    </a:lnTo>
                    <a:lnTo>
                      <a:pt x="85" y="30"/>
                    </a:lnTo>
                    <a:lnTo>
                      <a:pt x="84" y="27"/>
                    </a:lnTo>
                    <a:lnTo>
                      <a:pt x="84" y="23"/>
                    </a:lnTo>
                    <a:lnTo>
                      <a:pt x="85" y="19"/>
                    </a:lnTo>
                    <a:lnTo>
                      <a:pt x="88" y="14"/>
                    </a:lnTo>
                    <a:lnTo>
                      <a:pt x="92" y="9"/>
                    </a:lnTo>
                    <a:lnTo>
                      <a:pt x="98" y="4"/>
                    </a:lnTo>
                    <a:lnTo>
                      <a:pt x="102" y="1"/>
                    </a:lnTo>
                    <a:lnTo>
                      <a:pt x="107" y="0"/>
                    </a:lnTo>
                    <a:lnTo>
                      <a:pt x="110" y="0"/>
                    </a:lnTo>
                    <a:lnTo>
                      <a:pt x="114" y="2"/>
                    </a:lnTo>
                    <a:lnTo>
                      <a:pt x="117" y="4"/>
                    </a:lnTo>
                    <a:lnTo>
                      <a:pt x="120" y="6"/>
                    </a:lnTo>
                    <a:lnTo>
                      <a:pt x="124" y="9"/>
                    </a:lnTo>
                    <a:lnTo>
                      <a:pt x="92" y="40"/>
                    </a:lnTo>
                    <a:close/>
                    <a:moveTo>
                      <a:pt x="124" y="9"/>
                    </a:moveTo>
                    <a:lnTo>
                      <a:pt x="128" y="13"/>
                    </a:lnTo>
                    <a:lnTo>
                      <a:pt x="138" y="26"/>
                    </a:lnTo>
                    <a:lnTo>
                      <a:pt x="145" y="36"/>
                    </a:lnTo>
                    <a:lnTo>
                      <a:pt x="153" y="46"/>
                    </a:lnTo>
                    <a:lnTo>
                      <a:pt x="161" y="59"/>
                    </a:lnTo>
                    <a:lnTo>
                      <a:pt x="171" y="72"/>
                    </a:lnTo>
                    <a:lnTo>
                      <a:pt x="179" y="89"/>
                    </a:lnTo>
                    <a:lnTo>
                      <a:pt x="186" y="105"/>
                    </a:lnTo>
                    <a:lnTo>
                      <a:pt x="193" y="123"/>
                    </a:lnTo>
                    <a:lnTo>
                      <a:pt x="198" y="142"/>
                    </a:lnTo>
                    <a:lnTo>
                      <a:pt x="202" y="161"/>
                    </a:lnTo>
                    <a:lnTo>
                      <a:pt x="205" y="182"/>
                    </a:lnTo>
                    <a:lnTo>
                      <a:pt x="205" y="193"/>
                    </a:lnTo>
                    <a:lnTo>
                      <a:pt x="205" y="203"/>
                    </a:lnTo>
                    <a:lnTo>
                      <a:pt x="204" y="215"/>
                    </a:lnTo>
                    <a:lnTo>
                      <a:pt x="203" y="226"/>
                    </a:lnTo>
                    <a:lnTo>
                      <a:pt x="160" y="219"/>
                    </a:lnTo>
                    <a:lnTo>
                      <a:pt x="161" y="201"/>
                    </a:lnTo>
                    <a:lnTo>
                      <a:pt x="161" y="184"/>
                    </a:lnTo>
                    <a:lnTo>
                      <a:pt x="159" y="167"/>
                    </a:lnTo>
                    <a:lnTo>
                      <a:pt x="155" y="150"/>
                    </a:lnTo>
                    <a:lnTo>
                      <a:pt x="151" y="135"/>
                    </a:lnTo>
                    <a:lnTo>
                      <a:pt x="145" y="120"/>
                    </a:lnTo>
                    <a:lnTo>
                      <a:pt x="139" y="106"/>
                    </a:lnTo>
                    <a:lnTo>
                      <a:pt x="132" y="93"/>
                    </a:lnTo>
                    <a:lnTo>
                      <a:pt x="117" y="71"/>
                    </a:lnTo>
                    <a:lnTo>
                      <a:pt x="105" y="54"/>
                    </a:lnTo>
                    <a:lnTo>
                      <a:pt x="96" y="44"/>
                    </a:lnTo>
                    <a:lnTo>
                      <a:pt x="92" y="40"/>
                    </a:lnTo>
                    <a:lnTo>
                      <a:pt x="124" y="9"/>
                    </a:lnTo>
                    <a:close/>
                    <a:moveTo>
                      <a:pt x="203" y="226"/>
                    </a:moveTo>
                    <a:lnTo>
                      <a:pt x="199" y="244"/>
                    </a:lnTo>
                    <a:lnTo>
                      <a:pt x="195" y="262"/>
                    </a:lnTo>
                    <a:lnTo>
                      <a:pt x="190" y="278"/>
                    </a:lnTo>
                    <a:lnTo>
                      <a:pt x="185" y="293"/>
                    </a:lnTo>
                    <a:lnTo>
                      <a:pt x="173" y="322"/>
                    </a:lnTo>
                    <a:lnTo>
                      <a:pt x="159" y="349"/>
                    </a:lnTo>
                    <a:lnTo>
                      <a:pt x="120" y="329"/>
                    </a:lnTo>
                    <a:lnTo>
                      <a:pt x="132" y="305"/>
                    </a:lnTo>
                    <a:lnTo>
                      <a:pt x="143" y="278"/>
                    </a:lnTo>
                    <a:lnTo>
                      <a:pt x="148" y="265"/>
                    </a:lnTo>
                    <a:lnTo>
                      <a:pt x="153" y="251"/>
                    </a:lnTo>
                    <a:lnTo>
                      <a:pt x="157" y="235"/>
                    </a:lnTo>
                    <a:lnTo>
                      <a:pt x="160" y="219"/>
                    </a:lnTo>
                    <a:lnTo>
                      <a:pt x="203" y="226"/>
                    </a:lnTo>
                    <a:close/>
                    <a:moveTo>
                      <a:pt x="159" y="349"/>
                    </a:moveTo>
                    <a:lnTo>
                      <a:pt x="152" y="363"/>
                    </a:lnTo>
                    <a:lnTo>
                      <a:pt x="145" y="377"/>
                    </a:lnTo>
                    <a:lnTo>
                      <a:pt x="139" y="392"/>
                    </a:lnTo>
                    <a:lnTo>
                      <a:pt x="135" y="406"/>
                    </a:lnTo>
                    <a:lnTo>
                      <a:pt x="131" y="420"/>
                    </a:lnTo>
                    <a:lnTo>
                      <a:pt x="129" y="436"/>
                    </a:lnTo>
                    <a:lnTo>
                      <a:pt x="128" y="451"/>
                    </a:lnTo>
                    <a:lnTo>
                      <a:pt x="130" y="467"/>
                    </a:lnTo>
                    <a:lnTo>
                      <a:pt x="86" y="474"/>
                    </a:lnTo>
                    <a:lnTo>
                      <a:pt x="85" y="463"/>
                    </a:lnTo>
                    <a:lnTo>
                      <a:pt x="84" y="453"/>
                    </a:lnTo>
                    <a:lnTo>
                      <a:pt x="84" y="443"/>
                    </a:lnTo>
                    <a:lnTo>
                      <a:pt x="85" y="434"/>
                    </a:lnTo>
                    <a:lnTo>
                      <a:pt x="87" y="415"/>
                    </a:lnTo>
                    <a:lnTo>
                      <a:pt x="91" y="397"/>
                    </a:lnTo>
                    <a:lnTo>
                      <a:pt x="97" y="380"/>
                    </a:lnTo>
                    <a:lnTo>
                      <a:pt x="104" y="363"/>
                    </a:lnTo>
                    <a:lnTo>
                      <a:pt x="111" y="347"/>
                    </a:lnTo>
                    <a:lnTo>
                      <a:pt x="120" y="329"/>
                    </a:lnTo>
                    <a:lnTo>
                      <a:pt x="159" y="349"/>
                    </a:lnTo>
                    <a:close/>
                    <a:moveTo>
                      <a:pt x="130" y="467"/>
                    </a:moveTo>
                    <a:lnTo>
                      <a:pt x="132" y="476"/>
                    </a:lnTo>
                    <a:lnTo>
                      <a:pt x="135" y="482"/>
                    </a:lnTo>
                    <a:lnTo>
                      <a:pt x="139" y="488"/>
                    </a:lnTo>
                    <a:lnTo>
                      <a:pt x="144" y="492"/>
                    </a:lnTo>
                    <a:lnTo>
                      <a:pt x="150" y="495"/>
                    </a:lnTo>
                    <a:lnTo>
                      <a:pt x="156" y="498"/>
                    </a:lnTo>
                    <a:lnTo>
                      <a:pt x="163" y="500"/>
                    </a:lnTo>
                    <a:lnTo>
                      <a:pt x="170" y="502"/>
                    </a:lnTo>
                    <a:lnTo>
                      <a:pt x="158" y="544"/>
                    </a:lnTo>
                    <a:lnTo>
                      <a:pt x="146" y="541"/>
                    </a:lnTo>
                    <a:lnTo>
                      <a:pt x="134" y="537"/>
                    </a:lnTo>
                    <a:lnTo>
                      <a:pt x="122" y="532"/>
                    </a:lnTo>
                    <a:lnTo>
                      <a:pt x="113" y="525"/>
                    </a:lnTo>
                    <a:lnTo>
                      <a:pt x="108" y="521"/>
                    </a:lnTo>
                    <a:lnTo>
                      <a:pt x="104" y="517"/>
                    </a:lnTo>
                    <a:lnTo>
                      <a:pt x="100" y="511"/>
                    </a:lnTo>
                    <a:lnTo>
                      <a:pt x="96" y="505"/>
                    </a:lnTo>
                    <a:lnTo>
                      <a:pt x="93" y="499"/>
                    </a:lnTo>
                    <a:lnTo>
                      <a:pt x="90" y="491"/>
                    </a:lnTo>
                    <a:lnTo>
                      <a:pt x="88" y="483"/>
                    </a:lnTo>
                    <a:lnTo>
                      <a:pt x="86" y="474"/>
                    </a:lnTo>
                    <a:lnTo>
                      <a:pt x="130" y="467"/>
                    </a:lnTo>
                    <a:close/>
                    <a:moveTo>
                      <a:pt x="170" y="502"/>
                    </a:moveTo>
                    <a:lnTo>
                      <a:pt x="186" y="507"/>
                    </a:lnTo>
                    <a:lnTo>
                      <a:pt x="202" y="513"/>
                    </a:lnTo>
                    <a:lnTo>
                      <a:pt x="209" y="518"/>
                    </a:lnTo>
                    <a:lnTo>
                      <a:pt x="217" y="522"/>
                    </a:lnTo>
                    <a:lnTo>
                      <a:pt x="224" y="527"/>
                    </a:lnTo>
                    <a:lnTo>
                      <a:pt x="230" y="533"/>
                    </a:lnTo>
                    <a:lnTo>
                      <a:pt x="235" y="541"/>
                    </a:lnTo>
                    <a:lnTo>
                      <a:pt x="240" y="549"/>
                    </a:lnTo>
                    <a:lnTo>
                      <a:pt x="245" y="560"/>
                    </a:lnTo>
                    <a:lnTo>
                      <a:pt x="248" y="572"/>
                    </a:lnTo>
                    <a:lnTo>
                      <a:pt x="251" y="585"/>
                    </a:lnTo>
                    <a:lnTo>
                      <a:pt x="254" y="599"/>
                    </a:lnTo>
                    <a:lnTo>
                      <a:pt x="254" y="617"/>
                    </a:lnTo>
                    <a:lnTo>
                      <a:pt x="254" y="636"/>
                    </a:lnTo>
                    <a:lnTo>
                      <a:pt x="209" y="634"/>
                    </a:lnTo>
                    <a:lnTo>
                      <a:pt x="211" y="621"/>
                    </a:lnTo>
                    <a:lnTo>
                      <a:pt x="209" y="610"/>
                    </a:lnTo>
                    <a:lnTo>
                      <a:pt x="208" y="599"/>
                    </a:lnTo>
                    <a:lnTo>
                      <a:pt x="206" y="590"/>
                    </a:lnTo>
                    <a:lnTo>
                      <a:pt x="204" y="582"/>
                    </a:lnTo>
                    <a:lnTo>
                      <a:pt x="202" y="575"/>
                    </a:lnTo>
                    <a:lnTo>
                      <a:pt x="198" y="570"/>
                    </a:lnTo>
                    <a:lnTo>
                      <a:pt x="195" y="565"/>
                    </a:lnTo>
                    <a:lnTo>
                      <a:pt x="191" y="561"/>
                    </a:lnTo>
                    <a:lnTo>
                      <a:pt x="187" y="556"/>
                    </a:lnTo>
                    <a:lnTo>
                      <a:pt x="183" y="553"/>
                    </a:lnTo>
                    <a:lnTo>
                      <a:pt x="178" y="551"/>
                    </a:lnTo>
                    <a:lnTo>
                      <a:pt x="168" y="547"/>
                    </a:lnTo>
                    <a:lnTo>
                      <a:pt x="158" y="544"/>
                    </a:lnTo>
                    <a:lnTo>
                      <a:pt x="170" y="502"/>
                    </a:lnTo>
                    <a:close/>
                    <a:moveTo>
                      <a:pt x="254" y="636"/>
                    </a:moveTo>
                    <a:lnTo>
                      <a:pt x="254" y="637"/>
                    </a:lnTo>
                    <a:lnTo>
                      <a:pt x="254" y="636"/>
                    </a:lnTo>
                    <a:lnTo>
                      <a:pt x="232" y="635"/>
                    </a:lnTo>
                    <a:lnTo>
                      <a:pt x="254" y="636"/>
                    </a:lnTo>
                    <a:close/>
                    <a:moveTo>
                      <a:pt x="254" y="636"/>
                    </a:moveTo>
                    <a:lnTo>
                      <a:pt x="251" y="662"/>
                    </a:lnTo>
                    <a:lnTo>
                      <a:pt x="247" y="683"/>
                    </a:lnTo>
                    <a:lnTo>
                      <a:pt x="242" y="703"/>
                    </a:lnTo>
                    <a:lnTo>
                      <a:pt x="237" y="720"/>
                    </a:lnTo>
                    <a:lnTo>
                      <a:pt x="230" y="736"/>
                    </a:lnTo>
                    <a:lnTo>
                      <a:pt x="223" y="750"/>
                    </a:lnTo>
                    <a:lnTo>
                      <a:pt x="215" y="763"/>
                    </a:lnTo>
                    <a:lnTo>
                      <a:pt x="206" y="776"/>
                    </a:lnTo>
                    <a:lnTo>
                      <a:pt x="170" y="754"/>
                    </a:lnTo>
                    <a:lnTo>
                      <a:pt x="177" y="742"/>
                    </a:lnTo>
                    <a:lnTo>
                      <a:pt x="183" y="730"/>
                    </a:lnTo>
                    <a:lnTo>
                      <a:pt x="190" y="718"/>
                    </a:lnTo>
                    <a:lnTo>
                      <a:pt x="195" y="705"/>
                    </a:lnTo>
                    <a:lnTo>
                      <a:pt x="200" y="691"/>
                    </a:lnTo>
                    <a:lnTo>
                      <a:pt x="204" y="674"/>
                    </a:lnTo>
                    <a:lnTo>
                      <a:pt x="207" y="656"/>
                    </a:lnTo>
                    <a:lnTo>
                      <a:pt x="209" y="633"/>
                    </a:lnTo>
                    <a:lnTo>
                      <a:pt x="254" y="636"/>
                    </a:lnTo>
                    <a:close/>
                    <a:moveTo>
                      <a:pt x="206" y="776"/>
                    </a:moveTo>
                    <a:lnTo>
                      <a:pt x="196" y="793"/>
                    </a:lnTo>
                    <a:lnTo>
                      <a:pt x="186" y="811"/>
                    </a:lnTo>
                    <a:lnTo>
                      <a:pt x="181" y="821"/>
                    </a:lnTo>
                    <a:lnTo>
                      <a:pt x="176" y="832"/>
                    </a:lnTo>
                    <a:lnTo>
                      <a:pt x="172" y="844"/>
                    </a:lnTo>
                    <a:lnTo>
                      <a:pt x="167" y="856"/>
                    </a:lnTo>
                    <a:lnTo>
                      <a:pt x="162" y="871"/>
                    </a:lnTo>
                    <a:lnTo>
                      <a:pt x="159" y="886"/>
                    </a:lnTo>
                    <a:lnTo>
                      <a:pt x="155" y="903"/>
                    </a:lnTo>
                    <a:lnTo>
                      <a:pt x="152" y="923"/>
                    </a:lnTo>
                    <a:lnTo>
                      <a:pt x="149" y="943"/>
                    </a:lnTo>
                    <a:lnTo>
                      <a:pt x="147" y="966"/>
                    </a:lnTo>
                    <a:lnTo>
                      <a:pt x="145" y="990"/>
                    </a:lnTo>
                    <a:lnTo>
                      <a:pt x="144" y="1017"/>
                    </a:lnTo>
                    <a:lnTo>
                      <a:pt x="100" y="1016"/>
                    </a:lnTo>
                    <a:lnTo>
                      <a:pt x="101" y="987"/>
                    </a:lnTo>
                    <a:lnTo>
                      <a:pt x="103" y="960"/>
                    </a:lnTo>
                    <a:lnTo>
                      <a:pt x="106" y="936"/>
                    </a:lnTo>
                    <a:lnTo>
                      <a:pt x="109" y="914"/>
                    </a:lnTo>
                    <a:lnTo>
                      <a:pt x="112" y="893"/>
                    </a:lnTo>
                    <a:lnTo>
                      <a:pt x="116" y="875"/>
                    </a:lnTo>
                    <a:lnTo>
                      <a:pt x="120" y="857"/>
                    </a:lnTo>
                    <a:lnTo>
                      <a:pt x="126" y="842"/>
                    </a:lnTo>
                    <a:lnTo>
                      <a:pt x="131" y="828"/>
                    </a:lnTo>
                    <a:lnTo>
                      <a:pt x="136" y="814"/>
                    </a:lnTo>
                    <a:lnTo>
                      <a:pt x="141" y="803"/>
                    </a:lnTo>
                    <a:lnTo>
                      <a:pt x="147" y="792"/>
                    </a:lnTo>
                    <a:lnTo>
                      <a:pt x="158" y="771"/>
                    </a:lnTo>
                    <a:lnTo>
                      <a:pt x="170" y="754"/>
                    </a:lnTo>
                    <a:lnTo>
                      <a:pt x="206" y="776"/>
                    </a:lnTo>
                    <a:close/>
                    <a:moveTo>
                      <a:pt x="100" y="1016"/>
                    </a:moveTo>
                    <a:lnTo>
                      <a:pt x="100" y="1015"/>
                    </a:lnTo>
                    <a:lnTo>
                      <a:pt x="100" y="1016"/>
                    </a:lnTo>
                    <a:lnTo>
                      <a:pt x="121" y="1017"/>
                    </a:lnTo>
                    <a:lnTo>
                      <a:pt x="100" y="1016"/>
                    </a:lnTo>
                    <a:close/>
                    <a:moveTo>
                      <a:pt x="144" y="1017"/>
                    </a:moveTo>
                    <a:lnTo>
                      <a:pt x="143" y="1032"/>
                    </a:lnTo>
                    <a:lnTo>
                      <a:pt x="143" y="1048"/>
                    </a:lnTo>
                    <a:lnTo>
                      <a:pt x="143" y="1062"/>
                    </a:lnTo>
                    <a:lnTo>
                      <a:pt x="142" y="1076"/>
                    </a:lnTo>
                    <a:lnTo>
                      <a:pt x="99" y="1075"/>
                    </a:lnTo>
                    <a:lnTo>
                      <a:pt x="99" y="1061"/>
                    </a:lnTo>
                    <a:lnTo>
                      <a:pt x="99" y="1047"/>
                    </a:lnTo>
                    <a:lnTo>
                      <a:pt x="100" y="1031"/>
                    </a:lnTo>
                    <a:lnTo>
                      <a:pt x="100" y="1016"/>
                    </a:lnTo>
                    <a:lnTo>
                      <a:pt x="144" y="1017"/>
                    </a:lnTo>
                    <a:close/>
                    <a:moveTo>
                      <a:pt x="142" y="1076"/>
                    </a:moveTo>
                    <a:lnTo>
                      <a:pt x="142" y="1110"/>
                    </a:lnTo>
                    <a:lnTo>
                      <a:pt x="141" y="1141"/>
                    </a:lnTo>
                    <a:lnTo>
                      <a:pt x="140" y="1167"/>
                    </a:lnTo>
                    <a:lnTo>
                      <a:pt x="139" y="1192"/>
                    </a:lnTo>
                    <a:lnTo>
                      <a:pt x="138" y="1212"/>
                    </a:lnTo>
                    <a:lnTo>
                      <a:pt x="136" y="1231"/>
                    </a:lnTo>
                    <a:lnTo>
                      <a:pt x="134" y="1247"/>
                    </a:lnTo>
                    <a:lnTo>
                      <a:pt x="131" y="1263"/>
                    </a:lnTo>
                    <a:lnTo>
                      <a:pt x="88" y="1254"/>
                    </a:lnTo>
                    <a:lnTo>
                      <a:pt x="91" y="1240"/>
                    </a:lnTo>
                    <a:lnTo>
                      <a:pt x="92" y="1225"/>
                    </a:lnTo>
                    <a:lnTo>
                      <a:pt x="94" y="1207"/>
                    </a:lnTo>
                    <a:lnTo>
                      <a:pt x="95" y="1187"/>
                    </a:lnTo>
                    <a:lnTo>
                      <a:pt x="96" y="1164"/>
                    </a:lnTo>
                    <a:lnTo>
                      <a:pt x="97" y="1139"/>
                    </a:lnTo>
                    <a:lnTo>
                      <a:pt x="98" y="1109"/>
                    </a:lnTo>
                    <a:lnTo>
                      <a:pt x="99" y="1075"/>
                    </a:lnTo>
                    <a:lnTo>
                      <a:pt x="142" y="1076"/>
                    </a:lnTo>
                    <a:close/>
                    <a:moveTo>
                      <a:pt x="131" y="1263"/>
                    </a:moveTo>
                    <a:lnTo>
                      <a:pt x="128" y="1278"/>
                    </a:lnTo>
                    <a:lnTo>
                      <a:pt x="124" y="1292"/>
                    </a:lnTo>
                    <a:lnTo>
                      <a:pt x="118" y="1306"/>
                    </a:lnTo>
                    <a:lnTo>
                      <a:pt x="112" y="1320"/>
                    </a:lnTo>
                    <a:lnTo>
                      <a:pt x="98" y="1350"/>
                    </a:lnTo>
                    <a:lnTo>
                      <a:pt x="78" y="1386"/>
                    </a:lnTo>
                    <a:lnTo>
                      <a:pt x="40" y="1366"/>
                    </a:lnTo>
                    <a:lnTo>
                      <a:pt x="58" y="1332"/>
                    </a:lnTo>
                    <a:lnTo>
                      <a:pt x="71" y="1303"/>
                    </a:lnTo>
                    <a:lnTo>
                      <a:pt x="76" y="1291"/>
                    </a:lnTo>
                    <a:lnTo>
                      <a:pt x="82" y="1279"/>
                    </a:lnTo>
                    <a:lnTo>
                      <a:pt x="85" y="1267"/>
                    </a:lnTo>
                    <a:lnTo>
                      <a:pt x="88" y="1254"/>
                    </a:lnTo>
                    <a:lnTo>
                      <a:pt x="131" y="1263"/>
                    </a:lnTo>
                    <a:close/>
                    <a:moveTo>
                      <a:pt x="78" y="1386"/>
                    </a:moveTo>
                    <a:lnTo>
                      <a:pt x="72" y="1397"/>
                    </a:lnTo>
                    <a:lnTo>
                      <a:pt x="62" y="1416"/>
                    </a:lnTo>
                    <a:lnTo>
                      <a:pt x="24" y="1396"/>
                    </a:lnTo>
                    <a:lnTo>
                      <a:pt x="30" y="1383"/>
                    </a:lnTo>
                    <a:lnTo>
                      <a:pt x="40" y="1366"/>
                    </a:lnTo>
                    <a:lnTo>
                      <a:pt x="78" y="1386"/>
                    </a:lnTo>
                    <a:close/>
                    <a:moveTo>
                      <a:pt x="62" y="1416"/>
                    </a:moveTo>
                    <a:lnTo>
                      <a:pt x="64" y="1413"/>
                    </a:lnTo>
                    <a:lnTo>
                      <a:pt x="62" y="1416"/>
                    </a:lnTo>
                    <a:lnTo>
                      <a:pt x="44" y="1406"/>
                    </a:lnTo>
                    <a:lnTo>
                      <a:pt x="62" y="1416"/>
                    </a:lnTo>
                    <a:close/>
                    <a:moveTo>
                      <a:pt x="62" y="1416"/>
                    </a:moveTo>
                    <a:lnTo>
                      <a:pt x="57" y="1427"/>
                    </a:lnTo>
                    <a:lnTo>
                      <a:pt x="52" y="1440"/>
                    </a:lnTo>
                    <a:lnTo>
                      <a:pt x="49" y="1453"/>
                    </a:lnTo>
                    <a:lnTo>
                      <a:pt x="46" y="1466"/>
                    </a:lnTo>
                    <a:lnTo>
                      <a:pt x="44" y="1480"/>
                    </a:lnTo>
                    <a:lnTo>
                      <a:pt x="43" y="1496"/>
                    </a:lnTo>
                    <a:lnTo>
                      <a:pt x="43" y="1511"/>
                    </a:lnTo>
                    <a:lnTo>
                      <a:pt x="43" y="1527"/>
                    </a:lnTo>
                    <a:lnTo>
                      <a:pt x="45" y="1544"/>
                    </a:lnTo>
                    <a:lnTo>
                      <a:pt x="46" y="1560"/>
                    </a:lnTo>
                    <a:lnTo>
                      <a:pt x="49" y="1578"/>
                    </a:lnTo>
                    <a:lnTo>
                      <a:pt x="52" y="1595"/>
                    </a:lnTo>
                    <a:lnTo>
                      <a:pt x="59" y="1631"/>
                    </a:lnTo>
                    <a:lnTo>
                      <a:pt x="68" y="1667"/>
                    </a:lnTo>
                    <a:lnTo>
                      <a:pt x="78" y="1703"/>
                    </a:lnTo>
                    <a:lnTo>
                      <a:pt x="91" y="1738"/>
                    </a:lnTo>
                    <a:lnTo>
                      <a:pt x="103" y="1773"/>
                    </a:lnTo>
                    <a:lnTo>
                      <a:pt x="115" y="1807"/>
                    </a:lnTo>
                    <a:lnTo>
                      <a:pt x="141" y="1869"/>
                    </a:lnTo>
                    <a:lnTo>
                      <a:pt x="162" y="1923"/>
                    </a:lnTo>
                    <a:lnTo>
                      <a:pt x="122" y="1939"/>
                    </a:lnTo>
                    <a:lnTo>
                      <a:pt x="99" y="1884"/>
                    </a:lnTo>
                    <a:lnTo>
                      <a:pt x="73" y="1818"/>
                    </a:lnTo>
                    <a:lnTo>
                      <a:pt x="60" y="1782"/>
                    </a:lnTo>
                    <a:lnTo>
                      <a:pt x="47" y="1746"/>
                    </a:lnTo>
                    <a:lnTo>
                      <a:pt x="35" y="1708"/>
                    </a:lnTo>
                    <a:lnTo>
                      <a:pt x="24" y="1669"/>
                    </a:lnTo>
                    <a:lnTo>
                      <a:pt x="15" y="1631"/>
                    </a:lnTo>
                    <a:lnTo>
                      <a:pt x="8" y="1592"/>
                    </a:lnTo>
                    <a:lnTo>
                      <a:pt x="5" y="1574"/>
                    </a:lnTo>
                    <a:lnTo>
                      <a:pt x="3" y="1555"/>
                    </a:lnTo>
                    <a:lnTo>
                      <a:pt x="1" y="1537"/>
                    </a:lnTo>
                    <a:lnTo>
                      <a:pt x="0" y="1518"/>
                    </a:lnTo>
                    <a:lnTo>
                      <a:pt x="0" y="1501"/>
                    </a:lnTo>
                    <a:lnTo>
                      <a:pt x="1" y="1485"/>
                    </a:lnTo>
                    <a:lnTo>
                      <a:pt x="2" y="1468"/>
                    </a:lnTo>
                    <a:lnTo>
                      <a:pt x="5" y="1452"/>
                    </a:lnTo>
                    <a:lnTo>
                      <a:pt x="8" y="1436"/>
                    </a:lnTo>
                    <a:lnTo>
                      <a:pt x="12" y="1422"/>
                    </a:lnTo>
                    <a:lnTo>
                      <a:pt x="18" y="1408"/>
                    </a:lnTo>
                    <a:lnTo>
                      <a:pt x="24" y="1395"/>
                    </a:lnTo>
                    <a:lnTo>
                      <a:pt x="62" y="1416"/>
                    </a:lnTo>
                    <a:close/>
                    <a:moveTo>
                      <a:pt x="162" y="1923"/>
                    </a:moveTo>
                    <a:lnTo>
                      <a:pt x="170" y="1939"/>
                    </a:lnTo>
                    <a:lnTo>
                      <a:pt x="177" y="1954"/>
                    </a:lnTo>
                    <a:lnTo>
                      <a:pt x="182" y="1968"/>
                    </a:lnTo>
                    <a:lnTo>
                      <a:pt x="186" y="1978"/>
                    </a:lnTo>
                    <a:lnTo>
                      <a:pt x="144" y="1992"/>
                    </a:lnTo>
                    <a:lnTo>
                      <a:pt x="141" y="1983"/>
                    </a:lnTo>
                    <a:lnTo>
                      <a:pt x="136" y="1971"/>
                    </a:lnTo>
                    <a:lnTo>
                      <a:pt x="130" y="1955"/>
                    </a:lnTo>
                    <a:lnTo>
                      <a:pt x="122" y="1939"/>
                    </a:lnTo>
                    <a:lnTo>
                      <a:pt x="162" y="1923"/>
                    </a:lnTo>
                    <a:close/>
                    <a:moveTo>
                      <a:pt x="186" y="1978"/>
                    </a:moveTo>
                    <a:lnTo>
                      <a:pt x="187" y="1982"/>
                    </a:lnTo>
                    <a:lnTo>
                      <a:pt x="188" y="1985"/>
                    </a:lnTo>
                    <a:lnTo>
                      <a:pt x="188" y="1989"/>
                    </a:lnTo>
                    <a:lnTo>
                      <a:pt x="188" y="1993"/>
                    </a:lnTo>
                    <a:lnTo>
                      <a:pt x="186" y="1996"/>
                    </a:lnTo>
                    <a:lnTo>
                      <a:pt x="184" y="1999"/>
                    </a:lnTo>
                    <a:lnTo>
                      <a:pt x="179" y="2002"/>
                    </a:lnTo>
                    <a:lnTo>
                      <a:pt x="173" y="2005"/>
                    </a:lnTo>
                    <a:lnTo>
                      <a:pt x="165" y="2007"/>
                    </a:lnTo>
                    <a:lnTo>
                      <a:pt x="159" y="2009"/>
                    </a:lnTo>
                    <a:lnTo>
                      <a:pt x="155" y="2007"/>
                    </a:lnTo>
                    <a:lnTo>
                      <a:pt x="152" y="2005"/>
                    </a:lnTo>
                    <a:lnTo>
                      <a:pt x="149" y="2003"/>
                    </a:lnTo>
                    <a:lnTo>
                      <a:pt x="147" y="1999"/>
                    </a:lnTo>
                    <a:lnTo>
                      <a:pt x="146" y="1996"/>
                    </a:lnTo>
                    <a:lnTo>
                      <a:pt x="144" y="1992"/>
                    </a:lnTo>
                    <a:lnTo>
                      <a:pt x="186" y="1978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20" name="Freeform 515">
                <a:extLst>
                  <a:ext uri="{FF2B5EF4-FFF2-40B4-BE49-F238E27FC236}">
                    <a16:creationId xmlns:a16="http://schemas.microsoft.com/office/drawing/2014/main" id="{EDBFDE99-2541-4731-9584-6B789647B9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84" y="1455"/>
                <a:ext cx="7" cy="20"/>
              </a:xfrm>
              <a:custGeom>
                <a:avLst/>
                <a:gdLst>
                  <a:gd name="T0" fmla="*/ 0 w 116"/>
                  <a:gd name="T1" fmla="*/ 1 h 375"/>
                  <a:gd name="T2" fmla="*/ 0 w 116"/>
                  <a:gd name="T3" fmla="*/ 1 h 375"/>
                  <a:gd name="T4" fmla="*/ 0 w 116"/>
                  <a:gd name="T5" fmla="*/ 1 h 375"/>
                  <a:gd name="T6" fmla="*/ 0 w 116"/>
                  <a:gd name="T7" fmla="*/ 1 h 375"/>
                  <a:gd name="T8" fmla="*/ 0 w 116"/>
                  <a:gd name="T9" fmla="*/ 1 h 375"/>
                  <a:gd name="T10" fmla="*/ 0 w 116"/>
                  <a:gd name="T11" fmla="*/ 1 h 375"/>
                  <a:gd name="T12" fmla="*/ 0 w 116"/>
                  <a:gd name="T13" fmla="*/ 1 h 375"/>
                  <a:gd name="T14" fmla="*/ 0 w 116"/>
                  <a:gd name="T15" fmla="*/ 1 h 375"/>
                  <a:gd name="T16" fmla="*/ 0 w 116"/>
                  <a:gd name="T17" fmla="*/ 1 h 375"/>
                  <a:gd name="T18" fmla="*/ 0 w 116"/>
                  <a:gd name="T19" fmla="*/ 1 h 375"/>
                  <a:gd name="T20" fmla="*/ 0 w 116"/>
                  <a:gd name="T21" fmla="*/ 1 h 375"/>
                  <a:gd name="T22" fmla="*/ 0 w 116"/>
                  <a:gd name="T23" fmla="*/ 1 h 375"/>
                  <a:gd name="T24" fmla="*/ 0 w 116"/>
                  <a:gd name="T25" fmla="*/ 1 h 375"/>
                  <a:gd name="T26" fmla="*/ 0 w 116"/>
                  <a:gd name="T27" fmla="*/ 1 h 375"/>
                  <a:gd name="T28" fmla="*/ 0 w 116"/>
                  <a:gd name="T29" fmla="*/ 1 h 375"/>
                  <a:gd name="T30" fmla="*/ 0 w 116"/>
                  <a:gd name="T31" fmla="*/ 1 h 375"/>
                  <a:gd name="T32" fmla="*/ 0 w 116"/>
                  <a:gd name="T33" fmla="*/ 1 h 375"/>
                  <a:gd name="T34" fmla="*/ 0 w 116"/>
                  <a:gd name="T35" fmla="*/ 1 h 375"/>
                  <a:gd name="T36" fmla="*/ 0 w 116"/>
                  <a:gd name="T37" fmla="*/ 1 h 375"/>
                  <a:gd name="T38" fmla="*/ 0 w 116"/>
                  <a:gd name="T39" fmla="*/ 1 h 375"/>
                  <a:gd name="T40" fmla="*/ 0 w 116"/>
                  <a:gd name="T41" fmla="*/ 1 h 375"/>
                  <a:gd name="T42" fmla="*/ 0 w 116"/>
                  <a:gd name="T43" fmla="*/ 1 h 375"/>
                  <a:gd name="T44" fmla="*/ 0 w 116"/>
                  <a:gd name="T45" fmla="*/ 1 h 375"/>
                  <a:gd name="T46" fmla="*/ 0 w 116"/>
                  <a:gd name="T47" fmla="*/ 1 h 375"/>
                  <a:gd name="T48" fmla="*/ 0 w 116"/>
                  <a:gd name="T49" fmla="*/ 1 h 375"/>
                  <a:gd name="T50" fmla="*/ 0 w 116"/>
                  <a:gd name="T51" fmla="*/ 1 h 375"/>
                  <a:gd name="T52" fmla="*/ 0 w 116"/>
                  <a:gd name="T53" fmla="*/ 1 h 375"/>
                  <a:gd name="T54" fmla="*/ 0 w 116"/>
                  <a:gd name="T55" fmla="*/ 1 h 375"/>
                  <a:gd name="T56" fmla="*/ 0 w 116"/>
                  <a:gd name="T57" fmla="*/ 1 h 375"/>
                  <a:gd name="T58" fmla="*/ 0 w 116"/>
                  <a:gd name="T59" fmla="*/ 0 h 375"/>
                  <a:gd name="T60" fmla="*/ 0 w 116"/>
                  <a:gd name="T61" fmla="*/ 0 h 375"/>
                  <a:gd name="T62" fmla="*/ 0 w 116"/>
                  <a:gd name="T63" fmla="*/ 0 h 375"/>
                  <a:gd name="T64" fmla="*/ 0 w 116"/>
                  <a:gd name="T65" fmla="*/ 0 h 375"/>
                  <a:gd name="T66" fmla="*/ 0 w 116"/>
                  <a:gd name="T67" fmla="*/ 0 h 375"/>
                  <a:gd name="T68" fmla="*/ 0 w 116"/>
                  <a:gd name="T69" fmla="*/ 0 h 375"/>
                  <a:gd name="T70" fmla="*/ 0 w 116"/>
                  <a:gd name="T71" fmla="*/ 0 h 375"/>
                  <a:gd name="T72" fmla="*/ 0 w 116"/>
                  <a:gd name="T73" fmla="*/ 0 h 375"/>
                  <a:gd name="T74" fmla="*/ 0 w 116"/>
                  <a:gd name="T75" fmla="*/ 0 h 375"/>
                  <a:gd name="T76" fmla="*/ 0 w 116"/>
                  <a:gd name="T77" fmla="*/ 1 h 375"/>
                  <a:gd name="T78" fmla="*/ 0 w 116"/>
                  <a:gd name="T79" fmla="*/ 0 h 375"/>
                  <a:gd name="T80" fmla="*/ 0 w 116"/>
                  <a:gd name="T81" fmla="*/ 0 h 375"/>
                  <a:gd name="T82" fmla="*/ 0 w 116"/>
                  <a:gd name="T83" fmla="*/ 0 h 375"/>
                  <a:gd name="T84" fmla="*/ 0 w 116"/>
                  <a:gd name="T85" fmla="*/ 0 h 375"/>
                  <a:gd name="T86" fmla="*/ 0 w 116"/>
                  <a:gd name="T87" fmla="*/ 0 h 375"/>
                  <a:gd name="T88" fmla="*/ 0 w 116"/>
                  <a:gd name="T89" fmla="*/ 0 h 375"/>
                  <a:gd name="T90" fmla="*/ 0 w 116"/>
                  <a:gd name="T91" fmla="*/ 0 h 375"/>
                  <a:gd name="T92" fmla="*/ 0 w 116"/>
                  <a:gd name="T93" fmla="*/ 0 h 375"/>
                  <a:gd name="T94" fmla="*/ 0 w 116"/>
                  <a:gd name="T95" fmla="*/ 0 h 37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16" h="375">
                    <a:moveTo>
                      <a:pt x="105" y="333"/>
                    </a:moveTo>
                    <a:lnTo>
                      <a:pt x="108" y="335"/>
                    </a:lnTo>
                    <a:lnTo>
                      <a:pt x="111" y="337"/>
                    </a:lnTo>
                    <a:lnTo>
                      <a:pt x="114" y="341"/>
                    </a:lnTo>
                    <a:lnTo>
                      <a:pt x="115" y="344"/>
                    </a:lnTo>
                    <a:lnTo>
                      <a:pt x="116" y="348"/>
                    </a:lnTo>
                    <a:lnTo>
                      <a:pt x="116" y="352"/>
                    </a:lnTo>
                    <a:lnTo>
                      <a:pt x="114" y="357"/>
                    </a:lnTo>
                    <a:lnTo>
                      <a:pt x="111" y="363"/>
                    </a:lnTo>
                    <a:lnTo>
                      <a:pt x="106" y="369"/>
                    </a:lnTo>
                    <a:lnTo>
                      <a:pt x="102" y="373"/>
                    </a:lnTo>
                    <a:lnTo>
                      <a:pt x="98" y="375"/>
                    </a:lnTo>
                    <a:lnTo>
                      <a:pt x="95" y="375"/>
                    </a:lnTo>
                    <a:lnTo>
                      <a:pt x="91" y="375"/>
                    </a:lnTo>
                    <a:lnTo>
                      <a:pt x="88" y="373"/>
                    </a:lnTo>
                    <a:lnTo>
                      <a:pt x="84" y="372"/>
                    </a:lnTo>
                    <a:lnTo>
                      <a:pt x="81" y="369"/>
                    </a:lnTo>
                    <a:lnTo>
                      <a:pt x="105" y="333"/>
                    </a:lnTo>
                    <a:close/>
                    <a:moveTo>
                      <a:pt x="81" y="369"/>
                    </a:moveTo>
                    <a:lnTo>
                      <a:pt x="75" y="366"/>
                    </a:lnTo>
                    <a:lnTo>
                      <a:pt x="63" y="356"/>
                    </a:lnTo>
                    <a:lnTo>
                      <a:pt x="56" y="349"/>
                    </a:lnTo>
                    <a:lnTo>
                      <a:pt x="47" y="341"/>
                    </a:lnTo>
                    <a:lnTo>
                      <a:pt x="38" y="330"/>
                    </a:lnTo>
                    <a:lnTo>
                      <a:pt x="29" y="319"/>
                    </a:lnTo>
                    <a:lnTo>
                      <a:pt x="21" y="307"/>
                    </a:lnTo>
                    <a:lnTo>
                      <a:pt x="13" y="292"/>
                    </a:lnTo>
                    <a:lnTo>
                      <a:pt x="7" y="278"/>
                    </a:lnTo>
                    <a:lnTo>
                      <a:pt x="3" y="262"/>
                    </a:lnTo>
                    <a:lnTo>
                      <a:pt x="1" y="254"/>
                    </a:lnTo>
                    <a:lnTo>
                      <a:pt x="0" y="245"/>
                    </a:lnTo>
                    <a:lnTo>
                      <a:pt x="0" y="236"/>
                    </a:lnTo>
                    <a:lnTo>
                      <a:pt x="0" y="227"/>
                    </a:lnTo>
                    <a:lnTo>
                      <a:pt x="1" y="218"/>
                    </a:lnTo>
                    <a:lnTo>
                      <a:pt x="2" y="209"/>
                    </a:lnTo>
                    <a:lnTo>
                      <a:pt x="5" y="198"/>
                    </a:lnTo>
                    <a:lnTo>
                      <a:pt x="8" y="189"/>
                    </a:lnTo>
                    <a:lnTo>
                      <a:pt x="49" y="203"/>
                    </a:lnTo>
                    <a:lnTo>
                      <a:pt x="47" y="211"/>
                    </a:lnTo>
                    <a:lnTo>
                      <a:pt x="45" y="218"/>
                    </a:lnTo>
                    <a:lnTo>
                      <a:pt x="44" y="224"/>
                    </a:lnTo>
                    <a:lnTo>
                      <a:pt x="44" y="231"/>
                    </a:lnTo>
                    <a:lnTo>
                      <a:pt x="44" y="243"/>
                    </a:lnTo>
                    <a:lnTo>
                      <a:pt x="46" y="256"/>
                    </a:lnTo>
                    <a:lnTo>
                      <a:pt x="50" y="267"/>
                    </a:lnTo>
                    <a:lnTo>
                      <a:pt x="54" y="277"/>
                    </a:lnTo>
                    <a:lnTo>
                      <a:pt x="60" y="287"/>
                    </a:lnTo>
                    <a:lnTo>
                      <a:pt x="66" y="297"/>
                    </a:lnTo>
                    <a:lnTo>
                      <a:pt x="80" y="312"/>
                    </a:lnTo>
                    <a:lnTo>
                      <a:pt x="92" y="323"/>
                    </a:lnTo>
                    <a:lnTo>
                      <a:pt x="101" y="330"/>
                    </a:lnTo>
                    <a:lnTo>
                      <a:pt x="105" y="333"/>
                    </a:lnTo>
                    <a:lnTo>
                      <a:pt x="81" y="369"/>
                    </a:lnTo>
                    <a:close/>
                    <a:moveTo>
                      <a:pt x="49" y="203"/>
                    </a:moveTo>
                    <a:lnTo>
                      <a:pt x="50" y="201"/>
                    </a:lnTo>
                    <a:lnTo>
                      <a:pt x="49" y="203"/>
                    </a:lnTo>
                    <a:lnTo>
                      <a:pt x="28" y="196"/>
                    </a:lnTo>
                    <a:lnTo>
                      <a:pt x="49" y="203"/>
                    </a:lnTo>
                    <a:close/>
                    <a:moveTo>
                      <a:pt x="8" y="189"/>
                    </a:moveTo>
                    <a:lnTo>
                      <a:pt x="18" y="156"/>
                    </a:lnTo>
                    <a:lnTo>
                      <a:pt x="26" y="125"/>
                    </a:lnTo>
                    <a:lnTo>
                      <a:pt x="31" y="97"/>
                    </a:lnTo>
                    <a:lnTo>
                      <a:pt x="36" y="72"/>
                    </a:lnTo>
                    <a:lnTo>
                      <a:pt x="38" y="51"/>
                    </a:lnTo>
                    <a:lnTo>
                      <a:pt x="40" y="36"/>
                    </a:lnTo>
                    <a:lnTo>
                      <a:pt x="40" y="25"/>
                    </a:lnTo>
                    <a:lnTo>
                      <a:pt x="40" y="22"/>
                    </a:lnTo>
                    <a:lnTo>
                      <a:pt x="84" y="22"/>
                    </a:lnTo>
                    <a:lnTo>
                      <a:pt x="84" y="26"/>
                    </a:lnTo>
                    <a:lnTo>
                      <a:pt x="83" y="37"/>
                    </a:lnTo>
                    <a:lnTo>
                      <a:pt x="82" y="54"/>
                    </a:lnTo>
                    <a:lnTo>
                      <a:pt x="80" y="77"/>
                    </a:lnTo>
                    <a:lnTo>
                      <a:pt x="75" y="104"/>
                    </a:lnTo>
                    <a:lnTo>
                      <a:pt x="69" y="135"/>
                    </a:lnTo>
                    <a:lnTo>
                      <a:pt x="65" y="151"/>
                    </a:lnTo>
                    <a:lnTo>
                      <a:pt x="60" y="168"/>
                    </a:lnTo>
                    <a:lnTo>
                      <a:pt x="55" y="186"/>
                    </a:lnTo>
                    <a:lnTo>
                      <a:pt x="49" y="203"/>
                    </a:lnTo>
                    <a:lnTo>
                      <a:pt x="8" y="189"/>
                    </a:lnTo>
                    <a:close/>
                    <a:moveTo>
                      <a:pt x="40" y="22"/>
                    </a:moveTo>
                    <a:lnTo>
                      <a:pt x="40" y="18"/>
                    </a:lnTo>
                    <a:lnTo>
                      <a:pt x="40" y="14"/>
                    </a:lnTo>
                    <a:lnTo>
                      <a:pt x="41" y="10"/>
                    </a:lnTo>
                    <a:lnTo>
                      <a:pt x="43" y="7"/>
                    </a:lnTo>
                    <a:lnTo>
                      <a:pt x="45" y="4"/>
                    </a:lnTo>
                    <a:lnTo>
                      <a:pt x="49" y="2"/>
                    </a:lnTo>
                    <a:lnTo>
                      <a:pt x="54" y="1"/>
                    </a:lnTo>
                    <a:lnTo>
                      <a:pt x="61" y="0"/>
                    </a:lnTo>
                    <a:lnTo>
                      <a:pt x="69" y="1"/>
                    </a:lnTo>
                    <a:lnTo>
                      <a:pt x="74" y="2"/>
                    </a:lnTo>
                    <a:lnTo>
                      <a:pt x="79" y="4"/>
                    </a:lnTo>
                    <a:lnTo>
                      <a:pt x="81" y="7"/>
                    </a:lnTo>
                    <a:lnTo>
                      <a:pt x="83" y="10"/>
                    </a:lnTo>
                    <a:lnTo>
                      <a:pt x="84" y="14"/>
                    </a:lnTo>
                    <a:lnTo>
                      <a:pt x="84" y="18"/>
                    </a:lnTo>
                    <a:lnTo>
                      <a:pt x="84" y="22"/>
                    </a:lnTo>
                    <a:lnTo>
                      <a:pt x="40" y="22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21" name="Freeform 516">
                <a:extLst>
                  <a:ext uri="{FF2B5EF4-FFF2-40B4-BE49-F238E27FC236}">
                    <a16:creationId xmlns:a16="http://schemas.microsoft.com/office/drawing/2014/main" id="{88461FF7-2D8F-4EDB-8991-6BF0E12356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86" y="1498"/>
                <a:ext cx="5" cy="27"/>
              </a:xfrm>
              <a:custGeom>
                <a:avLst/>
                <a:gdLst>
                  <a:gd name="T0" fmla="*/ 0 w 84"/>
                  <a:gd name="T1" fmla="*/ 0 h 516"/>
                  <a:gd name="T2" fmla="*/ 0 w 84"/>
                  <a:gd name="T3" fmla="*/ 0 h 516"/>
                  <a:gd name="T4" fmla="*/ 0 w 84"/>
                  <a:gd name="T5" fmla="*/ 0 h 516"/>
                  <a:gd name="T6" fmla="*/ 0 w 84"/>
                  <a:gd name="T7" fmla="*/ 0 h 516"/>
                  <a:gd name="T8" fmla="*/ 0 w 84"/>
                  <a:gd name="T9" fmla="*/ 0 h 516"/>
                  <a:gd name="T10" fmla="*/ 0 w 84"/>
                  <a:gd name="T11" fmla="*/ 0 h 516"/>
                  <a:gd name="T12" fmla="*/ 0 w 84"/>
                  <a:gd name="T13" fmla="*/ 0 h 516"/>
                  <a:gd name="T14" fmla="*/ 0 w 84"/>
                  <a:gd name="T15" fmla="*/ 0 h 516"/>
                  <a:gd name="T16" fmla="*/ 0 w 84"/>
                  <a:gd name="T17" fmla="*/ 0 h 516"/>
                  <a:gd name="T18" fmla="*/ 0 w 84"/>
                  <a:gd name="T19" fmla="*/ 0 h 516"/>
                  <a:gd name="T20" fmla="*/ 0 w 84"/>
                  <a:gd name="T21" fmla="*/ 0 h 516"/>
                  <a:gd name="T22" fmla="*/ 0 w 84"/>
                  <a:gd name="T23" fmla="*/ 0 h 516"/>
                  <a:gd name="T24" fmla="*/ 0 w 84"/>
                  <a:gd name="T25" fmla="*/ 0 h 516"/>
                  <a:gd name="T26" fmla="*/ 0 w 84"/>
                  <a:gd name="T27" fmla="*/ 1 h 516"/>
                  <a:gd name="T28" fmla="*/ 0 w 84"/>
                  <a:gd name="T29" fmla="*/ 1 h 516"/>
                  <a:gd name="T30" fmla="*/ 0 w 84"/>
                  <a:gd name="T31" fmla="*/ 1 h 516"/>
                  <a:gd name="T32" fmla="*/ 0 w 84"/>
                  <a:gd name="T33" fmla="*/ 1 h 516"/>
                  <a:gd name="T34" fmla="*/ 0 w 84"/>
                  <a:gd name="T35" fmla="*/ 0 h 516"/>
                  <a:gd name="T36" fmla="*/ 0 w 84"/>
                  <a:gd name="T37" fmla="*/ 0 h 516"/>
                  <a:gd name="T38" fmla="*/ 0 w 84"/>
                  <a:gd name="T39" fmla="*/ 0 h 516"/>
                  <a:gd name="T40" fmla="*/ 0 w 84"/>
                  <a:gd name="T41" fmla="*/ 0 h 516"/>
                  <a:gd name="T42" fmla="*/ 0 w 84"/>
                  <a:gd name="T43" fmla="*/ 0 h 516"/>
                  <a:gd name="T44" fmla="*/ 0 w 84"/>
                  <a:gd name="T45" fmla="*/ 1 h 516"/>
                  <a:gd name="T46" fmla="*/ 0 w 84"/>
                  <a:gd name="T47" fmla="*/ 1 h 516"/>
                  <a:gd name="T48" fmla="*/ 0 w 84"/>
                  <a:gd name="T49" fmla="*/ 1 h 516"/>
                  <a:gd name="T50" fmla="*/ 0 w 84"/>
                  <a:gd name="T51" fmla="*/ 1 h 516"/>
                  <a:gd name="T52" fmla="*/ 0 w 84"/>
                  <a:gd name="T53" fmla="*/ 1 h 516"/>
                  <a:gd name="T54" fmla="*/ 0 w 84"/>
                  <a:gd name="T55" fmla="*/ 1 h 516"/>
                  <a:gd name="T56" fmla="*/ 0 w 84"/>
                  <a:gd name="T57" fmla="*/ 1 h 516"/>
                  <a:gd name="T58" fmla="*/ 0 w 84"/>
                  <a:gd name="T59" fmla="*/ 1 h 516"/>
                  <a:gd name="T60" fmla="*/ 0 w 84"/>
                  <a:gd name="T61" fmla="*/ 1 h 516"/>
                  <a:gd name="T62" fmla="*/ 0 w 84"/>
                  <a:gd name="T63" fmla="*/ 1 h 516"/>
                  <a:gd name="T64" fmla="*/ 0 w 84"/>
                  <a:gd name="T65" fmla="*/ 1 h 516"/>
                  <a:gd name="T66" fmla="*/ 0 w 84"/>
                  <a:gd name="T67" fmla="*/ 1 h 516"/>
                  <a:gd name="T68" fmla="*/ 0 w 84"/>
                  <a:gd name="T69" fmla="*/ 1 h 516"/>
                  <a:gd name="T70" fmla="*/ 0 w 84"/>
                  <a:gd name="T71" fmla="*/ 1 h 516"/>
                  <a:gd name="T72" fmla="*/ 0 w 84"/>
                  <a:gd name="T73" fmla="*/ 1 h 516"/>
                  <a:gd name="T74" fmla="*/ 0 w 84"/>
                  <a:gd name="T75" fmla="*/ 1 h 516"/>
                  <a:gd name="T76" fmla="*/ 0 w 84"/>
                  <a:gd name="T77" fmla="*/ 1 h 516"/>
                  <a:gd name="T78" fmla="*/ 0 w 84"/>
                  <a:gd name="T79" fmla="*/ 1 h 516"/>
                  <a:gd name="T80" fmla="*/ 0 w 84"/>
                  <a:gd name="T81" fmla="*/ 1 h 516"/>
                  <a:gd name="T82" fmla="*/ 0 w 84"/>
                  <a:gd name="T83" fmla="*/ 1 h 516"/>
                  <a:gd name="T84" fmla="*/ 0 w 84"/>
                  <a:gd name="T85" fmla="*/ 1 h 51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4" h="516">
                    <a:moveTo>
                      <a:pt x="4" y="34"/>
                    </a:moveTo>
                    <a:lnTo>
                      <a:pt x="3" y="30"/>
                    </a:lnTo>
                    <a:lnTo>
                      <a:pt x="1" y="26"/>
                    </a:lnTo>
                    <a:lnTo>
                      <a:pt x="0" y="23"/>
                    </a:lnTo>
                    <a:lnTo>
                      <a:pt x="0" y="19"/>
                    </a:lnTo>
                    <a:lnTo>
                      <a:pt x="1" y="16"/>
                    </a:lnTo>
                    <a:lnTo>
                      <a:pt x="4" y="11"/>
                    </a:lnTo>
                    <a:lnTo>
                      <a:pt x="8" y="7"/>
                    </a:lnTo>
                    <a:lnTo>
                      <a:pt x="14" y="4"/>
                    </a:lnTo>
                    <a:lnTo>
                      <a:pt x="20" y="1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34" y="1"/>
                    </a:lnTo>
                    <a:lnTo>
                      <a:pt x="36" y="4"/>
                    </a:lnTo>
                    <a:lnTo>
                      <a:pt x="40" y="7"/>
                    </a:lnTo>
                    <a:lnTo>
                      <a:pt x="42" y="10"/>
                    </a:lnTo>
                    <a:lnTo>
                      <a:pt x="44" y="13"/>
                    </a:lnTo>
                    <a:lnTo>
                      <a:pt x="4" y="34"/>
                    </a:lnTo>
                    <a:close/>
                    <a:moveTo>
                      <a:pt x="44" y="13"/>
                    </a:moveTo>
                    <a:lnTo>
                      <a:pt x="46" y="20"/>
                    </a:lnTo>
                    <a:lnTo>
                      <a:pt x="53" y="35"/>
                    </a:lnTo>
                    <a:lnTo>
                      <a:pt x="61" y="61"/>
                    </a:lnTo>
                    <a:lnTo>
                      <a:pt x="70" y="93"/>
                    </a:lnTo>
                    <a:lnTo>
                      <a:pt x="74" y="112"/>
                    </a:lnTo>
                    <a:lnTo>
                      <a:pt x="77" y="133"/>
                    </a:lnTo>
                    <a:lnTo>
                      <a:pt x="80" y="155"/>
                    </a:lnTo>
                    <a:lnTo>
                      <a:pt x="83" y="178"/>
                    </a:lnTo>
                    <a:lnTo>
                      <a:pt x="84" y="203"/>
                    </a:lnTo>
                    <a:lnTo>
                      <a:pt x="83" y="228"/>
                    </a:lnTo>
                    <a:lnTo>
                      <a:pt x="80" y="255"/>
                    </a:lnTo>
                    <a:lnTo>
                      <a:pt x="76" y="283"/>
                    </a:lnTo>
                    <a:lnTo>
                      <a:pt x="33" y="275"/>
                    </a:lnTo>
                    <a:lnTo>
                      <a:pt x="36" y="250"/>
                    </a:lnTo>
                    <a:lnTo>
                      <a:pt x="40" y="226"/>
                    </a:lnTo>
                    <a:lnTo>
                      <a:pt x="40" y="203"/>
                    </a:lnTo>
                    <a:lnTo>
                      <a:pt x="40" y="181"/>
                    </a:lnTo>
                    <a:lnTo>
                      <a:pt x="37" y="160"/>
                    </a:lnTo>
                    <a:lnTo>
                      <a:pt x="34" y="140"/>
                    </a:lnTo>
                    <a:lnTo>
                      <a:pt x="31" y="121"/>
                    </a:lnTo>
                    <a:lnTo>
                      <a:pt x="28" y="105"/>
                    </a:lnTo>
                    <a:lnTo>
                      <a:pt x="20" y="75"/>
                    </a:lnTo>
                    <a:lnTo>
                      <a:pt x="12" y="52"/>
                    </a:lnTo>
                    <a:lnTo>
                      <a:pt x="7" y="38"/>
                    </a:lnTo>
                    <a:lnTo>
                      <a:pt x="4" y="34"/>
                    </a:lnTo>
                    <a:lnTo>
                      <a:pt x="44" y="13"/>
                    </a:lnTo>
                    <a:close/>
                    <a:moveTo>
                      <a:pt x="33" y="275"/>
                    </a:moveTo>
                    <a:lnTo>
                      <a:pt x="32" y="276"/>
                    </a:lnTo>
                    <a:lnTo>
                      <a:pt x="33" y="275"/>
                    </a:lnTo>
                    <a:lnTo>
                      <a:pt x="55" y="279"/>
                    </a:lnTo>
                    <a:lnTo>
                      <a:pt x="33" y="275"/>
                    </a:lnTo>
                    <a:close/>
                    <a:moveTo>
                      <a:pt x="76" y="283"/>
                    </a:moveTo>
                    <a:lnTo>
                      <a:pt x="68" y="332"/>
                    </a:lnTo>
                    <a:lnTo>
                      <a:pt x="61" y="374"/>
                    </a:lnTo>
                    <a:lnTo>
                      <a:pt x="56" y="411"/>
                    </a:lnTo>
                    <a:lnTo>
                      <a:pt x="52" y="441"/>
                    </a:lnTo>
                    <a:lnTo>
                      <a:pt x="49" y="465"/>
                    </a:lnTo>
                    <a:lnTo>
                      <a:pt x="47" y="481"/>
                    </a:lnTo>
                    <a:lnTo>
                      <a:pt x="46" y="492"/>
                    </a:lnTo>
                    <a:lnTo>
                      <a:pt x="46" y="495"/>
                    </a:lnTo>
                    <a:lnTo>
                      <a:pt x="2" y="491"/>
                    </a:lnTo>
                    <a:lnTo>
                      <a:pt x="2" y="488"/>
                    </a:lnTo>
                    <a:lnTo>
                      <a:pt x="4" y="478"/>
                    </a:lnTo>
                    <a:lnTo>
                      <a:pt x="6" y="461"/>
                    </a:lnTo>
                    <a:lnTo>
                      <a:pt x="8" y="437"/>
                    </a:lnTo>
                    <a:lnTo>
                      <a:pt x="13" y="406"/>
                    </a:lnTo>
                    <a:lnTo>
                      <a:pt x="18" y="370"/>
                    </a:lnTo>
                    <a:lnTo>
                      <a:pt x="25" y="326"/>
                    </a:lnTo>
                    <a:lnTo>
                      <a:pt x="33" y="275"/>
                    </a:lnTo>
                    <a:lnTo>
                      <a:pt x="76" y="283"/>
                    </a:lnTo>
                    <a:close/>
                    <a:moveTo>
                      <a:pt x="46" y="495"/>
                    </a:moveTo>
                    <a:lnTo>
                      <a:pt x="45" y="500"/>
                    </a:lnTo>
                    <a:lnTo>
                      <a:pt x="45" y="504"/>
                    </a:lnTo>
                    <a:lnTo>
                      <a:pt x="44" y="507"/>
                    </a:lnTo>
                    <a:lnTo>
                      <a:pt x="42" y="510"/>
                    </a:lnTo>
                    <a:lnTo>
                      <a:pt x="38" y="513"/>
                    </a:lnTo>
                    <a:lnTo>
                      <a:pt x="34" y="515"/>
                    </a:lnTo>
                    <a:lnTo>
                      <a:pt x="29" y="516"/>
                    </a:lnTo>
                    <a:lnTo>
                      <a:pt x="22" y="516"/>
                    </a:lnTo>
                    <a:lnTo>
                      <a:pt x="15" y="514"/>
                    </a:lnTo>
                    <a:lnTo>
                      <a:pt x="9" y="513"/>
                    </a:lnTo>
                    <a:lnTo>
                      <a:pt x="6" y="510"/>
                    </a:lnTo>
                    <a:lnTo>
                      <a:pt x="3" y="507"/>
                    </a:lnTo>
                    <a:lnTo>
                      <a:pt x="2" y="504"/>
                    </a:lnTo>
                    <a:lnTo>
                      <a:pt x="2" y="500"/>
                    </a:lnTo>
                    <a:lnTo>
                      <a:pt x="2" y="495"/>
                    </a:lnTo>
                    <a:lnTo>
                      <a:pt x="2" y="491"/>
                    </a:lnTo>
                    <a:lnTo>
                      <a:pt x="46" y="495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22" name="Freeform 517">
                <a:extLst>
                  <a:ext uri="{FF2B5EF4-FFF2-40B4-BE49-F238E27FC236}">
                    <a16:creationId xmlns:a16="http://schemas.microsoft.com/office/drawing/2014/main" id="{22E55523-7460-43E1-8321-B51C477960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95" y="1518"/>
                <a:ext cx="10" cy="15"/>
              </a:xfrm>
              <a:custGeom>
                <a:avLst/>
                <a:gdLst>
                  <a:gd name="T0" fmla="*/ 0 w 193"/>
                  <a:gd name="T1" fmla="*/ 0 h 278"/>
                  <a:gd name="T2" fmla="*/ 0 w 193"/>
                  <a:gd name="T3" fmla="*/ 0 h 278"/>
                  <a:gd name="T4" fmla="*/ 0 w 193"/>
                  <a:gd name="T5" fmla="*/ 0 h 278"/>
                  <a:gd name="T6" fmla="*/ 0 w 193"/>
                  <a:gd name="T7" fmla="*/ 0 h 278"/>
                  <a:gd name="T8" fmla="*/ 0 w 193"/>
                  <a:gd name="T9" fmla="*/ 0 h 278"/>
                  <a:gd name="T10" fmla="*/ 0 w 193"/>
                  <a:gd name="T11" fmla="*/ 0 h 278"/>
                  <a:gd name="T12" fmla="*/ 0 w 193"/>
                  <a:gd name="T13" fmla="*/ 0 h 278"/>
                  <a:gd name="T14" fmla="*/ 0 w 193"/>
                  <a:gd name="T15" fmla="*/ 0 h 278"/>
                  <a:gd name="T16" fmla="*/ 0 w 193"/>
                  <a:gd name="T17" fmla="*/ 0 h 278"/>
                  <a:gd name="T18" fmla="*/ 0 w 193"/>
                  <a:gd name="T19" fmla="*/ 0 h 278"/>
                  <a:gd name="T20" fmla="*/ 0 w 193"/>
                  <a:gd name="T21" fmla="*/ 0 h 278"/>
                  <a:gd name="T22" fmla="*/ 0 w 193"/>
                  <a:gd name="T23" fmla="*/ 0 h 278"/>
                  <a:gd name="T24" fmla="*/ 0 w 193"/>
                  <a:gd name="T25" fmla="*/ 1 h 278"/>
                  <a:gd name="T26" fmla="*/ 0 w 193"/>
                  <a:gd name="T27" fmla="*/ 1 h 278"/>
                  <a:gd name="T28" fmla="*/ 0 w 193"/>
                  <a:gd name="T29" fmla="*/ 1 h 278"/>
                  <a:gd name="T30" fmla="*/ 0 w 193"/>
                  <a:gd name="T31" fmla="*/ 1 h 278"/>
                  <a:gd name="T32" fmla="*/ 0 w 193"/>
                  <a:gd name="T33" fmla="*/ 1 h 278"/>
                  <a:gd name="T34" fmla="*/ 0 w 193"/>
                  <a:gd name="T35" fmla="*/ 1 h 278"/>
                  <a:gd name="T36" fmla="*/ 0 w 193"/>
                  <a:gd name="T37" fmla="*/ 1 h 278"/>
                  <a:gd name="T38" fmla="*/ 0 w 193"/>
                  <a:gd name="T39" fmla="*/ 1 h 278"/>
                  <a:gd name="T40" fmla="*/ 0 w 193"/>
                  <a:gd name="T41" fmla="*/ 1 h 278"/>
                  <a:gd name="T42" fmla="*/ 0 w 193"/>
                  <a:gd name="T43" fmla="*/ 1 h 278"/>
                  <a:gd name="T44" fmla="*/ 0 w 193"/>
                  <a:gd name="T45" fmla="*/ 1 h 278"/>
                  <a:gd name="T46" fmla="*/ 0 w 193"/>
                  <a:gd name="T47" fmla="*/ 0 h 278"/>
                  <a:gd name="T48" fmla="*/ 0 w 193"/>
                  <a:gd name="T49" fmla="*/ 0 h 278"/>
                  <a:gd name="T50" fmla="*/ 0 w 193"/>
                  <a:gd name="T51" fmla="*/ 0 h 278"/>
                  <a:gd name="T52" fmla="*/ 0 w 193"/>
                  <a:gd name="T53" fmla="*/ 1 h 278"/>
                  <a:gd name="T54" fmla="*/ 0 w 193"/>
                  <a:gd name="T55" fmla="*/ 1 h 278"/>
                  <a:gd name="T56" fmla="*/ 0 w 193"/>
                  <a:gd name="T57" fmla="*/ 1 h 278"/>
                  <a:gd name="T58" fmla="*/ 0 w 193"/>
                  <a:gd name="T59" fmla="*/ 1 h 278"/>
                  <a:gd name="T60" fmla="*/ 0 w 193"/>
                  <a:gd name="T61" fmla="*/ 1 h 278"/>
                  <a:gd name="T62" fmla="*/ 0 w 193"/>
                  <a:gd name="T63" fmla="*/ 0 h 278"/>
                  <a:gd name="T64" fmla="*/ 0 w 193"/>
                  <a:gd name="T65" fmla="*/ 0 h 278"/>
                  <a:gd name="T66" fmla="*/ 0 w 193"/>
                  <a:gd name="T67" fmla="*/ 1 h 278"/>
                  <a:gd name="T68" fmla="*/ 0 w 193"/>
                  <a:gd name="T69" fmla="*/ 1 h 278"/>
                  <a:gd name="T70" fmla="*/ 0 w 193"/>
                  <a:gd name="T71" fmla="*/ 1 h 278"/>
                  <a:gd name="T72" fmla="*/ 0 w 193"/>
                  <a:gd name="T73" fmla="*/ 0 h 278"/>
                  <a:gd name="T74" fmla="*/ 0 w 193"/>
                  <a:gd name="T75" fmla="*/ 0 h 278"/>
                  <a:gd name="T76" fmla="*/ 0 w 193"/>
                  <a:gd name="T77" fmla="*/ 0 h 278"/>
                  <a:gd name="T78" fmla="*/ 0 w 193"/>
                  <a:gd name="T79" fmla="*/ 0 h 278"/>
                  <a:gd name="T80" fmla="*/ 1 w 193"/>
                  <a:gd name="T81" fmla="*/ 0 h 278"/>
                  <a:gd name="T82" fmla="*/ 1 w 193"/>
                  <a:gd name="T83" fmla="*/ 0 h 278"/>
                  <a:gd name="T84" fmla="*/ 0 w 193"/>
                  <a:gd name="T85" fmla="*/ 0 h 278"/>
                  <a:gd name="T86" fmla="*/ 0 w 193"/>
                  <a:gd name="T87" fmla="*/ 0 h 278"/>
                  <a:gd name="T88" fmla="*/ 0 w 193"/>
                  <a:gd name="T89" fmla="*/ 0 h 278"/>
                  <a:gd name="T90" fmla="*/ 0 w 193"/>
                  <a:gd name="T91" fmla="*/ 0 h 278"/>
                  <a:gd name="T92" fmla="*/ 0 w 193"/>
                  <a:gd name="T93" fmla="*/ 0 h 278"/>
                  <a:gd name="T94" fmla="*/ 0 w 193"/>
                  <a:gd name="T95" fmla="*/ 0 h 278"/>
                  <a:gd name="T96" fmla="*/ 0 w 193"/>
                  <a:gd name="T97" fmla="*/ 0 h 278"/>
                  <a:gd name="T98" fmla="*/ 1 w 193"/>
                  <a:gd name="T99" fmla="*/ 0 h 278"/>
                  <a:gd name="T100" fmla="*/ 1 w 193"/>
                  <a:gd name="T101" fmla="*/ 0 h 278"/>
                  <a:gd name="T102" fmla="*/ 1 w 193"/>
                  <a:gd name="T103" fmla="*/ 0 h 278"/>
                  <a:gd name="T104" fmla="*/ 0 w 193"/>
                  <a:gd name="T105" fmla="*/ 0 h 27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93" h="278">
                    <a:moveTo>
                      <a:pt x="2" y="29"/>
                    </a:moveTo>
                    <a:lnTo>
                      <a:pt x="1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2" y="10"/>
                    </a:lnTo>
                    <a:lnTo>
                      <a:pt x="6" y="7"/>
                    </a:lnTo>
                    <a:lnTo>
                      <a:pt x="11" y="4"/>
                    </a:lnTo>
                    <a:lnTo>
                      <a:pt x="17" y="1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34" y="1"/>
                    </a:lnTo>
                    <a:lnTo>
                      <a:pt x="37" y="3"/>
                    </a:lnTo>
                    <a:lnTo>
                      <a:pt x="40" y="5"/>
                    </a:lnTo>
                    <a:lnTo>
                      <a:pt x="41" y="9"/>
                    </a:lnTo>
                    <a:lnTo>
                      <a:pt x="43" y="12"/>
                    </a:lnTo>
                    <a:lnTo>
                      <a:pt x="44" y="16"/>
                    </a:lnTo>
                    <a:lnTo>
                      <a:pt x="2" y="29"/>
                    </a:lnTo>
                    <a:close/>
                    <a:moveTo>
                      <a:pt x="44" y="16"/>
                    </a:moveTo>
                    <a:lnTo>
                      <a:pt x="46" y="27"/>
                    </a:lnTo>
                    <a:lnTo>
                      <a:pt x="52" y="53"/>
                    </a:lnTo>
                    <a:lnTo>
                      <a:pt x="59" y="90"/>
                    </a:lnTo>
                    <a:lnTo>
                      <a:pt x="67" y="131"/>
                    </a:lnTo>
                    <a:lnTo>
                      <a:pt x="75" y="171"/>
                    </a:lnTo>
                    <a:lnTo>
                      <a:pt x="83" y="205"/>
                    </a:lnTo>
                    <a:lnTo>
                      <a:pt x="86" y="216"/>
                    </a:lnTo>
                    <a:lnTo>
                      <a:pt x="89" y="224"/>
                    </a:lnTo>
                    <a:lnTo>
                      <a:pt x="90" y="226"/>
                    </a:lnTo>
                    <a:lnTo>
                      <a:pt x="92" y="227"/>
                    </a:lnTo>
                    <a:lnTo>
                      <a:pt x="93" y="225"/>
                    </a:lnTo>
                    <a:lnTo>
                      <a:pt x="136" y="230"/>
                    </a:lnTo>
                    <a:lnTo>
                      <a:pt x="133" y="246"/>
                    </a:lnTo>
                    <a:lnTo>
                      <a:pt x="130" y="258"/>
                    </a:lnTo>
                    <a:lnTo>
                      <a:pt x="127" y="267"/>
                    </a:lnTo>
                    <a:lnTo>
                      <a:pt x="123" y="273"/>
                    </a:lnTo>
                    <a:lnTo>
                      <a:pt x="119" y="277"/>
                    </a:lnTo>
                    <a:lnTo>
                      <a:pt x="115" y="278"/>
                    </a:lnTo>
                    <a:lnTo>
                      <a:pt x="110" y="278"/>
                    </a:lnTo>
                    <a:lnTo>
                      <a:pt x="105" y="275"/>
                    </a:lnTo>
                    <a:lnTo>
                      <a:pt x="100" y="270"/>
                    </a:lnTo>
                    <a:lnTo>
                      <a:pt x="95" y="264"/>
                    </a:lnTo>
                    <a:lnTo>
                      <a:pt x="89" y="256"/>
                    </a:lnTo>
                    <a:lnTo>
                      <a:pt x="83" y="246"/>
                    </a:lnTo>
                    <a:lnTo>
                      <a:pt x="72" y="223"/>
                    </a:lnTo>
                    <a:lnTo>
                      <a:pt x="61" y="198"/>
                    </a:lnTo>
                    <a:lnTo>
                      <a:pt x="50" y="169"/>
                    </a:lnTo>
                    <a:lnTo>
                      <a:pt x="38" y="140"/>
                    </a:lnTo>
                    <a:lnTo>
                      <a:pt x="29" y="113"/>
                    </a:lnTo>
                    <a:lnTo>
                      <a:pt x="20" y="86"/>
                    </a:lnTo>
                    <a:lnTo>
                      <a:pt x="8" y="45"/>
                    </a:lnTo>
                    <a:lnTo>
                      <a:pt x="2" y="29"/>
                    </a:lnTo>
                    <a:lnTo>
                      <a:pt x="44" y="16"/>
                    </a:lnTo>
                    <a:close/>
                    <a:moveTo>
                      <a:pt x="136" y="229"/>
                    </a:moveTo>
                    <a:lnTo>
                      <a:pt x="136" y="232"/>
                    </a:lnTo>
                    <a:lnTo>
                      <a:pt x="136" y="230"/>
                    </a:lnTo>
                    <a:lnTo>
                      <a:pt x="114" y="227"/>
                    </a:lnTo>
                    <a:lnTo>
                      <a:pt x="136" y="229"/>
                    </a:lnTo>
                    <a:close/>
                    <a:moveTo>
                      <a:pt x="93" y="225"/>
                    </a:moveTo>
                    <a:lnTo>
                      <a:pt x="94" y="212"/>
                    </a:lnTo>
                    <a:lnTo>
                      <a:pt x="97" y="200"/>
                    </a:lnTo>
                    <a:lnTo>
                      <a:pt x="99" y="187"/>
                    </a:lnTo>
                    <a:lnTo>
                      <a:pt x="103" y="176"/>
                    </a:lnTo>
                    <a:lnTo>
                      <a:pt x="110" y="155"/>
                    </a:lnTo>
                    <a:lnTo>
                      <a:pt x="119" y="133"/>
                    </a:lnTo>
                    <a:lnTo>
                      <a:pt x="159" y="150"/>
                    </a:lnTo>
                    <a:lnTo>
                      <a:pt x="152" y="169"/>
                    </a:lnTo>
                    <a:lnTo>
                      <a:pt x="145" y="188"/>
                    </a:lnTo>
                    <a:lnTo>
                      <a:pt x="142" y="198"/>
                    </a:lnTo>
                    <a:lnTo>
                      <a:pt x="139" y="208"/>
                    </a:lnTo>
                    <a:lnTo>
                      <a:pt x="138" y="219"/>
                    </a:lnTo>
                    <a:lnTo>
                      <a:pt x="136" y="229"/>
                    </a:lnTo>
                    <a:lnTo>
                      <a:pt x="93" y="225"/>
                    </a:lnTo>
                    <a:close/>
                    <a:moveTo>
                      <a:pt x="119" y="133"/>
                    </a:moveTo>
                    <a:lnTo>
                      <a:pt x="128" y="110"/>
                    </a:lnTo>
                    <a:lnTo>
                      <a:pt x="138" y="85"/>
                    </a:lnTo>
                    <a:lnTo>
                      <a:pt x="142" y="71"/>
                    </a:lnTo>
                    <a:lnTo>
                      <a:pt x="145" y="55"/>
                    </a:lnTo>
                    <a:lnTo>
                      <a:pt x="148" y="39"/>
                    </a:lnTo>
                    <a:lnTo>
                      <a:pt x="149" y="21"/>
                    </a:lnTo>
                    <a:lnTo>
                      <a:pt x="193" y="24"/>
                    </a:lnTo>
                    <a:lnTo>
                      <a:pt x="191" y="44"/>
                    </a:lnTo>
                    <a:lnTo>
                      <a:pt x="188" y="62"/>
                    </a:lnTo>
                    <a:lnTo>
                      <a:pt x="185" y="80"/>
                    </a:lnTo>
                    <a:lnTo>
                      <a:pt x="181" y="95"/>
                    </a:lnTo>
                    <a:lnTo>
                      <a:pt x="170" y="124"/>
                    </a:lnTo>
                    <a:lnTo>
                      <a:pt x="159" y="150"/>
                    </a:lnTo>
                    <a:lnTo>
                      <a:pt x="119" y="133"/>
                    </a:lnTo>
                    <a:close/>
                    <a:moveTo>
                      <a:pt x="149" y="21"/>
                    </a:moveTo>
                    <a:lnTo>
                      <a:pt x="150" y="16"/>
                    </a:lnTo>
                    <a:lnTo>
                      <a:pt x="150" y="13"/>
                    </a:lnTo>
                    <a:lnTo>
                      <a:pt x="151" y="9"/>
                    </a:lnTo>
                    <a:lnTo>
                      <a:pt x="153" y="6"/>
                    </a:lnTo>
                    <a:lnTo>
                      <a:pt x="156" y="3"/>
                    </a:lnTo>
                    <a:lnTo>
                      <a:pt x="160" y="2"/>
                    </a:lnTo>
                    <a:lnTo>
                      <a:pt x="165" y="1"/>
                    </a:lnTo>
                    <a:lnTo>
                      <a:pt x="172" y="1"/>
                    </a:lnTo>
                    <a:lnTo>
                      <a:pt x="180" y="2"/>
                    </a:lnTo>
                    <a:lnTo>
                      <a:pt x="186" y="3"/>
                    </a:lnTo>
                    <a:lnTo>
                      <a:pt x="189" y="6"/>
                    </a:lnTo>
                    <a:lnTo>
                      <a:pt x="192" y="9"/>
                    </a:lnTo>
                    <a:lnTo>
                      <a:pt x="193" y="12"/>
                    </a:lnTo>
                    <a:lnTo>
                      <a:pt x="193" y="16"/>
                    </a:lnTo>
                    <a:lnTo>
                      <a:pt x="193" y="19"/>
                    </a:lnTo>
                    <a:lnTo>
                      <a:pt x="193" y="24"/>
                    </a:lnTo>
                    <a:lnTo>
                      <a:pt x="149" y="21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23" name="Freeform 518">
                <a:extLst>
                  <a:ext uri="{FF2B5EF4-FFF2-40B4-BE49-F238E27FC236}">
                    <a16:creationId xmlns:a16="http://schemas.microsoft.com/office/drawing/2014/main" id="{5D0E3DE0-323D-4A28-B6A3-12016FA7AAD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89" y="1483"/>
                <a:ext cx="6" cy="26"/>
              </a:xfrm>
              <a:custGeom>
                <a:avLst/>
                <a:gdLst>
                  <a:gd name="T0" fmla="*/ 0 w 120"/>
                  <a:gd name="T1" fmla="*/ 0 h 493"/>
                  <a:gd name="T2" fmla="*/ 0 w 120"/>
                  <a:gd name="T3" fmla="*/ 0 h 493"/>
                  <a:gd name="T4" fmla="*/ 0 w 120"/>
                  <a:gd name="T5" fmla="*/ 0 h 493"/>
                  <a:gd name="T6" fmla="*/ 0 w 120"/>
                  <a:gd name="T7" fmla="*/ 0 h 493"/>
                  <a:gd name="T8" fmla="*/ 0 w 120"/>
                  <a:gd name="T9" fmla="*/ 0 h 493"/>
                  <a:gd name="T10" fmla="*/ 0 w 120"/>
                  <a:gd name="T11" fmla="*/ 0 h 493"/>
                  <a:gd name="T12" fmla="*/ 0 w 120"/>
                  <a:gd name="T13" fmla="*/ 0 h 493"/>
                  <a:gd name="T14" fmla="*/ 0 w 120"/>
                  <a:gd name="T15" fmla="*/ 0 h 493"/>
                  <a:gd name="T16" fmla="*/ 0 w 120"/>
                  <a:gd name="T17" fmla="*/ 0 h 493"/>
                  <a:gd name="T18" fmla="*/ 0 w 120"/>
                  <a:gd name="T19" fmla="*/ 0 h 493"/>
                  <a:gd name="T20" fmla="*/ 0 w 120"/>
                  <a:gd name="T21" fmla="*/ 0 h 493"/>
                  <a:gd name="T22" fmla="*/ 0 w 120"/>
                  <a:gd name="T23" fmla="*/ 0 h 493"/>
                  <a:gd name="T24" fmla="*/ 0 w 120"/>
                  <a:gd name="T25" fmla="*/ 0 h 493"/>
                  <a:gd name="T26" fmla="*/ 0 w 120"/>
                  <a:gd name="T27" fmla="*/ 0 h 493"/>
                  <a:gd name="T28" fmla="*/ 0 w 120"/>
                  <a:gd name="T29" fmla="*/ 1 h 493"/>
                  <a:gd name="T30" fmla="*/ 0 w 120"/>
                  <a:gd name="T31" fmla="*/ 1 h 493"/>
                  <a:gd name="T32" fmla="*/ 0 w 120"/>
                  <a:gd name="T33" fmla="*/ 0 h 493"/>
                  <a:gd name="T34" fmla="*/ 0 w 120"/>
                  <a:gd name="T35" fmla="*/ 0 h 493"/>
                  <a:gd name="T36" fmla="*/ 0 w 120"/>
                  <a:gd name="T37" fmla="*/ 0 h 493"/>
                  <a:gd name="T38" fmla="*/ 0 w 120"/>
                  <a:gd name="T39" fmla="*/ 0 h 493"/>
                  <a:gd name="T40" fmla="*/ 0 w 120"/>
                  <a:gd name="T41" fmla="*/ 0 h 493"/>
                  <a:gd name="T42" fmla="*/ 0 w 120"/>
                  <a:gd name="T43" fmla="*/ 0 h 493"/>
                  <a:gd name="T44" fmla="*/ 0 w 120"/>
                  <a:gd name="T45" fmla="*/ 1 h 493"/>
                  <a:gd name="T46" fmla="*/ 0 w 120"/>
                  <a:gd name="T47" fmla="*/ 1 h 493"/>
                  <a:gd name="T48" fmla="*/ 0 w 120"/>
                  <a:gd name="T49" fmla="*/ 1 h 493"/>
                  <a:gd name="T50" fmla="*/ 0 w 120"/>
                  <a:gd name="T51" fmla="*/ 1 h 493"/>
                  <a:gd name="T52" fmla="*/ 0 w 120"/>
                  <a:gd name="T53" fmla="*/ 1 h 493"/>
                  <a:gd name="T54" fmla="*/ 0 w 120"/>
                  <a:gd name="T55" fmla="*/ 1 h 493"/>
                  <a:gd name="T56" fmla="*/ 0 w 120"/>
                  <a:gd name="T57" fmla="*/ 1 h 493"/>
                  <a:gd name="T58" fmla="*/ 0 w 120"/>
                  <a:gd name="T59" fmla="*/ 1 h 493"/>
                  <a:gd name="T60" fmla="*/ 0 w 120"/>
                  <a:gd name="T61" fmla="*/ 1 h 493"/>
                  <a:gd name="T62" fmla="*/ 0 w 120"/>
                  <a:gd name="T63" fmla="*/ 1 h 493"/>
                  <a:gd name="T64" fmla="*/ 0 w 120"/>
                  <a:gd name="T65" fmla="*/ 1 h 493"/>
                  <a:gd name="T66" fmla="*/ 0 w 120"/>
                  <a:gd name="T67" fmla="*/ 1 h 493"/>
                  <a:gd name="T68" fmla="*/ 0 w 120"/>
                  <a:gd name="T69" fmla="*/ 1 h 493"/>
                  <a:gd name="T70" fmla="*/ 0 w 120"/>
                  <a:gd name="T71" fmla="*/ 1 h 493"/>
                  <a:gd name="T72" fmla="*/ 0 w 120"/>
                  <a:gd name="T73" fmla="*/ 1 h 493"/>
                  <a:gd name="T74" fmla="*/ 0 w 120"/>
                  <a:gd name="T75" fmla="*/ 1 h 493"/>
                  <a:gd name="T76" fmla="*/ 0 w 120"/>
                  <a:gd name="T77" fmla="*/ 1 h 493"/>
                  <a:gd name="T78" fmla="*/ 0 w 120"/>
                  <a:gd name="T79" fmla="*/ 1 h 493"/>
                  <a:gd name="T80" fmla="*/ 0 w 120"/>
                  <a:gd name="T81" fmla="*/ 1 h 493"/>
                  <a:gd name="T82" fmla="*/ 0 w 120"/>
                  <a:gd name="T83" fmla="*/ 1 h 493"/>
                  <a:gd name="T84" fmla="*/ 0 w 120"/>
                  <a:gd name="T85" fmla="*/ 1 h 49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0" h="493">
                    <a:moveTo>
                      <a:pt x="7" y="38"/>
                    </a:moveTo>
                    <a:lnTo>
                      <a:pt x="5" y="35"/>
                    </a:lnTo>
                    <a:lnTo>
                      <a:pt x="3" y="31"/>
                    </a:lnTo>
                    <a:lnTo>
                      <a:pt x="1" y="28"/>
                    </a:lnTo>
                    <a:lnTo>
                      <a:pt x="0" y="24"/>
                    </a:lnTo>
                    <a:lnTo>
                      <a:pt x="1" y="20"/>
                    </a:lnTo>
                    <a:lnTo>
                      <a:pt x="2" y="16"/>
                    </a:lnTo>
                    <a:lnTo>
                      <a:pt x="5" y="12"/>
                    </a:lnTo>
                    <a:lnTo>
                      <a:pt x="11" y="7"/>
                    </a:lnTo>
                    <a:lnTo>
                      <a:pt x="16" y="3"/>
                    </a:lnTo>
                    <a:lnTo>
                      <a:pt x="21" y="1"/>
                    </a:lnTo>
                    <a:lnTo>
                      <a:pt x="26" y="0"/>
                    </a:lnTo>
                    <a:lnTo>
                      <a:pt x="29" y="1"/>
                    </a:lnTo>
                    <a:lnTo>
                      <a:pt x="33" y="2"/>
                    </a:lnTo>
                    <a:lnTo>
                      <a:pt x="36" y="5"/>
                    </a:lnTo>
                    <a:lnTo>
                      <a:pt x="38" y="7"/>
                    </a:lnTo>
                    <a:lnTo>
                      <a:pt x="41" y="11"/>
                    </a:lnTo>
                    <a:lnTo>
                      <a:pt x="7" y="38"/>
                    </a:lnTo>
                    <a:close/>
                    <a:moveTo>
                      <a:pt x="41" y="11"/>
                    </a:moveTo>
                    <a:lnTo>
                      <a:pt x="45" y="15"/>
                    </a:lnTo>
                    <a:lnTo>
                      <a:pt x="54" y="27"/>
                    </a:lnTo>
                    <a:lnTo>
                      <a:pt x="66" y="47"/>
                    </a:lnTo>
                    <a:lnTo>
                      <a:pt x="80" y="71"/>
                    </a:lnTo>
                    <a:lnTo>
                      <a:pt x="89" y="86"/>
                    </a:lnTo>
                    <a:lnTo>
                      <a:pt x="95" y="101"/>
                    </a:lnTo>
                    <a:lnTo>
                      <a:pt x="102" y="116"/>
                    </a:lnTo>
                    <a:lnTo>
                      <a:pt x="108" y="134"/>
                    </a:lnTo>
                    <a:lnTo>
                      <a:pt x="113" y="151"/>
                    </a:lnTo>
                    <a:lnTo>
                      <a:pt x="116" y="169"/>
                    </a:lnTo>
                    <a:lnTo>
                      <a:pt x="119" y="187"/>
                    </a:lnTo>
                    <a:lnTo>
                      <a:pt x="120" y="205"/>
                    </a:lnTo>
                    <a:lnTo>
                      <a:pt x="76" y="205"/>
                    </a:lnTo>
                    <a:lnTo>
                      <a:pt x="75" y="190"/>
                    </a:lnTo>
                    <a:lnTo>
                      <a:pt x="73" y="175"/>
                    </a:lnTo>
                    <a:lnTo>
                      <a:pt x="70" y="159"/>
                    </a:lnTo>
                    <a:lnTo>
                      <a:pt x="65" y="144"/>
                    </a:lnTo>
                    <a:lnTo>
                      <a:pt x="60" y="130"/>
                    </a:lnTo>
                    <a:lnTo>
                      <a:pt x="55" y="116"/>
                    </a:lnTo>
                    <a:lnTo>
                      <a:pt x="49" y="103"/>
                    </a:lnTo>
                    <a:lnTo>
                      <a:pt x="41" y="91"/>
                    </a:lnTo>
                    <a:lnTo>
                      <a:pt x="29" y="69"/>
                    </a:lnTo>
                    <a:lnTo>
                      <a:pt x="18" y="53"/>
                    </a:lnTo>
                    <a:lnTo>
                      <a:pt x="10" y="42"/>
                    </a:lnTo>
                    <a:lnTo>
                      <a:pt x="7" y="38"/>
                    </a:lnTo>
                    <a:lnTo>
                      <a:pt x="41" y="11"/>
                    </a:lnTo>
                    <a:close/>
                    <a:moveTo>
                      <a:pt x="120" y="205"/>
                    </a:moveTo>
                    <a:lnTo>
                      <a:pt x="119" y="224"/>
                    </a:lnTo>
                    <a:lnTo>
                      <a:pt x="117" y="244"/>
                    </a:lnTo>
                    <a:lnTo>
                      <a:pt x="114" y="266"/>
                    </a:lnTo>
                    <a:lnTo>
                      <a:pt x="111" y="287"/>
                    </a:lnTo>
                    <a:lnTo>
                      <a:pt x="101" y="332"/>
                    </a:lnTo>
                    <a:lnTo>
                      <a:pt x="90" y="376"/>
                    </a:lnTo>
                    <a:lnTo>
                      <a:pt x="78" y="416"/>
                    </a:lnTo>
                    <a:lnTo>
                      <a:pt x="69" y="448"/>
                    </a:lnTo>
                    <a:lnTo>
                      <a:pt x="62" y="469"/>
                    </a:lnTo>
                    <a:lnTo>
                      <a:pt x="59" y="478"/>
                    </a:lnTo>
                    <a:lnTo>
                      <a:pt x="18" y="463"/>
                    </a:lnTo>
                    <a:lnTo>
                      <a:pt x="20" y="456"/>
                    </a:lnTo>
                    <a:lnTo>
                      <a:pt x="27" y="435"/>
                    </a:lnTo>
                    <a:lnTo>
                      <a:pt x="36" y="405"/>
                    </a:lnTo>
                    <a:lnTo>
                      <a:pt x="47" y="367"/>
                    </a:lnTo>
                    <a:lnTo>
                      <a:pt x="58" y="325"/>
                    </a:lnTo>
                    <a:lnTo>
                      <a:pt x="67" y="282"/>
                    </a:lnTo>
                    <a:lnTo>
                      <a:pt x="71" y="262"/>
                    </a:lnTo>
                    <a:lnTo>
                      <a:pt x="73" y="241"/>
                    </a:lnTo>
                    <a:lnTo>
                      <a:pt x="75" y="223"/>
                    </a:lnTo>
                    <a:lnTo>
                      <a:pt x="76" y="205"/>
                    </a:lnTo>
                    <a:lnTo>
                      <a:pt x="120" y="205"/>
                    </a:lnTo>
                    <a:close/>
                    <a:moveTo>
                      <a:pt x="59" y="478"/>
                    </a:moveTo>
                    <a:lnTo>
                      <a:pt x="58" y="481"/>
                    </a:lnTo>
                    <a:lnTo>
                      <a:pt x="56" y="485"/>
                    </a:lnTo>
                    <a:lnTo>
                      <a:pt x="55" y="488"/>
                    </a:lnTo>
                    <a:lnTo>
                      <a:pt x="52" y="491"/>
                    </a:lnTo>
                    <a:lnTo>
                      <a:pt x="49" y="493"/>
                    </a:lnTo>
                    <a:lnTo>
                      <a:pt x="44" y="493"/>
                    </a:lnTo>
                    <a:lnTo>
                      <a:pt x="38" y="493"/>
                    </a:lnTo>
                    <a:lnTo>
                      <a:pt x="31" y="491"/>
                    </a:lnTo>
                    <a:lnTo>
                      <a:pt x="25" y="488"/>
                    </a:lnTo>
                    <a:lnTo>
                      <a:pt x="20" y="485"/>
                    </a:lnTo>
                    <a:lnTo>
                      <a:pt x="17" y="482"/>
                    </a:lnTo>
                    <a:lnTo>
                      <a:pt x="16" y="479"/>
                    </a:lnTo>
                    <a:lnTo>
                      <a:pt x="15" y="475"/>
                    </a:lnTo>
                    <a:lnTo>
                      <a:pt x="16" y="471"/>
                    </a:lnTo>
                    <a:lnTo>
                      <a:pt x="17" y="467"/>
                    </a:lnTo>
                    <a:lnTo>
                      <a:pt x="18" y="463"/>
                    </a:lnTo>
                    <a:lnTo>
                      <a:pt x="59" y="478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24" name="Freeform 519">
                <a:extLst>
                  <a:ext uri="{FF2B5EF4-FFF2-40B4-BE49-F238E27FC236}">
                    <a16:creationId xmlns:a16="http://schemas.microsoft.com/office/drawing/2014/main" id="{4BB949F7-1805-4868-9E29-D98D4D0F53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92" y="1480"/>
                <a:ext cx="5" cy="11"/>
              </a:xfrm>
              <a:custGeom>
                <a:avLst/>
                <a:gdLst>
                  <a:gd name="T0" fmla="*/ 0 w 77"/>
                  <a:gd name="T1" fmla="*/ 1 h 193"/>
                  <a:gd name="T2" fmla="*/ 0 w 77"/>
                  <a:gd name="T3" fmla="*/ 1 h 193"/>
                  <a:gd name="T4" fmla="*/ 0 w 77"/>
                  <a:gd name="T5" fmla="*/ 1 h 193"/>
                  <a:gd name="T6" fmla="*/ 0 w 77"/>
                  <a:gd name="T7" fmla="*/ 1 h 193"/>
                  <a:gd name="T8" fmla="*/ 0 w 77"/>
                  <a:gd name="T9" fmla="*/ 1 h 193"/>
                  <a:gd name="T10" fmla="*/ 0 w 77"/>
                  <a:gd name="T11" fmla="*/ 1 h 193"/>
                  <a:gd name="T12" fmla="*/ 0 w 77"/>
                  <a:gd name="T13" fmla="*/ 1 h 193"/>
                  <a:gd name="T14" fmla="*/ 0 w 77"/>
                  <a:gd name="T15" fmla="*/ 1 h 193"/>
                  <a:gd name="T16" fmla="*/ 0 w 77"/>
                  <a:gd name="T17" fmla="*/ 1 h 193"/>
                  <a:gd name="T18" fmla="*/ 0 w 77"/>
                  <a:gd name="T19" fmla="*/ 1 h 193"/>
                  <a:gd name="T20" fmla="*/ 0 w 77"/>
                  <a:gd name="T21" fmla="*/ 1 h 193"/>
                  <a:gd name="T22" fmla="*/ 0 w 77"/>
                  <a:gd name="T23" fmla="*/ 1 h 193"/>
                  <a:gd name="T24" fmla="*/ 0 w 77"/>
                  <a:gd name="T25" fmla="*/ 1 h 193"/>
                  <a:gd name="T26" fmla="*/ 0 w 77"/>
                  <a:gd name="T27" fmla="*/ 1 h 193"/>
                  <a:gd name="T28" fmla="*/ 0 w 77"/>
                  <a:gd name="T29" fmla="*/ 1 h 193"/>
                  <a:gd name="T30" fmla="*/ 0 w 77"/>
                  <a:gd name="T31" fmla="*/ 1 h 193"/>
                  <a:gd name="T32" fmla="*/ 0 w 77"/>
                  <a:gd name="T33" fmla="*/ 1 h 193"/>
                  <a:gd name="T34" fmla="*/ 0 w 77"/>
                  <a:gd name="T35" fmla="*/ 1 h 193"/>
                  <a:gd name="T36" fmla="*/ 0 w 77"/>
                  <a:gd name="T37" fmla="*/ 1 h 193"/>
                  <a:gd name="T38" fmla="*/ 0 w 77"/>
                  <a:gd name="T39" fmla="*/ 0 h 193"/>
                  <a:gd name="T40" fmla="*/ 0 w 77"/>
                  <a:gd name="T41" fmla="*/ 0 h 193"/>
                  <a:gd name="T42" fmla="*/ 0 w 77"/>
                  <a:gd name="T43" fmla="*/ 1 h 193"/>
                  <a:gd name="T44" fmla="*/ 0 w 77"/>
                  <a:gd name="T45" fmla="*/ 1 h 193"/>
                  <a:gd name="T46" fmla="*/ 0 w 77"/>
                  <a:gd name="T47" fmla="*/ 0 h 193"/>
                  <a:gd name="T48" fmla="*/ 0 w 77"/>
                  <a:gd name="T49" fmla="*/ 0 h 193"/>
                  <a:gd name="T50" fmla="*/ 0 w 77"/>
                  <a:gd name="T51" fmla="*/ 0 h 193"/>
                  <a:gd name="T52" fmla="*/ 0 w 77"/>
                  <a:gd name="T53" fmla="*/ 0 h 193"/>
                  <a:gd name="T54" fmla="*/ 0 w 77"/>
                  <a:gd name="T55" fmla="*/ 0 h 193"/>
                  <a:gd name="T56" fmla="*/ 0 w 77"/>
                  <a:gd name="T57" fmla="*/ 0 h 193"/>
                  <a:gd name="T58" fmla="*/ 0 w 77"/>
                  <a:gd name="T59" fmla="*/ 0 h 193"/>
                  <a:gd name="T60" fmla="*/ 0 w 77"/>
                  <a:gd name="T61" fmla="*/ 0 h 193"/>
                  <a:gd name="T62" fmla="*/ 0 w 77"/>
                  <a:gd name="T63" fmla="*/ 0 h 193"/>
                  <a:gd name="T64" fmla="*/ 0 w 77"/>
                  <a:gd name="T65" fmla="*/ 0 h 193"/>
                  <a:gd name="T66" fmla="*/ 0 w 77"/>
                  <a:gd name="T67" fmla="*/ 0 h 193"/>
                  <a:gd name="T68" fmla="*/ 0 w 77"/>
                  <a:gd name="T69" fmla="*/ 0 h 193"/>
                  <a:gd name="T70" fmla="*/ 0 w 77"/>
                  <a:gd name="T71" fmla="*/ 0 h 193"/>
                  <a:gd name="T72" fmla="*/ 0 w 77"/>
                  <a:gd name="T73" fmla="*/ 0 h 193"/>
                  <a:gd name="T74" fmla="*/ 0 w 77"/>
                  <a:gd name="T75" fmla="*/ 0 h 193"/>
                  <a:gd name="T76" fmla="*/ 0 w 77"/>
                  <a:gd name="T77" fmla="*/ 0 h 193"/>
                  <a:gd name="T78" fmla="*/ 0 w 77"/>
                  <a:gd name="T79" fmla="*/ 0 h 193"/>
                  <a:gd name="T80" fmla="*/ 0 w 77"/>
                  <a:gd name="T81" fmla="*/ 0 h 1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77" h="193">
                    <a:moveTo>
                      <a:pt x="44" y="175"/>
                    </a:moveTo>
                    <a:lnTo>
                      <a:pt x="43" y="179"/>
                    </a:lnTo>
                    <a:lnTo>
                      <a:pt x="42" y="183"/>
                    </a:lnTo>
                    <a:lnTo>
                      <a:pt x="41" y="186"/>
                    </a:lnTo>
                    <a:lnTo>
                      <a:pt x="39" y="189"/>
                    </a:lnTo>
                    <a:lnTo>
                      <a:pt x="36" y="191"/>
                    </a:lnTo>
                    <a:lnTo>
                      <a:pt x="31" y="193"/>
                    </a:lnTo>
                    <a:lnTo>
                      <a:pt x="26" y="193"/>
                    </a:lnTo>
                    <a:lnTo>
                      <a:pt x="19" y="192"/>
                    </a:lnTo>
                    <a:lnTo>
                      <a:pt x="12" y="190"/>
                    </a:lnTo>
                    <a:lnTo>
                      <a:pt x="6" y="187"/>
                    </a:lnTo>
                    <a:lnTo>
                      <a:pt x="3" y="185"/>
                    </a:lnTo>
                    <a:lnTo>
                      <a:pt x="1" y="181"/>
                    </a:lnTo>
                    <a:lnTo>
                      <a:pt x="0" y="178"/>
                    </a:lnTo>
                    <a:lnTo>
                      <a:pt x="0" y="174"/>
                    </a:lnTo>
                    <a:lnTo>
                      <a:pt x="1" y="170"/>
                    </a:lnTo>
                    <a:lnTo>
                      <a:pt x="1" y="165"/>
                    </a:lnTo>
                    <a:lnTo>
                      <a:pt x="44" y="175"/>
                    </a:lnTo>
                    <a:close/>
                    <a:moveTo>
                      <a:pt x="1" y="165"/>
                    </a:moveTo>
                    <a:lnTo>
                      <a:pt x="33" y="18"/>
                    </a:lnTo>
                    <a:lnTo>
                      <a:pt x="76" y="27"/>
                    </a:lnTo>
                    <a:lnTo>
                      <a:pt x="44" y="175"/>
                    </a:lnTo>
                    <a:lnTo>
                      <a:pt x="1" y="165"/>
                    </a:lnTo>
                    <a:close/>
                    <a:moveTo>
                      <a:pt x="33" y="18"/>
                    </a:moveTo>
                    <a:lnTo>
                      <a:pt x="34" y="14"/>
                    </a:lnTo>
                    <a:lnTo>
                      <a:pt x="35" y="10"/>
                    </a:lnTo>
                    <a:lnTo>
                      <a:pt x="36" y="7"/>
                    </a:lnTo>
                    <a:lnTo>
                      <a:pt x="38" y="4"/>
                    </a:lnTo>
                    <a:lnTo>
                      <a:pt x="41" y="2"/>
                    </a:lnTo>
                    <a:lnTo>
                      <a:pt x="46" y="1"/>
                    </a:lnTo>
                    <a:lnTo>
                      <a:pt x="51" y="0"/>
                    </a:lnTo>
                    <a:lnTo>
                      <a:pt x="59" y="1"/>
                    </a:lnTo>
                    <a:lnTo>
                      <a:pt x="66" y="3"/>
                    </a:lnTo>
                    <a:lnTo>
                      <a:pt x="71" y="6"/>
                    </a:lnTo>
                    <a:lnTo>
                      <a:pt x="74" y="9"/>
                    </a:lnTo>
                    <a:lnTo>
                      <a:pt x="76" y="12"/>
                    </a:lnTo>
                    <a:lnTo>
                      <a:pt x="77" y="15"/>
                    </a:lnTo>
                    <a:lnTo>
                      <a:pt x="77" y="19"/>
                    </a:lnTo>
                    <a:lnTo>
                      <a:pt x="76" y="23"/>
                    </a:lnTo>
                    <a:lnTo>
                      <a:pt x="76" y="27"/>
                    </a:lnTo>
                    <a:lnTo>
                      <a:pt x="33" y="18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25" name="Freeform 520">
                <a:extLst>
                  <a:ext uri="{FF2B5EF4-FFF2-40B4-BE49-F238E27FC236}">
                    <a16:creationId xmlns:a16="http://schemas.microsoft.com/office/drawing/2014/main" id="{C4F231D6-3356-4AF2-9939-AC55E2EEA5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92" y="1502"/>
                <a:ext cx="6" cy="12"/>
              </a:xfrm>
              <a:custGeom>
                <a:avLst/>
                <a:gdLst>
                  <a:gd name="T0" fmla="*/ 0 w 112"/>
                  <a:gd name="T1" fmla="*/ 0 h 211"/>
                  <a:gd name="T2" fmla="*/ 0 w 112"/>
                  <a:gd name="T3" fmla="*/ 0 h 211"/>
                  <a:gd name="T4" fmla="*/ 0 w 112"/>
                  <a:gd name="T5" fmla="*/ 0 h 211"/>
                  <a:gd name="T6" fmla="*/ 0 w 112"/>
                  <a:gd name="T7" fmla="*/ 0 h 211"/>
                  <a:gd name="T8" fmla="*/ 0 w 112"/>
                  <a:gd name="T9" fmla="*/ 0 h 211"/>
                  <a:gd name="T10" fmla="*/ 0 w 112"/>
                  <a:gd name="T11" fmla="*/ 0 h 211"/>
                  <a:gd name="T12" fmla="*/ 0 w 112"/>
                  <a:gd name="T13" fmla="*/ 0 h 211"/>
                  <a:gd name="T14" fmla="*/ 0 w 112"/>
                  <a:gd name="T15" fmla="*/ 0 h 211"/>
                  <a:gd name="T16" fmla="*/ 0 w 112"/>
                  <a:gd name="T17" fmla="*/ 0 h 211"/>
                  <a:gd name="T18" fmla="*/ 0 w 112"/>
                  <a:gd name="T19" fmla="*/ 0 h 211"/>
                  <a:gd name="T20" fmla="*/ 0 w 112"/>
                  <a:gd name="T21" fmla="*/ 0 h 211"/>
                  <a:gd name="T22" fmla="*/ 0 w 112"/>
                  <a:gd name="T23" fmla="*/ 0 h 211"/>
                  <a:gd name="T24" fmla="*/ 0 w 112"/>
                  <a:gd name="T25" fmla="*/ 0 h 211"/>
                  <a:gd name="T26" fmla="*/ 0 w 112"/>
                  <a:gd name="T27" fmla="*/ 0 h 211"/>
                  <a:gd name="T28" fmla="*/ 0 w 112"/>
                  <a:gd name="T29" fmla="*/ 0 h 211"/>
                  <a:gd name="T30" fmla="*/ 0 w 112"/>
                  <a:gd name="T31" fmla="*/ 0 h 211"/>
                  <a:gd name="T32" fmla="*/ 0 w 112"/>
                  <a:gd name="T33" fmla="*/ 0 h 211"/>
                  <a:gd name="T34" fmla="*/ 0 w 112"/>
                  <a:gd name="T35" fmla="*/ 0 h 211"/>
                  <a:gd name="T36" fmla="*/ 0 w 112"/>
                  <a:gd name="T37" fmla="*/ 0 h 211"/>
                  <a:gd name="T38" fmla="*/ 0 w 112"/>
                  <a:gd name="T39" fmla="*/ 1 h 211"/>
                  <a:gd name="T40" fmla="*/ 0 w 112"/>
                  <a:gd name="T41" fmla="*/ 1 h 211"/>
                  <a:gd name="T42" fmla="*/ 0 w 112"/>
                  <a:gd name="T43" fmla="*/ 0 h 211"/>
                  <a:gd name="T44" fmla="*/ 0 w 112"/>
                  <a:gd name="T45" fmla="*/ 0 h 211"/>
                  <a:gd name="T46" fmla="*/ 0 w 112"/>
                  <a:gd name="T47" fmla="*/ 1 h 211"/>
                  <a:gd name="T48" fmla="*/ 0 w 112"/>
                  <a:gd name="T49" fmla="*/ 1 h 211"/>
                  <a:gd name="T50" fmla="*/ 0 w 112"/>
                  <a:gd name="T51" fmla="*/ 1 h 211"/>
                  <a:gd name="T52" fmla="*/ 0 w 112"/>
                  <a:gd name="T53" fmla="*/ 1 h 211"/>
                  <a:gd name="T54" fmla="*/ 0 w 112"/>
                  <a:gd name="T55" fmla="*/ 1 h 211"/>
                  <a:gd name="T56" fmla="*/ 0 w 112"/>
                  <a:gd name="T57" fmla="*/ 1 h 211"/>
                  <a:gd name="T58" fmla="*/ 0 w 112"/>
                  <a:gd name="T59" fmla="*/ 1 h 211"/>
                  <a:gd name="T60" fmla="*/ 0 w 112"/>
                  <a:gd name="T61" fmla="*/ 1 h 211"/>
                  <a:gd name="T62" fmla="*/ 0 w 112"/>
                  <a:gd name="T63" fmla="*/ 1 h 211"/>
                  <a:gd name="T64" fmla="*/ 0 w 112"/>
                  <a:gd name="T65" fmla="*/ 1 h 211"/>
                  <a:gd name="T66" fmla="*/ 0 w 112"/>
                  <a:gd name="T67" fmla="*/ 1 h 211"/>
                  <a:gd name="T68" fmla="*/ 0 w 112"/>
                  <a:gd name="T69" fmla="*/ 1 h 211"/>
                  <a:gd name="T70" fmla="*/ 0 w 112"/>
                  <a:gd name="T71" fmla="*/ 1 h 211"/>
                  <a:gd name="T72" fmla="*/ 0 w 112"/>
                  <a:gd name="T73" fmla="*/ 1 h 211"/>
                  <a:gd name="T74" fmla="*/ 0 w 112"/>
                  <a:gd name="T75" fmla="*/ 1 h 211"/>
                  <a:gd name="T76" fmla="*/ 0 w 112"/>
                  <a:gd name="T77" fmla="*/ 1 h 211"/>
                  <a:gd name="T78" fmla="*/ 0 w 112"/>
                  <a:gd name="T79" fmla="*/ 1 h 211"/>
                  <a:gd name="T80" fmla="*/ 0 w 112"/>
                  <a:gd name="T81" fmla="*/ 1 h 21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12" h="211">
                    <a:moveTo>
                      <a:pt x="3" y="31"/>
                    </a:moveTo>
                    <a:lnTo>
                      <a:pt x="2" y="28"/>
                    </a:lnTo>
                    <a:lnTo>
                      <a:pt x="1" y="24"/>
                    </a:lnTo>
                    <a:lnTo>
                      <a:pt x="0" y="20"/>
                    </a:lnTo>
                    <a:lnTo>
                      <a:pt x="1" y="17"/>
                    </a:lnTo>
                    <a:lnTo>
                      <a:pt x="2" y="13"/>
                    </a:lnTo>
                    <a:lnTo>
                      <a:pt x="5" y="9"/>
                    </a:lnTo>
                    <a:lnTo>
                      <a:pt x="9" y="6"/>
                    </a:lnTo>
                    <a:lnTo>
                      <a:pt x="16" y="3"/>
                    </a:lnTo>
                    <a:lnTo>
                      <a:pt x="23" y="1"/>
                    </a:lnTo>
                    <a:lnTo>
                      <a:pt x="29" y="0"/>
                    </a:lnTo>
                    <a:lnTo>
                      <a:pt x="33" y="0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1" y="8"/>
                    </a:lnTo>
                    <a:lnTo>
                      <a:pt x="43" y="12"/>
                    </a:lnTo>
                    <a:lnTo>
                      <a:pt x="44" y="16"/>
                    </a:lnTo>
                    <a:lnTo>
                      <a:pt x="3" y="31"/>
                    </a:lnTo>
                    <a:close/>
                    <a:moveTo>
                      <a:pt x="44" y="16"/>
                    </a:moveTo>
                    <a:lnTo>
                      <a:pt x="109" y="180"/>
                    </a:lnTo>
                    <a:lnTo>
                      <a:pt x="68" y="196"/>
                    </a:lnTo>
                    <a:lnTo>
                      <a:pt x="3" y="31"/>
                    </a:lnTo>
                    <a:lnTo>
                      <a:pt x="44" y="16"/>
                    </a:lnTo>
                    <a:close/>
                    <a:moveTo>
                      <a:pt x="109" y="180"/>
                    </a:moveTo>
                    <a:lnTo>
                      <a:pt x="111" y="183"/>
                    </a:lnTo>
                    <a:lnTo>
                      <a:pt x="112" y="188"/>
                    </a:lnTo>
                    <a:lnTo>
                      <a:pt x="112" y="192"/>
                    </a:lnTo>
                    <a:lnTo>
                      <a:pt x="112" y="195"/>
                    </a:lnTo>
                    <a:lnTo>
                      <a:pt x="111" y="199"/>
                    </a:lnTo>
                    <a:lnTo>
                      <a:pt x="108" y="202"/>
                    </a:lnTo>
                    <a:lnTo>
                      <a:pt x="103" y="205"/>
                    </a:lnTo>
                    <a:lnTo>
                      <a:pt x="96" y="208"/>
                    </a:lnTo>
                    <a:lnTo>
                      <a:pt x="89" y="210"/>
                    </a:lnTo>
                    <a:lnTo>
                      <a:pt x="84" y="211"/>
                    </a:lnTo>
                    <a:lnTo>
                      <a:pt x="80" y="211"/>
                    </a:lnTo>
                    <a:lnTo>
                      <a:pt x="76" y="209"/>
                    </a:lnTo>
                    <a:lnTo>
                      <a:pt x="74" y="206"/>
                    </a:lnTo>
                    <a:lnTo>
                      <a:pt x="72" y="203"/>
                    </a:lnTo>
                    <a:lnTo>
                      <a:pt x="70" y="200"/>
                    </a:lnTo>
                    <a:lnTo>
                      <a:pt x="68" y="196"/>
                    </a:lnTo>
                    <a:lnTo>
                      <a:pt x="109" y="180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26" name="Freeform 521">
                <a:extLst>
                  <a:ext uri="{FF2B5EF4-FFF2-40B4-BE49-F238E27FC236}">
                    <a16:creationId xmlns:a16="http://schemas.microsoft.com/office/drawing/2014/main" id="{965D148F-1BBF-49BA-8C15-1AD815EF9E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82" y="1467"/>
                <a:ext cx="6" cy="21"/>
              </a:xfrm>
              <a:custGeom>
                <a:avLst/>
                <a:gdLst>
                  <a:gd name="T0" fmla="*/ 0 w 120"/>
                  <a:gd name="T1" fmla="*/ 1 h 392"/>
                  <a:gd name="T2" fmla="*/ 0 w 120"/>
                  <a:gd name="T3" fmla="*/ 1 h 392"/>
                  <a:gd name="T4" fmla="*/ 0 w 120"/>
                  <a:gd name="T5" fmla="*/ 1 h 392"/>
                  <a:gd name="T6" fmla="*/ 0 w 120"/>
                  <a:gd name="T7" fmla="*/ 1 h 392"/>
                  <a:gd name="T8" fmla="*/ 0 w 120"/>
                  <a:gd name="T9" fmla="*/ 1 h 392"/>
                  <a:gd name="T10" fmla="*/ 0 w 120"/>
                  <a:gd name="T11" fmla="*/ 1 h 392"/>
                  <a:gd name="T12" fmla="*/ 0 w 120"/>
                  <a:gd name="T13" fmla="*/ 1 h 392"/>
                  <a:gd name="T14" fmla="*/ 0 w 120"/>
                  <a:gd name="T15" fmla="*/ 1 h 392"/>
                  <a:gd name="T16" fmla="*/ 0 w 120"/>
                  <a:gd name="T17" fmla="*/ 1 h 392"/>
                  <a:gd name="T18" fmla="*/ 0 w 120"/>
                  <a:gd name="T19" fmla="*/ 1 h 392"/>
                  <a:gd name="T20" fmla="*/ 0 w 120"/>
                  <a:gd name="T21" fmla="*/ 1 h 392"/>
                  <a:gd name="T22" fmla="*/ 0 w 120"/>
                  <a:gd name="T23" fmla="*/ 1 h 392"/>
                  <a:gd name="T24" fmla="*/ 0 w 120"/>
                  <a:gd name="T25" fmla="*/ 1 h 392"/>
                  <a:gd name="T26" fmla="*/ 0 w 120"/>
                  <a:gd name="T27" fmla="*/ 1 h 392"/>
                  <a:gd name="T28" fmla="*/ 0 w 120"/>
                  <a:gd name="T29" fmla="*/ 1 h 392"/>
                  <a:gd name="T30" fmla="*/ 0 w 120"/>
                  <a:gd name="T31" fmla="*/ 1 h 392"/>
                  <a:gd name="T32" fmla="*/ 0 w 120"/>
                  <a:gd name="T33" fmla="*/ 1 h 392"/>
                  <a:gd name="T34" fmla="*/ 0 w 120"/>
                  <a:gd name="T35" fmla="*/ 1 h 392"/>
                  <a:gd name="T36" fmla="*/ 0 w 120"/>
                  <a:gd name="T37" fmla="*/ 1 h 392"/>
                  <a:gd name="T38" fmla="*/ 0 w 120"/>
                  <a:gd name="T39" fmla="*/ 1 h 392"/>
                  <a:gd name="T40" fmla="*/ 0 w 120"/>
                  <a:gd name="T41" fmla="*/ 1 h 392"/>
                  <a:gd name="T42" fmla="*/ 0 w 120"/>
                  <a:gd name="T43" fmla="*/ 1 h 392"/>
                  <a:gd name="T44" fmla="*/ 0 w 120"/>
                  <a:gd name="T45" fmla="*/ 1 h 392"/>
                  <a:gd name="T46" fmla="*/ 0 w 120"/>
                  <a:gd name="T47" fmla="*/ 1 h 392"/>
                  <a:gd name="T48" fmla="*/ 0 w 120"/>
                  <a:gd name="T49" fmla="*/ 1 h 392"/>
                  <a:gd name="T50" fmla="*/ 0 w 120"/>
                  <a:gd name="T51" fmla="*/ 1 h 392"/>
                  <a:gd name="T52" fmla="*/ 0 w 120"/>
                  <a:gd name="T53" fmla="*/ 1 h 392"/>
                  <a:gd name="T54" fmla="*/ 0 w 120"/>
                  <a:gd name="T55" fmla="*/ 1 h 392"/>
                  <a:gd name="T56" fmla="*/ 0 w 120"/>
                  <a:gd name="T57" fmla="*/ 1 h 392"/>
                  <a:gd name="T58" fmla="*/ 0 w 120"/>
                  <a:gd name="T59" fmla="*/ 0 h 392"/>
                  <a:gd name="T60" fmla="*/ 0 w 120"/>
                  <a:gd name="T61" fmla="*/ 0 h 392"/>
                  <a:gd name="T62" fmla="*/ 0 w 120"/>
                  <a:gd name="T63" fmla="*/ 1 h 392"/>
                  <a:gd name="T64" fmla="*/ 0 w 120"/>
                  <a:gd name="T65" fmla="*/ 1 h 392"/>
                  <a:gd name="T66" fmla="*/ 0 w 120"/>
                  <a:gd name="T67" fmla="*/ 0 h 392"/>
                  <a:gd name="T68" fmla="*/ 0 w 120"/>
                  <a:gd name="T69" fmla="*/ 0 h 392"/>
                  <a:gd name="T70" fmla="*/ 0 w 120"/>
                  <a:gd name="T71" fmla="*/ 0 h 392"/>
                  <a:gd name="T72" fmla="*/ 0 w 120"/>
                  <a:gd name="T73" fmla="*/ 0 h 392"/>
                  <a:gd name="T74" fmla="*/ 0 w 120"/>
                  <a:gd name="T75" fmla="*/ 0 h 392"/>
                  <a:gd name="T76" fmla="*/ 0 w 120"/>
                  <a:gd name="T77" fmla="*/ 0 h 392"/>
                  <a:gd name="T78" fmla="*/ 0 w 120"/>
                  <a:gd name="T79" fmla="*/ 0 h 392"/>
                  <a:gd name="T80" fmla="*/ 0 w 120"/>
                  <a:gd name="T81" fmla="*/ 0 h 392"/>
                  <a:gd name="T82" fmla="*/ 0 w 120"/>
                  <a:gd name="T83" fmla="*/ 0 h 392"/>
                  <a:gd name="T84" fmla="*/ 0 w 120"/>
                  <a:gd name="T85" fmla="*/ 0 h 392"/>
                  <a:gd name="T86" fmla="*/ 0 w 120"/>
                  <a:gd name="T87" fmla="*/ 0 h 392"/>
                  <a:gd name="T88" fmla="*/ 0 w 120"/>
                  <a:gd name="T89" fmla="*/ 0 h 392"/>
                  <a:gd name="T90" fmla="*/ 0 w 120"/>
                  <a:gd name="T91" fmla="*/ 0 h 392"/>
                  <a:gd name="T92" fmla="*/ 0 w 120"/>
                  <a:gd name="T93" fmla="*/ 0 h 392"/>
                  <a:gd name="T94" fmla="*/ 0 w 120"/>
                  <a:gd name="T95" fmla="*/ 0 h 392"/>
                  <a:gd name="T96" fmla="*/ 0 w 120"/>
                  <a:gd name="T97" fmla="*/ 0 h 392"/>
                  <a:gd name="T98" fmla="*/ 0 w 120"/>
                  <a:gd name="T99" fmla="*/ 0 h 392"/>
                  <a:gd name="T100" fmla="*/ 0 w 120"/>
                  <a:gd name="T101" fmla="*/ 0 h 39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20" h="392">
                    <a:moveTo>
                      <a:pt x="116" y="358"/>
                    </a:moveTo>
                    <a:lnTo>
                      <a:pt x="118" y="362"/>
                    </a:lnTo>
                    <a:lnTo>
                      <a:pt x="120" y="366"/>
                    </a:lnTo>
                    <a:lnTo>
                      <a:pt x="120" y="369"/>
                    </a:lnTo>
                    <a:lnTo>
                      <a:pt x="120" y="374"/>
                    </a:lnTo>
                    <a:lnTo>
                      <a:pt x="119" y="377"/>
                    </a:lnTo>
                    <a:lnTo>
                      <a:pt x="117" y="381"/>
                    </a:lnTo>
                    <a:lnTo>
                      <a:pt x="113" y="384"/>
                    </a:lnTo>
                    <a:lnTo>
                      <a:pt x="107" y="388"/>
                    </a:lnTo>
                    <a:lnTo>
                      <a:pt x="100" y="391"/>
                    </a:lnTo>
                    <a:lnTo>
                      <a:pt x="95" y="392"/>
                    </a:lnTo>
                    <a:lnTo>
                      <a:pt x="90" y="392"/>
                    </a:lnTo>
                    <a:lnTo>
                      <a:pt x="87" y="390"/>
                    </a:lnTo>
                    <a:lnTo>
                      <a:pt x="84" y="388"/>
                    </a:lnTo>
                    <a:lnTo>
                      <a:pt x="82" y="385"/>
                    </a:lnTo>
                    <a:lnTo>
                      <a:pt x="80" y="382"/>
                    </a:lnTo>
                    <a:lnTo>
                      <a:pt x="77" y="378"/>
                    </a:lnTo>
                    <a:lnTo>
                      <a:pt x="116" y="358"/>
                    </a:lnTo>
                    <a:close/>
                    <a:moveTo>
                      <a:pt x="77" y="378"/>
                    </a:moveTo>
                    <a:lnTo>
                      <a:pt x="4" y="230"/>
                    </a:lnTo>
                    <a:lnTo>
                      <a:pt x="43" y="211"/>
                    </a:lnTo>
                    <a:lnTo>
                      <a:pt x="116" y="358"/>
                    </a:lnTo>
                    <a:lnTo>
                      <a:pt x="77" y="378"/>
                    </a:lnTo>
                    <a:close/>
                    <a:moveTo>
                      <a:pt x="4" y="230"/>
                    </a:moveTo>
                    <a:lnTo>
                      <a:pt x="0" y="223"/>
                    </a:lnTo>
                    <a:lnTo>
                      <a:pt x="2" y="215"/>
                    </a:lnTo>
                    <a:lnTo>
                      <a:pt x="23" y="220"/>
                    </a:lnTo>
                    <a:lnTo>
                      <a:pt x="4" y="230"/>
                    </a:lnTo>
                    <a:close/>
                    <a:moveTo>
                      <a:pt x="2" y="215"/>
                    </a:moveTo>
                    <a:lnTo>
                      <a:pt x="52" y="17"/>
                    </a:lnTo>
                    <a:lnTo>
                      <a:pt x="95" y="28"/>
                    </a:lnTo>
                    <a:lnTo>
                      <a:pt x="45" y="226"/>
                    </a:lnTo>
                    <a:lnTo>
                      <a:pt x="2" y="215"/>
                    </a:lnTo>
                    <a:close/>
                    <a:moveTo>
                      <a:pt x="52" y="17"/>
                    </a:moveTo>
                    <a:lnTo>
                      <a:pt x="53" y="13"/>
                    </a:lnTo>
                    <a:lnTo>
                      <a:pt x="54" y="9"/>
                    </a:lnTo>
                    <a:lnTo>
                      <a:pt x="56" y="6"/>
                    </a:lnTo>
                    <a:lnTo>
                      <a:pt x="58" y="3"/>
                    </a:lnTo>
                    <a:lnTo>
                      <a:pt x="61" y="1"/>
                    </a:lnTo>
                    <a:lnTo>
                      <a:pt x="66" y="0"/>
                    </a:lnTo>
                    <a:lnTo>
                      <a:pt x="71" y="0"/>
                    </a:lnTo>
                    <a:lnTo>
                      <a:pt x="78" y="1"/>
                    </a:lnTo>
                    <a:lnTo>
                      <a:pt x="86" y="3"/>
                    </a:lnTo>
                    <a:lnTo>
                      <a:pt x="91" y="6"/>
                    </a:lnTo>
                    <a:lnTo>
                      <a:pt x="94" y="9"/>
                    </a:lnTo>
                    <a:lnTo>
                      <a:pt x="96" y="12"/>
                    </a:lnTo>
                    <a:lnTo>
                      <a:pt x="96" y="16"/>
                    </a:lnTo>
                    <a:lnTo>
                      <a:pt x="96" y="20"/>
                    </a:lnTo>
                    <a:lnTo>
                      <a:pt x="96" y="24"/>
                    </a:lnTo>
                    <a:lnTo>
                      <a:pt x="95" y="28"/>
                    </a:lnTo>
                    <a:lnTo>
                      <a:pt x="52" y="17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27" name="Freeform 522">
                <a:extLst>
                  <a:ext uri="{FF2B5EF4-FFF2-40B4-BE49-F238E27FC236}">
                    <a16:creationId xmlns:a16="http://schemas.microsoft.com/office/drawing/2014/main" id="{0BA740E0-2A81-4915-8420-472D313CCB7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82" y="1482"/>
                <a:ext cx="5" cy="19"/>
              </a:xfrm>
              <a:custGeom>
                <a:avLst/>
                <a:gdLst>
                  <a:gd name="T0" fmla="*/ 0 w 91"/>
                  <a:gd name="T1" fmla="*/ 0 h 368"/>
                  <a:gd name="T2" fmla="*/ 0 w 91"/>
                  <a:gd name="T3" fmla="*/ 0 h 368"/>
                  <a:gd name="T4" fmla="*/ 0 w 91"/>
                  <a:gd name="T5" fmla="*/ 0 h 368"/>
                  <a:gd name="T6" fmla="*/ 0 w 91"/>
                  <a:gd name="T7" fmla="*/ 0 h 368"/>
                  <a:gd name="T8" fmla="*/ 0 w 91"/>
                  <a:gd name="T9" fmla="*/ 0 h 368"/>
                  <a:gd name="T10" fmla="*/ 0 w 91"/>
                  <a:gd name="T11" fmla="*/ 0 h 368"/>
                  <a:gd name="T12" fmla="*/ 0 w 91"/>
                  <a:gd name="T13" fmla="*/ 0 h 368"/>
                  <a:gd name="T14" fmla="*/ 0 w 91"/>
                  <a:gd name="T15" fmla="*/ 0 h 368"/>
                  <a:gd name="T16" fmla="*/ 0 w 91"/>
                  <a:gd name="T17" fmla="*/ 0 h 368"/>
                  <a:gd name="T18" fmla="*/ 0 w 91"/>
                  <a:gd name="T19" fmla="*/ 0 h 368"/>
                  <a:gd name="T20" fmla="*/ 0 w 91"/>
                  <a:gd name="T21" fmla="*/ 0 h 368"/>
                  <a:gd name="T22" fmla="*/ 0 w 91"/>
                  <a:gd name="T23" fmla="*/ 0 h 368"/>
                  <a:gd name="T24" fmla="*/ 0 w 91"/>
                  <a:gd name="T25" fmla="*/ 0 h 368"/>
                  <a:gd name="T26" fmla="*/ 0 w 91"/>
                  <a:gd name="T27" fmla="*/ 0 h 368"/>
                  <a:gd name="T28" fmla="*/ 0 w 91"/>
                  <a:gd name="T29" fmla="*/ 0 h 368"/>
                  <a:gd name="T30" fmla="*/ 0 w 91"/>
                  <a:gd name="T31" fmla="*/ 0 h 368"/>
                  <a:gd name="T32" fmla="*/ 0 w 91"/>
                  <a:gd name="T33" fmla="*/ 0 h 368"/>
                  <a:gd name="T34" fmla="*/ 0 w 91"/>
                  <a:gd name="T35" fmla="*/ 0 h 368"/>
                  <a:gd name="T36" fmla="*/ 0 w 91"/>
                  <a:gd name="T37" fmla="*/ 0 h 368"/>
                  <a:gd name="T38" fmla="*/ 0 w 91"/>
                  <a:gd name="T39" fmla="*/ 1 h 368"/>
                  <a:gd name="T40" fmla="*/ 0 w 91"/>
                  <a:gd name="T41" fmla="*/ 1 h 368"/>
                  <a:gd name="T42" fmla="*/ 0 w 91"/>
                  <a:gd name="T43" fmla="*/ 0 h 368"/>
                  <a:gd name="T44" fmla="*/ 0 w 91"/>
                  <a:gd name="T45" fmla="*/ 0 h 368"/>
                  <a:gd name="T46" fmla="*/ 0 w 91"/>
                  <a:gd name="T47" fmla="*/ 1 h 368"/>
                  <a:gd name="T48" fmla="*/ 0 w 91"/>
                  <a:gd name="T49" fmla="*/ 1 h 368"/>
                  <a:gd name="T50" fmla="*/ 0 w 91"/>
                  <a:gd name="T51" fmla="*/ 1 h 368"/>
                  <a:gd name="T52" fmla="*/ 0 w 91"/>
                  <a:gd name="T53" fmla="*/ 1 h 368"/>
                  <a:gd name="T54" fmla="*/ 0 w 91"/>
                  <a:gd name="T55" fmla="*/ 1 h 368"/>
                  <a:gd name="T56" fmla="*/ 0 w 91"/>
                  <a:gd name="T57" fmla="*/ 0 h 368"/>
                  <a:gd name="T58" fmla="*/ 0 w 91"/>
                  <a:gd name="T59" fmla="*/ 1 h 368"/>
                  <a:gd name="T60" fmla="*/ 0 w 91"/>
                  <a:gd name="T61" fmla="*/ 1 h 368"/>
                  <a:gd name="T62" fmla="*/ 0 w 91"/>
                  <a:gd name="T63" fmla="*/ 1 h 368"/>
                  <a:gd name="T64" fmla="*/ 0 w 91"/>
                  <a:gd name="T65" fmla="*/ 0 h 368"/>
                  <a:gd name="T66" fmla="*/ 0 w 91"/>
                  <a:gd name="T67" fmla="*/ 1 h 368"/>
                  <a:gd name="T68" fmla="*/ 0 w 91"/>
                  <a:gd name="T69" fmla="*/ 1 h 368"/>
                  <a:gd name="T70" fmla="*/ 0 w 91"/>
                  <a:gd name="T71" fmla="*/ 1 h 368"/>
                  <a:gd name="T72" fmla="*/ 0 w 91"/>
                  <a:gd name="T73" fmla="*/ 1 h 368"/>
                  <a:gd name="T74" fmla="*/ 0 w 91"/>
                  <a:gd name="T75" fmla="*/ 1 h 368"/>
                  <a:gd name="T76" fmla="*/ 0 w 91"/>
                  <a:gd name="T77" fmla="*/ 1 h 368"/>
                  <a:gd name="T78" fmla="*/ 0 w 91"/>
                  <a:gd name="T79" fmla="*/ 1 h 368"/>
                  <a:gd name="T80" fmla="*/ 0 w 91"/>
                  <a:gd name="T81" fmla="*/ 1 h 368"/>
                  <a:gd name="T82" fmla="*/ 0 w 91"/>
                  <a:gd name="T83" fmla="*/ 1 h 368"/>
                  <a:gd name="T84" fmla="*/ 0 w 91"/>
                  <a:gd name="T85" fmla="*/ 1 h 368"/>
                  <a:gd name="T86" fmla="*/ 0 w 91"/>
                  <a:gd name="T87" fmla="*/ 1 h 368"/>
                  <a:gd name="T88" fmla="*/ 0 w 91"/>
                  <a:gd name="T89" fmla="*/ 1 h 368"/>
                  <a:gd name="T90" fmla="*/ 0 w 91"/>
                  <a:gd name="T91" fmla="*/ 1 h 368"/>
                  <a:gd name="T92" fmla="*/ 0 w 91"/>
                  <a:gd name="T93" fmla="*/ 1 h 368"/>
                  <a:gd name="T94" fmla="*/ 0 w 91"/>
                  <a:gd name="T95" fmla="*/ 1 h 368"/>
                  <a:gd name="T96" fmla="*/ 0 w 91"/>
                  <a:gd name="T97" fmla="*/ 1 h 368"/>
                  <a:gd name="T98" fmla="*/ 0 w 91"/>
                  <a:gd name="T99" fmla="*/ 1 h 368"/>
                  <a:gd name="T100" fmla="*/ 0 w 91"/>
                  <a:gd name="T101" fmla="*/ 1 h 36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91" h="368">
                    <a:moveTo>
                      <a:pt x="31" y="19"/>
                    </a:moveTo>
                    <a:lnTo>
                      <a:pt x="32" y="15"/>
                    </a:lnTo>
                    <a:lnTo>
                      <a:pt x="33" y="11"/>
                    </a:lnTo>
                    <a:lnTo>
                      <a:pt x="34" y="8"/>
                    </a:lnTo>
                    <a:lnTo>
                      <a:pt x="37" y="5"/>
                    </a:lnTo>
                    <a:lnTo>
                      <a:pt x="40" y="2"/>
                    </a:lnTo>
                    <a:lnTo>
                      <a:pt x="45" y="0"/>
                    </a:lnTo>
                    <a:lnTo>
                      <a:pt x="50" y="0"/>
                    </a:lnTo>
                    <a:lnTo>
                      <a:pt x="57" y="1"/>
                    </a:lnTo>
                    <a:lnTo>
                      <a:pt x="64" y="2"/>
                    </a:lnTo>
                    <a:lnTo>
                      <a:pt x="69" y="6"/>
                    </a:lnTo>
                    <a:lnTo>
                      <a:pt x="72" y="8"/>
                    </a:lnTo>
                    <a:lnTo>
                      <a:pt x="74" y="12"/>
                    </a:lnTo>
                    <a:lnTo>
                      <a:pt x="75" y="15"/>
                    </a:lnTo>
                    <a:lnTo>
                      <a:pt x="75" y="19"/>
                    </a:lnTo>
                    <a:lnTo>
                      <a:pt x="75" y="23"/>
                    </a:lnTo>
                    <a:lnTo>
                      <a:pt x="74" y="27"/>
                    </a:lnTo>
                    <a:lnTo>
                      <a:pt x="31" y="19"/>
                    </a:lnTo>
                    <a:close/>
                    <a:moveTo>
                      <a:pt x="74" y="27"/>
                    </a:moveTo>
                    <a:lnTo>
                      <a:pt x="44" y="191"/>
                    </a:lnTo>
                    <a:lnTo>
                      <a:pt x="1" y="184"/>
                    </a:lnTo>
                    <a:lnTo>
                      <a:pt x="31" y="19"/>
                    </a:lnTo>
                    <a:lnTo>
                      <a:pt x="74" y="27"/>
                    </a:lnTo>
                    <a:close/>
                    <a:moveTo>
                      <a:pt x="1" y="193"/>
                    </a:moveTo>
                    <a:lnTo>
                      <a:pt x="0" y="189"/>
                    </a:lnTo>
                    <a:lnTo>
                      <a:pt x="1" y="184"/>
                    </a:lnTo>
                    <a:lnTo>
                      <a:pt x="22" y="187"/>
                    </a:lnTo>
                    <a:lnTo>
                      <a:pt x="1" y="193"/>
                    </a:lnTo>
                    <a:close/>
                    <a:moveTo>
                      <a:pt x="43" y="182"/>
                    </a:moveTo>
                    <a:lnTo>
                      <a:pt x="89" y="338"/>
                    </a:lnTo>
                    <a:lnTo>
                      <a:pt x="47" y="350"/>
                    </a:lnTo>
                    <a:lnTo>
                      <a:pt x="1" y="193"/>
                    </a:lnTo>
                    <a:lnTo>
                      <a:pt x="43" y="182"/>
                    </a:lnTo>
                    <a:close/>
                    <a:moveTo>
                      <a:pt x="89" y="338"/>
                    </a:moveTo>
                    <a:lnTo>
                      <a:pt x="90" y="342"/>
                    </a:lnTo>
                    <a:lnTo>
                      <a:pt x="91" y="346"/>
                    </a:lnTo>
                    <a:lnTo>
                      <a:pt x="91" y="350"/>
                    </a:lnTo>
                    <a:lnTo>
                      <a:pt x="90" y="353"/>
                    </a:lnTo>
                    <a:lnTo>
                      <a:pt x="89" y="358"/>
                    </a:lnTo>
                    <a:lnTo>
                      <a:pt x="84" y="361"/>
                    </a:lnTo>
                    <a:lnTo>
                      <a:pt x="80" y="363"/>
                    </a:lnTo>
                    <a:lnTo>
                      <a:pt x="73" y="366"/>
                    </a:lnTo>
                    <a:lnTo>
                      <a:pt x="66" y="367"/>
                    </a:lnTo>
                    <a:lnTo>
                      <a:pt x="61" y="368"/>
                    </a:lnTo>
                    <a:lnTo>
                      <a:pt x="56" y="367"/>
                    </a:lnTo>
                    <a:lnTo>
                      <a:pt x="53" y="365"/>
                    </a:lnTo>
                    <a:lnTo>
                      <a:pt x="51" y="362"/>
                    </a:lnTo>
                    <a:lnTo>
                      <a:pt x="49" y="359"/>
                    </a:lnTo>
                    <a:lnTo>
                      <a:pt x="48" y="354"/>
                    </a:lnTo>
                    <a:lnTo>
                      <a:pt x="47" y="350"/>
                    </a:lnTo>
                    <a:lnTo>
                      <a:pt x="89" y="338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28" name="Freeform 523">
                <a:extLst>
                  <a:ext uri="{FF2B5EF4-FFF2-40B4-BE49-F238E27FC236}">
                    <a16:creationId xmlns:a16="http://schemas.microsoft.com/office/drawing/2014/main" id="{9A078208-66B1-4535-8818-3DFC22BC400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3" y="1495"/>
                <a:ext cx="6" cy="21"/>
              </a:xfrm>
              <a:custGeom>
                <a:avLst/>
                <a:gdLst>
                  <a:gd name="T0" fmla="*/ 0 w 103"/>
                  <a:gd name="T1" fmla="*/ 0 h 407"/>
                  <a:gd name="T2" fmla="*/ 0 w 103"/>
                  <a:gd name="T3" fmla="*/ 0 h 407"/>
                  <a:gd name="T4" fmla="*/ 0 w 103"/>
                  <a:gd name="T5" fmla="*/ 0 h 407"/>
                  <a:gd name="T6" fmla="*/ 0 w 103"/>
                  <a:gd name="T7" fmla="*/ 0 h 407"/>
                  <a:gd name="T8" fmla="*/ 0 w 103"/>
                  <a:gd name="T9" fmla="*/ 0 h 407"/>
                  <a:gd name="T10" fmla="*/ 0 w 103"/>
                  <a:gd name="T11" fmla="*/ 0 h 407"/>
                  <a:gd name="T12" fmla="*/ 0 w 103"/>
                  <a:gd name="T13" fmla="*/ 0 h 407"/>
                  <a:gd name="T14" fmla="*/ 0 w 103"/>
                  <a:gd name="T15" fmla="*/ 0 h 407"/>
                  <a:gd name="T16" fmla="*/ 0 w 103"/>
                  <a:gd name="T17" fmla="*/ 0 h 407"/>
                  <a:gd name="T18" fmla="*/ 0 w 103"/>
                  <a:gd name="T19" fmla="*/ 0 h 407"/>
                  <a:gd name="T20" fmla="*/ 0 w 103"/>
                  <a:gd name="T21" fmla="*/ 0 h 407"/>
                  <a:gd name="T22" fmla="*/ 0 w 103"/>
                  <a:gd name="T23" fmla="*/ 0 h 407"/>
                  <a:gd name="T24" fmla="*/ 0 w 103"/>
                  <a:gd name="T25" fmla="*/ 0 h 407"/>
                  <a:gd name="T26" fmla="*/ 0 w 103"/>
                  <a:gd name="T27" fmla="*/ 0 h 407"/>
                  <a:gd name="T28" fmla="*/ 0 w 103"/>
                  <a:gd name="T29" fmla="*/ 0 h 407"/>
                  <a:gd name="T30" fmla="*/ 0 w 103"/>
                  <a:gd name="T31" fmla="*/ 0 h 407"/>
                  <a:gd name="T32" fmla="*/ 0 w 103"/>
                  <a:gd name="T33" fmla="*/ 0 h 407"/>
                  <a:gd name="T34" fmla="*/ 0 w 103"/>
                  <a:gd name="T35" fmla="*/ 0 h 407"/>
                  <a:gd name="T36" fmla="*/ 0 w 103"/>
                  <a:gd name="T37" fmla="*/ 0 h 407"/>
                  <a:gd name="T38" fmla="*/ 0 w 103"/>
                  <a:gd name="T39" fmla="*/ 1 h 407"/>
                  <a:gd name="T40" fmla="*/ 0 w 103"/>
                  <a:gd name="T41" fmla="*/ 1 h 407"/>
                  <a:gd name="T42" fmla="*/ 0 w 103"/>
                  <a:gd name="T43" fmla="*/ 0 h 407"/>
                  <a:gd name="T44" fmla="*/ 0 w 103"/>
                  <a:gd name="T45" fmla="*/ 0 h 407"/>
                  <a:gd name="T46" fmla="*/ 0 w 103"/>
                  <a:gd name="T47" fmla="*/ 1 h 407"/>
                  <a:gd name="T48" fmla="*/ 0 w 103"/>
                  <a:gd name="T49" fmla="*/ 1 h 407"/>
                  <a:gd name="T50" fmla="*/ 0 w 103"/>
                  <a:gd name="T51" fmla="*/ 1 h 407"/>
                  <a:gd name="T52" fmla="*/ 0 w 103"/>
                  <a:gd name="T53" fmla="*/ 1 h 407"/>
                  <a:gd name="T54" fmla="*/ 0 w 103"/>
                  <a:gd name="T55" fmla="*/ 1 h 407"/>
                  <a:gd name="T56" fmla="*/ 0 w 103"/>
                  <a:gd name="T57" fmla="*/ 1 h 407"/>
                  <a:gd name="T58" fmla="*/ 0 w 103"/>
                  <a:gd name="T59" fmla="*/ 1 h 407"/>
                  <a:gd name="T60" fmla="*/ 0 w 103"/>
                  <a:gd name="T61" fmla="*/ 1 h 407"/>
                  <a:gd name="T62" fmla="*/ 0 w 103"/>
                  <a:gd name="T63" fmla="*/ 1 h 407"/>
                  <a:gd name="T64" fmla="*/ 0 w 103"/>
                  <a:gd name="T65" fmla="*/ 1 h 407"/>
                  <a:gd name="T66" fmla="*/ 0 w 103"/>
                  <a:gd name="T67" fmla="*/ 1 h 407"/>
                  <a:gd name="T68" fmla="*/ 0 w 103"/>
                  <a:gd name="T69" fmla="*/ 1 h 407"/>
                  <a:gd name="T70" fmla="*/ 0 w 103"/>
                  <a:gd name="T71" fmla="*/ 1 h 407"/>
                  <a:gd name="T72" fmla="*/ 0 w 103"/>
                  <a:gd name="T73" fmla="*/ 1 h 407"/>
                  <a:gd name="T74" fmla="*/ 0 w 103"/>
                  <a:gd name="T75" fmla="*/ 1 h 407"/>
                  <a:gd name="T76" fmla="*/ 0 w 103"/>
                  <a:gd name="T77" fmla="*/ 1 h 407"/>
                  <a:gd name="T78" fmla="*/ 0 w 103"/>
                  <a:gd name="T79" fmla="*/ 1 h 407"/>
                  <a:gd name="T80" fmla="*/ 0 w 103"/>
                  <a:gd name="T81" fmla="*/ 1 h 407"/>
                  <a:gd name="T82" fmla="*/ 0 w 103"/>
                  <a:gd name="T83" fmla="*/ 1 h 407"/>
                  <a:gd name="T84" fmla="*/ 0 w 103"/>
                  <a:gd name="T85" fmla="*/ 1 h 407"/>
                  <a:gd name="T86" fmla="*/ 0 w 103"/>
                  <a:gd name="T87" fmla="*/ 1 h 407"/>
                  <a:gd name="T88" fmla="*/ 0 w 103"/>
                  <a:gd name="T89" fmla="*/ 1 h 407"/>
                  <a:gd name="T90" fmla="*/ 0 w 103"/>
                  <a:gd name="T91" fmla="*/ 1 h 407"/>
                  <a:gd name="T92" fmla="*/ 0 w 103"/>
                  <a:gd name="T93" fmla="*/ 1 h 407"/>
                  <a:gd name="T94" fmla="*/ 0 w 103"/>
                  <a:gd name="T95" fmla="*/ 1 h 407"/>
                  <a:gd name="T96" fmla="*/ 0 w 103"/>
                  <a:gd name="T97" fmla="*/ 1 h 407"/>
                  <a:gd name="T98" fmla="*/ 0 w 103"/>
                  <a:gd name="T99" fmla="*/ 1 h 407"/>
                  <a:gd name="T100" fmla="*/ 0 w 103"/>
                  <a:gd name="T101" fmla="*/ 1 h 40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03" h="407">
                    <a:moveTo>
                      <a:pt x="3" y="30"/>
                    </a:moveTo>
                    <a:lnTo>
                      <a:pt x="2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1" y="14"/>
                    </a:lnTo>
                    <a:lnTo>
                      <a:pt x="2" y="11"/>
                    </a:lnTo>
                    <a:lnTo>
                      <a:pt x="5" y="7"/>
                    </a:lnTo>
                    <a:lnTo>
                      <a:pt x="10" y="4"/>
                    </a:lnTo>
                    <a:lnTo>
                      <a:pt x="16" y="2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34" y="0"/>
                    </a:lnTo>
                    <a:lnTo>
                      <a:pt x="37" y="2"/>
                    </a:lnTo>
                    <a:lnTo>
                      <a:pt x="40" y="5"/>
                    </a:lnTo>
                    <a:lnTo>
                      <a:pt x="42" y="8"/>
                    </a:lnTo>
                    <a:lnTo>
                      <a:pt x="43" y="12"/>
                    </a:lnTo>
                    <a:lnTo>
                      <a:pt x="44" y="15"/>
                    </a:lnTo>
                    <a:lnTo>
                      <a:pt x="3" y="30"/>
                    </a:lnTo>
                    <a:close/>
                    <a:moveTo>
                      <a:pt x="44" y="15"/>
                    </a:moveTo>
                    <a:lnTo>
                      <a:pt x="101" y="187"/>
                    </a:lnTo>
                    <a:lnTo>
                      <a:pt x="60" y="202"/>
                    </a:lnTo>
                    <a:lnTo>
                      <a:pt x="3" y="30"/>
                    </a:lnTo>
                    <a:lnTo>
                      <a:pt x="44" y="15"/>
                    </a:lnTo>
                    <a:close/>
                    <a:moveTo>
                      <a:pt x="101" y="187"/>
                    </a:moveTo>
                    <a:lnTo>
                      <a:pt x="103" y="193"/>
                    </a:lnTo>
                    <a:lnTo>
                      <a:pt x="102" y="200"/>
                    </a:lnTo>
                    <a:lnTo>
                      <a:pt x="81" y="194"/>
                    </a:lnTo>
                    <a:lnTo>
                      <a:pt x="101" y="187"/>
                    </a:lnTo>
                    <a:close/>
                    <a:moveTo>
                      <a:pt x="102" y="200"/>
                    </a:moveTo>
                    <a:lnTo>
                      <a:pt x="59" y="390"/>
                    </a:lnTo>
                    <a:lnTo>
                      <a:pt x="16" y="381"/>
                    </a:lnTo>
                    <a:lnTo>
                      <a:pt x="59" y="189"/>
                    </a:lnTo>
                    <a:lnTo>
                      <a:pt x="102" y="200"/>
                    </a:lnTo>
                    <a:close/>
                    <a:moveTo>
                      <a:pt x="59" y="390"/>
                    </a:moveTo>
                    <a:lnTo>
                      <a:pt x="58" y="394"/>
                    </a:lnTo>
                    <a:lnTo>
                      <a:pt x="57" y="398"/>
                    </a:lnTo>
                    <a:lnTo>
                      <a:pt x="55" y="401"/>
                    </a:lnTo>
                    <a:lnTo>
                      <a:pt x="53" y="404"/>
                    </a:lnTo>
                    <a:lnTo>
                      <a:pt x="50" y="406"/>
                    </a:lnTo>
                    <a:lnTo>
                      <a:pt x="46" y="407"/>
                    </a:lnTo>
                    <a:lnTo>
                      <a:pt x="40" y="407"/>
                    </a:lnTo>
                    <a:lnTo>
                      <a:pt x="33" y="406"/>
                    </a:lnTo>
                    <a:lnTo>
                      <a:pt x="27" y="404"/>
                    </a:lnTo>
                    <a:lnTo>
                      <a:pt x="22" y="402"/>
                    </a:lnTo>
                    <a:lnTo>
                      <a:pt x="18" y="399"/>
                    </a:lnTo>
                    <a:lnTo>
                      <a:pt x="16" y="396"/>
                    </a:lnTo>
                    <a:lnTo>
                      <a:pt x="15" y="392"/>
                    </a:lnTo>
                    <a:lnTo>
                      <a:pt x="15" y="388"/>
                    </a:lnTo>
                    <a:lnTo>
                      <a:pt x="15" y="385"/>
                    </a:lnTo>
                    <a:lnTo>
                      <a:pt x="16" y="381"/>
                    </a:lnTo>
                    <a:lnTo>
                      <a:pt x="59" y="390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29" name="Freeform 524">
                <a:extLst>
                  <a:ext uri="{FF2B5EF4-FFF2-40B4-BE49-F238E27FC236}">
                    <a16:creationId xmlns:a16="http://schemas.microsoft.com/office/drawing/2014/main" id="{AB7929FF-473C-42A3-A93B-AE6ACF12B9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" y="1475"/>
                <a:ext cx="6" cy="30"/>
              </a:xfrm>
              <a:custGeom>
                <a:avLst/>
                <a:gdLst>
                  <a:gd name="T0" fmla="*/ 0 w 121"/>
                  <a:gd name="T1" fmla="*/ 0 h 558"/>
                  <a:gd name="T2" fmla="*/ 0 w 121"/>
                  <a:gd name="T3" fmla="*/ 0 h 558"/>
                  <a:gd name="T4" fmla="*/ 0 w 121"/>
                  <a:gd name="T5" fmla="*/ 0 h 558"/>
                  <a:gd name="T6" fmla="*/ 0 w 121"/>
                  <a:gd name="T7" fmla="*/ 0 h 558"/>
                  <a:gd name="T8" fmla="*/ 0 w 121"/>
                  <a:gd name="T9" fmla="*/ 0 h 558"/>
                  <a:gd name="T10" fmla="*/ 0 w 121"/>
                  <a:gd name="T11" fmla="*/ 0 h 558"/>
                  <a:gd name="T12" fmla="*/ 0 w 121"/>
                  <a:gd name="T13" fmla="*/ 0 h 558"/>
                  <a:gd name="T14" fmla="*/ 0 w 121"/>
                  <a:gd name="T15" fmla="*/ 0 h 558"/>
                  <a:gd name="T16" fmla="*/ 0 w 121"/>
                  <a:gd name="T17" fmla="*/ 0 h 558"/>
                  <a:gd name="T18" fmla="*/ 0 w 121"/>
                  <a:gd name="T19" fmla="*/ 0 h 558"/>
                  <a:gd name="T20" fmla="*/ 0 w 121"/>
                  <a:gd name="T21" fmla="*/ 0 h 558"/>
                  <a:gd name="T22" fmla="*/ 0 w 121"/>
                  <a:gd name="T23" fmla="*/ 0 h 558"/>
                  <a:gd name="T24" fmla="*/ 0 w 121"/>
                  <a:gd name="T25" fmla="*/ 0 h 558"/>
                  <a:gd name="T26" fmla="*/ 0 w 121"/>
                  <a:gd name="T27" fmla="*/ 0 h 558"/>
                  <a:gd name="T28" fmla="*/ 0 w 121"/>
                  <a:gd name="T29" fmla="*/ 0 h 558"/>
                  <a:gd name="T30" fmla="*/ 0 w 121"/>
                  <a:gd name="T31" fmla="*/ 0 h 558"/>
                  <a:gd name="T32" fmla="*/ 0 w 121"/>
                  <a:gd name="T33" fmla="*/ 0 h 558"/>
                  <a:gd name="T34" fmla="*/ 0 w 121"/>
                  <a:gd name="T35" fmla="*/ 0 h 558"/>
                  <a:gd name="T36" fmla="*/ 0 w 121"/>
                  <a:gd name="T37" fmla="*/ 0 h 558"/>
                  <a:gd name="T38" fmla="*/ 0 w 121"/>
                  <a:gd name="T39" fmla="*/ 1 h 558"/>
                  <a:gd name="T40" fmla="*/ 0 w 121"/>
                  <a:gd name="T41" fmla="*/ 1 h 558"/>
                  <a:gd name="T42" fmla="*/ 0 w 121"/>
                  <a:gd name="T43" fmla="*/ 0 h 558"/>
                  <a:gd name="T44" fmla="*/ 0 w 121"/>
                  <a:gd name="T45" fmla="*/ 0 h 558"/>
                  <a:gd name="T46" fmla="*/ 0 w 121"/>
                  <a:gd name="T47" fmla="*/ 1 h 558"/>
                  <a:gd name="T48" fmla="*/ 0 w 121"/>
                  <a:gd name="T49" fmla="*/ 1 h 558"/>
                  <a:gd name="T50" fmla="*/ 0 w 121"/>
                  <a:gd name="T51" fmla="*/ 1 h 558"/>
                  <a:gd name="T52" fmla="*/ 0 w 121"/>
                  <a:gd name="T53" fmla="*/ 1 h 558"/>
                  <a:gd name="T54" fmla="*/ 0 w 121"/>
                  <a:gd name="T55" fmla="*/ 1 h 558"/>
                  <a:gd name="T56" fmla="*/ 0 w 121"/>
                  <a:gd name="T57" fmla="*/ 1 h 558"/>
                  <a:gd name="T58" fmla="*/ 0 w 121"/>
                  <a:gd name="T59" fmla="*/ 2 h 558"/>
                  <a:gd name="T60" fmla="*/ 0 w 121"/>
                  <a:gd name="T61" fmla="*/ 2 h 558"/>
                  <a:gd name="T62" fmla="*/ 0 w 121"/>
                  <a:gd name="T63" fmla="*/ 1 h 558"/>
                  <a:gd name="T64" fmla="*/ 0 w 121"/>
                  <a:gd name="T65" fmla="*/ 1 h 558"/>
                  <a:gd name="T66" fmla="*/ 0 w 121"/>
                  <a:gd name="T67" fmla="*/ 2 h 558"/>
                  <a:gd name="T68" fmla="*/ 0 w 121"/>
                  <a:gd name="T69" fmla="*/ 2 h 558"/>
                  <a:gd name="T70" fmla="*/ 0 w 121"/>
                  <a:gd name="T71" fmla="*/ 2 h 558"/>
                  <a:gd name="T72" fmla="*/ 0 w 121"/>
                  <a:gd name="T73" fmla="*/ 2 h 558"/>
                  <a:gd name="T74" fmla="*/ 0 w 121"/>
                  <a:gd name="T75" fmla="*/ 2 h 558"/>
                  <a:gd name="T76" fmla="*/ 0 w 121"/>
                  <a:gd name="T77" fmla="*/ 2 h 558"/>
                  <a:gd name="T78" fmla="*/ 0 w 121"/>
                  <a:gd name="T79" fmla="*/ 2 h 558"/>
                  <a:gd name="T80" fmla="*/ 0 w 121"/>
                  <a:gd name="T81" fmla="*/ 2 h 558"/>
                  <a:gd name="T82" fmla="*/ 0 w 121"/>
                  <a:gd name="T83" fmla="*/ 2 h 558"/>
                  <a:gd name="T84" fmla="*/ 0 w 121"/>
                  <a:gd name="T85" fmla="*/ 2 h 558"/>
                  <a:gd name="T86" fmla="*/ 0 w 121"/>
                  <a:gd name="T87" fmla="*/ 2 h 558"/>
                  <a:gd name="T88" fmla="*/ 0 w 121"/>
                  <a:gd name="T89" fmla="*/ 2 h 558"/>
                  <a:gd name="T90" fmla="*/ 0 w 121"/>
                  <a:gd name="T91" fmla="*/ 2 h 558"/>
                  <a:gd name="T92" fmla="*/ 0 w 121"/>
                  <a:gd name="T93" fmla="*/ 2 h 558"/>
                  <a:gd name="T94" fmla="*/ 0 w 121"/>
                  <a:gd name="T95" fmla="*/ 2 h 558"/>
                  <a:gd name="T96" fmla="*/ 0 w 121"/>
                  <a:gd name="T97" fmla="*/ 2 h 558"/>
                  <a:gd name="T98" fmla="*/ 0 w 121"/>
                  <a:gd name="T99" fmla="*/ 2 h 558"/>
                  <a:gd name="T100" fmla="*/ 0 w 121"/>
                  <a:gd name="T101" fmla="*/ 2 h 55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21" h="558">
                    <a:moveTo>
                      <a:pt x="3" y="29"/>
                    </a:moveTo>
                    <a:lnTo>
                      <a:pt x="2" y="26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1" y="15"/>
                    </a:lnTo>
                    <a:lnTo>
                      <a:pt x="2" y="11"/>
                    </a:lnTo>
                    <a:lnTo>
                      <a:pt x="5" y="8"/>
                    </a:lnTo>
                    <a:lnTo>
                      <a:pt x="10" y="5"/>
                    </a:lnTo>
                    <a:lnTo>
                      <a:pt x="17" y="2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4" y="1"/>
                    </a:lnTo>
                    <a:lnTo>
                      <a:pt x="37" y="2"/>
                    </a:lnTo>
                    <a:lnTo>
                      <a:pt x="40" y="5"/>
                    </a:lnTo>
                    <a:lnTo>
                      <a:pt x="41" y="8"/>
                    </a:lnTo>
                    <a:lnTo>
                      <a:pt x="43" y="12"/>
                    </a:lnTo>
                    <a:lnTo>
                      <a:pt x="44" y="15"/>
                    </a:lnTo>
                    <a:lnTo>
                      <a:pt x="3" y="29"/>
                    </a:lnTo>
                    <a:close/>
                    <a:moveTo>
                      <a:pt x="44" y="15"/>
                    </a:moveTo>
                    <a:lnTo>
                      <a:pt x="119" y="230"/>
                    </a:lnTo>
                    <a:lnTo>
                      <a:pt x="77" y="244"/>
                    </a:lnTo>
                    <a:lnTo>
                      <a:pt x="3" y="29"/>
                    </a:lnTo>
                    <a:lnTo>
                      <a:pt x="44" y="15"/>
                    </a:lnTo>
                    <a:close/>
                    <a:moveTo>
                      <a:pt x="119" y="230"/>
                    </a:moveTo>
                    <a:lnTo>
                      <a:pt x="121" y="236"/>
                    </a:lnTo>
                    <a:lnTo>
                      <a:pt x="119" y="242"/>
                    </a:lnTo>
                    <a:lnTo>
                      <a:pt x="97" y="237"/>
                    </a:lnTo>
                    <a:lnTo>
                      <a:pt x="119" y="230"/>
                    </a:lnTo>
                    <a:close/>
                    <a:moveTo>
                      <a:pt x="119" y="242"/>
                    </a:moveTo>
                    <a:lnTo>
                      <a:pt x="52" y="540"/>
                    </a:lnTo>
                    <a:lnTo>
                      <a:pt x="9" y="531"/>
                    </a:lnTo>
                    <a:lnTo>
                      <a:pt x="77" y="233"/>
                    </a:lnTo>
                    <a:lnTo>
                      <a:pt x="119" y="242"/>
                    </a:lnTo>
                    <a:close/>
                    <a:moveTo>
                      <a:pt x="52" y="540"/>
                    </a:moveTo>
                    <a:lnTo>
                      <a:pt x="51" y="544"/>
                    </a:lnTo>
                    <a:lnTo>
                      <a:pt x="50" y="548"/>
                    </a:lnTo>
                    <a:lnTo>
                      <a:pt x="48" y="551"/>
                    </a:lnTo>
                    <a:lnTo>
                      <a:pt x="46" y="554"/>
                    </a:lnTo>
                    <a:lnTo>
                      <a:pt x="43" y="556"/>
                    </a:lnTo>
                    <a:lnTo>
                      <a:pt x="39" y="557"/>
                    </a:lnTo>
                    <a:lnTo>
                      <a:pt x="33" y="558"/>
                    </a:lnTo>
                    <a:lnTo>
                      <a:pt x="26" y="556"/>
                    </a:lnTo>
                    <a:lnTo>
                      <a:pt x="20" y="554"/>
                    </a:lnTo>
                    <a:lnTo>
                      <a:pt x="15" y="552"/>
                    </a:lnTo>
                    <a:lnTo>
                      <a:pt x="11" y="549"/>
                    </a:lnTo>
                    <a:lnTo>
                      <a:pt x="9" y="546"/>
                    </a:lnTo>
                    <a:lnTo>
                      <a:pt x="8" y="542"/>
                    </a:lnTo>
                    <a:lnTo>
                      <a:pt x="8" y="539"/>
                    </a:lnTo>
                    <a:lnTo>
                      <a:pt x="8" y="535"/>
                    </a:lnTo>
                    <a:lnTo>
                      <a:pt x="9" y="531"/>
                    </a:lnTo>
                    <a:lnTo>
                      <a:pt x="52" y="540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30" name="Freeform 525">
                <a:extLst>
                  <a:ext uri="{FF2B5EF4-FFF2-40B4-BE49-F238E27FC236}">
                    <a16:creationId xmlns:a16="http://schemas.microsoft.com/office/drawing/2014/main" id="{C76C6E2D-ACD0-439A-9ABC-33957CB4F2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81" y="1433"/>
                <a:ext cx="10" cy="31"/>
              </a:xfrm>
              <a:custGeom>
                <a:avLst/>
                <a:gdLst>
                  <a:gd name="T0" fmla="*/ 0 w 184"/>
                  <a:gd name="T1" fmla="*/ 2 h 588"/>
                  <a:gd name="T2" fmla="*/ 0 w 184"/>
                  <a:gd name="T3" fmla="*/ 2 h 588"/>
                  <a:gd name="T4" fmla="*/ 0 w 184"/>
                  <a:gd name="T5" fmla="*/ 2 h 588"/>
                  <a:gd name="T6" fmla="*/ 0 w 184"/>
                  <a:gd name="T7" fmla="*/ 2 h 588"/>
                  <a:gd name="T8" fmla="*/ 0 w 184"/>
                  <a:gd name="T9" fmla="*/ 2 h 588"/>
                  <a:gd name="T10" fmla="*/ 0 w 184"/>
                  <a:gd name="T11" fmla="*/ 2 h 588"/>
                  <a:gd name="T12" fmla="*/ 0 w 184"/>
                  <a:gd name="T13" fmla="*/ 2 h 588"/>
                  <a:gd name="T14" fmla="*/ 0 w 184"/>
                  <a:gd name="T15" fmla="*/ 2 h 588"/>
                  <a:gd name="T16" fmla="*/ 0 w 184"/>
                  <a:gd name="T17" fmla="*/ 2 h 588"/>
                  <a:gd name="T18" fmla="*/ 0 w 184"/>
                  <a:gd name="T19" fmla="*/ 2 h 588"/>
                  <a:gd name="T20" fmla="*/ 0 w 184"/>
                  <a:gd name="T21" fmla="*/ 1 h 588"/>
                  <a:gd name="T22" fmla="*/ 0 w 184"/>
                  <a:gd name="T23" fmla="*/ 1 h 588"/>
                  <a:gd name="T24" fmla="*/ 0 w 184"/>
                  <a:gd name="T25" fmla="*/ 1 h 588"/>
                  <a:gd name="T26" fmla="*/ 0 w 184"/>
                  <a:gd name="T27" fmla="*/ 1 h 588"/>
                  <a:gd name="T28" fmla="*/ 0 w 184"/>
                  <a:gd name="T29" fmla="*/ 1 h 588"/>
                  <a:gd name="T30" fmla="*/ 0 w 184"/>
                  <a:gd name="T31" fmla="*/ 1 h 588"/>
                  <a:gd name="T32" fmla="*/ 0 w 184"/>
                  <a:gd name="T33" fmla="*/ 1 h 588"/>
                  <a:gd name="T34" fmla="*/ 0 w 184"/>
                  <a:gd name="T35" fmla="*/ 1 h 588"/>
                  <a:gd name="T36" fmla="*/ 0 w 184"/>
                  <a:gd name="T37" fmla="*/ 1 h 588"/>
                  <a:gd name="T38" fmla="*/ 0 w 184"/>
                  <a:gd name="T39" fmla="*/ 1 h 588"/>
                  <a:gd name="T40" fmla="*/ 0 w 184"/>
                  <a:gd name="T41" fmla="*/ 1 h 588"/>
                  <a:gd name="T42" fmla="*/ 0 w 184"/>
                  <a:gd name="T43" fmla="*/ 1 h 588"/>
                  <a:gd name="T44" fmla="*/ 0 w 184"/>
                  <a:gd name="T45" fmla="*/ 2 h 588"/>
                  <a:gd name="T46" fmla="*/ 0 w 184"/>
                  <a:gd name="T47" fmla="*/ 1 h 588"/>
                  <a:gd name="T48" fmla="*/ 0 w 184"/>
                  <a:gd name="T49" fmla="*/ 1 h 588"/>
                  <a:gd name="T50" fmla="*/ 0 w 184"/>
                  <a:gd name="T51" fmla="*/ 1 h 588"/>
                  <a:gd name="T52" fmla="*/ 0 w 184"/>
                  <a:gd name="T53" fmla="*/ 1 h 588"/>
                  <a:gd name="T54" fmla="*/ 0 w 184"/>
                  <a:gd name="T55" fmla="*/ 1 h 588"/>
                  <a:gd name="T56" fmla="*/ 0 w 184"/>
                  <a:gd name="T57" fmla="*/ 1 h 588"/>
                  <a:gd name="T58" fmla="*/ 0 w 184"/>
                  <a:gd name="T59" fmla="*/ 0 h 588"/>
                  <a:gd name="T60" fmla="*/ 0 w 184"/>
                  <a:gd name="T61" fmla="*/ 0 h 588"/>
                  <a:gd name="T62" fmla="*/ 0 w 184"/>
                  <a:gd name="T63" fmla="*/ 0 h 588"/>
                  <a:gd name="T64" fmla="*/ 0 w 184"/>
                  <a:gd name="T65" fmla="*/ 0 h 588"/>
                  <a:gd name="T66" fmla="*/ 0 w 184"/>
                  <a:gd name="T67" fmla="*/ 1 h 588"/>
                  <a:gd name="T68" fmla="*/ 0 w 184"/>
                  <a:gd name="T69" fmla="*/ 1 h 588"/>
                  <a:gd name="T70" fmla="*/ 0 w 184"/>
                  <a:gd name="T71" fmla="*/ 1 h 588"/>
                  <a:gd name="T72" fmla="*/ 0 w 184"/>
                  <a:gd name="T73" fmla="*/ 1 h 588"/>
                  <a:gd name="T74" fmla="*/ 0 w 184"/>
                  <a:gd name="T75" fmla="*/ 0 h 588"/>
                  <a:gd name="T76" fmla="*/ 0 w 184"/>
                  <a:gd name="T77" fmla="*/ 0 h 588"/>
                  <a:gd name="T78" fmla="*/ 0 w 184"/>
                  <a:gd name="T79" fmla="*/ 0 h 588"/>
                  <a:gd name="T80" fmla="*/ 1 w 184"/>
                  <a:gd name="T81" fmla="*/ 1 h 588"/>
                  <a:gd name="T82" fmla="*/ 0 w 184"/>
                  <a:gd name="T83" fmla="*/ 0 h 588"/>
                  <a:gd name="T84" fmla="*/ 1 w 184"/>
                  <a:gd name="T85" fmla="*/ 1 h 588"/>
                  <a:gd name="T86" fmla="*/ 1 w 184"/>
                  <a:gd name="T87" fmla="*/ 1 h 588"/>
                  <a:gd name="T88" fmla="*/ 1 w 184"/>
                  <a:gd name="T89" fmla="*/ 1 h 588"/>
                  <a:gd name="T90" fmla="*/ 1 w 184"/>
                  <a:gd name="T91" fmla="*/ 1 h 588"/>
                  <a:gd name="T92" fmla="*/ 0 w 184"/>
                  <a:gd name="T93" fmla="*/ 1 h 588"/>
                  <a:gd name="T94" fmla="*/ 0 w 184"/>
                  <a:gd name="T95" fmla="*/ 1 h 588"/>
                  <a:gd name="T96" fmla="*/ 0 w 184"/>
                  <a:gd name="T97" fmla="*/ 1 h 588"/>
                  <a:gd name="T98" fmla="*/ 0 w 184"/>
                  <a:gd name="T99" fmla="*/ 1 h 588"/>
                  <a:gd name="T100" fmla="*/ 0 w 184"/>
                  <a:gd name="T101" fmla="*/ 1 h 58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84" h="588">
                    <a:moveTo>
                      <a:pt x="106" y="554"/>
                    </a:moveTo>
                    <a:lnTo>
                      <a:pt x="107" y="558"/>
                    </a:lnTo>
                    <a:lnTo>
                      <a:pt x="109" y="561"/>
                    </a:lnTo>
                    <a:lnTo>
                      <a:pt x="110" y="565"/>
                    </a:lnTo>
                    <a:lnTo>
                      <a:pt x="110" y="569"/>
                    </a:lnTo>
                    <a:lnTo>
                      <a:pt x="109" y="572"/>
                    </a:lnTo>
                    <a:lnTo>
                      <a:pt x="106" y="577"/>
                    </a:lnTo>
                    <a:lnTo>
                      <a:pt x="102" y="580"/>
                    </a:lnTo>
                    <a:lnTo>
                      <a:pt x="95" y="584"/>
                    </a:lnTo>
                    <a:lnTo>
                      <a:pt x="88" y="587"/>
                    </a:lnTo>
                    <a:lnTo>
                      <a:pt x="83" y="588"/>
                    </a:lnTo>
                    <a:lnTo>
                      <a:pt x="79" y="588"/>
                    </a:lnTo>
                    <a:lnTo>
                      <a:pt x="75" y="586"/>
                    </a:lnTo>
                    <a:lnTo>
                      <a:pt x="72" y="584"/>
                    </a:lnTo>
                    <a:lnTo>
                      <a:pt x="70" y="581"/>
                    </a:lnTo>
                    <a:lnTo>
                      <a:pt x="68" y="578"/>
                    </a:lnTo>
                    <a:lnTo>
                      <a:pt x="66" y="573"/>
                    </a:lnTo>
                    <a:lnTo>
                      <a:pt x="106" y="554"/>
                    </a:lnTo>
                    <a:close/>
                    <a:moveTo>
                      <a:pt x="66" y="573"/>
                    </a:moveTo>
                    <a:lnTo>
                      <a:pt x="63" y="566"/>
                    </a:lnTo>
                    <a:lnTo>
                      <a:pt x="54" y="548"/>
                    </a:lnTo>
                    <a:lnTo>
                      <a:pt x="42" y="520"/>
                    </a:lnTo>
                    <a:lnTo>
                      <a:pt x="30" y="485"/>
                    </a:lnTo>
                    <a:lnTo>
                      <a:pt x="24" y="467"/>
                    </a:lnTo>
                    <a:lnTo>
                      <a:pt x="18" y="448"/>
                    </a:lnTo>
                    <a:lnTo>
                      <a:pt x="12" y="428"/>
                    </a:lnTo>
                    <a:lnTo>
                      <a:pt x="8" y="409"/>
                    </a:lnTo>
                    <a:lnTo>
                      <a:pt x="5" y="389"/>
                    </a:lnTo>
                    <a:lnTo>
                      <a:pt x="4" y="371"/>
                    </a:lnTo>
                    <a:lnTo>
                      <a:pt x="4" y="362"/>
                    </a:lnTo>
                    <a:lnTo>
                      <a:pt x="4" y="353"/>
                    </a:lnTo>
                    <a:lnTo>
                      <a:pt x="5" y="345"/>
                    </a:lnTo>
                    <a:lnTo>
                      <a:pt x="7" y="337"/>
                    </a:lnTo>
                    <a:lnTo>
                      <a:pt x="49" y="347"/>
                    </a:lnTo>
                    <a:lnTo>
                      <a:pt x="48" y="361"/>
                    </a:lnTo>
                    <a:lnTo>
                      <a:pt x="48" y="375"/>
                    </a:lnTo>
                    <a:lnTo>
                      <a:pt x="49" y="390"/>
                    </a:lnTo>
                    <a:lnTo>
                      <a:pt x="52" y="408"/>
                    </a:lnTo>
                    <a:lnTo>
                      <a:pt x="55" y="424"/>
                    </a:lnTo>
                    <a:lnTo>
                      <a:pt x="61" y="441"/>
                    </a:lnTo>
                    <a:lnTo>
                      <a:pt x="66" y="459"/>
                    </a:lnTo>
                    <a:lnTo>
                      <a:pt x="72" y="475"/>
                    </a:lnTo>
                    <a:lnTo>
                      <a:pt x="84" y="506"/>
                    </a:lnTo>
                    <a:lnTo>
                      <a:pt x="94" y="532"/>
                    </a:lnTo>
                    <a:lnTo>
                      <a:pt x="103" y="548"/>
                    </a:lnTo>
                    <a:lnTo>
                      <a:pt x="106" y="554"/>
                    </a:lnTo>
                    <a:lnTo>
                      <a:pt x="66" y="573"/>
                    </a:lnTo>
                    <a:close/>
                    <a:moveTo>
                      <a:pt x="49" y="346"/>
                    </a:moveTo>
                    <a:lnTo>
                      <a:pt x="51" y="339"/>
                    </a:lnTo>
                    <a:lnTo>
                      <a:pt x="49" y="347"/>
                    </a:lnTo>
                    <a:lnTo>
                      <a:pt x="29" y="342"/>
                    </a:lnTo>
                    <a:lnTo>
                      <a:pt x="49" y="346"/>
                    </a:lnTo>
                    <a:close/>
                    <a:moveTo>
                      <a:pt x="7" y="337"/>
                    </a:moveTo>
                    <a:lnTo>
                      <a:pt x="9" y="323"/>
                    </a:lnTo>
                    <a:lnTo>
                      <a:pt x="11" y="305"/>
                    </a:lnTo>
                    <a:lnTo>
                      <a:pt x="12" y="287"/>
                    </a:lnTo>
                    <a:lnTo>
                      <a:pt x="13" y="266"/>
                    </a:lnTo>
                    <a:lnTo>
                      <a:pt x="13" y="224"/>
                    </a:lnTo>
                    <a:lnTo>
                      <a:pt x="12" y="182"/>
                    </a:lnTo>
                    <a:lnTo>
                      <a:pt x="10" y="142"/>
                    </a:lnTo>
                    <a:lnTo>
                      <a:pt x="8" y="110"/>
                    </a:lnTo>
                    <a:lnTo>
                      <a:pt x="7" y="87"/>
                    </a:lnTo>
                    <a:lnTo>
                      <a:pt x="6" y="79"/>
                    </a:lnTo>
                    <a:lnTo>
                      <a:pt x="50" y="75"/>
                    </a:lnTo>
                    <a:lnTo>
                      <a:pt x="51" y="84"/>
                    </a:lnTo>
                    <a:lnTo>
                      <a:pt x="52" y="107"/>
                    </a:lnTo>
                    <a:lnTo>
                      <a:pt x="54" y="141"/>
                    </a:lnTo>
                    <a:lnTo>
                      <a:pt x="56" y="182"/>
                    </a:lnTo>
                    <a:lnTo>
                      <a:pt x="58" y="226"/>
                    </a:lnTo>
                    <a:lnTo>
                      <a:pt x="58" y="271"/>
                    </a:lnTo>
                    <a:lnTo>
                      <a:pt x="56" y="292"/>
                    </a:lnTo>
                    <a:lnTo>
                      <a:pt x="54" y="313"/>
                    </a:lnTo>
                    <a:lnTo>
                      <a:pt x="52" y="331"/>
                    </a:lnTo>
                    <a:lnTo>
                      <a:pt x="49" y="346"/>
                    </a:lnTo>
                    <a:lnTo>
                      <a:pt x="7" y="337"/>
                    </a:lnTo>
                    <a:close/>
                    <a:moveTo>
                      <a:pt x="6" y="79"/>
                    </a:moveTo>
                    <a:lnTo>
                      <a:pt x="0" y="0"/>
                    </a:lnTo>
                    <a:lnTo>
                      <a:pt x="46" y="65"/>
                    </a:lnTo>
                    <a:lnTo>
                      <a:pt x="29" y="77"/>
                    </a:lnTo>
                    <a:lnTo>
                      <a:pt x="6" y="79"/>
                    </a:lnTo>
                    <a:close/>
                    <a:moveTo>
                      <a:pt x="46" y="65"/>
                    </a:moveTo>
                    <a:lnTo>
                      <a:pt x="177" y="246"/>
                    </a:lnTo>
                    <a:lnTo>
                      <a:pt x="141" y="272"/>
                    </a:lnTo>
                    <a:lnTo>
                      <a:pt x="10" y="90"/>
                    </a:lnTo>
                    <a:lnTo>
                      <a:pt x="46" y="65"/>
                    </a:lnTo>
                    <a:close/>
                    <a:moveTo>
                      <a:pt x="177" y="246"/>
                    </a:moveTo>
                    <a:lnTo>
                      <a:pt x="179" y="249"/>
                    </a:lnTo>
                    <a:lnTo>
                      <a:pt x="181" y="252"/>
                    </a:lnTo>
                    <a:lnTo>
                      <a:pt x="183" y="256"/>
                    </a:lnTo>
                    <a:lnTo>
                      <a:pt x="184" y="259"/>
                    </a:lnTo>
                    <a:lnTo>
                      <a:pt x="183" y="263"/>
                    </a:lnTo>
                    <a:lnTo>
                      <a:pt x="181" y="268"/>
                    </a:lnTo>
                    <a:lnTo>
                      <a:pt x="178" y="272"/>
                    </a:lnTo>
                    <a:lnTo>
                      <a:pt x="172" y="277"/>
                    </a:lnTo>
                    <a:lnTo>
                      <a:pt x="166" y="280"/>
                    </a:lnTo>
                    <a:lnTo>
                      <a:pt x="161" y="282"/>
                    </a:lnTo>
                    <a:lnTo>
                      <a:pt x="157" y="283"/>
                    </a:lnTo>
                    <a:lnTo>
                      <a:pt x="153" y="282"/>
                    </a:lnTo>
                    <a:lnTo>
                      <a:pt x="150" y="281"/>
                    </a:lnTo>
                    <a:lnTo>
                      <a:pt x="147" y="278"/>
                    </a:lnTo>
                    <a:lnTo>
                      <a:pt x="145" y="275"/>
                    </a:lnTo>
                    <a:lnTo>
                      <a:pt x="141" y="272"/>
                    </a:lnTo>
                    <a:lnTo>
                      <a:pt x="177" y="246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31" name="Freeform 526">
                <a:extLst>
                  <a:ext uri="{FF2B5EF4-FFF2-40B4-BE49-F238E27FC236}">
                    <a16:creationId xmlns:a16="http://schemas.microsoft.com/office/drawing/2014/main" id="{FBE94BB3-70D1-4946-B81F-80EE13B4BB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71" y="1451"/>
                <a:ext cx="13" cy="64"/>
              </a:xfrm>
              <a:custGeom>
                <a:avLst/>
                <a:gdLst>
                  <a:gd name="T0" fmla="*/ 0 w 252"/>
                  <a:gd name="T1" fmla="*/ 0 h 1214"/>
                  <a:gd name="T2" fmla="*/ 0 w 252"/>
                  <a:gd name="T3" fmla="*/ 0 h 1214"/>
                  <a:gd name="T4" fmla="*/ 0 w 252"/>
                  <a:gd name="T5" fmla="*/ 0 h 1214"/>
                  <a:gd name="T6" fmla="*/ 0 w 252"/>
                  <a:gd name="T7" fmla="*/ 0 h 1214"/>
                  <a:gd name="T8" fmla="*/ 0 w 252"/>
                  <a:gd name="T9" fmla="*/ 0 h 1214"/>
                  <a:gd name="T10" fmla="*/ 0 w 252"/>
                  <a:gd name="T11" fmla="*/ 0 h 1214"/>
                  <a:gd name="T12" fmla="*/ 0 w 252"/>
                  <a:gd name="T13" fmla="*/ 0 h 1214"/>
                  <a:gd name="T14" fmla="*/ 0 w 252"/>
                  <a:gd name="T15" fmla="*/ 1 h 1214"/>
                  <a:gd name="T16" fmla="*/ 0 w 252"/>
                  <a:gd name="T17" fmla="*/ 1 h 1214"/>
                  <a:gd name="T18" fmla="*/ 0 w 252"/>
                  <a:gd name="T19" fmla="*/ 1 h 1214"/>
                  <a:gd name="T20" fmla="*/ 0 w 252"/>
                  <a:gd name="T21" fmla="*/ 0 h 1214"/>
                  <a:gd name="T22" fmla="*/ 0 w 252"/>
                  <a:gd name="T23" fmla="*/ 0 h 1214"/>
                  <a:gd name="T24" fmla="*/ 0 w 252"/>
                  <a:gd name="T25" fmla="*/ 0 h 1214"/>
                  <a:gd name="T26" fmla="*/ 0 w 252"/>
                  <a:gd name="T27" fmla="*/ 1 h 1214"/>
                  <a:gd name="T28" fmla="*/ 0 w 252"/>
                  <a:gd name="T29" fmla="*/ 1 h 1214"/>
                  <a:gd name="T30" fmla="*/ 0 w 252"/>
                  <a:gd name="T31" fmla="*/ 1 h 1214"/>
                  <a:gd name="T32" fmla="*/ 0 w 252"/>
                  <a:gd name="T33" fmla="*/ 1 h 1214"/>
                  <a:gd name="T34" fmla="*/ 0 w 252"/>
                  <a:gd name="T35" fmla="*/ 1 h 1214"/>
                  <a:gd name="T36" fmla="*/ 0 w 252"/>
                  <a:gd name="T37" fmla="*/ 1 h 1214"/>
                  <a:gd name="T38" fmla="*/ 0 w 252"/>
                  <a:gd name="T39" fmla="*/ 1 h 1214"/>
                  <a:gd name="T40" fmla="*/ 0 w 252"/>
                  <a:gd name="T41" fmla="*/ 1 h 1214"/>
                  <a:gd name="T42" fmla="*/ 0 w 252"/>
                  <a:gd name="T43" fmla="*/ 1 h 1214"/>
                  <a:gd name="T44" fmla="*/ 0 w 252"/>
                  <a:gd name="T45" fmla="*/ 1 h 1214"/>
                  <a:gd name="T46" fmla="*/ 0 w 252"/>
                  <a:gd name="T47" fmla="*/ 1 h 1214"/>
                  <a:gd name="T48" fmla="*/ 0 w 252"/>
                  <a:gd name="T49" fmla="*/ 1 h 1214"/>
                  <a:gd name="T50" fmla="*/ 0 w 252"/>
                  <a:gd name="T51" fmla="*/ 1 h 1214"/>
                  <a:gd name="T52" fmla="*/ 0 w 252"/>
                  <a:gd name="T53" fmla="*/ 1 h 1214"/>
                  <a:gd name="T54" fmla="*/ 0 w 252"/>
                  <a:gd name="T55" fmla="*/ 2 h 1214"/>
                  <a:gd name="T56" fmla="*/ 0 w 252"/>
                  <a:gd name="T57" fmla="*/ 2 h 1214"/>
                  <a:gd name="T58" fmla="*/ 0 w 252"/>
                  <a:gd name="T59" fmla="*/ 2 h 1214"/>
                  <a:gd name="T60" fmla="*/ 0 w 252"/>
                  <a:gd name="T61" fmla="*/ 2 h 1214"/>
                  <a:gd name="T62" fmla="*/ 0 w 252"/>
                  <a:gd name="T63" fmla="*/ 2 h 1214"/>
                  <a:gd name="T64" fmla="*/ 0 w 252"/>
                  <a:gd name="T65" fmla="*/ 1 h 1214"/>
                  <a:gd name="T66" fmla="*/ 0 w 252"/>
                  <a:gd name="T67" fmla="*/ 2 h 1214"/>
                  <a:gd name="T68" fmla="*/ 0 w 252"/>
                  <a:gd name="T69" fmla="*/ 2 h 1214"/>
                  <a:gd name="T70" fmla="*/ 0 w 252"/>
                  <a:gd name="T71" fmla="*/ 2 h 1214"/>
                  <a:gd name="T72" fmla="*/ 0 w 252"/>
                  <a:gd name="T73" fmla="*/ 2 h 1214"/>
                  <a:gd name="T74" fmla="*/ 0 w 252"/>
                  <a:gd name="T75" fmla="*/ 3 h 1214"/>
                  <a:gd name="T76" fmla="*/ 0 w 252"/>
                  <a:gd name="T77" fmla="*/ 2 h 1214"/>
                  <a:gd name="T78" fmla="*/ 0 w 252"/>
                  <a:gd name="T79" fmla="*/ 2 h 1214"/>
                  <a:gd name="T80" fmla="*/ 0 w 252"/>
                  <a:gd name="T81" fmla="*/ 2 h 1214"/>
                  <a:gd name="T82" fmla="*/ 0 w 252"/>
                  <a:gd name="T83" fmla="*/ 2 h 1214"/>
                  <a:gd name="T84" fmla="*/ 0 w 252"/>
                  <a:gd name="T85" fmla="*/ 3 h 1214"/>
                  <a:gd name="T86" fmla="*/ 0 w 252"/>
                  <a:gd name="T87" fmla="*/ 3 h 1214"/>
                  <a:gd name="T88" fmla="*/ 0 w 252"/>
                  <a:gd name="T89" fmla="*/ 3 h 1214"/>
                  <a:gd name="T90" fmla="*/ 0 w 252"/>
                  <a:gd name="T91" fmla="*/ 3 h 1214"/>
                  <a:gd name="T92" fmla="*/ 1 w 252"/>
                  <a:gd name="T93" fmla="*/ 3 h 1214"/>
                  <a:gd name="T94" fmla="*/ 1 w 252"/>
                  <a:gd name="T95" fmla="*/ 3 h 1214"/>
                  <a:gd name="T96" fmla="*/ 1 w 252"/>
                  <a:gd name="T97" fmla="*/ 3 h 1214"/>
                  <a:gd name="T98" fmla="*/ 1 w 252"/>
                  <a:gd name="T99" fmla="*/ 3 h 1214"/>
                  <a:gd name="T100" fmla="*/ 1 w 252"/>
                  <a:gd name="T101" fmla="*/ 3 h 1214"/>
                  <a:gd name="T102" fmla="*/ 1 w 252"/>
                  <a:gd name="T103" fmla="*/ 3 h 121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252" h="1214">
                    <a:moveTo>
                      <a:pt x="39" y="36"/>
                    </a:moveTo>
                    <a:lnTo>
                      <a:pt x="36" y="32"/>
                    </a:lnTo>
                    <a:lnTo>
                      <a:pt x="34" y="29"/>
                    </a:lnTo>
                    <a:lnTo>
                      <a:pt x="33" y="25"/>
                    </a:lnTo>
                    <a:lnTo>
                      <a:pt x="33" y="22"/>
                    </a:lnTo>
                    <a:lnTo>
                      <a:pt x="33" y="17"/>
                    </a:lnTo>
                    <a:lnTo>
                      <a:pt x="35" y="13"/>
                    </a:lnTo>
                    <a:lnTo>
                      <a:pt x="40" y="9"/>
                    </a:lnTo>
                    <a:lnTo>
                      <a:pt x="46" y="5"/>
                    </a:lnTo>
                    <a:lnTo>
                      <a:pt x="52" y="2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5" y="1"/>
                    </a:lnTo>
                    <a:lnTo>
                      <a:pt x="68" y="3"/>
                    </a:lnTo>
                    <a:lnTo>
                      <a:pt x="71" y="5"/>
                    </a:lnTo>
                    <a:lnTo>
                      <a:pt x="73" y="8"/>
                    </a:lnTo>
                    <a:lnTo>
                      <a:pt x="75" y="12"/>
                    </a:lnTo>
                    <a:lnTo>
                      <a:pt x="39" y="36"/>
                    </a:lnTo>
                    <a:close/>
                    <a:moveTo>
                      <a:pt x="75" y="12"/>
                    </a:moveTo>
                    <a:lnTo>
                      <a:pt x="79" y="17"/>
                    </a:lnTo>
                    <a:lnTo>
                      <a:pt x="88" y="34"/>
                    </a:lnTo>
                    <a:lnTo>
                      <a:pt x="93" y="45"/>
                    </a:lnTo>
                    <a:lnTo>
                      <a:pt x="98" y="58"/>
                    </a:lnTo>
                    <a:lnTo>
                      <a:pt x="103" y="75"/>
                    </a:lnTo>
                    <a:lnTo>
                      <a:pt x="108" y="91"/>
                    </a:lnTo>
                    <a:lnTo>
                      <a:pt x="112" y="111"/>
                    </a:lnTo>
                    <a:lnTo>
                      <a:pt x="115" y="130"/>
                    </a:lnTo>
                    <a:lnTo>
                      <a:pt x="116" y="151"/>
                    </a:lnTo>
                    <a:lnTo>
                      <a:pt x="116" y="174"/>
                    </a:lnTo>
                    <a:lnTo>
                      <a:pt x="115" y="186"/>
                    </a:lnTo>
                    <a:lnTo>
                      <a:pt x="114" y="198"/>
                    </a:lnTo>
                    <a:lnTo>
                      <a:pt x="112" y="210"/>
                    </a:lnTo>
                    <a:lnTo>
                      <a:pt x="109" y="222"/>
                    </a:lnTo>
                    <a:lnTo>
                      <a:pt x="106" y="234"/>
                    </a:lnTo>
                    <a:lnTo>
                      <a:pt x="102" y="247"/>
                    </a:lnTo>
                    <a:lnTo>
                      <a:pt x="97" y="259"/>
                    </a:lnTo>
                    <a:lnTo>
                      <a:pt x="92" y="272"/>
                    </a:lnTo>
                    <a:lnTo>
                      <a:pt x="52" y="253"/>
                    </a:lnTo>
                    <a:lnTo>
                      <a:pt x="57" y="243"/>
                    </a:lnTo>
                    <a:lnTo>
                      <a:pt x="61" y="232"/>
                    </a:lnTo>
                    <a:lnTo>
                      <a:pt x="64" y="221"/>
                    </a:lnTo>
                    <a:lnTo>
                      <a:pt x="67" y="211"/>
                    </a:lnTo>
                    <a:lnTo>
                      <a:pt x="71" y="191"/>
                    </a:lnTo>
                    <a:lnTo>
                      <a:pt x="73" y="171"/>
                    </a:lnTo>
                    <a:lnTo>
                      <a:pt x="73" y="153"/>
                    </a:lnTo>
                    <a:lnTo>
                      <a:pt x="71" y="134"/>
                    </a:lnTo>
                    <a:lnTo>
                      <a:pt x="69" y="118"/>
                    </a:lnTo>
                    <a:lnTo>
                      <a:pt x="66" y="102"/>
                    </a:lnTo>
                    <a:lnTo>
                      <a:pt x="62" y="88"/>
                    </a:lnTo>
                    <a:lnTo>
                      <a:pt x="57" y="75"/>
                    </a:lnTo>
                    <a:lnTo>
                      <a:pt x="53" y="63"/>
                    </a:lnTo>
                    <a:lnTo>
                      <a:pt x="49" y="53"/>
                    </a:lnTo>
                    <a:lnTo>
                      <a:pt x="42" y="40"/>
                    </a:lnTo>
                    <a:lnTo>
                      <a:pt x="39" y="36"/>
                    </a:lnTo>
                    <a:lnTo>
                      <a:pt x="75" y="12"/>
                    </a:lnTo>
                    <a:close/>
                    <a:moveTo>
                      <a:pt x="52" y="254"/>
                    </a:moveTo>
                    <a:lnTo>
                      <a:pt x="52" y="253"/>
                    </a:lnTo>
                    <a:lnTo>
                      <a:pt x="71" y="262"/>
                    </a:lnTo>
                    <a:lnTo>
                      <a:pt x="52" y="254"/>
                    </a:lnTo>
                    <a:close/>
                    <a:moveTo>
                      <a:pt x="92" y="271"/>
                    </a:moveTo>
                    <a:lnTo>
                      <a:pt x="74" y="313"/>
                    </a:lnTo>
                    <a:lnTo>
                      <a:pt x="61" y="349"/>
                    </a:lnTo>
                    <a:lnTo>
                      <a:pt x="56" y="364"/>
                    </a:lnTo>
                    <a:lnTo>
                      <a:pt x="52" y="379"/>
                    </a:lnTo>
                    <a:lnTo>
                      <a:pt x="49" y="392"/>
                    </a:lnTo>
                    <a:lnTo>
                      <a:pt x="47" y="404"/>
                    </a:lnTo>
                    <a:lnTo>
                      <a:pt x="4" y="397"/>
                    </a:lnTo>
                    <a:lnTo>
                      <a:pt x="6" y="384"/>
                    </a:lnTo>
                    <a:lnTo>
                      <a:pt x="10" y="369"/>
                    </a:lnTo>
                    <a:lnTo>
                      <a:pt x="14" y="353"/>
                    </a:lnTo>
                    <a:lnTo>
                      <a:pt x="19" y="337"/>
                    </a:lnTo>
                    <a:lnTo>
                      <a:pt x="25" y="318"/>
                    </a:lnTo>
                    <a:lnTo>
                      <a:pt x="33" y="298"/>
                    </a:lnTo>
                    <a:lnTo>
                      <a:pt x="42" y="276"/>
                    </a:lnTo>
                    <a:lnTo>
                      <a:pt x="52" y="254"/>
                    </a:lnTo>
                    <a:lnTo>
                      <a:pt x="92" y="271"/>
                    </a:lnTo>
                    <a:close/>
                    <a:moveTo>
                      <a:pt x="47" y="404"/>
                    </a:moveTo>
                    <a:lnTo>
                      <a:pt x="44" y="425"/>
                    </a:lnTo>
                    <a:lnTo>
                      <a:pt x="44" y="443"/>
                    </a:lnTo>
                    <a:lnTo>
                      <a:pt x="45" y="458"/>
                    </a:lnTo>
                    <a:lnTo>
                      <a:pt x="48" y="472"/>
                    </a:lnTo>
                    <a:lnTo>
                      <a:pt x="5" y="482"/>
                    </a:lnTo>
                    <a:lnTo>
                      <a:pt x="2" y="465"/>
                    </a:lnTo>
                    <a:lnTo>
                      <a:pt x="0" y="445"/>
                    </a:lnTo>
                    <a:lnTo>
                      <a:pt x="0" y="434"/>
                    </a:lnTo>
                    <a:lnTo>
                      <a:pt x="1" y="423"/>
                    </a:lnTo>
                    <a:lnTo>
                      <a:pt x="2" y="410"/>
                    </a:lnTo>
                    <a:lnTo>
                      <a:pt x="4" y="397"/>
                    </a:lnTo>
                    <a:lnTo>
                      <a:pt x="47" y="404"/>
                    </a:lnTo>
                    <a:close/>
                    <a:moveTo>
                      <a:pt x="48" y="472"/>
                    </a:moveTo>
                    <a:lnTo>
                      <a:pt x="48" y="473"/>
                    </a:lnTo>
                    <a:lnTo>
                      <a:pt x="48" y="474"/>
                    </a:lnTo>
                    <a:lnTo>
                      <a:pt x="26" y="477"/>
                    </a:lnTo>
                    <a:lnTo>
                      <a:pt x="48" y="472"/>
                    </a:lnTo>
                    <a:close/>
                    <a:moveTo>
                      <a:pt x="48" y="474"/>
                    </a:moveTo>
                    <a:lnTo>
                      <a:pt x="50" y="481"/>
                    </a:lnTo>
                    <a:lnTo>
                      <a:pt x="52" y="489"/>
                    </a:lnTo>
                    <a:lnTo>
                      <a:pt x="55" y="497"/>
                    </a:lnTo>
                    <a:lnTo>
                      <a:pt x="59" y="508"/>
                    </a:lnTo>
                    <a:lnTo>
                      <a:pt x="18" y="523"/>
                    </a:lnTo>
                    <a:lnTo>
                      <a:pt x="14" y="512"/>
                    </a:lnTo>
                    <a:lnTo>
                      <a:pt x="10" y="501"/>
                    </a:lnTo>
                    <a:lnTo>
                      <a:pt x="7" y="491"/>
                    </a:lnTo>
                    <a:lnTo>
                      <a:pt x="5" y="481"/>
                    </a:lnTo>
                    <a:lnTo>
                      <a:pt x="48" y="474"/>
                    </a:lnTo>
                    <a:close/>
                    <a:moveTo>
                      <a:pt x="59" y="508"/>
                    </a:moveTo>
                    <a:lnTo>
                      <a:pt x="65" y="524"/>
                    </a:lnTo>
                    <a:lnTo>
                      <a:pt x="71" y="542"/>
                    </a:lnTo>
                    <a:lnTo>
                      <a:pt x="77" y="563"/>
                    </a:lnTo>
                    <a:lnTo>
                      <a:pt x="82" y="585"/>
                    </a:lnTo>
                    <a:lnTo>
                      <a:pt x="84" y="598"/>
                    </a:lnTo>
                    <a:lnTo>
                      <a:pt x="85" y="611"/>
                    </a:lnTo>
                    <a:lnTo>
                      <a:pt x="86" y="625"/>
                    </a:lnTo>
                    <a:lnTo>
                      <a:pt x="86" y="640"/>
                    </a:lnTo>
                    <a:lnTo>
                      <a:pt x="86" y="655"/>
                    </a:lnTo>
                    <a:lnTo>
                      <a:pt x="84" y="670"/>
                    </a:lnTo>
                    <a:lnTo>
                      <a:pt x="82" y="688"/>
                    </a:lnTo>
                    <a:lnTo>
                      <a:pt x="78" y="705"/>
                    </a:lnTo>
                    <a:lnTo>
                      <a:pt x="35" y="697"/>
                    </a:lnTo>
                    <a:lnTo>
                      <a:pt x="39" y="682"/>
                    </a:lnTo>
                    <a:lnTo>
                      <a:pt x="41" y="667"/>
                    </a:lnTo>
                    <a:lnTo>
                      <a:pt x="42" y="653"/>
                    </a:lnTo>
                    <a:lnTo>
                      <a:pt x="42" y="640"/>
                    </a:lnTo>
                    <a:lnTo>
                      <a:pt x="42" y="626"/>
                    </a:lnTo>
                    <a:lnTo>
                      <a:pt x="42" y="614"/>
                    </a:lnTo>
                    <a:lnTo>
                      <a:pt x="40" y="603"/>
                    </a:lnTo>
                    <a:lnTo>
                      <a:pt x="39" y="593"/>
                    </a:lnTo>
                    <a:lnTo>
                      <a:pt x="34" y="572"/>
                    </a:lnTo>
                    <a:lnTo>
                      <a:pt x="29" y="554"/>
                    </a:lnTo>
                    <a:lnTo>
                      <a:pt x="23" y="537"/>
                    </a:lnTo>
                    <a:lnTo>
                      <a:pt x="18" y="523"/>
                    </a:lnTo>
                    <a:lnTo>
                      <a:pt x="59" y="508"/>
                    </a:lnTo>
                    <a:close/>
                    <a:moveTo>
                      <a:pt x="78" y="705"/>
                    </a:moveTo>
                    <a:lnTo>
                      <a:pt x="77" y="715"/>
                    </a:lnTo>
                    <a:lnTo>
                      <a:pt x="76" y="726"/>
                    </a:lnTo>
                    <a:lnTo>
                      <a:pt x="75" y="736"/>
                    </a:lnTo>
                    <a:lnTo>
                      <a:pt x="75" y="746"/>
                    </a:lnTo>
                    <a:lnTo>
                      <a:pt x="77" y="764"/>
                    </a:lnTo>
                    <a:lnTo>
                      <a:pt x="82" y="783"/>
                    </a:lnTo>
                    <a:lnTo>
                      <a:pt x="87" y="800"/>
                    </a:lnTo>
                    <a:lnTo>
                      <a:pt x="93" y="817"/>
                    </a:lnTo>
                    <a:lnTo>
                      <a:pt x="100" y="832"/>
                    </a:lnTo>
                    <a:lnTo>
                      <a:pt x="108" y="845"/>
                    </a:lnTo>
                    <a:lnTo>
                      <a:pt x="116" y="858"/>
                    </a:lnTo>
                    <a:lnTo>
                      <a:pt x="124" y="869"/>
                    </a:lnTo>
                    <a:lnTo>
                      <a:pt x="132" y="879"/>
                    </a:lnTo>
                    <a:lnTo>
                      <a:pt x="139" y="887"/>
                    </a:lnTo>
                    <a:lnTo>
                      <a:pt x="149" y="898"/>
                    </a:lnTo>
                    <a:lnTo>
                      <a:pt x="153" y="902"/>
                    </a:lnTo>
                    <a:lnTo>
                      <a:pt x="124" y="934"/>
                    </a:lnTo>
                    <a:lnTo>
                      <a:pt x="119" y="930"/>
                    </a:lnTo>
                    <a:lnTo>
                      <a:pt x="106" y="917"/>
                    </a:lnTo>
                    <a:lnTo>
                      <a:pt x="98" y="907"/>
                    </a:lnTo>
                    <a:lnTo>
                      <a:pt x="89" y="895"/>
                    </a:lnTo>
                    <a:lnTo>
                      <a:pt x="79" y="882"/>
                    </a:lnTo>
                    <a:lnTo>
                      <a:pt x="70" y="867"/>
                    </a:lnTo>
                    <a:lnTo>
                      <a:pt x="61" y="850"/>
                    </a:lnTo>
                    <a:lnTo>
                      <a:pt x="52" y="832"/>
                    </a:lnTo>
                    <a:lnTo>
                      <a:pt x="45" y="813"/>
                    </a:lnTo>
                    <a:lnTo>
                      <a:pt x="39" y="792"/>
                    </a:lnTo>
                    <a:lnTo>
                      <a:pt x="36" y="781"/>
                    </a:lnTo>
                    <a:lnTo>
                      <a:pt x="34" y="770"/>
                    </a:lnTo>
                    <a:lnTo>
                      <a:pt x="32" y="758"/>
                    </a:lnTo>
                    <a:lnTo>
                      <a:pt x="32" y="746"/>
                    </a:lnTo>
                    <a:lnTo>
                      <a:pt x="32" y="735"/>
                    </a:lnTo>
                    <a:lnTo>
                      <a:pt x="32" y="722"/>
                    </a:lnTo>
                    <a:lnTo>
                      <a:pt x="33" y="710"/>
                    </a:lnTo>
                    <a:lnTo>
                      <a:pt x="35" y="697"/>
                    </a:lnTo>
                    <a:lnTo>
                      <a:pt x="78" y="705"/>
                    </a:lnTo>
                    <a:close/>
                    <a:moveTo>
                      <a:pt x="153" y="902"/>
                    </a:moveTo>
                    <a:lnTo>
                      <a:pt x="160" y="909"/>
                    </a:lnTo>
                    <a:lnTo>
                      <a:pt x="160" y="919"/>
                    </a:lnTo>
                    <a:lnTo>
                      <a:pt x="139" y="918"/>
                    </a:lnTo>
                    <a:lnTo>
                      <a:pt x="153" y="902"/>
                    </a:lnTo>
                    <a:close/>
                    <a:moveTo>
                      <a:pt x="160" y="919"/>
                    </a:moveTo>
                    <a:lnTo>
                      <a:pt x="153" y="1141"/>
                    </a:lnTo>
                    <a:lnTo>
                      <a:pt x="109" y="1139"/>
                    </a:lnTo>
                    <a:lnTo>
                      <a:pt x="116" y="918"/>
                    </a:lnTo>
                    <a:lnTo>
                      <a:pt x="160" y="919"/>
                    </a:lnTo>
                    <a:close/>
                    <a:moveTo>
                      <a:pt x="121" y="1159"/>
                    </a:moveTo>
                    <a:lnTo>
                      <a:pt x="109" y="1153"/>
                    </a:lnTo>
                    <a:lnTo>
                      <a:pt x="109" y="1139"/>
                    </a:lnTo>
                    <a:lnTo>
                      <a:pt x="132" y="1140"/>
                    </a:lnTo>
                    <a:lnTo>
                      <a:pt x="121" y="1159"/>
                    </a:lnTo>
                    <a:close/>
                    <a:moveTo>
                      <a:pt x="141" y="1121"/>
                    </a:moveTo>
                    <a:lnTo>
                      <a:pt x="239" y="1171"/>
                    </a:lnTo>
                    <a:lnTo>
                      <a:pt x="220" y="1210"/>
                    </a:lnTo>
                    <a:lnTo>
                      <a:pt x="121" y="1159"/>
                    </a:lnTo>
                    <a:lnTo>
                      <a:pt x="141" y="1121"/>
                    </a:lnTo>
                    <a:close/>
                    <a:moveTo>
                      <a:pt x="239" y="1171"/>
                    </a:moveTo>
                    <a:lnTo>
                      <a:pt x="242" y="1173"/>
                    </a:lnTo>
                    <a:lnTo>
                      <a:pt x="246" y="1175"/>
                    </a:lnTo>
                    <a:lnTo>
                      <a:pt x="249" y="1177"/>
                    </a:lnTo>
                    <a:lnTo>
                      <a:pt x="251" y="1180"/>
                    </a:lnTo>
                    <a:lnTo>
                      <a:pt x="252" y="1184"/>
                    </a:lnTo>
                    <a:lnTo>
                      <a:pt x="252" y="1188"/>
                    </a:lnTo>
                    <a:lnTo>
                      <a:pt x="251" y="1193"/>
                    </a:lnTo>
                    <a:lnTo>
                      <a:pt x="248" y="1200"/>
                    </a:lnTo>
                    <a:lnTo>
                      <a:pt x="245" y="1206"/>
                    </a:lnTo>
                    <a:lnTo>
                      <a:pt x="241" y="1211"/>
                    </a:lnTo>
                    <a:lnTo>
                      <a:pt x="237" y="1213"/>
                    </a:lnTo>
                    <a:lnTo>
                      <a:pt x="234" y="1214"/>
                    </a:lnTo>
                    <a:lnTo>
                      <a:pt x="230" y="1214"/>
                    </a:lnTo>
                    <a:lnTo>
                      <a:pt x="227" y="1213"/>
                    </a:lnTo>
                    <a:lnTo>
                      <a:pt x="223" y="1212"/>
                    </a:lnTo>
                    <a:lnTo>
                      <a:pt x="220" y="1210"/>
                    </a:lnTo>
                    <a:lnTo>
                      <a:pt x="239" y="1171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32" name="Freeform 527">
                <a:extLst>
                  <a:ext uri="{FF2B5EF4-FFF2-40B4-BE49-F238E27FC236}">
                    <a16:creationId xmlns:a16="http://schemas.microsoft.com/office/drawing/2014/main" id="{9FAF9BBB-3DB4-4F68-A6FB-76E3430C36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77" y="1491"/>
                <a:ext cx="6" cy="9"/>
              </a:xfrm>
              <a:custGeom>
                <a:avLst/>
                <a:gdLst>
                  <a:gd name="T0" fmla="*/ 0 w 112"/>
                  <a:gd name="T1" fmla="*/ 0 h 178"/>
                  <a:gd name="T2" fmla="*/ 0 w 112"/>
                  <a:gd name="T3" fmla="*/ 0 h 178"/>
                  <a:gd name="T4" fmla="*/ 0 w 112"/>
                  <a:gd name="T5" fmla="*/ 0 h 178"/>
                  <a:gd name="T6" fmla="*/ 0 w 112"/>
                  <a:gd name="T7" fmla="*/ 0 h 178"/>
                  <a:gd name="T8" fmla="*/ 0 w 112"/>
                  <a:gd name="T9" fmla="*/ 0 h 178"/>
                  <a:gd name="T10" fmla="*/ 0 w 112"/>
                  <a:gd name="T11" fmla="*/ 0 h 178"/>
                  <a:gd name="T12" fmla="*/ 0 w 112"/>
                  <a:gd name="T13" fmla="*/ 0 h 178"/>
                  <a:gd name="T14" fmla="*/ 0 w 112"/>
                  <a:gd name="T15" fmla="*/ 0 h 178"/>
                  <a:gd name="T16" fmla="*/ 0 w 112"/>
                  <a:gd name="T17" fmla="*/ 0 h 178"/>
                  <a:gd name="T18" fmla="*/ 0 w 112"/>
                  <a:gd name="T19" fmla="*/ 0 h 178"/>
                  <a:gd name="T20" fmla="*/ 0 w 112"/>
                  <a:gd name="T21" fmla="*/ 0 h 178"/>
                  <a:gd name="T22" fmla="*/ 0 w 112"/>
                  <a:gd name="T23" fmla="*/ 0 h 178"/>
                  <a:gd name="T24" fmla="*/ 0 w 112"/>
                  <a:gd name="T25" fmla="*/ 0 h 178"/>
                  <a:gd name="T26" fmla="*/ 0 w 112"/>
                  <a:gd name="T27" fmla="*/ 0 h 178"/>
                  <a:gd name="T28" fmla="*/ 0 w 112"/>
                  <a:gd name="T29" fmla="*/ 0 h 178"/>
                  <a:gd name="T30" fmla="*/ 0 w 112"/>
                  <a:gd name="T31" fmla="*/ 0 h 178"/>
                  <a:gd name="T32" fmla="*/ 0 w 112"/>
                  <a:gd name="T33" fmla="*/ 0 h 178"/>
                  <a:gd name="T34" fmla="*/ 0 w 112"/>
                  <a:gd name="T35" fmla="*/ 0 h 178"/>
                  <a:gd name="T36" fmla="*/ 0 w 112"/>
                  <a:gd name="T37" fmla="*/ 0 h 178"/>
                  <a:gd name="T38" fmla="*/ 0 w 112"/>
                  <a:gd name="T39" fmla="*/ 0 h 178"/>
                  <a:gd name="T40" fmla="*/ 0 w 112"/>
                  <a:gd name="T41" fmla="*/ 0 h 178"/>
                  <a:gd name="T42" fmla="*/ 0 w 112"/>
                  <a:gd name="T43" fmla="*/ 0 h 178"/>
                  <a:gd name="T44" fmla="*/ 0 w 112"/>
                  <a:gd name="T45" fmla="*/ 0 h 178"/>
                  <a:gd name="T46" fmla="*/ 0 w 112"/>
                  <a:gd name="T47" fmla="*/ 0 h 178"/>
                  <a:gd name="T48" fmla="*/ 0 w 112"/>
                  <a:gd name="T49" fmla="*/ 0 h 178"/>
                  <a:gd name="T50" fmla="*/ 0 w 112"/>
                  <a:gd name="T51" fmla="*/ 0 h 178"/>
                  <a:gd name="T52" fmla="*/ 0 w 112"/>
                  <a:gd name="T53" fmla="*/ 0 h 178"/>
                  <a:gd name="T54" fmla="*/ 0 w 112"/>
                  <a:gd name="T55" fmla="*/ 0 h 178"/>
                  <a:gd name="T56" fmla="*/ 0 w 112"/>
                  <a:gd name="T57" fmla="*/ 0 h 178"/>
                  <a:gd name="T58" fmla="*/ 0 w 112"/>
                  <a:gd name="T59" fmla="*/ 0 h 178"/>
                  <a:gd name="T60" fmla="*/ 0 w 112"/>
                  <a:gd name="T61" fmla="*/ 0 h 178"/>
                  <a:gd name="T62" fmla="*/ 0 w 112"/>
                  <a:gd name="T63" fmla="*/ 0 h 178"/>
                  <a:gd name="T64" fmla="*/ 0 w 112"/>
                  <a:gd name="T65" fmla="*/ 0 h 178"/>
                  <a:gd name="T66" fmla="*/ 0 w 112"/>
                  <a:gd name="T67" fmla="*/ 0 h 178"/>
                  <a:gd name="T68" fmla="*/ 0 w 112"/>
                  <a:gd name="T69" fmla="*/ 0 h 178"/>
                  <a:gd name="T70" fmla="*/ 0 w 112"/>
                  <a:gd name="T71" fmla="*/ 0 h 178"/>
                  <a:gd name="T72" fmla="*/ 0 w 112"/>
                  <a:gd name="T73" fmla="*/ 0 h 178"/>
                  <a:gd name="T74" fmla="*/ 0 w 112"/>
                  <a:gd name="T75" fmla="*/ 0 h 178"/>
                  <a:gd name="T76" fmla="*/ 0 w 112"/>
                  <a:gd name="T77" fmla="*/ 0 h 178"/>
                  <a:gd name="T78" fmla="*/ 0 w 112"/>
                  <a:gd name="T79" fmla="*/ 0 h 178"/>
                  <a:gd name="T80" fmla="*/ 0 w 112"/>
                  <a:gd name="T81" fmla="*/ 0 h 17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12" h="178">
                    <a:moveTo>
                      <a:pt x="44" y="164"/>
                    </a:moveTo>
                    <a:lnTo>
                      <a:pt x="42" y="168"/>
                    </a:lnTo>
                    <a:lnTo>
                      <a:pt x="39" y="171"/>
                    </a:lnTo>
                    <a:lnTo>
                      <a:pt x="36" y="174"/>
                    </a:lnTo>
                    <a:lnTo>
                      <a:pt x="34" y="176"/>
                    </a:lnTo>
                    <a:lnTo>
                      <a:pt x="30" y="178"/>
                    </a:lnTo>
                    <a:lnTo>
                      <a:pt x="26" y="178"/>
                    </a:lnTo>
                    <a:lnTo>
                      <a:pt x="20" y="177"/>
                    </a:lnTo>
                    <a:lnTo>
                      <a:pt x="14" y="174"/>
                    </a:lnTo>
                    <a:lnTo>
                      <a:pt x="8" y="171"/>
                    </a:lnTo>
                    <a:lnTo>
                      <a:pt x="4" y="167"/>
                    </a:lnTo>
                    <a:lnTo>
                      <a:pt x="1" y="164"/>
                    </a:lnTo>
                    <a:lnTo>
                      <a:pt x="0" y="160"/>
                    </a:lnTo>
                    <a:lnTo>
                      <a:pt x="0" y="156"/>
                    </a:lnTo>
                    <a:lnTo>
                      <a:pt x="1" y="153"/>
                    </a:lnTo>
                    <a:lnTo>
                      <a:pt x="2" y="149"/>
                    </a:lnTo>
                    <a:lnTo>
                      <a:pt x="4" y="146"/>
                    </a:lnTo>
                    <a:lnTo>
                      <a:pt x="44" y="164"/>
                    </a:lnTo>
                    <a:close/>
                    <a:moveTo>
                      <a:pt x="4" y="146"/>
                    </a:moveTo>
                    <a:lnTo>
                      <a:pt x="68" y="14"/>
                    </a:lnTo>
                    <a:lnTo>
                      <a:pt x="107" y="33"/>
                    </a:lnTo>
                    <a:lnTo>
                      <a:pt x="44" y="164"/>
                    </a:lnTo>
                    <a:lnTo>
                      <a:pt x="4" y="146"/>
                    </a:lnTo>
                    <a:close/>
                    <a:moveTo>
                      <a:pt x="68" y="14"/>
                    </a:moveTo>
                    <a:lnTo>
                      <a:pt x="70" y="10"/>
                    </a:lnTo>
                    <a:lnTo>
                      <a:pt x="72" y="7"/>
                    </a:lnTo>
                    <a:lnTo>
                      <a:pt x="74" y="4"/>
                    </a:lnTo>
                    <a:lnTo>
                      <a:pt x="77" y="1"/>
                    </a:lnTo>
                    <a:lnTo>
                      <a:pt x="80" y="0"/>
                    </a:lnTo>
                    <a:lnTo>
                      <a:pt x="86" y="0"/>
                    </a:lnTo>
                    <a:lnTo>
                      <a:pt x="91" y="1"/>
                    </a:lnTo>
                    <a:lnTo>
                      <a:pt x="98" y="4"/>
                    </a:lnTo>
                    <a:lnTo>
                      <a:pt x="104" y="7"/>
                    </a:lnTo>
                    <a:lnTo>
                      <a:pt x="108" y="11"/>
                    </a:lnTo>
                    <a:lnTo>
                      <a:pt x="110" y="15"/>
                    </a:lnTo>
                    <a:lnTo>
                      <a:pt x="112" y="19"/>
                    </a:lnTo>
                    <a:lnTo>
                      <a:pt x="112" y="22"/>
                    </a:lnTo>
                    <a:lnTo>
                      <a:pt x="111" y="26"/>
                    </a:lnTo>
                    <a:lnTo>
                      <a:pt x="109" y="30"/>
                    </a:lnTo>
                    <a:lnTo>
                      <a:pt x="107" y="33"/>
                    </a:lnTo>
                    <a:lnTo>
                      <a:pt x="68" y="14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33" name="Freeform 528">
                <a:extLst>
                  <a:ext uri="{FF2B5EF4-FFF2-40B4-BE49-F238E27FC236}">
                    <a16:creationId xmlns:a16="http://schemas.microsoft.com/office/drawing/2014/main" id="{88B30FEE-AFF9-46A7-AB45-7DEAAF3EBB0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79" y="1456"/>
                <a:ext cx="5" cy="24"/>
              </a:xfrm>
              <a:custGeom>
                <a:avLst/>
                <a:gdLst>
                  <a:gd name="T0" fmla="*/ 0 w 97"/>
                  <a:gd name="T1" fmla="*/ 1 h 452"/>
                  <a:gd name="T2" fmla="*/ 0 w 97"/>
                  <a:gd name="T3" fmla="*/ 1 h 452"/>
                  <a:gd name="T4" fmla="*/ 0 w 97"/>
                  <a:gd name="T5" fmla="*/ 1 h 452"/>
                  <a:gd name="T6" fmla="*/ 0 w 97"/>
                  <a:gd name="T7" fmla="*/ 1 h 452"/>
                  <a:gd name="T8" fmla="*/ 0 w 97"/>
                  <a:gd name="T9" fmla="*/ 1 h 452"/>
                  <a:gd name="T10" fmla="*/ 0 w 97"/>
                  <a:gd name="T11" fmla="*/ 1 h 452"/>
                  <a:gd name="T12" fmla="*/ 0 w 97"/>
                  <a:gd name="T13" fmla="*/ 1 h 452"/>
                  <a:gd name="T14" fmla="*/ 0 w 97"/>
                  <a:gd name="T15" fmla="*/ 1 h 452"/>
                  <a:gd name="T16" fmla="*/ 0 w 97"/>
                  <a:gd name="T17" fmla="*/ 1 h 452"/>
                  <a:gd name="T18" fmla="*/ 0 w 97"/>
                  <a:gd name="T19" fmla="*/ 1 h 452"/>
                  <a:gd name="T20" fmla="*/ 0 w 97"/>
                  <a:gd name="T21" fmla="*/ 1 h 452"/>
                  <a:gd name="T22" fmla="*/ 0 w 97"/>
                  <a:gd name="T23" fmla="*/ 1 h 452"/>
                  <a:gd name="T24" fmla="*/ 0 w 97"/>
                  <a:gd name="T25" fmla="*/ 1 h 452"/>
                  <a:gd name="T26" fmla="*/ 0 w 97"/>
                  <a:gd name="T27" fmla="*/ 1 h 452"/>
                  <a:gd name="T28" fmla="*/ 0 w 97"/>
                  <a:gd name="T29" fmla="*/ 1 h 452"/>
                  <a:gd name="T30" fmla="*/ 0 w 97"/>
                  <a:gd name="T31" fmla="*/ 1 h 452"/>
                  <a:gd name="T32" fmla="*/ 0 w 97"/>
                  <a:gd name="T33" fmla="*/ 1 h 452"/>
                  <a:gd name="T34" fmla="*/ 0 w 97"/>
                  <a:gd name="T35" fmla="*/ 1 h 452"/>
                  <a:gd name="T36" fmla="*/ 0 w 97"/>
                  <a:gd name="T37" fmla="*/ 1 h 452"/>
                  <a:gd name="T38" fmla="*/ 0 w 97"/>
                  <a:gd name="T39" fmla="*/ 1 h 452"/>
                  <a:gd name="T40" fmla="*/ 0 w 97"/>
                  <a:gd name="T41" fmla="*/ 1 h 452"/>
                  <a:gd name="T42" fmla="*/ 0 w 97"/>
                  <a:gd name="T43" fmla="*/ 1 h 452"/>
                  <a:gd name="T44" fmla="*/ 0 w 97"/>
                  <a:gd name="T45" fmla="*/ 1 h 452"/>
                  <a:gd name="T46" fmla="*/ 0 w 97"/>
                  <a:gd name="T47" fmla="*/ 0 h 452"/>
                  <a:gd name="T48" fmla="*/ 0 w 97"/>
                  <a:gd name="T49" fmla="*/ 0 h 452"/>
                  <a:gd name="T50" fmla="*/ 0 w 97"/>
                  <a:gd name="T51" fmla="*/ 0 h 452"/>
                  <a:gd name="T52" fmla="*/ 0 w 97"/>
                  <a:gd name="T53" fmla="*/ 0 h 452"/>
                  <a:gd name="T54" fmla="*/ 0 w 97"/>
                  <a:gd name="T55" fmla="*/ 0 h 452"/>
                  <a:gd name="T56" fmla="*/ 0 w 97"/>
                  <a:gd name="T57" fmla="*/ 0 h 452"/>
                  <a:gd name="T58" fmla="*/ 0 w 97"/>
                  <a:gd name="T59" fmla="*/ 0 h 452"/>
                  <a:gd name="T60" fmla="*/ 0 w 97"/>
                  <a:gd name="T61" fmla="*/ 1 h 452"/>
                  <a:gd name="T62" fmla="*/ 0 w 97"/>
                  <a:gd name="T63" fmla="*/ 1 h 452"/>
                  <a:gd name="T64" fmla="*/ 0 w 97"/>
                  <a:gd name="T65" fmla="*/ 0 h 452"/>
                  <a:gd name="T66" fmla="*/ 0 w 97"/>
                  <a:gd name="T67" fmla="*/ 0 h 452"/>
                  <a:gd name="T68" fmla="*/ 0 w 97"/>
                  <a:gd name="T69" fmla="*/ 0 h 452"/>
                  <a:gd name="T70" fmla="*/ 0 w 97"/>
                  <a:gd name="T71" fmla="*/ 0 h 452"/>
                  <a:gd name="T72" fmla="*/ 0 w 97"/>
                  <a:gd name="T73" fmla="*/ 0 h 452"/>
                  <a:gd name="T74" fmla="*/ 0 w 97"/>
                  <a:gd name="T75" fmla="*/ 0 h 452"/>
                  <a:gd name="T76" fmla="*/ 0 w 97"/>
                  <a:gd name="T77" fmla="*/ 0 h 452"/>
                  <a:gd name="T78" fmla="*/ 0 w 97"/>
                  <a:gd name="T79" fmla="*/ 0 h 452"/>
                  <a:gd name="T80" fmla="*/ 0 w 97"/>
                  <a:gd name="T81" fmla="*/ 0 h 45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97" h="452">
                    <a:moveTo>
                      <a:pt x="90" y="416"/>
                    </a:moveTo>
                    <a:lnTo>
                      <a:pt x="92" y="419"/>
                    </a:lnTo>
                    <a:lnTo>
                      <a:pt x="95" y="422"/>
                    </a:lnTo>
                    <a:lnTo>
                      <a:pt x="97" y="426"/>
                    </a:lnTo>
                    <a:lnTo>
                      <a:pt x="97" y="429"/>
                    </a:lnTo>
                    <a:lnTo>
                      <a:pt x="97" y="433"/>
                    </a:lnTo>
                    <a:lnTo>
                      <a:pt x="95" y="437"/>
                    </a:lnTo>
                    <a:lnTo>
                      <a:pt x="90" y="441"/>
                    </a:lnTo>
                    <a:lnTo>
                      <a:pt x="85" y="446"/>
                    </a:lnTo>
                    <a:lnTo>
                      <a:pt x="79" y="449"/>
                    </a:lnTo>
                    <a:lnTo>
                      <a:pt x="74" y="451"/>
                    </a:lnTo>
                    <a:lnTo>
                      <a:pt x="69" y="452"/>
                    </a:lnTo>
                    <a:lnTo>
                      <a:pt x="66" y="451"/>
                    </a:lnTo>
                    <a:lnTo>
                      <a:pt x="63" y="449"/>
                    </a:lnTo>
                    <a:lnTo>
                      <a:pt x="60" y="447"/>
                    </a:lnTo>
                    <a:lnTo>
                      <a:pt x="57" y="444"/>
                    </a:lnTo>
                    <a:lnTo>
                      <a:pt x="55" y="440"/>
                    </a:lnTo>
                    <a:lnTo>
                      <a:pt x="90" y="416"/>
                    </a:lnTo>
                    <a:close/>
                    <a:moveTo>
                      <a:pt x="55" y="440"/>
                    </a:moveTo>
                    <a:lnTo>
                      <a:pt x="52" y="436"/>
                    </a:lnTo>
                    <a:lnTo>
                      <a:pt x="44" y="424"/>
                    </a:lnTo>
                    <a:lnTo>
                      <a:pt x="33" y="403"/>
                    </a:lnTo>
                    <a:lnTo>
                      <a:pt x="22" y="377"/>
                    </a:lnTo>
                    <a:lnTo>
                      <a:pt x="17" y="361"/>
                    </a:lnTo>
                    <a:lnTo>
                      <a:pt x="12" y="345"/>
                    </a:lnTo>
                    <a:lnTo>
                      <a:pt x="7" y="328"/>
                    </a:lnTo>
                    <a:lnTo>
                      <a:pt x="3" y="309"/>
                    </a:lnTo>
                    <a:lnTo>
                      <a:pt x="1" y="290"/>
                    </a:lnTo>
                    <a:lnTo>
                      <a:pt x="0" y="269"/>
                    </a:lnTo>
                    <a:lnTo>
                      <a:pt x="1" y="248"/>
                    </a:lnTo>
                    <a:lnTo>
                      <a:pt x="3" y="226"/>
                    </a:lnTo>
                    <a:lnTo>
                      <a:pt x="46" y="233"/>
                    </a:lnTo>
                    <a:lnTo>
                      <a:pt x="44" y="252"/>
                    </a:lnTo>
                    <a:lnTo>
                      <a:pt x="44" y="269"/>
                    </a:lnTo>
                    <a:lnTo>
                      <a:pt x="44" y="287"/>
                    </a:lnTo>
                    <a:lnTo>
                      <a:pt x="46" y="303"/>
                    </a:lnTo>
                    <a:lnTo>
                      <a:pt x="49" y="319"/>
                    </a:lnTo>
                    <a:lnTo>
                      <a:pt x="54" y="334"/>
                    </a:lnTo>
                    <a:lnTo>
                      <a:pt x="58" y="348"/>
                    </a:lnTo>
                    <a:lnTo>
                      <a:pt x="63" y="361"/>
                    </a:lnTo>
                    <a:lnTo>
                      <a:pt x="72" y="384"/>
                    </a:lnTo>
                    <a:lnTo>
                      <a:pt x="81" y="400"/>
                    </a:lnTo>
                    <a:lnTo>
                      <a:pt x="88" y="411"/>
                    </a:lnTo>
                    <a:lnTo>
                      <a:pt x="90" y="416"/>
                    </a:lnTo>
                    <a:lnTo>
                      <a:pt x="55" y="440"/>
                    </a:lnTo>
                    <a:close/>
                    <a:moveTo>
                      <a:pt x="3" y="226"/>
                    </a:moveTo>
                    <a:lnTo>
                      <a:pt x="10" y="186"/>
                    </a:lnTo>
                    <a:lnTo>
                      <a:pt x="16" y="147"/>
                    </a:lnTo>
                    <a:lnTo>
                      <a:pt x="22" y="113"/>
                    </a:lnTo>
                    <a:lnTo>
                      <a:pt x="26" y="82"/>
                    </a:lnTo>
                    <a:lnTo>
                      <a:pt x="31" y="55"/>
                    </a:lnTo>
                    <a:lnTo>
                      <a:pt x="34" y="36"/>
                    </a:lnTo>
                    <a:lnTo>
                      <a:pt x="36" y="24"/>
                    </a:lnTo>
                    <a:lnTo>
                      <a:pt x="37" y="19"/>
                    </a:lnTo>
                    <a:lnTo>
                      <a:pt x="80" y="26"/>
                    </a:lnTo>
                    <a:lnTo>
                      <a:pt x="79" y="31"/>
                    </a:lnTo>
                    <a:lnTo>
                      <a:pt x="77" y="44"/>
                    </a:lnTo>
                    <a:lnTo>
                      <a:pt x="74" y="65"/>
                    </a:lnTo>
                    <a:lnTo>
                      <a:pt x="69" y="90"/>
                    </a:lnTo>
                    <a:lnTo>
                      <a:pt x="64" y="122"/>
                    </a:lnTo>
                    <a:lnTo>
                      <a:pt x="59" y="157"/>
                    </a:lnTo>
                    <a:lnTo>
                      <a:pt x="53" y="195"/>
                    </a:lnTo>
                    <a:lnTo>
                      <a:pt x="46" y="233"/>
                    </a:lnTo>
                    <a:lnTo>
                      <a:pt x="3" y="226"/>
                    </a:lnTo>
                    <a:close/>
                    <a:moveTo>
                      <a:pt x="37" y="19"/>
                    </a:moveTo>
                    <a:lnTo>
                      <a:pt x="37" y="14"/>
                    </a:lnTo>
                    <a:lnTo>
                      <a:pt x="38" y="10"/>
                    </a:lnTo>
                    <a:lnTo>
                      <a:pt x="40" y="7"/>
                    </a:lnTo>
                    <a:lnTo>
                      <a:pt x="42" y="4"/>
                    </a:lnTo>
                    <a:lnTo>
                      <a:pt x="45" y="2"/>
                    </a:lnTo>
                    <a:lnTo>
                      <a:pt x="49" y="0"/>
                    </a:lnTo>
                    <a:lnTo>
                      <a:pt x="55" y="0"/>
                    </a:lnTo>
                    <a:lnTo>
                      <a:pt x="62" y="1"/>
                    </a:lnTo>
                    <a:lnTo>
                      <a:pt x="69" y="2"/>
                    </a:lnTo>
                    <a:lnTo>
                      <a:pt x="74" y="5"/>
                    </a:lnTo>
                    <a:lnTo>
                      <a:pt x="78" y="7"/>
                    </a:lnTo>
                    <a:lnTo>
                      <a:pt x="80" y="11"/>
                    </a:lnTo>
                    <a:lnTo>
                      <a:pt x="81" y="14"/>
                    </a:lnTo>
                    <a:lnTo>
                      <a:pt x="81" y="19"/>
                    </a:lnTo>
                    <a:lnTo>
                      <a:pt x="80" y="23"/>
                    </a:lnTo>
                    <a:lnTo>
                      <a:pt x="80" y="26"/>
                    </a:lnTo>
                    <a:lnTo>
                      <a:pt x="37" y="19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34" name="Freeform 529">
                <a:extLst>
                  <a:ext uri="{FF2B5EF4-FFF2-40B4-BE49-F238E27FC236}">
                    <a16:creationId xmlns:a16="http://schemas.microsoft.com/office/drawing/2014/main" id="{946E66C3-B792-4084-99B3-0ED4EF93FC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74" y="1459"/>
                <a:ext cx="6" cy="25"/>
              </a:xfrm>
              <a:custGeom>
                <a:avLst/>
                <a:gdLst>
                  <a:gd name="T0" fmla="*/ 0 w 128"/>
                  <a:gd name="T1" fmla="*/ 0 h 475"/>
                  <a:gd name="T2" fmla="*/ 0 w 128"/>
                  <a:gd name="T3" fmla="*/ 0 h 475"/>
                  <a:gd name="T4" fmla="*/ 0 w 128"/>
                  <a:gd name="T5" fmla="*/ 0 h 475"/>
                  <a:gd name="T6" fmla="*/ 0 w 128"/>
                  <a:gd name="T7" fmla="*/ 0 h 475"/>
                  <a:gd name="T8" fmla="*/ 0 w 128"/>
                  <a:gd name="T9" fmla="*/ 0 h 475"/>
                  <a:gd name="T10" fmla="*/ 0 w 128"/>
                  <a:gd name="T11" fmla="*/ 0 h 475"/>
                  <a:gd name="T12" fmla="*/ 0 w 128"/>
                  <a:gd name="T13" fmla="*/ 0 h 475"/>
                  <a:gd name="T14" fmla="*/ 0 w 128"/>
                  <a:gd name="T15" fmla="*/ 0 h 475"/>
                  <a:gd name="T16" fmla="*/ 0 w 128"/>
                  <a:gd name="T17" fmla="*/ 0 h 475"/>
                  <a:gd name="T18" fmla="*/ 0 w 128"/>
                  <a:gd name="T19" fmla="*/ 0 h 475"/>
                  <a:gd name="T20" fmla="*/ 0 w 128"/>
                  <a:gd name="T21" fmla="*/ 0 h 475"/>
                  <a:gd name="T22" fmla="*/ 0 w 128"/>
                  <a:gd name="T23" fmla="*/ 0 h 475"/>
                  <a:gd name="T24" fmla="*/ 0 w 128"/>
                  <a:gd name="T25" fmla="*/ 1 h 475"/>
                  <a:gd name="T26" fmla="*/ 0 w 128"/>
                  <a:gd name="T27" fmla="*/ 0 h 475"/>
                  <a:gd name="T28" fmla="*/ 0 w 128"/>
                  <a:gd name="T29" fmla="*/ 1 h 475"/>
                  <a:gd name="T30" fmla="*/ 0 w 128"/>
                  <a:gd name="T31" fmla="*/ 1 h 475"/>
                  <a:gd name="T32" fmla="*/ 0 w 128"/>
                  <a:gd name="T33" fmla="*/ 1 h 475"/>
                  <a:gd name="T34" fmla="*/ 0 w 128"/>
                  <a:gd name="T35" fmla="*/ 1 h 475"/>
                  <a:gd name="T36" fmla="*/ 0 w 128"/>
                  <a:gd name="T37" fmla="*/ 1 h 475"/>
                  <a:gd name="T38" fmla="*/ 0 w 128"/>
                  <a:gd name="T39" fmla="*/ 1 h 475"/>
                  <a:gd name="T40" fmla="*/ 0 w 128"/>
                  <a:gd name="T41" fmla="*/ 1 h 475"/>
                  <a:gd name="T42" fmla="*/ 0 w 128"/>
                  <a:gd name="T43" fmla="*/ 1 h 475"/>
                  <a:gd name="T44" fmla="*/ 0 w 128"/>
                  <a:gd name="T45" fmla="*/ 1 h 475"/>
                  <a:gd name="T46" fmla="*/ 0 w 128"/>
                  <a:gd name="T47" fmla="*/ 1 h 475"/>
                  <a:gd name="T48" fmla="*/ 0 w 128"/>
                  <a:gd name="T49" fmla="*/ 0 h 475"/>
                  <a:gd name="T50" fmla="*/ 0 w 128"/>
                  <a:gd name="T51" fmla="*/ 1 h 475"/>
                  <a:gd name="T52" fmla="*/ 0 w 128"/>
                  <a:gd name="T53" fmla="*/ 1 h 475"/>
                  <a:gd name="T54" fmla="*/ 0 w 128"/>
                  <a:gd name="T55" fmla="*/ 1 h 475"/>
                  <a:gd name="T56" fmla="*/ 0 w 128"/>
                  <a:gd name="T57" fmla="*/ 1 h 475"/>
                  <a:gd name="T58" fmla="*/ 0 w 128"/>
                  <a:gd name="T59" fmla="*/ 1 h 475"/>
                  <a:gd name="T60" fmla="*/ 0 w 128"/>
                  <a:gd name="T61" fmla="*/ 1 h 475"/>
                  <a:gd name="T62" fmla="*/ 0 w 128"/>
                  <a:gd name="T63" fmla="*/ 1 h 475"/>
                  <a:gd name="T64" fmla="*/ 0 w 128"/>
                  <a:gd name="T65" fmla="*/ 1 h 475"/>
                  <a:gd name="T66" fmla="*/ 0 w 128"/>
                  <a:gd name="T67" fmla="*/ 1 h 47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28" h="475">
                    <a:moveTo>
                      <a:pt x="44" y="27"/>
                    </a:moveTo>
                    <a:lnTo>
                      <a:pt x="43" y="24"/>
                    </a:lnTo>
                    <a:lnTo>
                      <a:pt x="42" y="20"/>
                    </a:lnTo>
                    <a:lnTo>
                      <a:pt x="42" y="16"/>
                    </a:lnTo>
                    <a:lnTo>
                      <a:pt x="43" y="13"/>
                    </a:lnTo>
                    <a:lnTo>
                      <a:pt x="45" y="9"/>
                    </a:lnTo>
                    <a:lnTo>
                      <a:pt x="48" y="6"/>
                    </a:lnTo>
                    <a:lnTo>
                      <a:pt x="53" y="4"/>
                    </a:lnTo>
                    <a:lnTo>
                      <a:pt x="59" y="1"/>
                    </a:lnTo>
                    <a:lnTo>
                      <a:pt x="67" y="0"/>
                    </a:lnTo>
                    <a:lnTo>
                      <a:pt x="73" y="0"/>
                    </a:lnTo>
                    <a:lnTo>
                      <a:pt x="77" y="1"/>
                    </a:lnTo>
                    <a:lnTo>
                      <a:pt x="80" y="3"/>
                    </a:lnTo>
                    <a:lnTo>
                      <a:pt x="82" y="6"/>
                    </a:lnTo>
                    <a:lnTo>
                      <a:pt x="84" y="9"/>
                    </a:lnTo>
                    <a:lnTo>
                      <a:pt x="85" y="13"/>
                    </a:lnTo>
                    <a:lnTo>
                      <a:pt x="86" y="17"/>
                    </a:lnTo>
                    <a:lnTo>
                      <a:pt x="44" y="27"/>
                    </a:lnTo>
                    <a:close/>
                    <a:moveTo>
                      <a:pt x="86" y="17"/>
                    </a:moveTo>
                    <a:lnTo>
                      <a:pt x="127" y="172"/>
                    </a:lnTo>
                    <a:lnTo>
                      <a:pt x="85" y="183"/>
                    </a:lnTo>
                    <a:lnTo>
                      <a:pt x="44" y="27"/>
                    </a:lnTo>
                    <a:lnTo>
                      <a:pt x="86" y="17"/>
                    </a:lnTo>
                    <a:close/>
                    <a:moveTo>
                      <a:pt x="127" y="172"/>
                    </a:moveTo>
                    <a:lnTo>
                      <a:pt x="128" y="178"/>
                    </a:lnTo>
                    <a:lnTo>
                      <a:pt x="127" y="183"/>
                    </a:lnTo>
                    <a:lnTo>
                      <a:pt x="105" y="178"/>
                    </a:lnTo>
                    <a:lnTo>
                      <a:pt x="127" y="172"/>
                    </a:lnTo>
                    <a:close/>
                    <a:moveTo>
                      <a:pt x="127" y="183"/>
                    </a:moveTo>
                    <a:lnTo>
                      <a:pt x="124" y="194"/>
                    </a:lnTo>
                    <a:lnTo>
                      <a:pt x="117" y="223"/>
                    </a:lnTo>
                    <a:lnTo>
                      <a:pt x="105" y="265"/>
                    </a:lnTo>
                    <a:lnTo>
                      <a:pt x="92" y="314"/>
                    </a:lnTo>
                    <a:lnTo>
                      <a:pt x="78" y="363"/>
                    </a:lnTo>
                    <a:lnTo>
                      <a:pt x="63" y="409"/>
                    </a:lnTo>
                    <a:lnTo>
                      <a:pt x="57" y="428"/>
                    </a:lnTo>
                    <a:lnTo>
                      <a:pt x="51" y="445"/>
                    </a:lnTo>
                    <a:lnTo>
                      <a:pt x="47" y="457"/>
                    </a:lnTo>
                    <a:lnTo>
                      <a:pt x="43" y="464"/>
                    </a:lnTo>
                    <a:lnTo>
                      <a:pt x="6" y="439"/>
                    </a:lnTo>
                    <a:lnTo>
                      <a:pt x="10" y="432"/>
                    </a:lnTo>
                    <a:lnTo>
                      <a:pt x="14" y="421"/>
                    </a:lnTo>
                    <a:lnTo>
                      <a:pt x="19" y="407"/>
                    </a:lnTo>
                    <a:lnTo>
                      <a:pt x="25" y="388"/>
                    </a:lnTo>
                    <a:lnTo>
                      <a:pt x="38" y="346"/>
                    </a:lnTo>
                    <a:lnTo>
                      <a:pt x="51" y="297"/>
                    </a:lnTo>
                    <a:lnTo>
                      <a:pt x="63" y="251"/>
                    </a:lnTo>
                    <a:lnTo>
                      <a:pt x="75" y="211"/>
                    </a:lnTo>
                    <a:lnTo>
                      <a:pt x="82" y="183"/>
                    </a:lnTo>
                    <a:lnTo>
                      <a:pt x="85" y="172"/>
                    </a:lnTo>
                    <a:lnTo>
                      <a:pt x="127" y="183"/>
                    </a:lnTo>
                    <a:close/>
                    <a:moveTo>
                      <a:pt x="43" y="464"/>
                    </a:moveTo>
                    <a:lnTo>
                      <a:pt x="40" y="467"/>
                    </a:lnTo>
                    <a:lnTo>
                      <a:pt x="38" y="470"/>
                    </a:lnTo>
                    <a:lnTo>
                      <a:pt x="35" y="473"/>
                    </a:lnTo>
                    <a:lnTo>
                      <a:pt x="32" y="474"/>
                    </a:lnTo>
                    <a:lnTo>
                      <a:pt x="28" y="475"/>
                    </a:lnTo>
                    <a:lnTo>
                      <a:pt x="24" y="475"/>
                    </a:lnTo>
                    <a:lnTo>
                      <a:pt x="18" y="473"/>
                    </a:lnTo>
                    <a:lnTo>
                      <a:pt x="12" y="469"/>
                    </a:lnTo>
                    <a:lnTo>
                      <a:pt x="6" y="465"/>
                    </a:lnTo>
                    <a:lnTo>
                      <a:pt x="3" y="461"/>
                    </a:lnTo>
                    <a:lnTo>
                      <a:pt x="1" y="457"/>
                    </a:lnTo>
                    <a:lnTo>
                      <a:pt x="0" y="453"/>
                    </a:lnTo>
                    <a:lnTo>
                      <a:pt x="1" y="449"/>
                    </a:lnTo>
                    <a:lnTo>
                      <a:pt x="2" y="446"/>
                    </a:lnTo>
                    <a:lnTo>
                      <a:pt x="4" y="443"/>
                    </a:lnTo>
                    <a:lnTo>
                      <a:pt x="6" y="439"/>
                    </a:lnTo>
                    <a:lnTo>
                      <a:pt x="43" y="464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35" name="Freeform 530">
                <a:extLst>
                  <a:ext uri="{FF2B5EF4-FFF2-40B4-BE49-F238E27FC236}">
                    <a16:creationId xmlns:a16="http://schemas.microsoft.com/office/drawing/2014/main" id="{88E4CC6E-FD78-4B64-AB54-B9CCEAF356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75" y="1511"/>
                <a:ext cx="10" cy="30"/>
              </a:xfrm>
              <a:custGeom>
                <a:avLst/>
                <a:gdLst>
                  <a:gd name="T0" fmla="*/ 0 w 181"/>
                  <a:gd name="T1" fmla="*/ 0 h 583"/>
                  <a:gd name="T2" fmla="*/ 0 w 181"/>
                  <a:gd name="T3" fmla="*/ 0 h 583"/>
                  <a:gd name="T4" fmla="*/ 0 w 181"/>
                  <a:gd name="T5" fmla="*/ 0 h 583"/>
                  <a:gd name="T6" fmla="*/ 0 w 181"/>
                  <a:gd name="T7" fmla="*/ 0 h 583"/>
                  <a:gd name="T8" fmla="*/ 0 w 181"/>
                  <a:gd name="T9" fmla="*/ 0 h 583"/>
                  <a:gd name="T10" fmla="*/ 0 w 181"/>
                  <a:gd name="T11" fmla="*/ 0 h 583"/>
                  <a:gd name="T12" fmla="*/ 0 w 181"/>
                  <a:gd name="T13" fmla="*/ 0 h 583"/>
                  <a:gd name="T14" fmla="*/ 0 w 181"/>
                  <a:gd name="T15" fmla="*/ 0 h 583"/>
                  <a:gd name="T16" fmla="*/ 0 w 181"/>
                  <a:gd name="T17" fmla="*/ 0 h 583"/>
                  <a:gd name="T18" fmla="*/ 0 w 181"/>
                  <a:gd name="T19" fmla="*/ 0 h 583"/>
                  <a:gd name="T20" fmla="*/ 0 w 181"/>
                  <a:gd name="T21" fmla="*/ 0 h 583"/>
                  <a:gd name="T22" fmla="*/ 0 w 181"/>
                  <a:gd name="T23" fmla="*/ 0 h 583"/>
                  <a:gd name="T24" fmla="*/ 0 w 181"/>
                  <a:gd name="T25" fmla="*/ 0 h 583"/>
                  <a:gd name="T26" fmla="*/ 0 w 181"/>
                  <a:gd name="T27" fmla="*/ 1 h 583"/>
                  <a:gd name="T28" fmla="*/ 0 w 181"/>
                  <a:gd name="T29" fmla="*/ 1 h 583"/>
                  <a:gd name="T30" fmla="*/ 0 w 181"/>
                  <a:gd name="T31" fmla="*/ 1 h 583"/>
                  <a:gd name="T32" fmla="*/ 0 w 181"/>
                  <a:gd name="T33" fmla="*/ 1 h 583"/>
                  <a:gd name="T34" fmla="*/ 0 w 181"/>
                  <a:gd name="T35" fmla="*/ 0 h 583"/>
                  <a:gd name="T36" fmla="*/ 0 w 181"/>
                  <a:gd name="T37" fmla="*/ 0 h 583"/>
                  <a:gd name="T38" fmla="*/ 0 w 181"/>
                  <a:gd name="T39" fmla="*/ 0 h 583"/>
                  <a:gd name="T40" fmla="*/ 0 w 181"/>
                  <a:gd name="T41" fmla="*/ 0 h 583"/>
                  <a:gd name="T42" fmla="*/ 0 w 181"/>
                  <a:gd name="T43" fmla="*/ 0 h 583"/>
                  <a:gd name="T44" fmla="*/ 0 w 181"/>
                  <a:gd name="T45" fmla="*/ 1 h 583"/>
                  <a:gd name="T46" fmla="*/ 0 w 181"/>
                  <a:gd name="T47" fmla="*/ 1 h 583"/>
                  <a:gd name="T48" fmla="*/ 0 w 181"/>
                  <a:gd name="T49" fmla="*/ 1 h 583"/>
                  <a:gd name="T50" fmla="*/ 0 w 181"/>
                  <a:gd name="T51" fmla="*/ 1 h 583"/>
                  <a:gd name="T52" fmla="*/ 0 w 181"/>
                  <a:gd name="T53" fmla="*/ 1 h 583"/>
                  <a:gd name="T54" fmla="*/ 0 w 181"/>
                  <a:gd name="T55" fmla="*/ 1 h 583"/>
                  <a:gd name="T56" fmla="*/ 0 w 181"/>
                  <a:gd name="T57" fmla="*/ 1 h 583"/>
                  <a:gd name="T58" fmla="*/ 1 w 181"/>
                  <a:gd name="T59" fmla="*/ 1 h 583"/>
                  <a:gd name="T60" fmla="*/ 0 w 181"/>
                  <a:gd name="T61" fmla="*/ 1 h 583"/>
                  <a:gd name="T62" fmla="*/ 0 w 181"/>
                  <a:gd name="T63" fmla="*/ 1 h 583"/>
                  <a:gd name="T64" fmla="*/ 0 w 181"/>
                  <a:gd name="T65" fmla="*/ 1 h 583"/>
                  <a:gd name="T66" fmla="*/ 0 w 181"/>
                  <a:gd name="T67" fmla="*/ 1 h 583"/>
                  <a:gd name="T68" fmla="*/ 0 w 181"/>
                  <a:gd name="T69" fmla="*/ 1 h 583"/>
                  <a:gd name="T70" fmla="*/ 0 w 181"/>
                  <a:gd name="T71" fmla="*/ 1 h 583"/>
                  <a:gd name="T72" fmla="*/ 1 w 181"/>
                  <a:gd name="T73" fmla="*/ 1 h 583"/>
                  <a:gd name="T74" fmla="*/ 1 w 181"/>
                  <a:gd name="T75" fmla="*/ 1 h 583"/>
                  <a:gd name="T76" fmla="*/ 1 w 181"/>
                  <a:gd name="T77" fmla="*/ 1 h 583"/>
                  <a:gd name="T78" fmla="*/ 1 w 181"/>
                  <a:gd name="T79" fmla="*/ 1 h 583"/>
                  <a:gd name="T80" fmla="*/ 0 w 181"/>
                  <a:gd name="T81" fmla="*/ 2 h 583"/>
                  <a:gd name="T82" fmla="*/ 0 w 181"/>
                  <a:gd name="T83" fmla="*/ 2 h 583"/>
                  <a:gd name="T84" fmla="*/ 0 w 181"/>
                  <a:gd name="T85" fmla="*/ 2 h 583"/>
                  <a:gd name="T86" fmla="*/ 0 w 181"/>
                  <a:gd name="T87" fmla="*/ 2 h 583"/>
                  <a:gd name="T88" fmla="*/ 0 w 181"/>
                  <a:gd name="T89" fmla="*/ 1 h 58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81" h="583">
                    <a:moveTo>
                      <a:pt x="29" y="16"/>
                    </a:moveTo>
                    <a:lnTo>
                      <a:pt x="30" y="12"/>
                    </a:lnTo>
                    <a:lnTo>
                      <a:pt x="31" y="9"/>
                    </a:lnTo>
                    <a:lnTo>
                      <a:pt x="34" y="5"/>
                    </a:lnTo>
                    <a:lnTo>
                      <a:pt x="37" y="3"/>
                    </a:lnTo>
                    <a:lnTo>
                      <a:pt x="40" y="1"/>
                    </a:lnTo>
                    <a:lnTo>
                      <a:pt x="44" y="0"/>
                    </a:lnTo>
                    <a:lnTo>
                      <a:pt x="50" y="0"/>
                    </a:lnTo>
                    <a:lnTo>
                      <a:pt x="57" y="2"/>
                    </a:lnTo>
                    <a:lnTo>
                      <a:pt x="63" y="5"/>
                    </a:lnTo>
                    <a:lnTo>
                      <a:pt x="68" y="8"/>
                    </a:lnTo>
                    <a:lnTo>
                      <a:pt x="71" y="11"/>
                    </a:lnTo>
                    <a:lnTo>
                      <a:pt x="72" y="14"/>
                    </a:lnTo>
                    <a:lnTo>
                      <a:pt x="73" y="18"/>
                    </a:lnTo>
                    <a:lnTo>
                      <a:pt x="72" y="21"/>
                    </a:lnTo>
                    <a:lnTo>
                      <a:pt x="72" y="25"/>
                    </a:lnTo>
                    <a:lnTo>
                      <a:pt x="70" y="30"/>
                    </a:lnTo>
                    <a:lnTo>
                      <a:pt x="29" y="16"/>
                    </a:lnTo>
                    <a:close/>
                    <a:moveTo>
                      <a:pt x="70" y="30"/>
                    </a:moveTo>
                    <a:lnTo>
                      <a:pt x="69" y="35"/>
                    </a:lnTo>
                    <a:lnTo>
                      <a:pt x="65" y="50"/>
                    </a:lnTo>
                    <a:lnTo>
                      <a:pt x="59" y="72"/>
                    </a:lnTo>
                    <a:lnTo>
                      <a:pt x="53" y="100"/>
                    </a:lnTo>
                    <a:lnTo>
                      <a:pt x="50" y="116"/>
                    </a:lnTo>
                    <a:lnTo>
                      <a:pt x="48" y="134"/>
                    </a:lnTo>
                    <a:lnTo>
                      <a:pt x="46" y="151"/>
                    </a:lnTo>
                    <a:lnTo>
                      <a:pt x="45" y="169"/>
                    </a:lnTo>
                    <a:lnTo>
                      <a:pt x="44" y="187"/>
                    </a:lnTo>
                    <a:lnTo>
                      <a:pt x="44" y="206"/>
                    </a:lnTo>
                    <a:lnTo>
                      <a:pt x="45" y="223"/>
                    </a:lnTo>
                    <a:lnTo>
                      <a:pt x="48" y="241"/>
                    </a:lnTo>
                    <a:lnTo>
                      <a:pt x="5" y="248"/>
                    </a:lnTo>
                    <a:lnTo>
                      <a:pt x="2" y="229"/>
                    </a:lnTo>
                    <a:lnTo>
                      <a:pt x="1" y="209"/>
                    </a:lnTo>
                    <a:lnTo>
                      <a:pt x="0" y="188"/>
                    </a:lnTo>
                    <a:lnTo>
                      <a:pt x="1" y="169"/>
                    </a:lnTo>
                    <a:lnTo>
                      <a:pt x="3" y="149"/>
                    </a:lnTo>
                    <a:lnTo>
                      <a:pt x="5" y="130"/>
                    </a:lnTo>
                    <a:lnTo>
                      <a:pt x="7" y="111"/>
                    </a:lnTo>
                    <a:lnTo>
                      <a:pt x="10" y="94"/>
                    </a:lnTo>
                    <a:lnTo>
                      <a:pt x="16" y="62"/>
                    </a:lnTo>
                    <a:lnTo>
                      <a:pt x="22" y="38"/>
                    </a:lnTo>
                    <a:lnTo>
                      <a:pt x="27" y="22"/>
                    </a:lnTo>
                    <a:lnTo>
                      <a:pt x="29" y="16"/>
                    </a:lnTo>
                    <a:lnTo>
                      <a:pt x="70" y="30"/>
                    </a:lnTo>
                    <a:close/>
                    <a:moveTo>
                      <a:pt x="48" y="241"/>
                    </a:moveTo>
                    <a:lnTo>
                      <a:pt x="47" y="237"/>
                    </a:lnTo>
                    <a:lnTo>
                      <a:pt x="48" y="241"/>
                    </a:lnTo>
                    <a:lnTo>
                      <a:pt x="26" y="244"/>
                    </a:lnTo>
                    <a:lnTo>
                      <a:pt x="48" y="241"/>
                    </a:lnTo>
                    <a:close/>
                    <a:moveTo>
                      <a:pt x="48" y="241"/>
                    </a:moveTo>
                    <a:lnTo>
                      <a:pt x="52" y="261"/>
                    </a:lnTo>
                    <a:lnTo>
                      <a:pt x="58" y="282"/>
                    </a:lnTo>
                    <a:lnTo>
                      <a:pt x="65" y="305"/>
                    </a:lnTo>
                    <a:lnTo>
                      <a:pt x="74" y="329"/>
                    </a:lnTo>
                    <a:lnTo>
                      <a:pt x="95" y="381"/>
                    </a:lnTo>
                    <a:lnTo>
                      <a:pt x="118" y="431"/>
                    </a:lnTo>
                    <a:lnTo>
                      <a:pt x="140" y="477"/>
                    </a:lnTo>
                    <a:lnTo>
                      <a:pt x="158" y="515"/>
                    </a:lnTo>
                    <a:lnTo>
                      <a:pt x="172" y="540"/>
                    </a:lnTo>
                    <a:lnTo>
                      <a:pt x="177" y="549"/>
                    </a:lnTo>
                    <a:lnTo>
                      <a:pt x="138" y="570"/>
                    </a:lnTo>
                    <a:lnTo>
                      <a:pt x="133" y="560"/>
                    </a:lnTo>
                    <a:lnTo>
                      <a:pt x="120" y="534"/>
                    </a:lnTo>
                    <a:lnTo>
                      <a:pt x="100" y="495"/>
                    </a:lnTo>
                    <a:lnTo>
                      <a:pt x="78" y="448"/>
                    </a:lnTo>
                    <a:lnTo>
                      <a:pt x="54" y="396"/>
                    </a:lnTo>
                    <a:lnTo>
                      <a:pt x="33" y="342"/>
                    </a:lnTo>
                    <a:lnTo>
                      <a:pt x="23" y="316"/>
                    </a:lnTo>
                    <a:lnTo>
                      <a:pt x="15" y="291"/>
                    </a:lnTo>
                    <a:lnTo>
                      <a:pt x="9" y="269"/>
                    </a:lnTo>
                    <a:lnTo>
                      <a:pt x="5" y="248"/>
                    </a:lnTo>
                    <a:lnTo>
                      <a:pt x="48" y="241"/>
                    </a:lnTo>
                    <a:close/>
                    <a:moveTo>
                      <a:pt x="177" y="549"/>
                    </a:moveTo>
                    <a:lnTo>
                      <a:pt x="179" y="552"/>
                    </a:lnTo>
                    <a:lnTo>
                      <a:pt x="180" y="557"/>
                    </a:lnTo>
                    <a:lnTo>
                      <a:pt x="181" y="561"/>
                    </a:lnTo>
                    <a:lnTo>
                      <a:pt x="181" y="564"/>
                    </a:lnTo>
                    <a:lnTo>
                      <a:pt x="180" y="568"/>
                    </a:lnTo>
                    <a:lnTo>
                      <a:pt x="178" y="571"/>
                    </a:lnTo>
                    <a:lnTo>
                      <a:pt x="174" y="575"/>
                    </a:lnTo>
                    <a:lnTo>
                      <a:pt x="168" y="579"/>
                    </a:lnTo>
                    <a:lnTo>
                      <a:pt x="160" y="582"/>
                    </a:lnTo>
                    <a:lnTo>
                      <a:pt x="155" y="583"/>
                    </a:lnTo>
                    <a:lnTo>
                      <a:pt x="151" y="583"/>
                    </a:lnTo>
                    <a:lnTo>
                      <a:pt x="147" y="582"/>
                    </a:lnTo>
                    <a:lnTo>
                      <a:pt x="144" y="579"/>
                    </a:lnTo>
                    <a:lnTo>
                      <a:pt x="142" y="577"/>
                    </a:lnTo>
                    <a:lnTo>
                      <a:pt x="140" y="573"/>
                    </a:lnTo>
                    <a:lnTo>
                      <a:pt x="138" y="570"/>
                    </a:lnTo>
                    <a:lnTo>
                      <a:pt x="177" y="549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36" name="Freeform 531">
                <a:extLst>
                  <a:ext uri="{FF2B5EF4-FFF2-40B4-BE49-F238E27FC236}">
                    <a16:creationId xmlns:a16="http://schemas.microsoft.com/office/drawing/2014/main" id="{D85E8E03-7B55-4005-91BC-59848003E5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67" y="1459"/>
                <a:ext cx="10" cy="62"/>
              </a:xfrm>
              <a:custGeom>
                <a:avLst/>
                <a:gdLst>
                  <a:gd name="T0" fmla="*/ 1 w 190"/>
                  <a:gd name="T1" fmla="*/ 3 h 1172"/>
                  <a:gd name="T2" fmla="*/ 1 w 190"/>
                  <a:gd name="T3" fmla="*/ 3 h 1172"/>
                  <a:gd name="T4" fmla="*/ 0 w 190"/>
                  <a:gd name="T5" fmla="*/ 3 h 1172"/>
                  <a:gd name="T6" fmla="*/ 0 w 190"/>
                  <a:gd name="T7" fmla="*/ 3 h 1172"/>
                  <a:gd name="T8" fmla="*/ 0 w 190"/>
                  <a:gd name="T9" fmla="*/ 3 h 1172"/>
                  <a:gd name="T10" fmla="*/ 1 w 190"/>
                  <a:gd name="T11" fmla="*/ 3 h 1172"/>
                  <a:gd name="T12" fmla="*/ 0 w 190"/>
                  <a:gd name="T13" fmla="*/ 3 h 1172"/>
                  <a:gd name="T14" fmla="*/ 0 w 190"/>
                  <a:gd name="T15" fmla="*/ 3 h 1172"/>
                  <a:gd name="T16" fmla="*/ 0 w 190"/>
                  <a:gd name="T17" fmla="*/ 3 h 1172"/>
                  <a:gd name="T18" fmla="*/ 0 w 190"/>
                  <a:gd name="T19" fmla="*/ 3 h 1172"/>
                  <a:gd name="T20" fmla="*/ 0 w 190"/>
                  <a:gd name="T21" fmla="*/ 3 h 1172"/>
                  <a:gd name="T22" fmla="*/ 0 w 190"/>
                  <a:gd name="T23" fmla="*/ 3 h 1172"/>
                  <a:gd name="T24" fmla="*/ 0 w 190"/>
                  <a:gd name="T25" fmla="*/ 3 h 1172"/>
                  <a:gd name="T26" fmla="*/ 0 w 190"/>
                  <a:gd name="T27" fmla="*/ 3 h 1172"/>
                  <a:gd name="T28" fmla="*/ 0 w 190"/>
                  <a:gd name="T29" fmla="*/ 3 h 1172"/>
                  <a:gd name="T30" fmla="*/ 0 w 190"/>
                  <a:gd name="T31" fmla="*/ 3 h 1172"/>
                  <a:gd name="T32" fmla="*/ 0 w 190"/>
                  <a:gd name="T33" fmla="*/ 2 h 1172"/>
                  <a:gd name="T34" fmla="*/ 0 w 190"/>
                  <a:gd name="T35" fmla="*/ 2 h 1172"/>
                  <a:gd name="T36" fmla="*/ 0 w 190"/>
                  <a:gd name="T37" fmla="*/ 2 h 1172"/>
                  <a:gd name="T38" fmla="*/ 0 w 190"/>
                  <a:gd name="T39" fmla="*/ 2 h 1172"/>
                  <a:gd name="T40" fmla="*/ 0 w 190"/>
                  <a:gd name="T41" fmla="*/ 2 h 1172"/>
                  <a:gd name="T42" fmla="*/ 0 w 190"/>
                  <a:gd name="T43" fmla="*/ 2 h 1172"/>
                  <a:gd name="T44" fmla="*/ 0 w 190"/>
                  <a:gd name="T45" fmla="*/ 2 h 1172"/>
                  <a:gd name="T46" fmla="*/ 0 w 190"/>
                  <a:gd name="T47" fmla="*/ 2 h 1172"/>
                  <a:gd name="T48" fmla="*/ 0 w 190"/>
                  <a:gd name="T49" fmla="*/ 2 h 1172"/>
                  <a:gd name="T50" fmla="*/ 0 w 190"/>
                  <a:gd name="T51" fmla="*/ 2 h 1172"/>
                  <a:gd name="T52" fmla="*/ 0 w 190"/>
                  <a:gd name="T53" fmla="*/ 2 h 1172"/>
                  <a:gd name="T54" fmla="*/ 0 w 190"/>
                  <a:gd name="T55" fmla="*/ 2 h 1172"/>
                  <a:gd name="T56" fmla="*/ 0 w 190"/>
                  <a:gd name="T57" fmla="*/ 2 h 1172"/>
                  <a:gd name="T58" fmla="*/ 0 w 190"/>
                  <a:gd name="T59" fmla="*/ 2 h 1172"/>
                  <a:gd name="T60" fmla="*/ 0 w 190"/>
                  <a:gd name="T61" fmla="*/ 1 h 1172"/>
                  <a:gd name="T62" fmla="*/ 0 w 190"/>
                  <a:gd name="T63" fmla="*/ 1 h 1172"/>
                  <a:gd name="T64" fmla="*/ 0 w 190"/>
                  <a:gd name="T65" fmla="*/ 1 h 1172"/>
                  <a:gd name="T66" fmla="*/ 0 w 190"/>
                  <a:gd name="T67" fmla="*/ 1 h 1172"/>
                  <a:gd name="T68" fmla="*/ 0 w 190"/>
                  <a:gd name="T69" fmla="*/ 2 h 1172"/>
                  <a:gd name="T70" fmla="*/ 0 w 190"/>
                  <a:gd name="T71" fmla="*/ 1 h 1172"/>
                  <a:gd name="T72" fmla="*/ 0 w 190"/>
                  <a:gd name="T73" fmla="*/ 1 h 1172"/>
                  <a:gd name="T74" fmla="*/ 0 w 190"/>
                  <a:gd name="T75" fmla="*/ 1 h 1172"/>
                  <a:gd name="T76" fmla="*/ 0 w 190"/>
                  <a:gd name="T77" fmla="*/ 1 h 1172"/>
                  <a:gd name="T78" fmla="*/ 0 w 190"/>
                  <a:gd name="T79" fmla="*/ 1 h 1172"/>
                  <a:gd name="T80" fmla="*/ 0 w 190"/>
                  <a:gd name="T81" fmla="*/ 1 h 1172"/>
                  <a:gd name="T82" fmla="*/ 0 w 190"/>
                  <a:gd name="T83" fmla="*/ 1 h 1172"/>
                  <a:gd name="T84" fmla="*/ 0 w 190"/>
                  <a:gd name="T85" fmla="*/ 0 h 1172"/>
                  <a:gd name="T86" fmla="*/ 0 w 190"/>
                  <a:gd name="T87" fmla="*/ 0 h 1172"/>
                  <a:gd name="T88" fmla="*/ 0 w 190"/>
                  <a:gd name="T89" fmla="*/ 0 h 1172"/>
                  <a:gd name="T90" fmla="*/ 0 w 190"/>
                  <a:gd name="T91" fmla="*/ 0 h 1172"/>
                  <a:gd name="T92" fmla="*/ 0 w 190"/>
                  <a:gd name="T93" fmla="*/ 0 h 1172"/>
                  <a:gd name="T94" fmla="*/ 0 w 190"/>
                  <a:gd name="T95" fmla="*/ 0 h 117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90" h="1172">
                    <a:moveTo>
                      <a:pt x="183" y="1135"/>
                    </a:moveTo>
                    <a:lnTo>
                      <a:pt x="185" y="1139"/>
                    </a:lnTo>
                    <a:lnTo>
                      <a:pt x="187" y="1142"/>
                    </a:lnTo>
                    <a:lnTo>
                      <a:pt x="190" y="1146"/>
                    </a:lnTo>
                    <a:lnTo>
                      <a:pt x="190" y="1149"/>
                    </a:lnTo>
                    <a:lnTo>
                      <a:pt x="190" y="1153"/>
                    </a:lnTo>
                    <a:lnTo>
                      <a:pt x="187" y="1157"/>
                    </a:lnTo>
                    <a:lnTo>
                      <a:pt x="183" y="1161"/>
                    </a:lnTo>
                    <a:lnTo>
                      <a:pt x="178" y="1166"/>
                    </a:lnTo>
                    <a:lnTo>
                      <a:pt x="172" y="1169"/>
                    </a:lnTo>
                    <a:lnTo>
                      <a:pt x="167" y="1171"/>
                    </a:lnTo>
                    <a:lnTo>
                      <a:pt x="163" y="1172"/>
                    </a:lnTo>
                    <a:lnTo>
                      <a:pt x="159" y="1171"/>
                    </a:lnTo>
                    <a:lnTo>
                      <a:pt x="156" y="1170"/>
                    </a:lnTo>
                    <a:lnTo>
                      <a:pt x="153" y="1167"/>
                    </a:lnTo>
                    <a:lnTo>
                      <a:pt x="150" y="1164"/>
                    </a:lnTo>
                    <a:lnTo>
                      <a:pt x="148" y="1161"/>
                    </a:lnTo>
                    <a:lnTo>
                      <a:pt x="183" y="1135"/>
                    </a:lnTo>
                    <a:close/>
                    <a:moveTo>
                      <a:pt x="148" y="1161"/>
                    </a:moveTo>
                    <a:lnTo>
                      <a:pt x="142" y="1154"/>
                    </a:lnTo>
                    <a:lnTo>
                      <a:pt x="129" y="1134"/>
                    </a:lnTo>
                    <a:lnTo>
                      <a:pt x="110" y="1105"/>
                    </a:lnTo>
                    <a:lnTo>
                      <a:pt x="88" y="1069"/>
                    </a:lnTo>
                    <a:lnTo>
                      <a:pt x="77" y="1050"/>
                    </a:lnTo>
                    <a:lnTo>
                      <a:pt x="67" y="1029"/>
                    </a:lnTo>
                    <a:lnTo>
                      <a:pt x="56" y="1008"/>
                    </a:lnTo>
                    <a:lnTo>
                      <a:pt x="47" y="987"/>
                    </a:lnTo>
                    <a:lnTo>
                      <a:pt x="40" y="967"/>
                    </a:lnTo>
                    <a:lnTo>
                      <a:pt x="34" y="946"/>
                    </a:lnTo>
                    <a:lnTo>
                      <a:pt x="32" y="937"/>
                    </a:lnTo>
                    <a:lnTo>
                      <a:pt x="30" y="928"/>
                    </a:lnTo>
                    <a:lnTo>
                      <a:pt x="29" y="919"/>
                    </a:lnTo>
                    <a:lnTo>
                      <a:pt x="29" y="909"/>
                    </a:lnTo>
                    <a:lnTo>
                      <a:pt x="73" y="909"/>
                    </a:lnTo>
                    <a:lnTo>
                      <a:pt x="74" y="925"/>
                    </a:lnTo>
                    <a:lnTo>
                      <a:pt x="78" y="941"/>
                    </a:lnTo>
                    <a:lnTo>
                      <a:pt x="83" y="958"/>
                    </a:lnTo>
                    <a:lnTo>
                      <a:pt x="90" y="977"/>
                    </a:lnTo>
                    <a:lnTo>
                      <a:pt x="98" y="995"/>
                    </a:lnTo>
                    <a:lnTo>
                      <a:pt x="108" y="1015"/>
                    </a:lnTo>
                    <a:lnTo>
                      <a:pt x="118" y="1033"/>
                    </a:lnTo>
                    <a:lnTo>
                      <a:pt x="128" y="1051"/>
                    </a:lnTo>
                    <a:lnTo>
                      <a:pt x="148" y="1083"/>
                    </a:lnTo>
                    <a:lnTo>
                      <a:pt x="166" y="1110"/>
                    </a:lnTo>
                    <a:lnTo>
                      <a:pt x="178" y="1128"/>
                    </a:lnTo>
                    <a:lnTo>
                      <a:pt x="183" y="1135"/>
                    </a:lnTo>
                    <a:lnTo>
                      <a:pt x="148" y="1161"/>
                    </a:lnTo>
                    <a:close/>
                    <a:moveTo>
                      <a:pt x="29" y="909"/>
                    </a:moveTo>
                    <a:lnTo>
                      <a:pt x="30" y="893"/>
                    </a:lnTo>
                    <a:lnTo>
                      <a:pt x="32" y="876"/>
                    </a:lnTo>
                    <a:lnTo>
                      <a:pt x="36" y="858"/>
                    </a:lnTo>
                    <a:lnTo>
                      <a:pt x="41" y="840"/>
                    </a:lnTo>
                    <a:lnTo>
                      <a:pt x="53" y="802"/>
                    </a:lnTo>
                    <a:lnTo>
                      <a:pt x="67" y="764"/>
                    </a:lnTo>
                    <a:lnTo>
                      <a:pt x="108" y="779"/>
                    </a:lnTo>
                    <a:lnTo>
                      <a:pt x="95" y="814"/>
                    </a:lnTo>
                    <a:lnTo>
                      <a:pt x="84" y="849"/>
                    </a:lnTo>
                    <a:lnTo>
                      <a:pt x="79" y="865"/>
                    </a:lnTo>
                    <a:lnTo>
                      <a:pt x="76" y="881"/>
                    </a:lnTo>
                    <a:lnTo>
                      <a:pt x="74" y="896"/>
                    </a:lnTo>
                    <a:lnTo>
                      <a:pt x="73" y="909"/>
                    </a:lnTo>
                    <a:lnTo>
                      <a:pt x="29" y="909"/>
                    </a:lnTo>
                    <a:close/>
                    <a:moveTo>
                      <a:pt x="67" y="764"/>
                    </a:moveTo>
                    <a:lnTo>
                      <a:pt x="80" y="727"/>
                    </a:lnTo>
                    <a:lnTo>
                      <a:pt x="91" y="693"/>
                    </a:lnTo>
                    <a:lnTo>
                      <a:pt x="95" y="678"/>
                    </a:lnTo>
                    <a:lnTo>
                      <a:pt x="97" y="664"/>
                    </a:lnTo>
                    <a:lnTo>
                      <a:pt x="98" y="658"/>
                    </a:lnTo>
                    <a:lnTo>
                      <a:pt x="98" y="651"/>
                    </a:lnTo>
                    <a:lnTo>
                      <a:pt x="97" y="646"/>
                    </a:lnTo>
                    <a:lnTo>
                      <a:pt x="96" y="641"/>
                    </a:lnTo>
                    <a:lnTo>
                      <a:pt x="138" y="629"/>
                    </a:lnTo>
                    <a:lnTo>
                      <a:pt x="140" y="637"/>
                    </a:lnTo>
                    <a:lnTo>
                      <a:pt x="141" y="644"/>
                    </a:lnTo>
                    <a:lnTo>
                      <a:pt x="141" y="653"/>
                    </a:lnTo>
                    <a:lnTo>
                      <a:pt x="141" y="661"/>
                    </a:lnTo>
                    <a:lnTo>
                      <a:pt x="139" y="679"/>
                    </a:lnTo>
                    <a:lnTo>
                      <a:pt x="135" y="698"/>
                    </a:lnTo>
                    <a:lnTo>
                      <a:pt x="130" y="717"/>
                    </a:lnTo>
                    <a:lnTo>
                      <a:pt x="123" y="737"/>
                    </a:lnTo>
                    <a:lnTo>
                      <a:pt x="116" y="758"/>
                    </a:lnTo>
                    <a:lnTo>
                      <a:pt x="108" y="779"/>
                    </a:lnTo>
                    <a:lnTo>
                      <a:pt x="67" y="764"/>
                    </a:lnTo>
                    <a:close/>
                    <a:moveTo>
                      <a:pt x="138" y="629"/>
                    </a:moveTo>
                    <a:lnTo>
                      <a:pt x="139" y="630"/>
                    </a:lnTo>
                    <a:lnTo>
                      <a:pt x="138" y="629"/>
                    </a:lnTo>
                    <a:lnTo>
                      <a:pt x="118" y="635"/>
                    </a:lnTo>
                    <a:lnTo>
                      <a:pt x="138" y="629"/>
                    </a:lnTo>
                    <a:close/>
                    <a:moveTo>
                      <a:pt x="96" y="641"/>
                    </a:moveTo>
                    <a:lnTo>
                      <a:pt x="88" y="618"/>
                    </a:lnTo>
                    <a:lnTo>
                      <a:pt x="76" y="588"/>
                    </a:lnTo>
                    <a:lnTo>
                      <a:pt x="61" y="556"/>
                    </a:lnTo>
                    <a:lnTo>
                      <a:pt x="45" y="524"/>
                    </a:lnTo>
                    <a:lnTo>
                      <a:pt x="30" y="495"/>
                    </a:lnTo>
                    <a:lnTo>
                      <a:pt x="18" y="470"/>
                    </a:lnTo>
                    <a:lnTo>
                      <a:pt x="8" y="454"/>
                    </a:lnTo>
                    <a:lnTo>
                      <a:pt x="5" y="448"/>
                    </a:lnTo>
                    <a:lnTo>
                      <a:pt x="44" y="427"/>
                    </a:lnTo>
                    <a:lnTo>
                      <a:pt x="47" y="434"/>
                    </a:lnTo>
                    <a:lnTo>
                      <a:pt x="56" y="450"/>
                    </a:lnTo>
                    <a:lnTo>
                      <a:pt x="70" y="475"/>
                    </a:lnTo>
                    <a:lnTo>
                      <a:pt x="85" y="506"/>
                    </a:lnTo>
                    <a:lnTo>
                      <a:pt x="101" y="539"/>
                    </a:lnTo>
                    <a:lnTo>
                      <a:pt x="117" y="573"/>
                    </a:lnTo>
                    <a:lnTo>
                      <a:pt x="129" y="603"/>
                    </a:lnTo>
                    <a:lnTo>
                      <a:pt x="138" y="629"/>
                    </a:lnTo>
                    <a:lnTo>
                      <a:pt x="96" y="641"/>
                    </a:lnTo>
                    <a:close/>
                    <a:moveTo>
                      <a:pt x="5" y="448"/>
                    </a:moveTo>
                    <a:lnTo>
                      <a:pt x="0" y="439"/>
                    </a:lnTo>
                    <a:lnTo>
                      <a:pt x="4" y="429"/>
                    </a:lnTo>
                    <a:lnTo>
                      <a:pt x="25" y="438"/>
                    </a:lnTo>
                    <a:lnTo>
                      <a:pt x="5" y="448"/>
                    </a:lnTo>
                    <a:close/>
                    <a:moveTo>
                      <a:pt x="4" y="429"/>
                    </a:moveTo>
                    <a:lnTo>
                      <a:pt x="71" y="255"/>
                    </a:lnTo>
                    <a:lnTo>
                      <a:pt x="112" y="271"/>
                    </a:lnTo>
                    <a:lnTo>
                      <a:pt x="45" y="445"/>
                    </a:lnTo>
                    <a:lnTo>
                      <a:pt x="4" y="429"/>
                    </a:lnTo>
                    <a:close/>
                    <a:moveTo>
                      <a:pt x="113" y="259"/>
                    </a:moveTo>
                    <a:lnTo>
                      <a:pt x="114" y="265"/>
                    </a:lnTo>
                    <a:lnTo>
                      <a:pt x="112" y="271"/>
                    </a:lnTo>
                    <a:lnTo>
                      <a:pt x="91" y="263"/>
                    </a:lnTo>
                    <a:lnTo>
                      <a:pt x="113" y="259"/>
                    </a:lnTo>
                    <a:close/>
                    <a:moveTo>
                      <a:pt x="70" y="268"/>
                    </a:moveTo>
                    <a:lnTo>
                      <a:pt x="12" y="27"/>
                    </a:lnTo>
                    <a:lnTo>
                      <a:pt x="55" y="17"/>
                    </a:lnTo>
                    <a:lnTo>
                      <a:pt x="113" y="259"/>
                    </a:lnTo>
                    <a:lnTo>
                      <a:pt x="70" y="268"/>
                    </a:lnTo>
                    <a:close/>
                    <a:moveTo>
                      <a:pt x="12" y="27"/>
                    </a:moveTo>
                    <a:lnTo>
                      <a:pt x="11" y="23"/>
                    </a:lnTo>
                    <a:lnTo>
                      <a:pt x="11" y="19"/>
                    </a:lnTo>
                    <a:lnTo>
                      <a:pt x="11" y="16"/>
                    </a:lnTo>
                    <a:lnTo>
                      <a:pt x="12" y="12"/>
                    </a:lnTo>
                    <a:lnTo>
                      <a:pt x="13" y="9"/>
                    </a:lnTo>
                    <a:lnTo>
                      <a:pt x="18" y="6"/>
                    </a:lnTo>
                    <a:lnTo>
                      <a:pt x="22" y="3"/>
                    </a:lnTo>
                    <a:lnTo>
                      <a:pt x="29" y="1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46" y="1"/>
                    </a:lnTo>
                    <a:lnTo>
                      <a:pt x="49" y="3"/>
                    </a:lnTo>
                    <a:lnTo>
                      <a:pt x="51" y="6"/>
                    </a:lnTo>
                    <a:lnTo>
                      <a:pt x="53" y="10"/>
                    </a:lnTo>
                    <a:lnTo>
                      <a:pt x="54" y="13"/>
                    </a:lnTo>
                    <a:lnTo>
                      <a:pt x="55" y="17"/>
                    </a:lnTo>
                    <a:lnTo>
                      <a:pt x="12" y="27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37" name="Freeform 532">
                <a:extLst>
                  <a:ext uri="{FF2B5EF4-FFF2-40B4-BE49-F238E27FC236}">
                    <a16:creationId xmlns:a16="http://schemas.microsoft.com/office/drawing/2014/main" id="{563A7CC8-160C-4F17-AB71-D54D1464D3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66" y="1485"/>
                <a:ext cx="6" cy="22"/>
              </a:xfrm>
              <a:custGeom>
                <a:avLst/>
                <a:gdLst>
                  <a:gd name="T0" fmla="*/ 0 w 118"/>
                  <a:gd name="T1" fmla="*/ 0 h 419"/>
                  <a:gd name="T2" fmla="*/ 0 w 118"/>
                  <a:gd name="T3" fmla="*/ 0 h 419"/>
                  <a:gd name="T4" fmla="*/ 0 w 118"/>
                  <a:gd name="T5" fmla="*/ 0 h 419"/>
                  <a:gd name="T6" fmla="*/ 0 w 118"/>
                  <a:gd name="T7" fmla="*/ 0 h 419"/>
                  <a:gd name="T8" fmla="*/ 0 w 118"/>
                  <a:gd name="T9" fmla="*/ 0 h 419"/>
                  <a:gd name="T10" fmla="*/ 0 w 118"/>
                  <a:gd name="T11" fmla="*/ 0 h 419"/>
                  <a:gd name="T12" fmla="*/ 0 w 118"/>
                  <a:gd name="T13" fmla="*/ 0 h 419"/>
                  <a:gd name="T14" fmla="*/ 0 w 118"/>
                  <a:gd name="T15" fmla="*/ 0 h 419"/>
                  <a:gd name="T16" fmla="*/ 0 w 118"/>
                  <a:gd name="T17" fmla="*/ 0 h 419"/>
                  <a:gd name="T18" fmla="*/ 0 w 118"/>
                  <a:gd name="T19" fmla="*/ 0 h 419"/>
                  <a:gd name="T20" fmla="*/ 0 w 118"/>
                  <a:gd name="T21" fmla="*/ 0 h 419"/>
                  <a:gd name="T22" fmla="*/ 0 w 118"/>
                  <a:gd name="T23" fmla="*/ 0 h 419"/>
                  <a:gd name="T24" fmla="*/ 0 w 118"/>
                  <a:gd name="T25" fmla="*/ 0 h 419"/>
                  <a:gd name="T26" fmla="*/ 0 w 118"/>
                  <a:gd name="T27" fmla="*/ 0 h 419"/>
                  <a:gd name="T28" fmla="*/ 0 w 118"/>
                  <a:gd name="T29" fmla="*/ 1 h 419"/>
                  <a:gd name="T30" fmla="*/ 0 w 118"/>
                  <a:gd name="T31" fmla="*/ 1 h 419"/>
                  <a:gd name="T32" fmla="*/ 0 w 118"/>
                  <a:gd name="T33" fmla="*/ 1 h 419"/>
                  <a:gd name="T34" fmla="*/ 0 w 118"/>
                  <a:gd name="T35" fmla="*/ 1 h 419"/>
                  <a:gd name="T36" fmla="*/ 0 w 118"/>
                  <a:gd name="T37" fmla="*/ 1 h 419"/>
                  <a:gd name="T38" fmla="*/ 0 w 118"/>
                  <a:gd name="T39" fmla="*/ 0 h 419"/>
                  <a:gd name="T40" fmla="*/ 0 w 118"/>
                  <a:gd name="T41" fmla="*/ 0 h 419"/>
                  <a:gd name="T42" fmla="*/ 0 w 118"/>
                  <a:gd name="T43" fmla="*/ 0 h 419"/>
                  <a:gd name="T44" fmla="*/ 0 w 118"/>
                  <a:gd name="T45" fmla="*/ 0 h 419"/>
                  <a:gd name="T46" fmla="*/ 0 w 118"/>
                  <a:gd name="T47" fmla="*/ 0 h 419"/>
                  <a:gd name="T48" fmla="*/ 0 w 118"/>
                  <a:gd name="T49" fmla="*/ 0 h 419"/>
                  <a:gd name="T50" fmla="*/ 0 w 118"/>
                  <a:gd name="T51" fmla="*/ 0 h 419"/>
                  <a:gd name="T52" fmla="*/ 0 w 118"/>
                  <a:gd name="T53" fmla="*/ 1 h 419"/>
                  <a:gd name="T54" fmla="*/ 0 w 118"/>
                  <a:gd name="T55" fmla="*/ 1 h 419"/>
                  <a:gd name="T56" fmla="*/ 0 w 118"/>
                  <a:gd name="T57" fmla="*/ 1 h 419"/>
                  <a:gd name="T58" fmla="*/ 0 w 118"/>
                  <a:gd name="T59" fmla="*/ 1 h 419"/>
                  <a:gd name="T60" fmla="*/ 0 w 118"/>
                  <a:gd name="T61" fmla="*/ 1 h 419"/>
                  <a:gd name="T62" fmla="*/ 0 w 118"/>
                  <a:gd name="T63" fmla="*/ 1 h 419"/>
                  <a:gd name="T64" fmla="*/ 0 w 118"/>
                  <a:gd name="T65" fmla="*/ 1 h 419"/>
                  <a:gd name="T66" fmla="*/ 0 w 118"/>
                  <a:gd name="T67" fmla="*/ 1 h 419"/>
                  <a:gd name="T68" fmla="*/ 0 w 118"/>
                  <a:gd name="T69" fmla="*/ 1 h 419"/>
                  <a:gd name="T70" fmla="*/ 0 w 118"/>
                  <a:gd name="T71" fmla="*/ 1 h 419"/>
                  <a:gd name="T72" fmla="*/ 0 w 118"/>
                  <a:gd name="T73" fmla="*/ 1 h 419"/>
                  <a:gd name="T74" fmla="*/ 0 w 118"/>
                  <a:gd name="T75" fmla="*/ 1 h 419"/>
                  <a:gd name="T76" fmla="*/ 0 w 118"/>
                  <a:gd name="T77" fmla="*/ 1 h 419"/>
                  <a:gd name="T78" fmla="*/ 0 w 118"/>
                  <a:gd name="T79" fmla="*/ 1 h 419"/>
                  <a:gd name="T80" fmla="*/ 0 w 118"/>
                  <a:gd name="T81" fmla="*/ 1 h 419"/>
                  <a:gd name="T82" fmla="*/ 0 w 118"/>
                  <a:gd name="T83" fmla="*/ 1 h 419"/>
                  <a:gd name="T84" fmla="*/ 0 w 118"/>
                  <a:gd name="T85" fmla="*/ 1 h 419"/>
                  <a:gd name="T86" fmla="*/ 0 w 118"/>
                  <a:gd name="T87" fmla="*/ 1 h 419"/>
                  <a:gd name="T88" fmla="*/ 0 w 118"/>
                  <a:gd name="T89" fmla="*/ 1 h 419"/>
                  <a:gd name="T90" fmla="*/ 0 w 118"/>
                  <a:gd name="T91" fmla="*/ 1 h 419"/>
                  <a:gd name="T92" fmla="*/ 0 w 118"/>
                  <a:gd name="T93" fmla="*/ 1 h 41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18" h="419">
                    <a:moveTo>
                      <a:pt x="70" y="11"/>
                    </a:moveTo>
                    <a:lnTo>
                      <a:pt x="72" y="8"/>
                    </a:lnTo>
                    <a:lnTo>
                      <a:pt x="75" y="5"/>
                    </a:lnTo>
                    <a:lnTo>
                      <a:pt x="78" y="2"/>
                    </a:lnTo>
                    <a:lnTo>
                      <a:pt x="81" y="1"/>
                    </a:lnTo>
                    <a:lnTo>
                      <a:pt x="85" y="0"/>
                    </a:lnTo>
                    <a:lnTo>
                      <a:pt x="90" y="1"/>
                    </a:lnTo>
                    <a:lnTo>
                      <a:pt x="95" y="3"/>
                    </a:lnTo>
                    <a:lnTo>
                      <a:pt x="101" y="7"/>
                    </a:lnTo>
                    <a:lnTo>
                      <a:pt x="106" y="12"/>
                    </a:lnTo>
                    <a:lnTo>
                      <a:pt x="109" y="16"/>
                    </a:lnTo>
                    <a:lnTo>
                      <a:pt x="111" y="20"/>
                    </a:lnTo>
                    <a:lnTo>
                      <a:pt x="111" y="24"/>
                    </a:lnTo>
                    <a:lnTo>
                      <a:pt x="110" y="27"/>
                    </a:lnTo>
                    <a:lnTo>
                      <a:pt x="109" y="31"/>
                    </a:lnTo>
                    <a:lnTo>
                      <a:pt x="107" y="35"/>
                    </a:lnTo>
                    <a:lnTo>
                      <a:pt x="104" y="38"/>
                    </a:lnTo>
                    <a:lnTo>
                      <a:pt x="70" y="11"/>
                    </a:lnTo>
                    <a:close/>
                    <a:moveTo>
                      <a:pt x="104" y="38"/>
                    </a:moveTo>
                    <a:lnTo>
                      <a:pt x="101" y="43"/>
                    </a:lnTo>
                    <a:lnTo>
                      <a:pt x="92" y="55"/>
                    </a:lnTo>
                    <a:lnTo>
                      <a:pt x="79" y="75"/>
                    </a:lnTo>
                    <a:lnTo>
                      <a:pt x="66" y="100"/>
                    </a:lnTo>
                    <a:lnTo>
                      <a:pt x="60" y="114"/>
                    </a:lnTo>
                    <a:lnTo>
                      <a:pt x="55" y="129"/>
                    </a:lnTo>
                    <a:lnTo>
                      <a:pt x="50" y="144"/>
                    </a:lnTo>
                    <a:lnTo>
                      <a:pt x="47" y="159"/>
                    </a:lnTo>
                    <a:lnTo>
                      <a:pt x="45" y="176"/>
                    </a:lnTo>
                    <a:lnTo>
                      <a:pt x="45" y="191"/>
                    </a:lnTo>
                    <a:lnTo>
                      <a:pt x="45" y="199"/>
                    </a:lnTo>
                    <a:lnTo>
                      <a:pt x="46" y="206"/>
                    </a:lnTo>
                    <a:lnTo>
                      <a:pt x="48" y="215"/>
                    </a:lnTo>
                    <a:lnTo>
                      <a:pt x="51" y="222"/>
                    </a:lnTo>
                    <a:lnTo>
                      <a:pt x="9" y="237"/>
                    </a:lnTo>
                    <a:lnTo>
                      <a:pt x="6" y="227"/>
                    </a:lnTo>
                    <a:lnTo>
                      <a:pt x="4" y="218"/>
                    </a:lnTo>
                    <a:lnTo>
                      <a:pt x="2" y="207"/>
                    </a:lnTo>
                    <a:lnTo>
                      <a:pt x="0" y="198"/>
                    </a:lnTo>
                    <a:lnTo>
                      <a:pt x="0" y="188"/>
                    </a:lnTo>
                    <a:lnTo>
                      <a:pt x="0" y="178"/>
                    </a:lnTo>
                    <a:lnTo>
                      <a:pt x="2" y="169"/>
                    </a:lnTo>
                    <a:lnTo>
                      <a:pt x="3" y="158"/>
                    </a:lnTo>
                    <a:lnTo>
                      <a:pt x="7" y="139"/>
                    </a:lnTo>
                    <a:lnTo>
                      <a:pt x="12" y="120"/>
                    </a:lnTo>
                    <a:lnTo>
                      <a:pt x="18" y="102"/>
                    </a:lnTo>
                    <a:lnTo>
                      <a:pt x="25" y="86"/>
                    </a:lnTo>
                    <a:lnTo>
                      <a:pt x="33" y="70"/>
                    </a:lnTo>
                    <a:lnTo>
                      <a:pt x="40" y="55"/>
                    </a:lnTo>
                    <a:lnTo>
                      <a:pt x="48" y="43"/>
                    </a:lnTo>
                    <a:lnTo>
                      <a:pt x="55" y="31"/>
                    </a:lnTo>
                    <a:lnTo>
                      <a:pt x="66" y="16"/>
                    </a:lnTo>
                    <a:lnTo>
                      <a:pt x="70" y="11"/>
                    </a:lnTo>
                    <a:lnTo>
                      <a:pt x="104" y="38"/>
                    </a:lnTo>
                    <a:close/>
                    <a:moveTo>
                      <a:pt x="51" y="222"/>
                    </a:moveTo>
                    <a:lnTo>
                      <a:pt x="51" y="224"/>
                    </a:lnTo>
                    <a:lnTo>
                      <a:pt x="51" y="222"/>
                    </a:lnTo>
                    <a:lnTo>
                      <a:pt x="30" y="229"/>
                    </a:lnTo>
                    <a:lnTo>
                      <a:pt x="51" y="222"/>
                    </a:lnTo>
                    <a:close/>
                    <a:moveTo>
                      <a:pt x="51" y="222"/>
                    </a:moveTo>
                    <a:lnTo>
                      <a:pt x="63" y="256"/>
                    </a:lnTo>
                    <a:lnTo>
                      <a:pt x="74" y="287"/>
                    </a:lnTo>
                    <a:lnTo>
                      <a:pt x="85" y="316"/>
                    </a:lnTo>
                    <a:lnTo>
                      <a:pt x="95" y="340"/>
                    </a:lnTo>
                    <a:lnTo>
                      <a:pt x="103" y="360"/>
                    </a:lnTo>
                    <a:lnTo>
                      <a:pt x="109" y="375"/>
                    </a:lnTo>
                    <a:lnTo>
                      <a:pt x="113" y="384"/>
                    </a:lnTo>
                    <a:lnTo>
                      <a:pt x="114" y="388"/>
                    </a:lnTo>
                    <a:lnTo>
                      <a:pt x="74" y="405"/>
                    </a:lnTo>
                    <a:lnTo>
                      <a:pt x="72" y="401"/>
                    </a:lnTo>
                    <a:lnTo>
                      <a:pt x="68" y="392"/>
                    </a:lnTo>
                    <a:lnTo>
                      <a:pt x="62" y="375"/>
                    </a:lnTo>
                    <a:lnTo>
                      <a:pt x="54" y="355"/>
                    </a:lnTo>
                    <a:lnTo>
                      <a:pt x="45" y="330"/>
                    </a:lnTo>
                    <a:lnTo>
                      <a:pt x="33" y="302"/>
                    </a:lnTo>
                    <a:lnTo>
                      <a:pt x="21" y="270"/>
                    </a:lnTo>
                    <a:lnTo>
                      <a:pt x="9" y="237"/>
                    </a:lnTo>
                    <a:lnTo>
                      <a:pt x="51" y="222"/>
                    </a:lnTo>
                    <a:close/>
                    <a:moveTo>
                      <a:pt x="114" y="388"/>
                    </a:moveTo>
                    <a:lnTo>
                      <a:pt x="116" y="392"/>
                    </a:lnTo>
                    <a:lnTo>
                      <a:pt x="117" y="396"/>
                    </a:lnTo>
                    <a:lnTo>
                      <a:pt x="118" y="399"/>
                    </a:lnTo>
                    <a:lnTo>
                      <a:pt x="117" y="403"/>
                    </a:lnTo>
                    <a:lnTo>
                      <a:pt x="116" y="407"/>
                    </a:lnTo>
                    <a:lnTo>
                      <a:pt x="113" y="410"/>
                    </a:lnTo>
                    <a:lnTo>
                      <a:pt x="109" y="413"/>
                    </a:lnTo>
                    <a:lnTo>
                      <a:pt x="103" y="416"/>
                    </a:lnTo>
                    <a:lnTo>
                      <a:pt x="96" y="419"/>
                    </a:lnTo>
                    <a:lnTo>
                      <a:pt x="90" y="419"/>
                    </a:lnTo>
                    <a:lnTo>
                      <a:pt x="85" y="419"/>
                    </a:lnTo>
                    <a:lnTo>
                      <a:pt x="82" y="417"/>
                    </a:lnTo>
                    <a:lnTo>
                      <a:pt x="79" y="415"/>
                    </a:lnTo>
                    <a:lnTo>
                      <a:pt x="77" y="412"/>
                    </a:lnTo>
                    <a:lnTo>
                      <a:pt x="75" y="408"/>
                    </a:lnTo>
                    <a:lnTo>
                      <a:pt x="74" y="405"/>
                    </a:lnTo>
                    <a:lnTo>
                      <a:pt x="114" y="388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38" name="Freeform 533">
                <a:extLst>
                  <a:ext uri="{FF2B5EF4-FFF2-40B4-BE49-F238E27FC236}">
                    <a16:creationId xmlns:a16="http://schemas.microsoft.com/office/drawing/2014/main" id="{7029BDEB-9CF2-460E-ABF8-5A44039BA7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63" y="1466"/>
                <a:ext cx="7" cy="18"/>
              </a:xfrm>
              <a:custGeom>
                <a:avLst/>
                <a:gdLst>
                  <a:gd name="T0" fmla="*/ 0 w 139"/>
                  <a:gd name="T1" fmla="*/ 1 h 345"/>
                  <a:gd name="T2" fmla="*/ 0 w 139"/>
                  <a:gd name="T3" fmla="*/ 1 h 345"/>
                  <a:gd name="T4" fmla="*/ 0 w 139"/>
                  <a:gd name="T5" fmla="*/ 1 h 345"/>
                  <a:gd name="T6" fmla="*/ 0 w 139"/>
                  <a:gd name="T7" fmla="*/ 1 h 345"/>
                  <a:gd name="T8" fmla="*/ 0 w 139"/>
                  <a:gd name="T9" fmla="*/ 1 h 345"/>
                  <a:gd name="T10" fmla="*/ 0 w 139"/>
                  <a:gd name="T11" fmla="*/ 1 h 345"/>
                  <a:gd name="T12" fmla="*/ 0 w 139"/>
                  <a:gd name="T13" fmla="*/ 1 h 345"/>
                  <a:gd name="T14" fmla="*/ 0 w 139"/>
                  <a:gd name="T15" fmla="*/ 1 h 345"/>
                  <a:gd name="T16" fmla="*/ 0 w 139"/>
                  <a:gd name="T17" fmla="*/ 1 h 345"/>
                  <a:gd name="T18" fmla="*/ 0 w 139"/>
                  <a:gd name="T19" fmla="*/ 1 h 345"/>
                  <a:gd name="T20" fmla="*/ 0 w 139"/>
                  <a:gd name="T21" fmla="*/ 1 h 345"/>
                  <a:gd name="T22" fmla="*/ 0 w 139"/>
                  <a:gd name="T23" fmla="*/ 1 h 345"/>
                  <a:gd name="T24" fmla="*/ 0 w 139"/>
                  <a:gd name="T25" fmla="*/ 1 h 345"/>
                  <a:gd name="T26" fmla="*/ 0 w 139"/>
                  <a:gd name="T27" fmla="*/ 0 h 345"/>
                  <a:gd name="T28" fmla="*/ 0 w 139"/>
                  <a:gd name="T29" fmla="*/ 0 h 345"/>
                  <a:gd name="T30" fmla="*/ 0 w 139"/>
                  <a:gd name="T31" fmla="*/ 0 h 345"/>
                  <a:gd name="T32" fmla="*/ 0 w 139"/>
                  <a:gd name="T33" fmla="*/ 0 h 345"/>
                  <a:gd name="T34" fmla="*/ 0 w 139"/>
                  <a:gd name="T35" fmla="*/ 0 h 345"/>
                  <a:gd name="T36" fmla="*/ 0 w 139"/>
                  <a:gd name="T37" fmla="*/ 0 h 345"/>
                  <a:gd name="T38" fmla="*/ 0 w 139"/>
                  <a:gd name="T39" fmla="*/ 0 h 345"/>
                  <a:gd name="T40" fmla="*/ 0 w 139"/>
                  <a:gd name="T41" fmla="*/ 0 h 345"/>
                  <a:gd name="T42" fmla="*/ 0 w 139"/>
                  <a:gd name="T43" fmla="*/ 0 h 345"/>
                  <a:gd name="T44" fmla="*/ 0 w 139"/>
                  <a:gd name="T45" fmla="*/ 0 h 345"/>
                  <a:gd name="T46" fmla="*/ 0 w 139"/>
                  <a:gd name="T47" fmla="*/ 1 h 345"/>
                  <a:gd name="T48" fmla="*/ 0 w 139"/>
                  <a:gd name="T49" fmla="*/ 1 h 345"/>
                  <a:gd name="T50" fmla="*/ 0 w 139"/>
                  <a:gd name="T51" fmla="*/ 1 h 345"/>
                  <a:gd name="T52" fmla="*/ 0 w 139"/>
                  <a:gd name="T53" fmla="*/ 0 h 345"/>
                  <a:gd name="T54" fmla="*/ 0 w 139"/>
                  <a:gd name="T55" fmla="*/ 0 h 345"/>
                  <a:gd name="T56" fmla="*/ 0 w 139"/>
                  <a:gd name="T57" fmla="*/ 0 h 345"/>
                  <a:gd name="T58" fmla="*/ 0 w 139"/>
                  <a:gd name="T59" fmla="*/ 0 h 345"/>
                  <a:gd name="T60" fmla="*/ 0 w 139"/>
                  <a:gd name="T61" fmla="*/ 0 h 345"/>
                  <a:gd name="T62" fmla="*/ 0 w 139"/>
                  <a:gd name="T63" fmla="*/ 0 h 345"/>
                  <a:gd name="T64" fmla="*/ 0 w 139"/>
                  <a:gd name="T65" fmla="*/ 0 h 345"/>
                  <a:gd name="T66" fmla="*/ 0 w 139"/>
                  <a:gd name="T67" fmla="*/ 0 h 345"/>
                  <a:gd name="T68" fmla="*/ 0 w 139"/>
                  <a:gd name="T69" fmla="*/ 0 h 3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39" h="345">
                    <a:moveTo>
                      <a:pt x="134" y="309"/>
                    </a:moveTo>
                    <a:lnTo>
                      <a:pt x="136" y="314"/>
                    </a:lnTo>
                    <a:lnTo>
                      <a:pt x="138" y="317"/>
                    </a:lnTo>
                    <a:lnTo>
                      <a:pt x="139" y="321"/>
                    </a:lnTo>
                    <a:lnTo>
                      <a:pt x="139" y="324"/>
                    </a:lnTo>
                    <a:lnTo>
                      <a:pt x="139" y="328"/>
                    </a:lnTo>
                    <a:lnTo>
                      <a:pt x="137" y="332"/>
                    </a:lnTo>
                    <a:lnTo>
                      <a:pt x="133" y="336"/>
                    </a:lnTo>
                    <a:lnTo>
                      <a:pt x="127" y="340"/>
                    </a:lnTo>
                    <a:lnTo>
                      <a:pt x="121" y="343"/>
                    </a:lnTo>
                    <a:lnTo>
                      <a:pt x="116" y="345"/>
                    </a:lnTo>
                    <a:lnTo>
                      <a:pt x="111" y="345"/>
                    </a:lnTo>
                    <a:lnTo>
                      <a:pt x="108" y="344"/>
                    </a:lnTo>
                    <a:lnTo>
                      <a:pt x="105" y="342"/>
                    </a:lnTo>
                    <a:lnTo>
                      <a:pt x="102" y="339"/>
                    </a:lnTo>
                    <a:lnTo>
                      <a:pt x="100" y="336"/>
                    </a:lnTo>
                    <a:lnTo>
                      <a:pt x="97" y="333"/>
                    </a:lnTo>
                    <a:lnTo>
                      <a:pt x="134" y="309"/>
                    </a:lnTo>
                    <a:close/>
                    <a:moveTo>
                      <a:pt x="97" y="333"/>
                    </a:moveTo>
                    <a:lnTo>
                      <a:pt x="92" y="325"/>
                    </a:lnTo>
                    <a:lnTo>
                      <a:pt x="79" y="301"/>
                    </a:lnTo>
                    <a:lnTo>
                      <a:pt x="70" y="285"/>
                    </a:lnTo>
                    <a:lnTo>
                      <a:pt x="61" y="267"/>
                    </a:lnTo>
                    <a:lnTo>
                      <a:pt x="50" y="246"/>
                    </a:lnTo>
                    <a:lnTo>
                      <a:pt x="40" y="223"/>
                    </a:lnTo>
                    <a:lnTo>
                      <a:pt x="31" y="199"/>
                    </a:lnTo>
                    <a:lnTo>
                      <a:pt x="22" y="173"/>
                    </a:lnTo>
                    <a:lnTo>
                      <a:pt x="14" y="147"/>
                    </a:lnTo>
                    <a:lnTo>
                      <a:pt x="7" y="121"/>
                    </a:lnTo>
                    <a:lnTo>
                      <a:pt x="4" y="108"/>
                    </a:lnTo>
                    <a:lnTo>
                      <a:pt x="2" y="95"/>
                    </a:lnTo>
                    <a:lnTo>
                      <a:pt x="1" y="81"/>
                    </a:lnTo>
                    <a:lnTo>
                      <a:pt x="0" y="68"/>
                    </a:lnTo>
                    <a:lnTo>
                      <a:pt x="0" y="56"/>
                    </a:lnTo>
                    <a:lnTo>
                      <a:pt x="0" y="43"/>
                    </a:lnTo>
                    <a:lnTo>
                      <a:pt x="1" y="31"/>
                    </a:lnTo>
                    <a:lnTo>
                      <a:pt x="3" y="19"/>
                    </a:lnTo>
                    <a:lnTo>
                      <a:pt x="46" y="28"/>
                    </a:lnTo>
                    <a:lnTo>
                      <a:pt x="45" y="38"/>
                    </a:lnTo>
                    <a:lnTo>
                      <a:pt x="44" y="49"/>
                    </a:lnTo>
                    <a:lnTo>
                      <a:pt x="43" y="60"/>
                    </a:lnTo>
                    <a:lnTo>
                      <a:pt x="44" y="71"/>
                    </a:lnTo>
                    <a:lnTo>
                      <a:pt x="46" y="94"/>
                    </a:lnTo>
                    <a:lnTo>
                      <a:pt x="50" y="117"/>
                    </a:lnTo>
                    <a:lnTo>
                      <a:pt x="57" y="141"/>
                    </a:lnTo>
                    <a:lnTo>
                      <a:pt x="65" y="164"/>
                    </a:lnTo>
                    <a:lnTo>
                      <a:pt x="73" y="187"/>
                    </a:lnTo>
                    <a:lnTo>
                      <a:pt x="82" y="209"/>
                    </a:lnTo>
                    <a:lnTo>
                      <a:pt x="101" y="249"/>
                    </a:lnTo>
                    <a:lnTo>
                      <a:pt x="117" y="281"/>
                    </a:lnTo>
                    <a:lnTo>
                      <a:pt x="129" y="302"/>
                    </a:lnTo>
                    <a:lnTo>
                      <a:pt x="134" y="309"/>
                    </a:lnTo>
                    <a:lnTo>
                      <a:pt x="97" y="333"/>
                    </a:lnTo>
                    <a:close/>
                    <a:moveTo>
                      <a:pt x="3" y="19"/>
                    </a:moveTo>
                    <a:lnTo>
                      <a:pt x="4" y="15"/>
                    </a:lnTo>
                    <a:lnTo>
                      <a:pt x="5" y="11"/>
                    </a:lnTo>
                    <a:lnTo>
                      <a:pt x="7" y="8"/>
                    </a:lnTo>
                    <a:lnTo>
                      <a:pt x="9" y="5"/>
                    </a:lnTo>
                    <a:lnTo>
                      <a:pt x="13" y="3"/>
                    </a:lnTo>
                    <a:lnTo>
                      <a:pt x="17" y="1"/>
                    </a:lnTo>
                    <a:lnTo>
                      <a:pt x="23" y="0"/>
                    </a:lnTo>
                    <a:lnTo>
                      <a:pt x="30" y="1"/>
                    </a:lnTo>
                    <a:lnTo>
                      <a:pt x="36" y="4"/>
                    </a:lnTo>
                    <a:lnTo>
                      <a:pt x="41" y="7"/>
                    </a:lnTo>
                    <a:lnTo>
                      <a:pt x="45" y="9"/>
                    </a:lnTo>
                    <a:lnTo>
                      <a:pt x="46" y="13"/>
                    </a:lnTo>
                    <a:lnTo>
                      <a:pt x="47" y="16"/>
                    </a:lnTo>
                    <a:lnTo>
                      <a:pt x="47" y="20"/>
                    </a:lnTo>
                    <a:lnTo>
                      <a:pt x="47" y="24"/>
                    </a:lnTo>
                    <a:lnTo>
                      <a:pt x="46" y="28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39" name="Freeform 534">
                <a:extLst>
                  <a:ext uri="{FF2B5EF4-FFF2-40B4-BE49-F238E27FC236}">
                    <a16:creationId xmlns:a16="http://schemas.microsoft.com/office/drawing/2014/main" id="{0FC819C9-651D-450B-A095-B01A2D4A435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34" y="1463"/>
                <a:ext cx="37" cy="60"/>
              </a:xfrm>
              <a:custGeom>
                <a:avLst/>
                <a:gdLst>
                  <a:gd name="T0" fmla="*/ 2 w 707"/>
                  <a:gd name="T1" fmla="*/ 1 h 1148"/>
                  <a:gd name="T2" fmla="*/ 2 w 707"/>
                  <a:gd name="T3" fmla="*/ 1 h 1148"/>
                  <a:gd name="T4" fmla="*/ 2 w 707"/>
                  <a:gd name="T5" fmla="*/ 1 h 1148"/>
                  <a:gd name="T6" fmla="*/ 2 w 707"/>
                  <a:gd name="T7" fmla="*/ 1 h 1148"/>
                  <a:gd name="T8" fmla="*/ 2 w 707"/>
                  <a:gd name="T9" fmla="*/ 1 h 1148"/>
                  <a:gd name="T10" fmla="*/ 2 w 707"/>
                  <a:gd name="T11" fmla="*/ 1 h 1148"/>
                  <a:gd name="T12" fmla="*/ 2 w 707"/>
                  <a:gd name="T13" fmla="*/ 1 h 1148"/>
                  <a:gd name="T14" fmla="*/ 2 w 707"/>
                  <a:gd name="T15" fmla="*/ 1 h 1148"/>
                  <a:gd name="T16" fmla="*/ 2 w 707"/>
                  <a:gd name="T17" fmla="*/ 1 h 1148"/>
                  <a:gd name="T18" fmla="*/ 1 w 707"/>
                  <a:gd name="T19" fmla="*/ 1 h 1148"/>
                  <a:gd name="T20" fmla="*/ 1 w 707"/>
                  <a:gd name="T21" fmla="*/ 1 h 1148"/>
                  <a:gd name="T22" fmla="*/ 2 w 707"/>
                  <a:gd name="T23" fmla="*/ 1 h 1148"/>
                  <a:gd name="T24" fmla="*/ 2 w 707"/>
                  <a:gd name="T25" fmla="*/ 1 h 1148"/>
                  <a:gd name="T26" fmla="*/ 2 w 707"/>
                  <a:gd name="T27" fmla="*/ 1 h 1148"/>
                  <a:gd name="T28" fmla="*/ 1 w 707"/>
                  <a:gd name="T29" fmla="*/ 1 h 1148"/>
                  <a:gd name="T30" fmla="*/ 1 w 707"/>
                  <a:gd name="T31" fmla="*/ 1 h 1148"/>
                  <a:gd name="T32" fmla="*/ 1 w 707"/>
                  <a:gd name="T33" fmla="*/ 1 h 1148"/>
                  <a:gd name="T34" fmla="*/ 2 w 707"/>
                  <a:gd name="T35" fmla="*/ 1 h 1148"/>
                  <a:gd name="T36" fmla="*/ 2 w 707"/>
                  <a:gd name="T37" fmla="*/ 1 h 1148"/>
                  <a:gd name="T38" fmla="*/ 2 w 707"/>
                  <a:gd name="T39" fmla="*/ 2 h 1148"/>
                  <a:gd name="T40" fmla="*/ 1 w 707"/>
                  <a:gd name="T41" fmla="*/ 1 h 1148"/>
                  <a:gd name="T42" fmla="*/ 1 w 707"/>
                  <a:gd name="T43" fmla="*/ 1 h 1148"/>
                  <a:gd name="T44" fmla="*/ 1 w 707"/>
                  <a:gd name="T45" fmla="*/ 1 h 1148"/>
                  <a:gd name="T46" fmla="*/ 1 w 707"/>
                  <a:gd name="T47" fmla="*/ 1 h 1148"/>
                  <a:gd name="T48" fmla="*/ 2 w 707"/>
                  <a:gd name="T49" fmla="*/ 1 h 1148"/>
                  <a:gd name="T50" fmla="*/ 2 w 707"/>
                  <a:gd name="T51" fmla="*/ 2 h 1148"/>
                  <a:gd name="T52" fmla="*/ 2 w 707"/>
                  <a:gd name="T53" fmla="*/ 1 h 1148"/>
                  <a:gd name="T54" fmla="*/ 2 w 707"/>
                  <a:gd name="T55" fmla="*/ 2 h 1148"/>
                  <a:gd name="T56" fmla="*/ 2 w 707"/>
                  <a:gd name="T57" fmla="*/ 2 h 1148"/>
                  <a:gd name="T58" fmla="*/ 2 w 707"/>
                  <a:gd name="T59" fmla="*/ 2 h 1148"/>
                  <a:gd name="T60" fmla="*/ 2 w 707"/>
                  <a:gd name="T61" fmla="*/ 2 h 1148"/>
                  <a:gd name="T62" fmla="*/ 2 w 707"/>
                  <a:gd name="T63" fmla="*/ 2 h 1148"/>
                  <a:gd name="T64" fmla="*/ 2 w 707"/>
                  <a:gd name="T65" fmla="*/ 2 h 1148"/>
                  <a:gd name="T66" fmla="*/ 2 w 707"/>
                  <a:gd name="T67" fmla="*/ 2 h 1148"/>
                  <a:gd name="T68" fmla="*/ 2 w 707"/>
                  <a:gd name="T69" fmla="*/ 2 h 1148"/>
                  <a:gd name="T70" fmla="*/ 2 w 707"/>
                  <a:gd name="T71" fmla="*/ 2 h 1148"/>
                  <a:gd name="T72" fmla="*/ 2 w 707"/>
                  <a:gd name="T73" fmla="*/ 2 h 1148"/>
                  <a:gd name="T74" fmla="*/ 2 w 707"/>
                  <a:gd name="T75" fmla="*/ 2 h 1148"/>
                  <a:gd name="T76" fmla="*/ 2 w 707"/>
                  <a:gd name="T77" fmla="*/ 2 h 1148"/>
                  <a:gd name="T78" fmla="*/ 2 w 707"/>
                  <a:gd name="T79" fmla="*/ 2 h 1148"/>
                  <a:gd name="T80" fmla="*/ 2 w 707"/>
                  <a:gd name="T81" fmla="*/ 2 h 1148"/>
                  <a:gd name="T82" fmla="*/ 2 w 707"/>
                  <a:gd name="T83" fmla="*/ 2 h 1148"/>
                  <a:gd name="T84" fmla="*/ 2 w 707"/>
                  <a:gd name="T85" fmla="*/ 2 h 1148"/>
                  <a:gd name="T86" fmla="*/ 2 w 707"/>
                  <a:gd name="T87" fmla="*/ 2 h 1148"/>
                  <a:gd name="T88" fmla="*/ 2 w 707"/>
                  <a:gd name="T89" fmla="*/ 3 h 1148"/>
                  <a:gd name="T90" fmla="*/ 2 w 707"/>
                  <a:gd name="T91" fmla="*/ 3 h 1148"/>
                  <a:gd name="T92" fmla="*/ 2 w 707"/>
                  <a:gd name="T93" fmla="*/ 3 h 1148"/>
                  <a:gd name="T94" fmla="*/ 2 w 707"/>
                  <a:gd name="T95" fmla="*/ 3 h 1148"/>
                  <a:gd name="T96" fmla="*/ 2 w 707"/>
                  <a:gd name="T97" fmla="*/ 3 h 1148"/>
                  <a:gd name="T98" fmla="*/ 2 w 707"/>
                  <a:gd name="T99" fmla="*/ 2 h 1148"/>
                  <a:gd name="T100" fmla="*/ 2 w 707"/>
                  <a:gd name="T101" fmla="*/ 2 h 1148"/>
                  <a:gd name="T102" fmla="*/ 2 w 707"/>
                  <a:gd name="T103" fmla="*/ 2 h 1148"/>
                  <a:gd name="T104" fmla="*/ 2 w 707"/>
                  <a:gd name="T105" fmla="*/ 3 h 1148"/>
                  <a:gd name="T106" fmla="*/ 2 w 707"/>
                  <a:gd name="T107" fmla="*/ 3 h 1148"/>
                  <a:gd name="T108" fmla="*/ 2 w 707"/>
                  <a:gd name="T109" fmla="*/ 2 h 1148"/>
                  <a:gd name="T110" fmla="*/ 2 w 707"/>
                  <a:gd name="T111" fmla="*/ 2 h 1148"/>
                  <a:gd name="T112" fmla="*/ 2 w 707"/>
                  <a:gd name="T113" fmla="*/ 2 h 1148"/>
                  <a:gd name="T114" fmla="*/ 2 w 707"/>
                  <a:gd name="T115" fmla="*/ 2 h 1148"/>
                  <a:gd name="T116" fmla="*/ 2 w 707"/>
                  <a:gd name="T117" fmla="*/ 2 h 1148"/>
                  <a:gd name="T118" fmla="*/ 2 w 707"/>
                  <a:gd name="T119" fmla="*/ 2 h 1148"/>
                  <a:gd name="T120" fmla="*/ 2 w 707"/>
                  <a:gd name="T121" fmla="*/ 2 h 114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07" h="1148">
                    <a:moveTo>
                      <a:pt x="573" y="246"/>
                    </a:moveTo>
                    <a:lnTo>
                      <a:pt x="573" y="242"/>
                    </a:lnTo>
                    <a:lnTo>
                      <a:pt x="574" y="238"/>
                    </a:lnTo>
                    <a:lnTo>
                      <a:pt x="576" y="234"/>
                    </a:lnTo>
                    <a:lnTo>
                      <a:pt x="578" y="231"/>
                    </a:lnTo>
                    <a:lnTo>
                      <a:pt x="581" y="229"/>
                    </a:lnTo>
                    <a:lnTo>
                      <a:pt x="585" y="228"/>
                    </a:lnTo>
                    <a:lnTo>
                      <a:pt x="590" y="227"/>
                    </a:lnTo>
                    <a:lnTo>
                      <a:pt x="597" y="228"/>
                    </a:lnTo>
                    <a:lnTo>
                      <a:pt x="604" y="230"/>
                    </a:lnTo>
                    <a:lnTo>
                      <a:pt x="610" y="232"/>
                    </a:lnTo>
                    <a:lnTo>
                      <a:pt x="614" y="235"/>
                    </a:lnTo>
                    <a:lnTo>
                      <a:pt x="616" y="238"/>
                    </a:lnTo>
                    <a:lnTo>
                      <a:pt x="617" y="242"/>
                    </a:lnTo>
                    <a:lnTo>
                      <a:pt x="617" y="246"/>
                    </a:lnTo>
                    <a:lnTo>
                      <a:pt x="616" y="250"/>
                    </a:lnTo>
                    <a:lnTo>
                      <a:pt x="616" y="254"/>
                    </a:lnTo>
                    <a:lnTo>
                      <a:pt x="573" y="246"/>
                    </a:lnTo>
                    <a:close/>
                    <a:moveTo>
                      <a:pt x="616" y="254"/>
                    </a:moveTo>
                    <a:lnTo>
                      <a:pt x="614" y="260"/>
                    </a:lnTo>
                    <a:lnTo>
                      <a:pt x="611" y="276"/>
                    </a:lnTo>
                    <a:lnTo>
                      <a:pt x="605" y="300"/>
                    </a:lnTo>
                    <a:lnTo>
                      <a:pt x="597" y="330"/>
                    </a:lnTo>
                    <a:lnTo>
                      <a:pt x="588" y="362"/>
                    </a:lnTo>
                    <a:lnTo>
                      <a:pt x="576" y="394"/>
                    </a:lnTo>
                    <a:lnTo>
                      <a:pt x="570" y="410"/>
                    </a:lnTo>
                    <a:lnTo>
                      <a:pt x="562" y="425"/>
                    </a:lnTo>
                    <a:lnTo>
                      <a:pt x="555" y="439"/>
                    </a:lnTo>
                    <a:lnTo>
                      <a:pt x="547" y="451"/>
                    </a:lnTo>
                    <a:lnTo>
                      <a:pt x="511" y="426"/>
                    </a:lnTo>
                    <a:lnTo>
                      <a:pt x="518" y="414"/>
                    </a:lnTo>
                    <a:lnTo>
                      <a:pt x="525" y="402"/>
                    </a:lnTo>
                    <a:lnTo>
                      <a:pt x="531" y="389"/>
                    </a:lnTo>
                    <a:lnTo>
                      <a:pt x="537" y="375"/>
                    </a:lnTo>
                    <a:lnTo>
                      <a:pt x="547" y="345"/>
                    </a:lnTo>
                    <a:lnTo>
                      <a:pt x="556" y="316"/>
                    </a:lnTo>
                    <a:lnTo>
                      <a:pt x="562" y="289"/>
                    </a:lnTo>
                    <a:lnTo>
                      <a:pt x="568" y="267"/>
                    </a:lnTo>
                    <a:lnTo>
                      <a:pt x="572" y="252"/>
                    </a:lnTo>
                    <a:lnTo>
                      <a:pt x="573" y="246"/>
                    </a:lnTo>
                    <a:lnTo>
                      <a:pt x="616" y="254"/>
                    </a:lnTo>
                    <a:close/>
                    <a:moveTo>
                      <a:pt x="547" y="451"/>
                    </a:moveTo>
                    <a:lnTo>
                      <a:pt x="553" y="442"/>
                    </a:lnTo>
                    <a:lnTo>
                      <a:pt x="547" y="451"/>
                    </a:lnTo>
                    <a:lnTo>
                      <a:pt x="530" y="438"/>
                    </a:lnTo>
                    <a:lnTo>
                      <a:pt x="547" y="451"/>
                    </a:lnTo>
                    <a:close/>
                    <a:moveTo>
                      <a:pt x="547" y="451"/>
                    </a:moveTo>
                    <a:lnTo>
                      <a:pt x="544" y="455"/>
                    </a:lnTo>
                    <a:lnTo>
                      <a:pt x="543" y="460"/>
                    </a:lnTo>
                    <a:lnTo>
                      <a:pt x="542" y="465"/>
                    </a:lnTo>
                    <a:lnTo>
                      <a:pt x="543" y="470"/>
                    </a:lnTo>
                    <a:lnTo>
                      <a:pt x="544" y="475"/>
                    </a:lnTo>
                    <a:lnTo>
                      <a:pt x="545" y="480"/>
                    </a:lnTo>
                    <a:lnTo>
                      <a:pt x="548" y="485"/>
                    </a:lnTo>
                    <a:lnTo>
                      <a:pt x="551" y="490"/>
                    </a:lnTo>
                    <a:lnTo>
                      <a:pt x="558" y="500"/>
                    </a:lnTo>
                    <a:lnTo>
                      <a:pt x="568" y="512"/>
                    </a:lnTo>
                    <a:lnTo>
                      <a:pt x="578" y="522"/>
                    </a:lnTo>
                    <a:lnTo>
                      <a:pt x="589" y="533"/>
                    </a:lnTo>
                    <a:lnTo>
                      <a:pt x="557" y="564"/>
                    </a:lnTo>
                    <a:lnTo>
                      <a:pt x="542" y="549"/>
                    </a:lnTo>
                    <a:lnTo>
                      <a:pt x="528" y="532"/>
                    </a:lnTo>
                    <a:lnTo>
                      <a:pt x="522" y="524"/>
                    </a:lnTo>
                    <a:lnTo>
                      <a:pt x="515" y="516"/>
                    </a:lnTo>
                    <a:lnTo>
                      <a:pt x="509" y="508"/>
                    </a:lnTo>
                    <a:lnTo>
                      <a:pt x="505" y="499"/>
                    </a:lnTo>
                    <a:lnTo>
                      <a:pt x="501" y="490"/>
                    </a:lnTo>
                    <a:lnTo>
                      <a:pt x="499" y="482"/>
                    </a:lnTo>
                    <a:lnTo>
                      <a:pt x="497" y="473"/>
                    </a:lnTo>
                    <a:lnTo>
                      <a:pt x="497" y="464"/>
                    </a:lnTo>
                    <a:lnTo>
                      <a:pt x="498" y="454"/>
                    </a:lnTo>
                    <a:lnTo>
                      <a:pt x="501" y="445"/>
                    </a:lnTo>
                    <a:lnTo>
                      <a:pt x="505" y="435"/>
                    </a:lnTo>
                    <a:lnTo>
                      <a:pt x="511" y="426"/>
                    </a:lnTo>
                    <a:lnTo>
                      <a:pt x="547" y="451"/>
                    </a:lnTo>
                    <a:close/>
                    <a:moveTo>
                      <a:pt x="557" y="564"/>
                    </a:moveTo>
                    <a:lnTo>
                      <a:pt x="0" y="0"/>
                    </a:lnTo>
                    <a:lnTo>
                      <a:pt x="557" y="564"/>
                    </a:lnTo>
                    <a:lnTo>
                      <a:pt x="573" y="549"/>
                    </a:lnTo>
                    <a:lnTo>
                      <a:pt x="557" y="564"/>
                    </a:lnTo>
                    <a:close/>
                    <a:moveTo>
                      <a:pt x="589" y="533"/>
                    </a:moveTo>
                    <a:lnTo>
                      <a:pt x="604" y="549"/>
                    </a:lnTo>
                    <a:lnTo>
                      <a:pt x="619" y="565"/>
                    </a:lnTo>
                    <a:lnTo>
                      <a:pt x="625" y="573"/>
                    </a:lnTo>
                    <a:lnTo>
                      <a:pt x="630" y="581"/>
                    </a:lnTo>
                    <a:lnTo>
                      <a:pt x="635" y="589"/>
                    </a:lnTo>
                    <a:lnTo>
                      <a:pt x="638" y="599"/>
                    </a:lnTo>
                    <a:lnTo>
                      <a:pt x="597" y="612"/>
                    </a:lnTo>
                    <a:lnTo>
                      <a:pt x="594" y="607"/>
                    </a:lnTo>
                    <a:lnTo>
                      <a:pt x="591" y="602"/>
                    </a:lnTo>
                    <a:lnTo>
                      <a:pt x="587" y="596"/>
                    </a:lnTo>
                    <a:lnTo>
                      <a:pt x="582" y="589"/>
                    </a:lnTo>
                    <a:lnTo>
                      <a:pt x="571" y="577"/>
                    </a:lnTo>
                    <a:lnTo>
                      <a:pt x="557" y="564"/>
                    </a:lnTo>
                    <a:lnTo>
                      <a:pt x="589" y="533"/>
                    </a:lnTo>
                    <a:close/>
                    <a:moveTo>
                      <a:pt x="638" y="599"/>
                    </a:moveTo>
                    <a:lnTo>
                      <a:pt x="641" y="609"/>
                    </a:lnTo>
                    <a:lnTo>
                      <a:pt x="643" y="620"/>
                    </a:lnTo>
                    <a:lnTo>
                      <a:pt x="644" y="632"/>
                    </a:lnTo>
                    <a:lnTo>
                      <a:pt x="644" y="647"/>
                    </a:lnTo>
                    <a:lnTo>
                      <a:pt x="643" y="676"/>
                    </a:lnTo>
                    <a:lnTo>
                      <a:pt x="640" y="708"/>
                    </a:lnTo>
                    <a:lnTo>
                      <a:pt x="597" y="703"/>
                    </a:lnTo>
                    <a:lnTo>
                      <a:pt x="600" y="675"/>
                    </a:lnTo>
                    <a:lnTo>
                      <a:pt x="601" y="650"/>
                    </a:lnTo>
                    <a:lnTo>
                      <a:pt x="601" y="639"/>
                    </a:lnTo>
                    <a:lnTo>
                      <a:pt x="600" y="629"/>
                    </a:lnTo>
                    <a:lnTo>
                      <a:pt x="599" y="620"/>
                    </a:lnTo>
                    <a:lnTo>
                      <a:pt x="597" y="612"/>
                    </a:lnTo>
                    <a:lnTo>
                      <a:pt x="638" y="599"/>
                    </a:lnTo>
                    <a:close/>
                    <a:moveTo>
                      <a:pt x="640" y="708"/>
                    </a:moveTo>
                    <a:lnTo>
                      <a:pt x="634" y="748"/>
                    </a:lnTo>
                    <a:lnTo>
                      <a:pt x="626" y="788"/>
                    </a:lnTo>
                    <a:lnTo>
                      <a:pt x="617" y="824"/>
                    </a:lnTo>
                    <a:lnTo>
                      <a:pt x="607" y="853"/>
                    </a:lnTo>
                    <a:lnTo>
                      <a:pt x="566" y="839"/>
                    </a:lnTo>
                    <a:lnTo>
                      <a:pt x="575" y="810"/>
                    </a:lnTo>
                    <a:lnTo>
                      <a:pt x="584" y="777"/>
                    </a:lnTo>
                    <a:lnTo>
                      <a:pt x="591" y="740"/>
                    </a:lnTo>
                    <a:lnTo>
                      <a:pt x="597" y="703"/>
                    </a:lnTo>
                    <a:lnTo>
                      <a:pt x="640" y="708"/>
                    </a:lnTo>
                    <a:close/>
                    <a:moveTo>
                      <a:pt x="607" y="853"/>
                    </a:moveTo>
                    <a:lnTo>
                      <a:pt x="607" y="853"/>
                    </a:lnTo>
                    <a:lnTo>
                      <a:pt x="606" y="854"/>
                    </a:lnTo>
                    <a:lnTo>
                      <a:pt x="587" y="846"/>
                    </a:lnTo>
                    <a:lnTo>
                      <a:pt x="607" y="853"/>
                    </a:lnTo>
                    <a:close/>
                    <a:moveTo>
                      <a:pt x="606" y="854"/>
                    </a:moveTo>
                    <a:lnTo>
                      <a:pt x="605" y="860"/>
                    </a:lnTo>
                    <a:lnTo>
                      <a:pt x="604" y="865"/>
                    </a:lnTo>
                    <a:lnTo>
                      <a:pt x="603" y="871"/>
                    </a:lnTo>
                    <a:lnTo>
                      <a:pt x="603" y="878"/>
                    </a:lnTo>
                    <a:lnTo>
                      <a:pt x="604" y="892"/>
                    </a:lnTo>
                    <a:lnTo>
                      <a:pt x="606" y="909"/>
                    </a:lnTo>
                    <a:lnTo>
                      <a:pt x="611" y="925"/>
                    </a:lnTo>
                    <a:lnTo>
                      <a:pt x="615" y="944"/>
                    </a:lnTo>
                    <a:lnTo>
                      <a:pt x="621" y="962"/>
                    </a:lnTo>
                    <a:lnTo>
                      <a:pt x="627" y="979"/>
                    </a:lnTo>
                    <a:lnTo>
                      <a:pt x="638" y="1013"/>
                    </a:lnTo>
                    <a:lnTo>
                      <a:pt x="649" y="1042"/>
                    </a:lnTo>
                    <a:lnTo>
                      <a:pt x="659" y="1061"/>
                    </a:lnTo>
                    <a:lnTo>
                      <a:pt x="662" y="1068"/>
                    </a:lnTo>
                    <a:lnTo>
                      <a:pt x="622" y="1087"/>
                    </a:lnTo>
                    <a:lnTo>
                      <a:pt x="618" y="1079"/>
                    </a:lnTo>
                    <a:lnTo>
                      <a:pt x="609" y="1057"/>
                    </a:lnTo>
                    <a:lnTo>
                      <a:pt x="596" y="1025"/>
                    </a:lnTo>
                    <a:lnTo>
                      <a:pt x="584" y="986"/>
                    </a:lnTo>
                    <a:lnTo>
                      <a:pt x="578" y="966"/>
                    </a:lnTo>
                    <a:lnTo>
                      <a:pt x="572" y="946"/>
                    </a:lnTo>
                    <a:lnTo>
                      <a:pt x="567" y="924"/>
                    </a:lnTo>
                    <a:lnTo>
                      <a:pt x="563" y="905"/>
                    </a:lnTo>
                    <a:lnTo>
                      <a:pt x="561" y="885"/>
                    </a:lnTo>
                    <a:lnTo>
                      <a:pt x="560" y="868"/>
                    </a:lnTo>
                    <a:lnTo>
                      <a:pt x="561" y="860"/>
                    </a:lnTo>
                    <a:lnTo>
                      <a:pt x="562" y="851"/>
                    </a:lnTo>
                    <a:lnTo>
                      <a:pt x="565" y="844"/>
                    </a:lnTo>
                    <a:lnTo>
                      <a:pt x="567" y="838"/>
                    </a:lnTo>
                    <a:lnTo>
                      <a:pt x="606" y="854"/>
                    </a:lnTo>
                    <a:close/>
                    <a:moveTo>
                      <a:pt x="663" y="1082"/>
                    </a:moveTo>
                    <a:lnTo>
                      <a:pt x="649" y="1148"/>
                    </a:lnTo>
                    <a:lnTo>
                      <a:pt x="622" y="1087"/>
                    </a:lnTo>
                    <a:lnTo>
                      <a:pt x="641" y="1078"/>
                    </a:lnTo>
                    <a:lnTo>
                      <a:pt x="663" y="1082"/>
                    </a:lnTo>
                    <a:close/>
                    <a:moveTo>
                      <a:pt x="620" y="1073"/>
                    </a:moveTo>
                    <a:lnTo>
                      <a:pt x="663" y="866"/>
                    </a:lnTo>
                    <a:lnTo>
                      <a:pt x="706" y="874"/>
                    </a:lnTo>
                    <a:lnTo>
                      <a:pt x="663" y="1082"/>
                    </a:lnTo>
                    <a:lnTo>
                      <a:pt x="620" y="1073"/>
                    </a:lnTo>
                    <a:close/>
                    <a:moveTo>
                      <a:pt x="663" y="866"/>
                    </a:moveTo>
                    <a:lnTo>
                      <a:pt x="664" y="862"/>
                    </a:lnTo>
                    <a:lnTo>
                      <a:pt x="665" y="858"/>
                    </a:lnTo>
                    <a:lnTo>
                      <a:pt x="667" y="854"/>
                    </a:lnTo>
                    <a:lnTo>
                      <a:pt x="669" y="851"/>
                    </a:lnTo>
                    <a:lnTo>
                      <a:pt x="672" y="849"/>
                    </a:lnTo>
                    <a:lnTo>
                      <a:pt x="676" y="848"/>
                    </a:lnTo>
                    <a:lnTo>
                      <a:pt x="681" y="847"/>
                    </a:lnTo>
                    <a:lnTo>
                      <a:pt x="688" y="848"/>
                    </a:lnTo>
                    <a:lnTo>
                      <a:pt x="696" y="850"/>
                    </a:lnTo>
                    <a:lnTo>
                      <a:pt x="701" y="852"/>
                    </a:lnTo>
                    <a:lnTo>
                      <a:pt x="704" y="856"/>
                    </a:lnTo>
                    <a:lnTo>
                      <a:pt x="706" y="859"/>
                    </a:lnTo>
                    <a:lnTo>
                      <a:pt x="707" y="863"/>
                    </a:lnTo>
                    <a:lnTo>
                      <a:pt x="707" y="867"/>
                    </a:lnTo>
                    <a:lnTo>
                      <a:pt x="707" y="870"/>
                    </a:lnTo>
                    <a:lnTo>
                      <a:pt x="706" y="874"/>
                    </a:lnTo>
                    <a:lnTo>
                      <a:pt x="663" y="866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40" name="Freeform 535">
                <a:extLst>
                  <a:ext uri="{FF2B5EF4-FFF2-40B4-BE49-F238E27FC236}">
                    <a16:creationId xmlns:a16="http://schemas.microsoft.com/office/drawing/2014/main" id="{0326E065-693C-46CB-BA39-A619E133496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54" y="1479"/>
                <a:ext cx="11" cy="39"/>
              </a:xfrm>
              <a:custGeom>
                <a:avLst/>
                <a:gdLst>
                  <a:gd name="T0" fmla="*/ 0 w 208"/>
                  <a:gd name="T1" fmla="*/ 0 h 748"/>
                  <a:gd name="T2" fmla="*/ 0 w 208"/>
                  <a:gd name="T3" fmla="*/ 0 h 748"/>
                  <a:gd name="T4" fmla="*/ 0 w 208"/>
                  <a:gd name="T5" fmla="*/ 0 h 748"/>
                  <a:gd name="T6" fmla="*/ 0 w 208"/>
                  <a:gd name="T7" fmla="*/ 0 h 748"/>
                  <a:gd name="T8" fmla="*/ 0 w 208"/>
                  <a:gd name="T9" fmla="*/ 0 h 748"/>
                  <a:gd name="T10" fmla="*/ 0 w 208"/>
                  <a:gd name="T11" fmla="*/ 0 h 748"/>
                  <a:gd name="T12" fmla="*/ 0 w 208"/>
                  <a:gd name="T13" fmla="*/ 1 h 748"/>
                  <a:gd name="T14" fmla="*/ 0 w 208"/>
                  <a:gd name="T15" fmla="*/ 0 h 748"/>
                  <a:gd name="T16" fmla="*/ 0 w 208"/>
                  <a:gd name="T17" fmla="*/ 1 h 748"/>
                  <a:gd name="T18" fmla="*/ 0 w 208"/>
                  <a:gd name="T19" fmla="*/ 1 h 748"/>
                  <a:gd name="T20" fmla="*/ 0 w 208"/>
                  <a:gd name="T21" fmla="*/ 1 h 748"/>
                  <a:gd name="T22" fmla="*/ 0 w 208"/>
                  <a:gd name="T23" fmla="*/ 1 h 748"/>
                  <a:gd name="T24" fmla="*/ 0 w 208"/>
                  <a:gd name="T25" fmla="*/ 1 h 748"/>
                  <a:gd name="T26" fmla="*/ 0 w 208"/>
                  <a:gd name="T27" fmla="*/ 1 h 748"/>
                  <a:gd name="T28" fmla="*/ 0 w 208"/>
                  <a:gd name="T29" fmla="*/ 1 h 748"/>
                  <a:gd name="T30" fmla="*/ 0 w 208"/>
                  <a:gd name="T31" fmla="*/ 1 h 748"/>
                  <a:gd name="T32" fmla="*/ 0 w 208"/>
                  <a:gd name="T33" fmla="*/ 1 h 748"/>
                  <a:gd name="T34" fmla="*/ 0 w 208"/>
                  <a:gd name="T35" fmla="*/ 1 h 748"/>
                  <a:gd name="T36" fmla="*/ 0 w 208"/>
                  <a:gd name="T37" fmla="*/ 1 h 748"/>
                  <a:gd name="T38" fmla="*/ 1 w 208"/>
                  <a:gd name="T39" fmla="*/ 1 h 748"/>
                  <a:gd name="T40" fmla="*/ 0 w 208"/>
                  <a:gd name="T41" fmla="*/ 1 h 748"/>
                  <a:gd name="T42" fmla="*/ 0 w 208"/>
                  <a:gd name="T43" fmla="*/ 1 h 748"/>
                  <a:gd name="T44" fmla="*/ 0 w 208"/>
                  <a:gd name="T45" fmla="*/ 1 h 748"/>
                  <a:gd name="T46" fmla="*/ 0 w 208"/>
                  <a:gd name="T47" fmla="*/ 1 h 748"/>
                  <a:gd name="T48" fmla="*/ 0 w 208"/>
                  <a:gd name="T49" fmla="*/ 1 h 748"/>
                  <a:gd name="T50" fmla="*/ 1 w 208"/>
                  <a:gd name="T51" fmla="*/ 1 h 748"/>
                  <a:gd name="T52" fmla="*/ 1 w 208"/>
                  <a:gd name="T53" fmla="*/ 1 h 748"/>
                  <a:gd name="T54" fmla="*/ 1 w 208"/>
                  <a:gd name="T55" fmla="*/ 2 h 748"/>
                  <a:gd name="T56" fmla="*/ 0 w 208"/>
                  <a:gd name="T57" fmla="*/ 2 h 748"/>
                  <a:gd name="T58" fmla="*/ 0 w 208"/>
                  <a:gd name="T59" fmla="*/ 2 h 748"/>
                  <a:gd name="T60" fmla="*/ 0 w 208"/>
                  <a:gd name="T61" fmla="*/ 2 h 748"/>
                  <a:gd name="T62" fmla="*/ 0 w 208"/>
                  <a:gd name="T63" fmla="*/ 2 h 748"/>
                  <a:gd name="T64" fmla="*/ 0 w 208"/>
                  <a:gd name="T65" fmla="*/ 2 h 748"/>
                  <a:gd name="T66" fmla="*/ 0 w 208"/>
                  <a:gd name="T67" fmla="*/ 2 h 748"/>
                  <a:gd name="T68" fmla="*/ 0 w 208"/>
                  <a:gd name="T69" fmla="*/ 2 h 748"/>
                  <a:gd name="T70" fmla="*/ 0 w 208"/>
                  <a:gd name="T71" fmla="*/ 2 h 748"/>
                  <a:gd name="T72" fmla="*/ 0 w 208"/>
                  <a:gd name="T73" fmla="*/ 2 h 748"/>
                  <a:gd name="T74" fmla="*/ 0 w 208"/>
                  <a:gd name="T75" fmla="*/ 2 h 748"/>
                  <a:gd name="T76" fmla="*/ 0 w 208"/>
                  <a:gd name="T77" fmla="*/ 1 h 748"/>
                  <a:gd name="T78" fmla="*/ 0 w 208"/>
                  <a:gd name="T79" fmla="*/ 2 h 748"/>
                  <a:gd name="T80" fmla="*/ 0 w 208"/>
                  <a:gd name="T81" fmla="*/ 2 h 748"/>
                  <a:gd name="T82" fmla="*/ 0 w 208"/>
                  <a:gd name="T83" fmla="*/ 2 h 748"/>
                  <a:gd name="T84" fmla="*/ 0 w 208"/>
                  <a:gd name="T85" fmla="*/ 2 h 748"/>
                  <a:gd name="T86" fmla="*/ 0 w 208"/>
                  <a:gd name="T87" fmla="*/ 1 h 748"/>
                  <a:gd name="T88" fmla="*/ 0 w 208"/>
                  <a:gd name="T89" fmla="*/ 1 h 748"/>
                  <a:gd name="T90" fmla="*/ 0 w 208"/>
                  <a:gd name="T91" fmla="*/ 2 h 748"/>
                  <a:gd name="T92" fmla="*/ 0 w 208"/>
                  <a:gd name="T93" fmla="*/ 2 h 748"/>
                  <a:gd name="T94" fmla="*/ 0 w 208"/>
                  <a:gd name="T95" fmla="*/ 2 h 748"/>
                  <a:gd name="T96" fmla="*/ 0 w 208"/>
                  <a:gd name="T97" fmla="*/ 1 h 748"/>
                  <a:gd name="T98" fmla="*/ 0 w 208"/>
                  <a:gd name="T99" fmla="*/ 1 h 748"/>
                  <a:gd name="T100" fmla="*/ 0 w 208"/>
                  <a:gd name="T101" fmla="*/ 1 h 748"/>
                  <a:gd name="T102" fmla="*/ 0 w 208"/>
                  <a:gd name="T103" fmla="*/ 1 h 748"/>
                  <a:gd name="T104" fmla="*/ 0 w 208"/>
                  <a:gd name="T105" fmla="*/ 1 h 748"/>
                  <a:gd name="T106" fmla="*/ 0 w 208"/>
                  <a:gd name="T107" fmla="*/ 1 h 74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08" h="748">
                    <a:moveTo>
                      <a:pt x="32" y="31"/>
                    </a:moveTo>
                    <a:lnTo>
                      <a:pt x="31" y="28"/>
                    </a:lnTo>
                    <a:lnTo>
                      <a:pt x="30" y="24"/>
                    </a:lnTo>
                    <a:lnTo>
                      <a:pt x="29" y="20"/>
                    </a:lnTo>
                    <a:lnTo>
                      <a:pt x="29" y="16"/>
                    </a:lnTo>
                    <a:lnTo>
                      <a:pt x="31" y="12"/>
                    </a:lnTo>
                    <a:lnTo>
                      <a:pt x="33" y="9"/>
                    </a:lnTo>
                    <a:lnTo>
                      <a:pt x="38" y="6"/>
                    </a:lnTo>
                    <a:lnTo>
                      <a:pt x="45" y="3"/>
                    </a:lnTo>
                    <a:lnTo>
                      <a:pt x="52" y="1"/>
                    </a:lnTo>
                    <a:lnTo>
                      <a:pt x="57" y="0"/>
                    </a:lnTo>
                    <a:lnTo>
                      <a:pt x="62" y="1"/>
                    </a:lnTo>
                    <a:lnTo>
                      <a:pt x="65" y="2"/>
                    </a:lnTo>
                    <a:lnTo>
                      <a:pt x="68" y="5"/>
                    </a:lnTo>
                    <a:lnTo>
                      <a:pt x="70" y="8"/>
                    </a:lnTo>
                    <a:lnTo>
                      <a:pt x="71" y="11"/>
                    </a:lnTo>
                    <a:lnTo>
                      <a:pt x="73" y="15"/>
                    </a:lnTo>
                    <a:lnTo>
                      <a:pt x="32" y="31"/>
                    </a:lnTo>
                    <a:close/>
                    <a:moveTo>
                      <a:pt x="73" y="15"/>
                    </a:moveTo>
                    <a:lnTo>
                      <a:pt x="138" y="180"/>
                    </a:lnTo>
                    <a:lnTo>
                      <a:pt x="97" y="196"/>
                    </a:lnTo>
                    <a:lnTo>
                      <a:pt x="32" y="31"/>
                    </a:lnTo>
                    <a:lnTo>
                      <a:pt x="73" y="15"/>
                    </a:lnTo>
                    <a:close/>
                    <a:moveTo>
                      <a:pt x="138" y="180"/>
                    </a:moveTo>
                    <a:lnTo>
                      <a:pt x="141" y="188"/>
                    </a:lnTo>
                    <a:lnTo>
                      <a:pt x="138" y="197"/>
                    </a:lnTo>
                    <a:lnTo>
                      <a:pt x="117" y="188"/>
                    </a:lnTo>
                    <a:lnTo>
                      <a:pt x="138" y="180"/>
                    </a:lnTo>
                    <a:close/>
                    <a:moveTo>
                      <a:pt x="138" y="197"/>
                    </a:moveTo>
                    <a:lnTo>
                      <a:pt x="135" y="203"/>
                    </a:lnTo>
                    <a:lnTo>
                      <a:pt x="129" y="218"/>
                    </a:lnTo>
                    <a:lnTo>
                      <a:pt x="119" y="241"/>
                    </a:lnTo>
                    <a:lnTo>
                      <a:pt x="110" y="268"/>
                    </a:lnTo>
                    <a:lnTo>
                      <a:pt x="100" y="297"/>
                    </a:lnTo>
                    <a:lnTo>
                      <a:pt x="91" y="323"/>
                    </a:lnTo>
                    <a:lnTo>
                      <a:pt x="87" y="336"/>
                    </a:lnTo>
                    <a:lnTo>
                      <a:pt x="84" y="346"/>
                    </a:lnTo>
                    <a:lnTo>
                      <a:pt x="82" y="355"/>
                    </a:lnTo>
                    <a:lnTo>
                      <a:pt x="81" y="362"/>
                    </a:lnTo>
                    <a:lnTo>
                      <a:pt x="38" y="362"/>
                    </a:lnTo>
                    <a:lnTo>
                      <a:pt x="38" y="354"/>
                    </a:lnTo>
                    <a:lnTo>
                      <a:pt x="40" y="344"/>
                    </a:lnTo>
                    <a:lnTo>
                      <a:pt x="44" y="332"/>
                    </a:lnTo>
                    <a:lnTo>
                      <a:pt x="48" y="318"/>
                    </a:lnTo>
                    <a:lnTo>
                      <a:pt x="57" y="288"/>
                    </a:lnTo>
                    <a:lnTo>
                      <a:pt x="67" y="257"/>
                    </a:lnTo>
                    <a:lnTo>
                      <a:pt x="78" y="227"/>
                    </a:lnTo>
                    <a:lnTo>
                      <a:pt x="88" y="203"/>
                    </a:lnTo>
                    <a:lnTo>
                      <a:pt x="95" y="186"/>
                    </a:lnTo>
                    <a:lnTo>
                      <a:pt x="97" y="179"/>
                    </a:lnTo>
                    <a:lnTo>
                      <a:pt x="138" y="197"/>
                    </a:lnTo>
                    <a:close/>
                    <a:moveTo>
                      <a:pt x="81" y="362"/>
                    </a:moveTo>
                    <a:lnTo>
                      <a:pt x="83" y="367"/>
                    </a:lnTo>
                    <a:lnTo>
                      <a:pt x="87" y="375"/>
                    </a:lnTo>
                    <a:lnTo>
                      <a:pt x="93" y="384"/>
                    </a:lnTo>
                    <a:lnTo>
                      <a:pt x="100" y="394"/>
                    </a:lnTo>
                    <a:lnTo>
                      <a:pt x="119" y="418"/>
                    </a:lnTo>
                    <a:lnTo>
                      <a:pt x="141" y="442"/>
                    </a:lnTo>
                    <a:lnTo>
                      <a:pt x="181" y="485"/>
                    </a:lnTo>
                    <a:lnTo>
                      <a:pt x="199" y="504"/>
                    </a:lnTo>
                    <a:lnTo>
                      <a:pt x="168" y="535"/>
                    </a:lnTo>
                    <a:lnTo>
                      <a:pt x="163" y="529"/>
                    </a:lnTo>
                    <a:lnTo>
                      <a:pt x="148" y="514"/>
                    </a:lnTo>
                    <a:lnTo>
                      <a:pt x="127" y="491"/>
                    </a:lnTo>
                    <a:lnTo>
                      <a:pt x="103" y="465"/>
                    </a:lnTo>
                    <a:lnTo>
                      <a:pt x="91" y="450"/>
                    </a:lnTo>
                    <a:lnTo>
                      <a:pt x="79" y="435"/>
                    </a:lnTo>
                    <a:lnTo>
                      <a:pt x="68" y="421"/>
                    </a:lnTo>
                    <a:lnTo>
                      <a:pt x="58" y="407"/>
                    </a:lnTo>
                    <a:lnTo>
                      <a:pt x="50" y="394"/>
                    </a:lnTo>
                    <a:lnTo>
                      <a:pt x="44" y="382"/>
                    </a:lnTo>
                    <a:lnTo>
                      <a:pt x="42" y="376"/>
                    </a:lnTo>
                    <a:lnTo>
                      <a:pt x="39" y="371"/>
                    </a:lnTo>
                    <a:lnTo>
                      <a:pt x="38" y="366"/>
                    </a:lnTo>
                    <a:lnTo>
                      <a:pt x="38" y="362"/>
                    </a:lnTo>
                    <a:lnTo>
                      <a:pt x="81" y="362"/>
                    </a:lnTo>
                    <a:close/>
                    <a:moveTo>
                      <a:pt x="199" y="504"/>
                    </a:moveTo>
                    <a:lnTo>
                      <a:pt x="208" y="513"/>
                    </a:lnTo>
                    <a:lnTo>
                      <a:pt x="205" y="525"/>
                    </a:lnTo>
                    <a:lnTo>
                      <a:pt x="184" y="520"/>
                    </a:lnTo>
                    <a:lnTo>
                      <a:pt x="199" y="504"/>
                    </a:lnTo>
                    <a:close/>
                    <a:moveTo>
                      <a:pt x="205" y="525"/>
                    </a:moveTo>
                    <a:lnTo>
                      <a:pt x="201" y="538"/>
                    </a:lnTo>
                    <a:lnTo>
                      <a:pt x="190" y="573"/>
                    </a:lnTo>
                    <a:lnTo>
                      <a:pt x="183" y="595"/>
                    </a:lnTo>
                    <a:lnTo>
                      <a:pt x="174" y="619"/>
                    </a:lnTo>
                    <a:lnTo>
                      <a:pt x="163" y="644"/>
                    </a:lnTo>
                    <a:lnTo>
                      <a:pt x="152" y="668"/>
                    </a:lnTo>
                    <a:lnTo>
                      <a:pt x="141" y="691"/>
                    </a:lnTo>
                    <a:lnTo>
                      <a:pt x="129" y="711"/>
                    </a:lnTo>
                    <a:lnTo>
                      <a:pt x="121" y="720"/>
                    </a:lnTo>
                    <a:lnTo>
                      <a:pt x="115" y="729"/>
                    </a:lnTo>
                    <a:lnTo>
                      <a:pt x="108" y="736"/>
                    </a:lnTo>
                    <a:lnTo>
                      <a:pt x="102" y="741"/>
                    </a:lnTo>
                    <a:lnTo>
                      <a:pt x="95" y="745"/>
                    </a:lnTo>
                    <a:lnTo>
                      <a:pt x="89" y="747"/>
                    </a:lnTo>
                    <a:lnTo>
                      <a:pt x="81" y="748"/>
                    </a:lnTo>
                    <a:lnTo>
                      <a:pt x="74" y="747"/>
                    </a:lnTo>
                    <a:lnTo>
                      <a:pt x="68" y="744"/>
                    </a:lnTo>
                    <a:lnTo>
                      <a:pt x="61" y="739"/>
                    </a:lnTo>
                    <a:lnTo>
                      <a:pt x="55" y="731"/>
                    </a:lnTo>
                    <a:lnTo>
                      <a:pt x="49" y="722"/>
                    </a:lnTo>
                    <a:lnTo>
                      <a:pt x="87" y="699"/>
                    </a:lnTo>
                    <a:lnTo>
                      <a:pt x="88" y="701"/>
                    </a:lnTo>
                    <a:lnTo>
                      <a:pt x="90" y="702"/>
                    </a:lnTo>
                    <a:lnTo>
                      <a:pt x="92" y="701"/>
                    </a:lnTo>
                    <a:lnTo>
                      <a:pt x="94" y="700"/>
                    </a:lnTo>
                    <a:lnTo>
                      <a:pt x="100" y="693"/>
                    </a:lnTo>
                    <a:lnTo>
                      <a:pt x="105" y="683"/>
                    </a:lnTo>
                    <a:lnTo>
                      <a:pt x="111" y="669"/>
                    </a:lnTo>
                    <a:lnTo>
                      <a:pt x="118" y="654"/>
                    </a:lnTo>
                    <a:lnTo>
                      <a:pt x="124" y="636"/>
                    </a:lnTo>
                    <a:lnTo>
                      <a:pt x="131" y="617"/>
                    </a:lnTo>
                    <a:lnTo>
                      <a:pt x="143" y="580"/>
                    </a:lnTo>
                    <a:lnTo>
                      <a:pt x="153" y="547"/>
                    </a:lnTo>
                    <a:lnTo>
                      <a:pt x="160" y="523"/>
                    </a:lnTo>
                    <a:lnTo>
                      <a:pt x="163" y="514"/>
                    </a:lnTo>
                    <a:lnTo>
                      <a:pt x="205" y="525"/>
                    </a:lnTo>
                    <a:close/>
                    <a:moveTo>
                      <a:pt x="49" y="722"/>
                    </a:moveTo>
                    <a:lnTo>
                      <a:pt x="48" y="720"/>
                    </a:lnTo>
                    <a:lnTo>
                      <a:pt x="67" y="710"/>
                    </a:lnTo>
                    <a:lnTo>
                      <a:pt x="49" y="722"/>
                    </a:lnTo>
                    <a:close/>
                    <a:moveTo>
                      <a:pt x="48" y="720"/>
                    </a:moveTo>
                    <a:lnTo>
                      <a:pt x="40" y="704"/>
                    </a:lnTo>
                    <a:lnTo>
                      <a:pt x="34" y="689"/>
                    </a:lnTo>
                    <a:lnTo>
                      <a:pt x="28" y="671"/>
                    </a:lnTo>
                    <a:lnTo>
                      <a:pt x="23" y="655"/>
                    </a:lnTo>
                    <a:lnTo>
                      <a:pt x="15" y="621"/>
                    </a:lnTo>
                    <a:lnTo>
                      <a:pt x="9" y="591"/>
                    </a:lnTo>
                    <a:lnTo>
                      <a:pt x="5" y="563"/>
                    </a:lnTo>
                    <a:lnTo>
                      <a:pt x="2" y="540"/>
                    </a:lnTo>
                    <a:lnTo>
                      <a:pt x="1" y="526"/>
                    </a:lnTo>
                    <a:lnTo>
                      <a:pt x="0" y="521"/>
                    </a:lnTo>
                    <a:lnTo>
                      <a:pt x="44" y="518"/>
                    </a:lnTo>
                    <a:lnTo>
                      <a:pt x="45" y="523"/>
                    </a:lnTo>
                    <a:lnTo>
                      <a:pt x="46" y="536"/>
                    </a:lnTo>
                    <a:lnTo>
                      <a:pt x="48" y="557"/>
                    </a:lnTo>
                    <a:lnTo>
                      <a:pt x="52" y="582"/>
                    </a:lnTo>
                    <a:lnTo>
                      <a:pt x="57" y="611"/>
                    </a:lnTo>
                    <a:lnTo>
                      <a:pt x="65" y="642"/>
                    </a:lnTo>
                    <a:lnTo>
                      <a:pt x="69" y="657"/>
                    </a:lnTo>
                    <a:lnTo>
                      <a:pt x="74" y="672"/>
                    </a:lnTo>
                    <a:lnTo>
                      <a:pt x="80" y="687"/>
                    </a:lnTo>
                    <a:lnTo>
                      <a:pt x="87" y="700"/>
                    </a:lnTo>
                    <a:lnTo>
                      <a:pt x="48" y="720"/>
                    </a:lnTo>
                    <a:close/>
                    <a:moveTo>
                      <a:pt x="0" y="521"/>
                    </a:moveTo>
                    <a:lnTo>
                      <a:pt x="0" y="517"/>
                    </a:lnTo>
                    <a:lnTo>
                      <a:pt x="0" y="513"/>
                    </a:lnTo>
                    <a:lnTo>
                      <a:pt x="1" y="509"/>
                    </a:lnTo>
                    <a:lnTo>
                      <a:pt x="2" y="506"/>
                    </a:lnTo>
                    <a:lnTo>
                      <a:pt x="5" y="503"/>
                    </a:lnTo>
                    <a:lnTo>
                      <a:pt x="8" y="500"/>
                    </a:lnTo>
                    <a:lnTo>
                      <a:pt x="13" y="498"/>
                    </a:lnTo>
                    <a:lnTo>
                      <a:pt x="21" y="497"/>
                    </a:lnTo>
                    <a:lnTo>
                      <a:pt x="28" y="497"/>
                    </a:lnTo>
                    <a:lnTo>
                      <a:pt x="33" y="498"/>
                    </a:lnTo>
                    <a:lnTo>
                      <a:pt x="37" y="500"/>
                    </a:lnTo>
                    <a:lnTo>
                      <a:pt x="40" y="504"/>
                    </a:lnTo>
                    <a:lnTo>
                      <a:pt x="42" y="507"/>
                    </a:lnTo>
                    <a:lnTo>
                      <a:pt x="43" y="511"/>
                    </a:lnTo>
                    <a:lnTo>
                      <a:pt x="44" y="514"/>
                    </a:lnTo>
                    <a:lnTo>
                      <a:pt x="44" y="518"/>
                    </a:lnTo>
                    <a:lnTo>
                      <a:pt x="0" y="521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41" name="Freeform 536">
                <a:extLst>
                  <a:ext uri="{FF2B5EF4-FFF2-40B4-BE49-F238E27FC236}">
                    <a16:creationId xmlns:a16="http://schemas.microsoft.com/office/drawing/2014/main" id="{956CDC8D-CA51-4AB0-BB2A-EA689C3A76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5" y="1486"/>
                <a:ext cx="13" cy="28"/>
              </a:xfrm>
              <a:custGeom>
                <a:avLst/>
                <a:gdLst>
                  <a:gd name="T0" fmla="*/ 0 w 254"/>
                  <a:gd name="T1" fmla="*/ 0 h 541"/>
                  <a:gd name="T2" fmla="*/ 0 w 254"/>
                  <a:gd name="T3" fmla="*/ 0 h 541"/>
                  <a:gd name="T4" fmla="*/ 0 w 254"/>
                  <a:gd name="T5" fmla="*/ 0 h 541"/>
                  <a:gd name="T6" fmla="*/ 0 w 254"/>
                  <a:gd name="T7" fmla="*/ 0 h 541"/>
                  <a:gd name="T8" fmla="*/ 0 w 254"/>
                  <a:gd name="T9" fmla="*/ 0 h 541"/>
                  <a:gd name="T10" fmla="*/ 0 w 254"/>
                  <a:gd name="T11" fmla="*/ 0 h 541"/>
                  <a:gd name="T12" fmla="*/ 0 w 254"/>
                  <a:gd name="T13" fmla="*/ 0 h 541"/>
                  <a:gd name="T14" fmla="*/ 0 w 254"/>
                  <a:gd name="T15" fmla="*/ 0 h 541"/>
                  <a:gd name="T16" fmla="*/ 0 w 254"/>
                  <a:gd name="T17" fmla="*/ 0 h 541"/>
                  <a:gd name="T18" fmla="*/ 0 w 254"/>
                  <a:gd name="T19" fmla="*/ 0 h 541"/>
                  <a:gd name="T20" fmla="*/ 0 w 254"/>
                  <a:gd name="T21" fmla="*/ 0 h 541"/>
                  <a:gd name="T22" fmla="*/ 0 w 254"/>
                  <a:gd name="T23" fmla="*/ 0 h 541"/>
                  <a:gd name="T24" fmla="*/ 0 w 254"/>
                  <a:gd name="T25" fmla="*/ 0 h 541"/>
                  <a:gd name="T26" fmla="*/ 1 w 254"/>
                  <a:gd name="T27" fmla="*/ 0 h 541"/>
                  <a:gd name="T28" fmla="*/ 1 w 254"/>
                  <a:gd name="T29" fmla="*/ 0 h 541"/>
                  <a:gd name="T30" fmla="*/ 1 w 254"/>
                  <a:gd name="T31" fmla="*/ 1 h 541"/>
                  <a:gd name="T32" fmla="*/ 1 w 254"/>
                  <a:gd name="T33" fmla="*/ 1 h 541"/>
                  <a:gd name="T34" fmla="*/ 1 w 254"/>
                  <a:gd name="T35" fmla="*/ 1 h 541"/>
                  <a:gd name="T36" fmla="*/ 0 w 254"/>
                  <a:gd name="T37" fmla="*/ 1 h 541"/>
                  <a:gd name="T38" fmla="*/ 0 w 254"/>
                  <a:gd name="T39" fmla="*/ 0 h 541"/>
                  <a:gd name="T40" fmla="*/ 0 w 254"/>
                  <a:gd name="T41" fmla="*/ 0 h 541"/>
                  <a:gd name="T42" fmla="*/ 0 w 254"/>
                  <a:gd name="T43" fmla="*/ 0 h 541"/>
                  <a:gd name="T44" fmla="*/ 0 w 254"/>
                  <a:gd name="T45" fmla="*/ 0 h 541"/>
                  <a:gd name="T46" fmla="*/ 0 w 254"/>
                  <a:gd name="T47" fmla="*/ 0 h 541"/>
                  <a:gd name="T48" fmla="*/ 0 w 254"/>
                  <a:gd name="T49" fmla="*/ 0 h 541"/>
                  <a:gd name="T50" fmla="*/ 0 w 254"/>
                  <a:gd name="T51" fmla="*/ 0 h 541"/>
                  <a:gd name="T52" fmla="*/ 1 w 254"/>
                  <a:gd name="T53" fmla="*/ 1 h 541"/>
                  <a:gd name="T54" fmla="*/ 1 w 254"/>
                  <a:gd name="T55" fmla="*/ 1 h 541"/>
                  <a:gd name="T56" fmla="*/ 1 w 254"/>
                  <a:gd name="T57" fmla="*/ 1 h 541"/>
                  <a:gd name="T58" fmla="*/ 0 w 254"/>
                  <a:gd name="T59" fmla="*/ 1 h 541"/>
                  <a:gd name="T60" fmla="*/ 1 w 254"/>
                  <a:gd name="T61" fmla="*/ 1 h 541"/>
                  <a:gd name="T62" fmla="*/ 0 w 254"/>
                  <a:gd name="T63" fmla="*/ 1 h 541"/>
                  <a:gd name="T64" fmla="*/ 0 w 254"/>
                  <a:gd name="T65" fmla="*/ 1 h 541"/>
                  <a:gd name="T66" fmla="*/ 0 w 254"/>
                  <a:gd name="T67" fmla="*/ 1 h 541"/>
                  <a:gd name="T68" fmla="*/ 0 w 254"/>
                  <a:gd name="T69" fmla="*/ 1 h 541"/>
                  <a:gd name="T70" fmla="*/ 0 w 254"/>
                  <a:gd name="T71" fmla="*/ 1 h 541"/>
                  <a:gd name="T72" fmla="*/ 0 w 254"/>
                  <a:gd name="T73" fmla="*/ 1 h 541"/>
                  <a:gd name="T74" fmla="*/ 0 w 254"/>
                  <a:gd name="T75" fmla="*/ 1 h 541"/>
                  <a:gd name="T76" fmla="*/ 0 w 254"/>
                  <a:gd name="T77" fmla="*/ 1 h 541"/>
                  <a:gd name="T78" fmla="*/ 0 w 254"/>
                  <a:gd name="T79" fmla="*/ 1 h 541"/>
                  <a:gd name="T80" fmla="*/ 0 w 254"/>
                  <a:gd name="T81" fmla="*/ 1 h 541"/>
                  <a:gd name="T82" fmla="*/ 0 w 254"/>
                  <a:gd name="T83" fmla="*/ 1 h 541"/>
                  <a:gd name="T84" fmla="*/ 0 w 254"/>
                  <a:gd name="T85" fmla="*/ 1 h 541"/>
                  <a:gd name="T86" fmla="*/ 0 w 254"/>
                  <a:gd name="T87" fmla="*/ 1 h 541"/>
                  <a:gd name="T88" fmla="*/ 0 w 254"/>
                  <a:gd name="T89" fmla="*/ 1 h 54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54" h="541">
                    <a:moveTo>
                      <a:pt x="134" y="16"/>
                    </a:moveTo>
                    <a:lnTo>
                      <a:pt x="135" y="13"/>
                    </a:lnTo>
                    <a:lnTo>
                      <a:pt x="136" y="9"/>
                    </a:lnTo>
                    <a:lnTo>
                      <a:pt x="138" y="6"/>
                    </a:lnTo>
                    <a:lnTo>
                      <a:pt x="140" y="3"/>
                    </a:lnTo>
                    <a:lnTo>
                      <a:pt x="144" y="1"/>
                    </a:lnTo>
                    <a:lnTo>
                      <a:pt x="149" y="0"/>
                    </a:lnTo>
                    <a:lnTo>
                      <a:pt x="154" y="0"/>
                    </a:lnTo>
                    <a:lnTo>
                      <a:pt x="161" y="1"/>
                    </a:lnTo>
                    <a:lnTo>
                      <a:pt x="168" y="3"/>
                    </a:lnTo>
                    <a:lnTo>
                      <a:pt x="172" y="6"/>
                    </a:lnTo>
                    <a:lnTo>
                      <a:pt x="176" y="9"/>
                    </a:lnTo>
                    <a:lnTo>
                      <a:pt x="177" y="12"/>
                    </a:lnTo>
                    <a:lnTo>
                      <a:pt x="178" y="16"/>
                    </a:lnTo>
                    <a:lnTo>
                      <a:pt x="178" y="21"/>
                    </a:lnTo>
                    <a:lnTo>
                      <a:pt x="177" y="24"/>
                    </a:lnTo>
                    <a:lnTo>
                      <a:pt x="176" y="28"/>
                    </a:lnTo>
                    <a:lnTo>
                      <a:pt x="134" y="16"/>
                    </a:lnTo>
                    <a:close/>
                    <a:moveTo>
                      <a:pt x="176" y="28"/>
                    </a:moveTo>
                    <a:lnTo>
                      <a:pt x="175" y="36"/>
                    </a:lnTo>
                    <a:lnTo>
                      <a:pt x="174" y="43"/>
                    </a:lnTo>
                    <a:lnTo>
                      <a:pt x="173" y="51"/>
                    </a:lnTo>
                    <a:lnTo>
                      <a:pt x="173" y="58"/>
                    </a:lnTo>
                    <a:lnTo>
                      <a:pt x="175" y="75"/>
                    </a:lnTo>
                    <a:lnTo>
                      <a:pt x="178" y="90"/>
                    </a:lnTo>
                    <a:lnTo>
                      <a:pt x="183" y="107"/>
                    </a:lnTo>
                    <a:lnTo>
                      <a:pt x="190" y="122"/>
                    </a:lnTo>
                    <a:lnTo>
                      <a:pt x="196" y="136"/>
                    </a:lnTo>
                    <a:lnTo>
                      <a:pt x="203" y="151"/>
                    </a:lnTo>
                    <a:lnTo>
                      <a:pt x="218" y="176"/>
                    </a:lnTo>
                    <a:lnTo>
                      <a:pt x="232" y="196"/>
                    </a:lnTo>
                    <a:lnTo>
                      <a:pt x="242" y="209"/>
                    </a:lnTo>
                    <a:lnTo>
                      <a:pt x="246" y="214"/>
                    </a:lnTo>
                    <a:lnTo>
                      <a:pt x="212" y="242"/>
                    </a:lnTo>
                    <a:lnTo>
                      <a:pt x="208" y="236"/>
                    </a:lnTo>
                    <a:lnTo>
                      <a:pt x="197" y="221"/>
                    </a:lnTo>
                    <a:lnTo>
                      <a:pt x="189" y="210"/>
                    </a:lnTo>
                    <a:lnTo>
                      <a:pt x="180" y="198"/>
                    </a:lnTo>
                    <a:lnTo>
                      <a:pt x="172" y="183"/>
                    </a:lnTo>
                    <a:lnTo>
                      <a:pt x="163" y="167"/>
                    </a:lnTo>
                    <a:lnTo>
                      <a:pt x="155" y="151"/>
                    </a:lnTo>
                    <a:lnTo>
                      <a:pt x="147" y="133"/>
                    </a:lnTo>
                    <a:lnTo>
                      <a:pt x="140" y="114"/>
                    </a:lnTo>
                    <a:lnTo>
                      <a:pt x="135" y="95"/>
                    </a:lnTo>
                    <a:lnTo>
                      <a:pt x="133" y="85"/>
                    </a:lnTo>
                    <a:lnTo>
                      <a:pt x="131" y="76"/>
                    </a:lnTo>
                    <a:lnTo>
                      <a:pt x="130" y="66"/>
                    </a:lnTo>
                    <a:lnTo>
                      <a:pt x="130" y="55"/>
                    </a:lnTo>
                    <a:lnTo>
                      <a:pt x="130" y="46"/>
                    </a:lnTo>
                    <a:lnTo>
                      <a:pt x="130" y="36"/>
                    </a:lnTo>
                    <a:lnTo>
                      <a:pt x="132" y="27"/>
                    </a:lnTo>
                    <a:lnTo>
                      <a:pt x="134" y="16"/>
                    </a:lnTo>
                    <a:lnTo>
                      <a:pt x="176" y="28"/>
                    </a:lnTo>
                    <a:close/>
                    <a:moveTo>
                      <a:pt x="246" y="214"/>
                    </a:moveTo>
                    <a:lnTo>
                      <a:pt x="254" y="223"/>
                    </a:lnTo>
                    <a:lnTo>
                      <a:pt x="250" y="235"/>
                    </a:lnTo>
                    <a:lnTo>
                      <a:pt x="230" y="227"/>
                    </a:lnTo>
                    <a:lnTo>
                      <a:pt x="246" y="214"/>
                    </a:lnTo>
                    <a:close/>
                    <a:moveTo>
                      <a:pt x="250" y="235"/>
                    </a:moveTo>
                    <a:lnTo>
                      <a:pt x="152" y="493"/>
                    </a:lnTo>
                    <a:lnTo>
                      <a:pt x="111" y="478"/>
                    </a:lnTo>
                    <a:lnTo>
                      <a:pt x="209" y="220"/>
                    </a:lnTo>
                    <a:lnTo>
                      <a:pt x="250" y="235"/>
                    </a:lnTo>
                    <a:close/>
                    <a:moveTo>
                      <a:pt x="152" y="493"/>
                    </a:moveTo>
                    <a:lnTo>
                      <a:pt x="133" y="541"/>
                    </a:lnTo>
                    <a:lnTo>
                      <a:pt x="112" y="494"/>
                    </a:lnTo>
                    <a:lnTo>
                      <a:pt x="131" y="485"/>
                    </a:lnTo>
                    <a:lnTo>
                      <a:pt x="152" y="493"/>
                    </a:lnTo>
                    <a:close/>
                    <a:moveTo>
                      <a:pt x="112" y="494"/>
                    </a:moveTo>
                    <a:lnTo>
                      <a:pt x="4" y="263"/>
                    </a:lnTo>
                    <a:lnTo>
                      <a:pt x="44" y="245"/>
                    </a:lnTo>
                    <a:lnTo>
                      <a:pt x="152" y="476"/>
                    </a:lnTo>
                    <a:lnTo>
                      <a:pt x="112" y="494"/>
                    </a:lnTo>
                    <a:close/>
                    <a:moveTo>
                      <a:pt x="4" y="263"/>
                    </a:moveTo>
                    <a:lnTo>
                      <a:pt x="2" y="259"/>
                    </a:lnTo>
                    <a:lnTo>
                      <a:pt x="1" y="256"/>
                    </a:lnTo>
                    <a:lnTo>
                      <a:pt x="0" y="252"/>
                    </a:lnTo>
                    <a:lnTo>
                      <a:pt x="0" y="248"/>
                    </a:lnTo>
                    <a:lnTo>
                      <a:pt x="1" y="245"/>
                    </a:lnTo>
                    <a:lnTo>
                      <a:pt x="4" y="241"/>
                    </a:lnTo>
                    <a:lnTo>
                      <a:pt x="8" y="238"/>
                    </a:lnTo>
                    <a:lnTo>
                      <a:pt x="15" y="234"/>
                    </a:lnTo>
                    <a:lnTo>
                      <a:pt x="22" y="231"/>
                    </a:lnTo>
                    <a:lnTo>
                      <a:pt x="27" y="230"/>
                    </a:lnTo>
                    <a:lnTo>
                      <a:pt x="32" y="230"/>
                    </a:lnTo>
                    <a:lnTo>
                      <a:pt x="35" y="232"/>
                    </a:lnTo>
                    <a:lnTo>
                      <a:pt x="38" y="234"/>
                    </a:lnTo>
                    <a:lnTo>
                      <a:pt x="40" y="238"/>
                    </a:lnTo>
                    <a:lnTo>
                      <a:pt x="42" y="241"/>
                    </a:lnTo>
                    <a:lnTo>
                      <a:pt x="44" y="245"/>
                    </a:lnTo>
                    <a:lnTo>
                      <a:pt x="4" y="263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42" name="Freeform 537">
                <a:extLst>
                  <a:ext uri="{FF2B5EF4-FFF2-40B4-BE49-F238E27FC236}">
                    <a16:creationId xmlns:a16="http://schemas.microsoft.com/office/drawing/2014/main" id="{2BD3E26D-EDD6-4CEE-ACB2-F83B55D08F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8" y="1492"/>
                <a:ext cx="4" cy="10"/>
              </a:xfrm>
              <a:custGeom>
                <a:avLst/>
                <a:gdLst>
                  <a:gd name="T0" fmla="*/ 0 w 72"/>
                  <a:gd name="T1" fmla="*/ 0 h 201"/>
                  <a:gd name="T2" fmla="*/ 0 w 72"/>
                  <a:gd name="T3" fmla="*/ 0 h 201"/>
                  <a:gd name="T4" fmla="*/ 0 w 72"/>
                  <a:gd name="T5" fmla="*/ 0 h 201"/>
                  <a:gd name="T6" fmla="*/ 0 w 72"/>
                  <a:gd name="T7" fmla="*/ 0 h 201"/>
                  <a:gd name="T8" fmla="*/ 0 w 72"/>
                  <a:gd name="T9" fmla="*/ 0 h 201"/>
                  <a:gd name="T10" fmla="*/ 0 w 72"/>
                  <a:gd name="T11" fmla="*/ 0 h 201"/>
                  <a:gd name="T12" fmla="*/ 0 w 72"/>
                  <a:gd name="T13" fmla="*/ 0 h 201"/>
                  <a:gd name="T14" fmla="*/ 0 w 72"/>
                  <a:gd name="T15" fmla="*/ 0 h 201"/>
                  <a:gd name="T16" fmla="*/ 0 w 72"/>
                  <a:gd name="T17" fmla="*/ 0 h 201"/>
                  <a:gd name="T18" fmla="*/ 0 w 72"/>
                  <a:gd name="T19" fmla="*/ 0 h 201"/>
                  <a:gd name="T20" fmla="*/ 0 w 72"/>
                  <a:gd name="T21" fmla="*/ 0 h 201"/>
                  <a:gd name="T22" fmla="*/ 0 w 72"/>
                  <a:gd name="T23" fmla="*/ 0 h 201"/>
                  <a:gd name="T24" fmla="*/ 0 w 72"/>
                  <a:gd name="T25" fmla="*/ 0 h 201"/>
                  <a:gd name="T26" fmla="*/ 0 w 72"/>
                  <a:gd name="T27" fmla="*/ 0 h 201"/>
                  <a:gd name="T28" fmla="*/ 0 w 72"/>
                  <a:gd name="T29" fmla="*/ 0 h 201"/>
                  <a:gd name="T30" fmla="*/ 0 w 72"/>
                  <a:gd name="T31" fmla="*/ 0 h 201"/>
                  <a:gd name="T32" fmla="*/ 0 w 72"/>
                  <a:gd name="T33" fmla="*/ 0 h 201"/>
                  <a:gd name="T34" fmla="*/ 0 w 72"/>
                  <a:gd name="T35" fmla="*/ 0 h 201"/>
                  <a:gd name="T36" fmla="*/ 0 w 72"/>
                  <a:gd name="T37" fmla="*/ 0 h 201"/>
                  <a:gd name="T38" fmla="*/ 0 w 72"/>
                  <a:gd name="T39" fmla="*/ 0 h 201"/>
                  <a:gd name="T40" fmla="*/ 0 w 72"/>
                  <a:gd name="T41" fmla="*/ 0 h 201"/>
                  <a:gd name="T42" fmla="*/ 0 w 72"/>
                  <a:gd name="T43" fmla="*/ 0 h 201"/>
                  <a:gd name="T44" fmla="*/ 0 w 72"/>
                  <a:gd name="T45" fmla="*/ 0 h 201"/>
                  <a:gd name="T46" fmla="*/ 0 w 72"/>
                  <a:gd name="T47" fmla="*/ 0 h 201"/>
                  <a:gd name="T48" fmla="*/ 0 w 72"/>
                  <a:gd name="T49" fmla="*/ 0 h 201"/>
                  <a:gd name="T50" fmla="*/ 0 w 72"/>
                  <a:gd name="T51" fmla="*/ 0 h 201"/>
                  <a:gd name="T52" fmla="*/ 0 w 72"/>
                  <a:gd name="T53" fmla="*/ 0 h 201"/>
                  <a:gd name="T54" fmla="*/ 0 w 72"/>
                  <a:gd name="T55" fmla="*/ 0 h 201"/>
                  <a:gd name="T56" fmla="*/ 0 w 72"/>
                  <a:gd name="T57" fmla="*/ 0 h 201"/>
                  <a:gd name="T58" fmla="*/ 0 w 72"/>
                  <a:gd name="T59" fmla="*/ 0 h 201"/>
                  <a:gd name="T60" fmla="*/ 0 w 72"/>
                  <a:gd name="T61" fmla="*/ 0 h 201"/>
                  <a:gd name="T62" fmla="*/ 0 w 72"/>
                  <a:gd name="T63" fmla="*/ 0 h 201"/>
                  <a:gd name="T64" fmla="*/ 0 w 72"/>
                  <a:gd name="T65" fmla="*/ 0 h 201"/>
                  <a:gd name="T66" fmla="*/ 0 w 72"/>
                  <a:gd name="T67" fmla="*/ 0 h 201"/>
                  <a:gd name="T68" fmla="*/ 0 w 72"/>
                  <a:gd name="T69" fmla="*/ 0 h 201"/>
                  <a:gd name="T70" fmla="*/ 0 w 72"/>
                  <a:gd name="T71" fmla="*/ 0 h 201"/>
                  <a:gd name="T72" fmla="*/ 0 w 72"/>
                  <a:gd name="T73" fmla="*/ 0 h 201"/>
                  <a:gd name="T74" fmla="*/ 0 w 72"/>
                  <a:gd name="T75" fmla="*/ 0 h 201"/>
                  <a:gd name="T76" fmla="*/ 0 w 72"/>
                  <a:gd name="T77" fmla="*/ 0 h 201"/>
                  <a:gd name="T78" fmla="*/ 0 w 72"/>
                  <a:gd name="T79" fmla="*/ 0 h 201"/>
                  <a:gd name="T80" fmla="*/ 0 w 72"/>
                  <a:gd name="T81" fmla="*/ 0 h 201"/>
                  <a:gd name="T82" fmla="*/ 0 w 72"/>
                  <a:gd name="T83" fmla="*/ 0 h 201"/>
                  <a:gd name="T84" fmla="*/ 0 w 72"/>
                  <a:gd name="T85" fmla="*/ 0 h 201"/>
                  <a:gd name="T86" fmla="*/ 0 w 72"/>
                  <a:gd name="T87" fmla="*/ 0 h 201"/>
                  <a:gd name="T88" fmla="*/ 0 w 72"/>
                  <a:gd name="T89" fmla="*/ 0 h 201"/>
                  <a:gd name="T90" fmla="*/ 0 w 72"/>
                  <a:gd name="T91" fmla="*/ 0 h 201"/>
                  <a:gd name="T92" fmla="*/ 0 w 72"/>
                  <a:gd name="T93" fmla="*/ 0 h 201"/>
                  <a:gd name="T94" fmla="*/ 0 w 72"/>
                  <a:gd name="T95" fmla="*/ 0 h 201"/>
                  <a:gd name="T96" fmla="*/ 0 w 72"/>
                  <a:gd name="T97" fmla="*/ 0 h 201"/>
                  <a:gd name="T98" fmla="*/ 0 w 72"/>
                  <a:gd name="T99" fmla="*/ 0 h 201"/>
                  <a:gd name="T100" fmla="*/ 0 w 72"/>
                  <a:gd name="T101" fmla="*/ 0 h 201"/>
                  <a:gd name="T102" fmla="*/ 0 w 72"/>
                  <a:gd name="T103" fmla="*/ 0 h 201"/>
                  <a:gd name="T104" fmla="*/ 0 w 72"/>
                  <a:gd name="T105" fmla="*/ 0 h 201"/>
                  <a:gd name="T106" fmla="*/ 0 w 72"/>
                  <a:gd name="T107" fmla="*/ 0 h 201"/>
                  <a:gd name="T108" fmla="*/ 0 w 72"/>
                  <a:gd name="T109" fmla="*/ 0 h 201"/>
                  <a:gd name="T110" fmla="*/ 0 w 72"/>
                  <a:gd name="T111" fmla="*/ 0 h 201"/>
                  <a:gd name="T112" fmla="*/ 0 w 72"/>
                  <a:gd name="T113" fmla="*/ 0 h 201"/>
                  <a:gd name="T114" fmla="*/ 0 w 72"/>
                  <a:gd name="T115" fmla="*/ 0 h 201"/>
                  <a:gd name="T116" fmla="*/ 0 w 72"/>
                  <a:gd name="T117" fmla="*/ 0 h 201"/>
                  <a:gd name="T118" fmla="*/ 0 w 72"/>
                  <a:gd name="T119" fmla="*/ 0 h 201"/>
                  <a:gd name="T120" fmla="*/ 0 w 72"/>
                  <a:gd name="T121" fmla="*/ 0 h 20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2" h="201">
                    <a:moveTo>
                      <a:pt x="2" y="19"/>
                    </a:moveTo>
                    <a:lnTo>
                      <a:pt x="3" y="15"/>
                    </a:lnTo>
                    <a:lnTo>
                      <a:pt x="4" y="11"/>
                    </a:lnTo>
                    <a:lnTo>
                      <a:pt x="5" y="8"/>
                    </a:lnTo>
                    <a:lnTo>
                      <a:pt x="7" y="5"/>
                    </a:lnTo>
                    <a:lnTo>
                      <a:pt x="10" y="2"/>
                    </a:lnTo>
                    <a:lnTo>
                      <a:pt x="14" y="1"/>
                    </a:lnTo>
                    <a:lnTo>
                      <a:pt x="20" y="0"/>
                    </a:lnTo>
                    <a:lnTo>
                      <a:pt x="28" y="1"/>
                    </a:lnTo>
                    <a:lnTo>
                      <a:pt x="35" y="3"/>
                    </a:lnTo>
                    <a:lnTo>
                      <a:pt x="40" y="5"/>
                    </a:lnTo>
                    <a:lnTo>
                      <a:pt x="43" y="7"/>
                    </a:lnTo>
                    <a:lnTo>
                      <a:pt x="45" y="11"/>
                    </a:lnTo>
                    <a:lnTo>
                      <a:pt x="46" y="14"/>
                    </a:lnTo>
                    <a:lnTo>
                      <a:pt x="47" y="18"/>
                    </a:lnTo>
                    <a:lnTo>
                      <a:pt x="46" y="22"/>
                    </a:lnTo>
                    <a:lnTo>
                      <a:pt x="46" y="25"/>
                    </a:lnTo>
                    <a:lnTo>
                      <a:pt x="2" y="19"/>
                    </a:lnTo>
                    <a:close/>
                    <a:moveTo>
                      <a:pt x="46" y="25"/>
                    </a:moveTo>
                    <a:lnTo>
                      <a:pt x="44" y="38"/>
                    </a:lnTo>
                    <a:lnTo>
                      <a:pt x="43" y="71"/>
                    </a:lnTo>
                    <a:lnTo>
                      <a:pt x="44" y="81"/>
                    </a:lnTo>
                    <a:lnTo>
                      <a:pt x="45" y="93"/>
                    </a:lnTo>
                    <a:lnTo>
                      <a:pt x="47" y="105"/>
                    </a:lnTo>
                    <a:lnTo>
                      <a:pt x="49" y="116"/>
                    </a:lnTo>
                    <a:lnTo>
                      <a:pt x="52" y="130"/>
                    </a:lnTo>
                    <a:lnTo>
                      <a:pt x="56" y="142"/>
                    </a:lnTo>
                    <a:lnTo>
                      <a:pt x="61" y="154"/>
                    </a:lnTo>
                    <a:lnTo>
                      <a:pt x="68" y="167"/>
                    </a:lnTo>
                    <a:lnTo>
                      <a:pt x="29" y="187"/>
                    </a:lnTo>
                    <a:lnTo>
                      <a:pt x="21" y="173"/>
                    </a:lnTo>
                    <a:lnTo>
                      <a:pt x="15" y="157"/>
                    </a:lnTo>
                    <a:lnTo>
                      <a:pt x="10" y="142"/>
                    </a:lnTo>
                    <a:lnTo>
                      <a:pt x="7" y="128"/>
                    </a:lnTo>
                    <a:lnTo>
                      <a:pt x="4" y="112"/>
                    </a:lnTo>
                    <a:lnTo>
                      <a:pt x="2" y="99"/>
                    </a:lnTo>
                    <a:lnTo>
                      <a:pt x="1" y="86"/>
                    </a:lnTo>
                    <a:lnTo>
                      <a:pt x="0" y="73"/>
                    </a:lnTo>
                    <a:lnTo>
                      <a:pt x="0" y="51"/>
                    </a:lnTo>
                    <a:lnTo>
                      <a:pt x="1" y="34"/>
                    </a:lnTo>
                    <a:lnTo>
                      <a:pt x="2" y="23"/>
                    </a:lnTo>
                    <a:lnTo>
                      <a:pt x="2" y="19"/>
                    </a:lnTo>
                    <a:lnTo>
                      <a:pt x="46" y="25"/>
                    </a:lnTo>
                    <a:close/>
                    <a:moveTo>
                      <a:pt x="68" y="167"/>
                    </a:moveTo>
                    <a:lnTo>
                      <a:pt x="70" y="170"/>
                    </a:lnTo>
                    <a:lnTo>
                      <a:pt x="71" y="175"/>
                    </a:lnTo>
                    <a:lnTo>
                      <a:pt x="72" y="179"/>
                    </a:lnTo>
                    <a:lnTo>
                      <a:pt x="72" y="182"/>
                    </a:lnTo>
                    <a:lnTo>
                      <a:pt x="71" y="186"/>
                    </a:lnTo>
                    <a:lnTo>
                      <a:pt x="69" y="189"/>
                    </a:lnTo>
                    <a:lnTo>
                      <a:pt x="64" y="193"/>
                    </a:lnTo>
                    <a:lnTo>
                      <a:pt x="58" y="197"/>
                    </a:lnTo>
                    <a:lnTo>
                      <a:pt x="51" y="199"/>
                    </a:lnTo>
                    <a:lnTo>
                      <a:pt x="46" y="201"/>
                    </a:lnTo>
                    <a:lnTo>
                      <a:pt x="41" y="201"/>
                    </a:lnTo>
                    <a:lnTo>
                      <a:pt x="38" y="199"/>
                    </a:lnTo>
                    <a:lnTo>
                      <a:pt x="35" y="197"/>
                    </a:lnTo>
                    <a:lnTo>
                      <a:pt x="33" y="194"/>
                    </a:lnTo>
                    <a:lnTo>
                      <a:pt x="31" y="191"/>
                    </a:lnTo>
                    <a:lnTo>
                      <a:pt x="29" y="187"/>
                    </a:lnTo>
                    <a:lnTo>
                      <a:pt x="68" y="167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43" name="Freeform 538">
                <a:extLst>
                  <a:ext uri="{FF2B5EF4-FFF2-40B4-BE49-F238E27FC236}">
                    <a16:creationId xmlns:a16="http://schemas.microsoft.com/office/drawing/2014/main" id="{33DFA700-BCD0-4735-9D8C-4798081A029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2" y="1512"/>
                <a:ext cx="14" cy="28"/>
              </a:xfrm>
              <a:custGeom>
                <a:avLst/>
                <a:gdLst>
                  <a:gd name="T0" fmla="*/ 0 w 263"/>
                  <a:gd name="T1" fmla="*/ 0 h 532"/>
                  <a:gd name="T2" fmla="*/ 1 w 263"/>
                  <a:gd name="T3" fmla="*/ 0 h 532"/>
                  <a:gd name="T4" fmla="*/ 1 w 263"/>
                  <a:gd name="T5" fmla="*/ 0 h 532"/>
                  <a:gd name="T6" fmla="*/ 1 w 263"/>
                  <a:gd name="T7" fmla="*/ 0 h 532"/>
                  <a:gd name="T8" fmla="*/ 1 w 263"/>
                  <a:gd name="T9" fmla="*/ 0 h 532"/>
                  <a:gd name="T10" fmla="*/ 1 w 263"/>
                  <a:gd name="T11" fmla="*/ 0 h 532"/>
                  <a:gd name="T12" fmla="*/ 1 w 263"/>
                  <a:gd name="T13" fmla="*/ 1 h 532"/>
                  <a:gd name="T14" fmla="*/ 1 w 263"/>
                  <a:gd name="T15" fmla="*/ 1 h 532"/>
                  <a:gd name="T16" fmla="*/ 1 w 263"/>
                  <a:gd name="T17" fmla="*/ 1 h 532"/>
                  <a:gd name="T18" fmla="*/ 1 w 263"/>
                  <a:gd name="T19" fmla="*/ 1 h 532"/>
                  <a:gd name="T20" fmla="*/ 1 w 263"/>
                  <a:gd name="T21" fmla="*/ 1 h 532"/>
                  <a:gd name="T22" fmla="*/ 1 w 263"/>
                  <a:gd name="T23" fmla="*/ 1 h 532"/>
                  <a:gd name="T24" fmla="*/ 1 w 263"/>
                  <a:gd name="T25" fmla="*/ 0 h 532"/>
                  <a:gd name="T26" fmla="*/ 0 w 263"/>
                  <a:gd name="T27" fmla="*/ 0 h 532"/>
                  <a:gd name="T28" fmla="*/ 1 w 263"/>
                  <a:gd name="T29" fmla="*/ 1 h 532"/>
                  <a:gd name="T30" fmla="*/ 1 w 263"/>
                  <a:gd name="T31" fmla="*/ 1 h 532"/>
                  <a:gd name="T32" fmla="*/ 1 w 263"/>
                  <a:gd name="T33" fmla="*/ 1 h 532"/>
                  <a:gd name="T34" fmla="*/ 0 w 263"/>
                  <a:gd name="T35" fmla="*/ 1 h 532"/>
                  <a:gd name="T36" fmla="*/ 1 w 263"/>
                  <a:gd name="T37" fmla="*/ 1 h 532"/>
                  <a:gd name="T38" fmla="*/ 1 w 263"/>
                  <a:gd name="T39" fmla="*/ 1 h 532"/>
                  <a:gd name="T40" fmla="*/ 0 w 263"/>
                  <a:gd name="T41" fmla="*/ 1 h 532"/>
                  <a:gd name="T42" fmla="*/ 0 w 263"/>
                  <a:gd name="T43" fmla="*/ 1 h 532"/>
                  <a:gd name="T44" fmla="*/ 0 w 263"/>
                  <a:gd name="T45" fmla="*/ 1 h 532"/>
                  <a:gd name="T46" fmla="*/ 0 w 263"/>
                  <a:gd name="T47" fmla="*/ 1 h 532"/>
                  <a:gd name="T48" fmla="*/ 0 w 263"/>
                  <a:gd name="T49" fmla="*/ 1 h 532"/>
                  <a:gd name="T50" fmla="*/ 0 w 263"/>
                  <a:gd name="T51" fmla="*/ 1 h 532"/>
                  <a:gd name="T52" fmla="*/ 0 w 263"/>
                  <a:gd name="T53" fmla="*/ 1 h 532"/>
                  <a:gd name="T54" fmla="*/ 0 w 263"/>
                  <a:gd name="T55" fmla="*/ 1 h 532"/>
                  <a:gd name="T56" fmla="*/ 0 w 263"/>
                  <a:gd name="T57" fmla="*/ 1 h 532"/>
                  <a:gd name="T58" fmla="*/ 0 w 263"/>
                  <a:gd name="T59" fmla="*/ 1 h 532"/>
                  <a:gd name="T60" fmla="*/ 0 w 263"/>
                  <a:gd name="T61" fmla="*/ 1 h 532"/>
                  <a:gd name="T62" fmla="*/ 0 w 263"/>
                  <a:gd name="T63" fmla="*/ 1 h 532"/>
                  <a:gd name="T64" fmla="*/ 0 w 263"/>
                  <a:gd name="T65" fmla="*/ 1 h 532"/>
                  <a:gd name="T66" fmla="*/ 0 w 263"/>
                  <a:gd name="T67" fmla="*/ 1 h 532"/>
                  <a:gd name="T68" fmla="*/ 0 w 263"/>
                  <a:gd name="T69" fmla="*/ 1 h 532"/>
                  <a:gd name="T70" fmla="*/ 0 w 263"/>
                  <a:gd name="T71" fmla="*/ 1 h 532"/>
                  <a:gd name="T72" fmla="*/ 0 w 263"/>
                  <a:gd name="T73" fmla="*/ 1 h 532"/>
                  <a:gd name="T74" fmla="*/ 0 w 263"/>
                  <a:gd name="T75" fmla="*/ 1 h 532"/>
                  <a:gd name="T76" fmla="*/ 0 w 263"/>
                  <a:gd name="T77" fmla="*/ 1 h 532"/>
                  <a:gd name="T78" fmla="*/ 0 w 263"/>
                  <a:gd name="T79" fmla="*/ 1 h 532"/>
                  <a:gd name="T80" fmla="*/ 0 w 263"/>
                  <a:gd name="T81" fmla="*/ 1 h 532"/>
                  <a:gd name="T82" fmla="*/ 0 w 263"/>
                  <a:gd name="T83" fmla="*/ 1 h 532"/>
                  <a:gd name="T84" fmla="*/ 0 w 263"/>
                  <a:gd name="T85" fmla="*/ 0 h 532"/>
                  <a:gd name="T86" fmla="*/ 0 w 263"/>
                  <a:gd name="T87" fmla="*/ 0 h 532"/>
                  <a:gd name="T88" fmla="*/ 0 w 263"/>
                  <a:gd name="T89" fmla="*/ 0 h 532"/>
                  <a:gd name="T90" fmla="*/ 0 w 263"/>
                  <a:gd name="T91" fmla="*/ 1 h 532"/>
                  <a:gd name="T92" fmla="*/ 0 w 263"/>
                  <a:gd name="T93" fmla="*/ 0 h 532"/>
                  <a:gd name="T94" fmla="*/ 0 w 263"/>
                  <a:gd name="T95" fmla="*/ 0 h 532"/>
                  <a:gd name="T96" fmla="*/ 0 w 263"/>
                  <a:gd name="T97" fmla="*/ 0 h 532"/>
                  <a:gd name="T98" fmla="*/ 0 w 263"/>
                  <a:gd name="T99" fmla="*/ 0 h 532"/>
                  <a:gd name="T100" fmla="*/ 0 w 263"/>
                  <a:gd name="T101" fmla="*/ 0 h 53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63" h="532">
                    <a:moveTo>
                      <a:pt x="173" y="30"/>
                    </a:moveTo>
                    <a:lnTo>
                      <a:pt x="172" y="26"/>
                    </a:lnTo>
                    <a:lnTo>
                      <a:pt x="171" y="23"/>
                    </a:lnTo>
                    <a:lnTo>
                      <a:pt x="170" y="19"/>
                    </a:lnTo>
                    <a:lnTo>
                      <a:pt x="171" y="15"/>
                    </a:lnTo>
                    <a:lnTo>
                      <a:pt x="172" y="11"/>
                    </a:lnTo>
                    <a:lnTo>
                      <a:pt x="175" y="8"/>
                    </a:lnTo>
                    <a:lnTo>
                      <a:pt x="180" y="5"/>
                    </a:lnTo>
                    <a:lnTo>
                      <a:pt x="187" y="2"/>
                    </a:lnTo>
                    <a:lnTo>
                      <a:pt x="194" y="1"/>
                    </a:lnTo>
                    <a:lnTo>
                      <a:pt x="200" y="0"/>
                    </a:lnTo>
                    <a:lnTo>
                      <a:pt x="204" y="1"/>
                    </a:lnTo>
                    <a:lnTo>
                      <a:pt x="207" y="3"/>
                    </a:lnTo>
                    <a:lnTo>
                      <a:pt x="210" y="6"/>
                    </a:lnTo>
                    <a:lnTo>
                      <a:pt x="212" y="9"/>
                    </a:lnTo>
                    <a:lnTo>
                      <a:pt x="213" y="12"/>
                    </a:lnTo>
                    <a:lnTo>
                      <a:pt x="214" y="17"/>
                    </a:lnTo>
                    <a:lnTo>
                      <a:pt x="173" y="30"/>
                    </a:lnTo>
                    <a:close/>
                    <a:moveTo>
                      <a:pt x="214" y="17"/>
                    </a:moveTo>
                    <a:lnTo>
                      <a:pt x="218" y="28"/>
                    </a:lnTo>
                    <a:lnTo>
                      <a:pt x="226" y="60"/>
                    </a:lnTo>
                    <a:lnTo>
                      <a:pt x="233" y="81"/>
                    </a:lnTo>
                    <a:lnTo>
                      <a:pt x="239" y="106"/>
                    </a:lnTo>
                    <a:lnTo>
                      <a:pt x="244" y="133"/>
                    </a:lnTo>
                    <a:lnTo>
                      <a:pt x="250" y="163"/>
                    </a:lnTo>
                    <a:lnTo>
                      <a:pt x="255" y="195"/>
                    </a:lnTo>
                    <a:lnTo>
                      <a:pt x="259" y="227"/>
                    </a:lnTo>
                    <a:lnTo>
                      <a:pt x="261" y="261"/>
                    </a:lnTo>
                    <a:lnTo>
                      <a:pt x="263" y="294"/>
                    </a:lnTo>
                    <a:lnTo>
                      <a:pt x="263" y="311"/>
                    </a:lnTo>
                    <a:lnTo>
                      <a:pt x="262" y="328"/>
                    </a:lnTo>
                    <a:lnTo>
                      <a:pt x="261" y="344"/>
                    </a:lnTo>
                    <a:lnTo>
                      <a:pt x="259" y="359"/>
                    </a:lnTo>
                    <a:lnTo>
                      <a:pt x="257" y="376"/>
                    </a:lnTo>
                    <a:lnTo>
                      <a:pt x="254" y="391"/>
                    </a:lnTo>
                    <a:lnTo>
                      <a:pt x="250" y="405"/>
                    </a:lnTo>
                    <a:lnTo>
                      <a:pt x="246" y="420"/>
                    </a:lnTo>
                    <a:lnTo>
                      <a:pt x="204" y="405"/>
                    </a:lnTo>
                    <a:lnTo>
                      <a:pt x="208" y="392"/>
                    </a:lnTo>
                    <a:lnTo>
                      <a:pt x="212" y="379"/>
                    </a:lnTo>
                    <a:lnTo>
                      <a:pt x="214" y="365"/>
                    </a:lnTo>
                    <a:lnTo>
                      <a:pt x="216" y="350"/>
                    </a:lnTo>
                    <a:lnTo>
                      <a:pt x="218" y="336"/>
                    </a:lnTo>
                    <a:lnTo>
                      <a:pt x="219" y="321"/>
                    </a:lnTo>
                    <a:lnTo>
                      <a:pt x="219" y="305"/>
                    </a:lnTo>
                    <a:lnTo>
                      <a:pt x="219" y="290"/>
                    </a:lnTo>
                    <a:lnTo>
                      <a:pt x="218" y="259"/>
                    </a:lnTo>
                    <a:lnTo>
                      <a:pt x="215" y="227"/>
                    </a:lnTo>
                    <a:lnTo>
                      <a:pt x="211" y="198"/>
                    </a:lnTo>
                    <a:lnTo>
                      <a:pt x="207" y="168"/>
                    </a:lnTo>
                    <a:lnTo>
                      <a:pt x="201" y="139"/>
                    </a:lnTo>
                    <a:lnTo>
                      <a:pt x="196" y="114"/>
                    </a:lnTo>
                    <a:lnTo>
                      <a:pt x="190" y="90"/>
                    </a:lnTo>
                    <a:lnTo>
                      <a:pt x="184" y="70"/>
                    </a:lnTo>
                    <a:lnTo>
                      <a:pt x="176" y="41"/>
                    </a:lnTo>
                    <a:lnTo>
                      <a:pt x="173" y="30"/>
                    </a:lnTo>
                    <a:lnTo>
                      <a:pt x="214" y="17"/>
                    </a:lnTo>
                    <a:close/>
                    <a:moveTo>
                      <a:pt x="204" y="405"/>
                    </a:moveTo>
                    <a:lnTo>
                      <a:pt x="204" y="404"/>
                    </a:lnTo>
                    <a:lnTo>
                      <a:pt x="204" y="405"/>
                    </a:lnTo>
                    <a:lnTo>
                      <a:pt x="224" y="413"/>
                    </a:lnTo>
                    <a:lnTo>
                      <a:pt x="204" y="405"/>
                    </a:lnTo>
                    <a:close/>
                    <a:moveTo>
                      <a:pt x="246" y="419"/>
                    </a:moveTo>
                    <a:lnTo>
                      <a:pt x="239" y="438"/>
                    </a:lnTo>
                    <a:lnTo>
                      <a:pt x="233" y="455"/>
                    </a:lnTo>
                    <a:lnTo>
                      <a:pt x="225" y="470"/>
                    </a:lnTo>
                    <a:lnTo>
                      <a:pt x="217" y="483"/>
                    </a:lnTo>
                    <a:lnTo>
                      <a:pt x="210" y="494"/>
                    </a:lnTo>
                    <a:lnTo>
                      <a:pt x="203" y="505"/>
                    </a:lnTo>
                    <a:lnTo>
                      <a:pt x="195" y="513"/>
                    </a:lnTo>
                    <a:lnTo>
                      <a:pt x="187" y="520"/>
                    </a:lnTo>
                    <a:lnTo>
                      <a:pt x="161" y="485"/>
                    </a:lnTo>
                    <a:lnTo>
                      <a:pt x="166" y="480"/>
                    </a:lnTo>
                    <a:lnTo>
                      <a:pt x="171" y="474"/>
                    </a:lnTo>
                    <a:lnTo>
                      <a:pt x="177" y="467"/>
                    </a:lnTo>
                    <a:lnTo>
                      <a:pt x="182" y="458"/>
                    </a:lnTo>
                    <a:lnTo>
                      <a:pt x="187" y="447"/>
                    </a:lnTo>
                    <a:lnTo>
                      <a:pt x="194" y="435"/>
                    </a:lnTo>
                    <a:lnTo>
                      <a:pt x="199" y="421"/>
                    </a:lnTo>
                    <a:lnTo>
                      <a:pt x="204" y="405"/>
                    </a:lnTo>
                    <a:lnTo>
                      <a:pt x="246" y="419"/>
                    </a:lnTo>
                    <a:close/>
                    <a:moveTo>
                      <a:pt x="187" y="520"/>
                    </a:moveTo>
                    <a:lnTo>
                      <a:pt x="177" y="526"/>
                    </a:lnTo>
                    <a:lnTo>
                      <a:pt x="167" y="530"/>
                    </a:lnTo>
                    <a:lnTo>
                      <a:pt x="157" y="532"/>
                    </a:lnTo>
                    <a:lnTo>
                      <a:pt x="147" y="532"/>
                    </a:lnTo>
                    <a:lnTo>
                      <a:pt x="151" y="489"/>
                    </a:lnTo>
                    <a:lnTo>
                      <a:pt x="155" y="488"/>
                    </a:lnTo>
                    <a:lnTo>
                      <a:pt x="161" y="485"/>
                    </a:lnTo>
                    <a:lnTo>
                      <a:pt x="187" y="520"/>
                    </a:lnTo>
                    <a:close/>
                    <a:moveTo>
                      <a:pt x="147" y="532"/>
                    </a:moveTo>
                    <a:lnTo>
                      <a:pt x="137" y="531"/>
                    </a:lnTo>
                    <a:lnTo>
                      <a:pt x="128" y="527"/>
                    </a:lnTo>
                    <a:lnTo>
                      <a:pt x="119" y="522"/>
                    </a:lnTo>
                    <a:lnTo>
                      <a:pt x="111" y="515"/>
                    </a:lnTo>
                    <a:lnTo>
                      <a:pt x="142" y="484"/>
                    </a:lnTo>
                    <a:lnTo>
                      <a:pt x="147" y="487"/>
                    </a:lnTo>
                    <a:lnTo>
                      <a:pt x="151" y="489"/>
                    </a:lnTo>
                    <a:lnTo>
                      <a:pt x="147" y="532"/>
                    </a:lnTo>
                    <a:close/>
                    <a:moveTo>
                      <a:pt x="111" y="515"/>
                    </a:moveTo>
                    <a:lnTo>
                      <a:pt x="106" y="508"/>
                    </a:lnTo>
                    <a:lnTo>
                      <a:pt x="100" y="501"/>
                    </a:lnTo>
                    <a:lnTo>
                      <a:pt x="95" y="492"/>
                    </a:lnTo>
                    <a:lnTo>
                      <a:pt x="92" y="483"/>
                    </a:lnTo>
                    <a:lnTo>
                      <a:pt x="88" y="473"/>
                    </a:lnTo>
                    <a:lnTo>
                      <a:pt x="85" y="462"/>
                    </a:lnTo>
                    <a:lnTo>
                      <a:pt x="83" y="450"/>
                    </a:lnTo>
                    <a:lnTo>
                      <a:pt x="81" y="438"/>
                    </a:lnTo>
                    <a:lnTo>
                      <a:pt x="125" y="434"/>
                    </a:lnTo>
                    <a:lnTo>
                      <a:pt x="127" y="450"/>
                    </a:lnTo>
                    <a:lnTo>
                      <a:pt x="131" y="465"/>
                    </a:lnTo>
                    <a:lnTo>
                      <a:pt x="134" y="471"/>
                    </a:lnTo>
                    <a:lnTo>
                      <a:pt x="136" y="476"/>
                    </a:lnTo>
                    <a:lnTo>
                      <a:pt x="139" y="480"/>
                    </a:lnTo>
                    <a:lnTo>
                      <a:pt x="142" y="484"/>
                    </a:lnTo>
                    <a:lnTo>
                      <a:pt x="111" y="515"/>
                    </a:lnTo>
                    <a:close/>
                    <a:moveTo>
                      <a:pt x="81" y="438"/>
                    </a:moveTo>
                    <a:lnTo>
                      <a:pt x="81" y="433"/>
                    </a:lnTo>
                    <a:lnTo>
                      <a:pt x="81" y="438"/>
                    </a:lnTo>
                    <a:lnTo>
                      <a:pt x="104" y="436"/>
                    </a:lnTo>
                    <a:lnTo>
                      <a:pt x="81" y="438"/>
                    </a:lnTo>
                    <a:close/>
                    <a:moveTo>
                      <a:pt x="81" y="438"/>
                    </a:moveTo>
                    <a:lnTo>
                      <a:pt x="79" y="425"/>
                    </a:lnTo>
                    <a:lnTo>
                      <a:pt x="76" y="413"/>
                    </a:lnTo>
                    <a:lnTo>
                      <a:pt x="72" y="400"/>
                    </a:lnTo>
                    <a:lnTo>
                      <a:pt x="66" y="388"/>
                    </a:lnTo>
                    <a:lnTo>
                      <a:pt x="53" y="366"/>
                    </a:lnTo>
                    <a:lnTo>
                      <a:pt x="39" y="345"/>
                    </a:lnTo>
                    <a:lnTo>
                      <a:pt x="75" y="319"/>
                    </a:lnTo>
                    <a:lnTo>
                      <a:pt x="83" y="332"/>
                    </a:lnTo>
                    <a:lnTo>
                      <a:pt x="91" y="345"/>
                    </a:lnTo>
                    <a:lnTo>
                      <a:pt x="99" y="358"/>
                    </a:lnTo>
                    <a:lnTo>
                      <a:pt x="107" y="372"/>
                    </a:lnTo>
                    <a:lnTo>
                      <a:pt x="114" y="386"/>
                    </a:lnTo>
                    <a:lnTo>
                      <a:pt x="119" y="401"/>
                    </a:lnTo>
                    <a:lnTo>
                      <a:pt x="123" y="418"/>
                    </a:lnTo>
                    <a:lnTo>
                      <a:pt x="125" y="434"/>
                    </a:lnTo>
                    <a:lnTo>
                      <a:pt x="81" y="438"/>
                    </a:lnTo>
                    <a:close/>
                    <a:moveTo>
                      <a:pt x="39" y="345"/>
                    </a:moveTo>
                    <a:lnTo>
                      <a:pt x="29" y="330"/>
                    </a:lnTo>
                    <a:lnTo>
                      <a:pt x="19" y="314"/>
                    </a:lnTo>
                    <a:lnTo>
                      <a:pt x="10" y="299"/>
                    </a:lnTo>
                    <a:lnTo>
                      <a:pt x="4" y="284"/>
                    </a:lnTo>
                    <a:lnTo>
                      <a:pt x="2" y="277"/>
                    </a:lnTo>
                    <a:lnTo>
                      <a:pt x="1" y="268"/>
                    </a:lnTo>
                    <a:lnTo>
                      <a:pt x="0" y="261"/>
                    </a:lnTo>
                    <a:lnTo>
                      <a:pt x="0" y="253"/>
                    </a:lnTo>
                    <a:lnTo>
                      <a:pt x="1" y="245"/>
                    </a:lnTo>
                    <a:lnTo>
                      <a:pt x="3" y="237"/>
                    </a:lnTo>
                    <a:lnTo>
                      <a:pt x="5" y="227"/>
                    </a:lnTo>
                    <a:lnTo>
                      <a:pt x="9" y="219"/>
                    </a:lnTo>
                    <a:lnTo>
                      <a:pt x="48" y="239"/>
                    </a:lnTo>
                    <a:lnTo>
                      <a:pt x="47" y="243"/>
                    </a:lnTo>
                    <a:lnTo>
                      <a:pt x="45" y="248"/>
                    </a:lnTo>
                    <a:lnTo>
                      <a:pt x="45" y="253"/>
                    </a:lnTo>
                    <a:lnTo>
                      <a:pt x="44" y="257"/>
                    </a:lnTo>
                    <a:lnTo>
                      <a:pt x="46" y="267"/>
                    </a:lnTo>
                    <a:lnTo>
                      <a:pt x="49" y="278"/>
                    </a:lnTo>
                    <a:lnTo>
                      <a:pt x="54" y="288"/>
                    </a:lnTo>
                    <a:lnTo>
                      <a:pt x="61" y="298"/>
                    </a:lnTo>
                    <a:lnTo>
                      <a:pt x="68" y="309"/>
                    </a:lnTo>
                    <a:lnTo>
                      <a:pt x="75" y="319"/>
                    </a:lnTo>
                    <a:lnTo>
                      <a:pt x="39" y="345"/>
                    </a:lnTo>
                    <a:close/>
                    <a:moveTo>
                      <a:pt x="9" y="219"/>
                    </a:moveTo>
                    <a:lnTo>
                      <a:pt x="8" y="220"/>
                    </a:lnTo>
                    <a:lnTo>
                      <a:pt x="9" y="218"/>
                    </a:lnTo>
                    <a:lnTo>
                      <a:pt x="29" y="228"/>
                    </a:lnTo>
                    <a:lnTo>
                      <a:pt x="9" y="219"/>
                    </a:lnTo>
                    <a:close/>
                    <a:moveTo>
                      <a:pt x="9" y="218"/>
                    </a:moveTo>
                    <a:lnTo>
                      <a:pt x="25" y="192"/>
                    </a:lnTo>
                    <a:lnTo>
                      <a:pt x="43" y="160"/>
                    </a:lnTo>
                    <a:lnTo>
                      <a:pt x="65" y="126"/>
                    </a:lnTo>
                    <a:lnTo>
                      <a:pt x="85" y="94"/>
                    </a:lnTo>
                    <a:lnTo>
                      <a:pt x="105" y="65"/>
                    </a:lnTo>
                    <a:lnTo>
                      <a:pt x="120" y="40"/>
                    </a:lnTo>
                    <a:lnTo>
                      <a:pt x="131" y="25"/>
                    </a:lnTo>
                    <a:lnTo>
                      <a:pt x="135" y="19"/>
                    </a:lnTo>
                    <a:lnTo>
                      <a:pt x="171" y="43"/>
                    </a:lnTo>
                    <a:lnTo>
                      <a:pt x="167" y="49"/>
                    </a:lnTo>
                    <a:lnTo>
                      <a:pt x="157" y="65"/>
                    </a:lnTo>
                    <a:lnTo>
                      <a:pt x="141" y="88"/>
                    </a:lnTo>
                    <a:lnTo>
                      <a:pt x="122" y="117"/>
                    </a:lnTo>
                    <a:lnTo>
                      <a:pt x="101" y="149"/>
                    </a:lnTo>
                    <a:lnTo>
                      <a:pt x="82" y="181"/>
                    </a:lnTo>
                    <a:lnTo>
                      <a:pt x="64" y="212"/>
                    </a:lnTo>
                    <a:lnTo>
                      <a:pt x="48" y="239"/>
                    </a:lnTo>
                    <a:lnTo>
                      <a:pt x="9" y="218"/>
                    </a:lnTo>
                    <a:close/>
                    <a:moveTo>
                      <a:pt x="135" y="19"/>
                    </a:moveTo>
                    <a:lnTo>
                      <a:pt x="137" y="15"/>
                    </a:lnTo>
                    <a:lnTo>
                      <a:pt x="140" y="11"/>
                    </a:lnTo>
                    <a:lnTo>
                      <a:pt x="142" y="9"/>
                    </a:lnTo>
                    <a:lnTo>
                      <a:pt x="146" y="7"/>
                    </a:lnTo>
                    <a:lnTo>
                      <a:pt x="150" y="6"/>
                    </a:lnTo>
                    <a:lnTo>
                      <a:pt x="154" y="7"/>
                    </a:lnTo>
                    <a:lnTo>
                      <a:pt x="159" y="8"/>
                    </a:lnTo>
                    <a:lnTo>
                      <a:pt x="166" y="12"/>
                    </a:lnTo>
                    <a:lnTo>
                      <a:pt x="171" y="17"/>
                    </a:lnTo>
                    <a:lnTo>
                      <a:pt x="175" y="22"/>
                    </a:lnTo>
                    <a:lnTo>
                      <a:pt x="177" y="25"/>
                    </a:lnTo>
                    <a:lnTo>
                      <a:pt x="177" y="29"/>
                    </a:lnTo>
                    <a:lnTo>
                      <a:pt x="177" y="33"/>
                    </a:lnTo>
                    <a:lnTo>
                      <a:pt x="175" y="36"/>
                    </a:lnTo>
                    <a:lnTo>
                      <a:pt x="173" y="39"/>
                    </a:lnTo>
                    <a:lnTo>
                      <a:pt x="171" y="43"/>
                    </a:lnTo>
                    <a:lnTo>
                      <a:pt x="135" y="19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44" name="Freeform 539">
                <a:extLst>
                  <a:ext uri="{FF2B5EF4-FFF2-40B4-BE49-F238E27FC236}">
                    <a16:creationId xmlns:a16="http://schemas.microsoft.com/office/drawing/2014/main" id="{1579F882-950B-46AF-9EEF-EBF2FCA24EF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58" y="1517"/>
                <a:ext cx="10" cy="16"/>
              </a:xfrm>
              <a:custGeom>
                <a:avLst/>
                <a:gdLst>
                  <a:gd name="T0" fmla="*/ 0 w 186"/>
                  <a:gd name="T1" fmla="*/ 0 h 310"/>
                  <a:gd name="T2" fmla="*/ 0 w 186"/>
                  <a:gd name="T3" fmla="*/ 0 h 310"/>
                  <a:gd name="T4" fmla="*/ 0 w 186"/>
                  <a:gd name="T5" fmla="*/ 0 h 310"/>
                  <a:gd name="T6" fmla="*/ 0 w 186"/>
                  <a:gd name="T7" fmla="*/ 0 h 310"/>
                  <a:gd name="T8" fmla="*/ 0 w 186"/>
                  <a:gd name="T9" fmla="*/ 0 h 310"/>
                  <a:gd name="T10" fmla="*/ 0 w 186"/>
                  <a:gd name="T11" fmla="*/ 0 h 310"/>
                  <a:gd name="T12" fmla="*/ 0 w 186"/>
                  <a:gd name="T13" fmla="*/ 0 h 310"/>
                  <a:gd name="T14" fmla="*/ 0 w 186"/>
                  <a:gd name="T15" fmla="*/ 0 h 310"/>
                  <a:gd name="T16" fmla="*/ 0 w 186"/>
                  <a:gd name="T17" fmla="*/ 0 h 310"/>
                  <a:gd name="T18" fmla="*/ 0 w 186"/>
                  <a:gd name="T19" fmla="*/ 0 h 310"/>
                  <a:gd name="T20" fmla="*/ 0 w 186"/>
                  <a:gd name="T21" fmla="*/ 0 h 310"/>
                  <a:gd name="T22" fmla="*/ 0 w 186"/>
                  <a:gd name="T23" fmla="*/ 0 h 310"/>
                  <a:gd name="T24" fmla="*/ 0 w 186"/>
                  <a:gd name="T25" fmla="*/ 0 h 310"/>
                  <a:gd name="T26" fmla="*/ 0 w 186"/>
                  <a:gd name="T27" fmla="*/ 0 h 310"/>
                  <a:gd name="T28" fmla="*/ 0 w 186"/>
                  <a:gd name="T29" fmla="*/ 0 h 310"/>
                  <a:gd name="T30" fmla="*/ 0 w 186"/>
                  <a:gd name="T31" fmla="*/ 0 h 310"/>
                  <a:gd name="T32" fmla="*/ 0 w 186"/>
                  <a:gd name="T33" fmla="*/ 0 h 310"/>
                  <a:gd name="T34" fmla="*/ 0 w 186"/>
                  <a:gd name="T35" fmla="*/ 0 h 310"/>
                  <a:gd name="T36" fmla="*/ 0 w 186"/>
                  <a:gd name="T37" fmla="*/ 0 h 310"/>
                  <a:gd name="T38" fmla="*/ 0 w 186"/>
                  <a:gd name="T39" fmla="*/ 0 h 310"/>
                  <a:gd name="T40" fmla="*/ 1 w 186"/>
                  <a:gd name="T41" fmla="*/ 0 h 310"/>
                  <a:gd name="T42" fmla="*/ 0 w 186"/>
                  <a:gd name="T43" fmla="*/ 0 h 310"/>
                  <a:gd name="T44" fmla="*/ 0 w 186"/>
                  <a:gd name="T45" fmla="*/ 1 h 310"/>
                  <a:gd name="T46" fmla="*/ 0 w 186"/>
                  <a:gd name="T47" fmla="*/ 1 h 310"/>
                  <a:gd name="T48" fmla="*/ 0 w 186"/>
                  <a:gd name="T49" fmla="*/ 1 h 310"/>
                  <a:gd name="T50" fmla="*/ 0 w 186"/>
                  <a:gd name="T51" fmla="*/ 1 h 310"/>
                  <a:gd name="T52" fmla="*/ 0 w 186"/>
                  <a:gd name="T53" fmla="*/ 1 h 310"/>
                  <a:gd name="T54" fmla="*/ 0 w 186"/>
                  <a:gd name="T55" fmla="*/ 1 h 310"/>
                  <a:gd name="T56" fmla="*/ 0 w 186"/>
                  <a:gd name="T57" fmla="*/ 1 h 310"/>
                  <a:gd name="T58" fmla="*/ 0 w 186"/>
                  <a:gd name="T59" fmla="*/ 1 h 310"/>
                  <a:gd name="T60" fmla="*/ 0 w 186"/>
                  <a:gd name="T61" fmla="*/ 1 h 310"/>
                  <a:gd name="T62" fmla="*/ 0 w 186"/>
                  <a:gd name="T63" fmla="*/ 0 h 310"/>
                  <a:gd name="T64" fmla="*/ 0 w 186"/>
                  <a:gd name="T65" fmla="*/ 0 h 310"/>
                  <a:gd name="T66" fmla="*/ 0 w 186"/>
                  <a:gd name="T67" fmla="*/ 0 h 310"/>
                  <a:gd name="T68" fmla="*/ 0 w 186"/>
                  <a:gd name="T69" fmla="*/ 0 h 310"/>
                  <a:gd name="T70" fmla="*/ 0 w 186"/>
                  <a:gd name="T71" fmla="*/ 0 h 310"/>
                  <a:gd name="T72" fmla="*/ 0 w 186"/>
                  <a:gd name="T73" fmla="*/ 0 h 310"/>
                  <a:gd name="T74" fmla="*/ 0 w 186"/>
                  <a:gd name="T75" fmla="*/ 0 h 310"/>
                  <a:gd name="T76" fmla="*/ 0 w 186"/>
                  <a:gd name="T77" fmla="*/ 0 h 310"/>
                  <a:gd name="T78" fmla="*/ 1 w 186"/>
                  <a:gd name="T79" fmla="*/ 0 h 310"/>
                  <a:gd name="T80" fmla="*/ 1 w 186"/>
                  <a:gd name="T81" fmla="*/ 0 h 310"/>
                  <a:gd name="T82" fmla="*/ 1 w 186"/>
                  <a:gd name="T83" fmla="*/ 0 h 310"/>
                  <a:gd name="T84" fmla="*/ 1 w 186"/>
                  <a:gd name="T85" fmla="*/ 0 h 31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86" h="310">
                    <a:moveTo>
                      <a:pt x="0" y="25"/>
                    </a:moveTo>
                    <a:lnTo>
                      <a:pt x="0" y="21"/>
                    </a:lnTo>
                    <a:lnTo>
                      <a:pt x="0" y="17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8" y="4"/>
                    </a:lnTo>
                    <a:lnTo>
                      <a:pt x="13" y="2"/>
                    </a:lnTo>
                    <a:lnTo>
                      <a:pt x="20" y="0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7" y="2"/>
                    </a:lnTo>
                    <a:lnTo>
                      <a:pt x="39" y="5"/>
                    </a:lnTo>
                    <a:lnTo>
                      <a:pt x="41" y="9"/>
                    </a:lnTo>
                    <a:lnTo>
                      <a:pt x="43" y="12"/>
                    </a:lnTo>
                    <a:lnTo>
                      <a:pt x="43" y="16"/>
                    </a:lnTo>
                    <a:lnTo>
                      <a:pt x="44" y="20"/>
                    </a:lnTo>
                    <a:lnTo>
                      <a:pt x="0" y="25"/>
                    </a:lnTo>
                    <a:close/>
                    <a:moveTo>
                      <a:pt x="44" y="20"/>
                    </a:moveTo>
                    <a:lnTo>
                      <a:pt x="46" y="34"/>
                    </a:lnTo>
                    <a:lnTo>
                      <a:pt x="52" y="68"/>
                    </a:lnTo>
                    <a:lnTo>
                      <a:pt x="56" y="88"/>
                    </a:lnTo>
                    <a:lnTo>
                      <a:pt x="60" y="111"/>
                    </a:lnTo>
                    <a:lnTo>
                      <a:pt x="66" y="131"/>
                    </a:lnTo>
                    <a:lnTo>
                      <a:pt x="72" y="151"/>
                    </a:lnTo>
                    <a:lnTo>
                      <a:pt x="75" y="159"/>
                    </a:lnTo>
                    <a:lnTo>
                      <a:pt x="78" y="167"/>
                    </a:lnTo>
                    <a:lnTo>
                      <a:pt x="82" y="173"/>
                    </a:lnTo>
                    <a:lnTo>
                      <a:pt x="86" y="178"/>
                    </a:lnTo>
                    <a:lnTo>
                      <a:pt x="90" y="181"/>
                    </a:lnTo>
                    <a:lnTo>
                      <a:pt x="95" y="183"/>
                    </a:lnTo>
                    <a:lnTo>
                      <a:pt x="99" y="183"/>
                    </a:lnTo>
                    <a:lnTo>
                      <a:pt x="103" y="180"/>
                    </a:lnTo>
                    <a:lnTo>
                      <a:pt x="107" y="175"/>
                    </a:lnTo>
                    <a:lnTo>
                      <a:pt x="112" y="168"/>
                    </a:lnTo>
                    <a:lnTo>
                      <a:pt x="116" y="159"/>
                    </a:lnTo>
                    <a:lnTo>
                      <a:pt x="121" y="147"/>
                    </a:lnTo>
                    <a:lnTo>
                      <a:pt x="126" y="131"/>
                    </a:lnTo>
                    <a:lnTo>
                      <a:pt x="131" y="113"/>
                    </a:lnTo>
                    <a:lnTo>
                      <a:pt x="136" y="91"/>
                    </a:lnTo>
                    <a:lnTo>
                      <a:pt x="142" y="66"/>
                    </a:lnTo>
                    <a:lnTo>
                      <a:pt x="185" y="74"/>
                    </a:lnTo>
                    <a:lnTo>
                      <a:pt x="174" y="123"/>
                    </a:lnTo>
                    <a:lnTo>
                      <a:pt x="164" y="166"/>
                    </a:lnTo>
                    <a:lnTo>
                      <a:pt x="155" y="202"/>
                    </a:lnTo>
                    <a:lnTo>
                      <a:pt x="146" y="233"/>
                    </a:lnTo>
                    <a:lnTo>
                      <a:pt x="135" y="257"/>
                    </a:lnTo>
                    <a:lnTo>
                      <a:pt x="127" y="277"/>
                    </a:lnTo>
                    <a:lnTo>
                      <a:pt x="118" y="292"/>
                    </a:lnTo>
                    <a:lnTo>
                      <a:pt x="110" y="302"/>
                    </a:lnTo>
                    <a:lnTo>
                      <a:pt x="102" y="308"/>
                    </a:lnTo>
                    <a:lnTo>
                      <a:pt x="94" y="310"/>
                    </a:lnTo>
                    <a:lnTo>
                      <a:pt x="85" y="308"/>
                    </a:lnTo>
                    <a:lnTo>
                      <a:pt x="78" y="304"/>
                    </a:lnTo>
                    <a:lnTo>
                      <a:pt x="71" y="296"/>
                    </a:lnTo>
                    <a:lnTo>
                      <a:pt x="64" y="286"/>
                    </a:lnTo>
                    <a:lnTo>
                      <a:pt x="58" y="274"/>
                    </a:lnTo>
                    <a:lnTo>
                      <a:pt x="52" y="259"/>
                    </a:lnTo>
                    <a:lnTo>
                      <a:pt x="45" y="243"/>
                    </a:lnTo>
                    <a:lnTo>
                      <a:pt x="40" y="225"/>
                    </a:lnTo>
                    <a:lnTo>
                      <a:pt x="35" y="207"/>
                    </a:lnTo>
                    <a:lnTo>
                      <a:pt x="30" y="189"/>
                    </a:lnTo>
                    <a:lnTo>
                      <a:pt x="22" y="150"/>
                    </a:lnTo>
                    <a:lnTo>
                      <a:pt x="14" y="112"/>
                    </a:lnTo>
                    <a:lnTo>
                      <a:pt x="9" y="78"/>
                    </a:lnTo>
                    <a:lnTo>
                      <a:pt x="4" y="50"/>
                    </a:lnTo>
                    <a:lnTo>
                      <a:pt x="1" y="32"/>
                    </a:lnTo>
                    <a:lnTo>
                      <a:pt x="0" y="25"/>
                    </a:lnTo>
                    <a:lnTo>
                      <a:pt x="44" y="20"/>
                    </a:lnTo>
                    <a:close/>
                    <a:moveTo>
                      <a:pt x="142" y="66"/>
                    </a:moveTo>
                    <a:lnTo>
                      <a:pt x="143" y="62"/>
                    </a:lnTo>
                    <a:lnTo>
                      <a:pt x="144" y="59"/>
                    </a:lnTo>
                    <a:lnTo>
                      <a:pt x="146" y="55"/>
                    </a:lnTo>
                    <a:lnTo>
                      <a:pt x="148" y="52"/>
                    </a:lnTo>
                    <a:lnTo>
                      <a:pt x="151" y="49"/>
                    </a:lnTo>
                    <a:lnTo>
                      <a:pt x="155" y="48"/>
                    </a:lnTo>
                    <a:lnTo>
                      <a:pt x="160" y="47"/>
                    </a:lnTo>
                    <a:lnTo>
                      <a:pt x="167" y="48"/>
                    </a:lnTo>
                    <a:lnTo>
                      <a:pt x="174" y="50"/>
                    </a:lnTo>
                    <a:lnTo>
                      <a:pt x="179" y="53"/>
                    </a:lnTo>
                    <a:lnTo>
                      <a:pt x="183" y="56"/>
                    </a:lnTo>
                    <a:lnTo>
                      <a:pt x="185" y="59"/>
                    </a:lnTo>
                    <a:lnTo>
                      <a:pt x="186" y="63"/>
                    </a:lnTo>
                    <a:lnTo>
                      <a:pt x="186" y="67"/>
                    </a:lnTo>
                    <a:lnTo>
                      <a:pt x="186" y="70"/>
                    </a:lnTo>
                    <a:lnTo>
                      <a:pt x="185" y="74"/>
                    </a:lnTo>
                    <a:lnTo>
                      <a:pt x="142" y="66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45" name="Freeform 540">
                <a:extLst>
                  <a:ext uri="{FF2B5EF4-FFF2-40B4-BE49-F238E27FC236}">
                    <a16:creationId xmlns:a16="http://schemas.microsoft.com/office/drawing/2014/main" id="{3011D5F9-C118-4286-A48A-2837265320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54" y="1528"/>
                <a:ext cx="10" cy="16"/>
              </a:xfrm>
              <a:custGeom>
                <a:avLst/>
                <a:gdLst>
                  <a:gd name="T0" fmla="*/ 0 w 201"/>
                  <a:gd name="T1" fmla="*/ 0 h 302"/>
                  <a:gd name="T2" fmla="*/ 0 w 201"/>
                  <a:gd name="T3" fmla="*/ 0 h 302"/>
                  <a:gd name="T4" fmla="*/ 0 w 201"/>
                  <a:gd name="T5" fmla="*/ 0 h 302"/>
                  <a:gd name="T6" fmla="*/ 0 w 201"/>
                  <a:gd name="T7" fmla="*/ 0 h 302"/>
                  <a:gd name="T8" fmla="*/ 0 w 201"/>
                  <a:gd name="T9" fmla="*/ 0 h 302"/>
                  <a:gd name="T10" fmla="*/ 0 w 201"/>
                  <a:gd name="T11" fmla="*/ 0 h 302"/>
                  <a:gd name="T12" fmla="*/ 0 w 201"/>
                  <a:gd name="T13" fmla="*/ 0 h 302"/>
                  <a:gd name="T14" fmla="*/ 0 w 201"/>
                  <a:gd name="T15" fmla="*/ 0 h 302"/>
                  <a:gd name="T16" fmla="*/ 0 w 201"/>
                  <a:gd name="T17" fmla="*/ 0 h 302"/>
                  <a:gd name="T18" fmla="*/ 0 w 201"/>
                  <a:gd name="T19" fmla="*/ 0 h 302"/>
                  <a:gd name="T20" fmla="*/ 0 w 201"/>
                  <a:gd name="T21" fmla="*/ 0 h 302"/>
                  <a:gd name="T22" fmla="*/ 0 w 201"/>
                  <a:gd name="T23" fmla="*/ 0 h 302"/>
                  <a:gd name="T24" fmla="*/ 0 w 201"/>
                  <a:gd name="T25" fmla="*/ 1 h 302"/>
                  <a:gd name="T26" fmla="*/ 0 w 201"/>
                  <a:gd name="T27" fmla="*/ 1 h 302"/>
                  <a:gd name="T28" fmla="*/ 0 w 201"/>
                  <a:gd name="T29" fmla="*/ 1 h 302"/>
                  <a:gd name="T30" fmla="*/ 0 w 201"/>
                  <a:gd name="T31" fmla="*/ 1 h 302"/>
                  <a:gd name="T32" fmla="*/ 0 w 201"/>
                  <a:gd name="T33" fmla="*/ 1 h 302"/>
                  <a:gd name="T34" fmla="*/ 0 w 201"/>
                  <a:gd name="T35" fmla="*/ 1 h 302"/>
                  <a:gd name="T36" fmla="*/ 0 w 201"/>
                  <a:gd name="T37" fmla="*/ 1 h 302"/>
                  <a:gd name="T38" fmla="*/ 0 w 201"/>
                  <a:gd name="T39" fmla="*/ 1 h 302"/>
                  <a:gd name="T40" fmla="*/ 0 w 201"/>
                  <a:gd name="T41" fmla="*/ 1 h 302"/>
                  <a:gd name="T42" fmla="*/ 0 w 201"/>
                  <a:gd name="T43" fmla="*/ 0 h 302"/>
                  <a:gd name="T44" fmla="*/ 0 w 201"/>
                  <a:gd name="T45" fmla="*/ 0 h 302"/>
                  <a:gd name="T46" fmla="*/ 0 w 201"/>
                  <a:gd name="T47" fmla="*/ 0 h 302"/>
                  <a:gd name="T48" fmla="*/ 0 w 201"/>
                  <a:gd name="T49" fmla="*/ 0 h 302"/>
                  <a:gd name="T50" fmla="*/ 0 w 201"/>
                  <a:gd name="T51" fmla="*/ 0 h 302"/>
                  <a:gd name="T52" fmla="*/ 0 w 201"/>
                  <a:gd name="T53" fmla="*/ 1 h 302"/>
                  <a:gd name="T54" fmla="*/ 0 w 201"/>
                  <a:gd name="T55" fmla="*/ 1 h 302"/>
                  <a:gd name="T56" fmla="*/ 0 w 201"/>
                  <a:gd name="T57" fmla="*/ 1 h 302"/>
                  <a:gd name="T58" fmla="*/ 0 w 201"/>
                  <a:gd name="T59" fmla="*/ 0 h 302"/>
                  <a:gd name="T60" fmla="*/ 0 w 201"/>
                  <a:gd name="T61" fmla="*/ 0 h 302"/>
                  <a:gd name="T62" fmla="*/ 0 w 201"/>
                  <a:gd name="T63" fmla="*/ 0 h 302"/>
                  <a:gd name="T64" fmla="*/ 0 w 201"/>
                  <a:gd name="T65" fmla="*/ 0 h 302"/>
                  <a:gd name="T66" fmla="*/ 0 w 201"/>
                  <a:gd name="T67" fmla="*/ 0 h 302"/>
                  <a:gd name="T68" fmla="*/ 0 w 201"/>
                  <a:gd name="T69" fmla="*/ 0 h 302"/>
                  <a:gd name="T70" fmla="*/ 0 w 201"/>
                  <a:gd name="T71" fmla="*/ 0 h 302"/>
                  <a:gd name="T72" fmla="*/ 0 w 201"/>
                  <a:gd name="T73" fmla="*/ 0 h 302"/>
                  <a:gd name="T74" fmla="*/ 0 w 201"/>
                  <a:gd name="T75" fmla="*/ 0 h 302"/>
                  <a:gd name="T76" fmla="*/ 0 w 201"/>
                  <a:gd name="T77" fmla="*/ 0 h 302"/>
                  <a:gd name="T78" fmla="*/ 0 w 201"/>
                  <a:gd name="T79" fmla="*/ 0 h 302"/>
                  <a:gd name="T80" fmla="*/ 0 w 201"/>
                  <a:gd name="T81" fmla="*/ 0 h 302"/>
                  <a:gd name="T82" fmla="*/ 0 w 201"/>
                  <a:gd name="T83" fmla="*/ 0 h 302"/>
                  <a:gd name="T84" fmla="*/ 0 w 201"/>
                  <a:gd name="T85" fmla="*/ 0 h 30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01" h="302">
                    <a:moveTo>
                      <a:pt x="157" y="20"/>
                    </a:moveTo>
                    <a:lnTo>
                      <a:pt x="157" y="16"/>
                    </a:lnTo>
                    <a:lnTo>
                      <a:pt x="158" y="12"/>
                    </a:lnTo>
                    <a:lnTo>
                      <a:pt x="159" y="9"/>
                    </a:lnTo>
                    <a:lnTo>
                      <a:pt x="161" y="6"/>
                    </a:lnTo>
                    <a:lnTo>
                      <a:pt x="164" y="2"/>
                    </a:lnTo>
                    <a:lnTo>
                      <a:pt x="168" y="1"/>
                    </a:lnTo>
                    <a:lnTo>
                      <a:pt x="173" y="0"/>
                    </a:lnTo>
                    <a:lnTo>
                      <a:pt x="180" y="0"/>
                    </a:lnTo>
                    <a:lnTo>
                      <a:pt x="188" y="1"/>
                    </a:lnTo>
                    <a:lnTo>
                      <a:pt x="193" y="3"/>
                    </a:lnTo>
                    <a:lnTo>
                      <a:pt x="197" y="7"/>
                    </a:lnTo>
                    <a:lnTo>
                      <a:pt x="199" y="10"/>
                    </a:lnTo>
                    <a:lnTo>
                      <a:pt x="200" y="13"/>
                    </a:lnTo>
                    <a:lnTo>
                      <a:pt x="201" y="17"/>
                    </a:lnTo>
                    <a:lnTo>
                      <a:pt x="201" y="21"/>
                    </a:lnTo>
                    <a:lnTo>
                      <a:pt x="200" y="25"/>
                    </a:lnTo>
                    <a:lnTo>
                      <a:pt x="157" y="20"/>
                    </a:lnTo>
                    <a:close/>
                    <a:moveTo>
                      <a:pt x="200" y="25"/>
                    </a:moveTo>
                    <a:lnTo>
                      <a:pt x="199" y="31"/>
                    </a:lnTo>
                    <a:lnTo>
                      <a:pt x="197" y="50"/>
                    </a:lnTo>
                    <a:lnTo>
                      <a:pt x="194" y="76"/>
                    </a:lnTo>
                    <a:lnTo>
                      <a:pt x="189" y="110"/>
                    </a:lnTo>
                    <a:lnTo>
                      <a:pt x="181" y="147"/>
                    </a:lnTo>
                    <a:lnTo>
                      <a:pt x="173" y="185"/>
                    </a:lnTo>
                    <a:lnTo>
                      <a:pt x="169" y="203"/>
                    </a:lnTo>
                    <a:lnTo>
                      <a:pt x="164" y="220"/>
                    </a:lnTo>
                    <a:lnTo>
                      <a:pt x="159" y="238"/>
                    </a:lnTo>
                    <a:lnTo>
                      <a:pt x="153" y="253"/>
                    </a:lnTo>
                    <a:lnTo>
                      <a:pt x="147" y="267"/>
                    </a:lnTo>
                    <a:lnTo>
                      <a:pt x="140" y="280"/>
                    </a:lnTo>
                    <a:lnTo>
                      <a:pt x="132" y="290"/>
                    </a:lnTo>
                    <a:lnTo>
                      <a:pt x="125" y="297"/>
                    </a:lnTo>
                    <a:lnTo>
                      <a:pt x="117" y="301"/>
                    </a:lnTo>
                    <a:lnTo>
                      <a:pt x="109" y="302"/>
                    </a:lnTo>
                    <a:lnTo>
                      <a:pt x="101" y="300"/>
                    </a:lnTo>
                    <a:lnTo>
                      <a:pt x="91" y="294"/>
                    </a:lnTo>
                    <a:lnTo>
                      <a:pt x="81" y="284"/>
                    </a:lnTo>
                    <a:lnTo>
                      <a:pt x="71" y="269"/>
                    </a:lnTo>
                    <a:lnTo>
                      <a:pt x="61" y="249"/>
                    </a:lnTo>
                    <a:lnTo>
                      <a:pt x="50" y="225"/>
                    </a:lnTo>
                    <a:lnTo>
                      <a:pt x="39" y="195"/>
                    </a:lnTo>
                    <a:lnTo>
                      <a:pt x="27" y="158"/>
                    </a:lnTo>
                    <a:lnTo>
                      <a:pt x="15" y="116"/>
                    </a:lnTo>
                    <a:lnTo>
                      <a:pt x="2" y="68"/>
                    </a:lnTo>
                    <a:lnTo>
                      <a:pt x="44" y="58"/>
                    </a:lnTo>
                    <a:lnTo>
                      <a:pt x="51" y="84"/>
                    </a:lnTo>
                    <a:lnTo>
                      <a:pt x="59" y="108"/>
                    </a:lnTo>
                    <a:lnTo>
                      <a:pt x="65" y="127"/>
                    </a:lnTo>
                    <a:lnTo>
                      <a:pt x="71" y="145"/>
                    </a:lnTo>
                    <a:lnTo>
                      <a:pt x="77" y="158"/>
                    </a:lnTo>
                    <a:lnTo>
                      <a:pt x="83" y="168"/>
                    </a:lnTo>
                    <a:lnTo>
                      <a:pt x="89" y="176"/>
                    </a:lnTo>
                    <a:lnTo>
                      <a:pt x="94" y="182"/>
                    </a:lnTo>
                    <a:lnTo>
                      <a:pt x="100" y="185"/>
                    </a:lnTo>
                    <a:lnTo>
                      <a:pt x="105" y="186"/>
                    </a:lnTo>
                    <a:lnTo>
                      <a:pt x="109" y="185"/>
                    </a:lnTo>
                    <a:lnTo>
                      <a:pt x="114" y="182"/>
                    </a:lnTo>
                    <a:lnTo>
                      <a:pt x="118" y="176"/>
                    </a:lnTo>
                    <a:lnTo>
                      <a:pt x="122" y="170"/>
                    </a:lnTo>
                    <a:lnTo>
                      <a:pt x="126" y="163"/>
                    </a:lnTo>
                    <a:lnTo>
                      <a:pt x="129" y="155"/>
                    </a:lnTo>
                    <a:lnTo>
                      <a:pt x="135" y="135"/>
                    </a:lnTo>
                    <a:lnTo>
                      <a:pt x="142" y="114"/>
                    </a:lnTo>
                    <a:lnTo>
                      <a:pt x="146" y="91"/>
                    </a:lnTo>
                    <a:lnTo>
                      <a:pt x="150" y="70"/>
                    </a:lnTo>
                    <a:lnTo>
                      <a:pt x="155" y="34"/>
                    </a:lnTo>
                    <a:lnTo>
                      <a:pt x="157" y="20"/>
                    </a:lnTo>
                    <a:lnTo>
                      <a:pt x="200" y="25"/>
                    </a:lnTo>
                    <a:close/>
                    <a:moveTo>
                      <a:pt x="2" y="68"/>
                    </a:moveTo>
                    <a:lnTo>
                      <a:pt x="1" y="64"/>
                    </a:lnTo>
                    <a:lnTo>
                      <a:pt x="0" y="61"/>
                    </a:lnTo>
                    <a:lnTo>
                      <a:pt x="0" y="57"/>
                    </a:lnTo>
                    <a:lnTo>
                      <a:pt x="1" y="53"/>
                    </a:lnTo>
                    <a:lnTo>
                      <a:pt x="3" y="50"/>
                    </a:lnTo>
                    <a:lnTo>
                      <a:pt x="6" y="46"/>
                    </a:lnTo>
                    <a:lnTo>
                      <a:pt x="12" y="43"/>
                    </a:lnTo>
                    <a:lnTo>
                      <a:pt x="18" y="41"/>
                    </a:lnTo>
                    <a:lnTo>
                      <a:pt x="25" y="40"/>
                    </a:lnTo>
                    <a:lnTo>
                      <a:pt x="31" y="40"/>
                    </a:lnTo>
                    <a:lnTo>
                      <a:pt x="35" y="41"/>
                    </a:lnTo>
                    <a:lnTo>
                      <a:pt x="38" y="43"/>
                    </a:lnTo>
                    <a:lnTo>
                      <a:pt x="40" y="46"/>
                    </a:lnTo>
                    <a:lnTo>
                      <a:pt x="42" y="50"/>
                    </a:lnTo>
                    <a:lnTo>
                      <a:pt x="43" y="54"/>
                    </a:lnTo>
                    <a:lnTo>
                      <a:pt x="44" y="58"/>
                    </a:lnTo>
                    <a:lnTo>
                      <a:pt x="2" y="68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46" name="Freeform 541">
                <a:extLst>
                  <a:ext uri="{FF2B5EF4-FFF2-40B4-BE49-F238E27FC236}">
                    <a16:creationId xmlns:a16="http://schemas.microsoft.com/office/drawing/2014/main" id="{FB9D960A-FBB3-47F8-B5BE-7882B893D5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39" y="1507"/>
                <a:ext cx="6" cy="18"/>
              </a:xfrm>
              <a:custGeom>
                <a:avLst/>
                <a:gdLst>
                  <a:gd name="T0" fmla="*/ 0 w 110"/>
                  <a:gd name="T1" fmla="*/ 0 h 344"/>
                  <a:gd name="T2" fmla="*/ 0 w 110"/>
                  <a:gd name="T3" fmla="*/ 0 h 344"/>
                  <a:gd name="T4" fmla="*/ 0 w 110"/>
                  <a:gd name="T5" fmla="*/ 0 h 344"/>
                  <a:gd name="T6" fmla="*/ 0 w 110"/>
                  <a:gd name="T7" fmla="*/ 0 h 344"/>
                  <a:gd name="T8" fmla="*/ 0 w 110"/>
                  <a:gd name="T9" fmla="*/ 0 h 344"/>
                  <a:gd name="T10" fmla="*/ 0 w 110"/>
                  <a:gd name="T11" fmla="*/ 0 h 344"/>
                  <a:gd name="T12" fmla="*/ 0 w 110"/>
                  <a:gd name="T13" fmla="*/ 0 h 344"/>
                  <a:gd name="T14" fmla="*/ 0 w 110"/>
                  <a:gd name="T15" fmla="*/ 0 h 344"/>
                  <a:gd name="T16" fmla="*/ 0 w 110"/>
                  <a:gd name="T17" fmla="*/ 0 h 344"/>
                  <a:gd name="T18" fmla="*/ 0 w 110"/>
                  <a:gd name="T19" fmla="*/ 0 h 344"/>
                  <a:gd name="T20" fmla="*/ 0 w 110"/>
                  <a:gd name="T21" fmla="*/ 0 h 344"/>
                  <a:gd name="T22" fmla="*/ 0 w 110"/>
                  <a:gd name="T23" fmla="*/ 0 h 344"/>
                  <a:gd name="T24" fmla="*/ 0 w 110"/>
                  <a:gd name="T25" fmla="*/ 1 h 344"/>
                  <a:gd name="T26" fmla="*/ 0 w 110"/>
                  <a:gd name="T27" fmla="*/ 1 h 344"/>
                  <a:gd name="T28" fmla="*/ 0 w 110"/>
                  <a:gd name="T29" fmla="*/ 1 h 344"/>
                  <a:gd name="T30" fmla="*/ 0 w 110"/>
                  <a:gd name="T31" fmla="*/ 1 h 344"/>
                  <a:gd name="T32" fmla="*/ 0 w 110"/>
                  <a:gd name="T33" fmla="*/ 1 h 344"/>
                  <a:gd name="T34" fmla="*/ 0 w 110"/>
                  <a:gd name="T35" fmla="*/ 1 h 344"/>
                  <a:gd name="T36" fmla="*/ 0 w 110"/>
                  <a:gd name="T37" fmla="*/ 1 h 344"/>
                  <a:gd name="T38" fmla="*/ 0 w 110"/>
                  <a:gd name="T39" fmla="*/ 1 h 344"/>
                  <a:gd name="T40" fmla="*/ 0 w 110"/>
                  <a:gd name="T41" fmla="*/ 0 h 344"/>
                  <a:gd name="T42" fmla="*/ 0 w 110"/>
                  <a:gd name="T43" fmla="*/ 0 h 344"/>
                  <a:gd name="T44" fmla="*/ 0 w 110"/>
                  <a:gd name="T45" fmla="*/ 0 h 344"/>
                  <a:gd name="T46" fmla="*/ 0 w 110"/>
                  <a:gd name="T47" fmla="*/ 1 h 344"/>
                  <a:gd name="T48" fmla="*/ 0 w 110"/>
                  <a:gd name="T49" fmla="*/ 1 h 344"/>
                  <a:gd name="T50" fmla="*/ 0 w 110"/>
                  <a:gd name="T51" fmla="*/ 1 h 344"/>
                  <a:gd name="T52" fmla="*/ 0 w 110"/>
                  <a:gd name="T53" fmla="*/ 1 h 344"/>
                  <a:gd name="T54" fmla="*/ 0 w 110"/>
                  <a:gd name="T55" fmla="*/ 1 h 344"/>
                  <a:gd name="T56" fmla="*/ 0 w 110"/>
                  <a:gd name="T57" fmla="*/ 1 h 344"/>
                  <a:gd name="T58" fmla="*/ 0 w 110"/>
                  <a:gd name="T59" fmla="*/ 1 h 344"/>
                  <a:gd name="T60" fmla="*/ 0 w 110"/>
                  <a:gd name="T61" fmla="*/ 1 h 344"/>
                  <a:gd name="T62" fmla="*/ 0 w 110"/>
                  <a:gd name="T63" fmla="*/ 1 h 34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10" h="344">
                    <a:moveTo>
                      <a:pt x="0" y="22"/>
                    </a:moveTo>
                    <a:lnTo>
                      <a:pt x="0" y="18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4"/>
                    </a:lnTo>
                    <a:lnTo>
                      <a:pt x="9" y="2"/>
                    </a:lnTo>
                    <a:lnTo>
                      <a:pt x="14" y="1"/>
                    </a:lnTo>
                    <a:lnTo>
                      <a:pt x="21" y="0"/>
                    </a:lnTo>
                    <a:lnTo>
                      <a:pt x="28" y="1"/>
                    </a:lnTo>
                    <a:lnTo>
                      <a:pt x="35" y="2"/>
                    </a:lnTo>
                    <a:lnTo>
                      <a:pt x="39" y="4"/>
                    </a:lnTo>
                    <a:lnTo>
                      <a:pt x="41" y="8"/>
                    </a:lnTo>
                    <a:lnTo>
                      <a:pt x="43" y="11"/>
                    </a:lnTo>
                    <a:lnTo>
                      <a:pt x="43" y="15"/>
                    </a:lnTo>
                    <a:lnTo>
                      <a:pt x="44" y="18"/>
                    </a:lnTo>
                    <a:lnTo>
                      <a:pt x="44" y="22"/>
                    </a:lnTo>
                    <a:lnTo>
                      <a:pt x="0" y="22"/>
                    </a:lnTo>
                    <a:close/>
                    <a:moveTo>
                      <a:pt x="44" y="22"/>
                    </a:moveTo>
                    <a:lnTo>
                      <a:pt x="44" y="31"/>
                    </a:lnTo>
                    <a:lnTo>
                      <a:pt x="45" y="54"/>
                    </a:lnTo>
                    <a:lnTo>
                      <a:pt x="47" y="88"/>
                    </a:lnTo>
                    <a:lnTo>
                      <a:pt x="51" y="130"/>
                    </a:lnTo>
                    <a:lnTo>
                      <a:pt x="54" y="153"/>
                    </a:lnTo>
                    <a:lnTo>
                      <a:pt x="58" y="176"/>
                    </a:lnTo>
                    <a:lnTo>
                      <a:pt x="63" y="201"/>
                    </a:lnTo>
                    <a:lnTo>
                      <a:pt x="69" y="224"/>
                    </a:lnTo>
                    <a:lnTo>
                      <a:pt x="77" y="247"/>
                    </a:lnTo>
                    <a:lnTo>
                      <a:pt x="85" y="270"/>
                    </a:lnTo>
                    <a:lnTo>
                      <a:pt x="94" y="290"/>
                    </a:lnTo>
                    <a:lnTo>
                      <a:pt x="104" y="308"/>
                    </a:lnTo>
                    <a:lnTo>
                      <a:pt x="67" y="332"/>
                    </a:lnTo>
                    <a:lnTo>
                      <a:pt x="61" y="322"/>
                    </a:lnTo>
                    <a:lnTo>
                      <a:pt x="56" y="311"/>
                    </a:lnTo>
                    <a:lnTo>
                      <a:pt x="50" y="300"/>
                    </a:lnTo>
                    <a:lnTo>
                      <a:pt x="45" y="289"/>
                    </a:lnTo>
                    <a:lnTo>
                      <a:pt x="37" y="264"/>
                    </a:lnTo>
                    <a:lnTo>
                      <a:pt x="28" y="240"/>
                    </a:lnTo>
                    <a:lnTo>
                      <a:pt x="22" y="214"/>
                    </a:lnTo>
                    <a:lnTo>
                      <a:pt x="16" y="188"/>
                    </a:lnTo>
                    <a:lnTo>
                      <a:pt x="12" y="163"/>
                    </a:lnTo>
                    <a:lnTo>
                      <a:pt x="8" y="138"/>
                    </a:lnTo>
                    <a:lnTo>
                      <a:pt x="3" y="92"/>
                    </a:lnTo>
                    <a:lnTo>
                      <a:pt x="1" y="57"/>
                    </a:lnTo>
                    <a:lnTo>
                      <a:pt x="0" y="31"/>
                    </a:lnTo>
                    <a:lnTo>
                      <a:pt x="0" y="22"/>
                    </a:lnTo>
                    <a:lnTo>
                      <a:pt x="44" y="22"/>
                    </a:lnTo>
                    <a:close/>
                    <a:moveTo>
                      <a:pt x="104" y="308"/>
                    </a:moveTo>
                    <a:lnTo>
                      <a:pt x="106" y="312"/>
                    </a:lnTo>
                    <a:lnTo>
                      <a:pt x="108" y="316"/>
                    </a:lnTo>
                    <a:lnTo>
                      <a:pt x="110" y="320"/>
                    </a:lnTo>
                    <a:lnTo>
                      <a:pt x="110" y="323"/>
                    </a:lnTo>
                    <a:lnTo>
                      <a:pt x="109" y="327"/>
                    </a:lnTo>
                    <a:lnTo>
                      <a:pt x="107" y="331"/>
                    </a:lnTo>
                    <a:lnTo>
                      <a:pt x="104" y="335"/>
                    </a:lnTo>
                    <a:lnTo>
                      <a:pt x="98" y="339"/>
                    </a:lnTo>
                    <a:lnTo>
                      <a:pt x="92" y="342"/>
                    </a:lnTo>
                    <a:lnTo>
                      <a:pt x="86" y="344"/>
                    </a:lnTo>
                    <a:lnTo>
                      <a:pt x="82" y="344"/>
                    </a:lnTo>
                    <a:lnTo>
                      <a:pt x="79" y="343"/>
                    </a:lnTo>
                    <a:lnTo>
                      <a:pt x="75" y="341"/>
                    </a:lnTo>
                    <a:lnTo>
                      <a:pt x="73" y="339"/>
                    </a:lnTo>
                    <a:lnTo>
                      <a:pt x="70" y="336"/>
                    </a:lnTo>
                    <a:lnTo>
                      <a:pt x="67" y="332"/>
                    </a:lnTo>
                    <a:lnTo>
                      <a:pt x="104" y="308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47" name="Freeform 542">
                <a:extLst>
                  <a:ext uri="{FF2B5EF4-FFF2-40B4-BE49-F238E27FC236}">
                    <a16:creationId xmlns:a16="http://schemas.microsoft.com/office/drawing/2014/main" id="{A331C4CF-A53A-47DD-B100-85745275CC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2" y="1426"/>
                <a:ext cx="24" cy="110"/>
              </a:xfrm>
              <a:custGeom>
                <a:avLst/>
                <a:gdLst>
                  <a:gd name="T0" fmla="*/ 0 w 454"/>
                  <a:gd name="T1" fmla="*/ 0 h 2089"/>
                  <a:gd name="T2" fmla="*/ 0 w 454"/>
                  <a:gd name="T3" fmla="*/ 0 h 2089"/>
                  <a:gd name="T4" fmla="*/ 0 w 454"/>
                  <a:gd name="T5" fmla="*/ 0 h 2089"/>
                  <a:gd name="T6" fmla="*/ 0 w 454"/>
                  <a:gd name="T7" fmla="*/ 0 h 2089"/>
                  <a:gd name="T8" fmla="*/ 0 w 454"/>
                  <a:gd name="T9" fmla="*/ 0 h 2089"/>
                  <a:gd name="T10" fmla="*/ 0 w 454"/>
                  <a:gd name="T11" fmla="*/ 1 h 2089"/>
                  <a:gd name="T12" fmla="*/ 0 w 454"/>
                  <a:gd name="T13" fmla="*/ 1 h 2089"/>
                  <a:gd name="T14" fmla="*/ 0 w 454"/>
                  <a:gd name="T15" fmla="*/ 1 h 2089"/>
                  <a:gd name="T16" fmla="*/ 0 w 454"/>
                  <a:gd name="T17" fmla="*/ 1 h 2089"/>
                  <a:gd name="T18" fmla="*/ 0 w 454"/>
                  <a:gd name="T19" fmla="*/ 1 h 2089"/>
                  <a:gd name="T20" fmla="*/ 0 w 454"/>
                  <a:gd name="T21" fmla="*/ 0 h 2089"/>
                  <a:gd name="T22" fmla="*/ 0 w 454"/>
                  <a:gd name="T23" fmla="*/ 0 h 2089"/>
                  <a:gd name="T24" fmla="*/ 0 w 454"/>
                  <a:gd name="T25" fmla="*/ 1 h 2089"/>
                  <a:gd name="T26" fmla="*/ 0 w 454"/>
                  <a:gd name="T27" fmla="*/ 1 h 2089"/>
                  <a:gd name="T28" fmla="*/ 0 w 454"/>
                  <a:gd name="T29" fmla="*/ 2 h 2089"/>
                  <a:gd name="T30" fmla="*/ 0 w 454"/>
                  <a:gd name="T31" fmla="*/ 2 h 2089"/>
                  <a:gd name="T32" fmla="*/ 0 w 454"/>
                  <a:gd name="T33" fmla="*/ 2 h 2089"/>
                  <a:gd name="T34" fmla="*/ 0 w 454"/>
                  <a:gd name="T35" fmla="*/ 2 h 2089"/>
                  <a:gd name="T36" fmla="*/ 0 w 454"/>
                  <a:gd name="T37" fmla="*/ 1 h 2089"/>
                  <a:gd name="T38" fmla="*/ 0 w 454"/>
                  <a:gd name="T39" fmla="*/ 1 h 2089"/>
                  <a:gd name="T40" fmla="*/ 0 w 454"/>
                  <a:gd name="T41" fmla="*/ 2 h 2089"/>
                  <a:gd name="T42" fmla="*/ 0 w 454"/>
                  <a:gd name="T43" fmla="*/ 3 h 2089"/>
                  <a:gd name="T44" fmla="*/ 0 w 454"/>
                  <a:gd name="T45" fmla="*/ 3 h 2089"/>
                  <a:gd name="T46" fmla="*/ 0 w 454"/>
                  <a:gd name="T47" fmla="*/ 3 h 2089"/>
                  <a:gd name="T48" fmla="*/ 0 w 454"/>
                  <a:gd name="T49" fmla="*/ 3 h 2089"/>
                  <a:gd name="T50" fmla="*/ 0 w 454"/>
                  <a:gd name="T51" fmla="*/ 2 h 2089"/>
                  <a:gd name="T52" fmla="*/ 0 w 454"/>
                  <a:gd name="T53" fmla="*/ 2 h 2089"/>
                  <a:gd name="T54" fmla="*/ 0 w 454"/>
                  <a:gd name="T55" fmla="*/ 3 h 2089"/>
                  <a:gd name="T56" fmla="*/ 1 w 454"/>
                  <a:gd name="T57" fmla="*/ 3 h 2089"/>
                  <a:gd name="T58" fmla="*/ 1 w 454"/>
                  <a:gd name="T59" fmla="*/ 3 h 2089"/>
                  <a:gd name="T60" fmla="*/ 0 w 454"/>
                  <a:gd name="T61" fmla="*/ 3 h 2089"/>
                  <a:gd name="T62" fmla="*/ 1 w 454"/>
                  <a:gd name="T63" fmla="*/ 3 h 2089"/>
                  <a:gd name="T64" fmla="*/ 1 w 454"/>
                  <a:gd name="T65" fmla="*/ 4 h 2089"/>
                  <a:gd name="T66" fmla="*/ 1 w 454"/>
                  <a:gd name="T67" fmla="*/ 4 h 2089"/>
                  <a:gd name="T68" fmla="*/ 1 w 454"/>
                  <a:gd name="T69" fmla="*/ 4 h 2089"/>
                  <a:gd name="T70" fmla="*/ 1 w 454"/>
                  <a:gd name="T71" fmla="*/ 3 h 2089"/>
                  <a:gd name="T72" fmla="*/ 1 w 454"/>
                  <a:gd name="T73" fmla="*/ 4 h 2089"/>
                  <a:gd name="T74" fmla="*/ 1 w 454"/>
                  <a:gd name="T75" fmla="*/ 4 h 2089"/>
                  <a:gd name="T76" fmla="*/ 1 w 454"/>
                  <a:gd name="T77" fmla="*/ 4 h 2089"/>
                  <a:gd name="T78" fmla="*/ 1 w 454"/>
                  <a:gd name="T79" fmla="*/ 4 h 2089"/>
                  <a:gd name="T80" fmla="*/ 1 w 454"/>
                  <a:gd name="T81" fmla="*/ 4 h 2089"/>
                  <a:gd name="T82" fmla="*/ 1 w 454"/>
                  <a:gd name="T83" fmla="*/ 5 h 2089"/>
                  <a:gd name="T84" fmla="*/ 1 w 454"/>
                  <a:gd name="T85" fmla="*/ 5 h 2089"/>
                  <a:gd name="T86" fmla="*/ 1 w 454"/>
                  <a:gd name="T87" fmla="*/ 5 h 2089"/>
                  <a:gd name="T88" fmla="*/ 1 w 454"/>
                  <a:gd name="T89" fmla="*/ 6 h 2089"/>
                  <a:gd name="T90" fmla="*/ 1 w 454"/>
                  <a:gd name="T91" fmla="*/ 6 h 2089"/>
                  <a:gd name="T92" fmla="*/ 1 w 454"/>
                  <a:gd name="T93" fmla="*/ 5 h 2089"/>
                  <a:gd name="T94" fmla="*/ 1 w 454"/>
                  <a:gd name="T95" fmla="*/ 5 h 2089"/>
                  <a:gd name="T96" fmla="*/ 1 w 454"/>
                  <a:gd name="T97" fmla="*/ 4 h 2089"/>
                  <a:gd name="T98" fmla="*/ 1 w 454"/>
                  <a:gd name="T99" fmla="*/ 6 h 2089"/>
                  <a:gd name="T100" fmla="*/ 1 w 454"/>
                  <a:gd name="T101" fmla="*/ 6 h 2089"/>
                  <a:gd name="T102" fmla="*/ 1 w 454"/>
                  <a:gd name="T103" fmla="*/ 6 h 208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454" h="2089">
                    <a:moveTo>
                      <a:pt x="24" y="33"/>
                    </a:moveTo>
                    <a:lnTo>
                      <a:pt x="22" y="29"/>
                    </a:lnTo>
                    <a:lnTo>
                      <a:pt x="21" y="25"/>
                    </a:lnTo>
                    <a:lnTo>
                      <a:pt x="20" y="22"/>
                    </a:lnTo>
                    <a:lnTo>
                      <a:pt x="20" y="18"/>
                    </a:lnTo>
                    <a:lnTo>
                      <a:pt x="21" y="15"/>
                    </a:lnTo>
                    <a:lnTo>
                      <a:pt x="24" y="11"/>
                    </a:lnTo>
                    <a:lnTo>
                      <a:pt x="28" y="7"/>
                    </a:lnTo>
                    <a:lnTo>
                      <a:pt x="34" y="3"/>
                    </a:lnTo>
                    <a:lnTo>
                      <a:pt x="42" y="1"/>
                    </a:lnTo>
                    <a:lnTo>
                      <a:pt x="47" y="0"/>
                    </a:lnTo>
                    <a:lnTo>
                      <a:pt x="51" y="0"/>
                    </a:lnTo>
                    <a:lnTo>
                      <a:pt x="55" y="1"/>
                    </a:lnTo>
                    <a:lnTo>
                      <a:pt x="58" y="4"/>
                    </a:lnTo>
                    <a:lnTo>
                      <a:pt x="60" y="7"/>
                    </a:lnTo>
                    <a:lnTo>
                      <a:pt x="62" y="11"/>
                    </a:lnTo>
                    <a:lnTo>
                      <a:pt x="63" y="15"/>
                    </a:lnTo>
                    <a:lnTo>
                      <a:pt x="24" y="33"/>
                    </a:lnTo>
                    <a:close/>
                    <a:moveTo>
                      <a:pt x="63" y="15"/>
                    </a:moveTo>
                    <a:lnTo>
                      <a:pt x="68" y="26"/>
                    </a:lnTo>
                    <a:lnTo>
                      <a:pt x="80" y="56"/>
                    </a:lnTo>
                    <a:lnTo>
                      <a:pt x="88" y="76"/>
                    </a:lnTo>
                    <a:lnTo>
                      <a:pt x="96" y="101"/>
                    </a:lnTo>
                    <a:lnTo>
                      <a:pt x="103" y="127"/>
                    </a:lnTo>
                    <a:lnTo>
                      <a:pt x="110" y="156"/>
                    </a:lnTo>
                    <a:lnTo>
                      <a:pt x="116" y="187"/>
                    </a:lnTo>
                    <a:lnTo>
                      <a:pt x="120" y="218"/>
                    </a:lnTo>
                    <a:lnTo>
                      <a:pt x="122" y="235"/>
                    </a:lnTo>
                    <a:lnTo>
                      <a:pt x="122" y="251"/>
                    </a:lnTo>
                    <a:lnTo>
                      <a:pt x="123" y="267"/>
                    </a:lnTo>
                    <a:lnTo>
                      <a:pt x="122" y="284"/>
                    </a:lnTo>
                    <a:lnTo>
                      <a:pt x="121" y="300"/>
                    </a:lnTo>
                    <a:lnTo>
                      <a:pt x="119" y="315"/>
                    </a:lnTo>
                    <a:lnTo>
                      <a:pt x="116" y="332"/>
                    </a:lnTo>
                    <a:lnTo>
                      <a:pt x="112" y="347"/>
                    </a:lnTo>
                    <a:lnTo>
                      <a:pt x="107" y="363"/>
                    </a:lnTo>
                    <a:lnTo>
                      <a:pt x="101" y="377"/>
                    </a:lnTo>
                    <a:lnTo>
                      <a:pt x="94" y="391"/>
                    </a:lnTo>
                    <a:lnTo>
                      <a:pt x="86" y="406"/>
                    </a:lnTo>
                    <a:lnTo>
                      <a:pt x="50" y="381"/>
                    </a:lnTo>
                    <a:lnTo>
                      <a:pt x="57" y="370"/>
                    </a:lnTo>
                    <a:lnTo>
                      <a:pt x="62" y="357"/>
                    </a:lnTo>
                    <a:lnTo>
                      <a:pt x="67" y="344"/>
                    </a:lnTo>
                    <a:lnTo>
                      <a:pt x="71" y="331"/>
                    </a:lnTo>
                    <a:lnTo>
                      <a:pt x="75" y="318"/>
                    </a:lnTo>
                    <a:lnTo>
                      <a:pt x="77" y="303"/>
                    </a:lnTo>
                    <a:lnTo>
                      <a:pt x="79" y="289"/>
                    </a:lnTo>
                    <a:lnTo>
                      <a:pt x="79" y="275"/>
                    </a:lnTo>
                    <a:lnTo>
                      <a:pt x="80" y="260"/>
                    </a:lnTo>
                    <a:lnTo>
                      <a:pt x="79" y="246"/>
                    </a:lnTo>
                    <a:lnTo>
                      <a:pt x="78" y="232"/>
                    </a:lnTo>
                    <a:lnTo>
                      <a:pt x="77" y="217"/>
                    </a:lnTo>
                    <a:lnTo>
                      <a:pt x="73" y="189"/>
                    </a:lnTo>
                    <a:lnTo>
                      <a:pt x="67" y="161"/>
                    </a:lnTo>
                    <a:lnTo>
                      <a:pt x="61" y="135"/>
                    </a:lnTo>
                    <a:lnTo>
                      <a:pt x="54" y="111"/>
                    </a:lnTo>
                    <a:lnTo>
                      <a:pt x="47" y="89"/>
                    </a:lnTo>
                    <a:lnTo>
                      <a:pt x="39" y="70"/>
                    </a:lnTo>
                    <a:lnTo>
                      <a:pt x="28" y="43"/>
                    </a:lnTo>
                    <a:lnTo>
                      <a:pt x="24" y="33"/>
                    </a:lnTo>
                    <a:lnTo>
                      <a:pt x="63" y="15"/>
                    </a:lnTo>
                    <a:close/>
                    <a:moveTo>
                      <a:pt x="49" y="382"/>
                    </a:moveTo>
                    <a:lnTo>
                      <a:pt x="49" y="382"/>
                    </a:lnTo>
                    <a:lnTo>
                      <a:pt x="50" y="381"/>
                    </a:lnTo>
                    <a:lnTo>
                      <a:pt x="67" y="393"/>
                    </a:lnTo>
                    <a:lnTo>
                      <a:pt x="49" y="382"/>
                    </a:lnTo>
                    <a:close/>
                    <a:moveTo>
                      <a:pt x="87" y="405"/>
                    </a:moveTo>
                    <a:lnTo>
                      <a:pt x="78" y="418"/>
                    </a:lnTo>
                    <a:lnTo>
                      <a:pt x="72" y="432"/>
                    </a:lnTo>
                    <a:lnTo>
                      <a:pt x="66" y="449"/>
                    </a:lnTo>
                    <a:lnTo>
                      <a:pt x="61" y="466"/>
                    </a:lnTo>
                    <a:lnTo>
                      <a:pt x="57" y="484"/>
                    </a:lnTo>
                    <a:lnTo>
                      <a:pt x="53" y="505"/>
                    </a:lnTo>
                    <a:lnTo>
                      <a:pt x="50" y="525"/>
                    </a:lnTo>
                    <a:lnTo>
                      <a:pt x="47" y="547"/>
                    </a:lnTo>
                    <a:lnTo>
                      <a:pt x="45" y="570"/>
                    </a:lnTo>
                    <a:lnTo>
                      <a:pt x="44" y="593"/>
                    </a:lnTo>
                    <a:lnTo>
                      <a:pt x="44" y="617"/>
                    </a:lnTo>
                    <a:lnTo>
                      <a:pt x="44" y="642"/>
                    </a:lnTo>
                    <a:lnTo>
                      <a:pt x="45" y="667"/>
                    </a:lnTo>
                    <a:lnTo>
                      <a:pt x="46" y="692"/>
                    </a:lnTo>
                    <a:lnTo>
                      <a:pt x="48" y="719"/>
                    </a:lnTo>
                    <a:lnTo>
                      <a:pt x="51" y="744"/>
                    </a:lnTo>
                    <a:lnTo>
                      <a:pt x="8" y="749"/>
                    </a:lnTo>
                    <a:lnTo>
                      <a:pt x="5" y="722"/>
                    </a:lnTo>
                    <a:lnTo>
                      <a:pt x="3" y="694"/>
                    </a:lnTo>
                    <a:lnTo>
                      <a:pt x="1" y="667"/>
                    </a:lnTo>
                    <a:lnTo>
                      <a:pt x="0" y="640"/>
                    </a:lnTo>
                    <a:lnTo>
                      <a:pt x="0" y="614"/>
                    </a:lnTo>
                    <a:lnTo>
                      <a:pt x="1" y="588"/>
                    </a:lnTo>
                    <a:lnTo>
                      <a:pt x="2" y="562"/>
                    </a:lnTo>
                    <a:lnTo>
                      <a:pt x="5" y="539"/>
                    </a:lnTo>
                    <a:lnTo>
                      <a:pt x="7" y="514"/>
                    </a:lnTo>
                    <a:lnTo>
                      <a:pt x="11" y="491"/>
                    </a:lnTo>
                    <a:lnTo>
                      <a:pt x="15" y="470"/>
                    </a:lnTo>
                    <a:lnTo>
                      <a:pt x="20" y="450"/>
                    </a:lnTo>
                    <a:lnTo>
                      <a:pt x="26" y="430"/>
                    </a:lnTo>
                    <a:lnTo>
                      <a:pt x="33" y="413"/>
                    </a:lnTo>
                    <a:lnTo>
                      <a:pt x="41" y="396"/>
                    </a:lnTo>
                    <a:lnTo>
                      <a:pt x="49" y="382"/>
                    </a:lnTo>
                    <a:lnTo>
                      <a:pt x="87" y="405"/>
                    </a:lnTo>
                    <a:close/>
                    <a:moveTo>
                      <a:pt x="51" y="744"/>
                    </a:moveTo>
                    <a:lnTo>
                      <a:pt x="54" y="768"/>
                    </a:lnTo>
                    <a:lnTo>
                      <a:pt x="58" y="791"/>
                    </a:lnTo>
                    <a:lnTo>
                      <a:pt x="62" y="815"/>
                    </a:lnTo>
                    <a:lnTo>
                      <a:pt x="67" y="838"/>
                    </a:lnTo>
                    <a:lnTo>
                      <a:pt x="73" y="862"/>
                    </a:lnTo>
                    <a:lnTo>
                      <a:pt x="79" y="884"/>
                    </a:lnTo>
                    <a:lnTo>
                      <a:pt x="86" y="907"/>
                    </a:lnTo>
                    <a:lnTo>
                      <a:pt x="93" y="928"/>
                    </a:lnTo>
                    <a:lnTo>
                      <a:pt x="101" y="950"/>
                    </a:lnTo>
                    <a:lnTo>
                      <a:pt x="109" y="970"/>
                    </a:lnTo>
                    <a:lnTo>
                      <a:pt x="117" y="990"/>
                    </a:lnTo>
                    <a:lnTo>
                      <a:pt x="128" y="1008"/>
                    </a:lnTo>
                    <a:lnTo>
                      <a:pt x="137" y="1026"/>
                    </a:lnTo>
                    <a:lnTo>
                      <a:pt x="147" y="1043"/>
                    </a:lnTo>
                    <a:lnTo>
                      <a:pt x="158" y="1058"/>
                    </a:lnTo>
                    <a:lnTo>
                      <a:pt x="171" y="1073"/>
                    </a:lnTo>
                    <a:lnTo>
                      <a:pt x="137" y="1101"/>
                    </a:lnTo>
                    <a:lnTo>
                      <a:pt x="124" y="1086"/>
                    </a:lnTo>
                    <a:lnTo>
                      <a:pt x="112" y="1069"/>
                    </a:lnTo>
                    <a:lnTo>
                      <a:pt x="101" y="1050"/>
                    </a:lnTo>
                    <a:lnTo>
                      <a:pt x="90" y="1031"/>
                    </a:lnTo>
                    <a:lnTo>
                      <a:pt x="79" y="1011"/>
                    </a:lnTo>
                    <a:lnTo>
                      <a:pt x="70" y="990"/>
                    </a:lnTo>
                    <a:lnTo>
                      <a:pt x="61" y="968"/>
                    </a:lnTo>
                    <a:lnTo>
                      <a:pt x="53" y="946"/>
                    </a:lnTo>
                    <a:lnTo>
                      <a:pt x="45" y="922"/>
                    </a:lnTo>
                    <a:lnTo>
                      <a:pt x="37" y="899"/>
                    </a:lnTo>
                    <a:lnTo>
                      <a:pt x="31" y="874"/>
                    </a:lnTo>
                    <a:lnTo>
                      <a:pt x="25" y="850"/>
                    </a:lnTo>
                    <a:lnTo>
                      <a:pt x="20" y="825"/>
                    </a:lnTo>
                    <a:lnTo>
                      <a:pt x="15" y="799"/>
                    </a:lnTo>
                    <a:lnTo>
                      <a:pt x="11" y="775"/>
                    </a:lnTo>
                    <a:lnTo>
                      <a:pt x="8" y="749"/>
                    </a:lnTo>
                    <a:lnTo>
                      <a:pt x="51" y="744"/>
                    </a:lnTo>
                    <a:close/>
                    <a:moveTo>
                      <a:pt x="171" y="1073"/>
                    </a:moveTo>
                    <a:lnTo>
                      <a:pt x="177" y="1081"/>
                    </a:lnTo>
                    <a:lnTo>
                      <a:pt x="171" y="1073"/>
                    </a:lnTo>
                    <a:lnTo>
                      <a:pt x="153" y="1087"/>
                    </a:lnTo>
                    <a:lnTo>
                      <a:pt x="171" y="1073"/>
                    </a:lnTo>
                    <a:close/>
                    <a:moveTo>
                      <a:pt x="171" y="1073"/>
                    </a:moveTo>
                    <a:lnTo>
                      <a:pt x="189" y="1095"/>
                    </a:lnTo>
                    <a:lnTo>
                      <a:pt x="207" y="1115"/>
                    </a:lnTo>
                    <a:lnTo>
                      <a:pt x="224" y="1131"/>
                    </a:lnTo>
                    <a:lnTo>
                      <a:pt x="239" y="1146"/>
                    </a:lnTo>
                    <a:lnTo>
                      <a:pt x="266" y="1170"/>
                    </a:lnTo>
                    <a:lnTo>
                      <a:pt x="288" y="1188"/>
                    </a:lnTo>
                    <a:lnTo>
                      <a:pt x="261" y="1222"/>
                    </a:lnTo>
                    <a:lnTo>
                      <a:pt x="237" y="1203"/>
                    </a:lnTo>
                    <a:lnTo>
                      <a:pt x="208" y="1178"/>
                    </a:lnTo>
                    <a:lnTo>
                      <a:pt x="192" y="1163"/>
                    </a:lnTo>
                    <a:lnTo>
                      <a:pt x="176" y="1144"/>
                    </a:lnTo>
                    <a:lnTo>
                      <a:pt x="157" y="1125"/>
                    </a:lnTo>
                    <a:lnTo>
                      <a:pt x="137" y="1101"/>
                    </a:lnTo>
                    <a:lnTo>
                      <a:pt x="171" y="1073"/>
                    </a:lnTo>
                    <a:close/>
                    <a:moveTo>
                      <a:pt x="288" y="1188"/>
                    </a:moveTo>
                    <a:lnTo>
                      <a:pt x="306" y="1203"/>
                    </a:lnTo>
                    <a:lnTo>
                      <a:pt x="320" y="1215"/>
                    </a:lnTo>
                    <a:lnTo>
                      <a:pt x="327" y="1222"/>
                    </a:lnTo>
                    <a:lnTo>
                      <a:pt x="333" y="1229"/>
                    </a:lnTo>
                    <a:lnTo>
                      <a:pt x="339" y="1236"/>
                    </a:lnTo>
                    <a:lnTo>
                      <a:pt x="345" y="1245"/>
                    </a:lnTo>
                    <a:lnTo>
                      <a:pt x="350" y="1253"/>
                    </a:lnTo>
                    <a:lnTo>
                      <a:pt x="355" y="1263"/>
                    </a:lnTo>
                    <a:lnTo>
                      <a:pt x="360" y="1273"/>
                    </a:lnTo>
                    <a:lnTo>
                      <a:pt x="364" y="1286"/>
                    </a:lnTo>
                    <a:lnTo>
                      <a:pt x="368" y="1299"/>
                    </a:lnTo>
                    <a:lnTo>
                      <a:pt x="372" y="1313"/>
                    </a:lnTo>
                    <a:lnTo>
                      <a:pt x="376" y="1330"/>
                    </a:lnTo>
                    <a:lnTo>
                      <a:pt x="380" y="1348"/>
                    </a:lnTo>
                    <a:lnTo>
                      <a:pt x="337" y="1356"/>
                    </a:lnTo>
                    <a:lnTo>
                      <a:pt x="330" y="1328"/>
                    </a:lnTo>
                    <a:lnTo>
                      <a:pt x="324" y="1303"/>
                    </a:lnTo>
                    <a:lnTo>
                      <a:pt x="320" y="1294"/>
                    </a:lnTo>
                    <a:lnTo>
                      <a:pt x="316" y="1285"/>
                    </a:lnTo>
                    <a:lnTo>
                      <a:pt x="312" y="1276"/>
                    </a:lnTo>
                    <a:lnTo>
                      <a:pt x="308" y="1269"/>
                    </a:lnTo>
                    <a:lnTo>
                      <a:pt x="298" y="1256"/>
                    </a:lnTo>
                    <a:lnTo>
                      <a:pt x="287" y="1245"/>
                    </a:lnTo>
                    <a:lnTo>
                      <a:pt x="275" y="1234"/>
                    </a:lnTo>
                    <a:lnTo>
                      <a:pt x="261" y="1222"/>
                    </a:lnTo>
                    <a:lnTo>
                      <a:pt x="288" y="1188"/>
                    </a:lnTo>
                    <a:close/>
                    <a:moveTo>
                      <a:pt x="337" y="1357"/>
                    </a:moveTo>
                    <a:lnTo>
                      <a:pt x="337" y="1356"/>
                    </a:lnTo>
                    <a:lnTo>
                      <a:pt x="359" y="1352"/>
                    </a:lnTo>
                    <a:lnTo>
                      <a:pt x="337" y="1357"/>
                    </a:lnTo>
                    <a:close/>
                    <a:moveTo>
                      <a:pt x="380" y="1347"/>
                    </a:moveTo>
                    <a:lnTo>
                      <a:pt x="383" y="1366"/>
                    </a:lnTo>
                    <a:lnTo>
                      <a:pt x="385" y="1387"/>
                    </a:lnTo>
                    <a:lnTo>
                      <a:pt x="385" y="1407"/>
                    </a:lnTo>
                    <a:lnTo>
                      <a:pt x="385" y="1430"/>
                    </a:lnTo>
                    <a:lnTo>
                      <a:pt x="384" y="1452"/>
                    </a:lnTo>
                    <a:lnTo>
                      <a:pt x="382" y="1476"/>
                    </a:lnTo>
                    <a:lnTo>
                      <a:pt x="379" y="1500"/>
                    </a:lnTo>
                    <a:lnTo>
                      <a:pt x="376" y="1526"/>
                    </a:lnTo>
                    <a:lnTo>
                      <a:pt x="333" y="1522"/>
                    </a:lnTo>
                    <a:lnTo>
                      <a:pt x="336" y="1497"/>
                    </a:lnTo>
                    <a:lnTo>
                      <a:pt x="338" y="1474"/>
                    </a:lnTo>
                    <a:lnTo>
                      <a:pt x="340" y="1452"/>
                    </a:lnTo>
                    <a:lnTo>
                      <a:pt x="341" y="1431"/>
                    </a:lnTo>
                    <a:lnTo>
                      <a:pt x="342" y="1410"/>
                    </a:lnTo>
                    <a:lnTo>
                      <a:pt x="341" y="1391"/>
                    </a:lnTo>
                    <a:lnTo>
                      <a:pt x="340" y="1374"/>
                    </a:lnTo>
                    <a:lnTo>
                      <a:pt x="337" y="1357"/>
                    </a:lnTo>
                    <a:lnTo>
                      <a:pt x="380" y="1347"/>
                    </a:lnTo>
                    <a:close/>
                    <a:moveTo>
                      <a:pt x="376" y="1526"/>
                    </a:moveTo>
                    <a:lnTo>
                      <a:pt x="371" y="1579"/>
                    </a:lnTo>
                    <a:lnTo>
                      <a:pt x="367" y="1637"/>
                    </a:lnTo>
                    <a:lnTo>
                      <a:pt x="365" y="1667"/>
                    </a:lnTo>
                    <a:lnTo>
                      <a:pt x="365" y="1698"/>
                    </a:lnTo>
                    <a:lnTo>
                      <a:pt x="365" y="1730"/>
                    </a:lnTo>
                    <a:lnTo>
                      <a:pt x="367" y="1762"/>
                    </a:lnTo>
                    <a:lnTo>
                      <a:pt x="370" y="1796"/>
                    </a:lnTo>
                    <a:lnTo>
                      <a:pt x="375" y="1831"/>
                    </a:lnTo>
                    <a:lnTo>
                      <a:pt x="382" y="1866"/>
                    </a:lnTo>
                    <a:lnTo>
                      <a:pt x="391" y="1903"/>
                    </a:lnTo>
                    <a:lnTo>
                      <a:pt x="396" y="1921"/>
                    </a:lnTo>
                    <a:lnTo>
                      <a:pt x="402" y="1939"/>
                    </a:lnTo>
                    <a:lnTo>
                      <a:pt x="408" y="1958"/>
                    </a:lnTo>
                    <a:lnTo>
                      <a:pt x="415" y="1977"/>
                    </a:lnTo>
                    <a:lnTo>
                      <a:pt x="422" y="1997"/>
                    </a:lnTo>
                    <a:lnTo>
                      <a:pt x="431" y="2016"/>
                    </a:lnTo>
                    <a:lnTo>
                      <a:pt x="440" y="2036"/>
                    </a:lnTo>
                    <a:lnTo>
                      <a:pt x="450" y="2055"/>
                    </a:lnTo>
                    <a:lnTo>
                      <a:pt x="411" y="2076"/>
                    </a:lnTo>
                    <a:lnTo>
                      <a:pt x="401" y="2054"/>
                    </a:lnTo>
                    <a:lnTo>
                      <a:pt x="391" y="2034"/>
                    </a:lnTo>
                    <a:lnTo>
                      <a:pt x="382" y="2013"/>
                    </a:lnTo>
                    <a:lnTo>
                      <a:pt x="374" y="1993"/>
                    </a:lnTo>
                    <a:lnTo>
                      <a:pt x="367" y="1973"/>
                    </a:lnTo>
                    <a:lnTo>
                      <a:pt x="360" y="1953"/>
                    </a:lnTo>
                    <a:lnTo>
                      <a:pt x="354" y="1933"/>
                    </a:lnTo>
                    <a:lnTo>
                      <a:pt x="349" y="1914"/>
                    </a:lnTo>
                    <a:lnTo>
                      <a:pt x="339" y="1876"/>
                    </a:lnTo>
                    <a:lnTo>
                      <a:pt x="332" y="1839"/>
                    </a:lnTo>
                    <a:lnTo>
                      <a:pt x="327" y="1802"/>
                    </a:lnTo>
                    <a:lnTo>
                      <a:pt x="323" y="1768"/>
                    </a:lnTo>
                    <a:lnTo>
                      <a:pt x="321" y="1734"/>
                    </a:lnTo>
                    <a:lnTo>
                      <a:pt x="321" y="1700"/>
                    </a:lnTo>
                    <a:lnTo>
                      <a:pt x="321" y="1668"/>
                    </a:lnTo>
                    <a:lnTo>
                      <a:pt x="323" y="1637"/>
                    </a:lnTo>
                    <a:lnTo>
                      <a:pt x="327" y="1577"/>
                    </a:lnTo>
                    <a:lnTo>
                      <a:pt x="333" y="1522"/>
                    </a:lnTo>
                    <a:lnTo>
                      <a:pt x="376" y="1526"/>
                    </a:lnTo>
                    <a:close/>
                    <a:moveTo>
                      <a:pt x="450" y="2055"/>
                    </a:moveTo>
                    <a:lnTo>
                      <a:pt x="452" y="2059"/>
                    </a:lnTo>
                    <a:lnTo>
                      <a:pt x="453" y="2063"/>
                    </a:lnTo>
                    <a:lnTo>
                      <a:pt x="454" y="2066"/>
                    </a:lnTo>
                    <a:lnTo>
                      <a:pt x="454" y="2070"/>
                    </a:lnTo>
                    <a:lnTo>
                      <a:pt x="453" y="2073"/>
                    </a:lnTo>
                    <a:lnTo>
                      <a:pt x="451" y="2078"/>
                    </a:lnTo>
                    <a:lnTo>
                      <a:pt x="447" y="2081"/>
                    </a:lnTo>
                    <a:lnTo>
                      <a:pt x="440" y="2085"/>
                    </a:lnTo>
                    <a:lnTo>
                      <a:pt x="434" y="2088"/>
                    </a:lnTo>
                    <a:lnTo>
                      <a:pt x="428" y="2089"/>
                    </a:lnTo>
                    <a:lnTo>
                      <a:pt x="423" y="2089"/>
                    </a:lnTo>
                    <a:lnTo>
                      <a:pt x="420" y="2088"/>
                    </a:lnTo>
                    <a:lnTo>
                      <a:pt x="417" y="2085"/>
                    </a:lnTo>
                    <a:lnTo>
                      <a:pt x="415" y="2082"/>
                    </a:lnTo>
                    <a:lnTo>
                      <a:pt x="413" y="2079"/>
                    </a:lnTo>
                    <a:lnTo>
                      <a:pt x="411" y="2076"/>
                    </a:lnTo>
                    <a:lnTo>
                      <a:pt x="450" y="2055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48" name="Freeform 543">
                <a:extLst>
                  <a:ext uri="{FF2B5EF4-FFF2-40B4-BE49-F238E27FC236}">
                    <a16:creationId xmlns:a16="http://schemas.microsoft.com/office/drawing/2014/main" id="{03F1F0FA-888B-4E7C-9A87-6A9747AB6C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97" y="1425"/>
                <a:ext cx="49" cy="105"/>
              </a:xfrm>
              <a:custGeom>
                <a:avLst/>
                <a:gdLst>
                  <a:gd name="T0" fmla="*/ 0 w 939"/>
                  <a:gd name="T1" fmla="*/ 0 h 1980"/>
                  <a:gd name="T2" fmla="*/ 0 w 939"/>
                  <a:gd name="T3" fmla="*/ 0 h 1980"/>
                  <a:gd name="T4" fmla="*/ 0 w 939"/>
                  <a:gd name="T5" fmla="*/ 0 h 1980"/>
                  <a:gd name="T6" fmla="*/ 0 w 939"/>
                  <a:gd name="T7" fmla="*/ 0 h 1980"/>
                  <a:gd name="T8" fmla="*/ 0 w 939"/>
                  <a:gd name="T9" fmla="*/ 0 h 1980"/>
                  <a:gd name="T10" fmla="*/ 0 w 939"/>
                  <a:gd name="T11" fmla="*/ 1 h 1980"/>
                  <a:gd name="T12" fmla="*/ 0 w 939"/>
                  <a:gd name="T13" fmla="*/ 1 h 1980"/>
                  <a:gd name="T14" fmla="*/ 0 w 939"/>
                  <a:gd name="T15" fmla="*/ 1 h 1980"/>
                  <a:gd name="T16" fmla="*/ 0 w 939"/>
                  <a:gd name="T17" fmla="*/ 1 h 1980"/>
                  <a:gd name="T18" fmla="*/ 0 w 939"/>
                  <a:gd name="T19" fmla="*/ 1 h 1980"/>
                  <a:gd name="T20" fmla="*/ 0 w 939"/>
                  <a:gd name="T21" fmla="*/ 0 h 1980"/>
                  <a:gd name="T22" fmla="*/ 0 w 939"/>
                  <a:gd name="T23" fmla="*/ 0 h 1980"/>
                  <a:gd name="T24" fmla="*/ 0 w 939"/>
                  <a:gd name="T25" fmla="*/ 1 h 1980"/>
                  <a:gd name="T26" fmla="*/ 0 w 939"/>
                  <a:gd name="T27" fmla="*/ 1 h 1980"/>
                  <a:gd name="T28" fmla="*/ 0 w 939"/>
                  <a:gd name="T29" fmla="*/ 1 h 1980"/>
                  <a:gd name="T30" fmla="*/ 0 w 939"/>
                  <a:gd name="T31" fmla="*/ 1 h 1980"/>
                  <a:gd name="T32" fmla="*/ 1 w 939"/>
                  <a:gd name="T33" fmla="*/ 1 h 1980"/>
                  <a:gd name="T34" fmla="*/ 1 w 939"/>
                  <a:gd name="T35" fmla="*/ 2 h 1980"/>
                  <a:gd name="T36" fmla="*/ 1 w 939"/>
                  <a:gd name="T37" fmla="*/ 2 h 1980"/>
                  <a:gd name="T38" fmla="*/ 1 w 939"/>
                  <a:gd name="T39" fmla="*/ 2 h 1980"/>
                  <a:gd name="T40" fmla="*/ 1 w 939"/>
                  <a:gd name="T41" fmla="*/ 2 h 1980"/>
                  <a:gd name="T42" fmla="*/ 1 w 939"/>
                  <a:gd name="T43" fmla="*/ 1 h 1980"/>
                  <a:gd name="T44" fmla="*/ 1 w 939"/>
                  <a:gd name="T45" fmla="*/ 2 h 1980"/>
                  <a:gd name="T46" fmla="*/ 1 w 939"/>
                  <a:gd name="T47" fmla="*/ 2 h 1980"/>
                  <a:gd name="T48" fmla="*/ 1 w 939"/>
                  <a:gd name="T49" fmla="*/ 2 h 1980"/>
                  <a:gd name="T50" fmla="*/ 1 w 939"/>
                  <a:gd name="T51" fmla="*/ 3 h 1980"/>
                  <a:gd name="T52" fmla="*/ 1 w 939"/>
                  <a:gd name="T53" fmla="*/ 3 h 1980"/>
                  <a:gd name="T54" fmla="*/ 1 w 939"/>
                  <a:gd name="T55" fmla="*/ 3 h 1980"/>
                  <a:gd name="T56" fmla="*/ 1 w 939"/>
                  <a:gd name="T57" fmla="*/ 3 h 1980"/>
                  <a:gd name="T58" fmla="*/ 1 w 939"/>
                  <a:gd name="T59" fmla="*/ 3 h 1980"/>
                  <a:gd name="T60" fmla="*/ 1 w 939"/>
                  <a:gd name="T61" fmla="*/ 3 h 1980"/>
                  <a:gd name="T62" fmla="*/ 1 w 939"/>
                  <a:gd name="T63" fmla="*/ 2 h 1980"/>
                  <a:gd name="T64" fmla="*/ 1 w 939"/>
                  <a:gd name="T65" fmla="*/ 4 h 1980"/>
                  <a:gd name="T66" fmla="*/ 1 w 939"/>
                  <a:gd name="T67" fmla="*/ 4 h 1980"/>
                  <a:gd name="T68" fmla="*/ 1 w 939"/>
                  <a:gd name="T69" fmla="*/ 4 h 1980"/>
                  <a:gd name="T70" fmla="*/ 1 w 939"/>
                  <a:gd name="T71" fmla="*/ 4 h 1980"/>
                  <a:gd name="T72" fmla="*/ 1 w 939"/>
                  <a:gd name="T73" fmla="*/ 4 h 1980"/>
                  <a:gd name="T74" fmla="*/ 1 w 939"/>
                  <a:gd name="T75" fmla="*/ 4 h 1980"/>
                  <a:gd name="T76" fmla="*/ 1 w 939"/>
                  <a:gd name="T77" fmla="*/ 4 h 1980"/>
                  <a:gd name="T78" fmla="*/ 1 w 939"/>
                  <a:gd name="T79" fmla="*/ 4 h 1980"/>
                  <a:gd name="T80" fmla="*/ 2 w 939"/>
                  <a:gd name="T81" fmla="*/ 5 h 1980"/>
                  <a:gd name="T82" fmla="*/ 1 w 939"/>
                  <a:gd name="T83" fmla="*/ 4 h 1980"/>
                  <a:gd name="T84" fmla="*/ 2 w 939"/>
                  <a:gd name="T85" fmla="*/ 5 h 1980"/>
                  <a:gd name="T86" fmla="*/ 2 w 939"/>
                  <a:gd name="T87" fmla="*/ 5 h 1980"/>
                  <a:gd name="T88" fmla="*/ 2 w 939"/>
                  <a:gd name="T89" fmla="*/ 5 h 1980"/>
                  <a:gd name="T90" fmla="*/ 2 w 939"/>
                  <a:gd name="T91" fmla="*/ 5 h 1980"/>
                  <a:gd name="T92" fmla="*/ 2 w 939"/>
                  <a:gd name="T93" fmla="*/ 5 h 1980"/>
                  <a:gd name="T94" fmla="*/ 2 w 939"/>
                  <a:gd name="T95" fmla="*/ 5 h 1980"/>
                  <a:gd name="T96" fmla="*/ 2 w 939"/>
                  <a:gd name="T97" fmla="*/ 5 h 1980"/>
                  <a:gd name="T98" fmla="*/ 2 w 939"/>
                  <a:gd name="T99" fmla="*/ 5 h 1980"/>
                  <a:gd name="T100" fmla="*/ 3 w 939"/>
                  <a:gd name="T101" fmla="*/ 5 h 1980"/>
                  <a:gd name="T102" fmla="*/ 2 w 939"/>
                  <a:gd name="T103" fmla="*/ 6 h 1980"/>
                  <a:gd name="T104" fmla="*/ 3 w 939"/>
                  <a:gd name="T105" fmla="*/ 5 h 1980"/>
                  <a:gd name="T106" fmla="*/ 3 w 939"/>
                  <a:gd name="T107" fmla="*/ 6 h 1980"/>
                  <a:gd name="T108" fmla="*/ 3 w 939"/>
                  <a:gd name="T109" fmla="*/ 6 h 1980"/>
                  <a:gd name="T110" fmla="*/ 2 w 939"/>
                  <a:gd name="T111" fmla="*/ 6 h 198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939" h="1980">
                    <a:moveTo>
                      <a:pt x="52" y="13"/>
                    </a:moveTo>
                    <a:lnTo>
                      <a:pt x="54" y="10"/>
                    </a:lnTo>
                    <a:lnTo>
                      <a:pt x="56" y="6"/>
                    </a:lnTo>
                    <a:lnTo>
                      <a:pt x="58" y="3"/>
                    </a:lnTo>
                    <a:lnTo>
                      <a:pt x="62" y="1"/>
                    </a:lnTo>
                    <a:lnTo>
                      <a:pt x="66" y="0"/>
                    </a:lnTo>
                    <a:lnTo>
                      <a:pt x="70" y="0"/>
                    </a:lnTo>
                    <a:lnTo>
                      <a:pt x="75" y="1"/>
                    </a:lnTo>
                    <a:lnTo>
                      <a:pt x="82" y="4"/>
                    </a:lnTo>
                    <a:lnTo>
                      <a:pt x="88" y="7"/>
                    </a:lnTo>
                    <a:lnTo>
                      <a:pt x="92" y="11"/>
                    </a:lnTo>
                    <a:lnTo>
                      <a:pt x="95" y="14"/>
                    </a:lnTo>
                    <a:lnTo>
                      <a:pt x="96" y="18"/>
                    </a:lnTo>
                    <a:lnTo>
                      <a:pt x="95" y="22"/>
                    </a:lnTo>
                    <a:lnTo>
                      <a:pt x="95" y="26"/>
                    </a:lnTo>
                    <a:lnTo>
                      <a:pt x="93" y="30"/>
                    </a:lnTo>
                    <a:lnTo>
                      <a:pt x="91" y="33"/>
                    </a:lnTo>
                    <a:lnTo>
                      <a:pt x="52" y="13"/>
                    </a:lnTo>
                    <a:close/>
                    <a:moveTo>
                      <a:pt x="91" y="33"/>
                    </a:moveTo>
                    <a:lnTo>
                      <a:pt x="87" y="42"/>
                    </a:lnTo>
                    <a:lnTo>
                      <a:pt x="77" y="65"/>
                    </a:lnTo>
                    <a:lnTo>
                      <a:pt x="71" y="83"/>
                    </a:lnTo>
                    <a:lnTo>
                      <a:pt x="65" y="101"/>
                    </a:lnTo>
                    <a:lnTo>
                      <a:pt x="58" y="123"/>
                    </a:lnTo>
                    <a:lnTo>
                      <a:pt x="52" y="146"/>
                    </a:lnTo>
                    <a:lnTo>
                      <a:pt x="48" y="171"/>
                    </a:lnTo>
                    <a:lnTo>
                      <a:pt x="45" y="195"/>
                    </a:lnTo>
                    <a:lnTo>
                      <a:pt x="44" y="209"/>
                    </a:lnTo>
                    <a:lnTo>
                      <a:pt x="43" y="222"/>
                    </a:lnTo>
                    <a:lnTo>
                      <a:pt x="44" y="234"/>
                    </a:lnTo>
                    <a:lnTo>
                      <a:pt x="45" y="248"/>
                    </a:lnTo>
                    <a:lnTo>
                      <a:pt x="46" y="260"/>
                    </a:lnTo>
                    <a:lnTo>
                      <a:pt x="49" y="273"/>
                    </a:lnTo>
                    <a:lnTo>
                      <a:pt x="52" y="285"/>
                    </a:lnTo>
                    <a:lnTo>
                      <a:pt x="56" y="298"/>
                    </a:lnTo>
                    <a:lnTo>
                      <a:pt x="62" y="310"/>
                    </a:lnTo>
                    <a:lnTo>
                      <a:pt x="67" y="321"/>
                    </a:lnTo>
                    <a:lnTo>
                      <a:pt x="74" y="333"/>
                    </a:lnTo>
                    <a:lnTo>
                      <a:pt x="82" y="344"/>
                    </a:lnTo>
                    <a:lnTo>
                      <a:pt x="48" y="370"/>
                    </a:lnTo>
                    <a:lnTo>
                      <a:pt x="38" y="358"/>
                    </a:lnTo>
                    <a:lnTo>
                      <a:pt x="30" y="345"/>
                    </a:lnTo>
                    <a:lnTo>
                      <a:pt x="23" y="331"/>
                    </a:lnTo>
                    <a:lnTo>
                      <a:pt x="16" y="317"/>
                    </a:lnTo>
                    <a:lnTo>
                      <a:pt x="11" y="303"/>
                    </a:lnTo>
                    <a:lnTo>
                      <a:pt x="7" y="288"/>
                    </a:lnTo>
                    <a:lnTo>
                      <a:pt x="4" y="273"/>
                    </a:lnTo>
                    <a:lnTo>
                      <a:pt x="2" y="258"/>
                    </a:lnTo>
                    <a:lnTo>
                      <a:pt x="1" y="244"/>
                    </a:lnTo>
                    <a:lnTo>
                      <a:pt x="0" y="228"/>
                    </a:lnTo>
                    <a:lnTo>
                      <a:pt x="0" y="214"/>
                    </a:lnTo>
                    <a:lnTo>
                      <a:pt x="1" y="198"/>
                    </a:lnTo>
                    <a:lnTo>
                      <a:pt x="4" y="170"/>
                    </a:lnTo>
                    <a:lnTo>
                      <a:pt x="9" y="142"/>
                    </a:lnTo>
                    <a:lnTo>
                      <a:pt x="15" y="116"/>
                    </a:lnTo>
                    <a:lnTo>
                      <a:pt x="22" y="91"/>
                    </a:lnTo>
                    <a:lnTo>
                      <a:pt x="29" y="70"/>
                    </a:lnTo>
                    <a:lnTo>
                      <a:pt x="36" y="50"/>
                    </a:lnTo>
                    <a:lnTo>
                      <a:pt x="47" y="24"/>
                    </a:lnTo>
                    <a:lnTo>
                      <a:pt x="52" y="13"/>
                    </a:lnTo>
                    <a:lnTo>
                      <a:pt x="91" y="33"/>
                    </a:lnTo>
                    <a:close/>
                    <a:moveTo>
                      <a:pt x="82" y="344"/>
                    </a:moveTo>
                    <a:lnTo>
                      <a:pt x="83" y="345"/>
                    </a:lnTo>
                    <a:lnTo>
                      <a:pt x="82" y="344"/>
                    </a:lnTo>
                    <a:lnTo>
                      <a:pt x="65" y="357"/>
                    </a:lnTo>
                    <a:lnTo>
                      <a:pt x="82" y="344"/>
                    </a:lnTo>
                    <a:close/>
                    <a:moveTo>
                      <a:pt x="82" y="344"/>
                    </a:moveTo>
                    <a:lnTo>
                      <a:pt x="94" y="359"/>
                    </a:lnTo>
                    <a:lnTo>
                      <a:pt x="108" y="373"/>
                    </a:lnTo>
                    <a:lnTo>
                      <a:pt x="121" y="388"/>
                    </a:lnTo>
                    <a:lnTo>
                      <a:pt x="135" y="401"/>
                    </a:lnTo>
                    <a:lnTo>
                      <a:pt x="163" y="427"/>
                    </a:lnTo>
                    <a:lnTo>
                      <a:pt x="190" y="450"/>
                    </a:lnTo>
                    <a:lnTo>
                      <a:pt x="162" y="484"/>
                    </a:lnTo>
                    <a:lnTo>
                      <a:pt x="133" y="458"/>
                    </a:lnTo>
                    <a:lnTo>
                      <a:pt x="103" y="432"/>
                    </a:lnTo>
                    <a:lnTo>
                      <a:pt x="89" y="417"/>
                    </a:lnTo>
                    <a:lnTo>
                      <a:pt x="75" y="403"/>
                    </a:lnTo>
                    <a:lnTo>
                      <a:pt x="62" y="387"/>
                    </a:lnTo>
                    <a:lnTo>
                      <a:pt x="48" y="370"/>
                    </a:lnTo>
                    <a:lnTo>
                      <a:pt x="82" y="344"/>
                    </a:lnTo>
                    <a:close/>
                    <a:moveTo>
                      <a:pt x="190" y="450"/>
                    </a:moveTo>
                    <a:lnTo>
                      <a:pt x="218" y="475"/>
                    </a:lnTo>
                    <a:lnTo>
                      <a:pt x="244" y="498"/>
                    </a:lnTo>
                    <a:lnTo>
                      <a:pt x="256" y="511"/>
                    </a:lnTo>
                    <a:lnTo>
                      <a:pt x="267" y="523"/>
                    </a:lnTo>
                    <a:lnTo>
                      <a:pt x="278" y="535"/>
                    </a:lnTo>
                    <a:lnTo>
                      <a:pt x="287" y="547"/>
                    </a:lnTo>
                    <a:lnTo>
                      <a:pt x="295" y="561"/>
                    </a:lnTo>
                    <a:lnTo>
                      <a:pt x="302" y="574"/>
                    </a:lnTo>
                    <a:lnTo>
                      <a:pt x="308" y="588"/>
                    </a:lnTo>
                    <a:lnTo>
                      <a:pt x="312" y="603"/>
                    </a:lnTo>
                    <a:lnTo>
                      <a:pt x="315" y="618"/>
                    </a:lnTo>
                    <a:lnTo>
                      <a:pt x="317" y="633"/>
                    </a:lnTo>
                    <a:lnTo>
                      <a:pt x="317" y="651"/>
                    </a:lnTo>
                    <a:lnTo>
                      <a:pt x="315" y="668"/>
                    </a:lnTo>
                    <a:lnTo>
                      <a:pt x="272" y="662"/>
                    </a:lnTo>
                    <a:lnTo>
                      <a:pt x="273" y="649"/>
                    </a:lnTo>
                    <a:lnTo>
                      <a:pt x="273" y="635"/>
                    </a:lnTo>
                    <a:lnTo>
                      <a:pt x="271" y="623"/>
                    </a:lnTo>
                    <a:lnTo>
                      <a:pt x="268" y="611"/>
                    </a:lnTo>
                    <a:lnTo>
                      <a:pt x="264" y="600"/>
                    </a:lnTo>
                    <a:lnTo>
                      <a:pt x="259" y="588"/>
                    </a:lnTo>
                    <a:lnTo>
                      <a:pt x="253" y="577"/>
                    </a:lnTo>
                    <a:lnTo>
                      <a:pt x="246" y="567"/>
                    </a:lnTo>
                    <a:lnTo>
                      <a:pt x="238" y="557"/>
                    </a:lnTo>
                    <a:lnTo>
                      <a:pt x="228" y="545"/>
                    </a:lnTo>
                    <a:lnTo>
                      <a:pt x="219" y="535"/>
                    </a:lnTo>
                    <a:lnTo>
                      <a:pt x="208" y="525"/>
                    </a:lnTo>
                    <a:lnTo>
                      <a:pt x="185" y="504"/>
                    </a:lnTo>
                    <a:lnTo>
                      <a:pt x="162" y="484"/>
                    </a:lnTo>
                    <a:lnTo>
                      <a:pt x="190" y="450"/>
                    </a:lnTo>
                    <a:close/>
                    <a:moveTo>
                      <a:pt x="315" y="668"/>
                    </a:moveTo>
                    <a:lnTo>
                      <a:pt x="313" y="684"/>
                    </a:lnTo>
                    <a:lnTo>
                      <a:pt x="310" y="701"/>
                    </a:lnTo>
                    <a:lnTo>
                      <a:pt x="306" y="719"/>
                    </a:lnTo>
                    <a:lnTo>
                      <a:pt x="303" y="739"/>
                    </a:lnTo>
                    <a:lnTo>
                      <a:pt x="260" y="731"/>
                    </a:lnTo>
                    <a:lnTo>
                      <a:pt x="263" y="712"/>
                    </a:lnTo>
                    <a:lnTo>
                      <a:pt x="266" y="695"/>
                    </a:lnTo>
                    <a:lnTo>
                      <a:pt x="269" y="677"/>
                    </a:lnTo>
                    <a:lnTo>
                      <a:pt x="272" y="662"/>
                    </a:lnTo>
                    <a:lnTo>
                      <a:pt x="315" y="668"/>
                    </a:lnTo>
                    <a:close/>
                    <a:moveTo>
                      <a:pt x="303" y="739"/>
                    </a:moveTo>
                    <a:lnTo>
                      <a:pt x="294" y="791"/>
                    </a:lnTo>
                    <a:lnTo>
                      <a:pt x="285" y="848"/>
                    </a:lnTo>
                    <a:lnTo>
                      <a:pt x="281" y="878"/>
                    </a:lnTo>
                    <a:lnTo>
                      <a:pt x="278" y="909"/>
                    </a:lnTo>
                    <a:lnTo>
                      <a:pt x="274" y="939"/>
                    </a:lnTo>
                    <a:lnTo>
                      <a:pt x="273" y="971"/>
                    </a:lnTo>
                    <a:lnTo>
                      <a:pt x="273" y="1004"/>
                    </a:lnTo>
                    <a:lnTo>
                      <a:pt x="274" y="1036"/>
                    </a:lnTo>
                    <a:lnTo>
                      <a:pt x="278" y="1068"/>
                    </a:lnTo>
                    <a:lnTo>
                      <a:pt x="283" y="1101"/>
                    </a:lnTo>
                    <a:lnTo>
                      <a:pt x="286" y="1117"/>
                    </a:lnTo>
                    <a:lnTo>
                      <a:pt x="289" y="1133"/>
                    </a:lnTo>
                    <a:lnTo>
                      <a:pt x="293" y="1149"/>
                    </a:lnTo>
                    <a:lnTo>
                      <a:pt x="298" y="1166"/>
                    </a:lnTo>
                    <a:lnTo>
                      <a:pt x="303" y="1181"/>
                    </a:lnTo>
                    <a:lnTo>
                      <a:pt x="309" y="1196"/>
                    </a:lnTo>
                    <a:lnTo>
                      <a:pt x="315" y="1213"/>
                    </a:lnTo>
                    <a:lnTo>
                      <a:pt x="324" y="1228"/>
                    </a:lnTo>
                    <a:lnTo>
                      <a:pt x="284" y="1247"/>
                    </a:lnTo>
                    <a:lnTo>
                      <a:pt x="276" y="1230"/>
                    </a:lnTo>
                    <a:lnTo>
                      <a:pt x="269" y="1214"/>
                    </a:lnTo>
                    <a:lnTo>
                      <a:pt x="262" y="1196"/>
                    </a:lnTo>
                    <a:lnTo>
                      <a:pt x="257" y="1180"/>
                    </a:lnTo>
                    <a:lnTo>
                      <a:pt x="252" y="1162"/>
                    </a:lnTo>
                    <a:lnTo>
                      <a:pt x="247" y="1146"/>
                    </a:lnTo>
                    <a:lnTo>
                      <a:pt x="243" y="1129"/>
                    </a:lnTo>
                    <a:lnTo>
                      <a:pt x="240" y="1111"/>
                    </a:lnTo>
                    <a:lnTo>
                      <a:pt x="235" y="1076"/>
                    </a:lnTo>
                    <a:lnTo>
                      <a:pt x="231" y="1043"/>
                    </a:lnTo>
                    <a:lnTo>
                      <a:pt x="229" y="1008"/>
                    </a:lnTo>
                    <a:lnTo>
                      <a:pt x="229" y="974"/>
                    </a:lnTo>
                    <a:lnTo>
                      <a:pt x="230" y="941"/>
                    </a:lnTo>
                    <a:lnTo>
                      <a:pt x="233" y="909"/>
                    </a:lnTo>
                    <a:lnTo>
                      <a:pt x="237" y="876"/>
                    </a:lnTo>
                    <a:lnTo>
                      <a:pt x="241" y="845"/>
                    </a:lnTo>
                    <a:lnTo>
                      <a:pt x="250" y="786"/>
                    </a:lnTo>
                    <a:lnTo>
                      <a:pt x="260" y="731"/>
                    </a:lnTo>
                    <a:lnTo>
                      <a:pt x="303" y="739"/>
                    </a:lnTo>
                    <a:close/>
                    <a:moveTo>
                      <a:pt x="324" y="1228"/>
                    </a:moveTo>
                    <a:lnTo>
                      <a:pt x="339" y="1260"/>
                    </a:lnTo>
                    <a:lnTo>
                      <a:pt x="352" y="1284"/>
                    </a:lnTo>
                    <a:lnTo>
                      <a:pt x="363" y="1303"/>
                    </a:lnTo>
                    <a:lnTo>
                      <a:pt x="373" y="1316"/>
                    </a:lnTo>
                    <a:lnTo>
                      <a:pt x="380" y="1326"/>
                    </a:lnTo>
                    <a:lnTo>
                      <a:pt x="387" y="1332"/>
                    </a:lnTo>
                    <a:lnTo>
                      <a:pt x="394" y="1337"/>
                    </a:lnTo>
                    <a:lnTo>
                      <a:pt x="400" y="1342"/>
                    </a:lnTo>
                    <a:lnTo>
                      <a:pt x="378" y="1379"/>
                    </a:lnTo>
                    <a:lnTo>
                      <a:pt x="369" y="1373"/>
                    </a:lnTo>
                    <a:lnTo>
                      <a:pt x="359" y="1367"/>
                    </a:lnTo>
                    <a:lnTo>
                      <a:pt x="351" y="1359"/>
                    </a:lnTo>
                    <a:lnTo>
                      <a:pt x="341" y="1348"/>
                    </a:lnTo>
                    <a:lnTo>
                      <a:pt x="330" y="1331"/>
                    </a:lnTo>
                    <a:lnTo>
                      <a:pt x="317" y="1311"/>
                    </a:lnTo>
                    <a:lnTo>
                      <a:pt x="302" y="1283"/>
                    </a:lnTo>
                    <a:lnTo>
                      <a:pt x="284" y="1247"/>
                    </a:lnTo>
                    <a:lnTo>
                      <a:pt x="324" y="1228"/>
                    </a:lnTo>
                    <a:close/>
                    <a:moveTo>
                      <a:pt x="400" y="1342"/>
                    </a:moveTo>
                    <a:lnTo>
                      <a:pt x="410" y="1348"/>
                    </a:lnTo>
                    <a:lnTo>
                      <a:pt x="421" y="1355"/>
                    </a:lnTo>
                    <a:lnTo>
                      <a:pt x="433" y="1366"/>
                    </a:lnTo>
                    <a:lnTo>
                      <a:pt x="447" y="1380"/>
                    </a:lnTo>
                    <a:lnTo>
                      <a:pt x="466" y="1400"/>
                    </a:lnTo>
                    <a:lnTo>
                      <a:pt x="486" y="1425"/>
                    </a:lnTo>
                    <a:lnTo>
                      <a:pt x="512" y="1459"/>
                    </a:lnTo>
                    <a:lnTo>
                      <a:pt x="542" y="1502"/>
                    </a:lnTo>
                    <a:lnTo>
                      <a:pt x="505" y="1526"/>
                    </a:lnTo>
                    <a:lnTo>
                      <a:pt x="477" y="1487"/>
                    </a:lnTo>
                    <a:lnTo>
                      <a:pt x="454" y="1455"/>
                    </a:lnTo>
                    <a:lnTo>
                      <a:pt x="435" y="1431"/>
                    </a:lnTo>
                    <a:lnTo>
                      <a:pt x="419" y="1413"/>
                    </a:lnTo>
                    <a:lnTo>
                      <a:pt x="405" y="1400"/>
                    </a:lnTo>
                    <a:lnTo>
                      <a:pt x="394" y="1391"/>
                    </a:lnTo>
                    <a:lnTo>
                      <a:pt x="385" y="1384"/>
                    </a:lnTo>
                    <a:lnTo>
                      <a:pt x="378" y="1379"/>
                    </a:lnTo>
                    <a:lnTo>
                      <a:pt x="400" y="1342"/>
                    </a:lnTo>
                    <a:close/>
                    <a:moveTo>
                      <a:pt x="542" y="1502"/>
                    </a:moveTo>
                    <a:lnTo>
                      <a:pt x="573" y="1551"/>
                    </a:lnTo>
                    <a:lnTo>
                      <a:pt x="599" y="1591"/>
                    </a:lnTo>
                    <a:lnTo>
                      <a:pt x="619" y="1626"/>
                    </a:lnTo>
                    <a:lnTo>
                      <a:pt x="637" y="1654"/>
                    </a:lnTo>
                    <a:lnTo>
                      <a:pt x="599" y="1676"/>
                    </a:lnTo>
                    <a:lnTo>
                      <a:pt x="583" y="1648"/>
                    </a:lnTo>
                    <a:lnTo>
                      <a:pt x="562" y="1615"/>
                    </a:lnTo>
                    <a:lnTo>
                      <a:pt x="536" y="1575"/>
                    </a:lnTo>
                    <a:lnTo>
                      <a:pt x="505" y="1526"/>
                    </a:lnTo>
                    <a:lnTo>
                      <a:pt x="542" y="1502"/>
                    </a:lnTo>
                    <a:close/>
                    <a:moveTo>
                      <a:pt x="637" y="1654"/>
                    </a:moveTo>
                    <a:lnTo>
                      <a:pt x="652" y="1680"/>
                    </a:lnTo>
                    <a:lnTo>
                      <a:pt x="666" y="1703"/>
                    </a:lnTo>
                    <a:lnTo>
                      <a:pt x="674" y="1713"/>
                    </a:lnTo>
                    <a:lnTo>
                      <a:pt x="682" y="1723"/>
                    </a:lnTo>
                    <a:lnTo>
                      <a:pt x="691" y="1733"/>
                    </a:lnTo>
                    <a:lnTo>
                      <a:pt x="700" y="1745"/>
                    </a:lnTo>
                    <a:lnTo>
                      <a:pt x="725" y="1767"/>
                    </a:lnTo>
                    <a:lnTo>
                      <a:pt x="758" y="1795"/>
                    </a:lnTo>
                    <a:lnTo>
                      <a:pt x="801" y="1829"/>
                    </a:lnTo>
                    <a:lnTo>
                      <a:pt x="856" y="1872"/>
                    </a:lnTo>
                    <a:lnTo>
                      <a:pt x="829" y="1905"/>
                    </a:lnTo>
                    <a:lnTo>
                      <a:pt x="772" y="1861"/>
                    </a:lnTo>
                    <a:lnTo>
                      <a:pt x="727" y="1826"/>
                    </a:lnTo>
                    <a:lnTo>
                      <a:pt x="708" y="1811"/>
                    </a:lnTo>
                    <a:lnTo>
                      <a:pt x="693" y="1797"/>
                    </a:lnTo>
                    <a:lnTo>
                      <a:pt x="680" y="1785"/>
                    </a:lnTo>
                    <a:lnTo>
                      <a:pt x="668" y="1773"/>
                    </a:lnTo>
                    <a:lnTo>
                      <a:pt x="657" y="1762"/>
                    </a:lnTo>
                    <a:lnTo>
                      <a:pt x="648" y="1751"/>
                    </a:lnTo>
                    <a:lnTo>
                      <a:pt x="639" y="1741"/>
                    </a:lnTo>
                    <a:lnTo>
                      <a:pt x="632" y="1729"/>
                    </a:lnTo>
                    <a:lnTo>
                      <a:pt x="615" y="1705"/>
                    </a:lnTo>
                    <a:lnTo>
                      <a:pt x="599" y="1676"/>
                    </a:lnTo>
                    <a:lnTo>
                      <a:pt x="637" y="1654"/>
                    </a:lnTo>
                    <a:close/>
                    <a:moveTo>
                      <a:pt x="856" y="1872"/>
                    </a:moveTo>
                    <a:lnTo>
                      <a:pt x="854" y="1870"/>
                    </a:lnTo>
                    <a:lnTo>
                      <a:pt x="856" y="1872"/>
                    </a:lnTo>
                    <a:lnTo>
                      <a:pt x="843" y="1888"/>
                    </a:lnTo>
                    <a:lnTo>
                      <a:pt x="856" y="1872"/>
                    </a:lnTo>
                    <a:close/>
                    <a:moveTo>
                      <a:pt x="856" y="1872"/>
                    </a:moveTo>
                    <a:lnTo>
                      <a:pt x="868" y="1881"/>
                    </a:lnTo>
                    <a:lnTo>
                      <a:pt x="878" y="1889"/>
                    </a:lnTo>
                    <a:lnTo>
                      <a:pt x="889" y="1898"/>
                    </a:lnTo>
                    <a:lnTo>
                      <a:pt x="898" y="1907"/>
                    </a:lnTo>
                    <a:lnTo>
                      <a:pt x="868" y="1938"/>
                    </a:lnTo>
                    <a:lnTo>
                      <a:pt x="859" y="1931"/>
                    </a:lnTo>
                    <a:lnTo>
                      <a:pt x="850" y="1923"/>
                    </a:lnTo>
                    <a:lnTo>
                      <a:pt x="841" y="1915"/>
                    </a:lnTo>
                    <a:lnTo>
                      <a:pt x="829" y="1905"/>
                    </a:lnTo>
                    <a:lnTo>
                      <a:pt x="856" y="1872"/>
                    </a:lnTo>
                    <a:close/>
                    <a:moveTo>
                      <a:pt x="898" y="1907"/>
                    </a:moveTo>
                    <a:lnTo>
                      <a:pt x="907" y="1916"/>
                    </a:lnTo>
                    <a:lnTo>
                      <a:pt x="915" y="1924"/>
                    </a:lnTo>
                    <a:lnTo>
                      <a:pt x="923" y="1932"/>
                    </a:lnTo>
                    <a:lnTo>
                      <a:pt x="931" y="1941"/>
                    </a:lnTo>
                    <a:lnTo>
                      <a:pt x="898" y="1970"/>
                    </a:lnTo>
                    <a:lnTo>
                      <a:pt x="891" y="1962"/>
                    </a:lnTo>
                    <a:lnTo>
                      <a:pt x="883" y="1954"/>
                    </a:lnTo>
                    <a:lnTo>
                      <a:pt x="876" y="1946"/>
                    </a:lnTo>
                    <a:lnTo>
                      <a:pt x="868" y="1938"/>
                    </a:lnTo>
                    <a:lnTo>
                      <a:pt x="898" y="1907"/>
                    </a:lnTo>
                    <a:close/>
                    <a:moveTo>
                      <a:pt x="931" y="1941"/>
                    </a:moveTo>
                    <a:lnTo>
                      <a:pt x="934" y="1944"/>
                    </a:lnTo>
                    <a:lnTo>
                      <a:pt x="936" y="1947"/>
                    </a:lnTo>
                    <a:lnTo>
                      <a:pt x="938" y="1950"/>
                    </a:lnTo>
                    <a:lnTo>
                      <a:pt x="939" y="1953"/>
                    </a:lnTo>
                    <a:lnTo>
                      <a:pt x="939" y="1958"/>
                    </a:lnTo>
                    <a:lnTo>
                      <a:pt x="937" y="1962"/>
                    </a:lnTo>
                    <a:lnTo>
                      <a:pt x="934" y="1967"/>
                    </a:lnTo>
                    <a:lnTo>
                      <a:pt x="929" y="1972"/>
                    </a:lnTo>
                    <a:lnTo>
                      <a:pt x="923" y="1976"/>
                    </a:lnTo>
                    <a:lnTo>
                      <a:pt x="918" y="1979"/>
                    </a:lnTo>
                    <a:lnTo>
                      <a:pt x="914" y="1980"/>
                    </a:lnTo>
                    <a:lnTo>
                      <a:pt x="910" y="1979"/>
                    </a:lnTo>
                    <a:lnTo>
                      <a:pt x="907" y="1978"/>
                    </a:lnTo>
                    <a:lnTo>
                      <a:pt x="904" y="1976"/>
                    </a:lnTo>
                    <a:lnTo>
                      <a:pt x="901" y="1973"/>
                    </a:lnTo>
                    <a:lnTo>
                      <a:pt x="898" y="1970"/>
                    </a:lnTo>
                    <a:lnTo>
                      <a:pt x="931" y="1941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0832" name="Group 544">
              <a:extLst>
                <a:ext uri="{FF2B5EF4-FFF2-40B4-BE49-F238E27FC236}">
                  <a16:creationId xmlns:a16="http://schemas.microsoft.com/office/drawing/2014/main" id="{3DD5CF08-844C-4232-ADA1-8E7D809479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5" y="1432"/>
              <a:ext cx="438" cy="349"/>
              <a:chOff x="4845" y="1432"/>
              <a:chExt cx="438" cy="349"/>
            </a:xfrm>
          </p:grpSpPr>
          <p:sp>
            <p:nvSpPr>
              <p:cNvPr id="101149" name="Freeform 545">
                <a:extLst>
                  <a:ext uri="{FF2B5EF4-FFF2-40B4-BE49-F238E27FC236}">
                    <a16:creationId xmlns:a16="http://schemas.microsoft.com/office/drawing/2014/main" id="{B28B5EA2-4C8F-4118-A90C-A663C1A7965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44" y="1527"/>
                <a:ext cx="3" cy="3"/>
              </a:xfrm>
              <a:custGeom>
                <a:avLst/>
                <a:gdLst>
                  <a:gd name="T0" fmla="*/ 0 w 58"/>
                  <a:gd name="T1" fmla="*/ 0 h 59"/>
                  <a:gd name="T2" fmla="*/ 0 w 58"/>
                  <a:gd name="T3" fmla="*/ 0 h 59"/>
                  <a:gd name="T4" fmla="*/ 0 w 58"/>
                  <a:gd name="T5" fmla="*/ 0 h 59"/>
                  <a:gd name="T6" fmla="*/ 0 w 58"/>
                  <a:gd name="T7" fmla="*/ 0 h 59"/>
                  <a:gd name="T8" fmla="*/ 0 w 58"/>
                  <a:gd name="T9" fmla="*/ 0 h 59"/>
                  <a:gd name="T10" fmla="*/ 0 w 58"/>
                  <a:gd name="T11" fmla="*/ 0 h 59"/>
                  <a:gd name="T12" fmla="*/ 0 w 58"/>
                  <a:gd name="T13" fmla="*/ 0 h 59"/>
                  <a:gd name="T14" fmla="*/ 0 w 58"/>
                  <a:gd name="T15" fmla="*/ 0 h 59"/>
                  <a:gd name="T16" fmla="*/ 0 w 58"/>
                  <a:gd name="T17" fmla="*/ 0 h 59"/>
                  <a:gd name="T18" fmla="*/ 0 w 58"/>
                  <a:gd name="T19" fmla="*/ 0 h 59"/>
                  <a:gd name="T20" fmla="*/ 0 w 58"/>
                  <a:gd name="T21" fmla="*/ 0 h 59"/>
                  <a:gd name="T22" fmla="*/ 0 w 58"/>
                  <a:gd name="T23" fmla="*/ 0 h 59"/>
                  <a:gd name="T24" fmla="*/ 0 w 58"/>
                  <a:gd name="T25" fmla="*/ 0 h 59"/>
                  <a:gd name="T26" fmla="*/ 0 w 58"/>
                  <a:gd name="T27" fmla="*/ 0 h 59"/>
                  <a:gd name="T28" fmla="*/ 0 w 58"/>
                  <a:gd name="T29" fmla="*/ 0 h 59"/>
                  <a:gd name="T30" fmla="*/ 0 w 58"/>
                  <a:gd name="T31" fmla="*/ 0 h 59"/>
                  <a:gd name="T32" fmla="*/ 0 w 58"/>
                  <a:gd name="T33" fmla="*/ 0 h 59"/>
                  <a:gd name="T34" fmla="*/ 0 w 58"/>
                  <a:gd name="T35" fmla="*/ 0 h 59"/>
                  <a:gd name="T36" fmla="*/ 0 w 58"/>
                  <a:gd name="T37" fmla="*/ 0 h 59"/>
                  <a:gd name="T38" fmla="*/ 0 w 58"/>
                  <a:gd name="T39" fmla="*/ 0 h 59"/>
                  <a:gd name="T40" fmla="*/ 0 w 58"/>
                  <a:gd name="T41" fmla="*/ 0 h 59"/>
                  <a:gd name="T42" fmla="*/ 0 w 58"/>
                  <a:gd name="T43" fmla="*/ 0 h 59"/>
                  <a:gd name="T44" fmla="*/ 0 w 58"/>
                  <a:gd name="T45" fmla="*/ 0 h 59"/>
                  <a:gd name="T46" fmla="*/ 0 w 58"/>
                  <a:gd name="T47" fmla="*/ 0 h 59"/>
                  <a:gd name="T48" fmla="*/ 0 w 58"/>
                  <a:gd name="T49" fmla="*/ 0 h 59"/>
                  <a:gd name="T50" fmla="*/ 0 w 58"/>
                  <a:gd name="T51" fmla="*/ 0 h 59"/>
                  <a:gd name="T52" fmla="*/ 0 w 58"/>
                  <a:gd name="T53" fmla="*/ 0 h 59"/>
                  <a:gd name="T54" fmla="*/ 0 w 58"/>
                  <a:gd name="T55" fmla="*/ 0 h 59"/>
                  <a:gd name="T56" fmla="*/ 0 w 58"/>
                  <a:gd name="T57" fmla="*/ 0 h 59"/>
                  <a:gd name="T58" fmla="*/ 0 w 58"/>
                  <a:gd name="T59" fmla="*/ 0 h 59"/>
                  <a:gd name="T60" fmla="*/ 0 w 58"/>
                  <a:gd name="T61" fmla="*/ 0 h 59"/>
                  <a:gd name="T62" fmla="*/ 0 w 58"/>
                  <a:gd name="T63" fmla="*/ 0 h 59"/>
                  <a:gd name="T64" fmla="*/ 0 w 58"/>
                  <a:gd name="T65" fmla="*/ 0 h 59"/>
                  <a:gd name="T66" fmla="*/ 0 w 58"/>
                  <a:gd name="T67" fmla="*/ 0 h 59"/>
                  <a:gd name="T68" fmla="*/ 0 w 58"/>
                  <a:gd name="T69" fmla="*/ 0 h 59"/>
                  <a:gd name="T70" fmla="*/ 0 w 58"/>
                  <a:gd name="T71" fmla="*/ 0 h 59"/>
                  <a:gd name="T72" fmla="*/ 0 w 58"/>
                  <a:gd name="T73" fmla="*/ 0 h 59"/>
                  <a:gd name="T74" fmla="*/ 0 w 58"/>
                  <a:gd name="T75" fmla="*/ 0 h 59"/>
                  <a:gd name="T76" fmla="*/ 0 w 58"/>
                  <a:gd name="T77" fmla="*/ 0 h 59"/>
                  <a:gd name="T78" fmla="*/ 0 w 58"/>
                  <a:gd name="T79" fmla="*/ 0 h 59"/>
                  <a:gd name="T80" fmla="*/ 0 w 58"/>
                  <a:gd name="T81" fmla="*/ 0 h 59"/>
                  <a:gd name="T82" fmla="*/ 0 w 58"/>
                  <a:gd name="T83" fmla="*/ 0 h 59"/>
                  <a:gd name="T84" fmla="*/ 0 w 58"/>
                  <a:gd name="T85" fmla="*/ 0 h 59"/>
                  <a:gd name="T86" fmla="*/ 0 w 58"/>
                  <a:gd name="T87" fmla="*/ 0 h 59"/>
                  <a:gd name="T88" fmla="*/ 0 w 58"/>
                  <a:gd name="T89" fmla="*/ 0 h 59"/>
                  <a:gd name="T90" fmla="*/ 0 w 58"/>
                  <a:gd name="T91" fmla="*/ 0 h 59"/>
                  <a:gd name="T92" fmla="*/ 0 w 58"/>
                  <a:gd name="T93" fmla="*/ 0 h 59"/>
                  <a:gd name="T94" fmla="*/ 0 w 58"/>
                  <a:gd name="T95" fmla="*/ 0 h 59"/>
                  <a:gd name="T96" fmla="*/ 0 w 58"/>
                  <a:gd name="T97" fmla="*/ 0 h 59"/>
                  <a:gd name="T98" fmla="*/ 0 w 58"/>
                  <a:gd name="T99" fmla="*/ 0 h 5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8" h="59">
                    <a:moveTo>
                      <a:pt x="9" y="40"/>
                    </a:moveTo>
                    <a:lnTo>
                      <a:pt x="6" y="37"/>
                    </a:lnTo>
                    <a:lnTo>
                      <a:pt x="4" y="34"/>
                    </a:lnTo>
                    <a:lnTo>
                      <a:pt x="2" y="31"/>
                    </a:lnTo>
                    <a:lnTo>
                      <a:pt x="0" y="28"/>
                    </a:lnTo>
                    <a:lnTo>
                      <a:pt x="0" y="23"/>
                    </a:lnTo>
                    <a:lnTo>
                      <a:pt x="1" y="19"/>
                    </a:lnTo>
                    <a:lnTo>
                      <a:pt x="4" y="14"/>
                    </a:lnTo>
                    <a:lnTo>
                      <a:pt x="9" y="9"/>
                    </a:lnTo>
                    <a:lnTo>
                      <a:pt x="14" y="4"/>
                    </a:lnTo>
                    <a:lnTo>
                      <a:pt x="19" y="1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30" y="1"/>
                    </a:lnTo>
                    <a:lnTo>
                      <a:pt x="33" y="3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9" y="40"/>
                    </a:lnTo>
                    <a:close/>
                    <a:moveTo>
                      <a:pt x="40" y="9"/>
                    </a:moveTo>
                    <a:lnTo>
                      <a:pt x="43" y="11"/>
                    </a:lnTo>
                    <a:lnTo>
                      <a:pt x="46" y="15"/>
                    </a:lnTo>
                    <a:lnTo>
                      <a:pt x="12" y="44"/>
                    </a:lnTo>
                    <a:lnTo>
                      <a:pt x="11" y="42"/>
                    </a:lnTo>
                    <a:lnTo>
                      <a:pt x="9" y="40"/>
                    </a:lnTo>
                    <a:lnTo>
                      <a:pt x="40" y="9"/>
                    </a:lnTo>
                    <a:close/>
                    <a:moveTo>
                      <a:pt x="46" y="15"/>
                    </a:moveTo>
                    <a:lnTo>
                      <a:pt x="50" y="20"/>
                    </a:lnTo>
                    <a:lnTo>
                      <a:pt x="54" y="27"/>
                    </a:lnTo>
                    <a:lnTo>
                      <a:pt x="14" y="46"/>
                    </a:lnTo>
                    <a:lnTo>
                      <a:pt x="14" y="45"/>
                    </a:lnTo>
                    <a:lnTo>
                      <a:pt x="12" y="44"/>
                    </a:lnTo>
                    <a:lnTo>
                      <a:pt x="46" y="15"/>
                    </a:lnTo>
                    <a:close/>
                    <a:moveTo>
                      <a:pt x="54" y="27"/>
                    </a:moveTo>
                    <a:lnTo>
                      <a:pt x="55" y="30"/>
                    </a:lnTo>
                    <a:lnTo>
                      <a:pt x="57" y="34"/>
                    </a:lnTo>
                    <a:lnTo>
                      <a:pt x="58" y="38"/>
                    </a:lnTo>
                    <a:lnTo>
                      <a:pt x="58" y="41"/>
                    </a:lnTo>
                    <a:lnTo>
                      <a:pt x="57" y="45"/>
                    </a:lnTo>
                    <a:lnTo>
                      <a:pt x="54" y="48"/>
                    </a:lnTo>
                    <a:lnTo>
                      <a:pt x="50" y="52"/>
                    </a:lnTo>
                    <a:lnTo>
                      <a:pt x="44" y="56"/>
                    </a:lnTo>
                    <a:lnTo>
                      <a:pt x="36" y="58"/>
                    </a:lnTo>
                    <a:lnTo>
                      <a:pt x="31" y="59"/>
                    </a:lnTo>
                    <a:lnTo>
                      <a:pt x="27" y="59"/>
                    </a:lnTo>
                    <a:lnTo>
                      <a:pt x="23" y="58"/>
                    </a:lnTo>
                    <a:lnTo>
                      <a:pt x="20" y="56"/>
                    </a:lnTo>
                    <a:lnTo>
                      <a:pt x="18" y="53"/>
                    </a:lnTo>
                    <a:lnTo>
                      <a:pt x="16" y="50"/>
                    </a:lnTo>
                    <a:lnTo>
                      <a:pt x="14" y="46"/>
                    </a:lnTo>
                    <a:lnTo>
                      <a:pt x="54" y="27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50" name="Freeform 546">
                <a:extLst>
                  <a:ext uri="{FF2B5EF4-FFF2-40B4-BE49-F238E27FC236}">
                    <a16:creationId xmlns:a16="http://schemas.microsoft.com/office/drawing/2014/main" id="{6FD9A075-269E-4571-A7EC-D786BC668F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11" y="1463"/>
                <a:ext cx="8" cy="28"/>
              </a:xfrm>
              <a:custGeom>
                <a:avLst/>
                <a:gdLst>
                  <a:gd name="T0" fmla="*/ 0 w 157"/>
                  <a:gd name="T1" fmla="*/ 0 h 522"/>
                  <a:gd name="T2" fmla="*/ 0 w 157"/>
                  <a:gd name="T3" fmla="*/ 0 h 522"/>
                  <a:gd name="T4" fmla="*/ 0 w 157"/>
                  <a:gd name="T5" fmla="*/ 0 h 522"/>
                  <a:gd name="T6" fmla="*/ 0 w 157"/>
                  <a:gd name="T7" fmla="*/ 0 h 522"/>
                  <a:gd name="T8" fmla="*/ 0 w 157"/>
                  <a:gd name="T9" fmla="*/ 0 h 522"/>
                  <a:gd name="T10" fmla="*/ 0 w 157"/>
                  <a:gd name="T11" fmla="*/ 0 h 522"/>
                  <a:gd name="T12" fmla="*/ 0 w 157"/>
                  <a:gd name="T13" fmla="*/ 0 h 522"/>
                  <a:gd name="T14" fmla="*/ 0 w 157"/>
                  <a:gd name="T15" fmla="*/ 0 h 522"/>
                  <a:gd name="T16" fmla="*/ 0 w 157"/>
                  <a:gd name="T17" fmla="*/ 0 h 522"/>
                  <a:gd name="T18" fmla="*/ 0 w 157"/>
                  <a:gd name="T19" fmla="*/ 0 h 522"/>
                  <a:gd name="T20" fmla="*/ 0 w 157"/>
                  <a:gd name="T21" fmla="*/ 0 h 522"/>
                  <a:gd name="T22" fmla="*/ 0 w 157"/>
                  <a:gd name="T23" fmla="*/ 0 h 522"/>
                  <a:gd name="T24" fmla="*/ 0 w 157"/>
                  <a:gd name="T25" fmla="*/ 1 h 522"/>
                  <a:gd name="T26" fmla="*/ 0 w 157"/>
                  <a:gd name="T27" fmla="*/ 1 h 522"/>
                  <a:gd name="T28" fmla="*/ 0 w 157"/>
                  <a:gd name="T29" fmla="*/ 1 h 522"/>
                  <a:gd name="T30" fmla="*/ 0 w 157"/>
                  <a:gd name="T31" fmla="*/ 1 h 522"/>
                  <a:gd name="T32" fmla="*/ 0 w 157"/>
                  <a:gd name="T33" fmla="*/ 1 h 522"/>
                  <a:gd name="T34" fmla="*/ 0 w 157"/>
                  <a:gd name="T35" fmla="*/ 1 h 522"/>
                  <a:gd name="T36" fmla="*/ 0 w 157"/>
                  <a:gd name="T37" fmla="*/ 1 h 522"/>
                  <a:gd name="T38" fmla="*/ 0 w 157"/>
                  <a:gd name="T39" fmla="*/ 1 h 522"/>
                  <a:gd name="T40" fmla="*/ 0 w 157"/>
                  <a:gd name="T41" fmla="*/ 1 h 522"/>
                  <a:gd name="T42" fmla="*/ 0 w 157"/>
                  <a:gd name="T43" fmla="*/ 1 h 522"/>
                  <a:gd name="T44" fmla="*/ 0 w 157"/>
                  <a:gd name="T45" fmla="*/ 1 h 522"/>
                  <a:gd name="T46" fmla="*/ 0 w 157"/>
                  <a:gd name="T47" fmla="*/ 1 h 522"/>
                  <a:gd name="T48" fmla="*/ 0 w 157"/>
                  <a:gd name="T49" fmla="*/ 1 h 522"/>
                  <a:gd name="T50" fmla="*/ 0 w 157"/>
                  <a:gd name="T51" fmla="*/ 1 h 522"/>
                  <a:gd name="T52" fmla="*/ 0 w 157"/>
                  <a:gd name="T53" fmla="*/ 1 h 522"/>
                  <a:gd name="T54" fmla="*/ 0 w 157"/>
                  <a:gd name="T55" fmla="*/ 1 h 522"/>
                  <a:gd name="T56" fmla="*/ 0 w 157"/>
                  <a:gd name="T57" fmla="*/ 0 h 522"/>
                  <a:gd name="T58" fmla="*/ 0 w 157"/>
                  <a:gd name="T59" fmla="*/ 0 h 522"/>
                  <a:gd name="T60" fmla="*/ 0 w 157"/>
                  <a:gd name="T61" fmla="*/ 0 h 522"/>
                  <a:gd name="T62" fmla="*/ 0 w 157"/>
                  <a:gd name="T63" fmla="*/ 1 h 522"/>
                  <a:gd name="T64" fmla="*/ 0 w 157"/>
                  <a:gd name="T65" fmla="*/ 2 h 522"/>
                  <a:gd name="T66" fmla="*/ 0 w 157"/>
                  <a:gd name="T67" fmla="*/ 2 h 522"/>
                  <a:gd name="T68" fmla="*/ 0 w 157"/>
                  <a:gd name="T69" fmla="*/ 2 h 522"/>
                  <a:gd name="T70" fmla="*/ 0 w 157"/>
                  <a:gd name="T71" fmla="*/ 2 h 522"/>
                  <a:gd name="T72" fmla="*/ 0 w 157"/>
                  <a:gd name="T73" fmla="*/ 2 h 522"/>
                  <a:gd name="T74" fmla="*/ 0 w 157"/>
                  <a:gd name="T75" fmla="*/ 1 h 522"/>
                  <a:gd name="T76" fmla="*/ 0 w 157"/>
                  <a:gd name="T77" fmla="*/ 1 h 522"/>
                  <a:gd name="T78" fmla="*/ 0 w 157"/>
                  <a:gd name="T79" fmla="*/ 1 h 52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57" h="522">
                    <a:moveTo>
                      <a:pt x="6" y="37"/>
                    </a:moveTo>
                    <a:lnTo>
                      <a:pt x="4" y="34"/>
                    </a:lnTo>
                    <a:lnTo>
                      <a:pt x="2" y="30"/>
                    </a:lnTo>
                    <a:lnTo>
                      <a:pt x="1" y="27"/>
                    </a:lnTo>
                    <a:lnTo>
                      <a:pt x="0" y="23"/>
                    </a:lnTo>
                    <a:lnTo>
                      <a:pt x="1" y="20"/>
                    </a:lnTo>
                    <a:lnTo>
                      <a:pt x="3" y="16"/>
                    </a:lnTo>
                    <a:lnTo>
                      <a:pt x="6" y="12"/>
                    </a:lnTo>
                    <a:lnTo>
                      <a:pt x="13" y="7"/>
                    </a:lnTo>
                    <a:lnTo>
                      <a:pt x="19" y="3"/>
                    </a:lnTo>
                    <a:lnTo>
                      <a:pt x="24" y="1"/>
                    </a:lnTo>
                    <a:lnTo>
                      <a:pt x="29" y="0"/>
                    </a:lnTo>
                    <a:lnTo>
                      <a:pt x="32" y="1"/>
                    </a:lnTo>
                    <a:lnTo>
                      <a:pt x="35" y="3"/>
                    </a:lnTo>
                    <a:lnTo>
                      <a:pt x="38" y="7"/>
                    </a:lnTo>
                    <a:lnTo>
                      <a:pt x="40" y="10"/>
                    </a:lnTo>
                    <a:lnTo>
                      <a:pt x="43" y="13"/>
                    </a:lnTo>
                    <a:lnTo>
                      <a:pt x="6" y="37"/>
                    </a:lnTo>
                    <a:close/>
                    <a:moveTo>
                      <a:pt x="43" y="13"/>
                    </a:moveTo>
                    <a:lnTo>
                      <a:pt x="50" y="24"/>
                    </a:lnTo>
                    <a:lnTo>
                      <a:pt x="69" y="56"/>
                    </a:lnTo>
                    <a:lnTo>
                      <a:pt x="80" y="78"/>
                    </a:lnTo>
                    <a:lnTo>
                      <a:pt x="93" y="105"/>
                    </a:lnTo>
                    <a:lnTo>
                      <a:pt x="106" y="134"/>
                    </a:lnTo>
                    <a:lnTo>
                      <a:pt x="119" y="168"/>
                    </a:lnTo>
                    <a:lnTo>
                      <a:pt x="125" y="186"/>
                    </a:lnTo>
                    <a:lnTo>
                      <a:pt x="130" y="204"/>
                    </a:lnTo>
                    <a:lnTo>
                      <a:pt x="136" y="223"/>
                    </a:lnTo>
                    <a:lnTo>
                      <a:pt x="141" y="243"/>
                    </a:lnTo>
                    <a:lnTo>
                      <a:pt x="146" y="263"/>
                    </a:lnTo>
                    <a:lnTo>
                      <a:pt x="149" y="284"/>
                    </a:lnTo>
                    <a:lnTo>
                      <a:pt x="152" y="305"/>
                    </a:lnTo>
                    <a:lnTo>
                      <a:pt x="155" y="326"/>
                    </a:lnTo>
                    <a:lnTo>
                      <a:pt x="156" y="348"/>
                    </a:lnTo>
                    <a:lnTo>
                      <a:pt x="157" y="370"/>
                    </a:lnTo>
                    <a:lnTo>
                      <a:pt x="156" y="392"/>
                    </a:lnTo>
                    <a:lnTo>
                      <a:pt x="155" y="415"/>
                    </a:lnTo>
                    <a:lnTo>
                      <a:pt x="152" y="437"/>
                    </a:lnTo>
                    <a:lnTo>
                      <a:pt x="148" y="461"/>
                    </a:lnTo>
                    <a:lnTo>
                      <a:pt x="143" y="483"/>
                    </a:lnTo>
                    <a:lnTo>
                      <a:pt x="136" y="506"/>
                    </a:lnTo>
                    <a:lnTo>
                      <a:pt x="94" y="493"/>
                    </a:lnTo>
                    <a:lnTo>
                      <a:pt x="101" y="472"/>
                    </a:lnTo>
                    <a:lnTo>
                      <a:pt x="106" y="451"/>
                    </a:lnTo>
                    <a:lnTo>
                      <a:pt x="109" y="430"/>
                    </a:lnTo>
                    <a:lnTo>
                      <a:pt x="111" y="410"/>
                    </a:lnTo>
                    <a:lnTo>
                      <a:pt x="113" y="388"/>
                    </a:lnTo>
                    <a:lnTo>
                      <a:pt x="113" y="368"/>
                    </a:lnTo>
                    <a:lnTo>
                      <a:pt x="112" y="347"/>
                    </a:lnTo>
                    <a:lnTo>
                      <a:pt x="111" y="328"/>
                    </a:lnTo>
                    <a:lnTo>
                      <a:pt x="109" y="307"/>
                    </a:lnTo>
                    <a:lnTo>
                      <a:pt x="106" y="288"/>
                    </a:lnTo>
                    <a:lnTo>
                      <a:pt x="102" y="270"/>
                    </a:lnTo>
                    <a:lnTo>
                      <a:pt x="98" y="251"/>
                    </a:lnTo>
                    <a:lnTo>
                      <a:pt x="88" y="215"/>
                    </a:lnTo>
                    <a:lnTo>
                      <a:pt x="77" y="182"/>
                    </a:lnTo>
                    <a:lnTo>
                      <a:pt x="66" y="151"/>
                    </a:lnTo>
                    <a:lnTo>
                      <a:pt x="54" y="123"/>
                    </a:lnTo>
                    <a:lnTo>
                      <a:pt x="41" y="99"/>
                    </a:lnTo>
                    <a:lnTo>
                      <a:pt x="31" y="77"/>
                    </a:lnTo>
                    <a:lnTo>
                      <a:pt x="14" y="47"/>
                    </a:lnTo>
                    <a:lnTo>
                      <a:pt x="6" y="37"/>
                    </a:lnTo>
                    <a:lnTo>
                      <a:pt x="43" y="13"/>
                    </a:lnTo>
                    <a:close/>
                    <a:moveTo>
                      <a:pt x="136" y="506"/>
                    </a:moveTo>
                    <a:lnTo>
                      <a:pt x="135" y="510"/>
                    </a:lnTo>
                    <a:lnTo>
                      <a:pt x="133" y="514"/>
                    </a:lnTo>
                    <a:lnTo>
                      <a:pt x="131" y="517"/>
                    </a:lnTo>
                    <a:lnTo>
                      <a:pt x="129" y="520"/>
                    </a:lnTo>
                    <a:lnTo>
                      <a:pt x="126" y="521"/>
                    </a:lnTo>
                    <a:lnTo>
                      <a:pt x="121" y="522"/>
                    </a:lnTo>
                    <a:lnTo>
                      <a:pt x="116" y="522"/>
                    </a:lnTo>
                    <a:lnTo>
                      <a:pt x="109" y="520"/>
                    </a:lnTo>
                    <a:lnTo>
                      <a:pt x="103" y="518"/>
                    </a:lnTo>
                    <a:lnTo>
                      <a:pt x="98" y="515"/>
                    </a:lnTo>
                    <a:lnTo>
                      <a:pt x="94" y="512"/>
                    </a:lnTo>
                    <a:lnTo>
                      <a:pt x="92" y="508"/>
                    </a:lnTo>
                    <a:lnTo>
                      <a:pt x="92" y="505"/>
                    </a:lnTo>
                    <a:lnTo>
                      <a:pt x="92" y="501"/>
                    </a:lnTo>
                    <a:lnTo>
                      <a:pt x="93" y="497"/>
                    </a:lnTo>
                    <a:lnTo>
                      <a:pt x="94" y="493"/>
                    </a:lnTo>
                    <a:lnTo>
                      <a:pt x="136" y="506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51" name="Freeform 547">
                <a:extLst>
                  <a:ext uri="{FF2B5EF4-FFF2-40B4-BE49-F238E27FC236}">
                    <a16:creationId xmlns:a16="http://schemas.microsoft.com/office/drawing/2014/main" id="{6EAF4139-8776-4EEC-991F-F8682D3F103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98" y="1432"/>
                <a:ext cx="45" cy="104"/>
              </a:xfrm>
              <a:custGeom>
                <a:avLst/>
                <a:gdLst>
                  <a:gd name="T0" fmla="*/ 0 w 854"/>
                  <a:gd name="T1" fmla="*/ 0 h 1962"/>
                  <a:gd name="T2" fmla="*/ 0 w 854"/>
                  <a:gd name="T3" fmla="*/ 0 h 1962"/>
                  <a:gd name="T4" fmla="*/ 0 w 854"/>
                  <a:gd name="T5" fmla="*/ 0 h 1962"/>
                  <a:gd name="T6" fmla="*/ 0 w 854"/>
                  <a:gd name="T7" fmla="*/ 0 h 1962"/>
                  <a:gd name="T8" fmla="*/ 1 w 854"/>
                  <a:gd name="T9" fmla="*/ 0 h 1962"/>
                  <a:gd name="T10" fmla="*/ 1 w 854"/>
                  <a:gd name="T11" fmla="*/ 0 h 1962"/>
                  <a:gd name="T12" fmla="*/ 0 w 854"/>
                  <a:gd name="T13" fmla="*/ 0 h 1962"/>
                  <a:gd name="T14" fmla="*/ 0 w 854"/>
                  <a:gd name="T15" fmla="*/ 0 h 1962"/>
                  <a:gd name="T16" fmla="*/ 0 w 854"/>
                  <a:gd name="T17" fmla="*/ 0 h 1962"/>
                  <a:gd name="T18" fmla="*/ 1 w 854"/>
                  <a:gd name="T19" fmla="*/ 0 h 1962"/>
                  <a:gd name="T20" fmla="*/ 1 w 854"/>
                  <a:gd name="T21" fmla="*/ 1 h 1962"/>
                  <a:gd name="T22" fmla="*/ 1 w 854"/>
                  <a:gd name="T23" fmla="*/ 0 h 1962"/>
                  <a:gd name="T24" fmla="*/ 1 w 854"/>
                  <a:gd name="T25" fmla="*/ 1 h 1962"/>
                  <a:gd name="T26" fmla="*/ 1 w 854"/>
                  <a:gd name="T27" fmla="*/ 1 h 1962"/>
                  <a:gd name="T28" fmla="*/ 1 w 854"/>
                  <a:gd name="T29" fmla="*/ 1 h 1962"/>
                  <a:gd name="T30" fmla="*/ 1 w 854"/>
                  <a:gd name="T31" fmla="*/ 1 h 1962"/>
                  <a:gd name="T32" fmla="*/ 1 w 854"/>
                  <a:gd name="T33" fmla="*/ 1 h 1962"/>
                  <a:gd name="T34" fmla="*/ 1 w 854"/>
                  <a:gd name="T35" fmla="*/ 1 h 1962"/>
                  <a:gd name="T36" fmla="*/ 1 w 854"/>
                  <a:gd name="T37" fmla="*/ 1 h 1962"/>
                  <a:gd name="T38" fmla="*/ 1 w 854"/>
                  <a:gd name="T39" fmla="*/ 1 h 1962"/>
                  <a:gd name="T40" fmla="*/ 1 w 854"/>
                  <a:gd name="T41" fmla="*/ 1 h 1962"/>
                  <a:gd name="T42" fmla="*/ 1 w 854"/>
                  <a:gd name="T43" fmla="*/ 1 h 1962"/>
                  <a:gd name="T44" fmla="*/ 1 w 854"/>
                  <a:gd name="T45" fmla="*/ 1 h 1962"/>
                  <a:gd name="T46" fmla="*/ 1 w 854"/>
                  <a:gd name="T47" fmla="*/ 1 h 1962"/>
                  <a:gd name="T48" fmla="*/ 1 w 854"/>
                  <a:gd name="T49" fmla="*/ 1 h 1962"/>
                  <a:gd name="T50" fmla="*/ 1 w 854"/>
                  <a:gd name="T51" fmla="*/ 1 h 1962"/>
                  <a:gd name="T52" fmla="*/ 1 w 854"/>
                  <a:gd name="T53" fmla="*/ 1 h 1962"/>
                  <a:gd name="T54" fmla="*/ 1 w 854"/>
                  <a:gd name="T55" fmla="*/ 2 h 1962"/>
                  <a:gd name="T56" fmla="*/ 1 w 854"/>
                  <a:gd name="T57" fmla="*/ 2 h 1962"/>
                  <a:gd name="T58" fmla="*/ 1 w 854"/>
                  <a:gd name="T59" fmla="*/ 1 h 1962"/>
                  <a:gd name="T60" fmla="*/ 1 w 854"/>
                  <a:gd name="T61" fmla="*/ 2 h 1962"/>
                  <a:gd name="T62" fmla="*/ 1 w 854"/>
                  <a:gd name="T63" fmla="*/ 2 h 1962"/>
                  <a:gd name="T64" fmla="*/ 1 w 854"/>
                  <a:gd name="T65" fmla="*/ 2 h 1962"/>
                  <a:gd name="T66" fmla="*/ 1 w 854"/>
                  <a:gd name="T67" fmla="*/ 2 h 1962"/>
                  <a:gd name="T68" fmla="*/ 1 w 854"/>
                  <a:gd name="T69" fmla="*/ 2 h 1962"/>
                  <a:gd name="T70" fmla="*/ 1 w 854"/>
                  <a:gd name="T71" fmla="*/ 2 h 1962"/>
                  <a:gd name="T72" fmla="*/ 2 w 854"/>
                  <a:gd name="T73" fmla="*/ 3 h 1962"/>
                  <a:gd name="T74" fmla="*/ 1 w 854"/>
                  <a:gd name="T75" fmla="*/ 2 h 1962"/>
                  <a:gd name="T76" fmla="*/ 2 w 854"/>
                  <a:gd name="T77" fmla="*/ 3 h 1962"/>
                  <a:gd name="T78" fmla="*/ 2 w 854"/>
                  <a:gd name="T79" fmla="*/ 3 h 1962"/>
                  <a:gd name="T80" fmla="*/ 1 w 854"/>
                  <a:gd name="T81" fmla="*/ 3 h 1962"/>
                  <a:gd name="T82" fmla="*/ 2 w 854"/>
                  <a:gd name="T83" fmla="*/ 3 h 1962"/>
                  <a:gd name="T84" fmla="*/ 2 w 854"/>
                  <a:gd name="T85" fmla="*/ 3 h 1962"/>
                  <a:gd name="T86" fmla="*/ 2 w 854"/>
                  <a:gd name="T87" fmla="*/ 3 h 1962"/>
                  <a:gd name="T88" fmla="*/ 2 w 854"/>
                  <a:gd name="T89" fmla="*/ 3 h 1962"/>
                  <a:gd name="T90" fmla="*/ 2 w 854"/>
                  <a:gd name="T91" fmla="*/ 3 h 1962"/>
                  <a:gd name="T92" fmla="*/ 2 w 854"/>
                  <a:gd name="T93" fmla="*/ 4 h 1962"/>
                  <a:gd name="T94" fmla="*/ 2 w 854"/>
                  <a:gd name="T95" fmla="*/ 4 h 1962"/>
                  <a:gd name="T96" fmla="*/ 2 w 854"/>
                  <a:gd name="T97" fmla="*/ 5 h 1962"/>
                  <a:gd name="T98" fmla="*/ 2 w 854"/>
                  <a:gd name="T99" fmla="*/ 4 h 1962"/>
                  <a:gd name="T100" fmla="*/ 2 w 854"/>
                  <a:gd name="T101" fmla="*/ 4 h 1962"/>
                  <a:gd name="T102" fmla="*/ 2 w 854"/>
                  <a:gd name="T103" fmla="*/ 4 h 1962"/>
                  <a:gd name="T104" fmla="*/ 2 w 854"/>
                  <a:gd name="T105" fmla="*/ 5 h 1962"/>
                  <a:gd name="T106" fmla="*/ 2 w 854"/>
                  <a:gd name="T107" fmla="*/ 5 h 1962"/>
                  <a:gd name="T108" fmla="*/ 2 w 854"/>
                  <a:gd name="T109" fmla="*/ 5 h 1962"/>
                  <a:gd name="T110" fmla="*/ 2 w 854"/>
                  <a:gd name="T111" fmla="*/ 5 h 1962"/>
                  <a:gd name="T112" fmla="*/ 2 w 854"/>
                  <a:gd name="T113" fmla="*/ 5 h 1962"/>
                  <a:gd name="T114" fmla="*/ 2 w 854"/>
                  <a:gd name="T115" fmla="*/ 5 h 1962"/>
                  <a:gd name="T116" fmla="*/ 2 w 854"/>
                  <a:gd name="T117" fmla="*/ 5 h 1962"/>
                  <a:gd name="T118" fmla="*/ 2 w 854"/>
                  <a:gd name="T119" fmla="*/ 5 h 1962"/>
                  <a:gd name="T120" fmla="*/ 2 w 854"/>
                  <a:gd name="T121" fmla="*/ 6 h 196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854" h="1962">
                    <a:moveTo>
                      <a:pt x="21" y="44"/>
                    </a:moveTo>
                    <a:lnTo>
                      <a:pt x="17" y="44"/>
                    </a:lnTo>
                    <a:lnTo>
                      <a:pt x="13" y="44"/>
                    </a:lnTo>
                    <a:lnTo>
                      <a:pt x="9" y="43"/>
                    </a:lnTo>
                    <a:lnTo>
                      <a:pt x="6" y="42"/>
                    </a:lnTo>
                    <a:lnTo>
                      <a:pt x="3" y="39"/>
                    </a:lnTo>
                    <a:lnTo>
                      <a:pt x="1" y="35"/>
                    </a:lnTo>
                    <a:lnTo>
                      <a:pt x="0" y="30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9" y="2"/>
                    </a:lnTo>
                    <a:lnTo>
                      <a:pt x="13" y="1"/>
                    </a:lnTo>
                    <a:lnTo>
                      <a:pt x="17" y="1"/>
                    </a:lnTo>
                    <a:lnTo>
                      <a:pt x="21" y="0"/>
                    </a:lnTo>
                    <a:lnTo>
                      <a:pt x="21" y="44"/>
                    </a:lnTo>
                    <a:close/>
                    <a:moveTo>
                      <a:pt x="21" y="0"/>
                    </a:moveTo>
                    <a:lnTo>
                      <a:pt x="28" y="1"/>
                    </a:lnTo>
                    <a:lnTo>
                      <a:pt x="48" y="2"/>
                    </a:lnTo>
                    <a:lnTo>
                      <a:pt x="60" y="4"/>
                    </a:lnTo>
                    <a:lnTo>
                      <a:pt x="75" y="6"/>
                    </a:lnTo>
                    <a:lnTo>
                      <a:pt x="92" y="9"/>
                    </a:lnTo>
                    <a:lnTo>
                      <a:pt x="109" y="14"/>
                    </a:lnTo>
                    <a:lnTo>
                      <a:pt x="126" y="19"/>
                    </a:lnTo>
                    <a:lnTo>
                      <a:pt x="145" y="27"/>
                    </a:lnTo>
                    <a:lnTo>
                      <a:pt x="162" y="36"/>
                    </a:lnTo>
                    <a:lnTo>
                      <a:pt x="180" y="46"/>
                    </a:lnTo>
                    <a:lnTo>
                      <a:pt x="188" y="52"/>
                    </a:lnTo>
                    <a:lnTo>
                      <a:pt x="196" y="58"/>
                    </a:lnTo>
                    <a:lnTo>
                      <a:pt x="204" y="65"/>
                    </a:lnTo>
                    <a:lnTo>
                      <a:pt x="211" y="73"/>
                    </a:lnTo>
                    <a:lnTo>
                      <a:pt x="219" y="81"/>
                    </a:lnTo>
                    <a:lnTo>
                      <a:pt x="225" y="89"/>
                    </a:lnTo>
                    <a:lnTo>
                      <a:pt x="231" y="98"/>
                    </a:lnTo>
                    <a:lnTo>
                      <a:pt x="236" y="108"/>
                    </a:lnTo>
                    <a:lnTo>
                      <a:pt x="197" y="128"/>
                    </a:lnTo>
                    <a:lnTo>
                      <a:pt x="193" y="120"/>
                    </a:lnTo>
                    <a:lnTo>
                      <a:pt x="188" y="113"/>
                    </a:lnTo>
                    <a:lnTo>
                      <a:pt x="183" y="106"/>
                    </a:lnTo>
                    <a:lnTo>
                      <a:pt x="178" y="100"/>
                    </a:lnTo>
                    <a:lnTo>
                      <a:pt x="165" y="89"/>
                    </a:lnTo>
                    <a:lnTo>
                      <a:pt x="152" y="80"/>
                    </a:lnTo>
                    <a:lnTo>
                      <a:pt x="138" y="72"/>
                    </a:lnTo>
                    <a:lnTo>
                      <a:pt x="123" y="64"/>
                    </a:lnTo>
                    <a:lnTo>
                      <a:pt x="108" y="59"/>
                    </a:lnTo>
                    <a:lnTo>
                      <a:pt x="94" y="55"/>
                    </a:lnTo>
                    <a:lnTo>
                      <a:pt x="79" y="51"/>
                    </a:lnTo>
                    <a:lnTo>
                      <a:pt x="66" y="49"/>
                    </a:lnTo>
                    <a:lnTo>
                      <a:pt x="54" y="47"/>
                    </a:lnTo>
                    <a:lnTo>
                      <a:pt x="43" y="46"/>
                    </a:lnTo>
                    <a:lnTo>
                      <a:pt x="27" y="44"/>
                    </a:lnTo>
                    <a:lnTo>
                      <a:pt x="21" y="44"/>
                    </a:lnTo>
                    <a:lnTo>
                      <a:pt x="21" y="0"/>
                    </a:lnTo>
                    <a:close/>
                    <a:moveTo>
                      <a:pt x="236" y="108"/>
                    </a:moveTo>
                    <a:lnTo>
                      <a:pt x="236" y="108"/>
                    </a:lnTo>
                    <a:lnTo>
                      <a:pt x="217" y="118"/>
                    </a:lnTo>
                    <a:lnTo>
                      <a:pt x="236" y="108"/>
                    </a:lnTo>
                    <a:close/>
                    <a:moveTo>
                      <a:pt x="236" y="108"/>
                    </a:moveTo>
                    <a:lnTo>
                      <a:pt x="244" y="123"/>
                    </a:lnTo>
                    <a:lnTo>
                      <a:pt x="252" y="136"/>
                    </a:lnTo>
                    <a:lnTo>
                      <a:pt x="262" y="148"/>
                    </a:lnTo>
                    <a:lnTo>
                      <a:pt x="271" y="161"/>
                    </a:lnTo>
                    <a:lnTo>
                      <a:pt x="290" y="182"/>
                    </a:lnTo>
                    <a:lnTo>
                      <a:pt x="310" y="202"/>
                    </a:lnTo>
                    <a:lnTo>
                      <a:pt x="279" y="232"/>
                    </a:lnTo>
                    <a:lnTo>
                      <a:pt x="258" y="211"/>
                    </a:lnTo>
                    <a:lnTo>
                      <a:pt x="236" y="187"/>
                    </a:lnTo>
                    <a:lnTo>
                      <a:pt x="226" y="174"/>
                    </a:lnTo>
                    <a:lnTo>
                      <a:pt x="216" y="160"/>
                    </a:lnTo>
                    <a:lnTo>
                      <a:pt x="206" y="144"/>
                    </a:lnTo>
                    <a:lnTo>
                      <a:pt x="197" y="128"/>
                    </a:lnTo>
                    <a:lnTo>
                      <a:pt x="236" y="108"/>
                    </a:lnTo>
                    <a:close/>
                    <a:moveTo>
                      <a:pt x="310" y="202"/>
                    </a:moveTo>
                    <a:lnTo>
                      <a:pt x="323" y="215"/>
                    </a:lnTo>
                    <a:lnTo>
                      <a:pt x="335" y="228"/>
                    </a:lnTo>
                    <a:lnTo>
                      <a:pt x="348" y="241"/>
                    </a:lnTo>
                    <a:lnTo>
                      <a:pt x="359" y="256"/>
                    </a:lnTo>
                    <a:lnTo>
                      <a:pt x="368" y="271"/>
                    </a:lnTo>
                    <a:lnTo>
                      <a:pt x="376" y="289"/>
                    </a:lnTo>
                    <a:lnTo>
                      <a:pt x="379" y="298"/>
                    </a:lnTo>
                    <a:lnTo>
                      <a:pt x="382" y="307"/>
                    </a:lnTo>
                    <a:lnTo>
                      <a:pt x="384" y="317"/>
                    </a:lnTo>
                    <a:lnTo>
                      <a:pt x="386" y="327"/>
                    </a:lnTo>
                    <a:lnTo>
                      <a:pt x="342" y="333"/>
                    </a:lnTo>
                    <a:lnTo>
                      <a:pt x="341" y="325"/>
                    </a:lnTo>
                    <a:lnTo>
                      <a:pt x="339" y="317"/>
                    </a:lnTo>
                    <a:lnTo>
                      <a:pt x="337" y="310"/>
                    </a:lnTo>
                    <a:lnTo>
                      <a:pt x="335" y="304"/>
                    </a:lnTo>
                    <a:lnTo>
                      <a:pt x="328" y="291"/>
                    </a:lnTo>
                    <a:lnTo>
                      <a:pt x="320" y="278"/>
                    </a:lnTo>
                    <a:lnTo>
                      <a:pt x="311" y="266"/>
                    </a:lnTo>
                    <a:lnTo>
                      <a:pt x="302" y="255"/>
                    </a:lnTo>
                    <a:lnTo>
                      <a:pt x="290" y="244"/>
                    </a:lnTo>
                    <a:lnTo>
                      <a:pt x="279" y="232"/>
                    </a:lnTo>
                    <a:lnTo>
                      <a:pt x="310" y="202"/>
                    </a:lnTo>
                    <a:close/>
                    <a:moveTo>
                      <a:pt x="386" y="327"/>
                    </a:moveTo>
                    <a:lnTo>
                      <a:pt x="385" y="324"/>
                    </a:lnTo>
                    <a:lnTo>
                      <a:pt x="386" y="327"/>
                    </a:lnTo>
                    <a:lnTo>
                      <a:pt x="365" y="331"/>
                    </a:lnTo>
                    <a:lnTo>
                      <a:pt x="386" y="327"/>
                    </a:lnTo>
                    <a:close/>
                    <a:moveTo>
                      <a:pt x="386" y="327"/>
                    </a:moveTo>
                    <a:lnTo>
                      <a:pt x="388" y="337"/>
                    </a:lnTo>
                    <a:lnTo>
                      <a:pt x="388" y="346"/>
                    </a:lnTo>
                    <a:lnTo>
                      <a:pt x="386" y="354"/>
                    </a:lnTo>
                    <a:lnTo>
                      <a:pt x="385" y="361"/>
                    </a:lnTo>
                    <a:lnTo>
                      <a:pt x="383" y="368"/>
                    </a:lnTo>
                    <a:lnTo>
                      <a:pt x="381" y="375"/>
                    </a:lnTo>
                    <a:lnTo>
                      <a:pt x="378" y="380"/>
                    </a:lnTo>
                    <a:lnTo>
                      <a:pt x="375" y="386"/>
                    </a:lnTo>
                    <a:lnTo>
                      <a:pt x="367" y="395"/>
                    </a:lnTo>
                    <a:lnTo>
                      <a:pt x="358" y="403"/>
                    </a:lnTo>
                    <a:lnTo>
                      <a:pt x="349" y="411"/>
                    </a:lnTo>
                    <a:lnTo>
                      <a:pt x="337" y="419"/>
                    </a:lnTo>
                    <a:lnTo>
                      <a:pt x="313" y="382"/>
                    </a:lnTo>
                    <a:lnTo>
                      <a:pt x="319" y="378"/>
                    </a:lnTo>
                    <a:lnTo>
                      <a:pt x="325" y="373"/>
                    </a:lnTo>
                    <a:lnTo>
                      <a:pt x="331" y="368"/>
                    </a:lnTo>
                    <a:lnTo>
                      <a:pt x="335" y="363"/>
                    </a:lnTo>
                    <a:lnTo>
                      <a:pt x="339" y="357"/>
                    </a:lnTo>
                    <a:lnTo>
                      <a:pt x="342" y="350"/>
                    </a:lnTo>
                    <a:lnTo>
                      <a:pt x="343" y="342"/>
                    </a:lnTo>
                    <a:lnTo>
                      <a:pt x="342" y="333"/>
                    </a:lnTo>
                    <a:lnTo>
                      <a:pt x="386" y="327"/>
                    </a:lnTo>
                    <a:close/>
                    <a:moveTo>
                      <a:pt x="337" y="419"/>
                    </a:moveTo>
                    <a:lnTo>
                      <a:pt x="329" y="425"/>
                    </a:lnTo>
                    <a:lnTo>
                      <a:pt x="321" y="431"/>
                    </a:lnTo>
                    <a:lnTo>
                      <a:pt x="317" y="435"/>
                    </a:lnTo>
                    <a:lnTo>
                      <a:pt x="314" y="439"/>
                    </a:lnTo>
                    <a:lnTo>
                      <a:pt x="311" y="444"/>
                    </a:lnTo>
                    <a:lnTo>
                      <a:pt x="309" y="449"/>
                    </a:lnTo>
                    <a:lnTo>
                      <a:pt x="307" y="454"/>
                    </a:lnTo>
                    <a:lnTo>
                      <a:pt x="306" y="460"/>
                    </a:lnTo>
                    <a:lnTo>
                      <a:pt x="305" y="469"/>
                    </a:lnTo>
                    <a:lnTo>
                      <a:pt x="306" y="476"/>
                    </a:lnTo>
                    <a:lnTo>
                      <a:pt x="307" y="485"/>
                    </a:lnTo>
                    <a:lnTo>
                      <a:pt x="309" y="495"/>
                    </a:lnTo>
                    <a:lnTo>
                      <a:pt x="312" y="505"/>
                    </a:lnTo>
                    <a:lnTo>
                      <a:pt x="316" y="518"/>
                    </a:lnTo>
                    <a:lnTo>
                      <a:pt x="275" y="533"/>
                    </a:lnTo>
                    <a:lnTo>
                      <a:pt x="269" y="516"/>
                    </a:lnTo>
                    <a:lnTo>
                      <a:pt x="265" y="499"/>
                    </a:lnTo>
                    <a:lnTo>
                      <a:pt x="262" y="485"/>
                    </a:lnTo>
                    <a:lnTo>
                      <a:pt x="260" y="472"/>
                    </a:lnTo>
                    <a:lnTo>
                      <a:pt x="260" y="459"/>
                    </a:lnTo>
                    <a:lnTo>
                      <a:pt x="261" y="448"/>
                    </a:lnTo>
                    <a:lnTo>
                      <a:pt x="263" y="439"/>
                    </a:lnTo>
                    <a:lnTo>
                      <a:pt x="266" y="430"/>
                    </a:lnTo>
                    <a:lnTo>
                      <a:pt x="270" y="422"/>
                    </a:lnTo>
                    <a:lnTo>
                      <a:pt x="275" y="414"/>
                    </a:lnTo>
                    <a:lnTo>
                      <a:pt x="280" y="408"/>
                    </a:lnTo>
                    <a:lnTo>
                      <a:pt x="286" y="402"/>
                    </a:lnTo>
                    <a:lnTo>
                      <a:pt x="299" y="392"/>
                    </a:lnTo>
                    <a:lnTo>
                      <a:pt x="313" y="382"/>
                    </a:lnTo>
                    <a:lnTo>
                      <a:pt x="337" y="419"/>
                    </a:lnTo>
                    <a:close/>
                    <a:moveTo>
                      <a:pt x="275" y="533"/>
                    </a:moveTo>
                    <a:lnTo>
                      <a:pt x="274" y="531"/>
                    </a:lnTo>
                    <a:lnTo>
                      <a:pt x="275" y="533"/>
                    </a:lnTo>
                    <a:lnTo>
                      <a:pt x="295" y="526"/>
                    </a:lnTo>
                    <a:lnTo>
                      <a:pt x="275" y="533"/>
                    </a:lnTo>
                    <a:close/>
                    <a:moveTo>
                      <a:pt x="316" y="518"/>
                    </a:moveTo>
                    <a:lnTo>
                      <a:pt x="324" y="538"/>
                    </a:lnTo>
                    <a:lnTo>
                      <a:pt x="333" y="555"/>
                    </a:lnTo>
                    <a:lnTo>
                      <a:pt x="342" y="569"/>
                    </a:lnTo>
                    <a:lnTo>
                      <a:pt x="352" y="582"/>
                    </a:lnTo>
                    <a:lnTo>
                      <a:pt x="361" y="592"/>
                    </a:lnTo>
                    <a:lnTo>
                      <a:pt x="370" y="603"/>
                    </a:lnTo>
                    <a:lnTo>
                      <a:pt x="380" y="611"/>
                    </a:lnTo>
                    <a:lnTo>
                      <a:pt x="391" y="620"/>
                    </a:lnTo>
                    <a:lnTo>
                      <a:pt x="363" y="653"/>
                    </a:lnTo>
                    <a:lnTo>
                      <a:pt x="351" y="644"/>
                    </a:lnTo>
                    <a:lnTo>
                      <a:pt x="339" y="632"/>
                    </a:lnTo>
                    <a:lnTo>
                      <a:pt x="328" y="621"/>
                    </a:lnTo>
                    <a:lnTo>
                      <a:pt x="317" y="609"/>
                    </a:lnTo>
                    <a:lnTo>
                      <a:pt x="306" y="595"/>
                    </a:lnTo>
                    <a:lnTo>
                      <a:pt x="295" y="577"/>
                    </a:lnTo>
                    <a:lnTo>
                      <a:pt x="285" y="558"/>
                    </a:lnTo>
                    <a:lnTo>
                      <a:pt x="275" y="533"/>
                    </a:lnTo>
                    <a:lnTo>
                      <a:pt x="316" y="518"/>
                    </a:lnTo>
                    <a:close/>
                    <a:moveTo>
                      <a:pt x="391" y="620"/>
                    </a:moveTo>
                    <a:lnTo>
                      <a:pt x="407" y="633"/>
                    </a:lnTo>
                    <a:lnTo>
                      <a:pt x="423" y="650"/>
                    </a:lnTo>
                    <a:lnTo>
                      <a:pt x="433" y="658"/>
                    </a:lnTo>
                    <a:lnTo>
                      <a:pt x="441" y="668"/>
                    </a:lnTo>
                    <a:lnTo>
                      <a:pt x="450" y="678"/>
                    </a:lnTo>
                    <a:lnTo>
                      <a:pt x="459" y="691"/>
                    </a:lnTo>
                    <a:lnTo>
                      <a:pt x="468" y="704"/>
                    </a:lnTo>
                    <a:lnTo>
                      <a:pt x="478" y="719"/>
                    </a:lnTo>
                    <a:lnTo>
                      <a:pt x="487" y="736"/>
                    </a:lnTo>
                    <a:lnTo>
                      <a:pt x="496" y="754"/>
                    </a:lnTo>
                    <a:lnTo>
                      <a:pt x="505" y="775"/>
                    </a:lnTo>
                    <a:lnTo>
                      <a:pt x="515" y="797"/>
                    </a:lnTo>
                    <a:lnTo>
                      <a:pt x="526" y="823"/>
                    </a:lnTo>
                    <a:lnTo>
                      <a:pt x="536" y="850"/>
                    </a:lnTo>
                    <a:lnTo>
                      <a:pt x="494" y="865"/>
                    </a:lnTo>
                    <a:lnTo>
                      <a:pt x="485" y="839"/>
                    </a:lnTo>
                    <a:lnTo>
                      <a:pt x="476" y="816"/>
                    </a:lnTo>
                    <a:lnTo>
                      <a:pt x="466" y="795"/>
                    </a:lnTo>
                    <a:lnTo>
                      <a:pt x="458" y="776"/>
                    </a:lnTo>
                    <a:lnTo>
                      <a:pt x="449" y="759"/>
                    </a:lnTo>
                    <a:lnTo>
                      <a:pt x="441" y="744"/>
                    </a:lnTo>
                    <a:lnTo>
                      <a:pt x="433" y="730"/>
                    </a:lnTo>
                    <a:lnTo>
                      <a:pt x="424" y="717"/>
                    </a:lnTo>
                    <a:lnTo>
                      <a:pt x="416" y="707"/>
                    </a:lnTo>
                    <a:lnTo>
                      <a:pt x="408" y="697"/>
                    </a:lnTo>
                    <a:lnTo>
                      <a:pt x="400" y="688"/>
                    </a:lnTo>
                    <a:lnTo>
                      <a:pt x="393" y="679"/>
                    </a:lnTo>
                    <a:lnTo>
                      <a:pt x="377" y="666"/>
                    </a:lnTo>
                    <a:lnTo>
                      <a:pt x="363" y="653"/>
                    </a:lnTo>
                    <a:lnTo>
                      <a:pt x="391" y="620"/>
                    </a:lnTo>
                    <a:close/>
                    <a:moveTo>
                      <a:pt x="494" y="865"/>
                    </a:moveTo>
                    <a:lnTo>
                      <a:pt x="497" y="871"/>
                    </a:lnTo>
                    <a:lnTo>
                      <a:pt x="494" y="865"/>
                    </a:lnTo>
                    <a:lnTo>
                      <a:pt x="514" y="857"/>
                    </a:lnTo>
                    <a:lnTo>
                      <a:pt x="494" y="865"/>
                    </a:lnTo>
                    <a:close/>
                    <a:moveTo>
                      <a:pt x="536" y="850"/>
                    </a:moveTo>
                    <a:lnTo>
                      <a:pt x="542" y="868"/>
                    </a:lnTo>
                    <a:lnTo>
                      <a:pt x="548" y="885"/>
                    </a:lnTo>
                    <a:lnTo>
                      <a:pt x="554" y="901"/>
                    </a:lnTo>
                    <a:lnTo>
                      <a:pt x="559" y="917"/>
                    </a:lnTo>
                    <a:lnTo>
                      <a:pt x="519" y="931"/>
                    </a:lnTo>
                    <a:lnTo>
                      <a:pt x="512" y="916"/>
                    </a:lnTo>
                    <a:lnTo>
                      <a:pt x="507" y="899"/>
                    </a:lnTo>
                    <a:lnTo>
                      <a:pt x="501" y="883"/>
                    </a:lnTo>
                    <a:lnTo>
                      <a:pt x="494" y="865"/>
                    </a:lnTo>
                    <a:lnTo>
                      <a:pt x="536" y="850"/>
                    </a:lnTo>
                    <a:close/>
                    <a:moveTo>
                      <a:pt x="559" y="917"/>
                    </a:moveTo>
                    <a:lnTo>
                      <a:pt x="570" y="947"/>
                    </a:lnTo>
                    <a:lnTo>
                      <a:pt x="579" y="972"/>
                    </a:lnTo>
                    <a:lnTo>
                      <a:pt x="588" y="995"/>
                    </a:lnTo>
                    <a:lnTo>
                      <a:pt x="595" y="1015"/>
                    </a:lnTo>
                    <a:lnTo>
                      <a:pt x="602" y="1032"/>
                    </a:lnTo>
                    <a:lnTo>
                      <a:pt x="609" y="1048"/>
                    </a:lnTo>
                    <a:lnTo>
                      <a:pt x="616" y="1061"/>
                    </a:lnTo>
                    <a:lnTo>
                      <a:pt x="622" y="1073"/>
                    </a:lnTo>
                    <a:lnTo>
                      <a:pt x="584" y="1095"/>
                    </a:lnTo>
                    <a:lnTo>
                      <a:pt x="577" y="1082"/>
                    </a:lnTo>
                    <a:lnTo>
                      <a:pt x="570" y="1067"/>
                    </a:lnTo>
                    <a:lnTo>
                      <a:pt x="563" y="1051"/>
                    </a:lnTo>
                    <a:lnTo>
                      <a:pt x="555" y="1032"/>
                    </a:lnTo>
                    <a:lnTo>
                      <a:pt x="547" y="1012"/>
                    </a:lnTo>
                    <a:lnTo>
                      <a:pt x="539" y="988"/>
                    </a:lnTo>
                    <a:lnTo>
                      <a:pt x="529" y="962"/>
                    </a:lnTo>
                    <a:lnTo>
                      <a:pt x="519" y="931"/>
                    </a:lnTo>
                    <a:lnTo>
                      <a:pt x="559" y="917"/>
                    </a:lnTo>
                    <a:close/>
                    <a:moveTo>
                      <a:pt x="622" y="1073"/>
                    </a:moveTo>
                    <a:lnTo>
                      <a:pt x="629" y="1085"/>
                    </a:lnTo>
                    <a:lnTo>
                      <a:pt x="636" y="1095"/>
                    </a:lnTo>
                    <a:lnTo>
                      <a:pt x="644" y="1105"/>
                    </a:lnTo>
                    <a:lnTo>
                      <a:pt x="655" y="1115"/>
                    </a:lnTo>
                    <a:lnTo>
                      <a:pt x="677" y="1138"/>
                    </a:lnTo>
                    <a:lnTo>
                      <a:pt x="707" y="1166"/>
                    </a:lnTo>
                    <a:lnTo>
                      <a:pt x="677" y="1197"/>
                    </a:lnTo>
                    <a:lnTo>
                      <a:pt x="645" y="1168"/>
                    </a:lnTo>
                    <a:lnTo>
                      <a:pt x="620" y="1143"/>
                    </a:lnTo>
                    <a:lnTo>
                      <a:pt x="610" y="1132"/>
                    </a:lnTo>
                    <a:lnTo>
                      <a:pt x="600" y="1120"/>
                    </a:lnTo>
                    <a:lnTo>
                      <a:pt x="592" y="1108"/>
                    </a:lnTo>
                    <a:lnTo>
                      <a:pt x="584" y="1095"/>
                    </a:lnTo>
                    <a:lnTo>
                      <a:pt x="622" y="1073"/>
                    </a:lnTo>
                    <a:close/>
                    <a:moveTo>
                      <a:pt x="707" y="1166"/>
                    </a:moveTo>
                    <a:lnTo>
                      <a:pt x="717" y="1175"/>
                    </a:lnTo>
                    <a:lnTo>
                      <a:pt x="727" y="1185"/>
                    </a:lnTo>
                    <a:lnTo>
                      <a:pt x="698" y="1217"/>
                    </a:lnTo>
                    <a:lnTo>
                      <a:pt x="687" y="1206"/>
                    </a:lnTo>
                    <a:lnTo>
                      <a:pt x="677" y="1197"/>
                    </a:lnTo>
                    <a:lnTo>
                      <a:pt x="707" y="1166"/>
                    </a:lnTo>
                    <a:close/>
                    <a:moveTo>
                      <a:pt x="727" y="1185"/>
                    </a:moveTo>
                    <a:lnTo>
                      <a:pt x="727" y="1184"/>
                    </a:lnTo>
                    <a:lnTo>
                      <a:pt x="728" y="1185"/>
                    </a:lnTo>
                    <a:lnTo>
                      <a:pt x="713" y="1200"/>
                    </a:lnTo>
                    <a:lnTo>
                      <a:pt x="727" y="1185"/>
                    </a:lnTo>
                    <a:close/>
                    <a:moveTo>
                      <a:pt x="728" y="1185"/>
                    </a:moveTo>
                    <a:lnTo>
                      <a:pt x="738" y="1195"/>
                    </a:lnTo>
                    <a:lnTo>
                      <a:pt x="747" y="1206"/>
                    </a:lnTo>
                    <a:lnTo>
                      <a:pt x="755" y="1219"/>
                    </a:lnTo>
                    <a:lnTo>
                      <a:pt x="763" y="1231"/>
                    </a:lnTo>
                    <a:lnTo>
                      <a:pt x="769" y="1245"/>
                    </a:lnTo>
                    <a:lnTo>
                      <a:pt x="776" y="1260"/>
                    </a:lnTo>
                    <a:lnTo>
                      <a:pt x="782" y="1275"/>
                    </a:lnTo>
                    <a:lnTo>
                      <a:pt x="787" y="1291"/>
                    </a:lnTo>
                    <a:lnTo>
                      <a:pt x="792" y="1308"/>
                    </a:lnTo>
                    <a:lnTo>
                      <a:pt x="795" y="1325"/>
                    </a:lnTo>
                    <a:lnTo>
                      <a:pt x="799" y="1344"/>
                    </a:lnTo>
                    <a:lnTo>
                      <a:pt x="802" y="1361"/>
                    </a:lnTo>
                    <a:lnTo>
                      <a:pt x="806" y="1399"/>
                    </a:lnTo>
                    <a:lnTo>
                      <a:pt x="809" y="1437"/>
                    </a:lnTo>
                    <a:lnTo>
                      <a:pt x="811" y="1476"/>
                    </a:lnTo>
                    <a:lnTo>
                      <a:pt x="811" y="1514"/>
                    </a:lnTo>
                    <a:lnTo>
                      <a:pt x="810" y="1553"/>
                    </a:lnTo>
                    <a:lnTo>
                      <a:pt x="809" y="1591"/>
                    </a:lnTo>
                    <a:lnTo>
                      <a:pt x="804" y="1662"/>
                    </a:lnTo>
                    <a:lnTo>
                      <a:pt x="799" y="1722"/>
                    </a:lnTo>
                    <a:lnTo>
                      <a:pt x="756" y="1718"/>
                    </a:lnTo>
                    <a:lnTo>
                      <a:pt x="760" y="1661"/>
                    </a:lnTo>
                    <a:lnTo>
                      <a:pt x="765" y="1593"/>
                    </a:lnTo>
                    <a:lnTo>
                      <a:pt x="766" y="1558"/>
                    </a:lnTo>
                    <a:lnTo>
                      <a:pt x="767" y="1522"/>
                    </a:lnTo>
                    <a:lnTo>
                      <a:pt x="767" y="1485"/>
                    </a:lnTo>
                    <a:lnTo>
                      <a:pt x="766" y="1448"/>
                    </a:lnTo>
                    <a:lnTo>
                      <a:pt x="764" y="1412"/>
                    </a:lnTo>
                    <a:lnTo>
                      <a:pt x="760" y="1377"/>
                    </a:lnTo>
                    <a:lnTo>
                      <a:pt x="758" y="1360"/>
                    </a:lnTo>
                    <a:lnTo>
                      <a:pt x="755" y="1344"/>
                    </a:lnTo>
                    <a:lnTo>
                      <a:pt x="752" y="1328"/>
                    </a:lnTo>
                    <a:lnTo>
                      <a:pt x="748" y="1313"/>
                    </a:lnTo>
                    <a:lnTo>
                      <a:pt x="744" y="1298"/>
                    </a:lnTo>
                    <a:lnTo>
                      <a:pt x="739" y="1283"/>
                    </a:lnTo>
                    <a:lnTo>
                      <a:pt x="733" y="1270"/>
                    </a:lnTo>
                    <a:lnTo>
                      <a:pt x="727" y="1258"/>
                    </a:lnTo>
                    <a:lnTo>
                      <a:pt x="721" y="1246"/>
                    </a:lnTo>
                    <a:lnTo>
                      <a:pt x="714" y="1235"/>
                    </a:lnTo>
                    <a:lnTo>
                      <a:pt x="706" y="1226"/>
                    </a:lnTo>
                    <a:lnTo>
                      <a:pt x="698" y="1217"/>
                    </a:lnTo>
                    <a:lnTo>
                      <a:pt x="728" y="1185"/>
                    </a:lnTo>
                    <a:close/>
                    <a:moveTo>
                      <a:pt x="799" y="1722"/>
                    </a:moveTo>
                    <a:lnTo>
                      <a:pt x="798" y="1745"/>
                    </a:lnTo>
                    <a:lnTo>
                      <a:pt x="796" y="1764"/>
                    </a:lnTo>
                    <a:lnTo>
                      <a:pt x="795" y="1781"/>
                    </a:lnTo>
                    <a:lnTo>
                      <a:pt x="795" y="1792"/>
                    </a:lnTo>
                    <a:lnTo>
                      <a:pt x="751" y="1792"/>
                    </a:lnTo>
                    <a:lnTo>
                      <a:pt x="751" y="1778"/>
                    </a:lnTo>
                    <a:lnTo>
                      <a:pt x="752" y="1761"/>
                    </a:lnTo>
                    <a:lnTo>
                      <a:pt x="754" y="1742"/>
                    </a:lnTo>
                    <a:lnTo>
                      <a:pt x="756" y="1718"/>
                    </a:lnTo>
                    <a:lnTo>
                      <a:pt x="799" y="1722"/>
                    </a:lnTo>
                    <a:close/>
                    <a:moveTo>
                      <a:pt x="795" y="1792"/>
                    </a:moveTo>
                    <a:lnTo>
                      <a:pt x="795" y="1806"/>
                    </a:lnTo>
                    <a:lnTo>
                      <a:pt x="798" y="1821"/>
                    </a:lnTo>
                    <a:lnTo>
                      <a:pt x="802" y="1837"/>
                    </a:lnTo>
                    <a:lnTo>
                      <a:pt x="808" y="1852"/>
                    </a:lnTo>
                    <a:lnTo>
                      <a:pt x="767" y="1869"/>
                    </a:lnTo>
                    <a:lnTo>
                      <a:pt x="760" y="1849"/>
                    </a:lnTo>
                    <a:lnTo>
                      <a:pt x="755" y="1830"/>
                    </a:lnTo>
                    <a:lnTo>
                      <a:pt x="753" y="1820"/>
                    </a:lnTo>
                    <a:lnTo>
                      <a:pt x="752" y="1811"/>
                    </a:lnTo>
                    <a:lnTo>
                      <a:pt x="751" y="1801"/>
                    </a:lnTo>
                    <a:lnTo>
                      <a:pt x="751" y="1792"/>
                    </a:lnTo>
                    <a:lnTo>
                      <a:pt x="795" y="1792"/>
                    </a:lnTo>
                    <a:close/>
                    <a:moveTo>
                      <a:pt x="808" y="1852"/>
                    </a:moveTo>
                    <a:lnTo>
                      <a:pt x="815" y="1870"/>
                    </a:lnTo>
                    <a:lnTo>
                      <a:pt x="826" y="1888"/>
                    </a:lnTo>
                    <a:lnTo>
                      <a:pt x="836" y="1906"/>
                    </a:lnTo>
                    <a:lnTo>
                      <a:pt x="848" y="1926"/>
                    </a:lnTo>
                    <a:lnTo>
                      <a:pt x="811" y="1949"/>
                    </a:lnTo>
                    <a:lnTo>
                      <a:pt x="798" y="1929"/>
                    </a:lnTo>
                    <a:lnTo>
                      <a:pt x="787" y="1908"/>
                    </a:lnTo>
                    <a:lnTo>
                      <a:pt x="776" y="1888"/>
                    </a:lnTo>
                    <a:lnTo>
                      <a:pt x="767" y="1869"/>
                    </a:lnTo>
                    <a:lnTo>
                      <a:pt x="808" y="1852"/>
                    </a:lnTo>
                    <a:close/>
                    <a:moveTo>
                      <a:pt x="848" y="1926"/>
                    </a:moveTo>
                    <a:lnTo>
                      <a:pt x="850" y="1929"/>
                    </a:lnTo>
                    <a:lnTo>
                      <a:pt x="852" y="1933"/>
                    </a:lnTo>
                    <a:lnTo>
                      <a:pt x="853" y="1936"/>
                    </a:lnTo>
                    <a:lnTo>
                      <a:pt x="854" y="1940"/>
                    </a:lnTo>
                    <a:lnTo>
                      <a:pt x="853" y="1943"/>
                    </a:lnTo>
                    <a:lnTo>
                      <a:pt x="851" y="1947"/>
                    </a:lnTo>
                    <a:lnTo>
                      <a:pt x="847" y="1951"/>
                    </a:lnTo>
                    <a:lnTo>
                      <a:pt x="842" y="1957"/>
                    </a:lnTo>
                    <a:lnTo>
                      <a:pt x="836" y="1960"/>
                    </a:lnTo>
                    <a:lnTo>
                      <a:pt x="830" y="1962"/>
                    </a:lnTo>
                    <a:lnTo>
                      <a:pt x="826" y="1962"/>
                    </a:lnTo>
                    <a:lnTo>
                      <a:pt x="822" y="1961"/>
                    </a:lnTo>
                    <a:lnTo>
                      <a:pt x="818" y="1959"/>
                    </a:lnTo>
                    <a:lnTo>
                      <a:pt x="816" y="1957"/>
                    </a:lnTo>
                    <a:lnTo>
                      <a:pt x="813" y="1953"/>
                    </a:lnTo>
                    <a:lnTo>
                      <a:pt x="811" y="1949"/>
                    </a:lnTo>
                    <a:lnTo>
                      <a:pt x="848" y="1926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52" name="Freeform 548">
                <a:extLst>
                  <a:ext uri="{FF2B5EF4-FFF2-40B4-BE49-F238E27FC236}">
                    <a16:creationId xmlns:a16="http://schemas.microsoft.com/office/drawing/2014/main" id="{0F14AFF6-AE42-4DD6-8E72-A611D9D3CF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40" y="1533"/>
                <a:ext cx="19" cy="78"/>
              </a:xfrm>
              <a:custGeom>
                <a:avLst/>
                <a:gdLst>
                  <a:gd name="T0" fmla="*/ 0 w 358"/>
                  <a:gd name="T1" fmla="*/ 0 h 1476"/>
                  <a:gd name="T2" fmla="*/ 0 w 358"/>
                  <a:gd name="T3" fmla="*/ 0 h 1476"/>
                  <a:gd name="T4" fmla="*/ 0 w 358"/>
                  <a:gd name="T5" fmla="*/ 0 h 1476"/>
                  <a:gd name="T6" fmla="*/ 0 w 358"/>
                  <a:gd name="T7" fmla="*/ 0 h 1476"/>
                  <a:gd name="T8" fmla="*/ 0 w 358"/>
                  <a:gd name="T9" fmla="*/ 0 h 1476"/>
                  <a:gd name="T10" fmla="*/ 0 w 358"/>
                  <a:gd name="T11" fmla="*/ 0 h 1476"/>
                  <a:gd name="T12" fmla="*/ 0 w 358"/>
                  <a:gd name="T13" fmla="*/ 0 h 1476"/>
                  <a:gd name="T14" fmla="*/ 0 w 358"/>
                  <a:gd name="T15" fmla="*/ 0 h 1476"/>
                  <a:gd name="T16" fmla="*/ 0 w 358"/>
                  <a:gd name="T17" fmla="*/ 0 h 1476"/>
                  <a:gd name="T18" fmla="*/ 0 w 358"/>
                  <a:gd name="T19" fmla="*/ 0 h 1476"/>
                  <a:gd name="T20" fmla="*/ 0 w 358"/>
                  <a:gd name="T21" fmla="*/ 0 h 1476"/>
                  <a:gd name="T22" fmla="*/ 1 w 358"/>
                  <a:gd name="T23" fmla="*/ 1 h 1476"/>
                  <a:gd name="T24" fmla="*/ 1 w 358"/>
                  <a:gd name="T25" fmla="*/ 1 h 1476"/>
                  <a:gd name="T26" fmla="*/ 0 w 358"/>
                  <a:gd name="T27" fmla="*/ 1 h 1476"/>
                  <a:gd name="T28" fmla="*/ 0 w 358"/>
                  <a:gd name="T29" fmla="*/ 0 h 1476"/>
                  <a:gd name="T30" fmla="*/ 1 w 358"/>
                  <a:gd name="T31" fmla="*/ 1 h 1476"/>
                  <a:gd name="T32" fmla="*/ 1 w 358"/>
                  <a:gd name="T33" fmla="*/ 1 h 1476"/>
                  <a:gd name="T34" fmla="*/ 1 w 358"/>
                  <a:gd name="T35" fmla="*/ 1 h 1476"/>
                  <a:gd name="T36" fmla="*/ 1 w 358"/>
                  <a:gd name="T37" fmla="*/ 1 h 1476"/>
                  <a:gd name="T38" fmla="*/ 1 w 358"/>
                  <a:gd name="T39" fmla="*/ 1 h 1476"/>
                  <a:gd name="T40" fmla="*/ 1 w 358"/>
                  <a:gd name="T41" fmla="*/ 1 h 1476"/>
                  <a:gd name="T42" fmla="*/ 1 w 358"/>
                  <a:gd name="T43" fmla="*/ 1 h 1476"/>
                  <a:gd name="T44" fmla="*/ 1 w 358"/>
                  <a:gd name="T45" fmla="*/ 1 h 1476"/>
                  <a:gd name="T46" fmla="*/ 1 w 358"/>
                  <a:gd name="T47" fmla="*/ 1 h 1476"/>
                  <a:gd name="T48" fmla="*/ 1 w 358"/>
                  <a:gd name="T49" fmla="*/ 2 h 1476"/>
                  <a:gd name="T50" fmla="*/ 1 w 358"/>
                  <a:gd name="T51" fmla="*/ 2 h 1476"/>
                  <a:gd name="T52" fmla="*/ 1 w 358"/>
                  <a:gd name="T53" fmla="*/ 2 h 1476"/>
                  <a:gd name="T54" fmla="*/ 1 w 358"/>
                  <a:gd name="T55" fmla="*/ 2 h 1476"/>
                  <a:gd name="T56" fmla="*/ 1 w 358"/>
                  <a:gd name="T57" fmla="*/ 2 h 1476"/>
                  <a:gd name="T58" fmla="*/ 1 w 358"/>
                  <a:gd name="T59" fmla="*/ 2 h 1476"/>
                  <a:gd name="T60" fmla="*/ 1 w 358"/>
                  <a:gd name="T61" fmla="*/ 2 h 1476"/>
                  <a:gd name="T62" fmla="*/ 1 w 358"/>
                  <a:gd name="T63" fmla="*/ 3 h 1476"/>
                  <a:gd name="T64" fmla="*/ 1 w 358"/>
                  <a:gd name="T65" fmla="*/ 2 h 1476"/>
                  <a:gd name="T66" fmla="*/ 1 w 358"/>
                  <a:gd name="T67" fmla="*/ 2 h 1476"/>
                  <a:gd name="T68" fmla="*/ 1 w 358"/>
                  <a:gd name="T69" fmla="*/ 2 h 1476"/>
                  <a:gd name="T70" fmla="*/ 1 w 358"/>
                  <a:gd name="T71" fmla="*/ 2 h 1476"/>
                  <a:gd name="T72" fmla="*/ 1 w 358"/>
                  <a:gd name="T73" fmla="*/ 3 h 1476"/>
                  <a:gd name="T74" fmla="*/ 1 w 358"/>
                  <a:gd name="T75" fmla="*/ 3 h 1476"/>
                  <a:gd name="T76" fmla="*/ 1 w 358"/>
                  <a:gd name="T77" fmla="*/ 3 h 1476"/>
                  <a:gd name="T78" fmla="*/ 1 w 358"/>
                  <a:gd name="T79" fmla="*/ 3 h 1476"/>
                  <a:gd name="T80" fmla="*/ 1 w 358"/>
                  <a:gd name="T81" fmla="*/ 3 h 1476"/>
                  <a:gd name="T82" fmla="*/ 1 w 358"/>
                  <a:gd name="T83" fmla="*/ 3 h 1476"/>
                  <a:gd name="T84" fmla="*/ 1 w 358"/>
                  <a:gd name="T85" fmla="*/ 3 h 1476"/>
                  <a:gd name="T86" fmla="*/ 1 w 358"/>
                  <a:gd name="T87" fmla="*/ 3 h 1476"/>
                  <a:gd name="T88" fmla="*/ 1 w 358"/>
                  <a:gd name="T89" fmla="*/ 3 h 1476"/>
                  <a:gd name="T90" fmla="*/ 1 w 358"/>
                  <a:gd name="T91" fmla="*/ 3 h 1476"/>
                  <a:gd name="T92" fmla="*/ 1 w 358"/>
                  <a:gd name="T93" fmla="*/ 3 h 1476"/>
                  <a:gd name="T94" fmla="*/ 1 w 358"/>
                  <a:gd name="T95" fmla="*/ 3 h 1476"/>
                  <a:gd name="T96" fmla="*/ 1 w 358"/>
                  <a:gd name="T97" fmla="*/ 4 h 1476"/>
                  <a:gd name="T98" fmla="*/ 0 w 358"/>
                  <a:gd name="T99" fmla="*/ 4 h 1476"/>
                  <a:gd name="T100" fmla="*/ 0 w 358"/>
                  <a:gd name="T101" fmla="*/ 4 h 1476"/>
                  <a:gd name="T102" fmla="*/ 0 w 358"/>
                  <a:gd name="T103" fmla="*/ 4 h 1476"/>
                  <a:gd name="T104" fmla="*/ 1 w 358"/>
                  <a:gd name="T105" fmla="*/ 4 h 1476"/>
                  <a:gd name="T106" fmla="*/ 0 w 358"/>
                  <a:gd name="T107" fmla="*/ 4 h 1476"/>
                  <a:gd name="T108" fmla="*/ 0 w 358"/>
                  <a:gd name="T109" fmla="*/ 4 h 1476"/>
                  <a:gd name="T110" fmla="*/ 0 w 358"/>
                  <a:gd name="T111" fmla="*/ 4 h 1476"/>
                  <a:gd name="T112" fmla="*/ 0 w 358"/>
                  <a:gd name="T113" fmla="*/ 4 h 1476"/>
                  <a:gd name="T114" fmla="*/ 0 w 358"/>
                  <a:gd name="T115" fmla="*/ 4 h 147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358" h="1476">
                    <a:moveTo>
                      <a:pt x="6" y="35"/>
                    </a:moveTo>
                    <a:lnTo>
                      <a:pt x="4" y="32"/>
                    </a:lnTo>
                    <a:lnTo>
                      <a:pt x="2" y="28"/>
                    </a:lnTo>
                    <a:lnTo>
                      <a:pt x="1" y="25"/>
                    </a:lnTo>
                    <a:lnTo>
                      <a:pt x="0" y="21"/>
                    </a:lnTo>
                    <a:lnTo>
                      <a:pt x="1" y="17"/>
                    </a:lnTo>
                    <a:lnTo>
                      <a:pt x="3" y="14"/>
                    </a:lnTo>
                    <a:lnTo>
                      <a:pt x="7" y="10"/>
                    </a:lnTo>
                    <a:lnTo>
                      <a:pt x="13" y="6"/>
                    </a:lnTo>
                    <a:lnTo>
                      <a:pt x="20" y="2"/>
                    </a:lnTo>
                    <a:lnTo>
                      <a:pt x="25" y="1"/>
                    </a:lnTo>
                    <a:lnTo>
                      <a:pt x="29" y="0"/>
                    </a:lnTo>
                    <a:lnTo>
                      <a:pt x="33" y="1"/>
                    </a:lnTo>
                    <a:lnTo>
                      <a:pt x="36" y="3"/>
                    </a:lnTo>
                    <a:lnTo>
                      <a:pt x="39" y="6"/>
                    </a:lnTo>
                    <a:lnTo>
                      <a:pt x="41" y="9"/>
                    </a:lnTo>
                    <a:lnTo>
                      <a:pt x="43" y="12"/>
                    </a:lnTo>
                    <a:lnTo>
                      <a:pt x="6" y="35"/>
                    </a:lnTo>
                    <a:close/>
                    <a:moveTo>
                      <a:pt x="43" y="12"/>
                    </a:moveTo>
                    <a:lnTo>
                      <a:pt x="54" y="28"/>
                    </a:lnTo>
                    <a:lnTo>
                      <a:pt x="67" y="47"/>
                    </a:lnTo>
                    <a:lnTo>
                      <a:pt x="79" y="64"/>
                    </a:lnTo>
                    <a:lnTo>
                      <a:pt x="93" y="83"/>
                    </a:lnTo>
                    <a:lnTo>
                      <a:pt x="58" y="110"/>
                    </a:lnTo>
                    <a:lnTo>
                      <a:pt x="44" y="91"/>
                    </a:lnTo>
                    <a:lnTo>
                      <a:pt x="31" y="72"/>
                    </a:lnTo>
                    <a:lnTo>
                      <a:pt x="19" y="54"/>
                    </a:lnTo>
                    <a:lnTo>
                      <a:pt x="6" y="35"/>
                    </a:lnTo>
                    <a:lnTo>
                      <a:pt x="43" y="12"/>
                    </a:lnTo>
                    <a:close/>
                    <a:moveTo>
                      <a:pt x="93" y="83"/>
                    </a:moveTo>
                    <a:lnTo>
                      <a:pt x="109" y="103"/>
                    </a:lnTo>
                    <a:lnTo>
                      <a:pt x="124" y="123"/>
                    </a:lnTo>
                    <a:lnTo>
                      <a:pt x="141" y="144"/>
                    </a:lnTo>
                    <a:lnTo>
                      <a:pt x="159" y="164"/>
                    </a:lnTo>
                    <a:lnTo>
                      <a:pt x="125" y="193"/>
                    </a:lnTo>
                    <a:lnTo>
                      <a:pt x="108" y="171"/>
                    </a:lnTo>
                    <a:lnTo>
                      <a:pt x="90" y="151"/>
                    </a:lnTo>
                    <a:lnTo>
                      <a:pt x="74" y="131"/>
                    </a:lnTo>
                    <a:lnTo>
                      <a:pt x="58" y="110"/>
                    </a:lnTo>
                    <a:lnTo>
                      <a:pt x="93" y="83"/>
                    </a:lnTo>
                    <a:close/>
                    <a:moveTo>
                      <a:pt x="159" y="164"/>
                    </a:moveTo>
                    <a:lnTo>
                      <a:pt x="155" y="160"/>
                    </a:lnTo>
                    <a:lnTo>
                      <a:pt x="159" y="165"/>
                    </a:lnTo>
                    <a:lnTo>
                      <a:pt x="141" y="179"/>
                    </a:lnTo>
                    <a:lnTo>
                      <a:pt x="159" y="164"/>
                    </a:lnTo>
                    <a:close/>
                    <a:moveTo>
                      <a:pt x="159" y="165"/>
                    </a:moveTo>
                    <a:lnTo>
                      <a:pt x="169" y="178"/>
                    </a:lnTo>
                    <a:lnTo>
                      <a:pt x="180" y="190"/>
                    </a:lnTo>
                    <a:lnTo>
                      <a:pt x="191" y="200"/>
                    </a:lnTo>
                    <a:lnTo>
                      <a:pt x="201" y="210"/>
                    </a:lnTo>
                    <a:lnTo>
                      <a:pt x="221" y="228"/>
                    </a:lnTo>
                    <a:lnTo>
                      <a:pt x="240" y="243"/>
                    </a:lnTo>
                    <a:lnTo>
                      <a:pt x="212" y="277"/>
                    </a:lnTo>
                    <a:lnTo>
                      <a:pt x="192" y="260"/>
                    </a:lnTo>
                    <a:lnTo>
                      <a:pt x="170" y="241"/>
                    </a:lnTo>
                    <a:lnTo>
                      <a:pt x="159" y="231"/>
                    </a:lnTo>
                    <a:lnTo>
                      <a:pt x="148" y="220"/>
                    </a:lnTo>
                    <a:lnTo>
                      <a:pt x="136" y="206"/>
                    </a:lnTo>
                    <a:lnTo>
                      <a:pt x="125" y="193"/>
                    </a:lnTo>
                    <a:lnTo>
                      <a:pt x="159" y="165"/>
                    </a:lnTo>
                    <a:close/>
                    <a:moveTo>
                      <a:pt x="240" y="243"/>
                    </a:moveTo>
                    <a:lnTo>
                      <a:pt x="263" y="263"/>
                    </a:lnTo>
                    <a:lnTo>
                      <a:pt x="285" y="282"/>
                    </a:lnTo>
                    <a:lnTo>
                      <a:pt x="294" y="292"/>
                    </a:lnTo>
                    <a:lnTo>
                      <a:pt x="303" y="303"/>
                    </a:lnTo>
                    <a:lnTo>
                      <a:pt x="311" y="316"/>
                    </a:lnTo>
                    <a:lnTo>
                      <a:pt x="318" y="329"/>
                    </a:lnTo>
                    <a:lnTo>
                      <a:pt x="326" y="343"/>
                    </a:lnTo>
                    <a:lnTo>
                      <a:pt x="331" y="360"/>
                    </a:lnTo>
                    <a:lnTo>
                      <a:pt x="336" y="378"/>
                    </a:lnTo>
                    <a:lnTo>
                      <a:pt x="340" y="399"/>
                    </a:lnTo>
                    <a:lnTo>
                      <a:pt x="343" y="421"/>
                    </a:lnTo>
                    <a:lnTo>
                      <a:pt x="345" y="446"/>
                    </a:lnTo>
                    <a:lnTo>
                      <a:pt x="345" y="473"/>
                    </a:lnTo>
                    <a:lnTo>
                      <a:pt x="345" y="504"/>
                    </a:lnTo>
                    <a:lnTo>
                      <a:pt x="301" y="503"/>
                    </a:lnTo>
                    <a:lnTo>
                      <a:pt x="301" y="475"/>
                    </a:lnTo>
                    <a:lnTo>
                      <a:pt x="301" y="452"/>
                    </a:lnTo>
                    <a:lnTo>
                      <a:pt x="299" y="430"/>
                    </a:lnTo>
                    <a:lnTo>
                      <a:pt x="297" y="411"/>
                    </a:lnTo>
                    <a:lnTo>
                      <a:pt x="294" y="392"/>
                    </a:lnTo>
                    <a:lnTo>
                      <a:pt x="290" y="377"/>
                    </a:lnTo>
                    <a:lnTo>
                      <a:pt x="285" y="363"/>
                    </a:lnTo>
                    <a:lnTo>
                      <a:pt x="280" y="351"/>
                    </a:lnTo>
                    <a:lnTo>
                      <a:pt x="272" y="339"/>
                    </a:lnTo>
                    <a:lnTo>
                      <a:pt x="266" y="328"/>
                    </a:lnTo>
                    <a:lnTo>
                      <a:pt x="258" y="319"/>
                    </a:lnTo>
                    <a:lnTo>
                      <a:pt x="250" y="310"/>
                    </a:lnTo>
                    <a:lnTo>
                      <a:pt x="233" y="293"/>
                    </a:lnTo>
                    <a:lnTo>
                      <a:pt x="212" y="277"/>
                    </a:lnTo>
                    <a:lnTo>
                      <a:pt x="240" y="243"/>
                    </a:lnTo>
                    <a:close/>
                    <a:moveTo>
                      <a:pt x="301" y="503"/>
                    </a:moveTo>
                    <a:lnTo>
                      <a:pt x="301" y="502"/>
                    </a:lnTo>
                    <a:lnTo>
                      <a:pt x="301" y="503"/>
                    </a:lnTo>
                    <a:lnTo>
                      <a:pt x="323" y="503"/>
                    </a:lnTo>
                    <a:lnTo>
                      <a:pt x="301" y="503"/>
                    </a:lnTo>
                    <a:close/>
                    <a:moveTo>
                      <a:pt x="345" y="504"/>
                    </a:moveTo>
                    <a:lnTo>
                      <a:pt x="344" y="538"/>
                    </a:lnTo>
                    <a:lnTo>
                      <a:pt x="341" y="569"/>
                    </a:lnTo>
                    <a:lnTo>
                      <a:pt x="338" y="599"/>
                    </a:lnTo>
                    <a:lnTo>
                      <a:pt x="335" y="627"/>
                    </a:lnTo>
                    <a:lnTo>
                      <a:pt x="331" y="651"/>
                    </a:lnTo>
                    <a:lnTo>
                      <a:pt x="326" y="676"/>
                    </a:lnTo>
                    <a:lnTo>
                      <a:pt x="322" y="698"/>
                    </a:lnTo>
                    <a:lnTo>
                      <a:pt x="317" y="719"/>
                    </a:lnTo>
                    <a:lnTo>
                      <a:pt x="274" y="710"/>
                    </a:lnTo>
                    <a:lnTo>
                      <a:pt x="279" y="689"/>
                    </a:lnTo>
                    <a:lnTo>
                      <a:pt x="283" y="668"/>
                    </a:lnTo>
                    <a:lnTo>
                      <a:pt x="287" y="645"/>
                    </a:lnTo>
                    <a:lnTo>
                      <a:pt x="291" y="621"/>
                    </a:lnTo>
                    <a:lnTo>
                      <a:pt x="295" y="594"/>
                    </a:lnTo>
                    <a:lnTo>
                      <a:pt x="298" y="566"/>
                    </a:lnTo>
                    <a:lnTo>
                      <a:pt x="300" y="536"/>
                    </a:lnTo>
                    <a:lnTo>
                      <a:pt x="301" y="503"/>
                    </a:lnTo>
                    <a:lnTo>
                      <a:pt x="345" y="504"/>
                    </a:lnTo>
                    <a:close/>
                    <a:moveTo>
                      <a:pt x="317" y="719"/>
                    </a:moveTo>
                    <a:lnTo>
                      <a:pt x="311" y="746"/>
                    </a:lnTo>
                    <a:lnTo>
                      <a:pt x="306" y="770"/>
                    </a:lnTo>
                    <a:lnTo>
                      <a:pt x="303" y="794"/>
                    </a:lnTo>
                    <a:lnTo>
                      <a:pt x="302" y="817"/>
                    </a:lnTo>
                    <a:lnTo>
                      <a:pt x="302" y="829"/>
                    </a:lnTo>
                    <a:lnTo>
                      <a:pt x="303" y="841"/>
                    </a:lnTo>
                    <a:lnTo>
                      <a:pt x="304" y="853"/>
                    </a:lnTo>
                    <a:lnTo>
                      <a:pt x="306" y="864"/>
                    </a:lnTo>
                    <a:lnTo>
                      <a:pt x="309" y="876"/>
                    </a:lnTo>
                    <a:lnTo>
                      <a:pt x="313" y="890"/>
                    </a:lnTo>
                    <a:lnTo>
                      <a:pt x="318" y="903"/>
                    </a:lnTo>
                    <a:lnTo>
                      <a:pt x="324" y="916"/>
                    </a:lnTo>
                    <a:lnTo>
                      <a:pt x="284" y="935"/>
                    </a:lnTo>
                    <a:lnTo>
                      <a:pt x="278" y="918"/>
                    </a:lnTo>
                    <a:lnTo>
                      <a:pt x="271" y="903"/>
                    </a:lnTo>
                    <a:lnTo>
                      <a:pt x="267" y="889"/>
                    </a:lnTo>
                    <a:lnTo>
                      <a:pt x="263" y="874"/>
                    </a:lnTo>
                    <a:lnTo>
                      <a:pt x="261" y="860"/>
                    </a:lnTo>
                    <a:lnTo>
                      <a:pt x="259" y="847"/>
                    </a:lnTo>
                    <a:lnTo>
                      <a:pt x="258" y="834"/>
                    </a:lnTo>
                    <a:lnTo>
                      <a:pt x="258" y="820"/>
                    </a:lnTo>
                    <a:lnTo>
                      <a:pt x="258" y="807"/>
                    </a:lnTo>
                    <a:lnTo>
                      <a:pt x="259" y="794"/>
                    </a:lnTo>
                    <a:lnTo>
                      <a:pt x="261" y="780"/>
                    </a:lnTo>
                    <a:lnTo>
                      <a:pt x="263" y="767"/>
                    </a:lnTo>
                    <a:lnTo>
                      <a:pt x="268" y="739"/>
                    </a:lnTo>
                    <a:lnTo>
                      <a:pt x="274" y="710"/>
                    </a:lnTo>
                    <a:lnTo>
                      <a:pt x="317" y="719"/>
                    </a:lnTo>
                    <a:close/>
                    <a:moveTo>
                      <a:pt x="324" y="916"/>
                    </a:moveTo>
                    <a:lnTo>
                      <a:pt x="325" y="917"/>
                    </a:lnTo>
                    <a:lnTo>
                      <a:pt x="324" y="916"/>
                    </a:lnTo>
                    <a:lnTo>
                      <a:pt x="304" y="926"/>
                    </a:lnTo>
                    <a:lnTo>
                      <a:pt x="324" y="916"/>
                    </a:lnTo>
                    <a:close/>
                    <a:moveTo>
                      <a:pt x="324" y="916"/>
                    </a:moveTo>
                    <a:lnTo>
                      <a:pt x="335" y="942"/>
                    </a:lnTo>
                    <a:lnTo>
                      <a:pt x="343" y="967"/>
                    </a:lnTo>
                    <a:lnTo>
                      <a:pt x="349" y="991"/>
                    </a:lnTo>
                    <a:lnTo>
                      <a:pt x="354" y="1016"/>
                    </a:lnTo>
                    <a:lnTo>
                      <a:pt x="357" y="1039"/>
                    </a:lnTo>
                    <a:lnTo>
                      <a:pt x="358" y="1062"/>
                    </a:lnTo>
                    <a:lnTo>
                      <a:pt x="358" y="1083"/>
                    </a:lnTo>
                    <a:lnTo>
                      <a:pt x="356" y="1105"/>
                    </a:lnTo>
                    <a:lnTo>
                      <a:pt x="312" y="1100"/>
                    </a:lnTo>
                    <a:lnTo>
                      <a:pt x="314" y="1081"/>
                    </a:lnTo>
                    <a:lnTo>
                      <a:pt x="314" y="1062"/>
                    </a:lnTo>
                    <a:lnTo>
                      <a:pt x="313" y="1041"/>
                    </a:lnTo>
                    <a:lnTo>
                      <a:pt x="311" y="1022"/>
                    </a:lnTo>
                    <a:lnTo>
                      <a:pt x="307" y="1000"/>
                    </a:lnTo>
                    <a:lnTo>
                      <a:pt x="301" y="979"/>
                    </a:lnTo>
                    <a:lnTo>
                      <a:pt x="293" y="956"/>
                    </a:lnTo>
                    <a:lnTo>
                      <a:pt x="284" y="934"/>
                    </a:lnTo>
                    <a:lnTo>
                      <a:pt x="324" y="916"/>
                    </a:lnTo>
                    <a:close/>
                    <a:moveTo>
                      <a:pt x="356" y="1105"/>
                    </a:moveTo>
                    <a:lnTo>
                      <a:pt x="352" y="1129"/>
                    </a:lnTo>
                    <a:lnTo>
                      <a:pt x="346" y="1152"/>
                    </a:lnTo>
                    <a:lnTo>
                      <a:pt x="338" y="1173"/>
                    </a:lnTo>
                    <a:lnTo>
                      <a:pt x="329" y="1195"/>
                    </a:lnTo>
                    <a:lnTo>
                      <a:pt x="317" y="1214"/>
                    </a:lnTo>
                    <a:lnTo>
                      <a:pt x="305" y="1234"/>
                    </a:lnTo>
                    <a:lnTo>
                      <a:pt x="292" y="1251"/>
                    </a:lnTo>
                    <a:lnTo>
                      <a:pt x="277" y="1267"/>
                    </a:lnTo>
                    <a:lnTo>
                      <a:pt x="246" y="1237"/>
                    </a:lnTo>
                    <a:lnTo>
                      <a:pt x="258" y="1222"/>
                    </a:lnTo>
                    <a:lnTo>
                      <a:pt x="269" y="1208"/>
                    </a:lnTo>
                    <a:lnTo>
                      <a:pt x="281" y="1192"/>
                    </a:lnTo>
                    <a:lnTo>
                      <a:pt x="290" y="1175"/>
                    </a:lnTo>
                    <a:lnTo>
                      <a:pt x="297" y="1158"/>
                    </a:lnTo>
                    <a:lnTo>
                      <a:pt x="304" y="1138"/>
                    </a:lnTo>
                    <a:lnTo>
                      <a:pt x="309" y="1120"/>
                    </a:lnTo>
                    <a:lnTo>
                      <a:pt x="312" y="1100"/>
                    </a:lnTo>
                    <a:lnTo>
                      <a:pt x="356" y="1105"/>
                    </a:lnTo>
                    <a:close/>
                    <a:moveTo>
                      <a:pt x="245" y="1237"/>
                    </a:moveTo>
                    <a:lnTo>
                      <a:pt x="245" y="1238"/>
                    </a:lnTo>
                    <a:lnTo>
                      <a:pt x="246" y="1237"/>
                    </a:lnTo>
                    <a:lnTo>
                      <a:pt x="261" y="1252"/>
                    </a:lnTo>
                    <a:lnTo>
                      <a:pt x="245" y="1237"/>
                    </a:lnTo>
                    <a:close/>
                    <a:moveTo>
                      <a:pt x="277" y="1267"/>
                    </a:moveTo>
                    <a:lnTo>
                      <a:pt x="264" y="1282"/>
                    </a:lnTo>
                    <a:lnTo>
                      <a:pt x="251" y="1297"/>
                    </a:lnTo>
                    <a:lnTo>
                      <a:pt x="239" y="1312"/>
                    </a:lnTo>
                    <a:lnTo>
                      <a:pt x="227" y="1329"/>
                    </a:lnTo>
                    <a:lnTo>
                      <a:pt x="205" y="1362"/>
                    </a:lnTo>
                    <a:lnTo>
                      <a:pt x="184" y="1392"/>
                    </a:lnTo>
                    <a:lnTo>
                      <a:pt x="168" y="1420"/>
                    </a:lnTo>
                    <a:lnTo>
                      <a:pt x="156" y="1442"/>
                    </a:lnTo>
                    <a:lnTo>
                      <a:pt x="148" y="1457"/>
                    </a:lnTo>
                    <a:lnTo>
                      <a:pt x="144" y="1463"/>
                    </a:lnTo>
                    <a:lnTo>
                      <a:pt x="106" y="1442"/>
                    </a:lnTo>
                    <a:lnTo>
                      <a:pt x="109" y="1437"/>
                    </a:lnTo>
                    <a:lnTo>
                      <a:pt x="117" y="1421"/>
                    </a:lnTo>
                    <a:lnTo>
                      <a:pt x="130" y="1398"/>
                    </a:lnTo>
                    <a:lnTo>
                      <a:pt x="148" y="1369"/>
                    </a:lnTo>
                    <a:lnTo>
                      <a:pt x="169" y="1337"/>
                    </a:lnTo>
                    <a:lnTo>
                      <a:pt x="193" y="1302"/>
                    </a:lnTo>
                    <a:lnTo>
                      <a:pt x="205" y="1285"/>
                    </a:lnTo>
                    <a:lnTo>
                      <a:pt x="218" y="1268"/>
                    </a:lnTo>
                    <a:lnTo>
                      <a:pt x="231" y="1252"/>
                    </a:lnTo>
                    <a:lnTo>
                      <a:pt x="245" y="1237"/>
                    </a:lnTo>
                    <a:lnTo>
                      <a:pt x="277" y="1267"/>
                    </a:lnTo>
                    <a:close/>
                    <a:moveTo>
                      <a:pt x="144" y="1463"/>
                    </a:moveTo>
                    <a:lnTo>
                      <a:pt x="142" y="1466"/>
                    </a:lnTo>
                    <a:lnTo>
                      <a:pt x="140" y="1469"/>
                    </a:lnTo>
                    <a:lnTo>
                      <a:pt x="138" y="1472"/>
                    </a:lnTo>
                    <a:lnTo>
                      <a:pt x="135" y="1475"/>
                    </a:lnTo>
                    <a:lnTo>
                      <a:pt x="131" y="1476"/>
                    </a:lnTo>
                    <a:lnTo>
                      <a:pt x="127" y="1476"/>
                    </a:lnTo>
                    <a:lnTo>
                      <a:pt x="122" y="1475"/>
                    </a:lnTo>
                    <a:lnTo>
                      <a:pt x="115" y="1472"/>
                    </a:lnTo>
                    <a:lnTo>
                      <a:pt x="109" y="1468"/>
                    </a:lnTo>
                    <a:lnTo>
                      <a:pt x="105" y="1465"/>
                    </a:lnTo>
                    <a:lnTo>
                      <a:pt x="103" y="1461"/>
                    </a:lnTo>
                    <a:lnTo>
                      <a:pt x="101" y="1457"/>
                    </a:lnTo>
                    <a:lnTo>
                      <a:pt x="101" y="1454"/>
                    </a:lnTo>
                    <a:lnTo>
                      <a:pt x="103" y="1450"/>
                    </a:lnTo>
                    <a:lnTo>
                      <a:pt x="104" y="1446"/>
                    </a:lnTo>
                    <a:lnTo>
                      <a:pt x="106" y="1442"/>
                    </a:lnTo>
                    <a:lnTo>
                      <a:pt x="144" y="1463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53" name="Freeform 549">
                <a:extLst>
                  <a:ext uri="{FF2B5EF4-FFF2-40B4-BE49-F238E27FC236}">
                    <a16:creationId xmlns:a16="http://schemas.microsoft.com/office/drawing/2014/main" id="{5478E884-4D33-4B42-A638-C6A6F5D8BA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16" y="1450"/>
                <a:ext cx="8" cy="20"/>
              </a:xfrm>
              <a:custGeom>
                <a:avLst/>
                <a:gdLst>
                  <a:gd name="T0" fmla="*/ 0 w 152"/>
                  <a:gd name="T1" fmla="*/ 1 h 371"/>
                  <a:gd name="T2" fmla="*/ 0 w 152"/>
                  <a:gd name="T3" fmla="*/ 1 h 371"/>
                  <a:gd name="T4" fmla="*/ 0 w 152"/>
                  <a:gd name="T5" fmla="*/ 1 h 371"/>
                  <a:gd name="T6" fmla="*/ 0 w 152"/>
                  <a:gd name="T7" fmla="*/ 1 h 371"/>
                  <a:gd name="T8" fmla="*/ 0 w 152"/>
                  <a:gd name="T9" fmla="*/ 1 h 371"/>
                  <a:gd name="T10" fmla="*/ 0 w 152"/>
                  <a:gd name="T11" fmla="*/ 1 h 371"/>
                  <a:gd name="T12" fmla="*/ 0 w 152"/>
                  <a:gd name="T13" fmla="*/ 1 h 371"/>
                  <a:gd name="T14" fmla="*/ 0 w 152"/>
                  <a:gd name="T15" fmla="*/ 1 h 371"/>
                  <a:gd name="T16" fmla="*/ 0 w 152"/>
                  <a:gd name="T17" fmla="*/ 1 h 371"/>
                  <a:gd name="T18" fmla="*/ 0 w 152"/>
                  <a:gd name="T19" fmla="*/ 1 h 371"/>
                  <a:gd name="T20" fmla="*/ 0 w 152"/>
                  <a:gd name="T21" fmla="*/ 1 h 371"/>
                  <a:gd name="T22" fmla="*/ 0 w 152"/>
                  <a:gd name="T23" fmla="*/ 1 h 371"/>
                  <a:gd name="T24" fmla="*/ 0 w 152"/>
                  <a:gd name="T25" fmla="*/ 1 h 371"/>
                  <a:gd name="T26" fmla="*/ 0 w 152"/>
                  <a:gd name="T27" fmla="*/ 1 h 371"/>
                  <a:gd name="T28" fmla="*/ 0 w 152"/>
                  <a:gd name="T29" fmla="*/ 1 h 371"/>
                  <a:gd name="T30" fmla="*/ 0 w 152"/>
                  <a:gd name="T31" fmla="*/ 1 h 371"/>
                  <a:gd name="T32" fmla="*/ 0 w 152"/>
                  <a:gd name="T33" fmla="*/ 0 h 371"/>
                  <a:gd name="T34" fmla="*/ 0 w 152"/>
                  <a:gd name="T35" fmla="*/ 1 h 371"/>
                  <a:gd name="T36" fmla="*/ 0 w 152"/>
                  <a:gd name="T37" fmla="*/ 1 h 371"/>
                  <a:gd name="T38" fmla="*/ 0 w 152"/>
                  <a:gd name="T39" fmla="*/ 1 h 371"/>
                  <a:gd name="T40" fmla="*/ 0 w 152"/>
                  <a:gd name="T41" fmla="*/ 1 h 371"/>
                  <a:gd name="T42" fmla="*/ 0 w 152"/>
                  <a:gd name="T43" fmla="*/ 1 h 371"/>
                  <a:gd name="T44" fmla="*/ 0 w 152"/>
                  <a:gd name="T45" fmla="*/ 1 h 371"/>
                  <a:gd name="T46" fmla="*/ 0 w 152"/>
                  <a:gd name="T47" fmla="*/ 1 h 371"/>
                  <a:gd name="T48" fmla="*/ 0 w 152"/>
                  <a:gd name="T49" fmla="*/ 1 h 371"/>
                  <a:gd name="T50" fmla="*/ 0 w 152"/>
                  <a:gd name="T51" fmla="*/ 1 h 371"/>
                  <a:gd name="T52" fmla="*/ 0 w 152"/>
                  <a:gd name="T53" fmla="*/ 1 h 371"/>
                  <a:gd name="T54" fmla="*/ 0 w 152"/>
                  <a:gd name="T55" fmla="*/ 1 h 371"/>
                  <a:gd name="T56" fmla="*/ 0 w 152"/>
                  <a:gd name="T57" fmla="*/ 1 h 371"/>
                  <a:gd name="T58" fmla="*/ 0 w 152"/>
                  <a:gd name="T59" fmla="*/ 0 h 371"/>
                  <a:gd name="T60" fmla="*/ 0 w 152"/>
                  <a:gd name="T61" fmla="*/ 0 h 371"/>
                  <a:gd name="T62" fmla="*/ 0 w 152"/>
                  <a:gd name="T63" fmla="*/ 0 h 371"/>
                  <a:gd name="T64" fmla="*/ 0 w 152"/>
                  <a:gd name="T65" fmla="*/ 0 h 371"/>
                  <a:gd name="T66" fmla="*/ 0 w 152"/>
                  <a:gd name="T67" fmla="*/ 0 h 371"/>
                  <a:gd name="T68" fmla="*/ 0 w 152"/>
                  <a:gd name="T69" fmla="*/ 0 h 371"/>
                  <a:gd name="T70" fmla="*/ 0 w 152"/>
                  <a:gd name="T71" fmla="*/ 0 h 371"/>
                  <a:gd name="T72" fmla="*/ 0 w 152"/>
                  <a:gd name="T73" fmla="*/ 0 h 371"/>
                  <a:gd name="T74" fmla="*/ 0 w 152"/>
                  <a:gd name="T75" fmla="*/ 0 h 371"/>
                  <a:gd name="T76" fmla="*/ 0 w 152"/>
                  <a:gd name="T77" fmla="*/ 0 h 371"/>
                  <a:gd name="T78" fmla="*/ 0 w 152"/>
                  <a:gd name="T79" fmla="*/ 0 h 371"/>
                  <a:gd name="T80" fmla="*/ 0 w 152"/>
                  <a:gd name="T81" fmla="*/ 0 h 371"/>
                  <a:gd name="T82" fmla="*/ 0 w 152"/>
                  <a:gd name="T83" fmla="*/ 0 h 371"/>
                  <a:gd name="T84" fmla="*/ 0 w 152"/>
                  <a:gd name="T85" fmla="*/ 0 h 371"/>
                  <a:gd name="T86" fmla="*/ 0 w 152"/>
                  <a:gd name="T87" fmla="*/ 0 h 371"/>
                  <a:gd name="T88" fmla="*/ 0 w 152"/>
                  <a:gd name="T89" fmla="*/ 0 h 371"/>
                  <a:gd name="T90" fmla="*/ 0 w 152"/>
                  <a:gd name="T91" fmla="*/ 0 h 371"/>
                  <a:gd name="T92" fmla="*/ 0 w 152"/>
                  <a:gd name="T93" fmla="*/ 0 h 37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52" h="371">
                    <a:moveTo>
                      <a:pt x="110" y="360"/>
                    </a:moveTo>
                    <a:lnTo>
                      <a:pt x="107" y="364"/>
                    </a:lnTo>
                    <a:lnTo>
                      <a:pt x="105" y="366"/>
                    </a:lnTo>
                    <a:lnTo>
                      <a:pt x="102" y="369"/>
                    </a:lnTo>
                    <a:lnTo>
                      <a:pt x="98" y="370"/>
                    </a:lnTo>
                    <a:lnTo>
                      <a:pt x="95" y="371"/>
                    </a:lnTo>
                    <a:lnTo>
                      <a:pt x="90" y="370"/>
                    </a:lnTo>
                    <a:lnTo>
                      <a:pt x="85" y="368"/>
                    </a:lnTo>
                    <a:lnTo>
                      <a:pt x="80" y="364"/>
                    </a:lnTo>
                    <a:lnTo>
                      <a:pt x="73" y="359"/>
                    </a:lnTo>
                    <a:lnTo>
                      <a:pt x="70" y="355"/>
                    </a:lnTo>
                    <a:lnTo>
                      <a:pt x="68" y="351"/>
                    </a:lnTo>
                    <a:lnTo>
                      <a:pt x="68" y="347"/>
                    </a:lnTo>
                    <a:lnTo>
                      <a:pt x="69" y="344"/>
                    </a:lnTo>
                    <a:lnTo>
                      <a:pt x="70" y="339"/>
                    </a:lnTo>
                    <a:lnTo>
                      <a:pt x="73" y="336"/>
                    </a:lnTo>
                    <a:lnTo>
                      <a:pt x="75" y="333"/>
                    </a:lnTo>
                    <a:lnTo>
                      <a:pt x="110" y="360"/>
                    </a:lnTo>
                    <a:close/>
                    <a:moveTo>
                      <a:pt x="75" y="333"/>
                    </a:moveTo>
                    <a:lnTo>
                      <a:pt x="79" y="330"/>
                    </a:lnTo>
                    <a:lnTo>
                      <a:pt x="85" y="320"/>
                    </a:lnTo>
                    <a:lnTo>
                      <a:pt x="93" y="305"/>
                    </a:lnTo>
                    <a:lnTo>
                      <a:pt x="101" y="285"/>
                    </a:lnTo>
                    <a:lnTo>
                      <a:pt x="104" y="275"/>
                    </a:lnTo>
                    <a:lnTo>
                      <a:pt x="107" y="264"/>
                    </a:lnTo>
                    <a:lnTo>
                      <a:pt x="108" y="251"/>
                    </a:lnTo>
                    <a:lnTo>
                      <a:pt x="108" y="239"/>
                    </a:lnTo>
                    <a:lnTo>
                      <a:pt x="107" y="227"/>
                    </a:lnTo>
                    <a:lnTo>
                      <a:pt x="103" y="215"/>
                    </a:lnTo>
                    <a:lnTo>
                      <a:pt x="101" y="208"/>
                    </a:lnTo>
                    <a:lnTo>
                      <a:pt x="98" y="203"/>
                    </a:lnTo>
                    <a:lnTo>
                      <a:pt x="94" y="197"/>
                    </a:lnTo>
                    <a:lnTo>
                      <a:pt x="90" y="191"/>
                    </a:lnTo>
                    <a:lnTo>
                      <a:pt x="125" y="164"/>
                    </a:lnTo>
                    <a:lnTo>
                      <a:pt x="131" y="173"/>
                    </a:lnTo>
                    <a:lnTo>
                      <a:pt x="136" y="181"/>
                    </a:lnTo>
                    <a:lnTo>
                      <a:pt x="140" y="190"/>
                    </a:lnTo>
                    <a:lnTo>
                      <a:pt x="144" y="198"/>
                    </a:lnTo>
                    <a:lnTo>
                      <a:pt x="147" y="207"/>
                    </a:lnTo>
                    <a:lnTo>
                      <a:pt x="149" y="216"/>
                    </a:lnTo>
                    <a:lnTo>
                      <a:pt x="150" y="224"/>
                    </a:lnTo>
                    <a:lnTo>
                      <a:pt x="151" y="233"/>
                    </a:lnTo>
                    <a:lnTo>
                      <a:pt x="152" y="249"/>
                    </a:lnTo>
                    <a:lnTo>
                      <a:pt x="150" y="266"/>
                    </a:lnTo>
                    <a:lnTo>
                      <a:pt x="148" y="281"/>
                    </a:lnTo>
                    <a:lnTo>
                      <a:pt x="143" y="295"/>
                    </a:lnTo>
                    <a:lnTo>
                      <a:pt x="139" y="310"/>
                    </a:lnTo>
                    <a:lnTo>
                      <a:pt x="133" y="322"/>
                    </a:lnTo>
                    <a:lnTo>
                      <a:pt x="128" y="333"/>
                    </a:lnTo>
                    <a:lnTo>
                      <a:pt x="123" y="343"/>
                    </a:lnTo>
                    <a:lnTo>
                      <a:pt x="113" y="356"/>
                    </a:lnTo>
                    <a:lnTo>
                      <a:pt x="110" y="360"/>
                    </a:lnTo>
                    <a:lnTo>
                      <a:pt x="75" y="333"/>
                    </a:lnTo>
                    <a:close/>
                    <a:moveTo>
                      <a:pt x="90" y="191"/>
                    </a:moveTo>
                    <a:lnTo>
                      <a:pt x="90" y="191"/>
                    </a:lnTo>
                    <a:lnTo>
                      <a:pt x="107" y="178"/>
                    </a:lnTo>
                    <a:lnTo>
                      <a:pt x="90" y="191"/>
                    </a:lnTo>
                    <a:close/>
                    <a:moveTo>
                      <a:pt x="90" y="191"/>
                    </a:moveTo>
                    <a:lnTo>
                      <a:pt x="79" y="176"/>
                    </a:lnTo>
                    <a:lnTo>
                      <a:pt x="68" y="161"/>
                    </a:lnTo>
                    <a:lnTo>
                      <a:pt x="59" y="146"/>
                    </a:lnTo>
                    <a:lnTo>
                      <a:pt x="51" y="132"/>
                    </a:lnTo>
                    <a:lnTo>
                      <a:pt x="36" y="105"/>
                    </a:lnTo>
                    <a:lnTo>
                      <a:pt x="24" y="81"/>
                    </a:lnTo>
                    <a:lnTo>
                      <a:pt x="14" y="59"/>
                    </a:lnTo>
                    <a:lnTo>
                      <a:pt x="8" y="44"/>
                    </a:lnTo>
                    <a:lnTo>
                      <a:pt x="4" y="34"/>
                    </a:lnTo>
                    <a:lnTo>
                      <a:pt x="3" y="29"/>
                    </a:lnTo>
                    <a:lnTo>
                      <a:pt x="45" y="16"/>
                    </a:lnTo>
                    <a:lnTo>
                      <a:pt x="49" y="28"/>
                    </a:lnTo>
                    <a:lnTo>
                      <a:pt x="64" y="62"/>
                    </a:lnTo>
                    <a:lnTo>
                      <a:pt x="75" y="86"/>
                    </a:lnTo>
                    <a:lnTo>
                      <a:pt x="89" y="110"/>
                    </a:lnTo>
                    <a:lnTo>
                      <a:pt x="105" y="137"/>
                    </a:lnTo>
                    <a:lnTo>
                      <a:pt x="125" y="164"/>
                    </a:lnTo>
                    <a:lnTo>
                      <a:pt x="90" y="191"/>
                    </a:lnTo>
                    <a:close/>
                    <a:moveTo>
                      <a:pt x="3" y="29"/>
                    </a:moveTo>
                    <a:lnTo>
                      <a:pt x="2" y="25"/>
                    </a:lnTo>
                    <a:lnTo>
                      <a:pt x="1" y="21"/>
                    </a:lnTo>
                    <a:lnTo>
                      <a:pt x="0" y="18"/>
                    </a:lnTo>
                    <a:lnTo>
                      <a:pt x="1" y="14"/>
                    </a:lnTo>
                    <a:lnTo>
                      <a:pt x="2" y="11"/>
                    </a:lnTo>
                    <a:lnTo>
                      <a:pt x="5" y="8"/>
                    </a:lnTo>
                    <a:lnTo>
                      <a:pt x="10" y="5"/>
                    </a:lnTo>
                    <a:lnTo>
                      <a:pt x="16" y="2"/>
                    </a:lnTo>
                    <a:lnTo>
                      <a:pt x="23" y="0"/>
                    </a:lnTo>
                    <a:lnTo>
                      <a:pt x="29" y="0"/>
                    </a:lnTo>
                    <a:lnTo>
                      <a:pt x="33" y="1"/>
                    </a:lnTo>
                    <a:lnTo>
                      <a:pt x="37" y="2"/>
                    </a:lnTo>
                    <a:lnTo>
                      <a:pt x="40" y="5"/>
                    </a:lnTo>
                    <a:lnTo>
                      <a:pt x="42" y="8"/>
                    </a:lnTo>
                    <a:lnTo>
                      <a:pt x="43" y="12"/>
                    </a:lnTo>
                    <a:lnTo>
                      <a:pt x="45" y="16"/>
                    </a:lnTo>
                    <a:lnTo>
                      <a:pt x="3" y="29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54" name="Freeform 550">
                <a:extLst>
                  <a:ext uri="{FF2B5EF4-FFF2-40B4-BE49-F238E27FC236}">
                    <a16:creationId xmlns:a16="http://schemas.microsoft.com/office/drawing/2014/main" id="{96313F8D-9DA6-4D2F-AA13-F9A9C45FEE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29" y="1491"/>
                <a:ext cx="10" cy="26"/>
              </a:xfrm>
              <a:custGeom>
                <a:avLst/>
                <a:gdLst>
                  <a:gd name="T0" fmla="*/ 0 w 192"/>
                  <a:gd name="T1" fmla="*/ 0 h 495"/>
                  <a:gd name="T2" fmla="*/ 0 w 192"/>
                  <a:gd name="T3" fmla="*/ 0 h 495"/>
                  <a:gd name="T4" fmla="*/ 0 w 192"/>
                  <a:gd name="T5" fmla="*/ 0 h 495"/>
                  <a:gd name="T6" fmla="*/ 0 w 192"/>
                  <a:gd name="T7" fmla="*/ 0 h 495"/>
                  <a:gd name="T8" fmla="*/ 0 w 192"/>
                  <a:gd name="T9" fmla="*/ 0 h 495"/>
                  <a:gd name="T10" fmla="*/ 0 w 192"/>
                  <a:gd name="T11" fmla="*/ 0 h 495"/>
                  <a:gd name="T12" fmla="*/ 0 w 192"/>
                  <a:gd name="T13" fmla="*/ 0 h 495"/>
                  <a:gd name="T14" fmla="*/ 0 w 192"/>
                  <a:gd name="T15" fmla="*/ 0 h 495"/>
                  <a:gd name="T16" fmla="*/ 0 w 192"/>
                  <a:gd name="T17" fmla="*/ 0 h 495"/>
                  <a:gd name="T18" fmla="*/ 0 w 192"/>
                  <a:gd name="T19" fmla="*/ 0 h 495"/>
                  <a:gd name="T20" fmla="*/ 0 w 192"/>
                  <a:gd name="T21" fmla="*/ 0 h 495"/>
                  <a:gd name="T22" fmla="*/ 0 w 192"/>
                  <a:gd name="T23" fmla="*/ 0 h 495"/>
                  <a:gd name="T24" fmla="*/ 0 w 192"/>
                  <a:gd name="T25" fmla="*/ 0 h 495"/>
                  <a:gd name="T26" fmla="*/ 0 w 192"/>
                  <a:gd name="T27" fmla="*/ 1 h 495"/>
                  <a:gd name="T28" fmla="*/ 0 w 192"/>
                  <a:gd name="T29" fmla="*/ 1 h 495"/>
                  <a:gd name="T30" fmla="*/ 0 w 192"/>
                  <a:gd name="T31" fmla="*/ 1 h 495"/>
                  <a:gd name="T32" fmla="*/ 0 w 192"/>
                  <a:gd name="T33" fmla="*/ 1 h 495"/>
                  <a:gd name="T34" fmla="*/ 0 w 192"/>
                  <a:gd name="T35" fmla="*/ 1 h 495"/>
                  <a:gd name="T36" fmla="*/ 0 w 192"/>
                  <a:gd name="T37" fmla="*/ 0 h 495"/>
                  <a:gd name="T38" fmla="*/ 0 w 192"/>
                  <a:gd name="T39" fmla="*/ 0 h 495"/>
                  <a:gd name="T40" fmla="*/ 0 w 192"/>
                  <a:gd name="T41" fmla="*/ 0 h 495"/>
                  <a:gd name="T42" fmla="*/ 0 w 192"/>
                  <a:gd name="T43" fmla="*/ 0 h 495"/>
                  <a:gd name="T44" fmla="*/ 0 w 192"/>
                  <a:gd name="T45" fmla="*/ 1 h 495"/>
                  <a:gd name="T46" fmla="*/ 0 w 192"/>
                  <a:gd name="T47" fmla="*/ 1 h 495"/>
                  <a:gd name="T48" fmla="*/ 0 w 192"/>
                  <a:gd name="T49" fmla="*/ 1 h 495"/>
                  <a:gd name="T50" fmla="*/ 0 w 192"/>
                  <a:gd name="T51" fmla="*/ 1 h 495"/>
                  <a:gd name="T52" fmla="*/ 0 w 192"/>
                  <a:gd name="T53" fmla="*/ 1 h 495"/>
                  <a:gd name="T54" fmla="*/ 0 w 192"/>
                  <a:gd name="T55" fmla="*/ 1 h 495"/>
                  <a:gd name="T56" fmla="*/ 1 w 192"/>
                  <a:gd name="T57" fmla="*/ 1 h 495"/>
                  <a:gd name="T58" fmla="*/ 0 w 192"/>
                  <a:gd name="T59" fmla="*/ 1 h 495"/>
                  <a:gd name="T60" fmla="*/ 0 w 192"/>
                  <a:gd name="T61" fmla="*/ 1 h 495"/>
                  <a:gd name="T62" fmla="*/ 0 w 192"/>
                  <a:gd name="T63" fmla="*/ 1 h 495"/>
                  <a:gd name="T64" fmla="*/ 0 w 192"/>
                  <a:gd name="T65" fmla="*/ 1 h 495"/>
                  <a:gd name="T66" fmla="*/ 0 w 192"/>
                  <a:gd name="T67" fmla="*/ 1 h 495"/>
                  <a:gd name="T68" fmla="*/ 1 w 192"/>
                  <a:gd name="T69" fmla="*/ 1 h 495"/>
                  <a:gd name="T70" fmla="*/ 1 w 192"/>
                  <a:gd name="T71" fmla="*/ 1 h 495"/>
                  <a:gd name="T72" fmla="*/ 1 w 192"/>
                  <a:gd name="T73" fmla="*/ 1 h 495"/>
                  <a:gd name="T74" fmla="*/ 1 w 192"/>
                  <a:gd name="T75" fmla="*/ 1 h 495"/>
                  <a:gd name="T76" fmla="*/ 0 w 192"/>
                  <a:gd name="T77" fmla="*/ 1 h 495"/>
                  <a:gd name="T78" fmla="*/ 0 w 192"/>
                  <a:gd name="T79" fmla="*/ 1 h 495"/>
                  <a:gd name="T80" fmla="*/ 0 w 192"/>
                  <a:gd name="T81" fmla="*/ 1 h 495"/>
                  <a:gd name="T82" fmla="*/ 0 w 192"/>
                  <a:gd name="T83" fmla="*/ 1 h 495"/>
                  <a:gd name="T84" fmla="*/ 0 w 192"/>
                  <a:gd name="T85" fmla="*/ 1 h 49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92" h="495">
                    <a:moveTo>
                      <a:pt x="3" y="20"/>
                    </a:moveTo>
                    <a:lnTo>
                      <a:pt x="3" y="16"/>
                    </a:lnTo>
                    <a:lnTo>
                      <a:pt x="5" y="12"/>
                    </a:lnTo>
                    <a:lnTo>
                      <a:pt x="6" y="8"/>
                    </a:lnTo>
                    <a:lnTo>
                      <a:pt x="8" y="4"/>
                    </a:lnTo>
                    <a:lnTo>
                      <a:pt x="11" y="2"/>
                    </a:lnTo>
                    <a:lnTo>
                      <a:pt x="15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2"/>
                    </a:lnTo>
                    <a:lnTo>
                      <a:pt x="40" y="4"/>
                    </a:lnTo>
                    <a:lnTo>
                      <a:pt x="43" y="6"/>
                    </a:lnTo>
                    <a:lnTo>
                      <a:pt x="45" y="10"/>
                    </a:lnTo>
                    <a:lnTo>
                      <a:pt x="46" y="14"/>
                    </a:lnTo>
                    <a:lnTo>
                      <a:pt x="48" y="18"/>
                    </a:lnTo>
                    <a:lnTo>
                      <a:pt x="46" y="21"/>
                    </a:lnTo>
                    <a:lnTo>
                      <a:pt x="46" y="25"/>
                    </a:lnTo>
                    <a:lnTo>
                      <a:pt x="3" y="20"/>
                    </a:lnTo>
                    <a:close/>
                    <a:moveTo>
                      <a:pt x="46" y="25"/>
                    </a:moveTo>
                    <a:lnTo>
                      <a:pt x="45" y="31"/>
                    </a:lnTo>
                    <a:lnTo>
                      <a:pt x="44" y="46"/>
                    </a:lnTo>
                    <a:lnTo>
                      <a:pt x="43" y="70"/>
                    </a:lnTo>
                    <a:lnTo>
                      <a:pt x="44" y="101"/>
                    </a:lnTo>
                    <a:lnTo>
                      <a:pt x="46" y="118"/>
                    </a:lnTo>
                    <a:lnTo>
                      <a:pt x="49" y="136"/>
                    </a:lnTo>
                    <a:lnTo>
                      <a:pt x="53" y="156"/>
                    </a:lnTo>
                    <a:lnTo>
                      <a:pt x="57" y="177"/>
                    </a:lnTo>
                    <a:lnTo>
                      <a:pt x="63" y="199"/>
                    </a:lnTo>
                    <a:lnTo>
                      <a:pt x="70" y="220"/>
                    </a:lnTo>
                    <a:lnTo>
                      <a:pt x="79" y="243"/>
                    </a:lnTo>
                    <a:lnTo>
                      <a:pt x="89" y="265"/>
                    </a:lnTo>
                    <a:lnTo>
                      <a:pt x="51" y="285"/>
                    </a:lnTo>
                    <a:lnTo>
                      <a:pt x="38" y="260"/>
                    </a:lnTo>
                    <a:lnTo>
                      <a:pt x="29" y="236"/>
                    </a:lnTo>
                    <a:lnTo>
                      <a:pt x="21" y="211"/>
                    </a:lnTo>
                    <a:lnTo>
                      <a:pt x="15" y="188"/>
                    </a:lnTo>
                    <a:lnTo>
                      <a:pt x="10" y="165"/>
                    </a:lnTo>
                    <a:lnTo>
                      <a:pt x="6" y="143"/>
                    </a:lnTo>
                    <a:lnTo>
                      <a:pt x="3" y="122"/>
                    </a:lnTo>
                    <a:lnTo>
                      <a:pt x="1" y="103"/>
                    </a:lnTo>
                    <a:lnTo>
                      <a:pt x="0" y="69"/>
                    </a:lnTo>
                    <a:lnTo>
                      <a:pt x="0" y="42"/>
                    </a:lnTo>
                    <a:lnTo>
                      <a:pt x="2" y="25"/>
                    </a:lnTo>
                    <a:lnTo>
                      <a:pt x="3" y="20"/>
                    </a:lnTo>
                    <a:lnTo>
                      <a:pt x="46" y="25"/>
                    </a:lnTo>
                    <a:close/>
                    <a:moveTo>
                      <a:pt x="51" y="285"/>
                    </a:moveTo>
                    <a:lnTo>
                      <a:pt x="50" y="283"/>
                    </a:lnTo>
                    <a:lnTo>
                      <a:pt x="51" y="285"/>
                    </a:lnTo>
                    <a:lnTo>
                      <a:pt x="70" y="276"/>
                    </a:lnTo>
                    <a:lnTo>
                      <a:pt x="51" y="285"/>
                    </a:lnTo>
                    <a:close/>
                    <a:moveTo>
                      <a:pt x="89" y="265"/>
                    </a:moveTo>
                    <a:lnTo>
                      <a:pt x="113" y="309"/>
                    </a:lnTo>
                    <a:lnTo>
                      <a:pt x="133" y="349"/>
                    </a:lnTo>
                    <a:lnTo>
                      <a:pt x="150" y="383"/>
                    </a:lnTo>
                    <a:lnTo>
                      <a:pt x="164" y="411"/>
                    </a:lnTo>
                    <a:lnTo>
                      <a:pt x="174" y="433"/>
                    </a:lnTo>
                    <a:lnTo>
                      <a:pt x="182" y="449"/>
                    </a:lnTo>
                    <a:lnTo>
                      <a:pt x="187" y="459"/>
                    </a:lnTo>
                    <a:lnTo>
                      <a:pt x="188" y="462"/>
                    </a:lnTo>
                    <a:lnTo>
                      <a:pt x="148" y="479"/>
                    </a:lnTo>
                    <a:lnTo>
                      <a:pt x="147" y="476"/>
                    </a:lnTo>
                    <a:lnTo>
                      <a:pt x="142" y="467"/>
                    </a:lnTo>
                    <a:lnTo>
                      <a:pt x="135" y="452"/>
                    </a:lnTo>
                    <a:lnTo>
                      <a:pt x="124" y="429"/>
                    </a:lnTo>
                    <a:lnTo>
                      <a:pt x="111" y="402"/>
                    </a:lnTo>
                    <a:lnTo>
                      <a:pt x="94" y="369"/>
                    </a:lnTo>
                    <a:lnTo>
                      <a:pt x="74" y="330"/>
                    </a:lnTo>
                    <a:lnTo>
                      <a:pt x="51" y="285"/>
                    </a:lnTo>
                    <a:lnTo>
                      <a:pt x="89" y="265"/>
                    </a:lnTo>
                    <a:close/>
                    <a:moveTo>
                      <a:pt x="188" y="462"/>
                    </a:moveTo>
                    <a:lnTo>
                      <a:pt x="190" y="466"/>
                    </a:lnTo>
                    <a:lnTo>
                      <a:pt x="191" y="469"/>
                    </a:lnTo>
                    <a:lnTo>
                      <a:pt x="192" y="473"/>
                    </a:lnTo>
                    <a:lnTo>
                      <a:pt x="192" y="477"/>
                    </a:lnTo>
                    <a:lnTo>
                      <a:pt x="190" y="480"/>
                    </a:lnTo>
                    <a:lnTo>
                      <a:pt x="188" y="484"/>
                    </a:lnTo>
                    <a:lnTo>
                      <a:pt x="183" y="487"/>
                    </a:lnTo>
                    <a:lnTo>
                      <a:pt x="176" y="490"/>
                    </a:lnTo>
                    <a:lnTo>
                      <a:pt x="169" y="494"/>
                    </a:lnTo>
                    <a:lnTo>
                      <a:pt x="164" y="495"/>
                    </a:lnTo>
                    <a:lnTo>
                      <a:pt x="160" y="494"/>
                    </a:lnTo>
                    <a:lnTo>
                      <a:pt x="156" y="493"/>
                    </a:lnTo>
                    <a:lnTo>
                      <a:pt x="154" y="489"/>
                    </a:lnTo>
                    <a:lnTo>
                      <a:pt x="151" y="486"/>
                    </a:lnTo>
                    <a:lnTo>
                      <a:pt x="150" y="483"/>
                    </a:lnTo>
                    <a:lnTo>
                      <a:pt x="148" y="479"/>
                    </a:lnTo>
                    <a:lnTo>
                      <a:pt x="188" y="462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55" name="Freeform 551">
                <a:extLst>
                  <a:ext uri="{FF2B5EF4-FFF2-40B4-BE49-F238E27FC236}">
                    <a16:creationId xmlns:a16="http://schemas.microsoft.com/office/drawing/2014/main" id="{6188401A-F55D-4594-98FA-39BBA40BBE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20" y="1513"/>
                <a:ext cx="10" cy="16"/>
              </a:xfrm>
              <a:custGeom>
                <a:avLst/>
                <a:gdLst>
                  <a:gd name="T0" fmla="*/ 0 w 188"/>
                  <a:gd name="T1" fmla="*/ 0 h 300"/>
                  <a:gd name="T2" fmla="*/ 0 w 188"/>
                  <a:gd name="T3" fmla="*/ 0 h 300"/>
                  <a:gd name="T4" fmla="*/ 0 w 188"/>
                  <a:gd name="T5" fmla="*/ 0 h 300"/>
                  <a:gd name="T6" fmla="*/ 0 w 188"/>
                  <a:gd name="T7" fmla="*/ 0 h 300"/>
                  <a:gd name="T8" fmla="*/ 0 w 188"/>
                  <a:gd name="T9" fmla="*/ 0 h 300"/>
                  <a:gd name="T10" fmla="*/ 1 w 188"/>
                  <a:gd name="T11" fmla="*/ 0 h 300"/>
                  <a:gd name="T12" fmla="*/ 1 w 188"/>
                  <a:gd name="T13" fmla="*/ 0 h 300"/>
                  <a:gd name="T14" fmla="*/ 1 w 188"/>
                  <a:gd name="T15" fmla="*/ 0 h 300"/>
                  <a:gd name="T16" fmla="*/ 0 w 188"/>
                  <a:gd name="T17" fmla="*/ 0 h 300"/>
                  <a:gd name="T18" fmla="*/ 1 w 188"/>
                  <a:gd name="T19" fmla="*/ 0 h 300"/>
                  <a:gd name="T20" fmla="*/ 1 w 188"/>
                  <a:gd name="T21" fmla="*/ 0 h 300"/>
                  <a:gd name="T22" fmla="*/ 1 w 188"/>
                  <a:gd name="T23" fmla="*/ 0 h 300"/>
                  <a:gd name="T24" fmla="*/ 1 w 188"/>
                  <a:gd name="T25" fmla="*/ 1 h 300"/>
                  <a:gd name="T26" fmla="*/ 0 w 188"/>
                  <a:gd name="T27" fmla="*/ 1 h 300"/>
                  <a:gd name="T28" fmla="*/ 0 w 188"/>
                  <a:gd name="T29" fmla="*/ 1 h 300"/>
                  <a:gd name="T30" fmla="*/ 0 w 188"/>
                  <a:gd name="T31" fmla="*/ 1 h 300"/>
                  <a:gd name="T32" fmla="*/ 0 w 188"/>
                  <a:gd name="T33" fmla="*/ 1 h 300"/>
                  <a:gd name="T34" fmla="*/ 0 w 188"/>
                  <a:gd name="T35" fmla="*/ 1 h 300"/>
                  <a:gd name="T36" fmla="*/ 0 w 188"/>
                  <a:gd name="T37" fmla="*/ 1 h 300"/>
                  <a:gd name="T38" fmla="*/ 0 w 188"/>
                  <a:gd name="T39" fmla="*/ 1 h 300"/>
                  <a:gd name="T40" fmla="*/ 0 w 188"/>
                  <a:gd name="T41" fmla="*/ 1 h 300"/>
                  <a:gd name="T42" fmla="*/ 0 w 188"/>
                  <a:gd name="T43" fmla="*/ 1 h 300"/>
                  <a:gd name="T44" fmla="*/ 0 w 188"/>
                  <a:gd name="T45" fmla="*/ 1 h 300"/>
                  <a:gd name="T46" fmla="*/ 0 w 188"/>
                  <a:gd name="T47" fmla="*/ 0 h 300"/>
                  <a:gd name="T48" fmla="*/ 0 w 188"/>
                  <a:gd name="T49" fmla="*/ 0 h 300"/>
                  <a:gd name="T50" fmla="*/ 0 w 188"/>
                  <a:gd name="T51" fmla="*/ 0 h 300"/>
                  <a:gd name="T52" fmla="*/ 0 w 188"/>
                  <a:gd name="T53" fmla="*/ 1 h 300"/>
                  <a:gd name="T54" fmla="*/ 0 w 188"/>
                  <a:gd name="T55" fmla="*/ 1 h 300"/>
                  <a:gd name="T56" fmla="*/ 0 w 188"/>
                  <a:gd name="T57" fmla="*/ 1 h 300"/>
                  <a:gd name="T58" fmla="*/ 0 w 188"/>
                  <a:gd name="T59" fmla="*/ 1 h 300"/>
                  <a:gd name="T60" fmla="*/ 0 w 188"/>
                  <a:gd name="T61" fmla="*/ 1 h 300"/>
                  <a:gd name="T62" fmla="*/ 0 w 188"/>
                  <a:gd name="T63" fmla="*/ 1 h 300"/>
                  <a:gd name="T64" fmla="*/ 0 w 188"/>
                  <a:gd name="T65" fmla="*/ 0 h 300"/>
                  <a:gd name="T66" fmla="*/ 0 w 188"/>
                  <a:gd name="T67" fmla="*/ 1 h 300"/>
                  <a:gd name="T68" fmla="*/ 0 w 188"/>
                  <a:gd name="T69" fmla="*/ 1 h 300"/>
                  <a:gd name="T70" fmla="*/ 0 w 188"/>
                  <a:gd name="T71" fmla="*/ 1 h 300"/>
                  <a:gd name="T72" fmla="*/ 0 w 188"/>
                  <a:gd name="T73" fmla="*/ 1 h 300"/>
                  <a:gd name="T74" fmla="*/ 0 w 188"/>
                  <a:gd name="T75" fmla="*/ 0 h 300"/>
                  <a:gd name="T76" fmla="*/ 0 w 188"/>
                  <a:gd name="T77" fmla="*/ 0 h 300"/>
                  <a:gd name="T78" fmla="*/ 0 w 188"/>
                  <a:gd name="T79" fmla="*/ 0 h 300"/>
                  <a:gd name="T80" fmla="*/ 0 w 188"/>
                  <a:gd name="T81" fmla="*/ 0 h 300"/>
                  <a:gd name="T82" fmla="*/ 0 w 188"/>
                  <a:gd name="T83" fmla="*/ 0 h 300"/>
                  <a:gd name="T84" fmla="*/ 0 w 188"/>
                  <a:gd name="T85" fmla="*/ 0 h 300"/>
                  <a:gd name="T86" fmla="*/ 0 w 188"/>
                  <a:gd name="T87" fmla="*/ 1 h 300"/>
                  <a:gd name="T88" fmla="*/ 0 w 188"/>
                  <a:gd name="T89" fmla="*/ 0 h 300"/>
                  <a:gd name="T90" fmla="*/ 0 w 188"/>
                  <a:gd name="T91" fmla="*/ 0 h 300"/>
                  <a:gd name="T92" fmla="*/ 0 w 188"/>
                  <a:gd name="T93" fmla="*/ 0 h 300"/>
                  <a:gd name="T94" fmla="*/ 0 w 188"/>
                  <a:gd name="T95" fmla="*/ 0 h 300"/>
                  <a:gd name="T96" fmla="*/ 0 w 188"/>
                  <a:gd name="T97" fmla="*/ 0 h 300"/>
                  <a:gd name="T98" fmla="*/ 0 w 188"/>
                  <a:gd name="T99" fmla="*/ 0 h 300"/>
                  <a:gd name="T100" fmla="*/ 0 w 188"/>
                  <a:gd name="T101" fmla="*/ 0 h 300"/>
                  <a:gd name="T102" fmla="*/ 0 w 188"/>
                  <a:gd name="T103" fmla="*/ 0 h 300"/>
                  <a:gd name="T104" fmla="*/ 0 w 188"/>
                  <a:gd name="T105" fmla="*/ 0 h 30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88" h="300">
                    <a:moveTo>
                      <a:pt x="144" y="22"/>
                    </a:moveTo>
                    <a:lnTo>
                      <a:pt x="144" y="18"/>
                    </a:lnTo>
                    <a:lnTo>
                      <a:pt x="144" y="14"/>
                    </a:lnTo>
                    <a:lnTo>
                      <a:pt x="144" y="11"/>
                    </a:lnTo>
                    <a:lnTo>
                      <a:pt x="146" y="7"/>
                    </a:lnTo>
                    <a:lnTo>
                      <a:pt x="148" y="5"/>
                    </a:lnTo>
                    <a:lnTo>
                      <a:pt x="152" y="2"/>
                    </a:lnTo>
                    <a:lnTo>
                      <a:pt x="157" y="1"/>
                    </a:lnTo>
                    <a:lnTo>
                      <a:pt x="165" y="0"/>
                    </a:lnTo>
                    <a:lnTo>
                      <a:pt x="172" y="1"/>
                    </a:lnTo>
                    <a:lnTo>
                      <a:pt x="177" y="2"/>
                    </a:lnTo>
                    <a:lnTo>
                      <a:pt x="181" y="4"/>
                    </a:lnTo>
                    <a:lnTo>
                      <a:pt x="183" y="7"/>
                    </a:lnTo>
                    <a:lnTo>
                      <a:pt x="186" y="10"/>
                    </a:lnTo>
                    <a:lnTo>
                      <a:pt x="187" y="13"/>
                    </a:lnTo>
                    <a:lnTo>
                      <a:pt x="187" y="17"/>
                    </a:lnTo>
                    <a:lnTo>
                      <a:pt x="187" y="21"/>
                    </a:lnTo>
                    <a:lnTo>
                      <a:pt x="144" y="22"/>
                    </a:lnTo>
                    <a:close/>
                    <a:moveTo>
                      <a:pt x="187" y="21"/>
                    </a:moveTo>
                    <a:lnTo>
                      <a:pt x="188" y="40"/>
                    </a:lnTo>
                    <a:lnTo>
                      <a:pt x="188" y="84"/>
                    </a:lnTo>
                    <a:lnTo>
                      <a:pt x="188" y="112"/>
                    </a:lnTo>
                    <a:lnTo>
                      <a:pt x="187" y="143"/>
                    </a:lnTo>
                    <a:lnTo>
                      <a:pt x="186" y="175"/>
                    </a:lnTo>
                    <a:lnTo>
                      <a:pt x="183" y="206"/>
                    </a:lnTo>
                    <a:lnTo>
                      <a:pt x="180" y="234"/>
                    </a:lnTo>
                    <a:lnTo>
                      <a:pt x="176" y="260"/>
                    </a:lnTo>
                    <a:lnTo>
                      <a:pt x="173" y="271"/>
                    </a:lnTo>
                    <a:lnTo>
                      <a:pt x="171" y="280"/>
                    </a:lnTo>
                    <a:lnTo>
                      <a:pt x="168" y="288"/>
                    </a:lnTo>
                    <a:lnTo>
                      <a:pt x="165" y="294"/>
                    </a:lnTo>
                    <a:lnTo>
                      <a:pt x="161" y="298"/>
                    </a:lnTo>
                    <a:lnTo>
                      <a:pt x="157" y="300"/>
                    </a:lnTo>
                    <a:lnTo>
                      <a:pt x="153" y="299"/>
                    </a:lnTo>
                    <a:lnTo>
                      <a:pt x="148" y="296"/>
                    </a:lnTo>
                    <a:lnTo>
                      <a:pt x="143" y="291"/>
                    </a:lnTo>
                    <a:lnTo>
                      <a:pt x="136" y="281"/>
                    </a:lnTo>
                    <a:lnTo>
                      <a:pt x="130" y="270"/>
                    </a:lnTo>
                    <a:lnTo>
                      <a:pt x="123" y="255"/>
                    </a:lnTo>
                    <a:lnTo>
                      <a:pt x="164" y="238"/>
                    </a:lnTo>
                    <a:lnTo>
                      <a:pt x="165" y="241"/>
                    </a:lnTo>
                    <a:lnTo>
                      <a:pt x="166" y="242"/>
                    </a:lnTo>
                    <a:lnTo>
                      <a:pt x="167" y="242"/>
                    </a:lnTo>
                    <a:lnTo>
                      <a:pt x="168" y="240"/>
                    </a:lnTo>
                    <a:lnTo>
                      <a:pt x="168" y="233"/>
                    </a:lnTo>
                    <a:lnTo>
                      <a:pt x="168" y="222"/>
                    </a:lnTo>
                    <a:lnTo>
                      <a:pt x="165" y="188"/>
                    </a:lnTo>
                    <a:lnTo>
                      <a:pt x="160" y="146"/>
                    </a:lnTo>
                    <a:lnTo>
                      <a:pt x="154" y="101"/>
                    </a:lnTo>
                    <a:lnTo>
                      <a:pt x="149" y="62"/>
                    </a:lnTo>
                    <a:lnTo>
                      <a:pt x="145" y="34"/>
                    </a:lnTo>
                    <a:lnTo>
                      <a:pt x="144" y="22"/>
                    </a:lnTo>
                    <a:lnTo>
                      <a:pt x="187" y="21"/>
                    </a:lnTo>
                    <a:close/>
                    <a:moveTo>
                      <a:pt x="164" y="237"/>
                    </a:moveTo>
                    <a:lnTo>
                      <a:pt x="164" y="237"/>
                    </a:lnTo>
                    <a:lnTo>
                      <a:pt x="164" y="238"/>
                    </a:lnTo>
                    <a:lnTo>
                      <a:pt x="144" y="247"/>
                    </a:lnTo>
                    <a:lnTo>
                      <a:pt x="164" y="237"/>
                    </a:lnTo>
                    <a:close/>
                    <a:moveTo>
                      <a:pt x="124" y="255"/>
                    </a:moveTo>
                    <a:lnTo>
                      <a:pt x="119" y="244"/>
                    </a:lnTo>
                    <a:lnTo>
                      <a:pt x="113" y="235"/>
                    </a:lnTo>
                    <a:lnTo>
                      <a:pt x="108" y="226"/>
                    </a:lnTo>
                    <a:lnTo>
                      <a:pt x="102" y="218"/>
                    </a:lnTo>
                    <a:lnTo>
                      <a:pt x="88" y="201"/>
                    </a:lnTo>
                    <a:lnTo>
                      <a:pt x="75" y="185"/>
                    </a:lnTo>
                    <a:lnTo>
                      <a:pt x="109" y="156"/>
                    </a:lnTo>
                    <a:lnTo>
                      <a:pt x="123" y="175"/>
                    </a:lnTo>
                    <a:lnTo>
                      <a:pt x="137" y="193"/>
                    </a:lnTo>
                    <a:lnTo>
                      <a:pt x="145" y="202"/>
                    </a:lnTo>
                    <a:lnTo>
                      <a:pt x="152" y="214"/>
                    </a:lnTo>
                    <a:lnTo>
                      <a:pt x="158" y="225"/>
                    </a:lnTo>
                    <a:lnTo>
                      <a:pt x="164" y="237"/>
                    </a:lnTo>
                    <a:lnTo>
                      <a:pt x="124" y="255"/>
                    </a:lnTo>
                    <a:close/>
                    <a:moveTo>
                      <a:pt x="75" y="185"/>
                    </a:moveTo>
                    <a:lnTo>
                      <a:pt x="58" y="164"/>
                    </a:lnTo>
                    <a:lnTo>
                      <a:pt x="39" y="140"/>
                    </a:lnTo>
                    <a:lnTo>
                      <a:pt x="30" y="126"/>
                    </a:lnTo>
                    <a:lnTo>
                      <a:pt x="22" y="111"/>
                    </a:lnTo>
                    <a:lnTo>
                      <a:pt x="13" y="94"/>
                    </a:lnTo>
                    <a:lnTo>
                      <a:pt x="4" y="76"/>
                    </a:lnTo>
                    <a:lnTo>
                      <a:pt x="44" y="59"/>
                    </a:lnTo>
                    <a:lnTo>
                      <a:pt x="51" y="76"/>
                    </a:lnTo>
                    <a:lnTo>
                      <a:pt x="60" y="90"/>
                    </a:lnTo>
                    <a:lnTo>
                      <a:pt x="68" y="103"/>
                    </a:lnTo>
                    <a:lnTo>
                      <a:pt x="76" y="116"/>
                    </a:lnTo>
                    <a:lnTo>
                      <a:pt x="92" y="137"/>
                    </a:lnTo>
                    <a:lnTo>
                      <a:pt x="109" y="156"/>
                    </a:lnTo>
                    <a:lnTo>
                      <a:pt x="75" y="185"/>
                    </a:lnTo>
                    <a:close/>
                    <a:moveTo>
                      <a:pt x="4" y="76"/>
                    </a:moveTo>
                    <a:lnTo>
                      <a:pt x="2" y="73"/>
                    </a:lnTo>
                    <a:lnTo>
                      <a:pt x="1" y="68"/>
                    </a:lnTo>
                    <a:lnTo>
                      <a:pt x="0" y="64"/>
                    </a:lnTo>
                    <a:lnTo>
                      <a:pt x="1" y="61"/>
                    </a:lnTo>
                    <a:lnTo>
                      <a:pt x="2" y="57"/>
                    </a:lnTo>
                    <a:lnTo>
                      <a:pt x="5" y="54"/>
                    </a:lnTo>
                    <a:lnTo>
                      <a:pt x="9" y="50"/>
                    </a:lnTo>
                    <a:lnTo>
                      <a:pt x="16" y="47"/>
                    </a:lnTo>
                    <a:lnTo>
                      <a:pt x="23" y="45"/>
                    </a:lnTo>
                    <a:lnTo>
                      <a:pt x="28" y="44"/>
                    </a:lnTo>
                    <a:lnTo>
                      <a:pt x="33" y="45"/>
                    </a:lnTo>
                    <a:lnTo>
                      <a:pt x="36" y="46"/>
                    </a:lnTo>
                    <a:lnTo>
                      <a:pt x="39" y="49"/>
                    </a:lnTo>
                    <a:lnTo>
                      <a:pt x="41" y="52"/>
                    </a:lnTo>
                    <a:lnTo>
                      <a:pt x="43" y="55"/>
                    </a:lnTo>
                    <a:lnTo>
                      <a:pt x="44" y="59"/>
                    </a:lnTo>
                    <a:lnTo>
                      <a:pt x="4" y="76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56" name="Freeform 552">
                <a:extLst>
                  <a:ext uri="{FF2B5EF4-FFF2-40B4-BE49-F238E27FC236}">
                    <a16:creationId xmlns:a16="http://schemas.microsoft.com/office/drawing/2014/main" id="{4D0018BF-14C6-410E-856B-2C5BA2764C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22" y="1478"/>
                <a:ext cx="9" cy="25"/>
              </a:xfrm>
              <a:custGeom>
                <a:avLst/>
                <a:gdLst>
                  <a:gd name="T0" fmla="*/ 0 w 189"/>
                  <a:gd name="T1" fmla="*/ 0 h 477"/>
                  <a:gd name="T2" fmla="*/ 0 w 189"/>
                  <a:gd name="T3" fmla="*/ 0 h 477"/>
                  <a:gd name="T4" fmla="*/ 0 w 189"/>
                  <a:gd name="T5" fmla="*/ 0 h 477"/>
                  <a:gd name="T6" fmla="*/ 0 w 189"/>
                  <a:gd name="T7" fmla="*/ 0 h 477"/>
                  <a:gd name="T8" fmla="*/ 0 w 189"/>
                  <a:gd name="T9" fmla="*/ 0 h 477"/>
                  <a:gd name="T10" fmla="*/ 0 w 189"/>
                  <a:gd name="T11" fmla="*/ 0 h 477"/>
                  <a:gd name="T12" fmla="*/ 0 w 189"/>
                  <a:gd name="T13" fmla="*/ 0 h 477"/>
                  <a:gd name="T14" fmla="*/ 0 w 189"/>
                  <a:gd name="T15" fmla="*/ 0 h 477"/>
                  <a:gd name="T16" fmla="*/ 0 w 189"/>
                  <a:gd name="T17" fmla="*/ 0 h 477"/>
                  <a:gd name="T18" fmla="*/ 0 w 189"/>
                  <a:gd name="T19" fmla="*/ 0 h 477"/>
                  <a:gd name="T20" fmla="*/ 0 w 189"/>
                  <a:gd name="T21" fmla="*/ 0 h 477"/>
                  <a:gd name="T22" fmla="*/ 0 w 189"/>
                  <a:gd name="T23" fmla="*/ 0 h 477"/>
                  <a:gd name="T24" fmla="*/ 0 w 189"/>
                  <a:gd name="T25" fmla="*/ 0 h 477"/>
                  <a:gd name="T26" fmla="*/ 0 w 189"/>
                  <a:gd name="T27" fmla="*/ 0 h 477"/>
                  <a:gd name="T28" fmla="*/ 0 w 189"/>
                  <a:gd name="T29" fmla="*/ 1 h 477"/>
                  <a:gd name="T30" fmla="*/ 0 w 189"/>
                  <a:gd name="T31" fmla="*/ 1 h 477"/>
                  <a:gd name="T32" fmla="*/ 0 w 189"/>
                  <a:gd name="T33" fmla="*/ 1 h 477"/>
                  <a:gd name="T34" fmla="*/ 0 w 189"/>
                  <a:gd name="T35" fmla="*/ 0 h 477"/>
                  <a:gd name="T36" fmla="*/ 0 w 189"/>
                  <a:gd name="T37" fmla="*/ 0 h 477"/>
                  <a:gd name="T38" fmla="*/ 0 w 189"/>
                  <a:gd name="T39" fmla="*/ 0 h 477"/>
                  <a:gd name="T40" fmla="*/ 0 w 189"/>
                  <a:gd name="T41" fmla="*/ 0 h 477"/>
                  <a:gd name="T42" fmla="*/ 0 w 189"/>
                  <a:gd name="T43" fmla="*/ 0 h 477"/>
                  <a:gd name="T44" fmla="*/ 0 w 189"/>
                  <a:gd name="T45" fmla="*/ 1 h 477"/>
                  <a:gd name="T46" fmla="*/ 0 w 189"/>
                  <a:gd name="T47" fmla="*/ 1 h 477"/>
                  <a:gd name="T48" fmla="*/ 0 w 189"/>
                  <a:gd name="T49" fmla="*/ 1 h 477"/>
                  <a:gd name="T50" fmla="*/ 0 w 189"/>
                  <a:gd name="T51" fmla="*/ 1 h 477"/>
                  <a:gd name="T52" fmla="*/ 0 w 189"/>
                  <a:gd name="T53" fmla="*/ 1 h 477"/>
                  <a:gd name="T54" fmla="*/ 0 w 189"/>
                  <a:gd name="T55" fmla="*/ 1 h 477"/>
                  <a:gd name="T56" fmla="*/ 0 w 189"/>
                  <a:gd name="T57" fmla="*/ 1 h 477"/>
                  <a:gd name="T58" fmla="*/ 0 w 189"/>
                  <a:gd name="T59" fmla="*/ 1 h 477"/>
                  <a:gd name="T60" fmla="*/ 0 w 189"/>
                  <a:gd name="T61" fmla="*/ 1 h 477"/>
                  <a:gd name="T62" fmla="*/ 0 w 189"/>
                  <a:gd name="T63" fmla="*/ 1 h 477"/>
                  <a:gd name="T64" fmla="*/ 0 w 189"/>
                  <a:gd name="T65" fmla="*/ 1 h 477"/>
                  <a:gd name="T66" fmla="*/ 0 w 189"/>
                  <a:gd name="T67" fmla="*/ 1 h 477"/>
                  <a:gd name="T68" fmla="*/ 0 w 189"/>
                  <a:gd name="T69" fmla="*/ 1 h 477"/>
                  <a:gd name="T70" fmla="*/ 0 w 189"/>
                  <a:gd name="T71" fmla="*/ 1 h 477"/>
                  <a:gd name="T72" fmla="*/ 0 w 189"/>
                  <a:gd name="T73" fmla="*/ 1 h 477"/>
                  <a:gd name="T74" fmla="*/ 0 w 189"/>
                  <a:gd name="T75" fmla="*/ 1 h 477"/>
                  <a:gd name="T76" fmla="*/ 0 w 189"/>
                  <a:gd name="T77" fmla="*/ 1 h 477"/>
                  <a:gd name="T78" fmla="*/ 0 w 189"/>
                  <a:gd name="T79" fmla="*/ 1 h 477"/>
                  <a:gd name="T80" fmla="*/ 0 w 189"/>
                  <a:gd name="T81" fmla="*/ 1 h 477"/>
                  <a:gd name="T82" fmla="*/ 0 w 189"/>
                  <a:gd name="T83" fmla="*/ 1 h 477"/>
                  <a:gd name="T84" fmla="*/ 0 w 189"/>
                  <a:gd name="T85" fmla="*/ 1 h 477"/>
                  <a:gd name="T86" fmla="*/ 0 w 189"/>
                  <a:gd name="T87" fmla="*/ 1 h 477"/>
                  <a:gd name="T88" fmla="*/ 0 w 189"/>
                  <a:gd name="T89" fmla="*/ 1 h 47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89" h="477">
                    <a:moveTo>
                      <a:pt x="26" y="16"/>
                    </a:moveTo>
                    <a:lnTo>
                      <a:pt x="28" y="13"/>
                    </a:lnTo>
                    <a:lnTo>
                      <a:pt x="29" y="9"/>
                    </a:lnTo>
                    <a:lnTo>
                      <a:pt x="31" y="6"/>
                    </a:lnTo>
                    <a:lnTo>
                      <a:pt x="34" y="4"/>
                    </a:lnTo>
                    <a:lnTo>
                      <a:pt x="37" y="2"/>
                    </a:lnTo>
                    <a:lnTo>
                      <a:pt x="42" y="0"/>
                    </a:lnTo>
                    <a:lnTo>
                      <a:pt x="47" y="2"/>
                    </a:lnTo>
                    <a:lnTo>
                      <a:pt x="54" y="4"/>
                    </a:lnTo>
                    <a:lnTo>
                      <a:pt x="60" y="7"/>
                    </a:lnTo>
                    <a:lnTo>
                      <a:pt x="66" y="10"/>
                    </a:lnTo>
                    <a:lnTo>
                      <a:pt x="68" y="14"/>
                    </a:lnTo>
                    <a:lnTo>
                      <a:pt x="70" y="17"/>
                    </a:lnTo>
                    <a:lnTo>
                      <a:pt x="70" y="21"/>
                    </a:lnTo>
                    <a:lnTo>
                      <a:pt x="70" y="24"/>
                    </a:lnTo>
                    <a:lnTo>
                      <a:pt x="68" y="28"/>
                    </a:lnTo>
                    <a:lnTo>
                      <a:pt x="67" y="32"/>
                    </a:lnTo>
                    <a:lnTo>
                      <a:pt x="26" y="16"/>
                    </a:lnTo>
                    <a:close/>
                    <a:moveTo>
                      <a:pt x="67" y="32"/>
                    </a:moveTo>
                    <a:lnTo>
                      <a:pt x="64" y="36"/>
                    </a:lnTo>
                    <a:lnTo>
                      <a:pt x="60" y="49"/>
                    </a:lnTo>
                    <a:lnTo>
                      <a:pt x="55" y="68"/>
                    </a:lnTo>
                    <a:lnTo>
                      <a:pt x="50" y="93"/>
                    </a:lnTo>
                    <a:lnTo>
                      <a:pt x="47" y="106"/>
                    </a:lnTo>
                    <a:lnTo>
                      <a:pt x="45" y="120"/>
                    </a:lnTo>
                    <a:lnTo>
                      <a:pt x="44" y="136"/>
                    </a:lnTo>
                    <a:lnTo>
                      <a:pt x="44" y="151"/>
                    </a:lnTo>
                    <a:lnTo>
                      <a:pt x="44" y="166"/>
                    </a:lnTo>
                    <a:lnTo>
                      <a:pt x="46" y="182"/>
                    </a:lnTo>
                    <a:lnTo>
                      <a:pt x="48" y="198"/>
                    </a:lnTo>
                    <a:lnTo>
                      <a:pt x="52" y="213"/>
                    </a:lnTo>
                    <a:lnTo>
                      <a:pt x="11" y="227"/>
                    </a:lnTo>
                    <a:lnTo>
                      <a:pt x="6" y="208"/>
                    </a:lnTo>
                    <a:lnTo>
                      <a:pt x="3" y="190"/>
                    </a:lnTo>
                    <a:lnTo>
                      <a:pt x="1" y="171"/>
                    </a:lnTo>
                    <a:lnTo>
                      <a:pt x="0" y="153"/>
                    </a:lnTo>
                    <a:lnTo>
                      <a:pt x="1" y="136"/>
                    </a:lnTo>
                    <a:lnTo>
                      <a:pt x="2" y="118"/>
                    </a:lnTo>
                    <a:lnTo>
                      <a:pt x="4" y="101"/>
                    </a:lnTo>
                    <a:lnTo>
                      <a:pt x="7" y="85"/>
                    </a:lnTo>
                    <a:lnTo>
                      <a:pt x="13" y="58"/>
                    </a:lnTo>
                    <a:lnTo>
                      <a:pt x="19" y="35"/>
                    </a:lnTo>
                    <a:lnTo>
                      <a:pt x="24" y="21"/>
                    </a:lnTo>
                    <a:lnTo>
                      <a:pt x="26" y="16"/>
                    </a:lnTo>
                    <a:lnTo>
                      <a:pt x="67" y="32"/>
                    </a:lnTo>
                    <a:close/>
                    <a:moveTo>
                      <a:pt x="52" y="213"/>
                    </a:moveTo>
                    <a:lnTo>
                      <a:pt x="54" y="216"/>
                    </a:lnTo>
                    <a:lnTo>
                      <a:pt x="53" y="213"/>
                    </a:lnTo>
                    <a:lnTo>
                      <a:pt x="32" y="219"/>
                    </a:lnTo>
                    <a:lnTo>
                      <a:pt x="52" y="213"/>
                    </a:lnTo>
                    <a:close/>
                    <a:moveTo>
                      <a:pt x="53" y="213"/>
                    </a:moveTo>
                    <a:lnTo>
                      <a:pt x="58" y="230"/>
                    </a:lnTo>
                    <a:lnTo>
                      <a:pt x="66" y="247"/>
                    </a:lnTo>
                    <a:lnTo>
                      <a:pt x="74" y="265"/>
                    </a:lnTo>
                    <a:lnTo>
                      <a:pt x="84" y="284"/>
                    </a:lnTo>
                    <a:lnTo>
                      <a:pt x="105" y="322"/>
                    </a:lnTo>
                    <a:lnTo>
                      <a:pt x="127" y="358"/>
                    </a:lnTo>
                    <a:lnTo>
                      <a:pt x="148" y="390"/>
                    </a:lnTo>
                    <a:lnTo>
                      <a:pt x="166" y="417"/>
                    </a:lnTo>
                    <a:lnTo>
                      <a:pt x="179" y="434"/>
                    </a:lnTo>
                    <a:lnTo>
                      <a:pt x="183" y="441"/>
                    </a:lnTo>
                    <a:lnTo>
                      <a:pt x="147" y="466"/>
                    </a:lnTo>
                    <a:lnTo>
                      <a:pt x="143" y="459"/>
                    </a:lnTo>
                    <a:lnTo>
                      <a:pt x="130" y="442"/>
                    </a:lnTo>
                    <a:lnTo>
                      <a:pt x="112" y="414"/>
                    </a:lnTo>
                    <a:lnTo>
                      <a:pt x="89" y="379"/>
                    </a:lnTo>
                    <a:lnTo>
                      <a:pt x="67" y="341"/>
                    </a:lnTo>
                    <a:lnTo>
                      <a:pt x="44" y="301"/>
                    </a:lnTo>
                    <a:lnTo>
                      <a:pt x="34" y="281"/>
                    </a:lnTo>
                    <a:lnTo>
                      <a:pt x="25" y="262"/>
                    </a:lnTo>
                    <a:lnTo>
                      <a:pt x="17" y="243"/>
                    </a:lnTo>
                    <a:lnTo>
                      <a:pt x="11" y="226"/>
                    </a:lnTo>
                    <a:lnTo>
                      <a:pt x="53" y="213"/>
                    </a:lnTo>
                    <a:close/>
                    <a:moveTo>
                      <a:pt x="183" y="441"/>
                    </a:moveTo>
                    <a:lnTo>
                      <a:pt x="185" y="444"/>
                    </a:lnTo>
                    <a:lnTo>
                      <a:pt x="187" y="448"/>
                    </a:lnTo>
                    <a:lnTo>
                      <a:pt x="189" y="451"/>
                    </a:lnTo>
                    <a:lnTo>
                      <a:pt x="189" y="455"/>
                    </a:lnTo>
                    <a:lnTo>
                      <a:pt x="189" y="458"/>
                    </a:lnTo>
                    <a:lnTo>
                      <a:pt x="187" y="462"/>
                    </a:lnTo>
                    <a:lnTo>
                      <a:pt x="184" y="467"/>
                    </a:lnTo>
                    <a:lnTo>
                      <a:pt x="178" y="471"/>
                    </a:lnTo>
                    <a:lnTo>
                      <a:pt x="172" y="475"/>
                    </a:lnTo>
                    <a:lnTo>
                      <a:pt x="167" y="477"/>
                    </a:lnTo>
                    <a:lnTo>
                      <a:pt x="163" y="477"/>
                    </a:lnTo>
                    <a:lnTo>
                      <a:pt x="159" y="476"/>
                    </a:lnTo>
                    <a:lnTo>
                      <a:pt x="156" y="475"/>
                    </a:lnTo>
                    <a:lnTo>
                      <a:pt x="153" y="472"/>
                    </a:lnTo>
                    <a:lnTo>
                      <a:pt x="150" y="469"/>
                    </a:lnTo>
                    <a:lnTo>
                      <a:pt x="147" y="466"/>
                    </a:lnTo>
                    <a:lnTo>
                      <a:pt x="183" y="441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57" name="Freeform 553">
                <a:extLst>
                  <a:ext uri="{FF2B5EF4-FFF2-40B4-BE49-F238E27FC236}">
                    <a16:creationId xmlns:a16="http://schemas.microsoft.com/office/drawing/2014/main" id="{2A8FF98B-D909-43C9-A74A-5FCA8825DBC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17" y="1477"/>
                <a:ext cx="6" cy="9"/>
              </a:xfrm>
              <a:custGeom>
                <a:avLst/>
                <a:gdLst>
                  <a:gd name="T0" fmla="*/ 0 w 125"/>
                  <a:gd name="T1" fmla="*/ 0 h 178"/>
                  <a:gd name="T2" fmla="*/ 0 w 125"/>
                  <a:gd name="T3" fmla="*/ 0 h 178"/>
                  <a:gd name="T4" fmla="*/ 0 w 125"/>
                  <a:gd name="T5" fmla="*/ 0 h 178"/>
                  <a:gd name="T6" fmla="*/ 0 w 125"/>
                  <a:gd name="T7" fmla="*/ 0 h 178"/>
                  <a:gd name="T8" fmla="*/ 0 w 125"/>
                  <a:gd name="T9" fmla="*/ 0 h 178"/>
                  <a:gd name="T10" fmla="*/ 0 w 125"/>
                  <a:gd name="T11" fmla="*/ 0 h 178"/>
                  <a:gd name="T12" fmla="*/ 0 w 125"/>
                  <a:gd name="T13" fmla="*/ 0 h 178"/>
                  <a:gd name="T14" fmla="*/ 0 w 125"/>
                  <a:gd name="T15" fmla="*/ 0 h 178"/>
                  <a:gd name="T16" fmla="*/ 0 w 125"/>
                  <a:gd name="T17" fmla="*/ 0 h 178"/>
                  <a:gd name="T18" fmla="*/ 0 w 125"/>
                  <a:gd name="T19" fmla="*/ 0 h 178"/>
                  <a:gd name="T20" fmla="*/ 0 w 125"/>
                  <a:gd name="T21" fmla="*/ 0 h 178"/>
                  <a:gd name="T22" fmla="*/ 0 w 125"/>
                  <a:gd name="T23" fmla="*/ 0 h 178"/>
                  <a:gd name="T24" fmla="*/ 0 w 125"/>
                  <a:gd name="T25" fmla="*/ 0 h 178"/>
                  <a:gd name="T26" fmla="*/ 0 w 125"/>
                  <a:gd name="T27" fmla="*/ 0 h 178"/>
                  <a:gd name="T28" fmla="*/ 0 w 125"/>
                  <a:gd name="T29" fmla="*/ 0 h 178"/>
                  <a:gd name="T30" fmla="*/ 0 w 125"/>
                  <a:gd name="T31" fmla="*/ 0 h 178"/>
                  <a:gd name="T32" fmla="*/ 0 w 125"/>
                  <a:gd name="T33" fmla="*/ 0 h 178"/>
                  <a:gd name="T34" fmla="*/ 0 w 125"/>
                  <a:gd name="T35" fmla="*/ 0 h 178"/>
                  <a:gd name="T36" fmla="*/ 0 w 125"/>
                  <a:gd name="T37" fmla="*/ 0 h 178"/>
                  <a:gd name="T38" fmla="*/ 0 w 125"/>
                  <a:gd name="T39" fmla="*/ 0 h 178"/>
                  <a:gd name="T40" fmla="*/ 0 w 125"/>
                  <a:gd name="T41" fmla="*/ 0 h 178"/>
                  <a:gd name="T42" fmla="*/ 0 w 125"/>
                  <a:gd name="T43" fmla="*/ 0 h 178"/>
                  <a:gd name="T44" fmla="*/ 0 w 125"/>
                  <a:gd name="T45" fmla="*/ 0 h 178"/>
                  <a:gd name="T46" fmla="*/ 0 w 125"/>
                  <a:gd name="T47" fmla="*/ 0 h 178"/>
                  <a:gd name="T48" fmla="*/ 0 w 125"/>
                  <a:gd name="T49" fmla="*/ 0 h 178"/>
                  <a:gd name="T50" fmla="*/ 0 w 125"/>
                  <a:gd name="T51" fmla="*/ 0 h 178"/>
                  <a:gd name="T52" fmla="*/ 0 w 125"/>
                  <a:gd name="T53" fmla="*/ 0 h 178"/>
                  <a:gd name="T54" fmla="*/ 0 w 125"/>
                  <a:gd name="T55" fmla="*/ 0 h 178"/>
                  <a:gd name="T56" fmla="*/ 0 w 125"/>
                  <a:gd name="T57" fmla="*/ 0 h 178"/>
                  <a:gd name="T58" fmla="*/ 0 w 125"/>
                  <a:gd name="T59" fmla="*/ 0 h 178"/>
                  <a:gd name="T60" fmla="*/ 0 w 125"/>
                  <a:gd name="T61" fmla="*/ 0 h 178"/>
                  <a:gd name="T62" fmla="*/ 0 w 125"/>
                  <a:gd name="T63" fmla="*/ 0 h 178"/>
                  <a:gd name="T64" fmla="*/ 0 w 125"/>
                  <a:gd name="T65" fmla="*/ 0 h 178"/>
                  <a:gd name="T66" fmla="*/ 0 w 125"/>
                  <a:gd name="T67" fmla="*/ 0 h 178"/>
                  <a:gd name="T68" fmla="*/ 0 w 125"/>
                  <a:gd name="T69" fmla="*/ 0 h 178"/>
                  <a:gd name="T70" fmla="*/ 0 w 125"/>
                  <a:gd name="T71" fmla="*/ 0 h 178"/>
                  <a:gd name="T72" fmla="*/ 0 w 125"/>
                  <a:gd name="T73" fmla="*/ 0 h 178"/>
                  <a:gd name="T74" fmla="*/ 0 w 125"/>
                  <a:gd name="T75" fmla="*/ 0 h 178"/>
                  <a:gd name="T76" fmla="*/ 0 w 125"/>
                  <a:gd name="T77" fmla="*/ 0 h 178"/>
                  <a:gd name="T78" fmla="*/ 0 w 125"/>
                  <a:gd name="T79" fmla="*/ 0 h 178"/>
                  <a:gd name="T80" fmla="*/ 0 w 125"/>
                  <a:gd name="T81" fmla="*/ 0 h 17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25" h="178">
                    <a:moveTo>
                      <a:pt x="120" y="144"/>
                    </a:moveTo>
                    <a:lnTo>
                      <a:pt x="122" y="148"/>
                    </a:lnTo>
                    <a:lnTo>
                      <a:pt x="124" y="152"/>
                    </a:lnTo>
                    <a:lnTo>
                      <a:pt x="125" y="155"/>
                    </a:lnTo>
                    <a:lnTo>
                      <a:pt x="125" y="159"/>
                    </a:lnTo>
                    <a:lnTo>
                      <a:pt x="124" y="162"/>
                    </a:lnTo>
                    <a:lnTo>
                      <a:pt x="122" y="166"/>
                    </a:lnTo>
                    <a:lnTo>
                      <a:pt x="118" y="170"/>
                    </a:lnTo>
                    <a:lnTo>
                      <a:pt x="111" y="174"/>
                    </a:lnTo>
                    <a:lnTo>
                      <a:pt x="105" y="177"/>
                    </a:lnTo>
                    <a:lnTo>
                      <a:pt x="100" y="178"/>
                    </a:lnTo>
                    <a:lnTo>
                      <a:pt x="95" y="178"/>
                    </a:lnTo>
                    <a:lnTo>
                      <a:pt x="92" y="177"/>
                    </a:lnTo>
                    <a:lnTo>
                      <a:pt x="89" y="175"/>
                    </a:lnTo>
                    <a:lnTo>
                      <a:pt x="86" y="173"/>
                    </a:lnTo>
                    <a:lnTo>
                      <a:pt x="84" y="169"/>
                    </a:lnTo>
                    <a:lnTo>
                      <a:pt x="82" y="166"/>
                    </a:lnTo>
                    <a:lnTo>
                      <a:pt x="120" y="144"/>
                    </a:lnTo>
                    <a:close/>
                    <a:moveTo>
                      <a:pt x="82" y="166"/>
                    </a:moveTo>
                    <a:lnTo>
                      <a:pt x="5" y="35"/>
                    </a:lnTo>
                    <a:lnTo>
                      <a:pt x="43" y="12"/>
                    </a:lnTo>
                    <a:lnTo>
                      <a:pt x="120" y="144"/>
                    </a:lnTo>
                    <a:lnTo>
                      <a:pt x="82" y="166"/>
                    </a:lnTo>
                    <a:close/>
                    <a:moveTo>
                      <a:pt x="5" y="35"/>
                    </a:moveTo>
                    <a:lnTo>
                      <a:pt x="3" y="31"/>
                    </a:lnTo>
                    <a:lnTo>
                      <a:pt x="2" y="28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1" y="17"/>
                    </a:lnTo>
                    <a:lnTo>
                      <a:pt x="3" y="12"/>
                    </a:lnTo>
                    <a:lnTo>
                      <a:pt x="7" y="9"/>
                    </a:lnTo>
                    <a:lnTo>
                      <a:pt x="13" y="5"/>
                    </a:lnTo>
                    <a:lnTo>
                      <a:pt x="19" y="1"/>
                    </a:lnTo>
                    <a:lnTo>
                      <a:pt x="25" y="0"/>
                    </a:lnTo>
                    <a:lnTo>
                      <a:pt x="29" y="0"/>
                    </a:lnTo>
                    <a:lnTo>
                      <a:pt x="34" y="1"/>
                    </a:lnTo>
                    <a:lnTo>
                      <a:pt x="37" y="3"/>
                    </a:lnTo>
                    <a:lnTo>
                      <a:pt x="39" y="6"/>
                    </a:lnTo>
                    <a:lnTo>
                      <a:pt x="41" y="9"/>
                    </a:lnTo>
                    <a:lnTo>
                      <a:pt x="43" y="12"/>
                    </a:lnTo>
                    <a:lnTo>
                      <a:pt x="5" y="35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58" name="Freeform 554">
                <a:extLst>
                  <a:ext uri="{FF2B5EF4-FFF2-40B4-BE49-F238E27FC236}">
                    <a16:creationId xmlns:a16="http://schemas.microsoft.com/office/drawing/2014/main" id="{39EA00AA-B51E-4231-8A88-4315F23338F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25" y="1497"/>
                <a:ext cx="3" cy="12"/>
              </a:xfrm>
              <a:custGeom>
                <a:avLst/>
                <a:gdLst>
                  <a:gd name="T0" fmla="*/ 0 w 57"/>
                  <a:gd name="T1" fmla="*/ 0 h 220"/>
                  <a:gd name="T2" fmla="*/ 0 w 57"/>
                  <a:gd name="T3" fmla="*/ 0 h 220"/>
                  <a:gd name="T4" fmla="*/ 0 w 57"/>
                  <a:gd name="T5" fmla="*/ 0 h 220"/>
                  <a:gd name="T6" fmla="*/ 0 w 57"/>
                  <a:gd name="T7" fmla="*/ 0 h 220"/>
                  <a:gd name="T8" fmla="*/ 0 w 57"/>
                  <a:gd name="T9" fmla="*/ 0 h 220"/>
                  <a:gd name="T10" fmla="*/ 0 w 57"/>
                  <a:gd name="T11" fmla="*/ 0 h 220"/>
                  <a:gd name="T12" fmla="*/ 0 w 57"/>
                  <a:gd name="T13" fmla="*/ 0 h 220"/>
                  <a:gd name="T14" fmla="*/ 0 w 57"/>
                  <a:gd name="T15" fmla="*/ 0 h 220"/>
                  <a:gd name="T16" fmla="*/ 0 w 57"/>
                  <a:gd name="T17" fmla="*/ 0 h 220"/>
                  <a:gd name="T18" fmla="*/ 0 w 57"/>
                  <a:gd name="T19" fmla="*/ 0 h 220"/>
                  <a:gd name="T20" fmla="*/ 0 w 57"/>
                  <a:gd name="T21" fmla="*/ 0 h 220"/>
                  <a:gd name="T22" fmla="*/ 0 w 57"/>
                  <a:gd name="T23" fmla="*/ 0 h 220"/>
                  <a:gd name="T24" fmla="*/ 0 w 57"/>
                  <a:gd name="T25" fmla="*/ 0 h 220"/>
                  <a:gd name="T26" fmla="*/ 0 w 57"/>
                  <a:gd name="T27" fmla="*/ 0 h 220"/>
                  <a:gd name="T28" fmla="*/ 0 w 57"/>
                  <a:gd name="T29" fmla="*/ 0 h 220"/>
                  <a:gd name="T30" fmla="*/ 0 w 57"/>
                  <a:gd name="T31" fmla="*/ 0 h 220"/>
                  <a:gd name="T32" fmla="*/ 0 w 57"/>
                  <a:gd name="T33" fmla="*/ 0 h 220"/>
                  <a:gd name="T34" fmla="*/ 0 w 57"/>
                  <a:gd name="T35" fmla="*/ 0 h 220"/>
                  <a:gd name="T36" fmla="*/ 0 w 57"/>
                  <a:gd name="T37" fmla="*/ 0 h 220"/>
                  <a:gd name="T38" fmla="*/ 0 w 57"/>
                  <a:gd name="T39" fmla="*/ 1 h 220"/>
                  <a:gd name="T40" fmla="*/ 0 w 57"/>
                  <a:gd name="T41" fmla="*/ 1 h 220"/>
                  <a:gd name="T42" fmla="*/ 0 w 57"/>
                  <a:gd name="T43" fmla="*/ 0 h 220"/>
                  <a:gd name="T44" fmla="*/ 0 w 57"/>
                  <a:gd name="T45" fmla="*/ 0 h 220"/>
                  <a:gd name="T46" fmla="*/ 0 w 57"/>
                  <a:gd name="T47" fmla="*/ 1 h 220"/>
                  <a:gd name="T48" fmla="*/ 0 w 57"/>
                  <a:gd name="T49" fmla="*/ 1 h 220"/>
                  <a:gd name="T50" fmla="*/ 0 w 57"/>
                  <a:gd name="T51" fmla="*/ 1 h 220"/>
                  <a:gd name="T52" fmla="*/ 0 w 57"/>
                  <a:gd name="T53" fmla="*/ 1 h 220"/>
                  <a:gd name="T54" fmla="*/ 0 w 57"/>
                  <a:gd name="T55" fmla="*/ 1 h 220"/>
                  <a:gd name="T56" fmla="*/ 0 w 57"/>
                  <a:gd name="T57" fmla="*/ 1 h 220"/>
                  <a:gd name="T58" fmla="*/ 0 w 57"/>
                  <a:gd name="T59" fmla="*/ 1 h 220"/>
                  <a:gd name="T60" fmla="*/ 0 w 57"/>
                  <a:gd name="T61" fmla="*/ 1 h 220"/>
                  <a:gd name="T62" fmla="*/ 0 w 57"/>
                  <a:gd name="T63" fmla="*/ 1 h 220"/>
                  <a:gd name="T64" fmla="*/ 0 w 57"/>
                  <a:gd name="T65" fmla="*/ 1 h 220"/>
                  <a:gd name="T66" fmla="*/ 0 w 57"/>
                  <a:gd name="T67" fmla="*/ 1 h 220"/>
                  <a:gd name="T68" fmla="*/ 0 w 57"/>
                  <a:gd name="T69" fmla="*/ 1 h 220"/>
                  <a:gd name="T70" fmla="*/ 0 w 57"/>
                  <a:gd name="T71" fmla="*/ 1 h 220"/>
                  <a:gd name="T72" fmla="*/ 0 w 57"/>
                  <a:gd name="T73" fmla="*/ 1 h 220"/>
                  <a:gd name="T74" fmla="*/ 0 w 57"/>
                  <a:gd name="T75" fmla="*/ 1 h 220"/>
                  <a:gd name="T76" fmla="*/ 0 w 57"/>
                  <a:gd name="T77" fmla="*/ 1 h 220"/>
                  <a:gd name="T78" fmla="*/ 0 w 57"/>
                  <a:gd name="T79" fmla="*/ 1 h 220"/>
                  <a:gd name="T80" fmla="*/ 0 w 57"/>
                  <a:gd name="T81" fmla="*/ 1 h 22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57" h="220">
                    <a:moveTo>
                      <a:pt x="13" y="21"/>
                    </a:moveTo>
                    <a:lnTo>
                      <a:pt x="13" y="16"/>
                    </a:lnTo>
                    <a:lnTo>
                      <a:pt x="14" y="12"/>
                    </a:lnTo>
                    <a:lnTo>
                      <a:pt x="15" y="8"/>
                    </a:lnTo>
                    <a:lnTo>
                      <a:pt x="16" y="5"/>
                    </a:lnTo>
                    <a:lnTo>
                      <a:pt x="19" y="3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6" y="0"/>
                    </a:lnTo>
                    <a:lnTo>
                      <a:pt x="43" y="1"/>
                    </a:lnTo>
                    <a:lnTo>
                      <a:pt x="49" y="2"/>
                    </a:lnTo>
                    <a:lnTo>
                      <a:pt x="52" y="5"/>
                    </a:lnTo>
                    <a:lnTo>
                      <a:pt x="55" y="8"/>
                    </a:lnTo>
                    <a:lnTo>
                      <a:pt x="56" y="11"/>
                    </a:lnTo>
                    <a:lnTo>
                      <a:pt x="57" y="15"/>
                    </a:lnTo>
                    <a:lnTo>
                      <a:pt x="57" y="18"/>
                    </a:lnTo>
                    <a:lnTo>
                      <a:pt x="56" y="23"/>
                    </a:lnTo>
                    <a:lnTo>
                      <a:pt x="13" y="21"/>
                    </a:lnTo>
                    <a:close/>
                    <a:moveTo>
                      <a:pt x="56" y="23"/>
                    </a:moveTo>
                    <a:lnTo>
                      <a:pt x="44" y="200"/>
                    </a:lnTo>
                    <a:lnTo>
                      <a:pt x="0" y="197"/>
                    </a:lnTo>
                    <a:lnTo>
                      <a:pt x="13" y="21"/>
                    </a:lnTo>
                    <a:lnTo>
                      <a:pt x="56" y="23"/>
                    </a:lnTo>
                    <a:close/>
                    <a:moveTo>
                      <a:pt x="44" y="200"/>
                    </a:moveTo>
                    <a:lnTo>
                      <a:pt x="44" y="204"/>
                    </a:lnTo>
                    <a:lnTo>
                      <a:pt x="43" y="208"/>
                    </a:lnTo>
                    <a:lnTo>
                      <a:pt x="42" y="211"/>
                    </a:lnTo>
                    <a:lnTo>
                      <a:pt x="40" y="214"/>
                    </a:lnTo>
                    <a:lnTo>
                      <a:pt x="37" y="217"/>
                    </a:lnTo>
                    <a:lnTo>
                      <a:pt x="33" y="219"/>
                    </a:lnTo>
                    <a:lnTo>
                      <a:pt x="28" y="220"/>
                    </a:lnTo>
                    <a:lnTo>
                      <a:pt x="21" y="220"/>
                    </a:lnTo>
                    <a:lnTo>
                      <a:pt x="14" y="219"/>
                    </a:lnTo>
                    <a:lnTo>
                      <a:pt x="9" y="217"/>
                    </a:lnTo>
                    <a:lnTo>
                      <a:pt x="5" y="215"/>
                    </a:lnTo>
                    <a:lnTo>
                      <a:pt x="2" y="212"/>
                    </a:lnTo>
                    <a:lnTo>
                      <a:pt x="0" y="209"/>
                    </a:lnTo>
                    <a:lnTo>
                      <a:pt x="0" y="205"/>
                    </a:lnTo>
                    <a:lnTo>
                      <a:pt x="0" y="201"/>
                    </a:lnTo>
                    <a:lnTo>
                      <a:pt x="0" y="197"/>
                    </a:lnTo>
                    <a:lnTo>
                      <a:pt x="44" y="200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59" name="Freeform 555">
                <a:extLst>
                  <a:ext uri="{FF2B5EF4-FFF2-40B4-BE49-F238E27FC236}">
                    <a16:creationId xmlns:a16="http://schemas.microsoft.com/office/drawing/2014/main" id="{8DFC66E7-18D8-4B35-9CC5-5472229E559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22" y="1461"/>
                <a:ext cx="8" cy="21"/>
              </a:xfrm>
              <a:custGeom>
                <a:avLst/>
                <a:gdLst>
                  <a:gd name="T0" fmla="*/ 0 w 152"/>
                  <a:gd name="T1" fmla="*/ 1 h 385"/>
                  <a:gd name="T2" fmla="*/ 0 w 152"/>
                  <a:gd name="T3" fmla="*/ 1 h 385"/>
                  <a:gd name="T4" fmla="*/ 0 w 152"/>
                  <a:gd name="T5" fmla="*/ 1 h 385"/>
                  <a:gd name="T6" fmla="*/ 0 w 152"/>
                  <a:gd name="T7" fmla="*/ 1 h 385"/>
                  <a:gd name="T8" fmla="*/ 0 w 152"/>
                  <a:gd name="T9" fmla="*/ 1 h 385"/>
                  <a:gd name="T10" fmla="*/ 0 w 152"/>
                  <a:gd name="T11" fmla="*/ 1 h 385"/>
                  <a:gd name="T12" fmla="*/ 0 w 152"/>
                  <a:gd name="T13" fmla="*/ 1 h 385"/>
                  <a:gd name="T14" fmla="*/ 0 w 152"/>
                  <a:gd name="T15" fmla="*/ 1 h 385"/>
                  <a:gd name="T16" fmla="*/ 0 w 152"/>
                  <a:gd name="T17" fmla="*/ 1 h 385"/>
                  <a:gd name="T18" fmla="*/ 0 w 152"/>
                  <a:gd name="T19" fmla="*/ 1 h 385"/>
                  <a:gd name="T20" fmla="*/ 0 w 152"/>
                  <a:gd name="T21" fmla="*/ 1 h 385"/>
                  <a:gd name="T22" fmla="*/ 0 w 152"/>
                  <a:gd name="T23" fmla="*/ 1 h 385"/>
                  <a:gd name="T24" fmla="*/ 0 w 152"/>
                  <a:gd name="T25" fmla="*/ 1 h 385"/>
                  <a:gd name="T26" fmla="*/ 0 w 152"/>
                  <a:gd name="T27" fmla="*/ 1 h 385"/>
                  <a:gd name="T28" fmla="*/ 0 w 152"/>
                  <a:gd name="T29" fmla="*/ 1 h 385"/>
                  <a:gd name="T30" fmla="*/ 0 w 152"/>
                  <a:gd name="T31" fmla="*/ 1 h 385"/>
                  <a:gd name="T32" fmla="*/ 0 w 152"/>
                  <a:gd name="T33" fmla="*/ 1 h 385"/>
                  <a:gd name="T34" fmla="*/ 0 w 152"/>
                  <a:gd name="T35" fmla="*/ 1 h 385"/>
                  <a:gd name="T36" fmla="*/ 0 w 152"/>
                  <a:gd name="T37" fmla="*/ 1 h 385"/>
                  <a:gd name="T38" fmla="*/ 0 w 152"/>
                  <a:gd name="T39" fmla="*/ 1 h 385"/>
                  <a:gd name="T40" fmla="*/ 0 w 152"/>
                  <a:gd name="T41" fmla="*/ 1 h 385"/>
                  <a:gd name="T42" fmla="*/ 0 w 152"/>
                  <a:gd name="T43" fmla="*/ 1 h 385"/>
                  <a:gd name="T44" fmla="*/ 0 w 152"/>
                  <a:gd name="T45" fmla="*/ 1 h 385"/>
                  <a:gd name="T46" fmla="*/ 0 w 152"/>
                  <a:gd name="T47" fmla="*/ 1 h 385"/>
                  <a:gd name="T48" fmla="*/ 0 w 152"/>
                  <a:gd name="T49" fmla="*/ 1 h 385"/>
                  <a:gd name="T50" fmla="*/ 0 w 152"/>
                  <a:gd name="T51" fmla="*/ 1 h 385"/>
                  <a:gd name="T52" fmla="*/ 0 w 152"/>
                  <a:gd name="T53" fmla="*/ 1 h 385"/>
                  <a:gd name="T54" fmla="*/ 0 w 152"/>
                  <a:gd name="T55" fmla="*/ 1 h 385"/>
                  <a:gd name="T56" fmla="*/ 0 w 152"/>
                  <a:gd name="T57" fmla="*/ 1 h 385"/>
                  <a:gd name="T58" fmla="*/ 0 w 152"/>
                  <a:gd name="T59" fmla="*/ 0 h 385"/>
                  <a:gd name="T60" fmla="*/ 0 w 152"/>
                  <a:gd name="T61" fmla="*/ 0 h 385"/>
                  <a:gd name="T62" fmla="*/ 0 w 152"/>
                  <a:gd name="T63" fmla="*/ 1 h 385"/>
                  <a:gd name="T64" fmla="*/ 0 w 152"/>
                  <a:gd name="T65" fmla="*/ 1 h 385"/>
                  <a:gd name="T66" fmla="*/ 0 w 152"/>
                  <a:gd name="T67" fmla="*/ 0 h 385"/>
                  <a:gd name="T68" fmla="*/ 0 w 152"/>
                  <a:gd name="T69" fmla="*/ 0 h 385"/>
                  <a:gd name="T70" fmla="*/ 0 w 152"/>
                  <a:gd name="T71" fmla="*/ 0 h 385"/>
                  <a:gd name="T72" fmla="*/ 0 w 152"/>
                  <a:gd name="T73" fmla="*/ 0 h 385"/>
                  <a:gd name="T74" fmla="*/ 0 w 152"/>
                  <a:gd name="T75" fmla="*/ 0 h 385"/>
                  <a:gd name="T76" fmla="*/ 0 w 152"/>
                  <a:gd name="T77" fmla="*/ 0 h 385"/>
                  <a:gd name="T78" fmla="*/ 0 w 152"/>
                  <a:gd name="T79" fmla="*/ 0 h 385"/>
                  <a:gd name="T80" fmla="*/ 0 w 152"/>
                  <a:gd name="T81" fmla="*/ 0 h 385"/>
                  <a:gd name="T82" fmla="*/ 0 w 152"/>
                  <a:gd name="T83" fmla="*/ 0 h 385"/>
                  <a:gd name="T84" fmla="*/ 0 w 152"/>
                  <a:gd name="T85" fmla="*/ 0 h 385"/>
                  <a:gd name="T86" fmla="*/ 0 w 152"/>
                  <a:gd name="T87" fmla="*/ 0 h 385"/>
                  <a:gd name="T88" fmla="*/ 0 w 152"/>
                  <a:gd name="T89" fmla="*/ 0 h 385"/>
                  <a:gd name="T90" fmla="*/ 0 w 152"/>
                  <a:gd name="T91" fmla="*/ 0 h 385"/>
                  <a:gd name="T92" fmla="*/ 0 w 152"/>
                  <a:gd name="T93" fmla="*/ 0 h 385"/>
                  <a:gd name="T94" fmla="*/ 0 w 152"/>
                  <a:gd name="T95" fmla="*/ 0 h 385"/>
                  <a:gd name="T96" fmla="*/ 0 w 152"/>
                  <a:gd name="T97" fmla="*/ 0 h 385"/>
                  <a:gd name="T98" fmla="*/ 0 w 152"/>
                  <a:gd name="T99" fmla="*/ 0 h 385"/>
                  <a:gd name="T100" fmla="*/ 0 w 152"/>
                  <a:gd name="T101" fmla="*/ 0 h 38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52" h="385">
                    <a:moveTo>
                      <a:pt x="127" y="366"/>
                    </a:moveTo>
                    <a:lnTo>
                      <a:pt x="126" y="370"/>
                    </a:lnTo>
                    <a:lnTo>
                      <a:pt x="125" y="374"/>
                    </a:lnTo>
                    <a:lnTo>
                      <a:pt x="124" y="378"/>
                    </a:lnTo>
                    <a:lnTo>
                      <a:pt x="122" y="381"/>
                    </a:lnTo>
                    <a:lnTo>
                      <a:pt x="119" y="383"/>
                    </a:lnTo>
                    <a:lnTo>
                      <a:pt x="115" y="384"/>
                    </a:lnTo>
                    <a:lnTo>
                      <a:pt x="110" y="385"/>
                    </a:lnTo>
                    <a:lnTo>
                      <a:pt x="102" y="385"/>
                    </a:lnTo>
                    <a:lnTo>
                      <a:pt x="95" y="383"/>
                    </a:lnTo>
                    <a:lnTo>
                      <a:pt x="90" y="381"/>
                    </a:lnTo>
                    <a:lnTo>
                      <a:pt x="86" y="378"/>
                    </a:lnTo>
                    <a:lnTo>
                      <a:pt x="84" y="375"/>
                    </a:lnTo>
                    <a:lnTo>
                      <a:pt x="83" y="372"/>
                    </a:lnTo>
                    <a:lnTo>
                      <a:pt x="83" y="368"/>
                    </a:lnTo>
                    <a:lnTo>
                      <a:pt x="83" y="364"/>
                    </a:lnTo>
                    <a:lnTo>
                      <a:pt x="84" y="360"/>
                    </a:lnTo>
                    <a:lnTo>
                      <a:pt x="127" y="366"/>
                    </a:lnTo>
                    <a:close/>
                    <a:moveTo>
                      <a:pt x="84" y="360"/>
                    </a:moveTo>
                    <a:lnTo>
                      <a:pt x="108" y="195"/>
                    </a:lnTo>
                    <a:lnTo>
                      <a:pt x="151" y="202"/>
                    </a:lnTo>
                    <a:lnTo>
                      <a:pt x="127" y="366"/>
                    </a:lnTo>
                    <a:lnTo>
                      <a:pt x="84" y="360"/>
                    </a:lnTo>
                    <a:close/>
                    <a:moveTo>
                      <a:pt x="147" y="187"/>
                    </a:moveTo>
                    <a:lnTo>
                      <a:pt x="152" y="194"/>
                    </a:lnTo>
                    <a:lnTo>
                      <a:pt x="151" y="202"/>
                    </a:lnTo>
                    <a:lnTo>
                      <a:pt x="129" y="199"/>
                    </a:lnTo>
                    <a:lnTo>
                      <a:pt x="147" y="187"/>
                    </a:lnTo>
                    <a:close/>
                    <a:moveTo>
                      <a:pt x="111" y="210"/>
                    </a:moveTo>
                    <a:lnTo>
                      <a:pt x="5" y="35"/>
                    </a:lnTo>
                    <a:lnTo>
                      <a:pt x="43" y="13"/>
                    </a:lnTo>
                    <a:lnTo>
                      <a:pt x="147" y="187"/>
                    </a:lnTo>
                    <a:lnTo>
                      <a:pt x="111" y="210"/>
                    </a:lnTo>
                    <a:close/>
                    <a:moveTo>
                      <a:pt x="5" y="35"/>
                    </a:moveTo>
                    <a:lnTo>
                      <a:pt x="3" y="32"/>
                    </a:lnTo>
                    <a:lnTo>
                      <a:pt x="1" y="29"/>
                    </a:lnTo>
                    <a:lnTo>
                      <a:pt x="0" y="25"/>
                    </a:lnTo>
                    <a:lnTo>
                      <a:pt x="0" y="21"/>
                    </a:lnTo>
                    <a:lnTo>
                      <a:pt x="1" y="18"/>
                    </a:lnTo>
                    <a:lnTo>
                      <a:pt x="3" y="14"/>
                    </a:lnTo>
                    <a:lnTo>
                      <a:pt x="7" y="10"/>
                    </a:lnTo>
                    <a:lnTo>
                      <a:pt x="12" y="6"/>
                    </a:lnTo>
                    <a:lnTo>
                      <a:pt x="20" y="3"/>
                    </a:lnTo>
                    <a:lnTo>
                      <a:pt x="25" y="0"/>
                    </a:lnTo>
                    <a:lnTo>
                      <a:pt x="29" y="0"/>
                    </a:lnTo>
                    <a:lnTo>
                      <a:pt x="33" y="2"/>
                    </a:lnTo>
                    <a:lnTo>
                      <a:pt x="36" y="4"/>
                    </a:lnTo>
                    <a:lnTo>
                      <a:pt x="38" y="7"/>
                    </a:lnTo>
                    <a:lnTo>
                      <a:pt x="41" y="10"/>
                    </a:lnTo>
                    <a:lnTo>
                      <a:pt x="43" y="13"/>
                    </a:lnTo>
                    <a:lnTo>
                      <a:pt x="5" y="35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60" name="Freeform 556">
                <a:extLst>
                  <a:ext uri="{FF2B5EF4-FFF2-40B4-BE49-F238E27FC236}">
                    <a16:creationId xmlns:a16="http://schemas.microsoft.com/office/drawing/2014/main" id="{67DA6BB1-EBF0-4858-B82F-E598613A0E0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27" y="1475"/>
                <a:ext cx="7" cy="19"/>
              </a:xfrm>
              <a:custGeom>
                <a:avLst/>
                <a:gdLst>
                  <a:gd name="T0" fmla="*/ 0 w 127"/>
                  <a:gd name="T1" fmla="*/ 0 h 359"/>
                  <a:gd name="T2" fmla="*/ 0 w 127"/>
                  <a:gd name="T3" fmla="*/ 0 h 359"/>
                  <a:gd name="T4" fmla="*/ 0 w 127"/>
                  <a:gd name="T5" fmla="*/ 0 h 359"/>
                  <a:gd name="T6" fmla="*/ 0 w 127"/>
                  <a:gd name="T7" fmla="*/ 0 h 359"/>
                  <a:gd name="T8" fmla="*/ 0 w 127"/>
                  <a:gd name="T9" fmla="*/ 0 h 359"/>
                  <a:gd name="T10" fmla="*/ 0 w 127"/>
                  <a:gd name="T11" fmla="*/ 0 h 359"/>
                  <a:gd name="T12" fmla="*/ 0 w 127"/>
                  <a:gd name="T13" fmla="*/ 0 h 359"/>
                  <a:gd name="T14" fmla="*/ 0 w 127"/>
                  <a:gd name="T15" fmla="*/ 0 h 359"/>
                  <a:gd name="T16" fmla="*/ 0 w 127"/>
                  <a:gd name="T17" fmla="*/ 0 h 359"/>
                  <a:gd name="T18" fmla="*/ 0 w 127"/>
                  <a:gd name="T19" fmla="*/ 0 h 359"/>
                  <a:gd name="T20" fmla="*/ 0 w 127"/>
                  <a:gd name="T21" fmla="*/ 0 h 359"/>
                  <a:gd name="T22" fmla="*/ 0 w 127"/>
                  <a:gd name="T23" fmla="*/ 0 h 359"/>
                  <a:gd name="T24" fmla="*/ 0 w 127"/>
                  <a:gd name="T25" fmla="*/ 0 h 359"/>
                  <a:gd name="T26" fmla="*/ 0 w 127"/>
                  <a:gd name="T27" fmla="*/ 0 h 359"/>
                  <a:gd name="T28" fmla="*/ 0 w 127"/>
                  <a:gd name="T29" fmla="*/ 0 h 359"/>
                  <a:gd name="T30" fmla="*/ 0 w 127"/>
                  <a:gd name="T31" fmla="*/ 0 h 359"/>
                  <a:gd name="T32" fmla="*/ 0 w 127"/>
                  <a:gd name="T33" fmla="*/ 0 h 359"/>
                  <a:gd name="T34" fmla="*/ 0 w 127"/>
                  <a:gd name="T35" fmla="*/ 0 h 359"/>
                  <a:gd name="T36" fmla="*/ 0 w 127"/>
                  <a:gd name="T37" fmla="*/ 0 h 359"/>
                  <a:gd name="T38" fmla="*/ 0 w 127"/>
                  <a:gd name="T39" fmla="*/ 0 h 359"/>
                  <a:gd name="T40" fmla="*/ 0 w 127"/>
                  <a:gd name="T41" fmla="*/ 1 h 359"/>
                  <a:gd name="T42" fmla="*/ 0 w 127"/>
                  <a:gd name="T43" fmla="*/ 0 h 359"/>
                  <a:gd name="T44" fmla="*/ 0 w 127"/>
                  <a:gd name="T45" fmla="*/ 0 h 359"/>
                  <a:gd name="T46" fmla="*/ 0 w 127"/>
                  <a:gd name="T47" fmla="*/ 0 h 359"/>
                  <a:gd name="T48" fmla="*/ 0 w 127"/>
                  <a:gd name="T49" fmla="*/ 0 h 359"/>
                  <a:gd name="T50" fmla="*/ 0 w 127"/>
                  <a:gd name="T51" fmla="*/ 0 h 359"/>
                  <a:gd name="T52" fmla="*/ 0 w 127"/>
                  <a:gd name="T53" fmla="*/ 0 h 359"/>
                  <a:gd name="T54" fmla="*/ 0 w 127"/>
                  <a:gd name="T55" fmla="*/ 0 h 359"/>
                  <a:gd name="T56" fmla="*/ 0 w 127"/>
                  <a:gd name="T57" fmla="*/ 0 h 359"/>
                  <a:gd name="T58" fmla="*/ 0 w 127"/>
                  <a:gd name="T59" fmla="*/ 1 h 359"/>
                  <a:gd name="T60" fmla="*/ 0 w 127"/>
                  <a:gd name="T61" fmla="*/ 1 h 359"/>
                  <a:gd name="T62" fmla="*/ 0 w 127"/>
                  <a:gd name="T63" fmla="*/ 0 h 359"/>
                  <a:gd name="T64" fmla="*/ 0 w 127"/>
                  <a:gd name="T65" fmla="*/ 0 h 359"/>
                  <a:gd name="T66" fmla="*/ 0 w 127"/>
                  <a:gd name="T67" fmla="*/ 1 h 359"/>
                  <a:gd name="T68" fmla="*/ 0 w 127"/>
                  <a:gd name="T69" fmla="*/ 1 h 359"/>
                  <a:gd name="T70" fmla="*/ 0 w 127"/>
                  <a:gd name="T71" fmla="*/ 1 h 359"/>
                  <a:gd name="T72" fmla="*/ 0 w 127"/>
                  <a:gd name="T73" fmla="*/ 1 h 359"/>
                  <a:gd name="T74" fmla="*/ 0 w 127"/>
                  <a:gd name="T75" fmla="*/ 1 h 359"/>
                  <a:gd name="T76" fmla="*/ 0 w 127"/>
                  <a:gd name="T77" fmla="*/ 1 h 359"/>
                  <a:gd name="T78" fmla="*/ 0 w 127"/>
                  <a:gd name="T79" fmla="*/ 1 h 359"/>
                  <a:gd name="T80" fmla="*/ 0 w 127"/>
                  <a:gd name="T81" fmla="*/ 1 h 359"/>
                  <a:gd name="T82" fmla="*/ 0 w 127"/>
                  <a:gd name="T83" fmla="*/ 1 h 359"/>
                  <a:gd name="T84" fmla="*/ 0 w 127"/>
                  <a:gd name="T85" fmla="*/ 1 h 359"/>
                  <a:gd name="T86" fmla="*/ 0 w 127"/>
                  <a:gd name="T87" fmla="*/ 1 h 359"/>
                  <a:gd name="T88" fmla="*/ 0 w 127"/>
                  <a:gd name="T89" fmla="*/ 1 h 359"/>
                  <a:gd name="T90" fmla="*/ 0 w 127"/>
                  <a:gd name="T91" fmla="*/ 1 h 359"/>
                  <a:gd name="T92" fmla="*/ 0 w 127"/>
                  <a:gd name="T93" fmla="*/ 1 h 359"/>
                  <a:gd name="T94" fmla="*/ 0 w 127"/>
                  <a:gd name="T95" fmla="*/ 1 h 359"/>
                  <a:gd name="T96" fmla="*/ 0 w 127"/>
                  <a:gd name="T97" fmla="*/ 1 h 359"/>
                  <a:gd name="T98" fmla="*/ 0 w 127"/>
                  <a:gd name="T99" fmla="*/ 1 h 359"/>
                  <a:gd name="T100" fmla="*/ 0 w 127"/>
                  <a:gd name="T101" fmla="*/ 1 h 35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27" h="359">
                    <a:moveTo>
                      <a:pt x="5" y="35"/>
                    </a:moveTo>
                    <a:lnTo>
                      <a:pt x="3" y="31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7"/>
                    </a:lnTo>
                    <a:lnTo>
                      <a:pt x="3" y="13"/>
                    </a:lnTo>
                    <a:lnTo>
                      <a:pt x="7" y="10"/>
                    </a:lnTo>
                    <a:lnTo>
                      <a:pt x="13" y="6"/>
                    </a:lnTo>
                    <a:lnTo>
                      <a:pt x="20" y="2"/>
                    </a:lnTo>
                    <a:lnTo>
                      <a:pt x="25" y="0"/>
                    </a:lnTo>
                    <a:lnTo>
                      <a:pt x="29" y="0"/>
                    </a:lnTo>
                    <a:lnTo>
                      <a:pt x="33" y="1"/>
                    </a:lnTo>
                    <a:lnTo>
                      <a:pt x="36" y="4"/>
                    </a:lnTo>
                    <a:lnTo>
                      <a:pt x="38" y="7"/>
                    </a:lnTo>
                    <a:lnTo>
                      <a:pt x="41" y="11"/>
                    </a:lnTo>
                    <a:lnTo>
                      <a:pt x="43" y="14"/>
                    </a:lnTo>
                    <a:lnTo>
                      <a:pt x="5" y="35"/>
                    </a:lnTo>
                    <a:close/>
                    <a:moveTo>
                      <a:pt x="43" y="14"/>
                    </a:moveTo>
                    <a:lnTo>
                      <a:pt x="124" y="159"/>
                    </a:lnTo>
                    <a:lnTo>
                      <a:pt x="86" y="181"/>
                    </a:lnTo>
                    <a:lnTo>
                      <a:pt x="5" y="35"/>
                    </a:lnTo>
                    <a:lnTo>
                      <a:pt x="43" y="14"/>
                    </a:lnTo>
                    <a:close/>
                    <a:moveTo>
                      <a:pt x="124" y="159"/>
                    </a:moveTo>
                    <a:lnTo>
                      <a:pt x="127" y="164"/>
                    </a:lnTo>
                    <a:lnTo>
                      <a:pt x="127" y="170"/>
                    </a:lnTo>
                    <a:lnTo>
                      <a:pt x="105" y="170"/>
                    </a:lnTo>
                    <a:lnTo>
                      <a:pt x="124" y="159"/>
                    </a:lnTo>
                    <a:close/>
                    <a:moveTo>
                      <a:pt x="127" y="170"/>
                    </a:moveTo>
                    <a:lnTo>
                      <a:pt x="127" y="337"/>
                    </a:lnTo>
                    <a:lnTo>
                      <a:pt x="84" y="337"/>
                    </a:lnTo>
                    <a:lnTo>
                      <a:pt x="84" y="170"/>
                    </a:lnTo>
                    <a:lnTo>
                      <a:pt x="127" y="170"/>
                    </a:lnTo>
                    <a:close/>
                    <a:moveTo>
                      <a:pt x="127" y="337"/>
                    </a:moveTo>
                    <a:lnTo>
                      <a:pt x="127" y="341"/>
                    </a:lnTo>
                    <a:lnTo>
                      <a:pt x="127" y="345"/>
                    </a:lnTo>
                    <a:lnTo>
                      <a:pt x="126" y="348"/>
                    </a:lnTo>
                    <a:lnTo>
                      <a:pt x="124" y="351"/>
                    </a:lnTo>
                    <a:lnTo>
                      <a:pt x="121" y="354"/>
                    </a:lnTo>
                    <a:lnTo>
                      <a:pt x="117" y="357"/>
                    </a:lnTo>
                    <a:lnTo>
                      <a:pt x="112" y="359"/>
                    </a:lnTo>
                    <a:lnTo>
                      <a:pt x="105" y="359"/>
                    </a:lnTo>
                    <a:lnTo>
                      <a:pt x="98" y="359"/>
                    </a:lnTo>
                    <a:lnTo>
                      <a:pt x="93" y="357"/>
                    </a:lnTo>
                    <a:lnTo>
                      <a:pt x="89" y="354"/>
                    </a:lnTo>
                    <a:lnTo>
                      <a:pt x="86" y="351"/>
                    </a:lnTo>
                    <a:lnTo>
                      <a:pt x="85" y="348"/>
                    </a:lnTo>
                    <a:lnTo>
                      <a:pt x="84" y="345"/>
                    </a:lnTo>
                    <a:lnTo>
                      <a:pt x="84" y="341"/>
                    </a:lnTo>
                    <a:lnTo>
                      <a:pt x="84" y="337"/>
                    </a:lnTo>
                    <a:lnTo>
                      <a:pt x="127" y="337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61" name="Freeform 557">
                <a:extLst>
                  <a:ext uri="{FF2B5EF4-FFF2-40B4-BE49-F238E27FC236}">
                    <a16:creationId xmlns:a16="http://schemas.microsoft.com/office/drawing/2014/main" id="{79EFC1CE-707B-44F0-9D78-FCEA272BFA5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12" y="1494"/>
                <a:ext cx="10" cy="36"/>
              </a:xfrm>
              <a:custGeom>
                <a:avLst/>
                <a:gdLst>
                  <a:gd name="T0" fmla="*/ 0 w 205"/>
                  <a:gd name="T1" fmla="*/ 0 h 687"/>
                  <a:gd name="T2" fmla="*/ 0 w 205"/>
                  <a:gd name="T3" fmla="*/ 0 h 687"/>
                  <a:gd name="T4" fmla="*/ 0 w 205"/>
                  <a:gd name="T5" fmla="*/ 0 h 687"/>
                  <a:gd name="T6" fmla="*/ 0 w 205"/>
                  <a:gd name="T7" fmla="*/ 0 h 687"/>
                  <a:gd name="T8" fmla="*/ 0 w 205"/>
                  <a:gd name="T9" fmla="*/ 0 h 687"/>
                  <a:gd name="T10" fmla="*/ 0 w 205"/>
                  <a:gd name="T11" fmla="*/ 0 h 687"/>
                  <a:gd name="T12" fmla="*/ 0 w 205"/>
                  <a:gd name="T13" fmla="*/ 0 h 687"/>
                  <a:gd name="T14" fmla="*/ 0 w 205"/>
                  <a:gd name="T15" fmla="*/ 0 h 687"/>
                  <a:gd name="T16" fmla="*/ 0 w 205"/>
                  <a:gd name="T17" fmla="*/ 0 h 687"/>
                  <a:gd name="T18" fmla="*/ 0 w 205"/>
                  <a:gd name="T19" fmla="*/ 0 h 687"/>
                  <a:gd name="T20" fmla="*/ 0 w 205"/>
                  <a:gd name="T21" fmla="*/ 0 h 687"/>
                  <a:gd name="T22" fmla="*/ 0 w 205"/>
                  <a:gd name="T23" fmla="*/ 0 h 687"/>
                  <a:gd name="T24" fmla="*/ 0 w 205"/>
                  <a:gd name="T25" fmla="*/ 0 h 687"/>
                  <a:gd name="T26" fmla="*/ 0 w 205"/>
                  <a:gd name="T27" fmla="*/ 0 h 687"/>
                  <a:gd name="T28" fmla="*/ 0 w 205"/>
                  <a:gd name="T29" fmla="*/ 0 h 687"/>
                  <a:gd name="T30" fmla="*/ 0 w 205"/>
                  <a:gd name="T31" fmla="*/ 0 h 687"/>
                  <a:gd name="T32" fmla="*/ 0 w 205"/>
                  <a:gd name="T33" fmla="*/ 0 h 687"/>
                  <a:gd name="T34" fmla="*/ 0 w 205"/>
                  <a:gd name="T35" fmla="*/ 0 h 687"/>
                  <a:gd name="T36" fmla="*/ 0 w 205"/>
                  <a:gd name="T37" fmla="*/ 0 h 687"/>
                  <a:gd name="T38" fmla="*/ 0 w 205"/>
                  <a:gd name="T39" fmla="*/ 1 h 687"/>
                  <a:gd name="T40" fmla="*/ 0 w 205"/>
                  <a:gd name="T41" fmla="*/ 1 h 687"/>
                  <a:gd name="T42" fmla="*/ 0 w 205"/>
                  <a:gd name="T43" fmla="*/ 0 h 687"/>
                  <a:gd name="T44" fmla="*/ 0 w 205"/>
                  <a:gd name="T45" fmla="*/ 0 h 687"/>
                  <a:gd name="T46" fmla="*/ 0 w 205"/>
                  <a:gd name="T47" fmla="*/ 1 h 687"/>
                  <a:gd name="T48" fmla="*/ 0 w 205"/>
                  <a:gd name="T49" fmla="*/ 1 h 687"/>
                  <a:gd name="T50" fmla="*/ 0 w 205"/>
                  <a:gd name="T51" fmla="*/ 1 h 687"/>
                  <a:gd name="T52" fmla="*/ 0 w 205"/>
                  <a:gd name="T53" fmla="*/ 1 h 687"/>
                  <a:gd name="T54" fmla="*/ 0 w 205"/>
                  <a:gd name="T55" fmla="*/ 1 h 687"/>
                  <a:gd name="T56" fmla="*/ 0 w 205"/>
                  <a:gd name="T57" fmla="*/ 1 h 687"/>
                  <a:gd name="T58" fmla="*/ 0 w 205"/>
                  <a:gd name="T59" fmla="*/ 2 h 687"/>
                  <a:gd name="T60" fmla="*/ 0 w 205"/>
                  <a:gd name="T61" fmla="*/ 2 h 687"/>
                  <a:gd name="T62" fmla="*/ 0 w 205"/>
                  <a:gd name="T63" fmla="*/ 1 h 687"/>
                  <a:gd name="T64" fmla="*/ 0 w 205"/>
                  <a:gd name="T65" fmla="*/ 1 h 687"/>
                  <a:gd name="T66" fmla="*/ 0 w 205"/>
                  <a:gd name="T67" fmla="*/ 2 h 687"/>
                  <a:gd name="T68" fmla="*/ 0 w 205"/>
                  <a:gd name="T69" fmla="*/ 2 h 687"/>
                  <a:gd name="T70" fmla="*/ 0 w 205"/>
                  <a:gd name="T71" fmla="*/ 2 h 687"/>
                  <a:gd name="T72" fmla="*/ 0 w 205"/>
                  <a:gd name="T73" fmla="*/ 2 h 687"/>
                  <a:gd name="T74" fmla="*/ 0 w 205"/>
                  <a:gd name="T75" fmla="*/ 2 h 687"/>
                  <a:gd name="T76" fmla="*/ 0 w 205"/>
                  <a:gd name="T77" fmla="*/ 2 h 687"/>
                  <a:gd name="T78" fmla="*/ 0 w 205"/>
                  <a:gd name="T79" fmla="*/ 2 h 687"/>
                  <a:gd name="T80" fmla="*/ 0 w 205"/>
                  <a:gd name="T81" fmla="*/ 2 h 687"/>
                  <a:gd name="T82" fmla="*/ 0 w 205"/>
                  <a:gd name="T83" fmla="*/ 2 h 687"/>
                  <a:gd name="T84" fmla="*/ 0 w 205"/>
                  <a:gd name="T85" fmla="*/ 2 h 687"/>
                  <a:gd name="T86" fmla="*/ 0 w 205"/>
                  <a:gd name="T87" fmla="*/ 2 h 687"/>
                  <a:gd name="T88" fmla="*/ 0 w 205"/>
                  <a:gd name="T89" fmla="*/ 2 h 687"/>
                  <a:gd name="T90" fmla="*/ 0 w 205"/>
                  <a:gd name="T91" fmla="*/ 2 h 687"/>
                  <a:gd name="T92" fmla="*/ 0 w 205"/>
                  <a:gd name="T93" fmla="*/ 2 h 687"/>
                  <a:gd name="T94" fmla="*/ 0 w 205"/>
                  <a:gd name="T95" fmla="*/ 2 h 687"/>
                  <a:gd name="T96" fmla="*/ 0 w 205"/>
                  <a:gd name="T97" fmla="*/ 2 h 687"/>
                  <a:gd name="T98" fmla="*/ 0 w 205"/>
                  <a:gd name="T99" fmla="*/ 2 h 687"/>
                  <a:gd name="T100" fmla="*/ 0 w 205"/>
                  <a:gd name="T101" fmla="*/ 2 h 68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05" h="687">
                    <a:moveTo>
                      <a:pt x="16" y="21"/>
                    </a:moveTo>
                    <a:lnTo>
                      <a:pt x="17" y="17"/>
                    </a:lnTo>
                    <a:lnTo>
                      <a:pt x="17" y="13"/>
                    </a:lnTo>
                    <a:lnTo>
                      <a:pt x="18" y="10"/>
                    </a:lnTo>
                    <a:lnTo>
                      <a:pt x="20" y="7"/>
                    </a:lnTo>
                    <a:lnTo>
                      <a:pt x="22" y="4"/>
                    </a:lnTo>
                    <a:lnTo>
                      <a:pt x="26" y="2"/>
                    </a:lnTo>
                    <a:lnTo>
                      <a:pt x="32" y="0"/>
                    </a:lnTo>
                    <a:lnTo>
                      <a:pt x="40" y="0"/>
                    </a:lnTo>
                    <a:lnTo>
                      <a:pt x="47" y="2"/>
                    </a:lnTo>
                    <a:lnTo>
                      <a:pt x="52" y="4"/>
                    </a:lnTo>
                    <a:lnTo>
                      <a:pt x="56" y="6"/>
                    </a:lnTo>
                    <a:lnTo>
                      <a:pt x="58" y="9"/>
                    </a:lnTo>
                    <a:lnTo>
                      <a:pt x="60" y="12"/>
                    </a:lnTo>
                    <a:lnTo>
                      <a:pt x="60" y="16"/>
                    </a:lnTo>
                    <a:lnTo>
                      <a:pt x="60" y="20"/>
                    </a:lnTo>
                    <a:lnTo>
                      <a:pt x="60" y="24"/>
                    </a:lnTo>
                    <a:lnTo>
                      <a:pt x="16" y="21"/>
                    </a:lnTo>
                    <a:close/>
                    <a:moveTo>
                      <a:pt x="60" y="24"/>
                    </a:moveTo>
                    <a:lnTo>
                      <a:pt x="44" y="313"/>
                    </a:lnTo>
                    <a:lnTo>
                      <a:pt x="0" y="310"/>
                    </a:lnTo>
                    <a:lnTo>
                      <a:pt x="16" y="21"/>
                    </a:lnTo>
                    <a:lnTo>
                      <a:pt x="60" y="24"/>
                    </a:lnTo>
                    <a:close/>
                    <a:moveTo>
                      <a:pt x="2" y="320"/>
                    </a:moveTo>
                    <a:lnTo>
                      <a:pt x="0" y="315"/>
                    </a:lnTo>
                    <a:lnTo>
                      <a:pt x="0" y="310"/>
                    </a:lnTo>
                    <a:lnTo>
                      <a:pt x="21" y="311"/>
                    </a:lnTo>
                    <a:lnTo>
                      <a:pt x="2" y="320"/>
                    </a:lnTo>
                    <a:close/>
                    <a:moveTo>
                      <a:pt x="42" y="302"/>
                    </a:moveTo>
                    <a:lnTo>
                      <a:pt x="201" y="655"/>
                    </a:lnTo>
                    <a:lnTo>
                      <a:pt x="161" y="673"/>
                    </a:lnTo>
                    <a:lnTo>
                      <a:pt x="2" y="320"/>
                    </a:lnTo>
                    <a:lnTo>
                      <a:pt x="42" y="302"/>
                    </a:lnTo>
                    <a:close/>
                    <a:moveTo>
                      <a:pt x="201" y="655"/>
                    </a:moveTo>
                    <a:lnTo>
                      <a:pt x="203" y="658"/>
                    </a:lnTo>
                    <a:lnTo>
                      <a:pt x="204" y="663"/>
                    </a:lnTo>
                    <a:lnTo>
                      <a:pt x="205" y="667"/>
                    </a:lnTo>
                    <a:lnTo>
                      <a:pt x="205" y="670"/>
                    </a:lnTo>
                    <a:lnTo>
                      <a:pt x="203" y="674"/>
                    </a:lnTo>
                    <a:lnTo>
                      <a:pt x="201" y="677"/>
                    </a:lnTo>
                    <a:lnTo>
                      <a:pt x="197" y="681"/>
                    </a:lnTo>
                    <a:lnTo>
                      <a:pt x="190" y="684"/>
                    </a:lnTo>
                    <a:lnTo>
                      <a:pt x="184" y="686"/>
                    </a:lnTo>
                    <a:lnTo>
                      <a:pt x="178" y="687"/>
                    </a:lnTo>
                    <a:lnTo>
                      <a:pt x="174" y="687"/>
                    </a:lnTo>
                    <a:lnTo>
                      <a:pt x="171" y="686"/>
                    </a:lnTo>
                    <a:lnTo>
                      <a:pt x="167" y="683"/>
                    </a:lnTo>
                    <a:lnTo>
                      <a:pt x="165" y="680"/>
                    </a:lnTo>
                    <a:lnTo>
                      <a:pt x="163" y="677"/>
                    </a:lnTo>
                    <a:lnTo>
                      <a:pt x="161" y="673"/>
                    </a:lnTo>
                    <a:lnTo>
                      <a:pt x="201" y="655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62" name="Freeform 558">
                <a:extLst>
                  <a:ext uri="{FF2B5EF4-FFF2-40B4-BE49-F238E27FC236}">
                    <a16:creationId xmlns:a16="http://schemas.microsoft.com/office/drawing/2014/main" id="{7CA673BF-CC6E-468C-85AB-699A64795E0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4" y="1476"/>
                <a:ext cx="10" cy="28"/>
              </a:xfrm>
              <a:custGeom>
                <a:avLst/>
                <a:gdLst>
                  <a:gd name="T0" fmla="*/ 0 w 200"/>
                  <a:gd name="T1" fmla="*/ 0 h 537"/>
                  <a:gd name="T2" fmla="*/ 0 w 200"/>
                  <a:gd name="T3" fmla="*/ 0 h 537"/>
                  <a:gd name="T4" fmla="*/ 0 w 200"/>
                  <a:gd name="T5" fmla="*/ 0 h 537"/>
                  <a:gd name="T6" fmla="*/ 0 w 200"/>
                  <a:gd name="T7" fmla="*/ 0 h 537"/>
                  <a:gd name="T8" fmla="*/ 0 w 200"/>
                  <a:gd name="T9" fmla="*/ 0 h 537"/>
                  <a:gd name="T10" fmla="*/ 0 w 200"/>
                  <a:gd name="T11" fmla="*/ 0 h 537"/>
                  <a:gd name="T12" fmla="*/ 0 w 200"/>
                  <a:gd name="T13" fmla="*/ 0 h 537"/>
                  <a:gd name="T14" fmla="*/ 0 w 200"/>
                  <a:gd name="T15" fmla="*/ 0 h 537"/>
                  <a:gd name="T16" fmla="*/ 0 w 200"/>
                  <a:gd name="T17" fmla="*/ 0 h 537"/>
                  <a:gd name="T18" fmla="*/ 0 w 200"/>
                  <a:gd name="T19" fmla="*/ 0 h 537"/>
                  <a:gd name="T20" fmla="*/ 0 w 200"/>
                  <a:gd name="T21" fmla="*/ 0 h 537"/>
                  <a:gd name="T22" fmla="*/ 0 w 200"/>
                  <a:gd name="T23" fmla="*/ 0 h 537"/>
                  <a:gd name="T24" fmla="*/ 0 w 200"/>
                  <a:gd name="T25" fmla="*/ 0 h 537"/>
                  <a:gd name="T26" fmla="*/ 0 w 200"/>
                  <a:gd name="T27" fmla="*/ 0 h 537"/>
                  <a:gd name="T28" fmla="*/ 0 w 200"/>
                  <a:gd name="T29" fmla="*/ 0 h 537"/>
                  <a:gd name="T30" fmla="*/ 0 w 200"/>
                  <a:gd name="T31" fmla="*/ 0 h 537"/>
                  <a:gd name="T32" fmla="*/ 0 w 200"/>
                  <a:gd name="T33" fmla="*/ 0 h 537"/>
                  <a:gd name="T34" fmla="*/ 0 w 200"/>
                  <a:gd name="T35" fmla="*/ 0 h 537"/>
                  <a:gd name="T36" fmla="*/ 0 w 200"/>
                  <a:gd name="T37" fmla="*/ 0 h 537"/>
                  <a:gd name="T38" fmla="*/ 0 w 200"/>
                  <a:gd name="T39" fmla="*/ 1 h 537"/>
                  <a:gd name="T40" fmla="*/ 0 w 200"/>
                  <a:gd name="T41" fmla="*/ 1 h 537"/>
                  <a:gd name="T42" fmla="*/ 0 w 200"/>
                  <a:gd name="T43" fmla="*/ 0 h 537"/>
                  <a:gd name="T44" fmla="*/ 0 w 200"/>
                  <a:gd name="T45" fmla="*/ 0 h 537"/>
                  <a:gd name="T46" fmla="*/ 0 w 200"/>
                  <a:gd name="T47" fmla="*/ 1 h 537"/>
                  <a:gd name="T48" fmla="*/ 0 w 200"/>
                  <a:gd name="T49" fmla="*/ 1 h 537"/>
                  <a:gd name="T50" fmla="*/ 0 w 200"/>
                  <a:gd name="T51" fmla="*/ 1 h 537"/>
                  <a:gd name="T52" fmla="*/ 0 w 200"/>
                  <a:gd name="T53" fmla="*/ 1 h 537"/>
                  <a:gd name="T54" fmla="*/ 0 w 200"/>
                  <a:gd name="T55" fmla="*/ 1 h 537"/>
                  <a:gd name="T56" fmla="*/ 0 w 200"/>
                  <a:gd name="T57" fmla="*/ 1 h 537"/>
                  <a:gd name="T58" fmla="*/ 1 w 200"/>
                  <a:gd name="T59" fmla="*/ 1 h 537"/>
                  <a:gd name="T60" fmla="*/ 0 w 200"/>
                  <a:gd name="T61" fmla="*/ 1 h 537"/>
                  <a:gd name="T62" fmla="*/ 0 w 200"/>
                  <a:gd name="T63" fmla="*/ 1 h 537"/>
                  <a:gd name="T64" fmla="*/ 0 w 200"/>
                  <a:gd name="T65" fmla="*/ 1 h 537"/>
                  <a:gd name="T66" fmla="*/ 1 w 200"/>
                  <a:gd name="T67" fmla="*/ 1 h 537"/>
                  <a:gd name="T68" fmla="*/ 1 w 200"/>
                  <a:gd name="T69" fmla="*/ 1 h 537"/>
                  <a:gd name="T70" fmla="*/ 1 w 200"/>
                  <a:gd name="T71" fmla="*/ 1 h 537"/>
                  <a:gd name="T72" fmla="*/ 1 w 200"/>
                  <a:gd name="T73" fmla="*/ 1 h 537"/>
                  <a:gd name="T74" fmla="*/ 1 w 200"/>
                  <a:gd name="T75" fmla="*/ 1 h 537"/>
                  <a:gd name="T76" fmla="*/ 1 w 200"/>
                  <a:gd name="T77" fmla="*/ 1 h 537"/>
                  <a:gd name="T78" fmla="*/ 1 w 200"/>
                  <a:gd name="T79" fmla="*/ 1 h 537"/>
                  <a:gd name="T80" fmla="*/ 1 w 200"/>
                  <a:gd name="T81" fmla="*/ 1 h 537"/>
                  <a:gd name="T82" fmla="*/ 0 w 200"/>
                  <a:gd name="T83" fmla="*/ 1 h 537"/>
                  <a:gd name="T84" fmla="*/ 0 w 200"/>
                  <a:gd name="T85" fmla="*/ 1 h 537"/>
                  <a:gd name="T86" fmla="*/ 0 w 200"/>
                  <a:gd name="T87" fmla="*/ 1 h 537"/>
                  <a:gd name="T88" fmla="*/ 0 w 200"/>
                  <a:gd name="T89" fmla="*/ 1 h 537"/>
                  <a:gd name="T90" fmla="*/ 0 w 200"/>
                  <a:gd name="T91" fmla="*/ 1 h 537"/>
                  <a:gd name="T92" fmla="*/ 0 w 200"/>
                  <a:gd name="T93" fmla="*/ 1 h 537"/>
                  <a:gd name="T94" fmla="*/ 0 w 200"/>
                  <a:gd name="T95" fmla="*/ 1 h 537"/>
                  <a:gd name="T96" fmla="*/ 0 w 200"/>
                  <a:gd name="T97" fmla="*/ 1 h 537"/>
                  <a:gd name="T98" fmla="*/ 0 w 200"/>
                  <a:gd name="T99" fmla="*/ 1 h 537"/>
                  <a:gd name="T100" fmla="*/ 1 w 200"/>
                  <a:gd name="T101" fmla="*/ 1 h 53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00" h="537">
                    <a:moveTo>
                      <a:pt x="5" y="21"/>
                    </a:moveTo>
                    <a:lnTo>
                      <a:pt x="5" y="17"/>
                    </a:lnTo>
                    <a:lnTo>
                      <a:pt x="6" y="13"/>
                    </a:lnTo>
                    <a:lnTo>
                      <a:pt x="6" y="10"/>
                    </a:lnTo>
                    <a:lnTo>
                      <a:pt x="8" y="6"/>
                    </a:lnTo>
                    <a:lnTo>
                      <a:pt x="11" y="4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1"/>
                    </a:lnTo>
                    <a:lnTo>
                      <a:pt x="40" y="2"/>
                    </a:lnTo>
                    <a:lnTo>
                      <a:pt x="44" y="4"/>
                    </a:lnTo>
                    <a:lnTo>
                      <a:pt x="47" y="7"/>
                    </a:lnTo>
                    <a:lnTo>
                      <a:pt x="48" y="10"/>
                    </a:lnTo>
                    <a:lnTo>
                      <a:pt x="49" y="14"/>
                    </a:lnTo>
                    <a:lnTo>
                      <a:pt x="49" y="18"/>
                    </a:lnTo>
                    <a:lnTo>
                      <a:pt x="49" y="22"/>
                    </a:lnTo>
                    <a:lnTo>
                      <a:pt x="5" y="21"/>
                    </a:lnTo>
                    <a:close/>
                    <a:moveTo>
                      <a:pt x="49" y="22"/>
                    </a:moveTo>
                    <a:lnTo>
                      <a:pt x="44" y="248"/>
                    </a:lnTo>
                    <a:lnTo>
                      <a:pt x="0" y="247"/>
                    </a:lnTo>
                    <a:lnTo>
                      <a:pt x="5" y="21"/>
                    </a:lnTo>
                    <a:lnTo>
                      <a:pt x="49" y="22"/>
                    </a:lnTo>
                    <a:close/>
                    <a:moveTo>
                      <a:pt x="3" y="260"/>
                    </a:moveTo>
                    <a:lnTo>
                      <a:pt x="0" y="254"/>
                    </a:lnTo>
                    <a:lnTo>
                      <a:pt x="0" y="247"/>
                    </a:lnTo>
                    <a:lnTo>
                      <a:pt x="23" y="248"/>
                    </a:lnTo>
                    <a:lnTo>
                      <a:pt x="3" y="260"/>
                    </a:lnTo>
                    <a:close/>
                    <a:moveTo>
                      <a:pt x="41" y="237"/>
                    </a:moveTo>
                    <a:lnTo>
                      <a:pt x="195" y="502"/>
                    </a:lnTo>
                    <a:lnTo>
                      <a:pt x="156" y="524"/>
                    </a:lnTo>
                    <a:lnTo>
                      <a:pt x="3" y="260"/>
                    </a:lnTo>
                    <a:lnTo>
                      <a:pt x="41" y="237"/>
                    </a:lnTo>
                    <a:close/>
                    <a:moveTo>
                      <a:pt x="195" y="502"/>
                    </a:moveTo>
                    <a:lnTo>
                      <a:pt x="197" y="505"/>
                    </a:lnTo>
                    <a:lnTo>
                      <a:pt x="198" y="509"/>
                    </a:lnTo>
                    <a:lnTo>
                      <a:pt x="199" y="512"/>
                    </a:lnTo>
                    <a:lnTo>
                      <a:pt x="200" y="517"/>
                    </a:lnTo>
                    <a:lnTo>
                      <a:pt x="199" y="521"/>
                    </a:lnTo>
                    <a:lnTo>
                      <a:pt x="197" y="524"/>
                    </a:lnTo>
                    <a:lnTo>
                      <a:pt x="193" y="528"/>
                    </a:lnTo>
                    <a:lnTo>
                      <a:pt x="186" y="532"/>
                    </a:lnTo>
                    <a:lnTo>
                      <a:pt x="179" y="535"/>
                    </a:lnTo>
                    <a:lnTo>
                      <a:pt x="174" y="537"/>
                    </a:lnTo>
                    <a:lnTo>
                      <a:pt x="170" y="537"/>
                    </a:lnTo>
                    <a:lnTo>
                      <a:pt x="166" y="536"/>
                    </a:lnTo>
                    <a:lnTo>
                      <a:pt x="163" y="534"/>
                    </a:lnTo>
                    <a:lnTo>
                      <a:pt x="161" y="531"/>
                    </a:lnTo>
                    <a:lnTo>
                      <a:pt x="158" y="528"/>
                    </a:lnTo>
                    <a:lnTo>
                      <a:pt x="156" y="524"/>
                    </a:lnTo>
                    <a:lnTo>
                      <a:pt x="195" y="502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63" name="Freeform 559">
                <a:extLst>
                  <a:ext uri="{FF2B5EF4-FFF2-40B4-BE49-F238E27FC236}">
                    <a16:creationId xmlns:a16="http://schemas.microsoft.com/office/drawing/2014/main" id="{DF76AA97-E5F4-4800-B729-95BF1798D0E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12" y="1433"/>
                <a:ext cx="11" cy="26"/>
              </a:xfrm>
              <a:custGeom>
                <a:avLst/>
                <a:gdLst>
                  <a:gd name="T0" fmla="*/ 1 w 218"/>
                  <a:gd name="T1" fmla="*/ 1 h 487"/>
                  <a:gd name="T2" fmla="*/ 1 w 218"/>
                  <a:gd name="T3" fmla="*/ 1 h 487"/>
                  <a:gd name="T4" fmla="*/ 1 w 218"/>
                  <a:gd name="T5" fmla="*/ 1 h 487"/>
                  <a:gd name="T6" fmla="*/ 1 w 218"/>
                  <a:gd name="T7" fmla="*/ 1 h 487"/>
                  <a:gd name="T8" fmla="*/ 0 w 218"/>
                  <a:gd name="T9" fmla="*/ 1 h 487"/>
                  <a:gd name="T10" fmla="*/ 0 w 218"/>
                  <a:gd name="T11" fmla="*/ 1 h 487"/>
                  <a:gd name="T12" fmla="*/ 0 w 218"/>
                  <a:gd name="T13" fmla="*/ 1 h 487"/>
                  <a:gd name="T14" fmla="*/ 0 w 218"/>
                  <a:gd name="T15" fmla="*/ 1 h 487"/>
                  <a:gd name="T16" fmla="*/ 1 w 218"/>
                  <a:gd name="T17" fmla="*/ 1 h 487"/>
                  <a:gd name="T18" fmla="*/ 0 w 218"/>
                  <a:gd name="T19" fmla="*/ 1 h 487"/>
                  <a:gd name="T20" fmla="*/ 0 w 218"/>
                  <a:gd name="T21" fmla="*/ 1 h 487"/>
                  <a:gd name="T22" fmla="*/ 0 w 218"/>
                  <a:gd name="T23" fmla="*/ 1 h 487"/>
                  <a:gd name="T24" fmla="*/ 0 w 218"/>
                  <a:gd name="T25" fmla="*/ 1 h 487"/>
                  <a:gd name="T26" fmla="*/ 0 w 218"/>
                  <a:gd name="T27" fmla="*/ 1 h 487"/>
                  <a:gd name="T28" fmla="*/ 0 w 218"/>
                  <a:gd name="T29" fmla="*/ 1 h 487"/>
                  <a:gd name="T30" fmla="*/ 1 w 218"/>
                  <a:gd name="T31" fmla="*/ 1 h 487"/>
                  <a:gd name="T32" fmla="*/ 1 w 218"/>
                  <a:gd name="T33" fmla="*/ 1 h 487"/>
                  <a:gd name="T34" fmla="*/ 1 w 218"/>
                  <a:gd name="T35" fmla="*/ 1 h 487"/>
                  <a:gd name="T36" fmla="*/ 1 w 218"/>
                  <a:gd name="T37" fmla="*/ 1 h 487"/>
                  <a:gd name="T38" fmla="*/ 1 w 218"/>
                  <a:gd name="T39" fmla="*/ 1 h 487"/>
                  <a:gd name="T40" fmla="*/ 1 w 218"/>
                  <a:gd name="T41" fmla="*/ 1 h 487"/>
                  <a:gd name="T42" fmla="*/ 1 w 218"/>
                  <a:gd name="T43" fmla="*/ 1 h 487"/>
                  <a:gd name="T44" fmla="*/ 1 w 218"/>
                  <a:gd name="T45" fmla="*/ 1 h 487"/>
                  <a:gd name="T46" fmla="*/ 1 w 218"/>
                  <a:gd name="T47" fmla="*/ 1 h 487"/>
                  <a:gd name="T48" fmla="*/ 1 w 218"/>
                  <a:gd name="T49" fmla="*/ 1 h 487"/>
                  <a:gd name="T50" fmla="*/ 0 w 218"/>
                  <a:gd name="T51" fmla="*/ 1 h 487"/>
                  <a:gd name="T52" fmla="*/ 0 w 218"/>
                  <a:gd name="T53" fmla="*/ 0 h 487"/>
                  <a:gd name="T54" fmla="*/ 0 w 218"/>
                  <a:gd name="T55" fmla="*/ 0 h 487"/>
                  <a:gd name="T56" fmla="*/ 0 w 218"/>
                  <a:gd name="T57" fmla="*/ 0 h 487"/>
                  <a:gd name="T58" fmla="*/ 0 w 218"/>
                  <a:gd name="T59" fmla="*/ 0 h 487"/>
                  <a:gd name="T60" fmla="*/ 0 w 218"/>
                  <a:gd name="T61" fmla="*/ 0 h 487"/>
                  <a:gd name="T62" fmla="*/ 0 w 218"/>
                  <a:gd name="T63" fmla="*/ 0 h 487"/>
                  <a:gd name="T64" fmla="*/ 0 w 218"/>
                  <a:gd name="T65" fmla="*/ 0 h 487"/>
                  <a:gd name="T66" fmla="*/ 1 w 218"/>
                  <a:gd name="T67" fmla="*/ 1 h 487"/>
                  <a:gd name="T68" fmla="*/ 0 w 218"/>
                  <a:gd name="T69" fmla="*/ 0 h 487"/>
                  <a:gd name="T70" fmla="*/ 0 w 218"/>
                  <a:gd name="T71" fmla="*/ 0 h 487"/>
                  <a:gd name="T72" fmla="*/ 0 w 218"/>
                  <a:gd name="T73" fmla="*/ 0 h 487"/>
                  <a:gd name="T74" fmla="*/ 0 w 218"/>
                  <a:gd name="T75" fmla="*/ 1 h 487"/>
                  <a:gd name="T76" fmla="*/ 0 w 218"/>
                  <a:gd name="T77" fmla="*/ 0 h 487"/>
                  <a:gd name="T78" fmla="*/ 0 w 218"/>
                  <a:gd name="T79" fmla="*/ 1 h 487"/>
                  <a:gd name="T80" fmla="*/ 0 w 218"/>
                  <a:gd name="T81" fmla="*/ 1 h 487"/>
                  <a:gd name="T82" fmla="*/ 0 w 218"/>
                  <a:gd name="T83" fmla="*/ 1 h 487"/>
                  <a:gd name="T84" fmla="*/ 0 w 218"/>
                  <a:gd name="T85" fmla="*/ 1 h 487"/>
                  <a:gd name="T86" fmla="*/ 0 w 218"/>
                  <a:gd name="T87" fmla="*/ 1 h 487"/>
                  <a:gd name="T88" fmla="*/ 0 w 218"/>
                  <a:gd name="T89" fmla="*/ 1 h 487"/>
                  <a:gd name="T90" fmla="*/ 0 w 218"/>
                  <a:gd name="T91" fmla="*/ 1 h 487"/>
                  <a:gd name="T92" fmla="*/ 0 w 218"/>
                  <a:gd name="T93" fmla="*/ 1 h 487"/>
                  <a:gd name="T94" fmla="*/ 0 w 218"/>
                  <a:gd name="T95" fmla="*/ 1 h 48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8" h="487">
                    <a:moveTo>
                      <a:pt x="210" y="468"/>
                    </a:moveTo>
                    <a:lnTo>
                      <a:pt x="210" y="472"/>
                    </a:lnTo>
                    <a:lnTo>
                      <a:pt x="209" y="476"/>
                    </a:lnTo>
                    <a:lnTo>
                      <a:pt x="208" y="479"/>
                    </a:lnTo>
                    <a:lnTo>
                      <a:pt x="205" y="482"/>
                    </a:lnTo>
                    <a:lnTo>
                      <a:pt x="202" y="484"/>
                    </a:lnTo>
                    <a:lnTo>
                      <a:pt x="198" y="486"/>
                    </a:lnTo>
                    <a:lnTo>
                      <a:pt x="192" y="487"/>
                    </a:lnTo>
                    <a:lnTo>
                      <a:pt x="185" y="486"/>
                    </a:lnTo>
                    <a:lnTo>
                      <a:pt x="178" y="484"/>
                    </a:lnTo>
                    <a:lnTo>
                      <a:pt x="173" y="482"/>
                    </a:lnTo>
                    <a:lnTo>
                      <a:pt x="170" y="480"/>
                    </a:lnTo>
                    <a:lnTo>
                      <a:pt x="167" y="477"/>
                    </a:lnTo>
                    <a:lnTo>
                      <a:pt x="166" y="473"/>
                    </a:lnTo>
                    <a:lnTo>
                      <a:pt x="166" y="470"/>
                    </a:lnTo>
                    <a:lnTo>
                      <a:pt x="166" y="466"/>
                    </a:lnTo>
                    <a:lnTo>
                      <a:pt x="167" y="462"/>
                    </a:lnTo>
                    <a:lnTo>
                      <a:pt x="210" y="468"/>
                    </a:lnTo>
                    <a:close/>
                    <a:moveTo>
                      <a:pt x="167" y="462"/>
                    </a:moveTo>
                    <a:lnTo>
                      <a:pt x="168" y="455"/>
                    </a:lnTo>
                    <a:lnTo>
                      <a:pt x="170" y="436"/>
                    </a:lnTo>
                    <a:lnTo>
                      <a:pt x="172" y="409"/>
                    </a:lnTo>
                    <a:lnTo>
                      <a:pt x="174" y="376"/>
                    </a:lnTo>
                    <a:lnTo>
                      <a:pt x="175" y="357"/>
                    </a:lnTo>
                    <a:lnTo>
                      <a:pt x="175" y="340"/>
                    </a:lnTo>
                    <a:lnTo>
                      <a:pt x="174" y="322"/>
                    </a:lnTo>
                    <a:lnTo>
                      <a:pt x="173" y="304"/>
                    </a:lnTo>
                    <a:lnTo>
                      <a:pt x="170" y="288"/>
                    </a:lnTo>
                    <a:lnTo>
                      <a:pt x="167" y="272"/>
                    </a:lnTo>
                    <a:lnTo>
                      <a:pt x="162" y="258"/>
                    </a:lnTo>
                    <a:lnTo>
                      <a:pt x="157" y="246"/>
                    </a:lnTo>
                    <a:lnTo>
                      <a:pt x="195" y="225"/>
                    </a:lnTo>
                    <a:lnTo>
                      <a:pt x="202" y="240"/>
                    </a:lnTo>
                    <a:lnTo>
                      <a:pt x="208" y="256"/>
                    </a:lnTo>
                    <a:lnTo>
                      <a:pt x="212" y="273"/>
                    </a:lnTo>
                    <a:lnTo>
                      <a:pt x="215" y="293"/>
                    </a:lnTo>
                    <a:lnTo>
                      <a:pt x="217" y="312"/>
                    </a:lnTo>
                    <a:lnTo>
                      <a:pt x="218" y="333"/>
                    </a:lnTo>
                    <a:lnTo>
                      <a:pt x="218" y="353"/>
                    </a:lnTo>
                    <a:lnTo>
                      <a:pt x="218" y="373"/>
                    </a:lnTo>
                    <a:lnTo>
                      <a:pt x="216" y="410"/>
                    </a:lnTo>
                    <a:lnTo>
                      <a:pt x="214" y="439"/>
                    </a:lnTo>
                    <a:lnTo>
                      <a:pt x="211" y="460"/>
                    </a:lnTo>
                    <a:lnTo>
                      <a:pt x="210" y="468"/>
                    </a:lnTo>
                    <a:lnTo>
                      <a:pt x="167" y="462"/>
                    </a:lnTo>
                    <a:close/>
                    <a:moveTo>
                      <a:pt x="195" y="225"/>
                    </a:moveTo>
                    <a:lnTo>
                      <a:pt x="193" y="220"/>
                    </a:lnTo>
                    <a:lnTo>
                      <a:pt x="195" y="225"/>
                    </a:lnTo>
                    <a:lnTo>
                      <a:pt x="177" y="236"/>
                    </a:lnTo>
                    <a:lnTo>
                      <a:pt x="195" y="225"/>
                    </a:lnTo>
                    <a:close/>
                    <a:moveTo>
                      <a:pt x="157" y="246"/>
                    </a:moveTo>
                    <a:lnTo>
                      <a:pt x="145" y="222"/>
                    </a:lnTo>
                    <a:lnTo>
                      <a:pt x="132" y="194"/>
                    </a:lnTo>
                    <a:lnTo>
                      <a:pt x="119" y="163"/>
                    </a:lnTo>
                    <a:lnTo>
                      <a:pt x="107" y="132"/>
                    </a:lnTo>
                    <a:lnTo>
                      <a:pt x="97" y="105"/>
                    </a:lnTo>
                    <a:lnTo>
                      <a:pt x="89" y="82"/>
                    </a:lnTo>
                    <a:lnTo>
                      <a:pt x="84" y="67"/>
                    </a:lnTo>
                    <a:lnTo>
                      <a:pt x="82" y="62"/>
                    </a:lnTo>
                    <a:lnTo>
                      <a:pt x="124" y="47"/>
                    </a:lnTo>
                    <a:lnTo>
                      <a:pt x="125" y="53"/>
                    </a:lnTo>
                    <a:lnTo>
                      <a:pt x="131" y="68"/>
                    </a:lnTo>
                    <a:lnTo>
                      <a:pt x="138" y="90"/>
                    </a:lnTo>
                    <a:lnTo>
                      <a:pt x="148" y="117"/>
                    </a:lnTo>
                    <a:lnTo>
                      <a:pt x="159" y="146"/>
                    </a:lnTo>
                    <a:lnTo>
                      <a:pt x="172" y="175"/>
                    </a:lnTo>
                    <a:lnTo>
                      <a:pt x="184" y="202"/>
                    </a:lnTo>
                    <a:lnTo>
                      <a:pt x="195" y="225"/>
                    </a:lnTo>
                    <a:lnTo>
                      <a:pt x="157" y="246"/>
                    </a:lnTo>
                    <a:close/>
                    <a:moveTo>
                      <a:pt x="84" y="44"/>
                    </a:moveTo>
                    <a:lnTo>
                      <a:pt x="107" y="0"/>
                    </a:lnTo>
                    <a:lnTo>
                      <a:pt x="124" y="47"/>
                    </a:lnTo>
                    <a:lnTo>
                      <a:pt x="102" y="54"/>
                    </a:lnTo>
                    <a:lnTo>
                      <a:pt x="84" y="44"/>
                    </a:lnTo>
                    <a:close/>
                    <a:moveTo>
                      <a:pt x="122" y="65"/>
                    </a:moveTo>
                    <a:lnTo>
                      <a:pt x="43" y="208"/>
                    </a:lnTo>
                    <a:lnTo>
                      <a:pt x="5" y="186"/>
                    </a:lnTo>
                    <a:lnTo>
                      <a:pt x="84" y="44"/>
                    </a:lnTo>
                    <a:lnTo>
                      <a:pt x="122" y="65"/>
                    </a:lnTo>
                    <a:close/>
                    <a:moveTo>
                      <a:pt x="43" y="208"/>
                    </a:moveTo>
                    <a:lnTo>
                      <a:pt x="41" y="212"/>
                    </a:lnTo>
                    <a:lnTo>
                      <a:pt x="39" y="215"/>
                    </a:lnTo>
                    <a:lnTo>
                      <a:pt x="37" y="218"/>
                    </a:lnTo>
                    <a:lnTo>
                      <a:pt x="33" y="220"/>
                    </a:lnTo>
                    <a:lnTo>
                      <a:pt x="29" y="221"/>
                    </a:lnTo>
                    <a:lnTo>
                      <a:pt x="25" y="221"/>
                    </a:lnTo>
                    <a:lnTo>
                      <a:pt x="19" y="219"/>
                    </a:lnTo>
                    <a:lnTo>
                      <a:pt x="13" y="216"/>
                    </a:lnTo>
                    <a:lnTo>
                      <a:pt x="7" y="213"/>
                    </a:lnTo>
                    <a:lnTo>
                      <a:pt x="3" y="209"/>
                    </a:lnTo>
                    <a:lnTo>
                      <a:pt x="1" y="205"/>
                    </a:lnTo>
                    <a:lnTo>
                      <a:pt x="0" y="202"/>
                    </a:lnTo>
                    <a:lnTo>
                      <a:pt x="0" y="198"/>
                    </a:lnTo>
                    <a:lnTo>
                      <a:pt x="1" y="194"/>
                    </a:lnTo>
                    <a:lnTo>
                      <a:pt x="3" y="191"/>
                    </a:lnTo>
                    <a:lnTo>
                      <a:pt x="5" y="186"/>
                    </a:lnTo>
                    <a:lnTo>
                      <a:pt x="43" y="208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64" name="Freeform 560">
                <a:extLst>
                  <a:ext uri="{FF2B5EF4-FFF2-40B4-BE49-F238E27FC236}">
                    <a16:creationId xmlns:a16="http://schemas.microsoft.com/office/drawing/2014/main" id="{2AD92DAB-181B-49F5-8C1F-5FD5641D31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28" y="1446"/>
                <a:ext cx="17" cy="60"/>
              </a:xfrm>
              <a:custGeom>
                <a:avLst/>
                <a:gdLst>
                  <a:gd name="T0" fmla="*/ 0 w 329"/>
                  <a:gd name="T1" fmla="*/ 0 h 1144"/>
                  <a:gd name="T2" fmla="*/ 0 w 329"/>
                  <a:gd name="T3" fmla="*/ 0 h 1144"/>
                  <a:gd name="T4" fmla="*/ 0 w 329"/>
                  <a:gd name="T5" fmla="*/ 0 h 1144"/>
                  <a:gd name="T6" fmla="*/ 0 w 329"/>
                  <a:gd name="T7" fmla="*/ 0 h 1144"/>
                  <a:gd name="T8" fmla="*/ 0 w 329"/>
                  <a:gd name="T9" fmla="*/ 0 h 1144"/>
                  <a:gd name="T10" fmla="*/ 0 w 329"/>
                  <a:gd name="T11" fmla="*/ 0 h 1144"/>
                  <a:gd name="T12" fmla="*/ 0 w 329"/>
                  <a:gd name="T13" fmla="*/ 0 h 1144"/>
                  <a:gd name="T14" fmla="*/ 0 w 329"/>
                  <a:gd name="T15" fmla="*/ 0 h 1144"/>
                  <a:gd name="T16" fmla="*/ 0 w 329"/>
                  <a:gd name="T17" fmla="*/ 0 h 1144"/>
                  <a:gd name="T18" fmla="*/ 0 w 329"/>
                  <a:gd name="T19" fmla="*/ 0 h 1144"/>
                  <a:gd name="T20" fmla="*/ 0 w 329"/>
                  <a:gd name="T21" fmla="*/ 0 h 1144"/>
                  <a:gd name="T22" fmla="*/ 0 w 329"/>
                  <a:gd name="T23" fmla="*/ 0 h 1144"/>
                  <a:gd name="T24" fmla="*/ 0 w 329"/>
                  <a:gd name="T25" fmla="*/ 1 h 1144"/>
                  <a:gd name="T26" fmla="*/ 0 w 329"/>
                  <a:gd name="T27" fmla="*/ 1 h 1144"/>
                  <a:gd name="T28" fmla="*/ 0 w 329"/>
                  <a:gd name="T29" fmla="*/ 1 h 1144"/>
                  <a:gd name="T30" fmla="*/ 0 w 329"/>
                  <a:gd name="T31" fmla="*/ 1 h 1144"/>
                  <a:gd name="T32" fmla="*/ 0 w 329"/>
                  <a:gd name="T33" fmla="*/ 1 h 1144"/>
                  <a:gd name="T34" fmla="*/ 1 w 329"/>
                  <a:gd name="T35" fmla="*/ 1 h 1144"/>
                  <a:gd name="T36" fmla="*/ 1 w 329"/>
                  <a:gd name="T37" fmla="*/ 1 h 1144"/>
                  <a:gd name="T38" fmla="*/ 0 w 329"/>
                  <a:gd name="T39" fmla="*/ 1 h 1144"/>
                  <a:gd name="T40" fmla="*/ 1 w 329"/>
                  <a:gd name="T41" fmla="*/ 1 h 1144"/>
                  <a:gd name="T42" fmla="*/ 1 w 329"/>
                  <a:gd name="T43" fmla="*/ 1 h 1144"/>
                  <a:gd name="T44" fmla="*/ 1 w 329"/>
                  <a:gd name="T45" fmla="*/ 1 h 1144"/>
                  <a:gd name="T46" fmla="*/ 0 w 329"/>
                  <a:gd name="T47" fmla="*/ 1 h 1144"/>
                  <a:gd name="T48" fmla="*/ 1 w 329"/>
                  <a:gd name="T49" fmla="*/ 1 h 1144"/>
                  <a:gd name="T50" fmla="*/ 1 w 329"/>
                  <a:gd name="T51" fmla="*/ 1 h 1144"/>
                  <a:gd name="T52" fmla="*/ 1 w 329"/>
                  <a:gd name="T53" fmla="*/ 1 h 1144"/>
                  <a:gd name="T54" fmla="*/ 1 w 329"/>
                  <a:gd name="T55" fmla="*/ 2 h 1144"/>
                  <a:gd name="T56" fmla="*/ 1 w 329"/>
                  <a:gd name="T57" fmla="*/ 2 h 1144"/>
                  <a:gd name="T58" fmla="*/ 1 w 329"/>
                  <a:gd name="T59" fmla="*/ 1 h 1144"/>
                  <a:gd name="T60" fmla="*/ 0 w 329"/>
                  <a:gd name="T61" fmla="*/ 1 h 1144"/>
                  <a:gd name="T62" fmla="*/ 1 w 329"/>
                  <a:gd name="T63" fmla="*/ 2 h 1144"/>
                  <a:gd name="T64" fmla="*/ 1 w 329"/>
                  <a:gd name="T65" fmla="*/ 2 h 1144"/>
                  <a:gd name="T66" fmla="*/ 1 w 329"/>
                  <a:gd name="T67" fmla="*/ 2 h 1144"/>
                  <a:gd name="T68" fmla="*/ 1 w 329"/>
                  <a:gd name="T69" fmla="*/ 2 h 1144"/>
                  <a:gd name="T70" fmla="*/ 1 w 329"/>
                  <a:gd name="T71" fmla="*/ 2 h 1144"/>
                  <a:gd name="T72" fmla="*/ 1 w 329"/>
                  <a:gd name="T73" fmla="*/ 2 h 1144"/>
                  <a:gd name="T74" fmla="*/ 1 w 329"/>
                  <a:gd name="T75" fmla="*/ 2 h 1144"/>
                  <a:gd name="T76" fmla="*/ 1 w 329"/>
                  <a:gd name="T77" fmla="*/ 2 h 1144"/>
                  <a:gd name="T78" fmla="*/ 1 w 329"/>
                  <a:gd name="T79" fmla="*/ 2 h 1144"/>
                  <a:gd name="T80" fmla="*/ 1 w 329"/>
                  <a:gd name="T81" fmla="*/ 2 h 1144"/>
                  <a:gd name="T82" fmla="*/ 1 w 329"/>
                  <a:gd name="T83" fmla="*/ 2 h 1144"/>
                  <a:gd name="T84" fmla="*/ 1 w 329"/>
                  <a:gd name="T85" fmla="*/ 2 h 1144"/>
                  <a:gd name="T86" fmla="*/ 1 w 329"/>
                  <a:gd name="T87" fmla="*/ 3 h 1144"/>
                  <a:gd name="T88" fmla="*/ 1 w 329"/>
                  <a:gd name="T89" fmla="*/ 3 h 1144"/>
                  <a:gd name="T90" fmla="*/ 1 w 329"/>
                  <a:gd name="T91" fmla="*/ 3 h 1144"/>
                  <a:gd name="T92" fmla="*/ 1 w 329"/>
                  <a:gd name="T93" fmla="*/ 3 h 1144"/>
                  <a:gd name="T94" fmla="*/ 1 w 329"/>
                  <a:gd name="T95" fmla="*/ 3 h 1144"/>
                  <a:gd name="T96" fmla="*/ 1 w 329"/>
                  <a:gd name="T97" fmla="*/ 3 h 1144"/>
                  <a:gd name="T98" fmla="*/ 1 w 329"/>
                  <a:gd name="T99" fmla="*/ 3 h 1144"/>
                  <a:gd name="T100" fmla="*/ 1 w 329"/>
                  <a:gd name="T101" fmla="*/ 3 h 114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29" h="1144">
                    <a:moveTo>
                      <a:pt x="5" y="15"/>
                    </a:moveTo>
                    <a:lnTo>
                      <a:pt x="6" y="11"/>
                    </a:lnTo>
                    <a:lnTo>
                      <a:pt x="8" y="8"/>
                    </a:lnTo>
                    <a:lnTo>
                      <a:pt x="10" y="5"/>
                    </a:lnTo>
                    <a:lnTo>
                      <a:pt x="12" y="2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2" y="2"/>
                    </a:lnTo>
                    <a:lnTo>
                      <a:pt x="40" y="5"/>
                    </a:lnTo>
                    <a:lnTo>
                      <a:pt x="44" y="8"/>
                    </a:lnTo>
                    <a:lnTo>
                      <a:pt x="47" y="11"/>
                    </a:lnTo>
                    <a:lnTo>
                      <a:pt x="48" y="15"/>
                    </a:lnTo>
                    <a:lnTo>
                      <a:pt x="49" y="19"/>
                    </a:lnTo>
                    <a:lnTo>
                      <a:pt x="48" y="22"/>
                    </a:lnTo>
                    <a:lnTo>
                      <a:pt x="47" y="26"/>
                    </a:lnTo>
                    <a:lnTo>
                      <a:pt x="46" y="30"/>
                    </a:lnTo>
                    <a:lnTo>
                      <a:pt x="5" y="15"/>
                    </a:lnTo>
                    <a:close/>
                    <a:moveTo>
                      <a:pt x="46" y="30"/>
                    </a:moveTo>
                    <a:lnTo>
                      <a:pt x="45" y="33"/>
                    </a:lnTo>
                    <a:lnTo>
                      <a:pt x="44" y="40"/>
                    </a:lnTo>
                    <a:lnTo>
                      <a:pt x="43" y="46"/>
                    </a:lnTo>
                    <a:lnTo>
                      <a:pt x="43" y="52"/>
                    </a:lnTo>
                    <a:lnTo>
                      <a:pt x="44" y="60"/>
                    </a:lnTo>
                    <a:lnTo>
                      <a:pt x="45" y="68"/>
                    </a:lnTo>
                    <a:lnTo>
                      <a:pt x="47" y="79"/>
                    </a:lnTo>
                    <a:lnTo>
                      <a:pt x="51" y="90"/>
                    </a:lnTo>
                    <a:lnTo>
                      <a:pt x="56" y="101"/>
                    </a:lnTo>
                    <a:lnTo>
                      <a:pt x="62" y="114"/>
                    </a:lnTo>
                    <a:lnTo>
                      <a:pt x="69" y="128"/>
                    </a:lnTo>
                    <a:lnTo>
                      <a:pt x="80" y="143"/>
                    </a:lnTo>
                    <a:lnTo>
                      <a:pt x="92" y="158"/>
                    </a:lnTo>
                    <a:lnTo>
                      <a:pt x="106" y="175"/>
                    </a:lnTo>
                    <a:lnTo>
                      <a:pt x="73" y="204"/>
                    </a:lnTo>
                    <a:lnTo>
                      <a:pt x="56" y="184"/>
                    </a:lnTo>
                    <a:lnTo>
                      <a:pt x="42" y="165"/>
                    </a:lnTo>
                    <a:lnTo>
                      <a:pt x="29" y="146"/>
                    </a:lnTo>
                    <a:lnTo>
                      <a:pt x="20" y="129"/>
                    </a:lnTo>
                    <a:lnTo>
                      <a:pt x="13" y="111"/>
                    </a:lnTo>
                    <a:lnTo>
                      <a:pt x="8" y="96"/>
                    </a:lnTo>
                    <a:lnTo>
                      <a:pt x="4" y="82"/>
                    </a:lnTo>
                    <a:lnTo>
                      <a:pt x="2" y="68"/>
                    </a:lnTo>
                    <a:lnTo>
                      <a:pt x="0" y="57"/>
                    </a:lnTo>
                    <a:lnTo>
                      <a:pt x="0" y="46"/>
                    </a:lnTo>
                    <a:lnTo>
                      <a:pt x="1" y="37"/>
                    </a:lnTo>
                    <a:lnTo>
                      <a:pt x="1" y="29"/>
                    </a:lnTo>
                    <a:lnTo>
                      <a:pt x="3" y="19"/>
                    </a:lnTo>
                    <a:lnTo>
                      <a:pt x="5" y="15"/>
                    </a:lnTo>
                    <a:lnTo>
                      <a:pt x="46" y="30"/>
                    </a:lnTo>
                    <a:close/>
                    <a:moveTo>
                      <a:pt x="73" y="204"/>
                    </a:moveTo>
                    <a:lnTo>
                      <a:pt x="69" y="200"/>
                    </a:lnTo>
                    <a:lnTo>
                      <a:pt x="73" y="204"/>
                    </a:lnTo>
                    <a:lnTo>
                      <a:pt x="90" y="189"/>
                    </a:lnTo>
                    <a:lnTo>
                      <a:pt x="73" y="204"/>
                    </a:lnTo>
                    <a:close/>
                    <a:moveTo>
                      <a:pt x="105" y="175"/>
                    </a:moveTo>
                    <a:lnTo>
                      <a:pt x="123" y="193"/>
                    </a:lnTo>
                    <a:lnTo>
                      <a:pt x="138" y="211"/>
                    </a:lnTo>
                    <a:lnTo>
                      <a:pt x="151" y="227"/>
                    </a:lnTo>
                    <a:lnTo>
                      <a:pt x="164" y="242"/>
                    </a:lnTo>
                    <a:lnTo>
                      <a:pt x="175" y="258"/>
                    </a:lnTo>
                    <a:lnTo>
                      <a:pt x="184" y="271"/>
                    </a:lnTo>
                    <a:lnTo>
                      <a:pt x="192" y="283"/>
                    </a:lnTo>
                    <a:lnTo>
                      <a:pt x="199" y="296"/>
                    </a:lnTo>
                    <a:lnTo>
                      <a:pt x="160" y="317"/>
                    </a:lnTo>
                    <a:lnTo>
                      <a:pt x="154" y="306"/>
                    </a:lnTo>
                    <a:lnTo>
                      <a:pt x="147" y="294"/>
                    </a:lnTo>
                    <a:lnTo>
                      <a:pt x="138" y="282"/>
                    </a:lnTo>
                    <a:lnTo>
                      <a:pt x="128" y="268"/>
                    </a:lnTo>
                    <a:lnTo>
                      <a:pt x="104" y="238"/>
                    </a:lnTo>
                    <a:lnTo>
                      <a:pt x="73" y="204"/>
                    </a:lnTo>
                    <a:lnTo>
                      <a:pt x="105" y="175"/>
                    </a:lnTo>
                    <a:close/>
                    <a:moveTo>
                      <a:pt x="199" y="296"/>
                    </a:moveTo>
                    <a:lnTo>
                      <a:pt x="205" y="308"/>
                    </a:lnTo>
                    <a:lnTo>
                      <a:pt x="211" y="319"/>
                    </a:lnTo>
                    <a:lnTo>
                      <a:pt x="215" y="329"/>
                    </a:lnTo>
                    <a:lnTo>
                      <a:pt x="218" y="340"/>
                    </a:lnTo>
                    <a:lnTo>
                      <a:pt x="223" y="358"/>
                    </a:lnTo>
                    <a:lnTo>
                      <a:pt x="226" y="375"/>
                    </a:lnTo>
                    <a:lnTo>
                      <a:pt x="182" y="380"/>
                    </a:lnTo>
                    <a:lnTo>
                      <a:pt x="180" y="367"/>
                    </a:lnTo>
                    <a:lnTo>
                      <a:pt x="176" y="352"/>
                    </a:lnTo>
                    <a:lnTo>
                      <a:pt x="170" y="335"/>
                    </a:lnTo>
                    <a:lnTo>
                      <a:pt x="160" y="317"/>
                    </a:lnTo>
                    <a:lnTo>
                      <a:pt x="199" y="296"/>
                    </a:lnTo>
                    <a:close/>
                    <a:moveTo>
                      <a:pt x="226" y="375"/>
                    </a:moveTo>
                    <a:lnTo>
                      <a:pt x="226" y="374"/>
                    </a:lnTo>
                    <a:lnTo>
                      <a:pt x="226" y="375"/>
                    </a:lnTo>
                    <a:lnTo>
                      <a:pt x="204" y="378"/>
                    </a:lnTo>
                    <a:lnTo>
                      <a:pt x="226" y="375"/>
                    </a:lnTo>
                    <a:close/>
                    <a:moveTo>
                      <a:pt x="226" y="375"/>
                    </a:moveTo>
                    <a:lnTo>
                      <a:pt x="226" y="386"/>
                    </a:lnTo>
                    <a:lnTo>
                      <a:pt x="226" y="397"/>
                    </a:lnTo>
                    <a:lnTo>
                      <a:pt x="226" y="407"/>
                    </a:lnTo>
                    <a:lnTo>
                      <a:pt x="225" y="418"/>
                    </a:lnTo>
                    <a:lnTo>
                      <a:pt x="181" y="414"/>
                    </a:lnTo>
                    <a:lnTo>
                      <a:pt x="182" y="405"/>
                    </a:lnTo>
                    <a:lnTo>
                      <a:pt x="182" y="396"/>
                    </a:lnTo>
                    <a:lnTo>
                      <a:pt x="183" y="388"/>
                    </a:lnTo>
                    <a:lnTo>
                      <a:pt x="182" y="380"/>
                    </a:lnTo>
                    <a:lnTo>
                      <a:pt x="226" y="375"/>
                    </a:lnTo>
                    <a:close/>
                    <a:moveTo>
                      <a:pt x="225" y="418"/>
                    </a:moveTo>
                    <a:lnTo>
                      <a:pt x="223" y="435"/>
                    </a:lnTo>
                    <a:lnTo>
                      <a:pt x="223" y="451"/>
                    </a:lnTo>
                    <a:lnTo>
                      <a:pt x="223" y="470"/>
                    </a:lnTo>
                    <a:lnTo>
                      <a:pt x="224" y="491"/>
                    </a:lnTo>
                    <a:lnTo>
                      <a:pt x="226" y="502"/>
                    </a:lnTo>
                    <a:lnTo>
                      <a:pt x="228" y="513"/>
                    </a:lnTo>
                    <a:lnTo>
                      <a:pt x="231" y="526"/>
                    </a:lnTo>
                    <a:lnTo>
                      <a:pt x="235" y="538"/>
                    </a:lnTo>
                    <a:lnTo>
                      <a:pt x="239" y="550"/>
                    </a:lnTo>
                    <a:lnTo>
                      <a:pt x="245" y="564"/>
                    </a:lnTo>
                    <a:lnTo>
                      <a:pt x="252" y="578"/>
                    </a:lnTo>
                    <a:lnTo>
                      <a:pt x="259" y="591"/>
                    </a:lnTo>
                    <a:lnTo>
                      <a:pt x="221" y="613"/>
                    </a:lnTo>
                    <a:lnTo>
                      <a:pt x="212" y="596"/>
                    </a:lnTo>
                    <a:lnTo>
                      <a:pt x="204" y="580"/>
                    </a:lnTo>
                    <a:lnTo>
                      <a:pt x="198" y="566"/>
                    </a:lnTo>
                    <a:lnTo>
                      <a:pt x="193" y="550"/>
                    </a:lnTo>
                    <a:lnTo>
                      <a:pt x="189" y="536"/>
                    </a:lnTo>
                    <a:lnTo>
                      <a:pt x="185" y="523"/>
                    </a:lnTo>
                    <a:lnTo>
                      <a:pt x="183" y="509"/>
                    </a:lnTo>
                    <a:lnTo>
                      <a:pt x="181" y="497"/>
                    </a:lnTo>
                    <a:lnTo>
                      <a:pt x="179" y="474"/>
                    </a:lnTo>
                    <a:lnTo>
                      <a:pt x="179" y="452"/>
                    </a:lnTo>
                    <a:lnTo>
                      <a:pt x="179" y="433"/>
                    </a:lnTo>
                    <a:lnTo>
                      <a:pt x="181" y="414"/>
                    </a:lnTo>
                    <a:lnTo>
                      <a:pt x="225" y="418"/>
                    </a:lnTo>
                    <a:close/>
                    <a:moveTo>
                      <a:pt x="221" y="613"/>
                    </a:moveTo>
                    <a:lnTo>
                      <a:pt x="221" y="614"/>
                    </a:lnTo>
                    <a:lnTo>
                      <a:pt x="221" y="613"/>
                    </a:lnTo>
                    <a:lnTo>
                      <a:pt x="239" y="602"/>
                    </a:lnTo>
                    <a:lnTo>
                      <a:pt x="221" y="613"/>
                    </a:lnTo>
                    <a:close/>
                    <a:moveTo>
                      <a:pt x="259" y="591"/>
                    </a:moveTo>
                    <a:lnTo>
                      <a:pt x="265" y="602"/>
                    </a:lnTo>
                    <a:lnTo>
                      <a:pt x="270" y="615"/>
                    </a:lnTo>
                    <a:lnTo>
                      <a:pt x="274" y="626"/>
                    </a:lnTo>
                    <a:lnTo>
                      <a:pt x="278" y="637"/>
                    </a:lnTo>
                    <a:lnTo>
                      <a:pt x="281" y="649"/>
                    </a:lnTo>
                    <a:lnTo>
                      <a:pt x="283" y="660"/>
                    </a:lnTo>
                    <a:lnTo>
                      <a:pt x="284" y="671"/>
                    </a:lnTo>
                    <a:lnTo>
                      <a:pt x="285" y="681"/>
                    </a:lnTo>
                    <a:lnTo>
                      <a:pt x="286" y="703"/>
                    </a:lnTo>
                    <a:lnTo>
                      <a:pt x="285" y="724"/>
                    </a:lnTo>
                    <a:lnTo>
                      <a:pt x="282" y="744"/>
                    </a:lnTo>
                    <a:lnTo>
                      <a:pt x="278" y="762"/>
                    </a:lnTo>
                    <a:lnTo>
                      <a:pt x="274" y="780"/>
                    </a:lnTo>
                    <a:lnTo>
                      <a:pt x="269" y="795"/>
                    </a:lnTo>
                    <a:lnTo>
                      <a:pt x="263" y="808"/>
                    </a:lnTo>
                    <a:lnTo>
                      <a:pt x="258" y="820"/>
                    </a:lnTo>
                    <a:lnTo>
                      <a:pt x="250" y="837"/>
                    </a:lnTo>
                    <a:lnTo>
                      <a:pt x="246" y="843"/>
                    </a:lnTo>
                    <a:lnTo>
                      <a:pt x="210" y="819"/>
                    </a:lnTo>
                    <a:lnTo>
                      <a:pt x="212" y="815"/>
                    </a:lnTo>
                    <a:lnTo>
                      <a:pt x="219" y="801"/>
                    </a:lnTo>
                    <a:lnTo>
                      <a:pt x="223" y="792"/>
                    </a:lnTo>
                    <a:lnTo>
                      <a:pt x="228" y="781"/>
                    </a:lnTo>
                    <a:lnTo>
                      <a:pt x="232" y="767"/>
                    </a:lnTo>
                    <a:lnTo>
                      <a:pt x="236" y="753"/>
                    </a:lnTo>
                    <a:lnTo>
                      <a:pt x="239" y="738"/>
                    </a:lnTo>
                    <a:lnTo>
                      <a:pt x="241" y="721"/>
                    </a:lnTo>
                    <a:lnTo>
                      <a:pt x="242" y="705"/>
                    </a:lnTo>
                    <a:lnTo>
                      <a:pt x="242" y="686"/>
                    </a:lnTo>
                    <a:lnTo>
                      <a:pt x="240" y="669"/>
                    </a:lnTo>
                    <a:lnTo>
                      <a:pt x="236" y="651"/>
                    </a:lnTo>
                    <a:lnTo>
                      <a:pt x="233" y="640"/>
                    </a:lnTo>
                    <a:lnTo>
                      <a:pt x="230" y="631"/>
                    </a:lnTo>
                    <a:lnTo>
                      <a:pt x="226" y="622"/>
                    </a:lnTo>
                    <a:lnTo>
                      <a:pt x="221" y="613"/>
                    </a:lnTo>
                    <a:lnTo>
                      <a:pt x="259" y="591"/>
                    </a:lnTo>
                    <a:close/>
                    <a:moveTo>
                      <a:pt x="208" y="839"/>
                    </a:moveTo>
                    <a:lnTo>
                      <a:pt x="203" y="829"/>
                    </a:lnTo>
                    <a:lnTo>
                      <a:pt x="210" y="819"/>
                    </a:lnTo>
                    <a:lnTo>
                      <a:pt x="228" y="832"/>
                    </a:lnTo>
                    <a:lnTo>
                      <a:pt x="208" y="839"/>
                    </a:lnTo>
                    <a:close/>
                    <a:moveTo>
                      <a:pt x="248" y="824"/>
                    </a:moveTo>
                    <a:lnTo>
                      <a:pt x="325" y="1036"/>
                    </a:lnTo>
                    <a:lnTo>
                      <a:pt x="283" y="1051"/>
                    </a:lnTo>
                    <a:lnTo>
                      <a:pt x="208" y="839"/>
                    </a:lnTo>
                    <a:lnTo>
                      <a:pt x="248" y="824"/>
                    </a:lnTo>
                    <a:close/>
                    <a:moveTo>
                      <a:pt x="325" y="1036"/>
                    </a:moveTo>
                    <a:lnTo>
                      <a:pt x="329" y="1050"/>
                    </a:lnTo>
                    <a:lnTo>
                      <a:pt x="319" y="1060"/>
                    </a:lnTo>
                    <a:lnTo>
                      <a:pt x="304" y="1044"/>
                    </a:lnTo>
                    <a:lnTo>
                      <a:pt x="325" y="1036"/>
                    </a:lnTo>
                    <a:close/>
                    <a:moveTo>
                      <a:pt x="319" y="1060"/>
                    </a:moveTo>
                    <a:lnTo>
                      <a:pt x="238" y="1136"/>
                    </a:lnTo>
                    <a:lnTo>
                      <a:pt x="209" y="1104"/>
                    </a:lnTo>
                    <a:lnTo>
                      <a:pt x="289" y="1027"/>
                    </a:lnTo>
                    <a:lnTo>
                      <a:pt x="319" y="1060"/>
                    </a:lnTo>
                    <a:close/>
                    <a:moveTo>
                      <a:pt x="238" y="1136"/>
                    </a:moveTo>
                    <a:lnTo>
                      <a:pt x="235" y="1139"/>
                    </a:lnTo>
                    <a:lnTo>
                      <a:pt x="232" y="1141"/>
                    </a:lnTo>
                    <a:lnTo>
                      <a:pt x="229" y="1143"/>
                    </a:lnTo>
                    <a:lnTo>
                      <a:pt x="225" y="1144"/>
                    </a:lnTo>
                    <a:lnTo>
                      <a:pt x="222" y="1144"/>
                    </a:lnTo>
                    <a:lnTo>
                      <a:pt x="217" y="1143"/>
                    </a:lnTo>
                    <a:lnTo>
                      <a:pt x="213" y="1140"/>
                    </a:lnTo>
                    <a:lnTo>
                      <a:pt x="208" y="1135"/>
                    </a:lnTo>
                    <a:lnTo>
                      <a:pt x="202" y="1129"/>
                    </a:lnTo>
                    <a:lnTo>
                      <a:pt x="199" y="1124"/>
                    </a:lnTo>
                    <a:lnTo>
                      <a:pt x="198" y="1120"/>
                    </a:lnTo>
                    <a:lnTo>
                      <a:pt x="199" y="1116"/>
                    </a:lnTo>
                    <a:lnTo>
                      <a:pt x="200" y="1113"/>
                    </a:lnTo>
                    <a:lnTo>
                      <a:pt x="202" y="1110"/>
                    </a:lnTo>
                    <a:lnTo>
                      <a:pt x="205" y="1107"/>
                    </a:lnTo>
                    <a:lnTo>
                      <a:pt x="209" y="1104"/>
                    </a:lnTo>
                    <a:lnTo>
                      <a:pt x="238" y="1136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65" name="Freeform 561">
                <a:extLst>
                  <a:ext uri="{FF2B5EF4-FFF2-40B4-BE49-F238E27FC236}">
                    <a16:creationId xmlns:a16="http://schemas.microsoft.com/office/drawing/2014/main" id="{BA9B0ACB-7AE6-4B77-91B0-EE118C17E0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33" y="1483"/>
                <a:ext cx="8" cy="8"/>
              </a:xfrm>
              <a:custGeom>
                <a:avLst/>
                <a:gdLst>
                  <a:gd name="T0" fmla="*/ 0 w 151"/>
                  <a:gd name="T1" fmla="*/ 0 h 153"/>
                  <a:gd name="T2" fmla="*/ 0 w 151"/>
                  <a:gd name="T3" fmla="*/ 0 h 153"/>
                  <a:gd name="T4" fmla="*/ 0 w 151"/>
                  <a:gd name="T5" fmla="*/ 0 h 153"/>
                  <a:gd name="T6" fmla="*/ 0 w 151"/>
                  <a:gd name="T7" fmla="*/ 0 h 153"/>
                  <a:gd name="T8" fmla="*/ 0 w 151"/>
                  <a:gd name="T9" fmla="*/ 0 h 153"/>
                  <a:gd name="T10" fmla="*/ 0 w 151"/>
                  <a:gd name="T11" fmla="*/ 0 h 153"/>
                  <a:gd name="T12" fmla="*/ 0 w 151"/>
                  <a:gd name="T13" fmla="*/ 0 h 153"/>
                  <a:gd name="T14" fmla="*/ 0 w 151"/>
                  <a:gd name="T15" fmla="*/ 0 h 153"/>
                  <a:gd name="T16" fmla="*/ 0 w 151"/>
                  <a:gd name="T17" fmla="*/ 0 h 153"/>
                  <a:gd name="T18" fmla="*/ 0 w 151"/>
                  <a:gd name="T19" fmla="*/ 0 h 153"/>
                  <a:gd name="T20" fmla="*/ 0 w 151"/>
                  <a:gd name="T21" fmla="*/ 0 h 153"/>
                  <a:gd name="T22" fmla="*/ 0 w 151"/>
                  <a:gd name="T23" fmla="*/ 0 h 153"/>
                  <a:gd name="T24" fmla="*/ 0 w 151"/>
                  <a:gd name="T25" fmla="*/ 0 h 153"/>
                  <a:gd name="T26" fmla="*/ 0 w 151"/>
                  <a:gd name="T27" fmla="*/ 0 h 153"/>
                  <a:gd name="T28" fmla="*/ 0 w 151"/>
                  <a:gd name="T29" fmla="*/ 0 h 153"/>
                  <a:gd name="T30" fmla="*/ 0 w 151"/>
                  <a:gd name="T31" fmla="*/ 0 h 153"/>
                  <a:gd name="T32" fmla="*/ 0 w 151"/>
                  <a:gd name="T33" fmla="*/ 0 h 153"/>
                  <a:gd name="T34" fmla="*/ 0 w 151"/>
                  <a:gd name="T35" fmla="*/ 0 h 153"/>
                  <a:gd name="T36" fmla="*/ 0 w 151"/>
                  <a:gd name="T37" fmla="*/ 0 h 153"/>
                  <a:gd name="T38" fmla="*/ 0 w 151"/>
                  <a:gd name="T39" fmla="*/ 0 h 153"/>
                  <a:gd name="T40" fmla="*/ 0 w 151"/>
                  <a:gd name="T41" fmla="*/ 0 h 153"/>
                  <a:gd name="T42" fmla="*/ 0 w 151"/>
                  <a:gd name="T43" fmla="*/ 0 h 153"/>
                  <a:gd name="T44" fmla="*/ 0 w 151"/>
                  <a:gd name="T45" fmla="*/ 0 h 153"/>
                  <a:gd name="T46" fmla="*/ 0 w 151"/>
                  <a:gd name="T47" fmla="*/ 0 h 153"/>
                  <a:gd name="T48" fmla="*/ 0 w 151"/>
                  <a:gd name="T49" fmla="*/ 0 h 153"/>
                  <a:gd name="T50" fmla="*/ 0 w 151"/>
                  <a:gd name="T51" fmla="*/ 0 h 153"/>
                  <a:gd name="T52" fmla="*/ 0 w 151"/>
                  <a:gd name="T53" fmla="*/ 0 h 153"/>
                  <a:gd name="T54" fmla="*/ 0 w 151"/>
                  <a:gd name="T55" fmla="*/ 0 h 153"/>
                  <a:gd name="T56" fmla="*/ 0 w 151"/>
                  <a:gd name="T57" fmla="*/ 0 h 153"/>
                  <a:gd name="T58" fmla="*/ 0 w 151"/>
                  <a:gd name="T59" fmla="*/ 0 h 153"/>
                  <a:gd name="T60" fmla="*/ 0 w 151"/>
                  <a:gd name="T61" fmla="*/ 0 h 153"/>
                  <a:gd name="T62" fmla="*/ 0 w 151"/>
                  <a:gd name="T63" fmla="*/ 0 h 153"/>
                  <a:gd name="T64" fmla="*/ 0 w 151"/>
                  <a:gd name="T65" fmla="*/ 0 h 153"/>
                  <a:gd name="T66" fmla="*/ 0 w 151"/>
                  <a:gd name="T67" fmla="*/ 0 h 153"/>
                  <a:gd name="T68" fmla="*/ 0 w 151"/>
                  <a:gd name="T69" fmla="*/ 0 h 153"/>
                  <a:gd name="T70" fmla="*/ 0 w 151"/>
                  <a:gd name="T71" fmla="*/ 0 h 153"/>
                  <a:gd name="T72" fmla="*/ 0 w 151"/>
                  <a:gd name="T73" fmla="*/ 0 h 153"/>
                  <a:gd name="T74" fmla="*/ 0 w 151"/>
                  <a:gd name="T75" fmla="*/ 0 h 153"/>
                  <a:gd name="T76" fmla="*/ 0 w 151"/>
                  <a:gd name="T77" fmla="*/ 0 h 153"/>
                  <a:gd name="T78" fmla="*/ 0 w 151"/>
                  <a:gd name="T79" fmla="*/ 0 h 153"/>
                  <a:gd name="T80" fmla="*/ 0 w 151"/>
                  <a:gd name="T81" fmla="*/ 0 h 15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51" h="153">
                    <a:moveTo>
                      <a:pt x="143" y="113"/>
                    </a:moveTo>
                    <a:lnTo>
                      <a:pt x="146" y="116"/>
                    </a:lnTo>
                    <a:lnTo>
                      <a:pt x="148" y="119"/>
                    </a:lnTo>
                    <a:lnTo>
                      <a:pt x="150" y="122"/>
                    </a:lnTo>
                    <a:lnTo>
                      <a:pt x="151" y="126"/>
                    </a:lnTo>
                    <a:lnTo>
                      <a:pt x="151" y="130"/>
                    </a:lnTo>
                    <a:lnTo>
                      <a:pt x="150" y="134"/>
                    </a:lnTo>
                    <a:lnTo>
                      <a:pt x="147" y="139"/>
                    </a:lnTo>
                    <a:lnTo>
                      <a:pt x="142" y="144"/>
                    </a:lnTo>
                    <a:lnTo>
                      <a:pt x="137" y="149"/>
                    </a:lnTo>
                    <a:lnTo>
                      <a:pt x="132" y="151"/>
                    </a:lnTo>
                    <a:lnTo>
                      <a:pt x="128" y="153"/>
                    </a:lnTo>
                    <a:lnTo>
                      <a:pt x="124" y="152"/>
                    </a:lnTo>
                    <a:lnTo>
                      <a:pt x="121" y="151"/>
                    </a:lnTo>
                    <a:lnTo>
                      <a:pt x="118" y="149"/>
                    </a:lnTo>
                    <a:lnTo>
                      <a:pt x="114" y="147"/>
                    </a:lnTo>
                    <a:lnTo>
                      <a:pt x="111" y="144"/>
                    </a:lnTo>
                    <a:lnTo>
                      <a:pt x="143" y="113"/>
                    </a:lnTo>
                    <a:close/>
                    <a:moveTo>
                      <a:pt x="111" y="144"/>
                    </a:moveTo>
                    <a:lnTo>
                      <a:pt x="9" y="39"/>
                    </a:lnTo>
                    <a:lnTo>
                      <a:pt x="41" y="8"/>
                    </a:lnTo>
                    <a:lnTo>
                      <a:pt x="143" y="113"/>
                    </a:lnTo>
                    <a:lnTo>
                      <a:pt x="111" y="144"/>
                    </a:lnTo>
                    <a:close/>
                    <a:moveTo>
                      <a:pt x="9" y="39"/>
                    </a:moveTo>
                    <a:lnTo>
                      <a:pt x="6" y="35"/>
                    </a:lnTo>
                    <a:lnTo>
                      <a:pt x="4" y="32"/>
                    </a:lnTo>
                    <a:lnTo>
                      <a:pt x="2" y="29"/>
                    </a:lnTo>
                    <a:lnTo>
                      <a:pt x="1" y="26"/>
                    </a:lnTo>
                    <a:lnTo>
                      <a:pt x="0" y="22"/>
                    </a:lnTo>
                    <a:lnTo>
                      <a:pt x="2" y="18"/>
                    </a:lnTo>
                    <a:lnTo>
                      <a:pt x="5" y="13"/>
                    </a:lnTo>
                    <a:lnTo>
                      <a:pt x="9" y="8"/>
                    </a:lnTo>
                    <a:lnTo>
                      <a:pt x="15" y="3"/>
                    </a:lnTo>
                    <a:lnTo>
                      <a:pt x="19" y="1"/>
                    </a:lnTo>
                    <a:lnTo>
                      <a:pt x="24" y="0"/>
                    </a:lnTo>
                    <a:lnTo>
                      <a:pt x="27" y="0"/>
                    </a:lnTo>
                    <a:lnTo>
                      <a:pt x="32" y="1"/>
                    </a:lnTo>
                    <a:lnTo>
                      <a:pt x="35" y="3"/>
                    </a:lnTo>
                    <a:lnTo>
                      <a:pt x="38" y="6"/>
                    </a:lnTo>
                    <a:lnTo>
                      <a:pt x="41" y="8"/>
                    </a:lnTo>
                    <a:lnTo>
                      <a:pt x="9" y="39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66" name="Freeform 562">
                <a:extLst>
                  <a:ext uri="{FF2B5EF4-FFF2-40B4-BE49-F238E27FC236}">
                    <a16:creationId xmlns:a16="http://schemas.microsoft.com/office/drawing/2014/main" id="{1876A29B-2505-4522-9702-6C86A5F2D40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22" y="1449"/>
                <a:ext cx="9" cy="23"/>
              </a:xfrm>
              <a:custGeom>
                <a:avLst/>
                <a:gdLst>
                  <a:gd name="T0" fmla="*/ 0 w 165"/>
                  <a:gd name="T1" fmla="*/ 1 h 438"/>
                  <a:gd name="T2" fmla="*/ 0 w 165"/>
                  <a:gd name="T3" fmla="*/ 1 h 438"/>
                  <a:gd name="T4" fmla="*/ 0 w 165"/>
                  <a:gd name="T5" fmla="*/ 1 h 438"/>
                  <a:gd name="T6" fmla="*/ 0 w 165"/>
                  <a:gd name="T7" fmla="*/ 1 h 438"/>
                  <a:gd name="T8" fmla="*/ 0 w 165"/>
                  <a:gd name="T9" fmla="*/ 1 h 438"/>
                  <a:gd name="T10" fmla="*/ 0 w 165"/>
                  <a:gd name="T11" fmla="*/ 1 h 438"/>
                  <a:gd name="T12" fmla="*/ 0 w 165"/>
                  <a:gd name="T13" fmla="*/ 1 h 438"/>
                  <a:gd name="T14" fmla="*/ 0 w 165"/>
                  <a:gd name="T15" fmla="*/ 1 h 438"/>
                  <a:gd name="T16" fmla="*/ 0 w 165"/>
                  <a:gd name="T17" fmla="*/ 1 h 438"/>
                  <a:gd name="T18" fmla="*/ 0 w 165"/>
                  <a:gd name="T19" fmla="*/ 1 h 438"/>
                  <a:gd name="T20" fmla="*/ 0 w 165"/>
                  <a:gd name="T21" fmla="*/ 1 h 438"/>
                  <a:gd name="T22" fmla="*/ 0 w 165"/>
                  <a:gd name="T23" fmla="*/ 1 h 438"/>
                  <a:gd name="T24" fmla="*/ 0 w 165"/>
                  <a:gd name="T25" fmla="*/ 1 h 438"/>
                  <a:gd name="T26" fmla="*/ 0 w 165"/>
                  <a:gd name="T27" fmla="*/ 1 h 438"/>
                  <a:gd name="T28" fmla="*/ 0 w 165"/>
                  <a:gd name="T29" fmla="*/ 1 h 438"/>
                  <a:gd name="T30" fmla="*/ 0 w 165"/>
                  <a:gd name="T31" fmla="*/ 1 h 438"/>
                  <a:gd name="T32" fmla="*/ 0 w 165"/>
                  <a:gd name="T33" fmla="*/ 1 h 438"/>
                  <a:gd name="T34" fmla="*/ 0 w 165"/>
                  <a:gd name="T35" fmla="*/ 1 h 438"/>
                  <a:gd name="T36" fmla="*/ 0 w 165"/>
                  <a:gd name="T37" fmla="*/ 1 h 438"/>
                  <a:gd name="T38" fmla="*/ 0 w 165"/>
                  <a:gd name="T39" fmla="*/ 1 h 438"/>
                  <a:gd name="T40" fmla="*/ 0 w 165"/>
                  <a:gd name="T41" fmla="*/ 1 h 438"/>
                  <a:gd name="T42" fmla="*/ 0 w 165"/>
                  <a:gd name="T43" fmla="*/ 1 h 438"/>
                  <a:gd name="T44" fmla="*/ 0 w 165"/>
                  <a:gd name="T45" fmla="*/ 1 h 438"/>
                  <a:gd name="T46" fmla="*/ 0 w 165"/>
                  <a:gd name="T47" fmla="*/ 1 h 438"/>
                  <a:gd name="T48" fmla="*/ 0 w 165"/>
                  <a:gd name="T49" fmla="*/ 1 h 438"/>
                  <a:gd name="T50" fmla="*/ 0 w 165"/>
                  <a:gd name="T51" fmla="*/ 1 h 438"/>
                  <a:gd name="T52" fmla="*/ 0 w 165"/>
                  <a:gd name="T53" fmla="*/ 0 h 438"/>
                  <a:gd name="T54" fmla="*/ 0 w 165"/>
                  <a:gd name="T55" fmla="*/ 0 h 438"/>
                  <a:gd name="T56" fmla="*/ 0 w 165"/>
                  <a:gd name="T57" fmla="*/ 0 h 438"/>
                  <a:gd name="T58" fmla="*/ 0 w 165"/>
                  <a:gd name="T59" fmla="*/ 0 h 438"/>
                  <a:gd name="T60" fmla="*/ 0 w 165"/>
                  <a:gd name="T61" fmla="*/ 0 h 438"/>
                  <a:gd name="T62" fmla="*/ 0 w 165"/>
                  <a:gd name="T63" fmla="*/ 0 h 438"/>
                  <a:gd name="T64" fmla="*/ 0 w 165"/>
                  <a:gd name="T65" fmla="*/ 0 h 438"/>
                  <a:gd name="T66" fmla="*/ 0 w 165"/>
                  <a:gd name="T67" fmla="*/ 1 h 438"/>
                  <a:gd name="T68" fmla="*/ 0 w 165"/>
                  <a:gd name="T69" fmla="*/ 0 h 438"/>
                  <a:gd name="T70" fmla="*/ 0 w 165"/>
                  <a:gd name="T71" fmla="*/ 0 h 438"/>
                  <a:gd name="T72" fmla="*/ 0 w 165"/>
                  <a:gd name="T73" fmla="*/ 0 h 438"/>
                  <a:gd name="T74" fmla="*/ 0 w 165"/>
                  <a:gd name="T75" fmla="*/ 0 h 438"/>
                  <a:gd name="T76" fmla="*/ 0 w 165"/>
                  <a:gd name="T77" fmla="*/ 0 h 438"/>
                  <a:gd name="T78" fmla="*/ 0 w 165"/>
                  <a:gd name="T79" fmla="*/ 0 h 438"/>
                  <a:gd name="T80" fmla="*/ 0 w 165"/>
                  <a:gd name="T81" fmla="*/ 0 h 438"/>
                  <a:gd name="T82" fmla="*/ 0 w 165"/>
                  <a:gd name="T83" fmla="*/ 0 h 438"/>
                  <a:gd name="T84" fmla="*/ 0 w 165"/>
                  <a:gd name="T85" fmla="*/ 0 h 43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65" h="438">
                    <a:moveTo>
                      <a:pt x="152" y="422"/>
                    </a:moveTo>
                    <a:lnTo>
                      <a:pt x="151" y="425"/>
                    </a:lnTo>
                    <a:lnTo>
                      <a:pt x="150" y="429"/>
                    </a:lnTo>
                    <a:lnTo>
                      <a:pt x="148" y="432"/>
                    </a:lnTo>
                    <a:lnTo>
                      <a:pt x="145" y="435"/>
                    </a:lnTo>
                    <a:lnTo>
                      <a:pt x="141" y="437"/>
                    </a:lnTo>
                    <a:lnTo>
                      <a:pt x="137" y="438"/>
                    </a:lnTo>
                    <a:lnTo>
                      <a:pt x="132" y="437"/>
                    </a:lnTo>
                    <a:lnTo>
                      <a:pt x="125" y="436"/>
                    </a:lnTo>
                    <a:lnTo>
                      <a:pt x="118" y="433"/>
                    </a:lnTo>
                    <a:lnTo>
                      <a:pt x="113" y="430"/>
                    </a:lnTo>
                    <a:lnTo>
                      <a:pt x="110" y="427"/>
                    </a:lnTo>
                    <a:lnTo>
                      <a:pt x="109" y="424"/>
                    </a:lnTo>
                    <a:lnTo>
                      <a:pt x="108" y="420"/>
                    </a:lnTo>
                    <a:lnTo>
                      <a:pt x="109" y="416"/>
                    </a:lnTo>
                    <a:lnTo>
                      <a:pt x="109" y="413"/>
                    </a:lnTo>
                    <a:lnTo>
                      <a:pt x="111" y="409"/>
                    </a:lnTo>
                    <a:lnTo>
                      <a:pt x="152" y="422"/>
                    </a:lnTo>
                    <a:close/>
                    <a:moveTo>
                      <a:pt x="111" y="409"/>
                    </a:moveTo>
                    <a:lnTo>
                      <a:pt x="112" y="405"/>
                    </a:lnTo>
                    <a:lnTo>
                      <a:pt x="115" y="392"/>
                    </a:lnTo>
                    <a:lnTo>
                      <a:pt x="118" y="373"/>
                    </a:lnTo>
                    <a:lnTo>
                      <a:pt x="121" y="348"/>
                    </a:lnTo>
                    <a:lnTo>
                      <a:pt x="121" y="335"/>
                    </a:lnTo>
                    <a:lnTo>
                      <a:pt x="121" y="320"/>
                    </a:lnTo>
                    <a:lnTo>
                      <a:pt x="121" y="304"/>
                    </a:lnTo>
                    <a:lnTo>
                      <a:pt x="119" y="289"/>
                    </a:lnTo>
                    <a:lnTo>
                      <a:pt x="116" y="273"/>
                    </a:lnTo>
                    <a:lnTo>
                      <a:pt x="112" y="255"/>
                    </a:lnTo>
                    <a:lnTo>
                      <a:pt x="107" y="239"/>
                    </a:lnTo>
                    <a:lnTo>
                      <a:pt x="99" y="221"/>
                    </a:lnTo>
                    <a:lnTo>
                      <a:pt x="139" y="203"/>
                    </a:lnTo>
                    <a:lnTo>
                      <a:pt x="148" y="223"/>
                    </a:lnTo>
                    <a:lnTo>
                      <a:pt x="154" y="243"/>
                    </a:lnTo>
                    <a:lnTo>
                      <a:pt x="159" y="262"/>
                    </a:lnTo>
                    <a:lnTo>
                      <a:pt x="162" y="282"/>
                    </a:lnTo>
                    <a:lnTo>
                      <a:pt x="164" y="300"/>
                    </a:lnTo>
                    <a:lnTo>
                      <a:pt x="165" y="319"/>
                    </a:lnTo>
                    <a:lnTo>
                      <a:pt x="165" y="336"/>
                    </a:lnTo>
                    <a:lnTo>
                      <a:pt x="164" y="351"/>
                    </a:lnTo>
                    <a:lnTo>
                      <a:pt x="161" y="380"/>
                    </a:lnTo>
                    <a:lnTo>
                      <a:pt x="157" y="402"/>
                    </a:lnTo>
                    <a:lnTo>
                      <a:pt x="154" y="417"/>
                    </a:lnTo>
                    <a:lnTo>
                      <a:pt x="152" y="422"/>
                    </a:lnTo>
                    <a:lnTo>
                      <a:pt x="111" y="409"/>
                    </a:lnTo>
                    <a:close/>
                    <a:moveTo>
                      <a:pt x="138" y="202"/>
                    </a:moveTo>
                    <a:lnTo>
                      <a:pt x="138" y="202"/>
                    </a:lnTo>
                    <a:lnTo>
                      <a:pt x="139" y="203"/>
                    </a:lnTo>
                    <a:lnTo>
                      <a:pt x="119" y="212"/>
                    </a:lnTo>
                    <a:lnTo>
                      <a:pt x="138" y="202"/>
                    </a:lnTo>
                    <a:close/>
                    <a:moveTo>
                      <a:pt x="99" y="222"/>
                    </a:moveTo>
                    <a:lnTo>
                      <a:pt x="81" y="186"/>
                    </a:lnTo>
                    <a:lnTo>
                      <a:pt x="64" y="152"/>
                    </a:lnTo>
                    <a:lnTo>
                      <a:pt x="47" y="120"/>
                    </a:lnTo>
                    <a:lnTo>
                      <a:pt x="33" y="91"/>
                    </a:lnTo>
                    <a:lnTo>
                      <a:pt x="22" y="68"/>
                    </a:lnTo>
                    <a:lnTo>
                      <a:pt x="12" y="49"/>
                    </a:lnTo>
                    <a:lnTo>
                      <a:pt x="6" y="38"/>
                    </a:lnTo>
                    <a:lnTo>
                      <a:pt x="4" y="34"/>
                    </a:lnTo>
                    <a:lnTo>
                      <a:pt x="43" y="14"/>
                    </a:lnTo>
                    <a:lnTo>
                      <a:pt x="45" y="18"/>
                    </a:lnTo>
                    <a:lnTo>
                      <a:pt x="51" y="30"/>
                    </a:lnTo>
                    <a:lnTo>
                      <a:pt x="61" y="47"/>
                    </a:lnTo>
                    <a:lnTo>
                      <a:pt x="73" y="72"/>
                    </a:lnTo>
                    <a:lnTo>
                      <a:pt x="86" y="100"/>
                    </a:lnTo>
                    <a:lnTo>
                      <a:pt x="103" y="131"/>
                    </a:lnTo>
                    <a:lnTo>
                      <a:pt x="120" y="166"/>
                    </a:lnTo>
                    <a:lnTo>
                      <a:pt x="138" y="202"/>
                    </a:lnTo>
                    <a:lnTo>
                      <a:pt x="99" y="222"/>
                    </a:lnTo>
                    <a:close/>
                    <a:moveTo>
                      <a:pt x="4" y="34"/>
                    </a:moveTo>
                    <a:lnTo>
                      <a:pt x="2" y="30"/>
                    </a:lnTo>
                    <a:lnTo>
                      <a:pt x="1" y="26"/>
                    </a:lnTo>
                    <a:lnTo>
                      <a:pt x="0" y="23"/>
                    </a:lnTo>
                    <a:lnTo>
                      <a:pt x="0" y="19"/>
                    </a:lnTo>
                    <a:lnTo>
                      <a:pt x="1" y="16"/>
                    </a:lnTo>
                    <a:lnTo>
                      <a:pt x="3" y="12"/>
                    </a:lnTo>
                    <a:lnTo>
                      <a:pt x="7" y="8"/>
                    </a:lnTo>
                    <a:lnTo>
                      <a:pt x="13" y="4"/>
                    </a:lnTo>
                    <a:lnTo>
                      <a:pt x="21" y="1"/>
                    </a:lnTo>
                    <a:lnTo>
                      <a:pt x="26" y="0"/>
                    </a:lnTo>
                    <a:lnTo>
                      <a:pt x="31" y="0"/>
                    </a:lnTo>
                    <a:lnTo>
                      <a:pt x="34" y="1"/>
                    </a:lnTo>
                    <a:lnTo>
                      <a:pt x="37" y="4"/>
                    </a:lnTo>
                    <a:lnTo>
                      <a:pt x="39" y="6"/>
                    </a:lnTo>
                    <a:lnTo>
                      <a:pt x="41" y="11"/>
                    </a:lnTo>
                    <a:lnTo>
                      <a:pt x="43" y="14"/>
                    </a:lnTo>
                    <a:lnTo>
                      <a:pt x="4" y="34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67" name="Freeform 563">
                <a:extLst>
                  <a:ext uri="{FF2B5EF4-FFF2-40B4-BE49-F238E27FC236}">
                    <a16:creationId xmlns:a16="http://schemas.microsoft.com/office/drawing/2014/main" id="{3486747A-92C7-46B1-A9D3-753871DCFB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28" y="1451"/>
                <a:ext cx="11" cy="24"/>
              </a:xfrm>
              <a:custGeom>
                <a:avLst/>
                <a:gdLst>
                  <a:gd name="T0" fmla="*/ 0 w 216"/>
                  <a:gd name="T1" fmla="*/ 0 h 442"/>
                  <a:gd name="T2" fmla="*/ 0 w 216"/>
                  <a:gd name="T3" fmla="*/ 0 h 442"/>
                  <a:gd name="T4" fmla="*/ 0 w 216"/>
                  <a:gd name="T5" fmla="*/ 0 h 442"/>
                  <a:gd name="T6" fmla="*/ 0 w 216"/>
                  <a:gd name="T7" fmla="*/ 0 h 442"/>
                  <a:gd name="T8" fmla="*/ 0 w 216"/>
                  <a:gd name="T9" fmla="*/ 0 h 442"/>
                  <a:gd name="T10" fmla="*/ 0 w 216"/>
                  <a:gd name="T11" fmla="*/ 0 h 442"/>
                  <a:gd name="T12" fmla="*/ 0 w 216"/>
                  <a:gd name="T13" fmla="*/ 0 h 442"/>
                  <a:gd name="T14" fmla="*/ 0 w 216"/>
                  <a:gd name="T15" fmla="*/ 0 h 442"/>
                  <a:gd name="T16" fmla="*/ 0 w 216"/>
                  <a:gd name="T17" fmla="*/ 0 h 442"/>
                  <a:gd name="T18" fmla="*/ 0 w 216"/>
                  <a:gd name="T19" fmla="*/ 1 h 442"/>
                  <a:gd name="T20" fmla="*/ 0 w 216"/>
                  <a:gd name="T21" fmla="*/ 0 h 442"/>
                  <a:gd name="T22" fmla="*/ 0 w 216"/>
                  <a:gd name="T23" fmla="*/ 1 h 442"/>
                  <a:gd name="T24" fmla="*/ 0 w 216"/>
                  <a:gd name="T25" fmla="*/ 1 h 442"/>
                  <a:gd name="T26" fmla="*/ 0 w 216"/>
                  <a:gd name="T27" fmla="*/ 1 h 442"/>
                  <a:gd name="T28" fmla="*/ 0 w 216"/>
                  <a:gd name="T29" fmla="*/ 1 h 442"/>
                  <a:gd name="T30" fmla="*/ 0 w 216"/>
                  <a:gd name="T31" fmla="*/ 1 h 442"/>
                  <a:gd name="T32" fmla="*/ 0 w 216"/>
                  <a:gd name="T33" fmla="*/ 1 h 442"/>
                  <a:gd name="T34" fmla="*/ 0 w 216"/>
                  <a:gd name="T35" fmla="*/ 1 h 442"/>
                  <a:gd name="T36" fmla="*/ 1 w 216"/>
                  <a:gd name="T37" fmla="*/ 1 h 442"/>
                  <a:gd name="T38" fmla="*/ 0 w 216"/>
                  <a:gd name="T39" fmla="*/ 1 h 442"/>
                  <a:gd name="T40" fmla="*/ 0 w 216"/>
                  <a:gd name="T41" fmla="*/ 1 h 442"/>
                  <a:gd name="T42" fmla="*/ 0 w 216"/>
                  <a:gd name="T43" fmla="*/ 1 h 442"/>
                  <a:gd name="T44" fmla="*/ 0 w 216"/>
                  <a:gd name="T45" fmla="*/ 1 h 442"/>
                  <a:gd name="T46" fmla="*/ 0 w 216"/>
                  <a:gd name="T47" fmla="*/ 1 h 442"/>
                  <a:gd name="T48" fmla="*/ 0 w 216"/>
                  <a:gd name="T49" fmla="*/ 1 h 442"/>
                  <a:gd name="T50" fmla="*/ 1 w 216"/>
                  <a:gd name="T51" fmla="*/ 1 h 442"/>
                  <a:gd name="T52" fmla="*/ 1 w 216"/>
                  <a:gd name="T53" fmla="*/ 1 h 442"/>
                  <a:gd name="T54" fmla="*/ 1 w 216"/>
                  <a:gd name="T55" fmla="*/ 1 h 442"/>
                  <a:gd name="T56" fmla="*/ 1 w 216"/>
                  <a:gd name="T57" fmla="*/ 1 h 442"/>
                  <a:gd name="T58" fmla="*/ 1 w 216"/>
                  <a:gd name="T59" fmla="*/ 1 h 442"/>
                  <a:gd name="T60" fmla="*/ 1 w 216"/>
                  <a:gd name="T61" fmla="*/ 1 h 442"/>
                  <a:gd name="T62" fmla="*/ 1 w 216"/>
                  <a:gd name="T63" fmla="*/ 1 h 442"/>
                  <a:gd name="T64" fmla="*/ 0 w 216"/>
                  <a:gd name="T65" fmla="*/ 1 h 442"/>
                  <a:gd name="T66" fmla="*/ 0 w 216"/>
                  <a:gd name="T67" fmla="*/ 1 h 44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16" h="442">
                    <a:moveTo>
                      <a:pt x="0" y="23"/>
                    </a:moveTo>
                    <a:lnTo>
                      <a:pt x="0" y="19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8" y="3"/>
                    </a:lnTo>
                    <a:lnTo>
                      <a:pt x="14" y="1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3"/>
                    </a:lnTo>
                    <a:lnTo>
                      <a:pt x="41" y="6"/>
                    </a:lnTo>
                    <a:lnTo>
                      <a:pt x="42" y="9"/>
                    </a:lnTo>
                    <a:lnTo>
                      <a:pt x="43" y="13"/>
                    </a:lnTo>
                    <a:lnTo>
                      <a:pt x="44" y="18"/>
                    </a:lnTo>
                    <a:lnTo>
                      <a:pt x="44" y="22"/>
                    </a:lnTo>
                    <a:lnTo>
                      <a:pt x="0" y="23"/>
                    </a:lnTo>
                    <a:close/>
                    <a:moveTo>
                      <a:pt x="44" y="22"/>
                    </a:moveTo>
                    <a:lnTo>
                      <a:pt x="51" y="183"/>
                    </a:lnTo>
                    <a:lnTo>
                      <a:pt x="7" y="185"/>
                    </a:lnTo>
                    <a:lnTo>
                      <a:pt x="0" y="23"/>
                    </a:lnTo>
                    <a:lnTo>
                      <a:pt x="44" y="22"/>
                    </a:lnTo>
                    <a:close/>
                    <a:moveTo>
                      <a:pt x="11" y="197"/>
                    </a:moveTo>
                    <a:lnTo>
                      <a:pt x="8" y="191"/>
                    </a:lnTo>
                    <a:lnTo>
                      <a:pt x="7" y="185"/>
                    </a:lnTo>
                    <a:lnTo>
                      <a:pt x="29" y="184"/>
                    </a:lnTo>
                    <a:lnTo>
                      <a:pt x="11" y="197"/>
                    </a:lnTo>
                    <a:close/>
                    <a:moveTo>
                      <a:pt x="48" y="173"/>
                    </a:moveTo>
                    <a:lnTo>
                      <a:pt x="54" y="182"/>
                    </a:lnTo>
                    <a:lnTo>
                      <a:pt x="69" y="206"/>
                    </a:lnTo>
                    <a:lnTo>
                      <a:pt x="92" y="241"/>
                    </a:lnTo>
                    <a:lnTo>
                      <a:pt x="118" y="281"/>
                    </a:lnTo>
                    <a:lnTo>
                      <a:pt x="146" y="321"/>
                    </a:lnTo>
                    <a:lnTo>
                      <a:pt x="172" y="358"/>
                    </a:lnTo>
                    <a:lnTo>
                      <a:pt x="183" y="374"/>
                    </a:lnTo>
                    <a:lnTo>
                      <a:pt x="192" y="386"/>
                    </a:lnTo>
                    <a:lnTo>
                      <a:pt x="199" y="396"/>
                    </a:lnTo>
                    <a:lnTo>
                      <a:pt x="205" y="401"/>
                    </a:lnTo>
                    <a:lnTo>
                      <a:pt x="178" y="435"/>
                    </a:lnTo>
                    <a:lnTo>
                      <a:pt x="172" y="429"/>
                    </a:lnTo>
                    <a:lnTo>
                      <a:pt x="162" y="419"/>
                    </a:lnTo>
                    <a:lnTo>
                      <a:pt x="152" y="405"/>
                    </a:lnTo>
                    <a:lnTo>
                      <a:pt x="140" y="389"/>
                    </a:lnTo>
                    <a:lnTo>
                      <a:pt x="113" y="350"/>
                    </a:lnTo>
                    <a:lnTo>
                      <a:pt x="85" y="308"/>
                    </a:lnTo>
                    <a:lnTo>
                      <a:pt x="57" y="266"/>
                    </a:lnTo>
                    <a:lnTo>
                      <a:pt x="33" y="230"/>
                    </a:lnTo>
                    <a:lnTo>
                      <a:pt x="17" y="206"/>
                    </a:lnTo>
                    <a:lnTo>
                      <a:pt x="11" y="197"/>
                    </a:lnTo>
                    <a:lnTo>
                      <a:pt x="48" y="173"/>
                    </a:lnTo>
                    <a:close/>
                    <a:moveTo>
                      <a:pt x="205" y="401"/>
                    </a:moveTo>
                    <a:lnTo>
                      <a:pt x="208" y="403"/>
                    </a:lnTo>
                    <a:lnTo>
                      <a:pt x="212" y="406"/>
                    </a:lnTo>
                    <a:lnTo>
                      <a:pt x="214" y="409"/>
                    </a:lnTo>
                    <a:lnTo>
                      <a:pt x="215" y="413"/>
                    </a:lnTo>
                    <a:lnTo>
                      <a:pt x="216" y="417"/>
                    </a:lnTo>
                    <a:lnTo>
                      <a:pt x="215" y="421"/>
                    </a:lnTo>
                    <a:lnTo>
                      <a:pt x="213" y="426"/>
                    </a:lnTo>
                    <a:lnTo>
                      <a:pt x="208" y="432"/>
                    </a:lnTo>
                    <a:lnTo>
                      <a:pt x="203" y="437"/>
                    </a:lnTo>
                    <a:lnTo>
                      <a:pt x="199" y="440"/>
                    </a:lnTo>
                    <a:lnTo>
                      <a:pt x="195" y="442"/>
                    </a:lnTo>
                    <a:lnTo>
                      <a:pt x="191" y="442"/>
                    </a:lnTo>
                    <a:lnTo>
                      <a:pt x="187" y="442"/>
                    </a:lnTo>
                    <a:lnTo>
                      <a:pt x="184" y="440"/>
                    </a:lnTo>
                    <a:lnTo>
                      <a:pt x="181" y="438"/>
                    </a:lnTo>
                    <a:lnTo>
                      <a:pt x="178" y="435"/>
                    </a:lnTo>
                    <a:lnTo>
                      <a:pt x="205" y="401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68" name="Freeform 564">
                <a:extLst>
                  <a:ext uri="{FF2B5EF4-FFF2-40B4-BE49-F238E27FC236}">
                    <a16:creationId xmlns:a16="http://schemas.microsoft.com/office/drawing/2014/main" id="{9F89ACF3-9A1D-4987-BE96-8723F3A177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42" y="1500"/>
                <a:ext cx="8" cy="31"/>
              </a:xfrm>
              <a:custGeom>
                <a:avLst/>
                <a:gdLst>
                  <a:gd name="T0" fmla="*/ 0 w 140"/>
                  <a:gd name="T1" fmla="*/ 0 h 591"/>
                  <a:gd name="T2" fmla="*/ 0 w 140"/>
                  <a:gd name="T3" fmla="*/ 0 h 591"/>
                  <a:gd name="T4" fmla="*/ 0 w 140"/>
                  <a:gd name="T5" fmla="*/ 0 h 591"/>
                  <a:gd name="T6" fmla="*/ 0 w 140"/>
                  <a:gd name="T7" fmla="*/ 0 h 591"/>
                  <a:gd name="T8" fmla="*/ 0 w 140"/>
                  <a:gd name="T9" fmla="*/ 0 h 591"/>
                  <a:gd name="T10" fmla="*/ 0 w 140"/>
                  <a:gd name="T11" fmla="*/ 0 h 591"/>
                  <a:gd name="T12" fmla="*/ 0 w 140"/>
                  <a:gd name="T13" fmla="*/ 0 h 591"/>
                  <a:gd name="T14" fmla="*/ 0 w 140"/>
                  <a:gd name="T15" fmla="*/ 0 h 591"/>
                  <a:gd name="T16" fmla="*/ 0 w 140"/>
                  <a:gd name="T17" fmla="*/ 0 h 591"/>
                  <a:gd name="T18" fmla="*/ 0 w 140"/>
                  <a:gd name="T19" fmla="*/ 0 h 591"/>
                  <a:gd name="T20" fmla="*/ 0 w 140"/>
                  <a:gd name="T21" fmla="*/ 0 h 591"/>
                  <a:gd name="T22" fmla="*/ 0 w 140"/>
                  <a:gd name="T23" fmla="*/ 0 h 591"/>
                  <a:gd name="T24" fmla="*/ 0 w 140"/>
                  <a:gd name="T25" fmla="*/ 0 h 591"/>
                  <a:gd name="T26" fmla="*/ 0 w 140"/>
                  <a:gd name="T27" fmla="*/ 0 h 591"/>
                  <a:gd name="T28" fmla="*/ 0 w 140"/>
                  <a:gd name="T29" fmla="*/ 1 h 591"/>
                  <a:gd name="T30" fmla="*/ 0 w 140"/>
                  <a:gd name="T31" fmla="*/ 1 h 591"/>
                  <a:gd name="T32" fmla="*/ 0 w 140"/>
                  <a:gd name="T33" fmla="*/ 1 h 591"/>
                  <a:gd name="T34" fmla="*/ 0 w 140"/>
                  <a:gd name="T35" fmla="*/ 0 h 591"/>
                  <a:gd name="T36" fmla="*/ 0 w 140"/>
                  <a:gd name="T37" fmla="*/ 0 h 591"/>
                  <a:gd name="T38" fmla="*/ 0 w 140"/>
                  <a:gd name="T39" fmla="*/ 0 h 591"/>
                  <a:gd name="T40" fmla="*/ 0 w 140"/>
                  <a:gd name="T41" fmla="*/ 0 h 591"/>
                  <a:gd name="T42" fmla="*/ 0 w 140"/>
                  <a:gd name="T43" fmla="*/ 0 h 591"/>
                  <a:gd name="T44" fmla="*/ 0 w 140"/>
                  <a:gd name="T45" fmla="*/ 1 h 591"/>
                  <a:gd name="T46" fmla="*/ 0 w 140"/>
                  <a:gd name="T47" fmla="*/ 1 h 591"/>
                  <a:gd name="T48" fmla="*/ 0 w 140"/>
                  <a:gd name="T49" fmla="*/ 1 h 591"/>
                  <a:gd name="T50" fmla="*/ 0 w 140"/>
                  <a:gd name="T51" fmla="*/ 1 h 591"/>
                  <a:gd name="T52" fmla="*/ 0 w 140"/>
                  <a:gd name="T53" fmla="*/ 1 h 591"/>
                  <a:gd name="T54" fmla="*/ 0 w 140"/>
                  <a:gd name="T55" fmla="*/ 1 h 591"/>
                  <a:gd name="T56" fmla="*/ 0 w 140"/>
                  <a:gd name="T57" fmla="*/ 1 h 591"/>
                  <a:gd name="T58" fmla="*/ 0 w 140"/>
                  <a:gd name="T59" fmla="*/ 2 h 591"/>
                  <a:gd name="T60" fmla="*/ 0 w 140"/>
                  <a:gd name="T61" fmla="*/ 2 h 591"/>
                  <a:gd name="T62" fmla="*/ 0 w 140"/>
                  <a:gd name="T63" fmla="*/ 1 h 591"/>
                  <a:gd name="T64" fmla="*/ 0 w 140"/>
                  <a:gd name="T65" fmla="*/ 1 h 591"/>
                  <a:gd name="T66" fmla="*/ 0 w 140"/>
                  <a:gd name="T67" fmla="*/ 1 h 591"/>
                  <a:gd name="T68" fmla="*/ 0 w 140"/>
                  <a:gd name="T69" fmla="*/ 1 h 591"/>
                  <a:gd name="T70" fmla="*/ 0 w 140"/>
                  <a:gd name="T71" fmla="*/ 1 h 591"/>
                  <a:gd name="T72" fmla="*/ 0 w 140"/>
                  <a:gd name="T73" fmla="*/ 2 h 591"/>
                  <a:gd name="T74" fmla="*/ 0 w 140"/>
                  <a:gd name="T75" fmla="*/ 2 h 591"/>
                  <a:gd name="T76" fmla="*/ 0 w 140"/>
                  <a:gd name="T77" fmla="*/ 2 h 591"/>
                  <a:gd name="T78" fmla="*/ 0 w 140"/>
                  <a:gd name="T79" fmla="*/ 2 h 591"/>
                  <a:gd name="T80" fmla="*/ 0 w 140"/>
                  <a:gd name="T81" fmla="*/ 2 h 591"/>
                  <a:gd name="T82" fmla="*/ 0 w 140"/>
                  <a:gd name="T83" fmla="*/ 2 h 591"/>
                  <a:gd name="T84" fmla="*/ 0 w 140"/>
                  <a:gd name="T85" fmla="*/ 2 h 591"/>
                  <a:gd name="T86" fmla="*/ 0 w 140"/>
                  <a:gd name="T87" fmla="*/ 2 h 591"/>
                  <a:gd name="T88" fmla="*/ 0 w 140"/>
                  <a:gd name="T89" fmla="*/ 2 h 59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40" h="591">
                    <a:moveTo>
                      <a:pt x="7" y="37"/>
                    </a:moveTo>
                    <a:lnTo>
                      <a:pt x="4" y="33"/>
                    </a:lnTo>
                    <a:lnTo>
                      <a:pt x="2" y="30"/>
                    </a:lnTo>
                    <a:lnTo>
                      <a:pt x="1" y="27"/>
                    </a:lnTo>
                    <a:lnTo>
                      <a:pt x="0" y="23"/>
                    </a:lnTo>
                    <a:lnTo>
                      <a:pt x="1" y="19"/>
                    </a:lnTo>
                    <a:lnTo>
                      <a:pt x="3" y="15"/>
                    </a:lnTo>
                    <a:lnTo>
                      <a:pt x="6" y="11"/>
                    </a:lnTo>
                    <a:lnTo>
                      <a:pt x="12" y="7"/>
                    </a:lnTo>
                    <a:lnTo>
                      <a:pt x="19" y="2"/>
                    </a:lnTo>
                    <a:lnTo>
                      <a:pt x="24" y="0"/>
                    </a:lnTo>
                    <a:lnTo>
                      <a:pt x="28" y="0"/>
                    </a:lnTo>
                    <a:lnTo>
                      <a:pt x="32" y="0"/>
                    </a:lnTo>
                    <a:lnTo>
                      <a:pt x="35" y="2"/>
                    </a:lnTo>
                    <a:lnTo>
                      <a:pt x="38" y="5"/>
                    </a:lnTo>
                    <a:lnTo>
                      <a:pt x="40" y="9"/>
                    </a:lnTo>
                    <a:lnTo>
                      <a:pt x="43" y="12"/>
                    </a:lnTo>
                    <a:lnTo>
                      <a:pt x="7" y="37"/>
                    </a:lnTo>
                    <a:close/>
                    <a:moveTo>
                      <a:pt x="43" y="12"/>
                    </a:moveTo>
                    <a:lnTo>
                      <a:pt x="46" y="17"/>
                    </a:lnTo>
                    <a:lnTo>
                      <a:pt x="55" y="30"/>
                    </a:lnTo>
                    <a:lnTo>
                      <a:pt x="69" y="52"/>
                    </a:lnTo>
                    <a:lnTo>
                      <a:pt x="84" y="79"/>
                    </a:lnTo>
                    <a:lnTo>
                      <a:pt x="92" y="96"/>
                    </a:lnTo>
                    <a:lnTo>
                      <a:pt x="100" y="112"/>
                    </a:lnTo>
                    <a:lnTo>
                      <a:pt x="109" y="129"/>
                    </a:lnTo>
                    <a:lnTo>
                      <a:pt x="116" y="148"/>
                    </a:lnTo>
                    <a:lnTo>
                      <a:pt x="123" y="167"/>
                    </a:lnTo>
                    <a:lnTo>
                      <a:pt x="129" y="187"/>
                    </a:lnTo>
                    <a:lnTo>
                      <a:pt x="133" y="206"/>
                    </a:lnTo>
                    <a:lnTo>
                      <a:pt x="137" y="227"/>
                    </a:lnTo>
                    <a:lnTo>
                      <a:pt x="93" y="233"/>
                    </a:lnTo>
                    <a:lnTo>
                      <a:pt x="90" y="214"/>
                    </a:lnTo>
                    <a:lnTo>
                      <a:pt x="86" y="197"/>
                    </a:lnTo>
                    <a:lnTo>
                      <a:pt x="81" y="179"/>
                    </a:lnTo>
                    <a:lnTo>
                      <a:pt x="75" y="162"/>
                    </a:lnTo>
                    <a:lnTo>
                      <a:pt x="68" y="146"/>
                    </a:lnTo>
                    <a:lnTo>
                      <a:pt x="61" y="129"/>
                    </a:lnTo>
                    <a:lnTo>
                      <a:pt x="53" y="114"/>
                    </a:lnTo>
                    <a:lnTo>
                      <a:pt x="45" y="100"/>
                    </a:lnTo>
                    <a:lnTo>
                      <a:pt x="31" y="74"/>
                    </a:lnTo>
                    <a:lnTo>
                      <a:pt x="19" y="55"/>
                    </a:lnTo>
                    <a:lnTo>
                      <a:pt x="10" y="41"/>
                    </a:lnTo>
                    <a:lnTo>
                      <a:pt x="7" y="37"/>
                    </a:lnTo>
                    <a:lnTo>
                      <a:pt x="43" y="12"/>
                    </a:lnTo>
                    <a:close/>
                    <a:moveTo>
                      <a:pt x="93" y="233"/>
                    </a:moveTo>
                    <a:lnTo>
                      <a:pt x="94" y="236"/>
                    </a:lnTo>
                    <a:lnTo>
                      <a:pt x="93" y="233"/>
                    </a:lnTo>
                    <a:lnTo>
                      <a:pt x="116" y="230"/>
                    </a:lnTo>
                    <a:lnTo>
                      <a:pt x="93" y="233"/>
                    </a:lnTo>
                    <a:close/>
                    <a:moveTo>
                      <a:pt x="137" y="227"/>
                    </a:moveTo>
                    <a:lnTo>
                      <a:pt x="139" y="247"/>
                    </a:lnTo>
                    <a:lnTo>
                      <a:pt x="140" y="271"/>
                    </a:lnTo>
                    <a:lnTo>
                      <a:pt x="140" y="296"/>
                    </a:lnTo>
                    <a:lnTo>
                      <a:pt x="139" y="323"/>
                    </a:lnTo>
                    <a:lnTo>
                      <a:pt x="134" y="380"/>
                    </a:lnTo>
                    <a:lnTo>
                      <a:pt x="128" y="436"/>
                    </a:lnTo>
                    <a:lnTo>
                      <a:pt x="122" y="488"/>
                    </a:lnTo>
                    <a:lnTo>
                      <a:pt x="115" y="531"/>
                    </a:lnTo>
                    <a:lnTo>
                      <a:pt x="111" y="561"/>
                    </a:lnTo>
                    <a:lnTo>
                      <a:pt x="109" y="571"/>
                    </a:lnTo>
                    <a:lnTo>
                      <a:pt x="66" y="564"/>
                    </a:lnTo>
                    <a:lnTo>
                      <a:pt x="67" y="554"/>
                    </a:lnTo>
                    <a:lnTo>
                      <a:pt x="72" y="525"/>
                    </a:lnTo>
                    <a:lnTo>
                      <a:pt x="78" y="484"/>
                    </a:lnTo>
                    <a:lnTo>
                      <a:pt x="85" y="433"/>
                    </a:lnTo>
                    <a:lnTo>
                      <a:pt x="91" y="379"/>
                    </a:lnTo>
                    <a:lnTo>
                      <a:pt x="95" y="324"/>
                    </a:lnTo>
                    <a:lnTo>
                      <a:pt x="96" y="298"/>
                    </a:lnTo>
                    <a:lnTo>
                      <a:pt x="96" y="274"/>
                    </a:lnTo>
                    <a:lnTo>
                      <a:pt x="95" y="252"/>
                    </a:lnTo>
                    <a:lnTo>
                      <a:pt x="93" y="233"/>
                    </a:lnTo>
                    <a:lnTo>
                      <a:pt x="137" y="227"/>
                    </a:lnTo>
                    <a:close/>
                    <a:moveTo>
                      <a:pt x="109" y="571"/>
                    </a:moveTo>
                    <a:lnTo>
                      <a:pt x="108" y="575"/>
                    </a:lnTo>
                    <a:lnTo>
                      <a:pt x="107" y="580"/>
                    </a:lnTo>
                    <a:lnTo>
                      <a:pt x="106" y="583"/>
                    </a:lnTo>
                    <a:lnTo>
                      <a:pt x="104" y="586"/>
                    </a:lnTo>
                    <a:lnTo>
                      <a:pt x="100" y="589"/>
                    </a:lnTo>
                    <a:lnTo>
                      <a:pt x="96" y="590"/>
                    </a:lnTo>
                    <a:lnTo>
                      <a:pt x="90" y="591"/>
                    </a:lnTo>
                    <a:lnTo>
                      <a:pt x="83" y="590"/>
                    </a:lnTo>
                    <a:lnTo>
                      <a:pt x="76" y="588"/>
                    </a:lnTo>
                    <a:lnTo>
                      <a:pt x="71" y="586"/>
                    </a:lnTo>
                    <a:lnTo>
                      <a:pt x="68" y="583"/>
                    </a:lnTo>
                    <a:lnTo>
                      <a:pt x="66" y="580"/>
                    </a:lnTo>
                    <a:lnTo>
                      <a:pt x="65" y="576"/>
                    </a:lnTo>
                    <a:lnTo>
                      <a:pt x="65" y="572"/>
                    </a:lnTo>
                    <a:lnTo>
                      <a:pt x="65" y="568"/>
                    </a:lnTo>
                    <a:lnTo>
                      <a:pt x="66" y="564"/>
                    </a:lnTo>
                    <a:lnTo>
                      <a:pt x="109" y="571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69" name="Freeform 565">
                <a:extLst>
                  <a:ext uri="{FF2B5EF4-FFF2-40B4-BE49-F238E27FC236}">
                    <a16:creationId xmlns:a16="http://schemas.microsoft.com/office/drawing/2014/main" id="{9A3DC545-A7EC-40B5-9419-654539568D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36" y="1449"/>
                <a:ext cx="16" cy="61"/>
              </a:xfrm>
              <a:custGeom>
                <a:avLst/>
                <a:gdLst>
                  <a:gd name="T0" fmla="*/ 1 w 303"/>
                  <a:gd name="T1" fmla="*/ 3 h 1156"/>
                  <a:gd name="T2" fmla="*/ 1 w 303"/>
                  <a:gd name="T3" fmla="*/ 3 h 1156"/>
                  <a:gd name="T4" fmla="*/ 1 w 303"/>
                  <a:gd name="T5" fmla="*/ 3 h 1156"/>
                  <a:gd name="T6" fmla="*/ 1 w 303"/>
                  <a:gd name="T7" fmla="*/ 3 h 1156"/>
                  <a:gd name="T8" fmla="*/ 1 w 303"/>
                  <a:gd name="T9" fmla="*/ 3 h 1156"/>
                  <a:gd name="T10" fmla="*/ 1 w 303"/>
                  <a:gd name="T11" fmla="*/ 3 h 1156"/>
                  <a:gd name="T12" fmla="*/ 1 w 303"/>
                  <a:gd name="T13" fmla="*/ 3 h 1156"/>
                  <a:gd name="T14" fmla="*/ 1 w 303"/>
                  <a:gd name="T15" fmla="*/ 3 h 1156"/>
                  <a:gd name="T16" fmla="*/ 1 w 303"/>
                  <a:gd name="T17" fmla="*/ 3 h 1156"/>
                  <a:gd name="T18" fmla="*/ 1 w 303"/>
                  <a:gd name="T19" fmla="*/ 3 h 1156"/>
                  <a:gd name="T20" fmla="*/ 1 w 303"/>
                  <a:gd name="T21" fmla="*/ 2 h 1156"/>
                  <a:gd name="T22" fmla="*/ 1 w 303"/>
                  <a:gd name="T23" fmla="*/ 2 h 1156"/>
                  <a:gd name="T24" fmla="*/ 1 w 303"/>
                  <a:gd name="T25" fmla="*/ 3 h 1156"/>
                  <a:gd name="T26" fmla="*/ 1 w 303"/>
                  <a:gd name="T27" fmla="*/ 3 h 1156"/>
                  <a:gd name="T28" fmla="*/ 1 w 303"/>
                  <a:gd name="T29" fmla="*/ 3 h 1156"/>
                  <a:gd name="T30" fmla="*/ 1 w 303"/>
                  <a:gd name="T31" fmla="*/ 3 h 1156"/>
                  <a:gd name="T32" fmla="*/ 1 w 303"/>
                  <a:gd name="T33" fmla="*/ 2 h 1156"/>
                  <a:gd name="T34" fmla="*/ 1 w 303"/>
                  <a:gd name="T35" fmla="*/ 2 h 1156"/>
                  <a:gd name="T36" fmla="*/ 1 w 303"/>
                  <a:gd name="T37" fmla="*/ 2 h 1156"/>
                  <a:gd name="T38" fmla="*/ 1 w 303"/>
                  <a:gd name="T39" fmla="*/ 2 h 1156"/>
                  <a:gd name="T40" fmla="*/ 1 w 303"/>
                  <a:gd name="T41" fmla="*/ 2 h 1156"/>
                  <a:gd name="T42" fmla="*/ 0 w 303"/>
                  <a:gd name="T43" fmla="*/ 2 h 1156"/>
                  <a:gd name="T44" fmla="*/ 0 w 303"/>
                  <a:gd name="T45" fmla="*/ 2 h 1156"/>
                  <a:gd name="T46" fmla="*/ 0 w 303"/>
                  <a:gd name="T47" fmla="*/ 2 h 1156"/>
                  <a:gd name="T48" fmla="*/ 0 w 303"/>
                  <a:gd name="T49" fmla="*/ 2 h 1156"/>
                  <a:gd name="T50" fmla="*/ 0 w 303"/>
                  <a:gd name="T51" fmla="*/ 2 h 1156"/>
                  <a:gd name="T52" fmla="*/ 0 w 303"/>
                  <a:gd name="T53" fmla="*/ 2 h 1156"/>
                  <a:gd name="T54" fmla="*/ 1 w 303"/>
                  <a:gd name="T55" fmla="*/ 2 h 1156"/>
                  <a:gd name="T56" fmla="*/ 0 w 303"/>
                  <a:gd name="T57" fmla="*/ 2 h 1156"/>
                  <a:gd name="T58" fmla="*/ 0 w 303"/>
                  <a:gd name="T59" fmla="*/ 2 h 1156"/>
                  <a:gd name="T60" fmla="*/ 0 w 303"/>
                  <a:gd name="T61" fmla="*/ 1 h 1156"/>
                  <a:gd name="T62" fmla="*/ 0 w 303"/>
                  <a:gd name="T63" fmla="*/ 1 h 1156"/>
                  <a:gd name="T64" fmla="*/ 0 w 303"/>
                  <a:gd name="T65" fmla="*/ 1 h 1156"/>
                  <a:gd name="T66" fmla="*/ 0 w 303"/>
                  <a:gd name="T67" fmla="*/ 1 h 1156"/>
                  <a:gd name="T68" fmla="*/ 0 w 303"/>
                  <a:gd name="T69" fmla="*/ 2 h 1156"/>
                  <a:gd name="T70" fmla="*/ 0 w 303"/>
                  <a:gd name="T71" fmla="*/ 2 h 1156"/>
                  <a:gd name="T72" fmla="*/ 0 w 303"/>
                  <a:gd name="T73" fmla="*/ 1 h 1156"/>
                  <a:gd name="T74" fmla="*/ 0 w 303"/>
                  <a:gd name="T75" fmla="*/ 1 h 1156"/>
                  <a:gd name="T76" fmla="*/ 0 w 303"/>
                  <a:gd name="T77" fmla="*/ 1 h 1156"/>
                  <a:gd name="T78" fmla="*/ 0 w 303"/>
                  <a:gd name="T79" fmla="*/ 1 h 1156"/>
                  <a:gd name="T80" fmla="*/ 0 w 303"/>
                  <a:gd name="T81" fmla="*/ 1 h 1156"/>
                  <a:gd name="T82" fmla="*/ 0 w 303"/>
                  <a:gd name="T83" fmla="*/ 0 h 1156"/>
                  <a:gd name="T84" fmla="*/ 0 w 303"/>
                  <a:gd name="T85" fmla="*/ 0 h 1156"/>
                  <a:gd name="T86" fmla="*/ 0 w 303"/>
                  <a:gd name="T87" fmla="*/ 0 h 1156"/>
                  <a:gd name="T88" fmla="*/ 0 w 303"/>
                  <a:gd name="T89" fmla="*/ 0 h 1156"/>
                  <a:gd name="T90" fmla="*/ 0 w 303"/>
                  <a:gd name="T91" fmla="*/ 0 h 1156"/>
                  <a:gd name="T92" fmla="*/ 0 w 303"/>
                  <a:gd name="T93" fmla="*/ 0 h 1156"/>
                  <a:gd name="T94" fmla="*/ 0 w 303"/>
                  <a:gd name="T95" fmla="*/ 0 h 115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303" h="1156">
                    <a:moveTo>
                      <a:pt x="260" y="1140"/>
                    </a:moveTo>
                    <a:lnTo>
                      <a:pt x="259" y="1144"/>
                    </a:lnTo>
                    <a:lnTo>
                      <a:pt x="257" y="1148"/>
                    </a:lnTo>
                    <a:lnTo>
                      <a:pt x="255" y="1151"/>
                    </a:lnTo>
                    <a:lnTo>
                      <a:pt x="253" y="1153"/>
                    </a:lnTo>
                    <a:lnTo>
                      <a:pt x="250" y="1155"/>
                    </a:lnTo>
                    <a:lnTo>
                      <a:pt x="245" y="1156"/>
                    </a:lnTo>
                    <a:lnTo>
                      <a:pt x="240" y="1156"/>
                    </a:lnTo>
                    <a:lnTo>
                      <a:pt x="233" y="1154"/>
                    </a:lnTo>
                    <a:lnTo>
                      <a:pt x="226" y="1151"/>
                    </a:lnTo>
                    <a:lnTo>
                      <a:pt x="221" y="1148"/>
                    </a:lnTo>
                    <a:lnTo>
                      <a:pt x="218" y="1145"/>
                    </a:lnTo>
                    <a:lnTo>
                      <a:pt x="217" y="1141"/>
                    </a:lnTo>
                    <a:lnTo>
                      <a:pt x="216" y="1138"/>
                    </a:lnTo>
                    <a:lnTo>
                      <a:pt x="217" y="1134"/>
                    </a:lnTo>
                    <a:lnTo>
                      <a:pt x="218" y="1130"/>
                    </a:lnTo>
                    <a:lnTo>
                      <a:pt x="219" y="1127"/>
                    </a:lnTo>
                    <a:lnTo>
                      <a:pt x="260" y="1140"/>
                    </a:lnTo>
                    <a:close/>
                    <a:moveTo>
                      <a:pt x="219" y="1127"/>
                    </a:moveTo>
                    <a:lnTo>
                      <a:pt x="221" y="1119"/>
                    </a:lnTo>
                    <a:lnTo>
                      <a:pt x="228" y="1097"/>
                    </a:lnTo>
                    <a:lnTo>
                      <a:pt x="237" y="1066"/>
                    </a:lnTo>
                    <a:lnTo>
                      <a:pt x="246" y="1029"/>
                    </a:lnTo>
                    <a:lnTo>
                      <a:pt x="250" y="1009"/>
                    </a:lnTo>
                    <a:lnTo>
                      <a:pt x="254" y="988"/>
                    </a:lnTo>
                    <a:lnTo>
                      <a:pt x="257" y="967"/>
                    </a:lnTo>
                    <a:lnTo>
                      <a:pt x="259" y="947"/>
                    </a:lnTo>
                    <a:lnTo>
                      <a:pt x="260" y="927"/>
                    </a:lnTo>
                    <a:lnTo>
                      <a:pt x="260" y="909"/>
                    </a:lnTo>
                    <a:lnTo>
                      <a:pt x="259" y="901"/>
                    </a:lnTo>
                    <a:lnTo>
                      <a:pt x="258" y="892"/>
                    </a:lnTo>
                    <a:lnTo>
                      <a:pt x="257" y="885"/>
                    </a:lnTo>
                    <a:lnTo>
                      <a:pt x="255" y="878"/>
                    </a:lnTo>
                    <a:lnTo>
                      <a:pt x="296" y="864"/>
                    </a:lnTo>
                    <a:lnTo>
                      <a:pt x="299" y="873"/>
                    </a:lnTo>
                    <a:lnTo>
                      <a:pt x="300" y="881"/>
                    </a:lnTo>
                    <a:lnTo>
                      <a:pt x="302" y="890"/>
                    </a:lnTo>
                    <a:lnTo>
                      <a:pt x="303" y="901"/>
                    </a:lnTo>
                    <a:lnTo>
                      <a:pt x="303" y="921"/>
                    </a:lnTo>
                    <a:lnTo>
                      <a:pt x="303" y="944"/>
                    </a:lnTo>
                    <a:lnTo>
                      <a:pt x="301" y="966"/>
                    </a:lnTo>
                    <a:lnTo>
                      <a:pt x="297" y="989"/>
                    </a:lnTo>
                    <a:lnTo>
                      <a:pt x="294" y="1012"/>
                    </a:lnTo>
                    <a:lnTo>
                      <a:pt x="289" y="1034"/>
                    </a:lnTo>
                    <a:lnTo>
                      <a:pt x="280" y="1076"/>
                    </a:lnTo>
                    <a:lnTo>
                      <a:pt x="270" y="1109"/>
                    </a:lnTo>
                    <a:lnTo>
                      <a:pt x="263" y="1132"/>
                    </a:lnTo>
                    <a:lnTo>
                      <a:pt x="260" y="1140"/>
                    </a:lnTo>
                    <a:lnTo>
                      <a:pt x="219" y="1127"/>
                    </a:lnTo>
                    <a:close/>
                    <a:moveTo>
                      <a:pt x="255" y="878"/>
                    </a:moveTo>
                    <a:lnTo>
                      <a:pt x="250" y="865"/>
                    </a:lnTo>
                    <a:lnTo>
                      <a:pt x="243" y="851"/>
                    </a:lnTo>
                    <a:lnTo>
                      <a:pt x="235" y="837"/>
                    </a:lnTo>
                    <a:lnTo>
                      <a:pt x="225" y="823"/>
                    </a:lnTo>
                    <a:lnTo>
                      <a:pt x="205" y="794"/>
                    </a:lnTo>
                    <a:lnTo>
                      <a:pt x="182" y="765"/>
                    </a:lnTo>
                    <a:lnTo>
                      <a:pt x="217" y="738"/>
                    </a:lnTo>
                    <a:lnTo>
                      <a:pt x="241" y="770"/>
                    </a:lnTo>
                    <a:lnTo>
                      <a:pt x="263" y="801"/>
                    </a:lnTo>
                    <a:lnTo>
                      <a:pt x="273" y="818"/>
                    </a:lnTo>
                    <a:lnTo>
                      <a:pt x="283" y="833"/>
                    </a:lnTo>
                    <a:lnTo>
                      <a:pt x="290" y="848"/>
                    </a:lnTo>
                    <a:lnTo>
                      <a:pt x="296" y="864"/>
                    </a:lnTo>
                    <a:lnTo>
                      <a:pt x="255" y="878"/>
                    </a:lnTo>
                    <a:close/>
                    <a:moveTo>
                      <a:pt x="182" y="765"/>
                    </a:moveTo>
                    <a:lnTo>
                      <a:pt x="168" y="746"/>
                    </a:lnTo>
                    <a:lnTo>
                      <a:pt x="155" y="729"/>
                    </a:lnTo>
                    <a:lnTo>
                      <a:pt x="142" y="711"/>
                    </a:lnTo>
                    <a:lnTo>
                      <a:pt x="132" y="694"/>
                    </a:lnTo>
                    <a:lnTo>
                      <a:pt x="122" y="678"/>
                    </a:lnTo>
                    <a:lnTo>
                      <a:pt x="115" y="661"/>
                    </a:lnTo>
                    <a:lnTo>
                      <a:pt x="112" y="653"/>
                    </a:lnTo>
                    <a:lnTo>
                      <a:pt x="110" y="646"/>
                    </a:lnTo>
                    <a:lnTo>
                      <a:pt x="109" y="639"/>
                    </a:lnTo>
                    <a:lnTo>
                      <a:pt x="108" y="630"/>
                    </a:lnTo>
                    <a:lnTo>
                      <a:pt x="152" y="629"/>
                    </a:lnTo>
                    <a:lnTo>
                      <a:pt x="153" y="635"/>
                    </a:lnTo>
                    <a:lnTo>
                      <a:pt x="154" y="640"/>
                    </a:lnTo>
                    <a:lnTo>
                      <a:pt x="156" y="645"/>
                    </a:lnTo>
                    <a:lnTo>
                      <a:pt x="158" y="651"/>
                    </a:lnTo>
                    <a:lnTo>
                      <a:pt x="164" y="663"/>
                    </a:lnTo>
                    <a:lnTo>
                      <a:pt x="172" y="677"/>
                    </a:lnTo>
                    <a:lnTo>
                      <a:pt x="194" y="706"/>
                    </a:lnTo>
                    <a:lnTo>
                      <a:pt x="217" y="738"/>
                    </a:lnTo>
                    <a:lnTo>
                      <a:pt x="182" y="765"/>
                    </a:lnTo>
                    <a:close/>
                    <a:moveTo>
                      <a:pt x="108" y="630"/>
                    </a:moveTo>
                    <a:lnTo>
                      <a:pt x="108" y="630"/>
                    </a:lnTo>
                    <a:lnTo>
                      <a:pt x="130" y="630"/>
                    </a:lnTo>
                    <a:lnTo>
                      <a:pt x="108" y="630"/>
                    </a:lnTo>
                    <a:close/>
                    <a:moveTo>
                      <a:pt x="108" y="630"/>
                    </a:moveTo>
                    <a:lnTo>
                      <a:pt x="109" y="603"/>
                    </a:lnTo>
                    <a:lnTo>
                      <a:pt x="112" y="570"/>
                    </a:lnTo>
                    <a:lnTo>
                      <a:pt x="117" y="533"/>
                    </a:lnTo>
                    <a:lnTo>
                      <a:pt x="121" y="497"/>
                    </a:lnTo>
                    <a:lnTo>
                      <a:pt x="126" y="464"/>
                    </a:lnTo>
                    <a:lnTo>
                      <a:pt x="130" y="436"/>
                    </a:lnTo>
                    <a:lnTo>
                      <a:pt x="133" y="417"/>
                    </a:lnTo>
                    <a:lnTo>
                      <a:pt x="134" y="409"/>
                    </a:lnTo>
                    <a:lnTo>
                      <a:pt x="177" y="417"/>
                    </a:lnTo>
                    <a:lnTo>
                      <a:pt x="176" y="424"/>
                    </a:lnTo>
                    <a:lnTo>
                      <a:pt x="174" y="442"/>
                    </a:lnTo>
                    <a:lnTo>
                      <a:pt x="169" y="469"/>
                    </a:lnTo>
                    <a:lnTo>
                      <a:pt x="165" y="502"/>
                    </a:lnTo>
                    <a:lnTo>
                      <a:pt x="160" y="537"/>
                    </a:lnTo>
                    <a:lnTo>
                      <a:pt x="156" y="572"/>
                    </a:lnTo>
                    <a:lnTo>
                      <a:pt x="153" y="604"/>
                    </a:lnTo>
                    <a:lnTo>
                      <a:pt x="152" y="630"/>
                    </a:lnTo>
                    <a:lnTo>
                      <a:pt x="108" y="630"/>
                    </a:lnTo>
                    <a:close/>
                    <a:moveTo>
                      <a:pt x="173" y="399"/>
                    </a:moveTo>
                    <a:lnTo>
                      <a:pt x="179" y="407"/>
                    </a:lnTo>
                    <a:lnTo>
                      <a:pt x="177" y="417"/>
                    </a:lnTo>
                    <a:lnTo>
                      <a:pt x="156" y="414"/>
                    </a:lnTo>
                    <a:lnTo>
                      <a:pt x="173" y="399"/>
                    </a:lnTo>
                    <a:close/>
                    <a:moveTo>
                      <a:pt x="139" y="427"/>
                    </a:moveTo>
                    <a:lnTo>
                      <a:pt x="25" y="282"/>
                    </a:lnTo>
                    <a:lnTo>
                      <a:pt x="59" y="254"/>
                    </a:lnTo>
                    <a:lnTo>
                      <a:pt x="173" y="399"/>
                    </a:lnTo>
                    <a:lnTo>
                      <a:pt x="139" y="427"/>
                    </a:lnTo>
                    <a:close/>
                    <a:moveTo>
                      <a:pt x="25" y="282"/>
                    </a:moveTo>
                    <a:lnTo>
                      <a:pt x="21" y="275"/>
                    </a:lnTo>
                    <a:lnTo>
                      <a:pt x="20" y="269"/>
                    </a:lnTo>
                    <a:lnTo>
                      <a:pt x="42" y="267"/>
                    </a:lnTo>
                    <a:lnTo>
                      <a:pt x="25" y="282"/>
                    </a:lnTo>
                    <a:close/>
                    <a:moveTo>
                      <a:pt x="20" y="269"/>
                    </a:moveTo>
                    <a:lnTo>
                      <a:pt x="0" y="24"/>
                    </a:lnTo>
                    <a:lnTo>
                      <a:pt x="44" y="21"/>
                    </a:lnTo>
                    <a:lnTo>
                      <a:pt x="64" y="266"/>
                    </a:lnTo>
                    <a:lnTo>
                      <a:pt x="20" y="269"/>
                    </a:lnTo>
                    <a:close/>
                    <a:moveTo>
                      <a:pt x="0" y="24"/>
                    </a:moveTo>
                    <a:lnTo>
                      <a:pt x="0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8" y="3"/>
                    </a:lnTo>
                    <a:lnTo>
                      <a:pt x="13" y="1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4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42" y="8"/>
                    </a:lnTo>
                    <a:lnTo>
                      <a:pt x="43" y="12"/>
                    </a:lnTo>
                    <a:lnTo>
                      <a:pt x="44" y="16"/>
                    </a:lnTo>
                    <a:lnTo>
                      <a:pt x="44" y="21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70" name="Freeform 566">
                <a:extLst>
                  <a:ext uri="{FF2B5EF4-FFF2-40B4-BE49-F238E27FC236}">
                    <a16:creationId xmlns:a16="http://schemas.microsoft.com/office/drawing/2014/main" id="{9170A190-5541-4B8C-91C6-0E69F3E7C3A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42" y="1474"/>
                <a:ext cx="9" cy="21"/>
              </a:xfrm>
              <a:custGeom>
                <a:avLst/>
                <a:gdLst>
                  <a:gd name="T0" fmla="*/ 0 w 163"/>
                  <a:gd name="T1" fmla="*/ 0 h 401"/>
                  <a:gd name="T2" fmla="*/ 0 w 163"/>
                  <a:gd name="T3" fmla="*/ 0 h 401"/>
                  <a:gd name="T4" fmla="*/ 0 w 163"/>
                  <a:gd name="T5" fmla="*/ 0 h 401"/>
                  <a:gd name="T6" fmla="*/ 0 w 163"/>
                  <a:gd name="T7" fmla="*/ 0 h 401"/>
                  <a:gd name="T8" fmla="*/ 0 w 163"/>
                  <a:gd name="T9" fmla="*/ 0 h 401"/>
                  <a:gd name="T10" fmla="*/ 0 w 163"/>
                  <a:gd name="T11" fmla="*/ 0 h 401"/>
                  <a:gd name="T12" fmla="*/ 0 w 163"/>
                  <a:gd name="T13" fmla="*/ 0 h 401"/>
                  <a:gd name="T14" fmla="*/ 0 w 163"/>
                  <a:gd name="T15" fmla="*/ 0 h 401"/>
                  <a:gd name="T16" fmla="*/ 0 w 163"/>
                  <a:gd name="T17" fmla="*/ 0 h 401"/>
                  <a:gd name="T18" fmla="*/ 0 w 163"/>
                  <a:gd name="T19" fmla="*/ 0 h 401"/>
                  <a:gd name="T20" fmla="*/ 0 w 163"/>
                  <a:gd name="T21" fmla="*/ 0 h 401"/>
                  <a:gd name="T22" fmla="*/ 0 w 163"/>
                  <a:gd name="T23" fmla="*/ 0 h 401"/>
                  <a:gd name="T24" fmla="*/ 0 w 163"/>
                  <a:gd name="T25" fmla="*/ 0 h 401"/>
                  <a:gd name="T26" fmla="*/ 0 w 163"/>
                  <a:gd name="T27" fmla="*/ 0 h 401"/>
                  <a:gd name="T28" fmla="*/ 0 w 163"/>
                  <a:gd name="T29" fmla="*/ 0 h 401"/>
                  <a:gd name="T30" fmla="*/ 0 w 163"/>
                  <a:gd name="T31" fmla="*/ 0 h 401"/>
                  <a:gd name="T32" fmla="*/ 0 w 163"/>
                  <a:gd name="T33" fmla="*/ 0 h 401"/>
                  <a:gd name="T34" fmla="*/ 0 w 163"/>
                  <a:gd name="T35" fmla="*/ 1 h 401"/>
                  <a:gd name="T36" fmla="*/ 0 w 163"/>
                  <a:gd name="T37" fmla="*/ 1 h 401"/>
                  <a:gd name="T38" fmla="*/ 0 w 163"/>
                  <a:gd name="T39" fmla="*/ 1 h 401"/>
                  <a:gd name="T40" fmla="*/ 0 w 163"/>
                  <a:gd name="T41" fmla="*/ 0 h 401"/>
                  <a:gd name="T42" fmla="*/ 0 w 163"/>
                  <a:gd name="T43" fmla="*/ 0 h 401"/>
                  <a:gd name="T44" fmla="*/ 0 w 163"/>
                  <a:gd name="T45" fmla="*/ 0 h 401"/>
                  <a:gd name="T46" fmla="*/ 0 w 163"/>
                  <a:gd name="T47" fmla="*/ 0 h 401"/>
                  <a:gd name="T48" fmla="*/ 0 w 163"/>
                  <a:gd name="T49" fmla="*/ 0 h 401"/>
                  <a:gd name="T50" fmla="*/ 0 w 163"/>
                  <a:gd name="T51" fmla="*/ 0 h 401"/>
                  <a:gd name="T52" fmla="*/ 0 w 163"/>
                  <a:gd name="T53" fmla="*/ 1 h 401"/>
                  <a:gd name="T54" fmla="*/ 0 w 163"/>
                  <a:gd name="T55" fmla="*/ 1 h 401"/>
                  <a:gd name="T56" fmla="*/ 0 w 163"/>
                  <a:gd name="T57" fmla="*/ 1 h 401"/>
                  <a:gd name="T58" fmla="*/ 0 w 163"/>
                  <a:gd name="T59" fmla="*/ 1 h 401"/>
                  <a:gd name="T60" fmla="*/ 0 w 163"/>
                  <a:gd name="T61" fmla="*/ 1 h 401"/>
                  <a:gd name="T62" fmla="*/ 0 w 163"/>
                  <a:gd name="T63" fmla="*/ 1 h 401"/>
                  <a:gd name="T64" fmla="*/ 0 w 163"/>
                  <a:gd name="T65" fmla="*/ 1 h 401"/>
                  <a:gd name="T66" fmla="*/ 0 w 163"/>
                  <a:gd name="T67" fmla="*/ 1 h 401"/>
                  <a:gd name="T68" fmla="*/ 0 w 163"/>
                  <a:gd name="T69" fmla="*/ 1 h 401"/>
                  <a:gd name="T70" fmla="*/ 0 w 163"/>
                  <a:gd name="T71" fmla="*/ 1 h 401"/>
                  <a:gd name="T72" fmla="*/ 0 w 163"/>
                  <a:gd name="T73" fmla="*/ 1 h 401"/>
                  <a:gd name="T74" fmla="*/ 0 w 163"/>
                  <a:gd name="T75" fmla="*/ 1 h 401"/>
                  <a:gd name="T76" fmla="*/ 0 w 163"/>
                  <a:gd name="T77" fmla="*/ 1 h 401"/>
                  <a:gd name="T78" fmla="*/ 0 w 163"/>
                  <a:gd name="T79" fmla="*/ 1 h 401"/>
                  <a:gd name="T80" fmla="*/ 0 w 163"/>
                  <a:gd name="T81" fmla="*/ 1 h 401"/>
                  <a:gd name="T82" fmla="*/ 0 w 163"/>
                  <a:gd name="T83" fmla="*/ 1 h 401"/>
                  <a:gd name="T84" fmla="*/ 0 w 163"/>
                  <a:gd name="T85" fmla="*/ 1 h 401"/>
                  <a:gd name="T86" fmla="*/ 0 w 163"/>
                  <a:gd name="T87" fmla="*/ 1 h 401"/>
                  <a:gd name="T88" fmla="*/ 0 w 163"/>
                  <a:gd name="T89" fmla="*/ 1 h 401"/>
                  <a:gd name="T90" fmla="*/ 0 w 163"/>
                  <a:gd name="T91" fmla="*/ 1 h 401"/>
                  <a:gd name="T92" fmla="*/ 0 w 163"/>
                  <a:gd name="T93" fmla="*/ 1 h 40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63" h="401">
                    <a:moveTo>
                      <a:pt x="11" y="42"/>
                    </a:moveTo>
                    <a:lnTo>
                      <a:pt x="8" y="40"/>
                    </a:lnTo>
                    <a:lnTo>
                      <a:pt x="5" y="38"/>
                    </a:lnTo>
                    <a:lnTo>
                      <a:pt x="2" y="35"/>
                    </a:lnTo>
                    <a:lnTo>
                      <a:pt x="0" y="31"/>
                    </a:lnTo>
                    <a:lnTo>
                      <a:pt x="0" y="27"/>
                    </a:lnTo>
                    <a:lnTo>
                      <a:pt x="0" y="23"/>
                    </a:lnTo>
                    <a:lnTo>
                      <a:pt x="2" y="18"/>
                    </a:lnTo>
                    <a:lnTo>
                      <a:pt x="5" y="12"/>
                    </a:lnTo>
                    <a:lnTo>
                      <a:pt x="10" y="6"/>
                    </a:lnTo>
                    <a:lnTo>
                      <a:pt x="14" y="2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6" y="0"/>
                    </a:lnTo>
                    <a:lnTo>
                      <a:pt x="29" y="2"/>
                    </a:lnTo>
                    <a:lnTo>
                      <a:pt x="33" y="4"/>
                    </a:lnTo>
                    <a:lnTo>
                      <a:pt x="36" y="6"/>
                    </a:lnTo>
                    <a:lnTo>
                      <a:pt x="11" y="42"/>
                    </a:lnTo>
                    <a:close/>
                    <a:moveTo>
                      <a:pt x="36" y="6"/>
                    </a:moveTo>
                    <a:lnTo>
                      <a:pt x="42" y="10"/>
                    </a:lnTo>
                    <a:lnTo>
                      <a:pt x="56" y="21"/>
                    </a:lnTo>
                    <a:lnTo>
                      <a:pt x="67" y="29"/>
                    </a:lnTo>
                    <a:lnTo>
                      <a:pt x="78" y="40"/>
                    </a:lnTo>
                    <a:lnTo>
                      <a:pt x="89" y="51"/>
                    </a:lnTo>
                    <a:lnTo>
                      <a:pt x="101" y="63"/>
                    </a:lnTo>
                    <a:lnTo>
                      <a:pt x="114" y="78"/>
                    </a:lnTo>
                    <a:lnTo>
                      <a:pt x="125" y="93"/>
                    </a:lnTo>
                    <a:lnTo>
                      <a:pt x="135" y="109"/>
                    </a:lnTo>
                    <a:lnTo>
                      <a:pt x="145" y="127"/>
                    </a:lnTo>
                    <a:lnTo>
                      <a:pt x="149" y="135"/>
                    </a:lnTo>
                    <a:lnTo>
                      <a:pt x="153" y="144"/>
                    </a:lnTo>
                    <a:lnTo>
                      <a:pt x="156" y="154"/>
                    </a:lnTo>
                    <a:lnTo>
                      <a:pt x="159" y="163"/>
                    </a:lnTo>
                    <a:lnTo>
                      <a:pt x="161" y="174"/>
                    </a:lnTo>
                    <a:lnTo>
                      <a:pt x="162" y="183"/>
                    </a:lnTo>
                    <a:lnTo>
                      <a:pt x="163" y="193"/>
                    </a:lnTo>
                    <a:lnTo>
                      <a:pt x="163" y="203"/>
                    </a:lnTo>
                    <a:lnTo>
                      <a:pt x="119" y="201"/>
                    </a:lnTo>
                    <a:lnTo>
                      <a:pt x="119" y="193"/>
                    </a:lnTo>
                    <a:lnTo>
                      <a:pt x="118" y="186"/>
                    </a:lnTo>
                    <a:lnTo>
                      <a:pt x="117" y="178"/>
                    </a:lnTo>
                    <a:lnTo>
                      <a:pt x="116" y="171"/>
                    </a:lnTo>
                    <a:lnTo>
                      <a:pt x="111" y="155"/>
                    </a:lnTo>
                    <a:lnTo>
                      <a:pt x="103" y="141"/>
                    </a:lnTo>
                    <a:lnTo>
                      <a:pt x="95" y="127"/>
                    </a:lnTo>
                    <a:lnTo>
                      <a:pt x="87" y="113"/>
                    </a:lnTo>
                    <a:lnTo>
                      <a:pt x="77" y="101"/>
                    </a:lnTo>
                    <a:lnTo>
                      <a:pt x="67" y="90"/>
                    </a:lnTo>
                    <a:lnTo>
                      <a:pt x="47" y="70"/>
                    </a:lnTo>
                    <a:lnTo>
                      <a:pt x="29" y="55"/>
                    </a:lnTo>
                    <a:lnTo>
                      <a:pt x="16" y="46"/>
                    </a:lnTo>
                    <a:lnTo>
                      <a:pt x="11" y="42"/>
                    </a:lnTo>
                    <a:lnTo>
                      <a:pt x="36" y="6"/>
                    </a:lnTo>
                    <a:close/>
                    <a:moveTo>
                      <a:pt x="119" y="202"/>
                    </a:moveTo>
                    <a:lnTo>
                      <a:pt x="119" y="201"/>
                    </a:lnTo>
                    <a:lnTo>
                      <a:pt x="140" y="202"/>
                    </a:lnTo>
                    <a:lnTo>
                      <a:pt x="119" y="202"/>
                    </a:lnTo>
                    <a:close/>
                    <a:moveTo>
                      <a:pt x="163" y="203"/>
                    </a:moveTo>
                    <a:lnTo>
                      <a:pt x="162" y="238"/>
                    </a:lnTo>
                    <a:lnTo>
                      <a:pt x="160" y="271"/>
                    </a:lnTo>
                    <a:lnTo>
                      <a:pt x="158" y="302"/>
                    </a:lnTo>
                    <a:lnTo>
                      <a:pt x="156" y="328"/>
                    </a:lnTo>
                    <a:lnTo>
                      <a:pt x="154" y="350"/>
                    </a:lnTo>
                    <a:lnTo>
                      <a:pt x="151" y="367"/>
                    </a:lnTo>
                    <a:lnTo>
                      <a:pt x="150" y="377"/>
                    </a:lnTo>
                    <a:lnTo>
                      <a:pt x="150" y="381"/>
                    </a:lnTo>
                    <a:lnTo>
                      <a:pt x="106" y="377"/>
                    </a:lnTo>
                    <a:lnTo>
                      <a:pt x="107" y="373"/>
                    </a:lnTo>
                    <a:lnTo>
                      <a:pt x="109" y="363"/>
                    </a:lnTo>
                    <a:lnTo>
                      <a:pt x="110" y="347"/>
                    </a:lnTo>
                    <a:lnTo>
                      <a:pt x="112" y="325"/>
                    </a:lnTo>
                    <a:lnTo>
                      <a:pt x="114" y="300"/>
                    </a:lnTo>
                    <a:lnTo>
                      <a:pt x="116" y="270"/>
                    </a:lnTo>
                    <a:lnTo>
                      <a:pt x="118" y="237"/>
                    </a:lnTo>
                    <a:lnTo>
                      <a:pt x="119" y="202"/>
                    </a:lnTo>
                    <a:lnTo>
                      <a:pt x="163" y="203"/>
                    </a:lnTo>
                    <a:close/>
                    <a:moveTo>
                      <a:pt x="150" y="381"/>
                    </a:moveTo>
                    <a:lnTo>
                      <a:pt x="149" y="386"/>
                    </a:lnTo>
                    <a:lnTo>
                      <a:pt x="149" y="390"/>
                    </a:lnTo>
                    <a:lnTo>
                      <a:pt x="148" y="393"/>
                    </a:lnTo>
                    <a:lnTo>
                      <a:pt x="146" y="396"/>
                    </a:lnTo>
                    <a:lnTo>
                      <a:pt x="143" y="399"/>
                    </a:lnTo>
                    <a:lnTo>
                      <a:pt x="139" y="401"/>
                    </a:lnTo>
                    <a:lnTo>
                      <a:pt x="133" y="401"/>
                    </a:lnTo>
                    <a:lnTo>
                      <a:pt x="126" y="401"/>
                    </a:lnTo>
                    <a:lnTo>
                      <a:pt x="119" y="400"/>
                    </a:lnTo>
                    <a:lnTo>
                      <a:pt x="114" y="398"/>
                    </a:lnTo>
                    <a:lnTo>
                      <a:pt x="111" y="395"/>
                    </a:lnTo>
                    <a:lnTo>
                      <a:pt x="107" y="392"/>
                    </a:lnTo>
                    <a:lnTo>
                      <a:pt x="106" y="389"/>
                    </a:lnTo>
                    <a:lnTo>
                      <a:pt x="106" y="385"/>
                    </a:lnTo>
                    <a:lnTo>
                      <a:pt x="106" y="380"/>
                    </a:lnTo>
                    <a:lnTo>
                      <a:pt x="106" y="377"/>
                    </a:lnTo>
                    <a:lnTo>
                      <a:pt x="150" y="381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71" name="Freeform 567">
                <a:extLst>
                  <a:ext uri="{FF2B5EF4-FFF2-40B4-BE49-F238E27FC236}">
                    <a16:creationId xmlns:a16="http://schemas.microsoft.com/office/drawing/2014/main" id="{FB9962AD-6D3C-4581-B74F-C7DA5C99FBB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48" y="1503"/>
                <a:ext cx="11" cy="32"/>
              </a:xfrm>
              <a:custGeom>
                <a:avLst/>
                <a:gdLst>
                  <a:gd name="T0" fmla="*/ 0 w 212"/>
                  <a:gd name="T1" fmla="*/ 0 h 606"/>
                  <a:gd name="T2" fmla="*/ 0 w 212"/>
                  <a:gd name="T3" fmla="*/ 0 h 606"/>
                  <a:gd name="T4" fmla="*/ 0 w 212"/>
                  <a:gd name="T5" fmla="*/ 0 h 606"/>
                  <a:gd name="T6" fmla="*/ 0 w 212"/>
                  <a:gd name="T7" fmla="*/ 0 h 606"/>
                  <a:gd name="T8" fmla="*/ 0 w 212"/>
                  <a:gd name="T9" fmla="*/ 0 h 606"/>
                  <a:gd name="T10" fmla="*/ 0 w 212"/>
                  <a:gd name="T11" fmla="*/ 0 h 606"/>
                  <a:gd name="T12" fmla="*/ 0 w 212"/>
                  <a:gd name="T13" fmla="*/ 0 h 606"/>
                  <a:gd name="T14" fmla="*/ 0 w 212"/>
                  <a:gd name="T15" fmla="*/ 0 h 606"/>
                  <a:gd name="T16" fmla="*/ 0 w 212"/>
                  <a:gd name="T17" fmla="*/ 0 h 606"/>
                  <a:gd name="T18" fmla="*/ 0 w 212"/>
                  <a:gd name="T19" fmla="*/ 0 h 606"/>
                  <a:gd name="T20" fmla="*/ 0 w 212"/>
                  <a:gd name="T21" fmla="*/ 0 h 606"/>
                  <a:gd name="T22" fmla="*/ 0 w 212"/>
                  <a:gd name="T23" fmla="*/ 0 h 606"/>
                  <a:gd name="T24" fmla="*/ 0 w 212"/>
                  <a:gd name="T25" fmla="*/ 0 h 606"/>
                  <a:gd name="T26" fmla="*/ 1 w 212"/>
                  <a:gd name="T27" fmla="*/ 1 h 606"/>
                  <a:gd name="T28" fmla="*/ 1 w 212"/>
                  <a:gd name="T29" fmla="*/ 1 h 606"/>
                  <a:gd name="T30" fmla="*/ 0 w 212"/>
                  <a:gd name="T31" fmla="*/ 1 h 606"/>
                  <a:gd name="T32" fmla="*/ 0 w 212"/>
                  <a:gd name="T33" fmla="*/ 1 h 606"/>
                  <a:gd name="T34" fmla="*/ 0 w 212"/>
                  <a:gd name="T35" fmla="*/ 1 h 606"/>
                  <a:gd name="T36" fmla="*/ 0 w 212"/>
                  <a:gd name="T37" fmla="*/ 0 h 606"/>
                  <a:gd name="T38" fmla="*/ 0 w 212"/>
                  <a:gd name="T39" fmla="*/ 0 h 606"/>
                  <a:gd name="T40" fmla="*/ 0 w 212"/>
                  <a:gd name="T41" fmla="*/ 0 h 606"/>
                  <a:gd name="T42" fmla="*/ 0 w 212"/>
                  <a:gd name="T43" fmla="*/ 0 h 606"/>
                  <a:gd name="T44" fmla="*/ 1 w 212"/>
                  <a:gd name="T45" fmla="*/ 1 h 606"/>
                  <a:gd name="T46" fmla="*/ 1 w 212"/>
                  <a:gd name="T47" fmla="*/ 1 h 606"/>
                  <a:gd name="T48" fmla="*/ 1 w 212"/>
                  <a:gd name="T49" fmla="*/ 1 h 606"/>
                  <a:gd name="T50" fmla="*/ 1 w 212"/>
                  <a:gd name="T51" fmla="*/ 1 h 606"/>
                  <a:gd name="T52" fmla="*/ 1 w 212"/>
                  <a:gd name="T53" fmla="*/ 1 h 606"/>
                  <a:gd name="T54" fmla="*/ 1 w 212"/>
                  <a:gd name="T55" fmla="*/ 1 h 606"/>
                  <a:gd name="T56" fmla="*/ 1 w 212"/>
                  <a:gd name="T57" fmla="*/ 1 h 606"/>
                  <a:gd name="T58" fmla="*/ 1 w 212"/>
                  <a:gd name="T59" fmla="*/ 1 h 606"/>
                  <a:gd name="T60" fmla="*/ 0 w 212"/>
                  <a:gd name="T61" fmla="*/ 1 h 606"/>
                  <a:gd name="T62" fmla="*/ 0 w 212"/>
                  <a:gd name="T63" fmla="*/ 2 h 606"/>
                  <a:gd name="T64" fmla="*/ 0 w 212"/>
                  <a:gd name="T65" fmla="*/ 2 h 606"/>
                  <a:gd name="T66" fmla="*/ 0 w 212"/>
                  <a:gd name="T67" fmla="*/ 1 h 606"/>
                  <a:gd name="T68" fmla="*/ 0 w 212"/>
                  <a:gd name="T69" fmla="*/ 1 h 606"/>
                  <a:gd name="T70" fmla="*/ 0 w 212"/>
                  <a:gd name="T71" fmla="*/ 1 h 606"/>
                  <a:gd name="T72" fmla="*/ 0 w 212"/>
                  <a:gd name="T73" fmla="*/ 1 h 606"/>
                  <a:gd name="T74" fmla="*/ 0 w 212"/>
                  <a:gd name="T75" fmla="*/ 1 h 606"/>
                  <a:gd name="T76" fmla="*/ 0 w 212"/>
                  <a:gd name="T77" fmla="*/ 1 h 606"/>
                  <a:gd name="T78" fmla="*/ 0 w 212"/>
                  <a:gd name="T79" fmla="*/ 2 h 606"/>
                  <a:gd name="T80" fmla="*/ 0 w 212"/>
                  <a:gd name="T81" fmla="*/ 2 h 606"/>
                  <a:gd name="T82" fmla="*/ 0 w 212"/>
                  <a:gd name="T83" fmla="*/ 2 h 606"/>
                  <a:gd name="T84" fmla="*/ 0 w 212"/>
                  <a:gd name="T85" fmla="*/ 1 h 606"/>
                  <a:gd name="T86" fmla="*/ 0 w 212"/>
                  <a:gd name="T87" fmla="*/ 2 h 606"/>
                  <a:gd name="T88" fmla="*/ 0 w 212"/>
                  <a:gd name="T89" fmla="*/ 1 h 606"/>
                  <a:gd name="T90" fmla="*/ 0 w 212"/>
                  <a:gd name="T91" fmla="*/ 1 h 606"/>
                  <a:gd name="T92" fmla="*/ 0 w 212"/>
                  <a:gd name="T93" fmla="*/ 1 h 606"/>
                  <a:gd name="T94" fmla="*/ 0 w 212"/>
                  <a:gd name="T95" fmla="*/ 1 h 606"/>
                  <a:gd name="T96" fmla="*/ 0 w 212"/>
                  <a:gd name="T97" fmla="*/ 1 h 606"/>
                  <a:gd name="T98" fmla="*/ 0 w 212"/>
                  <a:gd name="T99" fmla="*/ 1 h 606"/>
                  <a:gd name="T100" fmla="*/ 0 w 212"/>
                  <a:gd name="T101" fmla="*/ 1 h 606"/>
                  <a:gd name="T102" fmla="*/ 0 w 212"/>
                  <a:gd name="T103" fmla="*/ 1 h 606"/>
                  <a:gd name="T104" fmla="*/ 0 w 212"/>
                  <a:gd name="T105" fmla="*/ 1 h 60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12" h="606">
                    <a:moveTo>
                      <a:pt x="39" y="39"/>
                    </a:moveTo>
                    <a:lnTo>
                      <a:pt x="36" y="36"/>
                    </a:lnTo>
                    <a:lnTo>
                      <a:pt x="34" y="33"/>
                    </a:lnTo>
                    <a:lnTo>
                      <a:pt x="32" y="29"/>
                    </a:lnTo>
                    <a:lnTo>
                      <a:pt x="31" y="26"/>
                    </a:lnTo>
                    <a:lnTo>
                      <a:pt x="31" y="22"/>
                    </a:lnTo>
                    <a:lnTo>
                      <a:pt x="33" y="18"/>
                    </a:lnTo>
                    <a:lnTo>
                      <a:pt x="36" y="14"/>
                    </a:lnTo>
                    <a:lnTo>
                      <a:pt x="41" y="9"/>
                    </a:lnTo>
                    <a:lnTo>
                      <a:pt x="47" y="4"/>
                    </a:lnTo>
                    <a:lnTo>
                      <a:pt x="53" y="1"/>
                    </a:lnTo>
                    <a:lnTo>
                      <a:pt x="57" y="0"/>
                    </a:lnTo>
                    <a:lnTo>
                      <a:pt x="61" y="1"/>
                    </a:lnTo>
                    <a:lnTo>
                      <a:pt x="64" y="2"/>
                    </a:lnTo>
                    <a:lnTo>
                      <a:pt x="67" y="5"/>
                    </a:lnTo>
                    <a:lnTo>
                      <a:pt x="70" y="8"/>
                    </a:lnTo>
                    <a:lnTo>
                      <a:pt x="72" y="11"/>
                    </a:lnTo>
                    <a:lnTo>
                      <a:pt x="39" y="39"/>
                    </a:lnTo>
                    <a:close/>
                    <a:moveTo>
                      <a:pt x="72" y="11"/>
                    </a:moveTo>
                    <a:lnTo>
                      <a:pt x="78" y="17"/>
                    </a:lnTo>
                    <a:lnTo>
                      <a:pt x="93" y="35"/>
                    </a:lnTo>
                    <a:lnTo>
                      <a:pt x="113" y="62"/>
                    </a:lnTo>
                    <a:lnTo>
                      <a:pt x="137" y="96"/>
                    </a:lnTo>
                    <a:lnTo>
                      <a:pt x="149" y="114"/>
                    </a:lnTo>
                    <a:lnTo>
                      <a:pt x="161" y="132"/>
                    </a:lnTo>
                    <a:lnTo>
                      <a:pt x="173" y="153"/>
                    </a:lnTo>
                    <a:lnTo>
                      <a:pt x="184" y="172"/>
                    </a:lnTo>
                    <a:lnTo>
                      <a:pt x="194" y="193"/>
                    </a:lnTo>
                    <a:lnTo>
                      <a:pt x="201" y="212"/>
                    </a:lnTo>
                    <a:lnTo>
                      <a:pt x="207" y="231"/>
                    </a:lnTo>
                    <a:lnTo>
                      <a:pt x="211" y="248"/>
                    </a:lnTo>
                    <a:lnTo>
                      <a:pt x="167" y="254"/>
                    </a:lnTo>
                    <a:lnTo>
                      <a:pt x="164" y="239"/>
                    </a:lnTo>
                    <a:lnTo>
                      <a:pt x="159" y="222"/>
                    </a:lnTo>
                    <a:lnTo>
                      <a:pt x="152" y="205"/>
                    </a:lnTo>
                    <a:lnTo>
                      <a:pt x="143" y="188"/>
                    </a:lnTo>
                    <a:lnTo>
                      <a:pt x="132" y="169"/>
                    </a:lnTo>
                    <a:lnTo>
                      <a:pt x="122" y="152"/>
                    </a:lnTo>
                    <a:lnTo>
                      <a:pt x="111" y="134"/>
                    </a:lnTo>
                    <a:lnTo>
                      <a:pt x="100" y="117"/>
                    </a:lnTo>
                    <a:lnTo>
                      <a:pt x="77" y="86"/>
                    </a:lnTo>
                    <a:lnTo>
                      <a:pt x="58" y="62"/>
                    </a:lnTo>
                    <a:lnTo>
                      <a:pt x="44" y="45"/>
                    </a:lnTo>
                    <a:lnTo>
                      <a:pt x="39" y="39"/>
                    </a:lnTo>
                    <a:lnTo>
                      <a:pt x="72" y="11"/>
                    </a:lnTo>
                    <a:close/>
                    <a:moveTo>
                      <a:pt x="211" y="248"/>
                    </a:moveTo>
                    <a:lnTo>
                      <a:pt x="210" y="245"/>
                    </a:lnTo>
                    <a:lnTo>
                      <a:pt x="211" y="249"/>
                    </a:lnTo>
                    <a:lnTo>
                      <a:pt x="189" y="251"/>
                    </a:lnTo>
                    <a:lnTo>
                      <a:pt x="211" y="248"/>
                    </a:lnTo>
                    <a:close/>
                    <a:moveTo>
                      <a:pt x="211" y="249"/>
                    </a:moveTo>
                    <a:lnTo>
                      <a:pt x="212" y="258"/>
                    </a:lnTo>
                    <a:lnTo>
                      <a:pt x="212" y="269"/>
                    </a:lnTo>
                    <a:lnTo>
                      <a:pt x="212" y="279"/>
                    </a:lnTo>
                    <a:lnTo>
                      <a:pt x="211" y="290"/>
                    </a:lnTo>
                    <a:lnTo>
                      <a:pt x="208" y="314"/>
                    </a:lnTo>
                    <a:lnTo>
                      <a:pt x="204" y="338"/>
                    </a:lnTo>
                    <a:lnTo>
                      <a:pt x="198" y="365"/>
                    </a:lnTo>
                    <a:lnTo>
                      <a:pt x="191" y="390"/>
                    </a:lnTo>
                    <a:lnTo>
                      <a:pt x="184" y="417"/>
                    </a:lnTo>
                    <a:lnTo>
                      <a:pt x="175" y="441"/>
                    </a:lnTo>
                    <a:lnTo>
                      <a:pt x="159" y="489"/>
                    </a:lnTo>
                    <a:lnTo>
                      <a:pt x="145" y="527"/>
                    </a:lnTo>
                    <a:lnTo>
                      <a:pt x="135" y="553"/>
                    </a:lnTo>
                    <a:lnTo>
                      <a:pt x="130" y="563"/>
                    </a:lnTo>
                    <a:lnTo>
                      <a:pt x="90" y="546"/>
                    </a:lnTo>
                    <a:lnTo>
                      <a:pt x="95" y="537"/>
                    </a:lnTo>
                    <a:lnTo>
                      <a:pt x="104" y="512"/>
                    </a:lnTo>
                    <a:lnTo>
                      <a:pt x="118" y="475"/>
                    </a:lnTo>
                    <a:lnTo>
                      <a:pt x="133" y="431"/>
                    </a:lnTo>
                    <a:lnTo>
                      <a:pt x="141" y="408"/>
                    </a:lnTo>
                    <a:lnTo>
                      <a:pt x="148" y="383"/>
                    </a:lnTo>
                    <a:lnTo>
                      <a:pt x="155" y="360"/>
                    </a:lnTo>
                    <a:lnTo>
                      <a:pt x="160" y="335"/>
                    </a:lnTo>
                    <a:lnTo>
                      <a:pt x="164" y="313"/>
                    </a:lnTo>
                    <a:lnTo>
                      <a:pt x="167" y="291"/>
                    </a:lnTo>
                    <a:lnTo>
                      <a:pt x="168" y="272"/>
                    </a:lnTo>
                    <a:lnTo>
                      <a:pt x="167" y="254"/>
                    </a:lnTo>
                    <a:lnTo>
                      <a:pt x="211" y="249"/>
                    </a:lnTo>
                    <a:close/>
                    <a:moveTo>
                      <a:pt x="130" y="563"/>
                    </a:moveTo>
                    <a:lnTo>
                      <a:pt x="112" y="606"/>
                    </a:lnTo>
                    <a:lnTo>
                      <a:pt x="90" y="564"/>
                    </a:lnTo>
                    <a:lnTo>
                      <a:pt x="111" y="554"/>
                    </a:lnTo>
                    <a:lnTo>
                      <a:pt x="130" y="563"/>
                    </a:lnTo>
                    <a:close/>
                    <a:moveTo>
                      <a:pt x="90" y="564"/>
                    </a:moveTo>
                    <a:lnTo>
                      <a:pt x="6" y="392"/>
                    </a:lnTo>
                    <a:lnTo>
                      <a:pt x="44" y="373"/>
                    </a:lnTo>
                    <a:lnTo>
                      <a:pt x="130" y="545"/>
                    </a:lnTo>
                    <a:lnTo>
                      <a:pt x="90" y="564"/>
                    </a:lnTo>
                    <a:close/>
                    <a:moveTo>
                      <a:pt x="6" y="392"/>
                    </a:moveTo>
                    <a:lnTo>
                      <a:pt x="3" y="388"/>
                    </a:lnTo>
                    <a:lnTo>
                      <a:pt x="1" y="385"/>
                    </a:lnTo>
                    <a:lnTo>
                      <a:pt x="0" y="381"/>
                    </a:lnTo>
                    <a:lnTo>
                      <a:pt x="0" y="378"/>
                    </a:lnTo>
                    <a:lnTo>
                      <a:pt x="1" y="374"/>
                    </a:lnTo>
                    <a:lnTo>
                      <a:pt x="5" y="371"/>
                    </a:lnTo>
                    <a:lnTo>
                      <a:pt x="9" y="367"/>
                    </a:lnTo>
                    <a:lnTo>
                      <a:pt x="15" y="363"/>
                    </a:lnTo>
                    <a:lnTo>
                      <a:pt x="22" y="361"/>
                    </a:lnTo>
                    <a:lnTo>
                      <a:pt x="27" y="360"/>
                    </a:lnTo>
                    <a:lnTo>
                      <a:pt x="31" y="360"/>
                    </a:lnTo>
                    <a:lnTo>
                      <a:pt x="35" y="361"/>
                    </a:lnTo>
                    <a:lnTo>
                      <a:pt x="38" y="363"/>
                    </a:lnTo>
                    <a:lnTo>
                      <a:pt x="40" y="366"/>
                    </a:lnTo>
                    <a:lnTo>
                      <a:pt x="42" y="369"/>
                    </a:lnTo>
                    <a:lnTo>
                      <a:pt x="44" y="373"/>
                    </a:lnTo>
                    <a:lnTo>
                      <a:pt x="6" y="392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72" name="Freeform 568">
                <a:extLst>
                  <a:ext uri="{FF2B5EF4-FFF2-40B4-BE49-F238E27FC236}">
                    <a16:creationId xmlns:a16="http://schemas.microsoft.com/office/drawing/2014/main" id="{EC4C91B0-72BD-4833-9F18-F42DB0035DC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42" y="1454"/>
                <a:ext cx="4" cy="18"/>
              </a:xfrm>
              <a:custGeom>
                <a:avLst/>
                <a:gdLst>
                  <a:gd name="T0" fmla="*/ 0 w 71"/>
                  <a:gd name="T1" fmla="*/ 1 h 356"/>
                  <a:gd name="T2" fmla="*/ 0 w 71"/>
                  <a:gd name="T3" fmla="*/ 1 h 356"/>
                  <a:gd name="T4" fmla="*/ 0 w 71"/>
                  <a:gd name="T5" fmla="*/ 1 h 356"/>
                  <a:gd name="T6" fmla="*/ 0 w 71"/>
                  <a:gd name="T7" fmla="*/ 1 h 356"/>
                  <a:gd name="T8" fmla="*/ 0 w 71"/>
                  <a:gd name="T9" fmla="*/ 1 h 356"/>
                  <a:gd name="T10" fmla="*/ 0 w 71"/>
                  <a:gd name="T11" fmla="*/ 1 h 356"/>
                  <a:gd name="T12" fmla="*/ 0 w 71"/>
                  <a:gd name="T13" fmla="*/ 1 h 356"/>
                  <a:gd name="T14" fmla="*/ 0 w 71"/>
                  <a:gd name="T15" fmla="*/ 1 h 356"/>
                  <a:gd name="T16" fmla="*/ 0 w 71"/>
                  <a:gd name="T17" fmla="*/ 1 h 356"/>
                  <a:gd name="T18" fmla="*/ 0 w 71"/>
                  <a:gd name="T19" fmla="*/ 1 h 356"/>
                  <a:gd name="T20" fmla="*/ 0 w 71"/>
                  <a:gd name="T21" fmla="*/ 1 h 356"/>
                  <a:gd name="T22" fmla="*/ 0 w 71"/>
                  <a:gd name="T23" fmla="*/ 1 h 356"/>
                  <a:gd name="T24" fmla="*/ 0 w 71"/>
                  <a:gd name="T25" fmla="*/ 0 h 356"/>
                  <a:gd name="T26" fmla="*/ 0 w 71"/>
                  <a:gd name="T27" fmla="*/ 0 h 356"/>
                  <a:gd name="T28" fmla="*/ 0 w 71"/>
                  <a:gd name="T29" fmla="*/ 0 h 356"/>
                  <a:gd name="T30" fmla="*/ 0 w 71"/>
                  <a:gd name="T31" fmla="*/ 0 h 356"/>
                  <a:gd name="T32" fmla="*/ 0 w 71"/>
                  <a:gd name="T33" fmla="*/ 0 h 356"/>
                  <a:gd name="T34" fmla="*/ 0 w 71"/>
                  <a:gd name="T35" fmla="*/ 0 h 356"/>
                  <a:gd name="T36" fmla="*/ 0 w 71"/>
                  <a:gd name="T37" fmla="*/ 0 h 356"/>
                  <a:gd name="T38" fmla="*/ 0 w 71"/>
                  <a:gd name="T39" fmla="*/ 0 h 356"/>
                  <a:gd name="T40" fmla="*/ 0 w 71"/>
                  <a:gd name="T41" fmla="*/ 0 h 356"/>
                  <a:gd name="T42" fmla="*/ 0 w 71"/>
                  <a:gd name="T43" fmla="*/ 0 h 356"/>
                  <a:gd name="T44" fmla="*/ 0 w 71"/>
                  <a:gd name="T45" fmla="*/ 1 h 356"/>
                  <a:gd name="T46" fmla="*/ 0 w 71"/>
                  <a:gd name="T47" fmla="*/ 1 h 356"/>
                  <a:gd name="T48" fmla="*/ 0 w 71"/>
                  <a:gd name="T49" fmla="*/ 1 h 356"/>
                  <a:gd name="T50" fmla="*/ 0 w 71"/>
                  <a:gd name="T51" fmla="*/ 0 h 356"/>
                  <a:gd name="T52" fmla="*/ 0 w 71"/>
                  <a:gd name="T53" fmla="*/ 0 h 356"/>
                  <a:gd name="T54" fmla="*/ 0 w 71"/>
                  <a:gd name="T55" fmla="*/ 0 h 356"/>
                  <a:gd name="T56" fmla="*/ 0 w 71"/>
                  <a:gd name="T57" fmla="*/ 0 h 356"/>
                  <a:gd name="T58" fmla="*/ 0 w 71"/>
                  <a:gd name="T59" fmla="*/ 0 h 356"/>
                  <a:gd name="T60" fmla="*/ 0 w 71"/>
                  <a:gd name="T61" fmla="*/ 0 h 356"/>
                  <a:gd name="T62" fmla="*/ 0 w 71"/>
                  <a:gd name="T63" fmla="*/ 0 h 356"/>
                  <a:gd name="T64" fmla="*/ 0 w 71"/>
                  <a:gd name="T65" fmla="*/ 0 h 356"/>
                  <a:gd name="T66" fmla="*/ 0 w 71"/>
                  <a:gd name="T67" fmla="*/ 0 h 35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1" h="356">
                    <a:moveTo>
                      <a:pt x="47" y="339"/>
                    </a:moveTo>
                    <a:lnTo>
                      <a:pt x="46" y="343"/>
                    </a:lnTo>
                    <a:lnTo>
                      <a:pt x="45" y="346"/>
                    </a:lnTo>
                    <a:lnTo>
                      <a:pt x="43" y="350"/>
                    </a:lnTo>
                    <a:lnTo>
                      <a:pt x="41" y="353"/>
                    </a:lnTo>
                    <a:lnTo>
                      <a:pt x="38" y="355"/>
                    </a:lnTo>
                    <a:lnTo>
                      <a:pt x="34" y="356"/>
                    </a:lnTo>
                    <a:lnTo>
                      <a:pt x="28" y="356"/>
                    </a:lnTo>
                    <a:lnTo>
                      <a:pt x="20" y="355"/>
                    </a:lnTo>
                    <a:lnTo>
                      <a:pt x="14" y="353"/>
                    </a:lnTo>
                    <a:lnTo>
                      <a:pt x="9" y="350"/>
                    </a:lnTo>
                    <a:lnTo>
                      <a:pt x="6" y="347"/>
                    </a:lnTo>
                    <a:lnTo>
                      <a:pt x="4" y="344"/>
                    </a:lnTo>
                    <a:lnTo>
                      <a:pt x="3" y="340"/>
                    </a:lnTo>
                    <a:lnTo>
                      <a:pt x="3" y="337"/>
                    </a:lnTo>
                    <a:lnTo>
                      <a:pt x="4" y="333"/>
                    </a:lnTo>
                    <a:lnTo>
                      <a:pt x="5" y="329"/>
                    </a:lnTo>
                    <a:lnTo>
                      <a:pt x="47" y="339"/>
                    </a:lnTo>
                    <a:close/>
                    <a:moveTo>
                      <a:pt x="5" y="329"/>
                    </a:moveTo>
                    <a:lnTo>
                      <a:pt x="7" y="319"/>
                    </a:lnTo>
                    <a:lnTo>
                      <a:pt x="12" y="296"/>
                    </a:lnTo>
                    <a:lnTo>
                      <a:pt x="18" y="260"/>
                    </a:lnTo>
                    <a:lnTo>
                      <a:pt x="24" y="216"/>
                    </a:lnTo>
                    <a:lnTo>
                      <a:pt x="26" y="193"/>
                    </a:lnTo>
                    <a:lnTo>
                      <a:pt x="27" y="169"/>
                    </a:lnTo>
                    <a:lnTo>
                      <a:pt x="27" y="144"/>
                    </a:lnTo>
                    <a:lnTo>
                      <a:pt x="26" y="120"/>
                    </a:lnTo>
                    <a:lnTo>
                      <a:pt x="24" y="96"/>
                    </a:lnTo>
                    <a:lnTo>
                      <a:pt x="19" y="74"/>
                    </a:lnTo>
                    <a:lnTo>
                      <a:pt x="16" y="63"/>
                    </a:lnTo>
                    <a:lnTo>
                      <a:pt x="12" y="52"/>
                    </a:lnTo>
                    <a:lnTo>
                      <a:pt x="9" y="43"/>
                    </a:lnTo>
                    <a:lnTo>
                      <a:pt x="4" y="34"/>
                    </a:lnTo>
                    <a:lnTo>
                      <a:pt x="43" y="13"/>
                    </a:lnTo>
                    <a:lnTo>
                      <a:pt x="48" y="24"/>
                    </a:lnTo>
                    <a:lnTo>
                      <a:pt x="52" y="35"/>
                    </a:lnTo>
                    <a:lnTo>
                      <a:pt x="56" y="47"/>
                    </a:lnTo>
                    <a:lnTo>
                      <a:pt x="60" y="58"/>
                    </a:lnTo>
                    <a:lnTo>
                      <a:pt x="62" y="72"/>
                    </a:lnTo>
                    <a:lnTo>
                      <a:pt x="66" y="84"/>
                    </a:lnTo>
                    <a:lnTo>
                      <a:pt x="67" y="97"/>
                    </a:lnTo>
                    <a:lnTo>
                      <a:pt x="69" y="111"/>
                    </a:lnTo>
                    <a:lnTo>
                      <a:pt x="70" y="137"/>
                    </a:lnTo>
                    <a:lnTo>
                      <a:pt x="71" y="165"/>
                    </a:lnTo>
                    <a:lnTo>
                      <a:pt x="70" y="191"/>
                    </a:lnTo>
                    <a:lnTo>
                      <a:pt x="68" y="217"/>
                    </a:lnTo>
                    <a:lnTo>
                      <a:pt x="61" y="264"/>
                    </a:lnTo>
                    <a:lnTo>
                      <a:pt x="55" y="303"/>
                    </a:lnTo>
                    <a:lnTo>
                      <a:pt x="49" y="329"/>
                    </a:lnTo>
                    <a:lnTo>
                      <a:pt x="47" y="339"/>
                    </a:lnTo>
                    <a:lnTo>
                      <a:pt x="5" y="329"/>
                    </a:lnTo>
                    <a:close/>
                    <a:moveTo>
                      <a:pt x="4" y="34"/>
                    </a:moveTo>
                    <a:lnTo>
                      <a:pt x="2" y="30"/>
                    </a:lnTo>
                    <a:lnTo>
                      <a:pt x="1" y="27"/>
                    </a:lnTo>
                    <a:lnTo>
                      <a:pt x="0" y="23"/>
                    </a:lnTo>
                    <a:lnTo>
                      <a:pt x="0" y="20"/>
                    </a:lnTo>
                    <a:lnTo>
                      <a:pt x="1" y="15"/>
                    </a:lnTo>
                    <a:lnTo>
                      <a:pt x="3" y="11"/>
                    </a:lnTo>
                    <a:lnTo>
                      <a:pt x="7" y="8"/>
                    </a:lnTo>
                    <a:lnTo>
                      <a:pt x="13" y="4"/>
                    </a:lnTo>
                    <a:lnTo>
                      <a:pt x="19" y="1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34" y="1"/>
                    </a:lnTo>
                    <a:lnTo>
                      <a:pt x="36" y="3"/>
                    </a:lnTo>
                    <a:lnTo>
                      <a:pt x="39" y="6"/>
                    </a:lnTo>
                    <a:lnTo>
                      <a:pt x="41" y="9"/>
                    </a:lnTo>
                    <a:lnTo>
                      <a:pt x="43" y="13"/>
                    </a:lnTo>
                    <a:lnTo>
                      <a:pt x="4" y="34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73" name="Freeform 569">
                <a:extLst>
                  <a:ext uri="{FF2B5EF4-FFF2-40B4-BE49-F238E27FC236}">
                    <a16:creationId xmlns:a16="http://schemas.microsoft.com/office/drawing/2014/main" id="{EDCDD302-731D-42EB-8428-6943CAAD423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44" y="1462"/>
                <a:ext cx="13" cy="47"/>
              </a:xfrm>
              <a:custGeom>
                <a:avLst/>
                <a:gdLst>
                  <a:gd name="T0" fmla="*/ 0 w 259"/>
                  <a:gd name="T1" fmla="*/ 0 h 892"/>
                  <a:gd name="T2" fmla="*/ 0 w 259"/>
                  <a:gd name="T3" fmla="*/ 0 h 892"/>
                  <a:gd name="T4" fmla="*/ 0 w 259"/>
                  <a:gd name="T5" fmla="*/ 0 h 892"/>
                  <a:gd name="T6" fmla="*/ 0 w 259"/>
                  <a:gd name="T7" fmla="*/ 0 h 892"/>
                  <a:gd name="T8" fmla="*/ 0 w 259"/>
                  <a:gd name="T9" fmla="*/ 0 h 892"/>
                  <a:gd name="T10" fmla="*/ 0 w 259"/>
                  <a:gd name="T11" fmla="*/ 0 h 892"/>
                  <a:gd name="T12" fmla="*/ 0 w 259"/>
                  <a:gd name="T13" fmla="*/ 0 h 892"/>
                  <a:gd name="T14" fmla="*/ 0 w 259"/>
                  <a:gd name="T15" fmla="*/ 0 h 892"/>
                  <a:gd name="T16" fmla="*/ 0 w 259"/>
                  <a:gd name="T17" fmla="*/ 0 h 892"/>
                  <a:gd name="T18" fmla="*/ 0 w 259"/>
                  <a:gd name="T19" fmla="*/ 0 h 892"/>
                  <a:gd name="T20" fmla="*/ 0 w 259"/>
                  <a:gd name="T21" fmla="*/ 0 h 892"/>
                  <a:gd name="T22" fmla="*/ 0 w 259"/>
                  <a:gd name="T23" fmla="*/ 0 h 892"/>
                  <a:gd name="T24" fmla="*/ 0 w 259"/>
                  <a:gd name="T25" fmla="*/ 0 h 892"/>
                  <a:gd name="T26" fmla="*/ 0 w 259"/>
                  <a:gd name="T27" fmla="*/ 1 h 892"/>
                  <a:gd name="T28" fmla="*/ 0 w 259"/>
                  <a:gd name="T29" fmla="*/ 1 h 892"/>
                  <a:gd name="T30" fmla="*/ 0 w 259"/>
                  <a:gd name="T31" fmla="*/ 1 h 892"/>
                  <a:gd name="T32" fmla="*/ 0 w 259"/>
                  <a:gd name="T33" fmla="*/ 1 h 892"/>
                  <a:gd name="T34" fmla="*/ 0 w 259"/>
                  <a:gd name="T35" fmla="*/ 1 h 892"/>
                  <a:gd name="T36" fmla="*/ 0 w 259"/>
                  <a:gd name="T37" fmla="*/ 1 h 892"/>
                  <a:gd name="T38" fmla="*/ 0 w 259"/>
                  <a:gd name="T39" fmla="*/ 1 h 892"/>
                  <a:gd name="T40" fmla="*/ 0 w 259"/>
                  <a:gd name="T41" fmla="*/ 1 h 892"/>
                  <a:gd name="T42" fmla="*/ 0 w 259"/>
                  <a:gd name="T43" fmla="*/ 1 h 892"/>
                  <a:gd name="T44" fmla="*/ 0 w 259"/>
                  <a:gd name="T45" fmla="*/ 1 h 892"/>
                  <a:gd name="T46" fmla="*/ 0 w 259"/>
                  <a:gd name="T47" fmla="*/ 1 h 892"/>
                  <a:gd name="T48" fmla="*/ 0 w 259"/>
                  <a:gd name="T49" fmla="*/ 1 h 892"/>
                  <a:gd name="T50" fmla="*/ 0 w 259"/>
                  <a:gd name="T51" fmla="*/ 1 h 892"/>
                  <a:gd name="T52" fmla="*/ 0 w 259"/>
                  <a:gd name="T53" fmla="*/ 1 h 892"/>
                  <a:gd name="T54" fmla="*/ 0 w 259"/>
                  <a:gd name="T55" fmla="*/ 1 h 892"/>
                  <a:gd name="T56" fmla="*/ 0 w 259"/>
                  <a:gd name="T57" fmla="*/ 1 h 892"/>
                  <a:gd name="T58" fmla="*/ 0 w 259"/>
                  <a:gd name="T59" fmla="*/ 1 h 892"/>
                  <a:gd name="T60" fmla="*/ 0 w 259"/>
                  <a:gd name="T61" fmla="*/ 1 h 892"/>
                  <a:gd name="T62" fmla="*/ 0 w 259"/>
                  <a:gd name="T63" fmla="*/ 1 h 892"/>
                  <a:gd name="T64" fmla="*/ 0 w 259"/>
                  <a:gd name="T65" fmla="*/ 1 h 892"/>
                  <a:gd name="T66" fmla="*/ 0 w 259"/>
                  <a:gd name="T67" fmla="*/ 1 h 892"/>
                  <a:gd name="T68" fmla="*/ 0 w 259"/>
                  <a:gd name="T69" fmla="*/ 1 h 892"/>
                  <a:gd name="T70" fmla="*/ 1 w 259"/>
                  <a:gd name="T71" fmla="*/ 1 h 892"/>
                  <a:gd name="T72" fmla="*/ 1 w 259"/>
                  <a:gd name="T73" fmla="*/ 2 h 892"/>
                  <a:gd name="T74" fmla="*/ 0 w 259"/>
                  <a:gd name="T75" fmla="*/ 2 h 892"/>
                  <a:gd name="T76" fmla="*/ 0 w 259"/>
                  <a:gd name="T77" fmla="*/ 1 h 892"/>
                  <a:gd name="T78" fmla="*/ 0 w 259"/>
                  <a:gd name="T79" fmla="*/ 1 h 892"/>
                  <a:gd name="T80" fmla="*/ 0 w 259"/>
                  <a:gd name="T81" fmla="*/ 2 h 892"/>
                  <a:gd name="T82" fmla="*/ 1 w 259"/>
                  <a:gd name="T83" fmla="*/ 2 h 892"/>
                  <a:gd name="T84" fmla="*/ 1 w 259"/>
                  <a:gd name="T85" fmla="*/ 2 h 892"/>
                  <a:gd name="T86" fmla="*/ 1 w 259"/>
                  <a:gd name="T87" fmla="*/ 2 h 892"/>
                  <a:gd name="T88" fmla="*/ 1 w 259"/>
                  <a:gd name="T89" fmla="*/ 2 h 892"/>
                  <a:gd name="T90" fmla="*/ 1 w 259"/>
                  <a:gd name="T91" fmla="*/ 2 h 892"/>
                  <a:gd name="T92" fmla="*/ 1 w 259"/>
                  <a:gd name="T93" fmla="*/ 2 h 892"/>
                  <a:gd name="T94" fmla="*/ 1 w 259"/>
                  <a:gd name="T95" fmla="*/ 2 h 892"/>
                  <a:gd name="T96" fmla="*/ 1 w 259"/>
                  <a:gd name="T97" fmla="*/ 2 h 892"/>
                  <a:gd name="T98" fmla="*/ 1 w 259"/>
                  <a:gd name="T99" fmla="*/ 2 h 892"/>
                  <a:gd name="T100" fmla="*/ 1 w 259"/>
                  <a:gd name="T101" fmla="*/ 2 h 892"/>
                  <a:gd name="T102" fmla="*/ 1 w 259"/>
                  <a:gd name="T103" fmla="*/ 2 h 892"/>
                  <a:gd name="T104" fmla="*/ 1 w 259"/>
                  <a:gd name="T105" fmla="*/ 2 h 892"/>
                  <a:gd name="T106" fmla="*/ 1 w 259"/>
                  <a:gd name="T107" fmla="*/ 2 h 892"/>
                  <a:gd name="T108" fmla="*/ 0 w 259"/>
                  <a:gd name="T109" fmla="*/ 2 h 892"/>
                  <a:gd name="T110" fmla="*/ 0 w 259"/>
                  <a:gd name="T111" fmla="*/ 2 h 892"/>
                  <a:gd name="T112" fmla="*/ 0 w 259"/>
                  <a:gd name="T113" fmla="*/ 2 h 892"/>
                  <a:gd name="T114" fmla="*/ 0 w 259"/>
                  <a:gd name="T115" fmla="*/ 2 h 892"/>
                  <a:gd name="T116" fmla="*/ 0 w 259"/>
                  <a:gd name="T117" fmla="*/ 2 h 892"/>
                  <a:gd name="T118" fmla="*/ 0 w 259"/>
                  <a:gd name="T119" fmla="*/ 2 h 892"/>
                  <a:gd name="T120" fmla="*/ 0 w 259"/>
                  <a:gd name="T121" fmla="*/ 2 h 89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59" h="892">
                    <a:moveTo>
                      <a:pt x="5" y="34"/>
                    </a:moveTo>
                    <a:lnTo>
                      <a:pt x="3" y="29"/>
                    </a:lnTo>
                    <a:lnTo>
                      <a:pt x="1" y="26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1" y="15"/>
                    </a:lnTo>
                    <a:lnTo>
                      <a:pt x="4" y="11"/>
                    </a:lnTo>
                    <a:lnTo>
                      <a:pt x="8" y="8"/>
                    </a:lnTo>
                    <a:lnTo>
                      <a:pt x="14" y="4"/>
                    </a:lnTo>
                    <a:lnTo>
                      <a:pt x="20" y="1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34" y="1"/>
                    </a:lnTo>
                    <a:lnTo>
                      <a:pt x="37" y="3"/>
                    </a:lnTo>
                    <a:lnTo>
                      <a:pt x="40" y="6"/>
                    </a:lnTo>
                    <a:lnTo>
                      <a:pt x="42" y="10"/>
                    </a:lnTo>
                    <a:lnTo>
                      <a:pt x="44" y="13"/>
                    </a:lnTo>
                    <a:lnTo>
                      <a:pt x="5" y="34"/>
                    </a:lnTo>
                    <a:close/>
                    <a:moveTo>
                      <a:pt x="44" y="13"/>
                    </a:moveTo>
                    <a:lnTo>
                      <a:pt x="54" y="31"/>
                    </a:lnTo>
                    <a:lnTo>
                      <a:pt x="80" y="74"/>
                    </a:lnTo>
                    <a:lnTo>
                      <a:pt x="97" y="100"/>
                    </a:lnTo>
                    <a:lnTo>
                      <a:pt x="116" y="125"/>
                    </a:lnTo>
                    <a:lnTo>
                      <a:pt x="127" y="137"/>
                    </a:lnTo>
                    <a:lnTo>
                      <a:pt x="136" y="148"/>
                    </a:lnTo>
                    <a:lnTo>
                      <a:pt x="146" y="157"/>
                    </a:lnTo>
                    <a:lnTo>
                      <a:pt x="156" y="166"/>
                    </a:lnTo>
                    <a:lnTo>
                      <a:pt x="130" y="200"/>
                    </a:lnTo>
                    <a:lnTo>
                      <a:pt x="118" y="191"/>
                    </a:lnTo>
                    <a:lnTo>
                      <a:pt x="107" y="180"/>
                    </a:lnTo>
                    <a:lnTo>
                      <a:pt x="96" y="169"/>
                    </a:lnTo>
                    <a:lnTo>
                      <a:pt x="85" y="155"/>
                    </a:lnTo>
                    <a:lnTo>
                      <a:pt x="63" y="128"/>
                    </a:lnTo>
                    <a:lnTo>
                      <a:pt x="45" y="100"/>
                    </a:lnTo>
                    <a:lnTo>
                      <a:pt x="28" y="74"/>
                    </a:lnTo>
                    <a:lnTo>
                      <a:pt x="16" y="53"/>
                    </a:lnTo>
                    <a:lnTo>
                      <a:pt x="8" y="39"/>
                    </a:lnTo>
                    <a:lnTo>
                      <a:pt x="5" y="34"/>
                    </a:lnTo>
                    <a:lnTo>
                      <a:pt x="44" y="13"/>
                    </a:lnTo>
                    <a:close/>
                    <a:moveTo>
                      <a:pt x="156" y="166"/>
                    </a:moveTo>
                    <a:lnTo>
                      <a:pt x="166" y="173"/>
                    </a:lnTo>
                    <a:lnTo>
                      <a:pt x="172" y="181"/>
                    </a:lnTo>
                    <a:lnTo>
                      <a:pt x="178" y="189"/>
                    </a:lnTo>
                    <a:lnTo>
                      <a:pt x="181" y="197"/>
                    </a:lnTo>
                    <a:lnTo>
                      <a:pt x="184" y="206"/>
                    </a:lnTo>
                    <a:lnTo>
                      <a:pt x="185" y="216"/>
                    </a:lnTo>
                    <a:lnTo>
                      <a:pt x="185" y="225"/>
                    </a:lnTo>
                    <a:lnTo>
                      <a:pt x="184" y="234"/>
                    </a:lnTo>
                    <a:lnTo>
                      <a:pt x="182" y="243"/>
                    </a:lnTo>
                    <a:lnTo>
                      <a:pt x="179" y="254"/>
                    </a:lnTo>
                    <a:lnTo>
                      <a:pt x="176" y="263"/>
                    </a:lnTo>
                    <a:lnTo>
                      <a:pt x="172" y="273"/>
                    </a:lnTo>
                    <a:lnTo>
                      <a:pt x="163" y="292"/>
                    </a:lnTo>
                    <a:lnTo>
                      <a:pt x="152" y="312"/>
                    </a:lnTo>
                    <a:lnTo>
                      <a:pt x="113" y="292"/>
                    </a:lnTo>
                    <a:lnTo>
                      <a:pt x="121" y="278"/>
                    </a:lnTo>
                    <a:lnTo>
                      <a:pt x="127" y="265"/>
                    </a:lnTo>
                    <a:lnTo>
                      <a:pt x="133" y="251"/>
                    </a:lnTo>
                    <a:lnTo>
                      <a:pt x="137" y="239"/>
                    </a:lnTo>
                    <a:lnTo>
                      <a:pt x="139" y="233"/>
                    </a:lnTo>
                    <a:lnTo>
                      <a:pt x="140" y="227"/>
                    </a:lnTo>
                    <a:lnTo>
                      <a:pt x="140" y="222"/>
                    </a:lnTo>
                    <a:lnTo>
                      <a:pt x="140" y="217"/>
                    </a:lnTo>
                    <a:lnTo>
                      <a:pt x="139" y="212"/>
                    </a:lnTo>
                    <a:lnTo>
                      <a:pt x="137" y="207"/>
                    </a:lnTo>
                    <a:lnTo>
                      <a:pt x="134" y="204"/>
                    </a:lnTo>
                    <a:lnTo>
                      <a:pt x="130" y="200"/>
                    </a:lnTo>
                    <a:lnTo>
                      <a:pt x="156" y="166"/>
                    </a:lnTo>
                    <a:close/>
                    <a:moveTo>
                      <a:pt x="152" y="312"/>
                    </a:moveTo>
                    <a:lnTo>
                      <a:pt x="144" y="328"/>
                    </a:lnTo>
                    <a:lnTo>
                      <a:pt x="137" y="345"/>
                    </a:lnTo>
                    <a:lnTo>
                      <a:pt x="134" y="352"/>
                    </a:lnTo>
                    <a:lnTo>
                      <a:pt x="132" y="358"/>
                    </a:lnTo>
                    <a:lnTo>
                      <a:pt x="130" y="364"/>
                    </a:lnTo>
                    <a:lnTo>
                      <a:pt x="130" y="370"/>
                    </a:lnTo>
                    <a:lnTo>
                      <a:pt x="86" y="368"/>
                    </a:lnTo>
                    <a:lnTo>
                      <a:pt x="87" y="359"/>
                    </a:lnTo>
                    <a:lnTo>
                      <a:pt x="89" y="350"/>
                    </a:lnTo>
                    <a:lnTo>
                      <a:pt x="91" y="341"/>
                    </a:lnTo>
                    <a:lnTo>
                      <a:pt x="95" y="331"/>
                    </a:lnTo>
                    <a:lnTo>
                      <a:pt x="103" y="312"/>
                    </a:lnTo>
                    <a:lnTo>
                      <a:pt x="113" y="292"/>
                    </a:lnTo>
                    <a:lnTo>
                      <a:pt x="152" y="312"/>
                    </a:lnTo>
                    <a:close/>
                    <a:moveTo>
                      <a:pt x="86" y="369"/>
                    </a:moveTo>
                    <a:lnTo>
                      <a:pt x="86" y="368"/>
                    </a:lnTo>
                    <a:lnTo>
                      <a:pt x="107" y="369"/>
                    </a:lnTo>
                    <a:lnTo>
                      <a:pt x="86" y="369"/>
                    </a:lnTo>
                    <a:close/>
                    <a:moveTo>
                      <a:pt x="130" y="369"/>
                    </a:moveTo>
                    <a:lnTo>
                      <a:pt x="130" y="377"/>
                    </a:lnTo>
                    <a:lnTo>
                      <a:pt x="132" y="388"/>
                    </a:lnTo>
                    <a:lnTo>
                      <a:pt x="135" y="398"/>
                    </a:lnTo>
                    <a:lnTo>
                      <a:pt x="138" y="409"/>
                    </a:lnTo>
                    <a:lnTo>
                      <a:pt x="148" y="435"/>
                    </a:lnTo>
                    <a:lnTo>
                      <a:pt x="159" y="461"/>
                    </a:lnTo>
                    <a:lnTo>
                      <a:pt x="121" y="481"/>
                    </a:lnTo>
                    <a:lnTo>
                      <a:pt x="113" y="464"/>
                    </a:lnTo>
                    <a:lnTo>
                      <a:pt x="106" y="449"/>
                    </a:lnTo>
                    <a:lnTo>
                      <a:pt x="101" y="435"/>
                    </a:lnTo>
                    <a:lnTo>
                      <a:pt x="96" y="419"/>
                    </a:lnTo>
                    <a:lnTo>
                      <a:pt x="91" y="406"/>
                    </a:lnTo>
                    <a:lnTo>
                      <a:pt x="88" y="393"/>
                    </a:lnTo>
                    <a:lnTo>
                      <a:pt x="87" y="380"/>
                    </a:lnTo>
                    <a:lnTo>
                      <a:pt x="86" y="369"/>
                    </a:lnTo>
                    <a:lnTo>
                      <a:pt x="130" y="369"/>
                    </a:lnTo>
                    <a:close/>
                    <a:moveTo>
                      <a:pt x="159" y="461"/>
                    </a:moveTo>
                    <a:lnTo>
                      <a:pt x="177" y="494"/>
                    </a:lnTo>
                    <a:lnTo>
                      <a:pt x="194" y="524"/>
                    </a:lnTo>
                    <a:lnTo>
                      <a:pt x="203" y="538"/>
                    </a:lnTo>
                    <a:lnTo>
                      <a:pt x="213" y="550"/>
                    </a:lnTo>
                    <a:lnTo>
                      <a:pt x="221" y="562"/>
                    </a:lnTo>
                    <a:lnTo>
                      <a:pt x="229" y="572"/>
                    </a:lnTo>
                    <a:lnTo>
                      <a:pt x="196" y="600"/>
                    </a:lnTo>
                    <a:lnTo>
                      <a:pt x="187" y="590"/>
                    </a:lnTo>
                    <a:lnTo>
                      <a:pt x="178" y="578"/>
                    </a:lnTo>
                    <a:lnTo>
                      <a:pt x="168" y="564"/>
                    </a:lnTo>
                    <a:lnTo>
                      <a:pt x="158" y="548"/>
                    </a:lnTo>
                    <a:lnTo>
                      <a:pt x="148" y="533"/>
                    </a:lnTo>
                    <a:lnTo>
                      <a:pt x="139" y="516"/>
                    </a:lnTo>
                    <a:lnTo>
                      <a:pt x="130" y="498"/>
                    </a:lnTo>
                    <a:lnTo>
                      <a:pt x="121" y="481"/>
                    </a:lnTo>
                    <a:lnTo>
                      <a:pt x="159" y="461"/>
                    </a:lnTo>
                    <a:close/>
                    <a:moveTo>
                      <a:pt x="196" y="600"/>
                    </a:moveTo>
                    <a:lnTo>
                      <a:pt x="182" y="585"/>
                    </a:lnTo>
                    <a:lnTo>
                      <a:pt x="196" y="600"/>
                    </a:lnTo>
                    <a:lnTo>
                      <a:pt x="213" y="586"/>
                    </a:lnTo>
                    <a:lnTo>
                      <a:pt x="196" y="600"/>
                    </a:lnTo>
                    <a:close/>
                    <a:moveTo>
                      <a:pt x="229" y="572"/>
                    </a:moveTo>
                    <a:lnTo>
                      <a:pt x="233" y="577"/>
                    </a:lnTo>
                    <a:lnTo>
                      <a:pt x="237" y="584"/>
                    </a:lnTo>
                    <a:lnTo>
                      <a:pt x="241" y="590"/>
                    </a:lnTo>
                    <a:lnTo>
                      <a:pt x="244" y="598"/>
                    </a:lnTo>
                    <a:lnTo>
                      <a:pt x="250" y="616"/>
                    </a:lnTo>
                    <a:lnTo>
                      <a:pt x="254" y="635"/>
                    </a:lnTo>
                    <a:lnTo>
                      <a:pt x="256" y="656"/>
                    </a:lnTo>
                    <a:lnTo>
                      <a:pt x="258" y="677"/>
                    </a:lnTo>
                    <a:lnTo>
                      <a:pt x="259" y="699"/>
                    </a:lnTo>
                    <a:lnTo>
                      <a:pt x="259" y="720"/>
                    </a:lnTo>
                    <a:lnTo>
                      <a:pt x="257" y="761"/>
                    </a:lnTo>
                    <a:lnTo>
                      <a:pt x="255" y="795"/>
                    </a:lnTo>
                    <a:lnTo>
                      <a:pt x="252" y="818"/>
                    </a:lnTo>
                    <a:lnTo>
                      <a:pt x="251" y="828"/>
                    </a:lnTo>
                    <a:lnTo>
                      <a:pt x="208" y="821"/>
                    </a:lnTo>
                    <a:lnTo>
                      <a:pt x="209" y="813"/>
                    </a:lnTo>
                    <a:lnTo>
                      <a:pt x="211" y="793"/>
                    </a:lnTo>
                    <a:lnTo>
                      <a:pt x="214" y="762"/>
                    </a:lnTo>
                    <a:lnTo>
                      <a:pt x="216" y="726"/>
                    </a:lnTo>
                    <a:lnTo>
                      <a:pt x="216" y="707"/>
                    </a:lnTo>
                    <a:lnTo>
                      <a:pt x="216" y="688"/>
                    </a:lnTo>
                    <a:lnTo>
                      <a:pt x="215" y="670"/>
                    </a:lnTo>
                    <a:lnTo>
                      <a:pt x="214" y="653"/>
                    </a:lnTo>
                    <a:lnTo>
                      <a:pt x="211" y="636"/>
                    </a:lnTo>
                    <a:lnTo>
                      <a:pt x="208" y="622"/>
                    </a:lnTo>
                    <a:lnTo>
                      <a:pt x="204" y="616"/>
                    </a:lnTo>
                    <a:lnTo>
                      <a:pt x="202" y="610"/>
                    </a:lnTo>
                    <a:lnTo>
                      <a:pt x="199" y="605"/>
                    </a:lnTo>
                    <a:lnTo>
                      <a:pt x="196" y="600"/>
                    </a:lnTo>
                    <a:lnTo>
                      <a:pt x="229" y="572"/>
                    </a:lnTo>
                    <a:close/>
                    <a:moveTo>
                      <a:pt x="251" y="828"/>
                    </a:moveTo>
                    <a:lnTo>
                      <a:pt x="242" y="892"/>
                    </a:lnTo>
                    <a:lnTo>
                      <a:pt x="211" y="836"/>
                    </a:lnTo>
                    <a:lnTo>
                      <a:pt x="229" y="825"/>
                    </a:lnTo>
                    <a:lnTo>
                      <a:pt x="251" y="828"/>
                    </a:lnTo>
                    <a:close/>
                    <a:moveTo>
                      <a:pt x="211" y="836"/>
                    </a:moveTo>
                    <a:lnTo>
                      <a:pt x="107" y="652"/>
                    </a:lnTo>
                    <a:lnTo>
                      <a:pt x="146" y="630"/>
                    </a:lnTo>
                    <a:lnTo>
                      <a:pt x="248" y="814"/>
                    </a:lnTo>
                    <a:lnTo>
                      <a:pt x="211" y="836"/>
                    </a:lnTo>
                    <a:close/>
                    <a:moveTo>
                      <a:pt x="107" y="652"/>
                    </a:moveTo>
                    <a:lnTo>
                      <a:pt x="105" y="649"/>
                    </a:lnTo>
                    <a:lnTo>
                      <a:pt x="104" y="644"/>
                    </a:lnTo>
                    <a:lnTo>
                      <a:pt x="103" y="641"/>
                    </a:lnTo>
                    <a:lnTo>
                      <a:pt x="102" y="637"/>
                    </a:lnTo>
                    <a:lnTo>
                      <a:pt x="103" y="633"/>
                    </a:lnTo>
                    <a:lnTo>
                      <a:pt x="106" y="630"/>
                    </a:lnTo>
                    <a:lnTo>
                      <a:pt x="110" y="626"/>
                    </a:lnTo>
                    <a:lnTo>
                      <a:pt x="116" y="622"/>
                    </a:lnTo>
                    <a:lnTo>
                      <a:pt x="123" y="619"/>
                    </a:lnTo>
                    <a:lnTo>
                      <a:pt x="128" y="618"/>
                    </a:lnTo>
                    <a:lnTo>
                      <a:pt x="133" y="618"/>
                    </a:lnTo>
                    <a:lnTo>
                      <a:pt x="136" y="619"/>
                    </a:lnTo>
                    <a:lnTo>
                      <a:pt x="139" y="621"/>
                    </a:lnTo>
                    <a:lnTo>
                      <a:pt x="141" y="624"/>
                    </a:lnTo>
                    <a:lnTo>
                      <a:pt x="144" y="627"/>
                    </a:lnTo>
                    <a:lnTo>
                      <a:pt x="146" y="630"/>
                    </a:lnTo>
                    <a:lnTo>
                      <a:pt x="107" y="652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74" name="Freeform 570">
                <a:extLst>
                  <a:ext uri="{FF2B5EF4-FFF2-40B4-BE49-F238E27FC236}">
                    <a16:creationId xmlns:a16="http://schemas.microsoft.com/office/drawing/2014/main" id="{B829DDDC-D310-4A03-96F1-B85FB74D26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52" y="1464"/>
                <a:ext cx="13" cy="38"/>
              </a:xfrm>
              <a:custGeom>
                <a:avLst/>
                <a:gdLst>
                  <a:gd name="T0" fmla="*/ 0 w 255"/>
                  <a:gd name="T1" fmla="*/ 0 h 722"/>
                  <a:gd name="T2" fmla="*/ 0 w 255"/>
                  <a:gd name="T3" fmla="*/ 0 h 722"/>
                  <a:gd name="T4" fmla="*/ 0 w 255"/>
                  <a:gd name="T5" fmla="*/ 0 h 722"/>
                  <a:gd name="T6" fmla="*/ 0 w 255"/>
                  <a:gd name="T7" fmla="*/ 0 h 722"/>
                  <a:gd name="T8" fmla="*/ 0 w 255"/>
                  <a:gd name="T9" fmla="*/ 0 h 722"/>
                  <a:gd name="T10" fmla="*/ 0 w 255"/>
                  <a:gd name="T11" fmla="*/ 0 h 722"/>
                  <a:gd name="T12" fmla="*/ 0 w 255"/>
                  <a:gd name="T13" fmla="*/ 1 h 722"/>
                  <a:gd name="T14" fmla="*/ 0 w 255"/>
                  <a:gd name="T15" fmla="*/ 1 h 722"/>
                  <a:gd name="T16" fmla="*/ 0 w 255"/>
                  <a:gd name="T17" fmla="*/ 1 h 722"/>
                  <a:gd name="T18" fmla="*/ 0 w 255"/>
                  <a:gd name="T19" fmla="*/ 1 h 722"/>
                  <a:gd name="T20" fmla="*/ 0 w 255"/>
                  <a:gd name="T21" fmla="*/ 1 h 722"/>
                  <a:gd name="T22" fmla="*/ 0 w 255"/>
                  <a:gd name="T23" fmla="*/ 1 h 722"/>
                  <a:gd name="T24" fmla="*/ 0 w 255"/>
                  <a:gd name="T25" fmla="*/ 1 h 722"/>
                  <a:gd name="T26" fmla="*/ 0 w 255"/>
                  <a:gd name="T27" fmla="*/ 1 h 722"/>
                  <a:gd name="T28" fmla="*/ 0 w 255"/>
                  <a:gd name="T29" fmla="*/ 1 h 722"/>
                  <a:gd name="T30" fmla="*/ 0 w 255"/>
                  <a:gd name="T31" fmla="*/ 1 h 722"/>
                  <a:gd name="T32" fmla="*/ 0 w 255"/>
                  <a:gd name="T33" fmla="*/ 1 h 722"/>
                  <a:gd name="T34" fmla="*/ 0 w 255"/>
                  <a:gd name="T35" fmla="*/ 1 h 722"/>
                  <a:gd name="T36" fmla="*/ 0 w 255"/>
                  <a:gd name="T37" fmla="*/ 1 h 722"/>
                  <a:gd name="T38" fmla="*/ 0 w 255"/>
                  <a:gd name="T39" fmla="*/ 1 h 722"/>
                  <a:gd name="T40" fmla="*/ 0 w 255"/>
                  <a:gd name="T41" fmla="*/ 1 h 722"/>
                  <a:gd name="T42" fmla="*/ 0 w 255"/>
                  <a:gd name="T43" fmla="*/ 1 h 722"/>
                  <a:gd name="T44" fmla="*/ 0 w 255"/>
                  <a:gd name="T45" fmla="*/ 1 h 722"/>
                  <a:gd name="T46" fmla="*/ 0 w 255"/>
                  <a:gd name="T47" fmla="*/ 1 h 722"/>
                  <a:gd name="T48" fmla="*/ 0 w 255"/>
                  <a:gd name="T49" fmla="*/ 1 h 722"/>
                  <a:gd name="T50" fmla="*/ 0 w 255"/>
                  <a:gd name="T51" fmla="*/ 2 h 722"/>
                  <a:gd name="T52" fmla="*/ 0 w 255"/>
                  <a:gd name="T53" fmla="*/ 1 h 722"/>
                  <a:gd name="T54" fmla="*/ 0 w 255"/>
                  <a:gd name="T55" fmla="*/ 1 h 722"/>
                  <a:gd name="T56" fmla="*/ 0 w 255"/>
                  <a:gd name="T57" fmla="*/ 2 h 722"/>
                  <a:gd name="T58" fmla="*/ 1 w 255"/>
                  <a:gd name="T59" fmla="*/ 2 h 722"/>
                  <a:gd name="T60" fmla="*/ 1 w 255"/>
                  <a:gd name="T61" fmla="*/ 2 h 722"/>
                  <a:gd name="T62" fmla="*/ 1 w 255"/>
                  <a:gd name="T63" fmla="*/ 2 h 722"/>
                  <a:gd name="T64" fmla="*/ 1 w 255"/>
                  <a:gd name="T65" fmla="*/ 2 h 722"/>
                  <a:gd name="T66" fmla="*/ 1 w 255"/>
                  <a:gd name="T67" fmla="*/ 2 h 722"/>
                  <a:gd name="T68" fmla="*/ 1 w 255"/>
                  <a:gd name="T69" fmla="*/ 2 h 722"/>
                  <a:gd name="T70" fmla="*/ 0 w 255"/>
                  <a:gd name="T71" fmla="*/ 2 h 722"/>
                  <a:gd name="T72" fmla="*/ 0 w 255"/>
                  <a:gd name="T73" fmla="*/ 2 h 722"/>
                  <a:gd name="T74" fmla="*/ 0 w 255"/>
                  <a:gd name="T75" fmla="*/ 2 h 722"/>
                  <a:gd name="T76" fmla="*/ 0 w 255"/>
                  <a:gd name="T77" fmla="*/ 1 h 722"/>
                  <a:gd name="T78" fmla="*/ 1 w 255"/>
                  <a:gd name="T79" fmla="*/ 2 h 722"/>
                  <a:gd name="T80" fmla="*/ 1 w 255"/>
                  <a:gd name="T81" fmla="*/ 2 h 722"/>
                  <a:gd name="T82" fmla="*/ 1 w 255"/>
                  <a:gd name="T83" fmla="*/ 1 h 722"/>
                  <a:gd name="T84" fmla="*/ 1 w 255"/>
                  <a:gd name="T85" fmla="*/ 1 h 722"/>
                  <a:gd name="T86" fmla="*/ 1 w 255"/>
                  <a:gd name="T87" fmla="*/ 1 h 722"/>
                  <a:gd name="T88" fmla="*/ 1 w 255"/>
                  <a:gd name="T89" fmla="*/ 2 h 722"/>
                  <a:gd name="T90" fmla="*/ 1 w 255"/>
                  <a:gd name="T91" fmla="*/ 2 h 722"/>
                  <a:gd name="T92" fmla="*/ 1 w 255"/>
                  <a:gd name="T93" fmla="*/ 1 h 722"/>
                  <a:gd name="T94" fmla="*/ 1 w 255"/>
                  <a:gd name="T95" fmla="*/ 1 h 722"/>
                  <a:gd name="T96" fmla="*/ 1 w 255"/>
                  <a:gd name="T97" fmla="*/ 1 h 722"/>
                  <a:gd name="T98" fmla="*/ 1 w 255"/>
                  <a:gd name="T99" fmla="*/ 1 h 722"/>
                  <a:gd name="T100" fmla="*/ 1 w 255"/>
                  <a:gd name="T101" fmla="*/ 1 h 722"/>
                  <a:gd name="T102" fmla="*/ 1 w 255"/>
                  <a:gd name="T103" fmla="*/ 1 h 72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255" h="722">
                    <a:moveTo>
                      <a:pt x="13" y="20"/>
                    </a:moveTo>
                    <a:lnTo>
                      <a:pt x="14" y="16"/>
                    </a:lnTo>
                    <a:lnTo>
                      <a:pt x="14" y="12"/>
                    </a:lnTo>
                    <a:lnTo>
                      <a:pt x="15" y="9"/>
                    </a:lnTo>
                    <a:lnTo>
                      <a:pt x="17" y="6"/>
                    </a:lnTo>
                    <a:lnTo>
                      <a:pt x="20" y="3"/>
                    </a:lnTo>
                    <a:lnTo>
                      <a:pt x="24" y="1"/>
                    </a:lnTo>
                    <a:lnTo>
                      <a:pt x="29" y="0"/>
                    </a:lnTo>
                    <a:lnTo>
                      <a:pt x="36" y="0"/>
                    </a:lnTo>
                    <a:lnTo>
                      <a:pt x="43" y="1"/>
                    </a:lnTo>
                    <a:lnTo>
                      <a:pt x="50" y="3"/>
                    </a:lnTo>
                    <a:lnTo>
                      <a:pt x="53" y="5"/>
                    </a:lnTo>
                    <a:lnTo>
                      <a:pt x="56" y="8"/>
                    </a:lnTo>
                    <a:lnTo>
                      <a:pt x="57" y="12"/>
                    </a:lnTo>
                    <a:lnTo>
                      <a:pt x="57" y="15"/>
                    </a:lnTo>
                    <a:lnTo>
                      <a:pt x="58" y="19"/>
                    </a:lnTo>
                    <a:lnTo>
                      <a:pt x="57" y="23"/>
                    </a:lnTo>
                    <a:lnTo>
                      <a:pt x="13" y="20"/>
                    </a:lnTo>
                    <a:close/>
                    <a:moveTo>
                      <a:pt x="57" y="23"/>
                    </a:moveTo>
                    <a:lnTo>
                      <a:pt x="45" y="200"/>
                    </a:lnTo>
                    <a:lnTo>
                      <a:pt x="1" y="197"/>
                    </a:lnTo>
                    <a:lnTo>
                      <a:pt x="13" y="20"/>
                    </a:lnTo>
                    <a:lnTo>
                      <a:pt x="57" y="23"/>
                    </a:lnTo>
                    <a:close/>
                    <a:moveTo>
                      <a:pt x="7" y="212"/>
                    </a:moveTo>
                    <a:lnTo>
                      <a:pt x="0" y="205"/>
                    </a:lnTo>
                    <a:lnTo>
                      <a:pt x="1" y="197"/>
                    </a:lnTo>
                    <a:lnTo>
                      <a:pt x="23" y="198"/>
                    </a:lnTo>
                    <a:lnTo>
                      <a:pt x="7" y="212"/>
                    </a:lnTo>
                    <a:close/>
                    <a:moveTo>
                      <a:pt x="40" y="185"/>
                    </a:moveTo>
                    <a:lnTo>
                      <a:pt x="44" y="190"/>
                    </a:lnTo>
                    <a:lnTo>
                      <a:pt x="56" y="204"/>
                    </a:lnTo>
                    <a:lnTo>
                      <a:pt x="72" y="225"/>
                    </a:lnTo>
                    <a:lnTo>
                      <a:pt x="90" y="248"/>
                    </a:lnTo>
                    <a:lnTo>
                      <a:pt x="110" y="275"/>
                    </a:lnTo>
                    <a:lnTo>
                      <a:pt x="128" y="299"/>
                    </a:lnTo>
                    <a:lnTo>
                      <a:pt x="135" y="312"/>
                    </a:lnTo>
                    <a:lnTo>
                      <a:pt x="143" y="322"/>
                    </a:lnTo>
                    <a:lnTo>
                      <a:pt x="148" y="331"/>
                    </a:lnTo>
                    <a:lnTo>
                      <a:pt x="151" y="338"/>
                    </a:lnTo>
                    <a:lnTo>
                      <a:pt x="110" y="354"/>
                    </a:lnTo>
                    <a:lnTo>
                      <a:pt x="103" y="340"/>
                    </a:lnTo>
                    <a:lnTo>
                      <a:pt x="89" y="320"/>
                    </a:lnTo>
                    <a:lnTo>
                      <a:pt x="73" y="297"/>
                    </a:lnTo>
                    <a:lnTo>
                      <a:pt x="55" y="273"/>
                    </a:lnTo>
                    <a:lnTo>
                      <a:pt x="21" y="231"/>
                    </a:lnTo>
                    <a:lnTo>
                      <a:pt x="7" y="212"/>
                    </a:lnTo>
                    <a:lnTo>
                      <a:pt x="40" y="185"/>
                    </a:lnTo>
                    <a:close/>
                    <a:moveTo>
                      <a:pt x="151" y="338"/>
                    </a:moveTo>
                    <a:lnTo>
                      <a:pt x="151" y="338"/>
                    </a:lnTo>
                    <a:lnTo>
                      <a:pt x="152" y="339"/>
                    </a:lnTo>
                    <a:lnTo>
                      <a:pt x="130" y="346"/>
                    </a:lnTo>
                    <a:lnTo>
                      <a:pt x="151" y="338"/>
                    </a:lnTo>
                    <a:close/>
                    <a:moveTo>
                      <a:pt x="152" y="339"/>
                    </a:moveTo>
                    <a:lnTo>
                      <a:pt x="152" y="343"/>
                    </a:lnTo>
                    <a:lnTo>
                      <a:pt x="153" y="348"/>
                    </a:lnTo>
                    <a:lnTo>
                      <a:pt x="153" y="354"/>
                    </a:lnTo>
                    <a:lnTo>
                      <a:pt x="152" y="360"/>
                    </a:lnTo>
                    <a:lnTo>
                      <a:pt x="149" y="373"/>
                    </a:lnTo>
                    <a:lnTo>
                      <a:pt x="145" y="388"/>
                    </a:lnTo>
                    <a:lnTo>
                      <a:pt x="133" y="422"/>
                    </a:lnTo>
                    <a:lnTo>
                      <a:pt x="119" y="457"/>
                    </a:lnTo>
                    <a:lnTo>
                      <a:pt x="105" y="490"/>
                    </a:lnTo>
                    <a:lnTo>
                      <a:pt x="91" y="517"/>
                    </a:lnTo>
                    <a:lnTo>
                      <a:pt x="82" y="537"/>
                    </a:lnTo>
                    <a:lnTo>
                      <a:pt x="78" y="544"/>
                    </a:lnTo>
                    <a:lnTo>
                      <a:pt x="39" y="525"/>
                    </a:lnTo>
                    <a:lnTo>
                      <a:pt x="42" y="518"/>
                    </a:lnTo>
                    <a:lnTo>
                      <a:pt x="52" y="501"/>
                    </a:lnTo>
                    <a:lnTo>
                      <a:pt x="64" y="475"/>
                    </a:lnTo>
                    <a:lnTo>
                      <a:pt x="77" y="447"/>
                    </a:lnTo>
                    <a:lnTo>
                      <a:pt x="90" y="417"/>
                    </a:lnTo>
                    <a:lnTo>
                      <a:pt x="102" y="388"/>
                    </a:lnTo>
                    <a:lnTo>
                      <a:pt x="106" y="376"/>
                    </a:lnTo>
                    <a:lnTo>
                      <a:pt x="109" y="366"/>
                    </a:lnTo>
                    <a:lnTo>
                      <a:pt x="110" y="358"/>
                    </a:lnTo>
                    <a:lnTo>
                      <a:pt x="110" y="353"/>
                    </a:lnTo>
                    <a:lnTo>
                      <a:pt x="152" y="339"/>
                    </a:lnTo>
                    <a:close/>
                    <a:moveTo>
                      <a:pt x="40" y="547"/>
                    </a:moveTo>
                    <a:lnTo>
                      <a:pt x="33" y="536"/>
                    </a:lnTo>
                    <a:lnTo>
                      <a:pt x="39" y="525"/>
                    </a:lnTo>
                    <a:lnTo>
                      <a:pt x="59" y="535"/>
                    </a:lnTo>
                    <a:lnTo>
                      <a:pt x="40" y="547"/>
                    </a:lnTo>
                    <a:close/>
                    <a:moveTo>
                      <a:pt x="77" y="522"/>
                    </a:moveTo>
                    <a:lnTo>
                      <a:pt x="82" y="531"/>
                    </a:lnTo>
                    <a:lnTo>
                      <a:pt x="97" y="551"/>
                    </a:lnTo>
                    <a:lnTo>
                      <a:pt x="117" y="579"/>
                    </a:lnTo>
                    <a:lnTo>
                      <a:pt x="140" y="610"/>
                    </a:lnTo>
                    <a:lnTo>
                      <a:pt x="163" y="641"/>
                    </a:lnTo>
                    <a:lnTo>
                      <a:pt x="184" y="665"/>
                    </a:lnTo>
                    <a:lnTo>
                      <a:pt x="193" y="673"/>
                    </a:lnTo>
                    <a:lnTo>
                      <a:pt x="200" y="678"/>
                    </a:lnTo>
                    <a:lnTo>
                      <a:pt x="202" y="679"/>
                    </a:lnTo>
                    <a:lnTo>
                      <a:pt x="204" y="679"/>
                    </a:lnTo>
                    <a:lnTo>
                      <a:pt x="206" y="678"/>
                    </a:lnTo>
                    <a:lnTo>
                      <a:pt x="207" y="676"/>
                    </a:lnTo>
                    <a:lnTo>
                      <a:pt x="250" y="684"/>
                    </a:lnTo>
                    <a:lnTo>
                      <a:pt x="247" y="696"/>
                    </a:lnTo>
                    <a:lnTo>
                      <a:pt x="243" y="706"/>
                    </a:lnTo>
                    <a:lnTo>
                      <a:pt x="238" y="713"/>
                    </a:lnTo>
                    <a:lnTo>
                      <a:pt x="233" y="718"/>
                    </a:lnTo>
                    <a:lnTo>
                      <a:pt x="227" y="721"/>
                    </a:lnTo>
                    <a:lnTo>
                      <a:pt x="220" y="722"/>
                    </a:lnTo>
                    <a:lnTo>
                      <a:pt x="213" y="722"/>
                    </a:lnTo>
                    <a:lnTo>
                      <a:pt x="206" y="721"/>
                    </a:lnTo>
                    <a:lnTo>
                      <a:pt x="198" y="718"/>
                    </a:lnTo>
                    <a:lnTo>
                      <a:pt x="190" y="713"/>
                    </a:lnTo>
                    <a:lnTo>
                      <a:pt x="181" y="708"/>
                    </a:lnTo>
                    <a:lnTo>
                      <a:pt x="171" y="701"/>
                    </a:lnTo>
                    <a:lnTo>
                      <a:pt x="154" y="685"/>
                    </a:lnTo>
                    <a:lnTo>
                      <a:pt x="135" y="667"/>
                    </a:lnTo>
                    <a:lnTo>
                      <a:pt x="117" y="647"/>
                    </a:lnTo>
                    <a:lnTo>
                      <a:pt x="100" y="627"/>
                    </a:lnTo>
                    <a:lnTo>
                      <a:pt x="84" y="606"/>
                    </a:lnTo>
                    <a:lnTo>
                      <a:pt x="70" y="588"/>
                    </a:lnTo>
                    <a:lnTo>
                      <a:pt x="48" y="558"/>
                    </a:lnTo>
                    <a:lnTo>
                      <a:pt x="40" y="547"/>
                    </a:lnTo>
                    <a:lnTo>
                      <a:pt x="77" y="522"/>
                    </a:lnTo>
                    <a:close/>
                    <a:moveTo>
                      <a:pt x="207" y="676"/>
                    </a:moveTo>
                    <a:lnTo>
                      <a:pt x="209" y="661"/>
                    </a:lnTo>
                    <a:lnTo>
                      <a:pt x="211" y="645"/>
                    </a:lnTo>
                    <a:lnTo>
                      <a:pt x="211" y="630"/>
                    </a:lnTo>
                    <a:lnTo>
                      <a:pt x="211" y="614"/>
                    </a:lnTo>
                    <a:lnTo>
                      <a:pt x="210" y="583"/>
                    </a:lnTo>
                    <a:lnTo>
                      <a:pt x="207" y="553"/>
                    </a:lnTo>
                    <a:lnTo>
                      <a:pt x="203" y="528"/>
                    </a:lnTo>
                    <a:lnTo>
                      <a:pt x="199" y="508"/>
                    </a:lnTo>
                    <a:lnTo>
                      <a:pt x="196" y="495"/>
                    </a:lnTo>
                    <a:lnTo>
                      <a:pt x="195" y="490"/>
                    </a:lnTo>
                    <a:lnTo>
                      <a:pt x="238" y="479"/>
                    </a:lnTo>
                    <a:lnTo>
                      <a:pt x="239" y="485"/>
                    </a:lnTo>
                    <a:lnTo>
                      <a:pt x="242" y="499"/>
                    </a:lnTo>
                    <a:lnTo>
                      <a:pt x="246" y="520"/>
                    </a:lnTo>
                    <a:lnTo>
                      <a:pt x="250" y="549"/>
                    </a:lnTo>
                    <a:lnTo>
                      <a:pt x="254" y="581"/>
                    </a:lnTo>
                    <a:lnTo>
                      <a:pt x="255" y="615"/>
                    </a:lnTo>
                    <a:lnTo>
                      <a:pt x="255" y="633"/>
                    </a:lnTo>
                    <a:lnTo>
                      <a:pt x="254" y="650"/>
                    </a:lnTo>
                    <a:lnTo>
                      <a:pt x="252" y="668"/>
                    </a:lnTo>
                    <a:lnTo>
                      <a:pt x="250" y="684"/>
                    </a:lnTo>
                    <a:lnTo>
                      <a:pt x="207" y="676"/>
                    </a:lnTo>
                    <a:close/>
                    <a:moveTo>
                      <a:pt x="195" y="490"/>
                    </a:moveTo>
                    <a:lnTo>
                      <a:pt x="194" y="486"/>
                    </a:lnTo>
                    <a:lnTo>
                      <a:pt x="194" y="482"/>
                    </a:lnTo>
                    <a:lnTo>
                      <a:pt x="194" y="478"/>
                    </a:lnTo>
                    <a:lnTo>
                      <a:pt x="194" y="474"/>
                    </a:lnTo>
                    <a:lnTo>
                      <a:pt x="196" y="471"/>
                    </a:lnTo>
                    <a:lnTo>
                      <a:pt x="199" y="468"/>
                    </a:lnTo>
                    <a:lnTo>
                      <a:pt x="204" y="465"/>
                    </a:lnTo>
                    <a:lnTo>
                      <a:pt x="211" y="463"/>
                    </a:lnTo>
                    <a:lnTo>
                      <a:pt x="218" y="462"/>
                    </a:lnTo>
                    <a:lnTo>
                      <a:pt x="224" y="462"/>
                    </a:lnTo>
                    <a:lnTo>
                      <a:pt x="228" y="463"/>
                    </a:lnTo>
                    <a:lnTo>
                      <a:pt x="232" y="465"/>
                    </a:lnTo>
                    <a:lnTo>
                      <a:pt x="234" y="468"/>
                    </a:lnTo>
                    <a:lnTo>
                      <a:pt x="236" y="471"/>
                    </a:lnTo>
                    <a:lnTo>
                      <a:pt x="237" y="475"/>
                    </a:lnTo>
                    <a:lnTo>
                      <a:pt x="238" y="479"/>
                    </a:lnTo>
                    <a:lnTo>
                      <a:pt x="195" y="490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75" name="Freeform 571">
                <a:extLst>
                  <a:ext uri="{FF2B5EF4-FFF2-40B4-BE49-F238E27FC236}">
                    <a16:creationId xmlns:a16="http://schemas.microsoft.com/office/drawing/2014/main" id="{04F635A3-6300-4FB3-8D13-28E802161A5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58" y="1467"/>
                <a:ext cx="17" cy="29"/>
              </a:xfrm>
              <a:custGeom>
                <a:avLst/>
                <a:gdLst>
                  <a:gd name="T0" fmla="*/ 0 w 311"/>
                  <a:gd name="T1" fmla="*/ 0 h 536"/>
                  <a:gd name="T2" fmla="*/ 0 w 311"/>
                  <a:gd name="T3" fmla="*/ 0 h 536"/>
                  <a:gd name="T4" fmla="*/ 0 w 311"/>
                  <a:gd name="T5" fmla="*/ 0 h 536"/>
                  <a:gd name="T6" fmla="*/ 0 w 311"/>
                  <a:gd name="T7" fmla="*/ 0 h 536"/>
                  <a:gd name="T8" fmla="*/ 0 w 311"/>
                  <a:gd name="T9" fmla="*/ 0 h 536"/>
                  <a:gd name="T10" fmla="*/ 0 w 311"/>
                  <a:gd name="T11" fmla="*/ 0 h 536"/>
                  <a:gd name="T12" fmla="*/ 0 w 311"/>
                  <a:gd name="T13" fmla="*/ 0 h 536"/>
                  <a:gd name="T14" fmla="*/ 0 w 311"/>
                  <a:gd name="T15" fmla="*/ 0 h 536"/>
                  <a:gd name="T16" fmla="*/ 0 w 311"/>
                  <a:gd name="T17" fmla="*/ 0 h 536"/>
                  <a:gd name="T18" fmla="*/ 0 w 311"/>
                  <a:gd name="T19" fmla="*/ 0 h 536"/>
                  <a:gd name="T20" fmla="*/ 0 w 311"/>
                  <a:gd name="T21" fmla="*/ 0 h 536"/>
                  <a:gd name="T22" fmla="*/ 0 w 311"/>
                  <a:gd name="T23" fmla="*/ 0 h 536"/>
                  <a:gd name="T24" fmla="*/ 0 w 311"/>
                  <a:gd name="T25" fmla="*/ 0 h 536"/>
                  <a:gd name="T26" fmla="*/ 0 w 311"/>
                  <a:gd name="T27" fmla="*/ 0 h 536"/>
                  <a:gd name="T28" fmla="*/ 0 w 311"/>
                  <a:gd name="T29" fmla="*/ 0 h 536"/>
                  <a:gd name="T30" fmla="*/ 0 w 311"/>
                  <a:gd name="T31" fmla="*/ 1 h 536"/>
                  <a:gd name="T32" fmla="*/ 0 w 311"/>
                  <a:gd name="T33" fmla="*/ 1 h 536"/>
                  <a:gd name="T34" fmla="*/ 0 w 311"/>
                  <a:gd name="T35" fmla="*/ 1 h 536"/>
                  <a:gd name="T36" fmla="*/ 0 w 311"/>
                  <a:gd name="T37" fmla="*/ 1 h 536"/>
                  <a:gd name="T38" fmla="*/ 0 w 311"/>
                  <a:gd name="T39" fmla="*/ 1 h 536"/>
                  <a:gd name="T40" fmla="*/ 0 w 311"/>
                  <a:gd name="T41" fmla="*/ 1 h 536"/>
                  <a:gd name="T42" fmla="*/ 0 w 311"/>
                  <a:gd name="T43" fmla="*/ 0 h 536"/>
                  <a:gd name="T44" fmla="*/ 0 w 311"/>
                  <a:gd name="T45" fmla="*/ 0 h 536"/>
                  <a:gd name="T46" fmla="*/ 0 w 311"/>
                  <a:gd name="T47" fmla="*/ 0 h 536"/>
                  <a:gd name="T48" fmla="*/ 0 w 311"/>
                  <a:gd name="T49" fmla="*/ 0 h 536"/>
                  <a:gd name="T50" fmla="*/ 0 w 311"/>
                  <a:gd name="T51" fmla="*/ 0 h 536"/>
                  <a:gd name="T52" fmla="*/ 0 w 311"/>
                  <a:gd name="T53" fmla="*/ 0 h 536"/>
                  <a:gd name="T54" fmla="*/ 0 w 311"/>
                  <a:gd name="T55" fmla="*/ 1 h 536"/>
                  <a:gd name="T56" fmla="*/ 0 w 311"/>
                  <a:gd name="T57" fmla="*/ 1 h 536"/>
                  <a:gd name="T58" fmla="*/ 0 w 311"/>
                  <a:gd name="T59" fmla="*/ 1 h 536"/>
                  <a:gd name="T60" fmla="*/ 1 w 311"/>
                  <a:gd name="T61" fmla="*/ 1 h 536"/>
                  <a:gd name="T62" fmla="*/ 0 w 311"/>
                  <a:gd name="T63" fmla="*/ 1 h 536"/>
                  <a:gd name="T64" fmla="*/ 1 w 311"/>
                  <a:gd name="T65" fmla="*/ 1 h 536"/>
                  <a:gd name="T66" fmla="*/ 1 w 311"/>
                  <a:gd name="T67" fmla="*/ 1 h 536"/>
                  <a:gd name="T68" fmla="*/ 1 w 311"/>
                  <a:gd name="T69" fmla="*/ 1 h 536"/>
                  <a:gd name="T70" fmla="*/ 1 w 311"/>
                  <a:gd name="T71" fmla="*/ 0 h 536"/>
                  <a:gd name="T72" fmla="*/ 1 w 311"/>
                  <a:gd name="T73" fmla="*/ 1 h 536"/>
                  <a:gd name="T74" fmla="*/ 1 w 311"/>
                  <a:gd name="T75" fmla="*/ 0 h 536"/>
                  <a:gd name="T76" fmla="*/ 1 w 311"/>
                  <a:gd name="T77" fmla="*/ 0 h 536"/>
                  <a:gd name="T78" fmla="*/ 1 w 311"/>
                  <a:gd name="T79" fmla="*/ 0 h 536"/>
                  <a:gd name="T80" fmla="*/ 1 w 311"/>
                  <a:gd name="T81" fmla="*/ 0 h 536"/>
                  <a:gd name="T82" fmla="*/ 1 w 311"/>
                  <a:gd name="T83" fmla="*/ 0 h 536"/>
                  <a:gd name="T84" fmla="*/ 1 w 311"/>
                  <a:gd name="T85" fmla="*/ 0 h 536"/>
                  <a:gd name="T86" fmla="*/ 1 w 311"/>
                  <a:gd name="T87" fmla="*/ 0 h 536"/>
                  <a:gd name="T88" fmla="*/ 1 w 311"/>
                  <a:gd name="T89" fmla="*/ 0 h 536"/>
                  <a:gd name="T90" fmla="*/ 1 w 311"/>
                  <a:gd name="T91" fmla="*/ 0 h 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311" h="536">
                    <a:moveTo>
                      <a:pt x="48" y="36"/>
                    </a:moveTo>
                    <a:lnTo>
                      <a:pt x="46" y="32"/>
                    </a:lnTo>
                    <a:lnTo>
                      <a:pt x="44" y="29"/>
                    </a:lnTo>
                    <a:lnTo>
                      <a:pt x="43" y="25"/>
                    </a:lnTo>
                    <a:lnTo>
                      <a:pt x="42" y="22"/>
                    </a:lnTo>
                    <a:lnTo>
                      <a:pt x="43" y="17"/>
                    </a:lnTo>
                    <a:lnTo>
                      <a:pt x="45" y="13"/>
                    </a:lnTo>
                    <a:lnTo>
                      <a:pt x="49" y="9"/>
                    </a:lnTo>
                    <a:lnTo>
                      <a:pt x="55" y="5"/>
                    </a:lnTo>
                    <a:lnTo>
                      <a:pt x="62" y="2"/>
                    </a:lnTo>
                    <a:lnTo>
                      <a:pt x="67" y="0"/>
                    </a:lnTo>
                    <a:lnTo>
                      <a:pt x="71" y="0"/>
                    </a:lnTo>
                    <a:lnTo>
                      <a:pt x="75" y="1"/>
                    </a:lnTo>
                    <a:lnTo>
                      <a:pt x="78" y="3"/>
                    </a:lnTo>
                    <a:lnTo>
                      <a:pt x="81" y="5"/>
                    </a:lnTo>
                    <a:lnTo>
                      <a:pt x="83" y="8"/>
                    </a:lnTo>
                    <a:lnTo>
                      <a:pt x="85" y="12"/>
                    </a:lnTo>
                    <a:lnTo>
                      <a:pt x="48" y="36"/>
                    </a:lnTo>
                    <a:close/>
                    <a:moveTo>
                      <a:pt x="85" y="12"/>
                    </a:moveTo>
                    <a:lnTo>
                      <a:pt x="90" y="21"/>
                    </a:lnTo>
                    <a:lnTo>
                      <a:pt x="94" y="30"/>
                    </a:lnTo>
                    <a:lnTo>
                      <a:pt x="97" y="40"/>
                    </a:lnTo>
                    <a:lnTo>
                      <a:pt x="99" y="49"/>
                    </a:lnTo>
                    <a:lnTo>
                      <a:pt x="101" y="59"/>
                    </a:lnTo>
                    <a:lnTo>
                      <a:pt x="103" y="71"/>
                    </a:lnTo>
                    <a:lnTo>
                      <a:pt x="104" y="82"/>
                    </a:lnTo>
                    <a:lnTo>
                      <a:pt x="104" y="92"/>
                    </a:lnTo>
                    <a:lnTo>
                      <a:pt x="101" y="116"/>
                    </a:lnTo>
                    <a:lnTo>
                      <a:pt x="97" y="138"/>
                    </a:lnTo>
                    <a:lnTo>
                      <a:pt x="93" y="161"/>
                    </a:lnTo>
                    <a:lnTo>
                      <a:pt x="87" y="182"/>
                    </a:lnTo>
                    <a:lnTo>
                      <a:pt x="80" y="204"/>
                    </a:lnTo>
                    <a:lnTo>
                      <a:pt x="74" y="223"/>
                    </a:lnTo>
                    <a:lnTo>
                      <a:pt x="67" y="241"/>
                    </a:lnTo>
                    <a:lnTo>
                      <a:pt x="60" y="256"/>
                    </a:lnTo>
                    <a:lnTo>
                      <a:pt x="50" y="278"/>
                    </a:lnTo>
                    <a:lnTo>
                      <a:pt x="46" y="287"/>
                    </a:lnTo>
                    <a:lnTo>
                      <a:pt x="6" y="267"/>
                    </a:lnTo>
                    <a:lnTo>
                      <a:pt x="10" y="260"/>
                    </a:lnTo>
                    <a:lnTo>
                      <a:pt x="20" y="241"/>
                    </a:lnTo>
                    <a:lnTo>
                      <a:pt x="31" y="212"/>
                    </a:lnTo>
                    <a:lnTo>
                      <a:pt x="44" y="176"/>
                    </a:lnTo>
                    <a:lnTo>
                      <a:pt x="49" y="158"/>
                    </a:lnTo>
                    <a:lnTo>
                      <a:pt x="54" y="138"/>
                    </a:lnTo>
                    <a:lnTo>
                      <a:pt x="57" y="120"/>
                    </a:lnTo>
                    <a:lnTo>
                      <a:pt x="60" y="100"/>
                    </a:lnTo>
                    <a:lnTo>
                      <a:pt x="61" y="91"/>
                    </a:lnTo>
                    <a:lnTo>
                      <a:pt x="61" y="82"/>
                    </a:lnTo>
                    <a:lnTo>
                      <a:pt x="60" y="74"/>
                    </a:lnTo>
                    <a:lnTo>
                      <a:pt x="59" y="66"/>
                    </a:lnTo>
                    <a:lnTo>
                      <a:pt x="57" y="57"/>
                    </a:lnTo>
                    <a:lnTo>
                      <a:pt x="55" y="49"/>
                    </a:lnTo>
                    <a:lnTo>
                      <a:pt x="52" y="42"/>
                    </a:lnTo>
                    <a:lnTo>
                      <a:pt x="48" y="36"/>
                    </a:lnTo>
                    <a:lnTo>
                      <a:pt x="85" y="12"/>
                    </a:lnTo>
                    <a:close/>
                    <a:moveTo>
                      <a:pt x="9" y="291"/>
                    </a:moveTo>
                    <a:lnTo>
                      <a:pt x="0" y="279"/>
                    </a:lnTo>
                    <a:lnTo>
                      <a:pt x="6" y="267"/>
                    </a:lnTo>
                    <a:lnTo>
                      <a:pt x="26" y="276"/>
                    </a:lnTo>
                    <a:lnTo>
                      <a:pt x="9" y="291"/>
                    </a:lnTo>
                    <a:close/>
                    <a:moveTo>
                      <a:pt x="43" y="263"/>
                    </a:moveTo>
                    <a:lnTo>
                      <a:pt x="215" y="475"/>
                    </a:lnTo>
                    <a:lnTo>
                      <a:pt x="181" y="503"/>
                    </a:lnTo>
                    <a:lnTo>
                      <a:pt x="9" y="291"/>
                    </a:lnTo>
                    <a:lnTo>
                      <a:pt x="43" y="263"/>
                    </a:lnTo>
                    <a:close/>
                    <a:moveTo>
                      <a:pt x="219" y="494"/>
                    </a:moveTo>
                    <a:lnTo>
                      <a:pt x="208" y="536"/>
                    </a:lnTo>
                    <a:lnTo>
                      <a:pt x="181" y="503"/>
                    </a:lnTo>
                    <a:lnTo>
                      <a:pt x="198" y="489"/>
                    </a:lnTo>
                    <a:lnTo>
                      <a:pt x="219" y="494"/>
                    </a:lnTo>
                    <a:close/>
                    <a:moveTo>
                      <a:pt x="177" y="483"/>
                    </a:moveTo>
                    <a:lnTo>
                      <a:pt x="267" y="147"/>
                    </a:lnTo>
                    <a:lnTo>
                      <a:pt x="310" y="159"/>
                    </a:lnTo>
                    <a:lnTo>
                      <a:pt x="219" y="494"/>
                    </a:lnTo>
                    <a:lnTo>
                      <a:pt x="177" y="483"/>
                    </a:lnTo>
                    <a:close/>
                    <a:moveTo>
                      <a:pt x="267" y="147"/>
                    </a:moveTo>
                    <a:lnTo>
                      <a:pt x="268" y="143"/>
                    </a:lnTo>
                    <a:lnTo>
                      <a:pt x="270" y="139"/>
                    </a:lnTo>
                    <a:lnTo>
                      <a:pt x="271" y="136"/>
                    </a:lnTo>
                    <a:lnTo>
                      <a:pt x="274" y="133"/>
                    </a:lnTo>
                    <a:lnTo>
                      <a:pt x="278" y="131"/>
                    </a:lnTo>
                    <a:lnTo>
                      <a:pt x="282" y="130"/>
                    </a:lnTo>
                    <a:lnTo>
                      <a:pt x="287" y="130"/>
                    </a:lnTo>
                    <a:lnTo>
                      <a:pt x="294" y="131"/>
                    </a:lnTo>
                    <a:lnTo>
                      <a:pt x="301" y="134"/>
                    </a:lnTo>
                    <a:lnTo>
                      <a:pt x="306" y="136"/>
                    </a:lnTo>
                    <a:lnTo>
                      <a:pt x="309" y="139"/>
                    </a:lnTo>
                    <a:lnTo>
                      <a:pt x="311" y="143"/>
                    </a:lnTo>
                    <a:lnTo>
                      <a:pt x="311" y="146"/>
                    </a:lnTo>
                    <a:lnTo>
                      <a:pt x="311" y="151"/>
                    </a:lnTo>
                    <a:lnTo>
                      <a:pt x="311" y="155"/>
                    </a:lnTo>
                    <a:lnTo>
                      <a:pt x="310" y="159"/>
                    </a:lnTo>
                    <a:lnTo>
                      <a:pt x="267" y="147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76" name="Freeform 572">
                <a:extLst>
                  <a:ext uri="{FF2B5EF4-FFF2-40B4-BE49-F238E27FC236}">
                    <a16:creationId xmlns:a16="http://schemas.microsoft.com/office/drawing/2014/main" id="{E1F63DDB-222C-4781-A393-DB1E434915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65" y="1470"/>
                <a:ext cx="5" cy="14"/>
              </a:xfrm>
              <a:custGeom>
                <a:avLst/>
                <a:gdLst>
                  <a:gd name="T0" fmla="*/ 0 w 103"/>
                  <a:gd name="T1" fmla="*/ 0 h 267"/>
                  <a:gd name="T2" fmla="*/ 0 w 103"/>
                  <a:gd name="T3" fmla="*/ 0 h 267"/>
                  <a:gd name="T4" fmla="*/ 0 w 103"/>
                  <a:gd name="T5" fmla="*/ 0 h 267"/>
                  <a:gd name="T6" fmla="*/ 0 w 103"/>
                  <a:gd name="T7" fmla="*/ 0 h 267"/>
                  <a:gd name="T8" fmla="*/ 0 w 103"/>
                  <a:gd name="T9" fmla="*/ 0 h 267"/>
                  <a:gd name="T10" fmla="*/ 0 w 103"/>
                  <a:gd name="T11" fmla="*/ 0 h 267"/>
                  <a:gd name="T12" fmla="*/ 0 w 103"/>
                  <a:gd name="T13" fmla="*/ 0 h 267"/>
                  <a:gd name="T14" fmla="*/ 0 w 103"/>
                  <a:gd name="T15" fmla="*/ 0 h 267"/>
                  <a:gd name="T16" fmla="*/ 0 w 103"/>
                  <a:gd name="T17" fmla="*/ 0 h 267"/>
                  <a:gd name="T18" fmla="*/ 0 w 103"/>
                  <a:gd name="T19" fmla="*/ 0 h 267"/>
                  <a:gd name="T20" fmla="*/ 0 w 103"/>
                  <a:gd name="T21" fmla="*/ 0 h 267"/>
                  <a:gd name="T22" fmla="*/ 0 w 103"/>
                  <a:gd name="T23" fmla="*/ 0 h 267"/>
                  <a:gd name="T24" fmla="*/ 0 w 103"/>
                  <a:gd name="T25" fmla="*/ 0 h 267"/>
                  <a:gd name="T26" fmla="*/ 0 w 103"/>
                  <a:gd name="T27" fmla="*/ 0 h 267"/>
                  <a:gd name="T28" fmla="*/ 0 w 103"/>
                  <a:gd name="T29" fmla="*/ 0 h 267"/>
                  <a:gd name="T30" fmla="*/ 0 w 103"/>
                  <a:gd name="T31" fmla="*/ 0 h 267"/>
                  <a:gd name="T32" fmla="*/ 0 w 103"/>
                  <a:gd name="T33" fmla="*/ 0 h 267"/>
                  <a:gd name="T34" fmla="*/ 0 w 103"/>
                  <a:gd name="T35" fmla="*/ 0 h 267"/>
                  <a:gd name="T36" fmla="*/ 0 w 103"/>
                  <a:gd name="T37" fmla="*/ 0 h 267"/>
                  <a:gd name="T38" fmla="*/ 0 w 103"/>
                  <a:gd name="T39" fmla="*/ 0 h 267"/>
                  <a:gd name="T40" fmla="*/ 0 w 103"/>
                  <a:gd name="T41" fmla="*/ 0 h 267"/>
                  <a:gd name="T42" fmla="*/ 0 w 103"/>
                  <a:gd name="T43" fmla="*/ 0 h 267"/>
                  <a:gd name="T44" fmla="*/ 0 w 103"/>
                  <a:gd name="T45" fmla="*/ 0 h 267"/>
                  <a:gd name="T46" fmla="*/ 0 w 103"/>
                  <a:gd name="T47" fmla="*/ 0 h 267"/>
                  <a:gd name="T48" fmla="*/ 0 w 103"/>
                  <a:gd name="T49" fmla="*/ 0 h 267"/>
                  <a:gd name="T50" fmla="*/ 0 w 103"/>
                  <a:gd name="T51" fmla="*/ 1 h 267"/>
                  <a:gd name="T52" fmla="*/ 0 w 103"/>
                  <a:gd name="T53" fmla="*/ 1 h 267"/>
                  <a:gd name="T54" fmla="*/ 0 w 103"/>
                  <a:gd name="T55" fmla="*/ 1 h 267"/>
                  <a:gd name="T56" fmla="*/ 0 w 103"/>
                  <a:gd name="T57" fmla="*/ 1 h 267"/>
                  <a:gd name="T58" fmla="*/ 0 w 103"/>
                  <a:gd name="T59" fmla="*/ 0 h 267"/>
                  <a:gd name="T60" fmla="*/ 0 w 103"/>
                  <a:gd name="T61" fmla="*/ 0 h 267"/>
                  <a:gd name="T62" fmla="*/ 0 w 103"/>
                  <a:gd name="T63" fmla="*/ 0 h 267"/>
                  <a:gd name="T64" fmla="*/ 0 w 103"/>
                  <a:gd name="T65" fmla="*/ 0 h 267"/>
                  <a:gd name="T66" fmla="*/ 0 w 103"/>
                  <a:gd name="T67" fmla="*/ 0 h 267"/>
                  <a:gd name="T68" fmla="*/ 0 w 103"/>
                  <a:gd name="T69" fmla="*/ 0 h 267"/>
                  <a:gd name="T70" fmla="*/ 0 w 103"/>
                  <a:gd name="T71" fmla="*/ 0 h 267"/>
                  <a:gd name="T72" fmla="*/ 0 w 103"/>
                  <a:gd name="T73" fmla="*/ 0 h 267"/>
                  <a:gd name="T74" fmla="*/ 0 w 103"/>
                  <a:gd name="T75" fmla="*/ 1 h 267"/>
                  <a:gd name="T76" fmla="*/ 0 w 103"/>
                  <a:gd name="T77" fmla="*/ 1 h 267"/>
                  <a:gd name="T78" fmla="*/ 0 w 103"/>
                  <a:gd name="T79" fmla="*/ 1 h 267"/>
                  <a:gd name="T80" fmla="*/ 0 w 103"/>
                  <a:gd name="T81" fmla="*/ 1 h 267"/>
                  <a:gd name="T82" fmla="*/ 0 w 103"/>
                  <a:gd name="T83" fmla="*/ 1 h 267"/>
                  <a:gd name="T84" fmla="*/ 0 w 103"/>
                  <a:gd name="T85" fmla="*/ 1 h 267"/>
                  <a:gd name="T86" fmla="*/ 0 w 103"/>
                  <a:gd name="T87" fmla="*/ 1 h 267"/>
                  <a:gd name="T88" fmla="*/ 0 w 103"/>
                  <a:gd name="T89" fmla="*/ 1 h 267"/>
                  <a:gd name="T90" fmla="*/ 0 w 103"/>
                  <a:gd name="T91" fmla="*/ 1 h 267"/>
                  <a:gd name="T92" fmla="*/ 0 w 103"/>
                  <a:gd name="T93" fmla="*/ 1 h 267"/>
                  <a:gd name="T94" fmla="*/ 0 w 103"/>
                  <a:gd name="T95" fmla="*/ 1 h 267"/>
                  <a:gd name="T96" fmla="*/ 0 w 103"/>
                  <a:gd name="T97" fmla="*/ 1 h 267"/>
                  <a:gd name="T98" fmla="*/ 0 w 103"/>
                  <a:gd name="T99" fmla="*/ 1 h 267"/>
                  <a:gd name="T100" fmla="*/ 0 w 103"/>
                  <a:gd name="T101" fmla="*/ 1 h 267"/>
                  <a:gd name="T102" fmla="*/ 0 w 103"/>
                  <a:gd name="T103" fmla="*/ 1 h 267"/>
                  <a:gd name="T104" fmla="*/ 0 w 103"/>
                  <a:gd name="T105" fmla="*/ 1 h 267"/>
                  <a:gd name="T106" fmla="*/ 0 w 103"/>
                  <a:gd name="T107" fmla="*/ 1 h 267"/>
                  <a:gd name="T108" fmla="*/ 0 w 103"/>
                  <a:gd name="T109" fmla="*/ 1 h 26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3" h="267">
                    <a:moveTo>
                      <a:pt x="59" y="17"/>
                    </a:moveTo>
                    <a:lnTo>
                      <a:pt x="60" y="13"/>
                    </a:lnTo>
                    <a:lnTo>
                      <a:pt x="61" y="9"/>
                    </a:lnTo>
                    <a:lnTo>
                      <a:pt x="64" y="6"/>
                    </a:lnTo>
                    <a:lnTo>
                      <a:pt x="66" y="3"/>
                    </a:lnTo>
                    <a:lnTo>
                      <a:pt x="70" y="1"/>
                    </a:lnTo>
                    <a:lnTo>
                      <a:pt x="74" y="0"/>
                    </a:lnTo>
                    <a:lnTo>
                      <a:pt x="79" y="0"/>
                    </a:lnTo>
                    <a:lnTo>
                      <a:pt x="86" y="2"/>
                    </a:lnTo>
                    <a:lnTo>
                      <a:pt x="93" y="4"/>
                    </a:lnTo>
                    <a:lnTo>
                      <a:pt x="98" y="7"/>
                    </a:lnTo>
                    <a:lnTo>
                      <a:pt x="101" y="10"/>
                    </a:lnTo>
                    <a:lnTo>
                      <a:pt x="102" y="14"/>
                    </a:lnTo>
                    <a:lnTo>
                      <a:pt x="103" y="18"/>
                    </a:lnTo>
                    <a:lnTo>
                      <a:pt x="103" y="21"/>
                    </a:lnTo>
                    <a:lnTo>
                      <a:pt x="102" y="25"/>
                    </a:lnTo>
                    <a:lnTo>
                      <a:pt x="101" y="29"/>
                    </a:lnTo>
                    <a:lnTo>
                      <a:pt x="59" y="17"/>
                    </a:lnTo>
                    <a:close/>
                    <a:moveTo>
                      <a:pt x="101" y="29"/>
                    </a:moveTo>
                    <a:lnTo>
                      <a:pt x="99" y="35"/>
                    </a:lnTo>
                    <a:lnTo>
                      <a:pt x="94" y="51"/>
                    </a:lnTo>
                    <a:lnTo>
                      <a:pt x="87" y="77"/>
                    </a:lnTo>
                    <a:lnTo>
                      <a:pt x="79" y="108"/>
                    </a:lnTo>
                    <a:lnTo>
                      <a:pt x="70" y="142"/>
                    </a:lnTo>
                    <a:lnTo>
                      <a:pt x="60" y="179"/>
                    </a:lnTo>
                    <a:lnTo>
                      <a:pt x="51" y="216"/>
                    </a:lnTo>
                    <a:lnTo>
                      <a:pt x="44" y="249"/>
                    </a:lnTo>
                    <a:lnTo>
                      <a:pt x="1" y="241"/>
                    </a:lnTo>
                    <a:lnTo>
                      <a:pt x="8" y="207"/>
                    </a:lnTo>
                    <a:lnTo>
                      <a:pt x="17" y="170"/>
                    </a:lnTo>
                    <a:lnTo>
                      <a:pt x="27" y="133"/>
                    </a:lnTo>
                    <a:lnTo>
                      <a:pt x="37" y="97"/>
                    </a:lnTo>
                    <a:lnTo>
                      <a:pt x="45" y="66"/>
                    </a:lnTo>
                    <a:lnTo>
                      <a:pt x="52" y="40"/>
                    </a:lnTo>
                    <a:lnTo>
                      <a:pt x="57" y="23"/>
                    </a:lnTo>
                    <a:lnTo>
                      <a:pt x="59" y="17"/>
                    </a:lnTo>
                    <a:lnTo>
                      <a:pt x="101" y="29"/>
                    </a:lnTo>
                    <a:close/>
                    <a:moveTo>
                      <a:pt x="44" y="249"/>
                    </a:moveTo>
                    <a:lnTo>
                      <a:pt x="43" y="253"/>
                    </a:lnTo>
                    <a:lnTo>
                      <a:pt x="42" y="257"/>
                    </a:lnTo>
                    <a:lnTo>
                      <a:pt x="41" y="260"/>
                    </a:lnTo>
                    <a:lnTo>
                      <a:pt x="39" y="263"/>
                    </a:lnTo>
                    <a:lnTo>
                      <a:pt x="36" y="265"/>
                    </a:lnTo>
                    <a:lnTo>
                      <a:pt x="32" y="267"/>
                    </a:lnTo>
                    <a:lnTo>
                      <a:pt x="26" y="267"/>
                    </a:lnTo>
                    <a:lnTo>
                      <a:pt x="18" y="266"/>
                    </a:lnTo>
                    <a:lnTo>
                      <a:pt x="11" y="264"/>
                    </a:lnTo>
                    <a:lnTo>
                      <a:pt x="6" y="262"/>
                    </a:lnTo>
                    <a:lnTo>
                      <a:pt x="3" y="259"/>
                    </a:lnTo>
                    <a:lnTo>
                      <a:pt x="1" y="256"/>
                    </a:lnTo>
                    <a:lnTo>
                      <a:pt x="0" y="252"/>
                    </a:lnTo>
                    <a:lnTo>
                      <a:pt x="0" y="249"/>
                    </a:lnTo>
                    <a:lnTo>
                      <a:pt x="1" y="245"/>
                    </a:lnTo>
                    <a:lnTo>
                      <a:pt x="1" y="241"/>
                    </a:lnTo>
                    <a:lnTo>
                      <a:pt x="44" y="249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77" name="Freeform 573">
                <a:extLst>
                  <a:ext uri="{FF2B5EF4-FFF2-40B4-BE49-F238E27FC236}">
                    <a16:creationId xmlns:a16="http://schemas.microsoft.com/office/drawing/2014/main" id="{E1B5F270-BA31-4DAD-A85D-FD209796B24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67" y="1493"/>
                <a:ext cx="32" cy="27"/>
              </a:xfrm>
              <a:custGeom>
                <a:avLst/>
                <a:gdLst>
                  <a:gd name="T0" fmla="*/ 0 w 598"/>
                  <a:gd name="T1" fmla="*/ 0 h 504"/>
                  <a:gd name="T2" fmla="*/ 0 w 598"/>
                  <a:gd name="T3" fmla="*/ 0 h 504"/>
                  <a:gd name="T4" fmla="*/ 0 w 598"/>
                  <a:gd name="T5" fmla="*/ 0 h 504"/>
                  <a:gd name="T6" fmla="*/ 0 w 598"/>
                  <a:gd name="T7" fmla="*/ 0 h 504"/>
                  <a:gd name="T8" fmla="*/ 0 w 598"/>
                  <a:gd name="T9" fmla="*/ 0 h 504"/>
                  <a:gd name="T10" fmla="*/ 0 w 598"/>
                  <a:gd name="T11" fmla="*/ 0 h 504"/>
                  <a:gd name="T12" fmla="*/ 0 w 598"/>
                  <a:gd name="T13" fmla="*/ 1 h 504"/>
                  <a:gd name="T14" fmla="*/ 0 w 598"/>
                  <a:gd name="T15" fmla="*/ 1 h 504"/>
                  <a:gd name="T16" fmla="*/ 0 w 598"/>
                  <a:gd name="T17" fmla="*/ 1 h 504"/>
                  <a:gd name="T18" fmla="*/ 0 w 598"/>
                  <a:gd name="T19" fmla="*/ 1 h 504"/>
                  <a:gd name="T20" fmla="*/ 0 w 598"/>
                  <a:gd name="T21" fmla="*/ 1 h 504"/>
                  <a:gd name="T22" fmla="*/ 0 w 598"/>
                  <a:gd name="T23" fmla="*/ 1 h 504"/>
                  <a:gd name="T24" fmla="*/ 0 w 598"/>
                  <a:gd name="T25" fmla="*/ 0 h 504"/>
                  <a:gd name="T26" fmla="*/ 0 w 598"/>
                  <a:gd name="T27" fmla="*/ 0 h 504"/>
                  <a:gd name="T28" fmla="*/ 0 w 598"/>
                  <a:gd name="T29" fmla="*/ 1 h 504"/>
                  <a:gd name="T30" fmla="*/ 0 w 598"/>
                  <a:gd name="T31" fmla="*/ 1 h 504"/>
                  <a:gd name="T32" fmla="*/ 0 w 598"/>
                  <a:gd name="T33" fmla="*/ 1 h 504"/>
                  <a:gd name="T34" fmla="*/ 1 w 598"/>
                  <a:gd name="T35" fmla="*/ 1 h 504"/>
                  <a:gd name="T36" fmla="*/ 0 w 598"/>
                  <a:gd name="T37" fmla="*/ 1 h 504"/>
                  <a:gd name="T38" fmla="*/ 0 w 598"/>
                  <a:gd name="T39" fmla="*/ 1 h 504"/>
                  <a:gd name="T40" fmla="*/ 1 w 598"/>
                  <a:gd name="T41" fmla="*/ 1 h 504"/>
                  <a:gd name="T42" fmla="*/ 1 w 598"/>
                  <a:gd name="T43" fmla="*/ 1 h 504"/>
                  <a:gd name="T44" fmla="*/ 1 w 598"/>
                  <a:gd name="T45" fmla="*/ 1 h 504"/>
                  <a:gd name="T46" fmla="*/ 1 w 598"/>
                  <a:gd name="T47" fmla="*/ 1 h 504"/>
                  <a:gd name="T48" fmla="*/ 1 w 598"/>
                  <a:gd name="T49" fmla="*/ 1 h 504"/>
                  <a:gd name="T50" fmla="*/ 1 w 598"/>
                  <a:gd name="T51" fmla="*/ 1 h 504"/>
                  <a:gd name="T52" fmla="*/ 1 w 598"/>
                  <a:gd name="T53" fmla="*/ 1 h 504"/>
                  <a:gd name="T54" fmla="*/ 1 w 598"/>
                  <a:gd name="T55" fmla="*/ 1 h 504"/>
                  <a:gd name="T56" fmla="*/ 1 w 598"/>
                  <a:gd name="T57" fmla="*/ 1 h 504"/>
                  <a:gd name="T58" fmla="*/ 1 w 598"/>
                  <a:gd name="T59" fmla="*/ 1 h 504"/>
                  <a:gd name="T60" fmla="*/ 1 w 598"/>
                  <a:gd name="T61" fmla="*/ 1 h 504"/>
                  <a:gd name="T62" fmla="*/ 1 w 598"/>
                  <a:gd name="T63" fmla="*/ 1 h 504"/>
                  <a:gd name="T64" fmla="*/ 1 w 598"/>
                  <a:gd name="T65" fmla="*/ 1 h 504"/>
                  <a:gd name="T66" fmla="*/ 1 w 598"/>
                  <a:gd name="T67" fmla="*/ 1 h 504"/>
                  <a:gd name="T68" fmla="*/ 1 w 598"/>
                  <a:gd name="T69" fmla="*/ 1 h 504"/>
                  <a:gd name="T70" fmla="*/ 1 w 598"/>
                  <a:gd name="T71" fmla="*/ 1 h 504"/>
                  <a:gd name="T72" fmla="*/ 1 w 598"/>
                  <a:gd name="T73" fmla="*/ 0 h 504"/>
                  <a:gd name="T74" fmla="*/ 1 w 598"/>
                  <a:gd name="T75" fmla="*/ 1 h 504"/>
                  <a:gd name="T76" fmla="*/ 1 w 598"/>
                  <a:gd name="T77" fmla="*/ 1 h 504"/>
                  <a:gd name="T78" fmla="*/ 1 w 598"/>
                  <a:gd name="T79" fmla="*/ 1 h 504"/>
                  <a:gd name="T80" fmla="*/ 1 w 598"/>
                  <a:gd name="T81" fmla="*/ 0 h 504"/>
                  <a:gd name="T82" fmla="*/ 1 w 598"/>
                  <a:gd name="T83" fmla="*/ 0 h 504"/>
                  <a:gd name="T84" fmla="*/ 0 w 598"/>
                  <a:gd name="T85" fmla="*/ 0 h 504"/>
                  <a:gd name="T86" fmla="*/ 0 w 598"/>
                  <a:gd name="T87" fmla="*/ 0 h 504"/>
                  <a:gd name="T88" fmla="*/ 0 w 598"/>
                  <a:gd name="T89" fmla="*/ 0 h 504"/>
                  <a:gd name="T90" fmla="*/ 1 w 598"/>
                  <a:gd name="T91" fmla="*/ 0 h 504"/>
                  <a:gd name="T92" fmla="*/ 0 w 598"/>
                  <a:gd name="T93" fmla="*/ 0 h 504"/>
                  <a:gd name="T94" fmla="*/ 0 w 598"/>
                  <a:gd name="T95" fmla="*/ 0 h 504"/>
                  <a:gd name="T96" fmla="*/ 0 w 598"/>
                  <a:gd name="T97" fmla="*/ 0 h 504"/>
                  <a:gd name="T98" fmla="*/ 0 w 598"/>
                  <a:gd name="T99" fmla="*/ 0 h 50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98" h="504">
                    <a:moveTo>
                      <a:pt x="0" y="30"/>
                    </a:moveTo>
                    <a:lnTo>
                      <a:pt x="0" y="26"/>
                    </a:lnTo>
                    <a:lnTo>
                      <a:pt x="0" y="22"/>
                    </a:lnTo>
                    <a:lnTo>
                      <a:pt x="1" y="18"/>
                    </a:lnTo>
                    <a:lnTo>
                      <a:pt x="3" y="15"/>
                    </a:lnTo>
                    <a:lnTo>
                      <a:pt x="5" y="11"/>
                    </a:lnTo>
                    <a:lnTo>
                      <a:pt x="9" y="9"/>
                    </a:lnTo>
                    <a:lnTo>
                      <a:pt x="14" y="8"/>
                    </a:lnTo>
                    <a:lnTo>
                      <a:pt x="22" y="7"/>
                    </a:lnTo>
                    <a:lnTo>
                      <a:pt x="30" y="8"/>
                    </a:lnTo>
                    <a:lnTo>
                      <a:pt x="35" y="9"/>
                    </a:lnTo>
                    <a:lnTo>
                      <a:pt x="39" y="11"/>
                    </a:lnTo>
                    <a:lnTo>
                      <a:pt x="41" y="15"/>
                    </a:lnTo>
                    <a:lnTo>
                      <a:pt x="43" y="18"/>
                    </a:lnTo>
                    <a:lnTo>
                      <a:pt x="43" y="22"/>
                    </a:lnTo>
                    <a:lnTo>
                      <a:pt x="44" y="26"/>
                    </a:lnTo>
                    <a:lnTo>
                      <a:pt x="44" y="30"/>
                    </a:lnTo>
                    <a:lnTo>
                      <a:pt x="0" y="30"/>
                    </a:lnTo>
                    <a:close/>
                    <a:moveTo>
                      <a:pt x="44" y="30"/>
                    </a:moveTo>
                    <a:lnTo>
                      <a:pt x="44" y="41"/>
                    </a:lnTo>
                    <a:lnTo>
                      <a:pt x="45" y="72"/>
                    </a:lnTo>
                    <a:lnTo>
                      <a:pt x="46" y="92"/>
                    </a:lnTo>
                    <a:lnTo>
                      <a:pt x="47" y="116"/>
                    </a:lnTo>
                    <a:lnTo>
                      <a:pt x="50" y="142"/>
                    </a:lnTo>
                    <a:lnTo>
                      <a:pt x="53" y="171"/>
                    </a:lnTo>
                    <a:lnTo>
                      <a:pt x="57" y="200"/>
                    </a:lnTo>
                    <a:lnTo>
                      <a:pt x="62" y="230"/>
                    </a:lnTo>
                    <a:lnTo>
                      <a:pt x="70" y="261"/>
                    </a:lnTo>
                    <a:lnTo>
                      <a:pt x="77" y="291"/>
                    </a:lnTo>
                    <a:lnTo>
                      <a:pt x="82" y="306"/>
                    </a:lnTo>
                    <a:lnTo>
                      <a:pt x="87" y="320"/>
                    </a:lnTo>
                    <a:lnTo>
                      <a:pt x="92" y="334"/>
                    </a:lnTo>
                    <a:lnTo>
                      <a:pt x="97" y="348"/>
                    </a:lnTo>
                    <a:lnTo>
                      <a:pt x="103" y="360"/>
                    </a:lnTo>
                    <a:lnTo>
                      <a:pt x="111" y="373"/>
                    </a:lnTo>
                    <a:lnTo>
                      <a:pt x="118" y="385"/>
                    </a:lnTo>
                    <a:lnTo>
                      <a:pt x="125" y="396"/>
                    </a:lnTo>
                    <a:lnTo>
                      <a:pt x="90" y="422"/>
                    </a:lnTo>
                    <a:lnTo>
                      <a:pt x="82" y="410"/>
                    </a:lnTo>
                    <a:lnTo>
                      <a:pt x="74" y="397"/>
                    </a:lnTo>
                    <a:lnTo>
                      <a:pt x="67" y="383"/>
                    </a:lnTo>
                    <a:lnTo>
                      <a:pt x="59" y="369"/>
                    </a:lnTo>
                    <a:lnTo>
                      <a:pt x="53" y="354"/>
                    </a:lnTo>
                    <a:lnTo>
                      <a:pt x="47" y="339"/>
                    </a:lnTo>
                    <a:lnTo>
                      <a:pt x="42" y="324"/>
                    </a:lnTo>
                    <a:lnTo>
                      <a:pt x="37" y="308"/>
                    </a:lnTo>
                    <a:lnTo>
                      <a:pt x="28" y="275"/>
                    </a:lnTo>
                    <a:lnTo>
                      <a:pt x="21" y="243"/>
                    </a:lnTo>
                    <a:lnTo>
                      <a:pt x="15" y="211"/>
                    </a:lnTo>
                    <a:lnTo>
                      <a:pt x="10" y="179"/>
                    </a:lnTo>
                    <a:lnTo>
                      <a:pt x="6" y="149"/>
                    </a:lnTo>
                    <a:lnTo>
                      <a:pt x="4" y="121"/>
                    </a:lnTo>
                    <a:lnTo>
                      <a:pt x="2" y="95"/>
                    </a:lnTo>
                    <a:lnTo>
                      <a:pt x="1" y="74"/>
                    </a:lnTo>
                    <a:lnTo>
                      <a:pt x="0" y="41"/>
                    </a:lnTo>
                    <a:lnTo>
                      <a:pt x="0" y="30"/>
                    </a:lnTo>
                    <a:lnTo>
                      <a:pt x="44" y="30"/>
                    </a:lnTo>
                    <a:close/>
                    <a:moveTo>
                      <a:pt x="90" y="422"/>
                    </a:moveTo>
                    <a:lnTo>
                      <a:pt x="94" y="427"/>
                    </a:lnTo>
                    <a:lnTo>
                      <a:pt x="90" y="422"/>
                    </a:lnTo>
                    <a:lnTo>
                      <a:pt x="108" y="408"/>
                    </a:lnTo>
                    <a:lnTo>
                      <a:pt x="90" y="422"/>
                    </a:lnTo>
                    <a:close/>
                    <a:moveTo>
                      <a:pt x="125" y="395"/>
                    </a:moveTo>
                    <a:lnTo>
                      <a:pt x="135" y="408"/>
                    </a:lnTo>
                    <a:lnTo>
                      <a:pt x="145" y="421"/>
                    </a:lnTo>
                    <a:lnTo>
                      <a:pt x="155" y="430"/>
                    </a:lnTo>
                    <a:lnTo>
                      <a:pt x="164" y="439"/>
                    </a:lnTo>
                    <a:lnTo>
                      <a:pt x="172" y="445"/>
                    </a:lnTo>
                    <a:lnTo>
                      <a:pt x="180" y="451"/>
                    </a:lnTo>
                    <a:lnTo>
                      <a:pt x="187" y="456"/>
                    </a:lnTo>
                    <a:lnTo>
                      <a:pt x="195" y="459"/>
                    </a:lnTo>
                    <a:lnTo>
                      <a:pt x="180" y="500"/>
                    </a:lnTo>
                    <a:lnTo>
                      <a:pt x="171" y="495"/>
                    </a:lnTo>
                    <a:lnTo>
                      <a:pt x="161" y="490"/>
                    </a:lnTo>
                    <a:lnTo>
                      <a:pt x="150" y="483"/>
                    </a:lnTo>
                    <a:lnTo>
                      <a:pt x="138" y="475"/>
                    </a:lnTo>
                    <a:lnTo>
                      <a:pt x="127" y="464"/>
                    </a:lnTo>
                    <a:lnTo>
                      <a:pt x="115" y="452"/>
                    </a:lnTo>
                    <a:lnTo>
                      <a:pt x="102" y="438"/>
                    </a:lnTo>
                    <a:lnTo>
                      <a:pt x="90" y="422"/>
                    </a:lnTo>
                    <a:lnTo>
                      <a:pt x="125" y="395"/>
                    </a:lnTo>
                    <a:close/>
                    <a:moveTo>
                      <a:pt x="195" y="459"/>
                    </a:moveTo>
                    <a:lnTo>
                      <a:pt x="202" y="460"/>
                    </a:lnTo>
                    <a:lnTo>
                      <a:pt x="206" y="460"/>
                    </a:lnTo>
                    <a:lnTo>
                      <a:pt x="223" y="500"/>
                    </a:lnTo>
                    <a:lnTo>
                      <a:pt x="213" y="503"/>
                    </a:lnTo>
                    <a:lnTo>
                      <a:pt x="203" y="504"/>
                    </a:lnTo>
                    <a:lnTo>
                      <a:pt x="191" y="503"/>
                    </a:lnTo>
                    <a:lnTo>
                      <a:pt x="180" y="500"/>
                    </a:lnTo>
                    <a:lnTo>
                      <a:pt x="195" y="459"/>
                    </a:lnTo>
                    <a:close/>
                    <a:moveTo>
                      <a:pt x="206" y="460"/>
                    </a:moveTo>
                    <a:lnTo>
                      <a:pt x="209" y="457"/>
                    </a:lnTo>
                    <a:lnTo>
                      <a:pt x="212" y="452"/>
                    </a:lnTo>
                    <a:lnTo>
                      <a:pt x="252" y="471"/>
                    </a:lnTo>
                    <a:lnTo>
                      <a:pt x="247" y="480"/>
                    </a:lnTo>
                    <a:lnTo>
                      <a:pt x="240" y="488"/>
                    </a:lnTo>
                    <a:lnTo>
                      <a:pt x="231" y="494"/>
                    </a:lnTo>
                    <a:lnTo>
                      <a:pt x="223" y="500"/>
                    </a:lnTo>
                    <a:lnTo>
                      <a:pt x="206" y="460"/>
                    </a:lnTo>
                    <a:close/>
                    <a:moveTo>
                      <a:pt x="212" y="452"/>
                    </a:moveTo>
                    <a:lnTo>
                      <a:pt x="214" y="448"/>
                    </a:lnTo>
                    <a:lnTo>
                      <a:pt x="215" y="442"/>
                    </a:lnTo>
                    <a:lnTo>
                      <a:pt x="216" y="437"/>
                    </a:lnTo>
                    <a:lnTo>
                      <a:pt x="216" y="430"/>
                    </a:lnTo>
                    <a:lnTo>
                      <a:pt x="215" y="416"/>
                    </a:lnTo>
                    <a:lnTo>
                      <a:pt x="213" y="399"/>
                    </a:lnTo>
                    <a:lnTo>
                      <a:pt x="256" y="390"/>
                    </a:lnTo>
                    <a:lnTo>
                      <a:pt x="258" y="402"/>
                    </a:lnTo>
                    <a:lnTo>
                      <a:pt x="259" y="414"/>
                    </a:lnTo>
                    <a:lnTo>
                      <a:pt x="260" y="425"/>
                    </a:lnTo>
                    <a:lnTo>
                      <a:pt x="260" y="435"/>
                    </a:lnTo>
                    <a:lnTo>
                      <a:pt x="259" y="445"/>
                    </a:lnTo>
                    <a:lnTo>
                      <a:pt x="257" y="455"/>
                    </a:lnTo>
                    <a:lnTo>
                      <a:pt x="255" y="463"/>
                    </a:lnTo>
                    <a:lnTo>
                      <a:pt x="252" y="471"/>
                    </a:lnTo>
                    <a:lnTo>
                      <a:pt x="212" y="452"/>
                    </a:lnTo>
                    <a:close/>
                    <a:moveTo>
                      <a:pt x="256" y="390"/>
                    </a:moveTo>
                    <a:lnTo>
                      <a:pt x="254" y="384"/>
                    </a:lnTo>
                    <a:lnTo>
                      <a:pt x="256" y="390"/>
                    </a:lnTo>
                    <a:lnTo>
                      <a:pt x="234" y="394"/>
                    </a:lnTo>
                    <a:lnTo>
                      <a:pt x="256" y="390"/>
                    </a:lnTo>
                    <a:close/>
                    <a:moveTo>
                      <a:pt x="213" y="399"/>
                    </a:moveTo>
                    <a:lnTo>
                      <a:pt x="210" y="383"/>
                    </a:lnTo>
                    <a:lnTo>
                      <a:pt x="209" y="367"/>
                    </a:lnTo>
                    <a:lnTo>
                      <a:pt x="210" y="350"/>
                    </a:lnTo>
                    <a:lnTo>
                      <a:pt x="212" y="335"/>
                    </a:lnTo>
                    <a:lnTo>
                      <a:pt x="218" y="305"/>
                    </a:lnTo>
                    <a:lnTo>
                      <a:pt x="226" y="276"/>
                    </a:lnTo>
                    <a:lnTo>
                      <a:pt x="268" y="289"/>
                    </a:lnTo>
                    <a:lnTo>
                      <a:pt x="261" y="313"/>
                    </a:lnTo>
                    <a:lnTo>
                      <a:pt x="256" y="339"/>
                    </a:lnTo>
                    <a:lnTo>
                      <a:pt x="254" y="351"/>
                    </a:lnTo>
                    <a:lnTo>
                      <a:pt x="253" y="364"/>
                    </a:lnTo>
                    <a:lnTo>
                      <a:pt x="254" y="377"/>
                    </a:lnTo>
                    <a:lnTo>
                      <a:pt x="256" y="390"/>
                    </a:lnTo>
                    <a:lnTo>
                      <a:pt x="213" y="399"/>
                    </a:lnTo>
                    <a:close/>
                    <a:moveTo>
                      <a:pt x="226" y="276"/>
                    </a:moveTo>
                    <a:lnTo>
                      <a:pt x="229" y="264"/>
                    </a:lnTo>
                    <a:lnTo>
                      <a:pt x="233" y="251"/>
                    </a:lnTo>
                    <a:lnTo>
                      <a:pt x="235" y="240"/>
                    </a:lnTo>
                    <a:lnTo>
                      <a:pt x="238" y="227"/>
                    </a:lnTo>
                    <a:lnTo>
                      <a:pt x="238" y="217"/>
                    </a:lnTo>
                    <a:lnTo>
                      <a:pt x="235" y="208"/>
                    </a:lnTo>
                    <a:lnTo>
                      <a:pt x="234" y="203"/>
                    </a:lnTo>
                    <a:lnTo>
                      <a:pt x="232" y="199"/>
                    </a:lnTo>
                    <a:lnTo>
                      <a:pt x="229" y="195"/>
                    </a:lnTo>
                    <a:lnTo>
                      <a:pt x="226" y="191"/>
                    </a:lnTo>
                    <a:lnTo>
                      <a:pt x="257" y="160"/>
                    </a:lnTo>
                    <a:lnTo>
                      <a:pt x="263" y="167"/>
                    </a:lnTo>
                    <a:lnTo>
                      <a:pt x="269" y="174"/>
                    </a:lnTo>
                    <a:lnTo>
                      <a:pt x="273" y="181"/>
                    </a:lnTo>
                    <a:lnTo>
                      <a:pt x="276" y="190"/>
                    </a:lnTo>
                    <a:lnTo>
                      <a:pt x="280" y="197"/>
                    </a:lnTo>
                    <a:lnTo>
                      <a:pt x="281" y="205"/>
                    </a:lnTo>
                    <a:lnTo>
                      <a:pt x="282" y="212"/>
                    </a:lnTo>
                    <a:lnTo>
                      <a:pt x="283" y="220"/>
                    </a:lnTo>
                    <a:lnTo>
                      <a:pt x="281" y="237"/>
                    </a:lnTo>
                    <a:lnTo>
                      <a:pt x="277" y="254"/>
                    </a:lnTo>
                    <a:lnTo>
                      <a:pt x="273" y="271"/>
                    </a:lnTo>
                    <a:lnTo>
                      <a:pt x="268" y="289"/>
                    </a:lnTo>
                    <a:lnTo>
                      <a:pt x="226" y="276"/>
                    </a:lnTo>
                    <a:close/>
                    <a:moveTo>
                      <a:pt x="257" y="160"/>
                    </a:moveTo>
                    <a:lnTo>
                      <a:pt x="598" y="501"/>
                    </a:lnTo>
                    <a:lnTo>
                      <a:pt x="257" y="160"/>
                    </a:lnTo>
                    <a:lnTo>
                      <a:pt x="242" y="175"/>
                    </a:lnTo>
                    <a:lnTo>
                      <a:pt x="257" y="160"/>
                    </a:lnTo>
                    <a:close/>
                    <a:moveTo>
                      <a:pt x="226" y="191"/>
                    </a:moveTo>
                    <a:lnTo>
                      <a:pt x="204" y="169"/>
                    </a:lnTo>
                    <a:lnTo>
                      <a:pt x="176" y="146"/>
                    </a:lnTo>
                    <a:lnTo>
                      <a:pt x="147" y="121"/>
                    </a:lnTo>
                    <a:lnTo>
                      <a:pt x="119" y="97"/>
                    </a:lnTo>
                    <a:lnTo>
                      <a:pt x="91" y="76"/>
                    </a:lnTo>
                    <a:lnTo>
                      <a:pt x="70" y="59"/>
                    </a:lnTo>
                    <a:lnTo>
                      <a:pt x="54" y="46"/>
                    </a:lnTo>
                    <a:lnTo>
                      <a:pt x="49" y="42"/>
                    </a:lnTo>
                    <a:lnTo>
                      <a:pt x="76" y="7"/>
                    </a:lnTo>
                    <a:lnTo>
                      <a:pt x="82" y="12"/>
                    </a:lnTo>
                    <a:lnTo>
                      <a:pt x="96" y="24"/>
                    </a:lnTo>
                    <a:lnTo>
                      <a:pt x="119" y="42"/>
                    </a:lnTo>
                    <a:lnTo>
                      <a:pt x="146" y="64"/>
                    </a:lnTo>
                    <a:lnTo>
                      <a:pt x="176" y="88"/>
                    </a:lnTo>
                    <a:lnTo>
                      <a:pt x="206" y="114"/>
                    </a:lnTo>
                    <a:lnTo>
                      <a:pt x="233" y="137"/>
                    </a:lnTo>
                    <a:lnTo>
                      <a:pt x="257" y="160"/>
                    </a:lnTo>
                    <a:lnTo>
                      <a:pt x="226" y="191"/>
                    </a:lnTo>
                    <a:close/>
                    <a:moveTo>
                      <a:pt x="49" y="42"/>
                    </a:moveTo>
                    <a:lnTo>
                      <a:pt x="46" y="40"/>
                    </a:lnTo>
                    <a:lnTo>
                      <a:pt x="43" y="37"/>
                    </a:lnTo>
                    <a:lnTo>
                      <a:pt x="40" y="34"/>
                    </a:lnTo>
                    <a:lnTo>
                      <a:pt x="39" y="31"/>
                    </a:lnTo>
                    <a:lnTo>
                      <a:pt x="38" y="27"/>
                    </a:lnTo>
                    <a:lnTo>
                      <a:pt x="39" y="23"/>
                    </a:lnTo>
                    <a:lnTo>
                      <a:pt x="41" y="18"/>
                    </a:lnTo>
                    <a:lnTo>
                      <a:pt x="45" y="11"/>
                    </a:lnTo>
                    <a:lnTo>
                      <a:pt x="50" y="6"/>
                    </a:lnTo>
                    <a:lnTo>
                      <a:pt x="54" y="2"/>
                    </a:lnTo>
                    <a:lnTo>
                      <a:pt x="58" y="1"/>
                    </a:lnTo>
                    <a:lnTo>
                      <a:pt x="62" y="0"/>
                    </a:lnTo>
                    <a:lnTo>
                      <a:pt x="66" y="1"/>
                    </a:lnTo>
                    <a:lnTo>
                      <a:pt x="70" y="3"/>
                    </a:lnTo>
                    <a:lnTo>
                      <a:pt x="73" y="5"/>
                    </a:lnTo>
                    <a:lnTo>
                      <a:pt x="76" y="7"/>
                    </a:lnTo>
                    <a:lnTo>
                      <a:pt x="49" y="42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78" name="Freeform 574">
                <a:extLst>
                  <a:ext uri="{FF2B5EF4-FFF2-40B4-BE49-F238E27FC236}">
                    <a16:creationId xmlns:a16="http://schemas.microsoft.com/office/drawing/2014/main" id="{E9B02C95-F46D-46A0-B010-27F9070B5E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55" y="1500"/>
                <a:ext cx="10" cy="17"/>
              </a:xfrm>
              <a:custGeom>
                <a:avLst/>
                <a:gdLst>
                  <a:gd name="T0" fmla="*/ 0 w 186"/>
                  <a:gd name="T1" fmla="*/ 0 h 320"/>
                  <a:gd name="T2" fmla="*/ 0 w 186"/>
                  <a:gd name="T3" fmla="*/ 0 h 320"/>
                  <a:gd name="T4" fmla="*/ 0 w 186"/>
                  <a:gd name="T5" fmla="*/ 0 h 320"/>
                  <a:gd name="T6" fmla="*/ 0 w 186"/>
                  <a:gd name="T7" fmla="*/ 0 h 320"/>
                  <a:gd name="T8" fmla="*/ 0 w 186"/>
                  <a:gd name="T9" fmla="*/ 0 h 320"/>
                  <a:gd name="T10" fmla="*/ 0 w 186"/>
                  <a:gd name="T11" fmla="*/ 0 h 320"/>
                  <a:gd name="T12" fmla="*/ 0 w 186"/>
                  <a:gd name="T13" fmla="*/ 0 h 320"/>
                  <a:gd name="T14" fmla="*/ 0 w 186"/>
                  <a:gd name="T15" fmla="*/ 0 h 320"/>
                  <a:gd name="T16" fmla="*/ 0 w 186"/>
                  <a:gd name="T17" fmla="*/ 0 h 320"/>
                  <a:gd name="T18" fmla="*/ 0 w 186"/>
                  <a:gd name="T19" fmla="*/ 0 h 320"/>
                  <a:gd name="T20" fmla="*/ 0 w 186"/>
                  <a:gd name="T21" fmla="*/ 0 h 320"/>
                  <a:gd name="T22" fmla="*/ 1 w 186"/>
                  <a:gd name="T23" fmla="*/ 0 h 320"/>
                  <a:gd name="T24" fmla="*/ 1 w 186"/>
                  <a:gd name="T25" fmla="*/ 1 h 320"/>
                  <a:gd name="T26" fmla="*/ 1 w 186"/>
                  <a:gd name="T27" fmla="*/ 1 h 320"/>
                  <a:gd name="T28" fmla="*/ 1 w 186"/>
                  <a:gd name="T29" fmla="*/ 1 h 320"/>
                  <a:gd name="T30" fmla="*/ 1 w 186"/>
                  <a:gd name="T31" fmla="*/ 1 h 320"/>
                  <a:gd name="T32" fmla="*/ 0 w 186"/>
                  <a:gd name="T33" fmla="*/ 1 h 320"/>
                  <a:gd name="T34" fmla="*/ 0 w 186"/>
                  <a:gd name="T35" fmla="*/ 1 h 320"/>
                  <a:gd name="T36" fmla="*/ 0 w 186"/>
                  <a:gd name="T37" fmla="*/ 1 h 320"/>
                  <a:gd name="T38" fmla="*/ 0 w 186"/>
                  <a:gd name="T39" fmla="*/ 1 h 320"/>
                  <a:gd name="T40" fmla="*/ 0 w 186"/>
                  <a:gd name="T41" fmla="*/ 1 h 320"/>
                  <a:gd name="T42" fmla="*/ 0 w 186"/>
                  <a:gd name="T43" fmla="*/ 0 h 320"/>
                  <a:gd name="T44" fmla="*/ 0 w 186"/>
                  <a:gd name="T45" fmla="*/ 0 h 320"/>
                  <a:gd name="T46" fmla="*/ 0 w 186"/>
                  <a:gd name="T47" fmla="*/ 0 h 320"/>
                  <a:gd name="T48" fmla="*/ 0 w 186"/>
                  <a:gd name="T49" fmla="*/ 0 h 320"/>
                  <a:gd name="T50" fmla="*/ 0 w 186"/>
                  <a:gd name="T51" fmla="*/ 1 h 320"/>
                  <a:gd name="T52" fmla="*/ 0 w 186"/>
                  <a:gd name="T53" fmla="*/ 1 h 320"/>
                  <a:gd name="T54" fmla="*/ 0 w 186"/>
                  <a:gd name="T55" fmla="*/ 1 h 320"/>
                  <a:gd name="T56" fmla="*/ 0 w 186"/>
                  <a:gd name="T57" fmla="*/ 1 h 320"/>
                  <a:gd name="T58" fmla="*/ 0 w 186"/>
                  <a:gd name="T59" fmla="*/ 0 h 320"/>
                  <a:gd name="T60" fmla="*/ 0 w 186"/>
                  <a:gd name="T61" fmla="*/ 0 h 320"/>
                  <a:gd name="T62" fmla="*/ 0 w 186"/>
                  <a:gd name="T63" fmla="*/ 0 h 320"/>
                  <a:gd name="T64" fmla="*/ 0 w 186"/>
                  <a:gd name="T65" fmla="*/ 0 h 320"/>
                  <a:gd name="T66" fmla="*/ 0 w 186"/>
                  <a:gd name="T67" fmla="*/ 0 h 320"/>
                  <a:gd name="T68" fmla="*/ 0 w 186"/>
                  <a:gd name="T69" fmla="*/ 0 h 320"/>
                  <a:gd name="T70" fmla="*/ 0 w 186"/>
                  <a:gd name="T71" fmla="*/ 0 h 320"/>
                  <a:gd name="T72" fmla="*/ 0 w 186"/>
                  <a:gd name="T73" fmla="*/ 0 h 320"/>
                  <a:gd name="T74" fmla="*/ 0 w 186"/>
                  <a:gd name="T75" fmla="*/ 0 h 320"/>
                  <a:gd name="T76" fmla="*/ 0 w 186"/>
                  <a:gd name="T77" fmla="*/ 0 h 320"/>
                  <a:gd name="T78" fmla="*/ 0 w 186"/>
                  <a:gd name="T79" fmla="*/ 0 h 320"/>
                  <a:gd name="T80" fmla="*/ 0 w 186"/>
                  <a:gd name="T81" fmla="*/ 0 h 320"/>
                  <a:gd name="T82" fmla="*/ 0 w 186"/>
                  <a:gd name="T83" fmla="*/ 0 h 320"/>
                  <a:gd name="T84" fmla="*/ 0 w 186"/>
                  <a:gd name="T85" fmla="*/ 0 h 32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86" h="320">
                    <a:moveTo>
                      <a:pt x="120" y="27"/>
                    </a:moveTo>
                    <a:lnTo>
                      <a:pt x="119" y="23"/>
                    </a:lnTo>
                    <a:lnTo>
                      <a:pt x="119" y="19"/>
                    </a:lnTo>
                    <a:lnTo>
                      <a:pt x="119" y="15"/>
                    </a:lnTo>
                    <a:lnTo>
                      <a:pt x="120" y="12"/>
                    </a:lnTo>
                    <a:lnTo>
                      <a:pt x="122" y="9"/>
                    </a:lnTo>
                    <a:lnTo>
                      <a:pt x="125" y="5"/>
                    </a:lnTo>
                    <a:lnTo>
                      <a:pt x="130" y="3"/>
                    </a:lnTo>
                    <a:lnTo>
                      <a:pt x="137" y="1"/>
                    </a:lnTo>
                    <a:lnTo>
                      <a:pt x="144" y="0"/>
                    </a:lnTo>
                    <a:lnTo>
                      <a:pt x="149" y="0"/>
                    </a:lnTo>
                    <a:lnTo>
                      <a:pt x="153" y="2"/>
                    </a:lnTo>
                    <a:lnTo>
                      <a:pt x="156" y="4"/>
                    </a:lnTo>
                    <a:lnTo>
                      <a:pt x="159" y="8"/>
                    </a:lnTo>
                    <a:lnTo>
                      <a:pt x="161" y="11"/>
                    </a:lnTo>
                    <a:lnTo>
                      <a:pt x="162" y="15"/>
                    </a:lnTo>
                    <a:lnTo>
                      <a:pt x="163" y="19"/>
                    </a:lnTo>
                    <a:lnTo>
                      <a:pt x="120" y="27"/>
                    </a:lnTo>
                    <a:close/>
                    <a:moveTo>
                      <a:pt x="163" y="19"/>
                    </a:moveTo>
                    <a:lnTo>
                      <a:pt x="164" y="26"/>
                    </a:lnTo>
                    <a:lnTo>
                      <a:pt x="167" y="44"/>
                    </a:lnTo>
                    <a:lnTo>
                      <a:pt x="171" y="72"/>
                    </a:lnTo>
                    <a:lnTo>
                      <a:pt x="176" y="106"/>
                    </a:lnTo>
                    <a:lnTo>
                      <a:pt x="181" y="144"/>
                    </a:lnTo>
                    <a:lnTo>
                      <a:pt x="184" y="184"/>
                    </a:lnTo>
                    <a:lnTo>
                      <a:pt x="185" y="203"/>
                    </a:lnTo>
                    <a:lnTo>
                      <a:pt x="186" y="222"/>
                    </a:lnTo>
                    <a:lnTo>
                      <a:pt x="186" y="241"/>
                    </a:lnTo>
                    <a:lnTo>
                      <a:pt x="185" y="258"/>
                    </a:lnTo>
                    <a:lnTo>
                      <a:pt x="184" y="274"/>
                    </a:lnTo>
                    <a:lnTo>
                      <a:pt x="182" y="288"/>
                    </a:lnTo>
                    <a:lnTo>
                      <a:pt x="179" y="299"/>
                    </a:lnTo>
                    <a:lnTo>
                      <a:pt x="174" y="309"/>
                    </a:lnTo>
                    <a:lnTo>
                      <a:pt x="169" y="316"/>
                    </a:lnTo>
                    <a:lnTo>
                      <a:pt x="162" y="320"/>
                    </a:lnTo>
                    <a:lnTo>
                      <a:pt x="153" y="320"/>
                    </a:lnTo>
                    <a:lnTo>
                      <a:pt x="144" y="317"/>
                    </a:lnTo>
                    <a:lnTo>
                      <a:pt x="133" y="309"/>
                    </a:lnTo>
                    <a:lnTo>
                      <a:pt x="121" y="297"/>
                    </a:lnTo>
                    <a:lnTo>
                      <a:pt x="106" y="282"/>
                    </a:lnTo>
                    <a:lnTo>
                      <a:pt x="90" y="260"/>
                    </a:lnTo>
                    <a:lnTo>
                      <a:pt x="72" y="235"/>
                    </a:lnTo>
                    <a:lnTo>
                      <a:pt x="51" y="203"/>
                    </a:lnTo>
                    <a:lnTo>
                      <a:pt x="30" y="165"/>
                    </a:lnTo>
                    <a:lnTo>
                      <a:pt x="5" y="121"/>
                    </a:lnTo>
                    <a:lnTo>
                      <a:pt x="43" y="101"/>
                    </a:lnTo>
                    <a:lnTo>
                      <a:pt x="55" y="123"/>
                    </a:lnTo>
                    <a:lnTo>
                      <a:pt x="66" y="142"/>
                    </a:lnTo>
                    <a:lnTo>
                      <a:pt x="77" y="158"/>
                    </a:lnTo>
                    <a:lnTo>
                      <a:pt x="86" y="170"/>
                    </a:lnTo>
                    <a:lnTo>
                      <a:pt x="94" y="180"/>
                    </a:lnTo>
                    <a:lnTo>
                      <a:pt x="101" y="189"/>
                    </a:lnTo>
                    <a:lnTo>
                      <a:pt x="108" y="194"/>
                    </a:lnTo>
                    <a:lnTo>
                      <a:pt x="114" y="197"/>
                    </a:lnTo>
                    <a:lnTo>
                      <a:pt x="119" y="198"/>
                    </a:lnTo>
                    <a:lnTo>
                      <a:pt x="123" y="197"/>
                    </a:lnTo>
                    <a:lnTo>
                      <a:pt x="126" y="194"/>
                    </a:lnTo>
                    <a:lnTo>
                      <a:pt x="128" y="190"/>
                    </a:lnTo>
                    <a:lnTo>
                      <a:pt x="130" y="184"/>
                    </a:lnTo>
                    <a:lnTo>
                      <a:pt x="132" y="176"/>
                    </a:lnTo>
                    <a:lnTo>
                      <a:pt x="133" y="168"/>
                    </a:lnTo>
                    <a:lnTo>
                      <a:pt x="133" y="160"/>
                    </a:lnTo>
                    <a:lnTo>
                      <a:pt x="133" y="140"/>
                    </a:lnTo>
                    <a:lnTo>
                      <a:pt x="132" y="118"/>
                    </a:lnTo>
                    <a:lnTo>
                      <a:pt x="130" y="96"/>
                    </a:lnTo>
                    <a:lnTo>
                      <a:pt x="127" y="74"/>
                    </a:lnTo>
                    <a:lnTo>
                      <a:pt x="122" y="40"/>
                    </a:lnTo>
                    <a:lnTo>
                      <a:pt x="120" y="27"/>
                    </a:lnTo>
                    <a:lnTo>
                      <a:pt x="163" y="19"/>
                    </a:lnTo>
                    <a:close/>
                    <a:moveTo>
                      <a:pt x="5" y="121"/>
                    </a:moveTo>
                    <a:lnTo>
                      <a:pt x="3" y="118"/>
                    </a:lnTo>
                    <a:lnTo>
                      <a:pt x="1" y="114"/>
                    </a:lnTo>
                    <a:lnTo>
                      <a:pt x="0" y="111"/>
                    </a:lnTo>
                    <a:lnTo>
                      <a:pt x="0" y="107"/>
                    </a:lnTo>
                    <a:lnTo>
                      <a:pt x="1" y="104"/>
                    </a:lnTo>
                    <a:lnTo>
                      <a:pt x="3" y="100"/>
                    </a:lnTo>
                    <a:lnTo>
                      <a:pt x="7" y="96"/>
                    </a:lnTo>
                    <a:lnTo>
                      <a:pt x="13" y="91"/>
                    </a:lnTo>
                    <a:lnTo>
                      <a:pt x="20" y="88"/>
                    </a:lnTo>
                    <a:lnTo>
                      <a:pt x="25" y="87"/>
                    </a:lnTo>
                    <a:lnTo>
                      <a:pt x="30" y="87"/>
                    </a:lnTo>
                    <a:lnTo>
                      <a:pt x="34" y="88"/>
                    </a:lnTo>
                    <a:lnTo>
                      <a:pt x="37" y="90"/>
                    </a:lnTo>
                    <a:lnTo>
                      <a:pt x="39" y="93"/>
                    </a:lnTo>
                    <a:lnTo>
                      <a:pt x="41" y="98"/>
                    </a:lnTo>
                    <a:lnTo>
                      <a:pt x="43" y="101"/>
                    </a:lnTo>
                    <a:lnTo>
                      <a:pt x="5" y="121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79" name="Freeform 575">
                <a:extLst>
                  <a:ext uri="{FF2B5EF4-FFF2-40B4-BE49-F238E27FC236}">
                    <a16:creationId xmlns:a16="http://schemas.microsoft.com/office/drawing/2014/main" id="{21C13EB6-4E27-464D-8ABB-B787DAFA6E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62" y="1512"/>
                <a:ext cx="11" cy="15"/>
              </a:xfrm>
              <a:custGeom>
                <a:avLst/>
                <a:gdLst>
                  <a:gd name="T0" fmla="*/ 0 w 212"/>
                  <a:gd name="T1" fmla="*/ 0 h 276"/>
                  <a:gd name="T2" fmla="*/ 0 w 212"/>
                  <a:gd name="T3" fmla="*/ 0 h 276"/>
                  <a:gd name="T4" fmla="*/ 0 w 212"/>
                  <a:gd name="T5" fmla="*/ 0 h 276"/>
                  <a:gd name="T6" fmla="*/ 0 w 212"/>
                  <a:gd name="T7" fmla="*/ 0 h 276"/>
                  <a:gd name="T8" fmla="*/ 0 w 212"/>
                  <a:gd name="T9" fmla="*/ 0 h 276"/>
                  <a:gd name="T10" fmla="*/ 0 w 212"/>
                  <a:gd name="T11" fmla="*/ 0 h 276"/>
                  <a:gd name="T12" fmla="*/ 0 w 212"/>
                  <a:gd name="T13" fmla="*/ 0 h 276"/>
                  <a:gd name="T14" fmla="*/ 0 w 212"/>
                  <a:gd name="T15" fmla="*/ 0 h 276"/>
                  <a:gd name="T16" fmla="*/ 0 w 212"/>
                  <a:gd name="T17" fmla="*/ 0 h 276"/>
                  <a:gd name="T18" fmla="*/ 0 w 212"/>
                  <a:gd name="T19" fmla="*/ 0 h 276"/>
                  <a:gd name="T20" fmla="*/ 0 w 212"/>
                  <a:gd name="T21" fmla="*/ 0 h 276"/>
                  <a:gd name="T22" fmla="*/ 0 w 212"/>
                  <a:gd name="T23" fmla="*/ 0 h 276"/>
                  <a:gd name="T24" fmla="*/ 0 w 212"/>
                  <a:gd name="T25" fmla="*/ 0 h 276"/>
                  <a:gd name="T26" fmla="*/ 0 w 212"/>
                  <a:gd name="T27" fmla="*/ 0 h 276"/>
                  <a:gd name="T28" fmla="*/ 0 w 212"/>
                  <a:gd name="T29" fmla="*/ 0 h 276"/>
                  <a:gd name="T30" fmla="*/ 0 w 212"/>
                  <a:gd name="T31" fmla="*/ 0 h 276"/>
                  <a:gd name="T32" fmla="*/ 0 w 212"/>
                  <a:gd name="T33" fmla="*/ 0 h 276"/>
                  <a:gd name="T34" fmla="*/ 0 w 212"/>
                  <a:gd name="T35" fmla="*/ 0 h 276"/>
                  <a:gd name="T36" fmla="*/ 0 w 212"/>
                  <a:gd name="T37" fmla="*/ 0 h 276"/>
                  <a:gd name="T38" fmla="*/ 0 w 212"/>
                  <a:gd name="T39" fmla="*/ 0 h 276"/>
                  <a:gd name="T40" fmla="*/ 1 w 212"/>
                  <a:gd name="T41" fmla="*/ 0 h 276"/>
                  <a:gd name="T42" fmla="*/ 1 w 212"/>
                  <a:gd name="T43" fmla="*/ 0 h 276"/>
                  <a:gd name="T44" fmla="*/ 1 w 212"/>
                  <a:gd name="T45" fmla="*/ 1 h 276"/>
                  <a:gd name="T46" fmla="*/ 1 w 212"/>
                  <a:gd name="T47" fmla="*/ 1 h 276"/>
                  <a:gd name="T48" fmla="*/ 1 w 212"/>
                  <a:gd name="T49" fmla="*/ 1 h 276"/>
                  <a:gd name="T50" fmla="*/ 0 w 212"/>
                  <a:gd name="T51" fmla="*/ 1 h 276"/>
                  <a:gd name="T52" fmla="*/ 0 w 212"/>
                  <a:gd name="T53" fmla="*/ 1 h 276"/>
                  <a:gd name="T54" fmla="*/ 0 w 212"/>
                  <a:gd name="T55" fmla="*/ 1 h 276"/>
                  <a:gd name="T56" fmla="*/ 0 w 212"/>
                  <a:gd name="T57" fmla="*/ 1 h 276"/>
                  <a:gd name="T58" fmla="*/ 0 w 212"/>
                  <a:gd name="T59" fmla="*/ 1 h 276"/>
                  <a:gd name="T60" fmla="*/ 0 w 212"/>
                  <a:gd name="T61" fmla="*/ 1 h 276"/>
                  <a:gd name="T62" fmla="*/ 0 w 212"/>
                  <a:gd name="T63" fmla="*/ 0 h 276"/>
                  <a:gd name="T64" fmla="*/ 0 w 212"/>
                  <a:gd name="T65" fmla="*/ 0 h 276"/>
                  <a:gd name="T66" fmla="*/ 0 w 212"/>
                  <a:gd name="T67" fmla="*/ 0 h 276"/>
                  <a:gd name="T68" fmla="*/ 0 w 212"/>
                  <a:gd name="T69" fmla="*/ 0 h 276"/>
                  <a:gd name="T70" fmla="*/ 0 w 212"/>
                  <a:gd name="T71" fmla="*/ 0 h 276"/>
                  <a:gd name="T72" fmla="*/ 0 w 212"/>
                  <a:gd name="T73" fmla="*/ 0 h 276"/>
                  <a:gd name="T74" fmla="*/ 0 w 212"/>
                  <a:gd name="T75" fmla="*/ 0 h 276"/>
                  <a:gd name="T76" fmla="*/ 1 w 212"/>
                  <a:gd name="T77" fmla="*/ 0 h 276"/>
                  <a:gd name="T78" fmla="*/ 1 w 212"/>
                  <a:gd name="T79" fmla="*/ 0 h 276"/>
                  <a:gd name="T80" fmla="*/ 1 w 212"/>
                  <a:gd name="T81" fmla="*/ 0 h 276"/>
                  <a:gd name="T82" fmla="*/ 1 w 212"/>
                  <a:gd name="T83" fmla="*/ 0 h 276"/>
                  <a:gd name="T84" fmla="*/ 1 w 212"/>
                  <a:gd name="T85" fmla="*/ 0 h 27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12" h="276">
                    <a:moveTo>
                      <a:pt x="4" y="37"/>
                    </a:moveTo>
                    <a:lnTo>
                      <a:pt x="2" y="33"/>
                    </a:lnTo>
                    <a:lnTo>
                      <a:pt x="1" y="30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2" y="19"/>
                    </a:lnTo>
                    <a:lnTo>
                      <a:pt x="4" y="16"/>
                    </a:lnTo>
                    <a:lnTo>
                      <a:pt x="8" y="12"/>
                    </a:lnTo>
                    <a:lnTo>
                      <a:pt x="15" y="9"/>
                    </a:lnTo>
                    <a:lnTo>
                      <a:pt x="21" y="6"/>
                    </a:lnTo>
                    <a:lnTo>
                      <a:pt x="27" y="5"/>
                    </a:lnTo>
                    <a:lnTo>
                      <a:pt x="31" y="6"/>
                    </a:lnTo>
                    <a:lnTo>
                      <a:pt x="34" y="7"/>
                    </a:lnTo>
                    <a:lnTo>
                      <a:pt x="38" y="10"/>
                    </a:lnTo>
                    <a:lnTo>
                      <a:pt x="40" y="13"/>
                    </a:lnTo>
                    <a:lnTo>
                      <a:pt x="42" y="16"/>
                    </a:lnTo>
                    <a:lnTo>
                      <a:pt x="44" y="20"/>
                    </a:lnTo>
                    <a:lnTo>
                      <a:pt x="4" y="37"/>
                    </a:lnTo>
                    <a:close/>
                    <a:moveTo>
                      <a:pt x="44" y="20"/>
                    </a:moveTo>
                    <a:lnTo>
                      <a:pt x="50" y="33"/>
                    </a:lnTo>
                    <a:lnTo>
                      <a:pt x="65" y="65"/>
                    </a:lnTo>
                    <a:lnTo>
                      <a:pt x="75" y="84"/>
                    </a:lnTo>
                    <a:lnTo>
                      <a:pt x="88" y="105"/>
                    </a:lnTo>
                    <a:lnTo>
                      <a:pt x="99" y="123"/>
                    </a:lnTo>
                    <a:lnTo>
                      <a:pt x="111" y="141"/>
                    </a:lnTo>
                    <a:lnTo>
                      <a:pt x="117" y="148"/>
                    </a:lnTo>
                    <a:lnTo>
                      <a:pt x="124" y="154"/>
                    </a:lnTo>
                    <a:lnTo>
                      <a:pt x="130" y="158"/>
                    </a:lnTo>
                    <a:lnTo>
                      <a:pt x="135" y="161"/>
                    </a:lnTo>
                    <a:lnTo>
                      <a:pt x="140" y="163"/>
                    </a:lnTo>
                    <a:lnTo>
                      <a:pt x="145" y="163"/>
                    </a:lnTo>
                    <a:lnTo>
                      <a:pt x="150" y="160"/>
                    </a:lnTo>
                    <a:lnTo>
                      <a:pt x="154" y="156"/>
                    </a:lnTo>
                    <a:lnTo>
                      <a:pt x="157" y="150"/>
                    </a:lnTo>
                    <a:lnTo>
                      <a:pt x="160" y="141"/>
                    </a:lnTo>
                    <a:lnTo>
                      <a:pt x="162" y="128"/>
                    </a:lnTo>
                    <a:lnTo>
                      <a:pt x="164" y="114"/>
                    </a:lnTo>
                    <a:lnTo>
                      <a:pt x="166" y="96"/>
                    </a:lnTo>
                    <a:lnTo>
                      <a:pt x="166" y="75"/>
                    </a:lnTo>
                    <a:lnTo>
                      <a:pt x="166" y="51"/>
                    </a:lnTo>
                    <a:lnTo>
                      <a:pt x="163" y="23"/>
                    </a:lnTo>
                    <a:lnTo>
                      <a:pt x="207" y="20"/>
                    </a:lnTo>
                    <a:lnTo>
                      <a:pt x="211" y="70"/>
                    </a:lnTo>
                    <a:lnTo>
                      <a:pt x="212" y="113"/>
                    </a:lnTo>
                    <a:lnTo>
                      <a:pt x="212" y="151"/>
                    </a:lnTo>
                    <a:lnTo>
                      <a:pt x="210" y="183"/>
                    </a:lnTo>
                    <a:lnTo>
                      <a:pt x="206" y="210"/>
                    </a:lnTo>
                    <a:lnTo>
                      <a:pt x="202" y="232"/>
                    </a:lnTo>
                    <a:lnTo>
                      <a:pt x="197" y="249"/>
                    </a:lnTo>
                    <a:lnTo>
                      <a:pt x="191" y="261"/>
                    </a:lnTo>
                    <a:lnTo>
                      <a:pt x="185" y="270"/>
                    </a:lnTo>
                    <a:lnTo>
                      <a:pt x="177" y="275"/>
                    </a:lnTo>
                    <a:lnTo>
                      <a:pt x="169" y="276"/>
                    </a:lnTo>
                    <a:lnTo>
                      <a:pt x="159" y="275"/>
                    </a:lnTo>
                    <a:lnTo>
                      <a:pt x="150" y="270"/>
                    </a:lnTo>
                    <a:lnTo>
                      <a:pt x="140" y="263"/>
                    </a:lnTo>
                    <a:lnTo>
                      <a:pt x="130" y="252"/>
                    </a:lnTo>
                    <a:lnTo>
                      <a:pt x="119" y="241"/>
                    </a:lnTo>
                    <a:lnTo>
                      <a:pt x="109" y="228"/>
                    </a:lnTo>
                    <a:lnTo>
                      <a:pt x="99" y="213"/>
                    </a:lnTo>
                    <a:lnTo>
                      <a:pt x="89" y="198"/>
                    </a:lnTo>
                    <a:lnTo>
                      <a:pt x="79" y="182"/>
                    </a:lnTo>
                    <a:lnTo>
                      <a:pt x="59" y="148"/>
                    </a:lnTo>
                    <a:lnTo>
                      <a:pt x="41" y="115"/>
                    </a:lnTo>
                    <a:lnTo>
                      <a:pt x="26" y="84"/>
                    </a:lnTo>
                    <a:lnTo>
                      <a:pt x="14" y="60"/>
                    </a:lnTo>
                    <a:lnTo>
                      <a:pt x="7" y="44"/>
                    </a:lnTo>
                    <a:lnTo>
                      <a:pt x="4" y="37"/>
                    </a:lnTo>
                    <a:lnTo>
                      <a:pt x="44" y="20"/>
                    </a:lnTo>
                    <a:close/>
                    <a:moveTo>
                      <a:pt x="163" y="23"/>
                    </a:moveTo>
                    <a:lnTo>
                      <a:pt x="163" y="19"/>
                    </a:lnTo>
                    <a:lnTo>
                      <a:pt x="163" y="15"/>
                    </a:lnTo>
                    <a:lnTo>
                      <a:pt x="164" y="11"/>
                    </a:lnTo>
                    <a:lnTo>
                      <a:pt x="166" y="8"/>
                    </a:lnTo>
                    <a:lnTo>
                      <a:pt x="169" y="5"/>
                    </a:lnTo>
                    <a:lnTo>
                      <a:pt x="172" y="3"/>
                    </a:lnTo>
                    <a:lnTo>
                      <a:pt x="177" y="1"/>
                    </a:lnTo>
                    <a:lnTo>
                      <a:pt x="185" y="0"/>
                    </a:lnTo>
                    <a:lnTo>
                      <a:pt x="192" y="0"/>
                    </a:lnTo>
                    <a:lnTo>
                      <a:pt x="197" y="1"/>
                    </a:lnTo>
                    <a:lnTo>
                      <a:pt x="201" y="3"/>
                    </a:lnTo>
                    <a:lnTo>
                      <a:pt x="204" y="6"/>
                    </a:lnTo>
                    <a:lnTo>
                      <a:pt x="205" y="9"/>
                    </a:lnTo>
                    <a:lnTo>
                      <a:pt x="206" y="12"/>
                    </a:lnTo>
                    <a:lnTo>
                      <a:pt x="207" y="16"/>
                    </a:lnTo>
                    <a:lnTo>
                      <a:pt x="207" y="20"/>
                    </a:lnTo>
                    <a:lnTo>
                      <a:pt x="163" y="23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80" name="Freeform 576">
                <a:extLst>
                  <a:ext uri="{FF2B5EF4-FFF2-40B4-BE49-F238E27FC236}">
                    <a16:creationId xmlns:a16="http://schemas.microsoft.com/office/drawing/2014/main" id="{56D23B53-FEFF-46D2-AE82-0418481BEEA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56" y="1514"/>
                <a:ext cx="9" cy="18"/>
              </a:xfrm>
              <a:custGeom>
                <a:avLst/>
                <a:gdLst>
                  <a:gd name="T0" fmla="*/ 0 w 159"/>
                  <a:gd name="T1" fmla="*/ 0 h 334"/>
                  <a:gd name="T2" fmla="*/ 0 w 159"/>
                  <a:gd name="T3" fmla="*/ 0 h 334"/>
                  <a:gd name="T4" fmla="*/ 0 w 159"/>
                  <a:gd name="T5" fmla="*/ 0 h 334"/>
                  <a:gd name="T6" fmla="*/ 0 w 159"/>
                  <a:gd name="T7" fmla="*/ 0 h 334"/>
                  <a:gd name="T8" fmla="*/ 0 w 159"/>
                  <a:gd name="T9" fmla="*/ 0 h 334"/>
                  <a:gd name="T10" fmla="*/ 0 w 159"/>
                  <a:gd name="T11" fmla="*/ 0 h 334"/>
                  <a:gd name="T12" fmla="*/ 0 w 159"/>
                  <a:gd name="T13" fmla="*/ 0 h 334"/>
                  <a:gd name="T14" fmla="*/ 0 w 159"/>
                  <a:gd name="T15" fmla="*/ 0 h 334"/>
                  <a:gd name="T16" fmla="*/ 0 w 159"/>
                  <a:gd name="T17" fmla="*/ 0 h 334"/>
                  <a:gd name="T18" fmla="*/ 0 w 159"/>
                  <a:gd name="T19" fmla="*/ 0 h 334"/>
                  <a:gd name="T20" fmla="*/ 0 w 159"/>
                  <a:gd name="T21" fmla="*/ 0 h 334"/>
                  <a:gd name="T22" fmla="*/ 0 w 159"/>
                  <a:gd name="T23" fmla="*/ 0 h 334"/>
                  <a:gd name="T24" fmla="*/ 0 w 159"/>
                  <a:gd name="T25" fmla="*/ 0 h 334"/>
                  <a:gd name="T26" fmla="*/ 0 w 159"/>
                  <a:gd name="T27" fmla="*/ 0 h 334"/>
                  <a:gd name="T28" fmla="*/ 0 w 159"/>
                  <a:gd name="T29" fmla="*/ 0 h 334"/>
                  <a:gd name="T30" fmla="*/ 0 w 159"/>
                  <a:gd name="T31" fmla="*/ 0 h 334"/>
                  <a:gd name="T32" fmla="*/ 0 w 159"/>
                  <a:gd name="T33" fmla="*/ 0 h 334"/>
                  <a:gd name="T34" fmla="*/ 0 w 159"/>
                  <a:gd name="T35" fmla="*/ 0 h 334"/>
                  <a:gd name="T36" fmla="*/ 0 w 159"/>
                  <a:gd name="T37" fmla="*/ 0 h 334"/>
                  <a:gd name="T38" fmla="*/ 1 w 159"/>
                  <a:gd name="T39" fmla="*/ 1 h 334"/>
                  <a:gd name="T40" fmla="*/ 0 w 159"/>
                  <a:gd name="T41" fmla="*/ 1 h 334"/>
                  <a:gd name="T42" fmla="*/ 0 w 159"/>
                  <a:gd name="T43" fmla="*/ 0 h 334"/>
                  <a:gd name="T44" fmla="*/ 0 w 159"/>
                  <a:gd name="T45" fmla="*/ 0 h 334"/>
                  <a:gd name="T46" fmla="*/ 1 w 159"/>
                  <a:gd name="T47" fmla="*/ 1 h 334"/>
                  <a:gd name="T48" fmla="*/ 1 w 159"/>
                  <a:gd name="T49" fmla="*/ 1 h 334"/>
                  <a:gd name="T50" fmla="*/ 0 w 159"/>
                  <a:gd name="T51" fmla="*/ 1 h 334"/>
                  <a:gd name="T52" fmla="*/ 0 w 159"/>
                  <a:gd name="T53" fmla="*/ 1 h 334"/>
                  <a:gd name="T54" fmla="*/ 1 w 159"/>
                  <a:gd name="T55" fmla="*/ 1 h 334"/>
                  <a:gd name="T56" fmla="*/ 0 w 159"/>
                  <a:gd name="T57" fmla="*/ 1 h 334"/>
                  <a:gd name="T58" fmla="*/ 0 w 159"/>
                  <a:gd name="T59" fmla="*/ 0 h 334"/>
                  <a:gd name="T60" fmla="*/ 1 w 159"/>
                  <a:gd name="T61" fmla="*/ 0 h 334"/>
                  <a:gd name="T62" fmla="*/ 1 w 159"/>
                  <a:gd name="T63" fmla="*/ 1 h 334"/>
                  <a:gd name="T64" fmla="*/ 0 w 159"/>
                  <a:gd name="T65" fmla="*/ 1 h 334"/>
                  <a:gd name="T66" fmla="*/ 0 w 159"/>
                  <a:gd name="T67" fmla="*/ 0 h 334"/>
                  <a:gd name="T68" fmla="*/ 0 w 159"/>
                  <a:gd name="T69" fmla="*/ 0 h 334"/>
                  <a:gd name="T70" fmla="*/ 0 w 159"/>
                  <a:gd name="T71" fmla="*/ 0 h 334"/>
                  <a:gd name="T72" fmla="*/ 0 w 159"/>
                  <a:gd name="T73" fmla="*/ 0 h 334"/>
                  <a:gd name="T74" fmla="*/ 0 w 159"/>
                  <a:gd name="T75" fmla="*/ 0 h 334"/>
                  <a:gd name="T76" fmla="*/ 0 w 159"/>
                  <a:gd name="T77" fmla="*/ 0 h 334"/>
                  <a:gd name="T78" fmla="*/ 0 w 159"/>
                  <a:gd name="T79" fmla="*/ 0 h 334"/>
                  <a:gd name="T80" fmla="*/ 0 w 159"/>
                  <a:gd name="T81" fmla="*/ 0 h 334"/>
                  <a:gd name="T82" fmla="*/ 0 w 159"/>
                  <a:gd name="T83" fmla="*/ 0 h 334"/>
                  <a:gd name="T84" fmla="*/ 0 w 159"/>
                  <a:gd name="T85" fmla="*/ 0 h 334"/>
                  <a:gd name="T86" fmla="*/ 0 w 159"/>
                  <a:gd name="T87" fmla="*/ 0 h 334"/>
                  <a:gd name="T88" fmla="*/ 1 w 159"/>
                  <a:gd name="T89" fmla="*/ 0 h 334"/>
                  <a:gd name="T90" fmla="*/ 1 w 159"/>
                  <a:gd name="T91" fmla="*/ 0 h 334"/>
                  <a:gd name="T92" fmla="*/ 1 w 159"/>
                  <a:gd name="T93" fmla="*/ 0 h 334"/>
                  <a:gd name="T94" fmla="*/ 1 w 159"/>
                  <a:gd name="T95" fmla="*/ 0 h 334"/>
                  <a:gd name="T96" fmla="*/ 1 w 159"/>
                  <a:gd name="T97" fmla="*/ 0 h 334"/>
                  <a:gd name="T98" fmla="*/ 1 w 159"/>
                  <a:gd name="T99" fmla="*/ 0 h 334"/>
                  <a:gd name="T100" fmla="*/ 0 w 159"/>
                  <a:gd name="T101" fmla="*/ 0 h 33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59" h="334">
                    <a:moveTo>
                      <a:pt x="7" y="114"/>
                    </a:moveTo>
                    <a:lnTo>
                      <a:pt x="4" y="110"/>
                    </a:lnTo>
                    <a:lnTo>
                      <a:pt x="2" y="107"/>
                    </a:lnTo>
                    <a:lnTo>
                      <a:pt x="1" y="104"/>
                    </a:lnTo>
                    <a:lnTo>
                      <a:pt x="0" y="100"/>
                    </a:lnTo>
                    <a:lnTo>
                      <a:pt x="1" y="96"/>
                    </a:lnTo>
                    <a:lnTo>
                      <a:pt x="3" y="92"/>
                    </a:lnTo>
                    <a:lnTo>
                      <a:pt x="6" y="87"/>
                    </a:lnTo>
                    <a:lnTo>
                      <a:pt x="13" y="83"/>
                    </a:lnTo>
                    <a:lnTo>
                      <a:pt x="19" y="79"/>
                    </a:lnTo>
                    <a:lnTo>
                      <a:pt x="24" y="77"/>
                    </a:lnTo>
                    <a:lnTo>
                      <a:pt x="28" y="77"/>
                    </a:lnTo>
                    <a:lnTo>
                      <a:pt x="32" y="78"/>
                    </a:lnTo>
                    <a:lnTo>
                      <a:pt x="35" y="80"/>
                    </a:lnTo>
                    <a:lnTo>
                      <a:pt x="38" y="82"/>
                    </a:lnTo>
                    <a:lnTo>
                      <a:pt x="40" y="85"/>
                    </a:lnTo>
                    <a:lnTo>
                      <a:pt x="43" y="88"/>
                    </a:lnTo>
                    <a:lnTo>
                      <a:pt x="7" y="114"/>
                    </a:lnTo>
                    <a:close/>
                    <a:moveTo>
                      <a:pt x="43" y="88"/>
                    </a:moveTo>
                    <a:lnTo>
                      <a:pt x="155" y="251"/>
                    </a:lnTo>
                    <a:lnTo>
                      <a:pt x="119" y="276"/>
                    </a:lnTo>
                    <a:lnTo>
                      <a:pt x="7" y="114"/>
                    </a:lnTo>
                    <a:lnTo>
                      <a:pt x="43" y="88"/>
                    </a:lnTo>
                    <a:close/>
                    <a:moveTo>
                      <a:pt x="159" y="263"/>
                    </a:moveTo>
                    <a:lnTo>
                      <a:pt x="159" y="334"/>
                    </a:lnTo>
                    <a:lnTo>
                      <a:pt x="119" y="276"/>
                    </a:lnTo>
                    <a:lnTo>
                      <a:pt x="137" y="263"/>
                    </a:lnTo>
                    <a:lnTo>
                      <a:pt x="159" y="263"/>
                    </a:lnTo>
                    <a:close/>
                    <a:moveTo>
                      <a:pt x="115" y="263"/>
                    </a:moveTo>
                    <a:lnTo>
                      <a:pt x="115" y="23"/>
                    </a:lnTo>
                    <a:lnTo>
                      <a:pt x="159" y="23"/>
                    </a:lnTo>
                    <a:lnTo>
                      <a:pt x="159" y="263"/>
                    </a:lnTo>
                    <a:lnTo>
                      <a:pt x="115" y="263"/>
                    </a:lnTo>
                    <a:close/>
                    <a:moveTo>
                      <a:pt x="115" y="23"/>
                    </a:moveTo>
                    <a:lnTo>
                      <a:pt x="115" y="19"/>
                    </a:lnTo>
                    <a:lnTo>
                      <a:pt x="116" y="15"/>
                    </a:lnTo>
                    <a:lnTo>
                      <a:pt x="116" y="11"/>
                    </a:lnTo>
                    <a:lnTo>
                      <a:pt x="118" y="8"/>
                    </a:lnTo>
                    <a:lnTo>
                      <a:pt x="121" y="4"/>
                    </a:lnTo>
                    <a:lnTo>
                      <a:pt x="124" y="2"/>
                    </a:lnTo>
                    <a:lnTo>
                      <a:pt x="130" y="1"/>
                    </a:lnTo>
                    <a:lnTo>
                      <a:pt x="137" y="0"/>
                    </a:lnTo>
                    <a:lnTo>
                      <a:pt x="145" y="1"/>
                    </a:lnTo>
                    <a:lnTo>
                      <a:pt x="150" y="2"/>
                    </a:lnTo>
                    <a:lnTo>
                      <a:pt x="154" y="4"/>
                    </a:lnTo>
                    <a:lnTo>
                      <a:pt x="156" y="8"/>
                    </a:lnTo>
                    <a:lnTo>
                      <a:pt x="158" y="11"/>
                    </a:lnTo>
                    <a:lnTo>
                      <a:pt x="159" y="15"/>
                    </a:lnTo>
                    <a:lnTo>
                      <a:pt x="159" y="19"/>
                    </a:lnTo>
                    <a:lnTo>
                      <a:pt x="159" y="23"/>
                    </a:lnTo>
                    <a:lnTo>
                      <a:pt x="115" y="23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81" name="Freeform 577">
                <a:extLst>
                  <a:ext uri="{FF2B5EF4-FFF2-40B4-BE49-F238E27FC236}">
                    <a16:creationId xmlns:a16="http://schemas.microsoft.com/office/drawing/2014/main" id="{4D2D4C2D-CC11-4141-A487-1DC5D9EF77A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27" y="1526"/>
                <a:ext cx="4" cy="17"/>
              </a:xfrm>
              <a:custGeom>
                <a:avLst/>
                <a:gdLst>
                  <a:gd name="T0" fmla="*/ 0 w 70"/>
                  <a:gd name="T1" fmla="*/ 0 h 331"/>
                  <a:gd name="T2" fmla="*/ 0 w 70"/>
                  <a:gd name="T3" fmla="*/ 0 h 331"/>
                  <a:gd name="T4" fmla="*/ 0 w 70"/>
                  <a:gd name="T5" fmla="*/ 0 h 331"/>
                  <a:gd name="T6" fmla="*/ 0 w 70"/>
                  <a:gd name="T7" fmla="*/ 0 h 331"/>
                  <a:gd name="T8" fmla="*/ 0 w 70"/>
                  <a:gd name="T9" fmla="*/ 0 h 331"/>
                  <a:gd name="T10" fmla="*/ 0 w 70"/>
                  <a:gd name="T11" fmla="*/ 0 h 331"/>
                  <a:gd name="T12" fmla="*/ 0 w 70"/>
                  <a:gd name="T13" fmla="*/ 0 h 331"/>
                  <a:gd name="T14" fmla="*/ 0 w 70"/>
                  <a:gd name="T15" fmla="*/ 0 h 331"/>
                  <a:gd name="T16" fmla="*/ 0 w 70"/>
                  <a:gd name="T17" fmla="*/ 0 h 331"/>
                  <a:gd name="T18" fmla="*/ 0 w 70"/>
                  <a:gd name="T19" fmla="*/ 0 h 331"/>
                  <a:gd name="T20" fmla="*/ 0 w 70"/>
                  <a:gd name="T21" fmla="*/ 0 h 331"/>
                  <a:gd name="T22" fmla="*/ 0 w 70"/>
                  <a:gd name="T23" fmla="*/ 0 h 331"/>
                  <a:gd name="T24" fmla="*/ 0 w 70"/>
                  <a:gd name="T25" fmla="*/ 0 h 331"/>
                  <a:gd name="T26" fmla="*/ 0 w 70"/>
                  <a:gd name="T27" fmla="*/ 0 h 331"/>
                  <a:gd name="T28" fmla="*/ 0 w 70"/>
                  <a:gd name="T29" fmla="*/ 0 h 331"/>
                  <a:gd name="T30" fmla="*/ 0 w 70"/>
                  <a:gd name="T31" fmla="*/ 0 h 331"/>
                  <a:gd name="T32" fmla="*/ 0 w 70"/>
                  <a:gd name="T33" fmla="*/ 0 h 331"/>
                  <a:gd name="T34" fmla="*/ 0 w 70"/>
                  <a:gd name="T35" fmla="*/ 0 h 331"/>
                  <a:gd name="T36" fmla="*/ 0 w 70"/>
                  <a:gd name="T37" fmla="*/ 0 h 331"/>
                  <a:gd name="T38" fmla="*/ 0 w 70"/>
                  <a:gd name="T39" fmla="*/ 0 h 331"/>
                  <a:gd name="T40" fmla="*/ 0 w 70"/>
                  <a:gd name="T41" fmla="*/ 0 h 331"/>
                  <a:gd name="T42" fmla="*/ 0 w 70"/>
                  <a:gd name="T43" fmla="*/ 0 h 331"/>
                  <a:gd name="T44" fmla="*/ 0 w 70"/>
                  <a:gd name="T45" fmla="*/ 0 h 331"/>
                  <a:gd name="T46" fmla="*/ 0 w 70"/>
                  <a:gd name="T47" fmla="*/ 0 h 331"/>
                  <a:gd name="T48" fmla="*/ 0 w 70"/>
                  <a:gd name="T49" fmla="*/ 1 h 331"/>
                  <a:gd name="T50" fmla="*/ 0 w 70"/>
                  <a:gd name="T51" fmla="*/ 1 h 331"/>
                  <a:gd name="T52" fmla="*/ 0 w 70"/>
                  <a:gd name="T53" fmla="*/ 1 h 331"/>
                  <a:gd name="T54" fmla="*/ 0 w 70"/>
                  <a:gd name="T55" fmla="*/ 1 h 331"/>
                  <a:gd name="T56" fmla="*/ 0 w 70"/>
                  <a:gd name="T57" fmla="*/ 1 h 331"/>
                  <a:gd name="T58" fmla="*/ 0 w 70"/>
                  <a:gd name="T59" fmla="*/ 1 h 331"/>
                  <a:gd name="T60" fmla="*/ 0 w 70"/>
                  <a:gd name="T61" fmla="*/ 1 h 331"/>
                  <a:gd name="T62" fmla="*/ 0 w 70"/>
                  <a:gd name="T63" fmla="*/ 1 h 331"/>
                  <a:gd name="T64" fmla="*/ 0 w 70"/>
                  <a:gd name="T65" fmla="*/ 1 h 331"/>
                  <a:gd name="T66" fmla="*/ 0 w 70"/>
                  <a:gd name="T67" fmla="*/ 1 h 331"/>
                  <a:gd name="T68" fmla="*/ 0 w 70"/>
                  <a:gd name="T69" fmla="*/ 1 h 331"/>
                  <a:gd name="T70" fmla="*/ 0 w 70"/>
                  <a:gd name="T71" fmla="*/ 1 h 331"/>
                  <a:gd name="T72" fmla="*/ 0 w 70"/>
                  <a:gd name="T73" fmla="*/ 1 h 331"/>
                  <a:gd name="T74" fmla="*/ 0 w 70"/>
                  <a:gd name="T75" fmla="*/ 0 h 331"/>
                  <a:gd name="T76" fmla="*/ 0 w 70"/>
                  <a:gd name="T77" fmla="*/ 0 h 331"/>
                  <a:gd name="T78" fmla="*/ 0 w 70"/>
                  <a:gd name="T79" fmla="*/ 0 h 331"/>
                  <a:gd name="T80" fmla="*/ 0 w 70"/>
                  <a:gd name="T81" fmla="*/ 0 h 331"/>
                  <a:gd name="T82" fmla="*/ 0 w 70"/>
                  <a:gd name="T83" fmla="*/ 0 h 331"/>
                  <a:gd name="T84" fmla="*/ 0 w 70"/>
                  <a:gd name="T85" fmla="*/ 0 h 331"/>
                  <a:gd name="T86" fmla="*/ 0 w 70"/>
                  <a:gd name="T87" fmla="*/ 1 h 331"/>
                  <a:gd name="T88" fmla="*/ 0 w 70"/>
                  <a:gd name="T89" fmla="*/ 1 h 331"/>
                  <a:gd name="T90" fmla="*/ 0 w 70"/>
                  <a:gd name="T91" fmla="*/ 1 h 331"/>
                  <a:gd name="T92" fmla="*/ 0 w 70"/>
                  <a:gd name="T93" fmla="*/ 1 h 331"/>
                  <a:gd name="T94" fmla="*/ 0 w 70"/>
                  <a:gd name="T95" fmla="*/ 1 h 331"/>
                  <a:gd name="T96" fmla="*/ 0 w 70"/>
                  <a:gd name="T97" fmla="*/ 1 h 331"/>
                  <a:gd name="T98" fmla="*/ 0 w 70"/>
                  <a:gd name="T99" fmla="*/ 1 h 331"/>
                  <a:gd name="T100" fmla="*/ 0 w 70"/>
                  <a:gd name="T101" fmla="*/ 1 h 331"/>
                  <a:gd name="T102" fmla="*/ 0 w 70"/>
                  <a:gd name="T103" fmla="*/ 1 h 331"/>
                  <a:gd name="T104" fmla="*/ 0 w 70"/>
                  <a:gd name="T105" fmla="*/ 1 h 331"/>
                  <a:gd name="T106" fmla="*/ 0 w 70"/>
                  <a:gd name="T107" fmla="*/ 1 h 331"/>
                  <a:gd name="T108" fmla="*/ 0 w 70"/>
                  <a:gd name="T109" fmla="*/ 1 h 331"/>
                  <a:gd name="T110" fmla="*/ 0 w 70"/>
                  <a:gd name="T111" fmla="*/ 1 h 331"/>
                  <a:gd name="T112" fmla="*/ 0 w 70"/>
                  <a:gd name="T113" fmla="*/ 1 h 331"/>
                  <a:gd name="T114" fmla="*/ 0 w 70"/>
                  <a:gd name="T115" fmla="*/ 1 h 331"/>
                  <a:gd name="T116" fmla="*/ 0 w 70"/>
                  <a:gd name="T117" fmla="*/ 1 h 331"/>
                  <a:gd name="T118" fmla="*/ 0 w 70"/>
                  <a:gd name="T119" fmla="*/ 1 h 331"/>
                  <a:gd name="T120" fmla="*/ 0 w 70"/>
                  <a:gd name="T121" fmla="*/ 1 h 33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0" h="331">
                    <a:moveTo>
                      <a:pt x="1" y="26"/>
                    </a:moveTo>
                    <a:lnTo>
                      <a:pt x="0" y="22"/>
                    </a:lnTo>
                    <a:lnTo>
                      <a:pt x="0" y="19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6" y="6"/>
                    </a:lnTo>
                    <a:lnTo>
                      <a:pt x="11" y="2"/>
                    </a:lnTo>
                    <a:lnTo>
                      <a:pt x="18" y="0"/>
                    </a:lnTo>
                    <a:lnTo>
                      <a:pt x="25" y="0"/>
                    </a:lnTo>
                    <a:lnTo>
                      <a:pt x="31" y="0"/>
                    </a:lnTo>
                    <a:lnTo>
                      <a:pt x="35" y="1"/>
                    </a:lnTo>
                    <a:lnTo>
                      <a:pt x="38" y="5"/>
                    </a:lnTo>
                    <a:lnTo>
                      <a:pt x="40" y="7"/>
                    </a:lnTo>
                    <a:lnTo>
                      <a:pt x="41" y="11"/>
                    </a:lnTo>
                    <a:lnTo>
                      <a:pt x="43" y="15"/>
                    </a:lnTo>
                    <a:lnTo>
                      <a:pt x="44" y="19"/>
                    </a:lnTo>
                    <a:lnTo>
                      <a:pt x="1" y="26"/>
                    </a:lnTo>
                    <a:close/>
                    <a:moveTo>
                      <a:pt x="44" y="19"/>
                    </a:moveTo>
                    <a:lnTo>
                      <a:pt x="46" y="28"/>
                    </a:lnTo>
                    <a:lnTo>
                      <a:pt x="50" y="54"/>
                    </a:lnTo>
                    <a:lnTo>
                      <a:pt x="56" y="92"/>
                    </a:lnTo>
                    <a:lnTo>
                      <a:pt x="62" y="137"/>
                    </a:lnTo>
                    <a:lnTo>
                      <a:pt x="65" y="161"/>
                    </a:lnTo>
                    <a:lnTo>
                      <a:pt x="67" y="186"/>
                    </a:lnTo>
                    <a:lnTo>
                      <a:pt x="69" y="211"/>
                    </a:lnTo>
                    <a:lnTo>
                      <a:pt x="70" y="235"/>
                    </a:lnTo>
                    <a:lnTo>
                      <a:pt x="70" y="257"/>
                    </a:lnTo>
                    <a:lnTo>
                      <a:pt x="70" y="279"/>
                    </a:lnTo>
                    <a:lnTo>
                      <a:pt x="68" y="298"/>
                    </a:lnTo>
                    <a:lnTo>
                      <a:pt x="65" y="314"/>
                    </a:lnTo>
                    <a:lnTo>
                      <a:pt x="22" y="303"/>
                    </a:lnTo>
                    <a:lnTo>
                      <a:pt x="25" y="289"/>
                    </a:lnTo>
                    <a:lnTo>
                      <a:pt x="26" y="272"/>
                    </a:lnTo>
                    <a:lnTo>
                      <a:pt x="27" y="252"/>
                    </a:lnTo>
                    <a:lnTo>
                      <a:pt x="26" y="231"/>
                    </a:lnTo>
                    <a:lnTo>
                      <a:pt x="23" y="186"/>
                    </a:lnTo>
                    <a:lnTo>
                      <a:pt x="18" y="139"/>
                    </a:lnTo>
                    <a:lnTo>
                      <a:pt x="12" y="96"/>
                    </a:lnTo>
                    <a:lnTo>
                      <a:pt x="7" y="60"/>
                    </a:lnTo>
                    <a:lnTo>
                      <a:pt x="3" y="35"/>
                    </a:lnTo>
                    <a:lnTo>
                      <a:pt x="1" y="26"/>
                    </a:lnTo>
                    <a:lnTo>
                      <a:pt x="44" y="19"/>
                    </a:lnTo>
                    <a:close/>
                    <a:moveTo>
                      <a:pt x="65" y="314"/>
                    </a:moveTo>
                    <a:lnTo>
                      <a:pt x="64" y="318"/>
                    </a:lnTo>
                    <a:lnTo>
                      <a:pt x="62" y="322"/>
                    </a:lnTo>
                    <a:lnTo>
                      <a:pt x="61" y="325"/>
                    </a:lnTo>
                    <a:lnTo>
                      <a:pt x="59" y="328"/>
                    </a:lnTo>
                    <a:lnTo>
                      <a:pt x="55" y="330"/>
                    </a:lnTo>
                    <a:lnTo>
                      <a:pt x="51" y="331"/>
                    </a:lnTo>
                    <a:lnTo>
                      <a:pt x="46" y="331"/>
                    </a:lnTo>
                    <a:lnTo>
                      <a:pt x="38" y="330"/>
                    </a:lnTo>
                    <a:lnTo>
                      <a:pt x="31" y="328"/>
                    </a:lnTo>
                    <a:lnTo>
                      <a:pt x="26" y="325"/>
                    </a:lnTo>
                    <a:lnTo>
                      <a:pt x="23" y="322"/>
                    </a:lnTo>
                    <a:lnTo>
                      <a:pt x="21" y="319"/>
                    </a:lnTo>
                    <a:lnTo>
                      <a:pt x="20" y="315"/>
                    </a:lnTo>
                    <a:lnTo>
                      <a:pt x="21" y="312"/>
                    </a:lnTo>
                    <a:lnTo>
                      <a:pt x="21" y="307"/>
                    </a:lnTo>
                    <a:lnTo>
                      <a:pt x="22" y="303"/>
                    </a:lnTo>
                    <a:lnTo>
                      <a:pt x="65" y="314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82" name="Freeform 578">
                <a:extLst>
                  <a:ext uri="{FF2B5EF4-FFF2-40B4-BE49-F238E27FC236}">
                    <a16:creationId xmlns:a16="http://schemas.microsoft.com/office/drawing/2014/main" id="{BB09F910-68B9-42D2-A291-4CE6AA1C5B3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81" y="1494"/>
                <a:ext cx="16" cy="39"/>
              </a:xfrm>
              <a:custGeom>
                <a:avLst/>
                <a:gdLst>
                  <a:gd name="T0" fmla="*/ 0 w 300"/>
                  <a:gd name="T1" fmla="*/ 0 h 735"/>
                  <a:gd name="T2" fmla="*/ 0 w 300"/>
                  <a:gd name="T3" fmla="*/ 0 h 735"/>
                  <a:gd name="T4" fmla="*/ 0 w 300"/>
                  <a:gd name="T5" fmla="*/ 0 h 735"/>
                  <a:gd name="T6" fmla="*/ 1 w 300"/>
                  <a:gd name="T7" fmla="*/ 0 h 735"/>
                  <a:gd name="T8" fmla="*/ 1 w 300"/>
                  <a:gd name="T9" fmla="*/ 0 h 735"/>
                  <a:gd name="T10" fmla="*/ 0 w 300"/>
                  <a:gd name="T11" fmla="*/ 0 h 735"/>
                  <a:gd name="T12" fmla="*/ 1 w 300"/>
                  <a:gd name="T13" fmla="*/ 0 h 735"/>
                  <a:gd name="T14" fmla="*/ 1 w 300"/>
                  <a:gd name="T15" fmla="*/ 0 h 735"/>
                  <a:gd name="T16" fmla="*/ 0 w 300"/>
                  <a:gd name="T17" fmla="*/ 0 h 735"/>
                  <a:gd name="T18" fmla="*/ 0 w 300"/>
                  <a:gd name="T19" fmla="*/ 0 h 735"/>
                  <a:gd name="T20" fmla="*/ 0 w 300"/>
                  <a:gd name="T21" fmla="*/ 0 h 735"/>
                  <a:gd name="T22" fmla="*/ 0 w 300"/>
                  <a:gd name="T23" fmla="*/ 0 h 735"/>
                  <a:gd name="T24" fmla="*/ 0 w 300"/>
                  <a:gd name="T25" fmla="*/ 0 h 735"/>
                  <a:gd name="T26" fmla="*/ 0 w 300"/>
                  <a:gd name="T27" fmla="*/ 0 h 735"/>
                  <a:gd name="T28" fmla="*/ 0 w 300"/>
                  <a:gd name="T29" fmla="*/ 0 h 735"/>
                  <a:gd name="T30" fmla="*/ 0 w 300"/>
                  <a:gd name="T31" fmla="*/ 0 h 735"/>
                  <a:gd name="T32" fmla="*/ 0 w 300"/>
                  <a:gd name="T33" fmla="*/ 0 h 735"/>
                  <a:gd name="T34" fmla="*/ 0 w 300"/>
                  <a:gd name="T35" fmla="*/ 0 h 735"/>
                  <a:gd name="T36" fmla="*/ 0 w 300"/>
                  <a:gd name="T37" fmla="*/ 1 h 735"/>
                  <a:gd name="T38" fmla="*/ 0 w 300"/>
                  <a:gd name="T39" fmla="*/ 1 h 735"/>
                  <a:gd name="T40" fmla="*/ 0 w 300"/>
                  <a:gd name="T41" fmla="*/ 1 h 735"/>
                  <a:gd name="T42" fmla="*/ 0 w 300"/>
                  <a:gd name="T43" fmla="*/ 0 h 735"/>
                  <a:gd name="T44" fmla="*/ 0 w 300"/>
                  <a:gd name="T45" fmla="*/ 0 h 735"/>
                  <a:gd name="T46" fmla="*/ 0 w 300"/>
                  <a:gd name="T47" fmla="*/ 0 h 735"/>
                  <a:gd name="T48" fmla="*/ 0 w 300"/>
                  <a:gd name="T49" fmla="*/ 0 h 735"/>
                  <a:gd name="T50" fmla="*/ 0 w 300"/>
                  <a:gd name="T51" fmla="*/ 1 h 735"/>
                  <a:gd name="T52" fmla="*/ 0 w 300"/>
                  <a:gd name="T53" fmla="*/ 1 h 735"/>
                  <a:gd name="T54" fmla="*/ 0 w 300"/>
                  <a:gd name="T55" fmla="*/ 1 h 735"/>
                  <a:gd name="T56" fmla="*/ 0 w 300"/>
                  <a:gd name="T57" fmla="*/ 1 h 735"/>
                  <a:gd name="T58" fmla="*/ 0 w 300"/>
                  <a:gd name="T59" fmla="*/ 1 h 735"/>
                  <a:gd name="T60" fmla="*/ 0 w 300"/>
                  <a:gd name="T61" fmla="*/ 1 h 735"/>
                  <a:gd name="T62" fmla="*/ 0 w 300"/>
                  <a:gd name="T63" fmla="*/ 1 h 735"/>
                  <a:gd name="T64" fmla="*/ 0 w 300"/>
                  <a:gd name="T65" fmla="*/ 1 h 735"/>
                  <a:gd name="T66" fmla="*/ 0 w 300"/>
                  <a:gd name="T67" fmla="*/ 1 h 735"/>
                  <a:gd name="T68" fmla="*/ 1 w 300"/>
                  <a:gd name="T69" fmla="*/ 1 h 735"/>
                  <a:gd name="T70" fmla="*/ 1 w 300"/>
                  <a:gd name="T71" fmla="*/ 2 h 735"/>
                  <a:gd name="T72" fmla="*/ 1 w 300"/>
                  <a:gd name="T73" fmla="*/ 2 h 735"/>
                  <a:gd name="T74" fmla="*/ 0 w 300"/>
                  <a:gd name="T75" fmla="*/ 1 h 735"/>
                  <a:gd name="T76" fmla="*/ 0 w 300"/>
                  <a:gd name="T77" fmla="*/ 1 h 735"/>
                  <a:gd name="T78" fmla="*/ 1 w 300"/>
                  <a:gd name="T79" fmla="*/ 2 h 735"/>
                  <a:gd name="T80" fmla="*/ 1 w 300"/>
                  <a:gd name="T81" fmla="*/ 2 h 735"/>
                  <a:gd name="T82" fmla="*/ 1 w 300"/>
                  <a:gd name="T83" fmla="*/ 2 h 735"/>
                  <a:gd name="T84" fmla="*/ 1 w 300"/>
                  <a:gd name="T85" fmla="*/ 2 h 735"/>
                  <a:gd name="T86" fmla="*/ 1 w 300"/>
                  <a:gd name="T87" fmla="*/ 2 h 735"/>
                  <a:gd name="T88" fmla="*/ 1 w 300"/>
                  <a:gd name="T89" fmla="*/ 2 h 735"/>
                  <a:gd name="T90" fmla="*/ 1 w 300"/>
                  <a:gd name="T91" fmla="*/ 2 h 735"/>
                  <a:gd name="T92" fmla="*/ 1 w 300"/>
                  <a:gd name="T93" fmla="*/ 2 h 735"/>
                  <a:gd name="T94" fmla="*/ 1 w 300"/>
                  <a:gd name="T95" fmla="*/ 2 h 735"/>
                  <a:gd name="T96" fmla="*/ 1 w 300"/>
                  <a:gd name="T97" fmla="*/ 2 h 735"/>
                  <a:gd name="T98" fmla="*/ 1 w 300"/>
                  <a:gd name="T99" fmla="*/ 2 h 735"/>
                  <a:gd name="T100" fmla="*/ 1 w 300"/>
                  <a:gd name="T101" fmla="*/ 2 h 735"/>
                  <a:gd name="T102" fmla="*/ 1 w 300"/>
                  <a:gd name="T103" fmla="*/ 2 h 735"/>
                  <a:gd name="T104" fmla="*/ 1 w 300"/>
                  <a:gd name="T105" fmla="*/ 2 h 73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300" h="735">
                    <a:moveTo>
                      <a:pt x="150" y="21"/>
                    </a:moveTo>
                    <a:lnTo>
                      <a:pt x="151" y="17"/>
                    </a:lnTo>
                    <a:lnTo>
                      <a:pt x="151" y="13"/>
                    </a:lnTo>
                    <a:lnTo>
                      <a:pt x="153" y="10"/>
                    </a:lnTo>
                    <a:lnTo>
                      <a:pt x="154" y="6"/>
                    </a:lnTo>
                    <a:lnTo>
                      <a:pt x="157" y="4"/>
                    </a:lnTo>
                    <a:lnTo>
                      <a:pt x="161" y="2"/>
                    </a:lnTo>
                    <a:lnTo>
                      <a:pt x="166" y="0"/>
                    </a:lnTo>
                    <a:lnTo>
                      <a:pt x="173" y="0"/>
                    </a:lnTo>
                    <a:lnTo>
                      <a:pt x="180" y="1"/>
                    </a:lnTo>
                    <a:lnTo>
                      <a:pt x="186" y="2"/>
                    </a:lnTo>
                    <a:lnTo>
                      <a:pt x="189" y="4"/>
                    </a:lnTo>
                    <a:lnTo>
                      <a:pt x="192" y="7"/>
                    </a:lnTo>
                    <a:lnTo>
                      <a:pt x="193" y="10"/>
                    </a:lnTo>
                    <a:lnTo>
                      <a:pt x="194" y="14"/>
                    </a:lnTo>
                    <a:lnTo>
                      <a:pt x="194" y="18"/>
                    </a:lnTo>
                    <a:lnTo>
                      <a:pt x="194" y="22"/>
                    </a:lnTo>
                    <a:lnTo>
                      <a:pt x="150" y="21"/>
                    </a:lnTo>
                    <a:close/>
                    <a:moveTo>
                      <a:pt x="194" y="22"/>
                    </a:moveTo>
                    <a:lnTo>
                      <a:pt x="193" y="36"/>
                    </a:lnTo>
                    <a:lnTo>
                      <a:pt x="192" y="48"/>
                    </a:lnTo>
                    <a:lnTo>
                      <a:pt x="189" y="59"/>
                    </a:lnTo>
                    <a:lnTo>
                      <a:pt x="185" y="69"/>
                    </a:lnTo>
                    <a:lnTo>
                      <a:pt x="181" y="78"/>
                    </a:lnTo>
                    <a:lnTo>
                      <a:pt x="175" y="87"/>
                    </a:lnTo>
                    <a:lnTo>
                      <a:pt x="170" y="94"/>
                    </a:lnTo>
                    <a:lnTo>
                      <a:pt x="163" y="101"/>
                    </a:lnTo>
                    <a:lnTo>
                      <a:pt x="156" y="107"/>
                    </a:lnTo>
                    <a:lnTo>
                      <a:pt x="148" y="112"/>
                    </a:lnTo>
                    <a:lnTo>
                      <a:pt x="140" y="117"/>
                    </a:lnTo>
                    <a:lnTo>
                      <a:pt x="132" y="122"/>
                    </a:lnTo>
                    <a:lnTo>
                      <a:pt x="115" y="131"/>
                    </a:lnTo>
                    <a:lnTo>
                      <a:pt x="97" y="138"/>
                    </a:lnTo>
                    <a:lnTo>
                      <a:pt x="80" y="98"/>
                    </a:lnTo>
                    <a:lnTo>
                      <a:pt x="93" y="92"/>
                    </a:lnTo>
                    <a:lnTo>
                      <a:pt x="105" y="87"/>
                    </a:lnTo>
                    <a:lnTo>
                      <a:pt x="117" y="80"/>
                    </a:lnTo>
                    <a:lnTo>
                      <a:pt x="128" y="71"/>
                    </a:lnTo>
                    <a:lnTo>
                      <a:pt x="133" y="67"/>
                    </a:lnTo>
                    <a:lnTo>
                      <a:pt x="137" y="62"/>
                    </a:lnTo>
                    <a:lnTo>
                      <a:pt x="141" y="57"/>
                    </a:lnTo>
                    <a:lnTo>
                      <a:pt x="144" y="51"/>
                    </a:lnTo>
                    <a:lnTo>
                      <a:pt x="147" y="45"/>
                    </a:lnTo>
                    <a:lnTo>
                      <a:pt x="149" y="38"/>
                    </a:lnTo>
                    <a:lnTo>
                      <a:pt x="150" y="29"/>
                    </a:lnTo>
                    <a:lnTo>
                      <a:pt x="150" y="21"/>
                    </a:lnTo>
                    <a:lnTo>
                      <a:pt x="194" y="22"/>
                    </a:lnTo>
                    <a:close/>
                    <a:moveTo>
                      <a:pt x="97" y="138"/>
                    </a:moveTo>
                    <a:lnTo>
                      <a:pt x="86" y="143"/>
                    </a:lnTo>
                    <a:lnTo>
                      <a:pt x="75" y="148"/>
                    </a:lnTo>
                    <a:lnTo>
                      <a:pt x="65" y="154"/>
                    </a:lnTo>
                    <a:lnTo>
                      <a:pt x="56" y="161"/>
                    </a:lnTo>
                    <a:lnTo>
                      <a:pt x="53" y="165"/>
                    </a:lnTo>
                    <a:lnTo>
                      <a:pt x="50" y="169"/>
                    </a:lnTo>
                    <a:lnTo>
                      <a:pt x="48" y="174"/>
                    </a:lnTo>
                    <a:lnTo>
                      <a:pt x="46" y="178"/>
                    </a:lnTo>
                    <a:lnTo>
                      <a:pt x="45" y="184"/>
                    </a:lnTo>
                    <a:lnTo>
                      <a:pt x="45" y="189"/>
                    </a:lnTo>
                    <a:lnTo>
                      <a:pt x="45" y="196"/>
                    </a:lnTo>
                    <a:lnTo>
                      <a:pt x="46" y="202"/>
                    </a:lnTo>
                    <a:lnTo>
                      <a:pt x="4" y="213"/>
                    </a:lnTo>
                    <a:lnTo>
                      <a:pt x="1" y="199"/>
                    </a:lnTo>
                    <a:lnTo>
                      <a:pt x="0" y="187"/>
                    </a:lnTo>
                    <a:lnTo>
                      <a:pt x="0" y="177"/>
                    </a:lnTo>
                    <a:lnTo>
                      <a:pt x="1" y="167"/>
                    </a:lnTo>
                    <a:lnTo>
                      <a:pt x="4" y="157"/>
                    </a:lnTo>
                    <a:lnTo>
                      <a:pt x="7" y="149"/>
                    </a:lnTo>
                    <a:lnTo>
                      <a:pt x="11" y="142"/>
                    </a:lnTo>
                    <a:lnTo>
                      <a:pt x="17" y="136"/>
                    </a:lnTo>
                    <a:lnTo>
                      <a:pt x="24" y="130"/>
                    </a:lnTo>
                    <a:lnTo>
                      <a:pt x="30" y="124"/>
                    </a:lnTo>
                    <a:lnTo>
                      <a:pt x="37" y="119"/>
                    </a:lnTo>
                    <a:lnTo>
                      <a:pt x="45" y="114"/>
                    </a:lnTo>
                    <a:lnTo>
                      <a:pt x="62" y="106"/>
                    </a:lnTo>
                    <a:lnTo>
                      <a:pt x="80" y="98"/>
                    </a:lnTo>
                    <a:lnTo>
                      <a:pt x="97" y="138"/>
                    </a:lnTo>
                    <a:close/>
                    <a:moveTo>
                      <a:pt x="4" y="213"/>
                    </a:moveTo>
                    <a:lnTo>
                      <a:pt x="4" y="214"/>
                    </a:lnTo>
                    <a:lnTo>
                      <a:pt x="4" y="213"/>
                    </a:lnTo>
                    <a:lnTo>
                      <a:pt x="25" y="208"/>
                    </a:lnTo>
                    <a:lnTo>
                      <a:pt x="4" y="213"/>
                    </a:lnTo>
                    <a:close/>
                    <a:moveTo>
                      <a:pt x="46" y="202"/>
                    </a:moveTo>
                    <a:lnTo>
                      <a:pt x="53" y="226"/>
                    </a:lnTo>
                    <a:lnTo>
                      <a:pt x="61" y="249"/>
                    </a:lnTo>
                    <a:lnTo>
                      <a:pt x="72" y="273"/>
                    </a:lnTo>
                    <a:lnTo>
                      <a:pt x="83" y="298"/>
                    </a:lnTo>
                    <a:lnTo>
                      <a:pt x="96" y="324"/>
                    </a:lnTo>
                    <a:lnTo>
                      <a:pt x="111" y="351"/>
                    </a:lnTo>
                    <a:lnTo>
                      <a:pt x="127" y="379"/>
                    </a:lnTo>
                    <a:lnTo>
                      <a:pt x="143" y="409"/>
                    </a:lnTo>
                    <a:lnTo>
                      <a:pt x="105" y="431"/>
                    </a:lnTo>
                    <a:lnTo>
                      <a:pt x="88" y="400"/>
                    </a:lnTo>
                    <a:lnTo>
                      <a:pt x="72" y="370"/>
                    </a:lnTo>
                    <a:lnTo>
                      <a:pt x="56" y="342"/>
                    </a:lnTo>
                    <a:lnTo>
                      <a:pt x="43" y="315"/>
                    </a:lnTo>
                    <a:lnTo>
                      <a:pt x="31" y="289"/>
                    </a:lnTo>
                    <a:lnTo>
                      <a:pt x="20" y="264"/>
                    </a:lnTo>
                    <a:lnTo>
                      <a:pt x="11" y="238"/>
                    </a:lnTo>
                    <a:lnTo>
                      <a:pt x="4" y="213"/>
                    </a:lnTo>
                    <a:lnTo>
                      <a:pt x="46" y="202"/>
                    </a:lnTo>
                    <a:close/>
                    <a:moveTo>
                      <a:pt x="143" y="409"/>
                    </a:moveTo>
                    <a:lnTo>
                      <a:pt x="157" y="434"/>
                    </a:lnTo>
                    <a:lnTo>
                      <a:pt x="171" y="458"/>
                    </a:lnTo>
                    <a:lnTo>
                      <a:pt x="185" y="485"/>
                    </a:lnTo>
                    <a:lnTo>
                      <a:pt x="201" y="513"/>
                    </a:lnTo>
                    <a:lnTo>
                      <a:pt x="216" y="542"/>
                    </a:lnTo>
                    <a:lnTo>
                      <a:pt x="231" y="573"/>
                    </a:lnTo>
                    <a:lnTo>
                      <a:pt x="248" y="606"/>
                    </a:lnTo>
                    <a:lnTo>
                      <a:pt x="264" y="639"/>
                    </a:lnTo>
                    <a:lnTo>
                      <a:pt x="224" y="659"/>
                    </a:lnTo>
                    <a:lnTo>
                      <a:pt x="209" y="625"/>
                    </a:lnTo>
                    <a:lnTo>
                      <a:pt x="192" y="593"/>
                    </a:lnTo>
                    <a:lnTo>
                      <a:pt x="177" y="563"/>
                    </a:lnTo>
                    <a:lnTo>
                      <a:pt x="162" y="534"/>
                    </a:lnTo>
                    <a:lnTo>
                      <a:pt x="147" y="506"/>
                    </a:lnTo>
                    <a:lnTo>
                      <a:pt x="132" y="480"/>
                    </a:lnTo>
                    <a:lnTo>
                      <a:pt x="119" y="455"/>
                    </a:lnTo>
                    <a:lnTo>
                      <a:pt x="105" y="431"/>
                    </a:lnTo>
                    <a:lnTo>
                      <a:pt x="143" y="409"/>
                    </a:lnTo>
                    <a:close/>
                    <a:moveTo>
                      <a:pt x="264" y="639"/>
                    </a:moveTo>
                    <a:lnTo>
                      <a:pt x="264" y="640"/>
                    </a:lnTo>
                    <a:lnTo>
                      <a:pt x="265" y="640"/>
                    </a:lnTo>
                    <a:lnTo>
                      <a:pt x="245" y="649"/>
                    </a:lnTo>
                    <a:lnTo>
                      <a:pt x="264" y="639"/>
                    </a:lnTo>
                    <a:close/>
                    <a:moveTo>
                      <a:pt x="265" y="640"/>
                    </a:moveTo>
                    <a:lnTo>
                      <a:pt x="268" y="650"/>
                    </a:lnTo>
                    <a:lnTo>
                      <a:pt x="272" y="657"/>
                    </a:lnTo>
                    <a:lnTo>
                      <a:pt x="275" y="665"/>
                    </a:lnTo>
                    <a:lnTo>
                      <a:pt x="279" y="673"/>
                    </a:lnTo>
                    <a:lnTo>
                      <a:pt x="241" y="693"/>
                    </a:lnTo>
                    <a:lnTo>
                      <a:pt x="236" y="684"/>
                    </a:lnTo>
                    <a:lnTo>
                      <a:pt x="232" y="675"/>
                    </a:lnTo>
                    <a:lnTo>
                      <a:pt x="228" y="667"/>
                    </a:lnTo>
                    <a:lnTo>
                      <a:pt x="224" y="657"/>
                    </a:lnTo>
                    <a:lnTo>
                      <a:pt x="265" y="640"/>
                    </a:lnTo>
                    <a:close/>
                    <a:moveTo>
                      <a:pt x="279" y="673"/>
                    </a:moveTo>
                    <a:lnTo>
                      <a:pt x="288" y="687"/>
                    </a:lnTo>
                    <a:lnTo>
                      <a:pt x="295" y="700"/>
                    </a:lnTo>
                    <a:lnTo>
                      <a:pt x="257" y="722"/>
                    </a:lnTo>
                    <a:lnTo>
                      <a:pt x="249" y="708"/>
                    </a:lnTo>
                    <a:lnTo>
                      <a:pt x="241" y="693"/>
                    </a:lnTo>
                    <a:lnTo>
                      <a:pt x="279" y="673"/>
                    </a:lnTo>
                    <a:close/>
                    <a:moveTo>
                      <a:pt x="295" y="700"/>
                    </a:moveTo>
                    <a:lnTo>
                      <a:pt x="297" y="704"/>
                    </a:lnTo>
                    <a:lnTo>
                      <a:pt x="298" y="707"/>
                    </a:lnTo>
                    <a:lnTo>
                      <a:pt x="299" y="711"/>
                    </a:lnTo>
                    <a:lnTo>
                      <a:pt x="300" y="715"/>
                    </a:lnTo>
                    <a:lnTo>
                      <a:pt x="299" y="718"/>
                    </a:lnTo>
                    <a:lnTo>
                      <a:pt x="297" y="722"/>
                    </a:lnTo>
                    <a:lnTo>
                      <a:pt x="293" y="726"/>
                    </a:lnTo>
                    <a:lnTo>
                      <a:pt x="287" y="730"/>
                    </a:lnTo>
                    <a:lnTo>
                      <a:pt x="279" y="734"/>
                    </a:lnTo>
                    <a:lnTo>
                      <a:pt x="274" y="735"/>
                    </a:lnTo>
                    <a:lnTo>
                      <a:pt x="270" y="735"/>
                    </a:lnTo>
                    <a:lnTo>
                      <a:pt x="266" y="734"/>
                    </a:lnTo>
                    <a:lnTo>
                      <a:pt x="263" y="731"/>
                    </a:lnTo>
                    <a:lnTo>
                      <a:pt x="261" y="728"/>
                    </a:lnTo>
                    <a:lnTo>
                      <a:pt x="259" y="725"/>
                    </a:lnTo>
                    <a:lnTo>
                      <a:pt x="257" y="722"/>
                    </a:lnTo>
                    <a:lnTo>
                      <a:pt x="295" y="700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83" name="Freeform 579">
                <a:extLst>
                  <a:ext uri="{FF2B5EF4-FFF2-40B4-BE49-F238E27FC236}">
                    <a16:creationId xmlns:a16="http://schemas.microsoft.com/office/drawing/2014/main" id="{60D80A51-EB32-4A41-BEF5-6F294A47D8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77" y="1476"/>
                <a:ext cx="5" cy="28"/>
              </a:xfrm>
              <a:custGeom>
                <a:avLst/>
                <a:gdLst>
                  <a:gd name="T0" fmla="*/ 0 w 89"/>
                  <a:gd name="T1" fmla="*/ 0 h 522"/>
                  <a:gd name="T2" fmla="*/ 0 w 89"/>
                  <a:gd name="T3" fmla="*/ 0 h 522"/>
                  <a:gd name="T4" fmla="*/ 0 w 89"/>
                  <a:gd name="T5" fmla="*/ 0 h 522"/>
                  <a:gd name="T6" fmla="*/ 0 w 89"/>
                  <a:gd name="T7" fmla="*/ 0 h 522"/>
                  <a:gd name="T8" fmla="*/ 0 w 89"/>
                  <a:gd name="T9" fmla="*/ 0 h 522"/>
                  <a:gd name="T10" fmla="*/ 0 w 89"/>
                  <a:gd name="T11" fmla="*/ 0 h 522"/>
                  <a:gd name="T12" fmla="*/ 0 w 89"/>
                  <a:gd name="T13" fmla="*/ 0 h 522"/>
                  <a:gd name="T14" fmla="*/ 0 w 89"/>
                  <a:gd name="T15" fmla="*/ 0 h 522"/>
                  <a:gd name="T16" fmla="*/ 0 w 89"/>
                  <a:gd name="T17" fmla="*/ 0 h 522"/>
                  <a:gd name="T18" fmla="*/ 0 w 89"/>
                  <a:gd name="T19" fmla="*/ 0 h 522"/>
                  <a:gd name="T20" fmla="*/ 0 w 89"/>
                  <a:gd name="T21" fmla="*/ 0 h 522"/>
                  <a:gd name="T22" fmla="*/ 0 w 89"/>
                  <a:gd name="T23" fmla="*/ 1 h 522"/>
                  <a:gd name="T24" fmla="*/ 0 w 89"/>
                  <a:gd name="T25" fmla="*/ 1 h 522"/>
                  <a:gd name="T26" fmla="*/ 0 w 89"/>
                  <a:gd name="T27" fmla="*/ 1 h 522"/>
                  <a:gd name="T28" fmla="*/ 0 w 89"/>
                  <a:gd name="T29" fmla="*/ 1 h 522"/>
                  <a:gd name="T30" fmla="*/ 0 w 89"/>
                  <a:gd name="T31" fmla="*/ 1 h 522"/>
                  <a:gd name="T32" fmla="*/ 0 w 89"/>
                  <a:gd name="T33" fmla="*/ 1 h 522"/>
                  <a:gd name="T34" fmla="*/ 0 w 89"/>
                  <a:gd name="T35" fmla="*/ 1 h 522"/>
                  <a:gd name="T36" fmla="*/ 0 w 89"/>
                  <a:gd name="T37" fmla="*/ 1 h 522"/>
                  <a:gd name="T38" fmla="*/ 0 w 89"/>
                  <a:gd name="T39" fmla="*/ 1 h 522"/>
                  <a:gd name="T40" fmla="*/ 0 w 89"/>
                  <a:gd name="T41" fmla="*/ 1 h 522"/>
                  <a:gd name="T42" fmla="*/ 0 w 89"/>
                  <a:gd name="T43" fmla="*/ 1 h 522"/>
                  <a:gd name="T44" fmla="*/ 0 w 89"/>
                  <a:gd name="T45" fmla="*/ 0 h 522"/>
                  <a:gd name="T46" fmla="*/ 0 w 89"/>
                  <a:gd name="T47" fmla="*/ 0 h 522"/>
                  <a:gd name="T48" fmla="*/ 0 w 89"/>
                  <a:gd name="T49" fmla="*/ 1 h 522"/>
                  <a:gd name="T50" fmla="*/ 0 w 89"/>
                  <a:gd name="T51" fmla="*/ 2 h 522"/>
                  <a:gd name="T52" fmla="*/ 0 w 89"/>
                  <a:gd name="T53" fmla="*/ 2 h 522"/>
                  <a:gd name="T54" fmla="*/ 0 w 89"/>
                  <a:gd name="T55" fmla="*/ 2 h 522"/>
                  <a:gd name="T56" fmla="*/ 0 w 89"/>
                  <a:gd name="T57" fmla="*/ 2 h 522"/>
                  <a:gd name="T58" fmla="*/ 0 w 89"/>
                  <a:gd name="T59" fmla="*/ 2 h 522"/>
                  <a:gd name="T60" fmla="*/ 0 w 89"/>
                  <a:gd name="T61" fmla="*/ 1 h 522"/>
                  <a:gd name="T62" fmla="*/ 0 w 89"/>
                  <a:gd name="T63" fmla="*/ 1 h 522"/>
                  <a:gd name="T64" fmla="*/ 0 w 89"/>
                  <a:gd name="T65" fmla="*/ 1 h 52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9" h="522">
                    <a:moveTo>
                      <a:pt x="1" y="27"/>
                    </a:moveTo>
                    <a:lnTo>
                      <a:pt x="1" y="23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2" y="1"/>
                    </a:lnTo>
                    <a:lnTo>
                      <a:pt x="36" y="2"/>
                    </a:lnTo>
                    <a:lnTo>
                      <a:pt x="39" y="4"/>
                    </a:lnTo>
                    <a:lnTo>
                      <a:pt x="41" y="7"/>
                    </a:lnTo>
                    <a:lnTo>
                      <a:pt x="43" y="11"/>
                    </a:lnTo>
                    <a:lnTo>
                      <a:pt x="44" y="14"/>
                    </a:lnTo>
                    <a:lnTo>
                      <a:pt x="44" y="18"/>
                    </a:lnTo>
                    <a:lnTo>
                      <a:pt x="1" y="27"/>
                    </a:lnTo>
                    <a:close/>
                    <a:moveTo>
                      <a:pt x="44" y="18"/>
                    </a:moveTo>
                    <a:lnTo>
                      <a:pt x="47" y="35"/>
                    </a:lnTo>
                    <a:lnTo>
                      <a:pt x="55" y="79"/>
                    </a:lnTo>
                    <a:lnTo>
                      <a:pt x="65" y="141"/>
                    </a:lnTo>
                    <a:lnTo>
                      <a:pt x="75" y="218"/>
                    </a:lnTo>
                    <a:lnTo>
                      <a:pt x="79" y="258"/>
                    </a:lnTo>
                    <a:lnTo>
                      <a:pt x="83" y="299"/>
                    </a:lnTo>
                    <a:lnTo>
                      <a:pt x="86" y="340"/>
                    </a:lnTo>
                    <a:lnTo>
                      <a:pt x="88" y="380"/>
                    </a:lnTo>
                    <a:lnTo>
                      <a:pt x="89" y="417"/>
                    </a:lnTo>
                    <a:lnTo>
                      <a:pt x="88" y="450"/>
                    </a:lnTo>
                    <a:lnTo>
                      <a:pt x="86" y="466"/>
                    </a:lnTo>
                    <a:lnTo>
                      <a:pt x="85" y="480"/>
                    </a:lnTo>
                    <a:lnTo>
                      <a:pt x="83" y="493"/>
                    </a:lnTo>
                    <a:lnTo>
                      <a:pt x="80" y="506"/>
                    </a:lnTo>
                    <a:lnTo>
                      <a:pt x="38" y="494"/>
                    </a:lnTo>
                    <a:lnTo>
                      <a:pt x="40" y="483"/>
                    </a:lnTo>
                    <a:lnTo>
                      <a:pt x="42" y="471"/>
                    </a:lnTo>
                    <a:lnTo>
                      <a:pt x="44" y="457"/>
                    </a:lnTo>
                    <a:lnTo>
                      <a:pt x="45" y="442"/>
                    </a:lnTo>
                    <a:lnTo>
                      <a:pt x="45" y="410"/>
                    </a:lnTo>
                    <a:lnTo>
                      <a:pt x="44" y="375"/>
                    </a:lnTo>
                    <a:lnTo>
                      <a:pt x="42" y="337"/>
                    </a:lnTo>
                    <a:lnTo>
                      <a:pt x="39" y="298"/>
                    </a:lnTo>
                    <a:lnTo>
                      <a:pt x="35" y="259"/>
                    </a:lnTo>
                    <a:lnTo>
                      <a:pt x="31" y="219"/>
                    </a:lnTo>
                    <a:lnTo>
                      <a:pt x="21" y="146"/>
                    </a:lnTo>
                    <a:lnTo>
                      <a:pt x="12" y="85"/>
                    </a:lnTo>
                    <a:lnTo>
                      <a:pt x="4" y="42"/>
                    </a:lnTo>
                    <a:lnTo>
                      <a:pt x="1" y="27"/>
                    </a:lnTo>
                    <a:lnTo>
                      <a:pt x="44" y="18"/>
                    </a:lnTo>
                    <a:close/>
                    <a:moveTo>
                      <a:pt x="80" y="506"/>
                    </a:moveTo>
                    <a:lnTo>
                      <a:pt x="79" y="510"/>
                    </a:lnTo>
                    <a:lnTo>
                      <a:pt x="78" y="513"/>
                    </a:lnTo>
                    <a:lnTo>
                      <a:pt x="76" y="517"/>
                    </a:lnTo>
                    <a:lnTo>
                      <a:pt x="74" y="519"/>
                    </a:lnTo>
                    <a:lnTo>
                      <a:pt x="70" y="521"/>
                    </a:lnTo>
                    <a:lnTo>
                      <a:pt x="66" y="522"/>
                    </a:lnTo>
                    <a:lnTo>
                      <a:pt x="61" y="522"/>
                    </a:lnTo>
                    <a:lnTo>
                      <a:pt x="54" y="521"/>
                    </a:lnTo>
                    <a:lnTo>
                      <a:pt x="46" y="519"/>
                    </a:lnTo>
                    <a:lnTo>
                      <a:pt x="41" y="516"/>
                    </a:lnTo>
                    <a:lnTo>
                      <a:pt x="38" y="513"/>
                    </a:lnTo>
                    <a:lnTo>
                      <a:pt x="36" y="510"/>
                    </a:lnTo>
                    <a:lnTo>
                      <a:pt x="36" y="506"/>
                    </a:lnTo>
                    <a:lnTo>
                      <a:pt x="36" y="501"/>
                    </a:lnTo>
                    <a:lnTo>
                      <a:pt x="37" y="498"/>
                    </a:lnTo>
                    <a:lnTo>
                      <a:pt x="38" y="494"/>
                    </a:lnTo>
                    <a:lnTo>
                      <a:pt x="80" y="506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84" name="Freeform 580">
                <a:extLst>
                  <a:ext uri="{FF2B5EF4-FFF2-40B4-BE49-F238E27FC236}">
                    <a16:creationId xmlns:a16="http://schemas.microsoft.com/office/drawing/2014/main" id="{77079051-CA77-4EFA-AA1A-76A68AB3EA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92" y="1511"/>
                <a:ext cx="5" cy="16"/>
              </a:xfrm>
              <a:custGeom>
                <a:avLst/>
                <a:gdLst>
                  <a:gd name="T0" fmla="*/ 0 w 89"/>
                  <a:gd name="T1" fmla="*/ 0 h 310"/>
                  <a:gd name="T2" fmla="*/ 0 w 89"/>
                  <a:gd name="T3" fmla="*/ 0 h 310"/>
                  <a:gd name="T4" fmla="*/ 0 w 89"/>
                  <a:gd name="T5" fmla="*/ 0 h 310"/>
                  <a:gd name="T6" fmla="*/ 0 w 89"/>
                  <a:gd name="T7" fmla="*/ 0 h 310"/>
                  <a:gd name="T8" fmla="*/ 0 w 89"/>
                  <a:gd name="T9" fmla="*/ 0 h 310"/>
                  <a:gd name="T10" fmla="*/ 0 w 89"/>
                  <a:gd name="T11" fmla="*/ 0 h 310"/>
                  <a:gd name="T12" fmla="*/ 0 w 89"/>
                  <a:gd name="T13" fmla="*/ 0 h 310"/>
                  <a:gd name="T14" fmla="*/ 0 w 89"/>
                  <a:gd name="T15" fmla="*/ 0 h 310"/>
                  <a:gd name="T16" fmla="*/ 0 w 89"/>
                  <a:gd name="T17" fmla="*/ 0 h 310"/>
                  <a:gd name="T18" fmla="*/ 0 w 89"/>
                  <a:gd name="T19" fmla="*/ 0 h 310"/>
                  <a:gd name="T20" fmla="*/ 0 w 89"/>
                  <a:gd name="T21" fmla="*/ 0 h 310"/>
                  <a:gd name="T22" fmla="*/ 0 w 89"/>
                  <a:gd name="T23" fmla="*/ 0 h 310"/>
                  <a:gd name="T24" fmla="*/ 0 w 89"/>
                  <a:gd name="T25" fmla="*/ 0 h 310"/>
                  <a:gd name="T26" fmla="*/ 0 w 89"/>
                  <a:gd name="T27" fmla="*/ 0 h 310"/>
                  <a:gd name="T28" fmla="*/ 0 w 89"/>
                  <a:gd name="T29" fmla="*/ 0 h 310"/>
                  <a:gd name="T30" fmla="*/ 0 w 89"/>
                  <a:gd name="T31" fmla="*/ 0 h 310"/>
                  <a:gd name="T32" fmla="*/ 0 w 89"/>
                  <a:gd name="T33" fmla="*/ 0 h 310"/>
                  <a:gd name="T34" fmla="*/ 0 w 89"/>
                  <a:gd name="T35" fmla="*/ 0 h 310"/>
                  <a:gd name="T36" fmla="*/ 0 w 89"/>
                  <a:gd name="T37" fmla="*/ 0 h 310"/>
                  <a:gd name="T38" fmla="*/ 0 w 89"/>
                  <a:gd name="T39" fmla="*/ 0 h 310"/>
                  <a:gd name="T40" fmla="*/ 0 w 89"/>
                  <a:gd name="T41" fmla="*/ 0 h 310"/>
                  <a:gd name="T42" fmla="*/ 0 w 89"/>
                  <a:gd name="T43" fmla="*/ 0 h 310"/>
                  <a:gd name="T44" fmla="*/ 0 w 89"/>
                  <a:gd name="T45" fmla="*/ 0 h 310"/>
                  <a:gd name="T46" fmla="*/ 0 w 89"/>
                  <a:gd name="T47" fmla="*/ 0 h 310"/>
                  <a:gd name="T48" fmla="*/ 0 w 89"/>
                  <a:gd name="T49" fmla="*/ 1 h 310"/>
                  <a:gd name="T50" fmla="*/ 0 w 89"/>
                  <a:gd name="T51" fmla="*/ 1 h 310"/>
                  <a:gd name="T52" fmla="*/ 0 w 89"/>
                  <a:gd name="T53" fmla="*/ 1 h 310"/>
                  <a:gd name="T54" fmla="*/ 0 w 89"/>
                  <a:gd name="T55" fmla="*/ 1 h 310"/>
                  <a:gd name="T56" fmla="*/ 0 w 89"/>
                  <a:gd name="T57" fmla="*/ 1 h 310"/>
                  <a:gd name="T58" fmla="*/ 0 w 89"/>
                  <a:gd name="T59" fmla="*/ 1 h 310"/>
                  <a:gd name="T60" fmla="*/ 0 w 89"/>
                  <a:gd name="T61" fmla="*/ 1 h 310"/>
                  <a:gd name="T62" fmla="*/ 0 w 89"/>
                  <a:gd name="T63" fmla="*/ 1 h 310"/>
                  <a:gd name="T64" fmla="*/ 0 w 89"/>
                  <a:gd name="T65" fmla="*/ 1 h 310"/>
                  <a:gd name="T66" fmla="*/ 0 w 89"/>
                  <a:gd name="T67" fmla="*/ 1 h 310"/>
                  <a:gd name="T68" fmla="*/ 0 w 89"/>
                  <a:gd name="T69" fmla="*/ 0 h 310"/>
                  <a:gd name="T70" fmla="*/ 0 w 89"/>
                  <a:gd name="T71" fmla="*/ 0 h 310"/>
                  <a:gd name="T72" fmla="*/ 0 w 89"/>
                  <a:gd name="T73" fmla="*/ 0 h 310"/>
                  <a:gd name="T74" fmla="*/ 0 w 89"/>
                  <a:gd name="T75" fmla="*/ 0 h 310"/>
                  <a:gd name="T76" fmla="*/ 0 w 89"/>
                  <a:gd name="T77" fmla="*/ 0 h 310"/>
                  <a:gd name="T78" fmla="*/ 0 w 89"/>
                  <a:gd name="T79" fmla="*/ 0 h 310"/>
                  <a:gd name="T80" fmla="*/ 0 w 89"/>
                  <a:gd name="T81" fmla="*/ 0 h 310"/>
                  <a:gd name="T82" fmla="*/ 0 w 89"/>
                  <a:gd name="T83" fmla="*/ 1 h 310"/>
                  <a:gd name="T84" fmla="*/ 0 w 89"/>
                  <a:gd name="T85" fmla="*/ 1 h 310"/>
                  <a:gd name="T86" fmla="*/ 0 w 89"/>
                  <a:gd name="T87" fmla="*/ 1 h 310"/>
                  <a:gd name="T88" fmla="*/ 0 w 89"/>
                  <a:gd name="T89" fmla="*/ 1 h 310"/>
                  <a:gd name="T90" fmla="*/ 0 w 89"/>
                  <a:gd name="T91" fmla="*/ 1 h 310"/>
                  <a:gd name="T92" fmla="*/ 0 w 89"/>
                  <a:gd name="T93" fmla="*/ 1 h 310"/>
                  <a:gd name="T94" fmla="*/ 0 w 89"/>
                  <a:gd name="T95" fmla="*/ 1 h 310"/>
                  <a:gd name="T96" fmla="*/ 0 w 89"/>
                  <a:gd name="T97" fmla="*/ 1 h 310"/>
                  <a:gd name="T98" fmla="*/ 0 w 89"/>
                  <a:gd name="T99" fmla="*/ 1 h 310"/>
                  <a:gd name="T100" fmla="*/ 0 w 89"/>
                  <a:gd name="T101" fmla="*/ 1 h 310"/>
                  <a:gd name="T102" fmla="*/ 0 w 89"/>
                  <a:gd name="T103" fmla="*/ 1 h 310"/>
                  <a:gd name="T104" fmla="*/ 0 w 89"/>
                  <a:gd name="T105" fmla="*/ 1 h 310"/>
                  <a:gd name="T106" fmla="*/ 0 w 89"/>
                  <a:gd name="T107" fmla="*/ 1 h 310"/>
                  <a:gd name="T108" fmla="*/ 0 w 89"/>
                  <a:gd name="T109" fmla="*/ 1 h 310"/>
                  <a:gd name="T110" fmla="*/ 0 w 89"/>
                  <a:gd name="T111" fmla="*/ 1 h 310"/>
                  <a:gd name="T112" fmla="*/ 0 w 89"/>
                  <a:gd name="T113" fmla="*/ 1 h 310"/>
                  <a:gd name="T114" fmla="*/ 0 w 89"/>
                  <a:gd name="T115" fmla="*/ 1 h 310"/>
                  <a:gd name="T116" fmla="*/ 0 w 89"/>
                  <a:gd name="T117" fmla="*/ 1 h 31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89" h="310">
                    <a:moveTo>
                      <a:pt x="45" y="20"/>
                    </a:moveTo>
                    <a:lnTo>
                      <a:pt x="45" y="16"/>
                    </a:lnTo>
                    <a:lnTo>
                      <a:pt x="46" y="12"/>
                    </a:lnTo>
                    <a:lnTo>
                      <a:pt x="47" y="9"/>
                    </a:lnTo>
                    <a:lnTo>
                      <a:pt x="49" y="6"/>
                    </a:lnTo>
                    <a:lnTo>
                      <a:pt x="52" y="3"/>
                    </a:lnTo>
                    <a:lnTo>
                      <a:pt x="56" y="1"/>
                    </a:lnTo>
                    <a:lnTo>
                      <a:pt x="61" y="0"/>
                    </a:lnTo>
                    <a:lnTo>
                      <a:pt x="68" y="0"/>
                    </a:lnTo>
                    <a:lnTo>
                      <a:pt x="76" y="1"/>
                    </a:lnTo>
                    <a:lnTo>
                      <a:pt x="81" y="3"/>
                    </a:lnTo>
                    <a:lnTo>
                      <a:pt x="85" y="6"/>
                    </a:lnTo>
                    <a:lnTo>
                      <a:pt x="87" y="9"/>
                    </a:lnTo>
                    <a:lnTo>
                      <a:pt x="89" y="12"/>
                    </a:lnTo>
                    <a:lnTo>
                      <a:pt x="89" y="16"/>
                    </a:lnTo>
                    <a:lnTo>
                      <a:pt x="89" y="19"/>
                    </a:lnTo>
                    <a:lnTo>
                      <a:pt x="89" y="23"/>
                    </a:lnTo>
                    <a:lnTo>
                      <a:pt x="45" y="20"/>
                    </a:lnTo>
                    <a:close/>
                    <a:moveTo>
                      <a:pt x="89" y="23"/>
                    </a:moveTo>
                    <a:lnTo>
                      <a:pt x="88" y="32"/>
                    </a:lnTo>
                    <a:lnTo>
                      <a:pt x="86" y="56"/>
                    </a:lnTo>
                    <a:lnTo>
                      <a:pt x="83" y="91"/>
                    </a:lnTo>
                    <a:lnTo>
                      <a:pt x="78" y="132"/>
                    </a:lnTo>
                    <a:lnTo>
                      <a:pt x="72" y="178"/>
                    </a:lnTo>
                    <a:lnTo>
                      <a:pt x="63" y="222"/>
                    </a:lnTo>
                    <a:lnTo>
                      <a:pt x="59" y="243"/>
                    </a:lnTo>
                    <a:lnTo>
                      <a:pt x="55" y="263"/>
                    </a:lnTo>
                    <a:lnTo>
                      <a:pt x="50" y="280"/>
                    </a:lnTo>
                    <a:lnTo>
                      <a:pt x="44" y="295"/>
                    </a:lnTo>
                    <a:lnTo>
                      <a:pt x="4" y="278"/>
                    </a:lnTo>
                    <a:lnTo>
                      <a:pt x="9" y="265"/>
                    </a:lnTo>
                    <a:lnTo>
                      <a:pt x="13" y="248"/>
                    </a:lnTo>
                    <a:lnTo>
                      <a:pt x="17" y="230"/>
                    </a:lnTo>
                    <a:lnTo>
                      <a:pt x="21" y="211"/>
                    </a:lnTo>
                    <a:lnTo>
                      <a:pt x="29" y="169"/>
                    </a:lnTo>
                    <a:lnTo>
                      <a:pt x="35" y="125"/>
                    </a:lnTo>
                    <a:lnTo>
                      <a:pt x="39" y="85"/>
                    </a:lnTo>
                    <a:lnTo>
                      <a:pt x="42" y="52"/>
                    </a:lnTo>
                    <a:lnTo>
                      <a:pt x="44" y="28"/>
                    </a:lnTo>
                    <a:lnTo>
                      <a:pt x="45" y="20"/>
                    </a:lnTo>
                    <a:lnTo>
                      <a:pt x="89" y="23"/>
                    </a:lnTo>
                    <a:close/>
                    <a:moveTo>
                      <a:pt x="44" y="295"/>
                    </a:moveTo>
                    <a:lnTo>
                      <a:pt x="43" y="299"/>
                    </a:lnTo>
                    <a:lnTo>
                      <a:pt x="41" y="303"/>
                    </a:lnTo>
                    <a:lnTo>
                      <a:pt x="39" y="306"/>
                    </a:lnTo>
                    <a:lnTo>
                      <a:pt x="36" y="308"/>
                    </a:lnTo>
                    <a:lnTo>
                      <a:pt x="33" y="310"/>
                    </a:lnTo>
                    <a:lnTo>
                      <a:pt x="27" y="310"/>
                    </a:lnTo>
                    <a:lnTo>
                      <a:pt x="22" y="310"/>
                    </a:lnTo>
                    <a:lnTo>
                      <a:pt x="15" y="307"/>
                    </a:lnTo>
                    <a:lnTo>
                      <a:pt x="9" y="304"/>
                    </a:lnTo>
                    <a:lnTo>
                      <a:pt x="5" y="301"/>
                    </a:lnTo>
                    <a:lnTo>
                      <a:pt x="2" y="297"/>
                    </a:lnTo>
                    <a:lnTo>
                      <a:pt x="1" y="293"/>
                    </a:lnTo>
                    <a:lnTo>
                      <a:pt x="0" y="289"/>
                    </a:lnTo>
                    <a:lnTo>
                      <a:pt x="1" y="286"/>
                    </a:lnTo>
                    <a:lnTo>
                      <a:pt x="2" y="282"/>
                    </a:lnTo>
                    <a:lnTo>
                      <a:pt x="4" y="278"/>
                    </a:lnTo>
                    <a:lnTo>
                      <a:pt x="44" y="295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85" name="Freeform 581">
                <a:extLst>
                  <a:ext uri="{FF2B5EF4-FFF2-40B4-BE49-F238E27FC236}">
                    <a16:creationId xmlns:a16="http://schemas.microsoft.com/office/drawing/2014/main" id="{EAA18E58-468F-42FE-8B29-19E9530BA5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10" y="1505"/>
                <a:ext cx="10" cy="29"/>
              </a:xfrm>
              <a:custGeom>
                <a:avLst/>
                <a:gdLst>
                  <a:gd name="T0" fmla="*/ 1 w 194"/>
                  <a:gd name="T1" fmla="*/ 1 h 543"/>
                  <a:gd name="T2" fmla="*/ 0 w 194"/>
                  <a:gd name="T3" fmla="*/ 2 h 543"/>
                  <a:gd name="T4" fmla="*/ 0 w 194"/>
                  <a:gd name="T5" fmla="*/ 2 h 543"/>
                  <a:gd name="T6" fmla="*/ 0 w 194"/>
                  <a:gd name="T7" fmla="*/ 2 h 543"/>
                  <a:gd name="T8" fmla="*/ 0 w 194"/>
                  <a:gd name="T9" fmla="*/ 2 h 543"/>
                  <a:gd name="T10" fmla="*/ 0 w 194"/>
                  <a:gd name="T11" fmla="*/ 2 h 543"/>
                  <a:gd name="T12" fmla="*/ 0 w 194"/>
                  <a:gd name="T13" fmla="*/ 1 h 543"/>
                  <a:gd name="T14" fmla="*/ 0 w 194"/>
                  <a:gd name="T15" fmla="*/ 1 h 543"/>
                  <a:gd name="T16" fmla="*/ 1 w 194"/>
                  <a:gd name="T17" fmla="*/ 1 h 543"/>
                  <a:gd name="T18" fmla="*/ 0 w 194"/>
                  <a:gd name="T19" fmla="*/ 1 h 543"/>
                  <a:gd name="T20" fmla="*/ 0 w 194"/>
                  <a:gd name="T21" fmla="*/ 1 h 543"/>
                  <a:gd name="T22" fmla="*/ 0 w 194"/>
                  <a:gd name="T23" fmla="*/ 1 h 543"/>
                  <a:gd name="T24" fmla="*/ 0 w 194"/>
                  <a:gd name="T25" fmla="*/ 1 h 543"/>
                  <a:gd name="T26" fmla="*/ 0 w 194"/>
                  <a:gd name="T27" fmla="*/ 1 h 543"/>
                  <a:gd name="T28" fmla="*/ 0 w 194"/>
                  <a:gd name="T29" fmla="*/ 1 h 543"/>
                  <a:gd name="T30" fmla="*/ 0 w 194"/>
                  <a:gd name="T31" fmla="*/ 1 h 543"/>
                  <a:gd name="T32" fmla="*/ 1 w 194"/>
                  <a:gd name="T33" fmla="*/ 1 h 543"/>
                  <a:gd name="T34" fmla="*/ 1 w 194"/>
                  <a:gd name="T35" fmla="*/ 1 h 543"/>
                  <a:gd name="T36" fmla="*/ 1 w 194"/>
                  <a:gd name="T37" fmla="*/ 1 h 543"/>
                  <a:gd name="T38" fmla="*/ 1 w 194"/>
                  <a:gd name="T39" fmla="*/ 1 h 543"/>
                  <a:gd name="T40" fmla="*/ 1 w 194"/>
                  <a:gd name="T41" fmla="*/ 1 h 543"/>
                  <a:gd name="T42" fmla="*/ 1 w 194"/>
                  <a:gd name="T43" fmla="*/ 1 h 543"/>
                  <a:gd name="T44" fmla="*/ 0 w 194"/>
                  <a:gd name="T45" fmla="*/ 1 h 543"/>
                  <a:gd name="T46" fmla="*/ 0 w 194"/>
                  <a:gd name="T47" fmla="*/ 1 h 543"/>
                  <a:gd name="T48" fmla="*/ 0 w 194"/>
                  <a:gd name="T49" fmla="*/ 1 h 543"/>
                  <a:gd name="T50" fmla="*/ 0 w 194"/>
                  <a:gd name="T51" fmla="*/ 1 h 543"/>
                  <a:gd name="T52" fmla="*/ 0 w 194"/>
                  <a:gd name="T53" fmla="*/ 1 h 543"/>
                  <a:gd name="T54" fmla="*/ 0 w 194"/>
                  <a:gd name="T55" fmla="*/ 1 h 543"/>
                  <a:gd name="T56" fmla="*/ 0 w 194"/>
                  <a:gd name="T57" fmla="*/ 0 h 543"/>
                  <a:gd name="T58" fmla="*/ 0 w 194"/>
                  <a:gd name="T59" fmla="*/ 0 h 543"/>
                  <a:gd name="T60" fmla="*/ 0 w 194"/>
                  <a:gd name="T61" fmla="*/ 0 h 543"/>
                  <a:gd name="T62" fmla="*/ 0 w 194"/>
                  <a:gd name="T63" fmla="*/ 0 h 543"/>
                  <a:gd name="T64" fmla="*/ 0 w 194"/>
                  <a:gd name="T65" fmla="*/ 0 h 543"/>
                  <a:gd name="T66" fmla="*/ 0 w 194"/>
                  <a:gd name="T67" fmla="*/ 0 h 543"/>
                  <a:gd name="T68" fmla="*/ 0 w 194"/>
                  <a:gd name="T69" fmla="*/ 0 h 543"/>
                  <a:gd name="T70" fmla="*/ 0 w 194"/>
                  <a:gd name="T71" fmla="*/ 0 h 543"/>
                  <a:gd name="T72" fmla="*/ 0 w 194"/>
                  <a:gd name="T73" fmla="*/ 0 h 543"/>
                  <a:gd name="T74" fmla="*/ 0 w 194"/>
                  <a:gd name="T75" fmla="*/ 1 h 543"/>
                  <a:gd name="T76" fmla="*/ 0 w 194"/>
                  <a:gd name="T77" fmla="*/ 1 h 543"/>
                  <a:gd name="T78" fmla="*/ 0 w 194"/>
                  <a:gd name="T79" fmla="*/ 1 h 543"/>
                  <a:gd name="T80" fmla="*/ 0 w 194"/>
                  <a:gd name="T81" fmla="*/ 0 h 543"/>
                  <a:gd name="T82" fmla="*/ 0 w 194"/>
                  <a:gd name="T83" fmla="*/ 0 h 543"/>
                  <a:gd name="T84" fmla="*/ 0 w 194"/>
                  <a:gd name="T85" fmla="*/ 0 h 543"/>
                  <a:gd name="T86" fmla="*/ 0 w 194"/>
                  <a:gd name="T87" fmla="*/ 0 h 543"/>
                  <a:gd name="T88" fmla="*/ 0 w 194"/>
                  <a:gd name="T89" fmla="*/ 0 h 543"/>
                  <a:gd name="T90" fmla="*/ 0 w 194"/>
                  <a:gd name="T91" fmla="*/ 0 h 543"/>
                  <a:gd name="T92" fmla="*/ 0 w 194"/>
                  <a:gd name="T93" fmla="*/ 0 h 543"/>
                  <a:gd name="T94" fmla="*/ 0 w 194"/>
                  <a:gd name="T95" fmla="*/ 0 h 543"/>
                  <a:gd name="T96" fmla="*/ 0 w 194"/>
                  <a:gd name="T97" fmla="*/ 0 h 54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94" h="543">
                    <a:moveTo>
                      <a:pt x="187" y="524"/>
                    </a:moveTo>
                    <a:lnTo>
                      <a:pt x="186" y="528"/>
                    </a:lnTo>
                    <a:lnTo>
                      <a:pt x="185" y="533"/>
                    </a:lnTo>
                    <a:lnTo>
                      <a:pt x="184" y="536"/>
                    </a:lnTo>
                    <a:lnTo>
                      <a:pt x="182" y="539"/>
                    </a:lnTo>
                    <a:lnTo>
                      <a:pt x="179" y="542"/>
                    </a:lnTo>
                    <a:lnTo>
                      <a:pt x="175" y="543"/>
                    </a:lnTo>
                    <a:lnTo>
                      <a:pt x="169" y="543"/>
                    </a:lnTo>
                    <a:lnTo>
                      <a:pt x="161" y="543"/>
                    </a:lnTo>
                    <a:lnTo>
                      <a:pt x="154" y="541"/>
                    </a:lnTo>
                    <a:lnTo>
                      <a:pt x="149" y="539"/>
                    </a:lnTo>
                    <a:lnTo>
                      <a:pt x="146" y="536"/>
                    </a:lnTo>
                    <a:lnTo>
                      <a:pt x="144" y="533"/>
                    </a:lnTo>
                    <a:lnTo>
                      <a:pt x="143" y="529"/>
                    </a:lnTo>
                    <a:lnTo>
                      <a:pt x="143" y="525"/>
                    </a:lnTo>
                    <a:lnTo>
                      <a:pt x="143" y="521"/>
                    </a:lnTo>
                    <a:lnTo>
                      <a:pt x="144" y="517"/>
                    </a:lnTo>
                    <a:lnTo>
                      <a:pt x="187" y="524"/>
                    </a:lnTo>
                    <a:close/>
                    <a:moveTo>
                      <a:pt x="144" y="517"/>
                    </a:moveTo>
                    <a:lnTo>
                      <a:pt x="144" y="512"/>
                    </a:lnTo>
                    <a:lnTo>
                      <a:pt x="146" y="499"/>
                    </a:lnTo>
                    <a:lnTo>
                      <a:pt x="148" y="477"/>
                    </a:lnTo>
                    <a:lnTo>
                      <a:pt x="150" y="452"/>
                    </a:lnTo>
                    <a:lnTo>
                      <a:pt x="150" y="437"/>
                    </a:lnTo>
                    <a:lnTo>
                      <a:pt x="150" y="423"/>
                    </a:lnTo>
                    <a:lnTo>
                      <a:pt x="150" y="408"/>
                    </a:lnTo>
                    <a:lnTo>
                      <a:pt x="149" y="392"/>
                    </a:lnTo>
                    <a:lnTo>
                      <a:pt x="147" y="377"/>
                    </a:lnTo>
                    <a:lnTo>
                      <a:pt x="144" y="362"/>
                    </a:lnTo>
                    <a:lnTo>
                      <a:pt x="140" y="347"/>
                    </a:lnTo>
                    <a:lnTo>
                      <a:pt x="136" y="334"/>
                    </a:lnTo>
                    <a:lnTo>
                      <a:pt x="176" y="318"/>
                    </a:lnTo>
                    <a:lnTo>
                      <a:pt x="182" y="333"/>
                    </a:lnTo>
                    <a:lnTo>
                      <a:pt x="186" y="349"/>
                    </a:lnTo>
                    <a:lnTo>
                      <a:pt x="189" y="367"/>
                    </a:lnTo>
                    <a:lnTo>
                      <a:pt x="192" y="384"/>
                    </a:lnTo>
                    <a:lnTo>
                      <a:pt x="193" y="402"/>
                    </a:lnTo>
                    <a:lnTo>
                      <a:pt x="194" y="419"/>
                    </a:lnTo>
                    <a:lnTo>
                      <a:pt x="194" y="435"/>
                    </a:lnTo>
                    <a:lnTo>
                      <a:pt x="194" y="452"/>
                    </a:lnTo>
                    <a:lnTo>
                      <a:pt x="192" y="480"/>
                    </a:lnTo>
                    <a:lnTo>
                      <a:pt x="190" y="504"/>
                    </a:lnTo>
                    <a:lnTo>
                      <a:pt x="188" y="519"/>
                    </a:lnTo>
                    <a:lnTo>
                      <a:pt x="187" y="524"/>
                    </a:lnTo>
                    <a:lnTo>
                      <a:pt x="144" y="517"/>
                    </a:lnTo>
                    <a:close/>
                    <a:moveTo>
                      <a:pt x="174" y="314"/>
                    </a:moveTo>
                    <a:lnTo>
                      <a:pt x="176" y="316"/>
                    </a:lnTo>
                    <a:lnTo>
                      <a:pt x="176" y="318"/>
                    </a:lnTo>
                    <a:lnTo>
                      <a:pt x="155" y="326"/>
                    </a:lnTo>
                    <a:lnTo>
                      <a:pt x="174" y="314"/>
                    </a:lnTo>
                    <a:close/>
                    <a:moveTo>
                      <a:pt x="137" y="337"/>
                    </a:moveTo>
                    <a:lnTo>
                      <a:pt x="131" y="328"/>
                    </a:lnTo>
                    <a:lnTo>
                      <a:pt x="115" y="301"/>
                    </a:lnTo>
                    <a:lnTo>
                      <a:pt x="94" y="263"/>
                    </a:lnTo>
                    <a:lnTo>
                      <a:pt x="68" y="216"/>
                    </a:lnTo>
                    <a:lnTo>
                      <a:pt x="56" y="192"/>
                    </a:lnTo>
                    <a:lnTo>
                      <a:pt x="44" y="165"/>
                    </a:lnTo>
                    <a:lnTo>
                      <a:pt x="31" y="140"/>
                    </a:lnTo>
                    <a:lnTo>
                      <a:pt x="21" y="113"/>
                    </a:lnTo>
                    <a:lnTo>
                      <a:pt x="13" y="88"/>
                    </a:lnTo>
                    <a:lnTo>
                      <a:pt x="6" y="65"/>
                    </a:lnTo>
                    <a:lnTo>
                      <a:pt x="4" y="54"/>
                    </a:lnTo>
                    <a:lnTo>
                      <a:pt x="2" y="42"/>
                    </a:lnTo>
                    <a:lnTo>
                      <a:pt x="1" y="32"/>
                    </a:lnTo>
                    <a:lnTo>
                      <a:pt x="0" y="23"/>
                    </a:lnTo>
                    <a:lnTo>
                      <a:pt x="44" y="23"/>
                    </a:lnTo>
                    <a:lnTo>
                      <a:pt x="45" y="31"/>
                    </a:lnTo>
                    <a:lnTo>
                      <a:pt x="46" y="40"/>
                    </a:lnTo>
                    <a:lnTo>
                      <a:pt x="47" y="50"/>
                    </a:lnTo>
                    <a:lnTo>
                      <a:pt x="50" y="60"/>
                    </a:lnTo>
                    <a:lnTo>
                      <a:pt x="56" y="81"/>
                    </a:lnTo>
                    <a:lnTo>
                      <a:pt x="64" y="105"/>
                    </a:lnTo>
                    <a:lnTo>
                      <a:pt x="74" y="128"/>
                    </a:lnTo>
                    <a:lnTo>
                      <a:pt x="85" y="153"/>
                    </a:lnTo>
                    <a:lnTo>
                      <a:pt x="97" y="176"/>
                    </a:lnTo>
                    <a:lnTo>
                      <a:pt x="109" y="200"/>
                    </a:lnTo>
                    <a:lnTo>
                      <a:pt x="133" y="244"/>
                    </a:lnTo>
                    <a:lnTo>
                      <a:pt x="153" y="280"/>
                    </a:lnTo>
                    <a:lnTo>
                      <a:pt x="169" y="304"/>
                    </a:lnTo>
                    <a:lnTo>
                      <a:pt x="174" y="314"/>
                    </a:lnTo>
                    <a:lnTo>
                      <a:pt x="137" y="337"/>
                    </a:lnTo>
                    <a:close/>
                    <a:moveTo>
                      <a:pt x="0" y="23"/>
                    </a:moveTo>
                    <a:lnTo>
                      <a:pt x="0" y="19"/>
                    </a:lnTo>
                    <a:lnTo>
                      <a:pt x="1" y="15"/>
                    </a:lnTo>
                    <a:lnTo>
                      <a:pt x="2" y="11"/>
                    </a:lnTo>
                    <a:lnTo>
                      <a:pt x="3" y="8"/>
                    </a:lnTo>
                    <a:lnTo>
                      <a:pt x="6" y="5"/>
                    </a:lnTo>
                    <a:lnTo>
                      <a:pt x="9" y="2"/>
                    </a:lnTo>
                    <a:lnTo>
                      <a:pt x="15" y="1"/>
                    </a:lnTo>
                    <a:lnTo>
                      <a:pt x="22" y="0"/>
                    </a:lnTo>
                    <a:lnTo>
                      <a:pt x="29" y="1"/>
                    </a:lnTo>
                    <a:lnTo>
                      <a:pt x="35" y="2"/>
                    </a:lnTo>
                    <a:lnTo>
                      <a:pt x="39" y="5"/>
                    </a:lnTo>
                    <a:lnTo>
                      <a:pt x="42" y="8"/>
                    </a:lnTo>
                    <a:lnTo>
                      <a:pt x="43" y="11"/>
                    </a:lnTo>
                    <a:lnTo>
                      <a:pt x="44" y="15"/>
                    </a:lnTo>
                    <a:lnTo>
                      <a:pt x="44" y="19"/>
                    </a:lnTo>
                    <a:lnTo>
                      <a:pt x="44" y="23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86" name="Freeform 582">
                <a:extLst>
                  <a:ext uri="{FF2B5EF4-FFF2-40B4-BE49-F238E27FC236}">
                    <a16:creationId xmlns:a16="http://schemas.microsoft.com/office/drawing/2014/main" id="{4434AE9C-29B5-45BB-8243-E5AA09D0AE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12" y="1514"/>
                <a:ext cx="5" cy="30"/>
              </a:xfrm>
              <a:custGeom>
                <a:avLst/>
                <a:gdLst>
                  <a:gd name="T0" fmla="*/ 0 w 92"/>
                  <a:gd name="T1" fmla="*/ 0 h 559"/>
                  <a:gd name="T2" fmla="*/ 0 w 92"/>
                  <a:gd name="T3" fmla="*/ 0 h 559"/>
                  <a:gd name="T4" fmla="*/ 0 w 92"/>
                  <a:gd name="T5" fmla="*/ 0 h 559"/>
                  <a:gd name="T6" fmla="*/ 0 w 92"/>
                  <a:gd name="T7" fmla="*/ 0 h 559"/>
                  <a:gd name="T8" fmla="*/ 0 w 92"/>
                  <a:gd name="T9" fmla="*/ 0 h 559"/>
                  <a:gd name="T10" fmla="*/ 0 w 92"/>
                  <a:gd name="T11" fmla="*/ 0 h 559"/>
                  <a:gd name="T12" fmla="*/ 0 w 92"/>
                  <a:gd name="T13" fmla="*/ 0 h 559"/>
                  <a:gd name="T14" fmla="*/ 0 w 92"/>
                  <a:gd name="T15" fmla="*/ 0 h 559"/>
                  <a:gd name="T16" fmla="*/ 0 w 92"/>
                  <a:gd name="T17" fmla="*/ 0 h 559"/>
                  <a:gd name="T18" fmla="*/ 0 w 92"/>
                  <a:gd name="T19" fmla="*/ 0 h 559"/>
                  <a:gd name="T20" fmla="*/ 0 w 92"/>
                  <a:gd name="T21" fmla="*/ 0 h 559"/>
                  <a:gd name="T22" fmla="*/ 0 w 92"/>
                  <a:gd name="T23" fmla="*/ 0 h 559"/>
                  <a:gd name="T24" fmla="*/ 0 w 92"/>
                  <a:gd name="T25" fmla="*/ 1 h 559"/>
                  <a:gd name="T26" fmla="*/ 0 w 92"/>
                  <a:gd name="T27" fmla="*/ 1 h 559"/>
                  <a:gd name="T28" fmla="*/ 0 w 92"/>
                  <a:gd name="T29" fmla="*/ 1 h 559"/>
                  <a:gd name="T30" fmla="*/ 0 w 92"/>
                  <a:gd name="T31" fmla="*/ 1 h 559"/>
                  <a:gd name="T32" fmla="*/ 0 w 92"/>
                  <a:gd name="T33" fmla="*/ 1 h 559"/>
                  <a:gd name="T34" fmla="*/ 0 w 92"/>
                  <a:gd name="T35" fmla="*/ 1 h 559"/>
                  <a:gd name="T36" fmla="*/ 0 w 92"/>
                  <a:gd name="T37" fmla="*/ 1 h 559"/>
                  <a:gd name="T38" fmla="*/ 0 w 92"/>
                  <a:gd name="T39" fmla="*/ 2 h 559"/>
                  <a:gd name="T40" fmla="*/ 0 w 92"/>
                  <a:gd name="T41" fmla="*/ 1 h 559"/>
                  <a:gd name="T42" fmla="*/ 0 w 92"/>
                  <a:gd name="T43" fmla="*/ 1 h 559"/>
                  <a:gd name="T44" fmla="*/ 0 w 92"/>
                  <a:gd name="T45" fmla="*/ 1 h 559"/>
                  <a:gd name="T46" fmla="*/ 0 w 92"/>
                  <a:gd name="T47" fmla="*/ 1 h 559"/>
                  <a:gd name="T48" fmla="*/ 0 w 92"/>
                  <a:gd name="T49" fmla="*/ 1 h 559"/>
                  <a:gd name="T50" fmla="*/ 0 w 92"/>
                  <a:gd name="T51" fmla="*/ 1 h 559"/>
                  <a:gd name="T52" fmla="*/ 0 w 92"/>
                  <a:gd name="T53" fmla="*/ 1 h 559"/>
                  <a:gd name="T54" fmla="*/ 0 w 92"/>
                  <a:gd name="T55" fmla="*/ 0 h 559"/>
                  <a:gd name="T56" fmla="*/ 0 w 92"/>
                  <a:gd name="T57" fmla="*/ 0 h 559"/>
                  <a:gd name="T58" fmla="*/ 0 w 92"/>
                  <a:gd name="T59" fmla="*/ 0 h 559"/>
                  <a:gd name="T60" fmla="*/ 0 w 92"/>
                  <a:gd name="T61" fmla="*/ 2 h 559"/>
                  <a:gd name="T62" fmla="*/ 0 w 92"/>
                  <a:gd name="T63" fmla="*/ 2 h 559"/>
                  <a:gd name="T64" fmla="*/ 0 w 92"/>
                  <a:gd name="T65" fmla="*/ 2 h 559"/>
                  <a:gd name="T66" fmla="*/ 0 w 92"/>
                  <a:gd name="T67" fmla="*/ 2 h 559"/>
                  <a:gd name="T68" fmla="*/ 0 w 92"/>
                  <a:gd name="T69" fmla="*/ 2 h 559"/>
                  <a:gd name="T70" fmla="*/ 0 w 92"/>
                  <a:gd name="T71" fmla="*/ 2 h 559"/>
                  <a:gd name="T72" fmla="*/ 0 w 92"/>
                  <a:gd name="T73" fmla="*/ 2 h 559"/>
                  <a:gd name="T74" fmla="*/ 0 w 92"/>
                  <a:gd name="T75" fmla="*/ 2 h 559"/>
                  <a:gd name="T76" fmla="*/ 0 w 92"/>
                  <a:gd name="T77" fmla="*/ 2 h 55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92" h="559">
                    <a:moveTo>
                      <a:pt x="32" y="18"/>
                    </a:moveTo>
                    <a:lnTo>
                      <a:pt x="34" y="14"/>
                    </a:lnTo>
                    <a:lnTo>
                      <a:pt x="35" y="10"/>
                    </a:lnTo>
                    <a:lnTo>
                      <a:pt x="37" y="7"/>
                    </a:lnTo>
                    <a:lnTo>
                      <a:pt x="39" y="3"/>
                    </a:lnTo>
                    <a:lnTo>
                      <a:pt x="42" y="1"/>
                    </a:lnTo>
                    <a:lnTo>
                      <a:pt x="46" y="0"/>
                    </a:lnTo>
                    <a:lnTo>
                      <a:pt x="52" y="0"/>
                    </a:lnTo>
                    <a:lnTo>
                      <a:pt x="59" y="1"/>
                    </a:lnTo>
                    <a:lnTo>
                      <a:pt x="65" y="3"/>
                    </a:lnTo>
                    <a:lnTo>
                      <a:pt x="70" y="5"/>
                    </a:lnTo>
                    <a:lnTo>
                      <a:pt x="73" y="9"/>
                    </a:lnTo>
                    <a:lnTo>
                      <a:pt x="75" y="13"/>
                    </a:lnTo>
                    <a:lnTo>
                      <a:pt x="77" y="16"/>
                    </a:lnTo>
                    <a:lnTo>
                      <a:pt x="77" y="20"/>
                    </a:lnTo>
                    <a:lnTo>
                      <a:pt x="75" y="24"/>
                    </a:lnTo>
                    <a:lnTo>
                      <a:pt x="74" y="28"/>
                    </a:lnTo>
                    <a:lnTo>
                      <a:pt x="32" y="18"/>
                    </a:lnTo>
                    <a:close/>
                    <a:moveTo>
                      <a:pt x="74" y="28"/>
                    </a:moveTo>
                    <a:lnTo>
                      <a:pt x="71" y="42"/>
                    </a:lnTo>
                    <a:lnTo>
                      <a:pt x="64" y="82"/>
                    </a:lnTo>
                    <a:lnTo>
                      <a:pt x="59" y="110"/>
                    </a:lnTo>
                    <a:lnTo>
                      <a:pt x="55" y="142"/>
                    </a:lnTo>
                    <a:lnTo>
                      <a:pt x="50" y="176"/>
                    </a:lnTo>
                    <a:lnTo>
                      <a:pt x="47" y="214"/>
                    </a:lnTo>
                    <a:lnTo>
                      <a:pt x="44" y="254"/>
                    </a:lnTo>
                    <a:lnTo>
                      <a:pt x="43" y="294"/>
                    </a:lnTo>
                    <a:lnTo>
                      <a:pt x="43" y="316"/>
                    </a:lnTo>
                    <a:lnTo>
                      <a:pt x="44" y="336"/>
                    </a:lnTo>
                    <a:lnTo>
                      <a:pt x="45" y="356"/>
                    </a:lnTo>
                    <a:lnTo>
                      <a:pt x="47" y="377"/>
                    </a:lnTo>
                    <a:lnTo>
                      <a:pt x="49" y="397"/>
                    </a:lnTo>
                    <a:lnTo>
                      <a:pt x="52" y="417"/>
                    </a:lnTo>
                    <a:lnTo>
                      <a:pt x="56" y="436"/>
                    </a:lnTo>
                    <a:lnTo>
                      <a:pt x="60" y="456"/>
                    </a:lnTo>
                    <a:lnTo>
                      <a:pt x="65" y="474"/>
                    </a:lnTo>
                    <a:lnTo>
                      <a:pt x="72" y="492"/>
                    </a:lnTo>
                    <a:lnTo>
                      <a:pt x="79" y="509"/>
                    </a:lnTo>
                    <a:lnTo>
                      <a:pt x="87" y="525"/>
                    </a:lnTo>
                    <a:lnTo>
                      <a:pt x="49" y="546"/>
                    </a:lnTo>
                    <a:lnTo>
                      <a:pt x="40" y="528"/>
                    </a:lnTo>
                    <a:lnTo>
                      <a:pt x="32" y="510"/>
                    </a:lnTo>
                    <a:lnTo>
                      <a:pt x="25" y="491"/>
                    </a:lnTo>
                    <a:lnTo>
                      <a:pt x="19" y="471"/>
                    </a:lnTo>
                    <a:lnTo>
                      <a:pt x="14" y="451"/>
                    </a:lnTo>
                    <a:lnTo>
                      <a:pt x="10" y="430"/>
                    </a:lnTo>
                    <a:lnTo>
                      <a:pt x="7" y="409"/>
                    </a:lnTo>
                    <a:lnTo>
                      <a:pt x="4" y="387"/>
                    </a:lnTo>
                    <a:lnTo>
                      <a:pt x="2" y="365"/>
                    </a:lnTo>
                    <a:lnTo>
                      <a:pt x="1" y="343"/>
                    </a:lnTo>
                    <a:lnTo>
                      <a:pt x="0" y="321"/>
                    </a:lnTo>
                    <a:lnTo>
                      <a:pt x="0" y="299"/>
                    </a:lnTo>
                    <a:lnTo>
                      <a:pt x="1" y="256"/>
                    </a:lnTo>
                    <a:lnTo>
                      <a:pt x="3" y="214"/>
                    </a:lnTo>
                    <a:lnTo>
                      <a:pt x="7" y="174"/>
                    </a:lnTo>
                    <a:lnTo>
                      <a:pt x="11" y="137"/>
                    </a:lnTo>
                    <a:lnTo>
                      <a:pt x="16" y="104"/>
                    </a:lnTo>
                    <a:lnTo>
                      <a:pt x="21" y="75"/>
                    </a:lnTo>
                    <a:lnTo>
                      <a:pt x="28" y="33"/>
                    </a:lnTo>
                    <a:lnTo>
                      <a:pt x="32" y="18"/>
                    </a:lnTo>
                    <a:lnTo>
                      <a:pt x="74" y="28"/>
                    </a:lnTo>
                    <a:close/>
                    <a:moveTo>
                      <a:pt x="87" y="525"/>
                    </a:moveTo>
                    <a:lnTo>
                      <a:pt x="89" y="528"/>
                    </a:lnTo>
                    <a:lnTo>
                      <a:pt x="91" y="532"/>
                    </a:lnTo>
                    <a:lnTo>
                      <a:pt x="92" y="536"/>
                    </a:lnTo>
                    <a:lnTo>
                      <a:pt x="92" y="540"/>
                    </a:lnTo>
                    <a:lnTo>
                      <a:pt x="91" y="543"/>
                    </a:lnTo>
                    <a:lnTo>
                      <a:pt x="89" y="547"/>
                    </a:lnTo>
                    <a:lnTo>
                      <a:pt x="85" y="551"/>
                    </a:lnTo>
                    <a:lnTo>
                      <a:pt x="79" y="555"/>
                    </a:lnTo>
                    <a:lnTo>
                      <a:pt x="71" y="558"/>
                    </a:lnTo>
                    <a:lnTo>
                      <a:pt x="66" y="559"/>
                    </a:lnTo>
                    <a:lnTo>
                      <a:pt x="62" y="559"/>
                    </a:lnTo>
                    <a:lnTo>
                      <a:pt x="58" y="558"/>
                    </a:lnTo>
                    <a:lnTo>
                      <a:pt x="55" y="556"/>
                    </a:lnTo>
                    <a:lnTo>
                      <a:pt x="53" y="553"/>
                    </a:lnTo>
                    <a:lnTo>
                      <a:pt x="51" y="550"/>
                    </a:lnTo>
                    <a:lnTo>
                      <a:pt x="49" y="546"/>
                    </a:lnTo>
                    <a:lnTo>
                      <a:pt x="87" y="525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87" name="Freeform 583">
                <a:extLst>
                  <a:ext uri="{FF2B5EF4-FFF2-40B4-BE49-F238E27FC236}">
                    <a16:creationId xmlns:a16="http://schemas.microsoft.com/office/drawing/2014/main" id="{EF84B38C-0FCD-4F75-ABFA-CA3481FBA28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84" y="1465"/>
                <a:ext cx="14" cy="35"/>
              </a:xfrm>
              <a:custGeom>
                <a:avLst/>
                <a:gdLst>
                  <a:gd name="T0" fmla="*/ 0 w 271"/>
                  <a:gd name="T1" fmla="*/ 1 h 660"/>
                  <a:gd name="T2" fmla="*/ 0 w 271"/>
                  <a:gd name="T3" fmla="*/ 1 h 660"/>
                  <a:gd name="T4" fmla="*/ 0 w 271"/>
                  <a:gd name="T5" fmla="*/ 1 h 660"/>
                  <a:gd name="T6" fmla="*/ 0 w 271"/>
                  <a:gd name="T7" fmla="*/ 1 h 660"/>
                  <a:gd name="T8" fmla="*/ 0 w 271"/>
                  <a:gd name="T9" fmla="*/ 1 h 660"/>
                  <a:gd name="T10" fmla="*/ 0 w 271"/>
                  <a:gd name="T11" fmla="*/ 1 h 660"/>
                  <a:gd name="T12" fmla="*/ 0 w 271"/>
                  <a:gd name="T13" fmla="*/ 1 h 660"/>
                  <a:gd name="T14" fmla="*/ 1 w 271"/>
                  <a:gd name="T15" fmla="*/ 1 h 660"/>
                  <a:gd name="T16" fmla="*/ 1 w 271"/>
                  <a:gd name="T17" fmla="*/ 2 h 660"/>
                  <a:gd name="T18" fmla="*/ 1 w 271"/>
                  <a:gd name="T19" fmla="*/ 1 h 660"/>
                  <a:gd name="T20" fmla="*/ 0 w 271"/>
                  <a:gd name="T21" fmla="*/ 1 h 660"/>
                  <a:gd name="T22" fmla="*/ 0 w 271"/>
                  <a:gd name="T23" fmla="*/ 1 h 660"/>
                  <a:gd name="T24" fmla="*/ 0 w 271"/>
                  <a:gd name="T25" fmla="*/ 0 h 660"/>
                  <a:gd name="T26" fmla="*/ 1 w 271"/>
                  <a:gd name="T27" fmla="*/ 2 h 660"/>
                  <a:gd name="T28" fmla="*/ 1 w 271"/>
                  <a:gd name="T29" fmla="*/ 2 h 660"/>
                  <a:gd name="T30" fmla="*/ 1 w 271"/>
                  <a:gd name="T31" fmla="*/ 2 h 660"/>
                  <a:gd name="T32" fmla="*/ 1 w 271"/>
                  <a:gd name="T33" fmla="*/ 2 h 660"/>
                  <a:gd name="T34" fmla="*/ 1 w 271"/>
                  <a:gd name="T35" fmla="*/ 2 h 660"/>
                  <a:gd name="T36" fmla="*/ 1 w 271"/>
                  <a:gd name="T37" fmla="*/ 2 h 660"/>
                  <a:gd name="T38" fmla="*/ 1 w 271"/>
                  <a:gd name="T39" fmla="*/ 2 h 660"/>
                  <a:gd name="T40" fmla="*/ 1 w 271"/>
                  <a:gd name="T41" fmla="*/ 2 h 660"/>
                  <a:gd name="T42" fmla="*/ 1 w 271"/>
                  <a:gd name="T43" fmla="*/ 2 h 660"/>
                  <a:gd name="T44" fmla="*/ 1 w 271"/>
                  <a:gd name="T45" fmla="*/ 2 h 660"/>
                  <a:gd name="T46" fmla="*/ 1 w 271"/>
                  <a:gd name="T47" fmla="*/ 2 h 660"/>
                  <a:gd name="T48" fmla="*/ 1 w 271"/>
                  <a:gd name="T49" fmla="*/ 2 h 660"/>
                  <a:gd name="T50" fmla="*/ 1 w 271"/>
                  <a:gd name="T51" fmla="*/ 2 h 660"/>
                  <a:gd name="T52" fmla="*/ 1 w 271"/>
                  <a:gd name="T53" fmla="*/ 2 h 660"/>
                  <a:gd name="T54" fmla="*/ 0 w 271"/>
                  <a:gd name="T55" fmla="*/ 2 h 660"/>
                  <a:gd name="T56" fmla="*/ 0 w 271"/>
                  <a:gd name="T57" fmla="*/ 2 h 660"/>
                  <a:gd name="T58" fmla="*/ 0 w 271"/>
                  <a:gd name="T59" fmla="*/ 2 h 660"/>
                  <a:gd name="T60" fmla="*/ 0 w 271"/>
                  <a:gd name="T61" fmla="*/ 1 h 660"/>
                  <a:gd name="T62" fmla="*/ 0 w 271"/>
                  <a:gd name="T63" fmla="*/ 1 h 660"/>
                  <a:gd name="T64" fmla="*/ 0 w 271"/>
                  <a:gd name="T65" fmla="*/ 2 h 660"/>
                  <a:gd name="T66" fmla="*/ 0 w 271"/>
                  <a:gd name="T67" fmla="*/ 2 h 660"/>
                  <a:gd name="T68" fmla="*/ 0 w 271"/>
                  <a:gd name="T69" fmla="*/ 2 h 660"/>
                  <a:gd name="T70" fmla="*/ 0 w 271"/>
                  <a:gd name="T71" fmla="*/ 1 h 660"/>
                  <a:gd name="T72" fmla="*/ 0 w 271"/>
                  <a:gd name="T73" fmla="*/ 1 h 660"/>
                  <a:gd name="T74" fmla="*/ 0 w 271"/>
                  <a:gd name="T75" fmla="*/ 1 h 660"/>
                  <a:gd name="T76" fmla="*/ 0 w 271"/>
                  <a:gd name="T77" fmla="*/ 1 h 660"/>
                  <a:gd name="T78" fmla="*/ 0 w 271"/>
                  <a:gd name="T79" fmla="*/ 1 h 660"/>
                  <a:gd name="T80" fmla="*/ 0 w 271"/>
                  <a:gd name="T81" fmla="*/ 1 h 660"/>
                  <a:gd name="T82" fmla="*/ 0 w 271"/>
                  <a:gd name="T83" fmla="*/ 1 h 660"/>
                  <a:gd name="T84" fmla="*/ 0 w 271"/>
                  <a:gd name="T85" fmla="*/ 1 h 660"/>
                  <a:gd name="T86" fmla="*/ 0 w 271"/>
                  <a:gd name="T87" fmla="*/ 1 h 660"/>
                  <a:gd name="T88" fmla="*/ 0 w 271"/>
                  <a:gd name="T89" fmla="*/ 1 h 660"/>
                  <a:gd name="T90" fmla="*/ 0 w 271"/>
                  <a:gd name="T91" fmla="*/ 1 h 660"/>
                  <a:gd name="T92" fmla="*/ 0 w 271"/>
                  <a:gd name="T93" fmla="*/ 1 h 660"/>
                  <a:gd name="T94" fmla="*/ 0 w 271"/>
                  <a:gd name="T95" fmla="*/ 1 h 660"/>
                  <a:gd name="T96" fmla="*/ 0 w 271"/>
                  <a:gd name="T97" fmla="*/ 1 h 660"/>
                  <a:gd name="T98" fmla="*/ 0 w 271"/>
                  <a:gd name="T99" fmla="*/ 1 h 660"/>
                  <a:gd name="T100" fmla="*/ 0 w 271"/>
                  <a:gd name="T101" fmla="*/ 1 h 66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71" h="660">
                    <a:moveTo>
                      <a:pt x="111" y="402"/>
                    </a:moveTo>
                    <a:lnTo>
                      <a:pt x="109" y="399"/>
                    </a:lnTo>
                    <a:lnTo>
                      <a:pt x="107" y="396"/>
                    </a:lnTo>
                    <a:lnTo>
                      <a:pt x="106" y="392"/>
                    </a:lnTo>
                    <a:lnTo>
                      <a:pt x="105" y="389"/>
                    </a:lnTo>
                    <a:lnTo>
                      <a:pt x="106" y="385"/>
                    </a:lnTo>
                    <a:lnTo>
                      <a:pt x="108" y="381"/>
                    </a:lnTo>
                    <a:lnTo>
                      <a:pt x="111" y="377"/>
                    </a:lnTo>
                    <a:lnTo>
                      <a:pt x="117" y="373"/>
                    </a:lnTo>
                    <a:lnTo>
                      <a:pt x="123" y="368"/>
                    </a:lnTo>
                    <a:lnTo>
                      <a:pt x="128" y="366"/>
                    </a:lnTo>
                    <a:lnTo>
                      <a:pt x="134" y="366"/>
                    </a:lnTo>
                    <a:lnTo>
                      <a:pt x="137" y="367"/>
                    </a:lnTo>
                    <a:lnTo>
                      <a:pt x="140" y="369"/>
                    </a:lnTo>
                    <a:lnTo>
                      <a:pt x="143" y="371"/>
                    </a:lnTo>
                    <a:lnTo>
                      <a:pt x="146" y="375"/>
                    </a:lnTo>
                    <a:lnTo>
                      <a:pt x="148" y="379"/>
                    </a:lnTo>
                    <a:lnTo>
                      <a:pt x="111" y="402"/>
                    </a:lnTo>
                    <a:close/>
                    <a:moveTo>
                      <a:pt x="148" y="379"/>
                    </a:moveTo>
                    <a:lnTo>
                      <a:pt x="160" y="398"/>
                    </a:lnTo>
                    <a:lnTo>
                      <a:pt x="175" y="420"/>
                    </a:lnTo>
                    <a:lnTo>
                      <a:pt x="188" y="442"/>
                    </a:lnTo>
                    <a:lnTo>
                      <a:pt x="202" y="466"/>
                    </a:lnTo>
                    <a:lnTo>
                      <a:pt x="215" y="489"/>
                    </a:lnTo>
                    <a:lnTo>
                      <a:pt x="229" y="512"/>
                    </a:lnTo>
                    <a:lnTo>
                      <a:pt x="240" y="534"/>
                    </a:lnTo>
                    <a:lnTo>
                      <a:pt x="249" y="556"/>
                    </a:lnTo>
                    <a:lnTo>
                      <a:pt x="209" y="573"/>
                    </a:lnTo>
                    <a:lnTo>
                      <a:pt x="200" y="553"/>
                    </a:lnTo>
                    <a:lnTo>
                      <a:pt x="189" y="531"/>
                    </a:lnTo>
                    <a:lnTo>
                      <a:pt x="177" y="510"/>
                    </a:lnTo>
                    <a:lnTo>
                      <a:pt x="164" y="487"/>
                    </a:lnTo>
                    <a:lnTo>
                      <a:pt x="150" y="465"/>
                    </a:lnTo>
                    <a:lnTo>
                      <a:pt x="137" y="442"/>
                    </a:lnTo>
                    <a:lnTo>
                      <a:pt x="123" y="422"/>
                    </a:lnTo>
                    <a:lnTo>
                      <a:pt x="111" y="402"/>
                    </a:lnTo>
                    <a:lnTo>
                      <a:pt x="148" y="379"/>
                    </a:lnTo>
                    <a:close/>
                    <a:moveTo>
                      <a:pt x="249" y="556"/>
                    </a:moveTo>
                    <a:lnTo>
                      <a:pt x="11" y="0"/>
                    </a:lnTo>
                    <a:lnTo>
                      <a:pt x="249" y="556"/>
                    </a:lnTo>
                    <a:lnTo>
                      <a:pt x="230" y="564"/>
                    </a:lnTo>
                    <a:lnTo>
                      <a:pt x="249" y="556"/>
                    </a:lnTo>
                    <a:close/>
                    <a:moveTo>
                      <a:pt x="249" y="556"/>
                    </a:moveTo>
                    <a:lnTo>
                      <a:pt x="255" y="571"/>
                    </a:lnTo>
                    <a:lnTo>
                      <a:pt x="262" y="585"/>
                    </a:lnTo>
                    <a:lnTo>
                      <a:pt x="266" y="599"/>
                    </a:lnTo>
                    <a:lnTo>
                      <a:pt x="269" y="611"/>
                    </a:lnTo>
                    <a:lnTo>
                      <a:pt x="270" y="622"/>
                    </a:lnTo>
                    <a:lnTo>
                      <a:pt x="271" y="632"/>
                    </a:lnTo>
                    <a:lnTo>
                      <a:pt x="270" y="641"/>
                    </a:lnTo>
                    <a:lnTo>
                      <a:pt x="268" y="648"/>
                    </a:lnTo>
                    <a:lnTo>
                      <a:pt x="266" y="651"/>
                    </a:lnTo>
                    <a:lnTo>
                      <a:pt x="264" y="654"/>
                    </a:lnTo>
                    <a:lnTo>
                      <a:pt x="260" y="656"/>
                    </a:lnTo>
                    <a:lnTo>
                      <a:pt x="257" y="658"/>
                    </a:lnTo>
                    <a:lnTo>
                      <a:pt x="254" y="659"/>
                    </a:lnTo>
                    <a:lnTo>
                      <a:pt x="250" y="660"/>
                    </a:lnTo>
                    <a:lnTo>
                      <a:pt x="246" y="660"/>
                    </a:lnTo>
                    <a:lnTo>
                      <a:pt x="241" y="660"/>
                    </a:lnTo>
                    <a:lnTo>
                      <a:pt x="230" y="659"/>
                    </a:lnTo>
                    <a:lnTo>
                      <a:pt x="216" y="655"/>
                    </a:lnTo>
                    <a:lnTo>
                      <a:pt x="201" y="650"/>
                    </a:lnTo>
                    <a:lnTo>
                      <a:pt x="184" y="642"/>
                    </a:lnTo>
                    <a:lnTo>
                      <a:pt x="203" y="602"/>
                    </a:lnTo>
                    <a:lnTo>
                      <a:pt x="209" y="605"/>
                    </a:lnTo>
                    <a:lnTo>
                      <a:pt x="213" y="605"/>
                    </a:lnTo>
                    <a:lnTo>
                      <a:pt x="214" y="604"/>
                    </a:lnTo>
                    <a:lnTo>
                      <a:pt x="215" y="603"/>
                    </a:lnTo>
                    <a:lnTo>
                      <a:pt x="216" y="602"/>
                    </a:lnTo>
                    <a:lnTo>
                      <a:pt x="216" y="600"/>
                    </a:lnTo>
                    <a:lnTo>
                      <a:pt x="216" y="595"/>
                    </a:lnTo>
                    <a:lnTo>
                      <a:pt x="215" y="588"/>
                    </a:lnTo>
                    <a:lnTo>
                      <a:pt x="212" y="581"/>
                    </a:lnTo>
                    <a:lnTo>
                      <a:pt x="209" y="573"/>
                    </a:lnTo>
                    <a:lnTo>
                      <a:pt x="249" y="556"/>
                    </a:lnTo>
                    <a:close/>
                    <a:moveTo>
                      <a:pt x="184" y="642"/>
                    </a:moveTo>
                    <a:lnTo>
                      <a:pt x="184" y="642"/>
                    </a:lnTo>
                    <a:lnTo>
                      <a:pt x="194" y="622"/>
                    </a:lnTo>
                    <a:lnTo>
                      <a:pt x="184" y="642"/>
                    </a:lnTo>
                    <a:close/>
                    <a:moveTo>
                      <a:pt x="184" y="642"/>
                    </a:moveTo>
                    <a:lnTo>
                      <a:pt x="147" y="621"/>
                    </a:lnTo>
                    <a:lnTo>
                      <a:pt x="118" y="605"/>
                    </a:lnTo>
                    <a:lnTo>
                      <a:pt x="107" y="598"/>
                    </a:lnTo>
                    <a:lnTo>
                      <a:pt x="98" y="590"/>
                    </a:lnTo>
                    <a:lnTo>
                      <a:pt x="89" y="584"/>
                    </a:lnTo>
                    <a:lnTo>
                      <a:pt x="81" y="577"/>
                    </a:lnTo>
                    <a:lnTo>
                      <a:pt x="75" y="570"/>
                    </a:lnTo>
                    <a:lnTo>
                      <a:pt x="70" y="563"/>
                    </a:lnTo>
                    <a:lnTo>
                      <a:pt x="65" y="555"/>
                    </a:lnTo>
                    <a:lnTo>
                      <a:pt x="60" y="545"/>
                    </a:lnTo>
                    <a:lnTo>
                      <a:pt x="52" y="524"/>
                    </a:lnTo>
                    <a:lnTo>
                      <a:pt x="41" y="497"/>
                    </a:lnTo>
                    <a:lnTo>
                      <a:pt x="82" y="483"/>
                    </a:lnTo>
                    <a:lnTo>
                      <a:pt x="91" y="505"/>
                    </a:lnTo>
                    <a:lnTo>
                      <a:pt x="98" y="522"/>
                    </a:lnTo>
                    <a:lnTo>
                      <a:pt x="102" y="529"/>
                    </a:lnTo>
                    <a:lnTo>
                      <a:pt x="106" y="535"/>
                    </a:lnTo>
                    <a:lnTo>
                      <a:pt x="111" y="541"/>
                    </a:lnTo>
                    <a:lnTo>
                      <a:pt x="116" y="547"/>
                    </a:lnTo>
                    <a:lnTo>
                      <a:pt x="122" y="554"/>
                    </a:lnTo>
                    <a:lnTo>
                      <a:pt x="129" y="559"/>
                    </a:lnTo>
                    <a:lnTo>
                      <a:pt x="138" y="565"/>
                    </a:lnTo>
                    <a:lnTo>
                      <a:pt x="148" y="571"/>
                    </a:lnTo>
                    <a:lnTo>
                      <a:pt x="172" y="585"/>
                    </a:lnTo>
                    <a:lnTo>
                      <a:pt x="204" y="603"/>
                    </a:lnTo>
                    <a:lnTo>
                      <a:pt x="184" y="642"/>
                    </a:lnTo>
                    <a:close/>
                    <a:moveTo>
                      <a:pt x="41" y="497"/>
                    </a:moveTo>
                    <a:lnTo>
                      <a:pt x="39" y="492"/>
                    </a:lnTo>
                    <a:lnTo>
                      <a:pt x="35" y="479"/>
                    </a:lnTo>
                    <a:lnTo>
                      <a:pt x="76" y="464"/>
                    </a:lnTo>
                    <a:lnTo>
                      <a:pt x="78" y="471"/>
                    </a:lnTo>
                    <a:lnTo>
                      <a:pt x="82" y="483"/>
                    </a:lnTo>
                    <a:lnTo>
                      <a:pt x="41" y="497"/>
                    </a:lnTo>
                    <a:close/>
                    <a:moveTo>
                      <a:pt x="76" y="464"/>
                    </a:moveTo>
                    <a:lnTo>
                      <a:pt x="77" y="467"/>
                    </a:lnTo>
                    <a:lnTo>
                      <a:pt x="76" y="464"/>
                    </a:lnTo>
                    <a:lnTo>
                      <a:pt x="56" y="472"/>
                    </a:lnTo>
                    <a:lnTo>
                      <a:pt x="76" y="464"/>
                    </a:lnTo>
                    <a:close/>
                    <a:moveTo>
                      <a:pt x="35" y="479"/>
                    </a:moveTo>
                    <a:lnTo>
                      <a:pt x="23" y="446"/>
                    </a:lnTo>
                    <a:lnTo>
                      <a:pt x="15" y="415"/>
                    </a:lnTo>
                    <a:lnTo>
                      <a:pt x="9" y="388"/>
                    </a:lnTo>
                    <a:lnTo>
                      <a:pt x="5" y="363"/>
                    </a:lnTo>
                    <a:lnTo>
                      <a:pt x="2" y="344"/>
                    </a:lnTo>
                    <a:lnTo>
                      <a:pt x="0" y="330"/>
                    </a:lnTo>
                    <a:lnTo>
                      <a:pt x="0" y="320"/>
                    </a:lnTo>
                    <a:lnTo>
                      <a:pt x="0" y="316"/>
                    </a:lnTo>
                    <a:lnTo>
                      <a:pt x="43" y="316"/>
                    </a:lnTo>
                    <a:lnTo>
                      <a:pt x="45" y="327"/>
                    </a:lnTo>
                    <a:lnTo>
                      <a:pt x="48" y="358"/>
                    </a:lnTo>
                    <a:lnTo>
                      <a:pt x="52" y="381"/>
                    </a:lnTo>
                    <a:lnTo>
                      <a:pt x="58" y="405"/>
                    </a:lnTo>
                    <a:lnTo>
                      <a:pt x="65" y="433"/>
                    </a:lnTo>
                    <a:lnTo>
                      <a:pt x="76" y="464"/>
                    </a:lnTo>
                    <a:lnTo>
                      <a:pt x="35" y="479"/>
                    </a:lnTo>
                    <a:close/>
                    <a:moveTo>
                      <a:pt x="0" y="316"/>
                    </a:moveTo>
                    <a:lnTo>
                      <a:pt x="0" y="312"/>
                    </a:lnTo>
                    <a:lnTo>
                      <a:pt x="0" y="308"/>
                    </a:lnTo>
                    <a:lnTo>
                      <a:pt x="2" y="305"/>
                    </a:lnTo>
                    <a:lnTo>
                      <a:pt x="3" y="302"/>
                    </a:lnTo>
                    <a:lnTo>
                      <a:pt x="6" y="299"/>
                    </a:lnTo>
                    <a:lnTo>
                      <a:pt x="10" y="297"/>
                    </a:lnTo>
                    <a:lnTo>
                      <a:pt x="15" y="295"/>
                    </a:lnTo>
                    <a:lnTo>
                      <a:pt x="22" y="295"/>
                    </a:lnTo>
                    <a:lnTo>
                      <a:pt x="29" y="295"/>
                    </a:lnTo>
                    <a:lnTo>
                      <a:pt x="34" y="297"/>
                    </a:lnTo>
                    <a:lnTo>
                      <a:pt x="38" y="299"/>
                    </a:lnTo>
                    <a:lnTo>
                      <a:pt x="41" y="302"/>
                    </a:lnTo>
                    <a:lnTo>
                      <a:pt x="42" y="305"/>
                    </a:lnTo>
                    <a:lnTo>
                      <a:pt x="43" y="308"/>
                    </a:lnTo>
                    <a:lnTo>
                      <a:pt x="43" y="312"/>
                    </a:lnTo>
                    <a:lnTo>
                      <a:pt x="43" y="316"/>
                    </a:lnTo>
                    <a:lnTo>
                      <a:pt x="0" y="316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88" name="Freeform 584">
                <a:extLst>
                  <a:ext uri="{FF2B5EF4-FFF2-40B4-BE49-F238E27FC236}">
                    <a16:creationId xmlns:a16="http://schemas.microsoft.com/office/drawing/2014/main" id="{F032DA11-8D5E-440E-B388-56D47AD3577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99" y="1489"/>
                <a:ext cx="13" cy="19"/>
              </a:xfrm>
              <a:custGeom>
                <a:avLst/>
                <a:gdLst>
                  <a:gd name="T0" fmla="*/ 1 w 255"/>
                  <a:gd name="T1" fmla="*/ 0 h 358"/>
                  <a:gd name="T2" fmla="*/ 1 w 255"/>
                  <a:gd name="T3" fmla="*/ 0 h 358"/>
                  <a:gd name="T4" fmla="*/ 1 w 255"/>
                  <a:gd name="T5" fmla="*/ 0 h 358"/>
                  <a:gd name="T6" fmla="*/ 1 w 255"/>
                  <a:gd name="T7" fmla="*/ 0 h 358"/>
                  <a:gd name="T8" fmla="*/ 1 w 255"/>
                  <a:gd name="T9" fmla="*/ 0 h 358"/>
                  <a:gd name="T10" fmla="*/ 1 w 255"/>
                  <a:gd name="T11" fmla="*/ 0 h 358"/>
                  <a:gd name="T12" fmla="*/ 1 w 255"/>
                  <a:gd name="T13" fmla="*/ 1 h 358"/>
                  <a:gd name="T14" fmla="*/ 1 w 255"/>
                  <a:gd name="T15" fmla="*/ 1 h 358"/>
                  <a:gd name="T16" fmla="*/ 1 w 255"/>
                  <a:gd name="T17" fmla="*/ 1 h 358"/>
                  <a:gd name="T18" fmla="*/ 1 w 255"/>
                  <a:gd name="T19" fmla="*/ 1 h 358"/>
                  <a:gd name="T20" fmla="*/ 1 w 255"/>
                  <a:gd name="T21" fmla="*/ 1 h 358"/>
                  <a:gd name="T22" fmla="*/ 1 w 255"/>
                  <a:gd name="T23" fmla="*/ 1 h 358"/>
                  <a:gd name="T24" fmla="*/ 0 w 255"/>
                  <a:gd name="T25" fmla="*/ 1 h 358"/>
                  <a:gd name="T26" fmla="*/ 0 w 255"/>
                  <a:gd name="T27" fmla="*/ 1 h 358"/>
                  <a:gd name="T28" fmla="*/ 0 w 255"/>
                  <a:gd name="T29" fmla="*/ 1 h 358"/>
                  <a:gd name="T30" fmla="*/ 0 w 255"/>
                  <a:gd name="T31" fmla="*/ 1 h 358"/>
                  <a:gd name="T32" fmla="*/ 1 w 255"/>
                  <a:gd name="T33" fmla="*/ 1 h 358"/>
                  <a:gd name="T34" fmla="*/ 1 w 255"/>
                  <a:gd name="T35" fmla="*/ 1 h 358"/>
                  <a:gd name="T36" fmla="*/ 1 w 255"/>
                  <a:gd name="T37" fmla="*/ 1 h 358"/>
                  <a:gd name="T38" fmla="*/ 1 w 255"/>
                  <a:gd name="T39" fmla="*/ 1 h 358"/>
                  <a:gd name="T40" fmla="*/ 1 w 255"/>
                  <a:gd name="T41" fmla="*/ 0 h 358"/>
                  <a:gd name="T42" fmla="*/ 0 w 255"/>
                  <a:gd name="T43" fmla="*/ 1 h 358"/>
                  <a:gd name="T44" fmla="*/ 0 w 255"/>
                  <a:gd name="T45" fmla="*/ 1 h 358"/>
                  <a:gd name="T46" fmla="*/ 0 w 255"/>
                  <a:gd name="T47" fmla="*/ 1 h 358"/>
                  <a:gd name="T48" fmla="*/ 0 w 255"/>
                  <a:gd name="T49" fmla="*/ 1 h 358"/>
                  <a:gd name="T50" fmla="*/ 0 w 255"/>
                  <a:gd name="T51" fmla="*/ 1 h 358"/>
                  <a:gd name="T52" fmla="*/ 0 w 255"/>
                  <a:gd name="T53" fmla="*/ 0 h 358"/>
                  <a:gd name="T54" fmla="*/ 0 w 255"/>
                  <a:gd name="T55" fmla="*/ 0 h 358"/>
                  <a:gd name="T56" fmla="*/ 0 w 255"/>
                  <a:gd name="T57" fmla="*/ 0 h 358"/>
                  <a:gd name="T58" fmla="*/ 0 w 255"/>
                  <a:gd name="T59" fmla="*/ 1 h 358"/>
                  <a:gd name="T60" fmla="*/ 0 w 255"/>
                  <a:gd name="T61" fmla="*/ 1 h 358"/>
                  <a:gd name="T62" fmla="*/ 0 w 255"/>
                  <a:gd name="T63" fmla="*/ 1 h 358"/>
                  <a:gd name="T64" fmla="*/ 0 w 255"/>
                  <a:gd name="T65" fmla="*/ 1 h 358"/>
                  <a:gd name="T66" fmla="*/ 0 w 255"/>
                  <a:gd name="T67" fmla="*/ 0 h 358"/>
                  <a:gd name="T68" fmla="*/ 0 w 255"/>
                  <a:gd name="T69" fmla="*/ 0 h 358"/>
                  <a:gd name="T70" fmla="*/ 0 w 255"/>
                  <a:gd name="T71" fmla="*/ 0 h 358"/>
                  <a:gd name="T72" fmla="*/ 0 w 255"/>
                  <a:gd name="T73" fmla="*/ 0 h 358"/>
                  <a:gd name="T74" fmla="*/ 0 w 255"/>
                  <a:gd name="T75" fmla="*/ 0 h 358"/>
                  <a:gd name="T76" fmla="*/ 0 w 255"/>
                  <a:gd name="T77" fmla="*/ 0 h 358"/>
                  <a:gd name="T78" fmla="*/ 0 w 255"/>
                  <a:gd name="T79" fmla="*/ 0 h 358"/>
                  <a:gd name="T80" fmla="*/ 0 w 255"/>
                  <a:gd name="T81" fmla="*/ 0 h 358"/>
                  <a:gd name="T82" fmla="*/ 0 w 255"/>
                  <a:gd name="T83" fmla="*/ 0 h 358"/>
                  <a:gd name="T84" fmla="*/ 0 w 255"/>
                  <a:gd name="T85" fmla="*/ 0 h 358"/>
                  <a:gd name="T86" fmla="*/ 0 w 255"/>
                  <a:gd name="T87" fmla="*/ 0 h 35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55" h="358">
                    <a:moveTo>
                      <a:pt x="208" y="175"/>
                    </a:moveTo>
                    <a:lnTo>
                      <a:pt x="208" y="171"/>
                    </a:lnTo>
                    <a:lnTo>
                      <a:pt x="208" y="168"/>
                    </a:lnTo>
                    <a:lnTo>
                      <a:pt x="208" y="164"/>
                    </a:lnTo>
                    <a:lnTo>
                      <a:pt x="209" y="161"/>
                    </a:lnTo>
                    <a:lnTo>
                      <a:pt x="211" y="157"/>
                    </a:lnTo>
                    <a:lnTo>
                      <a:pt x="215" y="155"/>
                    </a:lnTo>
                    <a:lnTo>
                      <a:pt x="220" y="153"/>
                    </a:lnTo>
                    <a:lnTo>
                      <a:pt x="227" y="151"/>
                    </a:lnTo>
                    <a:lnTo>
                      <a:pt x="234" y="151"/>
                    </a:lnTo>
                    <a:lnTo>
                      <a:pt x="239" y="152"/>
                    </a:lnTo>
                    <a:lnTo>
                      <a:pt x="244" y="153"/>
                    </a:lnTo>
                    <a:lnTo>
                      <a:pt x="247" y="156"/>
                    </a:lnTo>
                    <a:lnTo>
                      <a:pt x="249" y="159"/>
                    </a:lnTo>
                    <a:lnTo>
                      <a:pt x="250" y="162"/>
                    </a:lnTo>
                    <a:lnTo>
                      <a:pt x="251" y="166"/>
                    </a:lnTo>
                    <a:lnTo>
                      <a:pt x="252" y="170"/>
                    </a:lnTo>
                    <a:lnTo>
                      <a:pt x="208" y="175"/>
                    </a:lnTo>
                    <a:close/>
                    <a:moveTo>
                      <a:pt x="252" y="170"/>
                    </a:moveTo>
                    <a:lnTo>
                      <a:pt x="253" y="182"/>
                    </a:lnTo>
                    <a:lnTo>
                      <a:pt x="255" y="211"/>
                    </a:lnTo>
                    <a:lnTo>
                      <a:pt x="255" y="230"/>
                    </a:lnTo>
                    <a:lnTo>
                      <a:pt x="255" y="250"/>
                    </a:lnTo>
                    <a:lnTo>
                      <a:pt x="253" y="272"/>
                    </a:lnTo>
                    <a:lnTo>
                      <a:pt x="250" y="292"/>
                    </a:lnTo>
                    <a:lnTo>
                      <a:pt x="248" y="302"/>
                    </a:lnTo>
                    <a:lnTo>
                      <a:pt x="245" y="311"/>
                    </a:lnTo>
                    <a:lnTo>
                      <a:pt x="241" y="321"/>
                    </a:lnTo>
                    <a:lnTo>
                      <a:pt x="237" y="329"/>
                    </a:lnTo>
                    <a:lnTo>
                      <a:pt x="233" y="336"/>
                    </a:lnTo>
                    <a:lnTo>
                      <a:pt x="228" y="342"/>
                    </a:lnTo>
                    <a:lnTo>
                      <a:pt x="222" y="348"/>
                    </a:lnTo>
                    <a:lnTo>
                      <a:pt x="215" y="352"/>
                    </a:lnTo>
                    <a:lnTo>
                      <a:pt x="208" y="355"/>
                    </a:lnTo>
                    <a:lnTo>
                      <a:pt x="199" y="358"/>
                    </a:lnTo>
                    <a:lnTo>
                      <a:pt x="189" y="358"/>
                    </a:lnTo>
                    <a:lnTo>
                      <a:pt x="179" y="357"/>
                    </a:lnTo>
                    <a:lnTo>
                      <a:pt x="168" y="353"/>
                    </a:lnTo>
                    <a:lnTo>
                      <a:pt x="156" y="348"/>
                    </a:lnTo>
                    <a:lnTo>
                      <a:pt x="141" y="341"/>
                    </a:lnTo>
                    <a:lnTo>
                      <a:pt x="127" y="332"/>
                    </a:lnTo>
                    <a:lnTo>
                      <a:pt x="151" y="295"/>
                    </a:lnTo>
                    <a:lnTo>
                      <a:pt x="159" y="300"/>
                    </a:lnTo>
                    <a:lnTo>
                      <a:pt x="165" y="303"/>
                    </a:lnTo>
                    <a:lnTo>
                      <a:pt x="171" y="305"/>
                    </a:lnTo>
                    <a:lnTo>
                      <a:pt x="177" y="306"/>
                    </a:lnTo>
                    <a:lnTo>
                      <a:pt x="182" y="305"/>
                    </a:lnTo>
                    <a:lnTo>
                      <a:pt x="186" y="304"/>
                    </a:lnTo>
                    <a:lnTo>
                      <a:pt x="190" y="302"/>
                    </a:lnTo>
                    <a:lnTo>
                      <a:pt x="194" y="299"/>
                    </a:lnTo>
                    <a:lnTo>
                      <a:pt x="197" y="296"/>
                    </a:lnTo>
                    <a:lnTo>
                      <a:pt x="201" y="292"/>
                    </a:lnTo>
                    <a:lnTo>
                      <a:pt x="203" y="287"/>
                    </a:lnTo>
                    <a:lnTo>
                      <a:pt x="205" y="282"/>
                    </a:lnTo>
                    <a:lnTo>
                      <a:pt x="208" y="270"/>
                    </a:lnTo>
                    <a:lnTo>
                      <a:pt x="210" y="256"/>
                    </a:lnTo>
                    <a:lnTo>
                      <a:pt x="211" y="242"/>
                    </a:lnTo>
                    <a:lnTo>
                      <a:pt x="212" y="229"/>
                    </a:lnTo>
                    <a:lnTo>
                      <a:pt x="211" y="214"/>
                    </a:lnTo>
                    <a:lnTo>
                      <a:pt x="211" y="202"/>
                    </a:lnTo>
                    <a:lnTo>
                      <a:pt x="209" y="184"/>
                    </a:lnTo>
                    <a:lnTo>
                      <a:pt x="208" y="175"/>
                    </a:lnTo>
                    <a:lnTo>
                      <a:pt x="252" y="170"/>
                    </a:lnTo>
                    <a:close/>
                    <a:moveTo>
                      <a:pt x="127" y="332"/>
                    </a:moveTo>
                    <a:lnTo>
                      <a:pt x="140" y="340"/>
                    </a:lnTo>
                    <a:lnTo>
                      <a:pt x="127" y="332"/>
                    </a:lnTo>
                    <a:lnTo>
                      <a:pt x="139" y="314"/>
                    </a:lnTo>
                    <a:lnTo>
                      <a:pt x="127" y="332"/>
                    </a:lnTo>
                    <a:close/>
                    <a:moveTo>
                      <a:pt x="127" y="332"/>
                    </a:moveTo>
                    <a:lnTo>
                      <a:pt x="111" y="321"/>
                    </a:lnTo>
                    <a:lnTo>
                      <a:pt x="98" y="309"/>
                    </a:lnTo>
                    <a:lnTo>
                      <a:pt x="87" y="297"/>
                    </a:lnTo>
                    <a:lnTo>
                      <a:pt x="77" y="285"/>
                    </a:lnTo>
                    <a:lnTo>
                      <a:pt x="67" y="273"/>
                    </a:lnTo>
                    <a:lnTo>
                      <a:pt x="59" y="259"/>
                    </a:lnTo>
                    <a:lnTo>
                      <a:pt x="53" y="246"/>
                    </a:lnTo>
                    <a:lnTo>
                      <a:pt x="48" y="233"/>
                    </a:lnTo>
                    <a:lnTo>
                      <a:pt x="43" y="218"/>
                    </a:lnTo>
                    <a:lnTo>
                      <a:pt x="40" y="205"/>
                    </a:lnTo>
                    <a:lnTo>
                      <a:pt x="37" y="191"/>
                    </a:lnTo>
                    <a:lnTo>
                      <a:pt x="35" y="177"/>
                    </a:lnTo>
                    <a:lnTo>
                      <a:pt x="31" y="151"/>
                    </a:lnTo>
                    <a:lnTo>
                      <a:pt x="29" y="124"/>
                    </a:lnTo>
                    <a:lnTo>
                      <a:pt x="73" y="120"/>
                    </a:lnTo>
                    <a:lnTo>
                      <a:pt x="75" y="143"/>
                    </a:lnTo>
                    <a:lnTo>
                      <a:pt x="78" y="166"/>
                    </a:lnTo>
                    <a:lnTo>
                      <a:pt x="79" y="178"/>
                    </a:lnTo>
                    <a:lnTo>
                      <a:pt x="82" y="190"/>
                    </a:lnTo>
                    <a:lnTo>
                      <a:pt x="85" y="202"/>
                    </a:lnTo>
                    <a:lnTo>
                      <a:pt x="88" y="213"/>
                    </a:lnTo>
                    <a:lnTo>
                      <a:pt x="93" y="225"/>
                    </a:lnTo>
                    <a:lnTo>
                      <a:pt x="98" y="236"/>
                    </a:lnTo>
                    <a:lnTo>
                      <a:pt x="104" y="247"/>
                    </a:lnTo>
                    <a:lnTo>
                      <a:pt x="111" y="257"/>
                    </a:lnTo>
                    <a:lnTo>
                      <a:pt x="120" y="267"/>
                    </a:lnTo>
                    <a:lnTo>
                      <a:pt x="129" y="278"/>
                    </a:lnTo>
                    <a:lnTo>
                      <a:pt x="139" y="287"/>
                    </a:lnTo>
                    <a:lnTo>
                      <a:pt x="151" y="295"/>
                    </a:lnTo>
                    <a:lnTo>
                      <a:pt x="127" y="332"/>
                    </a:lnTo>
                    <a:close/>
                    <a:moveTo>
                      <a:pt x="29" y="124"/>
                    </a:moveTo>
                    <a:lnTo>
                      <a:pt x="26" y="98"/>
                    </a:lnTo>
                    <a:lnTo>
                      <a:pt x="22" y="74"/>
                    </a:lnTo>
                    <a:lnTo>
                      <a:pt x="20" y="64"/>
                    </a:lnTo>
                    <a:lnTo>
                      <a:pt x="17" y="55"/>
                    </a:lnTo>
                    <a:lnTo>
                      <a:pt x="13" y="46"/>
                    </a:lnTo>
                    <a:lnTo>
                      <a:pt x="8" y="39"/>
                    </a:lnTo>
                    <a:lnTo>
                      <a:pt x="41" y="11"/>
                    </a:lnTo>
                    <a:lnTo>
                      <a:pt x="49" y="22"/>
                    </a:lnTo>
                    <a:lnTo>
                      <a:pt x="55" y="33"/>
                    </a:lnTo>
                    <a:lnTo>
                      <a:pt x="60" y="46"/>
                    </a:lnTo>
                    <a:lnTo>
                      <a:pt x="64" y="60"/>
                    </a:lnTo>
                    <a:lnTo>
                      <a:pt x="67" y="74"/>
                    </a:lnTo>
                    <a:lnTo>
                      <a:pt x="70" y="88"/>
                    </a:lnTo>
                    <a:lnTo>
                      <a:pt x="71" y="104"/>
                    </a:lnTo>
                    <a:lnTo>
                      <a:pt x="73" y="120"/>
                    </a:lnTo>
                    <a:lnTo>
                      <a:pt x="29" y="124"/>
                    </a:lnTo>
                    <a:close/>
                    <a:moveTo>
                      <a:pt x="8" y="39"/>
                    </a:moveTo>
                    <a:lnTo>
                      <a:pt x="5" y="36"/>
                    </a:lnTo>
                    <a:lnTo>
                      <a:pt x="3" y="33"/>
                    </a:lnTo>
                    <a:lnTo>
                      <a:pt x="1" y="30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2" y="19"/>
                    </a:lnTo>
                    <a:lnTo>
                      <a:pt x="5" y="14"/>
                    </a:lnTo>
                    <a:lnTo>
                      <a:pt x="10" y="9"/>
                    </a:lnTo>
                    <a:lnTo>
                      <a:pt x="16" y="5"/>
                    </a:lnTo>
                    <a:lnTo>
                      <a:pt x="20" y="1"/>
                    </a:lnTo>
                    <a:lnTo>
                      <a:pt x="26" y="0"/>
                    </a:lnTo>
                    <a:lnTo>
                      <a:pt x="29" y="1"/>
                    </a:lnTo>
                    <a:lnTo>
                      <a:pt x="33" y="2"/>
                    </a:lnTo>
                    <a:lnTo>
                      <a:pt x="36" y="5"/>
                    </a:lnTo>
                    <a:lnTo>
                      <a:pt x="38" y="8"/>
                    </a:lnTo>
                    <a:lnTo>
                      <a:pt x="41" y="11"/>
                    </a:lnTo>
                    <a:lnTo>
                      <a:pt x="8" y="39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89" name="Freeform 585">
                <a:extLst>
                  <a:ext uri="{FF2B5EF4-FFF2-40B4-BE49-F238E27FC236}">
                    <a16:creationId xmlns:a16="http://schemas.microsoft.com/office/drawing/2014/main" id="{0CF591A6-C8B3-45FA-A1EF-9DCF9C73308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15" y="1504"/>
                <a:ext cx="6" cy="15"/>
              </a:xfrm>
              <a:custGeom>
                <a:avLst/>
                <a:gdLst>
                  <a:gd name="T0" fmla="*/ 0 w 115"/>
                  <a:gd name="T1" fmla="*/ 1 h 284"/>
                  <a:gd name="T2" fmla="*/ 0 w 115"/>
                  <a:gd name="T3" fmla="*/ 1 h 284"/>
                  <a:gd name="T4" fmla="*/ 0 w 115"/>
                  <a:gd name="T5" fmla="*/ 1 h 284"/>
                  <a:gd name="T6" fmla="*/ 0 w 115"/>
                  <a:gd name="T7" fmla="*/ 1 h 284"/>
                  <a:gd name="T8" fmla="*/ 0 w 115"/>
                  <a:gd name="T9" fmla="*/ 1 h 284"/>
                  <a:gd name="T10" fmla="*/ 0 w 115"/>
                  <a:gd name="T11" fmla="*/ 1 h 284"/>
                  <a:gd name="T12" fmla="*/ 0 w 115"/>
                  <a:gd name="T13" fmla="*/ 1 h 284"/>
                  <a:gd name="T14" fmla="*/ 0 w 115"/>
                  <a:gd name="T15" fmla="*/ 1 h 284"/>
                  <a:gd name="T16" fmla="*/ 0 w 115"/>
                  <a:gd name="T17" fmla="*/ 1 h 284"/>
                  <a:gd name="T18" fmla="*/ 0 w 115"/>
                  <a:gd name="T19" fmla="*/ 1 h 284"/>
                  <a:gd name="T20" fmla="*/ 0 w 115"/>
                  <a:gd name="T21" fmla="*/ 1 h 284"/>
                  <a:gd name="T22" fmla="*/ 0 w 115"/>
                  <a:gd name="T23" fmla="*/ 1 h 284"/>
                  <a:gd name="T24" fmla="*/ 0 w 115"/>
                  <a:gd name="T25" fmla="*/ 0 h 284"/>
                  <a:gd name="T26" fmla="*/ 0 w 115"/>
                  <a:gd name="T27" fmla="*/ 0 h 284"/>
                  <a:gd name="T28" fmla="*/ 0 w 115"/>
                  <a:gd name="T29" fmla="*/ 0 h 284"/>
                  <a:gd name="T30" fmla="*/ 0 w 115"/>
                  <a:gd name="T31" fmla="*/ 0 h 284"/>
                  <a:gd name="T32" fmla="*/ 0 w 115"/>
                  <a:gd name="T33" fmla="*/ 0 h 284"/>
                  <a:gd name="T34" fmla="*/ 0 w 115"/>
                  <a:gd name="T35" fmla="*/ 0 h 284"/>
                  <a:gd name="T36" fmla="*/ 0 w 115"/>
                  <a:gd name="T37" fmla="*/ 0 h 284"/>
                  <a:gd name="T38" fmla="*/ 0 w 115"/>
                  <a:gd name="T39" fmla="*/ 0 h 284"/>
                  <a:gd name="T40" fmla="*/ 0 w 115"/>
                  <a:gd name="T41" fmla="*/ 0 h 284"/>
                  <a:gd name="T42" fmla="*/ 0 w 115"/>
                  <a:gd name="T43" fmla="*/ 0 h 284"/>
                  <a:gd name="T44" fmla="*/ 0 w 115"/>
                  <a:gd name="T45" fmla="*/ 0 h 284"/>
                  <a:gd name="T46" fmla="*/ 0 w 115"/>
                  <a:gd name="T47" fmla="*/ 1 h 284"/>
                  <a:gd name="T48" fmla="*/ 0 w 115"/>
                  <a:gd name="T49" fmla="*/ 1 h 284"/>
                  <a:gd name="T50" fmla="*/ 0 w 115"/>
                  <a:gd name="T51" fmla="*/ 1 h 284"/>
                  <a:gd name="T52" fmla="*/ 0 w 115"/>
                  <a:gd name="T53" fmla="*/ 1 h 284"/>
                  <a:gd name="T54" fmla="*/ 0 w 115"/>
                  <a:gd name="T55" fmla="*/ 0 h 284"/>
                  <a:gd name="T56" fmla="*/ 0 w 115"/>
                  <a:gd name="T57" fmla="*/ 0 h 284"/>
                  <a:gd name="T58" fmla="*/ 0 w 115"/>
                  <a:gd name="T59" fmla="*/ 0 h 284"/>
                  <a:gd name="T60" fmla="*/ 0 w 115"/>
                  <a:gd name="T61" fmla="*/ 0 h 284"/>
                  <a:gd name="T62" fmla="*/ 0 w 115"/>
                  <a:gd name="T63" fmla="*/ 0 h 284"/>
                  <a:gd name="T64" fmla="*/ 0 w 115"/>
                  <a:gd name="T65" fmla="*/ 0 h 284"/>
                  <a:gd name="T66" fmla="*/ 0 w 115"/>
                  <a:gd name="T67" fmla="*/ 0 h 284"/>
                  <a:gd name="T68" fmla="*/ 0 w 115"/>
                  <a:gd name="T69" fmla="*/ 0 h 284"/>
                  <a:gd name="T70" fmla="*/ 0 w 115"/>
                  <a:gd name="T71" fmla="*/ 0 h 28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15" h="284">
                    <a:moveTo>
                      <a:pt x="40" y="276"/>
                    </a:moveTo>
                    <a:lnTo>
                      <a:pt x="37" y="279"/>
                    </a:lnTo>
                    <a:lnTo>
                      <a:pt x="34" y="281"/>
                    </a:lnTo>
                    <a:lnTo>
                      <a:pt x="31" y="283"/>
                    </a:lnTo>
                    <a:lnTo>
                      <a:pt x="27" y="284"/>
                    </a:lnTo>
                    <a:lnTo>
                      <a:pt x="23" y="284"/>
                    </a:lnTo>
                    <a:lnTo>
                      <a:pt x="19" y="283"/>
                    </a:lnTo>
                    <a:lnTo>
                      <a:pt x="14" y="280"/>
                    </a:lnTo>
                    <a:lnTo>
                      <a:pt x="8" y="276"/>
                    </a:lnTo>
                    <a:lnTo>
                      <a:pt x="4" y="270"/>
                    </a:lnTo>
                    <a:lnTo>
                      <a:pt x="1" y="266"/>
                    </a:lnTo>
                    <a:lnTo>
                      <a:pt x="0" y="262"/>
                    </a:lnTo>
                    <a:lnTo>
                      <a:pt x="0" y="258"/>
                    </a:lnTo>
                    <a:lnTo>
                      <a:pt x="1" y="254"/>
                    </a:lnTo>
                    <a:lnTo>
                      <a:pt x="3" y="251"/>
                    </a:lnTo>
                    <a:lnTo>
                      <a:pt x="5" y="248"/>
                    </a:lnTo>
                    <a:lnTo>
                      <a:pt x="8" y="244"/>
                    </a:lnTo>
                    <a:lnTo>
                      <a:pt x="40" y="276"/>
                    </a:lnTo>
                    <a:close/>
                    <a:moveTo>
                      <a:pt x="8" y="244"/>
                    </a:moveTo>
                    <a:lnTo>
                      <a:pt x="12" y="241"/>
                    </a:lnTo>
                    <a:lnTo>
                      <a:pt x="22" y="230"/>
                    </a:lnTo>
                    <a:lnTo>
                      <a:pt x="27" y="222"/>
                    </a:lnTo>
                    <a:lnTo>
                      <a:pt x="34" y="212"/>
                    </a:lnTo>
                    <a:lnTo>
                      <a:pt x="40" y="199"/>
                    </a:lnTo>
                    <a:lnTo>
                      <a:pt x="47" y="186"/>
                    </a:lnTo>
                    <a:lnTo>
                      <a:pt x="53" y="172"/>
                    </a:lnTo>
                    <a:lnTo>
                      <a:pt x="60" y="155"/>
                    </a:lnTo>
                    <a:lnTo>
                      <a:pt x="65" y="137"/>
                    </a:lnTo>
                    <a:lnTo>
                      <a:pt x="68" y="118"/>
                    </a:lnTo>
                    <a:lnTo>
                      <a:pt x="71" y="97"/>
                    </a:lnTo>
                    <a:lnTo>
                      <a:pt x="72" y="75"/>
                    </a:lnTo>
                    <a:lnTo>
                      <a:pt x="71" y="62"/>
                    </a:lnTo>
                    <a:lnTo>
                      <a:pt x="70" y="51"/>
                    </a:lnTo>
                    <a:lnTo>
                      <a:pt x="69" y="39"/>
                    </a:lnTo>
                    <a:lnTo>
                      <a:pt x="67" y="26"/>
                    </a:lnTo>
                    <a:lnTo>
                      <a:pt x="110" y="18"/>
                    </a:lnTo>
                    <a:lnTo>
                      <a:pt x="113" y="33"/>
                    </a:lnTo>
                    <a:lnTo>
                      <a:pt x="114" y="47"/>
                    </a:lnTo>
                    <a:lnTo>
                      <a:pt x="115" y="61"/>
                    </a:lnTo>
                    <a:lnTo>
                      <a:pt x="115" y="75"/>
                    </a:lnTo>
                    <a:lnTo>
                      <a:pt x="115" y="88"/>
                    </a:lnTo>
                    <a:lnTo>
                      <a:pt x="114" y="101"/>
                    </a:lnTo>
                    <a:lnTo>
                      <a:pt x="113" y="114"/>
                    </a:lnTo>
                    <a:lnTo>
                      <a:pt x="111" y="126"/>
                    </a:lnTo>
                    <a:lnTo>
                      <a:pt x="107" y="148"/>
                    </a:lnTo>
                    <a:lnTo>
                      <a:pt x="100" y="170"/>
                    </a:lnTo>
                    <a:lnTo>
                      <a:pt x="93" y="189"/>
                    </a:lnTo>
                    <a:lnTo>
                      <a:pt x="85" y="207"/>
                    </a:lnTo>
                    <a:lnTo>
                      <a:pt x="78" y="222"/>
                    </a:lnTo>
                    <a:lnTo>
                      <a:pt x="70" y="236"/>
                    </a:lnTo>
                    <a:lnTo>
                      <a:pt x="62" y="249"/>
                    </a:lnTo>
                    <a:lnTo>
                      <a:pt x="54" y="258"/>
                    </a:lnTo>
                    <a:lnTo>
                      <a:pt x="44" y="271"/>
                    </a:lnTo>
                    <a:lnTo>
                      <a:pt x="40" y="276"/>
                    </a:lnTo>
                    <a:lnTo>
                      <a:pt x="8" y="244"/>
                    </a:lnTo>
                    <a:close/>
                    <a:moveTo>
                      <a:pt x="67" y="26"/>
                    </a:moveTo>
                    <a:lnTo>
                      <a:pt x="67" y="21"/>
                    </a:lnTo>
                    <a:lnTo>
                      <a:pt x="66" y="17"/>
                    </a:lnTo>
                    <a:lnTo>
                      <a:pt x="66" y="14"/>
                    </a:lnTo>
                    <a:lnTo>
                      <a:pt x="67" y="10"/>
                    </a:lnTo>
                    <a:lnTo>
                      <a:pt x="69" y="7"/>
                    </a:lnTo>
                    <a:lnTo>
                      <a:pt x="73" y="4"/>
                    </a:lnTo>
                    <a:lnTo>
                      <a:pt x="78" y="2"/>
                    </a:lnTo>
                    <a:lnTo>
                      <a:pt x="85" y="0"/>
                    </a:lnTo>
                    <a:lnTo>
                      <a:pt x="92" y="0"/>
                    </a:lnTo>
                    <a:lnTo>
                      <a:pt x="97" y="0"/>
                    </a:lnTo>
                    <a:lnTo>
                      <a:pt x="101" y="2"/>
                    </a:lnTo>
                    <a:lnTo>
                      <a:pt x="105" y="4"/>
                    </a:lnTo>
                    <a:lnTo>
                      <a:pt x="107" y="7"/>
                    </a:lnTo>
                    <a:lnTo>
                      <a:pt x="109" y="10"/>
                    </a:lnTo>
                    <a:lnTo>
                      <a:pt x="110" y="14"/>
                    </a:lnTo>
                    <a:lnTo>
                      <a:pt x="110" y="18"/>
                    </a:lnTo>
                    <a:lnTo>
                      <a:pt x="67" y="26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90" name="Freeform 586">
                <a:extLst>
                  <a:ext uri="{FF2B5EF4-FFF2-40B4-BE49-F238E27FC236}">
                    <a16:creationId xmlns:a16="http://schemas.microsoft.com/office/drawing/2014/main" id="{DDFF0422-C0C8-461D-9D6E-F5E71B0479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21" y="1527"/>
                <a:ext cx="6" cy="15"/>
              </a:xfrm>
              <a:custGeom>
                <a:avLst/>
                <a:gdLst>
                  <a:gd name="T0" fmla="*/ 0 w 111"/>
                  <a:gd name="T1" fmla="*/ 1 h 268"/>
                  <a:gd name="T2" fmla="*/ 0 w 111"/>
                  <a:gd name="T3" fmla="*/ 1 h 268"/>
                  <a:gd name="T4" fmla="*/ 0 w 111"/>
                  <a:gd name="T5" fmla="*/ 1 h 268"/>
                  <a:gd name="T6" fmla="*/ 0 w 111"/>
                  <a:gd name="T7" fmla="*/ 1 h 268"/>
                  <a:gd name="T8" fmla="*/ 0 w 111"/>
                  <a:gd name="T9" fmla="*/ 1 h 268"/>
                  <a:gd name="T10" fmla="*/ 0 w 111"/>
                  <a:gd name="T11" fmla="*/ 1 h 268"/>
                  <a:gd name="T12" fmla="*/ 0 w 111"/>
                  <a:gd name="T13" fmla="*/ 1 h 268"/>
                  <a:gd name="T14" fmla="*/ 0 w 111"/>
                  <a:gd name="T15" fmla="*/ 1 h 268"/>
                  <a:gd name="T16" fmla="*/ 0 w 111"/>
                  <a:gd name="T17" fmla="*/ 1 h 268"/>
                  <a:gd name="T18" fmla="*/ 0 w 111"/>
                  <a:gd name="T19" fmla="*/ 1 h 268"/>
                  <a:gd name="T20" fmla="*/ 0 w 111"/>
                  <a:gd name="T21" fmla="*/ 1 h 268"/>
                  <a:gd name="T22" fmla="*/ 0 w 111"/>
                  <a:gd name="T23" fmla="*/ 1 h 268"/>
                  <a:gd name="T24" fmla="*/ 0 w 111"/>
                  <a:gd name="T25" fmla="*/ 0 h 268"/>
                  <a:gd name="T26" fmla="*/ 0 w 111"/>
                  <a:gd name="T27" fmla="*/ 0 h 268"/>
                  <a:gd name="T28" fmla="*/ 0 w 111"/>
                  <a:gd name="T29" fmla="*/ 0 h 268"/>
                  <a:gd name="T30" fmla="*/ 0 w 111"/>
                  <a:gd name="T31" fmla="*/ 0 h 268"/>
                  <a:gd name="T32" fmla="*/ 0 w 111"/>
                  <a:gd name="T33" fmla="*/ 0 h 268"/>
                  <a:gd name="T34" fmla="*/ 0 w 111"/>
                  <a:gd name="T35" fmla="*/ 0 h 268"/>
                  <a:gd name="T36" fmla="*/ 0 w 111"/>
                  <a:gd name="T37" fmla="*/ 1 h 268"/>
                  <a:gd name="T38" fmla="*/ 0 w 111"/>
                  <a:gd name="T39" fmla="*/ 1 h 268"/>
                  <a:gd name="T40" fmla="*/ 0 w 111"/>
                  <a:gd name="T41" fmla="*/ 1 h 268"/>
                  <a:gd name="T42" fmla="*/ 0 w 111"/>
                  <a:gd name="T43" fmla="*/ 1 h 268"/>
                  <a:gd name="T44" fmla="*/ 0 w 111"/>
                  <a:gd name="T45" fmla="*/ 1 h 268"/>
                  <a:gd name="T46" fmla="*/ 0 w 111"/>
                  <a:gd name="T47" fmla="*/ 0 h 268"/>
                  <a:gd name="T48" fmla="*/ 0 w 111"/>
                  <a:gd name="T49" fmla="*/ 0 h 268"/>
                  <a:gd name="T50" fmla="*/ 0 w 111"/>
                  <a:gd name="T51" fmla="*/ 0 h 268"/>
                  <a:gd name="T52" fmla="*/ 0 w 111"/>
                  <a:gd name="T53" fmla="*/ 0 h 268"/>
                  <a:gd name="T54" fmla="*/ 0 w 111"/>
                  <a:gd name="T55" fmla="*/ 0 h 268"/>
                  <a:gd name="T56" fmla="*/ 0 w 111"/>
                  <a:gd name="T57" fmla="*/ 0 h 268"/>
                  <a:gd name="T58" fmla="*/ 0 w 111"/>
                  <a:gd name="T59" fmla="*/ 0 h 268"/>
                  <a:gd name="T60" fmla="*/ 0 w 111"/>
                  <a:gd name="T61" fmla="*/ 0 h 268"/>
                  <a:gd name="T62" fmla="*/ 0 w 111"/>
                  <a:gd name="T63" fmla="*/ 0 h 26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11" h="268">
                    <a:moveTo>
                      <a:pt x="41" y="258"/>
                    </a:moveTo>
                    <a:lnTo>
                      <a:pt x="38" y="261"/>
                    </a:lnTo>
                    <a:lnTo>
                      <a:pt x="34" y="264"/>
                    </a:lnTo>
                    <a:lnTo>
                      <a:pt x="31" y="266"/>
                    </a:lnTo>
                    <a:lnTo>
                      <a:pt x="28" y="268"/>
                    </a:lnTo>
                    <a:lnTo>
                      <a:pt x="24" y="268"/>
                    </a:lnTo>
                    <a:lnTo>
                      <a:pt x="20" y="267"/>
                    </a:lnTo>
                    <a:lnTo>
                      <a:pt x="15" y="265"/>
                    </a:lnTo>
                    <a:lnTo>
                      <a:pt x="9" y="260"/>
                    </a:lnTo>
                    <a:lnTo>
                      <a:pt x="4" y="255"/>
                    </a:lnTo>
                    <a:lnTo>
                      <a:pt x="1" y="251"/>
                    </a:lnTo>
                    <a:lnTo>
                      <a:pt x="0" y="246"/>
                    </a:lnTo>
                    <a:lnTo>
                      <a:pt x="0" y="243"/>
                    </a:lnTo>
                    <a:lnTo>
                      <a:pt x="1" y="239"/>
                    </a:lnTo>
                    <a:lnTo>
                      <a:pt x="3" y="235"/>
                    </a:lnTo>
                    <a:lnTo>
                      <a:pt x="5" y="232"/>
                    </a:lnTo>
                    <a:lnTo>
                      <a:pt x="8" y="229"/>
                    </a:lnTo>
                    <a:lnTo>
                      <a:pt x="41" y="258"/>
                    </a:lnTo>
                    <a:close/>
                    <a:moveTo>
                      <a:pt x="8" y="229"/>
                    </a:moveTo>
                    <a:lnTo>
                      <a:pt x="10" y="226"/>
                    </a:lnTo>
                    <a:lnTo>
                      <a:pt x="18" y="216"/>
                    </a:lnTo>
                    <a:lnTo>
                      <a:pt x="28" y="199"/>
                    </a:lnTo>
                    <a:lnTo>
                      <a:pt x="41" y="176"/>
                    </a:lnTo>
                    <a:lnTo>
                      <a:pt x="46" y="162"/>
                    </a:lnTo>
                    <a:lnTo>
                      <a:pt x="52" y="146"/>
                    </a:lnTo>
                    <a:lnTo>
                      <a:pt x="57" y="129"/>
                    </a:lnTo>
                    <a:lnTo>
                      <a:pt x="61" y="111"/>
                    </a:lnTo>
                    <a:lnTo>
                      <a:pt x="64" y="91"/>
                    </a:lnTo>
                    <a:lnTo>
                      <a:pt x="66" y="70"/>
                    </a:lnTo>
                    <a:lnTo>
                      <a:pt x="67" y="47"/>
                    </a:lnTo>
                    <a:lnTo>
                      <a:pt x="66" y="24"/>
                    </a:lnTo>
                    <a:lnTo>
                      <a:pt x="110" y="21"/>
                    </a:lnTo>
                    <a:lnTo>
                      <a:pt x="111" y="48"/>
                    </a:lnTo>
                    <a:lnTo>
                      <a:pt x="110" y="74"/>
                    </a:lnTo>
                    <a:lnTo>
                      <a:pt x="107" y="98"/>
                    </a:lnTo>
                    <a:lnTo>
                      <a:pt x="103" y="121"/>
                    </a:lnTo>
                    <a:lnTo>
                      <a:pt x="99" y="142"/>
                    </a:lnTo>
                    <a:lnTo>
                      <a:pt x="93" y="162"/>
                    </a:lnTo>
                    <a:lnTo>
                      <a:pt x="86" y="179"/>
                    </a:lnTo>
                    <a:lnTo>
                      <a:pt x="80" y="196"/>
                    </a:lnTo>
                    <a:lnTo>
                      <a:pt x="72" y="210"/>
                    </a:lnTo>
                    <a:lnTo>
                      <a:pt x="65" y="222"/>
                    </a:lnTo>
                    <a:lnTo>
                      <a:pt x="59" y="233"/>
                    </a:lnTo>
                    <a:lnTo>
                      <a:pt x="53" y="243"/>
                    </a:lnTo>
                    <a:lnTo>
                      <a:pt x="44" y="254"/>
                    </a:lnTo>
                    <a:lnTo>
                      <a:pt x="41" y="258"/>
                    </a:lnTo>
                    <a:lnTo>
                      <a:pt x="8" y="229"/>
                    </a:lnTo>
                    <a:close/>
                    <a:moveTo>
                      <a:pt x="66" y="24"/>
                    </a:moveTo>
                    <a:lnTo>
                      <a:pt x="66" y="20"/>
                    </a:lnTo>
                    <a:lnTo>
                      <a:pt x="66" y="15"/>
                    </a:lnTo>
                    <a:lnTo>
                      <a:pt x="66" y="11"/>
                    </a:lnTo>
                    <a:lnTo>
                      <a:pt x="68" y="8"/>
                    </a:lnTo>
                    <a:lnTo>
                      <a:pt x="70" y="5"/>
                    </a:lnTo>
                    <a:lnTo>
                      <a:pt x="74" y="3"/>
                    </a:lnTo>
                    <a:lnTo>
                      <a:pt x="80" y="1"/>
                    </a:lnTo>
                    <a:lnTo>
                      <a:pt x="87" y="0"/>
                    </a:lnTo>
                    <a:lnTo>
                      <a:pt x="94" y="0"/>
                    </a:lnTo>
                    <a:lnTo>
                      <a:pt x="100" y="1"/>
                    </a:lnTo>
                    <a:lnTo>
                      <a:pt x="104" y="3"/>
                    </a:lnTo>
                    <a:lnTo>
                      <a:pt x="106" y="5"/>
                    </a:lnTo>
                    <a:lnTo>
                      <a:pt x="108" y="9"/>
                    </a:lnTo>
                    <a:lnTo>
                      <a:pt x="109" y="12"/>
                    </a:lnTo>
                    <a:lnTo>
                      <a:pt x="110" y="16"/>
                    </a:lnTo>
                    <a:lnTo>
                      <a:pt x="110" y="21"/>
                    </a:lnTo>
                    <a:lnTo>
                      <a:pt x="66" y="24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91" name="Freeform 587">
                <a:extLst>
                  <a:ext uri="{FF2B5EF4-FFF2-40B4-BE49-F238E27FC236}">
                    <a16:creationId xmlns:a16="http://schemas.microsoft.com/office/drawing/2014/main" id="{1C844ADF-6227-44D8-B7AA-0FC93A420C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24" y="1510"/>
                <a:ext cx="6" cy="16"/>
              </a:xfrm>
              <a:custGeom>
                <a:avLst/>
                <a:gdLst>
                  <a:gd name="T0" fmla="*/ 0 w 115"/>
                  <a:gd name="T1" fmla="*/ 1 h 319"/>
                  <a:gd name="T2" fmla="*/ 0 w 115"/>
                  <a:gd name="T3" fmla="*/ 1 h 319"/>
                  <a:gd name="T4" fmla="*/ 0 w 115"/>
                  <a:gd name="T5" fmla="*/ 1 h 319"/>
                  <a:gd name="T6" fmla="*/ 0 w 115"/>
                  <a:gd name="T7" fmla="*/ 1 h 319"/>
                  <a:gd name="T8" fmla="*/ 0 w 115"/>
                  <a:gd name="T9" fmla="*/ 1 h 319"/>
                  <a:gd name="T10" fmla="*/ 0 w 115"/>
                  <a:gd name="T11" fmla="*/ 1 h 319"/>
                  <a:gd name="T12" fmla="*/ 0 w 115"/>
                  <a:gd name="T13" fmla="*/ 1 h 319"/>
                  <a:gd name="T14" fmla="*/ 0 w 115"/>
                  <a:gd name="T15" fmla="*/ 1 h 319"/>
                  <a:gd name="T16" fmla="*/ 0 w 115"/>
                  <a:gd name="T17" fmla="*/ 1 h 319"/>
                  <a:gd name="T18" fmla="*/ 0 w 115"/>
                  <a:gd name="T19" fmla="*/ 1 h 319"/>
                  <a:gd name="T20" fmla="*/ 0 w 115"/>
                  <a:gd name="T21" fmla="*/ 1 h 319"/>
                  <a:gd name="T22" fmla="*/ 0 w 115"/>
                  <a:gd name="T23" fmla="*/ 1 h 319"/>
                  <a:gd name="T24" fmla="*/ 0 w 115"/>
                  <a:gd name="T25" fmla="*/ 1 h 319"/>
                  <a:gd name="T26" fmla="*/ 0 w 115"/>
                  <a:gd name="T27" fmla="*/ 0 h 319"/>
                  <a:gd name="T28" fmla="*/ 0 w 115"/>
                  <a:gd name="T29" fmla="*/ 0 h 319"/>
                  <a:gd name="T30" fmla="*/ 0 w 115"/>
                  <a:gd name="T31" fmla="*/ 0 h 319"/>
                  <a:gd name="T32" fmla="*/ 0 w 115"/>
                  <a:gd name="T33" fmla="*/ 0 h 319"/>
                  <a:gd name="T34" fmla="*/ 0 w 115"/>
                  <a:gd name="T35" fmla="*/ 0 h 319"/>
                  <a:gd name="T36" fmla="*/ 0 w 115"/>
                  <a:gd name="T37" fmla="*/ 0 h 319"/>
                  <a:gd name="T38" fmla="*/ 0 w 115"/>
                  <a:gd name="T39" fmla="*/ 0 h 319"/>
                  <a:gd name="T40" fmla="*/ 0 w 115"/>
                  <a:gd name="T41" fmla="*/ 0 h 319"/>
                  <a:gd name="T42" fmla="*/ 0 w 115"/>
                  <a:gd name="T43" fmla="*/ 0 h 319"/>
                  <a:gd name="T44" fmla="*/ 0 w 115"/>
                  <a:gd name="T45" fmla="*/ 1 h 319"/>
                  <a:gd name="T46" fmla="*/ 0 w 115"/>
                  <a:gd name="T47" fmla="*/ 1 h 319"/>
                  <a:gd name="T48" fmla="*/ 0 w 115"/>
                  <a:gd name="T49" fmla="*/ 1 h 319"/>
                  <a:gd name="T50" fmla="*/ 0 w 115"/>
                  <a:gd name="T51" fmla="*/ 1 h 319"/>
                  <a:gd name="T52" fmla="*/ 0 w 115"/>
                  <a:gd name="T53" fmla="*/ 0 h 319"/>
                  <a:gd name="T54" fmla="*/ 0 w 115"/>
                  <a:gd name="T55" fmla="*/ 0 h 319"/>
                  <a:gd name="T56" fmla="*/ 0 w 115"/>
                  <a:gd name="T57" fmla="*/ 0 h 319"/>
                  <a:gd name="T58" fmla="*/ 0 w 115"/>
                  <a:gd name="T59" fmla="*/ 0 h 319"/>
                  <a:gd name="T60" fmla="*/ 0 w 115"/>
                  <a:gd name="T61" fmla="*/ 0 h 319"/>
                  <a:gd name="T62" fmla="*/ 0 w 115"/>
                  <a:gd name="T63" fmla="*/ 0 h 319"/>
                  <a:gd name="T64" fmla="*/ 0 w 115"/>
                  <a:gd name="T65" fmla="*/ 0 h 319"/>
                  <a:gd name="T66" fmla="*/ 0 w 115"/>
                  <a:gd name="T67" fmla="*/ 0 h 319"/>
                  <a:gd name="T68" fmla="*/ 0 w 115"/>
                  <a:gd name="T69" fmla="*/ 0 h 31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15" h="319">
                    <a:moveTo>
                      <a:pt x="42" y="307"/>
                    </a:moveTo>
                    <a:lnTo>
                      <a:pt x="40" y="310"/>
                    </a:lnTo>
                    <a:lnTo>
                      <a:pt x="37" y="314"/>
                    </a:lnTo>
                    <a:lnTo>
                      <a:pt x="34" y="317"/>
                    </a:lnTo>
                    <a:lnTo>
                      <a:pt x="30" y="318"/>
                    </a:lnTo>
                    <a:lnTo>
                      <a:pt x="26" y="319"/>
                    </a:lnTo>
                    <a:lnTo>
                      <a:pt x="22" y="318"/>
                    </a:lnTo>
                    <a:lnTo>
                      <a:pt x="17" y="316"/>
                    </a:lnTo>
                    <a:lnTo>
                      <a:pt x="11" y="311"/>
                    </a:lnTo>
                    <a:lnTo>
                      <a:pt x="6" y="306"/>
                    </a:lnTo>
                    <a:lnTo>
                      <a:pt x="2" y="302"/>
                    </a:lnTo>
                    <a:lnTo>
                      <a:pt x="1" y="298"/>
                    </a:lnTo>
                    <a:lnTo>
                      <a:pt x="0" y="294"/>
                    </a:lnTo>
                    <a:lnTo>
                      <a:pt x="1" y="291"/>
                    </a:lnTo>
                    <a:lnTo>
                      <a:pt x="3" y="287"/>
                    </a:lnTo>
                    <a:lnTo>
                      <a:pt x="5" y="284"/>
                    </a:lnTo>
                    <a:lnTo>
                      <a:pt x="7" y="281"/>
                    </a:lnTo>
                    <a:lnTo>
                      <a:pt x="42" y="307"/>
                    </a:lnTo>
                    <a:close/>
                    <a:moveTo>
                      <a:pt x="7" y="281"/>
                    </a:moveTo>
                    <a:lnTo>
                      <a:pt x="11" y="276"/>
                    </a:lnTo>
                    <a:lnTo>
                      <a:pt x="20" y="261"/>
                    </a:lnTo>
                    <a:lnTo>
                      <a:pt x="26" y="251"/>
                    </a:lnTo>
                    <a:lnTo>
                      <a:pt x="33" y="239"/>
                    </a:lnTo>
                    <a:lnTo>
                      <a:pt x="40" y="224"/>
                    </a:lnTo>
                    <a:lnTo>
                      <a:pt x="47" y="209"/>
                    </a:lnTo>
                    <a:lnTo>
                      <a:pt x="53" y="191"/>
                    </a:lnTo>
                    <a:lnTo>
                      <a:pt x="59" y="171"/>
                    </a:lnTo>
                    <a:lnTo>
                      <a:pt x="64" y="151"/>
                    </a:lnTo>
                    <a:lnTo>
                      <a:pt x="68" y="128"/>
                    </a:lnTo>
                    <a:lnTo>
                      <a:pt x="71" y="105"/>
                    </a:lnTo>
                    <a:lnTo>
                      <a:pt x="71" y="79"/>
                    </a:lnTo>
                    <a:lnTo>
                      <a:pt x="71" y="66"/>
                    </a:lnTo>
                    <a:lnTo>
                      <a:pt x="70" y="54"/>
                    </a:lnTo>
                    <a:lnTo>
                      <a:pt x="69" y="39"/>
                    </a:lnTo>
                    <a:lnTo>
                      <a:pt x="67" y="26"/>
                    </a:lnTo>
                    <a:lnTo>
                      <a:pt x="110" y="19"/>
                    </a:lnTo>
                    <a:lnTo>
                      <a:pt x="112" y="34"/>
                    </a:lnTo>
                    <a:lnTo>
                      <a:pt x="114" y="49"/>
                    </a:lnTo>
                    <a:lnTo>
                      <a:pt x="115" y="65"/>
                    </a:lnTo>
                    <a:lnTo>
                      <a:pt x="115" y="79"/>
                    </a:lnTo>
                    <a:lnTo>
                      <a:pt x="114" y="108"/>
                    </a:lnTo>
                    <a:lnTo>
                      <a:pt x="111" y="134"/>
                    </a:lnTo>
                    <a:lnTo>
                      <a:pt x="107" y="160"/>
                    </a:lnTo>
                    <a:lnTo>
                      <a:pt x="101" y="184"/>
                    </a:lnTo>
                    <a:lnTo>
                      <a:pt x="94" y="205"/>
                    </a:lnTo>
                    <a:lnTo>
                      <a:pt x="87" y="225"/>
                    </a:lnTo>
                    <a:lnTo>
                      <a:pt x="79" y="244"/>
                    </a:lnTo>
                    <a:lnTo>
                      <a:pt x="71" y="260"/>
                    </a:lnTo>
                    <a:lnTo>
                      <a:pt x="63" y="275"/>
                    </a:lnTo>
                    <a:lnTo>
                      <a:pt x="56" y="286"/>
                    </a:lnTo>
                    <a:lnTo>
                      <a:pt x="46" y="302"/>
                    </a:lnTo>
                    <a:lnTo>
                      <a:pt x="42" y="307"/>
                    </a:lnTo>
                    <a:lnTo>
                      <a:pt x="7" y="281"/>
                    </a:lnTo>
                    <a:close/>
                    <a:moveTo>
                      <a:pt x="67" y="26"/>
                    </a:moveTo>
                    <a:lnTo>
                      <a:pt x="66" y="22"/>
                    </a:lnTo>
                    <a:lnTo>
                      <a:pt x="66" y="18"/>
                    </a:lnTo>
                    <a:lnTo>
                      <a:pt x="66" y="14"/>
                    </a:lnTo>
                    <a:lnTo>
                      <a:pt x="67" y="11"/>
                    </a:lnTo>
                    <a:lnTo>
                      <a:pt x="69" y="8"/>
                    </a:lnTo>
                    <a:lnTo>
                      <a:pt x="73" y="4"/>
                    </a:lnTo>
                    <a:lnTo>
                      <a:pt x="79" y="2"/>
                    </a:lnTo>
                    <a:lnTo>
                      <a:pt x="86" y="0"/>
                    </a:lnTo>
                    <a:lnTo>
                      <a:pt x="93" y="0"/>
                    </a:lnTo>
                    <a:lnTo>
                      <a:pt x="98" y="0"/>
                    </a:lnTo>
                    <a:lnTo>
                      <a:pt x="102" y="2"/>
                    </a:lnTo>
                    <a:lnTo>
                      <a:pt x="105" y="4"/>
                    </a:lnTo>
                    <a:lnTo>
                      <a:pt x="107" y="8"/>
                    </a:lnTo>
                    <a:lnTo>
                      <a:pt x="109" y="11"/>
                    </a:lnTo>
                    <a:lnTo>
                      <a:pt x="110" y="15"/>
                    </a:lnTo>
                    <a:lnTo>
                      <a:pt x="110" y="19"/>
                    </a:lnTo>
                    <a:lnTo>
                      <a:pt x="67" y="26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92" name="Freeform 588">
                <a:extLst>
                  <a:ext uri="{FF2B5EF4-FFF2-40B4-BE49-F238E27FC236}">
                    <a16:creationId xmlns:a16="http://schemas.microsoft.com/office/drawing/2014/main" id="{C8547FA4-48B9-4C74-A457-E590DE0B190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35" y="1520"/>
                <a:ext cx="8" cy="20"/>
              </a:xfrm>
              <a:custGeom>
                <a:avLst/>
                <a:gdLst>
                  <a:gd name="T0" fmla="*/ 0 w 138"/>
                  <a:gd name="T1" fmla="*/ 1 h 385"/>
                  <a:gd name="T2" fmla="*/ 0 w 138"/>
                  <a:gd name="T3" fmla="*/ 1 h 385"/>
                  <a:gd name="T4" fmla="*/ 0 w 138"/>
                  <a:gd name="T5" fmla="*/ 1 h 385"/>
                  <a:gd name="T6" fmla="*/ 0 w 138"/>
                  <a:gd name="T7" fmla="*/ 1 h 385"/>
                  <a:gd name="T8" fmla="*/ 0 w 138"/>
                  <a:gd name="T9" fmla="*/ 1 h 385"/>
                  <a:gd name="T10" fmla="*/ 0 w 138"/>
                  <a:gd name="T11" fmla="*/ 1 h 385"/>
                  <a:gd name="T12" fmla="*/ 0 w 138"/>
                  <a:gd name="T13" fmla="*/ 1 h 385"/>
                  <a:gd name="T14" fmla="*/ 0 w 138"/>
                  <a:gd name="T15" fmla="*/ 1 h 385"/>
                  <a:gd name="T16" fmla="*/ 0 w 138"/>
                  <a:gd name="T17" fmla="*/ 1 h 385"/>
                  <a:gd name="T18" fmla="*/ 0 w 138"/>
                  <a:gd name="T19" fmla="*/ 1 h 385"/>
                  <a:gd name="T20" fmla="*/ 0 w 138"/>
                  <a:gd name="T21" fmla="*/ 1 h 385"/>
                  <a:gd name="T22" fmla="*/ 0 w 138"/>
                  <a:gd name="T23" fmla="*/ 1 h 385"/>
                  <a:gd name="T24" fmla="*/ 0 w 138"/>
                  <a:gd name="T25" fmla="*/ 0 h 385"/>
                  <a:gd name="T26" fmla="*/ 0 w 138"/>
                  <a:gd name="T27" fmla="*/ 0 h 385"/>
                  <a:gd name="T28" fmla="*/ 0 w 138"/>
                  <a:gd name="T29" fmla="*/ 0 h 385"/>
                  <a:gd name="T30" fmla="*/ 0 w 138"/>
                  <a:gd name="T31" fmla="*/ 0 h 385"/>
                  <a:gd name="T32" fmla="*/ 0 w 138"/>
                  <a:gd name="T33" fmla="*/ 0 h 385"/>
                  <a:gd name="T34" fmla="*/ 0 w 138"/>
                  <a:gd name="T35" fmla="*/ 0 h 385"/>
                  <a:gd name="T36" fmla="*/ 0 w 138"/>
                  <a:gd name="T37" fmla="*/ 0 h 385"/>
                  <a:gd name="T38" fmla="*/ 0 w 138"/>
                  <a:gd name="T39" fmla="*/ 0 h 385"/>
                  <a:gd name="T40" fmla="*/ 0 w 138"/>
                  <a:gd name="T41" fmla="*/ 1 h 385"/>
                  <a:gd name="T42" fmla="*/ 0 w 138"/>
                  <a:gd name="T43" fmla="*/ 1 h 385"/>
                  <a:gd name="T44" fmla="*/ 0 w 138"/>
                  <a:gd name="T45" fmla="*/ 1 h 385"/>
                  <a:gd name="T46" fmla="*/ 0 w 138"/>
                  <a:gd name="T47" fmla="*/ 1 h 385"/>
                  <a:gd name="T48" fmla="*/ 0 w 138"/>
                  <a:gd name="T49" fmla="*/ 0 h 385"/>
                  <a:gd name="T50" fmla="*/ 0 w 138"/>
                  <a:gd name="T51" fmla="*/ 0 h 385"/>
                  <a:gd name="T52" fmla="*/ 0 w 138"/>
                  <a:gd name="T53" fmla="*/ 0 h 385"/>
                  <a:gd name="T54" fmla="*/ 0 w 138"/>
                  <a:gd name="T55" fmla="*/ 0 h 385"/>
                  <a:gd name="T56" fmla="*/ 0 w 138"/>
                  <a:gd name="T57" fmla="*/ 0 h 385"/>
                  <a:gd name="T58" fmla="*/ 0 w 138"/>
                  <a:gd name="T59" fmla="*/ 0 h 385"/>
                  <a:gd name="T60" fmla="*/ 0 w 138"/>
                  <a:gd name="T61" fmla="*/ 0 h 385"/>
                  <a:gd name="T62" fmla="*/ 0 w 138"/>
                  <a:gd name="T63" fmla="*/ 0 h 385"/>
                  <a:gd name="T64" fmla="*/ 0 w 138"/>
                  <a:gd name="T65" fmla="*/ 0 h 3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8" h="385">
                    <a:moveTo>
                      <a:pt x="43" y="371"/>
                    </a:moveTo>
                    <a:lnTo>
                      <a:pt x="41" y="374"/>
                    </a:lnTo>
                    <a:lnTo>
                      <a:pt x="39" y="378"/>
                    </a:lnTo>
                    <a:lnTo>
                      <a:pt x="37" y="381"/>
                    </a:lnTo>
                    <a:lnTo>
                      <a:pt x="34" y="384"/>
                    </a:lnTo>
                    <a:lnTo>
                      <a:pt x="31" y="385"/>
                    </a:lnTo>
                    <a:lnTo>
                      <a:pt x="26" y="385"/>
                    </a:lnTo>
                    <a:lnTo>
                      <a:pt x="20" y="384"/>
                    </a:lnTo>
                    <a:lnTo>
                      <a:pt x="14" y="381"/>
                    </a:lnTo>
                    <a:lnTo>
                      <a:pt x="7" y="376"/>
                    </a:lnTo>
                    <a:lnTo>
                      <a:pt x="3" y="373"/>
                    </a:lnTo>
                    <a:lnTo>
                      <a:pt x="1" y="369"/>
                    </a:lnTo>
                    <a:lnTo>
                      <a:pt x="0" y="365"/>
                    </a:lnTo>
                    <a:lnTo>
                      <a:pt x="0" y="362"/>
                    </a:lnTo>
                    <a:lnTo>
                      <a:pt x="1" y="358"/>
                    </a:lnTo>
                    <a:lnTo>
                      <a:pt x="3" y="355"/>
                    </a:lnTo>
                    <a:lnTo>
                      <a:pt x="4" y="351"/>
                    </a:lnTo>
                    <a:lnTo>
                      <a:pt x="43" y="371"/>
                    </a:lnTo>
                    <a:close/>
                    <a:moveTo>
                      <a:pt x="4" y="351"/>
                    </a:moveTo>
                    <a:lnTo>
                      <a:pt x="9" y="342"/>
                    </a:lnTo>
                    <a:lnTo>
                      <a:pt x="20" y="318"/>
                    </a:lnTo>
                    <a:lnTo>
                      <a:pt x="37" y="281"/>
                    </a:lnTo>
                    <a:lnTo>
                      <a:pt x="54" y="235"/>
                    </a:lnTo>
                    <a:lnTo>
                      <a:pt x="63" y="210"/>
                    </a:lnTo>
                    <a:lnTo>
                      <a:pt x="72" y="184"/>
                    </a:lnTo>
                    <a:lnTo>
                      <a:pt x="80" y="156"/>
                    </a:lnTo>
                    <a:lnTo>
                      <a:pt x="86" y="130"/>
                    </a:lnTo>
                    <a:lnTo>
                      <a:pt x="90" y="102"/>
                    </a:lnTo>
                    <a:lnTo>
                      <a:pt x="93" y="76"/>
                    </a:lnTo>
                    <a:lnTo>
                      <a:pt x="94" y="62"/>
                    </a:lnTo>
                    <a:lnTo>
                      <a:pt x="94" y="50"/>
                    </a:lnTo>
                    <a:lnTo>
                      <a:pt x="94" y="37"/>
                    </a:lnTo>
                    <a:lnTo>
                      <a:pt x="93" y="24"/>
                    </a:lnTo>
                    <a:lnTo>
                      <a:pt x="136" y="19"/>
                    </a:lnTo>
                    <a:lnTo>
                      <a:pt x="137" y="33"/>
                    </a:lnTo>
                    <a:lnTo>
                      <a:pt x="138" y="47"/>
                    </a:lnTo>
                    <a:lnTo>
                      <a:pt x="138" y="60"/>
                    </a:lnTo>
                    <a:lnTo>
                      <a:pt x="137" y="75"/>
                    </a:lnTo>
                    <a:lnTo>
                      <a:pt x="134" y="104"/>
                    </a:lnTo>
                    <a:lnTo>
                      <a:pt x="129" y="134"/>
                    </a:lnTo>
                    <a:lnTo>
                      <a:pt x="123" y="164"/>
                    </a:lnTo>
                    <a:lnTo>
                      <a:pt x="115" y="192"/>
                    </a:lnTo>
                    <a:lnTo>
                      <a:pt x="105" y="221"/>
                    </a:lnTo>
                    <a:lnTo>
                      <a:pt x="96" y="248"/>
                    </a:lnTo>
                    <a:lnTo>
                      <a:pt x="78" y="297"/>
                    </a:lnTo>
                    <a:lnTo>
                      <a:pt x="60" y="336"/>
                    </a:lnTo>
                    <a:lnTo>
                      <a:pt x="48" y="361"/>
                    </a:lnTo>
                    <a:lnTo>
                      <a:pt x="43" y="371"/>
                    </a:lnTo>
                    <a:lnTo>
                      <a:pt x="4" y="351"/>
                    </a:lnTo>
                    <a:close/>
                    <a:moveTo>
                      <a:pt x="93" y="24"/>
                    </a:moveTo>
                    <a:lnTo>
                      <a:pt x="92" y="21"/>
                    </a:lnTo>
                    <a:lnTo>
                      <a:pt x="92" y="17"/>
                    </a:lnTo>
                    <a:lnTo>
                      <a:pt x="92" y="13"/>
                    </a:lnTo>
                    <a:lnTo>
                      <a:pt x="93" y="10"/>
                    </a:lnTo>
                    <a:lnTo>
                      <a:pt x="96" y="7"/>
                    </a:lnTo>
                    <a:lnTo>
                      <a:pt x="99" y="4"/>
                    </a:lnTo>
                    <a:lnTo>
                      <a:pt x="104" y="2"/>
                    </a:lnTo>
                    <a:lnTo>
                      <a:pt x="112" y="1"/>
                    </a:lnTo>
                    <a:lnTo>
                      <a:pt x="119" y="0"/>
                    </a:lnTo>
                    <a:lnTo>
                      <a:pt x="125" y="1"/>
                    </a:lnTo>
                    <a:lnTo>
                      <a:pt x="129" y="3"/>
                    </a:lnTo>
                    <a:lnTo>
                      <a:pt x="132" y="5"/>
                    </a:lnTo>
                    <a:lnTo>
                      <a:pt x="134" y="8"/>
                    </a:lnTo>
                    <a:lnTo>
                      <a:pt x="135" y="12"/>
                    </a:lnTo>
                    <a:lnTo>
                      <a:pt x="136" y="15"/>
                    </a:lnTo>
                    <a:lnTo>
                      <a:pt x="136" y="19"/>
                    </a:lnTo>
                    <a:lnTo>
                      <a:pt x="93" y="24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93" name="Freeform 589">
                <a:extLst>
                  <a:ext uri="{FF2B5EF4-FFF2-40B4-BE49-F238E27FC236}">
                    <a16:creationId xmlns:a16="http://schemas.microsoft.com/office/drawing/2014/main" id="{01C71B8D-77BC-41BA-A700-1EFF9DBC405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28" y="1517"/>
                <a:ext cx="13" cy="16"/>
              </a:xfrm>
              <a:custGeom>
                <a:avLst/>
                <a:gdLst>
                  <a:gd name="T0" fmla="*/ 1 w 244"/>
                  <a:gd name="T1" fmla="*/ 1 h 311"/>
                  <a:gd name="T2" fmla="*/ 1 w 244"/>
                  <a:gd name="T3" fmla="*/ 1 h 311"/>
                  <a:gd name="T4" fmla="*/ 1 w 244"/>
                  <a:gd name="T5" fmla="*/ 1 h 311"/>
                  <a:gd name="T6" fmla="*/ 1 w 244"/>
                  <a:gd name="T7" fmla="*/ 1 h 311"/>
                  <a:gd name="T8" fmla="*/ 1 w 244"/>
                  <a:gd name="T9" fmla="*/ 1 h 311"/>
                  <a:gd name="T10" fmla="*/ 1 w 244"/>
                  <a:gd name="T11" fmla="*/ 1 h 311"/>
                  <a:gd name="T12" fmla="*/ 1 w 244"/>
                  <a:gd name="T13" fmla="*/ 1 h 311"/>
                  <a:gd name="T14" fmla="*/ 1 w 244"/>
                  <a:gd name="T15" fmla="*/ 1 h 311"/>
                  <a:gd name="T16" fmla="*/ 1 w 244"/>
                  <a:gd name="T17" fmla="*/ 1 h 311"/>
                  <a:gd name="T18" fmla="*/ 1 w 244"/>
                  <a:gd name="T19" fmla="*/ 1 h 311"/>
                  <a:gd name="T20" fmla="*/ 0 w 244"/>
                  <a:gd name="T21" fmla="*/ 1 h 311"/>
                  <a:gd name="T22" fmla="*/ 0 w 244"/>
                  <a:gd name="T23" fmla="*/ 1 h 311"/>
                  <a:gd name="T24" fmla="*/ 0 w 244"/>
                  <a:gd name="T25" fmla="*/ 1 h 311"/>
                  <a:gd name="T26" fmla="*/ 0 w 244"/>
                  <a:gd name="T27" fmla="*/ 0 h 311"/>
                  <a:gd name="T28" fmla="*/ 0 w 244"/>
                  <a:gd name="T29" fmla="*/ 0 h 311"/>
                  <a:gd name="T30" fmla="*/ 0 w 244"/>
                  <a:gd name="T31" fmla="*/ 0 h 311"/>
                  <a:gd name="T32" fmla="*/ 0 w 244"/>
                  <a:gd name="T33" fmla="*/ 0 h 311"/>
                  <a:gd name="T34" fmla="*/ 0 w 244"/>
                  <a:gd name="T35" fmla="*/ 0 h 311"/>
                  <a:gd name="T36" fmla="*/ 0 w 244"/>
                  <a:gd name="T37" fmla="*/ 0 h 311"/>
                  <a:gd name="T38" fmla="*/ 0 w 244"/>
                  <a:gd name="T39" fmla="*/ 0 h 311"/>
                  <a:gd name="T40" fmla="*/ 0 w 244"/>
                  <a:gd name="T41" fmla="*/ 0 h 311"/>
                  <a:gd name="T42" fmla="*/ 0 w 244"/>
                  <a:gd name="T43" fmla="*/ 0 h 311"/>
                  <a:gd name="T44" fmla="*/ 0 w 244"/>
                  <a:gd name="T45" fmla="*/ 0 h 311"/>
                  <a:gd name="T46" fmla="*/ 0 w 244"/>
                  <a:gd name="T47" fmla="*/ 0 h 311"/>
                  <a:gd name="T48" fmla="*/ 0 w 244"/>
                  <a:gd name="T49" fmla="*/ 1 h 311"/>
                  <a:gd name="T50" fmla="*/ 0 w 244"/>
                  <a:gd name="T51" fmla="*/ 1 h 311"/>
                  <a:gd name="T52" fmla="*/ 1 w 244"/>
                  <a:gd name="T53" fmla="*/ 1 h 311"/>
                  <a:gd name="T54" fmla="*/ 1 w 244"/>
                  <a:gd name="T55" fmla="*/ 1 h 311"/>
                  <a:gd name="T56" fmla="*/ 0 w 244"/>
                  <a:gd name="T57" fmla="*/ 0 h 311"/>
                  <a:gd name="T58" fmla="*/ 0 w 244"/>
                  <a:gd name="T59" fmla="*/ 0 h 311"/>
                  <a:gd name="T60" fmla="*/ 0 w 244"/>
                  <a:gd name="T61" fmla="*/ 0 h 311"/>
                  <a:gd name="T62" fmla="*/ 0 w 244"/>
                  <a:gd name="T63" fmla="*/ 0 h 311"/>
                  <a:gd name="T64" fmla="*/ 0 w 244"/>
                  <a:gd name="T65" fmla="*/ 0 h 311"/>
                  <a:gd name="T66" fmla="*/ 0 w 244"/>
                  <a:gd name="T67" fmla="*/ 0 h 311"/>
                  <a:gd name="T68" fmla="*/ 0 w 244"/>
                  <a:gd name="T69" fmla="*/ 0 h 311"/>
                  <a:gd name="T70" fmla="*/ 0 w 244"/>
                  <a:gd name="T71" fmla="*/ 0 h 311"/>
                  <a:gd name="T72" fmla="*/ 0 w 244"/>
                  <a:gd name="T73" fmla="*/ 0 h 3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44" h="311">
                    <a:moveTo>
                      <a:pt x="233" y="269"/>
                    </a:moveTo>
                    <a:lnTo>
                      <a:pt x="236" y="271"/>
                    </a:lnTo>
                    <a:lnTo>
                      <a:pt x="239" y="274"/>
                    </a:lnTo>
                    <a:lnTo>
                      <a:pt x="241" y="277"/>
                    </a:lnTo>
                    <a:lnTo>
                      <a:pt x="243" y="280"/>
                    </a:lnTo>
                    <a:lnTo>
                      <a:pt x="244" y="283"/>
                    </a:lnTo>
                    <a:lnTo>
                      <a:pt x="243" y="288"/>
                    </a:lnTo>
                    <a:lnTo>
                      <a:pt x="241" y="293"/>
                    </a:lnTo>
                    <a:lnTo>
                      <a:pt x="238" y="299"/>
                    </a:lnTo>
                    <a:lnTo>
                      <a:pt x="233" y="304"/>
                    </a:lnTo>
                    <a:lnTo>
                      <a:pt x="229" y="309"/>
                    </a:lnTo>
                    <a:lnTo>
                      <a:pt x="225" y="311"/>
                    </a:lnTo>
                    <a:lnTo>
                      <a:pt x="221" y="311"/>
                    </a:lnTo>
                    <a:lnTo>
                      <a:pt x="218" y="310"/>
                    </a:lnTo>
                    <a:lnTo>
                      <a:pt x="214" y="309"/>
                    </a:lnTo>
                    <a:lnTo>
                      <a:pt x="210" y="307"/>
                    </a:lnTo>
                    <a:lnTo>
                      <a:pt x="207" y="304"/>
                    </a:lnTo>
                    <a:lnTo>
                      <a:pt x="233" y="269"/>
                    </a:lnTo>
                    <a:close/>
                    <a:moveTo>
                      <a:pt x="207" y="304"/>
                    </a:moveTo>
                    <a:lnTo>
                      <a:pt x="198" y="297"/>
                    </a:lnTo>
                    <a:lnTo>
                      <a:pt x="175" y="279"/>
                    </a:lnTo>
                    <a:lnTo>
                      <a:pt x="159" y="266"/>
                    </a:lnTo>
                    <a:lnTo>
                      <a:pt x="141" y="250"/>
                    </a:lnTo>
                    <a:lnTo>
                      <a:pt x="122" y="233"/>
                    </a:lnTo>
                    <a:lnTo>
                      <a:pt x="103" y="213"/>
                    </a:lnTo>
                    <a:lnTo>
                      <a:pt x="85" y="193"/>
                    </a:lnTo>
                    <a:lnTo>
                      <a:pt x="65" y="170"/>
                    </a:lnTo>
                    <a:lnTo>
                      <a:pt x="48" y="147"/>
                    </a:lnTo>
                    <a:lnTo>
                      <a:pt x="32" y="122"/>
                    </a:lnTo>
                    <a:lnTo>
                      <a:pt x="25" y="110"/>
                    </a:lnTo>
                    <a:lnTo>
                      <a:pt x="19" y="98"/>
                    </a:lnTo>
                    <a:lnTo>
                      <a:pt x="14" y="85"/>
                    </a:lnTo>
                    <a:lnTo>
                      <a:pt x="9" y="72"/>
                    </a:lnTo>
                    <a:lnTo>
                      <a:pt x="5" y="60"/>
                    </a:lnTo>
                    <a:lnTo>
                      <a:pt x="3" y="48"/>
                    </a:lnTo>
                    <a:lnTo>
                      <a:pt x="1" y="34"/>
                    </a:lnTo>
                    <a:lnTo>
                      <a:pt x="0" y="22"/>
                    </a:lnTo>
                    <a:lnTo>
                      <a:pt x="44" y="22"/>
                    </a:lnTo>
                    <a:lnTo>
                      <a:pt x="45" y="32"/>
                    </a:lnTo>
                    <a:lnTo>
                      <a:pt x="46" y="42"/>
                    </a:lnTo>
                    <a:lnTo>
                      <a:pt x="49" y="54"/>
                    </a:lnTo>
                    <a:lnTo>
                      <a:pt x="52" y="65"/>
                    </a:lnTo>
                    <a:lnTo>
                      <a:pt x="56" y="75"/>
                    </a:lnTo>
                    <a:lnTo>
                      <a:pt x="61" y="86"/>
                    </a:lnTo>
                    <a:lnTo>
                      <a:pt x="67" y="97"/>
                    </a:lnTo>
                    <a:lnTo>
                      <a:pt x="73" y="108"/>
                    </a:lnTo>
                    <a:lnTo>
                      <a:pt x="88" y="128"/>
                    </a:lnTo>
                    <a:lnTo>
                      <a:pt x="103" y="149"/>
                    </a:lnTo>
                    <a:lnTo>
                      <a:pt x="120" y="168"/>
                    </a:lnTo>
                    <a:lnTo>
                      <a:pt x="138" y="188"/>
                    </a:lnTo>
                    <a:lnTo>
                      <a:pt x="155" y="204"/>
                    </a:lnTo>
                    <a:lnTo>
                      <a:pt x="173" y="221"/>
                    </a:lnTo>
                    <a:lnTo>
                      <a:pt x="189" y="234"/>
                    </a:lnTo>
                    <a:lnTo>
                      <a:pt x="203" y="246"/>
                    </a:lnTo>
                    <a:lnTo>
                      <a:pt x="225" y="263"/>
                    </a:lnTo>
                    <a:lnTo>
                      <a:pt x="233" y="269"/>
                    </a:lnTo>
                    <a:lnTo>
                      <a:pt x="207" y="304"/>
                    </a:lnTo>
                    <a:close/>
                    <a:moveTo>
                      <a:pt x="0" y="22"/>
                    </a:moveTo>
                    <a:lnTo>
                      <a:pt x="0" y="18"/>
                    </a:lnTo>
                    <a:lnTo>
                      <a:pt x="1" y="14"/>
                    </a:lnTo>
                    <a:lnTo>
                      <a:pt x="2" y="10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9" y="2"/>
                    </a:lnTo>
                    <a:lnTo>
                      <a:pt x="15" y="1"/>
                    </a:lnTo>
                    <a:lnTo>
                      <a:pt x="22" y="0"/>
                    </a:lnTo>
                    <a:lnTo>
                      <a:pt x="29" y="1"/>
                    </a:lnTo>
                    <a:lnTo>
                      <a:pt x="34" y="2"/>
                    </a:lnTo>
                    <a:lnTo>
                      <a:pt x="38" y="4"/>
                    </a:lnTo>
                    <a:lnTo>
                      <a:pt x="42" y="7"/>
                    </a:lnTo>
                    <a:lnTo>
                      <a:pt x="43" y="10"/>
                    </a:lnTo>
                    <a:lnTo>
                      <a:pt x="44" y="14"/>
                    </a:lnTo>
                    <a:lnTo>
                      <a:pt x="44" y="18"/>
                    </a:lnTo>
                    <a:lnTo>
                      <a:pt x="44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94" name="Freeform 590">
                <a:extLst>
                  <a:ext uri="{FF2B5EF4-FFF2-40B4-BE49-F238E27FC236}">
                    <a16:creationId xmlns:a16="http://schemas.microsoft.com/office/drawing/2014/main" id="{E32D533C-E4AD-4C35-9A47-9ECE5D9761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21" y="1735"/>
                <a:ext cx="12" cy="25"/>
              </a:xfrm>
              <a:custGeom>
                <a:avLst/>
                <a:gdLst>
                  <a:gd name="T0" fmla="*/ 0 w 245"/>
                  <a:gd name="T1" fmla="*/ 0 h 475"/>
                  <a:gd name="T2" fmla="*/ 0 w 245"/>
                  <a:gd name="T3" fmla="*/ 0 h 475"/>
                  <a:gd name="T4" fmla="*/ 0 w 245"/>
                  <a:gd name="T5" fmla="*/ 0 h 475"/>
                  <a:gd name="T6" fmla="*/ 0 w 245"/>
                  <a:gd name="T7" fmla="*/ 0 h 475"/>
                  <a:gd name="T8" fmla="*/ 0 w 245"/>
                  <a:gd name="T9" fmla="*/ 0 h 475"/>
                  <a:gd name="T10" fmla="*/ 0 w 245"/>
                  <a:gd name="T11" fmla="*/ 0 h 475"/>
                  <a:gd name="T12" fmla="*/ 0 w 245"/>
                  <a:gd name="T13" fmla="*/ 0 h 475"/>
                  <a:gd name="T14" fmla="*/ 0 w 245"/>
                  <a:gd name="T15" fmla="*/ 0 h 475"/>
                  <a:gd name="T16" fmla="*/ 0 w 245"/>
                  <a:gd name="T17" fmla="*/ 0 h 475"/>
                  <a:gd name="T18" fmla="*/ 0 w 245"/>
                  <a:gd name="T19" fmla="*/ 0 h 475"/>
                  <a:gd name="T20" fmla="*/ 0 w 245"/>
                  <a:gd name="T21" fmla="*/ 0 h 475"/>
                  <a:gd name="T22" fmla="*/ 0 w 245"/>
                  <a:gd name="T23" fmla="*/ 0 h 475"/>
                  <a:gd name="T24" fmla="*/ 0 w 245"/>
                  <a:gd name="T25" fmla="*/ 0 h 475"/>
                  <a:gd name="T26" fmla="*/ 0 w 245"/>
                  <a:gd name="T27" fmla="*/ 1 h 475"/>
                  <a:gd name="T28" fmla="*/ 0 w 245"/>
                  <a:gd name="T29" fmla="*/ 1 h 475"/>
                  <a:gd name="T30" fmla="*/ 0 w 245"/>
                  <a:gd name="T31" fmla="*/ 1 h 475"/>
                  <a:gd name="T32" fmla="*/ 1 w 245"/>
                  <a:gd name="T33" fmla="*/ 1 h 475"/>
                  <a:gd name="T34" fmla="*/ 1 w 245"/>
                  <a:gd name="T35" fmla="*/ 1 h 475"/>
                  <a:gd name="T36" fmla="*/ 0 w 245"/>
                  <a:gd name="T37" fmla="*/ 1 h 475"/>
                  <a:gd name="T38" fmla="*/ 0 w 245"/>
                  <a:gd name="T39" fmla="*/ 1 h 475"/>
                  <a:gd name="T40" fmla="*/ 0 w 245"/>
                  <a:gd name="T41" fmla="*/ 1 h 475"/>
                  <a:gd name="T42" fmla="*/ 0 w 245"/>
                  <a:gd name="T43" fmla="*/ 1 h 475"/>
                  <a:gd name="T44" fmla="*/ 0 w 245"/>
                  <a:gd name="T45" fmla="*/ 1 h 475"/>
                  <a:gd name="T46" fmla="*/ 0 w 245"/>
                  <a:gd name="T47" fmla="*/ 1 h 475"/>
                  <a:gd name="T48" fmla="*/ 0 w 245"/>
                  <a:gd name="T49" fmla="*/ 0 h 475"/>
                  <a:gd name="T50" fmla="*/ 0 w 245"/>
                  <a:gd name="T51" fmla="*/ 0 h 475"/>
                  <a:gd name="T52" fmla="*/ 0 w 245"/>
                  <a:gd name="T53" fmla="*/ 0 h 475"/>
                  <a:gd name="T54" fmla="*/ 0 w 245"/>
                  <a:gd name="T55" fmla="*/ 0 h 475"/>
                  <a:gd name="T56" fmla="*/ 1 w 245"/>
                  <a:gd name="T57" fmla="*/ 1 h 475"/>
                  <a:gd name="T58" fmla="*/ 1 w 245"/>
                  <a:gd name="T59" fmla="*/ 1 h 475"/>
                  <a:gd name="T60" fmla="*/ 1 w 245"/>
                  <a:gd name="T61" fmla="*/ 1 h 475"/>
                  <a:gd name="T62" fmla="*/ 1 w 245"/>
                  <a:gd name="T63" fmla="*/ 1 h 475"/>
                  <a:gd name="T64" fmla="*/ 1 w 245"/>
                  <a:gd name="T65" fmla="*/ 1 h 475"/>
                  <a:gd name="T66" fmla="*/ 0 w 245"/>
                  <a:gd name="T67" fmla="*/ 1 h 475"/>
                  <a:gd name="T68" fmla="*/ 0 w 245"/>
                  <a:gd name="T69" fmla="*/ 1 h 475"/>
                  <a:gd name="T70" fmla="*/ 0 w 245"/>
                  <a:gd name="T71" fmla="*/ 1 h 475"/>
                  <a:gd name="T72" fmla="*/ 0 w 245"/>
                  <a:gd name="T73" fmla="*/ 1 h 47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45" h="475">
                    <a:moveTo>
                      <a:pt x="9" y="40"/>
                    </a:moveTo>
                    <a:lnTo>
                      <a:pt x="6" y="36"/>
                    </a:lnTo>
                    <a:lnTo>
                      <a:pt x="4" y="33"/>
                    </a:lnTo>
                    <a:lnTo>
                      <a:pt x="2" y="30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2" y="19"/>
                    </a:lnTo>
                    <a:lnTo>
                      <a:pt x="4" y="14"/>
                    </a:lnTo>
                    <a:lnTo>
                      <a:pt x="9" y="9"/>
                    </a:lnTo>
                    <a:lnTo>
                      <a:pt x="14" y="4"/>
                    </a:lnTo>
                    <a:lnTo>
                      <a:pt x="19" y="1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30" y="1"/>
                    </a:lnTo>
                    <a:lnTo>
                      <a:pt x="35" y="3"/>
                    </a:lnTo>
                    <a:lnTo>
                      <a:pt x="37" y="6"/>
                    </a:lnTo>
                    <a:lnTo>
                      <a:pt x="40" y="9"/>
                    </a:lnTo>
                    <a:lnTo>
                      <a:pt x="9" y="40"/>
                    </a:lnTo>
                    <a:close/>
                    <a:moveTo>
                      <a:pt x="40" y="9"/>
                    </a:moveTo>
                    <a:lnTo>
                      <a:pt x="47" y="16"/>
                    </a:lnTo>
                    <a:lnTo>
                      <a:pt x="65" y="37"/>
                    </a:lnTo>
                    <a:lnTo>
                      <a:pt x="78" y="53"/>
                    </a:lnTo>
                    <a:lnTo>
                      <a:pt x="91" y="72"/>
                    </a:lnTo>
                    <a:lnTo>
                      <a:pt x="106" y="95"/>
                    </a:lnTo>
                    <a:lnTo>
                      <a:pt x="123" y="121"/>
                    </a:lnTo>
                    <a:lnTo>
                      <a:pt x="140" y="151"/>
                    </a:lnTo>
                    <a:lnTo>
                      <a:pt x="157" y="184"/>
                    </a:lnTo>
                    <a:lnTo>
                      <a:pt x="174" y="220"/>
                    </a:lnTo>
                    <a:lnTo>
                      <a:pt x="190" y="260"/>
                    </a:lnTo>
                    <a:lnTo>
                      <a:pt x="198" y="280"/>
                    </a:lnTo>
                    <a:lnTo>
                      <a:pt x="206" y="302"/>
                    </a:lnTo>
                    <a:lnTo>
                      <a:pt x="214" y="324"/>
                    </a:lnTo>
                    <a:lnTo>
                      <a:pt x="221" y="348"/>
                    </a:lnTo>
                    <a:lnTo>
                      <a:pt x="227" y="372"/>
                    </a:lnTo>
                    <a:lnTo>
                      <a:pt x="233" y="397"/>
                    </a:lnTo>
                    <a:lnTo>
                      <a:pt x="239" y="423"/>
                    </a:lnTo>
                    <a:lnTo>
                      <a:pt x="244" y="450"/>
                    </a:lnTo>
                    <a:lnTo>
                      <a:pt x="200" y="457"/>
                    </a:lnTo>
                    <a:lnTo>
                      <a:pt x="196" y="431"/>
                    </a:lnTo>
                    <a:lnTo>
                      <a:pt x="190" y="407"/>
                    </a:lnTo>
                    <a:lnTo>
                      <a:pt x="185" y="383"/>
                    </a:lnTo>
                    <a:lnTo>
                      <a:pt x="179" y="360"/>
                    </a:lnTo>
                    <a:lnTo>
                      <a:pt x="172" y="338"/>
                    </a:lnTo>
                    <a:lnTo>
                      <a:pt x="165" y="317"/>
                    </a:lnTo>
                    <a:lnTo>
                      <a:pt x="157" y="295"/>
                    </a:lnTo>
                    <a:lnTo>
                      <a:pt x="150" y="276"/>
                    </a:lnTo>
                    <a:lnTo>
                      <a:pt x="135" y="238"/>
                    </a:lnTo>
                    <a:lnTo>
                      <a:pt x="118" y="204"/>
                    </a:lnTo>
                    <a:lnTo>
                      <a:pt x="102" y="174"/>
                    </a:lnTo>
                    <a:lnTo>
                      <a:pt x="87" y="145"/>
                    </a:lnTo>
                    <a:lnTo>
                      <a:pt x="71" y="120"/>
                    </a:lnTo>
                    <a:lnTo>
                      <a:pt x="57" y="99"/>
                    </a:lnTo>
                    <a:lnTo>
                      <a:pt x="44" y="81"/>
                    </a:lnTo>
                    <a:lnTo>
                      <a:pt x="32" y="66"/>
                    </a:lnTo>
                    <a:lnTo>
                      <a:pt x="15" y="46"/>
                    </a:lnTo>
                    <a:lnTo>
                      <a:pt x="9" y="40"/>
                    </a:lnTo>
                    <a:lnTo>
                      <a:pt x="40" y="9"/>
                    </a:lnTo>
                    <a:close/>
                    <a:moveTo>
                      <a:pt x="244" y="450"/>
                    </a:moveTo>
                    <a:lnTo>
                      <a:pt x="244" y="454"/>
                    </a:lnTo>
                    <a:lnTo>
                      <a:pt x="245" y="457"/>
                    </a:lnTo>
                    <a:lnTo>
                      <a:pt x="245" y="461"/>
                    </a:lnTo>
                    <a:lnTo>
                      <a:pt x="244" y="465"/>
                    </a:lnTo>
                    <a:lnTo>
                      <a:pt x="242" y="468"/>
                    </a:lnTo>
                    <a:lnTo>
                      <a:pt x="238" y="470"/>
                    </a:lnTo>
                    <a:lnTo>
                      <a:pt x="233" y="473"/>
                    </a:lnTo>
                    <a:lnTo>
                      <a:pt x="226" y="474"/>
                    </a:lnTo>
                    <a:lnTo>
                      <a:pt x="219" y="475"/>
                    </a:lnTo>
                    <a:lnTo>
                      <a:pt x="214" y="475"/>
                    </a:lnTo>
                    <a:lnTo>
                      <a:pt x="210" y="473"/>
                    </a:lnTo>
                    <a:lnTo>
                      <a:pt x="206" y="471"/>
                    </a:lnTo>
                    <a:lnTo>
                      <a:pt x="204" y="468"/>
                    </a:lnTo>
                    <a:lnTo>
                      <a:pt x="202" y="465"/>
                    </a:lnTo>
                    <a:lnTo>
                      <a:pt x="201" y="461"/>
                    </a:lnTo>
                    <a:lnTo>
                      <a:pt x="200" y="457"/>
                    </a:lnTo>
                    <a:lnTo>
                      <a:pt x="244" y="450"/>
                    </a:lnTo>
                    <a:close/>
                  </a:path>
                </a:pathLst>
              </a:custGeom>
              <a:solidFill>
                <a:srgbClr val="7263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95" name="Freeform 591">
                <a:extLst>
                  <a:ext uri="{FF2B5EF4-FFF2-40B4-BE49-F238E27FC236}">
                    <a16:creationId xmlns:a16="http://schemas.microsoft.com/office/drawing/2014/main" id="{9D8D42E5-6BCF-4376-81F3-C3EA73F834F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54" y="1726"/>
                <a:ext cx="14" cy="15"/>
              </a:xfrm>
              <a:custGeom>
                <a:avLst/>
                <a:gdLst>
                  <a:gd name="T0" fmla="*/ 0 w 263"/>
                  <a:gd name="T1" fmla="*/ 0 h 294"/>
                  <a:gd name="T2" fmla="*/ 0 w 263"/>
                  <a:gd name="T3" fmla="*/ 0 h 294"/>
                  <a:gd name="T4" fmla="*/ 0 w 263"/>
                  <a:gd name="T5" fmla="*/ 0 h 294"/>
                  <a:gd name="T6" fmla="*/ 0 w 263"/>
                  <a:gd name="T7" fmla="*/ 0 h 294"/>
                  <a:gd name="T8" fmla="*/ 0 w 263"/>
                  <a:gd name="T9" fmla="*/ 0 h 294"/>
                  <a:gd name="T10" fmla="*/ 0 w 263"/>
                  <a:gd name="T11" fmla="*/ 0 h 294"/>
                  <a:gd name="T12" fmla="*/ 0 w 263"/>
                  <a:gd name="T13" fmla="*/ 0 h 294"/>
                  <a:gd name="T14" fmla="*/ 0 w 263"/>
                  <a:gd name="T15" fmla="*/ 0 h 294"/>
                  <a:gd name="T16" fmla="*/ 0 w 263"/>
                  <a:gd name="T17" fmla="*/ 0 h 294"/>
                  <a:gd name="T18" fmla="*/ 0 w 263"/>
                  <a:gd name="T19" fmla="*/ 0 h 294"/>
                  <a:gd name="T20" fmla="*/ 0 w 263"/>
                  <a:gd name="T21" fmla="*/ 0 h 294"/>
                  <a:gd name="T22" fmla="*/ 0 w 263"/>
                  <a:gd name="T23" fmla="*/ 0 h 294"/>
                  <a:gd name="T24" fmla="*/ 0 w 263"/>
                  <a:gd name="T25" fmla="*/ 0 h 294"/>
                  <a:gd name="T26" fmla="*/ 1 w 263"/>
                  <a:gd name="T27" fmla="*/ 0 h 294"/>
                  <a:gd name="T28" fmla="*/ 1 w 263"/>
                  <a:gd name="T29" fmla="*/ 0 h 294"/>
                  <a:gd name="T30" fmla="*/ 1 w 263"/>
                  <a:gd name="T31" fmla="*/ 1 h 294"/>
                  <a:gd name="T32" fmla="*/ 1 w 263"/>
                  <a:gd name="T33" fmla="*/ 1 h 294"/>
                  <a:gd name="T34" fmla="*/ 1 w 263"/>
                  <a:gd name="T35" fmla="*/ 1 h 294"/>
                  <a:gd name="T36" fmla="*/ 1 w 263"/>
                  <a:gd name="T37" fmla="*/ 1 h 294"/>
                  <a:gd name="T38" fmla="*/ 1 w 263"/>
                  <a:gd name="T39" fmla="*/ 1 h 294"/>
                  <a:gd name="T40" fmla="*/ 1 w 263"/>
                  <a:gd name="T41" fmla="*/ 1 h 294"/>
                  <a:gd name="T42" fmla="*/ 1 w 263"/>
                  <a:gd name="T43" fmla="*/ 1 h 294"/>
                  <a:gd name="T44" fmla="*/ 0 w 263"/>
                  <a:gd name="T45" fmla="*/ 0 h 294"/>
                  <a:gd name="T46" fmla="*/ 0 w 263"/>
                  <a:gd name="T47" fmla="*/ 0 h 294"/>
                  <a:gd name="T48" fmla="*/ 0 w 263"/>
                  <a:gd name="T49" fmla="*/ 0 h 294"/>
                  <a:gd name="T50" fmla="*/ 0 w 263"/>
                  <a:gd name="T51" fmla="*/ 0 h 294"/>
                  <a:gd name="T52" fmla="*/ 0 w 263"/>
                  <a:gd name="T53" fmla="*/ 0 h 294"/>
                  <a:gd name="T54" fmla="*/ 0 w 263"/>
                  <a:gd name="T55" fmla="*/ 0 h 294"/>
                  <a:gd name="T56" fmla="*/ 1 w 263"/>
                  <a:gd name="T57" fmla="*/ 1 h 294"/>
                  <a:gd name="T58" fmla="*/ 1 w 263"/>
                  <a:gd name="T59" fmla="*/ 1 h 294"/>
                  <a:gd name="T60" fmla="*/ 1 w 263"/>
                  <a:gd name="T61" fmla="*/ 1 h 294"/>
                  <a:gd name="T62" fmla="*/ 1 w 263"/>
                  <a:gd name="T63" fmla="*/ 1 h 294"/>
                  <a:gd name="T64" fmla="*/ 1 w 263"/>
                  <a:gd name="T65" fmla="*/ 1 h 294"/>
                  <a:gd name="T66" fmla="*/ 1 w 263"/>
                  <a:gd name="T67" fmla="*/ 1 h 294"/>
                  <a:gd name="T68" fmla="*/ 1 w 263"/>
                  <a:gd name="T69" fmla="*/ 1 h 294"/>
                  <a:gd name="T70" fmla="*/ 1 w 263"/>
                  <a:gd name="T71" fmla="*/ 1 h 294"/>
                  <a:gd name="T72" fmla="*/ 1 w 263"/>
                  <a:gd name="T73" fmla="*/ 1 h 29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63" h="294">
                    <a:moveTo>
                      <a:pt x="15" y="43"/>
                    </a:moveTo>
                    <a:lnTo>
                      <a:pt x="12" y="42"/>
                    </a:lnTo>
                    <a:lnTo>
                      <a:pt x="8" y="40"/>
                    </a:lnTo>
                    <a:lnTo>
                      <a:pt x="5" y="37"/>
                    </a:lnTo>
                    <a:lnTo>
                      <a:pt x="3" y="34"/>
                    </a:lnTo>
                    <a:lnTo>
                      <a:pt x="2" y="31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5" y="14"/>
                    </a:lnTo>
                    <a:lnTo>
                      <a:pt x="8" y="8"/>
                    </a:lnTo>
                    <a:lnTo>
                      <a:pt x="12" y="3"/>
                    </a:lnTo>
                    <a:lnTo>
                      <a:pt x="16" y="1"/>
                    </a:lnTo>
                    <a:lnTo>
                      <a:pt x="19" y="0"/>
                    </a:lnTo>
                    <a:lnTo>
                      <a:pt x="23" y="0"/>
                    </a:lnTo>
                    <a:lnTo>
                      <a:pt x="26" y="1"/>
                    </a:lnTo>
                    <a:lnTo>
                      <a:pt x="30" y="2"/>
                    </a:lnTo>
                    <a:lnTo>
                      <a:pt x="34" y="4"/>
                    </a:lnTo>
                    <a:lnTo>
                      <a:pt x="15" y="43"/>
                    </a:lnTo>
                    <a:close/>
                    <a:moveTo>
                      <a:pt x="34" y="4"/>
                    </a:moveTo>
                    <a:lnTo>
                      <a:pt x="41" y="8"/>
                    </a:lnTo>
                    <a:lnTo>
                      <a:pt x="63" y="19"/>
                    </a:lnTo>
                    <a:lnTo>
                      <a:pt x="77" y="29"/>
                    </a:lnTo>
                    <a:lnTo>
                      <a:pt x="94" y="40"/>
                    </a:lnTo>
                    <a:lnTo>
                      <a:pt x="111" y="53"/>
                    </a:lnTo>
                    <a:lnTo>
                      <a:pt x="130" y="68"/>
                    </a:lnTo>
                    <a:lnTo>
                      <a:pt x="150" y="86"/>
                    </a:lnTo>
                    <a:lnTo>
                      <a:pt x="168" y="105"/>
                    </a:lnTo>
                    <a:lnTo>
                      <a:pt x="188" y="127"/>
                    </a:lnTo>
                    <a:lnTo>
                      <a:pt x="206" y="150"/>
                    </a:lnTo>
                    <a:lnTo>
                      <a:pt x="214" y="163"/>
                    </a:lnTo>
                    <a:lnTo>
                      <a:pt x="223" y="176"/>
                    </a:lnTo>
                    <a:lnTo>
                      <a:pt x="231" y="190"/>
                    </a:lnTo>
                    <a:lnTo>
                      <a:pt x="238" y="204"/>
                    </a:lnTo>
                    <a:lnTo>
                      <a:pt x="244" y="219"/>
                    </a:lnTo>
                    <a:lnTo>
                      <a:pt x="250" y="234"/>
                    </a:lnTo>
                    <a:lnTo>
                      <a:pt x="255" y="250"/>
                    </a:lnTo>
                    <a:lnTo>
                      <a:pt x="260" y="266"/>
                    </a:lnTo>
                    <a:lnTo>
                      <a:pt x="218" y="277"/>
                    </a:lnTo>
                    <a:lnTo>
                      <a:pt x="213" y="262"/>
                    </a:lnTo>
                    <a:lnTo>
                      <a:pt x="209" y="249"/>
                    </a:lnTo>
                    <a:lnTo>
                      <a:pt x="203" y="235"/>
                    </a:lnTo>
                    <a:lnTo>
                      <a:pt x="198" y="222"/>
                    </a:lnTo>
                    <a:lnTo>
                      <a:pt x="191" y="209"/>
                    </a:lnTo>
                    <a:lnTo>
                      <a:pt x="184" y="197"/>
                    </a:lnTo>
                    <a:lnTo>
                      <a:pt x="177" y="185"/>
                    </a:lnTo>
                    <a:lnTo>
                      <a:pt x="169" y="174"/>
                    </a:lnTo>
                    <a:lnTo>
                      <a:pt x="153" y="153"/>
                    </a:lnTo>
                    <a:lnTo>
                      <a:pt x="136" y="134"/>
                    </a:lnTo>
                    <a:lnTo>
                      <a:pt x="118" y="117"/>
                    </a:lnTo>
                    <a:lnTo>
                      <a:pt x="102" y="101"/>
                    </a:lnTo>
                    <a:lnTo>
                      <a:pt x="84" y="88"/>
                    </a:lnTo>
                    <a:lnTo>
                      <a:pt x="69" y="76"/>
                    </a:lnTo>
                    <a:lnTo>
                      <a:pt x="54" y="65"/>
                    </a:lnTo>
                    <a:lnTo>
                      <a:pt x="41" y="57"/>
                    </a:lnTo>
                    <a:lnTo>
                      <a:pt x="22" y="47"/>
                    </a:lnTo>
                    <a:lnTo>
                      <a:pt x="15" y="43"/>
                    </a:lnTo>
                    <a:lnTo>
                      <a:pt x="34" y="4"/>
                    </a:lnTo>
                    <a:close/>
                    <a:moveTo>
                      <a:pt x="260" y="266"/>
                    </a:moveTo>
                    <a:lnTo>
                      <a:pt x="262" y="270"/>
                    </a:lnTo>
                    <a:lnTo>
                      <a:pt x="262" y="274"/>
                    </a:lnTo>
                    <a:lnTo>
                      <a:pt x="263" y="277"/>
                    </a:lnTo>
                    <a:lnTo>
                      <a:pt x="262" y="281"/>
                    </a:lnTo>
                    <a:lnTo>
                      <a:pt x="259" y="284"/>
                    </a:lnTo>
                    <a:lnTo>
                      <a:pt x="256" y="287"/>
                    </a:lnTo>
                    <a:lnTo>
                      <a:pt x="251" y="291"/>
                    </a:lnTo>
                    <a:lnTo>
                      <a:pt x="244" y="293"/>
                    </a:lnTo>
                    <a:lnTo>
                      <a:pt x="237" y="294"/>
                    </a:lnTo>
                    <a:lnTo>
                      <a:pt x="232" y="294"/>
                    </a:lnTo>
                    <a:lnTo>
                      <a:pt x="228" y="293"/>
                    </a:lnTo>
                    <a:lnTo>
                      <a:pt x="225" y="291"/>
                    </a:lnTo>
                    <a:lnTo>
                      <a:pt x="222" y="287"/>
                    </a:lnTo>
                    <a:lnTo>
                      <a:pt x="221" y="284"/>
                    </a:lnTo>
                    <a:lnTo>
                      <a:pt x="219" y="280"/>
                    </a:lnTo>
                    <a:lnTo>
                      <a:pt x="218" y="277"/>
                    </a:lnTo>
                    <a:lnTo>
                      <a:pt x="260" y="266"/>
                    </a:lnTo>
                    <a:close/>
                  </a:path>
                </a:pathLst>
              </a:custGeom>
              <a:solidFill>
                <a:srgbClr val="5B4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96" name="Freeform 592">
                <a:extLst>
                  <a:ext uri="{FF2B5EF4-FFF2-40B4-BE49-F238E27FC236}">
                    <a16:creationId xmlns:a16="http://schemas.microsoft.com/office/drawing/2014/main" id="{97E28F4C-552B-4F44-9DDA-4C1CD478FE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79" y="1738"/>
                <a:ext cx="26" cy="39"/>
              </a:xfrm>
              <a:custGeom>
                <a:avLst/>
                <a:gdLst>
                  <a:gd name="T0" fmla="*/ 0 w 484"/>
                  <a:gd name="T1" fmla="*/ 0 h 748"/>
                  <a:gd name="T2" fmla="*/ 0 w 484"/>
                  <a:gd name="T3" fmla="*/ 0 h 748"/>
                  <a:gd name="T4" fmla="*/ 0 w 484"/>
                  <a:gd name="T5" fmla="*/ 0 h 748"/>
                  <a:gd name="T6" fmla="*/ 0 w 484"/>
                  <a:gd name="T7" fmla="*/ 0 h 748"/>
                  <a:gd name="T8" fmla="*/ 0 w 484"/>
                  <a:gd name="T9" fmla="*/ 0 h 748"/>
                  <a:gd name="T10" fmla="*/ 0 w 484"/>
                  <a:gd name="T11" fmla="*/ 0 h 748"/>
                  <a:gd name="T12" fmla="*/ 0 w 484"/>
                  <a:gd name="T13" fmla="*/ 0 h 748"/>
                  <a:gd name="T14" fmla="*/ 0 w 484"/>
                  <a:gd name="T15" fmla="*/ 0 h 748"/>
                  <a:gd name="T16" fmla="*/ 0 w 484"/>
                  <a:gd name="T17" fmla="*/ 0 h 748"/>
                  <a:gd name="T18" fmla="*/ 0 w 484"/>
                  <a:gd name="T19" fmla="*/ 0 h 748"/>
                  <a:gd name="T20" fmla="*/ 0 w 484"/>
                  <a:gd name="T21" fmla="*/ 0 h 748"/>
                  <a:gd name="T22" fmla="*/ 0 w 484"/>
                  <a:gd name="T23" fmla="*/ 0 h 748"/>
                  <a:gd name="T24" fmla="*/ 0 w 484"/>
                  <a:gd name="T25" fmla="*/ 0 h 748"/>
                  <a:gd name="T26" fmla="*/ 0 w 484"/>
                  <a:gd name="T27" fmla="*/ 1 h 748"/>
                  <a:gd name="T28" fmla="*/ 0 w 484"/>
                  <a:gd name="T29" fmla="*/ 1 h 748"/>
                  <a:gd name="T30" fmla="*/ 1 w 484"/>
                  <a:gd name="T31" fmla="*/ 1 h 748"/>
                  <a:gd name="T32" fmla="*/ 1 w 484"/>
                  <a:gd name="T33" fmla="*/ 1 h 748"/>
                  <a:gd name="T34" fmla="*/ 1 w 484"/>
                  <a:gd name="T35" fmla="*/ 1 h 748"/>
                  <a:gd name="T36" fmla="*/ 0 w 484"/>
                  <a:gd name="T37" fmla="*/ 1 h 748"/>
                  <a:gd name="T38" fmla="*/ 0 w 484"/>
                  <a:gd name="T39" fmla="*/ 1 h 748"/>
                  <a:gd name="T40" fmla="*/ 0 w 484"/>
                  <a:gd name="T41" fmla="*/ 1 h 748"/>
                  <a:gd name="T42" fmla="*/ 0 w 484"/>
                  <a:gd name="T43" fmla="*/ 1 h 748"/>
                  <a:gd name="T44" fmla="*/ 0 w 484"/>
                  <a:gd name="T45" fmla="*/ 1 h 748"/>
                  <a:gd name="T46" fmla="*/ 0 w 484"/>
                  <a:gd name="T47" fmla="*/ 0 h 748"/>
                  <a:gd name="T48" fmla="*/ 0 w 484"/>
                  <a:gd name="T49" fmla="*/ 0 h 748"/>
                  <a:gd name="T50" fmla="*/ 0 w 484"/>
                  <a:gd name="T51" fmla="*/ 0 h 748"/>
                  <a:gd name="T52" fmla="*/ 0 w 484"/>
                  <a:gd name="T53" fmla="*/ 0 h 748"/>
                  <a:gd name="T54" fmla="*/ 1 w 484"/>
                  <a:gd name="T55" fmla="*/ 1 h 748"/>
                  <a:gd name="T56" fmla="*/ 1 w 484"/>
                  <a:gd name="T57" fmla="*/ 1 h 748"/>
                  <a:gd name="T58" fmla="*/ 1 w 484"/>
                  <a:gd name="T59" fmla="*/ 1 h 748"/>
                  <a:gd name="T60" fmla="*/ 1 w 484"/>
                  <a:gd name="T61" fmla="*/ 1 h 748"/>
                  <a:gd name="T62" fmla="*/ 1 w 484"/>
                  <a:gd name="T63" fmla="*/ 1 h 748"/>
                  <a:gd name="T64" fmla="*/ 1 w 484"/>
                  <a:gd name="T65" fmla="*/ 1 h 748"/>
                  <a:gd name="T66" fmla="*/ 1 w 484"/>
                  <a:gd name="T67" fmla="*/ 1 h 748"/>
                  <a:gd name="T68" fmla="*/ 1 w 484"/>
                  <a:gd name="T69" fmla="*/ 1 h 748"/>
                  <a:gd name="T70" fmla="*/ 1 w 484"/>
                  <a:gd name="T71" fmla="*/ 2 h 748"/>
                  <a:gd name="T72" fmla="*/ 1 w 484"/>
                  <a:gd name="T73" fmla="*/ 2 h 748"/>
                  <a:gd name="T74" fmla="*/ 1 w 484"/>
                  <a:gd name="T75" fmla="*/ 2 h 748"/>
                  <a:gd name="T76" fmla="*/ 1 w 484"/>
                  <a:gd name="T77" fmla="*/ 2 h 748"/>
                  <a:gd name="T78" fmla="*/ 1 w 484"/>
                  <a:gd name="T79" fmla="*/ 2 h 748"/>
                  <a:gd name="T80" fmla="*/ 1 w 484"/>
                  <a:gd name="T81" fmla="*/ 2 h 748"/>
                  <a:gd name="T82" fmla="*/ 1 w 484"/>
                  <a:gd name="T83" fmla="*/ 2 h 748"/>
                  <a:gd name="T84" fmla="*/ 1 w 484"/>
                  <a:gd name="T85" fmla="*/ 2 h 748"/>
                  <a:gd name="T86" fmla="*/ 1 w 484"/>
                  <a:gd name="T87" fmla="*/ 2 h 748"/>
                  <a:gd name="T88" fmla="*/ 1 w 484"/>
                  <a:gd name="T89" fmla="*/ 2 h 748"/>
                  <a:gd name="T90" fmla="*/ 1 w 484"/>
                  <a:gd name="T91" fmla="*/ 2 h 748"/>
                  <a:gd name="T92" fmla="*/ 1 w 484"/>
                  <a:gd name="T93" fmla="*/ 1 h 748"/>
                  <a:gd name="T94" fmla="*/ 1 w 484"/>
                  <a:gd name="T95" fmla="*/ 1 h 748"/>
                  <a:gd name="T96" fmla="*/ 1 w 484"/>
                  <a:gd name="T97" fmla="*/ 2 h 748"/>
                  <a:gd name="T98" fmla="*/ 1 w 484"/>
                  <a:gd name="T99" fmla="*/ 2 h 748"/>
                  <a:gd name="T100" fmla="*/ 1 w 484"/>
                  <a:gd name="T101" fmla="*/ 2 h 748"/>
                  <a:gd name="T102" fmla="*/ 1 w 484"/>
                  <a:gd name="T103" fmla="*/ 2 h 748"/>
                  <a:gd name="T104" fmla="*/ 1 w 484"/>
                  <a:gd name="T105" fmla="*/ 2 h 748"/>
                  <a:gd name="T106" fmla="*/ 1 w 484"/>
                  <a:gd name="T107" fmla="*/ 2 h 748"/>
                  <a:gd name="T108" fmla="*/ 1 w 484"/>
                  <a:gd name="T109" fmla="*/ 2 h 748"/>
                  <a:gd name="T110" fmla="*/ 1 w 484"/>
                  <a:gd name="T111" fmla="*/ 2 h 748"/>
                  <a:gd name="T112" fmla="*/ 1 w 484"/>
                  <a:gd name="T113" fmla="*/ 2 h 74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484" h="748">
                    <a:moveTo>
                      <a:pt x="1" y="27"/>
                    </a:moveTo>
                    <a:lnTo>
                      <a:pt x="0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6" y="5"/>
                    </a:lnTo>
                    <a:lnTo>
                      <a:pt x="11" y="2"/>
                    </a:lnTo>
                    <a:lnTo>
                      <a:pt x="18" y="1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4" y="2"/>
                    </a:lnTo>
                    <a:lnTo>
                      <a:pt x="37" y="4"/>
                    </a:lnTo>
                    <a:lnTo>
                      <a:pt x="41" y="7"/>
                    </a:lnTo>
                    <a:lnTo>
                      <a:pt x="42" y="10"/>
                    </a:lnTo>
                    <a:lnTo>
                      <a:pt x="43" y="14"/>
                    </a:lnTo>
                    <a:lnTo>
                      <a:pt x="44" y="18"/>
                    </a:lnTo>
                    <a:lnTo>
                      <a:pt x="1" y="27"/>
                    </a:lnTo>
                    <a:close/>
                    <a:moveTo>
                      <a:pt x="44" y="18"/>
                    </a:moveTo>
                    <a:lnTo>
                      <a:pt x="46" y="28"/>
                    </a:lnTo>
                    <a:lnTo>
                      <a:pt x="52" y="54"/>
                    </a:lnTo>
                    <a:lnTo>
                      <a:pt x="57" y="73"/>
                    </a:lnTo>
                    <a:lnTo>
                      <a:pt x="63" y="94"/>
                    </a:lnTo>
                    <a:lnTo>
                      <a:pt x="71" y="118"/>
                    </a:lnTo>
                    <a:lnTo>
                      <a:pt x="80" y="143"/>
                    </a:lnTo>
                    <a:lnTo>
                      <a:pt x="91" y="170"/>
                    </a:lnTo>
                    <a:lnTo>
                      <a:pt x="104" y="199"/>
                    </a:lnTo>
                    <a:lnTo>
                      <a:pt x="118" y="228"/>
                    </a:lnTo>
                    <a:lnTo>
                      <a:pt x="134" y="257"/>
                    </a:lnTo>
                    <a:lnTo>
                      <a:pt x="152" y="287"/>
                    </a:lnTo>
                    <a:lnTo>
                      <a:pt x="173" y="315"/>
                    </a:lnTo>
                    <a:lnTo>
                      <a:pt x="183" y="329"/>
                    </a:lnTo>
                    <a:lnTo>
                      <a:pt x="194" y="343"/>
                    </a:lnTo>
                    <a:lnTo>
                      <a:pt x="206" y="356"/>
                    </a:lnTo>
                    <a:lnTo>
                      <a:pt x="219" y="369"/>
                    </a:lnTo>
                    <a:lnTo>
                      <a:pt x="188" y="400"/>
                    </a:lnTo>
                    <a:lnTo>
                      <a:pt x="175" y="387"/>
                    </a:lnTo>
                    <a:lnTo>
                      <a:pt x="161" y="372"/>
                    </a:lnTo>
                    <a:lnTo>
                      <a:pt x="149" y="357"/>
                    </a:lnTo>
                    <a:lnTo>
                      <a:pt x="138" y="343"/>
                    </a:lnTo>
                    <a:lnTo>
                      <a:pt x="127" y="327"/>
                    </a:lnTo>
                    <a:lnTo>
                      <a:pt x="116" y="312"/>
                    </a:lnTo>
                    <a:lnTo>
                      <a:pt x="106" y="296"/>
                    </a:lnTo>
                    <a:lnTo>
                      <a:pt x="97" y="280"/>
                    </a:lnTo>
                    <a:lnTo>
                      <a:pt x="79" y="250"/>
                    </a:lnTo>
                    <a:lnTo>
                      <a:pt x="64" y="218"/>
                    </a:lnTo>
                    <a:lnTo>
                      <a:pt x="51" y="188"/>
                    </a:lnTo>
                    <a:lnTo>
                      <a:pt x="40" y="159"/>
                    </a:lnTo>
                    <a:lnTo>
                      <a:pt x="29" y="132"/>
                    </a:lnTo>
                    <a:lnTo>
                      <a:pt x="21" y="106"/>
                    </a:lnTo>
                    <a:lnTo>
                      <a:pt x="15" y="84"/>
                    </a:lnTo>
                    <a:lnTo>
                      <a:pt x="9" y="64"/>
                    </a:lnTo>
                    <a:lnTo>
                      <a:pt x="3" y="37"/>
                    </a:lnTo>
                    <a:lnTo>
                      <a:pt x="1" y="27"/>
                    </a:lnTo>
                    <a:lnTo>
                      <a:pt x="44" y="18"/>
                    </a:lnTo>
                    <a:close/>
                    <a:moveTo>
                      <a:pt x="219" y="369"/>
                    </a:moveTo>
                    <a:lnTo>
                      <a:pt x="235" y="386"/>
                    </a:lnTo>
                    <a:lnTo>
                      <a:pt x="248" y="399"/>
                    </a:lnTo>
                    <a:lnTo>
                      <a:pt x="261" y="410"/>
                    </a:lnTo>
                    <a:lnTo>
                      <a:pt x="272" y="422"/>
                    </a:lnTo>
                    <a:lnTo>
                      <a:pt x="241" y="452"/>
                    </a:lnTo>
                    <a:lnTo>
                      <a:pt x="227" y="439"/>
                    </a:lnTo>
                    <a:lnTo>
                      <a:pt x="213" y="425"/>
                    </a:lnTo>
                    <a:lnTo>
                      <a:pt x="199" y="411"/>
                    </a:lnTo>
                    <a:lnTo>
                      <a:pt x="188" y="400"/>
                    </a:lnTo>
                    <a:lnTo>
                      <a:pt x="219" y="369"/>
                    </a:lnTo>
                    <a:close/>
                    <a:moveTo>
                      <a:pt x="272" y="422"/>
                    </a:moveTo>
                    <a:lnTo>
                      <a:pt x="312" y="460"/>
                    </a:lnTo>
                    <a:lnTo>
                      <a:pt x="348" y="497"/>
                    </a:lnTo>
                    <a:lnTo>
                      <a:pt x="364" y="515"/>
                    </a:lnTo>
                    <a:lnTo>
                      <a:pt x="379" y="532"/>
                    </a:lnTo>
                    <a:lnTo>
                      <a:pt x="394" y="549"/>
                    </a:lnTo>
                    <a:lnTo>
                      <a:pt x="407" y="567"/>
                    </a:lnTo>
                    <a:lnTo>
                      <a:pt x="420" y="584"/>
                    </a:lnTo>
                    <a:lnTo>
                      <a:pt x="432" y="602"/>
                    </a:lnTo>
                    <a:lnTo>
                      <a:pt x="443" y="619"/>
                    </a:lnTo>
                    <a:lnTo>
                      <a:pt x="452" y="637"/>
                    </a:lnTo>
                    <a:lnTo>
                      <a:pt x="461" y="657"/>
                    </a:lnTo>
                    <a:lnTo>
                      <a:pt x="469" y="677"/>
                    </a:lnTo>
                    <a:lnTo>
                      <a:pt x="476" y="698"/>
                    </a:lnTo>
                    <a:lnTo>
                      <a:pt x="482" y="720"/>
                    </a:lnTo>
                    <a:lnTo>
                      <a:pt x="440" y="732"/>
                    </a:lnTo>
                    <a:lnTo>
                      <a:pt x="435" y="711"/>
                    </a:lnTo>
                    <a:lnTo>
                      <a:pt x="427" y="692"/>
                    </a:lnTo>
                    <a:lnTo>
                      <a:pt x="420" y="673"/>
                    </a:lnTo>
                    <a:lnTo>
                      <a:pt x="412" y="656"/>
                    </a:lnTo>
                    <a:lnTo>
                      <a:pt x="403" y="639"/>
                    </a:lnTo>
                    <a:lnTo>
                      <a:pt x="393" y="622"/>
                    </a:lnTo>
                    <a:lnTo>
                      <a:pt x="381" y="606"/>
                    </a:lnTo>
                    <a:lnTo>
                      <a:pt x="370" y="589"/>
                    </a:lnTo>
                    <a:lnTo>
                      <a:pt x="357" y="574"/>
                    </a:lnTo>
                    <a:lnTo>
                      <a:pt x="344" y="558"/>
                    </a:lnTo>
                    <a:lnTo>
                      <a:pt x="328" y="541"/>
                    </a:lnTo>
                    <a:lnTo>
                      <a:pt x="313" y="525"/>
                    </a:lnTo>
                    <a:lnTo>
                      <a:pt x="279" y="490"/>
                    </a:lnTo>
                    <a:lnTo>
                      <a:pt x="241" y="452"/>
                    </a:lnTo>
                    <a:lnTo>
                      <a:pt x="272" y="422"/>
                    </a:lnTo>
                    <a:close/>
                    <a:moveTo>
                      <a:pt x="482" y="720"/>
                    </a:moveTo>
                    <a:lnTo>
                      <a:pt x="483" y="724"/>
                    </a:lnTo>
                    <a:lnTo>
                      <a:pt x="484" y="729"/>
                    </a:lnTo>
                    <a:lnTo>
                      <a:pt x="484" y="733"/>
                    </a:lnTo>
                    <a:lnTo>
                      <a:pt x="483" y="736"/>
                    </a:lnTo>
                    <a:lnTo>
                      <a:pt x="482" y="739"/>
                    </a:lnTo>
                    <a:lnTo>
                      <a:pt x="478" y="742"/>
                    </a:lnTo>
                    <a:lnTo>
                      <a:pt x="474" y="745"/>
                    </a:lnTo>
                    <a:lnTo>
                      <a:pt x="466" y="747"/>
                    </a:lnTo>
                    <a:lnTo>
                      <a:pt x="459" y="748"/>
                    </a:lnTo>
                    <a:lnTo>
                      <a:pt x="453" y="748"/>
                    </a:lnTo>
                    <a:lnTo>
                      <a:pt x="449" y="747"/>
                    </a:lnTo>
                    <a:lnTo>
                      <a:pt x="446" y="745"/>
                    </a:lnTo>
                    <a:lnTo>
                      <a:pt x="444" y="742"/>
                    </a:lnTo>
                    <a:lnTo>
                      <a:pt x="442" y="739"/>
                    </a:lnTo>
                    <a:lnTo>
                      <a:pt x="441" y="735"/>
                    </a:lnTo>
                    <a:lnTo>
                      <a:pt x="440" y="732"/>
                    </a:lnTo>
                    <a:lnTo>
                      <a:pt x="482" y="720"/>
                    </a:lnTo>
                    <a:close/>
                  </a:path>
                </a:pathLst>
              </a:custGeom>
              <a:solidFill>
                <a:srgbClr val="7263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97" name="Freeform 593">
                <a:extLst>
                  <a:ext uri="{FF2B5EF4-FFF2-40B4-BE49-F238E27FC236}">
                    <a16:creationId xmlns:a16="http://schemas.microsoft.com/office/drawing/2014/main" id="{24D58C63-5845-476F-92F7-22AE36569A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45" y="1757"/>
                <a:ext cx="14" cy="21"/>
              </a:xfrm>
              <a:custGeom>
                <a:avLst/>
                <a:gdLst>
                  <a:gd name="T0" fmla="*/ 0 w 262"/>
                  <a:gd name="T1" fmla="*/ 0 h 393"/>
                  <a:gd name="T2" fmla="*/ 0 w 262"/>
                  <a:gd name="T3" fmla="*/ 0 h 393"/>
                  <a:gd name="T4" fmla="*/ 0 w 262"/>
                  <a:gd name="T5" fmla="*/ 0 h 393"/>
                  <a:gd name="T6" fmla="*/ 0 w 262"/>
                  <a:gd name="T7" fmla="*/ 0 h 393"/>
                  <a:gd name="T8" fmla="*/ 0 w 262"/>
                  <a:gd name="T9" fmla="*/ 0 h 393"/>
                  <a:gd name="T10" fmla="*/ 0 w 262"/>
                  <a:gd name="T11" fmla="*/ 0 h 393"/>
                  <a:gd name="T12" fmla="*/ 0 w 262"/>
                  <a:gd name="T13" fmla="*/ 0 h 393"/>
                  <a:gd name="T14" fmla="*/ 0 w 262"/>
                  <a:gd name="T15" fmla="*/ 0 h 393"/>
                  <a:gd name="T16" fmla="*/ 0 w 262"/>
                  <a:gd name="T17" fmla="*/ 0 h 393"/>
                  <a:gd name="T18" fmla="*/ 0 w 262"/>
                  <a:gd name="T19" fmla="*/ 0 h 393"/>
                  <a:gd name="T20" fmla="*/ 0 w 262"/>
                  <a:gd name="T21" fmla="*/ 0 h 393"/>
                  <a:gd name="T22" fmla="*/ 0 w 262"/>
                  <a:gd name="T23" fmla="*/ 0 h 393"/>
                  <a:gd name="T24" fmla="*/ 1 w 262"/>
                  <a:gd name="T25" fmla="*/ 1 h 393"/>
                  <a:gd name="T26" fmla="*/ 1 w 262"/>
                  <a:gd name="T27" fmla="*/ 1 h 393"/>
                  <a:gd name="T28" fmla="*/ 1 w 262"/>
                  <a:gd name="T29" fmla="*/ 1 h 393"/>
                  <a:gd name="T30" fmla="*/ 1 w 262"/>
                  <a:gd name="T31" fmla="*/ 1 h 393"/>
                  <a:gd name="T32" fmla="*/ 1 w 262"/>
                  <a:gd name="T33" fmla="*/ 1 h 393"/>
                  <a:gd name="T34" fmla="*/ 1 w 262"/>
                  <a:gd name="T35" fmla="*/ 1 h 393"/>
                  <a:gd name="T36" fmla="*/ 1 w 262"/>
                  <a:gd name="T37" fmla="*/ 1 h 393"/>
                  <a:gd name="T38" fmla="*/ 0 w 262"/>
                  <a:gd name="T39" fmla="*/ 1 h 393"/>
                  <a:gd name="T40" fmla="*/ 0 w 262"/>
                  <a:gd name="T41" fmla="*/ 1 h 393"/>
                  <a:gd name="T42" fmla="*/ 0 w 262"/>
                  <a:gd name="T43" fmla="*/ 0 h 393"/>
                  <a:gd name="T44" fmla="*/ 0 w 262"/>
                  <a:gd name="T45" fmla="*/ 0 h 393"/>
                  <a:gd name="T46" fmla="*/ 0 w 262"/>
                  <a:gd name="T47" fmla="*/ 0 h 393"/>
                  <a:gd name="T48" fmla="*/ 1 w 262"/>
                  <a:gd name="T49" fmla="*/ 1 h 393"/>
                  <a:gd name="T50" fmla="*/ 1 w 262"/>
                  <a:gd name="T51" fmla="*/ 1 h 393"/>
                  <a:gd name="T52" fmla="*/ 1 w 262"/>
                  <a:gd name="T53" fmla="*/ 1 h 393"/>
                  <a:gd name="T54" fmla="*/ 1 w 262"/>
                  <a:gd name="T55" fmla="*/ 1 h 393"/>
                  <a:gd name="T56" fmla="*/ 1 w 262"/>
                  <a:gd name="T57" fmla="*/ 1 h 393"/>
                  <a:gd name="T58" fmla="*/ 1 w 262"/>
                  <a:gd name="T59" fmla="*/ 1 h 393"/>
                  <a:gd name="T60" fmla="*/ 1 w 262"/>
                  <a:gd name="T61" fmla="*/ 1 h 393"/>
                  <a:gd name="T62" fmla="*/ 1 w 262"/>
                  <a:gd name="T63" fmla="*/ 1 h 393"/>
                  <a:gd name="T64" fmla="*/ 1 w 262"/>
                  <a:gd name="T65" fmla="*/ 1 h 39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62" h="393">
                    <a:moveTo>
                      <a:pt x="8" y="39"/>
                    </a:moveTo>
                    <a:lnTo>
                      <a:pt x="5" y="36"/>
                    </a:lnTo>
                    <a:lnTo>
                      <a:pt x="3" y="33"/>
                    </a:lnTo>
                    <a:lnTo>
                      <a:pt x="1" y="30"/>
                    </a:lnTo>
                    <a:lnTo>
                      <a:pt x="0" y="27"/>
                    </a:lnTo>
                    <a:lnTo>
                      <a:pt x="0" y="23"/>
                    </a:lnTo>
                    <a:lnTo>
                      <a:pt x="1" y="19"/>
                    </a:lnTo>
                    <a:lnTo>
                      <a:pt x="4" y="14"/>
                    </a:lnTo>
                    <a:lnTo>
                      <a:pt x="9" y="9"/>
                    </a:lnTo>
                    <a:lnTo>
                      <a:pt x="14" y="5"/>
                    </a:lnTo>
                    <a:lnTo>
                      <a:pt x="19" y="1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30" y="1"/>
                    </a:lnTo>
                    <a:lnTo>
                      <a:pt x="33" y="4"/>
                    </a:lnTo>
                    <a:lnTo>
                      <a:pt x="37" y="7"/>
                    </a:lnTo>
                    <a:lnTo>
                      <a:pt x="40" y="10"/>
                    </a:lnTo>
                    <a:lnTo>
                      <a:pt x="8" y="39"/>
                    </a:lnTo>
                    <a:close/>
                    <a:moveTo>
                      <a:pt x="40" y="10"/>
                    </a:moveTo>
                    <a:lnTo>
                      <a:pt x="47" y="18"/>
                    </a:lnTo>
                    <a:lnTo>
                      <a:pt x="67" y="40"/>
                    </a:lnTo>
                    <a:lnTo>
                      <a:pt x="96" y="75"/>
                    </a:lnTo>
                    <a:lnTo>
                      <a:pt x="131" y="120"/>
                    </a:lnTo>
                    <a:lnTo>
                      <a:pt x="149" y="146"/>
                    </a:lnTo>
                    <a:lnTo>
                      <a:pt x="168" y="173"/>
                    </a:lnTo>
                    <a:lnTo>
                      <a:pt x="186" y="203"/>
                    </a:lnTo>
                    <a:lnTo>
                      <a:pt x="203" y="234"/>
                    </a:lnTo>
                    <a:lnTo>
                      <a:pt x="220" y="265"/>
                    </a:lnTo>
                    <a:lnTo>
                      <a:pt x="235" y="298"/>
                    </a:lnTo>
                    <a:lnTo>
                      <a:pt x="242" y="315"/>
                    </a:lnTo>
                    <a:lnTo>
                      <a:pt x="248" y="331"/>
                    </a:lnTo>
                    <a:lnTo>
                      <a:pt x="255" y="347"/>
                    </a:lnTo>
                    <a:lnTo>
                      <a:pt x="260" y="365"/>
                    </a:lnTo>
                    <a:lnTo>
                      <a:pt x="218" y="377"/>
                    </a:lnTo>
                    <a:lnTo>
                      <a:pt x="213" y="361"/>
                    </a:lnTo>
                    <a:lnTo>
                      <a:pt x="207" y="345"/>
                    </a:lnTo>
                    <a:lnTo>
                      <a:pt x="201" y="329"/>
                    </a:lnTo>
                    <a:lnTo>
                      <a:pt x="194" y="314"/>
                    </a:lnTo>
                    <a:lnTo>
                      <a:pt x="180" y="283"/>
                    </a:lnTo>
                    <a:lnTo>
                      <a:pt x="164" y="253"/>
                    </a:lnTo>
                    <a:lnTo>
                      <a:pt x="147" y="224"/>
                    </a:lnTo>
                    <a:lnTo>
                      <a:pt x="130" y="196"/>
                    </a:lnTo>
                    <a:lnTo>
                      <a:pt x="112" y="169"/>
                    </a:lnTo>
                    <a:lnTo>
                      <a:pt x="95" y="145"/>
                    </a:lnTo>
                    <a:lnTo>
                      <a:pt x="61" y="102"/>
                    </a:lnTo>
                    <a:lnTo>
                      <a:pt x="33" y="69"/>
                    </a:lnTo>
                    <a:lnTo>
                      <a:pt x="15" y="48"/>
                    </a:lnTo>
                    <a:lnTo>
                      <a:pt x="8" y="39"/>
                    </a:lnTo>
                    <a:lnTo>
                      <a:pt x="40" y="10"/>
                    </a:lnTo>
                    <a:close/>
                    <a:moveTo>
                      <a:pt x="260" y="365"/>
                    </a:moveTo>
                    <a:lnTo>
                      <a:pt x="261" y="369"/>
                    </a:lnTo>
                    <a:lnTo>
                      <a:pt x="262" y="372"/>
                    </a:lnTo>
                    <a:lnTo>
                      <a:pt x="262" y="376"/>
                    </a:lnTo>
                    <a:lnTo>
                      <a:pt x="261" y="380"/>
                    </a:lnTo>
                    <a:lnTo>
                      <a:pt x="260" y="383"/>
                    </a:lnTo>
                    <a:lnTo>
                      <a:pt x="257" y="386"/>
                    </a:lnTo>
                    <a:lnTo>
                      <a:pt x="252" y="389"/>
                    </a:lnTo>
                    <a:lnTo>
                      <a:pt x="244" y="391"/>
                    </a:lnTo>
                    <a:lnTo>
                      <a:pt x="237" y="393"/>
                    </a:lnTo>
                    <a:lnTo>
                      <a:pt x="232" y="393"/>
                    </a:lnTo>
                    <a:lnTo>
                      <a:pt x="228" y="392"/>
                    </a:lnTo>
                    <a:lnTo>
                      <a:pt x="224" y="390"/>
                    </a:lnTo>
                    <a:lnTo>
                      <a:pt x="222" y="387"/>
                    </a:lnTo>
                    <a:lnTo>
                      <a:pt x="220" y="384"/>
                    </a:lnTo>
                    <a:lnTo>
                      <a:pt x="219" y="380"/>
                    </a:lnTo>
                    <a:lnTo>
                      <a:pt x="218" y="377"/>
                    </a:lnTo>
                    <a:lnTo>
                      <a:pt x="260" y="365"/>
                    </a:lnTo>
                    <a:close/>
                  </a:path>
                </a:pathLst>
              </a:custGeom>
              <a:solidFill>
                <a:srgbClr val="7263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98" name="Freeform 594">
                <a:extLst>
                  <a:ext uri="{FF2B5EF4-FFF2-40B4-BE49-F238E27FC236}">
                    <a16:creationId xmlns:a16="http://schemas.microsoft.com/office/drawing/2014/main" id="{C8096967-A85C-4DAE-AC7E-88AF7B04E27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5" y="1760"/>
                <a:ext cx="20" cy="16"/>
              </a:xfrm>
              <a:custGeom>
                <a:avLst/>
                <a:gdLst>
                  <a:gd name="T0" fmla="*/ 0 w 387"/>
                  <a:gd name="T1" fmla="*/ 0 h 295"/>
                  <a:gd name="T2" fmla="*/ 0 w 387"/>
                  <a:gd name="T3" fmla="*/ 0 h 295"/>
                  <a:gd name="T4" fmla="*/ 0 w 387"/>
                  <a:gd name="T5" fmla="*/ 0 h 295"/>
                  <a:gd name="T6" fmla="*/ 0 w 387"/>
                  <a:gd name="T7" fmla="*/ 0 h 295"/>
                  <a:gd name="T8" fmla="*/ 0 w 387"/>
                  <a:gd name="T9" fmla="*/ 0 h 295"/>
                  <a:gd name="T10" fmla="*/ 0 w 387"/>
                  <a:gd name="T11" fmla="*/ 0 h 295"/>
                  <a:gd name="T12" fmla="*/ 0 w 387"/>
                  <a:gd name="T13" fmla="*/ 0 h 295"/>
                  <a:gd name="T14" fmla="*/ 0 w 387"/>
                  <a:gd name="T15" fmla="*/ 0 h 295"/>
                  <a:gd name="T16" fmla="*/ 0 w 387"/>
                  <a:gd name="T17" fmla="*/ 0 h 295"/>
                  <a:gd name="T18" fmla="*/ 0 w 387"/>
                  <a:gd name="T19" fmla="*/ 0 h 295"/>
                  <a:gd name="T20" fmla="*/ 0 w 387"/>
                  <a:gd name="T21" fmla="*/ 0 h 295"/>
                  <a:gd name="T22" fmla="*/ 0 w 387"/>
                  <a:gd name="T23" fmla="*/ 0 h 295"/>
                  <a:gd name="T24" fmla="*/ 0 w 387"/>
                  <a:gd name="T25" fmla="*/ 0 h 295"/>
                  <a:gd name="T26" fmla="*/ 1 w 387"/>
                  <a:gd name="T27" fmla="*/ 0 h 295"/>
                  <a:gd name="T28" fmla="*/ 1 w 387"/>
                  <a:gd name="T29" fmla="*/ 1 h 295"/>
                  <a:gd name="T30" fmla="*/ 1 w 387"/>
                  <a:gd name="T31" fmla="*/ 1 h 295"/>
                  <a:gd name="T32" fmla="*/ 1 w 387"/>
                  <a:gd name="T33" fmla="*/ 1 h 295"/>
                  <a:gd name="T34" fmla="*/ 1 w 387"/>
                  <a:gd name="T35" fmla="*/ 1 h 295"/>
                  <a:gd name="T36" fmla="*/ 1 w 387"/>
                  <a:gd name="T37" fmla="*/ 1 h 295"/>
                  <a:gd name="T38" fmla="*/ 1 w 387"/>
                  <a:gd name="T39" fmla="*/ 1 h 295"/>
                  <a:gd name="T40" fmla="*/ 1 w 387"/>
                  <a:gd name="T41" fmla="*/ 1 h 295"/>
                  <a:gd name="T42" fmla="*/ 0 w 387"/>
                  <a:gd name="T43" fmla="*/ 0 h 295"/>
                  <a:gd name="T44" fmla="*/ 0 w 387"/>
                  <a:gd name="T45" fmla="*/ 0 h 295"/>
                  <a:gd name="T46" fmla="*/ 0 w 387"/>
                  <a:gd name="T47" fmla="*/ 0 h 295"/>
                  <a:gd name="T48" fmla="*/ 0 w 387"/>
                  <a:gd name="T49" fmla="*/ 0 h 295"/>
                  <a:gd name="T50" fmla="*/ 0 w 387"/>
                  <a:gd name="T51" fmla="*/ 0 h 295"/>
                  <a:gd name="T52" fmla="*/ 1 w 387"/>
                  <a:gd name="T53" fmla="*/ 1 h 295"/>
                  <a:gd name="T54" fmla="*/ 1 w 387"/>
                  <a:gd name="T55" fmla="*/ 1 h 295"/>
                  <a:gd name="T56" fmla="*/ 1 w 387"/>
                  <a:gd name="T57" fmla="*/ 1 h 295"/>
                  <a:gd name="T58" fmla="*/ 1 w 387"/>
                  <a:gd name="T59" fmla="*/ 1 h 295"/>
                  <a:gd name="T60" fmla="*/ 1 w 387"/>
                  <a:gd name="T61" fmla="*/ 1 h 295"/>
                  <a:gd name="T62" fmla="*/ 1 w 387"/>
                  <a:gd name="T63" fmla="*/ 1 h 295"/>
                  <a:gd name="T64" fmla="*/ 1 w 387"/>
                  <a:gd name="T65" fmla="*/ 1 h 295"/>
                  <a:gd name="T66" fmla="*/ 1 w 387"/>
                  <a:gd name="T67" fmla="*/ 1 h 295"/>
                  <a:gd name="T68" fmla="*/ 1 w 387"/>
                  <a:gd name="T69" fmla="*/ 1 h 29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87" h="295">
                    <a:moveTo>
                      <a:pt x="8" y="38"/>
                    </a:moveTo>
                    <a:lnTo>
                      <a:pt x="5" y="35"/>
                    </a:lnTo>
                    <a:lnTo>
                      <a:pt x="3" y="31"/>
                    </a:lnTo>
                    <a:lnTo>
                      <a:pt x="1" y="27"/>
                    </a:lnTo>
                    <a:lnTo>
                      <a:pt x="0" y="24"/>
                    </a:lnTo>
                    <a:lnTo>
                      <a:pt x="1" y="20"/>
                    </a:lnTo>
                    <a:lnTo>
                      <a:pt x="2" y="16"/>
                    </a:lnTo>
                    <a:lnTo>
                      <a:pt x="5" y="12"/>
                    </a:lnTo>
                    <a:lnTo>
                      <a:pt x="12" y="7"/>
                    </a:lnTo>
                    <a:lnTo>
                      <a:pt x="17" y="3"/>
                    </a:lnTo>
                    <a:lnTo>
                      <a:pt x="22" y="1"/>
                    </a:lnTo>
                    <a:lnTo>
                      <a:pt x="27" y="0"/>
                    </a:lnTo>
                    <a:lnTo>
                      <a:pt x="30" y="0"/>
                    </a:lnTo>
                    <a:lnTo>
                      <a:pt x="34" y="2"/>
                    </a:lnTo>
                    <a:lnTo>
                      <a:pt x="36" y="4"/>
                    </a:lnTo>
                    <a:lnTo>
                      <a:pt x="39" y="7"/>
                    </a:lnTo>
                    <a:lnTo>
                      <a:pt x="42" y="10"/>
                    </a:lnTo>
                    <a:lnTo>
                      <a:pt x="8" y="38"/>
                    </a:lnTo>
                    <a:close/>
                    <a:moveTo>
                      <a:pt x="42" y="10"/>
                    </a:moveTo>
                    <a:lnTo>
                      <a:pt x="48" y="17"/>
                    </a:lnTo>
                    <a:lnTo>
                      <a:pt x="65" y="37"/>
                    </a:lnTo>
                    <a:lnTo>
                      <a:pt x="78" y="50"/>
                    </a:lnTo>
                    <a:lnTo>
                      <a:pt x="93" y="65"/>
                    </a:lnTo>
                    <a:lnTo>
                      <a:pt x="111" y="83"/>
                    </a:lnTo>
                    <a:lnTo>
                      <a:pt x="131" y="101"/>
                    </a:lnTo>
                    <a:lnTo>
                      <a:pt x="154" y="119"/>
                    </a:lnTo>
                    <a:lnTo>
                      <a:pt x="178" y="140"/>
                    </a:lnTo>
                    <a:lnTo>
                      <a:pt x="206" y="159"/>
                    </a:lnTo>
                    <a:lnTo>
                      <a:pt x="235" y="180"/>
                    </a:lnTo>
                    <a:lnTo>
                      <a:pt x="266" y="199"/>
                    </a:lnTo>
                    <a:lnTo>
                      <a:pt x="299" y="218"/>
                    </a:lnTo>
                    <a:lnTo>
                      <a:pt x="317" y="227"/>
                    </a:lnTo>
                    <a:lnTo>
                      <a:pt x="335" y="235"/>
                    </a:lnTo>
                    <a:lnTo>
                      <a:pt x="353" y="244"/>
                    </a:lnTo>
                    <a:lnTo>
                      <a:pt x="372" y="251"/>
                    </a:lnTo>
                    <a:lnTo>
                      <a:pt x="355" y="292"/>
                    </a:lnTo>
                    <a:lnTo>
                      <a:pt x="336" y="284"/>
                    </a:lnTo>
                    <a:lnTo>
                      <a:pt x="317" y="275"/>
                    </a:lnTo>
                    <a:lnTo>
                      <a:pt x="298" y="266"/>
                    </a:lnTo>
                    <a:lnTo>
                      <a:pt x="280" y="257"/>
                    </a:lnTo>
                    <a:lnTo>
                      <a:pt x="245" y="237"/>
                    </a:lnTo>
                    <a:lnTo>
                      <a:pt x="211" y="217"/>
                    </a:lnTo>
                    <a:lnTo>
                      <a:pt x="180" y="195"/>
                    </a:lnTo>
                    <a:lnTo>
                      <a:pt x="152" y="175"/>
                    </a:lnTo>
                    <a:lnTo>
                      <a:pt x="126" y="153"/>
                    </a:lnTo>
                    <a:lnTo>
                      <a:pt x="102" y="133"/>
                    </a:lnTo>
                    <a:lnTo>
                      <a:pt x="81" y="113"/>
                    </a:lnTo>
                    <a:lnTo>
                      <a:pt x="62" y="96"/>
                    </a:lnTo>
                    <a:lnTo>
                      <a:pt x="46" y="80"/>
                    </a:lnTo>
                    <a:lnTo>
                      <a:pt x="33" y="65"/>
                    </a:lnTo>
                    <a:lnTo>
                      <a:pt x="15" y="45"/>
                    </a:lnTo>
                    <a:lnTo>
                      <a:pt x="8" y="38"/>
                    </a:lnTo>
                    <a:lnTo>
                      <a:pt x="42" y="10"/>
                    </a:lnTo>
                    <a:close/>
                    <a:moveTo>
                      <a:pt x="372" y="251"/>
                    </a:moveTo>
                    <a:lnTo>
                      <a:pt x="376" y="254"/>
                    </a:lnTo>
                    <a:lnTo>
                      <a:pt x="379" y="255"/>
                    </a:lnTo>
                    <a:lnTo>
                      <a:pt x="382" y="258"/>
                    </a:lnTo>
                    <a:lnTo>
                      <a:pt x="385" y="260"/>
                    </a:lnTo>
                    <a:lnTo>
                      <a:pt x="386" y="264"/>
                    </a:lnTo>
                    <a:lnTo>
                      <a:pt x="387" y="268"/>
                    </a:lnTo>
                    <a:lnTo>
                      <a:pt x="386" y="273"/>
                    </a:lnTo>
                    <a:lnTo>
                      <a:pt x="384" y="280"/>
                    </a:lnTo>
                    <a:lnTo>
                      <a:pt x="381" y="286"/>
                    </a:lnTo>
                    <a:lnTo>
                      <a:pt x="378" y="291"/>
                    </a:lnTo>
                    <a:lnTo>
                      <a:pt x="374" y="294"/>
                    </a:lnTo>
                    <a:lnTo>
                      <a:pt x="371" y="295"/>
                    </a:lnTo>
                    <a:lnTo>
                      <a:pt x="367" y="295"/>
                    </a:lnTo>
                    <a:lnTo>
                      <a:pt x="364" y="294"/>
                    </a:lnTo>
                    <a:lnTo>
                      <a:pt x="360" y="293"/>
                    </a:lnTo>
                    <a:lnTo>
                      <a:pt x="355" y="292"/>
                    </a:lnTo>
                    <a:lnTo>
                      <a:pt x="372" y="251"/>
                    </a:lnTo>
                    <a:close/>
                  </a:path>
                </a:pathLst>
              </a:custGeom>
              <a:solidFill>
                <a:srgbClr val="7263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99" name="Freeform 595">
                <a:extLst>
                  <a:ext uri="{FF2B5EF4-FFF2-40B4-BE49-F238E27FC236}">
                    <a16:creationId xmlns:a16="http://schemas.microsoft.com/office/drawing/2014/main" id="{68145FF4-007F-4769-AA8C-002827CA45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7" y="1726"/>
                <a:ext cx="8" cy="42"/>
              </a:xfrm>
              <a:custGeom>
                <a:avLst/>
                <a:gdLst>
                  <a:gd name="T0" fmla="*/ 0 w 156"/>
                  <a:gd name="T1" fmla="*/ 0 h 783"/>
                  <a:gd name="T2" fmla="*/ 0 w 156"/>
                  <a:gd name="T3" fmla="*/ 0 h 783"/>
                  <a:gd name="T4" fmla="*/ 0 w 156"/>
                  <a:gd name="T5" fmla="*/ 0 h 783"/>
                  <a:gd name="T6" fmla="*/ 0 w 156"/>
                  <a:gd name="T7" fmla="*/ 0 h 783"/>
                  <a:gd name="T8" fmla="*/ 0 w 156"/>
                  <a:gd name="T9" fmla="*/ 0 h 783"/>
                  <a:gd name="T10" fmla="*/ 0 w 156"/>
                  <a:gd name="T11" fmla="*/ 0 h 783"/>
                  <a:gd name="T12" fmla="*/ 0 w 156"/>
                  <a:gd name="T13" fmla="*/ 0 h 783"/>
                  <a:gd name="T14" fmla="*/ 0 w 156"/>
                  <a:gd name="T15" fmla="*/ 0 h 783"/>
                  <a:gd name="T16" fmla="*/ 0 w 156"/>
                  <a:gd name="T17" fmla="*/ 0 h 783"/>
                  <a:gd name="T18" fmla="*/ 0 w 156"/>
                  <a:gd name="T19" fmla="*/ 0 h 783"/>
                  <a:gd name="T20" fmla="*/ 0 w 156"/>
                  <a:gd name="T21" fmla="*/ 0 h 783"/>
                  <a:gd name="T22" fmla="*/ 0 w 156"/>
                  <a:gd name="T23" fmla="*/ 0 h 783"/>
                  <a:gd name="T24" fmla="*/ 0 w 156"/>
                  <a:gd name="T25" fmla="*/ 1 h 783"/>
                  <a:gd name="T26" fmla="*/ 0 w 156"/>
                  <a:gd name="T27" fmla="*/ 1 h 783"/>
                  <a:gd name="T28" fmla="*/ 0 w 156"/>
                  <a:gd name="T29" fmla="*/ 1 h 783"/>
                  <a:gd name="T30" fmla="*/ 0 w 156"/>
                  <a:gd name="T31" fmla="*/ 1 h 783"/>
                  <a:gd name="T32" fmla="*/ 0 w 156"/>
                  <a:gd name="T33" fmla="*/ 1 h 783"/>
                  <a:gd name="T34" fmla="*/ 0 w 156"/>
                  <a:gd name="T35" fmla="*/ 1 h 783"/>
                  <a:gd name="T36" fmla="*/ 0 w 156"/>
                  <a:gd name="T37" fmla="*/ 1 h 783"/>
                  <a:gd name="T38" fmla="*/ 0 w 156"/>
                  <a:gd name="T39" fmla="*/ 1 h 783"/>
                  <a:gd name="T40" fmla="*/ 0 w 156"/>
                  <a:gd name="T41" fmla="*/ 1 h 783"/>
                  <a:gd name="T42" fmla="*/ 0 w 156"/>
                  <a:gd name="T43" fmla="*/ 0 h 783"/>
                  <a:gd name="T44" fmla="*/ 0 w 156"/>
                  <a:gd name="T45" fmla="*/ 0 h 783"/>
                  <a:gd name="T46" fmla="*/ 0 w 156"/>
                  <a:gd name="T47" fmla="*/ 0 h 783"/>
                  <a:gd name="T48" fmla="*/ 0 w 156"/>
                  <a:gd name="T49" fmla="*/ 1 h 783"/>
                  <a:gd name="T50" fmla="*/ 0 w 156"/>
                  <a:gd name="T51" fmla="*/ 1 h 783"/>
                  <a:gd name="T52" fmla="*/ 0 w 156"/>
                  <a:gd name="T53" fmla="*/ 1 h 783"/>
                  <a:gd name="T54" fmla="*/ 0 w 156"/>
                  <a:gd name="T55" fmla="*/ 1 h 783"/>
                  <a:gd name="T56" fmla="*/ 0 w 156"/>
                  <a:gd name="T57" fmla="*/ 1 h 783"/>
                  <a:gd name="T58" fmla="*/ 0 w 156"/>
                  <a:gd name="T59" fmla="*/ 1 h 783"/>
                  <a:gd name="T60" fmla="*/ 0 w 156"/>
                  <a:gd name="T61" fmla="*/ 1 h 783"/>
                  <a:gd name="T62" fmla="*/ 0 w 156"/>
                  <a:gd name="T63" fmla="*/ 1 h 783"/>
                  <a:gd name="T64" fmla="*/ 0 w 156"/>
                  <a:gd name="T65" fmla="*/ 2 h 783"/>
                  <a:gd name="T66" fmla="*/ 0 w 156"/>
                  <a:gd name="T67" fmla="*/ 2 h 783"/>
                  <a:gd name="T68" fmla="*/ 0 w 156"/>
                  <a:gd name="T69" fmla="*/ 2 h 783"/>
                  <a:gd name="T70" fmla="*/ 0 w 156"/>
                  <a:gd name="T71" fmla="*/ 2 h 783"/>
                  <a:gd name="T72" fmla="*/ 0 w 156"/>
                  <a:gd name="T73" fmla="*/ 2 h 783"/>
                  <a:gd name="T74" fmla="*/ 0 w 156"/>
                  <a:gd name="T75" fmla="*/ 2 h 783"/>
                  <a:gd name="T76" fmla="*/ 0 w 156"/>
                  <a:gd name="T77" fmla="*/ 2 h 783"/>
                  <a:gd name="T78" fmla="*/ 0 w 156"/>
                  <a:gd name="T79" fmla="*/ 1 h 783"/>
                  <a:gd name="T80" fmla="*/ 0 w 156"/>
                  <a:gd name="T81" fmla="*/ 1 h 783"/>
                  <a:gd name="T82" fmla="*/ 0 w 156"/>
                  <a:gd name="T83" fmla="*/ 1 h 783"/>
                  <a:gd name="T84" fmla="*/ 0 w 156"/>
                  <a:gd name="T85" fmla="*/ 1 h 783"/>
                  <a:gd name="T86" fmla="*/ 0 w 156"/>
                  <a:gd name="T87" fmla="*/ 1 h 783"/>
                  <a:gd name="T88" fmla="*/ 0 w 156"/>
                  <a:gd name="T89" fmla="*/ 1 h 783"/>
                  <a:gd name="T90" fmla="*/ 0 w 156"/>
                  <a:gd name="T91" fmla="*/ 2 h 783"/>
                  <a:gd name="T92" fmla="*/ 0 w 156"/>
                  <a:gd name="T93" fmla="*/ 2 h 783"/>
                  <a:gd name="T94" fmla="*/ 0 w 156"/>
                  <a:gd name="T95" fmla="*/ 2 h 783"/>
                  <a:gd name="T96" fmla="*/ 0 w 156"/>
                  <a:gd name="T97" fmla="*/ 2 h 783"/>
                  <a:gd name="T98" fmla="*/ 0 w 156"/>
                  <a:gd name="T99" fmla="*/ 2 h 783"/>
                  <a:gd name="T100" fmla="*/ 0 w 156"/>
                  <a:gd name="T101" fmla="*/ 2 h 783"/>
                  <a:gd name="T102" fmla="*/ 0 w 156"/>
                  <a:gd name="T103" fmla="*/ 2 h 783"/>
                  <a:gd name="T104" fmla="*/ 0 w 156"/>
                  <a:gd name="T105" fmla="*/ 2 h 783"/>
                  <a:gd name="T106" fmla="*/ 0 w 156"/>
                  <a:gd name="T107" fmla="*/ 2 h 783"/>
                  <a:gd name="T108" fmla="*/ 0 w 156"/>
                  <a:gd name="T109" fmla="*/ 2 h 783"/>
                  <a:gd name="T110" fmla="*/ 0 w 156"/>
                  <a:gd name="T111" fmla="*/ 2 h 783"/>
                  <a:gd name="T112" fmla="*/ 0 w 156"/>
                  <a:gd name="T113" fmla="*/ 2 h 783"/>
                  <a:gd name="T114" fmla="*/ 0 w 156"/>
                  <a:gd name="T115" fmla="*/ 2 h 783"/>
                  <a:gd name="T116" fmla="*/ 0 w 156"/>
                  <a:gd name="T117" fmla="*/ 2 h 783"/>
                  <a:gd name="T118" fmla="*/ 0 w 156"/>
                  <a:gd name="T119" fmla="*/ 2 h 78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56" h="783">
                    <a:moveTo>
                      <a:pt x="21" y="27"/>
                    </a:moveTo>
                    <a:lnTo>
                      <a:pt x="20" y="23"/>
                    </a:lnTo>
                    <a:lnTo>
                      <a:pt x="19" y="19"/>
                    </a:lnTo>
                    <a:lnTo>
                      <a:pt x="19" y="15"/>
                    </a:lnTo>
                    <a:lnTo>
                      <a:pt x="20" y="11"/>
                    </a:lnTo>
                    <a:lnTo>
                      <a:pt x="22" y="8"/>
                    </a:lnTo>
                    <a:lnTo>
                      <a:pt x="26" y="5"/>
                    </a:lnTo>
                    <a:lnTo>
                      <a:pt x="31" y="3"/>
                    </a:lnTo>
                    <a:lnTo>
                      <a:pt x="37" y="1"/>
                    </a:lnTo>
                    <a:lnTo>
                      <a:pt x="45" y="0"/>
                    </a:lnTo>
                    <a:lnTo>
                      <a:pt x="51" y="0"/>
                    </a:lnTo>
                    <a:lnTo>
                      <a:pt x="55" y="2"/>
                    </a:lnTo>
                    <a:lnTo>
                      <a:pt x="58" y="4"/>
                    </a:lnTo>
                    <a:lnTo>
                      <a:pt x="60" y="7"/>
                    </a:lnTo>
                    <a:lnTo>
                      <a:pt x="62" y="10"/>
                    </a:lnTo>
                    <a:lnTo>
                      <a:pt x="63" y="14"/>
                    </a:lnTo>
                    <a:lnTo>
                      <a:pt x="64" y="19"/>
                    </a:lnTo>
                    <a:lnTo>
                      <a:pt x="21" y="27"/>
                    </a:lnTo>
                    <a:close/>
                    <a:moveTo>
                      <a:pt x="64" y="19"/>
                    </a:moveTo>
                    <a:lnTo>
                      <a:pt x="65" y="28"/>
                    </a:lnTo>
                    <a:lnTo>
                      <a:pt x="69" y="52"/>
                    </a:lnTo>
                    <a:lnTo>
                      <a:pt x="74" y="89"/>
                    </a:lnTo>
                    <a:lnTo>
                      <a:pt x="78" y="136"/>
                    </a:lnTo>
                    <a:lnTo>
                      <a:pt x="79" y="161"/>
                    </a:lnTo>
                    <a:lnTo>
                      <a:pt x="80" y="187"/>
                    </a:lnTo>
                    <a:lnTo>
                      <a:pt x="79" y="215"/>
                    </a:lnTo>
                    <a:lnTo>
                      <a:pt x="77" y="242"/>
                    </a:lnTo>
                    <a:lnTo>
                      <a:pt x="74" y="268"/>
                    </a:lnTo>
                    <a:lnTo>
                      <a:pt x="70" y="295"/>
                    </a:lnTo>
                    <a:lnTo>
                      <a:pt x="67" y="307"/>
                    </a:lnTo>
                    <a:lnTo>
                      <a:pt x="64" y="319"/>
                    </a:lnTo>
                    <a:lnTo>
                      <a:pt x="60" y="332"/>
                    </a:lnTo>
                    <a:lnTo>
                      <a:pt x="55" y="343"/>
                    </a:lnTo>
                    <a:lnTo>
                      <a:pt x="15" y="327"/>
                    </a:lnTo>
                    <a:lnTo>
                      <a:pt x="19" y="316"/>
                    </a:lnTo>
                    <a:lnTo>
                      <a:pt x="22" y="305"/>
                    </a:lnTo>
                    <a:lnTo>
                      <a:pt x="25" y="294"/>
                    </a:lnTo>
                    <a:lnTo>
                      <a:pt x="28" y="283"/>
                    </a:lnTo>
                    <a:lnTo>
                      <a:pt x="32" y="259"/>
                    </a:lnTo>
                    <a:lnTo>
                      <a:pt x="34" y="234"/>
                    </a:lnTo>
                    <a:lnTo>
                      <a:pt x="36" y="209"/>
                    </a:lnTo>
                    <a:lnTo>
                      <a:pt x="36" y="184"/>
                    </a:lnTo>
                    <a:lnTo>
                      <a:pt x="36" y="160"/>
                    </a:lnTo>
                    <a:lnTo>
                      <a:pt x="34" y="136"/>
                    </a:lnTo>
                    <a:lnTo>
                      <a:pt x="30" y="93"/>
                    </a:lnTo>
                    <a:lnTo>
                      <a:pt x="26" y="58"/>
                    </a:lnTo>
                    <a:lnTo>
                      <a:pt x="22" y="36"/>
                    </a:lnTo>
                    <a:lnTo>
                      <a:pt x="21" y="27"/>
                    </a:lnTo>
                    <a:lnTo>
                      <a:pt x="64" y="19"/>
                    </a:lnTo>
                    <a:close/>
                    <a:moveTo>
                      <a:pt x="55" y="343"/>
                    </a:moveTo>
                    <a:lnTo>
                      <a:pt x="56" y="343"/>
                    </a:lnTo>
                    <a:lnTo>
                      <a:pt x="55" y="344"/>
                    </a:lnTo>
                    <a:lnTo>
                      <a:pt x="35" y="335"/>
                    </a:lnTo>
                    <a:lnTo>
                      <a:pt x="55" y="343"/>
                    </a:lnTo>
                    <a:close/>
                    <a:moveTo>
                      <a:pt x="55" y="344"/>
                    </a:moveTo>
                    <a:lnTo>
                      <a:pt x="52" y="352"/>
                    </a:lnTo>
                    <a:lnTo>
                      <a:pt x="49" y="361"/>
                    </a:lnTo>
                    <a:lnTo>
                      <a:pt x="47" y="371"/>
                    </a:lnTo>
                    <a:lnTo>
                      <a:pt x="46" y="380"/>
                    </a:lnTo>
                    <a:lnTo>
                      <a:pt x="44" y="399"/>
                    </a:lnTo>
                    <a:lnTo>
                      <a:pt x="44" y="420"/>
                    </a:lnTo>
                    <a:lnTo>
                      <a:pt x="46" y="441"/>
                    </a:lnTo>
                    <a:lnTo>
                      <a:pt x="49" y="464"/>
                    </a:lnTo>
                    <a:lnTo>
                      <a:pt x="54" y="486"/>
                    </a:lnTo>
                    <a:lnTo>
                      <a:pt x="60" y="509"/>
                    </a:lnTo>
                    <a:lnTo>
                      <a:pt x="66" y="532"/>
                    </a:lnTo>
                    <a:lnTo>
                      <a:pt x="74" y="556"/>
                    </a:lnTo>
                    <a:lnTo>
                      <a:pt x="82" y="579"/>
                    </a:lnTo>
                    <a:lnTo>
                      <a:pt x="91" y="602"/>
                    </a:lnTo>
                    <a:lnTo>
                      <a:pt x="109" y="647"/>
                    </a:lnTo>
                    <a:lnTo>
                      <a:pt x="128" y="689"/>
                    </a:lnTo>
                    <a:lnTo>
                      <a:pt x="87" y="706"/>
                    </a:lnTo>
                    <a:lnTo>
                      <a:pt x="68" y="661"/>
                    </a:lnTo>
                    <a:lnTo>
                      <a:pt x="49" y="613"/>
                    </a:lnTo>
                    <a:lnTo>
                      <a:pt x="40" y="588"/>
                    </a:lnTo>
                    <a:lnTo>
                      <a:pt x="30" y="563"/>
                    </a:lnTo>
                    <a:lnTo>
                      <a:pt x="22" y="538"/>
                    </a:lnTo>
                    <a:lnTo>
                      <a:pt x="15" y="513"/>
                    </a:lnTo>
                    <a:lnTo>
                      <a:pt x="10" y="487"/>
                    </a:lnTo>
                    <a:lnTo>
                      <a:pt x="5" y="463"/>
                    </a:lnTo>
                    <a:lnTo>
                      <a:pt x="2" y="438"/>
                    </a:lnTo>
                    <a:lnTo>
                      <a:pt x="0" y="415"/>
                    </a:lnTo>
                    <a:lnTo>
                      <a:pt x="0" y="402"/>
                    </a:lnTo>
                    <a:lnTo>
                      <a:pt x="1" y="391"/>
                    </a:lnTo>
                    <a:lnTo>
                      <a:pt x="2" y="380"/>
                    </a:lnTo>
                    <a:lnTo>
                      <a:pt x="3" y="368"/>
                    </a:lnTo>
                    <a:lnTo>
                      <a:pt x="5" y="357"/>
                    </a:lnTo>
                    <a:lnTo>
                      <a:pt x="8" y="347"/>
                    </a:lnTo>
                    <a:lnTo>
                      <a:pt x="11" y="337"/>
                    </a:lnTo>
                    <a:lnTo>
                      <a:pt x="15" y="327"/>
                    </a:lnTo>
                    <a:lnTo>
                      <a:pt x="55" y="344"/>
                    </a:lnTo>
                    <a:close/>
                    <a:moveTo>
                      <a:pt x="128" y="689"/>
                    </a:moveTo>
                    <a:lnTo>
                      <a:pt x="135" y="706"/>
                    </a:lnTo>
                    <a:lnTo>
                      <a:pt x="141" y="723"/>
                    </a:lnTo>
                    <a:lnTo>
                      <a:pt x="148" y="737"/>
                    </a:lnTo>
                    <a:lnTo>
                      <a:pt x="153" y="751"/>
                    </a:lnTo>
                    <a:lnTo>
                      <a:pt x="112" y="768"/>
                    </a:lnTo>
                    <a:lnTo>
                      <a:pt x="107" y="753"/>
                    </a:lnTo>
                    <a:lnTo>
                      <a:pt x="101" y="738"/>
                    </a:lnTo>
                    <a:lnTo>
                      <a:pt x="94" y="723"/>
                    </a:lnTo>
                    <a:lnTo>
                      <a:pt x="87" y="706"/>
                    </a:lnTo>
                    <a:lnTo>
                      <a:pt x="128" y="689"/>
                    </a:lnTo>
                    <a:close/>
                    <a:moveTo>
                      <a:pt x="153" y="751"/>
                    </a:moveTo>
                    <a:lnTo>
                      <a:pt x="155" y="755"/>
                    </a:lnTo>
                    <a:lnTo>
                      <a:pt x="156" y="759"/>
                    </a:lnTo>
                    <a:lnTo>
                      <a:pt x="156" y="763"/>
                    </a:lnTo>
                    <a:lnTo>
                      <a:pt x="156" y="767"/>
                    </a:lnTo>
                    <a:lnTo>
                      <a:pt x="155" y="771"/>
                    </a:lnTo>
                    <a:lnTo>
                      <a:pt x="152" y="774"/>
                    </a:lnTo>
                    <a:lnTo>
                      <a:pt x="147" y="777"/>
                    </a:lnTo>
                    <a:lnTo>
                      <a:pt x="141" y="780"/>
                    </a:lnTo>
                    <a:lnTo>
                      <a:pt x="134" y="782"/>
                    </a:lnTo>
                    <a:lnTo>
                      <a:pt x="129" y="783"/>
                    </a:lnTo>
                    <a:lnTo>
                      <a:pt x="124" y="782"/>
                    </a:lnTo>
                    <a:lnTo>
                      <a:pt x="120" y="781"/>
                    </a:lnTo>
                    <a:lnTo>
                      <a:pt x="118" y="778"/>
                    </a:lnTo>
                    <a:lnTo>
                      <a:pt x="115" y="775"/>
                    </a:lnTo>
                    <a:lnTo>
                      <a:pt x="114" y="772"/>
                    </a:lnTo>
                    <a:lnTo>
                      <a:pt x="112" y="768"/>
                    </a:lnTo>
                    <a:lnTo>
                      <a:pt x="153" y="751"/>
                    </a:lnTo>
                    <a:close/>
                  </a:path>
                </a:pathLst>
              </a:custGeom>
              <a:solidFill>
                <a:srgbClr val="7263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00" name="Freeform 596">
                <a:extLst>
                  <a:ext uri="{FF2B5EF4-FFF2-40B4-BE49-F238E27FC236}">
                    <a16:creationId xmlns:a16="http://schemas.microsoft.com/office/drawing/2014/main" id="{771F6414-E792-4C71-BC0D-2A65AC68E9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55" y="1717"/>
                <a:ext cx="18" cy="34"/>
              </a:xfrm>
              <a:custGeom>
                <a:avLst/>
                <a:gdLst>
                  <a:gd name="T0" fmla="*/ 1 w 337"/>
                  <a:gd name="T1" fmla="*/ 0 h 658"/>
                  <a:gd name="T2" fmla="*/ 1 w 337"/>
                  <a:gd name="T3" fmla="*/ 0 h 658"/>
                  <a:gd name="T4" fmla="*/ 1 w 337"/>
                  <a:gd name="T5" fmla="*/ 0 h 658"/>
                  <a:gd name="T6" fmla="*/ 1 w 337"/>
                  <a:gd name="T7" fmla="*/ 0 h 658"/>
                  <a:gd name="T8" fmla="*/ 1 w 337"/>
                  <a:gd name="T9" fmla="*/ 0 h 658"/>
                  <a:gd name="T10" fmla="*/ 1 w 337"/>
                  <a:gd name="T11" fmla="*/ 0 h 658"/>
                  <a:gd name="T12" fmla="*/ 1 w 337"/>
                  <a:gd name="T13" fmla="*/ 0 h 658"/>
                  <a:gd name="T14" fmla="*/ 1 w 337"/>
                  <a:gd name="T15" fmla="*/ 0 h 658"/>
                  <a:gd name="T16" fmla="*/ 1 w 337"/>
                  <a:gd name="T17" fmla="*/ 0 h 658"/>
                  <a:gd name="T18" fmla="*/ 1 w 337"/>
                  <a:gd name="T19" fmla="*/ 0 h 658"/>
                  <a:gd name="T20" fmla="*/ 1 w 337"/>
                  <a:gd name="T21" fmla="*/ 0 h 658"/>
                  <a:gd name="T22" fmla="*/ 1 w 337"/>
                  <a:gd name="T23" fmla="*/ 0 h 658"/>
                  <a:gd name="T24" fmla="*/ 1 w 337"/>
                  <a:gd name="T25" fmla="*/ 0 h 658"/>
                  <a:gd name="T26" fmla="*/ 0 w 337"/>
                  <a:gd name="T27" fmla="*/ 1 h 658"/>
                  <a:gd name="T28" fmla="*/ 0 w 337"/>
                  <a:gd name="T29" fmla="*/ 1 h 658"/>
                  <a:gd name="T30" fmla="*/ 0 w 337"/>
                  <a:gd name="T31" fmla="*/ 1 h 658"/>
                  <a:gd name="T32" fmla="*/ 0 w 337"/>
                  <a:gd name="T33" fmla="*/ 1 h 658"/>
                  <a:gd name="T34" fmla="*/ 0 w 337"/>
                  <a:gd name="T35" fmla="*/ 1 h 658"/>
                  <a:gd name="T36" fmla="*/ 0 w 337"/>
                  <a:gd name="T37" fmla="*/ 1 h 658"/>
                  <a:gd name="T38" fmla="*/ 0 w 337"/>
                  <a:gd name="T39" fmla="*/ 1 h 658"/>
                  <a:gd name="T40" fmla="*/ 0 w 337"/>
                  <a:gd name="T41" fmla="*/ 1 h 658"/>
                  <a:gd name="T42" fmla="*/ 0 w 337"/>
                  <a:gd name="T43" fmla="*/ 1 h 658"/>
                  <a:gd name="T44" fmla="*/ 0 w 337"/>
                  <a:gd name="T45" fmla="*/ 1 h 658"/>
                  <a:gd name="T46" fmla="*/ 0 w 337"/>
                  <a:gd name="T47" fmla="*/ 1 h 658"/>
                  <a:gd name="T48" fmla="*/ 1 w 337"/>
                  <a:gd name="T49" fmla="*/ 0 h 658"/>
                  <a:gd name="T50" fmla="*/ 1 w 337"/>
                  <a:gd name="T51" fmla="*/ 0 h 658"/>
                  <a:gd name="T52" fmla="*/ 1 w 337"/>
                  <a:gd name="T53" fmla="*/ 0 h 658"/>
                  <a:gd name="T54" fmla="*/ 1 w 337"/>
                  <a:gd name="T55" fmla="*/ 0 h 658"/>
                  <a:gd name="T56" fmla="*/ 0 w 337"/>
                  <a:gd name="T57" fmla="*/ 1 h 658"/>
                  <a:gd name="T58" fmla="*/ 0 w 337"/>
                  <a:gd name="T59" fmla="*/ 1 h 658"/>
                  <a:gd name="T60" fmla="*/ 0 w 337"/>
                  <a:gd name="T61" fmla="*/ 1 h 658"/>
                  <a:gd name="T62" fmla="*/ 0 w 337"/>
                  <a:gd name="T63" fmla="*/ 1 h 658"/>
                  <a:gd name="T64" fmla="*/ 0 w 337"/>
                  <a:gd name="T65" fmla="*/ 1 h 658"/>
                  <a:gd name="T66" fmla="*/ 0 w 337"/>
                  <a:gd name="T67" fmla="*/ 2 h 658"/>
                  <a:gd name="T68" fmla="*/ 0 w 337"/>
                  <a:gd name="T69" fmla="*/ 2 h 658"/>
                  <a:gd name="T70" fmla="*/ 0 w 337"/>
                  <a:gd name="T71" fmla="*/ 2 h 658"/>
                  <a:gd name="T72" fmla="*/ 0 w 337"/>
                  <a:gd name="T73" fmla="*/ 2 h 658"/>
                  <a:gd name="T74" fmla="*/ 0 w 337"/>
                  <a:gd name="T75" fmla="*/ 1 h 658"/>
                  <a:gd name="T76" fmla="*/ 0 w 337"/>
                  <a:gd name="T77" fmla="*/ 1 h 658"/>
                  <a:gd name="T78" fmla="*/ 0 w 337"/>
                  <a:gd name="T79" fmla="*/ 1 h 658"/>
                  <a:gd name="T80" fmla="*/ 0 w 337"/>
                  <a:gd name="T81" fmla="*/ 2 h 658"/>
                  <a:gd name="T82" fmla="*/ 0 w 337"/>
                  <a:gd name="T83" fmla="*/ 2 h 658"/>
                  <a:gd name="T84" fmla="*/ 0 w 337"/>
                  <a:gd name="T85" fmla="*/ 2 h 658"/>
                  <a:gd name="T86" fmla="*/ 0 w 337"/>
                  <a:gd name="T87" fmla="*/ 2 h 658"/>
                  <a:gd name="T88" fmla="*/ 0 w 337"/>
                  <a:gd name="T89" fmla="*/ 2 h 658"/>
                  <a:gd name="T90" fmla="*/ 0 w 337"/>
                  <a:gd name="T91" fmla="*/ 2 h 658"/>
                  <a:gd name="T92" fmla="*/ 0 w 337"/>
                  <a:gd name="T93" fmla="*/ 2 h 658"/>
                  <a:gd name="T94" fmla="*/ 0 w 337"/>
                  <a:gd name="T95" fmla="*/ 2 h 658"/>
                  <a:gd name="T96" fmla="*/ 0 w 337"/>
                  <a:gd name="T97" fmla="*/ 2 h 65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337" h="658">
                    <a:moveTo>
                      <a:pt x="297" y="9"/>
                    </a:moveTo>
                    <a:lnTo>
                      <a:pt x="299" y="6"/>
                    </a:lnTo>
                    <a:lnTo>
                      <a:pt x="302" y="3"/>
                    </a:lnTo>
                    <a:lnTo>
                      <a:pt x="305" y="1"/>
                    </a:lnTo>
                    <a:lnTo>
                      <a:pt x="309" y="0"/>
                    </a:lnTo>
                    <a:lnTo>
                      <a:pt x="313" y="0"/>
                    </a:lnTo>
                    <a:lnTo>
                      <a:pt x="317" y="1"/>
                    </a:lnTo>
                    <a:lnTo>
                      <a:pt x="321" y="4"/>
                    </a:lnTo>
                    <a:lnTo>
                      <a:pt x="327" y="9"/>
                    </a:lnTo>
                    <a:lnTo>
                      <a:pt x="333" y="14"/>
                    </a:lnTo>
                    <a:lnTo>
                      <a:pt x="335" y="19"/>
                    </a:lnTo>
                    <a:lnTo>
                      <a:pt x="337" y="23"/>
                    </a:lnTo>
                    <a:lnTo>
                      <a:pt x="336" y="28"/>
                    </a:lnTo>
                    <a:lnTo>
                      <a:pt x="335" y="31"/>
                    </a:lnTo>
                    <a:lnTo>
                      <a:pt x="333" y="34"/>
                    </a:lnTo>
                    <a:lnTo>
                      <a:pt x="330" y="37"/>
                    </a:lnTo>
                    <a:lnTo>
                      <a:pt x="327" y="40"/>
                    </a:lnTo>
                    <a:lnTo>
                      <a:pt x="297" y="9"/>
                    </a:lnTo>
                    <a:close/>
                    <a:moveTo>
                      <a:pt x="327" y="40"/>
                    </a:moveTo>
                    <a:lnTo>
                      <a:pt x="319" y="48"/>
                    </a:lnTo>
                    <a:lnTo>
                      <a:pt x="297" y="73"/>
                    </a:lnTo>
                    <a:lnTo>
                      <a:pt x="281" y="89"/>
                    </a:lnTo>
                    <a:lnTo>
                      <a:pt x="265" y="109"/>
                    </a:lnTo>
                    <a:lnTo>
                      <a:pt x="247" y="131"/>
                    </a:lnTo>
                    <a:lnTo>
                      <a:pt x="228" y="155"/>
                    </a:lnTo>
                    <a:lnTo>
                      <a:pt x="209" y="181"/>
                    </a:lnTo>
                    <a:lnTo>
                      <a:pt x="190" y="209"/>
                    </a:lnTo>
                    <a:lnTo>
                      <a:pt x="172" y="237"/>
                    </a:lnTo>
                    <a:lnTo>
                      <a:pt x="154" y="266"/>
                    </a:lnTo>
                    <a:lnTo>
                      <a:pt x="147" y="280"/>
                    </a:lnTo>
                    <a:lnTo>
                      <a:pt x="140" y="296"/>
                    </a:lnTo>
                    <a:lnTo>
                      <a:pt x="133" y="310"/>
                    </a:lnTo>
                    <a:lnTo>
                      <a:pt x="128" y="325"/>
                    </a:lnTo>
                    <a:lnTo>
                      <a:pt x="122" y="340"/>
                    </a:lnTo>
                    <a:lnTo>
                      <a:pt x="118" y="354"/>
                    </a:lnTo>
                    <a:lnTo>
                      <a:pt x="114" y="368"/>
                    </a:lnTo>
                    <a:lnTo>
                      <a:pt x="111" y="383"/>
                    </a:lnTo>
                    <a:lnTo>
                      <a:pt x="68" y="376"/>
                    </a:lnTo>
                    <a:lnTo>
                      <a:pt x="71" y="361"/>
                    </a:lnTo>
                    <a:lnTo>
                      <a:pt x="75" y="345"/>
                    </a:lnTo>
                    <a:lnTo>
                      <a:pt x="80" y="329"/>
                    </a:lnTo>
                    <a:lnTo>
                      <a:pt x="85" y="313"/>
                    </a:lnTo>
                    <a:lnTo>
                      <a:pt x="92" y="298"/>
                    </a:lnTo>
                    <a:lnTo>
                      <a:pt x="98" y="281"/>
                    </a:lnTo>
                    <a:lnTo>
                      <a:pt x="106" y="266"/>
                    </a:lnTo>
                    <a:lnTo>
                      <a:pt x="114" y="250"/>
                    </a:lnTo>
                    <a:lnTo>
                      <a:pt x="132" y="218"/>
                    </a:lnTo>
                    <a:lnTo>
                      <a:pt x="151" y="188"/>
                    </a:lnTo>
                    <a:lnTo>
                      <a:pt x="171" y="159"/>
                    </a:lnTo>
                    <a:lnTo>
                      <a:pt x="191" y="131"/>
                    </a:lnTo>
                    <a:lnTo>
                      <a:pt x="212" y="105"/>
                    </a:lnTo>
                    <a:lnTo>
                      <a:pt x="230" y="82"/>
                    </a:lnTo>
                    <a:lnTo>
                      <a:pt x="249" y="61"/>
                    </a:lnTo>
                    <a:lnTo>
                      <a:pt x="264" y="43"/>
                    </a:lnTo>
                    <a:lnTo>
                      <a:pt x="287" y="18"/>
                    </a:lnTo>
                    <a:lnTo>
                      <a:pt x="297" y="9"/>
                    </a:lnTo>
                    <a:lnTo>
                      <a:pt x="327" y="40"/>
                    </a:lnTo>
                    <a:close/>
                    <a:moveTo>
                      <a:pt x="111" y="383"/>
                    </a:moveTo>
                    <a:lnTo>
                      <a:pt x="111" y="381"/>
                    </a:lnTo>
                    <a:lnTo>
                      <a:pt x="111" y="384"/>
                    </a:lnTo>
                    <a:lnTo>
                      <a:pt x="90" y="380"/>
                    </a:lnTo>
                    <a:lnTo>
                      <a:pt x="111" y="383"/>
                    </a:lnTo>
                    <a:close/>
                    <a:moveTo>
                      <a:pt x="111" y="384"/>
                    </a:moveTo>
                    <a:lnTo>
                      <a:pt x="101" y="440"/>
                    </a:lnTo>
                    <a:lnTo>
                      <a:pt x="90" y="491"/>
                    </a:lnTo>
                    <a:lnTo>
                      <a:pt x="79" y="535"/>
                    </a:lnTo>
                    <a:lnTo>
                      <a:pt x="67" y="573"/>
                    </a:lnTo>
                    <a:lnTo>
                      <a:pt x="58" y="603"/>
                    </a:lnTo>
                    <a:lnTo>
                      <a:pt x="50" y="625"/>
                    </a:lnTo>
                    <a:lnTo>
                      <a:pt x="45" y="638"/>
                    </a:lnTo>
                    <a:lnTo>
                      <a:pt x="44" y="643"/>
                    </a:lnTo>
                    <a:lnTo>
                      <a:pt x="3" y="627"/>
                    </a:lnTo>
                    <a:lnTo>
                      <a:pt x="5" y="622"/>
                    </a:lnTo>
                    <a:lnTo>
                      <a:pt x="9" y="609"/>
                    </a:lnTo>
                    <a:lnTo>
                      <a:pt x="17" y="588"/>
                    </a:lnTo>
                    <a:lnTo>
                      <a:pt x="25" y="560"/>
                    </a:lnTo>
                    <a:lnTo>
                      <a:pt x="37" y="524"/>
                    </a:lnTo>
                    <a:lnTo>
                      <a:pt x="47" y="481"/>
                    </a:lnTo>
                    <a:lnTo>
                      <a:pt x="58" y="432"/>
                    </a:lnTo>
                    <a:lnTo>
                      <a:pt x="68" y="376"/>
                    </a:lnTo>
                    <a:lnTo>
                      <a:pt x="111" y="384"/>
                    </a:lnTo>
                    <a:close/>
                    <a:moveTo>
                      <a:pt x="44" y="643"/>
                    </a:moveTo>
                    <a:lnTo>
                      <a:pt x="42" y="647"/>
                    </a:lnTo>
                    <a:lnTo>
                      <a:pt x="40" y="651"/>
                    </a:lnTo>
                    <a:lnTo>
                      <a:pt x="38" y="654"/>
                    </a:lnTo>
                    <a:lnTo>
                      <a:pt x="36" y="656"/>
                    </a:lnTo>
                    <a:lnTo>
                      <a:pt x="32" y="658"/>
                    </a:lnTo>
                    <a:lnTo>
                      <a:pt x="27" y="658"/>
                    </a:lnTo>
                    <a:lnTo>
                      <a:pt x="22" y="658"/>
                    </a:lnTo>
                    <a:lnTo>
                      <a:pt x="15" y="655"/>
                    </a:lnTo>
                    <a:lnTo>
                      <a:pt x="8" y="652"/>
                    </a:lnTo>
                    <a:lnTo>
                      <a:pt x="4" y="649"/>
                    </a:lnTo>
                    <a:lnTo>
                      <a:pt x="1" y="646"/>
                    </a:lnTo>
                    <a:lnTo>
                      <a:pt x="0" y="642"/>
                    </a:lnTo>
                    <a:lnTo>
                      <a:pt x="0" y="638"/>
                    </a:lnTo>
                    <a:lnTo>
                      <a:pt x="0" y="634"/>
                    </a:lnTo>
                    <a:lnTo>
                      <a:pt x="1" y="630"/>
                    </a:lnTo>
                    <a:lnTo>
                      <a:pt x="3" y="627"/>
                    </a:lnTo>
                    <a:lnTo>
                      <a:pt x="44" y="643"/>
                    </a:lnTo>
                    <a:close/>
                  </a:path>
                </a:pathLst>
              </a:custGeom>
              <a:solidFill>
                <a:srgbClr val="7A6A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01" name="Freeform 597">
                <a:extLst>
                  <a:ext uri="{FF2B5EF4-FFF2-40B4-BE49-F238E27FC236}">
                    <a16:creationId xmlns:a16="http://schemas.microsoft.com/office/drawing/2014/main" id="{C180FC16-B4AB-4D41-8F4C-F2FB7BD745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73" y="1720"/>
                <a:ext cx="7" cy="29"/>
              </a:xfrm>
              <a:custGeom>
                <a:avLst/>
                <a:gdLst>
                  <a:gd name="T0" fmla="*/ 0 w 136"/>
                  <a:gd name="T1" fmla="*/ 0 h 549"/>
                  <a:gd name="T2" fmla="*/ 0 w 136"/>
                  <a:gd name="T3" fmla="*/ 0 h 549"/>
                  <a:gd name="T4" fmla="*/ 0 w 136"/>
                  <a:gd name="T5" fmla="*/ 0 h 549"/>
                  <a:gd name="T6" fmla="*/ 0 w 136"/>
                  <a:gd name="T7" fmla="*/ 0 h 549"/>
                  <a:gd name="T8" fmla="*/ 0 w 136"/>
                  <a:gd name="T9" fmla="*/ 0 h 549"/>
                  <a:gd name="T10" fmla="*/ 0 w 136"/>
                  <a:gd name="T11" fmla="*/ 0 h 549"/>
                  <a:gd name="T12" fmla="*/ 0 w 136"/>
                  <a:gd name="T13" fmla="*/ 0 h 549"/>
                  <a:gd name="T14" fmla="*/ 0 w 136"/>
                  <a:gd name="T15" fmla="*/ 0 h 549"/>
                  <a:gd name="T16" fmla="*/ 0 w 136"/>
                  <a:gd name="T17" fmla="*/ 0 h 549"/>
                  <a:gd name="T18" fmla="*/ 0 w 136"/>
                  <a:gd name="T19" fmla="*/ 0 h 549"/>
                  <a:gd name="T20" fmla="*/ 0 w 136"/>
                  <a:gd name="T21" fmla="*/ 0 h 549"/>
                  <a:gd name="T22" fmla="*/ 0 w 136"/>
                  <a:gd name="T23" fmla="*/ 0 h 549"/>
                  <a:gd name="T24" fmla="*/ 0 w 136"/>
                  <a:gd name="T25" fmla="*/ 1 h 549"/>
                  <a:gd name="T26" fmla="*/ 0 w 136"/>
                  <a:gd name="T27" fmla="*/ 1 h 549"/>
                  <a:gd name="T28" fmla="*/ 0 w 136"/>
                  <a:gd name="T29" fmla="*/ 1 h 549"/>
                  <a:gd name="T30" fmla="*/ 0 w 136"/>
                  <a:gd name="T31" fmla="*/ 1 h 549"/>
                  <a:gd name="T32" fmla="*/ 0 w 136"/>
                  <a:gd name="T33" fmla="*/ 1 h 549"/>
                  <a:gd name="T34" fmla="*/ 0 w 136"/>
                  <a:gd name="T35" fmla="*/ 1 h 549"/>
                  <a:gd name="T36" fmla="*/ 0 w 136"/>
                  <a:gd name="T37" fmla="*/ 1 h 549"/>
                  <a:gd name="T38" fmla="*/ 0 w 136"/>
                  <a:gd name="T39" fmla="*/ 1 h 549"/>
                  <a:gd name="T40" fmla="*/ 0 w 136"/>
                  <a:gd name="T41" fmla="*/ 1 h 549"/>
                  <a:gd name="T42" fmla="*/ 0 w 136"/>
                  <a:gd name="T43" fmla="*/ 1 h 549"/>
                  <a:gd name="T44" fmla="*/ 0 w 136"/>
                  <a:gd name="T45" fmla="*/ 1 h 549"/>
                  <a:gd name="T46" fmla="*/ 0 w 136"/>
                  <a:gd name="T47" fmla="*/ 0 h 549"/>
                  <a:gd name="T48" fmla="*/ 0 w 136"/>
                  <a:gd name="T49" fmla="*/ 0 h 549"/>
                  <a:gd name="T50" fmla="*/ 0 w 136"/>
                  <a:gd name="T51" fmla="*/ 0 h 549"/>
                  <a:gd name="T52" fmla="*/ 0 w 136"/>
                  <a:gd name="T53" fmla="*/ 1 h 549"/>
                  <a:gd name="T54" fmla="*/ 0 w 136"/>
                  <a:gd name="T55" fmla="*/ 2 h 549"/>
                  <a:gd name="T56" fmla="*/ 0 w 136"/>
                  <a:gd name="T57" fmla="*/ 2 h 549"/>
                  <a:gd name="T58" fmla="*/ 0 w 136"/>
                  <a:gd name="T59" fmla="*/ 2 h 549"/>
                  <a:gd name="T60" fmla="*/ 0 w 136"/>
                  <a:gd name="T61" fmla="*/ 2 h 549"/>
                  <a:gd name="T62" fmla="*/ 0 w 136"/>
                  <a:gd name="T63" fmla="*/ 1 h 549"/>
                  <a:gd name="T64" fmla="*/ 0 w 136"/>
                  <a:gd name="T65" fmla="*/ 1 h 549"/>
                  <a:gd name="T66" fmla="*/ 0 w 136"/>
                  <a:gd name="T67" fmla="*/ 1 h 549"/>
                  <a:gd name="T68" fmla="*/ 0 w 136"/>
                  <a:gd name="T69" fmla="*/ 1 h 54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36" h="549">
                    <a:moveTo>
                      <a:pt x="92" y="24"/>
                    </a:moveTo>
                    <a:lnTo>
                      <a:pt x="92" y="20"/>
                    </a:lnTo>
                    <a:lnTo>
                      <a:pt x="92" y="16"/>
                    </a:lnTo>
                    <a:lnTo>
                      <a:pt x="92" y="12"/>
                    </a:lnTo>
                    <a:lnTo>
                      <a:pt x="94" y="8"/>
                    </a:lnTo>
                    <a:lnTo>
                      <a:pt x="96" y="5"/>
                    </a:lnTo>
                    <a:lnTo>
                      <a:pt x="100" y="3"/>
                    </a:lnTo>
                    <a:lnTo>
                      <a:pt x="105" y="1"/>
                    </a:lnTo>
                    <a:lnTo>
                      <a:pt x="112" y="0"/>
                    </a:lnTo>
                    <a:lnTo>
                      <a:pt x="119" y="0"/>
                    </a:lnTo>
                    <a:lnTo>
                      <a:pt x="126" y="2"/>
                    </a:lnTo>
                    <a:lnTo>
                      <a:pt x="130" y="4"/>
                    </a:lnTo>
                    <a:lnTo>
                      <a:pt x="132" y="6"/>
                    </a:lnTo>
                    <a:lnTo>
                      <a:pt x="134" y="9"/>
                    </a:lnTo>
                    <a:lnTo>
                      <a:pt x="135" y="14"/>
                    </a:lnTo>
                    <a:lnTo>
                      <a:pt x="135" y="18"/>
                    </a:lnTo>
                    <a:lnTo>
                      <a:pt x="136" y="22"/>
                    </a:lnTo>
                    <a:lnTo>
                      <a:pt x="92" y="24"/>
                    </a:lnTo>
                    <a:close/>
                    <a:moveTo>
                      <a:pt x="136" y="22"/>
                    </a:moveTo>
                    <a:lnTo>
                      <a:pt x="136" y="34"/>
                    </a:lnTo>
                    <a:lnTo>
                      <a:pt x="136" y="68"/>
                    </a:lnTo>
                    <a:lnTo>
                      <a:pt x="136" y="91"/>
                    </a:lnTo>
                    <a:lnTo>
                      <a:pt x="135" y="120"/>
                    </a:lnTo>
                    <a:lnTo>
                      <a:pt x="133" y="152"/>
                    </a:lnTo>
                    <a:lnTo>
                      <a:pt x="130" y="188"/>
                    </a:lnTo>
                    <a:lnTo>
                      <a:pt x="126" y="225"/>
                    </a:lnTo>
                    <a:lnTo>
                      <a:pt x="119" y="265"/>
                    </a:lnTo>
                    <a:lnTo>
                      <a:pt x="112" y="308"/>
                    </a:lnTo>
                    <a:lnTo>
                      <a:pt x="103" y="352"/>
                    </a:lnTo>
                    <a:lnTo>
                      <a:pt x="92" y="397"/>
                    </a:lnTo>
                    <a:lnTo>
                      <a:pt x="77" y="442"/>
                    </a:lnTo>
                    <a:lnTo>
                      <a:pt x="70" y="466"/>
                    </a:lnTo>
                    <a:lnTo>
                      <a:pt x="62" y="488"/>
                    </a:lnTo>
                    <a:lnTo>
                      <a:pt x="53" y="512"/>
                    </a:lnTo>
                    <a:lnTo>
                      <a:pt x="43" y="534"/>
                    </a:lnTo>
                    <a:lnTo>
                      <a:pt x="3" y="517"/>
                    </a:lnTo>
                    <a:lnTo>
                      <a:pt x="12" y="495"/>
                    </a:lnTo>
                    <a:lnTo>
                      <a:pt x="21" y="473"/>
                    </a:lnTo>
                    <a:lnTo>
                      <a:pt x="28" y="451"/>
                    </a:lnTo>
                    <a:lnTo>
                      <a:pt x="37" y="429"/>
                    </a:lnTo>
                    <a:lnTo>
                      <a:pt x="49" y="385"/>
                    </a:lnTo>
                    <a:lnTo>
                      <a:pt x="60" y="341"/>
                    </a:lnTo>
                    <a:lnTo>
                      <a:pt x="69" y="299"/>
                    </a:lnTo>
                    <a:lnTo>
                      <a:pt x="76" y="258"/>
                    </a:lnTo>
                    <a:lnTo>
                      <a:pt x="82" y="219"/>
                    </a:lnTo>
                    <a:lnTo>
                      <a:pt x="86" y="182"/>
                    </a:lnTo>
                    <a:lnTo>
                      <a:pt x="89" y="149"/>
                    </a:lnTo>
                    <a:lnTo>
                      <a:pt x="91" y="118"/>
                    </a:lnTo>
                    <a:lnTo>
                      <a:pt x="92" y="91"/>
                    </a:lnTo>
                    <a:lnTo>
                      <a:pt x="92" y="68"/>
                    </a:lnTo>
                    <a:lnTo>
                      <a:pt x="92" y="35"/>
                    </a:lnTo>
                    <a:lnTo>
                      <a:pt x="92" y="24"/>
                    </a:lnTo>
                    <a:lnTo>
                      <a:pt x="136" y="22"/>
                    </a:lnTo>
                    <a:close/>
                    <a:moveTo>
                      <a:pt x="43" y="534"/>
                    </a:moveTo>
                    <a:lnTo>
                      <a:pt x="42" y="539"/>
                    </a:lnTo>
                    <a:lnTo>
                      <a:pt x="40" y="542"/>
                    </a:lnTo>
                    <a:lnTo>
                      <a:pt x="38" y="545"/>
                    </a:lnTo>
                    <a:lnTo>
                      <a:pt x="34" y="548"/>
                    </a:lnTo>
                    <a:lnTo>
                      <a:pt x="30" y="549"/>
                    </a:lnTo>
                    <a:lnTo>
                      <a:pt x="26" y="549"/>
                    </a:lnTo>
                    <a:lnTo>
                      <a:pt x="21" y="549"/>
                    </a:lnTo>
                    <a:lnTo>
                      <a:pt x="14" y="546"/>
                    </a:lnTo>
                    <a:lnTo>
                      <a:pt x="8" y="543"/>
                    </a:lnTo>
                    <a:lnTo>
                      <a:pt x="4" y="539"/>
                    </a:lnTo>
                    <a:lnTo>
                      <a:pt x="1" y="535"/>
                    </a:lnTo>
                    <a:lnTo>
                      <a:pt x="0" y="531"/>
                    </a:lnTo>
                    <a:lnTo>
                      <a:pt x="0" y="528"/>
                    </a:lnTo>
                    <a:lnTo>
                      <a:pt x="0" y="524"/>
                    </a:lnTo>
                    <a:lnTo>
                      <a:pt x="2" y="521"/>
                    </a:lnTo>
                    <a:lnTo>
                      <a:pt x="3" y="517"/>
                    </a:lnTo>
                    <a:lnTo>
                      <a:pt x="43" y="534"/>
                    </a:lnTo>
                    <a:close/>
                  </a:path>
                </a:pathLst>
              </a:custGeom>
              <a:solidFill>
                <a:srgbClr val="7A6A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02" name="Freeform 598">
                <a:extLst>
                  <a:ext uri="{FF2B5EF4-FFF2-40B4-BE49-F238E27FC236}">
                    <a16:creationId xmlns:a16="http://schemas.microsoft.com/office/drawing/2014/main" id="{D643AD93-5F8D-46CC-85BE-6C1355D2287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58" y="1595"/>
                <a:ext cx="11" cy="43"/>
              </a:xfrm>
              <a:custGeom>
                <a:avLst/>
                <a:gdLst>
                  <a:gd name="T0" fmla="*/ 0 w 212"/>
                  <a:gd name="T1" fmla="*/ 0 h 815"/>
                  <a:gd name="T2" fmla="*/ 0 w 212"/>
                  <a:gd name="T3" fmla="*/ 0 h 815"/>
                  <a:gd name="T4" fmla="*/ 0 w 212"/>
                  <a:gd name="T5" fmla="*/ 0 h 815"/>
                  <a:gd name="T6" fmla="*/ 0 w 212"/>
                  <a:gd name="T7" fmla="*/ 0 h 815"/>
                  <a:gd name="T8" fmla="*/ 0 w 212"/>
                  <a:gd name="T9" fmla="*/ 0 h 815"/>
                  <a:gd name="T10" fmla="*/ 0 w 212"/>
                  <a:gd name="T11" fmla="*/ 0 h 815"/>
                  <a:gd name="T12" fmla="*/ 0 w 212"/>
                  <a:gd name="T13" fmla="*/ 0 h 815"/>
                  <a:gd name="T14" fmla="*/ 0 w 212"/>
                  <a:gd name="T15" fmla="*/ 0 h 815"/>
                  <a:gd name="T16" fmla="*/ 0 w 212"/>
                  <a:gd name="T17" fmla="*/ 0 h 815"/>
                  <a:gd name="T18" fmla="*/ 0 w 212"/>
                  <a:gd name="T19" fmla="*/ 0 h 815"/>
                  <a:gd name="T20" fmla="*/ 0 w 212"/>
                  <a:gd name="T21" fmla="*/ 0 h 815"/>
                  <a:gd name="T22" fmla="*/ 0 w 212"/>
                  <a:gd name="T23" fmla="*/ 1 h 815"/>
                  <a:gd name="T24" fmla="*/ 0 w 212"/>
                  <a:gd name="T25" fmla="*/ 1 h 815"/>
                  <a:gd name="T26" fmla="*/ 1 w 212"/>
                  <a:gd name="T27" fmla="*/ 1 h 815"/>
                  <a:gd name="T28" fmla="*/ 1 w 212"/>
                  <a:gd name="T29" fmla="*/ 1 h 815"/>
                  <a:gd name="T30" fmla="*/ 1 w 212"/>
                  <a:gd name="T31" fmla="*/ 1 h 815"/>
                  <a:gd name="T32" fmla="*/ 1 w 212"/>
                  <a:gd name="T33" fmla="*/ 1 h 815"/>
                  <a:gd name="T34" fmla="*/ 0 w 212"/>
                  <a:gd name="T35" fmla="*/ 1 h 815"/>
                  <a:gd name="T36" fmla="*/ 0 w 212"/>
                  <a:gd name="T37" fmla="*/ 1 h 815"/>
                  <a:gd name="T38" fmla="*/ 0 w 212"/>
                  <a:gd name="T39" fmla="*/ 1 h 815"/>
                  <a:gd name="T40" fmla="*/ 0 w 212"/>
                  <a:gd name="T41" fmla="*/ 1 h 815"/>
                  <a:gd name="T42" fmla="*/ 0 w 212"/>
                  <a:gd name="T43" fmla="*/ 1 h 815"/>
                  <a:gd name="T44" fmla="*/ 0 w 212"/>
                  <a:gd name="T45" fmla="*/ 1 h 815"/>
                  <a:gd name="T46" fmla="*/ 0 w 212"/>
                  <a:gd name="T47" fmla="*/ 1 h 815"/>
                  <a:gd name="T48" fmla="*/ 0 w 212"/>
                  <a:gd name="T49" fmla="*/ 0 h 815"/>
                  <a:gd name="T50" fmla="*/ 0 w 212"/>
                  <a:gd name="T51" fmla="*/ 0 h 815"/>
                  <a:gd name="T52" fmla="*/ 0 w 212"/>
                  <a:gd name="T53" fmla="*/ 1 h 815"/>
                  <a:gd name="T54" fmla="*/ 0 w 212"/>
                  <a:gd name="T55" fmla="*/ 1 h 815"/>
                  <a:gd name="T56" fmla="*/ 0 w 212"/>
                  <a:gd name="T57" fmla="*/ 1 h 815"/>
                  <a:gd name="T58" fmla="*/ 1 w 212"/>
                  <a:gd name="T59" fmla="*/ 2 h 815"/>
                  <a:gd name="T60" fmla="*/ 0 w 212"/>
                  <a:gd name="T61" fmla="*/ 2 h 815"/>
                  <a:gd name="T62" fmla="*/ 0 w 212"/>
                  <a:gd name="T63" fmla="*/ 2 h 815"/>
                  <a:gd name="T64" fmla="*/ 0 w 212"/>
                  <a:gd name="T65" fmla="*/ 2 h 815"/>
                  <a:gd name="T66" fmla="*/ 0 w 212"/>
                  <a:gd name="T67" fmla="*/ 2 h 815"/>
                  <a:gd name="T68" fmla="*/ 0 w 212"/>
                  <a:gd name="T69" fmla="*/ 2 h 815"/>
                  <a:gd name="T70" fmla="*/ 0 w 212"/>
                  <a:gd name="T71" fmla="*/ 2 h 815"/>
                  <a:gd name="T72" fmla="*/ 0 w 212"/>
                  <a:gd name="T73" fmla="*/ 2 h 815"/>
                  <a:gd name="T74" fmla="*/ 0 w 212"/>
                  <a:gd name="T75" fmla="*/ 1 h 815"/>
                  <a:gd name="T76" fmla="*/ 0 w 212"/>
                  <a:gd name="T77" fmla="*/ 2 h 815"/>
                  <a:gd name="T78" fmla="*/ 0 w 212"/>
                  <a:gd name="T79" fmla="*/ 2 h 815"/>
                  <a:gd name="T80" fmla="*/ 0 w 212"/>
                  <a:gd name="T81" fmla="*/ 2 h 815"/>
                  <a:gd name="T82" fmla="*/ 0 w 212"/>
                  <a:gd name="T83" fmla="*/ 2 h 815"/>
                  <a:gd name="T84" fmla="*/ 0 w 212"/>
                  <a:gd name="T85" fmla="*/ 2 h 815"/>
                  <a:gd name="T86" fmla="*/ 0 w 212"/>
                  <a:gd name="T87" fmla="*/ 2 h 815"/>
                  <a:gd name="T88" fmla="*/ 0 w 212"/>
                  <a:gd name="T89" fmla="*/ 2 h 815"/>
                  <a:gd name="T90" fmla="*/ 0 w 212"/>
                  <a:gd name="T91" fmla="*/ 2 h 815"/>
                  <a:gd name="T92" fmla="*/ 0 w 212"/>
                  <a:gd name="T93" fmla="*/ 2 h 81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212" h="815">
                    <a:moveTo>
                      <a:pt x="5" y="34"/>
                    </a:moveTo>
                    <a:lnTo>
                      <a:pt x="3" y="30"/>
                    </a:lnTo>
                    <a:lnTo>
                      <a:pt x="2" y="26"/>
                    </a:lnTo>
                    <a:lnTo>
                      <a:pt x="0" y="23"/>
                    </a:lnTo>
                    <a:lnTo>
                      <a:pt x="0" y="19"/>
                    </a:lnTo>
                    <a:lnTo>
                      <a:pt x="2" y="16"/>
                    </a:lnTo>
                    <a:lnTo>
                      <a:pt x="4" y="11"/>
                    </a:lnTo>
                    <a:lnTo>
                      <a:pt x="9" y="8"/>
                    </a:lnTo>
                    <a:lnTo>
                      <a:pt x="15" y="4"/>
                    </a:lnTo>
                    <a:lnTo>
                      <a:pt x="21" y="2"/>
                    </a:lnTo>
                    <a:lnTo>
                      <a:pt x="27" y="0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7" y="4"/>
                    </a:lnTo>
                    <a:lnTo>
                      <a:pt x="40" y="7"/>
                    </a:lnTo>
                    <a:lnTo>
                      <a:pt x="42" y="11"/>
                    </a:lnTo>
                    <a:lnTo>
                      <a:pt x="43" y="15"/>
                    </a:lnTo>
                    <a:lnTo>
                      <a:pt x="5" y="34"/>
                    </a:lnTo>
                    <a:close/>
                    <a:moveTo>
                      <a:pt x="43" y="15"/>
                    </a:moveTo>
                    <a:lnTo>
                      <a:pt x="52" y="33"/>
                    </a:lnTo>
                    <a:lnTo>
                      <a:pt x="73" y="80"/>
                    </a:lnTo>
                    <a:lnTo>
                      <a:pt x="104" y="149"/>
                    </a:lnTo>
                    <a:lnTo>
                      <a:pt x="137" y="229"/>
                    </a:lnTo>
                    <a:lnTo>
                      <a:pt x="153" y="271"/>
                    </a:lnTo>
                    <a:lnTo>
                      <a:pt x="168" y="314"/>
                    </a:lnTo>
                    <a:lnTo>
                      <a:pt x="183" y="356"/>
                    </a:lnTo>
                    <a:lnTo>
                      <a:pt x="195" y="396"/>
                    </a:lnTo>
                    <a:lnTo>
                      <a:pt x="200" y="416"/>
                    </a:lnTo>
                    <a:lnTo>
                      <a:pt x="204" y="434"/>
                    </a:lnTo>
                    <a:lnTo>
                      <a:pt x="207" y="450"/>
                    </a:lnTo>
                    <a:lnTo>
                      <a:pt x="210" y="467"/>
                    </a:lnTo>
                    <a:lnTo>
                      <a:pt x="211" y="481"/>
                    </a:lnTo>
                    <a:lnTo>
                      <a:pt x="212" y="494"/>
                    </a:lnTo>
                    <a:lnTo>
                      <a:pt x="211" y="507"/>
                    </a:lnTo>
                    <a:lnTo>
                      <a:pt x="210" y="516"/>
                    </a:lnTo>
                    <a:lnTo>
                      <a:pt x="167" y="506"/>
                    </a:lnTo>
                    <a:lnTo>
                      <a:pt x="169" y="497"/>
                    </a:lnTo>
                    <a:lnTo>
                      <a:pt x="169" y="486"/>
                    </a:lnTo>
                    <a:lnTo>
                      <a:pt x="168" y="474"/>
                    </a:lnTo>
                    <a:lnTo>
                      <a:pt x="166" y="462"/>
                    </a:lnTo>
                    <a:lnTo>
                      <a:pt x="164" y="446"/>
                    </a:lnTo>
                    <a:lnTo>
                      <a:pt x="160" y="431"/>
                    </a:lnTo>
                    <a:lnTo>
                      <a:pt x="156" y="415"/>
                    </a:lnTo>
                    <a:lnTo>
                      <a:pt x="151" y="397"/>
                    </a:lnTo>
                    <a:lnTo>
                      <a:pt x="140" y="359"/>
                    </a:lnTo>
                    <a:lnTo>
                      <a:pt x="125" y="320"/>
                    </a:lnTo>
                    <a:lnTo>
                      <a:pt x="110" y="280"/>
                    </a:lnTo>
                    <a:lnTo>
                      <a:pt x="95" y="239"/>
                    </a:lnTo>
                    <a:lnTo>
                      <a:pt x="62" y="162"/>
                    </a:lnTo>
                    <a:lnTo>
                      <a:pt x="33" y="96"/>
                    </a:lnTo>
                    <a:lnTo>
                      <a:pt x="13" y="50"/>
                    </a:lnTo>
                    <a:lnTo>
                      <a:pt x="5" y="34"/>
                    </a:lnTo>
                    <a:lnTo>
                      <a:pt x="43" y="15"/>
                    </a:lnTo>
                    <a:close/>
                    <a:moveTo>
                      <a:pt x="167" y="506"/>
                    </a:moveTo>
                    <a:lnTo>
                      <a:pt x="165" y="512"/>
                    </a:lnTo>
                    <a:lnTo>
                      <a:pt x="167" y="506"/>
                    </a:lnTo>
                    <a:lnTo>
                      <a:pt x="189" y="511"/>
                    </a:lnTo>
                    <a:lnTo>
                      <a:pt x="167" y="506"/>
                    </a:lnTo>
                    <a:close/>
                    <a:moveTo>
                      <a:pt x="210" y="516"/>
                    </a:moveTo>
                    <a:lnTo>
                      <a:pt x="199" y="555"/>
                    </a:lnTo>
                    <a:lnTo>
                      <a:pt x="187" y="600"/>
                    </a:lnTo>
                    <a:lnTo>
                      <a:pt x="172" y="647"/>
                    </a:lnTo>
                    <a:lnTo>
                      <a:pt x="159" y="692"/>
                    </a:lnTo>
                    <a:lnTo>
                      <a:pt x="146" y="734"/>
                    </a:lnTo>
                    <a:lnTo>
                      <a:pt x="136" y="768"/>
                    </a:lnTo>
                    <a:lnTo>
                      <a:pt x="128" y="790"/>
                    </a:lnTo>
                    <a:lnTo>
                      <a:pt x="126" y="798"/>
                    </a:lnTo>
                    <a:lnTo>
                      <a:pt x="84" y="786"/>
                    </a:lnTo>
                    <a:lnTo>
                      <a:pt x="86" y="777"/>
                    </a:lnTo>
                    <a:lnTo>
                      <a:pt x="94" y="754"/>
                    </a:lnTo>
                    <a:lnTo>
                      <a:pt x="105" y="722"/>
                    </a:lnTo>
                    <a:lnTo>
                      <a:pt x="117" y="680"/>
                    </a:lnTo>
                    <a:lnTo>
                      <a:pt x="130" y="635"/>
                    </a:lnTo>
                    <a:lnTo>
                      <a:pt x="145" y="589"/>
                    </a:lnTo>
                    <a:lnTo>
                      <a:pt x="157" y="544"/>
                    </a:lnTo>
                    <a:lnTo>
                      <a:pt x="167" y="506"/>
                    </a:lnTo>
                    <a:lnTo>
                      <a:pt x="210" y="516"/>
                    </a:lnTo>
                    <a:close/>
                    <a:moveTo>
                      <a:pt x="126" y="798"/>
                    </a:moveTo>
                    <a:lnTo>
                      <a:pt x="124" y="802"/>
                    </a:lnTo>
                    <a:lnTo>
                      <a:pt x="123" y="807"/>
                    </a:lnTo>
                    <a:lnTo>
                      <a:pt x="121" y="810"/>
                    </a:lnTo>
                    <a:lnTo>
                      <a:pt x="119" y="813"/>
                    </a:lnTo>
                    <a:lnTo>
                      <a:pt x="115" y="815"/>
                    </a:lnTo>
                    <a:lnTo>
                      <a:pt x="111" y="815"/>
                    </a:lnTo>
                    <a:lnTo>
                      <a:pt x="106" y="815"/>
                    </a:lnTo>
                    <a:lnTo>
                      <a:pt x="99" y="813"/>
                    </a:lnTo>
                    <a:lnTo>
                      <a:pt x="92" y="811"/>
                    </a:lnTo>
                    <a:lnTo>
                      <a:pt x="88" y="808"/>
                    </a:lnTo>
                    <a:lnTo>
                      <a:pt x="84" y="805"/>
                    </a:lnTo>
                    <a:lnTo>
                      <a:pt x="82" y="800"/>
                    </a:lnTo>
                    <a:lnTo>
                      <a:pt x="81" y="797"/>
                    </a:lnTo>
                    <a:lnTo>
                      <a:pt x="82" y="793"/>
                    </a:lnTo>
                    <a:lnTo>
                      <a:pt x="83" y="789"/>
                    </a:lnTo>
                    <a:lnTo>
                      <a:pt x="84" y="786"/>
                    </a:lnTo>
                    <a:lnTo>
                      <a:pt x="126" y="798"/>
                    </a:lnTo>
                    <a:close/>
                  </a:path>
                </a:pathLst>
              </a:custGeom>
              <a:solidFill>
                <a:srgbClr val="7A6A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03" name="Freeform 599">
                <a:extLst>
                  <a:ext uri="{FF2B5EF4-FFF2-40B4-BE49-F238E27FC236}">
                    <a16:creationId xmlns:a16="http://schemas.microsoft.com/office/drawing/2014/main" id="{21BD4D0E-67FB-4F8D-B680-D367A2628D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73" y="1611"/>
                <a:ext cx="10" cy="31"/>
              </a:xfrm>
              <a:custGeom>
                <a:avLst/>
                <a:gdLst>
                  <a:gd name="T0" fmla="*/ 0 w 197"/>
                  <a:gd name="T1" fmla="*/ 0 h 591"/>
                  <a:gd name="T2" fmla="*/ 0 w 197"/>
                  <a:gd name="T3" fmla="*/ 0 h 591"/>
                  <a:gd name="T4" fmla="*/ 0 w 197"/>
                  <a:gd name="T5" fmla="*/ 0 h 591"/>
                  <a:gd name="T6" fmla="*/ 0 w 197"/>
                  <a:gd name="T7" fmla="*/ 0 h 591"/>
                  <a:gd name="T8" fmla="*/ 0 w 197"/>
                  <a:gd name="T9" fmla="*/ 0 h 591"/>
                  <a:gd name="T10" fmla="*/ 0 w 197"/>
                  <a:gd name="T11" fmla="*/ 0 h 591"/>
                  <a:gd name="T12" fmla="*/ 1 w 197"/>
                  <a:gd name="T13" fmla="*/ 0 h 591"/>
                  <a:gd name="T14" fmla="*/ 1 w 197"/>
                  <a:gd name="T15" fmla="*/ 0 h 591"/>
                  <a:gd name="T16" fmla="*/ 0 w 197"/>
                  <a:gd name="T17" fmla="*/ 0 h 591"/>
                  <a:gd name="T18" fmla="*/ 1 w 197"/>
                  <a:gd name="T19" fmla="*/ 0 h 591"/>
                  <a:gd name="T20" fmla="*/ 1 w 197"/>
                  <a:gd name="T21" fmla="*/ 0 h 591"/>
                  <a:gd name="T22" fmla="*/ 1 w 197"/>
                  <a:gd name="T23" fmla="*/ 0 h 591"/>
                  <a:gd name="T24" fmla="*/ 1 w 197"/>
                  <a:gd name="T25" fmla="*/ 0 h 591"/>
                  <a:gd name="T26" fmla="*/ 0 w 197"/>
                  <a:gd name="T27" fmla="*/ 0 h 591"/>
                  <a:gd name="T28" fmla="*/ 0 w 197"/>
                  <a:gd name="T29" fmla="*/ 1 h 591"/>
                  <a:gd name="T30" fmla="*/ 0 w 197"/>
                  <a:gd name="T31" fmla="*/ 1 h 591"/>
                  <a:gd name="T32" fmla="*/ 0 w 197"/>
                  <a:gd name="T33" fmla="*/ 0 h 591"/>
                  <a:gd name="T34" fmla="*/ 0 w 197"/>
                  <a:gd name="T35" fmla="*/ 0 h 591"/>
                  <a:gd name="T36" fmla="*/ 0 w 197"/>
                  <a:gd name="T37" fmla="*/ 0 h 591"/>
                  <a:gd name="T38" fmla="*/ 0 w 197"/>
                  <a:gd name="T39" fmla="*/ 0 h 591"/>
                  <a:gd name="T40" fmla="*/ 0 w 197"/>
                  <a:gd name="T41" fmla="*/ 0 h 591"/>
                  <a:gd name="T42" fmla="*/ 0 w 197"/>
                  <a:gd name="T43" fmla="*/ 0 h 591"/>
                  <a:gd name="T44" fmla="*/ 0 w 197"/>
                  <a:gd name="T45" fmla="*/ 1 h 591"/>
                  <a:gd name="T46" fmla="*/ 0 w 197"/>
                  <a:gd name="T47" fmla="*/ 1 h 591"/>
                  <a:gd name="T48" fmla="*/ 0 w 197"/>
                  <a:gd name="T49" fmla="*/ 1 h 591"/>
                  <a:gd name="T50" fmla="*/ 0 w 197"/>
                  <a:gd name="T51" fmla="*/ 1 h 591"/>
                  <a:gd name="T52" fmla="*/ 0 w 197"/>
                  <a:gd name="T53" fmla="*/ 1 h 591"/>
                  <a:gd name="T54" fmla="*/ 0 w 197"/>
                  <a:gd name="T55" fmla="*/ 1 h 591"/>
                  <a:gd name="T56" fmla="*/ 0 w 197"/>
                  <a:gd name="T57" fmla="*/ 1 h 591"/>
                  <a:gd name="T58" fmla="*/ 0 w 197"/>
                  <a:gd name="T59" fmla="*/ 1 h 591"/>
                  <a:gd name="T60" fmla="*/ 0 w 197"/>
                  <a:gd name="T61" fmla="*/ 2 h 591"/>
                  <a:gd name="T62" fmla="*/ 0 w 197"/>
                  <a:gd name="T63" fmla="*/ 2 h 591"/>
                  <a:gd name="T64" fmla="*/ 0 w 197"/>
                  <a:gd name="T65" fmla="*/ 1 h 591"/>
                  <a:gd name="T66" fmla="*/ 0 w 197"/>
                  <a:gd name="T67" fmla="*/ 1 h 591"/>
                  <a:gd name="T68" fmla="*/ 0 w 197"/>
                  <a:gd name="T69" fmla="*/ 1 h 591"/>
                  <a:gd name="T70" fmla="*/ 0 w 197"/>
                  <a:gd name="T71" fmla="*/ 1 h 591"/>
                  <a:gd name="T72" fmla="*/ 0 w 197"/>
                  <a:gd name="T73" fmla="*/ 1 h 591"/>
                  <a:gd name="T74" fmla="*/ 0 w 197"/>
                  <a:gd name="T75" fmla="*/ 1 h 591"/>
                  <a:gd name="T76" fmla="*/ 0 w 197"/>
                  <a:gd name="T77" fmla="*/ 2 h 591"/>
                  <a:gd name="T78" fmla="*/ 0 w 197"/>
                  <a:gd name="T79" fmla="*/ 2 h 591"/>
                  <a:gd name="T80" fmla="*/ 0 w 197"/>
                  <a:gd name="T81" fmla="*/ 2 h 591"/>
                  <a:gd name="T82" fmla="*/ 0 w 197"/>
                  <a:gd name="T83" fmla="*/ 2 h 591"/>
                  <a:gd name="T84" fmla="*/ 0 w 197"/>
                  <a:gd name="T85" fmla="*/ 2 h 591"/>
                  <a:gd name="T86" fmla="*/ 0 w 197"/>
                  <a:gd name="T87" fmla="*/ 2 h 591"/>
                  <a:gd name="T88" fmla="*/ 0 w 197"/>
                  <a:gd name="T89" fmla="*/ 2 h 591"/>
                  <a:gd name="T90" fmla="*/ 0 w 197"/>
                  <a:gd name="T91" fmla="*/ 2 h 591"/>
                  <a:gd name="T92" fmla="*/ 0 w 197"/>
                  <a:gd name="T93" fmla="*/ 2 h 59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97" h="591">
                    <a:moveTo>
                      <a:pt x="150" y="27"/>
                    </a:moveTo>
                    <a:lnTo>
                      <a:pt x="149" y="23"/>
                    </a:lnTo>
                    <a:lnTo>
                      <a:pt x="149" y="19"/>
                    </a:lnTo>
                    <a:lnTo>
                      <a:pt x="149" y="16"/>
                    </a:lnTo>
                    <a:lnTo>
                      <a:pt x="150" y="11"/>
                    </a:lnTo>
                    <a:lnTo>
                      <a:pt x="152" y="8"/>
                    </a:lnTo>
                    <a:lnTo>
                      <a:pt x="155" y="5"/>
                    </a:lnTo>
                    <a:lnTo>
                      <a:pt x="160" y="3"/>
                    </a:lnTo>
                    <a:lnTo>
                      <a:pt x="167" y="1"/>
                    </a:lnTo>
                    <a:lnTo>
                      <a:pt x="174" y="0"/>
                    </a:lnTo>
                    <a:lnTo>
                      <a:pt x="179" y="0"/>
                    </a:lnTo>
                    <a:lnTo>
                      <a:pt x="183" y="1"/>
                    </a:lnTo>
                    <a:lnTo>
                      <a:pt x="187" y="4"/>
                    </a:lnTo>
                    <a:lnTo>
                      <a:pt x="189" y="7"/>
                    </a:lnTo>
                    <a:lnTo>
                      <a:pt x="191" y="10"/>
                    </a:lnTo>
                    <a:lnTo>
                      <a:pt x="192" y="15"/>
                    </a:lnTo>
                    <a:lnTo>
                      <a:pt x="193" y="19"/>
                    </a:lnTo>
                    <a:lnTo>
                      <a:pt x="150" y="27"/>
                    </a:lnTo>
                    <a:close/>
                    <a:moveTo>
                      <a:pt x="193" y="19"/>
                    </a:moveTo>
                    <a:lnTo>
                      <a:pt x="194" y="24"/>
                    </a:lnTo>
                    <a:lnTo>
                      <a:pt x="196" y="38"/>
                    </a:lnTo>
                    <a:lnTo>
                      <a:pt x="197" y="61"/>
                    </a:lnTo>
                    <a:lnTo>
                      <a:pt x="197" y="89"/>
                    </a:lnTo>
                    <a:lnTo>
                      <a:pt x="196" y="106"/>
                    </a:lnTo>
                    <a:lnTo>
                      <a:pt x="194" y="123"/>
                    </a:lnTo>
                    <a:lnTo>
                      <a:pt x="190" y="141"/>
                    </a:lnTo>
                    <a:lnTo>
                      <a:pt x="184" y="161"/>
                    </a:lnTo>
                    <a:lnTo>
                      <a:pt x="178" y="180"/>
                    </a:lnTo>
                    <a:lnTo>
                      <a:pt x="170" y="200"/>
                    </a:lnTo>
                    <a:lnTo>
                      <a:pt x="161" y="220"/>
                    </a:lnTo>
                    <a:lnTo>
                      <a:pt x="149" y="240"/>
                    </a:lnTo>
                    <a:lnTo>
                      <a:pt x="112" y="215"/>
                    </a:lnTo>
                    <a:lnTo>
                      <a:pt x="122" y="199"/>
                    </a:lnTo>
                    <a:lnTo>
                      <a:pt x="131" y="181"/>
                    </a:lnTo>
                    <a:lnTo>
                      <a:pt x="137" y="165"/>
                    </a:lnTo>
                    <a:lnTo>
                      <a:pt x="144" y="149"/>
                    </a:lnTo>
                    <a:lnTo>
                      <a:pt x="148" y="132"/>
                    </a:lnTo>
                    <a:lnTo>
                      <a:pt x="150" y="117"/>
                    </a:lnTo>
                    <a:lnTo>
                      <a:pt x="152" y="102"/>
                    </a:lnTo>
                    <a:lnTo>
                      <a:pt x="153" y="87"/>
                    </a:lnTo>
                    <a:lnTo>
                      <a:pt x="154" y="63"/>
                    </a:lnTo>
                    <a:lnTo>
                      <a:pt x="152" y="44"/>
                    </a:lnTo>
                    <a:lnTo>
                      <a:pt x="151" y="31"/>
                    </a:lnTo>
                    <a:lnTo>
                      <a:pt x="150" y="27"/>
                    </a:lnTo>
                    <a:lnTo>
                      <a:pt x="193" y="19"/>
                    </a:lnTo>
                    <a:close/>
                    <a:moveTo>
                      <a:pt x="149" y="240"/>
                    </a:moveTo>
                    <a:lnTo>
                      <a:pt x="151" y="237"/>
                    </a:lnTo>
                    <a:lnTo>
                      <a:pt x="149" y="240"/>
                    </a:lnTo>
                    <a:lnTo>
                      <a:pt x="130" y="227"/>
                    </a:lnTo>
                    <a:lnTo>
                      <a:pt x="149" y="240"/>
                    </a:lnTo>
                    <a:close/>
                    <a:moveTo>
                      <a:pt x="149" y="240"/>
                    </a:moveTo>
                    <a:lnTo>
                      <a:pt x="137" y="259"/>
                    </a:lnTo>
                    <a:lnTo>
                      <a:pt x="126" y="282"/>
                    </a:lnTo>
                    <a:lnTo>
                      <a:pt x="115" y="306"/>
                    </a:lnTo>
                    <a:lnTo>
                      <a:pt x="106" y="333"/>
                    </a:lnTo>
                    <a:lnTo>
                      <a:pt x="96" y="359"/>
                    </a:lnTo>
                    <a:lnTo>
                      <a:pt x="87" y="387"/>
                    </a:lnTo>
                    <a:lnTo>
                      <a:pt x="80" y="415"/>
                    </a:lnTo>
                    <a:lnTo>
                      <a:pt x="73" y="442"/>
                    </a:lnTo>
                    <a:lnTo>
                      <a:pt x="61" y="492"/>
                    </a:lnTo>
                    <a:lnTo>
                      <a:pt x="52" y="533"/>
                    </a:lnTo>
                    <a:lnTo>
                      <a:pt x="46" y="562"/>
                    </a:lnTo>
                    <a:lnTo>
                      <a:pt x="44" y="572"/>
                    </a:lnTo>
                    <a:lnTo>
                      <a:pt x="1" y="565"/>
                    </a:lnTo>
                    <a:lnTo>
                      <a:pt x="3" y="554"/>
                    </a:lnTo>
                    <a:lnTo>
                      <a:pt x="9" y="525"/>
                    </a:lnTo>
                    <a:lnTo>
                      <a:pt x="19" y="481"/>
                    </a:lnTo>
                    <a:lnTo>
                      <a:pt x="31" y="429"/>
                    </a:lnTo>
                    <a:lnTo>
                      <a:pt x="38" y="400"/>
                    </a:lnTo>
                    <a:lnTo>
                      <a:pt x="46" y="372"/>
                    </a:lnTo>
                    <a:lnTo>
                      <a:pt x="56" y="343"/>
                    </a:lnTo>
                    <a:lnTo>
                      <a:pt x="66" y="314"/>
                    </a:lnTo>
                    <a:lnTo>
                      <a:pt x="76" y="287"/>
                    </a:lnTo>
                    <a:lnTo>
                      <a:pt x="87" y="260"/>
                    </a:lnTo>
                    <a:lnTo>
                      <a:pt x="100" y="237"/>
                    </a:lnTo>
                    <a:lnTo>
                      <a:pt x="112" y="215"/>
                    </a:lnTo>
                    <a:lnTo>
                      <a:pt x="149" y="240"/>
                    </a:lnTo>
                    <a:close/>
                    <a:moveTo>
                      <a:pt x="44" y="572"/>
                    </a:moveTo>
                    <a:lnTo>
                      <a:pt x="44" y="576"/>
                    </a:lnTo>
                    <a:lnTo>
                      <a:pt x="43" y="580"/>
                    </a:lnTo>
                    <a:lnTo>
                      <a:pt x="41" y="583"/>
                    </a:lnTo>
                    <a:lnTo>
                      <a:pt x="39" y="587"/>
                    </a:lnTo>
                    <a:lnTo>
                      <a:pt x="36" y="590"/>
                    </a:lnTo>
                    <a:lnTo>
                      <a:pt x="32" y="591"/>
                    </a:lnTo>
                    <a:lnTo>
                      <a:pt x="27" y="591"/>
                    </a:lnTo>
                    <a:lnTo>
                      <a:pt x="20" y="591"/>
                    </a:lnTo>
                    <a:lnTo>
                      <a:pt x="13" y="589"/>
                    </a:lnTo>
                    <a:lnTo>
                      <a:pt x="7" y="587"/>
                    </a:lnTo>
                    <a:lnTo>
                      <a:pt x="3" y="583"/>
                    </a:lnTo>
                    <a:lnTo>
                      <a:pt x="1" y="580"/>
                    </a:lnTo>
                    <a:lnTo>
                      <a:pt x="0" y="577"/>
                    </a:lnTo>
                    <a:lnTo>
                      <a:pt x="0" y="573"/>
                    </a:lnTo>
                    <a:lnTo>
                      <a:pt x="1" y="569"/>
                    </a:lnTo>
                    <a:lnTo>
                      <a:pt x="1" y="565"/>
                    </a:lnTo>
                    <a:lnTo>
                      <a:pt x="44" y="572"/>
                    </a:lnTo>
                    <a:close/>
                  </a:path>
                </a:pathLst>
              </a:custGeom>
              <a:solidFill>
                <a:srgbClr val="7A6A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04" name="Freeform 600">
                <a:extLst>
                  <a:ext uri="{FF2B5EF4-FFF2-40B4-BE49-F238E27FC236}">
                    <a16:creationId xmlns:a16="http://schemas.microsoft.com/office/drawing/2014/main" id="{FBE1C8A0-3817-42CC-89D9-1C54BF0AC2B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66" y="1748"/>
                <a:ext cx="5" cy="33"/>
              </a:xfrm>
              <a:custGeom>
                <a:avLst/>
                <a:gdLst>
                  <a:gd name="T0" fmla="*/ 0 w 92"/>
                  <a:gd name="T1" fmla="*/ 0 h 626"/>
                  <a:gd name="T2" fmla="*/ 0 w 92"/>
                  <a:gd name="T3" fmla="*/ 0 h 626"/>
                  <a:gd name="T4" fmla="*/ 0 w 92"/>
                  <a:gd name="T5" fmla="*/ 0 h 626"/>
                  <a:gd name="T6" fmla="*/ 0 w 92"/>
                  <a:gd name="T7" fmla="*/ 0 h 626"/>
                  <a:gd name="T8" fmla="*/ 0 w 92"/>
                  <a:gd name="T9" fmla="*/ 0 h 626"/>
                  <a:gd name="T10" fmla="*/ 0 w 92"/>
                  <a:gd name="T11" fmla="*/ 0 h 626"/>
                  <a:gd name="T12" fmla="*/ 0 w 92"/>
                  <a:gd name="T13" fmla="*/ 0 h 626"/>
                  <a:gd name="T14" fmla="*/ 0 w 92"/>
                  <a:gd name="T15" fmla="*/ 0 h 626"/>
                  <a:gd name="T16" fmla="*/ 0 w 92"/>
                  <a:gd name="T17" fmla="*/ 0 h 626"/>
                  <a:gd name="T18" fmla="*/ 0 w 92"/>
                  <a:gd name="T19" fmla="*/ 0 h 626"/>
                  <a:gd name="T20" fmla="*/ 0 w 92"/>
                  <a:gd name="T21" fmla="*/ 0 h 626"/>
                  <a:gd name="T22" fmla="*/ 0 w 92"/>
                  <a:gd name="T23" fmla="*/ 1 h 626"/>
                  <a:gd name="T24" fmla="*/ 0 w 92"/>
                  <a:gd name="T25" fmla="*/ 1 h 626"/>
                  <a:gd name="T26" fmla="*/ 0 w 92"/>
                  <a:gd name="T27" fmla="*/ 1 h 626"/>
                  <a:gd name="T28" fmla="*/ 0 w 92"/>
                  <a:gd name="T29" fmla="*/ 1 h 626"/>
                  <a:gd name="T30" fmla="*/ 0 w 92"/>
                  <a:gd name="T31" fmla="*/ 1 h 626"/>
                  <a:gd name="T32" fmla="*/ 0 w 92"/>
                  <a:gd name="T33" fmla="*/ 2 h 626"/>
                  <a:gd name="T34" fmla="*/ 0 w 92"/>
                  <a:gd name="T35" fmla="*/ 2 h 626"/>
                  <a:gd name="T36" fmla="*/ 0 w 92"/>
                  <a:gd name="T37" fmla="*/ 2 h 626"/>
                  <a:gd name="T38" fmla="*/ 0 w 92"/>
                  <a:gd name="T39" fmla="*/ 2 h 626"/>
                  <a:gd name="T40" fmla="*/ 0 w 92"/>
                  <a:gd name="T41" fmla="*/ 1 h 626"/>
                  <a:gd name="T42" fmla="*/ 0 w 92"/>
                  <a:gd name="T43" fmla="*/ 1 h 626"/>
                  <a:gd name="T44" fmla="*/ 0 w 92"/>
                  <a:gd name="T45" fmla="*/ 1 h 626"/>
                  <a:gd name="T46" fmla="*/ 0 w 92"/>
                  <a:gd name="T47" fmla="*/ 1 h 626"/>
                  <a:gd name="T48" fmla="*/ 0 w 92"/>
                  <a:gd name="T49" fmla="*/ 1 h 626"/>
                  <a:gd name="T50" fmla="*/ 0 w 92"/>
                  <a:gd name="T51" fmla="*/ 0 h 626"/>
                  <a:gd name="T52" fmla="*/ 0 w 92"/>
                  <a:gd name="T53" fmla="*/ 0 h 626"/>
                  <a:gd name="T54" fmla="*/ 0 w 92"/>
                  <a:gd name="T55" fmla="*/ 2 h 626"/>
                  <a:gd name="T56" fmla="*/ 0 w 92"/>
                  <a:gd name="T57" fmla="*/ 2 h 626"/>
                  <a:gd name="T58" fmla="*/ 0 w 92"/>
                  <a:gd name="T59" fmla="*/ 2 h 626"/>
                  <a:gd name="T60" fmla="*/ 0 w 92"/>
                  <a:gd name="T61" fmla="*/ 2 h 626"/>
                  <a:gd name="T62" fmla="*/ 0 w 92"/>
                  <a:gd name="T63" fmla="*/ 2 h 626"/>
                  <a:gd name="T64" fmla="*/ 0 w 92"/>
                  <a:gd name="T65" fmla="*/ 2 h 626"/>
                  <a:gd name="T66" fmla="*/ 0 w 92"/>
                  <a:gd name="T67" fmla="*/ 2 h 626"/>
                  <a:gd name="T68" fmla="*/ 0 w 92"/>
                  <a:gd name="T69" fmla="*/ 2 h 626"/>
                  <a:gd name="T70" fmla="*/ 0 w 92"/>
                  <a:gd name="T71" fmla="*/ 2 h 62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92" h="626">
                    <a:moveTo>
                      <a:pt x="1" y="27"/>
                    </a:moveTo>
                    <a:lnTo>
                      <a:pt x="0" y="23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6" y="5"/>
                    </a:lnTo>
                    <a:lnTo>
                      <a:pt x="11" y="3"/>
                    </a:lnTo>
                    <a:lnTo>
                      <a:pt x="18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8" y="4"/>
                    </a:lnTo>
                    <a:lnTo>
                      <a:pt x="41" y="7"/>
                    </a:lnTo>
                    <a:lnTo>
                      <a:pt x="42" y="12"/>
                    </a:lnTo>
                    <a:lnTo>
                      <a:pt x="43" y="15"/>
                    </a:lnTo>
                    <a:lnTo>
                      <a:pt x="44" y="19"/>
                    </a:lnTo>
                    <a:lnTo>
                      <a:pt x="1" y="27"/>
                    </a:lnTo>
                    <a:close/>
                    <a:moveTo>
                      <a:pt x="44" y="19"/>
                    </a:moveTo>
                    <a:lnTo>
                      <a:pt x="48" y="37"/>
                    </a:lnTo>
                    <a:lnTo>
                      <a:pt x="56" y="87"/>
                    </a:lnTo>
                    <a:lnTo>
                      <a:pt x="61" y="122"/>
                    </a:lnTo>
                    <a:lnTo>
                      <a:pt x="67" y="161"/>
                    </a:lnTo>
                    <a:lnTo>
                      <a:pt x="73" y="204"/>
                    </a:lnTo>
                    <a:lnTo>
                      <a:pt x="78" y="250"/>
                    </a:lnTo>
                    <a:lnTo>
                      <a:pt x="84" y="298"/>
                    </a:lnTo>
                    <a:lnTo>
                      <a:pt x="88" y="347"/>
                    </a:lnTo>
                    <a:lnTo>
                      <a:pt x="90" y="396"/>
                    </a:lnTo>
                    <a:lnTo>
                      <a:pt x="92" y="444"/>
                    </a:lnTo>
                    <a:lnTo>
                      <a:pt x="92" y="468"/>
                    </a:lnTo>
                    <a:lnTo>
                      <a:pt x="91" y="490"/>
                    </a:lnTo>
                    <a:lnTo>
                      <a:pt x="90" y="513"/>
                    </a:lnTo>
                    <a:lnTo>
                      <a:pt x="88" y="534"/>
                    </a:lnTo>
                    <a:lnTo>
                      <a:pt x="86" y="555"/>
                    </a:lnTo>
                    <a:lnTo>
                      <a:pt x="83" y="574"/>
                    </a:lnTo>
                    <a:lnTo>
                      <a:pt x="78" y="592"/>
                    </a:lnTo>
                    <a:lnTo>
                      <a:pt x="74" y="609"/>
                    </a:lnTo>
                    <a:lnTo>
                      <a:pt x="32" y="597"/>
                    </a:lnTo>
                    <a:lnTo>
                      <a:pt x="36" y="581"/>
                    </a:lnTo>
                    <a:lnTo>
                      <a:pt x="40" y="563"/>
                    </a:lnTo>
                    <a:lnTo>
                      <a:pt x="43" y="545"/>
                    </a:lnTo>
                    <a:lnTo>
                      <a:pt x="45" y="525"/>
                    </a:lnTo>
                    <a:lnTo>
                      <a:pt x="47" y="505"/>
                    </a:lnTo>
                    <a:lnTo>
                      <a:pt x="48" y="484"/>
                    </a:lnTo>
                    <a:lnTo>
                      <a:pt x="48" y="462"/>
                    </a:lnTo>
                    <a:lnTo>
                      <a:pt x="48" y="439"/>
                    </a:lnTo>
                    <a:lnTo>
                      <a:pt x="47" y="393"/>
                    </a:lnTo>
                    <a:lnTo>
                      <a:pt x="44" y="345"/>
                    </a:lnTo>
                    <a:lnTo>
                      <a:pt x="40" y="298"/>
                    </a:lnTo>
                    <a:lnTo>
                      <a:pt x="34" y="252"/>
                    </a:lnTo>
                    <a:lnTo>
                      <a:pt x="24" y="165"/>
                    </a:lnTo>
                    <a:lnTo>
                      <a:pt x="13" y="93"/>
                    </a:lnTo>
                    <a:lnTo>
                      <a:pt x="5" y="45"/>
                    </a:lnTo>
                    <a:lnTo>
                      <a:pt x="1" y="27"/>
                    </a:lnTo>
                    <a:lnTo>
                      <a:pt x="44" y="19"/>
                    </a:lnTo>
                    <a:close/>
                    <a:moveTo>
                      <a:pt x="74" y="609"/>
                    </a:moveTo>
                    <a:lnTo>
                      <a:pt x="73" y="613"/>
                    </a:lnTo>
                    <a:lnTo>
                      <a:pt x="71" y="616"/>
                    </a:lnTo>
                    <a:lnTo>
                      <a:pt x="70" y="619"/>
                    </a:lnTo>
                    <a:lnTo>
                      <a:pt x="67" y="622"/>
                    </a:lnTo>
                    <a:lnTo>
                      <a:pt x="64" y="625"/>
                    </a:lnTo>
                    <a:lnTo>
                      <a:pt x="60" y="626"/>
                    </a:lnTo>
                    <a:lnTo>
                      <a:pt x="54" y="626"/>
                    </a:lnTo>
                    <a:lnTo>
                      <a:pt x="47" y="623"/>
                    </a:lnTo>
                    <a:lnTo>
                      <a:pt x="41" y="621"/>
                    </a:lnTo>
                    <a:lnTo>
                      <a:pt x="35" y="618"/>
                    </a:lnTo>
                    <a:lnTo>
                      <a:pt x="32" y="615"/>
                    </a:lnTo>
                    <a:lnTo>
                      <a:pt x="30" y="611"/>
                    </a:lnTo>
                    <a:lnTo>
                      <a:pt x="30" y="608"/>
                    </a:lnTo>
                    <a:lnTo>
                      <a:pt x="30" y="604"/>
                    </a:lnTo>
                    <a:lnTo>
                      <a:pt x="31" y="600"/>
                    </a:lnTo>
                    <a:lnTo>
                      <a:pt x="32" y="597"/>
                    </a:lnTo>
                    <a:lnTo>
                      <a:pt x="74" y="609"/>
                    </a:lnTo>
                    <a:close/>
                  </a:path>
                </a:pathLst>
              </a:custGeom>
              <a:solidFill>
                <a:srgbClr val="7A6A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05" name="Freeform 601">
                <a:extLst>
                  <a:ext uri="{FF2B5EF4-FFF2-40B4-BE49-F238E27FC236}">
                    <a16:creationId xmlns:a16="http://schemas.microsoft.com/office/drawing/2014/main" id="{45F74863-5A77-46BA-934B-1F790B45907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5" y="1721"/>
                <a:ext cx="8" cy="35"/>
              </a:xfrm>
              <a:custGeom>
                <a:avLst/>
                <a:gdLst>
                  <a:gd name="T0" fmla="*/ 0 w 159"/>
                  <a:gd name="T1" fmla="*/ 0 h 665"/>
                  <a:gd name="T2" fmla="*/ 0 w 159"/>
                  <a:gd name="T3" fmla="*/ 0 h 665"/>
                  <a:gd name="T4" fmla="*/ 0 w 159"/>
                  <a:gd name="T5" fmla="*/ 0 h 665"/>
                  <a:gd name="T6" fmla="*/ 0 w 159"/>
                  <a:gd name="T7" fmla="*/ 0 h 665"/>
                  <a:gd name="T8" fmla="*/ 0 w 159"/>
                  <a:gd name="T9" fmla="*/ 0 h 665"/>
                  <a:gd name="T10" fmla="*/ 0 w 159"/>
                  <a:gd name="T11" fmla="*/ 0 h 665"/>
                  <a:gd name="T12" fmla="*/ 0 w 159"/>
                  <a:gd name="T13" fmla="*/ 0 h 665"/>
                  <a:gd name="T14" fmla="*/ 0 w 159"/>
                  <a:gd name="T15" fmla="*/ 0 h 665"/>
                  <a:gd name="T16" fmla="*/ 0 w 159"/>
                  <a:gd name="T17" fmla="*/ 0 h 665"/>
                  <a:gd name="T18" fmla="*/ 0 w 159"/>
                  <a:gd name="T19" fmla="*/ 0 h 665"/>
                  <a:gd name="T20" fmla="*/ 0 w 159"/>
                  <a:gd name="T21" fmla="*/ 0 h 665"/>
                  <a:gd name="T22" fmla="*/ 0 w 159"/>
                  <a:gd name="T23" fmla="*/ 0 h 665"/>
                  <a:gd name="T24" fmla="*/ 0 w 159"/>
                  <a:gd name="T25" fmla="*/ 0 h 665"/>
                  <a:gd name="T26" fmla="*/ 0 w 159"/>
                  <a:gd name="T27" fmla="*/ 0 h 665"/>
                  <a:gd name="T28" fmla="*/ 0 w 159"/>
                  <a:gd name="T29" fmla="*/ 0 h 665"/>
                  <a:gd name="T30" fmla="*/ 0 w 159"/>
                  <a:gd name="T31" fmla="*/ 0 h 665"/>
                  <a:gd name="T32" fmla="*/ 0 w 159"/>
                  <a:gd name="T33" fmla="*/ 0 h 665"/>
                  <a:gd name="T34" fmla="*/ 0 w 159"/>
                  <a:gd name="T35" fmla="*/ 0 h 665"/>
                  <a:gd name="T36" fmla="*/ 0 w 159"/>
                  <a:gd name="T37" fmla="*/ 0 h 665"/>
                  <a:gd name="T38" fmla="*/ 0 w 159"/>
                  <a:gd name="T39" fmla="*/ 0 h 665"/>
                  <a:gd name="T40" fmla="*/ 0 w 159"/>
                  <a:gd name="T41" fmla="*/ 0 h 665"/>
                  <a:gd name="T42" fmla="*/ 0 w 159"/>
                  <a:gd name="T43" fmla="*/ 0 h 665"/>
                  <a:gd name="T44" fmla="*/ 0 w 159"/>
                  <a:gd name="T45" fmla="*/ 1 h 665"/>
                  <a:gd name="T46" fmla="*/ 0 w 159"/>
                  <a:gd name="T47" fmla="*/ 1 h 665"/>
                  <a:gd name="T48" fmla="*/ 0 w 159"/>
                  <a:gd name="T49" fmla="*/ 1 h 665"/>
                  <a:gd name="T50" fmla="*/ 0 w 159"/>
                  <a:gd name="T51" fmla="*/ 1 h 665"/>
                  <a:gd name="T52" fmla="*/ 0 w 159"/>
                  <a:gd name="T53" fmla="*/ 2 h 665"/>
                  <a:gd name="T54" fmla="*/ 0 w 159"/>
                  <a:gd name="T55" fmla="*/ 2 h 665"/>
                  <a:gd name="T56" fmla="*/ 0 w 159"/>
                  <a:gd name="T57" fmla="*/ 2 h 665"/>
                  <a:gd name="T58" fmla="*/ 0 w 159"/>
                  <a:gd name="T59" fmla="*/ 2 h 665"/>
                  <a:gd name="T60" fmla="*/ 0 w 159"/>
                  <a:gd name="T61" fmla="*/ 2 h 665"/>
                  <a:gd name="T62" fmla="*/ 0 w 159"/>
                  <a:gd name="T63" fmla="*/ 2 h 665"/>
                  <a:gd name="T64" fmla="*/ 0 w 159"/>
                  <a:gd name="T65" fmla="*/ 1 h 665"/>
                  <a:gd name="T66" fmla="*/ 0 w 159"/>
                  <a:gd name="T67" fmla="*/ 1 h 665"/>
                  <a:gd name="T68" fmla="*/ 0 w 159"/>
                  <a:gd name="T69" fmla="*/ 1 h 665"/>
                  <a:gd name="T70" fmla="*/ 0 w 159"/>
                  <a:gd name="T71" fmla="*/ 1 h 665"/>
                  <a:gd name="T72" fmla="*/ 0 w 159"/>
                  <a:gd name="T73" fmla="*/ 0 h 665"/>
                  <a:gd name="T74" fmla="*/ 0 w 159"/>
                  <a:gd name="T75" fmla="*/ 0 h 665"/>
                  <a:gd name="T76" fmla="*/ 0 w 159"/>
                  <a:gd name="T77" fmla="*/ 0 h 665"/>
                  <a:gd name="T78" fmla="*/ 0 w 159"/>
                  <a:gd name="T79" fmla="*/ 0 h 665"/>
                  <a:gd name="T80" fmla="*/ 0 w 159"/>
                  <a:gd name="T81" fmla="*/ 0 h 665"/>
                  <a:gd name="T82" fmla="*/ 0 w 159"/>
                  <a:gd name="T83" fmla="*/ 2 h 665"/>
                  <a:gd name="T84" fmla="*/ 0 w 159"/>
                  <a:gd name="T85" fmla="*/ 2 h 665"/>
                  <a:gd name="T86" fmla="*/ 0 w 159"/>
                  <a:gd name="T87" fmla="*/ 2 h 665"/>
                  <a:gd name="T88" fmla="*/ 0 w 159"/>
                  <a:gd name="T89" fmla="*/ 2 h 665"/>
                  <a:gd name="T90" fmla="*/ 0 w 159"/>
                  <a:gd name="T91" fmla="*/ 2 h 665"/>
                  <a:gd name="T92" fmla="*/ 0 w 159"/>
                  <a:gd name="T93" fmla="*/ 2 h 665"/>
                  <a:gd name="T94" fmla="*/ 0 w 159"/>
                  <a:gd name="T95" fmla="*/ 2 h 665"/>
                  <a:gd name="T96" fmla="*/ 0 w 159"/>
                  <a:gd name="T97" fmla="*/ 2 h 665"/>
                  <a:gd name="T98" fmla="*/ 0 w 159"/>
                  <a:gd name="T99" fmla="*/ 2 h 665"/>
                  <a:gd name="T100" fmla="*/ 0 w 159"/>
                  <a:gd name="T101" fmla="*/ 2 h 665"/>
                  <a:gd name="T102" fmla="*/ 0 w 159"/>
                  <a:gd name="T103" fmla="*/ 2 h 665"/>
                  <a:gd name="T104" fmla="*/ 0 w 159"/>
                  <a:gd name="T105" fmla="*/ 2 h 665"/>
                  <a:gd name="T106" fmla="*/ 0 w 159"/>
                  <a:gd name="T107" fmla="*/ 2 h 665"/>
                  <a:gd name="T108" fmla="*/ 0 w 159"/>
                  <a:gd name="T109" fmla="*/ 2 h 665"/>
                  <a:gd name="T110" fmla="*/ 0 w 159"/>
                  <a:gd name="T111" fmla="*/ 2 h 665"/>
                  <a:gd name="T112" fmla="*/ 0 w 159"/>
                  <a:gd name="T113" fmla="*/ 2 h 665"/>
                  <a:gd name="T114" fmla="*/ 0 w 159"/>
                  <a:gd name="T115" fmla="*/ 2 h 665"/>
                  <a:gd name="T116" fmla="*/ 0 w 159"/>
                  <a:gd name="T117" fmla="*/ 2 h 66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59" h="665">
                    <a:moveTo>
                      <a:pt x="115" y="17"/>
                    </a:moveTo>
                    <a:lnTo>
                      <a:pt x="116" y="14"/>
                    </a:lnTo>
                    <a:lnTo>
                      <a:pt x="117" y="10"/>
                    </a:lnTo>
                    <a:lnTo>
                      <a:pt x="118" y="6"/>
                    </a:lnTo>
                    <a:lnTo>
                      <a:pt x="121" y="4"/>
                    </a:lnTo>
                    <a:lnTo>
                      <a:pt x="125" y="2"/>
                    </a:lnTo>
                    <a:lnTo>
                      <a:pt x="129" y="0"/>
                    </a:lnTo>
                    <a:lnTo>
                      <a:pt x="134" y="0"/>
                    </a:lnTo>
                    <a:lnTo>
                      <a:pt x="141" y="1"/>
                    </a:lnTo>
                    <a:lnTo>
                      <a:pt x="148" y="3"/>
                    </a:lnTo>
                    <a:lnTo>
                      <a:pt x="153" y="6"/>
                    </a:lnTo>
                    <a:lnTo>
                      <a:pt x="156" y="8"/>
                    </a:lnTo>
                    <a:lnTo>
                      <a:pt x="158" y="12"/>
                    </a:lnTo>
                    <a:lnTo>
                      <a:pt x="159" y="15"/>
                    </a:lnTo>
                    <a:lnTo>
                      <a:pt x="159" y="19"/>
                    </a:lnTo>
                    <a:lnTo>
                      <a:pt x="158" y="23"/>
                    </a:lnTo>
                    <a:lnTo>
                      <a:pt x="158" y="27"/>
                    </a:lnTo>
                    <a:lnTo>
                      <a:pt x="115" y="17"/>
                    </a:lnTo>
                    <a:close/>
                    <a:moveTo>
                      <a:pt x="158" y="27"/>
                    </a:moveTo>
                    <a:lnTo>
                      <a:pt x="153" y="47"/>
                    </a:lnTo>
                    <a:lnTo>
                      <a:pt x="142" y="99"/>
                    </a:lnTo>
                    <a:lnTo>
                      <a:pt x="126" y="176"/>
                    </a:lnTo>
                    <a:lnTo>
                      <a:pt x="107" y="269"/>
                    </a:lnTo>
                    <a:lnTo>
                      <a:pt x="87" y="370"/>
                    </a:lnTo>
                    <a:lnTo>
                      <a:pt x="68" y="473"/>
                    </a:lnTo>
                    <a:lnTo>
                      <a:pt x="60" y="521"/>
                    </a:lnTo>
                    <a:lnTo>
                      <a:pt x="53" y="567"/>
                    </a:lnTo>
                    <a:lnTo>
                      <a:pt x="48" y="608"/>
                    </a:lnTo>
                    <a:lnTo>
                      <a:pt x="44" y="644"/>
                    </a:lnTo>
                    <a:lnTo>
                      <a:pt x="1" y="640"/>
                    </a:lnTo>
                    <a:lnTo>
                      <a:pt x="5" y="604"/>
                    </a:lnTo>
                    <a:lnTo>
                      <a:pt x="10" y="562"/>
                    </a:lnTo>
                    <a:lnTo>
                      <a:pt x="17" y="516"/>
                    </a:lnTo>
                    <a:lnTo>
                      <a:pt x="25" y="466"/>
                    </a:lnTo>
                    <a:lnTo>
                      <a:pt x="44" y="363"/>
                    </a:lnTo>
                    <a:lnTo>
                      <a:pt x="64" y="261"/>
                    </a:lnTo>
                    <a:lnTo>
                      <a:pt x="84" y="168"/>
                    </a:lnTo>
                    <a:lnTo>
                      <a:pt x="99" y="90"/>
                    </a:lnTo>
                    <a:lnTo>
                      <a:pt x="111" y="38"/>
                    </a:lnTo>
                    <a:lnTo>
                      <a:pt x="115" y="17"/>
                    </a:lnTo>
                    <a:lnTo>
                      <a:pt x="158" y="27"/>
                    </a:lnTo>
                    <a:close/>
                    <a:moveTo>
                      <a:pt x="44" y="644"/>
                    </a:moveTo>
                    <a:lnTo>
                      <a:pt x="44" y="649"/>
                    </a:lnTo>
                    <a:lnTo>
                      <a:pt x="43" y="653"/>
                    </a:lnTo>
                    <a:lnTo>
                      <a:pt x="42" y="656"/>
                    </a:lnTo>
                    <a:lnTo>
                      <a:pt x="40" y="659"/>
                    </a:lnTo>
                    <a:lnTo>
                      <a:pt x="37" y="662"/>
                    </a:lnTo>
                    <a:lnTo>
                      <a:pt x="32" y="664"/>
                    </a:lnTo>
                    <a:lnTo>
                      <a:pt x="27" y="665"/>
                    </a:lnTo>
                    <a:lnTo>
                      <a:pt x="20" y="664"/>
                    </a:lnTo>
                    <a:lnTo>
                      <a:pt x="13" y="663"/>
                    </a:lnTo>
                    <a:lnTo>
                      <a:pt x="8" y="661"/>
                    </a:lnTo>
                    <a:lnTo>
                      <a:pt x="4" y="659"/>
                    </a:lnTo>
                    <a:lnTo>
                      <a:pt x="2" y="656"/>
                    </a:lnTo>
                    <a:lnTo>
                      <a:pt x="1" y="653"/>
                    </a:lnTo>
                    <a:lnTo>
                      <a:pt x="0" y="649"/>
                    </a:lnTo>
                    <a:lnTo>
                      <a:pt x="0" y="644"/>
                    </a:lnTo>
                    <a:lnTo>
                      <a:pt x="1" y="640"/>
                    </a:lnTo>
                    <a:lnTo>
                      <a:pt x="44" y="644"/>
                    </a:lnTo>
                    <a:close/>
                  </a:path>
                </a:pathLst>
              </a:custGeom>
              <a:solidFill>
                <a:srgbClr val="7A6A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06" name="Freeform 602">
                <a:extLst>
                  <a:ext uri="{FF2B5EF4-FFF2-40B4-BE49-F238E27FC236}">
                    <a16:creationId xmlns:a16="http://schemas.microsoft.com/office/drawing/2014/main" id="{B488C7B7-C365-43BC-A9AD-B4DCAA5B52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86" y="1645"/>
                <a:ext cx="9" cy="27"/>
              </a:xfrm>
              <a:custGeom>
                <a:avLst/>
                <a:gdLst>
                  <a:gd name="T0" fmla="*/ 0 w 171"/>
                  <a:gd name="T1" fmla="*/ 0 h 499"/>
                  <a:gd name="T2" fmla="*/ 0 w 171"/>
                  <a:gd name="T3" fmla="*/ 0 h 499"/>
                  <a:gd name="T4" fmla="*/ 0 w 171"/>
                  <a:gd name="T5" fmla="*/ 0 h 499"/>
                  <a:gd name="T6" fmla="*/ 0 w 171"/>
                  <a:gd name="T7" fmla="*/ 0 h 499"/>
                  <a:gd name="T8" fmla="*/ 0 w 171"/>
                  <a:gd name="T9" fmla="*/ 0 h 499"/>
                  <a:gd name="T10" fmla="*/ 0 w 171"/>
                  <a:gd name="T11" fmla="*/ 0 h 499"/>
                  <a:gd name="T12" fmla="*/ 0 w 171"/>
                  <a:gd name="T13" fmla="*/ 0 h 499"/>
                  <a:gd name="T14" fmla="*/ 0 w 171"/>
                  <a:gd name="T15" fmla="*/ 0 h 499"/>
                  <a:gd name="T16" fmla="*/ 0 w 171"/>
                  <a:gd name="T17" fmla="*/ 0 h 499"/>
                  <a:gd name="T18" fmla="*/ 0 w 171"/>
                  <a:gd name="T19" fmla="*/ 0 h 499"/>
                  <a:gd name="T20" fmla="*/ 0 w 171"/>
                  <a:gd name="T21" fmla="*/ 0 h 499"/>
                  <a:gd name="T22" fmla="*/ 0 w 171"/>
                  <a:gd name="T23" fmla="*/ 0 h 499"/>
                  <a:gd name="T24" fmla="*/ 0 w 171"/>
                  <a:gd name="T25" fmla="*/ 1 h 499"/>
                  <a:gd name="T26" fmla="*/ 0 w 171"/>
                  <a:gd name="T27" fmla="*/ 1 h 499"/>
                  <a:gd name="T28" fmla="*/ 0 w 171"/>
                  <a:gd name="T29" fmla="*/ 1 h 499"/>
                  <a:gd name="T30" fmla="*/ 0 w 171"/>
                  <a:gd name="T31" fmla="*/ 1 h 499"/>
                  <a:gd name="T32" fmla="*/ 0 w 171"/>
                  <a:gd name="T33" fmla="*/ 1 h 499"/>
                  <a:gd name="T34" fmla="*/ 0 w 171"/>
                  <a:gd name="T35" fmla="*/ 1 h 499"/>
                  <a:gd name="T36" fmla="*/ 0 w 171"/>
                  <a:gd name="T37" fmla="*/ 1 h 499"/>
                  <a:gd name="T38" fmla="*/ 0 w 171"/>
                  <a:gd name="T39" fmla="*/ 1 h 499"/>
                  <a:gd name="T40" fmla="*/ 0 w 171"/>
                  <a:gd name="T41" fmla="*/ 1 h 499"/>
                  <a:gd name="T42" fmla="*/ 0 w 171"/>
                  <a:gd name="T43" fmla="*/ 1 h 499"/>
                  <a:gd name="T44" fmla="*/ 0 w 171"/>
                  <a:gd name="T45" fmla="*/ 1 h 499"/>
                  <a:gd name="T46" fmla="*/ 0 w 171"/>
                  <a:gd name="T47" fmla="*/ 1 h 499"/>
                  <a:gd name="T48" fmla="*/ 0 w 171"/>
                  <a:gd name="T49" fmla="*/ 1 h 499"/>
                  <a:gd name="T50" fmla="*/ 0 w 171"/>
                  <a:gd name="T51" fmla="*/ 1 h 499"/>
                  <a:gd name="T52" fmla="*/ 0 w 171"/>
                  <a:gd name="T53" fmla="*/ 1 h 499"/>
                  <a:gd name="T54" fmla="*/ 0 w 171"/>
                  <a:gd name="T55" fmla="*/ 0 h 499"/>
                  <a:gd name="T56" fmla="*/ 0 w 171"/>
                  <a:gd name="T57" fmla="*/ 0 h 499"/>
                  <a:gd name="T58" fmla="*/ 0 w 171"/>
                  <a:gd name="T59" fmla="*/ 0 h 499"/>
                  <a:gd name="T60" fmla="*/ 0 w 171"/>
                  <a:gd name="T61" fmla="*/ 1 h 499"/>
                  <a:gd name="T62" fmla="*/ 0 w 171"/>
                  <a:gd name="T63" fmla="*/ 1 h 499"/>
                  <a:gd name="T64" fmla="*/ 0 w 171"/>
                  <a:gd name="T65" fmla="*/ 1 h 499"/>
                  <a:gd name="T66" fmla="*/ 0 w 171"/>
                  <a:gd name="T67" fmla="*/ 1 h 499"/>
                  <a:gd name="T68" fmla="*/ 0 w 171"/>
                  <a:gd name="T69" fmla="*/ 1 h 499"/>
                  <a:gd name="T70" fmla="*/ 0 w 171"/>
                  <a:gd name="T71" fmla="*/ 1 h 499"/>
                  <a:gd name="T72" fmla="*/ 0 w 171"/>
                  <a:gd name="T73" fmla="*/ 1 h 499"/>
                  <a:gd name="T74" fmla="*/ 0 w 171"/>
                  <a:gd name="T75" fmla="*/ 1 h 499"/>
                  <a:gd name="T76" fmla="*/ 0 w 171"/>
                  <a:gd name="T77" fmla="*/ 1 h 49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71" h="499">
                    <a:moveTo>
                      <a:pt x="127" y="22"/>
                    </a:moveTo>
                    <a:lnTo>
                      <a:pt x="127" y="17"/>
                    </a:lnTo>
                    <a:lnTo>
                      <a:pt x="127" y="14"/>
                    </a:lnTo>
                    <a:lnTo>
                      <a:pt x="128" y="10"/>
                    </a:lnTo>
                    <a:lnTo>
                      <a:pt x="130" y="7"/>
                    </a:lnTo>
                    <a:lnTo>
                      <a:pt x="132" y="4"/>
                    </a:lnTo>
                    <a:lnTo>
                      <a:pt x="136" y="2"/>
                    </a:lnTo>
                    <a:lnTo>
                      <a:pt x="142" y="1"/>
                    </a:lnTo>
                    <a:lnTo>
                      <a:pt x="150" y="0"/>
                    </a:lnTo>
                    <a:lnTo>
                      <a:pt x="157" y="1"/>
                    </a:lnTo>
                    <a:lnTo>
                      <a:pt x="162" y="2"/>
                    </a:lnTo>
                    <a:lnTo>
                      <a:pt x="166" y="4"/>
                    </a:lnTo>
                    <a:lnTo>
                      <a:pt x="168" y="7"/>
                    </a:lnTo>
                    <a:lnTo>
                      <a:pt x="170" y="10"/>
                    </a:lnTo>
                    <a:lnTo>
                      <a:pt x="171" y="14"/>
                    </a:lnTo>
                    <a:lnTo>
                      <a:pt x="171" y="19"/>
                    </a:lnTo>
                    <a:lnTo>
                      <a:pt x="171" y="23"/>
                    </a:lnTo>
                    <a:lnTo>
                      <a:pt x="127" y="22"/>
                    </a:lnTo>
                    <a:close/>
                    <a:moveTo>
                      <a:pt x="171" y="23"/>
                    </a:moveTo>
                    <a:lnTo>
                      <a:pt x="171" y="37"/>
                    </a:lnTo>
                    <a:lnTo>
                      <a:pt x="169" y="78"/>
                    </a:lnTo>
                    <a:lnTo>
                      <a:pt x="167" y="105"/>
                    </a:lnTo>
                    <a:lnTo>
                      <a:pt x="164" y="136"/>
                    </a:lnTo>
                    <a:lnTo>
                      <a:pt x="160" y="171"/>
                    </a:lnTo>
                    <a:lnTo>
                      <a:pt x="155" y="208"/>
                    </a:lnTo>
                    <a:lnTo>
                      <a:pt x="148" y="247"/>
                    </a:lnTo>
                    <a:lnTo>
                      <a:pt x="139" y="286"/>
                    </a:lnTo>
                    <a:lnTo>
                      <a:pt x="134" y="305"/>
                    </a:lnTo>
                    <a:lnTo>
                      <a:pt x="128" y="324"/>
                    </a:lnTo>
                    <a:lnTo>
                      <a:pt x="123" y="344"/>
                    </a:lnTo>
                    <a:lnTo>
                      <a:pt x="116" y="362"/>
                    </a:lnTo>
                    <a:lnTo>
                      <a:pt x="109" y="381"/>
                    </a:lnTo>
                    <a:lnTo>
                      <a:pt x="101" y="399"/>
                    </a:lnTo>
                    <a:lnTo>
                      <a:pt x="92" y="417"/>
                    </a:lnTo>
                    <a:lnTo>
                      <a:pt x="83" y="433"/>
                    </a:lnTo>
                    <a:lnTo>
                      <a:pt x="74" y="449"/>
                    </a:lnTo>
                    <a:lnTo>
                      <a:pt x="64" y="464"/>
                    </a:lnTo>
                    <a:lnTo>
                      <a:pt x="52" y="478"/>
                    </a:lnTo>
                    <a:lnTo>
                      <a:pt x="40" y="491"/>
                    </a:lnTo>
                    <a:lnTo>
                      <a:pt x="9" y="460"/>
                    </a:lnTo>
                    <a:lnTo>
                      <a:pt x="21" y="448"/>
                    </a:lnTo>
                    <a:lnTo>
                      <a:pt x="30" y="436"/>
                    </a:lnTo>
                    <a:lnTo>
                      <a:pt x="39" y="422"/>
                    </a:lnTo>
                    <a:lnTo>
                      <a:pt x="48" y="407"/>
                    </a:lnTo>
                    <a:lnTo>
                      <a:pt x="56" y="392"/>
                    </a:lnTo>
                    <a:lnTo>
                      <a:pt x="64" y="376"/>
                    </a:lnTo>
                    <a:lnTo>
                      <a:pt x="71" y="359"/>
                    </a:lnTo>
                    <a:lnTo>
                      <a:pt x="78" y="342"/>
                    </a:lnTo>
                    <a:lnTo>
                      <a:pt x="83" y="324"/>
                    </a:lnTo>
                    <a:lnTo>
                      <a:pt x="89" y="306"/>
                    </a:lnTo>
                    <a:lnTo>
                      <a:pt x="94" y="289"/>
                    </a:lnTo>
                    <a:lnTo>
                      <a:pt x="98" y="270"/>
                    </a:lnTo>
                    <a:lnTo>
                      <a:pt x="107" y="233"/>
                    </a:lnTo>
                    <a:lnTo>
                      <a:pt x="113" y="198"/>
                    </a:lnTo>
                    <a:lnTo>
                      <a:pt x="117" y="163"/>
                    </a:lnTo>
                    <a:lnTo>
                      <a:pt x="121" y="130"/>
                    </a:lnTo>
                    <a:lnTo>
                      <a:pt x="124" y="100"/>
                    </a:lnTo>
                    <a:lnTo>
                      <a:pt x="125" y="74"/>
                    </a:lnTo>
                    <a:lnTo>
                      <a:pt x="127" y="36"/>
                    </a:lnTo>
                    <a:lnTo>
                      <a:pt x="127" y="22"/>
                    </a:lnTo>
                    <a:lnTo>
                      <a:pt x="171" y="23"/>
                    </a:lnTo>
                    <a:close/>
                    <a:moveTo>
                      <a:pt x="40" y="491"/>
                    </a:moveTo>
                    <a:lnTo>
                      <a:pt x="38" y="493"/>
                    </a:lnTo>
                    <a:lnTo>
                      <a:pt x="35" y="496"/>
                    </a:lnTo>
                    <a:lnTo>
                      <a:pt x="31" y="498"/>
                    </a:lnTo>
                    <a:lnTo>
                      <a:pt x="28" y="499"/>
                    </a:lnTo>
                    <a:lnTo>
                      <a:pt x="24" y="499"/>
                    </a:lnTo>
                    <a:lnTo>
                      <a:pt x="20" y="498"/>
                    </a:lnTo>
                    <a:lnTo>
                      <a:pt x="14" y="495"/>
                    </a:lnTo>
                    <a:lnTo>
                      <a:pt x="9" y="491"/>
                    </a:lnTo>
                    <a:lnTo>
                      <a:pt x="4" y="485"/>
                    </a:lnTo>
                    <a:lnTo>
                      <a:pt x="2" y="480"/>
                    </a:lnTo>
                    <a:lnTo>
                      <a:pt x="0" y="476"/>
                    </a:lnTo>
                    <a:lnTo>
                      <a:pt x="1" y="473"/>
                    </a:lnTo>
                    <a:lnTo>
                      <a:pt x="2" y="469"/>
                    </a:lnTo>
                    <a:lnTo>
                      <a:pt x="4" y="466"/>
                    </a:lnTo>
                    <a:lnTo>
                      <a:pt x="6" y="463"/>
                    </a:lnTo>
                    <a:lnTo>
                      <a:pt x="9" y="460"/>
                    </a:lnTo>
                    <a:lnTo>
                      <a:pt x="40" y="491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07" name="Freeform 603">
                <a:extLst>
                  <a:ext uri="{FF2B5EF4-FFF2-40B4-BE49-F238E27FC236}">
                    <a16:creationId xmlns:a16="http://schemas.microsoft.com/office/drawing/2014/main" id="{BA0A7D4D-5269-4108-9A59-5BFBF0354F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51" y="1636"/>
                <a:ext cx="12" cy="45"/>
              </a:xfrm>
              <a:custGeom>
                <a:avLst/>
                <a:gdLst>
                  <a:gd name="T0" fmla="*/ 0 w 228"/>
                  <a:gd name="T1" fmla="*/ 0 h 847"/>
                  <a:gd name="T2" fmla="*/ 0 w 228"/>
                  <a:gd name="T3" fmla="*/ 0 h 847"/>
                  <a:gd name="T4" fmla="*/ 0 w 228"/>
                  <a:gd name="T5" fmla="*/ 0 h 847"/>
                  <a:gd name="T6" fmla="*/ 0 w 228"/>
                  <a:gd name="T7" fmla="*/ 0 h 847"/>
                  <a:gd name="T8" fmla="*/ 0 w 228"/>
                  <a:gd name="T9" fmla="*/ 0 h 847"/>
                  <a:gd name="T10" fmla="*/ 0 w 228"/>
                  <a:gd name="T11" fmla="*/ 0 h 847"/>
                  <a:gd name="T12" fmla="*/ 0 w 228"/>
                  <a:gd name="T13" fmla="*/ 0 h 847"/>
                  <a:gd name="T14" fmla="*/ 0 w 228"/>
                  <a:gd name="T15" fmla="*/ 0 h 847"/>
                  <a:gd name="T16" fmla="*/ 0 w 228"/>
                  <a:gd name="T17" fmla="*/ 0 h 847"/>
                  <a:gd name="T18" fmla="*/ 0 w 228"/>
                  <a:gd name="T19" fmla="*/ 0 h 847"/>
                  <a:gd name="T20" fmla="*/ 0 w 228"/>
                  <a:gd name="T21" fmla="*/ 0 h 847"/>
                  <a:gd name="T22" fmla="*/ 0 w 228"/>
                  <a:gd name="T23" fmla="*/ 0 h 847"/>
                  <a:gd name="T24" fmla="*/ 0 w 228"/>
                  <a:gd name="T25" fmla="*/ 1 h 847"/>
                  <a:gd name="T26" fmla="*/ 0 w 228"/>
                  <a:gd name="T27" fmla="*/ 1 h 847"/>
                  <a:gd name="T28" fmla="*/ 0 w 228"/>
                  <a:gd name="T29" fmla="*/ 2 h 847"/>
                  <a:gd name="T30" fmla="*/ 0 w 228"/>
                  <a:gd name="T31" fmla="*/ 2 h 847"/>
                  <a:gd name="T32" fmla="*/ 0 w 228"/>
                  <a:gd name="T33" fmla="*/ 2 h 847"/>
                  <a:gd name="T34" fmla="*/ 1 w 228"/>
                  <a:gd name="T35" fmla="*/ 2 h 847"/>
                  <a:gd name="T36" fmla="*/ 1 w 228"/>
                  <a:gd name="T37" fmla="*/ 2 h 847"/>
                  <a:gd name="T38" fmla="*/ 1 w 228"/>
                  <a:gd name="T39" fmla="*/ 2 h 847"/>
                  <a:gd name="T40" fmla="*/ 0 w 228"/>
                  <a:gd name="T41" fmla="*/ 2 h 847"/>
                  <a:gd name="T42" fmla="*/ 0 w 228"/>
                  <a:gd name="T43" fmla="*/ 2 h 847"/>
                  <a:gd name="T44" fmla="*/ 0 w 228"/>
                  <a:gd name="T45" fmla="*/ 2 h 847"/>
                  <a:gd name="T46" fmla="*/ 0 w 228"/>
                  <a:gd name="T47" fmla="*/ 2 h 847"/>
                  <a:gd name="T48" fmla="*/ 0 w 228"/>
                  <a:gd name="T49" fmla="*/ 1 h 847"/>
                  <a:gd name="T50" fmla="*/ 0 w 228"/>
                  <a:gd name="T51" fmla="*/ 1 h 847"/>
                  <a:gd name="T52" fmla="*/ 0 w 228"/>
                  <a:gd name="T53" fmla="*/ 1 h 847"/>
                  <a:gd name="T54" fmla="*/ 0 w 228"/>
                  <a:gd name="T55" fmla="*/ 0 h 847"/>
                  <a:gd name="T56" fmla="*/ 0 w 228"/>
                  <a:gd name="T57" fmla="*/ 0 h 847"/>
                  <a:gd name="T58" fmla="*/ 0 w 228"/>
                  <a:gd name="T59" fmla="*/ 0 h 847"/>
                  <a:gd name="T60" fmla="*/ 1 w 228"/>
                  <a:gd name="T61" fmla="*/ 2 h 847"/>
                  <a:gd name="T62" fmla="*/ 1 w 228"/>
                  <a:gd name="T63" fmla="*/ 2 h 847"/>
                  <a:gd name="T64" fmla="*/ 1 w 228"/>
                  <a:gd name="T65" fmla="*/ 2 h 847"/>
                  <a:gd name="T66" fmla="*/ 1 w 228"/>
                  <a:gd name="T67" fmla="*/ 2 h 847"/>
                  <a:gd name="T68" fmla="*/ 1 w 228"/>
                  <a:gd name="T69" fmla="*/ 2 h 847"/>
                  <a:gd name="T70" fmla="*/ 1 w 228"/>
                  <a:gd name="T71" fmla="*/ 2 h 847"/>
                  <a:gd name="T72" fmla="*/ 1 w 228"/>
                  <a:gd name="T73" fmla="*/ 2 h 847"/>
                  <a:gd name="T74" fmla="*/ 1 w 228"/>
                  <a:gd name="T75" fmla="*/ 2 h 847"/>
                  <a:gd name="T76" fmla="*/ 1 w 228"/>
                  <a:gd name="T77" fmla="*/ 2 h 84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28" h="847">
                    <a:moveTo>
                      <a:pt x="1" y="25"/>
                    </a:moveTo>
                    <a:lnTo>
                      <a:pt x="1" y="20"/>
                    </a:lnTo>
                    <a:lnTo>
                      <a:pt x="0" y="16"/>
                    </a:lnTo>
                    <a:lnTo>
                      <a:pt x="1" y="13"/>
                    </a:lnTo>
                    <a:lnTo>
                      <a:pt x="2" y="9"/>
                    </a:lnTo>
                    <a:lnTo>
                      <a:pt x="4" y="6"/>
                    </a:lnTo>
                    <a:lnTo>
                      <a:pt x="8" y="3"/>
                    </a:lnTo>
                    <a:lnTo>
                      <a:pt x="13" y="1"/>
                    </a:lnTo>
                    <a:lnTo>
                      <a:pt x="20" y="0"/>
                    </a:lnTo>
                    <a:lnTo>
                      <a:pt x="28" y="0"/>
                    </a:lnTo>
                    <a:lnTo>
                      <a:pt x="33" y="0"/>
                    </a:lnTo>
                    <a:lnTo>
                      <a:pt x="37" y="2"/>
                    </a:lnTo>
                    <a:lnTo>
                      <a:pt x="40" y="4"/>
                    </a:lnTo>
                    <a:lnTo>
                      <a:pt x="42" y="7"/>
                    </a:lnTo>
                    <a:lnTo>
                      <a:pt x="43" y="11"/>
                    </a:lnTo>
                    <a:lnTo>
                      <a:pt x="44" y="15"/>
                    </a:lnTo>
                    <a:lnTo>
                      <a:pt x="44" y="19"/>
                    </a:lnTo>
                    <a:lnTo>
                      <a:pt x="1" y="25"/>
                    </a:lnTo>
                    <a:close/>
                    <a:moveTo>
                      <a:pt x="44" y="19"/>
                    </a:moveTo>
                    <a:lnTo>
                      <a:pt x="45" y="27"/>
                    </a:lnTo>
                    <a:lnTo>
                      <a:pt x="48" y="47"/>
                    </a:lnTo>
                    <a:lnTo>
                      <a:pt x="52" y="80"/>
                    </a:lnTo>
                    <a:lnTo>
                      <a:pt x="58" y="122"/>
                    </a:lnTo>
                    <a:lnTo>
                      <a:pt x="66" y="173"/>
                    </a:lnTo>
                    <a:lnTo>
                      <a:pt x="75" y="230"/>
                    </a:lnTo>
                    <a:lnTo>
                      <a:pt x="85" y="293"/>
                    </a:lnTo>
                    <a:lnTo>
                      <a:pt x="97" y="358"/>
                    </a:lnTo>
                    <a:lnTo>
                      <a:pt x="109" y="426"/>
                    </a:lnTo>
                    <a:lnTo>
                      <a:pt x="124" y="494"/>
                    </a:lnTo>
                    <a:lnTo>
                      <a:pt x="138" y="560"/>
                    </a:lnTo>
                    <a:lnTo>
                      <a:pt x="153" y="623"/>
                    </a:lnTo>
                    <a:lnTo>
                      <a:pt x="162" y="653"/>
                    </a:lnTo>
                    <a:lnTo>
                      <a:pt x="170" y="681"/>
                    </a:lnTo>
                    <a:lnTo>
                      <a:pt x="178" y="708"/>
                    </a:lnTo>
                    <a:lnTo>
                      <a:pt x="187" y="734"/>
                    </a:lnTo>
                    <a:lnTo>
                      <a:pt x="195" y="756"/>
                    </a:lnTo>
                    <a:lnTo>
                      <a:pt x="205" y="778"/>
                    </a:lnTo>
                    <a:lnTo>
                      <a:pt x="214" y="796"/>
                    </a:lnTo>
                    <a:lnTo>
                      <a:pt x="222" y="811"/>
                    </a:lnTo>
                    <a:lnTo>
                      <a:pt x="185" y="835"/>
                    </a:lnTo>
                    <a:lnTo>
                      <a:pt x="176" y="819"/>
                    </a:lnTo>
                    <a:lnTo>
                      <a:pt x="167" y="799"/>
                    </a:lnTo>
                    <a:lnTo>
                      <a:pt x="158" y="778"/>
                    </a:lnTo>
                    <a:lnTo>
                      <a:pt x="148" y="754"/>
                    </a:lnTo>
                    <a:lnTo>
                      <a:pt x="139" y="729"/>
                    </a:lnTo>
                    <a:lnTo>
                      <a:pt x="130" y="701"/>
                    </a:lnTo>
                    <a:lnTo>
                      <a:pt x="122" y="671"/>
                    </a:lnTo>
                    <a:lnTo>
                      <a:pt x="113" y="641"/>
                    </a:lnTo>
                    <a:lnTo>
                      <a:pt x="97" y="576"/>
                    </a:lnTo>
                    <a:lnTo>
                      <a:pt x="82" y="509"/>
                    </a:lnTo>
                    <a:lnTo>
                      <a:pt x="67" y="439"/>
                    </a:lnTo>
                    <a:lnTo>
                      <a:pt x="55" y="370"/>
                    </a:lnTo>
                    <a:lnTo>
                      <a:pt x="43" y="303"/>
                    </a:lnTo>
                    <a:lnTo>
                      <a:pt x="33" y="239"/>
                    </a:lnTo>
                    <a:lnTo>
                      <a:pt x="23" y="181"/>
                    </a:lnTo>
                    <a:lnTo>
                      <a:pt x="15" y="129"/>
                    </a:lnTo>
                    <a:lnTo>
                      <a:pt x="9" y="86"/>
                    </a:lnTo>
                    <a:lnTo>
                      <a:pt x="5" y="53"/>
                    </a:lnTo>
                    <a:lnTo>
                      <a:pt x="2" y="32"/>
                    </a:lnTo>
                    <a:lnTo>
                      <a:pt x="1" y="25"/>
                    </a:lnTo>
                    <a:lnTo>
                      <a:pt x="44" y="19"/>
                    </a:lnTo>
                    <a:close/>
                    <a:moveTo>
                      <a:pt x="222" y="811"/>
                    </a:moveTo>
                    <a:lnTo>
                      <a:pt x="225" y="815"/>
                    </a:lnTo>
                    <a:lnTo>
                      <a:pt x="226" y="819"/>
                    </a:lnTo>
                    <a:lnTo>
                      <a:pt x="228" y="822"/>
                    </a:lnTo>
                    <a:lnTo>
                      <a:pt x="228" y="826"/>
                    </a:lnTo>
                    <a:lnTo>
                      <a:pt x="227" y="830"/>
                    </a:lnTo>
                    <a:lnTo>
                      <a:pt x="225" y="833"/>
                    </a:lnTo>
                    <a:lnTo>
                      <a:pt x="222" y="837"/>
                    </a:lnTo>
                    <a:lnTo>
                      <a:pt x="216" y="842"/>
                    </a:lnTo>
                    <a:lnTo>
                      <a:pt x="210" y="845"/>
                    </a:lnTo>
                    <a:lnTo>
                      <a:pt x="204" y="847"/>
                    </a:lnTo>
                    <a:lnTo>
                      <a:pt x="199" y="847"/>
                    </a:lnTo>
                    <a:lnTo>
                      <a:pt x="196" y="846"/>
                    </a:lnTo>
                    <a:lnTo>
                      <a:pt x="192" y="844"/>
                    </a:lnTo>
                    <a:lnTo>
                      <a:pt x="190" y="842"/>
                    </a:lnTo>
                    <a:lnTo>
                      <a:pt x="188" y="838"/>
                    </a:lnTo>
                    <a:lnTo>
                      <a:pt x="185" y="835"/>
                    </a:lnTo>
                    <a:lnTo>
                      <a:pt x="222" y="811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08" name="Freeform 604">
                <a:extLst>
                  <a:ext uri="{FF2B5EF4-FFF2-40B4-BE49-F238E27FC236}">
                    <a16:creationId xmlns:a16="http://schemas.microsoft.com/office/drawing/2014/main" id="{2A5DC63A-9DB3-4502-BC15-6DF556F3175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10" y="1645"/>
                <a:ext cx="12" cy="33"/>
              </a:xfrm>
              <a:custGeom>
                <a:avLst/>
                <a:gdLst>
                  <a:gd name="T0" fmla="*/ 1 w 219"/>
                  <a:gd name="T1" fmla="*/ 0 h 626"/>
                  <a:gd name="T2" fmla="*/ 1 w 219"/>
                  <a:gd name="T3" fmla="*/ 0 h 626"/>
                  <a:gd name="T4" fmla="*/ 1 w 219"/>
                  <a:gd name="T5" fmla="*/ 0 h 626"/>
                  <a:gd name="T6" fmla="*/ 1 w 219"/>
                  <a:gd name="T7" fmla="*/ 0 h 626"/>
                  <a:gd name="T8" fmla="*/ 1 w 219"/>
                  <a:gd name="T9" fmla="*/ 0 h 626"/>
                  <a:gd name="T10" fmla="*/ 1 w 219"/>
                  <a:gd name="T11" fmla="*/ 0 h 626"/>
                  <a:gd name="T12" fmla="*/ 1 w 219"/>
                  <a:gd name="T13" fmla="*/ 0 h 626"/>
                  <a:gd name="T14" fmla="*/ 1 w 219"/>
                  <a:gd name="T15" fmla="*/ 0 h 626"/>
                  <a:gd name="T16" fmla="*/ 1 w 219"/>
                  <a:gd name="T17" fmla="*/ 0 h 626"/>
                  <a:gd name="T18" fmla="*/ 1 w 219"/>
                  <a:gd name="T19" fmla="*/ 0 h 626"/>
                  <a:gd name="T20" fmla="*/ 1 w 219"/>
                  <a:gd name="T21" fmla="*/ 0 h 626"/>
                  <a:gd name="T22" fmla="*/ 1 w 219"/>
                  <a:gd name="T23" fmla="*/ 1 h 626"/>
                  <a:gd name="T24" fmla="*/ 1 w 219"/>
                  <a:gd name="T25" fmla="*/ 1 h 626"/>
                  <a:gd name="T26" fmla="*/ 0 w 219"/>
                  <a:gd name="T27" fmla="*/ 1 h 626"/>
                  <a:gd name="T28" fmla="*/ 0 w 219"/>
                  <a:gd name="T29" fmla="*/ 1 h 626"/>
                  <a:gd name="T30" fmla="*/ 0 w 219"/>
                  <a:gd name="T31" fmla="*/ 1 h 626"/>
                  <a:gd name="T32" fmla="*/ 0 w 219"/>
                  <a:gd name="T33" fmla="*/ 1 h 626"/>
                  <a:gd name="T34" fmla="*/ 0 w 219"/>
                  <a:gd name="T35" fmla="*/ 2 h 626"/>
                  <a:gd name="T36" fmla="*/ 0 w 219"/>
                  <a:gd name="T37" fmla="*/ 2 h 626"/>
                  <a:gd name="T38" fmla="*/ 0 w 219"/>
                  <a:gd name="T39" fmla="*/ 2 h 626"/>
                  <a:gd name="T40" fmla="*/ 0 w 219"/>
                  <a:gd name="T41" fmla="*/ 2 h 626"/>
                  <a:gd name="T42" fmla="*/ 0 w 219"/>
                  <a:gd name="T43" fmla="*/ 1 h 626"/>
                  <a:gd name="T44" fmla="*/ 0 w 219"/>
                  <a:gd name="T45" fmla="*/ 1 h 626"/>
                  <a:gd name="T46" fmla="*/ 0 w 219"/>
                  <a:gd name="T47" fmla="*/ 1 h 626"/>
                  <a:gd name="T48" fmla="*/ 0 w 219"/>
                  <a:gd name="T49" fmla="*/ 1 h 626"/>
                  <a:gd name="T50" fmla="*/ 0 w 219"/>
                  <a:gd name="T51" fmla="*/ 1 h 626"/>
                  <a:gd name="T52" fmla="*/ 0 w 219"/>
                  <a:gd name="T53" fmla="*/ 1 h 626"/>
                  <a:gd name="T54" fmla="*/ 0 w 219"/>
                  <a:gd name="T55" fmla="*/ 0 h 626"/>
                  <a:gd name="T56" fmla="*/ 0 w 219"/>
                  <a:gd name="T57" fmla="*/ 0 h 626"/>
                  <a:gd name="T58" fmla="*/ 1 w 219"/>
                  <a:gd name="T59" fmla="*/ 0 h 626"/>
                  <a:gd name="T60" fmla="*/ 0 w 219"/>
                  <a:gd name="T61" fmla="*/ 2 h 626"/>
                  <a:gd name="T62" fmla="*/ 0 w 219"/>
                  <a:gd name="T63" fmla="*/ 2 h 626"/>
                  <a:gd name="T64" fmla="*/ 0 w 219"/>
                  <a:gd name="T65" fmla="*/ 2 h 626"/>
                  <a:gd name="T66" fmla="*/ 0 w 219"/>
                  <a:gd name="T67" fmla="*/ 2 h 626"/>
                  <a:gd name="T68" fmla="*/ 0 w 219"/>
                  <a:gd name="T69" fmla="*/ 2 h 626"/>
                  <a:gd name="T70" fmla="*/ 0 w 219"/>
                  <a:gd name="T71" fmla="*/ 2 h 626"/>
                  <a:gd name="T72" fmla="*/ 0 w 219"/>
                  <a:gd name="T73" fmla="*/ 2 h 626"/>
                  <a:gd name="T74" fmla="*/ 0 w 219"/>
                  <a:gd name="T75" fmla="*/ 2 h 626"/>
                  <a:gd name="T76" fmla="*/ 0 w 219"/>
                  <a:gd name="T77" fmla="*/ 2 h 62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19" h="626">
                    <a:moveTo>
                      <a:pt x="175" y="20"/>
                    </a:moveTo>
                    <a:lnTo>
                      <a:pt x="175" y="16"/>
                    </a:lnTo>
                    <a:lnTo>
                      <a:pt x="175" y="12"/>
                    </a:lnTo>
                    <a:lnTo>
                      <a:pt x="177" y="9"/>
                    </a:lnTo>
                    <a:lnTo>
                      <a:pt x="178" y="5"/>
                    </a:lnTo>
                    <a:lnTo>
                      <a:pt x="181" y="3"/>
                    </a:lnTo>
                    <a:lnTo>
                      <a:pt x="185" y="1"/>
                    </a:lnTo>
                    <a:lnTo>
                      <a:pt x="190" y="0"/>
                    </a:lnTo>
                    <a:lnTo>
                      <a:pt x="199" y="0"/>
                    </a:lnTo>
                    <a:lnTo>
                      <a:pt x="206" y="1"/>
                    </a:lnTo>
                    <a:lnTo>
                      <a:pt x="211" y="3"/>
                    </a:lnTo>
                    <a:lnTo>
                      <a:pt x="214" y="5"/>
                    </a:lnTo>
                    <a:lnTo>
                      <a:pt x="217" y="8"/>
                    </a:lnTo>
                    <a:lnTo>
                      <a:pt x="218" y="12"/>
                    </a:lnTo>
                    <a:lnTo>
                      <a:pt x="219" y="15"/>
                    </a:lnTo>
                    <a:lnTo>
                      <a:pt x="219" y="19"/>
                    </a:lnTo>
                    <a:lnTo>
                      <a:pt x="218" y="23"/>
                    </a:lnTo>
                    <a:lnTo>
                      <a:pt x="175" y="20"/>
                    </a:lnTo>
                    <a:close/>
                    <a:moveTo>
                      <a:pt x="218" y="23"/>
                    </a:moveTo>
                    <a:lnTo>
                      <a:pt x="217" y="43"/>
                    </a:lnTo>
                    <a:lnTo>
                      <a:pt x="211" y="95"/>
                    </a:lnTo>
                    <a:lnTo>
                      <a:pt x="207" y="130"/>
                    </a:lnTo>
                    <a:lnTo>
                      <a:pt x="201" y="171"/>
                    </a:lnTo>
                    <a:lnTo>
                      <a:pt x="193" y="215"/>
                    </a:lnTo>
                    <a:lnTo>
                      <a:pt x="184" y="262"/>
                    </a:lnTo>
                    <a:lnTo>
                      <a:pt x="174" y="311"/>
                    </a:lnTo>
                    <a:lnTo>
                      <a:pt x="161" y="361"/>
                    </a:lnTo>
                    <a:lnTo>
                      <a:pt x="154" y="386"/>
                    </a:lnTo>
                    <a:lnTo>
                      <a:pt x="146" y="410"/>
                    </a:lnTo>
                    <a:lnTo>
                      <a:pt x="138" y="435"/>
                    </a:lnTo>
                    <a:lnTo>
                      <a:pt x="130" y="458"/>
                    </a:lnTo>
                    <a:lnTo>
                      <a:pt x="121" y="482"/>
                    </a:lnTo>
                    <a:lnTo>
                      <a:pt x="112" y="504"/>
                    </a:lnTo>
                    <a:lnTo>
                      <a:pt x="101" y="526"/>
                    </a:lnTo>
                    <a:lnTo>
                      <a:pt x="90" y="546"/>
                    </a:lnTo>
                    <a:lnTo>
                      <a:pt x="79" y="566"/>
                    </a:lnTo>
                    <a:lnTo>
                      <a:pt x="66" y="584"/>
                    </a:lnTo>
                    <a:lnTo>
                      <a:pt x="54" y="601"/>
                    </a:lnTo>
                    <a:lnTo>
                      <a:pt x="41" y="617"/>
                    </a:lnTo>
                    <a:lnTo>
                      <a:pt x="8" y="586"/>
                    </a:lnTo>
                    <a:lnTo>
                      <a:pt x="21" y="572"/>
                    </a:lnTo>
                    <a:lnTo>
                      <a:pt x="33" y="557"/>
                    </a:lnTo>
                    <a:lnTo>
                      <a:pt x="44" y="539"/>
                    </a:lnTo>
                    <a:lnTo>
                      <a:pt x="54" y="521"/>
                    </a:lnTo>
                    <a:lnTo>
                      <a:pt x="64" y="501"/>
                    </a:lnTo>
                    <a:lnTo>
                      <a:pt x="75" y="481"/>
                    </a:lnTo>
                    <a:lnTo>
                      <a:pt x="83" y="459"/>
                    </a:lnTo>
                    <a:lnTo>
                      <a:pt x="92" y="437"/>
                    </a:lnTo>
                    <a:lnTo>
                      <a:pt x="99" y="414"/>
                    </a:lnTo>
                    <a:lnTo>
                      <a:pt x="107" y="392"/>
                    </a:lnTo>
                    <a:lnTo>
                      <a:pt x="114" y="368"/>
                    </a:lnTo>
                    <a:lnTo>
                      <a:pt x="121" y="344"/>
                    </a:lnTo>
                    <a:lnTo>
                      <a:pt x="132" y="297"/>
                    </a:lnTo>
                    <a:lnTo>
                      <a:pt x="142" y="250"/>
                    </a:lnTo>
                    <a:lnTo>
                      <a:pt x="150" y="205"/>
                    </a:lnTo>
                    <a:lnTo>
                      <a:pt x="158" y="162"/>
                    </a:lnTo>
                    <a:lnTo>
                      <a:pt x="164" y="123"/>
                    </a:lnTo>
                    <a:lnTo>
                      <a:pt x="168" y="89"/>
                    </a:lnTo>
                    <a:lnTo>
                      <a:pt x="173" y="39"/>
                    </a:lnTo>
                    <a:lnTo>
                      <a:pt x="175" y="20"/>
                    </a:lnTo>
                    <a:lnTo>
                      <a:pt x="218" y="23"/>
                    </a:lnTo>
                    <a:close/>
                    <a:moveTo>
                      <a:pt x="41" y="617"/>
                    </a:moveTo>
                    <a:lnTo>
                      <a:pt x="38" y="619"/>
                    </a:lnTo>
                    <a:lnTo>
                      <a:pt x="35" y="622"/>
                    </a:lnTo>
                    <a:lnTo>
                      <a:pt x="32" y="624"/>
                    </a:lnTo>
                    <a:lnTo>
                      <a:pt x="29" y="625"/>
                    </a:lnTo>
                    <a:lnTo>
                      <a:pt x="24" y="626"/>
                    </a:lnTo>
                    <a:lnTo>
                      <a:pt x="20" y="625"/>
                    </a:lnTo>
                    <a:lnTo>
                      <a:pt x="15" y="622"/>
                    </a:lnTo>
                    <a:lnTo>
                      <a:pt x="10" y="618"/>
                    </a:lnTo>
                    <a:lnTo>
                      <a:pt x="5" y="612"/>
                    </a:lnTo>
                    <a:lnTo>
                      <a:pt x="2" y="608"/>
                    </a:lnTo>
                    <a:lnTo>
                      <a:pt x="0" y="604"/>
                    </a:lnTo>
                    <a:lnTo>
                      <a:pt x="0" y="600"/>
                    </a:lnTo>
                    <a:lnTo>
                      <a:pt x="1" y="595"/>
                    </a:lnTo>
                    <a:lnTo>
                      <a:pt x="3" y="592"/>
                    </a:lnTo>
                    <a:lnTo>
                      <a:pt x="6" y="589"/>
                    </a:lnTo>
                    <a:lnTo>
                      <a:pt x="8" y="586"/>
                    </a:lnTo>
                    <a:lnTo>
                      <a:pt x="41" y="617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09" name="Freeform 605">
                <a:extLst>
                  <a:ext uri="{FF2B5EF4-FFF2-40B4-BE49-F238E27FC236}">
                    <a16:creationId xmlns:a16="http://schemas.microsoft.com/office/drawing/2014/main" id="{4173A75D-478B-4AE6-A62E-D91009AC98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07" y="1645"/>
                <a:ext cx="17" cy="31"/>
              </a:xfrm>
              <a:custGeom>
                <a:avLst/>
                <a:gdLst>
                  <a:gd name="T0" fmla="*/ 0 w 328"/>
                  <a:gd name="T1" fmla="*/ 0 h 598"/>
                  <a:gd name="T2" fmla="*/ 0 w 328"/>
                  <a:gd name="T3" fmla="*/ 0 h 598"/>
                  <a:gd name="T4" fmla="*/ 0 w 328"/>
                  <a:gd name="T5" fmla="*/ 0 h 598"/>
                  <a:gd name="T6" fmla="*/ 0 w 328"/>
                  <a:gd name="T7" fmla="*/ 0 h 598"/>
                  <a:gd name="T8" fmla="*/ 0 w 328"/>
                  <a:gd name="T9" fmla="*/ 0 h 598"/>
                  <a:gd name="T10" fmla="*/ 0 w 328"/>
                  <a:gd name="T11" fmla="*/ 0 h 598"/>
                  <a:gd name="T12" fmla="*/ 0 w 328"/>
                  <a:gd name="T13" fmla="*/ 0 h 598"/>
                  <a:gd name="T14" fmla="*/ 0 w 328"/>
                  <a:gd name="T15" fmla="*/ 0 h 598"/>
                  <a:gd name="T16" fmla="*/ 0 w 328"/>
                  <a:gd name="T17" fmla="*/ 0 h 598"/>
                  <a:gd name="T18" fmla="*/ 0 w 328"/>
                  <a:gd name="T19" fmla="*/ 0 h 598"/>
                  <a:gd name="T20" fmla="*/ 0 w 328"/>
                  <a:gd name="T21" fmla="*/ 0 h 598"/>
                  <a:gd name="T22" fmla="*/ 0 w 328"/>
                  <a:gd name="T23" fmla="*/ 0 h 598"/>
                  <a:gd name="T24" fmla="*/ 0 w 328"/>
                  <a:gd name="T25" fmla="*/ 1 h 598"/>
                  <a:gd name="T26" fmla="*/ 0 w 328"/>
                  <a:gd name="T27" fmla="*/ 1 h 598"/>
                  <a:gd name="T28" fmla="*/ 1 w 328"/>
                  <a:gd name="T29" fmla="*/ 1 h 598"/>
                  <a:gd name="T30" fmla="*/ 1 w 328"/>
                  <a:gd name="T31" fmla="*/ 1 h 598"/>
                  <a:gd name="T32" fmla="*/ 1 w 328"/>
                  <a:gd name="T33" fmla="*/ 1 h 598"/>
                  <a:gd name="T34" fmla="*/ 0 w 328"/>
                  <a:gd name="T35" fmla="*/ 1 h 598"/>
                  <a:gd name="T36" fmla="*/ 0 w 328"/>
                  <a:gd name="T37" fmla="*/ 1 h 598"/>
                  <a:gd name="T38" fmla="*/ 0 w 328"/>
                  <a:gd name="T39" fmla="*/ 1 h 598"/>
                  <a:gd name="T40" fmla="*/ 0 w 328"/>
                  <a:gd name="T41" fmla="*/ 1 h 598"/>
                  <a:gd name="T42" fmla="*/ 0 w 328"/>
                  <a:gd name="T43" fmla="*/ 0 h 598"/>
                  <a:gd name="T44" fmla="*/ 0 w 328"/>
                  <a:gd name="T45" fmla="*/ 0 h 598"/>
                  <a:gd name="T46" fmla="*/ 0 w 328"/>
                  <a:gd name="T47" fmla="*/ 0 h 598"/>
                  <a:gd name="T48" fmla="*/ 1 w 328"/>
                  <a:gd name="T49" fmla="*/ 1 h 598"/>
                  <a:gd name="T50" fmla="*/ 1 w 328"/>
                  <a:gd name="T51" fmla="*/ 1 h 598"/>
                  <a:gd name="T52" fmla="*/ 1 w 328"/>
                  <a:gd name="T53" fmla="*/ 1 h 598"/>
                  <a:gd name="T54" fmla="*/ 1 w 328"/>
                  <a:gd name="T55" fmla="*/ 1 h 598"/>
                  <a:gd name="T56" fmla="*/ 1 w 328"/>
                  <a:gd name="T57" fmla="*/ 1 h 598"/>
                  <a:gd name="T58" fmla="*/ 1 w 328"/>
                  <a:gd name="T59" fmla="*/ 1 h 598"/>
                  <a:gd name="T60" fmla="*/ 1 w 328"/>
                  <a:gd name="T61" fmla="*/ 1 h 598"/>
                  <a:gd name="T62" fmla="*/ 1 w 328"/>
                  <a:gd name="T63" fmla="*/ 1 h 598"/>
                  <a:gd name="T64" fmla="*/ 1 w 328"/>
                  <a:gd name="T65" fmla="*/ 1 h 598"/>
                  <a:gd name="T66" fmla="*/ 1 w 328"/>
                  <a:gd name="T67" fmla="*/ 1 h 598"/>
                  <a:gd name="T68" fmla="*/ 1 w 328"/>
                  <a:gd name="T69" fmla="*/ 2 h 598"/>
                  <a:gd name="T70" fmla="*/ 1 w 328"/>
                  <a:gd name="T71" fmla="*/ 2 h 598"/>
                  <a:gd name="T72" fmla="*/ 1 w 328"/>
                  <a:gd name="T73" fmla="*/ 2 h 598"/>
                  <a:gd name="T74" fmla="*/ 1 w 328"/>
                  <a:gd name="T75" fmla="*/ 1 h 598"/>
                  <a:gd name="T76" fmla="*/ 1 w 328"/>
                  <a:gd name="T77" fmla="*/ 1 h 598"/>
                  <a:gd name="T78" fmla="*/ 1 w 328"/>
                  <a:gd name="T79" fmla="*/ 1 h 598"/>
                  <a:gd name="T80" fmla="*/ 1 w 328"/>
                  <a:gd name="T81" fmla="*/ 1 h 598"/>
                  <a:gd name="T82" fmla="*/ 1 w 328"/>
                  <a:gd name="T83" fmla="*/ 1 h 598"/>
                  <a:gd name="T84" fmla="*/ 1 w 328"/>
                  <a:gd name="T85" fmla="*/ 1 h 598"/>
                  <a:gd name="T86" fmla="*/ 1 w 328"/>
                  <a:gd name="T87" fmla="*/ 2 h 598"/>
                  <a:gd name="T88" fmla="*/ 1 w 328"/>
                  <a:gd name="T89" fmla="*/ 2 h 598"/>
                  <a:gd name="T90" fmla="*/ 1 w 328"/>
                  <a:gd name="T91" fmla="*/ 2 h 598"/>
                  <a:gd name="T92" fmla="*/ 1 w 328"/>
                  <a:gd name="T93" fmla="*/ 2 h 598"/>
                  <a:gd name="T94" fmla="*/ 1 w 328"/>
                  <a:gd name="T95" fmla="*/ 2 h 598"/>
                  <a:gd name="T96" fmla="*/ 1 w 328"/>
                  <a:gd name="T97" fmla="*/ 2 h 598"/>
                  <a:gd name="T98" fmla="*/ 1 w 328"/>
                  <a:gd name="T99" fmla="*/ 2 h 598"/>
                  <a:gd name="T100" fmla="*/ 1 w 328"/>
                  <a:gd name="T101" fmla="*/ 2 h 598"/>
                  <a:gd name="T102" fmla="*/ 1 w 328"/>
                  <a:gd name="T103" fmla="*/ 2 h 59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328" h="598">
                    <a:moveTo>
                      <a:pt x="4" y="31"/>
                    </a:moveTo>
                    <a:lnTo>
                      <a:pt x="2" y="27"/>
                    </a:lnTo>
                    <a:lnTo>
                      <a:pt x="1" y="23"/>
                    </a:lnTo>
                    <a:lnTo>
                      <a:pt x="0" y="20"/>
                    </a:lnTo>
                    <a:lnTo>
                      <a:pt x="1" y="16"/>
                    </a:lnTo>
                    <a:lnTo>
                      <a:pt x="2" y="13"/>
                    </a:lnTo>
                    <a:lnTo>
                      <a:pt x="5" y="9"/>
                    </a:lnTo>
                    <a:lnTo>
                      <a:pt x="10" y="6"/>
                    </a:lnTo>
                    <a:lnTo>
                      <a:pt x="17" y="3"/>
                    </a:lnTo>
                    <a:lnTo>
                      <a:pt x="24" y="1"/>
                    </a:lnTo>
                    <a:lnTo>
                      <a:pt x="29" y="0"/>
                    </a:lnTo>
                    <a:lnTo>
                      <a:pt x="33" y="1"/>
                    </a:lnTo>
                    <a:lnTo>
                      <a:pt x="37" y="3"/>
                    </a:lnTo>
                    <a:lnTo>
                      <a:pt x="39" y="5"/>
                    </a:lnTo>
                    <a:lnTo>
                      <a:pt x="41" y="8"/>
                    </a:lnTo>
                    <a:lnTo>
                      <a:pt x="43" y="12"/>
                    </a:lnTo>
                    <a:lnTo>
                      <a:pt x="45" y="16"/>
                    </a:lnTo>
                    <a:lnTo>
                      <a:pt x="4" y="31"/>
                    </a:lnTo>
                    <a:close/>
                    <a:moveTo>
                      <a:pt x="45" y="16"/>
                    </a:moveTo>
                    <a:lnTo>
                      <a:pt x="49" y="26"/>
                    </a:lnTo>
                    <a:lnTo>
                      <a:pt x="62" y="56"/>
                    </a:lnTo>
                    <a:lnTo>
                      <a:pt x="80" y="99"/>
                    </a:lnTo>
                    <a:lnTo>
                      <a:pt x="104" y="149"/>
                    </a:lnTo>
                    <a:lnTo>
                      <a:pt x="117" y="177"/>
                    </a:lnTo>
                    <a:lnTo>
                      <a:pt x="131" y="203"/>
                    </a:lnTo>
                    <a:lnTo>
                      <a:pt x="147" y="231"/>
                    </a:lnTo>
                    <a:lnTo>
                      <a:pt x="162" y="257"/>
                    </a:lnTo>
                    <a:lnTo>
                      <a:pt x="178" y="280"/>
                    </a:lnTo>
                    <a:lnTo>
                      <a:pt x="194" y="302"/>
                    </a:lnTo>
                    <a:lnTo>
                      <a:pt x="202" y="312"/>
                    </a:lnTo>
                    <a:lnTo>
                      <a:pt x="210" y="320"/>
                    </a:lnTo>
                    <a:lnTo>
                      <a:pt x="218" y="328"/>
                    </a:lnTo>
                    <a:lnTo>
                      <a:pt x="227" y="335"/>
                    </a:lnTo>
                    <a:lnTo>
                      <a:pt x="199" y="369"/>
                    </a:lnTo>
                    <a:lnTo>
                      <a:pt x="190" y="362"/>
                    </a:lnTo>
                    <a:lnTo>
                      <a:pt x="182" y="353"/>
                    </a:lnTo>
                    <a:lnTo>
                      <a:pt x="172" y="344"/>
                    </a:lnTo>
                    <a:lnTo>
                      <a:pt x="163" y="332"/>
                    </a:lnTo>
                    <a:lnTo>
                      <a:pt x="146" y="310"/>
                    </a:lnTo>
                    <a:lnTo>
                      <a:pt x="128" y="284"/>
                    </a:lnTo>
                    <a:lnTo>
                      <a:pt x="112" y="257"/>
                    </a:lnTo>
                    <a:lnTo>
                      <a:pt x="96" y="229"/>
                    </a:lnTo>
                    <a:lnTo>
                      <a:pt x="80" y="200"/>
                    </a:lnTo>
                    <a:lnTo>
                      <a:pt x="66" y="172"/>
                    </a:lnTo>
                    <a:lnTo>
                      <a:pt x="40" y="118"/>
                    </a:lnTo>
                    <a:lnTo>
                      <a:pt x="21" y="73"/>
                    </a:lnTo>
                    <a:lnTo>
                      <a:pt x="9" y="43"/>
                    </a:lnTo>
                    <a:lnTo>
                      <a:pt x="4" y="31"/>
                    </a:lnTo>
                    <a:lnTo>
                      <a:pt x="45" y="16"/>
                    </a:lnTo>
                    <a:close/>
                    <a:moveTo>
                      <a:pt x="227" y="335"/>
                    </a:moveTo>
                    <a:lnTo>
                      <a:pt x="223" y="333"/>
                    </a:lnTo>
                    <a:lnTo>
                      <a:pt x="227" y="335"/>
                    </a:lnTo>
                    <a:lnTo>
                      <a:pt x="213" y="353"/>
                    </a:lnTo>
                    <a:lnTo>
                      <a:pt x="227" y="335"/>
                    </a:lnTo>
                    <a:close/>
                    <a:moveTo>
                      <a:pt x="227" y="335"/>
                    </a:moveTo>
                    <a:lnTo>
                      <a:pt x="236" y="344"/>
                    </a:lnTo>
                    <a:lnTo>
                      <a:pt x="245" y="352"/>
                    </a:lnTo>
                    <a:lnTo>
                      <a:pt x="252" y="361"/>
                    </a:lnTo>
                    <a:lnTo>
                      <a:pt x="260" y="370"/>
                    </a:lnTo>
                    <a:lnTo>
                      <a:pt x="274" y="389"/>
                    </a:lnTo>
                    <a:lnTo>
                      <a:pt x="285" y="408"/>
                    </a:lnTo>
                    <a:lnTo>
                      <a:pt x="295" y="428"/>
                    </a:lnTo>
                    <a:lnTo>
                      <a:pt x="303" y="448"/>
                    </a:lnTo>
                    <a:lnTo>
                      <a:pt x="309" y="468"/>
                    </a:lnTo>
                    <a:lnTo>
                      <a:pt x="316" y="487"/>
                    </a:lnTo>
                    <a:lnTo>
                      <a:pt x="320" y="505"/>
                    </a:lnTo>
                    <a:lnTo>
                      <a:pt x="323" y="523"/>
                    </a:lnTo>
                    <a:lnTo>
                      <a:pt x="325" y="537"/>
                    </a:lnTo>
                    <a:lnTo>
                      <a:pt x="326" y="550"/>
                    </a:lnTo>
                    <a:lnTo>
                      <a:pt x="328" y="570"/>
                    </a:lnTo>
                    <a:lnTo>
                      <a:pt x="328" y="577"/>
                    </a:lnTo>
                    <a:lnTo>
                      <a:pt x="284" y="577"/>
                    </a:lnTo>
                    <a:lnTo>
                      <a:pt x="284" y="571"/>
                    </a:lnTo>
                    <a:lnTo>
                      <a:pt x="283" y="554"/>
                    </a:lnTo>
                    <a:lnTo>
                      <a:pt x="280" y="530"/>
                    </a:lnTo>
                    <a:lnTo>
                      <a:pt x="274" y="499"/>
                    </a:lnTo>
                    <a:lnTo>
                      <a:pt x="269" y="483"/>
                    </a:lnTo>
                    <a:lnTo>
                      <a:pt x="263" y="465"/>
                    </a:lnTo>
                    <a:lnTo>
                      <a:pt x="256" y="448"/>
                    </a:lnTo>
                    <a:lnTo>
                      <a:pt x="248" y="432"/>
                    </a:lnTo>
                    <a:lnTo>
                      <a:pt x="239" y="414"/>
                    </a:lnTo>
                    <a:lnTo>
                      <a:pt x="228" y="399"/>
                    </a:lnTo>
                    <a:lnTo>
                      <a:pt x="220" y="391"/>
                    </a:lnTo>
                    <a:lnTo>
                      <a:pt x="214" y="383"/>
                    </a:lnTo>
                    <a:lnTo>
                      <a:pt x="207" y="376"/>
                    </a:lnTo>
                    <a:lnTo>
                      <a:pt x="199" y="369"/>
                    </a:lnTo>
                    <a:lnTo>
                      <a:pt x="227" y="335"/>
                    </a:lnTo>
                    <a:close/>
                    <a:moveTo>
                      <a:pt x="328" y="577"/>
                    </a:moveTo>
                    <a:lnTo>
                      <a:pt x="328" y="581"/>
                    </a:lnTo>
                    <a:lnTo>
                      <a:pt x="328" y="585"/>
                    </a:lnTo>
                    <a:lnTo>
                      <a:pt x="327" y="588"/>
                    </a:lnTo>
                    <a:lnTo>
                      <a:pt x="325" y="592"/>
                    </a:lnTo>
                    <a:lnTo>
                      <a:pt x="323" y="594"/>
                    </a:lnTo>
                    <a:lnTo>
                      <a:pt x="319" y="597"/>
                    </a:lnTo>
                    <a:lnTo>
                      <a:pt x="314" y="598"/>
                    </a:lnTo>
                    <a:lnTo>
                      <a:pt x="306" y="598"/>
                    </a:lnTo>
                    <a:lnTo>
                      <a:pt x="299" y="598"/>
                    </a:lnTo>
                    <a:lnTo>
                      <a:pt x="293" y="597"/>
                    </a:lnTo>
                    <a:lnTo>
                      <a:pt x="289" y="594"/>
                    </a:lnTo>
                    <a:lnTo>
                      <a:pt x="287" y="592"/>
                    </a:lnTo>
                    <a:lnTo>
                      <a:pt x="285" y="588"/>
                    </a:lnTo>
                    <a:lnTo>
                      <a:pt x="285" y="585"/>
                    </a:lnTo>
                    <a:lnTo>
                      <a:pt x="284" y="581"/>
                    </a:lnTo>
                    <a:lnTo>
                      <a:pt x="284" y="577"/>
                    </a:lnTo>
                    <a:lnTo>
                      <a:pt x="328" y="577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10" name="Freeform 606">
                <a:extLst>
                  <a:ext uri="{FF2B5EF4-FFF2-40B4-BE49-F238E27FC236}">
                    <a16:creationId xmlns:a16="http://schemas.microsoft.com/office/drawing/2014/main" id="{B73467F1-EAEE-471B-AECA-2E358687B0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99" y="1653"/>
                <a:ext cx="7" cy="29"/>
              </a:xfrm>
              <a:custGeom>
                <a:avLst/>
                <a:gdLst>
                  <a:gd name="T0" fmla="*/ 0 w 137"/>
                  <a:gd name="T1" fmla="*/ 0 h 559"/>
                  <a:gd name="T2" fmla="*/ 0 w 137"/>
                  <a:gd name="T3" fmla="*/ 0 h 559"/>
                  <a:gd name="T4" fmla="*/ 0 w 137"/>
                  <a:gd name="T5" fmla="*/ 0 h 559"/>
                  <a:gd name="T6" fmla="*/ 0 w 137"/>
                  <a:gd name="T7" fmla="*/ 0 h 559"/>
                  <a:gd name="T8" fmla="*/ 0 w 137"/>
                  <a:gd name="T9" fmla="*/ 0 h 559"/>
                  <a:gd name="T10" fmla="*/ 0 w 137"/>
                  <a:gd name="T11" fmla="*/ 0 h 559"/>
                  <a:gd name="T12" fmla="*/ 0 w 137"/>
                  <a:gd name="T13" fmla="*/ 0 h 559"/>
                  <a:gd name="T14" fmla="*/ 0 w 137"/>
                  <a:gd name="T15" fmla="*/ 0 h 559"/>
                  <a:gd name="T16" fmla="*/ 0 w 137"/>
                  <a:gd name="T17" fmla="*/ 0 h 559"/>
                  <a:gd name="T18" fmla="*/ 0 w 137"/>
                  <a:gd name="T19" fmla="*/ 0 h 559"/>
                  <a:gd name="T20" fmla="*/ 0 w 137"/>
                  <a:gd name="T21" fmla="*/ 0 h 559"/>
                  <a:gd name="T22" fmla="*/ 0 w 137"/>
                  <a:gd name="T23" fmla="*/ 1 h 559"/>
                  <a:gd name="T24" fmla="*/ 0 w 137"/>
                  <a:gd name="T25" fmla="*/ 1 h 559"/>
                  <a:gd name="T26" fmla="*/ 0 w 137"/>
                  <a:gd name="T27" fmla="*/ 1 h 559"/>
                  <a:gd name="T28" fmla="*/ 0 w 137"/>
                  <a:gd name="T29" fmla="*/ 1 h 559"/>
                  <a:gd name="T30" fmla="*/ 0 w 137"/>
                  <a:gd name="T31" fmla="*/ 1 h 559"/>
                  <a:gd name="T32" fmla="*/ 0 w 137"/>
                  <a:gd name="T33" fmla="*/ 1 h 559"/>
                  <a:gd name="T34" fmla="*/ 0 w 137"/>
                  <a:gd name="T35" fmla="*/ 1 h 559"/>
                  <a:gd name="T36" fmla="*/ 0 w 137"/>
                  <a:gd name="T37" fmla="*/ 2 h 559"/>
                  <a:gd name="T38" fmla="*/ 0 w 137"/>
                  <a:gd name="T39" fmla="*/ 1 h 559"/>
                  <a:gd name="T40" fmla="*/ 0 w 137"/>
                  <a:gd name="T41" fmla="*/ 1 h 559"/>
                  <a:gd name="T42" fmla="*/ 0 w 137"/>
                  <a:gd name="T43" fmla="*/ 1 h 559"/>
                  <a:gd name="T44" fmla="*/ 0 w 137"/>
                  <a:gd name="T45" fmla="*/ 1 h 559"/>
                  <a:gd name="T46" fmla="*/ 0 w 137"/>
                  <a:gd name="T47" fmla="*/ 1 h 559"/>
                  <a:gd name="T48" fmla="*/ 0 w 137"/>
                  <a:gd name="T49" fmla="*/ 1 h 559"/>
                  <a:gd name="T50" fmla="*/ 0 w 137"/>
                  <a:gd name="T51" fmla="*/ 1 h 559"/>
                  <a:gd name="T52" fmla="*/ 0 w 137"/>
                  <a:gd name="T53" fmla="*/ 0 h 559"/>
                  <a:gd name="T54" fmla="*/ 0 w 137"/>
                  <a:gd name="T55" fmla="*/ 0 h 559"/>
                  <a:gd name="T56" fmla="*/ 0 w 137"/>
                  <a:gd name="T57" fmla="*/ 0 h 559"/>
                  <a:gd name="T58" fmla="*/ 0 w 137"/>
                  <a:gd name="T59" fmla="*/ 1 h 559"/>
                  <a:gd name="T60" fmla="*/ 0 w 137"/>
                  <a:gd name="T61" fmla="*/ 1 h 559"/>
                  <a:gd name="T62" fmla="*/ 0 w 137"/>
                  <a:gd name="T63" fmla="*/ 1 h 559"/>
                  <a:gd name="T64" fmla="*/ 0 w 137"/>
                  <a:gd name="T65" fmla="*/ 1 h 559"/>
                  <a:gd name="T66" fmla="*/ 0 w 137"/>
                  <a:gd name="T67" fmla="*/ 2 h 559"/>
                  <a:gd name="T68" fmla="*/ 0 w 137"/>
                  <a:gd name="T69" fmla="*/ 2 h 559"/>
                  <a:gd name="T70" fmla="*/ 0 w 137"/>
                  <a:gd name="T71" fmla="*/ 2 h 559"/>
                  <a:gd name="T72" fmla="*/ 0 w 137"/>
                  <a:gd name="T73" fmla="*/ 2 h 559"/>
                  <a:gd name="T74" fmla="*/ 0 w 137"/>
                  <a:gd name="T75" fmla="*/ 2 h 55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37" h="559">
                    <a:moveTo>
                      <a:pt x="0" y="22"/>
                    </a:moveTo>
                    <a:lnTo>
                      <a:pt x="0" y="18"/>
                    </a:lnTo>
                    <a:lnTo>
                      <a:pt x="1" y="14"/>
                    </a:lnTo>
                    <a:lnTo>
                      <a:pt x="2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lnTo>
                      <a:pt x="22" y="0"/>
                    </a:lnTo>
                    <a:lnTo>
                      <a:pt x="30" y="0"/>
                    </a:lnTo>
                    <a:lnTo>
                      <a:pt x="35" y="2"/>
                    </a:lnTo>
                    <a:lnTo>
                      <a:pt x="39" y="4"/>
                    </a:lnTo>
                    <a:lnTo>
                      <a:pt x="42" y="7"/>
                    </a:lnTo>
                    <a:lnTo>
                      <a:pt x="43" y="11"/>
                    </a:lnTo>
                    <a:lnTo>
                      <a:pt x="44" y="14"/>
                    </a:lnTo>
                    <a:lnTo>
                      <a:pt x="44" y="18"/>
                    </a:lnTo>
                    <a:lnTo>
                      <a:pt x="44" y="22"/>
                    </a:lnTo>
                    <a:lnTo>
                      <a:pt x="0" y="22"/>
                    </a:lnTo>
                    <a:close/>
                    <a:moveTo>
                      <a:pt x="44" y="22"/>
                    </a:moveTo>
                    <a:lnTo>
                      <a:pt x="44" y="40"/>
                    </a:lnTo>
                    <a:lnTo>
                      <a:pt x="44" y="87"/>
                    </a:lnTo>
                    <a:lnTo>
                      <a:pt x="45" y="119"/>
                    </a:lnTo>
                    <a:lnTo>
                      <a:pt x="47" y="155"/>
                    </a:lnTo>
                    <a:lnTo>
                      <a:pt x="49" y="195"/>
                    </a:lnTo>
                    <a:lnTo>
                      <a:pt x="52" y="236"/>
                    </a:lnTo>
                    <a:lnTo>
                      <a:pt x="56" y="279"/>
                    </a:lnTo>
                    <a:lnTo>
                      <a:pt x="61" y="322"/>
                    </a:lnTo>
                    <a:lnTo>
                      <a:pt x="69" y="363"/>
                    </a:lnTo>
                    <a:lnTo>
                      <a:pt x="77" y="402"/>
                    </a:lnTo>
                    <a:lnTo>
                      <a:pt x="82" y="421"/>
                    </a:lnTo>
                    <a:lnTo>
                      <a:pt x="87" y="439"/>
                    </a:lnTo>
                    <a:lnTo>
                      <a:pt x="92" y="456"/>
                    </a:lnTo>
                    <a:lnTo>
                      <a:pt x="98" y="471"/>
                    </a:lnTo>
                    <a:lnTo>
                      <a:pt x="105" y="485"/>
                    </a:lnTo>
                    <a:lnTo>
                      <a:pt x="113" y="499"/>
                    </a:lnTo>
                    <a:lnTo>
                      <a:pt x="120" y="510"/>
                    </a:lnTo>
                    <a:lnTo>
                      <a:pt x="129" y="519"/>
                    </a:lnTo>
                    <a:lnTo>
                      <a:pt x="97" y="550"/>
                    </a:lnTo>
                    <a:lnTo>
                      <a:pt x="88" y="539"/>
                    </a:lnTo>
                    <a:lnTo>
                      <a:pt x="79" y="526"/>
                    </a:lnTo>
                    <a:lnTo>
                      <a:pt x="71" y="512"/>
                    </a:lnTo>
                    <a:lnTo>
                      <a:pt x="63" y="497"/>
                    </a:lnTo>
                    <a:lnTo>
                      <a:pt x="56" y="479"/>
                    </a:lnTo>
                    <a:lnTo>
                      <a:pt x="49" y="462"/>
                    </a:lnTo>
                    <a:lnTo>
                      <a:pt x="44" y="442"/>
                    </a:lnTo>
                    <a:lnTo>
                      <a:pt x="38" y="423"/>
                    </a:lnTo>
                    <a:lnTo>
                      <a:pt x="33" y="401"/>
                    </a:lnTo>
                    <a:lnTo>
                      <a:pt x="29" y="380"/>
                    </a:lnTo>
                    <a:lnTo>
                      <a:pt x="24" y="358"/>
                    </a:lnTo>
                    <a:lnTo>
                      <a:pt x="20" y="336"/>
                    </a:lnTo>
                    <a:lnTo>
                      <a:pt x="14" y="291"/>
                    </a:lnTo>
                    <a:lnTo>
                      <a:pt x="9" y="246"/>
                    </a:lnTo>
                    <a:lnTo>
                      <a:pt x="6" y="203"/>
                    </a:lnTo>
                    <a:lnTo>
                      <a:pt x="3" y="161"/>
                    </a:lnTo>
                    <a:lnTo>
                      <a:pt x="2" y="123"/>
                    </a:lnTo>
                    <a:lnTo>
                      <a:pt x="1" y="89"/>
                    </a:lnTo>
                    <a:lnTo>
                      <a:pt x="0" y="40"/>
                    </a:lnTo>
                    <a:lnTo>
                      <a:pt x="0" y="22"/>
                    </a:lnTo>
                    <a:lnTo>
                      <a:pt x="44" y="22"/>
                    </a:lnTo>
                    <a:close/>
                    <a:moveTo>
                      <a:pt x="129" y="519"/>
                    </a:moveTo>
                    <a:lnTo>
                      <a:pt x="131" y="522"/>
                    </a:lnTo>
                    <a:lnTo>
                      <a:pt x="134" y="525"/>
                    </a:lnTo>
                    <a:lnTo>
                      <a:pt x="136" y="528"/>
                    </a:lnTo>
                    <a:lnTo>
                      <a:pt x="137" y="532"/>
                    </a:lnTo>
                    <a:lnTo>
                      <a:pt x="137" y="535"/>
                    </a:lnTo>
                    <a:lnTo>
                      <a:pt x="136" y="541"/>
                    </a:lnTo>
                    <a:lnTo>
                      <a:pt x="133" y="545"/>
                    </a:lnTo>
                    <a:lnTo>
                      <a:pt x="128" y="550"/>
                    </a:lnTo>
                    <a:lnTo>
                      <a:pt x="123" y="555"/>
                    </a:lnTo>
                    <a:lnTo>
                      <a:pt x="118" y="558"/>
                    </a:lnTo>
                    <a:lnTo>
                      <a:pt x="114" y="559"/>
                    </a:lnTo>
                    <a:lnTo>
                      <a:pt x="109" y="559"/>
                    </a:lnTo>
                    <a:lnTo>
                      <a:pt x="106" y="557"/>
                    </a:lnTo>
                    <a:lnTo>
                      <a:pt x="103" y="555"/>
                    </a:lnTo>
                    <a:lnTo>
                      <a:pt x="100" y="553"/>
                    </a:lnTo>
                    <a:lnTo>
                      <a:pt x="97" y="550"/>
                    </a:lnTo>
                    <a:lnTo>
                      <a:pt x="129" y="519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11" name="Freeform 607">
                <a:extLst>
                  <a:ext uri="{FF2B5EF4-FFF2-40B4-BE49-F238E27FC236}">
                    <a16:creationId xmlns:a16="http://schemas.microsoft.com/office/drawing/2014/main" id="{FB675352-E3D8-485B-B479-17975B4E89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41" y="1662"/>
                <a:ext cx="15" cy="45"/>
              </a:xfrm>
              <a:custGeom>
                <a:avLst/>
                <a:gdLst>
                  <a:gd name="T0" fmla="*/ 1 w 282"/>
                  <a:gd name="T1" fmla="*/ 0 h 857"/>
                  <a:gd name="T2" fmla="*/ 1 w 282"/>
                  <a:gd name="T3" fmla="*/ 0 h 857"/>
                  <a:gd name="T4" fmla="*/ 1 w 282"/>
                  <a:gd name="T5" fmla="*/ 0 h 857"/>
                  <a:gd name="T6" fmla="*/ 1 w 282"/>
                  <a:gd name="T7" fmla="*/ 0 h 857"/>
                  <a:gd name="T8" fmla="*/ 1 w 282"/>
                  <a:gd name="T9" fmla="*/ 0 h 857"/>
                  <a:gd name="T10" fmla="*/ 1 w 282"/>
                  <a:gd name="T11" fmla="*/ 0 h 857"/>
                  <a:gd name="T12" fmla="*/ 1 w 282"/>
                  <a:gd name="T13" fmla="*/ 0 h 857"/>
                  <a:gd name="T14" fmla="*/ 1 w 282"/>
                  <a:gd name="T15" fmla="*/ 0 h 857"/>
                  <a:gd name="T16" fmla="*/ 1 w 282"/>
                  <a:gd name="T17" fmla="*/ 0 h 857"/>
                  <a:gd name="T18" fmla="*/ 1 w 282"/>
                  <a:gd name="T19" fmla="*/ 0 h 857"/>
                  <a:gd name="T20" fmla="*/ 1 w 282"/>
                  <a:gd name="T21" fmla="*/ 0 h 857"/>
                  <a:gd name="T22" fmla="*/ 1 w 282"/>
                  <a:gd name="T23" fmla="*/ 0 h 857"/>
                  <a:gd name="T24" fmla="*/ 0 w 282"/>
                  <a:gd name="T25" fmla="*/ 1 h 857"/>
                  <a:gd name="T26" fmla="*/ 0 w 282"/>
                  <a:gd name="T27" fmla="*/ 1 h 857"/>
                  <a:gd name="T28" fmla="*/ 0 w 282"/>
                  <a:gd name="T29" fmla="*/ 1 h 857"/>
                  <a:gd name="T30" fmla="*/ 0 w 282"/>
                  <a:gd name="T31" fmla="*/ 1 h 857"/>
                  <a:gd name="T32" fmla="*/ 0 w 282"/>
                  <a:gd name="T33" fmla="*/ 1 h 857"/>
                  <a:gd name="T34" fmla="*/ 0 w 282"/>
                  <a:gd name="T35" fmla="*/ 2 h 857"/>
                  <a:gd name="T36" fmla="*/ 0 w 282"/>
                  <a:gd name="T37" fmla="*/ 2 h 857"/>
                  <a:gd name="T38" fmla="*/ 0 w 282"/>
                  <a:gd name="T39" fmla="*/ 2 h 857"/>
                  <a:gd name="T40" fmla="*/ 0 w 282"/>
                  <a:gd name="T41" fmla="*/ 2 h 857"/>
                  <a:gd name="T42" fmla="*/ 0 w 282"/>
                  <a:gd name="T43" fmla="*/ 2 h 857"/>
                  <a:gd name="T44" fmla="*/ 0 w 282"/>
                  <a:gd name="T45" fmla="*/ 2 h 857"/>
                  <a:gd name="T46" fmla="*/ 0 w 282"/>
                  <a:gd name="T47" fmla="*/ 2 h 857"/>
                  <a:gd name="T48" fmla="*/ 0 w 282"/>
                  <a:gd name="T49" fmla="*/ 2 h 857"/>
                  <a:gd name="T50" fmla="*/ 0 w 282"/>
                  <a:gd name="T51" fmla="*/ 2 h 857"/>
                  <a:gd name="T52" fmla="*/ 0 w 282"/>
                  <a:gd name="T53" fmla="*/ 1 h 857"/>
                  <a:gd name="T54" fmla="*/ 0 w 282"/>
                  <a:gd name="T55" fmla="*/ 1 h 857"/>
                  <a:gd name="T56" fmla="*/ 0 w 282"/>
                  <a:gd name="T57" fmla="*/ 1 h 857"/>
                  <a:gd name="T58" fmla="*/ 0 w 282"/>
                  <a:gd name="T59" fmla="*/ 1 h 857"/>
                  <a:gd name="T60" fmla="*/ 0 w 282"/>
                  <a:gd name="T61" fmla="*/ 1 h 857"/>
                  <a:gd name="T62" fmla="*/ 1 w 282"/>
                  <a:gd name="T63" fmla="*/ 0 h 857"/>
                  <a:gd name="T64" fmla="*/ 1 w 282"/>
                  <a:gd name="T65" fmla="*/ 0 h 857"/>
                  <a:gd name="T66" fmla="*/ 1 w 282"/>
                  <a:gd name="T67" fmla="*/ 0 h 857"/>
                  <a:gd name="T68" fmla="*/ 0 w 282"/>
                  <a:gd name="T69" fmla="*/ 2 h 857"/>
                  <a:gd name="T70" fmla="*/ 0 w 282"/>
                  <a:gd name="T71" fmla="*/ 2 h 857"/>
                  <a:gd name="T72" fmla="*/ 0 w 282"/>
                  <a:gd name="T73" fmla="*/ 2 h 857"/>
                  <a:gd name="T74" fmla="*/ 0 w 282"/>
                  <a:gd name="T75" fmla="*/ 2 h 857"/>
                  <a:gd name="T76" fmla="*/ 0 w 282"/>
                  <a:gd name="T77" fmla="*/ 2 h 857"/>
                  <a:gd name="T78" fmla="*/ 0 w 282"/>
                  <a:gd name="T79" fmla="*/ 2 h 857"/>
                  <a:gd name="T80" fmla="*/ 0 w 282"/>
                  <a:gd name="T81" fmla="*/ 2 h 857"/>
                  <a:gd name="T82" fmla="*/ 0 w 282"/>
                  <a:gd name="T83" fmla="*/ 2 h 857"/>
                  <a:gd name="T84" fmla="*/ 0 w 282"/>
                  <a:gd name="T85" fmla="*/ 2 h 85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82" h="857">
                    <a:moveTo>
                      <a:pt x="239" y="14"/>
                    </a:moveTo>
                    <a:lnTo>
                      <a:pt x="241" y="9"/>
                    </a:lnTo>
                    <a:lnTo>
                      <a:pt x="243" y="6"/>
                    </a:lnTo>
                    <a:lnTo>
                      <a:pt x="245" y="3"/>
                    </a:lnTo>
                    <a:lnTo>
                      <a:pt x="248" y="1"/>
                    </a:lnTo>
                    <a:lnTo>
                      <a:pt x="252" y="0"/>
                    </a:lnTo>
                    <a:lnTo>
                      <a:pt x="256" y="0"/>
                    </a:lnTo>
                    <a:lnTo>
                      <a:pt x="261" y="1"/>
                    </a:lnTo>
                    <a:lnTo>
                      <a:pt x="269" y="4"/>
                    </a:lnTo>
                    <a:lnTo>
                      <a:pt x="275" y="8"/>
                    </a:lnTo>
                    <a:lnTo>
                      <a:pt x="279" y="13"/>
                    </a:lnTo>
                    <a:lnTo>
                      <a:pt x="281" y="17"/>
                    </a:lnTo>
                    <a:lnTo>
                      <a:pt x="282" y="20"/>
                    </a:lnTo>
                    <a:lnTo>
                      <a:pt x="282" y="24"/>
                    </a:lnTo>
                    <a:lnTo>
                      <a:pt x="281" y="28"/>
                    </a:lnTo>
                    <a:lnTo>
                      <a:pt x="279" y="31"/>
                    </a:lnTo>
                    <a:lnTo>
                      <a:pt x="277" y="35"/>
                    </a:lnTo>
                    <a:lnTo>
                      <a:pt x="239" y="14"/>
                    </a:lnTo>
                    <a:close/>
                    <a:moveTo>
                      <a:pt x="277" y="35"/>
                    </a:moveTo>
                    <a:lnTo>
                      <a:pt x="274" y="40"/>
                    </a:lnTo>
                    <a:lnTo>
                      <a:pt x="266" y="57"/>
                    </a:lnTo>
                    <a:lnTo>
                      <a:pt x="252" y="81"/>
                    </a:lnTo>
                    <a:lnTo>
                      <a:pt x="235" y="114"/>
                    </a:lnTo>
                    <a:lnTo>
                      <a:pt x="215" y="155"/>
                    </a:lnTo>
                    <a:lnTo>
                      <a:pt x="194" y="202"/>
                    </a:lnTo>
                    <a:lnTo>
                      <a:pt x="170" y="255"/>
                    </a:lnTo>
                    <a:lnTo>
                      <a:pt x="147" y="312"/>
                    </a:lnTo>
                    <a:lnTo>
                      <a:pt x="136" y="343"/>
                    </a:lnTo>
                    <a:lnTo>
                      <a:pt x="124" y="374"/>
                    </a:lnTo>
                    <a:lnTo>
                      <a:pt x="113" y="405"/>
                    </a:lnTo>
                    <a:lnTo>
                      <a:pt x="103" y="438"/>
                    </a:lnTo>
                    <a:lnTo>
                      <a:pt x="93" y="471"/>
                    </a:lnTo>
                    <a:lnTo>
                      <a:pt x="83" y="504"/>
                    </a:lnTo>
                    <a:lnTo>
                      <a:pt x="75" y="537"/>
                    </a:lnTo>
                    <a:lnTo>
                      <a:pt x="67" y="571"/>
                    </a:lnTo>
                    <a:lnTo>
                      <a:pt x="60" y="605"/>
                    </a:lnTo>
                    <a:lnTo>
                      <a:pt x="55" y="639"/>
                    </a:lnTo>
                    <a:lnTo>
                      <a:pt x="50" y="671"/>
                    </a:lnTo>
                    <a:lnTo>
                      <a:pt x="46" y="705"/>
                    </a:lnTo>
                    <a:lnTo>
                      <a:pt x="44" y="738"/>
                    </a:lnTo>
                    <a:lnTo>
                      <a:pt x="44" y="770"/>
                    </a:lnTo>
                    <a:lnTo>
                      <a:pt x="45" y="801"/>
                    </a:lnTo>
                    <a:lnTo>
                      <a:pt x="47" y="832"/>
                    </a:lnTo>
                    <a:lnTo>
                      <a:pt x="4" y="837"/>
                    </a:lnTo>
                    <a:lnTo>
                      <a:pt x="1" y="806"/>
                    </a:lnTo>
                    <a:lnTo>
                      <a:pt x="0" y="773"/>
                    </a:lnTo>
                    <a:lnTo>
                      <a:pt x="0" y="739"/>
                    </a:lnTo>
                    <a:lnTo>
                      <a:pt x="2" y="705"/>
                    </a:lnTo>
                    <a:lnTo>
                      <a:pt x="6" y="670"/>
                    </a:lnTo>
                    <a:lnTo>
                      <a:pt x="11" y="636"/>
                    </a:lnTo>
                    <a:lnTo>
                      <a:pt x="17" y="601"/>
                    </a:lnTo>
                    <a:lnTo>
                      <a:pt x="24" y="566"/>
                    </a:lnTo>
                    <a:lnTo>
                      <a:pt x="31" y="531"/>
                    </a:lnTo>
                    <a:lnTo>
                      <a:pt x="40" y="497"/>
                    </a:lnTo>
                    <a:lnTo>
                      <a:pt x="50" y="462"/>
                    </a:lnTo>
                    <a:lnTo>
                      <a:pt x="60" y="428"/>
                    </a:lnTo>
                    <a:lnTo>
                      <a:pt x="71" y="395"/>
                    </a:lnTo>
                    <a:lnTo>
                      <a:pt x="82" y="362"/>
                    </a:lnTo>
                    <a:lnTo>
                      <a:pt x="94" y="330"/>
                    </a:lnTo>
                    <a:lnTo>
                      <a:pt x="106" y="299"/>
                    </a:lnTo>
                    <a:lnTo>
                      <a:pt x="129" y="240"/>
                    </a:lnTo>
                    <a:lnTo>
                      <a:pt x="153" y="185"/>
                    </a:lnTo>
                    <a:lnTo>
                      <a:pt x="175" y="137"/>
                    </a:lnTo>
                    <a:lnTo>
                      <a:pt x="196" y="95"/>
                    </a:lnTo>
                    <a:lnTo>
                      <a:pt x="213" y="61"/>
                    </a:lnTo>
                    <a:lnTo>
                      <a:pt x="227" y="35"/>
                    </a:lnTo>
                    <a:lnTo>
                      <a:pt x="236" y="19"/>
                    </a:lnTo>
                    <a:lnTo>
                      <a:pt x="239" y="14"/>
                    </a:lnTo>
                    <a:lnTo>
                      <a:pt x="277" y="35"/>
                    </a:lnTo>
                    <a:close/>
                    <a:moveTo>
                      <a:pt x="47" y="832"/>
                    </a:moveTo>
                    <a:lnTo>
                      <a:pt x="49" y="836"/>
                    </a:lnTo>
                    <a:lnTo>
                      <a:pt x="49" y="840"/>
                    </a:lnTo>
                    <a:lnTo>
                      <a:pt x="49" y="844"/>
                    </a:lnTo>
                    <a:lnTo>
                      <a:pt x="47" y="848"/>
                    </a:lnTo>
                    <a:lnTo>
                      <a:pt x="44" y="851"/>
                    </a:lnTo>
                    <a:lnTo>
                      <a:pt x="41" y="854"/>
                    </a:lnTo>
                    <a:lnTo>
                      <a:pt x="36" y="856"/>
                    </a:lnTo>
                    <a:lnTo>
                      <a:pt x="29" y="857"/>
                    </a:lnTo>
                    <a:lnTo>
                      <a:pt x="22" y="857"/>
                    </a:lnTo>
                    <a:lnTo>
                      <a:pt x="16" y="857"/>
                    </a:lnTo>
                    <a:lnTo>
                      <a:pt x="12" y="855"/>
                    </a:lnTo>
                    <a:lnTo>
                      <a:pt x="9" y="853"/>
                    </a:lnTo>
                    <a:lnTo>
                      <a:pt x="7" y="850"/>
                    </a:lnTo>
                    <a:lnTo>
                      <a:pt x="6" y="845"/>
                    </a:lnTo>
                    <a:lnTo>
                      <a:pt x="4" y="841"/>
                    </a:lnTo>
                    <a:lnTo>
                      <a:pt x="4" y="837"/>
                    </a:lnTo>
                    <a:lnTo>
                      <a:pt x="47" y="832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12" name="Freeform 608">
                <a:extLst>
                  <a:ext uri="{FF2B5EF4-FFF2-40B4-BE49-F238E27FC236}">
                    <a16:creationId xmlns:a16="http://schemas.microsoft.com/office/drawing/2014/main" id="{E315F657-8BF1-4EB1-9A83-4883374C382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23" y="1675"/>
                <a:ext cx="6" cy="33"/>
              </a:xfrm>
              <a:custGeom>
                <a:avLst/>
                <a:gdLst>
                  <a:gd name="T0" fmla="*/ 0 w 112"/>
                  <a:gd name="T1" fmla="*/ 0 h 625"/>
                  <a:gd name="T2" fmla="*/ 0 w 112"/>
                  <a:gd name="T3" fmla="*/ 0 h 625"/>
                  <a:gd name="T4" fmla="*/ 0 w 112"/>
                  <a:gd name="T5" fmla="*/ 0 h 625"/>
                  <a:gd name="T6" fmla="*/ 0 w 112"/>
                  <a:gd name="T7" fmla="*/ 0 h 625"/>
                  <a:gd name="T8" fmla="*/ 0 w 112"/>
                  <a:gd name="T9" fmla="*/ 0 h 625"/>
                  <a:gd name="T10" fmla="*/ 0 w 112"/>
                  <a:gd name="T11" fmla="*/ 0 h 625"/>
                  <a:gd name="T12" fmla="*/ 0 w 112"/>
                  <a:gd name="T13" fmla="*/ 0 h 625"/>
                  <a:gd name="T14" fmla="*/ 0 w 112"/>
                  <a:gd name="T15" fmla="*/ 0 h 625"/>
                  <a:gd name="T16" fmla="*/ 0 w 112"/>
                  <a:gd name="T17" fmla="*/ 0 h 625"/>
                  <a:gd name="T18" fmla="*/ 0 w 112"/>
                  <a:gd name="T19" fmla="*/ 0 h 625"/>
                  <a:gd name="T20" fmla="*/ 0 w 112"/>
                  <a:gd name="T21" fmla="*/ 0 h 625"/>
                  <a:gd name="T22" fmla="*/ 0 w 112"/>
                  <a:gd name="T23" fmla="*/ 0 h 625"/>
                  <a:gd name="T24" fmla="*/ 0 w 112"/>
                  <a:gd name="T25" fmla="*/ 1 h 625"/>
                  <a:gd name="T26" fmla="*/ 0 w 112"/>
                  <a:gd name="T27" fmla="*/ 1 h 625"/>
                  <a:gd name="T28" fmla="*/ 0 w 112"/>
                  <a:gd name="T29" fmla="*/ 1 h 625"/>
                  <a:gd name="T30" fmla="*/ 0 w 112"/>
                  <a:gd name="T31" fmla="*/ 1 h 625"/>
                  <a:gd name="T32" fmla="*/ 0 w 112"/>
                  <a:gd name="T33" fmla="*/ 1 h 625"/>
                  <a:gd name="T34" fmla="*/ 0 w 112"/>
                  <a:gd name="T35" fmla="*/ 2 h 625"/>
                  <a:gd name="T36" fmla="*/ 0 w 112"/>
                  <a:gd name="T37" fmla="*/ 2 h 625"/>
                  <a:gd name="T38" fmla="*/ 0 w 112"/>
                  <a:gd name="T39" fmla="*/ 1 h 625"/>
                  <a:gd name="T40" fmla="*/ 0 w 112"/>
                  <a:gd name="T41" fmla="*/ 1 h 625"/>
                  <a:gd name="T42" fmla="*/ 0 w 112"/>
                  <a:gd name="T43" fmla="*/ 1 h 625"/>
                  <a:gd name="T44" fmla="*/ 0 w 112"/>
                  <a:gd name="T45" fmla="*/ 1 h 625"/>
                  <a:gd name="T46" fmla="*/ 0 w 112"/>
                  <a:gd name="T47" fmla="*/ 1 h 625"/>
                  <a:gd name="T48" fmla="*/ 0 w 112"/>
                  <a:gd name="T49" fmla="*/ 1 h 625"/>
                  <a:gd name="T50" fmla="*/ 0 w 112"/>
                  <a:gd name="T51" fmla="*/ 0 h 625"/>
                  <a:gd name="T52" fmla="*/ 0 w 112"/>
                  <a:gd name="T53" fmla="*/ 0 h 625"/>
                  <a:gd name="T54" fmla="*/ 0 w 112"/>
                  <a:gd name="T55" fmla="*/ 0 h 625"/>
                  <a:gd name="T56" fmla="*/ 0 w 112"/>
                  <a:gd name="T57" fmla="*/ 2 h 625"/>
                  <a:gd name="T58" fmla="*/ 0 w 112"/>
                  <a:gd name="T59" fmla="*/ 2 h 625"/>
                  <a:gd name="T60" fmla="*/ 0 w 112"/>
                  <a:gd name="T61" fmla="*/ 2 h 625"/>
                  <a:gd name="T62" fmla="*/ 0 w 112"/>
                  <a:gd name="T63" fmla="*/ 2 h 625"/>
                  <a:gd name="T64" fmla="*/ 0 w 112"/>
                  <a:gd name="T65" fmla="*/ 2 h 625"/>
                  <a:gd name="T66" fmla="*/ 0 w 112"/>
                  <a:gd name="T67" fmla="*/ 2 h 625"/>
                  <a:gd name="T68" fmla="*/ 0 w 112"/>
                  <a:gd name="T69" fmla="*/ 2 h 625"/>
                  <a:gd name="T70" fmla="*/ 0 w 112"/>
                  <a:gd name="T71" fmla="*/ 2 h 625"/>
                  <a:gd name="T72" fmla="*/ 0 w 112"/>
                  <a:gd name="T73" fmla="*/ 2 h 6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12" h="625">
                    <a:moveTo>
                      <a:pt x="3" y="32"/>
                    </a:moveTo>
                    <a:lnTo>
                      <a:pt x="2" y="28"/>
                    </a:lnTo>
                    <a:lnTo>
                      <a:pt x="1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2" y="13"/>
                    </a:lnTo>
                    <a:lnTo>
                      <a:pt x="4" y="9"/>
                    </a:lnTo>
                    <a:lnTo>
                      <a:pt x="9" y="6"/>
                    </a:lnTo>
                    <a:lnTo>
                      <a:pt x="15" y="3"/>
                    </a:lnTo>
                    <a:lnTo>
                      <a:pt x="22" y="1"/>
                    </a:lnTo>
                    <a:lnTo>
                      <a:pt x="27" y="0"/>
                    </a:lnTo>
                    <a:lnTo>
                      <a:pt x="31" y="0"/>
                    </a:lnTo>
                    <a:lnTo>
                      <a:pt x="35" y="2"/>
                    </a:lnTo>
                    <a:lnTo>
                      <a:pt x="39" y="4"/>
                    </a:lnTo>
                    <a:lnTo>
                      <a:pt x="41" y="7"/>
                    </a:lnTo>
                    <a:lnTo>
                      <a:pt x="42" y="11"/>
                    </a:lnTo>
                    <a:lnTo>
                      <a:pt x="44" y="14"/>
                    </a:lnTo>
                    <a:lnTo>
                      <a:pt x="3" y="32"/>
                    </a:lnTo>
                    <a:close/>
                    <a:moveTo>
                      <a:pt x="44" y="14"/>
                    </a:moveTo>
                    <a:lnTo>
                      <a:pt x="48" y="25"/>
                    </a:lnTo>
                    <a:lnTo>
                      <a:pt x="59" y="57"/>
                    </a:lnTo>
                    <a:lnTo>
                      <a:pt x="66" y="81"/>
                    </a:lnTo>
                    <a:lnTo>
                      <a:pt x="73" y="108"/>
                    </a:lnTo>
                    <a:lnTo>
                      <a:pt x="80" y="141"/>
                    </a:lnTo>
                    <a:lnTo>
                      <a:pt x="89" y="177"/>
                    </a:lnTo>
                    <a:lnTo>
                      <a:pt x="96" y="218"/>
                    </a:lnTo>
                    <a:lnTo>
                      <a:pt x="102" y="263"/>
                    </a:lnTo>
                    <a:lnTo>
                      <a:pt x="107" y="312"/>
                    </a:lnTo>
                    <a:lnTo>
                      <a:pt x="110" y="363"/>
                    </a:lnTo>
                    <a:lnTo>
                      <a:pt x="112" y="391"/>
                    </a:lnTo>
                    <a:lnTo>
                      <a:pt x="112" y="419"/>
                    </a:lnTo>
                    <a:lnTo>
                      <a:pt x="112" y="448"/>
                    </a:lnTo>
                    <a:lnTo>
                      <a:pt x="112" y="478"/>
                    </a:lnTo>
                    <a:lnTo>
                      <a:pt x="110" y="508"/>
                    </a:lnTo>
                    <a:lnTo>
                      <a:pt x="108" y="540"/>
                    </a:lnTo>
                    <a:lnTo>
                      <a:pt x="106" y="572"/>
                    </a:lnTo>
                    <a:lnTo>
                      <a:pt x="102" y="605"/>
                    </a:lnTo>
                    <a:lnTo>
                      <a:pt x="59" y="601"/>
                    </a:lnTo>
                    <a:lnTo>
                      <a:pt x="62" y="569"/>
                    </a:lnTo>
                    <a:lnTo>
                      <a:pt x="65" y="537"/>
                    </a:lnTo>
                    <a:lnTo>
                      <a:pt x="67" y="507"/>
                    </a:lnTo>
                    <a:lnTo>
                      <a:pt x="68" y="478"/>
                    </a:lnTo>
                    <a:lnTo>
                      <a:pt x="68" y="448"/>
                    </a:lnTo>
                    <a:lnTo>
                      <a:pt x="68" y="420"/>
                    </a:lnTo>
                    <a:lnTo>
                      <a:pt x="68" y="393"/>
                    </a:lnTo>
                    <a:lnTo>
                      <a:pt x="67" y="367"/>
                    </a:lnTo>
                    <a:lnTo>
                      <a:pt x="64" y="316"/>
                    </a:lnTo>
                    <a:lnTo>
                      <a:pt x="59" y="270"/>
                    </a:lnTo>
                    <a:lnTo>
                      <a:pt x="53" y="227"/>
                    </a:lnTo>
                    <a:lnTo>
                      <a:pt x="46" y="187"/>
                    </a:lnTo>
                    <a:lnTo>
                      <a:pt x="39" y="152"/>
                    </a:lnTo>
                    <a:lnTo>
                      <a:pt x="31" y="122"/>
                    </a:lnTo>
                    <a:lnTo>
                      <a:pt x="24" y="95"/>
                    </a:lnTo>
                    <a:lnTo>
                      <a:pt x="18" y="73"/>
                    </a:lnTo>
                    <a:lnTo>
                      <a:pt x="7" y="42"/>
                    </a:lnTo>
                    <a:lnTo>
                      <a:pt x="3" y="32"/>
                    </a:lnTo>
                    <a:lnTo>
                      <a:pt x="44" y="14"/>
                    </a:lnTo>
                    <a:close/>
                    <a:moveTo>
                      <a:pt x="102" y="605"/>
                    </a:moveTo>
                    <a:lnTo>
                      <a:pt x="102" y="609"/>
                    </a:lnTo>
                    <a:lnTo>
                      <a:pt x="101" y="613"/>
                    </a:lnTo>
                    <a:lnTo>
                      <a:pt x="100" y="617"/>
                    </a:lnTo>
                    <a:lnTo>
                      <a:pt x="98" y="620"/>
                    </a:lnTo>
                    <a:lnTo>
                      <a:pt x="95" y="622"/>
                    </a:lnTo>
                    <a:lnTo>
                      <a:pt x="91" y="624"/>
                    </a:lnTo>
                    <a:lnTo>
                      <a:pt x="86" y="625"/>
                    </a:lnTo>
                    <a:lnTo>
                      <a:pt x="78" y="624"/>
                    </a:lnTo>
                    <a:lnTo>
                      <a:pt x="71" y="623"/>
                    </a:lnTo>
                    <a:lnTo>
                      <a:pt x="66" y="621"/>
                    </a:lnTo>
                    <a:lnTo>
                      <a:pt x="62" y="619"/>
                    </a:lnTo>
                    <a:lnTo>
                      <a:pt x="60" y="616"/>
                    </a:lnTo>
                    <a:lnTo>
                      <a:pt x="59" y="612"/>
                    </a:lnTo>
                    <a:lnTo>
                      <a:pt x="58" y="608"/>
                    </a:lnTo>
                    <a:lnTo>
                      <a:pt x="58" y="605"/>
                    </a:lnTo>
                    <a:lnTo>
                      <a:pt x="59" y="601"/>
                    </a:lnTo>
                    <a:lnTo>
                      <a:pt x="102" y="605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13" name="Freeform 609">
                <a:extLst>
                  <a:ext uri="{FF2B5EF4-FFF2-40B4-BE49-F238E27FC236}">
                    <a16:creationId xmlns:a16="http://schemas.microsoft.com/office/drawing/2014/main" id="{4907B6F2-D2CE-4759-8D14-2EEB46F6894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70" y="1670"/>
                <a:ext cx="9" cy="44"/>
              </a:xfrm>
              <a:custGeom>
                <a:avLst/>
                <a:gdLst>
                  <a:gd name="T0" fmla="*/ 0 w 175"/>
                  <a:gd name="T1" fmla="*/ 0 h 829"/>
                  <a:gd name="T2" fmla="*/ 0 w 175"/>
                  <a:gd name="T3" fmla="*/ 0 h 829"/>
                  <a:gd name="T4" fmla="*/ 0 w 175"/>
                  <a:gd name="T5" fmla="*/ 0 h 829"/>
                  <a:gd name="T6" fmla="*/ 0 w 175"/>
                  <a:gd name="T7" fmla="*/ 0 h 829"/>
                  <a:gd name="T8" fmla="*/ 0 w 175"/>
                  <a:gd name="T9" fmla="*/ 0 h 829"/>
                  <a:gd name="T10" fmla="*/ 0 w 175"/>
                  <a:gd name="T11" fmla="*/ 0 h 829"/>
                  <a:gd name="T12" fmla="*/ 0 w 175"/>
                  <a:gd name="T13" fmla="*/ 0 h 829"/>
                  <a:gd name="T14" fmla="*/ 0 w 175"/>
                  <a:gd name="T15" fmla="*/ 0 h 829"/>
                  <a:gd name="T16" fmla="*/ 0 w 175"/>
                  <a:gd name="T17" fmla="*/ 0 h 829"/>
                  <a:gd name="T18" fmla="*/ 0 w 175"/>
                  <a:gd name="T19" fmla="*/ 0 h 829"/>
                  <a:gd name="T20" fmla="*/ 0 w 175"/>
                  <a:gd name="T21" fmla="*/ 0 h 829"/>
                  <a:gd name="T22" fmla="*/ 0 w 175"/>
                  <a:gd name="T23" fmla="*/ 0 h 829"/>
                  <a:gd name="T24" fmla="*/ 0 w 175"/>
                  <a:gd name="T25" fmla="*/ 0 h 829"/>
                  <a:gd name="T26" fmla="*/ 0 w 175"/>
                  <a:gd name="T27" fmla="*/ 1 h 829"/>
                  <a:gd name="T28" fmla="*/ 0 w 175"/>
                  <a:gd name="T29" fmla="*/ 1 h 829"/>
                  <a:gd name="T30" fmla="*/ 0 w 175"/>
                  <a:gd name="T31" fmla="*/ 1 h 829"/>
                  <a:gd name="T32" fmla="*/ 0 w 175"/>
                  <a:gd name="T33" fmla="*/ 1 h 829"/>
                  <a:gd name="T34" fmla="*/ 0 w 175"/>
                  <a:gd name="T35" fmla="*/ 1 h 829"/>
                  <a:gd name="T36" fmla="*/ 0 w 175"/>
                  <a:gd name="T37" fmla="*/ 1 h 829"/>
                  <a:gd name="T38" fmla="*/ 0 w 175"/>
                  <a:gd name="T39" fmla="*/ 0 h 829"/>
                  <a:gd name="T40" fmla="*/ 0 w 175"/>
                  <a:gd name="T41" fmla="*/ 0 h 829"/>
                  <a:gd name="T42" fmla="*/ 0 w 175"/>
                  <a:gd name="T43" fmla="*/ 0 h 829"/>
                  <a:gd name="T44" fmla="*/ 0 w 175"/>
                  <a:gd name="T45" fmla="*/ 0 h 829"/>
                  <a:gd name="T46" fmla="*/ 0 w 175"/>
                  <a:gd name="T47" fmla="*/ 1 h 829"/>
                  <a:gd name="T48" fmla="*/ 0 w 175"/>
                  <a:gd name="T49" fmla="*/ 1 h 829"/>
                  <a:gd name="T50" fmla="*/ 0 w 175"/>
                  <a:gd name="T51" fmla="*/ 1 h 829"/>
                  <a:gd name="T52" fmla="*/ 0 w 175"/>
                  <a:gd name="T53" fmla="*/ 1 h 829"/>
                  <a:gd name="T54" fmla="*/ 0 w 175"/>
                  <a:gd name="T55" fmla="*/ 1 h 829"/>
                  <a:gd name="T56" fmla="*/ 0 w 175"/>
                  <a:gd name="T57" fmla="*/ 1 h 829"/>
                  <a:gd name="T58" fmla="*/ 0 w 175"/>
                  <a:gd name="T59" fmla="*/ 1 h 829"/>
                  <a:gd name="T60" fmla="*/ 0 w 175"/>
                  <a:gd name="T61" fmla="*/ 2 h 829"/>
                  <a:gd name="T62" fmla="*/ 0 w 175"/>
                  <a:gd name="T63" fmla="*/ 1 h 829"/>
                  <a:gd name="T64" fmla="*/ 0 w 175"/>
                  <a:gd name="T65" fmla="*/ 1 h 829"/>
                  <a:gd name="T66" fmla="*/ 0 w 175"/>
                  <a:gd name="T67" fmla="*/ 1 h 829"/>
                  <a:gd name="T68" fmla="*/ 0 w 175"/>
                  <a:gd name="T69" fmla="*/ 1 h 829"/>
                  <a:gd name="T70" fmla="*/ 0 w 175"/>
                  <a:gd name="T71" fmla="*/ 2 h 829"/>
                  <a:gd name="T72" fmla="*/ 0 w 175"/>
                  <a:gd name="T73" fmla="*/ 2 h 829"/>
                  <a:gd name="T74" fmla="*/ 0 w 175"/>
                  <a:gd name="T75" fmla="*/ 2 h 829"/>
                  <a:gd name="T76" fmla="*/ 0 w 175"/>
                  <a:gd name="T77" fmla="*/ 2 h 829"/>
                  <a:gd name="T78" fmla="*/ 0 w 175"/>
                  <a:gd name="T79" fmla="*/ 2 h 829"/>
                  <a:gd name="T80" fmla="*/ 0 w 175"/>
                  <a:gd name="T81" fmla="*/ 2 h 829"/>
                  <a:gd name="T82" fmla="*/ 0 w 175"/>
                  <a:gd name="T83" fmla="*/ 2 h 829"/>
                  <a:gd name="T84" fmla="*/ 0 w 175"/>
                  <a:gd name="T85" fmla="*/ 2 h 829"/>
                  <a:gd name="T86" fmla="*/ 0 w 175"/>
                  <a:gd name="T87" fmla="*/ 2 h 829"/>
                  <a:gd name="T88" fmla="*/ 0 w 175"/>
                  <a:gd name="T89" fmla="*/ 2 h 829"/>
                  <a:gd name="T90" fmla="*/ 0 w 175"/>
                  <a:gd name="T91" fmla="*/ 2 h 829"/>
                  <a:gd name="T92" fmla="*/ 0 w 175"/>
                  <a:gd name="T93" fmla="*/ 2 h 829"/>
                  <a:gd name="T94" fmla="*/ 0 w 175"/>
                  <a:gd name="T95" fmla="*/ 2 h 829"/>
                  <a:gd name="T96" fmla="*/ 0 w 175"/>
                  <a:gd name="T97" fmla="*/ 2 h 829"/>
                  <a:gd name="T98" fmla="*/ 0 w 175"/>
                  <a:gd name="T99" fmla="*/ 2 h 829"/>
                  <a:gd name="T100" fmla="*/ 0 w 175"/>
                  <a:gd name="T101" fmla="*/ 2 h 829"/>
                  <a:gd name="T102" fmla="*/ 0 w 175"/>
                  <a:gd name="T103" fmla="*/ 2 h 829"/>
                  <a:gd name="T104" fmla="*/ 0 w 175"/>
                  <a:gd name="T105" fmla="*/ 2 h 829"/>
                  <a:gd name="T106" fmla="*/ 0 w 175"/>
                  <a:gd name="T107" fmla="*/ 2 h 829"/>
                  <a:gd name="T108" fmla="*/ 0 w 175"/>
                  <a:gd name="T109" fmla="*/ 2 h 829"/>
                  <a:gd name="T110" fmla="*/ 0 w 175"/>
                  <a:gd name="T111" fmla="*/ 2 h 82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75" h="829">
                    <a:moveTo>
                      <a:pt x="131" y="22"/>
                    </a:moveTo>
                    <a:lnTo>
                      <a:pt x="131" y="18"/>
                    </a:lnTo>
                    <a:lnTo>
                      <a:pt x="131" y="14"/>
                    </a:lnTo>
                    <a:lnTo>
                      <a:pt x="131" y="10"/>
                    </a:lnTo>
                    <a:lnTo>
                      <a:pt x="133" y="7"/>
                    </a:lnTo>
                    <a:lnTo>
                      <a:pt x="135" y="4"/>
                    </a:lnTo>
                    <a:lnTo>
                      <a:pt x="139" y="2"/>
                    </a:lnTo>
                    <a:lnTo>
                      <a:pt x="144" y="0"/>
                    </a:lnTo>
                    <a:lnTo>
                      <a:pt x="152" y="0"/>
                    </a:lnTo>
                    <a:lnTo>
                      <a:pt x="159" y="0"/>
                    </a:lnTo>
                    <a:lnTo>
                      <a:pt x="165" y="1"/>
                    </a:lnTo>
                    <a:lnTo>
                      <a:pt x="169" y="3"/>
                    </a:lnTo>
                    <a:lnTo>
                      <a:pt x="171" y="6"/>
                    </a:lnTo>
                    <a:lnTo>
                      <a:pt x="173" y="9"/>
                    </a:lnTo>
                    <a:lnTo>
                      <a:pt x="174" y="12"/>
                    </a:lnTo>
                    <a:lnTo>
                      <a:pt x="174" y="16"/>
                    </a:lnTo>
                    <a:lnTo>
                      <a:pt x="175" y="20"/>
                    </a:lnTo>
                    <a:lnTo>
                      <a:pt x="131" y="22"/>
                    </a:lnTo>
                    <a:close/>
                    <a:moveTo>
                      <a:pt x="175" y="20"/>
                    </a:moveTo>
                    <a:lnTo>
                      <a:pt x="175" y="29"/>
                    </a:lnTo>
                    <a:lnTo>
                      <a:pt x="174" y="50"/>
                    </a:lnTo>
                    <a:lnTo>
                      <a:pt x="173" y="65"/>
                    </a:lnTo>
                    <a:lnTo>
                      <a:pt x="172" y="84"/>
                    </a:lnTo>
                    <a:lnTo>
                      <a:pt x="170" y="104"/>
                    </a:lnTo>
                    <a:lnTo>
                      <a:pt x="167" y="127"/>
                    </a:lnTo>
                    <a:lnTo>
                      <a:pt x="163" y="152"/>
                    </a:lnTo>
                    <a:lnTo>
                      <a:pt x="158" y="179"/>
                    </a:lnTo>
                    <a:lnTo>
                      <a:pt x="151" y="207"/>
                    </a:lnTo>
                    <a:lnTo>
                      <a:pt x="142" y="236"/>
                    </a:lnTo>
                    <a:lnTo>
                      <a:pt x="132" y="266"/>
                    </a:lnTo>
                    <a:lnTo>
                      <a:pt x="121" y="298"/>
                    </a:lnTo>
                    <a:lnTo>
                      <a:pt x="107" y="329"/>
                    </a:lnTo>
                    <a:lnTo>
                      <a:pt x="91" y="361"/>
                    </a:lnTo>
                    <a:lnTo>
                      <a:pt x="52" y="341"/>
                    </a:lnTo>
                    <a:lnTo>
                      <a:pt x="68" y="311"/>
                    </a:lnTo>
                    <a:lnTo>
                      <a:pt x="80" y="281"/>
                    </a:lnTo>
                    <a:lnTo>
                      <a:pt x="91" y="252"/>
                    </a:lnTo>
                    <a:lnTo>
                      <a:pt x="100" y="224"/>
                    </a:lnTo>
                    <a:lnTo>
                      <a:pt x="109" y="196"/>
                    </a:lnTo>
                    <a:lnTo>
                      <a:pt x="115" y="170"/>
                    </a:lnTo>
                    <a:lnTo>
                      <a:pt x="120" y="145"/>
                    </a:lnTo>
                    <a:lnTo>
                      <a:pt x="124" y="122"/>
                    </a:lnTo>
                    <a:lnTo>
                      <a:pt x="128" y="81"/>
                    </a:lnTo>
                    <a:lnTo>
                      <a:pt x="130" y="50"/>
                    </a:lnTo>
                    <a:lnTo>
                      <a:pt x="131" y="30"/>
                    </a:lnTo>
                    <a:lnTo>
                      <a:pt x="131" y="22"/>
                    </a:lnTo>
                    <a:lnTo>
                      <a:pt x="175" y="20"/>
                    </a:lnTo>
                    <a:close/>
                    <a:moveTo>
                      <a:pt x="91" y="361"/>
                    </a:moveTo>
                    <a:lnTo>
                      <a:pt x="90" y="361"/>
                    </a:lnTo>
                    <a:lnTo>
                      <a:pt x="91" y="361"/>
                    </a:lnTo>
                    <a:lnTo>
                      <a:pt x="72" y="351"/>
                    </a:lnTo>
                    <a:lnTo>
                      <a:pt x="91" y="361"/>
                    </a:lnTo>
                    <a:close/>
                    <a:moveTo>
                      <a:pt x="91" y="361"/>
                    </a:moveTo>
                    <a:lnTo>
                      <a:pt x="80" y="384"/>
                    </a:lnTo>
                    <a:lnTo>
                      <a:pt x="71" y="406"/>
                    </a:lnTo>
                    <a:lnTo>
                      <a:pt x="63" y="430"/>
                    </a:lnTo>
                    <a:lnTo>
                      <a:pt x="56" y="454"/>
                    </a:lnTo>
                    <a:lnTo>
                      <a:pt x="51" y="479"/>
                    </a:lnTo>
                    <a:lnTo>
                      <a:pt x="48" y="503"/>
                    </a:lnTo>
                    <a:lnTo>
                      <a:pt x="45" y="528"/>
                    </a:lnTo>
                    <a:lnTo>
                      <a:pt x="44" y="552"/>
                    </a:lnTo>
                    <a:lnTo>
                      <a:pt x="0" y="550"/>
                    </a:lnTo>
                    <a:lnTo>
                      <a:pt x="2" y="524"/>
                    </a:lnTo>
                    <a:lnTo>
                      <a:pt x="4" y="497"/>
                    </a:lnTo>
                    <a:lnTo>
                      <a:pt x="8" y="471"/>
                    </a:lnTo>
                    <a:lnTo>
                      <a:pt x="13" y="444"/>
                    </a:lnTo>
                    <a:lnTo>
                      <a:pt x="21" y="417"/>
                    </a:lnTo>
                    <a:lnTo>
                      <a:pt x="30" y="391"/>
                    </a:lnTo>
                    <a:lnTo>
                      <a:pt x="40" y="365"/>
                    </a:lnTo>
                    <a:lnTo>
                      <a:pt x="52" y="340"/>
                    </a:lnTo>
                    <a:lnTo>
                      <a:pt x="91" y="361"/>
                    </a:lnTo>
                    <a:close/>
                    <a:moveTo>
                      <a:pt x="44" y="552"/>
                    </a:moveTo>
                    <a:lnTo>
                      <a:pt x="44" y="573"/>
                    </a:lnTo>
                    <a:lnTo>
                      <a:pt x="44" y="593"/>
                    </a:lnTo>
                    <a:lnTo>
                      <a:pt x="44" y="614"/>
                    </a:lnTo>
                    <a:lnTo>
                      <a:pt x="46" y="633"/>
                    </a:lnTo>
                    <a:lnTo>
                      <a:pt x="49" y="670"/>
                    </a:lnTo>
                    <a:lnTo>
                      <a:pt x="54" y="705"/>
                    </a:lnTo>
                    <a:lnTo>
                      <a:pt x="61" y="736"/>
                    </a:lnTo>
                    <a:lnTo>
                      <a:pt x="66" y="762"/>
                    </a:lnTo>
                    <a:lnTo>
                      <a:pt x="72" y="784"/>
                    </a:lnTo>
                    <a:lnTo>
                      <a:pt x="76" y="800"/>
                    </a:lnTo>
                    <a:lnTo>
                      <a:pt x="34" y="812"/>
                    </a:lnTo>
                    <a:lnTo>
                      <a:pt x="29" y="795"/>
                    </a:lnTo>
                    <a:lnTo>
                      <a:pt x="24" y="772"/>
                    </a:lnTo>
                    <a:lnTo>
                      <a:pt x="18" y="744"/>
                    </a:lnTo>
                    <a:lnTo>
                      <a:pt x="11" y="711"/>
                    </a:lnTo>
                    <a:lnTo>
                      <a:pt x="6" y="675"/>
                    </a:lnTo>
                    <a:lnTo>
                      <a:pt x="2" y="635"/>
                    </a:lnTo>
                    <a:lnTo>
                      <a:pt x="1" y="615"/>
                    </a:lnTo>
                    <a:lnTo>
                      <a:pt x="0" y="594"/>
                    </a:lnTo>
                    <a:lnTo>
                      <a:pt x="0" y="573"/>
                    </a:lnTo>
                    <a:lnTo>
                      <a:pt x="0" y="550"/>
                    </a:lnTo>
                    <a:lnTo>
                      <a:pt x="44" y="552"/>
                    </a:lnTo>
                    <a:close/>
                    <a:moveTo>
                      <a:pt x="76" y="800"/>
                    </a:moveTo>
                    <a:lnTo>
                      <a:pt x="77" y="804"/>
                    </a:lnTo>
                    <a:lnTo>
                      <a:pt x="78" y="808"/>
                    </a:lnTo>
                    <a:lnTo>
                      <a:pt x="78" y="811"/>
                    </a:lnTo>
                    <a:lnTo>
                      <a:pt x="78" y="815"/>
                    </a:lnTo>
                    <a:lnTo>
                      <a:pt x="76" y="818"/>
                    </a:lnTo>
                    <a:lnTo>
                      <a:pt x="73" y="822"/>
                    </a:lnTo>
                    <a:lnTo>
                      <a:pt x="68" y="825"/>
                    </a:lnTo>
                    <a:lnTo>
                      <a:pt x="62" y="827"/>
                    </a:lnTo>
                    <a:lnTo>
                      <a:pt x="54" y="829"/>
                    </a:lnTo>
                    <a:lnTo>
                      <a:pt x="48" y="829"/>
                    </a:lnTo>
                    <a:lnTo>
                      <a:pt x="44" y="828"/>
                    </a:lnTo>
                    <a:lnTo>
                      <a:pt x="41" y="826"/>
                    </a:lnTo>
                    <a:lnTo>
                      <a:pt x="38" y="824"/>
                    </a:lnTo>
                    <a:lnTo>
                      <a:pt x="37" y="820"/>
                    </a:lnTo>
                    <a:lnTo>
                      <a:pt x="35" y="816"/>
                    </a:lnTo>
                    <a:lnTo>
                      <a:pt x="34" y="812"/>
                    </a:lnTo>
                    <a:lnTo>
                      <a:pt x="76" y="800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14" name="Freeform 610">
                <a:extLst>
                  <a:ext uri="{FF2B5EF4-FFF2-40B4-BE49-F238E27FC236}">
                    <a16:creationId xmlns:a16="http://schemas.microsoft.com/office/drawing/2014/main" id="{120A612E-F314-46A1-9296-23C1F31F24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62" y="1682"/>
                <a:ext cx="30" cy="34"/>
              </a:xfrm>
              <a:custGeom>
                <a:avLst/>
                <a:gdLst>
                  <a:gd name="T0" fmla="*/ 0 w 568"/>
                  <a:gd name="T1" fmla="*/ 0 h 658"/>
                  <a:gd name="T2" fmla="*/ 0 w 568"/>
                  <a:gd name="T3" fmla="*/ 0 h 658"/>
                  <a:gd name="T4" fmla="*/ 0 w 568"/>
                  <a:gd name="T5" fmla="*/ 0 h 658"/>
                  <a:gd name="T6" fmla="*/ 0 w 568"/>
                  <a:gd name="T7" fmla="*/ 0 h 658"/>
                  <a:gd name="T8" fmla="*/ 0 w 568"/>
                  <a:gd name="T9" fmla="*/ 0 h 658"/>
                  <a:gd name="T10" fmla="*/ 0 w 568"/>
                  <a:gd name="T11" fmla="*/ 0 h 658"/>
                  <a:gd name="T12" fmla="*/ 0 w 568"/>
                  <a:gd name="T13" fmla="*/ 0 h 658"/>
                  <a:gd name="T14" fmla="*/ 0 w 568"/>
                  <a:gd name="T15" fmla="*/ 0 h 658"/>
                  <a:gd name="T16" fmla="*/ 0 w 568"/>
                  <a:gd name="T17" fmla="*/ 0 h 658"/>
                  <a:gd name="T18" fmla="*/ 0 w 568"/>
                  <a:gd name="T19" fmla="*/ 0 h 658"/>
                  <a:gd name="T20" fmla="*/ 0 w 568"/>
                  <a:gd name="T21" fmla="*/ 0 h 658"/>
                  <a:gd name="T22" fmla="*/ 0 w 568"/>
                  <a:gd name="T23" fmla="*/ 0 h 658"/>
                  <a:gd name="T24" fmla="*/ 1 w 568"/>
                  <a:gd name="T25" fmla="*/ 1 h 658"/>
                  <a:gd name="T26" fmla="*/ 1 w 568"/>
                  <a:gd name="T27" fmla="*/ 1 h 658"/>
                  <a:gd name="T28" fmla="*/ 1 w 568"/>
                  <a:gd name="T29" fmla="*/ 1 h 658"/>
                  <a:gd name="T30" fmla="*/ 1 w 568"/>
                  <a:gd name="T31" fmla="*/ 1 h 658"/>
                  <a:gd name="T32" fmla="*/ 1 w 568"/>
                  <a:gd name="T33" fmla="*/ 1 h 658"/>
                  <a:gd name="T34" fmla="*/ 1 w 568"/>
                  <a:gd name="T35" fmla="*/ 1 h 658"/>
                  <a:gd name="T36" fmla="*/ 1 w 568"/>
                  <a:gd name="T37" fmla="*/ 2 h 658"/>
                  <a:gd name="T38" fmla="*/ 1 w 568"/>
                  <a:gd name="T39" fmla="*/ 2 h 658"/>
                  <a:gd name="T40" fmla="*/ 1 w 568"/>
                  <a:gd name="T41" fmla="*/ 2 h 658"/>
                  <a:gd name="T42" fmla="*/ 1 w 568"/>
                  <a:gd name="T43" fmla="*/ 1 h 658"/>
                  <a:gd name="T44" fmla="*/ 1 w 568"/>
                  <a:gd name="T45" fmla="*/ 1 h 658"/>
                  <a:gd name="T46" fmla="*/ 1 w 568"/>
                  <a:gd name="T47" fmla="*/ 1 h 658"/>
                  <a:gd name="T48" fmla="*/ 1 w 568"/>
                  <a:gd name="T49" fmla="*/ 1 h 658"/>
                  <a:gd name="T50" fmla="*/ 1 w 568"/>
                  <a:gd name="T51" fmla="*/ 1 h 658"/>
                  <a:gd name="T52" fmla="*/ 0 w 568"/>
                  <a:gd name="T53" fmla="*/ 1 h 658"/>
                  <a:gd name="T54" fmla="*/ 0 w 568"/>
                  <a:gd name="T55" fmla="*/ 0 h 658"/>
                  <a:gd name="T56" fmla="*/ 0 w 568"/>
                  <a:gd name="T57" fmla="*/ 0 h 658"/>
                  <a:gd name="T58" fmla="*/ 0 w 568"/>
                  <a:gd name="T59" fmla="*/ 0 h 658"/>
                  <a:gd name="T60" fmla="*/ 2 w 568"/>
                  <a:gd name="T61" fmla="*/ 2 h 658"/>
                  <a:gd name="T62" fmla="*/ 2 w 568"/>
                  <a:gd name="T63" fmla="*/ 2 h 658"/>
                  <a:gd name="T64" fmla="*/ 2 w 568"/>
                  <a:gd name="T65" fmla="*/ 2 h 658"/>
                  <a:gd name="T66" fmla="*/ 2 w 568"/>
                  <a:gd name="T67" fmla="*/ 2 h 658"/>
                  <a:gd name="T68" fmla="*/ 2 w 568"/>
                  <a:gd name="T69" fmla="*/ 2 h 658"/>
                  <a:gd name="T70" fmla="*/ 2 w 568"/>
                  <a:gd name="T71" fmla="*/ 2 h 658"/>
                  <a:gd name="T72" fmla="*/ 2 w 568"/>
                  <a:gd name="T73" fmla="*/ 2 h 658"/>
                  <a:gd name="T74" fmla="*/ 1 w 568"/>
                  <a:gd name="T75" fmla="*/ 2 h 658"/>
                  <a:gd name="T76" fmla="*/ 1 w 568"/>
                  <a:gd name="T77" fmla="*/ 2 h 65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568" h="658">
                    <a:moveTo>
                      <a:pt x="4" y="31"/>
                    </a:moveTo>
                    <a:lnTo>
                      <a:pt x="2" y="28"/>
                    </a:lnTo>
                    <a:lnTo>
                      <a:pt x="1" y="24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2" y="13"/>
                    </a:lnTo>
                    <a:lnTo>
                      <a:pt x="4" y="10"/>
                    </a:lnTo>
                    <a:lnTo>
                      <a:pt x="9" y="6"/>
                    </a:lnTo>
                    <a:lnTo>
                      <a:pt x="15" y="3"/>
                    </a:lnTo>
                    <a:lnTo>
                      <a:pt x="21" y="1"/>
                    </a:lnTo>
                    <a:lnTo>
                      <a:pt x="27" y="0"/>
                    </a:lnTo>
                    <a:lnTo>
                      <a:pt x="32" y="0"/>
                    </a:lnTo>
                    <a:lnTo>
                      <a:pt x="36" y="2"/>
                    </a:lnTo>
                    <a:lnTo>
                      <a:pt x="38" y="4"/>
                    </a:lnTo>
                    <a:lnTo>
                      <a:pt x="40" y="7"/>
                    </a:lnTo>
                    <a:lnTo>
                      <a:pt x="42" y="11"/>
                    </a:lnTo>
                    <a:lnTo>
                      <a:pt x="44" y="14"/>
                    </a:lnTo>
                    <a:lnTo>
                      <a:pt x="4" y="31"/>
                    </a:lnTo>
                    <a:close/>
                    <a:moveTo>
                      <a:pt x="44" y="14"/>
                    </a:moveTo>
                    <a:lnTo>
                      <a:pt x="51" y="29"/>
                    </a:lnTo>
                    <a:lnTo>
                      <a:pt x="72" y="69"/>
                    </a:lnTo>
                    <a:lnTo>
                      <a:pt x="88" y="98"/>
                    </a:lnTo>
                    <a:lnTo>
                      <a:pt x="107" y="132"/>
                    </a:lnTo>
                    <a:lnTo>
                      <a:pt x="132" y="170"/>
                    </a:lnTo>
                    <a:lnTo>
                      <a:pt x="161" y="212"/>
                    </a:lnTo>
                    <a:lnTo>
                      <a:pt x="192" y="257"/>
                    </a:lnTo>
                    <a:lnTo>
                      <a:pt x="230" y="304"/>
                    </a:lnTo>
                    <a:lnTo>
                      <a:pt x="251" y="328"/>
                    </a:lnTo>
                    <a:lnTo>
                      <a:pt x="272" y="354"/>
                    </a:lnTo>
                    <a:lnTo>
                      <a:pt x="295" y="379"/>
                    </a:lnTo>
                    <a:lnTo>
                      <a:pt x="319" y="405"/>
                    </a:lnTo>
                    <a:lnTo>
                      <a:pt x="344" y="432"/>
                    </a:lnTo>
                    <a:lnTo>
                      <a:pt x="370" y="457"/>
                    </a:lnTo>
                    <a:lnTo>
                      <a:pt x="398" y="484"/>
                    </a:lnTo>
                    <a:lnTo>
                      <a:pt x="428" y="510"/>
                    </a:lnTo>
                    <a:lnTo>
                      <a:pt x="457" y="537"/>
                    </a:lnTo>
                    <a:lnTo>
                      <a:pt x="489" y="564"/>
                    </a:lnTo>
                    <a:lnTo>
                      <a:pt x="523" y="590"/>
                    </a:lnTo>
                    <a:lnTo>
                      <a:pt x="557" y="616"/>
                    </a:lnTo>
                    <a:lnTo>
                      <a:pt x="531" y="652"/>
                    </a:lnTo>
                    <a:lnTo>
                      <a:pt x="495" y="624"/>
                    </a:lnTo>
                    <a:lnTo>
                      <a:pt x="462" y="597"/>
                    </a:lnTo>
                    <a:lnTo>
                      <a:pt x="429" y="570"/>
                    </a:lnTo>
                    <a:lnTo>
                      <a:pt x="398" y="543"/>
                    </a:lnTo>
                    <a:lnTo>
                      <a:pt x="368" y="515"/>
                    </a:lnTo>
                    <a:lnTo>
                      <a:pt x="340" y="488"/>
                    </a:lnTo>
                    <a:lnTo>
                      <a:pt x="312" y="461"/>
                    </a:lnTo>
                    <a:lnTo>
                      <a:pt x="286" y="435"/>
                    </a:lnTo>
                    <a:lnTo>
                      <a:pt x="262" y="408"/>
                    </a:lnTo>
                    <a:lnTo>
                      <a:pt x="238" y="381"/>
                    </a:lnTo>
                    <a:lnTo>
                      <a:pt x="217" y="356"/>
                    </a:lnTo>
                    <a:lnTo>
                      <a:pt x="195" y="330"/>
                    </a:lnTo>
                    <a:lnTo>
                      <a:pt x="157" y="281"/>
                    </a:lnTo>
                    <a:lnTo>
                      <a:pt x="124" y="235"/>
                    </a:lnTo>
                    <a:lnTo>
                      <a:pt x="94" y="192"/>
                    </a:lnTo>
                    <a:lnTo>
                      <a:pt x="69" y="153"/>
                    </a:lnTo>
                    <a:lnTo>
                      <a:pt x="49" y="118"/>
                    </a:lnTo>
                    <a:lnTo>
                      <a:pt x="33" y="89"/>
                    </a:lnTo>
                    <a:lnTo>
                      <a:pt x="11" y="47"/>
                    </a:lnTo>
                    <a:lnTo>
                      <a:pt x="4" y="31"/>
                    </a:lnTo>
                    <a:lnTo>
                      <a:pt x="44" y="14"/>
                    </a:lnTo>
                    <a:close/>
                    <a:moveTo>
                      <a:pt x="557" y="616"/>
                    </a:moveTo>
                    <a:lnTo>
                      <a:pt x="560" y="619"/>
                    </a:lnTo>
                    <a:lnTo>
                      <a:pt x="563" y="621"/>
                    </a:lnTo>
                    <a:lnTo>
                      <a:pt x="566" y="624"/>
                    </a:lnTo>
                    <a:lnTo>
                      <a:pt x="567" y="627"/>
                    </a:lnTo>
                    <a:lnTo>
                      <a:pt x="568" y="631"/>
                    </a:lnTo>
                    <a:lnTo>
                      <a:pt x="568" y="635"/>
                    </a:lnTo>
                    <a:lnTo>
                      <a:pt x="566" y="640"/>
                    </a:lnTo>
                    <a:lnTo>
                      <a:pt x="562" y="646"/>
                    </a:lnTo>
                    <a:lnTo>
                      <a:pt x="557" y="653"/>
                    </a:lnTo>
                    <a:lnTo>
                      <a:pt x="553" y="656"/>
                    </a:lnTo>
                    <a:lnTo>
                      <a:pt x="549" y="658"/>
                    </a:lnTo>
                    <a:lnTo>
                      <a:pt x="544" y="658"/>
                    </a:lnTo>
                    <a:lnTo>
                      <a:pt x="541" y="658"/>
                    </a:lnTo>
                    <a:lnTo>
                      <a:pt x="537" y="656"/>
                    </a:lnTo>
                    <a:lnTo>
                      <a:pt x="534" y="654"/>
                    </a:lnTo>
                    <a:lnTo>
                      <a:pt x="531" y="652"/>
                    </a:lnTo>
                    <a:lnTo>
                      <a:pt x="557" y="616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15" name="Freeform 611">
                <a:extLst>
                  <a:ext uri="{FF2B5EF4-FFF2-40B4-BE49-F238E27FC236}">
                    <a16:creationId xmlns:a16="http://schemas.microsoft.com/office/drawing/2014/main" id="{690F57FD-A4A0-4844-9BFD-F59291F4B4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35" y="1649"/>
                <a:ext cx="16" cy="65"/>
              </a:xfrm>
              <a:custGeom>
                <a:avLst/>
                <a:gdLst>
                  <a:gd name="T0" fmla="*/ 1 w 299"/>
                  <a:gd name="T1" fmla="*/ 0 h 1252"/>
                  <a:gd name="T2" fmla="*/ 1 w 299"/>
                  <a:gd name="T3" fmla="*/ 0 h 1252"/>
                  <a:gd name="T4" fmla="*/ 1 w 299"/>
                  <a:gd name="T5" fmla="*/ 0 h 1252"/>
                  <a:gd name="T6" fmla="*/ 1 w 299"/>
                  <a:gd name="T7" fmla="*/ 0 h 1252"/>
                  <a:gd name="T8" fmla="*/ 1 w 299"/>
                  <a:gd name="T9" fmla="*/ 0 h 1252"/>
                  <a:gd name="T10" fmla="*/ 1 w 299"/>
                  <a:gd name="T11" fmla="*/ 0 h 1252"/>
                  <a:gd name="T12" fmla="*/ 1 w 299"/>
                  <a:gd name="T13" fmla="*/ 0 h 1252"/>
                  <a:gd name="T14" fmla="*/ 1 w 299"/>
                  <a:gd name="T15" fmla="*/ 0 h 1252"/>
                  <a:gd name="T16" fmla="*/ 1 w 299"/>
                  <a:gd name="T17" fmla="*/ 0 h 1252"/>
                  <a:gd name="T18" fmla="*/ 1 w 299"/>
                  <a:gd name="T19" fmla="*/ 0 h 1252"/>
                  <a:gd name="T20" fmla="*/ 1 w 299"/>
                  <a:gd name="T21" fmla="*/ 0 h 1252"/>
                  <a:gd name="T22" fmla="*/ 1 w 299"/>
                  <a:gd name="T23" fmla="*/ 1 h 1252"/>
                  <a:gd name="T24" fmla="*/ 1 w 299"/>
                  <a:gd name="T25" fmla="*/ 1 h 1252"/>
                  <a:gd name="T26" fmla="*/ 1 w 299"/>
                  <a:gd name="T27" fmla="*/ 1 h 1252"/>
                  <a:gd name="T28" fmla="*/ 1 w 299"/>
                  <a:gd name="T29" fmla="*/ 1 h 1252"/>
                  <a:gd name="T30" fmla="*/ 0 w 299"/>
                  <a:gd name="T31" fmla="*/ 2 h 1252"/>
                  <a:gd name="T32" fmla="*/ 0 w 299"/>
                  <a:gd name="T33" fmla="*/ 2 h 1252"/>
                  <a:gd name="T34" fmla="*/ 0 w 299"/>
                  <a:gd name="T35" fmla="*/ 2 h 1252"/>
                  <a:gd name="T36" fmla="*/ 0 w 299"/>
                  <a:gd name="T37" fmla="*/ 2 h 1252"/>
                  <a:gd name="T38" fmla="*/ 0 w 299"/>
                  <a:gd name="T39" fmla="*/ 2 h 1252"/>
                  <a:gd name="T40" fmla="*/ 0 w 299"/>
                  <a:gd name="T41" fmla="*/ 1 h 1252"/>
                  <a:gd name="T42" fmla="*/ 1 w 299"/>
                  <a:gd name="T43" fmla="*/ 1 h 1252"/>
                  <a:gd name="T44" fmla="*/ 1 w 299"/>
                  <a:gd name="T45" fmla="*/ 1 h 1252"/>
                  <a:gd name="T46" fmla="*/ 1 w 299"/>
                  <a:gd name="T47" fmla="*/ 0 h 1252"/>
                  <a:gd name="T48" fmla="*/ 1 w 299"/>
                  <a:gd name="T49" fmla="*/ 0 h 1252"/>
                  <a:gd name="T50" fmla="*/ 0 w 299"/>
                  <a:gd name="T51" fmla="*/ 2 h 1252"/>
                  <a:gd name="T52" fmla="*/ 0 w 299"/>
                  <a:gd name="T53" fmla="*/ 2 h 1252"/>
                  <a:gd name="T54" fmla="*/ 0 w 299"/>
                  <a:gd name="T55" fmla="*/ 2 h 1252"/>
                  <a:gd name="T56" fmla="*/ 0 w 299"/>
                  <a:gd name="T57" fmla="*/ 2 h 1252"/>
                  <a:gd name="T58" fmla="*/ 0 w 299"/>
                  <a:gd name="T59" fmla="*/ 2 h 1252"/>
                  <a:gd name="T60" fmla="*/ 0 w 299"/>
                  <a:gd name="T61" fmla="*/ 2 h 1252"/>
                  <a:gd name="T62" fmla="*/ 0 w 299"/>
                  <a:gd name="T63" fmla="*/ 2 h 1252"/>
                  <a:gd name="T64" fmla="*/ 0 w 299"/>
                  <a:gd name="T65" fmla="*/ 2 h 1252"/>
                  <a:gd name="T66" fmla="*/ 0 w 299"/>
                  <a:gd name="T67" fmla="*/ 3 h 1252"/>
                  <a:gd name="T68" fmla="*/ 0 w 299"/>
                  <a:gd name="T69" fmla="*/ 3 h 1252"/>
                  <a:gd name="T70" fmla="*/ 0 w 299"/>
                  <a:gd name="T71" fmla="*/ 3 h 1252"/>
                  <a:gd name="T72" fmla="*/ 0 w 299"/>
                  <a:gd name="T73" fmla="*/ 3 h 1252"/>
                  <a:gd name="T74" fmla="*/ 0 w 299"/>
                  <a:gd name="T75" fmla="*/ 3 h 1252"/>
                  <a:gd name="T76" fmla="*/ 0 w 299"/>
                  <a:gd name="T77" fmla="*/ 3 h 1252"/>
                  <a:gd name="T78" fmla="*/ 0 w 299"/>
                  <a:gd name="T79" fmla="*/ 3 h 1252"/>
                  <a:gd name="T80" fmla="*/ 0 w 299"/>
                  <a:gd name="T81" fmla="*/ 3 h 1252"/>
                  <a:gd name="T82" fmla="*/ 0 w 299"/>
                  <a:gd name="T83" fmla="*/ 2 h 1252"/>
                  <a:gd name="T84" fmla="*/ 0 w 299"/>
                  <a:gd name="T85" fmla="*/ 2 h 1252"/>
                  <a:gd name="T86" fmla="*/ 0 w 299"/>
                  <a:gd name="T87" fmla="*/ 2 h 1252"/>
                  <a:gd name="T88" fmla="*/ 0 w 299"/>
                  <a:gd name="T89" fmla="*/ 2 h 1252"/>
                  <a:gd name="T90" fmla="*/ 0 w 299"/>
                  <a:gd name="T91" fmla="*/ 2 h 1252"/>
                  <a:gd name="T92" fmla="*/ 0 w 299"/>
                  <a:gd name="T93" fmla="*/ 2 h 1252"/>
                  <a:gd name="T94" fmla="*/ 0 w 299"/>
                  <a:gd name="T95" fmla="*/ 3 h 1252"/>
                  <a:gd name="T96" fmla="*/ 0 w 299"/>
                  <a:gd name="T97" fmla="*/ 3 h 1252"/>
                  <a:gd name="T98" fmla="*/ 0 w 299"/>
                  <a:gd name="T99" fmla="*/ 3 h 1252"/>
                  <a:gd name="T100" fmla="*/ 0 w 299"/>
                  <a:gd name="T101" fmla="*/ 3 h 1252"/>
                  <a:gd name="T102" fmla="*/ 0 w 299"/>
                  <a:gd name="T103" fmla="*/ 3 h 1252"/>
                  <a:gd name="T104" fmla="*/ 0 w 299"/>
                  <a:gd name="T105" fmla="*/ 3 h 1252"/>
                  <a:gd name="T106" fmla="*/ 0 w 299"/>
                  <a:gd name="T107" fmla="*/ 3 h 1252"/>
                  <a:gd name="T108" fmla="*/ 0 w 299"/>
                  <a:gd name="T109" fmla="*/ 3 h 1252"/>
                  <a:gd name="T110" fmla="*/ 0 w 299"/>
                  <a:gd name="T111" fmla="*/ 3 h 125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99" h="1252">
                    <a:moveTo>
                      <a:pt x="255" y="20"/>
                    </a:moveTo>
                    <a:lnTo>
                      <a:pt x="256" y="16"/>
                    </a:lnTo>
                    <a:lnTo>
                      <a:pt x="257" y="12"/>
                    </a:lnTo>
                    <a:lnTo>
                      <a:pt x="258" y="9"/>
                    </a:lnTo>
                    <a:lnTo>
                      <a:pt x="260" y="6"/>
                    </a:lnTo>
                    <a:lnTo>
                      <a:pt x="263" y="2"/>
                    </a:lnTo>
                    <a:lnTo>
                      <a:pt x="267" y="1"/>
                    </a:lnTo>
                    <a:lnTo>
                      <a:pt x="272" y="0"/>
                    </a:lnTo>
                    <a:lnTo>
                      <a:pt x="279" y="1"/>
                    </a:lnTo>
                    <a:lnTo>
                      <a:pt x="287" y="2"/>
                    </a:lnTo>
                    <a:lnTo>
                      <a:pt x="292" y="5"/>
                    </a:lnTo>
                    <a:lnTo>
                      <a:pt x="296" y="7"/>
                    </a:lnTo>
                    <a:lnTo>
                      <a:pt x="298" y="11"/>
                    </a:lnTo>
                    <a:lnTo>
                      <a:pt x="299" y="14"/>
                    </a:lnTo>
                    <a:lnTo>
                      <a:pt x="299" y="18"/>
                    </a:lnTo>
                    <a:lnTo>
                      <a:pt x="299" y="21"/>
                    </a:lnTo>
                    <a:lnTo>
                      <a:pt x="299" y="25"/>
                    </a:lnTo>
                    <a:lnTo>
                      <a:pt x="255" y="20"/>
                    </a:lnTo>
                    <a:close/>
                    <a:moveTo>
                      <a:pt x="299" y="25"/>
                    </a:moveTo>
                    <a:lnTo>
                      <a:pt x="296" y="45"/>
                    </a:lnTo>
                    <a:lnTo>
                      <a:pt x="288" y="99"/>
                    </a:lnTo>
                    <a:lnTo>
                      <a:pt x="275" y="177"/>
                    </a:lnTo>
                    <a:lnTo>
                      <a:pt x="257" y="273"/>
                    </a:lnTo>
                    <a:lnTo>
                      <a:pt x="247" y="323"/>
                    </a:lnTo>
                    <a:lnTo>
                      <a:pt x="234" y="375"/>
                    </a:lnTo>
                    <a:lnTo>
                      <a:pt x="222" y="426"/>
                    </a:lnTo>
                    <a:lnTo>
                      <a:pt x="208" y="477"/>
                    </a:lnTo>
                    <a:lnTo>
                      <a:pt x="201" y="501"/>
                    </a:lnTo>
                    <a:lnTo>
                      <a:pt x="192" y="525"/>
                    </a:lnTo>
                    <a:lnTo>
                      <a:pt x="184" y="548"/>
                    </a:lnTo>
                    <a:lnTo>
                      <a:pt x="176" y="569"/>
                    </a:lnTo>
                    <a:lnTo>
                      <a:pt x="168" y="590"/>
                    </a:lnTo>
                    <a:lnTo>
                      <a:pt x="159" y="609"/>
                    </a:lnTo>
                    <a:lnTo>
                      <a:pt x="150" y="628"/>
                    </a:lnTo>
                    <a:lnTo>
                      <a:pt x="141" y="644"/>
                    </a:lnTo>
                    <a:lnTo>
                      <a:pt x="103" y="623"/>
                    </a:lnTo>
                    <a:lnTo>
                      <a:pt x="111" y="606"/>
                    </a:lnTo>
                    <a:lnTo>
                      <a:pt x="121" y="589"/>
                    </a:lnTo>
                    <a:lnTo>
                      <a:pt x="129" y="570"/>
                    </a:lnTo>
                    <a:lnTo>
                      <a:pt x="137" y="550"/>
                    </a:lnTo>
                    <a:lnTo>
                      <a:pt x="152" y="507"/>
                    </a:lnTo>
                    <a:lnTo>
                      <a:pt x="167" y="461"/>
                    </a:lnTo>
                    <a:lnTo>
                      <a:pt x="181" y="412"/>
                    </a:lnTo>
                    <a:lnTo>
                      <a:pt x="193" y="362"/>
                    </a:lnTo>
                    <a:lnTo>
                      <a:pt x="205" y="311"/>
                    </a:lnTo>
                    <a:lnTo>
                      <a:pt x="215" y="261"/>
                    </a:lnTo>
                    <a:lnTo>
                      <a:pt x="232" y="168"/>
                    </a:lnTo>
                    <a:lnTo>
                      <a:pt x="245" y="92"/>
                    </a:lnTo>
                    <a:lnTo>
                      <a:pt x="253" y="39"/>
                    </a:lnTo>
                    <a:lnTo>
                      <a:pt x="255" y="20"/>
                    </a:lnTo>
                    <a:lnTo>
                      <a:pt x="299" y="25"/>
                    </a:lnTo>
                    <a:close/>
                    <a:moveTo>
                      <a:pt x="141" y="644"/>
                    </a:moveTo>
                    <a:lnTo>
                      <a:pt x="144" y="638"/>
                    </a:lnTo>
                    <a:lnTo>
                      <a:pt x="140" y="644"/>
                    </a:lnTo>
                    <a:lnTo>
                      <a:pt x="122" y="633"/>
                    </a:lnTo>
                    <a:lnTo>
                      <a:pt x="141" y="644"/>
                    </a:lnTo>
                    <a:close/>
                    <a:moveTo>
                      <a:pt x="140" y="644"/>
                    </a:moveTo>
                    <a:lnTo>
                      <a:pt x="132" y="660"/>
                    </a:lnTo>
                    <a:lnTo>
                      <a:pt x="124" y="678"/>
                    </a:lnTo>
                    <a:lnTo>
                      <a:pt x="116" y="696"/>
                    </a:lnTo>
                    <a:lnTo>
                      <a:pt x="108" y="716"/>
                    </a:lnTo>
                    <a:lnTo>
                      <a:pt x="102" y="737"/>
                    </a:lnTo>
                    <a:lnTo>
                      <a:pt x="95" y="759"/>
                    </a:lnTo>
                    <a:lnTo>
                      <a:pt x="90" y="781"/>
                    </a:lnTo>
                    <a:lnTo>
                      <a:pt x="85" y="804"/>
                    </a:lnTo>
                    <a:lnTo>
                      <a:pt x="75" y="852"/>
                    </a:lnTo>
                    <a:lnTo>
                      <a:pt x="67" y="900"/>
                    </a:lnTo>
                    <a:lnTo>
                      <a:pt x="61" y="949"/>
                    </a:lnTo>
                    <a:lnTo>
                      <a:pt x="55" y="997"/>
                    </a:lnTo>
                    <a:lnTo>
                      <a:pt x="52" y="1043"/>
                    </a:lnTo>
                    <a:lnTo>
                      <a:pt x="49" y="1086"/>
                    </a:lnTo>
                    <a:lnTo>
                      <a:pt x="47" y="1126"/>
                    </a:lnTo>
                    <a:lnTo>
                      <a:pt x="45" y="1161"/>
                    </a:lnTo>
                    <a:lnTo>
                      <a:pt x="44" y="1211"/>
                    </a:lnTo>
                    <a:lnTo>
                      <a:pt x="44" y="1229"/>
                    </a:lnTo>
                    <a:lnTo>
                      <a:pt x="0" y="1229"/>
                    </a:lnTo>
                    <a:lnTo>
                      <a:pt x="0" y="1210"/>
                    </a:lnTo>
                    <a:lnTo>
                      <a:pt x="1" y="1159"/>
                    </a:lnTo>
                    <a:lnTo>
                      <a:pt x="3" y="1123"/>
                    </a:lnTo>
                    <a:lnTo>
                      <a:pt x="5" y="1082"/>
                    </a:lnTo>
                    <a:lnTo>
                      <a:pt x="8" y="1038"/>
                    </a:lnTo>
                    <a:lnTo>
                      <a:pt x="12" y="990"/>
                    </a:lnTo>
                    <a:lnTo>
                      <a:pt x="18" y="941"/>
                    </a:lnTo>
                    <a:lnTo>
                      <a:pt x="24" y="890"/>
                    </a:lnTo>
                    <a:lnTo>
                      <a:pt x="34" y="840"/>
                    </a:lnTo>
                    <a:lnTo>
                      <a:pt x="43" y="789"/>
                    </a:lnTo>
                    <a:lnTo>
                      <a:pt x="49" y="766"/>
                    </a:lnTo>
                    <a:lnTo>
                      <a:pt x="55" y="742"/>
                    </a:lnTo>
                    <a:lnTo>
                      <a:pt x="61" y="720"/>
                    </a:lnTo>
                    <a:lnTo>
                      <a:pt x="68" y="697"/>
                    </a:lnTo>
                    <a:lnTo>
                      <a:pt x="77" y="677"/>
                    </a:lnTo>
                    <a:lnTo>
                      <a:pt x="85" y="657"/>
                    </a:lnTo>
                    <a:lnTo>
                      <a:pt x="94" y="639"/>
                    </a:lnTo>
                    <a:lnTo>
                      <a:pt x="103" y="623"/>
                    </a:lnTo>
                    <a:lnTo>
                      <a:pt x="140" y="644"/>
                    </a:lnTo>
                    <a:close/>
                    <a:moveTo>
                      <a:pt x="44" y="1229"/>
                    </a:moveTo>
                    <a:lnTo>
                      <a:pt x="44" y="1234"/>
                    </a:lnTo>
                    <a:lnTo>
                      <a:pt x="43" y="1238"/>
                    </a:lnTo>
                    <a:lnTo>
                      <a:pt x="43" y="1242"/>
                    </a:lnTo>
                    <a:lnTo>
                      <a:pt x="41" y="1245"/>
                    </a:lnTo>
                    <a:lnTo>
                      <a:pt x="38" y="1248"/>
                    </a:lnTo>
                    <a:lnTo>
                      <a:pt x="35" y="1250"/>
                    </a:lnTo>
                    <a:lnTo>
                      <a:pt x="29" y="1251"/>
                    </a:lnTo>
                    <a:lnTo>
                      <a:pt x="21" y="1252"/>
                    </a:lnTo>
                    <a:lnTo>
                      <a:pt x="14" y="1251"/>
                    </a:lnTo>
                    <a:lnTo>
                      <a:pt x="9" y="1250"/>
                    </a:lnTo>
                    <a:lnTo>
                      <a:pt x="5" y="1248"/>
                    </a:lnTo>
                    <a:lnTo>
                      <a:pt x="2" y="1245"/>
                    </a:lnTo>
                    <a:lnTo>
                      <a:pt x="1" y="1242"/>
                    </a:lnTo>
                    <a:lnTo>
                      <a:pt x="0" y="1238"/>
                    </a:lnTo>
                    <a:lnTo>
                      <a:pt x="0" y="1234"/>
                    </a:lnTo>
                    <a:lnTo>
                      <a:pt x="0" y="1229"/>
                    </a:lnTo>
                    <a:lnTo>
                      <a:pt x="44" y="1229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16" name="Freeform 612">
                <a:extLst>
                  <a:ext uri="{FF2B5EF4-FFF2-40B4-BE49-F238E27FC236}">
                    <a16:creationId xmlns:a16="http://schemas.microsoft.com/office/drawing/2014/main" id="{03C303FF-E37E-4D69-8D56-5C576A5D5D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74" y="1649"/>
                <a:ext cx="5" cy="17"/>
              </a:xfrm>
              <a:custGeom>
                <a:avLst/>
                <a:gdLst>
                  <a:gd name="T0" fmla="*/ 0 w 82"/>
                  <a:gd name="T1" fmla="*/ 0 h 318"/>
                  <a:gd name="T2" fmla="*/ 0 w 82"/>
                  <a:gd name="T3" fmla="*/ 0 h 318"/>
                  <a:gd name="T4" fmla="*/ 0 w 82"/>
                  <a:gd name="T5" fmla="*/ 0 h 318"/>
                  <a:gd name="T6" fmla="*/ 0 w 82"/>
                  <a:gd name="T7" fmla="*/ 0 h 318"/>
                  <a:gd name="T8" fmla="*/ 0 w 82"/>
                  <a:gd name="T9" fmla="*/ 0 h 318"/>
                  <a:gd name="T10" fmla="*/ 0 w 82"/>
                  <a:gd name="T11" fmla="*/ 0 h 318"/>
                  <a:gd name="T12" fmla="*/ 0 w 82"/>
                  <a:gd name="T13" fmla="*/ 0 h 318"/>
                  <a:gd name="T14" fmla="*/ 0 w 82"/>
                  <a:gd name="T15" fmla="*/ 0 h 318"/>
                  <a:gd name="T16" fmla="*/ 0 w 82"/>
                  <a:gd name="T17" fmla="*/ 0 h 318"/>
                  <a:gd name="T18" fmla="*/ 0 w 82"/>
                  <a:gd name="T19" fmla="*/ 0 h 318"/>
                  <a:gd name="T20" fmla="*/ 0 w 82"/>
                  <a:gd name="T21" fmla="*/ 0 h 318"/>
                  <a:gd name="T22" fmla="*/ 0 w 82"/>
                  <a:gd name="T23" fmla="*/ 0 h 318"/>
                  <a:gd name="T24" fmla="*/ 0 w 82"/>
                  <a:gd name="T25" fmla="*/ 0 h 318"/>
                  <a:gd name="T26" fmla="*/ 0 w 82"/>
                  <a:gd name="T27" fmla="*/ 0 h 318"/>
                  <a:gd name="T28" fmla="*/ 0 w 82"/>
                  <a:gd name="T29" fmla="*/ 1 h 318"/>
                  <a:gd name="T30" fmla="*/ 0 w 82"/>
                  <a:gd name="T31" fmla="*/ 1 h 318"/>
                  <a:gd name="T32" fmla="*/ 0 w 82"/>
                  <a:gd name="T33" fmla="*/ 1 h 318"/>
                  <a:gd name="T34" fmla="*/ 0 w 82"/>
                  <a:gd name="T35" fmla="*/ 1 h 318"/>
                  <a:gd name="T36" fmla="*/ 0 w 82"/>
                  <a:gd name="T37" fmla="*/ 1 h 318"/>
                  <a:gd name="T38" fmla="*/ 0 w 82"/>
                  <a:gd name="T39" fmla="*/ 1 h 318"/>
                  <a:gd name="T40" fmla="*/ 0 w 82"/>
                  <a:gd name="T41" fmla="*/ 0 h 318"/>
                  <a:gd name="T42" fmla="*/ 0 w 82"/>
                  <a:gd name="T43" fmla="*/ 0 h 318"/>
                  <a:gd name="T44" fmla="*/ 0 w 82"/>
                  <a:gd name="T45" fmla="*/ 0 h 318"/>
                  <a:gd name="T46" fmla="*/ 0 w 82"/>
                  <a:gd name="T47" fmla="*/ 0 h 318"/>
                  <a:gd name="T48" fmla="*/ 0 w 82"/>
                  <a:gd name="T49" fmla="*/ 0 h 318"/>
                  <a:gd name="T50" fmla="*/ 0 w 82"/>
                  <a:gd name="T51" fmla="*/ 1 h 318"/>
                  <a:gd name="T52" fmla="*/ 0 w 82"/>
                  <a:gd name="T53" fmla="*/ 1 h 318"/>
                  <a:gd name="T54" fmla="*/ 0 w 82"/>
                  <a:gd name="T55" fmla="*/ 1 h 318"/>
                  <a:gd name="T56" fmla="*/ 0 w 82"/>
                  <a:gd name="T57" fmla="*/ 1 h 318"/>
                  <a:gd name="T58" fmla="*/ 0 w 82"/>
                  <a:gd name="T59" fmla="*/ 1 h 318"/>
                  <a:gd name="T60" fmla="*/ 0 w 82"/>
                  <a:gd name="T61" fmla="*/ 1 h 318"/>
                  <a:gd name="T62" fmla="*/ 0 w 82"/>
                  <a:gd name="T63" fmla="*/ 1 h 318"/>
                  <a:gd name="T64" fmla="*/ 0 w 82"/>
                  <a:gd name="T65" fmla="*/ 1 h 318"/>
                  <a:gd name="T66" fmla="*/ 0 w 82"/>
                  <a:gd name="T67" fmla="*/ 1 h 31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82" h="318">
                    <a:moveTo>
                      <a:pt x="13" y="16"/>
                    </a:moveTo>
                    <a:lnTo>
                      <a:pt x="14" y="12"/>
                    </a:lnTo>
                    <a:lnTo>
                      <a:pt x="15" y="9"/>
                    </a:lnTo>
                    <a:lnTo>
                      <a:pt x="18" y="6"/>
                    </a:lnTo>
                    <a:lnTo>
                      <a:pt x="20" y="3"/>
                    </a:lnTo>
                    <a:lnTo>
                      <a:pt x="24" y="1"/>
                    </a:lnTo>
                    <a:lnTo>
                      <a:pt x="28" y="0"/>
                    </a:lnTo>
                    <a:lnTo>
                      <a:pt x="33" y="0"/>
                    </a:lnTo>
                    <a:lnTo>
                      <a:pt x="40" y="1"/>
                    </a:lnTo>
                    <a:lnTo>
                      <a:pt x="47" y="4"/>
                    </a:lnTo>
                    <a:lnTo>
                      <a:pt x="52" y="7"/>
                    </a:lnTo>
                    <a:lnTo>
                      <a:pt x="55" y="10"/>
                    </a:lnTo>
                    <a:lnTo>
                      <a:pt x="56" y="13"/>
                    </a:lnTo>
                    <a:lnTo>
                      <a:pt x="57" y="17"/>
                    </a:lnTo>
                    <a:lnTo>
                      <a:pt x="57" y="20"/>
                    </a:lnTo>
                    <a:lnTo>
                      <a:pt x="56" y="24"/>
                    </a:lnTo>
                    <a:lnTo>
                      <a:pt x="55" y="28"/>
                    </a:lnTo>
                    <a:lnTo>
                      <a:pt x="13" y="16"/>
                    </a:lnTo>
                    <a:close/>
                    <a:moveTo>
                      <a:pt x="55" y="28"/>
                    </a:moveTo>
                    <a:lnTo>
                      <a:pt x="54" y="35"/>
                    </a:lnTo>
                    <a:lnTo>
                      <a:pt x="50" y="51"/>
                    </a:lnTo>
                    <a:lnTo>
                      <a:pt x="48" y="63"/>
                    </a:lnTo>
                    <a:lnTo>
                      <a:pt x="46" y="77"/>
                    </a:lnTo>
                    <a:lnTo>
                      <a:pt x="45" y="93"/>
                    </a:lnTo>
                    <a:lnTo>
                      <a:pt x="44" y="110"/>
                    </a:lnTo>
                    <a:lnTo>
                      <a:pt x="43" y="129"/>
                    </a:lnTo>
                    <a:lnTo>
                      <a:pt x="44" y="149"/>
                    </a:lnTo>
                    <a:lnTo>
                      <a:pt x="46" y="171"/>
                    </a:lnTo>
                    <a:lnTo>
                      <a:pt x="49" y="192"/>
                    </a:lnTo>
                    <a:lnTo>
                      <a:pt x="53" y="215"/>
                    </a:lnTo>
                    <a:lnTo>
                      <a:pt x="59" y="238"/>
                    </a:lnTo>
                    <a:lnTo>
                      <a:pt x="68" y="262"/>
                    </a:lnTo>
                    <a:lnTo>
                      <a:pt x="78" y="284"/>
                    </a:lnTo>
                    <a:lnTo>
                      <a:pt x="39" y="304"/>
                    </a:lnTo>
                    <a:lnTo>
                      <a:pt x="33" y="290"/>
                    </a:lnTo>
                    <a:lnTo>
                      <a:pt x="27" y="278"/>
                    </a:lnTo>
                    <a:lnTo>
                      <a:pt x="23" y="265"/>
                    </a:lnTo>
                    <a:lnTo>
                      <a:pt x="18" y="252"/>
                    </a:lnTo>
                    <a:lnTo>
                      <a:pt x="11" y="226"/>
                    </a:lnTo>
                    <a:lnTo>
                      <a:pt x="6" y="200"/>
                    </a:lnTo>
                    <a:lnTo>
                      <a:pt x="2" y="176"/>
                    </a:lnTo>
                    <a:lnTo>
                      <a:pt x="0" y="152"/>
                    </a:lnTo>
                    <a:lnTo>
                      <a:pt x="0" y="130"/>
                    </a:lnTo>
                    <a:lnTo>
                      <a:pt x="0" y="108"/>
                    </a:lnTo>
                    <a:lnTo>
                      <a:pt x="1" y="89"/>
                    </a:lnTo>
                    <a:lnTo>
                      <a:pt x="3" y="71"/>
                    </a:lnTo>
                    <a:lnTo>
                      <a:pt x="5" y="55"/>
                    </a:lnTo>
                    <a:lnTo>
                      <a:pt x="7" y="42"/>
                    </a:lnTo>
                    <a:lnTo>
                      <a:pt x="11" y="23"/>
                    </a:lnTo>
                    <a:lnTo>
                      <a:pt x="13" y="16"/>
                    </a:lnTo>
                    <a:lnTo>
                      <a:pt x="55" y="28"/>
                    </a:lnTo>
                    <a:close/>
                    <a:moveTo>
                      <a:pt x="78" y="284"/>
                    </a:moveTo>
                    <a:lnTo>
                      <a:pt x="80" y="288"/>
                    </a:lnTo>
                    <a:lnTo>
                      <a:pt x="81" y="292"/>
                    </a:lnTo>
                    <a:lnTo>
                      <a:pt x="82" y="296"/>
                    </a:lnTo>
                    <a:lnTo>
                      <a:pt x="82" y="300"/>
                    </a:lnTo>
                    <a:lnTo>
                      <a:pt x="81" y="303"/>
                    </a:lnTo>
                    <a:lnTo>
                      <a:pt x="79" y="307"/>
                    </a:lnTo>
                    <a:lnTo>
                      <a:pt x="74" y="311"/>
                    </a:lnTo>
                    <a:lnTo>
                      <a:pt x="68" y="314"/>
                    </a:lnTo>
                    <a:lnTo>
                      <a:pt x="62" y="317"/>
                    </a:lnTo>
                    <a:lnTo>
                      <a:pt x="55" y="318"/>
                    </a:lnTo>
                    <a:lnTo>
                      <a:pt x="51" y="318"/>
                    </a:lnTo>
                    <a:lnTo>
                      <a:pt x="47" y="316"/>
                    </a:lnTo>
                    <a:lnTo>
                      <a:pt x="45" y="314"/>
                    </a:lnTo>
                    <a:lnTo>
                      <a:pt x="42" y="311"/>
                    </a:lnTo>
                    <a:lnTo>
                      <a:pt x="40" y="308"/>
                    </a:lnTo>
                    <a:lnTo>
                      <a:pt x="39" y="304"/>
                    </a:lnTo>
                    <a:lnTo>
                      <a:pt x="78" y="284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17" name="Freeform 613">
                <a:extLst>
                  <a:ext uri="{FF2B5EF4-FFF2-40B4-BE49-F238E27FC236}">
                    <a16:creationId xmlns:a16="http://schemas.microsoft.com/office/drawing/2014/main" id="{85019DC4-504F-44DA-9B72-1516B0F7102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96" y="1528"/>
                <a:ext cx="43" cy="93"/>
              </a:xfrm>
              <a:custGeom>
                <a:avLst/>
                <a:gdLst>
                  <a:gd name="T0" fmla="*/ 1 w 821"/>
                  <a:gd name="T1" fmla="*/ 0 h 1756"/>
                  <a:gd name="T2" fmla="*/ 1 w 821"/>
                  <a:gd name="T3" fmla="*/ 0 h 1756"/>
                  <a:gd name="T4" fmla="*/ 1 w 821"/>
                  <a:gd name="T5" fmla="*/ 0 h 1756"/>
                  <a:gd name="T6" fmla="*/ 1 w 821"/>
                  <a:gd name="T7" fmla="*/ 0 h 1756"/>
                  <a:gd name="T8" fmla="*/ 1 w 821"/>
                  <a:gd name="T9" fmla="*/ 0 h 1756"/>
                  <a:gd name="T10" fmla="*/ 1 w 821"/>
                  <a:gd name="T11" fmla="*/ 0 h 1756"/>
                  <a:gd name="T12" fmla="*/ 1 w 821"/>
                  <a:gd name="T13" fmla="*/ 0 h 1756"/>
                  <a:gd name="T14" fmla="*/ 1 w 821"/>
                  <a:gd name="T15" fmla="*/ 0 h 1756"/>
                  <a:gd name="T16" fmla="*/ 1 w 821"/>
                  <a:gd name="T17" fmla="*/ 0 h 1756"/>
                  <a:gd name="T18" fmla="*/ 0 w 821"/>
                  <a:gd name="T19" fmla="*/ 1 h 1756"/>
                  <a:gd name="T20" fmla="*/ 1 w 821"/>
                  <a:gd name="T21" fmla="*/ 0 h 1756"/>
                  <a:gd name="T22" fmla="*/ 1 w 821"/>
                  <a:gd name="T23" fmla="*/ 1 h 1756"/>
                  <a:gd name="T24" fmla="*/ 1 w 821"/>
                  <a:gd name="T25" fmla="*/ 1 h 1756"/>
                  <a:gd name="T26" fmla="*/ 0 w 821"/>
                  <a:gd name="T27" fmla="*/ 1 h 1756"/>
                  <a:gd name="T28" fmla="*/ 0 w 821"/>
                  <a:gd name="T29" fmla="*/ 1 h 1756"/>
                  <a:gd name="T30" fmla="*/ 0 w 821"/>
                  <a:gd name="T31" fmla="*/ 2 h 1756"/>
                  <a:gd name="T32" fmla="*/ 0 w 821"/>
                  <a:gd name="T33" fmla="*/ 1 h 1756"/>
                  <a:gd name="T34" fmla="*/ 0 w 821"/>
                  <a:gd name="T35" fmla="*/ 1 h 1756"/>
                  <a:gd name="T36" fmla="*/ 0 w 821"/>
                  <a:gd name="T37" fmla="*/ 1 h 1756"/>
                  <a:gd name="T38" fmla="*/ 0 w 821"/>
                  <a:gd name="T39" fmla="*/ 2 h 1756"/>
                  <a:gd name="T40" fmla="*/ 0 w 821"/>
                  <a:gd name="T41" fmla="*/ 2 h 1756"/>
                  <a:gd name="T42" fmla="*/ 0 w 821"/>
                  <a:gd name="T43" fmla="*/ 2 h 1756"/>
                  <a:gd name="T44" fmla="*/ 0 w 821"/>
                  <a:gd name="T45" fmla="*/ 2 h 1756"/>
                  <a:gd name="T46" fmla="*/ 0 w 821"/>
                  <a:gd name="T47" fmla="*/ 2 h 1756"/>
                  <a:gd name="T48" fmla="*/ 0 w 821"/>
                  <a:gd name="T49" fmla="*/ 2 h 1756"/>
                  <a:gd name="T50" fmla="*/ 0 w 821"/>
                  <a:gd name="T51" fmla="*/ 2 h 1756"/>
                  <a:gd name="T52" fmla="*/ 0 w 821"/>
                  <a:gd name="T53" fmla="*/ 2 h 1756"/>
                  <a:gd name="T54" fmla="*/ 0 w 821"/>
                  <a:gd name="T55" fmla="*/ 3 h 1756"/>
                  <a:gd name="T56" fmla="*/ 0 w 821"/>
                  <a:gd name="T57" fmla="*/ 3 h 1756"/>
                  <a:gd name="T58" fmla="*/ 0 w 821"/>
                  <a:gd name="T59" fmla="*/ 2 h 1756"/>
                  <a:gd name="T60" fmla="*/ 0 w 821"/>
                  <a:gd name="T61" fmla="*/ 2 h 1756"/>
                  <a:gd name="T62" fmla="*/ 0 w 821"/>
                  <a:gd name="T63" fmla="*/ 2 h 1756"/>
                  <a:gd name="T64" fmla="*/ 0 w 821"/>
                  <a:gd name="T65" fmla="*/ 3 h 1756"/>
                  <a:gd name="T66" fmla="*/ 0 w 821"/>
                  <a:gd name="T67" fmla="*/ 3 h 1756"/>
                  <a:gd name="T68" fmla="*/ 0 w 821"/>
                  <a:gd name="T69" fmla="*/ 3 h 1756"/>
                  <a:gd name="T70" fmla="*/ 1 w 821"/>
                  <a:gd name="T71" fmla="*/ 3 h 1756"/>
                  <a:gd name="T72" fmla="*/ 1 w 821"/>
                  <a:gd name="T73" fmla="*/ 3 h 1756"/>
                  <a:gd name="T74" fmla="*/ 1 w 821"/>
                  <a:gd name="T75" fmla="*/ 4 h 1756"/>
                  <a:gd name="T76" fmla="*/ 1 w 821"/>
                  <a:gd name="T77" fmla="*/ 4 h 1756"/>
                  <a:gd name="T78" fmla="*/ 1 w 821"/>
                  <a:gd name="T79" fmla="*/ 4 h 1756"/>
                  <a:gd name="T80" fmla="*/ 1 w 821"/>
                  <a:gd name="T81" fmla="*/ 3 h 1756"/>
                  <a:gd name="T82" fmla="*/ 0 w 821"/>
                  <a:gd name="T83" fmla="*/ 3 h 1756"/>
                  <a:gd name="T84" fmla="*/ 1 w 821"/>
                  <a:gd name="T85" fmla="*/ 4 h 1756"/>
                  <a:gd name="T86" fmla="*/ 2 w 821"/>
                  <a:gd name="T87" fmla="*/ 4 h 1756"/>
                  <a:gd name="T88" fmla="*/ 2 w 821"/>
                  <a:gd name="T89" fmla="*/ 4 h 1756"/>
                  <a:gd name="T90" fmla="*/ 2 w 821"/>
                  <a:gd name="T91" fmla="*/ 4 h 1756"/>
                  <a:gd name="T92" fmla="*/ 2 w 821"/>
                  <a:gd name="T93" fmla="*/ 4 h 1756"/>
                  <a:gd name="T94" fmla="*/ 2 w 821"/>
                  <a:gd name="T95" fmla="*/ 4 h 1756"/>
                  <a:gd name="T96" fmla="*/ 2 w 821"/>
                  <a:gd name="T97" fmla="*/ 4 h 1756"/>
                  <a:gd name="T98" fmla="*/ 1 w 821"/>
                  <a:gd name="T99" fmla="*/ 4 h 1756"/>
                  <a:gd name="T100" fmla="*/ 2 w 821"/>
                  <a:gd name="T101" fmla="*/ 4 h 1756"/>
                  <a:gd name="T102" fmla="*/ 2 w 821"/>
                  <a:gd name="T103" fmla="*/ 5 h 1756"/>
                  <a:gd name="T104" fmla="*/ 2 w 821"/>
                  <a:gd name="T105" fmla="*/ 5 h 1756"/>
                  <a:gd name="T106" fmla="*/ 2 w 821"/>
                  <a:gd name="T107" fmla="*/ 5 h 1756"/>
                  <a:gd name="T108" fmla="*/ 2 w 821"/>
                  <a:gd name="T109" fmla="*/ 5 h 1756"/>
                  <a:gd name="T110" fmla="*/ 2 w 821"/>
                  <a:gd name="T111" fmla="*/ 5 h 1756"/>
                  <a:gd name="T112" fmla="*/ 2 w 821"/>
                  <a:gd name="T113" fmla="*/ 5 h 1756"/>
                  <a:gd name="T114" fmla="*/ 2 w 821"/>
                  <a:gd name="T115" fmla="*/ 4 h 1756"/>
                  <a:gd name="T116" fmla="*/ 2 w 821"/>
                  <a:gd name="T117" fmla="*/ 5 h 1756"/>
                  <a:gd name="T118" fmla="*/ 2 w 821"/>
                  <a:gd name="T119" fmla="*/ 5 h 1756"/>
                  <a:gd name="T120" fmla="*/ 2 w 821"/>
                  <a:gd name="T121" fmla="*/ 5 h 1756"/>
                  <a:gd name="T122" fmla="*/ 2 w 821"/>
                  <a:gd name="T123" fmla="*/ 5 h 175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821" h="1756">
                    <a:moveTo>
                      <a:pt x="185" y="23"/>
                    </a:moveTo>
                    <a:lnTo>
                      <a:pt x="185" y="19"/>
                    </a:lnTo>
                    <a:lnTo>
                      <a:pt x="185" y="15"/>
                    </a:lnTo>
                    <a:lnTo>
                      <a:pt x="185" y="12"/>
                    </a:lnTo>
                    <a:lnTo>
                      <a:pt x="187" y="8"/>
                    </a:lnTo>
                    <a:lnTo>
                      <a:pt x="189" y="5"/>
                    </a:lnTo>
                    <a:lnTo>
                      <a:pt x="193" y="2"/>
                    </a:lnTo>
                    <a:lnTo>
                      <a:pt x="198" y="1"/>
                    </a:lnTo>
                    <a:lnTo>
                      <a:pt x="205" y="0"/>
                    </a:lnTo>
                    <a:lnTo>
                      <a:pt x="214" y="0"/>
                    </a:lnTo>
                    <a:lnTo>
                      <a:pt x="219" y="1"/>
                    </a:lnTo>
                    <a:lnTo>
                      <a:pt x="223" y="3"/>
                    </a:lnTo>
                    <a:lnTo>
                      <a:pt x="225" y="7"/>
                    </a:lnTo>
                    <a:lnTo>
                      <a:pt x="227" y="10"/>
                    </a:lnTo>
                    <a:lnTo>
                      <a:pt x="228" y="14"/>
                    </a:lnTo>
                    <a:lnTo>
                      <a:pt x="228" y="18"/>
                    </a:lnTo>
                    <a:lnTo>
                      <a:pt x="229" y="22"/>
                    </a:lnTo>
                    <a:lnTo>
                      <a:pt x="185" y="23"/>
                    </a:lnTo>
                    <a:close/>
                    <a:moveTo>
                      <a:pt x="229" y="22"/>
                    </a:moveTo>
                    <a:lnTo>
                      <a:pt x="229" y="51"/>
                    </a:lnTo>
                    <a:lnTo>
                      <a:pt x="229" y="79"/>
                    </a:lnTo>
                    <a:lnTo>
                      <a:pt x="228" y="110"/>
                    </a:lnTo>
                    <a:lnTo>
                      <a:pt x="225" y="142"/>
                    </a:lnTo>
                    <a:lnTo>
                      <a:pt x="182" y="138"/>
                    </a:lnTo>
                    <a:lnTo>
                      <a:pt x="184" y="108"/>
                    </a:lnTo>
                    <a:lnTo>
                      <a:pt x="185" y="79"/>
                    </a:lnTo>
                    <a:lnTo>
                      <a:pt x="185" y="51"/>
                    </a:lnTo>
                    <a:lnTo>
                      <a:pt x="185" y="23"/>
                    </a:lnTo>
                    <a:lnTo>
                      <a:pt x="229" y="22"/>
                    </a:lnTo>
                    <a:close/>
                    <a:moveTo>
                      <a:pt x="225" y="142"/>
                    </a:moveTo>
                    <a:lnTo>
                      <a:pt x="221" y="188"/>
                    </a:lnTo>
                    <a:lnTo>
                      <a:pt x="225" y="142"/>
                    </a:lnTo>
                    <a:lnTo>
                      <a:pt x="203" y="140"/>
                    </a:lnTo>
                    <a:lnTo>
                      <a:pt x="225" y="142"/>
                    </a:lnTo>
                    <a:close/>
                    <a:moveTo>
                      <a:pt x="225" y="142"/>
                    </a:moveTo>
                    <a:lnTo>
                      <a:pt x="222" y="173"/>
                    </a:lnTo>
                    <a:lnTo>
                      <a:pt x="217" y="207"/>
                    </a:lnTo>
                    <a:lnTo>
                      <a:pt x="209" y="241"/>
                    </a:lnTo>
                    <a:lnTo>
                      <a:pt x="201" y="276"/>
                    </a:lnTo>
                    <a:lnTo>
                      <a:pt x="159" y="265"/>
                    </a:lnTo>
                    <a:lnTo>
                      <a:pt x="166" y="232"/>
                    </a:lnTo>
                    <a:lnTo>
                      <a:pt x="174" y="199"/>
                    </a:lnTo>
                    <a:lnTo>
                      <a:pt x="178" y="167"/>
                    </a:lnTo>
                    <a:lnTo>
                      <a:pt x="182" y="138"/>
                    </a:lnTo>
                    <a:lnTo>
                      <a:pt x="225" y="142"/>
                    </a:lnTo>
                    <a:close/>
                    <a:moveTo>
                      <a:pt x="201" y="276"/>
                    </a:moveTo>
                    <a:lnTo>
                      <a:pt x="202" y="272"/>
                    </a:lnTo>
                    <a:lnTo>
                      <a:pt x="201" y="276"/>
                    </a:lnTo>
                    <a:lnTo>
                      <a:pt x="180" y="271"/>
                    </a:lnTo>
                    <a:lnTo>
                      <a:pt x="201" y="276"/>
                    </a:lnTo>
                    <a:close/>
                    <a:moveTo>
                      <a:pt x="201" y="276"/>
                    </a:moveTo>
                    <a:lnTo>
                      <a:pt x="191" y="316"/>
                    </a:lnTo>
                    <a:lnTo>
                      <a:pt x="180" y="351"/>
                    </a:lnTo>
                    <a:lnTo>
                      <a:pt x="171" y="384"/>
                    </a:lnTo>
                    <a:lnTo>
                      <a:pt x="160" y="414"/>
                    </a:lnTo>
                    <a:lnTo>
                      <a:pt x="151" y="440"/>
                    </a:lnTo>
                    <a:lnTo>
                      <a:pt x="142" y="464"/>
                    </a:lnTo>
                    <a:lnTo>
                      <a:pt x="133" y="485"/>
                    </a:lnTo>
                    <a:lnTo>
                      <a:pt x="125" y="505"/>
                    </a:lnTo>
                    <a:lnTo>
                      <a:pt x="109" y="538"/>
                    </a:lnTo>
                    <a:lnTo>
                      <a:pt x="95" y="563"/>
                    </a:lnTo>
                    <a:lnTo>
                      <a:pt x="83" y="584"/>
                    </a:lnTo>
                    <a:lnTo>
                      <a:pt x="71" y="600"/>
                    </a:lnTo>
                    <a:lnTo>
                      <a:pt x="35" y="574"/>
                    </a:lnTo>
                    <a:lnTo>
                      <a:pt x="46" y="559"/>
                    </a:lnTo>
                    <a:lnTo>
                      <a:pt x="58" y="541"/>
                    </a:lnTo>
                    <a:lnTo>
                      <a:pt x="71" y="516"/>
                    </a:lnTo>
                    <a:lnTo>
                      <a:pt x="86" y="485"/>
                    </a:lnTo>
                    <a:lnTo>
                      <a:pt x="94" y="467"/>
                    </a:lnTo>
                    <a:lnTo>
                      <a:pt x="102" y="446"/>
                    </a:lnTo>
                    <a:lnTo>
                      <a:pt x="110" y="423"/>
                    </a:lnTo>
                    <a:lnTo>
                      <a:pt x="119" y="397"/>
                    </a:lnTo>
                    <a:lnTo>
                      <a:pt x="129" y="369"/>
                    </a:lnTo>
                    <a:lnTo>
                      <a:pt x="139" y="337"/>
                    </a:lnTo>
                    <a:lnTo>
                      <a:pt x="149" y="302"/>
                    </a:lnTo>
                    <a:lnTo>
                      <a:pt x="159" y="264"/>
                    </a:lnTo>
                    <a:lnTo>
                      <a:pt x="201" y="276"/>
                    </a:lnTo>
                    <a:close/>
                    <a:moveTo>
                      <a:pt x="71" y="600"/>
                    </a:moveTo>
                    <a:lnTo>
                      <a:pt x="64" y="610"/>
                    </a:lnTo>
                    <a:lnTo>
                      <a:pt x="58" y="622"/>
                    </a:lnTo>
                    <a:lnTo>
                      <a:pt x="53" y="632"/>
                    </a:lnTo>
                    <a:lnTo>
                      <a:pt x="49" y="645"/>
                    </a:lnTo>
                    <a:lnTo>
                      <a:pt x="46" y="660"/>
                    </a:lnTo>
                    <a:lnTo>
                      <a:pt x="44" y="679"/>
                    </a:lnTo>
                    <a:lnTo>
                      <a:pt x="44" y="702"/>
                    </a:lnTo>
                    <a:lnTo>
                      <a:pt x="45" y="732"/>
                    </a:lnTo>
                    <a:lnTo>
                      <a:pt x="1" y="734"/>
                    </a:lnTo>
                    <a:lnTo>
                      <a:pt x="0" y="699"/>
                    </a:lnTo>
                    <a:lnTo>
                      <a:pt x="1" y="672"/>
                    </a:lnTo>
                    <a:lnTo>
                      <a:pt x="2" y="660"/>
                    </a:lnTo>
                    <a:lnTo>
                      <a:pt x="3" y="649"/>
                    </a:lnTo>
                    <a:lnTo>
                      <a:pt x="4" y="640"/>
                    </a:lnTo>
                    <a:lnTo>
                      <a:pt x="6" y="632"/>
                    </a:lnTo>
                    <a:lnTo>
                      <a:pt x="11" y="616"/>
                    </a:lnTo>
                    <a:lnTo>
                      <a:pt x="18" y="602"/>
                    </a:lnTo>
                    <a:lnTo>
                      <a:pt x="26" y="589"/>
                    </a:lnTo>
                    <a:lnTo>
                      <a:pt x="35" y="574"/>
                    </a:lnTo>
                    <a:lnTo>
                      <a:pt x="71" y="600"/>
                    </a:lnTo>
                    <a:close/>
                    <a:moveTo>
                      <a:pt x="45" y="732"/>
                    </a:moveTo>
                    <a:lnTo>
                      <a:pt x="45" y="731"/>
                    </a:lnTo>
                    <a:lnTo>
                      <a:pt x="45" y="732"/>
                    </a:lnTo>
                    <a:lnTo>
                      <a:pt x="23" y="733"/>
                    </a:lnTo>
                    <a:lnTo>
                      <a:pt x="45" y="732"/>
                    </a:lnTo>
                    <a:close/>
                    <a:moveTo>
                      <a:pt x="45" y="732"/>
                    </a:moveTo>
                    <a:lnTo>
                      <a:pt x="47" y="778"/>
                    </a:lnTo>
                    <a:lnTo>
                      <a:pt x="48" y="813"/>
                    </a:lnTo>
                    <a:lnTo>
                      <a:pt x="50" y="841"/>
                    </a:lnTo>
                    <a:lnTo>
                      <a:pt x="54" y="862"/>
                    </a:lnTo>
                    <a:lnTo>
                      <a:pt x="56" y="871"/>
                    </a:lnTo>
                    <a:lnTo>
                      <a:pt x="59" y="880"/>
                    </a:lnTo>
                    <a:lnTo>
                      <a:pt x="63" y="890"/>
                    </a:lnTo>
                    <a:lnTo>
                      <a:pt x="67" y="899"/>
                    </a:lnTo>
                    <a:lnTo>
                      <a:pt x="78" y="919"/>
                    </a:lnTo>
                    <a:lnTo>
                      <a:pt x="94" y="946"/>
                    </a:lnTo>
                    <a:lnTo>
                      <a:pt x="56" y="968"/>
                    </a:lnTo>
                    <a:lnTo>
                      <a:pt x="39" y="939"/>
                    </a:lnTo>
                    <a:lnTo>
                      <a:pt x="26" y="915"/>
                    </a:lnTo>
                    <a:lnTo>
                      <a:pt x="21" y="905"/>
                    </a:lnTo>
                    <a:lnTo>
                      <a:pt x="17" y="895"/>
                    </a:lnTo>
                    <a:lnTo>
                      <a:pt x="14" y="885"/>
                    </a:lnTo>
                    <a:lnTo>
                      <a:pt x="11" y="874"/>
                    </a:lnTo>
                    <a:lnTo>
                      <a:pt x="9" y="863"/>
                    </a:lnTo>
                    <a:lnTo>
                      <a:pt x="7" y="851"/>
                    </a:lnTo>
                    <a:lnTo>
                      <a:pt x="6" y="836"/>
                    </a:lnTo>
                    <a:lnTo>
                      <a:pt x="5" y="821"/>
                    </a:lnTo>
                    <a:lnTo>
                      <a:pt x="3" y="783"/>
                    </a:lnTo>
                    <a:lnTo>
                      <a:pt x="1" y="734"/>
                    </a:lnTo>
                    <a:lnTo>
                      <a:pt x="45" y="732"/>
                    </a:lnTo>
                    <a:close/>
                    <a:moveTo>
                      <a:pt x="94" y="946"/>
                    </a:moveTo>
                    <a:lnTo>
                      <a:pt x="109" y="972"/>
                    </a:lnTo>
                    <a:lnTo>
                      <a:pt x="127" y="1003"/>
                    </a:lnTo>
                    <a:lnTo>
                      <a:pt x="148" y="1041"/>
                    </a:lnTo>
                    <a:lnTo>
                      <a:pt x="174" y="1088"/>
                    </a:lnTo>
                    <a:lnTo>
                      <a:pt x="135" y="1109"/>
                    </a:lnTo>
                    <a:lnTo>
                      <a:pt x="110" y="1063"/>
                    </a:lnTo>
                    <a:lnTo>
                      <a:pt x="89" y="1025"/>
                    </a:lnTo>
                    <a:lnTo>
                      <a:pt x="71" y="994"/>
                    </a:lnTo>
                    <a:lnTo>
                      <a:pt x="56" y="968"/>
                    </a:lnTo>
                    <a:lnTo>
                      <a:pt x="94" y="946"/>
                    </a:lnTo>
                    <a:close/>
                    <a:moveTo>
                      <a:pt x="174" y="1088"/>
                    </a:moveTo>
                    <a:lnTo>
                      <a:pt x="185" y="1109"/>
                    </a:lnTo>
                    <a:lnTo>
                      <a:pt x="198" y="1128"/>
                    </a:lnTo>
                    <a:lnTo>
                      <a:pt x="213" y="1145"/>
                    </a:lnTo>
                    <a:lnTo>
                      <a:pt x="228" y="1162"/>
                    </a:lnTo>
                    <a:lnTo>
                      <a:pt x="243" y="1177"/>
                    </a:lnTo>
                    <a:lnTo>
                      <a:pt x="261" y="1192"/>
                    </a:lnTo>
                    <a:lnTo>
                      <a:pt x="278" y="1204"/>
                    </a:lnTo>
                    <a:lnTo>
                      <a:pt x="295" y="1216"/>
                    </a:lnTo>
                    <a:lnTo>
                      <a:pt x="314" y="1227"/>
                    </a:lnTo>
                    <a:lnTo>
                      <a:pt x="333" y="1238"/>
                    </a:lnTo>
                    <a:lnTo>
                      <a:pt x="353" y="1247"/>
                    </a:lnTo>
                    <a:lnTo>
                      <a:pt x="372" y="1256"/>
                    </a:lnTo>
                    <a:lnTo>
                      <a:pt x="411" y="1273"/>
                    </a:lnTo>
                    <a:lnTo>
                      <a:pt x="451" y="1289"/>
                    </a:lnTo>
                    <a:lnTo>
                      <a:pt x="435" y="1330"/>
                    </a:lnTo>
                    <a:lnTo>
                      <a:pt x="393" y="1312"/>
                    </a:lnTo>
                    <a:lnTo>
                      <a:pt x="351" y="1295"/>
                    </a:lnTo>
                    <a:lnTo>
                      <a:pt x="329" y="1285"/>
                    </a:lnTo>
                    <a:lnTo>
                      <a:pt x="309" y="1274"/>
                    </a:lnTo>
                    <a:lnTo>
                      <a:pt x="288" y="1263"/>
                    </a:lnTo>
                    <a:lnTo>
                      <a:pt x="269" y="1251"/>
                    </a:lnTo>
                    <a:lnTo>
                      <a:pt x="249" y="1238"/>
                    </a:lnTo>
                    <a:lnTo>
                      <a:pt x="230" y="1223"/>
                    </a:lnTo>
                    <a:lnTo>
                      <a:pt x="213" y="1208"/>
                    </a:lnTo>
                    <a:lnTo>
                      <a:pt x="195" y="1192"/>
                    </a:lnTo>
                    <a:lnTo>
                      <a:pt x="179" y="1173"/>
                    </a:lnTo>
                    <a:lnTo>
                      <a:pt x="162" y="1154"/>
                    </a:lnTo>
                    <a:lnTo>
                      <a:pt x="148" y="1131"/>
                    </a:lnTo>
                    <a:lnTo>
                      <a:pt x="135" y="1109"/>
                    </a:lnTo>
                    <a:lnTo>
                      <a:pt x="174" y="1088"/>
                    </a:lnTo>
                    <a:close/>
                    <a:moveTo>
                      <a:pt x="451" y="1289"/>
                    </a:moveTo>
                    <a:lnTo>
                      <a:pt x="494" y="1306"/>
                    </a:lnTo>
                    <a:lnTo>
                      <a:pt x="536" y="1324"/>
                    </a:lnTo>
                    <a:lnTo>
                      <a:pt x="555" y="1334"/>
                    </a:lnTo>
                    <a:lnTo>
                      <a:pt x="575" y="1344"/>
                    </a:lnTo>
                    <a:lnTo>
                      <a:pt x="593" y="1354"/>
                    </a:lnTo>
                    <a:lnTo>
                      <a:pt x="611" y="1366"/>
                    </a:lnTo>
                    <a:lnTo>
                      <a:pt x="628" y="1379"/>
                    </a:lnTo>
                    <a:lnTo>
                      <a:pt x="643" y="1392"/>
                    </a:lnTo>
                    <a:lnTo>
                      <a:pt x="659" y="1407"/>
                    </a:lnTo>
                    <a:lnTo>
                      <a:pt x="672" y="1424"/>
                    </a:lnTo>
                    <a:lnTo>
                      <a:pt x="684" y="1441"/>
                    </a:lnTo>
                    <a:lnTo>
                      <a:pt x="695" y="1461"/>
                    </a:lnTo>
                    <a:lnTo>
                      <a:pt x="700" y="1471"/>
                    </a:lnTo>
                    <a:lnTo>
                      <a:pt x="704" y="1482"/>
                    </a:lnTo>
                    <a:lnTo>
                      <a:pt x="708" y="1493"/>
                    </a:lnTo>
                    <a:lnTo>
                      <a:pt x="712" y="1505"/>
                    </a:lnTo>
                    <a:lnTo>
                      <a:pt x="670" y="1517"/>
                    </a:lnTo>
                    <a:lnTo>
                      <a:pt x="663" y="1497"/>
                    </a:lnTo>
                    <a:lnTo>
                      <a:pt x="655" y="1480"/>
                    </a:lnTo>
                    <a:lnTo>
                      <a:pt x="646" y="1464"/>
                    </a:lnTo>
                    <a:lnTo>
                      <a:pt x="635" y="1448"/>
                    </a:lnTo>
                    <a:lnTo>
                      <a:pt x="623" y="1434"/>
                    </a:lnTo>
                    <a:lnTo>
                      <a:pt x="610" y="1422"/>
                    </a:lnTo>
                    <a:lnTo>
                      <a:pt x="595" y="1409"/>
                    </a:lnTo>
                    <a:lnTo>
                      <a:pt x="580" y="1399"/>
                    </a:lnTo>
                    <a:lnTo>
                      <a:pt x="565" y="1389"/>
                    </a:lnTo>
                    <a:lnTo>
                      <a:pt x="547" y="1379"/>
                    </a:lnTo>
                    <a:lnTo>
                      <a:pt x="530" y="1370"/>
                    </a:lnTo>
                    <a:lnTo>
                      <a:pt x="511" y="1361"/>
                    </a:lnTo>
                    <a:lnTo>
                      <a:pt x="475" y="1345"/>
                    </a:lnTo>
                    <a:lnTo>
                      <a:pt x="435" y="1330"/>
                    </a:lnTo>
                    <a:lnTo>
                      <a:pt x="451" y="1289"/>
                    </a:lnTo>
                    <a:close/>
                    <a:moveTo>
                      <a:pt x="712" y="1505"/>
                    </a:moveTo>
                    <a:lnTo>
                      <a:pt x="723" y="1542"/>
                    </a:lnTo>
                    <a:lnTo>
                      <a:pt x="734" y="1575"/>
                    </a:lnTo>
                    <a:lnTo>
                      <a:pt x="743" y="1604"/>
                    </a:lnTo>
                    <a:lnTo>
                      <a:pt x="751" y="1628"/>
                    </a:lnTo>
                    <a:lnTo>
                      <a:pt x="758" y="1648"/>
                    </a:lnTo>
                    <a:lnTo>
                      <a:pt x="765" y="1665"/>
                    </a:lnTo>
                    <a:lnTo>
                      <a:pt x="771" y="1679"/>
                    </a:lnTo>
                    <a:lnTo>
                      <a:pt x="777" y="1690"/>
                    </a:lnTo>
                    <a:lnTo>
                      <a:pt x="785" y="1704"/>
                    </a:lnTo>
                    <a:lnTo>
                      <a:pt x="791" y="1711"/>
                    </a:lnTo>
                    <a:lnTo>
                      <a:pt x="794" y="1713"/>
                    </a:lnTo>
                    <a:lnTo>
                      <a:pt x="795" y="1713"/>
                    </a:lnTo>
                    <a:lnTo>
                      <a:pt x="801" y="1756"/>
                    </a:lnTo>
                    <a:lnTo>
                      <a:pt x="799" y="1756"/>
                    </a:lnTo>
                    <a:lnTo>
                      <a:pt x="791" y="1754"/>
                    </a:lnTo>
                    <a:lnTo>
                      <a:pt x="786" y="1751"/>
                    </a:lnTo>
                    <a:lnTo>
                      <a:pt x="779" y="1747"/>
                    </a:lnTo>
                    <a:lnTo>
                      <a:pt x="771" y="1741"/>
                    </a:lnTo>
                    <a:lnTo>
                      <a:pt x="762" y="1732"/>
                    </a:lnTo>
                    <a:lnTo>
                      <a:pt x="753" y="1720"/>
                    </a:lnTo>
                    <a:lnTo>
                      <a:pt x="743" y="1703"/>
                    </a:lnTo>
                    <a:lnTo>
                      <a:pt x="733" y="1685"/>
                    </a:lnTo>
                    <a:lnTo>
                      <a:pt x="721" y="1661"/>
                    </a:lnTo>
                    <a:lnTo>
                      <a:pt x="709" y="1633"/>
                    </a:lnTo>
                    <a:lnTo>
                      <a:pt x="696" y="1600"/>
                    </a:lnTo>
                    <a:lnTo>
                      <a:pt x="683" y="1561"/>
                    </a:lnTo>
                    <a:lnTo>
                      <a:pt x="670" y="1517"/>
                    </a:lnTo>
                    <a:lnTo>
                      <a:pt x="712" y="1505"/>
                    </a:lnTo>
                    <a:close/>
                    <a:moveTo>
                      <a:pt x="795" y="1713"/>
                    </a:moveTo>
                    <a:lnTo>
                      <a:pt x="799" y="1712"/>
                    </a:lnTo>
                    <a:lnTo>
                      <a:pt x="803" y="1712"/>
                    </a:lnTo>
                    <a:lnTo>
                      <a:pt x="806" y="1712"/>
                    </a:lnTo>
                    <a:lnTo>
                      <a:pt x="810" y="1713"/>
                    </a:lnTo>
                    <a:lnTo>
                      <a:pt x="813" y="1715"/>
                    </a:lnTo>
                    <a:lnTo>
                      <a:pt x="816" y="1720"/>
                    </a:lnTo>
                    <a:lnTo>
                      <a:pt x="819" y="1725"/>
                    </a:lnTo>
                    <a:lnTo>
                      <a:pt x="820" y="1732"/>
                    </a:lnTo>
                    <a:lnTo>
                      <a:pt x="821" y="1739"/>
                    </a:lnTo>
                    <a:lnTo>
                      <a:pt x="820" y="1744"/>
                    </a:lnTo>
                    <a:lnTo>
                      <a:pt x="819" y="1748"/>
                    </a:lnTo>
                    <a:lnTo>
                      <a:pt x="816" y="1751"/>
                    </a:lnTo>
                    <a:lnTo>
                      <a:pt x="813" y="1753"/>
                    </a:lnTo>
                    <a:lnTo>
                      <a:pt x="809" y="1755"/>
                    </a:lnTo>
                    <a:lnTo>
                      <a:pt x="805" y="1755"/>
                    </a:lnTo>
                    <a:lnTo>
                      <a:pt x="801" y="1756"/>
                    </a:lnTo>
                    <a:lnTo>
                      <a:pt x="795" y="1713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18" name="Freeform 614">
                <a:extLst>
                  <a:ext uri="{FF2B5EF4-FFF2-40B4-BE49-F238E27FC236}">
                    <a16:creationId xmlns:a16="http://schemas.microsoft.com/office/drawing/2014/main" id="{6F43D72B-197F-4340-AFBE-DC93C1F664B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83" y="1535"/>
                <a:ext cx="44" cy="98"/>
              </a:xfrm>
              <a:custGeom>
                <a:avLst/>
                <a:gdLst>
                  <a:gd name="T0" fmla="*/ 0 w 844"/>
                  <a:gd name="T1" fmla="*/ 0 h 1864"/>
                  <a:gd name="T2" fmla="*/ 0 w 844"/>
                  <a:gd name="T3" fmla="*/ 0 h 1864"/>
                  <a:gd name="T4" fmla="*/ 0 w 844"/>
                  <a:gd name="T5" fmla="*/ 0 h 1864"/>
                  <a:gd name="T6" fmla="*/ 0 w 844"/>
                  <a:gd name="T7" fmla="*/ 0 h 1864"/>
                  <a:gd name="T8" fmla="*/ 0 w 844"/>
                  <a:gd name="T9" fmla="*/ 0 h 1864"/>
                  <a:gd name="T10" fmla="*/ 0 w 844"/>
                  <a:gd name="T11" fmla="*/ 0 h 1864"/>
                  <a:gd name="T12" fmla="*/ 0 w 844"/>
                  <a:gd name="T13" fmla="*/ 1 h 1864"/>
                  <a:gd name="T14" fmla="*/ 0 w 844"/>
                  <a:gd name="T15" fmla="*/ 1 h 1864"/>
                  <a:gd name="T16" fmla="*/ 0 w 844"/>
                  <a:gd name="T17" fmla="*/ 1 h 1864"/>
                  <a:gd name="T18" fmla="*/ 0 w 844"/>
                  <a:gd name="T19" fmla="*/ 1 h 1864"/>
                  <a:gd name="T20" fmla="*/ 0 w 844"/>
                  <a:gd name="T21" fmla="*/ 0 h 1864"/>
                  <a:gd name="T22" fmla="*/ 0 w 844"/>
                  <a:gd name="T23" fmla="*/ 0 h 1864"/>
                  <a:gd name="T24" fmla="*/ 0 w 844"/>
                  <a:gd name="T25" fmla="*/ 0 h 1864"/>
                  <a:gd name="T26" fmla="*/ 0 w 844"/>
                  <a:gd name="T27" fmla="*/ 1 h 1864"/>
                  <a:gd name="T28" fmla="*/ 1 w 844"/>
                  <a:gd name="T29" fmla="*/ 1 h 1864"/>
                  <a:gd name="T30" fmla="*/ 1 w 844"/>
                  <a:gd name="T31" fmla="*/ 1 h 1864"/>
                  <a:gd name="T32" fmla="*/ 0 w 844"/>
                  <a:gd name="T33" fmla="*/ 1 h 1864"/>
                  <a:gd name="T34" fmla="*/ 1 w 844"/>
                  <a:gd name="T35" fmla="*/ 1 h 1864"/>
                  <a:gd name="T36" fmla="*/ 1 w 844"/>
                  <a:gd name="T37" fmla="*/ 1 h 1864"/>
                  <a:gd name="T38" fmla="*/ 1 w 844"/>
                  <a:gd name="T39" fmla="*/ 1 h 1864"/>
                  <a:gd name="T40" fmla="*/ 1 w 844"/>
                  <a:gd name="T41" fmla="*/ 2 h 1864"/>
                  <a:gd name="T42" fmla="*/ 1 w 844"/>
                  <a:gd name="T43" fmla="*/ 2 h 1864"/>
                  <a:gd name="T44" fmla="*/ 1 w 844"/>
                  <a:gd name="T45" fmla="*/ 2 h 1864"/>
                  <a:gd name="T46" fmla="*/ 1 w 844"/>
                  <a:gd name="T47" fmla="*/ 2 h 1864"/>
                  <a:gd name="T48" fmla="*/ 1 w 844"/>
                  <a:gd name="T49" fmla="*/ 2 h 1864"/>
                  <a:gd name="T50" fmla="*/ 1 w 844"/>
                  <a:gd name="T51" fmla="*/ 2 h 1864"/>
                  <a:gd name="T52" fmla="*/ 1 w 844"/>
                  <a:gd name="T53" fmla="*/ 3 h 1864"/>
                  <a:gd name="T54" fmla="*/ 1 w 844"/>
                  <a:gd name="T55" fmla="*/ 3 h 1864"/>
                  <a:gd name="T56" fmla="*/ 1 w 844"/>
                  <a:gd name="T57" fmla="*/ 2 h 1864"/>
                  <a:gd name="T58" fmla="*/ 1 w 844"/>
                  <a:gd name="T59" fmla="*/ 3 h 1864"/>
                  <a:gd name="T60" fmla="*/ 1 w 844"/>
                  <a:gd name="T61" fmla="*/ 3 h 1864"/>
                  <a:gd name="T62" fmla="*/ 1 w 844"/>
                  <a:gd name="T63" fmla="*/ 3 h 1864"/>
                  <a:gd name="T64" fmla="*/ 1 w 844"/>
                  <a:gd name="T65" fmla="*/ 3 h 1864"/>
                  <a:gd name="T66" fmla="*/ 1 w 844"/>
                  <a:gd name="T67" fmla="*/ 3 h 1864"/>
                  <a:gd name="T68" fmla="*/ 1 w 844"/>
                  <a:gd name="T69" fmla="*/ 3 h 1864"/>
                  <a:gd name="T70" fmla="*/ 1 w 844"/>
                  <a:gd name="T71" fmla="*/ 3 h 1864"/>
                  <a:gd name="T72" fmla="*/ 1 w 844"/>
                  <a:gd name="T73" fmla="*/ 3 h 1864"/>
                  <a:gd name="T74" fmla="*/ 1 w 844"/>
                  <a:gd name="T75" fmla="*/ 4 h 1864"/>
                  <a:gd name="T76" fmla="*/ 1 w 844"/>
                  <a:gd name="T77" fmla="*/ 4 h 1864"/>
                  <a:gd name="T78" fmla="*/ 1 w 844"/>
                  <a:gd name="T79" fmla="*/ 4 h 1864"/>
                  <a:gd name="T80" fmla="*/ 1 w 844"/>
                  <a:gd name="T81" fmla="*/ 3 h 1864"/>
                  <a:gd name="T82" fmla="*/ 1 w 844"/>
                  <a:gd name="T83" fmla="*/ 3 h 1864"/>
                  <a:gd name="T84" fmla="*/ 1 w 844"/>
                  <a:gd name="T85" fmla="*/ 4 h 1864"/>
                  <a:gd name="T86" fmla="*/ 0 w 844"/>
                  <a:gd name="T87" fmla="*/ 4 h 1864"/>
                  <a:gd name="T88" fmla="*/ 0 w 844"/>
                  <a:gd name="T89" fmla="*/ 4 h 1864"/>
                  <a:gd name="T90" fmla="*/ 0 w 844"/>
                  <a:gd name="T91" fmla="*/ 5 h 1864"/>
                  <a:gd name="T92" fmla="*/ 0 w 844"/>
                  <a:gd name="T93" fmla="*/ 5 h 1864"/>
                  <a:gd name="T94" fmla="*/ 0 w 844"/>
                  <a:gd name="T95" fmla="*/ 5 h 1864"/>
                  <a:gd name="T96" fmla="*/ 0 w 844"/>
                  <a:gd name="T97" fmla="*/ 4 h 1864"/>
                  <a:gd name="T98" fmla="*/ 0 w 844"/>
                  <a:gd name="T99" fmla="*/ 4 h 1864"/>
                  <a:gd name="T100" fmla="*/ 0 w 844"/>
                  <a:gd name="T101" fmla="*/ 4 h 1864"/>
                  <a:gd name="T102" fmla="*/ 1 w 844"/>
                  <a:gd name="T103" fmla="*/ 4 h 1864"/>
                  <a:gd name="T104" fmla="*/ 0 w 844"/>
                  <a:gd name="T105" fmla="*/ 5 h 1864"/>
                  <a:gd name="T106" fmla="*/ 0 w 844"/>
                  <a:gd name="T107" fmla="*/ 5 h 1864"/>
                  <a:gd name="T108" fmla="*/ 0 w 844"/>
                  <a:gd name="T109" fmla="*/ 5 h 186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44" h="1864">
                    <a:moveTo>
                      <a:pt x="38" y="14"/>
                    </a:moveTo>
                    <a:lnTo>
                      <a:pt x="40" y="11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7" y="2"/>
                    </a:lnTo>
                    <a:lnTo>
                      <a:pt x="51" y="0"/>
                    </a:lnTo>
                    <a:lnTo>
                      <a:pt x="55" y="0"/>
                    </a:lnTo>
                    <a:lnTo>
                      <a:pt x="60" y="1"/>
                    </a:lnTo>
                    <a:lnTo>
                      <a:pt x="68" y="4"/>
                    </a:lnTo>
                    <a:lnTo>
                      <a:pt x="74" y="8"/>
                    </a:lnTo>
                    <a:lnTo>
                      <a:pt x="78" y="13"/>
                    </a:lnTo>
                    <a:lnTo>
                      <a:pt x="80" y="16"/>
                    </a:lnTo>
                    <a:lnTo>
                      <a:pt x="81" y="20"/>
                    </a:lnTo>
                    <a:lnTo>
                      <a:pt x="81" y="24"/>
                    </a:lnTo>
                    <a:lnTo>
                      <a:pt x="80" y="27"/>
                    </a:lnTo>
                    <a:lnTo>
                      <a:pt x="79" y="31"/>
                    </a:lnTo>
                    <a:lnTo>
                      <a:pt x="77" y="34"/>
                    </a:lnTo>
                    <a:lnTo>
                      <a:pt x="38" y="14"/>
                    </a:lnTo>
                    <a:close/>
                    <a:moveTo>
                      <a:pt x="77" y="34"/>
                    </a:moveTo>
                    <a:lnTo>
                      <a:pt x="70" y="47"/>
                    </a:lnTo>
                    <a:lnTo>
                      <a:pt x="65" y="60"/>
                    </a:lnTo>
                    <a:lnTo>
                      <a:pt x="59" y="72"/>
                    </a:lnTo>
                    <a:lnTo>
                      <a:pt x="55" y="83"/>
                    </a:lnTo>
                    <a:lnTo>
                      <a:pt x="52" y="94"/>
                    </a:lnTo>
                    <a:lnTo>
                      <a:pt x="50" y="106"/>
                    </a:lnTo>
                    <a:lnTo>
                      <a:pt x="48" y="117"/>
                    </a:lnTo>
                    <a:lnTo>
                      <a:pt x="47" y="128"/>
                    </a:lnTo>
                    <a:lnTo>
                      <a:pt x="46" y="138"/>
                    </a:lnTo>
                    <a:lnTo>
                      <a:pt x="46" y="149"/>
                    </a:lnTo>
                    <a:lnTo>
                      <a:pt x="47" y="158"/>
                    </a:lnTo>
                    <a:lnTo>
                      <a:pt x="48" y="168"/>
                    </a:lnTo>
                    <a:lnTo>
                      <a:pt x="50" y="177"/>
                    </a:lnTo>
                    <a:lnTo>
                      <a:pt x="52" y="188"/>
                    </a:lnTo>
                    <a:lnTo>
                      <a:pt x="55" y="197"/>
                    </a:lnTo>
                    <a:lnTo>
                      <a:pt x="58" y="205"/>
                    </a:lnTo>
                    <a:lnTo>
                      <a:pt x="67" y="223"/>
                    </a:lnTo>
                    <a:lnTo>
                      <a:pt x="76" y="241"/>
                    </a:lnTo>
                    <a:lnTo>
                      <a:pt x="87" y="257"/>
                    </a:lnTo>
                    <a:lnTo>
                      <a:pt x="98" y="274"/>
                    </a:lnTo>
                    <a:lnTo>
                      <a:pt x="126" y="306"/>
                    </a:lnTo>
                    <a:lnTo>
                      <a:pt x="155" y="339"/>
                    </a:lnTo>
                    <a:lnTo>
                      <a:pt x="122" y="369"/>
                    </a:lnTo>
                    <a:lnTo>
                      <a:pt x="105" y="349"/>
                    </a:lnTo>
                    <a:lnTo>
                      <a:pt x="89" y="331"/>
                    </a:lnTo>
                    <a:lnTo>
                      <a:pt x="74" y="312"/>
                    </a:lnTo>
                    <a:lnTo>
                      <a:pt x="58" y="294"/>
                    </a:lnTo>
                    <a:lnTo>
                      <a:pt x="45" y="276"/>
                    </a:lnTo>
                    <a:lnTo>
                      <a:pt x="33" y="256"/>
                    </a:lnTo>
                    <a:lnTo>
                      <a:pt x="23" y="236"/>
                    </a:lnTo>
                    <a:lnTo>
                      <a:pt x="13" y="215"/>
                    </a:lnTo>
                    <a:lnTo>
                      <a:pt x="9" y="205"/>
                    </a:lnTo>
                    <a:lnTo>
                      <a:pt x="6" y="195"/>
                    </a:lnTo>
                    <a:lnTo>
                      <a:pt x="4" y="183"/>
                    </a:lnTo>
                    <a:lnTo>
                      <a:pt x="2" y="172"/>
                    </a:lnTo>
                    <a:lnTo>
                      <a:pt x="1" y="161"/>
                    </a:lnTo>
                    <a:lnTo>
                      <a:pt x="0" y="149"/>
                    </a:lnTo>
                    <a:lnTo>
                      <a:pt x="1" y="137"/>
                    </a:lnTo>
                    <a:lnTo>
                      <a:pt x="1" y="125"/>
                    </a:lnTo>
                    <a:lnTo>
                      <a:pt x="3" y="112"/>
                    </a:lnTo>
                    <a:lnTo>
                      <a:pt x="5" y="100"/>
                    </a:lnTo>
                    <a:lnTo>
                      <a:pt x="8" y="86"/>
                    </a:lnTo>
                    <a:lnTo>
                      <a:pt x="12" y="73"/>
                    </a:lnTo>
                    <a:lnTo>
                      <a:pt x="17" y="59"/>
                    </a:lnTo>
                    <a:lnTo>
                      <a:pt x="24" y="44"/>
                    </a:lnTo>
                    <a:lnTo>
                      <a:pt x="30" y="29"/>
                    </a:lnTo>
                    <a:lnTo>
                      <a:pt x="38" y="14"/>
                    </a:lnTo>
                    <a:lnTo>
                      <a:pt x="77" y="34"/>
                    </a:lnTo>
                    <a:close/>
                    <a:moveTo>
                      <a:pt x="155" y="339"/>
                    </a:moveTo>
                    <a:lnTo>
                      <a:pt x="844" y="1098"/>
                    </a:lnTo>
                    <a:lnTo>
                      <a:pt x="155" y="339"/>
                    </a:lnTo>
                    <a:lnTo>
                      <a:pt x="138" y="353"/>
                    </a:lnTo>
                    <a:lnTo>
                      <a:pt x="155" y="339"/>
                    </a:lnTo>
                    <a:close/>
                    <a:moveTo>
                      <a:pt x="155" y="339"/>
                    </a:moveTo>
                    <a:lnTo>
                      <a:pt x="179" y="366"/>
                    </a:lnTo>
                    <a:lnTo>
                      <a:pt x="203" y="393"/>
                    </a:lnTo>
                    <a:lnTo>
                      <a:pt x="214" y="408"/>
                    </a:lnTo>
                    <a:lnTo>
                      <a:pt x="226" y="423"/>
                    </a:lnTo>
                    <a:lnTo>
                      <a:pt x="237" y="437"/>
                    </a:lnTo>
                    <a:lnTo>
                      <a:pt x="248" y="454"/>
                    </a:lnTo>
                    <a:lnTo>
                      <a:pt x="211" y="477"/>
                    </a:lnTo>
                    <a:lnTo>
                      <a:pt x="201" y="463"/>
                    </a:lnTo>
                    <a:lnTo>
                      <a:pt x="190" y="448"/>
                    </a:lnTo>
                    <a:lnTo>
                      <a:pt x="180" y="434"/>
                    </a:lnTo>
                    <a:lnTo>
                      <a:pt x="169" y="421"/>
                    </a:lnTo>
                    <a:lnTo>
                      <a:pt x="145" y="394"/>
                    </a:lnTo>
                    <a:lnTo>
                      <a:pt x="122" y="369"/>
                    </a:lnTo>
                    <a:lnTo>
                      <a:pt x="155" y="339"/>
                    </a:lnTo>
                    <a:close/>
                    <a:moveTo>
                      <a:pt x="211" y="477"/>
                    </a:moveTo>
                    <a:lnTo>
                      <a:pt x="214" y="482"/>
                    </a:lnTo>
                    <a:lnTo>
                      <a:pt x="211" y="477"/>
                    </a:lnTo>
                    <a:lnTo>
                      <a:pt x="229" y="466"/>
                    </a:lnTo>
                    <a:lnTo>
                      <a:pt x="211" y="477"/>
                    </a:lnTo>
                    <a:close/>
                    <a:moveTo>
                      <a:pt x="248" y="454"/>
                    </a:moveTo>
                    <a:lnTo>
                      <a:pt x="269" y="485"/>
                    </a:lnTo>
                    <a:lnTo>
                      <a:pt x="289" y="512"/>
                    </a:lnTo>
                    <a:lnTo>
                      <a:pt x="306" y="532"/>
                    </a:lnTo>
                    <a:lnTo>
                      <a:pt x="321" y="550"/>
                    </a:lnTo>
                    <a:lnTo>
                      <a:pt x="289" y="578"/>
                    </a:lnTo>
                    <a:lnTo>
                      <a:pt x="272" y="560"/>
                    </a:lnTo>
                    <a:lnTo>
                      <a:pt x="254" y="538"/>
                    </a:lnTo>
                    <a:lnTo>
                      <a:pt x="233" y="511"/>
                    </a:lnTo>
                    <a:lnTo>
                      <a:pt x="211" y="477"/>
                    </a:lnTo>
                    <a:lnTo>
                      <a:pt x="248" y="454"/>
                    </a:lnTo>
                    <a:close/>
                    <a:moveTo>
                      <a:pt x="321" y="550"/>
                    </a:moveTo>
                    <a:lnTo>
                      <a:pt x="339" y="570"/>
                    </a:lnTo>
                    <a:lnTo>
                      <a:pt x="353" y="589"/>
                    </a:lnTo>
                    <a:lnTo>
                      <a:pt x="359" y="599"/>
                    </a:lnTo>
                    <a:lnTo>
                      <a:pt x="363" y="608"/>
                    </a:lnTo>
                    <a:lnTo>
                      <a:pt x="368" y="618"/>
                    </a:lnTo>
                    <a:lnTo>
                      <a:pt x="371" y="630"/>
                    </a:lnTo>
                    <a:lnTo>
                      <a:pt x="374" y="643"/>
                    </a:lnTo>
                    <a:lnTo>
                      <a:pt x="375" y="657"/>
                    </a:lnTo>
                    <a:lnTo>
                      <a:pt x="376" y="673"/>
                    </a:lnTo>
                    <a:lnTo>
                      <a:pt x="376" y="691"/>
                    </a:lnTo>
                    <a:lnTo>
                      <a:pt x="373" y="736"/>
                    </a:lnTo>
                    <a:lnTo>
                      <a:pt x="368" y="792"/>
                    </a:lnTo>
                    <a:lnTo>
                      <a:pt x="325" y="787"/>
                    </a:lnTo>
                    <a:lnTo>
                      <a:pt x="329" y="737"/>
                    </a:lnTo>
                    <a:lnTo>
                      <a:pt x="332" y="698"/>
                    </a:lnTo>
                    <a:lnTo>
                      <a:pt x="332" y="682"/>
                    </a:lnTo>
                    <a:lnTo>
                      <a:pt x="331" y="669"/>
                    </a:lnTo>
                    <a:lnTo>
                      <a:pt x="330" y="656"/>
                    </a:lnTo>
                    <a:lnTo>
                      <a:pt x="328" y="645"/>
                    </a:lnTo>
                    <a:lnTo>
                      <a:pt x="326" y="635"/>
                    </a:lnTo>
                    <a:lnTo>
                      <a:pt x="322" y="627"/>
                    </a:lnTo>
                    <a:lnTo>
                      <a:pt x="318" y="618"/>
                    </a:lnTo>
                    <a:lnTo>
                      <a:pt x="314" y="610"/>
                    </a:lnTo>
                    <a:lnTo>
                      <a:pt x="303" y="595"/>
                    </a:lnTo>
                    <a:lnTo>
                      <a:pt x="289" y="578"/>
                    </a:lnTo>
                    <a:lnTo>
                      <a:pt x="321" y="550"/>
                    </a:lnTo>
                    <a:close/>
                    <a:moveTo>
                      <a:pt x="368" y="792"/>
                    </a:moveTo>
                    <a:lnTo>
                      <a:pt x="363" y="827"/>
                    </a:lnTo>
                    <a:lnTo>
                      <a:pt x="358" y="858"/>
                    </a:lnTo>
                    <a:lnTo>
                      <a:pt x="352" y="884"/>
                    </a:lnTo>
                    <a:lnTo>
                      <a:pt x="345" y="908"/>
                    </a:lnTo>
                    <a:lnTo>
                      <a:pt x="339" y="928"/>
                    </a:lnTo>
                    <a:lnTo>
                      <a:pt x="332" y="947"/>
                    </a:lnTo>
                    <a:lnTo>
                      <a:pt x="325" y="964"/>
                    </a:lnTo>
                    <a:lnTo>
                      <a:pt x="317" y="979"/>
                    </a:lnTo>
                    <a:lnTo>
                      <a:pt x="277" y="961"/>
                    </a:lnTo>
                    <a:lnTo>
                      <a:pt x="285" y="947"/>
                    </a:lnTo>
                    <a:lnTo>
                      <a:pt x="291" y="931"/>
                    </a:lnTo>
                    <a:lnTo>
                      <a:pt x="297" y="914"/>
                    </a:lnTo>
                    <a:lnTo>
                      <a:pt x="303" y="896"/>
                    </a:lnTo>
                    <a:lnTo>
                      <a:pt x="309" y="873"/>
                    </a:lnTo>
                    <a:lnTo>
                      <a:pt x="315" y="849"/>
                    </a:lnTo>
                    <a:lnTo>
                      <a:pt x="320" y="820"/>
                    </a:lnTo>
                    <a:lnTo>
                      <a:pt x="325" y="787"/>
                    </a:lnTo>
                    <a:lnTo>
                      <a:pt x="368" y="792"/>
                    </a:lnTo>
                    <a:close/>
                    <a:moveTo>
                      <a:pt x="317" y="979"/>
                    </a:moveTo>
                    <a:lnTo>
                      <a:pt x="310" y="996"/>
                    </a:lnTo>
                    <a:lnTo>
                      <a:pt x="304" y="1012"/>
                    </a:lnTo>
                    <a:lnTo>
                      <a:pt x="301" y="1022"/>
                    </a:lnTo>
                    <a:lnTo>
                      <a:pt x="299" y="1030"/>
                    </a:lnTo>
                    <a:lnTo>
                      <a:pt x="297" y="1039"/>
                    </a:lnTo>
                    <a:lnTo>
                      <a:pt x="296" y="1049"/>
                    </a:lnTo>
                    <a:lnTo>
                      <a:pt x="295" y="1059"/>
                    </a:lnTo>
                    <a:lnTo>
                      <a:pt x="295" y="1071"/>
                    </a:lnTo>
                    <a:lnTo>
                      <a:pt x="296" y="1083"/>
                    </a:lnTo>
                    <a:lnTo>
                      <a:pt x="297" y="1096"/>
                    </a:lnTo>
                    <a:lnTo>
                      <a:pt x="299" y="1112"/>
                    </a:lnTo>
                    <a:lnTo>
                      <a:pt x="302" y="1127"/>
                    </a:lnTo>
                    <a:lnTo>
                      <a:pt x="305" y="1144"/>
                    </a:lnTo>
                    <a:lnTo>
                      <a:pt x="310" y="1164"/>
                    </a:lnTo>
                    <a:lnTo>
                      <a:pt x="267" y="1174"/>
                    </a:lnTo>
                    <a:lnTo>
                      <a:pt x="262" y="1153"/>
                    </a:lnTo>
                    <a:lnTo>
                      <a:pt x="258" y="1133"/>
                    </a:lnTo>
                    <a:lnTo>
                      <a:pt x="255" y="1115"/>
                    </a:lnTo>
                    <a:lnTo>
                      <a:pt x="253" y="1098"/>
                    </a:lnTo>
                    <a:lnTo>
                      <a:pt x="251" y="1083"/>
                    </a:lnTo>
                    <a:lnTo>
                      <a:pt x="251" y="1069"/>
                    </a:lnTo>
                    <a:lnTo>
                      <a:pt x="251" y="1055"/>
                    </a:lnTo>
                    <a:lnTo>
                      <a:pt x="252" y="1043"/>
                    </a:lnTo>
                    <a:lnTo>
                      <a:pt x="254" y="1032"/>
                    </a:lnTo>
                    <a:lnTo>
                      <a:pt x="256" y="1021"/>
                    </a:lnTo>
                    <a:lnTo>
                      <a:pt x="258" y="1010"/>
                    </a:lnTo>
                    <a:lnTo>
                      <a:pt x="262" y="1001"/>
                    </a:lnTo>
                    <a:lnTo>
                      <a:pt x="269" y="982"/>
                    </a:lnTo>
                    <a:lnTo>
                      <a:pt x="277" y="961"/>
                    </a:lnTo>
                    <a:lnTo>
                      <a:pt x="317" y="979"/>
                    </a:lnTo>
                    <a:close/>
                    <a:moveTo>
                      <a:pt x="310" y="1164"/>
                    </a:moveTo>
                    <a:lnTo>
                      <a:pt x="313" y="1180"/>
                    </a:lnTo>
                    <a:lnTo>
                      <a:pt x="316" y="1195"/>
                    </a:lnTo>
                    <a:lnTo>
                      <a:pt x="317" y="1210"/>
                    </a:lnTo>
                    <a:lnTo>
                      <a:pt x="317" y="1223"/>
                    </a:lnTo>
                    <a:lnTo>
                      <a:pt x="316" y="1235"/>
                    </a:lnTo>
                    <a:lnTo>
                      <a:pt x="314" y="1247"/>
                    </a:lnTo>
                    <a:lnTo>
                      <a:pt x="311" y="1258"/>
                    </a:lnTo>
                    <a:lnTo>
                      <a:pt x="307" y="1268"/>
                    </a:lnTo>
                    <a:lnTo>
                      <a:pt x="302" y="1277"/>
                    </a:lnTo>
                    <a:lnTo>
                      <a:pt x="297" y="1287"/>
                    </a:lnTo>
                    <a:lnTo>
                      <a:pt x="291" y="1296"/>
                    </a:lnTo>
                    <a:lnTo>
                      <a:pt x="284" y="1305"/>
                    </a:lnTo>
                    <a:lnTo>
                      <a:pt x="268" y="1323"/>
                    </a:lnTo>
                    <a:lnTo>
                      <a:pt x="251" y="1342"/>
                    </a:lnTo>
                    <a:lnTo>
                      <a:pt x="219" y="1311"/>
                    </a:lnTo>
                    <a:lnTo>
                      <a:pt x="233" y="1297"/>
                    </a:lnTo>
                    <a:lnTo>
                      <a:pt x="246" y="1282"/>
                    </a:lnTo>
                    <a:lnTo>
                      <a:pt x="251" y="1275"/>
                    </a:lnTo>
                    <a:lnTo>
                      <a:pt x="256" y="1268"/>
                    </a:lnTo>
                    <a:lnTo>
                      <a:pt x="260" y="1261"/>
                    </a:lnTo>
                    <a:lnTo>
                      <a:pt x="264" y="1253"/>
                    </a:lnTo>
                    <a:lnTo>
                      <a:pt x="267" y="1246"/>
                    </a:lnTo>
                    <a:lnTo>
                      <a:pt x="269" y="1237"/>
                    </a:lnTo>
                    <a:lnTo>
                      <a:pt x="271" y="1228"/>
                    </a:lnTo>
                    <a:lnTo>
                      <a:pt x="272" y="1219"/>
                    </a:lnTo>
                    <a:lnTo>
                      <a:pt x="272" y="1209"/>
                    </a:lnTo>
                    <a:lnTo>
                      <a:pt x="271" y="1199"/>
                    </a:lnTo>
                    <a:lnTo>
                      <a:pt x="270" y="1186"/>
                    </a:lnTo>
                    <a:lnTo>
                      <a:pt x="267" y="1174"/>
                    </a:lnTo>
                    <a:lnTo>
                      <a:pt x="310" y="1164"/>
                    </a:lnTo>
                    <a:close/>
                    <a:moveTo>
                      <a:pt x="251" y="1342"/>
                    </a:moveTo>
                    <a:lnTo>
                      <a:pt x="240" y="1354"/>
                    </a:lnTo>
                    <a:lnTo>
                      <a:pt x="226" y="1368"/>
                    </a:lnTo>
                    <a:lnTo>
                      <a:pt x="214" y="1384"/>
                    </a:lnTo>
                    <a:lnTo>
                      <a:pt x="201" y="1400"/>
                    </a:lnTo>
                    <a:lnTo>
                      <a:pt x="188" y="1420"/>
                    </a:lnTo>
                    <a:lnTo>
                      <a:pt x="175" y="1440"/>
                    </a:lnTo>
                    <a:lnTo>
                      <a:pt x="163" y="1464"/>
                    </a:lnTo>
                    <a:lnTo>
                      <a:pt x="152" y="1490"/>
                    </a:lnTo>
                    <a:lnTo>
                      <a:pt x="140" y="1520"/>
                    </a:lnTo>
                    <a:lnTo>
                      <a:pt x="131" y="1553"/>
                    </a:lnTo>
                    <a:lnTo>
                      <a:pt x="126" y="1571"/>
                    </a:lnTo>
                    <a:lnTo>
                      <a:pt x="122" y="1589"/>
                    </a:lnTo>
                    <a:lnTo>
                      <a:pt x="119" y="1610"/>
                    </a:lnTo>
                    <a:lnTo>
                      <a:pt x="115" y="1630"/>
                    </a:lnTo>
                    <a:lnTo>
                      <a:pt x="112" y="1653"/>
                    </a:lnTo>
                    <a:lnTo>
                      <a:pt x="110" y="1676"/>
                    </a:lnTo>
                    <a:lnTo>
                      <a:pt x="107" y="1701"/>
                    </a:lnTo>
                    <a:lnTo>
                      <a:pt x="105" y="1727"/>
                    </a:lnTo>
                    <a:lnTo>
                      <a:pt x="103" y="1753"/>
                    </a:lnTo>
                    <a:lnTo>
                      <a:pt x="103" y="1781"/>
                    </a:lnTo>
                    <a:lnTo>
                      <a:pt x="102" y="1810"/>
                    </a:lnTo>
                    <a:lnTo>
                      <a:pt x="103" y="1841"/>
                    </a:lnTo>
                    <a:lnTo>
                      <a:pt x="59" y="1842"/>
                    </a:lnTo>
                    <a:lnTo>
                      <a:pt x="58" y="1809"/>
                    </a:lnTo>
                    <a:lnTo>
                      <a:pt x="59" y="1779"/>
                    </a:lnTo>
                    <a:lnTo>
                      <a:pt x="60" y="1749"/>
                    </a:lnTo>
                    <a:lnTo>
                      <a:pt x="61" y="1720"/>
                    </a:lnTo>
                    <a:lnTo>
                      <a:pt x="64" y="1694"/>
                    </a:lnTo>
                    <a:lnTo>
                      <a:pt x="66" y="1668"/>
                    </a:lnTo>
                    <a:lnTo>
                      <a:pt x="69" y="1644"/>
                    </a:lnTo>
                    <a:lnTo>
                      <a:pt x="72" y="1620"/>
                    </a:lnTo>
                    <a:lnTo>
                      <a:pt x="76" y="1598"/>
                    </a:lnTo>
                    <a:lnTo>
                      <a:pt x="80" y="1577"/>
                    </a:lnTo>
                    <a:lnTo>
                      <a:pt x="85" y="1557"/>
                    </a:lnTo>
                    <a:lnTo>
                      <a:pt x="89" y="1537"/>
                    </a:lnTo>
                    <a:lnTo>
                      <a:pt x="94" y="1520"/>
                    </a:lnTo>
                    <a:lnTo>
                      <a:pt x="100" y="1502"/>
                    </a:lnTo>
                    <a:lnTo>
                      <a:pt x="105" y="1486"/>
                    </a:lnTo>
                    <a:lnTo>
                      <a:pt x="112" y="1471"/>
                    </a:lnTo>
                    <a:lnTo>
                      <a:pt x="124" y="1443"/>
                    </a:lnTo>
                    <a:lnTo>
                      <a:pt x="137" y="1418"/>
                    </a:lnTo>
                    <a:lnTo>
                      <a:pt x="151" y="1395"/>
                    </a:lnTo>
                    <a:lnTo>
                      <a:pt x="165" y="1376"/>
                    </a:lnTo>
                    <a:lnTo>
                      <a:pt x="179" y="1357"/>
                    </a:lnTo>
                    <a:lnTo>
                      <a:pt x="192" y="1341"/>
                    </a:lnTo>
                    <a:lnTo>
                      <a:pt x="207" y="1325"/>
                    </a:lnTo>
                    <a:lnTo>
                      <a:pt x="219" y="1311"/>
                    </a:lnTo>
                    <a:lnTo>
                      <a:pt x="251" y="1342"/>
                    </a:lnTo>
                    <a:close/>
                    <a:moveTo>
                      <a:pt x="103" y="1841"/>
                    </a:moveTo>
                    <a:lnTo>
                      <a:pt x="103" y="1845"/>
                    </a:lnTo>
                    <a:lnTo>
                      <a:pt x="102" y="1849"/>
                    </a:lnTo>
                    <a:lnTo>
                      <a:pt x="102" y="1853"/>
                    </a:lnTo>
                    <a:lnTo>
                      <a:pt x="100" y="1857"/>
                    </a:lnTo>
                    <a:lnTo>
                      <a:pt x="98" y="1860"/>
                    </a:lnTo>
                    <a:lnTo>
                      <a:pt x="94" y="1862"/>
                    </a:lnTo>
                    <a:lnTo>
                      <a:pt x="89" y="1863"/>
                    </a:lnTo>
                    <a:lnTo>
                      <a:pt x="82" y="1864"/>
                    </a:lnTo>
                    <a:lnTo>
                      <a:pt x="74" y="1863"/>
                    </a:lnTo>
                    <a:lnTo>
                      <a:pt x="69" y="1862"/>
                    </a:lnTo>
                    <a:lnTo>
                      <a:pt x="65" y="1860"/>
                    </a:lnTo>
                    <a:lnTo>
                      <a:pt x="62" y="1857"/>
                    </a:lnTo>
                    <a:lnTo>
                      <a:pt x="60" y="1853"/>
                    </a:lnTo>
                    <a:lnTo>
                      <a:pt x="59" y="1850"/>
                    </a:lnTo>
                    <a:lnTo>
                      <a:pt x="59" y="1846"/>
                    </a:lnTo>
                    <a:lnTo>
                      <a:pt x="59" y="1842"/>
                    </a:lnTo>
                    <a:lnTo>
                      <a:pt x="103" y="1841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19" name="Freeform 615">
                <a:extLst>
                  <a:ext uri="{FF2B5EF4-FFF2-40B4-BE49-F238E27FC236}">
                    <a16:creationId xmlns:a16="http://schemas.microsoft.com/office/drawing/2014/main" id="{466506EF-55D1-4B8D-8D89-956D7178E91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67" y="1533"/>
                <a:ext cx="42" cy="84"/>
              </a:xfrm>
              <a:custGeom>
                <a:avLst/>
                <a:gdLst>
                  <a:gd name="T0" fmla="*/ 1 w 803"/>
                  <a:gd name="T1" fmla="*/ 0 h 1595"/>
                  <a:gd name="T2" fmla="*/ 1 w 803"/>
                  <a:gd name="T3" fmla="*/ 0 h 1595"/>
                  <a:gd name="T4" fmla="*/ 1 w 803"/>
                  <a:gd name="T5" fmla="*/ 0 h 1595"/>
                  <a:gd name="T6" fmla="*/ 1 w 803"/>
                  <a:gd name="T7" fmla="*/ 0 h 1595"/>
                  <a:gd name="T8" fmla="*/ 1 w 803"/>
                  <a:gd name="T9" fmla="*/ 0 h 1595"/>
                  <a:gd name="T10" fmla="*/ 1 w 803"/>
                  <a:gd name="T11" fmla="*/ 0 h 1595"/>
                  <a:gd name="T12" fmla="*/ 1 w 803"/>
                  <a:gd name="T13" fmla="*/ 0 h 1595"/>
                  <a:gd name="T14" fmla="*/ 1 w 803"/>
                  <a:gd name="T15" fmla="*/ 0 h 1595"/>
                  <a:gd name="T16" fmla="*/ 1 w 803"/>
                  <a:gd name="T17" fmla="*/ 0 h 1595"/>
                  <a:gd name="T18" fmla="*/ 1 w 803"/>
                  <a:gd name="T19" fmla="*/ 1 h 1595"/>
                  <a:gd name="T20" fmla="*/ 1 w 803"/>
                  <a:gd name="T21" fmla="*/ 1 h 1595"/>
                  <a:gd name="T22" fmla="*/ 1 w 803"/>
                  <a:gd name="T23" fmla="*/ 1 h 1595"/>
                  <a:gd name="T24" fmla="*/ 1 w 803"/>
                  <a:gd name="T25" fmla="*/ 1 h 1595"/>
                  <a:gd name="T26" fmla="*/ 1 w 803"/>
                  <a:gd name="T27" fmla="*/ 0 h 1595"/>
                  <a:gd name="T28" fmla="*/ 1 w 803"/>
                  <a:gd name="T29" fmla="*/ 1 h 1595"/>
                  <a:gd name="T30" fmla="*/ 1 w 803"/>
                  <a:gd name="T31" fmla="*/ 1 h 1595"/>
                  <a:gd name="T32" fmla="*/ 1 w 803"/>
                  <a:gd name="T33" fmla="*/ 1 h 1595"/>
                  <a:gd name="T34" fmla="*/ 1 w 803"/>
                  <a:gd name="T35" fmla="*/ 1 h 1595"/>
                  <a:gd name="T36" fmla="*/ 1 w 803"/>
                  <a:gd name="T37" fmla="*/ 1 h 1595"/>
                  <a:gd name="T38" fmla="*/ 1 w 803"/>
                  <a:gd name="T39" fmla="*/ 1 h 1595"/>
                  <a:gd name="T40" fmla="*/ 1 w 803"/>
                  <a:gd name="T41" fmla="*/ 1 h 1595"/>
                  <a:gd name="T42" fmla="*/ 1 w 803"/>
                  <a:gd name="T43" fmla="*/ 2 h 1595"/>
                  <a:gd name="T44" fmla="*/ 1 w 803"/>
                  <a:gd name="T45" fmla="*/ 2 h 1595"/>
                  <a:gd name="T46" fmla="*/ 1 w 803"/>
                  <a:gd name="T47" fmla="*/ 2 h 1595"/>
                  <a:gd name="T48" fmla="*/ 1 w 803"/>
                  <a:gd name="T49" fmla="*/ 2 h 1595"/>
                  <a:gd name="T50" fmla="*/ 1 w 803"/>
                  <a:gd name="T51" fmla="*/ 2 h 1595"/>
                  <a:gd name="T52" fmla="*/ 1 w 803"/>
                  <a:gd name="T53" fmla="*/ 1 h 1595"/>
                  <a:gd name="T54" fmla="*/ 1 w 803"/>
                  <a:gd name="T55" fmla="*/ 1 h 1595"/>
                  <a:gd name="T56" fmla="*/ 1 w 803"/>
                  <a:gd name="T57" fmla="*/ 2 h 1595"/>
                  <a:gd name="T58" fmla="*/ 1 w 803"/>
                  <a:gd name="T59" fmla="*/ 2 h 1595"/>
                  <a:gd name="T60" fmla="*/ 1 w 803"/>
                  <a:gd name="T61" fmla="*/ 2 h 1595"/>
                  <a:gd name="T62" fmla="*/ 1 w 803"/>
                  <a:gd name="T63" fmla="*/ 3 h 1595"/>
                  <a:gd name="T64" fmla="*/ 1 w 803"/>
                  <a:gd name="T65" fmla="*/ 2 h 1595"/>
                  <a:gd name="T66" fmla="*/ 1 w 803"/>
                  <a:gd name="T67" fmla="*/ 2 h 1595"/>
                  <a:gd name="T68" fmla="*/ 1 w 803"/>
                  <a:gd name="T69" fmla="*/ 3 h 1595"/>
                  <a:gd name="T70" fmla="*/ 1 w 803"/>
                  <a:gd name="T71" fmla="*/ 3 h 1595"/>
                  <a:gd name="T72" fmla="*/ 1 w 803"/>
                  <a:gd name="T73" fmla="*/ 3 h 1595"/>
                  <a:gd name="T74" fmla="*/ 1 w 803"/>
                  <a:gd name="T75" fmla="*/ 3 h 1595"/>
                  <a:gd name="T76" fmla="*/ 1 w 803"/>
                  <a:gd name="T77" fmla="*/ 3 h 1595"/>
                  <a:gd name="T78" fmla="*/ 1 w 803"/>
                  <a:gd name="T79" fmla="*/ 3 h 1595"/>
                  <a:gd name="T80" fmla="*/ 1 w 803"/>
                  <a:gd name="T81" fmla="*/ 3 h 1595"/>
                  <a:gd name="T82" fmla="*/ 1 w 803"/>
                  <a:gd name="T83" fmla="*/ 3 h 1595"/>
                  <a:gd name="T84" fmla="*/ 1 w 803"/>
                  <a:gd name="T85" fmla="*/ 4 h 1595"/>
                  <a:gd name="T86" fmla="*/ 1 w 803"/>
                  <a:gd name="T87" fmla="*/ 3 h 1595"/>
                  <a:gd name="T88" fmla="*/ 1 w 803"/>
                  <a:gd name="T89" fmla="*/ 3 h 1595"/>
                  <a:gd name="T90" fmla="*/ 1 w 803"/>
                  <a:gd name="T91" fmla="*/ 4 h 1595"/>
                  <a:gd name="T92" fmla="*/ 2 w 803"/>
                  <a:gd name="T93" fmla="*/ 4 h 1595"/>
                  <a:gd name="T94" fmla="*/ 2 w 803"/>
                  <a:gd name="T95" fmla="*/ 4 h 1595"/>
                  <a:gd name="T96" fmla="*/ 1 w 803"/>
                  <a:gd name="T97" fmla="*/ 4 h 1595"/>
                  <a:gd name="T98" fmla="*/ 1 w 803"/>
                  <a:gd name="T99" fmla="*/ 4 h 1595"/>
                  <a:gd name="T100" fmla="*/ 2 w 803"/>
                  <a:gd name="T101" fmla="*/ 4 h 1595"/>
                  <a:gd name="T102" fmla="*/ 2 w 803"/>
                  <a:gd name="T103" fmla="*/ 4 h 1595"/>
                  <a:gd name="T104" fmla="*/ 2 w 803"/>
                  <a:gd name="T105" fmla="*/ 4 h 1595"/>
                  <a:gd name="T106" fmla="*/ 2 w 803"/>
                  <a:gd name="T107" fmla="*/ 4 h 1595"/>
                  <a:gd name="T108" fmla="*/ 2 w 803"/>
                  <a:gd name="T109" fmla="*/ 4 h 1595"/>
                  <a:gd name="T110" fmla="*/ 2 w 803"/>
                  <a:gd name="T111" fmla="*/ 4 h 1595"/>
                  <a:gd name="T112" fmla="*/ 2 w 803"/>
                  <a:gd name="T113" fmla="*/ 4 h 1595"/>
                  <a:gd name="T114" fmla="*/ 2 w 803"/>
                  <a:gd name="T115" fmla="*/ 4 h 1595"/>
                  <a:gd name="T116" fmla="*/ 2 w 803"/>
                  <a:gd name="T117" fmla="*/ 4 h 1595"/>
                  <a:gd name="T118" fmla="*/ 2 w 803"/>
                  <a:gd name="T119" fmla="*/ 4 h 1595"/>
                  <a:gd name="T120" fmla="*/ 2 w 803"/>
                  <a:gd name="T121" fmla="*/ 4 h 15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803" h="1595">
                    <a:moveTo>
                      <a:pt x="428" y="30"/>
                    </a:moveTo>
                    <a:lnTo>
                      <a:pt x="427" y="26"/>
                    </a:lnTo>
                    <a:lnTo>
                      <a:pt x="426" y="22"/>
                    </a:lnTo>
                    <a:lnTo>
                      <a:pt x="426" y="18"/>
                    </a:lnTo>
                    <a:lnTo>
                      <a:pt x="426" y="15"/>
                    </a:lnTo>
                    <a:lnTo>
                      <a:pt x="428" y="11"/>
                    </a:lnTo>
                    <a:lnTo>
                      <a:pt x="431" y="8"/>
                    </a:lnTo>
                    <a:lnTo>
                      <a:pt x="435" y="5"/>
                    </a:lnTo>
                    <a:lnTo>
                      <a:pt x="442" y="3"/>
                    </a:lnTo>
                    <a:lnTo>
                      <a:pt x="449" y="0"/>
                    </a:lnTo>
                    <a:lnTo>
                      <a:pt x="455" y="0"/>
                    </a:lnTo>
                    <a:lnTo>
                      <a:pt x="459" y="0"/>
                    </a:lnTo>
                    <a:lnTo>
                      <a:pt x="463" y="3"/>
                    </a:lnTo>
                    <a:lnTo>
                      <a:pt x="465" y="6"/>
                    </a:lnTo>
                    <a:lnTo>
                      <a:pt x="467" y="9"/>
                    </a:lnTo>
                    <a:lnTo>
                      <a:pt x="468" y="13"/>
                    </a:lnTo>
                    <a:lnTo>
                      <a:pt x="470" y="16"/>
                    </a:lnTo>
                    <a:lnTo>
                      <a:pt x="428" y="30"/>
                    </a:lnTo>
                    <a:close/>
                    <a:moveTo>
                      <a:pt x="470" y="16"/>
                    </a:moveTo>
                    <a:lnTo>
                      <a:pt x="474" y="32"/>
                    </a:lnTo>
                    <a:lnTo>
                      <a:pt x="476" y="49"/>
                    </a:lnTo>
                    <a:lnTo>
                      <a:pt x="478" y="67"/>
                    </a:lnTo>
                    <a:lnTo>
                      <a:pt x="478" y="85"/>
                    </a:lnTo>
                    <a:lnTo>
                      <a:pt x="476" y="105"/>
                    </a:lnTo>
                    <a:lnTo>
                      <a:pt x="473" y="125"/>
                    </a:lnTo>
                    <a:lnTo>
                      <a:pt x="470" y="147"/>
                    </a:lnTo>
                    <a:lnTo>
                      <a:pt x="465" y="169"/>
                    </a:lnTo>
                    <a:lnTo>
                      <a:pt x="422" y="158"/>
                    </a:lnTo>
                    <a:lnTo>
                      <a:pt x="426" y="139"/>
                    </a:lnTo>
                    <a:lnTo>
                      <a:pt x="430" y="120"/>
                    </a:lnTo>
                    <a:lnTo>
                      <a:pt x="432" y="103"/>
                    </a:lnTo>
                    <a:lnTo>
                      <a:pt x="434" y="86"/>
                    </a:lnTo>
                    <a:lnTo>
                      <a:pt x="434" y="71"/>
                    </a:lnTo>
                    <a:lnTo>
                      <a:pt x="433" y="56"/>
                    </a:lnTo>
                    <a:lnTo>
                      <a:pt x="431" y="42"/>
                    </a:lnTo>
                    <a:lnTo>
                      <a:pt x="428" y="30"/>
                    </a:lnTo>
                    <a:lnTo>
                      <a:pt x="470" y="16"/>
                    </a:lnTo>
                    <a:close/>
                    <a:moveTo>
                      <a:pt x="465" y="169"/>
                    </a:moveTo>
                    <a:lnTo>
                      <a:pt x="459" y="191"/>
                    </a:lnTo>
                    <a:lnTo>
                      <a:pt x="452" y="214"/>
                    </a:lnTo>
                    <a:lnTo>
                      <a:pt x="444" y="238"/>
                    </a:lnTo>
                    <a:lnTo>
                      <a:pt x="436" y="262"/>
                    </a:lnTo>
                    <a:lnTo>
                      <a:pt x="427" y="288"/>
                    </a:lnTo>
                    <a:lnTo>
                      <a:pt x="417" y="315"/>
                    </a:lnTo>
                    <a:lnTo>
                      <a:pt x="406" y="341"/>
                    </a:lnTo>
                    <a:lnTo>
                      <a:pt x="395" y="370"/>
                    </a:lnTo>
                    <a:lnTo>
                      <a:pt x="354" y="353"/>
                    </a:lnTo>
                    <a:lnTo>
                      <a:pt x="366" y="326"/>
                    </a:lnTo>
                    <a:lnTo>
                      <a:pt x="376" y="299"/>
                    </a:lnTo>
                    <a:lnTo>
                      <a:pt x="385" y="274"/>
                    </a:lnTo>
                    <a:lnTo>
                      <a:pt x="394" y="249"/>
                    </a:lnTo>
                    <a:lnTo>
                      <a:pt x="402" y="225"/>
                    </a:lnTo>
                    <a:lnTo>
                      <a:pt x="410" y="202"/>
                    </a:lnTo>
                    <a:lnTo>
                      <a:pt x="417" y="180"/>
                    </a:lnTo>
                    <a:lnTo>
                      <a:pt x="422" y="158"/>
                    </a:lnTo>
                    <a:lnTo>
                      <a:pt x="465" y="169"/>
                    </a:lnTo>
                    <a:close/>
                    <a:moveTo>
                      <a:pt x="354" y="353"/>
                    </a:moveTo>
                    <a:lnTo>
                      <a:pt x="357" y="346"/>
                    </a:lnTo>
                    <a:lnTo>
                      <a:pt x="354" y="353"/>
                    </a:lnTo>
                    <a:lnTo>
                      <a:pt x="375" y="362"/>
                    </a:lnTo>
                    <a:lnTo>
                      <a:pt x="354" y="353"/>
                    </a:lnTo>
                    <a:close/>
                    <a:moveTo>
                      <a:pt x="395" y="370"/>
                    </a:moveTo>
                    <a:lnTo>
                      <a:pt x="388" y="386"/>
                    </a:lnTo>
                    <a:lnTo>
                      <a:pt x="382" y="402"/>
                    </a:lnTo>
                    <a:lnTo>
                      <a:pt x="375" y="416"/>
                    </a:lnTo>
                    <a:lnTo>
                      <a:pt x="368" y="429"/>
                    </a:lnTo>
                    <a:lnTo>
                      <a:pt x="352" y="454"/>
                    </a:lnTo>
                    <a:lnTo>
                      <a:pt x="339" y="475"/>
                    </a:lnTo>
                    <a:lnTo>
                      <a:pt x="302" y="452"/>
                    </a:lnTo>
                    <a:lnTo>
                      <a:pt x="315" y="431"/>
                    </a:lnTo>
                    <a:lnTo>
                      <a:pt x="329" y="409"/>
                    </a:lnTo>
                    <a:lnTo>
                      <a:pt x="335" y="396"/>
                    </a:lnTo>
                    <a:lnTo>
                      <a:pt x="342" y="383"/>
                    </a:lnTo>
                    <a:lnTo>
                      <a:pt x="348" y="369"/>
                    </a:lnTo>
                    <a:lnTo>
                      <a:pt x="354" y="353"/>
                    </a:lnTo>
                    <a:lnTo>
                      <a:pt x="395" y="370"/>
                    </a:lnTo>
                    <a:close/>
                    <a:moveTo>
                      <a:pt x="339" y="475"/>
                    </a:moveTo>
                    <a:lnTo>
                      <a:pt x="0" y="1000"/>
                    </a:lnTo>
                    <a:lnTo>
                      <a:pt x="339" y="476"/>
                    </a:lnTo>
                    <a:lnTo>
                      <a:pt x="321" y="464"/>
                    </a:lnTo>
                    <a:lnTo>
                      <a:pt x="339" y="475"/>
                    </a:lnTo>
                    <a:close/>
                    <a:moveTo>
                      <a:pt x="339" y="476"/>
                    </a:moveTo>
                    <a:lnTo>
                      <a:pt x="325" y="498"/>
                    </a:lnTo>
                    <a:lnTo>
                      <a:pt x="313" y="519"/>
                    </a:lnTo>
                    <a:lnTo>
                      <a:pt x="308" y="531"/>
                    </a:lnTo>
                    <a:lnTo>
                      <a:pt x="303" y="542"/>
                    </a:lnTo>
                    <a:lnTo>
                      <a:pt x="300" y="554"/>
                    </a:lnTo>
                    <a:lnTo>
                      <a:pt x="298" y="566"/>
                    </a:lnTo>
                    <a:lnTo>
                      <a:pt x="296" y="581"/>
                    </a:lnTo>
                    <a:lnTo>
                      <a:pt x="296" y="596"/>
                    </a:lnTo>
                    <a:lnTo>
                      <a:pt x="296" y="612"/>
                    </a:lnTo>
                    <a:lnTo>
                      <a:pt x="298" y="630"/>
                    </a:lnTo>
                    <a:lnTo>
                      <a:pt x="302" y="649"/>
                    </a:lnTo>
                    <a:lnTo>
                      <a:pt x="307" y="671"/>
                    </a:lnTo>
                    <a:lnTo>
                      <a:pt x="313" y="694"/>
                    </a:lnTo>
                    <a:lnTo>
                      <a:pt x="322" y="720"/>
                    </a:lnTo>
                    <a:lnTo>
                      <a:pt x="281" y="733"/>
                    </a:lnTo>
                    <a:lnTo>
                      <a:pt x="270" y="704"/>
                    </a:lnTo>
                    <a:lnTo>
                      <a:pt x="263" y="678"/>
                    </a:lnTo>
                    <a:lnTo>
                      <a:pt x="258" y="653"/>
                    </a:lnTo>
                    <a:lnTo>
                      <a:pt x="254" y="631"/>
                    </a:lnTo>
                    <a:lnTo>
                      <a:pt x="252" y="610"/>
                    </a:lnTo>
                    <a:lnTo>
                      <a:pt x="251" y="592"/>
                    </a:lnTo>
                    <a:lnTo>
                      <a:pt x="251" y="575"/>
                    </a:lnTo>
                    <a:lnTo>
                      <a:pt x="253" y="558"/>
                    </a:lnTo>
                    <a:lnTo>
                      <a:pt x="256" y="543"/>
                    </a:lnTo>
                    <a:lnTo>
                      <a:pt x="260" y="529"/>
                    </a:lnTo>
                    <a:lnTo>
                      <a:pt x="265" y="515"/>
                    </a:lnTo>
                    <a:lnTo>
                      <a:pt x="271" y="503"/>
                    </a:lnTo>
                    <a:lnTo>
                      <a:pt x="286" y="477"/>
                    </a:lnTo>
                    <a:lnTo>
                      <a:pt x="302" y="452"/>
                    </a:lnTo>
                    <a:lnTo>
                      <a:pt x="339" y="476"/>
                    </a:lnTo>
                    <a:close/>
                    <a:moveTo>
                      <a:pt x="281" y="734"/>
                    </a:moveTo>
                    <a:lnTo>
                      <a:pt x="283" y="741"/>
                    </a:lnTo>
                    <a:lnTo>
                      <a:pt x="281" y="733"/>
                    </a:lnTo>
                    <a:lnTo>
                      <a:pt x="301" y="727"/>
                    </a:lnTo>
                    <a:lnTo>
                      <a:pt x="281" y="734"/>
                    </a:lnTo>
                    <a:close/>
                    <a:moveTo>
                      <a:pt x="322" y="720"/>
                    </a:moveTo>
                    <a:lnTo>
                      <a:pt x="333" y="751"/>
                    </a:lnTo>
                    <a:lnTo>
                      <a:pt x="344" y="779"/>
                    </a:lnTo>
                    <a:lnTo>
                      <a:pt x="356" y="806"/>
                    </a:lnTo>
                    <a:lnTo>
                      <a:pt x="368" y="829"/>
                    </a:lnTo>
                    <a:lnTo>
                      <a:pt x="379" y="852"/>
                    </a:lnTo>
                    <a:lnTo>
                      <a:pt x="390" y="872"/>
                    </a:lnTo>
                    <a:lnTo>
                      <a:pt x="400" y="892"/>
                    </a:lnTo>
                    <a:lnTo>
                      <a:pt x="411" y="909"/>
                    </a:lnTo>
                    <a:lnTo>
                      <a:pt x="373" y="932"/>
                    </a:lnTo>
                    <a:lnTo>
                      <a:pt x="361" y="912"/>
                    </a:lnTo>
                    <a:lnTo>
                      <a:pt x="351" y="893"/>
                    </a:lnTo>
                    <a:lnTo>
                      <a:pt x="339" y="871"/>
                    </a:lnTo>
                    <a:lnTo>
                      <a:pt x="328" y="848"/>
                    </a:lnTo>
                    <a:lnTo>
                      <a:pt x="315" y="823"/>
                    </a:lnTo>
                    <a:lnTo>
                      <a:pt x="304" y="796"/>
                    </a:lnTo>
                    <a:lnTo>
                      <a:pt x="292" y="766"/>
                    </a:lnTo>
                    <a:lnTo>
                      <a:pt x="281" y="734"/>
                    </a:lnTo>
                    <a:lnTo>
                      <a:pt x="322" y="720"/>
                    </a:lnTo>
                    <a:close/>
                    <a:moveTo>
                      <a:pt x="411" y="909"/>
                    </a:moveTo>
                    <a:lnTo>
                      <a:pt x="425" y="936"/>
                    </a:lnTo>
                    <a:lnTo>
                      <a:pt x="438" y="960"/>
                    </a:lnTo>
                    <a:lnTo>
                      <a:pt x="449" y="984"/>
                    </a:lnTo>
                    <a:lnTo>
                      <a:pt x="460" y="1008"/>
                    </a:lnTo>
                    <a:lnTo>
                      <a:pt x="463" y="1022"/>
                    </a:lnTo>
                    <a:lnTo>
                      <a:pt x="466" y="1034"/>
                    </a:lnTo>
                    <a:lnTo>
                      <a:pt x="469" y="1047"/>
                    </a:lnTo>
                    <a:lnTo>
                      <a:pt x="471" y="1062"/>
                    </a:lnTo>
                    <a:lnTo>
                      <a:pt x="472" y="1076"/>
                    </a:lnTo>
                    <a:lnTo>
                      <a:pt x="472" y="1091"/>
                    </a:lnTo>
                    <a:lnTo>
                      <a:pt x="472" y="1108"/>
                    </a:lnTo>
                    <a:lnTo>
                      <a:pt x="471" y="1125"/>
                    </a:lnTo>
                    <a:lnTo>
                      <a:pt x="427" y="1121"/>
                    </a:lnTo>
                    <a:lnTo>
                      <a:pt x="428" y="1106"/>
                    </a:lnTo>
                    <a:lnTo>
                      <a:pt x="429" y="1092"/>
                    </a:lnTo>
                    <a:lnTo>
                      <a:pt x="428" y="1079"/>
                    </a:lnTo>
                    <a:lnTo>
                      <a:pt x="427" y="1066"/>
                    </a:lnTo>
                    <a:lnTo>
                      <a:pt x="425" y="1054"/>
                    </a:lnTo>
                    <a:lnTo>
                      <a:pt x="423" y="1042"/>
                    </a:lnTo>
                    <a:lnTo>
                      <a:pt x="420" y="1031"/>
                    </a:lnTo>
                    <a:lnTo>
                      <a:pt x="417" y="1020"/>
                    </a:lnTo>
                    <a:lnTo>
                      <a:pt x="408" y="998"/>
                    </a:lnTo>
                    <a:lnTo>
                      <a:pt x="397" y="977"/>
                    </a:lnTo>
                    <a:lnTo>
                      <a:pt x="386" y="954"/>
                    </a:lnTo>
                    <a:lnTo>
                      <a:pt x="373" y="932"/>
                    </a:lnTo>
                    <a:lnTo>
                      <a:pt x="411" y="909"/>
                    </a:lnTo>
                    <a:close/>
                    <a:moveTo>
                      <a:pt x="471" y="1125"/>
                    </a:moveTo>
                    <a:lnTo>
                      <a:pt x="469" y="1150"/>
                    </a:lnTo>
                    <a:lnTo>
                      <a:pt x="469" y="1173"/>
                    </a:lnTo>
                    <a:lnTo>
                      <a:pt x="470" y="1196"/>
                    </a:lnTo>
                    <a:lnTo>
                      <a:pt x="472" y="1217"/>
                    </a:lnTo>
                    <a:lnTo>
                      <a:pt x="476" y="1238"/>
                    </a:lnTo>
                    <a:lnTo>
                      <a:pt x="481" y="1257"/>
                    </a:lnTo>
                    <a:lnTo>
                      <a:pt x="487" y="1274"/>
                    </a:lnTo>
                    <a:lnTo>
                      <a:pt x="495" y="1292"/>
                    </a:lnTo>
                    <a:lnTo>
                      <a:pt x="456" y="1311"/>
                    </a:lnTo>
                    <a:lnTo>
                      <a:pt x="447" y="1291"/>
                    </a:lnTo>
                    <a:lnTo>
                      <a:pt x="439" y="1270"/>
                    </a:lnTo>
                    <a:lnTo>
                      <a:pt x="434" y="1248"/>
                    </a:lnTo>
                    <a:lnTo>
                      <a:pt x="429" y="1224"/>
                    </a:lnTo>
                    <a:lnTo>
                      <a:pt x="427" y="1201"/>
                    </a:lnTo>
                    <a:lnTo>
                      <a:pt x="425" y="1175"/>
                    </a:lnTo>
                    <a:lnTo>
                      <a:pt x="425" y="1149"/>
                    </a:lnTo>
                    <a:lnTo>
                      <a:pt x="427" y="1121"/>
                    </a:lnTo>
                    <a:lnTo>
                      <a:pt x="471" y="1125"/>
                    </a:lnTo>
                    <a:close/>
                    <a:moveTo>
                      <a:pt x="495" y="1292"/>
                    </a:moveTo>
                    <a:lnTo>
                      <a:pt x="505" y="1310"/>
                    </a:lnTo>
                    <a:lnTo>
                      <a:pt x="515" y="1327"/>
                    </a:lnTo>
                    <a:lnTo>
                      <a:pt x="526" y="1342"/>
                    </a:lnTo>
                    <a:lnTo>
                      <a:pt x="540" y="1356"/>
                    </a:lnTo>
                    <a:lnTo>
                      <a:pt x="553" y="1370"/>
                    </a:lnTo>
                    <a:lnTo>
                      <a:pt x="568" y="1381"/>
                    </a:lnTo>
                    <a:lnTo>
                      <a:pt x="584" y="1392"/>
                    </a:lnTo>
                    <a:lnTo>
                      <a:pt x="600" y="1401"/>
                    </a:lnTo>
                    <a:lnTo>
                      <a:pt x="579" y="1440"/>
                    </a:lnTo>
                    <a:lnTo>
                      <a:pt x="560" y="1429"/>
                    </a:lnTo>
                    <a:lnTo>
                      <a:pt x="542" y="1416"/>
                    </a:lnTo>
                    <a:lnTo>
                      <a:pt x="524" y="1402"/>
                    </a:lnTo>
                    <a:lnTo>
                      <a:pt x="508" y="1386"/>
                    </a:lnTo>
                    <a:lnTo>
                      <a:pt x="492" y="1370"/>
                    </a:lnTo>
                    <a:lnTo>
                      <a:pt x="479" y="1351"/>
                    </a:lnTo>
                    <a:lnTo>
                      <a:pt x="467" y="1332"/>
                    </a:lnTo>
                    <a:lnTo>
                      <a:pt x="456" y="1311"/>
                    </a:lnTo>
                    <a:lnTo>
                      <a:pt x="495" y="1292"/>
                    </a:lnTo>
                    <a:close/>
                    <a:moveTo>
                      <a:pt x="600" y="1401"/>
                    </a:moveTo>
                    <a:lnTo>
                      <a:pt x="600" y="1401"/>
                    </a:lnTo>
                    <a:lnTo>
                      <a:pt x="590" y="1421"/>
                    </a:lnTo>
                    <a:lnTo>
                      <a:pt x="600" y="1401"/>
                    </a:lnTo>
                    <a:close/>
                    <a:moveTo>
                      <a:pt x="600" y="1401"/>
                    </a:moveTo>
                    <a:lnTo>
                      <a:pt x="617" y="1412"/>
                    </a:lnTo>
                    <a:lnTo>
                      <a:pt x="636" y="1423"/>
                    </a:lnTo>
                    <a:lnTo>
                      <a:pt x="653" y="1435"/>
                    </a:lnTo>
                    <a:lnTo>
                      <a:pt x="670" y="1447"/>
                    </a:lnTo>
                    <a:lnTo>
                      <a:pt x="702" y="1473"/>
                    </a:lnTo>
                    <a:lnTo>
                      <a:pt x="732" y="1498"/>
                    </a:lnTo>
                    <a:lnTo>
                      <a:pt x="757" y="1520"/>
                    </a:lnTo>
                    <a:lnTo>
                      <a:pt x="777" y="1538"/>
                    </a:lnTo>
                    <a:lnTo>
                      <a:pt x="789" y="1551"/>
                    </a:lnTo>
                    <a:lnTo>
                      <a:pt x="793" y="1556"/>
                    </a:lnTo>
                    <a:lnTo>
                      <a:pt x="763" y="1587"/>
                    </a:lnTo>
                    <a:lnTo>
                      <a:pt x="759" y="1581"/>
                    </a:lnTo>
                    <a:lnTo>
                      <a:pt x="746" y="1570"/>
                    </a:lnTo>
                    <a:lnTo>
                      <a:pt x="728" y="1553"/>
                    </a:lnTo>
                    <a:lnTo>
                      <a:pt x="703" y="1531"/>
                    </a:lnTo>
                    <a:lnTo>
                      <a:pt x="676" y="1508"/>
                    </a:lnTo>
                    <a:lnTo>
                      <a:pt x="645" y="1483"/>
                    </a:lnTo>
                    <a:lnTo>
                      <a:pt x="629" y="1471"/>
                    </a:lnTo>
                    <a:lnTo>
                      <a:pt x="612" y="1460"/>
                    </a:lnTo>
                    <a:lnTo>
                      <a:pt x="596" y="1449"/>
                    </a:lnTo>
                    <a:lnTo>
                      <a:pt x="579" y="1440"/>
                    </a:lnTo>
                    <a:lnTo>
                      <a:pt x="600" y="1401"/>
                    </a:lnTo>
                    <a:close/>
                    <a:moveTo>
                      <a:pt x="793" y="1556"/>
                    </a:moveTo>
                    <a:lnTo>
                      <a:pt x="796" y="1559"/>
                    </a:lnTo>
                    <a:lnTo>
                      <a:pt x="800" y="1562"/>
                    </a:lnTo>
                    <a:lnTo>
                      <a:pt x="802" y="1565"/>
                    </a:lnTo>
                    <a:lnTo>
                      <a:pt x="803" y="1568"/>
                    </a:lnTo>
                    <a:lnTo>
                      <a:pt x="803" y="1572"/>
                    </a:lnTo>
                    <a:lnTo>
                      <a:pt x="802" y="1576"/>
                    </a:lnTo>
                    <a:lnTo>
                      <a:pt x="799" y="1581"/>
                    </a:lnTo>
                    <a:lnTo>
                      <a:pt x="793" y="1587"/>
                    </a:lnTo>
                    <a:lnTo>
                      <a:pt x="788" y="1592"/>
                    </a:lnTo>
                    <a:lnTo>
                      <a:pt x="783" y="1594"/>
                    </a:lnTo>
                    <a:lnTo>
                      <a:pt x="779" y="1595"/>
                    </a:lnTo>
                    <a:lnTo>
                      <a:pt x="775" y="1595"/>
                    </a:lnTo>
                    <a:lnTo>
                      <a:pt x="772" y="1594"/>
                    </a:lnTo>
                    <a:lnTo>
                      <a:pt x="769" y="1592"/>
                    </a:lnTo>
                    <a:lnTo>
                      <a:pt x="766" y="1589"/>
                    </a:lnTo>
                    <a:lnTo>
                      <a:pt x="763" y="1587"/>
                    </a:lnTo>
                    <a:lnTo>
                      <a:pt x="793" y="1556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20" name="Freeform 616">
                <a:extLst>
                  <a:ext uri="{FF2B5EF4-FFF2-40B4-BE49-F238E27FC236}">
                    <a16:creationId xmlns:a16="http://schemas.microsoft.com/office/drawing/2014/main" id="{5FBFDC67-2D97-43C9-BECC-944D9C6E7F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68" y="1515"/>
                <a:ext cx="13" cy="31"/>
              </a:xfrm>
              <a:custGeom>
                <a:avLst/>
                <a:gdLst>
                  <a:gd name="T0" fmla="*/ 0 w 244"/>
                  <a:gd name="T1" fmla="*/ 0 h 593"/>
                  <a:gd name="T2" fmla="*/ 0 w 244"/>
                  <a:gd name="T3" fmla="*/ 0 h 593"/>
                  <a:gd name="T4" fmla="*/ 0 w 244"/>
                  <a:gd name="T5" fmla="*/ 0 h 593"/>
                  <a:gd name="T6" fmla="*/ 0 w 244"/>
                  <a:gd name="T7" fmla="*/ 0 h 593"/>
                  <a:gd name="T8" fmla="*/ 0 w 244"/>
                  <a:gd name="T9" fmla="*/ 0 h 593"/>
                  <a:gd name="T10" fmla="*/ 0 w 244"/>
                  <a:gd name="T11" fmla="*/ 0 h 593"/>
                  <a:gd name="T12" fmla="*/ 0 w 244"/>
                  <a:gd name="T13" fmla="*/ 0 h 593"/>
                  <a:gd name="T14" fmla="*/ 0 w 244"/>
                  <a:gd name="T15" fmla="*/ 0 h 593"/>
                  <a:gd name="T16" fmla="*/ 0 w 244"/>
                  <a:gd name="T17" fmla="*/ 0 h 593"/>
                  <a:gd name="T18" fmla="*/ 0 w 244"/>
                  <a:gd name="T19" fmla="*/ 0 h 593"/>
                  <a:gd name="T20" fmla="*/ 0 w 244"/>
                  <a:gd name="T21" fmla="*/ 0 h 593"/>
                  <a:gd name="T22" fmla="*/ 0 w 244"/>
                  <a:gd name="T23" fmla="*/ 0 h 593"/>
                  <a:gd name="T24" fmla="*/ 0 w 244"/>
                  <a:gd name="T25" fmla="*/ 1 h 593"/>
                  <a:gd name="T26" fmla="*/ 0 w 244"/>
                  <a:gd name="T27" fmla="*/ 1 h 593"/>
                  <a:gd name="T28" fmla="*/ 0 w 244"/>
                  <a:gd name="T29" fmla="*/ 1 h 593"/>
                  <a:gd name="T30" fmla="*/ 0 w 244"/>
                  <a:gd name="T31" fmla="*/ 1 h 593"/>
                  <a:gd name="T32" fmla="*/ 0 w 244"/>
                  <a:gd name="T33" fmla="*/ 1 h 593"/>
                  <a:gd name="T34" fmla="*/ 0 w 244"/>
                  <a:gd name="T35" fmla="*/ 1 h 593"/>
                  <a:gd name="T36" fmla="*/ 0 w 244"/>
                  <a:gd name="T37" fmla="*/ 0 h 593"/>
                  <a:gd name="T38" fmla="*/ 0 w 244"/>
                  <a:gd name="T39" fmla="*/ 0 h 593"/>
                  <a:gd name="T40" fmla="*/ 0 w 244"/>
                  <a:gd name="T41" fmla="*/ 0 h 593"/>
                  <a:gd name="T42" fmla="*/ 0 w 244"/>
                  <a:gd name="T43" fmla="*/ 0 h 593"/>
                  <a:gd name="T44" fmla="*/ 0 w 244"/>
                  <a:gd name="T45" fmla="*/ 1 h 593"/>
                  <a:gd name="T46" fmla="*/ 0 w 244"/>
                  <a:gd name="T47" fmla="*/ 1 h 593"/>
                  <a:gd name="T48" fmla="*/ 0 w 244"/>
                  <a:gd name="T49" fmla="*/ 1 h 593"/>
                  <a:gd name="T50" fmla="*/ 0 w 244"/>
                  <a:gd name="T51" fmla="*/ 1 h 593"/>
                  <a:gd name="T52" fmla="*/ 0 w 244"/>
                  <a:gd name="T53" fmla="*/ 1 h 593"/>
                  <a:gd name="T54" fmla="*/ 0 w 244"/>
                  <a:gd name="T55" fmla="*/ 1 h 593"/>
                  <a:gd name="T56" fmla="*/ 0 w 244"/>
                  <a:gd name="T57" fmla="*/ 1 h 593"/>
                  <a:gd name="T58" fmla="*/ 0 w 244"/>
                  <a:gd name="T59" fmla="*/ 1 h 593"/>
                  <a:gd name="T60" fmla="*/ 1 w 244"/>
                  <a:gd name="T61" fmla="*/ 1 h 593"/>
                  <a:gd name="T62" fmla="*/ 0 w 244"/>
                  <a:gd name="T63" fmla="*/ 2 h 593"/>
                  <a:gd name="T64" fmla="*/ 0 w 244"/>
                  <a:gd name="T65" fmla="*/ 1 h 593"/>
                  <a:gd name="T66" fmla="*/ 0 w 244"/>
                  <a:gd name="T67" fmla="*/ 1 h 593"/>
                  <a:gd name="T68" fmla="*/ 0 w 244"/>
                  <a:gd name="T69" fmla="*/ 1 h 593"/>
                  <a:gd name="T70" fmla="*/ 0 w 244"/>
                  <a:gd name="T71" fmla="*/ 1 h 593"/>
                  <a:gd name="T72" fmla="*/ 0 w 244"/>
                  <a:gd name="T73" fmla="*/ 1 h 593"/>
                  <a:gd name="T74" fmla="*/ 0 w 244"/>
                  <a:gd name="T75" fmla="*/ 1 h 593"/>
                  <a:gd name="T76" fmla="*/ 0 w 244"/>
                  <a:gd name="T77" fmla="*/ 1 h 593"/>
                  <a:gd name="T78" fmla="*/ 1 w 244"/>
                  <a:gd name="T79" fmla="*/ 2 h 593"/>
                  <a:gd name="T80" fmla="*/ 0 w 244"/>
                  <a:gd name="T81" fmla="*/ 2 h 593"/>
                  <a:gd name="T82" fmla="*/ 1 w 244"/>
                  <a:gd name="T83" fmla="*/ 2 h 593"/>
                  <a:gd name="T84" fmla="*/ 1 w 244"/>
                  <a:gd name="T85" fmla="*/ 1 h 593"/>
                  <a:gd name="T86" fmla="*/ 1 w 244"/>
                  <a:gd name="T87" fmla="*/ 2 h 593"/>
                  <a:gd name="T88" fmla="*/ 1 w 244"/>
                  <a:gd name="T89" fmla="*/ 1 h 593"/>
                  <a:gd name="T90" fmla="*/ 1 w 244"/>
                  <a:gd name="T91" fmla="*/ 1 h 593"/>
                  <a:gd name="T92" fmla="*/ 1 w 244"/>
                  <a:gd name="T93" fmla="*/ 1 h 593"/>
                  <a:gd name="T94" fmla="*/ 1 w 244"/>
                  <a:gd name="T95" fmla="*/ 1 h 593"/>
                  <a:gd name="T96" fmla="*/ 1 w 244"/>
                  <a:gd name="T97" fmla="*/ 1 h 593"/>
                  <a:gd name="T98" fmla="*/ 1 w 244"/>
                  <a:gd name="T99" fmla="*/ 1 h 593"/>
                  <a:gd name="T100" fmla="*/ 1 w 244"/>
                  <a:gd name="T101" fmla="*/ 1 h 593"/>
                  <a:gd name="T102" fmla="*/ 1 w 244"/>
                  <a:gd name="T103" fmla="*/ 1 h 593"/>
                  <a:gd name="T104" fmla="*/ 1 w 244"/>
                  <a:gd name="T105" fmla="*/ 1 h 59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44" h="593">
                    <a:moveTo>
                      <a:pt x="60" y="15"/>
                    </a:moveTo>
                    <a:lnTo>
                      <a:pt x="62" y="11"/>
                    </a:lnTo>
                    <a:lnTo>
                      <a:pt x="64" y="8"/>
                    </a:lnTo>
                    <a:lnTo>
                      <a:pt x="66" y="5"/>
                    </a:lnTo>
                    <a:lnTo>
                      <a:pt x="69" y="2"/>
                    </a:lnTo>
                    <a:lnTo>
                      <a:pt x="72" y="1"/>
                    </a:lnTo>
                    <a:lnTo>
                      <a:pt x="76" y="0"/>
                    </a:lnTo>
                    <a:lnTo>
                      <a:pt x="82" y="1"/>
                    </a:lnTo>
                    <a:lnTo>
                      <a:pt x="89" y="3"/>
                    </a:lnTo>
                    <a:lnTo>
                      <a:pt x="96" y="6"/>
                    </a:lnTo>
                    <a:lnTo>
                      <a:pt x="100" y="10"/>
                    </a:lnTo>
                    <a:lnTo>
                      <a:pt x="103" y="13"/>
                    </a:lnTo>
                    <a:lnTo>
                      <a:pt x="104" y="17"/>
                    </a:lnTo>
                    <a:lnTo>
                      <a:pt x="104" y="20"/>
                    </a:lnTo>
                    <a:lnTo>
                      <a:pt x="103" y="24"/>
                    </a:lnTo>
                    <a:lnTo>
                      <a:pt x="102" y="28"/>
                    </a:lnTo>
                    <a:lnTo>
                      <a:pt x="101" y="31"/>
                    </a:lnTo>
                    <a:lnTo>
                      <a:pt x="60" y="15"/>
                    </a:lnTo>
                    <a:close/>
                    <a:moveTo>
                      <a:pt x="101" y="31"/>
                    </a:moveTo>
                    <a:lnTo>
                      <a:pt x="98" y="39"/>
                    </a:lnTo>
                    <a:lnTo>
                      <a:pt x="90" y="59"/>
                    </a:lnTo>
                    <a:lnTo>
                      <a:pt x="79" y="88"/>
                    </a:lnTo>
                    <a:lnTo>
                      <a:pt x="68" y="124"/>
                    </a:lnTo>
                    <a:lnTo>
                      <a:pt x="62" y="143"/>
                    </a:lnTo>
                    <a:lnTo>
                      <a:pt x="57" y="163"/>
                    </a:lnTo>
                    <a:lnTo>
                      <a:pt x="52" y="183"/>
                    </a:lnTo>
                    <a:lnTo>
                      <a:pt x="48" y="203"/>
                    </a:lnTo>
                    <a:lnTo>
                      <a:pt x="45" y="223"/>
                    </a:lnTo>
                    <a:lnTo>
                      <a:pt x="44" y="241"/>
                    </a:lnTo>
                    <a:lnTo>
                      <a:pt x="44" y="259"/>
                    </a:lnTo>
                    <a:lnTo>
                      <a:pt x="45" y="275"/>
                    </a:lnTo>
                    <a:lnTo>
                      <a:pt x="2" y="282"/>
                    </a:lnTo>
                    <a:lnTo>
                      <a:pt x="0" y="264"/>
                    </a:lnTo>
                    <a:lnTo>
                      <a:pt x="0" y="244"/>
                    </a:lnTo>
                    <a:lnTo>
                      <a:pt x="2" y="223"/>
                    </a:lnTo>
                    <a:lnTo>
                      <a:pt x="5" y="201"/>
                    </a:lnTo>
                    <a:lnTo>
                      <a:pt x="9" y="180"/>
                    </a:lnTo>
                    <a:lnTo>
                      <a:pt x="14" y="157"/>
                    </a:lnTo>
                    <a:lnTo>
                      <a:pt x="19" y="135"/>
                    </a:lnTo>
                    <a:lnTo>
                      <a:pt x="25" y="114"/>
                    </a:lnTo>
                    <a:lnTo>
                      <a:pt x="37" y="75"/>
                    </a:lnTo>
                    <a:lnTo>
                      <a:pt x="49" y="44"/>
                    </a:lnTo>
                    <a:lnTo>
                      <a:pt x="57" y="22"/>
                    </a:lnTo>
                    <a:lnTo>
                      <a:pt x="60" y="15"/>
                    </a:lnTo>
                    <a:lnTo>
                      <a:pt x="101" y="31"/>
                    </a:lnTo>
                    <a:close/>
                    <a:moveTo>
                      <a:pt x="2" y="282"/>
                    </a:moveTo>
                    <a:lnTo>
                      <a:pt x="2" y="281"/>
                    </a:lnTo>
                    <a:lnTo>
                      <a:pt x="2" y="282"/>
                    </a:lnTo>
                    <a:lnTo>
                      <a:pt x="23" y="278"/>
                    </a:lnTo>
                    <a:lnTo>
                      <a:pt x="2" y="282"/>
                    </a:lnTo>
                    <a:close/>
                    <a:moveTo>
                      <a:pt x="45" y="275"/>
                    </a:moveTo>
                    <a:lnTo>
                      <a:pt x="49" y="291"/>
                    </a:lnTo>
                    <a:lnTo>
                      <a:pt x="56" y="310"/>
                    </a:lnTo>
                    <a:lnTo>
                      <a:pt x="65" y="329"/>
                    </a:lnTo>
                    <a:lnTo>
                      <a:pt x="76" y="350"/>
                    </a:lnTo>
                    <a:lnTo>
                      <a:pt x="89" y="371"/>
                    </a:lnTo>
                    <a:lnTo>
                      <a:pt x="102" y="393"/>
                    </a:lnTo>
                    <a:lnTo>
                      <a:pt x="116" y="413"/>
                    </a:lnTo>
                    <a:lnTo>
                      <a:pt x="131" y="434"/>
                    </a:lnTo>
                    <a:lnTo>
                      <a:pt x="158" y="470"/>
                    </a:lnTo>
                    <a:lnTo>
                      <a:pt x="182" y="501"/>
                    </a:lnTo>
                    <a:lnTo>
                      <a:pt x="198" y="522"/>
                    </a:lnTo>
                    <a:lnTo>
                      <a:pt x="204" y="529"/>
                    </a:lnTo>
                    <a:lnTo>
                      <a:pt x="172" y="557"/>
                    </a:lnTo>
                    <a:lnTo>
                      <a:pt x="164" y="549"/>
                    </a:lnTo>
                    <a:lnTo>
                      <a:pt x="147" y="528"/>
                    </a:lnTo>
                    <a:lnTo>
                      <a:pt x="122" y="496"/>
                    </a:lnTo>
                    <a:lnTo>
                      <a:pt x="93" y="456"/>
                    </a:lnTo>
                    <a:lnTo>
                      <a:pt x="78" y="435"/>
                    </a:lnTo>
                    <a:lnTo>
                      <a:pt x="63" y="412"/>
                    </a:lnTo>
                    <a:lnTo>
                      <a:pt x="49" y="389"/>
                    </a:lnTo>
                    <a:lnTo>
                      <a:pt x="35" y="366"/>
                    </a:lnTo>
                    <a:lnTo>
                      <a:pt x="24" y="344"/>
                    </a:lnTo>
                    <a:lnTo>
                      <a:pt x="14" y="322"/>
                    </a:lnTo>
                    <a:lnTo>
                      <a:pt x="10" y="312"/>
                    </a:lnTo>
                    <a:lnTo>
                      <a:pt x="7" y="302"/>
                    </a:lnTo>
                    <a:lnTo>
                      <a:pt x="4" y="291"/>
                    </a:lnTo>
                    <a:lnTo>
                      <a:pt x="2" y="282"/>
                    </a:lnTo>
                    <a:lnTo>
                      <a:pt x="45" y="275"/>
                    </a:lnTo>
                    <a:close/>
                    <a:moveTo>
                      <a:pt x="209" y="547"/>
                    </a:moveTo>
                    <a:lnTo>
                      <a:pt x="201" y="593"/>
                    </a:lnTo>
                    <a:lnTo>
                      <a:pt x="172" y="557"/>
                    </a:lnTo>
                    <a:lnTo>
                      <a:pt x="188" y="543"/>
                    </a:lnTo>
                    <a:lnTo>
                      <a:pt x="209" y="547"/>
                    </a:lnTo>
                    <a:close/>
                    <a:moveTo>
                      <a:pt x="166" y="539"/>
                    </a:moveTo>
                    <a:lnTo>
                      <a:pt x="200" y="349"/>
                    </a:lnTo>
                    <a:lnTo>
                      <a:pt x="243" y="356"/>
                    </a:lnTo>
                    <a:lnTo>
                      <a:pt x="209" y="547"/>
                    </a:lnTo>
                    <a:lnTo>
                      <a:pt x="166" y="539"/>
                    </a:lnTo>
                    <a:close/>
                    <a:moveTo>
                      <a:pt x="200" y="349"/>
                    </a:moveTo>
                    <a:lnTo>
                      <a:pt x="200" y="345"/>
                    </a:lnTo>
                    <a:lnTo>
                      <a:pt x="201" y="340"/>
                    </a:lnTo>
                    <a:lnTo>
                      <a:pt x="203" y="337"/>
                    </a:lnTo>
                    <a:lnTo>
                      <a:pt x="205" y="334"/>
                    </a:lnTo>
                    <a:lnTo>
                      <a:pt x="208" y="332"/>
                    </a:lnTo>
                    <a:lnTo>
                      <a:pt x="212" y="330"/>
                    </a:lnTo>
                    <a:lnTo>
                      <a:pt x="218" y="330"/>
                    </a:lnTo>
                    <a:lnTo>
                      <a:pt x="225" y="331"/>
                    </a:lnTo>
                    <a:lnTo>
                      <a:pt x="232" y="332"/>
                    </a:lnTo>
                    <a:lnTo>
                      <a:pt x="237" y="335"/>
                    </a:lnTo>
                    <a:lnTo>
                      <a:pt x="241" y="337"/>
                    </a:lnTo>
                    <a:lnTo>
                      <a:pt x="243" y="340"/>
                    </a:lnTo>
                    <a:lnTo>
                      <a:pt x="244" y="345"/>
                    </a:lnTo>
                    <a:lnTo>
                      <a:pt x="244" y="349"/>
                    </a:lnTo>
                    <a:lnTo>
                      <a:pt x="243" y="352"/>
                    </a:lnTo>
                    <a:lnTo>
                      <a:pt x="243" y="356"/>
                    </a:lnTo>
                    <a:lnTo>
                      <a:pt x="200" y="349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21" name="Freeform 617">
                <a:extLst>
                  <a:ext uri="{FF2B5EF4-FFF2-40B4-BE49-F238E27FC236}">
                    <a16:creationId xmlns:a16="http://schemas.microsoft.com/office/drawing/2014/main" id="{94802805-C86C-4703-805A-249AEDF046A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77" y="1542"/>
                <a:ext cx="6" cy="19"/>
              </a:xfrm>
              <a:custGeom>
                <a:avLst/>
                <a:gdLst>
                  <a:gd name="T0" fmla="*/ 0 w 102"/>
                  <a:gd name="T1" fmla="*/ 0 h 350"/>
                  <a:gd name="T2" fmla="*/ 0 w 102"/>
                  <a:gd name="T3" fmla="*/ 0 h 350"/>
                  <a:gd name="T4" fmla="*/ 0 w 102"/>
                  <a:gd name="T5" fmla="*/ 0 h 350"/>
                  <a:gd name="T6" fmla="*/ 0 w 102"/>
                  <a:gd name="T7" fmla="*/ 0 h 350"/>
                  <a:gd name="T8" fmla="*/ 0 w 102"/>
                  <a:gd name="T9" fmla="*/ 0 h 350"/>
                  <a:gd name="T10" fmla="*/ 0 w 102"/>
                  <a:gd name="T11" fmla="*/ 0 h 350"/>
                  <a:gd name="T12" fmla="*/ 0 w 102"/>
                  <a:gd name="T13" fmla="*/ 0 h 350"/>
                  <a:gd name="T14" fmla="*/ 0 w 102"/>
                  <a:gd name="T15" fmla="*/ 0 h 350"/>
                  <a:gd name="T16" fmla="*/ 0 w 102"/>
                  <a:gd name="T17" fmla="*/ 0 h 350"/>
                  <a:gd name="T18" fmla="*/ 0 w 102"/>
                  <a:gd name="T19" fmla="*/ 0 h 350"/>
                  <a:gd name="T20" fmla="*/ 0 w 102"/>
                  <a:gd name="T21" fmla="*/ 0 h 350"/>
                  <a:gd name="T22" fmla="*/ 0 w 102"/>
                  <a:gd name="T23" fmla="*/ 0 h 350"/>
                  <a:gd name="T24" fmla="*/ 0 w 102"/>
                  <a:gd name="T25" fmla="*/ 0 h 350"/>
                  <a:gd name="T26" fmla="*/ 0 w 102"/>
                  <a:gd name="T27" fmla="*/ 0 h 350"/>
                  <a:gd name="T28" fmla="*/ 0 w 102"/>
                  <a:gd name="T29" fmla="*/ 0 h 350"/>
                  <a:gd name="T30" fmla="*/ 0 w 102"/>
                  <a:gd name="T31" fmla="*/ 0 h 350"/>
                  <a:gd name="T32" fmla="*/ 0 w 102"/>
                  <a:gd name="T33" fmla="*/ 0 h 350"/>
                  <a:gd name="T34" fmla="*/ 0 w 102"/>
                  <a:gd name="T35" fmla="*/ 0 h 350"/>
                  <a:gd name="T36" fmla="*/ 0 w 102"/>
                  <a:gd name="T37" fmla="*/ 0 h 350"/>
                  <a:gd name="T38" fmla="*/ 0 w 102"/>
                  <a:gd name="T39" fmla="*/ 0 h 350"/>
                  <a:gd name="T40" fmla="*/ 0 w 102"/>
                  <a:gd name="T41" fmla="*/ 0 h 350"/>
                  <a:gd name="T42" fmla="*/ 0 w 102"/>
                  <a:gd name="T43" fmla="*/ 0 h 350"/>
                  <a:gd name="T44" fmla="*/ 0 w 102"/>
                  <a:gd name="T45" fmla="*/ 0 h 350"/>
                  <a:gd name="T46" fmla="*/ 0 w 102"/>
                  <a:gd name="T47" fmla="*/ 1 h 350"/>
                  <a:gd name="T48" fmla="*/ 0 w 102"/>
                  <a:gd name="T49" fmla="*/ 1 h 350"/>
                  <a:gd name="T50" fmla="*/ 0 w 102"/>
                  <a:gd name="T51" fmla="*/ 1 h 350"/>
                  <a:gd name="T52" fmla="*/ 0 w 102"/>
                  <a:gd name="T53" fmla="*/ 1 h 350"/>
                  <a:gd name="T54" fmla="*/ 0 w 102"/>
                  <a:gd name="T55" fmla="*/ 1 h 350"/>
                  <a:gd name="T56" fmla="*/ 0 w 102"/>
                  <a:gd name="T57" fmla="*/ 1 h 350"/>
                  <a:gd name="T58" fmla="*/ 0 w 102"/>
                  <a:gd name="T59" fmla="*/ 1 h 350"/>
                  <a:gd name="T60" fmla="*/ 0 w 102"/>
                  <a:gd name="T61" fmla="*/ 1 h 350"/>
                  <a:gd name="T62" fmla="*/ 0 w 102"/>
                  <a:gd name="T63" fmla="*/ 1 h 350"/>
                  <a:gd name="T64" fmla="*/ 0 w 102"/>
                  <a:gd name="T65" fmla="*/ 1 h 350"/>
                  <a:gd name="T66" fmla="*/ 0 w 102"/>
                  <a:gd name="T67" fmla="*/ 1 h 350"/>
                  <a:gd name="T68" fmla="*/ 0 w 102"/>
                  <a:gd name="T69" fmla="*/ 1 h 350"/>
                  <a:gd name="T70" fmla="*/ 0 w 102"/>
                  <a:gd name="T71" fmla="*/ 0 h 350"/>
                  <a:gd name="T72" fmla="*/ 0 w 102"/>
                  <a:gd name="T73" fmla="*/ 0 h 350"/>
                  <a:gd name="T74" fmla="*/ 0 w 102"/>
                  <a:gd name="T75" fmla="*/ 0 h 350"/>
                  <a:gd name="T76" fmla="*/ 0 w 102"/>
                  <a:gd name="T77" fmla="*/ 0 h 350"/>
                  <a:gd name="T78" fmla="*/ 0 w 102"/>
                  <a:gd name="T79" fmla="*/ 0 h 350"/>
                  <a:gd name="T80" fmla="*/ 0 w 102"/>
                  <a:gd name="T81" fmla="*/ 0 h 350"/>
                  <a:gd name="T82" fmla="*/ 0 w 102"/>
                  <a:gd name="T83" fmla="*/ 1 h 350"/>
                  <a:gd name="T84" fmla="*/ 0 w 102"/>
                  <a:gd name="T85" fmla="*/ 1 h 350"/>
                  <a:gd name="T86" fmla="*/ 0 w 102"/>
                  <a:gd name="T87" fmla="*/ 1 h 350"/>
                  <a:gd name="T88" fmla="*/ 0 w 102"/>
                  <a:gd name="T89" fmla="*/ 1 h 350"/>
                  <a:gd name="T90" fmla="*/ 0 w 102"/>
                  <a:gd name="T91" fmla="*/ 1 h 350"/>
                  <a:gd name="T92" fmla="*/ 0 w 102"/>
                  <a:gd name="T93" fmla="*/ 1 h 350"/>
                  <a:gd name="T94" fmla="*/ 0 w 102"/>
                  <a:gd name="T95" fmla="*/ 1 h 350"/>
                  <a:gd name="T96" fmla="*/ 0 w 102"/>
                  <a:gd name="T97" fmla="*/ 1 h 350"/>
                  <a:gd name="T98" fmla="*/ 0 w 102"/>
                  <a:gd name="T99" fmla="*/ 1 h 350"/>
                  <a:gd name="T100" fmla="*/ 0 w 102"/>
                  <a:gd name="T101" fmla="*/ 1 h 350"/>
                  <a:gd name="T102" fmla="*/ 0 w 102"/>
                  <a:gd name="T103" fmla="*/ 1 h 350"/>
                  <a:gd name="T104" fmla="*/ 0 w 102"/>
                  <a:gd name="T105" fmla="*/ 1 h 350"/>
                  <a:gd name="T106" fmla="*/ 0 w 102"/>
                  <a:gd name="T107" fmla="*/ 1 h 350"/>
                  <a:gd name="T108" fmla="*/ 0 w 102"/>
                  <a:gd name="T109" fmla="*/ 1 h 350"/>
                  <a:gd name="T110" fmla="*/ 0 w 102"/>
                  <a:gd name="T111" fmla="*/ 1 h 350"/>
                  <a:gd name="T112" fmla="*/ 0 w 102"/>
                  <a:gd name="T113" fmla="*/ 1 h 350"/>
                  <a:gd name="T114" fmla="*/ 0 w 102"/>
                  <a:gd name="T115" fmla="*/ 1 h 350"/>
                  <a:gd name="T116" fmla="*/ 0 w 102"/>
                  <a:gd name="T117" fmla="*/ 1 h 35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02" h="350">
                    <a:moveTo>
                      <a:pt x="2" y="29"/>
                    </a:moveTo>
                    <a:lnTo>
                      <a:pt x="1" y="26"/>
                    </a:lnTo>
                    <a:lnTo>
                      <a:pt x="0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11"/>
                    </a:lnTo>
                    <a:lnTo>
                      <a:pt x="5" y="8"/>
                    </a:lnTo>
                    <a:lnTo>
                      <a:pt x="9" y="5"/>
                    </a:lnTo>
                    <a:lnTo>
                      <a:pt x="16" y="2"/>
                    </a:lnTo>
                    <a:lnTo>
                      <a:pt x="23" y="0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6" y="3"/>
                    </a:lnTo>
                    <a:lnTo>
                      <a:pt x="38" y="6"/>
                    </a:lnTo>
                    <a:lnTo>
                      <a:pt x="41" y="10"/>
                    </a:lnTo>
                    <a:lnTo>
                      <a:pt x="43" y="13"/>
                    </a:lnTo>
                    <a:lnTo>
                      <a:pt x="44" y="17"/>
                    </a:lnTo>
                    <a:lnTo>
                      <a:pt x="2" y="29"/>
                    </a:lnTo>
                    <a:close/>
                    <a:moveTo>
                      <a:pt x="44" y="17"/>
                    </a:moveTo>
                    <a:lnTo>
                      <a:pt x="46" y="25"/>
                    </a:lnTo>
                    <a:lnTo>
                      <a:pt x="53" y="49"/>
                    </a:lnTo>
                    <a:lnTo>
                      <a:pt x="62" y="84"/>
                    </a:lnTo>
                    <a:lnTo>
                      <a:pt x="72" y="127"/>
                    </a:lnTo>
                    <a:lnTo>
                      <a:pt x="84" y="177"/>
                    </a:lnTo>
                    <a:lnTo>
                      <a:pt x="93" y="229"/>
                    </a:lnTo>
                    <a:lnTo>
                      <a:pt x="96" y="255"/>
                    </a:lnTo>
                    <a:lnTo>
                      <a:pt x="99" y="281"/>
                    </a:lnTo>
                    <a:lnTo>
                      <a:pt x="101" y="305"/>
                    </a:lnTo>
                    <a:lnTo>
                      <a:pt x="102" y="329"/>
                    </a:lnTo>
                    <a:lnTo>
                      <a:pt x="58" y="329"/>
                    </a:lnTo>
                    <a:lnTo>
                      <a:pt x="57" y="306"/>
                    </a:lnTo>
                    <a:lnTo>
                      <a:pt x="55" y="283"/>
                    </a:lnTo>
                    <a:lnTo>
                      <a:pt x="53" y="258"/>
                    </a:lnTo>
                    <a:lnTo>
                      <a:pt x="49" y="234"/>
                    </a:lnTo>
                    <a:lnTo>
                      <a:pt x="40" y="184"/>
                    </a:lnTo>
                    <a:lnTo>
                      <a:pt x="29" y="137"/>
                    </a:lnTo>
                    <a:lnTo>
                      <a:pt x="19" y="95"/>
                    </a:lnTo>
                    <a:lnTo>
                      <a:pt x="10" y="61"/>
                    </a:lnTo>
                    <a:lnTo>
                      <a:pt x="4" y="37"/>
                    </a:lnTo>
                    <a:lnTo>
                      <a:pt x="2" y="29"/>
                    </a:lnTo>
                    <a:lnTo>
                      <a:pt x="44" y="17"/>
                    </a:lnTo>
                    <a:close/>
                    <a:moveTo>
                      <a:pt x="102" y="329"/>
                    </a:moveTo>
                    <a:lnTo>
                      <a:pt x="102" y="333"/>
                    </a:lnTo>
                    <a:lnTo>
                      <a:pt x="101" y="336"/>
                    </a:lnTo>
                    <a:lnTo>
                      <a:pt x="101" y="340"/>
                    </a:lnTo>
                    <a:lnTo>
                      <a:pt x="99" y="343"/>
                    </a:lnTo>
                    <a:lnTo>
                      <a:pt x="96" y="346"/>
                    </a:lnTo>
                    <a:lnTo>
                      <a:pt x="93" y="348"/>
                    </a:lnTo>
                    <a:lnTo>
                      <a:pt x="87" y="349"/>
                    </a:lnTo>
                    <a:lnTo>
                      <a:pt x="79" y="350"/>
                    </a:lnTo>
                    <a:lnTo>
                      <a:pt x="72" y="349"/>
                    </a:lnTo>
                    <a:lnTo>
                      <a:pt x="67" y="348"/>
                    </a:lnTo>
                    <a:lnTo>
                      <a:pt x="63" y="346"/>
                    </a:lnTo>
                    <a:lnTo>
                      <a:pt x="61" y="343"/>
                    </a:lnTo>
                    <a:lnTo>
                      <a:pt x="59" y="340"/>
                    </a:lnTo>
                    <a:lnTo>
                      <a:pt x="58" y="336"/>
                    </a:lnTo>
                    <a:lnTo>
                      <a:pt x="58" y="333"/>
                    </a:lnTo>
                    <a:lnTo>
                      <a:pt x="58" y="329"/>
                    </a:lnTo>
                    <a:lnTo>
                      <a:pt x="102" y="329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22" name="Freeform 618">
                <a:extLst>
                  <a:ext uri="{FF2B5EF4-FFF2-40B4-BE49-F238E27FC236}">
                    <a16:creationId xmlns:a16="http://schemas.microsoft.com/office/drawing/2014/main" id="{EB172C11-2E10-40E7-B259-9275F41976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62" y="1530"/>
                <a:ext cx="9" cy="17"/>
              </a:xfrm>
              <a:custGeom>
                <a:avLst/>
                <a:gdLst>
                  <a:gd name="T0" fmla="*/ 0 w 178"/>
                  <a:gd name="T1" fmla="*/ 0 h 326"/>
                  <a:gd name="T2" fmla="*/ 0 w 178"/>
                  <a:gd name="T3" fmla="*/ 0 h 326"/>
                  <a:gd name="T4" fmla="*/ 0 w 178"/>
                  <a:gd name="T5" fmla="*/ 0 h 326"/>
                  <a:gd name="T6" fmla="*/ 0 w 178"/>
                  <a:gd name="T7" fmla="*/ 0 h 326"/>
                  <a:gd name="T8" fmla="*/ 0 w 178"/>
                  <a:gd name="T9" fmla="*/ 0 h 326"/>
                  <a:gd name="T10" fmla="*/ 0 w 178"/>
                  <a:gd name="T11" fmla="*/ 0 h 326"/>
                  <a:gd name="T12" fmla="*/ 0 w 178"/>
                  <a:gd name="T13" fmla="*/ 0 h 326"/>
                  <a:gd name="T14" fmla="*/ 0 w 178"/>
                  <a:gd name="T15" fmla="*/ 0 h 326"/>
                  <a:gd name="T16" fmla="*/ 0 w 178"/>
                  <a:gd name="T17" fmla="*/ 0 h 326"/>
                  <a:gd name="T18" fmla="*/ 0 w 178"/>
                  <a:gd name="T19" fmla="*/ 0 h 326"/>
                  <a:gd name="T20" fmla="*/ 0 w 178"/>
                  <a:gd name="T21" fmla="*/ 0 h 326"/>
                  <a:gd name="T22" fmla="*/ 0 w 178"/>
                  <a:gd name="T23" fmla="*/ 0 h 326"/>
                  <a:gd name="T24" fmla="*/ 0 w 178"/>
                  <a:gd name="T25" fmla="*/ 0 h 326"/>
                  <a:gd name="T26" fmla="*/ 0 w 178"/>
                  <a:gd name="T27" fmla="*/ 0 h 326"/>
                  <a:gd name="T28" fmla="*/ 0 w 178"/>
                  <a:gd name="T29" fmla="*/ 0 h 326"/>
                  <a:gd name="T30" fmla="*/ 0 w 178"/>
                  <a:gd name="T31" fmla="*/ 0 h 326"/>
                  <a:gd name="T32" fmla="*/ 0 w 178"/>
                  <a:gd name="T33" fmla="*/ 0 h 326"/>
                  <a:gd name="T34" fmla="*/ 0 w 178"/>
                  <a:gd name="T35" fmla="*/ 0 h 326"/>
                  <a:gd name="T36" fmla="*/ 0 w 178"/>
                  <a:gd name="T37" fmla="*/ 0 h 326"/>
                  <a:gd name="T38" fmla="*/ 0 w 178"/>
                  <a:gd name="T39" fmla="*/ 1 h 326"/>
                  <a:gd name="T40" fmla="*/ 0 w 178"/>
                  <a:gd name="T41" fmla="*/ 1 h 326"/>
                  <a:gd name="T42" fmla="*/ 0 w 178"/>
                  <a:gd name="T43" fmla="*/ 0 h 326"/>
                  <a:gd name="T44" fmla="*/ 0 w 178"/>
                  <a:gd name="T45" fmla="*/ 0 h 326"/>
                  <a:gd name="T46" fmla="*/ 0 w 178"/>
                  <a:gd name="T47" fmla="*/ 1 h 326"/>
                  <a:gd name="T48" fmla="*/ 0 w 178"/>
                  <a:gd name="T49" fmla="*/ 1 h 326"/>
                  <a:gd name="T50" fmla="*/ 0 w 178"/>
                  <a:gd name="T51" fmla="*/ 1 h 326"/>
                  <a:gd name="T52" fmla="*/ 0 w 178"/>
                  <a:gd name="T53" fmla="*/ 1 h 326"/>
                  <a:gd name="T54" fmla="*/ 0 w 178"/>
                  <a:gd name="T55" fmla="*/ 1 h 326"/>
                  <a:gd name="T56" fmla="*/ 0 w 178"/>
                  <a:gd name="T57" fmla="*/ 1 h 326"/>
                  <a:gd name="T58" fmla="*/ 0 w 178"/>
                  <a:gd name="T59" fmla="*/ 0 h 326"/>
                  <a:gd name="T60" fmla="*/ 0 w 178"/>
                  <a:gd name="T61" fmla="*/ 0 h 326"/>
                  <a:gd name="T62" fmla="*/ 0 w 178"/>
                  <a:gd name="T63" fmla="*/ 1 h 326"/>
                  <a:gd name="T64" fmla="*/ 0 w 178"/>
                  <a:gd name="T65" fmla="*/ 1 h 326"/>
                  <a:gd name="T66" fmla="*/ 0 w 178"/>
                  <a:gd name="T67" fmla="*/ 0 h 326"/>
                  <a:gd name="T68" fmla="*/ 0 w 178"/>
                  <a:gd name="T69" fmla="*/ 0 h 326"/>
                  <a:gd name="T70" fmla="*/ 0 w 178"/>
                  <a:gd name="T71" fmla="*/ 0 h 326"/>
                  <a:gd name="T72" fmla="*/ 0 w 178"/>
                  <a:gd name="T73" fmla="*/ 0 h 326"/>
                  <a:gd name="T74" fmla="*/ 0 w 178"/>
                  <a:gd name="T75" fmla="*/ 0 h 326"/>
                  <a:gd name="T76" fmla="*/ 0 w 178"/>
                  <a:gd name="T77" fmla="*/ 0 h 326"/>
                  <a:gd name="T78" fmla="*/ 0 w 178"/>
                  <a:gd name="T79" fmla="*/ 0 h 326"/>
                  <a:gd name="T80" fmla="*/ 0 w 178"/>
                  <a:gd name="T81" fmla="*/ 0 h 326"/>
                  <a:gd name="T82" fmla="*/ 0 w 178"/>
                  <a:gd name="T83" fmla="*/ 0 h 326"/>
                  <a:gd name="T84" fmla="*/ 0 w 178"/>
                  <a:gd name="T85" fmla="*/ 0 h 326"/>
                  <a:gd name="T86" fmla="*/ 0 w 178"/>
                  <a:gd name="T87" fmla="*/ 0 h 326"/>
                  <a:gd name="T88" fmla="*/ 0 w 178"/>
                  <a:gd name="T89" fmla="*/ 0 h 326"/>
                  <a:gd name="T90" fmla="*/ 0 w 178"/>
                  <a:gd name="T91" fmla="*/ 0 h 326"/>
                  <a:gd name="T92" fmla="*/ 0 w 178"/>
                  <a:gd name="T93" fmla="*/ 0 h 326"/>
                  <a:gd name="T94" fmla="*/ 0 w 178"/>
                  <a:gd name="T95" fmla="*/ 0 h 326"/>
                  <a:gd name="T96" fmla="*/ 0 w 178"/>
                  <a:gd name="T97" fmla="*/ 0 h 326"/>
                  <a:gd name="T98" fmla="*/ 0 w 178"/>
                  <a:gd name="T99" fmla="*/ 0 h 326"/>
                  <a:gd name="T100" fmla="*/ 0 w 178"/>
                  <a:gd name="T101" fmla="*/ 0 h 32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78" h="326">
                    <a:moveTo>
                      <a:pt x="134" y="58"/>
                    </a:moveTo>
                    <a:lnTo>
                      <a:pt x="135" y="53"/>
                    </a:lnTo>
                    <a:lnTo>
                      <a:pt x="137" y="49"/>
                    </a:lnTo>
                    <a:lnTo>
                      <a:pt x="138" y="46"/>
                    </a:lnTo>
                    <a:lnTo>
                      <a:pt x="141" y="44"/>
                    </a:lnTo>
                    <a:lnTo>
                      <a:pt x="144" y="42"/>
                    </a:lnTo>
                    <a:lnTo>
                      <a:pt x="148" y="41"/>
                    </a:lnTo>
                    <a:lnTo>
                      <a:pt x="154" y="41"/>
                    </a:lnTo>
                    <a:lnTo>
                      <a:pt x="162" y="43"/>
                    </a:lnTo>
                    <a:lnTo>
                      <a:pt x="168" y="45"/>
                    </a:lnTo>
                    <a:lnTo>
                      <a:pt x="173" y="48"/>
                    </a:lnTo>
                    <a:lnTo>
                      <a:pt x="176" y="51"/>
                    </a:lnTo>
                    <a:lnTo>
                      <a:pt x="178" y="54"/>
                    </a:lnTo>
                    <a:lnTo>
                      <a:pt x="178" y="59"/>
                    </a:lnTo>
                    <a:lnTo>
                      <a:pt x="178" y="63"/>
                    </a:lnTo>
                    <a:lnTo>
                      <a:pt x="177" y="66"/>
                    </a:lnTo>
                    <a:lnTo>
                      <a:pt x="176" y="70"/>
                    </a:lnTo>
                    <a:lnTo>
                      <a:pt x="134" y="58"/>
                    </a:lnTo>
                    <a:close/>
                    <a:moveTo>
                      <a:pt x="176" y="70"/>
                    </a:moveTo>
                    <a:lnTo>
                      <a:pt x="119" y="258"/>
                    </a:lnTo>
                    <a:lnTo>
                      <a:pt x="77" y="246"/>
                    </a:lnTo>
                    <a:lnTo>
                      <a:pt x="134" y="58"/>
                    </a:lnTo>
                    <a:lnTo>
                      <a:pt x="176" y="70"/>
                    </a:lnTo>
                    <a:close/>
                    <a:moveTo>
                      <a:pt x="119" y="258"/>
                    </a:moveTo>
                    <a:lnTo>
                      <a:pt x="98" y="326"/>
                    </a:lnTo>
                    <a:lnTo>
                      <a:pt x="77" y="259"/>
                    </a:lnTo>
                    <a:lnTo>
                      <a:pt x="98" y="252"/>
                    </a:lnTo>
                    <a:lnTo>
                      <a:pt x="119" y="258"/>
                    </a:lnTo>
                    <a:close/>
                    <a:moveTo>
                      <a:pt x="77" y="259"/>
                    </a:moveTo>
                    <a:lnTo>
                      <a:pt x="3" y="30"/>
                    </a:lnTo>
                    <a:lnTo>
                      <a:pt x="45" y="17"/>
                    </a:lnTo>
                    <a:lnTo>
                      <a:pt x="119" y="246"/>
                    </a:lnTo>
                    <a:lnTo>
                      <a:pt x="77" y="259"/>
                    </a:lnTo>
                    <a:close/>
                    <a:moveTo>
                      <a:pt x="3" y="30"/>
                    </a:moveTo>
                    <a:lnTo>
                      <a:pt x="2" y="26"/>
                    </a:lnTo>
                    <a:lnTo>
                      <a:pt x="1" y="22"/>
                    </a:lnTo>
                    <a:lnTo>
                      <a:pt x="0" y="19"/>
                    </a:lnTo>
                    <a:lnTo>
                      <a:pt x="1" y="15"/>
                    </a:lnTo>
                    <a:lnTo>
                      <a:pt x="3" y="11"/>
                    </a:lnTo>
                    <a:lnTo>
                      <a:pt x="6" y="8"/>
                    </a:lnTo>
                    <a:lnTo>
                      <a:pt x="10" y="5"/>
                    </a:lnTo>
                    <a:lnTo>
                      <a:pt x="17" y="2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34" y="1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42" y="8"/>
                    </a:lnTo>
                    <a:lnTo>
                      <a:pt x="43" y="12"/>
                    </a:lnTo>
                    <a:lnTo>
                      <a:pt x="45" y="17"/>
                    </a:lnTo>
                    <a:lnTo>
                      <a:pt x="3" y="30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23" name="Freeform 619">
                <a:extLst>
                  <a:ext uri="{FF2B5EF4-FFF2-40B4-BE49-F238E27FC236}">
                    <a16:creationId xmlns:a16="http://schemas.microsoft.com/office/drawing/2014/main" id="{F823C5EB-2CB7-4AC4-98A2-5F7C6F4BF0E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99" y="1530"/>
                <a:ext cx="6" cy="18"/>
              </a:xfrm>
              <a:custGeom>
                <a:avLst/>
                <a:gdLst>
                  <a:gd name="T0" fmla="*/ 0 w 111"/>
                  <a:gd name="T1" fmla="*/ 0 h 328"/>
                  <a:gd name="T2" fmla="*/ 0 w 111"/>
                  <a:gd name="T3" fmla="*/ 0 h 328"/>
                  <a:gd name="T4" fmla="*/ 0 w 111"/>
                  <a:gd name="T5" fmla="*/ 0 h 328"/>
                  <a:gd name="T6" fmla="*/ 0 w 111"/>
                  <a:gd name="T7" fmla="*/ 0 h 328"/>
                  <a:gd name="T8" fmla="*/ 0 w 111"/>
                  <a:gd name="T9" fmla="*/ 0 h 328"/>
                  <a:gd name="T10" fmla="*/ 0 w 111"/>
                  <a:gd name="T11" fmla="*/ 0 h 328"/>
                  <a:gd name="T12" fmla="*/ 0 w 111"/>
                  <a:gd name="T13" fmla="*/ 0 h 328"/>
                  <a:gd name="T14" fmla="*/ 0 w 111"/>
                  <a:gd name="T15" fmla="*/ 0 h 328"/>
                  <a:gd name="T16" fmla="*/ 0 w 111"/>
                  <a:gd name="T17" fmla="*/ 0 h 328"/>
                  <a:gd name="T18" fmla="*/ 0 w 111"/>
                  <a:gd name="T19" fmla="*/ 0 h 328"/>
                  <a:gd name="T20" fmla="*/ 0 w 111"/>
                  <a:gd name="T21" fmla="*/ 0 h 328"/>
                  <a:gd name="T22" fmla="*/ 0 w 111"/>
                  <a:gd name="T23" fmla="*/ 0 h 328"/>
                  <a:gd name="T24" fmla="*/ 0 w 111"/>
                  <a:gd name="T25" fmla="*/ 0 h 328"/>
                  <a:gd name="T26" fmla="*/ 0 w 111"/>
                  <a:gd name="T27" fmla="*/ 0 h 328"/>
                  <a:gd name="T28" fmla="*/ 0 w 111"/>
                  <a:gd name="T29" fmla="*/ 0 h 328"/>
                  <a:gd name="T30" fmla="*/ 0 w 111"/>
                  <a:gd name="T31" fmla="*/ 0 h 328"/>
                  <a:gd name="T32" fmla="*/ 0 w 111"/>
                  <a:gd name="T33" fmla="*/ 0 h 328"/>
                  <a:gd name="T34" fmla="*/ 0 w 111"/>
                  <a:gd name="T35" fmla="*/ 0 h 328"/>
                  <a:gd name="T36" fmla="*/ 0 w 111"/>
                  <a:gd name="T37" fmla="*/ 0 h 328"/>
                  <a:gd name="T38" fmla="*/ 0 w 111"/>
                  <a:gd name="T39" fmla="*/ 0 h 328"/>
                  <a:gd name="T40" fmla="*/ 0 w 111"/>
                  <a:gd name="T41" fmla="*/ 0 h 328"/>
                  <a:gd name="T42" fmla="*/ 0 w 111"/>
                  <a:gd name="T43" fmla="*/ 0 h 328"/>
                  <a:gd name="T44" fmla="*/ 0 w 111"/>
                  <a:gd name="T45" fmla="*/ 0 h 328"/>
                  <a:gd name="T46" fmla="*/ 0 w 111"/>
                  <a:gd name="T47" fmla="*/ 1 h 328"/>
                  <a:gd name="T48" fmla="*/ 0 w 111"/>
                  <a:gd name="T49" fmla="*/ 1 h 328"/>
                  <a:gd name="T50" fmla="*/ 0 w 111"/>
                  <a:gd name="T51" fmla="*/ 1 h 328"/>
                  <a:gd name="T52" fmla="*/ 0 w 111"/>
                  <a:gd name="T53" fmla="*/ 1 h 328"/>
                  <a:gd name="T54" fmla="*/ 0 w 111"/>
                  <a:gd name="T55" fmla="*/ 1 h 328"/>
                  <a:gd name="T56" fmla="*/ 0 w 111"/>
                  <a:gd name="T57" fmla="*/ 1 h 328"/>
                  <a:gd name="T58" fmla="*/ 0 w 111"/>
                  <a:gd name="T59" fmla="*/ 1 h 328"/>
                  <a:gd name="T60" fmla="*/ 0 w 111"/>
                  <a:gd name="T61" fmla="*/ 1 h 328"/>
                  <a:gd name="T62" fmla="*/ 0 w 111"/>
                  <a:gd name="T63" fmla="*/ 1 h 328"/>
                  <a:gd name="T64" fmla="*/ 0 w 111"/>
                  <a:gd name="T65" fmla="*/ 1 h 328"/>
                  <a:gd name="T66" fmla="*/ 0 w 111"/>
                  <a:gd name="T67" fmla="*/ 1 h 328"/>
                  <a:gd name="T68" fmla="*/ 0 w 111"/>
                  <a:gd name="T69" fmla="*/ 1 h 328"/>
                  <a:gd name="T70" fmla="*/ 0 w 111"/>
                  <a:gd name="T71" fmla="*/ 1 h 328"/>
                  <a:gd name="T72" fmla="*/ 0 w 111"/>
                  <a:gd name="T73" fmla="*/ 0 h 328"/>
                  <a:gd name="T74" fmla="*/ 0 w 111"/>
                  <a:gd name="T75" fmla="*/ 0 h 328"/>
                  <a:gd name="T76" fmla="*/ 0 w 111"/>
                  <a:gd name="T77" fmla="*/ 0 h 328"/>
                  <a:gd name="T78" fmla="*/ 0 w 111"/>
                  <a:gd name="T79" fmla="*/ 0 h 328"/>
                  <a:gd name="T80" fmla="*/ 0 w 111"/>
                  <a:gd name="T81" fmla="*/ 0 h 328"/>
                  <a:gd name="T82" fmla="*/ 0 w 111"/>
                  <a:gd name="T83" fmla="*/ 0 h 328"/>
                  <a:gd name="T84" fmla="*/ 0 w 111"/>
                  <a:gd name="T85" fmla="*/ 0 h 328"/>
                  <a:gd name="T86" fmla="*/ 0 w 111"/>
                  <a:gd name="T87" fmla="*/ 1 h 328"/>
                  <a:gd name="T88" fmla="*/ 0 w 111"/>
                  <a:gd name="T89" fmla="*/ 1 h 328"/>
                  <a:gd name="T90" fmla="*/ 0 w 111"/>
                  <a:gd name="T91" fmla="*/ 1 h 328"/>
                  <a:gd name="T92" fmla="*/ 0 w 111"/>
                  <a:gd name="T93" fmla="*/ 1 h 328"/>
                  <a:gd name="T94" fmla="*/ 0 w 111"/>
                  <a:gd name="T95" fmla="*/ 1 h 328"/>
                  <a:gd name="T96" fmla="*/ 0 w 111"/>
                  <a:gd name="T97" fmla="*/ 1 h 328"/>
                  <a:gd name="T98" fmla="*/ 0 w 111"/>
                  <a:gd name="T99" fmla="*/ 1 h 328"/>
                  <a:gd name="T100" fmla="*/ 0 w 111"/>
                  <a:gd name="T101" fmla="*/ 1 h 328"/>
                  <a:gd name="T102" fmla="*/ 0 w 111"/>
                  <a:gd name="T103" fmla="*/ 1 h 328"/>
                  <a:gd name="T104" fmla="*/ 0 w 111"/>
                  <a:gd name="T105" fmla="*/ 1 h 328"/>
                  <a:gd name="T106" fmla="*/ 0 w 111"/>
                  <a:gd name="T107" fmla="*/ 1 h 328"/>
                  <a:gd name="T108" fmla="*/ 0 w 111"/>
                  <a:gd name="T109" fmla="*/ 1 h 328"/>
                  <a:gd name="T110" fmla="*/ 0 w 111"/>
                  <a:gd name="T111" fmla="*/ 1 h 328"/>
                  <a:gd name="T112" fmla="*/ 0 w 111"/>
                  <a:gd name="T113" fmla="*/ 1 h 328"/>
                  <a:gd name="T114" fmla="*/ 0 w 111"/>
                  <a:gd name="T115" fmla="*/ 1 h 328"/>
                  <a:gd name="T116" fmla="*/ 0 w 111"/>
                  <a:gd name="T117" fmla="*/ 1 h 328"/>
                  <a:gd name="T118" fmla="*/ 0 w 111"/>
                  <a:gd name="T119" fmla="*/ 1 h 328"/>
                  <a:gd name="T120" fmla="*/ 0 w 111"/>
                  <a:gd name="T121" fmla="*/ 1 h 32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11" h="328">
                    <a:moveTo>
                      <a:pt x="0" y="25"/>
                    </a:moveTo>
                    <a:lnTo>
                      <a:pt x="0" y="21"/>
                    </a:lnTo>
                    <a:lnTo>
                      <a:pt x="0" y="17"/>
                    </a:lnTo>
                    <a:lnTo>
                      <a:pt x="0" y="13"/>
                    </a:lnTo>
                    <a:lnTo>
                      <a:pt x="1" y="10"/>
                    </a:lnTo>
                    <a:lnTo>
                      <a:pt x="4" y="7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20" y="0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7" y="2"/>
                    </a:lnTo>
                    <a:lnTo>
                      <a:pt x="39" y="6"/>
                    </a:lnTo>
                    <a:lnTo>
                      <a:pt x="41" y="9"/>
                    </a:lnTo>
                    <a:lnTo>
                      <a:pt x="43" y="12"/>
                    </a:lnTo>
                    <a:lnTo>
                      <a:pt x="43" y="16"/>
                    </a:lnTo>
                    <a:lnTo>
                      <a:pt x="44" y="20"/>
                    </a:lnTo>
                    <a:lnTo>
                      <a:pt x="0" y="25"/>
                    </a:lnTo>
                    <a:close/>
                    <a:moveTo>
                      <a:pt x="44" y="20"/>
                    </a:moveTo>
                    <a:lnTo>
                      <a:pt x="45" y="29"/>
                    </a:lnTo>
                    <a:lnTo>
                      <a:pt x="48" y="54"/>
                    </a:lnTo>
                    <a:lnTo>
                      <a:pt x="53" y="89"/>
                    </a:lnTo>
                    <a:lnTo>
                      <a:pt x="61" y="132"/>
                    </a:lnTo>
                    <a:lnTo>
                      <a:pt x="69" y="178"/>
                    </a:lnTo>
                    <a:lnTo>
                      <a:pt x="80" y="223"/>
                    </a:lnTo>
                    <a:lnTo>
                      <a:pt x="85" y="244"/>
                    </a:lnTo>
                    <a:lnTo>
                      <a:pt x="92" y="262"/>
                    </a:lnTo>
                    <a:lnTo>
                      <a:pt x="98" y="279"/>
                    </a:lnTo>
                    <a:lnTo>
                      <a:pt x="106" y="292"/>
                    </a:lnTo>
                    <a:lnTo>
                      <a:pt x="68" y="316"/>
                    </a:lnTo>
                    <a:lnTo>
                      <a:pt x="61" y="300"/>
                    </a:lnTo>
                    <a:lnTo>
                      <a:pt x="52" y="282"/>
                    </a:lnTo>
                    <a:lnTo>
                      <a:pt x="46" y="262"/>
                    </a:lnTo>
                    <a:lnTo>
                      <a:pt x="39" y="240"/>
                    </a:lnTo>
                    <a:lnTo>
                      <a:pt x="33" y="216"/>
                    </a:lnTo>
                    <a:lnTo>
                      <a:pt x="28" y="192"/>
                    </a:lnTo>
                    <a:lnTo>
                      <a:pt x="23" y="168"/>
                    </a:lnTo>
                    <a:lnTo>
                      <a:pt x="19" y="144"/>
                    </a:lnTo>
                    <a:lnTo>
                      <a:pt x="10" y="99"/>
                    </a:lnTo>
                    <a:lnTo>
                      <a:pt x="5" y="6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44" y="20"/>
                    </a:lnTo>
                    <a:close/>
                    <a:moveTo>
                      <a:pt x="106" y="292"/>
                    </a:moveTo>
                    <a:lnTo>
                      <a:pt x="108" y="296"/>
                    </a:lnTo>
                    <a:lnTo>
                      <a:pt x="110" y="299"/>
                    </a:lnTo>
                    <a:lnTo>
                      <a:pt x="111" y="303"/>
                    </a:lnTo>
                    <a:lnTo>
                      <a:pt x="111" y="306"/>
                    </a:lnTo>
                    <a:lnTo>
                      <a:pt x="110" y="310"/>
                    </a:lnTo>
                    <a:lnTo>
                      <a:pt x="108" y="315"/>
                    </a:lnTo>
                    <a:lnTo>
                      <a:pt x="104" y="319"/>
                    </a:lnTo>
                    <a:lnTo>
                      <a:pt x="98" y="323"/>
                    </a:lnTo>
                    <a:lnTo>
                      <a:pt x="91" y="326"/>
                    </a:lnTo>
                    <a:lnTo>
                      <a:pt x="86" y="328"/>
                    </a:lnTo>
                    <a:lnTo>
                      <a:pt x="82" y="328"/>
                    </a:lnTo>
                    <a:lnTo>
                      <a:pt x="78" y="327"/>
                    </a:lnTo>
                    <a:lnTo>
                      <a:pt x="75" y="325"/>
                    </a:lnTo>
                    <a:lnTo>
                      <a:pt x="73" y="322"/>
                    </a:lnTo>
                    <a:lnTo>
                      <a:pt x="70" y="319"/>
                    </a:lnTo>
                    <a:lnTo>
                      <a:pt x="68" y="316"/>
                    </a:lnTo>
                    <a:lnTo>
                      <a:pt x="106" y="292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24" name="Freeform 620">
                <a:extLst>
                  <a:ext uri="{FF2B5EF4-FFF2-40B4-BE49-F238E27FC236}">
                    <a16:creationId xmlns:a16="http://schemas.microsoft.com/office/drawing/2014/main" id="{D27DC187-33B6-4D08-A628-92B52F41CF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91" y="1523"/>
                <a:ext cx="8" cy="39"/>
              </a:xfrm>
              <a:custGeom>
                <a:avLst/>
                <a:gdLst>
                  <a:gd name="T0" fmla="*/ 0 w 155"/>
                  <a:gd name="T1" fmla="*/ 0 h 741"/>
                  <a:gd name="T2" fmla="*/ 0 w 155"/>
                  <a:gd name="T3" fmla="*/ 0 h 741"/>
                  <a:gd name="T4" fmla="*/ 0 w 155"/>
                  <a:gd name="T5" fmla="*/ 0 h 741"/>
                  <a:gd name="T6" fmla="*/ 0 w 155"/>
                  <a:gd name="T7" fmla="*/ 0 h 741"/>
                  <a:gd name="T8" fmla="*/ 0 w 155"/>
                  <a:gd name="T9" fmla="*/ 0 h 741"/>
                  <a:gd name="T10" fmla="*/ 0 w 155"/>
                  <a:gd name="T11" fmla="*/ 0 h 741"/>
                  <a:gd name="T12" fmla="*/ 0 w 155"/>
                  <a:gd name="T13" fmla="*/ 0 h 741"/>
                  <a:gd name="T14" fmla="*/ 0 w 155"/>
                  <a:gd name="T15" fmla="*/ 0 h 741"/>
                  <a:gd name="T16" fmla="*/ 0 w 155"/>
                  <a:gd name="T17" fmla="*/ 0 h 741"/>
                  <a:gd name="T18" fmla="*/ 0 w 155"/>
                  <a:gd name="T19" fmla="*/ 0 h 741"/>
                  <a:gd name="T20" fmla="*/ 0 w 155"/>
                  <a:gd name="T21" fmla="*/ 0 h 741"/>
                  <a:gd name="T22" fmla="*/ 0 w 155"/>
                  <a:gd name="T23" fmla="*/ 0 h 741"/>
                  <a:gd name="T24" fmla="*/ 0 w 155"/>
                  <a:gd name="T25" fmla="*/ 1 h 741"/>
                  <a:gd name="T26" fmla="*/ 0 w 155"/>
                  <a:gd name="T27" fmla="*/ 1 h 741"/>
                  <a:gd name="T28" fmla="*/ 0 w 155"/>
                  <a:gd name="T29" fmla="*/ 1 h 741"/>
                  <a:gd name="T30" fmla="*/ 0 w 155"/>
                  <a:gd name="T31" fmla="*/ 1 h 741"/>
                  <a:gd name="T32" fmla="*/ 0 w 155"/>
                  <a:gd name="T33" fmla="*/ 1 h 741"/>
                  <a:gd name="T34" fmla="*/ 0 w 155"/>
                  <a:gd name="T35" fmla="*/ 1 h 741"/>
                  <a:gd name="T36" fmla="*/ 0 w 155"/>
                  <a:gd name="T37" fmla="*/ 1 h 741"/>
                  <a:gd name="T38" fmla="*/ 0 w 155"/>
                  <a:gd name="T39" fmla="*/ 1 h 741"/>
                  <a:gd name="T40" fmla="*/ 0 w 155"/>
                  <a:gd name="T41" fmla="*/ 1 h 741"/>
                  <a:gd name="T42" fmla="*/ 0 w 155"/>
                  <a:gd name="T43" fmla="*/ 1 h 741"/>
                  <a:gd name="T44" fmla="*/ 0 w 155"/>
                  <a:gd name="T45" fmla="*/ 1 h 741"/>
                  <a:gd name="T46" fmla="*/ 0 w 155"/>
                  <a:gd name="T47" fmla="*/ 0 h 741"/>
                  <a:gd name="T48" fmla="*/ 0 w 155"/>
                  <a:gd name="T49" fmla="*/ 0 h 741"/>
                  <a:gd name="T50" fmla="*/ 0 w 155"/>
                  <a:gd name="T51" fmla="*/ 0 h 741"/>
                  <a:gd name="T52" fmla="*/ 0 w 155"/>
                  <a:gd name="T53" fmla="*/ 0 h 741"/>
                  <a:gd name="T54" fmla="*/ 0 w 155"/>
                  <a:gd name="T55" fmla="*/ 1 h 741"/>
                  <a:gd name="T56" fmla="*/ 0 w 155"/>
                  <a:gd name="T57" fmla="*/ 1 h 741"/>
                  <a:gd name="T58" fmla="*/ 0 w 155"/>
                  <a:gd name="T59" fmla="*/ 1 h 741"/>
                  <a:gd name="T60" fmla="*/ 0 w 155"/>
                  <a:gd name="T61" fmla="*/ 1 h 741"/>
                  <a:gd name="T62" fmla="*/ 0 w 155"/>
                  <a:gd name="T63" fmla="*/ 1 h 741"/>
                  <a:gd name="T64" fmla="*/ 0 w 155"/>
                  <a:gd name="T65" fmla="*/ 1 h 741"/>
                  <a:gd name="T66" fmla="*/ 0 w 155"/>
                  <a:gd name="T67" fmla="*/ 1 h 741"/>
                  <a:gd name="T68" fmla="*/ 0 w 155"/>
                  <a:gd name="T69" fmla="*/ 1 h 741"/>
                  <a:gd name="T70" fmla="*/ 0 w 155"/>
                  <a:gd name="T71" fmla="*/ 1 h 741"/>
                  <a:gd name="T72" fmla="*/ 0 w 155"/>
                  <a:gd name="T73" fmla="*/ 1 h 741"/>
                  <a:gd name="T74" fmla="*/ 0 w 155"/>
                  <a:gd name="T75" fmla="*/ 1 h 741"/>
                  <a:gd name="T76" fmla="*/ 0 w 155"/>
                  <a:gd name="T77" fmla="*/ 1 h 741"/>
                  <a:gd name="T78" fmla="*/ 0 w 155"/>
                  <a:gd name="T79" fmla="*/ 1 h 741"/>
                  <a:gd name="T80" fmla="*/ 0 w 155"/>
                  <a:gd name="T81" fmla="*/ 1 h 741"/>
                  <a:gd name="T82" fmla="*/ 0 w 155"/>
                  <a:gd name="T83" fmla="*/ 2 h 741"/>
                  <a:gd name="T84" fmla="*/ 0 w 155"/>
                  <a:gd name="T85" fmla="*/ 2 h 741"/>
                  <a:gd name="T86" fmla="*/ 0 w 155"/>
                  <a:gd name="T87" fmla="*/ 2 h 741"/>
                  <a:gd name="T88" fmla="*/ 0 w 155"/>
                  <a:gd name="T89" fmla="*/ 2 h 741"/>
                  <a:gd name="T90" fmla="*/ 0 w 155"/>
                  <a:gd name="T91" fmla="*/ 2 h 741"/>
                  <a:gd name="T92" fmla="*/ 0 w 155"/>
                  <a:gd name="T93" fmla="*/ 2 h 741"/>
                  <a:gd name="T94" fmla="*/ 0 w 155"/>
                  <a:gd name="T95" fmla="*/ 2 h 741"/>
                  <a:gd name="T96" fmla="*/ 0 w 155"/>
                  <a:gd name="T97" fmla="*/ 2 h 741"/>
                  <a:gd name="T98" fmla="*/ 0 w 155"/>
                  <a:gd name="T99" fmla="*/ 2 h 741"/>
                  <a:gd name="T100" fmla="*/ 0 w 155"/>
                  <a:gd name="T101" fmla="*/ 1 h 741"/>
                  <a:gd name="T102" fmla="*/ 0 w 155"/>
                  <a:gd name="T103" fmla="*/ 1 h 741"/>
                  <a:gd name="T104" fmla="*/ 0 w 155"/>
                  <a:gd name="T105" fmla="*/ 2 h 741"/>
                  <a:gd name="T106" fmla="*/ 0 w 155"/>
                  <a:gd name="T107" fmla="*/ 2 h 741"/>
                  <a:gd name="T108" fmla="*/ 0 w 155"/>
                  <a:gd name="T109" fmla="*/ 2 h 741"/>
                  <a:gd name="T110" fmla="*/ 0 w 155"/>
                  <a:gd name="T111" fmla="*/ 2 h 741"/>
                  <a:gd name="T112" fmla="*/ 0 w 155"/>
                  <a:gd name="T113" fmla="*/ 2 h 741"/>
                  <a:gd name="T114" fmla="*/ 0 w 155"/>
                  <a:gd name="T115" fmla="*/ 2 h 741"/>
                  <a:gd name="T116" fmla="*/ 0 w 155"/>
                  <a:gd name="T117" fmla="*/ 2 h 741"/>
                  <a:gd name="T118" fmla="*/ 0 w 155"/>
                  <a:gd name="T119" fmla="*/ 2 h 741"/>
                  <a:gd name="T120" fmla="*/ 0 w 155"/>
                  <a:gd name="T121" fmla="*/ 2 h 74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55" h="741">
                    <a:moveTo>
                      <a:pt x="109" y="12"/>
                    </a:moveTo>
                    <a:lnTo>
                      <a:pt x="111" y="9"/>
                    </a:lnTo>
                    <a:lnTo>
                      <a:pt x="114" y="6"/>
                    </a:lnTo>
                    <a:lnTo>
                      <a:pt x="116" y="3"/>
                    </a:lnTo>
                    <a:lnTo>
                      <a:pt x="119" y="1"/>
                    </a:lnTo>
                    <a:lnTo>
                      <a:pt x="123" y="0"/>
                    </a:lnTo>
                    <a:lnTo>
                      <a:pt x="127" y="1"/>
                    </a:lnTo>
                    <a:lnTo>
                      <a:pt x="133" y="3"/>
                    </a:lnTo>
                    <a:lnTo>
                      <a:pt x="140" y="6"/>
                    </a:lnTo>
                    <a:lnTo>
                      <a:pt x="145" y="11"/>
                    </a:lnTo>
                    <a:lnTo>
                      <a:pt x="149" y="15"/>
                    </a:lnTo>
                    <a:lnTo>
                      <a:pt x="151" y="20"/>
                    </a:lnTo>
                    <a:lnTo>
                      <a:pt x="151" y="23"/>
                    </a:lnTo>
                    <a:lnTo>
                      <a:pt x="151" y="27"/>
                    </a:lnTo>
                    <a:lnTo>
                      <a:pt x="149" y="30"/>
                    </a:lnTo>
                    <a:lnTo>
                      <a:pt x="147" y="34"/>
                    </a:lnTo>
                    <a:lnTo>
                      <a:pt x="145" y="37"/>
                    </a:lnTo>
                    <a:lnTo>
                      <a:pt x="109" y="12"/>
                    </a:lnTo>
                    <a:close/>
                    <a:moveTo>
                      <a:pt x="145" y="37"/>
                    </a:moveTo>
                    <a:lnTo>
                      <a:pt x="140" y="45"/>
                    </a:lnTo>
                    <a:lnTo>
                      <a:pt x="124" y="69"/>
                    </a:lnTo>
                    <a:lnTo>
                      <a:pt x="105" y="101"/>
                    </a:lnTo>
                    <a:lnTo>
                      <a:pt x="83" y="142"/>
                    </a:lnTo>
                    <a:lnTo>
                      <a:pt x="72" y="164"/>
                    </a:lnTo>
                    <a:lnTo>
                      <a:pt x="63" y="185"/>
                    </a:lnTo>
                    <a:lnTo>
                      <a:pt x="55" y="207"/>
                    </a:lnTo>
                    <a:lnTo>
                      <a:pt x="47" y="227"/>
                    </a:lnTo>
                    <a:lnTo>
                      <a:pt x="45" y="238"/>
                    </a:lnTo>
                    <a:lnTo>
                      <a:pt x="43" y="248"/>
                    </a:lnTo>
                    <a:lnTo>
                      <a:pt x="42" y="257"/>
                    </a:lnTo>
                    <a:lnTo>
                      <a:pt x="42" y="266"/>
                    </a:lnTo>
                    <a:lnTo>
                      <a:pt x="42" y="274"/>
                    </a:lnTo>
                    <a:lnTo>
                      <a:pt x="43" y="282"/>
                    </a:lnTo>
                    <a:lnTo>
                      <a:pt x="45" y="289"/>
                    </a:lnTo>
                    <a:lnTo>
                      <a:pt x="49" y="295"/>
                    </a:lnTo>
                    <a:lnTo>
                      <a:pt x="10" y="316"/>
                    </a:lnTo>
                    <a:lnTo>
                      <a:pt x="6" y="308"/>
                    </a:lnTo>
                    <a:lnTo>
                      <a:pt x="2" y="299"/>
                    </a:lnTo>
                    <a:lnTo>
                      <a:pt x="1" y="289"/>
                    </a:lnTo>
                    <a:lnTo>
                      <a:pt x="0" y="278"/>
                    </a:lnTo>
                    <a:lnTo>
                      <a:pt x="0" y="267"/>
                    </a:lnTo>
                    <a:lnTo>
                      <a:pt x="0" y="256"/>
                    </a:lnTo>
                    <a:lnTo>
                      <a:pt x="2" y="244"/>
                    </a:lnTo>
                    <a:lnTo>
                      <a:pt x="5" y="232"/>
                    </a:lnTo>
                    <a:lnTo>
                      <a:pt x="11" y="207"/>
                    </a:lnTo>
                    <a:lnTo>
                      <a:pt x="20" y="182"/>
                    </a:lnTo>
                    <a:lnTo>
                      <a:pt x="29" y="157"/>
                    </a:lnTo>
                    <a:lnTo>
                      <a:pt x="40" y="131"/>
                    </a:lnTo>
                    <a:lnTo>
                      <a:pt x="53" y="108"/>
                    </a:lnTo>
                    <a:lnTo>
                      <a:pt x="64" y="85"/>
                    </a:lnTo>
                    <a:lnTo>
                      <a:pt x="76" y="66"/>
                    </a:lnTo>
                    <a:lnTo>
                      <a:pt x="86" y="47"/>
                    </a:lnTo>
                    <a:lnTo>
                      <a:pt x="103" y="22"/>
                    </a:lnTo>
                    <a:lnTo>
                      <a:pt x="109" y="12"/>
                    </a:lnTo>
                    <a:lnTo>
                      <a:pt x="145" y="37"/>
                    </a:lnTo>
                    <a:close/>
                    <a:moveTo>
                      <a:pt x="49" y="295"/>
                    </a:moveTo>
                    <a:lnTo>
                      <a:pt x="47" y="295"/>
                    </a:lnTo>
                    <a:lnTo>
                      <a:pt x="49" y="296"/>
                    </a:lnTo>
                    <a:lnTo>
                      <a:pt x="29" y="306"/>
                    </a:lnTo>
                    <a:lnTo>
                      <a:pt x="49" y="295"/>
                    </a:lnTo>
                    <a:close/>
                    <a:moveTo>
                      <a:pt x="49" y="296"/>
                    </a:moveTo>
                    <a:lnTo>
                      <a:pt x="57" y="311"/>
                    </a:lnTo>
                    <a:lnTo>
                      <a:pt x="66" y="329"/>
                    </a:lnTo>
                    <a:lnTo>
                      <a:pt x="75" y="349"/>
                    </a:lnTo>
                    <a:lnTo>
                      <a:pt x="85" y="371"/>
                    </a:lnTo>
                    <a:lnTo>
                      <a:pt x="97" y="394"/>
                    </a:lnTo>
                    <a:lnTo>
                      <a:pt x="107" y="420"/>
                    </a:lnTo>
                    <a:lnTo>
                      <a:pt x="116" y="446"/>
                    </a:lnTo>
                    <a:lnTo>
                      <a:pt x="125" y="475"/>
                    </a:lnTo>
                    <a:lnTo>
                      <a:pt x="84" y="487"/>
                    </a:lnTo>
                    <a:lnTo>
                      <a:pt x="75" y="461"/>
                    </a:lnTo>
                    <a:lnTo>
                      <a:pt x="66" y="435"/>
                    </a:lnTo>
                    <a:lnTo>
                      <a:pt x="56" y="411"/>
                    </a:lnTo>
                    <a:lnTo>
                      <a:pt x="45" y="388"/>
                    </a:lnTo>
                    <a:lnTo>
                      <a:pt x="36" y="367"/>
                    </a:lnTo>
                    <a:lnTo>
                      <a:pt x="27" y="348"/>
                    </a:lnTo>
                    <a:lnTo>
                      <a:pt x="18" y="332"/>
                    </a:lnTo>
                    <a:lnTo>
                      <a:pt x="10" y="316"/>
                    </a:lnTo>
                    <a:lnTo>
                      <a:pt x="49" y="296"/>
                    </a:lnTo>
                    <a:close/>
                    <a:moveTo>
                      <a:pt x="125" y="475"/>
                    </a:moveTo>
                    <a:lnTo>
                      <a:pt x="135" y="504"/>
                    </a:lnTo>
                    <a:lnTo>
                      <a:pt x="142" y="534"/>
                    </a:lnTo>
                    <a:lnTo>
                      <a:pt x="148" y="565"/>
                    </a:lnTo>
                    <a:lnTo>
                      <a:pt x="152" y="597"/>
                    </a:lnTo>
                    <a:lnTo>
                      <a:pt x="154" y="612"/>
                    </a:lnTo>
                    <a:lnTo>
                      <a:pt x="155" y="628"/>
                    </a:lnTo>
                    <a:lnTo>
                      <a:pt x="155" y="644"/>
                    </a:lnTo>
                    <a:lnTo>
                      <a:pt x="155" y="660"/>
                    </a:lnTo>
                    <a:lnTo>
                      <a:pt x="155" y="675"/>
                    </a:lnTo>
                    <a:lnTo>
                      <a:pt x="153" y="692"/>
                    </a:lnTo>
                    <a:lnTo>
                      <a:pt x="151" y="707"/>
                    </a:lnTo>
                    <a:lnTo>
                      <a:pt x="149" y="723"/>
                    </a:lnTo>
                    <a:lnTo>
                      <a:pt x="106" y="714"/>
                    </a:lnTo>
                    <a:lnTo>
                      <a:pt x="108" y="700"/>
                    </a:lnTo>
                    <a:lnTo>
                      <a:pt x="110" y="686"/>
                    </a:lnTo>
                    <a:lnTo>
                      <a:pt x="111" y="672"/>
                    </a:lnTo>
                    <a:lnTo>
                      <a:pt x="111" y="657"/>
                    </a:lnTo>
                    <a:lnTo>
                      <a:pt x="111" y="628"/>
                    </a:lnTo>
                    <a:lnTo>
                      <a:pt x="109" y="600"/>
                    </a:lnTo>
                    <a:lnTo>
                      <a:pt x="105" y="571"/>
                    </a:lnTo>
                    <a:lnTo>
                      <a:pt x="99" y="542"/>
                    </a:lnTo>
                    <a:lnTo>
                      <a:pt x="92" y="515"/>
                    </a:lnTo>
                    <a:lnTo>
                      <a:pt x="84" y="487"/>
                    </a:lnTo>
                    <a:lnTo>
                      <a:pt x="125" y="475"/>
                    </a:lnTo>
                    <a:close/>
                    <a:moveTo>
                      <a:pt x="149" y="723"/>
                    </a:moveTo>
                    <a:lnTo>
                      <a:pt x="148" y="727"/>
                    </a:lnTo>
                    <a:lnTo>
                      <a:pt x="147" y="731"/>
                    </a:lnTo>
                    <a:lnTo>
                      <a:pt x="145" y="734"/>
                    </a:lnTo>
                    <a:lnTo>
                      <a:pt x="143" y="737"/>
                    </a:lnTo>
                    <a:lnTo>
                      <a:pt x="140" y="739"/>
                    </a:lnTo>
                    <a:lnTo>
                      <a:pt x="136" y="741"/>
                    </a:lnTo>
                    <a:lnTo>
                      <a:pt x="130" y="741"/>
                    </a:lnTo>
                    <a:lnTo>
                      <a:pt x="122" y="740"/>
                    </a:lnTo>
                    <a:lnTo>
                      <a:pt x="116" y="738"/>
                    </a:lnTo>
                    <a:lnTo>
                      <a:pt x="111" y="736"/>
                    </a:lnTo>
                    <a:lnTo>
                      <a:pt x="107" y="733"/>
                    </a:lnTo>
                    <a:lnTo>
                      <a:pt x="105" y="730"/>
                    </a:lnTo>
                    <a:lnTo>
                      <a:pt x="105" y="727"/>
                    </a:lnTo>
                    <a:lnTo>
                      <a:pt x="104" y="723"/>
                    </a:lnTo>
                    <a:lnTo>
                      <a:pt x="105" y="718"/>
                    </a:lnTo>
                    <a:lnTo>
                      <a:pt x="106" y="714"/>
                    </a:lnTo>
                    <a:lnTo>
                      <a:pt x="149" y="723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25" name="Freeform 621">
                <a:extLst>
                  <a:ext uri="{FF2B5EF4-FFF2-40B4-BE49-F238E27FC236}">
                    <a16:creationId xmlns:a16="http://schemas.microsoft.com/office/drawing/2014/main" id="{B94CAE7D-F56D-4365-A119-D2EB09E555F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59" y="1543"/>
                <a:ext cx="14" cy="107"/>
              </a:xfrm>
              <a:custGeom>
                <a:avLst/>
                <a:gdLst>
                  <a:gd name="T0" fmla="*/ 0 w 252"/>
                  <a:gd name="T1" fmla="*/ 0 h 2023"/>
                  <a:gd name="T2" fmla="*/ 0 w 252"/>
                  <a:gd name="T3" fmla="*/ 0 h 2023"/>
                  <a:gd name="T4" fmla="*/ 1 w 252"/>
                  <a:gd name="T5" fmla="*/ 0 h 2023"/>
                  <a:gd name="T6" fmla="*/ 1 w 252"/>
                  <a:gd name="T7" fmla="*/ 0 h 2023"/>
                  <a:gd name="T8" fmla="*/ 1 w 252"/>
                  <a:gd name="T9" fmla="*/ 0 h 2023"/>
                  <a:gd name="T10" fmla="*/ 1 w 252"/>
                  <a:gd name="T11" fmla="*/ 0 h 2023"/>
                  <a:gd name="T12" fmla="*/ 1 w 252"/>
                  <a:gd name="T13" fmla="*/ 1 h 2023"/>
                  <a:gd name="T14" fmla="*/ 1 w 252"/>
                  <a:gd name="T15" fmla="*/ 1 h 2023"/>
                  <a:gd name="T16" fmla="*/ 1 w 252"/>
                  <a:gd name="T17" fmla="*/ 1 h 2023"/>
                  <a:gd name="T18" fmla="*/ 1 w 252"/>
                  <a:gd name="T19" fmla="*/ 1 h 2023"/>
                  <a:gd name="T20" fmla="*/ 0 w 252"/>
                  <a:gd name="T21" fmla="*/ 1 h 2023"/>
                  <a:gd name="T22" fmla="*/ 0 w 252"/>
                  <a:gd name="T23" fmla="*/ 1 h 2023"/>
                  <a:gd name="T24" fmla="*/ 0 w 252"/>
                  <a:gd name="T25" fmla="*/ 1 h 2023"/>
                  <a:gd name="T26" fmla="*/ 0 w 252"/>
                  <a:gd name="T27" fmla="*/ 0 h 2023"/>
                  <a:gd name="T28" fmla="*/ 1 w 252"/>
                  <a:gd name="T29" fmla="*/ 1 h 2023"/>
                  <a:gd name="T30" fmla="*/ 1 w 252"/>
                  <a:gd name="T31" fmla="*/ 1 h 2023"/>
                  <a:gd name="T32" fmla="*/ 1 w 252"/>
                  <a:gd name="T33" fmla="*/ 1 h 2023"/>
                  <a:gd name="T34" fmla="*/ 1 w 252"/>
                  <a:gd name="T35" fmla="*/ 2 h 2023"/>
                  <a:gd name="T36" fmla="*/ 1 w 252"/>
                  <a:gd name="T37" fmla="*/ 2 h 2023"/>
                  <a:gd name="T38" fmla="*/ 1 w 252"/>
                  <a:gd name="T39" fmla="*/ 2 h 2023"/>
                  <a:gd name="T40" fmla="*/ 1 w 252"/>
                  <a:gd name="T41" fmla="*/ 2 h 2023"/>
                  <a:gd name="T42" fmla="*/ 1 w 252"/>
                  <a:gd name="T43" fmla="*/ 2 h 2023"/>
                  <a:gd name="T44" fmla="*/ 1 w 252"/>
                  <a:gd name="T45" fmla="*/ 2 h 2023"/>
                  <a:gd name="T46" fmla="*/ 1 w 252"/>
                  <a:gd name="T47" fmla="*/ 2 h 2023"/>
                  <a:gd name="T48" fmla="*/ 1 w 252"/>
                  <a:gd name="T49" fmla="*/ 1 h 2023"/>
                  <a:gd name="T50" fmla="*/ 1 w 252"/>
                  <a:gd name="T51" fmla="*/ 3 h 2023"/>
                  <a:gd name="T52" fmla="*/ 0 w 252"/>
                  <a:gd name="T53" fmla="*/ 3 h 2023"/>
                  <a:gd name="T54" fmla="*/ 0 w 252"/>
                  <a:gd name="T55" fmla="*/ 3 h 2023"/>
                  <a:gd name="T56" fmla="*/ 0 w 252"/>
                  <a:gd name="T57" fmla="*/ 3 h 2023"/>
                  <a:gd name="T58" fmla="*/ 1 w 252"/>
                  <a:gd name="T59" fmla="*/ 2 h 2023"/>
                  <a:gd name="T60" fmla="*/ 0 w 252"/>
                  <a:gd name="T61" fmla="*/ 3 h 2023"/>
                  <a:gd name="T62" fmla="*/ 0 w 252"/>
                  <a:gd name="T63" fmla="*/ 3 h 2023"/>
                  <a:gd name="T64" fmla="*/ 0 w 252"/>
                  <a:gd name="T65" fmla="*/ 4 h 2023"/>
                  <a:gd name="T66" fmla="*/ 0 w 252"/>
                  <a:gd name="T67" fmla="*/ 4 h 2023"/>
                  <a:gd name="T68" fmla="*/ 0 w 252"/>
                  <a:gd name="T69" fmla="*/ 4 h 2023"/>
                  <a:gd name="T70" fmla="*/ 0 w 252"/>
                  <a:gd name="T71" fmla="*/ 4 h 2023"/>
                  <a:gd name="T72" fmla="*/ 0 w 252"/>
                  <a:gd name="T73" fmla="*/ 3 h 2023"/>
                  <a:gd name="T74" fmla="*/ 0 w 252"/>
                  <a:gd name="T75" fmla="*/ 3 h 2023"/>
                  <a:gd name="T76" fmla="*/ 0 w 252"/>
                  <a:gd name="T77" fmla="*/ 5 h 2023"/>
                  <a:gd name="T78" fmla="*/ 0 w 252"/>
                  <a:gd name="T79" fmla="*/ 5 h 2023"/>
                  <a:gd name="T80" fmla="*/ 1 w 252"/>
                  <a:gd name="T81" fmla="*/ 6 h 2023"/>
                  <a:gd name="T82" fmla="*/ 0 w 252"/>
                  <a:gd name="T83" fmla="*/ 6 h 2023"/>
                  <a:gd name="T84" fmla="*/ 0 w 252"/>
                  <a:gd name="T85" fmla="*/ 5 h 2023"/>
                  <a:gd name="T86" fmla="*/ 0 w 252"/>
                  <a:gd name="T87" fmla="*/ 4 h 2023"/>
                  <a:gd name="T88" fmla="*/ 1 w 252"/>
                  <a:gd name="T89" fmla="*/ 6 h 2023"/>
                  <a:gd name="T90" fmla="*/ 1 w 252"/>
                  <a:gd name="T91" fmla="*/ 6 h 2023"/>
                  <a:gd name="T92" fmla="*/ 1 w 252"/>
                  <a:gd name="T93" fmla="*/ 6 h 2023"/>
                  <a:gd name="T94" fmla="*/ 1 w 252"/>
                  <a:gd name="T95" fmla="*/ 6 h 2023"/>
                  <a:gd name="T96" fmla="*/ 0 w 252"/>
                  <a:gd name="T97" fmla="*/ 6 h 202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52" h="2023">
                    <a:moveTo>
                      <a:pt x="132" y="19"/>
                    </a:moveTo>
                    <a:lnTo>
                      <a:pt x="133" y="15"/>
                    </a:lnTo>
                    <a:lnTo>
                      <a:pt x="134" y="11"/>
                    </a:lnTo>
                    <a:lnTo>
                      <a:pt x="135" y="7"/>
                    </a:lnTo>
                    <a:lnTo>
                      <a:pt x="137" y="4"/>
                    </a:lnTo>
                    <a:lnTo>
                      <a:pt x="140" y="2"/>
                    </a:lnTo>
                    <a:lnTo>
                      <a:pt x="144" y="0"/>
                    </a:lnTo>
                    <a:lnTo>
                      <a:pt x="149" y="0"/>
                    </a:lnTo>
                    <a:lnTo>
                      <a:pt x="156" y="0"/>
                    </a:lnTo>
                    <a:lnTo>
                      <a:pt x="164" y="2"/>
                    </a:lnTo>
                    <a:lnTo>
                      <a:pt x="169" y="4"/>
                    </a:lnTo>
                    <a:lnTo>
                      <a:pt x="173" y="6"/>
                    </a:lnTo>
                    <a:lnTo>
                      <a:pt x="175" y="9"/>
                    </a:lnTo>
                    <a:lnTo>
                      <a:pt x="176" y="13"/>
                    </a:lnTo>
                    <a:lnTo>
                      <a:pt x="176" y="16"/>
                    </a:lnTo>
                    <a:lnTo>
                      <a:pt x="176" y="20"/>
                    </a:lnTo>
                    <a:lnTo>
                      <a:pt x="176" y="24"/>
                    </a:lnTo>
                    <a:lnTo>
                      <a:pt x="132" y="19"/>
                    </a:lnTo>
                    <a:close/>
                    <a:moveTo>
                      <a:pt x="176" y="24"/>
                    </a:moveTo>
                    <a:lnTo>
                      <a:pt x="174" y="40"/>
                    </a:lnTo>
                    <a:lnTo>
                      <a:pt x="170" y="80"/>
                    </a:lnTo>
                    <a:lnTo>
                      <a:pt x="168" y="107"/>
                    </a:lnTo>
                    <a:lnTo>
                      <a:pt x="166" y="139"/>
                    </a:lnTo>
                    <a:lnTo>
                      <a:pt x="165" y="174"/>
                    </a:lnTo>
                    <a:lnTo>
                      <a:pt x="164" y="211"/>
                    </a:lnTo>
                    <a:lnTo>
                      <a:pt x="164" y="249"/>
                    </a:lnTo>
                    <a:lnTo>
                      <a:pt x="166" y="288"/>
                    </a:lnTo>
                    <a:lnTo>
                      <a:pt x="170" y="327"/>
                    </a:lnTo>
                    <a:lnTo>
                      <a:pt x="175" y="366"/>
                    </a:lnTo>
                    <a:lnTo>
                      <a:pt x="178" y="385"/>
                    </a:lnTo>
                    <a:lnTo>
                      <a:pt x="182" y="403"/>
                    </a:lnTo>
                    <a:lnTo>
                      <a:pt x="186" y="420"/>
                    </a:lnTo>
                    <a:lnTo>
                      <a:pt x="192" y="438"/>
                    </a:lnTo>
                    <a:lnTo>
                      <a:pt x="197" y="453"/>
                    </a:lnTo>
                    <a:lnTo>
                      <a:pt x="205" y="468"/>
                    </a:lnTo>
                    <a:lnTo>
                      <a:pt x="212" y="483"/>
                    </a:lnTo>
                    <a:lnTo>
                      <a:pt x="220" y="496"/>
                    </a:lnTo>
                    <a:lnTo>
                      <a:pt x="183" y="521"/>
                    </a:lnTo>
                    <a:lnTo>
                      <a:pt x="175" y="506"/>
                    </a:lnTo>
                    <a:lnTo>
                      <a:pt x="167" y="491"/>
                    </a:lnTo>
                    <a:lnTo>
                      <a:pt x="159" y="475"/>
                    </a:lnTo>
                    <a:lnTo>
                      <a:pt x="152" y="457"/>
                    </a:lnTo>
                    <a:lnTo>
                      <a:pt x="146" y="439"/>
                    </a:lnTo>
                    <a:lnTo>
                      <a:pt x="141" y="419"/>
                    </a:lnTo>
                    <a:lnTo>
                      <a:pt x="137" y="400"/>
                    </a:lnTo>
                    <a:lnTo>
                      <a:pt x="133" y="380"/>
                    </a:lnTo>
                    <a:lnTo>
                      <a:pt x="130" y="360"/>
                    </a:lnTo>
                    <a:lnTo>
                      <a:pt x="127" y="340"/>
                    </a:lnTo>
                    <a:lnTo>
                      <a:pt x="125" y="318"/>
                    </a:lnTo>
                    <a:lnTo>
                      <a:pt x="124" y="298"/>
                    </a:lnTo>
                    <a:lnTo>
                      <a:pt x="121" y="256"/>
                    </a:lnTo>
                    <a:lnTo>
                      <a:pt x="121" y="215"/>
                    </a:lnTo>
                    <a:lnTo>
                      <a:pt x="121" y="176"/>
                    </a:lnTo>
                    <a:lnTo>
                      <a:pt x="122" y="139"/>
                    </a:lnTo>
                    <a:lnTo>
                      <a:pt x="124" y="106"/>
                    </a:lnTo>
                    <a:lnTo>
                      <a:pt x="126" y="77"/>
                    </a:lnTo>
                    <a:lnTo>
                      <a:pt x="130" y="35"/>
                    </a:lnTo>
                    <a:lnTo>
                      <a:pt x="132" y="19"/>
                    </a:lnTo>
                    <a:lnTo>
                      <a:pt x="176" y="24"/>
                    </a:lnTo>
                    <a:close/>
                    <a:moveTo>
                      <a:pt x="184" y="521"/>
                    </a:moveTo>
                    <a:lnTo>
                      <a:pt x="181" y="518"/>
                    </a:lnTo>
                    <a:lnTo>
                      <a:pt x="183" y="521"/>
                    </a:lnTo>
                    <a:lnTo>
                      <a:pt x="201" y="508"/>
                    </a:lnTo>
                    <a:lnTo>
                      <a:pt x="184" y="521"/>
                    </a:lnTo>
                    <a:close/>
                    <a:moveTo>
                      <a:pt x="220" y="496"/>
                    </a:moveTo>
                    <a:lnTo>
                      <a:pt x="224" y="503"/>
                    </a:lnTo>
                    <a:lnTo>
                      <a:pt x="229" y="510"/>
                    </a:lnTo>
                    <a:lnTo>
                      <a:pt x="233" y="519"/>
                    </a:lnTo>
                    <a:lnTo>
                      <a:pt x="236" y="528"/>
                    </a:lnTo>
                    <a:lnTo>
                      <a:pt x="242" y="545"/>
                    </a:lnTo>
                    <a:lnTo>
                      <a:pt x="247" y="565"/>
                    </a:lnTo>
                    <a:lnTo>
                      <a:pt x="250" y="585"/>
                    </a:lnTo>
                    <a:lnTo>
                      <a:pt x="252" y="608"/>
                    </a:lnTo>
                    <a:lnTo>
                      <a:pt x="252" y="630"/>
                    </a:lnTo>
                    <a:lnTo>
                      <a:pt x="251" y="654"/>
                    </a:lnTo>
                    <a:lnTo>
                      <a:pt x="249" y="677"/>
                    </a:lnTo>
                    <a:lnTo>
                      <a:pt x="245" y="703"/>
                    </a:lnTo>
                    <a:lnTo>
                      <a:pt x="241" y="727"/>
                    </a:lnTo>
                    <a:lnTo>
                      <a:pt x="235" y="754"/>
                    </a:lnTo>
                    <a:lnTo>
                      <a:pt x="229" y="781"/>
                    </a:lnTo>
                    <a:lnTo>
                      <a:pt x="223" y="807"/>
                    </a:lnTo>
                    <a:lnTo>
                      <a:pt x="215" y="834"/>
                    </a:lnTo>
                    <a:lnTo>
                      <a:pt x="207" y="860"/>
                    </a:lnTo>
                    <a:lnTo>
                      <a:pt x="165" y="847"/>
                    </a:lnTo>
                    <a:lnTo>
                      <a:pt x="173" y="823"/>
                    </a:lnTo>
                    <a:lnTo>
                      <a:pt x="180" y="798"/>
                    </a:lnTo>
                    <a:lnTo>
                      <a:pt x="186" y="773"/>
                    </a:lnTo>
                    <a:lnTo>
                      <a:pt x="192" y="750"/>
                    </a:lnTo>
                    <a:lnTo>
                      <a:pt x="197" y="725"/>
                    </a:lnTo>
                    <a:lnTo>
                      <a:pt x="201" y="703"/>
                    </a:lnTo>
                    <a:lnTo>
                      <a:pt x="205" y="680"/>
                    </a:lnTo>
                    <a:lnTo>
                      <a:pt x="207" y="659"/>
                    </a:lnTo>
                    <a:lnTo>
                      <a:pt x="209" y="637"/>
                    </a:lnTo>
                    <a:lnTo>
                      <a:pt x="209" y="617"/>
                    </a:lnTo>
                    <a:lnTo>
                      <a:pt x="208" y="598"/>
                    </a:lnTo>
                    <a:lnTo>
                      <a:pt x="206" y="580"/>
                    </a:lnTo>
                    <a:lnTo>
                      <a:pt x="202" y="564"/>
                    </a:lnTo>
                    <a:lnTo>
                      <a:pt x="197" y="548"/>
                    </a:lnTo>
                    <a:lnTo>
                      <a:pt x="191" y="534"/>
                    </a:lnTo>
                    <a:lnTo>
                      <a:pt x="184" y="521"/>
                    </a:lnTo>
                    <a:lnTo>
                      <a:pt x="220" y="496"/>
                    </a:lnTo>
                    <a:close/>
                    <a:moveTo>
                      <a:pt x="207" y="860"/>
                    </a:moveTo>
                    <a:lnTo>
                      <a:pt x="189" y="913"/>
                    </a:lnTo>
                    <a:lnTo>
                      <a:pt x="170" y="964"/>
                    </a:lnTo>
                    <a:lnTo>
                      <a:pt x="150" y="1014"/>
                    </a:lnTo>
                    <a:lnTo>
                      <a:pt x="130" y="1062"/>
                    </a:lnTo>
                    <a:lnTo>
                      <a:pt x="110" y="1107"/>
                    </a:lnTo>
                    <a:lnTo>
                      <a:pt x="92" y="1148"/>
                    </a:lnTo>
                    <a:lnTo>
                      <a:pt x="75" y="1184"/>
                    </a:lnTo>
                    <a:lnTo>
                      <a:pt x="59" y="1214"/>
                    </a:lnTo>
                    <a:lnTo>
                      <a:pt x="19" y="1195"/>
                    </a:lnTo>
                    <a:lnTo>
                      <a:pt x="35" y="1164"/>
                    </a:lnTo>
                    <a:lnTo>
                      <a:pt x="52" y="1128"/>
                    </a:lnTo>
                    <a:lnTo>
                      <a:pt x="70" y="1089"/>
                    </a:lnTo>
                    <a:lnTo>
                      <a:pt x="90" y="1045"/>
                    </a:lnTo>
                    <a:lnTo>
                      <a:pt x="109" y="999"/>
                    </a:lnTo>
                    <a:lnTo>
                      <a:pt x="129" y="949"/>
                    </a:lnTo>
                    <a:lnTo>
                      <a:pt x="147" y="898"/>
                    </a:lnTo>
                    <a:lnTo>
                      <a:pt x="165" y="847"/>
                    </a:lnTo>
                    <a:lnTo>
                      <a:pt x="207" y="860"/>
                    </a:lnTo>
                    <a:close/>
                    <a:moveTo>
                      <a:pt x="19" y="1195"/>
                    </a:moveTo>
                    <a:lnTo>
                      <a:pt x="22" y="1190"/>
                    </a:lnTo>
                    <a:lnTo>
                      <a:pt x="19" y="1195"/>
                    </a:lnTo>
                    <a:lnTo>
                      <a:pt x="40" y="1205"/>
                    </a:lnTo>
                    <a:lnTo>
                      <a:pt x="19" y="1195"/>
                    </a:lnTo>
                    <a:close/>
                    <a:moveTo>
                      <a:pt x="59" y="1214"/>
                    </a:moveTo>
                    <a:lnTo>
                      <a:pt x="55" y="1225"/>
                    </a:lnTo>
                    <a:lnTo>
                      <a:pt x="51" y="1236"/>
                    </a:lnTo>
                    <a:lnTo>
                      <a:pt x="48" y="1248"/>
                    </a:lnTo>
                    <a:lnTo>
                      <a:pt x="46" y="1263"/>
                    </a:lnTo>
                    <a:lnTo>
                      <a:pt x="45" y="1278"/>
                    </a:lnTo>
                    <a:lnTo>
                      <a:pt x="44" y="1293"/>
                    </a:lnTo>
                    <a:lnTo>
                      <a:pt x="43" y="1311"/>
                    </a:lnTo>
                    <a:lnTo>
                      <a:pt x="43" y="1329"/>
                    </a:lnTo>
                    <a:lnTo>
                      <a:pt x="45" y="1367"/>
                    </a:lnTo>
                    <a:lnTo>
                      <a:pt x="48" y="1408"/>
                    </a:lnTo>
                    <a:lnTo>
                      <a:pt x="53" y="1452"/>
                    </a:lnTo>
                    <a:lnTo>
                      <a:pt x="59" y="1497"/>
                    </a:lnTo>
                    <a:lnTo>
                      <a:pt x="16" y="1504"/>
                    </a:lnTo>
                    <a:lnTo>
                      <a:pt x="9" y="1456"/>
                    </a:lnTo>
                    <a:lnTo>
                      <a:pt x="4" y="1409"/>
                    </a:lnTo>
                    <a:lnTo>
                      <a:pt x="1" y="1365"/>
                    </a:lnTo>
                    <a:lnTo>
                      <a:pt x="0" y="1323"/>
                    </a:lnTo>
                    <a:lnTo>
                      <a:pt x="0" y="1303"/>
                    </a:lnTo>
                    <a:lnTo>
                      <a:pt x="1" y="1284"/>
                    </a:lnTo>
                    <a:lnTo>
                      <a:pt x="2" y="1267"/>
                    </a:lnTo>
                    <a:lnTo>
                      <a:pt x="4" y="1250"/>
                    </a:lnTo>
                    <a:lnTo>
                      <a:pt x="7" y="1235"/>
                    </a:lnTo>
                    <a:lnTo>
                      <a:pt x="10" y="1220"/>
                    </a:lnTo>
                    <a:lnTo>
                      <a:pt x="15" y="1207"/>
                    </a:lnTo>
                    <a:lnTo>
                      <a:pt x="19" y="1195"/>
                    </a:lnTo>
                    <a:lnTo>
                      <a:pt x="59" y="1214"/>
                    </a:lnTo>
                    <a:close/>
                    <a:moveTo>
                      <a:pt x="59" y="1497"/>
                    </a:moveTo>
                    <a:lnTo>
                      <a:pt x="66" y="1539"/>
                    </a:lnTo>
                    <a:lnTo>
                      <a:pt x="73" y="1580"/>
                    </a:lnTo>
                    <a:lnTo>
                      <a:pt x="82" y="1622"/>
                    </a:lnTo>
                    <a:lnTo>
                      <a:pt x="90" y="1664"/>
                    </a:lnTo>
                    <a:lnTo>
                      <a:pt x="108" y="1743"/>
                    </a:lnTo>
                    <a:lnTo>
                      <a:pt x="127" y="1817"/>
                    </a:lnTo>
                    <a:lnTo>
                      <a:pt x="144" y="1881"/>
                    </a:lnTo>
                    <a:lnTo>
                      <a:pt x="159" y="1933"/>
                    </a:lnTo>
                    <a:lnTo>
                      <a:pt x="167" y="1953"/>
                    </a:lnTo>
                    <a:lnTo>
                      <a:pt x="172" y="1970"/>
                    </a:lnTo>
                    <a:lnTo>
                      <a:pt x="176" y="1981"/>
                    </a:lnTo>
                    <a:lnTo>
                      <a:pt x="180" y="1987"/>
                    </a:lnTo>
                    <a:lnTo>
                      <a:pt x="143" y="2011"/>
                    </a:lnTo>
                    <a:lnTo>
                      <a:pt x="139" y="2004"/>
                    </a:lnTo>
                    <a:lnTo>
                      <a:pt x="135" y="1992"/>
                    </a:lnTo>
                    <a:lnTo>
                      <a:pt x="129" y="1975"/>
                    </a:lnTo>
                    <a:lnTo>
                      <a:pt x="122" y="1954"/>
                    </a:lnTo>
                    <a:lnTo>
                      <a:pt x="105" y="1900"/>
                    </a:lnTo>
                    <a:lnTo>
                      <a:pt x="87" y="1833"/>
                    </a:lnTo>
                    <a:lnTo>
                      <a:pt x="67" y="1757"/>
                    </a:lnTo>
                    <a:lnTo>
                      <a:pt x="48" y="1674"/>
                    </a:lnTo>
                    <a:lnTo>
                      <a:pt x="39" y="1632"/>
                    </a:lnTo>
                    <a:lnTo>
                      <a:pt x="30" y="1589"/>
                    </a:lnTo>
                    <a:lnTo>
                      <a:pt x="23" y="1546"/>
                    </a:lnTo>
                    <a:lnTo>
                      <a:pt x="16" y="1504"/>
                    </a:lnTo>
                    <a:lnTo>
                      <a:pt x="59" y="1497"/>
                    </a:lnTo>
                    <a:close/>
                    <a:moveTo>
                      <a:pt x="180" y="1987"/>
                    </a:moveTo>
                    <a:lnTo>
                      <a:pt x="182" y="1991"/>
                    </a:lnTo>
                    <a:lnTo>
                      <a:pt x="183" y="1994"/>
                    </a:lnTo>
                    <a:lnTo>
                      <a:pt x="185" y="1998"/>
                    </a:lnTo>
                    <a:lnTo>
                      <a:pt x="185" y="2001"/>
                    </a:lnTo>
                    <a:lnTo>
                      <a:pt x="185" y="2005"/>
                    </a:lnTo>
                    <a:lnTo>
                      <a:pt x="183" y="2010"/>
                    </a:lnTo>
                    <a:lnTo>
                      <a:pt x="179" y="2014"/>
                    </a:lnTo>
                    <a:lnTo>
                      <a:pt x="173" y="2018"/>
                    </a:lnTo>
                    <a:lnTo>
                      <a:pt x="167" y="2021"/>
                    </a:lnTo>
                    <a:lnTo>
                      <a:pt x="162" y="2023"/>
                    </a:lnTo>
                    <a:lnTo>
                      <a:pt x="156" y="2023"/>
                    </a:lnTo>
                    <a:lnTo>
                      <a:pt x="153" y="2022"/>
                    </a:lnTo>
                    <a:lnTo>
                      <a:pt x="150" y="2020"/>
                    </a:lnTo>
                    <a:lnTo>
                      <a:pt x="147" y="2018"/>
                    </a:lnTo>
                    <a:lnTo>
                      <a:pt x="145" y="2015"/>
                    </a:lnTo>
                    <a:lnTo>
                      <a:pt x="143" y="2011"/>
                    </a:lnTo>
                    <a:lnTo>
                      <a:pt x="180" y="1987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26" name="Freeform 622">
                <a:extLst>
                  <a:ext uri="{FF2B5EF4-FFF2-40B4-BE49-F238E27FC236}">
                    <a16:creationId xmlns:a16="http://schemas.microsoft.com/office/drawing/2014/main" id="{77AD2135-E7B0-4B33-B0FC-140275178D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8" y="1537"/>
                <a:ext cx="12" cy="22"/>
              </a:xfrm>
              <a:custGeom>
                <a:avLst/>
                <a:gdLst>
                  <a:gd name="T0" fmla="*/ 0 w 232"/>
                  <a:gd name="T1" fmla="*/ 0 h 417"/>
                  <a:gd name="T2" fmla="*/ 0 w 232"/>
                  <a:gd name="T3" fmla="*/ 0 h 417"/>
                  <a:gd name="T4" fmla="*/ 0 w 232"/>
                  <a:gd name="T5" fmla="*/ 0 h 417"/>
                  <a:gd name="T6" fmla="*/ 0 w 232"/>
                  <a:gd name="T7" fmla="*/ 0 h 417"/>
                  <a:gd name="T8" fmla="*/ 0 w 232"/>
                  <a:gd name="T9" fmla="*/ 0 h 417"/>
                  <a:gd name="T10" fmla="*/ 0 w 232"/>
                  <a:gd name="T11" fmla="*/ 0 h 417"/>
                  <a:gd name="T12" fmla="*/ 0 w 232"/>
                  <a:gd name="T13" fmla="*/ 0 h 417"/>
                  <a:gd name="T14" fmla="*/ 0 w 232"/>
                  <a:gd name="T15" fmla="*/ 0 h 417"/>
                  <a:gd name="T16" fmla="*/ 0 w 232"/>
                  <a:gd name="T17" fmla="*/ 0 h 417"/>
                  <a:gd name="T18" fmla="*/ 0 w 232"/>
                  <a:gd name="T19" fmla="*/ 0 h 417"/>
                  <a:gd name="T20" fmla="*/ 0 w 232"/>
                  <a:gd name="T21" fmla="*/ 0 h 417"/>
                  <a:gd name="T22" fmla="*/ 0 w 232"/>
                  <a:gd name="T23" fmla="*/ 0 h 417"/>
                  <a:gd name="T24" fmla="*/ 0 w 232"/>
                  <a:gd name="T25" fmla="*/ 0 h 417"/>
                  <a:gd name="T26" fmla="*/ 0 w 232"/>
                  <a:gd name="T27" fmla="*/ 1 h 417"/>
                  <a:gd name="T28" fmla="*/ 0 w 232"/>
                  <a:gd name="T29" fmla="*/ 1 h 417"/>
                  <a:gd name="T30" fmla="*/ 0 w 232"/>
                  <a:gd name="T31" fmla="*/ 1 h 417"/>
                  <a:gd name="T32" fmla="*/ 0 w 232"/>
                  <a:gd name="T33" fmla="*/ 1 h 417"/>
                  <a:gd name="T34" fmla="*/ 0 w 232"/>
                  <a:gd name="T35" fmla="*/ 1 h 417"/>
                  <a:gd name="T36" fmla="*/ 0 w 232"/>
                  <a:gd name="T37" fmla="*/ 1 h 417"/>
                  <a:gd name="T38" fmla="*/ 0 w 232"/>
                  <a:gd name="T39" fmla="*/ 0 h 417"/>
                  <a:gd name="T40" fmla="*/ 0 w 232"/>
                  <a:gd name="T41" fmla="*/ 0 h 417"/>
                  <a:gd name="T42" fmla="*/ 0 w 232"/>
                  <a:gd name="T43" fmla="*/ 0 h 417"/>
                  <a:gd name="T44" fmla="*/ 0 w 232"/>
                  <a:gd name="T45" fmla="*/ 0 h 417"/>
                  <a:gd name="T46" fmla="*/ 0 w 232"/>
                  <a:gd name="T47" fmla="*/ 1 h 417"/>
                  <a:gd name="T48" fmla="*/ 0 w 232"/>
                  <a:gd name="T49" fmla="*/ 1 h 417"/>
                  <a:gd name="T50" fmla="*/ 0 w 232"/>
                  <a:gd name="T51" fmla="*/ 1 h 417"/>
                  <a:gd name="T52" fmla="*/ 0 w 232"/>
                  <a:gd name="T53" fmla="*/ 1 h 417"/>
                  <a:gd name="T54" fmla="*/ 0 w 232"/>
                  <a:gd name="T55" fmla="*/ 1 h 417"/>
                  <a:gd name="T56" fmla="*/ 0 w 232"/>
                  <a:gd name="T57" fmla="*/ 1 h 417"/>
                  <a:gd name="T58" fmla="*/ 0 w 232"/>
                  <a:gd name="T59" fmla="*/ 1 h 417"/>
                  <a:gd name="T60" fmla="*/ 0 w 232"/>
                  <a:gd name="T61" fmla="*/ 1 h 417"/>
                  <a:gd name="T62" fmla="*/ 0 w 232"/>
                  <a:gd name="T63" fmla="*/ 1 h 417"/>
                  <a:gd name="T64" fmla="*/ 0 w 232"/>
                  <a:gd name="T65" fmla="*/ 1 h 417"/>
                  <a:gd name="T66" fmla="*/ 0 w 232"/>
                  <a:gd name="T67" fmla="*/ 1 h 417"/>
                  <a:gd name="T68" fmla="*/ 0 w 232"/>
                  <a:gd name="T69" fmla="*/ 1 h 417"/>
                  <a:gd name="T70" fmla="*/ 0 w 232"/>
                  <a:gd name="T71" fmla="*/ 1 h 417"/>
                  <a:gd name="T72" fmla="*/ 0 w 232"/>
                  <a:gd name="T73" fmla="*/ 1 h 417"/>
                  <a:gd name="T74" fmla="*/ 0 w 232"/>
                  <a:gd name="T75" fmla="*/ 1 h 417"/>
                  <a:gd name="T76" fmla="*/ 0 w 232"/>
                  <a:gd name="T77" fmla="*/ 1 h 417"/>
                  <a:gd name="T78" fmla="*/ 1 w 232"/>
                  <a:gd name="T79" fmla="*/ 1 h 417"/>
                  <a:gd name="T80" fmla="*/ 1 w 232"/>
                  <a:gd name="T81" fmla="*/ 1 h 417"/>
                  <a:gd name="T82" fmla="*/ 1 w 232"/>
                  <a:gd name="T83" fmla="*/ 1 h 417"/>
                  <a:gd name="T84" fmla="*/ 1 w 232"/>
                  <a:gd name="T85" fmla="*/ 1 h 417"/>
                  <a:gd name="T86" fmla="*/ 0 w 232"/>
                  <a:gd name="T87" fmla="*/ 1 h 417"/>
                  <a:gd name="T88" fmla="*/ 0 w 232"/>
                  <a:gd name="T89" fmla="*/ 1 h 417"/>
                  <a:gd name="T90" fmla="*/ 0 w 232"/>
                  <a:gd name="T91" fmla="*/ 1 h 417"/>
                  <a:gd name="T92" fmla="*/ 0 w 232"/>
                  <a:gd name="T93" fmla="*/ 1 h 417"/>
                  <a:gd name="T94" fmla="*/ 0 w 232"/>
                  <a:gd name="T95" fmla="*/ 1 h 41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32" h="417">
                    <a:moveTo>
                      <a:pt x="0" y="26"/>
                    </a:moveTo>
                    <a:lnTo>
                      <a:pt x="0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7" y="4"/>
                    </a:lnTo>
                    <a:lnTo>
                      <a:pt x="12" y="2"/>
                    </a:lnTo>
                    <a:lnTo>
                      <a:pt x="19" y="0"/>
                    </a:lnTo>
                    <a:lnTo>
                      <a:pt x="26" y="0"/>
                    </a:lnTo>
                    <a:lnTo>
                      <a:pt x="31" y="0"/>
                    </a:lnTo>
                    <a:lnTo>
                      <a:pt x="36" y="2"/>
                    </a:lnTo>
                    <a:lnTo>
                      <a:pt x="39" y="4"/>
                    </a:lnTo>
                    <a:lnTo>
                      <a:pt x="41" y="8"/>
                    </a:lnTo>
                    <a:lnTo>
                      <a:pt x="42" y="12"/>
                    </a:lnTo>
                    <a:lnTo>
                      <a:pt x="43" y="16"/>
                    </a:lnTo>
                    <a:lnTo>
                      <a:pt x="44" y="20"/>
                    </a:lnTo>
                    <a:lnTo>
                      <a:pt x="0" y="26"/>
                    </a:lnTo>
                    <a:close/>
                    <a:moveTo>
                      <a:pt x="44" y="20"/>
                    </a:moveTo>
                    <a:lnTo>
                      <a:pt x="45" y="27"/>
                    </a:lnTo>
                    <a:lnTo>
                      <a:pt x="48" y="45"/>
                    </a:lnTo>
                    <a:lnTo>
                      <a:pt x="53" y="73"/>
                    </a:lnTo>
                    <a:lnTo>
                      <a:pt x="60" y="106"/>
                    </a:lnTo>
                    <a:lnTo>
                      <a:pt x="65" y="123"/>
                    </a:lnTo>
                    <a:lnTo>
                      <a:pt x="69" y="141"/>
                    </a:lnTo>
                    <a:lnTo>
                      <a:pt x="75" y="157"/>
                    </a:lnTo>
                    <a:lnTo>
                      <a:pt x="82" y="173"/>
                    </a:lnTo>
                    <a:lnTo>
                      <a:pt x="88" y="188"/>
                    </a:lnTo>
                    <a:lnTo>
                      <a:pt x="95" y="201"/>
                    </a:lnTo>
                    <a:lnTo>
                      <a:pt x="102" y="212"/>
                    </a:lnTo>
                    <a:lnTo>
                      <a:pt x="110" y="220"/>
                    </a:lnTo>
                    <a:lnTo>
                      <a:pt x="82" y="254"/>
                    </a:lnTo>
                    <a:lnTo>
                      <a:pt x="76" y="249"/>
                    </a:lnTo>
                    <a:lnTo>
                      <a:pt x="71" y="243"/>
                    </a:lnTo>
                    <a:lnTo>
                      <a:pt x="66" y="237"/>
                    </a:lnTo>
                    <a:lnTo>
                      <a:pt x="62" y="230"/>
                    </a:lnTo>
                    <a:lnTo>
                      <a:pt x="53" y="214"/>
                    </a:lnTo>
                    <a:lnTo>
                      <a:pt x="45" y="198"/>
                    </a:lnTo>
                    <a:lnTo>
                      <a:pt x="38" y="179"/>
                    </a:lnTo>
                    <a:lnTo>
                      <a:pt x="31" y="160"/>
                    </a:lnTo>
                    <a:lnTo>
                      <a:pt x="25" y="141"/>
                    </a:lnTo>
                    <a:lnTo>
                      <a:pt x="19" y="122"/>
                    </a:lnTo>
                    <a:lnTo>
                      <a:pt x="11" y="85"/>
                    </a:lnTo>
                    <a:lnTo>
                      <a:pt x="5" y="55"/>
                    </a:lnTo>
                    <a:lnTo>
                      <a:pt x="2" y="33"/>
                    </a:lnTo>
                    <a:lnTo>
                      <a:pt x="0" y="26"/>
                    </a:lnTo>
                    <a:lnTo>
                      <a:pt x="44" y="20"/>
                    </a:lnTo>
                    <a:close/>
                    <a:moveTo>
                      <a:pt x="82" y="254"/>
                    </a:moveTo>
                    <a:lnTo>
                      <a:pt x="84" y="255"/>
                    </a:lnTo>
                    <a:lnTo>
                      <a:pt x="82" y="254"/>
                    </a:lnTo>
                    <a:lnTo>
                      <a:pt x="96" y="237"/>
                    </a:lnTo>
                    <a:lnTo>
                      <a:pt x="82" y="254"/>
                    </a:lnTo>
                    <a:close/>
                    <a:moveTo>
                      <a:pt x="109" y="220"/>
                    </a:moveTo>
                    <a:lnTo>
                      <a:pt x="120" y="231"/>
                    </a:lnTo>
                    <a:lnTo>
                      <a:pt x="133" y="244"/>
                    </a:lnTo>
                    <a:lnTo>
                      <a:pt x="144" y="260"/>
                    </a:lnTo>
                    <a:lnTo>
                      <a:pt x="155" y="280"/>
                    </a:lnTo>
                    <a:lnTo>
                      <a:pt x="117" y="301"/>
                    </a:lnTo>
                    <a:lnTo>
                      <a:pt x="108" y="286"/>
                    </a:lnTo>
                    <a:lnTo>
                      <a:pt x="99" y="273"/>
                    </a:lnTo>
                    <a:lnTo>
                      <a:pt x="90" y="262"/>
                    </a:lnTo>
                    <a:lnTo>
                      <a:pt x="82" y="254"/>
                    </a:lnTo>
                    <a:lnTo>
                      <a:pt x="109" y="220"/>
                    </a:lnTo>
                    <a:close/>
                    <a:moveTo>
                      <a:pt x="155" y="280"/>
                    </a:moveTo>
                    <a:lnTo>
                      <a:pt x="232" y="417"/>
                    </a:lnTo>
                    <a:lnTo>
                      <a:pt x="156" y="280"/>
                    </a:lnTo>
                    <a:lnTo>
                      <a:pt x="137" y="291"/>
                    </a:lnTo>
                    <a:lnTo>
                      <a:pt x="155" y="280"/>
                    </a:lnTo>
                    <a:close/>
                    <a:moveTo>
                      <a:pt x="156" y="280"/>
                    </a:moveTo>
                    <a:lnTo>
                      <a:pt x="166" y="299"/>
                    </a:lnTo>
                    <a:lnTo>
                      <a:pt x="175" y="319"/>
                    </a:lnTo>
                    <a:lnTo>
                      <a:pt x="183" y="341"/>
                    </a:lnTo>
                    <a:lnTo>
                      <a:pt x="191" y="365"/>
                    </a:lnTo>
                    <a:lnTo>
                      <a:pt x="149" y="377"/>
                    </a:lnTo>
                    <a:lnTo>
                      <a:pt x="142" y="355"/>
                    </a:lnTo>
                    <a:lnTo>
                      <a:pt x="134" y="336"/>
                    </a:lnTo>
                    <a:lnTo>
                      <a:pt x="126" y="318"/>
                    </a:lnTo>
                    <a:lnTo>
                      <a:pt x="117" y="301"/>
                    </a:lnTo>
                    <a:lnTo>
                      <a:pt x="156" y="280"/>
                    </a:lnTo>
                    <a:close/>
                    <a:moveTo>
                      <a:pt x="191" y="365"/>
                    </a:moveTo>
                    <a:lnTo>
                      <a:pt x="192" y="369"/>
                    </a:lnTo>
                    <a:lnTo>
                      <a:pt x="192" y="373"/>
                    </a:lnTo>
                    <a:lnTo>
                      <a:pt x="193" y="376"/>
                    </a:lnTo>
                    <a:lnTo>
                      <a:pt x="192" y="380"/>
                    </a:lnTo>
                    <a:lnTo>
                      <a:pt x="191" y="383"/>
                    </a:lnTo>
                    <a:lnTo>
                      <a:pt x="187" y="386"/>
                    </a:lnTo>
                    <a:lnTo>
                      <a:pt x="183" y="389"/>
                    </a:lnTo>
                    <a:lnTo>
                      <a:pt x="176" y="391"/>
                    </a:lnTo>
                    <a:lnTo>
                      <a:pt x="169" y="393"/>
                    </a:lnTo>
                    <a:lnTo>
                      <a:pt x="163" y="393"/>
                    </a:lnTo>
                    <a:lnTo>
                      <a:pt x="159" y="392"/>
                    </a:lnTo>
                    <a:lnTo>
                      <a:pt x="155" y="390"/>
                    </a:lnTo>
                    <a:lnTo>
                      <a:pt x="153" y="388"/>
                    </a:lnTo>
                    <a:lnTo>
                      <a:pt x="151" y="384"/>
                    </a:lnTo>
                    <a:lnTo>
                      <a:pt x="150" y="381"/>
                    </a:lnTo>
                    <a:lnTo>
                      <a:pt x="149" y="377"/>
                    </a:lnTo>
                    <a:lnTo>
                      <a:pt x="191" y="365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27" name="Freeform 623">
                <a:extLst>
                  <a:ext uri="{FF2B5EF4-FFF2-40B4-BE49-F238E27FC236}">
                    <a16:creationId xmlns:a16="http://schemas.microsoft.com/office/drawing/2014/main" id="{CA3E1076-C763-4B1E-9319-2DAFBA05BA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50" y="1556"/>
                <a:ext cx="17" cy="93"/>
              </a:xfrm>
              <a:custGeom>
                <a:avLst/>
                <a:gdLst>
                  <a:gd name="T0" fmla="*/ 0 w 322"/>
                  <a:gd name="T1" fmla="*/ 0 h 1776"/>
                  <a:gd name="T2" fmla="*/ 0 w 322"/>
                  <a:gd name="T3" fmla="*/ 0 h 1776"/>
                  <a:gd name="T4" fmla="*/ 0 w 322"/>
                  <a:gd name="T5" fmla="*/ 0 h 1776"/>
                  <a:gd name="T6" fmla="*/ 0 w 322"/>
                  <a:gd name="T7" fmla="*/ 0 h 1776"/>
                  <a:gd name="T8" fmla="*/ 0 w 322"/>
                  <a:gd name="T9" fmla="*/ 0 h 1776"/>
                  <a:gd name="T10" fmla="*/ 0 w 322"/>
                  <a:gd name="T11" fmla="*/ 0 h 1776"/>
                  <a:gd name="T12" fmla="*/ 0 w 322"/>
                  <a:gd name="T13" fmla="*/ 0 h 1776"/>
                  <a:gd name="T14" fmla="*/ 0 w 322"/>
                  <a:gd name="T15" fmla="*/ 0 h 1776"/>
                  <a:gd name="T16" fmla="*/ 0 w 322"/>
                  <a:gd name="T17" fmla="*/ 0 h 1776"/>
                  <a:gd name="T18" fmla="*/ 0 w 322"/>
                  <a:gd name="T19" fmla="*/ 1 h 1776"/>
                  <a:gd name="T20" fmla="*/ 0 w 322"/>
                  <a:gd name="T21" fmla="*/ 1 h 1776"/>
                  <a:gd name="T22" fmla="*/ 0 w 322"/>
                  <a:gd name="T23" fmla="*/ 0 h 1776"/>
                  <a:gd name="T24" fmla="*/ 0 w 322"/>
                  <a:gd name="T25" fmla="*/ 1 h 1776"/>
                  <a:gd name="T26" fmla="*/ 0 w 322"/>
                  <a:gd name="T27" fmla="*/ 1 h 1776"/>
                  <a:gd name="T28" fmla="*/ 0 w 322"/>
                  <a:gd name="T29" fmla="*/ 1 h 1776"/>
                  <a:gd name="T30" fmla="*/ 0 w 322"/>
                  <a:gd name="T31" fmla="*/ 1 h 1776"/>
                  <a:gd name="T32" fmla="*/ 0 w 322"/>
                  <a:gd name="T33" fmla="*/ 1 h 1776"/>
                  <a:gd name="T34" fmla="*/ 0 w 322"/>
                  <a:gd name="T35" fmla="*/ 1 h 1776"/>
                  <a:gd name="T36" fmla="*/ 0 w 322"/>
                  <a:gd name="T37" fmla="*/ 2 h 1776"/>
                  <a:gd name="T38" fmla="*/ 0 w 322"/>
                  <a:gd name="T39" fmla="*/ 2 h 1776"/>
                  <a:gd name="T40" fmla="*/ 0 w 322"/>
                  <a:gd name="T41" fmla="*/ 2 h 1776"/>
                  <a:gd name="T42" fmla="*/ 0 w 322"/>
                  <a:gd name="T43" fmla="*/ 1 h 1776"/>
                  <a:gd name="T44" fmla="*/ 0 w 322"/>
                  <a:gd name="T45" fmla="*/ 2 h 1776"/>
                  <a:gd name="T46" fmla="*/ 0 w 322"/>
                  <a:gd name="T47" fmla="*/ 2 h 1776"/>
                  <a:gd name="T48" fmla="*/ 1 w 322"/>
                  <a:gd name="T49" fmla="*/ 2 h 1776"/>
                  <a:gd name="T50" fmla="*/ 1 w 322"/>
                  <a:gd name="T51" fmla="*/ 2 h 1776"/>
                  <a:gd name="T52" fmla="*/ 0 w 322"/>
                  <a:gd name="T53" fmla="*/ 2 h 1776"/>
                  <a:gd name="T54" fmla="*/ 0 w 322"/>
                  <a:gd name="T55" fmla="*/ 2 h 1776"/>
                  <a:gd name="T56" fmla="*/ 1 w 322"/>
                  <a:gd name="T57" fmla="*/ 3 h 1776"/>
                  <a:gd name="T58" fmla="*/ 1 w 322"/>
                  <a:gd name="T59" fmla="*/ 3 h 1776"/>
                  <a:gd name="T60" fmla="*/ 1 w 322"/>
                  <a:gd name="T61" fmla="*/ 3 h 1776"/>
                  <a:gd name="T62" fmla="*/ 1 w 322"/>
                  <a:gd name="T63" fmla="*/ 3 h 1776"/>
                  <a:gd name="T64" fmla="*/ 1 w 322"/>
                  <a:gd name="T65" fmla="*/ 3 h 1776"/>
                  <a:gd name="T66" fmla="*/ 1 w 322"/>
                  <a:gd name="T67" fmla="*/ 3 h 1776"/>
                  <a:gd name="T68" fmla="*/ 1 w 322"/>
                  <a:gd name="T69" fmla="*/ 3 h 1776"/>
                  <a:gd name="T70" fmla="*/ 1 w 322"/>
                  <a:gd name="T71" fmla="*/ 3 h 1776"/>
                  <a:gd name="T72" fmla="*/ 1 w 322"/>
                  <a:gd name="T73" fmla="*/ 3 h 1776"/>
                  <a:gd name="T74" fmla="*/ 1 w 322"/>
                  <a:gd name="T75" fmla="*/ 4 h 1776"/>
                  <a:gd name="T76" fmla="*/ 1 w 322"/>
                  <a:gd name="T77" fmla="*/ 4 h 1776"/>
                  <a:gd name="T78" fmla="*/ 0 w 322"/>
                  <a:gd name="T79" fmla="*/ 5 h 1776"/>
                  <a:gd name="T80" fmla="*/ 0 w 322"/>
                  <a:gd name="T81" fmla="*/ 5 h 1776"/>
                  <a:gd name="T82" fmla="*/ 0 w 322"/>
                  <a:gd name="T83" fmla="*/ 5 h 1776"/>
                  <a:gd name="T84" fmla="*/ 1 w 322"/>
                  <a:gd name="T85" fmla="*/ 4 h 1776"/>
                  <a:gd name="T86" fmla="*/ 1 w 322"/>
                  <a:gd name="T87" fmla="*/ 4 h 1776"/>
                  <a:gd name="T88" fmla="*/ 0 w 322"/>
                  <a:gd name="T89" fmla="*/ 5 h 1776"/>
                  <a:gd name="T90" fmla="*/ 0 w 322"/>
                  <a:gd name="T91" fmla="*/ 5 h 1776"/>
                  <a:gd name="T92" fmla="*/ 0 w 322"/>
                  <a:gd name="T93" fmla="*/ 5 h 1776"/>
                  <a:gd name="T94" fmla="*/ 0 w 322"/>
                  <a:gd name="T95" fmla="*/ 4 h 1776"/>
                  <a:gd name="T96" fmla="*/ 0 w 322"/>
                  <a:gd name="T97" fmla="*/ 4 h 1776"/>
                  <a:gd name="T98" fmla="*/ 0 w 322"/>
                  <a:gd name="T99" fmla="*/ 4 h 1776"/>
                  <a:gd name="T100" fmla="*/ 0 w 322"/>
                  <a:gd name="T101" fmla="*/ 4 h 177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22" h="1776">
                    <a:moveTo>
                      <a:pt x="107" y="29"/>
                    </a:moveTo>
                    <a:lnTo>
                      <a:pt x="106" y="25"/>
                    </a:lnTo>
                    <a:lnTo>
                      <a:pt x="105" y="21"/>
                    </a:lnTo>
                    <a:lnTo>
                      <a:pt x="105" y="17"/>
                    </a:lnTo>
                    <a:lnTo>
                      <a:pt x="106" y="14"/>
                    </a:lnTo>
                    <a:lnTo>
                      <a:pt x="108" y="11"/>
                    </a:lnTo>
                    <a:lnTo>
                      <a:pt x="111" y="7"/>
                    </a:lnTo>
                    <a:lnTo>
                      <a:pt x="115" y="4"/>
                    </a:lnTo>
                    <a:lnTo>
                      <a:pt x="122" y="2"/>
                    </a:lnTo>
                    <a:lnTo>
                      <a:pt x="130" y="0"/>
                    </a:lnTo>
                    <a:lnTo>
                      <a:pt x="136" y="0"/>
                    </a:lnTo>
                    <a:lnTo>
                      <a:pt x="140" y="1"/>
                    </a:lnTo>
                    <a:lnTo>
                      <a:pt x="143" y="3"/>
                    </a:lnTo>
                    <a:lnTo>
                      <a:pt x="145" y="6"/>
                    </a:lnTo>
                    <a:lnTo>
                      <a:pt x="147" y="10"/>
                    </a:lnTo>
                    <a:lnTo>
                      <a:pt x="148" y="14"/>
                    </a:lnTo>
                    <a:lnTo>
                      <a:pt x="149" y="18"/>
                    </a:lnTo>
                    <a:lnTo>
                      <a:pt x="107" y="29"/>
                    </a:lnTo>
                    <a:close/>
                    <a:moveTo>
                      <a:pt x="149" y="18"/>
                    </a:moveTo>
                    <a:lnTo>
                      <a:pt x="156" y="45"/>
                    </a:lnTo>
                    <a:lnTo>
                      <a:pt x="160" y="74"/>
                    </a:lnTo>
                    <a:lnTo>
                      <a:pt x="162" y="89"/>
                    </a:lnTo>
                    <a:lnTo>
                      <a:pt x="163" y="105"/>
                    </a:lnTo>
                    <a:lnTo>
                      <a:pt x="163" y="120"/>
                    </a:lnTo>
                    <a:lnTo>
                      <a:pt x="163" y="136"/>
                    </a:lnTo>
                    <a:lnTo>
                      <a:pt x="119" y="134"/>
                    </a:lnTo>
                    <a:lnTo>
                      <a:pt x="119" y="121"/>
                    </a:lnTo>
                    <a:lnTo>
                      <a:pt x="119" y="107"/>
                    </a:lnTo>
                    <a:lnTo>
                      <a:pt x="118" y="92"/>
                    </a:lnTo>
                    <a:lnTo>
                      <a:pt x="117" y="79"/>
                    </a:lnTo>
                    <a:lnTo>
                      <a:pt x="113" y="54"/>
                    </a:lnTo>
                    <a:lnTo>
                      <a:pt x="107" y="29"/>
                    </a:lnTo>
                    <a:lnTo>
                      <a:pt x="149" y="18"/>
                    </a:lnTo>
                    <a:close/>
                    <a:moveTo>
                      <a:pt x="163" y="136"/>
                    </a:moveTo>
                    <a:lnTo>
                      <a:pt x="162" y="150"/>
                    </a:lnTo>
                    <a:lnTo>
                      <a:pt x="161" y="164"/>
                    </a:lnTo>
                    <a:lnTo>
                      <a:pt x="159" y="178"/>
                    </a:lnTo>
                    <a:lnTo>
                      <a:pt x="157" y="193"/>
                    </a:lnTo>
                    <a:lnTo>
                      <a:pt x="154" y="207"/>
                    </a:lnTo>
                    <a:lnTo>
                      <a:pt x="151" y="221"/>
                    </a:lnTo>
                    <a:lnTo>
                      <a:pt x="147" y="236"/>
                    </a:lnTo>
                    <a:lnTo>
                      <a:pt x="142" y="250"/>
                    </a:lnTo>
                    <a:lnTo>
                      <a:pt x="101" y="235"/>
                    </a:lnTo>
                    <a:lnTo>
                      <a:pt x="105" y="222"/>
                    </a:lnTo>
                    <a:lnTo>
                      <a:pt x="108" y="210"/>
                    </a:lnTo>
                    <a:lnTo>
                      <a:pt x="112" y="197"/>
                    </a:lnTo>
                    <a:lnTo>
                      <a:pt x="114" y="185"/>
                    </a:lnTo>
                    <a:lnTo>
                      <a:pt x="118" y="160"/>
                    </a:lnTo>
                    <a:lnTo>
                      <a:pt x="119" y="134"/>
                    </a:lnTo>
                    <a:lnTo>
                      <a:pt x="163" y="136"/>
                    </a:lnTo>
                    <a:close/>
                    <a:moveTo>
                      <a:pt x="142" y="250"/>
                    </a:moveTo>
                    <a:lnTo>
                      <a:pt x="132" y="279"/>
                    </a:lnTo>
                    <a:lnTo>
                      <a:pt x="122" y="306"/>
                    </a:lnTo>
                    <a:lnTo>
                      <a:pt x="114" y="333"/>
                    </a:lnTo>
                    <a:lnTo>
                      <a:pt x="107" y="360"/>
                    </a:lnTo>
                    <a:lnTo>
                      <a:pt x="101" y="386"/>
                    </a:lnTo>
                    <a:lnTo>
                      <a:pt x="97" y="413"/>
                    </a:lnTo>
                    <a:lnTo>
                      <a:pt x="94" y="439"/>
                    </a:lnTo>
                    <a:lnTo>
                      <a:pt x="92" y="466"/>
                    </a:lnTo>
                    <a:lnTo>
                      <a:pt x="49" y="465"/>
                    </a:lnTo>
                    <a:lnTo>
                      <a:pt x="50" y="436"/>
                    </a:lnTo>
                    <a:lnTo>
                      <a:pt x="53" y="408"/>
                    </a:lnTo>
                    <a:lnTo>
                      <a:pt x="58" y="379"/>
                    </a:lnTo>
                    <a:lnTo>
                      <a:pt x="64" y="351"/>
                    </a:lnTo>
                    <a:lnTo>
                      <a:pt x="71" y="323"/>
                    </a:lnTo>
                    <a:lnTo>
                      <a:pt x="80" y="294"/>
                    </a:lnTo>
                    <a:lnTo>
                      <a:pt x="90" y="265"/>
                    </a:lnTo>
                    <a:lnTo>
                      <a:pt x="101" y="235"/>
                    </a:lnTo>
                    <a:lnTo>
                      <a:pt x="142" y="250"/>
                    </a:lnTo>
                    <a:close/>
                    <a:moveTo>
                      <a:pt x="92" y="466"/>
                    </a:moveTo>
                    <a:lnTo>
                      <a:pt x="92" y="494"/>
                    </a:lnTo>
                    <a:lnTo>
                      <a:pt x="94" y="522"/>
                    </a:lnTo>
                    <a:lnTo>
                      <a:pt x="98" y="552"/>
                    </a:lnTo>
                    <a:lnTo>
                      <a:pt x="103" y="583"/>
                    </a:lnTo>
                    <a:lnTo>
                      <a:pt x="111" y="615"/>
                    </a:lnTo>
                    <a:lnTo>
                      <a:pt x="121" y="649"/>
                    </a:lnTo>
                    <a:lnTo>
                      <a:pt x="134" y="685"/>
                    </a:lnTo>
                    <a:lnTo>
                      <a:pt x="148" y="723"/>
                    </a:lnTo>
                    <a:lnTo>
                      <a:pt x="108" y="740"/>
                    </a:lnTo>
                    <a:lnTo>
                      <a:pt x="93" y="699"/>
                    </a:lnTo>
                    <a:lnTo>
                      <a:pt x="79" y="661"/>
                    </a:lnTo>
                    <a:lnTo>
                      <a:pt x="68" y="625"/>
                    </a:lnTo>
                    <a:lnTo>
                      <a:pt x="60" y="591"/>
                    </a:lnTo>
                    <a:lnTo>
                      <a:pt x="54" y="557"/>
                    </a:lnTo>
                    <a:lnTo>
                      <a:pt x="50" y="525"/>
                    </a:lnTo>
                    <a:lnTo>
                      <a:pt x="49" y="495"/>
                    </a:lnTo>
                    <a:lnTo>
                      <a:pt x="49" y="465"/>
                    </a:lnTo>
                    <a:lnTo>
                      <a:pt x="92" y="466"/>
                    </a:lnTo>
                    <a:close/>
                    <a:moveTo>
                      <a:pt x="108" y="740"/>
                    </a:moveTo>
                    <a:lnTo>
                      <a:pt x="110" y="745"/>
                    </a:lnTo>
                    <a:lnTo>
                      <a:pt x="108" y="740"/>
                    </a:lnTo>
                    <a:lnTo>
                      <a:pt x="129" y="732"/>
                    </a:lnTo>
                    <a:lnTo>
                      <a:pt x="108" y="740"/>
                    </a:lnTo>
                    <a:close/>
                    <a:moveTo>
                      <a:pt x="148" y="723"/>
                    </a:moveTo>
                    <a:lnTo>
                      <a:pt x="159" y="747"/>
                    </a:lnTo>
                    <a:lnTo>
                      <a:pt x="171" y="770"/>
                    </a:lnTo>
                    <a:lnTo>
                      <a:pt x="182" y="791"/>
                    </a:lnTo>
                    <a:lnTo>
                      <a:pt x="193" y="810"/>
                    </a:lnTo>
                    <a:lnTo>
                      <a:pt x="204" y="828"/>
                    </a:lnTo>
                    <a:lnTo>
                      <a:pt x="216" y="846"/>
                    </a:lnTo>
                    <a:lnTo>
                      <a:pt x="227" y="861"/>
                    </a:lnTo>
                    <a:lnTo>
                      <a:pt x="237" y="876"/>
                    </a:lnTo>
                    <a:lnTo>
                      <a:pt x="201" y="902"/>
                    </a:lnTo>
                    <a:lnTo>
                      <a:pt x="190" y="885"/>
                    </a:lnTo>
                    <a:lnTo>
                      <a:pt x="179" y="869"/>
                    </a:lnTo>
                    <a:lnTo>
                      <a:pt x="166" y="851"/>
                    </a:lnTo>
                    <a:lnTo>
                      <a:pt x="155" y="832"/>
                    </a:lnTo>
                    <a:lnTo>
                      <a:pt x="143" y="812"/>
                    </a:lnTo>
                    <a:lnTo>
                      <a:pt x="132" y="789"/>
                    </a:lnTo>
                    <a:lnTo>
                      <a:pt x="119" y="766"/>
                    </a:lnTo>
                    <a:lnTo>
                      <a:pt x="108" y="740"/>
                    </a:lnTo>
                    <a:lnTo>
                      <a:pt x="148" y="723"/>
                    </a:lnTo>
                    <a:close/>
                    <a:moveTo>
                      <a:pt x="237" y="876"/>
                    </a:moveTo>
                    <a:lnTo>
                      <a:pt x="261" y="910"/>
                    </a:lnTo>
                    <a:lnTo>
                      <a:pt x="281" y="943"/>
                    </a:lnTo>
                    <a:lnTo>
                      <a:pt x="290" y="960"/>
                    </a:lnTo>
                    <a:lnTo>
                      <a:pt x="298" y="978"/>
                    </a:lnTo>
                    <a:lnTo>
                      <a:pt x="306" y="996"/>
                    </a:lnTo>
                    <a:lnTo>
                      <a:pt x="312" y="1016"/>
                    </a:lnTo>
                    <a:lnTo>
                      <a:pt x="316" y="1038"/>
                    </a:lnTo>
                    <a:lnTo>
                      <a:pt x="320" y="1060"/>
                    </a:lnTo>
                    <a:lnTo>
                      <a:pt x="322" y="1086"/>
                    </a:lnTo>
                    <a:lnTo>
                      <a:pt x="322" y="1114"/>
                    </a:lnTo>
                    <a:lnTo>
                      <a:pt x="321" y="1143"/>
                    </a:lnTo>
                    <a:lnTo>
                      <a:pt x="319" y="1176"/>
                    </a:lnTo>
                    <a:lnTo>
                      <a:pt x="314" y="1212"/>
                    </a:lnTo>
                    <a:lnTo>
                      <a:pt x="308" y="1251"/>
                    </a:lnTo>
                    <a:lnTo>
                      <a:pt x="265" y="1243"/>
                    </a:lnTo>
                    <a:lnTo>
                      <a:pt x="270" y="1207"/>
                    </a:lnTo>
                    <a:lnTo>
                      <a:pt x="275" y="1174"/>
                    </a:lnTo>
                    <a:lnTo>
                      <a:pt x="277" y="1144"/>
                    </a:lnTo>
                    <a:lnTo>
                      <a:pt x="278" y="1117"/>
                    </a:lnTo>
                    <a:lnTo>
                      <a:pt x="278" y="1092"/>
                    </a:lnTo>
                    <a:lnTo>
                      <a:pt x="276" y="1069"/>
                    </a:lnTo>
                    <a:lnTo>
                      <a:pt x="273" y="1048"/>
                    </a:lnTo>
                    <a:lnTo>
                      <a:pt x="269" y="1029"/>
                    </a:lnTo>
                    <a:lnTo>
                      <a:pt x="263" y="1010"/>
                    </a:lnTo>
                    <a:lnTo>
                      <a:pt x="257" y="993"/>
                    </a:lnTo>
                    <a:lnTo>
                      <a:pt x="249" y="977"/>
                    </a:lnTo>
                    <a:lnTo>
                      <a:pt x="241" y="961"/>
                    </a:lnTo>
                    <a:lnTo>
                      <a:pt x="223" y="932"/>
                    </a:lnTo>
                    <a:lnTo>
                      <a:pt x="201" y="902"/>
                    </a:lnTo>
                    <a:lnTo>
                      <a:pt x="237" y="876"/>
                    </a:lnTo>
                    <a:close/>
                    <a:moveTo>
                      <a:pt x="308" y="1251"/>
                    </a:moveTo>
                    <a:lnTo>
                      <a:pt x="305" y="1262"/>
                    </a:lnTo>
                    <a:lnTo>
                      <a:pt x="308" y="1251"/>
                    </a:lnTo>
                    <a:lnTo>
                      <a:pt x="286" y="1247"/>
                    </a:lnTo>
                    <a:lnTo>
                      <a:pt x="308" y="1251"/>
                    </a:lnTo>
                    <a:close/>
                    <a:moveTo>
                      <a:pt x="308" y="1251"/>
                    </a:moveTo>
                    <a:lnTo>
                      <a:pt x="295" y="1307"/>
                    </a:lnTo>
                    <a:lnTo>
                      <a:pt x="283" y="1360"/>
                    </a:lnTo>
                    <a:lnTo>
                      <a:pt x="269" y="1410"/>
                    </a:lnTo>
                    <a:lnTo>
                      <a:pt x="254" y="1457"/>
                    </a:lnTo>
                    <a:lnTo>
                      <a:pt x="239" y="1501"/>
                    </a:lnTo>
                    <a:lnTo>
                      <a:pt x="224" y="1541"/>
                    </a:lnTo>
                    <a:lnTo>
                      <a:pt x="209" y="1577"/>
                    </a:lnTo>
                    <a:lnTo>
                      <a:pt x="194" y="1611"/>
                    </a:lnTo>
                    <a:lnTo>
                      <a:pt x="181" y="1640"/>
                    </a:lnTo>
                    <a:lnTo>
                      <a:pt x="167" y="1665"/>
                    </a:lnTo>
                    <a:lnTo>
                      <a:pt x="155" y="1688"/>
                    </a:lnTo>
                    <a:lnTo>
                      <a:pt x="145" y="1706"/>
                    </a:lnTo>
                    <a:lnTo>
                      <a:pt x="131" y="1730"/>
                    </a:lnTo>
                    <a:lnTo>
                      <a:pt x="124" y="1739"/>
                    </a:lnTo>
                    <a:lnTo>
                      <a:pt x="89" y="1713"/>
                    </a:lnTo>
                    <a:lnTo>
                      <a:pt x="94" y="1706"/>
                    </a:lnTo>
                    <a:lnTo>
                      <a:pt x="108" y="1683"/>
                    </a:lnTo>
                    <a:lnTo>
                      <a:pt x="118" y="1665"/>
                    </a:lnTo>
                    <a:lnTo>
                      <a:pt x="130" y="1644"/>
                    </a:lnTo>
                    <a:lnTo>
                      <a:pt x="142" y="1619"/>
                    </a:lnTo>
                    <a:lnTo>
                      <a:pt x="155" y="1591"/>
                    </a:lnTo>
                    <a:lnTo>
                      <a:pt x="169" y="1559"/>
                    </a:lnTo>
                    <a:lnTo>
                      <a:pt x="184" y="1524"/>
                    </a:lnTo>
                    <a:lnTo>
                      <a:pt x="198" y="1485"/>
                    </a:lnTo>
                    <a:lnTo>
                      <a:pt x="214" y="1443"/>
                    </a:lnTo>
                    <a:lnTo>
                      <a:pt x="227" y="1398"/>
                    </a:lnTo>
                    <a:lnTo>
                      <a:pt x="240" y="1349"/>
                    </a:lnTo>
                    <a:lnTo>
                      <a:pt x="253" y="1298"/>
                    </a:lnTo>
                    <a:lnTo>
                      <a:pt x="265" y="1243"/>
                    </a:lnTo>
                    <a:lnTo>
                      <a:pt x="308" y="1251"/>
                    </a:lnTo>
                    <a:close/>
                    <a:moveTo>
                      <a:pt x="124" y="1739"/>
                    </a:moveTo>
                    <a:lnTo>
                      <a:pt x="99" y="1776"/>
                    </a:lnTo>
                    <a:lnTo>
                      <a:pt x="86" y="1733"/>
                    </a:lnTo>
                    <a:lnTo>
                      <a:pt x="107" y="1726"/>
                    </a:lnTo>
                    <a:lnTo>
                      <a:pt x="124" y="1739"/>
                    </a:lnTo>
                    <a:close/>
                    <a:moveTo>
                      <a:pt x="86" y="1733"/>
                    </a:moveTo>
                    <a:lnTo>
                      <a:pt x="3" y="1450"/>
                    </a:lnTo>
                    <a:lnTo>
                      <a:pt x="45" y="1438"/>
                    </a:lnTo>
                    <a:lnTo>
                      <a:pt x="128" y="1719"/>
                    </a:lnTo>
                    <a:lnTo>
                      <a:pt x="86" y="1733"/>
                    </a:lnTo>
                    <a:close/>
                    <a:moveTo>
                      <a:pt x="3" y="1450"/>
                    </a:moveTo>
                    <a:lnTo>
                      <a:pt x="2" y="1447"/>
                    </a:lnTo>
                    <a:lnTo>
                      <a:pt x="1" y="1443"/>
                    </a:lnTo>
                    <a:lnTo>
                      <a:pt x="0" y="1439"/>
                    </a:lnTo>
                    <a:lnTo>
                      <a:pt x="1" y="1436"/>
                    </a:lnTo>
                    <a:lnTo>
                      <a:pt x="3" y="1432"/>
                    </a:lnTo>
                    <a:lnTo>
                      <a:pt x="6" y="1429"/>
                    </a:lnTo>
                    <a:lnTo>
                      <a:pt x="10" y="1426"/>
                    </a:lnTo>
                    <a:lnTo>
                      <a:pt x="17" y="1424"/>
                    </a:lnTo>
                    <a:lnTo>
                      <a:pt x="24" y="1422"/>
                    </a:lnTo>
                    <a:lnTo>
                      <a:pt x="29" y="1422"/>
                    </a:lnTo>
                    <a:lnTo>
                      <a:pt x="34" y="1423"/>
                    </a:lnTo>
                    <a:lnTo>
                      <a:pt x="37" y="1425"/>
                    </a:lnTo>
                    <a:lnTo>
                      <a:pt x="39" y="1428"/>
                    </a:lnTo>
                    <a:lnTo>
                      <a:pt x="42" y="1431"/>
                    </a:lnTo>
                    <a:lnTo>
                      <a:pt x="43" y="1435"/>
                    </a:lnTo>
                    <a:lnTo>
                      <a:pt x="45" y="1438"/>
                    </a:lnTo>
                    <a:lnTo>
                      <a:pt x="3" y="1450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28" name="Freeform 624">
                <a:extLst>
                  <a:ext uri="{FF2B5EF4-FFF2-40B4-BE49-F238E27FC236}">
                    <a16:creationId xmlns:a16="http://schemas.microsoft.com/office/drawing/2014/main" id="{1297D8C4-55F0-47A6-A438-42AA126332F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65" y="1562"/>
                <a:ext cx="5" cy="26"/>
              </a:xfrm>
              <a:custGeom>
                <a:avLst/>
                <a:gdLst>
                  <a:gd name="T0" fmla="*/ 0 w 102"/>
                  <a:gd name="T1" fmla="*/ 0 h 499"/>
                  <a:gd name="T2" fmla="*/ 0 w 102"/>
                  <a:gd name="T3" fmla="*/ 0 h 499"/>
                  <a:gd name="T4" fmla="*/ 0 w 102"/>
                  <a:gd name="T5" fmla="*/ 0 h 499"/>
                  <a:gd name="T6" fmla="*/ 0 w 102"/>
                  <a:gd name="T7" fmla="*/ 0 h 499"/>
                  <a:gd name="T8" fmla="*/ 0 w 102"/>
                  <a:gd name="T9" fmla="*/ 0 h 499"/>
                  <a:gd name="T10" fmla="*/ 0 w 102"/>
                  <a:gd name="T11" fmla="*/ 0 h 499"/>
                  <a:gd name="T12" fmla="*/ 0 w 102"/>
                  <a:gd name="T13" fmla="*/ 0 h 499"/>
                  <a:gd name="T14" fmla="*/ 0 w 102"/>
                  <a:gd name="T15" fmla="*/ 0 h 499"/>
                  <a:gd name="T16" fmla="*/ 0 w 102"/>
                  <a:gd name="T17" fmla="*/ 0 h 499"/>
                  <a:gd name="T18" fmla="*/ 0 w 102"/>
                  <a:gd name="T19" fmla="*/ 0 h 499"/>
                  <a:gd name="T20" fmla="*/ 0 w 102"/>
                  <a:gd name="T21" fmla="*/ 0 h 499"/>
                  <a:gd name="T22" fmla="*/ 0 w 102"/>
                  <a:gd name="T23" fmla="*/ 0 h 499"/>
                  <a:gd name="T24" fmla="*/ 0 w 102"/>
                  <a:gd name="T25" fmla="*/ 0 h 499"/>
                  <a:gd name="T26" fmla="*/ 0 w 102"/>
                  <a:gd name="T27" fmla="*/ 1 h 499"/>
                  <a:gd name="T28" fmla="*/ 0 w 102"/>
                  <a:gd name="T29" fmla="*/ 0 h 499"/>
                  <a:gd name="T30" fmla="*/ 0 w 102"/>
                  <a:gd name="T31" fmla="*/ 0 h 499"/>
                  <a:gd name="T32" fmla="*/ 0 w 102"/>
                  <a:gd name="T33" fmla="*/ 0 h 499"/>
                  <a:gd name="T34" fmla="*/ 0 w 102"/>
                  <a:gd name="T35" fmla="*/ 0 h 499"/>
                  <a:gd name="T36" fmla="*/ 0 w 102"/>
                  <a:gd name="T37" fmla="*/ 1 h 499"/>
                  <a:gd name="T38" fmla="*/ 0 w 102"/>
                  <a:gd name="T39" fmla="*/ 1 h 499"/>
                  <a:gd name="T40" fmla="*/ 0 w 102"/>
                  <a:gd name="T41" fmla="*/ 1 h 499"/>
                  <a:gd name="T42" fmla="*/ 0 w 102"/>
                  <a:gd name="T43" fmla="*/ 1 h 499"/>
                  <a:gd name="T44" fmla="*/ 0 w 102"/>
                  <a:gd name="T45" fmla="*/ 1 h 499"/>
                  <a:gd name="T46" fmla="*/ 0 w 102"/>
                  <a:gd name="T47" fmla="*/ 1 h 499"/>
                  <a:gd name="T48" fmla="*/ 0 w 102"/>
                  <a:gd name="T49" fmla="*/ 1 h 499"/>
                  <a:gd name="T50" fmla="*/ 0 w 102"/>
                  <a:gd name="T51" fmla="*/ 1 h 499"/>
                  <a:gd name="T52" fmla="*/ 0 w 102"/>
                  <a:gd name="T53" fmla="*/ 1 h 499"/>
                  <a:gd name="T54" fmla="*/ 0 w 102"/>
                  <a:gd name="T55" fmla="*/ 1 h 499"/>
                  <a:gd name="T56" fmla="*/ 0 w 102"/>
                  <a:gd name="T57" fmla="*/ 1 h 499"/>
                  <a:gd name="T58" fmla="*/ 0 w 102"/>
                  <a:gd name="T59" fmla="*/ 1 h 499"/>
                  <a:gd name="T60" fmla="*/ 0 w 102"/>
                  <a:gd name="T61" fmla="*/ 1 h 499"/>
                  <a:gd name="T62" fmla="*/ 0 w 102"/>
                  <a:gd name="T63" fmla="*/ 1 h 499"/>
                  <a:gd name="T64" fmla="*/ 0 w 102"/>
                  <a:gd name="T65" fmla="*/ 1 h 499"/>
                  <a:gd name="T66" fmla="*/ 0 w 102"/>
                  <a:gd name="T67" fmla="*/ 1 h 499"/>
                  <a:gd name="T68" fmla="*/ 0 w 102"/>
                  <a:gd name="T69" fmla="*/ 1 h 499"/>
                  <a:gd name="T70" fmla="*/ 0 w 102"/>
                  <a:gd name="T71" fmla="*/ 1 h 499"/>
                  <a:gd name="T72" fmla="*/ 0 w 102"/>
                  <a:gd name="T73" fmla="*/ 1 h 499"/>
                  <a:gd name="T74" fmla="*/ 0 w 102"/>
                  <a:gd name="T75" fmla="*/ 1 h 499"/>
                  <a:gd name="T76" fmla="*/ 0 w 102"/>
                  <a:gd name="T77" fmla="*/ 1 h 499"/>
                  <a:gd name="T78" fmla="*/ 0 w 102"/>
                  <a:gd name="T79" fmla="*/ 1 h 499"/>
                  <a:gd name="T80" fmla="*/ 0 w 102"/>
                  <a:gd name="T81" fmla="*/ 1 h 499"/>
                  <a:gd name="T82" fmla="*/ 0 w 102"/>
                  <a:gd name="T83" fmla="*/ 1 h 499"/>
                  <a:gd name="T84" fmla="*/ 0 w 102"/>
                  <a:gd name="T85" fmla="*/ 1 h 49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02" h="499">
                    <a:moveTo>
                      <a:pt x="16" y="21"/>
                    </a:moveTo>
                    <a:lnTo>
                      <a:pt x="16" y="16"/>
                    </a:lnTo>
                    <a:lnTo>
                      <a:pt x="17" y="12"/>
                    </a:lnTo>
                    <a:lnTo>
                      <a:pt x="18" y="8"/>
                    </a:lnTo>
                    <a:lnTo>
                      <a:pt x="20" y="5"/>
                    </a:lnTo>
                    <a:lnTo>
                      <a:pt x="23" y="3"/>
                    </a:lnTo>
                    <a:lnTo>
                      <a:pt x="27" y="1"/>
                    </a:lnTo>
                    <a:lnTo>
                      <a:pt x="33" y="0"/>
                    </a:lnTo>
                    <a:lnTo>
                      <a:pt x="40" y="1"/>
                    </a:lnTo>
                    <a:lnTo>
                      <a:pt x="47" y="2"/>
                    </a:lnTo>
                    <a:lnTo>
                      <a:pt x="52" y="4"/>
                    </a:lnTo>
                    <a:lnTo>
                      <a:pt x="56" y="7"/>
                    </a:lnTo>
                    <a:lnTo>
                      <a:pt x="58" y="10"/>
                    </a:lnTo>
                    <a:lnTo>
                      <a:pt x="60" y="13"/>
                    </a:lnTo>
                    <a:lnTo>
                      <a:pt x="60" y="17"/>
                    </a:lnTo>
                    <a:lnTo>
                      <a:pt x="60" y="22"/>
                    </a:lnTo>
                    <a:lnTo>
                      <a:pt x="59" y="26"/>
                    </a:lnTo>
                    <a:lnTo>
                      <a:pt x="16" y="21"/>
                    </a:lnTo>
                    <a:close/>
                    <a:moveTo>
                      <a:pt x="59" y="26"/>
                    </a:moveTo>
                    <a:lnTo>
                      <a:pt x="59" y="28"/>
                    </a:lnTo>
                    <a:lnTo>
                      <a:pt x="58" y="36"/>
                    </a:lnTo>
                    <a:lnTo>
                      <a:pt x="57" y="49"/>
                    </a:lnTo>
                    <a:lnTo>
                      <a:pt x="55" y="69"/>
                    </a:lnTo>
                    <a:lnTo>
                      <a:pt x="52" y="93"/>
                    </a:lnTo>
                    <a:lnTo>
                      <a:pt x="50" y="125"/>
                    </a:lnTo>
                    <a:lnTo>
                      <a:pt x="47" y="162"/>
                    </a:lnTo>
                    <a:lnTo>
                      <a:pt x="45" y="205"/>
                    </a:lnTo>
                    <a:lnTo>
                      <a:pt x="1" y="203"/>
                    </a:lnTo>
                    <a:lnTo>
                      <a:pt x="3" y="160"/>
                    </a:lnTo>
                    <a:lnTo>
                      <a:pt x="6" y="122"/>
                    </a:lnTo>
                    <a:lnTo>
                      <a:pt x="8" y="91"/>
                    </a:lnTo>
                    <a:lnTo>
                      <a:pt x="10" y="66"/>
                    </a:lnTo>
                    <a:lnTo>
                      <a:pt x="13" y="45"/>
                    </a:lnTo>
                    <a:lnTo>
                      <a:pt x="15" y="32"/>
                    </a:lnTo>
                    <a:lnTo>
                      <a:pt x="16" y="23"/>
                    </a:lnTo>
                    <a:lnTo>
                      <a:pt x="16" y="21"/>
                    </a:lnTo>
                    <a:lnTo>
                      <a:pt x="59" y="26"/>
                    </a:lnTo>
                    <a:close/>
                    <a:moveTo>
                      <a:pt x="45" y="205"/>
                    </a:moveTo>
                    <a:lnTo>
                      <a:pt x="45" y="207"/>
                    </a:lnTo>
                    <a:lnTo>
                      <a:pt x="45" y="206"/>
                    </a:lnTo>
                    <a:lnTo>
                      <a:pt x="23" y="204"/>
                    </a:lnTo>
                    <a:lnTo>
                      <a:pt x="45" y="205"/>
                    </a:lnTo>
                    <a:close/>
                    <a:moveTo>
                      <a:pt x="45" y="206"/>
                    </a:moveTo>
                    <a:lnTo>
                      <a:pt x="44" y="228"/>
                    </a:lnTo>
                    <a:lnTo>
                      <a:pt x="44" y="251"/>
                    </a:lnTo>
                    <a:lnTo>
                      <a:pt x="46" y="274"/>
                    </a:lnTo>
                    <a:lnTo>
                      <a:pt x="49" y="297"/>
                    </a:lnTo>
                    <a:lnTo>
                      <a:pt x="53" y="318"/>
                    </a:lnTo>
                    <a:lnTo>
                      <a:pt x="58" y="341"/>
                    </a:lnTo>
                    <a:lnTo>
                      <a:pt x="63" y="361"/>
                    </a:lnTo>
                    <a:lnTo>
                      <a:pt x="68" y="381"/>
                    </a:lnTo>
                    <a:lnTo>
                      <a:pt x="79" y="416"/>
                    </a:lnTo>
                    <a:lnTo>
                      <a:pt x="88" y="443"/>
                    </a:lnTo>
                    <a:lnTo>
                      <a:pt x="95" y="461"/>
                    </a:lnTo>
                    <a:lnTo>
                      <a:pt x="98" y="468"/>
                    </a:lnTo>
                    <a:lnTo>
                      <a:pt x="58" y="484"/>
                    </a:lnTo>
                    <a:lnTo>
                      <a:pt x="55" y="478"/>
                    </a:lnTo>
                    <a:lnTo>
                      <a:pt x="47" y="459"/>
                    </a:lnTo>
                    <a:lnTo>
                      <a:pt x="37" y="429"/>
                    </a:lnTo>
                    <a:lnTo>
                      <a:pt x="26" y="392"/>
                    </a:lnTo>
                    <a:lnTo>
                      <a:pt x="20" y="371"/>
                    </a:lnTo>
                    <a:lnTo>
                      <a:pt x="15" y="348"/>
                    </a:lnTo>
                    <a:lnTo>
                      <a:pt x="9" y="326"/>
                    </a:lnTo>
                    <a:lnTo>
                      <a:pt x="5" y="301"/>
                    </a:lnTo>
                    <a:lnTo>
                      <a:pt x="2" y="276"/>
                    </a:lnTo>
                    <a:lnTo>
                      <a:pt x="0" y="252"/>
                    </a:lnTo>
                    <a:lnTo>
                      <a:pt x="0" y="227"/>
                    </a:lnTo>
                    <a:lnTo>
                      <a:pt x="1" y="203"/>
                    </a:lnTo>
                    <a:lnTo>
                      <a:pt x="45" y="206"/>
                    </a:lnTo>
                    <a:close/>
                    <a:moveTo>
                      <a:pt x="98" y="468"/>
                    </a:moveTo>
                    <a:lnTo>
                      <a:pt x="100" y="471"/>
                    </a:lnTo>
                    <a:lnTo>
                      <a:pt x="101" y="475"/>
                    </a:lnTo>
                    <a:lnTo>
                      <a:pt x="102" y="478"/>
                    </a:lnTo>
                    <a:lnTo>
                      <a:pt x="102" y="482"/>
                    </a:lnTo>
                    <a:lnTo>
                      <a:pt x="101" y="486"/>
                    </a:lnTo>
                    <a:lnTo>
                      <a:pt x="98" y="489"/>
                    </a:lnTo>
                    <a:lnTo>
                      <a:pt x="93" y="492"/>
                    </a:lnTo>
                    <a:lnTo>
                      <a:pt x="86" y="496"/>
                    </a:lnTo>
                    <a:lnTo>
                      <a:pt x="80" y="498"/>
                    </a:lnTo>
                    <a:lnTo>
                      <a:pt x="74" y="499"/>
                    </a:lnTo>
                    <a:lnTo>
                      <a:pt x="70" y="498"/>
                    </a:lnTo>
                    <a:lnTo>
                      <a:pt x="66" y="497"/>
                    </a:lnTo>
                    <a:lnTo>
                      <a:pt x="64" y="495"/>
                    </a:lnTo>
                    <a:lnTo>
                      <a:pt x="62" y="492"/>
                    </a:lnTo>
                    <a:lnTo>
                      <a:pt x="60" y="488"/>
                    </a:lnTo>
                    <a:lnTo>
                      <a:pt x="58" y="484"/>
                    </a:lnTo>
                    <a:lnTo>
                      <a:pt x="98" y="468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29" name="Freeform 625">
                <a:extLst>
                  <a:ext uri="{FF2B5EF4-FFF2-40B4-BE49-F238E27FC236}">
                    <a16:creationId xmlns:a16="http://schemas.microsoft.com/office/drawing/2014/main" id="{15100C0B-FC4E-4420-8551-243A75878B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50" y="1548"/>
                <a:ext cx="6" cy="26"/>
              </a:xfrm>
              <a:custGeom>
                <a:avLst/>
                <a:gdLst>
                  <a:gd name="T0" fmla="*/ 0 w 119"/>
                  <a:gd name="T1" fmla="*/ 0 h 492"/>
                  <a:gd name="T2" fmla="*/ 0 w 119"/>
                  <a:gd name="T3" fmla="*/ 0 h 492"/>
                  <a:gd name="T4" fmla="*/ 0 w 119"/>
                  <a:gd name="T5" fmla="*/ 0 h 492"/>
                  <a:gd name="T6" fmla="*/ 0 w 119"/>
                  <a:gd name="T7" fmla="*/ 0 h 492"/>
                  <a:gd name="T8" fmla="*/ 0 w 119"/>
                  <a:gd name="T9" fmla="*/ 0 h 492"/>
                  <a:gd name="T10" fmla="*/ 0 w 119"/>
                  <a:gd name="T11" fmla="*/ 0 h 492"/>
                  <a:gd name="T12" fmla="*/ 0 w 119"/>
                  <a:gd name="T13" fmla="*/ 0 h 492"/>
                  <a:gd name="T14" fmla="*/ 0 w 119"/>
                  <a:gd name="T15" fmla="*/ 0 h 492"/>
                  <a:gd name="T16" fmla="*/ 0 w 119"/>
                  <a:gd name="T17" fmla="*/ 0 h 492"/>
                  <a:gd name="T18" fmla="*/ 0 w 119"/>
                  <a:gd name="T19" fmla="*/ 0 h 492"/>
                  <a:gd name="T20" fmla="*/ 0 w 119"/>
                  <a:gd name="T21" fmla="*/ 0 h 492"/>
                  <a:gd name="T22" fmla="*/ 0 w 119"/>
                  <a:gd name="T23" fmla="*/ 0 h 492"/>
                  <a:gd name="T24" fmla="*/ 0 w 119"/>
                  <a:gd name="T25" fmla="*/ 0 h 492"/>
                  <a:gd name="T26" fmla="*/ 0 w 119"/>
                  <a:gd name="T27" fmla="*/ 1 h 492"/>
                  <a:gd name="T28" fmla="*/ 0 w 119"/>
                  <a:gd name="T29" fmla="*/ 1 h 492"/>
                  <a:gd name="T30" fmla="*/ 0 w 119"/>
                  <a:gd name="T31" fmla="*/ 1 h 492"/>
                  <a:gd name="T32" fmla="*/ 0 w 119"/>
                  <a:gd name="T33" fmla="*/ 1 h 492"/>
                  <a:gd name="T34" fmla="*/ 0 w 119"/>
                  <a:gd name="T35" fmla="*/ 0 h 492"/>
                  <a:gd name="T36" fmla="*/ 0 w 119"/>
                  <a:gd name="T37" fmla="*/ 0 h 492"/>
                  <a:gd name="T38" fmla="*/ 0 w 119"/>
                  <a:gd name="T39" fmla="*/ 0 h 492"/>
                  <a:gd name="T40" fmla="*/ 0 w 119"/>
                  <a:gd name="T41" fmla="*/ 0 h 492"/>
                  <a:gd name="T42" fmla="*/ 0 w 119"/>
                  <a:gd name="T43" fmla="*/ 0 h 492"/>
                  <a:gd name="T44" fmla="*/ 0 w 119"/>
                  <a:gd name="T45" fmla="*/ 1 h 492"/>
                  <a:gd name="T46" fmla="*/ 0 w 119"/>
                  <a:gd name="T47" fmla="*/ 1 h 492"/>
                  <a:gd name="T48" fmla="*/ 0 w 119"/>
                  <a:gd name="T49" fmla="*/ 1 h 492"/>
                  <a:gd name="T50" fmla="*/ 0 w 119"/>
                  <a:gd name="T51" fmla="*/ 1 h 492"/>
                  <a:gd name="T52" fmla="*/ 0 w 119"/>
                  <a:gd name="T53" fmla="*/ 1 h 492"/>
                  <a:gd name="T54" fmla="*/ 0 w 119"/>
                  <a:gd name="T55" fmla="*/ 1 h 492"/>
                  <a:gd name="T56" fmla="*/ 0 w 119"/>
                  <a:gd name="T57" fmla="*/ 1 h 492"/>
                  <a:gd name="T58" fmla="*/ 0 w 119"/>
                  <a:gd name="T59" fmla="*/ 1 h 492"/>
                  <a:gd name="T60" fmla="*/ 0 w 119"/>
                  <a:gd name="T61" fmla="*/ 1 h 492"/>
                  <a:gd name="T62" fmla="*/ 0 w 119"/>
                  <a:gd name="T63" fmla="*/ 1 h 492"/>
                  <a:gd name="T64" fmla="*/ 0 w 119"/>
                  <a:gd name="T65" fmla="*/ 1 h 492"/>
                  <a:gd name="T66" fmla="*/ 0 w 119"/>
                  <a:gd name="T67" fmla="*/ 1 h 492"/>
                  <a:gd name="T68" fmla="*/ 0 w 119"/>
                  <a:gd name="T69" fmla="*/ 1 h 492"/>
                  <a:gd name="T70" fmla="*/ 0 w 119"/>
                  <a:gd name="T71" fmla="*/ 1 h 492"/>
                  <a:gd name="T72" fmla="*/ 0 w 119"/>
                  <a:gd name="T73" fmla="*/ 1 h 492"/>
                  <a:gd name="T74" fmla="*/ 0 w 119"/>
                  <a:gd name="T75" fmla="*/ 1 h 492"/>
                  <a:gd name="T76" fmla="*/ 0 w 119"/>
                  <a:gd name="T77" fmla="*/ 1 h 492"/>
                  <a:gd name="T78" fmla="*/ 0 w 119"/>
                  <a:gd name="T79" fmla="*/ 1 h 492"/>
                  <a:gd name="T80" fmla="*/ 0 w 119"/>
                  <a:gd name="T81" fmla="*/ 1 h 492"/>
                  <a:gd name="T82" fmla="*/ 0 w 119"/>
                  <a:gd name="T83" fmla="*/ 1 h 492"/>
                  <a:gd name="T84" fmla="*/ 0 w 119"/>
                  <a:gd name="T85" fmla="*/ 1 h 49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19" h="492">
                    <a:moveTo>
                      <a:pt x="34" y="16"/>
                    </a:moveTo>
                    <a:lnTo>
                      <a:pt x="35" y="12"/>
                    </a:lnTo>
                    <a:lnTo>
                      <a:pt x="37" y="8"/>
                    </a:lnTo>
                    <a:lnTo>
                      <a:pt x="39" y="5"/>
                    </a:lnTo>
                    <a:lnTo>
                      <a:pt x="42" y="3"/>
                    </a:lnTo>
                    <a:lnTo>
                      <a:pt x="46" y="1"/>
                    </a:lnTo>
                    <a:lnTo>
                      <a:pt x="50" y="0"/>
                    </a:lnTo>
                    <a:lnTo>
                      <a:pt x="55" y="0"/>
                    </a:lnTo>
                    <a:lnTo>
                      <a:pt x="62" y="2"/>
                    </a:lnTo>
                    <a:lnTo>
                      <a:pt x="69" y="5"/>
                    </a:lnTo>
                    <a:lnTo>
                      <a:pt x="73" y="8"/>
                    </a:lnTo>
                    <a:lnTo>
                      <a:pt x="76" y="11"/>
                    </a:lnTo>
                    <a:lnTo>
                      <a:pt x="78" y="14"/>
                    </a:lnTo>
                    <a:lnTo>
                      <a:pt x="78" y="18"/>
                    </a:lnTo>
                    <a:lnTo>
                      <a:pt x="78" y="21"/>
                    </a:lnTo>
                    <a:lnTo>
                      <a:pt x="77" y="25"/>
                    </a:lnTo>
                    <a:lnTo>
                      <a:pt x="76" y="30"/>
                    </a:lnTo>
                    <a:lnTo>
                      <a:pt x="34" y="16"/>
                    </a:lnTo>
                    <a:close/>
                    <a:moveTo>
                      <a:pt x="76" y="30"/>
                    </a:moveTo>
                    <a:lnTo>
                      <a:pt x="74" y="36"/>
                    </a:lnTo>
                    <a:lnTo>
                      <a:pt x="69" y="52"/>
                    </a:lnTo>
                    <a:lnTo>
                      <a:pt x="62" y="77"/>
                    </a:lnTo>
                    <a:lnTo>
                      <a:pt x="55" y="107"/>
                    </a:lnTo>
                    <a:lnTo>
                      <a:pt x="52" y="124"/>
                    </a:lnTo>
                    <a:lnTo>
                      <a:pt x="49" y="141"/>
                    </a:lnTo>
                    <a:lnTo>
                      <a:pt x="46" y="159"/>
                    </a:lnTo>
                    <a:lnTo>
                      <a:pt x="44" y="176"/>
                    </a:lnTo>
                    <a:lnTo>
                      <a:pt x="43" y="193"/>
                    </a:lnTo>
                    <a:lnTo>
                      <a:pt x="43" y="210"/>
                    </a:lnTo>
                    <a:lnTo>
                      <a:pt x="44" y="225"/>
                    </a:lnTo>
                    <a:lnTo>
                      <a:pt x="46" y="240"/>
                    </a:lnTo>
                    <a:lnTo>
                      <a:pt x="3" y="249"/>
                    </a:lnTo>
                    <a:lnTo>
                      <a:pt x="1" y="232"/>
                    </a:lnTo>
                    <a:lnTo>
                      <a:pt x="0" y="214"/>
                    </a:lnTo>
                    <a:lnTo>
                      <a:pt x="0" y="195"/>
                    </a:lnTo>
                    <a:lnTo>
                      <a:pt x="1" y="176"/>
                    </a:lnTo>
                    <a:lnTo>
                      <a:pt x="3" y="156"/>
                    </a:lnTo>
                    <a:lnTo>
                      <a:pt x="5" y="137"/>
                    </a:lnTo>
                    <a:lnTo>
                      <a:pt x="8" y="119"/>
                    </a:lnTo>
                    <a:lnTo>
                      <a:pt x="12" y="100"/>
                    </a:lnTo>
                    <a:lnTo>
                      <a:pt x="20" y="67"/>
                    </a:lnTo>
                    <a:lnTo>
                      <a:pt x="27" y="41"/>
                    </a:lnTo>
                    <a:lnTo>
                      <a:pt x="32" y="22"/>
                    </a:lnTo>
                    <a:lnTo>
                      <a:pt x="34" y="16"/>
                    </a:lnTo>
                    <a:lnTo>
                      <a:pt x="76" y="30"/>
                    </a:lnTo>
                    <a:close/>
                    <a:moveTo>
                      <a:pt x="46" y="240"/>
                    </a:moveTo>
                    <a:lnTo>
                      <a:pt x="48" y="252"/>
                    </a:lnTo>
                    <a:lnTo>
                      <a:pt x="46" y="240"/>
                    </a:lnTo>
                    <a:lnTo>
                      <a:pt x="24" y="244"/>
                    </a:lnTo>
                    <a:lnTo>
                      <a:pt x="46" y="240"/>
                    </a:lnTo>
                    <a:close/>
                    <a:moveTo>
                      <a:pt x="46" y="240"/>
                    </a:moveTo>
                    <a:lnTo>
                      <a:pt x="54" y="273"/>
                    </a:lnTo>
                    <a:lnTo>
                      <a:pt x="64" y="309"/>
                    </a:lnTo>
                    <a:lnTo>
                      <a:pt x="75" y="346"/>
                    </a:lnTo>
                    <a:lnTo>
                      <a:pt x="88" y="382"/>
                    </a:lnTo>
                    <a:lnTo>
                      <a:pt x="98" y="412"/>
                    </a:lnTo>
                    <a:lnTo>
                      <a:pt x="107" y="438"/>
                    </a:lnTo>
                    <a:lnTo>
                      <a:pt x="114" y="454"/>
                    </a:lnTo>
                    <a:lnTo>
                      <a:pt x="116" y="460"/>
                    </a:lnTo>
                    <a:lnTo>
                      <a:pt x="75" y="477"/>
                    </a:lnTo>
                    <a:lnTo>
                      <a:pt x="73" y="471"/>
                    </a:lnTo>
                    <a:lnTo>
                      <a:pt x="66" y="453"/>
                    </a:lnTo>
                    <a:lnTo>
                      <a:pt x="57" y="427"/>
                    </a:lnTo>
                    <a:lnTo>
                      <a:pt x="46" y="395"/>
                    </a:lnTo>
                    <a:lnTo>
                      <a:pt x="33" y="358"/>
                    </a:lnTo>
                    <a:lnTo>
                      <a:pt x="21" y="320"/>
                    </a:lnTo>
                    <a:lnTo>
                      <a:pt x="11" y="283"/>
                    </a:lnTo>
                    <a:lnTo>
                      <a:pt x="3" y="249"/>
                    </a:lnTo>
                    <a:lnTo>
                      <a:pt x="46" y="240"/>
                    </a:lnTo>
                    <a:close/>
                    <a:moveTo>
                      <a:pt x="116" y="460"/>
                    </a:moveTo>
                    <a:lnTo>
                      <a:pt x="117" y="464"/>
                    </a:lnTo>
                    <a:lnTo>
                      <a:pt x="119" y="469"/>
                    </a:lnTo>
                    <a:lnTo>
                      <a:pt x="119" y="473"/>
                    </a:lnTo>
                    <a:lnTo>
                      <a:pt x="119" y="476"/>
                    </a:lnTo>
                    <a:lnTo>
                      <a:pt x="117" y="480"/>
                    </a:lnTo>
                    <a:lnTo>
                      <a:pt x="115" y="483"/>
                    </a:lnTo>
                    <a:lnTo>
                      <a:pt x="110" y="486"/>
                    </a:lnTo>
                    <a:lnTo>
                      <a:pt x="104" y="489"/>
                    </a:lnTo>
                    <a:lnTo>
                      <a:pt x="97" y="491"/>
                    </a:lnTo>
                    <a:lnTo>
                      <a:pt x="92" y="492"/>
                    </a:lnTo>
                    <a:lnTo>
                      <a:pt x="87" y="491"/>
                    </a:lnTo>
                    <a:lnTo>
                      <a:pt x="83" y="490"/>
                    </a:lnTo>
                    <a:lnTo>
                      <a:pt x="80" y="487"/>
                    </a:lnTo>
                    <a:lnTo>
                      <a:pt x="78" y="484"/>
                    </a:lnTo>
                    <a:lnTo>
                      <a:pt x="77" y="481"/>
                    </a:lnTo>
                    <a:lnTo>
                      <a:pt x="75" y="477"/>
                    </a:lnTo>
                    <a:lnTo>
                      <a:pt x="116" y="460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30" name="Freeform 626">
                <a:extLst>
                  <a:ext uri="{FF2B5EF4-FFF2-40B4-BE49-F238E27FC236}">
                    <a16:creationId xmlns:a16="http://schemas.microsoft.com/office/drawing/2014/main" id="{242D6CA6-B20B-416A-A159-5C7B6FAF565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57" y="1579"/>
                <a:ext cx="12" cy="18"/>
              </a:xfrm>
              <a:custGeom>
                <a:avLst/>
                <a:gdLst>
                  <a:gd name="T0" fmla="*/ 1 w 218"/>
                  <a:gd name="T1" fmla="*/ 1 h 343"/>
                  <a:gd name="T2" fmla="*/ 1 w 218"/>
                  <a:gd name="T3" fmla="*/ 1 h 343"/>
                  <a:gd name="T4" fmla="*/ 1 w 218"/>
                  <a:gd name="T5" fmla="*/ 1 h 343"/>
                  <a:gd name="T6" fmla="*/ 1 w 218"/>
                  <a:gd name="T7" fmla="*/ 1 h 343"/>
                  <a:gd name="T8" fmla="*/ 1 w 218"/>
                  <a:gd name="T9" fmla="*/ 1 h 343"/>
                  <a:gd name="T10" fmla="*/ 1 w 218"/>
                  <a:gd name="T11" fmla="*/ 1 h 343"/>
                  <a:gd name="T12" fmla="*/ 0 w 218"/>
                  <a:gd name="T13" fmla="*/ 1 h 343"/>
                  <a:gd name="T14" fmla="*/ 0 w 218"/>
                  <a:gd name="T15" fmla="*/ 0 h 343"/>
                  <a:gd name="T16" fmla="*/ 0 w 218"/>
                  <a:gd name="T17" fmla="*/ 0 h 343"/>
                  <a:gd name="T18" fmla="*/ 0 w 218"/>
                  <a:gd name="T19" fmla="*/ 0 h 343"/>
                  <a:gd name="T20" fmla="*/ 1 w 218"/>
                  <a:gd name="T21" fmla="*/ 1 h 343"/>
                  <a:gd name="T22" fmla="*/ 1 w 218"/>
                  <a:gd name="T23" fmla="*/ 1 h 343"/>
                  <a:gd name="T24" fmla="*/ 0 w 218"/>
                  <a:gd name="T25" fmla="*/ 0 h 343"/>
                  <a:gd name="T26" fmla="*/ 0 w 218"/>
                  <a:gd name="T27" fmla="*/ 0 h 343"/>
                  <a:gd name="T28" fmla="*/ 0 w 218"/>
                  <a:gd name="T29" fmla="*/ 0 h 343"/>
                  <a:gd name="T30" fmla="*/ 0 w 218"/>
                  <a:gd name="T31" fmla="*/ 0 h 343"/>
                  <a:gd name="T32" fmla="*/ 0 w 218"/>
                  <a:gd name="T33" fmla="*/ 0 h 343"/>
                  <a:gd name="T34" fmla="*/ 0 w 218"/>
                  <a:gd name="T35" fmla="*/ 0 h 343"/>
                  <a:gd name="T36" fmla="*/ 0 w 218"/>
                  <a:gd name="T37" fmla="*/ 0 h 343"/>
                  <a:gd name="T38" fmla="*/ 0 w 218"/>
                  <a:gd name="T39" fmla="*/ 0 h 343"/>
                  <a:gd name="T40" fmla="*/ 0 w 218"/>
                  <a:gd name="T41" fmla="*/ 0 h 343"/>
                  <a:gd name="T42" fmla="*/ 0 w 218"/>
                  <a:gd name="T43" fmla="*/ 0 h 343"/>
                  <a:gd name="T44" fmla="*/ 0 w 218"/>
                  <a:gd name="T45" fmla="*/ 0 h 343"/>
                  <a:gd name="T46" fmla="*/ 0 w 218"/>
                  <a:gd name="T47" fmla="*/ 0 h 343"/>
                  <a:gd name="T48" fmla="*/ 0 w 218"/>
                  <a:gd name="T49" fmla="*/ 0 h 343"/>
                  <a:gd name="T50" fmla="*/ 0 w 218"/>
                  <a:gd name="T51" fmla="*/ 0 h 343"/>
                  <a:gd name="T52" fmla="*/ 0 w 218"/>
                  <a:gd name="T53" fmla="*/ 0 h 343"/>
                  <a:gd name="T54" fmla="*/ 0 w 218"/>
                  <a:gd name="T55" fmla="*/ 0 h 343"/>
                  <a:gd name="T56" fmla="*/ 0 w 218"/>
                  <a:gd name="T57" fmla="*/ 0 h 343"/>
                  <a:gd name="T58" fmla="*/ 0 w 218"/>
                  <a:gd name="T59" fmla="*/ 0 h 343"/>
                  <a:gd name="T60" fmla="*/ 0 w 218"/>
                  <a:gd name="T61" fmla="*/ 0 h 343"/>
                  <a:gd name="T62" fmla="*/ 0 w 218"/>
                  <a:gd name="T63" fmla="*/ 0 h 343"/>
                  <a:gd name="T64" fmla="*/ 0 w 218"/>
                  <a:gd name="T65" fmla="*/ 0 h 343"/>
                  <a:gd name="T66" fmla="*/ 0 w 218"/>
                  <a:gd name="T67" fmla="*/ 1 h 343"/>
                  <a:gd name="T68" fmla="*/ 0 w 218"/>
                  <a:gd name="T69" fmla="*/ 1 h 343"/>
                  <a:gd name="T70" fmla="*/ 0 w 218"/>
                  <a:gd name="T71" fmla="*/ 1 h 343"/>
                  <a:gd name="T72" fmla="*/ 0 w 218"/>
                  <a:gd name="T73" fmla="*/ 1 h 343"/>
                  <a:gd name="T74" fmla="*/ 0 w 218"/>
                  <a:gd name="T75" fmla="*/ 0 h 343"/>
                  <a:gd name="T76" fmla="*/ 0 w 218"/>
                  <a:gd name="T77" fmla="*/ 0 h 343"/>
                  <a:gd name="T78" fmla="*/ 0 w 218"/>
                  <a:gd name="T79" fmla="*/ 1 h 343"/>
                  <a:gd name="T80" fmla="*/ 0 w 218"/>
                  <a:gd name="T81" fmla="*/ 1 h 343"/>
                  <a:gd name="T82" fmla="*/ 0 w 218"/>
                  <a:gd name="T83" fmla="*/ 1 h 343"/>
                  <a:gd name="T84" fmla="*/ 0 w 218"/>
                  <a:gd name="T85" fmla="*/ 1 h 343"/>
                  <a:gd name="T86" fmla="*/ 0 w 218"/>
                  <a:gd name="T87" fmla="*/ 1 h 343"/>
                  <a:gd name="T88" fmla="*/ 0 w 218"/>
                  <a:gd name="T89" fmla="*/ 1 h 34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18" h="343">
                    <a:moveTo>
                      <a:pt x="214" y="238"/>
                    </a:moveTo>
                    <a:lnTo>
                      <a:pt x="215" y="241"/>
                    </a:lnTo>
                    <a:lnTo>
                      <a:pt x="217" y="245"/>
                    </a:lnTo>
                    <a:lnTo>
                      <a:pt x="218" y="249"/>
                    </a:lnTo>
                    <a:lnTo>
                      <a:pt x="218" y="252"/>
                    </a:lnTo>
                    <a:lnTo>
                      <a:pt x="217" y="256"/>
                    </a:lnTo>
                    <a:lnTo>
                      <a:pt x="214" y="259"/>
                    </a:lnTo>
                    <a:lnTo>
                      <a:pt x="210" y="263"/>
                    </a:lnTo>
                    <a:lnTo>
                      <a:pt x="204" y="266"/>
                    </a:lnTo>
                    <a:lnTo>
                      <a:pt x="196" y="270"/>
                    </a:lnTo>
                    <a:lnTo>
                      <a:pt x="191" y="271"/>
                    </a:lnTo>
                    <a:lnTo>
                      <a:pt x="186" y="271"/>
                    </a:lnTo>
                    <a:lnTo>
                      <a:pt x="183" y="269"/>
                    </a:lnTo>
                    <a:lnTo>
                      <a:pt x="180" y="266"/>
                    </a:lnTo>
                    <a:lnTo>
                      <a:pt x="178" y="263"/>
                    </a:lnTo>
                    <a:lnTo>
                      <a:pt x="176" y="260"/>
                    </a:lnTo>
                    <a:lnTo>
                      <a:pt x="174" y="256"/>
                    </a:lnTo>
                    <a:lnTo>
                      <a:pt x="214" y="238"/>
                    </a:lnTo>
                    <a:close/>
                    <a:moveTo>
                      <a:pt x="174" y="256"/>
                    </a:moveTo>
                    <a:lnTo>
                      <a:pt x="171" y="248"/>
                    </a:lnTo>
                    <a:lnTo>
                      <a:pt x="161" y="229"/>
                    </a:lnTo>
                    <a:lnTo>
                      <a:pt x="147" y="199"/>
                    </a:lnTo>
                    <a:lnTo>
                      <a:pt x="132" y="165"/>
                    </a:lnTo>
                    <a:lnTo>
                      <a:pt x="116" y="129"/>
                    </a:lnTo>
                    <a:lnTo>
                      <a:pt x="100" y="95"/>
                    </a:lnTo>
                    <a:lnTo>
                      <a:pt x="89" y="67"/>
                    </a:lnTo>
                    <a:lnTo>
                      <a:pt x="82" y="48"/>
                    </a:lnTo>
                    <a:lnTo>
                      <a:pt x="125" y="36"/>
                    </a:lnTo>
                    <a:lnTo>
                      <a:pt x="131" y="54"/>
                    </a:lnTo>
                    <a:lnTo>
                      <a:pt x="142" y="80"/>
                    </a:lnTo>
                    <a:lnTo>
                      <a:pt x="156" y="114"/>
                    </a:lnTo>
                    <a:lnTo>
                      <a:pt x="172" y="149"/>
                    </a:lnTo>
                    <a:lnTo>
                      <a:pt x="187" y="182"/>
                    </a:lnTo>
                    <a:lnTo>
                      <a:pt x="200" y="210"/>
                    </a:lnTo>
                    <a:lnTo>
                      <a:pt x="210" y="231"/>
                    </a:lnTo>
                    <a:lnTo>
                      <a:pt x="214" y="238"/>
                    </a:lnTo>
                    <a:lnTo>
                      <a:pt x="174" y="256"/>
                    </a:lnTo>
                    <a:close/>
                    <a:moveTo>
                      <a:pt x="82" y="48"/>
                    </a:moveTo>
                    <a:lnTo>
                      <a:pt x="82" y="48"/>
                    </a:lnTo>
                    <a:lnTo>
                      <a:pt x="82" y="46"/>
                    </a:lnTo>
                    <a:lnTo>
                      <a:pt x="103" y="41"/>
                    </a:lnTo>
                    <a:lnTo>
                      <a:pt x="82" y="48"/>
                    </a:lnTo>
                    <a:close/>
                    <a:moveTo>
                      <a:pt x="82" y="46"/>
                    </a:moveTo>
                    <a:lnTo>
                      <a:pt x="83" y="45"/>
                    </a:lnTo>
                    <a:lnTo>
                      <a:pt x="109" y="11"/>
                    </a:lnTo>
                    <a:lnTo>
                      <a:pt x="115" y="15"/>
                    </a:lnTo>
                    <a:lnTo>
                      <a:pt x="119" y="21"/>
                    </a:lnTo>
                    <a:lnTo>
                      <a:pt x="122" y="28"/>
                    </a:lnTo>
                    <a:lnTo>
                      <a:pt x="125" y="37"/>
                    </a:lnTo>
                    <a:lnTo>
                      <a:pt x="82" y="46"/>
                    </a:lnTo>
                    <a:close/>
                    <a:moveTo>
                      <a:pt x="83" y="45"/>
                    </a:moveTo>
                    <a:lnTo>
                      <a:pt x="83" y="44"/>
                    </a:lnTo>
                    <a:lnTo>
                      <a:pt x="84" y="44"/>
                    </a:lnTo>
                    <a:lnTo>
                      <a:pt x="87" y="44"/>
                    </a:lnTo>
                    <a:lnTo>
                      <a:pt x="90" y="44"/>
                    </a:lnTo>
                    <a:lnTo>
                      <a:pt x="95" y="46"/>
                    </a:lnTo>
                    <a:lnTo>
                      <a:pt x="96" y="48"/>
                    </a:lnTo>
                    <a:lnTo>
                      <a:pt x="83" y="6"/>
                    </a:lnTo>
                    <a:lnTo>
                      <a:pt x="90" y="5"/>
                    </a:lnTo>
                    <a:lnTo>
                      <a:pt x="96" y="5"/>
                    </a:lnTo>
                    <a:lnTo>
                      <a:pt x="103" y="7"/>
                    </a:lnTo>
                    <a:lnTo>
                      <a:pt x="109" y="11"/>
                    </a:lnTo>
                    <a:lnTo>
                      <a:pt x="83" y="45"/>
                    </a:lnTo>
                    <a:close/>
                    <a:moveTo>
                      <a:pt x="83" y="6"/>
                    </a:moveTo>
                    <a:lnTo>
                      <a:pt x="99" y="0"/>
                    </a:lnTo>
                    <a:lnTo>
                      <a:pt x="83" y="6"/>
                    </a:lnTo>
                    <a:lnTo>
                      <a:pt x="89" y="27"/>
                    </a:lnTo>
                    <a:lnTo>
                      <a:pt x="83" y="6"/>
                    </a:lnTo>
                    <a:close/>
                    <a:moveTo>
                      <a:pt x="96" y="48"/>
                    </a:moveTo>
                    <a:lnTo>
                      <a:pt x="96" y="48"/>
                    </a:lnTo>
                    <a:lnTo>
                      <a:pt x="97" y="48"/>
                    </a:lnTo>
                    <a:lnTo>
                      <a:pt x="64" y="18"/>
                    </a:lnTo>
                    <a:lnTo>
                      <a:pt x="68" y="14"/>
                    </a:lnTo>
                    <a:lnTo>
                      <a:pt x="74" y="11"/>
                    </a:lnTo>
                    <a:lnTo>
                      <a:pt x="78" y="8"/>
                    </a:lnTo>
                    <a:lnTo>
                      <a:pt x="83" y="6"/>
                    </a:lnTo>
                    <a:lnTo>
                      <a:pt x="96" y="48"/>
                    </a:lnTo>
                    <a:close/>
                    <a:moveTo>
                      <a:pt x="97" y="48"/>
                    </a:moveTo>
                    <a:lnTo>
                      <a:pt x="94" y="53"/>
                    </a:lnTo>
                    <a:lnTo>
                      <a:pt x="90" y="62"/>
                    </a:lnTo>
                    <a:lnTo>
                      <a:pt x="87" y="72"/>
                    </a:lnTo>
                    <a:lnTo>
                      <a:pt x="84" y="85"/>
                    </a:lnTo>
                    <a:lnTo>
                      <a:pt x="41" y="79"/>
                    </a:lnTo>
                    <a:lnTo>
                      <a:pt x="43" y="69"/>
                    </a:lnTo>
                    <a:lnTo>
                      <a:pt x="45" y="60"/>
                    </a:lnTo>
                    <a:lnTo>
                      <a:pt x="48" y="51"/>
                    </a:lnTo>
                    <a:lnTo>
                      <a:pt x="50" y="42"/>
                    </a:lnTo>
                    <a:lnTo>
                      <a:pt x="54" y="35"/>
                    </a:lnTo>
                    <a:lnTo>
                      <a:pt x="57" y="29"/>
                    </a:lnTo>
                    <a:lnTo>
                      <a:pt x="61" y="23"/>
                    </a:lnTo>
                    <a:lnTo>
                      <a:pt x="64" y="18"/>
                    </a:lnTo>
                    <a:lnTo>
                      <a:pt x="97" y="48"/>
                    </a:lnTo>
                    <a:close/>
                    <a:moveTo>
                      <a:pt x="84" y="85"/>
                    </a:moveTo>
                    <a:lnTo>
                      <a:pt x="84" y="85"/>
                    </a:lnTo>
                    <a:lnTo>
                      <a:pt x="84" y="86"/>
                    </a:lnTo>
                    <a:lnTo>
                      <a:pt x="62" y="82"/>
                    </a:lnTo>
                    <a:lnTo>
                      <a:pt x="84" y="85"/>
                    </a:lnTo>
                    <a:close/>
                    <a:moveTo>
                      <a:pt x="84" y="86"/>
                    </a:moveTo>
                    <a:lnTo>
                      <a:pt x="80" y="111"/>
                    </a:lnTo>
                    <a:lnTo>
                      <a:pt x="74" y="145"/>
                    </a:lnTo>
                    <a:lnTo>
                      <a:pt x="67" y="184"/>
                    </a:lnTo>
                    <a:lnTo>
                      <a:pt x="60" y="224"/>
                    </a:lnTo>
                    <a:lnTo>
                      <a:pt x="54" y="262"/>
                    </a:lnTo>
                    <a:lnTo>
                      <a:pt x="49" y="294"/>
                    </a:lnTo>
                    <a:lnTo>
                      <a:pt x="45" y="316"/>
                    </a:lnTo>
                    <a:lnTo>
                      <a:pt x="44" y="325"/>
                    </a:lnTo>
                    <a:lnTo>
                      <a:pt x="1" y="318"/>
                    </a:lnTo>
                    <a:lnTo>
                      <a:pt x="2" y="309"/>
                    </a:lnTo>
                    <a:lnTo>
                      <a:pt x="6" y="287"/>
                    </a:lnTo>
                    <a:lnTo>
                      <a:pt x="11" y="254"/>
                    </a:lnTo>
                    <a:lnTo>
                      <a:pt x="17" y="216"/>
                    </a:lnTo>
                    <a:lnTo>
                      <a:pt x="24" y="175"/>
                    </a:lnTo>
                    <a:lnTo>
                      <a:pt x="31" y="137"/>
                    </a:lnTo>
                    <a:lnTo>
                      <a:pt x="37" y="103"/>
                    </a:lnTo>
                    <a:lnTo>
                      <a:pt x="41" y="78"/>
                    </a:lnTo>
                    <a:lnTo>
                      <a:pt x="84" y="86"/>
                    </a:lnTo>
                    <a:close/>
                    <a:moveTo>
                      <a:pt x="44" y="325"/>
                    </a:moveTo>
                    <a:lnTo>
                      <a:pt x="43" y="328"/>
                    </a:lnTo>
                    <a:lnTo>
                      <a:pt x="42" y="332"/>
                    </a:lnTo>
                    <a:lnTo>
                      <a:pt x="41" y="336"/>
                    </a:lnTo>
                    <a:lnTo>
                      <a:pt x="39" y="339"/>
                    </a:lnTo>
                    <a:lnTo>
                      <a:pt x="36" y="341"/>
                    </a:lnTo>
                    <a:lnTo>
                      <a:pt x="32" y="342"/>
                    </a:lnTo>
                    <a:lnTo>
                      <a:pt x="25" y="343"/>
                    </a:lnTo>
                    <a:lnTo>
                      <a:pt x="18" y="342"/>
                    </a:lnTo>
                    <a:lnTo>
                      <a:pt x="11" y="341"/>
                    </a:lnTo>
                    <a:lnTo>
                      <a:pt x="6" y="338"/>
                    </a:lnTo>
                    <a:lnTo>
                      <a:pt x="3" y="336"/>
                    </a:lnTo>
                    <a:lnTo>
                      <a:pt x="1" y="333"/>
                    </a:lnTo>
                    <a:lnTo>
                      <a:pt x="0" y="329"/>
                    </a:lnTo>
                    <a:lnTo>
                      <a:pt x="0" y="326"/>
                    </a:lnTo>
                    <a:lnTo>
                      <a:pt x="0" y="322"/>
                    </a:lnTo>
                    <a:lnTo>
                      <a:pt x="1" y="318"/>
                    </a:lnTo>
                    <a:lnTo>
                      <a:pt x="44" y="325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31" name="Freeform 627">
                <a:extLst>
                  <a:ext uri="{FF2B5EF4-FFF2-40B4-BE49-F238E27FC236}">
                    <a16:creationId xmlns:a16="http://schemas.microsoft.com/office/drawing/2014/main" id="{890551B2-ABF2-4515-9B30-52FEB50E9E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56" y="1568"/>
                <a:ext cx="7" cy="14"/>
              </a:xfrm>
              <a:custGeom>
                <a:avLst/>
                <a:gdLst>
                  <a:gd name="T0" fmla="*/ 0 w 145"/>
                  <a:gd name="T1" fmla="*/ 1 h 262"/>
                  <a:gd name="T2" fmla="*/ 0 w 145"/>
                  <a:gd name="T3" fmla="*/ 1 h 262"/>
                  <a:gd name="T4" fmla="*/ 0 w 145"/>
                  <a:gd name="T5" fmla="*/ 1 h 262"/>
                  <a:gd name="T6" fmla="*/ 0 w 145"/>
                  <a:gd name="T7" fmla="*/ 1 h 262"/>
                  <a:gd name="T8" fmla="*/ 0 w 145"/>
                  <a:gd name="T9" fmla="*/ 1 h 262"/>
                  <a:gd name="T10" fmla="*/ 0 w 145"/>
                  <a:gd name="T11" fmla="*/ 1 h 262"/>
                  <a:gd name="T12" fmla="*/ 0 w 145"/>
                  <a:gd name="T13" fmla="*/ 1 h 262"/>
                  <a:gd name="T14" fmla="*/ 0 w 145"/>
                  <a:gd name="T15" fmla="*/ 1 h 262"/>
                  <a:gd name="T16" fmla="*/ 0 w 145"/>
                  <a:gd name="T17" fmla="*/ 1 h 262"/>
                  <a:gd name="T18" fmla="*/ 0 w 145"/>
                  <a:gd name="T19" fmla="*/ 1 h 262"/>
                  <a:gd name="T20" fmla="*/ 0 w 145"/>
                  <a:gd name="T21" fmla="*/ 1 h 262"/>
                  <a:gd name="T22" fmla="*/ 0 w 145"/>
                  <a:gd name="T23" fmla="*/ 1 h 262"/>
                  <a:gd name="T24" fmla="*/ 0 w 145"/>
                  <a:gd name="T25" fmla="*/ 1 h 262"/>
                  <a:gd name="T26" fmla="*/ 0 w 145"/>
                  <a:gd name="T27" fmla="*/ 1 h 262"/>
                  <a:gd name="T28" fmla="*/ 0 w 145"/>
                  <a:gd name="T29" fmla="*/ 1 h 262"/>
                  <a:gd name="T30" fmla="*/ 0 w 145"/>
                  <a:gd name="T31" fmla="*/ 1 h 262"/>
                  <a:gd name="T32" fmla="*/ 0 w 145"/>
                  <a:gd name="T33" fmla="*/ 1 h 262"/>
                  <a:gd name="T34" fmla="*/ 0 w 145"/>
                  <a:gd name="T35" fmla="*/ 1 h 262"/>
                  <a:gd name="T36" fmla="*/ 0 w 145"/>
                  <a:gd name="T37" fmla="*/ 1 h 262"/>
                  <a:gd name="T38" fmla="*/ 0 w 145"/>
                  <a:gd name="T39" fmla="*/ 0 h 262"/>
                  <a:gd name="T40" fmla="*/ 0 w 145"/>
                  <a:gd name="T41" fmla="*/ 0 h 262"/>
                  <a:gd name="T42" fmla="*/ 0 w 145"/>
                  <a:gd name="T43" fmla="*/ 1 h 262"/>
                  <a:gd name="T44" fmla="*/ 0 w 145"/>
                  <a:gd name="T45" fmla="*/ 1 h 262"/>
                  <a:gd name="T46" fmla="*/ 0 w 145"/>
                  <a:gd name="T47" fmla="*/ 0 h 262"/>
                  <a:gd name="T48" fmla="*/ 0 w 145"/>
                  <a:gd name="T49" fmla="*/ 0 h 262"/>
                  <a:gd name="T50" fmla="*/ 0 w 145"/>
                  <a:gd name="T51" fmla="*/ 0 h 262"/>
                  <a:gd name="T52" fmla="*/ 0 w 145"/>
                  <a:gd name="T53" fmla="*/ 0 h 262"/>
                  <a:gd name="T54" fmla="*/ 0 w 145"/>
                  <a:gd name="T55" fmla="*/ 0 h 262"/>
                  <a:gd name="T56" fmla="*/ 0 w 145"/>
                  <a:gd name="T57" fmla="*/ 0 h 262"/>
                  <a:gd name="T58" fmla="*/ 0 w 145"/>
                  <a:gd name="T59" fmla="*/ 0 h 262"/>
                  <a:gd name="T60" fmla="*/ 0 w 145"/>
                  <a:gd name="T61" fmla="*/ 0 h 262"/>
                  <a:gd name="T62" fmla="*/ 0 w 145"/>
                  <a:gd name="T63" fmla="*/ 0 h 262"/>
                  <a:gd name="T64" fmla="*/ 0 w 145"/>
                  <a:gd name="T65" fmla="*/ 0 h 262"/>
                  <a:gd name="T66" fmla="*/ 0 w 145"/>
                  <a:gd name="T67" fmla="*/ 0 h 262"/>
                  <a:gd name="T68" fmla="*/ 0 w 145"/>
                  <a:gd name="T69" fmla="*/ 0 h 262"/>
                  <a:gd name="T70" fmla="*/ 0 w 145"/>
                  <a:gd name="T71" fmla="*/ 0 h 262"/>
                  <a:gd name="T72" fmla="*/ 0 w 145"/>
                  <a:gd name="T73" fmla="*/ 0 h 262"/>
                  <a:gd name="T74" fmla="*/ 0 w 145"/>
                  <a:gd name="T75" fmla="*/ 0 h 262"/>
                  <a:gd name="T76" fmla="*/ 0 w 145"/>
                  <a:gd name="T77" fmla="*/ 0 h 262"/>
                  <a:gd name="T78" fmla="*/ 0 w 145"/>
                  <a:gd name="T79" fmla="*/ 0 h 262"/>
                  <a:gd name="T80" fmla="*/ 0 w 145"/>
                  <a:gd name="T81" fmla="*/ 0 h 26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5" h="262">
                    <a:moveTo>
                      <a:pt x="141" y="229"/>
                    </a:moveTo>
                    <a:lnTo>
                      <a:pt x="143" y="233"/>
                    </a:lnTo>
                    <a:lnTo>
                      <a:pt x="144" y="237"/>
                    </a:lnTo>
                    <a:lnTo>
                      <a:pt x="145" y="240"/>
                    </a:lnTo>
                    <a:lnTo>
                      <a:pt x="145" y="244"/>
                    </a:lnTo>
                    <a:lnTo>
                      <a:pt x="144" y="247"/>
                    </a:lnTo>
                    <a:lnTo>
                      <a:pt x="141" y="251"/>
                    </a:lnTo>
                    <a:lnTo>
                      <a:pt x="137" y="254"/>
                    </a:lnTo>
                    <a:lnTo>
                      <a:pt x="131" y="258"/>
                    </a:lnTo>
                    <a:lnTo>
                      <a:pt x="124" y="261"/>
                    </a:lnTo>
                    <a:lnTo>
                      <a:pt x="119" y="262"/>
                    </a:lnTo>
                    <a:lnTo>
                      <a:pt x="114" y="262"/>
                    </a:lnTo>
                    <a:lnTo>
                      <a:pt x="111" y="259"/>
                    </a:lnTo>
                    <a:lnTo>
                      <a:pt x="108" y="257"/>
                    </a:lnTo>
                    <a:lnTo>
                      <a:pt x="105" y="254"/>
                    </a:lnTo>
                    <a:lnTo>
                      <a:pt x="103" y="251"/>
                    </a:lnTo>
                    <a:lnTo>
                      <a:pt x="101" y="247"/>
                    </a:lnTo>
                    <a:lnTo>
                      <a:pt x="141" y="229"/>
                    </a:lnTo>
                    <a:close/>
                    <a:moveTo>
                      <a:pt x="101" y="247"/>
                    </a:moveTo>
                    <a:lnTo>
                      <a:pt x="4" y="32"/>
                    </a:lnTo>
                    <a:lnTo>
                      <a:pt x="43" y="14"/>
                    </a:lnTo>
                    <a:lnTo>
                      <a:pt x="141" y="229"/>
                    </a:lnTo>
                    <a:lnTo>
                      <a:pt x="101" y="247"/>
                    </a:lnTo>
                    <a:close/>
                    <a:moveTo>
                      <a:pt x="4" y="32"/>
                    </a:moveTo>
                    <a:lnTo>
                      <a:pt x="2" y="29"/>
                    </a:lnTo>
                    <a:lnTo>
                      <a:pt x="1" y="25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1" y="14"/>
                    </a:lnTo>
                    <a:lnTo>
                      <a:pt x="4" y="11"/>
                    </a:lnTo>
                    <a:lnTo>
                      <a:pt x="8" y="7"/>
                    </a:lnTo>
                    <a:lnTo>
                      <a:pt x="14" y="4"/>
                    </a:lnTo>
                    <a:lnTo>
                      <a:pt x="22" y="1"/>
                    </a:lnTo>
                    <a:lnTo>
                      <a:pt x="27" y="0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8" y="4"/>
                    </a:lnTo>
                    <a:lnTo>
                      <a:pt x="40" y="7"/>
                    </a:lnTo>
                    <a:lnTo>
                      <a:pt x="42" y="11"/>
                    </a:lnTo>
                    <a:lnTo>
                      <a:pt x="43" y="14"/>
                    </a:lnTo>
                    <a:lnTo>
                      <a:pt x="4" y="32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32" name="Freeform 628">
                <a:extLst>
                  <a:ext uri="{FF2B5EF4-FFF2-40B4-BE49-F238E27FC236}">
                    <a16:creationId xmlns:a16="http://schemas.microsoft.com/office/drawing/2014/main" id="{C4C661E8-159D-4AAC-9914-D9FAE8CFB79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90" y="1573"/>
                <a:ext cx="4" cy="16"/>
              </a:xfrm>
              <a:custGeom>
                <a:avLst/>
                <a:gdLst>
                  <a:gd name="T0" fmla="*/ 0 w 79"/>
                  <a:gd name="T1" fmla="*/ 0 h 292"/>
                  <a:gd name="T2" fmla="*/ 0 w 79"/>
                  <a:gd name="T3" fmla="*/ 0 h 292"/>
                  <a:gd name="T4" fmla="*/ 0 w 79"/>
                  <a:gd name="T5" fmla="*/ 0 h 292"/>
                  <a:gd name="T6" fmla="*/ 0 w 79"/>
                  <a:gd name="T7" fmla="*/ 0 h 292"/>
                  <a:gd name="T8" fmla="*/ 0 w 79"/>
                  <a:gd name="T9" fmla="*/ 0 h 292"/>
                  <a:gd name="T10" fmla="*/ 0 w 79"/>
                  <a:gd name="T11" fmla="*/ 0 h 292"/>
                  <a:gd name="T12" fmla="*/ 0 w 79"/>
                  <a:gd name="T13" fmla="*/ 0 h 292"/>
                  <a:gd name="T14" fmla="*/ 0 w 79"/>
                  <a:gd name="T15" fmla="*/ 0 h 292"/>
                  <a:gd name="T16" fmla="*/ 0 w 79"/>
                  <a:gd name="T17" fmla="*/ 0 h 292"/>
                  <a:gd name="T18" fmla="*/ 0 w 79"/>
                  <a:gd name="T19" fmla="*/ 0 h 292"/>
                  <a:gd name="T20" fmla="*/ 0 w 79"/>
                  <a:gd name="T21" fmla="*/ 0 h 292"/>
                  <a:gd name="T22" fmla="*/ 0 w 79"/>
                  <a:gd name="T23" fmla="*/ 0 h 292"/>
                  <a:gd name="T24" fmla="*/ 0 w 79"/>
                  <a:gd name="T25" fmla="*/ 0 h 292"/>
                  <a:gd name="T26" fmla="*/ 0 w 79"/>
                  <a:gd name="T27" fmla="*/ 0 h 292"/>
                  <a:gd name="T28" fmla="*/ 0 w 79"/>
                  <a:gd name="T29" fmla="*/ 0 h 292"/>
                  <a:gd name="T30" fmla="*/ 0 w 79"/>
                  <a:gd name="T31" fmla="*/ 0 h 292"/>
                  <a:gd name="T32" fmla="*/ 0 w 79"/>
                  <a:gd name="T33" fmla="*/ 0 h 292"/>
                  <a:gd name="T34" fmla="*/ 0 w 79"/>
                  <a:gd name="T35" fmla="*/ 0 h 292"/>
                  <a:gd name="T36" fmla="*/ 0 w 79"/>
                  <a:gd name="T37" fmla="*/ 0 h 292"/>
                  <a:gd name="T38" fmla="*/ 0 w 79"/>
                  <a:gd name="T39" fmla="*/ 0 h 292"/>
                  <a:gd name="T40" fmla="*/ 0 w 79"/>
                  <a:gd name="T41" fmla="*/ 0 h 292"/>
                  <a:gd name="T42" fmla="*/ 0 w 79"/>
                  <a:gd name="T43" fmla="*/ 0 h 292"/>
                  <a:gd name="T44" fmla="*/ 0 w 79"/>
                  <a:gd name="T45" fmla="*/ 0 h 292"/>
                  <a:gd name="T46" fmla="*/ 0 w 79"/>
                  <a:gd name="T47" fmla="*/ 0 h 292"/>
                  <a:gd name="T48" fmla="*/ 0 w 79"/>
                  <a:gd name="T49" fmla="*/ 0 h 292"/>
                  <a:gd name="T50" fmla="*/ 0 w 79"/>
                  <a:gd name="T51" fmla="*/ 0 h 292"/>
                  <a:gd name="T52" fmla="*/ 0 w 79"/>
                  <a:gd name="T53" fmla="*/ 1 h 292"/>
                  <a:gd name="T54" fmla="*/ 0 w 79"/>
                  <a:gd name="T55" fmla="*/ 1 h 292"/>
                  <a:gd name="T56" fmla="*/ 0 w 79"/>
                  <a:gd name="T57" fmla="*/ 1 h 292"/>
                  <a:gd name="T58" fmla="*/ 0 w 79"/>
                  <a:gd name="T59" fmla="*/ 1 h 292"/>
                  <a:gd name="T60" fmla="*/ 0 w 79"/>
                  <a:gd name="T61" fmla="*/ 1 h 292"/>
                  <a:gd name="T62" fmla="*/ 0 w 79"/>
                  <a:gd name="T63" fmla="*/ 1 h 292"/>
                  <a:gd name="T64" fmla="*/ 0 w 79"/>
                  <a:gd name="T65" fmla="*/ 1 h 292"/>
                  <a:gd name="T66" fmla="*/ 0 w 79"/>
                  <a:gd name="T67" fmla="*/ 1 h 292"/>
                  <a:gd name="T68" fmla="*/ 0 w 79"/>
                  <a:gd name="T69" fmla="*/ 1 h 292"/>
                  <a:gd name="T70" fmla="*/ 0 w 79"/>
                  <a:gd name="T71" fmla="*/ 1 h 292"/>
                  <a:gd name="T72" fmla="*/ 0 w 79"/>
                  <a:gd name="T73" fmla="*/ 0 h 292"/>
                  <a:gd name="T74" fmla="*/ 0 w 79"/>
                  <a:gd name="T75" fmla="*/ 0 h 292"/>
                  <a:gd name="T76" fmla="*/ 0 w 79"/>
                  <a:gd name="T77" fmla="*/ 0 h 292"/>
                  <a:gd name="T78" fmla="*/ 0 w 79"/>
                  <a:gd name="T79" fmla="*/ 0 h 292"/>
                  <a:gd name="T80" fmla="*/ 0 w 79"/>
                  <a:gd name="T81" fmla="*/ 0 h 292"/>
                  <a:gd name="T82" fmla="*/ 0 w 79"/>
                  <a:gd name="T83" fmla="*/ 0 h 292"/>
                  <a:gd name="T84" fmla="*/ 0 w 79"/>
                  <a:gd name="T85" fmla="*/ 0 h 292"/>
                  <a:gd name="T86" fmla="*/ 0 w 79"/>
                  <a:gd name="T87" fmla="*/ 1 h 292"/>
                  <a:gd name="T88" fmla="*/ 0 w 79"/>
                  <a:gd name="T89" fmla="*/ 1 h 292"/>
                  <a:gd name="T90" fmla="*/ 0 w 79"/>
                  <a:gd name="T91" fmla="*/ 1 h 292"/>
                  <a:gd name="T92" fmla="*/ 0 w 79"/>
                  <a:gd name="T93" fmla="*/ 1 h 292"/>
                  <a:gd name="T94" fmla="*/ 0 w 79"/>
                  <a:gd name="T95" fmla="*/ 1 h 292"/>
                  <a:gd name="T96" fmla="*/ 0 w 79"/>
                  <a:gd name="T97" fmla="*/ 1 h 292"/>
                  <a:gd name="T98" fmla="*/ 0 w 79"/>
                  <a:gd name="T99" fmla="*/ 1 h 292"/>
                  <a:gd name="T100" fmla="*/ 0 w 79"/>
                  <a:gd name="T101" fmla="*/ 1 h 292"/>
                  <a:gd name="T102" fmla="*/ 0 w 79"/>
                  <a:gd name="T103" fmla="*/ 1 h 292"/>
                  <a:gd name="T104" fmla="*/ 0 w 79"/>
                  <a:gd name="T105" fmla="*/ 1 h 292"/>
                  <a:gd name="T106" fmla="*/ 0 w 79"/>
                  <a:gd name="T107" fmla="*/ 1 h 292"/>
                  <a:gd name="T108" fmla="*/ 0 w 79"/>
                  <a:gd name="T109" fmla="*/ 1 h 292"/>
                  <a:gd name="T110" fmla="*/ 0 w 79"/>
                  <a:gd name="T111" fmla="*/ 1 h 292"/>
                  <a:gd name="T112" fmla="*/ 0 w 79"/>
                  <a:gd name="T113" fmla="*/ 1 h 292"/>
                  <a:gd name="T114" fmla="*/ 0 w 79"/>
                  <a:gd name="T115" fmla="*/ 1 h 292"/>
                  <a:gd name="T116" fmla="*/ 0 w 79"/>
                  <a:gd name="T117" fmla="*/ 1 h 292"/>
                  <a:gd name="T118" fmla="*/ 0 w 79"/>
                  <a:gd name="T119" fmla="*/ 1 h 292"/>
                  <a:gd name="T120" fmla="*/ 0 w 79"/>
                  <a:gd name="T121" fmla="*/ 1 h 29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" h="292">
                    <a:moveTo>
                      <a:pt x="33" y="26"/>
                    </a:moveTo>
                    <a:lnTo>
                      <a:pt x="32" y="22"/>
                    </a:lnTo>
                    <a:lnTo>
                      <a:pt x="32" y="18"/>
                    </a:lnTo>
                    <a:lnTo>
                      <a:pt x="32" y="14"/>
                    </a:lnTo>
                    <a:lnTo>
                      <a:pt x="33" y="11"/>
                    </a:lnTo>
                    <a:lnTo>
                      <a:pt x="35" y="7"/>
                    </a:lnTo>
                    <a:lnTo>
                      <a:pt x="38" y="5"/>
                    </a:lnTo>
                    <a:lnTo>
                      <a:pt x="43" y="2"/>
                    </a:lnTo>
                    <a:lnTo>
                      <a:pt x="50" y="1"/>
                    </a:lnTo>
                    <a:lnTo>
                      <a:pt x="57" y="0"/>
                    </a:lnTo>
                    <a:lnTo>
                      <a:pt x="64" y="0"/>
                    </a:lnTo>
                    <a:lnTo>
                      <a:pt x="68" y="2"/>
                    </a:lnTo>
                    <a:lnTo>
                      <a:pt x="71" y="4"/>
                    </a:lnTo>
                    <a:lnTo>
                      <a:pt x="73" y="7"/>
                    </a:lnTo>
                    <a:lnTo>
                      <a:pt x="74" y="11"/>
                    </a:lnTo>
                    <a:lnTo>
                      <a:pt x="75" y="14"/>
                    </a:lnTo>
                    <a:lnTo>
                      <a:pt x="76" y="18"/>
                    </a:lnTo>
                    <a:lnTo>
                      <a:pt x="33" y="26"/>
                    </a:lnTo>
                    <a:close/>
                    <a:moveTo>
                      <a:pt x="76" y="18"/>
                    </a:moveTo>
                    <a:lnTo>
                      <a:pt x="78" y="36"/>
                    </a:lnTo>
                    <a:lnTo>
                      <a:pt x="79" y="54"/>
                    </a:lnTo>
                    <a:lnTo>
                      <a:pt x="79" y="75"/>
                    </a:lnTo>
                    <a:lnTo>
                      <a:pt x="78" y="95"/>
                    </a:lnTo>
                    <a:lnTo>
                      <a:pt x="76" y="116"/>
                    </a:lnTo>
                    <a:lnTo>
                      <a:pt x="73" y="138"/>
                    </a:lnTo>
                    <a:lnTo>
                      <a:pt x="70" y="158"/>
                    </a:lnTo>
                    <a:lnTo>
                      <a:pt x="66" y="179"/>
                    </a:lnTo>
                    <a:lnTo>
                      <a:pt x="58" y="217"/>
                    </a:lnTo>
                    <a:lnTo>
                      <a:pt x="51" y="247"/>
                    </a:lnTo>
                    <a:lnTo>
                      <a:pt x="46" y="268"/>
                    </a:lnTo>
                    <a:lnTo>
                      <a:pt x="44" y="276"/>
                    </a:lnTo>
                    <a:lnTo>
                      <a:pt x="2" y="265"/>
                    </a:lnTo>
                    <a:lnTo>
                      <a:pt x="4" y="258"/>
                    </a:lnTo>
                    <a:lnTo>
                      <a:pt x="9" y="238"/>
                    </a:lnTo>
                    <a:lnTo>
                      <a:pt x="16" y="210"/>
                    </a:lnTo>
                    <a:lnTo>
                      <a:pt x="23" y="174"/>
                    </a:lnTo>
                    <a:lnTo>
                      <a:pt x="29" y="135"/>
                    </a:lnTo>
                    <a:lnTo>
                      <a:pt x="34" y="95"/>
                    </a:lnTo>
                    <a:lnTo>
                      <a:pt x="35" y="77"/>
                    </a:lnTo>
                    <a:lnTo>
                      <a:pt x="35" y="58"/>
                    </a:lnTo>
                    <a:lnTo>
                      <a:pt x="35" y="41"/>
                    </a:lnTo>
                    <a:lnTo>
                      <a:pt x="33" y="26"/>
                    </a:lnTo>
                    <a:lnTo>
                      <a:pt x="76" y="18"/>
                    </a:lnTo>
                    <a:close/>
                    <a:moveTo>
                      <a:pt x="44" y="276"/>
                    </a:moveTo>
                    <a:lnTo>
                      <a:pt x="43" y="280"/>
                    </a:lnTo>
                    <a:lnTo>
                      <a:pt x="42" y="283"/>
                    </a:lnTo>
                    <a:lnTo>
                      <a:pt x="40" y="287"/>
                    </a:lnTo>
                    <a:lnTo>
                      <a:pt x="38" y="289"/>
                    </a:lnTo>
                    <a:lnTo>
                      <a:pt x="35" y="291"/>
                    </a:lnTo>
                    <a:lnTo>
                      <a:pt x="31" y="292"/>
                    </a:lnTo>
                    <a:lnTo>
                      <a:pt x="25" y="292"/>
                    </a:lnTo>
                    <a:lnTo>
                      <a:pt x="18" y="291"/>
                    </a:lnTo>
                    <a:lnTo>
                      <a:pt x="11" y="289"/>
                    </a:lnTo>
                    <a:lnTo>
                      <a:pt x="6" y="286"/>
                    </a:lnTo>
                    <a:lnTo>
                      <a:pt x="3" y="283"/>
                    </a:lnTo>
                    <a:lnTo>
                      <a:pt x="1" y="280"/>
                    </a:lnTo>
                    <a:lnTo>
                      <a:pt x="0" y="276"/>
                    </a:lnTo>
                    <a:lnTo>
                      <a:pt x="0" y="273"/>
                    </a:lnTo>
                    <a:lnTo>
                      <a:pt x="1" y="269"/>
                    </a:lnTo>
                    <a:lnTo>
                      <a:pt x="2" y="265"/>
                    </a:lnTo>
                    <a:lnTo>
                      <a:pt x="44" y="276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33" name="Freeform 629">
                <a:extLst>
                  <a:ext uri="{FF2B5EF4-FFF2-40B4-BE49-F238E27FC236}">
                    <a16:creationId xmlns:a16="http://schemas.microsoft.com/office/drawing/2014/main" id="{2946F74E-2070-411D-9BB3-A5A9FC5E427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92" y="1578"/>
                <a:ext cx="6" cy="12"/>
              </a:xfrm>
              <a:custGeom>
                <a:avLst/>
                <a:gdLst>
                  <a:gd name="T0" fmla="*/ 0 w 122"/>
                  <a:gd name="T1" fmla="*/ 1 h 228"/>
                  <a:gd name="T2" fmla="*/ 0 w 122"/>
                  <a:gd name="T3" fmla="*/ 1 h 228"/>
                  <a:gd name="T4" fmla="*/ 0 w 122"/>
                  <a:gd name="T5" fmla="*/ 1 h 228"/>
                  <a:gd name="T6" fmla="*/ 0 w 122"/>
                  <a:gd name="T7" fmla="*/ 1 h 228"/>
                  <a:gd name="T8" fmla="*/ 0 w 122"/>
                  <a:gd name="T9" fmla="*/ 1 h 228"/>
                  <a:gd name="T10" fmla="*/ 0 w 122"/>
                  <a:gd name="T11" fmla="*/ 1 h 228"/>
                  <a:gd name="T12" fmla="*/ 0 w 122"/>
                  <a:gd name="T13" fmla="*/ 1 h 228"/>
                  <a:gd name="T14" fmla="*/ 0 w 122"/>
                  <a:gd name="T15" fmla="*/ 1 h 228"/>
                  <a:gd name="T16" fmla="*/ 0 w 122"/>
                  <a:gd name="T17" fmla="*/ 1 h 228"/>
                  <a:gd name="T18" fmla="*/ 0 w 122"/>
                  <a:gd name="T19" fmla="*/ 1 h 228"/>
                  <a:gd name="T20" fmla="*/ 0 w 122"/>
                  <a:gd name="T21" fmla="*/ 1 h 228"/>
                  <a:gd name="T22" fmla="*/ 0 w 122"/>
                  <a:gd name="T23" fmla="*/ 1 h 228"/>
                  <a:gd name="T24" fmla="*/ 0 w 122"/>
                  <a:gd name="T25" fmla="*/ 1 h 228"/>
                  <a:gd name="T26" fmla="*/ 0 w 122"/>
                  <a:gd name="T27" fmla="*/ 1 h 228"/>
                  <a:gd name="T28" fmla="*/ 0 w 122"/>
                  <a:gd name="T29" fmla="*/ 1 h 228"/>
                  <a:gd name="T30" fmla="*/ 0 w 122"/>
                  <a:gd name="T31" fmla="*/ 1 h 228"/>
                  <a:gd name="T32" fmla="*/ 0 w 122"/>
                  <a:gd name="T33" fmla="*/ 1 h 228"/>
                  <a:gd name="T34" fmla="*/ 0 w 122"/>
                  <a:gd name="T35" fmla="*/ 1 h 228"/>
                  <a:gd name="T36" fmla="*/ 0 w 122"/>
                  <a:gd name="T37" fmla="*/ 1 h 228"/>
                  <a:gd name="T38" fmla="*/ 0 w 122"/>
                  <a:gd name="T39" fmla="*/ 0 h 228"/>
                  <a:gd name="T40" fmla="*/ 0 w 122"/>
                  <a:gd name="T41" fmla="*/ 0 h 228"/>
                  <a:gd name="T42" fmla="*/ 0 w 122"/>
                  <a:gd name="T43" fmla="*/ 1 h 228"/>
                  <a:gd name="T44" fmla="*/ 0 w 122"/>
                  <a:gd name="T45" fmla="*/ 1 h 228"/>
                  <a:gd name="T46" fmla="*/ 0 w 122"/>
                  <a:gd name="T47" fmla="*/ 0 h 228"/>
                  <a:gd name="T48" fmla="*/ 0 w 122"/>
                  <a:gd name="T49" fmla="*/ 0 h 228"/>
                  <a:gd name="T50" fmla="*/ 0 w 122"/>
                  <a:gd name="T51" fmla="*/ 0 h 228"/>
                  <a:gd name="T52" fmla="*/ 0 w 122"/>
                  <a:gd name="T53" fmla="*/ 0 h 228"/>
                  <a:gd name="T54" fmla="*/ 0 w 122"/>
                  <a:gd name="T55" fmla="*/ 0 h 228"/>
                  <a:gd name="T56" fmla="*/ 0 w 122"/>
                  <a:gd name="T57" fmla="*/ 0 h 228"/>
                  <a:gd name="T58" fmla="*/ 0 w 122"/>
                  <a:gd name="T59" fmla="*/ 0 h 228"/>
                  <a:gd name="T60" fmla="*/ 0 w 122"/>
                  <a:gd name="T61" fmla="*/ 0 h 228"/>
                  <a:gd name="T62" fmla="*/ 0 w 122"/>
                  <a:gd name="T63" fmla="*/ 0 h 228"/>
                  <a:gd name="T64" fmla="*/ 0 w 122"/>
                  <a:gd name="T65" fmla="*/ 0 h 228"/>
                  <a:gd name="T66" fmla="*/ 0 w 122"/>
                  <a:gd name="T67" fmla="*/ 0 h 228"/>
                  <a:gd name="T68" fmla="*/ 0 w 122"/>
                  <a:gd name="T69" fmla="*/ 0 h 228"/>
                  <a:gd name="T70" fmla="*/ 0 w 122"/>
                  <a:gd name="T71" fmla="*/ 0 h 228"/>
                  <a:gd name="T72" fmla="*/ 0 w 122"/>
                  <a:gd name="T73" fmla="*/ 0 h 228"/>
                  <a:gd name="T74" fmla="*/ 0 w 122"/>
                  <a:gd name="T75" fmla="*/ 0 h 228"/>
                  <a:gd name="T76" fmla="*/ 0 w 122"/>
                  <a:gd name="T77" fmla="*/ 0 h 228"/>
                  <a:gd name="T78" fmla="*/ 0 w 122"/>
                  <a:gd name="T79" fmla="*/ 0 h 228"/>
                  <a:gd name="T80" fmla="*/ 0 w 122"/>
                  <a:gd name="T81" fmla="*/ 0 h 22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22" h="228">
                    <a:moveTo>
                      <a:pt x="118" y="197"/>
                    </a:moveTo>
                    <a:lnTo>
                      <a:pt x="120" y="201"/>
                    </a:lnTo>
                    <a:lnTo>
                      <a:pt x="121" y="204"/>
                    </a:lnTo>
                    <a:lnTo>
                      <a:pt x="122" y="208"/>
                    </a:lnTo>
                    <a:lnTo>
                      <a:pt x="122" y="212"/>
                    </a:lnTo>
                    <a:lnTo>
                      <a:pt x="120" y="215"/>
                    </a:lnTo>
                    <a:lnTo>
                      <a:pt x="117" y="218"/>
                    </a:lnTo>
                    <a:lnTo>
                      <a:pt x="113" y="222"/>
                    </a:lnTo>
                    <a:lnTo>
                      <a:pt x="107" y="225"/>
                    </a:lnTo>
                    <a:lnTo>
                      <a:pt x="99" y="227"/>
                    </a:lnTo>
                    <a:lnTo>
                      <a:pt x="94" y="228"/>
                    </a:lnTo>
                    <a:lnTo>
                      <a:pt x="89" y="227"/>
                    </a:lnTo>
                    <a:lnTo>
                      <a:pt x="86" y="226"/>
                    </a:lnTo>
                    <a:lnTo>
                      <a:pt x="83" y="223"/>
                    </a:lnTo>
                    <a:lnTo>
                      <a:pt x="81" y="220"/>
                    </a:lnTo>
                    <a:lnTo>
                      <a:pt x="79" y="217"/>
                    </a:lnTo>
                    <a:lnTo>
                      <a:pt x="78" y="213"/>
                    </a:lnTo>
                    <a:lnTo>
                      <a:pt x="118" y="197"/>
                    </a:lnTo>
                    <a:close/>
                    <a:moveTo>
                      <a:pt x="78" y="213"/>
                    </a:moveTo>
                    <a:lnTo>
                      <a:pt x="4" y="32"/>
                    </a:lnTo>
                    <a:lnTo>
                      <a:pt x="44" y="15"/>
                    </a:lnTo>
                    <a:lnTo>
                      <a:pt x="118" y="197"/>
                    </a:lnTo>
                    <a:lnTo>
                      <a:pt x="78" y="213"/>
                    </a:lnTo>
                    <a:close/>
                    <a:moveTo>
                      <a:pt x="4" y="32"/>
                    </a:moveTo>
                    <a:lnTo>
                      <a:pt x="2" y="28"/>
                    </a:lnTo>
                    <a:lnTo>
                      <a:pt x="1" y="24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2" y="13"/>
                    </a:lnTo>
                    <a:lnTo>
                      <a:pt x="5" y="9"/>
                    </a:lnTo>
                    <a:lnTo>
                      <a:pt x="9" y="6"/>
                    </a:lnTo>
                    <a:lnTo>
                      <a:pt x="15" y="3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1" y="8"/>
                    </a:lnTo>
                    <a:lnTo>
                      <a:pt x="43" y="11"/>
                    </a:lnTo>
                    <a:lnTo>
                      <a:pt x="44" y="15"/>
                    </a:lnTo>
                    <a:lnTo>
                      <a:pt x="4" y="32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34" name="Freeform 630">
                <a:extLst>
                  <a:ext uri="{FF2B5EF4-FFF2-40B4-BE49-F238E27FC236}">
                    <a16:creationId xmlns:a16="http://schemas.microsoft.com/office/drawing/2014/main" id="{A1AA27F4-CBDD-4937-AA6F-D9B378E0445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78" y="1566"/>
                <a:ext cx="13" cy="38"/>
              </a:xfrm>
              <a:custGeom>
                <a:avLst/>
                <a:gdLst>
                  <a:gd name="T0" fmla="*/ 0 w 233"/>
                  <a:gd name="T1" fmla="*/ 0 h 722"/>
                  <a:gd name="T2" fmla="*/ 0 w 233"/>
                  <a:gd name="T3" fmla="*/ 0 h 722"/>
                  <a:gd name="T4" fmla="*/ 0 w 233"/>
                  <a:gd name="T5" fmla="*/ 0 h 722"/>
                  <a:gd name="T6" fmla="*/ 0 w 233"/>
                  <a:gd name="T7" fmla="*/ 0 h 722"/>
                  <a:gd name="T8" fmla="*/ 0 w 233"/>
                  <a:gd name="T9" fmla="*/ 0 h 722"/>
                  <a:gd name="T10" fmla="*/ 0 w 233"/>
                  <a:gd name="T11" fmla="*/ 0 h 722"/>
                  <a:gd name="T12" fmla="*/ 0 w 233"/>
                  <a:gd name="T13" fmla="*/ 0 h 722"/>
                  <a:gd name="T14" fmla="*/ 0 w 233"/>
                  <a:gd name="T15" fmla="*/ 0 h 722"/>
                  <a:gd name="T16" fmla="*/ 0 w 233"/>
                  <a:gd name="T17" fmla="*/ 1 h 722"/>
                  <a:gd name="T18" fmla="*/ 0 w 233"/>
                  <a:gd name="T19" fmla="*/ 1 h 722"/>
                  <a:gd name="T20" fmla="*/ 0 w 233"/>
                  <a:gd name="T21" fmla="*/ 1 h 722"/>
                  <a:gd name="T22" fmla="*/ 0 w 233"/>
                  <a:gd name="T23" fmla="*/ 1 h 722"/>
                  <a:gd name="T24" fmla="*/ 0 w 233"/>
                  <a:gd name="T25" fmla="*/ 0 h 722"/>
                  <a:gd name="T26" fmla="*/ 0 w 233"/>
                  <a:gd name="T27" fmla="*/ 0 h 722"/>
                  <a:gd name="T28" fmla="*/ 0 w 233"/>
                  <a:gd name="T29" fmla="*/ 1 h 722"/>
                  <a:gd name="T30" fmla="*/ 0 w 233"/>
                  <a:gd name="T31" fmla="*/ 1 h 722"/>
                  <a:gd name="T32" fmla="*/ 0 w 233"/>
                  <a:gd name="T33" fmla="*/ 1 h 722"/>
                  <a:gd name="T34" fmla="*/ 0 w 233"/>
                  <a:gd name="T35" fmla="*/ 1 h 722"/>
                  <a:gd name="T36" fmla="*/ 0 w 233"/>
                  <a:gd name="T37" fmla="*/ 1 h 722"/>
                  <a:gd name="T38" fmla="*/ 0 w 233"/>
                  <a:gd name="T39" fmla="*/ 1 h 722"/>
                  <a:gd name="T40" fmla="*/ 0 w 233"/>
                  <a:gd name="T41" fmla="*/ 1 h 722"/>
                  <a:gd name="T42" fmla="*/ 0 w 233"/>
                  <a:gd name="T43" fmla="*/ 1 h 722"/>
                  <a:gd name="T44" fmla="*/ 0 w 233"/>
                  <a:gd name="T45" fmla="*/ 1 h 722"/>
                  <a:gd name="T46" fmla="*/ 0 w 233"/>
                  <a:gd name="T47" fmla="*/ 1 h 722"/>
                  <a:gd name="T48" fmla="*/ 0 w 233"/>
                  <a:gd name="T49" fmla="*/ 1 h 722"/>
                  <a:gd name="T50" fmla="*/ 0 w 233"/>
                  <a:gd name="T51" fmla="*/ 1 h 722"/>
                  <a:gd name="T52" fmla="*/ 0 w 233"/>
                  <a:gd name="T53" fmla="*/ 1 h 722"/>
                  <a:gd name="T54" fmla="*/ 0 w 233"/>
                  <a:gd name="T55" fmla="*/ 1 h 722"/>
                  <a:gd name="T56" fmla="*/ 0 w 233"/>
                  <a:gd name="T57" fmla="*/ 1 h 722"/>
                  <a:gd name="T58" fmla="*/ 0 w 233"/>
                  <a:gd name="T59" fmla="*/ 1 h 722"/>
                  <a:gd name="T60" fmla="*/ 0 w 233"/>
                  <a:gd name="T61" fmla="*/ 1 h 722"/>
                  <a:gd name="T62" fmla="*/ 0 w 233"/>
                  <a:gd name="T63" fmla="*/ 2 h 722"/>
                  <a:gd name="T64" fmla="*/ 0 w 233"/>
                  <a:gd name="T65" fmla="*/ 2 h 722"/>
                  <a:gd name="T66" fmla="*/ 0 w 233"/>
                  <a:gd name="T67" fmla="*/ 2 h 722"/>
                  <a:gd name="T68" fmla="*/ 0 w 233"/>
                  <a:gd name="T69" fmla="*/ 2 h 722"/>
                  <a:gd name="T70" fmla="*/ 0 w 233"/>
                  <a:gd name="T71" fmla="*/ 1 h 722"/>
                  <a:gd name="T72" fmla="*/ 0 w 233"/>
                  <a:gd name="T73" fmla="*/ 2 h 722"/>
                  <a:gd name="T74" fmla="*/ 0 w 233"/>
                  <a:gd name="T75" fmla="*/ 2 h 722"/>
                  <a:gd name="T76" fmla="*/ 1 w 233"/>
                  <a:gd name="T77" fmla="*/ 1 h 722"/>
                  <a:gd name="T78" fmla="*/ 0 w 233"/>
                  <a:gd name="T79" fmla="*/ 2 h 722"/>
                  <a:gd name="T80" fmla="*/ 1 w 233"/>
                  <a:gd name="T81" fmla="*/ 1 h 722"/>
                  <a:gd name="T82" fmla="*/ 1 w 233"/>
                  <a:gd name="T83" fmla="*/ 1 h 722"/>
                  <a:gd name="T84" fmla="*/ 1 w 233"/>
                  <a:gd name="T85" fmla="*/ 1 h 722"/>
                  <a:gd name="T86" fmla="*/ 1 w 233"/>
                  <a:gd name="T87" fmla="*/ 1 h 722"/>
                  <a:gd name="T88" fmla="*/ 1 w 233"/>
                  <a:gd name="T89" fmla="*/ 1 h 722"/>
                  <a:gd name="T90" fmla="*/ 1 w 233"/>
                  <a:gd name="T91" fmla="*/ 1 h 72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33" h="722">
                    <a:moveTo>
                      <a:pt x="40" y="22"/>
                    </a:moveTo>
                    <a:lnTo>
                      <a:pt x="40" y="18"/>
                    </a:lnTo>
                    <a:lnTo>
                      <a:pt x="40" y="14"/>
                    </a:lnTo>
                    <a:lnTo>
                      <a:pt x="41" y="10"/>
                    </a:lnTo>
                    <a:lnTo>
                      <a:pt x="42" y="7"/>
                    </a:lnTo>
                    <a:lnTo>
                      <a:pt x="45" y="4"/>
                    </a:lnTo>
                    <a:lnTo>
                      <a:pt x="48" y="2"/>
                    </a:lnTo>
                    <a:lnTo>
                      <a:pt x="54" y="1"/>
                    </a:lnTo>
                    <a:lnTo>
                      <a:pt x="61" y="0"/>
                    </a:lnTo>
                    <a:lnTo>
                      <a:pt x="69" y="0"/>
                    </a:lnTo>
                    <a:lnTo>
                      <a:pt x="74" y="1"/>
                    </a:lnTo>
                    <a:lnTo>
                      <a:pt x="78" y="3"/>
                    </a:lnTo>
                    <a:lnTo>
                      <a:pt x="81" y="6"/>
                    </a:lnTo>
                    <a:lnTo>
                      <a:pt x="82" y="9"/>
                    </a:lnTo>
                    <a:lnTo>
                      <a:pt x="83" y="13"/>
                    </a:lnTo>
                    <a:lnTo>
                      <a:pt x="84" y="17"/>
                    </a:lnTo>
                    <a:lnTo>
                      <a:pt x="84" y="21"/>
                    </a:lnTo>
                    <a:lnTo>
                      <a:pt x="40" y="22"/>
                    </a:lnTo>
                    <a:close/>
                    <a:moveTo>
                      <a:pt x="84" y="21"/>
                    </a:moveTo>
                    <a:lnTo>
                      <a:pt x="84" y="31"/>
                    </a:lnTo>
                    <a:lnTo>
                      <a:pt x="84" y="58"/>
                    </a:lnTo>
                    <a:lnTo>
                      <a:pt x="84" y="97"/>
                    </a:lnTo>
                    <a:lnTo>
                      <a:pt x="83" y="144"/>
                    </a:lnTo>
                    <a:lnTo>
                      <a:pt x="82" y="170"/>
                    </a:lnTo>
                    <a:lnTo>
                      <a:pt x="81" y="195"/>
                    </a:lnTo>
                    <a:lnTo>
                      <a:pt x="79" y="221"/>
                    </a:lnTo>
                    <a:lnTo>
                      <a:pt x="76" y="246"/>
                    </a:lnTo>
                    <a:lnTo>
                      <a:pt x="73" y="270"/>
                    </a:lnTo>
                    <a:lnTo>
                      <a:pt x="69" y="291"/>
                    </a:lnTo>
                    <a:lnTo>
                      <a:pt x="63" y="311"/>
                    </a:lnTo>
                    <a:lnTo>
                      <a:pt x="58" y="328"/>
                    </a:lnTo>
                    <a:lnTo>
                      <a:pt x="17" y="312"/>
                    </a:lnTo>
                    <a:lnTo>
                      <a:pt x="23" y="296"/>
                    </a:lnTo>
                    <a:lnTo>
                      <a:pt x="27" y="278"/>
                    </a:lnTo>
                    <a:lnTo>
                      <a:pt x="31" y="259"/>
                    </a:lnTo>
                    <a:lnTo>
                      <a:pt x="34" y="236"/>
                    </a:lnTo>
                    <a:lnTo>
                      <a:pt x="38" y="189"/>
                    </a:lnTo>
                    <a:lnTo>
                      <a:pt x="40" y="140"/>
                    </a:lnTo>
                    <a:lnTo>
                      <a:pt x="40" y="95"/>
                    </a:lnTo>
                    <a:lnTo>
                      <a:pt x="40" y="58"/>
                    </a:lnTo>
                    <a:lnTo>
                      <a:pt x="40" y="31"/>
                    </a:lnTo>
                    <a:lnTo>
                      <a:pt x="40" y="22"/>
                    </a:lnTo>
                    <a:lnTo>
                      <a:pt x="84" y="21"/>
                    </a:lnTo>
                    <a:close/>
                    <a:moveTo>
                      <a:pt x="58" y="328"/>
                    </a:moveTo>
                    <a:lnTo>
                      <a:pt x="58" y="328"/>
                    </a:lnTo>
                    <a:lnTo>
                      <a:pt x="57" y="329"/>
                    </a:lnTo>
                    <a:lnTo>
                      <a:pt x="38" y="320"/>
                    </a:lnTo>
                    <a:lnTo>
                      <a:pt x="58" y="328"/>
                    </a:lnTo>
                    <a:close/>
                    <a:moveTo>
                      <a:pt x="57" y="329"/>
                    </a:moveTo>
                    <a:lnTo>
                      <a:pt x="53" y="338"/>
                    </a:lnTo>
                    <a:lnTo>
                      <a:pt x="50" y="349"/>
                    </a:lnTo>
                    <a:lnTo>
                      <a:pt x="48" y="360"/>
                    </a:lnTo>
                    <a:lnTo>
                      <a:pt x="46" y="370"/>
                    </a:lnTo>
                    <a:lnTo>
                      <a:pt x="45" y="380"/>
                    </a:lnTo>
                    <a:lnTo>
                      <a:pt x="44" y="391"/>
                    </a:lnTo>
                    <a:lnTo>
                      <a:pt x="44" y="402"/>
                    </a:lnTo>
                    <a:lnTo>
                      <a:pt x="44" y="412"/>
                    </a:lnTo>
                    <a:lnTo>
                      <a:pt x="0" y="414"/>
                    </a:lnTo>
                    <a:lnTo>
                      <a:pt x="0" y="401"/>
                    </a:lnTo>
                    <a:lnTo>
                      <a:pt x="0" y="388"/>
                    </a:lnTo>
                    <a:lnTo>
                      <a:pt x="1" y="375"/>
                    </a:lnTo>
                    <a:lnTo>
                      <a:pt x="3" y="363"/>
                    </a:lnTo>
                    <a:lnTo>
                      <a:pt x="5" y="350"/>
                    </a:lnTo>
                    <a:lnTo>
                      <a:pt x="8" y="336"/>
                    </a:lnTo>
                    <a:lnTo>
                      <a:pt x="12" y="323"/>
                    </a:lnTo>
                    <a:lnTo>
                      <a:pt x="17" y="311"/>
                    </a:lnTo>
                    <a:lnTo>
                      <a:pt x="57" y="329"/>
                    </a:lnTo>
                    <a:close/>
                    <a:moveTo>
                      <a:pt x="44" y="412"/>
                    </a:moveTo>
                    <a:lnTo>
                      <a:pt x="45" y="426"/>
                    </a:lnTo>
                    <a:lnTo>
                      <a:pt x="47" y="440"/>
                    </a:lnTo>
                    <a:lnTo>
                      <a:pt x="49" y="452"/>
                    </a:lnTo>
                    <a:lnTo>
                      <a:pt x="52" y="464"/>
                    </a:lnTo>
                    <a:lnTo>
                      <a:pt x="55" y="474"/>
                    </a:lnTo>
                    <a:lnTo>
                      <a:pt x="58" y="483"/>
                    </a:lnTo>
                    <a:lnTo>
                      <a:pt x="62" y="490"/>
                    </a:lnTo>
                    <a:lnTo>
                      <a:pt x="66" y="496"/>
                    </a:lnTo>
                    <a:lnTo>
                      <a:pt x="30" y="520"/>
                    </a:lnTo>
                    <a:lnTo>
                      <a:pt x="25" y="513"/>
                    </a:lnTo>
                    <a:lnTo>
                      <a:pt x="20" y="504"/>
                    </a:lnTo>
                    <a:lnTo>
                      <a:pt x="15" y="492"/>
                    </a:lnTo>
                    <a:lnTo>
                      <a:pt x="11" y="480"/>
                    </a:lnTo>
                    <a:lnTo>
                      <a:pt x="7" y="464"/>
                    </a:lnTo>
                    <a:lnTo>
                      <a:pt x="4" y="449"/>
                    </a:lnTo>
                    <a:lnTo>
                      <a:pt x="2" y="431"/>
                    </a:lnTo>
                    <a:lnTo>
                      <a:pt x="0" y="414"/>
                    </a:lnTo>
                    <a:lnTo>
                      <a:pt x="44" y="412"/>
                    </a:lnTo>
                    <a:close/>
                    <a:moveTo>
                      <a:pt x="66" y="496"/>
                    </a:moveTo>
                    <a:lnTo>
                      <a:pt x="66" y="496"/>
                    </a:lnTo>
                    <a:lnTo>
                      <a:pt x="67" y="498"/>
                    </a:lnTo>
                    <a:lnTo>
                      <a:pt x="47" y="508"/>
                    </a:lnTo>
                    <a:lnTo>
                      <a:pt x="66" y="496"/>
                    </a:lnTo>
                    <a:close/>
                    <a:moveTo>
                      <a:pt x="67" y="498"/>
                    </a:moveTo>
                    <a:lnTo>
                      <a:pt x="75" y="512"/>
                    </a:lnTo>
                    <a:lnTo>
                      <a:pt x="85" y="534"/>
                    </a:lnTo>
                    <a:lnTo>
                      <a:pt x="98" y="560"/>
                    </a:lnTo>
                    <a:lnTo>
                      <a:pt x="112" y="587"/>
                    </a:lnTo>
                    <a:lnTo>
                      <a:pt x="125" y="613"/>
                    </a:lnTo>
                    <a:lnTo>
                      <a:pt x="135" y="635"/>
                    </a:lnTo>
                    <a:lnTo>
                      <a:pt x="143" y="650"/>
                    </a:lnTo>
                    <a:lnTo>
                      <a:pt x="145" y="656"/>
                    </a:lnTo>
                    <a:lnTo>
                      <a:pt x="106" y="675"/>
                    </a:lnTo>
                    <a:lnTo>
                      <a:pt x="103" y="669"/>
                    </a:lnTo>
                    <a:lnTo>
                      <a:pt x="96" y="654"/>
                    </a:lnTo>
                    <a:lnTo>
                      <a:pt x="85" y="632"/>
                    </a:lnTo>
                    <a:lnTo>
                      <a:pt x="73" y="605"/>
                    </a:lnTo>
                    <a:lnTo>
                      <a:pt x="58" y="579"/>
                    </a:lnTo>
                    <a:lnTo>
                      <a:pt x="46" y="553"/>
                    </a:lnTo>
                    <a:lnTo>
                      <a:pt x="36" y="532"/>
                    </a:lnTo>
                    <a:lnTo>
                      <a:pt x="29" y="518"/>
                    </a:lnTo>
                    <a:lnTo>
                      <a:pt x="67" y="498"/>
                    </a:lnTo>
                    <a:close/>
                    <a:moveTo>
                      <a:pt x="146" y="673"/>
                    </a:moveTo>
                    <a:lnTo>
                      <a:pt x="129" y="722"/>
                    </a:lnTo>
                    <a:lnTo>
                      <a:pt x="106" y="675"/>
                    </a:lnTo>
                    <a:lnTo>
                      <a:pt x="126" y="666"/>
                    </a:lnTo>
                    <a:lnTo>
                      <a:pt x="146" y="673"/>
                    </a:lnTo>
                    <a:close/>
                    <a:moveTo>
                      <a:pt x="105" y="659"/>
                    </a:moveTo>
                    <a:lnTo>
                      <a:pt x="189" y="420"/>
                    </a:lnTo>
                    <a:lnTo>
                      <a:pt x="230" y="435"/>
                    </a:lnTo>
                    <a:lnTo>
                      <a:pt x="146" y="673"/>
                    </a:lnTo>
                    <a:lnTo>
                      <a:pt x="105" y="659"/>
                    </a:lnTo>
                    <a:close/>
                    <a:moveTo>
                      <a:pt x="189" y="420"/>
                    </a:moveTo>
                    <a:lnTo>
                      <a:pt x="190" y="416"/>
                    </a:lnTo>
                    <a:lnTo>
                      <a:pt x="192" y="412"/>
                    </a:lnTo>
                    <a:lnTo>
                      <a:pt x="193" y="409"/>
                    </a:lnTo>
                    <a:lnTo>
                      <a:pt x="197" y="407"/>
                    </a:lnTo>
                    <a:lnTo>
                      <a:pt x="200" y="405"/>
                    </a:lnTo>
                    <a:lnTo>
                      <a:pt x="205" y="404"/>
                    </a:lnTo>
                    <a:lnTo>
                      <a:pt x="210" y="405"/>
                    </a:lnTo>
                    <a:lnTo>
                      <a:pt x="217" y="406"/>
                    </a:lnTo>
                    <a:lnTo>
                      <a:pt x="223" y="409"/>
                    </a:lnTo>
                    <a:lnTo>
                      <a:pt x="228" y="412"/>
                    </a:lnTo>
                    <a:lnTo>
                      <a:pt x="231" y="415"/>
                    </a:lnTo>
                    <a:lnTo>
                      <a:pt x="232" y="419"/>
                    </a:lnTo>
                    <a:lnTo>
                      <a:pt x="233" y="422"/>
                    </a:lnTo>
                    <a:lnTo>
                      <a:pt x="232" y="426"/>
                    </a:lnTo>
                    <a:lnTo>
                      <a:pt x="231" y="430"/>
                    </a:lnTo>
                    <a:lnTo>
                      <a:pt x="230" y="435"/>
                    </a:lnTo>
                    <a:lnTo>
                      <a:pt x="189" y="420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35" name="Freeform 631">
                <a:extLst>
                  <a:ext uri="{FF2B5EF4-FFF2-40B4-BE49-F238E27FC236}">
                    <a16:creationId xmlns:a16="http://schemas.microsoft.com/office/drawing/2014/main" id="{EFBEC491-695D-47FD-8293-4923ADAD7B8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84" y="1600"/>
                <a:ext cx="5" cy="16"/>
              </a:xfrm>
              <a:custGeom>
                <a:avLst/>
                <a:gdLst>
                  <a:gd name="T0" fmla="*/ 0 w 104"/>
                  <a:gd name="T1" fmla="*/ 0 h 300"/>
                  <a:gd name="T2" fmla="*/ 0 w 104"/>
                  <a:gd name="T3" fmla="*/ 0 h 300"/>
                  <a:gd name="T4" fmla="*/ 0 w 104"/>
                  <a:gd name="T5" fmla="*/ 0 h 300"/>
                  <a:gd name="T6" fmla="*/ 0 w 104"/>
                  <a:gd name="T7" fmla="*/ 0 h 300"/>
                  <a:gd name="T8" fmla="*/ 0 w 104"/>
                  <a:gd name="T9" fmla="*/ 0 h 300"/>
                  <a:gd name="T10" fmla="*/ 0 w 104"/>
                  <a:gd name="T11" fmla="*/ 0 h 300"/>
                  <a:gd name="T12" fmla="*/ 0 w 104"/>
                  <a:gd name="T13" fmla="*/ 0 h 300"/>
                  <a:gd name="T14" fmla="*/ 0 w 104"/>
                  <a:gd name="T15" fmla="*/ 0 h 300"/>
                  <a:gd name="T16" fmla="*/ 0 w 104"/>
                  <a:gd name="T17" fmla="*/ 0 h 300"/>
                  <a:gd name="T18" fmla="*/ 0 w 104"/>
                  <a:gd name="T19" fmla="*/ 0 h 300"/>
                  <a:gd name="T20" fmla="*/ 0 w 104"/>
                  <a:gd name="T21" fmla="*/ 0 h 300"/>
                  <a:gd name="T22" fmla="*/ 0 w 104"/>
                  <a:gd name="T23" fmla="*/ 0 h 300"/>
                  <a:gd name="T24" fmla="*/ 0 w 104"/>
                  <a:gd name="T25" fmla="*/ 0 h 300"/>
                  <a:gd name="T26" fmla="*/ 0 w 104"/>
                  <a:gd name="T27" fmla="*/ 0 h 300"/>
                  <a:gd name="T28" fmla="*/ 0 w 104"/>
                  <a:gd name="T29" fmla="*/ 0 h 300"/>
                  <a:gd name="T30" fmla="*/ 0 w 104"/>
                  <a:gd name="T31" fmla="*/ 0 h 300"/>
                  <a:gd name="T32" fmla="*/ 0 w 104"/>
                  <a:gd name="T33" fmla="*/ 0 h 300"/>
                  <a:gd name="T34" fmla="*/ 0 w 104"/>
                  <a:gd name="T35" fmla="*/ 0 h 300"/>
                  <a:gd name="T36" fmla="*/ 0 w 104"/>
                  <a:gd name="T37" fmla="*/ 0 h 300"/>
                  <a:gd name="T38" fmla="*/ 0 w 104"/>
                  <a:gd name="T39" fmla="*/ 1 h 300"/>
                  <a:gd name="T40" fmla="*/ 0 w 104"/>
                  <a:gd name="T41" fmla="*/ 1 h 300"/>
                  <a:gd name="T42" fmla="*/ 0 w 104"/>
                  <a:gd name="T43" fmla="*/ 0 h 300"/>
                  <a:gd name="T44" fmla="*/ 0 w 104"/>
                  <a:gd name="T45" fmla="*/ 0 h 300"/>
                  <a:gd name="T46" fmla="*/ 0 w 104"/>
                  <a:gd name="T47" fmla="*/ 1 h 300"/>
                  <a:gd name="T48" fmla="*/ 0 w 104"/>
                  <a:gd name="T49" fmla="*/ 1 h 300"/>
                  <a:gd name="T50" fmla="*/ 0 w 104"/>
                  <a:gd name="T51" fmla="*/ 1 h 300"/>
                  <a:gd name="T52" fmla="*/ 0 w 104"/>
                  <a:gd name="T53" fmla="*/ 1 h 300"/>
                  <a:gd name="T54" fmla="*/ 0 w 104"/>
                  <a:gd name="T55" fmla="*/ 1 h 300"/>
                  <a:gd name="T56" fmla="*/ 0 w 104"/>
                  <a:gd name="T57" fmla="*/ 1 h 300"/>
                  <a:gd name="T58" fmla="*/ 0 w 104"/>
                  <a:gd name="T59" fmla="*/ 1 h 300"/>
                  <a:gd name="T60" fmla="*/ 0 w 104"/>
                  <a:gd name="T61" fmla="*/ 1 h 300"/>
                  <a:gd name="T62" fmla="*/ 0 w 104"/>
                  <a:gd name="T63" fmla="*/ 1 h 300"/>
                  <a:gd name="T64" fmla="*/ 0 w 104"/>
                  <a:gd name="T65" fmla="*/ 1 h 300"/>
                  <a:gd name="T66" fmla="*/ 0 w 104"/>
                  <a:gd name="T67" fmla="*/ 1 h 300"/>
                  <a:gd name="T68" fmla="*/ 0 w 104"/>
                  <a:gd name="T69" fmla="*/ 1 h 300"/>
                  <a:gd name="T70" fmla="*/ 0 w 104"/>
                  <a:gd name="T71" fmla="*/ 1 h 300"/>
                  <a:gd name="T72" fmla="*/ 0 w 104"/>
                  <a:gd name="T73" fmla="*/ 1 h 300"/>
                  <a:gd name="T74" fmla="*/ 0 w 104"/>
                  <a:gd name="T75" fmla="*/ 1 h 300"/>
                  <a:gd name="T76" fmla="*/ 0 w 104"/>
                  <a:gd name="T77" fmla="*/ 1 h 300"/>
                  <a:gd name="T78" fmla="*/ 0 w 104"/>
                  <a:gd name="T79" fmla="*/ 1 h 300"/>
                  <a:gd name="T80" fmla="*/ 0 w 104"/>
                  <a:gd name="T81" fmla="*/ 1 h 30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4" h="300">
                    <a:moveTo>
                      <a:pt x="3" y="28"/>
                    </a:moveTo>
                    <a:lnTo>
                      <a:pt x="1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1" y="13"/>
                    </a:lnTo>
                    <a:lnTo>
                      <a:pt x="4" y="10"/>
                    </a:lnTo>
                    <a:lnTo>
                      <a:pt x="7" y="7"/>
                    </a:lnTo>
                    <a:lnTo>
                      <a:pt x="12" y="4"/>
                    </a:lnTo>
                    <a:lnTo>
                      <a:pt x="19" y="2"/>
                    </a:lnTo>
                    <a:lnTo>
                      <a:pt x="26" y="0"/>
                    </a:lnTo>
                    <a:lnTo>
                      <a:pt x="31" y="0"/>
                    </a:lnTo>
                    <a:lnTo>
                      <a:pt x="35" y="2"/>
                    </a:lnTo>
                    <a:lnTo>
                      <a:pt x="39" y="5"/>
                    </a:lnTo>
                    <a:lnTo>
                      <a:pt x="41" y="7"/>
                    </a:lnTo>
                    <a:lnTo>
                      <a:pt x="42" y="11"/>
                    </a:lnTo>
                    <a:lnTo>
                      <a:pt x="43" y="14"/>
                    </a:lnTo>
                    <a:lnTo>
                      <a:pt x="44" y="18"/>
                    </a:lnTo>
                    <a:lnTo>
                      <a:pt x="3" y="28"/>
                    </a:lnTo>
                    <a:close/>
                    <a:moveTo>
                      <a:pt x="44" y="18"/>
                    </a:moveTo>
                    <a:lnTo>
                      <a:pt x="102" y="274"/>
                    </a:lnTo>
                    <a:lnTo>
                      <a:pt x="60" y="283"/>
                    </a:lnTo>
                    <a:lnTo>
                      <a:pt x="3" y="28"/>
                    </a:lnTo>
                    <a:lnTo>
                      <a:pt x="44" y="18"/>
                    </a:lnTo>
                    <a:close/>
                    <a:moveTo>
                      <a:pt x="102" y="274"/>
                    </a:moveTo>
                    <a:lnTo>
                      <a:pt x="103" y="278"/>
                    </a:lnTo>
                    <a:lnTo>
                      <a:pt x="104" y="282"/>
                    </a:lnTo>
                    <a:lnTo>
                      <a:pt x="104" y="285"/>
                    </a:lnTo>
                    <a:lnTo>
                      <a:pt x="103" y="289"/>
                    </a:lnTo>
                    <a:lnTo>
                      <a:pt x="101" y="292"/>
                    </a:lnTo>
                    <a:lnTo>
                      <a:pt x="98" y="295"/>
                    </a:lnTo>
                    <a:lnTo>
                      <a:pt x="93" y="297"/>
                    </a:lnTo>
                    <a:lnTo>
                      <a:pt x="85" y="299"/>
                    </a:lnTo>
                    <a:lnTo>
                      <a:pt x="78" y="300"/>
                    </a:lnTo>
                    <a:lnTo>
                      <a:pt x="73" y="300"/>
                    </a:lnTo>
                    <a:lnTo>
                      <a:pt x="69" y="299"/>
                    </a:lnTo>
                    <a:lnTo>
                      <a:pt x="65" y="297"/>
                    </a:lnTo>
                    <a:lnTo>
                      <a:pt x="63" y="294"/>
                    </a:lnTo>
                    <a:lnTo>
                      <a:pt x="62" y="291"/>
                    </a:lnTo>
                    <a:lnTo>
                      <a:pt x="61" y="287"/>
                    </a:lnTo>
                    <a:lnTo>
                      <a:pt x="60" y="283"/>
                    </a:lnTo>
                    <a:lnTo>
                      <a:pt x="102" y="274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36" name="Freeform 632">
                <a:extLst>
                  <a:ext uri="{FF2B5EF4-FFF2-40B4-BE49-F238E27FC236}">
                    <a16:creationId xmlns:a16="http://schemas.microsoft.com/office/drawing/2014/main" id="{2B6E96BB-D85D-4A71-8570-B4D242738B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71" y="1567"/>
                <a:ext cx="10" cy="14"/>
              </a:xfrm>
              <a:custGeom>
                <a:avLst/>
                <a:gdLst>
                  <a:gd name="T0" fmla="*/ 0 w 202"/>
                  <a:gd name="T1" fmla="*/ 0 h 277"/>
                  <a:gd name="T2" fmla="*/ 0 w 202"/>
                  <a:gd name="T3" fmla="*/ 0 h 277"/>
                  <a:gd name="T4" fmla="*/ 0 w 202"/>
                  <a:gd name="T5" fmla="*/ 0 h 277"/>
                  <a:gd name="T6" fmla="*/ 0 w 202"/>
                  <a:gd name="T7" fmla="*/ 0 h 277"/>
                  <a:gd name="T8" fmla="*/ 0 w 202"/>
                  <a:gd name="T9" fmla="*/ 0 h 277"/>
                  <a:gd name="T10" fmla="*/ 0 w 202"/>
                  <a:gd name="T11" fmla="*/ 0 h 277"/>
                  <a:gd name="T12" fmla="*/ 0 w 202"/>
                  <a:gd name="T13" fmla="*/ 0 h 277"/>
                  <a:gd name="T14" fmla="*/ 0 w 202"/>
                  <a:gd name="T15" fmla="*/ 0 h 277"/>
                  <a:gd name="T16" fmla="*/ 0 w 202"/>
                  <a:gd name="T17" fmla="*/ 0 h 277"/>
                  <a:gd name="T18" fmla="*/ 0 w 202"/>
                  <a:gd name="T19" fmla="*/ 0 h 277"/>
                  <a:gd name="T20" fmla="*/ 0 w 202"/>
                  <a:gd name="T21" fmla="*/ 0 h 277"/>
                  <a:gd name="T22" fmla="*/ 0 w 202"/>
                  <a:gd name="T23" fmla="*/ 0 h 277"/>
                  <a:gd name="T24" fmla="*/ 0 w 202"/>
                  <a:gd name="T25" fmla="*/ 0 h 277"/>
                  <a:gd name="T26" fmla="*/ 0 w 202"/>
                  <a:gd name="T27" fmla="*/ 0 h 277"/>
                  <a:gd name="T28" fmla="*/ 0 w 202"/>
                  <a:gd name="T29" fmla="*/ 0 h 277"/>
                  <a:gd name="T30" fmla="*/ 0 w 202"/>
                  <a:gd name="T31" fmla="*/ 0 h 277"/>
                  <a:gd name="T32" fmla="*/ 0 w 202"/>
                  <a:gd name="T33" fmla="*/ 0 h 277"/>
                  <a:gd name="T34" fmla="*/ 0 w 202"/>
                  <a:gd name="T35" fmla="*/ 0 h 277"/>
                  <a:gd name="T36" fmla="*/ 0 w 202"/>
                  <a:gd name="T37" fmla="*/ 0 h 277"/>
                  <a:gd name="T38" fmla="*/ 0 w 202"/>
                  <a:gd name="T39" fmla="*/ 1 h 277"/>
                  <a:gd name="T40" fmla="*/ 0 w 202"/>
                  <a:gd name="T41" fmla="*/ 1 h 277"/>
                  <a:gd name="T42" fmla="*/ 0 w 202"/>
                  <a:gd name="T43" fmla="*/ 0 h 277"/>
                  <a:gd name="T44" fmla="*/ 0 w 202"/>
                  <a:gd name="T45" fmla="*/ 0 h 277"/>
                  <a:gd name="T46" fmla="*/ 0 w 202"/>
                  <a:gd name="T47" fmla="*/ 1 h 277"/>
                  <a:gd name="T48" fmla="*/ 0 w 202"/>
                  <a:gd name="T49" fmla="*/ 1 h 277"/>
                  <a:gd name="T50" fmla="*/ 0 w 202"/>
                  <a:gd name="T51" fmla="*/ 1 h 277"/>
                  <a:gd name="T52" fmla="*/ 0 w 202"/>
                  <a:gd name="T53" fmla="*/ 1 h 277"/>
                  <a:gd name="T54" fmla="*/ 0 w 202"/>
                  <a:gd name="T55" fmla="*/ 1 h 277"/>
                  <a:gd name="T56" fmla="*/ 0 w 202"/>
                  <a:gd name="T57" fmla="*/ 1 h 277"/>
                  <a:gd name="T58" fmla="*/ 0 w 202"/>
                  <a:gd name="T59" fmla="*/ 0 h 277"/>
                  <a:gd name="T60" fmla="*/ 0 w 202"/>
                  <a:gd name="T61" fmla="*/ 0 h 277"/>
                  <a:gd name="T62" fmla="*/ 0 w 202"/>
                  <a:gd name="T63" fmla="*/ 1 h 277"/>
                  <a:gd name="T64" fmla="*/ 0 w 202"/>
                  <a:gd name="T65" fmla="*/ 1 h 277"/>
                  <a:gd name="T66" fmla="*/ 0 w 202"/>
                  <a:gd name="T67" fmla="*/ 0 h 277"/>
                  <a:gd name="T68" fmla="*/ 0 w 202"/>
                  <a:gd name="T69" fmla="*/ 0 h 277"/>
                  <a:gd name="T70" fmla="*/ 0 w 202"/>
                  <a:gd name="T71" fmla="*/ 0 h 277"/>
                  <a:gd name="T72" fmla="*/ 0 w 202"/>
                  <a:gd name="T73" fmla="*/ 0 h 277"/>
                  <a:gd name="T74" fmla="*/ 0 w 202"/>
                  <a:gd name="T75" fmla="*/ 0 h 277"/>
                  <a:gd name="T76" fmla="*/ 0 w 202"/>
                  <a:gd name="T77" fmla="*/ 0 h 277"/>
                  <a:gd name="T78" fmla="*/ 0 w 202"/>
                  <a:gd name="T79" fmla="*/ 0 h 277"/>
                  <a:gd name="T80" fmla="*/ 0 w 202"/>
                  <a:gd name="T81" fmla="*/ 0 h 277"/>
                  <a:gd name="T82" fmla="*/ 0 w 202"/>
                  <a:gd name="T83" fmla="*/ 0 h 277"/>
                  <a:gd name="T84" fmla="*/ 0 w 202"/>
                  <a:gd name="T85" fmla="*/ 0 h 277"/>
                  <a:gd name="T86" fmla="*/ 0 w 202"/>
                  <a:gd name="T87" fmla="*/ 0 h 277"/>
                  <a:gd name="T88" fmla="*/ 0 w 202"/>
                  <a:gd name="T89" fmla="*/ 0 h 277"/>
                  <a:gd name="T90" fmla="*/ 0 w 202"/>
                  <a:gd name="T91" fmla="*/ 0 h 277"/>
                  <a:gd name="T92" fmla="*/ 0 w 202"/>
                  <a:gd name="T93" fmla="*/ 0 h 277"/>
                  <a:gd name="T94" fmla="*/ 0 w 202"/>
                  <a:gd name="T95" fmla="*/ 0 h 277"/>
                  <a:gd name="T96" fmla="*/ 0 w 202"/>
                  <a:gd name="T97" fmla="*/ 0 h 277"/>
                  <a:gd name="T98" fmla="*/ 0 w 202"/>
                  <a:gd name="T99" fmla="*/ 0 h 277"/>
                  <a:gd name="T100" fmla="*/ 0 w 202"/>
                  <a:gd name="T101" fmla="*/ 0 h 27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02" h="277">
                    <a:moveTo>
                      <a:pt x="158" y="15"/>
                    </a:moveTo>
                    <a:lnTo>
                      <a:pt x="159" y="12"/>
                    </a:lnTo>
                    <a:lnTo>
                      <a:pt x="161" y="8"/>
                    </a:lnTo>
                    <a:lnTo>
                      <a:pt x="164" y="5"/>
                    </a:lnTo>
                    <a:lnTo>
                      <a:pt x="166" y="3"/>
                    </a:lnTo>
                    <a:lnTo>
                      <a:pt x="170" y="1"/>
                    </a:lnTo>
                    <a:lnTo>
                      <a:pt x="174" y="0"/>
                    </a:lnTo>
                    <a:lnTo>
                      <a:pt x="179" y="1"/>
                    </a:lnTo>
                    <a:lnTo>
                      <a:pt x="186" y="3"/>
                    </a:lnTo>
                    <a:lnTo>
                      <a:pt x="193" y="5"/>
                    </a:lnTo>
                    <a:lnTo>
                      <a:pt x="197" y="8"/>
                    </a:lnTo>
                    <a:lnTo>
                      <a:pt x="200" y="12"/>
                    </a:lnTo>
                    <a:lnTo>
                      <a:pt x="202" y="15"/>
                    </a:lnTo>
                    <a:lnTo>
                      <a:pt x="202" y="19"/>
                    </a:lnTo>
                    <a:lnTo>
                      <a:pt x="201" y="22"/>
                    </a:lnTo>
                    <a:lnTo>
                      <a:pt x="200" y="27"/>
                    </a:lnTo>
                    <a:lnTo>
                      <a:pt x="199" y="31"/>
                    </a:lnTo>
                    <a:lnTo>
                      <a:pt x="158" y="15"/>
                    </a:lnTo>
                    <a:close/>
                    <a:moveTo>
                      <a:pt x="199" y="31"/>
                    </a:moveTo>
                    <a:lnTo>
                      <a:pt x="126" y="235"/>
                    </a:lnTo>
                    <a:lnTo>
                      <a:pt x="85" y="221"/>
                    </a:lnTo>
                    <a:lnTo>
                      <a:pt x="158" y="15"/>
                    </a:lnTo>
                    <a:lnTo>
                      <a:pt x="199" y="31"/>
                    </a:lnTo>
                    <a:close/>
                    <a:moveTo>
                      <a:pt x="126" y="235"/>
                    </a:moveTo>
                    <a:lnTo>
                      <a:pt x="110" y="277"/>
                    </a:lnTo>
                    <a:lnTo>
                      <a:pt x="87" y="240"/>
                    </a:lnTo>
                    <a:lnTo>
                      <a:pt x="105" y="228"/>
                    </a:lnTo>
                    <a:lnTo>
                      <a:pt x="126" y="235"/>
                    </a:lnTo>
                    <a:close/>
                    <a:moveTo>
                      <a:pt x="87" y="240"/>
                    </a:moveTo>
                    <a:lnTo>
                      <a:pt x="6" y="117"/>
                    </a:lnTo>
                    <a:lnTo>
                      <a:pt x="42" y="92"/>
                    </a:lnTo>
                    <a:lnTo>
                      <a:pt x="124" y="216"/>
                    </a:lnTo>
                    <a:lnTo>
                      <a:pt x="87" y="240"/>
                    </a:lnTo>
                    <a:close/>
                    <a:moveTo>
                      <a:pt x="6" y="117"/>
                    </a:moveTo>
                    <a:lnTo>
                      <a:pt x="3" y="113"/>
                    </a:lnTo>
                    <a:lnTo>
                      <a:pt x="2" y="109"/>
                    </a:lnTo>
                    <a:lnTo>
                      <a:pt x="0" y="105"/>
                    </a:lnTo>
                    <a:lnTo>
                      <a:pt x="0" y="102"/>
                    </a:lnTo>
                    <a:lnTo>
                      <a:pt x="0" y="98"/>
                    </a:lnTo>
                    <a:lnTo>
                      <a:pt x="2" y="94"/>
                    </a:lnTo>
                    <a:lnTo>
                      <a:pt x="6" y="90"/>
                    </a:lnTo>
                    <a:lnTo>
                      <a:pt x="12" y="86"/>
                    </a:lnTo>
                    <a:lnTo>
                      <a:pt x="18" y="83"/>
                    </a:lnTo>
                    <a:lnTo>
                      <a:pt x="23" y="81"/>
                    </a:lnTo>
                    <a:lnTo>
                      <a:pt x="27" y="80"/>
                    </a:lnTo>
                    <a:lnTo>
                      <a:pt x="31" y="81"/>
                    </a:lnTo>
                    <a:lnTo>
                      <a:pt x="35" y="83"/>
                    </a:lnTo>
                    <a:lnTo>
                      <a:pt x="38" y="86"/>
                    </a:lnTo>
                    <a:lnTo>
                      <a:pt x="40" y="89"/>
                    </a:lnTo>
                    <a:lnTo>
                      <a:pt x="42" y="92"/>
                    </a:lnTo>
                    <a:lnTo>
                      <a:pt x="6" y="117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37" name="Freeform 633">
                <a:extLst>
                  <a:ext uri="{FF2B5EF4-FFF2-40B4-BE49-F238E27FC236}">
                    <a16:creationId xmlns:a16="http://schemas.microsoft.com/office/drawing/2014/main" id="{D20FE2C3-7C9B-4DB8-AA64-9C79963A43F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65" y="1578"/>
                <a:ext cx="15" cy="50"/>
              </a:xfrm>
              <a:custGeom>
                <a:avLst/>
                <a:gdLst>
                  <a:gd name="T0" fmla="*/ 1 w 276"/>
                  <a:gd name="T1" fmla="*/ 0 h 945"/>
                  <a:gd name="T2" fmla="*/ 1 w 276"/>
                  <a:gd name="T3" fmla="*/ 0 h 945"/>
                  <a:gd name="T4" fmla="*/ 1 w 276"/>
                  <a:gd name="T5" fmla="*/ 0 h 945"/>
                  <a:gd name="T6" fmla="*/ 1 w 276"/>
                  <a:gd name="T7" fmla="*/ 0 h 945"/>
                  <a:gd name="T8" fmla="*/ 1 w 276"/>
                  <a:gd name="T9" fmla="*/ 0 h 945"/>
                  <a:gd name="T10" fmla="*/ 1 w 276"/>
                  <a:gd name="T11" fmla="*/ 0 h 945"/>
                  <a:gd name="T12" fmla="*/ 1 w 276"/>
                  <a:gd name="T13" fmla="*/ 0 h 945"/>
                  <a:gd name="T14" fmla="*/ 1 w 276"/>
                  <a:gd name="T15" fmla="*/ 0 h 945"/>
                  <a:gd name="T16" fmla="*/ 1 w 276"/>
                  <a:gd name="T17" fmla="*/ 0 h 945"/>
                  <a:gd name="T18" fmla="*/ 1 w 276"/>
                  <a:gd name="T19" fmla="*/ 0 h 945"/>
                  <a:gd name="T20" fmla="*/ 1 w 276"/>
                  <a:gd name="T21" fmla="*/ 0 h 945"/>
                  <a:gd name="T22" fmla="*/ 1 w 276"/>
                  <a:gd name="T23" fmla="*/ 0 h 945"/>
                  <a:gd name="T24" fmla="*/ 1 w 276"/>
                  <a:gd name="T25" fmla="*/ 0 h 945"/>
                  <a:gd name="T26" fmla="*/ 1 w 276"/>
                  <a:gd name="T27" fmla="*/ 0 h 945"/>
                  <a:gd name="T28" fmla="*/ 1 w 276"/>
                  <a:gd name="T29" fmla="*/ 1 h 945"/>
                  <a:gd name="T30" fmla="*/ 1 w 276"/>
                  <a:gd name="T31" fmla="*/ 0 h 945"/>
                  <a:gd name="T32" fmla="*/ 1 w 276"/>
                  <a:gd name="T33" fmla="*/ 1 h 945"/>
                  <a:gd name="T34" fmla="*/ 1 w 276"/>
                  <a:gd name="T35" fmla="*/ 1 h 945"/>
                  <a:gd name="T36" fmla="*/ 1 w 276"/>
                  <a:gd name="T37" fmla="*/ 1 h 945"/>
                  <a:gd name="T38" fmla="*/ 1 w 276"/>
                  <a:gd name="T39" fmla="*/ 1 h 945"/>
                  <a:gd name="T40" fmla="*/ 1 w 276"/>
                  <a:gd name="T41" fmla="*/ 1 h 945"/>
                  <a:gd name="T42" fmla="*/ 1 w 276"/>
                  <a:gd name="T43" fmla="*/ 2 h 945"/>
                  <a:gd name="T44" fmla="*/ 1 w 276"/>
                  <a:gd name="T45" fmla="*/ 2 h 945"/>
                  <a:gd name="T46" fmla="*/ 1 w 276"/>
                  <a:gd name="T47" fmla="*/ 2 h 945"/>
                  <a:gd name="T48" fmla="*/ 1 w 276"/>
                  <a:gd name="T49" fmla="*/ 2 h 945"/>
                  <a:gd name="T50" fmla="*/ 0 w 276"/>
                  <a:gd name="T51" fmla="*/ 2 h 945"/>
                  <a:gd name="T52" fmla="*/ 0 w 276"/>
                  <a:gd name="T53" fmla="*/ 2 h 945"/>
                  <a:gd name="T54" fmla="*/ 0 w 276"/>
                  <a:gd name="T55" fmla="*/ 1 h 945"/>
                  <a:gd name="T56" fmla="*/ 1 w 276"/>
                  <a:gd name="T57" fmla="*/ 1 h 945"/>
                  <a:gd name="T58" fmla="*/ 1 w 276"/>
                  <a:gd name="T59" fmla="*/ 1 h 945"/>
                  <a:gd name="T60" fmla="*/ 1 w 276"/>
                  <a:gd name="T61" fmla="*/ 2 h 945"/>
                  <a:gd name="T62" fmla="*/ 1 w 276"/>
                  <a:gd name="T63" fmla="*/ 2 h 945"/>
                  <a:gd name="T64" fmla="*/ 1 w 276"/>
                  <a:gd name="T65" fmla="*/ 2 h 945"/>
                  <a:gd name="T66" fmla="*/ 0 w 276"/>
                  <a:gd name="T67" fmla="*/ 3 h 945"/>
                  <a:gd name="T68" fmla="*/ 1 w 276"/>
                  <a:gd name="T69" fmla="*/ 2 h 945"/>
                  <a:gd name="T70" fmla="*/ 0 w 276"/>
                  <a:gd name="T71" fmla="*/ 3 h 945"/>
                  <a:gd name="T72" fmla="*/ 0 w 276"/>
                  <a:gd name="T73" fmla="*/ 3 h 945"/>
                  <a:gd name="T74" fmla="*/ 0 w 276"/>
                  <a:gd name="T75" fmla="*/ 3 h 945"/>
                  <a:gd name="T76" fmla="*/ 0 w 276"/>
                  <a:gd name="T77" fmla="*/ 2 h 945"/>
                  <a:gd name="T78" fmla="*/ 0 w 276"/>
                  <a:gd name="T79" fmla="*/ 2 h 945"/>
                  <a:gd name="T80" fmla="*/ 0 w 276"/>
                  <a:gd name="T81" fmla="*/ 2 h 945"/>
                  <a:gd name="T82" fmla="*/ 0 w 276"/>
                  <a:gd name="T83" fmla="*/ 2 h 945"/>
                  <a:gd name="T84" fmla="*/ 0 w 276"/>
                  <a:gd name="T85" fmla="*/ 2 h 945"/>
                  <a:gd name="T86" fmla="*/ 0 w 276"/>
                  <a:gd name="T87" fmla="*/ 2 h 945"/>
                  <a:gd name="T88" fmla="*/ 0 w 276"/>
                  <a:gd name="T89" fmla="*/ 2 h 945"/>
                  <a:gd name="T90" fmla="*/ 0 w 276"/>
                  <a:gd name="T91" fmla="*/ 2 h 945"/>
                  <a:gd name="T92" fmla="*/ 0 w 276"/>
                  <a:gd name="T93" fmla="*/ 2 h 945"/>
                  <a:gd name="T94" fmla="*/ 0 w 276"/>
                  <a:gd name="T95" fmla="*/ 2 h 945"/>
                  <a:gd name="T96" fmla="*/ 0 w 276"/>
                  <a:gd name="T97" fmla="*/ 2 h 94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76" h="945">
                    <a:moveTo>
                      <a:pt x="185" y="31"/>
                    </a:moveTo>
                    <a:lnTo>
                      <a:pt x="184" y="27"/>
                    </a:lnTo>
                    <a:lnTo>
                      <a:pt x="183" y="23"/>
                    </a:lnTo>
                    <a:lnTo>
                      <a:pt x="182" y="19"/>
                    </a:lnTo>
                    <a:lnTo>
                      <a:pt x="183" y="15"/>
                    </a:lnTo>
                    <a:lnTo>
                      <a:pt x="184" y="11"/>
                    </a:lnTo>
                    <a:lnTo>
                      <a:pt x="187" y="8"/>
                    </a:lnTo>
                    <a:lnTo>
                      <a:pt x="192" y="5"/>
                    </a:lnTo>
                    <a:lnTo>
                      <a:pt x="198" y="2"/>
                    </a:lnTo>
                    <a:lnTo>
                      <a:pt x="205" y="1"/>
                    </a:lnTo>
                    <a:lnTo>
                      <a:pt x="211" y="0"/>
                    </a:lnTo>
                    <a:lnTo>
                      <a:pt x="215" y="1"/>
                    </a:lnTo>
                    <a:lnTo>
                      <a:pt x="218" y="3"/>
                    </a:lnTo>
                    <a:lnTo>
                      <a:pt x="222" y="5"/>
                    </a:lnTo>
                    <a:lnTo>
                      <a:pt x="224" y="9"/>
                    </a:lnTo>
                    <a:lnTo>
                      <a:pt x="225" y="12"/>
                    </a:lnTo>
                    <a:lnTo>
                      <a:pt x="227" y="16"/>
                    </a:lnTo>
                    <a:lnTo>
                      <a:pt x="185" y="31"/>
                    </a:lnTo>
                    <a:close/>
                    <a:moveTo>
                      <a:pt x="227" y="16"/>
                    </a:moveTo>
                    <a:lnTo>
                      <a:pt x="274" y="157"/>
                    </a:lnTo>
                    <a:lnTo>
                      <a:pt x="233" y="171"/>
                    </a:lnTo>
                    <a:lnTo>
                      <a:pt x="185" y="31"/>
                    </a:lnTo>
                    <a:lnTo>
                      <a:pt x="227" y="16"/>
                    </a:lnTo>
                    <a:close/>
                    <a:moveTo>
                      <a:pt x="274" y="157"/>
                    </a:moveTo>
                    <a:lnTo>
                      <a:pt x="276" y="163"/>
                    </a:lnTo>
                    <a:lnTo>
                      <a:pt x="275" y="168"/>
                    </a:lnTo>
                    <a:lnTo>
                      <a:pt x="253" y="164"/>
                    </a:lnTo>
                    <a:lnTo>
                      <a:pt x="274" y="157"/>
                    </a:lnTo>
                    <a:close/>
                    <a:moveTo>
                      <a:pt x="275" y="168"/>
                    </a:moveTo>
                    <a:lnTo>
                      <a:pt x="227" y="417"/>
                    </a:lnTo>
                    <a:lnTo>
                      <a:pt x="184" y="408"/>
                    </a:lnTo>
                    <a:lnTo>
                      <a:pt x="232" y="160"/>
                    </a:lnTo>
                    <a:lnTo>
                      <a:pt x="275" y="168"/>
                    </a:lnTo>
                    <a:close/>
                    <a:moveTo>
                      <a:pt x="184" y="409"/>
                    </a:moveTo>
                    <a:lnTo>
                      <a:pt x="184" y="408"/>
                    </a:lnTo>
                    <a:lnTo>
                      <a:pt x="205" y="412"/>
                    </a:lnTo>
                    <a:lnTo>
                      <a:pt x="184" y="409"/>
                    </a:lnTo>
                    <a:close/>
                    <a:moveTo>
                      <a:pt x="228" y="416"/>
                    </a:moveTo>
                    <a:lnTo>
                      <a:pt x="227" y="423"/>
                    </a:lnTo>
                    <a:lnTo>
                      <a:pt x="224" y="445"/>
                    </a:lnTo>
                    <a:lnTo>
                      <a:pt x="220" y="478"/>
                    </a:lnTo>
                    <a:lnTo>
                      <a:pt x="217" y="520"/>
                    </a:lnTo>
                    <a:lnTo>
                      <a:pt x="215" y="567"/>
                    </a:lnTo>
                    <a:lnTo>
                      <a:pt x="214" y="617"/>
                    </a:lnTo>
                    <a:lnTo>
                      <a:pt x="214" y="642"/>
                    </a:lnTo>
                    <a:lnTo>
                      <a:pt x="215" y="667"/>
                    </a:lnTo>
                    <a:lnTo>
                      <a:pt x="217" y="691"/>
                    </a:lnTo>
                    <a:lnTo>
                      <a:pt x="220" y="714"/>
                    </a:lnTo>
                    <a:lnTo>
                      <a:pt x="176" y="720"/>
                    </a:lnTo>
                    <a:lnTo>
                      <a:pt x="174" y="696"/>
                    </a:lnTo>
                    <a:lnTo>
                      <a:pt x="172" y="670"/>
                    </a:lnTo>
                    <a:lnTo>
                      <a:pt x="171" y="645"/>
                    </a:lnTo>
                    <a:lnTo>
                      <a:pt x="170" y="618"/>
                    </a:lnTo>
                    <a:lnTo>
                      <a:pt x="171" y="566"/>
                    </a:lnTo>
                    <a:lnTo>
                      <a:pt x="173" y="518"/>
                    </a:lnTo>
                    <a:lnTo>
                      <a:pt x="177" y="475"/>
                    </a:lnTo>
                    <a:lnTo>
                      <a:pt x="181" y="440"/>
                    </a:lnTo>
                    <a:lnTo>
                      <a:pt x="183" y="418"/>
                    </a:lnTo>
                    <a:lnTo>
                      <a:pt x="184" y="409"/>
                    </a:lnTo>
                    <a:lnTo>
                      <a:pt x="228" y="416"/>
                    </a:lnTo>
                    <a:close/>
                    <a:moveTo>
                      <a:pt x="220" y="714"/>
                    </a:moveTo>
                    <a:lnTo>
                      <a:pt x="220" y="720"/>
                    </a:lnTo>
                    <a:lnTo>
                      <a:pt x="218" y="726"/>
                    </a:lnTo>
                    <a:lnTo>
                      <a:pt x="198" y="717"/>
                    </a:lnTo>
                    <a:lnTo>
                      <a:pt x="220" y="714"/>
                    </a:lnTo>
                    <a:close/>
                    <a:moveTo>
                      <a:pt x="218" y="726"/>
                    </a:moveTo>
                    <a:lnTo>
                      <a:pt x="152" y="900"/>
                    </a:lnTo>
                    <a:lnTo>
                      <a:pt x="111" y="884"/>
                    </a:lnTo>
                    <a:lnTo>
                      <a:pt x="177" y="709"/>
                    </a:lnTo>
                    <a:lnTo>
                      <a:pt x="218" y="726"/>
                    </a:lnTo>
                    <a:close/>
                    <a:moveTo>
                      <a:pt x="152" y="900"/>
                    </a:moveTo>
                    <a:lnTo>
                      <a:pt x="134" y="945"/>
                    </a:lnTo>
                    <a:lnTo>
                      <a:pt x="112" y="902"/>
                    </a:lnTo>
                    <a:lnTo>
                      <a:pt x="131" y="891"/>
                    </a:lnTo>
                    <a:lnTo>
                      <a:pt x="152" y="900"/>
                    </a:lnTo>
                    <a:close/>
                    <a:moveTo>
                      <a:pt x="112" y="902"/>
                    </a:moveTo>
                    <a:lnTo>
                      <a:pt x="4" y="694"/>
                    </a:lnTo>
                    <a:lnTo>
                      <a:pt x="43" y="674"/>
                    </a:lnTo>
                    <a:lnTo>
                      <a:pt x="151" y="881"/>
                    </a:lnTo>
                    <a:lnTo>
                      <a:pt x="112" y="902"/>
                    </a:lnTo>
                    <a:close/>
                    <a:moveTo>
                      <a:pt x="4" y="694"/>
                    </a:moveTo>
                    <a:lnTo>
                      <a:pt x="2" y="691"/>
                    </a:lnTo>
                    <a:lnTo>
                      <a:pt x="1" y="687"/>
                    </a:lnTo>
                    <a:lnTo>
                      <a:pt x="0" y="684"/>
                    </a:lnTo>
                    <a:lnTo>
                      <a:pt x="0" y="680"/>
                    </a:lnTo>
                    <a:lnTo>
                      <a:pt x="1" y="675"/>
                    </a:lnTo>
                    <a:lnTo>
                      <a:pt x="3" y="672"/>
                    </a:lnTo>
                    <a:lnTo>
                      <a:pt x="8" y="668"/>
                    </a:lnTo>
                    <a:lnTo>
                      <a:pt x="14" y="664"/>
                    </a:lnTo>
                    <a:lnTo>
                      <a:pt x="21" y="662"/>
                    </a:lnTo>
                    <a:lnTo>
                      <a:pt x="26" y="660"/>
                    </a:lnTo>
                    <a:lnTo>
                      <a:pt x="31" y="661"/>
                    </a:lnTo>
                    <a:lnTo>
                      <a:pt x="34" y="662"/>
                    </a:lnTo>
                    <a:lnTo>
                      <a:pt x="37" y="664"/>
                    </a:lnTo>
                    <a:lnTo>
                      <a:pt x="39" y="667"/>
                    </a:lnTo>
                    <a:lnTo>
                      <a:pt x="41" y="670"/>
                    </a:lnTo>
                    <a:lnTo>
                      <a:pt x="43" y="674"/>
                    </a:lnTo>
                    <a:lnTo>
                      <a:pt x="4" y="694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38" name="Freeform 634">
                <a:extLst>
                  <a:ext uri="{FF2B5EF4-FFF2-40B4-BE49-F238E27FC236}">
                    <a16:creationId xmlns:a16="http://schemas.microsoft.com/office/drawing/2014/main" id="{11B72663-A0A2-41C7-AE3B-D694E1E109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67" y="1592"/>
                <a:ext cx="10" cy="13"/>
              </a:xfrm>
              <a:custGeom>
                <a:avLst/>
                <a:gdLst>
                  <a:gd name="T0" fmla="*/ 0 w 194"/>
                  <a:gd name="T1" fmla="*/ 0 h 244"/>
                  <a:gd name="T2" fmla="*/ 0 w 194"/>
                  <a:gd name="T3" fmla="*/ 0 h 244"/>
                  <a:gd name="T4" fmla="*/ 0 w 194"/>
                  <a:gd name="T5" fmla="*/ 0 h 244"/>
                  <a:gd name="T6" fmla="*/ 0 w 194"/>
                  <a:gd name="T7" fmla="*/ 0 h 244"/>
                  <a:gd name="T8" fmla="*/ 0 w 194"/>
                  <a:gd name="T9" fmla="*/ 0 h 244"/>
                  <a:gd name="T10" fmla="*/ 0 w 194"/>
                  <a:gd name="T11" fmla="*/ 0 h 244"/>
                  <a:gd name="T12" fmla="*/ 0 w 194"/>
                  <a:gd name="T13" fmla="*/ 0 h 244"/>
                  <a:gd name="T14" fmla="*/ 0 w 194"/>
                  <a:gd name="T15" fmla="*/ 0 h 244"/>
                  <a:gd name="T16" fmla="*/ 0 w 194"/>
                  <a:gd name="T17" fmla="*/ 0 h 244"/>
                  <a:gd name="T18" fmla="*/ 0 w 194"/>
                  <a:gd name="T19" fmla="*/ 0 h 244"/>
                  <a:gd name="T20" fmla="*/ 0 w 194"/>
                  <a:gd name="T21" fmla="*/ 0 h 244"/>
                  <a:gd name="T22" fmla="*/ 0 w 194"/>
                  <a:gd name="T23" fmla="*/ 0 h 244"/>
                  <a:gd name="T24" fmla="*/ 0 w 194"/>
                  <a:gd name="T25" fmla="*/ 0 h 244"/>
                  <a:gd name="T26" fmla="*/ 0 w 194"/>
                  <a:gd name="T27" fmla="*/ 0 h 244"/>
                  <a:gd name="T28" fmla="*/ 1 w 194"/>
                  <a:gd name="T29" fmla="*/ 1 h 244"/>
                  <a:gd name="T30" fmla="*/ 1 w 194"/>
                  <a:gd name="T31" fmla="*/ 1 h 244"/>
                  <a:gd name="T32" fmla="*/ 0 w 194"/>
                  <a:gd name="T33" fmla="*/ 1 h 244"/>
                  <a:gd name="T34" fmla="*/ 0 w 194"/>
                  <a:gd name="T35" fmla="*/ 1 h 244"/>
                  <a:gd name="T36" fmla="*/ 0 w 194"/>
                  <a:gd name="T37" fmla="*/ 1 h 244"/>
                  <a:gd name="T38" fmla="*/ 0 w 194"/>
                  <a:gd name="T39" fmla="*/ 0 h 244"/>
                  <a:gd name="T40" fmla="*/ 0 w 194"/>
                  <a:gd name="T41" fmla="*/ 0 h 244"/>
                  <a:gd name="T42" fmla="*/ 0 w 194"/>
                  <a:gd name="T43" fmla="*/ 0 h 244"/>
                  <a:gd name="T44" fmla="*/ 0 w 194"/>
                  <a:gd name="T45" fmla="*/ 0 h 244"/>
                  <a:gd name="T46" fmla="*/ 0 w 194"/>
                  <a:gd name="T47" fmla="*/ 0 h 244"/>
                  <a:gd name="T48" fmla="*/ 1 w 194"/>
                  <a:gd name="T49" fmla="*/ 1 h 244"/>
                  <a:gd name="T50" fmla="*/ 1 w 194"/>
                  <a:gd name="T51" fmla="*/ 1 h 244"/>
                  <a:gd name="T52" fmla="*/ 1 w 194"/>
                  <a:gd name="T53" fmla="*/ 1 h 244"/>
                  <a:gd name="T54" fmla="*/ 1 w 194"/>
                  <a:gd name="T55" fmla="*/ 1 h 244"/>
                  <a:gd name="T56" fmla="*/ 0 w 194"/>
                  <a:gd name="T57" fmla="*/ 1 h 244"/>
                  <a:gd name="T58" fmla="*/ 0 w 194"/>
                  <a:gd name="T59" fmla="*/ 1 h 244"/>
                  <a:gd name="T60" fmla="*/ 0 w 194"/>
                  <a:gd name="T61" fmla="*/ 1 h 244"/>
                  <a:gd name="T62" fmla="*/ 0 w 194"/>
                  <a:gd name="T63" fmla="*/ 1 h 244"/>
                  <a:gd name="T64" fmla="*/ 0 w 194"/>
                  <a:gd name="T65" fmla="*/ 1 h 24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94" h="244">
                    <a:moveTo>
                      <a:pt x="10" y="41"/>
                    </a:moveTo>
                    <a:lnTo>
                      <a:pt x="7" y="38"/>
                    </a:lnTo>
                    <a:lnTo>
                      <a:pt x="4" y="36"/>
                    </a:lnTo>
                    <a:lnTo>
                      <a:pt x="2" y="33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2"/>
                    </a:lnTo>
                    <a:lnTo>
                      <a:pt x="3" y="16"/>
                    </a:lnTo>
                    <a:lnTo>
                      <a:pt x="7" y="10"/>
                    </a:lnTo>
                    <a:lnTo>
                      <a:pt x="12" y="5"/>
                    </a:lnTo>
                    <a:lnTo>
                      <a:pt x="16" y="2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29" y="1"/>
                    </a:lnTo>
                    <a:lnTo>
                      <a:pt x="32" y="2"/>
                    </a:lnTo>
                    <a:lnTo>
                      <a:pt x="35" y="5"/>
                    </a:lnTo>
                    <a:lnTo>
                      <a:pt x="38" y="7"/>
                    </a:lnTo>
                    <a:lnTo>
                      <a:pt x="10" y="41"/>
                    </a:lnTo>
                    <a:close/>
                    <a:moveTo>
                      <a:pt x="38" y="7"/>
                    </a:moveTo>
                    <a:lnTo>
                      <a:pt x="44" y="12"/>
                    </a:lnTo>
                    <a:lnTo>
                      <a:pt x="61" y="28"/>
                    </a:lnTo>
                    <a:lnTo>
                      <a:pt x="85" y="50"/>
                    </a:lnTo>
                    <a:lnTo>
                      <a:pt x="113" y="79"/>
                    </a:lnTo>
                    <a:lnTo>
                      <a:pt x="127" y="95"/>
                    </a:lnTo>
                    <a:lnTo>
                      <a:pt x="141" y="113"/>
                    </a:lnTo>
                    <a:lnTo>
                      <a:pt x="155" y="130"/>
                    </a:lnTo>
                    <a:lnTo>
                      <a:pt x="166" y="147"/>
                    </a:lnTo>
                    <a:lnTo>
                      <a:pt x="177" y="166"/>
                    </a:lnTo>
                    <a:lnTo>
                      <a:pt x="185" y="184"/>
                    </a:lnTo>
                    <a:lnTo>
                      <a:pt x="188" y="193"/>
                    </a:lnTo>
                    <a:lnTo>
                      <a:pt x="190" y="203"/>
                    </a:lnTo>
                    <a:lnTo>
                      <a:pt x="192" y="212"/>
                    </a:lnTo>
                    <a:lnTo>
                      <a:pt x="193" y="220"/>
                    </a:lnTo>
                    <a:lnTo>
                      <a:pt x="150" y="224"/>
                    </a:lnTo>
                    <a:lnTo>
                      <a:pt x="149" y="217"/>
                    </a:lnTo>
                    <a:lnTo>
                      <a:pt x="147" y="210"/>
                    </a:lnTo>
                    <a:lnTo>
                      <a:pt x="145" y="203"/>
                    </a:lnTo>
                    <a:lnTo>
                      <a:pt x="142" y="195"/>
                    </a:lnTo>
                    <a:lnTo>
                      <a:pt x="135" y="179"/>
                    </a:lnTo>
                    <a:lnTo>
                      <a:pt x="126" y="164"/>
                    </a:lnTo>
                    <a:lnTo>
                      <a:pt x="115" y="148"/>
                    </a:lnTo>
                    <a:lnTo>
                      <a:pt x="103" y="133"/>
                    </a:lnTo>
                    <a:lnTo>
                      <a:pt x="91" y="119"/>
                    </a:lnTo>
                    <a:lnTo>
                      <a:pt x="78" y="104"/>
                    </a:lnTo>
                    <a:lnTo>
                      <a:pt x="53" y="80"/>
                    </a:lnTo>
                    <a:lnTo>
                      <a:pt x="32" y="59"/>
                    </a:lnTo>
                    <a:lnTo>
                      <a:pt x="16" y="46"/>
                    </a:lnTo>
                    <a:lnTo>
                      <a:pt x="10" y="41"/>
                    </a:lnTo>
                    <a:lnTo>
                      <a:pt x="38" y="7"/>
                    </a:lnTo>
                    <a:close/>
                    <a:moveTo>
                      <a:pt x="193" y="220"/>
                    </a:moveTo>
                    <a:lnTo>
                      <a:pt x="194" y="224"/>
                    </a:lnTo>
                    <a:lnTo>
                      <a:pt x="194" y="228"/>
                    </a:lnTo>
                    <a:lnTo>
                      <a:pt x="193" y="232"/>
                    </a:lnTo>
                    <a:lnTo>
                      <a:pt x="192" y="235"/>
                    </a:lnTo>
                    <a:lnTo>
                      <a:pt x="190" y="239"/>
                    </a:lnTo>
                    <a:lnTo>
                      <a:pt x="186" y="241"/>
                    </a:lnTo>
                    <a:lnTo>
                      <a:pt x="181" y="243"/>
                    </a:lnTo>
                    <a:lnTo>
                      <a:pt x="174" y="244"/>
                    </a:lnTo>
                    <a:lnTo>
                      <a:pt x="167" y="244"/>
                    </a:lnTo>
                    <a:lnTo>
                      <a:pt x="161" y="243"/>
                    </a:lnTo>
                    <a:lnTo>
                      <a:pt x="157" y="242"/>
                    </a:lnTo>
                    <a:lnTo>
                      <a:pt x="155" y="239"/>
                    </a:lnTo>
                    <a:lnTo>
                      <a:pt x="152" y="235"/>
                    </a:lnTo>
                    <a:lnTo>
                      <a:pt x="151" y="232"/>
                    </a:lnTo>
                    <a:lnTo>
                      <a:pt x="150" y="228"/>
                    </a:lnTo>
                    <a:lnTo>
                      <a:pt x="150" y="224"/>
                    </a:lnTo>
                    <a:lnTo>
                      <a:pt x="193" y="220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39" name="Freeform 635">
                <a:extLst>
                  <a:ext uri="{FF2B5EF4-FFF2-40B4-BE49-F238E27FC236}">
                    <a16:creationId xmlns:a16="http://schemas.microsoft.com/office/drawing/2014/main" id="{9CA0F107-E3B8-46F1-8794-96F0BB53AE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75" y="1604"/>
                <a:ext cx="12" cy="19"/>
              </a:xfrm>
              <a:custGeom>
                <a:avLst/>
                <a:gdLst>
                  <a:gd name="T0" fmla="*/ 0 w 228"/>
                  <a:gd name="T1" fmla="*/ 0 h 363"/>
                  <a:gd name="T2" fmla="*/ 0 w 228"/>
                  <a:gd name="T3" fmla="*/ 0 h 363"/>
                  <a:gd name="T4" fmla="*/ 0 w 228"/>
                  <a:gd name="T5" fmla="*/ 0 h 363"/>
                  <a:gd name="T6" fmla="*/ 0 w 228"/>
                  <a:gd name="T7" fmla="*/ 0 h 363"/>
                  <a:gd name="T8" fmla="*/ 0 w 228"/>
                  <a:gd name="T9" fmla="*/ 0 h 363"/>
                  <a:gd name="T10" fmla="*/ 0 w 228"/>
                  <a:gd name="T11" fmla="*/ 0 h 363"/>
                  <a:gd name="T12" fmla="*/ 0 w 228"/>
                  <a:gd name="T13" fmla="*/ 0 h 363"/>
                  <a:gd name="T14" fmla="*/ 0 w 228"/>
                  <a:gd name="T15" fmla="*/ 0 h 363"/>
                  <a:gd name="T16" fmla="*/ 0 w 228"/>
                  <a:gd name="T17" fmla="*/ 0 h 363"/>
                  <a:gd name="T18" fmla="*/ 0 w 228"/>
                  <a:gd name="T19" fmla="*/ 0 h 363"/>
                  <a:gd name="T20" fmla="*/ 0 w 228"/>
                  <a:gd name="T21" fmla="*/ 0 h 363"/>
                  <a:gd name="T22" fmla="*/ 0 w 228"/>
                  <a:gd name="T23" fmla="*/ 0 h 363"/>
                  <a:gd name="T24" fmla="*/ 0 w 228"/>
                  <a:gd name="T25" fmla="*/ 0 h 363"/>
                  <a:gd name="T26" fmla="*/ 0 w 228"/>
                  <a:gd name="T27" fmla="*/ 0 h 363"/>
                  <a:gd name="T28" fmla="*/ 0 w 228"/>
                  <a:gd name="T29" fmla="*/ 0 h 363"/>
                  <a:gd name="T30" fmla="*/ 0 w 228"/>
                  <a:gd name="T31" fmla="*/ 0 h 363"/>
                  <a:gd name="T32" fmla="*/ 0 w 228"/>
                  <a:gd name="T33" fmla="*/ 0 h 363"/>
                  <a:gd name="T34" fmla="*/ 0 w 228"/>
                  <a:gd name="T35" fmla="*/ 0 h 363"/>
                  <a:gd name="T36" fmla="*/ 0 w 228"/>
                  <a:gd name="T37" fmla="*/ 0 h 363"/>
                  <a:gd name="T38" fmla="*/ 0 w 228"/>
                  <a:gd name="T39" fmla="*/ 1 h 363"/>
                  <a:gd name="T40" fmla="*/ 0 w 228"/>
                  <a:gd name="T41" fmla="*/ 1 h 363"/>
                  <a:gd name="T42" fmla="*/ 0 w 228"/>
                  <a:gd name="T43" fmla="*/ 0 h 363"/>
                  <a:gd name="T44" fmla="*/ 0 w 228"/>
                  <a:gd name="T45" fmla="*/ 0 h 363"/>
                  <a:gd name="T46" fmla="*/ 0 w 228"/>
                  <a:gd name="T47" fmla="*/ 1 h 363"/>
                  <a:gd name="T48" fmla="*/ 0 w 228"/>
                  <a:gd name="T49" fmla="*/ 1 h 363"/>
                  <a:gd name="T50" fmla="*/ 0 w 228"/>
                  <a:gd name="T51" fmla="*/ 1 h 363"/>
                  <a:gd name="T52" fmla="*/ 0 w 228"/>
                  <a:gd name="T53" fmla="*/ 1 h 363"/>
                  <a:gd name="T54" fmla="*/ 0 w 228"/>
                  <a:gd name="T55" fmla="*/ 1 h 363"/>
                  <a:gd name="T56" fmla="*/ 0 w 228"/>
                  <a:gd name="T57" fmla="*/ 1 h 363"/>
                  <a:gd name="T58" fmla="*/ 1 w 228"/>
                  <a:gd name="T59" fmla="*/ 0 h 363"/>
                  <a:gd name="T60" fmla="*/ 1 w 228"/>
                  <a:gd name="T61" fmla="*/ 0 h 363"/>
                  <a:gd name="T62" fmla="*/ 0 w 228"/>
                  <a:gd name="T63" fmla="*/ 1 h 363"/>
                  <a:gd name="T64" fmla="*/ 0 w 228"/>
                  <a:gd name="T65" fmla="*/ 1 h 363"/>
                  <a:gd name="T66" fmla="*/ 1 w 228"/>
                  <a:gd name="T67" fmla="*/ 0 h 363"/>
                  <a:gd name="T68" fmla="*/ 1 w 228"/>
                  <a:gd name="T69" fmla="*/ 0 h 363"/>
                  <a:gd name="T70" fmla="*/ 1 w 228"/>
                  <a:gd name="T71" fmla="*/ 0 h 363"/>
                  <a:gd name="T72" fmla="*/ 1 w 228"/>
                  <a:gd name="T73" fmla="*/ 0 h 363"/>
                  <a:gd name="T74" fmla="*/ 1 w 228"/>
                  <a:gd name="T75" fmla="*/ 0 h 363"/>
                  <a:gd name="T76" fmla="*/ 1 w 228"/>
                  <a:gd name="T77" fmla="*/ 0 h 363"/>
                  <a:gd name="T78" fmla="*/ 1 w 228"/>
                  <a:gd name="T79" fmla="*/ 0 h 363"/>
                  <a:gd name="T80" fmla="*/ 1 w 228"/>
                  <a:gd name="T81" fmla="*/ 0 h 363"/>
                  <a:gd name="T82" fmla="*/ 1 w 228"/>
                  <a:gd name="T83" fmla="*/ 0 h 363"/>
                  <a:gd name="T84" fmla="*/ 1 w 228"/>
                  <a:gd name="T85" fmla="*/ 0 h 363"/>
                  <a:gd name="T86" fmla="*/ 1 w 228"/>
                  <a:gd name="T87" fmla="*/ 0 h 363"/>
                  <a:gd name="T88" fmla="*/ 1 w 228"/>
                  <a:gd name="T89" fmla="*/ 0 h 363"/>
                  <a:gd name="T90" fmla="*/ 1 w 228"/>
                  <a:gd name="T91" fmla="*/ 0 h 363"/>
                  <a:gd name="T92" fmla="*/ 1 w 228"/>
                  <a:gd name="T93" fmla="*/ 0 h 363"/>
                  <a:gd name="T94" fmla="*/ 1 w 228"/>
                  <a:gd name="T95" fmla="*/ 0 h 363"/>
                  <a:gd name="T96" fmla="*/ 1 w 228"/>
                  <a:gd name="T97" fmla="*/ 0 h 363"/>
                  <a:gd name="T98" fmla="*/ 1 w 228"/>
                  <a:gd name="T99" fmla="*/ 0 h 363"/>
                  <a:gd name="T100" fmla="*/ 1 w 228"/>
                  <a:gd name="T101" fmla="*/ 0 h 36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28" h="363">
                    <a:moveTo>
                      <a:pt x="4" y="106"/>
                    </a:moveTo>
                    <a:lnTo>
                      <a:pt x="2" y="103"/>
                    </a:lnTo>
                    <a:lnTo>
                      <a:pt x="1" y="98"/>
                    </a:lnTo>
                    <a:lnTo>
                      <a:pt x="0" y="95"/>
                    </a:lnTo>
                    <a:lnTo>
                      <a:pt x="0" y="91"/>
                    </a:lnTo>
                    <a:lnTo>
                      <a:pt x="1" y="87"/>
                    </a:lnTo>
                    <a:lnTo>
                      <a:pt x="4" y="84"/>
                    </a:lnTo>
                    <a:lnTo>
                      <a:pt x="8" y="81"/>
                    </a:lnTo>
                    <a:lnTo>
                      <a:pt x="15" y="77"/>
                    </a:lnTo>
                    <a:lnTo>
                      <a:pt x="21" y="75"/>
                    </a:lnTo>
                    <a:lnTo>
                      <a:pt x="27" y="74"/>
                    </a:lnTo>
                    <a:lnTo>
                      <a:pt x="31" y="74"/>
                    </a:lnTo>
                    <a:lnTo>
                      <a:pt x="35" y="76"/>
                    </a:lnTo>
                    <a:lnTo>
                      <a:pt x="37" y="78"/>
                    </a:lnTo>
                    <a:lnTo>
                      <a:pt x="40" y="81"/>
                    </a:lnTo>
                    <a:lnTo>
                      <a:pt x="42" y="85"/>
                    </a:lnTo>
                    <a:lnTo>
                      <a:pt x="44" y="88"/>
                    </a:lnTo>
                    <a:lnTo>
                      <a:pt x="4" y="106"/>
                    </a:lnTo>
                    <a:close/>
                    <a:moveTo>
                      <a:pt x="44" y="88"/>
                    </a:moveTo>
                    <a:lnTo>
                      <a:pt x="135" y="294"/>
                    </a:lnTo>
                    <a:lnTo>
                      <a:pt x="94" y="311"/>
                    </a:lnTo>
                    <a:lnTo>
                      <a:pt x="4" y="106"/>
                    </a:lnTo>
                    <a:lnTo>
                      <a:pt x="44" y="88"/>
                    </a:lnTo>
                    <a:close/>
                    <a:moveTo>
                      <a:pt x="135" y="309"/>
                    </a:moveTo>
                    <a:lnTo>
                      <a:pt x="117" y="363"/>
                    </a:lnTo>
                    <a:lnTo>
                      <a:pt x="94" y="311"/>
                    </a:lnTo>
                    <a:lnTo>
                      <a:pt x="114" y="302"/>
                    </a:lnTo>
                    <a:lnTo>
                      <a:pt x="135" y="309"/>
                    </a:lnTo>
                    <a:close/>
                    <a:moveTo>
                      <a:pt x="94" y="296"/>
                    </a:moveTo>
                    <a:lnTo>
                      <a:pt x="184" y="17"/>
                    </a:lnTo>
                    <a:lnTo>
                      <a:pt x="226" y="30"/>
                    </a:lnTo>
                    <a:lnTo>
                      <a:pt x="135" y="309"/>
                    </a:lnTo>
                    <a:lnTo>
                      <a:pt x="94" y="296"/>
                    </a:lnTo>
                    <a:close/>
                    <a:moveTo>
                      <a:pt x="184" y="17"/>
                    </a:moveTo>
                    <a:lnTo>
                      <a:pt x="185" y="12"/>
                    </a:lnTo>
                    <a:lnTo>
                      <a:pt x="187" y="9"/>
                    </a:lnTo>
                    <a:lnTo>
                      <a:pt x="189" y="5"/>
                    </a:lnTo>
                    <a:lnTo>
                      <a:pt x="191" y="3"/>
                    </a:lnTo>
                    <a:lnTo>
                      <a:pt x="195" y="1"/>
                    </a:lnTo>
                    <a:lnTo>
                      <a:pt x="199" y="0"/>
                    </a:lnTo>
                    <a:lnTo>
                      <a:pt x="204" y="1"/>
                    </a:lnTo>
                    <a:lnTo>
                      <a:pt x="211" y="2"/>
                    </a:lnTo>
                    <a:lnTo>
                      <a:pt x="219" y="5"/>
                    </a:lnTo>
                    <a:lnTo>
                      <a:pt x="223" y="8"/>
                    </a:lnTo>
                    <a:lnTo>
                      <a:pt x="226" y="11"/>
                    </a:lnTo>
                    <a:lnTo>
                      <a:pt x="228" y="15"/>
                    </a:lnTo>
                    <a:lnTo>
                      <a:pt x="228" y="19"/>
                    </a:lnTo>
                    <a:lnTo>
                      <a:pt x="228" y="23"/>
                    </a:lnTo>
                    <a:lnTo>
                      <a:pt x="227" y="26"/>
                    </a:lnTo>
                    <a:lnTo>
                      <a:pt x="226" y="30"/>
                    </a:lnTo>
                    <a:lnTo>
                      <a:pt x="184" y="17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40" name="Freeform 636">
                <a:extLst>
                  <a:ext uri="{FF2B5EF4-FFF2-40B4-BE49-F238E27FC236}">
                    <a16:creationId xmlns:a16="http://schemas.microsoft.com/office/drawing/2014/main" id="{7E3570D0-8157-4E2D-89A8-03E17D6F83D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68" y="1554"/>
                <a:ext cx="13" cy="10"/>
              </a:xfrm>
              <a:custGeom>
                <a:avLst/>
                <a:gdLst>
                  <a:gd name="T0" fmla="*/ 1 w 254"/>
                  <a:gd name="T1" fmla="*/ 0 h 202"/>
                  <a:gd name="T2" fmla="*/ 1 w 254"/>
                  <a:gd name="T3" fmla="*/ 0 h 202"/>
                  <a:gd name="T4" fmla="*/ 1 w 254"/>
                  <a:gd name="T5" fmla="*/ 0 h 202"/>
                  <a:gd name="T6" fmla="*/ 1 w 254"/>
                  <a:gd name="T7" fmla="*/ 0 h 202"/>
                  <a:gd name="T8" fmla="*/ 1 w 254"/>
                  <a:gd name="T9" fmla="*/ 0 h 202"/>
                  <a:gd name="T10" fmla="*/ 1 w 254"/>
                  <a:gd name="T11" fmla="*/ 0 h 202"/>
                  <a:gd name="T12" fmla="*/ 1 w 254"/>
                  <a:gd name="T13" fmla="*/ 0 h 202"/>
                  <a:gd name="T14" fmla="*/ 1 w 254"/>
                  <a:gd name="T15" fmla="*/ 0 h 202"/>
                  <a:gd name="T16" fmla="*/ 1 w 254"/>
                  <a:gd name="T17" fmla="*/ 0 h 202"/>
                  <a:gd name="T18" fmla="*/ 1 w 254"/>
                  <a:gd name="T19" fmla="*/ 0 h 202"/>
                  <a:gd name="T20" fmla="*/ 1 w 254"/>
                  <a:gd name="T21" fmla="*/ 0 h 202"/>
                  <a:gd name="T22" fmla="*/ 1 w 254"/>
                  <a:gd name="T23" fmla="*/ 0 h 202"/>
                  <a:gd name="T24" fmla="*/ 1 w 254"/>
                  <a:gd name="T25" fmla="*/ 0 h 202"/>
                  <a:gd name="T26" fmla="*/ 1 w 254"/>
                  <a:gd name="T27" fmla="*/ 0 h 202"/>
                  <a:gd name="T28" fmla="*/ 1 w 254"/>
                  <a:gd name="T29" fmla="*/ 0 h 202"/>
                  <a:gd name="T30" fmla="*/ 1 w 254"/>
                  <a:gd name="T31" fmla="*/ 0 h 202"/>
                  <a:gd name="T32" fmla="*/ 1 w 254"/>
                  <a:gd name="T33" fmla="*/ 0 h 202"/>
                  <a:gd name="T34" fmla="*/ 1 w 254"/>
                  <a:gd name="T35" fmla="*/ 0 h 202"/>
                  <a:gd name="T36" fmla="*/ 1 w 254"/>
                  <a:gd name="T37" fmla="*/ 0 h 202"/>
                  <a:gd name="T38" fmla="*/ 0 w 254"/>
                  <a:gd name="T39" fmla="*/ 0 h 202"/>
                  <a:gd name="T40" fmla="*/ 0 w 254"/>
                  <a:gd name="T41" fmla="*/ 0 h 202"/>
                  <a:gd name="T42" fmla="*/ 1 w 254"/>
                  <a:gd name="T43" fmla="*/ 0 h 202"/>
                  <a:gd name="T44" fmla="*/ 1 w 254"/>
                  <a:gd name="T45" fmla="*/ 0 h 202"/>
                  <a:gd name="T46" fmla="*/ 0 w 254"/>
                  <a:gd name="T47" fmla="*/ 0 h 202"/>
                  <a:gd name="T48" fmla="*/ 0 w 254"/>
                  <a:gd name="T49" fmla="*/ 0 h 202"/>
                  <a:gd name="T50" fmla="*/ 0 w 254"/>
                  <a:gd name="T51" fmla="*/ 0 h 202"/>
                  <a:gd name="T52" fmla="*/ 0 w 254"/>
                  <a:gd name="T53" fmla="*/ 0 h 202"/>
                  <a:gd name="T54" fmla="*/ 0 w 254"/>
                  <a:gd name="T55" fmla="*/ 0 h 202"/>
                  <a:gd name="T56" fmla="*/ 0 w 254"/>
                  <a:gd name="T57" fmla="*/ 0 h 202"/>
                  <a:gd name="T58" fmla="*/ 0 w 254"/>
                  <a:gd name="T59" fmla="*/ 0 h 202"/>
                  <a:gd name="T60" fmla="*/ 0 w 254"/>
                  <a:gd name="T61" fmla="*/ 0 h 202"/>
                  <a:gd name="T62" fmla="*/ 0 w 254"/>
                  <a:gd name="T63" fmla="*/ 0 h 202"/>
                  <a:gd name="T64" fmla="*/ 0 w 254"/>
                  <a:gd name="T65" fmla="*/ 0 h 202"/>
                  <a:gd name="T66" fmla="*/ 0 w 254"/>
                  <a:gd name="T67" fmla="*/ 0 h 202"/>
                  <a:gd name="T68" fmla="*/ 0 w 254"/>
                  <a:gd name="T69" fmla="*/ 0 h 202"/>
                  <a:gd name="T70" fmla="*/ 0 w 254"/>
                  <a:gd name="T71" fmla="*/ 0 h 202"/>
                  <a:gd name="T72" fmla="*/ 0 w 254"/>
                  <a:gd name="T73" fmla="*/ 0 h 202"/>
                  <a:gd name="T74" fmla="*/ 0 w 254"/>
                  <a:gd name="T75" fmla="*/ 0 h 202"/>
                  <a:gd name="T76" fmla="*/ 0 w 254"/>
                  <a:gd name="T77" fmla="*/ 0 h 202"/>
                  <a:gd name="T78" fmla="*/ 0 w 254"/>
                  <a:gd name="T79" fmla="*/ 0 h 202"/>
                  <a:gd name="T80" fmla="*/ 0 w 254"/>
                  <a:gd name="T81" fmla="*/ 0 h 202"/>
                  <a:gd name="T82" fmla="*/ 0 w 254"/>
                  <a:gd name="T83" fmla="*/ 0 h 202"/>
                  <a:gd name="T84" fmla="*/ 0 w 254"/>
                  <a:gd name="T85" fmla="*/ 0 h 202"/>
                  <a:gd name="T86" fmla="*/ 0 w 254"/>
                  <a:gd name="T87" fmla="*/ 0 h 202"/>
                  <a:gd name="T88" fmla="*/ 0 w 254"/>
                  <a:gd name="T89" fmla="*/ 0 h 202"/>
                  <a:gd name="T90" fmla="*/ 0 w 254"/>
                  <a:gd name="T91" fmla="*/ 0 h 202"/>
                  <a:gd name="T92" fmla="*/ 0 w 254"/>
                  <a:gd name="T93" fmla="*/ 0 h 202"/>
                  <a:gd name="T94" fmla="*/ 0 w 254"/>
                  <a:gd name="T95" fmla="*/ 0 h 202"/>
                  <a:gd name="T96" fmla="*/ 0 w 254"/>
                  <a:gd name="T97" fmla="*/ 0 h 202"/>
                  <a:gd name="T98" fmla="*/ 0 w 254"/>
                  <a:gd name="T99" fmla="*/ 0 h 202"/>
                  <a:gd name="T100" fmla="*/ 0 w 254"/>
                  <a:gd name="T101" fmla="*/ 0 h 20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54" h="202">
                    <a:moveTo>
                      <a:pt x="248" y="165"/>
                    </a:moveTo>
                    <a:lnTo>
                      <a:pt x="250" y="168"/>
                    </a:lnTo>
                    <a:lnTo>
                      <a:pt x="252" y="172"/>
                    </a:lnTo>
                    <a:lnTo>
                      <a:pt x="254" y="175"/>
                    </a:lnTo>
                    <a:lnTo>
                      <a:pt x="254" y="178"/>
                    </a:lnTo>
                    <a:lnTo>
                      <a:pt x="254" y="183"/>
                    </a:lnTo>
                    <a:lnTo>
                      <a:pt x="252" y="187"/>
                    </a:lnTo>
                    <a:lnTo>
                      <a:pt x="248" y="191"/>
                    </a:lnTo>
                    <a:lnTo>
                      <a:pt x="243" y="196"/>
                    </a:lnTo>
                    <a:lnTo>
                      <a:pt x="237" y="199"/>
                    </a:lnTo>
                    <a:lnTo>
                      <a:pt x="232" y="201"/>
                    </a:lnTo>
                    <a:lnTo>
                      <a:pt x="227" y="202"/>
                    </a:lnTo>
                    <a:lnTo>
                      <a:pt x="224" y="201"/>
                    </a:lnTo>
                    <a:lnTo>
                      <a:pt x="220" y="199"/>
                    </a:lnTo>
                    <a:lnTo>
                      <a:pt x="217" y="197"/>
                    </a:lnTo>
                    <a:lnTo>
                      <a:pt x="214" y="194"/>
                    </a:lnTo>
                    <a:lnTo>
                      <a:pt x="212" y="190"/>
                    </a:lnTo>
                    <a:lnTo>
                      <a:pt x="248" y="165"/>
                    </a:lnTo>
                    <a:close/>
                    <a:moveTo>
                      <a:pt x="212" y="190"/>
                    </a:moveTo>
                    <a:lnTo>
                      <a:pt x="114" y="50"/>
                    </a:lnTo>
                    <a:lnTo>
                      <a:pt x="151" y="24"/>
                    </a:lnTo>
                    <a:lnTo>
                      <a:pt x="248" y="165"/>
                    </a:lnTo>
                    <a:lnTo>
                      <a:pt x="212" y="190"/>
                    </a:lnTo>
                    <a:close/>
                    <a:moveTo>
                      <a:pt x="115" y="23"/>
                    </a:moveTo>
                    <a:lnTo>
                      <a:pt x="133" y="0"/>
                    </a:lnTo>
                    <a:lnTo>
                      <a:pt x="151" y="24"/>
                    </a:lnTo>
                    <a:lnTo>
                      <a:pt x="132" y="37"/>
                    </a:lnTo>
                    <a:lnTo>
                      <a:pt x="115" y="23"/>
                    </a:lnTo>
                    <a:close/>
                    <a:moveTo>
                      <a:pt x="150" y="51"/>
                    </a:moveTo>
                    <a:lnTo>
                      <a:pt x="42" y="184"/>
                    </a:lnTo>
                    <a:lnTo>
                      <a:pt x="9" y="157"/>
                    </a:lnTo>
                    <a:lnTo>
                      <a:pt x="115" y="23"/>
                    </a:lnTo>
                    <a:lnTo>
                      <a:pt x="150" y="51"/>
                    </a:lnTo>
                    <a:close/>
                    <a:moveTo>
                      <a:pt x="42" y="184"/>
                    </a:moveTo>
                    <a:lnTo>
                      <a:pt x="39" y="188"/>
                    </a:lnTo>
                    <a:lnTo>
                      <a:pt x="37" y="190"/>
                    </a:lnTo>
                    <a:lnTo>
                      <a:pt x="34" y="193"/>
                    </a:lnTo>
                    <a:lnTo>
                      <a:pt x="31" y="194"/>
                    </a:lnTo>
                    <a:lnTo>
                      <a:pt x="27" y="195"/>
                    </a:lnTo>
                    <a:lnTo>
                      <a:pt x="23" y="194"/>
                    </a:lnTo>
                    <a:lnTo>
                      <a:pt x="18" y="192"/>
                    </a:lnTo>
                    <a:lnTo>
                      <a:pt x="12" y="188"/>
                    </a:lnTo>
                    <a:lnTo>
                      <a:pt x="7" y="183"/>
                    </a:lnTo>
                    <a:lnTo>
                      <a:pt x="2" y="178"/>
                    </a:lnTo>
                    <a:lnTo>
                      <a:pt x="1" y="174"/>
                    </a:lnTo>
                    <a:lnTo>
                      <a:pt x="0" y="170"/>
                    </a:lnTo>
                    <a:lnTo>
                      <a:pt x="1" y="166"/>
                    </a:lnTo>
                    <a:lnTo>
                      <a:pt x="3" y="163"/>
                    </a:lnTo>
                    <a:lnTo>
                      <a:pt x="5" y="160"/>
                    </a:lnTo>
                    <a:lnTo>
                      <a:pt x="9" y="157"/>
                    </a:lnTo>
                    <a:lnTo>
                      <a:pt x="42" y="184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41" name="Freeform 637">
                <a:extLst>
                  <a:ext uri="{FF2B5EF4-FFF2-40B4-BE49-F238E27FC236}">
                    <a16:creationId xmlns:a16="http://schemas.microsoft.com/office/drawing/2014/main" id="{690C6A31-7329-4B07-974D-8665D569A3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31" y="1519"/>
                <a:ext cx="13" cy="41"/>
              </a:xfrm>
              <a:custGeom>
                <a:avLst/>
                <a:gdLst>
                  <a:gd name="T0" fmla="*/ 0 w 244"/>
                  <a:gd name="T1" fmla="*/ 0 h 774"/>
                  <a:gd name="T2" fmla="*/ 0 w 244"/>
                  <a:gd name="T3" fmla="*/ 0 h 774"/>
                  <a:gd name="T4" fmla="*/ 0 w 244"/>
                  <a:gd name="T5" fmla="*/ 0 h 774"/>
                  <a:gd name="T6" fmla="*/ 0 w 244"/>
                  <a:gd name="T7" fmla="*/ 0 h 774"/>
                  <a:gd name="T8" fmla="*/ 0 w 244"/>
                  <a:gd name="T9" fmla="*/ 0 h 774"/>
                  <a:gd name="T10" fmla="*/ 0 w 244"/>
                  <a:gd name="T11" fmla="*/ 0 h 774"/>
                  <a:gd name="T12" fmla="*/ 0 w 244"/>
                  <a:gd name="T13" fmla="*/ 0 h 774"/>
                  <a:gd name="T14" fmla="*/ 0 w 244"/>
                  <a:gd name="T15" fmla="*/ 0 h 774"/>
                  <a:gd name="T16" fmla="*/ 0 w 244"/>
                  <a:gd name="T17" fmla="*/ 0 h 774"/>
                  <a:gd name="T18" fmla="*/ 0 w 244"/>
                  <a:gd name="T19" fmla="*/ 0 h 774"/>
                  <a:gd name="T20" fmla="*/ 0 w 244"/>
                  <a:gd name="T21" fmla="*/ 0 h 774"/>
                  <a:gd name="T22" fmla="*/ 0 w 244"/>
                  <a:gd name="T23" fmla="*/ 0 h 774"/>
                  <a:gd name="T24" fmla="*/ 0 w 244"/>
                  <a:gd name="T25" fmla="*/ 0 h 774"/>
                  <a:gd name="T26" fmla="*/ 0 w 244"/>
                  <a:gd name="T27" fmla="*/ 0 h 774"/>
                  <a:gd name="T28" fmla="*/ 0 w 244"/>
                  <a:gd name="T29" fmla="*/ 0 h 774"/>
                  <a:gd name="T30" fmla="*/ 0 w 244"/>
                  <a:gd name="T31" fmla="*/ 0 h 774"/>
                  <a:gd name="T32" fmla="*/ 1 w 244"/>
                  <a:gd name="T33" fmla="*/ 0 h 774"/>
                  <a:gd name="T34" fmla="*/ 1 w 244"/>
                  <a:gd name="T35" fmla="*/ 0 h 774"/>
                  <a:gd name="T36" fmla="*/ 1 w 244"/>
                  <a:gd name="T37" fmla="*/ 0 h 774"/>
                  <a:gd name="T38" fmla="*/ 1 w 244"/>
                  <a:gd name="T39" fmla="*/ 0 h 774"/>
                  <a:gd name="T40" fmla="*/ 1 w 244"/>
                  <a:gd name="T41" fmla="*/ 0 h 774"/>
                  <a:gd name="T42" fmla="*/ 1 w 244"/>
                  <a:gd name="T43" fmla="*/ 0 h 774"/>
                  <a:gd name="T44" fmla="*/ 1 w 244"/>
                  <a:gd name="T45" fmla="*/ 0 h 774"/>
                  <a:gd name="T46" fmla="*/ 0 w 244"/>
                  <a:gd name="T47" fmla="*/ 0 h 774"/>
                  <a:gd name="T48" fmla="*/ 0 w 244"/>
                  <a:gd name="T49" fmla="*/ 0 h 774"/>
                  <a:gd name="T50" fmla="*/ 1 w 244"/>
                  <a:gd name="T51" fmla="*/ 0 h 774"/>
                  <a:gd name="T52" fmla="*/ 1 w 244"/>
                  <a:gd name="T53" fmla="*/ 0 h 774"/>
                  <a:gd name="T54" fmla="*/ 1 w 244"/>
                  <a:gd name="T55" fmla="*/ 1 h 774"/>
                  <a:gd name="T56" fmla="*/ 1 w 244"/>
                  <a:gd name="T57" fmla="*/ 1 h 774"/>
                  <a:gd name="T58" fmla="*/ 1 w 244"/>
                  <a:gd name="T59" fmla="*/ 1 h 774"/>
                  <a:gd name="T60" fmla="*/ 1 w 244"/>
                  <a:gd name="T61" fmla="*/ 1 h 774"/>
                  <a:gd name="T62" fmla="*/ 1 w 244"/>
                  <a:gd name="T63" fmla="*/ 1 h 774"/>
                  <a:gd name="T64" fmla="*/ 1 w 244"/>
                  <a:gd name="T65" fmla="*/ 0 h 774"/>
                  <a:gd name="T66" fmla="*/ 1 w 244"/>
                  <a:gd name="T67" fmla="*/ 1 h 774"/>
                  <a:gd name="T68" fmla="*/ 1 w 244"/>
                  <a:gd name="T69" fmla="*/ 1 h 774"/>
                  <a:gd name="T70" fmla="*/ 0 w 244"/>
                  <a:gd name="T71" fmla="*/ 2 h 774"/>
                  <a:gd name="T72" fmla="*/ 0 w 244"/>
                  <a:gd name="T73" fmla="*/ 2 h 774"/>
                  <a:gd name="T74" fmla="*/ 0 w 244"/>
                  <a:gd name="T75" fmla="*/ 1 h 774"/>
                  <a:gd name="T76" fmla="*/ 0 w 244"/>
                  <a:gd name="T77" fmla="*/ 1 h 774"/>
                  <a:gd name="T78" fmla="*/ 0 w 244"/>
                  <a:gd name="T79" fmla="*/ 2 h 774"/>
                  <a:gd name="T80" fmla="*/ 0 w 244"/>
                  <a:gd name="T81" fmla="*/ 2 h 774"/>
                  <a:gd name="T82" fmla="*/ 0 w 244"/>
                  <a:gd name="T83" fmla="*/ 2 h 774"/>
                  <a:gd name="T84" fmla="*/ 0 w 244"/>
                  <a:gd name="T85" fmla="*/ 2 h 774"/>
                  <a:gd name="T86" fmla="*/ 0 w 244"/>
                  <a:gd name="T87" fmla="*/ 2 h 774"/>
                  <a:gd name="T88" fmla="*/ 0 w 244"/>
                  <a:gd name="T89" fmla="*/ 2 h 774"/>
                  <a:gd name="T90" fmla="*/ 0 w 244"/>
                  <a:gd name="T91" fmla="*/ 2 h 774"/>
                  <a:gd name="T92" fmla="*/ 0 w 244"/>
                  <a:gd name="T93" fmla="*/ 2 h 774"/>
                  <a:gd name="T94" fmla="*/ 0 w 244"/>
                  <a:gd name="T95" fmla="*/ 2 h 774"/>
                  <a:gd name="T96" fmla="*/ 0 w 244"/>
                  <a:gd name="T97" fmla="*/ 2 h 774"/>
                  <a:gd name="T98" fmla="*/ 0 w 244"/>
                  <a:gd name="T99" fmla="*/ 2 h 774"/>
                  <a:gd name="T100" fmla="*/ 0 w 244"/>
                  <a:gd name="T101" fmla="*/ 2 h 774"/>
                  <a:gd name="T102" fmla="*/ 0 w 244"/>
                  <a:gd name="T103" fmla="*/ 2 h 774"/>
                  <a:gd name="T104" fmla="*/ 0 w 244"/>
                  <a:gd name="T105" fmla="*/ 2 h 774"/>
                  <a:gd name="T106" fmla="*/ 0 w 244"/>
                  <a:gd name="T107" fmla="*/ 2 h 77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44" h="774">
                    <a:moveTo>
                      <a:pt x="3" y="30"/>
                    </a:moveTo>
                    <a:lnTo>
                      <a:pt x="1" y="27"/>
                    </a:lnTo>
                    <a:lnTo>
                      <a:pt x="0" y="23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5" y="9"/>
                    </a:lnTo>
                    <a:lnTo>
                      <a:pt x="10" y="6"/>
                    </a:lnTo>
                    <a:lnTo>
                      <a:pt x="17" y="2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3" y="0"/>
                    </a:lnTo>
                    <a:lnTo>
                      <a:pt x="37" y="2"/>
                    </a:lnTo>
                    <a:lnTo>
                      <a:pt x="39" y="6"/>
                    </a:lnTo>
                    <a:lnTo>
                      <a:pt x="41" y="9"/>
                    </a:lnTo>
                    <a:lnTo>
                      <a:pt x="43" y="12"/>
                    </a:lnTo>
                    <a:lnTo>
                      <a:pt x="44" y="16"/>
                    </a:lnTo>
                    <a:lnTo>
                      <a:pt x="3" y="30"/>
                    </a:lnTo>
                    <a:close/>
                    <a:moveTo>
                      <a:pt x="44" y="16"/>
                    </a:moveTo>
                    <a:lnTo>
                      <a:pt x="47" y="24"/>
                    </a:lnTo>
                    <a:lnTo>
                      <a:pt x="52" y="30"/>
                    </a:lnTo>
                    <a:lnTo>
                      <a:pt x="56" y="36"/>
                    </a:lnTo>
                    <a:lnTo>
                      <a:pt x="60" y="41"/>
                    </a:lnTo>
                    <a:lnTo>
                      <a:pt x="65" y="46"/>
                    </a:lnTo>
                    <a:lnTo>
                      <a:pt x="70" y="50"/>
                    </a:lnTo>
                    <a:lnTo>
                      <a:pt x="76" y="54"/>
                    </a:lnTo>
                    <a:lnTo>
                      <a:pt x="82" y="56"/>
                    </a:lnTo>
                    <a:lnTo>
                      <a:pt x="95" y="60"/>
                    </a:lnTo>
                    <a:lnTo>
                      <a:pt x="108" y="63"/>
                    </a:lnTo>
                    <a:lnTo>
                      <a:pt x="121" y="65"/>
                    </a:lnTo>
                    <a:lnTo>
                      <a:pt x="134" y="66"/>
                    </a:lnTo>
                    <a:lnTo>
                      <a:pt x="131" y="110"/>
                    </a:lnTo>
                    <a:lnTo>
                      <a:pt x="112" y="108"/>
                    </a:lnTo>
                    <a:lnTo>
                      <a:pt x="94" y="105"/>
                    </a:lnTo>
                    <a:lnTo>
                      <a:pt x="84" y="104"/>
                    </a:lnTo>
                    <a:lnTo>
                      <a:pt x="75" y="101"/>
                    </a:lnTo>
                    <a:lnTo>
                      <a:pt x="67" y="99"/>
                    </a:lnTo>
                    <a:lnTo>
                      <a:pt x="58" y="95"/>
                    </a:lnTo>
                    <a:lnTo>
                      <a:pt x="50" y="90"/>
                    </a:lnTo>
                    <a:lnTo>
                      <a:pt x="41" y="85"/>
                    </a:lnTo>
                    <a:lnTo>
                      <a:pt x="34" y="79"/>
                    </a:lnTo>
                    <a:lnTo>
                      <a:pt x="27" y="72"/>
                    </a:lnTo>
                    <a:lnTo>
                      <a:pt x="20" y="64"/>
                    </a:lnTo>
                    <a:lnTo>
                      <a:pt x="14" y="54"/>
                    </a:lnTo>
                    <a:lnTo>
                      <a:pt x="9" y="42"/>
                    </a:lnTo>
                    <a:lnTo>
                      <a:pt x="3" y="30"/>
                    </a:lnTo>
                    <a:lnTo>
                      <a:pt x="44" y="16"/>
                    </a:lnTo>
                    <a:close/>
                    <a:moveTo>
                      <a:pt x="134" y="66"/>
                    </a:moveTo>
                    <a:lnTo>
                      <a:pt x="155" y="68"/>
                    </a:lnTo>
                    <a:lnTo>
                      <a:pt x="173" y="70"/>
                    </a:lnTo>
                    <a:lnTo>
                      <a:pt x="183" y="72"/>
                    </a:lnTo>
                    <a:lnTo>
                      <a:pt x="191" y="75"/>
                    </a:lnTo>
                    <a:lnTo>
                      <a:pt x="199" y="78"/>
                    </a:lnTo>
                    <a:lnTo>
                      <a:pt x="207" y="82"/>
                    </a:lnTo>
                    <a:lnTo>
                      <a:pt x="214" y="86"/>
                    </a:lnTo>
                    <a:lnTo>
                      <a:pt x="220" y="93"/>
                    </a:lnTo>
                    <a:lnTo>
                      <a:pt x="227" y="99"/>
                    </a:lnTo>
                    <a:lnTo>
                      <a:pt x="232" y="107"/>
                    </a:lnTo>
                    <a:lnTo>
                      <a:pt x="236" y="116"/>
                    </a:lnTo>
                    <a:lnTo>
                      <a:pt x="240" y="127"/>
                    </a:lnTo>
                    <a:lnTo>
                      <a:pt x="242" y="139"/>
                    </a:lnTo>
                    <a:lnTo>
                      <a:pt x="244" y="153"/>
                    </a:lnTo>
                    <a:lnTo>
                      <a:pt x="200" y="156"/>
                    </a:lnTo>
                    <a:lnTo>
                      <a:pt x="199" y="149"/>
                    </a:lnTo>
                    <a:lnTo>
                      <a:pt x="197" y="143"/>
                    </a:lnTo>
                    <a:lnTo>
                      <a:pt x="195" y="137"/>
                    </a:lnTo>
                    <a:lnTo>
                      <a:pt x="193" y="132"/>
                    </a:lnTo>
                    <a:lnTo>
                      <a:pt x="190" y="128"/>
                    </a:lnTo>
                    <a:lnTo>
                      <a:pt x="186" y="124"/>
                    </a:lnTo>
                    <a:lnTo>
                      <a:pt x="182" y="121"/>
                    </a:lnTo>
                    <a:lnTo>
                      <a:pt x="177" y="119"/>
                    </a:lnTo>
                    <a:lnTo>
                      <a:pt x="167" y="115"/>
                    </a:lnTo>
                    <a:lnTo>
                      <a:pt x="156" y="113"/>
                    </a:lnTo>
                    <a:lnTo>
                      <a:pt x="144" y="111"/>
                    </a:lnTo>
                    <a:lnTo>
                      <a:pt x="131" y="110"/>
                    </a:lnTo>
                    <a:lnTo>
                      <a:pt x="134" y="66"/>
                    </a:lnTo>
                    <a:close/>
                    <a:moveTo>
                      <a:pt x="244" y="153"/>
                    </a:moveTo>
                    <a:lnTo>
                      <a:pt x="244" y="152"/>
                    </a:lnTo>
                    <a:lnTo>
                      <a:pt x="244" y="153"/>
                    </a:lnTo>
                    <a:lnTo>
                      <a:pt x="221" y="154"/>
                    </a:lnTo>
                    <a:lnTo>
                      <a:pt x="244" y="153"/>
                    </a:lnTo>
                    <a:close/>
                    <a:moveTo>
                      <a:pt x="244" y="153"/>
                    </a:moveTo>
                    <a:lnTo>
                      <a:pt x="244" y="180"/>
                    </a:lnTo>
                    <a:lnTo>
                      <a:pt x="244" y="206"/>
                    </a:lnTo>
                    <a:lnTo>
                      <a:pt x="241" y="233"/>
                    </a:lnTo>
                    <a:lnTo>
                      <a:pt x="238" y="261"/>
                    </a:lnTo>
                    <a:lnTo>
                      <a:pt x="233" y="291"/>
                    </a:lnTo>
                    <a:lnTo>
                      <a:pt x="228" y="322"/>
                    </a:lnTo>
                    <a:lnTo>
                      <a:pt x="221" y="354"/>
                    </a:lnTo>
                    <a:lnTo>
                      <a:pt x="214" y="389"/>
                    </a:lnTo>
                    <a:lnTo>
                      <a:pt x="171" y="380"/>
                    </a:lnTo>
                    <a:lnTo>
                      <a:pt x="177" y="347"/>
                    </a:lnTo>
                    <a:lnTo>
                      <a:pt x="184" y="316"/>
                    </a:lnTo>
                    <a:lnTo>
                      <a:pt x="190" y="286"/>
                    </a:lnTo>
                    <a:lnTo>
                      <a:pt x="194" y="257"/>
                    </a:lnTo>
                    <a:lnTo>
                      <a:pt x="197" y="231"/>
                    </a:lnTo>
                    <a:lnTo>
                      <a:pt x="200" y="205"/>
                    </a:lnTo>
                    <a:lnTo>
                      <a:pt x="201" y="180"/>
                    </a:lnTo>
                    <a:lnTo>
                      <a:pt x="200" y="156"/>
                    </a:lnTo>
                    <a:lnTo>
                      <a:pt x="244" y="153"/>
                    </a:lnTo>
                    <a:close/>
                    <a:moveTo>
                      <a:pt x="214" y="389"/>
                    </a:moveTo>
                    <a:lnTo>
                      <a:pt x="208" y="416"/>
                    </a:lnTo>
                    <a:lnTo>
                      <a:pt x="203" y="445"/>
                    </a:lnTo>
                    <a:lnTo>
                      <a:pt x="197" y="474"/>
                    </a:lnTo>
                    <a:lnTo>
                      <a:pt x="192" y="506"/>
                    </a:lnTo>
                    <a:lnTo>
                      <a:pt x="186" y="539"/>
                    </a:lnTo>
                    <a:lnTo>
                      <a:pt x="180" y="572"/>
                    </a:lnTo>
                    <a:lnTo>
                      <a:pt x="174" y="608"/>
                    </a:lnTo>
                    <a:lnTo>
                      <a:pt x="169" y="646"/>
                    </a:lnTo>
                    <a:lnTo>
                      <a:pt x="126" y="641"/>
                    </a:lnTo>
                    <a:lnTo>
                      <a:pt x="131" y="602"/>
                    </a:lnTo>
                    <a:lnTo>
                      <a:pt x="137" y="565"/>
                    </a:lnTo>
                    <a:lnTo>
                      <a:pt x="143" y="530"/>
                    </a:lnTo>
                    <a:lnTo>
                      <a:pt x="149" y="498"/>
                    </a:lnTo>
                    <a:lnTo>
                      <a:pt x="154" y="466"/>
                    </a:lnTo>
                    <a:lnTo>
                      <a:pt x="160" y="436"/>
                    </a:lnTo>
                    <a:lnTo>
                      <a:pt x="165" y="408"/>
                    </a:lnTo>
                    <a:lnTo>
                      <a:pt x="171" y="380"/>
                    </a:lnTo>
                    <a:lnTo>
                      <a:pt x="214" y="389"/>
                    </a:lnTo>
                    <a:close/>
                    <a:moveTo>
                      <a:pt x="169" y="646"/>
                    </a:moveTo>
                    <a:lnTo>
                      <a:pt x="169" y="649"/>
                    </a:lnTo>
                    <a:lnTo>
                      <a:pt x="169" y="646"/>
                    </a:lnTo>
                    <a:lnTo>
                      <a:pt x="148" y="643"/>
                    </a:lnTo>
                    <a:lnTo>
                      <a:pt x="169" y="646"/>
                    </a:lnTo>
                    <a:close/>
                    <a:moveTo>
                      <a:pt x="169" y="646"/>
                    </a:moveTo>
                    <a:lnTo>
                      <a:pt x="166" y="665"/>
                    </a:lnTo>
                    <a:lnTo>
                      <a:pt x="163" y="681"/>
                    </a:lnTo>
                    <a:lnTo>
                      <a:pt x="160" y="696"/>
                    </a:lnTo>
                    <a:lnTo>
                      <a:pt x="157" y="711"/>
                    </a:lnTo>
                    <a:lnTo>
                      <a:pt x="114" y="699"/>
                    </a:lnTo>
                    <a:lnTo>
                      <a:pt x="117" y="686"/>
                    </a:lnTo>
                    <a:lnTo>
                      <a:pt x="120" y="672"/>
                    </a:lnTo>
                    <a:lnTo>
                      <a:pt x="123" y="656"/>
                    </a:lnTo>
                    <a:lnTo>
                      <a:pt x="126" y="640"/>
                    </a:lnTo>
                    <a:lnTo>
                      <a:pt x="169" y="646"/>
                    </a:lnTo>
                    <a:close/>
                    <a:moveTo>
                      <a:pt x="157" y="711"/>
                    </a:moveTo>
                    <a:lnTo>
                      <a:pt x="153" y="724"/>
                    </a:lnTo>
                    <a:lnTo>
                      <a:pt x="150" y="736"/>
                    </a:lnTo>
                    <a:lnTo>
                      <a:pt x="146" y="747"/>
                    </a:lnTo>
                    <a:lnTo>
                      <a:pt x="143" y="758"/>
                    </a:lnTo>
                    <a:lnTo>
                      <a:pt x="101" y="743"/>
                    </a:lnTo>
                    <a:lnTo>
                      <a:pt x="105" y="734"/>
                    </a:lnTo>
                    <a:lnTo>
                      <a:pt x="108" y="723"/>
                    </a:lnTo>
                    <a:lnTo>
                      <a:pt x="111" y="712"/>
                    </a:lnTo>
                    <a:lnTo>
                      <a:pt x="114" y="699"/>
                    </a:lnTo>
                    <a:lnTo>
                      <a:pt x="157" y="711"/>
                    </a:lnTo>
                    <a:close/>
                    <a:moveTo>
                      <a:pt x="143" y="758"/>
                    </a:moveTo>
                    <a:lnTo>
                      <a:pt x="141" y="762"/>
                    </a:lnTo>
                    <a:lnTo>
                      <a:pt x="139" y="766"/>
                    </a:lnTo>
                    <a:lnTo>
                      <a:pt x="138" y="769"/>
                    </a:lnTo>
                    <a:lnTo>
                      <a:pt x="134" y="771"/>
                    </a:lnTo>
                    <a:lnTo>
                      <a:pt x="131" y="773"/>
                    </a:lnTo>
                    <a:lnTo>
                      <a:pt x="126" y="774"/>
                    </a:lnTo>
                    <a:lnTo>
                      <a:pt x="121" y="773"/>
                    </a:lnTo>
                    <a:lnTo>
                      <a:pt x="114" y="771"/>
                    </a:lnTo>
                    <a:lnTo>
                      <a:pt x="108" y="768"/>
                    </a:lnTo>
                    <a:lnTo>
                      <a:pt x="103" y="765"/>
                    </a:lnTo>
                    <a:lnTo>
                      <a:pt x="100" y="762"/>
                    </a:lnTo>
                    <a:lnTo>
                      <a:pt x="99" y="759"/>
                    </a:lnTo>
                    <a:lnTo>
                      <a:pt x="98" y="755"/>
                    </a:lnTo>
                    <a:lnTo>
                      <a:pt x="99" y="750"/>
                    </a:lnTo>
                    <a:lnTo>
                      <a:pt x="100" y="747"/>
                    </a:lnTo>
                    <a:lnTo>
                      <a:pt x="101" y="743"/>
                    </a:lnTo>
                    <a:lnTo>
                      <a:pt x="143" y="758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42" name="Freeform 638">
                <a:extLst>
                  <a:ext uri="{FF2B5EF4-FFF2-40B4-BE49-F238E27FC236}">
                    <a16:creationId xmlns:a16="http://schemas.microsoft.com/office/drawing/2014/main" id="{AD495EFD-FD9C-4C38-BD49-0FB85E9D716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34" y="1557"/>
                <a:ext cx="13" cy="73"/>
              </a:xfrm>
              <a:custGeom>
                <a:avLst/>
                <a:gdLst>
                  <a:gd name="T0" fmla="*/ 0 w 251"/>
                  <a:gd name="T1" fmla="*/ 0 h 1386"/>
                  <a:gd name="T2" fmla="*/ 0 w 251"/>
                  <a:gd name="T3" fmla="*/ 0 h 1386"/>
                  <a:gd name="T4" fmla="*/ 0 w 251"/>
                  <a:gd name="T5" fmla="*/ 0 h 1386"/>
                  <a:gd name="T6" fmla="*/ 0 w 251"/>
                  <a:gd name="T7" fmla="*/ 0 h 1386"/>
                  <a:gd name="T8" fmla="*/ 0 w 251"/>
                  <a:gd name="T9" fmla="*/ 0 h 1386"/>
                  <a:gd name="T10" fmla="*/ 0 w 251"/>
                  <a:gd name="T11" fmla="*/ 0 h 1386"/>
                  <a:gd name="T12" fmla="*/ 0 w 251"/>
                  <a:gd name="T13" fmla="*/ 0 h 1386"/>
                  <a:gd name="T14" fmla="*/ 0 w 251"/>
                  <a:gd name="T15" fmla="*/ 0 h 1386"/>
                  <a:gd name="T16" fmla="*/ 0 w 251"/>
                  <a:gd name="T17" fmla="*/ 0 h 1386"/>
                  <a:gd name="T18" fmla="*/ 0 w 251"/>
                  <a:gd name="T19" fmla="*/ 0 h 1386"/>
                  <a:gd name="T20" fmla="*/ 0 w 251"/>
                  <a:gd name="T21" fmla="*/ 0 h 1386"/>
                  <a:gd name="T22" fmla="*/ 0 w 251"/>
                  <a:gd name="T23" fmla="*/ 0 h 1386"/>
                  <a:gd name="T24" fmla="*/ 0 w 251"/>
                  <a:gd name="T25" fmla="*/ 1 h 1386"/>
                  <a:gd name="T26" fmla="*/ 0 w 251"/>
                  <a:gd name="T27" fmla="*/ 1 h 1386"/>
                  <a:gd name="T28" fmla="*/ 0 w 251"/>
                  <a:gd name="T29" fmla="*/ 1 h 1386"/>
                  <a:gd name="T30" fmla="*/ 0 w 251"/>
                  <a:gd name="T31" fmla="*/ 1 h 1386"/>
                  <a:gd name="T32" fmla="*/ 0 w 251"/>
                  <a:gd name="T33" fmla="*/ 0 h 1386"/>
                  <a:gd name="T34" fmla="*/ 0 w 251"/>
                  <a:gd name="T35" fmla="*/ 0 h 1386"/>
                  <a:gd name="T36" fmla="*/ 0 w 251"/>
                  <a:gd name="T37" fmla="*/ 0 h 1386"/>
                  <a:gd name="T38" fmla="*/ 0 w 251"/>
                  <a:gd name="T39" fmla="*/ 1 h 1386"/>
                  <a:gd name="T40" fmla="*/ 0 w 251"/>
                  <a:gd name="T41" fmla="*/ 1 h 1386"/>
                  <a:gd name="T42" fmla="*/ 0 w 251"/>
                  <a:gd name="T43" fmla="*/ 1 h 1386"/>
                  <a:gd name="T44" fmla="*/ 0 w 251"/>
                  <a:gd name="T45" fmla="*/ 1 h 1386"/>
                  <a:gd name="T46" fmla="*/ 0 w 251"/>
                  <a:gd name="T47" fmla="*/ 1 h 1386"/>
                  <a:gd name="T48" fmla="*/ 0 w 251"/>
                  <a:gd name="T49" fmla="*/ 1 h 1386"/>
                  <a:gd name="T50" fmla="*/ 0 w 251"/>
                  <a:gd name="T51" fmla="*/ 1 h 1386"/>
                  <a:gd name="T52" fmla="*/ 0 w 251"/>
                  <a:gd name="T53" fmla="*/ 1 h 1386"/>
                  <a:gd name="T54" fmla="*/ 1 w 251"/>
                  <a:gd name="T55" fmla="*/ 1 h 1386"/>
                  <a:gd name="T56" fmla="*/ 1 w 251"/>
                  <a:gd name="T57" fmla="*/ 2 h 1386"/>
                  <a:gd name="T58" fmla="*/ 1 w 251"/>
                  <a:gd name="T59" fmla="*/ 2 h 1386"/>
                  <a:gd name="T60" fmla="*/ 1 w 251"/>
                  <a:gd name="T61" fmla="*/ 2 h 1386"/>
                  <a:gd name="T62" fmla="*/ 1 w 251"/>
                  <a:gd name="T63" fmla="*/ 2 h 1386"/>
                  <a:gd name="T64" fmla="*/ 1 w 251"/>
                  <a:gd name="T65" fmla="*/ 2 h 1386"/>
                  <a:gd name="T66" fmla="*/ 1 w 251"/>
                  <a:gd name="T67" fmla="*/ 2 h 1386"/>
                  <a:gd name="T68" fmla="*/ 1 w 251"/>
                  <a:gd name="T69" fmla="*/ 2 h 1386"/>
                  <a:gd name="T70" fmla="*/ 1 w 251"/>
                  <a:gd name="T71" fmla="*/ 2 h 1386"/>
                  <a:gd name="T72" fmla="*/ 1 w 251"/>
                  <a:gd name="T73" fmla="*/ 2 h 1386"/>
                  <a:gd name="T74" fmla="*/ 0 w 251"/>
                  <a:gd name="T75" fmla="*/ 1 h 1386"/>
                  <a:gd name="T76" fmla="*/ 1 w 251"/>
                  <a:gd name="T77" fmla="*/ 3 h 1386"/>
                  <a:gd name="T78" fmla="*/ 0 w 251"/>
                  <a:gd name="T79" fmla="*/ 3 h 1386"/>
                  <a:gd name="T80" fmla="*/ 0 w 251"/>
                  <a:gd name="T81" fmla="*/ 3 h 1386"/>
                  <a:gd name="T82" fmla="*/ 0 w 251"/>
                  <a:gd name="T83" fmla="*/ 3 h 1386"/>
                  <a:gd name="T84" fmla="*/ 0 w 251"/>
                  <a:gd name="T85" fmla="*/ 3 h 1386"/>
                  <a:gd name="T86" fmla="*/ 0 w 251"/>
                  <a:gd name="T87" fmla="*/ 3 h 1386"/>
                  <a:gd name="T88" fmla="*/ 0 w 251"/>
                  <a:gd name="T89" fmla="*/ 3 h 1386"/>
                  <a:gd name="T90" fmla="*/ 0 w 251"/>
                  <a:gd name="T91" fmla="*/ 3 h 1386"/>
                  <a:gd name="T92" fmla="*/ 0 w 251"/>
                  <a:gd name="T93" fmla="*/ 3 h 1386"/>
                  <a:gd name="T94" fmla="*/ 0 w 251"/>
                  <a:gd name="T95" fmla="*/ 4 h 1386"/>
                  <a:gd name="T96" fmla="*/ 0 w 251"/>
                  <a:gd name="T97" fmla="*/ 4 h 1386"/>
                  <a:gd name="T98" fmla="*/ 0 w 251"/>
                  <a:gd name="T99" fmla="*/ 4 h 1386"/>
                  <a:gd name="T100" fmla="*/ 0 w 251"/>
                  <a:gd name="T101" fmla="*/ 4 h 1386"/>
                  <a:gd name="T102" fmla="*/ 0 w 251"/>
                  <a:gd name="T103" fmla="*/ 3 h 1386"/>
                  <a:gd name="T104" fmla="*/ 0 w 251"/>
                  <a:gd name="T105" fmla="*/ 3 h 1386"/>
                  <a:gd name="T106" fmla="*/ 0 w 251"/>
                  <a:gd name="T107" fmla="*/ 3 h 1386"/>
                  <a:gd name="T108" fmla="*/ 0 w 251"/>
                  <a:gd name="T109" fmla="*/ 3 h 1386"/>
                  <a:gd name="T110" fmla="*/ 0 w 251"/>
                  <a:gd name="T111" fmla="*/ 4 h 1386"/>
                  <a:gd name="T112" fmla="*/ 0 w 251"/>
                  <a:gd name="T113" fmla="*/ 4 h 1386"/>
                  <a:gd name="T114" fmla="*/ 0 w 251"/>
                  <a:gd name="T115" fmla="*/ 4 h 1386"/>
                  <a:gd name="T116" fmla="*/ 0 w 251"/>
                  <a:gd name="T117" fmla="*/ 4 h 1386"/>
                  <a:gd name="T118" fmla="*/ 0 w 251"/>
                  <a:gd name="T119" fmla="*/ 4 h 1386"/>
                  <a:gd name="T120" fmla="*/ 0 w 251"/>
                  <a:gd name="T121" fmla="*/ 4 h 138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51" h="1386">
                    <a:moveTo>
                      <a:pt x="47" y="15"/>
                    </a:moveTo>
                    <a:lnTo>
                      <a:pt x="49" y="12"/>
                    </a:lnTo>
                    <a:lnTo>
                      <a:pt x="50" y="8"/>
                    </a:lnTo>
                    <a:lnTo>
                      <a:pt x="52" y="5"/>
                    </a:lnTo>
                    <a:lnTo>
                      <a:pt x="55" y="2"/>
                    </a:lnTo>
                    <a:lnTo>
                      <a:pt x="58" y="1"/>
                    </a:lnTo>
                    <a:lnTo>
                      <a:pt x="62" y="0"/>
                    </a:lnTo>
                    <a:lnTo>
                      <a:pt x="68" y="0"/>
                    </a:lnTo>
                    <a:lnTo>
                      <a:pt x="75" y="2"/>
                    </a:lnTo>
                    <a:lnTo>
                      <a:pt x="81" y="5"/>
                    </a:lnTo>
                    <a:lnTo>
                      <a:pt x="87" y="8"/>
                    </a:lnTo>
                    <a:lnTo>
                      <a:pt x="90" y="12"/>
                    </a:lnTo>
                    <a:lnTo>
                      <a:pt x="91" y="15"/>
                    </a:lnTo>
                    <a:lnTo>
                      <a:pt x="91" y="19"/>
                    </a:lnTo>
                    <a:lnTo>
                      <a:pt x="91" y="23"/>
                    </a:lnTo>
                    <a:lnTo>
                      <a:pt x="90" y="27"/>
                    </a:lnTo>
                    <a:lnTo>
                      <a:pt x="89" y="31"/>
                    </a:lnTo>
                    <a:lnTo>
                      <a:pt x="47" y="15"/>
                    </a:lnTo>
                    <a:close/>
                    <a:moveTo>
                      <a:pt x="89" y="31"/>
                    </a:moveTo>
                    <a:lnTo>
                      <a:pt x="81" y="49"/>
                    </a:lnTo>
                    <a:lnTo>
                      <a:pt x="74" y="64"/>
                    </a:lnTo>
                    <a:lnTo>
                      <a:pt x="67" y="78"/>
                    </a:lnTo>
                    <a:lnTo>
                      <a:pt x="61" y="89"/>
                    </a:lnTo>
                    <a:lnTo>
                      <a:pt x="22" y="68"/>
                    </a:lnTo>
                    <a:lnTo>
                      <a:pt x="28" y="57"/>
                    </a:lnTo>
                    <a:lnTo>
                      <a:pt x="34" y="46"/>
                    </a:lnTo>
                    <a:lnTo>
                      <a:pt x="41" y="32"/>
                    </a:lnTo>
                    <a:lnTo>
                      <a:pt x="47" y="15"/>
                    </a:lnTo>
                    <a:lnTo>
                      <a:pt x="89" y="31"/>
                    </a:lnTo>
                    <a:close/>
                    <a:moveTo>
                      <a:pt x="61" y="89"/>
                    </a:moveTo>
                    <a:lnTo>
                      <a:pt x="54" y="102"/>
                    </a:lnTo>
                    <a:lnTo>
                      <a:pt x="48" y="116"/>
                    </a:lnTo>
                    <a:lnTo>
                      <a:pt x="46" y="123"/>
                    </a:lnTo>
                    <a:lnTo>
                      <a:pt x="45" y="130"/>
                    </a:lnTo>
                    <a:lnTo>
                      <a:pt x="44" y="138"/>
                    </a:lnTo>
                    <a:lnTo>
                      <a:pt x="44" y="148"/>
                    </a:lnTo>
                    <a:lnTo>
                      <a:pt x="45" y="159"/>
                    </a:lnTo>
                    <a:lnTo>
                      <a:pt x="47" y="171"/>
                    </a:lnTo>
                    <a:lnTo>
                      <a:pt x="50" y="185"/>
                    </a:lnTo>
                    <a:lnTo>
                      <a:pt x="54" y="201"/>
                    </a:lnTo>
                    <a:lnTo>
                      <a:pt x="65" y="239"/>
                    </a:lnTo>
                    <a:lnTo>
                      <a:pt x="81" y="288"/>
                    </a:lnTo>
                    <a:lnTo>
                      <a:pt x="40" y="302"/>
                    </a:lnTo>
                    <a:lnTo>
                      <a:pt x="30" y="273"/>
                    </a:lnTo>
                    <a:lnTo>
                      <a:pt x="21" y="248"/>
                    </a:lnTo>
                    <a:lnTo>
                      <a:pt x="15" y="224"/>
                    </a:lnTo>
                    <a:lnTo>
                      <a:pt x="9" y="204"/>
                    </a:lnTo>
                    <a:lnTo>
                      <a:pt x="5" y="185"/>
                    </a:lnTo>
                    <a:lnTo>
                      <a:pt x="2" y="169"/>
                    </a:lnTo>
                    <a:lnTo>
                      <a:pt x="1" y="155"/>
                    </a:lnTo>
                    <a:lnTo>
                      <a:pt x="0" y="142"/>
                    </a:lnTo>
                    <a:lnTo>
                      <a:pt x="0" y="131"/>
                    </a:lnTo>
                    <a:lnTo>
                      <a:pt x="1" y="121"/>
                    </a:lnTo>
                    <a:lnTo>
                      <a:pt x="3" y="111"/>
                    </a:lnTo>
                    <a:lnTo>
                      <a:pt x="6" y="102"/>
                    </a:lnTo>
                    <a:lnTo>
                      <a:pt x="13" y="85"/>
                    </a:lnTo>
                    <a:lnTo>
                      <a:pt x="22" y="68"/>
                    </a:lnTo>
                    <a:lnTo>
                      <a:pt x="61" y="89"/>
                    </a:lnTo>
                    <a:close/>
                    <a:moveTo>
                      <a:pt x="81" y="288"/>
                    </a:moveTo>
                    <a:lnTo>
                      <a:pt x="83" y="292"/>
                    </a:lnTo>
                    <a:lnTo>
                      <a:pt x="81" y="288"/>
                    </a:lnTo>
                    <a:lnTo>
                      <a:pt x="60" y="295"/>
                    </a:lnTo>
                    <a:lnTo>
                      <a:pt x="81" y="288"/>
                    </a:lnTo>
                    <a:close/>
                    <a:moveTo>
                      <a:pt x="81" y="288"/>
                    </a:moveTo>
                    <a:lnTo>
                      <a:pt x="92" y="317"/>
                    </a:lnTo>
                    <a:lnTo>
                      <a:pt x="103" y="344"/>
                    </a:lnTo>
                    <a:lnTo>
                      <a:pt x="114" y="369"/>
                    </a:lnTo>
                    <a:lnTo>
                      <a:pt x="126" y="393"/>
                    </a:lnTo>
                    <a:lnTo>
                      <a:pt x="138" y="415"/>
                    </a:lnTo>
                    <a:lnTo>
                      <a:pt x="149" y="437"/>
                    </a:lnTo>
                    <a:lnTo>
                      <a:pt x="161" y="457"/>
                    </a:lnTo>
                    <a:lnTo>
                      <a:pt x="173" y="476"/>
                    </a:lnTo>
                    <a:lnTo>
                      <a:pt x="135" y="498"/>
                    </a:lnTo>
                    <a:lnTo>
                      <a:pt x="123" y="479"/>
                    </a:lnTo>
                    <a:lnTo>
                      <a:pt x="111" y="457"/>
                    </a:lnTo>
                    <a:lnTo>
                      <a:pt x="99" y="436"/>
                    </a:lnTo>
                    <a:lnTo>
                      <a:pt x="87" y="412"/>
                    </a:lnTo>
                    <a:lnTo>
                      <a:pt x="74" y="388"/>
                    </a:lnTo>
                    <a:lnTo>
                      <a:pt x="62" y="361"/>
                    </a:lnTo>
                    <a:lnTo>
                      <a:pt x="51" y="333"/>
                    </a:lnTo>
                    <a:lnTo>
                      <a:pt x="40" y="302"/>
                    </a:lnTo>
                    <a:lnTo>
                      <a:pt x="81" y="288"/>
                    </a:lnTo>
                    <a:close/>
                    <a:moveTo>
                      <a:pt x="173" y="476"/>
                    </a:moveTo>
                    <a:lnTo>
                      <a:pt x="185" y="497"/>
                    </a:lnTo>
                    <a:lnTo>
                      <a:pt x="197" y="518"/>
                    </a:lnTo>
                    <a:lnTo>
                      <a:pt x="208" y="538"/>
                    </a:lnTo>
                    <a:lnTo>
                      <a:pt x="218" y="559"/>
                    </a:lnTo>
                    <a:lnTo>
                      <a:pt x="227" y="579"/>
                    </a:lnTo>
                    <a:lnTo>
                      <a:pt x="235" y="601"/>
                    </a:lnTo>
                    <a:lnTo>
                      <a:pt x="241" y="622"/>
                    </a:lnTo>
                    <a:lnTo>
                      <a:pt x="246" y="645"/>
                    </a:lnTo>
                    <a:lnTo>
                      <a:pt x="249" y="668"/>
                    </a:lnTo>
                    <a:lnTo>
                      <a:pt x="251" y="694"/>
                    </a:lnTo>
                    <a:lnTo>
                      <a:pt x="250" y="721"/>
                    </a:lnTo>
                    <a:lnTo>
                      <a:pt x="248" y="750"/>
                    </a:lnTo>
                    <a:lnTo>
                      <a:pt x="243" y="782"/>
                    </a:lnTo>
                    <a:lnTo>
                      <a:pt x="235" y="816"/>
                    </a:lnTo>
                    <a:lnTo>
                      <a:pt x="225" y="851"/>
                    </a:lnTo>
                    <a:lnTo>
                      <a:pt x="213" y="891"/>
                    </a:lnTo>
                    <a:lnTo>
                      <a:pt x="171" y="877"/>
                    </a:lnTo>
                    <a:lnTo>
                      <a:pt x="183" y="841"/>
                    </a:lnTo>
                    <a:lnTo>
                      <a:pt x="192" y="807"/>
                    </a:lnTo>
                    <a:lnTo>
                      <a:pt x="199" y="777"/>
                    </a:lnTo>
                    <a:lnTo>
                      <a:pt x="203" y="748"/>
                    </a:lnTo>
                    <a:lnTo>
                      <a:pt x="206" y="721"/>
                    </a:lnTo>
                    <a:lnTo>
                      <a:pt x="206" y="697"/>
                    </a:lnTo>
                    <a:lnTo>
                      <a:pt x="205" y="674"/>
                    </a:lnTo>
                    <a:lnTo>
                      <a:pt x="202" y="652"/>
                    </a:lnTo>
                    <a:lnTo>
                      <a:pt x="198" y="631"/>
                    </a:lnTo>
                    <a:lnTo>
                      <a:pt x="192" y="612"/>
                    </a:lnTo>
                    <a:lnTo>
                      <a:pt x="185" y="593"/>
                    </a:lnTo>
                    <a:lnTo>
                      <a:pt x="177" y="574"/>
                    </a:lnTo>
                    <a:lnTo>
                      <a:pt x="157" y="536"/>
                    </a:lnTo>
                    <a:lnTo>
                      <a:pt x="135" y="498"/>
                    </a:lnTo>
                    <a:lnTo>
                      <a:pt x="173" y="476"/>
                    </a:lnTo>
                    <a:close/>
                    <a:moveTo>
                      <a:pt x="213" y="891"/>
                    </a:moveTo>
                    <a:lnTo>
                      <a:pt x="200" y="924"/>
                    </a:lnTo>
                    <a:lnTo>
                      <a:pt x="190" y="954"/>
                    </a:lnTo>
                    <a:lnTo>
                      <a:pt x="179" y="982"/>
                    </a:lnTo>
                    <a:lnTo>
                      <a:pt x="169" y="1008"/>
                    </a:lnTo>
                    <a:lnTo>
                      <a:pt x="159" y="1033"/>
                    </a:lnTo>
                    <a:lnTo>
                      <a:pt x="150" y="1055"/>
                    </a:lnTo>
                    <a:lnTo>
                      <a:pt x="142" y="1077"/>
                    </a:lnTo>
                    <a:lnTo>
                      <a:pt x="134" y="1096"/>
                    </a:lnTo>
                    <a:lnTo>
                      <a:pt x="93" y="1080"/>
                    </a:lnTo>
                    <a:lnTo>
                      <a:pt x="101" y="1060"/>
                    </a:lnTo>
                    <a:lnTo>
                      <a:pt x="109" y="1039"/>
                    </a:lnTo>
                    <a:lnTo>
                      <a:pt x="118" y="1017"/>
                    </a:lnTo>
                    <a:lnTo>
                      <a:pt x="128" y="993"/>
                    </a:lnTo>
                    <a:lnTo>
                      <a:pt x="138" y="967"/>
                    </a:lnTo>
                    <a:lnTo>
                      <a:pt x="149" y="939"/>
                    </a:lnTo>
                    <a:lnTo>
                      <a:pt x="159" y="909"/>
                    </a:lnTo>
                    <a:lnTo>
                      <a:pt x="171" y="877"/>
                    </a:lnTo>
                    <a:lnTo>
                      <a:pt x="213" y="891"/>
                    </a:lnTo>
                    <a:close/>
                    <a:moveTo>
                      <a:pt x="134" y="1096"/>
                    </a:moveTo>
                    <a:lnTo>
                      <a:pt x="117" y="1136"/>
                    </a:lnTo>
                    <a:lnTo>
                      <a:pt x="104" y="1171"/>
                    </a:lnTo>
                    <a:lnTo>
                      <a:pt x="99" y="1186"/>
                    </a:lnTo>
                    <a:lnTo>
                      <a:pt x="94" y="1201"/>
                    </a:lnTo>
                    <a:lnTo>
                      <a:pt x="91" y="1216"/>
                    </a:lnTo>
                    <a:lnTo>
                      <a:pt x="88" y="1230"/>
                    </a:lnTo>
                    <a:lnTo>
                      <a:pt x="86" y="1243"/>
                    </a:lnTo>
                    <a:lnTo>
                      <a:pt x="85" y="1258"/>
                    </a:lnTo>
                    <a:lnTo>
                      <a:pt x="84" y="1272"/>
                    </a:lnTo>
                    <a:lnTo>
                      <a:pt x="85" y="1287"/>
                    </a:lnTo>
                    <a:lnTo>
                      <a:pt x="86" y="1304"/>
                    </a:lnTo>
                    <a:lnTo>
                      <a:pt x="89" y="1321"/>
                    </a:lnTo>
                    <a:lnTo>
                      <a:pt x="92" y="1338"/>
                    </a:lnTo>
                    <a:lnTo>
                      <a:pt x="96" y="1359"/>
                    </a:lnTo>
                    <a:lnTo>
                      <a:pt x="54" y="1368"/>
                    </a:lnTo>
                    <a:lnTo>
                      <a:pt x="49" y="1347"/>
                    </a:lnTo>
                    <a:lnTo>
                      <a:pt x="45" y="1326"/>
                    </a:lnTo>
                    <a:lnTo>
                      <a:pt x="42" y="1307"/>
                    </a:lnTo>
                    <a:lnTo>
                      <a:pt x="41" y="1289"/>
                    </a:lnTo>
                    <a:lnTo>
                      <a:pt x="40" y="1272"/>
                    </a:lnTo>
                    <a:lnTo>
                      <a:pt x="40" y="1256"/>
                    </a:lnTo>
                    <a:lnTo>
                      <a:pt x="41" y="1240"/>
                    </a:lnTo>
                    <a:lnTo>
                      <a:pt x="44" y="1225"/>
                    </a:lnTo>
                    <a:lnTo>
                      <a:pt x="47" y="1210"/>
                    </a:lnTo>
                    <a:lnTo>
                      <a:pt x="51" y="1193"/>
                    </a:lnTo>
                    <a:lnTo>
                      <a:pt x="55" y="1177"/>
                    </a:lnTo>
                    <a:lnTo>
                      <a:pt x="61" y="1160"/>
                    </a:lnTo>
                    <a:lnTo>
                      <a:pt x="75" y="1123"/>
                    </a:lnTo>
                    <a:lnTo>
                      <a:pt x="93" y="1080"/>
                    </a:lnTo>
                    <a:lnTo>
                      <a:pt x="134" y="1096"/>
                    </a:lnTo>
                    <a:close/>
                    <a:moveTo>
                      <a:pt x="96" y="1359"/>
                    </a:moveTo>
                    <a:lnTo>
                      <a:pt x="97" y="1363"/>
                    </a:lnTo>
                    <a:lnTo>
                      <a:pt x="98" y="1366"/>
                    </a:lnTo>
                    <a:lnTo>
                      <a:pt x="98" y="1370"/>
                    </a:lnTo>
                    <a:lnTo>
                      <a:pt x="97" y="1374"/>
                    </a:lnTo>
                    <a:lnTo>
                      <a:pt x="95" y="1377"/>
                    </a:lnTo>
                    <a:lnTo>
                      <a:pt x="92" y="1380"/>
                    </a:lnTo>
                    <a:lnTo>
                      <a:pt x="87" y="1382"/>
                    </a:lnTo>
                    <a:lnTo>
                      <a:pt x="79" y="1385"/>
                    </a:lnTo>
                    <a:lnTo>
                      <a:pt x="72" y="1386"/>
                    </a:lnTo>
                    <a:lnTo>
                      <a:pt x="67" y="1386"/>
                    </a:lnTo>
                    <a:lnTo>
                      <a:pt x="63" y="1385"/>
                    </a:lnTo>
                    <a:lnTo>
                      <a:pt x="60" y="1382"/>
                    </a:lnTo>
                    <a:lnTo>
                      <a:pt x="57" y="1379"/>
                    </a:lnTo>
                    <a:lnTo>
                      <a:pt x="56" y="1376"/>
                    </a:lnTo>
                    <a:lnTo>
                      <a:pt x="55" y="1372"/>
                    </a:lnTo>
                    <a:lnTo>
                      <a:pt x="54" y="1368"/>
                    </a:lnTo>
                    <a:lnTo>
                      <a:pt x="96" y="1359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43" name="Freeform 639">
                <a:extLst>
                  <a:ext uri="{FF2B5EF4-FFF2-40B4-BE49-F238E27FC236}">
                    <a16:creationId xmlns:a16="http://schemas.microsoft.com/office/drawing/2014/main" id="{D5443913-D606-43F0-8E33-01CBA3EBC6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38" y="1551"/>
                <a:ext cx="14" cy="18"/>
              </a:xfrm>
              <a:custGeom>
                <a:avLst/>
                <a:gdLst>
                  <a:gd name="T0" fmla="*/ 0 w 260"/>
                  <a:gd name="T1" fmla="*/ 0 h 350"/>
                  <a:gd name="T2" fmla="*/ 0 w 260"/>
                  <a:gd name="T3" fmla="*/ 0 h 350"/>
                  <a:gd name="T4" fmla="*/ 0 w 260"/>
                  <a:gd name="T5" fmla="*/ 0 h 350"/>
                  <a:gd name="T6" fmla="*/ 0 w 260"/>
                  <a:gd name="T7" fmla="*/ 0 h 350"/>
                  <a:gd name="T8" fmla="*/ 0 w 260"/>
                  <a:gd name="T9" fmla="*/ 0 h 350"/>
                  <a:gd name="T10" fmla="*/ 0 w 260"/>
                  <a:gd name="T11" fmla="*/ 0 h 350"/>
                  <a:gd name="T12" fmla="*/ 0 w 260"/>
                  <a:gd name="T13" fmla="*/ 0 h 350"/>
                  <a:gd name="T14" fmla="*/ 0 w 260"/>
                  <a:gd name="T15" fmla="*/ 0 h 350"/>
                  <a:gd name="T16" fmla="*/ 0 w 260"/>
                  <a:gd name="T17" fmla="*/ 0 h 350"/>
                  <a:gd name="T18" fmla="*/ 0 w 260"/>
                  <a:gd name="T19" fmla="*/ 0 h 350"/>
                  <a:gd name="T20" fmla="*/ 0 w 260"/>
                  <a:gd name="T21" fmla="*/ 0 h 350"/>
                  <a:gd name="T22" fmla="*/ 0 w 260"/>
                  <a:gd name="T23" fmla="*/ 1 h 350"/>
                  <a:gd name="T24" fmla="*/ 0 w 260"/>
                  <a:gd name="T25" fmla="*/ 1 h 350"/>
                  <a:gd name="T26" fmla="*/ 0 w 260"/>
                  <a:gd name="T27" fmla="*/ 1 h 350"/>
                  <a:gd name="T28" fmla="*/ 0 w 260"/>
                  <a:gd name="T29" fmla="*/ 1 h 350"/>
                  <a:gd name="T30" fmla="*/ 0 w 260"/>
                  <a:gd name="T31" fmla="*/ 1 h 350"/>
                  <a:gd name="T32" fmla="*/ 0 w 260"/>
                  <a:gd name="T33" fmla="*/ 1 h 350"/>
                  <a:gd name="T34" fmla="*/ 0 w 260"/>
                  <a:gd name="T35" fmla="*/ 1 h 350"/>
                  <a:gd name="T36" fmla="*/ 0 w 260"/>
                  <a:gd name="T37" fmla="*/ 1 h 350"/>
                  <a:gd name="T38" fmla="*/ 0 w 260"/>
                  <a:gd name="T39" fmla="*/ 1 h 350"/>
                  <a:gd name="T40" fmla="*/ 0 w 260"/>
                  <a:gd name="T41" fmla="*/ 1 h 350"/>
                  <a:gd name="T42" fmla="*/ 0 w 260"/>
                  <a:gd name="T43" fmla="*/ 1 h 350"/>
                  <a:gd name="T44" fmla="*/ 0 w 260"/>
                  <a:gd name="T45" fmla="*/ 1 h 350"/>
                  <a:gd name="T46" fmla="*/ 0 w 260"/>
                  <a:gd name="T47" fmla="*/ 0 h 350"/>
                  <a:gd name="T48" fmla="*/ 0 w 260"/>
                  <a:gd name="T49" fmla="*/ 0 h 350"/>
                  <a:gd name="T50" fmla="*/ 0 w 260"/>
                  <a:gd name="T51" fmla="*/ 1 h 350"/>
                  <a:gd name="T52" fmla="*/ 0 w 260"/>
                  <a:gd name="T53" fmla="*/ 1 h 350"/>
                  <a:gd name="T54" fmla="*/ 0 w 260"/>
                  <a:gd name="T55" fmla="*/ 1 h 350"/>
                  <a:gd name="T56" fmla="*/ 0 w 260"/>
                  <a:gd name="T57" fmla="*/ 1 h 350"/>
                  <a:gd name="T58" fmla="*/ 0 w 260"/>
                  <a:gd name="T59" fmla="*/ 1 h 350"/>
                  <a:gd name="T60" fmla="*/ 0 w 260"/>
                  <a:gd name="T61" fmla="*/ 1 h 350"/>
                  <a:gd name="T62" fmla="*/ 1 w 260"/>
                  <a:gd name="T63" fmla="*/ 1 h 350"/>
                  <a:gd name="T64" fmla="*/ 1 w 260"/>
                  <a:gd name="T65" fmla="*/ 1 h 350"/>
                  <a:gd name="T66" fmla="*/ 1 w 260"/>
                  <a:gd name="T67" fmla="*/ 1 h 350"/>
                  <a:gd name="T68" fmla="*/ 1 w 260"/>
                  <a:gd name="T69" fmla="*/ 0 h 350"/>
                  <a:gd name="T70" fmla="*/ 1 w 260"/>
                  <a:gd name="T71" fmla="*/ 0 h 350"/>
                  <a:gd name="T72" fmla="*/ 1 w 260"/>
                  <a:gd name="T73" fmla="*/ 1 h 350"/>
                  <a:gd name="T74" fmla="*/ 1 w 260"/>
                  <a:gd name="T75" fmla="*/ 1 h 350"/>
                  <a:gd name="T76" fmla="*/ 1 w 260"/>
                  <a:gd name="T77" fmla="*/ 1 h 350"/>
                  <a:gd name="T78" fmla="*/ 1 w 260"/>
                  <a:gd name="T79" fmla="*/ 1 h 350"/>
                  <a:gd name="T80" fmla="*/ 1 w 260"/>
                  <a:gd name="T81" fmla="*/ 1 h 350"/>
                  <a:gd name="T82" fmla="*/ 1 w 260"/>
                  <a:gd name="T83" fmla="*/ 1 h 350"/>
                  <a:gd name="T84" fmla="*/ 0 w 260"/>
                  <a:gd name="T85" fmla="*/ 1 h 350"/>
                  <a:gd name="T86" fmla="*/ 0 w 260"/>
                  <a:gd name="T87" fmla="*/ 1 h 350"/>
                  <a:gd name="T88" fmla="*/ 0 w 260"/>
                  <a:gd name="T89" fmla="*/ 1 h 350"/>
                  <a:gd name="T90" fmla="*/ 1 w 260"/>
                  <a:gd name="T91" fmla="*/ 0 h 350"/>
                  <a:gd name="T92" fmla="*/ 1 w 260"/>
                  <a:gd name="T93" fmla="*/ 0 h 350"/>
                  <a:gd name="T94" fmla="*/ 1 w 260"/>
                  <a:gd name="T95" fmla="*/ 0 h 350"/>
                  <a:gd name="T96" fmla="*/ 1 w 260"/>
                  <a:gd name="T97" fmla="*/ 0 h 350"/>
                  <a:gd name="T98" fmla="*/ 1 w 260"/>
                  <a:gd name="T99" fmla="*/ 0 h 350"/>
                  <a:gd name="T100" fmla="*/ 1 w 260"/>
                  <a:gd name="T101" fmla="*/ 0 h 350"/>
                  <a:gd name="T102" fmla="*/ 1 w 260"/>
                  <a:gd name="T103" fmla="*/ 0 h 350"/>
                  <a:gd name="T104" fmla="*/ 1 w 260"/>
                  <a:gd name="T105" fmla="*/ 0 h 350"/>
                  <a:gd name="T106" fmla="*/ 1 w 260"/>
                  <a:gd name="T107" fmla="*/ 0 h 35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60" h="350">
                    <a:moveTo>
                      <a:pt x="1" y="28"/>
                    </a:moveTo>
                    <a:lnTo>
                      <a:pt x="0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7" y="6"/>
                    </a:lnTo>
                    <a:lnTo>
                      <a:pt x="12" y="3"/>
                    </a:lnTo>
                    <a:lnTo>
                      <a:pt x="19" y="1"/>
                    </a:lnTo>
                    <a:lnTo>
                      <a:pt x="26" y="0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8" y="4"/>
                    </a:lnTo>
                    <a:lnTo>
                      <a:pt x="40" y="7"/>
                    </a:lnTo>
                    <a:lnTo>
                      <a:pt x="42" y="10"/>
                    </a:lnTo>
                    <a:lnTo>
                      <a:pt x="43" y="15"/>
                    </a:lnTo>
                    <a:lnTo>
                      <a:pt x="44" y="19"/>
                    </a:lnTo>
                    <a:lnTo>
                      <a:pt x="1" y="28"/>
                    </a:lnTo>
                    <a:close/>
                    <a:moveTo>
                      <a:pt x="44" y="19"/>
                    </a:moveTo>
                    <a:lnTo>
                      <a:pt x="48" y="31"/>
                    </a:lnTo>
                    <a:lnTo>
                      <a:pt x="55" y="63"/>
                    </a:lnTo>
                    <a:lnTo>
                      <a:pt x="66" y="109"/>
                    </a:lnTo>
                    <a:lnTo>
                      <a:pt x="80" y="161"/>
                    </a:lnTo>
                    <a:lnTo>
                      <a:pt x="88" y="187"/>
                    </a:lnTo>
                    <a:lnTo>
                      <a:pt x="97" y="213"/>
                    </a:lnTo>
                    <a:lnTo>
                      <a:pt x="106" y="238"/>
                    </a:lnTo>
                    <a:lnTo>
                      <a:pt x="115" y="259"/>
                    </a:lnTo>
                    <a:lnTo>
                      <a:pt x="123" y="279"/>
                    </a:lnTo>
                    <a:lnTo>
                      <a:pt x="132" y="293"/>
                    </a:lnTo>
                    <a:lnTo>
                      <a:pt x="137" y="298"/>
                    </a:lnTo>
                    <a:lnTo>
                      <a:pt x="142" y="302"/>
                    </a:lnTo>
                    <a:lnTo>
                      <a:pt x="146" y="305"/>
                    </a:lnTo>
                    <a:lnTo>
                      <a:pt x="150" y="306"/>
                    </a:lnTo>
                    <a:lnTo>
                      <a:pt x="145" y="350"/>
                    </a:lnTo>
                    <a:lnTo>
                      <a:pt x="138" y="348"/>
                    </a:lnTo>
                    <a:lnTo>
                      <a:pt x="130" y="345"/>
                    </a:lnTo>
                    <a:lnTo>
                      <a:pt x="123" y="340"/>
                    </a:lnTo>
                    <a:lnTo>
                      <a:pt x="117" y="334"/>
                    </a:lnTo>
                    <a:lnTo>
                      <a:pt x="110" y="326"/>
                    </a:lnTo>
                    <a:lnTo>
                      <a:pt x="104" y="317"/>
                    </a:lnTo>
                    <a:lnTo>
                      <a:pt x="97" y="307"/>
                    </a:lnTo>
                    <a:lnTo>
                      <a:pt x="91" y="296"/>
                    </a:lnTo>
                    <a:lnTo>
                      <a:pt x="78" y="271"/>
                    </a:lnTo>
                    <a:lnTo>
                      <a:pt x="66" y="245"/>
                    </a:lnTo>
                    <a:lnTo>
                      <a:pt x="56" y="215"/>
                    </a:lnTo>
                    <a:lnTo>
                      <a:pt x="44" y="185"/>
                    </a:lnTo>
                    <a:lnTo>
                      <a:pt x="27" y="128"/>
                    </a:lnTo>
                    <a:lnTo>
                      <a:pt x="14" y="77"/>
                    </a:lnTo>
                    <a:lnTo>
                      <a:pt x="5" y="41"/>
                    </a:lnTo>
                    <a:lnTo>
                      <a:pt x="1" y="28"/>
                    </a:lnTo>
                    <a:lnTo>
                      <a:pt x="44" y="19"/>
                    </a:lnTo>
                    <a:close/>
                    <a:moveTo>
                      <a:pt x="150" y="306"/>
                    </a:moveTo>
                    <a:lnTo>
                      <a:pt x="152" y="307"/>
                    </a:lnTo>
                    <a:lnTo>
                      <a:pt x="150" y="306"/>
                    </a:lnTo>
                    <a:lnTo>
                      <a:pt x="147" y="329"/>
                    </a:lnTo>
                    <a:lnTo>
                      <a:pt x="150" y="306"/>
                    </a:lnTo>
                    <a:close/>
                    <a:moveTo>
                      <a:pt x="150" y="306"/>
                    </a:moveTo>
                    <a:lnTo>
                      <a:pt x="153" y="306"/>
                    </a:lnTo>
                    <a:lnTo>
                      <a:pt x="157" y="306"/>
                    </a:lnTo>
                    <a:lnTo>
                      <a:pt x="160" y="304"/>
                    </a:lnTo>
                    <a:lnTo>
                      <a:pt x="163" y="302"/>
                    </a:lnTo>
                    <a:lnTo>
                      <a:pt x="169" y="295"/>
                    </a:lnTo>
                    <a:lnTo>
                      <a:pt x="175" y="286"/>
                    </a:lnTo>
                    <a:lnTo>
                      <a:pt x="182" y="274"/>
                    </a:lnTo>
                    <a:lnTo>
                      <a:pt x="187" y="262"/>
                    </a:lnTo>
                    <a:lnTo>
                      <a:pt x="192" y="249"/>
                    </a:lnTo>
                    <a:lnTo>
                      <a:pt x="197" y="235"/>
                    </a:lnTo>
                    <a:lnTo>
                      <a:pt x="205" y="208"/>
                    </a:lnTo>
                    <a:lnTo>
                      <a:pt x="211" y="183"/>
                    </a:lnTo>
                    <a:lnTo>
                      <a:pt x="215" y="166"/>
                    </a:lnTo>
                    <a:lnTo>
                      <a:pt x="216" y="160"/>
                    </a:lnTo>
                    <a:lnTo>
                      <a:pt x="259" y="168"/>
                    </a:lnTo>
                    <a:lnTo>
                      <a:pt x="257" y="176"/>
                    </a:lnTo>
                    <a:lnTo>
                      <a:pt x="252" y="198"/>
                    </a:lnTo>
                    <a:lnTo>
                      <a:pt x="248" y="212"/>
                    </a:lnTo>
                    <a:lnTo>
                      <a:pt x="243" y="228"/>
                    </a:lnTo>
                    <a:lnTo>
                      <a:pt x="238" y="246"/>
                    </a:lnTo>
                    <a:lnTo>
                      <a:pt x="231" y="263"/>
                    </a:lnTo>
                    <a:lnTo>
                      <a:pt x="224" y="281"/>
                    </a:lnTo>
                    <a:lnTo>
                      <a:pt x="214" y="297"/>
                    </a:lnTo>
                    <a:lnTo>
                      <a:pt x="205" y="312"/>
                    </a:lnTo>
                    <a:lnTo>
                      <a:pt x="195" y="326"/>
                    </a:lnTo>
                    <a:lnTo>
                      <a:pt x="190" y="332"/>
                    </a:lnTo>
                    <a:lnTo>
                      <a:pt x="184" y="337"/>
                    </a:lnTo>
                    <a:lnTo>
                      <a:pt x="178" y="341"/>
                    </a:lnTo>
                    <a:lnTo>
                      <a:pt x="171" y="345"/>
                    </a:lnTo>
                    <a:lnTo>
                      <a:pt x="165" y="348"/>
                    </a:lnTo>
                    <a:lnTo>
                      <a:pt x="158" y="349"/>
                    </a:lnTo>
                    <a:lnTo>
                      <a:pt x="152" y="350"/>
                    </a:lnTo>
                    <a:lnTo>
                      <a:pt x="145" y="350"/>
                    </a:lnTo>
                    <a:lnTo>
                      <a:pt x="150" y="306"/>
                    </a:lnTo>
                    <a:close/>
                    <a:moveTo>
                      <a:pt x="216" y="160"/>
                    </a:moveTo>
                    <a:lnTo>
                      <a:pt x="217" y="156"/>
                    </a:lnTo>
                    <a:lnTo>
                      <a:pt x="218" y="152"/>
                    </a:lnTo>
                    <a:lnTo>
                      <a:pt x="219" y="149"/>
                    </a:lnTo>
                    <a:lnTo>
                      <a:pt x="222" y="146"/>
                    </a:lnTo>
                    <a:lnTo>
                      <a:pt x="225" y="143"/>
                    </a:lnTo>
                    <a:lnTo>
                      <a:pt x="229" y="141"/>
                    </a:lnTo>
                    <a:lnTo>
                      <a:pt x="235" y="141"/>
                    </a:lnTo>
                    <a:lnTo>
                      <a:pt x="242" y="142"/>
                    </a:lnTo>
                    <a:lnTo>
                      <a:pt x="249" y="144"/>
                    </a:lnTo>
                    <a:lnTo>
                      <a:pt x="254" y="147"/>
                    </a:lnTo>
                    <a:lnTo>
                      <a:pt x="257" y="150"/>
                    </a:lnTo>
                    <a:lnTo>
                      <a:pt x="259" y="153"/>
                    </a:lnTo>
                    <a:lnTo>
                      <a:pt x="260" y="156"/>
                    </a:lnTo>
                    <a:lnTo>
                      <a:pt x="260" y="160"/>
                    </a:lnTo>
                    <a:lnTo>
                      <a:pt x="260" y="164"/>
                    </a:lnTo>
                    <a:lnTo>
                      <a:pt x="259" y="168"/>
                    </a:lnTo>
                    <a:lnTo>
                      <a:pt x="216" y="160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44" name="Freeform 640">
                <a:extLst>
                  <a:ext uri="{FF2B5EF4-FFF2-40B4-BE49-F238E27FC236}">
                    <a16:creationId xmlns:a16="http://schemas.microsoft.com/office/drawing/2014/main" id="{F1AD0C4B-0B03-44A7-B89C-04A708319B7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5" y="1568"/>
                <a:ext cx="6" cy="26"/>
              </a:xfrm>
              <a:custGeom>
                <a:avLst/>
                <a:gdLst>
                  <a:gd name="T0" fmla="*/ 0 w 123"/>
                  <a:gd name="T1" fmla="*/ 0 h 509"/>
                  <a:gd name="T2" fmla="*/ 0 w 123"/>
                  <a:gd name="T3" fmla="*/ 0 h 509"/>
                  <a:gd name="T4" fmla="*/ 0 w 123"/>
                  <a:gd name="T5" fmla="*/ 0 h 509"/>
                  <a:gd name="T6" fmla="*/ 0 w 123"/>
                  <a:gd name="T7" fmla="*/ 0 h 509"/>
                  <a:gd name="T8" fmla="*/ 0 w 123"/>
                  <a:gd name="T9" fmla="*/ 0 h 509"/>
                  <a:gd name="T10" fmla="*/ 0 w 123"/>
                  <a:gd name="T11" fmla="*/ 0 h 509"/>
                  <a:gd name="T12" fmla="*/ 0 w 123"/>
                  <a:gd name="T13" fmla="*/ 0 h 509"/>
                  <a:gd name="T14" fmla="*/ 0 w 123"/>
                  <a:gd name="T15" fmla="*/ 0 h 509"/>
                  <a:gd name="T16" fmla="*/ 0 w 123"/>
                  <a:gd name="T17" fmla="*/ 0 h 509"/>
                  <a:gd name="T18" fmla="*/ 0 w 123"/>
                  <a:gd name="T19" fmla="*/ 0 h 509"/>
                  <a:gd name="T20" fmla="*/ 0 w 123"/>
                  <a:gd name="T21" fmla="*/ 0 h 509"/>
                  <a:gd name="T22" fmla="*/ 0 w 123"/>
                  <a:gd name="T23" fmla="*/ 0 h 509"/>
                  <a:gd name="T24" fmla="*/ 0 w 123"/>
                  <a:gd name="T25" fmla="*/ 1 h 509"/>
                  <a:gd name="T26" fmla="*/ 0 w 123"/>
                  <a:gd name="T27" fmla="*/ 1 h 509"/>
                  <a:gd name="T28" fmla="*/ 0 w 123"/>
                  <a:gd name="T29" fmla="*/ 1 h 509"/>
                  <a:gd name="T30" fmla="*/ 0 w 123"/>
                  <a:gd name="T31" fmla="*/ 1 h 509"/>
                  <a:gd name="T32" fmla="*/ 0 w 123"/>
                  <a:gd name="T33" fmla="*/ 1 h 509"/>
                  <a:gd name="T34" fmla="*/ 0 w 123"/>
                  <a:gd name="T35" fmla="*/ 1 h 509"/>
                  <a:gd name="T36" fmla="*/ 0 w 123"/>
                  <a:gd name="T37" fmla="*/ 1 h 509"/>
                  <a:gd name="T38" fmla="*/ 0 w 123"/>
                  <a:gd name="T39" fmla="*/ 1 h 509"/>
                  <a:gd name="T40" fmla="*/ 0 w 123"/>
                  <a:gd name="T41" fmla="*/ 0 h 509"/>
                  <a:gd name="T42" fmla="*/ 0 w 123"/>
                  <a:gd name="T43" fmla="*/ 0 h 509"/>
                  <a:gd name="T44" fmla="*/ 0 w 123"/>
                  <a:gd name="T45" fmla="*/ 0 h 509"/>
                  <a:gd name="T46" fmla="*/ 0 w 123"/>
                  <a:gd name="T47" fmla="*/ 1 h 509"/>
                  <a:gd name="T48" fmla="*/ 0 w 123"/>
                  <a:gd name="T49" fmla="*/ 1 h 509"/>
                  <a:gd name="T50" fmla="*/ 0 w 123"/>
                  <a:gd name="T51" fmla="*/ 1 h 509"/>
                  <a:gd name="T52" fmla="*/ 0 w 123"/>
                  <a:gd name="T53" fmla="*/ 1 h 509"/>
                  <a:gd name="T54" fmla="*/ 0 w 123"/>
                  <a:gd name="T55" fmla="*/ 1 h 509"/>
                  <a:gd name="T56" fmla="*/ 0 w 123"/>
                  <a:gd name="T57" fmla="*/ 1 h 509"/>
                  <a:gd name="T58" fmla="*/ 0 w 123"/>
                  <a:gd name="T59" fmla="*/ 1 h 509"/>
                  <a:gd name="T60" fmla="*/ 0 w 123"/>
                  <a:gd name="T61" fmla="*/ 1 h 509"/>
                  <a:gd name="T62" fmla="*/ 0 w 123"/>
                  <a:gd name="T63" fmla="*/ 1 h 509"/>
                  <a:gd name="T64" fmla="*/ 0 w 123"/>
                  <a:gd name="T65" fmla="*/ 1 h 509"/>
                  <a:gd name="T66" fmla="*/ 0 w 123"/>
                  <a:gd name="T67" fmla="*/ 1 h 509"/>
                  <a:gd name="T68" fmla="*/ 0 w 123"/>
                  <a:gd name="T69" fmla="*/ 1 h 509"/>
                  <a:gd name="T70" fmla="*/ 0 w 123"/>
                  <a:gd name="T71" fmla="*/ 1 h 509"/>
                  <a:gd name="T72" fmla="*/ 0 w 123"/>
                  <a:gd name="T73" fmla="*/ 1 h 509"/>
                  <a:gd name="T74" fmla="*/ 0 w 123"/>
                  <a:gd name="T75" fmla="*/ 1 h 509"/>
                  <a:gd name="T76" fmla="*/ 0 w 123"/>
                  <a:gd name="T77" fmla="*/ 1 h 509"/>
                  <a:gd name="T78" fmla="*/ 0 w 123"/>
                  <a:gd name="T79" fmla="*/ 1 h 509"/>
                  <a:gd name="T80" fmla="*/ 0 w 123"/>
                  <a:gd name="T81" fmla="*/ 1 h 509"/>
                  <a:gd name="T82" fmla="*/ 0 w 123"/>
                  <a:gd name="T83" fmla="*/ 1 h 509"/>
                  <a:gd name="T84" fmla="*/ 0 w 123"/>
                  <a:gd name="T85" fmla="*/ 1 h 509"/>
                  <a:gd name="T86" fmla="*/ 0 w 123"/>
                  <a:gd name="T87" fmla="*/ 1 h 509"/>
                  <a:gd name="T88" fmla="*/ 0 w 123"/>
                  <a:gd name="T89" fmla="*/ 1 h 509"/>
                  <a:gd name="T90" fmla="*/ 0 w 123"/>
                  <a:gd name="T91" fmla="*/ 1 h 509"/>
                  <a:gd name="T92" fmla="*/ 0 w 123"/>
                  <a:gd name="T93" fmla="*/ 1 h 509"/>
                  <a:gd name="T94" fmla="*/ 0 w 123"/>
                  <a:gd name="T95" fmla="*/ 1 h 509"/>
                  <a:gd name="T96" fmla="*/ 0 w 123"/>
                  <a:gd name="T97" fmla="*/ 1 h 509"/>
                  <a:gd name="T98" fmla="*/ 0 w 123"/>
                  <a:gd name="T99" fmla="*/ 1 h 509"/>
                  <a:gd name="T100" fmla="*/ 0 w 123"/>
                  <a:gd name="T101" fmla="*/ 1 h 509"/>
                  <a:gd name="T102" fmla="*/ 0 w 123"/>
                  <a:gd name="T103" fmla="*/ 1 h 50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23" h="509">
                    <a:moveTo>
                      <a:pt x="2" y="24"/>
                    </a:moveTo>
                    <a:lnTo>
                      <a:pt x="2" y="20"/>
                    </a:lnTo>
                    <a:lnTo>
                      <a:pt x="2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6" y="6"/>
                    </a:lnTo>
                    <a:lnTo>
                      <a:pt x="9" y="2"/>
                    </a:lnTo>
                    <a:lnTo>
                      <a:pt x="16" y="1"/>
                    </a:lnTo>
                    <a:lnTo>
                      <a:pt x="23" y="0"/>
                    </a:lnTo>
                    <a:lnTo>
                      <a:pt x="30" y="0"/>
                    </a:lnTo>
                    <a:lnTo>
                      <a:pt x="35" y="1"/>
                    </a:lnTo>
                    <a:lnTo>
                      <a:pt x="39" y="2"/>
                    </a:lnTo>
                    <a:lnTo>
                      <a:pt x="42" y="6"/>
                    </a:lnTo>
                    <a:lnTo>
                      <a:pt x="44" y="9"/>
                    </a:lnTo>
                    <a:lnTo>
                      <a:pt x="45" y="13"/>
                    </a:lnTo>
                    <a:lnTo>
                      <a:pt x="45" y="16"/>
                    </a:lnTo>
                    <a:lnTo>
                      <a:pt x="46" y="20"/>
                    </a:lnTo>
                    <a:lnTo>
                      <a:pt x="2" y="24"/>
                    </a:lnTo>
                    <a:close/>
                    <a:moveTo>
                      <a:pt x="46" y="20"/>
                    </a:moveTo>
                    <a:lnTo>
                      <a:pt x="46" y="29"/>
                    </a:lnTo>
                    <a:lnTo>
                      <a:pt x="49" y="53"/>
                    </a:lnTo>
                    <a:lnTo>
                      <a:pt x="52" y="86"/>
                    </a:lnTo>
                    <a:lnTo>
                      <a:pt x="59" y="127"/>
                    </a:lnTo>
                    <a:lnTo>
                      <a:pt x="63" y="150"/>
                    </a:lnTo>
                    <a:lnTo>
                      <a:pt x="67" y="171"/>
                    </a:lnTo>
                    <a:lnTo>
                      <a:pt x="72" y="193"/>
                    </a:lnTo>
                    <a:lnTo>
                      <a:pt x="77" y="214"/>
                    </a:lnTo>
                    <a:lnTo>
                      <a:pt x="83" y="234"/>
                    </a:lnTo>
                    <a:lnTo>
                      <a:pt x="90" y="252"/>
                    </a:lnTo>
                    <a:lnTo>
                      <a:pt x="98" y="267"/>
                    </a:lnTo>
                    <a:lnTo>
                      <a:pt x="106" y="281"/>
                    </a:lnTo>
                    <a:lnTo>
                      <a:pt x="71" y="307"/>
                    </a:lnTo>
                    <a:lnTo>
                      <a:pt x="66" y="300"/>
                    </a:lnTo>
                    <a:lnTo>
                      <a:pt x="62" y="292"/>
                    </a:lnTo>
                    <a:lnTo>
                      <a:pt x="57" y="283"/>
                    </a:lnTo>
                    <a:lnTo>
                      <a:pt x="52" y="274"/>
                    </a:lnTo>
                    <a:lnTo>
                      <a:pt x="44" y="254"/>
                    </a:lnTo>
                    <a:lnTo>
                      <a:pt x="37" y="233"/>
                    </a:lnTo>
                    <a:lnTo>
                      <a:pt x="31" y="209"/>
                    </a:lnTo>
                    <a:lnTo>
                      <a:pt x="26" y="186"/>
                    </a:lnTo>
                    <a:lnTo>
                      <a:pt x="21" y="162"/>
                    </a:lnTo>
                    <a:lnTo>
                      <a:pt x="17" y="139"/>
                    </a:lnTo>
                    <a:lnTo>
                      <a:pt x="9" y="95"/>
                    </a:lnTo>
                    <a:lnTo>
                      <a:pt x="5" y="58"/>
                    </a:lnTo>
                    <a:lnTo>
                      <a:pt x="3" y="33"/>
                    </a:lnTo>
                    <a:lnTo>
                      <a:pt x="2" y="24"/>
                    </a:lnTo>
                    <a:lnTo>
                      <a:pt x="46" y="20"/>
                    </a:lnTo>
                    <a:close/>
                    <a:moveTo>
                      <a:pt x="106" y="281"/>
                    </a:moveTo>
                    <a:lnTo>
                      <a:pt x="111" y="289"/>
                    </a:lnTo>
                    <a:lnTo>
                      <a:pt x="115" y="296"/>
                    </a:lnTo>
                    <a:lnTo>
                      <a:pt x="118" y="305"/>
                    </a:lnTo>
                    <a:lnTo>
                      <a:pt x="121" y="314"/>
                    </a:lnTo>
                    <a:lnTo>
                      <a:pt x="122" y="322"/>
                    </a:lnTo>
                    <a:lnTo>
                      <a:pt x="123" y="331"/>
                    </a:lnTo>
                    <a:lnTo>
                      <a:pt x="122" y="340"/>
                    </a:lnTo>
                    <a:lnTo>
                      <a:pt x="121" y="349"/>
                    </a:lnTo>
                    <a:lnTo>
                      <a:pt x="120" y="359"/>
                    </a:lnTo>
                    <a:lnTo>
                      <a:pt x="118" y="368"/>
                    </a:lnTo>
                    <a:lnTo>
                      <a:pt x="115" y="377"/>
                    </a:lnTo>
                    <a:lnTo>
                      <a:pt x="112" y="385"/>
                    </a:lnTo>
                    <a:lnTo>
                      <a:pt x="105" y="404"/>
                    </a:lnTo>
                    <a:lnTo>
                      <a:pt x="96" y="420"/>
                    </a:lnTo>
                    <a:lnTo>
                      <a:pt x="87" y="436"/>
                    </a:lnTo>
                    <a:lnTo>
                      <a:pt x="77" y="452"/>
                    </a:lnTo>
                    <a:lnTo>
                      <a:pt x="68" y="465"/>
                    </a:lnTo>
                    <a:lnTo>
                      <a:pt x="60" y="476"/>
                    </a:lnTo>
                    <a:lnTo>
                      <a:pt x="45" y="494"/>
                    </a:lnTo>
                    <a:lnTo>
                      <a:pt x="40" y="500"/>
                    </a:lnTo>
                    <a:lnTo>
                      <a:pt x="7" y="470"/>
                    </a:lnTo>
                    <a:lnTo>
                      <a:pt x="13" y="465"/>
                    </a:lnTo>
                    <a:lnTo>
                      <a:pt x="24" y="452"/>
                    </a:lnTo>
                    <a:lnTo>
                      <a:pt x="38" y="432"/>
                    </a:lnTo>
                    <a:lnTo>
                      <a:pt x="55" y="408"/>
                    </a:lnTo>
                    <a:lnTo>
                      <a:pt x="62" y="394"/>
                    </a:lnTo>
                    <a:lnTo>
                      <a:pt x="68" y="381"/>
                    </a:lnTo>
                    <a:lnTo>
                      <a:pt x="74" y="368"/>
                    </a:lnTo>
                    <a:lnTo>
                      <a:pt x="78" y="354"/>
                    </a:lnTo>
                    <a:lnTo>
                      <a:pt x="79" y="347"/>
                    </a:lnTo>
                    <a:lnTo>
                      <a:pt x="80" y="341"/>
                    </a:lnTo>
                    <a:lnTo>
                      <a:pt x="80" y="335"/>
                    </a:lnTo>
                    <a:lnTo>
                      <a:pt x="79" y="329"/>
                    </a:lnTo>
                    <a:lnTo>
                      <a:pt x="78" y="323"/>
                    </a:lnTo>
                    <a:lnTo>
                      <a:pt x="77" y="318"/>
                    </a:lnTo>
                    <a:lnTo>
                      <a:pt x="74" y="311"/>
                    </a:lnTo>
                    <a:lnTo>
                      <a:pt x="71" y="307"/>
                    </a:lnTo>
                    <a:lnTo>
                      <a:pt x="106" y="281"/>
                    </a:lnTo>
                    <a:close/>
                    <a:moveTo>
                      <a:pt x="40" y="500"/>
                    </a:moveTo>
                    <a:lnTo>
                      <a:pt x="37" y="503"/>
                    </a:lnTo>
                    <a:lnTo>
                      <a:pt x="35" y="505"/>
                    </a:lnTo>
                    <a:lnTo>
                      <a:pt x="32" y="507"/>
                    </a:lnTo>
                    <a:lnTo>
                      <a:pt x="28" y="509"/>
                    </a:lnTo>
                    <a:lnTo>
                      <a:pt x="24" y="509"/>
                    </a:lnTo>
                    <a:lnTo>
                      <a:pt x="20" y="508"/>
                    </a:lnTo>
                    <a:lnTo>
                      <a:pt x="15" y="505"/>
                    </a:lnTo>
                    <a:lnTo>
                      <a:pt x="9" y="501"/>
                    </a:lnTo>
                    <a:lnTo>
                      <a:pt x="4" y="496"/>
                    </a:lnTo>
                    <a:lnTo>
                      <a:pt x="1" y="491"/>
                    </a:lnTo>
                    <a:lnTo>
                      <a:pt x="0" y="486"/>
                    </a:lnTo>
                    <a:lnTo>
                      <a:pt x="0" y="482"/>
                    </a:lnTo>
                    <a:lnTo>
                      <a:pt x="1" y="479"/>
                    </a:lnTo>
                    <a:lnTo>
                      <a:pt x="2" y="476"/>
                    </a:lnTo>
                    <a:lnTo>
                      <a:pt x="5" y="473"/>
                    </a:lnTo>
                    <a:lnTo>
                      <a:pt x="7" y="470"/>
                    </a:lnTo>
                    <a:lnTo>
                      <a:pt x="40" y="500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45" name="Freeform 641">
                <a:extLst>
                  <a:ext uri="{FF2B5EF4-FFF2-40B4-BE49-F238E27FC236}">
                    <a16:creationId xmlns:a16="http://schemas.microsoft.com/office/drawing/2014/main" id="{BB692824-4AF1-4631-90EC-45CD64CF569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16" y="1527"/>
                <a:ext cx="20" cy="61"/>
              </a:xfrm>
              <a:custGeom>
                <a:avLst/>
                <a:gdLst>
                  <a:gd name="T0" fmla="*/ 0 w 393"/>
                  <a:gd name="T1" fmla="*/ 1 h 1162"/>
                  <a:gd name="T2" fmla="*/ 0 w 393"/>
                  <a:gd name="T3" fmla="*/ 1 h 1162"/>
                  <a:gd name="T4" fmla="*/ 0 w 393"/>
                  <a:gd name="T5" fmla="*/ 1 h 1162"/>
                  <a:gd name="T6" fmla="*/ 0 w 393"/>
                  <a:gd name="T7" fmla="*/ 1 h 1162"/>
                  <a:gd name="T8" fmla="*/ 1 w 393"/>
                  <a:gd name="T9" fmla="*/ 1 h 1162"/>
                  <a:gd name="T10" fmla="*/ 0 w 393"/>
                  <a:gd name="T11" fmla="*/ 1 h 1162"/>
                  <a:gd name="T12" fmla="*/ 0 w 393"/>
                  <a:gd name="T13" fmla="*/ 1 h 1162"/>
                  <a:gd name="T14" fmla="*/ 1 w 393"/>
                  <a:gd name="T15" fmla="*/ 1 h 1162"/>
                  <a:gd name="T16" fmla="*/ 0 w 393"/>
                  <a:gd name="T17" fmla="*/ 2 h 1162"/>
                  <a:gd name="T18" fmla="*/ 0 w 393"/>
                  <a:gd name="T19" fmla="*/ 2 h 1162"/>
                  <a:gd name="T20" fmla="*/ 0 w 393"/>
                  <a:gd name="T21" fmla="*/ 2 h 1162"/>
                  <a:gd name="T22" fmla="*/ 0 w 393"/>
                  <a:gd name="T23" fmla="*/ 2 h 1162"/>
                  <a:gd name="T24" fmla="*/ 0 w 393"/>
                  <a:gd name="T25" fmla="*/ 1 h 1162"/>
                  <a:gd name="T26" fmla="*/ 0 w 393"/>
                  <a:gd name="T27" fmla="*/ 2 h 1162"/>
                  <a:gd name="T28" fmla="*/ 0 w 393"/>
                  <a:gd name="T29" fmla="*/ 2 h 1162"/>
                  <a:gd name="T30" fmla="*/ 0 w 393"/>
                  <a:gd name="T31" fmla="*/ 2 h 1162"/>
                  <a:gd name="T32" fmla="*/ 0 w 393"/>
                  <a:gd name="T33" fmla="*/ 2 h 1162"/>
                  <a:gd name="T34" fmla="*/ 0 w 393"/>
                  <a:gd name="T35" fmla="*/ 2 h 1162"/>
                  <a:gd name="T36" fmla="*/ 0 w 393"/>
                  <a:gd name="T37" fmla="*/ 2 h 1162"/>
                  <a:gd name="T38" fmla="*/ 0 w 393"/>
                  <a:gd name="T39" fmla="*/ 2 h 1162"/>
                  <a:gd name="T40" fmla="*/ 0 w 393"/>
                  <a:gd name="T41" fmla="*/ 3 h 1162"/>
                  <a:gd name="T42" fmla="*/ 0 w 393"/>
                  <a:gd name="T43" fmla="*/ 2 h 1162"/>
                  <a:gd name="T44" fmla="*/ 1 w 393"/>
                  <a:gd name="T45" fmla="*/ 3 h 1162"/>
                  <a:gd name="T46" fmla="*/ 0 w 393"/>
                  <a:gd name="T47" fmla="*/ 3 h 1162"/>
                  <a:gd name="T48" fmla="*/ 1 w 393"/>
                  <a:gd name="T49" fmla="*/ 3 h 1162"/>
                  <a:gd name="T50" fmla="*/ 1 w 393"/>
                  <a:gd name="T51" fmla="*/ 3 h 1162"/>
                  <a:gd name="T52" fmla="*/ 1 w 393"/>
                  <a:gd name="T53" fmla="*/ 3 h 1162"/>
                  <a:gd name="T54" fmla="*/ 1 w 393"/>
                  <a:gd name="T55" fmla="*/ 3 h 1162"/>
                  <a:gd name="T56" fmla="*/ 0 w 393"/>
                  <a:gd name="T57" fmla="*/ 3 h 1162"/>
                  <a:gd name="T58" fmla="*/ 1 w 393"/>
                  <a:gd name="T59" fmla="*/ 3 h 1162"/>
                  <a:gd name="T60" fmla="*/ 1 w 393"/>
                  <a:gd name="T61" fmla="*/ 3 h 1162"/>
                  <a:gd name="T62" fmla="*/ 1 w 393"/>
                  <a:gd name="T63" fmla="*/ 3 h 1162"/>
                  <a:gd name="T64" fmla="*/ 1 w 393"/>
                  <a:gd name="T65" fmla="*/ 2 h 1162"/>
                  <a:gd name="T66" fmla="*/ 1 w 393"/>
                  <a:gd name="T67" fmla="*/ 2 h 1162"/>
                  <a:gd name="T68" fmla="*/ 1 w 393"/>
                  <a:gd name="T69" fmla="*/ 3 h 1162"/>
                  <a:gd name="T70" fmla="*/ 1 w 393"/>
                  <a:gd name="T71" fmla="*/ 2 h 1162"/>
                  <a:gd name="T72" fmla="*/ 1 w 393"/>
                  <a:gd name="T73" fmla="*/ 2 h 1162"/>
                  <a:gd name="T74" fmla="*/ 1 w 393"/>
                  <a:gd name="T75" fmla="*/ 2 h 1162"/>
                  <a:gd name="T76" fmla="*/ 1 w 393"/>
                  <a:gd name="T77" fmla="*/ 2 h 1162"/>
                  <a:gd name="T78" fmla="*/ 1 w 393"/>
                  <a:gd name="T79" fmla="*/ 2 h 1162"/>
                  <a:gd name="T80" fmla="*/ 1 w 393"/>
                  <a:gd name="T81" fmla="*/ 1 h 1162"/>
                  <a:gd name="T82" fmla="*/ 1 w 393"/>
                  <a:gd name="T83" fmla="*/ 1 h 1162"/>
                  <a:gd name="T84" fmla="*/ 1 w 393"/>
                  <a:gd name="T85" fmla="*/ 1 h 1162"/>
                  <a:gd name="T86" fmla="*/ 1 w 393"/>
                  <a:gd name="T87" fmla="*/ 1 h 1162"/>
                  <a:gd name="T88" fmla="*/ 1 w 393"/>
                  <a:gd name="T89" fmla="*/ 1 h 1162"/>
                  <a:gd name="T90" fmla="*/ 1 w 393"/>
                  <a:gd name="T91" fmla="*/ 1 h 1162"/>
                  <a:gd name="T92" fmla="*/ 1 w 393"/>
                  <a:gd name="T93" fmla="*/ 1 h 1162"/>
                  <a:gd name="T94" fmla="*/ 1 w 393"/>
                  <a:gd name="T95" fmla="*/ 1 h 1162"/>
                  <a:gd name="T96" fmla="*/ 1 w 393"/>
                  <a:gd name="T97" fmla="*/ 1 h 1162"/>
                  <a:gd name="T98" fmla="*/ 1 w 393"/>
                  <a:gd name="T99" fmla="*/ 0 h 1162"/>
                  <a:gd name="T100" fmla="*/ 1 w 393"/>
                  <a:gd name="T101" fmla="*/ 0 h 1162"/>
                  <a:gd name="T102" fmla="*/ 1 w 393"/>
                  <a:gd name="T103" fmla="*/ 1 h 1162"/>
                  <a:gd name="T104" fmla="*/ 1 w 393"/>
                  <a:gd name="T105" fmla="*/ 0 h 1162"/>
                  <a:gd name="T106" fmla="*/ 1 w 393"/>
                  <a:gd name="T107" fmla="*/ 0 h 1162"/>
                  <a:gd name="T108" fmla="*/ 1 w 393"/>
                  <a:gd name="T109" fmla="*/ 0 h 116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93" h="1162">
                    <a:moveTo>
                      <a:pt x="114" y="287"/>
                    </a:moveTo>
                    <a:lnTo>
                      <a:pt x="114" y="283"/>
                    </a:lnTo>
                    <a:lnTo>
                      <a:pt x="114" y="279"/>
                    </a:lnTo>
                    <a:lnTo>
                      <a:pt x="115" y="275"/>
                    </a:lnTo>
                    <a:lnTo>
                      <a:pt x="117" y="272"/>
                    </a:lnTo>
                    <a:lnTo>
                      <a:pt x="119" y="269"/>
                    </a:lnTo>
                    <a:lnTo>
                      <a:pt x="123" y="267"/>
                    </a:lnTo>
                    <a:lnTo>
                      <a:pt x="129" y="266"/>
                    </a:lnTo>
                    <a:lnTo>
                      <a:pt x="136" y="265"/>
                    </a:lnTo>
                    <a:lnTo>
                      <a:pt x="143" y="266"/>
                    </a:lnTo>
                    <a:lnTo>
                      <a:pt x="149" y="267"/>
                    </a:lnTo>
                    <a:lnTo>
                      <a:pt x="153" y="269"/>
                    </a:lnTo>
                    <a:lnTo>
                      <a:pt x="155" y="272"/>
                    </a:lnTo>
                    <a:lnTo>
                      <a:pt x="157" y="275"/>
                    </a:lnTo>
                    <a:lnTo>
                      <a:pt x="157" y="279"/>
                    </a:lnTo>
                    <a:lnTo>
                      <a:pt x="158" y="283"/>
                    </a:lnTo>
                    <a:lnTo>
                      <a:pt x="158" y="287"/>
                    </a:lnTo>
                    <a:lnTo>
                      <a:pt x="114" y="287"/>
                    </a:lnTo>
                    <a:close/>
                    <a:moveTo>
                      <a:pt x="158" y="287"/>
                    </a:moveTo>
                    <a:lnTo>
                      <a:pt x="159" y="302"/>
                    </a:lnTo>
                    <a:lnTo>
                      <a:pt x="161" y="316"/>
                    </a:lnTo>
                    <a:lnTo>
                      <a:pt x="165" y="330"/>
                    </a:lnTo>
                    <a:lnTo>
                      <a:pt x="171" y="346"/>
                    </a:lnTo>
                    <a:lnTo>
                      <a:pt x="178" y="360"/>
                    </a:lnTo>
                    <a:lnTo>
                      <a:pt x="185" y="374"/>
                    </a:lnTo>
                    <a:lnTo>
                      <a:pt x="193" y="389"/>
                    </a:lnTo>
                    <a:lnTo>
                      <a:pt x="200" y="402"/>
                    </a:lnTo>
                    <a:lnTo>
                      <a:pt x="217" y="426"/>
                    </a:lnTo>
                    <a:lnTo>
                      <a:pt x="230" y="445"/>
                    </a:lnTo>
                    <a:lnTo>
                      <a:pt x="240" y="457"/>
                    </a:lnTo>
                    <a:lnTo>
                      <a:pt x="243" y="461"/>
                    </a:lnTo>
                    <a:lnTo>
                      <a:pt x="210" y="490"/>
                    </a:lnTo>
                    <a:lnTo>
                      <a:pt x="205" y="485"/>
                    </a:lnTo>
                    <a:lnTo>
                      <a:pt x="195" y="471"/>
                    </a:lnTo>
                    <a:lnTo>
                      <a:pt x="180" y="449"/>
                    </a:lnTo>
                    <a:lnTo>
                      <a:pt x="162" y="421"/>
                    </a:lnTo>
                    <a:lnTo>
                      <a:pt x="153" y="406"/>
                    </a:lnTo>
                    <a:lnTo>
                      <a:pt x="144" y="391"/>
                    </a:lnTo>
                    <a:lnTo>
                      <a:pt x="137" y="373"/>
                    </a:lnTo>
                    <a:lnTo>
                      <a:pt x="130" y="356"/>
                    </a:lnTo>
                    <a:lnTo>
                      <a:pt x="123" y="339"/>
                    </a:lnTo>
                    <a:lnTo>
                      <a:pt x="118" y="321"/>
                    </a:lnTo>
                    <a:lnTo>
                      <a:pt x="115" y="304"/>
                    </a:lnTo>
                    <a:lnTo>
                      <a:pt x="114" y="287"/>
                    </a:lnTo>
                    <a:lnTo>
                      <a:pt x="158" y="287"/>
                    </a:lnTo>
                    <a:close/>
                    <a:moveTo>
                      <a:pt x="243" y="461"/>
                    </a:moveTo>
                    <a:lnTo>
                      <a:pt x="257" y="478"/>
                    </a:lnTo>
                    <a:lnTo>
                      <a:pt x="241" y="492"/>
                    </a:lnTo>
                    <a:lnTo>
                      <a:pt x="227" y="476"/>
                    </a:lnTo>
                    <a:lnTo>
                      <a:pt x="243" y="461"/>
                    </a:lnTo>
                    <a:close/>
                    <a:moveTo>
                      <a:pt x="241" y="492"/>
                    </a:moveTo>
                    <a:lnTo>
                      <a:pt x="233" y="499"/>
                    </a:lnTo>
                    <a:lnTo>
                      <a:pt x="212" y="519"/>
                    </a:lnTo>
                    <a:lnTo>
                      <a:pt x="182" y="546"/>
                    </a:lnTo>
                    <a:lnTo>
                      <a:pt x="147" y="581"/>
                    </a:lnTo>
                    <a:lnTo>
                      <a:pt x="130" y="599"/>
                    </a:lnTo>
                    <a:lnTo>
                      <a:pt x="112" y="618"/>
                    </a:lnTo>
                    <a:lnTo>
                      <a:pt x="96" y="636"/>
                    </a:lnTo>
                    <a:lnTo>
                      <a:pt x="80" y="655"/>
                    </a:lnTo>
                    <a:lnTo>
                      <a:pt x="67" y="672"/>
                    </a:lnTo>
                    <a:lnTo>
                      <a:pt x="56" y="687"/>
                    </a:lnTo>
                    <a:lnTo>
                      <a:pt x="51" y="696"/>
                    </a:lnTo>
                    <a:lnTo>
                      <a:pt x="48" y="702"/>
                    </a:lnTo>
                    <a:lnTo>
                      <a:pt x="45" y="709"/>
                    </a:lnTo>
                    <a:lnTo>
                      <a:pt x="43" y="715"/>
                    </a:lnTo>
                    <a:lnTo>
                      <a:pt x="1" y="704"/>
                    </a:lnTo>
                    <a:lnTo>
                      <a:pt x="3" y="697"/>
                    </a:lnTo>
                    <a:lnTo>
                      <a:pt x="6" y="690"/>
                    </a:lnTo>
                    <a:lnTo>
                      <a:pt x="10" y="681"/>
                    </a:lnTo>
                    <a:lnTo>
                      <a:pt x="15" y="672"/>
                    </a:lnTo>
                    <a:lnTo>
                      <a:pt x="26" y="655"/>
                    </a:lnTo>
                    <a:lnTo>
                      <a:pt x="41" y="635"/>
                    </a:lnTo>
                    <a:lnTo>
                      <a:pt x="58" y="615"/>
                    </a:lnTo>
                    <a:lnTo>
                      <a:pt x="75" y="594"/>
                    </a:lnTo>
                    <a:lnTo>
                      <a:pt x="94" y="574"/>
                    </a:lnTo>
                    <a:lnTo>
                      <a:pt x="113" y="554"/>
                    </a:lnTo>
                    <a:lnTo>
                      <a:pt x="150" y="518"/>
                    </a:lnTo>
                    <a:lnTo>
                      <a:pt x="182" y="488"/>
                    </a:lnTo>
                    <a:lnTo>
                      <a:pt x="203" y="466"/>
                    </a:lnTo>
                    <a:lnTo>
                      <a:pt x="212" y="459"/>
                    </a:lnTo>
                    <a:lnTo>
                      <a:pt x="241" y="492"/>
                    </a:lnTo>
                    <a:close/>
                    <a:moveTo>
                      <a:pt x="0" y="711"/>
                    </a:moveTo>
                    <a:lnTo>
                      <a:pt x="0" y="708"/>
                    </a:lnTo>
                    <a:lnTo>
                      <a:pt x="1" y="704"/>
                    </a:lnTo>
                    <a:lnTo>
                      <a:pt x="21" y="709"/>
                    </a:lnTo>
                    <a:lnTo>
                      <a:pt x="0" y="711"/>
                    </a:lnTo>
                    <a:close/>
                    <a:moveTo>
                      <a:pt x="44" y="708"/>
                    </a:moveTo>
                    <a:lnTo>
                      <a:pt x="46" y="720"/>
                    </a:lnTo>
                    <a:lnTo>
                      <a:pt x="54" y="751"/>
                    </a:lnTo>
                    <a:lnTo>
                      <a:pt x="57" y="761"/>
                    </a:lnTo>
                    <a:lnTo>
                      <a:pt x="61" y="771"/>
                    </a:lnTo>
                    <a:lnTo>
                      <a:pt x="66" y="782"/>
                    </a:lnTo>
                    <a:lnTo>
                      <a:pt x="71" y="792"/>
                    </a:lnTo>
                    <a:lnTo>
                      <a:pt x="78" y="803"/>
                    </a:lnTo>
                    <a:lnTo>
                      <a:pt x="86" y="813"/>
                    </a:lnTo>
                    <a:lnTo>
                      <a:pt x="95" y="825"/>
                    </a:lnTo>
                    <a:lnTo>
                      <a:pt x="104" y="835"/>
                    </a:lnTo>
                    <a:lnTo>
                      <a:pt x="73" y="866"/>
                    </a:lnTo>
                    <a:lnTo>
                      <a:pt x="61" y="853"/>
                    </a:lnTo>
                    <a:lnTo>
                      <a:pt x="51" y="840"/>
                    </a:lnTo>
                    <a:lnTo>
                      <a:pt x="41" y="827"/>
                    </a:lnTo>
                    <a:lnTo>
                      <a:pt x="33" y="814"/>
                    </a:lnTo>
                    <a:lnTo>
                      <a:pt x="27" y="801"/>
                    </a:lnTo>
                    <a:lnTo>
                      <a:pt x="21" y="788"/>
                    </a:lnTo>
                    <a:lnTo>
                      <a:pt x="16" y="775"/>
                    </a:lnTo>
                    <a:lnTo>
                      <a:pt x="12" y="764"/>
                    </a:lnTo>
                    <a:lnTo>
                      <a:pt x="6" y="743"/>
                    </a:lnTo>
                    <a:lnTo>
                      <a:pt x="2" y="726"/>
                    </a:lnTo>
                    <a:lnTo>
                      <a:pt x="1" y="715"/>
                    </a:lnTo>
                    <a:lnTo>
                      <a:pt x="0" y="711"/>
                    </a:lnTo>
                    <a:lnTo>
                      <a:pt x="44" y="708"/>
                    </a:lnTo>
                    <a:close/>
                    <a:moveTo>
                      <a:pt x="104" y="835"/>
                    </a:moveTo>
                    <a:lnTo>
                      <a:pt x="104" y="835"/>
                    </a:lnTo>
                    <a:lnTo>
                      <a:pt x="89" y="850"/>
                    </a:lnTo>
                    <a:lnTo>
                      <a:pt x="104" y="835"/>
                    </a:lnTo>
                    <a:close/>
                    <a:moveTo>
                      <a:pt x="104" y="835"/>
                    </a:moveTo>
                    <a:lnTo>
                      <a:pt x="115" y="847"/>
                    </a:lnTo>
                    <a:lnTo>
                      <a:pt x="124" y="858"/>
                    </a:lnTo>
                    <a:lnTo>
                      <a:pt x="134" y="871"/>
                    </a:lnTo>
                    <a:lnTo>
                      <a:pt x="143" y="883"/>
                    </a:lnTo>
                    <a:lnTo>
                      <a:pt x="151" y="896"/>
                    </a:lnTo>
                    <a:lnTo>
                      <a:pt x="158" y="910"/>
                    </a:lnTo>
                    <a:lnTo>
                      <a:pt x="165" y="924"/>
                    </a:lnTo>
                    <a:lnTo>
                      <a:pt x="171" y="938"/>
                    </a:lnTo>
                    <a:lnTo>
                      <a:pt x="132" y="956"/>
                    </a:lnTo>
                    <a:lnTo>
                      <a:pt x="125" y="943"/>
                    </a:lnTo>
                    <a:lnTo>
                      <a:pt x="119" y="931"/>
                    </a:lnTo>
                    <a:lnTo>
                      <a:pt x="113" y="919"/>
                    </a:lnTo>
                    <a:lnTo>
                      <a:pt x="106" y="908"/>
                    </a:lnTo>
                    <a:lnTo>
                      <a:pt x="99" y="896"/>
                    </a:lnTo>
                    <a:lnTo>
                      <a:pt x="91" y="886"/>
                    </a:lnTo>
                    <a:lnTo>
                      <a:pt x="81" y="876"/>
                    </a:lnTo>
                    <a:lnTo>
                      <a:pt x="72" y="866"/>
                    </a:lnTo>
                    <a:lnTo>
                      <a:pt x="104" y="835"/>
                    </a:lnTo>
                    <a:close/>
                    <a:moveTo>
                      <a:pt x="171" y="938"/>
                    </a:moveTo>
                    <a:lnTo>
                      <a:pt x="184" y="968"/>
                    </a:lnTo>
                    <a:lnTo>
                      <a:pt x="194" y="1001"/>
                    </a:lnTo>
                    <a:lnTo>
                      <a:pt x="204" y="1037"/>
                    </a:lnTo>
                    <a:lnTo>
                      <a:pt x="214" y="1076"/>
                    </a:lnTo>
                    <a:lnTo>
                      <a:pt x="173" y="1087"/>
                    </a:lnTo>
                    <a:lnTo>
                      <a:pt x="162" y="1049"/>
                    </a:lnTo>
                    <a:lnTo>
                      <a:pt x="153" y="1015"/>
                    </a:lnTo>
                    <a:lnTo>
                      <a:pt x="143" y="984"/>
                    </a:lnTo>
                    <a:lnTo>
                      <a:pt x="132" y="956"/>
                    </a:lnTo>
                    <a:lnTo>
                      <a:pt x="171" y="938"/>
                    </a:lnTo>
                    <a:close/>
                    <a:moveTo>
                      <a:pt x="214" y="1076"/>
                    </a:moveTo>
                    <a:lnTo>
                      <a:pt x="214" y="1075"/>
                    </a:lnTo>
                    <a:lnTo>
                      <a:pt x="214" y="1076"/>
                    </a:lnTo>
                    <a:lnTo>
                      <a:pt x="193" y="1081"/>
                    </a:lnTo>
                    <a:lnTo>
                      <a:pt x="214" y="1076"/>
                    </a:lnTo>
                    <a:close/>
                    <a:moveTo>
                      <a:pt x="214" y="1076"/>
                    </a:moveTo>
                    <a:lnTo>
                      <a:pt x="214" y="1081"/>
                    </a:lnTo>
                    <a:lnTo>
                      <a:pt x="214" y="1088"/>
                    </a:lnTo>
                    <a:lnTo>
                      <a:pt x="213" y="1093"/>
                    </a:lnTo>
                    <a:lnTo>
                      <a:pt x="211" y="1098"/>
                    </a:lnTo>
                    <a:lnTo>
                      <a:pt x="209" y="1106"/>
                    </a:lnTo>
                    <a:lnTo>
                      <a:pt x="210" y="1105"/>
                    </a:lnTo>
                    <a:lnTo>
                      <a:pt x="248" y="1126"/>
                    </a:lnTo>
                    <a:lnTo>
                      <a:pt x="243" y="1136"/>
                    </a:lnTo>
                    <a:lnTo>
                      <a:pt x="238" y="1143"/>
                    </a:lnTo>
                    <a:lnTo>
                      <a:pt x="233" y="1150"/>
                    </a:lnTo>
                    <a:lnTo>
                      <a:pt x="228" y="1155"/>
                    </a:lnTo>
                    <a:lnTo>
                      <a:pt x="223" y="1158"/>
                    </a:lnTo>
                    <a:lnTo>
                      <a:pt x="218" y="1161"/>
                    </a:lnTo>
                    <a:lnTo>
                      <a:pt x="212" y="1162"/>
                    </a:lnTo>
                    <a:lnTo>
                      <a:pt x="208" y="1161"/>
                    </a:lnTo>
                    <a:lnTo>
                      <a:pt x="203" y="1158"/>
                    </a:lnTo>
                    <a:lnTo>
                      <a:pt x="198" y="1154"/>
                    </a:lnTo>
                    <a:lnTo>
                      <a:pt x="194" y="1148"/>
                    </a:lnTo>
                    <a:lnTo>
                      <a:pt x="189" y="1140"/>
                    </a:lnTo>
                    <a:lnTo>
                      <a:pt x="185" y="1130"/>
                    </a:lnTo>
                    <a:lnTo>
                      <a:pt x="181" y="1117"/>
                    </a:lnTo>
                    <a:lnTo>
                      <a:pt x="176" y="1103"/>
                    </a:lnTo>
                    <a:lnTo>
                      <a:pt x="171" y="1087"/>
                    </a:lnTo>
                    <a:lnTo>
                      <a:pt x="214" y="1076"/>
                    </a:lnTo>
                    <a:close/>
                    <a:moveTo>
                      <a:pt x="210" y="1105"/>
                    </a:moveTo>
                    <a:lnTo>
                      <a:pt x="214" y="1098"/>
                    </a:lnTo>
                    <a:lnTo>
                      <a:pt x="218" y="1088"/>
                    </a:lnTo>
                    <a:lnTo>
                      <a:pt x="222" y="1076"/>
                    </a:lnTo>
                    <a:lnTo>
                      <a:pt x="226" y="1064"/>
                    </a:lnTo>
                    <a:lnTo>
                      <a:pt x="232" y="1037"/>
                    </a:lnTo>
                    <a:lnTo>
                      <a:pt x="239" y="1010"/>
                    </a:lnTo>
                    <a:lnTo>
                      <a:pt x="281" y="1019"/>
                    </a:lnTo>
                    <a:lnTo>
                      <a:pt x="275" y="1049"/>
                    </a:lnTo>
                    <a:lnTo>
                      <a:pt x="267" y="1078"/>
                    </a:lnTo>
                    <a:lnTo>
                      <a:pt x="263" y="1093"/>
                    </a:lnTo>
                    <a:lnTo>
                      <a:pt x="257" y="1106"/>
                    </a:lnTo>
                    <a:lnTo>
                      <a:pt x="253" y="1117"/>
                    </a:lnTo>
                    <a:lnTo>
                      <a:pt x="248" y="1126"/>
                    </a:lnTo>
                    <a:lnTo>
                      <a:pt x="210" y="1105"/>
                    </a:lnTo>
                    <a:close/>
                    <a:moveTo>
                      <a:pt x="239" y="1010"/>
                    </a:moveTo>
                    <a:lnTo>
                      <a:pt x="243" y="994"/>
                    </a:lnTo>
                    <a:lnTo>
                      <a:pt x="248" y="976"/>
                    </a:lnTo>
                    <a:lnTo>
                      <a:pt x="255" y="957"/>
                    </a:lnTo>
                    <a:lnTo>
                      <a:pt x="263" y="935"/>
                    </a:lnTo>
                    <a:lnTo>
                      <a:pt x="281" y="891"/>
                    </a:lnTo>
                    <a:lnTo>
                      <a:pt x="299" y="847"/>
                    </a:lnTo>
                    <a:lnTo>
                      <a:pt x="318" y="806"/>
                    </a:lnTo>
                    <a:lnTo>
                      <a:pt x="333" y="772"/>
                    </a:lnTo>
                    <a:lnTo>
                      <a:pt x="343" y="749"/>
                    </a:lnTo>
                    <a:lnTo>
                      <a:pt x="348" y="741"/>
                    </a:lnTo>
                    <a:lnTo>
                      <a:pt x="387" y="759"/>
                    </a:lnTo>
                    <a:lnTo>
                      <a:pt x="383" y="767"/>
                    </a:lnTo>
                    <a:lnTo>
                      <a:pt x="373" y="790"/>
                    </a:lnTo>
                    <a:lnTo>
                      <a:pt x="358" y="824"/>
                    </a:lnTo>
                    <a:lnTo>
                      <a:pt x="340" y="862"/>
                    </a:lnTo>
                    <a:lnTo>
                      <a:pt x="322" y="906"/>
                    </a:lnTo>
                    <a:lnTo>
                      <a:pt x="305" y="948"/>
                    </a:lnTo>
                    <a:lnTo>
                      <a:pt x="297" y="969"/>
                    </a:lnTo>
                    <a:lnTo>
                      <a:pt x="290" y="988"/>
                    </a:lnTo>
                    <a:lnTo>
                      <a:pt x="285" y="1005"/>
                    </a:lnTo>
                    <a:lnTo>
                      <a:pt x="281" y="1019"/>
                    </a:lnTo>
                    <a:lnTo>
                      <a:pt x="239" y="1010"/>
                    </a:lnTo>
                    <a:close/>
                    <a:moveTo>
                      <a:pt x="386" y="739"/>
                    </a:moveTo>
                    <a:lnTo>
                      <a:pt x="393" y="749"/>
                    </a:lnTo>
                    <a:lnTo>
                      <a:pt x="387" y="759"/>
                    </a:lnTo>
                    <a:lnTo>
                      <a:pt x="367" y="750"/>
                    </a:lnTo>
                    <a:lnTo>
                      <a:pt x="386" y="739"/>
                    </a:lnTo>
                    <a:close/>
                    <a:moveTo>
                      <a:pt x="349" y="761"/>
                    </a:moveTo>
                    <a:lnTo>
                      <a:pt x="344" y="754"/>
                    </a:lnTo>
                    <a:lnTo>
                      <a:pt x="332" y="736"/>
                    </a:lnTo>
                    <a:lnTo>
                      <a:pt x="315" y="706"/>
                    </a:lnTo>
                    <a:lnTo>
                      <a:pt x="294" y="671"/>
                    </a:lnTo>
                    <a:lnTo>
                      <a:pt x="273" y="631"/>
                    </a:lnTo>
                    <a:lnTo>
                      <a:pt x="252" y="590"/>
                    </a:lnTo>
                    <a:lnTo>
                      <a:pt x="243" y="570"/>
                    </a:lnTo>
                    <a:lnTo>
                      <a:pt x="235" y="550"/>
                    </a:lnTo>
                    <a:lnTo>
                      <a:pt x="228" y="532"/>
                    </a:lnTo>
                    <a:lnTo>
                      <a:pt x="223" y="515"/>
                    </a:lnTo>
                    <a:lnTo>
                      <a:pt x="265" y="503"/>
                    </a:lnTo>
                    <a:lnTo>
                      <a:pt x="270" y="519"/>
                    </a:lnTo>
                    <a:lnTo>
                      <a:pt x="276" y="536"/>
                    </a:lnTo>
                    <a:lnTo>
                      <a:pt x="284" y="554"/>
                    </a:lnTo>
                    <a:lnTo>
                      <a:pt x="293" y="574"/>
                    </a:lnTo>
                    <a:lnTo>
                      <a:pt x="313" y="613"/>
                    </a:lnTo>
                    <a:lnTo>
                      <a:pt x="333" y="651"/>
                    </a:lnTo>
                    <a:lnTo>
                      <a:pt x="354" y="684"/>
                    </a:lnTo>
                    <a:lnTo>
                      <a:pt x="370" y="713"/>
                    </a:lnTo>
                    <a:lnTo>
                      <a:pt x="381" y="731"/>
                    </a:lnTo>
                    <a:lnTo>
                      <a:pt x="386" y="739"/>
                    </a:lnTo>
                    <a:lnTo>
                      <a:pt x="349" y="761"/>
                    </a:lnTo>
                    <a:close/>
                    <a:moveTo>
                      <a:pt x="265" y="502"/>
                    </a:moveTo>
                    <a:lnTo>
                      <a:pt x="265" y="504"/>
                    </a:lnTo>
                    <a:lnTo>
                      <a:pt x="265" y="503"/>
                    </a:lnTo>
                    <a:lnTo>
                      <a:pt x="243" y="509"/>
                    </a:lnTo>
                    <a:lnTo>
                      <a:pt x="265" y="502"/>
                    </a:lnTo>
                    <a:close/>
                    <a:moveTo>
                      <a:pt x="223" y="516"/>
                    </a:moveTo>
                    <a:lnTo>
                      <a:pt x="218" y="500"/>
                    </a:lnTo>
                    <a:lnTo>
                      <a:pt x="213" y="485"/>
                    </a:lnTo>
                    <a:lnTo>
                      <a:pt x="210" y="472"/>
                    </a:lnTo>
                    <a:lnTo>
                      <a:pt x="208" y="458"/>
                    </a:lnTo>
                    <a:lnTo>
                      <a:pt x="207" y="446"/>
                    </a:lnTo>
                    <a:lnTo>
                      <a:pt x="207" y="434"/>
                    </a:lnTo>
                    <a:lnTo>
                      <a:pt x="207" y="421"/>
                    </a:lnTo>
                    <a:lnTo>
                      <a:pt x="208" y="409"/>
                    </a:lnTo>
                    <a:lnTo>
                      <a:pt x="252" y="415"/>
                    </a:lnTo>
                    <a:lnTo>
                      <a:pt x="251" y="426"/>
                    </a:lnTo>
                    <a:lnTo>
                      <a:pt x="250" y="435"/>
                    </a:lnTo>
                    <a:lnTo>
                      <a:pt x="251" y="444"/>
                    </a:lnTo>
                    <a:lnTo>
                      <a:pt x="252" y="454"/>
                    </a:lnTo>
                    <a:lnTo>
                      <a:pt x="254" y="465"/>
                    </a:lnTo>
                    <a:lnTo>
                      <a:pt x="256" y="477"/>
                    </a:lnTo>
                    <a:lnTo>
                      <a:pt x="261" y="489"/>
                    </a:lnTo>
                    <a:lnTo>
                      <a:pt x="265" y="502"/>
                    </a:lnTo>
                    <a:lnTo>
                      <a:pt x="223" y="516"/>
                    </a:lnTo>
                    <a:close/>
                    <a:moveTo>
                      <a:pt x="208" y="409"/>
                    </a:moveTo>
                    <a:lnTo>
                      <a:pt x="210" y="397"/>
                    </a:lnTo>
                    <a:lnTo>
                      <a:pt x="213" y="385"/>
                    </a:lnTo>
                    <a:lnTo>
                      <a:pt x="218" y="372"/>
                    </a:lnTo>
                    <a:lnTo>
                      <a:pt x="222" y="359"/>
                    </a:lnTo>
                    <a:lnTo>
                      <a:pt x="233" y="328"/>
                    </a:lnTo>
                    <a:lnTo>
                      <a:pt x="247" y="294"/>
                    </a:lnTo>
                    <a:lnTo>
                      <a:pt x="287" y="310"/>
                    </a:lnTo>
                    <a:lnTo>
                      <a:pt x="274" y="343"/>
                    </a:lnTo>
                    <a:lnTo>
                      <a:pt x="264" y="371"/>
                    </a:lnTo>
                    <a:lnTo>
                      <a:pt x="260" y="384"/>
                    </a:lnTo>
                    <a:lnTo>
                      <a:pt x="256" y="395"/>
                    </a:lnTo>
                    <a:lnTo>
                      <a:pt x="253" y="405"/>
                    </a:lnTo>
                    <a:lnTo>
                      <a:pt x="252" y="415"/>
                    </a:lnTo>
                    <a:lnTo>
                      <a:pt x="208" y="409"/>
                    </a:lnTo>
                    <a:close/>
                    <a:moveTo>
                      <a:pt x="247" y="294"/>
                    </a:moveTo>
                    <a:lnTo>
                      <a:pt x="246" y="295"/>
                    </a:lnTo>
                    <a:lnTo>
                      <a:pt x="247" y="293"/>
                    </a:lnTo>
                    <a:lnTo>
                      <a:pt x="268" y="302"/>
                    </a:lnTo>
                    <a:lnTo>
                      <a:pt x="247" y="294"/>
                    </a:lnTo>
                    <a:close/>
                    <a:moveTo>
                      <a:pt x="247" y="293"/>
                    </a:moveTo>
                    <a:lnTo>
                      <a:pt x="250" y="284"/>
                    </a:lnTo>
                    <a:lnTo>
                      <a:pt x="253" y="275"/>
                    </a:lnTo>
                    <a:lnTo>
                      <a:pt x="255" y="266"/>
                    </a:lnTo>
                    <a:lnTo>
                      <a:pt x="257" y="257"/>
                    </a:lnTo>
                    <a:lnTo>
                      <a:pt x="261" y="235"/>
                    </a:lnTo>
                    <a:lnTo>
                      <a:pt x="262" y="215"/>
                    </a:lnTo>
                    <a:lnTo>
                      <a:pt x="262" y="192"/>
                    </a:lnTo>
                    <a:lnTo>
                      <a:pt x="262" y="171"/>
                    </a:lnTo>
                    <a:lnTo>
                      <a:pt x="260" y="148"/>
                    </a:lnTo>
                    <a:lnTo>
                      <a:pt x="257" y="128"/>
                    </a:lnTo>
                    <a:lnTo>
                      <a:pt x="251" y="89"/>
                    </a:lnTo>
                    <a:lnTo>
                      <a:pt x="245" y="57"/>
                    </a:lnTo>
                    <a:lnTo>
                      <a:pt x="241" y="36"/>
                    </a:lnTo>
                    <a:lnTo>
                      <a:pt x="239" y="27"/>
                    </a:lnTo>
                    <a:lnTo>
                      <a:pt x="281" y="17"/>
                    </a:lnTo>
                    <a:lnTo>
                      <a:pt x="283" y="25"/>
                    </a:lnTo>
                    <a:lnTo>
                      <a:pt x="288" y="49"/>
                    </a:lnTo>
                    <a:lnTo>
                      <a:pt x="294" y="83"/>
                    </a:lnTo>
                    <a:lnTo>
                      <a:pt x="300" y="126"/>
                    </a:lnTo>
                    <a:lnTo>
                      <a:pt x="304" y="148"/>
                    </a:lnTo>
                    <a:lnTo>
                      <a:pt x="305" y="173"/>
                    </a:lnTo>
                    <a:lnTo>
                      <a:pt x="306" y="197"/>
                    </a:lnTo>
                    <a:lnTo>
                      <a:pt x="305" y="221"/>
                    </a:lnTo>
                    <a:lnTo>
                      <a:pt x="303" y="245"/>
                    </a:lnTo>
                    <a:lnTo>
                      <a:pt x="299" y="268"/>
                    </a:lnTo>
                    <a:lnTo>
                      <a:pt x="297" y="279"/>
                    </a:lnTo>
                    <a:lnTo>
                      <a:pt x="294" y="290"/>
                    </a:lnTo>
                    <a:lnTo>
                      <a:pt x="291" y="301"/>
                    </a:lnTo>
                    <a:lnTo>
                      <a:pt x="287" y="310"/>
                    </a:lnTo>
                    <a:lnTo>
                      <a:pt x="247" y="293"/>
                    </a:lnTo>
                    <a:close/>
                    <a:moveTo>
                      <a:pt x="239" y="27"/>
                    </a:moveTo>
                    <a:lnTo>
                      <a:pt x="238" y="23"/>
                    </a:lnTo>
                    <a:lnTo>
                      <a:pt x="237" y="20"/>
                    </a:lnTo>
                    <a:lnTo>
                      <a:pt x="237" y="16"/>
                    </a:lnTo>
                    <a:lnTo>
                      <a:pt x="238" y="12"/>
                    </a:lnTo>
                    <a:lnTo>
                      <a:pt x="240" y="9"/>
                    </a:lnTo>
                    <a:lnTo>
                      <a:pt x="243" y="6"/>
                    </a:lnTo>
                    <a:lnTo>
                      <a:pt x="248" y="4"/>
                    </a:lnTo>
                    <a:lnTo>
                      <a:pt x="254" y="1"/>
                    </a:lnTo>
                    <a:lnTo>
                      <a:pt x="262" y="0"/>
                    </a:lnTo>
                    <a:lnTo>
                      <a:pt x="268" y="0"/>
                    </a:lnTo>
                    <a:lnTo>
                      <a:pt x="272" y="1"/>
                    </a:lnTo>
                    <a:lnTo>
                      <a:pt x="275" y="3"/>
                    </a:lnTo>
                    <a:lnTo>
                      <a:pt x="277" y="6"/>
                    </a:lnTo>
                    <a:lnTo>
                      <a:pt x="279" y="9"/>
                    </a:lnTo>
                    <a:lnTo>
                      <a:pt x="280" y="13"/>
                    </a:lnTo>
                    <a:lnTo>
                      <a:pt x="281" y="17"/>
                    </a:lnTo>
                    <a:lnTo>
                      <a:pt x="239" y="27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46" name="Freeform 642">
                <a:extLst>
                  <a:ext uri="{FF2B5EF4-FFF2-40B4-BE49-F238E27FC236}">
                    <a16:creationId xmlns:a16="http://schemas.microsoft.com/office/drawing/2014/main" id="{FB87EC4A-4F41-4048-A47D-A69BB9A7D1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31" y="1536"/>
                <a:ext cx="9" cy="15"/>
              </a:xfrm>
              <a:custGeom>
                <a:avLst/>
                <a:gdLst>
                  <a:gd name="T0" fmla="*/ 0 w 172"/>
                  <a:gd name="T1" fmla="*/ 0 h 285"/>
                  <a:gd name="T2" fmla="*/ 0 w 172"/>
                  <a:gd name="T3" fmla="*/ 0 h 285"/>
                  <a:gd name="T4" fmla="*/ 0 w 172"/>
                  <a:gd name="T5" fmla="*/ 0 h 285"/>
                  <a:gd name="T6" fmla="*/ 0 w 172"/>
                  <a:gd name="T7" fmla="*/ 0 h 285"/>
                  <a:gd name="T8" fmla="*/ 0 w 172"/>
                  <a:gd name="T9" fmla="*/ 0 h 285"/>
                  <a:gd name="T10" fmla="*/ 0 w 172"/>
                  <a:gd name="T11" fmla="*/ 0 h 285"/>
                  <a:gd name="T12" fmla="*/ 0 w 172"/>
                  <a:gd name="T13" fmla="*/ 0 h 285"/>
                  <a:gd name="T14" fmla="*/ 0 w 172"/>
                  <a:gd name="T15" fmla="*/ 0 h 285"/>
                  <a:gd name="T16" fmla="*/ 0 w 172"/>
                  <a:gd name="T17" fmla="*/ 0 h 285"/>
                  <a:gd name="T18" fmla="*/ 0 w 172"/>
                  <a:gd name="T19" fmla="*/ 0 h 285"/>
                  <a:gd name="T20" fmla="*/ 0 w 172"/>
                  <a:gd name="T21" fmla="*/ 0 h 285"/>
                  <a:gd name="T22" fmla="*/ 0 w 172"/>
                  <a:gd name="T23" fmla="*/ 0 h 285"/>
                  <a:gd name="T24" fmla="*/ 0 w 172"/>
                  <a:gd name="T25" fmla="*/ 0 h 285"/>
                  <a:gd name="T26" fmla="*/ 0 w 172"/>
                  <a:gd name="T27" fmla="*/ 0 h 285"/>
                  <a:gd name="T28" fmla="*/ 0 w 172"/>
                  <a:gd name="T29" fmla="*/ 0 h 285"/>
                  <a:gd name="T30" fmla="*/ 0 w 172"/>
                  <a:gd name="T31" fmla="*/ 0 h 285"/>
                  <a:gd name="T32" fmla="*/ 0 w 172"/>
                  <a:gd name="T33" fmla="*/ 0 h 285"/>
                  <a:gd name="T34" fmla="*/ 0 w 172"/>
                  <a:gd name="T35" fmla="*/ 0 h 285"/>
                  <a:gd name="T36" fmla="*/ 0 w 172"/>
                  <a:gd name="T37" fmla="*/ 0 h 285"/>
                  <a:gd name="T38" fmla="*/ 0 w 172"/>
                  <a:gd name="T39" fmla="*/ 0 h 285"/>
                  <a:gd name="T40" fmla="*/ 0 w 172"/>
                  <a:gd name="T41" fmla="*/ 0 h 285"/>
                  <a:gd name="T42" fmla="*/ 0 w 172"/>
                  <a:gd name="T43" fmla="*/ 0 h 285"/>
                  <a:gd name="T44" fmla="*/ 0 w 172"/>
                  <a:gd name="T45" fmla="*/ 0 h 285"/>
                  <a:gd name="T46" fmla="*/ 0 w 172"/>
                  <a:gd name="T47" fmla="*/ 0 h 285"/>
                  <a:gd name="T48" fmla="*/ 0 w 172"/>
                  <a:gd name="T49" fmla="*/ 1 h 285"/>
                  <a:gd name="T50" fmla="*/ 0 w 172"/>
                  <a:gd name="T51" fmla="*/ 1 h 285"/>
                  <a:gd name="T52" fmla="*/ 0 w 172"/>
                  <a:gd name="T53" fmla="*/ 1 h 285"/>
                  <a:gd name="T54" fmla="*/ 0 w 172"/>
                  <a:gd name="T55" fmla="*/ 1 h 285"/>
                  <a:gd name="T56" fmla="*/ 0 w 172"/>
                  <a:gd name="T57" fmla="*/ 1 h 285"/>
                  <a:gd name="T58" fmla="*/ 0 w 172"/>
                  <a:gd name="T59" fmla="*/ 1 h 285"/>
                  <a:gd name="T60" fmla="*/ 0 w 172"/>
                  <a:gd name="T61" fmla="*/ 1 h 285"/>
                  <a:gd name="T62" fmla="*/ 0 w 172"/>
                  <a:gd name="T63" fmla="*/ 1 h 285"/>
                  <a:gd name="T64" fmla="*/ 0 w 172"/>
                  <a:gd name="T65" fmla="*/ 1 h 285"/>
                  <a:gd name="T66" fmla="*/ 0 w 172"/>
                  <a:gd name="T67" fmla="*/ 1 h 285"/>
                  <a:gd name="T68" fmla="*/ 0 w 172"/>
                  <a:gd name="T69" fmla="*/ 0 h 285"/>
                  <a:gd name="T70" fmla="*/ 0 w 172"/>
                  <a:gd name="T71" fmla="*/ 0 h 285"/>
                  <a:gd name="T72" fmla="*/ 0 w 172"/>
                  <a:gd name="T73" fmla="*/ 0 h 285"/>
                  <a:gd name="T74" fmla="*/ 0 w 172"/>
                  <a:gd name="T75" fmla="*/ 0 h 285"/>
                  <a:gd name="T76" fmla="*/ 0 w 172"/>
                  <a:gd name="T77" fmla="*/ 0 h 285"/>
                  <a:gd name="T78" fmla="*/ 0 w 172"/>
                  <a:gd name="T79" fmla="*/ 0 h 285"/>
                  <a:gd name="T80" fmla="*/ 0 w 172"/>
                  <a:gd name="T81" fmla="*/ 0 h 285"/>
                  <a:gd name="T82" fmla="*/ 0 w 172"/>
                  <a:gd name="T83" fmla="*/ 1 h 285"/>
                  <a:gd name="T84" fmla="*/ 0 w 172"/>
                  <a:gd name="T85" fmla="*/ 1 h 285"/>
                  <a:gd name="T86" fmla="*/ 0 w 172"/>
                  <a:gd name="T87" fmla="*/ 1 h 285"/>
                  <a:gd name="T88" fmla="*/ 0 w 172"/>
                  <a:gd name="T89" fmla="*/ 1 h 285"/>
                  <a:gd name="T90" fmla="*/ 0 w 172"/>
                  <a:gd name="T91" fmla="*/ 1 h 285"/>
                  <a:gd name="T92" fmla="*/ 0 w 172"/>
                  <a:gd name="T93" fmla="*/ 1 h 285"/>
                  <a:gd name="T94" fmla="*/ 0 w 172"/>
                  <a:gd name="T95" fmla="*/ 1 h 285"/>
                  <a:gd name="T96" fmla="*/ 0 w 172"/>
                  <a:gd name="T97" fmla="*/ 1 h 285"/>
                  <a:gd name="T98" fmla="*/ 0 w 172"/>
                  <a:gd name="T99" fmla="*/ 1 h 285"/>
                  <a:gd name="T100" fmla="*/ 0 w 172"/>
                  <a:gd name="T101" fmla="*/ 1 h 285"/>
                  <a:gd name="T102" fmla="*/ 0 w 172"/>
                  <a:gd name="T103" fmla="*/ 1 h 285"/>
                  <a:gd name="T104" fmla="*/ 0 w 172"/>
                  <a:gd name="T105" fmla="*/ 1 h 285"/>
                  <a:gd name="T106" fmla="*/ 0 w 172"/>
                  <a:gd name="T107" fmla="*/ 1 h 285"/>
                  <a:gd name="T108" fmla="*/ 0 w 172"/>
                  <a:gd name="T109" fmla="*/ 1 h 285"/>
                  <a:gd name="T110" fmla="*/ 0 w 172"/>
                  <a:gd name="T111" fmla="*/ 1 h 285"/>
                  <a:gd name="T112" fmla="*/ 0 w 172"/>
                  <a:gd name="T113" fmla="*/ 1 h 285"/>
                  <a:gd name="T114" fmla="*/ 0 w 172"/>
                  <a:gd name="T115" fmla="*/ 1 h 285"/>
                  <a:gd name="T116" fmla="*/ 0 w 172"/>
                  <a:gd name="T117" fmla="*/ 1 h 28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72" h="285">
                    <a:moveTo>
                      <a:pt x="4" y="31"/>
                    </a:moveTo>
                    <a:lnTo>
                      <a:pt x="2" y="26"/>
                    </a:lnTo>
                    <a:lnTo>
                      <a:pt x="1" y="23"/>
                    </a:lnTo>
                    <a:lnTo>
                      <a:pt x="0" y="19"/>
                    </a:lnTo>
                    <a:lnTo>
                      <a:pt x="1" y="16"/>
                    </a:lnTo>
                    <a:lnTo>
                      <a:pt x="2" y="12"/>
                    </a:lnTo>
                    <a:lnTo>
                      <a:pt x="5" y="9"/>
                    </a:lnTo>
                    <a:lnTo>
                      <a:pt x="9" y="5"/>
                    </a:lnTo>
                    <a:lnTo>
                      <a:pt x="17" y="2"/>
                    </a:lnTo>
                    <a:lnTo>
                      <a:pt x="23" y="0"/>
                    </a:lnTo>
                    <a:lnTo>
                      <a:pt x="29" y="0"/>
                    </a:lnTo>
                    <a:lnTo>
                      <a:pt x="33" y="0"/>
                    </a:lnTo>
                    <a:lnTo>
                      <a:pt x="36" y="2"/>
                    </a:lnTo>
                    <a:lnTo>
                      <a:pt x="39" y="4"/>
                    </a:lnTo>
                    <a:lnTo>
                      <a:pt x="41" y="7"/>
                    </a:lnTo>
                    <a:lnTo>
                      <a:pt x="43" y="11"/>
                    </a:lnTo>
                    <a:lnTo>
                      <a:pt x="44" y="14"/>
                    </a:lnTo>
                    <a:lnTo>
                      <a:pt x="4" y="31"/>
                    </a:lnTo>
                    <a:close/>
                    <a:moveTo>
                      <a:pt x="44" y="14"/>
                    </a:moveTo>
                    <a:lnTo>
                      <a:pt x="48" y="22"/>
                    </a:lnTo>
                    <a:lnTo>
                      <a:pt x="56" y="44"/>
                    </a:lnTo>
                    <a:lnTo>
                      <a:pt x="70" y="73"/>
                    </a:lnTo>
                    <a:lnTo>
                      <a:pt x="87" y="110"/>
                    </a:lnTo>
                    <a:lnTo>
                      <a:pt x="106" y="149"/>
                    </a:lnTo>
                    <a:lnTo>
                      <a:pt x="126" y="187"/>
                    </a:lnTo>
                    <a:lnTo>
                      <a:pt x="136" y="205"/>
                    </a:lnTo>
                    <a:lnTo>
                      <a:pt x="145" y="221"/>
                    </a:lnTo>
                    <a:lnTo>
                      <a:pt x="156" y="235"/>
                    </a:lnTo>
                    <a:lnTo>
                      <a:pt x="165" y="246"/>
                    </a:lnTo>
                    <a:lnTo>
                      <a:pt x="132" y="275"/>
                    </a:lnTo>
                    <a:lnTo>
                      <a:pt x="122" y="263"/>
                    </a:lnTo>
                    <a:lnTo>
                      <a:pt x="112" y="247"/>
                    </a:lnTo>
                    <a:lnTo>
                      <a:pt x="100" y="231"/>
                    </a:lnTo>
                    <a:lnTo>
                      <a:pt x="90" y="212"/>
                    </a:lnTo>
                    <a:lnTo>
                      <a:pt x="69" y="172"/>
                    </a:lnTo>
                    <a:lnTo>
                      <a:pt x="48" y="131"/>
                    </a:lnTo>
                    <a:lnTo>
                      <a:pt x="31" y="93"/>
                    </a:lnTo>
                    <a:lnTo>
                      <a:pt x="17" y="61"/>
                    </a:lnTo>
                    <a:lnTo>
                      <a:pt x="7" y="39"/>
                    </a:lnTo>
                    <a:lnTo>
                      <a:pt x="4" y="31"/>
                    </a:lnTo>
                    <a:lnTo>
                      <a:pt x="44" y="14"/>
                    </a:lnTo>
                    <a:close/>
                    <a:moveTo>
                      <a:pt x="165" y="246"/>
                    </a:moveTo>
                    <a:lnTo>
                      <a:pt x="167" y="249"/>
                    </a:lnTo>
                    <a:lnTo>
                      <a:pt x="170" y="253"/>
                    </a:lnTo>
                    <a:lnTo>
                      <a:pt x="172" y="257"/>
                    </a:lnTo>
                    <a:lnTo>
                      <a:pt x="172" y="260"/>
                    </a:lnTo>
                    <a:lnTo>
                      <a:pt x="172" y="264"/>
                    </a:lnTo>
                    <a:lnTo>
                      <a:pt x="171" y="268"/>
                    </a:lnTo>
                    <a:lnTo>
                      <a:pt x="168" y="272"/>
                    </a:lnTo>
                    <a:lnTo>
                      <a:pt x="163" y="277"/>
                    </a:lnTo>
                    <a:lnTo>
                      <a:pt x="157" y="282"/>
                    </a:lnTo>
                    <a:lnTo>
                      <a:pt x="152" y="284"/>
                    </a:lnTo>
                    <a:lnTo>
                      <a:pt x="148" y="285"/>
                    </a:lnTo>
                    <a:lnTo>
                      <a:pt x="143" y="285"/>
                    </a:lnTo>
                    <a:lnTo>
                      <a:pt x="140" y="283"/>
                    </a:lnTo>
                    <a:lnTo>
                      <a:pt x="137" y="281"/>
                    </a:lnTo>
                    <a:lnTo>
                      <a:pt x="134" y="278"/>
                    </a:lnTo>
                    <a:lnTo>
                      <a:pt x="132" y="275"/>
                    </a:lnTo>
                    <a:lnTo>
                      <a:pt x="165" y="246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47" name="Freeform 643">
                <a:extLst>
                  <a:ext uri="{FF2B5EF4-FFF2-40B4-BE49-F238E27FC236}">
                    <a16:creationId xmlns:a16="http://schemas.microsoft.com/office/drawing/2014/main" id="{BA7C2086-7742-4618-8DDA-333191F12F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58" y="1541"/>
                <a:ext cx="9" cy="22"/>
              </a:xfrm>
              <a:custGeom>
                <a:avLst/>
                <a:gdLst>
                  <a:gd name="T0" fmla="*/ 0 w 183"/>
                  <a:gd name="T1" fmla="*/ 1 h 419"/>
                  <a:gd name="T2" fmla="*/ 0 w 183"/>
                  <a:gd name="T3" fmla="*/ 1 h 419"/>
                  <a:gd name="T4" fmla="*/ 0 w 183"/>
                  <a:gd name="T5" fmla="*/ 1 h 419"/>
                  <a:gd name="T6" fmla="*/ 0 w 183"/>
                  <a:gd name="T7" fmla="*/ 1 h 419"/>
                  <a:gd name="T8" fmla="*/ 0 w 183"/>
                  <a:gd name="T9" fmla="*/ 1 h 419"/>
                  <a:gd name="T10" fmla="*/ 0 w 183"/>
                  <a:gd name="T11" fmla="*/ 1 h 419"/>
                  <a:gd name="T12" fmla="*/ 0 w 183"/>
                  <a:gd name="T13" fmla="*/ 1 h 419"/>
                  <a:gd name="T14" fmla="*/ 0 w 183"/>
                  <a:gd name="T15" fmla="*/ 1 h 419"/>
                  <a:gd name="T16" fmla="*/ 0 w 183"/>
                  <a:gd name="T17" fmla="*/ 1 h 419"/>
                  <a:gd name="T18" fmla="*/ 0 w 183"/>
                  <a:gd name="T19" fmla="*/ 1 h 419"/>
                  <a:gd name="T20" fmla="*/ 0 w 183"/>
                  <a:gd name="T21" fmla="*/ 1 h 419"/>
                  <a:gd name="T22" fmla="*/ 0 w 183"/>
                  <a:gd name="T23" fmla="*/ 1 h 419"/>
                  <a:gd name="T24" fmla="*/ 0 w 183"/>
                  <a:gd name="T25" fmla="*/ 1 h 419"/>
                  <a:gd name="T26" fmla="*/ 0 w 183"/>
                  <a:gd name="T27" fmla="*/ 1 h 419"/>
                  <a:gd name="T28" fmla="*/ 0 w 183"/>
                  <a:gd name="T29" fmla="*/ 1 h 419"/>
                  <a:gd name="T30" fmla="*/ 0 w 183"/>
                  <a:gd name="T31" fmla="*/ 0 h 419"/>
                  <a:gd name="T32" fmla="*/ 0 w 183"/>
                  <a:gd name="T33" fmla="*/ 1 h 419"/>
                  <a:gd name="T34" fmla="*/ 0 w 183"/>
                  <a:gd name="T35" fmla="*/ 1 h 419"/>
                  <a:gd name="T36" fmla="*/ 0 w 183"/>
                  <a:gd name="T37" fmla="*/ 1 h 419"/>
                  <a:gd name="T38" fmla="*/ 0 w 183"/>
                  <a:gd name="T39" fmla="*/ 1 h 419"/>
                  <a:gd name="T40" fmla="*/ 0 w 183"/>
                  <a:gd name="T41" fmla="*/ 1 h 419"/>
                  <a:gd name="T42" fmla="*/ 0 w 183"/>
                  <a:gd name="T43" fmla="*/ 1 h 419"/>
                  <a:gd name="T44" fmla="*/ 0 w 183"/>
                  <a:gd name="T45" fmla="*/ 0 h 419"/>
                  <a:gd name="T46" fmla="*/ 0 w 183"/>
                  <a:gd name="T47" fmla="*/ 0 h 419"/>
                  <a:gd name="T48" fmla="*/ 0 w 183"/>
                  <a:gd name="T49" fmla="*/ 0 h 419"/>
                  <a:gd name="T50" fmla="*/ 0 w 183"/>
                  <a:gd name="T51" fmla="*/ 0 h 419"/>
                  <a:gd name="T52" fmla="*/ 0 w 183"/>
                  <a:gd name="T53" fmla="*/ 0 h 419"/>
                  <a:gd name="T54" fmla="*/ 0 w 183"/>
                  <a:gd name="T55" fmla="*/ 0 h 419"/>
                  <a:gd name="T56" fmla="*/ 0 w 183"/>
                  <a:gd name="T57" fmla="*/ 0 h 419"/>
                  <a:gd name="T58" fmla="*/ 0 w 183"/>
                  <a:gd name="T59" fmla="*/ 0 h 419"/>
                  <a:gd name="T60" fmla="*/ 0 w 183"/>
                  <a:gd name="T61" fmla="*/ 0 h 419"/>
                  <a:gd name="T62" fmla="*/ 0 w 183"/>
                  <a:gd name="T63" fmla="*/ 0 h 419"/>
                  <a:gd name="T64" fmla="*/ 0 w 183"/>
                  <a:gd name="T65" fmla="*/ 0 h 419"/>
                  <a:gd name="T66" fmla="*/ 0 w 183"/>
                  <a:gd name="T67" fmla="*/ 0 h 419"/>
                  <a:gd name="T68" fmla="*/ 0 w 183"/>
                  <a:gd name="T69" fmla="*/ 0 h 419"/>
                  <a:gd name="T70" fmla="*/ 0 w 183"/>
                  <a:gd name="T71" fmla="*/ 0 h 419"/>
                  <a:gd name="T72" fmla="*/ 0 w 183"/>
                  <a:gd name="T73" fmla="*/ 0 h 419"/>
                  <a:gd name="T74" fmla="*/ 0 w 183"/>
                  <a:gd name="T75" fmla="*/ 0 h 419"/>
                  <a:gd name="T76" fmla="*/ 0 w 183"/>
                  <a:gd name="T77" fmla="*/ 0 h 419"/>
                  <a:gd name="T78" fmla="*/ 0 w 183"/>
                  <a:gd name="T79" fmla="*/ 0 h 419"/>
                  <a:gd name="T80" fmla="*/ 0 w 183"/>
                  <a:gd name="T81" fmla="*/ 0 h 419"/>
                  <a:gd name="T82" fmla="*/ 0 w 183"/>
                  <a:gd name="T83" fmla="*/ 0 h 419"/>
                  <a:gd name="T84" fmla="*/ 0 w 183"/>
                  <a:gd name="T85" fmla="*/ 0 h 41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83" h="419">
                    <a:moveTo>
                      <a:pt x="175" y="382"/>
                    </a:moveTo>
                    <a:lnTo>
                      <a:pt x="178" y="385"/>
                    </a:lnTo>
                    <a:lnTo>
                      <a:pt x="180" y="388"/>
                    </a:lnTo>
                    <a:lnTo>
                      <a:pt x="182" y="391"/>
                    </a:lnTo>
                    <a:lnTo>
                      <a:pt x="183" y="395"/>
                    </a:lnTo>
                    <a:lnTo>
                      <a:pt x="182" y="398"/>
                    </a:lnTo>
                    <a:lnTo>
                      <a:pt x="181" y="402"/>
                    </a:lnTo>
                    <a:lnTo>
                      <a:pt x="178" y="407"/>
                    </a:lnTo>
                    <a:lnTo>
                      <a:pt x="173" y="412"/>
                    </a:lnTo>
                    <a:lnTo>
                      <a:pt x="167" y="416"/>
                    </a:lnTo>
                    <a:lnTo>
                      <a:pt x="162" y="418"/>
                    </a:lnTo>
                    <a:lnTo>
                      <a:pt x="158" y="419"/>
                    </a:lnTo>
                    <a:lnTo>
                      <a:pt x="154" y="419"/>
                    </a:lnTo>
                    <a:lnTo>
                      <a:pt x="151" y="417"/>
                    </a:lnTo>
                    <a:lnTo>
                      <a:pt x="147" y="415"/>
                    </a:lnTo>
                    <a:lnTo>
                      <a:pt x="144" y="412"/>
                    </a:lnTo>
                    <a:lnTo>
                      <a:pt x="142" y="409"/>
                    </a:lnTo>
                    <a:lnTo>
                      <a:pt x="175" y="382"/>
                    </a:lnTo>
                    <a:close/>
                    <a:moveTo>
                      <a:pt x="142" y="409"/>
                    </a:moveTo>
                    <a:lnTo>
                      <a:pt x="137" y="404"/>
                    </a:lnTo>
                    <a:lnTo>
                      <a:pt x="126" y="389"/>
                    </a:lnTo>
                    <a:lnTo>
                      <a:pt x="109" y="366"/>
                    </a:lnTo>
                    <a:lnTo>
                      <a:pt x="88" y="337"/>
                    </a:lnTo>
                    <a:lnTo>
                      <a:pt x="77" y="319"/>
                    </a:lnTo>
                    <a:lnTo>
                      <a:pt x="66" y="301"/>
                    </a:lnTo>
                    <a:lnTo>
                      <a:pt x="55" y="282"/>
                    </a:lnTo>
                    <a:lnTo>
                      <a:pt x="45" y="262"/>
                    </a:lnTo>
                    <a:lnTo>
                      <a:pt x="35" y="241"/>
                    </a:lnTo>
                    <a:lnTo>
                      <a:pt x="27" y="221"/>
                    </a:lnTo>
                    <a:lnTo>
                      <a:pt x="20" y="199"/>
                    </a:lnTo>
                    <a:lnTo>
                      <a:pt x="13" y="179"/>
                    </a:lnTo>
                    <a:lnTo>
                      <a:pt x="55" y="169"/>
                    </a:lnTo>
                    <a:lnTo>
                      <a:pt x="61" y="187"/>
                    </a:lnTo>
                    <a:lnTo>
                      <a:pt x="68" y="207"/>
                    </a:lnTo>
                    <a:lnTo>
                      <a:pt x="76" y="226"/>
                    </a:lnTo>
                    <a:lnTo>
                      <a:pt x="85" y="244"/>
                    </a:lnTo>
                    <a:lnTo>
                      <a:pt x="94" y="263"/>
                    </a:lnTo>
                    <a:lnTo>
                      <a:pt x="104" y="280"/>
                    </a:lnTo>
                    <a:lnTo>
                      <a:pt x="115" y="298"/>
                    </a:lnTo>
                    <a:lnTo>
                      <a:pt x="125" y="313"/>
                    </a:lnTo>
                    <a:lnTo>
                      <a:pt x="144" y="341"/>
                    </a:lnTo>
                    <a:lnTo>
                      <a:pt x="160" y="362"/>
                    </a:lnTo>
                    <a:lnTo>
                      <a:pt x="171" y="376"/>
                    </a:lnTo>
                    <a:lnTo>
                      <a:pt x="175" y="382"/>
                    </a:lnTo>
                    <a:lnTo>
                      <a:pt x="142" y="409"/>
                    </a:lnTo>
                    <a:close/>
                    <a:moveTo>
                      <a:pt x="13" y="179"/>
                    </a:moveTo>
                    <a:lnTo>
                      <a:pt x="13" y="179"/>
                    </a:lnTo>
                    <a:lnTo>
                      <a:pt x="13" y="178"/>
                    </a:lnTo>
                    <a:lnTo>
                      <a:pt x="35" y="174"/>
                    </a:lnTo>
                    <a:lnTo>
                      <a:pt x="13" y="179"/>
                    </a:lnTo>
                    <a:close/>
                    <a:moveTo>
                      <a:pt x="13" y="178"/>
                    </a:moveTo>
                    <a:lnTo>
                      <a:pt x="9" y="157"/>
                    </a:lnTo>
                    <a:lnTo>
                      <a:pt x="5" y="139"/>
                    </a:lnTo>
                    <a:lnTo>
                      <a:pt x="3" y="121"/>
                    </a:lnTo>
                    <a:lnTo>
                      <a:pt x="1" y="105"/>
                    </a:lnTo>
                    <a:lnTo>
                      <a:pt x="0" y="77"/>
                    </a:lnTo>
                    <a:lnTo>
                      <a:pt x="0" y="54"/>
                    </a:lnTo>
                    <a:lnTo>
                      <a:pt x="2" y="38"/>
                    </a:lnTo>
                    <a:lnTo>
                      <a:pt x="4" y="25"/>
                    </a:lnTo>
                    <a:lnTo>
                      <a:pt x="6" y="18"/>
                    </a:lnTo>
                    <a:lnTo>
                      <a:pt x="7" y="16"/>
                    </a:lnTo>
                    <a:lnTo>
                      <a:pt x="48" y="31"/>
                    </a:lnTo>
                    <a:lnTo>
                      <a:pt x="46" y="38"/>
                    </a:lnTo>
                    <a:lnTo>
                      <a:pt x="43" y="61"/>
                    </a:lnTo>
                    <a:lnTo>
                      <a:pt x="43" y="81"/>
                    </a:lnTo>
                    <a:lnTo>
                      <a:pt x="45" y="104"/>
                    </a:lnTo>
                    <a:lnTo>
                      <a:pt x="49" y="134"/>
                    </a:lnTo>
                    <a:lnTo>
                      <a:pt x="56" y="169"/>
                    </a:lnTo>
                    <a:lnTo>
                      <a:pt x="13" y="178"/>
                    </a:lnTo>
                    <a:close/>
                    <a:moveTo>
                      <a:pt x="7" y="16"/>
                    </a:moveTo>
                    <a:lnTo>
                      <a:pt x="8" y="12"/>
                    </a:lnTo>
                    <a:lnTo>
                      <a:pt x="9" y="8"/>
                    </a:lnTo>
                    <a:lnTo>
                      <a:pt x="11" y="5"/>
                    </a:lnTo>
                    <a:lnTo>
                      <a:pt x="14" y="3"/>
                    </a:lnTo>
                    <a:lnTo>
                      <a:pt x="17" y="1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5" y="3"/>
                    </a:lnTo>
                    <a:lnTo>
                      <a:pt x="41" y="5"/>
                    </a:lnTo>
                    <a:lnTo>
                      <a:pt x="46" y="8"/>
                    </a:lnTo>
                    <a:lnTo>
                      <a:pt x="49" y="12"/>
                    </a:lnTo>
                    <a:lnTo>
                      <a:pt x="50" y="15"/>
                    </a:lnTo>
                    <a:lnTo>
                      <a:pt x="51" y="19"/>
                    </a:lnTo>
                    <a:lnTo>
                      <a:pt x="50" y="22"/>
                    </a:lnTo>
                    <a:lnTo>
                      <a:pt x="49" y="26"/>
                    </a:lnTo>
                    <a:lnTo>
                      <a:pt x="48" y="31"/>
                    </a:lnTo>
                    <a:lnTo>
                      <a:pt x="7" y="16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48" name="Freeform 644">
                <a:extLst>
                  <a:ext uri="{FF2B5EF4-FFF2-40B4-BE49-F238E27FC236}">
                    <a16:creationId xmlns:a16="http://schemas.microsoft.com/office/drawing/2014/main" id="{CA66BED0-555A-4C7F-9903-29FEA1C1C0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6" y="1593"/>
                <a:ext cx="13" cy="16"/>
              </a:xfrm>
              <a:custGeom>
                <a:avLst/>
                <a:gdLst>
                  <a:gd name="T0" fmla="*/ 0 w 246"/>
                  <a:gd name="T1" fmla="*/ 0 h 308"/>
                  <a:gd name="T2" fmla="*/ 0 w 246"/>
                  <a:gd name="T3" fmla="*/ 0 h 308"/>
                  <a:gd name="T4" fmla="*/ 0 w 246"/>
                  <a:gd name="T5" fmla="*/ 0 h 308"/>
                  <a:gd name="T6" fmla="*/ 0 w 246"/>
                  <a:gd name="T7" fmla="*/ 0 h 308"/>
                  <a:gd name="T8" fmla="*/ 0 w 246"/>
                  <a:gd name="T9" fmla="*/ 0 h 308"/>
                  <a:gd name="T10" fmla="*/ 0 w 246"/>
                  <a:gd name="T11" fmla="*/ 0 h 308"/>
                  <a:gd name="T12" fmla="*/ 0 w 246"/>
                  <a:gd name="T13" fmla="*/ 0 h 308"/>
                  <a:gd name="T14" fmla="*/ 0 w 246"/>
                  <a:gd name="T15" fmla="*/ 0 h 308"/>
                  <a:gd name="T16" fmla="*/ 0 w 246"/>
                  <a:gd name="T17" fmla="*/ 0 h 308"/>
                  <a:gd name="T18" fmla="*/ 0 w 246"/>
                  <a:gd name="T19" fmla="*/ 0 h 308"/>
                  <a:gd name="T20" fmla="*/ 0 w 246"/>
                  <a:gd name="T21" fmla="*/ 0 h 308"/>
                  <a:gd name="T22" fmla="*/ 0 w 246"/>
                  <a:gd name="T23" fmla="*/ 1 h 308"/>
                  <a:gd name="T24" fmla="*/ 0 w 246"/>
                  <a:gd name="T25" fmla="*/ 1 h 308"/>
                  <a:gd name="T26" fmla="*/ 0 w 246"/>
                  <a:gd name="T27" fmla="*/ 1 h 308"/>
                  <a:gd name="T28" fmla="*/ 0 w 246"/>
                  <a:gd name="T29" fmla="*/ 1 h 308"/>
                  <a:gd name="T30" fmla="*/ 0 w 246"/>
                  <a:gd name="T31" fmla="*/ 1 h 308"/>
                  <a:gd name="T32" fmla="*/ 0 w 246"/>
                  <a:gd name="T33" fmla="*/ 1 h 308"/>
                  <a:gd name="T34" fmla="*/ 0 w 246"/>
                  <a:gd name="T35" fmla="*/ 1 h 308"/>
                  <a:gd name="T36" fmla="*/ 0 w 246"/>
                  <a:gd name="T37" fmla="*/ 1 h 308"/>
                  <a:gd name="T38" fmla="*/ 0 w 246"/>
                  <a:gd name="T39" fmla="*/ 1 h 308"/>
                  <a:gd name="T40" fmla="*/ 0 w 246"/>
                  <a:gd name="T41" fmla="*/ 1 h 308"/>
                  <a:gd name="T42" fmla="*/ 0 w 246"/>
                  <a:gd name="T43" fmla="*/ 1 h 308"/>
                  <a:gd name="T44" fmla="*/ 0 w 246"/>
                  <a:gd name="T45" fmla="*/ 1 h 308"/>
                  <a:gd name="T46" fmla="*/ 0 w 246"/>
                  <a:gd name="T47" fmla="*/ 0 h 308"/>
                  <a:gd name="T48" fmla="*/ 0 w 246"/>
                  <a:gd name="T49" fmla="*/ 0 h 308"/>
                  <a:gd name="T50" fmla="*/ 0 w 246"/>
                  <a:gd name="T51" fmla="*/ 0 h 308"/>
                  <a:gd name="T52" fmla="*/ 0 w 246"/>
                  <a:gd name="T53" fmla="*/ 1 h 308"/>
                  <a:gd name="T54" fmla="*/ 0 w 246"/>
                  <a:gd name="T55" fmla="*/ 1 h 308"/>
                  <a:gd name="T56" fmla="*/ 0 w 246"/>
                  <a:gd name="T57" fmla="*/ 1 h 308"/>
                  <a:gd name="T58" fmla="*/ 0 w 246"/>
                  <a:gd name="T59" fmla="*/ 1 h 308"/>
                  <a:gd name="T60" fmla="*/ 0 w 246"/>
                  <a:gd name="T61" fmla="*/ 1 h 308"/>
                  <a:gd name="T62" fmla="*/ 0 w 246"/>
                  <a:gd name="T63" fmla="*/ 0 h 308"/>
                  <a:gd name="T64" fmla="*/ 0 w 246"/>
                  <a:gd name="T65" fmla="*/ 0 h 308"/>
                  <a:gd name="T66" fmla="*/ 1 w 246"/>
                  <a:gd name="T67" fmla="*/ 0 h 308"/>
                  <a:gd name="T68" fmla="*/ 1 w 246"/>
                  <a:gd name="T69" fmla="*/ 0 h 308"/>
                  <a:gd name="T70" fmla="*/ 1 w 246"/>
                  <a:gd name="T71" fmla="*/ 0 h 308"/>
                  <a:gd name="T72" fmla="*/ 1 w 246"/>
                  <a:gd name="T73" fmla="*/ 0 h 308"/>
                  <a:gd name="T74" fmla="*/ 0 w 246"/>
                  <a:gd name="T75" fmla="*/ 1 h 308"/>
                  <a:gd name="T76" fmla="*/ 0 w 246"/>
                  <a:gd name="T77" fmla="*/ 1 h 308"/>
                  <a:gd name="T78" fmla="*/ 0 w 246"/>
                  <a:gd name="T79" fmla="*/ 1 h 308"/>
                  <a:gd name="T80" fmla="*/ 1 w 246"/>
                  <a:gd name="T81" fmla="*/ 0 h 308"/>
                  <a:gd name="T82" fmla="*/ 1 w 246"/>
                  <a:gd name="T83" fmla="*/ 0 h 308"/>
                  <a:gd name="T84" fmla="*/ 1 w 246"/>
                  <a:gd name="T85" fmla="*/ 0 h 308"/>
                  <a:gd name="T86" fmla="*/ 1 w 246"/>
                  <a:gd name="T87" fmla="*/ 0 h 308"/>
                  <a:gd name="T88" fmla="*/ 1 w 246"/>
                  <a:gd name="T89" fmla="*/ 0 h 308"/>
                  <a:gd name="T90" fmla="*/ 1 w 246"/>
                  <a:gd name="T91" fmla="*/ 0 h 308"/>
                  <a:gd name="T92" fmla="*/ 1 w 246"/>
                  <a:gd name="T93" fmla="*/ 0 h 308"/>
                  <a:gd name="T94" fmla="*/ 1 w 246"/>
                  <a:gd name="T95" fmla="*/ 0 h 308"/>
                  <a:gd name="T96" fmla="*/ 1 w 246"/>
                  <a:gd name="T97" fmla="*/ 0 h 30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46" h="308">
                    <a:moveTo>
                      <a:pt x="2" y="28"/>
                    </a:moveTo>
                    <a:lnTo>
                      <a:pt x="1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3"/>
                    </a:lnTo>
                    <a:lnTo>
                      <a:pt x="3" y="10"/>
                    </a:lnTo>
                    <a:lnTo>
                      <a:pt x="6" y="6"/>
                    </a:lnTo>
                    <a:lnTo>
                      <a:pt x="11" y="3"/>
                    </a:lnTo>
                    <a:lnTo>
                      <a:pt x="18" y="1"/>
                    </a:lnTo>
                    <a:lnTo>
                      <a:pt x="26" y="0"/>
                    </a:lnTo>
                    <a:lnTo>
                      <a:pt x="31" y="0"/>
                    </a:lnTo>
                    <a:lnTo>
                      <a:pt x="35" y="1"/>
                    </a:lnTo>
                    <a:lnTo>
                      <a:pt x="38" y="3"/>
                    </a:lnTo>
                    <a:lnTo>
                      <a:pt x="41" y="5"/>
                    </a:lnTo>
                    <a:lnTo>
                      <a:pt x="42" y="10"/>
                    </a:lnTo>
                    <a:lnTo>
                      <a:pt x="44" y="13"/>
                    </a:lnTo>
                    <a:lnTo>
                      <a:pt x="45" y="17"/>
                    </a:lnTo>
                    <a:lnTo>
                      <a:pt x="2" y="28"/>
                    </a:lnTo>
                    <a:close/>
                    <a:moveTo>
                      <a:pt x="45" y="17"/>
                    </a:moveTo>
                    <a:lnTo>
                      <a:pt x="47" y="28"/>
                    </a:lnTo>
                    <a:lnTo>
                      <a:pt x="53" y="59"/>
                    </a:lnTo>
                    <a:lnTo>
                      <a:pt x="61" y="100"/>
                    </a:lnTo>
                    <a:lnTo>
                      <a:pt x="71" y="147"/>
                    </a:lnTo>
                    <a:lnTo>
                      <a:pt x="81" y="194"/>
                    </a:lnTo>
                    <a:lnTo>
                      <a:pt x="90" y="233"/>
                    </a:lnTo>
                    <a:lnTo>
                      <a:pt x="93" y="248"/>
                    </a:lnTo>
                    <a:lnTo>
                      <a:pt x="96" y="259"/>
                    </a:lnTo>
                    <a:lnTo>
                      <a:pt x="98" y="262"/>
                    </a:lnTo>
                    <a:lnTo>
                      <a:pt x="99" y="264"/>
                    </a:lnTo>
                    <a:lnTo>
                      <a:pt x="99" y="265"/>
                    </a:lnTo>
                    <a:lnTo>
                      <a:pt x="100" y="265"/>
                    </a:lnTo>
                    <a:lnTo>
                      <a:pt x="142" y="276"/>
                    </a:lnTo>
                    <a:lnTo>
                      <a:pt x="139" y="288"/>
                    </a:lnTo>
                    <a:lnTo>
                      <a:pt x="135" y="297"/>
                    </a:lnTo>
                    <a:lnTo>
                      <a:pt x="130" y="303"/>
                    </a:lnTo>
                    <a:lnTo>
                      <a:pt x="126" y="306"/>
                    </a:lnTo>
                    <a:lnTo>
                      <a:pt x="121" y="308"/>
                    </a:lnTo>
                    <a:lnTo>
                      <a:pt x="116" y="306"/>
                    </a:lnTo>
                    <a:lnTo>
                      <a:pt x="111" y="303"/>
                    </a:lnTo>
                    <a:lnTo>
                      <a:pt x="104" y="298"/>
                    </a:lnTo>
                    <a:lnTo>
                      <a:pt x="99" y="291"/>
                    </a:lnTo>
                    <a:lnTo>
                      <a:pt x="93" y="283"/>
                    </a:lnTo>
                    <a:lnTo>
                      <a:pt x="87" y="272"/>
                    </a:lnTo>
                    <a:lnTo>
                      <a:pt x="82" y="261"/>
                    </a:lnTo>
                    <a:lnTo>
                      <a:pt x="70" y="236"/>
                    </a:lnTo>
                    <a:lnTo>
                      <a:pt x="58" y="206"/>
                    </a:lnTo>
                    <a:lnTo>
                      <a:pt x="47" y="176"/>
                    </a:lnTo>
                    <a:lnTo>
                      <a:pt x="37" y="145"/>
                    </a:lnTo>
                    <a:lnTo>
                      <a:pt x="28" y="115"/>
                    </a:lnTo>
                    <a:lnTo>
                      <a:pt x="19" y="87"/>
                    </a:lnTo>
                    <a:lnTo>
                      <a:pt x="7" y="44"/>
                    </a:lnTo>
                    <a:lnTo>
                      <a:pt x="2" y="28"/>
                    </a:lnTo>
                    <a:lnTo>
                      <a:pt x="45" y="17"/>
                    </a:lnTo>
                    <a:close/>
                    <a:moveTo>
                      <a:pt x="142" y="276"/>
                    </a:moveTo>
                    <a:lnTo>
                      <a:pt x="143" y="270"/>
                    </a:lnTo>
                    <a:lnTo>
                      <a:pt x="142" y="276"/>
                    </a:lnTo>
                    <a:lnTo>
                      <a:pt x="121" y="270"/>
                    </a:lnTo>
                    <a:lnTo>
                      <a:pt x="142" y="276"/>
                    </a:lnTo>
                    <a:close/>
                    <a:moveTo>
                      <a:pt x="100" y="265"/>
                    </a:moveTo>
                    <a:lnTo>
                      <a:pt x="104" y="251"/>
                    </a:lnTo>
                    <a:lnTo>
                      <a:pt x="110" y="237"/>
                    </a:lnTo>
                    <a:lnTo>
                      <a:pt x="117" y="221"/>
                    </a:lnTo>
                    <a:lnTo>
                      <a:pt x="124" y="207"/>
                    </a:lnTo>
                    <a:lnTo>
                      <a:pt x="141" y="176"/>
                    </a:lnTo>
                    <a:lnTo>
                      <a:pt x="159" y="148"/>
                    </a:lnTo>
                    <a:lnTo>
                      <a:pt x="176" y="122"/>
                    </a:lnTo>
                    <a:lnTo>
                      <a:pt x="190" y="102"/>
                    </a:lnTo>
                    <a:lnTo>
                      <a:pt x="201" y="87"/>
                    </a:lnTo>
                    <a:lnTo>
                      <a:pt x="205" y="82"/>
                    </a:lnTo>
                    <a:lnTo>
                      <a:pt x="239" y="110"/>
                    </a:lnTo>
                    <a:lnTo>
                      <a:pt x="235" y="115"/>
                    </a:lnTo>
                    <a:lnTo>
                      <a:pt x="226" y="127"/>
                    </a:lnTo>
                    <a:lnTo>
                      <a:pt x="212" y="146"/>
                    </a:lnTo>
                    <a:lnTo>
                      <a:pt x="197" y="169"/>
                    </a:lnTo>
                    <a:lnTo>
                      <a:pt x="180" y="196"/>
                    </a:lnTo>
                    <a:lnTo>
                      <a:pt x="164" y="223"/>
                    </a:lnTo>
                    <a:lnTo>
                      <a:pt x="158" y="238"/>
                    </a:lnTo>
                    <a:lnTo>
                      <a:pt x="152" y="251"/>
                    </a:lnTo>
                    <a:lnTo>
                      <a:pt x="146" y="263"/>
                    </a:lnTo>
                    <a:lnTo>
                      <a:pt x="142" y="276"/>
                    </a:lnTo>
                    <a:lnTo>
                      <a:pt x="100" y="265"/>
                    </a:lnTo>
                    <a:close/>
                    <a:moveTo>
                      <a:pt x="205" y="82"/>
                    </a:moveTo>
                    <a:lnTo>
                      <a:pt x="207" y="79"/>
                    </a:lnTo>
                    <a:lnTo>
                      <a:pt x="210" y="77"/>
                    </a:lnTo>
                    <a:lnTo>
                      <a:pt x="213" y="74"/>
                    </a:lnTo>
                    <a:lnTo>
                      <a:pt x="216" y="73"/>
                    </a:lnTo>
                    <a:lnTo>
                      <a:pt x="219" y="72"/>
                    </a:lnTo>
                    <a:lnTo>
                      <a:pt x="224" y="73"/>
                    </a:lnTo>
                    <a:lnTo>
                      <a:pt x="229" y="75"/>
                    </a:lnTo>
                    <a:lnTo>
                      <a:pt x="235" y="79"/>
                    </a:lnTo>
                    <a:lnTo>
                      <a:pt x="241" y="84"/>
                    </a:lnTo>
                    <a:lnTo>
                      <a:pt x="244" y="88"/>
                    </a:lnTo>
                    <a:lnTo>
                      <a:pt x="246" y="92"/>
                    </a:lnTo>
                    <a:lnTo>
                      <a:pt x="246" y="96"/>
                    </a:lnTo>
                    <a:lnTo>
                      <a:pt x="245" y="100"/>
                    </a:lnTo>
                    <a:lnTo>
                      <a:pt x="244" y="104"/>
                    </a:lnTo>
                    <a:lnTo>
                      <a:pt x="242" y="107"/>
                    </a:lnTo>
                    <a:lnTo>
                      <a:pt x="239" y="110"/>
                    </a:lnTo>
                    <a:lnTo>
                      <a:pt x="205" y="82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49" name="Freeform 645">
                <a:extLst>
                  <a:ext uri="{FF2B5EF4-FFF2-40B4-BE49-F238E27FC236}">
                    <a16:creationId xmlns:a16="http://schemas.microsoft.com/office/drawing/2014/main" id="{0629555C-D306-4E7D-9C20-9BDD8FB771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26" y="1586"/>
                <a:ext cx="35" cy="46"/>
              </a:xfrm>
              <a:custGeom>
                <a:avLst/>
                <a:gdLst>
                  <a:gd name="T0" fmla="*/ 0 w 666"/>
                  <a:gd name="T1" fmla="*/ 0 h 874"/>
                  <a:gd name="T2" fmla="*/ 0 w 666"/>
                  <a:gd name="T3" fmla="*/ 0 h 874"/>
                  <a:gd name="T4" fmla="*/ 0 w 666"/>
                  <a:gd name="T5" fmla="*/ 0 h 874"/>
                  <a:gd name="T6" fmla="*/ 0 w 666"/>
                  <a:gd name="T7" fmla="*/ 0 h 874"/>
                  <a:gd name="T8" fmla="*/ 0 w 666"/>
                  <a:gd name="T9" fmla="*/ 0 h 874"/>
                  <a:gd name="T10" fmla="*/ 0 w 666"/>
                  <a:gd name="T11" fmla="*/ 0 h 874"/>
                  <a:gd name="T12" fmla="*/ 0 w 666"/>
                  <a:gd name="T13" fmla="*/ 1 h 874"/>
                  <a:gd name="T14" fmla="*/ 0 w 666"/>
                  <a:gd name="T15" fmla="*/ 1 h 874"/>
                  <a:gd name="T16" fmla="*/ 0 w 666"/>
                  <a:gd name="T17" fmla="*/ 1 h 874"/>
                  <a:gd name="T18" fmla="*/ 0 w 666"/>
                  <a:gd name="T19" fmla="*/ 1 h 874"/>
                  <a:gd name="T20" fmla="*/ 0 w 666"/>
                  <a:gd name="T21" fmla="*/ 0 h 874"/>
                  <a:gd name="T22" fmla="*/ 0 w 666"/>
                  <a:gd name="T23" fmla="*/ 0 h 874"/>
                  <a:gd name="T24" fmla="*/ 0 w 666"/>
                  <a:gd name="T25" fmla="*/ 1 h 874"/>
                  <a:gd name="T26" fmla="*/ 0 w 666"/>
                  <a:gd name="T27" fmla="*/ 1 h 874"/>
                  <a:gd name="T28" fmla="*/ 0 w 666"/>
                  <a:gd name="T29" fmla="*/ 1 h 874"/>
                  <a:gd name="T30" fmla="*/ 1 w 666"/>
                  <a:gd name="T31" fmla="*/ 1 h 874"/>
                  <a:gd name="T32" fmla="*/ 0 w 666"/>
                  <a:gd name="T33" fmla="*/ 1 h 874"/>
                  <a:gd name="T34" fmla="*/ 1 w 666"/>
                  <a:gd name="T35" fmla="*/ 1 h 874"/>
                  <a:gd name="T36" fmla="*/ 1 w 666"/>
                  <a:gd name="T37" fmla="*/ 2 h 874"/>
                  <a:gd name="T38" fmla="*/ 1 w 666"/>
                  <a:gd name="T39" fmla="*/ 2 h 874"/>
                  <a:gd name="T40" fmla="*/ 1 w 666"/>
                  <a:gd name="T41" fmla="*/ 2 h 874"/>
                  <a:gd name="T42" fmla="*/ 1 w 666"/>
                  <a:gd name="T43" fmla="*/ 2 h 874"/>
                  <a:gd name="T44" fmla="*/ 1 w 666"/>
                  <a:gd name="T45" fmla="*/ 2 h 874"/>
                  <a:gd name="T46" fmla="*/ 1 w 666"/>
                  <a:gd name="T47" fmla="*/ 1 h 874"/>
                  <a:gd name="T48" fmla="*/ 1 w 666"/>
                  <a:gd name="T49" fmla="*/ 2 h 874"/>
                  <a:gd name="T50" fmla="*/ 1 w 666"/>
                  <a:gd name="T51" fmla="*/ 2 h 874"/>
                  <a:gd name="T52" fmla="*/ 1 w 666"/>
                  <a:gd name="T53" fmla="*/ 2 h 874"/>
                  <a:gd name="T54" fmla="*/ 1 w 666"/>
                  <a:gd name="T55" fmla="*/ 2 h 874"/>
                  <a:gd name="T56" fmla="*/ 1 w 666"/>
                  <a:gd name="T57" fmla="*/ 2 h 874"/>
                  <a:gd name="T58" fmla="*/ 1 w 666"/>
                  <a:gd name="T59" fmla="*/ 2 h 874"/>
                  <a:gd name="T60" fmla="*/ 1 w 666"/>
                  <a:gd name="T61" fmla="*/ 2 h 874"/>
                  <a:gd name="T62" fmla="*/ 1 w 666"/>
                  <a:gd name="T63" fmla="*/ 2 h 874"/>
                  <a:gd name="T64" fmla="*/ 1 w 666"/>
                  <a:gd name="T65" fmla="*/ 2 h 874"/>
                  <a:gd name="T66" fmla="*/ 1 w 666"/>
                  <a:gd name="T67" fmla="*/ 2 h 874"/>
                  <a:gd name="T68" fmla="*/ 1 w 666"/>
                  <a:gd name="T69" fmla="*/ 2 h 874"/>
                  <a:gd name="T70" fmla="*/ 1 w 666"/>
                  <a:gd name="T71" fmla="*/ 2 h 874"/>
                  <a:gd name="T72" fmla="*/ 1 w 666"/>
                  <a:gd name="T73" fmla="*/ 2 h 874"/>
                  <a:gd name="T74" fmla="*/ 1 w 666"/>
                  <a:gd name="T75" fmla="*/ 2 h 874"/>
                  <a:gd name="T76" fmla="*/ 1 w 666"/>
                  <a:gd name="T77" fmla="*/ 2 h 874"/>
                  <a:gd name="T78" fmla="*/ 1 w 666"/>
                  <a:gd name="T79" fmla="*/ 2 h 874"/>
                  <a:gd name="T80" fmla="*/ 1 w 666"/>
                  <a:gd name="T81" fmla="*/ 2 h 874"/>
                  <a:gd name="T82" fmla="*/ 2 w 666"/>
                  <a:gd name="T83" fmla="*/ 2 h 874"/>
                  <a:gd name="T84" fmla="*/ 2 w 666"/>
                  <a:gd name="T85" fmla="*/ 2 h 874"/>
                  <a:gd name="T86" fmla="*/ 2 w 666"/>
                  <a:gd name="T87" fmla="*/ 2 h 874"/>
                  <a:gd name="T88" fmla="*/ 1 w 666"/>
                  <a:gd name="T89" fmla="*/ 2 h 874"/>
                  <a:gd name="T90" fmla="*/ 2 w 666"/>
                  <a:gd name="T91" fmla="*/ 1 h 874"/>
                  <a:gd name="T92" fmla="*/ 2 w 666"/>
                  <a:gd name="T93" fmla="*/ 1 h 874"/>
                  <a:gd name="T94" fmla="*/ 2 w 666"/>
                  <a:gd name="T95" fmla="*/ 1 h 874"/>
                  <a:gd name="T96" fmla="*/ 2 w 666"/>
                  <a:gd name="T97" fmla="*/ 2 h 87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66" h="874">
                    <a:moveTo>
                      <a:pt x="0" y="22"/>
                    </a:moveTo>
                    <a:lnTo>
                      <a:pt x="0" y="18"/>
                    </a:lnTo>
                    <a:lnTo>
                      <a:pt x="0" y="14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9" y="2"/>
                    </a:lnTo>
                    <a:lnTo>
                      <a:pt x="15" y="0"/>
                    </a:lnTo>
                    <a:lnTo>
                      <a:pt x="22" y="0"/>
                    </a:lnTo>
                    <a:lnTo>
                      <a:pt x="29" y="0"/>
                    </a:lnTo>
                    <a:lnTo>
                      <a:pt x="34" y="2"/>
                    </a:lnTo>
                    <a:lnTo>
                      <a:pt x="38" y="4"/>
                    </a:lnTo>
                    <a:lnTo>
                      <a:pt x="41" y="7"/>
                    </a:lnTo>
                    <a:lnTo>
                      <a:pt x="42" y="11"/>
                    </a:lnTo>
                    <a:lnTo>
                      <a:pt x="43" y="14"/>
                    </a:lnTo>
                    <a:lnTo>
                      <a:pt x="43" y="18"/>
                    </a:lnTo>
                    <a:lnTo>
                      <a:pt x="43" y="22"/>
                    </a:lnTo>
                    <a:lnTo>
                      <a:pt x="0" y="22"/>
                    </a:lnTo>
                    <a:close/>
                    <a:moveTo>
                      <a:pt x="43" y="22"/>
                    </a:moveTo>
                    <a:lnTo>
                      <a:pt x="44" y="32"/>
                    </a:lnTo>
                    <a:lnTo>
                      <a:pt x="45" y="58"/>
                    </a:lnTo>
                    <a:lnTo>
                      <a:pt x="47" y="95"/>
                    </a:lnTo>
                    <a:lnTo>
                      <a:pt x="54" y="143"/>
                    </a:lnTo>
                    <a:lnTo>
                      <a:pt x="58" y="168"/>
                    </a:lnTo>
                    <a:lnTo>
                      <a:pt x="63" y="194"/>
                    </a:lnTo>
                    <a:lnTo>
                      <a:pt x="69" y="220"/>
                    </a:lnTo>
                    <a:lnTo>
                      <a:pt x="76" y="246"/>
                    </a:lnTo>
                    <a:lnTo>
                      <a:pt x="85" y="271"/>
                    </a:lnTo>
                    <a:lnTo>
                      <a:pt x="95" y="295"/>
                    </a:lnTo>
                    <a:lnTo>
                      <a:pt x="101" y="307"/>
                    </a:lnTo>
                    <a:lnTo>
                      <a:pt x="107" y="318"/>
                    </a:lnTo>
                    <a:lnTo>
                      <a:pt x="113" y="328"/>
                    </a:lnTo>
                    <a:lnTo>
                      <a:pt x="120" y="338"/>
                    </a:lnTo>
                    <a:lnTo>
                      <a:pt x="85" y="365"/>
                    </a:lnTo>
                    <a:lnTo>
                      <a:pt x="78" y="353"/>
                    </a:lnTo>
                    <a:lnTo>
                      <a:pt x="70" y="342"/>
                    </a:lnTo>
                    <a:lnTo>
                      <a:pt x="64" y="330"/>
                    </a:lnTo>
                    <a:lnTo>
                      <a:pt x="58" y="318"/>
                    </a:lnTo>
                    <a:lnTo>
                      <a:pt x="45" y="291"/>
                    </a:lnTo>
                    <a:lnTo>
                      <a:pt x="36" y="263"/>
                    </a:lnTo>
                    <a:lnTo>
                      <a:pt x="28" y="235"/>
                    </a:lnTo>
                    <a:lnTo>
                      <a:pt x="21" y="207"/>
                    </a:lnTo>
                    <a:lnTo>
                      <a:pt x="15" y="178"/>
                    </a:lnTo>
                    <a:lnTo>
                      <a:pt x="11" y="151"/>
                    </a:lnTo>
                    <a:lnTo>
                      <a:pt x="7" y="125"/>
                    </a:lnTo>
                    <a:lnTo>
                      <a:pt x="4" y="101"/>
                    </a:lnTo>
                    <a:lnTo>
                      <a:pt x="2" y="79"/>
                    </a:lnTo>
                    <a:lnTo>
                      <a:pt x="1" y="60"/>
                    </a:lnTo>
                    <a:lnTo>
                      <a:pt x="0" y="32"/>
                    </a:lnTo>
                    <a:lnTo>
                      <a:pt x="0" y="22"/>
                    </a:lnTo>
                    <a:lnTo>
                      <a:pt x="43" y="22"/>
                    </a:lnTo>
                    <a:close/>
                    <a:moveTo>
                      <a:pt x="85" y="365"/>
                    </a:moveTo>
                    <a:lnTo>
                      <a:pt x="82" y="361"/>
                    </a:lnTo>
                    <a:lnTo>
                      <a:pt x="85" y="365"/>
                    </a:lnTo>
                    <a:lnTo>
                      <a:pt x="103" y="351"/>
                    </a:lnTo>
                    <a:lnTo>
                      <a:pt x="85" y="365"/>
                    </a:lnTo>
                    <a:close/>
                    <a:moveTo>
                      <a:pt x="120" y="338"/>
                    </a:moveTo>
                    <a:lnTo>
                      <a:pt x="133" y="354"/>
                    </a:lnTo>
                    <a:lnTo>
                      <a:pt x="149" y="370"/>
                    </a:lnTo>
                    <a:lnTo>
                      <a:pt x="165" y="386"/>
                    </a:lnTo>
                    <a:lnTo>
                      <a:pt x="184" y="401"/>
                    </a:lnTo>
                    <a:lnTo>
                      <a:pt x="221" y="432"/>
                    </a:lnTo>
                    <a:lnTo>
                      <a:pt x="261" y="463"/>
                    </a:lnTo>
                    <a:lnTo>
                      <a:pt x="235" y="498"/>
                    </a:lnTo>
                    <a:lnTo>
                      <a:pt x="194" y="466"/>
                    </a:lnTo>
                    <a:lnTo>
                      <a:pt x="153" y="433"/>
                    </a:lnTo>
                    <a:lnTo>
                      <a:pt x="134" y="417"/>
                    </a:lnTo>
                    <a:lnTo>
                      <a:pt x="116" y="399"/>
                    </a:lnTo>
                    <a:lnTo>
                      <a:pt x="101" y="382"/>
                    </a:lnTo>
                    <a:lnTo>
                      <a:pt x="85" y="365"/>
                    </a:lnTo>
                    <a:lnTo>
                      <a:pt x="120" y="338"/>
                    </a:lnTo>
                    <a:close/>
                    <a:moveTo>
                      <a:pt x="261" y="463"/>
                    </a:moveTo>
                    <a:lnTo>
                      <a:pt x="291" y="485"/>
                    </a:lnTo>
                    <a:lnTo>
                      <a:pt x="320" y="508"/>
                    </a:lnTo>
                    <a:lnTo>
                      <a:pt x="346" y="530"/>
                    </a:lnTo>
                    <a:lnTo>
                      <a:pt x="371" y="553"/>
                    </a:lnTo>
                    <a:lnTo>
                      <a:pt x="381" y="564"/>
                    </a:lnTo>
                    <a:lnTo>
                      <a:pt x="391" y="575"/>
                    </a:lnTo>
                    <a:lnTo>
                      <a:pt x="399" y="588"/>
                    </a:lnTo>
                    <a:lnTo>
                      <a:pt x="407" y="599"/>
                    </a:lnTo>
                    <a:lnTo>
                      <a:pt x="413" y="611"/>
                    </a:lnTo>
                    <a:lnTo>
                      <a:pt x="418" y="624"/>
                    </a:lnTo>
                    <a:lnTo>
                      <a:pt x="421" y="636"/>
                    </a:lnTo>
                    <a:lnTo>
                      <a:pt x="423" y="648"/>
                    </a:lnTo>
                    <a:lnTo>
                      <a:pt x="379" y="651"/>
                    </a:lnTo>
                    <a:lnTo>
                      <a:pt x="378" y="642"/>
                    </a:lnTo>
                    <a:lnTo>
                      <a:pt x="375" y="633"/>
                    </a:lnTo>
                    <a:lnTo>
                      <a:pt x="371" y="624"/>
                    </a:lnTo>
                    <a:lnTo>
                      <a:pt x="366" y="614"/>
                    </a:lnTo>
                    <a:lnTo>
                      <a:pt x="359" y="605"/>
                    </a:lnTo>
                    <a:lnTo>
                      <a:pt x="351" y="596"/>
                    </a:lnTo>
                    <a:lnTo>
                      <a:pt x="342" y="587"/>
                    </a:lnTo>
                    <a:lnTo>
                      <a:pt x="333" y="577"/>
                    </a:lnTo>
                    <a:lnTo>
                      <a:pt x="311" y="558"/>
                    </a:lnTo>
                    <a:lnTo>
                      <a:pt x="287" y="538"/>
                    </a:lnTo>
                    <a:lnTo>
                      <a:pt x="261" y="518"/>
                    </a:lnTo>
                    <a:lnTo>
                      <a:pt x="235" y="498"/>
                    </a:lnTo>
                    <a:lnTo>
                      <a:pt x="261" y="463"/>
                    </a:lnTo>
                    <a:close/>
                    <a:moveTo>
                      <a:pt x="379" y="651"/>
                    </a:moveTo>
                    <a:lnTo>
                      <a:pt x="379" y="645"/>
                    </a:lnTo>
                    <a:lnTo>
                      <a:pt x="379" y="651"/>
                    </a:lnTo>
                    <a:lnTo>
                      <a:pt x="402" y="649"/>
                    </a:lnTo>
                    <a:lnTo>
                      <a:pt x="379" y="651"/>
                    </a:lnTo>
                    <a:close/>
                    <a:moveTo>
                      <a:pt x="423" y="647"/>
                    </a:moveTo>
                    <a:lnTo>
                      <a:pt x="425" y="669"/>
                    </a:lnTo>
                    <a:lnTo>
                      <a:pt x="429" y="690"/>
                    </a:lnTo>
                    <a:lnTo>
                      <a:pt x="433" y="713"/>
                    </a:lnTo>
                    <a:lnTo>
                      <a:pt x="438" y="735"/>
                    </a:lnTo>
                    <a:lnTo>
                      <a:pt x="445" y="757"/>
                    </a:lnTo>
                    <a:lnTo>
                      <a:pt x="451" y="776"/>
                    </a:lnTo>
                    <a:lnTo>
                      <a:pt x="457" y="794"/>
                    </a:lnTo>
                    <a:lnTo>
                      <a:pt x="464" y="811"/>
                    </a:lnTo>
                    <a:lnTo>
                      <a:pt x="425" y="830"/>
                    </a:lnTo>
                    <a:lnTo>
                      <a:pt x="417" y="813"/>
                    </a:lnTo>
                    <a:lnTo>
                      <a:pt x="410" y="792"/>
                    </a:lnTo>
                    <a:lnTo>
                      <a:pt x="403" y="770"/>
                    </a:lnTo>
                    <a:lnTo>
                      <a:pt x="396" y="746"/>
                    </a:lnTo>
                    <a:lnTo>
                      <a:pt x="390" y="722"/>
                    </a:lnTo>
                    <a:lnTo>
                      <a:pt x="386" y="698"/>
                    </a:lnTo>
                    <a:lnTo>
                      <a:pt x="382" y="674"/>
                    </a:lnTo>
                    <a:lnTo>
                      <a:pt x="379" y="651"/>
                    </a:lnTo>
                    <a:lnTo>
                      <a:pt x="423" y="647"/>
                    </a:lnTo>
                    <a:close/>
                    <a:moveTo>
                      <a:pt x="464" y="811"/>
                    </a:moveTo>
                    <a:lnTo>
                      <a:pt x="471" y="823"/>
                    </a:lnTo>
                    <a:lnTo>
                      <a:pt x="477" y="831"/>
                    </a:lnTo>
                    <a:lnTo>
                      <a:pt x="448" y="863"/>
                    </a:lnTo>
                    <a:lnTo>
                      <a:pt x="441" y="857"/>
                    </a:lnTo>
                    <a:lnTo>
                      <a:pt x="436" y="850"/>
                    </a:lnTo>
                    <a:lnTo>
                      <a:pt x="430" y="840"/>
                    </a:lnTo>
                    <a:lnTo>
                      <a:pt x="425" y="830"/>
                    </a:lnTo>
                    <a:lnTo>
                      <a:pt x="464" y="811"/>
                    </a:lnTo>
                    <a:close/>
                    <a:moveTo>
                      <a:pt x="477" y="831"/>
                    </a:moveTo>
                    <a:lnTo>
                      <a:pt x="476" y="832"/>
                    </a:lnTo>
                    <a:lnTo>
                      <a:pt x="472" y="833"/>
                    </a:lnTo>
                    <a:lnTo>
                      <a:pt x="469" y="833"/>
                    </a:lnTo>
                    <a:lnTo>
                      <a:pt x="468" y="833"/>
                    </a:lnTo>
                    <a:lnTo>
                      <a:pt x="467" y="832"/>
                    </a:lnTo>
                    <a:lnTo>
                      <a:pt x="468" y="832"/>
                    </a:lnTo>
                    <a:lnTo>
                      <a:pt x="491" y="869"/>
                    </a:lnTo>
                    <a:lnTo>
                      <a:pt x="485" y="872"/>
                    </a:lnTo>
                    <a:lnTo>
                      <a:pt x="479" y="874"/>
                    </a:lnTo>
                    <a:lnTo>
                      <a:pt x="474" y="874"/>
                    </a:lnTo>
                    <a:lnTo>
                      <a:pt x="469" y="874"/>
                    </a:lnTo>
                    <a:lnTo>
                      <a:pt x="463" y="873"/>
                    </a:lnTo>
                    <a:lnTo>
                      <a:pt x="458" y="870"/>
                    </a:lnTo>
                    <a:lnTo>
                      <a:pt x="453" y="867"/>
                    </a:lnTo>
                    <a:lnTo>
                      <a:pt x="448" y="863"/>
                    </a:lnTo>
                    <a:lnTo>
                      <a:pt x="477" y="831"/>
                    </a:lnTo>
                    <a:close/>
                    <a:moveTo>
                      <a:pt x="468" y="832"/>
                    </a:moveTo>
                    <a:lnTo>
                      <a:pt x="469" y="830"/>
                    </a:lnTo>
                    <a:lnTo>
                      <a:pt x="471" y="825"/>
                    </a:lnTo>
                    <a:lnTo>
                      <a:pt x="512" y="841"/>
                    </a:lnTo>
                    <a:lnTo>
                      <a:pt x="507" y="851"/>
                    </a:lnTo>
                    <a:lnTo>
                      <a:pt x="503" y="859"/>
                    </a:lnTo>
                    <a:lnTo>
                      <a:pt x="497" y="864"/>
                    </a:lnTo>
                    <a:lnTo>
                      <a:pt x="491" y="869"/>
                    </a:lnTo>
                    <a:lnTo>
                      <a:pt x="468" y="832"/>
                    </a:lnTo>
                    <a:close/>
                    <a:moveTo>
                      <a:pt x="471" y="825"/>
                    </a:moveTo>
                    <a:lnTo>
                      <a:pt x="471" y="825"/>
                    </a:lnTo>
                    <a:lnTo>
                      <a:pt x="472" y="824"/>
                    </a:lnTo>
                    <a:lnTo>
                      <a:pt x="492" y="833"/>
                    </a:lnTo>
                    <a:lnTo>
                      <a:pt x="471" y="825"/>
                    </a:lnTo>
                    <a:close/>
                    <a:moveTo>
                      <a:pt x="472" y="824"/>
                    </a:moveTo>
                    <a:lnTo>
                      <a:pt x="488" y="790"/>
                    </a:lnTo>
                    <a:lnTo>
                      <a:pt x="510" y="747"/>
                    </a:lnTo>
                    <a:lnTo>
                      <a:pt x="535" y="699"/>
                    </a:lnTo>
                    <a:lnTo>
                      <a:pt x="560" y="650"/>
                    </a:lnTo>
                    <a:lnTo>
                      <a:pt x="584" y="605"/>
                    </a:lnTo>
                    <a:lnTo>
                      <a:pt x="604" y="567"/>
                    </a:lnTo>
                    <a:lnTo>
                      <a:pt x="618" y="542"/>
                    </a:lnTo>
                    <a:lnTo>
                      <a:pt x="623" y="531"/>
                    </a:lnTo>
                    <a:lnTo>
                      <a:pt x="662" y="553"/>
                    </a:lnTo>
                    <a:lnTo>
                      <a:pt x="656" y="562"/>
                    </a:lnTo>
                    <a:lnTo>
                      <a:pt x="642" y="588"/>
                    </a:lnTo>
                    <a:lnTo>
                      <a:pt x="623" y="626"/>
                    </a:lnTo>
                    <a:lnTo>
                      <a:pt x="599" y="670"/>
                    </a:lnTo>
                    <a:lnTo>
                      <a:pt x="574" y="719"/>
                    </a:lnTo>
                    <a:lnTo>
                      <a:pt x="549" y="766"/>
                    </a:lnTo>
                    <a:lnTo>
                      <a:pt x="527" y="809"/>
                    </a:lnTo>
                    <a:lnTo>
                      <a:pt x="512" y="842"/>
                    </a:lnTo>
                    <a:lnTo>
                      <a:pt x="472" y="824"/>
                    </a:lnTo>
                    <a:close/>
                    <a:moveTo>
                      <a:pt x="623" y="531"/>
                    </a:moveTo>
                    <a:lnTo>
                      <a:pt x="625" y="528"/>
                    </a:lnTo>
                    <a:lnTo>
                      <a:pt x="627" y="525"/>
                    </a:lnTo>
                    <a:lnTo>
                      <a:pt x="630" y="522"/>
                    </a:lnTo>
                    <a:lnTo>
                      <a:pt x="633" y="520"/>
                    </a:lnTo>
                    <a:lnTo>
                      <a:pt x="636" y="518"/>
                    </a:lnTo>
                    <a:lnTo>
                      <a:pt x="640" y="518"/>
                    </a:lnTo>
                    <a:lnTo>
                      <a:pt x="646" y="520"/>
                    </a:lnTo>
                    <a:lnTo>
                      <a:pt x="652" y="523"/>
                    </a:lnTo>
                    <a:lnTo>
                      <a:pt x="658" y="526"/>
                    </a:lnTo>
                    <a:lnTo>
                      <a:pt x="663" y="530"/>
                    </a:lnTo>
                    <a:lnTo>
                      <a:pt x="666" y="534"/>
                    </a:lnTo>
                    <a:lnTo>
                      <a:pt x="666" y="538"/>
                    </a:lnTo>
                    <a:lnTo>
                      <a:pt x="666" y="542"/>
                    </a:lnTo>
                    <a:lnTo>
                      <a:pt x="665" y="546"/>
                    </a:lnTo>
                    <a:lnTo>
                      <a:pt x="664" y="549"/>
                    </a:lnTo>
                    <a:lnTo>
                      <a:pt x="662" y="553"/>
                    </a:lnTo>
                    <a:lnTo>
                      <a:pt x="623" y="531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50" name="Freeform 646">
                <a:extLst>
                  <a:ext uri="{FF2B5EF4-FFF2-40B4-BE49-F238E27FC236}">
                    <a16:creationId xmlns:a16="http://schemas.microsoft.com/office/drawing/2014/main" id="{77380347-DAEB-49AC-B53C-A7B0330BAE3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6" y="1607"/>
                <a:ext cx="13" cy="13"/>
              </a:xfrm>
              <a:custGeom>
                <a:avLst/>
                <a:gdLst>
                  <a:gd name="T0" fmla="*/ 1 w 245"/>
                  <a:gd name="T1" fmla="*/ 0 h 250"/>
                  <a:gd name="T2" fmla="*/ 1 w 245"/>
                  <a:gd name="T3" fmla="*/ 0 h 250"/>
                  <a:gd name="T4" fmla="*/ 1 w 245"/>
                  <a:gd name="T5" fmla="*/ 0 h 250"/>
                  <a:gd name="T6" fmla="*/ 1 w 245"/>
                  <a:gd name="T7" fmla="*/ 1 h 250"/>
                  <a:gd name="T8" fmla="*/ 1 w 245"/>
                  <a:gd name="T9" fmla="*/ 1 h 250"/>
                  <a:gd name="T10" fmla="*/ 1 w 245"/>
                  <a:gd name="T11" fmla="*/ 1 h 250"/>
                  <a:gd name="T12" fmla="*/ 1 w 245"/>
                  <a:gd name="T13" fmla="*/ 1 h 250"/>
                  <a:gd name="T14" fmla="*/ 1 w 245"/>
                  <a:gd name="T15" fmla="*/ 0 h 250"/>
                  <a:gd name="T16" fmla="*/ 1 w 245"/>
                  <a:gd name="T17" fmla="*/ 0 h 250"/>
                  <a:gd name="T18" fmla="*/ 1 w 245"/>
                  <a:gd name="T19" fmla="*/ 0 h 250"/>
                  <a:gd name="T20" fmla="*/ 1 w 245"/>
                  <a:gd name="T21" fmla="*/ 0 h 250"/>
                  <a:gd name="T22" fmla="*/ 0 w 245"/>
                  <a:gd name="T23" fmla="*/ 0 h 250"/>
                  <a:gd name="T24" fmla="*/ 0 w 245"/>
                  <a:gd name="T25" fmla="*/ 0 h 250"/>
                  <a:gd name="T26" fmla="*/ 0 w 245"/>
                  <a:gd name="T27" fmla="*/ 0 h 250"/>
                  <a:gd name="T28" fmla="*/ 0 w 245"/>
                  <a:gd name="T29" fmla="*/ 0 h 250"/>
                  <a:gd name="T30" fmla="*/ 0 w 245"/>
                  <a:gd name="T31" fmla="*/ 0 h 250"/>
                  <a:gd name="T32" fmla="*/ 0 w 245"/>
                  <a:gd name="T33" fmla="*/ 0 h 250"/>
                  <a:gd name="T34" fmla="*/ 0 w 245"/>
                  <a:gd name="T35" fmla="*/ 0 h 250"/>
                  <a:gd name="T36" fmla="*/ 0 w 245"/>
                  <a:gd name="T37" fmla="*/ 0 h 250"/>
                  <a:gd name="T38" fmla="*/ 0 w 245"/>
                  <a:gd name="T39" fmla="*/ 0 h 250"/>
                  <a:gd name="T40" fmla="*/ 0 w 245"/>
                  <a:gd name="T41" fmla="*/ 0 h 250"/>
                  <a:gd name="T42" fmla="*/ 1 w 245"/>
                  <a:gd name="T43" fmla="*/ 0 h 250"/>
                  <a:gd name="T44" fmla="*/ 1 w 245"/>
                  <a:gd name="T45" fmla="*/ 0 h 250"/>
                  <a:gd name="T46" fmla="*/ 1 w 245"/>
                  <a:gd name="T47" fmla="*/ 0 h 250"/>
                  <a:gd name="T48" fmla="*/ 1 w 245"/>
                  <a:gd name="T49" fmla="*/ 0 h 250"/>
                  <a:gd name="T50" fmla="*/ 0 w 245"/>
                  <a:gd name="T51" fmla="*/ 0 h 250"/>
                  <a:gd name="T52" fmla="*/ 0 w 245"/>
                  <a:gd name="T53" fmla="*/ 0 h 250"/>
                  <a:gd name="T54" fmla="*/ 0 w 245"/>
                  <a:gd name="T55" fmla="*/ 0 h 250"/>
                  <a:gd name="T56" fmla="*/ 0 w 245"/>
                  <a:gd name="T57" fmla="*/ 0 h 250"/>
                  <a:gd name="T58" fmla="*/ 0 w 245"/>
                  <a:gd name="T59" fmla="*/ 0 h 250"/>
                  <a:gd name="T60" fmla="*/ 0 w 245"/>
                  <a:gd name="T61" fmla="*/ 0 h 250"/>
                  <a:gd name="T62" fmla="*/ 0 w 245"/>
                  <a:gd name="T63" fmla="*/ 0 h 250"/>
                  <a:gd name="T64" fmla="*/ 0 w 245"/>
                  <a:gd name="T65" fmla="*/ 1 h 250"/>
                  <a:gd name="T66" fmla="*/ 0 w 245"/>
                  <a:gd name="T67" fmla="*/ 1 h 250"/>
                  <a:gd name="T68" fmla="*/ 0 w 245"/>
                  <a:gd name="T69" fmla="*/ 1 h 250"/>
                  <a:gd name="T70" fmla="*/ 0 w 245"/>
                  <a:gd name="T71" fmla="*/ 0 h 250"/>
                  <a:gd name="T72" fmla="*/ 0 w 245"/>
                  <a:gd name="T73" fmla="*/ 0 h 250"/>
                  <a:gd name="T74" fmla="*/ 0 w 245"/>
                  <a:gd name="T75" fmla="*/ 0 h 250"/>
                  <a:gd name="T76" fmla="*/ 0 w 245"/>
                  <a:gd name="T77" fmla="*/ 0 h 250"/>
                  <a:gd name="T78" fmla="*/ 0 w 245"/>
                  <a:gd name="T79" fmla="*/ 0 h 250"/>
                  <a:gd name="T80" fmla="*/ 0 w 245"/>
                  <a:gd name="T81" fmla="*/ 0 h 250"/>
                  <a:gd name="T82" fmla="*/ 0 w 245"/>
                  <a:gd name="T83" fmla="*/ 1 h 250"/>
                  <a:gd name="T84" fmla="*/ 0 w 245"/>
                  <a:gd name="T85" fmla="*/ 1 h 250"/>
                  <a:gd name="T86" fmla="*/ 0 w 245"/>
                  <a:gd name="T87" fmla="*/ 1 h 250"/>
                  <a:gd name="T88" fmla="*/ 0 w 245"/>
                  <a:gd name="T89" fmla="*/ 1 h 250"/>
                  <a:gd name="T90" fmla="*/ 0 w 245"/>
                  <a:gd name="T91" fmla="*/ 1 h 250"/>
                  <a:gd name="T92" fmla="*/ 0 w 245"/>
                  <a:gd name="T93" fmla="*/ 1 h 250"/>
                  <a:gd name="T94" fmla="*/ 0 w 245"/>
                  <a:gd name="T95" fmla="*/ 1 h 250"/>
                  <a:gd name="T96" fmla="*/ 0 w 245"/>
                  <a:gd name="T97" fmla="*/ 1 h 250"/>
                  <a:gd name="T98" fmla="*/ 0 w 245"/>
                  <a:gd name="T99" fmla="*/ 1 h 25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45" h="250">
                    <a:moveTo>
                      <a:pt x="242" y="163"/>
                    </a:moveTo>
                    <a:lnTo>
                      <a:pt x="243" y="166"/>
                    </a:lnTo>
                    <a:lnTo>
                      <a:pt x="244" y="170"/>
                    </a:lnTo>
                    <a:lnTo>
                      <a:pt x="245" y="175"/>
                    </a:lnTo>
                    <a:lnTo>
                      <a:pt x="245" y="178"/>
                    </a:lnTo>
                    <a:lnTo>
                      <a:pt x="243" y="182"/>
                    </a:lnTo>
                    <a:lnTo>
                      <a:pt x="240" y="185"/>
                    </a:lnTo>
                    <a:lnTo>
                      <a:pt x="235" y="188"/>
                    </a:lnTo>
                    <a:lnTo>
                      <a:pt x="229" y="191"/>
                    </a:lnTo>
                    <a:lnTo>
                      <a:pt x="222" y="193"/>
                    </a:lnTo>
                    <a:lnTo>
                      <a:pt x="216" y="194"/>
                    </a:lnTo>
                    <a:lnTo>
                      <a:pt x="212" y="193"/>
                    </a:lnTo>
                    <a:lnTo>
                      <a:pt x="209" y="191"/>
                    </a:lnTo>
                    <a:lnTo>
                      <a:pt x="206" y="189"/>
                    </a:lnTo>
                    <a:lnTo>
                      <a:pt x="204" y="186"/>
                    </a:lnTo>
                    <a:lnTo>
                      <a:pt x="202" y="182"/>
                    </a:lnTo>
                    <a:lnTo>
                      <a:pt x="201" y="179"/>
                    </a:lnTo>
                    <a:lnTo>
                      <a:pt x="242" y="163"/>
                    </a:lnTo>
                    <a:close/>
                    <a:moveTo>
                      <a:pt x="201" y="179"/>
                    </a:moveTo>
                    <a:lnTo>
                      <a:pt x="199" y="171"/>
                    </a:lnTo>
                    <a:lnTo>
                      <a:pt x="191" y="155"/>
                    </a:lnTo>
                    <a:lnTo>
                      <a:pt x="182" y="132"/>
                    </a:lnTo>
                    <a:lnTo>
                      <a:pt x="170" y="106"/>
                    </a:lnTo>
                    <a:lnTo>
                      <a:pt x="158" y="79"/>
                    </a:lnTo>
                    <a:lnTo>
                      <a:pt x="145" y="58"/>
                    </a:lnTo>
                    <a:lnTo>
                      <a:pt x="139" y="50"/>
                    </a:lnTo>
                    <a:lnTo>
                      <a:pt x="134" y="45"/>
                    </a:lnTo>
                    <a:lnTo>
                      <a:pt x="131" y="42"/>
                    </a:lnTo>
                    <a:lnTo>
                      <a:pt x="129" y="41"/>
                    </a:lnTo>
                    <a:lnTo>
                      <a:pt x="127" y="41"/>
                    </a:lnTo>
                    <a:lnTo>
                      <a:pt x="125" y="41"/>
                    </a:lnTo>
                    <a:lnTo>
                      <a:pt x="103" y="4"/>
                    </a:lnTo>
                    <a:lnTo>
                      <a:pt x="110" y="1"/>
                    </a:lnTo>
                    <a:lnTo>
                      <a:pt x="116" y="0"/>
                    </a:lnTo>
                    <a:lnTo>
                      <a:pt x="122" y="0"/>
                    </a:lnTo>
                    <a:lnTo>
                      <a:pt x="128" y="0"/>
                    </a:lnTo>
                    <a:lnTo>
                      <a:pt x="134" y="2"/>
                    </a:lnTo>
                    <a:lnTo>
                      <a:pt x="140" y="5"/>
                    </a:lnTo>
                    <a:lnTo>
                      <a:pt x="146" y="9"/>
                    </a:lnTo>
                    <a:lnTo>
                      <a:pt x="153" y="13"/>
                    </a:lnTo>
                    <a:lnTo>
                      <a:pt x="164" y="24"/>
                    </a:lnTo>
                    <a:lnTo>
                      <a:pt x="176" y="37"/>
                    </a:lnTo>
                    <a:lnTo>
                      <a:pt x="186" y="53"/>
                    </a:lnTo>
                    <a:lnTo>
                      <a:pt x="197" y="69"/>
                    </a:lnTo>
                    <a:lnTo>
                      <a:pt x="207" y="87"/>
                    </a:lnTo>
                    <a:lnTo>
                      <a:pt x="215" y="103"/>
                    </a:lnTo>
                    <a:lnTo>
                      <a:pt x="222" y="118"/>
                    </a:lnTo>
                    <a:lnTo>
                      <a:pt x="229" y="133"/>
                    </a:lnTo>
                    <a:lnTo>
                      <a:pt x="238" y="154"/>
                    </a:lnTo>
                    <a:lnTo>
                      <a:pt x="242" y="163"/>
                    </a:lnTo>
                    <a:lnTo>
                      <a:pt x="201" y="179"/>
                    </a:lnTo>
                    <a:close/>
                    <a:moveTo>
                      <a:pt x="102" y="4"/>
                    </a:moveTo>
                    <a:lnTo>
                      <a:pt x="103" y="4"/>
                    </a:lnTo>
                    <a:lnTo>
                      <a:pt x="114" y="23"/>
                    </a:lnTo>
                    <a:lnTo>
                      <a:pt x="102" y="4"/>
                    </a:lnTo>
                    <a:close/>
                    <a:moveTo>
                      <a:pt x="125" y="41"/>
                    </a:moveTo>
                    <a:lnTo>
                      <a:pt x="119" y="47"/>
                    </a:lnTo>
                    <a:lnTo>
                      <a:pt x="112" y="55"/>
                    </a:lnTo>
                    <a:lnTo>
                      <a:pt x="105" y="66"/>
                    </a:lnTo>
                    <a:lnTo>
                      <a:pt x="98" y="79"/>
                    </a:lnTo>
                    <a:lnTo>
                      <a:pt x="85" y="111"/>
                    </a:lnTo>
                    <a:lnTo>
                      <a:pt x="73" y="145"/>
                    </a:lnTo>
                    <a:lnTo>
                      <a:pt x="61" y="178"/>
                    </a:lnTo>
                    <a:lnTo>
                      <a:pt x="52" y="206"/>
                    </a:lnTo>
                    <a:lnTo>
                      <a:pt x="46" y="226"/>
                    </a:lnTo>
                    <a:lnTo>
                      <a:pt x="44" y="234"/>
                    </a:lnTo>
                    <a:lnTo>
                      <a:pt x="2" y="222"/>
                    </a:lnTo>
                    <a:lnTo>
                      <a:pt x="4" y="213"/>
                    </a:lnTo>
                    <a:lnTo>
                      <a:pt x="11" y="192"/>
                    </a:lnTo>
                    <a:lnTo>
                      <a:pt x="21" y="160"/>
                    </a:lnTo>
                    <a:lnTo>
                      <a:pt x="34" y="123"/>
                    </a:lnTo>
                    <a:lnTo>
                      <a:pt x="42" y="104"/>
                    </a:lnTo>
                    <a:lnTo>
                      <a:pt x="49" y="85"/>
                    </a:lnTo>
                    <a:lnTo>
                      <a:pt x="58" y="67"/>
                    </a:lnTo>
                    <a:lnTo>
                      <a:pt x="67" y="50"/>
                    </a:lnTo>
                    <a:lnTo>
                      <a:pt x="76" y="34"/>
                    </a:lnTo>
                    <a:lnTo>
                      <a:pt x="85" y="21"/>
                    </a:lnTo>
                    <a:lnTo>
                      <a:pt x="89" y="16"/>
                    </a:lnTo>
                    <a:lnTo>
                      <a:pt x="93" y="11"/>
                    </a:lnTo>
                    <a:lnTo>
                      <a:pt x="98" y="7"/>
                    </a:lnTo>
                    <a:lnTo>
                      <a:pt x="102" y="4"/>
                    </a:lnTo>
                    <a:lnTo>
                      <a:pt x="125" y="41"/>
                    </a:lnTo>
                    <a:close/>
                    <a:moveTo>
                      <a:pt x="44" y="234"/>
                    </a:moveTo>
                    <a:lnTo>
                      <a:pt x="43" y="238"/>
                    </a:lnTo>
                    <a:lnTo>
                      <a:pt x="42" y="241"/>
                    </a:lnTo>
                    <a:lnTo>
                      <a:pt x="40" y="245"/>
                    </a:lnTo>
                    <a:lnTo>
                      <a:pt x="38" y="247"/>
                    </a:lnTo>
                    <a:lnTo>
                      <a:pt x="34" y="249"/>
                    </a:lnTo>
                    <a:lnTo>
                      <a:pt x="30" y="250"/>
                    </a:lnTo>
                    <a:lnTo>
                      <a:pt x="25" y="250"/>
                    </a:lnTo>
                    <a:lnTo>
                      <a:pt x="17" y="249"/>
                    </a:lnTo>
                    <a:lnTo>
                      <a:pt x="10" y="246"/>
                    </a:lnTo>
                    <a:lnTo>
                      <a:pt x="5" y="244"/>
                    </a:lnTo>
                    <a:lnTo>
                      <a:pt x="2" y="240"/>
                    </a:lnTo>
                    <a:lnTo>
                      <a:pt x="1" y="237"/>
                    </a:lnTo>
                    <a:lnTo>
                      <a:pt x="0" y="234"/>
                    </a:lnTo>
                    <a:lnTo>
                      <a:pt x="0" y="230"/>
                    </a:lnTo>
                    <a:lnTo>
                      <a:pt x="1" y="226"/>
                    </a:lnTo>
                    <a:lnTo>
                      <a:pt x="2" y="222"/>
                    </a:lnTo>
                    <a:lnTo>
                      <a:pt x="44" y="234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51" name="Freeform 647">
                <a:extLst>
                  <a:ext uri="{FF2B5EF4-FFF2-40B4-BE49-F238E27FC236}">
                    <a16:creationId xmlns:a16="http://schemas.microsoft.com/office/drawing/2014/main" id="{4F19E8D8-D9D6-44E3-BEC2-D1D47A229C7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23" y="1599"/>
                <a:ext cx="17" cy="39"/>
              </a:xfrm>
              <a:custGeom>
                <a:avLst/>
                <a:gdLst>
                  <a:gd name="T0" fmla="*/ 0 w 318"/>
                  <a:gd name="T1" fmla="*/ 0 h 744"/>
                  <a:gd name="T2" fmla="*/ 0 w 318"/>
                  <a:gd name="T3" fmla="*/ 0 h 744"/>
                  <a:gd name="T4" fmla="*/ 0 w 318"/>
                  <a:gd name="T5" fmla="*/ 0 h 744"/>
                  <a:gd name="T6" fmla="*/ 0 w 318"/>
                  <a:gd name="T7" fmla="*/ 0 h 744"/>
                  <a:gd name="T8" fmla="*/ 0 w 318"/>
                  <a:gd name="T9" fmla="*/ 0 h 744"/>
                  <a:gd name="T10" fmla="*/ 0 w 318"/>
                  <a:gd name="T11" fmla="*/ 0 h 744"/>
                  <a:gd name="T12" fmla="*/ 0 w 318"/>
                  <a:gd name="T13" fmla="*/ 0 h 744"/>
                  <a:gd name="T14" fmla="*/ 0 w 318"/>
                  <a:gd name="T15" fmla="*/ 0 h 744"/>
                  <a:gd name="T16" fmla="*/ 0 w 318"/>
                  <a:gd name="T17" fmla="*/ 0 h 744"/>
                  <a:gd name="T18" fmla="*/ 0 w 318"/>
                  <a:gd name="T19" fmla="*/ 0 h 744"/>
                  <a:gd name="T20" fmla="*/ 0 w 318"/>
                  <a:gd name="T21" fmla="*/ 0 h 744"/>
                  <a:gd name="T22" fmla="*/ 0 w 318"/>
                  <a:gd name="T23" fmla="*/ 0 h 744"/>
                  <a:gd name="T24" fmla="*/ 0 w 318"/>
                  <a:gd name="T25" fmla="*/ 1 h 744"/>
                  <a:gd name="T26" fmla="*/ 0 w 318"/>
                  <a:gd name="T27" fmla="*/ 1 h 744"/>
                  <a:gd name="T28" fmla="*/ 0 w 318"/>
                  <a:gd name="T29" fmla="*/ 1 h 744"/>
                  <a:gd name="T30" fmla="*/ 0 w 318"/>
                  <a:gd name="T31" fmla="*/ 1 h 744"/>
                  <a:gd name="T32" fmla="*/ 0 w 318"/>
                  <a:gd name="T33" fmla="*/ 1 h 744"/>
                  <a:gd name="T34" fmla="*/ 0 w 318"/>
                  <a:gd name="T35" fmla="*/ 0 h 744"/>
                  <a:gd name="T36" fmla="*/ 0 w 318"/>
                  <a:gd name="T37" fmla="*/ 0 h 744"/>
                  <a:gd name="T38" fmla="*/ 0 w 318"/>
                  <a:gd name="T39" fmla="*/ 0 h 744"/>
                  <a:gd name="T40" fmla="*/ 0 w 318"/>
                  <a:gd name="T41" fmla="*/ 1 h 744"/>
                  <a:gd name="T42" fmla="*/ 0 w 318"/>
                  <a:gd name="T43" fmla="*/ 1 h 744"/>
                  <a:gd name="T44" fmla="*/ 0 w 318"/>
                  <a:gd name="T45" fmla="*/ 1 h 744"/>
                  <a:gd name="T46" fmla="*/ 0 w 318"/>
                  <a:gd name="T47" fmla="*/ 1 h 744"/>
                  <a:gd name="T48" fmla="*/ 0 w 318"/>
                  <a:gd name="T49" fmla="*/ 1 h 744"/>
                  <a:gd name="T50" fmla="*/ 0 w 318"/>
                  <a:gd name="T51" fmla="*/ 1 h 744"/>
                  <a:gd name="T52" fmla="*/ 0 w 318"/>
                  <a:gd name="T53" fmla="*/ 1 h 744"/>
                  <a:gd name="T54" fmla="*/ 0 w 318"/>
                  <a:gd name="T55" fmla="*/ 1 h 744"/>
                  <a:gd name="T56" fmla="*/ 0 w 318"/>
                  <a:gd name="T57" fmla="*/ 1 h 744"/>
                  <a:gd name="T58" fmla="*/ 0 w 318"/>
                  <a:gd name="T59" fmla="*/ 1 h 744"/>
                  <a:gd name="T60" fmla="*/ 0 w 318"/>
                  <a:gd name="T61" fmla="*/ 1 h 744"/>
                  <a:gd name="T62" fmla="*/ 0 w 318"/>
                  <a:gd name="T63" fmla="*/ 1 h 744"/>
                  <a:gd name="T64" fmla="*/ 0 w 318"/>
                  <a:gd name="T65" fmla="*/ 1 h 744"/>
                  <a:gd name="T66" fmla="*/ 0 w 318"/>
                  <a:gd name="T67" fmla="*/ 1 h 744"/>
                  <a:gd name="T68" fmla="*/ 0 w 318"/>
                  <a:gd name="T69" fmla="*/ 1 h 744"/>
                  <a:gd name="T70" fmla="*/ 0 w 318"/>
                  <a:gd name="T71" fmla="*/ 1 h 744"/>
                  <a:gd name="T72" fmla="*/ 0 w 318"/>
                  <a:gd name="T73" fmla="*/ 1 h 744"/>
                  <a:gd name="T74" fmla="*/ 0 w 318"/>
                  <a:gd name="T75" fmla="*/ 2 h 744"/>
                  <a:gd name="T76" fmla="*/ 0 w 318"/>
                  <a:gd name="T77" fmla="*/ 2 h 744"/>
                  <a:gd name="T78" fmla="*/ 0 w 318"/>
                  <a:gd name="T79" fmla="*/ 2 h 744"/>
                  <a:gd name="T80" fmla="*/ 0 w 318"/>
                  <a:gd name="T81" fmla="*/ 2 h 744"/>
                  <a:gd name="T82" fmla="*/ 0 w 318"/>
                  <a:gd name="T83" fmla="*/ 2 h 744"/>
                  <a:gd name="T84" fmla="*/ 0 w 318"/>
                  <a:gd name="T85" fmla="*/ 1 h 744"/>
                  <a:gd name="T86" fmla="*/ 0 w 318"/>
                  <a:gd name="T87" fmla="*/ 1 h 744"/>
                  <a:gd name="T88" fmla="*/ 0 w 318"/>
                  <a:gd name="T89" fmla="*/ 1 h 744"/>
                  <a:gd name="T90" fmla="*/ 0 w 318"/>
                  <a:gd name="T91" fmla="*/ 2 h 744"/>
                  <a:gd name="T92" fmla="*/ 0 w 318"/>
                  <a:gd name="T93" fmla="*/ 2 h 744"/>
                  <a:gd name="T94" fmla="*/ 0 w 318"/>
                  <a:gd name="T95" fmla="*/ 2 h 744"/>
                  <a:gd name="T96" fmla="*/ 1 w 318"/>
                  <a:gd name="T97" fmla="*/ 2 h 744"/>
                  <a:gd name="T98" fmla="*/ 0 w 318"/>
                  <a:gd name="T99" fmla="*/ 2 h 744"/>
                  <a:gd name="T100" fmla="*/ 1 w 318"/>
                  <a:gd name="T101" fmla="*/ 2 h 744"/>
                  <a:gd name="T102" fmla="*/ 1 w 318"/>
                  <a:gd name="T103" fmla="*/ 2 h 744"/>
                  <a:gd name="T104" fmla="*/ 1 w 318"/>
                  <a:gd name="T105" fmla="*/ 2 h 744"/>
                  <a:gd name="T106" fmla="*/ 1 w 318"/>
                  <a:gd name="T107" fmla="*/ 2 h 744"/>
                  <a:gd name="T108" fmla="*/ 1 w 318"/>
                  <a:gd name="T109" fmla="*/ 2 h 744"/>
                  <a:gd name="T110" fmla="*/ 1 w 318"/>
                  <a:gd name="T111" fmla="*/ 2 h 744"/>
                  <a:gd name="T112" fmla="*/ 1 w 318"/>
                  <a:gd name="T113" fmla="*/ 2 h 744"/>
                  <a:gd name="T114" fmla="*/ 1 w 318"/>
                  <a:gd name="T115" fmla="*/ 2 h 744"/>
                  <a:gd name="T116" fmla="*/ 1 w 318"/>
                  <a:gd name="T117" fmla="*/ 2 h 74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18" h="744">
                    <a:moveTo>
                      <a:pt x="92" y="18"/>
                    </a:moveTo>
                    <a:lnTo>
                      <a:pt x="93" y="13"/>
                    </a:lnTo>
                    <a:lnTo>
                      <a:pt x="94" y="10"/>
                    </a:lnTo>
                    <a:lnTo>
                      <a:pt x="95" y="6"/>
                    </a:lnTo>
                    <a:lnTo>
                      <a:pt x="97" y="3"/>
                    </a:lnTo>
                    <a:lnTo>
                      <a:pt x="101" y="1"/>
                    </a:lnTo>
                    <a:lnTo>
                      <a:pt x="105" y="0"/>
                    </a:lnTo>
                    <a:lnTo>
                      <a:pt x="110" y="0"/>
                    </a:lnTo>
                    <a:lnTo>
                      <a:pt x="117" y="1"/>
                    </a:lnTo>
                    <a:lnTo>
                      <a:pt x="125" y="3"/>
                    </a:lnTo>
                    <a:lnTo>
                      <a:pt x="130" y="5"/>
                    </a:lnTo>
                    <a:lnTo>
                      <a:pt x="133" y="8"/>
                    </a:lnTo>
                    <a:lnTo>
                      <a:pt x="135" y="11"/>
                    </a:lnTo>
                    <a:lnTo>
                      <a:pt x="136" y="15"/>
                    </a:lnTo>
                    <a:lnTo>
                      <a:pt x="136" y="19"/>
                    </a:lnTo>
                    <a:lnTo>
                      <a:pt x="135" y="23"/>
                    </a:lnTo>
                    <a:lnTo>
                      <a:pt x="135" y="27"/>
                    </a:lnTo>
                    <a:lnTo>
                      <a:pt x="92" y="18"/>
                    </a:lnTo>
                    <a:close/>
                    <a:moveTo>
                      <a:pt x="135" y="27"/>
                    </a:moveTo>
                    <a:lnTo>
                      <a:pt x="133" y="35"/>
                    </a:lnTo>
                    <a:lnTo>
                      <a:pt x="127" y="57"/>
                    </a:lnTo>
                    <a:lnTo>
                      <a:pt x="119" y="89"/>
                    </a:lnTo>
                    <a:lnTo>
                      <a:pt x="108" y="128"/>
                    </a:lnTo>
                    <a:lnTo>
                      <a:pt x="95" y="169"/>
                    </a:lnTo>
                    <a:lnTo>
                      <a:pt x="81" y="210"/>
                    </a:lnTo>
                    <a:lnTo>
                      <a:pt x="73" y="228"/>
                    </a:lnTo>
                    <a:lnTo>
                      <a:pt x="65" y="246"/>
                    </a:lnTo>
                    <a:lnTo>
                      <a:pt x="58" y="261"/>
                    </a:lnTo>
                    <a:lnTo>
                      <a:pt x="50" y="273"/>
                    </a:lnTo>
                    <a:lnTo>
                      <a:pt x="14" y="248"/>
                    </a:lnTo>
                    <a:lnTo>
                      <a:pt x="21" y="237"/>
                    </a:lnTo>
                    <a:lnTo>
                      <a:pt x="28" y="223"/>
                    </a:lnTo>
                    <a:lnTo>
                      <a:pt x="36" y="207"/>
                    </a:lnTo>
                    <a:lnTo>
                      <a:pt x="42" y="189"/>
                    </a:lnTo>
                    <a:lnTo>
                      <a:pt x="55" y="152"/>
                    </a:lnTo>
                    <a:lnTo>
                      <a:pt x="67" y="113"/>
                    </a:lnTo>
                    <a:lnTo>
                      <a:pt x="77" y="77"/>
                    </a:lnTo>
                    <a:lnTo>
                      <a:pt x="85" y="46"/>
                    </a:lnTo>
                    <a:lnTo>
                      <a:pt x="90" y="26"/>
                    </a:lnTo>
                    <a:lnTo>
                      <a:pt x="92" y="18"/>
                    </a:lnTo>
                    <a:lnTo>
                      <a:pt x="135" y="27"/>
                    </a:lnTo>
                    <a:close/>
                    <a:moveTo>
                      <a:pt x="50" y="273"/>
                    </a:moveTo>
                    <a:lnTo>
                      <a:pt x="56" y="265"/>
                    </a:lnTo>
                    <a:lnTo>
                      <a:pt x="50" y="273"/>
                    </a:lnTo>
                    <a:lnTo>
                      <a:pt x="31" y="261"/>
                    </a:lnTo>
                    <a:lnTo>
                      <a:pt x="50" y="273"/>
                    </a:lnTo>
                    <a:close/>
                    <a:moveTo>
                      <a:pt x="50" y="273"/>
                    </a:moveTo>
                    <a:lnTo>
                      <a:pt x="47" y="277"/>
                    </a:lnTo>
                    <a:lnTo>
                      <a:pt x="46" y="283"/>
                    </a:lnTo>
                    <a:lnTo>
                      <a:pt x="44" y="288"/>
                    </a:lnTo>
                    <a:lnTo>
                      <a:pt x="43" y="294"/>
                    </a:lnTo>
                    <a:lnTo>
                      <a:pt x="42" y="307"/>
                    </a:lnTo>
                    <a:lnTo>
                      <a:pt x="43" y="323"/>
                    </a:lnTo>
                    <a:lnTo>
                      <a:pt x="45" y="342"/>
                    </a:lnTo>
                    <a:lnTo>
                      <a:pt x="48" y="362"/>
                    </a:lnTo>
                    <a:lnTo>
                      <a:pt x="53" y="384"/>
                    </a:lnTo>
                    <a:lnTo>
                      <a:pt x="58" y="406"/>
                    </a:lnTo>
                    <a:lnTo>
                      <a:pt x="15" y="418"/>
                    </a:lnTo>
                    <a:lnTo>
                      <a:pt x="9" y="390"/>
                    </a:lnTo>
                    <a:lnTo>
                      <a:pt x="5" y="363"/>
                    </a:lnTo>
                    <a:lnTo>
                      <a:pt x="1" y="339"/>
                    </a:lnTo>
                    <a:lnTo>
                      <a:pt x="0" y="316"/>
                    </a:lnTo>
                    <a:lnTo>
                      <a:pt x="0" y="306"/>
                    </a:lnTo>
                    <a:lnTo>
                      <a:pt x="0" y="296"/>
                    </a:lnTo>
                    <a:lnTo>
                      <a:pt x="1" y="286"/>
                    </a:lnTo>
                    <a:lnTo>
                      <a:pt x="3" y="277"/>
                    </a:lnTo>
                    <a:lnTo>
                      <a:pt x="5" y="269"/>
                    </a:lnTo>
                    <a:lnTo>
                      <a:pt x="7" y="261"/>
                    </a:lnTo>
                    <a:lnTo>
                      <a:pt x="10" y="254"/>
                    </a:lnTo>
                    <a:lnTo>
                      <a:pt x="14" y="248"/>
                    </a:lnTo>
                    <a:lnTo>
                      <a:pt x="50" y="273"/>
                    </a:lnTo>
                    <a:close/>
                    <a:moveTo>
                      <a:pt x="58" y="406"/>
                    </a:moveTo>
                    <a:lnTo>
                      <a:pt x="68" y="443"/>
                    </a:lnTo>
                    <a:lnTo>
                      <a:pt x="80" y="481"/>
                    </a:lnTo>
                    <a:lnTo>
                      <a:pt x="93" y="520"/>
                    </a:lnTo>
                    <a:lnTo>
                      <a:pt x="106" y="559"/>
                    </a:lnTo>
                    <a:lnTo>
                      <a:pt x="121" y="597"/>
                    </a:lnTo>
                    <a:lnTo>
                      <a:pt x="136" y="634"/>
                    </a:lnTo>
                    <a:lnTo>
                      <a:pt x="150" y="668"/>
                    </a:lnTo>
                    <a:lnTo>
                      <a:pt x="164" y="700"/>
                    </a:lnTo>
                    <a:lnTo>
                      <a:pt x="124" y="718"/>
                    </a:lnTo>
                    <a:lnTo>
                      <a:pt x="109" y="686"/>
                    </a:lnTo>
                    <a:lnTo>
                      <a:pt x="95" y="650"/>
                    </a:lnTo>
                    <a:lnTo>
                      <a:pt x="80" y="612"/>
                    </a:lnTo>
                    <a:lnTo>
                      <a:pt x="65" y="573"/>
                    </a:lnTo>
                    <a:lnTo>
                      <a:pt x="51" y="533"/>
                    </a:lnTo>
                    <a:lnTo>
                      <a:pt x="38" y="493"/>
                    </a:lnTo>
                    <a:lnTo>
                      <a:pt x="25" y="454"/>
                    </a:lnTo>
                    <a:lnTo>
                      <a:pt x="15" y="418"/>
                    </a:lnTo>
                    <a:lnTo>
                      <a:pt x="58" y="406"/>
                    </a:lnTo>
                    <a:close/>
                    <a:moveTo>
                      <a:pt x="157" y="727"/>
                    </a:moveTo>
                    <a:lnTo>
                      <a:pt x="136" y="744"/>
                    </a:lnTo>
                    <a:lnTo>
                      <a:pt x="124" y="718"/>
                    </a:lnTo>
                    <a:lnTo>
                      <a:pt x="144" y="709"/>
                    </a:lnTo>
                    <a:lnTo>
                      <a:pt x="157" y="727"/>
                    </a:lnTo>
                    <a:close/>
                    <a:moveTo>
                      <a:pt x="130" y="693"/>
                    </a:moveTo>
                    <a:lnTo>
                      <a:pt x="280" y="568"/>
                    </a:lnTo>
                    <a:lnTo>
                      <a:pt x="308" y="602"/>
                    </a:lnTo>
                    <a:lnTo>
                      <a:pt x="157" y="727"/>
                    </a:lnTo>
                    <a:lnTo>
                      <a:pt x="130" y="693"/>
                    </a:lnTo>
                    <a:close/>
                    <a:moveTo>
                      <a:pt x="280" y="568"/>
                    </a:moveTo>
                    <a:lnTo>
                      <a:pt x="283" y="566"/>
                    </a:lnTo>
                    <a:lnTo>
                      <a:pt x="286" y="564"/>
                    </a:lnTo>
                    <a:lnTo>
                      <a:pt x="290" y="562"/>
                    </a:lnTo>
                    <a:lnTo>
                      <a:pt x="294" y="561"/>
                    </a:lnTo>
                    <a:lnTo>
                      <a:pt x="298" y="561"/>
                    </a:lnTo>
                    <a:lnTo>
                      <a:pt x="302" y="563"/>
                    </a:lnTo>
                    <a:lnTo>
                      <a:pt x="306" y="566"/>
                    </a:lnTo>
                    <a:lnTo>
                      <a:pt x="311" y="571"/>
                    </a:lnTo>
                    <a:lnTo>
                      <a:pt x="315" y="577"/>
                    </a:lnTo>
                    <a:lnTo>
                      <a:pt x="318" y="582"/>
                    </a:lnTo>
                    <a:lnTo>
                      <a:pt x="318" y="586"/>
                    </a:lnTo>
                    <a:lnTo>
                      <a:pt x="318" y="591"/>
                    </a:lnTo>
                    <a:lnTo>
                      <a:pt x="316" y="594"/>
                    </a:lnTo>
                    <a:lnTo>
                      <a:pt x="314" y="597"/>
                    </a:lnTo>
                    <a:lnTo>
                      <a:pt x="311" y="600"/>
                    </a:lnTo>
                    <a:lnTo>
                      <a:pt x="308" y="602"/>
                    </a:lnTo>
                    <a:lnTo>
                      <a:pt x="280" y="568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52" name="Freeform 648">
                <a:extLst>
                  <a:ext uri="{FF2B5EF4-FFF2-40B4-BE49-F238E27FC236}">
                    <a16:creationId xmlns:a16="http://schemas.microsoft.com/office/drawing/2014/main" id="{B5F3F70B-6DA7-4E4E-877E-15EFAD12B0C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12" y="1553"/>
                <a:ext cx="5" cy="13"/>
              </a:xfrm>
              <a:custGeom>
                <a:avLst/>
                <a:gdLst>
                  <a:gd name="T0" fmla="*/ 0 w 95"/>
                  <a:gd name="T1" fmla="*/ 1 h 234"/>
                  <a:gd name="T2" fmla="*/ 0 w 95"/>
                  <a:gd name="T3" fmla="*/ 1 h 234"/>
                  <a:gd name="T4" fmla="*/ 0 w 95"/>
                  <a:gd name="T5" fmla="*/ 1 h 234"/>
                  <a:gd name="T6" fmla="*/ 0 w 95"/>
                  <a:gd name="T7" fmla="*/ 1 h 234"/>
                  <a:gd name="T8" fmla="*/ 0 w 95"/>
                  <a:gd name="T9" fmla="*/ 1 h 234"/>
                  <a:gd name="T10" fmla="*/ 0 w 95"/>
                  <a:gd name="T11" fmla="*/ 1 h 234"/>
                  <a:gd name="T12" fmla="*/ 0 w 95"/>
                  <a:gd name="T13" fmla="*/ 1 h 234"/>
                  <a:gd name="T14" fmla="*/ 0 w 95"/>
                  <a:gd name="T15" fmla="*/ 1 h 234"/>
                  <a:gd name="T16" fmla="*/ 0 w 95"/>
                  <a:gd name="T17" fmla="*/ 1 h 234"/>
                  <a:gd name="T18" fmla="*/ 0 w 95"/>
                  <a:gd name="T19" fmla="*/ 1 h 234"/>
                  <a:gd name="T20" fmla="*/ 0 w 95"/>
                  <a:gd name="T21" fmla="*/ 1 h 234"/>
                  <a:gd name="T22" fmla="*/ 0 w 95"/>
                  <a:gd name="T23" fmla="*/ 1 h 234"/>
                  <a:gd name="T24" fmla="*/ 0 w 95"/>
                  <a:gd name="T25" fmla="*/ 1 h 234"/>
                  <a:gd name="T26" fmla="*/ 0 w 95"/>
                  <a:gd name="T27" fmla="*/ 1 h 234"/>
                  <a:gd name="T28" fmla="*/ 0 w 95"/>
                  <a:gd name="T29" fmla="*/ 1 h 234"/>
                  <a:gd name="T30" fmla="*/ 0 w 95"/>
                  <a:gd name="T31" fmla="*/ 1 h 234"/>
                  <a:gd name="T32" fmla="*/ 0 w 95"/>
                  <a:gd name="T33" fmla="*/ 1 h 234"/>
                  <a:gd name="T34" fmla="*/ 0 w 95"/>
                  <a:gd name="T35" fmla="*/ 1 h 234"/>
                  <a:gd name="T36" fmla="*/ 0 w 95"/>
                  <a:gd name="T37" fmla="*/ 1 h 234"/>
                  <a:gd name="T38" fmla="*/ 0 w 95"/>
                  <a:gd name="T39" fmla="*/ 1 h 234"/>
                  <a:gd name="T40" fmla="*/ 0 w 95"/>
                  <a:gd name="T41" fmla="*/ 1 h 234"/>
                  <a:gd name="T42" fmla="*/ 0 w 95"/>
                  <a:gd name="T43" fmla="*/ 1 h 234"/>
                  <a:gd name="T44" fmla="*/ 0 w 95"/>
                  <a:gd name="T45" fmla="*/ 1 h 234"/>
                  <a:gd name="T46" fmla="*/ 0 w 95"/>
                  <a:gd name="T47" fmla="*/ 0 h 234"/>
                  <a:gd name="T48" fmla="*/ 0 w 95"/>
                  <a:gd name="T49" fmla="*/ 0 h 234"/>
                  <a:gd name="T50" fmla="*/ 0 w 95"/>
                  <a:gd name="T51" fmla="*/ 0 h 234"/>
                  <a:gd name="T52" fmla="*/ 0 w 95"/>
                  <a:gd name="T53" fmla="*/ 0 h 234"/>
                  <a:gd name="T54" fmla="*/ 0 w 95"/>
                  <a:gd name="T55" fmla="*/ 0 h 234"/>
                  <a:gd name="T56" fmla="*/ 0 w 95"/>
                  <a:gd name="T57" fmla="*/ 0 h 234"/>
                  <a:gd name="T58" fmla="*/ 0 w 95"/>
                  <a:gd name="T59" fmla="*/ 0 h 234"/>
                  <a:gd name="T60" fmla="*/ 0 w 95"/>
                  <a:gd name="T61" fmla="*/ 0 h 234"/>
                  <a:gd name="T62" fmla="*/ 0 w 95"/>
                  <a:gd name="T63" fmla="*/ 0 h 234"/>
                  <a:gd name="T64" fmla="*/ 0 w 95"/>
                  <a:gd name="T65" fmla="*/ 0 h 234"/>
                  <a:gd name="T66" fmla="*/ 0 w 95"/>
                  <a:gd name="T67" fmla="*/ 0 h 234"/>
                  <a:gd name="T68" fmla="*/ 0 w 95"/>
                  <a:gd name="T69" fmla="*/ 0 h 234"/>
                  <a:gd name="T70" fmla="*/ 0 w 95"/>
                  <a:gd name="T71" fmla="*/ 0 h 234"/>
                  <a:gd name="T72" fmla="*/ 0 w 95"/>
                  <a:gd name="T73" fmla="*/ 0 h 234"/>
                  <a:gd name="T74" fmla="*/ 0 w 95"/>
                  <a:gd name="T75" fmla="*/ 0 h 234"/>
                  <a:gd name="T76" fmla="*/ 0 w 95"/>
                  <a:gd name="T77" fmla="*/ 0 h 234"/>
                  <a:gd name="T78" fmla="*/ 0 w 95"/>
                  <a:gd name="T79" fmla="*/ 0 h 234"/>
                  <a:gd name="T80" fmla="*/ 0 w 95"/>
                  <a:gd name="T81" fmla="*/ 1 h 234"/>
                  <a:gd name="T82" fmla="*/ 0 w 95"/>
                  <a:gd name="T83" fmla="*/ 1 h 234"/>
                  <a:gd name="T84" fmla="*/ 0 w 95"/>
                  <a:gd name="T85" fmla="*/ 1 h 234"/>
                  <a:gd name="T86" fmla="*/ 0 w 95"/>
                  <a:gd name="T87" fmla="*/ 1 h 234"/>
                  <a:gd name="T88" fmla="*/ 0 w 95"/>
                  <a:gd name="T89" fmla="*/ 1 h 234"/>
                  <a:gd name="T90" fmla="*/ 0 w 95"/>
                  <a:gd name="T91" fmla="*/ 0 h 234"/>
                  <a:gd name="T92" fmla="*/ 0 w 95"/>
                  <a:gd name="T93" fmla="*/ 0 h 234"/>
                  <a:gd name="T94" fmla="*/ 0 w 95"/>
                  <a:gd name="T95" fmla="*/ 0 h 234"/>
                  <a:gd name="T96" fmla="*/ 0 w 95"/>
                  <a:gd name="T97" fmla="*/ 0 h 234"/>
                  <a:gd name="T98" fmla="*/ 0 w 95"/>
                  <a:gd name="T99" fmla="*/ 0 h 234"/>
                  <a:gd name="T100" fmla="*/ 0 w 95"/>
                  <a:gd name="T101" fmla="*/ 0 h 234"/>
                  <a:gd name="T102" fmla="*/ 0 w 95"/>
                  <a:gd name="T103" fmla="*/ 0 h 234"/>
                  <a:gd name="T104" fmla="*/ 0 w 95"/>
                  <a:gd name="T105" fmla="*/ 0 h 234"/>
                  <a:gd name="T106" fmla="*/ 0 w 95"/>
                  <a:gd name="T107" fmla="*/ 0 h 234"/>
                  <a:gd name="T108" fmla="*/ 0 w 95"/>
                  <a:gd name="T109" fmla="*/ 0 h 234"/>
                  <a:gd name="T110" fmla="*/ 0 w 95"/>
                  <a:gd name="T111" fmla="*/ 0 h 234"/>
                  <a:gd name="T112" fmla="*/ 0 w 95"/>
                  <a:gd name="T113" fmla="*/ 0 h 234"/>
                  <a:gd name="T114" fmla="*/ 0 w 95"/>
                  <a:gd name="T115" fmla="*/ 0 h 234"/>
                  <a:gd name="T116" fmla="*/ 0 w 95"/>
                  <a:gd name="T117" fmla="*/ 0 h 234"/>
                  <a:gd name="T118" fmla="*/ 0 w 95"/>
                  <a:gd name="T119" fmla="*/ 0 h 234"/>
                  <a:gd name="T120" fmla="*/ 0 w 95"/>
                  <a:gd name="T121" fmla="*/ 0 h 234"/>
                  <a:gd name="T122" fmla="*/ 0 w 95"/>
                  <a:gd name="T123" fmla="*/ 0 h 234"/>
                  <a:gd name="T124" fmla="*/ 0 w 95"/>
                  <a:gd name="T125" fmla="*/ 0 h 23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95" h="234">
                    <a:moveTo>
                      <a:pt x="90" y="200"/>
                    </a:moveTo>
                    <a:lnTo>
                      <a:pt x="92" y="204"/>
                    </a:lnTo>
                    <a:lnTo>
                      <a:pt x="93" y="208"/>
                    </a:lnTo>
                    <a:lnTo>
                      <a:pt x="94" y="211"/>
                    </a:lnTo>
                    <a:lnTo>
                      <a:pt x="95" y="215"/>
                    </a:lnTo>
                    <a:lnTo>
                      <a:pt x="94" y="218"/>
                    </a:lnTo>
                    <a:lnTo>
                      <a:pt x="91" y="222"/>
                    </a:lnTo>
                    <a:lnTo>
                      <a:pt x="87" y="226"/>
                    </a:lnTo>
                    <a:lnTo>
                      <a:pt x="81" y="229"/>
                    </a:lnTo>
                    <a:lnTo>
                      <a:pt x="75" y="232"/>
                    </a:lnTo>
                    <a:lnTo>
                      <a:pt x="69" y="234"/>
                    </a:lnTo>
                    <a:lnTo>
                      <a:pt x="65" y="234"/>
                    </a:lnTo>
                    <a:lnTo>
                      <a:pt x="62" y="232"/>
                    </a:lnTo>
                    <a:lnTo>
                      <a:pt x="59" y="230"/>
                    </a:lnTo>
                    <a:lnTo>
                      <a:pt x="55" y="227"/>
                    </a:lnTo>
                    <a:lnTo>
                      <a:pt x="53" y="224"/>
                    </a:lnTo>
                    <a:lnTo>
                      <a:pt x="51" y="220"/>
                    </a:lnTo>
                    <a:lnTo>
                      <a:pt x="90" y="200"/>
                    </a:lnTo>
                    <a:close/>
                    <a:moveTo>
                      <a:pt x="51" y="220"/>
                    </a:moveTo>
                    <a:lnTo>
                      <a:pt x="49" y="215"/>
                    </a:lnTo>
                    <a:lnTo>
                      <a:pt x="42" y="202"/>
                    </a:lnTo>
                    <a:lnTo>
                      <a:pt x="33" y="180"/>
                    </a:lnTo>
                    <a:lnTo>
                      <a:pt x="23" y="153"/>
                    </a:lnTo>
                    <a:lnTo>
                      <a:pt x="18" y="137"/>
                    </a:lnTo>
                    <a:lnTo>
                      <a:pt x="12" y="122"/>
                    </a:lnTo>
                    <a:lnTo>
                      <a:pt x="8" y="105"/>
                    </a:lnTo>
                    <a:lnTo>
                      <a:pt x="5" y="88"/>
                    </a:lnTo>
                    <a:lnTo>
                      <a:pt x="2" y="71"/>
                    </a:lnTo>
                    <a:lnTo>
                      <a:pt x="0" y="53"/>
                    </a:lnTo>
                    <a:lnTo>
                      <a:pt x="0" y="36"/>
                    </a:lnTo>
                    <a:lnTo>
                      <a:pt x="1" y="20"/>
                    </a:lnTo>
                    <a:lnTo>
                      <a:pt x="45" y="25"/>
                    </a:lnTo>
                    <a:lnTo>
                      <a:pt x="44" y="39"/>
                    </a:lnTo>
                    <a:lnTo>
                      <a:pt x="44" y="53"/>
                    </a:lnTo>
                    <a:lnTo>
                      <a:pt x="46" y="69"/>
                    </a:lnTo>
                    <a:lnTo>
                      <a:pt x="48" y="83"/>
                    </a:lnTo>
                    <a:lnTo>
                      <a:pt x="51" y="98"/>
                    </a:lnTo>
                    <a:lnTo>
                      <a:pt x="55" y="113"/>
                    </a:lnTo>
                    <a:lnTo>
                      <a:pt x="60" y="127"/>
                    </a:lnTo>
                    <a:lnTo>
                      <a:pt x="65" y="140"/>
                    </a:lnTo>
                    <a:lnTo>
                      <a:pt x="74" y="164"/>
                    </a:lnTo>
                    <a:lnTo>
                      <a:pt x="82" y="183"/>
                    </a:lnTo>
                    <a:lnTo>
                      <a:pt x="88" y="196"/>
                    </a:lnTo>
                    <a:lnTo>
                      <a:pt x="90" y="200"/>
                    </a:lnTo>
                    <a:lnTo>
                      <a:pt x="51" y="220"/>
                    </a:lnTo>
                    <a:close/>
                    <a:moveTo>
                      <a:pt x="1" y="20"/>
                    </a:moveTo>
                    <a:lnTo>
                      <a:pt x="2" y="16"/>
                    </a:lnTo>
                    <a:lnTo>
                      <a:pt x="3" y="11"/>
                    </a:lnTo>
                    <a:lnTo>
                      <a:pt x="4" y="8"/>
                    </a:lnTo>
                    <a:lnTo>
                      <a:pt x="6" y="5"/>
                    </a:lnTo>
                    <a:lnTo>
                      <a:pt x="9" y="2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6" y="0"/>
                    </a:lnTo>
                    <a:lnTo>
                      <a:pt x="33" y="1"/>
                    </a:lnTo>
                    <a:lnTo>
                      <a:pt x="38" y="3"/>
                    </a:lnTo>
                    <a:lnTo>
                      <a:pt x="42" y="6"/>
                    </a:lnTo>
                    <a:lnTo>
                      <a:pt x="44" y="9"/>
                    </a:lnTo>
                    <a:lnTo>
                      <a:pt x="45" y="12"/>
                    </a:lnTo>
                    <a:lnTo>
                      <a:pt x="45" y="17"/>
                    </a:lnTo>
                    <a:lnTo>
                      <a:pt x="45" y="21"/>
                    </a:lnTo>
                    <a:lnTo>
                      <a:pt x="45" y="25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53" name="Freeform 649">
                <a:extLst>
                  <a:ext uri="{FF2B5EF4-FFF2-40B4-BE49-F238E27FC236}">
                    <a16:creationId xmlns:a16="http://schemas.microsoft.com/office/drawing/2014/main" id="{84580413-7204-40D8-A612-2EECEB2965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6" y="1565"/>
                <a:ext cx="18" cy="52"/>
              </a:xfrm>
              <a:custGeom>
                <a:avLst/>
                <a:gdLst>
                  <a:gd name="T0" fmla="*/ 0 w 338"/>
                  <a:gd name="T1" fmla="*/ 0 h 982"/>
                  <a:gd name="T2" fmla="*/ 0 w 338"/>
                  <a:gd name="T3" fmla="*/ 0 h 982"/>
                  <a:gd name="T4" fmla="*/ 0 w 338"/>
                  <a:gd name="T5" fmla="*/ 0 h 982"/>
                  <a:gd name="T6" fmla="*/ 0 w 338"/>
                  <a:gd name="T7" fmla="*/ 0 h 982"/>
                  <a:gd name="T8" fmla="*/ 0 w 338"/>
                  <a:gd name="T9" fmla="*/ 0 h 982"/>
                  <a:gd name="T10" fmla="*/ 0 w 338"/>
                  <a:gd name="T11" fmla="*/ 0 h 982"/>
                  <a:gd name="T12" fmla="*/ 0 w 338"/>
                  <a:gd name="T13" fmla="*/ 0 h 982"/>
                  <a:gd name="T14" fmla="*/ 0 w 338"/>
                  <a:gd name="T15" fmla="*/ 0 h 982"/>
                  <a:gd name="T16" fmla="*/ 0 w 338"/>
                  <a:gd name="T17" fmla="*/ 0 h 982"/>
                  <a:gd name="T18" fmla="*/ 0 w 338"/>
                  <a:gd name="T19" fmla="*/ 1 h 982"/>
                  <a:gd name="T20" fmla="*/ 0 w 338"/>
                  <a:gd name="T21" fmla="*/ 1 h 982"/>
                  <a:gd name="T22" fmla="*/ 0 w 338"/>
                  <a:gd name="T23" fmla="*/ 1 h 982"/>
                  <a:gd name="T24" fmla="*/ 0 w 338"/>
                  <a:gd name="T25" fmla="*/ 0 h 982"/>
                  <a:gd name="T26" fmla="*/ 0 w 338"/>
                  <a:gd name="T27" fmla="*/ 0 h 982"/>
                  <a:gd name="T28" fmla="*/ 0 w 338"/>
                  <a:gd name="T29" fmla="*/ 0 h 982"/>
                  <a:gd name="T30" fmla="*/ 0 w 338"/>
                  <a:gd name="T31" fmla="*/ 0 h 982"/>
                  <a:gd name="T32" fmla="*/ 0 w 338"/>
                  <a:gd name="T33" fmla="*/ 1 h 982"/>
                  <a:gd name="T34" fmla="*/ 0 w 338"/>
                  <a:gd name="T35" fmla="*/ 1 h 982"/>
                  <a:gd name="T36" fmla="*/ 0 w 338"/>
                  <a:gd name="T37" fmla="*/ 1 h 982"/>
                  <a:gd name="T38" fmla="*/ 0 w 338"/>
                  <a:gd name="T39" fmla="*/ 1 h 982"/>
                  <a:gd name="T40" fmla="*/ 0 w 338"/>
                  <a:gd name="T41" fmla="*/ 1 h 982"/>
                  <a:gd name="T42" fmla="*/ 0 w 338"/>
                  <a:gd name="T43" fmla="*/ 1 h 982"/>
                  <a:gd name="T44" fmla="*/ 0 w 338"/>
                  <a:gd name="T45" fmla="*/ 2 h 982"/>
                  <a:gd name="T46" fmla="*/ 0 w 338"/>
                  <a:gd name="T47" fmla="*/ 1 h 982"/>
                  <a:gd name="T48" fmla="*/ 0 w 338"/>
                  <a:gd name="T49" fmla="*/ 1 h 982"/>
                  <a:gd name="T50" fmla="*/ 0 w 338"/>
                  <a:gd name="T51" fmla="*/ 1 h 982"/>
                  <a:gd name="T52" fmla="*/ 0 w 338"/>
                  <a:gd name="T53" fmla="*/ 1 h 982"/>
                  <a:gd name="T54" fmla="*/ 0 w 338"/>
                  <a:gd name="T55" fmla="*/ 1 h 982"/>
                  <a:gd name="T56" fmla="*/ 0 w 338"/>
                  <a:gd name="T57" fmla="*/ 2 h 982"/>
                  <a:gd name="T58" fmla="*/ 0 w 338"/>
                  <a:gd name="T59" fmla="*/ 2 h 982"/>
                  <a:gd name="T60" fmla="*/ 0 w 338"/>
                  <a:gd name="T61" fmla="*/ 2 h 982"/>
                  <a:gd name="T62" fmla="*/ 0 w 338"/>
                  <a:gd name="T63" fmla="*/ 2 h 982"/>
                  <a:gd name="T64" fmla="*/ 0 w 338"/>
                  <a:gd name="T65" fmla="*/ 2 h 982"/>
                  <a:gd name="T66" fmla="*/ 0 w 338"/>
                  <a:gd name="T67" fmla="*/ 2 h 982"/>
                  <a:gd name="T68" fmla="*/ 0 w 338"/>
                  <a:gd name="T69" fmla="*/ 2 h 982"/>
                  <a:gd name="T70" fmla="*/ 1 w 338"/>
                  <a:gd name="T71" fmla="*/ 2 h 982"/>
                  <a:gd name="T72" fmla="*/ 1 w 338"/>
                  <a:gd name="T73" fmla="*/ 2 h 982"/>
                  <a:gd name="T74" fmla="*/ 1 w 338"/>
                  <a:gd name="T75" fmla="*/ 3 h 982"/>
                  <a:gd name="T76" fmla="*/ 1 w 338"/>
                  <a:gd name="T77" fmla="*/ 3 h 982"/>
                  <a:gd name="T78" fmla="*/ 1 w 338"/>
                  <a:gd name="T79" fmla="*/ 2 h 982"/>
                  <a:gd name="T80" fmla="*/ 0 w 338"/>
                  <a:gd name="T81" fmla="*/ 2 h 982"/>
                  <a:gd name="T82" fmla="*/ 0 w 338"/>
                  <a:gd name="T83" fmla="*/ 2 h 982"/>
                  <a:gd name="T84" fmla="*/ 0 w 338"/>
                  <a:gd name="T85" fmla="*/ 2 h 982"/>
                  <a:gd name="T86" fmla="*/ 0 w 338"/>
                  <a:gd name="T87" fmla="*/ 2 h 982"/>
                  <a:gd name="T88" fmla="*/ 1 w 338"/>
                  <a:gd name="T89" fmla="*/ 3 h 982"/>
                  <a:gd name="T90" fmla="*/ 1 w 338"/>
                  <a:gd name="T91" fmla="*/ 3 h 982"/>
                  <a:gd name="T92" fmla="*/ 1 w 338"/>
                  <a:gd name="T93" fmla="*/ 3 h 982"/>
                  <a:gd name="T94" fmla="*/ 1 w 338"/>
                  <a:gd name="T95" fmla="*/ 3 h 982"/>
                  <a:gd name="T96" fmla="*/ 1 w 338"/>
                  <a:gd name="T97" fmla="*/ 3 h 982"/>
                  <a:gd name="T98" fmla="*/ 1 w 338"/>
                  <a:gd name="T99" fmla="*/ 3 h 98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338" h="982">
                    <a:moveTo>
                      <a:pt x="4" y="18"/>
                    </a:moveTo>
                    <a:lnTo>
                      <a:pt x="5" y="15"/>
                    </a:lnTo>
                    <a:lnTo>
                      <a:pt x="7" y="11"/>
                    </a:lnTo>
                    <a:lnTo>
                      <a:pt x="8" y="7"/>
                    </a:lnTo>
                    <a:lnTo>
                      <a:pt x="10" y="4"/>
                    </a:lnTo>
                    <a:lnTo>
                      <a:pt x="13" y="2"/>
                    </a:lnTo>
                    <a:lnTo>
                      <a:pt x="18" y="0"/>
                    </a:lnTo>
                    <a:lnTo>
                      <a:pt x="23" y="0"/>
                    </a:lnTo>
                    <a:lnTo>
                      <a:pt x="30" y="1"/>
                    </a:lnTo>
                    <a:lnTo>
                      <a:pt x="37" y="3"/>
                    </a:lnTo>
                    <a:lnTo>
                      <a:pt x="42" y="7"/>
                    </a:lnTo>
                    <a:lnTo>
                      <a:pt x="45" y="9"/>
                    </a:lnTo>
                    <a:lnTo>
                      <a:pt x="48" y="13"/>
                    </a:lnTo>
                    <a:lnTo>
                      <a:pt x="49" y="16"/>
                    </a:lnTo>
                    <a:lnTo>
                      <a:pt x="49" y="20"/>
                    </a:lnTo>
                    <a:lnTo>
                      <a:pt x="48" y="24"/>
                    </a:lnTo>
                    <a:lnTo>
                      <a:pt x="47" y="28"/>
                    </a:lnTo>
                    <a:lnTo>
                      <a:pt x="4" y="18"/>
                    </a:lnTo>
                    <a:close/>
                    <a:moveTo>
                      <a:pt x="47" y="28"/>
                    </a:moveTo>
                    <a:lnTo>
                      <a:pt x="45" y="32"/>
                    </a:lnTo>
                    <a:lnTo>
                      <a:pt x="44" y="43"/>
                    </a:lnTo>
                    <a:lnTo>
                      <a:pt x="43" y="53"/>
                    </a:lnTo>
                    <a:lnTo>
                      <a:pt x="43" y="63"/>
                    </a:lnTo>
                    <a:lnTo>
                      <a:pt x="44" y="75"/>
                    </a:lnTo>
                    <a:lnTo>
                      <a:pt x="45" y="89"/>
                    </a:lnTo>
                    <a:lnTo>
                      <a:pt x="48" y="105"/>
                    </a:lnTo>
                    <a:lnTo>
                      <a:pt x="51" y="121"/>
                    </a:lnTo>
                    <a:lnTo>
                      <a:pt x="55" y="140"/>
                    </a:lnTo>
                    <a:lnTo>
                      <a:pt x="61" y="159"/>
                    </a:lnTo>
                    <a:lnTo>
                      <a:pt x="68" y="181"/>
                    </a:lnTo>
                    <a:lnTo>
                      <a:pt x="77" y="203"/>
                    </a:lnTo>
                    <a:lnTo>
                      <a:pt x="88" y="227"/>
                    </a:lnTo>
                    <a:lnTo>
                      <a:pt x="102" y="250"/>
                    </a:lnTo>
                    <a:lnTo>
                      <a:pt x="64" y="273"/>
                    </a:lnTo>
                    <a:lnTo>
                      <a:pt x="49" y="245"/>
                    </a:lnTo>
                    <a:lnTo>
                      <a:pt x="36" y="219"/>
                    </a:lnTo>
                    <a:lnTo>
                      <a:pt x="26" y="194"/>
                    </a:lnTo>
                    <a:lnTo>
                      <a:pt x="18" y="170"/>
                    </a:lnTo>
                    <a:lnTo>
                      <a:pt x="12" y="148"/>
                    </a:lnTo>
                    <a:lnTo>
                      <a:pt x="8" y="127"/>
                    </a:lnTo>
                    <a:lnTo>
                      <a:pt x="4" y="108"/>
                    </a:lnTo>
                    <a:lnTo>
                      <a:pt x="1" y="89"/>
                    </a:lnTo>
                    <a:lnTo>
                      <a:pt x="0" y="74"/>
                    </a:lnTo>
                    <a:lnTo>
                      <a:pt x="0" y="60"/>
                    </a:lnTo>
                    <a:lnTo>
                      <a:pt x="0" y="47"/>
                    </a:lnTo>
                    <a:lnTo>
                      <a:pt x="1" y="37"/>
                    </a:lnTo>
                    <a:lnTo>
                      <a:pt x="4" y="23"/>
                    </a:lnTo>
                    <a:lnTo>
                      <a:pt x="4" y="18"/>
                    </a:lnTo>
                    <a:lnTo>
                      <a:pt x="47" y="28"/>
                    </a:lnTo>
                    <a:close/>
                    <a:moveTo>
                      <a:pt x="64" y="273"/>
                    </a:moveTo>
                    <a:lnTo>
                      <a:pt x="61" y="269"/>
                    </a:lnTo>
                    <a:lnTo>
                      <a:pt x="64" y="273"/>
                    </a:lnTo>
                    <a:lnTo>
                      <a:pt x="82" y="261"/>
                    </a:lnTo>
                    <a:lnTo>
                      <a:pt x="64" y="273"/>
                    </a:lnTo>
                    <a:close/>
                    <a:moveTo>
                      <a:pt x="102" y="250"/>
                    </a:moveTo>
                    <a:lnTo>
                      <a:pt x="115" y="274"/>
                    </a:lnTo>
                    <a:lnTo>
                      <a:pt x="126" y="297"/>
                    </a:lnTo>
                    <a:lnTo>
                      <a:pt x="136" y="319"/>
                    </a:lnTo>
                    <a:lnTo>
                      <a:pt x="144" y="340"/>
                    </a:lnTo>
                    <a:lnTo>
                      <a:pt x="150" y="362"/>
                    </a:lnTo>
                    <a:lnTo>
                      <a:pt x="155" y="381"/>
                    </a:lnTo>
                    <a:lnTo>
                      <a:pt x="159" y="402"/>
                    </a:lnTo>
                    <a:lnTo>
                      <a:pt x="161" y="420"/>
                    </a:lnTo>
                    <a:lnTo>
                      <a:pt x="163" y="438"/>
                    </a:lnTo>
                    <a:lnTo>
                      <a:pt x="164" y="457"/>
                    </a:lnTo>
                    <a:lnTo>
                      <a:pt x="164" y="474"/>
                    </a:lnTo>
                    <a:lnTo>
                      <a:pt x="164" y="492"/>
                    </a:lnTo>
                    <a:lnTo>
                      <a:pt x="161" y="525"/>
                    </a:lnTo>
                    <a:lnTo>
                      <a:pt x="158" y="557"/>
                    </a:lnTo>
                    <a:lnTo>
                      <a:pt x="115" y="553"/>
                    </a:lnTo>
                    <a:lnTo>
                      <a:pt x="117" y="523"/>
                    </a:lnTo>
                    <a:lnTo>
                      <a:pt x="120" y="493"/>
                    </a:lnTo>
                    <a:lnTo>
                      <a:pt x="120" y="476"/>
                    </a:lnTo>
                    <a:lnTo>
                      <a:pt x="120" y="461"/>
                    </a:lnTo>
                    <a:lnTo>
                      <a:pt x="119" y="443"/>
                    </a:lnTo>
                    <a:lnTo>
                      <a:pt x="118" y="427"/>
                    </a:lnTo>
                    <a:lnTo>
                      <a:pt x="115" y="410"/>
                    </a:lnTo>
                    <a:lnTo>
                      <a:pt x="112" y="391"/>
                    </a:lnTo>
                    <a:lnTo>
                      <a:pt x="108" y="373"/>
                    </a:lnTo>
                    <a:lnTo>
                      <a:pt x="102" y="354"/>
                    </a:lnTo>
                    <a:lnTo>
                      <a:pt x="95" y="335"/>
                    </a:lnTo>
                    <a:lnTo>
                      <a:pt x="86" y="315"/>
                    </a:lnTo>
                    <a:lnTo>
                      <a:pt x="76" y="294"/>
                    </a:lnTo>
                    <a:lnTo>
                      <a:pt x="64" y="273"/>
                    </a:lnTo>
                    <a:lnTo>
                      <a:pt x="102" y="250"/>
                    </a:lnTo>
                    <a:close/>
                    <a:moveTo>
                      <a:pt x="158" y="557"/>
                    </a:moveTo>
                    <a:lnTo>
                      <a:pt x="157" y="565"/>
                    </a:lnTo>
                    <a:lnTo>
                      <a:pt x="156" y="573"/>
                    </a:lnTo>
                    <a:lnTo>
                      <a:pt x="156" y="584"/>
                    </a:lnTo>
                    <a:lnTo>
                      <a:pt x="155" y="595"/>
                    </a:lnTo>
                    <a:lnTo>
                      <a:pt x="111" y="591"/>
                    </a:lnTo>
                    <a:lnTo>
                      <a:pt x="111" y="584"/>
                    </a:lnTo>
                    <a:lnTo>
                      <a:pt x="112" y="574"/>
                    </a:lnTo>
                    <a:lnTo>
                      <a:pt x="113" y="564"/>
                    </a:lnTo>
                    <a:lnTo>
                      <a:pt x="115" y="553"/>
                    </a:lnTo>
                    <a:lnTo>
                      <a:pt x="158" y="557"/>
                    </a:lnTo>
                    <a:close/>
                    <a:moveTo>
                      <a:pt x="155" y="595"/>
                    </a:moveTo>
                    <a:lnTo>
                      <a:pt x="155" y="590"/>
                    </a:lnTo>
                    <a:lnTo>
                      <a:pt x="154" y="595"/>
                    </a:lnTo>
                    <a:lnTo>
                      <a:pt x="132" y="593"/>
                    </a:lnTo>
                    <a:lnTo>
                      <a:pt x="155" y="595"/>
                    </a:lnTo>
                    <a:close/>
                    <a:moveTo>
                      <a:pt x="154" y="595"/>
                    </a:moveTo>
                    <a:lnTo>
                      <a:pt x="154" y="603"/>
                    </a:lnTo>
                    <a:lnTo>
                      <a:pt x="155" y="612"/>
                    </a:lnTo>
                    <a:lnTo>
                      <a:pt x="157" y="623"/>
                    </a:lnTo>
                    <a:lnTo>
                      <a:pt x="159" y="634"/>
                    </a:lnTo>
                    <a:lnTo>
                      <a:pt x="167" y="658"/>
                    </a:lnTo>
                    <a:lnTo>
                      <a:pt x="179" y="685"/>
                    </a:lnTo>
                    <a:lnTo>
                      <a:pt x="192" y="713"/>
                    </a:lnTo>
                    <a:lnTo>
                      <a:pt x="206" y="742"/>
                    </a:lnTo>
                    <a:lnTo>
                      <a:pt x="223" y="772"/>
                    </a:lnTo>
                    <a:lnTo>
                      <a:pt x="240" y="801"/>
                    </a:lnTo>
                    <a:lnTo>
                      <a:pt x="274" y="856"/>
                    </a:lnTo>
                    <a:lnTo>
                      <a:pt x="302" y="902"/>
                    </a:lnTo>
                    <a:lnTo>
                      <a:pt x="324" y="934"/>
                    </a:lnTo>
                    <a:lnTo>
                      <a:pt x="332" y="946"/>
                    </a:lnTo>
                    <a:lnTo>
                      <a:pt x="296" y="970"/>
                    </a:lnTo>
                    <a:lnTo>
                      <a:pt x="287" y="958"/>
                    </a:lnTo>
                    <a:lnTo>
                      <a:pt x="266" y="924"/>
                    </a:lnTo>
                    <a:lnTo>
                      <a:pt x="235" y="876"/>
                    </a:lnTo>
                    <a:lnTo>
                      <a:pt x="199" y="817"/>
                    </a:lnTo>
                    <a:lnTo>
                      <a:pt x="182" y="786"/>
                    </a:lnTo>
                    <a:lnTo>
                      <a:pt x="165" y="754"/>
                    </a:lnTo>
                    <a:lnTo>
                      <a:pt x="149" y="723"/>
                    </a:lnTo>
                    <a:lnTo>
                      <a:pt x="136" y="691"/>
                    </a:lnTo>
                    <a:lnTo>
                      <a:pt x="129" y="677"/>
                    </a:lnTo>
                    <a:lnTo>
                      <a:pt x="124" y="662"/>
                    </a:lnTo>
                    <a:lnTo>
                      <a:pt x="119" y="648"/>
                    </a:lnTo>
                    <a:lnTo>
                      <a:pt x="116" y="636"/>
                    </a:lnTo>
                    <a:lnTo>
                      <a:pt x="113" y="623"/>
                    </a:lnTo>
                    <a:lnTo>
                      <a:pt x="111" y="611"/>
                    </a:lnTo>
                    <a:lnTo>
                      <a:pt x="111" y="601"/>
                    </a:lnTo>
                    <a:lnTo>
                      <a:pt x="111" y="591"/>
                    </a:lnTo>
                    <a:lnTo>
                      <a:pt x="154" y="595"/>
                    </a:lnTo>
                    <a:close/>
                    <a:moveTo>
                      <a:pt x="332" y="946"/>
                    </a:moveTo>
                    <a:lnTo>
                      <a:pt x="334" y="949"/>
                    </a:lnTo>
                    <a:lnTo>
                      <a:pt x="336" y="952"/>
                    </a:lnTo>
                    <a:lnTo>
                      <a:pt x="338" y="956"/>
                    </a:lnTo>
                    <a:lnTo>
                      <a:pt x="338" y="959"/>
                    </a:lnTo>
                    <a:lnTo>
                      <a:pt x="338" y="963"/>
                    </a:lnTo>
                    <a:lnTo>
                      <a:pt x="336" y="967"/>
                    </a:lnTo>
                    <a:lnTo>
                      <a:pt x="332" y="972"/>
                    </a:lnTo>
                    <a:lnTo>
                      <a:pt x="327" y="976"/>
                    </a:lnTo>
                    <a:lnTo>
                      <a:pt x="320" y="980"/>
                    </a:lnTo>
                    <a:lnTo>
                      <a:pt x="315" y="982"/>
                    </a:lnTo>
                    <a:lnTo>
                      <a:pt x="311" y="982"/>
                    </a:lnTo>
                    <a:lnTo>
                      <a:pt x="307" y="981"/>
                    </a:lnTo>
                    <a:lnTo>
                      <a:pt x="303" y="980"/>
                    </a:lnTo>
                    <a:lnTo>
                      <a:pt x="301" y="977"/>
                    </a:lnTo>
                    <a:lnTo>
                      <a:pt x="298" y="974"/>
                    </a:lnTo>
                    <a:lnTo>
                      <a:pt x="296" y="970"/>
                    </a:lnTo>
                    <a:lnTo>
                      <a:pt x="332" y="946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54" name="Freeform 650">
                <a:extLst>
                  <a:ext uri="{FF2B5EF4-FFF2-40B4-BE49-F238E27FC236}">
                    <a16:creationId xmlns:a16="http://schemas.microsoft.com/office/drawing/2014/main" id="{B84BB668-E943-497D-B53C-ED7918A26D4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13" y="1581"/>
                <a:ext cx="15" cy="15"/>
              </a:xfrm>
              <a:custGeom>
                <a:avLst/>
                <a:gdLst>
                  <a:gd name="T0" fmla="*/ 1 w 297"/>
                  <a:gd name="T1" fmla="*/ 1 h 284"/>
                  <a:gd name="T2" fmla="*/ 1 w 297"/>
                  <a:gd name="T3" fmla="*/ 1 h 284"/>
                  <a:gd name="T4" fmla="*/ 1 w 297"/>
                  <a:gd name="T5" fmla="*/ 1 h 284"/>
                  <a:gd name="T6" fmla="*/ 1 w 297"/>
                  <a:gd name="T7" fmla="*/ 1 h 284"/>
                  <a:gd name="T8" fmla="*/ 1 w 297"/>
                  <a:gd name="T9" fmla="*/ 1 h 284"/>
                  <a:gd name="T10" fmla="*/ 1 w 297"/>
                  <a:gd name="T11" fmla="*/ 1 h 284"/>
                  <a:gd name="T12" fmla="*/ 1 w 297"/>
                  <a:gd name="T13" fmla="*/ 1 h 284"/>
                  <a:gd name="T14" fmla="*/ 1 w 297"/>
                  <a:gd name="T15" fmla="*/ 1 h 284"/>
                  <a:gd name="T16" fmla="*/ 1 w 297"/>
                  <a:gd name="T17" fmla="*/ 1 h 284"/>
                  <a:gd name="T18" fmla="*/ 0 w 297"/>
                  <a:gd name="T19" fmla="*/ 0 h 284"/>
                  <a:gd name="T20" fmla="*/ 1 w 297"/>
                  <a:gd name="T21" fmla="*/ 1 h 284"/>
                  <a:gd name="T22" fmla="*/ 0 w 297"/>
                  <a:gd name="T23" fmla="*/ 0 h 284"/>
                  <a:gd name="T24" fmla="*/ 0 w 297"/>
                  <a:gd name="T25" fmla="*/ 0 h 284"/>
                  <a:gd name="T26" fmla="*/ 0 w 297"/>
                  <a:gd name="T27" fmla="*/ 0 h 284"/>
                  <a:gd name="T28" fmla="*/ 0 w 297"/>
                  <a:gd name="T29" fmla="*/ 0 h 284"/>
                  <a:gd name="T30" fmla="*/ 0 w 297"/>
                  <a:gd name="T31" fmla="*/ 0 h 284"/>
                  <a:gd name="T32" fmla="*/ 0 w 297"/>
                  <a:gd name="T33" fmla="*/ 0 h 284"/>
                  <a:gd name="T34" fmla="*/ 0 w 297"/>
                  <a:gd name="T35" fmla="*/ 0 h 284"/>
                  <a:gd name="T36" fmla="*/ 0 w 297"/>
                  <a:gd name="T37" fmla="*/ 1 h 284"/>
                  <a:gd name="T38" fmla="*/ 0 w 297"/>
                  <a:gd name="T39" fmla="*/ 1 h 284"/>
                  <a:gd name="T40" fmla="*/ 0 w 297"/>
                  <a:gd name="T41" fmla="*/ 1 h 284"/>
                  <a:gd name="T42" fmla="*/ 0 w 297"/>
                  <a:gd name="T43" fmla="*/ 1 h 284"/>
                  <a:gd name="T44" fmla="*/ 0 w 297"/>
                  <a:gd name="T45" fmla="*/ 0 h 284"/>
                  <a:gd name="T46" fmla="*/ 0 w 297"/>
                  <a:gd name="T47" fmla="*/ 0 h 284"/>
                  <a:gd name="T48" fmla="*/ 0 w 297"/>
                  <a:gd name="T49" fmla="*/ 0 h 284"/>
                  <a:gd name="T50" fmla="*/ 0 w 297"/>
                  <a:gd name="T51" fmla="*/ 0 h 284"/>
                  <a:gd name="T52" fmla="*/ 0 w 297"/>
                  <a:gd name="T53" fmla="*/ 0 h 284"/>
                  <a:gd name="T54" fmla="*/ 0 w 297"/>
                  <a:gd name="T55" fmla="*/ 1 h 284"/>
                  <a:gd name="T56" fmla="*/ 0 w 297"/>
                  <a:gd name="T57" fmla="*/ 1 h 284"/>
                  <a:gd name="T58" fmla="*/ 0 w 297"/>
                  <a:gd name="T59" fmla="*/ 1 h 284"/>
                  <a:gd name="T60" fmla="*/ 0 w 297"/>
                  <a:gd name="T61" fmla="*/ 1 h 284"/>
                  <a:gd name="T62" fmla="*/ 0 w 297"/>
                  <a:gd name="T63" fmla="*/ 1 h 284"/>
                  <a:gd name="T64" fmla="*/ 0 w 297"/>
                  <a:gd name="T65" fmla="*/ 1 h 284"/>
                  <a:gd name="T66" fmla="*/ 0 w 297"/>
                  <a:gd name="T67" fmla="*/ 1 h 284"/>
                  <a:gd name="T68" fmla="*/ 0 w 297"/>
                  <a:gd name="T69" fmla="*/ 1 h 284"/>
                  <a:gd name="T70" fmla="*/ 0 w 297"/>
                  <a:gd name="T71" fmla="*/ 1 h 28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97" h="284">
                    <a:moveTo>
                      <a:pt x="290" y="239"/>
                    </a:moveTo>
                    <a:lnTo>
                      <a:pt x="292" y="242"/>
                    </a:lnTo>
                    <a:lnTo>
                      <a:pt x="295" y="246"/>
                    </a:lnTo>
                    <a:lnTo>
                      <a:pt x="296" y="249"/>
                    </a:lnTo>
                    <a:lnTo>
                      <a:pt x="297" y="252"/>
                    </a:lnTo>
                    <a:lnTo>
                      <a:pt x="296" y="256"/>
                    </a:lnTo>
                    <a:lnTo>
                      <a:pt x="295" y="260"/>
                    </a:lnTo>
                    <a:lnTo>
                      <a:pt x="291" y="264"/>
                    </a:lnTo>
                    <a:lnTo>
                      <a:pt x="286" y="269"/>
                    </a:lnTo>
                    <a:lnTo>
                      <a:pt x="280" y="274"/>
                    </a:lnTo>
                    <a:lnTo>
                      <a:pt x="275" y="276"/>
                    </a:lnTo>
                    <a:lnTo>
                      <a:pt x="270" y="276"/>
                    </a:lnTo>
                    <a:lnTo>
                      <a:pt x="266" y="276"/>
                    </a:lnTo>
                    <a:lnTo>
                      <a:pt x="263" y="274"/>
                    </a:lnTo>
                    <a:lnTo>
                      <a:pt x="260" y="271"/>
                    </a:lnTo>
                    <a:lnTo>
                      <a:pt x="257" y="268"/>
                    </a:lnTo>
                    <a:lnTo>
                      <a:pt x="255" y="265"/>
                    </a:lnTo>
                    <a:lnTo>
                      <a:pt x="290" y="239"/>
                    </a:lnTo>
                    <a:close/>
                    <a:moveTo>
                      <a:pt x="255" y="265"/>
                    </a:moveTo>
                    <a:lnTo>
                      <a:pt x="107" y="67"/>
                    </a:lnTo>
                    <a:lnTo>
                      <a:pt x="143" y="41"/>
                    </a:lnTo>
                    <a:lnTo>
                      <a:pt x="290" y="239"/>
                    </a:lnTo>
                    <a:lnTo>
                      <a:pt x="255" y="265"/>
                    </a:lnTo>
                    <a:close/>
                    <a:moveTo>
                      <a:pt x="103" y="50"/>
                    </a:moveTo>
                    <a:lnTo>
                      <a:pt x="112" y="0"/>
                    </a:lnTo>
                    <a:lnTo>
                      <a:pt x="143" y="41"/>
                    </a:lnTo>
                    <a:lnTo>
                      <a:pt x="124" y="54"/>
                    </a:lnTo>
                    <a:lnTo>
                      <a:pt x="103" y="50"/>
                    </a:lnTo>
                    <a:close/>
                    <a:moveTo>
                      <a:pt x="147" y="58"/>
                    </a:moveTo>
                    <a:lnTo>
                      <a:pt x="146" y="63"/>
                    </a:lnTo>
                    <a:lnTo>
                      <a:pt x="142" y="76"/>
                    </a:lnTo>
                    <a:lnTo>
                      <a:pt x="136" y="96"/>
                    </a:lnTo>
                    <a:lnTo>
                      <a:pt x="126" y="124"/>
                    </a:lnTo>
                    <a:lnTo>
                      <a:pt x="120" y="139"/>
                    </a:lnTo>
                    <a:lnTo>
                      <a:pt x="113" y="157"/>
                    </a:lnTo>
                    <a:lnTo>
                      <a:pt x="105" y="174"/>
                    </a:lnTo>
                    <a:lnTo>
                      <a:pt x="94" y="193"/>
                    </a:lnTo>
                    <a:lnTo>
                      <a:pt x="83" y="212"/>
                    </a:lnTo>
                    <a:lnTo>
                      <a:pt x="71" y="232"/>
                    </a:lnTo>
                    <a:lnTo>
                      <a:pt x="57" y="252"/>
                    </a:lnTo>
                    <a:lnTo>
                      <a:pt x="41" y="272"/>
                    </a:lnTo>
                    <a:lnTo>
                      <a:pt x="7" y="246"/>
                    </a:lnTo>
                    <a:lnTo>
                      <a:pt x="22" y="226"/>
                    </a:lnTo>
                    <a:lnTo>
                      <a:pt x="34" y="208"/>
                    </a:lnTo>
                    <a:lnTo>
                      <a:pt x="45" y="190"/>
                    </a:lnTo>
                    <a:lnTo>
                      <a:pt x="56" y="172"/>
                    </a:lnTo>
                    <a:lnTo>
                      <a:pt x="65" y="156"/>
                    </a:lnTo>
                    <a:lnTo>
                      <a:pt x="73" y="139"/>
                    </a:lnTo>
                    <a:lnTo>
                      <a:pt x="79" y="124"/>
                    </a:lnTo>
                    <a:lnTo>
                      <a:pt x="85" y="110"/>
                    </a:lnTo>
                    <a:lnTo>
                      <a:pt x="93" y="85"/>
                    </a:lnTo>
                    <a:lnTo>
                      <a:pt x="100" y="67"/>
                    </a:lnTo>
                    <a:lnTo>
                      <a:pt x="103" y="55"/>
                    </a:lnTo>
                    <a:lnTo>
                      <a:pt x="103" y="50"/>
                    </a:lnTo>
                    <a:lnTo>
                      <a:pt x="147" y="58"/>
                    </a:lnTo>
                    <a:close/>
                    <a:moveTo>
                      <a:pt x="41" y="272"/>
                    </a:moveTo>
                    <a:lnTo>
                      <a:pt x="39" y="276"/>
                    </a:lnTo>
                    <a:lnTo>
                      <a:pt x="36" y="279"/>
                    </a:lnTo>
                    <a:lnTo>
                      <a:pt x="33" y="281"/>
                    </a:lnTo>
                    <a:lnTo>
                      <a:pt x="30" y="283"/>
                    </a:lnTo>
                    <a:lnTo>
                      <a:pt x="26" y="284"/>
                    </a:lnTo>
                    <a:lnTo>
                      <a:pt x="22" y="283"/>
                    </a:lnTo>
                    <a:lnTo>
                      <a:pt x="17" y="281"/>
                    </a:lnTo>
                    <a:lnTo>
                      <a:pt x="11" y="277"/>
                    </a:lnTo>
                    <a:lnTo>
                      <a:pt x="5" y="271"/>
                    </a:lnTo>
                    <a:lnTo>
                      <a:pt x="2" y="266"/>
                    </a:lnTo>
                    <a:lnTo>
                      <a:pt x="0" y="262"/>
                    </a:lnTo>
                    <a:lnTo>
                      <a:pt x="0" y="259"/>
                    </a:lnTo>
                    <a:lnTo>
                      <a:pt x="1" y="255"/>
                    </a:lnTo>
                    <a:lnTo>
                      <a:pt x="2" y="252"/>
                    </a:lnTo>
                    <a:lnTo>
                      <a:pt x="4" y="249"/>
                    </a:lnTo>
                    <a:lnTo>
                      <a:pt x="7" y="246"/>
                    </a:lnTo>
                    <a:lnTo>
                      <a:pt x="41" y="272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55" name="Freeform 651">
                <a:extLst>
                  <a:ext uri="{FF2B5EF4-FFF2-40B4-BE49-F238E27FC236}">
                    <a16:creationId xmlns:a16="http://schemas.microsoft.com/office/drawing/2014/main" id="{41FA525B-A2F1-4081-B525-1BBD98D2821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14" y="1566"/>
                <a:ext cx="7" cy="20"/>
              </a:xfrm>
              <a:custGeom>
                <a:avLst/>
                <a:gdLst>
                  <a:gd name="T0" fmla="*/ 0 w 129"/>
                  <a:gd name="T1" fmla="*/ 1 h 369"/>
                  <a:gd name="T2" fmla="*/ 0 w 129"/>
                  <a:gd name="T3" fmla="*/ 1 h 369"/>
                  <a:gd name="T4" fmla="*/ 0 w 129"/>
                  <a:gd name="T5" fmla="*/ 1 h 369"/>
                  <a:gd name="T6" fmla="*/ 0 w 129"/>
                  <a:gd name="T7" fmla="*/ 1 h 369"/>
                  <a:gd name="T8" fmla="*/ 0 w 129"/>
                  <a:gd name="T9" fmla="*/ 1 h 369"/>
                  <a:gd name="T10" fmla="*/ 0 w 129"/>
                  <a:gd name="T11" fmla="*/ 1 h 369"/>
                  <a:gd name="T12" fmla="*/ 0 w 129"/>
                  <a:gd name="T13" fmla="*/ 1 h 369"/>
                  <a:gd name="T14" fmla="*/ 0 w 129"/>
                  <a:gd name="T15" fmla="*/ 1 h 369"/>
                  <a:gd name="T16" fmla="*/ 0 w 129"/>
                  <a:gd name="T17" fmla="*/ 1 h 369"/>
                  <a:gd name="T18" fmla="*/ 0 w 129"/>
                  <a:gd name="T19" fmla="*/ 1 h 369"/>
                  <a:gd name="T20" fmla="*/ 0 w 129"/>
                  <a:gd name="T21" fmla="*/ 1 h 369"/>
                  <a:gd name="T22" fmla="*/ 0 w 129"/>
                  <a:gd name="T23" fmla="*/ 1 h 369"/>
                  <a:gd name="T24" fmla="*/ 0 w 129"/>
                  <a:gd name="T25" fmla="*/ 1 h 369"/>
                  <a:gd name="T26" fmla="*/ 0 w 129"/>
                  <a:gd name="T27" fmla="*/ 1 h 369"/>
                  <a:gd name="T28" fmla="*/ 0 w 129"/>
                  <a:gd name="T29" fmla="*/ 0 h 369"/>
                  <a:gd name="T30" fmla="*/ 0 w 129"/>
                  <a:gd name="T31" fmla="*/ 0 h 369"/>
                  <a:gd name="T32" fmla="*/ 0 w 129"/>
                  <a:gd name="T33" fmla="*/ 0 h 369"/>
                  <a:gd name="T34" fmla="*/ 0 w 129"/>
                  <a:gd name="T35" fmla="*/ 0 h 369"/>
                  <a:gd name="T36" fmla="*/ 0 w 129"/>
                  <a:gd name="T37" fmla="*/ 0 h 369"/>
                  <a:gd name="T38" fmla="*/ 0 w 129"/>
                  <a:gd name="T39" fmla="*/ 0 h 369"/>
                  <a:gd name="T40" fmla="*/ 0 w 129"/>
                  <a:gd name="T41" fmla="*/ 0 h 369"/>
                  <a:gd name="T42" fmla="*/ 0 w 129"/>
                  <a:gd name="T43" fmla="*/ 0 h 369"/>
                  <a:gd name="T44" fmla="*/ 0 w 129"/>
                  <a:gd name="T45" fmla="*/ 0 h 369"/>
                  <a:gd name="T46" fmla="*/ 0 w 129"/>
                  <a:gd name="T47" fmla="*/ 0 h 369"/>
                  <a:gd name="T48" fmla="*/ 0 w 129"/>
                  <a:gd name="T49" fmla="*/ 0 h 369"/>
                  <a:gd name="T50" fmla="*/ 0 w 129"/>
                  <a:gd name="T51" fmla="*/ 1 h 369"/>
                  <a:gd name="T52" fmla="*/ 0 w 129"/>
                  <a:gd name="T53" fmla="*/ 1 h 369"/>
                  <a:gd name="T54" fmla="*/ 0 w 129"/>
                  <a:gd name="T55" fmla="*/ 1 h 369"/>
                  <a:gd name="T56" fmla="*/ 0 w 129"/>
                  <a:gd name="T57" fmla="*/ 1 h 369"/>
                  <a:gd name="T58" fmla="*/ 0 w 129"/>
                  <a:gd name="T59" fmla="*/ 1 h 369"/>
                  <a:gd name="T60" fmla="*/ 0 w 129"/>
                  <a:gd name="T61" fmla="*/ 0 h 369"/>
                  <a:gd name="T62" fmla="*/ 0 w 129"/>
                  <a:gd name="T63" fmla="*/ 0 h 369"/>
                  <a:gd name="T64" fmla="*/ 0 w 129"/>
                  <a:gd name="T65" fmla="*/ 0 h 369"/>
                  <a:gd name="T66" fmla="*/ 0 w 129"/>
                  <a:gd name="T67" fmla="*/ 0 h 369"/>
                  <a:gd name="T68" fmla="*/ 0 w 129"/>
                  <a:gd name="T69" fmla="*/ 0 h 369"/>
                  <a:gd name="T70" fmla="*/ 0 w 129"/>
                  <a:gd name="T71" fmla="*/ 0 h 369"/>
                  <a:gd name="T72" fmla="*/ 0 w 129"/>
                  <a:gd name="T73" fmla="*/ 0 h 369"/>
                  <a:gd name="T74" fmla="*/ 0 w 129"/>
                  <a:gd name="T75" fmla="*/ 0 h 369"/>
                  <a:gd name="T76" fmla="*/ 0 w 129"/>
                  <a:gd name="T77" fmla="*/ 0 h 36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29" h="369">
                    <a:moveTo>
                      <a:pt x="122" y="331"/>
                    </a:moveTo>
                    <a:lnTo>
                      <a:pt x="124" y="334"/>
                    </a:lnTo>
                    <a:lnTo>
                      <a:pt x="127" y="338"/>
                    </a:lnTo>
                    <a:lnTo>
                      <a:pt x="128" y="341"/>
                    </a:lnTo>
                    <a:lnTo>
                      <a:pt x="129" y="345"/>
                    </a:lnTo>
                    <a:lnTo>
                      <a:pt x="129" y="348"/>
                    </a:lnTo>
                    <a:lnTo>
                      <a:pt x="128" y="352"/>
                    </a:lnTo>
                    <a:lnTo>
                      <a:pt x="124" y="357"/>
                    </a:lnTo>
                    <a:lnTo>
                      <a:pt x="119" y="362"/>
                    </a:lnTo>
                    <a:lnTo>
                      <a:pt x="113" y="366"/>
                    </a:lnTo>
                    <a:lnTo>
                      <a:pt x="108" y="368"/>
                    </a:lnTo>
                    <a:lnTo>
                      <a:pt x="103" y="369"/>
                    </a:lnTo>
                    <a:lnTo>
                      <a:pt x="100" y="369"/>
                    </a:lnTo>
                    <a:lnTo>
                      <a:pt x="96" y="367"/>
                    </a:lnTo>
                    <a:lnTo>
                      <a:pt x="93" y="365"/>
                    </a:lnTo>
                    <a:lnTo>
                      <a:pt x="91" y="362"/>
                    </a:lnTo>
                    <a:lnTo>
                      <a:pt x="88" y="359"/>
                    </a:lnTo>
                    <a:lnTo>
                      <a:pt x="122" y="331"/>
                    </a:lnTo>
                    <a:close/>
                    <a:moveTo>
                      <a:pt x="88" y="359"/>
                    </a:moveTo>
                    <a:lnTo>
                      <a:pt x="82" y="352"/>
                    </a:lnTo>
                    <a:lnTo>
                      <a:pt x="67" y="330"/>
                    </a:lnTo>
                    <a:lnTo>
                      <a:pt x="57" y="315"/>
                    </a:lnTo>
                    <a:lnTo>
                      <a:pt x="47" y="298"/>
                    </a:lnTo>
                    <a:lnTo>
                      <a:pt x="37" y="277"/>
                    </a:lnTo>
                    <a:lnTo>
                      <a:pt x="27" y="254"/>
                    </a:lnTo>
                    <a:lnTo>
                      <a:pt x="17" y="229"/>
                    </a:lnTo>
                    <a:lnTo>
                      <a:pt x="10" y="202"/>
                    </a:lnTo>
                    <a:lnTo>
                      <a:pt x="7" y="188"/>
                    </a:lnTo>
                    <a:lnTo>
                      <a:pt x="4" y="174"/>
                    </a:lnTo>
                    <a:lnTo>
                      <a:pt x="2" y="159"/>
                    </a:lnTo>
                    <a:lnTo>
                      <a:pt x="0" y="144"/>
                    </a:lnTo>
                    <a:lnTo>
                      <a:pt x="0" y="129"/>
                    </a:lnTo>
                    <a:lnTo>
                      <a:pt x="0" y="113"/>
                    </a:lnTo>
                    <a:lnTo>
                      <a:pt x="1" y="97"/>
                    </a:lnTo>
                    <a:lnTo>
                      <a:pt x="2" y="81"/>
                    </a:lnTo>
                    <a:lnTo>
                      <a:pt x="5" y="65"/>
                    </a:lnTo>
                    <a:lnTo>
                      <a:pt x="9" y="48"/>
                    </a:lnTo>
                    <a:lnTo>
                      <a:pt x="14" y="32"/>
                    </a:lnTo>
                    <a:lnTo>
                      <a:pt x="20" y="15"/>
                    </a:lnTo>
                    <a:lnTo>
                      <a:pt x="60" y="32"/>
                    </a:lnTo>
                    <a:lnTo>
                      <a:pt x="55" y="46"/>
                    </a:lnTo>
                    <a:lnTo>
                      <a:pt x="51" y="60"/>
                    </a:lnTo>
                    <a:lnTo>
                      <a:pt x="48" y="75"/>
                    </a:lnTo>
                    <a:lnTo>
                      <a:pt x="45" y="89"/>
                    </a:lnTo>
                    <a:lnTo>
                      <a:pt x="44" y="102"/>
                    </a:lnTo>
                    <a:lnTo>
                      <a:pt x="43" y="116"/>
                    </a:lnTo>
                    <a:lnTo>
                      <a:pt x="43" y="130"/>
                    </a:lnTo>
                    <a:lnTo>
                      <a:pt x="44" y="143"/>
                    </a:lnTo>
                    <a:lnTo>
                      <a:pt x="45" y="156"/>
                    </a:lnTo>
                    <a:lnTo>
                      <a:pt x="47" y="169"/>
                    </a:lnTo>
                    <a:lnTo>
                      <a:pt x="50" y="182"/>
                    </a:lnTo>
                    <a:lnTo>
                      <a:pt x="52" y="194"/>
                    </a:lnTo>
                    <a:lnTo>
                      <a:pt x="59" y="217"/>
                    </a:lnTo>
                    <a:lnTo>
                      <a:pt x="67" y="239"/>
                    </a:lnTo>
                    <a:lnTo>
                      <a:pt x="77" y="259"/>
                    </a:lnTo>
                    <a:lnTo>
                      <a:pt x="86" y="277"/>
                    </a:lnTo>
                    <a:lnTo>
                      <a:pt x="95" y="292"/>
                    </a:lnTo>
                    <a:lnTo>
                      <a:pt x="103" y="306"/>
                    </a:lnTo>
                    <a:lnTo>
                      <a:pt x="117" y="324"/>
                    </a:lnTo>
                    <a:lnTo>
                      <a:pt x="122" y="331"/>
                    </a:lnTo>
                    <a:lnTo>
                      <a:pt x="88" y="359"/>
                    </a:lnTo>
                    <a:close/>
                    <a:moveTo>
                      <a:pt x="20" y="15"/>
                    </a:moveTo>
                    <a:lnTo>
                      <a:pt x="21" y="11"/>
                    </a:lnTo>
                    <a:lnTo>
                      <a:pt x="23" y="8"/>
                    </a:lnTo>
                    <a:lnTo>
                      <a:pt x="26" y="5"/>
                    </a:lnTo>
                    <a:lnTo>
                      <a:pt x="29" y="2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42" y="1"/>
                    </a:lnTo>
                    <a:lnTo>
                      <a:pt x="48" y="3"/>
                    </a:lnTo>
                    <a:lnTo>
                      <a:pt x="55" y="6"/>
                    </a:lnTo>
                    <a:lnTo>
                      <a:pt x="59" y="9"/>
                    </a:lnTo>
                    <a:lnTo>
                      <a:pt x="62" y="12"/>
                    </a:lnTo>
                    <a:lnTo>
                      <a:pt x="63" y="16"/>
                    </a:lnTo>
                    <a:lnTo>
                      <a:pt x="64" y="20"/>
                    </a:lnTo>
                    <a:lnTo>
                      <a:pt x="63" y="23"/>
                    </a:lnTo>
                    <a:lnTo>
                      <a:pt x="62" y="27"/>
                    </a:lnTo>
                    <a:lnTo>
                      <a:pt x="60" y="32"/>
                    </a:lnTo>
                    <a:lnTo>
                      <a:pt x="20" y="15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56" name="Freeform 652">
                <a:extLst>
                  <a:ext uri="{FF2B5EF4-FFF2-40B4-BE49-F238E27FC236}">
                    <a16:creationId xmlns:a16="http://schemas.microsoft.com/office/drawing/2014/main" id="{64606E87-E68E-4714-8AF5-3EC8DD5936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96" y="1596"/>
                <a:ext cx="18" cy="40"/>
              </a:xfrm>
              <a:custGeom>
                <a:avLst/>
                <a:gdLst>
                  <a:gd name="T0" fmla="*/ 1 w 331"/>
                  <a:gd name="T1" fmla="*/ 0 h 758"/>
                  <a:gd name="T2" fmla="*/ 1 w 331"/>
                  <a:gd name="T3" fmla="*/ 0 h 758"/>
                  <a:gd name="T4" fmla="*/ 1 w 331"/>
                  <a:gd name="T5" fmla="*/ 0 h 758"/>
                  <a:gd name="T6" fmla="*/ 1 w 331"/>
                  <a:gd name="T7" fmla="*/ 0 h 758"/>
                  <a:gd name="T8" fmla="*/ 1 w 331"/>
                  <a:gd name="T9" fmla="*/ 0 h 758"/>
                  <a:gd name="T10" fmla="*/ 1 w 331"/>
                  <a:gd name="T11" fmla="*/ 0 h 758"/>
                  <a:gd name="T12" fmla="*/ 1 w 331"/>
                  <a:gd name="T13" fmla="*/ 0 h 758"/>
                  <a:gd name="T14" fmla="*/ 1 w 331"/>
                  <a:gd name="T15" fmla="*/ 0 h 758"/>
                  <a:gd name="T16" fmla="*/ 1 w 331"/>
                  <a:gd name="T17" fmla="*/ 0 h 758"/>
                  <a:gd name="T18" fmla="*/ 1 w 331"/>
                  <a:gd name="T19" fmla="*/ 0 h 758"/>
                  <a:gd name="T20" fmla="*/ 1 w 331"/>
                  <a:gd name="T21" fmla="*/ 0 h 758"/>
                  <a:gd name="T22" fmla="*/ 1 w 331"/>
                  <a:gd name="T23" fmla="*/ 0 h 758"/>
                  <a:gd name="T24" fmla="*/ 1 w 331"/>
                  <a:gd name="T25" fmla="*/ 1 h 758"/>
                  <a:gd name="T26" fmla="*/ 1 w 331"/>
                  <a:gd name="T27" fmla="*/ 1 h 758"/>
                  <a:gd name="T28" fmla="*/ 1 w 331"/>
                  <a:gd name="T29" fmla="*/ 1 h 758"/>
                  <a:gd name="T30" fmla="*/ 1 w 331"/>
                  <a:gd name="T31" fmla="*/ 1 h 758"/>
                  <a:gd name="T32" fmla="*/ 0 w 331"/>
                  <a:gd name="T33" fmla="*/ 1 h 758"/>
                  <a:gd name="T34" fmla="*/ 0 w 331"/>
                  <a:gd name="T35" fmla="*/ 1 h 758"/>
                  <a:gd name="T36" fmla="*/ 0 w 331"/>
                  <a:gd name="T37" fmla="*/ 1 h 758"/>
                  <a:gd name="T38" fmla="*/ 0 w 331"/>
                  <a:gd name="T39" fmla="*/ 1 h 758"/>
                  <a:gd name="T40" fmla="*/ 1 w 331"/>
                  <a:gd name="T41" fmla="*/ 1 h 758"/>
                  <a:gd name="T42" fmla="*/ 1 w 331"/>
                  <a:gd name="T43" fmla="*/ 0 h 758"/>
                  <a:gd name="T44" fmla="*/ 1 w 331"/>
                  <a:gd name="T45" fmla="*/ 0 h 758"/>
                  <a:gd name="T46" fmla="*/ 1 w 331"/>
                  <a:gd name="T47" fmla="*/ 0 h 758"/>
                  <a:gd name="T48" fmla="*/ 1 w 331"/>
                  <a:gd name="T49" fmla="*/ 1 h 758"/>
                  <a:gd name="T50" fmla="*/ 1 w 331"/>
                  <a:gd name="T51" fmla="*/ 1 h 758"/>
                  <a:gd name="T52" fmla="*/ 1 w 331"/>
                  <a:gd name="T53" fmla="*/ 1 h 758"/>
                  <a:gd name="T54" fmla="*/ 0 w 331"/>
                  <a:gd name="T55" fmla="*/ 1 h 758"/>
                  <a:gd name="T56" fmla="*/ 0 w 331"/>
                  <a:gd name="T57" fmla="*/ 1 h 758"/>
                  <a:gd name="T58" fmla="*/ 0 w 331"/>
                  <a:gd name="T59" fmla="*/ 2 h 758"/>
                  <a:gd name="T60" fmla="*/ 0 w 331"/>
                  <a:gd name="T61" fmla="*/ 2 h 758"/>
                  <a:gd name="T62" fmla="*/ 0 w 331"/>
                  <a:gd name="T63" fmla="*/ 2 h 758"/>
                  <a:gd name="T64" fmla="*/ 0 w 331"/>
                  <a:gd name="T65" fmla="*/ 2 h 758"/>
                  <a:gd name="T66" fmla="*/ 0 w 331"/>
                  <a:gd name="T67" fmla="*/ 2 h 758"/>
                  <a:gd name="T68" fmla="*/ 0 w 331"/>
                  <a:gd name="T69" fmla="*/ 2 h 758"/>
                  <a:gd name="T70" fmla="*/ 0 w 331"/>
                  <a:gd name="T71" fmla="*/ 1 h 758"/>
                  <a:gd name="T72" fmla="*/ 0 w 331"/>
                  <a:gd name="T73" fmla="*/ 1 h 758"/>
                  <a:gd name="T74" fmla="*/ 0 w 331"/>
                  <a:gd name="T75" fmla="*/ 1 h 758"/>
                  <a:gd name="T76" fmla="*/ 0 w 331"/>
                  <a:gd name="T77" fmla="*/ 1 h 758"/>
                  <a:gd name="T78" fmla="*/ 1 w 331"/>
                  <a:gd name="T79" fmla="*/ 1 h 758"/>
                  <a:gd name="T80" fmla="*/ 0 w 331"/>
                  <a:gd name="T81" fmla="*/ 2 h 758"/>
                  <a:gd name="T82" fmla="*/ 0 w 331"/>
                  <a:gd name="T83" fmla="*/ 2 h 758"/>
                  <a:gd name="T84" fmla="*/ 0 w 331"/>
                  <a:gd name="T85" fmla="*/ 2 h 758"/>
                  <a:gd name="T86" fmla="*/ 0 w 331"/>
                  <a:gd name="T87" fmla="*/ 2 h 758"/>
                  <a:gd name="T88" fmla="*/ 0 w 331"/>
                  <a:gd name="T89" fmla="*/ 2 h 758"/>
                  <a:gd name="T90" fmla="*/ 0 w 331"/>
                  <a:gd name="T91" fmla="*/ 2 h 758"/>
                  <a:gd name="T92" fmla="*/ 0 w 331"/>
                  <a:gd name="T93" fmla="*/ 2 h 758"/>
                  <a:gd name="T94" fmla="*/ 0 w 331"/>
                  <a:gd name="T95" fmla="*/ 2 h 758"/>
                  <a:gd name="T96" fmla="*/ 0 w 331"/>
                  <a:gd name="T97" fmla="*/ 2 h 75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331" h="758">
                    <a:moveTo>
                      <a:pt x="288" y="11"/>
                    </a:moveTo>
                    <a:lnTo>
                      <a:pt x="290" y="8"/>
                    </a:lnTo>
                    <a:lnTo>
                      <a:pt x="293" y="5"/>
                    </a:lnTo>
                    <a:lnTo>
                      <a:pt x="296" y="3"/>
                    </a:lnTo>
                    <a:lnTo>
                      <a:pt x="299" y="1"/>
                    </a:lnTo>
                    <a:lnTo>
                      <a:pt x="302" y="0"/>
                    </a:lnTo>
                    <a:lnTo>
                      <a:pt x="307" y="0"/>
                    </a:lnTo>
                    <a:lnTo>
                      <a:pt x="312" y="2"/>
                    </a:lnTo>
                    <a:lnTo>
                      <a:pt x="318" y="6"/>
                    </a:lnTo>
                    <a:lnTo>
                      <a:pt x="324" y="10"/>
                    </a:lnTo>
                    <a:lnTo>
                      <a:pt x="328" y="14"/>
                    </a:lnTo>
                    <a:lnTo>
                      <a:pt x="330" y="18"/>
                    </a:lnTo>
                    <a:lnTo>
                      <a:pt x="331" y="22"/>
                    </a:lnTo>
                    <a:lnTo>
                      <a:pt x="330" y="25"/>
                    </a:lnTo>
                    <a:lnTo>
                      <a:pt x="329" y="29"/>
                    </a:lnTo>
                    <a:lnTo>
                      <a:pt x="327" y="32"/>
                    </a:lnTo>
                    <a:lnTo>
                      <a:pt x="325" y="35"/>
                    </a:lnTo>
                    <a:lnTo>
                      <a:pt x="288" y="11"/>
                    </a:lnTo>
                    <a:close/>
                    <a:moveTo>
                      <a:pt x="325" y="35"/>
                    </a:moveTo>
                    <a:lnTo>
                      <a:pt x="318" y="45"/>
                    </a:lnTo>
                    <a:lnTo>
                      <a:pt x="303" y="69"/>
                    </a:lnTo>
                    <a:lnTo>
                      <a:pt x="281" y="106"/>
                    </a:lnTo>
                    <a:lnTo>
                      <a:pt x="256" y="151"/>
                    </a:lnTo>
                    <a:lnTo>
                      <a:pt x="243" y="176"/>
                    </a:lnTo>
                    <a:lnTo>
                      <a:pt x="230" y="201"/>
                    </a:lnTo>
                    <a:lnTo>
                      <a:pt x="219" y="228"/>
                    </a:lnTo>
                    <a:lnTo>
                      <a:pt x="209" y="254"/>
                    </a:lnTo>
                    <a:lnTo>
                      <a:pt x="200" y="280"/>
                    </a:lnTo>
                    <a:lnTo>
                      <a:pt x="194" y="306"/>
                    </a:lnTo>
                    <a:lnTo>
                      <a:pt x="190" y="318"/>
                    </a:lnTo>
                    <a:lnTo>
                      <a:pt x="188" y="330"/>
                    </a:lnTo>
                    <a:lnTo>
                      <a:pt x="187" y="341"/>
                    </a:lnTo>
                    <a:lnTo>
                      <a:pt x="187" y="353"/>
                    </a:lnTo>
                    <a:lnTo>
                      <a:pt x="143" y="353"/>
                    </a:lnTo>
                    <a:lnTo>
                      <a:pt x="143" y="340"/>
                    </a:lnTo>
                    <a:lnTo>
                      <a:pt x="145" y="327"/>
                    </a:lnTo>
                    <a:lnTo>
                      <a:pt x="146" y="314"/>
                    </a:lnTo>
                    <a:lnTo>
                      <a:pt x="149" y="300"/>
                    </a:lnTo>
                    <a:lnTo>
                      <a:pt x="157" y="273"/>
                    </a:lnTo>
                    <a:lnTo>
                      <a:pt x="166" y="244"/>
                    </a:lnTo>
                    <a:lnTo>
                      <a:pt x="177" y="215"/>
                    </a:lnTo>
                    <a:lnTo>
                      <a:pt x="189" y="187"/>
                    </a:lnTo>
                    <a:lnTo>
                      <a:pt x="202" y="159"/>
                    </a:lnTo>
                    <a:lnTo>
                      <a:pt x="215" y="133"/>
                    </a:lnTo>
                    <a:lnTo>
                      <a:pt x="242" y="86"/>
                    </a:lnTo>
                    <a:lnTo>
                      <a:pt x="265" y="47"/>
                    </a:lnTo>
                    <a:lnTo>
                      <a:pt x="282" y="21"/>
                    </a:lnTo>
                    <a:lnTo>
                      <a:pt x="288" y="11"/>
                    </a:lnTo>
                    <a:lnTo>
                      <a:pt x="325" y="35"/>
                    </a:lnTo>
                    <a:close/>
                    <a:moveTo>
                      <a:pt x="187" y="353"/>
                    </a:moveTo>
                    <a:lnTo>
                      <a:pt x="186" y="365"/>
                    </a:lnTo>
                    <a:lnTo>
                      <a:pt x="185" y="378"/>
                    </a:lnTo>
                    <a:lnTo>
                      <a:pt x="183" y="393"/>
                    </a:lnTo>
                    <a:lnTo>
                      <a:pt x="181" y="407"/>
                    </a:lnTo>
                    <a:lnTo>
                      <a:pt x="174" y="437"/>
                    </a:lnTo>
                    <a:lnTo>
                      <a:pt x="165" y="468"/>
                    </a:lnTo>
                    <a:lnTo>
                      <a:pt x="154" y="501"/>
                    </a:lnTo>
                    <a:lnTo>
                      <a:pt x="142" y="534"/>
                    </a:lnTo>
                    <a:lnTo>
                      <a:pt x="129" y="565"/>
                    </a:lnTo>
                    <a:lnTo>
                      <a:pt x="116" y="597"/>
                    </a:lnTo>
                    <a:lnTo>
                      <a:pt x="89" y="654"/>
                    </a:lnTo>
                    <a:lnTo>
                      <a:pt x="67" y="702"/>
                    </a:lnTo>
                    <a:lnTo>
                      <a:pt x="50" y="733"/>
                    </a:lnTo>
                    <a:lnTo>
                      <a:pt x="44" y="745"/>
                    </a:lnTo>
                    <a:lnTo>
                      <a:pt x="5" y="724"/>
                    </a:lnTo>
                    <a:lnTo>
                      <a:pt x="11" y="713"/>
                    </a:lnTo>
                    <a:lnTo>
                      <a:pt x="27" y="682"/>
                    </a:lnTo>
                    <a:lnTo>
                      <a:pt x="49" y="637"/>
                    </a:lnTo>
                    <a:lnTo>
                      <a:pt x="75" y="583"/>
                    </a:lnTo>
                    <a:lnTo>
                      <a:pt x="87" y="553"/>
                    </a:lnTo>
                    <a:lnTo>
                      <a:pt x="99" y="522"/>
                    </a:lnTo>
                    <a:lnTo>
                      <a:pt x="112" y="491"/>
                    </a:lnTo>
                    <a:lnTo>
                      <a:pt x="122" y="461"/>
                    </a:lnTo>
                    <a:lnTo>
                      <a:pt x="131" y="431"/>
                    </a:lnTo>
                    <a:lnTo>
                      <a:pt x="137" y="403"/>
                    </a:lnTo>
                    <a:lnTo>
                      <a:pt x="140" y="389"/>
                    </a:lnTo>
                    <a:lnTo>
                      <a:pt x="141" y="376"/>
                    </a:lnTo>
                    <a:lnTo>
                      <a:pt x="143" y="364"/>
                    </a:lnTo>
                    <a:lnTo>
                      <a:pt x="143" y="353"/>
                    </a:lnTo>
                    <a:lnTo>
                      <a:pt x="187" y="353"/>
                    </a:lnTo>
                    <a:close/>
                    <a:moveTo>
                      <a:pt x="44" y="745"/>
                    </a:moveTo>
                    <a:lnTo>
                      <a:pt x="42" y="749"/>
                    </a:lnTo>
                    <a:lnTo>
                      <a:pt x="40" y="752"/>
                    </a:lnTo>
                    <a:lnTo>
                      <a:pt x="37" y="755"/>
                    </a:lnTo>
                    <a:lnTo>
                      <a:pt x="34" y="757"/>
                    </a:lnTo>
                    <a:lnTo>
                      <a:pt x="31" y="758"/>
                    </a:lnTo>
                    <a:lnTo>
                      <a:pt x="26" y="758"/>
                    </a:lnTo>
                    <a:lnTo>
                      <a:pt x="21" y="757"/>
                    </a:lnTo>
                    <a:lnTo>
                      <a:pt x="14" y="754"/>
                    </a:lnTo>
                    <a:lnTo>
                      <a:pt x="8" y="750"/>
                    </a:lnTo>
                    <a:lnTo>
                      <a:pt x="4" y="746"/>
                    </a:lnTo>
                    <a:lnTo>
                      <a:pt x="1" y="742"/>
                    </a:lnTo>
                    <a:lnTo>
                      <a:pt x="0" y="738"/>
                    </a:lnTo>
                    <a:lnTo>
                      <a:pt x="1" y="734"/>
                    </a:lnTo>
                    <a:lnTo>
                      <a:pt x="2" y="731"/>
                    </a:lnTo>
                    <a:lnTo>
                      <a:pt x="3" y="727"/>
                    </a:lnTo>
                    <a:lnTo>
                      <a:pt x="5" y="724"/>
                    </a:lnTo>
                    <a:lnTo>
                      <a:pt x="44" y="745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57" name="Freeform 653">
                <a:extLst>
                  <a:ext uri="{FF2B5EF4-FFF2-40B4-BE49-F238E27FC236}">
                    <a16:creationId xmlns:a16="http://schemas.microsoft.com/office/drawing/2014/main" id="{BEA3AABB-786B-4E20-A583-488BDBBDEA7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92" y="1589"/>
                <a:ext cx="14" cy="27"/>
              </a:xfrm>
              <a:custGeom>
                <a:avLst/>
                <a:gdLst>
                  <a:gd name="T0" fmla="*/ 1 w 251"/>
                  <a:gd name="T1" fmla="*/ 1 h 515"/>
                  <a:gd name="T2" fmla="*/ 1 w 251"/>
                  <a:gd name="T3" fmla="*/ 1 h 515"/>
                  <a:gd name="T4" fmla="*/ 1 w 251"/>
                  <a:gd name="T5" fmla="*/ 1 h 515"/>
                  <a:gd name="T6" fmla="*/ 1 w 251"/>
                  <a:gd name="T7" fmla="*/ 1 h 515"/>
                  <a:gd name="T8" fmla="*/ 1 w 251"/>
                  <a:gd name="T9" fmla="*/ 1 h 515"/>
                  <a:gd name="T10" fmla="*/ 1 w 251"/>
                  <a:gd name="T11" fmla="*/ 1 h 515"/>
                  <a:gd name="T12" fmla="*/ 1 w 251"/>
                  <a:gd name="T13" fmla="*/ 1 h 515"/>
                  <a:gd name="T14" fmla="*/ 1 w 251"/>
                  <a:gd name="T15" fmla="*/ 1 h 515"/>
                  <a:gd name="T16" fmla="*/ 1 w 251"/>
                  <a:gd name="T17" fmla="*/ 1 h 515"/>
                  <a:gd name="T18" fmla="*/ 1 w 251"/>
                  <a:gd name="T19" fmla="*/ 1 h 515"/>
                  <a:gd name="T20" fmla="*/ 1 w 251"/>
                  <a:gd name="T21" fmla="*/ 1 h 515"/>
                  <a:gd name="T22" fmla="*/ 0 w 251"/>
                  <a:gd name="T23" fmla="*/ 1 h 515"/>
                  <a:gd name="T24" fmla="*/ 0 w 251"/>
                  <a:gd name="T25" fmla="*/ 1 h 515"/>
                  <a:gd name="T26" fmla="*/ 0 w 251"/>
                  <a:gd name="T27" fmla="*/ 1 h 515"/>
                  <a:gd name="T28" fmla="*/ 0 w 251"/>
                  <a:gd name="T29" fmla="*/ 1 h 515"/>
                  <a:gd name="T30" fmla="*/ 0 w 251"/>
                  <a:gd name="T31" fmla="*/ 1 h 515"/>
                  <a:gd name="T32" fmla="*/ 1 w 251"/>
                  <a:gd name="T33" fmla="*/ 1 h 515"/>
                  <a:gd name="T34" fmla="*/ 1 w 251"/>
                  <a:gd name="T35" fmla="*/ 1 h 515"/>
                  <a:gd name="T36" fmla="*/ 1 w 251"/>
                  <a:gd name="T37" fmla="*/ 1 h 515"/>
                  <a:gd name="T38" fmla="*/ 1 w 251"/>
                  <a:gd name="T39" fmla="*/ 1 h 515"/>
                  <a:gd name="T40" fmla="*/ 0 w 251"/>
                  <a:gd name="T41" fmla="*/ 1 h 515"/>
                  <a:gd name="T42" fmla="*/ 0 w 251"/>
                  <a:gd name="T43" fmla="*/ 1 h 515"/>
                  <a:gd name="T44" fmla="*/ 0 w 251"/>
                  <a:gd name="T45" fmla="*/ 1 h 515"/>
                  <a:gd name="T46" fmla="*/ 0 w 251"/>
                  <a:gd name="T47" fmla="*/ 1 h 515"/>
                  <a:gd name="T48" fmla="*/ 0 w 251"/>
                  <a:gd name="T49" fmla="*/ 0 h 515"/>
                  <a:gd name="T50" fmla="*/ 0 w 251"/>
                  <a:gd name="T51" fmla="*/ 0 h 515"/>
                  <a:gd name="T52" fmla="*/ 0 w 251"/>
                  <a:gd name="T53" fmla="*/ 0 h 515"/>
                  <a:gd name="T54" fmla="*/ 0 w 251"/>
                  <a:gd name="T55" fmla="*/ 0 h 515"/>
                  <a:gd name="T56" fmla="*/ 0 w 251"/>
                  <a:gd name="T57" fmla="*/ 0 h 515"/>
                  <a:gd name="T58" fmla="*/ 0 w 251"/>
                  <a:gd name="T59" fmla="*/ 0 h 515"/>
                  <a:gd name="T60" fmla="*/ 0 w 251"/>
                  <a:gd name="T61" fmla="*/ 0 h 515"/>
                  <a:gd name="T62" fmla="*/ 0 w 251"/>
                  <a:gd name="T63" fmla="*/ 0 h 515"/>
                  <a:gd name="T64" fmla="*/ 0 w 251"/>
                  <a:gd name="T65" fmla="*/ 1 h 515"/>
                  <a:gd name="T66" fmla="*/ 0 w 251"/>
                  <a:gd name="T67" fmla="*/ 1 h 515"/>
                  <a:gd name="T68" fmla="*/ 0 w 251"/>
                  <a:gd name="T69" fmla="*/ 1 h 515"/>
                  <a:gd name="T70" fmla="*/ 0 w 251"/>
                  <a:gd name="T71" fmla="*/ 0 h 515"/>
                  <a:gd name="T72" fmla="*/ 0 w 251"/>
                  <a:gd name="T73" fmla="*/ 0 h 515"/>
                  <a:gd name="T74" fmla="*/ 0 w 251"/>
                  <a:gd name="T75" fmla="*/ 0 h 515"/>
                  <a:gd name="T76" fmla="*/ 0 w 251"/>
                  <a:gd name="T77" fmla="*/ 0 h 515"/>
                  <a:gd name="T78" fmla="*/ 0 w 251"/>
                  <a:gd name="T79" fmla="*/ 0 h 515"/>
                  <a:gd name="T80" fmla="*/ 0 w 251"/>
                  <a:gd name="T81" fmla="*/ 0 h 515"/>
                  <a:gd name="T82" fmla="*/ 0 w 251"/>
                  <a:gd name="T83" fmla="*/ 0 h 515"/>
                  <a:gd name="T84" fmla="*/ 0 w 251"/>
                  <a:gd name="T85" fmla="*/ 0 h 515"/>
                  <a:gd name="T86" fmla="*/ 0 w 251"/>
                  <a:gd name="T87" fmla="*/ 0 h 51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51" h="515">
                    <a:moveTo>
                      <a:pt x="248" y="484"/>
                    </a:moveTo>
                    <a:lnTo>
                      <a:pt x="249" y="488"/>
                    </a:lnTo>
                    <a:lnTo>
                      <a:pt x="251" y="491"/>
                    </a:lnTo>
                    <a:lnTo>
                      <a:pt x="251" y="495"/>
                    </a:lnTo>
                    <a:lnTo>
                      <a:pt x="251" y="499"/>
                    </a:lnTo>
                    <a:lnTo>
                      <a:pt x="249" y="502"/>
                    </a:lnTo>
                    <a:lnTo>
                      <a:pt x="247" y="506"/>
                    </a:lnTo>
                    <a:lnTo>
                      <a:pt x="242" y="509"/>
                    </a:lnTo>
                    <a:lnTo>
                      <a:pt x="236" y="512"/>
                    </a:lnTo>
                    <a:lnTo>
                      <a:pt x="229" y="514"/>
                    </a:lnTo>
                    <a:lnTo>
                      <a:pt x="224" y="515"/>
                    </a:lnTo>
                    <a:lnTo>
                      <a:pt x="218" y="514"/>
                    </a:lnTo>
                    <a:lnTo>
                      <a:pt x="215" y="512"/>
                    </a:lnTo>
                    <a:lnTo>
                      <a:pt x="212" y="510"/>
                    </a:lnTo>
                    <a:lnTo>
                      <a:pt x="210" y="507"/>
                    </a:lnTo>
                    <a:lnTo>
                      <a:pt x="209" y="503"/>
                    </a:lnTo>
                    <a:lnTo>
                      <a:pt x="207" y="500"/>
                    </a:lnTo>
                    <a:lnTo>
                      <a:pt x="248" y="484"/>
                    </a:lnTo>
                    <a:close/>
                    <a:moveTo>
                      <a:pt x="207" y="500"/>
                    </a:moveTo>
                    <a:lnTo>
                      <a:pt x="204" y="493"/>
                    </a:lnTo>
                    <a:lnTo>
                      <a:pt x="196" y="473"/>
                    </a:lnTo>
                    <a:lnTo>
                      <a:pt x="184" y="445"/>
                    </a:lnTo>
                    <a:lnTo>
                      <a:pt x="167" y="410"/>
                    </a:lnTo>
                    <a:lnTo>
                      <a:pt x="149" y="372"/>
                    </a:lnTo>
                    <a:lnTo>
                      <a:pt x="127" y="334"/>
                    </a:lnTo>
                    <a:lnTo>
                      <a:pt x="116" y="316"/>
                    </a:lnTo>
                    <a:lnTo>
                      <a:pt x="104" y="298"/>
                    </a:lnTo>
                    <a:lnTo>
                      <a:pt x="93" y="282"/>
                    </a:lnTo>
                    <a:lnTo>
                      <a:pt x="80" y="268"/>
                    </a:lnTo>
                    <a:lnTo>
                      <a:pt x="113" y="238"/>
                    </a:lnTo>
                    <a:lnTo>
                      <a:pt x="125" y="253"/>
                    </a:lnTo>
                    <a:lnTo>
                      <a:pt x="139" y="271"/>
                    </a:lnTo>
                    <a:lnTo>
                      <a:pt x="151" y="289"/>
                    </a:lnTo>
                    <a:lnTo>
                      <a:pt x="163" y="309"/>
                    </a:lnTo>
                    <a:lnTo>
                      <a:pt x="186" y="350"/>
                    </a:lnTo>
                    <a:lnTo>
                      <a:pt x="206" y="390"/>
                    </a:lnTo>
                    <a:lnTo>
                      <a:pt x="224" y="426"/>
                    </a:lnTo>
                    <a:lnTo>
                      <a:pt x="237" y="456"/>
                    </a:lnTo>
                    <a:lnTo>
                      <a:pt x="245" y="477"/>
                    </a:lnTo>
                    <a:lnTo>
                      <a:pt x="248" y="484"/>
                    </a:lnTo>
                    <a:lnTo>
                      <a:pt x="207" y="500"/>
                    </a:lnTo>
                    <a:close/>
                    <a:moveTo>
                      <a:pt x="80" y="268"/>
                    </a:moveTo>
                    <a:lnTo>
                      <a:pt x="74" y="261"/>
                    </a:lnTo>
                    <a:lnTo>
                      <a:pt x="67" y="252"/>
                    </a:lnTo>
                    <a:lnTo>
                      <a:pt x="62" y="243"/>
                    </a:lnTo>
                    <a:lnTo>
                      <a:pt x="56" y="234"/>
                    </a:lnTo>
                    <a:lnTo>
                      <a:pt x="46" y="216"/>
                    </a:lnTo>
                    <a:lnTo>
                      <a:pt x="37" y="196"/>
                    </a:lnTo>
                    <a:lnTo>
                      <a:pt x="30" y="176"/>
                    </a:lnTo>
                    <a:lnTo>
                      <a:pt x="23" y="155"/>
                    </a:lnTo>
                    <a:lnTo>
                      <a:pt x="18" y="135"/>
                    </a:lnTo>
                    <a:lnTo>
                      <a:pt x="14" y="115"/>
                    </a:lnTo>
                    <a:lnTo>
                      <a:pt x="7" y="79"/>
                    </a:lnTo>
                    <a:lnTo>
                      <a:pt x="2" y="50"/>
                    </a:lnTo>
                    <a:lnTo>
                      <a:pt x="1" y="30"/>
                    </a:lnTo>
                    <a:lnTo>
                      <a:pt x="0" y="23"/>
                    </a:lnTo>
                    <a:lnTo>
                      <a:pt x="44" y="20"/>
                    </a:lnTo>
                    <a:lnTo>
                      <a:pt x="44" y="27"/>
                    </a:lnTo>
                    <a:lnTo>
                      <a:pt x="46" y="46"/>
                    </a:lnTo>
                    <a:lnTo>
                      <a:pt x="50" y="71"/>
                    </a:lnTo>
                    <a:lnTo>
                      <a:pt x="56" y="104"/>
                    </a:lnTo>
                    <a:lnTo>
                      <a:pt x="60" y="121"/>
                    </a:lnTo>
                    <a:lnTo>
                      <a:pt x="64" y="140"/>
                    </a:lnTo>
                    <a:lnTo>
                      <a:pt x="70" y="158"/>
                    </a:lnTo>
                    <a:lnTo>
                      <a:pt x="76" y="176"/>
                    </a:lnTo>
                    <a:lnTo>
                      <a:pt x="83" y="193"/>
                    </a:lnTo>
                    <a:lnTo>
                      <a:pt x="93" y="209"/>
                    </a:lnTo>
                    <a:lnTo>
                      <a:pt x="102" y="225"/>
                    </a:lnTo>
                    <a:lnTo>
                      <a:pt x="113" y="238"/>
                    </a:lnTo>
                    <a:lnTo>
                      <a:pt x="80" y="268"/>
                    </a:lnTo>
                    <a:close/>
                    <a:moveTo>
                      <a:pt x="0" y="23"/>
                    </a:moveTo>
                    <a:lnTo>
                      <a:pt x="0" y="19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3"/>
                    </a:lnTo>
                    <a:lnTo>
                      <a:pt x="14" y="1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4" y="1"/>
                    </a:lnTo>
                    <a:lnTo>
                      <a:pt x="38" y="3"/>
                    </a:lnTo>
                    <a:lnTo>
                      <a:pt x="41" y="6"/>
                    </a:lnTo>
                    <a:lnTo>
                      <a:pt x="42" y="9"/>
                    </a:lnTo>
                    <a:lnTo>
                      <a:pt x="43" y="13"/>
                    </a:lnTo>
                    <a:lnTo>
                      <a:pt x="44" y="16"/>
                    </a:lnTo>
                    <a:lnTo>
                      <a:pt x="44" y="2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58" name="Freeform 654">
                <a:extLst>
                  <a:ext uri="{FF2B5EF4-FFF2-40B4-BE49-F238E27FC236}">
                    <a16:creationId xmlns:a16="http://schemas.microsoft.com/office/drawing/2014/main" id="{DA25E3E9-F72F-4E1F-BA1F-8C43B0A25F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4" y="1615"/>
                <a:ext cx="19" cy="19"/>
              </a:xfrm>
              <a:custGeom>
                <a:avLst/>
                <a:gdLst>
                  <a:gd name="T0" fmla="*/ 1 w 360"/>
                  <a:gd name="T1" fmla="*/ 0 h 349"/>
                  <a:gd name="T2" fmla="*/ 1 w 360"/>
                  <a:gd name="T3" fmla="*/ 0 h 349"/>
                  <a:gd name="T4" fmla="*/ 1 w 360"/>
                  <a:gd name="T5" fmla="*/ 0 h 349"/>
                  <a:gd name="T6" fmla="*/ 1 w 360"/>
                  <a:gd name="T7" fmla="*/ 0 h 349"/>
                  <a:gd name="T8" fmla="*/ 1 w 360"/>
                  <a:gd name="T9" fmla="*/ 0 h 349"/>
                  <a:gd name="T10" fmla="*/ 1 w 360"/>
                  <a:gd name="T11" fmla="*/ 0 h 349"/>
                  <a:gd name="T12" fmla="*/ 1 w 360"/>
                  <a:gd name="T13" fmla="*/ 0 h 349"/>
                  <a:gd name="T14" fmla="*/ 1 w 360"/>
                  <a:gd name="T15" fmla="*/ 0 h 349"/>
                  <a:gd name="T16" fmla="*/ 1 w 360"/>
                  <a:gd name="T17" fmla="*/ 0 h 349"/>
                  <a:gd name="T18" fmla="*/ 1 w 360"/>
                  <a:gd name="T19" fmla="*/ 1 h 349"/>
                  <a:gd name="T20" fmla="*/ 1 w 360"/>
                  <a:gd name="T21" fmla="*/ 0 h 349"/>
                  <a:gd name="T22" fmla="*/ 1 w 360"/>
                  <a:gd name="T23" fmla="*/ 1 h 349"/>
                  <a:gd name="T24" fmla="*/ 1 w 360"/>
                  <a:gd name="T25" fmla="*/ 1 h 349"/>
                  <a:gd name="T26" fmla="*/ 1 w 360"/>
                  <a:gd name="T27" fmla="*/ 1 h 349"/>
                  <a:gd name="T28" fmla="*/ 1 w 360"/>
                  <a:gd name="T29" fmla="*/ 1 h 349"/>
                  <a:gd name="T30" fmla="*/ 0 w 360"/>
                  <a:gd name="T31" fmla="*/ 1 h 349"/>
                  <a:gd name="T32" fmla="*/ 0 w 360"/>
                  <a:gd name="T33" fmla="*/ 0 h 349"/>
                  <a:gd name="T34" fmla="*/ 0 w 360"/>
                  <a:gd name="T35" fmla="*/ 0 h 349"/>
                  <a:gd name="T36" fmla="*/ 0 w 360"/>
                  <a:gd name="T37" fmla="*/ 0 h 349"/>
                  <a:gd name="T38" fmla="*/ 0 w 360"/>
                  <a:gd name="T39" fmla="*/ 0 h 349"/>
                  <a:gd name="T40" fmla="*/ 0 w 360"/>
                  <a:gd name="T41" fmla="*/ 0 h 349"/>
                  <a:gd name="T42" fmla="*/ 0 w 360"/>
                  <a:gd name="T43" fmla="*/ 0 h 349"/>
                  <a:gd name="T44" fmla="*/ 0 w 360"/>
                  <a:gd name="T45" fmla="*/ 1 h 349"/>
                  <a:gd name="T46" fmla="*/ 1 w 360"/>
                  <a:gd name="T47" fmla="*/ 1 h 349"/>
                  <a:gd name="T48" fmla="*/ 1 w 360"/>
                  <a:gd name="T49" fmla="*/ 1 h 349"/>
                  <a:gd name="T50" fmla="*/ 0 w 360"/>
                  <a:gd name="T51" fmla="*/ 0 h 349"/>
                  <a:gd name="T52" fmla="*/ 0 w 360"/>
                  <a:gd name="T53" fmla="*/ 0 h 349"/>
                  <a:gd name="T54" fmla="*/ 0 w 360"/>
                  <a:gd name="T55" fmla="*/ 0 h 349"/>
                  <a:gd name="T56" fmla="*/ 0 w 360"/>
                  <a:gd name="T57" fmla="*/ 0 h 349"/>
                  <a:gd name="T58" fmla="*/ 0 w 360"/>
                  <a:gd name="T59" fmla="*/ 0 h 349"/>
                  <a:gd name="T60" fmla="*/ 0 w 360"/>
                  <a:gd name="T61" fmla="*/ 0 h 349"/>
                  <a:gd name="T62" fmla="*/ 0 w 360"/>
                  <a:gd name="T63" fmla="*/ 0 h 349"/>
                  <a:gd name="T64" fmla="*/ 0 w 360"/>
                  <a:gd name="T65" fmla="*/ 0 h 349"/>
                  <a:gd name="T66" fmla="*/ 0 w 360"/>
                  <a:gd name="T67" fmla="*/ 0 h 34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0" h="349">
                    <a:moveTo>
                      <a:pt x="317" y="38"/>
                    </a:moveTo>
                    <a:lnTo>
                      <a:pt x="319" y="35"/>
                    </a:lnTo>
                    <a:lnTo>
                      <a:pt x="321" y="32"/>
                    </a:lnTo>
                    <a:lnTo>
                      <a:pt x="323" y="29"/>
                    </a:lnTo>
                    <a:lnTo>
                      <a:pt x="326" y="26"/>
                    </a:lnTo>
                    <a:lnTo>
                      <a:pt x="329" y="25"/>
                    </a:lnTo>
                    <a:lnTo>
                      <a:pt x="333" y="25"/>
                    </a:lnTo>
                    <a:lnTo>
                      <a:pt x="339" y="26"/>
                    </a:lnTo>
                    <a:lnTo>
                      <a:pt x="346" y="28"/>
                    </a:lnTo>
                    <a:lnTo>
                      <a:pt x="353" y="32"/>
                    </a:lnTo>
                    <a:lnTo>
                      <a:pt x="357" y="35"/>
                    </a:lnTo>
                    <a:lnTo>
                      <a:pt x="359" y="39"/>
                    </a:lnTo>
                    <a:lnTo>
                      <a:pt x="360" y="43"/>
                    </a:lnTo>
                    <a:lnTo>
                      <a:pt x="360" y="46"/>
                    </a:lnTo>
                    <a:lnTo>
                      <a:pt x="359" y="50"/>
                    </a:lnTo>
                    <a:lnTo>
                      <a:pt x="358" y="53"/>
                    </a:lnTo>
                    <a:lnTo>
                      <a:pt x="356" y="57"/>
                    </a:lnTo>
                    <a:lnTo>
                      <a:pt x="317" y="38"/>
                    </a:lnTo>
                    <a:close/>
                    <a:moveTo>
                      <a:pt x="356" y="57"/>
                    </a:moveTo>
                    <a:lnTo>
                      <a:pt x="232" y="312"/>
                    </a:lnTo>
                    <a:lnTo>
                      <a:pt x="193" y="294"/>
                    </a:lnTo>
                    <a:lnTo>
                      <a:pt x="317" y="38"/>
                    </a:lnTo>
                    <a:lnTo>
                      <a:pt x="356" y="57"/>
                    </a:lnTo>
                    <a:close/>
                    <a:moveTo>
                      <a:pt x="232" y="312"/>
                    </a:moveTo>
                    <a:lnTo>
                      <a:pt x="214" y="349"/>
                    </a:lnTo>
                    <a:lnTo>
                      <a:pt x="193" y="314"/>
                    </a:lnTo>
                    <a:lnTo>
                      <a:pt x="212" y="303"/>
                    </a:lnTo>
                    <a:lnTo>
                      <a:pt x="232" y="312"/>
                    </a:lnTo>
                    <a:close/>
                    <a:moveTo>
                      <a:pt x="193" y="314"/>
                    </a:moveTo>
                    <a:lnTo>
                      <a:pt x="188" y="305"/>
                    </a:lnTo>
                    <a:lnTo>
                      <a:pt x="175" y="283"/>
                    </a:lnTo>
                    <a:lnTo>
                      <a:pt x="153" y="248"/>
                    </a:lnTo>
                    <a:lnTo>
                      <a:pt x="127" y="206"/>
                    </a:lnTo>
                    <a:lnTo>
                      <a:pt x="98" y="161"/>
                    </a:lnTo>
                    <a:lnTo>
                      <a:pt x="67" y="115"/>
                    </a:lnTo>
                    <a:lnTo>
                      <a:pt x="52" y="93"/>
                    </a:lnTo>
                    <a:lnTo>
                      <a:pt x="36" y="74"/>
                    </a:lnTo>
                    <a:lnTo>
                      <a:pt x="22" y="55"/>
                    </a:lnTo>
                    <a:lnTo>
                      <a:pt x="8" y="39"/>
                    </a:lnTo>
                    <a:lnTo>
                      <a:pt x="40" y="9"/>
                    </a:lnTo>
                    <a:lnTo>
                      <a:pt x="55" y="26"/>
                    </a:lnTo>
                    <a:lnTo>
                      <a:pt x="70" y="45"/>
                    </a:lnTo>
                    <a:lnTo>
                      <a:pt x="86" y="67"/>
                    </a:lnTo>
                    <a:lnTo>
                      <a:pt x="102" y="88"/>
                    </a:lnTo>
                    <a:lnTo>
                      <a:pt x="134" y="135"/>
                    </a:lnTo>
                    <a:lnTo>
                      <a:pt x="164" y="181"/>
                    </a:lnTo>
                    <a:lnTo>
                      <a:pt x="191" y="224"/>
                    </a:lnTo>
                    <a:lnTo>
                      <a:pt x="211" y="259"/>
                    </a:lnTo>
                    <a:lnTo>
                      <a:pt x="226" y="284"/>
                    </a:lnTo>
                    <a:lnTo>
                      <a:pt x="231" y="292"/>
                    </a:lnTo>
                    <a:lnTo>
                      <a:pt x="193" y="314"/>
                    </a:lnTo>
                    <a:close/>
                    <a:moveTo>
                      <a:pt x="8" y="39"/>
                    </a:moveTo>
                    <a:lnTo>
                      <a:pt x="5" y="36"/>
                    </a:lnTo>
                    <a:lnTo>
                      <a:pt x="3" y="33"/>
                    </a:lnTo>
                    <a:lnTo>
                      <a:pt x="1" y="30"/>
                    </a:lnTo>
                    <a:lnTo>
                      <a:pt x="0" y="26"/>
                    </a:lnTo>
                    <a:lnTo>
                      <a:pt x="0" y="22"/>
                    </a:lnTo>
                    <a:lnTo>
                      <a:pt x="1" y="17"/>
                    </a:lnTo>
                    <a:lnTo>
                      <a:pt x="4" y="13"/>
                    </a:lnTo>
                    <a:lnTo>
                      <a:pt x="9" y="8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4" y="0"/>
                    </a:lnTo>
                    <a:lnTo>
                      <a:pt x="28" y="0"/>
                    </a:lnTo>
                    <a:lnTo>
                      <a:pt x="31" y="1"/>
                    </a:lnTo>
                    <a:lnTo>
                      <a:pt x="34" y="3"/>
                    </a:lnTo>
                    <a:lnTo>
                      <a:pt x="37" y="6"/>
                    </a:lnTo>
                    <a:lnTo>
                      <a:pt x="40" y="9"/>
                    </a:lnTo>
                    <a:lnTo>
                      <a:pt x="8" y="39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59" name="Freeform 655">
                <a:extLst>
                  <a:ext uri="{FF2B5EF4-FFF2-40B4-BE49-F238E27FC236}">
                    <a16:creationId xmlns:a16="http://schemas.microsoft.com/office/drawing/2014/main" id="{A63FCC3E-AF66-47AE-ACCC-C1523DDC4BE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14" y="1631"/>
                <a:ext cx="16" cy="46"/>
              </a:xfrm>
              <a:custGeom>
                <a:avLst/>
                <a:gdLst>
                  <a:gd name="T0" fmla="*/ 0 w 310"/>
                  <a:gd name="T1" fmla="*/ 0 h 890"/>
                  <a:gd name="T2" fmla="*/ 0 w 310"/>
                  <a:gd name="T3" fmla="*/ 0 h 890"/>
                  <a:gd name="T4" fmla="*/ 0 w 310"/>
                  <a:gd name="T5" fmla="*/ 0 h 890"/>
                  <a:gd name="T6" fmla="*/ 0 w 310"/>
                  <a:gd name="T7" fmla="*/ 0 h 890"/>
                  <a:gd name="T8" fmla="*/ 0 w 310"/>
                  <a:gd name="T9" fmla="*/ 0 h 890"/>
                  <a:gd name="T10" fmla="*/ 0 w 310"/>
                  <a:gd name="T11" fmla="*/ 0 h 890"/>
                  <a:gd name="T12" fmla="*/ 0 w 310"/>
                  <a:gd name="T13" fmla="*/ 0 h 890"/>
                  <a:gd name="T14" fmla="*/ 0 w 310"/>
                  <a:gd name="T15" fmla="*/ 0 h 890"/>
                  <a:gd name="T16" fmla="*/ 0 w 310"/>
                  <a:gd name="T17" fmla="*/ 0 h 890"/>
                  <a:gd name="T18" fmla="*/ 0 w 310"/>
                  <a:gd name="T19" fmla="*/ 0 h 890"/>
                  <a:gd name="T20" fmla="*/ 0 w 310"/>
                  <a:gd name="T21" fmla="*/ 0 h 890"/>
                  <a:gd name="T22" fmla="*/ 0 w 310"/>
                  <a:gd name="T23" fmla="*/ 1 h 890"/>
                  <a:gd name="T24" fmla="*/ 0 w 310"/>
                  <a:gd name="T25" fmla="*/ 1 h 890"/>
                  <a:gd name="T26" fmla="*/ 1 w 310"/>
                  <a:gd name="T27" fmla="*/ 1 h 890"/>
                  <a:gd name="T28" fmla="*/ 1 w 310"/>
                  <a:gd name="T29" fmla="*/ 1 h 890"/>
                  <a:gd name="T30" fmla="*/ 1 w 310"/>
                  <a:gd name="T31" fmla="*/ 1 h 890"/>
                  <a:gd name="T32" fmla="*/ 1 w 310"/>
                  <a:gd name="T33" fmla="*/ 2 h 890"/>
                  <a:gd name="T34" fmla="*/ 1 w 310"/>
                  <a:gd name="T35" fmla="*/ 1 h 890"/>
                  <a:gd name="T36" fmla="*/ 0 w 310"/>
                  <a:gd name="T37" fmla="*/ 1 h 890"/>
                  <a:gd name="T38" fmla="*/ 0 w 310"/>
                  <a:gd name="T39" fmla="*/ 1 h 890"/>
                  <a:gd name="T40" fmla="*/ 0 w 310"/>
                  <a:gd name="T41" fmla="*/ 1 h 890"/>
                  <a:gd name="T42" fmla="*/ 0 w 310"/>
                  <a:gd name="T43" fmla="*/ 1 h 890"/>
                  <a:gd name="T44" fmla="*/ 0 w 310"/>
                  <a:gd name="T45" fmla="*/ 0 h 890"/>
                  <a:gd name="T46" fmla="*/ 0 w 310"/>
                  <a:gd name="T47" fmla="*/ 0 h 890"/>
                  <a:gd name="T48" fmla="*/ 1 w 310"/>
                  <a:gd name="T49" fmla="*/ 2 h 890"/>
                  <a:gd name="T50" fmla="*/ 1 w 310"/>
                  <a:gd name="T51" fmla="*/ 2 h 890"/>
                  <a:gd name="T52" fmla="*/ 1 w 310"/>
                  <a:gd name="T53" fmla="*/ 2 h 890"/>
                  <a:gd name="T54" fmla="*/ 1 w 310"/>
                  <a:gd name="T55" fmla="*/ 1 h 890"/>
                  <a:gd name="T56" fmla="*/ 1 w 310"/>
                  <a:gd name="T57" fmla="*/ 2 h 890"/>
                  <a:gd name="T58" fmla="*/ 1 w 310"/>
                  <a:gd name="T59" fmla="*/ 2 h 890"/>
                  <a:gd name="T60" fmla="*/ 1 w 310"/>
                  <a:gd name="T61" fmla="*/ 2 h 890"/>
                  <a:gd name="T62" fmla="*/ 1 w 310"/>
                  <a:gd name="T63" fmla="*/ 2 h 890"/>
                  <a:gd name="T64" fmla="*/ 1 w 310"/>
                  <a:gd name="T65" fmla="*/ 2 h 890"/>
                  <a:gd name="T66" fmla="*/ 1 w 310"/>
                  <a:gd name="T67" fmla="*/ 2 h 890"/>
                  <a:gd name="T68" fmla="*/ 1 w 310"/>
                  <a:gd name="T69" fmla="*/ 2 h 890"/>
                  <a:gd name="T70" fmla="*/ 1 w 310"/>
                  <a:gd name="T71" fmla="*/ 2 h 890"/>
                  <a:gd name="T72" fmla="*/ 1 w 310"/>
                  <a:gd name="T73" fmla="*/ 2 h 890"/>
                  <a:gd name="T74" fmla="*/ 1 w 310"/>
                  <a:gd name="T75" fmla="*/ 2 h 890"/>
                  <a:gd name="T76" fmla="*/ 1 w 310"/>
                  <a:gd name="T77" fmla="*/ 2 h 890"/>
                  <a:gd name="T78" fmla="*/ 1 w 310"/>
                  <a:gd name="T79" fmla="*/ 2 h 890"/>
                  <a:gd name="T80" fmla="*/ 1 w 310"/>
                  <a:gd name="T81" fmla="*/ 2 h 890"/>
                  <a:gd name="T82" fmla="*/ 1 w 310"/>
                  <a:gd name="T83" fmla="*/ 2 h 890"/>
                  <a:gd name="T84" fmla="*/ 1 w 310"/>
                  <a:gd name="T85" fmla="*/ 2 h 890"/>
                  <a:gd name="T86" fmla="*/ 1 w 310"/>
                  <a:gd name="T87" fmla="*/ 2 h 890"/>
                  <a:gd name="T88" fmla="*/ 1 w 310"/>
                  <a:gd name="T89" fmla="*/ 2 h 890"/>
                  <a:gd name="T90" fmla="*/ 1 w 310"/>
                  <a:gd name="T91" fmla="*/ 2 h 890"/>
                  <a:gd name="T92" fmla="*/ 1 w 310"/>
                  <a:gd name="T93" fmla="*/ 2 h 890"/>
                  <a:gd name="T94" fmla="*/ 1 w 310"/>
                  <a:gd name="T95" fmla="*/ 2 h 890"/>
                  <a:gd name="T96" fmla="*/ 1 w 310"/>
                  <a:gd name="T97" fmla="*/ 2 h 890"/>
                  <a:gd name="T98" fmla="*/ 1 w 310"/>
                  <a:gd name="T99" fmla="*/ 2 h 890"/>
                  <a:gd name="T100" fmla="*/ 1 w 310"/>
                  <a:gd name="T101" fmla="*/ 2 h 890"/>
                  <a:gd name="T102" fmla="*/ 1 w 310"/>
                  <a:gd name="T103" fmla="*/ 2 h 890"/>
                  <a:gd name="T104" fmla="*/ 1 w 310"/>
                  <a:gd name="T105" fmla="*/ 2 h 890"/>
                  <a:gd name="T106" fmla="*/ 1 w 310"/>
                  <a:gd name="T107" fmla="*/ 2 h 890"/>
                  <a:gd name="T108" fmla="*/ 1 w 310"/>
                  <a:gd name="T109" fmla="*/ 2 h 8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10" h="890">
                    <a:moveTo>
                      <a:pt x="2" y="28"/>
                    </a:moveTo>
                    <a:lnTo>
                      <a:pt x="1" y="24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3" y="10"/>
                    </a:lnTo>
                    <a:lnTo>
                      <a:pt x="6" y="7"/>
                    </a:lnTo>
                    <a:lnTo>
                      <a:pt x="11" y="4"/>
                    </a:lnTo>
                    <a:lnTo>
                      <a:pt x="17" y="2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35" y="1"/>
                    </a:lnTo>
                    <a:lnTo>
                      <a:pt x="38" y="3"/>
                    </a:lnTo>
                    <a:lnTo>
                      <a:pt x="40" y="6"/>
                    </a:lnTo>
                    <a:lnTo>
                      <a:pt x="42" y="9"/>
                    </a:lnTo>
                    <a:lnTo>
                      <a:pt x="43" y="13"/>
                    </a:lnTo>
                    <a:lnTo>
                      <a:pt x="45" y="17"/>
                    </a:lnTo>
                    <a:lnTo>
                      <a:pt x="2" y="28"/>
                    </a:lnTo>
                    <a:close/>
                    <a:moveTo>
                      <a:pt x="45" y="17"/>
                    </a:moveTo>
                    <a:lnTo>
                      <a:pt x="50" y="35"/>
                    </a:lnTo>
                    <a:lnTo>
                      <a:pt x="63" y="85"/>
                    </a:lnTo>
                    <a:lnTo>
                      <a:pt x="85" y="155"/>
                    </a:lnTo>
                    <a:lnTo>
                      <a:pt x="112" y="240"/>
                    </a:lnTo>
                    <a:lnTo>
                      <a:pt x="128" y="285"/>
                    </a:lnTo>
                    <a:lnTo>
                      <a:pt x="143" y="330"/>
                    </a:lnTo>
                    <a:lnTo>
                      <a:pt x="160" y="374"/>
                    </a:lnTo>
                    <a:lnTo>
                      <a:pt x="177" y="416"/>
                    </a:lnTo>
                    <a:lnTo>
                      <a:pt x="194" y="456"/>
                    </a:lnTo>
                    <a:lnTo>
                      <a:pt x="212" y="491"/>
                    </a:lnTo>
                    <a:lnTo>
                      <a:pt x="220" y="507"/>
                    </a:lnTo>
                    <a:lnTo>
                      <a:pt x="229" y="522"/>
                    </a:lnTo>
                    <a:lnTo>
                      <a:pt x="237" y="535"/>
                    </a:lnTo>
                    <a:lnTo>
                      <a:pt x="245" y="546"/>
                    </a:lnTo>
                    <a:lnTo>
                      <a:pt x="212" y="573"/>
                    </a:lnTo>
                    <a:lnTo>
                      <a:pt x="202" y="561"/>
                    </a:lnTo>
                    <a:lnTo>
                      <a:pt x="193" y="547"/>
                    </a:lnTo>
                    <a:lnTo>
                      <a:pt x="184" y="532"/>
                    </a:lnTo>
                    <a:lnTo>
                      <a:pt x="176" y="515"/>
                    </a:lnTo>
                    <a:lnTo>
                      <a:pt x="157" y="479"/>
                    </a:lnTo>
                    <a:lnTo>
                      <a:pt x="139" y="439"/>
                    </a:lnTo>
                    <a:lnTo>
                      <a:pt x="122" y="395"/>
                    </a:lnTo>
                    <a:lnTo>
                      <a:pt x="104" y="349"/>
                    </a:lnTo>
                    <a:lnTo>
                      <a:pt x="88" y="303"/>
                    </a:lnTo>
                    <a:lnTo>
                      <a:pt x="71" y="257"/>
                    </a:lnTo>
                    <a:lnTo>
                      <a:pt x="44" y="171"/>
                    </a:lnTo>
                    <a:lnTo>
                      <a:pt x="21" y="97"/>
                    </a:lnTo>
                    <a:lnTo>
                      <a:pt x="7" y="48"/>
                    </a:lnTo>
                    <a:lnTo>
                      <a:pt x="2" y="28"/>
                    </a:lnTo>
                    <a:lnTo>
                      <a:pt x="45" y="17"/>
                    </a:lnTo>
                    <a:close/>
                    <a:moveTo>
                      <a:pt x="212" y="573"/>
                    </a:moveTo>
                    <a:lnTo>
                      <a:pt x="196" y="553"/>
                    </a:lnTo>
                    <a:lnTo>
                      <a:pt x="212" y="573"/>
                    </a:lnTo>
                    <a:lnTo>
                      <a:pt x="228" y="559"/>
                    </a:lnTo>
                    <a:lnTo>
                      <a:pt x="212" y="573"/>
                    </a:lnTo>
                    <a:close/>
                    <a:moveTo>
                      <a:pt x="245" y="546"/>
                    </a:moveTo>
                    <a:lnTo>
                      <a:pt x="255" y="557"/>
                    </a:lnTo>
                    <a:lnTo>
                      <a:pt x="263" y="570"/>
                    </a:lnTo>
                    <a:lnTo>
                      <a:pt x="270" y="583"/>
                    </a:lnTo>
                    <a:lnTo>
                      <a:pt x="276" y="595"/>
                    </a:lnTo>
                    <a:lnTo>
                      <a:pt x="282" y="609"/>
                    </a:lnTo>
                    <a:lnTo>
                      <a:pt x="287" y="622"/>
                    </a:lnTo>
                    <a:lnTo>
                      <a:pt x="292" y="636"/>
                    </a:lnTo>
                    <a:lnTo>
                      <a:pt x="296" y="649"/>
                    </a:lnTo>
                    <a:lnTo>
                      <a:pt x="302" y="677"/>
                    </a:lnTo>
                    <a:lnTo>
                      <a:pt x="307" y="704"/>
                    </a:lnTo>
                    <a:lnTo>
                      <a:pt x="309" y="730"/>
                    </a:lnTo>
                    <a:lnTo>
                      <a:pt x="310" y="756"/>
                    </a:lnTo>
                    <a:lnTo>
                      <a:pt x="310" y="779"/>
                    </a:lnTo>
                    <a:lnTo>
                      <a:pt x="309" y="801"/>
                    </a:lnTo>
                    <a:lnTo>
                      <a:pt x="307" y="821"/>
                    </a:lnTo>
                    <a:lnTo>
                      <a:pt x="306" y="838"/>
                    </a:lnTo>
                    <a:lnTo>
                      <a:pt x="302" y="862"/>
                    </a:lnTo>
                    <a:lnTo>
                      <a:pt x="300" y="872"/>
                    </a:lnTo>
                    <a:lnTo>
                      <a:pt x="257" y="862"/>
                    </a:lnTo>
                    <a:lnTo>
                      <a:pt x="259" y="854"/>
                    </a:lnTo>
                    <a:lnTo>
                      <a:pt x="262" y="833"/>
                    </a:lnTo>
                    <a:lnTo>
                      <a:pt x="264" y="817"/>
                    </a:lnTo>
                    <a:lnTo>
                      <a:pt x="266" y="799"/>
                    </a:lnTo>
                    <a:lnTo>
                      <a:pt x="267" y="779"/>
                    </a:lnTo>
                    <a:lnTo>
                      <a:pt x="267" y="758"/>
                    </a:lnTo>
                    <a:lnTo>
                      <a:pt x="266" y="735"/>
                    </a:lnTo>
                    <a:lnTo>
                      <a:pt x="264" y="712"/>
                    </a:lnTo>
                    <a:lnTo>
                      <a:pt x="260" y="688"/>
                    </a:lnTo>
                    <a:lnTo>
                      <a:pt x="255" y="664"/>
                    </a:lnTo>
                    <a:lnTo>
                      <a:pt x="252" y="652"/>
                    </a:lnTo>
                    <a:lnTo>
                      <a:pt x="247" y="640"/>
                    </a:lnTo>
                    <a:lnTo>
                      <a:pt x="243" y="628"/>
                    </a:lnTo>
                    <a:lnTo>
                      <a:pt x="238" y="617"/>
                    </a:lnTo>
                    <a:lnTo>
                      <a:pt x="232" y="605"/>
                    </a:lnTo>
                    <a:lnTo>
                      <a:pt x="226" y="594"/>
                    </a:lnTo>
                    <a:lnTo>
                      <a:pt x="219" y="583"/>
                    </a:lnTo>
                    <a:lnTo>
                      <a:pt x="212" y="573"/>
                    </a:lnTo>
                    <a:lnTo>
                      <a:pt x="245" y="546"/>
                    </a:lnTo>
                    <a:close/>
                    <a:moveTo>
                      <a:pt x="300" y="872"/>
                    </a:moveTo>
                    <a:lnTo>
                      <a:pt x="299" y="876"/>
                    </a:lnTo>
                    <a:lnTo>
                      <a:pt x="298" y="880"/>
                    </a:lnTo>
                    <a:lnTo>
                      <a:pt x="297" y="883"/>
                    </a:lnTo>
                    <a:lnTo>
                      <a:pt x="294" y="886"/>
                    </a:lnTo>
                    <a:lnTo>
                      <a:pt x="290" y="888"/>
                    </a:lnTo>
                    <a:lnTo>
                      <a:pt x="286" y="889"/>
                    </a:lnTo>
                    <a:lnTo>
                      <a:pt x="281" y="890"/>
                    </a:lnTo>
                    <a:lnTo>
                      <a:pt x="274" y="888"/>
                    </a:lnTo>
                    <a:lnTo>
                      <a:pt x="267" y="887"/>
                    </a:lnTo>
                    <a:lnTo>
                      <a:pt x="262" y="884"/>
                    </a:lnTo>
                    <a:lnTo>
                      <a:pt x="259" y="881"/>
                    </a:lnTo>
                    <a:lnTo>
                      <a:pt x="257" y="878"/>
                    </a:lnTo>
                    <a:lnTo>
                      <a:pt x="256" y="874"/>
                    </a:lnTo>
                    <a:lnTo>
                      <a:pt x="256" y="870"/>
                    </a:lnTo>
                    <a:lnTo>
                      <a:pt x="257" y="866"/>
                    </a:lnTo>
                    <a:lnTo>
                      <a:pt x="257" y="862"/>
                    </a:lnTo>
                    <a:lnTo>
                      <a:pt x="300" y="872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60" name="Freeform 656">
                <a:extLst>
                  <a:ext uri="{FF2B5EF4-FFF2-40B4-BE49-F238E27FC236}">
                    <a16:creationId xmlns:a16="http://schemas.microsoft.com/office/drawing/2014/main" id="{9E3F6D24-AE8D-4851-BAC8-AD8958E081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90" y="1599"/>
                <a:ext cx="26" cy="53"/>
              </a:xfrm>
              <a:custGeom>
                <a:avLst/>
                <a:gdLst>
                  <a:gd name="T0" fmla="*/ 0 w 487"/>
                  <a:gd name="T1" fmla="*/ 0 h 1001"/>
                  <a:gd name="T2" fmla="*/ 0 w 487"/>
                  <a:gd name="T3" fmla="*/ 0 h 1001"/>
                  <a:gd name="T4" fmla="*/ 0 w 487"/>
                  <a:gd name="T5" fmla="*/ 0 h 1001"/>
                  <a:gd name="T6" fmla="*/ 0 w 487"/>
                  <a:gd name="T7" fmla="*/ 0 h 1001"/>
                  <a:gd name="T8" fmla="*/ 0 w 487"/>
                  <a:gd name="T9" fmla="*/ 0 h 1001"/>
                  <a:gd name="T10" fmla="*/ 0 w 487"/>
                  <a:gd name="T11" fmla="*/ 1 h 1001"/>
                  <a:gd name="T12" fmla="*/ 0 w 487"/>
                  <a:gd name="T13" fmla="*/ 1 h 1001"/>
                  <a:gd name="T14" fmla="*/ 0 w 487"/>
                  <a:gd name="T15" fmla="*/ 1 h 1001"/>
                  <a:gd name="T16" fmla="*/ 0 w 487"/>
                  <a:gd name="T17" fmla="*/ 0 h 1001"/>
                  <a:gd name="T18" fmla="*/ 0 w 487"/>
                  <a:gd name="T19" fmla="*/ 0 h 1001"/>
                  <a:gd name="T20" fmla="*/ 0 w 487"/>
                  <a:gd name="T21" fmla="*/ 1 h 1001"/>
                  <a:gd name="T22" fmla="*/ 0 w 487"/>
                  <a:gd name="T23" fmla="*/ 1 h 1001"/>
                  <a:gd name="T24" fmla="*/ 0 w 487"/>
                  <a:gd name="T25" fmla="*/ 1 h 1001"/>
                  <a:gd name="T26" fmla="*/ 0 w 487"/>
                  <a:gd name="T27" fmla="*/ 1 h 1001"/>
                  <a:gd name="T28" fmla="*/ 0 w 487"/>
                  <a:gd name="T29" fmla="*/ 1 h 1001"/>
                  <a:gd name="T30" fmla="*/ 0 w 487"/>
                  <a:gd name="T31" fmla="*/ 1 h 1001"/>
                  <a:gd name="T32" fmla="*/ 0 w 487"/>
                  <a:gd name="T33" fmla="*/ 1 h 1001"/>
                  <a:gd name="T34" fmla="*/ 0 w 487"/>
                  <a:gd name="T35" fmla="*/ 1 h 1001"/>
                  <a:gd name="T36" fmla="*/ 0 w 487"/>
                  <a:gd name="T37" fmla="*/ 2 h 1001"/>
                  <a:gd name="T38" fmla="*/ 0 w 487"/>
                  <a:gd name="T39" fmla="*/ 1 h 1001"/>
                  <a:gd name="T40" fmla="*/ 0 w 487"/>
                  <a:gd name="T41" fmla="*/ 1 h 1001"/>
                  <a:gd name="T42" fmla="*/ 0 w 487"/>
                  <a:gd name="T43" fmla="*/ 2 h 1001"/>
                  <a:gd name="T44" fmla="*/ 0 w 487"/>
                  <a:gd name="T45" fmla="*/ 2 h 1001"/>
                  <a:gd name="T46" fmla="*/ 0 w 487"/>
                  <a:gd name="T47" fmla="*/ 2 h 1001"/>
                  <a:gd name="T48" fmla="*/ 1 w 487"/>
                  <a:gd name="T49" fmla="*/ 2 h 1001"/>
                  <a:gd name="T50" fmla="*/ 0 w 487"/>
                  <a:gd name="T51" fmla="*/ 2 h 1001"/>
                  <a:gd name="T52" fmla="*/ 0 w 487"/>
                  <a:gd name="T53" fmla="*/ 2 h 1001"/>
                  <a:gd name="T54" fmla="*/ 0 w 487"/>
                  <a:gd name="T55" fmla="*/ 1 h 1001"/>
                  <a:gd name="T56" fmla="*/ 0 w 487"/>
                  <a:gd name="T57" fmla="*/ 2 h 1001"/>
                  <a:gd name="T58" fmla="*/ 1 w 487"/>
                  <a:gd name="T59" fmla="*/ 2 h 1001"/>
                  <a:gd name="T60" fmla="*/ 1 w 487"/>
                  <a:gd name="T61" fmla="*/ 3 h 1001"/>
                  <a:gd name="T62" fmla="*/ 1 w 487"/>
                  <a:gd name="T63" fmla="*/ 3 h 1001"/>
                  <a:gd name="T64" fmla="*/ 1 w 487"/>
                  <a:gd name="T65" fmla="*/ 3 h 1001"/>
                  <a:gd name="T66" fmla="*/ 1 w 487"/>
                  <a:gd name="T67" fmla="*/ 2 h 1001"/>
                  <a:gd name="T68" fmla="*/ 1 w 487"/>
                  <a:gd name="T69" fmla="*/ 2 h 1001"/>
                  <a:gd name="T70" fmla="*/ 1 w 487"/>
                  <a:gd name="T71" fmla="*/ 3 h 1001"/>
                  <a:gd name="T72" fmla="*/ 1 w 487"/>
                  <a:gd name="T73" fmla="*/ 3 h 1001"/>
                  <a:gd name="T74" fmla="*/ 1 w 487"/>
                  <a:gd name="T75" fmla="*/ 3 h 1001"/>
                  <a:gd name="T76" fmla="*/ 1 w 487"/>
                  <a:gd name="T77" fmla="*/ 2 h 1001"/>
                  <a:gd name="T78" fmla="*/ 1 w 487"/>
                  <a:gd name="T79" fmla="*/ 2 h 1001"/>
                  <a:gd name="T80" fmla="*/ 1 w 487"/>
                  <a:gd name="T81" fmla="*/ 3 h 1001"/>
                  <a:gd name="T82" fmla="*/ 1 w 487"/>
                  <a:gd name="T83" fmla="*/ 3 h 1001"/>
                  <a:gd name="T84" fmla="*/ 1 w 487"/>
                  <a:gd name="T85" fmla="*/ 3 h 1001"/>
                  <a:gd name="T86" fmla="*/ 1 w 487"/>
                  <a:gd name="T87" fmla="*/ 3 h 1001"/>
                  <a:gd name="T88" fmla="*/ 1 w 487"/>
                  <a:gd name="T89" fmla="*/ 2 h 1001"/>
                  <a:gd name="T90" fmla="*/ 1 w 487"/>
                  <a:gd name="T91" fmla="*/ 2 h 1001"/>
                  <a:gd name="T92" fmla="*/ 1 w 487"/>
                  <a:gd name="T93" fmla="*/ 2 h 1001"/>
                  <a:gd name="T94" fmla="*/ 1 w 487"/>
                  <a:gd name="T95" fmla="*/ 2 h 1001"/>
                  <a:gd name="T96" fmla="*/ 1 w 487"/>
                  <a:gd name="T97" fmla="*/ 2 h 100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87" h="1001">
                    <a:moveTo>
                      <a:pt x="85" y="21"/>
                    </a:moveTo>
                    <a:lnTo>
                      <a:pt x="85" y="16"/>
                    </a:lnTo>
                    <a:lnTo>
                      <a:pt x="86" y="12"/>
                    </a:lnTo>
                    <a:lnTo>
                      <a:pt x="87" y="9"/>
                    </a:lnTo>
                    <a:lnTo>
                      <a:pt x="88" y="6"/>
                    </a:lnTo>
                    <a:lnTo>
                      <a:pt x="91" y="3"/>
                    </a:lnTo>
                    <a:lnTo>
                      <a:pt x="96" y="1"/>
                    </a:lnTo>
                    <a:lnTo>
                      <a:pt x="102" y="0"/>
                    </a:lnTo>
                    <a:lnTo>
                      <a:pt x="109" y="0"/>
                    </a:lnTo>
                    <a:lnTo>
                      <a:pt x="116" y="1"/>
                    </a:lnTo>
                    <a:lnTo>
                      <a:pt x="121" y="3"/>
                    </a:lnTo>
                    <a:lnTo>
                      <a:pt x="125" y="5"/>
                    </a:lnTo>
                    <a:lnTo>
                      <a:pt x="127" y="8"/>
                    </a:lnTo>
                    <a:lnTo>
                      <a:pt x="128" y="12"/>
                    </a:lnTo>
                    <a:lnTo>
                      <a:pt x="129" y="15"/>
                    </a:lnTo>
                    <a:lnTo>
                      <a:pt x="129" y="20"/>
                    </a:lnTo>
                    <a:lnTo>
                      <a:pt x="129" y="24"/>
                    </a:lnTo>
                    <a:lnTo>
                      <a:pt x="85" y="21"/>
                    </a:lnTo>
                    <a:close/>
                    <a:moveTo>
                      <a:pt x="129" y="24"/>
                    </a:moveTo>
                    <a:lnTo>
                      <a:pt x="128" y="34"/>
                    </a:lnTo>
                    <a:lnTo>
                      <a:pt x="126" y="60"/>
                    </a:lnTo>
                    <a:lnTo>
                      <a:pt x="122" y="99"/>
                    </a:lnTo>
                    <a:lnTo>
                      <a:pt x="117" y="145"/>
                    </a:lnTo>
                    <a:lnTo>
                      <a:pt x="110" y="195"/>
                    </a:lnTo>
                    <a:lnTo>
                      <a:pt x="102" y="242"/>
                    </a:lnTo>
                    <a:lnTo>
                      <a:pt x="97" y="264"/>
                    </a:lnTo>
                    <a:lnTo>
                      <a:pt x="90" y="284"/>
                    </a:lnTo>
                    <a:lnTo>
                      <a:pt x="85" y="301"/>
                    </a:lnTo>
                    <a:lnTo>
                      <a:pt x="78" y="314"/>
                    </a:lnTo>
                    <a:lnTo>
                      <a:pt x="40" y="293"/>
                    </a:lnTo>
                    <a:lnTo>
                      <a:pt x="45" y="281"/>
                    </a:lnTo>
                    <a:lnTo>
                      <a:pt x="51" y="265"/>
                    </a:lnTo>
                    <a:lnTo>
                      <a:pt x="56" y="248"/>
                    </a:lnTo>
                    <a:lnTo>
                      <a:pt x="60" y="227"/>
                    </a:lnTo>
                    <a:lnTo>
                      <a:pt x="68" y="183"/>
                    </a:lnTo>
                    <a:lnTo>
                      <a:pt x="74" y="136"/>
                    </a:lnTo>
                    <a:lnTo>
                      <a:pt x="79" y="93"/>
                    </a:lnTo>
                    <a:lnTo>
                      <a:pt x="82" y="56"/>
                    </a:lnTo>
                    <a:lnTo>
                      <a:pt x="84" y="31"/>
                    </a:lnTo>
                    <a:lnTo>
                      <a:pt x="85" y="21"/>
                    </a:lnTo>
                    <a:lnTo>
                      <a:pt x="129" y="24"/>
                    </a:lnTo>
                    <a:close/>
                    <a:moveTo>
                      <a:pt x="78" y="314"/>
                    </a:moveTo>
                    <a:lnTo>
                      <a:pt x="78" y="315"/>
                    </a:lnTo>
                    <a:lnTo>
                      <a:pt x="60" y="304"/>
                    </a:lnTo>
                    <a:lnTo>
                      <a:pt x="78" y="314"/>
                    </a:lnTo>
                    <a:close/>
                    <a:moveTo>
                      <a:pt x="78" y="315"/>
                    </a:moveTo>
                    <a:lnTo>
                      <a:pt x="72" y="327"/>
                    </a:lnTo>
                    <a:lnTo>
                      <a:pt x="66" y="340"/>
                    </a:lnTo>
                    <a:lnTo>
                      <a:pt x="61" y="355"/>
                    </a:lnTo>
                    <a:lnTo>
                      <a:pt x="56" y="372"/>
                    </a:lnTo>
                    <a:lnTo>
                      <a:pt x="52" y="388"/>
                    </a:lnTo>
                    <a:lnTo>
                      <a:pt x="47" y="405"/>
                    </a:lnTo>
                    <a:lnTo>
                      <a:pt x="45" y="423"/>
                    </a:lnTo>
                    <a:lnTo>
                      <a:pt x="44" y="440"/>
                    </a:lnTo>
                    <a:lnTo>
                      <a:pt x="0" y="439"/>
                    </a:lnTo>
                    <a:lnTo>
                      <a:pt x="1" y="419"/>
                    </a:lnTo>
                    <a:lnTo>
                      <a:pt x="4" y="398"/>
                    </a:lnTo>
                    <a:lnTo>
                      <a:pt x="9" y="378"/>
                    </a:lnTo>
                    <a:lnTo>
                      <a:pt x="14" y="358"/>
                    </a:lnTo>
                    <a:lnTo>
                      <a:pt x="20" y="340"/>
                    </a:lnTo>
                    <a:lnTo>
                      <a:pt x="26" y="322"/>
                    </a:lnTo>
                    <a:lnTo>
                      <a:pt x="33" y="307"/>
                    </a:lnTo>
                    <a:lnTo>
                      <a:pt x="40" y="293"/>
                    </a:lnTo>
                    <a:lnTo>
                      <a:pt x="78" y="315"/>
                    </a:lnTo>
                    <a:close/>
                    <a:moveTo>
                      <a:pt x="44" y="440"/>
                    </a:moveTo>
                    <a:lnTo>
                      <a:pt x="43" y="453"/>
                    </a:lnTo>
                    <a:lnTo>
                      <a:pt x="44" y="466"/>
                    </a:lnTo>
                    <a:lnTo>
                      <a:pt x="45" y="478"/>
                    </a:lnTo>
                    <a:lnTo>
                      <a:pt x="47" y="489"/>
                    </a:lnTo>
                    <a:lnTo>
                      <a:pt x="51" y="501"/>
                    </a:lnTo>
                    <a:lnTo>
                      <a:pt x="55" y="511"/>
                    </a:lnTo>
                    <a:lnTo>
                      <a:pt x="60" y="520"/>
                    </a:lnTo>
                    <a:lnTo>
                      <a:pt x="66" y="528"/>
                    </a:lnTo>
                    <a:lnTo>
                      <a:pt x="33" y="557"/>
                    </a:lnTo>
                    <a:lnTo>
                      <a:pt x="24" y="545"/>
                    </a:lnTo>
                    <a:lnTo>
                      <a:pt x="17" y="532"/>
                    </a:lnTo>
                    <a:lnTo>
                      <a:pt x="11" y="518"/>
                    </a:lnTo>
                    <a:lnTo>
                      <a:pt x="7" y="504"/>
                    </a:lnTo>
                    <a:lnTo>
                      <a:pt x="3" y="488"/>
                    </a:lnTo>
                    <a:lnTo>
                      <a:pt x="1" y="472"/>
                    </a:lnTo>
                    <a:lnTo>
                      <a:pt x="0" y="455"/>
                    </a:lnTo>
                    <a:lnTo>
                      <a:pt x="0" y="439"/>
                    </a:lnTo>
                    <a:lnTo>
                      <a:pt x="44" y="440"/>
                    </a:lnTo>
                    <a:close/>
                    <a:moveTo>
                      <a:pt x="66" y="528"/>
                    </a:moveTo>
                    <a:lnTo>
                      <a:pt x="68" y="529"/>
                    </a:lnTo>
                    <a:lnTo>
                      <a:pt x="67" y="528"/>
                    </a:lnTo>
                    <a:lnTo>
                      <a:pt x="50" y="542"/>
                    </a:lnTo>
                    <a:lnTo>
                      <a:pt x="66" y="528"/>
                    </a:lnTo>
                    <a:close/>
                    <a:moveTo>
                      <a:pt x="67" y="528"/>
                    </a:moveTo>
                    <a:lnTo>
                      <a:pt x="76" y="540"/>
                    </a:lnTo>
                    <a:lnTo>
                      <a:pt x="86" y="555"/>
                    </a:lnTo>
                    <a:lnTo>
                      <a:pt x="98" y="570"/>
                    </a:lnTo>
                    <a:lnTo>
                      <a:pt x="108" y="586"/>
                    </a:lnTo>
                    <a:lnTo>
                      <a:pt x="128" y="620"/>
                    </a:lnTo>
                    <a:lnTo>
                      <a:pt x="148" y="653"/>
                    </a:lnTo>
                    <a:lnTo>
                      <a:pt x="165" y="684"/>
                    </a:lnTo>
                    <a:lnTo>
                      <a:pt x="178" y="709"/>
                    </a:lnTo>
                    <a:lnTo>
                      <a:pt x="188" y="727"/>
                    </a:lnTo>
                    <a:lnTo>
                      <a:pt x="191" y="733"/>
                    </a:lnTo>
                    <a:lnTo>
                      <a:pt x="152" y="752"/>
                    </a:lnTo>
                    <a:lnTo>
                      <a:pt x="149" y="746"/>
                    </a:lnTo>
                    <a:lnTo>
                      <a:pt x="141" y="730"/>
                    </a:lnTo>
                    <a:lnTo>
                      <a:pt x="127" y="705"/>
                    </a:lnTo>
                    <a:lnTo>
                      <a:pt x="111" y="675"/>
                    </a:lnTo>
                    <a:lnTo>
                      <a:pt x="91" y="644"/>
                    </a:lnTo>
                    <a:lnTo>
                      <a:pt x="72" y="611"/>
                    </a:lnTo>
                    <a:lnTo>
                      <a:pt x="62" y="596"/>
                    </a:lnTo>
                    <a:lnTo>
                      <a:pt x="52" y="581"/>
                    </a:lnTo>
                    <a:lnTo>
                      <a:pt x="42" y="568"/>
                    </a:lnTo>
                    <a:lnTo>
                      <a:pt x="33" y="557"/>
                    </a:lnTo>
                    <a:lnTo>
                      <a:pt x="67" y="528"/>
                    </a:lnTo>
                    <a:close/>
                    <a:moveTo>
                      <a:pt x="154" y="755"/>
                    </a:moveTo>
                    <a:lnTo>
                      <a:pt x="153" y="754"/>
                    </a:lnTo>
                    <a:lnTo>
                      <a:pt x="152" y="752"/>
                    </a:lnTo>
                    <a:lnTo>
                      <a:pt x="171" y="743"/>
                    </a:lnTo>
                    <a:lnTo>
                      <a:pt x="154" y="755"/>
                    </a:lnTo>
                    <a:close/>
                    <a:moveTo>
                      <a:pt x="189" y="730"/>
                    </a:moveTo>
                    <a:lnTo>
                      <a:pt x="195" y="738"/>
                    </a:lnTo>
                    <a:lnTo>
                      <a:pt x="211" y="759"/>
                    </a:lnTo>
                    <a:lnTo>
                      <a:pt x="233" y="791"/>
                    </a:lnTo>
                    <a:lnTo>
                      <a:pt x="258" y="830"/>
                    </a:lnTo>
                    <a:lnTo>
                      <a:pt x="285" y="870"/>
                    </a:lnTo>
                    <a:lnTo>
                      <a:pt x="308" y="910"/>
                    </a:lnTo>
                    <a:lnTo>
                      <a:pt x="318" y="928"/>
                    </a:lnTo>
                    <a:lnTo>
                      <a:pt x="326" y="945"/>
                    </a:lnTo>
                    <a:lnTo>
                      <a:pt x="331" y="959"/>
                    </a:lnTo>
                    <a:lnTo>
                      <a:pt x="334" y="971"/>
                    </a:lnTo>
                    <a:lnTo>
                      <a:pt x="291" y="977"/>
                    </a:lnTo>
                    <a:lnTo>
                      <a:pt x="288" y="967"/>
                    </a:lnTo>
                    <a:lnTo>
                      <a:pt x="283" y="955"/>
                    </a:lnTo>
                    <a:lnTo>
                      <a:pt x="276" y="941"/>
                    </a:lnTo>
                    <a:lnTo>
                      <a:pt x="267" y="924"/>
                    </a:lnTo>
                    <a:lnTo>
                      <a:pt x="245" y="887"/>
                    </a:lnTo>
                    <a:lnTo>
                      <a:pt x="220" y="849"/>
                    </a:lnTo>
                    <a:lnTo>
                      <a:pt x="196" y="815"/>
                    </a:lnTo>
                    <a:lnTo>
                      <a:pt x="174" y="784"/>
                    </a:lnTo>
                    <a:lnTo>
                      <a:pt x="160" y="763"/>
                    </a:lnTo>
                    <a:lnTo>
                      <a:pt x="154" y="755"/>
                    </a:lnTo>
                    <a:lnTo>
                      <a:pt x="189" y="730"/>
                    </a:lnTo>
                    <a:close/>
                    <a:moveTo>
                      <a:pt x="291" y="978"/>
                    </a:moveTo>
                    <a:lnTo>
                      <a:pt x="291" y="977"/>
                    </a:lnTo>
                    <a:lnTo>
                      <a:pt x="313" y="974"/>
                    </a:lnTo>
                    <a:lnTo>
                      <a:pt x="291" y="978"/>
                    </a:lnTo>
                    <a:close/>
                    <a:moveTo>
                      <a:pt x="334" y="970"/>
                    </a:moveTo>
                    <a:lnTo>
                      <a:pt x="334" y="971"/>
                    </a:lnTo>
                    <a:lnTo>
                      <a:pt x="336" y="970"/>
                    </a:lnTo>
                    <a:lnTo>
                      <a:pt x="337" y="968"/>
                    </a:lnTo>
                    <a:lnTo>
                      <a:pt x="339" y="964"/>
                    </a:lnTo>
                    <a:lnTo>
                      <a:pt x="345" y="951"/>
                    </a:lnTo>
                    <a:lnTo>
                      <a:pt x="353" y="932"/>
                    </a:lnTo>
                    <a:lnTo>
                      <a:pt x="370" y="884"/>
                    </a:lnTo>
                    <a:lnTo>
                      <a:pt x="389" y="828"/>
                    </a:lnTo>
                    <a:lnTo>
                      <a:pt x="409" y="770"/>
                    </a:lnTo>
                    <a:lnTo>
                      <a:pt x="426" y="718"/>
                    </a:lnTo>
                    <a:lnTo>
                      <a:pt x="437" y="682"/>
                    </a:lnTo>
                    <a:lnTo>
                      <a:pt x="443" y="667"/>
                    </a:lnTo>
                    <a:lnTo>
                      <a:pt x="483" y="684"/>
                    </a:lnTo>
                    <a:lnTo>
                      <a:pt x="475" y="702"/>
                    </a:lnTo>
                    <a:lnTo>
                      <a:pt x="456" y="748"/>
                    </a:lnTo>
                    <a:lnTo>
                      <a:pt x="428" y="810"/>
                    </a:lnTo>
                    <a:lnTo>
                      <a:pt x="395" y="877"/>
                    </a:lnTo>
                    <a:lnTo>
                      <a:pt x="378" y="910"/>
                    </a:lnTo>
                    <a:lnTo>
                      <a:pt x="362" y="939"/>
                    </a:lnTo>
                    <a:lnTo>
                      <a:pt x="354" y="953"/>
                    </a:lnTo>
                    <a:lnTo>
                      <a:pt x="345" y="965"/>
                    </a:lnTo>
                    <a:lnTo>
                      <a:pt x="338" y="975"/>
                    </a:lnTo>
                    <a:lnTo>
                      <a:pt x="331" y="985"/>
                    </a:lnTo>
                    <a:lnTo>
                      <a:pt x="324" y="992"/>
                    </a:lnTo>
                    <a:lnTo>
                      <a:pt x="317" y="997"/>
                    </a:lnTo>
                    <a:lnTo>
                      <a:pt x="312" y="1000"/>
                    </a:lnTo>
                    <a:lnTo>
                      <a:pt x="305" y="1001"/>
                    </a:lnTo>
                    <a:lnTo>
                      <a:pt x="301" y="999"/>
                    </a:lnTo>
                    <a:lnTo>
                      <a:pt x="297" y="995"/>
                    </a:lnTo>
                    <a:lnTo>
                      <a:pt x="293" y="988"/>
                    </a:lnTo>
                    <a:lnTo>
                      <a:pt x="291" y="978"/>
                    </a:lnTo>
                    <a:lnTo>
                      <a:pt x="334" y="970"/>
                    </a:lnTo>
                    <a:close/>
                    <a:moveTo>
                      <a:pt x="443" y="667"/>
                    </a:moveTo>
                    <a:lnTo>
                      <a:pt x="444" y="664"/>
                    </a:lnTo>
                    <a:lnTo>
                      <a:pt x="446" y="660"/>
                    </a:lnTo>
                    <a:lnTo>
                      <a:pt x="448" y="657"/>
                    </a:lnTo>
                    <a:lnTo>
                      <a:pt x="451" y="655"/>
                    </a:lnTo>
                    <a:lnTo>
                      <a:pt x="454" y="653"/>
                    </a:lnTo>
                    <a:lnTo>
                      <a:pt x="458" y="653"/>
                    </a:lnTo>
                    <a:lnTo>
                      <a:pt x="464" y="653"/>
                    </a:lnTo>
                    <a:lnTo>
                      <a:pt x="471" y="656"/>
                    </a:lnTo>
                    <a:lnTo>
                      <a:pt x="477" y="659"/>
                    </a:lnTo>
                    <a:lnTo>
                      <a:pt x="481" y="662"/>
                    </a:lnTo>
                    <a:lnTo>
                      <a:pt x="485" y="665"/>
                    </a:lnTo>
                    <a:lnTo>
                      <a:pt x="486" y="669"/>
                    </a:lnTo>
                    <a:lnTo>
                      <a:pt x="487" y="672"/>
                    </a:lnTo>
                    <a:lnTo>
                      <a:pt x="486" y="677"/>
                    </a:lnTo>
                    <a:lnTo>
                      <a:pt x="485" y="681"/>
                    </a:lnTo>
                    <a:lnTo>
                      <a:pt x="483" y="684"/>
                    </a:lnTo>
                    <a:lnTo>
                      <a:pt x="443" y="667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61" name="Freeform 657">
                <a:extLst>
                  <a:ext uri="{FF2B5EF4-FFF2-40B4-BE49-F238E27FC236}">
                    <a16:creationId xmlns:a16="http://schemas.microsoft.com/office/drawing/2014/main" id="{1D360BC5-A994-4DF7-93DE-4AC917C1F54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7" y="1635"/>
                <a:ext cx="27" cy="89"/>
              </a:xfrm>
              <a:custGeom>
                <a:avLst/>
                <a:gdLst>
                  <a:gd name="T0" fmla="*/ 1 w 516"/>
                  <a:gd name="T1" fmla="*/ 0 h 1685"/>
                  <a:gd name="T2" fmla="*/ 1 w 516"/>
                  <a:gd name="T3" fmla="*/ 0 h 1685"/>
                  <a:gd name="T4" fmla="*/ 1 w 516"/>
                  <a:gd name="T5" fmla="*/ 0 h 1685"/>
                  <a:gd name="T6" fmla="*/ 1 w 516"/>
                  <a:gd name="T7" fmla="*/ 0 h 1685"/>
                  <a:gd name="T8" fmla="*/ 1 w 516"/>
                  <a:gd name="T9" fmla="*/ 0 h 1685"/>
                  <a:gd name="T10" fmla="*/ 1 w 516"/>
                  <a:gd name="T11" fmla="*/ 1 h 1685"/>
                  <a:gd name="T12" fmla="*/ 1 w 516"/>
                  <a:gd name="T13" fmla="*/ 1 h 1685"/>
                  <a:gd name="T14" fmla="*/ 1 w 516"/>
                  <a:gd name="T15" fmla="*/ 1 h 1685"/>
                  <a:gd name="T16" fmla="*/ 1 w 516"/>
                  <a:gd name="T17" fmla="*/ 1 h 1685"/>
                  <a:gd name="T18" fmla="*/ 1 w 516"/>
                  <a:gd name="T19" fmla="*/ 0 h 1685"/>
                  <a:gd name="T20" fmla="*/ 1 w 516"/>
                  <a:gd name="T21" fmla="*/ 0 h 1685"/>
                  <a:gd name="T22" fmla="*/ 1 w 516"/>
                  <a:gd name="T23" fmla="*/ 1 h 1685"/>
                  <a:gd name="T24" fmla="*/ 1 w 516"/>
                  <a:gd name="T25" fmla="*/ 1 h 1685"/>
                  <a:gd name="T26" fmla="*/ 1 w 516"/>
                  <a:gd name="T27" fmla="*/ 1 h 1685"/>
                  <a:gd name="T28" fmla="*/ 1 w 516"/>
                  <a:gd name="T29" fmla="*/ 1 h 1685"/>
                  <a:gd name="T30" fmla="*/ 1 w 516"/>
                  <a:gd name="T31" fmla="*/ 1 h 1685"/>
                  <a:gd name="T32" fmla="*/ 1 w 516"/>
                  <a:gd name="T33" fmla="*/ 2 h 1685"/>
                  <a:gd name="T34" fmla="*/ 1 w 516"/>
                  <a:gd name="T35" fmla="*/ 1 h 1685"/>
                  <a:gd name="T36" fmla="*/ 1 w 516"/>
                  <a:gd name="T37" fmla="*/ 2 h 1685"/>
                  <a:gd name="T38" fmla="*/ 1 w 516"/>
                  <a:gd name="T39" fmla="*/ 2 h 1685"/>
                  <a:gd name="T40" fmla="*/ 0 w 516"/>
                  <a:gd name="T41" fmla="*/ 2 h 1685"/>
                  <a:gd name="T42" fmla="*/ 0 w 516"/>
                  <a:gd name="T43" fmla="*/ 2 h 1685"/>
                  <a:gd name="T44" fmla="*/ 0 w 516"/>
                  <a:gd name="T45" fmla="*/ 2 h 1685"/>
                  <a:gd name="T46" fmla="*/ 0 w 516"/>
                  <a:gd name="T47" fmla="*/ 2 h 1685"/>
                  <a:gd name="T48" fmla="*/ 0 w 516"/>
                  <a:gd name="T49" fmla="*/ 2 h 1685"/>
                  <a:gd name="T50" fmla="*/ 0 w 516"/>
                  <a:gd name="T51" fmla="*/ 2 h 1685"/>
                  <a:gd name="T52" fmla="*/ 0 w 516"/>
                  <a:gd name="T53" fmla="*/ 2 h 1685"/>
                  <a:gd name="T54" fmla="*/ 0 w 516"/>
                  <a:gd name="T55" fmla="*/ 3 h 1685"/>
                  <a:gd name="T56" fmla="*/ 0 w 516"/>
                  <a:gd name="T57" fmla="*/ 3 h 1685"/>
                  <a:gd name="T58" fmla="*/ 0 w 516"/>
                  <a:gd name="T59" fmla="*/ 3 h 1685"/>
                  <a:gd name="T60" fmla="*/ 0 w 516"/>
                  <a:gd name="T61" fmla="*/ 3 h 1685"/>
                  <a:gd name="T62" fmla="*/ 0 w 516"/>
                  <a:gd name="T63" fmla="*/ 3 h 1685"/>
                  <a:gd name="T64" fmla="*/ 0 w 516"/>
                  <a:gd name="T65" fmla="*/ 3 h 1685"/>
                  <a:gd name="T66" fmla="*/ 0 w 516"/>
                  <a:gd name="T67" fmla="*/ 3 h 1685"/>
                  <a:gd name="T68" fmla="*/ 0 w 516"/>
                  <a:gd name="T69" fmla="*/ 2 h 1685"/>
                  <a:gd name="T70" fmla="*/ 0 w 516"/>
                  <a:gd name="T71" fmla="*/ 3 h 1685"/>
                  <a:gd name="T72" fmla="*/ 0 w 516"/>
                  <a:gd name="T73" fmla="*/ 3 h 1685"/>
                  <a:gd name="T74" fmla="*/ 0 w 516"/>
                  <a:gd name="T75" fmla="*/ 3 h 1685"/>
                  <a:gd name="T76" fmla="*/ 1 w 516"/>
                  <a:gd name="T77" fmla="*/ 4 h 1685"/>
                  <a:gd name="T78" fmla="*/ 0 w 516"/>
                  <a:gd name="T79" fmla="*/ 4 h 1685"/>
                  <a:gd name="T80" fmla="*/ 0 w 516"/>
                  <a:gd name="T81" fmla="*/ 3 h 1685"/>
                  <a:gd name="T82" fmla="*/ 1 w 516"/>
                  <a:gd name="T83" fmla="*/ 4 h 1685"/>
                  <a:gd name="T84" fmla="*/ 1 w 516"/>
                  <a:gd name="T85" fmla="*/ 4 h 1685"/>
                  <a:gd name="T86" fmla="*/ 1 w 516"/>
                  <a:gd name="T87" fmla="*/ 4 h 1685"/>
                  <a:gd name="T88" fmla="*/ 1 w 516"/>
                  <a:gd name="T89" fmla="*/ 4 h 1685"/>
                  <a:gd name="T90" fmla="*/ 1 w 516"/>
                  <a:gd name="T91" fmla="*/ 5 h 1685"/>
                  <a:gd name="T92" fmla="*/ 1 w 516"/>
                  <a:gd name="T93" fmla="*/ 5 h 1685"/>
                  <a:gd name="T94" fmla="*/ 1 w 516"/>
                  <a:gd name="T95" fmla="*/ 4 h 1685"/>
                  <a:gd name="T96" fmla="*/ 1 w 516"/>
                  <a:gd name="T97" fmla="*/ 4 h 1685"/>
                  <a:gd name="T98" fmla="*/ 1 w 516"/>
                  <a:gd name="T99" fmla="*/ 4 h 1685"/>
                  <a:gd name="T100" fmla="*/ 1 w 516"/>
                  <a:gd name="T101" fmla="*/ 5 h 1685"/>
                  <a:gd name="T102" fmla="*/ 1 w 516"/>
                  <a:gd name="T103" fmla="*/ 5 h 1685"/>
                  <a:gd name="T104" fmla="*/ 1 w 516"/>
                  <a:gd name="T105" fmla="*/ 5 h 168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516" h="1685">
                    <a:moveTo>
                      <a:pt x="438" y="8"/>
                    </a:moveTo>
                    <a:lnTo>
                      <a:pt x="441" y="6"/>
                    </a:lnTo>
                    <a:lnTo>
                      <a:pt x="444" y="3"/>
                    </a:lnTo>
                    <a:lnTo>
                      <a:pt x="447" y="1"/>
                    </a:lnTo>
                    <a:lnTo>
                      <a:pt x="451" y="0"/>
                    </a:lnTo>
                    <a:lnTo>
                      <a:pt x="454" y="0"/>
                    </a:lnTo>
                    <a:lnTo>
                      <a:pt x="458" y="2"/>
                    </a:lnTo>
                    <a:lnTo>
                      <a:pt x="464" y="5"/>
                    </a:lnTo>
                    <a:lnTo>
                      <a:pt x="469" y="10"/>
                    </a:lnTo>
                    <a:lnTo>
                      <a:pt x="473" y="15"/>
                    </a:lnTo>
                    <a:lnTo>
                      <a:pt x="476" y="20"/>
                    </a:lnTo>
                    <a:lnTo>
                      <a:pt x="477" y="24"/>
                    </a:lnTo>
                    <a:lnTo>
                      <a:pt x="477" y="28"/>
                    </a:lnTo>
                    <a:lnTo>
                      <a:pt x="475" y="31"/>
                    </a:lnTo>
                    <a:lnTo>
                      <a:pt x="473" y="34"/>
                    </a:lnTo>
                    <a:lnTo>
                      <a:pt x="471" y="38"/>
                    </a:lnTo>
                    <a:lnTo>
                      <a:pt x="468" y="41"/>
                    </a:lnTo>
                    <a:lnTo>
                      <a:pt x="438" y="8"/>
                    </a:lnTo>
                    <a:close/>
                    <a:moveTo>
                      <a:pt x="468" y="41"/>
                    </a:moveTo>
                    <a:lnTo>
                      <a:pt x="460" y="47"/>
                    </a:lnTo>
                    <a:lnTo>
                      <a:pt x="441" y="66"/>
                    </a:lnTo>
                    <a:lnTo>
                      <a:pt x="429" y="78"/>
                    </a:lnTo>
                    <a:lnTo>
                      <a:pt x="415" y="94"/>
                    </a:lnTo>
                    <a:lnTo>
                      <a:pt x="400" y="111"/>
                    </a:lnTo>
                    <a:lnTo>
                      <a:pt x="385" y="131"/>
                    </a:lnTo>
                    <a:lnTo>
                      <a:pt x="369" y="151"/>
                    </a:lnTo>
                    <a:lnTo>
                      <a:pt x="355" y="173"/>
                    </a:lnTo>
                    <a:lnTo>
                      <a:pt x="341" y="195"/>
                    </a:lnTo>
                    <a:lnTo>
                      <a:pt x="328" y="218"/>
                    </a:lnTo>
                    <a:lnTo>
                      <a:pt x="322" y="230"/>
                    </a:lnTo>
                    <a:lnTo>
                      <a:pt x="318" y="242"/>
                    </a:lnTo>
                    <a:lnTo>
                      <a:pt x="313" y="253"/>
                    </a:lnTo>
                    <a:lnTo>
                      <a:pt x="310" y="266"/>
                    </a:lnTo>
                    <a:lnTo>
                      <a:pt x="307" y="278"/>
                    </a:lnTo>
                    <a:lnTo>
                      <a:pt x="305" y="289"/>
                    </a:lnTo>
                    <a:lnTo>
                      <a:pt x="303" y="302"/>
                    </a:lnTo>
                    <a:lnTo>
                      <a:pt x="303" y="313"/>
                    </a:lnTo>
                    <a:lnTo>
                      <a:pt x="259" y="313"/>
                    </a:lnTo>
                    <a:lnTo>
                      <a:pt x="259" y="300"/>
                    </a:lnTo>
                    <a:lnTo>
                      <a:pt x="261" y="286"/>
                    </a:lnTo>
                    <a:lnTo>
                      <a:pt x="263" y="272"/>
                    </a:lnTo>
                    <a:lnTo>
                      <a:pt x="266" y="259"/>
                    </a:lnTo>
                    <a:lnTo>
                      <a:pt x="270" y="245"/>
                    </a:lnTo>
                    <a:lnTo>
                      <a:pt x="275" y="232"/>
                    </a:lnTo>
                    <a:lnTo>
                      <a:pt x="280" y="219"/>
                    </a:lnTo>
                    <a:lnTo>
                      <a:pt x="286" y="205"/>
                    </a:lnTo>
                    <a:lnTo>
                      <a:pt x="300" y="179"/>
                    </a:lnTo>
                    <a:lnTo>
                      <a:pt x="315" y="153"/>
                    </a:lnTo>
                    <a:lnTo>
                      <a:pt x="332" y="130"/>
                    </a:lnTo>
                    <a:lnTo>
                      <a:pt x="348" y="107"/>
                    </a:lnTo>
                    <a:lnTo>
                      <a:pt x="364" y="86"/>
                    </a:lnTo>
                    <a:lnTo>
                      <a:pt x="381" y="67"/>
                    </a:lnTo>
                    <a:lnTo>
                      <a:pt x="396" y="50"/>
                    </a:lnTo>
                    <a:lnTo>
                      <a:pt x="409" y="36"/>
                    </a:lnTo>
                    <a:lnTo>
                      <a:pt x="430" y="15"/>
                    </a:lnTo>
                    <a:lnTo>
                      <a:pt x="438" y="8"/>
                    </a:lnTo>
                    <a:lnTo>
                      <a:pt x="468" y="41"/>
                    </a:lnTo>
                    <a:close/>
                    <a:moveTo>
                      <a:pt x="303" y="313"/>
                    </a:moveTo>
                    <a:lnTo>
                      <a:pt x="303" y="329"/>
                    </a:lnTo>
                    <a:lnTo>
                      <a:pt x="302" y="344"/>
                    </a:lnTo>
                    <a:lnTo>
                      <a:pt x="300" y="358"/>
                    </a:lnTo>
                    <a:lnTo>
                      <a:pt x="299" y="371"/>
                    </a:lnTo>
                    <a:lnTo>
                      <a:pt x="294" y="396"/>
                    </a:lnTo>
                    <a:lnTo>
                      <a:pt x="288" y="418"/>
                    </a:lnTo>
                    <a:lnTo>
                      <a:pt x="280" y="438"/>
                    </a:lnTo>
                    <a:lnTo>
                      <a:pt x="273" y="456"/>
                    </a:lnTo>
                    <a:lnTo>
                      <a:pt x="265" y="473"/>
                    </a:lnTo>
                    <a:lnTo>
                      <a:pt x="256" y="490"/>
                    </a:lnTo>
                    <a:lnTo>
                      <a:pt x="217" y="469"/>
                    </a:lnTo>
                    <a:lnTo>
                      <a:pt x="225" y="455"/>
                    </a:lnTo>
                    <a:lnTo>
                      <a:pt x="232" y="440"/>
                    </a:lnTo>
                    <a:lnTo>
                      <a:pt x="239" y="423"/>
                    </a:lnTo>
                    <a:lnTo>
                      <a:pt x="246" y="406"/>
                    </a:lnTo>
                    <a:lnTo>
                      <a:pt x="251" y="387"/>
                    </a:lnTo>
                    <a:lnTo>
                      <a:pt x="255" y="364"/>
                    </a:lnTo>
                    <a:lnTo>
                      <a:pt x="258" y="340"/>
                    </a:lnTo>
                    <a:lnTo>
                      <a:pt x="259" y="313"/>
                    </a:lnTo>
                    <a:lnTo>
                      <a:pt x="303" y="313"/>
                    </a:lnTo>
                    <a:close/>
                    <a:moveTo>
                      <a:pt x="256" y="490"/>
                    </a:moveTo>
                    <a:lnTo>
                      <a:pt x="247" y="507"/>
                    </a:lnTo>
                    <a:lnTo>
                      <a:pt x="238" y="526"/>
                    </a:lnTo>
                    <a:lnTo>
                      <a:pt x="234" y="535"/>
                    </a:lnTo>
                    <a:lnTo>
                      <a:pt x="231" y="544"/>
                    </a:lnTo>
                    <a:lnTo>
                      <a:pt x="228" y="554"/>
                    </a:lnTo>
                    <a:lnTo>
                      <a:pt x="226" y="566"/>
                    </a:lnTo>
                    <a:lnTo>
                      <a:pt x="183" y="556"/>
                    </a:lnTo>
                    <a:lnTo>
                      <a:pt x="186" y="544"/>
                    </a:lnTo>
                    <a:lnTo>
                      <a:pt x="189" y="532"/>
                    </a:lnTo>
                    <a:lnTo>
                      <a:pt x="193" y="521"/>
                    </a:lnTo>
                    <a:lnTo>
                      <a:pt x="197" y="510"/>
                    </a:lnTo>
                    <a:lnTo>
                      <a:pt x="207" y="489"/>
                    </a:lnTo>
                    <a:lnTo>
                      <a:pt x="217" y="469"/>
                    </a:lnTo>
                    <a:lnTo>
                      <a:pt x="256" y="490"/>
                    </a:lnTo>
                    <a:close/>
                    <a:moveTo>
                      <a:pt x="226" y="566"/>
                    </a:moveTo>
                    <a:lnTo>
                      <a:pt x="223" y="582"/>
                    </a:lnTo>
                    <a:lnTo>
                      <a:pt x="219" y="600"/>
                    </a:lnTo>
                    <a:lnTo>
                      <a:pt x="215" y="620"/>
                    </a:lnTo>
                    <a:lnTo>
                      <a:pt x="210" y="640"/>
                    </a:lnTo>
                    <a:lnTo>
                      <a:pt x="206" y="662"/>
                    </a:lnTo>
                    <a:lnTo>
                      <a:pt x="199" y="684"/>
                    </a:lnTo>
                    <a:lnTo>
                      <a:pt x="194" y="706"/>
                    </a:lnTo>
                    <a:lnTo>
                      <a:pt x="188" y="728"/>
                    </a:lnTo>
                    <a:lnTo>
                      <a:pt x="146" y="717"/>
                    </a:lnTo>
                    <a:lnTo>
                      <a:pt x="152" y="696"/>
                    </a:lnTo>
                    <a:lnTo>
                      <a:pt x="158" y="674"/>
                    </a:lnTo>
                    <a:lnTo>
                      <a:pt x="163" y="653"/>
                    </a:lnTo>
                    <a:lnTo>
                      <a:pt x="168" y="631"/>
                    </a:lnTo>
                    <a:lnTo>
                      <a:pt x="172" y="611"/>
                    </a:lnTo>
                    <a:lnTo>
                      <a:pt x="176" y="591"/>
                    </a:lnTo>
                    <a:lnTo>
                      <a:pt x="180" y="573"/>
                    </a:lnTo>
                    <a:lnTo>
                      <a:pt x="183" y="556"/>
                    </a:lnTo>
                    <a:lnTo>
                      <a:pt x="226" y="566"/>
                    </a:lnTo>
                    <a:close/>
                    <a:moveTo>
                      <a:pt x="188" y="728"/>
                    </a:moveTo>
                    <a:lnTo>
                      <a:pt x="181" y="751"/>
                    </a:lnTo>
                    <a:lnTo>
                      <a:pt x="174" y="773"/>
                    </a:lnTo>
                    <a:lnTo>
                      <a:pt x="167" y="794"/>
                    </a:lnTo>
                    <a:lnTo>
                      <a:pt x="159" y="813"/>
                    </a:lnTo>
                    <a:lnTo>
                      <a:pt x="150" y="832"/>
                    </a:lnTo>
                    <a:lnTo>
                      <a:pt x="141" y="848"/>
                    </a:lnTo>
                    <a:lnTo>
                      <a:pt x="132" y="862"/>
                    </a:lnTo>
                    <a:lnTo>
                      <a:pt x="123" y="875"/>
                    </a:lnTo>
                    <a:lnTo>
                      <a:pt x="91" y="844"/>
                    </a:lnTo>
                    <a:lnTo>
                      <a:pt x="98" y="835"/>
                    </a:lnTo>
                    <a:lnTo>
                      <a:pt x="106" y="822"/>
                    </a:lnTo>
                    <a:lnTo>
                      <a:pt x="113" y="808"/>
                    </a:lnTo>
                    <a:lnTo>
                      <a:pt x="121" y="793"/>
                    </a:lnTo>
                    <a:lnTo>
                      <a:pt x="127" y="775"/>
                    </a:lnTo>
                    <a:lnTo>
                      <a:pt x="134" y="757"/>
                    </a:lnTo>
                    <a:lnTo>
                      <a:pt x="140" y="737"/>
                    </a:lnTo>
                    <a:lnTo>
                      <a:pt x="146" y="717"/>
                    </a:lnTo>
                    <a:lnTo>
                      <a:pt x="188" y="728"/>
                    </a:lnTo>
                    <a:close/>
                    <a:moveTo>
                      <a:pt x="89" y="846"/>
                    </a:moveTo>
                    <a:lnTo>
                      <a:pt x="89" y="845"/>
                    </a:lnTo>
                    <a:lnTo>
                      <a:pt x="91" y="844"/>
                    </a:lnTo>
                    <a:lnTo>
                      <a:pt x="106" y="859"/>
                    </a:lnTo>
                    <a:lnTo>
                      <a:pt x="89" y="846"/>
                    </a:lnTo>
                    <a:close/>
                    <a:moveTo>
                      <a:pt x="124" y="873"/>
                    </a:moveTo>
                    <a:lnTo>
                      <a:pt x="119" y="880"/>
                    </a:lnTo>
                    <a:lnTo>
                      <a:pt x="104" y="901"/>
                    </a:lnTo>
                    <a:lnTo>
                      <a:pt x="95" y="917"/>
                    </a:lnTo>
                    <a:lnTo>
                      <a:pt x="86" y="934"/>
                    </a:lnTo>
                    <a:lnTo>
                      <a:pt x="77" y="954"/>
                    </a:lnTo>
                    <a:lnTo>
                      <a:pt x="67" y="976"/>
                    </a:lnTo>
                    <a:lnTo>
                      <a:pt x="58" y="998"/>
                    </a:lnTo>
                    <a:lnTo>
                      <a:pt x="52" y="1023"/>
                    </a:lnTo>
                    <a:lnTo>
                      <a:pt x="49" y="1036"/>
                    </a:lnTo>
                    <a:lnTo>
                      <a:pt x="47" y="1049"/>
                    </a:lnTo>
                    <a:lnTo>
                      <a:pt x="45" y="1062"/>
                    </a:lnTo>
                    <a:lnTo>
                      <a:pt x="44" y="1075"/>
                    </a:lnTo>
                    <a:lnTo>
                      <a:pt x="44" y="1088"/>
                    </a:lnTo>
                    <a:lnTo>
                      <a:pt x="44" y="1102"/>
                    </a:lnTo>
                    <a:lnTo>
                      <a:pt x="45" y="1115"/>
                    </a:lnTo>
                    <a:lnTo>
                      <a:pt x="47" y="1128"/>
                    </a:lnTo>
                    <a:lnTo>
                      <a:pt x="50" y="1142"/>
                    </a:lnTo>
                    <a:lnTo>
                      <a:pt x="54" y="1154"/>
                    </a:lnTo>
                    <a:lnTo>
                      <a:pt x="59" y="1167"/>
                    </a:lnTo>
                    <a:lnTo>
                      <a:pt x="66" y="1181"/>
                    </a:lnTo>
                    <a:lnTo>
                      <a:pt x="28" y="1201"/>
                    </a:lnTo>
                    <a:lnTo>
                      <a:pt x="20" y="1186"/>
                    </a:lnTo>
                    <a:lnTo>
                      <a:pt x="14" y="1170"/>
                    </a:lnTo>
                    <a:lnTo>
                      <a:pt x="9" y="1155"/>
                    </a:lnTo>
                    <a:lnTo>
                      <a:pt x="5" y="1140"/>
                    </a:lnTo>
                    <a:lnTo>
                      <a:pt x="2" y="1124"/>
                    </a:lnTo>
                    <a:lnTo>
                      <a:pt x="1" y="1109"/>
                    </a:lnTo>
                    <a:lnTo>
                      <a:pt x="0" y="1094"/>
                    </a:lnTo>
                    <a:lnTo>
                      <a:pt x="0" y="1078"/>
                    </a:lnTo>
                    <a:lnTo>
                      <a:pt x="1" y="1063"/>
                    </a:lnTo>
                    <a:lnTo>
                      <a:pt x="3" y="1048"/>
                    </a:lnTo>
                    <a:lnTo>
                      <a:pt x="5" y="1033"/>
                    </a:lnTo>
                    <a:lnTo>
                      <a:pt x="8" y="1018"/>
                    </a:lnTo>
                    <a:lnTo>
                      <a:pt x="16" y="990"/>
                    </a:lnTo>
                    <a:lnTo>
                      <a:pt x="25" y="964"/>
                    </a:lnTo>
                    <a:lnTo>
                      <a:pt x="36" y="939"/>
                    </a:lnTo>
                    <a:lnTo>
                      <a:pt x="46" y="917"/>
                    </a:lnTo>
                    <a:lnTo>
                      <a:pt x="57" y="896"/>
                    </a:lnTo>
                    <a:lnTo>
                      <a:pt x="67" y="879"/>
                    </a:lnTo>
                    <a:lnTo>
                      <a:pt x="83" y="855"/>
                    </a:lnTo>
                    <a:lnTo>
                      <a:pt x="89" y="846"/>
                    </a:lnTo>
                    <a:lnTo>
                      <a:pt x="124" y="873"/>
                    </a:lnTo>
                    <a:close/>
                    <a:moveTo>
                      <a:pt x="28" y="1201"/>
                    </a:moveTo>
                    <a:lnTo>
                      <a:pt x="24" y="1196"/>
                    </a:lnTo>
                    <a:lnTo>
                      <a:pt x="28" y="1201"/>
                    </a:lnTo>
                    <a:lnTo>
                      <a:pt x="47" y="1191"/>
                    </a:lnTo>
                    <a:lnTo>
                      <a:pt x="28" y="1201"/>
                    </a:lnTo>
                    <a:close/>
                    <a:moveTo>
                      <a:pt x="66" y="1180"/>
                    </a:moveTo>
                    <a:lnTo>
                      <a:pt x="73" y="1191"/>
                    </a:lnTo>
                    <a:lnTo>
                      <a:pt x="80" y="1201"/>
                    </a:lnTo>
                    <a:lnTo>
                      <a:pt x="89" y="1212"/>
                    </a:lnTo>
                    <a:lnTo>
                      <a:pt x="98" y="1223"/>
                    </a:lnTo>
                    <a:lnTo>
                      <a:pt x="120" y="1244"/>
                    </a:lnTo>
                    <a:lnTo>
                      <a:pt x="144" y="1267"/>
                    </a:lnTo>
                    <a:lnTo>
                      <a:pt x="171" y="1288"/>
                    </a:lnTo>
                    <a:lnTo>
                      <a:pt x="200" y="1311"/>
                    </a:lnTo>
                    <a:lnTo>
                      <a:pt x="230" y="1332"/>
                    </a:lnTo>
                    <a:lnTo>
                      <a:pt x="261" y="1355"/>
                    </a:lnTo>
                    <a:lnTo>
                      <a:pt x="235" y="1390"/>
                    </a:lnTo>
                    <a:lnTo>
                      <a:pt x="204" y="1367"/>
                    </a:lnTo>
                    <a:lnTo>
                      <a:pt x="172" y="1343"/>
                    </a:lnTo>
                    <a:lnTo>
                      <a:pt x="141" y="1320"/>
                    </a:lnTo>
                    <a:lnTo>
                      <a:pt x="112" y="1296"/>
                    </a:lnTo>
                    <a:lnTo>
                      <a:pt x="99" y="1285"/>
                    </a:lnTo>
                    <a:lnTo>
                      <a:pt x="87" y="1273"/>
                    </a:lnTo>
                    <a:lnTo>
                      <a:pt x="75" y="1261"/>
                    </a:lnTo>
                    <a:lnTo>
                      <a:pt x="63" y="1249"/>
                    </a:lnTo>
                    <a:lnTo>
                      <a:pt x="53" y="1238"/>
                    </a:lnTo>
                    <a:lnTo>
                      <a:pt x="44" y="1226"/>
                    </a:lnTo>
                    <a:lnTo>
                      <a:pt x="35" y="1213"/>
                    </a:lnTo>
                    <a:lnTo>
                      <a:pt x="28" y="1201"/>
                    </a:lnTo>
                    <a:lnTo>
                      <a:pt x="66" y="1180"/>
                    </a:lnTo>
                    <a:close/>
                    <a:moveTo>
                      <a:pt x="261" y="1355"/>
                    </a:moveTo>
                    <a:lnTo>
                      <a:pt x="310" y="1389"/>
                    </a:lnTo>
                    <a:lnTo>
                      <a:pt x="357" y="1425"/>
                    </a:lnTo>
                    <a:lnTo>
                      <a:pt x="380" y="1444"/>
                    </a:lnTo>
                    <a:lnTo>
                      <a:pt x="401" y="1462"/>
                    </a:lnTo>
                    <a:lnTo>
                      <a:pt x="422" y="1480"/>
                    </a:lnTo>
                    <a:lnTo>
                      <a:pt x="441" y="1500"/>
                    </a:lnTo>
                    <a:lnTo>
                      <a:pt x="458" y="1519"/>
                    </a:lnTo>
                    <a:lnTo>
                      <a:pt x="474" y="1539"/>
                    </a:lnTo>
                    <a:lnTo>
                      <a:pt x="481" y="1548"/>
                    </a:lnTo>
                    <a:lnTo>
                      <a:pt x="487" y="1558"/>
                    </a:lnTo>
                    <a:lnTo>
                      <a:pt x="493" y="1568"/>
                    </a:lnTo>
                    <a:lnTo>
                      <a:pt x="498" y="1579"/>
                    </a:lnTo>
                    <a:lnTo>
                      <a:pt x="502" y="1589"/>
                    </a:lnTo>
                    <a:lnTo>
                      <a:pt x="507" y="1600"/>
                    </a:lnTo>
                    <a:lnTo>
                      <a:pt x="510" y="1610"/>
                    </a:lnTo>
                    <a:lnTo>
                      <a:pt x="513" y="1621"/>
                    </a:lnTo>
                    <a:lnTo>
                      <a:pt x="514" y="1632"/>
                    </a:lnTo>
                    <a:lnTo>
                      <a:pt x="515" y="1643"/>
                    </a:lnTo>
                    <a:lnTo>
                      <a:pt x="516" y="1653"/>
                    </a:lnTo>
                    <a:lnTo>
                      <a:pt x="515" y="1665"/>
                    </a:lnTo>
                    <a:lnTo>
                      <a:pt x="472" y="1660"/>
                    </a:lnTo>
                    <a:lnTo>
                      <a:pt x="472" y="1652"/>
                    </a:lnTo>
                    <a:lnTo>
                      <a:pt x="472" y="1643"/>
                    </a:lnTo>
                    <a:lnTo>
                      <a:pt x="471" y="1634"/>
                    </a:lnTo>
                    <a:lnTo>
                      <a:pt x="469" y="1626"/>
                    </a:lnTo>
                    <a:lnTo>
                      <a:pt x="467" y="1616"/>
                    </a:lnTo>
                    <a:lnTo>
                      <a:pt x="464" y="1608"/>
                    </a:lnTo>
                    <a:lnTo>
                      <a:pt x="459" y="1599"/>
                    </a:lnTo>
                    <a:lnTo>
                      <a:pt x="455" y="1591"/>
                    </a:lnTo>
                    <a:lnTo>
                      <a:pt x="445" y="1574"/>
                    </a:lnTo>
                    <a:lnTo>
                      <a:pt x="432" y="1556"/>
                    </a:lnTo>
                    <a:lnTo>
                      <a:pt x="418" y="1539"/>
                    </a:lnTo>
                    <a:lnTo>
                      <a:pt x="402" y="1522"/>
                    </a:lnTo>
                    <a:lnTo>
                      <a:pt x="384" y="1505"/>
                    </a:lnTo>
                    <a:lnTo>
                      <a:pt x="365" y="1489"/>
                    </a:lnTo>
                    <a:lnTo>
                      <a:pt x="345" y="1472"/>
                    </a:lnTo>
                    <a:lnTo>
                      <a:pt x="324" y="1455"/>
                    </a:lnTo>
                    <a:lnTo>
                      <a:pt x="280" y="1422"/>
                    </a:lnTo>
                    <a:lnTo>
                      <a:pt x="235" y="1390"/>
                    </a:lnTo>
                    <a:lnTo>
                      <a:pt x="261" y="1355"/>
                    </a:lnTo>
                    <a:close/>
                    <a:moveTo>
                      <a:pt x="515" y="1665"/>
                    </a:moveTo>
                    <a:lnTo>
                      <a:pt x="515" y="1669"/>
                    </a:lnTo>
                    <a:lnTo>
                      <a:pt x="514" y="1673"/>
                    </a:lnTo>
                    <a:lnTo>
                      <a:pt x="513" y="1677"/>
                    </a:lnTo>
                    <a:lnTo>
                      <a:pt x="511" y="1680"/>
                    </a:lnTo>
                    <a:lnTo>
                      <a:pt x="508" y="1682"/>
                    </a:lnTo>
                    <a:lnTo>
                      <a:pt x="503" y="1684"/>
                    </a:lnTo>
                    <a:lnTo>
                      <a:pt x="498" y="1685"/>
                    </a:lnTo>
                    <a:lnTo>
                      <a:pt x="491" y="1685"/>
                    </a:lnTo>
                    <a:lnTo>
                      <a:pt x="484" y="1684"/>
                    </a:lnTo>
                    <a:lnTo>
                      <a:pt x="479" y="1682"/>
                    </a:lnTo>
                    <a:lnTo>
                      <a:pt x="475" y="1679"/>
                    </a:lnTo>
                    <a:lnTo>
                      <a:pt x="473" y="1676"/>
                    </a:lnTo>
                    <a:lnTo>
                      <a:pt x="472" y="1673"/>
                    </a:lnTo>
                    <a:lnTo>
                      <a:pt x="471" y="1669"/>
                    </a:lnTo>
                    <a:lnTo>
                      <a:pt x="471" y="1665"/>
                    </a:lnTo>
                    <a:lnTo>
                      <a:pt x="472" y="1660"/>
                    </a:lnTo>
                    <a:lnTo>
                      <a:pt x="515" y="1665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62" name="Freeform 658">
                <a:extLst>
                  <a:ext uri="{FF2B5EF4-FFF2-40B4-BE49-F238E27FC236}">
                    <a16:creationId xmlns:a16="http://schemas.microsoft.com/office/drawing/2014/main" id="{C34FB2CE-DBAB-4457-9498-3F41482D1DF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38" y="1629"/>
                <a:ext cx="14" cy="18"/>
              </a:xfrm>
              <a:custGeom>
                <a:avLst/>
                <a:gdLst>
                  <a:gd name="T0" fmla="*/ 0 w 270"/>
                  <a:gd name="T1" fmla="*/ 0 h 337"/>
                  <a:gd name="T2" fmla="*/ 0 w 270"/>
                  <a:gd name="T3" fmla="*/ 0 h 337"/>
                  <a:gd name="T4" fmla="*/ 0 w 270"/>
                  <a:gd name="T5" fmla="*/ 0 h 337"/>
                  <a:gd name="T6" fmla="*/ 0 w 270"/>
                  <a:gd name="T7" fmla="*/ 0 h 337"/>
                  <a:gd name="T8" fmla="*/ 0 w 270"/>
                  <a:gd name="T9" fmla="*/ 0 h 337"/>
                  <a:gd name="T10" fmla="*/ 0 w 270"/>
                  <a:gd name="T11" fmla="*/ 0 h 337"/>
                  <a:gd name="T12" fmla="*/ 0 w 270"/>
                  <a:gd name="T13" fmla="*/ 0 h 337"/>
                  <a:gd name="T14" fmla="*/ 0 w 270"/>
                  <a:gd name="T15" fmla="*/ 0 h 337"/>
                  <a:gd name="T16" fmla="*/ 0 w 270"/>
                  <a:gd name="T17" fmla="*/ 0 h 337"/>
                  <a:gd name="T18" fmla="*/ 0 w 270"/>
                  <a:gd name="T19" fmla="*/ 0 h 337"/>
                  <a:gd name="T20" fmla="*/ 0 w 270"/>
                  <a:gd name="T21" fmla="*/ 0 h 337"/>
                  <a:gd name="T22" fmla="*/ 0 w 270"/>
                  <a:gd name="T23" fmla="*/ 1 h 337"/>
                  <a:gd name="T24" fmla="*/ 0 w 270"/>
                  <a:gd name="T25" fmla="*/ 1 h 337"/>
                  <a:gd name="T26" fmla="*/ 0 w 270"/>
                  <a:gd name="T27" fmla="*/ 1 h 337"/>
                  <a:gd name="T28" fmla="*/ 0 w 270"/>
                  <a:gd name="T29" fmla="*/ 1 h 337"/>
                  <a:gd name="T30" fmla="*/ 0 w 270"/>
                  <a:gd name="T31" fmla="*/ 1 h 337"/>
                  <a:gd name="T32" fmla="*/ 0 w 270"/>
                  <a:gd name="T33" fmla="*/ 1 h 337"/>
                  <a:gd name="T34" fmla="*/ 0 w 270"/>
                  <a:gd name="T35" fmla="*/ 1 h 337"/>
                  <a:gd name="T36" fmla="*/ 0 w 270"/>
                  <a:gd name="T37" fmla="*/ 1 h 337"/>
                  <a:gd name="T38" fmla="*/ 0 w 270"/>
                  <a:gd name="T39" fmla="*/ 1 h 337"/>
                  <a:gd name="T40" fmla="*/ 0 w 270"/>
                  <a:gd name="T41" fmla="*/ 1 h 337"/>
                  <a:gd name="T42" fmla="*/ 0 w 270"/>
                  <a:gd name="T43" fmla="*/ 1 h 337"/>
                  <a:gd name="T44" fmla="*/ 0 w 270"/>
                  <a:gd name="T45" fmla="*/ 1 h 337"/>
                  <a:gd name="T46" fmla="*/ 0 w 270"/>
                  <a:gd name="T47" fmla="*/ 0 h 337"/>
                  <a:gd name="T48" fmla="*/ 0 w 270"/>
                  <a:gd name="T49" fmla="*/ 0 h 337"/>
                  <a:gd name="T50" fmla="*/ 0 w 270"/>
                  <a:gd name="T51" fmla="*/ 0 h 337"/>
                  <a:gd name="T52" fmla="*/ 0 w 270"/>
                  <a:gd name="T53" fmla="*/ 1 h 337"/>
                  <a:gd name="T54" fmla="*/ 0 w 270"/>
                  <a:gd name="T55" fmla="*/ 1 h 337"/>
                  <a:gd name="T56" fmla="*/ 0 w 270"/>
                  <a:gd name="T57" fmla="*/ 1 h 337"/>
                  <a:gd name="T58" fmla="*/ 0 w 270"/>
                  <a:gd name="T59" fmla="*/ 1 h 337"/>
                  <a:gd name="T60" fmla="*/ 0 w 270"/>
                  <a:gd name="T61" fmla="*/ 1 h 337"/>
                  <a:gd name="T62" fmla="*/ 0 w 270"/>
                  <a:gd name="T63" fmla="*/ 0 h 337"/>
                  <a:gd name="T64" fmla="*/ 1 w 270"/>
                  <a:gd name="T65" fmla="*/ 0 h 337"/>
                  <a:gd name="T66" fmla="*/ 1 w 270"/>
                  <a:gd name="T67" fmla="*/ 0 h 337"/>
                  <a:gd name="T68" fmla="*/ 1 w 270"/>
                  <a:gd name="T69" fmla="*/ 0 h 337"/>
                  <a:gd name="T70" fmla="*/ 1 w 270"/>
                  <a:gd name="T71" fmla="*/ 0 h 337"/>
                  <a:gd name="T72" fmla="*/ 1 w 270"/>
                  <a:gd name="T73" fmla="*/ 0 h 337"/>
                  <a:gd name="T74" fmla="*/ 0 w 270"/>
                  <a:gd name="T75" fmla="*/ 1 h 337"/>
                  <a:gd name="T76" fmla="*/ 0 w 270"/>
                  <a:gd name="T77" fmla="*/ 1 h 337"/>
                  <a:gd name="T78" fmla="*/ 0 w 270"/>
                  <a:gd name="T79" fmla="*/ 1 h 337"/>
                  <a:gd name="T80" fmla="*/ 1 w 270"/>
                  <a:gd name="T81" fmla="*/ 0 h 337"/>
                  <a:gd name="T82" fmla="*/ 1 w 270"/>
                  <a:gd name="T83" fmla="*/ 0 h 337"/>
                  <a:gd name="T84" fmla="*/ 1 w 270"/>
                  <a:gd name="T85" fmla="*/ 0 h 337"/>
                  <a:gd name="T86" fmla="*/ 1 w 270"/>
                  <a:gd name="T87" fmla="*/ 0 h 337"/>
                  <a:gd name="T88" fmla="*/ 1 w 270"/>
                  <a:gd name="T89" fmla="*/ 0 h 337"/>
                  <a:gd name="T90" fmla="*/ 1 w 270"/>
                  <a:gd name="T91" fmla="*/ 0 h 337"/>
                  <a:gd name="T92" fmla="*/ 1 w 270"/>
                  <a:gd name="T93" fmla="*/ 0 h 337"/>
                  <a:gd name="T94" fmla="*/ 1 w 270"/>
                  <a:gd name="T95" fmla="*/ 0 h 337"/>
                  <a:gd name="T96" fmla="*/ 1 w 270"/>
                  <a:gd name="T97" fmla="*/ 0 h 33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70" h="337">
                    <a:moveTo>
                      <a:pt x="1" y="27"/>
                    </a:moveTo>
                    <a:lnTo>
                      <a:pt x="0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5"/>
                    </a:lnTo>
                    <a:lnTo>
                      <a:pt x="12" y="2"/>
                    </a:lnTo>
                    <a:lnTo>
                      <a:pt x="19" y="1"/>
                    </a:lnTo>
                    <a:lnTo>
                      <a:pt x="26" y="0"/>
                    </a:lnTo>
                    <a:lnTo>
                      <a:pt x="32" y="0"/>
                    </a:lnTo>
                    <a:lnTo>
                      <a:pt x="36" y="2"/>
                    </a:lnTo>
                    <a:lnTo>
                      <a:pt x="39" y="4"/>
                    </a:lnTo>
                    <a:lnTo>
                      <a:pt x="41" y="7"/>
                    </a:lnTo>
                    <a:lnTo>
                      <a:pt x="42" y="10"/>
                    </a:lnTo>
                    <a:lnTo>
                      <a:pt x="43" y="14"/>
                    </a:lnTo>
                    <a:lnTo>
                      <a:pt x="44" y="18"/>
                    </a:lnTo>
                    <a:lnTo>
                      <a:pt x="1" y="27"/>
                    </a:lnTo>
                    <a:close/>
                    <a:moveTo>
                      <a:pt x="44" y="18"/>
                    </a:moveTo>
                    <a:lnTo>
                      <a:pt x="46" y="31"/>
                    </a:lnTo>
                    <a:lnTo>
                      <a:pt x="53" y="62"/>
                    </a:lnTo>
                    <a:lnTo>
                      <a:pt x="61" y="106"/>
                    </a:lnTo>
                    <a:lnTo>
                      <a:pt x="70" y="155"/>
                    </a:lnTo>
                    <a:lnTo>
                      <a:pt x="80" y="205"/>
                    </a:lnTo>
                    <a:lnTo>
                      <a:pt x="89" y="247"/>
                    </a:lnTo>
                    <a:lnTo>
                      <a:pt x="93" y="262"/>
                    </a:lnTo>
                    <a:lnTo>
                      <a:pt x="96" y="274"/>
                    </a:lnTo>
                    <a:lnTo>
                      <a:pt x="98" y="277"/>
                    </a:lnTo>
                    <a:lnTo>
                      <a:pt x="99" y="280"/>
                    </a:lnTo>
                    <a:lnTo>
                      <a:pt x="100" y="280"/>
                    </a:lnTo>
                    <a:lnTo>
                      <a:pt x="142" y="294"/>
                    </a:lnTo>
                    <a:lnTo>
                      <a:pt x="136" y="309"/>
                    </a:lnTo>
                    <a:lnTo>
                      <a:pt x="130" y="320"/>
                    </a:lnTo>
                    <a:lnTo>
                      <a:pt x="124" y="328"/>
                    </a:lnTo>
                    <a:lnTo>
                      <a:pt x="118" y="334"/>
                    </a:lnTo>
                    <a:lnTo>
                      <a:pt x="112" y="337"/>
                    </a:lnTo>
                    <a:lnTo>
                      <a:pt x="106" y="336"/>
                    </a:lnTo>
                    <a:lnTo>
                      <a:pt x="100" y="332"/>
                    </a:lnTo>
                    <a:lnTo>
                      <a:pt x="94" y="327"/>
                    </a:lnTo>
                    <a:lnTo>
                      <a:pt x="88" y="320"/>
                    </a:lnTo>
                    <a:lnTo>
                      <a:pt x="82" y="311"/>
                    </a:lnTo>
                    <a:lnTo>
                      <a:pt x="76" y="301"/>
                    </a:lnTo>
                    <a:lnTo>
                      <a:pt x="70" y="288"/>
                    </a:lnTo>
                    <a:lnTo>
                      <a:pt x="60" y="260"/>
                    </a:lnTo>
                    <a:lnTo>
                      <a:pt x="49" y="227"/>
                    </a:lnTo>
                    <a:lnTo>
                      <a:pt x="39" y="193"/>
                    </a:lnTo>
                    <a:lnTo>
                      <a:pt x="30" y="159"/>
                    </a:lnTo>
                    <a:lnTo>
                      <a:pt x="22" y="125"/>
                    </a:lnTo>
                    <a:lnTo>
                      <a:pt x="15" y="94"/>
                    </a:lnTo>
                    <a:lnTo>
                      <a:pt x="6" y="45"/>
                    </a:lnTo>
                    <a:lnTo>
                      <a:pt x="1" y="27"/>
                    </a:lnTo>
                    <a:lnTo>
                      <a:pt x="44" y="18"/>
                    </a:lnTo>
                    <a:close/>
                    <a:moveTo>
                      <a:pt x="142" y="294"/>
                    </a:moveTo>
                    <a:lnTo>
                      <a:pt x="143" y="290"/>
                    </a:lnTo>
                    <a:lnTo>
                      <a:pt x="142" y="294"/>
                    </a:lnTo>
                    <a:lnTo>
                      <a:pt x="121" y="287"/>
                    </a:lnTo>
                    <a:lnTo>
                      <a:pt x="142" y="294"/>
                    </a:lnTo>
                    <a:close/>
                    <a:moveTo>
                      <a:pt x="100" y="280"/>
                    </a:moveTo>
                    <a:lnTo>
                      <a:pt x="107" y="261"/>
                    </a:lnTo>
                    <a:lnTo>
                      <a:pt x="115" y="240"/>
                    </a:lnTo>
                    <a:lnTo>
                      <a:pt x="124" y="221"/>
                    </a:lnTo>
                    <a:lnTo>
                      <a:pt x="135" y="200"/>
                    </a:lnTo>
                    <a:lnTo>
                      <a:pt x="155" y="162"/>
                    </a:lnTo>
                    <a:lnTo>
                      <a:pt x="176" y="127"/>
                    </a:lnTo>
                    <a:lnTo>
                      <a:pt x="196" y="96"/>
                    </a:lnTo>
                    <a:lnTo>
                      <a:pt x="212" y="72"/>
                    </a:lnTo>
                    <a:lnTo>
                      <a:pt x="224" y="55"/>
                    </a:lnTo>
                    <a:lnTo>
                      <a:pt x="228" y="50"/>
                    </a:lnTo>
                    <a:lnTo>
                      <a:pt x="262" y="76"/>
                    </a:lnTo>
                    <a:lnTo>
                      <a:pt x="258" y="81"/>
                    </a:lnTo>
                    <a:lnTo>
                      <a:pt x="248" y="96"/>
                    </a:lnTo>
                    <a:lnTo>
                      <a:pt x="233" y="120"/>
                    </a:lnTo>
                    <a:lnTo>
                      <a:pt x="214" y="148"/>
                    </a:lnTo>
                    <a:lnTo>
                      <a:pt x="194" y="182"/>
                    </a:lnTo>
                    <a:lnTo>
                      <a:pt x="174" y="219"/>
                    </a:lnTo>
                    <a:lnTo>
                      <a:pt x="165" y="237"/>
                    </a:lnTo>
                    <a:lnTo>
                      <a:pt x="156" y="257"/>
                    </a:lnTo>
                    <a:lnTo>
                      <a:pt x="148" y="275"/>
                    </a:lnTo>
                    <a:lnTo>
                      <a:pt x="142" y="294"/>
                    </a:lnTo>
                    <a:lnTo>
                      <a:pt x="100" y="280"/>
                    </a:lnTo>
                    <a:close/>
                    <a:moveTo>
                      <a:pt x="228" y="50"/>
                    </a:moveTo>
                    <a:lnTo>
                      <a:pt x="230" y="47"/>
                    </a:lnTo>
                    <a:lnTo>
                      <a:pt x="233" y="44"/>
                    </a:lnTo>
                    <a:lnTo>
                      <a:pt x="235" y="41"/>
                    </a:lnTo>
                    <a:lnTo>
                      <a:pt x="238" y="40"/>
                    </a:lnTo>
                    <a:lnTo>
                      <a:pt x="242" y="39"/>
                    </a:lnTo>
                    <a:lnTo>
                      <a:pt x="246" y="39"/>
                    </a:lnTo>
                    <a:lnTo>
                      <a:pt x="252" y="41"/>
                    </a:lnTo>
                    <a:lnTo>
                      <a:pt x="257" y="45"/>
                    </a:lnTo>
                    <a:lnTo>
                      <a:pt x="263" y="50"/>
                    </a:lnTo>
                    <a:lnTo>
                      <a:pt x="267" y="54"/>
                    </a:lnTo>
                    <a:lnTo>
                      <a:pt x="269" y="58"/>
                    </a:lnTo>
                    <a:lnTo>
                      <a:pt x="270" y="62"/>
                    </a:lnTo>
                    <a:lnTo>
                      <a:pt x="269" y="65"/>
                    </a:lnTo>
                    <a:lnTo>
                      <a:pt x="267" y="70"/>
                    </a:lnTo>
                    <a:lnTo>
                      <a:pt x="265" y="73"/>
                    </a:lnTo>
                    <a:lnTo>
                      <a:pt x="262" y="76"/>
                    </a:lnTo>
                    <a:lnTo>
                      <a:pt x="228" y="50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63" name="Freeform 659">
                <a:extLst>
                  <a:ext uri="{FF2B5EF4-FFF2-40B4-BE49-F238E27FC236}">
                    <a16:creationId xmlns:a16="http://schemas.microsoft.com/office/drawing/2014/main" id="{9812986E-798A-4304-8498-28ABE544C89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6" y="1650"/>
                <a:ext cx="11" cy="16"/>
              </a:xfrm>
              <a:custGeom>
                <a:avLst/>
                <a:gdLst>
                  <a:gd name="T0" fmla="*/ 0 w 203"/>
                  <a:gd name="T1" fmla="*/ 0 h 303"/>
                  <a:gd name="T2" fmla="*/ 0 w 203"/>
                  <a:gd name="T3" fmla="*/ 0 h 303"/>
                  <a:gd name="T4" fmla="*/ 0 w 203"/>
                  <a:gd name="T5" fmla="*/ 0 h 303"/>
                  <a:gd name="T6" fmla="*/ 0 w 203"/>
                  <a:gd name="T7" fmla="*/ 0 h 303"/>
                  <a:gd name="T8" fmla="*/ 0 w 203"/>
                  <a:gd name="T9" fmla="*/ 0 h 303"/>
                  <a:gd name="T10" fmla="*/ 0 w 203"/>
                  <a:gd name="T11" fmla="*/ 0 h 303"/>
                  <a:gd name="T12" fmla="*/ 0 w 203"/>
                  <a:gd name="T13" fmla="*/ 0 h 303"/>
                  <a:gd name="T14" fmla="*/ 0 w 203"/>
                  <a:gd name="T15" fmla="*/ 0 h 303"/>
                  <a:gd name="T16" fmla="*/ 0 w 203"/>
                  <a:gd name="T17" fmla="*/ 0 h 303"/>
                  <a:gd name="T18" fmla="*/ 0 w 203"/>
                  <a:gd name="T19" fmla="*/ 0 h 303"/>
                  <a:gd name="T20" fmla="*/ 0 w 203"/>
                  <a:gd name="T21" fmla="*/ 0 h 303"/>
                  <a:gd name="T22" fmla="*/ 0 w 203"/>
                  <a:gd name="T23" fmla="*/ 0 h 303"/>
                  <a:gd name="T24" fmla="*/ 0 w 203"/>
                  <a:gd name="T25" fmla="*/ 1 h 303"/>
                  <a:gd name="T26" fmla="*/ 0 w 203"/>
                  <a:gd name="T27" fmla="*/ 1 h 303"/>
                  <a:gd name="T28" fmla="*/ 0 w 203"/>
                  <a:gd name="T29" fmla="*/ 1 h 303"/>
                  <a:gd name="T30" fmla="*/ 1 w 203"/>
                  <a:gd name="T31" fmla="*/ 1 h 303"/>
                  <a:gd name="T32" fmla="*/ 0 w 203"/>
                  <a:gd name="T33" fmla="*/ 1 h 303"/>
                  <a:gd name="T34" fmla="*/ 0 w 203"/>
                  <a:gd name="T35" fmla="*/ 1 h 303"/>
                  <a:gd name="T36" fmla="*/ 0 w 203"/>
                  <a:gd name="T37" fmla="*/ 1 h 303"/>
                  <a:gd name="T38" fmla="*/ 0 w 203"/>
                  <a:gd name="T39" fmla="*/ 1 h 303"/>
                  <a:gd name="T40" fmla="*/ 0 w 203"/>
                  <a:gd name="T41" fmla="*/ 1 h 303"/>
                  <a:gd name="T42" fmla="*/ 0 w 203"/>
                  <a:gd name="T43" fmla="*/ 0 h 303"/>
                  <a:gd name="T44" fmla="*/ 0 w 203"/>
                  <a:gd name="T45" fmla="*/ 0 h 303"/>
                  <a:gd name="T46" fmla="*/ 0 w 203"/>
                  <a:gd name="T47" fmla="*/ 0 h 303"/>
                  <a:gd name="T48" fmla="*/ 1 w 203"/>
                  <a:gd name="T49" fmla="*/ 1 h 303"/>
                  <a:gd name="T50" fmla="*/ 1 w 203"/>
                  <a:gd name="T51" fmla="*/ 1 h 303"/>
                  <a:gd name="T52" fmla="*/ 1 w 203"/>
                  <a:gd name="T53" fmla="*/ 1 h 303"/>
                  <a:gd name="T54" fmla="*/ 1 w 203"/>
                  <a:gd name="T55" fmla="*/ 1 h 303"/>
                  <a:gd name="T56" fmla="*/ 1 w 203"/>
                  <a:gd name="T57" fmla="*/ 1 h 303"/>
                  <a:gd name="T58" fmla="*/ 1 w 203"/>
                  <a:gd name="T59" fmla="*/ 1 h 303"/>
                  <a:gd name="T60" fmla="*/ 1 w 203"/>
                  <a:gd name="T61" fmla="*/ 1 h 303"/>
                  <a:gd name="T62" fmla="*/ 0 w 203"/>
                  <a:gd name="T63" fmla="*/ 1 h 303"/>
                  <a:gd name="T64" fmla="*/ 0 w 203"/>
                  <a:gd name="T65" fmla="*/ 1 h 30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03" h="303">
                    <a:moveTo>
                      <a:pt x="4" y="31"/>
                    </a:moveTo>
                    <a:lnTo>
                      <a:pt x="3" y="28"/>
                    </a:lnTo>
                    <a:lnTo>
                      <a:pt x="1" y="24"/>
                    </a:lnTo>
                    <a:lnTo>
                      <a:pt x="0" y="20"/>
                    </a:lnTo>
                    <a:lnTo>
                      <a:pt x="1" y="16"/>
                    </a:lnTo>
                    <a:lnTo>
                      <a:pt x="3" y="12"/>
                    </a:lnTo>
                    <a:lnTo>
                      <a:pt x="6" y="9"/>
                    </a:lnTo>
                    <a:lnTo>
                      <a:pt x="10" y="6"/>
                    </a:lnTo>
                    <a:lnTo>
                      <a:pt x="17" y="3"/>
                    </a:lnTo>
                    <a:lnTo>
                      <a:pt x="24" y="1"/>
                    </a:lnTo>
                    <a:lnTo>
                      <a:pt x="29" y="0"/>
                    </a:lnTo>
                    <a:lnTo>
                      <a:pt x="33" y="1"/>
                    </a:lnTo>
                    <a:lnTo>
                      <a:pt x="37" y="3"/>
                    </a:lnTo>
                    <a:lnTo>
                      <a:pt x="39" y="5"/>
                    </a:lnTo>
                    <a:lnTo>
                      <a:pt x="41" y="8"/>
                    </a:lnTo>
                    <a:lnTo>
                      <a:pt x="43" y="12"/>
                    </a:lnTo>
                    <a:lnTo>
                      <a:pt x="44" y="16"/>
                    </a:lnTo>
                    <a:lnTo>
                      <a:pt x="4" y="31"/>
                    </a:lnTo>
                    <a:close/>
                    <a:moveTo>
                      <a:pt x="44" y="16"/>
                    </a:moveTo>
                    <a:lnTo>
                      <a:pt x="49" y="25"/>
                    </a:lnTo>
                    <a:lnTo>
                      <a:pt x="58" y="48"/>
                    </a:lnTo>
                    <a:lnTo>
                      <a:pt x="71" y="82"/>
                    </a:lnTo>
                    <a:lnTo>
                      <a:pt x="91" y="121"/>
                    </a:lnTo>
                    <a:lnTo>
                      <a:pt x="101" y="142"/>
                    </a:lnTo>
                    <a:lnTo>
                      <a:pt x="112" y="163"/>
                    </a:lnTo>
                    <a:lnTo>
                      <a:pt x="124" y="183"/>
                    </a:lnTo>
                    <a:lnTo>
                      <a:pt x="137" y="203"/>
                    </a:lnTo>
                    <a:lnTo>
                      <a:pt x="150" y="221"/>
                    </a:lnTo>
                    <a:lnTo>
                      <a:pt x="163" y="237"/>
                    </a:lnTo>
                    <a:lnTo>
                      <a:pt x="170" y="244"/>
                    </a:lnTo>
                    <a:lnTo>
                      <a:pt x="177" y="250"/>
                    </a:lnTo>
                    <a:lnTo>
                      <a:pt x="184" y="256"/>
                    </a:lnTo>
                    <a:lnTo>
                      <a:pt x="191" y="260"/>
                    </a:lnTo>
                    <a:lnTo>
                      <a:pt x="168" y="298"/>
                    </a:lnTo>
                    <a:lnTo>
                      <a:pt x="160" y="292"/>
                    </a:lnTo>
                    <a:lnTo>
                      <a:pt x="152" y="286"/>
                    </a:lnTo>
                    <a:lnTo>
                      <a:pt x="144" y="278"/>
                    </a:lnTo>
                    <a:lnTo>
                      <a:pt x="136" y="270"/>
                    </a:lnTo>
                    <a:lnTo>
                      <a:pt x="120" y="253"/>
                    </a:lnTo>
                    <a:lnTo>
                      <a:pt x="105" y="233"/>
                    </a:lnTo>
                    <a:lnTo>
                      <a:pt x="91" y="212"/>
                    </a:lnTo>
                    <a:lnTo>
                      <a:pt x="77" y="189"/>
                    </a:lnTo>
                    <a:lnTo>
                      <a:pt x="65" y="167"/>
                    </a:lnTo>
                    <a:lnTo>
                      <a:pt x="53" y="144"/>
                    </a:lnTo>
                    <a:lnTo>
                      <a:pt x="32" y="101"/>
                    </a:lnTo>
                    <a:lnTo>
                      <a:pt x="17" y="66"/>
                    </a:lnTo>
                    <a:lnTo>
                      <a:pt x="8" y="41"/>
                    </a:lnTo>
                    <a:lnTo>
                      <a:pt x="4" y="31"/>
                    </a:lnTo>
                    <a:lnTo>
                      <a:pt x="44" y="16"/>
                    </a:lnTo>
                    <a:close/>
                    <a:moveTo>
                      <a:pt x="191" y="260"/>
                    </a:moveTo>
                    <a:lnTo>
                      <a:pt x="194" y="262"/>
                    </a:lnTo>
                    <a:lnTo>
                      <a:pt x="198" y="265"/>
                    </a:lnTo>
                    <a:lnTo>
                      <a:pt x="200" y="267"/>
                    </a:lnTo>
                    <a:lnTo>
                      <a:pt x="202" y="270"/>
                    </a:lnTo>
                    <a:lnTo>
                      <a:pt x="203" y="274"/>
                    </a:lnTo>
                    <a:lnTo>
                      <a:pt x="203" y="278"/>
                    </a:lnTo>
                    <a:lnTo>
                      <a:pt x="201" y="284"/>
                    </a:lnTo>
                    <a:lnTo>
                      <a:pt x="198" y="291"/>
                    </a:lnTo>
                    <a:lnTo>
                      <a:pt x="194" y="296"/>
                    </a:lnTo>
                    <a:lnTo>
                      <a:pt x="190" y="300"/>
                    </a:lnTo>
                    <a:lnTo>
                      <a:pt x="186" y="302"/>
                    </a:lnTo>
                    <a:lnTo>
                      <a:pt x="183" y="303"/>
                    </a:lnTo>
                    <a:lnTo>
                      <a:pt x="179" y="303"/>
                    </a:lnTo>
                    <a:lnTo>
                      <a:pt x="174" y="301"/>
                    </a:lnTo>
                    <a:lnTo>
                      <a:pt x="171" y="300"/>
                    </a:lnTo>
                    <a:lnTo>
                      <a:pt x="168" y="298"/>
                    </a:lnTo>
                    <a:lnTo>
                      <a:pt x="191" y="260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64" name="Freeform 660">
                <a:extLst>
                  <a:ext uri="{FF2B5EF4-FFF2-40B4-BE49-F238E27FC236}">
                    <a16:creationId xmlns:a16="http://schemas.microsoft.com/office/drawing/2014/main" id="{4C1E5A4C-DD87-456C-8DAD-390B9B90B8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82" y="1609"/>
                <a:ext cx="9" cy="15"/>
              </a:xfrm>
              <a:custGeom>
                <a:avLst/>
                <a:gdLst>
                  <a:gd name="T0" fmla="*/ 0 w 178"/>
                  <a:gd name="T1" fmla="*/ 1 h 284"/>
                  <a:gd name="T2" fmla="*/ 0 w 178"/>
                  <a:gd name="T3" fmla="*/ 1 h 284"/>
                  <a:gd name="T4" fmla="*/ 0 w 178"/>
                  <a:gd name="T5" fmla="*/ 1 h 284"/>
                  <a:gd name="T6" fmla="*/ 0 w 178"/>
                  <a:gd name="T7" fmla="*/ 1 h 284"/>
                  <a:gd name="T8" fmla="*/ 0 w 178"/>
                  <a:gd name="T9" fmla="*/ 1 h 284"/>
                  <a:gd name="T10" fmla="*/ 0 w 178"/>
                  <a:gd name="T11" fmla="*/ 1 h 284"/>
                  <a:gd name="T12" fmla="*/ 0 w 178"/>
                  <a:gd name="T13" fmla="*/ 1 h 284"/>
                  <a:gd name="T14" fmla="*/ 0 w 178"/>
                  <a:gd name="T15" fmla="*/ 1 h 284"/>
                  <a:gd name="T16" fmla="*/ 0 w 178"/>
                  <a:gd name="T17" fmla="*/ 1 h 284"/>
                  <a:gd name="T18" fmla="*/ 0 w 178"/>
                  <a:gd name="T19" fmla="*/ 1 h 284"/>
                  <a:gd name="T20" fmla="*/ 0 w 178"/>
                  <a:gd name="T21" fmla="*/ 1 h 284"/>
                  <a:gd name="T22" fmla="*/ 0 w 178"/>
                  <a:gd name="T23" fmla="*/ 1 h 284"/>
                  <a:gd name="T24" fmla="*/ 0 w 178"/>
                  <a:gd name="T25" fmla="*/ 1 h 284"/>
                  <a:gd name="T26" fmla="*/ 0 w 178"/>
                  <a:gd name="T27" fmla="*/ 0 h 284"/>
                  <a:gd name="T28" fmla="*/ 0 w 178"/>
                  <a:gd name="T29" fmla="*/ 0 h 284"/>
                  <a:gd name="T30" fmla="*/ 0 w 178"/>
                  <a:gd name="T31" fmla="*/ 0 h 284"/>
                  <a:gd name="T32" fmla="*/ 0 w 178"/>
                  <a:gd name="T33" fmla="*/ 0 h 284"/>
                  <a:gd name="T34" fmla="*/ 0 w 178"/>
                  <a:gd name="T35" fmla="*/ 0 h 284"/>
                  <a:gd name="T36" fmla="*/ 0 w 178"/>
                  <a:gd name="T37" fmla="*/ 0 h 284"/>
                  <a:gd name="T38" fmla="*/ 0 w 178"/>
                  <a:gd name="T39" fmla="*/ 0 h 284"/>
                  <a:gd name="T40" fmla="*/ 0 w 178"/>
                  <a:gd name="T41" fmla="*/ 0 h 284"/>
                  <a:gd name="T42" fmla="*/ 0 w 178"/>
                  <a:gd name="T43" fmla="*/ 0 h 284"/>
                  <a:gd name="T44" fmla="*/ 0 w 178"/>
                  <a:gd name="T45" fmla="*/ 0 h 284"/>
                  <a:gd name="T46" fmla="*/ 0 w 178"/>
                  <a:gd name="T47" fmla="*/ 0 h 284"/>
                  <a:gd name="T48" fmla="*/ 0 w 178"/>
                  <a:gd name="T49" fmla="*/ 0 h 284"/>
                  <a:gd name="T50" fmla="*/ 0 w 178"/>
                  <a:gd name="T51" fmla="*/ 0 h 284"/>
                  <a:gd name="T52" fmla="*/ 0 w 178"/>
                  <a:gd name="T53" fmla="*/ 1 h 284"/>
                  <a:gd name="T54" fmla="*/ 0 w 178"/>
                  <a:gd name="T55" fmla="*/ 1 h 284"/>
                  <a:gd name="T56" fmla="*/ 0 w 178"/>
                  <a:gd name="T57" fmla="*/ 1 h 284"/>
                  <a:gd name="T58" fmla="*/ 0 w 178"/>
                  <a:gd name="T59" fmla="*/ 0 h 284"/>
                  <a:gd name="T60" fmla="*/ 0 w 178"/>
                  <a:gd name="T61" fmla="*/ 0 h 284"/>
                  <a:gd name="T62" fmla="*/ 0 w 178"/>
                  <a:gd name="T63" fmla="*/ 0 h 284"/>
                  <a:gd name="T64" fmla="*/ 0 w 178"/>
                  <a:gd name="T65" fmla="*/ 0 h 284"/>
                  <a:gd name="T66" fmla="*/ 0 w 178"/>
                  <a:gd name="T67" fmla="*/ 0 h 284"/>
                  <a:gd name="T68" fmla="*/ 0 w 178"/>
                  <a:gd name="T69" fmla="*/ 0 h 284"/>
                  <a:gd name="T70" fmla="*/ 0 w 178"/>
                  <a:gd name="T71" fmla="*/ 0 h 284"/>
                  <a:gd name="T72" fmla="*/ 0 w 178"/>
                  <a:gd name="T73" fmla="*/ 0 h 284"/>
                  <a:gd name="T74" fmla="*/ 0 w 178"/>
                  <a:gd name="T75" fmla="*/ 0 h 28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78" h="284">
                    <a:moveTo>
                      <a:pt x="167" y="242"/>
                    </a:moveTo>
                    <a:lnTo>
                      <a:pt x="170" y="245"/>
                    </a:lnTo>
                    <a:lnTo>
                      <a:pt x="173" y="247"/>
                    </a:lnTo>
                    <a:lnTo>
                      <a:pt x="176" y="250"/>
                    </a:lnTo>
                    <a:lnTo>
                      <a:pt x="177" y="253"/>
                    </a:lnTo>
                    <a:lnTo>
                      <a:pt x="178" y="257"/>
                    </a:lnTo>
                    <a:lnTo>
                      <a:pt x="177" y="261"/>
                    </a:lnTo>
                    <a:lnTo>
                      <a:pt x="175" y="267"/>
                    </a:lnTo>
                    <a:lnTo>
                      <a:pt x="172" y="273"/>
                    </a:lnTo>
                    <a:lnTo>
                      <a:pt x="167" y="279"/>
                    </a:lnTo>
                    <a:lnTo>
                      <a:pt x="163" y="282"/>
                    </a:lnTo>
                    <a:lnTo>
                      <a:pt x="158" y="284"/>
                    </a:lnTo>
                    <a:lnTo>
                      <a:pt x="154" y="284"/>
                    </a:lnTo>
                    <a:lnTo>
                      <a:pt x="150" y="284"/>
                    </a:lnTo>
                    <a:lnTo>
                      <a:pt x="147" y="282"/>
                    </a:lnTo>
                    <a:lnTo>
                      <a:pt x="144" y="280"/>
                    </a:lnTo>
                    <a:lnTo>
                      <a:pt x="141" y="278"/>
                    </a:lnTo>
                    <a:lnTo>
                      <a:pt x="167" y="242"/>
                    </a:lnTo>
                    <a:close/>
                    <a:moveTo>
                      <a:pt x="141" y="278"/>
                    </a:moveTo>
                    <a:lnTo>
                      <a:pt x="134" y="273"/>
                    </a:lnTo>
                    <a:lnTo>
                      <a:pt x="117" y="257"/>
                    </a:lnTo>
                    <a:lnTo>
                      <a:pt x="104" y="246"/>
                    </a:lnTo>
                    <a:lnTo>
                      <a:pt x="91" y="234"/>
                    </a:lnTo>
                    <a:lnTo>
                      <a:pt x="78" y="219"/>
                    </a:lnTo>
                    <a:lnTo>
                      <a:pt x="63" y="202"/>
                    </a:lnTo>
                    <a:lnTo>
                      <a:pt x="50" y="184"/>
                    </a:lnTo>
                    <a:lnTo>
                      <a:pt x="37" y="164"/>
                    </a:lnTo>
                    <a:lnTo>
                      <a:pt x="31" y="153"/>
                    </a:lnTo>
                    <a:lnTo>
                      <a:pt x="25" y="143"/>
                    </a:lnTo>
                    <a:lnTo>
                      <a:pt x="19" y="132"/>
                    </a:lnTo>
                    <a:lnTo>
                      <a:pt x="15" y="120"/>
                    </a:lnTo>
                    <a:lnTo>
                      <a:pt x="10" y="108"/>
                    </a:lnTo>
                    <a:lnTo>
                      <a:pt x="7" y="96"/>
                    </a:lnTo>
                    <a:lnTo>
                      <a:pt x="4" y="83"/>
                    </a:lnTo>
                    <a:lnTo>
                      <a:pt x="2" y="71"/>
                    </a:lnTo>
                    <a:lnTo>
                      <a:pt x="0" y="59"/>
                    </a:lnTo>
                    <a:lnTo>
                      <a:pt x="0" y="46"/>
                    </a:lnTo>
                    <a:lnTo>
                      <a:pt x="0" y="32"/>
                    </a:lnTo>
                    <a:lnTo>
                      <a:pt x="1" y="19"/>
                    </a:lnTo>
                    <a:lnTo>
                      <a:pt x="44" y="24"/>
                    </a:lnTo>
                    <a:lnTo>
                      <a:pt x="43" y="35"/>
                    </a:lnTo>
                    <a:lnTo>
                      <a:pt x="43" y="47"/>
                    </a:lnTo>
                    <a:lnTo>
                      <a:pt x="44" y="57"/>
                    </a:lnTo>
                    <a:lnTo>
                      <a:pt x="45" y="68"/>
                    </a:lnTo>
                    <a:lnTo>
                      <a:pt x="47" y="78"/>
                    </a:lnTo>
                    <a:lnTo>
                      <a:pt x="50" y="89"/>
                    </a:lnTo>
                    <a:lnTo>
                      <a:pt x="53" y="99"/>
                    </a:lnTo>
                    <a:lnTo>
                      <a:pt x="57" y="108"/>
                    </a:lnTo>
                    <a:lnTo>
                      <a:pt x="65" y="127"/>
                    </a:lnTo>
                    <a:lnTo>
                      <a:pt x="77" y="145"/>
                    </a:lnTo>
                    <a:lnTo>
                      <a:pt x="88" y="162"/>
                    </a:lnTo>
                    <a:lnTo>
                      <a:pt x="100" y="178"/>
                    </a:lnTo>
                    <a:lnTo>
                      <a:pt x="111" y="192"/>
                    </a:lnTo>
                    <a:lnTo>
                      <a:pt x="124" y="204"/>
                    </a:lnTo>
                    <a:lnTo>
                      <a:pt x="135" y="215"/>
                    </a:lnTo>
                    <a:lnTo>
                      <a:pt x="145" y="225"/>
                    </a:lnTo>
                    <a:lnTo>
                      <a:pt x="161" y="238"/>
                    </a:lnTo>
                    <a:lnTo>
                      <a:pt x="167" y="242"/>
                    </a:lnTo>
                    <a:lnTo>
                      <a:pt x="141" y="278"/>
                    </a:lnTo>
                    <a:close/>
                    <a:moveTo>
                      <a:pt x="1" y="19"/>
                    </a:moveTo>
                    <a:lnTo>
                      <a:pt x="2" y="15"/>
                    </a:lnTo>
                    <a:lnTo>
                      <a:pt x="2" y="11"/>
                    </a:lnTo>
                    <a:lnTo>
                      <a:pt x="4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8" y="0"/>
                    </a:lnTo>
                    <a:lnTo>
                      <a:pt x="25" y="0"/>
                    </a:lnTo>
                    <a:lnTo>
                      <a:pt x="33" y="2"/>
                    </a:lnTo>
                    <a:lnTo>
                      <a:pt x="38" y="4"/>
                    </a:lnTo>
                    <a:lnTo>
                      <a:pt x="41" y="6"/>
                    </a:lnTo>
                    <a:lnTo>
                      <a:pt x="43" y="9"/>
                    </a:lnTo>
                    <a:lnTo>
                      <a:pt x="45" y="13"/>
                    </a:lnTo>
                    <a:lnTo>
                      <a:pt x="45" y="16"/>
                    </a:lnTo>
                    <a:lnTo>
                      <a:pt x="45" y="20"/>
                    </a:lnTo>
                    <a:lnTo>
                      <a:pt x="44" y="24"/>
                    </a:lnTo>
                    <a:lnTo>
                      <a:pt x="1" y="19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65" name="Freeform 661">
                <a:extLst>
                  <a:ext uri="{FF2B5EF4-FFF2-40B4-BE49-F238E27FC236}">
                    <a16:creationId xmlns:a16="http://schemas.microsoft.com/office/drawing/2014/main" id="{04B4334E-0ED2-459A-8A9C-CFB394993FF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78" y="1626"/>
                <a:ext cx="29" cy="55"/>
              </a:xfrm>
              <a:custGeom>
                <a:avLst/>
                <a:gdLst>
                  <a:gd name="T0" fmla="*/ 1 w 559"/>
                  <a:gd name="T1" fmla="*/ 0 h 1056"/>
                  <a:gd name="T2" fmla="*/ 1 w 559"/>
                  <a:gd name="T3" fmla="*/ 0 h 1056"/>
                  <a:gd name="T4" fmla="*/ 1 w 559"/>
                  <a:gd name="T5" fmla="*/ 0 h 1056"/>
                  <a:gd name="T6" fmla="*/ 1 w 559"/>
                  <a:gd name="T7" fmla="*/ 0 h 1056"/>
                  <a:gd name="T8" fmla="*/ 1 w 559"/>
                  <a:gd name="T9" fmla="*/ 0 h 1056"/>
                  <a:gd name="T10" fmla="*/ 1 w 559"/>
                  <a:gd name="T11" fmla="*/ 0 h 1056"/>
                  <a:gd name="T12" fmla="*/ 1 w 559"/>
                  <a:gd name="T13" fmla="*/ 0 h 1056"/>
                  <a:gd name="T14" fmla="*/ 1 w 559"/>
                  <a:gd name="T15" fmla="*/ 0 h 1056"/>
                  <a:gd name="T16" fmla="*/ 1 w 559"/>
                  <a:gd name="T17" fmla="*/ 1 h 1056"/>
                  <a:gd name="T18" fmla="*/ 0 w 559"/>
                  <a:gd name="T19" fmla="*/ 1 h 1056"/>
                  <a:gd name="T20" fmla="*/ 0 w 559"/>
                  <a:gd name="T21" fmla="*/ 1 h 1056"/>
                  <a:gd name="T22" fmla="*/ 0 w 559"/>
                  <a:gd name="T23" fmla="*/ 1 h 1056"/>
                  <a:gd name="T24" fmla="*/ 1 w 559"/>
                  <a:gd name="T25" fmla="*/ 0 h 1056"/>
                  <a:gd name="T26" fmla="*/ 1 w 559"/>
                  <a:gd name="T27" fmla="*/ 0 h 1056"/>
                  <a:gd name="T28" fmla="*/ 1 w 559"/>
                  <a:gd name="T29" fmla="*/ 0 h 1056"/>
                  <a:gd name="T30" fmla="*/ 0 w 559"/>
                  <a:gd name="T31" fmla="*/ 1 h 1056"/>
                  <a:gd name="T32" fmla="*/ 0 w 559"/>
                  <a:gd name="T33" fmla="*/ 1 h 1056"/>
                  <a:gd name="T34" fmla="*/ 0 w 559"/>
                  <a:gd name="T35" fmla="*/ 1 h 1056"/>
                  <a:gd name="T36" fmla="*/ 0 w 559"/>
                  <a:gd name="T37" fmla="*/ 1 h 1056"/>
                  <a:gd name="T38" fmla="*/ 0 w 559"/>
                  <a:gd name="T39" fmla="*/ 2 h 1056"/>
                  <a:gd name="T40" fmla="*/ 0 w 559"/>
                  <a:gd name="T41" fmla="*/ 2 h 1056"/>
                  <a:gd name="T42" fmla="*/ 0 w 559"/>
                  <a:gd name="T43" fmla="*/ 2 h 1056"/>
                  <a:gd name="T44" fmla="*/ 0 w 559"/>
                  <a:gd name="T45" fmla="*/ 1 h 1056"/>
                  <a:gd name="T46" fmla="*/ 0 w 559"/>
                  <a:gd name="T47" fmla="*/ 1 h 1056"/>
                  <a:gd name="T48" fmla="*/ 0 w 559"/>
                  <a:gd name="T49" fmla="*/ 1 h 1056"/>
                  <a:gd name="T50" fmla="*/ 0 w 559"/>
                  <a:gd name="T51" fmla="*/ 2 h 1056"/>
                  <a:gd name="T52" fmla="*/ 0 w 559"/>
                  <a:gd name="T53" fmla="*/ 2 h 1056"/>
                  <a:gd name="T54" fmla="*/ 1 w 559"/>
                  <a:gd name="T55" fmla="*/ 3 h 1056"/>
                  <a:gd name="T56" fmla="*/ 0 w 559"/>
                  <a:gd name="T57" fmla="*/ 2 h 1056"/>
                  <a:gd name="T58" fmla="*/ 1 w 559"/>
                  <a:gd name="T59" fmla="*/ 3 h 1056"/>
                  <a:gd name="T60" fmla="*/ 1 w 559"/>
                  <a:gd name="T61" fmla="*/ 3 h 1056"/>
                  <a:gd name="T62" fmla="*/ 1 w 559"/>
                  <a:gd name="T63" fmla="*/ 2 h 1056"/>
                  <a:gd name="T64" fmla="*/ 1 w 559"/>
                  <a:gd name="T65" fmla="*/ 2 h 1056"/>
                  <a:gd name="T66" fmla="*/ 1 w 559"/>
                  <a:gd name="T67" fmla="*/ 1 h 1056"/>
                  <a:gd name="T68" fmla="*/ 1 w 559"/>
                  <a:gd name="T69" fmla="*/ 1 h 1056"/>
                  <a:gd name="T70" fmla="*/ 1 w 559"/>
                  <a:gd name="T71" fmla="*/ 2 h 1056"/>
                  <a:gd name="T72" fmla="*/ 1 w 559"/>
                  <a:gd name="T73" fmla="*/ 2 h 1056"/>
                  <a:gd name="T74" fmla="*/ 1 w 559"/>
                  <a:gd name="T75" fmla="*/ 3 h 1056"/>
                  <a:gd name="T76" fmla="*/ 1 w 559"/>
                  <a:gd name="T77" fmla="*/ 1 h 1056"/>
                  <a:gd name="T78" fmla="*/ 1 w 559"/>
                  <a:gd name="T79" fmla="*/ 1 h 1056"/>
                  <a:gd name="T80" fmla="*/ 1 w 559"/>
                  <a:gd name="T81" fmla="*/ 1 h 1056"/>
                  <a:gd name="T82" fmla="*/ 2 w 559"/>
                  <a:gd name="T83" fmla="*/ 1 h 1056"/>
                  <a:gd name="T84" fmla="*/ 2 w 559"/>
                  <a:gd name="T85" fmla="*/ 1 h 1056"/>
                  <a:gd name="T86" fmla="*/ 2 w 559"/>
                  <a:gd name="T87" fmla="*/ 1 h 105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559" h="1056">
                    <a:moveTo>
                      <a:pt x="216" y="19"/>
                    </a:moveTo>
                    <a:lnTo>
                      <a:pt x="217" y="15"/>
                    </a:lnTo>
                    <a:lnTo>
                      <a:pt x="217" y="11"/>
                    </a:lnTo>
                    <a:lnTo>
                      <a:pt x="219" y="8"/>
                    </a:lnTo>
                    <a:lnTo>
                      <a:pt x="221" y="5"/>
                    </a:lnTo>
                    <a:lnTo>
                      <a:pt x="224" y="3"/>
                    </a:lnTo>
                    <a:lnTo>
                      <a:pt x="228" y="1"/>
                    </a:lnTo>
                    <a:lnTo>
                      <a:pt x="233" y="0"/>
                    </a:lnTo>
                    <a:lnTo>
                      <a:pt x="240" y="1"/>
                    </a:lnTo>
                    <a:lnTo>
                      <a:pt x="248" y="2"/>
                    </a:lnTo>
                    <a:lnTo>
                      <a:pt x="253" y="4"/>
                    </a:lnTo>
                    <a:lnTo>
                      <a:pt x="257" y="7"/>
                    </a:lnTo>
                    <a:lnTo>
                      <a:pt x="259" y="10"/>
                    </a:lnTo>
                    <a:lnTo>
                      <a:pt x="260" y="13"/>
                    </a:lnTo>
                    <a:lnTo>
                      <a:pt x="260" y="17"/>
                    </a:lnTo>
                    <a:lnTo>
                      <a:pt x="260" y="21"/>
                    </a:lnTo>
                    <a:lnTo>
                      <a:pt x="259" y="25"/>
                    </a:lnTo>
                    <a:lnTo>
                      <a:pt x="216" y="19"/>
                    </a:lnTo>
                    <a:close/>
                    <a:moveTo>
                      <a:pt x="259" y="25"/>
                    </a:moveTo>
                    <a:lnTo>
                      <a:pt x="258" y="33"/>
                    </a:lnTo>
                    <a:lnTo>
                      <a:pt x="254" y="57"/>
                    </a:lnTo>
                    <a:lnTo>
                      <a:pt x="247" y="93"/>
                    </a:lnTo>
                    <a:lnTo>
                      <a:pt x="236" y="138"/>
                    </a:lnTo>
                    <a:lnTo>
                      <a:pt x="229" y="162"/>
                    </a:lnTo>
                    <a:lnTo>
                      <a:pt x="221" y="189"/>
                    </a:lnTo>
                    <a:lnTo>
                      <a:pt x="213" y="216"/>
                    </a:lnTo>
                    <a:lnTo>
                      <a:pt x="203" y="242"/>
                    </a:lnTo>
                    <a:lnTo>
                      <a:pt x="190" y="270"/>
                    </a:lnTo>
                    <a:lnTo>
                      <a:pt x="178" y="296"/>
                    </a:lnTo>
                    <a:lnTo>
                      <a:pt x="164" y="322"/>
                    </a:lnTo>
                    <a:lnTo>
                      <a:pt x="148" y="347"/>
                    </a:lnTo>
                    <a:lnTo>
                      <a:pt x="112" y="322"/>
                    </a:lnTo>
                    <a:lnTo>
                      <a:pt x="127" y="299"/>
                    </a:lnTo>
                    <a:lnTo>
                      <a:pt x="140" y="275"/>
                    </a:lnTo>
                    <a:lnTo>
                      <a:pt x="151" y="250"/>
                    </a:lnTo>
                    <a:lnTo>
                      <a:pt x="163" y="225"/>
                    </a:lnTo>
                    <a:lnTo>
                      <a:pt x="172" y="199"/>
                    </a:lnTo>
                    <a:lnTo>
                      <a:pt x="180" y="174"/>
                    </a:lnTo>
                    <a:lnTo>
                      <a:pt x="188" y="149"/>
                    </a:lnTo>
                    <a:lnTo>
                      <a:pt x="194" y="127"/>
                    </a:lnTo>
                    <a:lnTo>
                      <a:pt x="205" y="84"/>
                    </a:lnTo>
                    <a:lnTo>
                      <a:pt x="211" y="50"/>
                    </a:lnTo>
                    <a:lnTo>
                      <a:pt x="215" y="27"/>
                    </a:lnTo>
                    <a:lnTo>
                      <a:pt x="216" y="19"/>
                    </a:lnTo>
                    <a:lnTo>
                      <a:pt x="259" y="25"/>
                    </a:lnTo>
                    <a:close/>
                    <a:moveTo>
                      <a:pt x="111" y="323"/>
                    </a:moveTo>
                    <a:lnTo>
                      <a:pt x="111" y="323"/>
                    </a:lnTo>
                    <a:lnTo>
                      <a:pt x="112" y="322"/>
                    </a:lnTo>
                    <a:lnTo>
                      <a:pt x="130" y="334"/>
                    </a:lnTo>
                    <a:lnTo>
                      <a:pt x="111" y="323"/>
                    </a:lnTo>
                    <a:close/>
                    <a:moveTo>
                      <a:pt x="148" y="347"/>
                    </a:moveTo>
                    <a:lnTo>
                      <a:pt x="135" y="370"/>
                    </a:lnTo>
                    <a:lnTo>
                      <a:pt x="122" y="394"/>
                    </a:lnTo>
                    <a:lnTo>
                      <a:pt x="109" y="418"/>
                    </a:lnTo>
                    <a:lnTo>
                      <a:pt x="99" y="442"/>
                    </a:lnTo>
                    <a:lnTo>
                      <a:pt x="90" y="466"/>
                    </a:lnTo>
                    <a:lnTo>
                      <a:pt x="81" y="490"/>
                    </a:lnTo>
                    <a:lnTo>
                      <a:pt x="74" y="512"/>
                    </a:lnTo>
                    <a:lnTo>
                      <a:pt x="67" y="534"/>
                    </a:lnTo>
                    <a:lnTo>
                      <a:pt x="57" y="572"/>
                    </a:lnTo>
                    <a:lnTo>
                      <a:pt x="50" y="601"/>
                    </a:lnTo>
                    <a:lnTo>
                      <a:pt x="46" y="622"/>
                    </a:lnTo>
                    <a:lnTo>
                      <a:pt x="45" y="629"/>
                    </a:lnTo>
                    <a:lnTo>
                      <a:pt x="1" y="622"/>
                    </a:lnTo>
                    <a:lnTo>
                      <a:pt x="3" y="615"/>
                    </a:lnTo>
                    <a:lnTo>
                      <a:pt x="7" y="593"/>
                    </a:lnTo>
                    <a:lnTo>
                      <a:pt x="14" y="561"/>
                    </a:lnTo>
                    <a:lnTo>
                      <a:pt x="25" y="521"/>
                    </a:lnTo>
                    <a:lnTo>
                      <a:pt x="33" y="498"/>
                    </a:lnTo>
                    <a:lnTo>
                      <a:pt x="40" y="474"/>
                    </a:lnTo>
                    <a:lnTo>
                      <a:pt x="49" y="450"/>
                    </a:lnTo>
                    <a:lnTo>
                      <a:pt x="59" y="424"/>
                    </a:lnTo>
                    <a:lnTo>
                      <a:pt x="71" y="399"/>
                    </a:lnTo>
                    <a:lnTo>
                      <a:pt x="83" y="373"/>
                    </a:lnTo>
                    <a:lnTo>
                      <a:pt x="97" y="348"/>
                    </a:lnTo>
                    <a:lnTo>
                      <a:pt x="111" y="323"/>
                    </a:lnTo>
                    <a:lnTo>
                      <a:pt x="148" y="347"/>
                    </a:lnTo>
                    <a:close/>
                    <a:moveTo>
                      <a:pt x="5" y="638"/>
                    </a:moveTo>
                    <a:lnTo>
                      <a:pt x="0" y="631"/>
                    </a:lnTo>
                    <a:lnTo>
                      <a:pt x="1" y="622"/>
                    </a:lnTo>
                    <a:lnTo>
                      <a:pt x="23" y="626"/>
                    </a:lnTo>
                    <a:lnTo>
                      <a:pt x="5" y="638"/>
                    </a:lnTo>
                    <a:close/>
                    <a:moveTo>
                      <a:pt x="41" y="613"/>
                    </a:moveTo>
                    <a:lnTo>
                      <a:pt x="313" y="1001"/>
                    </a:lnTo>
                    <a:lnTo>
                      <a:pt x="277" y="1027"/>
                    </a:lnTo>
                    <a:lnTo>
                      <a:pt x="5" y="638"/>
                    </a:lnTo>
                    <a:lnTo>
                      <a:pt x="41" y="613"/>
                    </a:lnTo>
                    <a:close/>
                    <a:moveTo>
                      <a:pt x="314" y="1024"/>
                    </a:moveTo>
                    <a:lnTo>
                      <a:pt x="298" y="1056"/>
                    </a:lnTo>
                    <a:lnTo>
                      <a:pt x="277" y="1027"/>
                    </a:lnTo>
                    <a:lnTo>
                      <a:pt x="295" y="1015"/>
                    </a:lnTo>
                    <a:lnTo>
                      <a:pt x="314" y="1024"/>
                    </a:lnTo>
                    <a:close/>
                    <a:moveTo>
                      <a:pt x="275" y="1004"/>
                    </a:moveTo>
                    <a:lnTo>
                      <a:pt x="284" y="987"/>
                    </a:lnTo>
                    <a:lnTo>
                      <a:pt x="307" y="943"/>
                    </a:lnTo>
                    <a:lnTo>
                      <a:pt x="341" y="879"/>
                    </a:lnTo>
                    <a:lnTo>
                      <a:pt x="380" y="800"/>
                    </a:lnTo>
                    <a:lnTo>
                      <a:pt x="421" y="715"/>
                    </a:lnTo>
                    <a:lnTo>
                      <a:pt x="459" y="629"/>
                    </a:lnTo>
                    <a:lnTo>
                      <a:pt x="477" y="589"/>
                    </a:lnTo>
                    <a:lnTo>
                      <a:pt x="492" y="550"/>
                    </a:lnTo>
                    <a:lnTo>
                      <a:pt x="506" y="516"/>
                    </a:lnTo>
                    <a:lnTo>
                      <a:pt x="515" y="486"/>
                    </a:lnTo>
                    <a:lnTo>
                      <a:pt x="557" y="498"/>
                    </a:lnTo>
                    <a:lnTo>
                      <a:pt x="548" y="529"/>
                    </a:lnTo>
                    <a:lnTo>
                      <a:pt x="534" y="564"/>
                    </a:lnTo>
                    <a:lnTo>
                      <a:pt x="519" y="603"/>
                    </a:lnTo>
                    <a:lnTo>
                      <a:pt x="500" y="644"/>
                    </a:lnTo>
                    <a:lnTo>
                      <a:pt x="462" y="731"/>
                    </a:lnTo>
                    <a:lnTo>
                      <a:pt x="420" y="818"/>
                    </a:lnTo>
                    <a:lnTo>
                      <a:pt x="380" y="897"/>
                    </a:lnTo>
                    <a:lnTo>
                      <a:pt x="346" y="964"/>
                    </a:lnTo>
                    <a:lnTo>
                      <a:pt x="323" y="1008"/>
                    </a:lnTo>
                    <a:lnTo>
                      <a:pt x="314" y="1024"/>
                    </a:lnTo>
                    <a:lnTo>
                      <a:pt x="275" y="1004"/>
                    </a:lnTo>
                    <a:close/>
                    <a:moveTo>
                      <a:pt x="515" y="486"/>
                    </a:moveTo>
                    <a:lnTo>
                      <a:pt x="516" y="482"/>
                    </a:lnTo>
                    <a:lnTo>
                      <a:pt x="518" y="479"/>
                    </a:lnTo>
                    <a:lnTo>
                      <a:pt x="519" y="474"/>
                    </a:lnTo>
                    <a:lnTo>
                      <a:pt x="522" y="472"/>
                    </a:lnTo>
                    <a:lnTo>
                      <a:pt x="525" y="470"/>
                    </a:lnTo>
                    <a:lnTo>
                      <a:pt x="529" y="469"/>
                    </a:lnTo>
                    <a:lnTo>
                      <a:pt x="535" y="469"/>
                    </a:lnTo>
                    <a:lnTo>
                      <a:pt x="542" y="470"/>
                    </a:lnTo>
                    <a:lnTo>
                      <a:pt x="549" y="473"/>
                    </a:lnTo>
                    <a:lnTo>
                      <a:pt x="554" y="476"/>
                    </a:lnTo>
                    <a:lnTo>
                      <a:pt x="557" y="480"/>
                    </a:lnTo>
                    <a:lnTo>
                      <a:pt x="559" y="483"/>
                    </a:lnTo>
                    <a:lnTo>
                      <a:pt x="559" y="487"/>
                    </a:lnTo>
                    <a:lnTo>
                      <a:pt x="559" y="490"/>
                    </a:lnTo>
                    <a:lnTo>
                      <a:pt x="558" y="494"/>
                    </a:lnTo>
                    <a:lnTo>
                      <a:pt x="557" y="498"/>
                    </a:lnTo>
                    <a:lnTo>
                      <a:pt x="515" y="486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66" name="Freeform 662">
                <a:extLst>
                  <a:ext uri="{FF2B5EF4-FFF2-40B4-BE49-F238E27FC236}">
                    <a16:creationId xmlns:a16="http://schemas.microsoft.com/office/drawing/2014/main" id="{A9E1E00C-876D-45FE-B416-E2A8463C12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74" y="1625"/>
                <a:ext cx="28" cy="39"/>
              </a:xfrm>
              <a:custGeom>
                <a:avLst/>
                <a:gdLst>
                  <a:gd name="T0" fmla="*/ 1 w 536"/>
                  <a:gd name="T1" fmla="*/ 2 h 736"/>
                  <a:gd name="T2" fmla="*/ 1 w 536"/>
                  <a:gd name="T3" fmla="*/ 2 h 736"/>
                  <a:gd name="T4" fmla="*/ 1 w 536"/>
                  <a:gd name="T5" fmla="*/ 2 h 736"/>
                  <a:gd name="T6" fmla="*/ 1 w 536"/>
                  <a:gd name="T7" fmla="*/ 2 h 736"/>
                  <a:gd name="T8" fmla="*/ 1 w 536"/>
                  <a:gd name="T9" fmla="*/ 2 h 736"/>
                  <a:gd name="T10" fmla="*/ 1 w 536"/>
                  <a:gd name="T11" fmla="*/ 2 h 736"/>
                  <a:gd name="T12" fmla="*/ 1 w 536"/>
                  <a:gd name="T13" fmla="*/ 2 h 736"/>
                  <a:gd name="T14" fmla="*/ 1 w 536"/>
                  <a:gd name="T15" fmla="*/ 2 h 736"/>
                  <a:gd name="T16" fmla="*/ 1 w 536"/>
                  <a:gd name="T17" fmla="*/ 1 h 736"/>
                  <a:gd name="T18" fmla="*/ 1 w 536"/>
                  <a:gd name="T19" fmla="*/ 1 h 736"/>
                  <a:gd name="T20" fmla="*/ 1 w 536"/>
                  <a:gd name="T21" fmla="*/ 1 h 736"/>
                  <a:gd name="T22" fmla="*/ 1 w 536"/>
                  <a:gd name="T23" fmla="*/ 1 h 736"/>
                  <a:gd name="T24" fmla="*/ 1 w 536"/>
                  <a:gd name="T25" fmla="*/ 1 h 736"/>
                  <a:gd name="T26" fmla="*/ 1 w 536"/>
                  <a:gd name="T27" fmla="*/ 2 h 736"/>
                  <a:gd name="T28" fmla="*/ 1 w 536"/>
                  <a:gd name="T29" fmla="*/ 2 h 736"/>
                  <a:gd name="T30" fmla="*/ 1 w 536"/>
                  <a:gd name="T31" fmla="*/ 2 h 736"/>
                  <a:gd name="T32" fmla="*/ 1 w 536"/>
                  <a:gd name="T33" fmla="*/ 1 h 736"/>
                  <a:gd name="T34" fmla="*/ 1 w 536"/>
                  <a:gd name="T35" fmla="*/ 1 h 736"/>
                  <a:gd name="T36" fmla="*/ 1 w 536"/>
                  <a:gd name="T37" fmla="*/ 1 h 736"/>
                  <a:gd name="T38" fmla="*/ 1 w 536"/>
                  <a:gd name="T39" fmla="*/ 1 h 736"/>
                  <a:gd name="T40" fmla="*/ 1 w 536"/>
                  <a:gd name="T41" fmla="*/ 1 h 736"/>
                  <a:gd name="T42" fmla="*/ 1 w 536"/>
                  <a:gd name="T43" fmla="*/ 1 h 736"/>
                  <a:gd name="T44" fmla="*/ 1 w 536"/>
                  <a:gd name="T45" fmla="*/ 1 h 736"/>
                  <a:gd name="T46" fmla="*/ 1 w 536"/>
                  <a:gd name="T47" fmla="*/ 1 h 736"/>
                  <a:gd name="T48" fmla="*/ 1 w 536"/>
                  <a:gd name="T49" fmla="*/ 1 h 736"/>
                  <a:gd name="T50" fmla="*/ 1 w 536"/>
                  <a:gd name="T51" fmla="*/ 1 h 736"/>
                  <a:gd name="T52" fmla="*/ 1 w 536"/>
                  <a:gd name="T53" fmla="*/ 1 h 736"/>
                  <a:gd name="T54" fmla="*/ 1 w 536"/>
                  <a:gd name="T55" fmla="*/ 1 h 736"/>
                  <a:gd name="T56" fmla="*/ 1 w 536"/>
                  <a:gd name="T57" fmla="*/ 1 h 736"/>
                  <a:gd name="T58" fmla="*/ 0 w 536"/>
                  <a:gd name="T59" fmla="*/ 1 h 736"/>
                  <a:gd name="T60" fmla="*/ 1 w 536"/>
                  <a:gd name="T61" fmla="*/ 1 h 736"/>
                  <a:gd name="T62" fmla="*/ 0 w 536"/>
                  <a:gd name="T63" fmla="*/ 1 h 736"/>
                  <a:gd name="T64" fmla="*/ 0 w 536"/>
                  <a:gd name="T65" fmla="*/ 1 h 736"/>
                  <a:gd name="T66" fmla="*/ 0 w 536"/>
                  <a:gd name="T67" fmla="*/ 1 h 736"/>
                  <a:gd name="T68" fmla="*/ 0 w 536"/>
                  <a:gd name="T69" fmla="*/ 0 h 736"/>
                  <a:gd name="T70" fmla="*/ 0 w 536"/>
                  <a:gd name="T71" fmla="*/ 0 h 736"/>
                  <a:gd name="T72" fmla="*/ 0 w 536"/>
                  <a:gd name="T73" fmla="*/ 0 h 736"/>
                  <a:gd name="T74" fmla="*/ 0 w 536"/>
                  <a:gd name="T75" fmla="*/ 0 h 736"/>
                  <a:gd name="T76" fmla="*/ 0 w 536"/>
                  <a:gd name="T77" fmla="*/ 1 h 736"/>
                  <a:gd name="T78" fmla="*/ 0 w 536"/>
                  <a:gd name="T79" fmla="*/ 0 h 736"/>
                  <a:gd name="T80" fmla="*/ 0 w 536"/>
                  <a:gd name="T81" fmla="*/ 0 h 736"/>
                  <a:gd name="T82" fmla="*/ 0 w 536"/>
                  <a:gd name="T83" fmla="*/ 0 h 736"/>
                  <a:gd name="T84" fmla="*/ 0 w 536"/>
                  <a:gd name="T85" fmla="*/ 0 h 736"/>
                  <a:gd name="T86" fmla="*/ 0 w 536"/>
                  <a:gd name="T87" fmla="*/ 0 h 736"/>
                  <a:gd name="T88" fmla="*/ 0 w 536"/>
                  <a:gd name="T89" fmla="*/ 0 h 7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36" h="736">
                    <a:moveTo>
                      <a:pt x="526" y="696"/>
                    </a:moveTo>
                    <a:lnTo>
                      <a:pt x="529" y="699"/>
                    </a:lnTo>
                    <a:lnTo>
                      <a:pt x="531" y="702"/>
                    </a:lnTo>
                    <a:lnTo>
                      <a:pt x="533" y="705"/>
                    </a:lnTo>
                    <a:lnTo>
                      <a:pt x="534" y="708"/>
                    </a:lnTo>
                    <a:lnTo>
                      <a:pt x="536" y="712"/>
                    </a:lnTo>
                    <a:lnTo>
                      <a:pt x="533" y="717"/>
                    </a:lnTo>
                    <a:lnTo>
                      <a:pt x="531" y="722"/>
                    </a:lnTo>
                    <a:lnTo>
                      <a:pt x="526" y="727"/>
                    </a:lnTo>
                    <a:lnTo>
                      <a:pt x="521" y="732"/>
                    </a:lnTo>
                    <a:lnTo>
                      <a:pt x="516" y="734"/>
                    </a:lnTo>
                    <a:lnTo>
                      <a:pt x="512" y="736"/>
                    </a:lnTo>
                    <a:lnTo>
                      <a:pt x="508" y="736"/>
                    </a:lnTo>
                    <a:lnTo>
                      <a:pt x="505" y="734"/>
                    </a:lnTo>
                    <a:lnTo>
                      <a:pt x="501" y="732"/>
                    </a:lnTo>
                    <a:lnTo>
                      <a:pt x="498" y="730"/>
                    </a:lnTo>
                    <a:lnTo>
                      <a:pt x="496" y="727"/>
                    </a:lnTo>
                    <a:lnTo>
                      <a:pt x="526" y="696"/>
                    </a:lnTo>
                    <a:close/>
                    <a:moveTo>
                      <a:pt x="496" y="727"/>
                    </a:moveTo>
                    <a:lnTo>
                      <a:pt x="487" y="719"/>
                    </a:lnTo>
                    <a:lnTo>
                      <a:pt x="468" y="698"/>
                    </a:lnTo>
                    <a:lnTo>
                      <a:pt x="440" y="666"/>
                    </a:lnTo>
                    <a:lnTo>
                      <a:pt x="409" y="626"/>
                    </a:lnTo>
                    <a:lnTo>
                      <a:pt x="392" y="605"/>
                    </a:lnTo>
                    <a:lnTo>
                      <a:pt x="377" y="581"/>
                    </a:lnTo>
                    <a:lnTo>
                      <a:pt x="361" y="558"/>
                    </a:lnTo>
                    <a:lnTo>
                      <a:pt x="348" y="534"/>
                    </a:lnTo>
                    <a:lnTo>
                      <a:pt x="336" y="510"/>
                    </a:lnTo>
                    <a:lnTo>
                      <a:pt x="327" y="486"/>
                    </a:lnTo>
                    <a:lnTo>
                      <a:pt x="324" y="475"/>
                    </a:lnTo>
                    <a:lnTo>
                      <a:pt x="321" y="463"/>
                    </a:lnTo>
                    <a:lnTo>
                      <a:pt x="318" y="451"/>
                    </a:lnTo>
                    <a:lnTo>
                      <a:pt x="317" y="441"/>
                    </a:lnTo>
                    <a:lnTo>
                      <a:pt x="360" y="438"/>
                    </a:lnTo>
                    <a:lnTo>
                      <a:pt x="361" y="447"/>
                    </a:lnTo>
                    <a:lnTo>
                      <a:pt x="364" y="458"/>
                    </a:lnTo>
                    <a:lnTo>
                      <a:pt x="367" y="467"/>
                    </a:lnTo>
                    <a:lnTo>
                      <a:pt x="370" y="477"/>
                    </a:lnTo>
                    <a:lnTo>
                      <a:pt x="379" y="499"/>
                    </a:lnTo>
                    <a:lnTo>
                      <a:pt x="389" y="520"/>
                    </a:lnTo>
                    <a:lnTo>
                      <a:pt x="402" y="542"/>
                    </a:lnTo>
                    <a:lnTo>
                      <a:pt x="416" y="563"/>
                    </a:lnTo>
                    <a:lnTo>
                      <a:pt x="431" y="583"/>
                    </a:lnTo>
                    <a:lnTo>
                      <a:pt x="445" y="604"/>
                    </a:lnTo>
                    <a:lnTo>
                      <a:pt x="475" y="640"/>
                    </a:lnTo>
                    <a:lnTo>
                      <a:pt x="501" y="669"/>
                    </a:lnTo>
                    <a:lnTo>
                      <a:pt x="519" y="689"/>
                    </a:lnTo>
                    <a:lnTo>
                      <a:pt x="526" y="696"/>
                    </a:lnTo>
                    <a:lnTo>
                      <a:pt x="496" y="727"/>
                    </a:lnTo>
                    <a:close/>
                    <a:moveTo>
                      <a:pt x="360" y="437"/>
                    </a:moveTo>
                    <a:lnTo>
                      <a:pt x="360" y="436"/>
                    </a:lnTo>
                    <a:lnTo>
                      <a:pt x="360" y="438"/>
                    </a:lnTo>
                    <a:lnTo>
                      <a:pt x="339" y="439"/>
                    </a:lnTo>
                    <a:lnTo>
                      <a:pt x="360" y="437"/>
                    </a:lnTo>
                    <a:close/>
                    <a:moveTo>
                      <a:pt x="317" y="441"/>
                    </a:moveTo>
                    <a:lnTo>
                      <a:pt x="315" y="428"/>
                    </a:lnTo>
                    <a:lnTo>
                      <a:pt x="311" y="415"/>
                    </a:lnTo>
                    <a:lnTo>
                      <a:pt x="306" y="401"/>
                    </a:lnTo>
                    <a:lnTo>
                      <a:pt x="300" y="389"/>
                    </a:lnTo>
                    <a:lnTo>
                      <a:pt x="293" y="378"/>
                    </a:lnTo>
                    <a:lnTo>
                      <a:pt x="285" y="367"/>
                    </a:lnTo>
                    <a:lnTo>
                      <a:pt x="276" y="356"/>
                    </a:lnTo>
                    <a:lnTo>
                      <a:pt x="266" y="346"/>
                    </a:lnTo>
                    <a:lnTo>
                      <a:pt x="246" y="329"/>
                    </a:lnTo>
                    <a:lnTo>
                      <a:pt x="225" y="312"/>
                    </a:lnTo>
                    <a:lnTo>
                      <a:pt x="205" y="298"/>
                    </a:lnTo>
                    <a:lnTo>
                      <a:pt x="187" y="286"/>
                    </a:lnTo>
                    <a:lnTo>
                      <a:pt x="211" y="250"/>
                    </a:lnTo>
                    <a:lnTo>
                      <a:pt x="231" y="263"/>
                    </a:lnTo>
                    <a:lnTo>
                      <a:pt x="255" y="280"/>
                    </a:lnTo>
                    <a:lnTo>
                      <a:pt x="266" y="289"/>
                    </a:lnTo>
                    <a:lnTo>
                      <a:pt x="279" y="298"/>
                    </a:lnTo>
                    <a:lnTo>
                      <a:pt x="291" y="309"/>
                    </a:lnTo>
                    <a:lnTo>
                      <a:pt x="302" y="319"/>
                    </a:lnTo>
                    <a:lnTo>
                      <a:pt x="312" y="332"/>
                    </a:lnTo>
                    <a:lnTo>
                      <a:pt x="324" y="345"/>
                    </a:lnTo>
                    <a:lnTo>
                      <a:pt x="333" y="358"/>
                    </a:lnTo>
                    <a:lnTo>
                      <a:pt x="341" y="373"/>
                    </a:lnTo>
                    <a:lnTo>
                      <a:pt x="348" y="387"/>
                    </a:lnTo>
                    <a:lnTo>
                      <a:pt x="354" y="403"/>
                    </a:lnTo>
                    <a:lnTo>
                      <a:pt x="358" y="420"/>
                    </a:lnTo>
                    <a:lnTo>
                      <a:pt x="360" y="437"/>
                    </a:lnTo>
                    <a:lnTo>
                      <a:pt x="317" y="441"/>
                    </a:lnTo>
                    <a:close/>
                    <a:moveTo>
                      <a:pt x="211" y="250"/>
                    </a:moveTo>
                    <a:lnTo>
                      <a:pt x="356" y="344"/>
                    </a:lnTo>
                    <a:lnTo>
                      <a:pt x="211" y="250"/>
                    </a:lnTo>
                    <a:lnTo>
                      <a:pt x="200" y="267"/>
                    </a:lnTo>
                    <a:lnTo>
                      <a:pt x="211" y="250"/>
                    </a:lnTo>
                    <a:close/>
                    <a:moveTo>
                      <a:pt x="187" y="286"/>
                    </a:moveTo>
                    <a:lnTo>
                      <a:pt x="170" y="274"/>
                    </a:lnTo>
                    <a:lnTo>
                      <a:pt x="157" y="264"/>
                    </a:lnTo>
                    <a:lnTo>
                      <a:pt x="186" y="232"/>
                    </a:lnTo>
                    <a:lnTo>
                      <a:pt x="197" y="240"/>
                    </a:lnTo>
                    <a:lnTo>
                      <a:pt x="211" y="250"/>
                    </a:lnTo>
                    <a:lnTo>
                      <a:pt x="187" y="286"/>
                    </a:lnTo>
                    <a:close/>
                    <a:moveTo>
                      <a:pt x="157" y="264"/>
                    </a:moveTo>
                    <a:lnTo>
                      <a:pt x="157" y="265"/>
                    </a:lnTo>
                    <a:lnTo>
                      <a:pt x="157" y="264"/>
                    </a:lnTo>
                    <a:lnTo>
                      <a:pt x="172" y="249"/>
                    </a:lnTo>
                    <a:lnTo>
                      <a:pt x="157" y="264"/>
                    </a:lnTo>
                    <a:close/>
                    <a:moveTo>
                      <a:pt x="157" y="264"/>
                    </a:moveTo>
                    <a:lnTo>
                      <a:pt x="142" y="247"/>
                    </a:lnTo>
                    <a:lnTo>
                      <a:pt x="122" y="217"/>
                    </a:lnTo>
                    <a:lnTo>
                      <a:pt x="97" y="180"/>
                    </a:lnTo>
                    <a:lnTo>
                      <a:pt x="72" y="140"/>
                    </a:lnTo>
                    <a:lnTo>
                      <a:pt x="46" y="102"/>
                    </a:lnTo>
                    <a:lnTo>
                      <a:pt x="26" y="68"/>
                    </a:lnTo>
                    <a:lnTo>
                      <a:pt x="11" y="45"/>
                    </a:lnTo>
                    <a:lnTo>
                      <a:pt x="5" y="36"/>
                    </a:lnTo>
                    <a:lnTo>
                      <a:pt x="42" y="12"/>
                    </a:lnTo>
                    <a:lnTo>
                      <a:pt x="48" y="22"/>
                    </a:lnTo>
                    <a:lnTo>
                      <a:pt x="63" y="44"/>
                    </a:lnTo>
                    <a:lnTo>
                      <a:pt x="83" y="77"/>
                    </a:lnTo>
                    <a:lnTo>
                      <a:pt x="107" y="115"/>
                    </a:lnTo>
                    <a:lnTo>
                      <a:pt x="132" y="154"/>
                    </a:lnTo>
                    <a:lnTo>
                      <a:pt x="156" y="190"/>
                    </a:lnTo>
                    <a:lnTo>
                      <a:pt x="175" y="217"/>
                    </a:lnTo>
                    <a:lnTo>
                      <a:pt x="187" y="234"/>
                    </a:lnTo>
                    <a:lnTo>
                      <a:pt x="157" y="264"/>
                    </a:lnTo>
                    <a:close/>
                    <a:moveTo>
                      <a:pt x="5" y="36"/>
                    </a:moveTo>
                    <a:lnTo>
                      <a:pt x="3" y="32"/>
                    </a:lnTo>
                    <a:lnTo>
                      <a:pt x="1" y="29"/>
                    </a:lnTo>
                    <a:lnTo>
                      <a:pt x="0" y="26"/>
                    </a:lnTo>
                    <a:lnTo>
                      <a:pt x="0" y="22"/>
                    </a:lnTo>
                    <a:lnTo>
                      <a:pt x="0" y="18"/>
                    </a:lnTo>
                    <a:lnTo>
                      <a:pt x="2" y="14"/>
                    </a:lnTo>
                    <a:lnTo>
                      <a:pt x="6" y="10"/>
                    </a:lnTo>
                    <a:lnTo>
                      <a:pt x="12" y="5"/>
                    </a:lnTo>
                    <a:lnTo>
                      <a:pt x="19" y="2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2" y="1"/>
                    </a:lnTo>
                    <a:lnTo>
                      <a:pt x="35" y="3"/>
                    </a:lnTo>
                    <a:lnTo>
                      <a:pt x="38" y="6"/>
                    </a:lnTo>
                    <a:lnTo>
                      <a:pt x="40" y="9"/>
                    </a:lnTo>
                    <a:lnTo>
                      <a:pt x="42" y="12"/>
                    </a:lnTo>
                    <a:lnTo>
                      <a:pt x="5" y="36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67" name="Freeform 663">
                <a:extLst>
                  <a:ext uri="{FF2B5EF4-FFF2-40B4-BE49-F238E27FC236}">
                    <a16:creationId xmlns:a16="http://schemas.microsoft.com/office/drawing/2014/main" id="{CABA055A-16DB-4C68-AB60-F494718A065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5" y="1639"/>
                <a:ext cx="14" cy="21"/>
              </a:xfrm>
              <a:custGeom>
                <a:avLst/>
                <a:gdLst>
                  <a:gd name="T0" fmla="*/ 1 w 261"/>
                  <a:gd name="T1" fmla="*/ 1 h 385"/>
                  <a:gd name="T2" fmla="*/ 1 w 261"/>
                  <a:gd name="T3" fmla="*/ 1 h 385"/>
                  <a:gd name="T4" fmla="*/ 1 w 261"/>
                  <a:gd name="T5" fmla="*/ 1 h 385"/>
                  <a:gd name="T6" fmla="*/ 1 w 261"/>
                  <a:gd name="T7" fmla="*/ 1 h 385"/>
                  <a:gd name="T8" fmla="*/ 1 w 261"/>
                  <a:gd name="T9" fmla="*/ 1 h 385"/>
                  <a:gd name="T10" fmla="*/ 1 w 261"/>
                  <a:gd name="T11" fmla="*/ 1 h 385"/>
                  <a:gd name="T12" fmla="*/ 1 w 261"/>
                  <a:gd name="T13" fmla="*/ 1 h 385"/>
                  <a:gd name="T14" fmla="*/ 1 w 261"/>
                  <a:gd name="T15" fmla="*/ 1 h 385"/>
                  <a:gd name="T16" fmla="*/ 1 w 261"/>
                  <a:gd name="T17" fmla="*/ 1 h 385"/>
                  <a:gd name="T18" fmla="*/ 1 w 261"/>
                  <a:gd name="T19" fmla="*/ 1 h 385"/>
                  <a:gd name="T20" fmla="*/ 0 w 261"/>
                  <a:gd name="T21" fmla="*/ 1 h 385"/>
                  <a:gd name="T22" fmla="*/ 0 w 261"/>
                  <a:gd name="T23" fmla="*/ 1 h 385"/>
                  <a:gd name="T24" fmla="*/ 0 w 261"/>
                  <a:gd name="T25" fmla="*/ 1 h 385"/>
                  <a:gd name="T26" fmla="*/ 0 w 261"/>
                  <a:gd name="T27" fmla="*/ 0 h 385"/>
                  <a:gd name="T28" fmla="*/ 0 w 261"/>
                  <a:gd name="T29" fmla="*/ 0 h 385"/>
                  <a:gd name="T30" fmla="*/ 0 w 261"/>
                  <a:gd name="T31" fmla="*/ 0 h 385"/>
                  <a:gd name="T32" fmla="*/ 0 w 261"/>
                  <a:gd name="T33" fmla="*/ 0 h 385"/>
                  <a:gd name="T34" fmla="*/ 0 w 261"/>
                  <a:gd name="T35" fmla="*/ 0 h 385"/>
                  <a:gd name="T36" fmla="*/ 0 w 261"/>
                  <a:gd name="T37" fmla="*/ 0 h 385"/>
                  <a:gd name="T38" fmla="*/ 0 w 261"/>
                  <a:gd name="T39" fmla="*/ 0 h 385"/>
                  <a:gd name="T40" fmla="*/ 0 w 261"/>
                  <a:gd name="T41" fmla="*/ 0 h 385"/>
                  <a:gd name="T42" fmla="*/ 0 w 261"/>
                  <a:gd name="T43" fmla="*/ 0 h 385"/>
                  <a:gd name="T44" fmla="*/ 0 w 261"/>
                  <a:gd name="T45" fmla="*/ 0 h 385"/>
                  <a:gd name="T46" fmla="*/ 0 w 261"/>
                  <a:gd name="T47" fmla="*/ 1 h 385"/>
                  <a:gd name="T48" fmla="*/ 0 w 261"/>
                  <a:gd name="T49" fmla="*/ 1 h 385"/>
                  <a:gd name="T50" fmla="*/ 1 w 261"/>
                  <a:gd name="T51" fmla="*/ 1 h 385"/>
                  <a:gd name="T52" fmla="*/ 1 w 261"/>
                  <a:gd name="T53" fmla="*/ 1 h 385"/>
                  <a:gd name="T54" fmla="*/ 1 w 261"/>
                  <a:gd name="T55" fmla="*/ 1 h 385"/>
                  <a:gd name="T56" fmla="*/ 0 w 261"/>
                  <a:gd name="T57" fmla="*/ 0 h 385"/>
                  <a:gd name="T58" fmla="*/ 0 w 261"/>
                  <a:gd name="T59" fmla="*/ 0 h 385"/>
                  <a:gd name="T60" fmla="*/ 0 w 261"/>
                  <a:gd name="T61" fmla="*/ 0 h 385"/>
                  <a:gd name="T62" fmla="*/ 0 w 261"/>
                  <a:gd name="T63" fmla="*/ 0 h 385"/>
                  <a:gd name="T64" fmla="*/ 0 w 261"/>
                  <a:gd name="T65" fmla="*/ 0 h 385"/>
                  <a:gd name="T66" fmla="*/ 0 w 261"/>
                  <a:gd name="T67" fmla="*/ 0 h 385"/>
                  <a:gd name="T68" fmla="*/ 0 w 261"/>
                  <a:gd name="T69" fmla="*/ 0 h 385"/>
                  <a:gd name="T70" fmla="*/ 0 w 261"/>
                  <a:gd name="T71" fmla="*/ 0 h 385"/>
                  <a:gd name="T72" fmla="*/ 0 w 261"/>
                  <a:gd name="T73" fmla="*/ 0 h 38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61" h="385">
                    <a:moveTo>
                      <a:pt x="252" y="345"/>
                    </a:moveTo>
                    <a:lnTo>
                      <a:pt x="254" y="348"/>
                    </a:lnTo>
                    <a:lnTo>
                      <a:pt x="257" y="351"/>
                    </a:lnTo>
                    <a:lnTo>
                      <a:pt x="259" y="355"/>
                    </a:lnTo>
                    <a:lnTo>
                      <a:pt x="260" y="358"/>
                    </a:lnTo>
                    <a:lnTo>
                      <a:pt x="261" y="362"/>
                    </a:lnTo>
                    <a:lnTo>
                      <a:pt x="260" y="366"/>
                    </a:lnTo>
                    <a:lnTo>
                      <a:pt x="257" y="371"/>
                    </a:lnTo>
                    <a:lnTo>
                      <a:pt x="253" y="376"/>
                    </a:lnTo>
                    <a:lnTo>
                      <a:pt x="247" y="381"/>
                    </a:lnTo>
                    <a:lnTo>
                      <a:pt x="243" y="384"/>
                    </a:lnTo>
                    <a:lnTo>
                      <a:pt x="239" y="385"/>
                    </a:lnTo>
                    <a:lnTo>
                      <a:pt x="235" y="385"/>
                    </a:lnTo>
                    <a:lnTo>
                      <a:pt x="231" y="384"/>
                    </a:lnTo>
                    <a:lnTo>
                      <a:pt x="228" y="382"/>
                    </a:lnTo>
                    <a:lnTo>
                      <a:pt x="225" y="380"/>
                    </a:lnTo>
                    <a:lnTo>
                      <a:pt x="221" y="377"/>
                    </a:lnTo>
                    <a:lnTo>
                      <a:pt x="252" y="345"/>
                    </a:lnTo>
                    <a:close/>
                    <a:moveTo>
                      <a:pt x="221" y="377"/>
                    </a:moveTo>
                    <a:lnTo>
                      <a:pt x="212" y="368"/>
                    </a:lnTo>
                    <a:lnTo>
                      <a:pt x="187" y="342"/>
                    </a:lnTo>
                    <a:lnTo>
                      <a:pt x="170" y="325"/>
                    </a:lnTo>
                    <a:lnTo>
                      <a:pt x="151" y="304"/>
                    </a:lnTo>
                    <a:lnTo>
                      <a:pt x="131" y="281"/>
                    </a:lnTo>
                    <a:lnTo>
                      <a:pt x="111" y="256"/>
                    </a:lnTo>
                    <a:lnTo>
                      <a:pt x="90" y="229"/>
                    </a:lnTo>
                    <a:lnTo>
                      <a:pt x="70" y="201"/>
                    </a:lnTo>
                    <a:lnTo>
                      <a:pt x="52" y="171"/>
                    </a:lnTo>
                    <a:lnTo>
                      <a:pt x="34" y="142"/>
                    </a:lnTo>
                    <a:lnTo>
                      <a:pt x="27" y="126"/>
                    </a:lnTo>
                    <a:lnTo>
                      <a:pt x="21" y="111"/>
                    </a:lnTo>
                    <a:lnTo>
                      <a:pt x="15" y="96"/>
                    </a:lnTo>
                    <a:lnTo>
                      <a:pt x="10" y="81"/>
                    </a:lnTo>
                    <a:lnTo>
                      <a:pt x="5" y="66"/>
                    </a:lnTo>
                    <a:lnTo>
                      <a:pt x="2" y="52"/>
                    </a:lnTo>
                    <a:lnTo>
                      <a:pt x="0" y="37"/>
                    </a:lnTo>
                    <a:lnTo>
                      <a:pt x="0" y="23"/>
                    </a:lnTo>
                    <a:lnTo>
                      <a:pt x="44" y="23"/>
                    </a:lnTo>
                    <a:lnTo>
                      <a:pt x="44" y="35"/>
                    </a:lnTo>
                    <a:lnTo>
                      <a:pt x="46" y="48"/>
                    </a:lnTo>
                    <a:lnTo>
                      <a:pt x="49" y="61"/>
                    </a:lnTo>
                    <a:lnTo>
                      <a:pt x="53" y="74"/>
                    </a:lnTo>
                    <a:lnTo>
                      <a:pt x="58" y="87"/>
                    </a:lnTo>
                    <a:lnTo>
                      <a:pt x="63" y="101"/>
                    </a:lnTo>
                    <a:lnTo>
                      <a:pt x="69" y="115"/>
                    </a:lnTo>
                    <a:lnTo>
                      <a:pt x="76" y="128"/>
                    </a:lnTo>
                    <a:lnTo>
                      <a:pt x="91" y="155"/>
                    </a:lnTo>
                    <a:lnTo>
                      <a:pt x="110" y="183"/>
                    </a:lnTo>
                    <a:lnTo>
                      <a:pt x="128" y="208"/>
                    </a:lnTo>
                    <a:lnTo>
                      <a:pt x="148" y="233"/>
                    </a:lnTo>
                    <a:lnTo>
                      <a:pt x="167" y="256"/>
                    </a:lnTo>
                    <a:lnTo>
                      <a:pt x="186" y="278"/>
                    </a:lnTo>
                    <a:lnTo>
                      <a:pt x="203" y="296"/>
                    </a:lnTo>
                    <a:lnTo>
                      <a:pt x="219" y="314"/>
                    </a:lnTo>
                    <a:lnTo>
                      <a:pt x="243" y="337"/>
                    </a:lnTo>
                    <a:lnTo>
                      <a:pt x="252" y="345"/>
                    </a:lnTo>
                    <a:lnTo>
                      <a:pt x="221" y="377"/>
                    </a:lnTo>
                    <a:close/>
                    <a:moveTo>
                      <a:pt x="0" y="23"/>
                    </a:moveTo>
                    <a:lnTo>
                      <a:pt x="0" y="19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10" y="3"/>
                    </a:lnTo>
                    <a:lnTo>
                      <a:pt x="15" y="2"/>
                    </a:lnTo>
                    <a:lnTo>
                      <a:pt x="22" y="0"/>
                    </a:lnTo>
                    <a:lnTo>
                      <a:pt x="29" y="2"/>
                    </a:lnTo>
                    <a:lnTo>
                      <a:pt x="34" y="3"/>
                    </a:lnTo>
                    <a:lnTo>
                      <a:pt x="38" y="5"/>
                    </a:lnTo>
                    <a:lnTo>
                      <a:pt x="41" y="8"/>
                    </a:lnTo>
                    <a:lnTo>
                      <a:pt x="42" y="11"/>
                    </a:lnTo>
                    <a:lnTo>
                      <a:pt x="43" y="15"/>
                    </a:lnTo>
                    <a:lnTo>
                      <a:pt x="43" y="19"/>
                    </a:lnTo>
                    <a:lnTo>
                      <a:pt x="44" y="23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68" name="Freeform 664">
                <a:extLst>
                  <a:ext uri="{FF2B5EF4-FFF2-40B4-BE49-F238E27FC236}">
                    <a16:creationId xmlns:a16="http://schemas.microsoft.com/office/drawing/2014/main" id="{C12A340E-0226-406A-AAB2-018E7EE3257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28" y="1645"/>
                <a:ext cx="16" cy="20"/>
              </a:xfrm>
              <a:custGeom>
                <a:avLst/>
                <a:gdLst>
                  <a:gd name="T0" fmla="*/ 1 w 302"/>
                  <a:gd name="T1" fmla="*/ 0 h 387"/>
                  <a:gd name="T2" fmla="*/ 1 w 302"/>
                  <a:gd name="T3" fmla="*/ 0 h 387"/>
                  <a:gd name="T4" fmla="*/ 1 w 302"/>
                  <a:gd name="T5" fmla="*/ 0 h 387"/>
                  <a:gd name="T6" fmla="*/ 1 w 302"/>
                  <a:gd name="T7" fmla="*/ 0 h 387"/>
                  <a:gd name="T8" fmla="*/ 1 w 302"/>
                  <a:gd name="T9" fmla="*/ 0 h 387"/>
                  <a:gd name="T10" fmla="*/ 1 w 302"/>
                  <a:gd name="T11" fmla="*/ 0 h 387"/>
                  <a:gd name="T12" fmla="*/ 1 w 302"/>
                  <a:gd name="T13" fmla="*/ 0 h 387"/>
                  <a:gd name="T14" fmla="*/ 1 w 302"/>
                  <a:gd name="T15" fmla="*/ 0 h 387"/>
                  <a:gd name="T16" fmla="*/ 1 w 302"/>
                  <a:gd name="T17" fmla="*/ 0 h 387"/>
                  <a:gd name="T18" fmla="*/ 1 w 302"/>
                  <a:gd name="T19" fmla="*/ 0 h 387"/>
                  <a:gd name="T20" fmla="*/ 1 w 302"/>
                  <a:gd name="T21" fmla="*/ 0 h 387"/>
                  <a:gd name="T22" fmla="*/ 1 w 302"/>
                  <a:gd name="T23" fmla="*/ 0 h 387"/>
                  <a:gd name="T24" fmla="*/ 1 w 302"/>
                  <a:gd name="T25" fmla="*/ 0 h 387"/>
                  <a:gd name="T26" fmla="*/ 0 w 302"/>
                  <a:gd name="T27" fmla="*/ 0 h 387"/>
                  <a:gd name="T28" fmla="*/ 0 w 302"/>
                  <a:gd name="T29" fmla="*/ 1 h 387"/>
                  <a:gd name="T30" fmla="*/ 0 w 302"/>
                  <a:gd name="T31" fmla="*/ 1 h 387"/>
                  <a:gd name="T32" fmla="*/ 0 w 302"/>
                  <a:gd name="T33" fmla="*/ 0 h 387"/>
                  <a:gd name="T34" fmla="*/ 0 w 302"/>
                  <a:gd name="T35" fmla="*/ 0 h 387"/>
                  <a:gd name="T36" fmla="*/ 1 w 302"/>
                  <a:gd name="T37" fmla="*/ 0 h 387"/>
                  <a:gd name="T38" fmla="*/ 1 w 302"/>
                  <a:gd name="T39" fmla="*/ 0 h 387"/>
                  <a:gd name="T40" fmla="*/ 1 w 302"/>
                  <a:gd name="T41" fmla="*/ 0 h 387"/>
                  <a:gd name="T42" fmla="*/ 1 w 302"/>
                  <a:gd name="T43" fmla="*/ 0 h 387"/>
                  <a:gd name="T44" fmla="*/ 0 w 302"/>
                  <a:gd name="T45" fmla="*/ 1 h 387"/>
                  <a:gd name="T46" fmla="*/ 0 w 302"/>
                  <a:gd name="T47" fmla="*/ 1 h 387"/>
                  <a:gd name="T48" fmla="*/ 0 w 302"/>
                  <a:gd name="T49" fmla="*/ 1 h 387"/>
                  <a:gd name="T50" fmla="*/ 0 w 302"/>
                  <a:gd name="T51" fmla="*/ 1 h 387"/>
                  <a:gd name="T52" fmla="*/ 0 w 302"/>
                  <a:gd name="T53" fmla="*/ 1 h 387"/>
                  <a:gd name="T54" fmla="*/ 0 w 302"/>
                  <a:gd name="T55" fmla="*/ 1 h 387"/>
                  <a:gd name="T56" fmla="*/ 0 w 302"/>
                  <a:gd name="T57" fmla="*/ 1 h 387"/>
                  <a:gd name="T58" fmla="*/ 0 w 302"/>
                  <a:gd name="T59" fmla="*/ 1 h 387"/>
                  <a:gd name="T60" fmla="*/ 0 w 302"/>
                  <a:gd name="T61" fmla="*/ 1 h 387"/>
                  <a:gd name="T62" fmla="*/ 0 w 302"/>
                  <a:gd name="T63" fmla="*/ 1 h 387"/>
                  <a:gd name="T64" fmla="*/ 0 w 302"/>
                  <a:gd name="T65" fmla="*/ 1 h 387"/>
                  <a:gd name="T66" fmla="*/ 0 w 302"/>
                  <a:gd name="T67" fmla="*/ 1 h 387"/>
                  <a:gd name="T68" fmla="*/ 0 w 302"/>
                  <a:gd name="T69" fmla="*/ 1 h 387"/>
                  <a:gd name="T70" fmla="*/ 0 w 302"/>
                  <a:gd name="T71" fmla="*/ 1 h 387"/>
                  <a:gd name="T72" fmla="*/ 0 w 302"/>
                  <a:gd name="T73" fmla="*/ 1 h 387"/>
                  <a:gd name="T74" fmla="*/ 0 w 302"/>
                  <a:gd name="T75" fmla="*/ 1 h 387"/>
                  <a:gd name="T76" fmla="*/ 0 w 302"/>
                  <a:gd name="T77" fmla="*/ 1 h 387"/>
                  <a:gd name="T78" fmla="*/ 0 w 302"/>
                  <a:gd name="T79" fmla="*/ 1 h 387"/>
                  <a:gd name="T80" fmla="*/ 0 w 302"/>
                  <a:gd name="T81" fmla="*/ 1 h 387"/>
                  <a:gd name="T82" fmla="*/ 0 w 302"/>
                  <a:gd name="T83" fmla="*/ 1 h 387"/>
                  <a:gd name="T84" fmla="*/ 0 w 302"/>
                  <a:gd name="T85" fmla="*/ 1 h 38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02" h="387">
                    <a:moveTo>
                      <a:pt x="267" y="5"/>
                    </a:moveTo>
                    <a:lnTo>
                      <a:pt x="270" y="3"/>
                    </a:lnTo>
                    <a:lnTo>
                      <a:pt x="273" y="2"/>
                    </a:lnTo>
                    <a:lnTo>
                      <a:pt x="277" y="0"/>
                    </a:lnTo>
                    <a:lnTo>
                      <a:pt x="280" y="0"/>
                    </a:lnTo>
                    <a:lnTo>
                      <a:pt x="284" y="1"/>
                    </a:lnTo>
                    <a:lnTo>
                      <a:pt x="289" y="3"/>
                    </a:lnTo>
                    <a:lnTo>
                      <a:pt x="293" y="6"/>
                    </a:lnTo>
                    <a:lnTo>
                      <a:pt x="297" y="12"/>
                    </a:lnTo>
                    <a:lnTo>
                      <a:pt x="300" y="18"/>
                    </a:lnTo>
                    <a:lnTo>
                      <a:pt x="302" y="23"/>
                    </a:lnTo>
                    <a:lnTo>
                      <a:pt x="302" y="29"/>
                    </a:lnTo>
                    <a:lnTo>
                      <a:pt x="301" y="32"/>
                    </a:lnTo>
                    <a:lnTo>
                      <a:pt x="300" y="35"/>
                    </a:lnTo>
                    <a:lnTo>
                      <a:pt x="297" y="38"/>
                    </a:lnTo>
                    <a:lnTo>
                      <a:pt x="294" y="40"/>
                    </a:lnTo>
                    <a:lnTo>
                      <a:pt x="290" y="43"/>
                    </a:lnTo>
                    <a:lnTo>
                      <a:pt x="267" y="5"/>
                    </a:lnTo>
                    <a:close/>
                    <a:moveTo>
                      <a:pt x="290" y="43"/>
                    </a:moveTo>
                    <a:lnTo>
                      <a:pt x="286" y="45"/>
                    </a:lnTo>
                    <a:lnTo>
                      <a:pt x="275" y="53"/>
                    </a:lnTo>
                    <a:lnTo>
                      <a:pt x="260" y="66"/>
                    </a:lnTo>
                    <a:lnTo>
                      <a:pt x="239" y="85"/>
                    </a:lnTo>
                    <a:lnTo>
                      <a:pt x="228" y="97"/>
                    </a:lnTo>
                    <a:lnTo>
                      <a:pt x="217" y="110"/>
                    </a:lnTo>
                    <a:lnTo>
                      <a:pt x="205" y="125"/>
                    </a:lnTo>
                    <a:lnTo>
                      <a:pt x="192" y="141"/>
                    </a:lnTo>
                    <a:lnTo>
                      <a:pt x="179" y="158"/>
                    </a:lnTo>
                    <a:lnTo>
                      <a:pt x="167" y="178"/>
                    </a:lnTo>
                    <a:lnTo>
                      <a:pt x="154" y="199"/>
                    </a:lnTo>
                    <a:lnTo>
                      <a:pt x="143" y="222"/>
                    </a:lnTo>
                    <a:lnTo>
                      <a:pt x="103" y="203"/>
                    </a:lnTo>
                    <a:lnTo>
                      <a:pt x="117" y="178"/>
                    </a:lnTo>
                    <a:lnTo>
                      <a:pt x="130" y="155"/>
                    </a:lnTo>
                    <a:lnTo>
                      <a:pt x="143" y="134"/>
                    </a:lnTo>
                    <a:lnTo>
                      <a:pt x="157" y="114"/>
                    </a:lnTo>
                    <a:lnTo>
                      <a:pt x="171" y="96"/>
                    </a:lnTo>
                    <a:lnTo>
                      <a:pt x="184" y="81"/>
                    </a:lnTo>
                    <a:lnTo>
                      <a:pt x="197" y="65"/>
                    </a:lnTo>
                    <a:lnTo>
                      <a:pt x="210" y="53"/>
                    </a:lnTo>
                    <a:lnTo>
                      <a:pt x="232" y="32"/>
                    </a:lnTo>
                    <a:lnTo>
                      <a:pt x="251" y="17"/>
                    </a:lnTo>
                    <a:lnTo>
                      <a:pt x="262" y="8"/>
                    </a:lnTo>
                    <a:lnTo>
                      <a:pt x="267" y="5"/>
                    </a:lnTo>
                    <a:lnTo>
                      <a:pt x="290" y="43"/>
                    </a:lnTo>
                    <a:close/>
                    <a:moveTo>
                      <a:pt x="143" y="222"/>
                    </a:moveTo>
                    <a:lnTo>
                      <a:pt x="143" y="222"/>
                    </a:lnTo>
                    <a:lnTo>
                      <a:pt x="123" y="213"/>
                    </a:lnTo>
                    <a:lnTo>
                      <a:pt x="143" y="222"/>
                    </a:lnTo>
                    <a:close/>
                    <a:moveTo>
                      <a:pt x="143" y="222"/>
                    </a:moveTo>
                    <a:lnTo>
                      <a:pt x="130" y="247"/>
                    </a:lnTo>
                    <a:lnTo>
                      <a:pt x="118" y="269"/>
                    </a:lnTo>
                    <a:lnTo>
                      <a:pt x="106" y="288"/>
                    </a:lnTo>
                    <a:lnTo>
                      <a:pt x="96" y="306"/>
                    </a:lnTo>
                    <a:lnTo>
                      <a:pt x="78" y="335"/>
                    </a:lnTo>
                    <a:lnTo>
                      <a:pt x="62" y="354"/>
                    </a:lnTo>
                    <a:lnTo>
                      <a:pt x="50" y="368"/>
                    </a:lnTo>
                    <a:lnTo>
                      <a:pt x="41" y="376"/>
                    </a:lnTo>
                    <a:lnTo>
                      <a:pt x="35" y="381"/>
                    </a:lnTo>
                    <a:lnTo>
                      <a:pt x="34" y="382"/>
                    </a:lnTo>
                    <a:lnTo>
                      <a:pt x="13" y="344"/>
                    </a:lnTo>
                    <a:lnTo>
                      <a:pt x="18" y="340"/>
                    </a:lnTo>
                    <a:lnTo>
                      <a:pt x="35" y="321"/>
                    </a:lnTo>
                    <a:lnTo>
                      <a:pt x="47" y="303"/>
                    </a:lnTo>
                    <a:lnTo>
                      <a:pt x="62" y="278"/>
                    </a:lnTo>
                    <a:lnTo>
                      <a:pt x="82" y="245"/>
                    </a:lnTo>
                    <a:lnTo>
                      <a:pt x="103" y="203"/>
                    </a:lnTo>
                    <a:lnTo>
                      <a:pt x="143" y="222"/>
                    </a:lnTo>
                    <a:close/>
                    <a:moveTo>
                      <a:pt x="34" y="382"/>
                    </a:moveTo>
                    <a:lnTo>
                      <a:pt x="30" y="384"/>
                    </a:lnTo>
                    <a:lnTo>
                      <a:pt x="26" y="386"/>
                    </a:lnTo>
                    <a:lnTo>
                      <a:pt x="22" y="387"/>
                    </a:lnTo>
                    <a:lnTo>
                      <a:pt x="18" y="387"/>
                    </a:lnTo>
                    <a:lnTo>
                      <a:pt x="15" y="386"/>
                    </a:lnTo>
                    <a:lnTo>
                      <a:pt x="11" y="384"/>
                    </a:lnTo>
                    <a:lnTo>
                      <a:pt x="7" y="380"/>
                    </a:lnTo>
                    <a:lnTo>
                      <a:pt x="4" y="373"/>
                    </a:lnTo>
                    <a:lnTo>
                      <a:pt x="1" y="366"/>
                    </a:lnTo>
                    <a:lnTo>
                      <a:pt x="0" y="361"/>
                    </a:lnTo>
                    <a:lnTo>
                      <a:pt x="0" y="356"/>
                    </a:lnTo>
                    <a:lnTo>
                      <a:pt x="1" y="353"/>
                    </a:lnTo>
                    <a:lnTo>
                      <a:pt x="3" y="350"/>
                    </a:lnTo>
                    <a:lnTo>
                      <a:pt x="6" y="348"/>
                    </a:lnTo>
                    <a:lnTo>
                      <a:pt x="9" y="346"/>
                    </a:lnTo>
                    <a:lnTo>
                      <a:pt x="13" y="344"/>
                    </a:lnTo>
                    <a:lnTo>
                      <a:pt x="34" y="382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69" name="Freeform 665">
                <a:extLst>
                  <a:ext uri="{FF2B5EF4-FFF2-40B4-BE49-F238E27FC236}">
                    <a16:creationId xmlns:a16="http://schemas.microsoft.com/office/drawing/2014/main" id="{FE2A40DA-4DC7-497D-87DB-2A05B80991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72" y="1620"/>
                <a:ext cx="10" cy="20"/>
              </a:xfrm>
              <a:custGeom>
                <a:avLst/>
                <a:gdLst>
                  <a:gd name="T0" fmla="*/ 0 w 196"/>
                  <a:gd name="T1" fmla="*/ 0 h 385"/>
                  <a:gd name="T2" fmla="*/ 0 w 196"/>
                  <a:gd name="T3" fmla="*/ 0 h 385"/>
                  <a:gd name="T4" fmla="*/ 0 w 196"/>
                  <a:gd name="T5" fmla="*/ 0 h 385"/>
                  <a:gd name="T6" fmla="*/ 0 w 196"/>
                  <a:gd name="T7" fmla="*/ 0 h 385"/>
                  <a:gd name="T8" fmla="*/ 0 w 196"/>
                  <a:gd name="T9" fmla="*/ 0 h 385"/>
                  <a:gd name="T10" fmla="*/ 0 w 196"/>
                  <a:gd name="T11" fmla="*/ 0 h 385"/>
                  <a:gd name="T12" fmla="*/ 0 w 196"/>
                  <a:gd name="T13" fmla="*/ 0 h 385"/>
                  <a:gd name="T14" fmla="*/ 0 w 196"/>
                  <a:gd name="T15" fmla="*/ 0 h 385"/>
                  <a:gd name="T16" fmla="*/ 0 w 196"/>
                  <a:gd name="T17" fmla="*/ 0 h 385"/>
                  <a:gd name="T18" fmla="*/ 0 w 196"/>
                  <a:gd name="T19" fmla="*/ 1 h 385"/>
                  <a:gd name="T20" fmla="*/ 0 w 196"/>
                  <a:gd name="T21" fmla="*/ 0 h 385"/>
                  <a:gd name="T22" fmla="*/ 0 w 196"/>
                  <a:gd name="T23" fmla="*/ 1 h 385"/>
                  <a:gd name="T24" fmla="*/ 0 w 196"/>
                  <a:gd name="T25" fmla="*/ 1 h 385"/>
                  <a:gd name="T26" fmla="*/ 0 w 196"/>
                  <a:gd name="T27" fmla="*/ 1 h 385"/>
                  <a:gd name="T28" fmla="*/ 0 w 196"/>
                  <a:gd name="T29" fmla="*/ 1 h 385"/>
                  <a:gd name="T30" fmla="*/ 0 w 196"/>
                  <a:gd name="T31" fmla="*/ 1 h 385"/>
                  <a:gd name="T32" fmla="*/ 0 w 196"/>
                  <a:gd name="T33" fmla="*/ 0 h 385"/>
                  <a:gd name="T34" fmla="*/ 0 w 196"/>
                  <a:gd name="T35" fmla="*/ 0 h 385"/>
                  <a:gd name="T36" fmla="*/ 0 w 196"/>
                  <a:gd name="T37" fmla="*/ 0 h 385"/>
                  <a:gd name="T38" fmla="*/ 1 w 196"/>
                  <a:gd name="T39" fmla="*/ 0 h 385"/>
                  <a:gd name="T40" fmla="*/ 0 w 196"/>
                  <a:gd name="T41" fmla="*/ 0 h 385"/>
                  <a:gd name="T42" fmla="*/ 0 w 196"/>
                  <a:gd name="T43" fmla="*/ 0 h 385"/>
                  <a:gd name="T44" fmla="*/ 0 w 196"/>
                  <a:gd name="T45" fmla="*/ 1 h 385"/>
                  <a:gd name="T46" fmla="*/ 0 w 196"/>
                  <a:gd name="T47" fmla="*/ 1 h 385"/>
                  <a:gd name="T48" fmla="*/ 0 w 196"/>
                  <a:gd name="T49" fmla="*/ 1 h 385"/>
                  <a:gd name="T50" fmla="*/ 0 w 196"/>
                  <a:gd name="T51" fmla="*/ 0 h 385"/>
                  <a:gd name="T52" fmla="*/ 0 w 196"/>
                  <a:gd name="T53" fmla="*/ 0 h 385"/>
                  <a:gd name="T54" fmla="*/ 0 w 196"/>
                  <a:gd name="T55" fmla="*/ 0 h 385"/>
                  <a:gd name="T56" fmla="*/ 0 w 196"/>
                  <a:gd name="T57" fmla="*/ 0 h 385"/>
                  <a:gd name="T58" fmla="*/ 0 w 196"/>
                  <a:gd name="T59" fmla="*/ 0 h 385"/>
                  <a:gd name="T60" fmla="*/ 1 w 196"/>
                  <a:gd name="T61" fmla="*/ 0 h 385"/>
                  <a:gd name="T62" fmla="*/ 1 w 196"/>
                  <a:gd name="T63" fmla="*/ 0 h 385"/>
                  <a:gd name="T64" fmla="*/ 1 w 196"/>
                  <a:gd name="T65" fmla="*/ 0 h 385"/>
                  <a:gd name="T66" fmla="*/ 1 w 196"/>
                  <a:gd name="T67" fmla="*/ 0 h 38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96" h="385">
                    <a:moveTo>
                      <a:pt x="4" y="140"/>
                    </a:moveTo>
                    <a:lnTo>
                      <a:pt x="2" y="136"/>
                    </a:lnTo>
                    <a:lnTo>
                      <a:pt x="1" y="133"/>
                    </a:lnTo>
                    <a:lnTo>
                      <a:pt x="0" y="129"/>
                    </a:lnTo>
                    <a:lnTo>
                      <a:pt x="0" y="126"/>
                    </a:lnTo>
                    <a:lnTo>
                      <a:pt x="1" y="122"/>
                    </a:lnTo>
                    <a:lnTo>
                      <a:pt x="4" y="118"/>
                    </a:lnTo>
                    <a:lnTo>
                      <a:pt x="8" y="115"/>
                    </a:lnTo>
                    <a:lnTo>
                      <a:pt x="14" y="112"/>
                    </a:lnTo>
                    <a:lnTo>
                      <a:pt x="22" y="109"/>
                    </a:lnTo>
                    <a:lnTo>
                      <a:pt x="27" y="108"/>
                    </a:lnTo>
                    <a:lnTo>
                      <a:pt x="32" y="108"/>
                    </a:lnTo>
                    <a:lnTo>
                      <a:pt x="35" y="110"/>
                    </a:lnTo>
                    <a:lnTo>
                      <a:pt x="38" y="112"/>
                    </a:lnTo>
                    <a:lnTo>
                      <a:pt x="40" y="115"/>
                    </a:lnTo>
                    <a:lnTo>
                      <a:pt x="42" y="118"/>
                    </a:lnTo>
                    <a:lnTo>
                      <a:pt x="44" y="122"/>
                    </a:lnTo>
                    <a:lnTo>
                      <a:pt x="4" y="140"/>
                    </a:lnTo>
                    <a:close/>
                    <a:moveTo>
                      <a:pt x="44" y="122"/>
                    </a:moveTo>
                    <a:lnTo>
                      <a:pt x="125" y="294"/>
                    </a:lnTo>
                    <a:lnTo>
                      <a:pt x="85" y="312"/>
                    </a:lnTo>
                    <a:lnTo>
                      <a:pt x="4" y="140"/>
                    </a:lnTo>
                    <a:lnTo>
                      <a:pt x="44" y="122"/>
                    </a:lnTo>
                    <a:close/>
                    <a:moveTo>
                      <a:pt x="127" y="305"/>
                    </a:moveTo>
                    <a:lnTo>
                      <a:pt x="120" y="385"/>
                    </a:lnTo>
                    <a:lnTo>
                      <a:pt x="85" y="312"/>
                    </a:lnTo>
                    <a:lnTo>
                      <a:pt x="106" y="303"/>
                    </a:lnTo>
                    <a:lnTo>
                      <a:pt x="127" y="305"/>
                    </a:lnTo>
                    <a:close/>
                    <a:moveTo>
                      <a:pt x="83" y="301"/>
                    </a:moveTo>
                    <a:lnTo>
                      <a:pt x="84" y="295"/>
                    </a:lnTo>
                    <a:lnTo>
                      <a:pt x="86" y="278"/>
                    </a:lnTo>
                    <a:lnTo>
                      <a:pt x="89" y="252"/>
                    </a:lnTo>
                    <a:lnTo>
                      <a:pt x="95" y="218"/>
                    </a:lnTo>
                    <a:lnTo>
                      <a:pt x="105" y="176"/>
                    </a:lnTo>
                    <a:lnTo>
                      <a:pt x="116" y="127"/>
                    </a:lnTo>
                    <a:lnTo>
                      <a:pt x="124" y="101"/>
                    </a:lnTo>
                    <a:lnTo>
                      <a:pt x="132" y="74"/>
                    </a:lnTo>
                    <a:lnTo>
                      <a:pt x="141" y="45"/>
                    </a:lnTo>
                    <a:lnTo>
                      <a:pt x="152" y="17"/>
                    </a:lnTo>
                    <a:lnTo>
                      <a:pt x="193" y="31"/>
                    </a:lnTo>
                    <a:lnTo>
                      <a:pt x="182" y="60"/>
                    </a:lnTo>
                    <a:lnTo>
                      <a:pt x="174" y="86"/>
                    </a:lnTo>
                    <a:lnTo>
                      <a:pt x="166" y="113"/>
                    </a:lnTo>
                    <a:lnTo>
                      <a:pt x="159" y="138"/>
                    </a:lnTo>
                    <a:lnTo>
                      <a:pt x="147" y="184"/>
                    </a:lnTo>
                    <a:lnTo>
                      <a:pt x="139" y="224"/>
                    </a:lnTo>
                    <a:lnTo>
                      <a:pt x="133" y="258"/>
                    </a:lnTo>
                    <a:lnTo>
                      <a:pt x="129" y="284"/>
                    </a:lnTo>
                    <a:lnTo>
                      <a:pt x="128" y="299"/>
                    </a:lnTo>
                    <a:lnTo>
                      <a:pt x="127" y="305"/>
                    </a:lnTo>
                    <a:lnTo>
                      <a:pt x="83" y="301"/>
                    </a:lnTo>
                    <a:close/>
                    <a:moveTo>
                      <a:pt x="152" y="17"/>
                    </a:moveTo>
                    <a:lnTo>
                      <a:pt x="153" y="12"/>
                    </a:lnTo>
                    <a:lnTo>
                      <a:pt x="155" y="8"/>
                    </a:lnTo>
                    <a:lnTo>
                      <a:pt x="157" y="5"/>
                    </a:lnTo>
                    <a:lnTo>
                      <a:pt x="159" y="3"/>
                    </a:lnTo>
                    <a:lnTo>
                      <a:pt x="163" y="1"/>
                    </a:lnTo>
                    <a:lnTo>
                      <a:pt x="167" y="0"/>
                    </a:lnTo>
                    <a:lnTo>
                      <a:pt x="173" y="1"/>
                    </a:lnTo>
                    <a:lnTo>
                      <a:pt x="179" y="3"/>
                    </a:lnTo>
                    <a:lnTo>
                      <a:pt x="186" y="6"/>
                    </a:lnTo>
                    <a:lnTo>
                      <a:pt x="190" y="9"/>
                    </a:lnTo>
                    <a:lnTo>
                      <a:pt x="194" y="12"/>
                    </a:lnTo>
                    <a:lnTo>
                      <a:pt x="196" y="17"/>
                    </a:lnTo>
                    <a:lnTo>
                      <a:pt x="196" y="20"/>
                    </a:lnTo>
                    <a:lnTo>
                      <a:pt x="195" y="24"/>
                    </a:lnTo>
                    <a:lnTo>
                      <a:pt x="194" y="28"/>
                    </a:lnTo>
                    <a:lnTo>
                      <a:pt x="193" y="31"/>
                    </a:lnTo>
                    <a:lnTo>
                      <a:pt x="152" y="17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70" name="Freeform 666">
                <a:extLst>
                  <a:ext uri="{FF2B5EF4-FFF2-40B4-BE49-F238E27FC236}">
                    <a16:creationId xmlns:a16="http://schemas.microsoft.com/office/drawing/2014/main" id="{56C077FC-9930-49BE-8925-7C9DC77A24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89" y="1591"/>
                <a:ext cx="20" cy="39"/>
              </a:xfrm>
              <a:custGeom>
                <a:avLst/>
                <a:gdLst>
                  <a:gd name="T0" fmla="*/ 0 w 374"/>
                  <a:gd name="T1" fmla="*/ 1 h 740"/>
                  <a:gd name="T2" fmla="*/ 0 w 374"/>
                  <a:gd name="T3" fmla="*/ 1 h 740"/>
                  <a:gd name="T4" fmla="*/ 0 w 374"/>
                  <a:gd name="T5" fmla="*/ 1 h 740"/>
                  <a:gd name="T6" fmla="*/ 0 w 374"/>
                  <a:gd name="T7" fmla="*/ 1 h 740"/>
                  <a:gd name="T8" fmla="*/ 0 w 374"/>
                  <a:gd name="T9" fmla="*/ 1 h 740"/>
                  <a:gd name="T10" fmla="*/ 0 w 374"/>
                  <a:gd name="T11" fmla="*/ 1 h 740"/>
                  <a:gd name="T12" fmla="*/ 0 w 374"/>
                  <a:gd name="T13" fmla="*/ 1 h 740"/>
                  <a:gd name="T14" fmla="*/ 0 w 374"/>
                  <a:gd name="T15" fmla="*/ 2 h 740"/>
                  <a:gd name="T16" fmla="*/ 0 w 374"/>
                  <a:gd name="T17" fmla="*/ 2 h 740"/>
                  <a:gd name="T18" fmla="*/ 0 w 374"/>
                  <a:gd name="T19" fmla="*/ 2 h 740"/>
                  <a:gd name="T20" fmla="*/ 0 w 374"/>
                  <a:gd name="T21" fmla="*/ 2 h 740"/>
                  <a:gd name="T22" fmla="*/ 0 w 374"/>
                  <a:gd name="T23" fmla="*/ 1 h 740"/>
                  <a:gd name="T24" fmla="*/ 0 w 374"/>
                  <a:gd name="T25" fmla="*/ 2 h 740"/>
                  <a:gd name="T26" fmla="*/ 0 w 374"/>
                  <a:gd name="T27" fmla="*/ 2 h 740"/>
                  <a:gd name="T28" fmla="*/ 0 w 374"/>
                  <a:gd name="T29" fmla="*/ 2 h 740"/>
                  <a:gd name="T30" fmla="*/ 0 w 374"/>
                  <a:gd name="T31" fmla="*/ 2 h 740"/>
                  <a:gd name="T32" fmla="*/ 0 w 374"/>
                  <a:gd name="T33" fmla="*/ 2 h 740"/>
                  <a:gd name="T34" fmla="*/ 0 w 374"/>
                  <a:gd name="T35" fmla="*/ 2 h 740"/>
                  <a:gd name="T36" fmla="*/ 0 w 374"/>
                  <a:gd name="T37" fmla="*/ 2 h 740"/>
                  <a:gd name="T38" fmla="*/ 0 w 374"/>
                  <a:gd name="T39" fmla="*/ 2 h 740"/>
                  <a:gd name="T40" fmla="*/ 0 w 374"/>
                  <a:gd name="T41" fmla="*/ 2 h 740"/>
                  <a:gd name="T42" fmla="*/ 0 w 374"/>
                  <a:gd name="T43" fmla="*/ 2 h 740"/>
                  <a:gd name="T44" fmla="*/ 0 w 374"/>
                  <a:gd name="T45" fmla="*/ 2 h 740"/>
                  <a:gd name="T46" fmla="*/ 0 w 374"/>
                  <a:gd name="T47" fmla="*/ 2 h 740"/>
                  <a:gd name="T48" fmla="*/ 0 w 374"/>
                  <a:gd name="T49" fmla="*/ 2 h 740"/>
                  <a:gd name="T50" fmla="*/ 0 w 374"/>
                  <a:gd name="T51" fmla="*/ 2 h 740"/>
                  <a:gd name="T52" fmla="*/ 1 w 374"/>
                  <a:gd name="T53" fmla="*/ 2 h 740"/>
                  <a:gd name="T54" fmla="*/ 0 w 374"/>
                  <a:gd name="T55" fmla="*/ 2 h 740"/>
                  <a:gd name="T56" fmla="*/ 1 w 374"/>
                  <a:gd name="T57" fmla="*/ 2 h 740"/>
                  <a:gd name="T58" fmla="*/ 0 w 374"/>
                  <a:gd name="T59" fmla="*/ 2 h 740"/>
                  <a:gd name="T60" fmla="*/ 0 w 374"/>
                  <a:gd name="T61" fmla="*/ 2 h 740"/>
                  <a:gd name="T62" fmla="*/ 1 w 374"/>
                  <a:gd name="T63" fmla="*/ 1 h 740"/>
                  <a:gd name="T64" fmla="*/ 1 w 374"/>
                  <a:gd name="T65" fmla="*/ 1 h 740"/>
                  <a:gd name="T66" fmla="*/ 1 w 374"/>
                  <a:gd name="T67" fmla="*/ 2 h 740"/>
                  <a:gd name="T68" fmla="*/ 1 w 374"/>
                  <a:gd name="T69" fmla="*/ 2 h 740"/>
                  <a:gd name="T70" fmla="*/ 1 w 374"/>
                  <a:gd name="T71" fmla="*/ 1 h 740"/>
                  <a:gd name="T72" fmla="*/ 1 w 374"/>
                  <a:gd name="T73" fmla="*/ 1 h 740"/>
                  <a:gd name="T74" fmla="*/ 1 w 374"/>
                  <a:gd name="T75" fmla="*/ 1 h 740"/>
                  <a:gd name="T76" fmla="*/ 1 w 374"/>
                  <a:gd name="T77" fmla="*/ 1 h 740"/>
                  <a:gd name="T78" fmla="*/ 1 w 374"/>
                  <a:gd name="T79" fmla="*/ 1 h 740"/>
                  <a:gd name="T80" fmla="*/ 1 w 374"/>
                  <a:gd name="T81" fmla="*/ 1 h 740"/>
                  <a:gd name="T82" fmla="*/ 1 w 374"/>
                  <a:gd name="T83" fmla="*/ 1 h 740"/>
                  <a:gd name="T84" fmla="*/ 1 w 374"/>
                  <a:gd name="T85" fmla="*/ 1 h 740"/>
                  <a:gd name="T86" fmla="*/ 1 w 374"/>
                  <a:gd name="T87" fmla="*/ 1 h 740"/>
                  <a:gd name="T88" fmla="*/ 1 w 374"/>
                  <a:gd name="T89" fmla="*/ 0 h 740"/>
                  <a:gd name="T90" fmla="*/ 1 w 374"/>
                  <a:gd name="T91" fmla="*/ 0 h 740"/>
                  <a:gd name="T92" fmla="*/ 1 w 374"/>
                  <a:gd name="T93" fmla="*/ 0 h 740"/>
                  <a:gd name="T94" fmla="*/ 1 w 374"/>
                  <a:gd name="T95" fmla="*/ 0 h 740"/>
                  <a:gd name="T96" fmla="*/ 1 w 374"/>
                  <a:gd name="T97" fmla="*/ 1 h 740"/>
                  <a:gd name="T98" fmla="*/ 1 w 374"/>
                  <a:gd name="T99" fmla="*/ 1 h 740"/>
                  <a:gd name="T100" fmla="*/ 1 w 374"/>
                  <a:gd name="T101" fmla="*/ 1 h 740"/>
                  <a:gd name="T102" fmla="*/ 1 w 374"/>
                  <a:gd name="T103" fmla="*/ 1 h 740"/>
                  <a:gd name="T104" fmla="*/ 1 w 374"/>
                  <a:gd name="T105" fmla="*/ 1 h 740"/>
                  <a:gd name="T106" fmla="*/ 1 w 374"/>
                  <a:gd name="T107" fmla="*/ 0 h 740"/>
                  <a:gd name="T108" fmla="*/ 1 w 374"/>
                  <a:gd name="T109" fmla="*/ 0 h 740"/>
                  <a:gd name="T110" fmla="*/ 1 w 374"/>
                  <a:gd name="T111" fmla="*/ 0 h 740"/>
                  <a:gd name="T112" fmla="*/ 1 w 374"/>
                  <a:gd name="T113" fmla="*/ 0 h 740"/>
                  <a:gd name="T114" fmla="*/ 1 w 374"/>
                  <a:gd name="T115" fmla="*/ 0 h 740"/>
                  <a:gd name="T116" fmla="*/ 1 w 374"/>
                  <a:gd name="T117" fmla="*/ 0 h 74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74" h="740">
                    <a:moveTo>
                      <a:pt x="3" y="507"/>
                    </a:moveTo>
                    <a:lnTo>
                      <a:pt x="2" y="503"/>
                    </a:lnTo>
                    <a:lnTo>
                      <a:pt x="1" y="500"/>
                    </a:lnTo>
                    <a:lnTo>
                      <a:pt x="0" y="496"/>
                    </a:lnTo>
                    <a:lnTo>
                      <a:pt x="1" y="492"/>
                    </a:lnTo>
                    <a:lnTo>
                      <a:pt x="2" y="489"/>
                    </a:lnTo>
                    <a:lnTo>
                      <a:pt x="5" y="486"/>
                    </a:lnTo>
                    <a:lnTo>
                      <a:pt x="10" y="483"/>
                    </a:lnTo>
                    <a:lnTo>
                      <a:pt x="17" y="480"/>
                    </a:lnTo>
                    <a:lnTo>
                      <a:pt x="23" y="479"/>
                    </a:lnTo>
                    <a:lnTo>
                      <a:pt x="29" y="477"/>
                    </a:lnTo>
                    <a:lnTo>
                      <a:pt x="33" y="479"/>
                    </a:lnTo>
                    <a:lnTo>
                      <a:pt x="37" y="481"/>
                    </a:lnTo>
                    <a:lnTo>
                      <a:pt x="40" y="484"/>
                    </a:lnTo>
                    <a:lnTo>
                      <a:pt x="42" y="487"/>
                    </a:lnTo>
                    <a:lnTo>
                      <a:pt x="43" y="490"/>
                    </a:lnTo>
                    <a:lnTo>
                      <a:pt x="45" y="494"/>
                    </a:lnTo>
                    <a:lnTo>
                      <a:pt x="3" y="507"/>
                    </a:lnTo>
                    <a:close/>
                    <a:moveTo>
                      <a:pt x="45" y="494"/>
                    </a:moveTo>
                    <a:lnTo>
                      <a:pt x="46" y="499"/>
                    </a:lnTo>
                    <a:lnTo>
                      <a:pt x="50" y="510"/>
                    </a:lnTo>
                    <a:lnTo>
                      <a:pt x="56" y="529"/>
                    </a:lnTo>
                    <a:lnTo>
                      <a:pt x="65" y="552"/>
                    </a:lnTo>
                    <a:lnTo>
                      <a:pt x="76" y="580"/>
                    </a:lnTo>
                    <a:lnTo>
                      <a:pt x="91" y="609"/>
                    </a:lnTo>
                    <a:lnTo>
                      <a:pt x="106" y="640"/>
                    </a:lnTo>
                    <a:lnTo>
                      <a:pt x="124" y="671"/>
                    </a:lnTo>
                    <a:lnTo>
                      <a:pt x="86" y="693"/>
                    </a:lnTo>
                    <a:lnTo>
                      <a:pt x="67" y="661"/>
                    </a:lnTo>
                    <a:lnTo>
                      <a:pt x="51" y="628"/>
                    </a:lnTo>
                    <a:lnTo>
                      <a:pt x="37" y="597"/>
                    </a:lnTo>
                    <a:lnTo>
                      <a:pt x="25" y="569"/>
                    </a:lnTo>
                    <a:lnTo>
                      <a:pt x="15" y="544"/>
                    </a:lnTo>
                    <a:lnTo>
                      <a:pt x="8" y="525"/>
                    </a:lnTo>
                    <a:lnTo>
                      <a:pt x="4" y="512"/>
                    </a:lnTo>
                    <a:lnTo>
                      <a:pt x="3" y="507"/>
                    </a:lnTo>
                    <a:lnTo>
                      <a:pt x="45" y="494"/>
                    </a:lnTo>
                    <a:close/>
                    <a:moveTo>
                      <a:pt x="124" y="671"/>
                    </a:moveTo>
                    <a:lnTo>
                      <a:pt x="127" y="677"/>
                    </a:lnTo>
                    <a:lnTo>
                      <a:pt x="128" y="683"/>
                    </a:lnTo>
                    <a:lnTo>
                      <a:pt x="128" y="688"/>
                    </a:lnTo>
                    <a:lnTo>
                      <a:pt x="128" y="692"/>
                    </a:lnTo>
                    <a:lnTo>
                      <a:pt x="128" y="695"/>
                    </a:lnTo>
                    <a:lnTo>
                      <a:pt x="128" y="699"/>
                    </a:lnTo>
                    <a:lnTo>
                      <a:pt x="128" y="700"/>
                    </a:lnTo>
                    <a:lnTo>
                      <a:pt x="129" y="699"/>
                    </a:lnTo>
                    <a:lnTo>
                      <a:pt x="151" y="736"/>
                    </a:lnTo>
                    <a:lnTo>
                      <a:pt x="148" y="738"/>
                    </a:lnTo>
                    <a:lnTo>
                      <a:pt x="144" y="739"/>
                    </a:lnTo>
                    <a:lnTo>
                      <a:pt x="141" y="740"/>
                    </a:lnTo>
                    <a:lnTo>
                      <a:pt x="137" y="740"/>
                    </a:lnTo>
                    <a:lnTo>
                      <a:pt x="133" y="740"/>
                    </a:lnTo>
                    <a:lnTo>
                      <a:pt x="130" y="739"/>
                    </a:lnTo>
                    <a:lnTo>
                      <a:pt x="126" y="737"/>
                    </a:lnTo>
                    <a:lnTo>
                      <a:pt x="122" y="735"/>
                    </a:lnTo>
                    <a:lnTo>
                      <a:pt x="113" y="729"/>
                    </a:lnTo>
                    <a:lnTo>
                      <a:pt x="104" y="720"/>
                    </a:lnTo>
                    <a:lnTo>
                      <a:pt x="95" y="708"/>
                    </a:lnTo>
                    <a:lnTo>
                      <a:pt x="86" y="693"/>
                    </a:lnTo>
                    <a:lnTo>
                      <a:pt x="124" y="671"/>
                    </a:lnTo>
                    <a:close/>
                    <a:moveTo>
                      <a:pt x="129" y="699"/>
                    </a:moveTo>
                    <a:lnTo>
                      <a:pt x="130" y="695"/>
                    </a:lnTo>
                    <a:lnTo>
                      <a:pt x="131" y="687"/>
                    </a:lnTo>
                    <a:lnTo>
                      <a:pt x="132" y="676"/>
                    </a:lnTo>
                    <a:lnTo>
                      <a:pt x="134" y="662"/>
                    </a:lnTo>
                    <a:lnTo>
                      <a:pt x="177" y="668"/>
                    </a:lnTo>
                    <a:lnTo>
                      <a:pt x="174" y="691"/>
                    </a:lnTo>
                    <a:lnTo>
                      <a:pt x="169" y="711"/>
                    </a:lnTo>
                    <a:lnTo>
                      <a:pt x="166" y="719"/>
                    </a:lnTo>
                    <a:lnTo>
                      <a:pt x="161" y="726"/>
                    </a:lnTo>
                    <a:lnTo>
                      <a:pt x="157" y="731"/>
                    </a:lnTo>
                    <a:lnTo>
                      <a:pt x="151" y="736"/>
                    </a:lnTo>
                    <a:lnTo>
                      <a:pt x="129" y="699"/>
                    </a:lnTo>
                    <a:close/>
                    <a:moveTo>
                      <a:pt x="134" y="662"/>
                    </a:moveTo>
                    <a:lnTo>
                      <a:pt x="136" y="649"/>
                    </a:lnTo>
                    <a:lnTo>
                      <a:pt x="138" y="637"/>
                    </a:lnTo>
                    <a:lnTo>
                      <a:pt x="140" y="624"/>
                    </a:lnTo>
                    <a:lnTo>
                      <a:pt x="143" y="611"/>
                    </a:lnTo>
                    <a:lnTo>
                      <a:pt x="185" y="620"/>
                    </a:lnTo>
                    <a:lnTo>
                      <a:pt x="183" y="632"/>
                    </a:lnTo>
                    <a:lnTo>
                      <a:pt x="181" y="644"/>
                    </a:lnTo>
                    <a:lnTo>
                      <a:pt x="179" y="657"/>
                    </a:lnTo>
                    <a:lnTo>
                      <a:pt x="177" y="668"/>
                    </a:lnTo>
                    <a:lnTo>
                      <a:pt x="134" y="662"/>
                    </a:lnTo>
                    <a:close/>
                    <a:moveTo>
                      <a:pt x="186" y="620"/>
                    </a:moveTo>
                    <a:lnTo>
                      <a:pt x="186" y="619"/>
                    </a:lnTo>
                    <a:lnTo>
                      <a:pt x="185" y="620"/>
                    </a:lnTo>
                    <a:lnTo>
                      <a:pt x="165" y="616"/>
                    </a:lnTo>
                    <a:lnTo>
                      <a:pt x="186" y="620"/>
                    </a:lnTo>
                    <a:close/>
                    <a:moveTo>
                      <a:pt x="143" y="612"/>
                    </a:moveTo>
                    <a:lnTo>
                      <a:pt x="147" y="593"/>
                    </a:lnTo>
                    <a:lnTo>
                      <a:pt x="154" y="576"/>
                    </a:lnTo>
                    <a:lnTo>
                      <a:pt x="162" y="558"/>
                    </a:lnTo>
                    <a:lnTo>
                      <a:pt x="172" y="541"/>
                    </a:lnTo>
                    <a:lnTo>
                      <a:pt x="183" y="525"/>
                    </a:lnTo>
                    <a:lnTo>
                      <a:pt x="194" y="508"/>
                    </a:lnTo>
                    <a:lnTo>
                      <a:pt x="207" y="492"/>
                    </a:lnTo>
                    <a:lnTo>
                      <a:pt x="221" y="474"/>
                    </a:lnTo>
                    <a:lnTo>
                      <a:pt x="255" y="502"/>
                    </a:lnTo>
                    <a:lnTo>
                      <a:pt x="232" y="532"/>
                    </a:lnTo>
                    <a:lnTo>
                      <a:pt x="211" y="561"/>
                    </a:lnTo>
                    <a:lnTo>
                      <a:pt x="202" y="576"/>
                    </a:lnTo>
                    <a:lnTo>
                      <a:pt x="195" y="590"/>
                    </a:lnTo>
                    <a:lnTo>
                      <a:pt x="189" y="604"/>
                    </a:lnTo>
                    <a:lnTo>
                      <a:pt x="186" y="620"/>
                    </a:lnTo>
                    <a:lnTo>
                      <a:pt x="143" y="612"/>
                    </a:lnTo>
                    <a:close/>
                    <a:moveTo>
                      <a:pt x="221" y="474"/>
                    </a:moveTo>
                    <a:lnTo>
                      <a:pt x="237" y="453"/>
                    </a:lnTo>
                    <a:lnTo>
                      <a:pt x="255" y="430"/>
                    </a:lnTo>
                    <a:lnTo>
                      <a:pt x="271" y="407"/>
                    </a:lnTo>
                    <a:lnTo>
                      <a:pt x="286" y="382"/>
                    </a:lnTo>
                    <a:lnTo>
                      <a:pt x="324" y="404"/>
                    </a:lnTo>
                    <a:lnTo>
                      <a:pt x="308" y="430"/>
                    </a:lnTo>
                    <a:lnTo>
                      <a:pt x="290" y="456"/>
                    </a:lnTo>
                    <a:lnTo>
                      <a:pt x="273" y="480"/>
                    </a:lnTo>
                    <a:lnTo>
                      <a:pt x="255" y="502"/>
                    </a:lnTo>
                    <a:lnTo>
                      <a:pt x="221" y="474"/>
                    </a:lnTo>
                    <a:close/>
                    <a:moveTo>
                      <a:pt x="324" y="404"/>
                    </a:moveTo>
                    <a:lnTo>
                      <a:pt x="328" y="396"/>
                    </a:lnTo>
                    <a:lnTo>
                      <a:pt x="324" y="404"/>
                    </a:lnTo>
                    <a:lnTo>
                      <a:pt x="305" y="394"/>
                    </a:lnTo>
                    <a:lnTo>
                      <a:pt x="324" y="404"/>
                    </a:lnTo>
                    <a:close/>
                    <a:moveTo>
                      <a:pt x="285" y="382"/>
                    </a:moveTo>
                    <a:lnTo>
                      <a:pt x="292" y="371"/>
                    </a:lnTo>
                    <a:lnTo>
                      <a:pt x="298" y="358"/>
                    </a:lnTo>
                    <a:lnTo>
                      <a:pt x="303" y="345"/>
                    </a:lnTo>
                    <a:lnTo>
                      <a:pt x="308" y="331"/>
                    </a:lnTo>
                    <a:lnTo>
                      <a:pt x="315" y="304"/>
                    </a:lnTo>
                    <a:lnTo>
                      <a:pt x="321" y="274"/>
                    </a:lnTo>
                    <a:lnTo>
                      <a:pt x="326" y="244"/>
                    </a:lnTo>
                    <a:lnTo>
                      <a:pt x="328" y="214"/>
                    </a:lnTo>
                    <a:lnTo>
                      <a:pt x="330" y="185"/>
                    </a:lnTo>
                    <a:lnTo>
                      <a:pt x="331" y="157"/>
                    </a:lnTo>
                    <a:lnTo>
                      <a:pt x="331" y="130"/>
                    </a:lnTo>
                    <a:lnTo>
                      <a:pt x="330" y="105"/>
                    </a:lnTo>
                    <a:lnTo>
                      <a:pt x="329" y="82"/>
                    </a:lnTo>
                    <a:lnTo>
                      <a:pt x="328" y="63"/>
                    </a:lnTo>
                    <a:lnTo>
                      <a:pt x="325" y="34"/>
                    </a:lnTo>
                    <a:lnTo>
                      <a:pt x="324" y="24"/>
                    </a:lnTo>
                    <a:lnTo>
                      <a:pt x="367" y="18"/>
                    </a:lnTo>
                    <a:lnTo>
                      <a:pt x="368" y="29"/>
                    </a:lnTo>
                    <a:lnTo>
                      <a:pt x="371" y="60"/>
                    </a:lnTo>
                    <a:lnTo>
                      <a:pt x="372" y="80"/>
                    </a:lnTo>
                    <a:lnTo>
                      <a:pt x="374" y="104"/>
                    </a:lnTo>
                    <a:lnTo>
                      <a:pt x="374" y="132"/>
                    </a:lnTo>
                    <a:lnTo>
                      <a:pt x="374" y="160"/>
                    </a:lnTo>
                    <a:lnTo>
                      <a:pt x="373" y="190"/>
                    </a:lnTo>
                    <a:lnTo>
                      <a:pt x="371" y="222"/>
                    </a:lnTo>
                    <a:lnTo>
                      <a:pt x="368" y="253"/>
                    </a:lnTo>
                    <a:lnTo>
                      <a:pt x="363" y="286"/>
                    </a:lnTo>
                    <a:lnTo>
                      <a:pt x="360" y="301"/>
                    </a:lnTo>
                    <a:lnTo>
                      <a:pt x="357" y="318"/>
                    </a:lnTo>
                    <a:lnTo>
                      <a:pt x="353" y="333"/>
                    </a:lnTo>
                    <a:lnTo>
                      <a:pt x="348" y="349"/>
                    </a:lnTo>
                    <a:lnTo>
                      <a:pt x="343" y="363"/>
                    </a:lnTo>
                    <a:lnTo>
                      <a:pt x="337" y="377"/>
                    </a:lnTo>
                    <a:lnTo>
                      <a:pt x="331" y="391"/>
                    </a:lnTo>
                    <a:lnTo>
                      <a:pt x="324" y="404"/>
                    </a:lnTo>
                    <a:lnTo>
                      <a:pt x="285" y="382"/>
                    </a:lnTo>
                    <a:close/>
                    <a:moveTo>
                      <a:pt x="324" y="24"/>
                    </a:moveTo>
                    <a:lnTo>
                      <a:pt x="323" y="20"/>
                    </a:lnTo>
                    <a:lnTo>
                      <a:pt x="323" y="16"/>
                    </a:lnTo>
                    <a:lnTo>
                      <a:pt x="323" y="13"/>
                    </a:lnTo>
                    <a:lnTo>
                      <a:pt x="324" y="9"/>
                    </a:lnTo>
                    <a:lnTo>
                      <a:pt x="326" y="6"/>
                    </a:lnTo>
                    <a:lnTo>
                      <a:pt x="330" y="3"/>
                    </a:lnTo>
                    <a:lnTo>
                      <a:pt x="335" y="1"/>
                    </a:lnTo>
                    <a:lnTo>
                      <a:pt x="343" y="0"/>
                    </a:lnTo>
                    <a:lnTo>
                      <a:pt x="350" y="0"/>
                    </a:lnTo>
                    <a:lnTo>
                      <a:pt x="355" y="0"/>
                    </a:lnTo>
                    <a:lnTo>
                      <a:pt x="359" y="2"/>
                    </a:lnTo>
                    <a:lnTo>
                      <a:pt x="362" y="4"/>
                    </a:lnTo>
                    <a:lnTo>
                      <a:pt x="364" y="7"/>
                    </a:lnTo>
                    <a:lnTo>
                      <a:pt x="366" y="11"/>
                    </a:lnTo>
                    <a:lnTo>
                      <a:pt x="366" y="14"/>
                    </a:lnTo>
                    <a:lnTo>
                      <a:pt x="367" y="18"/>
                    </a:lnTo>
                    <a:lnTo>
                      <a:pt x="324" y="24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71" name="Freeform 667">
                <a:extLst>
                  <a:ext uri="{FF2B5EF4-FFF2-40B4-BE49-F238E27FC236}">
                    <a16:creationId xmlns:a16="http://schemas.microsoft.com/office/drawing/2014/main" id="{1C74C833-23A1-4CA5-9E02-F5C5F4B0143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5" y="1625"/>
                <a:ext cx="29" cy="45"/>
              </a:xfrm>
              <a:custGeom>
                <a:avLst/>
                <a:gdLst>
                  <a:gd name="T0" fmla="*/ 0 w 542"/>
                  <a:gd name="T1" fmla="*/ 1 h 862"/>
                  <a:gd name="T2" fmla="*/ 0 w 542"/>
                  <a:gd name="T3" fmla="*/ 1 h 862"/>
                  <a:gd name="T4" fmla="*/ 1 w 542"/>
                  <a:gd name="T5" fmla="*/ 1 h 862"/>
                  <a:gd name="T6" fmla="*/ 1 w 542"/>
                  <a:gd name="T7" fmla="*/ 1 h 862"/>
                  <a:gd name="T8" fmla="*/ 1 w 542"/>
                  <a:gd name="T9" fmla="*/ 1 h 862"/>
                  <a:gd name="T10" fmla="*/ 0 w 542"/>
                  <a:gd name="T11" fmla="*/ 1 h 862"/>
                  <a:gd name="T12" fmla="*/ 1 w 542"/>
                  <a:gd name="T13" fmla="*/ 1 h 862"/>
                  <a:gd name="T14" fmla="*/ 1 w 542"/>
                  <a:gd name="T15" fmla="*/ 2 h 862"/>
                  <a:gd name="T16" fmla="*/ 1 w 542"/>
                  <a:gd name="T17" fmla="*/ 2 h 862"/>
                  <a:gd name="T18" fmla="*/ 1 w 542"/>
                  <a:gd name="T19" fmla="*/ 2 h 862"/>
                  <a:gd name="T20" fmla="*/ 1 w 542"/>
                  <a:gd name="T21" fmla="*/ 2 h 862"/>
                  <a:gd name="T22" fmla="*/ 1 w 542"/>
                  <a:gd name="T23" fmla="*/ 2 h 862"/>
                  <a:gd name="T24" fmla="*/ 1 w 542"/>
                  <a:gd name="T25" fmla="*/ 2 h 862"/>
                  <a:gd name="T26" fmla="*/ 1 w 542"/>
                  <a:gd name="T27" fmla="*/ 2 h 862"/>
                  <a:gd name="T28" fmla="*/ 1 w 542"/>
                  <a:gd name="T29" fmla="*/ 2 h 862"/>
                  <a:gd name="T30" fmla="*/ 1 w 542"/>
                  <a:gd name="T31" fmla="*/ 1 h 862"/>
                  <a:gd name="T32" fmla="*/ 1 w 542"/>
                  <a:gd name="T33" fmla="*/ 1 h 862"/>
                  <a:gd name="T34" fmla="*/ 1 w 542"/>
                  <a:gd name="T35" fmla="*/ 2 h 862"/>
                  <a:gd name="T36" fmla="*/ 1 w 542"/>
                  <a:gd name="T37" fmla="*/ 1 h 862"/>
                  <a:gd name="T38" fmla="*/ 1 w 542"/>
                  <a:gd name="T39" fmla="*/ 1 h 862"/>
                  <a:gd name="T40" fmla="*/ 1 w 542"/>
                  <a:gd name="T41" fmla="*/ 1 h 862"/>
                  <a:gd name="T42" fmla="*/ 1 w 542"/>
                  <a:gd name="T43" fmla="*/ 2 h 862"/>
                  <a:gd name="T44" fmla="*/ 1 w 542"/>
                  <a:gd name="T45" fmla="*/ 2 h 862"/>
                  <a:gd name="T46" fmla="*/ 1 w 542"/>
                  <a:gd name="T47" fmla="*/ 1 h 862"/>
                  <a:gd name="T48" fmla="*/ 1 w 542"/>
                  <a:gd name="T49" fmla="*/ 1 h 862"/>
                  <a:gd name="T50" fmla="*/ 1 w 542"/>
                  <a:gd name="T51" fmla="*/ 1 h 862"/>
                  <a:gd name="T52" fmla="*/ 1 w 542"/>
                  <a:gd name="T53" fmla="*/ 1 h 862"/>
                  <a:gd name="T54" fmla="*/ 1 w 542"/>
                  <a:gd name="T55" fmla="*/ 1 h 862"/>
                  <a:gd name="T56" fmla="*/ 1 w 542"/>
                  <a:gd name="T57" fmla="*/ 1 h 862"/>
                  <a:gd name="T58" fmla="*/ 1 w 542"/>
                  <a:gd name="T59" fmla="*/ 1 h 862"/>
                  <a:gd name="T60" fmla="*/ 1 w 542"/>
                  <a:gd name="T61" fmla="*/ 1 h 862"/>
                  <a:gd name="T62" fmla="*/ 1 w 542"/>
                  <a:gd name="T63" fmla="*/ 1 h 862"/>
                  <a:gd name="T64" fmla="*/ 1 w 542"/>
                  <a:gd name="T65" fmla="*/ 0 h 862"/>
                  <a:gd name="T66" fmla="*/ 1 w 542"/>
                  <a:gd name="T67" fmla="*/ 0 h 862"/>
                  <a:gd name="T68" fmla="*/ 1 w 542"/>
                  <a:gd name="T69" fmla="*/ 0 h 862"/>
                  <a:gd name="T70" fmla="*/ 2 w 542"/>
                  <a:gd name="T71" fmla="*/ 0 h 862"/>
                  <a:gd name="T72" fmla="*/ 1 w 542"/>
                  <a:gd name="T73" fmla="*/ 0 h 862"/>
                  <a:gd name="T74" fmla="*/ 1 w 542"/>
                  <a:gd name="T75" fmla="*/ 1 h 862"/>
                  <a:gd name="T76" fmla="*/ 1 w 542"/>
                  <a:gd name="T77" fmla="*/ 1 h 862"/>
                  <a:gd name="T78" fmla="*/ 1 w 542"/>
                  <a:gd name="T79" fmla="*/ 0 h 862"/>
                  <a:gd name="T80" fmla="*/ 1 w 542"/>
                  <a:gd name="T81" fmla="*/ 0 h 862"/>
                  <a:gd name="T82" fmla="*/ 1 w 542"/>
                  <a:gd name="T83" fmla="*/ 0 h 862"/>
                  <a:gd name="T84" fmla="*/ 2 w 542"/>
                  <a:gd name="T85" fmla="*/ 0 h 862"/>
                  <a:gd name="T86" fmla="*/ 2 w 542"/>
                  <a:gd name="T87" fmla="*/ 0 h 862"/>
                  <a:gd name="T88" fmla="*/ 1 w 542"/>
                  <a:gd name="T89" fmla="*/ 0 h 86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42" h="862">
                    <a:moveTo>
                      <a:pt x="177" y="433"/>
                    </a:moveTo>
                    <a:lnTo>
                      <a:pt x="175" y="430"/>
                    </a:lnTo>
                    <a:lnTo>
                      <a:pt x="174" y="426"/>
                    </a:lnTo>
                    <a:lnTo>
                      <a:pt x="174" y="422"/>
                    </a:lnTo>
                    <a:lnTo>
                      <a:pt x="174" y="419"/>
                    </a:lnTo>
                    <a:lnTo>
                      <a:pt x="177" y="415"/>
                    </a:lnTo>
                    <a:lnTo>
                      <a:pt x="180" y="412"/>
                    </a:lnTo>
                    <a:lnTo>
                      <a:pt x="185" y="409"/>
                    </a:lnTo>
                    <a:lnTo>
                      <a:pt x="192" y="406"/>
                    </a:lnTo>
                    <a:lnTo>
                      <a:pt x="199" y="405"/>
                    </a:lnTo>
                    <a:lnTo>
                      <a:pt x="204" y="405"/>
                    </a:lnTo>
                    <a:lnTo>
                      <a:pt x="208" y="406"/>
                    </a:lnTo>
                    <a:lnTo>
                      <a:pt x="212" y="409"/>
                    </a:lnTo>
                    <a:lnTo>
                      <a:pt x="214" y="411"/>
                    </a:lnTo>
                    <a:lnTo>
                      <a:pt x="216" y="415"/>
                    </a:lnTo>
                    <a:lnTo>
                      <a:pt x="217" y="418"/>
                    </a:lnTo>
                    <a:lnTo>
                      <a:pt x="218" y="422"/>
                    </a:lnTo>
                    <a:lnTo>
                      <a:pt x="177" y="433"/>
                    </a:lnTo>
                    <a:close/>
                    <a:moveTo>
                      <a:pt x="218" y="422"/>
                    </a:moveTo>
                    <a:lnTo>
                      <a:pt x="222" y="433"/>
                    </a:lnTo>
                    <a:lnTo>
                      <a:pt x="230" y="462"/>
                    </a:lnTo>
                    <a:lnTo>
                      <a:pt x="241" y="503"/>
                    </a:lnTo>
                    <a:lnTo>
                      <a:pt x="253" y="549"/>
                    </a:lnTo>
                    <a:lnTo>
                      <a:pt x="267" y="594"/>
                    </a:lnTo>
                    <a:lnTo>
                      <a:pt x="278" y="633"/>
                    </a:lnTo>
                    <a:lnTo>
                      <a:pt x="283" y="647"/>
                    </a:lnTo>
                    <a:lnTo>
                      <a:pt x="287" y="657"/>
                    </a:lnTo>
                    <a:lnTo>
                      <a:pt x="289" y="663"/>
                    </a:lnTo>
                    <a:lnTo>
                      <a:pt x="290" y="663"/>
                    </a:lnTo>
                    <a:lnTo>
                      <a:pt x="333" y="669"/>
                    </a:lnTo>
                    <a:lnTo>
                      <a:pt x="330" y="689"/>
                    </a:lnTo>
                    <a:lnTo>
                      <a:pt x="327" y="705"/>
                    </a:lnTo>
                    <a:lnTo>
                      <a:pt x="323" y="718"/>
                    </a:lnTo>
                    <a:lnTo>
                      <a:pt x="318" y="726"/>
                    </a:lnTo>
                    <a:lnTo>
                      <a:pt x="313" y="732"/>
                    </a:lnTo>
                    <a:lnTo>
                      <a:pt x="308" y="734"/>
                    </a:lnTo>
                    <a:lnTo>
                      <a:pt x="301" y="734"/>
                    </a:lnTo>
                    <a:lnTo>
                      <a:pt x="296" y="731"/>
                    </a:lnTo>
                    <a:lnTo>
                      <a:pt x="290" y="726"/>
                    </a:lnTo>
                    <a:lnTo>
                      <a:pt x="283" y="718"/>
                    </a:lnTo>
                    <a:lnTo>
                      <a:pt x="277" y="708"/>
                    </a:lnTo>
                    <a:lnTo>
                      <a:pt x="270" y="697"/>
                    </a:lnTo>
                    <a:lnTo>
                      <a:pt x="256" y="671"/>
                    </a:lnTo>
                    <a:lnTo>
                      <a:pt x="243" y="639"/>
                    </a:lnTo>
                    <a:lnTo>
                      <a:pt x="231" y="605"/>
                    </a:lnTo>
                    <a:lnTo>
                      <a:pt x="217" y="570"/>
                    </a:lnTo>
                    <a:lnTo>
                      <a:pt x="206" y="535"/>
                    </a:lnTo>
                    <a:lnTo>
                      <a:pt x="197" y="504"/>
                    </a:lnTo>
                    <a:lnTo>
                      <a:pt x="182" y="454"/>
                    </a:lnTo>
                    <a:lnTo>
                      <a:pt x="177" y="433"/>
                    </a:lnTo>
                    <a:lnTo>
                      <a:pt x="218" y="422"/>
                    </a:lnTo>
                    <a:close/>
                    <a:moveTo>
                      <a:pt x="290" y="663"/>
                    </a:moveTo>
                    <a:lnTo>
                      <a:pt x="294" y="640"/>
                    </a:lnTo>
                    <a:lnTo>
                      <a:pt x="299" y="613"/>
                    </a:lnTo>
                    <a:lnTo>
                      <a:pt x="305" y="585"/>
                    </a:lnTo>
                    <a:lnTo>
                      <a:pt x="313" y="555"/>
                    </a:lnTo>
                    <a:lnTo>
                      <a:pt x="321" y="524"/>
                    </a:lnTo>
                    <a:lnTo>
                      <a:pt x="330" y="491"/>
                    </a:lnTo>
                    <a:lnTo>
                      <a:pt x="339" y="460"/>
                    </a:lnTo>
                    <a:lnTo>
                      <a:pt x="350" y="427"/>
                    </a:lnTo>
                    <a:lnTo>
                      <a:pt x="391" y="440"/>
                    </a:lnTo>
                    <a:lnTo>
                      <a:pt x="381" y="472"/>
                    </a:lnTo>
                    <a:lnTo>
                      <a:pt x="372" y="504"/>
                    </a:lnTo>
                    <a:lnTo>
                      <a:pt x="364" y="534"/>
                    </a:lnTo>
                    <a:lnTo>
                      <a:pt x="356" y="565"/>
                    </a:lnTo>
                    <a:lnTo>
                      <a:pt x="348" y="594"/>
                    </a:lnTo>
                    <a:lnTo>
                      <a:pt x="342" y="621"/>
                    </a:lnTo>
                    <a:lnTo>
                      <a:pt x="337" y="647"/>
                    </a:lnTo>
                    <a:lnTo>
                      <a:pt x="333" y="669"/>
                    </a:lnTo>
                    <a:lnTo>
                      <a:pt x="290" y="663"/>
                    </a:lnTo>
                    <a:close/>
                    <a:moveTo>
                      <a:pt x="350" y="427"/>
                    </a:moveTo>
                    <a:lnTo>
                      <a:pt x="362" y="391"/>
                    </a:lnTo>
                    <a:lnTo>
                      <a:pt x="373" y="356"/>
                    </a:lnTo>
                    <a:lnTo>
                      <a:pt x="385" y="324"/>
                    </a:lnTo>
                    <a:lnTo>
                      <a:pt x="397" y="293"/>
                    </a:lnTo>
                    <a:lnTo>
                      <a:pt x="408" y="265"/>
                    </a:lnTo>
                    <a:lnTo>
                      <a:pt x="418" y="243"/>
                    </a:lnTo>
                    <a:lnTo>
                      <a:pt x="426" y="224"/>
                    </a:lnTo>
                    <a:lnTo>
                      <a:pt x="434" y="210"/>
                    </a:lnTo>
                    <a:lnTo>
                      <a:pt x="471" y="235"/>
                    </a:lnTo>
                    <a:lnTo>
                      <a:pt x="464" y="247"/>
                    </a:lnTo>
                    <a:lnTo>
                      <a:pt x="456" y="264"/>
                    </a:lnTo>
                    <a:lnTo>
                      <a:pt x="447" y="286"/>
                    </a:lnTo>
                    <a:lnTo>
                      <a:pt x="437" y="311"/>
                    </a:lnTo>
                    <a:lnTo>
                      <a:pt x="425" y="341"/>
                    </a:lnTo>
                    <a:lnTo>
                      <a:pt x="414" y="372"/>
                    </a:lnTo>
                    <a:lnTo>
                      <a:pt x="403" y="405"/>
                    </a:lnTo>
                    <a:lnTo>
                      <a:pt x="391" y="440"/>
                    </a:lnTo>
                    <a:lnTo>
                      <a:pt x="350" y="427"/>
                    </a:lnTo>
                    <a:close/>
                    <a:moveTo>
                      <a:pt x="434" y="210"/>
                    </a:moveTo>
                    <a:lnTo>
                      <a:pt x="0" y="862"/>
                    </a:lnTo>
                    <a:lnTo>
                      <a:pt x="434" y="210"/>
                    </a:lnTo>
                    <a:lnTo>
                      <a:pt x="453" y="222"/>
                    </a:lnTo>
                    <a:lnTo>
                      <a:pt x="434" y="210"/>
                    </a:lnTo>
                    <a:close/>
                    <a:moveTo>
                      <a:pt x="434" y="210"/>
                    </a:moveTo>
                    <a:lnTo>
                      <a:pt x="441" y="201"/>
                    </a:lnTo>
                    <a:lnTo>
                      <a:pt x="446" y="189"/>
                    </a:lnTo>
                    <a:lnTo>
                      <a:pt x="452" y="175"/>
                    </a:lnTo>
                    <a:lnTo>
                      <a:pt x="458" y="161"/>
                    </a:lnTo>
                    <a:lnTo>
                      <a:pt x="468" y="129"/>
                    </a:lnTo>
                    <a:lnTo>
                      <a:pt x="478" y="96"/>
                    </a:lnTo>
                    <a:lnTo>
                      <a:pt x="487" y="67"/>
                    </a:lnTo>
                    <a:lnTo>
                      <a:pt x="493" y="41"/>
                    </a:lnTo>
                    <a:lnTo>
                      <a:pt x="497" y="24"/>
                    </a:lnTo>
                    <a:lnTo>
                      <a:pt x="498" y="18"/>
                    </a:lnTo>
                    <a:lnTo>
                      <a:pt x="541" y="27"/>
                    </a:lnTo>
                    <a:lnTo>
                      <a:pt x="539" y="34"/>
                    </a:lnTo>
                    <a:lnTo>
                      <a:pt x="535" y="52"/>
                    </a:lnTo>
                    <a:lnTo>
                      <a:pt x="528" y="79"/>
                    </a:lnTo>
                    <a:lnTo>
                      <a:pt x="519" y="111"/>
                    </a:lnTo>
                    <a:lnTo>
                      <a:pt x="508" y="146"/>
                    </a:lnTo>
                    <a:lnTo>
                      <a:pt x="497" y="180"/>
                    </a:lnTo>
                    <a:lnTo>
                      <a:pt x="491" y="196"/>
                    </a:lnTo>
                    <a:lnTo>
                      <a:pt x="484" y="211"/>
                    </a:lnTo>
                    <a:lnTo>
                      <a:pt x="477" y="223"/>
                    </a:lnTo>
                    <a:lnTo>
                      <a:pt x="471" y="235"/>
                    </a:lnTo>
                    <a:lnTo>
                      <a:pt x="434" y="210"/>
                    </a:lnTo>
                    <a:close/>
                    <a:moveTo>
                      <a:pt x="498" y="18"/>
                    </a:moveTo>
                    <a:lnTo>
                      <a:pt x="499" y="14"/>
                    </a:lnTo>
                    <a:lnTo>
                      <a:pt x="500" y="9"/>
                    </a:lnTo>
                    <a:lnTo>
                      <a:pt x="502" y="6"/>
                    </a:lnTo>
                    <a:lnTo>
                      <a:pt x="504" y="3"/>
                    </a:lnTo>
                    <a:lnTo>
                      <a:pt x="507" y="1"/>
                    </a:lnTo>
                    <a:lnTo>
                      <a:pt x="511" y="0"/>
                    </a:lnTo>
                    <a:lnTo>
                      <a:pt x="517" y="0"/>
                    </a:lnTo>
                    <a:lnTo>
                      <a:pt x="525" y="1"/>
                    </a:lnTo>
                    <a:lnTo>
                      <a:pt x="531" y="3"/>
                    </a:lnTo>
                    <a:lnTo>
                      <a:pt x="536" y="5"/>
                    </a:lnTo>
                    <a:lnTo>
                      <a:pt x="540" y="8"/>
                    </a:lnTo>
                    <a:lnTo>
                      <a:pt x="541" y="12"/>
                    </a:lnTo>
                    <a:lnTo>
                      <a:pt x="542" y="16"/>
                    </a:lnTo>
                    <a:lnTo>
                      <a:pt x="542" y="19"/>
                    </a:lnTo>
                    <a:lnTo>
                      <a:pt x="542" y="23"/>
                    </a:lnTo>
                    <a:lnTo>
                      <a:pt x="541" y="27"/>
                    </a:lnTo>
                    <a:lnTo>
                      <a:pt x="498" y="18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72" name="Freeform 668">
                <a:extLst>
                  <a:ext uri="{FF2B5EF4-FFF2-40B4-BE49-F238E27FC236}">
                    <a16:creationId xmlns:a16="http://schemas.microsoft.com/office/drawing/2014/main" id="{B5EEE68B-0DF4-4B37-BBB2-2467426ED2F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3" y="1646"/>
                <a:ext cx="13" cy="21"/>
              </a:xfrm>
              <a:custGeom>
                <a:avLst/>
                <a:gdLst>
                  <a:gd name="T0" fmla="*/ 1 w 236"/>
                  <a:gd name="T1" fmla="*/ 0 h 400"/>
                  <a:gd name="T2" fmla="*/ 1 w 236"/>
                  <a:gd name="T3" fmla="*/ 0 h 400"/>
                  <a:gd name="T4" fmla="*/ 1 w 236"/>
                  <a:gd name="T5" fmla="*/ 0 h 400"/>
                  <a:gd name="T6" fmla="*/ 1 w 236"/>
                  <a:gd name="T7" fmla="*/ 0 h 400"/>
                  <a:gd name="T8" fmla="*/ 1 w 236"/>
                  <a:gd name="T9" fmla="*/ 0 h 400"/>
                  <a:gd name="T10" fmla="*/ 1 w 236"/>
                  <a:gd name="T11" fmla="*/ 0 h 400"/>
                  <a:gd name="T12" fmla="*/ 1 w 236"/>
                  <a:gd name="T13" fmla="*/ 0 h 400"/>
                  <a:gd name="T14" fmla="*/ 1 w 236"/>
                  <a:gd name="T15" fmla="*/ 0 h 400"/>
                  <a:gd name="T16" fmla="*/ 0 w 236"/>
                  <a:gd name="T17" fmla="*/ 1 h 400"/>
                  <a:gd name="T18" fmla="*/ 0 w 236"/>
                  <a:gd name="T19" fmla="*/ 1 h 400"/>
                  <a:gd name="T20" fmla="*/ 0 w 236"/>
                  <a:gd name="T21" fmla="*/ 1 h 400"/>
                  <a:gd name="T22" fmla="*/ 0 w 236"/>
                  <a:gd name="T23" fmla="*/ 0 h 400"/>
                  <a:gd name="T24" fmla="*/ 0 w 236"/>
                  <a:gd name="T25" fmla="*/ 0 h 400"/>
                  <a:gd name="T26" fmla="*/ 1 w 236"/>
                  <a:gd name="T27" fmla="*/ 0 h 400"/>
                  <a:gd name="T28" fmla="*/ 0 w 236"/>
                  <a:gd name="T29" fmla="*/ 1 h 400"/>
                  <a:gd name="T30" fmla="*/ 0 w 236"/>
                  <a:gd name="T31" fmla="*/ 1 h 400"/>
                  <a:gd name="T32" fmla="*/ 0 w 236"/>
                  <a:gd name="T33" fmla="*/ 1 h 400"/>
                  <a:gd name="T34" fmla="*/ 0 w 236"/>
                  <a:gd name="T35" fmla="*/ 1 h 400"/>
                  <a:gd name="T36" fmla="*/ 0 w 236"/>
                  <a:gd name="T37" fmla="*/ 1 h 400"/>
                  <a:gd name="T38" fmla="*/ 0 w 236"/>
                  <a:gd name="T39" fmla="*/ 1 h 400"/>
                  <a:gd name="T40" fmla="*/ 0 w 236"/>
                  <a:gd name="T41" fmla="*/ 1 h 400"/>
                  <a:gd name="T42" fmla="*/ 0 w 236"/>
                  <a:gd name="T43" fmla="*/ 1 h 400"/>
                  <a:gd name="T44" fmla="*/ 0 w 236"/>
                  <a:gd name="T45" fmla="*/ 1 h 400"/>
                  <a:gd name="T46" fmla="*/ 0 w 236"/>
                  <a:gd name="T47" fmla="*/ 1 h 400"/>
                  <a:gd name="T48" fmla="*/ 0 w 236"/>
                  <a:gd name="T49" fmla="*/ 1 h 400"/>
                  <a:gd name="T50" fmla="*/ 0 w 236"/>
                  <a:gd name="T51" fmla="*/ 1 h 400"/>
                  <a:gd name="T52" fmla="*/ 0 w 236"/>
                  <a:gd name="T53" fmla="*/ 1 h 400"/>
                  <a:gd name="T54" fmla="*/ 0 w 236"/>
                  <a:gd name="T55" fmla="*/ 1 h 400"/>
                  <a:gd name="T56" fmla="*/ 0 w 236"/>
                  <a:gd name="T57" fmla="*/ 1 h 400"/>
                  <a:gd name="T58" fmla="*/ 0 w 236"/>
                  <a:gd name="T59" fmla="*/ 1 h 400"/>
                  <a:gd name="T60" fmla="*/ 0 w 236"/>
                  <a:gd name="T61" fmla="*/ 1 h 400"/>
                  <a:gd name="T62" fmla="*/ 0 w 236"/>
                  <a:gd name="T63" fmla="*/ 1 h 400"/>
                  <a:gd name="T64" fmla="*/ 0 w 236"/>
                  <a:gd name="T65" fmla="*/ 1 h 400"/>
                  <a:gd name="T66" fmla="*/ 0 w 236"/>
                  <a:gd name="T67" fmla="*/ 1 h 400"/>
                  <a:gd name="T68" fmla="*/ 0 w 236"/>
                  <a:gd name="T69" fmla="*/ 1 h 400"/>
                  <a:gd name="T70" fmla="*/ 0 w 236"/>
                  <a:gd name="T71" fmla="*/ 1 h 400"/>
                  <a:gd name="T72" fmla="*/ 0 w 236"/>
                  <a:gd name="T73" fmla="*/ 1 h 400"/>
                  <a:gd name="T74" fmla="*/ 0 w 236"/>
                  <a:gd name="T75" fmla="*/ 1 h 400"/>
                  <a:gd name="T76" fmla="*/ 0 w 236"/>
                  <a:gd name="T77" fmla="*/ 1 h 400"/>
                  <a:gd name="T78" fmla="*/ 0 w 236"/>
                  <a:gd name="T79" fmla="*/ 0 h 400"/>
                  <a:gd name="T80" fmla="*/ 0 w 236"/>
                  <a:gd name="T81" fmla="*/ 0 h 400"/>
                  <a:gd name="T82" fmla="*/ 0 w 236"/>
                  <a:gd name="T83" fmla="*/ 0 h 400"/>
                  <a:gd name="T84" fmla="*/ 0 w 236"/>
                  <a:gd name="T85" fmla="*/ 0 h 400"/>
                  <a:gd name="T86" fmla="*/ 0 w 236"/>
                  <a:gd name="T87" fmla="*/ 0 h 400"/>
                  <a:gd name="T88" fmla="*/ 0 w 236"/>
                  <a:gd name="T89" fmla="*/ 1 h 400"/>
                  <a:gd name="T90" fmla="*/ 0 w 236"/>
                  <a:gd name="T91" fmla="*/ 0 h 400"/>
                  <a:gd name="T92" fmla="*/ 0 w 236"/>
                  <a:gd name="T93" fmla="*/ 0 h 400"/>
                  <a:gd name="T94" fmla="*/ 0 w 236"/>
                  <a:gd name="T95" fmla="*/ 0 h 400"/>
                  <a:gd name="T96" fmla="*/ 0 w 236"/>
                  <a:gd name="T97" fmla="*/ 0 h 400"/>
                  <a:gd name="T98" fmla="*/ 0 w 236"/>
                  <a:gd name="T99" fmla="*/ 0 h 400"/>
                  <a:gd name="T100" fmla="*/ 0 w 236"/>
                  <a:gd name="T101" fmla="*/ 0 h 40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36" h="400">
                    <a:moveTo>
                      <a:pt x="194" y="42"/>
                    </a:moveTo>
                    <a:lnTo>
                      <a:pt x="196" y="39"/>
                    </a:lnTo>
                    <a:lnTo>
                      <a:pt x="198" y="36"/>
                    </a:lnTo>
                    <a:lnTo>
                      <a:pt x="201" y="34"/>
                    </a:lnTo>
                    <a:lnTo>
                      <a:pt x="204" y="32"/>
                    </a:lnTo>
                    <a:lnTo>
                      <a:pt x="209" y="31"/>
                    </a:lnTo>
                    <a:lnTo>
                      <a:pt x="213" y="31"/>
                    </a:lnTo>
                    <a:lnTo>
                      <a:pt x="218" y="33"/>
                    </a:lnTo>
                    <a:lnTo>
                      <a:pt x="224" y="37"/>
                    </a:lnTo>
                    <a:lnTo>
                      <a:pt x="230" y="41"/>
                    </a:lnTo>
                    <a:lnTo>
                      <a:pt x="233" y="46"/>
                    </a:lnTo>
                    <a:lnTo>
                      <a:pt x="235" y="50"/>
                    </a:lnTo>
                    <a:lnTo>
                      <a:pt x="236" y="54"/>
                    </a:lnTo>
                    <a:lnTo>
                      <a:pt x="235" y="57"/>
                    </a:lnTo>
                    <a:lnTo>
                      <a:pt x="234" y="61"/>
                    </a:lnTo>
                    <a:lnTo>
                      <a:pt x="232" y="64"/>
                    </a:lnTo>
                    <a:lnTo>
                      <a:pt x="230" y="68"/>
                    </a:lnTo>
                    <a:lnTo>
                      <a:pt x="194" y="42"/>
                    </a:lnTo>
                    <a:close/>
                    <a:moveTo>
                      <a:pt x="230" y="68"/>
                    </a:moveTo>
                    <a:lnTo>
                      <a:pt x="227" y="72"/>
                    </a:lnTo>
                    <a:lnTo>
                      <a:pt x="219" y="84"/>
                    </a:lnTo>
                    <a:lnTo>
                      <a:pt x="208" y="103"/>
                    </a:lnTo>
                    <a:lnTo>
                      <a:pt x="194" y="125"/>
                    </a:lnTo>
                    <a:lnTo>
                      <a:pt x="182" y="151"/>
                    </a:lnTo>
                    <a:lnTo>
                      <a:pt x="171" y="178"/>
                    </a:lnTo>
                    <a:lnTo>
                      <a:pt x="167" y="191"/>
                    </a:lnTo>
                    <a:lnTo>
                      <a:pt x="162" y="203"/>
                    </a:lnTo>
                    <a:lnTo>
                      <a:pt x="160" y="215"/>
                    </a:lnTo>
                    <a:lnTo>
                      <a:pt x="159" y="227"/>
                    </a:lnTo>
                    <a:lnTo>
                      <a:pt x="115" y="227"/>
                    </a:lnTo>
                    <a:lnTo>
                      <a:pt x="116" y="213"/>
                    </a:lnTo>
                    <a:lnTo>
                      <a:pt x="119" y="199"/>
                    </a:lnTo>
                    <a:lnTo>
                      <a:pt x="123" y="184"/>
                    </a:lnTo>
                    <a:lnTo>
                      <a:pt x="128" y="168"/>
                    </a:lnTo>
                    <a:lnTo>
                      <a:pt x="134" y="153"/>
                    </a:lnTo>
                    <a:lnTo>
                      <a:pt x="140" y="138"/>
                    </a:lnTo>
                    <a:lnTo>
                      <a:pt x="147" y="122"/>
                    </a:lnTo>
                    <a:lnTo>
                      <a:pt x="154" y="108"/>
                    </a:lnTo>
                    <a:lnTo>
                      <a:pt x="169" y="82"/>
                    </a:lnTo>
                    <a:lnTo>
                      <a:pt x="182" y="62"/>
                    </a:lnTo>
                    <a:lnTo>
                      <a:pt x="190" y="48"/>
                    </a:lnTo>
                    <a:lnTo>
                      <a:pt x="194" y="42"/>
                    </a:lnTo>
                    <a:lnTo>
                      <a:pt x="230" y="68"/>
                    </a:lnTo>
                    <a:close/>
                    <a:moveTo>
                      <a:pt x="159" y="227"/>
                    </a:moveTo>
                    <a:lnTo>
                      <a:pt x="159" y="240"/>
                    </a:lnTo>
                    <a:lnTo>
                      <a:pt x="157" y="254"/>
                    </a:lnTo>
                    <a:lnTo>
                      <a:pt x="154" y="269"/>
                    </a:lnTo>
                    <a:lnTo>
                      <a:pt x="151" y="283"/>
                    </a:lnTo>
                    <a:lnTo>
                      <a:pt x="147" y="297"/>
                    </a:lnTo>
                    <a:lnTo>
                      <a:pt x="142" y="311"/>
                    </a:lnTo>
                    <a:lnTo>
                      <a:pt x="136" y="322"/>
                    </a:lnTo>
                    <a:lnTo>
                      <a:pt x="130" y="332"/>
                    </a:lnTo>
                    <a:lnTo>
                      <a:pt x="94" y="309"/>
                    </a:lnTo>
                    <a:lnTo>
                      <a:pt x="98" y="300"/>
                    </a:lnTo>
                    <a:lnTo>
                      <a:pt x="102" y="291"/>
                    </a:lnTo>
                    <a:lnTo>
                      <a:pt x="106" y="281"/>
                    </a:lnTo>
                    <a:lnTo>
                      <a:pt x="109" y="271"/>
                    </a:lnTo>
                    <a:lnTo>
                      <a:pt x="112" y="259"/>
                    </a:lnTo>
                    <a:lnTo>
                      <a:pt x="114" y="248"/>
                    </a:lnTo>
                    <a:lnTo>
                      <a:pt x="115" y="237"/>
                    </a:lnTo>
                    <a:lnTo>
                      <a:pt x="115" y="227"/>
                    </a:lnTo>
                    <a:lnTo>
                      <a:pt x="159" y="227"/>
                    </a:lnTo>
                    <a:close/>
                    <a:moveTo>
                      <a:pt x="130" y="332"/>
                    </a:moveTo>
                    <a:lnTo>
                      <a:pt x="86" y="400"/>
                    </a:lnTo>
                    <a:lnTo>
                      <a:pt x="130" y="332"/>
                    </a:lnTo>
                    <a:lnTo>
                      <a:pt x="112" y="321"/>
                    </a:lnTo>
                    <a:lnTo>
                      <a:pt x="130" y="332"/>
                    </a:lnTo>
                    <a:close/>
                    <a:moveTo>
                      <a:pt x="130" y="332"/>
                    </a:moveTo>
                    <a:lnTo>
                      <a:pt x="125" y="340"/>
                    </a:lnTo>
                    <a:lnTo>
                      <a:pt x="118" y="346"/>
                    </a:lnTo>
                    <a:lnTo>
                      <a:pt x="112" y="350"/>
                    </a:lnTo>
                    <a:lnTo>
                      <a:pt x="105" y="355"/>
                    </a:lnTo>
                    <a:lnTo>
                      <a:pt x="90" y="314"/>
                    </a:lnTo>
                    <a:lnTo>
                      <a:pt x="91" y="313"/>
                    </a:lnTo>
                    <a:lnTo>
                      <a:pt x="94" y="309"/>
                    </a:lnTo>
                    <a:lnTo>
                      <a:pt x="130" y="332"/>
                    </a:lnTo>
                    <a:close/>
                    <a:moveTo>
                      <a:pt x="105" y="355"/>
                    </a:moveTo>
                    <a:lnTo>
                      <a:pt x="67" y="369"/>
                    </a:lnTo>
                    <a:lnTo>
                      <a:pt x="105" y="355"/>
                    </a:lnTo>
                    <a:lnTo>
                      <a:pt x="98" y="334"/>
                    </a:lnTo>
                    <a:lnTo>
                      <a:pt x="105" y="355"/>
                    </a:lnTo>
                    <a:close/>
                    <a:moveTo>
                      <a:pt x="105" y="355"/>
                    </a:moveTo>
                    <a:lnTo>
                      <a:pt x="100" y="357"/>
                    </a:lnTo>
                    <a:lnTo>
                      <a:pt x="95" y="357"/>
                    </a:lnTo>
                    <a:lnTo>
                      <a:pt x="90" y="357"/>
                    </a:lnTo>
                    <a:lnTo>
                      <a:pt x="86" y="356"/>
                    </a:lnTo>
                    <a:lnTo>
                      <a:pt x="81" y="355"/>
                    </a:lnTo>
                    <a:lnTo>
                      <a:pt x="75" y="351"/>
                    </a:lnTo>
                    <a:lnTo>
                      <a:pt x="71" y="348"/>
                    </a:lnTo>
                    <a:lnTo>
                      <a:pt x="67" y="343"/>
                    </a:lnTo>
                    <a:lnTo>
                      <a:pt x="100" y="316"/>
                    </a:lnTo>
                    <a:lnTo>
                      <a:pt x="99" y="317"/>
                    </a:lnTo>
                    <a:lnTo>
                      <a:pt x="97" y="317"/>
                    </a:lnTo>
                    <a:lnTo>
                      <a:pt x="95" y="316"/>
                    </a:lnTo>
                    <a:lnTo>
                      <a:pt x="92" y="316"/>
                    </a:lnTo>
                    <a:lnTo>
                      <a:pt x="90" y="315"/>
                    </a:lnTo>
                    <a:lnTo>
                      <a:pt x="89" y="315"/>
                    </a:lnTo>
                    <a:lnTo>
                      <a:pt x="90" y="314"/>
                    </a:lnTo>
                    <a:lnTo>
                      <a:pt x="105" y="355"/>
                    </a:lnTo>
                    <a:close/>
                    <a:moveTo>
                      <a:pt x="67" y="343"/>
                    </a:moveTo>
                    <a:lnTo>
                      <a:pt x="63" y="338"/>
                    </a:lnTo>
                    <a:lnTo>
                      <a:pt x="59" y="331"/>
                    </a:lnTo>
                    <a:lnTo>
                      <a:pt x="56" y="323"/>
                    </a:lnTo>
                    <a:lnTo>
                      <a:pt x="52" y="313"/>
                    </a:lnTo>
                    <a:lnTo>
                      <a:pt x="49" y="301"/>
                    </a:lnTo>
                    <a:lnTo>
                      <a:pt x="47" y="288"/>
                    </a:lnTo>
                    <a:lnTo>
                      <a:pt x="44" y="273"/>
                    </a:lnTo>
                    <a:lnTo>
                      <a:pt x="42" y="255"/>
                    </a:lnTo>
                    <a:lnTo>
                      <a:pt x="86" y="251"/>
                    </a:lnTo>
                    <a:lnTo>
                      <a:pt x="89" y="277"/>
                    </a:lnTo>
                    <a:lnTo>
                      <a:pt x="92" y="295"/>
                    </a:lnTo>
                    <a:lnTo>
                      <a:pt x="94" y="302"/>
                    </a:lnTo>
                    <a:lnTo>
                      <a:pt x="96" y="307"/>
                    </a:lnTo>
                    <a:lnTo>
                      <a:pt x="98" y="313"/>
                    </a:lnTo>
                    <a:lnTo>
                      <a:pt x="100" y="316"/>
                    </a:lnTo>
                    <a:lnTo>
                      <a:pt x="67" y="343"/>
                    </a:lnTo>
                    <a:close/>
                    <a:moveTo>
                      <a:pt x="42" y="255"/>
                    </a:moveTo>
                    <a:lnTo>
                      <a:pt x="36" y="199"/>
                    </a:lnTo>
                    <a:lnTo>
                      <a:pt x="29" y="151"/>
                    </a:lnTo>
                    <a:lnTo>
                      <a:pt x="22" y="113"/>
                    </a:lnTo>
                    <a:lnTo>
                      <a:pt x="16" y="82"/>
                    </a:lnTo>
                    <a:lnTo>
                      <a:pt x="11" y="60"/>
                    </a:lnTo>
                    <a:lnTo>
                      <a:pt x="7" y="43"/>
                    </a:lnTo>
                    <a:lnTo>
                      <a:pt x="4" y="35"/>
                    </a:lnTo>
                    <a:lnTo>
                      <a:pt x="3" y="32"/>
                    </a:lnTo>
                    <a:lnTo>
                      <a:pt x="44" y="17"/>
                    </a:lnTo>
                    <a:lnTo>
                      <a:pt x="45" y="20"/>
                    </a:lnTo>
                    <a:lnTo>
                      <a:pt x="48" y="29"/>
                    </a:lnTo>
                    <a:lnTo>
                      <a:pt x="53" y="46"/>
                    </a:lnTo>
                    <a:lnTo>
                      <a:pt x="58" y="70"/>
                    </a:lnTo>
                    <a:lnTo>
                      <a:pt x="65" y="102"/>
                    </a:lnTo>
                    <a:lnTo>
                      <a:pt x="71" y="143"/>
                    </a:lnTo>
                    <a:lnTo>
                      <a:pt x="79" y="192"/>
                    </a:lnTo>
                    <a:lnTo>
                      <a:pt x="86" y="251"/>
                    </a:lnTo>
                    <a:lnTo>
                      <a:pt x="42" y="255"/>
                    </a:lnTo>
                    <a:close/>
                    <a:moveTo>
                      <a:pt x="3" y="32"/>
                    </a:moveTo>
                    <a:lnTo>
                      <a:pt x="2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0" y="17"/>
                    </a:lnTo>
                    <a:lnTo>
                      <a:pt x="2" y="14"/>
                    </a:lnTo>
                    <a:lnTo>
                      <a:pt x="4" y="10"/>
                    </a:lnTo>
                    <a:lnTo>
                      <a:pt x="9" y="7"/>
                    </a:lnTo>
                    <a:lnTo>
                      <a:pt x="15" y="4"/>
                    </a:lnTo>
                    <a:lnTo>
                      <a:pt x="22" y="2"/>
                    </a:lnTo>
                    <a:lnTo>
                      <a:pt x="28" y="0"/>
                    </a:lnTo>
                    <a:lnTo>
                      <a:pt x="32" y="2"/>
                    </a:lnTo>
                    <a:lnTo>
                      <a:pt x="36" y="4"/>
                    </a:lnTo>
                    <a:lnTo>
                      <a:pt x="39" y="6"/>
                    </a:lnTo>
                    <a:lnTo>
                      <a:pt x="41" y="9"/>
                    </a:lnTo>
                    <a:lnTo>
                      <a:pt x="42" y="13"/>
                    </a:lnTo>
                    <a:lnTo>
                      <a:pt x="44" y="17"/>
                    </a:lnTo>
                    <a:lnTo>
                      <a:pt x="3" y="32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73" name="Freeform 669">
                <a:extLst>
                  <a:ext uri="{FF2B5EF4-FFF2-40B4-BE49-F238E27FC236}">
                    <a16:creationId xmlns:a16="http://schemas.microsoft.com/office/drawing/2014/main" id="{73EC9610-B09E-4F76-8BCE-507BFB42DE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8" y="1597"/>
                <a:ext cx="11" cy="22"/>
              </a:xfrm>
              <a:custGeom>
                <a:avLst/>
                <a:gdLst>
                  <a:gd name="T0" fmla="*/ 0 w 212"/>
                  <a:gd name="T1" fmla="*/ 1 h 419"/>
                  <a:gd name="T2" fmla="*/ 0 w 212"/>
                  <a:gd name="T3" fmla="*/ 1 h 419"/>
                  <a:gd name="T4" fmla="*/ 0 w 212"/>
                  <a:gd name="T5" fmla="*/ 1 h 419"/>
                  <a:gd name="T6" fmla="*/ 0 w 212"/>
                  <a:gd name="T7" fmla="*/ 1 h 419"/>
                  <a:gd name="T8" fmla="*/ 0 w 212"/>
                  <a:gd name="T9" fmla="*/ 1 h 419"/>
                  <a:gd name="T10" fmla="*/ 0 w 212"/>
                  <a:gd name="T11" fmla="*/ 1 h 419"/>
                  <a:gd name="T12" fmla="*/ 0 w 212"/>
                  <a:gd name="T13" fmla="*/ 1 h 419"/>
                  <a:gd name="T14" fmla="*/ 0 w 212"/>
                  <a:gd name="T15" fmla="*/ 1 h 419"/>
                  <a:gd name="T16" fmla="*/ 0 w 212"/>
                  <a:gd name="T17" fmla="*/ 1 h 419"/>
                  <a:gd name="T18" fmla="*/ 0 w 212"/>
                  <a:gd name="T19" fmla="*/ 1 h 419"/>
                  <a:gd name="T20" fmla="*/ 0 w 212"/>
                  <a:gd name="T21" fmla="*/ 1 h 419"/>
                  <a:gd name="T22" fmla="*/ 0 w 212"/>
                  <a:gd name="T23" fmla="*/ 1 h 419"/>
                  <a:gd name="T24" fmla="*/ 0 w 212"/>
                  <a:gd name="T25" fmla="*/ 1 h 419"/>
                  <a:gd name="T26" fmla="*/ 0 w 212"/>
                  <a:gd name="T27" fmla="*/ 1 h 419"/>
                  <a:gd name="T28" fmla="*/ 0 w 212"/>
                  <a:gd name="T29" fmla="*/ 1 h 419"/>
                  <a:gd name="T30" fmla="*/ 0 w 212"/>
                  <a:gd name="T31" fmla="*/ 1 h 419"/>
                  <a:gd name="T32" fmla="*/ 0 w 212"/>
                  <a:gd name="T33" fmla="*/ 0 h 419"/>
                  <a:gd name="T34" fmla="*/ 1 w 212"/>
                  <a:gd name="T35" fmla="*/ 0 h 419"/>
                  <a:gd name="T36" fmla="*/ 1 w 212"/>
                  <a:gd name="T37" fmla="*/ 0 h 419"/>
                  <a:gd name="T38" fmla="*/ 0 w 212"/>
                  <a:gd name="T39" fmla="*/ 1 h 419"/>
                  <a:gd name="T40" fmla="*/ 0 w 212"/>
                  <a:gd name="T41" fmla="*/ 1 h 419"/>
                  <a:gd name="T42" fmla="*/ 0 w 212"/>
                  <a:gd name="T43" fmla="*/ 1 h 419"/>
                  <a:gd name="T44" fmla="*/ 0 w 212"/>
                  <a:gd name="T45" fmla="*/ 1 h 419"/>
                  <a:gd name="T46" fmla="*/ 0 w 212"/>
                  <a:gd name="T47" fmla="*/ 1 h 419"/>
                  <a:gd name="T48" fmla="*/ 0 w 212"/>
                  <a:gd name="T49" fmla="*/ 1 h 419"/>
                  <a:gd name="T50" fmla="*/ 0 w 212"/>
                  <a:gd name="T51" fmla="*/ 1 h 419"/>
                  <a:gd name="T52" fmla="*/ 0 w 212"/>
                  <a:gd name="T53" fmla="*/ 1 h 419"/>
                  <a:gd name="T54" fmla="*/ 0 w 212"/>
                  <a:gd name="T55" fmla="*/ 1 h 419"/>
                  <a:gd name="T56" fmla="*/ 0 w 212"/>
                  <a:gd name="T57" fmla="*/ 1 h 419"/>
                  <a:gd name="T58" fmla="*/ 0 w 212"/>
                  <a:gd name="T59" fmla="*/ 1 h 419"/>
                  <a:gd name="T60" fmla="*/ 0 w 212"/>
                  <a:gd name="T61" fmla="*/ 1 h 419"/>
                  <a:gd name="T62" fmla="*/ 0 w 212"/>
                  <a:gd name="T63" fmla="*/ 1 h 419"/>
                  <a:gd name="T64" fmla="*/ 0 w 212"/>
                  <a:gd name="T65" fmla="*/ 0 h 419"/>
                  <a:gd name="T66" fmla="*/ 0 w 212"/>
                  <a:gd name="T67" fmla="*/ 0 h 419"/>
                  <a:gd name="T68" fmla="*/ 0 w 212"/>
                  <a:gd name="T69" fmla="*/ 0 h 419"/>
                  <a:gd name="T70" fmla="*/ 0 w 212"/>
                  <a:gd name="T71" fmla="*/ 0 h 419"/>
                  <a:gd name="T72" fmla="*/ 1 w 212"/>
                  <a:gd name="T73" fmla="*/ 0 h 419"/>
                  <a:gd name="T74" fmla="*/ 1 w 212"/>
                  <a:gd name="T75" fmla="*/ 0 h 419"/>
                  <a:gd name="T76" fmla="*/ 1 w 212"/>
                  <a:gd name="T77" fmla="*/ 0 h 419"/>
                  <a:gd name="T78" fmla="*/ 1 w 212"/>
                  <a:gd name="T79" fmla="*/ 0 h 419"/>
                  <a:gd name="T80" fmla="*/ 1 w 212"/>
                  <a:gd name="T81" fmla="*/ 0 h 41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12" h="419">
                    <a:moveTo>
                      <a:pt x="5" y="389"/>
                    </a:moveTo>
                    <a:lnTo>
                      <a:pt x="3" y="386"/>
                    </a:lnTo>
                    <a:lnTo>
                      <a:pt x="2" y="382"/>
                    </a:lnTo>
                    <a:lnTo>
                      <a:pt x="1" y="379"/>
                    </a:lnTo>
                    <a:lnTo>
                      <a:pt x="0" y="375"/>
                    </a:lnTo>
                    <a:lnTo>
                      <a:pt x="1" y="372"/>
                    </a:lnTo>
                    <a:lnTo>
                      <a:pt x="3" y="368"/>
                    </a:lnTo>
                    <a:lnTo>
                      <a:pt x="7" y="363"/>
                    </a:lnTo>
                    <a:lnTo>
                      <a:pt x="13" y="359"/>
                    </a:lnTo>
                    <a:lnTo>
                      <a:pt x="19" y="356"/>
                    </a:lnTo>
                    <a:lnTo>
                      <a:pt x="25" y="354"/>
                    </a:lnTo>
                    <a:lnTo>
                      <a:pt x="30" y="354"/>
                    </a:lnTo>
                    <a:lnTo>
                      <a:pt x="33" y="355"/>
                    </a:lnTo>
                    <a:lnTo>
                      <a:pt x="36" y="357"/>
                    </a:lnTo>
                    <a:lnTo>
                      <a:pt x="39" y="360"/>
                    </a:lnTo>
                    <a:lnTo>
                      <a:pt x="41" y="363"/>
                    </a:lnTo>
                    <a:lnTo>
                      <a:pt x="43" y="367"/>
                    </a:lnTo>
                    <a:lnTo>
                      <a:pt x="5" y="389"/>
                    </a:lnTo>
                    <a:close/>
                    <a:moveTo>
                      <a:pt x="43" y="367"/>
                    </a:moveTo>
                    <a:lnTo>
                      <a:pt x="45" y="370"/>
                    </a:lnTo>
                    <a:lnTo>
                      <a:pt x="51" y="373"/>
                    </a:lnTo>
                    <a:lnTo>
                      <a:pt x="53" y="373"/>
                    </a:lnTo>
                    <a:lnTo>
                      <a:pt x="56" y="373"/>
                    </a:lnTo>
                    <a:lnTo>
                      <a:pt x="58" y="372"/>
                    </a:lnTo>
                    <a:lnTo>
                      <a:pt x="61" y="370"/>
                    </a:lnTo>
                    <a:lnTo>
                      <a:pt x="68" y="364"/>
                    </a:lnTo>
                    <a:lnTo>
                      <a:pt x="76" y="354"/>
                    </a:lnTo>
                    <a:lnTo>
                      <a:pt x="84" y="339"/>
                    </a:lnTo>
                    <a:lnTo>
                      <a:pt x="93" y="317"/>
                    </a:lnTo>
                    <a:lnTo>
                      <a:pt x="103" y="290"/>
                    </a:lnTo>
                    <a:lnTo>
                      <a:pt x="115" y="254"/>
                    </a:lnTo>
                    <a:lnTo>
                      <a:pt x="126" y="210"/>
                    </a:lnTo>
                    <a:lnTo>
                      <a:pt x="139" y="157"/>
                    </a:lnTo>
                    <a:lnTo>
                      <a:pt x="152" y="93"/>
                    </a:lnTo>
                    <a:lnTo>
                      <a:pt x="168" y="19"/>
                    </a:lnTo>
                    <a:lnTo>
                      <a:pt x="211" y="27"/>
                    </a:lnTo>
                    <a:lnTo>
                      <a:pt x="201" y="76"/>
                    </a:lnTo>
                    <a:lnTo>
                      <a:pt x="191" y="121"/>
                    </a:lnTo>
                    <a:lnTo>
                      <a:pt x="182" y="162"/>
                    </a:lnTo>
                    <a:lnTo>
                      <a:pt x="173" y="199"/>
                    </a:lnTo>
                    <a:lnTo>
                      <a:pt x="163" y="232"/>
                    </a:lnTo>
                    <a:lnTo>
                      <a:pt x="153" y="262"/>
                    </a:lnTo>
                    <a:lnTo>
                      <a:pt x="144" y="289"/>
                    </a:lnTo>
                    <a:lnTo>
                      <a:pt x="136" y="313"/>
                    </a:lnTo>
                    <a:lnTo>
                      <a:pt x="127" y="334"/>
                    </a:lnTo>
                    <a:lnTo>
                      <a:pt x="118" y="352"/>
                    </a:lnTo>
                    <a:lnTo>
                      <a:pt x="109" y="368"/>
                    </a:lnTo>
                    <a:lnTo>
                      <a:pt x="101" y="381"/>
                    </a:lnTo>
                    <a:lnTo>
                      <a:pt x="93" y="392"/>
                    </a:lnTo>
                    <a:lnTo>
                      <a:pt x="85" y="400"/>
                    </a:lnTo>
                    <a:lnTo>
                      <a:pt x="78" y="407"/>
                    </a:lnTo>
                    <a:lnTo>
                      <a:pt x="70" y="413"/>
                    </a:lnTo>
                    <a:lnTo>
                      <a:pt x="63" y="416"/>
                    </a:lnTo>
                    <a:lnTo>
                      <a:pt x="56" y="418"/>
                    </a:lnTo>
                    <a:lnTo>
                      <a:pt x="50" y="419"/>
                    </a:lnTo>
                    <a:lnTo>
                      <a:pt x="44" y="419"/>
                    </a:lnTo>
                    <a:lnTo>
                      <a:pt x="38" y="417"/>
                    </a:lnTo>
                    <a:lnTo>
                      <a:pt x="33" y="415"/>
                    </a:lnTo>
                    <a:lnTo>
                      <a:pt x="28" y="413"/>
                    </a:lnTo>
                    <a:lnTo>
                      <a:pt x="23" y="410"/>
                    </a:lnTo>
                    <a:lnTo>
                      <a:pt x="16" y="402"/>
                    </a:lnTo>
                    <a:lnTo>
                      <a:pt x="10" y="396"/>
                    </a:lnTo>
                    <a:lnTo>
                      <a:pt x="7" y="391"/>
                    </a:lnTo>
                    <a:lnTo>
                      <a:pt x="5" y="389"/>
                    </a:lnTo>
                    <a:lnTo>
                      <a:pt x="43" y="367"/>
                    </a:lnTo>
                    <a:close/>
                    <a:moveTo>
                      <a:pt x="168" y="19"/>
                    </a:moveTo>
                    <a:lnTo>
                      <a:pt x="168" y="15"/>
                    </a:lnTo>
                    <a:lnTo>
                      <a:pt x="169" y="11"/>
                    </a:lnTo>
                    <a:lnTo>
                      <a:pt x="171" y="7"/>
                    </a:lnTo>
                    <a:lnTo>
                      <a:pt x="173" y="4"/>
                    </a:lnTo>
                    <a:lnTo>
                      <a:pt x="176" y="2"/>
                    </a:lnTo>
                    <a:lnTo>
                      <a:pt x="180" y="1"/>
                    </a:lnTo>
                    <a:lnTo>
                      <a:pt x="185" y="0"/>
                    </a:lnTo>
                    <a:lnTo>
                      <a:pt x="192" y="1"/>
                    </a:lnTo>
                    <a:lnTo>
                      <a:pt x="200" y="3"/>
                    </a:lnTo>
                    <a:lnTo>
                      <a:pt x="205" y="5"/>
                    </a:lnTo>
                    <a:lnTo>
                      <a:pt x="209" y="8"/>
                    </a:lnTo>
                    <a:lnTo>
                      <a:pt x="211" y="11"/>
                    </a:lnTo>
                    <a:lnTo>
                      <a:pt x="212" y="15"/>
                    </a:lnTo>
                    <a:lnTo>
                      <a:pt x="212" y="19"/>
                    </a:lnTo>
                    <a:lnTo>
                      <a:pt x="211" y="23"/>
                    </a:lnTo>
                    <a:lnTo>
                      <a:pt x="211" y="27"/>
                    </a:lnTo>
                    <a:lnTo>
                      <a:pt x="168" y="19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74" name="Freeform 670">
                <a:extLst>
                  <a:ext uri="{FF2B5EF4-FFF2-40B4-BE49-F238E27FC236}">
                    <a16:creationId xmlns:a16="http://schemas.microsoft.com/office/drawing/2014/main" id="{6FF4F839-0943-4881-A100-A54A70D1AF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77" y="1630"/>
                <a:ext cx="11" cy="39"/>
              </a:xfrm>
              <a:custGeom>
                <a:avLst/>
                <a:gdLst>
                  <a:gd name="T0" fmla="*/ 0 w 217"/>
                  <a:gd name="T1" fmla="*/ 0 h 745"/>
                  <a:gd name="T2" fmla="*/ 0 w 217"/>
                  <a:gd name="T3" fmla="*/ 0 h 745"/>
                  <a:gd name="T4" fmla="*/ 0 w 217"/>
                  <a:gd name="T5" fmla="*/ 0 h 745"/>
                  <a:gd name="T6" fmla="*/ 1 w 217"/>
                  <a:gd name="T7" fmla="*/ 0 h 745"/>
                  <a:gd name="T8" fmla="*/ 1 w 217"/>
                  <a:gd name="T9" fmla="*/ 0 h 745"/>
                  <a:gd name="T10" fmla="*/ 1 w 217"/>
                  <a:gd name="T11" fmla="*/ 0 h 745"/>
                  <a:gd name="T12" fmla="*/ 1 w 217"/>
                  <a:gd name="T13" fmla="*/ 0 h 745"/>
                  <a:gd name="T14" fmla="*/ 1 w 217"/>
                  <a:gd name="T15" fmla="*/ 0 h 745"/>
                  <a:gd name="T16" fmla="*/ 0 w 217"/>
                  <a:gd name="T17" fmla="*/ 0 h 745"/>
                  <a:gd name="T18" fmla="*/ 1 w 217"/>
                  <a:gd name="T19" fmla="*/ 0 h 745"/>
                  <a:gd name="T20" fmla="*/ 1 w 217"/>
                  <a:gd name="T21" fmla="*/ 0 h 745"/>
                  <a:gd name="T22" fmla="*/ 1 w 217"/>
                  <a:gd name="T23" fmla="*/ 1 h 745"/>
                  <a:gd name="T24" fmla="*/ 1 w 217"/>
                  <a:gd name="T25" fmla="*/ 1 h 745"/>
                  <a:gd name="T26" fmla="*/ 0 w 217"/>
                  <a:gd name="T27" fmla="*/ 1 h 745"/>
                  <a:gd name="T28" fmla="*/ 0 w 217"/>
                  <a:gd name="T29" fmla="*/ 2 h 745"/>
                  <a:gd name="T30" fmla="*/ 0 w 217"/>
                  <a:gd name="T31" fmla="*/ 2 h 745"/>
                  <a:gd name="T32" fmla="*/ 0 w 217"/>
                  <a:gd name="T33" fmla="*/ 2 h 745"/>
                  <a:gd name="T34" fmla="*/ 0 w 217"/>
                  <a:gd name="T35" fmla="*/ 2 h 745"/>
                  <a:gd name="T36" fmla="*/ 0 w 217"/>
                  <a:gd name="T37" fmla="*/ 2 h 745"/>
                  <a:gd name="T38" fmla="*/ 0 w 217"/>
                  <a:gd name="T39" fmla="*/ 2 h 745"/>
                  <a:gd name="T40" fmla="*/ 0 w 217"/>
                  <a:gd name="T41" fmla="*/ 2 h 745"/>
                  <a:gd name="T42" fmla="*/ 0 w 217"/>
                  <a:gd name="T43" fmla="*/ 2 h 745"/>
                  <a:gd name="T44" fmla="*/ 0 w 217"/>
                  <a:gd name="T45" fmla="*/ 2 h 745"/>
                  <a:gd name="T46" fmla="*/ 0 w 217"/>
                  <a:gd name="T47" fmla="*/ 2 h 745"/>
                  <a:gd name="T48" fmla="*/ 0 w 217"/>
                  <a:gd name="T49" fmla="*/ 2 h 745"/>
                  <a:gd name="T50" fmla="*/ 0 w 217"/>
                  <a:gd name="T51" fmla="*/ 1 h 745"/>
                  <a:gd name="T52" fmla="*/ 0 w 217"/>
                  <a:gd name="T53" fmla="*/ 1 h 745"/>
                  <a:gd name="T54" fmla="*/ 0 w 217"/>
                  <a:gd name="T55" fmla="*/ 0 h 745"/>
                  <a:gd name="T56" fmla="*/ 0 w 217"/>
                  <a:gd name="T57" fmla="*/ 0 h 745"/>
                  <a:gd name="T58" fmla="*/ 0 w 217"/>
                  <a:gd name="T59" fmla="*/ 0 h 745"/>
                  <a:gd name="T60" fmla="*/ 0 w 217"/>
                  <a:gd name="T61" fmla="*/ 2 h 745"/>
                  <a:gd name="T62" fmla="*/ 0 w 217"/>
                  <a:gd name="T63" fmla="*/ 2 h 745"/>
                  <a:gd name="T64" fmla="*/ 0 w 217"/>
                  <a:gd name="T65" fmla="*/ 2 h 745"/>
                  <a:gd name="T66" fmla="*/ 0 w 217"/>
                  <a:gd name="T67" fmla="*/ 2 h 745"/>
                  <a:gd name="T68" fmla="*/ 0 w 217"/>
                  <a:gd name="T69" fmla="*/ 1 h 745"/>
                  <a:gd name="T70" fmla="*/ 0 w 217"/>
                  <a:gd name="T71" fmla="*/ 1 h 745"/>
                  <a:gd name="T72" fmla="*/ 0 w 217"/>
                  <a:gd name="T73" fmla="*/ 0 h 745"/>
                  <a:gd name="T74" fmla="*/ 0 w 217"/>
                  <a:gd name="T75" fmla="*/ 0 h 745"/>
                  <a:gd name="T76" fmla="*/ 0 w 217"/>
                  <a:gd name="T77" fmla="*/ 1 h 745"/>
                  <a:gd name="T78" fmla="*/ 0 w 217"/>
                  <a:gd name="T79" fmla="*/ 1 h 745"/>
                  <a:gd name="T80" fmla="*/ 0 w 217"/>
                  <a:gd name="T81" fmla="*/ 2 h 745"/>
                  <a:gd name="T82" fmla="*/ 0 w 217"/>
                  <a:gd name="T83" fmla="*/ 2 h 745"/>
                  <a:gd name="T84" fmla="*/ 0 w 217"/>
                  <a:gd name="T85" fmla="*/ 0 h 745"/>
                  <a:gd name="T86" fmla="*/ 0 w 217"/>
                  <a:gd name="T87" fmla="*/ 0 h 745"/>
                  <a:gd name="T88" fmla="*/ 0 w 217"/>
                  <a:gd name="T89" fmla="*/ 0 h 745"/>
                  <a:gd name="T90" fmla="*/ 0 w 217"/>
                  <a:gd name="T91" fmla="*/ 0 h 745"/>
                  <a:gd name="T92" fmla="*/ 0 w 217"/>
                  <a:gd name="T93" fmla="*/ 0 h 745"/>
                  <a:gd name="T94" fmla="*/ 0 w 217"/>
                  <a:gd name="T95" fmla="*/ 0 h 745"/>
                  <a:gd name="T96" fmla="*/ 0 w 217"/>
                  <a:gd name="T97" fmla="*/ 0 h 745"/>
                  <a:gd name="T98" fmla="*/ 0 w 217"/>
                  <a:gd name="T99" fmla="*/ 0 h 745"/>
                  <a:gd name="T100" fmla="*/ 0 w 217"/>
                  <a:gd name="T101" fmla="*/ 0 h 74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17" h="745">
                    <a:moveTo>
                      <a:pt x="173" y="21"/>
                    </a:moveTo>
                    <a:lnTo>
                      <a:pt x="173" y="17"/>
                    </a:lnTo>
                    <a:lnTo>
                      <a:pt x="173" y="13"/>
                    </a:lnTo>
                    <a:lnTo>
                      <a:pt x="174" y="10"/>
                    </a:lnTo>
                    <a:lnTo>
                      <a:pt x="176" y="6"/>
                    </a:lnTo>
                    <a:lnTo>
                      <a:pt x="180" y="3"/>
                    </a:lnTo>
                    <a:lnTo>
                      <a:pt x="184" y="1"/>
                    </a:lnTo>
                    <a:lnTo>
                      <a:pt x="189" y="0"/>
                    </a:lnTo>
                    <a:lnTo>
                      <a:pt x="196" y="0"/>
                    </a:lnTo>
                    <a:lnTo>
                      <a:pt x="203" y="0"/>
                    </a:lnTo>
                    <a:lnTo>
                      <a:pt x="208" y="2"/>
                    </a:lnTo>
                    <a:lnTo>
                      <a:pt x="212" y="4"/>
                    </a:lnTo>
                    <a:lnTo>
                      <a:pt x="215" y="7"/>
                    </a:lnTo>
                    <a:lnTo>
                      <a:pt x="216" y="11"/>
                    </a:lnTo>
                    <a:lnTo>
                      <a:pt x="217" y="15"/>
                    </a:lnTo>
                    <a:lnTo>
                      <a:pt x="217" y="19"/>
                    </a:lnTo>
                    <a:lnTo>
                      <a:pt x="217" y="23"/>
                    </a:lnTo>
                    <a:lnTo>
                      <a:pt x="173" y="21"/>
                    </a:lnTo>
                    <a:close/>
                    <a:moveTo>
                      <a:pt x="217" y="23"/>
                    </a:moveTo>
                    <a:lnTo>
                      <a:pt x="216" y="34"/>
                    </a:lnTo>
                    <a:lnTo>
                      <a:pt x="215" y="65"/>
                    </a:lnTo>
                    <a:lnTo>
                      <a:pt x="213" y="111"/>
                    </a:lnTo>
                    <a:lnTo>
                      <a:pt x="210" y="170"/>
                    </a:lnTo>
                    <a:lnTo>
                      <a:pt x="206" y="240"/>
                    </a:lnTo>
                    <a:lnTo>
                      <a:pt x="202" y="314"/>
                    </a:lnTo>
                    <a:lnTo>
                      <a:pt x="197" y="392"/>
                    </a:lnTo>
                    <a:lnTo>
                      <a:pt x="191" y="470"/>
                    </a:lnTo>
                    <a:lnTo>
                      <a:pt x="185" y="544"/>
                    </a:lnTo>
                    <a:lnTo>
                      <a:pt x="179" y="611"/>
                    </a:lnTo>
                    <a:lnTo>
                      <a:pt x="175" y="641"/>
                    </a:lnTo>
                    <a:lnTo>
                      <a:pt x="171" y="668"/>
                    </a:lnTo>
                    <a:lnTo>
                      <a:pt x="168" y="691"/>
                    </a:lnTo>
                    <a:lnTo>
                      <a:pt x="164" y="712"/>
                    </a:lnTo>
                    <a:lnTo>
                      <a:pt x="160" y="727"/>
                    </a:lnTo>
                    <a:lnTo>
                      <a:pt x="157" y="738"/>
                    </a:lnTo>
                    <a:lnTo>
                      <a:pt x="153" y="744"/>
                    </a:lnTo>
                    <a:lnTo>
                      <a:pt x="149" y="745"/>
                    </a:lnTo>
                    <a:lnTo>
                      <a:pt x="145" y="740"/>
                    </a:lnTo>
                    <a:lnTo>
                      <a:pt x="141" y="729"/>
                    </a:lnTo>
                    <a:lnTo>
                      <a:pt x="137" y="710"/>
                    </a:lnTo>
                    <a:lnTo>
                      <a:pt x="132" y="686"/>
                    </a:lnTo>
                    <a:lnTo>
                      <a:pt x="176" y="680"/>
                    </a:lnTo>
                    <a:lnTo>
                      <a:pt x="179" y="693"/>
                    </a:lnTo>
                    <a:lnTo>
                      <a:pt x="181" y="700"/>
                    </a:lnTo>
                    <a:lnTo>
                      <a:pt x="182" y="703"/>
                    </a:lnTo>
                    <a:lnTo>
                      <a:pt x="183" y="700"/>
                    </a:lnTo>
                    <a:lnTo>
                      <a:pt x="185" y="683"/>
                    </a:lnTo>
                    <a:lnTo>
                      <a:pt x="186" y="649"/>
                    </a:lnTo>
                    <a:lnTo>
                      <a:pt x="187" y="603"/>
                    </a:lnTo>
                    <a:lnTo>
                      <a:pt x="186" y="547"/>
                    </a:lnTo>
                    <a:lnTo>
                      <a:pt x="185" y="483"/>
                    </a:lnTo>
                    <a:lnTo>
                      <a:pt x="184" y="415"/>
                    </a:lnTo>
                    <a:lnTo>
                      <a:pt x="183" y="345"/>
                    </a:lnTo>
                    <a:lnTo>
                      <a:pt x="181" y="276"/>
                    </a:lnTo>
                    <a:lnTo>
                      <a:pt x="179" y="209"/>
                    </a:lnTo>
                    <a:lnTo>
                      <a:pt x="178" y="149"/>
                    </a:lnTo>
                    <a:lnTo>
                      <a:pt x="175" y="98"/>
                    </a:lnTo>
                    <a:lnTo>
                      <a:pt x="174" y="57"/>
                    </a:lnTo>
                    <a:lnTo>
                      <a:pt x="173" y="31"/>
                    </a:lnTo>
                    <a:lnTo>
                      <a:pt x="173" y="21"/>
                    </a:lnTo>
                    <a:lnTo>
                      <a:pt x="217" y="23"/>
                    </a:lnTo>
                    <a:close/>
                    <a:moveTo>
                      <a:pt x="132" y="686"/>
                    </a:moveTo>
                    <a:lnTo>
                      <a:pt x="132" y="686"/>
                    </a:lnTo>
                    <a:lnTo>
                      <a:pt x="132" y="685"/>
                    </a:lnTo>
                    <a:lnTo>
                      <a:pt x="155" y="683"/>
                    </a:lnTo>
                    <a:lnTo>
                      <a:pt x="132" y="686"/>
                    </a:lnTo>
                    <a:close/>
                    <a:moveTo>
                      <a:pt x="132" y="685"/>
                    </a:moveTo>
                    <a:lnTo>
                      <a:pt x="125" y="643"/>
                    </a:lnTo>
                    <a:lnTo>
                      <a:pt x="109" y="571"/>
                    </a:lnTo>
                    <a:lnTo>
                      <a:pt x="88" y="480"/>
                    </a:lnTo>
                    <a:lnTo>
                      <a:pt x="65" y="382"/>
                    </a:lnTo>
                    <a:lnTo>
                      <a:pt x="41" y="286"/>
                    </a:lnTo>
                    <a:lnTo>
                      <a:pt x="22" y="204"/>
                    </a:lnTo>
                    <a:lnTo>
                      <a:pt x="8" y="147"/>
                    </a:lnTo>
                    <a:lnTo>
                      <a:pt x="2" y="125"/>
                    </a:lnTo>
                    <a:lnTo>
                      <a:pt x="44" y="115"/>
                    </a:lnTo>
                    <a:lnTo>
                      <a:pt x="50" y="136"/>
                    </a:lnTo>
                    <a:lnTo>
                      <a:pt x="64" y="194"/>
                    </a:lnTo>
                    <a:lnTo>
                      <a:pt x="84" y="277"/>
                    </a:lnTo>
                    <a:lnTo>
                      <a:pt x="108" y="373"/>
                    </a:lnTo>
                    <a:lnTo>
                      <a:pt x="131" y="473"/>
                    </a:lnTo>
                    <a:lnTo>
                      <a:pt x="153" y="564"/>
                    </a:lnTo>
                    <a:lnTo>
                      <a:pt x="168" y="637"/>
                    </a:lnTo>
                    <a:lnTo>
                      <a:pt x="176" y="680"/>
                    </a:lnTo>
                    <a:lnTo>
                      <a:pt x="132" y="685"/>
                    </a:lnTo>
                    <a:close/>
                    <a:moveTo>
                      <a:pt x="2" y="125"/>
                    </a:moveTo>
                    <a:lnTo>
                      <a:pt x="1" y="121"/>
                    </a:lnTo>
                    <a:lnTo>
                      <a:pt x="0" y="117"/>
                    </a:lnTo>
                    <a:lnTo>
                      <a:pt x="0" y="113"/>
                    </a:lnTo>
                    <a:lnTo>
                      <a:pt x="1" y="110"/>
                    </a:lnTo>
                    <a:lnTo>
                      <a:pt x="2" y="107"/>
                    </a:lnTo>
                    <a:lnTo>
                      <a:pt x="7" y="104"/>
                    </a:lnTo>
                    <a:lnTo>
                      <a:pt x="11" y="101"/>
                    </a:lnTo>
                    <a:lnTo>
                      <a:pt x="18" y="99"/>
                    </a:lnTo>
                    <a:lnTo>
                      <a:pt x="25" y="98"/>
                    </a:lnTo>
                    <a:lnTo>
                      <a:pt x="31" y="98"/>
                    </a:lnTo>
                    <a:lnTo>
                      <a:pt x="35" y="99"/>
                    </a:lnTo>
                    <a:lnTo>
                      <a:pt x="38" y="101"/>
                    </a:lnTo>
                    <a:lnTo>
                      <a:pt x="40" y="104"/>
                    </a:lnTo>
                    <a:lnTo>
                      <a:pt x="42" y="107"/>
                    </a:lnTo>
                    <a:lnTo>
                      <a:pt x="43" y="111"/>
                    </a:lnTo>
                    <a:lnTo>
                      <a:pt x="44" y="115"/>
                    </a:lnTo>
                    <a:lnTo>
                      <a:pt x="2" y="125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75" name="Freeform 671">
                <a:extLst>
                  <a:ext uri="{FF2B5EF4-FFF2-40B4-BE49-F238E27FC236}">
                    <a16:creationId xmlns:a16="http://schemas.microsoft.com/office/drawing/2014/main" id="{87E8ADD4-404B-425E-97F9-D3ED8D0D51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86" y="1629"/>
                <a:ext cx="11" cy="25"/>
              </a:xfrm>
              <a:custGeom>
                <a:avLst/>
                <a:gdLst>
                  <a:gd name="T0" fmla="*/ 0 w 202"/>
                  <a:gd name="T1" fmla="*/ 0 h 471"/>
                  <a:gd name="T2" fmla="*/ 0 w 202"/>
                  <a:gd name="T3" fmla="*/ 0 h 471"/>
                  <a:gd name="T4" fmla="*/ 0 w 202"/>
                  <a:gd name="T5" fmla="*/ 0 h 471"/>
                  <a:gd name="T6" fmla="*/ 0 w 202"/>
                  <a:gd name="T7" fmla="*/ 0 h 471"/>
                  <a:gd name="T8" fmla="*/ 0 w 202"/>
                  <a:gd name="T9" fmla="*/ 0 h 471"/>
                  <a:gd name="T10" fmla="*/ 0 w 202"/>
                  <a:gd name="T11" fmla="*/ 0 h 471"/>
                  <a:gd name="T12" fmla="*/ 0 w 202"/>
                  <a:gd name="T13" fmla="*/ 0 h 471"/>
                  <a:gd name="T14" fmla="*/ 0 w 202"/>
                  <a:gd name="T15" fmla="*/ 0 h 471"/>
                  <a:gd name="T16" fmla="*/ 0 w 202"/>
                  <a:gd name="T17" fmla="*/ 0 h 471"/>
                  <a:gd name="T18" fmla="*/ 1 w 202"/>
                  <a:gd name="T19" fmla="*/ 1 h 471"/>
                  <a:gd name="T20" fmla="*/ 0 w 202"/>
                  <a:gd name="T21" fmla="*/ 0 h 471"/>
                  <a:gd name="T22" fmla="*/ 1 w 202"/>
                  <a:gd name="T23" fmla="*/ 1 h 471"/>
                  <a:gd name="T24" fmla="*/ 0 w 202"/>
                  <a:gd name="T25" fmla="*/ 1 h 471"/>
                  <a:gd name="T26" fmla="*/ 1 w 202"/>
                  <a:gd name="T27" fmla="*/ 1 h 471"/>
                  <a:gd name="T28" fmla="*/ 0 w 202"/>
                  <a:gd name="T29" fmla="*/ 1 h 471"/>
                  <a:gd name="T30" fmla="*/ 0 w 202"/>
                  <a:gd name="T31" fmla="*/ 1 h 471"/>
                  <a:gd name="T32" fmla="*/ 0 w 202"/>
                  <a:gd name="T33" fmla="*/ 1 h 471"/>
                  <a:gd name="T34" fmla="*/ 0 w 202"/>
                  <a:gd name="T35" fmla="*/ 0 h 471"/>
                  <a:gd name="T36" fmla="*/ 0 w 202"/>
                  <a:gd name="T37" fmla="*/ 0 h 471"/>
                  <a:gd name="T38" fmla="*/ 1 w 202"/>
                  <a:gd name="T39" fmla="*/ 0 h 471"/>
                  <a:gd name="T40" fmla="*/ 1 w 202"/>
                  <a:gd name="T41" fmla="*/ 0 h 471"/>
                  <a:gd name="T42" fmla="*/ 1 w 202"/>
                  <a:gd name="T43" fmla="*/ 0 h 471"/>
                  <a:gd name="T44" fmla="*/ 1 w 202"/>
                  <a:gd name="T45" fmla="*/ 1 h 471"/>
                  <a:gd name="T46" fmla="*/ 1 w 202"/>
                  <a:gd name="T47" fmla="*/ 1 h 471"/>
                  <a:gd name="T48" fmla="*/ 1 w 202"/>
                  <a:gd name="T49" fmla="*/ 1 h 471"/>
                  <a:gd name="T50" fmla="*/ 0 w 202"/>
                  <a:gd name="T51" fmla="*/ 0 h 471"/>
                  <a:gd name="T52" fmla="*/ 0 w 202"/>
                  <a:gd name="T53" fmla="*/ 0 h 471"/>
                  <a:gd name="T54" fmla="*/ 0 w 202"/>
                  <a:gd name="T55" fmla="*/ 0 h 471"/>
                  <a:gd name="T56" fmla="*/ 0 w 202"/>
                  <a:gd name="T57" fmla="*/ 0 h 471"/>
                  <a:gd name="T58" fmla="*/ 1 w 202"/>
                  <a:gd name="T59" fmla="*/ 0 h 471"/>
                  <a:gd name="T60" fmla="*/ 1 w 202"/>
                  <a:gd name="T61" fmla="*/ 0 h 471"/>
                  <a:gd name="T62" fmla="*/ 1 w 202"/>
                  <a:gd name="T63" fmla="*/ 0 h 471"/>
                  <a:gd name="T64" fmla="*/ 1 w 202"/>
                  <a:gd name="T65" fmla="*/ 0 h 471"/>
                  <a:gd name="T66" fmla="*/ 1 w 202"/>
                  <a:gd name="T67" fmla="*/ 0 h 47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02" h="471">
                    <a:moveTo>
                      <a:pt x="5" y="140"/>
                    </a:moveTo>
                    <a:lnTo>
                      <a:pt x="3" y="136"/>
                    </a:lnTo>
                    <a:lnTo>
                      <a:pt x="1" y="133"/>
                    </a:lnTo>
                    <a:lnTo>
                      <a:pt x="0" y="129"/>
                    </a:lnTo>
                    <a:lnTo>
                      <a:pt x="0" y="126"/>
                    </a:lnTo>
                    <a:lnTo>
                      <a:pt x="1" y="122"/>
                    </a:lnTo>
                    <a:lnTo>
                      <a:pt x="3" y="118"/>
                    </a:lnTo>
                    <a:lnTo>
                      <a:pt x="7" y="115"/>
                    </a:lnTo>
                    <a:lnTo>
                      <a:pt x="13" y="111"/>
                    </a:lnTo>
                    <a:lnTo>
                      <a:pt x="20" y="108"/>
                    </a:lnTo>
                    <a:lnTo>
                      <a:pt x="25" y="107"/>
                    </a:lnTo>
                    <a:lnTo>
                      <a:pt x="30" y="107"/>
                    </a:lnTo>
                    <a:lnTo>
                      <a:pt x="33" y="108"/>
                    </a:lnTo>
                    <a:lnTo>
                      <a:pt x="36" y="110"/>
                    </a:lnTo>
                    <a:lnTo>
                      <a:pt x="38" y="113"/>
                    </a:lnTo>
                    <a:lnTo>
                      <a:pt x="41" y="117"/>
                    </a:lnTo>
                    <a:lnTo>
                      <a:pt x="43" y="120"/>
                    </a:lnTo>
                    <a:lnTo>
                      <a:pt x="5" y="140"/>
                    </a:lnTo>
                    <a:close/>
                    <a:moveTo>
                      <a:pt x="43" y="120"/>
                    </a:moveTo>
                    <a:lnTo>
                      <a:pt x="175" y="367"/>
                    </a:lnTo>
                    <a:lnTo>
                      <a:pt x="136" y="388"/>
                    </a:lnTo>
                    <a:lnTo>
                      <a:pt x="5" y="140"/>
                    </a:lnTo>
                    <a:lnTo>
                      <a:pt x="43" y="120"/>
                    </a:lnTo>
                    <a:close/>
                    <a:moveTo>
                      <a:pt x="177" y="378"/>
                    </a:moveTo>
                    <a:lnTo>
                      <a:pt x="180" y="471"/>
                    </a:lnTo>
                    <a:lnTo>
                      <a:pt x="136" y="388"/>
                    </a:lnTo>
                    <a:lnTo>
                      <a:pt x="155" y="378"/>
                    </a:lnTo>
                    <a:lnTo>
                      <a:pt x="177" y="378"/>
                    </a:lnTo>
                    <a:close/>
                    <a:moveTo>
                      <a:pt x="133" y="379"/>
                    </a:moveTo>
                    <a:lnTo>
                      <a:pt x="133" y="367"/>
                    </a:lnTo>
                    <a:lnTo>
                      <a:pt x="133" y="338"/>
                    </a:lnTo>
                    <a:lnTo>
                      <a:pt x="133" y="293"/>
                    </a:lnTo>
                    <a:lnTo>
                      <a:pt x="134" y="239"/>
                    </a:lnTo>
                    <a:lnTo>
                      <a:pt x="136" y="180"/>
                    </a:lnTo>
                    <a:lnTo>
                      <a:pt x="140" y="120"/>
                    </a:lnTo>
                    <a:lnTo>
                      <a:pt x="144" y="91"/>
                    </a:lnTo>
                    <a:lnTo>
                      <a:pt x="147" y="64"/>
                    </a:lnTo>
                    <a:lnTo>
                      <a:pt x="152" y="39"/>
                    </a:lnTo>
                    <a:lnTo>
                      <a:pt x="157" y="17"/>
                    </a:lnTo>
                    <a:lnTo>
                      <a:pt x="199" y="29"/>
                    </a:lnTo>
                    <a:lnTo>
                      <a:pt x="194" y="50"/>
                    </a:lnTo>
                    <a:lnTo>
                      <a:pt x="190" y="74"/>
                    </a:lnTo>
                    <a:lnTo>
                      <a:pt x="187" y="99"/>
                    </a:lnTo>
                    <a:lnTo>
                      <a:pt x="184" y="127"/>
                    </a:lnTo>
                    <a:lnTo>
                      <a:pt x="180" y="184"/>
                    </a:lnTo>
                    <a:lnTo>
                      <a:pt x="177" y="242"/>
                    </a:lnTo>
                    <a:lnTo>
                      <a:pt x="176" y="295"/>
                    </a:lnTo>
                    <a:lnTo>
                      <a:pt x="176" y="338"/>
                    </a:lnTo>
                    <a:lnTo>
                      <a:pt x="177" y="366"/>
                    </a:lnTo>
                    <a:lnTo>
                      <a:pt x="177" y="378"/>
                    </a:lnTo>
                    <a:lnTo>
                      <a:pt x="133" y="379"/>
                    </a:lnTo>
                    <a:close/>
                    <a:moveTo>
                      <a:pt x="157" y="17"/>
                    </a:moveTo>
                    <a:lnTo>
                      <a:pt x="159" y="12"/>
                    </a:lnTo>
                    <a:lnTo>
                      <a:pt x="160" y="9"/>
                    </a:lnTo>
                    <a:lnTo>
                      <a:pt x="162" y="5"/>
                    </a:lnTo>
                    <a:lnTo>
                      <a:pt x="164" y="3"/>
                    </a:lnTo>
                    <a:lnTo>
                      <a:pt x="167" y="1"/>
                    </a:lnTo>
                    <a:lnTo>
                      <a:pt x="173" y="0"/>
                    </a:lnTo>
                    <a:lnTo>
                      <a:pt x="178" y="0"/>
                    </a:lnTo>
                    <a:lnTo>
                      <a:pt x="185" y="2"/>
                    </a:lnTo>
                    <a:lnTo>
                      <a:pt x="192" y="4"/>
                    </a:lnTo>
                    <a:lnTo>
                      <a:pt x="196" y="7"/>
                    </a:lnTo>
                    <a:lnTo>
                      <a:pt x="199" y="10"/>
                    </a:lnTo>
                    <a:lnTo>
                      <a:pt x="201" y="13"/>
                    </a:lnTo>
                    <a:lnTo>
                      <a:pt x="202" y="18"/>
                    </a:lnTo>
                    <a:lnTo>
                      <a:pt x="201" y="21"/>
                    </a:lnTo>
                    <a:lnTo>
                      <a:pt x="201" y="25"/>
                    </a:lnTo>
                    <a:lnTo>
                      <a:pt x="199" y="29"/>
                    </a:lnTo>
                    <a:lnTo>
                      <a:pt x="157" y="17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76" name="Freeform 672">
                <a:extLst>
                  <a:ext uri="{FF2B5EF4-FFF2-40B4-BE49-F238E27FC236}">
                    <a16:creationId xmlns:a16="http://schemas.microsoft.com/office/drawing/2014/main" id="{08725621-175C-4805-B084-CE4F9DA680E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67" y="1635"/>
                <a:ext cx="11" cy="31"/>
              </a:xfrm>
              <a:custGeom>
                <a:avLst/>
                <a:gdLst>
                  <a:gd name="T0" fmla="*/ 0 w 211"/>
                  <a:gd name="T1" fmla="*/ 0 h 578"/>
                  <a:gd name="T2" fmla="*/ 0 w 211"/>
                  <a:gd name="T3" fmla="*/ 0 h 578"/>
                  <a:gd name="T4" fmla="*/ 0 w 211"/>
                  <a:gd name="T5" fmla="*/ 0 h 578"/>
                  <a:gd name="T6" fmla="*/ 1 w 211"/>
                  <a:gd name="T7" fmla="*/ 0 h 578"/>
                  <a:gd name="T8" fmla="*/ 1 w 211"/>
                  <a:gd name="T9" fmla="*/ 0 h 578"/>
                  <a:gd name="T10" fmla="*/ 1 w 211"/>
                  <a:gd name="T11" fmla="*/ 0 h 578"/>
                  <a:gd name="T12" fmla="*/ 1 w 211"/>
                  <a:gd name="T13" fmla="*/ 0 h 578"/>
                  <a:gd name="T14" fmla="*/ 1 w 211"/>
                  <a:gd name="T15" fmla="*/ 0 h 578"/>
                  <a:gd name="T16" fmla="*/ 0 w 211"/>
                  <a:gd name="T17" fmla="*/ 0 h 578"/>
                  <a:gd name="T18" fmla="*/ 1 w 211"/>
                  <a:gd name="T19" fmla="*/ 0 h 578"/>
                  <a:gd name="T20" fmla="*/ 1 w 211"/>
                  <a:gd name="T21" fmla="*/ 0 h 578"/>
                  <a:gd name="T22" fmla="*/ 0 w 211"/>
                  <a:gd name="T23" fmla="*/ 1 h 578"/>
                  <a:gd name="T24" fmla="*/ 0 w 211"/>
                  <a:gd name="T25" fmla="*/ 1 h 578"/>
                  <a:gd name="T26" fmla="*/ 0 w 211"/>
                  <a:gd name="T27" fmla="*/ 1 h 578"/>
                  <a:gd name="T28" fmla="*/ 0 w 211"/>
                  <a:gd name="T29" fmla="*/ 1 h 578"/>
                  <a:gd name="T30" fmla="*/ 0 w 211"/>
                  <a:gd name="T31" fmla="*/ 1 h 578"/>
                  <a:gd name="T32" fmla="*/ 0 w 211"/>
                  <a:gd name="T33" fmla="*/ 1 h 578"/>
                  <a:gd name="T34" fmla="*/ 0 w 211"/>
                  <a:gd name="T35" fmla="*/ 1 h 578"/>
                  <a:gd name="T36" fmla="*/ 0 w 211"/>
                  <a:gd name="T37" fmla="*/ 0 h 578"/>
                  <a:gd name="T38" fmla="*/ 0 w 211"/>
                  <a:gd name="T39" fmla="*/ 0 h 578"/>
                  <a:gd name="T40" fmla="*/ 0 w 211"/>
                  <a:gd name="T41" fmla="*/ 1 h 578"/>
                  <a:gd name="T42" fmla="*/ 0 w 211"/>
                  <a:gd name="T43" fmla="*/ 2 h 578"/>
                  <a:gd name="T44" fmla="*/ 0 w 211"/>
                  <a:gd name="T45" fmla="*/ 2 h 578"/>
                  <a:gd name="T46" fmla="*/ 0 w 211"/>
                  <a:gd name="T47" fmla="*/ 2 h 578"/>
                  <a:gd name="T48" fmla="*/ 0 w 211"/>
                  <a:gd name="T49" fmla="*/ 2 h 578"/>
                  <a:gd name="T50" fmla="*/ 0 w 211"/>
                  <a:gd name="T51" fmla="*/ 2 h 578"/>
                  <a:gd name="T52" fmla="*/ 0 w 211"/>
                  <a:gd name="T53" fmla="*/ 2 h 578"/>
                  <a:gd name="T54" fmla="*/ 0 w 211"/>
                  <a:gd name="T55" fmla="*/ 1 h 578"/>
                  <a:gd name="T56" fmla="*/ 0 w 211"/>
                  <a:gd name="T57" fmla="*/ 1 h 578"/>
                  <a:gd name="T58" fmla="*/ 0 w 211"/>
                  <a:gd name="T59" fmla="*/ 1 h 578"/>
                  <a:gd name="T60" fmla="*/ 0 w 211"/>
                  <a:gd name="T61" fmla="*/ 1 h 578"/>
                  <a:gd name="T62" fmla="*/ 0 w 211"/>
                  <a:gd name="T63" fmla="*/ 1 h 578"/>
                  <a:gd name="T64" fmla="*/ 0 w 211"/>
                  <a:gd name="T65" fmla="*/ 1 h 578"/>
                  <a:gd name="T66" fmla="*/ 0 w 211"/>
                  <a:gd name="T67" fmla="*/ 1 h 578"/>
                  <a:gd name="T68" fmla="*/ 0 w 211"/>
                  <a:gd name="T69" fmla="*/ 1 h 578"/>
                  <a:gd name="T70" fmla="*/ 0 w 211"/>
                  <a:gd name="T71" fmla="*/ 2 h 578"/>
                  <a:gd name="T72" fmla="*/ 0 w 211"/>
                  <a:gd name="T73" fmla="*/ 2 h 578"/>
                  <a:gd name="T74" fmla="*/ 0 w 211"/>
                  <a:gd name="T75" fmla="*/ 2 h 578"/>
                  <a:gd name="T76" fmla="*/ 0 w 211"/>
                  <a:gd name="T77" fmla="*/ 1 h 578"/>
                  <a:gd name="T78" fmla="*/ 0 w 211"/>
                  <a:gd name="T79" fmla="*/ 1 h 578"/>
                  <a:gd name="T80" fmla="*/ 0 w 211"/>
                  <a:gd name="T81" fmla="*/ 1 h 578"/>
                  <a:gd name="T82" fmla="*/ 0 w 211"/>
                  <a:gd name="T83" fmla="*/ 1 h 578"/>
                  <a:gd name="T84" fmla="*/ 0 w 211"/>
                  <a:gd name="T85" fmla="*/ 1 h 578"/>
                  <a:gd name="T86" fmla="*/ 0 w 211"/>
                  <a:gd name="T87" fmla="*/ 1 h 578"/>
                  <a:gd name="T88" fmla="*/ 0 w 211"/>
                  <a:gd name="T89" fmla="*/ 1 h 578"/>
                  <a:gd name="T90" fmla="*/ 0 w 211"/>
                  <a:gd name="T91" fmla="*/ 1 h 578"/>
                  <a:gd name="T92" fmla="*/ 0 w 211"/>
                  <a:gd name="T93" fmla="*/ 1 h 578"/>
                  <a:gd name="T94" fmla="*/ 0 w 211"/>
                  <a:gd name="T95" fmla="*/ 1 h 57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1" h="578">
                    <a:moveTo>
                      <a:pt x="167" y="18"/>
                    </a:moveTo>
                    <a:lnTo>
                      <a:pt x="167" y="14"/>
                    </a:lnTo>
                    <a:lnTo>
                      <a:pt x="168" y="11"/>
                    </a:lnTo>
                    <a:lnTo>
                      <a:pt x="170" y="7"/>
                    </a:lnTo>
                    <a:lnTo>
                      <a:pt x="172" y="4"/>
                    </a:lnTo>
                    <a:lnTo>
                      <a:pt x="175" y="2"/>
                    </a:lnTo>
                    <a:lnTo>
                      <a:pt x="179" y="1"/>
                    </a:lnTo>
                    <a:lnTo>
                      <a:pt x="184" y="0"/>
                    </a:lnTo>
                    <a:lnTo>
                      <a:pt x="191" y="1"/>
                    </a:lnTo>
                    <a:lnTo>
                      <a:pt x="199" y="3"/>
                    </a:lnTo>
                    <a:lnTo>
                      <a:pt x="204" y="5"/>
                    </a:lnTo>
                    <a:lnTo>
                      <a:pt x="208" y="8"/>
                    </a:lnTo>
                    <a:lnTo>
                      <a:pt x="210" y="11"/>
                    </a:lnTo>
                    <a:lnTo>
                      <a:pt x="211" y="14"/>
                    </a:lnTo>
                    <a:lnTo>
                      <a:pt x="211" y="18"/>
                    </a:lnTo>
                    <a:lnTo>
                      <a:pt x="210" y="22"/>
                    </a:lnTo>
                    <a:lnTo>
                      <a:pt x="210" y="26"/>
                    </a:lnTo>
                    <a:lnTo>
                      <a:pt x="167" y="18"/>
                    </a:lnTo>
                    <a:close/>
                    <a:moveTo>
                      <a:pt x="210" y="26"/>
                    </a:moveTo>
                    <a:lnTo>
                      <a:pt x="207" y="44"/>
                    </a:lnTo>
                    <a:lnTo>
                      <a:pt x="198" y="92"/>
                    </a:lnTo>
                    <a:lnTo>
                      <a:pt x="186" y="160"/>
                    </a:lnTo>
                    <a:lnTo>
                      <a:pt x="173" y="241"/>
                    </a:lnTo>
                    <a:lnTo>
                      <a:pt x="160" y="325"/>
                    </a:lnTo>
                    <a:lnTo>
                      <a:pt x="147" y="403"/>
                    </a:lnTo>
                    <a:lnTo>
                      <a:pt x="142" y="438"/>
                    </a:lnTo>
                    <a:lnTo>
                      <a:pt x="139" y="467"/>
                    </a:lnTo>
                    <a:lnTo>
                      <a:pt x="137" y="492"/>
                    </a:lnTo>
                    <a:lnTo>
                      <a:pt x="136" y="509"/>
                    </a:lnTo>
                    <a:lnTo>
                      <a:pt x="92" y="509"/>
                    </a:lnTo>
                    <a:lnTo>
                      <a:pt x="93" y="491"/>
                    </a:lnTo>
                    <a:lnTo>
                      <a:pt x="95" y="466"/>
                    </a:lnTo>
                    <a:lnTo>
                      <a:pt x="99" y="436"/>
                    </a:lnTo>
                    <a:lnTo>
                      <a:pt x="103" y="401"/>
                    </a:lnTo>
                    <a:lnTo>
                      <a:pt x="116" y="321"/>
                    </a:lnTo>
                    <a:lnTo>
                      <a:pt x="129" y="236"/>
                    </a:lnTo>
                    <a:lnTo>
                      <a:pt x="143" y="154"/>
                    </a:lnTo>
                    <a:lnTo>
                      <a:pt x="155" y="85"/>
                    </a:lnTo>
                    <a:lnTo>
                      <a:pt x="163" y="37"/>
                    </a:lnTo>
                    <a:lnTo>
                      <a:pt x="167" y="18"/>
                    </a:lnTo>
                    <a:lnTo>
                      <a:pt x="210" y="26"/>
                    </a:lnTo>
                    <a:close/>
                    <a:moveTo>
                      <a:pt x="136" y="509"/>
                    </a:moveTo>
                    <a:lnTo>
                      <a:pt x="135" y="530"/>
                    </a:lnTo>
                    <a:lnTo>
                      <a:pt x="134" y="547"/>
                    </a:lnTo>
                    <a:lnTo>
                      <a:pt x="133" y="561"/>
                    </a:lnTo>
                    <a:lnTo>
                      <a:pt x="130" y="570"/>
                    </a:lnTo>
                    <a:lnTo>
                      <a:pt x="127" y="575"/>
                    </a:lnTo>
                    <a:lnTo>
                      <a:pt x="124" y="578"/>
                    </a:lnTo>
                    <a:lnTo>
                      <a:pt x="120" y="577"/>
                    </a:lnTo>
                    <a:lnTo>
                      <a:pt x="115" y="574"/>
                    </a:lnTo>
                    <a:lnTo>
                      <a:pt x="111" y="568"/>
                    </a:lnTo>
                    <a:lnTo>
                      <a:pt x="105" y="559"/>
                    </a:lnTo>
                    <a:lnTo>
                      <a:pt x="99" y="549"/>
                    </a:lnTo>
                    <a:lnTo>
                      <a:pt x="94" y="537"/>
                    </a:lnTo>
                    <a:lnTo>
                      <a:pt x="82" y="507"/>
                    </a:lnTo>
                    <a:lnTo>
                      <a:pt x="70" y="474"/>
                    </a:lnTo>
                    <a:lnTo>
                      <a:pt x="56" y="437"/>
                    </a:lnTo>
                    <a:lnTo>
                      <a:pt x="45" y="398"/>
                    </a:lnTo>
                    <a:lnTo>
                      <a:pt x="34" y="361"/>
                    </a:lnTo>
                    <a:lnTo>
                      <a:pt x="24" y="326"/>
                    </a:lnTo>
                    <a:lnTo>
                      <a:pt x="14" y="295"/>
                    </a:lnTo>
                    <a:lnTo>
                      <a:pt x="8" y="272"/>
                    </a:lnTo>
                    <a:lnTo>
                      <a:pt x="4" y="256"/>
                    </a:lnTo>
                    <a:lnTo>
                      <a:pt x="2" y="249"/>
                    </a:lnTo>
                    <a:lnTo>
                      <a:pt x="45" y="238"/>
                    </a:lnTo>
                    <a:lnTo>
                      <a:pt x="47" y="255"/>
                    </a:lnTo>
                    <a:lnTo>
                      <a:pt x="52" y="294"/>
                    </a:lnTo>
                    <a:lnTo>
                      <a:pt x="59" y="350"/>
                    </a:lnTo>
                    <a:lnTo>
                      <a:pt x="69" y="410"/>
                    </a:lnTo>
                    <a:lnTo>
                      <a:pt x="77" y="465"/>
                    </a:lnTo>
                    <a:lnTo>
                      <a:pt x="85" y="507"/>
                    </a:lnTo>
                    <a:lnTo>
                      <a:pt x="88" y="520"/>
                    </a:lnTo>
                    <a:lnTo>
                      <a:pt x="90" y="525"/>
                    </a:lnTo>
                    <a:lnTo>
                      <a:pt x="91" y="525"/>
                    </a:lnTo>
                    <a:lnTo>
                      <a:pt x="91" y="522"/>
                    </a:lnTo>
                    <a:lnTo>
                      <a:pt x="92" y="517"/>
                    </a:lnTo>
                    <a:lnTo>
                      <a:pt x="92" y="509"/>
                    </a:lnTo>
                    <a:lnTo>
                      <a:pt x="136" y="509"/>
                    </a:lnTo>
                    <a:close/>
                    <a:moveTo>
                      <a:pt x="2" y="249"/>
                    </a:moveTo>
                    <a:lnTo>
                      <a:pt x="1" y="245"/>
                    </a:lnTo>
                    <a:lnTo>
                      <a:pt x="0" y="242"/>
                    </a:lnTo>
                    <a:lnTo>
                      <a:pt x="0" y="238"/>
                    </a:lnTo>
                    <a:lnTo>
                      <a:pt x="1" y="234"/>
                    </a:lnTo>
                    <a:lnTo>
                      <a:pt x="3" y="231"/>
                    </a:lnTo>
                    <a:lnTo>
                      <a:pt x="6" y="228"/>
                    </a:lnTo>
                    <a:lnTo>
                      <a:pt x="11" y="225"/>
                    </a:lnTo>
                    <a:lnTo>
                      <a:pt x="17" y="223"/>
                    </a:lnTo>
                    <a:lnTo>
                      <a:pt x="25" y="222"/>
                    </a:lnTo>
                    <a:lnTo>
                      <a:pt x="31" y="222"/>
                    </a:lnTo>
                    <a:lnTo>
                      <a:pt x="35" y="223"/>
                    </a:lnTo>
                    <a:lnTo>
                      <a:pt x="38" y="225"/>
                    </a:lnTo>
                    <a:lnTo>
                      <a:pt x="40" y="227"/>
                    </a:lnTo>
                    <a:lnTo>
                      <a:pt x="42" y="231"/>
                    </a:lnTo>
                    <a:lnTo>
                      <a:pt x="43" y="234"/>
                    </a:lnTo>
                    <a:lnTo>
                      <a:pt x="45" y="238"/>
                    </a:lnTo>
                    <a:lnTo>
                      <a:pt x="2" y="249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77" name="Freeform 673">
                <a:extLst>
                  <a:ext uri="{FF2B5EF4-FFF2-40B4-BE49-F238E27FC236}">
                    <a16:creationId xmlns:a16="http://schemas.microsoft.com/office/drawing/2014/main" id="{4FD59CD2-EE01-4F29-9433-CCAFFA1ECFA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81" y="1649"/>
                <a:ext cx="8" cy="19"/>
              </a:xfrm>
              <a:custGeom>
                <a:avLst/>
                <a:gdLst>
                  <a:gd name="T0" fmla="*/ 0 w 152"/>
                  <a:gd name="T1" fmla="*/ 1 h 369"/>
                  <a:gd name="T2" fmla="*/ 0 w 152"/>
                  <a:gd name="T3" fmla="*/ 1 h 369"/>
                  <a:gd name="T4" fmla="*/ 0 w 152"/>
                  <a:gd name="T5" fmla="*/ 1 h 369"/>
                  <a:gd name="T6" fmla="*/ 0 w 152"/>
                  <a:gd name="T7" fmla="*/ 1 h 369"/>
                  <a:gd name="T8" fmla="*/ 0 w 152"/>
                  <a:gd name="T9" fmla="*/ 1 h 369"/>
                  <a:gd name="T10" fmla="*/ 0 w 152"/>
                  <a:gd name="T11" fmla="*/ 1 h 369"/>
                  <a:gd name="T12" fmla="*/ 0 w 152"/>
                  <a:gd name="T13" fmla="*/ 1 h 369"/>
                  <a:gd name="T14" fmla="*/ 0 w 152"/>
                  <a:gd name="T15" fmla="*/ 1 h 369"/>
                  <a:gd name="T16" fmla="*/ 0 w 152"/>
                  <a:gd name="T17" fmla="*/ 1 h 369"/>
                  <a:gd name="T18" fmla="*/ 0 w 152"/>
                  <a:gd name="T19" fmla="*/ 1 h 369"/>
                  <a:gd name="T20" fmla="*/ 0 w 152"/>
                  <a:gd name="T21" fmla="*/ 1 h 369"/>
                  <a:gd name="T22" fmla="*/ 0 w 152"/>
                  <a:gd name="T23" fmla="*/ 1 h 369"/>
                  <a:gd name="T24" fmla="*/ 0 w 152"/>
                  <a:gd name="T25" fmla="*/ 1 h 369"/>
                  <a:gd name="T26" fmla="*/ 0 w 152"/>
                  <a:gd name="T27" fmla="*/ 1 h 369"/>
                  <a:gd name="T28" fmla="*/ 0 w 152"/>
                  <a:gd name="T29" fmla="*/ 0 h 369"/>
                  <a:gd name="T30" fmla="*/ 0 w 152"/>
                  <a:gd name="T31" fmla="*/ 0 h 369"/>
                  <a:gd name="T32" fmla="*/ 0 w 152"/>
                  <a:gd name="T33" fmla="*/ 0 h 369"/>
                  <a:gd name="T34" fmla="*/ 0 w 152"/>
                  <a:gd name="T35" fmla="*/ 0 h 369"/>
                  <a:gd name="T36" fmla="*/ 0 w 152"/>
                  <a:gd name="T37" fmla="*/ 0 h 369"/>
                  <a:gd name="T38" fmla="*/ 0 w 152"/>
                  <a:gd name="T39" fmla="*/ 0 h 369"/>
                  <a:gd name="T40" fmla="*/ 0 w 152"/>
                  <a:gd name="T41" fmla="*/ 0 h 369"/>
                  <a:gd name="T42" fmla="*/ 0 w 152"/>
                  <a:gd name="T43" fmla="*/ 0 h 369"/>
                  <a:gd name="T44" fmla="*/ 0 w 152"/>
                  <a:gd name="T45" fmla="*/ 0 h 369"/>
                  <a:gd name="T46" fmla="*/ 0 w 152"/>
                  <a:gd name="T47" fmla="*/ 0 h 369"/>
                  <a:gd name="T48" fmla="*/ 0 w 152"/>
                  <a:gd name="T49" fmla="*/ 0 h 369"/>
                  <a:gd name="T50" fmla="*/ 0 w 152"/>
                  <a:gd name="T51" fmla="*/ 0 h 369"/>
                  <a:gd name="T52" fmla="*/ 0 w 152"/>
                  <a:gd name="T53" fmla="*/ 0 h 369"/>
                  <a:gd name="T54" fmla="*/ 0 w 152"/>
                  <a:gd name="T55" fmla="*/ 1 h 369"/>
                  <a:gd name="T56" fmla="*/ 0 w 152"/>
                  <a:gd name="T57" fmla="*/ 1 h 369"/>
                  <a:gd name="T58" fmla="*/ 0 w 152"/>
                  <a:gd name="T59" fmla="*/ 1 h 369"/>
                  <a:gd name="T60" fmla="*/ 0 w 152"/>
                  <a:gd name="T61" fmla="*/ 1 h 369"/>
                  <a:gd name="T62" fmla="*/ 0 w 152"/>
                  <a:gd name="T63" fmla="*/ 1 h 369"/>
                  <a:gd name="T64" fmla="*/ 0 w 152"/>
                  <a:gd name="T65" fmla="*/ 0 h 369"/>
                  <a:gd name="T66" fmla="*/ 0 w 152"/>
                  <a:gd name="T67" fmla="*/ 0 h 369"/>
                  <a:gd name="T68" fmla="*/ 0 w 152"/>
                  <a:gd name="T69" fmla="*/ 0 h 369"/>
                  <a:gd name="T70" fmla="*/ 0 w 152"/>
                  <a:gd name="T71" fmla="*/ 0 h 369"/>
                  <a:gd name="T72" fmla="*/ 0 w 152"/>
                  <a:gd name="T73" fmla="*/ 0 h 369"/>
                  <a:gd name="T74" fmla="*/ 0 w 152"/>
                  <a:gd name="T75" fmla="*/ 0 h 369"/>
                  <a:gd name="T76" fmla="*/ 0 w 152"/>
                  <a:gd name="T77" fmla="*/ 0 h 369"/>
                  <a:gd name="T78" fmla="*/ 0 w 152"/>
                  <a:gd name="T79" fmla="*/ 0 h 369"/>
                  <a:gd name="T80" fmla="*/ 0 w 152"/>
                  <a:gd name="T81" fmla="*/ 0 h 36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52" h="369">
                    <a:moveTo>
                      <a:pt x="126" y="355"/>
                    </a:moveTo>
                    <a:lnTo>
                      <a:pt x="124" y="359"/>
                    </a:lnTo>
                    <a:lnTo>
                      <a:pt x="122" y="362"/>
                    </a:lnTo>
                    <a:lnTo>
                      <a:pt x="120" y="365"/>
                    </a:lnTo>
                    <a:lnTo>
                      <a:pt x="117" y="367"/>
                    </a:lnTo>
                    <a:lnTo>
                      <a:pt x="114" y="369"/>
                    </a:lnTo>
                    <a:lnTo>
                      <a:pt x="109" y="369"/>
                    </a:lnTo>
                    <a:lnTo>
                      <a:pt x="104" y="368"/>
                    </a:lnTo>
                    <a:lnTo>
                      <a:pt x="96" y="366"/>
                    </a:lnTo>
                    <a:lnTo>
                      <a:pt x="90" y="363"/>
                    </a:lnTo>
                    <a:lnTo>
                      <a:pt x="86" y="359"/>
                    </a:lnTo>
                    <a:lnTo>
                      <a:pt x="83" y="356"/>
                    </a:lnTo>
                    <a:lnTo>
                      <a:pt x="82" y="352"/>
                    </a:lnTo>
                    <a:lnTo>
                      <a:pt x="82" y="349"/>
                    </a:lnTo>
                    <a:lnTo>
                      <a:pt x="83" y="344"/>
                    </a:lnTo>
                    <a:lnTo>
                      <a:pt x="84" y="340"/>
                    </a:lnTo>
                    <a:lnTo>
                      <a:pt x="86" y="337"/>
                    </a:lnTo>
                    <a:lnTo>
                      <a:pt x="126" y="355"/>
                    </a:lnTo>
                    <a:close/>
                    <a:moveTo>
                      <a:pt x="86" y="337"/>
                    </a:moveTo>
                    <a:lnTo>
                      <a:pt x="89" y="329"/>
                    </a:lnTo>
                    <a:lnTo>
                      <a:pt x="96" y="307"/>
                    </a:lnTo>
                    <a:lnTo>
                      <a:pt x="101" y="291"/>
                    </a:lnTo>
                    <a:lnTo>
                      <a:pt x="104" y="273"/>
                    </a:lnTo>
                    <a:lnTo>
                      <a:pt x="107" y="253"/>
                    </a:lnTo>
                    <a:lnTo>
                      <a:pt x="108" y="232"/>
                    </a:lnTo>
                    <a:lnTo>
                      <a:pt x="108" y="221"/>
                    </a:lnTo>
                    <a:lnTo>
                      <a:pt x="108" y="208"/>
                    </a:lnTo>
                    <a:lnTo>
                      <a:pt x="106" y="197"/>
                    </a:lnTo>
                    <a:lnTo>
                      <a:pt x="105" y="185"/>
                    </a:lnTo>
                    <a:lnTo>
                      <a:pt x="102" y="173"/>
                    </a:lnTo>
                    <a:lnTo>
                      <a:pt x="98" y="160"/>
                    </a:lnTo>
                    <a:lnTo>
                      <a:pt x="94" y="148"/>
                    </a:lnTo>
                    <a:lnTo>
                      <a:pt x="89" y="136"/>
                    </a:lnTo>
                    <a:lnTo>
                      <a:pt x="84" y="123"/>
                    </a:lnTo>
                    <a:lnTo>
                      <a:pt x="77" y="111"/>
                    </a:lnTo>
                    <a:lnTo>
                      <a:pt x="69" y="99"/>
                    </a:lnTo>
                    <a:lnTo>
                      <a:pt x="61" y="87"/>
                    </a:lnTo>
                    <a:lnTo>
                      <a:pt x="50" y="75"/>
                    </a:lnTo>
                    <a:lnTo>
                      <a:pt x="38" y="64"/>
                    </a:lnTo>
                    <a:lnTo>
                      <a:pt x="26" y="53"/>
                    </a:lnTo>
                    <a:lnTo>
                      <a:pt x="11" y="42"/>
                    </a:lnTo>
                    <a:lnTo>
                      <a:pt x="37" y="6"/>
                    </a:lnTo>
                    <a:lnTo>
                      <a:pt x="54" y="19"/>
                    </a:lnTo>
                    <a:lnTo>
                      <a:pt x="69" y="32"/>
                    </a:lnTo>
                    <a:lnTo>
                      <a:pt x="82" y="46"/>
                    </a:lnTo>
                    <a:lnTo>
                      <a:pt x="94" y="60"/>
                    </a:lnTo>
                    <a:lnTo>
                      <a:pt x="106" y="74"/>
                    </a:lnTo>
                    <a:lnTo>
                      <a:pt x="115" y="89"/>
                    </a:lnTo>
                    <a:lnTo>
                      <a:pt x="123" y="103"/>
                    </a:lnTo>
                    <a:lnTo>
                      <a:pt x="130" y="117"/>
                    </a:lnTo>
                    <a:lnTo>
                      <a:pt x="135" y="132"/>
                    </a:lnTo>
                    <a:lnTo>
                      <a:pt x="140" y="147"/>
                    </a:lnTo>
                    <a:lnTo>
                      <a:pt x="145" y="161"/>
                    </a:lnTo>
                    <a:lnTo>
                      <a:pt x="148" y="176"/>
                    </a:lnTo>
                    <a:lnTo>
                      <a:pt x="150" y="190"/>
                    </a:lnTo>
                    <a:lnTo>
                      <a:pt x="151" y="203"/>
                    </a:lnTo>
                    <a:lnTo>
                      <a:pt x="152" y="218"/>
                    </a:lnTo>
                    <a:lnTo>
                      <a:pt x="152" y="231"/>
                    </a:lnTo>
                    <a:lnTo>
                      <a:pt x="150" y="256"/>
                    </a:lnTo>
                    <a:lnTo>
                      <a:pt x="147" y="280"/>
                    </a:lnTo>
                    <a:lnTo>
                      <a:pt x="143" y="300"/>
                    </a:lnTo>
                    <a:lnTo>
                      <a:pt x="138" y="319"/>
                    </a:lnTo>
                    <a:lnTo>
                      <a:pt x="129" y="345"/>
                    </a:lnTo>
                    <a:lnTo>
                      <a:pt x="126" y="355"/>
                    </a:lnTo>
                    <a:lnTo>
                      <a:pt x="86" y="337"/>
                    </a:lnTo>
                    <a:close/>
                    <a:moveTo>
                      <a:pt x="11" y="42"/>
                    </a:moveTo>
                    <a:lnTo>
                      <a:pt x="8" y="39"/>
                    </a:lnTo>
                    <a:lnTo>
                      <a:pt x="5" y="36"/>
                    </a:lnTo>
                    <a:lnTo>
                      <a:pt x="3" y="33"/>
                    </a:lnTo>
                    <a:lnTo>
                      <a:pt x="1" y="30"/>
                    </a:lnTo>
                    <a:lnTo>
                      <a:pt x="0" y="27"/>
                    </a:lnTo>
                    <a:lnTo>
                      <a:pt x="1" y="22"/>
                    </a:lnTo>
                    <a:lnTo>
                      <a:pt x="3" y="17"/>
                    </a:lnTo>
                    <a:lnTo>
                      <a:pt x="6" y="11"/>
                    </a:lnTo>
                    <a:lnTo>
                      <a:pt x="11" y="6"/>
                    </a:lnTo>
                    <a:lnTo>
                      <a:pt x="16" y="2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27" y="1"/>
                    </a:lnTo>
                    <a:lnTo>
                      <a:pt x="31" y="2"/>
                    </a:lnTo>
                    <a:lnTo>
                      <a:pt x="34" y="4"/>
                    </a:lnTo>
                    <a:lnTo>
                      <a:pt x="37" y="6"/>
                    </a:lnTo>
                    <a:lnTo>
                      <a:pt x="11" y="42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78" name="Freeform 674">
                <a:extLst>
                  <a:ext uri="{FF2B5EF4-FFF2-40B4-BE49-F238E27FC236}">
                    <a16:creationId xmlns:a16="http://schemas.microsoft.com/office/drawing/2014/main" id="{1D290FAC-E154-46C6-B8DE-55B70AAB9F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4" y="1549"/>
                <a:ext cx="15" cy="48"/>
              </a:xfrm>
              <a:custGeom>
                <a:avLst/>
                <a:gdLst>
                  <a:gd name="T0" fmla="*/ 1 w 280"/>
                  <a:gd name="T1" fmla="*/ 2 h 910"/>
                  <a:gd name="T2" fmla="*/ 1 w 280"/>
                  <a:gd name="T3" fmla="*/ 2 h 910"/>
                  <a:gd name="T4" fmla="*/ 1 w 280"/>
                  <a:gd name="T5" fmla="*/ 2 h 910"/>
                  <a:gd name="T6" fmla="*/ 1 w 280"/>
                  <a:gd name="T7" fmla="*/ 2 h 910"/>
                  <a:gd name="T8" fmla="*/ 1 w 280"/>
                  <a:gd name="T9" fmla="*/ 3 h 910"/>
                  <a:gd name="T10" fmla="*/ 1 w 280"/>
                  <a:gd name="T11" fmla="*/ 3 h 910"/>
                  <a:gd name="T12" fmla="*/ 1 w 280"/>
                  <a:gd name="T13" fmla="*/ 3 h 910"/>
                  <a:gd name="T14" fmla="*/ 1 w 280"/>
                  <a:gd name="T15" fmla="*/ 3 h 910"/>
                  <a:gd name="T16" fmla="*/ 1 w 280"/>
                  <a:gd name="T17" fmla="*/ 2 h 910"/>
                  <a:gd name="T18" fmla="*/ 1 w 280"/>
                  <a:gd name="T19" fmla="*/ 2 h 910"/>
                  <a:gd name="T20" fmla="*/ 1 w 280"/>
                  <a:gd name="T21" fmla="*/ 2 h 910"/>
                  <a:gd name="T22" fmla="*/ 1 w 280"/>
                  <a:gd name="T23" fmla="*/ 2 h 910"/>
                  <a:gd name="T24" fmla="*/ 0 w 280"/>
                  <a:gd name="T25" fmla="*/ 2 h 910"/>
                  <a:gd name="T26" fmla="*/ 0 w 280"/>
                  <a:gd name="T27" fmla="*/ 2 h 910"/>
                  <a:gd name="T28" fmla="*/ 0 w 280"/>
                  <a:gd name="T29" fmla="*/ 2 h 910"/>
                  <a:gd name="T30" fmla="*/ 0 w 280"/>
                  <a:gd name="T31" fmla="*/ 2 h 910"/>
                  <a:gd name="T32" fmla="*/ 0 w 280"/>
                  <a:gd name="T33" fmla="*/ 2 h 910"/>
                  <a:gd name="T34" fmla="*/ 0 w 280"/>
                  <a:gd name="T35" fmla="*/ 2 h 910"/>
                  <a:gd name="T36" fmla="*/ 0 w 280"/>
                  <a:gd name="T37" fmla="*/ 2 h 910"/>
                  <a:gd name="T38" fmla="*/ 1 w 280"/>
                  <a:gd name="T39" fmla="*/ 2 h 910"/>
                  <a:gd name="T40" fmla="*/ 1 w 280"/>
                  <a:gd name="T41" fmla="*/ 2 h 910"/>
                  <a:gd name="T42" fmla="*/ 1 w 280"/>
                  <a:gd name="T43" fmla="*/ 2 h 910"/>
                  <a:gd name="T44" fmla="*/ 1 w 280"/>
                  <a:gd name="T45" fmla="*/ 2 h 910"/>
                  <a:gd name="T46" fmla="*/ 1 w 280"/>
                  <a:gd name="T47" fmla="*/ 2 h 910"/>
                  <a:gd name="T48" fmla="*/ 1 w 280"/>
                  <a:gd name="T49" fmla="*/ 2 h 910"/>
                  <a:gd name="T50" fmla="*/ 1 w 280"/>
                  <a:gd name="T51" fmla="*/ 2 h 910"/>
                  <a:gd name="T52" fmla="*/ 1 w 280"/>
                  <a:gd name="T53" fmla="*/ 2 h 910"/>
                  <a:gd name="T54" fmla="*/ 1 w 280"/>
                  <a:gd name="T55" fmla="*/ 2 h 910"/>
                  <a:gd name="T56" fmla="*/ 1 w 280"/>
                  <a:gd name="T57" fmla="*/ 2 h 910"/>
                  <a:gd name="T58" fmla="*/ 1 w 280"/>
                  <a:gd name="T59" fmla="*/ 2 h 910"/>
                  <a:gd name="T60" fmla="*/ 0 w 280"/>
                  <a:gd name="T61" fmla="*/ 1 h 910"/>
                  <a:gd name="T62" fmla="*/ 0 w 280"/>
                  <a:gd name="T63" fmla="*/ 1 h 910"/>
                  <a:gd name="T64" fmla="*/ 0 w 280"/>
                  <a:gd name="T65" fmla="*/ 1 h 910"/>
                  <a:gd name="T66" fmla="*/ 0 w 280"/>
                  <a:gd name="T67" fmla="*/ 1 h 910"/>
                  <a:gd name="T68" fmla="*/ 0 w 280"/>
                  <a:gd name="T69" fmla="*/ 1 h 910"/>
                  <a:gd name="T70" fmla="*/ 0 w 280"/>
                  <a:gd name="T71" fmla="*/ 1 h 910"/>
                  <a:gd name="T72" fmla="*/ 0 w 280"/>
                  <a:gd name="T73" fmla="*/ 1 h 910"/>
                  <a:gd name="T74" fmla="*/ 0 w 280"/>
                  <a:gd name="T75" fmla="*/ 1 h 910"/>
                  <a:gd name="T76" fmla="*/ 0 w 280"/>
                  <a:gd name="T77" fmla="*/ 0 h 910"/>
                  <a:gd name="T78" fmla="*/ 0 w 280"/>
                  <a:gd name="T79" fmla="*/ 0 h 910"/>
                  <a:gd name="T80" fmla="*/ 0 w 280"/>
                  <a:gd name="T81" fmla="*/ 0 h 910"/>
                  <a:gd name="T82" fmla="*/ 0 w 280"/>
                  <a:gd name="T83" fmla="*/ 0 h 910"/>
                  <a:gd name="T84" fmla="*/ 0 w 280"/>
                  <a:gd name="T85" fmla="*/ 0 h 910"/>
                  <a:gd name="T86" fmla="*/ 0 w 280"/>
                  <a:gd name="T87" fmla="*/ 0 h 910"/>
                  <a:gd name="T88" fmla="*/ 0 w 280"/>
                  <a:gd name="T89" fmla="*/ 1 h 910"/>
                  <a:gd name="T90" fmla="*/ 0 w 280"/>
                  <a:gd name="T91" fmla="*/ 1 h 910"/>
                  <a:gd name="T92" fmla="*/ 1 w 280"/>
                  <a:gd name="T93" fmla="*/ 1 h 910"/>
                  <a:gd name="T94" fmla="*/ 1 w 280"/>
                  <a:gd name="T95" fmla="*/ 1 h 910"/>
                  <a:gd name="T96" fmla="*/ 1 w 280"/>
                  <a:gd name="T97" fmla="*/ 1 h 910"/>
                  <a:gd name="T98" fmla="*/ 1 w 280"/>
                  <a:gd name="T99" fmla="*/ 1 h 910"/>
                  <a:gd name="T100" fmla="*/ 1 w 280"/>
                  <a:gd name="T101" fmla="*/ 1 h 910"/>
                  <a:gd name="T102" fmla="*/ 0 w 280"/>
                  <a:gd name="T103" fmla="*/ 1 h 910"/>
                  <a:gd name="T104" fmla="*/ 0 w 280"/>
                  <a:gd name="T105" fmla="*/ 0 h 910"/>
                  <a:gd name="T106" fmla="*/ 0 w 280"/>
                  <a:gd name="T107" fmla="*/ 0 h 910"/>
                  <a:gd name="T108" fmla="*/ 0 w 280"/>
                  <a:gd name="T109" fmla="*/ 0 h 910"/>
                  <a:gd name="T110" fmla="*/ 0 w 280"/>
                  <a:gd name="T111" fmla="*/ 0 h 910"/>
                  <a:gd name="T112" fmla="*/ 0 w 280"/>
                  <a:gd name="T113" fmla="*/ 0 h 910"/>
                  <a:gd name="T114" fmla="*/ 0 w 280"/>
                  <a:gd name="T115" fmla="*/ 0 h 910"/>
                  <a:gd name="T116" fmla="*/ 0 w 280"/>
                  <a:gd name="T117" fmla="*/ 0 h 910"/>
                  <a:gd name="T118" fmla="*/ 0 w 280"/>
                  <a:gd name="T119" fmla="*/ 0 h 910"/>
                  <a:gd name="T120" fmla="*/ 0 w 280"/>
                  <a:gd name="T121" fmla="*/ 0 h 91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80" h="910">
                    <a:moveTo>
                      <a:pt x="273" y="871"/>
                    </a:moveTo>
                    <a:lnTo>
                      <a:pt x="275" y="874"/>
                    </a:lnTo>
                    <a:lnTo>
                      <a:pt x="278" y="877"/>
                    </a:lnTo>
                    <a:lnTo>
                      <a:pt x="279" y="880"/>
                    </a:lnTo>
                    <a:lnTo>
                      <a:pt x="280" y="885"/>
                    </a:lnTo>
                    <a:lnTo>
                      <a:pt x="280" y="889"/>
                    </a:lnTo>
                    <a:lnTo>
                      <a:pt x="279" y="893"/>
                    </a:lnTo>
                    <a:lnTo>
                      <a:pt x="276" y="897"/>
                    </a:lnTo>
                    <a:lnTo>
                      <a:pt x="271" y="902"/>
                    </a:lnTo>
                    <a:lnTo>
                      <a:pt x="265" y="907"/>
                    </a:lnTo>
                    <a:lnTo>
                      <a:pt x="259" y="909"/>
                    </a:lnTo>
                    <a:lnTo>
                      <a:pt x="255" y="910"/>
                    </a:lnTo>
                    <a:lnTo>
                      <a:pt x="251" y="910"/>
                    </a:lnTo>
                    <a:lnTo>
                      <a:pt x="248" y="908"/>
                    </a:lnTo>
                    <a:lnTo>
                      <a:pt x="245" y="906"/>
                    </a:lnTo>
                    <a:lnTo>
                      <a:pt x="242" y="903"/>
                    </a:lnTo>
                    <a:lnTo>
                      <a:pt x="240" y="900"/>
                    </a:lnTo>
                    <a:lnTo>
                      <a:pt x="273" y="871"/>
                    </a:lnTo>
                    <a:close/>
                    <a:moveTo>
                      <a:pt x="240" y="900"/>
                    </a:moveTo>
                    <a:lnTo>
                      <a:pt x="234" y="893"/>
                    </a:lnTo>
                    <a:lnTo>
                      <a:pt x="218" y="872"/>
                    </a:lnTo>
                    <a:lnTo>
                      <a:pt x="208" y="857"/>
                    </a:lnTo>
                    <a:lnTo>
                      <a:pt x="198" y="840"/>
                    </a:lnTo>
                    <a:lnTo>
                      <a:pt x="188" y="819"/>
                    </a:lnTo>
                    <a:lnTo>
                      <a:pt x="176" y="796"/>
                    </a:lnTo>
                    <a:lnTo>
                      <a:pt x="166" y="770"/>
                    </a:lnTo>
                    <a:lnTo>
                      <a:pt x="157" y="742"/>
                    </a:lnTo>
                    <a:lnTo>
                      <a:pt x="153" y="727"/>
                    </a:lnTo>
                    <a:lnTo>
                      <a:pt x="150" y="712"/>
                    </a:lnTo>
                    <a:lnTo>
                      <a:pt x="147" y="696"/>
                    </a:lnTo>
                    <a:lnTo>
                      <a:pt x="145" y="680"/>
                    </a:lnTo>
                    <a:lnTo>
                      <a:pt x="143" y="664"/>
                    </a:lnTo>
                    <a:lnTo>
                      <a:pt x="142" y="646"/>
                    </a:lnTo>
                    <a:lnTo>
                      <a:pt x="142" y="629"/>
                    </a:lnTo>
                    <a:lnTo>
                      <a:pt x="142" y="610"/>
                    </a:lnTo>
                    <a:lnTo>
                      <a:pt x="144" y="592"/>
                    </a:lnTo>
                    <a:lnTo>
                      <a:pt x="146" y="573"/>
                    </a:lnTo>
                    <a:lnTo>
                      <a:pt x="149" y="554"/>
                    </a:lnTo>
                    <a:lnTo>
                      <a:pt x="154" y="535"/>
                    </a:lnTo>
                    <a:lnTo>
                      <a:pt x="196" y="545"/>
                    </a:lnTo>
                    <a:lnTo>
                      <a:pt x="192" y="562"/>
                    </a:lnTo>
                    <a:lnTo>
                      <a:pt x="189" y="580"/>
                    </a:lnTo>
                    <a:lnTo>
                      <a:pt x="187" y="596"/>
                    </a:lnTo>
                    <a:lnTo>
                      <a:pt x="186" y="612"/>
                    </a:lnTo>
                    <a:lnTo>
                      <a:pt x="186" y="629"/>
                    </a:lnTo>
                    <a:lnTo>
                      <a:pt x="186" y="645"/>
                    </a:lnTo>
                    <a:lnTo>
                      <a:pt x="187" y="659"/>
                    </a:lnTo>
                    <a:lnTo>
                      <a:pt x="188" y="675"/>
                    </a:lnTo>
                    <a:lnTo>
                      <a:pt x="190" y="689"/>
                    </a:lnTo>
                    <a:lnTo>
                      <a:pt x="193" y="703"/>
                    </a:lnTo>
                    <a:lnTo>
                      <a:pt x="196" y="717"/>
                    </a:lnTo>
                    <a:lnTo>
                      <a:pt x="199" y="730"/>
                    </a:lnTo>
                    <a:lnTo>
                      <a:pt x="207" y="756"/>
                    </a:lnTo>
                    <a:lnTo>
                      <a:pt x="216" y="778"/>
                    </a:lnTo>
                    <a:lnTo>
                      <a:pt x="226" y="799"/>
                    </a:lnTo>
                    <a:lnTo>
                      <a:pt x="236" y="817"/>
                    </a:lnTo>
                    <a:lnTo>
                      <a:pt x="245" y="833"/>
                    </a:lnTo>
                    <a:lnTo>
                      <a:pt x="253" y="847"/>
                    </a:lnTo>
                    <a:lnTo>
                      <a:pt x="267" y="865"/>
                    </a:lnTo>
                    <a:lnTo>
                      <a:pt x="273" y="871"/>
                    </a:lnTo>
                    <a:lnTo>
                      <a:pt x="240" y="900"/>
                    </a:lnTo>
                    <a:close/>
                    <a:moveTo>
                      <a:pt x="154" y="535"/>
                    </a:moveTo>
                    <a:lnTo>
                      <a:pt x="157" y="516"/>
                    </a:lnTo>
                    <a:lnTo>
                      <a:pt x="160" y="498"/>
                    </a:lnTo>
                    <a:lnTo>
                      <a:pt x="161" y="478"/>
                    </a:lnTo>
                    <a:lnTo>
                      <a:pt x="161" y="458"/>
                    </a:lnTo>
                    <a:lnTo>
                      <a:pt x="160" y="438"/>
                    </a:lnTo>
                    <a:lnTo>
                      <a:pt x="158" y="418"/>
                    </a:lnTo>
                    <a:lnTo>
                      <a:pt x="155" y="397"/>
                    </a:lnTo>
                    <a:lnTo>
                      <a:pt x="151" y="376"/>
                    </a:lnTo>
                    <a:lnTo>
                      <a:pt x="146" y="355"/>
                    </a:lnTo>
                    <a:lnTo>
                      <a:pt x="141" y="334"/>
                    </a:lnTo>
                    <a:lnTo>
                      <a:pt x="135" y="314"/>
                    </a:lnTo>
                    <a:lnTo>
                      <a:pt x="128" y="293"/>
                    </a:lnTo>
                    <a:lnTo>
                      <a:pt x="113" y="253"/>
                    </a:lnTo>
                    <a:lnTo>
                      <a:pt x="98" y="214"/>
                    </a:lnTo>
                    <a:lnTo>
                      <a:pt x="81" y="177"/>
                    </a:lnTo>
                    <a:lnTo>
                      <a:pt x="66" y="144"/>
                    </a:lnTo>
                    <a:lnTo>
                      <a:pt x="50" y="114"/>
                    </a:lnTo>
                    <a:lnTo>
                      <a:pt x="36" y="87"/>
                    </a:lnTo>
                    <a:lnTo>
                      <a:pt x="15" y="51"/>
                    </a:lnTo>
                    <a:lnTo>
                      <a:pt x="6" y="36"/>
                    </a:lnTo>
                    <a:lnTo>
                      <a:pt x="43" y="13"/>
                    </a:lnTo>
                    <a:lnTo>
                      <a:pt x="52" y="27"/>
                    </a:lnTo>
                    <a:lnTo>
                      <a:pt x="74" y="67"/>
                    </a:lnTo>
                    <a:lnTo>
                      <a:pt x="89" y="95"/>
                    </a:lnTo>
                    <a:lnTo>
                      <a:pt x="106" y="126"/>
                    </a:lnTo>
                    <a:lnTo>
                      <a:pt x="122" y="162"/>
                    </a:lnTo>
                    <a:lnTo>
                      <a:pt x="140" y="201"/>
                    </a:lnTo>
                    <a:lnTo>
                      <a:pt x="156" y="242"/>
                    </a:lnTo>
                    <a:lnTo>
                      <a:pt x="170" y="285"/>
                    </a:lnTo>
                    <a:lnTo>
                      <a:pt x="177" y="307"/>
                    </a:lnTo>
                    <a:lnTo>
                      <a:pt x="184" y="329"/>
                    </a:lnTo>
                    <a:lnTo>
                      <a:pt x="190" y="351"/>
                    </a:lnTo>
                    <a:lnTo>
                      <a:pt x="194" y="374"/>
                    </a:lnTo>
                    <a:lnTo>
                      <a:pt x="198" y="396"/>
                    </a:lnTo>
                    <a:lnTo>
                      <a:pt x="201" y="418"/>
                    </a:lnTo>
                    <a:lnTo>
                      <a:pt x="203" y="440"/>
                    </a:lnTo>
                    <a:lnTo>
                      <a:pt x="204" y="462"/>
                    </a:lnTo>
                    <a:lnTo>
                      <a:pt x="204" y="483"/>
                    </a:lnTo>
                    <a:lnTo>
                      <a:pt x="203" y="505"/>
                    </a:lnTo>
                    <a:lnTo>
                      <a:pt x="200" y="525"/>
                    </a:lnTo>
                    <a:lnTo>
                      <a:pt x="196" y="545"/>
                    </a:lnTo>
                    <a:lnTo>
                      <a:pt x="154" y="535"/>
                    </a:lnTo>
                    <a:close/>
                    <a:moveTo>
                      <a:pt x="6" y="36"/>
                    </a:moveTo>
                    <a:lnTo>
                      <a:pt x="3" y="33"/>
                    </a:lnTo>
                    <a:lnTo>
                      <a:pt x="1" y="29"/>
                    </a:lnTo>
                    <a:lnTo>
                      <a:pt x="0" y="26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7" y="11"/>
                    </a:lnTo>
                    <a:lnTo>
                      <a:pt x="13" y="7"/>
                    </a:lnTo>
                    <a:lnTo>
                      <a:pt x="19" y="2"/>
                    </a:lnTo>
                    <a:lnTo>
                      <a:pt x="24" y="1"/>
                    </a:lnTo>
                    <a:lnTo>
                      <a:pt x="29" y="0"/>
                    </a:lnTo>
                    <a:lnTo>
                      <a:pt x="32" y="1"/>
                    </a:lnTo>
                    <a:lnTo>
                      <a:pt x="35" y="3"/>
                    </a:lnTo>
                    <a:lnTo>
                      <a:pt x="38" y="7"/>
                    </a:lnTo>
                    <a:lnTo>
                      <a:pt x="40" y="10"/>
                    </a:lnTo>
                    <a:lnTo>
                      <a:pt x="43" y="13"/>
                    </a:lnTo>
                    <a:lnTo>
                      <a:pt x="6" y="36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79" name="Freeform 675">
                <a:extLst>
                  <a:ext uri="{FF2B5EF4-FFF2-40B4-BE49-F238E27FC236}">
                    <a16:creationId xmlns:a16="http://schemas.microsoft.com/office/drawing/2014/main" id="{67090D71-26FE-47FB-8982-FABC4015ED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3" y="1559"/>
                <a:ext cx="9" cy="26"/>
              </a:xfrm>
              <a:custGeom>
                <a:avLst/>
                <a:gdLst>
                  <a:gd name="T0" fmla="*/ 0 w 166"/>
                  <a:gd name="T1" fmla="*/ 0 h 492"/>
                  <a:gd name="T2" fmla="*/ 0 w 166"/>
                  <a:gd name="T3" fmla="*/ 0 h 492"/>
                  <a:gd name="T4" fmla="*/ 0 w 166"/>
                  <a:gd name="T5" fmla="*/ 0 h 492"/>
                  <a:gd name="T6" fmla="*/ 0 w 166"/>
                  <a:gd name="T7" fmla="*/ 0 h 492"/>
                  <a:gd name="T8" fmla="*/ 0 w 166"/>
                  <a:gd name="T9" fmla="*/ 0 h 492"/>
                  <a:gd name="T10" fmla="*/ 0 w 166"/>
                  <a:gd name="T11" fmla="*/ 0 h 492"/>
                  <a:gd name="T12" fmla="*/ 0 w 166"/>
                  <a:gd name="T13" fmla="*/ 0 h 492"/>
                  <a:gd name="T14" fmla="*/ 0 w 166"/>
                  <a:gd name="T15" fmla="*/ 0 h 492"/>
                  <a:gd name="T16" fmla="*/ 0 w 166"/>
                  <a:gd name="T17" fmla="*/ 0 h 492"/>
                  <a:gd name="T18" fmla="*/ 0 w 166"/>
                  <a:gd name="T19" fmla="*/ 0 h 492"/>
                  <a:gd name="T20" fmla="*/ 0 w 166"/>
                  <a:gd name="T21" fmla="*/ 0 h 492"/>
                  <a:gd name="T22" fmla="*/ 0 w 166"/>
                  <a:gd name="T23" fmla="*/ 0 h 492"/>
                  <a:gd name="T24" fmla="*/ 0 w 166"/>
                  <a:gd name="T25" fmla="*/ 1 h 492"/>
                  <a:gd name="T26" fmla="*/ 0 w 166"/>
                  <a:gd name="T27" fmla="*/ 1 h 492"/>
                  <a:gd name="T28" fmla="*/ 0 w 166"/>
                  <a:gd name="T29" fmla="*/ 1 h 492"/>
                  <a:gd name="T30" fmla="*/ 0 w 166"/>
                  <a:gd name="T31" fmla="*/ 1 h 492"/>
                  <a:gd name="T32" fmla="*/ 0 w 166"/>
                  <a:gd name="T33" fmla="*/ 1 h 492"/>
                  <a:gd name="T34" fmla="*/ 0 w 166"/>
                  <a:gd name="T35" fmla="*/ 1 h 492"/>
                  <a:gd name="T36" fmla="*/ 0 w 166"/>
                  <a:gd name="T37" fmla="*/ 1 h 492"/>
                  <a:gd name="T38" fmla="*/ 0 w 166"/>
                  <a:gd name="T39" fmla="*/ 1 h 492"/>
                  <a:gd name="T40" fmla="*/ 0 w 166"/>
                  <a:gd name="T41" fmla="*/ 1 h 492"/>
                  <a:gd name="T42" fmla="*/ 0 w 166"/>
                  <a:gd name="T43" fmla="*/ 1 h 492"/>
                  <a:gd name="T44" fmla="*/ 0 w 166"/>
                  <a:gd name="T45" fmla="*/ 1 h 492"/>
                  <a:gd name="T46" fmla="*/ 0 w 166"/>
                  <a:gd name="T47" fmla="*/ 1 h 492"/>
                  <a:gd name="T48" fmla="*/ 0 w 166"/>
                  <a:gd name="T49" fmla="*/ 1 h 492"/>
                  <a:gd name="T50" fmla="*/ 0 w 166"/>
                  <a:gd name="T51" fmla="*/ 1 h 492"/>
                  <a:gd name="T52" fmla="*/ 0 w 166"/>
                  <a:gd name="T53" fmla="*/ 0 h 492"/>
                  <a:gd name="T54" fmla="*/ 0 w 166"/>
                  <a:gd name="T55" fmla="*/ 0 h 492"/>
                  <a:gd name="T56" fmla="*/ 0 w 166"/>
                  <a:gd name="T57" fmla="*/ 0 h 492"/>
                  <a:gd name="T58" fmla="*/ 0 w 166"/>
                  <a:gd name="T59" fmla="*/ 0 h 492"/>
                  <a:gd name="T60" fmla="*/ 0 w 166"/>
                  <a:gd name="T61" fmla="*/ 1 h 492"/>
                  <a:gd name="T62" fmla="*/ 0 w 166"/>
                  <a:gd name="T63" fmla="*/ 1 h 492"/>
                  <a:gd name="T64" fmla="*/ 0 w 166"/>
                  <a:gd name="T65" fmla="*/ 1 h 492"/>
                  <a:gd name="T66" fmla="*/ 0 w 166"/>
                  <a:gd name="T67" fmla="*/ 1 h 492"/>
                  <a:gd name="T68" fmla="*/ 0 w 166"/>
                  <a:gd name="T69" fmla="*/ 1 h 492"/>
                  <a:gd name="T70" fmla="*/ 0 w 166"/>
                  <a:gd name="T71" fmla="*/ 1 h 492"/>
                  <a:gd name="T72" fmla="*/ 0 w 166"/>
                  <a:gd name="T73" fmla="*/ 1 h 492"/>
                  <a:gd name="T74" fmla="*/ 0 w 166"/>
                  <a:gd name="T75" fmla="*/ 1 h 492"/>
                  <a:gd name="T76" fmla="*/ 0 w 166"/>
                  <a:gd name="T77" fmla="*/ 1 h 49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66" h="492">
                    <a:moveTo>
                      <a:pt x="123" y="12"/>
                    </a:moveTo>
                    <a:lnTo>
                      <a:pt x="125" y="9"/>
                    </a:lnTo>
                    <a:lnTo>
                      <a:pt x="128" y="6"/>
                    </a:lnTo>
                    <a:lnTo>
                      <a:pt x="130" y="3"/>
                    </a:lnTo>
                    <a:lnTo>
                      <a:pt x="133" y="1"/>
                    </a:lnTo>
                    <a:lnTo>
                      <a:pt x="137" y="0"/>
                    </a:lnTo>
                    <a:lnTo>
                      <a:pt x="141" y="1"/>
                    </a:lnTo>
                    <a:lnTo>
                      <a:pt x="147" y="2"/>
                    </a:lnTo>
                    <a:lnTo>
                      <a:pt x="154" y="6"/>
                    </a:lnTo>
                    <a:lnTo>
                      <a:pt x="159" y="10"/>
                    </a:lnTo>
                    <a:lnTo>
                      <a:pt x="163" y="14"/>
                    </a:lnTo>
                    <a:lnTo>
                      <a:pt x="165" y="18"/>
                    </a:lnTo>
                    <a:lnTo>
                      <a:pt x="166" y="21"/>
                    </a:lnTo>
                    <a:lnTo>
                      <a:pt x="166" y="25"/>
                    </a:lnTo>
                    <a:lnTo>
                      <a:pt x="164" y="28"/>
                    </a:lnTo>
                    <a:lnTo>
                      <a:pt x="163" y="32"/>
                    </a:lnTo>
                    <a:lnTo>
                      <a:pt x="160" y="35"/>
                    </a:lnTo>
                    <a:lnTo>
                      <a:pt x="123" y="12"/>
                    </a:lnTo>
                    <a:close/>
                    <a:moveTo>
                      <a:pt x="160" y="35"/>
                    </a:moveTo>
                    <a:lnTo>
                      <a:pt x="154" y="46"/>
                    </a:lnTo>
                    <a:lnTo>
                      <a:pt x="138" y="74"/>
                    </a:lnTo>
                    <a:lnTo>
                      <a:pt x="128" y="95"/>
                    </a:lnTo>
                    <a:lnTo>
                      <a:pt x="117" y="118"/>
                    </a:lnTo>
                    <a:lnTo>
                      <a:pt x="104" y="145"/>
                    </a:lnTo>
                    <a:lnTo>
                      <a:pt x="92" y="173"/>
                    </a:lnTo>
                    <a:lnTo>
                      <a:pt x="81" y="206"/>
                    </a:lnTo>
                    <a:lnTo>
                      <a:pt x="70" y="240"/>
                    </a:lnTo>
                    <a:lnTo>
                      <a:pt x="64" y="257"/>
                    </a:lnTo>
                    <a:lnTo>
                      <a:pt x="60" y="275"/>
                    </a:lnTo>
                    <a:lnTo>
                      <a:pt x="56" y="293"/>
                    </a:lnTo>
                    <a:lnTo>
                      <a:pt x="52" y="313"/>
                    </a:lnTo>
                    <a:lnTo>
                      <a:pt x="49" y="331"/>
                    </a:lnTo>
                    <a:lnTo>
                      <a:pt x="47" y="351"/>
                    </a:lnTo>
                    <a:lnTo>
                      <a:pt x="45" y="370"/>
                    </a:lnTo>
                    <a:lnTo>
                      <a:pt x="44" y="388"/>
                    </a:lnTo>
                    <a:lnTo>
                      <a:pt x="44" y="408"/>
                    </a:lnTo>
                    <a:lnTo>
                      <a:pt x="45" y="427"/>
                    </a:lnTo>
                    <a:lnTo>
                      <a:pt x="46" y="447"/>
                    </a:lnTo>
                    <a:lnTo>
                      <a:pt x="49" y="466"/>
                    </a:lnTo>
                    <a:lnTo>
                      <a:pt x="5" y="473"/>
                    </a:lnTo>
                    <a:lnTo>
                      <a:pt x="3" y="453"/>
                    </a:lnTo>
                    <a:lnTo>
                      <a:pt x="1" y="431"/>
                    </a:lnTo>
                    <a:lnTo>
                      <a:pt x="0" y="411"/>
                    </a:lnTo>
                    <a:lnTo>
                      <a:pt x="1" y="389"/>
                    </a:lnTo>
                    <a:lnTo>
                      <a:pt x="2" y="369"/>
                    </a:lnTo>
                    <a:lnTo>
                      <a:pt x="3" y="348"/>
                    </a:lnTo>
                    <a:lnTo>
                      <a:pt x="6" y="328"/>
                    </a:lnTo>
                    <a:lnTo>
                      <a:pt x="9" y="308"/>
                    </a:lnTo>
                    <a:lnTo>
                      <a:pt x="13" y="287"/>
                    </a:lnTo>
                    <a:lnTo>
                      <a:pt x="17" y="268"/>
                    </a:lnTo>
                    <a:lnTo>
                      <a:pt x="23" y="248"/>
                    </a:lnTo>
                    <a:lnTo>
                      <a:pt x="28" y="230"/>
                    </a:lnTo>
                    <a:lnTo>
                      <a:pt x="39" y="193"/>
                    </a:lnTo>
                    <a:lnTo>
                      <a:pt x="51" y="159"/>
                    </a:lnTo>
                    <a:lnTo>
                      <a:pt x="63" y="128"/>
                    </a:lnTo>
                    <a:lnTo>
                      <a:pt x="77" y="100"/>
                    </a:lnTo>
                    <a:lnTo>
                      <a:pt x="89" y="74"/>
                    </a:lnTo>
                    <a:lnTo>
                      <a:pt x="99" y="54"/>
                    </a:lnTo>
                    <a:lnTo>
                      <a:pt x="117" y="23"/>
                    </a:lnTo>
                    <a:lnTo>
                      <a:pt x="123" y="12"/>
                    </a:lnTo>
                    <a:lnTo>
                      <a:pt x="160" y="35"/>
                    </a:lnTo>
                    <a:close/>
                    <a:moveTo>
                      <a:pt x="49" y="466"/>
                    </a:moveTo>
                    <a:lnTo>
                      <a:pt x="49" y="470"/>
                    </a:lnTo>
                    <a:lnTo>
                      <a:pt x="49" y="474"/>
                    </a:lnTo>
                    <a:lnTo>
                      <a:pt x="49" y="478"/>
                    </a:lnTo>
                    <a:lnTo>
                      <a:pt x="48" y="482"/>
                    </a:lnTo>
                    <a:lnTo>
                      <a:pt x="46" y="485"/>
                    </a:lnTo>
                    <a:lnTo>
                      <a:pt x="43" y="488"/>
                    </a:lnTo>
                    <a:lnTo>
                      <a:pt x="38" y="490"/>
                    </a:lnTo>
                    <a:lnTo>
                      <a:pt x="31" y="492"/>
                    </a:lnTo>
                    <a:lnTo>
                      <a:pt x="24" y="492"/>
                    </a:lnTo>
                    <a:lnTo>
                      <a:pt x="17" y="492"/>
                    </a:lnTo>
                    <a:lnTo>
                      <a:pt x="13" y="490"/>
                    </a:lnTo>
                    <a:lnTo>
                      <a:pt x="10" y="488"/>
                    </a:lnTo>
                    <a:lnTo>
                      <a:pt x="8" y="485"/>
                    </a:lnTo>
                    <a:lnTo>
                      <a:pt x="7" y="482"/>
                    </a:lnTo>
                    <a:lnTo>
                      <a:pt x="6" y="477"/>
                    </a:lnTo>
                    <a:lnTo>
                      <a:pt x="5" y="473"/>
                    </a:lnTo>
                    <a:lnTo>
                      <a:pt x="49" y="466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80" name="Freeform 676">
                <a:extLst>
                  <a:ext uri="{FF2B5EF4-FFF2-40B4-BE49-F238E27FC236}">
                    <a16:creationId xmlns:a16="http://schemas.microsoft.com/office/drawing/2014/main" id="{C3DA1B68-2D09-41C6-976C-55CCEBA652B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95" y="1534"/>
                <a:ext cx="50" cy="111"/>
              </a:xfrm>
              <a:custGeom>
                <a:avLst/>
                <a:gdLst>
                  <a:gd name="T0" fmla="*/ 1 w 957"/>
                  <a:gd name="T1" fmla="*/ 0 h 2106"/>
                  <a:gd name="T2" fmla="*/ 2 w 957"/>
                  <a:gd name="T3" fmla="*/ 0 h 2106"/>
                  <a:gd name="T4" fmla="*/ 2 w 957"/>
                  <a:gd name="T5" fmla="*/ 0 h 2106"/>
                  <a:gd name="T6" fmla="*/ 2 w 957"/>
                  <a:gd name="T7" fmla="*/ 0 h 2106"/>
                  <a:gd name="T8" fmla="*/ 2 w 957"/>
                  <a:gd name="T9" fmla="*/ 0 h 2106"/>
                  <a:gd name="T10" fmla="*/ 2 w 957"/>
                  <a:gd name="T11" fmla="*/ 0 h 2106"/>
                  <a:gd name="T12" fmla="*/ 2 w 957"/>
                  <a:gd name="T13" fmla="*/ 0 h 2106"/>
                  <a:gd name="T14" fmla="*/ 2 w 957"/>
                  <a:gd name="T15" fmla="*/ 0 h 2106"/>
                  <a:gd name="T16" fmla="*/ 2 w 957"/>
                  <a:gd name="T17" fmla="*/ 0 h 2106"/>
                  <a:gd name="T18" fmla="*/ 2 w 957"/>
                  <a:gd name="T19" fmla="*/ 1 h 2106"/>
                  <a:gd name="T20" fmla="*/ 2 w 957"/>
                  <a:gd name="T21" fmla="*/ 1 h 2106"/>
                  <a:gd name="T22" fmla="*/ 2 w 957"/>
                  <a:gd name="T23" fmla="*/ 1 h 2106"/>
                  <a:gd name="T24" fmla="*/ 2 w 957"/>
                  <a:gd name="T25" fmla="*/ 1 h 2106"/>
                  <a:gd name="T26" fmla="*/ 2 w 957"/>
                  <a:gd name="T27" fmla="*/ 0 h 2106"/>
                  <a:gd name="T28" fmla="*/ 2 w 957"/>
                  <a:gd name="T29" fmla="*/ 1 h 2106"/>
                  <a:gd name="T30" fmla="*/ 2 w 957"/>
                  <a:gd name="T31" fmla="*/ 1 h 2106"/>
                  <a:gd name="T32" fmla="*/ 2 w 957"/>
                  <a:gd name="T33" fmla="*/ 1 h 2106"/>
                  <a:gd name="T34" fmla="*/ 2 w 957"/>
                  <a:gd name="T35" fmla="*/ 1 h 2106"/>
                  <a:gd name="T36" fmla="*/ 2 w 957"/>
                  <a:gd name="T37" fmla="*/ 1 h 2106"/>
                  <a:gd name="T38" fmla="*/ 3 w 957"/>
                  <a:gd name="T39" fmla="*/ 1 h 2106"/>
                  <a:gd name="T40" fmla="*/ 3 w 957"/>
                  <a:gd name="T41" fmla="*/ 2 h 2106"/>
                  <a:gd name="T42" fmla="*/ 3 w 957"/>
                  <a:gd name="T43" fmla="*/ 2 h 2106"/>
                  <a:gd name="T44" fmla="*/ 3 w 957"/>
                  <a:gd name="T45" fmla="*/ 2 h 2106"/>
                  <a:gd name="T46" fmla="*/ 2 w 957"/>
                  <a:gd name="T47" fmla="*/ 2 h 2106"/>
                  <a:gd name="T48" fmla="*/ 3 w 957"/>
                  <a:gd name="T49" fmla="*/ 2 h 2106"/>
                  <a:gd name="T50" fmla="*/ 3 w 957"/>
                  <a:gd name="T51" fmla="*/ 2 h 2106"/>
                  <a:gd name="T52" fmla="*/ 2 w 957"/>
                  <a:gd name="T53" fmla="*/ 2 h 2106"/>
                  <a:gd name="T54" fmla="*/ 2 w 957"/>
                  <a:gd name="T55" fmla="*/ 2 h 2106"/>
                  <a:gd name="T56" fmla="*/ 2 w 957"/>
                  <a:gd name="T57" fmla="*/ 3 h 2106"/>
                  <a:gd name="T58" fmla="*/ 2 w 957"/>
                  <a:gd name="T59" fmla="*/ 3 h 2106"/>
                  <a:gd name="T60" fmla="*/ 2 w 957"/>
                  <a:gd name="T61" fmla="*/ 3 h 2106"/>
                  <a:gd name="T62" fmla="*/ 2 w 957"/>
                  <a:gd name="T63" fmla="*/ 3 h 2106"/>
                  <a:gd name="T64" fmla="*/ 2 w 957"/>
                  <a:gd name="T65" fmla="*/ 3 h 2106"/>
                  <a:gd name="T66" fmla="*/ 2 w 957"/>
                  <a:gd name="T67" fmla="*/ 3 h 2106"/>
                  <a:gd name="T68" fmla="*/ 2 w 957"/>
                  <a:gd name="T69" fmla="*/ 3 h 2106"/>
                  <a:gd name="T70" fmla="*/ 2 w 957"/>
                  <a:gd name="T71" fmla="*/ 4 h 2106"/>
                  <a:gd name="T72" fmla="*/ 1 w 957"/>
                  <a:gd name="T73" fmla="*/ 4 h 2106"/>
                  <a:gd name="T74" fmla="*/ 1 w 957"/>
                  <a:gd name="T75" fmla="*/ 4 h 2106"/>
                  <a:gd name="T76" fmla="*/ 1 w 957"/>
                  <a:gd name="T77" fmla="*/ 4 h 2106"/>
                  <a:gd name="T78" fmla="*/ 1 w 957"/>
                  <a:gd name="T79" fmla="*/ 4 h 2106"/>
                  <a:gd name="T80" fmla="*/ 2 w 957"/>
                  <a:gd name="T81" fmla="*/ 3 h 2106"/>
                  <a:gd name="T82" fmla="*/ 1 w 957"/>
                  <a:gd name="T83" fmla="*/ 4 h 2106"/>
                  <a:gd name="T84" fmla="*/ 1 w 957"/>
                  <a:gd name="T85" fmla="*/ 4 h 2106"/>
                  <a:gd name="T86" fmla="*/ 1 w 957"/>
                  <a:gd name="T87" fmla="*/ 5 h 2106"/>
                  <a:gd name="T88" fmla="*/ 1 w 957"/>
                  <a:gd name="T89" fmla="*/ 5 h 2106"/>
                  <a:gd name="T90" fmla="*/ 0 w 957"/>
                  <a:gd name="T91" fmla="*/ 6 h 2106"/>
                  <a:gd name="T92" fmla="*/ 0 w 957"/>
                  <a:gd name="T93" fmla="*/ 5 h 2106"/>
                  <a:gd name="T94" fmla="*/ 1 w 957"/>
                  <a:gd name="T95" fmla="*/ 5 h 2106"/>
                  <a:gd name="T96" fmla="*/ 1 w 957"/>
                  <a:gd name="T97" fmla="*/ 5 h 2106"/>
                  <a:gd name="T98" fmla="*/ 1 w 957"/>
                  <a:gd name="T99" fmla="*/ 4 h 2106"/>
                  <a:gd name="T100" fmla="*/ 1 w 957"/>
                  <a:gd name="T101" fmla="*/ 4 h 2106"/>
                  <a:gd name="T102" fmla="*/ 0 w 957"/>
                  <a:gd name="T103" fmla="*/ 6 h 2106"/>
                  <a:gd name="T104" fmla="*/ 0 w 957"/>
                  <a:gd name="T105" fmla="*/ 6 h 2106"/>
                  <a:gd name="T106" fmla="*/ 0 w 957"/>
                  <a:gd name="T107" fmla="*/ 6 h 210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57" h="2106">
                    <a:moveTo>
                      <a:pt x="549" y="34"/>
                    </a:moveTo>
                    <a:lnTo>
                      <a:pt x="547" y="29"/>
                    </a:lnTo>
                    <a:lnTo>
                      <a:pt x="545" y="25"/>
                    </a:lnTo>
                    <a:lnTo>
                      <a:pt x="544" y="22"/>
                    </a:lnTo>
                    <a:lnTo>
                      <a:pt x="544" y="18"/>
                    </a:lnTo>
                    <a:lnTo>
                      <a:pt x="545" y="15"/>
                    </a:lnTo>
                    <a:lnTo>
                      <a:pt x="548" y="11"/>
                    </a:lnTo>
                    <a:lnTo>
                      <a:pt x="552" y="7"/>
                    </a:lnTo>
                    <a:lnTo>
                      <a:pt x="558" y="4"/>
                    </a:lnTo>
                    <a:lnTo>
                      <a:pt x="565" y="1"/>
                    </a:lnTo>
                    <a:lnTo>
                      <a:pt x="571" y="0"/>
                    </a:lnTo>
                    <a:lnTo>
                      <a:pt x="575" y="0"/>
                    </a:lnTo>
                    <a:lnTo>
                      <a:pt x="579" y="1"/>
                    </a:lnTo>
                    <a:lnTo>
                      <a:pt x="582" y="4"/>
                    </a:lnTo>
                    <a:lnTo>
                      <a:pt x="584" y="7"/>
                    </a:lnTo>
                    <a:lnTo>
                      <a:pt x="586" y="10"/>
                    </a:lnTo>
                    <a:lnTo>
                      <a:pt x="588" y="13"/>
                    </a:lnTo>
                    <a:lnTo>
                      <a:pt x="549" y="34"/>
                    </a:lnTo>
                    <a:close/>
                    <a:moveTo>
                      <a:pt x="588" y="13"/>
                    </a:moveTo>
                    <a:lnTo>
                      <a:pt x="592" y="22"/>
                    </a:lnTo>
                    <a:lnTo>
                      <a:pt x="597" y="31"/>
                    </a:lnTo>
                    <a:lnTo>
                      <a:pt x="602" y="41"/>
                    </a:lnTo>
                    <a:lnTo>
                      <a:pt x="607" y="50"/>
                    </a:lnTo>
                    <a:lnTo>
                      <a:pt x="569" y="71"/>
                    </a:lnTo>
                    <a:lnTo>
                      <a:pt x="563" y="61"/>
                    </a:lnTo>
                    <a:lnTo>
                      <a:pt x="558" y="51"/>
                    </a:lnTo>
                    <a:lnTo>
                      <a:pt x="553" y="42"/>
                    </a:lnTo>
                    <a:lnTo>
                      <a:pt x="549" y="34"/>
                    </a:lnTo>
                    <a:lnTo>
                      <a:pt x="588" y="13"/>
                    </a:lnTo>
                    <a:close/>
                    <a:moveTo>
                      <a:pt x="607" y="50"/>
                    </a:moveTo>
                    <a:lnTo>
                      <a:pt x="613" y="59"/>
                    </a:lnTo>
                    <a:lnTo>
                      <a:pt x="618" y="68"/>
                    </a:lnTo>
                    <a:lnTo>
                      <a:pt x="624" y="78"/>
                    </a:lnTo>
                    <a:lnTo>
                      <a:pt x="630" y="88"/>
                    </a:lnTo>
                    <a:lnTo>
                      <a:pt x="593" y="111"/>
                    </a:lnTo>
                    <a:lnTo>
                      <a:pt x="587" y="102"/>
                    </a:lnTo>
                    <a:lnTo>
                      <a:pt x="581" y="92"/>
                    </a:lnTo>
                    <a:lnTo>
                      <a:pt x="575" y="82"/>
                    </a:lnTo>
                    <a:lnTo>
                      <a:pt x="569" y="71"/>
                    </a:lnTo>
                    <a:lnTo>
                      <a:pt x="607" y="50"/>
                    </a:lnTo>
                    <a:close/>
                    <a:moveTo>
                      <a:pt x="630" y="88"/>
                    </a:moveTo>
                    <a:lnTo>
                      <a:pt x="602" y="45"/>
                    </a:lnTo>
                    <a:lnTo>
                      <a:pt x="630" y="88"/>
                    </a:lnTo>
                    <a:lnTo>
                      <a:pt x="612" y="100"/>
                    </a:lnTo>
                    <a:lnTo>
                      <a:pt x="630" y="88"/>
                    </a:lnTo>
                    <a:close/>
                    <a:moveTo>
                      <a:pt x="630" y="88"/>
                    </a:moveTo>
                    <a:lnTo>
                      <a:pt x="651" y="121"/>
                    </a:lnTo>
                    <a:lnTo>
                      <a:pt x="671" y="151"/>
                    </a:lnTo>
                    <a:lnTo>
                      <a:pt x="690" y="178"/>
                    </a:lnTo>
                    <a:lnTo>
                      <a:pt x="708" y="202"/>
                    </a:lnTo>
                    <a:lnTo>
                      <a:pt x="724" y="224"/>
                    </a:lnTo>
                    <a:lnTo>
                      <a:pt x="738" y="243"/>
                    </a:lnTo>
                    <a:lnTo>
                      <a:pt x="753" y="261"/>
                    </a:lnTo>
                    <a:lnTo>
                      <a:pt x="766" y="276"/>
                    </a:lnTo>
                    <a:lnTo>
                      <a:pt x="790" y="301"/>
                    </a:lnTo>
                    <a:lnTo>
                      <a:pt x="810" y="320"/>
                    </a:lnTo>
                    <a:lnTo>
                      <a:pt x="826" y="334"/>
                    </a:lnTo>
                    <a:lnTo>
                      <a:pt x="842" y="346"/>
                    </a:lnTo>
                    <a:lnTo>
                      <a:pt x="814" y="380"/>
                    </a:lnTo>
                    <a:lnTo>
                      <a:pt x="799" y="368"/>
                    </a:lnTo>
                    <a:lnTo>
                      <a:pt x="780" y="353"/>
                    </a:lnTo>
                    <a:lnTo>
                      <a:pt x="760" y="332"/>
                    </a:lnTo>
                    <a:lnTo>
                      <a:pt x="735" y="307"/>
                    </a:lnTo>
                    <a:lnTo>
                      <a:pt x="721" y="290"/>
                    </a:lnTo>
                    <a:lnTo>
                      <a:pt x="707" y="273"/>
                    </a:lnTo>
                    <a:lnTo>
                      <a:pt x="690" y="253"/>
                    </a:lnTo>
                    <a:lnTo>
                      <a:pt x="673" y="230"/>
                    </a:lnTo>
                    <a:lnTo>
                      <a:pt x="656" y="204"/>
                    </a:lnTo>
                    <a:lnTo>
                      <a:pt x="636" y="177"/>
                    </a:lnTo>
                    <a:lnTo>
                      <a:pt x="615" y="145"/>
                    </a:lnTo>
                    <a:lnTo>
                      <a:pt x="593" y="111"/>
                    </a:lnTo>
                    <a:lnTo>
                      <a:pt x="630" y="88"/>
                    </a:lnTo>
                    <a:close/>
                    <a:moveTo>
                      <a:pt x="842" y="346"/>
                    </a:moveTo>
                    <a:lnTo>
                      <a:pt x="855" y="356"/>
                    </a:lnTo>
                    <a:lnTo>
                      <a:pt x="866" y="366"/>
                    </a:lnTo>
                    <a:lnTo>
                      <a:pt x="877" y="377"/>
                    </a:lnTo>
                    <a:lnTo>
                      <a:pt x="887" y="391"/>
                    </a:lnTo>
                    <a:lnTo>
                      <a:pt x="891" y="398"/>
                    </a:lnTo>
                    <a:lnTo>
                      <a:pt x="896" y="407"/>
                    </a:lnTo>
                    <a:lnTo>
                      <a:pt x="900" y="416"/>
                    </a:lnTo>
                    <a:lnTo>
                      <a:pt x="904" y="427"/>
                    </a:lnTo>
                    <a:lnTo>
                      <a:pt x="913" y="454"/>
                    </a:lnTo>
                    <a:lnTo>
                      <a:pt x="924" y="488"/>
                    </a:lnTo>
                    <a:lnTo>
                      <a:pt x="881" y="499"/>
                    </a:lnTo>
                    <a:lnTo>
                      <a:pt x="873" y="470"/>
                    </a:lnTo>
                    <a:lnTo>
                      <a:pt x="865" y="448"/>
                    </a:lnTo>
                    <a:lnTo>
                      <a:pt x="858" y="430"/>
                    </a:lnTo>
                    <a:lnTo>
                      <a:pt x="850" y="416"/>
                    </a:lnTo>
                    <a:lnTo>
                      <a:pt x="843" y="405"/>
                    </a:lnTo>
                    <a:lnTo>
                      <a:pt x="835" y="397"/>
                    </a:lnTo>
                    <a:lnTo>
                      <a:pt x="825" y="389"/>
                    </a:lnTo>
                    <a:lnTo>
                      <a:pt x="814" y="380"/>
                    </a:lnTo>
                    <a:lnTo>
                      <a:pt x="842" y="346"/>
                    </a:lnTo>
                    <a:close/>
                    <a:moveTo>
                      <a:pt x="882" y="499"/>
                    </a:moveTo>
                    <a:lnTo>
                      <a:pt x="881" y="498"/>
                    </a:lnTo>
                    <a:lnTo>
                      <a:pt x="881" y="499"/>
                    </a:lnTo>
                    <a:lnTo>
                      <a:pt x="902" y="493"/>
                    </a:lnTo>
                    <a:lnTo>
                      <a:pt x="882" y="499"/>
                    </a:lnTo>
                    <a:close/>
                    <a:moveTo>
                      <a:pt x="924" y="487"/>
                    </a:moveTo>
                    <a:lnTo>
                      <a:pt x="937" y="535"/>
                    </a:lnTo>
                    <a:lnTo>
                      <a:pt x="947" y="571"/>
                    </a:lnTo>
                    <a:lnTo>
                      <a:pt x="950" y="586"/>
                    </a:lnTo>
                    <a:lnTo>
                      <a:pt x="953" y="599"/>
                    </a:lnTo>
                    <a:lnTo>
                      <a:pt x="955" y="612"/>
                    </a:lnTo>
                    <a:lnTo>
                      <a:pt x="957" y="623"/>
                    </a:lnTo>
                    <a:lnTo>
                      <a:pt x="957" y="633"/>
                    </a:lnTo>
                    <a:lnTo>
                      <a:pt x="957" y="643"/>
                    </a:lnTo>
                    <a:lnTo>
                      <a:pt x="956" y="655"/>
                    </a:lnTo>
                    <a:lnTo>
                      <a:pt x="955" y="666"/>
                    </a:lnTo>
                    <a:lnTo>
                      <a:pt x="950" y="692"/>
                    </a:lnTo>
                    <a:lnTo>
                      <a:pt x="943" y="723"/>
                    </a:lnTo>
                    <a:lnTo>
                      <a:pt x="900" y="714"/>
                    </a:lnTo>
                    <a:lnTo>
                      <a:pt x="906" y="685"/>
                    </a:lnTo>
                    <a:lnTo>
                      <a:pt x="911" y="663"/>
                    </a:lnTo>
                    <a:lnTo>
                      <a:pt x="912" y="653"/>
                    </a:lnTo>
                    <a:lnTo>
                      <a:pt x="913" y="643"/>
                    </a:lnTo>
                    <a:lnTo>
                      <a:pt x="913" y="633"/>
                    </a:lnTo>
                    <a:lnTo>
                      <a:pt x="912" y="624"/>
                    </a:lnTo>
                    <a:lnTo>
                      <a:pt x="909" y="602"/>
                    </a:lnTo>
                    <a:lnTo>
                      <a:pt x="903" y="577"/>
                    </a:lnTo>
                    <a:lnTo>
                      <a:pt x="894" y="543"/>
                    </a:lnTo>
                    <a:lnTo>
                      <a:pt x="882" y="499"/>
                    </a:lnTo>
                    <a:lnTo>
                      <a:pt x="924" y="487"/>
                    </a:lnTo>
                    <a:close/>
                    <a:moveTo>
                      <a:pt x="943" y="723"/>
                    </a:moveTo>
                    <a:lnTo>
                      <a:pt x="940" y="738"/>
                    </a:lnTo>
                    <a:lnTo>
                      <a:pt x="936" y="753"/>
                    </a:lnTo>
                    <a:lnTo>
                      <a:pt x="932" y="770"/>
                    </a:lnTo>
                    <a:lnTo>
                      <a:pt x="928" y="789"/>
                    </a:lnTo>
                    <a:lnTo>
                      <a:pt x="924" y="809"/>
                    </a:lnTo>
                    <a:lnTo>
                      <a:pt x="920" y="832"/>
                    </a:lnTo>
                    <a:lnTo>
                      <a:pt x="914" y="856"/>
                    </a:lnTo>
                    <a:lnTo>
                      <a:pt x="909" y="884"/>
                    </a:lnTo>
                    <a:lnTo>
                      <a:pt x="866" y="876"/>
                    </a:lnTo>
                    <a:lnTo>
                      <a:pt x="872" y="848"/>
                    </a:lnTo>
                    <a:lnTo>
                      <a:pt x="877" y="822"/>
                    </a:lnTo>
                    <a:lnTo>
                      <a:pt x="882" y="799"/>
                    </a:lnTo>
                    <a:lnTo>
                      <a:pt x="886" y="778"/>
                    </a:lnTo>
                    <a:lnTo>
                      <a:pt x="890" y="760"/>
                    </a:lnTo>
                    <a:lnTo>
                      <a:pt x="894" y="743"/>
                    </a:lnTo>
                    <a:lnTo>
                      <a:pt x="897" y="727"/>
                    </a:lnTo>
                    <a:lnTo>
                      <a:pt x="900" y="714"/>
                    </a:lnTo>
                    <a:lnTo>
                      <a:pt x="943" y="723"/>
                    </a:lnTo>
                    <a:close/>
                    <a:moveTo>
                      <a:pt x="909" y="884"/>
                    </a:moveTo>
                    <a:lnTo>
                      <a:pt x="903" y="909"/>
                    </a:lnTo>
                    <a:lnTo>
                      <a:pt x="896" y="935"/>
                    </a:lnTo>
                    <a:lnTo>
                      <a:pt x="887" y="959"/>
                    </a:lnTo>
                    <a:lnTo>
                      <a:pt x="877" y="981"/>
                    </a:lnTo>
                    <a:lnTo>
                      <a:pt x="865" y="1003"/>
                    </a:lnTo>
                    <a:lnTo>
                      <a:pt x="853" y="1022"/>
                    </a:lnTo>
                    <a:lnTo>
                      <a:pt x="839" y="1041"/>
                    </a:lnTo>
                    <a:lnTo>
                      <a:pt x="824" y="1060"/>
                    </a:lnTo>
                    <a:lnTo>
                      <a:pt x="808" y="1077"/>
                    </a:lnTo>
                    <a:lnTo>
                      <a:pt x="793" y="1094"/>
                    </a:lnTo>
                    <a:lnTo>
                      <a:pt x="775" y="1110"/>
                    </a:lnTo>
                    <a:lnTo>
                      <a:pt x="758" y="1125"/>
                    </a:lnTo>
                    <a:lnTo>
                      <a:pt x="723" y="1155"/>
                    </a:lnTo>
                    <a:lnTo>
                      <a:pt x="687" y="1184"/>
                    </a:lnTo>
                    <a:lnTo>
                      <a:pt x="660" y="1149"/>
                    </a:lnTo>
                    <a:lnTo>
                      <a:pt x="693" y="1122"/>
                    </a:lnTo>
                    <a:lnTo>
                      <a:pt x="726" y="1095"/>
                    </a:lnTo>
                    <a:lnTo>
                      <a:pt x="743" y="1080"/>
                    </a:lnTo>
                    <a:lnTo>
                      <a:pt x="758" y="1066"/>
                    </a:lnTo>
                    <a:lnTo>
                      <a:pt x="773" y="1051"/>
                    </a:lnTo>
                    <a:lnTo>
                      <a:pt x="788" y="1034"/>
                    </a:lnTo>
                    <a:lnTo>
                      <a:pt x="802" y="1018"/>
                    </a:lnTo>
                    <a:lnTo>
                      <a:pt x="814" y="1001"/>
                    </a:lnTo>
                    <a:lnTo>
                      <a:pt x="826" y="982"/>
                    </a:lnTo>
                    <a:lnTo>
                      <a:pt x="837" y="963"/>
                    </a:lnTo>
                    <a:lnTo>
                      <a:pt x="846" y="942"/>
                    </a:lnTo>
                    <a:lnTo>
                      <a:pt x="854" y="922"/>
                    </a:lnTo>
                    <a:lnTo>
                      <a:pt x="861" y="899"/>
                    </a:lnTo>
                    <a:lnTo>
                      <a:pt x="866" y="876"/>
                    </a:lnTo>
                    <a:lnTo>
                      <a:pt x="909" y="884"/>
                    </a:lnTo>
                    <a:close/>
                    <a:moveTo>
                      <a:pt x="687" y="1184"/>
                    </a:moveTo>
                    <a:lnTo>
                      <a:pt x="654" y="1209"/>
                    </a:lnTo>
                    <a:lnTo>
                      <a:pt x="623" y="1236"/>
                    </a:lnTo>
                    <a:lnTo>
                      <a:pt x="608" y="1249"/>
                    </a:lnTo>
                    <a:lnTo>
                      <a:pt x="594" y="1264"/>
                    </a:lnTo>
                    <a:lnTo>
                      <a:pt x="581" y="1277"/>
                    </a:lnTo>
                    <a:lnTo>
                      <a:pt x="569" y="1291"/>
                    </a:lnTo>
                    <a:lnTo>
                      <a:pt x="557" y="1306"/>
                    </a:lnTo>
                    <a:lnTo>
                      <a:pt x="547" y="1322"/>
                    </a:lnTo>
                    <a:lnTo>
                      <a:pt x="539" y="1338"/>
                    </a:lnTo>
                    <a:lnTo>
                      <a:pt x="531" y="1355"/>
                    </a:lnTo>
                    <a:lnTo>
                      <a:pt x="526" y="1372"/>
                    </a:lnTo>
                    <a:lnTo>
                      <a:pt x="521" y="1390"/>
                    </a:lnTo>
                    <a:lnTo>
                      <a:pt x="519" y="1410"/>
                    </a:lnTo>
                    <a:lnTo>
                      <a:pt x="518" y="1430"/>
                    </a:lnTo>
                    <a:lnTo>
                      <a:pt x="474" y="1431"/>
                    </a:lnTo>
                    <a:lnTo>
                      <a:pt x="474" y="1419"/>
                    </a:lnTo>
                    <a:lnTo>
                      <a:pt x="475" y="1407"/>
                    </a:lnTo>
                    <a:lnTo>
                      <a:pt x="476" y="1396"/>
                    </a:lnTo>
                    <a:lnTo>
                      <a:pt x="477" y="1384"/>
                    </a:lnTo>
                    <a:lnTo>
                      <a:pt x="479" y="1373"/>
                    </a:lnTo>
                    <a:lnTo>
                      <a:pt x="482" y="1363"/>
                    </a:lnTo>
                    <a:lnTo>
                      <a:pt x="485" y="1353"/>
                    </a:lnTo>
                    <a:lnTo>
                      <a:pt x="489" y="1342"/>
                    </a:lnTo>
                    <a:lnTo>
                      <a:pt x="496" y="1323"/>
                    </a:lnTo>
                    <a:lnTo>
                      <a:pt x="506" y="1304"/>
                    </a:lnTo>
                    <a:lnTo>
                      <a:pt x="517" y="1286"/>
                    </a:lnTo>
                    <a:lnTo>
                      <a:pt x="530" y="1270"/>
                    </a:lnTo>
                    <a:lnTo>
                      <a:pt x="543" y="1253"/>
                    </a:lnTo>
                    <a:lnTo>
                      <a:pt x="557" y="1237"/>
                    </a:lnTo>
                    <a:lnTo>
                      <a:pt x="573" y="1223"/>
                    </a:lnTo>
                    <a:lnTo>
                      <a:pt x="589" y="1207"/>
                    </a:lnTo>
                    <a:lnTo>
                      <a:pt x="624" y="1178"/>
                    </a:lnTo>
                    <a:lnTo>
                      <a:pt x="660" y="1149"/>
                    </a:lnTo>
                    <a:lnTo>
                      <a:pt x="687" y="1184"/>
                    </a:lnTo>
                    <a:close/>
                    <a:moveTo>
                      <a:pt x="518" y="1430"/>
                    </a:moveTo>
                    <a:lnTo>
                      <a:pt x="518" y="1454"/>
                    </a:lnTo>
                    <a:lnTo>
                      <a:pt x="514" y="1478"/>
                    </a:lnTo>
                    <a:lnTo>
                      <a:pt x="508" y="1504"/>
                    </a:lnTo>
                    <a:lnTo>
                      <a:pt x="500" y="1531"/>
                    </a:lnTo>
                    <a:lnTo>
                      <a:pt x="490" y="1557"/>
                    </a:lnTo>
                    <a:lnTo>
                      <a:pt x="477" y="1585"/>
                    </a:lnTo>
                    <a:lnTo>
                      <a:pt x="463" y="1612"/>
                    </a:lnTo>
                    <a:lnTo>
                      <a:pt x="447" y="1640"/>
                    </a:lnTo>
                    <a:lnTo>
                      <a:pt x="429" y="1668"/>
                    </a:lnTo>
                    <a:lnTo>
                      <a:pt x="411" y="1696"/>
                    </a:lnTo>
                    <a:lnTo>
                      <a:pt x="391" y="1724"/>
                    </a:lnTo>
                    <a:lnTo>
                      <a:pt x="370" y="1752"/>
                    </a:lnTo>
                    <a:lnTo>
                      <a:pt x="348" y="1779"/>
                    </a:lnTo>
                    <a:lnTo>
                      <a:pt x="327" y="1806"/>
                    </a:lnTo>
                    <a:lnTo>
                      <a:pt x="304" y="1832"/>
                    </a:lnTo>
                    <a:lnTo>
                      <a:pt x="282" y="1858"/>
                    </a:lnTo>
                    <a:lnTo>
                      <a:pt x="237" y="1907"/>
                    </a:lnTo>
                    <a:lnTo>
                      <a:pt x="193" y="1952"/>
                    </a:lnTo>
                    <a:lnTo>
                      <a:pt x="152" y="1993"/>
                    </a:lnTo>
                    <a:lnTo>
                      <a:pt x="115" y="2029"/>
                    </a:lnTo>
                    <a:lnTo>
                      <a:pt x="60" y="2079"/>
                    </a:lnTo>
                    <a:lnTo>
                      <a:pt x="38" y="2099"/>
                    </a:lnTo>
                    <a:lnTo>
                      <a:pt x="10" y="2065"/>
                    </a:lnTo>
                    <a:lnTo>
                      <a:pt x="31" y="2047"/>
                    </a:lnTo>
                    <a:lnTo>
                      <a:pt x="84" y="1998"/>
                    </a:lnTo>
                    <a:lnTo>
                      <a:pt x="120" y="1964"/>
                    </a:lnTo>
                    <a:lnTo>
                      <a:pt x="159" y="1925"/>
                    </a:lnTo>
                    <a:lnTo>
                      <a:pt x="202" y="1882"/>
                    </a:lnTo>
                    <a:lnTo>
                      <a:pt x="245" y="1835"/>
                    </a:lnTo>
                    <a:lnTo>
                      <a:pt x="268" y="1810"/>
                    </a:lnTo>
                    <a:lnTo>
                      <a:pt x="289" y="1784"/>
                    </a:lnTo>
                    <a:lnTo>
                      <a:pt x="311" y="1759"/>
                    </a:lnTo>
                    <a:lnTo>
                      <a:pt x="331" y="1733"/>
                    </a:lnTo>
                    <a:lnTo>
                      <a:pt x="351" y="1707"/>
                    </a:lnTo>
                    <a:lnTo>
                      <a:pt x="370" y="1680"/>
                    </a:lnTo>
                    <a:lnTo>
                      <a:pt x="388" y="1653"/>
                    </a:lnTo>
                    <a:lnTo>
                      <a:pt x="405" y="1627"/>
                    </a:lnTo>
                    <a:lnTo>
                      <a:pt x="421" y="1601"/>
                    </a:lnTo>
                    <a:lnTo>
                      <a:pt x="434" y="1576"/>
                    </a:lnTo>
                    <a:lnTo>
                      <a:pt x="447" y="1550"/>
                    </a:lnTo>
                    <a:lnTo>
                      <a:pt x="457" y="1524"/>
                    </a:lnTo>
                    <a:lnTo>
                      <a:pt x="465" y="1500"/>
                    </a:lnTo>
                    <a:lnTo>
                      <a:pt x="470" y="1476"/>
                    </a:lnTo>
                    <a:lnTo>
                      <a:pt x="474" y="1453"/>
                    </a:lnTo>
                    <a:lnTo>
                      <a:pt x="474" y="1431"/>
                    </a:lnTo>
                    <a:lnTo>
                      <a:pt x="518" y="1430"/>
                    </a:lnTo>
                    <a:close/>
                    <a:moveTo>
                      <a:pt x="38" y="2099"/>
                    </a:moveTo>
                    <a:lnTo>
                      <a:pt x="35" y="2101"/>
                    </a:lnTo>
                    <a:lnTo>
                      <a:pt x="32" y="2104"/>
                    </a:lnTo>
                    <a:lnTo>
                      <a:pt x="29" y="2105"/>
                    </a:lnTo>
                    <a:lnTo>
                      <a:pt x="25" y="2106"/>
                    </a:lnTo>
                    <a:lnTo>
                      <a:pt x="22" y="2106"/>
                    </a:lnTo>
                    <a:lnTo>
                      <a:pt x="17" y="2105"/>
                    </a:lnTo>
                    <a:lnTo>
                      <a:pt x="13" y="2102"/>
                    </a:lnTo>
                    <a:lnTo>
                      <a:pt x="8" y="2096"/>
                    </a:lnTo>
                    <a:lnTo>
                      <a:pt x="3" y="2090"/>
                    </a:lnTo>
                    <a:lnTo>
                      <a:pt x="0" y="2085"/>
                    </a:lnTo>
                    <a:lnTo>
                      <a:pt x="0" y="2081"/>
                    </a:lnTo>
                    <a:lnTo>
                      <a:pt x="0" y="2077"/>
                    </a:lnTo>
                    <a:lnTo>
                      <a:pt x="1" y="2074"/>
                    </a:lnTo>
                    <a:lnTo>
                      <a:pt x="4" y="2071"/>
                    </a:lnTo>
                    <a:lnTo>
                      <a:pt x="7" y="2068"/>
                    </a:lnTo>
                    <a:lnTo>
                      <a:pt x="10" y="2065"/>
                    </a:lnTo>
                    <a:lnTo>
                      <a:pt x="38" y="2099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81" name="Freeform 677">
                <a:extLst>
                  <a:ext uri="{FF2B5EF4-FFF2-40B4-BE49-F238E27FC236}">
                    <a16:creationId xmlns:a16="http://schemas.microsoft.com/office/drawing/2014/main" id="{81A8FF94-F19E-4612-890E-9D9282D706C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38" y="1528"/>
                <a:ext cx="35" cy="92"/>
              </a:xfrm>
              <a:custGeom>
                <a:avLst/>
                <a:gdLst>
                  <a:gd name="T0" fmla="*/ 0 w 671"/>
                  <a:gd name="T1" fmla="*/ 0 h 1746"/>
                  <a:gd name="T2" fmla="*/ 0 w 671"/>
                  <a:gd name="T3" fmla="*/ 0 h 1746"/>
                  <a:gd name="T4" fmla="*/ 0 w 671"/>
                  <a:gd name="T5" fmla="*/ 0 h 1746"/>
                  <a:gd name="T6" fmla="*/ 0 w 671"/>
                  <a:gd name="T7" fmla="*/ 0 h 1746"/>
                  <a:gd name="T8" fmla="*/ 1 w 671"/>
                  <a:gd name="T9" fmla="*/ 0 h 1746"/>
                  <a:gd name="T10" fmla="*/ 1 w 671"/>
                  <a:gd name="T11" fmla="*/ 0 h 1746"/>
                  <a:gd name="T12" fmla="*/ 1 w 671"/>
                  <a:gd name="T13" fmla="*/ 1 h 1746"/>
                  <a:gd name="T14" fmla="*/ 0 w 671"/>
                  <a:gd name="T15" fmla="*/ 1 h 1746"/>
                  <a:gd name="T16" fmla="*/ 0 w 671"/>
                  <a:gd name="T17" fmla="*/ 1 h 1746"/>
                  <a:gd name="T18" fmla="*/ 0 w 671"/>
                  <a:gd name="T19" fmla="*/ 0 h 1746"/>
                  <a:gd name="T20" fmla="*/ 0 w 671"/>
                  <a:gd name="T21" fmla="*/ 0 h 1746"/>
                  <a:gd name="T22" fmla="*/ 0 w 671"/>
                  <a:gd name="T23" fmla="*/ 1 h 1746"/>
                  <a:gd name="T24" fmla="*/ 0 w 671"/>
                  <a:gd name="T25" fmla="*/ 1 h 1746"/>
                  <a:gd name="T26" fmla="*/ 0 w 671"/>
                  <a:gd name="T27" fmla="*/ 1 h 1746"/>
                  <a:gd name="T28" fmla="*/ 0 w 671"/>
                  <a:gd name="T29" fmla="*/ 1 h 1746"/>
                  <a:gd name="T30" fmla="*/ 0 w 671"/>
                  <a:gd name="T31" fmla="*/ 2 h 1746"/>
                  <a:gd name="T32" fmla="*/ 0 w 671"/>
                  <a:gd name="T33" fmla="*/ 1 h 1746"/>
                  <a:gd name="T34" fmla="*/ 0 w 671"/>
                  <a:gd name="T35" fmla="*/ 2 h 1746"/>
                  <a:gd name="T36" fmla="*/ 0 w 671"/>
                  <a:gd name="T37" fmla="*/ 2 h 1746"/>
                  <a:gd name="T38" fmla="*/ 0 w 671"/>
                  <a:gd name="T39" fmla="*/ 2 h 1746"/>
                  <a:gd name="T40" fmla="*/ 0 w 671"/>
                  <a:gd name="T41" fmla="*/ 2 h 1746"/>
                  <a:gd name="T42" fmla="*/ 0 w 671"/>
                  <a:gd name="T43" fmla="*/ 2 h 1746"/>
                  <a:gd name="T44" fmla="*/ 0 w 671"/>
                  <a:gd name="T45" fmla="*/ 2 h 1746"/>
                  <a:gd name="T46" fmla="*/ 0 w 671"/>
                  <a:gd name="T47" fmla="*/ 2 h 1746"/>
                  <a:gd name="T48" fmla="*/ 0 w 671"/>
                  <a:gd name="T49" fmla="*/ 2 h 1746"/>
                  <a:gd name="T50" fmla="*/ 0 w 671"/>
                  <a:gd name="T51" fmla="*/ 3 h 1746"/>
                  <a:gd name="T52" fmla="*/ 0 w 671"/>
                  <a:gd name="T53" fmla="*/ 2 h 1746"/>
                  <a:gd name="T54" fmla="*/ 1 w 671"/>
                  <a:gd name="T55" fmla="*/ 3 h 1746"/>
                  <a:gd name="T56" fmla="*/ 1 w 671"/>
                  <a:gd name="T57" fmla="*/ 3 h 1746"/>
                  <a:gd name="T58" fmla="*/ 1 w 671"/>
                  <a:gd name="T59" fmla="*/ 3 h 1746"/>
                  <a:gd name="T60" fmla="*/ 1 w 671"/>
                  <a:gd name="T61" fmla="*/ 3 h 1746"/>
                  <a:gd name="T62" fmla="*/ 1 w 671"/>
                  <a:gd name="T63" fmla="*/ 3 h 1746"/>
                  <a:gd name="T64" fmla="*/ 1 w 671"/>
                  <a:gd name="T65" fmla="*/ 3 h 1746"/>
                  <a:gd name="T66" fmla="*/ 1 w 671"/>
                  <a:gd name="T67" fmla="*/ 3 h 1746"/>
                  <a:gd name="T68" fmla="*/ 1 w 671"/>
                  <a:gd name="T69" fmla="*/ 3 h 1746"/>
                  <a:gd name="T70" fmla="*/ 1 w 671"/>
                  <a:gd name="T71" fmla="*/ 3 h 1746"/>
                  <a:gd name="T72" fmla="*/ 1 w 671"/>
                  <a:gd name="T73" fmla="*/ 3 h 1746"/>
                  <a:gd name="T74" fmla="*/ 1 w 671"/>
                  <a:gd name="T75" fmla="*/ 3 h 1746"/>
                  <a:gd name="T76" fmla="*/ 1 w 671"/>
                  <a:gd name="T77" fmla="*/ 3 h 1746"/>
                  <a:gd name="T78" fmla="*/ 1 w 671"/>
                  <a:gd name="T79" fmla="*/ 3 h 1746"/>
                  <a:gd name="T80" fmla="*/ 1 w 671"/>
                  <a:gd name="T81" fmla="*/ 4 h 1746"/>
                  <a:gd name="T82" fmla="*/ 1 w 671"/>
                  <a:gd name="T83" fmla="*/ 4 h 1746"/>
                  <a:gd name="T84" fmla="*/ 2 w 671"/>
                  <a:gd name="T85" fmla="*/ 4 h 1746"/>
                  <a:gd name="T86" fmla="*/ 2 w 671"/>
                  <a:gd name="T87" fmla="*/ 4 h 1746"/>
                  <a:gd name="T88" fmla="*/ 2 w 671"/>
                  <a:gd name="T89" fmla="*/ 5 h 1746"/>
                  <a:gd name="T90" fmla="*/ 2 w 671"/>
                  <a:gd name="T91" fmla="*/ 5 h 1746"/>
                  <a:gd name="T92" fmla="*/ 2 w 671"/>
                  <a:gd name="T93" fmla="*/ 4 h 1746"/>
                  <a:gd name="T94" fmla="*/ 1 w 671"/>
                  <a:gd name="T95" fmla="*/ 4 h 1746"/>
                  <a:gd name="T96" fmla="*/ 1 w 671"/>
                  <a:gd name="T97" fmla="*/ 4 h 1746"/>
                  <a:gd name="T98" fmla="*/ 1 w 671"/>
                  <a:gd name="T99" fmla="*/ 3 h 1746"/>
                  <a:gd name="T100" fmla="*/ 2 w 671"/>
                  <a:gd name="T101" fmla="*/ 5 h 1746"/>
                  <a:gd name="T102" fmla="*/ 2 w 671"/>
                  <a:gd name="T103" fmla="*/ 5 h 1746"/>
                  <a:gd name="T104" fmla="*/ 2 w 671"/>
                  <a:gd name="T105" fmla="*/ 5 h 174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671" h="1746">
                    <a:moveTo>
                      <a:pt x="131" y="38"/>
                    </a:moveTo>
                    <a:lnTo>
                      <a:pt x="128" y="34"/>
                    </a:lnTo>
                    <a:lnTo>
                      <a:pt x="126" y="31"/>
                    </a:lnTo>
                    <a:lnTo>
                      <a:pt x="125" y="28"/>
                    </a:lnTo>
                    <a:lnTo>
                      <a:pt x="124" y="24"/>
                    </a:lnTo>
                    <a:lnTo>
                      <a:pt x="124" y="21"/>
                    </a:lnTo>
                    <a:lnTo>
                      <a:pt x="126" y="17"/>
                    </a:lnTo>
                    <a:lnTo>
                      <a:pt x="129" y="12"/>
                    </a:lnTo>
                    <a:lnTo>
                      <a:pt x="135" y="7"/>
                    </a:lnTo>
                    <a:lnTo>
                      <a:pt x="141" y="3"/>
                    </a:lnTo>
                    <a:lnTo>
                      <a:pt x="146" y="1"/>
                    </a:lnTo>
                    <a:lnTo>
                      <a:pt x="151" y="0"/>
                    </a:lnTo>
                    <a:lnTo>
                      <a:pt x="155" y="1"/>
                    </a:lnTo>
                    <a:lnTo>
                      <a:pt x="158" y="2"/>
                    </a:lnTo>
                    <a:lnTo>
                      <a:pt x="161" y="5"/>
                    </a:lnTo>
                    <a:lnTo>
                      <a:pt x="163" y="8"/>
                    </a:lnTo>
                    <a:lnTo>
                      <a:pt x="166" y="12"/>
                    </a:lnTo>
                    <a:lnTo>
                      <a:pt x="131" y="38"/>
                    </a:lnTo>
                    <a:close/>
                    <a:moveTo>
                      <a:pt x="166" y="12"/>
                    </a:moveTo>
                    <a:lnTo>
                      <a:pt x="173" y="22"/>
                    </a:lnTo>
                    <a:lnTo>
                      <a:pt x="180" y="33"/>
                    </a:lnTo>
                    <a:lnTo>
                      <a:pt x="186" y="43"/>
                    </a:lnTo>
                    <a:lnTo>
                      <a:pt x="191" y="53"/>
                    </a:lnTo>
                    <a:lnTo>
                      <a:pt x="197" y="64"/>
                    </a:lnTo>
                    <a:lnTo>
                      <a:pt x="201" y="74"/>
                    </a:lnTo>
                    <a:lnTo>
                      <a:pt x="205" y="84"/>
                    </a:lnTo>
                    <a:lnTo>
                      <a:pt x="208" y="94"/>
                    </a:lnTo>
                    <a:lnTo>
                      <a:pt x="210" y="105"/>
                    </a:lnTo>
                    <a:lnTo>
                      <a:pt x="212" y="115"/>
                    </a:lnTo>
                    <a:lnTo>
                      <a:pt x="213" y="125"/>
                    </a:lnTo>
                    <a:lnTo>
                      <a:pt x="214" y="134"/>
                    </a:lnTo>
                    <a:lnTo>
                      <a:pt x="214" y="155"/>
                    </a:lnTo>
                    <a:lnTo>
                      <a:pt x="212" y="175"/>
                    </a:lnTo>
                    <a:lnTo>
                      <a:pt x="209" y="195"/>
                    </a:lnTo>
                    <a:lnTo>
                      <a:pt x="204" y="214"/>
                    </a:lnTo>
                    <a:lnTo>
                      <a:pt x="199" y="235"/>
                    </a:lnTo>
                    <a:lnTo>
                      <a:pt x="191" y="254"/>
                    </a:lnTo>
                    <a:lnTo>
                      <a:pt x="175" y="295"/>
                    </a:lnTo>
                    <a:lnTo>
                      <a:pt x="158" y="336"/>
                    </a:lnTo>
                    <a:lnTo>
                      <a:pt x="118" y="318"/>
                    </a:lnTo>
                    <a:lnTo>
                      <a:pt x="133" y="282"/>
                    </a:lnTo>
                    <a:lnTo>
                      <a:pt x="147" y="246"/>
                    </a:lnTo>
                    <a:lnTo>
                      <a:pt x="154" y="228"/>
                    </a:lnTo>
                    <a:lnTo>
                      <a:pt x="160" y="211"/>
                    </a:lnTo>
                    <a:lnTo>
                      <a:pt x="164" y="194"/>
                    </a:lnTo>
                    <a:lnTo>
                      <a:pt x="167" y="176"/>
                    </a:lnTo>
                    <a:lnTo>
                      <a:pt x="169" y="159"/>
                    </a:lnTo>
                    <a:lnTo>
                      <a:pt x="169" y="141"/>
                    </a:lnTo>
                    <a:lnTo>
                      <a:pt x="168" y="124"/>
                    </a:lnTo>
                    <a:lnTo>
                      <a:pt x="165" y="107"/>
                    </a:lnTo>
                    <a:lnTo>
                      <a:pt x="160" y="89"/>
                    </a:lnTo>
                    <a:lnTo>
                      <a:pt x="153" y="73"/>
                    </a:lnTo>
                    <a:lnTo>
                      <a:pt x="142" y="56"/>
                    </a:lnTo>
                    <a:lnTo>
                      <a:pt x="131" y="38"/>
                    </a:lnTo>
                    <a:lnTo>
                      <a:pt x="166" y="12"/>
                    </a:lnTo>
                    <a:close/>
                    <a:moveTo>
                      <a:pt x="158" y="336"/>
                    </a:moveTo>
                    <a:lnTo>
                      <a:pt x="143" y="368"/>
                    </a:lnTo>
                    <a:lnTo>
                      <a:pt x="130" y="399"/>
                    </a:lnTo>
                    <a:lnTo>
                      <a:pt x="124" y="417"/>
                    </a:lnTo>
                    <a:lnTo>
                      <a:pt x="118" y="433"/>
                    </a:lnTo>
                    <a:lnTo>
                      <a:pt x="113" y="449"/>
                    </a:lnTo>
                    <a:lnTo>
                      <a:pt x="108" y="467"/>
                    </a:lnTo>
                    <a:lnTo>
                      <a:pt x="65" y="456"/>
                    </a:lnTo>
                    <a:lnTo>
                      <a:pt x="70" y="437"/>
                    </a:lnTo>
                    <a:lnTo>
                      <a:pt x="76" y="420"/>
                    </a:lnTo>
                    <a:lnTo>
                      <a:pt x="82" y="402"/>
                    </a:lnTo>
                    <a:lnTo>
                      <a:pt x="89" y="385"/>
                    </a:lnTo>
                    <a:lnTo>
                      <a:pt x="102" y="351"/>
                    </a:lnTo>
                    <a:lnTo>
                      <a:pt x="118" y="318"/>
                    </a:lnTo>
                    <a:lnTo>
                      <a:pt x="158" y="336"/>
                    </a:lnTo>
                    <a:close/>
                    <a:moveTo>
                      <a:pt x="108" y="467"/>
                    </a:moveTo>
                    <a:lnTo>
                      <a:pt x="107" y="471"/>
                    </a:lnTo>
                    <a:lnTo>
                      <a:pt x="108" y="467"/>
                    </a:lnTo>
                    <a:lnTo>
                      <a:pt x="86" y="461"/>
                    </a:lnTo>
                    <a:lnTo>
                      <a:pt x="108" y="467"/>
                    </a:lnTo>
                    <a:close/>
                    <a:moveTo>
                      <a:pt x="108" y="467"/>
                    </a:moveTo>
                    <a:lnTo>
                      <a:pt x="95" y="506"/>
                    </a:lnTo>
                    <a:lnTo>
                      <a:pt x="84" y="538"/>
                    </a:lnTo>
                    <a:lnTo>
                      <a:pt x="74" y="565"/>
                    </a:lnTo>
                    <a:lnTo>
                      <a:pt x="64" y="588"/>
                    </a:lnTo>
                    <a:lnTo>
                      <a:pt x="24" y="569"/>
                    </a:lnTo>
                    <a:lnTo>
                      <a:pt x="33" y="549"/>
                    </a:lnTo>
                    <a:lnTo>
                      <a:pt x="43" y="523"/>
                    </a:lnTo>
                    <a:lnTo>
                      <a:pt x="54" y="492"/>
                    </a:lnTo>
                    <a:lnTo>
                      <a:pt x="65" y="456"/>
                    </a:lnTo>
                    <a:lnTo>
                      <a:pt x="108" y="467"/>
                    </a:lnTo>
                    <a:close/>
                    <a:moveTo>
                      <a:pt x="64" y="588"/>
                    </a:moveTo>
                    <a:lnTo>
                      <a:pt x="55" y="607"/>
                    </a:lnTo>
                    <a:lnTo>
                      <a:pt x="49" y="624"/>
                    </a:lnTo>
                    <a:lnTo>
                      <a:pt x="47" y="633"/>
                    </a:lnTo>
                    <a:lnTo>
                      <a:pt x="46" y="642"/>
                    </a:lnTo>
                    <a:lnTo>
                      <a:pt x="46" y="651"/>
                    </a:lnTo>
                    <a:lnTo>
                      <a:pt x="46" y="661"/>
                    </a:lnTo>
                    <a:lnTo>
                      <a:pt x="48" y="672"/>
                    </a:lnTo>
                    <a:lnTo>
                      <a:pt x="51" y="684"/>
                    </a:lnTo>
                    <a:lnTo>
                      <a:pt x="54" y="698"/>
                    </a:lnTo>
                    <a:lnTo>
                      <a:pt x="59" y="712"/>
                    </a:lnTo>
                    <a:lnTo>
                      <a:pt x="74" y="749"/>
                    </a:lnTo>
                    <a:lnTo>
                      <a:pt x="94" y="795"/>
                    </a:lnTo>
                    <a:lnTo>
                      <a:pt x="54" y="814"/>
                    </a:lnTo>
                    <a:lnTo>
                      <a:pt x="42" y="786"/>
                    </a:lnTo>
                    <a:lnTo>
                      <a:pt x="32" y="762"/>
                    </a:lnTo>
                    <a:lnTo>
                      <a:pt x="23" y="739"/>
                    </a:lnTo>
                    <a:lnTo>
                      <a:pt x="15" y="720"/>
                    </a:lnTo>
                    <a:lnTo>
                      <a:pt x="10" y="702"/>
                    </a:lnTo>
                    <a:lnTo>
                      <a:pt x="5" y="687"/>
                    </a:lnTo>
                    <a:lnTo>
                      <a:pt x="3" y="673"/>
                    </a:lnTo>
                    <a:lnTo>
                      <a:pt x="1" y="660"/>
                    </a:lnTo>
                    <a:lnTo>
                      <a:pt x="0" y="648"/>
                    </a:lnTo>
                    <a:lnTo>
                      <a:pt x="1" y="637"/>
                    </a:lnTo>
                    <a:lnTo>
                      <a:pt x="3" y="626"/>
                    </a:lnTo>
                    <a:lnTo>
                      <a:pt x="5" y="615"/>
                    </a:lnTo>
                    <a:lnTo>
                      <a:pt x="13" y="594"/>
                    </a:lnTo>
                    <a:lnTo>
                      <a:pt x="24" y="569"/>
                    </a:lnTo>
                    <a:lnTo>
                      <a:pt x="64" y="588"/>
                    </a:lnTo>
                    <a:close/>
                    <a:moveTo>
                      <a:pt x="94" y="795"/>
                    </a:moveTo>
                    <a:lnTo>
                      <a:pt x="95" y="799"/>
                    </a:lnTo>
                    <a:lnTo>
                      <a:pt x="94" y="796"/>
                    </a:lnTo>
                    <a:lnTo>
                      <a:pt x="74" y="805"/>
                    </a:lnTo>
                    <a:lnTo>
                      <a:pt x="94" y="795"/>
                    </a:lnTo>
                    <a:close/>
                    <a:moveTo>
                      <a:pt x="94" y="796"/>
                    </a:moveTo>
                    <a:lnTo>
                      <a:pt x="108" y="825"/>
                    </a:lnTo>
                    <a:lnTo>
                      <a:pt x="121" y="851"/>
                    </a:lnTo>
                    <a:lnTo>
                      <a:pt x="133" y="873"/>
                    </a:lnTo>
                    <a:lnTo>
                      <a:pt x="145" y="892"/>
                    </a:lnTo>
                    <a:lnTo>
                      <a:pt x="158" y="908"/>
                    </a:lnTo>
                    <a:lnTo>
                      <a:pt x="169" y="922"/>
                    </a:lnTo>
                    <a:lnTo>
                      <a:pt x="179" y="936"/>
                    </a:lnTo>
                    <a:lnTo>
                      <a:pt x="189" y="947"/>
                    </a:lnTo>
                    <a:lnTo>
                      <a:pt x="157" y="975"/>
                    </a:lnTo>
                    <a:lnTo>
                      <a:pt x="146" y="963"/>
                    </a:lnTo>
                    <a:lnTo>
                      <a:pt x="134" y="950"/>
                    </a:lnTo>
                    <a:lnTo>
                      <a:pt x="122" y="935"/>
                    </a:lnTo>
                    <a:lnTo>
                      <a:pt x="110" y="917"/>
                    </a:lnTo>
                    <a:lnTo>
                      <a:pt x="96" y="897"/>
                    </a:lnTo>
                    <a:lnTo>
                      <a:pt x="83" y="872"/>
                    </a:lnTo>
                    <a:lnTo>
                      <a:pt x="69" y="845"/>
                    </a:lnTo>
                    <a:lnTo>
                      <a:pt x="54" y="813"/>
                    </a:lnTo>
                    <a:lnTo>
                      <a:pt x="94" y="796"/>
                    </a:lnTo>
                    <a:close/>
                    <a:moveTo>
                      <a:pt x="189" y="947"/>
                    </a:moveTo>
                    <a:lnTo>
                      <a:pt x="204" y="963"/>
                    </a:lnTo>
                    <a:lnTo>
                      <a:pt x="217" y="980"/>
                    </a:lnTo>
                    <a:lnTo>
                      <a:pt x="223" y="988"/>
                    </a:lnTo>
                    <a:lnTo>
                      <a:pt x="229" y="997"/>
                    </a:lnTo>
                    <a:lnTo>
                      <a:pt x="234" y="1006"/>
                    </a:lnTo>
                    <a:lnTo>
                      <a:pt x="240" y="1016"/>
                    </a:lnTo>
                    <a:lnTo>
                      <a:pt x="244" y="1028"/>
                    </a:lnTo>
                    <a:lnTo>
                      <a:pt x="248" y="1040"/>
                    </a:lnTo>
                    <a:lnTo>
                      <a:pt x="252" y="1054"/>
                    </a:lnTo>
                    <a:lnTo>
                      <a:pt x="256" y="1069"/>
                    </a:lnTo>
                    <a:lnTo>
                      <a:pt x="259" y="1086"/>
                    </a:lnTo>
                    <a:lnTo>
                      <a:pt x="261" y="1104"/>
                    </a:lnTo>
                    <a:lnTo>
                      <a:pt x="264" y="1124"/>
                    </a:lnTo>
                    <a:lnTo>
                      <a:pt x="265" y="1146"/>
                    </a:lnTo>
                    <a:lnTo>
                      <a:pt x="222" y="1149"/>
                    </a:lnTo>
                    <a:lnTo>
                      <a:pt x="220" y="1130"/>
                    </a:lnTo>
                    <a:lnTo>
                      <a:pt x="218" y="1112"/>
                    </a:lnTo>
                    <a:lnTo>
                      <a:pt x="216" y="1096"/>
                    </a:lnTo>
                    <a:lnTo>
                      <a:pt x="213" y="1081"/>
                    </a:lnTo>
                    <a:lnTo>
                      <a:pt x="210" y="1069"/>
                    </a:lnTo>
                    <a:lnTo>
                      <a:pt x="207" y="1056"/>
                    </a:lnTo>
                    <a:lnTo>
                      <a:pt x="203" y="1045"/>
                    </a:lnTo>
                    <a:lnTo>
                      <a:pt x="199" y="1036"/>
                    </a:lnTo>
                    <a:lnTo>
                      <a:pt x="195" y="1027"/>
                    </a:lnTo>
                    <a:lnTo>
                      <a:pt x="190" y="1018"/>
                    </a:lnTo>
                    <a:lnTo>
                      <a:pt x="185" y="1010"/>
                    </a:lnTo>
                    <a:lnTo>
                      <a:pt x="180" y="1003"/>
                    </a:lnTo>
                    <a:lnTo>
                      <a:pt x="169" y="990"/>
                    </a:lnTo>
                    <a:lnTo>
                      <a:pt x="157" y="975"/>
                    </a:lnTo>
                    <a:lnTo>
                      <a:pt x="189" y="947"/>
                    </a:lnTo>
                    <a:close/>
                    <a:moveTo>
                      <a:pt x="265" y="1146"/>
                    </a:moveTo>
                    <a:lnTo>
                      <a:pt x="267" y="1159"/>
                    </a:lnTo>
                    <a:lnTo>
                      <a:pt x="268" y="1170"/>
                    </a:lnTo>
                    <a:lnTo>
                      <a:pt x="271" y="1181"/>
                    </a:lnTo>
                    <a:lnTo>
                      <a:pt x="274" y="1190"/>
                    </a:lnTo>
                    <a:lnTo>
                      <a:pt x="278" y="1199"/>
                    </a:lnTo>
                    <a:lnTo>
                      <a:pt x="283" y="1207"/>
                    </a:lnTo>
                    <a:lnTo>
                      <a:pt x="288" y="1214"/>
                    </a:lnTo>
                    <a:lnTo>
                      <a:pt x="293" y="1220"/>
                    </a:lnTo>
                    <a:lnTo>
                      <a:pt x="299" y="1226"/>
                    </a:lnTo>
                    <a:lnTo>
                      <a:pt x="305" y="1232"/>
                    </a:lnTo>
                    <a:lnTo>
                      <a:pt x="312" y="1237"/>
                    </a:lnTo>
                    <a:lnTo>
                      <a:pt x="319" y="1243"/>
                    </a:lnTo>
                    <a:lnTo>
                      <a:pt x="336" y="1252"/>
                    </a:lnTo>
                    <a:lnTo>
                      <a:pt x="353" y="1262"/>
                    </a:lnTo>
                    <a:lnTo>
                      <a:pt x="332" y="1300"/>
                    </a:lnTo>
                    <a:lnTo>
                      <a:pt x="310" y="1288"/>
                    </a:lnTo>
                    <a:lnTo>
                      <a:pt x="290" y="1275"/>
                    </a:lnTo>
                    <a:lnTo>
                      <a:pt x="281" y="1269"/>
                    </a:lnTo>
                    <a:lnTo>
                      <a:pt x="272" y="1262"/>
                    </a:lnTo>
                    <a:lnTo>
                      <a:pt x="264" y="1255"/>
                    </a:lnTo>
                    <a:lnTo>
                      <a:pt x="256" y="1248"/>
                    </a:lnTo>
                    <a:lnTo>
                      <a:pt x="250" y="1238"/>
                    </a:lnTo>
                    <a:lnTo>
                      <a:pt x="244" y="1229"/>
                    </a:lnTo>
                    <a:lnTo>
                      <a:pt x="238" y="1219"/>
                    </a:lnTo>
                    <a:lnTo>
                      <a:pt x="233" y="1208"/>
                    </a:lnTo>
                    <a:lnTo>
                      <a:pt x="229" y="1195"/>
                    </a:lnTo>
                    <a:lnTo>
                      <a:pt x="226" y="1181"/>
                    </a:lnTo>
                    <a:lnTo>
                      <a:pt x="223" y="1166"/>
                    </a:lnTo>
                    <a:lnTo>
                      <a:pt x="222" y="1149"/>
                    </a:lnTo>
                    <a:lnTo>
                      <a:pt x="265" y="1146"/>
                    </a:lnTo>
                    <a:close/>
                    <a:moveTo>
                      <a:pt x="353" y="1262"/>
                    </a:moveTo>
                    <a:lnTo>
                      <a:pt x="370" y="1271"/>
                    </a:lnTo>
                    <a:lnTo>
                      <a:pt x="387" y="1281"/>
                    </a:lnTo>
                    <a:lnTo>
                      <a:pt x="405" y="1293"/>
                    </a:lnTo>
                    <a:lnTo>
                      <a:pt x="424" y="1306"/>
                    </a:lnTo>
                    <a:lnTo>
                      <a:pt x="443" y="1320"/>
                    </a:lnTo>
                    <a:lnTo>
                      <a:pt x="464" y="1338"/>
                    </a:lnTo>
                    <a:lnTo>
                      <a:pt x="483" y="1357"/>
                    </a:lnTo>
                    <a:lnTo>
                      <a:pt x="504" y="1381"/>
                    </a:lnTo>
                    <a:lnTo>
                      <a:pt x="514" y="1393"/>
                    </a:lnTo>
                    <a:lnTo>
                      <a:pt x="525" y="1406"/>
                    </a:lnTo>
                    <a:lnTo>
                      <a:pt x="535" y="1422"/>
                    </a:lnTo>
                    <a:lnTo>
                      <a:pt x="546" y="1437"/>
                    </a:lnTo>
                    <a:lnTo>
                      <a:pt x="556" y="1453"/>
                    </a:lnTo>
                    <a:lnTo>
                      <a:pt x="566" y="1471"/>
                    </a:lnTo>
                    <a:lnTo>
                      <a:pt x="577" y="1490"/>
                    </a:lnTo>
                    <a:lnTo>
                      <a:pt x="588" y="1510"/>
                    </a:lnTo>
                    <a:lnTo>
                      <a:pt x="598" y="1531"/>
                    </a:lnTo>
                    <a:lnTo>
                      <a:pt x="608" y="1554"/>
                    </a:lnTo>
                    <a:lnTo>
                      <a:pt x="618" y="1577"/>
                    </a:lnTo>
                    <a:lnTo>
                      <a:pt x="629" y="1602"/>
                    </a:lnTo>
                    <a:lnTo>
                      <a:pt x="638" y="1628"/>
                    </a:lnTo>
                    <a:lnTo>
                      <a:pt x="648" y="1656"/>
                    </a:lnTo>
                    <a:lnTo>
                      <a:pt x="658" y="1686"/>
                    </a:lnTo>
                    <a:lnTo>
                      <a:pt x="667" y="1716"/>
                    </a:lnTo>
                    <a:lnTo>
                      <a:pt x="625" y="1730"/>
                    </a:lnTo>
                    <a:lnTo>
                      <a:pt x="616" y="1700"/>
                    </a:lnTo>
                    <a:lnTo>
                      <a:pt x="607" y="1672"/>
                    </a:lnTo>
                    <a:lnTo>
                      <a:pt x="598" y="1646"/>
                    </a:lnTo>
                    <a:lnTo>
                      <a:pt x="589" y="1620"/>
                    </a:lnTo>
                    <a:lnTo>
                      <a:pt x="578" y="1597"/>
                    </a:lnTo>
                    <a:lnTo>
                      <a:pt x="569" y="1574"/>
                    </a:lnTo>
                    <a:lnTo>
                      <a:pt x="560" y="1553"/>
                    </a:lnTo>
                    <a:lnTo>
                      <a:pt x="550" y="1533"/>
                    </a:lnTo>
                    <a:lnTo>
                      <a:pt x="541" y="1515"/>
                    </a:lnTo>
                    <a:lnTo>
                      <a:pt x="530" y="1496"/>
                    </a:lnTo>
                    <a:lnTo>
                      <a:pt x="521" y="1480"/>
                    </a:lnTo>
                    <a:lnTo>
                      <a:pt x="511" y="1465"/>
                    </a:lnTo>
                    <a:lnTo>
                      <a:pt x="491" y="1436"/>
                    </a:lnTo>
                    <a:lnTo>
                      <a:pt x="472" y="1411"/>
                    </a:lnTo>
                    <a:lnTo>
                      <a:pt x="454" y="1390"/>
                    </a:lnTo>
                    <a:lnTo>
                      <a:pt x="434" y="1370"/>
                    </a:lnTo>
                    <a:lnTo>
                      <a:pt x="416" y="1355"/>
                    </a:lnTo>
                    <a:lnTo>
                      <a:pt x="398" y="1341"/>
                    </a:lnTo>
                    <a:lnTo>
                      <a:pt x="381" y="1328"/>
                    </a:lnTo>
                    <a:lnTo>
                      <a:pt x="363" y="1318"/>
                    </a:lnTo>
                    <a:lnTo>
                      <a:pt x="347" y="1309"/>
                    </a:lnTo>
                    <a:lnTo>
                      <a:pt x="332" y="1300"/>
                    </a:lnTo>
                    <a:lnTo>
                      <a:pt x="353" y="1262"/>
                    </a:lnTo>
                    <a:close/>
                    <a:moveTo>
                      <a:pt x="667" y="1716"/>
                    </a:moveTo>
                    <a:lnTo>
                      <a:pt x="670" y="1720"/>
                    </a:lnTo>
                    <a:lnTo>
                      <a:pt x="670" y="1724"/>
                    </a:lnTo>
                    <a:lnTo>
                      <a:pt x="671" y="1728"/>
                    </a:lnTo>
                    <a:lnTo>
                      <a:pt x="670" y="1732"/>
                    </a:lnTo>
                    <a:lnTo>
                      <a:pt x="667" y="1735"/>
                    </a:lnTo>
                    <a:lnTo>
                      <a:pt x="664" y="1739"/>
                    </a:lnTo>
                    <a:lnTo>
                      <a:pt x="660" y="1741"/>
                    </a:lnTo>
                    <a:lnTo>
                      <a:pt x="653" y="1744"/>
                    </a:lnTo>
                    <a:lnTo>
                      <a:pt x="646" y="1745"/>
                    </a:lnTo>
                    <a:lnTo>
                      <a:pt x="641" y="1746"/>
                    </a:lnTo>
                    <a:lnTo>
                      <a:pt x="636" y="1745"/>
                    </a:lnTo>
                    <a:lnTo>
                      <a:pt x="633" y="1743"/>
                    </a:lnTo>
                    <a:lnTo>
                      <a:pt x="631" y="1740"/>
                    </a:lnTo>
                    <a:lnTo>
                      <a:pt x="629" y="1737"/>
                    </a:lnTo>
                    <a:lnTo>
                      <a:pt x="628" y="1733"/>
                    </a:lnTo>
                    <a:lnTo>
                      <a:pt x="625" y="1730"/>
                    </a:lnTo>
                    <a:lnTo>
                      <a:pt x="667" y="1716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82" name="Freeform 678">
                <a:extLst>
                  <a:ext uri="{FF2B5EF4-FFF2-40B4-BE49-F238E27FC236}">
                    <a16:creationId xmlns:a16="http://schemas.microsoft.com/office/drawing/2014/main" id="{12B2DA68-EEE3-4F7B-BB6A-8CE657CD9C4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52" y="1531"/>
                <a:ext cx="4" cy="18"/>
              </a:xfrm>
              <a:custGeom>
                <a:avLst/>
                <a:gdLst>
                  <a:gd name="T0" fmla="*/ 0 w 83"/>
                  <a:gd name="T1" fmla="*/ 0 h 353"/>
                  <a:gd name="T2" fmla="*/ 0 w 83"/>
                  <a:gd name="T3" fmla="*/ 0 h 353"/>
                  <a:gd name="T4" fmla="*/ 0 w 83"/>
                  <a:gd name="T5" fmla="*/ 0 h 353"/>
                  <a:gd name="T6" fmla="*/ 0 w 83"/>
                  <a:gd name="T7" fmla="*/ 0 h 353"/>
                  <a:gd name="T8" fmla="*/ 0 w 83"/>
                  <a:gd name="T9" fmla="*/ 0 h 353"/>
                  <a:gd name="T10" fmla="*/ 0 w 83"/>
                  <a:gd name="T11" fmla="*/ 0 h 353"/>
                  <a:gd name="T12" fmla="*/ 0 w 83"/>
                  <a:gd name="T13" fmla="*/ 0 h 353"/>
                  <a:gd name="T14" fmla="*/ 0 w 83"/>
                  <a:gd name="T15" fmla="*/ 0 h 353"/>
                  <a:gd name="T16" fmla="*/ 0 w 83"/>
                  <a:gd name="T17" fmla="*/ 0 h 353"/>
                  <a:gd name="T18" fmla="*/ 0 w 83"/>
                  <a:gd name="T19" fmla="*/ 0 h 353"/>
                  <a:gd name="T20" fmla="*/ 0 w 83"/>
                  <a:gd name="T21" fmla="*/ 0 h 353"/>
                  <a:gd name="T22" fmla="*/ 0 w 83"/>
                  <a:gd name="T23" fmla="*/ 0 h 353"/>
                  <a:gd name="T24" fmla="*/ 0 w 83"/>
                  <a:gd name="T25" fmla="*/ 0 h 353"/>
                  <a:gd name="T26" fmla="*/ 0 w 83"/>
                  <a:gd name="T27" fmla="*/ 0 h 353"/>
                  <a:gd name="T28" fmla="*/ 0 w 83"/>
                  <a:gd name="T29" fmla="*/ 0 h 353"/>
                  <a:gd name="T30" fmla="*/ 0 w 83"/>
                  <a:gd name="T31" fmla="*/ 0 h 353"/>
                  <a:gd name="T32" fmla="*/ 0 w 83"/>
                  <a:gd name="T33" fmla="*/ 0 h 353"/>
                  <a:gd name="T34" fmla="*/ 0 w 83"/>
                  <a:gd name="T35" fmla="*/ 0 h 353"/>
                  <a:gd name="T36" fmla="*/ 0 w 83"/>
                  <a:gd name="T37" fmla="*/ 0 h 353"/>
                  <a:gd name="T38" fmla="*/ 0 w 83"/>
                  <a:gd name="T39" fmla="*/ 0 h 353"/>
                  <a:gd name="T40" fmla="*/ 0 w 83"/>
                  <a:gd name="T41" fmla="*/ 0 h 353"/>
                  <a:gd name="T42" fmla="*/ 0 w 83"/>
                  <a:gd name="T43" fmla="*/ 0 h 353"/>
                  <a:gd name="T44" fmla="*/ 0 w 83"/>
                  <a:gd name="T45" fmla="*/ 0 h 353"/>
                  <a:gd name="T46" fmla="*/ 0 w 83"/>
                  <a:gd name="T47" fmla="*/ 0 h 353"/>
                  <a:gd name="T48" fmla="*/ 0 w 83"/>
                  <a:gd name="T49" fmla="*/ 1 h 353"/>
                  <a:gd name="T50" fmla="*/ 0 w 83"/>
                  <a:gd name="T51" fmla="*/ 1 h 353"/>
                  <a:gd name="T52" fmla="*/ 0 w 83"/>
                  <a:gd name="T53" fmla="*/ 1 h 353"/>
                  <a:gd name="T54" fmla="*/ 0 w 83"/>
                  <a:gd name="T55" fmla="*/ 1 h 353"/>
                  <a:gd name="T56" fmla="*/ 0 w 83"/>
                  <a:gd name="T57" fmla="*/ 1 h 353"/>
                  <a:gd name="T58" fmla="*/ 0 w 83"/>
                  <a:gd name="T59" fmla="*/ 1 h 353"/>
                  <a:gd name="T60" fmla="*/ 0 w 83"/>
                  <a:gd name="T61" fmla="*/ 1 h 353"/>
                  <a:gd name="T62" fmla="*/ 0 w 83"/>
                  <a:gd name="T63" fmla="*/ 1 h 353"/>
                  <a:gd name="T64" fmla="*/ 0 w 83"/>
                  <a:gd name="T65" fmla="*/ 1 h 353"/>
                  <a:gd name="T66" fmla="*/ 0 w 83"/>
                  <a:gd name="T67" fmla="*/ 1 h 353"/>
                  <a:gd name="T68" fmla="*/ 0 w 83"/>
                  <a:gd name="T69" fmla="*/ 1 h 353"/>
                  <a:gd name="T70" fmla="*/ 0 w 83"/>
                  <a:gd name="T71" fmla="*/ 0 h 353"/>
                  <a:gd name="T72" fmla="*/ 0 w 83"/>
                  <a:gd name="T73" fmla="*/ 0 h 353"/>
                  <a:gd name="T74" fmla="*/ 0 w 83"/>
                  <a:gd name="T75" fmla="*/ 0 h 353"/>
                  <a:gd name="T76" fmla="*/ 0 w 83"/>
                  <a:gd name="T77" fmla="*/ 0 h 353"/>
                  <a:gd name="T78" fmla="*/ 0 w 83"/>
                  <a:gd name="T79" fmla="*/ 0 h 353"/>
                  <a:gd name="T80" fmla="*/ 0 w 83"/>
                  <a:gd name="T81" fmla="*/ 0 h 353"/>
                  <a:gd name="T82" fmla="*/ 0 w 83"/>
                  <a:gd name="T83" fmla="*/ 1 h 353"/>
                  <a:gd name="T84" fmla="*/ 0 w 83"/>
                  <a:gd name="T85" fmla="*/ 1 h 353"/>
                  <a:gd name="T86" fmla="*/ 0 w 83"/>
                  <a:gd name="T87" fmla="*/ 1 h 353"/>
                  <a:gd name="T88" fmla="*/ 0 w 83"/>
                  <a:gd name="T89" fmla="*/ 1 h 353"/>
                  <a:gd name="T90" fmla="*/ 0 w 83"/>
                  <a:gd name="T91" fmla="*/ 1 h 353"/>
                  <a:gd name="T92" fmla="*/ 0 w 83"/>
                  <a:gd name="T93" fmla="*/ 1 h 353"/>
                  <a:gd name="T94" fmla="*/ 0 w 83"/>
                  <a:gd name="T95" fmla="*/ 1 h 353"/>
                  <a:gd name="T96" fmla="*/ 0 w 83"/>
                  <a:gd name="T97" fmla="*/ 1 h 353"/>
                  <a:gd name="T98" fmla="*/ 0 w 83"/>
                  <a:gd name="T99" fmla="*/ 1 h 353"/>
                  <a:gd name="T100" fmla="*/ 0 w 83"/>
                  <a:gd name="T101" fmla="*/ 1 h 353"/>
                  <a:gd name="T102" fmla="*/ 0 w 83"/>
                  <a:gd name="T103" fmla="*/ 1 h 353"/>
                  <a:gd name="T104" fmla="*/ 0 w 83"/>
                  <a:gd name="T105" fmla="*/ 1 h 353"/>
                  <a:gd name="T106" fmla="*/ 0 w 83"/>
                  <a:gd name="T107" fmla="*/ 1 h 353"/>
                  <a:gd name="T108" fmla="*/ 0 w 83"/>
                  <a:gd name="T109" fmla="*/ 1 h 353"/>
                  <a:gd name="T110" fmla="*/ 0 w 83"/>
                  <a:gd name="T111" fmla="*/ 1 h 353"/>
                  <a:gd name="T112" fmla="*/ 0 w 83"/>
                  <a:gd name="T113" fmla="*/ 1 h 353"/>
                  <a:gd name="T114" fmla="*/ 0 w 83"/>
                  <a:gd name="T115" fmla="*/ 1 h 353"/>
                  <a:gd name="T116" fmla="*/ 0 w 83"/>
                  <a:gd name="T117" fmla="*/ 1 h 35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83" h="353">
                    <a:moveTo>
                      <a:pt x="0" y="23"/>
                    </a:moveTo>
                    <a:lnTo>
                      <a:pt x="0" y="19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5" y="1"/>
                    </a:lnTo>
                    <a:lnTo>
                      <a:pt x="22" y="0"/>
                    </a:lnTo>
                    <a:lnTo>
                      <a:pt x="29" y="1"/>
                    </a:lnTo>
                    <a:lnTo>
                      <a:pt x="34" y="2"/>
                    </a:lnTo>
                    <a:lnTo>
                      <a:pt x="38" y="5"/>
                    </a:lnTo>
                    <a:lnTo>
                      <a:pt x="41" y="8"/>
                    </a:lnTo>
                    <a:lnTo>
                      <a:pt x="42" y="11"/>
                    </a:lnTo>
                    <a:lnTo>
                      <a:pt x="43" y="15"/>
                    </a:lnTo>
                    <a:lnTo>
                      <a:pt x="44" y="19"/>
                    </a:lnTo>
                    <a:lnTo>
                      <a:pt x="44" y="23"/>
                    </a:lnTo>
                    <a:lnTo>
                      <a:pt x="0" y="23"/>
                    </a:lnTo>
                    <a:close/>
                    <a:moveTo>
                      <a:pt x="44" y="23"/>
                    </a:moveTo>
                    <a:lnTo>
                      <a:pt x="44" y="31"/>
                    </a:lnTo>
                    <a:lnTo>
                      <a:pt x="45" y="55"/>
                    </a:lnTo>
                    <a:lnTo>
                      <a:pt x="46" y="89"/>
                    </a:lnTo>
                    <a:lnTo>
                      <a:pt x="49" y="133"/>
                    </a:lnTo>
                    <a:lnTo>
                      <a:pt x="53" y="182"/>
                    </a:lnTo>
                    <a:lnTo>
                      <a:pt x="61" y="232"/>
                    </a:lnTo>
                    <a:lnTo>
                      <a:pt x="65" y="256"/>
                    </a:lnTo>
                    <a:lnTo>
                      <a:pt x="70" y="280"/>
                    </a:lnTo>
                    <a:lnTo>
                      <a:pt x="75" y="302"/>
                    </a:lnTo>
                    <a:lnTo>
                      <a:pt x="81" y="324"/>
                    </a:lnTo>
                    <a:lnTo>
                      <a:pt x="39" y="337"/>
                    </a:lnTo>
                    <a:lnTo>
                      <a:pt x="33" y="315"/>
                    </a:lnTo>
                    <a:lnTo>
                      <a:pt x="27" y="291"/>
                    </a:lnTo>
                    <a:lnTo>
                      <a:pt x="22" y="266"/>
                    </a:lnTo>
                    <a:lnTo>
                      <a:pt x="18" y="240"/>
                    </a:lnTo>
                    <a:lnTo>
                      <a:pt x="10" y="188"/>
                    </a:lnTo>
                    <a:lnTo>
                      <a:pt x="6" y="138"/>
                    </a:lnTo>
                    <a:lnTo>
                      <a:pt x="2" y="93"/>
                    </a:lnTo>
                    <a:lnTo>
                      <a:pt x="1" y="57"/>
                    </a:lnTo>
                    <a:lnTo>
                      <a:pt x="0" y="32"/>
                    </a:lnTo>
                    <a:lnTo>
                      <a:pt x="0" y="23"/>
                    </a:lnTo>
                    <a:lnTo>
                      <a:pt x="44" y="23"/>
                    </a:lnTo>
                    <a:close/>
                    <a:moveTo>
                      <a:pt x="81" y="324"/>
                    </a:moveTo>
                    <a:lnTo>
                      <a:pt x="82" y="328"/>
                    </a:lnTo>
                    <a:lnTo>
                      <a:pt x="83" y="331"/>
                    </a:lnTo>
                    <a:lnTo>
                      <a:pt x="83" y="335"/>
                    </a:lnTo>
                    <a:lnTo>
                      <a:pt x="83" y="339"/>
                    </a:lnTo>
                    <a:lnTo>
                      <a:pt x="81" y="342"/>
                    </a:lnTo>
                    <a:lnTo>
                      <a:pt x="78" y="345"/>
                    </a:lnTo>
                    <a:lnTo>
                      <a:pt x="74" y="348"/>
                    </a:lnTo>
                    <a:lnTo>
                      <a:pt x="67" y="351"/>
                    </a:lnTo>
                    <a:lnTo>
                      <a:pt x="60" y="352"/>
                    </a:lnTo>
                    <a:lnTo>
                      <a:pt x="54" y="353"/>
                    </a:lnTo>
                    <a:lnTo>
                      <a:pt x="50" y="352"/>
                    </a:lnTo>
                    <a:lnTo>
                      <a:pt x="46" y="350"/>
                    </a:lnTo>
                    <a:lnTo>
                      <a:pt x="44" y="348"/>
                    </a:lnTo>
                    <a:lnTo>
                      <a:pt x="42" y="344"/>
                    </a:lnTo>
                    <a:lnTo>
                      <a:pt x="40" y="341"/>
                    </a:lnTo>
                    <a:lnTo>
                      <a:pt x="39" y="337"/>
                    </a:lnTo>
                    <a:lnTo>
                      <a:pt x="81" y="324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83" name="Freeform 679">
                <a:extLst>
                  <a:ext uri="{FF2B5EF4-FFF2-40B4-BE49-F238E27FC236}">
                    <a16:creationId xmlns:a16="http://schemas.microsoft.com/office/drawing/2014/main" id="{0AE3B991-434A-4A65-A02A-58C01131FAA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28" y="1518"/>
                <a:ext cx="14" cy="37"/>
              </a:xfrm>
              <a:custGeom>
                <a:avLst/>
                <a:gdLst>
                  <a:gd name="T0" fmla="*/ 0 w 261"/>
                  <a:gd name="T1" fmla="*/ 0 h 708"/>
                  <a:gd name="T2" fmla="*/ 0 w 261"/>
                  <a:gd name="T3" fmla="*/ 0 h 708"/>
                  <a:gd name="T4" fmla="*/ 0 w 261"/>
                  <a:gd name="T5" fmla="*/ 0 h 708"/>
                  <a:gd name="T6" fmla="*/ 0 w 261"/>
                  <a:gd name="T7" fmla="*/ 0 h 708"/>
                  <a:gd name="T8" fmla="*/ 0 w 261"/>
                  <a:gd name="T9" fmla="*/ 0 h 708"/>
                  <a:gd name="T10" fmla="*/ 0 w 261"/>
                  <a:gd name="T11" fmla="*/ 0 h 708"/>
                  <a:gd name="T12" fmla="*/ 0 w 261"/>
                  <a:gd name="T13" fmla="*/ 0 h 708"/>
                  <a:gd name="T14" fmla="*/ 0 w 261"/>
                  <a:gd name="T15" fmla="*/ 0 h 708"/>
                  <a:gd name="T16" fmla="*/ 0 w 261"/>
                  <a:gd name="T17" fmla="*/ 0 h 708"/>
                  <a:gd name="T18" fmla="*/ 0 w 261"/>
                  <a:gd name="T19" fmla="*/ 0 h 708"/>
                  <a:gd name="T20" fmla="*/ 0 w 261"/>
                  <a:gd name="T21" fmla="*/ 0 h 708"/>
                  <a:gd name="T22" fmla="*/ 0 w 261"/>
                  <a:gd name="T23" fmla="*/ 0 h 708"/>
                  <a:gd name="T24" fmla="*/ 0 w 261"/>
                  <a:gd name="T25" fmla="*/ 0 h 708"/>
                  <a:gd name="T26" fmla="*/ 1 w 261"/>
                  <a:gd name="T27" fmla="*/ 0 h 708"/>
                  <a:gd name="T28" fmla="*/ 1 w 261"/>
                  <a:gd name="T29" fmla="*/ 1 h 708"/>
                  <a:gd name="T30" fmla="*/ 1 w 261"/>
                  <a:gd name="T31" fmla="*/ 1 h 708"/>
                  <a:gd name="T32" fmla="*/ 1 w 261"/>
                  <a:gd name="T33" fmla="*/ 1 h 708"/>
                  <a:gd name="T34" fmla="*/ 1 w 261"/>
                  <a:gd name="T35" fmla="*/ 1 h 708"/>
                  <a:gd name="T36" fmla="*/ 1 w 261"/>
                  <a:gd name="T37" fmla="*/ 1 h 708"/>
                  <a:gd name="T38" fmla="*/ 1 w 261"/>
                  <a:gd name="T39" fmla="*/ 1 h 708"/>
                  <a:gd name="T40" fmla="*/ 1 w 261"/>
                  <a:gd name="T41" fmla="*/ 1 h 708"/>
                  <a:gd name="T42" fmla="*/ 0 w 261"/>
                  <a:gd name="T43" fmla="*/ 1 h 708"/>
                  <a:gd name="T44" fmla="*/ 0 w 261"/>
                  <a:gd name="T45" fmla="*/ 1 h 708"/>
                  <a:gd name="T46" fmla="*/ 0 w 261"/>
                  <a:gd name="T47" fmla="*/ 0 h 708"/>
                  <a:gd name="T48" fmla="*/ 0 w 261"/>
                  <a:gd name="T49" fmla="*/ 0 h 708"/>
                  <a:gd name="T50" fmla="*/ 0 w 261"/>
                  <a:gd name="T51" fmla="*/ 0 h 708"/>
                  <a:gd name="T52" fmla="*/ 0 w 261"/>
                  <a:gd name="T53" fmla="*/ 0 h 708"/>
                  <a:gd name="T54" fmla="*/ 1 w 261"/>
                  <a:gd name="T55" fmla="*/ 1 h 708"/>
                  <a:gd name="T56" fmla="*/ 1 w 261"/>
                  <a:gd name="T57" fmla="*/ 1 h 708"/>
                  <a:gd name="T58" fmla="*/ 1 w 261"/>
                  <a:gd name="T59" fmla="*/ 1 h 708"/>
                  <a:gd name="T60" fmla="*/ 1 w 261"/>
                  <a:gd name="T61" fmla="*/ 1 h 708"/>
                  <a:gd name="T62" fmla="*/ 1 w 261"/>
                  <a:gd name="T63" fmla="*/ 1 h 708"/>
                  <a:gd name="T64" fmla="*/ 0 w 261"/>
                  <a:gd name="T65" fmla="*/ 1 h 708"/>
                  <a:gd name="T66" fmla="*/ 0 w 261"/>
                  <a:gd name="T67" fmla="*/ 1 h 708"/>
                  <a:gd name="T68" fmla="*/ 0 w 261"/>
                  <a:gd name="T69" fmla="*/ 1 h 708"/>
                  <a:gd name="T70" fmla="*/ 1 w 261"/>
                  <a:gd name="T71" fmla="*/ 1 h 708"/>
                  <a:gd name="T72" fmla="*/ 1 w 261"/>
                  <a:gd name="T73" fmla="*/ 1 h 708"/>
                  <a:gd name="T74" fmla="*/ 1 w 261"/>
                  <a:gd name="T75" fmla="*/ 1 h 708"/>
                  <a:gd name="T76" fmla="*/ 1 w 261"/>
                  <a:gd name="T77" fmla="*/ 1 h 708"/>
                  <a:gd name="T78" fmla="*/ 1 w 261"/>
                  <a:gd name="T79" fmla="*/ 2 h 708"/>
                  <a:gd name="T80" fmla="*/ 1 w 261"/>
                  <a:gd name="T81" fmla="*/ 2 h 708"/>
                  <a:gd name="T82" fmla="*/ 1 w 261"/>
                  <a:gd name="T83" fmla="*/ 2 h 708"/>
                  <a:gd name="T84" fmla="*/ 1 w 261"/>
                  <a:gd name="T85" fmla="*/ 2 h 708"/>
                  <a:gd name="T86" fmla="*/ 1 w 261"/>
                  <a:gd name="T87" fmla="*/ 2 h 708"/>
                  <a:gd name="T88" fmla="*/ 1 w 261"/>
                  <a:gd name="T89" fmla="*/ 2 h 708"/>
                  <a:gd name="T90" fmla="*/ 1 w 261"/>
                  <a:gd name="T91" fmla="*/ 2 h 708"/>
                  <a:gd name="T92" fmla="*/ 1 w 261"/>
                  <a:gd name="T93" fmla="*/ 2 h 708"/>
                  <a:gd name="T94" fmla="*/ 0 w 261"/>
                  <a:gd name="T95" fmla="*/ 2 h 708"/>
                  <a:gd name="T96" fmla="*/ 0 w 261"/>
                  <a:gd name="T97" fmla="*/ 1 h 708"/>
                  <a:gd name="T98" fmla="*/ 0 w 261"/>
                  <a:gd name="T99" fmla="*/ 1 h 708"/>
                  <a:gd name="T100" fmla="*/ 1 w 261"/>
                  <a:gd name="T101" fmla="*/ 2 h 708"/>
                  <a:gd name="T102" fmla="*/ 1 w 261"/>
                  <a:gd name="T103" fmla="*/ 2 h 708"/>
                  <a:gd name="T104" fmla="*/ 1 w 261"/>
                  <a:gd name="T105" fmla="*/ 2 h 708"/>
                  <a:gd name="T106" fmla="*/ 1 w 261"/>
                  <a:gd name="T107" fmla="*/ 2 h 708"/>
                  <a:gd name="T108" fmla="*/ 1 w 261"/>
                  <a:gd name="T109" fmla="*/ 2 h 708"/>
                  <a:gd name="T110" fmla="*/ 1 w 261"/>
                  <a:gd name="T111" fmla="*/ 2 h 708"/>
                  <a:gd name="T112" fmla="*/ 1 w 261"/>
                  <a:gd name="T113" fmla="*/ 2 h 708"/>
                  <a:gd name="T114" fmla="*/ 1 w 261"/>
                  <a:gd name="T115" fmla="*/ 2 h 708"/>
                  <a:gd name="T116" fmla="*/ 1 w 261"/>
                  <a:gd name="T117" fmla="*/ 2 h 7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61" h="708">
                    <a:moveTo>
                      <a:pt x="11" y="41"/>
                    </a:moveTo>
                    <a:lnTo>
                      <a:pt x="8" y="39"/>
                    </a:lnTo>
                    <a:lnTo>
                      <a:pt x="5" y="36"/>
                    </a:lnTo>
                    <a:lnTo>
                      <a:pt x="3" y="33"/>
                    </a:lnTo>
                    <a:lnTo>
                      <a:pt x="1" y="30"/>
                    </a:lnTo>
                    <a:lnTo>
                      <a:pt x="0" y="27"/>
                    </a:lnTo>
                    <a:lnTo>
                      <a:pt x="1" y="21"/>
                    </a:lnTo>
                    <a:lnTo>
                      <a:pt x="3" y="16"/>
                    </a:lnTo>
                    <a:lnTo>
                      <a:pt x="7" y="10"/>
                    </a:lnTo>
                    <a:lnTo>
                      <a:pt x="12" y="5"/>
                    </a:lnTo>
                    <a:lnTo>
                      <a:pt x="16" y="2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27" y="1"/>
                    </a:lnTo>
                    <a:lnTo>
                      <a:pt x="32" y="2"/>
                    </a:lnTo>
                    <a:lnTo>
                      <a:pt x="35" y="4"/>
                    </a:lnTo>
                    <a:lnTo>
                      <a:pt x="38" y="7"/>
                    </a:lnTo>
                    <a:lnTo>
                      <a:pt x="11" y="41"/>
                    </a:lnTo>
                    <a:close/>
                    <a:moveTo>
                      <a:pt x="38" y="7"/>
                    </a:moveTo>
                    <a:lnTo>
                      <a:pt x="47" y="14"/>
                    </a:lnTo>
                    <a:lnTo>
                      <a:pt x="70" y="34"/>
                    </a:lnTo>
                    <a:lnTo>
                      <a:pt x="86" y="47"/>
                    </a:lnTo>
                    <a:lnTo>
                      <a:pt x="102" y="63"/>
                    </a:lnTo>
                    <a:lnTo>
                      <a:pt x="121" y="81"/>
                    </a:lnTo>
                    <a:lnTo>
                      <a:pt x="139" y="99"/>
                    </a:lnTo>
                    <a:lnTo>
                      <a:pt x="157" y="120"/>
                    </a:lnTo>
                    <a:lnTo>
                      <a:pt x="174" y="140"/>
                    </a:lnTo>
                    <a:lnTo>
                      <a:pt x="190" y="162"/>
                    </a:lnTo>
                    <a:lnTo>
                      <a:pt x="204" y="183"/>
                    </a:lnTo>
                    <a:lnTo>
                      <a:pt x="210" y="194"/>
                    </a:lnTo>
                    <a:lnTo>
                      <a:pt x="215" y="205"/>
                    </a:lnTo>
                    <a:lnTo>
                      <a:pt x="219" y="216"/>
                    </a:lnTo>
                    <a:lnTo>
                      <a:pt x="222" y="226"/>
                    </a:lnTo>
                    <a:lnTo>
                      <a:pt x="225" y="236"/>
                    </a:lnTo>
                    <a:lnTo>
                      <a:pt x="226" y="246"/>
                    </a:lnTo>
                    <a:lnTo>
                      <a:pt x="226" y="256"/>
                    </a:lnTo>
                    <a:lnTo>
                      <a:pt x="225" y="265"/>
                    </a:lnTo>
                    <a:lnTo>
                      <a:pt x="182" y="256"/>
                    </a:lnTo>
                    <a:lnTo>
                      <a:pt x="183" y="250"/>
                    </a:lnTo>
                    <a:lnTo>
                      <a:pt x="182" y="242"/>
                    </a:lnTo>
                    <a:lnTo>
                      <a:pt x="181" y="234"/>
                    </a:lnTo>
                    <a:lnTo>
                      <a:pt x="179" y="226"/>
                    </a:lnTo>
                    <a:lnTo>
                      <a:pt x="175" y="219"/>
                    </a:lnTo>
                    <a:lnTo>
                      <a:pt x="172" y="210"/>
                    </a:lnTo>
                    <a:lnTo>
                      <a:pt x="167" y="202"/>
                    </a:lnTo>
                    <a:lnTo>
                      <a:pt x="162" y="193"/>
                    </a:lnTo>
                    <a:lnTo>
                      <a:pt x="148" y="175"/>
                    </a:lnTo>
                    <a:lnTo>
                      <a:pt x="134" y="158"/>
                    </a:lnTo>
                    <a:lnTo>
                      <a:pt x="119" y="139"/>
                    </a:lnTo>
                    <a:lnTo>
                      <a:pt x="102" y="123"/>
                    </a:lnTo>
                    <a:lnTo>
                      <a:pt x="69" y="91"/>
                    </a:lnTo>
                    <a:lnTo>
                      <a:pt x="40" y="65"/>
                    </a:lnTo>
                    <a:lnTo>
                      <a:pt x="19" y="48"/>
                    </a:lnTo>
                    <a:lnTo>
                      <a:pt x="11" y="41"/>
                    </a:lnTo>
                    <a:lnTo>
                      <a:pt x="38" y="7"/>
                    </a:lnTo>
                    <a:close/>
                    <a:moveTo>
                      <a:pt x="225" y="265"/>
                    </a:moveTo>
                    <a:lnTo>
                      <a:pt x="222" y="281"/>
                    </a:lnTo>
                    <a:lnTo>
                      <a:pt x="218" y="300"/>
                    </a:lnTo>
                    <a:lnTo>
                      <a:pt x="215" y="321"/>
                    </a:lnTo>
                    <a:lnTo>
                      <a:pt x="212" y="345"/>
                    </a:lnTo>
                    <a:lnTo>
                      <a:pt x="210" y="369"/>
                    </a:lnTo>
                    <a:lnTo>
                      <a:pt x="207" y="396"/>
                    </a:lnTo>
                    <a:lnTo>
                      <a:pt x="206" y="424"/>
                    </a:lnTo>
                    <a:lnTo>
                      <a:pt x="206" y="452"/>
                    </a:lnTo>
                    <a:lnTo>
                      <a:pt x="162" y="452"/>
                    </a:lnTo>
                    <a:lnTo>
                      <a:pt x="162" y="423"/>
                    </a:lnTo>
                    <a:lnTo>
                      <a:pt x="164" y="394"/>
                    </a:lnTo>
                    <a:lnTo>
                      <a:pt x="166" y="366"/>
                    </a:lnTo>
                    <a:lnTo>
                      <a:pt x="169" y="340"/>
                    </a:lnTo>
                    <a:lnTo>
                      <a:pt x="172" y="315"/>
                    </a:lnTo>
                    <a:lnTo>
                      <a:pt x="175" y="294"/>
                    </a:lnTo>
                    <a:lnTo>
                      <a:pt x="179" y="273"/>
                    </a:lnTo>
                    <a:lnTo>
                      <a:pt x="182" y="256"/>
                    </a:lnTo>
                    <a:lnTo>
                      <a:pt x="225" y="265"/>
                    </a:lnTo>
                    <a:close/>
                    <a:moveTo>
                      <a:pt x="206" y="452"/>
                    </a:moveTo>
                    <a:lnTo>
                      <a:pt x="206" y="481"/>
                    </a:lnTo>
                    <a:lnTo>
                      <a:pt x="208" y="510"/>
                    </a:lnTo>
                    <a:lnTo>
                      <a:pt x="212" y="538"/>
                    </a:lnTo>
                    <a:lnTo>
                      <a:pt x="216" y="567"/>
                    </a:lnTo>
                    <a:lnTo>
                      <a:pt x="219" y="581"/>
                    </a:lnTo>
                    <a:lnTo>
                      <a:pt x="223" y="594"/>
                    </a:lnTo>
                    <a:lnTo>
                      <a:pt x="227" y="609"/>
                    </a:lnTo>
                    <a:lnTo>
                      <a:pt x="231" y="622"/>
                    </a:lnTo>
                    <a:lnTo>
                      <a:pt x="237" y="635"/>
                    </a:lnTo>
                    <a:lnTo>
                      <a:pt x="242" y="649"/>
                    </a:lnTo>
                    <a:lnTo>
                      <a:pt x="249" y="661"/>
                    </a:lnTo>
                    <a:lnTo>
                      <a:pt x="256" y="673"/>
                    </a:lnTo>
                    <a:lnTo>
                      <a:pt x="218" y="696"/>
                    </a:lnTo>
                    <a:lnTo>
                      <a:pt x="211" y="681"/>
                    </a:lnTo>
                    <a:lnTo>
                      <a:pt x="204" y="668"/>
                    </a:lnTo>
                    <a:lnTo>
                      <a:pt x="196" y="653"/>
                    </a:lnTo>
                    <a:lnTo>
                      <a:pt x="191" y="638"/>
                    </a:lnTo>
                    <a:lnTo>
                      <a:pt x="186" y="623"/>
                    </a:lnTo>
                    <a:lnTo>
                      <a:pt x="181" y="608"/>
                    </a:lnTo>
                    <a:lnTo>
                      <a:pt x="177" y="592"/>
                    </a:lnTo>
                    <a:lnTo>
                      <a:pt x="174" y="577"/>
                    </a:lnTo>
                    <a:lnTo>
                      <a:pt x="168" y="545"/>
                    </a:lnTo>
                    <a:lnTo>
                      <a:pt x="165" y="515"/>
                    </a:lnTo>
                    <a:lnTo>
                      <a:pt x="163" y="483"/>
                    </a:lnTo>
                    <a:lnTo>
                      <a:pt x="162" y="452"/>
                    </a:lnTo>
                    <a:lnTo>
                      <a:pt x="206" y="452"/>
                    </a:lnTo>
                    <a:close/>
                    <a:moveTo>
                      <a:pt x="256" y="673"/>
                    </a:moveTo>
                    <a:lnTo>
                      <a:pt x="258" y="677"/>
                    </a:lnTo>
                    <a:lnTo>
                      <a:pt x="260" y="680"/>
                    </a:lnTo>
                    <a:lnTo>
                      <a:pt x="261" y="685"/>
                    </a:lnTo>
                    <a:lnTo>
                      <a:pt x="261" y="689"/>
                    </a:lnTo>
                    <a:lnTo>
                      <a:pt x="260" y="692"/>
                    </a:lnTo>
                    <a:lnTo>
                      <a:pt x="258" y="696"/>
                    </a:lnTo>
                    <a:lnTo>
                      <a:pt x="254" y="700"/>
                    </a:lnTo>
                    <a:lnTo>
                      <a:pt x="248" y="704"/>
                    </a:lnTo>
                    <a:lnTo>
                      <a:pt x="241" y="707"/>
                    </a:lnTo>
                    <a:lnTo>
                      <a:pt x="236" y="708"/>
                    </a:lnTo>
                    <a:lnTo>
                      <a:pt x="231" y="708"/>
                    </a:lnTo>
                    <a:lnTo>
                      <a:pt x="228" y="707"/>
                    </a:lnTo>
                    <a:lnTo>
                      <a:pt x="225" y="705"/>
                    </a:lnTo>
                    <a:lnTo>
                      <a:pt x="222" y="703"/>
                    </a:lnTo>
                    <a:lnTo>
                      <a:pt x="220" y="699"/>
                    </a:lnTo>
                    <a:lnTo>
                      <a:pt x="218" y="696"/>
                    </a:lnTo>
                    <a:lnTo>
                      <a:pt x="256" y="673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84" name="Freeform 680">
                <a:extLst>
                  <a:ext uri="{FF2B5EF4-FFF2-40B4-BE49-F238E27FC236}">
                    <a16:creationId xmlns:a16="http://schemas.microsoft.com/office/drawing/2014/main" id="{8A309AC8-BFEC-4FDE-A308-3C6BC84397E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62" y="1528"/>
                <a:ext cx="31" cy="87"/>
              </a:xfrm>
              <a:custGeom>
                <a:avLst/>
                <a:gdLst>
                  <a:gd name="T0" fmla="*/ 0 w 582"/>
                  <a:gd name="T1" fmla="*/ 0 h 1659"/>
                  <a:gd name="T2" fmla="*/ 0 w 582"/>
                  <a:gd name="T3" fmla="*/ 0 h 1659"/>
                  <a:gd name="T4" fmla="*/ 0 w 582"/>
                  <a:gd name="T5" fmla="*/ 0 h 1659"/>
                  <a:gd name="T6" fmla="*/ 0 w 582"/>
                  <a:gd name="T7" fmla="*/ 0 h 1659"/>
                  <a:gd name="T8" fmla="*/ 0 w 582"/>
                  <a:gd name="T9" fmla="*/ 0 h 1659"/>
                  <a:gd name="T10" fmla="*/ 0 w 582"/>
                  <a:gd name="T11" fmla="*/ 0 h 1659"/>
                  <a:gd name="T12" fmla="*/ 0 w 582"/>
                  <a:gd name="T13" fmla="*/ 1 h 1659"/>
                  <a:gd name="T14" fmla="*/ 0 w 582"/>
                  <a:gd name="T15" fmla="*/ 1 h 1659"/>
                  <a:gd name="T16" fmla="*/ 0 w 582"/>
                  <a:gd name="T17" fmla="*/ 1 h 1659"/>
                  <a:gd name="T18" fmla="*/ 0 w 582"/>
                  <a:gd name="T19" fmla="*/ 1 h 1659"/>
                  <a:gd name="T20" fmla="*/ 0 w 582"/>
                  <a:gd name="T21" fmla="*/ 1 h 1659"/>
                  <a:gd name="T22" fmla="*/ 0 w 582"/>
                  <a:gd name="T23" fmla="*/ 1 h 1659"/>
                  <a:gd name="T24" fmla="*/ 0 w 582"/>
                  <a:gd name="T25" fmla="*/ 1 h 1659"/>
                  <a:gd name="T26" fmla="*/ 0 w 582"/>
                  <a:gd name="T27" fmla="*/ 0 h 1659"/>
                  <a:gd name="T28" fmla="*/ 0 w 582"/>
                  <a:gd name="T29" fmla="*/ 1 h 1659"/>
                  <a:gd name="T30" fmla="*/ 0 w 582"/>
                  <a:gd name="T31" fmla="*/ 1 h 1659"/>
                  <a:gd name="T32" fmla="*/ 0 w 582"/>
                  <a:gd name="T33" fmla="*/ 2 h 1659"/>
                  <a:gd name="T34" fmla="*/ 0 w 582"/>
                  <a:gd name="T35" fmla="*/ 2 h 1659"/>
                  <a:gd name="T36" fmla="*/ 1 w 582"/>
                  <a:gd name="T37" fmla="*/ 2 h 1659"/>
                  <a:gd name="T38" fmla="*/ 1 w 582"/>
                  <a:gd name="T39" fmla="*/ 2 h 1659"/>
                  <a:gd name="T40" fmla="*/ 1 w 582"/>
                  <a:gd name="T41" fmla="*/ 2 h 1659"/>
                  <a:gd name="T42" fmla="*/ 0 w 582"/>
                  <a:gd name="T43" fmla="*/ 2 h 1659"/>
                  <a:gd name="T44" fmla="*/ 0 w 582"/>
                  <a:gd name="T45" fmla="*/ 2 h 1659"/>
                  <a:gd name="T46" fmla="*/ 0 w 582"/>
                  <a:gd name="T47" fmla="*/ 1 h 1659"/>
                  <a:gd name="T48" fmla="*/ 0 w 582"/>
                  <a:gd name="T49" fmla="*/ 1 h 1659"/>
                  <a:gd name="T50" fmla="*/ 1 w 582"/>
                  <a:gd name="T51" fmla="*/ 2 h 1659"/>
                  <a:gd name="T52" fmla="*/ 1 w 582"/>
                  <a:gd name="T53" fmla="*/ 3 h 1659"/>
                  <a:gd name="T54" fmla="*/ 1 w 582"/>
                  <a:gd name="T55" fmla="*/ 3 h 1659"/>
                  <a:gd name="T56" fmla="*/ 1 w 582"/>
                  <a:gd name="T57" fmla="*/ 3 h 1659"/>
                  <a:gd name="T58" fmla="*/ 1 w 582"/>
                  <a:gd name="T59" fmla="*/ 2 h 1659"/>
                  <a:gd name="T60" fmla="*/ 1 w 582"/>
                  <a:gd name="T61" fmla="*/ 3 h 1659"/>
                  <a:gd name="T62" fmla="*/ 2 w 582"/>
                  <a:gd name="T63" fmla="*/ 3 h 1659"/>
                  <a:gd name="T64" fmla="*/ 2 w 582"/>
                  <a:gd name="T65" fmla="*/ 4 h 1659"/>
                  <a:gd name="T66" fmla="*/ 1 w 582"/>
                  <a:gd name="T67" fmla="*/ 3 h 1659"/>
                  <a:gd name="T68" fmla="*/ 1 w 582"/>
                  <a:gd name="T69" fmla="*/ 3 h 1659"/>
                  <a:gd name="T70" fmla="*/ 1 w 582"/>
                  <a:gd name="T71" fmla="*/ 3 h 1659"/>
                  <a:gd name="T72" fmla="*/ 2 w 582"/>
                  <a:gd name="T73" fmla="*/ 4 h 1659"/>
                  <a:gd name="T74" fmla="*/ 2 w 582"/>
                  <a:gd name="T75" fmla="*/ 4 h 1659"/>
                  <a:gd name="T76" fmla="*/ 2 w 582"/>
                  <a:gd name="T77" fmla="*/ 4 h 1659"/>
                  <a:gd name="T78" fmla="*/ 2 w 582"/>
                  <a:gd name="T79" fmla="*/ 4 h 1659"/>
                  <a:gd name="T80" fmla="*/ 1 w 582"/>
                  <a:gd name="T81" fmla="*/ 4 h 1659"/>
                  <a:gd name="T82" fmla="*/ 1 w 582"/>
                  <a:gd name="T83" fmla="*/ 4 h 1659"/>
                  <a:gd name="T84" fmla="*/ 2 w 582"/>
                  <a:gd name="T85" fmla="*/ 4 h 1659"/>
                  <a:gd name="T86" fmla="*/ 2 w 582"/>
                  <a:gd name="T87" fmla="*/ 5 h 1659"/>
                  <a:gd name="T88" fmla="*/ 2 w 582"/>
                  <a:gd name="T89" fmla="*/ 5 h 1659"/>
                  <a:gd name="T90" fmla="*/ 1 w 582"/>
                  <a:gd name="T91" fmla="*/ 5 h 1659"/>
                  <a:gd name="T92" fmla="*/ 1 w 582"/>
                  <a:gd name="T93" fmla="*/ 5 h 1659"/>
                  <a:gd name="T94" fmla="*/ 1 w 582"/>
                  <a:gd name="T95" fmla="*/ 4 h 165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82" h="1659">
                    <a:moveTo>
                      <a:pt x="4" y="33"/>
                    </a:moveTo>
                    <a:lnTo>
                      <a:pt x="2" y="30"/>
                    </a:lnTo>
                    <a:lnTo>
                      <a:pt x="1" y="26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1" y="15"/>
                    </a:lnTo>
                    <a:lnTo>
                      <a:pt x="4" y="12"/>
                    </a:lnTo>
                    <a:lnTo>
                      <a:pt x="8" y="7"/>
                    </a:lnTo>
                    <a:lnTo>
                      <a:pt x="14" y="4"/>
                    </a:lnTo>
                    <a:lnTo>
                      <a:pt x="21" y="1"/>
                    </a:lnTo>
                    <a:lnTo>
                      <a:pt x="26" y="0"/>
                    </a:lnTo>
                    <a:lnTo>
                      <a:pt x="31" y="0"/>
                    </a:lnTo>
                    <a:lnTo>
                      <a:pt x="35" y="2"/>
                    </a:lnTo>
                    <a:lnTo>
                      <a:pt x="38" y="4"/>
                    </a:lnTo>
                    <a:lnTo>
                      <a:pt x="40" y="7"/>
                    </a:lnTo>
                    <a:lnTo>
                      <a:pt x="42" y="11"/>
                    </a:lnTo>
                    <a:lnTo>
                      <a:pt x="44" y="15"/>
                    </a:lnTo>
                    <a:lnTo>
                      <a:pt x="4" y="33"/>
                    </a:lnTo>
                    <a:close/>
                    <a:moveTo>
                      <a:pt x="44" y="15"/>
                    </a:moveTo>
                    <a:lnTo>
                      <a:pt x="50" y="29"/>
                    </a:lnTo>
                    <a:lnTo>
                      <a:pt x="67" y="68"/>
                    </a:lnTo>
                    <a:lnTo>
                      <a:pt x="79" y="95"/>
                    </a:lnTo>
                    <a:lnTo>
                      <a:pt x="90" y="126"/>
                    </a:lnTo>
                    <a:lnTo>
                      <a:pt x="103" y="161"/>
                    </a:lnTo>
                    <a:lnTo>
                      <a:pt x="116" y="198"/>
                    </a:lnTo>
                    <a:lnTo>
                      <a:pt x="127" y="237"/>
                    </a:lnTo>
                    <a:lnTo>
                      <a:pt x="137" y="278"/>
                    </a:lnTo>
                    <a:lnTo>
                      <a:pt x="142" y="298"/>
                    </a:lnTo>
                    <a:lnTo>
                      <a:pt x="146" y="319"/>
                    </a:lnTo>
                    <a:lnTo>
                      <a:pt x="149" y="339"/>
                    </a:lnTo>
                    <a:lnTo>
                      <a:pt x="152" y="359"/>
                    </a:lnTo>
                    <a:lnTo>
                      <a:pt x="154" y="380"/>
                    </a:lnTo>
                    <a:lnTo>
                      <a:pt x="156" y="400"/>
                    </a:lnTo>
                    <a:lnTo>
                      <a:pt x="156" y="420"/>
                    </a:lnTo>
                    <a:lnTo>
                      <a:pt x="156" y="439"/>
                    </a:lnTo>
                    <a:lnTo>
                      <a:pt x="155" y="458"/>
                    </a:lnTo>
                    <a:lnTo>
                      <a:pt x="152" y="476"/>
                    </a:lnTo>
                    <a:lnTo>
                      <a:pt x="149" y="494"/>
                    </a:lnTo>
                    <a:lnTo>
                      <a:pt x="145" y="510"/>
                    </a:lnTo>
                    <a:lnTo>
                      <a:pt x="103" y="497"/>
                    </a:lnTo>
                    <a:lnTo>
                      <a:pt x="107" y="481"/>
                    </a:lnTo>
                    <a:lnTo>
                      <a:pt x="110" y="466"/>
                    </a:lnTo>
                    <a:lnTo>
                      <a:pt x="112" y="450"/>
                    </a:lnTo>
                    <a:lnTo>
                      <a:pt x="113" y="432"/>
                    </a:lnTo>
                    <a:lnTo>
                      <a:pt x="113" y="415"/>
                    </a:lnTo>
                    <a:lnTo>
                      <a:pt x="112" y="396"/>
                    </a:lnTo>
                    <a:lnTo>
                      <a:pt x="111" y="378"/>
                    </a:lnTo>
                    <a:lnTo>
                      <a:pt x="108" y="358"/>
                    </a:lnTo>
                    <a:lnTo>
                      <a:pt x="102" y="321"/>
                    </a:lnTo>
                    <a:lnTo>
                      <a:pt x="94" y="282"/>
                    </a:lnTo>
                    <a:lnTo>
                      <a:pt x="84" y="244"/>
                    </a:lnTo>
                    <a:lnTo>
                      <a:pt x="73" y="207"/>
                    </a:lnTo>
                    <a:lnTo>
                      <a:pt x="60" y="172"/>
                    </a:lnTo>
                    <a:lnTo>
                      <a:pt x="49" y="139"/>
                    </a:lnTo>
                    <a:lnTo>
                      <a:pt x="37" y="110"/>
                    </a:lnTo>
                    <a:lnTo>
                      <a:pt x="26" y="84"/>
                    </a:lnTo>
                    <a:lnTo>
                      <a:pt x="10" y="47"/>
                    </a:lnTo>
                    <a:lnTo>
                      <a:pt x="4" y="33"/>
                    </a:lnTo>
                    <a:lnTo>
                      <a:pt x="44" y="15"/>
                    </a:lnTo>
                    <a:close/>
                    <a:moveTo>
                      <a:pt x="103" y="497"/>
                    </a:moveTo>
                    <a:lnTo>
                      <a:pt x="103" y="498"/>
                    </a:lnTo>
                    <a:lnTo>
                      <a:pt x="103" y="497"/>
                    </a:lnTo>
                    <a:lnTo>
                      <a:pt x="124" y="504"/>
                    </a:lnTo>
                    <a:lnTo>
                      <a:pt x="103" y="497"/>
                    </a:lnTo>
                    <a:close/>
                    <a:moveTo>
                      <a:pt x="145" y="510"/>
                    </a:moveTo>
                    <a:lnTo>
                      <a:pt x="142" y="524"/>
                    </a:lnTo>
                    <a:lnTo>
                      <a:pt x="140" y="540"/>
                    </a:lnTo>
                    <a:lnTo>
                      <a:pt x="141" y="556"/>
                    </a:lnTo>
                    <a:lnTo>
                      <a:pt x="143" y="572"/>
                    </a:lnTo>
                    <a:lnTo>
                      <a:pt x="146" y="591"/>
                    </a:lnTo>
                    <a:lnTo>
                      <a:pt x="151" y="609"/>
                    </a:lnTo>
                    <a:lnTo>
                      <a:pt x="159" y="628"/>
                    </a:lnTo>
                    <a:lnTo>
                      <a:pt x="166" y="647"/>
                    </a:lnTo>
                    <a:lnTo>
                      <a:pt x="175" y="666"/>
                    </a:lnTo>
                    <a:lnTo>
                      <a:pt x="185" y="687"/>
                    </a:lnTo>
                    <a:lnTo>
                      <a:pt x="196" y="707"/>
                    </a:lnTo>
                    <a:lnTo>
                      <a:pt x="209" y="729"/>
                    </a:lnTo>
                    <a:lnTo>
                      <a:pt x="222" y="749"/>
                    </a:lnTo>
                    <a:lnTo>
                      <a:pt x="235" y="771"/>
                    </a:lnTo>
                    <a:lnTo>
                      <a:pt x="251" y="791"/>
                    </a:lnTo>
                    <a:lnTo>
                      <a:pt x="265" y="813"/>
                    </a:lnTo>
                    <a:lnTo>
                      <a:pt x="230" y="838"/>
                    </a:lnTo>
                    <a:lnTo>
                      <a:pt x="214" y="816"/>
                    </a:lnTo>
                    <a:lnTo>
                      <a:pt x="197" y="792"/>
                    </a:lnTo>
                    <a:lnTo>
                      <a:pt x="183" y="770"/>
                    </a:lnTo>
                    <a:lnTo>
                      <a:pt x="169" y="746"/>
                    </a:lnTo>
                    <a:lnTo>
                      <a:pt x="155" y="724"/>
                    </a:lnTo>
                    <a:lnTo>
                      <a:pt x="143" y="700"/>
                    </a:lnTo>
                    <a:lnTo>
                      <a:pt x="133" y="678"/>
                    </a:lnTo>
                    <a:lnTo>
                      <a:pt x="123" y="656"/>
                    </a:lnTo>
                    <a:lnTo>
                      <a:pt x="115" y="634"/>
                    </a:lnTo>
                    <a:lnTo>
                      <a:pt x="107" y="612"/>
                    </a:lnTo>
                    <a:lnTo>
                      <a:pt x="102" y="592"/>
                    </a:lnTo>
                    <a:lnTo>
                      <a:pt x="99" y="571"/>
                    </a:lnTo>
                    <a:lnTo>
                      <a:pt x="97" y="552"/>
                    </a:lnTo>
                    <a:lnTo>
                      <a:pt x="97" y="532"/>
                    </a:lnTo>
                    <a:lnTo>
                      <a:pt x="98" y="523"/>
                    </a:lnTo>
                    <a:lnTo>
                      <a:pt x="99" y="514"/>
                    </a:lnTo>
                    <a:lnTo>
                      <a:pt x="101" y="506"/>
                    </a:lnTo>
                    <a:lnTo>
                      <a:pt x="103" y="497"/>
                    </a:lnTo>
                    <a:lnTo>
                      <a:pt x="145" y="510"/>
                    </a:lnTo>
                    <a:close/>
                    <a:moveTo>
                      <a:pt x="265" y="813"/>
                    </a:moveTo>
                    <a:lnTo>
                      <a:pt x="298" y="856"/>
                    </a:lnTo>
                    <a:lnTo>
                      <a:pt x="330" y="898"/>
                    </a:lnTo>
                    <a:lnTo>
                      <a:pt x="364" y="939"/>
                    </a:lnTo>
                    <a:lnTo>
                      <a:pt x="398" y="977"/>
                    </a:lnTo>
                    <a:lnTo>
                      <a:pt x="431" y="1012"/>
                    </a:lnTo>
                    <a:lnTo>
                      <a:pt x="460" y="1045"/>
                    </a:lnTo>
                    <a:lnTo>
                      <a:pt x="488" y="1074"/>
                    </a:lnTo>
                    <a:lnTo>
                      <a:pt x="512" y="1098"/>
                    </a:lnTo>
                    <a:lnTo>
                      <a:pt x="481" y="1129"/>
                    </a:lnTo>
                    <a:lnTo>
                      <a:pt x="456" y="1104"/>
                    </a:lnTo>
                    <a:lnTo>
                      <a:pt x="429" y="1075"/>
                    </a:lnTo>
                    <a:lnTo>
                      <a:pt x="398" y="1042"/>
                    </a:lnTo>
                    <a:lnTo>
                      <a:pt x="365" y="1006"/>
                    </a:lnTo>
                    <a:lnTo>
                      <a:pt x="332" y="966"/>
                    </a:lnTo>
                    <a:lnTo>
                      <a:pt x="297" y="925"/>
                    </a:lnTo>
                    <a:lnTo>
                      <a:pt x="263" y="882"/>
                    </a:lnTo>
                    <a:lnTo>
                      <a:pt x="230" y="838"/>
                    </a:lnTo>
                    <a:lnTo>
                      <a:pt x="265" y="813"/>
                    </a:lnTo>
                    <a:close/>
                    <a:moveTo>
                      <a:pt x="512" y="1098"/>
                    </a:moveTo>
                    <a:lnTo>
                      <a:pt x="520" y="1108"/>
                    </a:lnTo>
                    <a:lnTo>
                      <a:pt x="528" y="1118"/>
                    </a:lnTo>
                    <a:lnTo>
                      <a:pt x="535" y="1128"/>
                    </a:lnTo>
                    <a:lnTo>
                      <a:pt x="541" y="1139"/>
                    </a:lnTo>
                    <a:lnTo>
                      <a:pt x="547" y="1150"/>
                    </a:lnTo>
                    <a:lnTo>
                      <a:pt x="553" y="1163"/>
                    </a:lnTo>
                    <a:lnTo>
                      <a:pt x="558" y="1176"/>
                    </a:lnTo>
                    <a:lnTo>
                      <a:pt x="562" y="1189"/>
                    </a:lnTo>
                    <a:lnTo>
                      <a:pt x="569" y="1217"/>
                    </a:lnTo>
                    <a:lnTo>
                      <a:pt x="575" y="1246"/>
                    </a:lnTo>
                    <a:lnTo>
                      <a:pt x="578" y="1276"/>
                    </a:lnTo>
                    <a:lnTo>
                      <a:pt x="581" y="1307"/>
                    </a:lnTo>
                    <a:lnTo>
                      <a:pt x="537" y="1309"/>
                    </a:lnTo>
                    <a:lnTo>
                      <a:pt x="535" y="1282"/>
                    </a:lnTo>
                    <a:lnTo>
                      <a:pt x="532" y="1256"/>
                    </a:lnTo>
                    <a:lnTo>
                      <a:pt x="527" y="1230"/>
                    </a:lnTo>
                    <a:lnTo>
                      <a:pt x="521" y="1206"/>
                    </a:lnTo>
                    <a:lnTo>
                      <a:pt x="518" y="1194"/>
                    </a:lnTo>
                    <a:lnTo>
                      <a:pt x="514" y="1183"/>
                    </a:lnTo>
                    <a:lnTo>
                      <a:pt x="510" y="1173"/>
                    </a:lnTo>
                    <a:lnTo>
                      <a:pt x="505" y="1163"/>
                    </a:lnTo>
                    <a:lnTo>
                      <a:pt x="499" y="1154"/>
                    </a:lnTo>
                    <a:lnTo>
                      <a:pt x="493" y="1145"/>
                    </a:lnTo>
                    <a:lnTo>
                      <a:pt x="487" y="1137"/>
                    </a:lnTo>
                    <a:lnTo>
                      <a:pt x="481" y="1129"/>
                    </a:lnTo>
                    <a:lnTo>
                      <a:pt x="512" y="1098"/>
                    </a:lnTo>
                    <a:close/>
                    <a:moveTo>
                      <a:pt x="537" y="1309"/>
                    </a:moveTo>
                    <a:lnTo>
                      <a:pt x="543" y="1413"/>
                    </a:lnTo>
                    <a:lnTo>
                      <a:pt x="537" y="1309"/>
                    </a:lnTo>
                    <a:lnTo>
                      <a:pt x="559" y="1308"/>
                    </a:lnTo>
                    <a:lnTo>
                      <a:pt x="537" y="1309"/>
                    </a:lnTo>
                    <a:close/>
                    <a:moveTo>
                      <a:pt x="581" y="1307"/>
                    </a:moveTo>
                    <a:lnTo>
                      <a:pt x="582" y="1335"/>
                    </a:lnTo>
                    <a:lnTo>
                      <a:pt x="582" y="1362"/>
                    </a:lnTo>
                    <a:lnTo>
                      <a:pt x="581" y="1390"/>
                    </a:lnTo>
                    <a:lnTo>
                      <a:pt x="580" y="1418"/>
                    </a:lnTo>
                    <a:lnTo>
                      <a:pt x="575" y="1471"/>
                    </a:lnTo>
                    <a:lnTo>
                      <a:pt x="569" y="1520"/>
                    </a:lnTo>
                    <a:lnTo>
                      <a:pt x="563" y="1564"/>
                    </a:lnTo>
                    <a:lnTo>
                      <a:pt x="556" y="1600"/>
                    </a:lnTo>
                    <a:lnTo>
                      <a:pt x="550" y="1627"/>
                    </a:lnTo>
                    <a:lnTo>
                      <a:pt x="545" y="1643"/>
                    </a:lnTo>
                    <a:lnTo>
                      <a:pt x="503" y="1629"/>
                    </a:lnTo>
                    <a:lnTo>
                      <a:pt x="508" y="1615"/>
                    </a:lnTo>
                    <a:lnTo>
                      <a:pt x="514" y="1589"/>
                    </a:lnTo>
                    <a:lnTo>
                      <a:pt x="520" y="1555"/>
                    </a:lnTo>
                    <a:lnTo>
                      <a:pt x="526" y="1513"/>
                    </a:lnTo>
                    <a:lnTo>
                      <a:pt x="532" y="1466"/>
                    </a:lnTo>
                    <a:lnTo>
                      <a:pt x="536" y="1416"/>
                    </a:lnTo>
                    <a:lnTo>
                      <a:pt x="537" y="1389"/>
                    </a:lnTo>
                    <a:lnTo>
                      <a:pt x="538" y="1362"/>
                    </a:lnTo>
                    <a:lnTo>
                      <a:pt x="538" y="1336"/>
                    </a:lnTo>
                    <a:lnTo>
                      <a:pt x="537" y="1309"/>
                    </a:lnTo>
                    <a:lnTo>
                      <a:pt x="581" y="1307"/>
                    </a:lnTo>
                    <a:close/>
                    <a:moveTo>
                      <a:pt x="545" y="1643"/>
                    </a:moveTo>
                    <a:lnTo>
                      <a:pt x="544" y="1647"/>
                    </a:lnTo>
                    <a:lnTo>
                      <a:pt x="543" y="1651"/>
                    </a:lnTo>
                    <a:lnTo>
                      <a:pt x="541" y="1654"/>
                    </a:lnTo>
                    <a:lnTo>
                      <a:pt x="538" y="1656"/>
                    </a:lnTo>
                    <a:lnTo>
                      <a:pt x="535" y="1658"/>
                    </a:lnTo>
                    <a:lnTo>
                      <a:pt x="531" y="1659"/>
                    </a:lnTo>
                    <a:lnTo>
                      <a:pt x="525" y="1659"/>
                    </a:lnTo>
                    <a:lnTo>
                      <a:pt x="518" y="1657"/>
                    </a:lnTo>
                    <a:lnTo>
                      <a:pt x="512" y="1655"/>
                    </a:lnTo>
                    <a:lnTo>
                      <a:pt x="507" y="1652"/>
                    </a:lnTo>
                    <a:lnTo>
                      <a:pt x="503" y="1649"/>
                    </a:lnTo>
                    <a:lnTo>
                      <a:pt x="502" y="1645"/>
                    </a:lnTo>
                    <a:lnTo>
                      <a:pt x="501" y="1642"/>
                    </a:lnTo>
                    <a:lnTo>
                      <a:pt x="501" y="1638"/>
                    </a:lnTo>
                    <a:lnTo>
                      <a:pt x="502" y="1633"/>
                    </a:lnTo>
                    <a:lnTo>
                      <a:pt x="503" y="1629"/>
                    </a:lnTo>
                    <a:lnTo>
                      <a:pt x="545" y="1643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85" name="Freeform 681">
                <a:extLst>
                  <a:ext uri="{FF2B5EF4-FFF2-40B4-BE49-F238E27FC236}">
                    <a16:creationId xmlns:a16="http://schemas.microsoft.com/office/drawing/2014/main" id="{817235A4-DCB5-4E64-9F2A-C6925287634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77" y="1517"/>
                <a:ext cx="31" cy="108"/>
              </a:xfrm>
              <a:custGeom>
                <a:avLst/>
                <a:gdLst>
                  <a:gd name="T0" fmla="*/ 0 w 587"/>
                  <a:gd name="T1" fmla="*/ 0 h 2057"/>
                  <a:gd name="T2" fmla="*/ 0 w 587"/>
                  <a:gd name="T3" fmla="*/ 0 h 2057"/>
                  <a:gd name="T4" fmla="*/ 0 w 587"/>
                  <a:gd name="T5" fmla="*/ 0 h 2057"/>
                  <a:gd name="T6" fmla="*/ 0 w 587"/>
                  <a:gd name="T7" fmla="*/ 0 h 2057"/>
                  <a:gd name="T8" fmla="*/ 0 w 587"/>
                  <a:gd name="T9" fmla="*/ 0 h 2057"/>
                  <a:gd name="T10" fmla="*/ 0 w 587"/>
                  <a:gd name="T11" fmla="*/ 0 h 2057"/>
                  <a:gd name="T12" fmla="*/ 0 w 587"/>
                  <a:gd name="T13" fmla="*/ 1 h 2057"/>
                  <a:gd name="T14" fmla="*/ 0 w 587"/>
                  <a:gd name="T15" fmla="*/ 1 h 2057"/>
                  <a:gd name="T16" fmla="*/ 0 w 587"/>
                  <a:gd name="T17" fmla="*/ 1 h 2057"/>
                  <a:gd name="T18" fmla="*/ 0 w 587"/>
                  <a:gd name="T19" fmla="*/ 0 h 2057"/>
                  <a:gd name="T20" fmla="*/ 0 w 587"/>
                  <a:gd name="T21" fmla="*/ 0 h 2057"/>
                  <a:gd name="T22" fmla="*/ 0 w 587"/>
                  <a:gd name="T23" fmla="*/ 1 h 2057"/>
                  <a:gd name="T24" fmla="*/ 0 w 587"/>
                  <a:gd name="T25" fmla="*/ 1 h 2057"/>
                  <a:gd name="T26" fmla="*/ 0 w 587"/>
                  <a:gd name="T27" fmla="*/ 1 h 2057"/>
                  <a:gd name="T28" fmla="*/ 0 w 587"/>
                  <a:gd name="T29" fmla="*/ 1 h 2057"/>
                  <a:gd name="T30" fmla="*/ 0 w 587"/>
                  <a:gd name="T31" fmla="*/ 1 h 2057"/>
                  <a:gd name="T32" fmla="*/ 0 w 587"/>
                  <a:gd name="T33" fmla="*/ 1 h 2057"/>
                  <a:gd name="T34" fmla="*/ 0 w 587"/>
                  <a:gd name="T35" fmla="*/ 1 h 2057"/>
                  <a:gd name="T36" fmla="*/ 0 w 587"/>
                  <a:gd name="T37" fmla="*/ 2 h 2057"/>
                  <a:gd name="T38" fmla="*/ 0 w 587"/>
                  <a:gd name="T39" fmla="*/ 2 h 2057"/>
                  <a:gd name="T40" fmla="*/ 0 w 587"/>
                  <a:gd name="T41" fmla="*/ 1 h 2057"/>
                  <a:gd name="T42" fmla="*/ 0 w 587"/>
                  <a:gd name="T43" fmla="*/ 2 h 2057"/>
                  <a:gd name="T44" fmla="*/ 0 w 587"/>
                  <a:gd name="T45" fmla="*/ 2 h 2057"/>
                  <a:gd name="T46" fmla="*/ 0 w 587"/>
                  <a:gd name="T47" fmla="*/ 2 h 2057"/>
                  <a:gd name="T48" fmla="*/ 1 w 587"/>
                  <a:gd name="T49" fmla="*/ 2 h 2057"/>
                  <a:gd name="T50" fmla="*/ 0 w 587"/>
                  <a:gd name="T51" fmla="*/ 2 h 2057"/>
                  <a:gd name="T52" fmla="*/ 0 w 587"/>
                  <a:gd name="T53" fmla="*/ 2 h 2057"/>
                  <a:gd name="T54" fmla="*/ 1 w 587"/>
                  <a:gd name="T55" fmla="*/ 2 h 2057"/>
                  <a:gd name="T56" fmla="*/ 1 w 587"/>
                  <a:gd name="T57" fmla="*/ 3 h 2057"/>
                  <a:gd name="T58" fmla="*/ 1 w 587"/>
                  <a:gd name="T59" fmla="*/ 3 h 2057"/>
                  <a:gd name="T60" fmla="*/ 1 w 587"/>
                  <a:gd name="T61" fmla="*/ 3 h 2057"/>
                  <a:gd name="T62" fmla="*/ 1 w 587"/>
                  <a:gd name="T63" fmla="*/ 2 h 2057"/>
                  <a:gd name="T64" fmla="*/ 1 w 587"/>
                  <a:gd name="T65" fmla="*/ 3 h 2057"/>
                  <a:gd name="T66" fmla="*/ 1 w 587"/>
                  <a:gd name="T67" fmla="*/ 3 h 2057"/>
                  <a:gd name="T68" fmla="*/ 0 w 587"/>
                  <a:gd name="T69" fmla="*/ 3 h 2057"/>
                  <a:gd name="T70" fmla="*/ 1 w 587"/>
                  <a:gd name="T71" fmla="*/ 3 h 2057"/>
                  <a:gd name="T72" fmla="*/ 1 w 587"/>
                  <a:gd name="T73" fmla="*/ 3 h 2057"/>
                  <a:gd name="T74" fmla="*/ 1 w 587"/>
                  <a:gd name="T75" fmla="*/ 4 h 2057"/>
                  <a:gd name="T76" fmla="*/ 1 w 587"/>
                  <a:gd name="T77" fmla="*/ 4 h 2057"/>
                  <a:gd name="T78" fmla="*/ 1 w 587"/>
                  <a:gd name="T79" fmla="*/ 4 h 2057"/>
                  <a:gd name="T80" fmla="*/ 1 w 587"/>
                  <a:gd name="T81" fmla="*/ 4 h 2057"/>
                  <a:gd name="T82" fmla="*/ 0 w 587"/>
                  <a:gd name="T83" fmla="*/ 4 h 2057"/>
                  <a:gd name="T84" fmla="*/ 0 w 587"/>
                  <a:gd name="T85" fmla="*/ 4 h 2057"/>
                  <a:gd name="T86" fmla="*/ 0 w 587"/>
                  <a:gd name="T87" fmla="*/ 4 h 2057"/>
                  <a:gd name="T88" fmla="*/ 1 w 587"/>
                  <a:gd name="T89" fmla="*/ 3 h 2057"/>
                  <a:gd name="T90" fmla="*/ 1 w 587"/>
                  <a:gd name="T91" fmla="*/ 5 h 2057"/>
                  <a:gd name="T92" fmla="*/ 1 w 587"/>
                  <a:gd name="T93" fmla="*/ 5 h 2057"/>
                  <a:gd name="T94" fmla="*/ 1 w 587"/>
                  <a:gd name="T95" fmla="*/ 5 h 2057"/>
                  <a:gd name="T96" fmla="*/ 2 w 587"/>
                  <a:gd name="T97" fmla="*/ 6 h 2057"/>
                  <a:gd name="T98" fmla="*/ 1 w 587"/>
                  <a:gd name="T99" fmla="*/ 5 h 2057"/>
                  <a:gd name="T100" fmla="*/ 1 w 587"/>
                  <a:gd name="T101" fmla="*/ 5 h 2057"/>
                  <a:gd name="T102" fmla="*/ 1 w 587"/>
                  <a:gd name="T103" fmla="*/ 5 h 2057"/>
                  <a:gd name="T104" fmla="*/ 2 w 587"/>
                  <a:gd name="T105" fmla="*/ 6 h 2057"/>
                  <a:gd name="T106" fmla="*/ 2 w 587"/>
                  <a:gd name="T107" fmla="*/ 6 h 2057"/>
                  <a:gd name="T108" fmla="*/ 2 w 587"/>
                  <a:gd name="T109" fmla="*/ 6 h 2057"/>
                  <a:gd name="T110" fmla="*/ 1 w 587"/>
                  <a:gd name="T111" fmla="*/ 5 h 2057"/>
                  <a:gd name="T112" fmla="*/ 2 w 587"/>
                  <a:gd name="T113" fmla="*/ 5 h 2057"/>
                  <a:gd name="T114" fmla="*/ 2 w 587"/>
                  <a:gd name="T115" fmla="*/ 5 h 2057"/>
                  <a:gd name="T116" fmla="*/ 2 w 587"/>
                  <a:gd name="T117" fmla="*/ 5 h 205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587" h="2057">
                    <a:moveTo>
                      <a:pt x="34" y="25"/>
                    </a:moveTo>
                    <a:lnTo>
                      <a:pt x="33" y="21"/>
                    </a:lnTo>
                    <a:lnTo>
                      <a:pt x="33" y="17"/>
                    </a:lnTo>
                    <a:lnTo>
                      <a:pt x="33" y="14"/>
                    </a:lnTo>
                    <a:lnTo>
                      <a:pt x="34" y="10"/>
                    </a:lnTo>
                    <a:lnTo>
                      <a:pt x="36" y="7"/>
                    </a:lnTo>
                    <a:lnTo>
                      <a:pt x="40" y="4"/>
                    </a:lnTo>
                    <a:lnTo>
                      <a:pt x="45" y="2"/>
                    </a:lnTo>
                    <a:lnTo>
                      <a:pt x="52" y="1"/>
                    </a:lnTo>
                    <a:lnTo>
                      <a:pt x="60" y="0"/>
                    </a:lnTo>
                    <a:lnTo>
                      <a:pt x="65" y="0"/>
                    </a:lnTo>
                    <a:lnTo>
                      <a:pt x="69" y="2"/>
                    </a:lnTo>
                    <a:lnTo>
                      <a:pt x="72" y="4"/>
                    </a:lnTo>
                    <a:lnTo>
                      <a:pt x="74" y="7"/>
                    </a:lnTo>
                    <a:lnTo>
                      <a:pt x="76" y="10"/>
                    </a:lnTo>
                    <a:lnTo>
                      <a:pt x="76" y="14"/>
                    </a:lnTo>
                    <a:lnTo>
                      <a:pt x="77" y="18"/>
                    </a:lnTo>
                    <a:lnTo>
                      <a:pt x="34" y="25"/>
                    </a:lnTo>
                    <a:close/>
                    <a:moveTo>
                      <a:pt x="77" y="18"/>
                    </a:moveTo>
                    <a:lnTo>
                      <a:pt x="78" y="26"/>
                    </a:lnTo>
                    <a:lnTo>
                      <a:pt x="81" y="48"/>
                    </a:lnTo>
                    <a:lnTo>
                      <a:pt x="84" y="78"/>
                    </a:lnTo>
                    <a:lnTo>
                      <a:pt x="87" y="116"/>
                    </a:lnTo>
                    <a:lnTo>
                      <a:pt x="88" y="136"/>
                    </a:lnTo>
                    <a:lnTo>
                      <a:pt x="88" y="156"/>
                    </a:lnTo>
                    <a:lnTo>
                      <a:pt x="88" y="177"/>
                    </a:lnTo>
                    <a:lnTo>
                      <a:pt x="86" y="196"/>
                    </a:lnTo>
                    <a:lnTo>
                      <a:pt x="84" y="214"/>
                    </a:lnTo>
                    <a:lnTo>
                      <a:pt x="81" y="232"/>
                    </a:lnTo>
                    <a:lnTo>
                      <a:pt x="78" y="239"/>
                    </a:lnTo>
                    <a:lnTo>
                      <a:pt x="76" y="247"/>
                    </a:lnTo>
                    <a:lnTo>
                      <a:pt x="73" y="253"/>
                    </a:lnTo>
                    <a:lnTo>
                      <a:pt x="70" y="259"/>
                    </a:lnTo>
                    <a:lnTo>
                      <a:pt x="32" y="237"/>
                    </a:lnTo>
                    <a:lnTo>
                      <a:pt x="37" y="227"/>
                    </a:lnTo>
                    <a:lnTo>
                      <a:pt x="40" y="214"/>
                    </a:lnTo>
                    <a:lnTo>
                      <a:pt x="43" y="200"/>
                    </a:lnTo>
                    <a:lnTo>
                      <a:pt x="44" y="184"/>
                    </a:lnTo>
                    <a:lnTo>
                      <a:pt x="45" y="166"/>
                    </a:lnTo>
                    <a:lnTo>
                      <a:pt x="45" y="149"/>
                    </a:lnTo>
                    <a:lnTo>
                      <a:pt x="45" y="132"/>
                    </a:lnTo>
                    <a:lnTo>
                      <a:pt x="44" y="113"/>
                    </a:lnTo>
                    <a:lnTo>
                      <a:pt x="41" y="79"/>
                    </a:lnTo>
                    <a:lnTo>
                      <a:pt x="38" y="52"/>
                    </a:lnTo>
                    <a:lnTo>
                      <a:pt x="35" y="32"/>
                    </a:lnTo>
                    <a:lnTo>
                      <a:pt x="34" y="25"/>
                    </a:lnTo>
                    <a:lnTo>
                      <a:pt x="77" y="18"/>
                    </a:lnTo>
                    <a:close/>
                    <a:moveTo>
                      <a:pt x="70" y="259"/>
                    </a:moveTo>
                    <a:lnTo>
                      <a:pt x="63" y="272"/>
                    </a:lnTo>
                    <a:lnTo>
                      <a:pt x="58" y="288"/>
                    </a:lnTo>
                    <a:lnTo>
                      <a:pt x="52" y="307"/>
                    </a:lnTo>
                    <a:lnTo>
                      <a:pt x="48" y="327"/>
                    </a:lnTo>
                    <a:lnTo>
                      <a:pt x="45" y="351"/>
                    </a:lnTo>
                    <a:lnTo>
                      <a:pt x="44" y="375"/>
                    </a:lnTo>
                    <a:lnTo>
                      <a:pt x="44" y="402"/>
                    </a:lnTo>
                    <a:lnTo>
                      <a:pt x="47" y="430"/>
                    </a:lnTo>
                    <a:lnTo>
                      <a:pt x="3" y="435"/>
                    </a:lnTo>
                    <a:lnTo>
                      <a:pt x="2" y="419"/>
                    </a:lnTo>
                    <a:lnTo>
                      <a:pt x="1" y="404"/>
                    </a:lnTo>
                    <a:lnTo>
                      <a:pt x="0" y="388"/>
                    </a:lnTo>
                    <a:lnTo>
                      <a:pt x="0" y="373"/>
                    </a:lnTo>
                    <a:lnTo>
                      <a:pt x="2" y="344"/>
                    </a:lnTo>
                    <a:lnTo>
                      <a:pt x="5" y="317"/>
                    </a:lnTo>
                    <a:lnTo>
                      <a:pt x="10" y="292"/>
                    </a:lnTo>
                    <a:lnTo>
                      <a:pt x="17" y="271"/>
                    </a:lnTo>
                    <a:lnTo>
                      <a:pt x="25" y="252"/>
                    </a:lnTo>
                    <a:lnTo>
                      <a:pt x="32" y="237"/>
                    </a:lnTo>
                    <a:lnTo>
                      <a:pt x="70" y="259"/>
                    </a:lnTo>
                    <a:close/>
                    <a:moveTo>
                      <a:pt x="47" y="430"/>
                    </a:moveTo>
                    <a:lnTo>
                      <a:pt x="50" y="451"/>
                    </a:lnTo>
                    <a:lnTo>
                      <a:pt x="54" y="471"/>
                    </a:lnTo>
                    <a:lnTo>
                      <a:pt x="61" y="493"/>
                    </a:lnTo>
                    <a:lnTo>
                      <a:pt x="68" y="513"/>
                    </a:lnTo>
                    <a:lnTo>
                      <a:pt x="77" y="535"/>
                    </a:lnTo>
                    <a:lnTo>
                      <a:pt x="87" y="555"/>
                    </a:lnTo>
                    <a:lnTo>
                      <a:pt x="100" y="576"/>
                    </a:lnTo>
                    <a:lnTo>
                      <a:pt x="114" y="595"/>
                    </a:lnTo>
                    <a:lnTo>
                      <a:pt x="79" y="622"/>
                    </a:lnTo>
                    <a:lnTo>
                      <a:pt x="63" y="599"/>
                    </a:lnTo>
                    <a:lnTo>
                      <a:pt x="49" y="577"/>
                    </a:lnTo>
                    <a:lnTo>
                      <a:pt x="37" y="553"/>
                    </a:lnTo>
                    <a:lnTo>
                      <a:pt x="27" y="530"/>
                    </a:lnTo>
                    <a:lnTo>
                      <a:pt x="19" y="505"/>
                    </a:lnTo>
                    <a:lnTo>
                      <a:pt x="13" y="481"/>
                    </a:lnTo>
                    <a:lnTo>
                      <a:pt x="7" y="458"/>
                    </a:lnTo>
                    <a:lnTo>
                      <a:pt x="3" y="435"/>
                    </a:lnTo>
                    <a:lnTo>
                      <a:pt x="47" y="430"/>
                    </a:lnTo>
                    <a:close/>
                    <a:moveTo>
                      <a:pt x="79" y="622"/>
                    </a:moveTo>
                    <a:lnTo>
                      <a:pt x="77" y="619"/>
                    </a:lnTo>
                    <a:lnTo>
                      <a:pt x="79" y="622"/>
                    </a:lnTo>
                    <a:lnTo>
                      <a:pt x="96" y="608"/>
                    </a:lnTo>
                    <a:lnTo>
                      <a:pt x="79" y="622"/>
                    </a:lnTo>
                    <a:close/>
                    <a:moveTo>
                      <a:pt x="114" y="595"/>
                    </a:moveTo>
                    <a:lnTo>
                      <a:pt x="132" y="620"/>
                    </a:lnTo>
                    <a:lnTo>
                      <a:pt x="151" y="644"/>
                    </a:lnTo>
                    <a:lnTo>
                      <a:pt x="168" y="669"/>
                    </a:lnTo>
                    <a:lnTo>
                      <a:pt x="183" y="693"/>
                    </a:lnTo>
                    <a:lnTo>
                      <a:pt x="198" y="718"/>
                    </a:lnTo>
                    <a:lnTo>
                      <a:pt x="211" y="743"/>
                    </a:lnTo>
                    <a:lnTo>
                      <a:pt x="223" y="769"/>
                    </a:lnTo>
                    <a:lnTo>
                      <a:pt x="234" y="797"/>
                    </a:lnTo>
                    <a:lnTo>
                      <a:pt x="193" y="811"/>
                    </a:lnTo>
                    <a:lnTo>
                      <a:pt x="182" y="785"/>
                    </a:lnTo>
                    <a:lnTo>
                      <a:pt x="171" y="762"/>
                    </a:lnTo>
                    <a:lnTo>
                      <a:pt x="159" y="738"/>
                    </a:lnTo>
                    <a:lnTo>
                      <a:pt x="146" y="715"/>
                    </a:lnTo>
                    <a:lnTo>
                      <a:pt x="130" y="691"/>
                    </a:lnTo>
                    <a:lnTo>
                      <a:pt x="114" y="669"/>
                    </a:lnTo>
                    <a:lnTo>
                      <a:pt x="97" y="645"/>
                    </a:lnTo>
                    <a:lnTo>
                      <a:pt x="79" y="622"/>
                    </a:lnTo>
                    <a:lnTo>
                      <a:pt x="114" y="595"/>
                    </a:lnTo>
                    <a:close/>
                    <a:moveTo>
                      <a:pt x="234" y="797"/>
                    </a:moveTo>
                    <a:lnTo>
                      <a:pt x="243" y="825"/>
                    </a:lnTo>
                    <a:lnTo>
                      <a:pt x="250" y="855"/>
                    </a:lnTo>
                    <a:lnTo>
                      <a:pt x="256" y="887"/>
                    </a:lnTo>
                    <a:lnTo>
                      <a:pt x="260" y="919"/>
                    </a:lnTo>
                    <a:lnTo>
                      <a:pt x="262" y="955"/>
                    </a:lnTo>
                    <a:lnTo>
                      <a:pt x="263" y="993"/>
                    </a:lnTo>
                    <a:lnTo>
                      <a:pt x="262" y="1034"/>
                    </a:lnTo>
                    <a:lnTo>
                      <a:pt x="258" y="1078"/>
                    </a:lnTo>
                    <a:lnTo>
                      <a:pt x="215" y="1074"/>
                    </a:lnTo>
                    <a:lnTo>
                      <a:pt x="218" y="1033"/>
                    </a:lnTo>
                    <a:lnTo>
                      <a:pt x="219" y="994"/>
                    </a:lnTo>
                    <a:lnTo>
                      <a:pt x="219" y="959"/>
                    </a:lnTo>
                    <a:lnTo>
                      <a:pt x="216" y="926"/>
                    </a:lnTo>
                    <a:lnTo>
                      <a:pt x="213" y="894"/>
                    </a:lnTo>
                    <a:lnTo>
                      <a:pt x="208" y="865"/>
                    </a:lnTo>
                    <a:lnTo>
                      <a:pt x="201" y="838"/>
                    </a:lnTo>
                    <a:lnTo>
                      <a:pt x="193" y="811"/>
                    </a:lnTo>
                    <a:lnTo>
                      <a:pt x="234" y="797"/>
                    </a:lnTo>
                    <a:close/>
                    <a:moveTo>
                      <a:pt x="258" y="1078"/>
                    </a:moveTo>
                    <a:lnTo>
                      <a:pt x="255" y="1106"/>
                    </a:lnTo>
                    <a:lnTo>
                      <a:pt x="252" y="1131"/>
                    </a:lnTo>
                    <a:lnTo>
                      <a:pt x="247" y="1156"/>
                    </a:lnTo>
                    <a:lnTo>
                      <a:pt x="242" y="1178"/>
                    </a:lnTo>
                    <a:lnTo>
                      <a:pt x="237" y="1199"/>
                    </a:lnTo>
                    <a:lnTo>
                      <a:pt x="231" y="1219"/>
                    </a:lnTo>
                    <a:lnTo>
                      <a:pt x="225" y="1239"/>
                    </a:lnTo>
                    <a:lnTo>
                      <a:pt x="219" y="1257"/>
                    </a:lnTo>
                    <a:lnTo>
                      <a:pt x="177" y="1244"/>
                    </a:lnTo>
                    <a:lnTo>
                      <a:pt x="183" y="1226"/>
                    </a:lnTo>
                    <a:lnTo>
                      <a:pt x="189" y="1208"/>
                    </a:lnTo>
                    <a:lnTo>
                      <a:pt x="194" y="1189"/>
                    </a:lnTo>
                    <a:lnTo>
                      <a:pt x="200" y="1168"/>
                    </a:lnTo>
                    <a:lnTo>
                      <a:pt x="204" y="1147"/>
                    </a:lnTo>
                    <a:lnTo>
                      <a:pt x="209" y="1124"/>
                    </a:lnTo>
                    <a:lnTo>
                      <a:pt x="212" y="1100"/>
                    </a:lnTo>
                    <a:lnTo>
                      <a:pt x="215" y="1074"/>
                    </a:lnTo>
                    <a:lnTo>
                      <a:pt x="258" y="1078"/>
                    </a:lnTo>
                    <a:close/>
                    <a:moveTo>
                      <a:pt x="219" y="1257"/>
                    </a:moveTo>
                    <a:lnTo>
                      <a:pt x="208" y="1292"/>
                    </a:lnTo>
                    <a:lnTo>
                      <a:pt x="200" y="1327"/>
                    </a:lnTo>
                    <a:lnTo>
                      <a:pt x="197" y="1344"/>
                    </a:lnTo>
                    <a:lnTo>
                      <a:pt x="195" y="1362"/>
                    </a:lnTo>
                    <a:lnTo>
                      <a:pt x="194" y="1380"/>
                    </a:lnTo>
                    <a:lnTo>
                      <a:pt x="194" y="1398"/>
                    </a:lnTo>
                    <a:lnTo>
                      <a:pt x="196" y="1419"/>
                    </a:lnTo>
                    <a:lnTo>
                      <a:pt x="199" y="1440"/>
                    </a:lnTo>
                    <a:lnTo>
                      <a:pt x="204" y="1463"/>
                    </a:lnTo>
                    <a:lnTo>
                      <a:pt x="211" y="1486"/>
                    </a:lnTo>
                    <a:lnTo>
                      <a:pt x="221" y="1512"/>
                    </a:lnTo>
                    <a:lnTo>
                      <a:pt x="233" y="1540"/>
                    </a:lnTo>
                    <a:lnTo>
                      <a:pt x="247" y="1570"/>
                    </a:lnTo>
                    <a:lnTo>
                      <a:pt x="263" y="1602"/>
                    </a:lnTo>
                    <a:lnTo>
                      <a:pt x="224" y="1622"/>
                    </a:lnTo>
                    <a:lnTo>
                      <a:pt x="207" y="1588"/>
                    </a:lnTo>
                    <a:lnTo>
                      <a:pt x="192" y="1555"/>
                    </a:lnTo>
                    <a:lnTo>
                      <a:pt x="178" y="1524"/>
                    </a:lnTo>
                    <a:lnTo>
                      <a:pt x="168" y="1497"/>
                    </a:lnTo>
                    <a:lnTo>
                      <a:pt x="161" y="1470"/>
                    </a:lnTo>
                    <a:lnTo>
                      <a:pt x="155" y="1445"/>
                    </a:lnTo>
                    <a:lnTo>
                      <a:pt x="151" y="1422"/>
                    </a:lnTo>
                    <a:lnTo>
                      <a:pt x="150" y="1400"/>
                    </a:lnTo>
                    <a:lnTo>
                      <a:pt x="149" y="1379"/>
                    </a:lnTo>
                    <a:lnTo>
                      <a:pt x="150" y="1359"/>
                    </a:lnTo>
                    <a:lnTo>
                      <a:pt x="153" y="1340"/>
                    </a:lnTo>
                    <a:lnTo>
                      <a:pt x="156" y="1321"/>
                    </a:lnTo>
                    <a:lnTo>
                      <a:pt x="166" y="1283"/>
                    </a:lnTo>
                    <a:lnTo>
                      <a:pt x="177" y="1244"/>
                    </a:lnTo>
                    <a:lnTo>
                      <a:pt x="219" y="1257"/>
                    </a:lnTo>
                    <a:close/>
                    <a:moveTo>
                      <a:pt x="263" y="1602"/>
                    </a:moveTo>
                    <a:lnTo>
                      <a:pt x="291" y="1651"/>
                    </a:lnTo>
                    <a:lnTo>
                      <a:pt x="319" y="1697"/>
                    </a:lnTo>
                    <a:lnTo>
                      <a:pt x="346" y="1739"/>
                    </a:lnTo>
                    <a:lnTo>
                      <a:pt x="374" y="1778"/>
                    </a:lnTo>
                    <a:lnTo>
                      <a:pt x="400" y="1813"/>
                    </a:lnTo>
                    <a:lnTo>
                      <a:pt x="426" y="1846"/>
                    </a:lnTo>
                    <a:lnTo>
                      <a:pt x="452" y="1874"/>
                    </a:lnTo>
                    <a:lnTo>
                      <a:pt x="474" y="1900"/>
                    </a:lnTo>
                    <a:lnTo>
                      <a:pt x="496" y="1922"/>
                    </a:lnTo>
                    <a:lnTo>
                      <a:pt x="516" y="1943"/>
                    </a:lnTo>
                    <a:lnTo>
                      <a:pt x="534" y="1959"/>
                    </a:lnTo>
                    <a:lnTo>
                      <a:pt x="548" y="1972"/>
                    </a:lnTo>
                    <a:lnTo>
                      <a:pt x="569" y="1990"/>
                    </a:lnTo>
                    <a:lnTo>
                      <a:pt x="577" y="1996"/>
                    </a:lnTo>
                    <a:lnTo>
                      <a:pt x="551" y="2031"/>
                    </a:lnTo>
                    <a:lnTo>
                      <a:pt x="543" y="2025"/>
                    </a:lnTo>
                    <a:lnTo>
                      <a:pt x="521" y="2006"/>
                    </a:lnTo>
                    <a:lnTo>
                      <a:pt x="505" y="1992"/>
                    </a:lnTo>
                    <a:lnTo>
                      <a:pt x="487" y="1975"/>
                    </a:lnTo>
                    <a:lnTo>
                      <a:pt x="467" y="1955"/>
                    </a:lnTo>
                    <a:lnTo>
                      <a:pt x="443" y="1931"/>
                    </a:lnTo>
                    <a:lnTo>
                      <a:pt x="420" y="1905"/>
                    </a:lnTo>
                    <a:lnTo>
                      <a:pt x="394" y="1874"/>
                    </a:lnTo>
                    <a:lnTo>
                      <a:pt x="367" y="1840"/>
                    </a:lnTo>
                    <a:lnTo>
                      <a:pt x="339" y="1805"/>
                    </a:lnTo>
                    <a:lnTo>
                      <a:pt x="310" y="1764"/>
                    </a:lnTo>
                    <a:lnTo>
                      <a:pt x="282" y="1721"/>
                    </a:lnTo>
                    <a:lnTo>
                      <a:pt x="253" y="1674"/>
                    </a:lnTo>
                    <a:lnTo>
                      <a:pt x="224" y="1622"/>
                    </a:lnTo>
                    <a:lnTo>
                      <a:pt x="263" y="1602"/>
                    </a:lnTo>
                    <a:close/>
                    <a:moveTo>
                      <a:pt x="586" y="2013"/>
                    </a:moveTo>
                    <a:lnTo>
                      <a:pt x="587" y="2057"/>
                    </a:lnTo>
                    <a:lnTo>
                      <a:pt x="551" y="2031"/>
                    </a:lnTo>
                    <a:lnTo>
                      <a:pt x="564" y="2013"/>
                    </a:lnTo>
                    <a:lnTo>
                      <a:pt x="586" y="2013"/>
                    </a:lnTo>
                    <a:close/>
                    <a:moveTo>
                      <a:pt x="542" y="2013"/>
                    </a:moveTo>
                    <a:lnTo>
                      <a:pt x="537" y="1807"/>
                    </a:lnTo>
                    <a:lnTo>
                      <a:pt x="581" y="1806"/>
                    </a:lnTo>
                    <a:lnTo>
                      <a:pt x="586" y="2013"/>
                    </a:lnTo>
                    <a:lnTo>
                      <a:pt x="542" y="2013"/>
                    </a:lnTo>
                    <a:close/>
                    <a:moveTo>
                      <a:pt x="537" y="1807"/>
                    </a:moveTo>
                    <a:lnTo>
                      <a:pt x="537" y="1803"/>
                    </a:lnTo>
                    <a:lnTo>
                      <a:pt x="538" y="1798"/>
                    </a:lnTo>
                    <a:lnTo>
                      <a:pt x="538" y="1794"/>
                    </a:lnTo>
                    <a:lnTo>
                      <a:pt x="540" y="1791"/>
                    </a:lnTo>
                    <a:lnTo>
                      <a:pt x="542" y="1788"/>
                    </a:lnTo>
                    <a:lnTo>
                      <a:pt x="546" y="1786"/>
                    </a:lnTo>
                    <a:lnTo>
                      <a:pt x="551" y="1784"/>
                    </a:lnTo>
                    <a:lnTo>
                      <a:pt x="558" y="1784"/>
                    </a:lnTo>
                    <a:lnTo>
                      <a:pt x="565" y="1784"/>
                    </a:lnTo>
                    <a:lnTo>
                      <a:pt x="571" y="1785"/>
                    </a:lnTo>
                    <a:lnTo>
                      <a:pt x="576" y="1787"/>
                    </a:lnTo>
                    <a:lnTo>
                      <a:pt x="578" y="1790"/>
                    </a:lnTo>
                    <a:lnTo>
                      <a:pt x="580" y="1793"/>
                    </a:lnTo>
                    <a:lnTo>
                      <a:pt x="581" y="1797"/>
                    </a:lnTo>
                    <a:lnTo>
                      <a:pt x="581" y="1802"/>
                    </a:lnTo>
                    <a:lnTo>
                      <a:pt x="581" y="1806"/>
                    </a:lnTo>
                    <a:lnTo>
                      <a:pt x="537" y="1807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86" name="Freeform 682">
                <a:extLst>
                  <a:ext uri="{FF2B5EF4-FFF2-40B4-BE49-F238E27FC236}">
                    <a16:creationId xmlns:a16="http://schemas.microsoft.com/office/drawing/2014/main" id="{75243584-C40D-4D81-9009-542A27C81C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69" y="1546"/>
                <a:ext cx="7" cy="26"/>
              </a:xfrm>
              <a:custGeom>
                <a:avLst/>
                <a:gdLst>
                  <a:gd name="T0" fmla="*/ 0 w 146"/>
                  <a:gd name="T1" fmla="*/ 0 h 491"/>
                  <a:gd name="T2" fmla="*/ 0 w 146"/>
                  <a:gd name="T3" fmla="*/ 0 h 491"/>
                  <a:gd name="T4" fmla="*/ 0 w 146"/>
                  <a:gd name="T5" fmla="*/ 0 h 491"/>
                  <a:gd name="T6" fmla="*/ 0 w 146"/>
                  <a:gd name="T7" fmla="*/ 0 h 491"/>
                  <a:gd name="T8" fmla="*/ 0 w 146"/>
                  <a:gd name="T9" fmla="*/ 0 h 491"/>
                  <a:gd name="T10" fmla="*/ 0 w 146"/>
                  <a:gd name="T11" fmla="*/ 0 h 491"/>
                  <a:gd name="T12" fmla="*/ 0 w 146"/>
                  <a:gd name="T13" fmla="*/ 0 h 491"/>
                  <a:gd name="T14" fmla="*/ 0 w 146"/>
                  <a:gd name="T15" fmla="*/ 0 h 491"/>
                  <a:gd name="T16" fmla="*/ 0 w 146"/>
                  <a:gd name="T17" fmla="*/ 0 h 491"/>
                  <a:gd name="T18" fmla="*/ 0 w 146"/>
                  <a:gd name="T19" fmla="*/ 0 h 491"/>
                  <a:gd name="T20" fmla="*/ 0 w 146"/>
                  <a:gd name="T21" fmla="*/ 0 h 491"/>
                  <a:gd name="T22" fmla="*/ 0 w 146"/>
                  <a:gd name="T23" fmla="*/ 0 h 491"/>
                  <a:gd name="T24" fmla="*/ 0 w 146"/>
                  <a:gd name="T25" fmla="*/ 0 h 491"/>
                  <a:gd name="T26" fmla="*/ 0 w 146"/>
                  <a:gd name="T27" fmla="*/ 1 h 491"/>
                  <a:gd name="T28" fmla="*/ 0 w 146"/>
                  <a:gd name="T29" fmla="*/ 0 h 491"/>
                  <a:gd name="T30" fmla="*/ 0 w 146"/>
                  <a:gd name="T31" fmla="*/ 0 h 491"/>
                  <a:gd name="T32" fmla="*/ 0 w 146"/>
                  <a:gd name="T33" fmla="*/ 0 h 491"/>
                  <a:gd name="T34" fmla="*/ 0 w 146"/>
                  <a:gd name="T35" fmla="*/ 0 h 491"/>
                  <a:gd name="T36" fmla="*/ 0 w 146"/>
                  <a:gd name="T37" fmla="*/ 1 h 491"/>
                  <a:gd name="T38" fmla="*/ 0 w 146"/>
                  <a:gd name="T39" fmla="*/ 1 h 491"/>
                  <a:gd name="T40" fmla="*/ 0 w 146"/>
                  <a:gd name="T41" fmla="*/ 1 h 491"/>
                  <a:gd name="T42" fmla="*/ 0 w 146"/>
                  <a:gd name="T43" fmla="*/ 1 h 491"/>
                  <a:gd name="T44" fmla="*/ 0 w 146"/>
                  <a:gd name="T45" fmla="*/ 1 h 491"/>
                  <a:gd name="T46" fmla="*/ 0 w 146"/>
                  <a:gd name="T47" fmla="*/ 1 h 491"/>
                  <a:gd name="T48" fmla="*/ 0 w 146"/>
                  <a:gd name="T49" fmla="*/ 1 h 491"/>
                  <a:gd name="T50" fmla="*/ 0 w 146"/>
                  <a:gd name="T51" fmla="*/ 1 h 491"/>
                  <a:gd name="T52" fmla="*/ 0 w 146"/>
                  <a:gd name="T53" fmla="*/ 1 h 491"/>
                  <a:gd name="T54" fmla="*/ 0 w 146"/>
                  <a:gd name="T55" fmla="*/ 1 h 491"/>
                  <a:gd name="T56" fmla="*/ 0 w 146"/>
                  <a:gd name="T57" fmla="*/ 1 h 491"/>
                  <a:gd name="T58" fmla="*/ 0 w 146"/>
                  <a:gd name="T59" fmla="*/ 1 h 491"/>
                  <a:gd name="T60" fmla="*/ 0 w 146"/>
                  <a:gd name="T61" fmla="*/ 1 h 491"/>
                  <a:gd name="T62" fmla="*/ 0 w 146"/>
                  <a:gd name="T63" fmla="*/ 1 h 491"/>
                  <a:gd name="T64" fmla="*/ 0 w 146"/>
                  <a:gd name="T65" fmla="*/ 1 h 491"/>
                  <a:gd name="T66" fmla="*/ 0 w 146"/>
                  <a:gd name="T67" fmla="*/ 1 h 491"/>
                  <a:gd name="T68" fmla="*/ 0 w 146"/>
                  <a:gd name="T69" fmla="*/ 1 h 491"/>
                  <a:gd name="T70" fmla="*/ 0 w 146"/>
                  <a:gd name="T71" fmla="*/ 1 h 491"/>
                  <a:gd name="T72" fmla="*/ 0 w 146"/>
                  <a:gd name="T73" fmla="*/ 1 h 491"/>
                  <a:gd name="T74" fmla="*/ 0 w 146"/>
                  <a:gd name="T75" fmla="*/ 1 h 491"/>
                  <a:gd name="T76" fmla="*/ 0 w 146"/>
                  <a:gd name="T77" fmla="*/ 1 h 491"/>
                  <a:gd name="T78" fmla="*/ 0 w 146"/>
                  <a:gd name="T79" fmla="*/ 1 h 491"/>
                  <a:gd name="T80" fmla="*/ 0 w 146"/>
                  <a:gd name="T81" fmla="*/ 1 h 491"/>
                  <a:gd name="T82" fmla="*/ 0 w 146"/>
                  <a:gd name="T83" fmla="*/ 1 h 491"/>
                  <a:gd name="T84" fmla="*/ 0 w 146"/>
                  <a:gd name="T85" fmla="*/ 1 h 49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46" h="491">
                    <a:moveTo>
                      <a:pt x="4" y="33"/>
                    </a:moveTo>
                    <a:lnTo>
                      <a:pt x="2" y="29"/>
                    </a:lnTo>
                    <a:lnTo>
                      <a:pt x="1" y="25"/>
                    </a:lnTo>
                    <a:lnTo>
                      <a:pt x="0" y="22"/>
                    </a:lnTo>
                    <a:lnTo>
                      <a:pt x="0" y="18"/>
                    </a:lnTo>
                    <a:lnTo>
                      <a:pt x="1" y="14"/>
                    </a:lnTo>
                    <a:lnTo>
                      <a:pt x="4" y="10"/>
                    </a:lnTo>
                    <a:lnTo>
                      <a:pt x="8" y="7"/>
                    </a:lnTo>
                    <a:lnTo>
                      <a:pt x="14" y="3"/>
                    </a:lnTo>
                    <a:lnTo>
                      <a:pt x="21" y="1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34" y="2"/>
                    </a:lnTo>
                    <a:lnTo>
                      <a:pt x="37" y="4"/>
                    </a:lnTo>
                    <a:lnTo>
                      <a:pt x="40" y="7"/>
                    </a:lnTo>
                    <a:lnTo>
                      <a:pt x="42" y="10"/>
                    </a:lnTo>
                    <a:lnTo>
                      <a:pt x="43" y="14"/>
                    </a:lnTo>
                    <a:lnTo>
                      <a:pt x="4" y="33"/>
                    </a:lnTo>
                    <a:close/>
                    <a:moveTo>
                      <a:pt x="43" y="14"/>
                    </a:moveTo>
                    <a:lnTo>
                      <a:pt x="44" y="17"/>
                    </a:lnTo>
                    <a:lnTo>
                      <a:pt x="48" y="25"/>
                    </a:lnTo>
                    <a:lnTo>
                      <a:pt x="53" y="38"/>
                    </a:lnTo>
                    <a:lnTo>
                      <a:pt x="61" y="55"/>
                    </a:lnTo>
                    <a:lnTo>
                      <a:pt x="71" y="79"/>
                    </a:lnTo>
                    <a:lnTo>
                      <a:pt x="83" y="108"/>
                    </a:lnTo>
                    <a:lnTo>
                      <a:pt x="97" y="142"/>
                    </a:lnTo>
                    <a:lnTo>
                      <a:pt x="112" y="182"/>
                    </a:lnTo>
                    <a:lnTo>
                      <a:pt x="72" y="199"/>
                    </a:lnTo>
                    <a:lnTo>
                      <a:pt x="56" y="159"/>
                    </a:lnTo>
                    <a:lnTo>
                      <a:pt x="42" y="124"/>
                    </a:lnTo>
                    <a:lnTo>
                      <a:pt x="30" y="95"/>
                    </a:lnTo>
                    <a:lnTo>
                      <a:pt x="20" y="73"/>
                    </a:lnTo>
                    <a:lnTo>
                      <a:pt x="13" y="54"/>
                    </a:lnTo>
                    <a:lnTo>
                      <a:pt x="8" y="42"/>
                    </a:lnTo>
                    <a:lnTo>
                      <a:pt x="5" y="35"/>
                    </a:lnTo>
                    <a:lnTo>
                      <a:pt x="4" y="33"/>
                    </a:lnTo>
                    <a:lnTo>
                      <a:pt x="43" y="14"/>
                    </a:lnTo>
                    <a:close/>
                    <a:moveTo>
                      <a:pt x="72" y="199"/>
                    </a:moveTo>
                    <a:lnTo>
                      <a:pt x="71" y="198"/>
                    </a:lnTo>
                    <a:lnTo>
                      <a:pt x="72" y="199"/>
                    </a:lnTo>
                    <a:lnTo>
                      <a:pt x="93" y="190"/>
                    </a:lnTo>
                    <a:lnTo>
                      <a:pt x="72" y="199"/>
                    </a:lnTo>
                    <a:close/>
                    <a:moveTo>
                      <a:pt x="112" y="182"/>
                    </a:moveTo>
                    <a:lnTo>
                      <a:pt x="121" y="206"/>
                    </a:lnTo>
                    <a:lnTo>
                      <a:pt x="129" y="229"/>
                    </a:lnTo>
                    <a:lnTo>
                      <a:pt x="134" y="254"/>
                    </a:lnTo>
                    <a:lnTo>
                      <a:pt x="138" y="278"/>
                    </a:lnTo>
                    <a:lnTo>
                      <a:pt x="142" y="303"/>
                    </a:lnTo>
                    <a:lnTo>
                      <a:pt x="144" y="328"/>
                    </a:lnTo>
                    <a:lnTo>
                      <a:pt x="146" y="350"/>
                    </a:lnTo>
                    <a:lnTo>
                      <a:pt x="146" y="373"/>
                    </a:lnTo>
                    <a:lnTo>
                      <a:pt x="146" y="413"/>
                    </a:lnTo>
                    <a:lnTo>
                      <a:pt x="145" y="443"/>
                    </a:lnTo>
                    <a:lnTo>
                      <a:pt x="143" y="464"/>
                    </a:lnTo>
                    <a:lnTo>
                      <a:pt x="143" y="472"/>
                    </a:lnTo>
                    <a:lnTo>
                      <a:pt x="99" y="467"/>
                    </a:lnTo>
                    <a:lnTo>
                      <a:pt x="100" y="460"/>
                    </a:lnTo>
                    <a:lnTo>
                      <a:pt x="101" y="441"/>
                    </a:lnTo>
                    <a:lnTo>
                      <a:pt x="103" y="411"/>
                    </a:lnTo>
                    <a:lnTo>
                      <a:pt x="103" y="375"/>
                    </a:lnTo>
                    <a:lnTo>
                      <a:pt x="102" y="354"/>
                    </a:lnTo>
                    <a:lnTo>
                      <a:pt x="101" y="333"/>
                    </a:lnTo>
                    <a:lnTo>
                      <a:pt x="99" y="310"/>
                    </a:lnTo>
                    <a:lnTo>
                      <a:pt x="96" y="288"/>
                    </a:lnTo>
                    <a:lnTo>
                      <a:pt x="92" y="265"/>
                    </a:lnTo>
                    <a:lnTo>
                      <a:pt x="87" y="243"/>
                    </a:lnTo>
                    <a:lnTo>
                      <a:pt x="79" y="220"/>
                    </a:lnTo>
                    <a:lnTo>
                      <a:pt x="72" y="199"/>
                    </a:lnTo>
                    <a:lnTo>
                      <a:pt x="112" y="182"/>
                    </a:lnTo>
                    <a:close/>
                    <a:moveTo>
                      <a:pt x="143" y="472"/>
                    </a:moveTo>
                    <a:lnTo>
                      <a:pt x="142" y="476"/>
                    </a:lnTo>
                    <a:lnTo>
                      <a:pt x="142" y="480"/>
                    </a:lnTo>
                    <a:lnTo>
                      <a:pt x="140" y="483"/>
                    </a:lnTo>
                    <a:lnTo>
                      <a:pt x="138" y="486"/>
                    </a:lnTo>
                    <a:lnTo>
                      <a:pt x="136" y="489"/>
                    </a:lnTo>
                    <a:lnTo>
                      <a:pt x="132" y="490"/>
                    </a:lnTo>
                    <a:lnTo>
                      <a:pt x="126" y="491"/>
                    </a:lnTo>
                    <a:lnTo>
                      <a:pt x="118" y="491"/>
                    </a:lnTo>
                    <a:lnTo>
                      <a:pt x="111" y="490"/>
                    </a:lnTo>
                    <a:lnTo>
                      <a:pt x="106" y="488"/>
                    </a:lnTo>
                    <a:lnTo>
                      <a:pt x="103" y="485"/>
                    </a:lnTo>
                    <a:lnTo>
                      <a:pt x="100" y="482"/>
                    </a:lnTo>
                    <a:lnTo>
                      <a:pt x="99" y="479"/>
                    </a:lnTo>
                    <a:lnTo>
                      <a:pt x="99" y="475"/>
                    </a:lnTo>
                    <a:lnTo>
                      <a:pt x="99" y="471"/>
                    </a:lnTo>
                    <a:lnTo>
                      <a:pt x="99" y="467"/>
                    </a:lnTo>
                    <a:lnTo>
                      <a:pt x="143" y="472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87" name="Freeform 683">
                <a:extLst>
                  <a:ext uri="{FF2B5EF4-FFF2-40B4-BE49-F238E27FC236}">
                    <a16:creationId xmlns:a16="http://schemas.microsoft.com/office/drawing/2014/main" id="{A7C6FE56-C671-447D-8D6D-E97FC3549C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78" y="1528"/>
                <a:ext cx="8" cy="25"/>
              </a:xfrm>
              <a:custGeom>
                <a:avLst/>
                <a:gdLst>
                  <a:gd name="T0" fmla="*/ 0 w 147"/>
                  <a:gd name="T1" fmla="*/ 0 h 483"/>
                  <a:gd name="T2" fmla="*/ 0 w 147"/>
                  <a:gd name="T3" fmla="*/ 0 h 483"/>
                  <a:gd name="T4" fmla="*/ 0 w 147"/>
                  <a:gd name="T5" fmla="*/ 0 h 483"/>
                  <a:gd name="T6" fmla="*/ 0 w 147"/>
                  <a:gd name="T7" fmla="*/ 0 h 483"/>
                  <a:gd name="T8" fmla="*/ 0 w 147"/>
                  <a:gd name="T9" fmla="*/ 0 h 483"/>
                  <a:gd name="T10" fmla="*/ 0 w 147"/>
                  <a:gd name="T11" fmla="*/ 0 h 483"/>
                  <a:gd name="T12" fmla="*/ 0 w 147"/>
                  <a:gd name="T13" fmla="*/ 0 h 483"/>
                  <a:gd name="T14" fmla="*/ 0 w 147"/>
                  <a:gd name="T15" fmla="*/ 0 h 483"/>
                  <a:gd name="T16" fmla="*/ 0 w 147"/>
                  <a:gd name="T17" fmla="*/ 0 h 483"/>
                  <a:gd name="T18" fmla="*/ 0 w 147"/>
                  <a:gd name="T19" fmla="*/ 0 h 483"/>
                  <a:gd name="T20" fmla="*/ 0 w 147"/>
                  <a:gd name="T21" fmla="*/ 0 h 483"/>
                  <a:gd name="T22" fmla="*/ 0 w 147"/>
                  <a:gd name="T23" fmla="*/ 0 h 483"/>
                  <a:gd name="T24" fmla="*/ 0 w 147"/>
                  <a:gd name="T25" fmla="*/ 0 h 483"/>
                  <a:gd name="T26" fmla="*/ 0 w 147"/>
                  <a:gd name="T27" fmla="*/ 0 h 483"/>
                  <a:gd name="T28" fmla="*/ 0 w 147"/>
                  <a:gd name="T29" fmla="*/ 1 h 483"/>
                  <a:gd name="T30" fmla="*/ 0 w 147"/>
                  <a:gd name="T31" fmla="*/ 1 h 483"/>
                  <a:gd name="T32" fmla="*/ 0 w 147"/>
                  <a:gd name="T33" fmla="*/ 1 h 483"/>
                  <a:gd name="T34" fmla="*/ 0 w 147"/>
                  <a:gd name="T35" fmla="*/ 0 h 483"/>
                  <a:gd name="T36" fmla="*/ 0 w 147"/>
                  <a:gd name="T37" fmla="*/ 0 h 483"/>
                  <a:gd name="T38" fmla="*/ 0 w 147"/>
                  <a:gd name="T39" fmla="*/ 0 h 483"/>
                  <a:gd name="T40" fmla="*/ 0 w 147"/>
                  <a:gd name="T41" fmla="*/ 0 h 483"/>
                  <a:gd name="T42" fmla="*/ 0 w 147"/>
                  <a:gd name="T43" fmla="*/ 0 h 483"/>
                  <a:gd name="T44" fmla="*/ 0 w 147"/>
                  <a:gd name="T45" fmla="*/ 1 h 483"/>
                  <a:gd name="T46" fmla="*/ 0 w 147"/>
                  <a:gd name="T47" fmla="*/ 1 h 483"/>
                  <a:gd name="T48" fmla="*/ 0 w 147"/>
                  <a:gd name="T49" fmla="*/ 1 h 483"/>
                  <a:gd name="T50" fmla="*/ 0 w 147"/>
                  <a:gd name="T51" fmla="*/ 1 h 483"/>
                  <a:gd name="T52" fmla="*/ 0 w 147"/>
                  <a:gd name="T53" fmla="*/ 1 h 483"/>
                  <a:gd name="T54" fmla="*/ 0 w 147"/>
                  <a:gd name="T55" fmla="*/ 1 h 483"/>
                  <a:gd name="T56" fmla="*/ 0 w 147"/>
                  <a:gd name="T57" fmla="*/ 1 h 483"/>
                  <a:gd name="T58" fmla="*/ 0 w 147"/>
                  <a:gd name="T59" fmla="*/ 1 h 483"/>
                  <a:gd name="T60" fmla="*/ 0 w 147"/>
                  <a:gd name="T61" fmla="*/ 1 h 483"/>
                  <a:gd name="T62" fmla="*/ 0 w 147"/>
                  <a:gd name="T63" fmla="*/ 1 h 483"/>
                  <a:gd name="T64" fmla="*/ 0 w 147"/>
                  <a:gd name="T65" fmla="*/ 1 h 483"/>
                  <a:gd name="T66" fmla="*/ 0 w 147"/>
                  <a:gd name="T67" fmla="*/ 1 h 483"/>
                  <a:gd name="T68" fmla="*/ 0 w 147"/>
                  <a:gd name="T69" fmla="*/ 1 h 483"/>
                  <a:gd name="T70" fmla="*/ 0 w 147"/>
                  <a:gd name="T71" fmla="*/ 1 h 483"/>
                  <a:gd name="T72" fmla="*/ 0 w 147"/>
                  <a:gd name="T73" fmla="*/ 1 h 483"/>
                  <a:gd name="T74" fmla="*/ 0 w 147"/>
                  <a:gd name="T75" fmla="*/ 1 h 483"/>
                  <a:gd name="T76" fmla="*/ 0 w 147"/>
                  <a:gd name="T77" fmla="*/ 1 h 483"/>
                  <a:gd name="T78" fmla="*/ 0 w 147"/>
                  <a:gd name="T79" fmla="*/ 1 h 483"/>
                  <a:gd name="T80" fmla="*/ 0 w 147"/>
                  <a:gd name="T81" fmla="*/ 1 h 483"/>
                  <a:gd name="T82" fmla="*/ 0 w 147"/>
                  <a:gd name="T83" fmla="*/ 1 h 483"/>
                  <a:gd name="T84" fmla="*/ 0 w 147"/>
                  <a:gd name="T85" fmla="*/ 1 h 48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47" h="483">
                    <a:moveTo>
                      <a:pt x="6" y="38"/>
                    </a:moveTo>
                    <a:lnTo>
                      <a:pt x="4" y="35"/>
                    </a:lnTo>
                    <a:lnTo>
                      <a:pt x="2" y="31"/>
                    </a:lnTo>
                    <a:lnTo>
                      <a:pt x="0" y="28"/>
                    </a:lnTo>
                    <a:lnTo>
                      <a:pt x="0" y="25"/>
                    </a:lnTo>
                    <a:lnTo>
                      <a:pt x="0" y="21"/>
                    </a:lnTo>
                    <a:lnTo>
                      <a:pt x="2" y="17"/>
                    </a:lnTo>
                    <a:lnTo>
                      <a:pt x="5" y="13"/>
                    </a:lnTo>
                    <a:lnTo>
                      <a:pt x="11" y="7"/>
                    </a:lnTo>
                    <a:lnTo>
                      <a:pt x="16" y="3"/>
                    </a:lnTo>
                    <a:lnTo>
                      <a:pt x="21" y="1"/>
                    </a:lnTo>
                    <a:lnTo>
                      <a:pt x="26" y="0"/>
                    </a:lnTo>
                    <a:lnTo>
                      <a:pt x="29" y="1"/>
                    </a:lnTo>
                    <a:lnTo>
                      <a:pt x="33" y="3"/>
                    </a:lnTo>
                    <a:lnTo>
                      <a:pt x="36" y="5"/>
                    </a:lnTo>
                    <a:lnTo>
                      <a:pt x="39" y="8"/>
                    </a:lnTo>
                    <a:lnTo>
                      <a:pt x="41" y="12"/>
                    </a:lnTo>
                    <a:lnTo>
                      <a:pt x="6" y="38"/>
                    </a:lnTo>
                    <a:close/>
                    <a:moveTo>
                      <a:pt x="41" y="12"/>
                    </a:moveTo>
                    <a:lnTo>
                      <a:pt x="45" y="18"/>
                    </a:lnTo>
                    <a:lnTo>
                      <a:pt x="56" y="32"/>
                    </a:lnTo>
                    <a:lnTo>
                      <a:pt x="71" y="56"/>
                    </a:lnTo>
                    <a:lnTo>
                      <a:pt x="89" y="84"/>
                    </a:lnTo>
                    <a:lnTo>
                      <a:pt x="98" y="101"/>
                    </a:lnTo>
                    <a:lnTo>
                      <a:pt x="106" y="117"/>
                    </a:lnTo>
                    <a:lnTo>
                      <a:pt x="115" y="135"/>
                    </a:lnTo>
                    <a:lnTo>
                      <a:pt x="123" y="153"/>
                    </a:lnTo>
                    <a:lnTo>
                      <a:pt x="130" y="171"/>
                    </a:lnTo>
                    <a:lnTo>
                      <a:pt x="136" y="190"/>
                    </a:lnTo>
                    <a:lnTo>
                      <a:pt x="140" y="208"/>
                    </a:lnTo>
                    <a:lnTo>
                      <a:pt x="143" y="225"/>
                    </a:lnTo>
                    <a:lnTo>
                      <a:pt x="100" y="231"/>
                    </a:lnTo>
                    <a:lnTo>
                      <a:pt x="97" y="215"/>
                    </a:lnTo>
                    <a:lnTo>
                      <a:pt x="93" y="199"/>
                    </a:lnTo>
                    <a:lnTo>
                      <a:pt x="88" y="182"/>
                    </a:lnTo>
                    <a:lnTo>
                      <a:pt x="82" y="166"/>
                    </a:lnTo>
                    <a:lnTo>
                      <a:pt x="74" y="151"/>
                    </a:lnTo>
                    <a:lnTo>
                      <a:pt x="66" y="134"/>
                    </a:lnTo>
                    <a:lnTo>
                      <a:pt x="58" y="119"/>
                    </a:lnTo>
                    <a:lnTo>
                      <a:pt x="50" y="105"/>
                    </a:lnTo>
                    <a:lnTo>
                      <a:pt x="33" y="78"/>
                    </a:lnTo>
                    <a:lnTo>
                      <a:pt x="20" y="57"/>
                    </a:lnTo>
                    <a:lnTo>
                      <a:pt x="10" y="43"/>
                    </a:lnTo>
                    <a:lnTo>
                      <a:pt x="6" y="38"/>
                    </a:lnTo>
                    <a:lnTo>
                      <a:pt x="41" y="12"/>
                    </a:lnTo>
                    <a:close/>
                    <a:moveTo>
                      <a:pt x="100" y="231"/>
                    </a:moveTo>
                    <a:lnTo>
                      <a:pt x="100" y="233"/>
                    </a:lnTo>
                    <a:lnTo>
                      <a:pt x="100" y="231"/>
                    </a:lnTo>
                    <a:lnTo>
                      <a:pt x="121" y="227"/>
                    </a:lnTo>
                    <a:lnTo>
                      <a:pt x="100" y="231"/>
                    </a:lnTo>
                    <a:close/>
                    <a:moveTo>
                      <a:pt x="143" y="225"/>
                    </a:moveTo>
                    <a:lnTo>
                      <a:pt x="146" y="260"/>
                    </a:lnTo>
                    <a:lnTo>
                      <a:pt x="147" y="299"/>
                    </a:lnTo>
                    <a:lnTo>
                      <a:pt x="147" y="338"/>
                    </a:lnTo>
                    <a:lnTo>
                      <a:pt x="146" y="376"/>
                    </a:lnTo>
                    <a:lnTo>
                      <a:pt x="144" y="411"/>
                    </a:lnTo>
                    <a:lnTo>
                      <a:pt x="143" y="438"/>
                    </a:lnTo>
                    <a:lnTo>
                      <a:pt x="142" y="457"/>
                    </a:lnTo>
                    <a:lnTo>
                      <a:pt x="141" y="463"/>
                    </a:lnTo>
                    <a:lnTo>
                      <a:pt x="97" y="460"/>
                    </a:lnTo>
                    <a:lnTo>
                      <a:pt x="98" y="454"/>
                    </a:lnTo>
                    <a:lnTo>
                      <a:pt x="99" y="435"/>
                    </a:lnTo>
                    <a:lnTo>
                      <a:pt x="100" y="409"/>
                    </a:lnTo>
                    <a:lnTo>
                      <a:pt x="102" y="375"/>
                    </a:lnTo>
                    <a:lnTo>
                      <a:pt x="103" y="338"/>
                    </a:lnTo>
                    <a:lnTo>
                      <a:pt x="103" y="300"/>
                    </a:lnTo>
                    <a:lnTo>
                      <a:pt x="102" y="263"/>
                    </a:lnTo>
                    <a:lnTo>
                      <a:pt x="100" y="231"/>
                    </a:lnTo>
                    <a:lnTo>
                      <a:pt x="143" y="225"/>
                    </a:lnTo>
                    <a:close/>
                    <a:moveTo>
                      <a:pt x="141" y="463"/>
                    </a:moveTo>
                    <a:lnTo>
                      <a:pt x="141" y="467"/>
                    </a:lnTo>
                    <a:lnTo>
                      <a:pt x="140" y="471"/>
                    </a:lnTo>
                    <a:lnTo>
                      <a:pt x="139" y="475"/>
                    </a:lnTo>
                    <a:lnTo>
                      <a:pt x="137" y="478"/>
                    </a:lnTo>
                    <a:lnTo>
                      <a:pt x="135" y="480"/>
                    </a:lnTo>
                    <a:lnTo>
                      <a:pt x="131" y="482"/>
                    </a:lnTo>
                    <a:lnTo>
                      <a:pt x="125" y="483"/>
                    </a:lnTo>
                    <a:lnTo>
                      <a:pt x="117" y="483"/>
                    </a:lnTo>
                    <a:lnTo>
                      <a:pt x="110" y="482"/>
                    </a:lnTo>
                    <a:lnTo>
                      <a:pt x="105" y="480"/>
                    </a:lnTo>
                    <a:lnTo>
                      <a:pt x="101" y="478"/>
                    </a:lnTo>
                    <a:lnTo>
                      <a:pt x="99" y="475"/>
                    </a:lnTo>
                    <a:lnTo>
                      <a:pt x="98" y="472"/>
                    </a:lnTo>
                    <a:lnTo>
                      <a:pt x="97" y="468"/>
                    </a:lnTo>
                    <a:lnTo>
                      <a:pt x="97" y="464"/>
                    </a:lnTo>
                    <a:lnTo>
                      <a:pt x="97" y="460"/>
                    </a:lnTo>
                    <a:lnTo>
                      <a:pt x="141" y="463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88" name="Freeform 684">
                <a:extLst>
                  <a:ext uri="{FF2B5EF4-FFF2-40B4-BE49-F238E27FC236}">
                    <a16:creationId xmlns:a16="http://schemas.microsoft.com/office/drawing/2014/main" id="{8C1683DD-127D-4435-B848-E3FA690B05D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77" y="1561"/>
                <a:ext cx="12" cy="16"/>
              </a:xfrm>
              <a:custGeom>
                <a:avLst/>
                <a:gdLst>
                  <a:gd name="T0" fmla="*/ 0 w 233"/>
                  <a:gd name="T1" fmla="*/ 1 h 304"/>
                  <a:gd name="T2" fmla="*/ 0 w 233"/>
                  <a:gd name="T3" fmla="*/ 1 h 304"/>
                  <a:gd name="T4" fmla="*/ 0 w 233"/>
                  <a:gd name="T5" fmla="*/ 1 h 304"/>
                  <a:gd name="T6" fmla="*/ 0 w 233"/>
                  <a:gd name="T7" fmla="*/ 1 h 304"/>
                  <a:gd name="T8" fmla="*/ 0 w 233"/>
                  <a:gd name="T9" fmla="*/ 1 h 304"/>
                  <a:gd name="T10" fmla="*/ 0 w 233"/>
                  <a:gd name="T11" fmla="*/ 1 h 304"/>
                  <a:gd name="T12" fmla="*/ 0 w 233"/>
                  <a:gd name="T13" fmla="*/ 1 h 304"/>
                  <a:gd name="T14" fmla="*/ 0 w 233"/>
                  <a:gd name="T15" fmla="*/ 1 h 304"/>
                  <a:gd name="T16" fmla="*/ 0 w 233"/>
                  <a:gd name="T17" fmla="*/ 1 h 304"/>
                  <a:gd name="T18" fmla="*/ 0 w 233"/>
                  <a:gd name="T19" fmla="*/ 1 h 304"/>
                  <a:gd name="T20" fmla="*/ 0 w 233"/>
                  <a:gd name="T21" fmla="*/ 1 h 304"/>
                  <a:gd name="T22" fmla="*/ 0 w 233"/>
                  <a:gd name="T23" fmla="*/ 0 h 304"/>
                  <a:gd name="T24" fmla="*/ 0 w 233"/>
                  <a:gd name="T25" fmla="*/ 0 h 304"/>
                  <a:gd name="T26" fmla="*/ 0 w 233"/>
                  <a:gd name="T27" fmla="*/ 0 h 304"/>
                  <a:gd name="T28" fmla="*/ 0 w 233"/>
                  <a:gd name="T29" fmla="*/ 0 h 304"/>
                  <a:gd name="T30" fmla="*/ 0 w 233"/>
                  <a:gd name="T31" fmla="*/ 0 h 304"/>
                  <a:gd name="T32" fmla="*/ 0 w 233"/>
                  <a:gd name="T33" fmla="*/ 1 h 304"/>
                  <a:gd name="T34" fmla="*/ 0 w 233"/>
                  <a:gd name="T35" fmla="*/ 1 h 304"/>
                  <a:gd name="T36" fmla="*/ 0 w 233"/>
                  <a:gd name="T37" fmla="*/ 0 h 304"/>
                  <a:gd name="T38" fmla="*/ 0 w 233"/>
                  <a:gd name="T39" fmla="*/ 0 h 304"/>
                  <a:gd name="T40" fmla="*/ 0 w 233"/>
                  <a:gd name="T41" fmla="*/ 0 h 304"/>
                  <a:gd name="T42" fmla="*/ 0 w 233"/>
                  <a:gd name="T43" fmla="*/ 0 h 304"/>
                  <a:gd name="T44" fmla="*/ 0 w 233"/>
                  <a:gd name="T45" fmla="*/ 0 h 304"/>
                  <a:gd name="T46" fmla="*/ 0 w 233"/>
                  <a:gd name="T47" fmla="*/ 0 h 304"/>
                  <a:gd name="T48" fmla="*/ 0 w 233"/>
                  <a:gd name="T49" fmla="*/ 0 h 304"/>
                  <a:gd name="T50" fmla="*/ 0 w 233"/>
                  <a:gd name="T51" fmla="*/ 0 h 304"/>
                  <a:gd name="T52" fmla="*/ 0 w 233"/>
                  <a:gd name="T53" fmla="*/ 0 h 304"/>
                  <a:gd name="T54" fmla="*/ 0 w 233"/>
                  <a:gd name="T55" fmla="*/ 0 h 304"/>
                  <a:gd name="T56" fmla="*/ 0 w 233"/>
                  <a:gd name="T57" fmla="*/ 0 h 304"/>
                  <a:gd name="T58" fmla="*/ 0 w 233"/>
                  <a:gd name="T59" fmla="*/ 0 h 304"/>
                  <a:gd name="T60" fmla="*/ 0 w 233"/>
                  <a:gd name="T61" fmla="*/ 0 h 304"/>
                  <a:gd name="T62" fmla="*/ 0 w 233"/>
                  <a:gd name="T63" fmla="*/ 0 h 304"/>
                  <a:gd name="T64" fmla="*/ 0 w 233"/>
                  <a:gd name="T65" fmla="*/ 0 h 304"/>
                  <a:gd name="T66" fmla="*/ 0 w 233"/>
                  <a:gd name="T67" fmla="*/ 0 h 304"/>
                  <a:gd name="T68" fmla="*/ 0 w 233"/>
                  <a:gd name="T69" fmla="*/ 0 h 304"/>
                  <a:gd name="T70" fmla="*/ 0 w 233"/>
                  <a:gd name="T71" fmla="*/ 0 h 304"/>
                  <a:gd name="T72" fmla="*/ 0 w 233"/>
                  <a:gd name="T73" fmla="*/ 0 h 304"/>
                  <a:gd name="T74" fmla="*/ 0 w 233"/>
                  <a:gd name="T75" fmla="*/ 0 h 304"/>
                  <a:gd name="T76" fmla="*/ 0 w 233"/>
                  <a:gd name="T77" fmla="*/ 0 h 304"/>
                  <a:gd name="T78" fmla="*/ 0 w 233"/>
                  <a:gd name="T79" fmla="*/ 0 h 304"/>
                  <a:gd name="T80" fmla="*/ 0 w 233"/>
                  <a:gd name="T81" fmla="*/ 0 h 304"/>
                  <a:gd name="T82" fmla="*/ 0 w 233"/>
                  <a:gd name="T83" fmla="*/ 0 h 304"/>
                  <a:gd name="T84" fmla="*/ 0 w 233"/>
                  <a:gd name="T85" fmla="*/ 0 h 304"/>
                  <a:gd name="T86" fmla="*/ 0 w 233"/>
                  <a:gd name="T87" fmla="*/ 0 h 304"/>
                  <a:gd name="T88" fmla="*/ 0 w 233"/>
                  <a:gd name="T89" fmla="*/ 0 h 304"/>
                  <a:gd name="T90" fmla="*/ 1 w 233"/>
                  <a:gd name="T91" fmla="*/ 1 h 304"/>
                  <a:gd name="T92" fmla="*/ 1 w 233"/>
                  <a:gd name="T93" fmla="*/ 1 h 304"/>
                  <a:gd name="T94" fmla="*/ 1 w 233"/>
                  <a:gd name="T95" fmla="*/ 1 h 304"/>
                  <a:gd name="T96" fmla="*/ 0 w 233"/>
                  <a:gd name="T97" fmla="*/ 1 h 304"/>
                  <a:gd name="T98" fmla="*/ 0 w 233"/>
                  <a:gd name="T99" fmla="*/ 1 h 304"/>
                  <a:gd name="T100" fmla="*/ 0 w 233"/>
                  <a:gd name="T101" fmla="*/ 0 h 304"/>
                  <a:gd name="T102" fmla="*/ 0 w 233"/>
                  <a:gd name="T103" fmla="*/ 0 h 304"/>
                  <a:gd name="T104" fmla="*/ 1 w 233"/>
                  <a:gd name="T105" fmla="*/ 1 h 304"/>
                  <a:gd name="T106" fmla="*/ 1 w 233"/>
                  <a:gd name="T107" fmla="*/ 1 h 304"/>
                  <a:gd name="T108" fmla="*/ 1 w 233"/>
                  <a:gd name="T109" fmla="*/ 1 h 304"/>
                  <a:gd name="T110" fmla="*/ 1 w 233"/>
                  <a:gd name="T111" fmla="*/ 1 h 304"/>
                  <a:gd name="T112" fmla="*/ 1 w 233"/>
                  <a:gd name="T113" fmla="*/ 1 h 304"/>
                  <a:gd name="T114" fmla="*/ 1 w 233"/>
                  <a:gd name="T115" fmla="*/ 1 h 304"/>
                  <a:gd name="T116" fmla="*/ 1 w 233"/>
                  <a:gd name="T117" fmla="*/ 1 h 304"/>
                  <a:gd name="T118" fmla="*/ 1 w 233"/>
                  <a:gd name="T119" fmla="*/ 1 h 304"/>
                  <a:gd name="T120" fmla="*/ 1 w 233"/>
                  <a:gd name="T121" fmla="*/ 1 h 30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3" h="304">
                    <a:moveTo>
                      <a:pt x="44" y="267"/>
                    </a:moveTo>
                    <a:lnTo>
                      <a:pt x="44" y="271"/>
                    </a:lnTo>
                    <a:lnTo>
                      <a:pt x="43" y="275"/>
                    </a:lnTo>
                    <a:lnTo>
                      <a:pt x="42" y="278"/>
                    </a:lnTo>
                    <a:lnTo>
                      <a:pt x="40" y="281"/>
                    </a:lnTo>
                    <a:lnTo>
                      <a:pt x="37" y="284"/>
                    </a:lnTo>
                    <a:lnTo>
                      <a:pt x="33" y="285"/>
                    </a:lnTo>
                    <a:lnTo>
                      <a:pt x="27" y="286"/>
                    </a:lnTo>
                    <a:lnTo>
                      <a:pt x="20" y="285"/>
                    </a:lnTo>
                    <a:lnTo>
                      <a:pt x="13" y="284"/>
                    </a:lnTo>
                    <a:lnTo>
                      <a:pt x="7" y="282"/>
                    </a:lnTo>
                    <a:lnTo>
                      <a:pt x="4" y="280"/>
                    </a:lnTo>
                    <a:lnTo>
                      <a:pt x="2" y="276"/>
                    </a:lnTo>
                    <a:lnTo>
                      <a:pt x="1" y="273"/>
                    </a:lnTo>
                    <a:lnTo>
                      <a:pt x="0" y="269"/>
                    </a:lnTo>
                    <a:lnTo>
                      <a:pt x="0" y="265"/>
                    </a:lnTo>
                    <a:lnTo>
                      <a:pt x="1" y="262"/>
                    </a:lnTo>
                    <a:lnTo>
                      <a:pt x="44" y="267"/>
                    </a:lnTo>
                    <a:close/>
                    <a:moveTo>
                      <a:pt x="1" y="262"/>
                    </a:moveTo>
                    <a:lnTo>
                      <a:pt x="2" y="252"/>
                    </a:lnTo>
                    <a:lnTo>
                      <a:pt x="5" y="231"/>
                    </a:lnTo>
                    <a:lnTo>
                      <a:pt x="9" y="200"/>
                    </a:lnTo>
                    <a:lnTo>
                      <a:pt x="13" y="163"/>
                    </a:lnTo>
                    <a:lnTo>
                      <a:pt x="17" y="124"/>
                    </a:lnTo>
                    <a:lnTo>
                      <a:pt x="20" y="89"/>
                    </a:lnTo>
                    <a:lnTo>
                      <a:pt x="22" y="60"/>
                    </a:lnTo>
                    <a:lnTo>
                      <a:pt x="23" y="41"/>
                    </a:lnTo>
                    <a:lnTo>
                      <a:pt x="66" y="38"/>
                    </a:lnTo>
                    <a:lnTo>
                      <a:pt x="66" y="58"/>
                    </a:lnTo>
                    <a:lnTo>
                      <a:pt x="64" y="89"/>
                    </a:lnTo>
                    <a:lnTo>
                      <a:pt x="61" y="125"/>
                    </a:lnTo>
                    <a:lnTo>
                      <a:pt x="57" y="165"/>
                    </a:lnTo>
                    <a:lnTo>
                      <a:pt x="53" y="203"/>
                    </a:lnTo>
                    <a:lnTo>
                      <a:pt x="48" y="236"/>
                    </a:lnTo>
                    <a:lnTo>
                      <a:pt x="45" y="258"/>
                    </a:lnTo>
                    <a:lnTo>
                      <a:pt x="44" y="267"/>
                    </a:lnTo>
                    <a:lnTo>
                      <a:pt x="1" y="262"/>
                    </a:lnTo>
                    <a:close/>
                    <a:moveTo>
                      <a:pt x="23" y="41"/>
                    </a:moveTo>
                    <a:lnTo>
                      <a:pt x="23" y="32"/>
                    </a:lnTo>
                    <a:lnTo>
                      <a:pt x="24" y="25"/>
                    </a:lnTo>
                    <a:lnTo>
                      <a:pt x="26" y="19"/>
                    </a:lnTo>
                    <a:lnTo>
                      <a:pt x="28" y="13"/>
                    </a:lnTo>
                    <a:lnTo>
                      <a:pt x="65" y="37"/>
                    </a:lnTo>
                    <a:lnTo>
                      <a:pt x="66" y="38"/>
                    </a:lnTo>
                    <a:lnTo>
                      <a:pt x="23" y="41"/>
                    </a:lnTo>
                    <a:close/>
                    <a:moveTo>
                      <a:pt x="28" y="13"/>
                    </a:moveTo>
                    <a:lnTo>
                      <a:pt x="33" y="8"/>
                    </a:lnTo>
                    <a:lnTo>
                      <a:pt x="39" y="4"/>
                    </a:lnTo>
                    <a:lnTo>
                      <a:pt x="46" y="1"/>
                    </a:lnTo>
                    <a:lnTo>
                      <a:pt x="54" y="0"/>
                    </a:lnTo>
                    <a:lnTo>
                      <a:pt x="54" y="44"/>
                    </a:lnTo>
                    <a:lnTo>
                      <a:pt x="53" y="44"/>
                    </a:lnTo>
                    <a:lnTo>
                      <a:pt x="54" y="43"/>
                    </a:lnTo>
                    <a:lnTo>
                      <a:pt x="56" y="40"/>
                    </a:lnTo>
                    <a:lnTo>
                      <a:pt x="59" y="38"/>
                    </a:lnTo>
                    <a:lnTo>
                      <a:pt x="61" y="37"/>
                    </a:lnTo>
                    <a:lnTo>
                      <a:pt x="64" y="36"/>
                    </a:lnTo>
                    <a:lnTo>
                      <a:pt x="65" y="36"/>
                    </a:lnTo>
                    <a:lnTo>
                      <a:pt x="65" y="37"/>
                    </a:lnTo>
                    <a:lnTo>
                      <a:pt x="28" y="13"/>
                    </a:lnTo>
                    <a:close/>
                    <a:moveTo>
                      <a:pt x="54" y="0"/>
                    </a:moveTo>
                    <a:lnTo>
                      <a:pt x="59" y="1"/>
                    </a:lnTo>
                    <a:lnTo>
                      <a:pt x="64" y="2"/>
                    </a:lnTo>
                    <a:lnTo>
                      <a:pt x="69" y="4"/>
                    </a:lnTo>
                    <a:lnTo>
                      <a:pt x="74" y="7"/>
                    </a:lnTo>
                    <a:lnTo>
                      <a:pt x="52" y="44"/>
                    </a:lnTo>
                    <a:lnTo>
                      <a:pt x="53" y="44"/>
                    </a:lnTo>
                    <a:lnTo>
                      <a:pt x="54" y="44"/>
                    </a:lnTo>
                    <a:lnTo>
                      <a:pt x="54" y="0"/>
                    </a:lnTo>
                    <a:close/>
                    <a:moveTo>
                      <a:pt x="74" y="7"/>
                    </a:moveTo>
                    <a:lnTo>
                      <a:pt x="84" y="14"/>
                    </a:lnTo>
                    <a:lnTo>
                      <a:pt x="96" y="25"/>
                    </a:lnTo>
                    <a:lnTo>
                      <a:pt x="106" y="38"/>
                    </a:lnTo>
                    <a:lnTo>
                      <a:pt x="116" y="55"/>
                    </a:lnTo>
                    <a:lnTo>
                      <a:pt x="78" y="76"/>
                    </a:lnTo>
                    <a:lnTo>
                      <a:pt x="71" y="65"/>
                    </a:lnTo>
                    <a:lnTo>
                      <a:pt x="64" y="56"/>
                    </a:lnTo>
                    <a:lnTo>
                      <a:pt x="58" y="49"/>
                    </a:lnTo>
                    <a:lnTo>
                      <a:pt x="52" y="44"/>
                    </a:lnTo>
                    <a:lnTo>
                      <a:pt x="74" y="7"/>
                    </a:lnTo>
                    <a:close/>
                    <a:moveTo>
                      <a:pt x="116" y="55"/>
                    </a:moveTo>
                    <a:lnTo>
                      <a:pt x="117" y="56"/>
                    </a:lnTo>
                    <a:lnTo>
                      <a:pt x="116" y="56"/>
                    </a:lnTo>
                    <a:lnTo>
                      <a:pt x="97" y="66"/>
                    </a:lnTo>
                    <a:lnTo>
                      <a:pt x="116" y="55"/>
                    </a:lnTo>
                    <a:close/>
                    <a:moveTo>
                      <a:pt x="116" y="56"/>
                    </a:moveTo>
                    <a:lnTo>
                      <a:pt x="128" y="77"/>
                    </a:lnTo>
                    <a:lnTo>
                      <a:pt x="144" y="108"/>
                    </a:lnTo>
                    <a:lnTo>
                      <a:pt x="162" y="144"/>
                    </a:lnTo>
                    <a:lnTo>
                      <a:pt x="182" y="180"/>
                    </a:lnTo>
                    <a:lnTo>
                      <a:pt x="199" y="214"/>
                    </a:lnTo>
                    <a:lnTo>
                      <a:pt x="214" y="243"/>
                    </a:lnTo>
                    <a:lnTo>
                      <a:pt x="225" y="263"/>
                    </a:lnTo>
                    <a:lnTo>
                      <a:pt x="229" y="271"/>
                    </a:lnTo>
                    <a:lnTo>
                      <a:pt x="190" y="290"/>
                    </a:lnTo>
                    <a:lnTo>
                      <a:pt x="186" y="283"/>
                    </a:lnTo>
                    <a:lnTo>
                      <a:pt x="175" y="264"/>
                    </a:lnTo>
                    <a:lnTo>
                      <a:pt x="160" y="235"/>
                    </a:lnTo>
                    <a:lnTo>
                      <a:pt x="143" y="200"/>
                    </a:lnTo>
                    <a:lnTo>
                      <a:pt x="123" y="163"/>
                    </a:lnTo>
                    <a:lnTo>
                      <a:pt x="105" y="128"/>
                    </a:lnTo>
                    <a:lnTo>
                      <a:pt x="89" y="98"/>
                    </a:lnTo>
                    <a:lnTo>
                      <a:pt x="77" y="76"/>
                    </a:lnTo>
                    <a:lnTo>
                      <a:pt x="116" y="56"/>
                    </a:lnTo>
                    <a:close/>
                    <a:moveTo>
                      <a:pt x="229" y="271"/>
                    </a:moveTo>
                    <a:lnTo>
                      <a:pt x="231" y="274"/>
                    </a:lnTo>
                    <a:lnTo>
                      <a:pt x="232" y="278"/>
                    </a:lnTo>
                    <a:lnTo>
                      <a:pt x="233" y="281"/>
                    </a:lnTo>
                    <a:lnTo>
                      <a:pt x="233" y="285"/>
                    </a:lnTo>
                    <a:lnTo>
                      <a:pt x="232" y="288"/>
                    </a:lnTo>
                    <a:lnTo>
                      <a:pt x="230" y="292"/>
                    </a:lnTo>
                    <a:lnTo>
                      <a:pt x="226" y="296"/>
                    </a:lnTo>
                    <a:lnTo>
                      <a:pt x="219" y="299"/>
                    </a:lnTo>
                    <a:lnTo>
                      <a:pt x="212" y="302"/>
                    </a:lnTo>
                    <a:lnTo>
                      <a:pt x="207" y="304"/>
                    </a:lnTo>
                    <a:lnTo>
                      <a:pt x="203" y="304"/>
                    </a:lnTo>
                    <a:lnTo>
                      <a:pt x="199" y="302"/>
                    </a:lnTo>
                    <a:lnTo>
                      <a:pt x="196" y="300"/>
                    </a:lnTo>
                    <a:lnTo>
                      <a:pt x="194" y="297"/>
                    </a:lnTo>
                    <a:lnTo>
                      <a:pt x="192" y="294"/>
                    </a:lnTo>
                    <a:lnTo>
                      <a:pt x="190" y="290"/>
                    </a:lnTo>
                    <a:lnTo>
                      <a:pt x="229" y="271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89" name="Freeform 685">
                <a:extLst>
                  <a:ext uri="{FF2B5EF4-FFF2-40B4-BE49-F238E27FC236}">
                    <a16:creationId xmlns:a16="http://schemas.microsoft.com/office/drawing/2014/main" id="{E2E2514E-300C-4A06-9371-1C642580E4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79" y="1548"/>
                <a:ext cx="4" cy="15"/>
              </a:xfrm>
              <a:custGeom>
                <a:avLst/>
                <a:gdLst>
                  <a:gd name="T0" fmla="*/ 0 w 74"/>
                  <a:gd name="T1" fmla="*/ 1 h 278"/>
                  <a:gd name="T2" fmla="*/ 0 w 74"/>
                  <a:gd name="T3" fmla="*/ 1 h 278"/>
                  <a:gd name="T4" fmla="*/ 0 w 74"/>
                  <a:gd name="T5" fmla="*/ 1 h 278"/>
                  <a:gd name="T6" fmla="*/ 0 w 74"/>
                  <a:gd name="T7" fmla="*/ 1 h 278"/>
                  <a:gd name="T8" fmla="*/ 0 w 74"/>
                  <a:gd name="T9" fmla="*/ 1 h 278"/>
                  <a:gd name="T10" fmla="*/ 0 w 74"/>
                  <a:gd name="T11" fmla="*/ 1 h 278"/>
                  <a:gd name="T12" fmla="*/ 0 w 74"/>
                  <a:gd name="T13" fmla="*/ 1 h 278"/>
                  <a:gd name="T14" fmla="*/ 0 w 74"/>
                  <a:gd name="T15" fmla="*/ 1 h 278"/>
                  <a:gd name="T16" fmla="*/ 0 w 74"/>
                  <a:gd name="T17" fmla="*/ 1 h 278"/>
                  <a:gd name="T18" fmla="*/ 0 w 74"/>
                  <a:gd name="T19" fmla="*/ 1 h 278"/>
                  <a:gd name="T20" fmla="*/ 0 w 74"/>
                  <a:gd name="T21" fmla="*/ 1 h 278"/>
                  <a:gd name="T22" fmla="*/ 0 w 74"/>
                  <a:gd name="T23" fmla="*/ 1 h 278"/>
                  <a:gd name="T24" fmla="*/ 0 w 74"/>
                  <a:gd name="T25" fmla="*/ 1 h 278"/>
                  <a:gd name="T26" fmla="*/ 0 w 74"/>
                  <a:gd name="T27" fmla="*/ 1 h 278"/>
                  <a:gd name="T28" fmla="*/ 0 w 74"/>
                  <a:gd name="T29" fmla="*/ 1 h 278"/>
                  <a:gd name="T30" fmla="*/ 0 w 74"/>
                  <a:gd name="T31" fmla="*/ 1 h 278"/>
                  <a:gd name="T32" fmla="*/ 0 w 74"/>
                  <a:gd name="T33" fmla="*/ 1 h 278"/>
                  <a:gd name="T34" fmla="*/ 0 w 74"/>
                  <a:gd name="T35" fmla="*/ 1 h 278"/>
                  <a:gd name="T36" fmla="*/ 0 w 74"/>
                  <a:gd name="T37" fmla="*/ 1 h 278"/>
                  <a:gd name="T38" fmla="*/ 0 w 74"/>
                  <a:gd name="T39" fmla="*/ 0 h 278"/>
                  <a:gd name="T40" fmla="*/ 0 w 74"/>
                  <a:gd name="T41" fmla="*/ 0 h 278"/>
                  <a:gd name="T42" fmla="*/ 0 w 74"/>
                  <a:gd name="T43" fmla="*/ 1 h 278"/>
                  <a:gd name="T44" fmla="*/ 0 w 74"/>
                  <a:gd name="T45" fmla="*/ 1 h 278"/>
                  <a:gd name="T46" fmla="*/ 0 w 74"/>
                  <a:gd name="T47" fmla="*/ 0 h 278"/>
                  <a:gd name="T48" fmla="*/ 0 w 74"/>
                  <a:gd name="T49" fmla="*/ 0 h 278"/>
                  <a:gd name="T50" fmla="*/ 0 w 74"/>
                  <a:gd name="T51" fmla="*/ 0 h 278"/>
                  <a:gd name="T52" fmla="*/ 0 w 74"/>
                  <a:gd name="T53" fmla="*/ 0 h 278"/>
                  <a:gd name="T54" fmla="*/ 0 w 74"/>
                  <a:gd name="T55" fmla="*/ 0 h 278"/>
                  <a:gd name="T56" fmla="*/ 0 w 74"/>
                  <a:gd name="T57" fmla="*/ 0 h 278"/>
                  <a:gd name="T58" fmla="*/ 0 w 74"/>
                  <a:gd name="T59" fmla="*/ 0 h 278"/>
                  <a:gd name="T60" fmla="*/ 0 w 74"/>
                  <a:gd name="T61" fmla="*/ 0 h 278"/>
                  <a:gd name="T62" fmla="*/ 0 w 74"/>
                  <a:gd name="T63" fmla="*/ 0 h 278"/>
                  <a:gd name="T64" fmla="*/ 0 w 74"/>
                  <a:gd name="T65" fmla="*/ 0 h 278"/>
                  <a:gd name="T66" fmla="*/ 0 w 74"/>
                  <a:gd name="T67" fmla="*/ 0 h 278"/>
                  <a:gd name="T68" fmla="*/ 0 w 74"/>
                  <a:gd name="T69" fmla="*/ 0 h 278"/>
                  <a:gd name="T70" fmla="*/ 0 w 74"/>
                  <a:gd name="T71" fmla="*/ 0 h 278"/>
                  <a:gd name="T72" fmla="*/ 0 w 74"/>
                  <a:gd name="T73" fmla="*/ 0 h 278"/>
                  <a:gd name="T74" fmla="*/ 0 w 74"/>
                  <a:gd name="T75" fmla="*/ 0 h 278"/>
                  <a:gd name="T76" fmla="*/ 0 w 74"/>
                  <a:gd name="T77" fmla="*/ 0 h 278"/>
                  <a:gd name="T78" fmla="*/ 0 w 74"/>
                  <a:gd name="T79" fmla="*/ 0 h 278"/>
                  <a:gd name="T80" fmla="*/ 0 w 74"/>
                  <a:gd name="T81" fmla="*/ 0 h 27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74" h="278">
                    <a:moveTo>
                      <a:pt x="44" y="259"/>
                    </a:moveTo>
                    <a:lnTo>
                      <a:pt x="43" y="263"/>
                    </a:lnTo>
                    <a:lnTo>
                      <a:pt x="43" y="266"/>
                    </a:lnTo>
                    <a:lnTo>
                      <a:pt x="41" y="270"/>
                    </a:lnTo>
                    <a:lnTo>
                      <a:pt x="40" y="273"/>
                    </a:lnTo>
                    <a:lnTo>
                      <a:pt x="37" y="275"/>
                    </a:lnTo>
                    <a:lnTo>
                      <a:pt x="33" y="277"/>
                    </a:lnTo>
                    <a:lnTo>
                      <a:pt x="27" y="278"/>
                    </a:lnTo>
                    <a:lnTo>
                      <a:pt x="20" y="277"/>
                    </a:lnTo>
                    <a:lnTo>
                      <a:pt x="12" y="276"/>
                    </a:lnTo>
                    <a:lnTo>
                      <a:pt x="7" y="274"/>
                    </a:lnTo>
                    <a:lnTo>
                      <a:pt x="4" y="271"/>
                    </a:lnTo>
                    <a:lnTo>
                      <a:pt x="1" y="268"/>
                    </a:lnTo>
                    <a:lnTo>
                      <a:pt x="0" y="265"/>
                    </a:lnTo>
                    <a:lnTo>
                      <a:pt x="0" y="261"/>
                    </a:lnTo>
                    <a:lnTo>
                      <a:pt x="0" y="258"/>
                    </a:lnTo>
                    <a:lnTo>
                      <a:pt x="0" y="254"/>
                    </a:lnTo>
                    <a:lnTo>
                      <a:pt x="44" y="259"/>
                    </a:lnTo>
                    <a:close/>
                    <a:moveTo>
                      <a:pt x="0" y="254"/>
                    </a:moveTo>
                    <a:lnTo>
                      <a:pt x="29" y="20"/>
                    </a:lnTo>
                    <a:lnTo>
                      <a:pt x="73" y="25"/>
                    </a:lnTo>
                    <a:lnTo>
                      <a:pt x="44" y="259"/>
                    </a:lnTo>
                    <a:lnTo>
                      <a:pt x="0" y="254"/>
                    </a:lnTo>
                    <a:close/>
                    <a:moveTo>
                      <a:pt x="29" y="20"/>
                    </a:moveTo>
                    <a:lnTo>
                      <a:pt x="30" y="15"/>
                    </a:lnTo>
                    <a:lnTo>
                      <a:pt x="31" y="11"/>
                    </a:lnTo>
                    <a:lnTo>
                      <a:pt x="32" y="8"/>
                    </a:lnTo>
                    <a:lnTo>
                      <a:pt x="34" y="5"/>
                    </a:lnTo>
                    <a:lnTo>
                      <a:pt x="37" y="2"/>
                    </a:lnTo>
                    <a:lnTo>
                      <a:pt x="41" y="1"/>
                    </a:lnTo>
                    <a:lnTo>
                      <a:pt x="46" y="0"/>
                    </a:lnTo>
                    <a:lnTo>
                      <a:pt x="53" y="0"/>
                    </a:lnTo>
                    <a:lnTo>
                      <a:pt x="61" y="2"/>
                    </a:lnTo>
                    <a:lnTo>
                      <a:pt x="66" y="4"/>
                    </a:lnTo>
                    <a:lnTo>
                      <a:pt x="70" y="6"/>
                    </a:lnTo>
                    <a:lnTo>
                      <a:pt x="72" y="9"/>
                    </a:lnTo>
                    <a:lnTo>
                      <a:pt x="73" y="13"/>
                    </a:lnTo>
                    <a:lnTo>
                      <a:pt x="74" y="17"/>
                    </a:lnTo>
                    <a:lnTo>
                      <a:pt x="73" y="21"/>
                    </a:lnTo>
                    <a:lnTo>
                      <a:pt x="73" y="25"/>
                    </a:lnTo>
                    <a:lnTo>
                      <a:pt x="29" y="20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90" name="Freeform 686">
                <a:extLst>
                  <a:ext uri="{FF2B5EF4-FFF2-40B4-BE49-F238E27FC236}">
                    <a16:creationId xmlns:a16="http://schemas.microsoft.com/office/drawing/2014/main" id="{1BCEA97F-F89C-4B73-881E-E55343F52E3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48" y="1564"/>
                <a:ext cx="8" cy="15"/>
              </a:xfrm>
              <a:custGeom>
                <a:avLst/>
                <a:gdLst>
                  <a:gd name="T0" fmla="*/ 0 w 154"/>
                  <a:gd name="T1" fmla="*/ 1 h 271"/>
                  <a:gd name="T2" fmla="*/ 0 w 154"/>
                  <a:gd name="T3" fmla="*/ 1 h 271"/>
                  <a:gd name="T4" fmla="*/ 0 w 154"/>
                  <a:gd name="T5" fmla="*/ 1 h 271"/>
                  <a:gd name="T6" fmla="*/ 0 w 154"/>
                  <a:gd name="T7" fmla="*/ 1 h 271"/>
                  <a:gd name="T8" fmla="*/ 0 w 154"/>
                  <a:gd name="T9" fmla="*/ 1 h 271"/>
                  <a:gd name="T10" fmla="*/ 0 w 154"/>
                  <a:gd name="T11" fmla="*/ 1 h 271"/>
                  <a:gd name="T12" fmla="*/ 0 w 154"/>
                  <a:gd name="T13" fmla="*/ 1 h 271"/>
                  <a:gd name="T14" fmla="*/ 0 w 154"/>
                  <a:gd name="T15" fmla="*/ 1 h 271"/>
                  <a:gd name="T16" fmla="*/ 0 w 154"/>
                  <a:gd name="T17" fmla="*/ 1 h 271"/>
                  <a:gd name="T18" fmla="*/ 0 w 154"/>
                  <a:gd name="T19" fmla="*/ 1 h 271"/>
                  <a:gd name="T20" fmla="*/ 0 w 154"/>
                  <a:gd name="T21" fmla="*/ 1 h 271"/>
                  <a:gd name="T22" fmla="*/ 0 w 154"/>
                  <a:gd name="T23" fmla="*/ 1 h 271"/>
                  <a:gd name="T24" fmla="*/ 0 w 154"/>
                  <a:gd name="T25" fmla="*/ 1 h 271"/>
                  <a:gd name="T26" fmla="*/ 0 w 154"/>
                  <a:gd name="T27" fmla="*/ 1 h 271"/>
                  <a:gd name="T28" fmla="*/ 0 w 154"/>
                  <a:gd name="T29" fmla="*/ 1 h 271"/>
                  <a:gd name="T30" fmla="*/ 0 w 154"/>
                  <a:gd name="T31" fmla="*/ 1 h 271"/>
                  <a:gd name="T32" fmla="*/ 0 w 154"/>
                  <a:gd name="T33" fmla="*/ 1 h 271"/>
                  <a:gd name="T34" fmla="*/ 0 w 154"/>
                  <a:gd name="T35" fmla="*/ 1 h 271"/>
                  <a:gd name="T36" fmla="*/ 0 w 154"/>
                  <a:gd name="T37" fmla="*/ 1 h 271"/>
                  <a:gd name="T38" fmla="*/ 0 w 154"/>
                  <a:gd name="T39" fmla="*/ 1 h 271"/>
                  <a:gd name="T40" fmla="*/ 0 w 154"/>
                  <a:gd name="T41" fmla="*/ 1 h 271"/>
                  <a:gd name="T42" fmla="*/ 0 w 154"/>
                  <a:gd name="T43" fmla="*/ 1 h 271"/>
                  <a:gd name="T44" fmla="*/ 0 w 154"/>
                  <a:gd name="T45" fmla="*/ 1 h 271"/>
                  <a:gd name="T46" fmla="*/ 0 w 154"/>
                  <a:gd name="T47" fmla="*/ 0 h 271"/>
                  <a:gd name="T48" fmla="*/ 0 w 154"/>
                  <a:gd name="T49" fmla="*/ 0 h 271"/>
                  <a:gd name="T50" fmla="*/ 0 w 154"/>
                  <a:gd name="T51" fmla="*/ 0 h 271"/>
                  <a:gd name="T52" fmla="*/ 0 w 154"/>
                  <a:gd name="T53" fmla="*/ 0 h 271"/>
                  <a:gd name="T54" fmla="*/ 0 w 154"/>
                  <a:gd name="T55" fmla="*/ 0 h 271"/>
                  <a:gd name="T56" fmla="*/ 0 w 154"/>
                  <a:gd name="T57" fmla="*/ 0 h 271"/>
                  <a:gd name="T58" fmla="*/ 0 w 154"/>
                  <a:gd name="T59" fmla="*/ 0 h 271"/>
                  <a:gd name="T60" fmla="*/ 0 w 154"/>
                  <a:gd name="T61" fmla="*/ 0 h 271"/>
                  <a:gd name="T62" fmla="*/ 0 w 154"/>
                  <a:gd name="T63" fmla="*/ 0 h 271"/>
                  <a:gd name="T64" fmla="*/ 0 w 154"/>
                  <a:gd name="T65" fmla="*/ 0 h 271"/>
                  <a:gd name="T66" fmla="*/ 0 w 154"/>
                  <a:gd name="T67" fmla="*/ 0 h 271"/>
                  <a:gd name="T68" fmla="*/ 0 w 154"/>
                  <a:gd name="T69" fmla="*/ 0 h 271"/>
                  <a:gd name="T70" fmla="*/ 0 w 154"/>
                  <a:gd name="T71" fmla="*/ 0 h 271"/>
                  <a:gd name="T72" fmla="*/ 0 w 154"/>
                  <a:gd name="T73" fmla="*/ 0 h 271"/>
                  <a:gd name="T74" fmla="*/ 0 w 154"/>
                  <a:gd name="T75" fmla="*/ 0 h 271"/>
                  <a:gd name="T76" fmla="*/ 0 w 154"/>
                  <a:gd name="T77" fmla="*/ 0 h 271"/>
                  <a:gd name="T78" fmla="*/ 0 w 154"/>
                  <a:gd name="T79" fmla="*/ 0 h 271"/>
                  <a:gd name="T80" fmla="*/ 0 w 154"/>
                  <a:gd name="T81" fmla="*/ 1 h 271"/>
                  <a:gd name="T82" fmla="*/ 0 w 154"/>
                  <a:gd name="T83" fmla="*/ 1 h 271"/>
                  <a:gd name="T84" fmla="*/ 0 w 154"/>
                  <a:gd name="T85" fmla="*/ 1 h 271"/>
                  <a:gd name="T86" fmla="*/ 0 w 154"/>
                  <a:gd name="T87" fmla="*/ 1 h 271"/>
                  <a:gd name="T88" fmla="*/ 0 w 154"/>
                  <a:gd name="T89" fmla="*/ 1 h 271"/>
                  <a:gd name="T90" fmla="*/ 0 w 154"/>
                  <a:gd name="T91" fmla="*/ 0 h 271"/>
                  <a:gd name="T92" fmla="*/ 0 w 154"/>
                  <a:gd name="T93" fmla="*/ 0 h 271"/>
                  <a:gd name="T94" fmla="*/ 0 w 154"/>
                  <a:gd name="T95" fmla="*/ 0 h 271"/>
                  <a:gd name="T96" fmla="*/ 0 w 154"/>
                  <a:gd name="T97" fmla="*/ 0 h 271"/>
                  <a:gd name="T98" fmla="*/ 0 w 154"/>
                  <a:gd name="T99" fmla="*/ 0 h 271"/>
                  <a:gd name="T100" fmla="*/ 0 w 154"/>
                  <a:gd name="T101" fmla="*/ 0 h 271"/>
                  <a:gd name="T102" fmla="*/ 0 w 154"/>
                  <a:gd name="T103" fmla="*/ 0 h 271"/>
                  <a:gd name="T104" fmla="*/ 0 w 154"/>
                  <a:gd name="T105" fmla="*/ 0 h 271"/>
                  <a:gd name="T106" fmla="*/ 0 w 154"/>
                  <a:gd name="T107" fmla="*/ 0 h 271"/>
                  <a:gd name="T108" fmla="*/ 0 w 154"/>
                  <a:gd name="T109" fmla="*/ 0 h 271"/>
                  <a:gd name="T110" fmla="*/ 0 w 154"/>
                  <a:gd name="T111" fmla="*/ 0 h 271"/>
                  <a:gd name="T112" fmla="*/ 0 w 154"/>
                  <a:gd name="T113" fmla="*/ 0 h 271"/>
                  <a:gd name="T114" fmla="*/ 0 w 154"/>
                  <a:gd name="T115" fmla="*/ 0 h 271"/>
                  <a:gd name="T116" fmla="*/ 0 w 154"/>
                  <a:gd name="T117" fmla="*/ 0 h 271"/>
                  <a:gd name="T118" fmla="*/ 0 w 154"/>
                  <a:gd name="T119" fmla="*/ 0 h 271"/>
                  <a:gd name="T120" fmla="*/ 0 w 154"/>
                  <a:gd name="T121" fmla="*/ 0 h 271"/>
                  <a:gd name="T122" fmla="*/ 0 w 154"/>
                  <a:gd name="T123" fmla="*/ 0 h 271"/>
                  <a:gd name="T124" fmla="*/ 0 w 154"/>
                  <a:gd name="T125" fmla="*/ 0 h 27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54" h="271">
                    <a:moveTo>
                      <a:pt x="148" y="234"/>
                    </a:moveTo>
                    <a:lnTo>
                      <a:pt x="150" y="237"/>
                    </a:lnTo>
                    <a:lnTo>
                      <a:pt x="152" y="242"/>
                    </a:lnTo>
                    <a:lnTo>
                      <a:pt x="153" y="245"/>
                    </a:lnTo>
                    <a:lnTo>
                      <a:pt x="154" y="249"/>
                    </a:lnTo>
                    <a:lnTo>
                      <a:pt x="153" y="252"/>
                    </a:lnTo>
                    <a:lnTo>
                      <a:pt x="151" y="256"/>
                    </a:lnTo>
                    <a:lnTo>
                      <a:pt x="148" y="260"/>
                    </a:lnTo>
                    <a:lnTo>
                      <a:pt x="142" y="265"/>
                    </a:lnTo>
                    <a:lnTo>
                      <a:pt x="136" y="268"/>
                    </a:lnTo>
                    <a:lnTo>
                      <a:pt x="130" y="270"/>
                    </a:lnTo>
                    <a:lnTo>
                      <a:pt x="126" y="271"/>
                    </a:lnTo>
                    <a:lnTo>
                      <a:pt x="122" y="270"/>
                    </a:lnTo>
                    <a:lnTo>
                      <a:pt x="119" y="268"/>
                    </a:lnTo>
                    <a:lnTo>
                      <a:pt x="116" y="266"/>
                    </a:lnTo>
                    <a:lnTo>
                      <a:pt x="114" y="263"/>
                    </a:lnTo>
                    <a:lnTo>
                      <a:pt x="112" y="259"/>
                    </a:lnTo>
                    <a:lnTo>
                      <a:pt x="148" y="234"/>
                    </a:lnTo>
                    <a:close/>
                    <a:moveTo>
                      <a:pt x="112" y="259"/>
                    </a:moveTo>
                    <a:lnTo>
                      <a:pt x="107" y="253"/>
                    </a:lnTo>
                    <a:lnTo>
                      <a:pt x="96" y="235"/>
                    </a:lnTo>
                    <a:lnTo>
                      <a:pt x="79" y="209"/>
                    </a:lnTo>
                    <a:lnTo>
                      <a:pt x="60" y="175"/>
                    </a:lnTo>
                    <a:lnTo>
                      <a:pt x="50" y="158"/>
                    </a:lnTo>
                    <a:lnTo>
                      <a:pt x="40" y="138"/>
                    </a:lnTo>
                    <a:lnTo>
                      <a:pt x="31" y="119"/>
                    </a:lnTo>
                    <a:lnTo>
                      <a:pt x="22" y="99"/>
                    </a:lnTo>
                    <a:lnTo>
                      <a:pt x="15" y="80"/>
                    </a:lnTo>
                    <a:lnTo>
                      <a:pt x="9" y="60"/>
                    </a:lnTo>
                    <a:lnTo>
                      <a:pt x="3" y="42"/>
                    </a:lnTo>
                    <a:lnTo>
                      <a:pt x="0" y="25"/>
                    </a:lnTo>
                    <a:lnTo>
                      <a:pt x="44" y="21"/>
                    </a:lnTo>
                    <a:lnTo>
                      <a:pt x="46" y="36"/>
                    </a:lnTo>
                    <a:lnTo>
                      <a:pt x="51" y="51"/>
                    </a:lnTo>
                    <a:lnTo>
                      <a:pt x="57" y="69"/>
                    </a:lnTo>
                    <a:lnTo>
                      <a:pt x="64" y="86"/>
                    </a:lnTo>
                    <a:lnTo>
                      <a:pt x="72" y="104"/>
                    </a:lnTo>
                    <a:lnTo>
                      <a:pt x="80" y="122"/>
                    </a:lnTo>
                    <a:lnTo>
                      <a:pt x="89" y="139"/>
                    </a:lnTo>
                    <a:lnTo>
                      <a:pt x="99" y="157"/>
                    </a:lnTo>
                    <a:lnTo>
                      <a:pt x="117" y="187"/>
                    </a:lnTo>
                    <a:lnTo>
                      <a:pt x="132" y="212"/>
                    </a:lnTo>
                    <a:lnTo>
                      <a:pt x="144" y="228"/>
                    </a:lnTo>
                    <a:lnTo>
                      <a:pt x="148" y="234"/>
                    </a:lnTo>
                    <a:lnTo>
                      <a:pt x="112" y="259"/>
                    </a:lnTo>
                    <a:close/>
                    <a:moveTo>
                      <a:pt x="0" y="25"/>
                    </a:moveTo>
                    <a:lnTo>
                      <a:pt x="0" y="22"/>
                    </a:lnTo>
                    <a:lnTo>
                      <a:pt x="0" y="17"/>
                    </a:lnTo>
                    <a:lnTo>
                      <a:pt x="0" y="13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8" y="4"/>
                    </a:lnTo>
                    <a:lnTo>
                      <a:pt x="13" y="2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2" y="1"/>
                    </a:lnTo>
                    <a:lnTo>
                      <a:pt x="36" y="3"/>
                    </a:lnTo>
                    <a:lnTo>
                      <a:pt x="39" y="5"/>
                    </a:lnTo>
                    <a:lnTo>
                      <a:pt x="41" y="8"/>
                    </a:lnTo>
                    <a:lnTo>
                      <a:pt x="42" y="12"/>
                    </a:lnTo>
                    <a:lnTo>
                      <a:pt x="43" y="16"/>
                    </a:lnTo>
                    <a:lnTo>
                      <a:pt x="44" y="21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91" name="Freeform 687">
                <a:extLst>
                  <a:ext uri="{FF2B5EF4-FFF2-40B4-BE49-F238E27FC236}">
                    <a16:creationId xmlns:a16="http://schemas.microsoft.com/office/drawing/2014/main" id="{5BB75BFD-4B9A-4825-AEDA-A3C54A2543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48" y="1570"/>
                <a:ext cx="3" cy="12"/>
              </a:xfrm>
              <a:custGeom>
                <a:avLst/>
                <a:gdLst>
                  <a:gd name="T0" fmla="*/ 0 w 58"/>
                  <a:gd name="T1" fmla="*/ 1 h 240"/>
                  <a:gd name="T2" fmla="*/ 0 w 58"/>
                  <a:gd name="T3" fmla="*/ 1 h 240"/>
                  <a:gd name="T4" fmla="*/ 0 w 58"/>
                  <a:gd name="T5" fmla="*/ 1 h 240"/>
                  <a:gd name="T6" fmla="*/ 0 w 58"/>
                  <a:gd name="T7" fmla="*/ 1 h 240"/>
                  <a:gd name="T8" fmla="*/ 0 w 58"/>
                  <a:gd name="T9" fmla="*/ 1 h 240"/>
                  <a:gd name="T10" fmla="*/ 0 w 58"/>
                  <a:gd name="T11" fmla="*/ 1 h 240"/>
                  <a:gd name="T12" fmla="*/ 0 w 58"/>
                  <a:gd name="T13" fmla="*/ 1 h 240"/>
                  <a:gd name="T14" fmla="*/ 0 w 58"/>
                  <a:gd name="T15" fmla="*/ 1 h 240"/>
                  <a:gd name="T16" fmla="*/ 0 w 58"/>
                  <a:gd name="T17" fmla="*/ 1 h 240"/>
                  <a:gd name="T18" fmla="*/ 0 w 58"/>
                  <a:gd name="T19" fmla="*/ 1 h 240"/>
                  <a:gd name="T20" fmla="*/ 0 w 58"/>
                  <a:gd name="T21" fmla="*/ 1 h 240"/>
                  <a:gd name="T22" fmla="*/ 0 w 58"/>
                  <a:gd name="T23" fmla="*/ 1 h 240"/>
                  <a:gd name="T24" fmla="*/ 0 w 58"/>
                  <a:gd name="T25" fmla="*/ 1 h 240"/>
                  <a:gd name="T26" fmla="*/ 0 w 58"/>
                  <a:gd name="T27" fmla="*/ 1 h 240"/>
                  <a:gd name="T28" fmla="*/ 0 w 58"/>
                  <a:gd name="T29" fmla="*/ 1 h 240"/>
                  <a:gd name="T30" fmla="*/ 0 w 58"/>
                  <a:gd name="T31" fmla="*/ 1 h 240"/>
                  <a:gd name="T32" fmla="*/ 0 w 58"/>
                  <a:gd name="T33" fmla="*/ 1 h 240"/>
                  <a:gd name="T34" fmla="*/ 0 w 58"/>
                  <a:gd name="T35" fmla="*/ 1 h 240"/>
                  <a:gd name="T36" fmla="*/ 0 w 58"/>
                  <a:gd name="T37" fmla="*/ 1 h 240"/>
                  <a:gd name="T38" fmla="*/ 0 w 58"/>
                  <a:gd name="T39" fmla="*/ 0 h 240"/>
                  <a:gd name="T40" fmla="*/ 0 w 58"/>
                  <a:gd name="T41" fmla="*/ 0 h 240"/>
                  <a:gd name="T42" fmla="*/ 0 w 58"/>
                  <a:gd name="T43" fmla="*/ 1 h 240"/>
                  <a:gd name="T44" fmla="*/ 0 w 58"/>
                  <a:gd name="T45" fmla="*/ 1 h 240"/>
                  <a:gd name="T46" fmla="*/ 0 w 58"/>
                  <a:gd name="T47" fmla="*/ 0 h 240"/>
                  <a:gd name="T48" fmla="*/ 0 w 58"/>
                  <a:gd name="T49" fmla="*/ 0 h 240"/>
                  <a:gd name="T50" fmla="*/ 0 w 58"/>
                  <a:gd name="T51" fmla="*/ 0 h 240"/>
                  <a:gd name="T52" fmla="*/ 0 w 58"/>
                  <a:gd name="T53" fmla="*/ 0 h 240"/>
                  <a:gd name="T54" fmla="*/ 0 w 58"/>
                  <a:gd name="T55" fmla="*/ 0 h 240"/>
                  <a:gd name="T56" fmla="*/ 0 w 58"/>
                  <a:gd name="T57" fmla="*/ 0 h 240"/>
                  <a:gd name="T58" fmla="*/ 0 w 58"/>
                  <a:gd name="T59" fmla="*/ 0 h 240"/>
                  <a:gd name="T60" fmla="*/ 0 w 58"/>
                  <a:gd name="T61" fmla="*/ 0 h 240"/>
                  <a:gd name="T62" fmla="*/ 0 w 58"/>
                  <a:gd name="T63" fmla="*/ 0 h 240"/>
                  <a:gd name="T64" fmla="*/ 0 w 58"/>
                  <a:gd name="T65" fmla="*/ 0 h 240"/>
                  <a:gd name="T66" fmla="*/ 0 w 58"/>
                  <a:gd name="T67" fmla="*/ 0 h 240"/>
                  <a:gd name="T68" fmla="*/ 0 w 58"/>
                  <a:gd name="T69" fmla="*/ 0 h 240"/>
                  <a:gd name="T70" fmla="*/ 0 w 58"/>
                  <a:gd name="T71" fmla="*/ 0 h 240"/>
                  <a:gd name="T72" fmla="*/ 0 w 58"/>
                  <a:gd name="T73" fmla="*/ 0 h 240"/>
                  <a:gd name="T74" fmla="*/ 0 w 58"/>
                  <a:gd name="T75" fmla="*/ 0 h 240"/>
                  <a:gd name="T76" fmla="*/ 0 w 58"/>
                  <a:gd name="T77" fmla="*/ 0 h 240"/>
                  <a:gd name="T78" fmla="*/ 0 w 58"/>
                  <a:gd name="T79" fmla="*/ 0 h 240"/>
                  <a:gd name="T80" fmla="*/ 0 w 58"/>
                  <a:gd name="T81" fmla="*/ 0 h 24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58" h="240">
                    <a:moveTo>
                      <a:pt x="44" y="219"/>
                    </a:moveTo>
                    <a:lnTo>
                      <a:pt x="43" y="223"/>
                    </a:lnTo>
                    <a:lnTo>
                      <a:pt x="43" y="227"/>
                    </a:lnTo>
                    <a:lnTo>
                      <a:pt x="42" y="231"/>
                    </a:lnTo>
                    <a:lnTo>
                      <a:pt x="39" y="234"/>
                    </a:lnTo>
                    <a:lnTo>
                      <a:pt x="36" y="237"/>
                    </a:lnTo>
                    <a:lnTo>
                      <a:pt x="32" y="239"/>
                    </a:lnTo>
                    <a:lnTo>
                      <a:pt x="27" y="240"/>
                    </a:lnTo>
                    <a:lnTo>
                      <a:pt x="20" y="240"/>
                    </a:lnTo>
                    <a:lnTo>
                      <a:pt x="13" y="239"/>
                    </a:lnTo>
                    <a:lnTo>
                      <a:pt x="8" y="237"/>
                    </a:lnTo>
                    <a:lnTo>
                      <a:pt x="4" y="235"/>
                    </a:lnTo>
                    <a:lnTo>
                      <a:pt x="2" y="232"/>
                    </a:lnTo>
                    <a:lnTo>
                      <a:pt x="0" y="227"/>
                    </a:lnTo>
                    <a:lnTo>
                      <a:pt x="0" y="224"/>
                    </a:lnTo>
                    <a:lnTo>
                      <a:pt x="0" y="220"/>
                    </a:lnTo>
                    <a:lnTo>
                      <a:pt x="0" y="216"/>
                    </a:lnTo>
                    <a:lnTo>
                      <a:pt x="44" y="219"/>
                    </a:lnTo>
                    <a:close/>
                    <a:moveTo>
                      <a:pt x="0" y="216"/>
                    </a:moveTo>
                    <a:lnTo>
                      <a:pt x="14" y="21"/>
                    </a:lnTo>
                    <a:lnTo>
                      <a:pt x="58" y="24"/>
                    </a:lnTo>
                    <a:lnTo>
                      <a:pt x="44" y="219"/>
                    </a:lnTo>
                    <a:lnTo>
                      <a:pt x="0" y="216"/>
                    </a:lnTo>
                    <a:close/>
                    <a:moveTo>
                      <a:pt x="14" y="21"/>
                    </a:moveTo>
                    <a:lnTo>
                      <a:pt x="14" y="17"/>
                    </a:lnTo>
                    <a:lnTo>
                      <a:pt x="15" y="13"/>
                    </a:lnTo>
                    <a:lnTo>
                      <a:pt x="16" y="8"/>
                    </a:lnTo>
                    <a:lnTo>
                      <a:pt x="18" y="5"/>
                    </a:lnTo>
                    <a:lnTo>
                      <a:pt x="20" y="3"/>
                    </a:lnTo>
                    <a:lnTo>
                      <a:pt x="24" y="1"/>
                    </a:lnTo>
                    <a:lnTo>
                      <a:pt x="30" y="0"/>
                    </a:lnTo>
                    <a:lnTo>
                      <a:pt x="37" y="0"/>
                    </a:lnTo>
                    <a:lnTo>
                      <a:pt x="45" y="1"/>
                    </a:lnTo>
                    <a:lnTo>
                      <a:pt x="50" y="3"/>
                    </a:lnTo>
                    <a:lnTo>
                      <a:pt x="54" y="5"/>
                    </a:lnTo>
                    <a:lnTo>
                      <a:pt x="56" y="8"/>
                    </a:lnTo>
                    <a:lnTo>
                      <a:pt x="57" y="12"/>
                    </a:lnTo>
                    <a:lnTo>
                      <a:pt x="58" y="16"/>
                    </a:lnTo>
                    <a:lnTo>
                      <a:pt x="58" y="20"/>
                    </a:lnTo>
                    <a:lnTo>
                      <a:pt x="58" y="24"/>
                    </a:lnTo>
                    <a:lnTo>
                      <a:pt x="14" y="21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92" name="Freeform 688">
                <a:extLst>
                  <a:ext uri="{FF2B5EF4-FFF2-40B4-BE49-F238E27FC236}">
                    <a16:creationId xmlns:a16="http://schemas.microsoft.com/office/drawing/2014/main" id="{A4FC7168-B65B-4BFD-86DD-C0749CF55E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55" y="1554"/>
                <a:ext cx="12" cy="37"/>
              </a:xfrm>
              <a:custGeom>
                <a:avLst/>
                <a:gdLst>
                  <a:gd name="T0" fmla="*/ 0 w 229"/>
                  <a:gd name="T1" fmla="*/ 0 h 713"/>
                  <a:gd name="T2" fmla="*/ 0 w 229"/>
                  <a:gd name="T3" fmla="*/ 0 h 713"/>
                  <a:gd name="T4" fmla="*/ 0 w 229"/>
                  <a:gd name="T5" fmla="*/ 0 h 713"/>
                  <a:gd name="T6" fmla="*/ 0 w 229"/>
                  <a:gd name="T7" fmla="*/ 0 h 713"/>
                  <a:gd name="T8" fmla="*/ 0 w 229"/>
                  <a:gd name="T9" fmla="*/ 0 h 713"/>
                  <a:gd name="T10" fmla="*/ 0 w 229"/>
                  <a:gd name="T11" fmla="*/ 0 h 713"/>
                  <a:gd name="T12" fmla="*/ 0 w 229"/>
                  <a:gd name="T13" fmla="*/ 0 h 713"/>
                  <a:gd name="T14" fmla="*/ 0 w 229"/>
                  <a:gd name="T15" fmla="*/ 0 h 713"/>
                  <a:gd name="T16" fmla="*/ 0 w 229"/>
                  <a:gd name="T17" fmla="*/ 1 h 713"/>
                  <a:gd name="T18" fmla="*/ 0 w 229"/>
                  <a:gd name="T19" fmla="*/ 1 h 713"/>
                  <a:gd name="T20" fmla="*/ 0 w 229"/>
                  <a:gd name="T21" fmla="*/ 1 h 713"/>
                  <a:gd name="T22" fmla="*/ 0 w 229"/>
                  <a:gd name="T23" fmla="*/ 1 h 713"/>
                  <a:gd name="T24" fmla="*/ 0 w 229"/>
                  <a:gd name="T25" fmla="*/ 0 h 713"/>
                  <a:gd name="T26" fmla="*/ 0 w 229"/>
                  <a:gd name="T27" fmla="*/ 0 h 713"/>
                  <a:gd name="T28" fmla="*/ 0 w 229"/>
                  <a:gd name="T29" fmla="*/ 0 h 713"/>
                  <a:gd name="T30" fmla="*/ 0 w 229"/>
                  <a:gd name="T31" fmla="*/ 1 h 713"/>
                  <a:gd name="T32" fmla="*/ 0 w 229"/>
                  <a:gd name="T33" fmla="*/ 1 h 713"/>
                  <a:gd name="T34" fmla="*/ 1 w 229"/>
                  <a:gd name="T35" fmla="*/ 1 h 713"/>
                  <a:gd name="T36" fmla="*/ 1 w 229"/>
                  <a:gd name="T37" fmla="*/ 1 h 713"/>
                  <a:gd name="T38" fmla="*/ 0 w 229"/>
                  <a:gd name="T39" fmla="*/ 1 h 713"/>
                  <a:gd name="T40" fmla="*/ 0 w 229"/>
                  <a:gd name="T41" fmla="*/ 1 h 713"/>
                  <a:gd name="T42" fmla="*/ 0 w 229"/>
                  <a:gd name="T43" fmla="*/ 1 h 713"/>
                  <a:gd name="T44" fmla="*/ 1 w 229"/>
                  <a:gd name="T45" fmla="*/ 1 h 713"/>
                  <a:gd name="T46" fmla="*/ 1 w 229"/>
                  <a:gd name="T47" fmla="*/ 1 h 713"/>
                  <a:gd name="T48" fmla="*/ 1 w 229"/>
                  <a:gd name="T49" fmla="*/ 1 h 713"/>
                  <a:gd name="T50" fmla="*/ 1 w 229"/>
                  <a:gd name="T51" fmla="*/ 1 h 713"/>
                  <a:gd name="T52" fmla="*/ 1 w 229"/>
                  <a:gd name="T53" fmla="*/ 1 h 713"/>
                  <a:gd name="T54" fmla="*/ 0 w 229"/>
                  <a:gd name="T55" fmla="*/ 1 h 713"/>
                  <a:gd name="T56" fmla="*/ 1 w 229"/>
                  <a:gd name="T57" fmla="*/ 1 h 713"/>
                  <a:gd name="T58" fmla="*/ 1 w 229"/>
                  <a:gd name="T59" fmla="*/ 1 h 713"/>
                  <a:gd name="T60" fmla="*/ 1 w 229"/>
                  <a:gd name="T61" fmla="*/ 1 h 713"/>
                  <a:gd name="T62" fmla="*/ 1 w 229"/>
                  <a:gd name="T63" fmla="*/ 2 h 713"/>
                  <a:gd name="T64" fmla="*/ 1 w 229"/>
                  <a:gd name="T65" fmla="*/ 2 h 713"/>
                  <a:gd name="T66" fmla="*/ 0 w 229"/>
                  <a:gd name="T67" fmla="*/ 2 h 713"/>
                  <a:gd name="T68" fmla="*/ 0 w 229"/>
                  <a:gd name="T69" fmla="*/ 2 h 713"/>
                  <a:gd name="T70" fmla="*/ 0 w 229"/>
                  <a:gd name="T71" fmla="*/ 1 h 713"/>
                  <a:gd name="T72" fmla="*/ 1 w 229"/>
                  <a:gd name="T73" fmla="*/ 2 h 713"/>
                  <a:gd name="T74" fmla="*/ 0 w 229"/>
                  <a:gd name="T75" fmla="*/ 2 h 713"/>
                  <a:gd name="T76" fmla="*/ 0 w 229"/>
                  <a:gd name="T77" fmla="*/ 1 h 713"/>
                  <a:gd name="T78" fmla="*/ 0 w 229"/>
                  <a:gd name="T79" fmla="*/ 2 h 713"/>
                  <a:gd name="T80" fmla="*/ 0 w 229"/>
                  <a:gd name="T81" fmla="*/ 1 h 713"/>
                  <a:gd name="T82" fmla="*/ 0 w 229"/>
                  <a:gd name="T83" fmla="*/ 1 h 713"/>
                  <a:gd name="T84" fmla="*/ 0 w 229"/>
                  <a:gd name="T85" fmla="*/ 1 h 713"/>
                  <a:gd name="T86" fmla="*/ 0 w 229"/>
                  <a:gd name="T87" fmla="*/ 1 h 713"/>
                  <a:gd name="T88" fmla="*/ 0 w 229"/>
                  <a:gd name="T89" fmla="*/ 1 h 713"/>
                  <a:gd name="T90" fmla="*/ 0 w 229"/>
                  <a:gd name="T91" fmla="*/ 1 h 71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29" h="713">
                    <a:moveTo>
                      <a:pt x="19" y="29"/>
                    </a:moveTo>
                    <a:lnTo>
                      <a:pt x="18" y="25"/>
                    </a:lnTo>
                    <a:lnTo>
                      <a:pt x="17" y="21"/>
                    </a:lnTo>
                    <a:lnTo>
                      <a:pt x="17" y="17"/>
                    </a:lnTo>
                    <a:lnTo>
                      <a:pt x="18" y="14"/>
                    </a:lnTo>
                    <a:lnTo>
                      <a:pt x="20" y="10"/>
                    </a:lnTo>
                    <a:lnTo>
                      <a:pt x="23" y="7"/>
                    </a:lnTo>
                    <a:lnTo>
                      <a:pt x="27" y="5"/>
                    </a:lnTo>
                    <a:lnTo>
                      <a:pt x="35" y="1"/>
                    </a:lnTo>
                    <a:lnTo>
                      <a:pt x="42" y="0"/>
                    </a:lnTo>
                    <a:lnTo>
                      <a:pt x="47" y="0"/>
                    </a:lnTo>
                    <a:lnTo>
                      <a:pt x="52" y="1"/>
                    </a:lnTo>
                    <a:lnTo>
                      <a:pt x="55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0" y="13"/>
                    </a:lnTo>
                    <a:lnTo>
                      <a:pt x="61" y="17"/>
                    </a:lnTo>
                    <a:lnTo>
                      <a:pt x="19" y="29"/>
                    </a:lnTo>
                    <a:close/>
                    <a:moveTo>
                      <a:pt x="61" y="17"/>
                    </a:moveTo>
                    <a:lnTo>
                      <a:pt x="64" y="26"/>
                    </a:lnTo>
                    <a:lnTo>
                      <a:pt x="71" y="51"/>
                    </a:lnTo>
                    <a:lnTo>
                      <a:pt x="83" y="86"/>
                    </a:lnTo>
                    <a:lnTo>
                      <a:pt x="97" y="129"/>
                    </a:lnTo>
                    <a:lnTo>
                      <a:pt x="105" y="152"/>
                    </a:lnTo>
                    <a:lnTo>
                      <a:pt x="114" y="174"/>
                    </a:lnTo>
                    <a:lnTo>
                      <a:pt x="123" y="196"/>
                    </a:lnTo>
                    <a:lnTo>
                      <a:pt x="133" y="217"/>
                    </a:lnTo>
                    <a:lnTo>
                      <a:pt x="142" y="237"/>
                    </a:lnTo>
                    <a:lnTo>
                      <a:pt x="151" y="255"/>
                    </a:lnTo>
                    <a:lnTo>
                      <a:pt x="161" y="271"/>
                    </a:lnTo>
                    <a:lnTo>
                      <a:pt x="171" y="283"/>
                    </a:lnTo>
                    <a:lnTo>
                      <a:pt x="139" y="312"/>
                    </a:lnTo>
                    <a:lnTo>
                      <a:pt x="128" y="298"/>
                    </a:lnTo>
                    <a:lnTo>
                      <a:pt x="117" y="282"/>
                    </a:lnTo>
                    <a:lnTo>
                      <a:pt x="106" y="262"/>
                    </a:lnTo>
                    <a:lnTo>
                      <a:pt x="96" y="241"/>
                    </a:lnTo>
                    <a:lnTo>
                      <a:pt x="86" y="218"/>
                    </a:lnTo>
                    <a:lnTo>
                      <a:pt x="75" y="195"/>
                    </a:lnTo>
                    <a:lnTo>
                      <a:pt x="66" y="170"/>
                    </a:lnTo>
                    <a:lnTo>
                      <a:pt x="57" y="147"/>
                    </a:lnTo>
                    <a:lnTo>
                      <a:pt x="42" y="102"/>
                    </a:lnTo>
                    <a:lnTo>
                      <a:pt x="30" y="64"/>
                    </a:lnTo>
                    <a:lnTo>
                      <a:pt x="22" y="38"/>
                    </a:lnTo>
                    <a:lnTo>
                      <a:pt x="19" y="29"/>
                    </a:lnTo>
                    <a:lnTo>
                      <a:pt x="61" y="17"/>
                    </a:lnTo>
                    <a:close/>
                    <a:moveTo>
                      <a:pt x="171" y="283"/>
                    </a:moveTo>
                    <a:lnTo>
                      <a:pt x="172" y="283"/>
                    </a:lnTo>
                    <a:lnTo>
                      <a:pt x="155" y="297"/>
                    </a:lnTo>
                    <a:lnTo>
                      <a:pt x="171" y="283"/>
                    </a:lnTo>
                    <a:close/>
                    <a:moveTo>
                      <a:pt x="172" y="283"/>
                    </a:moveTo>
                    <a:lnTo>
                      <a:pt x="180" y="294"/>
                    </a:lnTo>
                    <a:lnTo>
                      <a:pt x="188" y="305"/>
                    </a:lnTo>
                    <a:lnTo>
                      <a:pt x="195" y="317"/>
                    </a:lnTo>
                    <a:lnTo>
                      <a:pt x="201" y="328"/>
                    </a:lnTo>
                    <a:lnTo>
                      <a:pt x="206" y="340"/>
                    </a:lnTo>
                    <a:lnTo>
                      <a:pt x="212" y="352"/>
                    </a:lnTo>
                    <a:lnTo>
                      <a:pt x="216" y="365"/>
                    </a:lnTo>
                    <a:lnTo>
                      <a:pt x="219" y="376"/>
                    </a:lnTo>
                    <a:lnTo>
                      <a:pt x="177" y="388"/>
                    </a:lnTo>
                    <a:lnTo>
                      <a:pt x="171" y="368"/>
                    </a:lnTo>
                    <a:lnTo>
                      <a:pt x="162" y="348"/>
                    </a:lnTo>
                    <a:lnTo>
                      <a:pt x="157" y="338"/>
                    </a:lnTo>
                    <a:lnTo>
                      <a:pt x="151" y="329"/>
                    </a:lnTo>
                    <a:lnTo>
                      <a:pt x="145" y="320"/>
                    </a:lnTo>
                    <a:lnTo>
                      <a:pt x="138" y="312"/>
                    </a:lnTo>
                    <a:lnTo>
                      <a:pt x="172" y="283"/>
                    </a:lnTo>
                    <a:close/>
                    <a:moveTo>
                      <a:pt x="219" y="376"/>
                    </a:moveTo>
                    <a:lnTo>
                      <a:pt x="223" y="393"/>
                    </a:lnTo>
                    <a:lnTo>
                      <a:pt x="226" y="410"/>
                    </a:lnTo>
                    <a:lnTo>
                      <a:pt x="228" y="426"/>
                    </a:lnTo>
                    <a:lnTo>
                      <a:pt x="229" y="442"/>
                    </a:lnTo>
                    <a:lnTo>
                      <a:pt x="229" y="455"/>
                    </a:lnTo>
                    <a:lnTo>
                      <a:pt x="229" y="467"/>
                    </a:lnTo>
                    <a:lnTo>
                      <a:pt x="228" y="477"/>
                    </a:lnTo>
                    <a:lnTo>
                      <a:pt x="226" y="487"/>
                    </a:lnTo>
                    <a:lnTo>
                      <a:pt x="184" y="475"/>
                    </a:lnTo>
                    <a:lnTo>
                      <a:pt x="185" y="469"/>
                    </a:lnTo>
                    <a:lnTo>
                      <a:pt x="186" y="461"/>
                    </a:lnTo>
                    <a:lnTo>
                      <a:pt x="186" y="452"/>
                    </a:lnTo>
                    <a:lnTo>
                      <a:pt x="186" y="440"/>
                    </a:lnTo>
                    <a:lnTo>
                      <a:pt x="185" y="429"/>
                    </a:lnTo>
                    <a:lnTo>
                      <a:pt x="183" y="416"/>
                    </a:lnTo>
                    <a:lnTo>
                      <a:pt x="180" y="403"/>
                    </a:lnTo>
                    <a:lnTo>
                      <a:pt x="177" y="388"/>
                    </a:lnTo>
                    <a:lnTo>
                      <a:pt x="219" y="376"/>
                    </a:lnTo>
                    <a:close/>
                    <a:moveTo>
                      <a:pt x="226" y="487"/>
                    </a:moveTo>
                    <a:lnTo>
                      <a:pt x="226" y="488"/>
                    </a:lnTo>
                    <a:lnTo>
                      <a:pt x="205" y="480"/>
                    </a:lnTo>
                    <a:lnTo>
                      <a:pt x="226" y="487"/>
                    </a:lnTo>
                    <a:close/>
                    <a:moveTo>
                      <a:pt x="226" y="488"/>
                    </a:moveTo>
                    <a:lnTo>
                      <a:pt x="222" y="503"/>
                    </a:lnTo>
                    <a:lnTo>
                      <a:pt x="218" y="526"/>
                    </a:lnTo>
                    <a:lnTo>
                      <a:pt x="213" y="554"/>
                    </a:lnTo>
                    <a:lnTo>
                      <a:pt x="208" y="584"/>
                    </a:lnTo>
                    <a:lnTo>
                      <a:pt x="203" y="612"/>
                    </a:lnTo>
                    <a:lnTo>
                      <a:pt x="199" y="637"/>
                    </a:lnTo>
                    <a:lnTo>
                      <a:pt x="196" y="654"/>
                    </a:lnTo>
                    <a:lnTo>
                      <a:pt x="196" y="660"/>
                    </a:lnTo>
                    <a:lnTo>
                      <a:pt x="152" y="654"/>
                    </a:lnTo>
                    <a:lnTo>
                      <a:pt x="153" y="647"/>
                    </a:lnTo>
                    <a:lnTo>
                      <a:pt x="156" y="630"/>
                    </a:lnTo>
                    <a:lnTo>
                      <a:pt x="159" y="605"/>
                    </a:lnTo>
                    <a:lnTo>
                      <a:pt x="165" y="576"/>
                    </a:lnTo>
                    <a:lnTo>
                      <a:pt x="170" y="544"/>
                    </a:lnTo>
                    <a:lnTo>
                      <a:pt x="175" y="515"/>
                    </a:lnTo>
                    <a:lnTo>
                      <a:pt x="180" y="491"/>
                    </a:lnTo>
                    <a:lnTo>
                      <a:pt x="184" y="474"/>
                    </a:lnTo>
                    <a:lnTo>
                      <a:pt x="226" y="488"/>
                    </a:lnTo>
                    <a:close/>
                    <a:moveTo>
                      <a:pt x="196" y="660"/>
                    </a:moveTo>
                    <a:lnTo>
                      <a:pt x="188" y="713"/>
                    </a:lnTo>
                    <a:lnTo>
                      <a:pt x="156" y="671"/>
                    </a:lnTo>
                    <a:lnTo>
                      <a:pt x="174" y="657"/>
                    </a:lnTo>
                    <a:lnTo>
                      <a:pt x="196" y="660"/>
                    </a:lnTo>
                    <a:close/>
                    <a:moveTo>
                      <a:pt x="156" y="671"/>
                    </a:moveTo>
                    <a:lnTo>
                      <a:pt x="6" y="468"/>
                    </a:lnTo>
                    <a:lnTo>
                      <a:pt x="42" y="442"/>
                    </a:lnTo>
                    <a:lnTo>
                      <a:pt x="192" y="644"/>
                    </a:lnTo>
                    <a:lnTo>
                      <a:pt x="156" y="671"/>
                    </a:lnTo>
                    <a:close/>
                    <a:moveTo>
                      <a:pt x="6" y="468"/>
                    </a:moveTo>
                    <a:lnTo>
                      <a:pt x="4" y="464"/>
                    </a:lnTo>
                    <a:lnTo>
                      <a:pt x="2" y="461"/>
                    </a:lnTo>
                    <a:lnTo>
                      <a:pt x="0" y="458"/>
                    </a:lnTo>
                    <a:lnTo>
                      <a:pt x="0" y="454"/>
                    </a:lnTo>
                    <a:lnTo>
                      <a:pt x="0" y="450"/>
                    </a:lnTo>
                    <a:lnTo>
                      <a:pt x="2" y="446"/>
                    </a:lnTo>
                    <a:lnTo>
                      <a:pt x="5" y="442"/>
                    </a:lnTo>
                    <a:lnTo>
                      <a:pt x="11" y="437"/>
                    </a:lnTo>
                    <a:lnTo>
                      <a:pt x="17" y="433"/>
                    </a:lnTo>
                    <a:lnTo>
                      <a:pt x="22" y="431"/>
                    </a:lnTo>
                    <a:lnTo>
                      <a:pt x="26" y="430"/>
                    </a:lnTo>
                    <a:lnTo>
                      <a:pt x="30" y="431"/>
                    </a:lnTo>
                    <a:lnTo>
                      <a:pt x="33" y="433"/>
                    </a:lnTo>
                    <a:lnTo>
                      <a:pt x="37" y="435"/>
                    </a:lnTo>
                    <a:lnTo>
                      <a:pt x="39" y="438"/>
                    </a:lnTo>
                    <a:lnTo>
                      <a:pt x="42" y="442"/>
                    </a:lnTo>
                    <a:lnTo>
                      <a:pt x="6" y="468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93" name="Freeform 689">
                <a:extLst>
                  <a:ext uri="{FF2B5EF4-FFF2-40B4-BE49-F238E27FC236}">
                    <a16:creationId xmlns:a16="http://schemas.microsoft.com/office/drawing/2014/main" id="{E875529C-6AF7-4A11-8857-6CCF1E6ED4F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63" y="1588"/>
                <a:ext cx="4" cy="16"/>
              </a:xfrm>
              <a:custGeom>
                <a:avLst/>
                <a:gdLst>
                  <a:gd name="T0" fmla="*/ 0 w 66"/>
                  <a:gd name="T1" fmla="*/ 0 h 304"/>
                  <a:gd name="T2" fmla="*/ 0 w 66"/>
                  <a:gd name="T3" fmla="*/ 0 h 304"/>
                  <a:gd name="T4" fmla="*/ 0 w 66"/>
                  <a:gd name="T5" fmla="*/ 0 h 304"/>
                  <a:gd name="T6" fmla="*/ 0 w 66"/>
                  <a:gd name="T7" fmla="*/ 0 h 304"/>
                  <a:gd name="T8" fmla="*/ 0 w 66"/>
                  <a:gd name="T9" fmla="*/ 0 h 304"/>
                  <a:gd name="T10" fmla="*/ 0 w 66"/>
                  <a:gd name="T11" fmla="*/ 0 h 304"/>
                  <a:gd name="T12" fmla="*/ 0 w 66"/>
                  <a:gd name="T13" fmla="*/ 0 h 304"/>
                  <a:gd name="T14" fmla="*/ 0 w 66"/>
                  <a:gd name="T15" fmla="*/ 0 h 304"/>
                  <a:gd name="T16" fmla="*/ 0 w 66"/>
                  <a:gd name="T17" fmla="*/ 0 h 304"/>
                  <a:gd name="T18" fmla="*/ 0 w 66"/>
                  <a:gd name="T19" fmla="*/ 0 h 304"/>
                  <a:gd name="T20" fmla="*/ 0 w 66"/>
                  <a:gd name="T21" fmla="*/ 0 h 304"/>
                  <a:gd name="T22" fmla="*/ 0 w 66"/>
                  <a:gd name="T23" fmla="*/ 0 h 304"/>
                  <a:gd name="T24" fmla="*/ 0 w 66"/>
                  <a:gd name="T25" fmla="*/ 0 h 304"/>
                  <a:gd name="T26" fmla="*/ 0 w 66"/>
                  <a:gd name="T27" fmla="*/ 0 h 304"/>
                  <a:gd name="T28" fmla="*/ 0 w 66"/>
                  <a:gd name="T29" fmla="*/ 0 h 304"/>
                  <a:gd name="T30" fmla="*/ 0 w 66"/>
                  <a:gd name="T31" fmla="*/ 0 h 304"/>
                  <a:gd name="T32" fmla="*/ 0 w 66"/>
                  <a:gd name="T33" fmla="*/ 0 h 304"/>
                  <a:gd name="T34" fmla="*/ 0 w 66"/>
                  <a:gd name="T35" fmla="*/ 0 h 304"/>
                  <a:gd name="T36" fmla="*/ 0 w 66"/>
                  <a:gd name="T37" fmla="*/ 0 h 304"/>
                  <a:gd name="T38" fmla="*/ 0 w 66"/>
                  <a:gd name="T39" fmla="*/ 1 h 304"/>
                  <a:gd name="T40" fmla="*/ 0 w 66"/>
                  <a:gd name="T41" fmla="*/ 1 h 304"/>
                  <a:gd name="T42" fmla="*/ 0 w 66"/>
                  <a:gd name="T43" fmla="*/ 0 h 304"/>
                  <a:gd name="T44" fmla="*/ 0 w 66"/>
                  <a:gd name="T45" fmla="*/ 0 h 304"/>
                  <a:gd name="T46" fmla="*/ 0 w 66"/>
                  <a:gd name="T47" fmla="*/ 1 h 304"/>
                  <a:gd name="T48" fmla="*/ 0 w 66"/>
                  <a:gd name="T49" fmla="*/ 1 h 304"/>
                  <a:gd name="T50" fmla="*/ 0 w 66"/>
                  <a:gd name="T51" fmla="*/ 1 h 304"/>
                  <a:gd name="T52" fmla="*/ 0 w 66"/>
                  <a:gd name="T53" fmla="*/ 1 h 304"/>
                  <a:gd name="T54" fmla="*/ 0 w 66"/>
                  <a:gd name="T55" fmla="*/ 1 h 304"/>
                  <a:gd name="T56" fmla="*/ 0 w 66"/>
                  <a:gd name="T57" fmla="*/ 1 h 304"/>
                  <a:gd name="T58" fmla="*/ 0 w 66"/>
                  <a:gd name="T59" fmla="*/ 1 h 304"/>
                  <a:gd name="T60" fmla="*/ 0 w 66"/>
                  <a:gd name="T61" fmla="*/ 1 h 304"/>
                  <a:gd name="T62" fmla="*/ 0 w 66"/>
                  <a:gd name="T63" fmla="*/ 1 h 304"/>
                  <a:gd name="T64" fmla="*/ 0 w 66"/>
                  <a:gd name="T65" fmla="*/ 1 h 304"/>
                  <a:gd name="T66" fmla="*/ 0 w 66"/>
                  <a:gd name="T67" fmla="*/ 1 h 304"/>
                  <a:gd name="T68" fmla="*/ 0 w 66"/>
                  <a:gd name="T69" fmla="*/ 1 h 304"/>
                  <a:gd name="T70" fmla="*/ 0 w 66"/>
                  <a:gd name="T71" fmla="*/ 1 h 304"/>
                  <a:gd name="T72" fmla="*/ 0 w 66"/>
                  <a:gd name="T73" fmla="*/ 1 h 304"/>
                  <a:gd name="T74" fmla="*/ 0 w 66"/>
                  <a:gd name="T75" fmla="*/ 1 h 304"/>
                  <a:gd name="T76" fmla="*/ 0 w 66"/>
                  <a:gd name="T77" fmla="*/ 1 h 304"/>
                  <a:gd name="T78" fmla="*/ 0 w 66"/>
                  <a:gd name="T79" fmla="*/ 1 h 304"/>
                  <a:gd name="T80" fmla="*/ 0 w 66"/>
                  <a:gd name="T81" fmla="*/ 1 h 30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66" h="304">
                    <a:moveTo>
                      <a:pt x="0" y="24"/>
                    </a:move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8" y="3"/>
                    </a:lnTo>
                    <a:lnTo>
                      <a:pt x="14" y="1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7" y="3"/>
                    </a:lnTo>
                    <a:lnTo>
                      <a:pt x="40" y="5"/>
                    </a:lnTo>
                    <a:lnTo>
                      <a:pt x="42" y="8"/>
                    </a:lnTo>
                    <a:lnTo>
                      <a:pt x="43" y="12"/>
                    </a:lnTo>
                    <a:lnTo>
                      <a:pt x="44" y="17"/>
                    </a:lnTo>
                    <a:lnTo>
                      <a:pt x="44" y="21"/>
                    </a:lnTo>
                    <a:lnTo>
                      <a:pt x="0" y="24"/>
                    </a:lnTo>
                    <a:close/>
                    <a:moveTo>
                      <a:pt x="44" y="21"/>
                    </a:moveTo>
                    <a:lnTo>
                      <a:pt x="66" y="281"/>
                    </a:lnTo>
                    <a:lnTo>
                      <a:pt x="22" y="284"/>
                    </a:lnTo>
                    <a:lnTo>
                      <a:pt x="0" y="24"/>
                    </a:lnTo>
                    <a:lnTo>
                      <a:pt x="44" y="21"/>
                    </a:lnTo>
                    <a:close/>
                    <a:moveTo>
                      <a:pt x="66" y="281"/>
                    </a:moveTo>
                    <a:lnTo>
                      <a:pt x="66" y="285"/>
                    </a:lnTo>
                    <a:lnTo>
                      <a:pt x="66" y="288"/>
                    </a:lnTo>
                    <a:lnTo>
                      <a:pt x="66" y="292"/>
                    </a:lnTo>
                    <a:lnTo>
                      <a:pt x="65" y="295"/>
                    </a:lnTo>
                    <a:lnTo>
                      <a:pt x="62" y="298"/>
                    </a:lnTo>
                    <a:lnTo>
                      <a:pt x="59" y="301"/>
                    </a:lnTo>
                    <a:lnTo>
                      <a:pt x="52" y="303"/>
                    </a:lnTo>
                    <a:lnTo>
                      <a:pt x="45" y="304"/>
                    </a:lnTo>
                    <a:lnTo>
                      <a:pt x="38" y="304"/>
                    </a:lnTo>
                    <a:lnTo>
                      <a:pt x="33" y="303"/>
                    </a:lnTo>
                    <a:lnTo>
                      <a:pt x="29" y="301"/>
                    </a:lnTo>
                    <a:lnTo>
                      <a:pt x="26" y="299"/>
                    </a:lnTo>
                    <a:lnTo>
                      <a:pt x="24" y="295"/>
                    </a:lnTo>
                    <a:lnTo>
                      <a:pt x="23" y="292"/>
                    </a:lnTo>
                    <a:lnTo>
                      <a:pt x="23" y="288"/>
                    </a:lnTo>
                    <a:lnTo>
                      <a:pt x="22" y="284"/>
                    </a:lnTo>
                    <a:lnTo>
                      <a:pt x="66" y="281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94" name="Freeform 690">
                <a:extLst>
                  <a:ext uri="{FF2B5EF4-FFF2-40B4-BE49-F238E27FC236}">
                    <a16:creationId xmlns:a16="http://schemas.microsoft.com/office/drawing/2014/main" id="{00A973B8-E477-418F-8703-DF237C7A44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57" y="1554"/>
                <a:ext cx="12" cy="13"/>
              </a:xfrm>
              <a:custGeom>
                <a:avLst/>
                <a:gdLst>
                  <a:gd name="T0" fmla="*/ 0 w 222"/>
                  <a:gd name="T1" fmla="*/ 0 h 245"/>
                  <a:gd name="T2" fmla="*/ 0 w 222"/>
                  <a:gd name="T3" fmla="*/ 0 h 245"/>
                  <a:gd name="T4" fmla="*/ 0 w 222"/>
                  <a:gd name="T5" fmla="*/ 0 h 245"/>
                  <a:gd name="T6" fmla="*/ 0 w 222"/>
                  <a:gd name="T7" fmla="*/ 0 h 245"/>
                  <a:gd name="T8" fmla="*/ 0 w 222"/>
                  <a:gd name="T9" fmla="*/ 0 h 245"/>
                  <a:gd name="T10" fmla="*/ 0 w 222"/>
                  <a:gd name="T11" fmla="*/ 0 h 245"/>
                  <a:gd name="T12" fmla="*/ 0 w 222"/>
                  <a:gd name="T13" fmla="*/ 0 h 245"/>
                  <a:gd name="T14" fmla="*/ 0 w 222"/>
                  <a:gd name="T15" fmla="*/ 0 h 245"/>
                  <a:gd name="T16" fmla="*/ 0 w 222"/>
                  <a:gd name="T17" fmla="*/ 0 h 245"/>
                  <a:gd name="T18" fmla="*/ 0 w 222"/>
                  <a:gd name="T19" fmla="*/ 0 h 245"/>
                  <a:gd name="T20" fmla="*/ 0 w 222"/>
                  <a:gd name="T21" fmla="*/ 0 h 245"/>
                  <a:gd name="T22" fmla="*/ 0 w 222"/>
                  <a:gd name="T23" fmla="*/ 0 h 245"/>
                  <a:gd name="T24" fmla="*/ 0 w 222"/>
                  <a:gd name="T25" fmla="*/ 0 h 245"/>
                  <a:gd name="T26" fmla="*/ 0 w 222"/>
                  <a:gd name="T27" fmla="*/ 0 h 245"/>
                  <a:gd name="T28" fmla="*/ 0 w 222"/>
                  <a:gd name="T29" fmla="*/ 0 h 245"/>
                  <a:gd name="T30" fmla="*/ 0 w 222"/>
                  <a:gd name="T31" fmla="*/ 0 h 245"/>
                  <a:gd name="T32" fmla="*/ 0 w 222"/>
                  <a:gd name="T33" fmla="*/ 0 h 245"/>
                  <a:gd name="T34" fmla="*/ 0 w 222"/>
                  <a:gd name="T35" fmla="*/ 0 h 245"/>
                  <a:gd name="T36" fmla="*/ 0 w 222"/>
                  <a:gd name="T37" fmla="*/ 0 h 245"/>
                  <a:gd name="T38" fmla="*/ 0 w 222"/>
                  <a:gd name="T39" fmla="*/ 1 h 245"/>
                  <a:gd name="T40" fmla="*/ 0 w 222"/>
                  <a:gd name="T41" fmla="*/ 1 h 245"/>
                  <a:gd name="T42" fmla="*/ 0 w 222"/>
                  <a:gd name="T43" fmla="*/ 0 h 245"/>
                  <a:gd name="T44" fmla="*/ 0 w 222"/>
                  <a:gd name="T45" fmla="*/ 0 h 245"/>
                  <a:gd name="T46" fmla="*/ 1 w 222"/>
                  <a:gd name="T47" fmla="*/ 1 h 245"/>
                  <a:gd name="T48" fmla="*/ 0 w 222"/>
                  <a:gd name="T49" fmla="*/ 1 h 245"/>
                  <a:gd name="T50" fmla="*/ 0 w 222"/>
                  <a:gd name="T51" fmla="*/ 1 h 245"/>
                  <a:gd name="T52" fmla="*/ 0 w 222"/>
                  <a:gd name="T53" fmla="*/ 1 h 245"/>
                  <a:gd name="T54" fmla="*/ 1 w 222"/>
                  <a:gd name="T55" fmla="*/ 1 h 245"/>
                  <a:gd name="T56" fmla="*/ 0 w 222"/>
                  <a:gd name="T57" fmla="*/ 1 h 245"/>
                  <a:gd name="T58" fmla="*/ 1 w 222"/>
                  <a:gd name="T59" fmla="*/ 0 h 245"/>
                  <a:gd name="T60" fmla="*/ 1 w 222"/>
                  <a:gd name="T61" fmla="*/ 0 h 245"/>
                  <a:gd name="T62" fmla="*/ 1 w 222"/>
                  <a:gd name="T63" fmla="*/ 1 h 245"/>
                  <a:gd name="T64" fmla="*/ 0 w 222"/>
                  <a:gd name="T65" fmla="*/ 1 h 245"/>
                  <a:gd name="T66" fmla="*/ 1 w 222"/>
                  <a:gd name="T67" fmla="*/ 0 h 245"/>
                  <a:gd name="T68" fmla="*/ 1 w 222"/>
                  <a:gd name="T69" fmla="*/ 0 h 245"/>
                  <a:gd name="T70" fmla="*/ 1 w 222"/>
                  <a:gd name="T71" fmla="*/ 0 h 245"/>
                  <a:gd name="T72" fmla="*/ 1 w 222"/>
                  <a:gd name="T73" fmla="*/ 0 h 245"/>
                  <a:gd name="T74" fmla="*/ 1 w 222"/>
                  <a:gd name="T75" fmla="*/ 0 h 245"/>
                  <a:gd name="T76" fmla="*/ 1 w 222"/>
                  <a:gd name="T77" fmla="*/ 0 h 245"/>
                  <a:gd name="T78" fmla="*/ 1 w 222"/>
                  <a:gd name="T79" fmla="*/ 0 h 245"/>
                  <a:gd name="T80" fmla="*/ 1 w 222"/>
                  <a:gd name="T81" fmla="*/ 0 h 245"/>
                  <a:gd name="T82" fmla="*/ 1 w 222"/>
                  <a:gd name="T83" fmla="*/ 0 h 245"/>
                  <a:gd name="T84" fmla="*/ 1 w 222"/>
                  <a:gd name="T85" fmla="*/ 0 h 245"/>
                  <a:gd name="T86" fmla="*/ 1 w 222"/>
                  <a:gd name="T87" fmla="*/ 0 h 245"/>
                  <a:gd name="T88" fmla="*/ 1 w 222"/>
                  <a:gd name="T89" fmla="*/ 0 h 245"/>
                  <a:gd name="T90" fmla="*/ 1 w 222"/>
                  <a:gd name="T91" fmla="*/ 0 h 245"/>
                  <a:gd name="T92" fmla="*/ 1 w 222"/>
                  <a:gd name="T93" fmla="*/ 0 h 245"/>
                  <a:gd name="T94" fmla="*/ 1 w 222"/>
                  <a:gd name="T95" fmla="*/ 0 h 245"/>
                  <a:gd name="T96" fmla="*/ 1 w 222"/>
                  <a:gd name="T97" fmla="*/ 0 h 245"/>
                  <a:gd name="T98" fmla="*/ 1 w 222"/>
                  <a:gd name="T99" fmla="*/ 0 h 245"/>
                  <a:gd name="T100" fmla="*/ 1 w 222"/>
                  <a:gd name="T101" fmla="*/ 0 h 24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22" h="245">
                    <a:moveTo>
                      <a:pt x="7" y="36"/>
                    </a:moveTo>
                    <a:lnTo>
                      <a:pt x="4" y="33"/>
                    </a:lnTo>
                    <a:lnTo>
                      <a:pt x="2" y="30"/>
                    </a:lnTo>
                    <a:lnTo>
                      <a:pt x="1" y="26"/>
                    </a:lnTo>
                    <a:lnTo>
                      <a:pt x="0" y="23"/>
                    </a:lnTo>
                    <a:lnTo>
                      <a:pt x="0" y="19"/>
                    </a:lnTo>
                    <a:lnTo>
                      <a:pt x="2" y="15"/>
                    </a:lnTo>
                    <a:lnTo>
                      <a:pt x="5" y="11"/>
                    </a:lnTo>
                    <a:lnTo>
                      <a:pt x="11" y="6"/>
                    </a:lnTo>
                    <a:lnTo>
                      <a:pt x="17" y="2"/>
                    </a:lnTo>
                    <a:lnTo>
                      <a:pt x="22" y="0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34" y="2"/>
                    </a:lnTo>
                    <a:lnTo>
                      <a:pt x="37" y="4"/>
                    </a:lnTo>
                    <a:lnTo>
                      <a:pt x="39" y="7"/>
                    </a:lnTo>
                    <a:lnTo>
                      <a:pt x="42" y="10"/>
                    </a:lnTo>
                    <a:lnTo>
                      <a:pt x="7" y="36"/>
                    </a:lnTo>
                    <a:close/>
                    <a:moveTo>
                      <a:pt x="42" y="10"/>
                    </a:moveTo>
                    <a:lnTo>
                      <a:pt x="175" y="184"/>
                    </a:lnTo>
                    <a:lnTo>
                      <a:pt x="140" y="210"/>
                    </a:lnTo>
                    <a:lnTo>
                      <a:pt x="7" y="36"/>
                    </a:lnTo>
                    <a:lnTo>
                      <a:pt x="42" y="10"/>
                    </a:lnTo>
                    <a:close/>
                    <a:moveTo>
                      <a:pt x="179" y="203"/>
                    </a:moveTo>
                    <a:lnTo>
                      <a:pt x="167" y="245"/>
                    </a:lnTo>
                    <a:lnTo>
                      <a:pt x="140" y="210"/>
                    </a:lnTo>
                    <a:lnTo>
                      <a:pt x="157" y="197"/>
                    </a:lnTo>
                    <a:lnTo>
                      <a:pt x="179" y="203"/>
                    </a:lnTo>
                    <a:close/>
                    <a:moveTo>
                      <a:pt x="137" y="192"/>
                    </a:moveTo>
                    <a:lnTo>
                      <a:pt x="177" y="47"/>
                    </a:lnTo>
                    <a:lnTo>
                      <a:pt x="220" y="58"/>
                    </a:lnTo>
                    <a:lnTo>
                      <a:pt x="179" y="203"/>
                    </a:lnTo>
                    <a:lnTo>
                      <a:pt x="137" y="192"/>
                    </a:lnTo>
                    <a:close/>
                    <a:moveTo>
                      <a:pt x="177" y="47"/>
                    </a:moveTo>
                    <a:lnTo>
                      <a:pt x="178" y="43"/>
                    </a:lnTo>
                    <a:lnTo>
                      <a:pt x="180" y="39"/>
                    </a:lnTo>
                    <a:lnTo>
                      <a:pt x="182" y="35"/>
                    </a:lnTo>
                    <a:lnTo>
                      <a:pt x="184" y="32"/>
                    </a:lnTo>
                    <a:lnTo>
                      <a:pt x="187" y="30"/>
                    </a:lnTo>
                    <a:lnTo>
                      <a:pt x="191" y="29"/>
                    </a:lnTo>
                    <a:lnTo>
                      <a:pt x="197" y="29"/>
                    </a:lnTo>
                    <a:lnTo>
                      <a:pt x="204" y="31"/>
                    </a:lnTo>
                    <a:lnTo>
                      <a:pt x="211" y="33"/>
                    </a:lnTo>
                    <a:lnTo>
                      <a:pt x="216" y="36"/>
                    </a:lnTo>
                    <a:lnTo>
                      <a:pt x="219" y="40"/>
                    </a:lnTo>
                    <a:lnTo>
                      <a:pt x="221" y="43"/>
                    </a:lnTo>
                    <a:lnTo>
                      <a:pt x="222" y="47"/>
                    </a:lnTo>
                    <a:lnTo>
                      <a:pt x="221" y="50"/>
                    </a:lnTo>
                    <a:lnTo>
                      <a:pt x="221" y="54"/>
                    </a:lnTo>
                    <a:lnTo>
                      <a:pt x="220" y="58"/>
                    </a:lnTo>
                    <a:lnTo>
                      <a:pt x="177" y="47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95" name="Freeform 691">
                <a:extLst>
                  <a:ext uri="{FF2B5EF4-FFF2-40B4-BE49-F238E27FC236}">
                    <a16:creationId xmlns:a16="http://schemas.microsoft.com/office/drawing/2014/main" id="{517648B5-8AF1-4CF6-ABC8-C0999721E97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65" y="1564"/>
                <a:ext cx="22" cy="47"/>
              </a:xfrm>
              <a:custGeom>
                <a:avLst/>
                <a:gdLst>
                  <a:gd name="T0" fmla="*/ 0 w 422"/>
                  <a:gd name="T1" fmla="*/ 0 h 878"/>
                  <a:gd name="T2" fmla="*/ 0 w 422"/>
                  <a:gd name="T3" fmla="*/ 0 h 878"/>
                  <a:gd name="T4" fmla="*/ 0 w 422"/>
                  <a:gd name="T5" fmla="*/ 0 h 878"/>
                  <a:gd name="T6" fmla="*/ 0 w 422"/>
                  <a:gd name="T7" fmla="*/ 0 h 878"/>
                  <a:gd name="T8" fmla="*/ 0 w 422"/>
                  <a:gd name="T9" fmla="*/ 0 h 878"/>
                  <a:gd name="T10" fmla="*/ 0 w 422"/>
                  <a:gd name="T11" fmla="*/ 0 h 878"/>
                  <a:gd name="T12" fmla="*/ 0 w 422"/>
                  <a:gd name="T13" fmla="*/ 0 h 878"/>
                  <a:gd name="T14" fmla="*/ 0 w 422"/>
                  <a:gd name="T15" fmla="*/ 0 h 878"/>
                  <a:gd name="T16" fmla="*/ 0 w 422"/>
                  <a:gd name="T17" fmla="*/ 0 h 878"/>
                  <a:gd name="T18" fmla="*/ 0 w 422"/>
                  <a:gd name="T19" fmla="*/ 0 h 878"/>
                  <a:gd name="T20" fmla="*/ 0 w 422"/>
                  <a:gd name="T21" fmla="*/ 0 h 878"/>
                  <a:gd name="T22" fmla="*/ 0 w 422"/>
                  <a:gd name="T23" fmla="*/ 1 h 878"/>
                  <a:gd name="T24" fmla="*/ 0 w 422"/>
                  <a:gd name="T25" fmla="*/ 0 h 878"/>
                  <a:gd name="T26" fmla="*/ 0 w 422"/>
                  <a:gd name="T27" fmla="*/ 1 h 878"/>
                  <a:gd name="T28" fmla="*/ 0 w 422"/>
                  <a:gd name="T29" fmla="*/ 1 h 878"/>
                  <a:gd name="T30" fmla="*/ 0 w 422"/>
                  <a:gd name="T31" fmla="*/ 1 h 878"/>
                  <a:gd name="T32" fmla="*/ 0 w 422"/>
                  <a:gd name="T33" fmla="*/ 1 h 878"/>
                  <a:gd name="T34" fmla="*/ 0 w 422"/>
                  <a:gd name="T35" fmla="*/ 1 h 878"/>
                  <a:gd name="T36" fmla="*/ 0 w 422"/>
                  <a:gd name="T37" fmla="*/ 1 h 878"/>
                  <a:gd name="T38" fmla="*/ 0 w 422"/>
                  <a:gd name="T39" fmla="*/ 1 h 878"/>
                  <a:gd name="T40" fmla="*/ 1 w 422"/>
                  <a:gd name="T41" fmla="*/ 1 h 878"/>
                  <a:gd name="T42" fmla="*/ 1 w 422"/>
                  <a:gd name="T43" fmla="*/ 1 h 878"/>
                  <a:gd name="T44" fmla="*/ 1 w 422"/>
                  <a:gd name="T45" fmla="*/ 2 h 878"/>
                  <a:gd name="T46" fmla="*/ 1 w 422"/>
                  <a:gd name="T47" fmla="*/ 2 h 878"/>
                  <a:gd name="T48" fmla="*/ 1 w 422"/>
                  <a:gd name="T49" fmla="*/ 2 h 878"/>
                  <a:gd name="T50" fmla="*/ 1 w 422"/>
                  <a:gd name="T51" fmla="*/ 2 h 878"/>
                  <a:gd name="T52" fmla="*/ 1 w 422"/>
                  <a:gd name="T53" fmla="*/ 2 h 878"/>
                  <a:gd name="T54" fmla="*/ 0 w 422"/>
                  <a:gd name="T55" fmla="*/ 1 h 878"/>
                  <a:gd name="T56" fmla="*/ 0 w 422"/>
                  <a:gd name="T57" fmla="*/ 1 h 878"/>
                  <a:gd name="T58" fmla="*/ 0 w 422"/>
                  <a:gd name="T59" fmla="*/ 1 h 878"/>
                  <a:gd name="T60" fmla="*/ 1 w 422"/>
                  <a:gd name="T61" fmla="*/ 2 h 878"/>
                  <a:gd name="T62" fmla="*/ 1 w 422"/>
                  <a:gd name="T63" fmla="*/ 2 h 878"/>
                  <a:gd name="T64" fmla="*/ 1 w 422"/>
                  <a:gd name="T65" fmla="*/ 2 h 878"/>
                  <a:gd name="T66" fmla="*/ 1 w 422"/>
                  <a:gd name="T67" fmla="*/ 2 h 878"/>
                  <a:gd name="T68" fmla="*/ 1 w 422"/>
                  <a:gd name="T69" fmla="*/ 2 h 878"/>
                  <a:gd name="T70" fmla="*/ 1 w 422"/>
                  <a:gd name="T71" fmla="*/ 2 h 878"/>
                  <a:gd name="T72" fmla="*/ 1 w 422"/>
                  <a:gd name="T73" fmla="*/ 2 h 878"/>
                  <a:gd name="T74" fmla="*/ 1 w 422"/>
                  <a:gd name="T75" fmla="*/ 2 h 878"/>
                  <a:gd name="T76" fmla="*/ 1 w 422"/>
                  <a:gd name="T77" fmla="*/ 2 h 878"/>
                  <a:gd name="T78" fmla="*/ 1 w 422"/>
                  <a:gd name="T79" fmla="*/ 2 h 878"/>
                  <a:gd name="T80" fmla="*/ 1 w 422"/>
                  <a:gd name="T81" fmla="*/ 2 h 878"/>
                  <a:gd name="T82" fmla="*/ 1 w 422"/>
                  <a:gd name="T83" fmla="*/ 2 h 878"/>
                  <a:gd name="T84" fmla="*/ 1 w 422"/>
                  <a:gd name="T85" fmla="*/ 2 h 878"/>
                  <a:gd name="T86" fmla="*/ 1 w 422"/>
                  <a:gd name="T87" fmla="*/ 2 h 878"/>
                  <a:gd name="T88" fmla="*/ 1 w 422"/>
                  <a:gd name="T89" fmla="*/ 2 h 878"/>
                  <a:gd name="T90" fmla="*/ 1 w 422"/>
                  <a:gd name="T91" fmla="*/ 2 h 878"/>
                  <a:gd name="T92" fmla="*/ 1 w 422"/>
                  <a:gd name="T93" fmla="*/ 2 h 878"/>
                  <a:gd name="T94" fmla="*/ 1 w 422"/>
                  <a:gd name="T95" fmla="*/ 2 h 878"/>
                  <a:gd name="T96" fmla="*/ 1 w 422"/>
                  <a:gd name="T97" fmla="*/ 2 h 87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22" h="878">
                    <a:moveTo>
                      <a:pt x="3" y="22"/>
                    </a:moveTo>
                    <a:lnTo>
                      <a:pt x="3" y="17"/>
                    </a:lnTo>
                    <a:lnTo>
                      <a:pt x="3" y="14"/>
                    </a:lnTo>
                    <a:lnTo>
                      <a:pt x="4" y="10"/>
                    </a:lnTo>
                    <a:lnTo>
                      <a:pt x="5" y="7"/>
                    </a:lnTo>
                    <a:lnTo>
                      <a:pt x="8" y="4"/>
                    </a:lnTo>
                    <a:lnTo>
                      <a:pt x="12" y="2"/>
                    </a:lnTo>
                    <a:lnTo>
                      <a:pt x="17" y="1"/>
                    </a:lnTo>
                    <a:lnTo>
                      <a:pt x="25" y="0"/>
                    </a:lnTo>
                    <a:lnTo>
                      <a:pt x="32" y="1"/>
                    </a:lnTo>
                    <a:lnTo>
                      <a:pt x="38" y="2"/>
                    </a:lnTo>
                    <a:lnTo>
                      <a:pt x="41" y="5"/>
                    </a:lnTo>
                    <a:lnTo>
                      <a:pt x="44" y="7"/>
                    </a:lnTo>
                    <a:lnTo>
                      <a:pt x="45" y="11"/>
                    </a:lnTo>
                    <a:lnTo>
                      <a:pt x="46" y="14"/>
                    </a:lnTo>
                    <a:lnTo>
                      <a:pt x="46" y="18"/>
                    </a:lnTo>
                    <a:lnTo>
                      <a:pt x="46" y="23"/>
                    </a:lnTo>
                    <a:lnTo>
                      <a:pt x="3" y="22"/>
                    </a:lnTo>
                    <a:close/>
                    <a:moveTo>
                      <a:pt x="46" y="23"/>
                    </a:moveTo>
                    <a:lnTo>
                      <a:pt x="44" y="171"/>
                    </a:lnTo>
                    <a:lnTo>
                      <a:pt x="0" y="170"/>
                    </a:lnTo>
                    <a:lnTo>
                      <a:pt x="3" y="22"/>
                    </a:lnTo>
                    <a:lnTo>
                      <a:pt x="46" y="23"/>
                    </a:lnTo>
                    <a:close/>
                    <a:moveTo>
                      <a:pt x="3" y="180"/>
                    </a:moveTo>
                    <a:lnTo>
                      <a:pt x="0" y="175"/>
                    </a:lnTo>
                    <a:lnTo>
                      <a:pt x="0" y="170"/>
                    </a:lnTo>
                    <a:lnTo>
                      <a:pt x="22" y="170"/>
                    </a:lnTo>
                    <a:lnTo>
                      <a:pt x="3" y="180"/>
                    </a:lnTo>
                    <a:close/>
                    <a:moveTo>
                      <a:pt x="41" y="160"/>
                    </a:moveTo>
                    <a:lnTo>
                      <a:pt x="161" y="382"/>
                    </a:lnTo>
                    <a:lnTo>
                      <a:pt x="122" y="402"/>
                    </a:lnTo>
                    <a:lnTo>
                      <a:pt x="3" y="180"/>
                    </a:lnTo>
                    <a:lnTo>
                      <a:pt x="41" y="160"/>
                    </a:lnTo>
                    <a:close/>
                    <a:moveTo>
                      <a:pt x="161" y="382"/>
                    </a:moveTo>
                    <a:lnTo>
                      <a:pt x="162" y="383"/>
                    </a:lnTo>
                    <a:lnTo>
                      <a:pt x="161" y="382"/>
                    </a:lnTo>
                    <a:lnTo>
                      <a:pt x="141" y="392"/>
                    </a:lnTo>
                    <a:lnTo>
                      <a:pt x="161" y="382"/>
                    </a:lnTo>
                    <a:close/>
                    <a:moveTo>
                      <a:pt x="161" y="382"/>
                    </a:moveTo>
                    <a:lnTo>
                      <a:pt x="165" y="390"/>
                    </a:lnTo>
                    <a:lnTo>
                      <a:pt x="174" y="410"/>
                    </a:lnTo>
                    <a:lnTo>
                      <a:pt x="188" y="442"/>
                    </a:lnTo>
                    <a:lnTo>
                      <a:pt x="205" y="482"/>
                    </a:lnTo>
                    <a:lnTo>
                      <a:pt x="223" y="528"/>
                    </a:lnTo>
                    <a:lnTo>
                      <a:pt x="240" y="577"/>
                    </a:lnTo>
                    <a:lnTo>
                      <a:pt x="248" y="603"/>
                    </a:lnTo>
                    <a:lnTo>
                      <a:pt x="255" y="627"/>
                    </a:lnTo>
                    <a:lnTo>
                      <a:pt x="261" y="653"/>
                    </a:lnTo>
                    <a:lnTo>
                      <a:pt x="266" y="676"/>
                    </a:lnTo>
                    <a:lnTo>
                      <a:pt x="222" y="685"/>
                    </a:lnTo>
                    <a:lnTo>
                      <a:pt x="218" y="661"/>
                    </a:lnTo>
                    <a:lnTo>
                      <a:pt x="212" y="638"/>
                    </a:lnTo>
                    <a:lnTo>
                      <a:pt x="206" y="613"/>
                    </a:lnTo>
                    <a:lnTo>
                      <a:pt x="198" y="589"/>
                    </a:lnTo>
                    <a:lnTo>
                      <a:pt x="181" y="542"/>
                    </a:lnTo>
                    <a:lnTo>
                      <a:pt x="165" y="497"/>
                    </a:lnTo>
                    <a:lnTo>
                      <a:pt x="148" y="459"/>
                    </a:lnTo>
                    <a:lnTo>
                      <a:pt x="135" y="429"/>
                    </a:lnTo>
                    <a:lnTo>
                      <a:pt x="126" y="409"/>
                    </a:lnTo>
                    <a:lnTo>
                      <a:pt x="122" y="402"/>
                    </a:lnTo>
                    <a:lnTo>
                      <a:pt x="161" y="382"/>
                    </a:lnTo>
                    <a:close/>
                    <a:moveTo>
                      <a:pt x="227" y="694"/>
                    </a:moveTo>
                    <a:lnTo>
                      <a:pt x="223" y="690"/>
                    </a:lnTo>
                    <a:lnTo>
                      <a:pt x="222" y="685"/>
                    </a:lnTo>
                    <a:lnTo>
                      <a:pt x="244" y="681"/>
                    </a:lnTo>
                    <a:lnTo>
                      <a:pt x="227" y="694"/>
                    </a:lnTo>
                    <a:close/>
                    <a:moveTo>
                      <a:pt x="261" y="667"/>
                    </a:moveTo>
                    <a:lnTo>
                      <a:pt x="378" y="813"/>
                    </a:lnTo>
                    <a:lnTo>
                      <a:pt x="344" y="840"/>
                    </a:lnTo>
                    <a:lnTo>
                      <a:pt x="227" y="694"/>
                    </a:lnTo>
                    <a:lnTo>
                      <a:pt x="261" y="667"/>
                    </a:lnTo>
                    <a:close/>
                    <a:moveTo>
                      <a:pt x="383" y="830"/>
                    </a:moveTo>
                    <a:lnTo>
                      <a:pt x="375" y="878"/>
                    </a:lnTo>
                    <a:lnTo>
                      <a:pt x="344" y="840"/>
                    </a:lnTo>
                    <a:lnTo>
                      <a:pt x="361" y="826"/>
                    </a:lnTo>
                    <a:lnTo>
                      <a:pt x="383" y="830"/>
                    </a:lnTo>
                    <a:close/>
                    <a:moveTo>
                      <a:pt x="340" y="823"/>
                    </a:moveTo>
                    <a:lnTo>
                      <a:pt x="378" y="594"/>
                    </a:lnTo>
                    <a:lnTo>
                      <a:pt x="421" y="601"/>
                    </a:lnTo>
                    <a:lnTo>
                      <a:pt x="383" y="830"/>
                    </a:lnTo>
                    <a:lnTo>
                      <a:pt x="340" y="823"/>
                    </a:lnTo>
                    <a:close/>
                    <a:moveTo>
                      <a:pt x="378" y="594"/>
                    </a:moveTo>
                    <a:lnTo>
                      <a:pt x="379" y="589"/>
                    </a:lnTo>
                    <a:lnTo>
                      <a:pt x="379" y="585"/>
                    </a:lnTo>
                    <a:lnTo>
                      <a:pt x="381" y="582"/>
                    </a:lnTo>
                    <a:lnTo>
                      <a:pt x="383" y="579"/>
                    </a:lnTo>
                    <a:lnTo>
                      <a:pt x="386" y="577"/>
                    </a:lnTo>
                    <a:lnTo>
                      <a:pt x="390" y="575"/>
                    </a:lnTo>
                    <a:lnTo>
                      <a:pt x="395" y="575"/>
                    </a:lnTo>
                    <a:lnTo>
                      <a:pt x="402" y="575"/>
                    </a:lnTo>
                    <a:lnTo>
                      <a:pt x="409" y="577"/>
                    </a:lnTo>
                    <a:lnTo>
                      <a:pt x="415" y="579"/>
                    </a:lnTo>
                    <a:lnTo>
                      <a:pt x="419" y="582"/>
                    </a:lnTo>
                    <a:lnTo>
                      <a:pt x="421" y="585"/>
                    </a:lnTo>
                    <a:lnTo>
                      <a:pt x="422" y="588"/>
                    </a:lnTo>
                    <a:lnTo>
                      <a:pt x="422" y="593"/>
                    </a:lnTo>
                    <a:lnTo>
                      <a:pt x="422" y="597"/>
                    </a:lnTo>
                    <a:lnTo>
                      <a:pt x="421" y="601"/>
                    </a:lnTo>
                    <a:lnTo>
                      <a:pt x="378" y="594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96" name="Freeform 692">
                <a:extLst>
                  <a:ext uri="{FF2B5EF4-FFF2-40B4-BE49-F238E27FC236}">
                    <a16:creationId xmlns:a16="http://schemas.microsoft.com/office/drawing/2014/main" id="{367D5E5A-C46B-43EE-AA5D-7635948687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73" y="1575"/>
                <a:ext cx="6" cy="15"/>
              </a:xfrm>
              <a:custGeom>
                <a:avLst/>
                <a:gdLst>
                  <a:gd name="T0" fmla="*/ 0 w 129"/>
                  <a:gd name="T1" fmla="*/ 0 h 280"/>
                  <a:gd name="T2" fmla="*/ 0 w 129"/>
                  <a:gd name="T3" fmla="*/ 0 h 280"/>
                  <a:gd name="T4" fmla="*/ 0 w 129"/>
                  <a:gd name="T5" fmla="*/ 0 h 280"/>
                  <a:gd name="T6" fmla="*/ 0 w 129"/>
                  <a:gd name="T7" fmla="*/ 0 h 280"/>
                  <a:gd name="T8" fmla="*/ 0 w 129"/>
                  <a:gd name="T9" fmla="*/ 0 h 280"/>
                  <a:gd name="T10" fmla="*/ 0 w 129"/>
                  <a:gd name="T11" fmla="*/ 0 h 280"/>
                  <a:gd name="T12" fmla="*/ 0 w 129"/>
                  <a:gd name="T13" fmla="*/ 0 h 280"/>
                  <a:gd name="T14" fmla="*/ 0 w 129"/>
                  <a:gd name="T15" fmla="*/ 0 h 280"/>
                  <a:gd name="T16" fmla="*/ 0 w 129"/>
                  <a:gd name="T17" fmla="*/ 0 h 280"/>
                  <a:gd name="T18" fmla="*/ 0 w 129"/>
                  <a:gd name="T19" fmla="*/ 0 h 280"/>
                  <a:gd name="T20" fmla="*/ 0 w 129"/>
                  <a:gd name="T21" fmla="*/ 0 h 280"/>
                  <a:gd name="T22" fmla="*/ 0 w 129"/>
                  <a:gd name="T23" fmla="*/ 0 h 280"/>
                  <a:gd name="T24" fmla="*/ 0 w 129"/>
                  <a:gd name="T25" fmla="*/ 0 h 280"/>
                  <a:gd name="T26" fmla="*/ 0 w 129"/>
                  <a:gd name="T27" fmla="*/ 1 h 280"/>
                  <a:gd name="T28" fmla="*/ 0 w 129"/>
                  <a:gd name="T29" fmla="*/ 1 h 280"/>
                  <a:gd name="T30" fmla="*/ 0 w 129"/>
                  <a:gd name="T31" fmla="*/ 1 h 280"/>
                  <a:gd name="T32" fmla="*/ 0 w 129"/>
                  <a:gd name="T33" fmla="*/ 1 h 280"/>
                  <a:gd name="T34" fmla="*/ 0 w 129"/>
                  <a:gd name="T35" fmla="*/ 1 h 280"/>
                  <a:gd name="T36" fmla="*/ 0 w 129"/>
                  <a:gd name="T37" fmla="*/ 1 h 280"/>
                  <a:gd name="T38" fmla="*/ 0 w 129"/>
                  <a:gd name="T39" fmla="*/ 1 h 280"/>
                  <a:gd name="T40" fmla="*/ 0 w 129"/>
                  <a:gd name="T41" fmla="*/ 0 h 280"/>
                  <a:gd name="T42" fmla="*/ 0 w 129"/>
                  <a:gd name="T43" fmla="*/ 0 h 280"/>
                  <a:gd name="T44" fmla="*/ 0 w 129"/>
                  <a:gd name="T45" fmla="*/ 0 h 280"/>
                  <a:gd name="T46" fmla="*/ 0 w 129"/>
                  <a:gd name="T47" fmla="*/ 0 h 280"/>
                  <a:gd name="T48" fmla="*/ 0 w 129"/>
                  <a:gd name="T49" fmla="*/ 1 h 280"/>
                  <a:gd name="T50" fmla="*/ 0 w 129"/>
                  <a:gd name="T51" fmla="*/ 1 h 280"/>
                  <a:gd name="T52" fmla="*/ 0 w 129"/>
                  <a:gd name="T53" fmla="*/ 1 h 280"/>
                  <a:gd name="T54" fmla="*/ 0 w 129"/>
                  <a:gd name="T55" fmla="*/ 1 h 280"/>
                  <a:gd name="T56" fmla="*/ 0 w 129"/>
                  <a:gd name="T57" fmla="*/ 1 h 280"/>
                  <a:gd name="T58" fmla="*/ 0 w 129"/>
                  <a:gd name="T59" fmla="*/ 1 h 280"/>
                  <a:gd name="T60" fmla="*/ 0 w 129"/>
                  <a:gd name="T61" fmla="*/ 1 h 280"/>
                  <a:gd name="T62" fmla="*/ 0 w 129"/>
                  <a:gd name="T63" fmla="*/ 1 h 280"/>
                  <a:gd name="T64" fmla="*/ 0 w 129"/>
                  <a:gd name="T65" fmla="*/ 1 h 2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9" h="280">
                    <a:moveTo>
                      <a:pt x="86" y="12"/>
                    </a:moveTo>
                    <a:lnTo>
                      <a:pt x="88" y="9"/>
                    </a:lnTo>
                    <a:lnTo>
                      <a:pt x="92" y="6"/>
                    </a:lnTo>
                    <a:lnTo>
                      <a:pt x="94" y="3"/>
                    </a:lnTo>
                    <a:lnTo>
                      <a:pt x="97" y="1"/>
                    </a:lnTo>
                    <a:lnTo>
                      <a:pt x="101" y="0"/>
                    </a:lnTo>
                    <a:lnTo>
                      <a:pt x="105" y="1"/>
                    </a:lnTo>
                    <a:lnTo>
                      <a:pt x="110" y="2"/>
                    </a:lnTo>
                    <a:lnTo>
                      <a:pt x="117" y="6"/>
                    </a:lnTo>
                    <a:lnTo>
                      <a:pt x="122" y="10"/>
                    </a:lnTo>
                    <a:lnTo>
                      <a:pt x="126" y="14"/>
                    </a:lnTo>
                    <a:lnTo>
                      <a:pt x="128" y="18"/>
                    </a:lnTo>
                    <a:lnTo>
                      <a:pt x="129" y="22"/>
                    </a:lnTo>
                    <a:lnTo>
                      <a:pt x="128" y="25"/>
                    </a:lnTo>
                    <a:lnTo>
                      <a:pt x="127" y="29"/>
                    </a:lnTo>
                    <a:lnTo>
                      <a:pt x="125" y="32"/>
                    </a:lnTo>
                    <a:lnTo>
                      <a:pt x="123" y="35"/>
                    </a:lnTo>
                    <a:lnTo>
                      <a:pt x="86" y="12"/>
                    </a:lnTo>
                    <a:close/>
                    <a:moveTo>
                      <a:pt x="123" y="35"/>
                    </a:moveTo>
                    <a:lnTo>
                      <a:pt x="119" y="43"/>
                    </a:lnTo>
                    <a:lnTo>
                      <a:pt x="109" y="60"/>
                    </a:lnTo>
                    <a:lnTo>
                      <a:pt x="95" y="86"/>
                    </a:lnTo>
                    <a:lnTo>
                      <a:pt x="78" y="117"/>
                    </a:lnTo>
                    <a:lnTo>
                      <a:pt x="71" y="135"/>
                    </a:lnTo>
                    <a:lnTo>
                      <a:pt x="63" y="153"/>
                    </a:lnTo>
                    <a:lnTo>
                      <a:pt x="57" y="172"/>
                    </a:lnTo>
                    <a:lnTo>
                      <a:pt x="52" y="189"/>
                    </a:lnTo>
                    <a:lnTo>
                      <a:pt x="47" y="206"/>
                    </a:lnTo>
                    <a:lnTo>
                      <a:pt x="44" y="224"/>
                    </a:lnTo>
                    <a:lnTo>
                      <a:pt x="43" y="231"/>
                    </a:lnTo>
                    <a:lnTo>
                      <a:pt x="43" y="239"/>
                    </a:lnTo>
                    <a:lnTo>
                      <a:pt x="44" y="246"/>
                    </a:lnTo>
                    <a:lnTo>
                      <a:pt x="45" y="253"/>
                    </a:lnTo>
                    <a:lnTo>
                      <a:pt x="2" y="263"/>
                    </a:lnTo>
                    <a:lnTo>
                      <a:pt x="1" y="253"/>
                    </a:lnTo>
                    <a:lnTo>
                      <a:pt x="0" y="244"/>
                    </a:lnTo>
                    <a:lnTo>
                      <a:pt x="0" y="235"/>
                    </a:lnTo>
                    <a:lnTo>
                      <a:pt x="0" y="226"/>
                    </a:lnTo>
                    <a:lnTo>
                      <a:pt x="4" y="205"/>
                    </a:lnTo>
                    <a:lnTo>
                      <a:pt x="8" y="185"/>
                    </a:lnTo>
                    <a:lnTo>
                      <a:pt x="14" y="164"/>
                    </a:lnTo>
                    <a:lnTo>
                      <a:pt x="21" y="144"/>
                    </a:lnTo>
                    <a:lnTo>
                      <a:pt x="29" y="123"/>
                    </a:lnTo>
                    <a:lnTo>
                      <a:pt x="37" y="104"/>
                    </a:lnTo>
                    <a:lnTo>
                      <a:pt x="55" y="68"/>
                    </a:lnTo>
                    <a:lnTo>
                      <a:pt x="71" y="38"/>
                    </a:lnTo>
                    <a:lnTo>
                      <a:pt x="82" y="19"/>
                    </a:lnTo>
                    <a:lnTo>
                      <a:pt x="86" y="12"/>
                    </a:lnTo>
                    <a:lnTo>
                      <a:pt x="123" y="35"/>
                    </a:lnTo>
                    <a:close/>
                    <a:moveTo>
                      <a:pt x="45" y="253"/>
                    </a:moveTo>
                    <a:lnTo>
                      <a:pt x="47" y="257"/>
                    </a:lnTo>
                    <a:lnTo>
                      <a:pt x="47" y="262"/>
                    </a:lnTo>
                    <a:lnTo>
                      <a:pt x="47" y="265"/>
                    </a:lnTo>
                    <a:lnTo>
                      <a:pt x="45" y="269"/>
                    </a:lnTo>
                    <a:lnTo>
                      <a:pt x="43" y="272"/>
                    </a:lnTo>
                    <a:lnTo>
                      <a:pt x="40" y="275"/>
                    </a:lnTo>
                    <a:lnTo>
                      <a:pt x="35" y="277"/>
                    </a:lnTo>
                    <a:lnTo>
                      <a:pt x="28" y="279"/>
                    </a:lnTo>
                    <a:lnTo>
                      <a:pt x="21" y="280"/>
                    </a:lnTo>
                    <a:lnTo>
                      <a:pt x="16" y="280"/>
                    </a:lnTo>
                    <a:lnTo>
                      <a:pt x="12" y="279"/>
                    </a:lnTo>
                    <a:lnTo>
                      <a:pt x="9" y="276"/>
                    </a:lnTo>
                    <a:lnTo>
                      <a:pt x="6" y="274"/>
                    </a:lnTo>
                    <a:lnTo>
                      <a:pt x="5" y="270"/>
                    </a:lnTo>
                    <a:lnTo>
                      <a:pt x="4" y="266"/>
                    </a:lnTo>
                    <a:lnTo>
                      <a:pt x="2" y="263"/>
                    </a:lnTo>
                    <a:lnTo>
                      <a:pt x="45" y="253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97" name="Freeform 693">
                <a:extLst>
                  <a:ext uri="{FF2B5EF4-FFF2-40B4-BE49-F238E27FC236}">
                    <a16:creationId xmlns:a16="http://schemas.microsoft.com/office/drawing/2014/main" id="{CC8D2076-6AEC-499D-A77F-906E56499A8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63" y="1592"/>
                <a:ext cx="13" cy="17"/>
              </a:xfrm>
              <a:custGeom>
                <a:avLst/>
                <a:gdLst>
                  <a:gd name="T0" fmla="*/ 1 w 242"/>
                  <a:gd name="T1" fmla="*/ 0 h 322"/>
                  <a:gd name="T2" fmla="*/ 1 w 242"/>
                  <a:gd name="T3" fmla="*/ 0 h 322"/>
                  <a:gd name="T4" fmla="*/ 1 w 242"/>
                  <a:gd name="T5" fmla="*/ 0 h 322"/>
                  <a:gd name="T6" fmla="*/ 1 w 242"/>
                  <a:gd name="T7" fmla="*/ 0 h 322"/>
                  <a:gd name="T8" fmla="*/ 1 w 242"/>
                  <a:gd name="T9" fmla="*/ 0 h 322"/>
                  <a:gd name="T10" fmla="*/ 1 w 242"/>
                  <a:gd name="T11" fmla="*/ 0 h 322"/>
                  <a:gd name="T12" fmla="*/ 1 w 242"/>
                  <a:gd name="T13" fmla="*/ 0 h 322"/>
                  <a:gd name="T14" fmla="*/ 1 w 242"/>
                  <a:gd name="T15" fmla="*/ 0 h 322"/>
                  <a:gd name="T16" fmla="*/ 1 w 242"/>
                  <a:gd name="T17" fmla="*/ 0 h 322"/>
                  <a:gd name="T18" fmla="*/ 1 w 242"/>
                  <a:gd name="T19" fmla="*/ 0 h 322"/>
                  <a:gd name="T20" fmla="*/ 1 w 242"/>
                  <a:gd name="T21" fmla="*/ 0 h 322"/>
                  <a:gd name="T22" fmla="*/ 1 w 242"/>
                  <a:gd name="T23" fmla="*/ 0 h 322"/>
                  <a:gd name="T24" fmla="*/ 1 w 242"/>
                  <a:gd name="T25" fmla="*/ 0 h 322"/>
                  <a:gd name="T26" fmla="*/ 1 w 242"/>
                  <a:gd name="T27" fmla="*/ 0 h 322"/>
                  <a:gd name="T28" fmla="*/ 1 w 242"/>
                  <a:gd name="T29" fmla="*/ 0 h 322"/>
                  <a:gd name="T30" fmla="*/ 1 w 242"/>
                  <a:gd name="T31" fmla="*/ 0 h 322"/>
                  <a:gd name="T32" fmla="*/ 1 w 242"/>
                  <a:gd name="T33" fmla="*/ 0 h 322"/>
                  <a:gd name="T34" fmla="*/ 1 w 242"/>
                  <a:gd name="T35" fmla="*/ 0 h 322"/>
                  <a:gd name="T36" fmla="*/ 1 w 242"/>
                  <a:gd name="T37" fmla="*/ 0 h 322"/>
                  <a:gd name="T38" fmla="*/ 1 w 242"/>
                  <a:gd name="T39" fmla="*/ 1 h 322"/>
                  <a:gd name="T40" fmla="*/ 1 w 242"/>
                  <a:gd name="T41" fmla="*/ 1 h 322"/>
                  <a:gd name="T42" fmla="*/ 1 w 242"/>
                  <a:gd name="T43" fmla="*/ 0 h 322"/>
                  <a:gd name="T44" fmla="*/ 1 w 242"/>
                  <a:gd name="T45" fmla="*/ 0 h 322"/>
                  <a:gd name="T46" fmla="*/ 1 w 242"/>
                  <a:gd name="T47" fmla="*/ 1 h 322"/>
                  <a:gd name="T48" fmla="*/ 1 w 242"/>
                  <a:gd name="T49" fmla="*/ 1 h 322"/>
                  <a:gd name="T50" fmla="*/ 1 w 242"/>
                  <a:gd name="T51" fmla="*/ 1 h 322"/>
                  <a:gd name="T52" fmla="*/ 1 w 242"/>
                  <a:gd name="T53" fmla="*/ 1 h 322"/>
                  <a:gd name="T54" fmla="*/ 1 w 242"/>
                  <a:gd name="T55" fmla="*/ 1 h 322"/>
                  <a:gd name="T56" fmla="*/ 1 w 242"/>
                  <a:gd name="T57" fmla="*/ 1 h 322"/>
                  <a:gd name="T58" fmla="*/ 0 w 242"/>
                  <a:gd name="T59" fmla="*/ 0 h 322"/>
                  <a:gd name="T60" fmla="*/ 0 w 242"/>
                  <a:gd name="T61" fmla="*/ 0 h 322"/>
                  <a:gd name="T62" fmla="*/ 1 w 242"/>
                  <a:gd name="T63" fmla="*/ 1 h 322"/>
                  <a:gd name="T64" fmla="*/ 1 w 242"/>
                  <a:gd name="T65" fmla="*/ 1 h 322"/>
                  <a:gd name="T66" fmla="*/ 0 w 242"/>
                  <a:gd name="T67" fmla="*/ 0 h 322"/>
                  <a:gd name="T68" fmla="*/ 0 w 242"/>
                  <a:gd name="T69" fmla="*/ 0 h 322"/>
                  <a:gd name="T70" fmla="*/ 0 w 242"/>
                  <a:gd name="T71" fmla="*/ 0 h 322"/>
                  <a:gd name="T72" fmla="*/ 0 w 242"/>
                  <a:gd name="T73" fmla="*/ 0 h 322"/>
                  <a:gd name="T74" fmla="*/ 0 w 242"/>
                  <a:gd name="T75" fmla="*/ 0 h 322"/>
                  <a:gd name="T76" fmla="*/ 0 w 242"/>
                  <a:gd name="T77" fmla="*/ 0 h 322"/>
                  <a:gd name="T78" fmla="*/ 0 w 242"/>
                  <a:gd name="T79" fmla="*/ 0 h 322"/>
                  <a:gd name="T80" fmla="*/ 0 w 242"/>
                  <a:gd name="T81" fmla="*/ 0 h 322"/>
                  <a:gd name="T82" fmla="*/ 0 w 242"/>
                  <a:gd name="T83" fmla="*/ 0 h 322"/>
                  <a:gd name="T84" fmla="*/ 0 w 242"/>
                  <a:gd name="T85" fmla="*/ 0 h 322"/>
                  <a:gd name="T86" fmla="*/ 0 w 242"/>
                  <a:gd name="T87" fmla="*/ 0 h 322"/>
                  <a:gd name="T88" fmla="*/ 0 w 242"/>
                  <a:gd name="T89" fmla="*/ 0 h 322"/>
                  <a:gd name="T90" fmla="*/ 0 w 242"/>
                  <a:gd name="T91" fmla="*/ 0 h 322"/>
                  <a:gd name="T92" fmla="*/ 0 w 242"/>
                  <a:gd name="T93" fmla="*/ 0 h 322"/>
                  <a:gd name="T94" fmla="*/ 0 w 242"/>
                  <a:gd name="T95" fmla="*/ 0 h 322"/>
                  <a:gd name="T96" fmla="*/ 0 w 242"/>
                  <a:gd name="T97" fmla="*/ 0 h 322"/>
                  <a:gd name="T98" fmla="*/ 0 w 242"/>
                  <a:gd name="T99" fmla="*/ 0 h 322"/>
                  <a:gd name="T100" fmla="*/ 0 w 242"/>
                  <a:gd name="T101" fmla="*/ 0 h 3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42" h="322">
                    <a:moveTo>
                      <a:pt x="199" y="37"/>
                    </a:moveTo>
                    <a:lnTo>
                      <a:pt x="199" y="33"/>
                    </a:lnTo>
                    <a:lnTo>
                      <a:pt x="200" y="28"/>
                    </a:lnTo>
                    <a:lnTo>
                      <a:pt x="201" y="25"/>
                    </a:lnTo>
                    <a:lnTo>
                      <a:pt x="203" y="21"/>
                    </a:lnTo>
                    <a:lnTo>
                      <a:pt x="205" y="19"/>
                    </a:lnTo>
                    <a:lnTo>
                      <a:pt x="209" y="17"/>
                    </a:lnTo>
                    <a:lnTo>
                      <a:pt x="215" y="16"/>
                    </a:lnTo>
                    <a:lnTo>
                      <a:pt x="223" y="17"/>
                    </a:lnTo>
                    <a:lnTo>
                      <a:pt x="230" y="18"/>
                    </a:lnTo>
                    <a:lnTo>
                      <a:pt x="235" y="20"/>
                    </a:lnTo>
                    <a:lnTo>
                      <a:pt x="239" y="22"/>
                    </a:lnTo>
                    <a:lnTo>
                      <a:pt x="241" y="25"/>
                    </a:lnTo>
                    <a:lnTo>
                      <a:pt x="242" y="28"/>
                    </a:lnTo>
                    <a:lnTo>
                      <a:pt x="242" y="33"/>
                    </a:lnTo>
                    <a:lnTo>
                      <a:pt x="242" y="37"/>
                    </a:lnTo>
                    <a:lnTo>
                      <a:pt x="242" y="41"/>
                    </a:lnTo>
                    <a:lnTo>
                      <a:pt x="199" y="37"/>
                    </a:lnTo>
                    <a:close/>
                    <a:moveTo>
                      <a:pt x="242" y="41"/>
                    </a:moveTo>
                    <a:lnTo>
                      <a:pt x="220" y="265"/>
                    </a:lnTo>
                    <a:lnTo>
                      <a:pt x="177" y="261"/>
                    </a:lnTo>
                    <a:lnTo>
                      <a:pt x="199" y="37"/>
                    </a:lnTo>
                    <a:lnTo>
                      <a:pt x="242" y="41"/>
                    </a:lnTo>
                    <a:close/>
                    <a:moveTo>
                      <a:pt x="220" y="265"/>
                    </a:moveTo>
                    <a:lnTo>
                      <a:pt x="215" y="322"/>
                    </a:lnTo>
                    <a:lnTo>
                      <a:pt x="182" y="276"/>
                    </a:lnTo>
                    <a:lnTo>
                      <a:pt x="199" y="263"/>
                    </a:lnTo>
                    <a:lnTo>
                      <a:pt x="220" y="265"/>
                    </a:lnTo>
                    <a:close/>
                    <a:moveTo>
                      <a:pt x="182" y="276"/>
                    </a:moveTo>
                    <a:lnTo>
                      <a:pt x="7" y="37"/>
                    </a:lnTo>
                    <a:lnTo>
                      <a:pt x="42" y="11"/>
                    </a:lnTo>
                    <a:lnTo>
                      <a:pt x="216" y="249"/>
                    </a:lnTo>
                    <a:lnTo>
                      <a:pt x="182" y="276"/>
                    </a:lnTo>
                    <a:close/>
                    <a:moveTo>
                      <a:pt x="7" y="37"/>
                    </a:moveTo>
                    <a:lnTo>
                      <a:pt x="4" y="34"/>
                    </a:lnTo>
                    <a:lnTo>
                      <a:pt x="2" y="31"/>
                    </a:lnTo>
                    <a:lnTo>
                      <a:pt x="1" y="27"/>
                    </a:lnTo>
                    <a:lnTo>
                      <a:pt x="0" y="23"/>
                    </a:lnTo>
                    <a:lnTo>
                      <a:pt x="0" y="19"/>
                    </a:lnTo>
                    <a:lnTo>
                      <a:pt x="2" y="15"/>
                    </a:lnTo>
                    <a:lnTo>
                      <a:pt x="7" y="11"/>
                    </a:lnTo>
                    <a:lnTo>
                      <a:pt x="12" y="7"/>
                    </a:lnTo>
                    <a:lnTo>
                      <a:pt x="18" y="3"/>
                    </a:lnTo>
                    <a:lnTo>
                      <a:pt x="23" y="1"/>
                    </a:lnTo>
                    <a:lnTo>
                      <a:pt x="27" y="0"/>
                    </a:lnTo>
                    <a:lnTo>
                      <a:pt x="31" y="1"/>
                    </a:lnTo>
                    <a:lnTo>
                      <a:pt x="34" y="3"/>
                    </a:lnTo>
                    <a:lnTo>
                      <a:pt x="37" y="5"/>
                    </a:lnTo>
                    <a:lnTo>
                      <a:pt x="40" y="8"/>
                    </a:lnTo>
                    <a:lnTo>
                      <a:pt x="42" y="11"/>
                    </a:lnTo>
                    <a:lnTo>
                      <a:pt x="7" y="37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98" name="Freeform 694">
                <a:extLst>
                  <a:ext uri="{FF2B5EF4-FFF2-40B4-BE49-F238E27FC236}">
                    <a16:creationId xmlns:a16="http://schemas.microsoft.com/office/drawing/2014/main" id="{45C16B9B-B4A0-4ECD-A4A2-9BF10DBEF34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56" y="1540"/>
                <a:ext cx="13" cy="12"/>
              </a:xfrm>
              <a:custGeom>
                <a:avLst/>
                <a:gdLst>
                  <a:gd name="T0" fmla="*/ 0 w 241"/>
                  <a:gd name="T1" fmla="*/ 1 h 219"/>
                  <a:gd name="T2" fmla="*/ 0 w 241"/>
                  <a:gd name="T3" fmla="*/ 1 h 219"/>
                  <a:gd name="T4" fmla="*/ 0 w 241"/>
                  <a:gd name="T5" fmla="*/ 1 h 219"/>
                  <a:gd name="T6" fmla="*/ 0 w 241"/>
                  <a:gd name="T7" fmla="*/ 1 h 219"/>
                  <a:gd name="T8" fmla="*/ 0 w 241"/>
                  <a:gd name="T9" fmla="*/ 1 h 219"/>
                  <a:gd name="T10" fmla="*/ 0 w 241"/>
                  <a:gd name="T11" fmla="*/ 1 h 219"/>
                  <a:gd name="T12" fmla="*/ 0 w 241"/>
                  <a:gd name="T13" fmla="*/ 1 h 219"/>
                  <a:gd name="T14" fmla="*/ 0 w 241"/>
                  <a:gd name="T15" fmla="*/ 1 h 219"/>
                  <a:gd name="T16" fmla="*/ 0 w 241"/>
                  <a:gd name="T17" fmla="*/ 1 h 219"/>
                  <a:gd name="T18" fmla="*/ 0 w 241"/>
                  <a:gd name="T19" fmla="*/ 1 h 219"/>
                  <a:gd name="T20" fmla="*/ 0 w 241"/>
                  <a:gd name="T21" fmla="*/ 1 h 219"/>
                  <a:gd name="T22" fmla="*/ 0 w 241"/>
                  <a:gd name="T23" fmla="*/ 1 h 219"/>
                  <a:gd name="T24" fmla="*/ 0 w 241"/>
                  <a:gd name="T25" fmla="*/ 1 h 219"/>
                  <a:gd name="T26" fmla="*/ 0 w 241"/>
                  <a:gd name="T27" fmla="*/ 1 h 219"/>
                  <a:gd name="T28" fmla="*/ 0 w 241"/>
                  <a:gd name="T29" fmla="*/ 1 h 219"/>
                  <a:gd name="T30" fmla="*/ 0 w 241"/>
                  <a:gd name="T31" fmla="*/ 1 h 219"/>
                  <a:gd name="T32" fmla="*/ 0 w 241"/>
                  <a:gd name="T33" fmla="*/ 1 h 219"/>
                  <a:gd name="T34" fmla="*/ 0 w 241"/>
                  <a:gd name="T35" fmla="*/ 1 h 219"/>
                  <a:gd name="T36" fmla="*/ 0 w 241"/>
                  <a:gd name="T37" fmla="*/ 1 h 219"/>
                  <a:gd name="T38" fmla="*/ 0 w 241"/>
                  <a:gd name="T39" fmla="*/ 0 h 219"/>
                  <a:gd name="T40" fmla="*/ 0 w 241"/>
                  <a:gd name="T41" fmla="*/ 0 h 219"/>
                  <a:gd name="T42" fmla="*/ 0 w 241"/>
                  <a:gd name="T43" fmla="*/ 1 h 219"/>
                  <a:gd name="T44" fmla="*/ 0 w 241"/>
                  <a:gd name="T45" fmla="*/ 1 h 219"/>
                  <a:gd name="T46" fmla="*/ 0 w 241"/>
                  <a:gd name="T47" fmla="*/ 0 h 219"/>
                  <a:gd name="T48" fmla="*/ 0 w 241"/>
                  <a:gd name="T49" fmla="*/ 0 h 219"/>
                  <a:gd name="T50" fmla="*/ 0 w 241"/>
                  <a:gd name="T51" fmla="*/ 0 h 219"/>
                  <a:gd name="T52" fmla="*/ 0 w 241"/>
                  <a:gd name="T53" fmla="*/ 0 h 219"/>
                  <a:gd name="T54" fmla="*/ 0 w 241"/>
                  <a:gd name="T55" fmla="*/ 0 h 219"/>
                  <a:gd name="T56" fmla="*/ 0 w 241"/>
                  <a:gd name="T57" fmla="*/ 0 h 219"/>
                  <a:gd name="T58" fmla="*/ 1 w 241"/>
                  <a:gd name="T59" fmla="*/ 0 h 219"/>
                  <a:gd name="T60" fmla="*/ 1 w 241"/>
                  <a:gd name="T61" fmla="*/ 0 h 219"/>
                  <a:gd name="T62" fmla="*/ 0 w 241"/>
                  <a:gd name="T63" fmla="*/ 0 h 219"/>
                  <a:gd name="T64" fmla="*/ 0 w 241"/>
                  <a:gd name="T65" fmla="*/ 0 h 219"/>
                  <a:gd name="T66" fmla="*/ 1 w 241"/>
                  <a:gd name="T67" fmla="*/ 0 h 219"/>
                  <a:gd name="T68" fmla="*/ 1 w 241"/>
                  <a:gd name="T69" fmla="*/ 0 h 219"/>
                  <a:gd name="T70" fmla="*/ 1 w 241"/>
                  <a:gd name="T71" fmla="*/ 0 h 219"/>
                  <a:gd name="T72" fmla="*/ 1 w 241"/>
                  <a:gd name="T73" fmla="*/ 0 h 219"/>
                  <a:gd name="T74" fmla="*/ 1 w 241"/>
                  <a:gd name="T75" fmla="*/ 0 h 219"/>
                  <a:gd name="T76" fmla="*/ 1 w 241"/>
                  <a:gd name="T77" fmla="*/ 0 h 219"/>
                  <a:gd name="T78" fmla="*/ 1 w 241"/>
                  <a:gd name="T79" fmla="*/ 0 h 219"/>
                  <a:gd name="T80" fmla="*/ 1 w 241"/>
                  <a:gd name="T81" fmla="*/ 0 h 219"/>
                  <a:gd name="T82" fmla="*/ 1 w 241"/>
                  <a:gd name="T83" fmla="*/ 0 h 219"/>
                  <a:gd name="T84" fmla="*/ 1 w 241"/>
                  <a:gd name="T85" fmla="*/ 0 h 219"/>
                  <a:gd name="T86" fmla="*/ 1 w 241"/>
                  <a:gd name="T87" fmla="*/ 0 h 219"/>
                  <a:gd name="T88" fmla="*/ 1 w 241"/>
                  <a:gd name="T89" fmla="*/ 0 h 219"/>
                  <a:gd name="T90" fmla="*/ 1 w 241"/>
                  <a:gd name="T91" fmla="*/ 0 h 219"/>
                  <a:gd name="T92" fmla="*/ 1 w 241"/>
                  <a:gd name="T93" fmla="*/ 0 h 219"/>
                  <a:gd name="T94" fmla="*/ 1 w 241"/>
                  <a:gd name="T95" fmla="*/ 0 h 219"/>
                  <a:gd name="T96" fmla="*/ 1 w 241"/>
                  <a:gd name="T97" fmla="*/ 0 h 219"/>
                  <a:gd name="T98" fmla="*/ 1 w 241"/>
                  <a:gd name="T99" fmla="*/ 0 h 219"/>
                  <a:gd name="T100" fmla="*/ 1 w 241"/>
                  <a:gd name="T101" fmla="*/ 0 h 21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41" h="219">
                    <a:moveTo>
                      <a:pt x="44" y="202"/>
                    </a:moveTo>
                    <a:lnTo>
                      <a:pt x="43" y="206"/>
                    </a:lnTo>
                    <a:lnTo>
                      <a:pt x="42" y="209"/>
                    </a:lnTo>
                    <a:lnTo>
                      <a:pt x="40" y="214"/>
                    </a:lnTo>
                    <a:lnTo>
                      <a:pt x="37" y="216"/>
                    </a:lnTo>
                    <a:lnTo>
                      <a:pt x="34" y="218"/>
                    </a:lnTo>
                    <a:lnTo>
                      <a:pt x="30" y="219"/>
                    </a:lnTo>
                    <a:lnTo>
                      <a:pt x="24" y="219"/>
                    </a:lnTo>
                    <a:lnTo>
                      <a:pt x="18" y="217"/>
                    </a:lnTo>
                    <a:lnTo>
                      <a:pt x="11" y="215"/>
                    </a:lnTo>
                    <a:lnTo>
                      <a:pt x="5" y="211"/>
                    </a:lnTo>
                    <a:lnTo>
                      <a:pt x="2" y="208"/>
                    </a:lnTo>
                    <a:lnTo>
                      <a:pt x="1" y="204"/>
                    </a:lnTo>
                    <a:lnTo>
                      <a:pt x="0" y="201"/>
                    </a:lnTo>
                    <a:lnTo>
                      <a:pt x="0" y="197"/>
                    </a:lnTo>
                    <a:lnTo>
                      <a:pt x="1" y="193"/>
                    </a:lnTo>
                    <a:lnTo>
                      <a:pt x="2" y="189"/>
                    </a:lnTo>
                    <a:lnTo>
                      <a:pt x="44" y="202"/>
                    </a:lnTo>
                    <a:close/>
                    <a:moveTo>
                      <a:pt x="2" y="189"/>
                    </a:moveTo>
                    <a:lnTo>
                      <a:pt x="52" y="27"/>
                    </a:lnTo>
                    <a:lnTo>
                      <a:pt x="94" y="40"/>
                    </a:lnTo>
                    <a:lnTo>
                      <a:pt x="44" y="202"/>
                    </a:lnTo>
                    <a:lnTo>
                      <a:pt x="2" y="189"/>
                    </a:lnTo>
                    <a:close/>
                    <a:moveTo>
                      <a:pt x="52" y="27"/>
                    </a:moveTo>
                    <a:lnTo>
                      <a:pt x="62" y="0"/>
                    </a:lnTo>
                    <a:lnTo>
                      <a:pt x="85" y="15"/>
                    </a:lnTo>
                    <a:lnTo>
                      <a:pt x="74" y="33"/>
                    </a:lnTo>
                    <a:lnTo>
                      <a:pt x="52" y="27"/>
                    </a:lnTo>
                    <a:close/>
                    <a:moveTo>
                      <a:pt x="85" y="15"/>
                    </a:moveTo>
                    <a:lnTo>
                      <a:pt x="229" y="108"/>
                    </a:lnTo>
                    <a:lnTo>
                      <a:pt x="205" y="145"/>
                    </a:lnTo>
                    <a:lnTo>
                      <a:pt x="62" y="52"/>
                    </a:lnTo>
                    <a:lnTo>
                      <a:pt x="85" y="15"/>
                    </a:lnTo>
                    <a:close/>
                    <a:moveTo>
                      <a:pt x="229" y="108"/>
                    </a:moveTo>
                    <a:lnTo>
                      <a:pt x="233" y="110"/>
                    </a:lnTo>
                    <a:lnTo>
                      <a:pt x="236" y="113"/>
                    </a:lnTo>
                    <a:lnTo>
                      <a:pt x="238" y="115"/>
                    </a:lnTo>
                    <a:lnTo>
                      <a:pt x="240" y="118"/>
                    </a:lnTo>
                    <a:lnTo>
                      <a:pt x="241" y="122"/>
                    </a:lnTo>
                    <a:lnTo>
                      <a:pt x="241" y="127"/>
                    </a:lnTo>
                    <a:lnTo>
                      <a:pt x="239" y="133"/>
                    </a:lnTo>
                    <a:lnTo>
                      <a:pt x="236" y="139"/>
                    </a:lnTo>
                    <a:lnTo>
                      <a:pt x="231" y="144"/>
                    </a:lnTo>
                    <a:lnTo>
                      <a:pt x="227" y="148"/>
                    </a:lnTo>
                    <a:lnTo>
                      <a:pt x="222" y="150"/>
                    </a:lnTo>
                    <a:lnTo>
                      <a:pt x="219" y="151"/>
                    </a:lnTo>
                    <a:lnTo>
                      <a:pt x="215" y="150"/>
                    </a:lnTo>
                    <a:lnTo>
                      <a:pt x="212" y="149"/>
                    </a:lnTo>
                    <a:lnTo>
                      <a:pt x="208" y="147"/>
                    </a:lnTo>
                    <a:lnTo>
                      <a:pt x="205" y="145"/>
                    </a:lnTo>
                    <a:lnTo>
                      <a:pt x="229" y="108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99" name="Freeform 695">
                <a:extLst>
                  <a:ext uri="{FF2B5EF4-FFF2-40B4-BE49-F238E27FC236}">
                    <a16:creationId xmlns:a16="http://schemas.microsoft.com/office/drawing/2014/main" id="{EF14A3B4-FF96-47A2-B532-DA2D90853F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94" y="1531"/>
                <a:ext cx="25" cy="71"/>
              </a:xfrm>
              <a:custGeom>
                <a:avLst/>
                <a:gdLst>
                  <a:gd name="T0" fmla="*/ 0 w 472"/>
                  <a:gd name="T1" fmla="*/ 0 h 1360"/>
                  <a:gd name="T2" fmla="*/ 0 w 472"/>
                  <a:gd name="T3" fmla="*/ 0 h 1360"/>
                  <a:gd name="T4" fmla="*/ 0 w 472"/>
                  <a:gd name="T5" fmla="*/ 0 h 1360"/>
                  <a:gd name="T6" fmla="*/ 0 w 472"/>
                  <a:gd name="T7" fmla="*/ 0 h 1360"/>
                  <a:gd name="T8" fmla="*/ 0 w 472"/>
                  <a:gd name="T9" fmla="*/ 0 h 1360"/>
                  <a:gd name="T10" fmla="*/ 0 w 472"/>
                  <a:gd name="T11" fmla="*/ 0 h 1360"/>
                  <a:gd name="T12" fmla="*/ 0 w 472"/>
                  <a:gd name="T13" fmla="*/ 0 h 1360"/>
                  <a:gd name="T14" fmla="*/ 0 w 472"/>
                  <a:gd name="T15" fmla="*/ 0 h 1360"/>
                  <a:gd name="T16" fmla="*/ 0 w 472"/>
                  <a:gd name="T17" fmla="*/ 0 h 1360"/>
                  <a:gd name="T18" fmla="*/ 0 w 472"/>
                  <a:gd name="T19" fmla="*/ 0 h 1360"/>
                  <a:gd name="T20" fmla="*/ 0 w 472"/>
                  <a:gd name="T21" fmla="*/ 1 h 1360"/>
                  <a:gd name="T22" fmla="*/ 0 w 472"/>
                  <a:gd name="T23" fmla="*/ 1 h 1360"/>
                  <a:gd name="T24" fmla="*/ 0 w 472"/>
                  <a:gd name="T25" fmla="*/ 1 h 1360"/>
                  <a:gd name="T26" fmla="*/ 0 w 472"/>
                  <a:gd name="T27" fmla="*/ 0 h 1360"/>
                  <a:gd name="T28" fmla="*/ 0 w 472"/>
                  <a:gd name="T29" fmla="*/ 0 h 1360"/>
                  <a:gd name="T30" fmla="*/ 0 w 472"/>
                  <a:gd name="T31" fmla="*/ 1 h 1360"/>
                  <a:gd name="T32" fmla="*/ 0 w 472"/>
                  <a:gd name="T33" fmla="*/ 1 h 1360"/>
                  <a:gd name="T34" fmla="*/ 0 w 472"/>
                  <a:gd name="T35" fmla="*/ 1 h 1360"/>
                  <a:gd name="T36" fmla="*/ 0 w 472"/>
                  <a:gd name="T37" fmla="*/ 1 h 1360"/>
                  <a:gd name="T38" fmla="*/ 0 w 472"/>
                  <a:gd name="T39" fmla="*/ 1 h 1360"/>
                  <a:gd name="T40" fmla="*/ 0 w 472"/>
                  <a:gd name="T41" fmla="*/ 1 h 1360"/>
                  <a:gd name="T42" fmla="*/ 0 w 472"/>
                  <a:gd name="T43" fmla="*/ 2 h 1360"/>
                  <a:gd name="T44" fmla="*/ 0 w 472"/>
                  <a:gd name="T45" fmla="*/ 2 h 1360"/>
                  <a:gd name="T46" fmla="*/ 0 w 472"/>
                  <a:gd name="T47" fmla="*/ 2 h 1360"/>
                  <a:gd name="T48" fmla="*/ 1 w 472"/>
                  <a:gd name="T49" fmla="*/ 2 h 1360"/>
                  <a:gd name="T50" fmla="*/ 0 w 472"/>
                  <a:gd name="T51" fmla="*/ 2 h 1360"/>
                  <a:gd name="T52" fmla="*/ 0 w 472"/>
                  <a:gd name="T53" fmla="*/ 2 h 1360"/>
                  <a:gd name="T54" fmla="*/ 0 w 472"/>
                  <a:gd name="T55" fmla="*/ 2 h 1360"/>
                  <a:gd name="T56" fmla="*/ 0 w 472"/>
                  <a:gd name="T57" fmla="*/ 2 h 1360"/>
                  <a:gd name="T58" fmla="*/ 0 w 472"/>
                  <a:gd name="T59" fmla="*/ 3 h 1360"/>
                  <a:gd name="T60" fmla="*/ 0 w 472"/>
                  <a:gd name="T61" fmla="*/ 3 h 1360"/>
                  <a:gd name="T62" fmla="*/ 1 w 472"/>
                  <a:gd name="T63" fmla="*/ 3 h 1360"/>
                  <a:gd name="T64" fmla="*/ 1 w 472"/>
                  <a:gd name="T65" fmla="*/ 3 h 1360"/>
                  <a:gd name="T66" fmla="*/ 1 w 472"/>
                  <a:gd name="T67" fmla="*/ 3 h 1360"/>
                  <a:gd name="T68" fmla="*/ 1 w 472"/>
                  <a:gd name="T69" fmla="*/ 3 h 1360"/>
                  <a:gd name="T70" fmla="*/ 1 w 472"/>
                  <a:gd name="T71" fmla="*/ 3 h 1360"/>
                  <a:gd name="T72" fmla="*/ 1 w 472"/>
                  <a:gd name="T73" fmla="*/ 3 h 1360"/>
                  <a:gd name="T74" fmla="*/ 1 w 472"/>
                  <a:gd name="T75" fmla="*/ 3 h 1360"/>
                  <a:gd name="T76" fmla="*/ 1 w 472"/>
                  <a:gd name="T77" fmla="*/ 4 h 1360"/>
                  <a:gd name="T78" fmla="*/ 1 w 472"/>
                  <a:gd name="T79" fmla="*/ 4 h 1360"/>
                  <a:gd name="T80" fmla="*/ 1 w 472"/>
                  <a:gd name="T81" fmla="*/ 3 h 1360"/>
                  <a:gd name="T82" fmla="*/ 1 w 472"/>
                  <a:gd name="T83" fmla="*/ 3 h 1360"/>
                  <a:gd name="T84" fmla="*/ 1 w 472"/>
                  <a:gd name="T85" fmla="*/ 3 h 1360"/>
                  <a:gd name="T86" fmla="*/ 1 w 472"/>
                  <a:gd name="T87" fmla="*/ 4 h 1360"/>
                  <a:gd name="T88" fmla="*/ 1 w 472"/>
                  <a:gd name="T89" fmla="*/ 4 h 1360"/>
                  <a:gd name="T90" fmla="*/ 1 w 472"/>
                  <a:gd name="T91" fmla="*/ 4 h 1360"/>
                  <a:gd name="T92" fmla="*/ 1 w 472"/>
                  <a:gd name="T93" fmla="*/ 4 h 1360"/>
                  <a:gd name="T94" fmla="*/ 1 w 472"/>
                  <a:gd name="T95" fmla="*/ 4 h 136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472" h="1360">
                    <a:moveTo>
                      <a:pt x="6" y="35"/>
                    </a:moveTo>
                    <a:lnTo>
                      <a:pt x="4" y="32"/>
                    </a:lnTo>
                    <a:lnTo>
                      <a:pt x="2" y="28"/>
                    </a:lnTo>
                    <a:lnTo>
                      <a:pt x="1" y="25"/>
                    </a:lnTo>
                    <a:lnTo>
                      <a:pt x="0" y="21"/>
                    </a:lnTo>
                    <a:lnTo>
                      <a:pt x="1" y="18"/>
                    </a:lnTo>
                    <a:lnTo>
                      <a:pt x="3" y="14"/>
                    </a:lnTo>
                    <a:lnTo>
                      <a:pt x="7" y="10"/>
                    </a:lnTo>
                    <a:lnTo>
                      <a:pt x="13" y="6"/>
                    </a:lnTo>
                    <a:lnTo>
                      <a:pt x="19" y="3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3" y="1"/>
                    </a:lnTo>
                    <a:lnTo>
                      <a:pt x="36" y="4"/>
                    </a:lnTo>
                    <a:lnTo>
                      <a:pt x="39" y="6"/>
                    </a:lnTo>
                    <a:lnTo>
                      <a:pt x="41" y="9"/>
                    </a:lnTo>
                    <a:lnTo>
                      <a:pt x="43" y="13"/>
                    </a:lnTo>
                    <a:lnTo>
                      <a:pt x="6" y="35"/>
                    </a:lnTo>
                    <a:close/>
                    <a:moveTo>
                      <a:pt x="43" y="13"/>
                    </a:moveTo>
                    <a:lnTo>
                      <a:pt x="52" y="26"/>
                    </a:lnTo>
                    <a:lnTo>
                      <a:pt x="61" y="38"/>
                    </a:lnTo>
                    <a:lnTo>
                      <a:pt x="69" y="50"/>
                    </a:lnTo>
                    <a:lnTo>
                      <a:pt x="77" y="59"/>
                    </a:lnTo>
                    <a:lnTo>
                      <a:pt x="92" y="74"/>
                    </a:lnTo>
                    <a:lnTo>
                      <a:pt x="105" y="86"/>
                    </a:lnTo>
                    <a:lnTo>
                      <a:pt x="76" y="119"/>
                    </a:lnTo>
                    <a:lnTo>
                      <a:pt x="61" y="105"/>
                    </a:lnTo>
                    <a:lnTo>
                      <a:pt x="45" y="88"/>
                    </a:lnTo>
                    <a:lnTo>
                      <a:pt x="36" y="77"/>
                    </a:lnTo>
                    <a:lnTo>
                      <a:pt x="26" y="65"/>
                    </a:lnTo>
                    <a:lnTo>
                      <a:pt x="16" y="52"/>
                    </a:lnTo>
                    <a:lnTo>
                      <a:pt x="6" y="35"/>
                    </a:lnTo>
                    <a:lnTo>
                      <a:pt x="43" y="13"/>
                    </a:lnTo>
                    <a:close/>
                    <a:moveTo>
                      <a:pt x="105" y="86"/>
                    </a:moveTo>
                    <a:lnTo>
                      <a:pt x="120" y="100"/>
                    </a:lnTo>
                    <a:lnTo>
                      <a:pt x="132" y="113"/>
                    </a:lnTo>
                    <a:lnTo>
                      <a:pt x="138" y="121"/>
                    </a:lnTo>
                    <a:lnTo>
                      <a:pt x="142" y="129"/>
                    </a:lnTo>
                    <a:lnTo>
                      <a:pt x="147" y="139"/>
                    </a:lnTo>
                    <a:lnTo>
                      <a:pt x="150" y="150"/>
                    </a:lnTo>
                    <a:lnTo>
                      <a:pt x="153" y="162"/>
                    </a:lnTo>
                    <a:lnTo>
                      <a:pt x="156" y="176"/>
                    </a:lnTo>
                    <a:lnTo>
                      <a:pt x="158" y="193"/>
                    </a:lnTo>
                    <a:lnTo>
                      <a:pt x="160" y="211"/>
                    </a:lnTo>
                    <a:lnTo>
                      <a:pt x="162" y="233"/>
                    </a:lnTo>
                    <a:lnTo>
                      <a:pt x="162" y="257"/>
                    </a:lnTo>
                    <a:lnTo>
                      <a:pt x="162" y="285"/>
                    </a:lnTo>
                    <a:lnTo>
                      <a:pt x="160" y="316"/>
                    </a:lnTo>
                    <a:lnTo>
                      <a:pt x="117" y="315"/>
                    </a:lnTo>
                    <a:lnTo>
                      <a:pt x="117" y="262"/>
                    </a:lnTo>
                    <a:lnTo>
                      <a:pt x="116" y="223"/>
                    </a:lnTo>
                    <a:lnTo>
                      <a:pt x="115" y="206"/>
                    </a:lnTo>
                    <a:lnTo>
                      <a:pt x="114" y="192"/>
                    </a:lnTo>
                    <a:lnTo>
                      <a:pt x="112" y="180"/>
                    </a:lnTo>
                    <a:lnTo>
                      <a:pt x="110" y="169"/>
                    </a:lnTo>
                    <a:lnTo>
                      <a:pt x="107" y="160"/>
                    </a:lnTo>
                    <a:lnTo>
                      <a:pt x="104" y="153"/>
                    </a:lnTo>
                    <a:lnTo>
                      <a:pt x="100" y="146"/>
                    </a:lnTo>
                    <a:lnTo>
                      <a:pt x="96" y="140"/>
                    </a:lnTo>
                    <a:lnTo>
                      <a:pt x="87" y="129"/>
                    </a:lnTo>
                    <a:lnTo>
                      <a:pt x="76" y="119"/>
                    </a:lnTo>
                    <a:lnTo>
                      <a:pt x="105" y="86"/>
                    </a:lnTo>
                    <a:close/>
                    <a:moveTo>
                      <a:pt x="160" y="316"/>
                    </a:moveTo>
                    <a:lnTo>
                      <a:pt x="160" y="316"/>
                    </a:lnTo>
                    <a:lnTo>
                      <a:pt x="139" y="315"/>
                    </a:lnTo>
                    <a:lnTo>
                      <a:pt x="160" y="316"/>
                    </a:lnTo>
                    <a:close/>
                    <a:moveTo>
                      <a:pt x="160" y="316"/>
                    </a:moveTo>
                    <a:lnTo>
                      <a:pt x="159" y="347"/>
                    </a:lnTo>
                    <a:lnTo>
                      <a:pt x="156" y="377"/>
                    </a:lnTo>
                    <a:lnTo>
                      <a:pt x="153" y="406"/>
                    </a:lnTo>
                    <a:lnTo>
                      <a:pt x="149" y="432"/>
                    </a:lnTo>
                    <a:lnTo>
                      <a:pt x="144" y="458"/>
                    </a:lnTo>
                    <a:lnTo>
                      <a:pt x="139" y="482"/>
                    </a:lnTo>
                    <a:lnTo>
                      <a:pt x="134" y="506"/>
                    </a:lnTo>
                    <a:lnTo>
                      <a:pt x="129" y="527"/>
                    </a:lnTo>
                    <a:lnTo>
                      <a:pt x="87" y="518"/>
                    </a:lnTo>
                    <a:lnTo>
                      <a:pt x="92" y="497"/>
                    </a:lnTo>
                    <a:lnTo>
                      <a:pt x="96" y="474"/>
                    </a:lnTo>
                    <a:lnTo>
                      <a:pt x="101" y="451"/>
                    </a:lnTo>
                    <a:lnTo>
                      <a:pt x="105" y="426"/>
                    </a:lnTo>
                    <a:lnTo>
                      <a:pt x="109" y="401"/>
                    </a:lnTo>
                    <a:lnTo>
                      <a:pt x="112" y="373"/>
                    </a:lnTo>
                    <a:lnTo>
                      <a:pt x="115" y="344"/>
                    </a:lnTo>
                    <a:lnTo>
                      <a:pt x="117" y="315"/>
                    </a:lnTo>
                    <a:lnTo>
                      <a:pt x="160" y="316"/>
                    </a:lnTo>
                    <a:close/>
                    <a:moveTo>
                      <a:pt x="129" y="527"/>
                    </a:moveTo>
                    <a:lnTo>
                      <a:pt x="120" y="571"/>
                    </a:lnTo>
                    <a:lnTo>
                      <a:pt x="112" y="613"/>
                    </a:lnTo>
                    <a:lnTo>
                      <a:pt x="110" y="634"/>
                    </a:lnTo>
                    <a:lnTo>
                      <a:pt x="109" y="654"/>
                    </a:lnTo>
                    <a:lnTo>
                      <a:pt x="109" y="676"/>
                    </a:lnTo>
                    <a:lnTo>
                      <a:pt x="111" y="696"/>
                    </a:lnTo>
                    <a:lnTo>
                      <a:pt x="115" y="719"/>
                    </a:lnTo>
                    <a:lnTo>
                      <a:pt x="121" y="741"/>
                    </a:lnTo>
                    <a:lnTo>
                      <a:pt x="129" y="765"/>
                    </a:lnTo>
                    <a:lnTo>
                      <a:pt x="139" y="789"/>
                    </a:lnTo>
                    <a:lnTo>
                      <a:pt x="152" y="815"/>
                    </a:lnTo>
                    <a:lnTo>
                      <a:pt x="168" y="843"/>
                    </a:lnTo>
                    <a:lnTo>
                      <a:pt x="187" y="872"/>
                    </a:lnTo>
                    <a:lnTo>
                      <a:pt x="209" y="903"/>
                    </a:lnTo>
                    <a:lnTo>
                      <a:pt x="174" y="930"/>
                    </a:lnTo>
                    <a:lnTo>
                      <a:pt x="149" y="895"/>
                    </a:lnTo>
                    <a:lnTo>
                      <a:pt x="129" y="863"/>
                    </a:lnTo>
                    <a:lnTo>
                      <a:pt x="111" y="833"/>
                    </a:lnTo>
                    <a:lnTo>
                      <a:pt x="97" y="805"/>
                    </a:lnTo>
                    <a:lnTo>
                      <a:pt x="86" y="778"/>
                    </a:lnTo>
                    <a:lnTo>
                      <a:pt x="78" y="752"/>
                    </a:lnTo>
                    <a:lnTo>
                      <a:pt x="71" y="727"/>
                    </a:lnTo>
                    <a:lnTo>
                      <a:pt x="67" y="703"/>
                    </a:lnTo>
                    <a:lnTo>
                      <a:pt x="64" y="680"/>
                    </a:lnTo>
                    <a:lnTo>
                      <a:pt x="64" y="657"/>
                    </a:lnTo>
                    <a:lnTo>
                      <a:pt x="65" y="634"/>
                    </a:lnTo>
                    <a:lnTo>
                      <a:pt x="68" y="611"/>
                    </a:lnTo>
                    <a:lnTo>
                      <a:pt x="71" y="589"/>
                    </a:lnTo>
                    <a:lnTo>
                      <a:pt x="76" y="566"/>
                    </a:lnTo>
                    <a:lnTo>
                      <a:pt x="81" y="543"/>
                    </a:lnTo>
                    <a:lnTo>
                      <a:pt x="87" y="518"/>
                    </a:lnTo>
                    <a:lnTo>
                      <a:pt x="129" y="527"/>
                    </a:lnTo>
                    <a:close/>
                    <a:moveTo>
                      <a:pt x="174" y="930"/>
                    </a:moveTo>
                    <a:lnTo>
                      <a:pt x="177" y="933"/>
                    </a:lnTo>
                    <a:lnTo>
                      <a:pt x="174" y="930"/>
                    </a:lnTo>
                    <a:lnTo>
                      <a:pt x="191" y="916"/>
                    </a:lnTo>
                    <a:lnTo>
                      <a:pt x="174" y="930"/>
                    </a:lnTo>
                    <a:close/>
                    <a:moveTo>
                      <a:pt x="209" y="903"/>
                    </a:moveTo>
                    <a:lnTo>
                      <a:pt x="230" y="930"/>
                    </a:lnTo>
                    <a:lnTo>
                      <a:pt x="250" y="955"/>
                    </a:lnTo>
                    <a:lnTo>
                      <a:pt x="268" y="978"/>
                    </a:lnTo>
                    <a:lnTo>
                      <a:pt x="286" y="999"/>
                    </a:lnTo>
                    <a:lnTo>
                      <a:pt x="303" y="1019"/>
                    </a:lnTo>
                    <a:lnTo>
                      <a:pt x="318" y="1037"/>
                    </a:lnTo>
                    <a:lnTo>
                      <a:pt x="332" y="1054"/>
                    </a:lnTo>
                    <a:lnTo>
                      <a:pt x="346" y="1070"/>
                    </a:lnTo>
                    <a:lnTo>
                      <a:pt x="312" y="1098"/>
                    </a:lnTo>
                    <a:lnTo>
                      <a:pt x="299" y="1082"/>
                    </a:lnTo>
                    <a:lnTo>
                      <a:pt x="283" y="1065"/>
                    </a:lnTo>
                    <a:lnTo>
                      <a:pt x="268" y="1046"/>
                    </a:lnTo>
                    <a:lnTo>
                      <a:pt x="252" y="1026"/>
                    </a:lnTo>
                    <a:lnTo>
                      <a:pt x="233" y="1004"/>
                    </a:lnTo>
                    <a:lnTo>
                      <a:pt x="215" y="982"/>
                    </a:lnTo>
                    <a:lnTo>
                      <a:pt x="195" y="956"/>
                    </a:lnTo>
                    <a:lnTo>
                      <a:pt x="174" y="930"/>
                    </a:lnTo>
                    <a:lnTo>
                      <a:pt x="209" y="903"/>
                    </a:lnTo>
                    <a:close/>
                    <a:moveTo>
                      <a:pt x="346" y="1070"/>
                    </a:moveTo>
                    <a:lnTo>
                      <a:pt x="376" y="1107"/>
                    </a:lnTo>
                    <a:lnTo>
                      <a:pt x="402" y="1137"/>
                    </a:lnTo>
                    <a:lnTo>
                      <a:pt x="413" y="1153"/>
                    </a:lnTo>
                    <a:lnTo>
                      <a:pt x="423" y="1166"/>
                    </a:lnTo>
                    <a:lnTo>
                      <a:pt x="432" y="1180"/>
                    </a:lnTo>
                    <a:lnTo>
                      <a:pt x="439" y="1195"/>
                    </a:lnTo>
                    <a:lnTo>
                      <a:pt x="446" y="1209"/>
                    </a:lnTo>
                    <a:lnTo>
                      <a:pt x="452" y="1223"/>
                    </a:lnTo>
                    <a:lnTo>
                      <a:pt x="457" y="1239"/>
                    </a:lnTo>
                    <a:lnTo>
                      <a:pt x="461" y="1256"/>
                    </a:lnTo>
                    <a:lnTo>
                      <a:pt x="464" y="1273"/>
                    </a:lnTo>
                    <a:lnTo>
                      <a:pt x="468" y="1293"/>
                    </a:lnTo>
                    <a:lnTo>
                      <a:pt x="470" y="1314"/>
                    </a:lnTo>
                    <a:lnTo>
                      <a:pt x="471" y="1337"/>
                    </a:lnTo>
                    <a:lnTo>
                      <a:pt x="428" y="1340"/>
                    </a:lnTo>
                    <a:lnTo>
                      <a:pt x="426" y="1318"/>
                    </a:lnTo>
                    <a:lnTo>
                      <a:pt x="424" y="1300"/>
                    </a:lnTo>
                    <a:lnTo>
                      <a:pt x="422" y="1283"/>
                    </a:lnTo>
                    <a:lnTo>
                      <a:pt x="418" y="1267"/>
                    </a:lnTo>
                    <a:lnTo>
                      <a:pt x="414" y="1252"/>
                    </a:lnTo>
                    <a:lnTo>
                      <a:pt x="410" y="1239"/>
                    </a:lnTo>
                    <a:lnTo>
                      <a:pt x="404" y="1225"/>
                    </a:lnTo>
                    <a:lnTo>
                      <a:pt x="398" y="1212"/>
                    </a:lnTo>
                    <a:lnTo>
                      <a:pt x="391" y="1200"/>
                    </a:lnTo>
                    <a:lnTo>
                      <a:pt x="384" y="1186"/>
                    </a:lnTo>
                    <a:lnTo>
                      <a:pt x="374" y="1174"/>
                    </a:lnTo>
                    <a:lnTo>
                      <a:pt x="364" y="1161"/>
                    </a:lnTo>
                    <a:lnTo>
                      <a:pt x="341" y="1131"/>
                    </a:lnTo>
                    <a:lnTo>
                      <a:pt x="312" y="1098"/>
                    </a:lnTo>
                    <a:lnTo>
                      <a:pt x="346" y="1070"/>
                    </a:lnTo>
                    <a:close/>
                    <a:moveTo>
                      <a:pt x="471" y="1337"/>
                    </a:moveTo>
                    <a:lnTo>
                      <a:pt x="472" y="1341"/>
                    </a:lnTo>
                    <a:lnTo>
                      <a:pt x="472" y="1345"/>
                    </a:lnTo>
                    <a:lnTo>
                      <a:pt x="471" y="1349"/>
                    </a:lnTo>
                    <a:lnTo>
                      <a:pt x="470" y="1352"/>
                    </a:lnTo>
                    <a:lnTo>
                      <a:pt x="467" y="1355"/>
                    </a:lnTo>
                    <a:lnTo>
                      <a:pt x="462" y="1357"/>
                    </a:lnTo>
                    <a:lnTo>
                      <a:pt x="457" y="1359"/>
                    </a:lnTo>
                    <a:lnTo>
                      <a:pt x="450" y="1360"/>
                    </a:lnTo>
                    <a:lnTo>
                      <a:pt x="443" y="1360"/>
                    </a:lnTo>
                    <a:lnTo>
                      <a:pt x="438" y="1359"/>
                    </a:lnTo>
                    <a:lnTo>
                      <a:pt x="434" y="1357"/>
                    </a:lnTo>
                    <a:lnTo>
                      <a:pt x="431" y="1354"/>
                    </a:lnTo>
                    <a:lnTo>
                      <a:pt x="429" y="1351"/>
                    </a:lnTo>
                    <a:lnTo>
                      <a:pt x="428" y="1347"/>
                    </a:lnTo>
                    <a:lnTo>
                      <a:pt x="428" y="1344"/>
                    </a:lnTo>
                    <a:lnTo>
                      <a:pt x="428" y="1340"/>
                    </a:lnTo>
                    <a:lnTo>
                      <a:pt x="471" y="1337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00" name="Freeform 696">
                <a:extLst>
                  <a:ext uri="{FF2B5EF4-FFF2-40B4-BE49-F238E27FC236}">
                    <a16:creationId xmlns:a16="http://schemas.microsoft.com/office/drawing/2014/main" id="{100F4A9A-484C-40F7-8631-E9BD28378AC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83" y="1527"/>
                <a:ext cx="11" cy="20"/>
              </a:xfrm>
              <a:custGeom>
                <a:avLst/>
                <a:gdLst>
                  <a:gd name="T0" fmla="*/ 0 w 212"/>
                  <a:gd name="T1" fmla="*/ 0 h 375"/>
                  <a:gd name="T2" fmla="*/ 0 w 212"/>
                  <a:gd name="T3" fmla="*/ 0 h 375"/>
                  <a:gd name="T4" fmla="*/ 0 w 212"/>
                  <a:gd name="T5" fmla="*/ 0 h 375"/>
                  <a:gd name="T6" fmla="*/ 0 w 212"/>
                  <a:gd name="T7" fmla="*/ 0 h 375"/>
                  <a:gd name="T8" fmla="*/ 1 w 212"/>
                  <a:gd name="T9" fmla="*/ 0 h 375"/>
                  <a:gd name="T10" fmla="*/ 1 w 212"/>
                  <a:gd name="T11" fmla="*/ 0 h 375"/>
                  <a:gd name="T12" fmla="*/ 1 w 212"/>
                  <a:gd name="T13" fmla="*/ 0 h 375"/>
                  <a:gd name="T14" fmla="*/ 1 w 212"/>
                  <a:gd name="T15" fmla="*/ 0 h 375"/>
                  <a:gd name="T16" fmla="*/ 0 w 212"/>
                  <a:gd name="T17" fmla="*/ 0 h 375"/>
                  <a:gd name="T18" fmla="*/ 1 w 212"/>
                  <a:gd name="T19" fmla="*/ 0 h 375"/>
                  <a:gd name="T20" fmla="*/ 1 w 212"/>
                  <a:gd name="T21" fmla="*/ 0 h 375"/>
                  <a:gd name="T22" fmla="*/ 1 w 212"/>
                  <a:gd name="T23" fmla="*/ 1 h 375"/>
                  <a:gd name="T24" fmla="*/ 1 w 212"/>
                  <a:gd name="T25" fmla="*/ 1 h 375"/>
                  <a:gd name="T26" fmla="*/ 1 w 212"/>
                  <a:gd name="T27" fmla="*/ 1 h 375"/>
                  <a:gd name="T28" fmla="*/ 1 w 212"/>
                  <a:gd name="T29" fmla="*/ 1 h 375"/>
                  <a:gd name="T30" fmla="*/ 1 w 212"/>
                  <a:gd name="T31" fmla="*/ 1 h 375"/>
                  <a:gd name="T32" fmla="*/ 0 w 212"/>
                  <a:gd name="T33" fmla="*/ 1 h 375"/>
                  <a:gd name="T34" fmla="*/ 0 w 212"/>
                  <a:gd name="T35" fmla="*/ 1 h 375"/>
                  <a:gd name="T36" fmla="*/ 0 w 212"/>
                  <a:gd name="T37" fmla="*/ 1 h 375"/>
                  <a:gd name="T38" fmla="*/ 0 w 212"/>
                  <a:gd name="T39" fmla="*/ 1 h 375"/>
                  <a:gd name="T40" fmla="*/ 0 w 212"/>
                  <a:gd name="T41" fmla="*/ 1 h 375"/>
                  <a:gd name="T42" fmla="*/ 0 w 212"/>
                  <a:gd name="T43" fmla="*/ 1 h 375"/>
                  <a:gd name="T44" fmla="*/ 0 w 212"/>
                  <a:gd name="T45" fmla="*/ 0 h 375"/>
                  <a:gd name="T46" fmla="*/ 0 w 212"/>
                  <a:gd name="T47" fmla="*/ 0 h 375"/>
                  <a:gd name="T48" fmla="*/ 0 w 212"/>
                  <a:gd name="T49" fmla="*/ 0 h 375"/>
                  <a:gd name="T50" fmla="*/ 0 w 212"/>
                  <a:gd name="T51" fmla="*/ 1 h 375"/>
                  <a:gd name="T52" fmla="*/ 0 w 212"/>
                  <a:gd name="T53" fmla="*/ 1 h 375"/>
                  <a:gd name="T54" fmla="*/ 0 w 212"/>
                  <a:gd name="T55" fmla="*/ 1 h 375"/>
                  <a:gd name="T56" fmla="*/ 0 w 212"/>
                  <a:gd name="T57" fmla="*/ 1 h 375"/>
                  <a:gd name="T58" fmla="*/ 0 w 212"/>
                  <a:gd name="T59" fmla="*/ 1 h 375"/>
                  <a:gd name="T60" fmla="*/ 0 w 212"/>
                  <a:gd name="T61" fmla="*/ 1 h 375"/>
                  <a:gd name="T62" fmla="*/ 0 w 212"/>
                  <a:gd name="T63" fmla="*/ 1 h 375"/>
                  <a:gd name="T64" fmla="*/ 0 w 212"/>
                  <a:gd name="T65" fmla="*/ 1 h 375"/>
                  <a:gd name="T66" fmla="*/ 0 w 212"/>
                  <a:gd name="T67" fmla="*/ 1 h 375"/>
                  <a:gd name="T68" fmla="*/ 0 w 212"/>
                  <a:gd name="T69" fmla="*/ 1 h 375"/>
                  <a:gd name="T70" fmla="*/ 0 w 212"/>
                  <a:gd name="T71" fmla="*/ 1 h 375"/>
                  <a:gd name="T72" fmla="*/ 0 w 212"/>
                  <a:gd name="T73" fmla="*/ 1 h 375"/>
                  <a:gd name="T74" fmla="*/ 0 w 212"/>
                  <a:gd name="T75" fmla="*/ 1 h 375"/>
                  <a:gd name="T76" fmla="*/ 0 w 212"/>
                  <a:gd name="T77" fmla="*/ 1 h 375"/>
                  <a:gd name="T78" fmla="*/ 0 w 212"/>
                  <a:gd name="T79" fmla="*/ 1 h 375"/>
                  <a:gd name="T80" fmla="*/ 0 w 212"/>
                  <a:gd name="T81" fmla="*/ 1 h 375"/>
                  <a:gd name="T82" fmla="*/ 0 w 212"/>
                  <a:gd name="T83" fmla="*/ 1 h 375"/>
                  <a:gd name="T84" fmla="*/ 0 w 212"/>
                  <a:gd name="T85" fmla="*/ 1 h 375"/>
                  <a:gd name="T86" fmla="*/ 0 w 212"/>
                  <a:gd name="T87" fmla="*/ 1 h 375"/>
                  <a:gd name="T88" fmla="*/ 0 w 212"/>
                  <a:gd name="T89" fmla="*/ 1 h 375"/>
                  <a:gd name="T90" fmla="*/ 0 w 212"/>
                  <a:gd name="T91" fmla="*/ 1 h 375"/>
                  <a:gd name="T92" fmla="*/ 0 w 212"/>
                  <a:gd name="T93" fmla="*/ 1 h 375"/>
                  <a:gd name="T94" fmla="*/ 0 w 212"/>
                  <a:gd name="T95" fmla="*/ 1 h 375"/>
                  <a:gd name="T96" fmla="*/ 0 w 212"/>
                  <a:gd name="T97" fmla="*/ 1 h 375"/>
                  <a:gd name="T98" fmla="*/ 0 w 212"/>
                  <a:gd name="T99" fmla="*/ 1 h 375"/>
                  <a:gd name="T100" fmla="*/ 0 w 212"/>
                  <a:gd name="T101" fmla="*/ 1 h 375"/>
                  <a:gd name="T102" fmla="*/ 0 w 212"/>
                  <a:gd name="T103" fmla="*/ 1 h 375"/>
                  <a:gd name="T104" fmla="*/ 0 w 212"/>
                  <a:gd name="T105" fmla="*/ 1 h 37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12" h="375">
                    <a:moveTo>
                      <a:pt x="162" y="24"/>
                    </a:moveTo>
                    <a:lnTo>
                      <a:pt x="162" y="20"/>
                    </a:lnTo>
                    <a:lnTo>
                      <a:pt x="162" y="16"/>
                    </a:lnTo>
                    <a:lnTo>
                      <a:pt x="163" y="12"/>
                    </a:lnTo>
                    <a:lnTo>
                      <a:pt x="164" y="9"/>
                    </a:lnTo>
                    <a:lnTo>
                      <a:pt x="166" y="6"/>
                    </a:lnTo>
                    <a:lnTo>
                      <a:pt x="170" y="3"/>
                    </a:lnTo>
                    <a:lnTo>
                      <a:pt x="175" y="2"/>
                    </a:lnTo>
                    <a:lnTo>
                      <a:pt x="182" y="0"/>
                    </a:lnTo>
                    <a:lnTo>
                      <a:pt x="189" y="0"/>
                    </a:lnTo>
                    <a:lnTo>
                      <a:pt x="195" y="1"/>
                    </a:lnTo>
                    <a:lnTo>
                      <a:pt x="199" y="3"/>
                    </a:lnTo>
                    <a:lnTo>
                      <a:pt x="202" y="5"/>
                    </a:lnTo>
                    <a:lnTo>
                      <a:pt x="204" y="9"/>
                    </a:lnTo>
                    <a:lnTo>
                      <a:pt x="205" y="12"/>
                    </a:lnTo>
                    <a:lnTo>
                      <a:pt x="206" y="16"/>
                    </a:lnTo>
                    <a:lnTo>
                      <a:pt x="206" y="20"/>
                    </a:lnTo>
                    <a:lnTo>
                      <a:pt x="162" y="24"/>
                    </a:lnTo>
                    <a:close/>
                    <a:moveTo>
                      <a:pt x="206" y="20"/>
                    </a:moveTo>
                    <a:lnTo>
                      <a:pt x="207" y="35"/>
                    </a:lnTo>
                    <a:lnTo>
                      <a:pt x="209" y="70"/>
                    </a:lnTo>
                    <a:lnTo>
                      <a:pt x="211" y="123"/>
                    </a:lnTo>
                    <a:lnTo>
                      <a:pt x="212" y="183"/>
                    </a:lnTo>
                    <a:lnTo>
                      <a:pt x="211" y="215"/>
                    </a:lnTo>
                    <a:lnTo>
                      <a:pt x="210" y="245"/>
                    </a:lnTo>
                    <a:lnTo>
                      <a:pt x="207" y="275"/>
                    </a:lnTo>
                    <a:lnTo>
                      <a:pt x="203" y="302"/>
                    </a:lnTo>
                    <a:lnTo>
                      <a:pt x="200" y="315"/>
                    </a:lnTo>
                    <a:lnTo>
                      <a:pt x="197" y="326"/>
                    </a:lnTo>
                    <a:lnTo>
                      <a:pt x="194" y="336"/>
                    </a:lnTo>
                    <a:lnTo>
                      <a:pt x="190" y="346"/>
                    </a:lnTo>
                    <a:lnTo>
                      <a:pt x="185" y="355"/>
                    </a:lnTo>
                    <a:lnTo>
                      <a:pt x="181" y="361"/>
                    </a:lnTo>
                    <a:lnTo>
                      <a:pt x="176" y="367"/>
                    </a:lnTo>
                    <a:lnTo>
                      <a:pt x="170" y="370"/>
                    </a:lnTo>
                    <a:lnTo>
                      <a:pt x="151" y="331"/>
                    </a:lnTo>
                    <a:lnTo>
                      <a:pt x="154" y="329"/>
                    </a:lnTo>
                    <a:lnTo>
                      <a:pt x="157" y="325"/>
                    </a:lnTo>
                    <a:lnTo>
                      <a:pt x="159" y="320"/>
                    </a:lnTo>
                    <a:lnTo>
                      <a:pt x="162" y="313"/>
                    </a:lnTo>
                    <a:lnTo>
                      <a:pt x="165" y="297"/>
                    </a:lnTo>
                    <a:lnTo>
                      <a:pt x="168" y="276"/>
                    </a:lnTo>
                    <a:lnTo>
                      <a:pt x="169" y="252"/>
                    </a:lnTo>
                    <a:lnTo>
                      <a:pt x="170" y="226"/>
                    </a:lnTo>
                    <a:lnTo>
                      <a:pt x="171" y="198"/>
                    </a:lnTo>
                    <a:lnTo>
                      <a:pt x="170" y="171"/>
                    </a:lnTo>
                    <a:lnTo>
                      <a:pt x="168" y="116"/>
                    </a:lnTo>
                    <a:lnTo>
                      <a:pt x="166" y="69"/>
                    </a:lnTo>
                    <a:lnTo>
                      <a:pt x="163" y="37"/>
                    </a:lnTo>
                    <a:lnTo>
                      <a:pt x="162" y="24"/>
                    </a:lnTo>
                    <a:lnTo>
                      <a:pt x="206" y="20"/>
                    </a:lnTo>
                    <a:close/>
                    <a:moveTo>
                      <a:pt x="170" y="370"/>
                    </a:moveTo>
                    <a:lnTo>
                      <a:pt x="170" y="370"/>
                    </a:lnTo>
                    <a:lnTo>
                      <a:pt x="169" y="371"/>
                    </a:lnTo>
                    <a:lnTo>
                      <a:pt x="161" y="351"/>
                    </a:lnTo>
                    <a:lnTo>
                      <a:pt x="170" y="370"/>
                    </a:lnTo>
                    <a:close/>
                    <a:moveTo>
                      <a:pt x="169" y="371"/>
                    </a:moveTo>
                    <a:lnTo>
                      <a:pt x="163" y="373"/>
                    </a:lnTo>
                    <a:lnTo>
                      <a:pt x="156" y="375"/>
                    </a:lnTo>
                    <a:lnTo>
                      <a:pt x="148" y="375"/>
                    </a:lnTo>
                    <a:lnTo>
                      <a:pt x="141" y="374"/>
                    </a:lnTo>
                    <a:lnTo>
                      <a:pt x="134" y="373"/>
                    </a:lnTo>
                    <a:lnTo>
                      <a:pt x="128" y="370"/>
                    </a:lnTo>
                    <a:lnTo>
                      <a:pt x="121" y="367"/>
                    </a:lnTo>
                    <a:lnTo>
                      <a:pt x="114" y="363"/>
                    </a:lnTo>
                    <a:lnTo>
                      <a:pt x="99" y="353"/>
                    </a:lnTo>
                    <a:lnTo>
                      <a:pt x="86" y="342"/>
                    </a:lnTo>
                    <a:lnTo>
                      <a:pt x="73" y="327"/>
                    </a:lnTo>
                    <a:lnTo>
                      <a:pt x="60" y="313"/>
                    </a:lnTo>
                    <a:lnTo>
                      <a:pt x="49" y="299"/>
                    </a:lnTo>
                    <a:lnTo>
                      <a:pt x="38" y="284"/>
                    </a:lnTo>
                    <a:lnTo>
                      <a:pt x="29" y="270"/>
                    </a:lnTo>
                    <a:lnTo>
                      <a:pt x="21" y="258"/>
                    </a:lnTo>
                    <a:lnTo>
                      <a:pt x="9" y="238"/>
                    </a:lnTo>
                    <a:lnTo>
                      <a:pt x="5" y="231"/>
                    </a:lnTo>
                    <a:lnTo>
                      <a:pt x="43" y="210"/>
                    </a:lnTo>
                    <a:lnTo>
                      <a:pt x="55" y="231"/>
                    </a:lnTo>
                    <a:lnTo>
                      <a:pt x="85" y="276"/>
                    </a:lnTo>
                    <a:lnTo>
                      <a:pt x="93" y="288"/>
                    </a:lnTo>
                    <a:lnTo>
                      <a:pt x="102" y="300"/>
                    </a:lnTo>
                    <a:lnTo>
                      <a:pt x="112" y="310"/>
                    </a:lnTo>
                    <a:lnTo>
                      <a:pt x="120" y="319"/>
                    </a:lnTo>
                    <a:lnTo>
                      <a:pt x="129" y="326"/>
                    </a:lnTo>
                    <a:lnTo>
                      <a:pt x="137" y="330"/>
                    </a:lnTo>
                    <a:lnTo>
                      <a:pt x="141" y="331"/>
                    </a:lnTo>
                    <a:lnTo>
                      <a:pt x="144" y="332"/>
                    </a:lnTo>
                    <a:lnTo>
                      <a:pt x="148" y="332"/>
                    </a:lnTo>
                    <a:lnTo>
                      <a:pt x="152" y="331"/>
                    </a:lnTo>
                    <a:lnTo>
                      <a:pt x="169" y="371"/>
                    </a:lnTo>
                    <a:close/>
                    <a:moveTo>
                      <a:pt x="5" y="231"/>
                    </a:moveTo>
                    <a:lnTo>
                      <a:pt x="3" y="227"/>
                    </a:lnTo>
                    <a:lnTo>
                      <a:pt x="1" y="223"/>
                    </a:lnTo>
                    <a:lnTo>
                      <a:pt x="0" y="220"/>
                    </a:lnTo>
                    <a:lnTo>
                      <a:pt x="0" y="216"/>
                    </a:lnTo>
                    <a:lnTo>
                      <a:pt x="1" y="213"/>
                    </a:lnTo>
                    <a:lnTo>
                      <a:pt x="3" y="209"/>
                    </a:lnTo>
                    <a:lnTo>
                      <a:pt x="7" y="204"/>
                    </a:lnTo>
                    <a:lnTo>
                      <a:pt x="13" y="200"/>
                    </a:lnTo>
                    <a:lnTo>
                      <a:pt x="21" y="198"/>
                    </a:lnTo>
                    <a:lnTo>
                      <a:pt x="26" y="196"/>
                    </a:lnTo>
                    <a:lnTo>
                      <a:pt x="30" y="196"/>
                    </a:lnTo>
                    <a:lnTo>
                      <a:pt x="34" y="197"/>
                    </a:lnTo>
                    <a:lnTo>
                      <a:pt x="37" y="199"/>
                    </a:lnTo>
                    <a:lnTo>
                      <a:pt x="39" y="202"/>
                    </a:lnTo>
                    <a:lnTo>
                      <a:pt x="41" y="205"/>
                    </a:lnTo>
                    <a:lnTo>
                      <a:pt x="43" y="210"/>
                    </a:lnTo>
                    <a:lnTo>
                      <a:pt x="5" y="231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01" name="Freeform 697">
                <a:extLst>
                  <a:ext uri="{FF2B5EF4-FFF2-40B4-BE49-F238E27FC236}">
                    <a16:creationId xmlns:a16="http://schemas.microsoft.com/office/drawing/2014/main" id="{3C4D10F3-D7AA-4A01-B642-4B4BB5BFF3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91" y="1545"/>
                <a:ext cx="9" cy="25"/>
              </a:xfrm>
              <a:custGeom>
                <a:avLst/>
                <a:gdLst>
                  <a:gd name="T0" fmla="*/ 0 w 188"/>
                  <a:gd name="T1" fmla="*/ 0 h 488"/>
                  <a:gd name="T2" fmla="*/ 0 w 188"/>
                  <a:gd name="T3" fmla="*/ 0 h 488"/>
                  <a:gd name="T4" fmla="*/ 0 w 188"/>
                  <a:gd name="T5" fmla="*/ 0 h 488"/>
                  <a:gd name="T6" fmla="*/ 0 w 188"/>
                  <a:gd name="T7" fmla="*/ 0 h 488"/>
                  <a:gd name="T8" fmla="*/ 0 w 188"/>
                  <a:gd name="T9" fmla="*/ 0 h 488"/>
                  <a:gd name="T10" fmla="*/ 0 w 188"/>
                  <a:gd name="T11" fmla="*/ 0 h 488"/>
                  <a:gd name="T12" fmla="*/ 0 w 188"/>
                  <a:gd name="T13" fmla="*/ 0 h 488"/>
                  <a:gd name="T14" fmla="*/ 0 w 188"/>
                  <a:gd name="T15" fmla="*/ 0 h 488"/>
                  <a:gd name="T16" fmla="*/ 0 w 188"/>
                  <a:gd name="T17" fmla="*/ 0 h 488"/>
                  <a:gd name="T18" fmla="*/ 0 w 188"/>
                  <a:gd name="T19" fmla="*/ 0 h 488"/>
                  <a:gd name="T20" fmla="*/ 0 w 188"/>
                  <a:gd name="T21" fmla="*/ 0 h 488"/>
                  <a:gd name="T22" fmla="*/ 0 w 188"/>
                  <a:gd name="T23" fmla="*/ 0 h 488"/>
                  <a:gd name="T24" fmla="*/ 0 w 188"/>
                  <a:gd name="T25" fmla="*/ 1 h 488"/>
                  <a:gd name="T26" fmla="*/ 0 w 188"/>
                  <a:gd name="T27" fmla="*/ 1 h 488"/>
                  <a:gd name="T28" fmla="*/ 0 w 188"/>
                  <a:gd name="T29" fmla="*/ 1 h 488"/>
                  <a:gd name="T30" fmla="*/ 0 w 188"/>
                  <a:gd name="T31" fmla="*/ 1 h 488"/>
                  <a:gd name="T32" fmla="*/ 0 w 188"/>
                  <a:gd name="T33" fmla="*/ 1 h 488"/>
                  <a:gd name="T34" fmla="*/ 0 w 188"/>
                  <a:gd name="T35" fmla="*/ 1 h 488"/>
                  <a:gd name="T36" fmla="*/ 0 w 188"/>
                  <a:gd name="T37" fmla="*/ 0 h 488"/>
                  <a:gd name="T38" fmla="*/ 0 w 188"/>
                  <a:gd name="T39" fmla="*/ 0 h 488"/>
                  <a:gd name="T40" fmla="*/ 0 w 188"/>
                  <a:gd name="T41" fmla="*/ 0 h 488"/>
                  <a:gd name="T42" fmla="*/ 0 w 188"/>
                  <a:gd name="T43" fmla="*/ 0 h 488"/>
                  <a:gd name="T44" fmla="*/ 0 w 188"/>
                  <a:gd name="T45" fmla="*/ 1 h 488"/>
                  <a:gd name="T46" fmla="*/ 0 w 188"/>
                  <a:gd name="T47" fmla="*/ 1 h 488"/>
                  <a:gd name="T48" fmla="*/ 0 w 188"/>
                  <a:gd name="T49" fmla="*/ 1 h 488"/>
                  <a:gd name="T50" fmla="*/ 0 w 188"/>
                  <a:gd name="T51" fmla="*/ 1 h 488"/>
                  <a:gd name="T52" fmla="*/ 0 w 188"/>
                  <a:gd name="T53" fmla="*/ 1 h 488"/>
                  <a:gd name="T54" fmla="*/ 0 w 188"/>
                  <a:gd name="T55" fmla="*/ 1 h 488"/>
                  <a:gd name="T56" fmla="*/ 0 w 188"/>
                  <a:gd name="T57" fmla="*/ 1 h 488"/>
                  <a:gd name="T58" fmla="*/ 0 w 188"/>
                  <a:gd name="T59" fmla="*/ 1 h 488"/>
                  <a:gd name="T60" fmla="*/ 0 w 188"/>
                  <a:gd name="T61" fmla="*/ 1 h 488"/>
                  <a:gd name="T62" fmla="*/ 0 w 188"/>
                  <a:gd name="T63" fmla="*/ 1 h 488"/>
                  <a:gd name="T64" fmla="*/ 0 w 188"/>
                  <a:gd name="T65" fmla="*/ 1 h 488"/>
                  <a:gd name="T66" fmla="*/ 0 w 188"/>
                  <a:gd name="T67" fmla="*/ 1 h 488"/>
                  <a:gd name="T68" fmla="*/ 0 w 188"/>
                  <a:gd name="T69" fmla="*/ 1 h 488"/>
                  <a:gd name="T70" fmla="*/ 0 w 188"/>
                  <a:gd name="T71" fmla="*/ 1 h 488"/>
                  <a:gd name="T72" fmla="*/ 0 w 188"/>
                  <a:gd name="T73" fmla="*/ 1 h 488"/>
                  <a:gd name="T74" fmla="*/ 0 w 188"/>
                  <a:gd name="T75" fmla="*/ 1 h 488"/>
                  <a:gd name="T76" fmla="*/ 0 w 188"/>
                  <a:gd name="T77" fmla="*/ 1 h 488"/>
                  <a:gd name="T78" fmla="*/ 0 w 188"/>
                  <a:gd name="T79" fmla="*/ 1 h 488"/>
                  <a:gd name="T80" fmla="*/ 0 w 188"/>
                  <a:gd name="T81" fmla="*/ 1 h 488"/>
                  <a:gd name="T82" fmla="*/ 0 w 188"/>
                  <a:gd name="T83" fmla="*/ 1 h 488"/>
                  <a:gd name="T84" fmla="*/ 0 w 188"/>
                  <a:gd name="T85" fmla="*/ 1 h 488"/>
                  <a:gd name="T86" fmla="*/ 0 w 188"/>
                  <a:gd name="T87" fmla="*/ 1 h 488"/>
                  <a:gd name="T88" fmla="*/ 0 w 188"/>
                  <a:gd name="T89" fmla="*/ 1 h 488"/>
                  <a:gd name="T90" fmla="*/ 0 w 188"/>
                  <a:gd name="T91" fmla="*/ 1 h 488"/>
                  <a:gd name="T92" fmla="*/ 0 w 188"/>
                  <a:gd name="T93" fmla="*/ 1 h 488"/>
                  <a:gd name="T94" fmla="*/ 0 w 188"/>
                  <a:gd name="T95" fmla="*/ 1 h 488"/>
                  <a:gd name="T96" fmla="*/ 0 w 188"/>
                  <a:gd name="T97" fmla="*/ 1 h 488"/>
                  <a:gd name="T98" fmla="*/ 0 w 188"/>
                  <a:gd name="T99" fmla="*/ 1 h 488"/>
                  <a:gd name="T100" fmla="*/ 0 w 188"/>
                  <a:gd name="T101" fmla="*/ 1 h 488"/>
                  <a:gd name="T102" fmla="*/ 0 w 188"/>
                  <a:gd name="T103" fmla="*/ 1 h 48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88" h="488">
                    <a:moveTo>
                      <a:pt x="1" y="26"/>
                    </a:moveTo>
                    <a:lnTo>
                      <a:pt x="0" y="22"/>
                    </a:lnTo>
                    <a:lnTo>
                      <a:pt x="0" y="19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8"/>
                    </a:lnTo>
                    <a:lnTo>
                      <a:pt x="6" y="5"/>
                    </a:lnTo>
                    <a:lnTo>
                      <a:pt x="11" y="3"/>
                    </a:lnTo>
                    <a:lnTo>
                      <a:pt x="18" y="1"/>
                    </a:lnTo>
                    <a:lnTo>
                      <a:pt x="25" y="0"/>
                    </a:lnTo>
                    <a:lnTo>
                      <a:pt x="31" y="0"/>
                    </a:lnTo>
                    <a:lnTo>
                      <a:pt x="35" y="1"/>
                    </a:lnTo>
                    <a:lnTo>
                      <a:pt x="38" y="3"/>
                    </a:lnTo>
                    <a:lnTo>
                      <a:pt x="40" y="6"/>
                    </a:lnTo>
                    <a:lnTo>
                      <a:pt x="42" y="10"/>
                    </a:lnTo>
                    <a:lnTo>
                      <a:pt x="43" y="13"/>
                    </a:lnTo>
                    <a:lnTo>
                      <a:pt x="44" y="17"/>
                    </a:lnTo>
                    <a:lnTo>
                      <a:pt x="1" y="26"/>
                    </a:lnTo>
                    <a:close/>
                    <a:moveTo>
                      <a:pt x="44" y="17"/>
                    </a:moveTo>
                    <a:lnTo>
                      <a:pt x="46" y="26"/>
                    </a:lnTo>
                    <a:lnTo>
                      <a:pt x="50" y="51"/>
                    </a:lnTo>
                    <a:lnTo>
                      <a:pt x="58" y="88"/>
                    </a:lnTo>
                    <a:lnTo>
                      <a:pt x="64" y="130"/>
                    </a:lnTo>
                    <a:lnTo>
                      <a:pt x="67" y="155"/>
                    </a:lnTo>
                    <a:lnTo>
                      <a:pt x="69" y="179"/>
                    </a:lnTo>
                    <a:lnTo>
                      <a:pt x="71" y="203"/>
                    </a:lnTo>
                    <a:lnTo>
                      <a:pt x="72" y="227"/>
                    </a:lnTo>
                    <a:lnTo>
                      <a:pt x="71" y="249"/>
                    </a:lnTo>
                    <a:lnTo>
                      <a:pt x="70" y="271"/>
                    </a:lnTo>
                    <a:lnTo>
                      <a:pt x="67" y="290"/>
                    </a:lnTo>
                    <a:lnTo>
                      <a:pt x="63" y="308"/>
                    </a:lnTo>
                    <a:lnTo>
                      <a:pt x="21" y="294"/>
                    </a:lnTo>
                    <a:lnTo>
                      <a:pt x="25" y="279"/>
                    </a:lnTo>
                    <a:lnTo>
                      <a:pt x="27" y="261"/>
                    </a:lnTo>
                    <a:lnTo>
                      <a:pt x="28" y="242"/>
                    </a:lnTo>
                    <a:lnTo>
                      <a:pt x="28" y="222"/>
                    </a:lnTo>
                    <a:lnTo>
                      <a:pt x="27" y="200"/>
                    </a:lnTo>
                    <a:lnTo>
                      <a:pt x="26" y="178"/>
                    </a:lnTo>
                    <a:lnTo>
                      <a:pt x="23" y="155"/>
                    </a:lnTo>
                    <a:lnTo>
                      <a:pt x="21" y="134"/>
                    </a:lnTo>
                    <a:lnTo>
                      <a:pt x="14" y="93"/>
                    </a:lnTo>
                    <a:lnTo>
                      <a:pt x="7" y="58"/>
                    </a:lnTo>
                    <a:lnTo>
                      <a:pt x="3" y="35"/>
                    </a:lnTo>
                    <a:lnTo>
                      <a:pt x="1" y="26"/>
                    </a:lnTo>
                    <a:lnTo>
                      <a:pt x="44" y="17"/>
                    </a:lnTo>
                    <a:close/>
                    <a:moveTo>
                      <a:pt x="21" y="294"/>
                    </a:moveTo>
                    <a:lnTo>
                      <a:pt x="21" y="294"/>
                    </a:lnTo>
                    <a:lnTo>
                      <a:pt x="41" y="300"/>
                    </a:lnTo>
                    <a:lnTo>
                      <a:pt x="21" y="294"/>
                    </a:lnTo>
                    <a:close/>
                    <a:moveTo>
                      <a:pt x="63" y="308"/>
                    </a:moveTo>
                    <a:lnTo>
                      <a:pt x="62" y="313"/>
                    </a:lnTo>
                    <a:lnTo>
                      <a:pt x="61" y="319"/>
                    </a:lnTo>
                    <a:lnTo>
                      <a:pt x="61" y="325"/>
                    </a:lnTo>
                    <a:lnTo>
                      <a:pt x="62" y="331"/>
                    </a:lnTo>
                    <a:lnTo>
                      <a:pt x="64" y="337"/>
                    </a:lnTo>
                    <a:lnTo>
                      <a:pt x="66" y="342"/>
                    </a:lnTo>
                    <a:lnTo>
                      <a:pt x="69" y="348"/>
                    </a:lnTo>
                    <a:lnTo>
                      <a:pt x="72" y="355"/>
                    </a:lnTo>
                    <a:lnTo>
                      <a:pt x="80" y="366"/>
                    </a:lnTo>
                    <a:lnTo>
                      <a:pt x="89" y="378"/>
                    </a:lnTo>
                    <a:lnTo>
                      <a:pt x="101" y="388"/>
                    </a:lnTo>
                    <a:lnTo>
                      <a:pt x="112" y="399"/>
                    </a:lnTo>
                    <a:lnTo>
                      <a:pt x="134" y="417"/>
                    </a:lnTo>
                    <a:lnTo>
                      <a:pt x="154" y="431"/>
                    </a:lnTo>
                    <a:lnTo>
                      <a:pt x="169" y="441"/>
                    </a:lnTo>
                    <a:lnTo>
                      <a:pt x="174" y="444"/>
                    </a:lnTo>
                    <a:lnTo>
                      <a:pt x="153" y="481"/>
                    </a:lnTo>
                    <a:lnTo>
                      <a:pt x="146" y="477"/>
                    </a:lnTo>
                    <a:lnTo>
                      <a:pt x="127" y="466"/>
                    </a:lnTo>
                    <a:lnTo>
                      <a:pt x="116" y="458"/>
                    </a:lnTo>
                    <a:lnTo>
                      <a:pt x="103" y="448"/>
                    </a:lnTo>
                    <a:lnTo>
                      <a:pt x="89" y="436"/>
                    </a:lnTo>
                    <a:lnTo>
                      <a:pt x="76" y="424"/>
                    </a:lnTo>
                    <a:lnTo>
                      <a:pt x="62" y="410"/>
                    </a:lnTo>
                    <a:lnTo>
                      <a:pt x="49" y="396"/>
                    </a:lnTo>
                    <a:lnTo>
                      <a:pt x="38" y="380"/>
                    </a:lnTo>
                    <a:lnTo>
                      <a:pt x="29" y="364"/>
                    </a:lnTo>
                    <a:lnTo>
                      <a:pt x="25" y="356"/>
                    </a:lnTo>
                    <a:lnTo>
                      <a:pt x="22" y="347"/>
                    </a:lnTo>
                    <a:lnTo>
                      <a:pt x="20" y="338"/>
                    </a:lnTo>
                    <a:lnTo>
                      <a:pt x="18" y="330"/>
                    </a:lnTo>
                    <a:lnTo>
                      <a:pt x="18" y="321"/>
                    </a:lnTo>
                    <a:lnTo>
                      <a:pt x="18" y="313"/>
                    </a:lnTo>
                    <a:lnTo>
                      <a:pt x="19" y="303"/>
                    </a:lnTo>
                    <a:lnTo>
                      <a:pt x="21" y="294"/>
                    </a:lnTo>
                    <a:lnTo>
                      <a:pt x="63" y="308"/>
                    </a:lnTo>
                    <a:close/>
                    <a:moveTo>
                      <a:pt x="174" y="444"/>
                    </a:moveTo>
                    <a:lnTo>
                      <a:pt x="178" y="447"/>
                    </a:lnTo>
                    <a:lnTo>
                      <a:pt x="181" y="449"/>
                    </a:lnTo>
                    <a:lnTo>
                      <a:pt x="185" y="451"/>
                    </a:lnTo>
                    <a:lnTo>
                      <a:pt x="187" y="454"/>
                    </a:lnTo>
                    <a:lnTo>
                      <a:pt x="188" y="458"/>
                    </a:lnTo>
                    <a:lnTo>
                      <a:pt x="188" y="462"/>
                    </a:lnTo>
                    <a:lnTo>
                      <a:pt x="186" y="467"/>
                    </a:lnTo>
                    <a:lnTo>
                      <a:pt x="182" y="474"/>
                    </a:lnTo>
                    <a:lnTo>
                      <a:pt x="178" y="480"/>
                    </a:lnTo>
                    <a:lnTo>
                      <a:pt x="174" y="485"/>
                    </a:lnTo>
                    <a:lnTo>
                      <a:pt x="170" y="487"/>
                    </a:lnTo>
                    <a:lnTo>
                      <a:pt x="167" y="488"/>
                    </a:lnTo>
                    <a:lnTo>
                      <a:pt x="163" y="487"/>
                    </a:lnTo>
                    <a:lnTo>
                      <a:pt x="160" y="486"/>
                    </a:lnTo>
                    <a:lnTo>
                      <a:pt x="156" y="484"/>
                    </a:lnTo>
                    <a:lnTo>
                      <a:pt x="153" y="481"/>
                    </a:lnTo>
                    <a:lnTo>
                      <a:pt x="174" y="444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02" name="Freeform 698">
                <a:extLst>
                  <a:ext uri="{FF2B5EF4-FFF2-40B4-BE49-F238E27FC236}">
                    <a16:creationId xmlns:a16="http://schemas.microsoft.com/office/drawing/2014/main" id="{4EB4FC41-789D-42DB-80B8-FC4A41A6818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94" y="1497"/>
                <a:ext cx="26" cy="69"/>
              </a:xfrm>
              <a:custGeom>
                <a:avLst/>
                <a:gdLst>
                  <a:gd name="T0" fmla="*/ 1 w 493"/>
                  <a:gd name="T1" fmla="*/ 0 h 1304"/>
                  <a:gd name="T2" fmla="*/ 1 w 493"/>
                  <a:gd name="T3" fmla="*/ 0 h 1304"/>
                  <a:gd name="T4" fmla="*/ 1 w 493"/>
                  <a:gd name="T5" fmla="*/ 0 h 1304"/>
                  <a:gd name="T6" fmla="*/ 1 w 493"/>
                  <a:gd name="T7" fmla="*/ 1 h 1304"/>
                  <a:gd name="T8" fmla="*/ 1 w 493"/>
                  <a:gd name="T9" fmla="*/ 1 h 1304"/>
                  <a:gd name="T10" fmla="*/ 1 w 493"/>
                  <a:gd name="T11" fmla="*/ 1 h 1304"/>
                  <a:gd name="T12" fmla="*/ 1 w 493"/>
                  <a:gd name="T13" fmla="*/ 1 h 1304"/>
                  <a:gd name="T14" fmla="*/ 1 w 493"/>
                  <a:gd name="T15" fmla="*/ 0 h 1304"/>
                  <a:gd name="T16" fmla="*/ 1 w 493"/>
                  <a:gd name="T17" fmla="*/ 1 h 1304"/>
                  <a:gd name="T18" fmla="*/ 1 w 493"/>
                  <a:gd name="T19" fmla="*/ 2 h 1304"/>
                  <a:gd name="T20" fmla="*/ 1 w 493"/>
                  <a:gd name="T21" fmla="*/ 2 h 1304"/>
                  <a:gd name="T22" fmla="*/ 1 w 493"/>
                  <a:gd name="T23" fmla="*/ 2 h 1304"/>
                  <a:gd name="T24" fmla="*/ 1 w 493"/>
                  <a:gd name="T25" fmla="*/ 2 h 1304"/>
                  <a:gd name="T26" fmla="*/ 1 w 493"/>
                  <a:gd name="T27" fmla="*/ 1 h 1304"/>
                  <a:gd name="T28" fmla="*/ 1 w 493"/>
                  <a:gd name="T29" fmla="*/ 2 h 1304"/>
                  <a:gd name="T30" fmla="*/ 1 w 493"/>
                  <a:gd name="T31" fmla="*/ 2 h 1304"/>
                  <a:gd name="T32" fmla="*/ 1 w 493"/>
                  <a:gd name="T33" fmla="*/ 2 h 1304"/>
                  <a:gd name="T34" fmla="*/ 1 w 493"/>
                  <a:gd name="T35" fmla="*/ 2 h 1304"/>
                  <a:gd name="T36" fmla="*/ 1 w 493"/>
                  <a:gd name="T37" fmla="*/ 2 h 1304"/>
                  <a:gd name="T38" fmla="*/ 1 w 493"/>
                  <a:gd name="T39" fmla="*/ 2 h 1304"/>
                  <a:gd name="T40" fmla="*/ 1 w 493"/>
                  <a:gd name="T41" fmla="*/ 3 h 1304"/>
                  <a:gd name="T42" fmla="*/ 1 w 493"/>
                  <a:gd name="T43" fmla="*/ 3 h 1304"/>
                  <a:gd name="T44" fmla="*/ 1 w 493"/>
                  <a:gd name="T45" fmla="*/ 2 h 1304"/>
                  <a:gd name="T46" fmla="*/ 1 w 493"/>
                  <a:gd name="T47" fmla="*/ 3 h 1304"/>
                  <a:gd name="T48" fmla="*/ 1 w 493"/>
                  <a:gd name="T49" fmla="*/ 3 h 1304"/>
                  <a:gd name="T50" fmla="*/ 1 w 493"/>
                  <a:gd name="T51" fmla="*/ 3 h 1304"/>
                  <a:gd name="T52" fmla="*/ 1 w 493"/>
                  <a:gd name="T53" fmla="*/ 3 h 1304"/>
                  <a:gd name="T54" fmla="*/ 1 w 493"/>
                  <a:gd name="T55" fmla="*/ 3 h 1304"/>
                  <a:gd name="T56" fmla="*/ 1 w 493"/>
                  <a:gd name="T57" fmla="*/ 3 h 1304"/>
                  <a:gd name="T58" fmla="*/ 1 w 493"/>
                  <a:gd name="T59" fmla="*/ 4 h 1304"/>
                  <a:gd name="T60" fmla="*/ 1 w 493"/>
                  <a:gd name="T61" fmla="*/ 3 h 1304"/>
                  <a:gd name="T62" fmla="*/ 1 w 493"/>
                  <a:gd name="T63" fmla="*/ 4 h 1304"/>
                  <a:gd name="T64" fmla="*/ 1 w 493"/>
                  <a:gd name="T65" fmla="*/ 4 h 1304"/>
                  <a:gd name="T66" fmla="*/ 1 w 493"/>
                  <a:gd name="T67" fmla="*/ 4 h 1304"/>
                  <a:gd name="T68" fmla="*/ 1 w 493"/>
                  <a:gd name="T69" fmla="*/ 4 h 1304"/>
                  <a:gd name="T70" fmla="*/ 1 w 493"/>
                  <a:gd name="T71" fmla="*/ 4 h 1304"/>
                  <a:gd name="T72" fmla="*/ 1 w 493"/>
                  <a:gd name="T73" fmla="*/ 4 h 1304"/>
                  <a:gd name="T74" fmla="*/ 0 w 493"/>
                  <a:gd name="T75" fmla="*/ 3 h 1304"/>
                  <a:gd name="T76" fmla="*/ 0 w 493"/>
                  <a:gd name="T77" fmla="*/ 2 h 1304"/>
                  <a:gd name="T78" fmla="*/ 1 w 493"/>
                  <a:gd name="T79" fmla="*/ 3 h 1304"/>
                  <a:gd name="T80" fmla="*/ 0 w 493"/>
                  <a:gd name="T81" fmla="*/ 2 h 1304"/>
                  <a:gd name="T82" fmla="*/ 0 w 493"/>
                  <a:gd name="T83" fmla="*/ 2 h 1304"/>
                  <a:gd name="T84" fmla="*/ 0 w 493"/>
                  <a:gd name="T85" fmla="*/ 2 h 1304"/>
                  <a:gd name="T86" fmla="*/ 1 w 493"/>
                  <a:gd name="T87" fmla="*/ 2 h 1304"/>
                  <a:gd name="T88" fmla="*/ 0 w 493"/>
                  <a:gd name="T89" fmla="*/ 2 h 1304"/>
                  <a:gd name="T90" fmla="*/ 1 w 493"/>
                  <a:gd name="T91" fmla="*/ 2 h 1304"/>
                  <a:gd name="T92" fmla="*/ 0 w 493"/>
                  <a:gd name="T93" fmla="*/ 1 h 1304"/>
                  <a:gd name="T94" fmla="*/ 1 w 493"/>
                  <a:gd name="T95" fmla="*/ 1 h 1304"/>
                  <a:gd name="T96" fmla="*/ 0 w 493"/>
                  <a:gd name="T97" fmla="*/ 2 h 1304"/>
                  <a:gd name="T98" fmla="*/ 0 w 493"/>
                  <a:gd name="T99" fmla="*/ 1 h 1304"/>
                  <a:gd name="T100" fmla="*/ 1 w 493"/>
                  <a:gd name="T101" fmla="*/ 1 h 1304"/>
                  <a:gd name="T102" fmla="*/ 0 w 493"/>
                  <a:gd name="T103" fmla="*/ 1 h 1304"/>
                  <a:gd name="T104" fmla="*/ 0 w 493"/>
                  <a:gd name="T105" fmla="*/ 1 h 1304"/>
                  <a:gd name="T106" fmla="*/ 0 w 493"/>
                  <a:gd name="T107" fmla="*/ 0 h 1304"/>
                  <a:gd name="T108" fmla="*/ 0 w 493"/>
                  <a:gd name="T109" fmla="*/ 1 h 1304"/>
                  <a:gd name="T110" fmla="*/ 0 w 493"/>
                  <a:gd name="T111" fmla="*/ 1 h 1304"/>
                  <a:gd name="T112" fmla="*/ 0 w 493"/>
                  <a:gd name="T113" fmla="*/ 0 h 1304"/>
                  <a:gd name="T114" fmla="*/ 0 w 493"/>
                  <a:gd name="T115" fmla="*/ 0 h 1304"/>
                  <a:gd name="T116" fmla="*/ 0 w 493"/>
                  <a:gd name="T117" fmla="*/ 0 h 130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93" h="1304">
                    <a:moveTo>
                      <a:pt x="249" y="176"/>
                    </a:moveTo>
                    <a:lnTo>
                      <a:pt x="248" y="172"/>
                    </a:lnTo>
                    <a:lnTo>
                      <a:pt x="247" y="168"/>
                    </a:lnTo>
                    <a:lnTo>
                      <a:pt x="246" y="165"/>
                    </a:lnTo>
                    <a:lnTo>
                      <a:pt x="247" y="161"/>
                    </a:lnTo>
                    <a:lnTo>
                      <a:pt x="249" y="158"/>
                    </a:lnTo>
                    <a:lnTo>
                      <a:pt x="252" y="154"/>
                    </a:lnTo>
                    <a:lnTo>
                      <a:pt x="257" y="151"/>
                    </a:lnTo>
                    <a:lnTo>
                      <a:pt x="264" y="148"/>
                    </a:lnTo>
                    <a:lnTo>
                      <a:pt x="271" y="147"/>
                    </a:lnTo>
                    <a:lnTo>
                      <a:pt x="276" y="147"/>
                    </a:lnTo>
                    <a:lnTo>
                      <a:pt x="281" y="147"/>
                    </a:lnTo>
                    <a:lnTo>
                      <a:pt x="284" y="149"/>
                    </a:lnTo>
                    <a:lnTo>
                      <a:pt x="286" y="152"/>
                    </a:lnTo>
                    <a:lnTo>
                      <a:pt x="288" y="155"/>
                    </a:lnTo>
                    <a:lnTo>
                      <a:pt x="289" y="160"/>
                    </a:lnTo>
                    <a:lnTo>
                      <a:pt x="291" y="164"/>
                    </a:lnTo>
                    <a:lnTo>
                      <a:pt x="249" y="176"/>
                    </a:lnTo>
                    <a:close/>
                    <a:moveTo>
                      <a:pt x="291" y="164"/>
                    </a:moveTo>
                    <a:lnTo>
                      <a:pt x="293" y="172"/>
                    </a:lnTo>
                    <a:lnTo>
                      <a:pt x="294" y="181"/>
                    </a:lnTo>
                    <a:lnTo>
                      <a:pt x="295" y="192"/>
                    </a:lnTo>
                    <a:lnTo>
                      <a:pt x="295" y="204"/>
                    </a:lnTo>
                    <a:lnTo>
                      <a:pt x="294" y="228"/>
                    </a:lnTo>
                    <a:lnTo>
                      <a:pt x="291" y="256"/>
                    </a:lnTo>
                    <a:lnTo>
                      <a:pt x="286" y="284"/>
                    </a:lnTo>
                    <a:lnTo>
                      <a:pt x="280" y="315"/>
                    </a:lnTo>
                    <a:lnTo>
                      <a:pt x="274" y="346"/>
                    </a:lnTo>
                    <a:lnTo>
                      <a:pt x="266" y="375"/>
                    </a:lnTo>
                    <a:lnTo>
                      <a:pt x="250" y="433"/>
                    </a:lnTo>
                    <a:lnTo>
                      <a:pt x="236" y="480"/>
                    </a:lnTo>
                    <a:lnTo>
                      <a:pt x="226" y="513"/>
                    </a:lnTo>
                    <a:lnTo>
                      <a:pt x="222" y="525"/>
                    </a:lnTo>
                    <a:lnTo>
                      <a:pt x="180" y="511"/>
                    </a:lnTo>
                    <a:lnTo>
                      <a:pt x="184" y="499"/>
                    </a:lnTo>
                    <a:lnTo>
                      <a:pt x="194" y="469"/>
                    </a:lnTo>
                    <a:lnTo>
                      <a:pt x="207" y="424"/>
                    </a:lnTo>
                    <a:lnTo>
                      <a:pt x="223" y="370"/>
                    </a:lnTo>
                    <a:lnTo>
                      <a:pt x="230" y="342"/>
                    </a:lnTo>
                    <a:lnTo>
                      <a:pt x="237" y="313"/>
                    </a:lnTo>
                    <a:lnTo>
                      <a:pt x="243" y="285"/>
                    </a:lnTo>
                    <a:lnTo>
                      <a:pt x="247" y="259"/>
                    </a:lnTo>
                    <a:lnTo>
                      <a:pt x="250" y="233"/>
                    </a:lnTo>
                    <a:lnTo>
                      <a:pt x="252" y="211"/>
                    </a:lnTo>
                    <a:lnTo>
                      <a:pt x="252" y="201"/>
                    </a:lnTo>
                    <a:lnTo>
                      <a:pt x="251" y="191"/>
                    </a:lnTo>
                    <a:lnTo>
                      <a:pt x="250" y="183"/>
                    </a:lnTo>
                    <a:lnTo>
                      <a:pt x="249" y="176"/>
                    </a:lnTo>
                    <a:lnTo>
                      <a:pt x="291" y="164"/>
                    </a:lnTo>
                    <a:close/>
                    <a:moveTo>
                      <a:pt x="192" y="538"/>
                    </a:moveTo>
                    <a:lnTo>
                      <a:pt x="174" y="530"/>
                    </a:lnTo>
                    <a:lnTo>
                      <a:pt x="180" y="511"/>
                    </a:lnTo>
                    <a:lnTo>
                      <a:pt x="201" y="518"/>
                    </a:lnTo>
                    <a:lnTo>
                      <a:pt x="192" y="538"/>
                    </a:lnTo>
                    <a:close/>
                    <a:moveTo>
                      <a:pt x="209" y="498"/>
                    </a:moveTo>
                    <a:lnTo>
                      <a:pt x="220" y="502"/>
                    </a:lnTo>
                    <a:lnTo>
                      <a:pt x="247" y="515"/>
                    </a:lnTo>
                    <a:lnTo>
                      <a:pt x="286" y="534"/>
                    </a:lnTo>
                    <a:lnTo>
                      <a:pt x="332" y="558"/>
                    </a:lnTo>
                    <a:lnTo>
                      <a:pt x="357" y="570"/>
                    </a:lnTo>
                    <a:lnTo>
                      <a:pt x="380" y="583"/>
                    </a:lnTo>
                    <a:lnTo>
                      <a:pt x="404" y="598"/>
                    </a:lnTo>
                    <a:lnTo>
                      <a:pt x="425" y="611"/>
                    </a:lnTo>
                    <a:lnTo>
                      <a:pt x="445" y="625"/>
                    </a:lnTo>
                    <a:lnTo>
                      <a:pt x="462" y="638"/>
                    </a:lnTo>
                    <a:lnTo>
                      <a:pt x="469" y="645"/>
                    </a:lnTo>
                    <a:lnTo>
                      <a:pt x="477" y="651"/>
                    </a:lnTo>
                    <a:lnTo>
                      <a:pt x="482" y="657"/>
                    </a:lnTo>
                    <a:lnTo>
                      <a:pt x="486" y="663"/>
                    </a:lnTo>
                    <a:lnTo>
                      <a:pt x="450" y="688"/>
                    </a:lnTo>
                    <a:lnTo>
                      <a:pt x="446" y="682"/>
                    </a:lnTo>
                    <a:lnTo>
                      <a:pt x="441" y="677"/>
                    </a:lnTo>
                    <a:lnTo>
                      <a:pt x="436" y="672"/>
                    </a:lnTo>
                    <a:lnTo>
                      <a:pt x="429" y="666"/>
                    </a:lnTo>
                    <a:lnTo>
                      <a:pt x="413" y="655"/>
                    </a:lnTo>
                    <a:lnTo>
                      <a:pt x="395" y="643"/>
                    </a:lnTo>
                    <a:lnTo>
                      <a:pt x="375" y="630"/>
                    </a:lnTo>
                    <a:lnTo>
                      <a:pt x="353" y="617"/>
                    </a:lnTo>
                    <a:lnTo>
                      <a:pt x="331" y="605"/>
                    </a:lnTo>
                    <a:lnTo>
                      <a:pt x="309" y="593"/>
                    </a:lnTo>
                    <a:lnTo>
                      <a:pt x="265" y="572"/>
                    </a:lnTo>
                    <a:lnTo>
                      <a:pt x="228" y="555"/>
                    </a:lnTo>
                    <a:lnTo>
                      <a:pt x="202" y="542"/>
                    </a:lnTo>
                    <a:lnTo>
                      <a:pt x="192" y="538"/>
                    </a:lnTo>
                    <a:lnTo>
                      <a:pt x="209" y="498"/>
                    </a:lnTo>
                    <a:close/>
                    <a:moveTo>
                      <a:pt x="486" y="663"/>
                    </a:moveTo>
                    <a:lnTo>
                      <a:pt x="489" y="667"/>
                    </a:lnTo>
                    <a:lnTo>
                      <a:pt x="490" y="671"/>
                    </a:lnTo>
                    <a:lnTo>
                      <a:pt x="468" y="675"/>
                    </a:lnTo>
                    <a:lnTo>
                      <a:pt x="486" y="663"/>
                    </a:lnTo>
                    <a:close/>
                    <a:moveTo>
                      <a:pt x="490" y="671"/>
                    </a:moveTo>
                    <a:lnTo>
                      <a:pt x="490" y="675"/>
                    </a:lnTo>
                    <a:lnTo>
                      <a:pt x="492" y="687"/>
                    </a:lnTo>
                    <a:lnTo>
                      <a:pt x="493" y="704"/>
                    </a:lnTo>
                    <a:lnTo>
                      <a:pt x="493" y="725"/>
                    </a:lnTo>
                    <a:lnTo>
                      <a:pt x="493" y="738"/>
                    </a:lnTo>
                    <a:lnTo>
                      <a:pt x="492" y="751"/>
                    </a:lnTo>
                    <a:lnTo>
                      <a:pt x="490" y="765"/>
                    </a:lnTo>
                    <a:lnTo>
                      <a:pt x="487" y="780"/>
                    </a:lnTo>
                    <a:lnTo>
                      <a:pt x="484" y="795"/>
                    </a:lnTo>
                    <a:lnTo>
                      <a:pt x="479" y="810"/>
                    </a:lnTo>
                    <a:lnTo>
                      <a:pt x="474" y="825"/>
                    </a:lnTo>
                    <a:lnTo>
                      <a:pt x="466" y="840"/>
                    </a:lnTo>
                    <a:lnTo>
                      <a:pt x="427" y="821"/>
                    </a:lnTo>
                    <a:lnTo>
                      <a:pt x="433" y="807"/>
                    </a:lnTo>
                    <a:lnTo>
                      <a:pt x="438" y="795"/>
                    </a:lnTo>
                    <a:lnTo>
                      <a:pt x="442" y="783"/>
                    </a:lnTo>
                    <a:lnTo>
                      <a:pt x="445" y="770"/>
                    </a:lnTo>
                    <a:lnTo>
                      <a:pt x="447" y="758"/>
                    </a:lnTo>
                    <a:lnTo>
                      <a:pt x="449" y="746"/>
                    </a:lnTo>
                    <a:lnTo>
                      <a:pt x="449" y="736"/>
                    </a:lnTo>
                    <a:lnTo>
                      <a:pt x="450" y="724"/>
                    </a:lnTo>
                    <a:lnTo>
                      <a:pt x="448" y="692"/>
                    </a:lnTo>
                    <a:lnTo>
                      <a:pt x="447" y="679"/>
                    </a:lnTo>
                    <a:lnTo>
                      <a:pt x="490" y="671"/>
                    </a:lnTo>
                    <a:close/>
                    <a:moveTo>
                      <a:pt x="426" y="821"/>
                    </a:moveTo>
                    <a:lnTo>
                      <a:pt x="427" y="821"/>
                    </a:lnTo>
                    <a:lnTo>
                      <a:pt x="447" y="831"/>
                    </a:lnTo>
                    <a:lnTo>
                      <a:pt x="426" y="821"/>
                    </a:lnTo>
                    <a:close/>
                    <a:moveTo>
                      <a:pt x="466" y="840"/>
                    </a:moveTo>
                    <a:lnTo>
                      <a:pt x="460" y="852"/>
                    </a:lnTo>
                    <a:lnTo>
                      <a:pt x="455" y="866"/>
                    </a:lnTo>
                    <a:lnTo>
                      <a:pt x="450" y="879"/>
                    </a:lnTo>
                    <a:lnTo>
                      <a:pt x="446" y="891"/>
                    </a:lnTo>
                    <a:lnTo>
                      <a:pt x="443" y="905"/>
                    </a:lnTo>
                    <a:lnTo>
                      <a:pt x="440" y="918"/>
                    </a:lnTo>
                    <a:lnTo>
                      <a:pt x="438" y="932"/>
                    </a:lnTo>
                    <a:lnTo>
                      <a:pt x="436" y="945"/>
                    </a:lnTo>
                    <a:lnTo>
                      <a:pt x="393" y="941"/>
                    </a:lnTo>
                    <a:lnTo>
                      <a:pt x="395" y="925"/>
                    </a:lnTo>
                    <a:lnTo>
                      <a:pt x="397" y="910"/>
                    </a:lnTo>
                    <a:lnTo>
                      <a:pt x="400" y="894"/>
                    </a:lnTo>
                    <a:lnTo>
                      <a:pt x="404" y="880"/>
                    </a:lnTo>
                    <a:lnTo>
                      <a:pt x="409" y="865"/>
                    </a:lnTo>
                    <a:lnTo>
                      <a:pt x="414" y="850"/>
                    </a:lnTo>
                    <a:lnTo>
                      <a:pt x="420" y="836"/>
                    </a:lnTo>
                    <a:lnTo>
                      <a:pt x="426" y="821"/>
                    </a:lnTo>
                    <a:lnTo>
                      <a:pt x="466" y="840"/>
                    </a:lnTo>
                    <a:close/>
                    <a:moveTo>
                      <a:pt x="436" y="945"/>
                    </a:moveTo>
                    <a:lnTo>
                      <a:pt x="434" y="975"/>
                    </a:lnTo>
                    <a:lnTo>
                      <a:pt x="434" y="1008"/>
                    </a:lnTo>
                    <a:lnTo>
                      <a:pt x="435" y="1043"/>
                    </a:lnTo>
                    <a:lnTo>
                      <a:pt x="438" y="1082"/>
                    </a:lnTo>
                    <a:lnTo>
                      <a:pt x="394" y="1085"/>
                    </a:lnTo>
                    <a:lnTo>
                      <a:pt x="391" y="1045"/>
                    </a:lnTo>
                    <a:lnTo>
                      <a:pt x="390" y="1008"/>
                    </a:lnTo>
                    <a:lnTo>
                      <a:pt x="390" y="990"/>
                    </a:lnTo>
                    <a:lnTo>
                      <a:pt x="390" y="973"/>
                    </a:lnTo>
                    <a:lnTo>
                      <a:pt x="391" y="957"/>
                    </a:lnTo>
                    <a:lnTo>
                      <a:pt x="393" y="941"/>
                    </a:lnTo>
                    <a:lnTo>
                      <a:pt x="436" y="945"/>
                    </a:lnTo>
                    <a:close/>
                    <a:moveTo>
                      <a:pt x="438" y="1082"/>
                    </a:moveTo>
                    <a:lnTo>
                      <a:pt x="438" y="1093"/>
                    </a:lnTo>
                    <a:lnTo>
                      <a:pt x="438" y="1104"/>
                    </a:lnTo>
                    <a:lnTo>
                      <a:pt x="437" y="1116"/>
                    </a:lnTo>
                    <a:lnTo>
                      <a:pt x="435" y="1128"/>
                    </a:lnTo>
                    <a:lnTo>
                      <a:pt x="433" y="1139"/>
                    </a:lnTo>
                    <a:lnTo>
                      <a:pt x="430" y="1151"/>
                    </a:lnTo>
                    <a:lnTo>
                      <a:pt x="425" y="1162"/>
                    </a:lnTo>
                    <a:lnTo>
                      <a:pt x="421" y="1174"/>
                    </a:lnTo>
                    <a:lnTo>
                      <a:pt x="411" y="1196"/>
                    </a:lnTo>
                    <a:lnTo>
                      <a:pt x="400" y="1217"/>
                    </a:lnTo>
                    <a:lnTo>
                      <a:pt x="387" y="1236"/>
                    </a:lnTo>
                    <a:lnTo>
                      <a:pt x="372" y="1253"/>
                    </a:lnTo>
                    <a:lnTo>
                      <a:pt x="339" y="1225"/>
                    </a:lnTo>
                    <a:lnTo>
                      <a:pt x="351" y="1210"/>
                    </a:lnTo>
                    <a:lnTo>
                      <a:pt x="362" y="1194"/>
                    </a:lnTo>
                    <a:lnTo>
                      <a:pt x="371" y="1178"/>
                    </a:lnTo>
                    <a:lnTo>
                      <a:pt x="380" y="1159"/>
                    </a:lnTo>
                    <a:lnTo>
                      <a:pt x="387" y="1141"/>
                    </a:lnTo>
                    <a:lnTo>
                      <a:pt x="392" y="1122"/>
                    </a:lnTo>
                    <a:lnTo>
                      <a:pt x="393" y="1113"/>
                    </a:lnTo>
                    <a:lnTo>
                      <a:pt x="394" y="1103"/>
                    </a:lnTo>
                    <a:lnTo>
                      <a:pt x="394" y="1094"/>
                    </a:lnTo>
                    <a:lnTo>
                      <a:pt x="394" y="1085"/>
                    </a:lnTo>
                    <a:lnTo>
                      <a:pt x="438" y="1082"/>
                    </a:lnTo>
                    <a:close/>
                    <a:moveTo>
                      <a:pt x="372" y="1253"/>
                    </a:moveTo>
                    <a:lnTo>
                      <a:pt x="361" y="1265"/>
                    </a:lnTo>
                    <a:lnTo>
                      <a:pt x="350" y="1276"/>
                    </a:lnTo>
                    <a:lnTo>
                      <a:pt x="338" y="1284"/>
                    </a:lnTo>
                    <a:lnTo>
                      <a:pt x="327" y="1291"/>
                    </a:lnTo>
                    <a:lnTo>
                      <a:pt x="306" y="1253"/>
                    </a:lnTo>
                    <a:lnTo>
                      <a:pt x="314" y="1248"/>
                    </a:lnTo>
                    <a:lnTo>
                      <a:pt x="322" y="1241"/>
                    </a:lnTo>
                    <a:lnTo>
                      <a:pt x="331" y="1234"/>
                    </a:lnTo>
                    <a:lnTo>
                      <a:pt x="339" y="1225"/>
                    </a:lnTo>
                    <a:lnTo>
                      <a:pt x="372" y="1253"/>
                    </a:lnTo>
                    <a:close/>
                    <a:moveTo>
                      <a:pt x="327" y="1291"/>
                    </a:moveTo>
                    <a:lnTo>
                      <a:pt x="321" y="1295"/>
                    </a:lnTo>
                    <a:lnTo>
                      <a:pt x="315" y="1298"/>
                    </a:lnTo>
                    <a:lnTo>
                      <a:pt x="308" y="1301"/>
                    </a:lnTo>
                    <a:lnTo>
                      <a:pt x="302" y="1303"/>
                    </a:lnTo>
                    <a:lnTo>
                      <a:pt x="294" y="1304"/>
                    </a:lnTo>
                    <a:lnTo>
                      <a:pt x="288" y="1304"/>
                    </a:lnTo>
                    <a:lnTo>
                      <a:pt x="282" y="1304"/>
                    </a:lnTo>
                    <a:lnTo>
                      <a:pt x="276" y="1303"/>
                    </a:lnTo>
                    <a:lnTo>
                      <a:pt x="285" y="1260"/>
                    </a:lnTo>
                    <a:lnTo>
                      <a:pt x="289" y="1260"/>
                    </a:lnTo>
                    <a:lnTo>
                      <a:pt x="294" y="1259"/>
                    </a:lnTo>
                    <a:lnTo>
                      <a:pt x="300" y="1257"/>
                    </a:lnTo>
                    <a:lnTo>
                      <a:pt x="306" y="1253"/>
                    </a:lnTo>
                    <a:lnTo>
                      <a:pt x="327" y="1291"/>
                    </a:lnTo>
                    <a:close/>
                    <a:moveTo>
                      <a:pt x="276" y="1303"/>
                    </a:moveTo>
                    <a:lnTo>
                      <a:pt x="271" y="1302"/>
                    </a:lnTo>
                    <a:lnTo>
                      <a:pt x="266" y="1300"/>
                    </a:lnTo>
                    <a:lnTo>
                      <a:pt x="261" y="1296"/>
                    </a:lnTo>
                    <a:lnTo>
                      <a:pt x="257" y="1293"/>
                    </a:lnTo>
                    <a:lnTo>
                      <a:pt x="252" y="1289"/>
                    </a:lnTo>
                    <a:lnTo>
                      <a:pt x="248" y="1285"/>
                    </a:lnTo>
                    <a:lnTo>
                      <a:pt x="244" y="1280"/>
                    </a:lnTo>
                    <a:lnTo>
                      <a:pt x="241" y="1275"/>
                    </a:lnTo>
                    <a:lnTo>
                      <a:pt x="280" y="1254"/>
                    </a:lnTo>
                    <a:lnTo>
                      <a:pt x="282" y="1259"/>
                    </a:lnTo>
                    <a:lnTo>
                      <a:pt x="285" y="1260"/>
                    </a:lnTo>
                    <a:lnTo>
                      <a:pt x="276" y="1303"/>
                    </a:lnTo>
                    <a:close/>
                    <a:moveTo>
                      <a:pt x="279" y="1253"/>
                    </a:moveTo>
                    <a:lnTo>
                      <a:pt x="279" y="1252"/>
                    </a:lnTo>
                    <a:lnTo>
                      <a:pt x="280" y="1254"/>
                    </a:lnTo>
                    <a:lnTo>
                      <a:pt x="261" y="1265"/>
                    </a:lnTo>
                    <a:lnTo>
                      <a:pt x="279" y="1253"/>
                    </a:lnTo>
                    <a:close/>
                    <a:moveTo>
                      <a:pt x="241" y="1276"/>
                    </a:moveTo>
                    <a:lnTo>
                      <a:pt x="234" y="1260"/>
                    </a:lnTo>
                    <a:lnTo>
                      <a:pt x="226" y="1237"/>
                    </a:lnTo>
                    <a:lnTo>
                      <a:pt x="217" y="1209"/>
                    </a:lnTo>
                    <a:lnTo>
                      <a:pt x="207" y="1177"/>
                    </a:lnTo>
                    <a:lnTo>
                      <a:pt x="189" y="1104"/>
                    </a:lnTo>
                    <a:lnTo>
                      <a:pt x="171" y="1025"/>
                    </a:lnTo>
                    <a:lnTo>
                      <a:pt x="154" y="951"/>
                    </a:lnTo>
                    <a:lnTo>
                      <a:pt x="141" y="886"/>
                    </a:lnTo>
                    <a:lnTo>
                      <a:pt x="133" y="842"/>
                    </a:lnTo>
                    <a:lnTo>
                      <a:pt x="130" y="825"/>
                    </a:lnTo>
                    <a:lnTo>
                      <a:pt x="173" y="817"/>
                    </a:lnTo>
                    <a:lnTo>
                      <a:pt x="176" y="833"/>
                    </a:lnTo>
                    <a:lnTo>
                      <a:pt x="184" y="877"/>
                    </a:lnTo>
                    <a:lnTo>
                      <a:pt x="196" y="939"/>
                    </a:lnTo>
                    <a:lnTo>
                      <a:pt x="213" y="1013"/>
                    </a:lnTo>
                    <a:lnTo>
                      <a:pt x="230" y="1089"/>
                    </a:lnTo>
                    <a:lnTo>
                      <a:pt x="247" y="1159"/>
                    </a:lnTo>
                    <a:lnTo>
                      <a:pt x="256" y="1190"/>
                    </a:lnTo>
                    <a:lnTo>
                      <a:pt x="265" y="1217"/>
                    </a:lnTo>
                    <a:lnTo>
                      <a:pt x="272" y="1238"/>
                    </a:lnTo>
                    <a:lnTo>
                      <a:pt x="279" y="1253"/>
                    </a:lnTo>
                    <a:lnTo>
                      <a:pt x="241" y="1276"/>
                    </a:lnTo>
                    <a:close/>
                    <a:moveTo>
                      <a:pt x="130" y="825"/>
                    </a:moveTo>
                    <a:lnTo>
                      <a:pt x="129" y="820"/>
                    </a:lnTo>
                    <a:lnTo>
                      <a:pt x="130" y="816"/>
                    </a:lnTo>
                    <a:lnTo>
                      <a:pt x="151" y="821"/>
                    </a:lnTo>
                    <a:lnTo>
                      <a:pt x="130" y="825"/>
                    </a:lnTo>
                    <a:close/>
                    <a:moveTo>
                      <a:pt x="130" y="816"/>
                    </a:moveTo>
                    <a:lnTo>
                      <a:pt x="132" y="807"/>
                    </a:lnTo>
                    <a:lnTo>
                      <a:pt x="137" y="787"/>
                    </a:lnTo>
                    <a:lnTo>
                      <a:pt x="144" y="755"/>
                    </a:lnTo>
                    <a:lnTo>
                      <a:pt x="153" y="717"/>
                    </a:lnTo>
                    <a:lnTo>
                      <a:pt x="161" y="675"/>
                    </a:lnTo>
                    <a:lnTo>
                      <a:pt x="169" y="632"/>
                    </a:lnTo>
                    <a:lnTo>
                      <a:pt x="171" y="611"/>
                    </a:lnTo>
                    <a:lnTo>
                      <a:pt x="173" y="591"/>
                    </a:lnTo>
                    <a:lnTo>
                      <a:pt x="174" y="573"/>
                    </a:lnTo>
                    <a:lnTo>
                      <a:pt x="175" y="557"/>
                    </a:lnTo>
                    <a:lnTo>
                      <a:pt x="218" y="556"/>
                    </a:lnTo>
                    <a:lnTo>
                      <a:pt x="218" y="573"/>
                    </a:lnTo>
                    <a:lnTo>
                      <a:pt x="217" y="592"/>
                    </a:lnTo>
                    <a:lnTo>
                      <a:pt x="215" y="614"/>
                    </a:lnTo>
                    <a:lnTo>
                      <a:pt x="211" y="635"/>
                    </a:lnTo>
                    <a:lnTo>
                      <a:pt x="204" y="680"/>
                    </a:lnTo>
                    <a:lnTo>
                      <a:pt x="196" y="724"/>
                    </a:lnTo>
                    <a:lnTo>
                      <a:pt x="187" y="763"/>
                    </a:lnTo>
                    <a:lnTo>
                      <a:pt x="180" y="796"/>
                    </a:lnTo>
                    <a:lnTo>
                      <a:pt x="174" y="819"/>
                    </a:lnTo>
                    <a:lnTo>
                      <a:pt x="172" y="827"/>
                    </a:lnTo>
                    <a:lnTo>
                      <a:pt x="130" y="816"/>
                    </a:lnTo>
                    <a:close/>
                    <a:moveTo>
                      <a:pt x="175" y="557"/>
                    </a:moveTo>
                    <a:lnTo>
                      <a:pt x="175" y="562"/>
                    </a:lnTo>
                    <a:lnTo>
                      <a:pt x="175" y="557"/>
                    </a:lnTo>
                    <a:lnTo>
                      <a:pt x="196" y="556"/>
                    </a:lnTo>
                    <a:lnTo>
                      <a:pt x="175" y="557"/>
                    </a:lnTo>
                    <a:close/>
                    <a:moveTo>
                      <a:pt x="175" y="557"/>
                    </a:moveTo>
                    <a:lnTo>
                      <a:pt x="173" y="529"/>
                    </a:lnTo>
                    <a:lnTo>
                      <a:pt x="170" y="505"/>
                    </a:lnTo>
                    <a:lnTo>
                      <a:pt x="167" y="495"/>
                    </a:lnTo>
                    <a:lnTo>
                      <a:pt x="165" y="486"/>
                    </a:lnTo>
                    <a:lnTo>
                      <a:pt x="162" y="477"/>
                    </a:lnTo>
                    <a:lnTo>
                      <a:pt x="158" y="469"/>
                    </a:lnTo>
                    <a:lnTo>
                      <a:pt x="197" y="449"/>
                    </a:lnTo>
                    <a:lnTo>
                      <a:pt x="202" y="460"/>
                    </a:lnTo>
                    <a:lnTo>
                      <a:pt x="206" y="472"/>
                    </a:lnTo>
                    <a:lnTo>
                      <a:pt x="210" y="483"/>
                    </a:lnTo>
                    <a:lnTo>
                      <a:pt x="213" y="495"/>
                    </a:lnTo>
                    <a:lnTo>
                      <a:pt x="215" y="509"/>
                    </a:lnTo>
                    <a:lnTo>
                      <a:pt x="217" y="523"/>
                    </a:lnTo>
                    <a:lnTo>
                      <a:pt x="218" y="538"/>
                    </a:lnTo>
                    <a:lnTo>
                      <a:pt x="218" y="556"/>
                    </a:lnTo>
                    <a:lnTo>
                      <a:pt x="175" y="557"/>
                    </a:lnTo>
                    <a:close/>
                    <a:moveTo>
                      <a:pt x="158" y="469"/>
                    </a:moveTo>
                    <a:lnTo>
                      <a:pt x="153" y="459"/>
                    </a:lnTo>
                    <a:lnTo>
                      <a:pt x="148" y="450"/>
                    </a:lnTo>
                    <a:lnTo>
                      <a:pt x="141" y="440"/>
                    </a:lnTo>
                    <a:lnTo>
                      <a:pt x="134" y="430"/>
                    </a:lnTo>
                    <a:lnTo>
                      <a:pt x="114" y="407"/>
                    </a:lnTo>
                    <a:lnTo>
                      <a:pt x="91" y="380"/>
                    </a:lnTo>
                    <a:lnTo>
                      <a:pt x="124" y="351"/>
                    </a:lnTo>
                    <a:lnTo>
                      <a:pt x="149" y="381"/>
                    </a:lnTo>
                    <a:lnTo>
                      <a:pt x="170" y="405"/>
                    </a:lnTo>
                    <a:lnTo>
                      <a:pt x="178" y="417"/>
                    </a:lnTo>
                    <a:lnTo>
                      <a:pt x="186" y="428"/>
                    </a:lnTo>
                    <a:lnTo>
                      <a:pt x="192" y="439"/>
                    </a:lnTo>
                    <a:lnTo>
                      <a:pt x="197" y="449"/>
                    </a:lnTo>
                    <a:lnTo>
                      <a:pt x="158" y="469"/>
                    </a:lnTo>
                    <a:close/>
                    <a:moveTo>
                      <a:pt x="91" y="380"/>
                    </a:moveTo>
                    <a:lnTo>
                      <a:pt x="85" y="370"/>
                    </a:lnTo>
                    <a:lnTo>
                      <a:pt x="78" y="361"/>
                    </a:lnTo>
                    <a:lnTo>
                      <a:pt x="72" y="351"/>
                    </a:lnTo>
                    <a:lnTo>
                      <a:pt x="66" y="340"/>
                    </a:lnTo>
                    <a:lnTo>
                      <a:pt x="55" y="314"/>
                    </a:lnTo>
                    <a:lnTo>
                      <a:pt x="46" y="287"/>
                    </a:lnTo>
                    <a:lnTo>
                      <a:pt x="37" y="259"/>
                    </a:lnTo>
                    <a:lnTo>
                      <a:pt x="29" y="229"/>
                    </a:lnTo>
                    <a:lnTo>
                      <a:pt x="23" y="198"/>
                    </a:lnTo>
                    <a:lnTo>
                      <a:pt x="18" y="169"/>
                    </a:lnTo>
                    <a:lnTo>
                      <a:pt x="9" y="114"/>
                    </a:lnTo>
                    <a:lnTo>
                      <a:pt x="4" y="67"/>
                    </a:lnTo>
                    <a:lnTo>
                      <a:pt x="1" y="35"/>
                    </a:lnTo>
                    <a:lnTo>
                      <a:pt x="0" y="23"/>
                    </a:lnTo>
                    <a:lnTo>
                      <a:pt x="44" y="20"/>
                    </a:lnTo>
                    <a:lnTo>
                      <a:pt x="45" y="32"/>
                    </a:lnTo>
                    <a:lnTo>
                      <a:pt x="48" y="61"/>
                    </a:lnTo>
                    <a:lnTo>
                      <a:pt x="53" y="105"/>
                    </a:lnTo>
                    <a:lnTo>
                      <a:pt x="60" y="158"/>
                    </a:lnTo>
                    <a:lnTo>
                      <a:pt x="65" y="185"/>
                    </a:lnTo>
                    <a:lnTo>
                      <a:pt x="70" y="214"/>
                    </a:lnTo>
                    <a:lnTo>
                      <a:pt x="77" y="241"/>
                    </a:lnTo>
                    <a:lnTo>
                      <a:pt x="85" y="268"/>
                    </a:lnTo>
                    <a:lnTo>
                      <a:pt x="93" y="293"/>
                    </a:lnTo>
                    <a:lnTo>
                      <a:pt x="103" y="315"/>
                    </a:lnTo>
                    <a:lnTo>
                      <a:pt x="107" y="325"/>
                    </a:lnTo>
                    <a:lnTo>
                      <a:pt x="113" y="335"/>
                    </a:lnTo>
                    <a:lnTo>
                      <a:pt x="118" y="344"/>
                    </a:lnTo>
                    <a:lnTo>
                      <a:pt x="124" y="351"/>
                    </a:lnTo>
                    <a:lnTo>
                      <a:pt x="91" y="380"/>
                    </a:lnTo>
                    <a:close/>
                    <a:moveTo>
                      <a:pt x="0" y="23"/>
                    </a:moveTo>
                    <a:lnTo>
                      <a:pt x="0" y="19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8" y="3"/>
                    </a:lnTo>
                    <a:lnTo>
                      <a:pt x="13" y="1"/>
                    </a:lnTo>
                    <a:lnTo>
                      <a:pt x="20" y="0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7" y="3"/>
                    </a:lnTo>
                    <a:lnTo>
                      <a:pt x="41" y="5"/>
                    </a:lnTo>
                    <a:lnTo>
                      <a:pt x="42" y="9"/>
                    </a:lnTo>
                    <a:lnTo>
                      <a:pt x="43" y="12"/>
                    </a:lnTo>
                    <a:lnTo>
                      <a:pt x="44" y="16"/>
                    </a:lnTo>
                    <a:lnTo>
                      <a:pt x="44" y="2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03" name="Freeform 699">
                <a:extLst>
                  <a:ext uri="{FF2B5EF4-FFF2-40B4-BE49-F238E27FC236}">
                    <a16:creationId xmlns:a16="http://schemas.microsoft.com/office/drawing/2014/main" id="{1087B46F-4F3E-4A54-A962-413893D37E5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69" y="1523"/>
                <a:ext cx="5" cy="24"/>
              </a:xfrm>
              <a:custGeom>
                <a:avLst/>
                <a:gdLst>
                  <a:gd name="T0" fmla="*/ 0 w 94"/>
                  <a:gd name="T1" fmla="*/ 1 h 442"/>
                  <a:gd name="T2" fmla="*/ 0 w 94"/>
                  <a:gd name="T3" fmla="*/ 1 h 442"/>
                  <a:gd name="T4" fmla="*/ 0 w 94"/>
                  <a:gd name="T5" fmla="*/ 1 h 442"/>
                  <a:gd name="T6" fmla="*/ 0 w 94"/>
                  <a:gd name="T7" fmla="*/ 1 h 442"/>
                  <a:gd name="T8" fmla="*/ 0 w 94"/>
                  <a:gd name="T9" fmla="*/ 1 h 442"/>
                  <a:gd name="T10" fmla="*/ 0 w 94"/>
                  <a:gd name="T11" fmla="*/ 1 h 442"/>
                  <a:gd name="T12" fmla="*/ 0 w 94"/>
                  <a:gd name="T13" fmla="*/ 1 h 442"/>
                  <a:gd name="T14" fmla="*/ 0 w 94"/>
                  <a:gd name="T15" fmla="*/ 1 h 442"/>
                  <a:gd name="T16" fmla="*/ 0 w 94"/>
                  <a:gd name="T17" fmla="*/ 1 h 442"/>
                  <a:gd name="T18" fmla="*/ 0 w 94"/>
                  <a:gd name="T19" fmla="*/ 1 h 442"/>
                  <a:gd name="T20" fmla="*/ 0 w 94"/>
                  <a:gd name="T21" fmla="*/ 1 h 442"/>
                  <a:gd name="T22" fmla="*/ 0 w 94"/>
                  <a:gd name="T23" fmla="*/ 1 h 442"/>
                  <a:gd name="T24" fmla="*/ 0 w 94"/>
                  <a:gd name="T25" fmla="*/ 1 h 442"/>
                  <a:gd name="T26" fmla="*/ 0 w 94"/>
                  <a:gd name="T27" fmla="*/ 1 h 442"/>
                  <a:gd name="T28" fmla="*/ 0 w 94"/>
                  <a:gd name="T29" fmla="*/ 1 h 442"/>
                  <a:gd name="T30" fmla="*/ 0 w 94"/>
                  <a:gd name="T31" fmla="*/ 0 h 442"/>
                  <a:gd name="T32" fmla="*/ 0 w 94"/>
                  <a:gd name="T33" fmla="*/ 1 h 442"/>
                  <a:gd name="T34" fmla="*/ 0 w 94"/>
                  <a:gd name="T35" fmla="*/ 1 h 442"/>
                  <a:gd name="T36" fmla="*/ 0 w 94"/>
                  <a:gd name="T37" fmla="*/ 1 h 442"/>
                  <a:gd name="T38" fmla="*/ 0 w 94"/>
                  <a:gd name="T39" fmla="*/ 1 h 442"/>
                  <a:gd name="T40" fmla="*/ 0 w 94"/>
                  <a:gd name="T41" fmla="*/ 1 h 442"/>
                  <a:gd name="T42" fmla="*/ 0 w 94"/>
                  <a:gd name="T43" fmla="*/ 1 h 442"/>
                  <a:gd name="T44" fmla="*/ 0 w 94"/>
                  <a:gd name="T45" fmla="*/ 0 h 442"/>
                  <a:gd name="T46" fmla="*/ 0 w 94"/>
                  <a:gd name="T47" fmla="*/ 0 h 442"/>
                  <a:gd name="T48" fmla="*/ 0 w 94"/>
                  <a:gd name="T49" fmla="*/ 0 h 442"/>
                  <a:gd name="T50" fmla="*/ 0 w 94"/>
                  <a:gd name="T51" fmla="*/ 0 h 442"/>
                  <a:gd name="T52" fmla="*/ 0 w 94"/>
                  <a:gd name="T53" fmla="*/ 0 h 442"/>
                  <a:gd name="T54" fmla="*/ 0 w 94"/>
                  <a:gd name="T55" fmla="*/ 0 h 442"/>
                  <a:gd name="T56" fmla="*/ 0 w 94"/>
                  <a:gd name="T57" fmla="*/ 0 h 442"/>
                  <a:gd name="T58" fmla="*/ 0 w 94"/>
                  <a:gd name="T59" fmla="*/ 0 h 442"/>
                  <a:gd name="T60" fmla="*/ 0 w 94"/>
                  <a:gd name="T61" fmla="*/ 0 h 442"/>
                  <a:gd name="T62" fmla="*/ 0 w 94"/>
                  <a:gd name="T63" fmla="*/ 0 h 442"/>
                  <a:gd name="T64" fmla="*/ 0 w 94"/>
                  <a:gd name="T65" fmla="*/ 0 h 442"/>
                  <a:gd name="T66" fmla="*/ 0 w 94"/>
                  <a:gd name="T67" fmla="*/ 0 h 442"/>
                  <a:gd name="T68" fmla="*/ 0 w 94"/>
                  <a:gd name="T69" fmla="*/ 0 h 442"/>
                  <a:gd name="T70" fmla="*/ 0 w 94"/>
                  <a:gd name="T71" fmla="*/ 0 h 442"/>
                  <a:gd name="T72" fmla="*/ 0 w 94"/>
                  <a:gd name="T73" fmla="*/ 0 h 442"/>
                  <a:gd name="T74" fmla="*/ 0 w 94"/>
                  <a:gd name="T75" fmla="*/ 0 h 442"/>
                  <a:gd name="T76" fmla="*/ 0 w 94"/>
                  <a:gd name="T77" fmla="*/ 0 h 442"/>
                  <a:gd name="T78" fmla="*/ 0 w 94"/>
                  <a:gd name="T79" fmla="*/ 0 h 442"/>
                  <a:gd name="T80" fmla="*/ 0 w 94"/>
                  <a:gd name="T81" fmla="*/ 0 h 442"/>
                  <a:gd name="T82" fmla="*/ 0 w 94"/>
                  <a:gd name="T83" fmla="*/ 0 h 442"/>
                  <a:gd name="T84" fmla="*/ 0 w 94"/>
                  <a:gd name="T85" fmla="*/ 0 h 44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4" h="442">
                    <a:moveTo>
                      <a:pt x="44" y="427"/>
                    </a:moveTo>
                    <a:lnTo>
                      <a:pt x="42" y="430"/>
                    </a:lnTo>
                    <a:lnTo>
                      <a:pt x="40" y="434"/>
                    </a:lnTo>
                    <a:lnTo>
                      <a:pt x="38" y="437"/>
                    </a:lnTo>
                    <a:lnTo>
                      <a:pt x="36" y="439"/>
                    </a:lnTo>
                    <a:lnTo>
                      <a:pt x="32" y="441"/>
                    </a:lnTo>
                    <a:lnTo>
                      <a:pt x="27" y="442"/>
                    </a:lnTo>
                    <a:lnTo>
                      <a:pt x="22" y="441"/>
                    </a:lnTo>
                    <a:lnTo>
                      <a:pt x="15" y="439"/>
                    </a:lnTo>
                    <a:lnTo>
                      <a:pt x="8" y="436"/>
                    </a:lnTo>
                    <a:lnTo>
                      <a:pt x="4" y="432"/>
                    </a:lnTo>
                    <a:lnTo>
                      <a:pt x="1" y="429"/>
                    </a:lnTo>
                    <a:lnTo>
                      <a:pt x="0" y="425"/>
                    </a:lnTo>
                    <a:lnTo>
                      <a:pt x="0" y="422"/>
                    </a:lnTo>
                    <a:lnTo>
                      <a:pt x="0" y="418"/>
                    </a:lnTo>
                    <a:lnTo>
                      <a:pt x="2" y="414"/>
                    </a:lnTo>
                    <a:lnTo>
                      <a:pt x="3" y="411"/>
                    </a:lnTo>
                    <a:lnTo>
                      <a:pt x="44" y="427"/>
                    </a:lnTo>
                    <a:close/>
                    <a:moveTo>
                      <a:pt x="3" y="411"/>
                    </a:moveTo>
                    <a:lnTo>
                      <a:pt x="5" y="405"/>
                    </a:lnTo>
                    <a:lnTo>
                      <a:pt x="11" y="387"/>
                    </a:lnTo>
                    <a:lnTo>
                      <a:pt x="20" y="362"/>
                    </a:lnTo>
                    <a:lnTo>
                      <a:pt x="29" y="330"/>
                    </a:lnTo>
                    <a:lnTo>
                      <a:pt x="35" y="311"/>
                    </a:lnTo>
                    <a:lnTo>
                      <a:pt x="39" y="292"/>
                    </a:lnTo>
                    <a:lnTo>
                      <a:pt x="43" y="273"/>
                    </a:lnTo>
                    <a:lnTo>
                      <a:pt x="46" y="252"/>
                    </a:lnTo>
                    <a:lnTo>
                      <a:pt x="48" y="232"/>
                    </a:lnTo>
                    <a:lnTo>
                      <a:pt x="50" y="210"/>
                    </a:lnTo>
                    <a:lnTo>
                      <a:pt x="50" y="190"/>
                    </a:lnTo>
                    <a:lnTo>
                      <a:pt x="49" y="170"/>
                    </a:lnTo>
                    <a:lnTo>
                      <a:pt x="93" y="166"/>
                    </a:lnTo>
                    <a:lnTo>
                      <a:pt x="94" y="189"/>
                    </a:lnTo>
                    <a:lnTo>
                      <a:pt x="94" y="210"/>
                    </a:lnTo>
                    <a:lnTo>
                      <a:pt x="92" y="233"/>
                    </a:lnTo>
                    <a:lnTo>
                      <a:pt x="90" y="255"/>
                    </a:lnTo>
                    <a:lnTo>
                      <a:pt x="86" y="278"/>
                    </a:lnTo>
                    <a:lnTo>
                      <a:pt x="82" y="299"/>
                    </a:lnTo>
                    <a:lnTo>
                      <a:pt x="77" y="320"/>
                    </a:lnTo>
                    <a:lnTo>
                      <a:pt x="72" y="339"/>
                    </a:lnTo>
                    <a:lnTo>
                      <a:pt x="62" y="375"/>
                    </a:lnTo>
                    <a:lnTo>
                      <a:pt x="53" y="402"/>
                    </a:lnTo>
                    <a:lnTo>
                      <a:pt x="46" y="420"/>
                    </a:lnTo>
                    <a:lnTo>
                      <a:pt x="44" y="427"/>
                    </a:lnTo>
                    <a:lnTo>
                      <a:pt x="3" y="411"/>
                    </a:lnTo>
                    <a:close/>
                    <a:moveTo>
                      <a:pt x="49" y="170"/>
                    </a:moveTo>
                    <a:lnTo>
                      <a:pt x="49" y="171"/>
                    </a:lnTo>
                    <a:lnTo>
                      <a:pt x="49" y="169"/>
                    </a:lnTo>
                    <a:lnTo>
                      <a:pt x="71" y="168"/>
                    </a:lnTo>
                    <a:lnTo>
                      <a:pt x="49" y="170"/>
                    </a:lnTo>
                    <a:close/>
                    <a:moveTo>
                      <a:pt x="49" y="169"/>
                    </a:moveTo>
                    <a:lnTo>
                      <a:pt x="46" y="134"/>
                    </a:lnTo>
                    <a:lnTo>
                      <a:pt x="42" y="106"/>
                    </a:lnTo>
                    <a:lnTo>
                      <a:pt x="37" y="83"/>
                    </a:lnTo>
                    <a:lnTo>
                      <a:pt x="32" y="66"/>
                    </a:lnTo>
                    <a:lnTo>
                      <a:pt x="22" y="45"/>
                    </a:lnTo>
                    <a:lnTo>
                      <a:pt x="18" y="39"/>
                    </a:lnTo>
                    <a:lnTo>
                      <a:pt x="52" y="12"/>
                    </a:lnTo>
                    <a:lnTo>
                      <a:pt x="54" y="14"/>
                    </a:lnTo>
                    <a:lnTo>
                      <a:pt x="57" y="19"/>
                    </a:lnTo>
                    <a:lnTo>
                      <a:pt x="63" y="30"/>
                    </a:lnTo>
                    <a:lnTo>
                      <a:pt x="69" y="45"/>
                    </a:lnTo>
                    <a:lnTo>
                      <a:pt x="77" y="67"/>
                    </a:lnTo>
                    <a:lnTo>
                      <a:pt x="84" y="93"/>
                    </a:lnTo>
                    <a:lnTo>
                      <a:pt x="87" y="109"/>
                    </a:lnTo>
                    <a:lnTo>
                      <a:pt x="89" y="126"/>
                    </a:lnTo>
                    <a:lnTo>
                      <a:pt x="91" y="146"/>
                    </a:lnTo>
                    <a:lnTo>
                      <a:pt x="93" y="167"/>
                    </a:lnTo>
                    <a:lnTo>
                      <a:pt x="49" y="169"/>
                    </a:lnTo>
                    <a:close/>
                    <a:moveTo>
                      <a:pt x="18" y="39"/>
                    </a:moveTo>
                    <a:lnTo>
                      <a:pt x="16" y="36"/>
                    </a:lnTo>
                    <a:lnTo>
                      <a:pt x="13" y="32"/>
                    </a:lnTo>
                    <a:lnTo>
                      <a:pt x="12" y="29"/>
                    </a:lnTo>
                    <a:lnTo>
                      <a:pt x="11" y="26"/>
                    </a:lnTo>
                    <a:lnTo>
                      <a:pt x="11" y="22"/>
                    </a:lnTo>
                    <a:lnTo>
                      <a:pt x="13" y="18"/>
                    </a:lnTo>
                    <a:lnTo>
                      <a:pt x="16" y="13"/>
                    </a:lnTo>
                    <a:lnTo>
                      <a:pt x="21" y="9"/>
                    </a:lnTo>
                    <a:lnTo>
                      <a:pt x="27" y="3"/>
                    </a:lnTo>
                    <a:lnTo>
                      <a:pt x="33" y="1"/>
                    </a:lnTo>
                    <a:lnTo>
                      <a:pt x="37" y="0"/>
                    </a:lnTo>
                    <a:lnTo>
                      <a:pt x="41" y="1"/>
                    </a:lnTo>
                    <a:lnTo>
                      <a:pt x="44" y="3"/>
                    </a:lnTo>
                    <a:lnTo>
                      <a:pt x="47" y="5"/>
                    </a:lnTo>
                    <a:lnTo>
                      <a:pt x="50" y="9"/>
                    </a:lnTo>
                    <a:lnTo>
                      <a:pt x="52" y="12"/>
                    </a:lnTo>
                    <a:lnTo>
                      <a:pt x="18" y="39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04" name="Freeform 700">
                <a:extLst>
                  <a:ext uri="{FF2B5EF4-FFF2-40B4-BE49-F238E27FC236}">
                    <a16:creationId xmlns:a16="http://schemas.microsoft.com/office/drawing/2014/main" id="{3E45D83F-FF93-4B77-9D73-17C0DF00F7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88" y="1569"/>
                <a:ext cx="11" cy="18"/>
              </a:xfrm>
              <a:custGeom>
                <a:avLst/>
                <a:gdLst>
                  <a:gd name="T0" fmla="*/ 0 w 214"/>
                  <a:gd name="T1" fmla="*/ 0 h 328"/>
                  <a:gd name="T2" fmla="*/ 0 w 214"/>
                  <a:gd name="T3" fmla="*/ 0 h 328"/>
                  <a:gd name="T4" fmla="*/ 0 w 214"/>
                  <a:gd name="T5" fmla="*/ 0 h 328"/>
                  <a:gd name="T6" fmla="*/ 0 w 214"/>
                  <a:gd name="T7" fmla="*/ 0 h 328"/>
                  <a:gd name="T8" fmla="*/ 1 w 214"/>
                  <a:gd name="T9" fmla="*/ 0 h 328"/>
                  <a:gd name="T10" fmla="*/ 1 w 214"/>
                  <a:gd name="T11" fmla="*/ 0 h 328"/>
                  <a:gd name="T12" fmla="*/ 1 w 214"/>
                  <a:gd name="T13" fmla="*/ 0 h 328"/>
                  <a:gd name="T14" fmla="*/ 1 w 214"/>
                  <a:gd name="T15" fmla="*/ 0 h 328"/>
                  <a:gd name="T16" fmla="*/ 0 w 214"/>
                  <a:gd name="T17" fmla="*/ 0 h 328"/>
                  <a:gd name="T18" fmla="*/ 1 w 214"/>
                  <a:gd name="T19" fmla="*/ 0 h 328"/>
                  <a:gd name="T20" fmla="*/ 1 w 214"/>
                  <a:gd name="T21" fmla="*/ 0 h 328"/>
                  <a:gd name="T22" fmla="*/ 1 w 214"/>
                  <a:gd name="T23" fmla="*/ 1 h 328"/>
                  <a:gd name="T24" fmla="*/ 1 w 214"/>
                  <a:gd name="T25" fmla="*/ 1 h 328"/>
                  <a:gd name="T26" fmla="*/ 1 w 214"/>
                  <a:gd name="T27" fmla="*/ 1 h 328"/>
                  <a:gd name="T28" fmla="*/ 1 w 214"/>
                  <a:gd name="T29" fmla="*/ 1 h 328"/>
                  <a:gd name="T30" fmla="*/ 1 w 214"/>
                  <a:gd name="T31" fmla="*/ 1 h 328"/>
                  <a:gd name="T32" fmla="*/ 0 w 214"/>
                  <a:gd name="T33" fmla="*/ 1 h 328"/>
                  <a:gd name="T34" fmla="*/ 0 w 214"/>
                  <a:gd name="T35" fmla="*/ 1 h 328"/>
                  <a:gd name="T36" fmla="*/ 0 w 214"/>
                  <a:gd name="T37" fmla="*/ 1 h 328"/>
                  <a:gd name="T38" fmla="*/ 1 w 214"/>
                  <a:gd name="T39" fmla="*/ 1 h 328"/>
                  <a:gd name="T40" fmla="*/ 1 w 214"/>
                  <a:gd name="T41" fmla="*/ 1 h 328"/>
                  <a:gd name="T42" fmla="*/ 1 w 214"/>
                  <a:gd name="T43" fmla="*/ 1 h 328"/>
                  <a:gd name="T44" fmla="*/ 1 w 214"/>
                  <a:gd name="T45" fmla="*/ 1 h 328"/>
                  <a:gd name="T46" fmla="*/ 0 w 214"/>
                  <a:gd name="T47" fmla="*/ 0 h 328"/>
                  <a:gd name="T48" fmla="*/ 0 w 214"/>
                  <a:gd name="T49" fmla="*/ 0 h 328"/>
                  <a:gd name="T50" fmla="*/ 0 w 214"/>
                  <a:gd name="T51" fmla="*/ 0 h 328"/>
                  <a:gd name="T52" fmla="*/ 1 w 214"/>
                  <a:gd name="T53" fmla="*/ 1 h 328"/>
                  <a:gd name="T54" fmla="*/ 1 w 214"/>
                  <a:gd name="T55" fmla="*/ 1 h 328"/>
                  <a:gd name="T56" fmla="*/ 1 w 214"/>
                  <a:gd name="T57" fmla="*/ 1 h 328"/>
                  <a:gd name="T58" fmla="*/ 0 w 214"/>
                  <a:gd name="T59" fmla="*/ 1 h 328"/>
                  <a:gd name="T60" fmla="*/ 0 w 214"/>
                  <a:gd name="T61" fmla="*/ 1 h 328"/>
                  <a:gd name="T62" fmla="*/ 0 w 214"/>
                  <a:gd name="T63" fmla="*/ 1 h 328"/>
                  <a:gd name="T64" fmla="*/ 0 w 214"/>
                  <a:gd name="T65" fmla="*/ 1 h 328"/>
                  <a:gd name="T66" fmla="*/ 0 w 214"/>
                  <a:gd name="T67" fmla="*/ 0 h 328"/>
                  <a:gd name="T68" fmla="*/ 0 w 214"/>
                  <a:gd name="T69" fmla="*/ 0 h 328"/>
                  <a:gd name="T70" fmla="*/ 0 w 214"/>
                  <a:gd name="T71" fmla="*/ 1 h 328"/>
                  <a:gd name="T72" fmla="*/ 0 w 214"/>
                  <a:gd name="T73" fmla="*/ 1 h 328"/>
                  <a:gd name="T74" fmla="*/ 0 w 214"/>
                  <a:gd name="T75" fmla="*/ 1 h 328"/>
                  <a:gd name="T76" fmla="*/ 1 w 214"/>
                  <a:gd name="T77" fmla="*/ 1 h 328"/>
                  <a:gd name="T78" fmla="*/ 0 w 214"/>
                  <a:gd name="T79" fmla="*/ 0 h 328"/>
                  <a:gd name="T80" fmla="*/ 0 w 214"/>
                  <a:gd name="T81" fmla="*/ 0 h 328"/>
                  <a:gd name="T82" fmla="*/ 0 w 214"/>
                  <a:gd name="T83" fmla="*/ 0 h 328"/>
                  <a:gd name="T84" fmla="*/ 0 w 214"/>
                  <a:gd name="T85" fmla="*/ 0 h 328"/>
                  <a:gd name="T86" fmla="*/ 0 w 214"/>
                  <a:gd name="T87" fmla="*/ 0 h 328"/>
                  <a:gd name="T88" fmla="*/ 0 w 214"/>
                  <a:gd name="T89" fmla="*/ 0 h 328"/>
                  <a:gd name="T90" fmla="*/ 0 w 214"/>
                  <a:gd name="T91" fmla="*/ 0 h 328"/>
                  <a:gd name="T92" fmla="*/ 0 w 214"/>
                  <a:gd name="T93" fmla="*/ 0 h 328"/>
                  <a:gd name="T94" fmla="*/ 0 w 214"/>
                  <a:gd name="T95" fmla="*/ 0 h 32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4" h="328">
                    <a:moveTo>
                      <a:pt x="167" y="24"/>
                    </a:moveTo>
                    <a:lnTo>
                      <a:pt x="167" y="20"/>
                    </a:lnTo>
                    <a:lnTo>
                      <a:pt x="167" y="16"/>
                    </a:lnTo>
                    <a:lnTo>
                      <a:pt x="168" y="11"/>
                    </a:lnTo>
                    <a:lnTo>
                      <a:pt x="169" y="8"/>
                    </a:lnTo>
                    <a:lnTo>
                      <a:pt x="172" y="5"/>
                    </a:lnTo>
                    <a:lnTo>
                      <a:pt x="175" y="3"/>
                    </a:lnTo>
                    <a:lnTo>
                      <a:pt x="181" y="1"/>
                    </a:lnTo>
                    <a:lnTo>
                      <a:pt x="188" y="0"/>
                    </a:lnTo>
                    <a:lnTo>
                      <a:pt x="196" y="0"/>
                    </a:lnTo>
                    <a:lnTo>
                      <a:pt x="201" y="1"/>
                    </a:lnTo>
                    <a:lnTo>
                      <a:pt x="205" y="3"/>
                    </a:lnTo>
                    <a:lnTo>
                      <a:pt x="208" y="6"/>
                    </a:lnTo>
                    <a:lnTo>
                      <a:pt x="209" y="9"/>
                    </a:lnTo>
                    <a:lnTo>
                      <a:pt x="210" y="13"/>
                    </a:lnTo>
                    <a:lnTo>
                      <a:pt x="211" y="18"/>
                    </a:lnTo>
                    <a:lnTo>
                      <a:pt x="211" y="22"/>
                    </a:lnTo>
                    <a:lnTo>
                      <a:pt x="167" y="24"/>
                    </a:lnTo>
                    <a:close/>
                    <a:moveTo>
                      <a:pt x="211" y="22"/>
                    </a:moveTo>
                    <a:lnTo>
                      <a:pt x="212" y="39"/>
                    </a:lnTo>
                    <a:lnTo>
                      <a:pt x="213" y="85"/>
                    </a:lnTo>
                    <a:lnTo>
                      <a:pt x="214" y="115"/>
                    </a:lnTo>
                    <a:lnTo>
                      <a:pt x="214" y="148"/>
                    </a:lnTo>
                    <a:lnTo>
                      <a:pt x="214" y="180"/>
                    </a:lnTo>
                    <a:lnTo>
                      <a:pt x="212" y="214"/>
                    </a:lnTo>
                    <a:lnTo>
                      <a:pt x="210" y="246"/>
                    </a:lnTo>
                    <a:lnTo>
                      <a:pt x="207" y="273"/>
                    </a:lnTo>
                    <a:lnTo>
                      <a:pt x="205" y="287"/>
                    </a:lnTo>
                    <a:lnTo>
                      <a:pt x="203" y="298"/>
                    </a:lnTo>
                    <a:lnTo>
                      <a:pt x="200" y="307"/>
                    </a:lnTo>
                    <a:lnTo>
                      <a:pt x="197" y="315"/>
                    </a:lnTo>
                    <a:lnTo>
                      <a:pt x="193" y="321"/>
                    </a:lnTo>
                    <a:lnTo>
                      <a:pt x="188" y="326"/>
                    </a:lnTo>
                    <a:lnTo>
                      <a:pt x="184" y="328"/>
                    </a:lnTo>
                    <a:lnTo>
                      <a:pt x="179" y="328"/>
                    </a:lnTo>
                    <a:lnTo>
                      <a:pt x="173" y="325"/>
                    </a:lnTo>
                    <a:lnTo>
                      <a:pt x="167" y="318"/>
                    </a:lnTo>
                    <a:lnTo>
                      <a:pt x="161" y="309"/>
                    </a:lnTo>
                    <a:lnTo>
                      <a:pt x="154" y="298"/>
                    </a:lnTo>
                    <a:lnTo>
                      <a:pt x="191" y="276"/>
                    </a:lnTo>
                    <a:lnTo>
                      <a:pt x="193" y="277"/>
                    </a:lnTo>
                    <a:lnTo>
                      <a:pt x="194" y="277"/>
                    </a:lnTo>
                    <a:lnTo>
                      <a:pt x="195" y="275"/>
                    </a:lnTo>
                    <a:lnTo>
                      <a:pt x="195" y="272"/>
                    </a:lnTo>
                    <a:lnTo>
                      <a:pt x="195" y="262"/>
                    </a:lnTo>
                    <a:lnTo>
                      <a:pt x="194" y="247"/>
                    </a:lnTo>
                    <a:lnTo>
                      <a:pt x="189" y="207"/>
                    </a:lnTo>
                    <a:lnTo>
                      <a:pt x="184" y="159"/>
                    </a:lnTo>
                    <a:lnTo>
                      <a:pt x="178" y="110"/>
                    </a:lnTo>
                    <a:lnTo>
                      <a:pt x="173" y="67"/>
                    </a:lnTo>
                    <a:lnTo>
                      <a:pt x="169" y="35"/>
                    </a:lnTo>
                    <a:lnTo>
                      <a:pt x="167" y="24"/>
                    </a:lnTo>
                    <a:lnTo>
                      <a:pt x="211" y="22"/>
                    </a:lnTo>
                    <a:close/>
                    <a:moveTo>
                      <a:pt x="191" y="275"/>
                    </a:moveTo>
                    <a:lnTo>
                      <a:pt x="191" y="276"/>
                    </a:lnTo>
                    <a:lnTo>
                      <a:pt x="172" y="287"/>
                    </a:lnTo>
                    <a:lnTo>
                      <a:pt x="191" y="275"/>
                    </a:lnTo>
                    <a:close/>
                    <a:moveTo>
                      <a:pt x="154" y="299"/>
                    </a:moveTo>
                    <a:lnTo>
                      <a:pt x="146" y="289"/>
                    </a:lnTo>
                    <a:lnTo>
                      <a:pt x="138" y="277"/>
                    </a:lnTo>
                    <a:lnTo>
                      <a:pt x="128" y="267"/>
                    </a:lnTo>
                    <a:lnTo>
                      <a:pt x="118" y="256"/>
                    </a:lnTo>
                    <a:lnTo>
                      <a:pt x="94" y="236"/>
                    </a:lnTo>
                    <a:lnTo>
                      <a:pt x="71" y="215"/>
                    </a:lnTo>
                    <a:lnTo>
                      <a:pt x="30" y="184"/>
                    </a:lnTo>
                    <a:lnTo>
                      <a:pt x="12" y="171"/>
                    </a:lnTo>
                    <a:lnTo>
                      <a:pt x="37" y="135"/>
                    </a:lnTo>
                    <a:lnTo>
                      <a:pt x="42" y="139"/>
                    </a:lnTo>
                    <a:lnTo>
                      <a:pt x="56" y="149"/>
                    </a:lnTo>
                    <a:lnTo>
                      <a:pt x="76" y="164"/>
                    </a:lnTo>
                    <a:lnTo>
                      <a:pt x="99" y="182"/>
                    </a:lnTo>
                    <a:lnTo>
                      <a:pt x="126" y="204"/>
                    </a:lnTo>
                    <a:lnTo>
                      <a:pt x="151" y="227"/>
                    </a:lnTo>
                    <a:lnTo>
                      <a:pt x="163" y="240"/>
                    </a:lnTo>
                    <a:lnTo>
                      <a:pt x="173" y="252"/>
                    </a:lnTo>
                    <a:lnTo>
                      <a:pt x="183" y="264"/>
                    </a:lnTo>
                    <a:lnTo>
                      <a:pt x="191" y="275"/>
                    </a:lnTo>
                    <a:lnTo>
                      <a:pt x="154" y="299"/>
                    </a:lnTo>
                    <a:close/>
                    <a:moveTo>
                      <a:pt x="12" y="171"/>
                    </a:moveTo>
                    <a:lnTo>
                      <a:pt x="8" y="169"/>
                    </a:lnTo>
                    <a:lnTo>
                      <a:pt x="5" y="167"/>
                    </a:lnTo>
                    <a:lnTo>
                      <a:pt x="3" y="164"/>
                    </a:lnTo>
                    <a:lnTo>
                      <a:pt x="1" y="161"/>
                    </a:lnTo>
                    <a:lnTo>
                      <a:pt x="0" y="157"/>
                    </a:lnTo>
                    <a:lnTo>
                      <a:pt x="1" y="153"/>
                    </a:lnTo>
                    <a:lnTo>
                      <a:pt x="3" y="148"/>
                    </a:lnTo>
                    <a:lnTo>
                      <a:pt x="6" y="141"/>
                    </a:lnTo>
                    <a:lnTo>
                      <a:pt x="11" y="135"/>
                    </a:lnTo>
                    <a:lnTo>
                      <a:pt x="15" y="131"/>
                    </a:lnTo>
                    <a:lnTo>
                      <a:pt x="20" y="130"/>
                    </a:lnTo>
                    <a:lnTo>
                      <a:pt x="24" y="129"/>
                    </a:lnTo>
                    <a:lnTo>
                      <a:pt x="27" y="130"/>
                    </a:lnTo>
                    <a:lnTo>
                      <a:pt x="31" y="131"/>
                    </a:lnTo>
                    <a:lnTo>
                      <a:pt x="34" y="133"/>
                    </a:lnTo>
                    <a:lnTo>
                      <a:pt x="37" y="135"/>
                    </a:lnTo>
                    <a:lnTo>
                      <a:pt x="12" y="171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05" name="Freeform 701">
                <a:extLst>
                  <a:ext uri="{FF2B5EF4-FFF2-40B4-BE49-F238E27FC236}">
                    <a16:creationId xmlns:a16="http://schemas.microsoft.com/office/drawing/2014/main" id="{C2E45B06-5586-4C06-B903-30DDD793597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91" y="1556"/>
                <a:ext cx="27" cy="52"/>
              </a:xfrm>
              <a:custGeom>
                <a:avLst/>
                <a:gdLst>
                  <a:gd name="T0" fmla="*/ 1 w 515"/>
                  <a:gd name="T1" fmla="*/ 0 h 974"/>
                  <a:gd name="T2" fmla="*/ 1 w 515"/>
                  <a:gd name="T3" fmla="*/ 0 h 974"/>
                  <a:gd name="T4" fmla="*/ 1 w 515"/>
                  <a:gd name="T5" fmla="*/ 0 h 974"/>
                  <a:gd name="T6" fmla="*/ 1 w 515"/>
                  <a:gd name="T7" fmla="*/ 0 h 974"/>
                  <a:gd name="T8" fmla="*/ 1 w 515"/>
                  <a:gd name="T9" fmla="*/ 0 h 974"/>
                  <a:gd name="T10" fmla="*/ 1 w 515"/>
                  <a:gd name="T11" fmla="*/ 0 h 974"/>
                  <a:gd name="T12" fmla="*/ 1 w 515"/>
                  <a:gd name="T13" fmla="*/ 1 h 974"/>
                  <a:gd name="T14" fmla="*/ 1 w 515"/>
                  <a:gd name="T15" fmla="*/ 1 h 974"/>
                  <a:gd name="T16" fmla="*/ 1 w 515"/>
                  <a:gd name="T17" fmla="*/ 1 h 974"/>
                  <a:gd name="T18" fmla="*/ 1 w 515"/>
                  <a:gd name="T19" fmla="*/ 1 h 974"/>
                  <a:gd name="T20" fmla="*/ 1 w 515"/>
                  <a:gd name="T21" fmla="*/ 0 h 974"/>
                  <a:gd name="T22" fmla="*/ 1 w 515"/>
                  <a:gd name="T23" fmla="*/ 0 h 974"/>
                  <a:gd name="T24" fmla="*/ 1 w 515"/>
                  <a:gd name="T25" fmla="*/ 1 h 974"/>
                  <a:gd name="T26" fmla="*/ 1 w 515"/>
                  <a:gd name="T27" fmla="*/ 1 h 974"/>
                  <a:gd name="T28" fmla="*/ 1 w 515"/>
                  <a:gd name="T29" fmla="*/ 1 h 974"/>
                  <a:gd name="T30" fmla="*/ 1 w 515"/>
                  <a:gd name="T31" fmla="*/ 1 h 974"/>
                  <a:gd name="T32" fmla="*/ 1 w 515"/>
                  <a:gd name="T33" fmla="*/ 1 h 974"/>
                  <a:gd name="T34" fmla="*/ 1 w 515"/>
                  <a:gd name="T35" fmla="*/ 1 h 974"/>
                  <a:gd name="T36" fmla="*/ 1 w 515"/>
                  <a:gd name="T37" fmla="*/ 2 h 974"/>
                  <a:gd name="T38" fmla="*/ 1 w 515"/>
                  <a:gd name="T39" fmla="*/ 2 h 974"/>
                  <a:gd name="T40" fmla="*/ 1 w 515"/>
                  <a:gd name="T41" fmla="*/ 2 h 974"/>
                  <a:gd name="T42" fmla="*/ 1 w 515"/>
                  <a:gd name="T43" fmla="*/ 2 h 974"/>
                  <a:gd name="T44" fmla="*/ 1 w 515"/>
                  <a:gd name="T45" fmla="*/ 2 h 974"/>
                  <a:gd name="T46" fmla="*/ 1 w 515"/>
                  <a:gd name="T47" fmla="*/ 2 h 974"/>
                  <a:gd name="T48" fmla="*/ 1 w 515"/>
                  <a:gd name="T49" fmla="*/ 2 h 974"/>
                  <a:gd name="T50" fmla="*/ 1 w 515"/>
                  <a:gd name="T51" fmla="*/ 2 h 974"/>
                  <a:gd name="T52" fmla="*/ 1 w 515"/>
                  <a:gd name="T53" fmla="*/ 2 h 974"/>
                  <a:gd name="T54" fmla="*/ 1 w 515"/>
                  <a:gd name="T55" fmla="*/ 3 h 974"/>
                  <a:gd name="T56" fmla="*/ 1 w 515"/>
                  <a:gd name="T57" fmla="*/ 3 h 974"/>
                  <a:gd name="T58" fmla="*/ 1 w 515"/>
                  <a:gd name="T59" fmla="*/ 2 h 974"/>
                  <a:gd name="T60" fmla="*/ 1 w 515"/>
                  <a:gd name="T61" fmla="*/ 2 h 974"/>
                  <a:gd name="T62" fmla="*/ 1 w 515"/>
                  <a:gd name="T63" fmla="*/ 3 h 974"/>
                  <a:gd name="T64" fmla="*/ 1 w 515"/>
                  <a:gd name="T65" fmla="*/ 3 h 974"/>
                  <a:gd name="T66" fmla="*/ 1 w 515"/>
                  <a:gd name="T67" fmla="*/ 3 h 974"/>
                  <a:gd name="T68" fmla="*/ 1 w 515"/>
                  <a:gd name="T69" fmla="*/ 3 h 974"/>
                  <a:gd name="T70" fmla="*/ 1 w 515"/>
                  <a:gd name="T71" fmla="*/ 3 h 974"/>
                  <a:gd name="T72" fmla="*/ 1 w 515"/>
                  <a:gd name="T73" fmla="*/ 3 h 974"/>
                  <a:gd name="T74" fmla="*/ 1 w 515"/>
                  <a:gd name="T75" fmla="*/ 3 h 974"/>
                  <a:gd name="T76" fmla="*/ 1 w 515"/>
                  <a:gd name="T77" fmla="*/ 3 h 974"/>
                  <a:gd name="T78" fmla="*/ 1 w 515"/>
                  <a:gd name="T79" fmla="*/ 3 h 974"/>
                  <a:gd name="T80" fmla="*/ 1 w 515"/>
                  <a:gd name="T81" fmla="*/ 3 h 974"/>
                  <a:gd name="T82" fmla="*/ 1 w 515"/>
                  <a:gd name="T83" fmla="*/ 3 h 974"/>
                  <a:gd name="T84" fmla="*/ 0 w 515"/>
                  <a:gd name="T85" fmla="*/ 2 h 974"/>
                  <a:gd name="T86" fmla="*/ 0 w 515"/>
                  <a:gd name="T87" fmla="*/ 2 h 974"/>
                  <a:gd name="T88" fmla="*/ 0 w 515"/>
                  <a:gd name="T89" fmla="*/ 2 h 974"/>
                  <a:gd name="T90" fmla="*/ 1 w 515"/>
                  <a:gd name="T91" fmla="*/ 3 h 974"/>
                  <a:gd name="T92" fmla="*/ 0 w 515"/>
                  <a:gd name="T93" fmla="*/ 2 h 974"/>
                  <a:gd name="T94" fmla="*/ 0 w 515"/>
                  <a:gd name="T95" fmla="*/ 2 h 974"/>
                  <a:gd name="T96" fmla="*/ 0 w 515"/>
                  <a:gd name="T97" fmla="*/ 2 h 974"/>
                  <a:gd name="T98" fmla="*/ 0 w 515"/>
                  <a:gd name="T99" fmla="*/ 2 h 974"/>
                  <a:gd name="T100" fmla="*/ 0 w 515"/>
                  <a:gd name="T101" fmla="*/ 2 h 97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15" h="974">
                    <a:moveTo>
                      <a:pt x="435" y="28"/>
                    </a:moveTo>
                    <a:lnTo>
                      <a:pt x="434" y="24"/>
                    </a:lnTo>
                    <a:lnTo>
                      <a:pt x="433" y="21"/>
                    </a:lnTo>
                    <a:lnTo>
                      <a:pt x="433" y="17"/>
                    </a:lnTo>
                    <a:lnTo>
                      <a:pt x="433" y="13"/>
                    </a:lnTo>
                    <a:lnTo>
                      <a:pt x="435" y="10"/>
                    </a:lnTo>
                    <a:lnTo>
                      <a:pt x="438" y="7"/>
                    </a:lnTo>
                    <a:lnTo>
                      <a:pt x="443" y="4"/>
                    </a:lnTo>
                    <a:lnTo>
                      <a:pt x="450" y="1"/>
                    </a:lnTo>
                    <a:lnTo>
                      <a:pt x="457" y="0"/>
                    </a:lnTo>
                    <a:lnTo>
                      <a:pt x="462" y="0"/>
                    </a:lnTo>
                    <a:lnTo>
                      <a:pt x="467" y="0"/>
                    </a:lnTo>
                    <a:lnTo>
                      <a:pt x="470" y="2"/>
                    </a:lnTo>
                    <a:lnTo>
                      <a:pt x="472" y="5"/>
                    </a:lnTo>
                    <a:lnTo>
                      <a:pt x="474" y="8"/>
                    </a:lnTo>
                    <a:lnTo>
                      <a:pt x="476" y="12"/>
                    </a:lnTo>
                    <a:lnTo>
                      <a:pt x="477" y="16"/>
                    </a:lnTo>
                    <a:lnTo>
                      <a:pt x="435" y="28"/>
                    </a:lnTo>
                    <a:close/>
                    <a:moveTo>
                      <a:pt x="477" y="16"/>
                    </a:moveTo>
                    <a:lnTo>
                      <a:pt x="480" y="25"/>
                    </a:lnTo>
                    <a:lnTo>
                      <a:pt x="488" y="52"/>
                    </a:lnTo>
                    <a:lnTo>
                      <a:pt x="497" y="92"/>
                    </a:lnTo>
                    <a:lnTo>
                      <a:pt x="506" y="142"/>
                    </a:lnTo>
                    <a:lnTo>
                      <a:pt x="510" y="169"/>
                    </a:lnTo>
                    <a:lnTo>
                      <a:pt x="513" y="198"/>
                    </a:lnTo>
                    <a:lnTo>
                      <a:pt x="514" y="228"/>
                    </a:lnTo>
                    <a:lnTo>
                      <a:pt x="515" y="256"/>
                    </a:lnTo>
                    <a:lnTo>
                      <a:pt x="514" y="286"/>
                    </a:lnTo>
                    <a:lnTo>
                      <a:pt x="511" y="315"/>
                    </a:lnTo>
                    <a:lnTo>
                      <a:pt x="509" y="328"/>
                    </a:lnTo>
                    <a:lnTo>
                      <a:pt x="506" y="342"/>
                    </a:lnTo>
                    <a:lnTo>
                      <a:pt x="503" y="356"/>
                    </a:lnTo>
                    <a:lnTo>
                      <a:pt x="499" y="368"/>
                    </a:lnTo>
                    <a:lnTo>
                      <a:pt x="457" y="354"/>
                    </a:lnTo>
                    <a:lnTo>
                      <a:pt x="461" y="341"/>
                    </a:lnTo>
                    <a:lnTo>
                      <a:pt x="464" y="330"/>
                    </a:lnTo>
                    <a:lnTo>
                      <a:pt x="466" y="318"/>
                    </a:lnTo>
                    <a:lnTo>
                      <a:pt x="468" y="306"/>
                    </a:lnTo>
                    <a:lnTo>
                      <a:pt x="471" y="279"/>
                    </a:lnTo>
                    <a:lnTo>
                      <a:pt x="472" y="252"/>
                    </a:lnTo>
                    <a:lnTo>
                      <a:pt x="471" y="225"/>
                    </a:lnTo>
                    <a:lnTo>
                      <a:pt x="469" y="198"/>
                    </a:lnTo>
                    <a:lnTo>
                      <a:pt x="466" y="172"/>
                    </a:lnTo>
                    <a:lnTo>
                      <a:pt x="462" y="146"/>
                    </a:lnTo>
                    <a:lnTo>
                      <a:pt x="454" y="100"/>
                    </a:lnTo>
                    <a:lnTo>
                      <a:pt x="445" y="63"/>
                    </a:lnTo>
                    <a:lnTo>
                      <a:pt x="438" y="37"/>
                    </a:lnTo>
                    <a:lnTo>
                      <a:pt x="435" y="28"/>
                    </a:lnTo>
                    <a:lnTo>
                      <a:pt x="477" y="16"/>
                    </a:lnTo>
                    <a:close/>
                    <a:moveTo>
                      <a:pt x="457" y="354"/>
                    </a:moveTo>
                    <a:lnTo>
                      <a:pt x="457" y="354"/>
                    </a:lnTo>
                    <a:lnTo>
                      <a:pt x="477" y="361"/>
                    </a:lnTo>
                    <a:lnTo>
                      <a:pt x="457" y="354"/>
                    </a:lnTo>
                    <a:close/>
                    <a:moveTo>
                      <a:pt x="499" y="368"/>
                    </a:moveTo>
                    <a:lnTo>
                      <a:pt x="491" y="389"/>
                    </a:lnTo>
                    <a:lnTo>
                      <a:pt x="480" y="411"/>
                    </a:lnTo>
                    <a:lnTo>
                      <a:pt x="469" y="432"/>
                    </a:lnTo>
                    <a:lnTo>
                      <a:pt x="456" y="454"/>
                    </a:lnTo>
                    <a:lnTo>
                      <a:pt x="443" y="476"/>
                    </a:lnTo>
                    <a:lnTo>
                      <a:pt x="428" y="498"/>
                    </a:lnTo>
                    <a:lnTo>
                      <a:pt x="413" y="519"/>
                    </a:lnTo>
                    <a:lnTo>
                      <a:pt x="399" y="541"/>
                    </a:lnTo>
                    <a:lnTo>
                      <a:pt x="363" y="516"/>
                    </a:lnTo>
                    <a:lnTo>
                      <a:pt x="377" y="496"/>
                    </a:lnTo>
                    <a:lnTo>
                      <a:pt x="391" y="474"/>
                    </a:lnTo>
                    <a:lnTo>
                      <a:pt x="405" y="454"/>
                    </a:lnTo>
                    <a:lnTo>
                      <a:pt x="418" y="433"/>
                    </a:lnTo>
                    <a:lnTo>
                      <a:pt x="429" y="413"/>
                    </a:lnTo>
                    <a:lnTo>
                      <a:pt x="441" y="393"/>
                    </a:lnTo>
                    <a:lnTo>
                      <a:pt x="450" y="373"/>
                    </a:lnTo>
                    <a:lnTo>
                      <a:pt x="457" y="354"/>
                    </a:lnTo>
                    <a:lnTo>
                      <a:pt x="499" y="368"/>
                    </a:lnTo>
                    <a:close/>
                    <a:moveTo>
                      <a:pt x="399" y="541"/>
                    </a:moveTo>
                    <a:lnTo>
                      <a:pt x="379" y="569"/>
                    </a:lnTo>
                    <a:lnTo>
                      <a:pt x="361" y="595"/>
                    </a:lnTo>
                    <a:lnTo>
                      <a:pt x="344" y="622"/>
                    </a:lnTo>
                    <a:lnTo>
                      <a:pt x="330" y="647"/>
                    </a:lnTo>
                    <a:lnTo>
                      <a:pt x="324" y="659"/>
                    </a:lnTo>
                    <a:lnTo>
                      <a:pt x="319" y="671"/>
                    </a:lnTo>
                    <a:lnTo>
                      <a:pt x="315" y="682"/>
                    </a:lnTo>
                    <a:lnTo>
                      <a:pt x="311" y="693"/>
                    </a:lnTo>
                    <a:lnTo>
                      <a:pt x="308" y="704"/>
                    </a:lnTo>
                    <a:lnTo>
                      <a:pt x="307" y="714"/>
                    </a:lnTo>
                    <a:lnTo>
                      <a:pt x="307" y="724"/>
                    </a:lnTo>
                    <a:lnTo>
                      <a:pt x="308" y="733"/>
                    </a:lnTo>
                    <a:lnTo>
                      <a:pt x="265" y="743"/>
                    </a:lnTo>
                    <a:lnTo>
                      <a:pt x="263" y="729"/>
                    </a:lnTo>
                    <a:lnTo>
                      <a:pt x="263" y="717"/>
                    </a:lnTo>
                    <a:lnTo>
                      <a:pt x="264" y="704"/>
                    </a:lnTo>
                    <a:lnTo>
                      <a:pt x="266" y="690"/>
                    </a:lnTo>
                    <a:lnTo>
                      <a:pt x="270" y="677"/>
                    </a:lnTo>
                    <a:lnTo>
                      <a:pt x="275" y="663"/>
                    </a:lnTo>
                    <a:lnTo>
                      <a:pt x="281" y="649"/>
                    </a:lnTo>
                    <a:lnTo>
                      <a:pt x="287" y="635"/>
                    </a:lnTo>
                    <a:lnTo>
                      <a:pt x="303" y="606"/>
                    </a:lnTo>
                    <a:lnTo>
                      <a:pt x="321" y="577"/>
                    </a:lnTo>
                    <a:lnTo>
                      <a:pt x="341" y="547"/>
                    </a:lnTo>
                    <a:lnTo>
                      <a:pt x="363" y="516"/>
                    </a:lnTo>
                    <a:lnTo>
                      <a:pt x="399" y="541"/>
                    </a:lnTo>
                    <a:close/>
                    <a:moveTo>
                      <a:pt x="265" y="743"/>
                    </a:moveTo>
                    <a:lnTo>
                      <a:pt x="265" y="743"/>
                    </a:lnTo>
                    <a:lnTo>
                      <a:pt x="287" y="737"/>
                    </a:lnTo>
                    <a:lnTo>
                      <a:pt x="265" y="743"/>
                    </a:lnTo>
                    <a:close/>
                    <a:moveTo>
                      <a:pt x="308" y="732"/>
                    </a:moveTo>
                    <a:lnTo>
                      <a:pt x="313" y="754"/>
                    </a:lnTo>
                    <a:lnTo>
                      <a:pt x="317" y="777"/>
                    </a:lnTo>
                    <a:lnTo>
                      <a:pt x="320" y="801"/>
                    </a:lnTo>
                    <a:lnTo>
                      <a:pt x="323" y="825"/>
                    </a:lnTo>
                    <a:lnTo>
                      <a:pt x="324" y="850"/>
                    </a:lnTo>
                    <a:lnTo>
                      <a:pt x="324" y="873"/>
                    </a:lnTo>
                    <a:lnTo>
                      <a:pt x="323" y="895"/>
                    </a:lnTo>
                    <a:lnTo>
                      <a:pt x="321" y="914"/>
                    </a:lnTo>
                    <a:lnTo>
                      <a:pt x="278" y="907"/>
                    </a:lnTo>
                    <a:lnTo>
                      <a:pt x="280" y="890"/>
                    </a:lnTo>
                    <a:lnTo>
                      <a:pt x="280" y="870"/>
                    </a:lnTo>
                    <a:lnTo>
                      <a:pt x="280" y="850"/>
                    </a:lnTo>
                    <a:lnTo>
                      <a:pt x="279" y="828"/>
                    </a:lnTo>
                    <a:lnTo>
                      <a:pt x="277" y="806"/>
                    </a:lnTo>
                    <a:lnTo>
                      <a:pt x="274" y="783"/>
                    </a:lnTo>
                    <a:lnTo>
                      <a:pt x="270" y="763"/>
                    </a:lnTo>
                    <a:lnTo>
                      <a:pt x="265" y="743"/>
                    </a:lnTo>
                    <a:lnTo>
                      <a:pt x="308" y="732"/>
                    </a:lnTo>
                    <a:close/>
                    <a:moveTo>
                      <a:pt x="321" y="914"/>
                    </a:moveTo>
                    <a:lnTo>
                      <a:pt x="319" y="926"/>
                    </a:lnTo>
                    <a:lnTo>
                      <a:pt x="317" y="936"/>
                    </a:lnTo>
                    <a:lnTo>
                      <a:pt x="313" y="945"/>
                    </a:lnTo>
                    <a:lnTo>
                      <a:pt x="309" y="953"/>
                    </a:lnTo>
                    <a:lnTo>
                      <a:pt x="272" y="931"/>
                    </a:lnTo>
                    <a:lnTo>
                      <a:pt x="275" y="922"/>
                    </a:lnTo>
                    <a:lnTo>
                      <a:pt x="278" y="907"/>
                    </a:lnTo>
                    <a:lnTo>
                      <a:pt x="321" y="914"/>
                    </a:lnTo>
                    <a:close/>
                    <a:moveTo>
                      <a:pt x="309" y="953"/>
                    </a:moveTo>
                    <a:lnTo>
                      <a:pt x="402" y="795"/>
                    </a:lnTo>
                    <a:lnTo>
                      <a:pt x="309" y="953"/>
                    </a:lnTo>
                    <a:lnTo>
                      <a:pt x="290" y="942"/>
                    </a:lnTo>
                    <a:lnTo>
                      <a:pt x="309" y="953"/>
                    </a:lnTo>
                    <a:close/>
                    <a:moveTo>
                      <a:pt x="309" y="953"/>
                    </a:moveTo>
                    <a:lnTo>
                      <a:pt x="305" y="958"/>
                    </a:lnTo>
                    <a:lnTo>
                      <a:pt x="301" y="964"/>
                    </a:lnTo>
                    <a:lnTo>
                      <a:pt x="297" y="967"/>
                    </a:lnTo>
                    <a:lnTo>
                      <a:pt x="292" y="970"/>
                    </a:lnTo>
                    <a:lnTo>
                      <a:pt x="287" y="972"/>
                    </a:lnTo>
                    <a:lnTo>
                      <a:pt x="282" y="973"/>
                    </a:lnTo>
                    <a:lnTo>
                      <a:pt x="276" y="974"/>
                    </a:lnTo>
                    <a:lnTo>
                      <a:pt x="270" y="973"/>
                    </a:lnTo>
                    <a:lnTo>
                      <a:pt x="279" y="930"/>
                    </a:lnTo>
                    <a:lnTo>
                      <a:pt x="279" y="931"/>
                    </a:lnTo>
                    <a:lnTo>
                      <a:pt x="276" y="931"/>
                    </a:lnTo>
                    <a:lnTo>
                      <a:pt x="273" y="932"/>
                    </a:lnTo>
                    <a:lnTo>
                      <a:pt x="272" y="931"/>
                    </a:lnTo>
                    <a:lnTo>
                      <a:pt x="309" y="953"/>
                    </a:lnTo>
                    <a:close/>
                    <a:moveTo>
                      <a:pt x="270" y="973"/>
                    </a:moveTo>
                    <a:lnTo>
                      <a:pt x="262" y="970"/>
                    </a:lnTo>
                    <a:lnTo>
                      <a:pt x="254" y="966"/>
                    </a:lnTo>
                    <a:lnTo>
                      <a:pt x="247" y="960"/>
                    </a:lnTo>
                    <a:lnTo>
                      <a:pt x="240" y="952"/>
                    </a:lnTo>
                    <a:lnTo>
                      <a:pt x="273" y="924"/>
                    </a:lnTo>
                    <a:lnTo>
                      <a:pt x="277" y="928"/>
                    </a:lnTo>
                    <a:lnTo>
                      <a:pt x="279" y="930"/>
                    </a:lnTo>
                    <a:lnTo>
                      <a:pt x="270" y="973"/>
                    </a:lnTo>
                    <a:close/>
                    <a:moveTo>
                      <a:pt x="272" y="923"/>
                    </a:moveTo>
                    <a:lnTo>
                      <a:pt x="271" y="922"/>
                    </a:lnTo>
                    <a:lnTo>
                      <a:pt x="273" y="924"/>
                    </a:lnTo>
                    <a:lnTo>
                      <a:pt x="256" y="938"/>
                    </a:lnTo>
                    <a:lnTo>
                      <a:pt x="272" y="923"/>
                    </a:lnTo>
                    <a:close/>
                    <a:moveTo>
                      <a:pt x="240" y="952"/>
                    </a:moveTo>
                    <a:lnTo>
                      <a:pt x="214" y="926"/>
                    </a:lnTo>
                    <a:lnTo>
                      <a:pt x="181" y="892"/>
                    </a:lnTo>
                    <a:lnTo>
                      <a:pt x="143" y="854"/>
                    </a:lnTo>
                    <a:lnTo>
                      <a:pt x="104" y="815"/>
                    </a:lnTo>
                    <a:lnTo>
                      <a:pt x="68" y="779"/>
                    </a:lnTo>
                    <a:lnTo>
                      <a:pt x="38" y="750"/>
                    </a:lnTo>
                    <a:lnTo>
                      <a:pt x="17" y="730"/>
                    </a:lnTo>
                    <a:lnTo>
                      <a:pt x="10" y="722"/>
                    </a:lnTo>
                    <a:lnTo>
                      <a:pt x="39" y="691"/>
                    </a:lnTo>
                    <a:lnTo>
                      <a:pt x="47" y="699"/>
                    </a:lnTo>
                    <a:lnTo>
                      <a:pt x="68" y="719"/>
                    </a:lnTo>
                    <a:lnTo>
                      <a:pt x="99" y="749"/>
                    </a:lnTo>
                    <a:lnTo>
                      <a:pt x="135" y="784"/>
                    </a:lnTo>
                    <a:lnTo>
                      <a:pt x="174" y="823"/>
                    </a:lnTo>
                    <a:lnTo>
                      <a:pt x="212" y="861"/>
                    </a:lnTo>
                    <a:lnTo>
                      <a:pt x="246" y="896"/>
                    </a:lnTo>
                    <a:lnTo>
                      <a:pt x="272" y="923"/>
                    </a:lnTo>
                    <a:lnTo>
                      <a:pt x="240" y="952"/>
                    </a:lnTo>
                    <a:close/>
                    <a:moveTo>
                      <a:pt x="10" y="722"/>
                    </a:moveTo>
                    <a:lnTo>
                      <a:pt x="6" y="719"/>
                    </a:lnTo>
                    <a:lnTo>
                      <a:pt x="3" y="716"/>
                    </a:lnTo>
                    <a:lnTo>
                      <a:pt x="1" y="713"/>
                    </a:lnTo>
                    <a:lnTo>
                      <a:pt x="0" y="710"/>
                    </a:lnTo>
                    <a:lnTo>
                      <a:pt x="0" y="706"/>
                    </a:lnTo>
                    <a:lnTo>
                      <a:pt x="1" y="702"/>
                    </a:lnTo>
                    <a:lnTo>
                      <a:pt x="4" y="696"/>
                    </a:lnTo>
                    <a:lnTo>
                      <a:pt x="9" y="691"/>
                    </a:lnTo>
                    <a:lnTo>
                      <a:pt x="14" y="686"/>
                    </a:lnTo>
                    <a:lnTo>
                      <a:pt x="19" y="683"/>
                    </a:lnTo>
                    <a:lnTo>
                      <a:pt x="23" y="682"/>
                    </a:lnTo>
                    <a:lnTo>
                      <a:pt x="27" y="682"/>
                    </a:lnTo>
                    <a:lnTo>
                      <a:pt x="30" y="683"/>
                    </a:lnTo>
                    <a:lnTo>
                      <a:pt x="34" y="685"/>
                    </a:lnTo>
                    <a:lnTo>
                      <a:pt x="36" y="688"/>
                    </a:lnTo>
                    <a:lnTo>
                      <a:pt x="39" y="691"/>
                    </a:lnTo>
                    <a:lnTo>
                      <a:pt x="10" y="722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06" name="Freeform 702">
                <a:extLst>
                  <a:ext uri="{FF2B5EF4-FFF2-40B4-BE49-F238E27FC236}">
                    <a16:creationId xmlns:a16="http://schemas.microsoft.com/office/drawing/2014/main" id="{CE98C988-11DC-4AA3-8DB7-2B6E9455053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94" y="1584"/>
                <a:ext cx="13" cy="12"/>
              </a:xfrm>
              <a:custGeom>
                <a:avLst/>
                <a:gdLst>
                  <a:gd name="T0" fmla="*/ 0 w 251"/>
                  <a:gd name="T1" fmla="*/ 1 h 218"/>
                  <a:gd name="T2" fmla="*/ 0 w 251"/>
                  <a:gd name="T3" fmla="*/ 1 h 218"/>
                  <a:gd name="T4" fmla="*/ 0 w 251"/>
                  <a:gd name="T5" fmla="*/ 1 h 218"/>
                  <a:gd name="T6" fmla="*/ 0 w 251"/>
                  <a:gd name="T7" fmla="*/ 1 h 218"/>
                  <a:gd name="T8" fmla="*/ 0 w 251"/>
                  <a:gd name="T9" fmla="*/ 1 h 218"/>
                  <a:gd name="T10" fmla="*/ 0 w 251"/>
                  <a:gd name="T11" fmla="*/ 1 h 218"/>
                  <a:gd name="T12" fmla="*/ 0 w 251"/>
                  <a:gd name="T13" fmla="*/ 1 h 218"/>
                  <a:gd name="T14" fmla="*/ 0 w 251"/>
                  <a:gd name="T15" fmla="*/ 1 h 218"/>
                  <a:gd name="T16" fmla="*/ 0 w 251"/>
                  <a:gd name="T17" fmla="*/ 1 h 218"/>
                  <a:gd name="T18" fmla="*/ 0 w 251"/>
                  <a:gd name="T19" fmla="*/ 1 h 218"/>
                  <a:gd name="T20" fmla="*/ 0 w 251"/>
                  <a:gd name="T21" fmla="*/ 0 h 218"/>
                  <a:gd name="T22" fmla="*/ 0 w 251"/>
                  <a:gd name="T23" fmla="*/ 0 h 218"/>
                  <a:gd name="T24" fmla="*/ 0 w 251"/>
                  <a:gd name="T25" fmla="*/ 0 h 218"/>
                  <a:gd name="T26" fmla="*/ 0 w 251"/>
                  <a:gd name="T27" fmla="*/ 0 h 218"/>
                  <a:gd name="T28" fmla="*/ 0 w 251"/>
                  <a:gd name="T29" fmla="*/ 0 h 218"/>
                  <a:gd name="T30" fmla="*/ 0 w 251"/>
                  <a:gd name="T31" fmla="*/ 0 h 218"/>
                  <a:gd name="T32" fmla="*/ 0 w 251"/>
                  <a:gd name="T33" fmla="*/ 0 h 218"/>
                  <a:gd name="T34" fmla="*/ 0 w 251"/>
                  <a:gd name="T35" fmla="*/ 0 h 218"/>
                  <a:gd name="T36" fmla="*/ 0 w 251"/>
                  <a:gd name="T37" fmla="*/ 0 h 218"/>
                  <a:gd name="T38" fmla="*/ 0 w 251"/>
                  <a:gd name="T39" fmla="*/ 0 h 218"/>
                  <a:gd name="T40" fmla="*/ 0 w 251"/>
                  <a:gd name="T41" fmla="*/ 0 h 218"/>
                  <a:gd name="T42" fmla="*/ 0 w 251"/>
                  <a:gd name="T43" fmla="*/ 0 h 218"/>
                  <a:gd name="T44" fmla="*/ 0 w 251"/>
                  <a:gd name="T45" fmla="*/ 1 h 218"/>
                  <a:gd name="T46" fmla="*/ 0 w 251"/>
                  <a:gd name="T47" fmla="*/ 1 h 218"/>
                  <a:gd name="T48" fmla="*/ 0 w 251"/>
                  <a:gd name="T49" fmla="*/ 0 h 218"/>
                  <a:gd name="T50" fmla="*/ 0 w 251"/>
                  <a:gd name="T51" fmla="*/ 0 h 218"/>
                  <a:gd name="T52" fmla="*/ 0 w 251"/>
                  <a:gd name="T53" fmla="*/ 0 h 218"/>
                  <a:gd name="T54" fmla="*/ 0 w 251"/>
                  <a:gd name="T55" fmla="*/ 0 h 218"/>
                  <a:gd name="T56" fmla="*/ 0 w 251"/>
                  <a:gd name="T57" fmla="*/ 0 h 218"/>
                  <a:gd name="T58" fmla="*/ 0 w 251"/>
                  <a:gd name="T59" fmla="*/ 0 h 218"/>
                  <a:gd name="T60" fmla="*/ 0 w 251"/>
                  <a:gd name="T61" fmla="*/ 0 h 218"/>
                  <a:gd name="T62" fmla="*/ 0 w 251"/>
                  <a:gd name="T63" fmla="*/ 0 h 218"/>
                  <a:gd name="T64" fmla="*/ 1 w 251"/>
                  <a:gd name="T65" fmla="*/ 0 h 218"/>
                  <a:gd name="T66" fmla="*/ 1 w 251"/>
                  <a:gd name="T67" fmla="*/ 0 h 218"/>
                  <a:gd name="T68" fmla="*/ 1 w 251"/>
                  <a:gd name="T69" fmla="*/ 1 h 218"/>
                  <a:gd name="T70" fmla="*/ 1 w 251"/>
                  <a:gd name="T71" fmla="*/ 1 h 218"/>
                  <a:gd name="T72" fmla="*/ 0 w 251"/>
                  <a:gd name="T73" fmla="*/ 0 h 218"/>
                  <a:gd name="T74" fmla="*/ 0 w 251"/>
                  <a:gd name="T75" fmla="*/ 0 h 218"/>
                  <a:gd name="T76" fmla="*/ 0 w 251"/>
                  <a:gd name="T77" fmla="*/ 0 h 218"/>
                  <a:gd name="T78" fmla="*/ 0 w 251"/>
                  <a:gd name="T79" fmla="*/ 0 h 218"/>
                  <a:gd name="T80" fmla="*/ 1 w 251"/>
                  <a:gd name="T81" fmla="*/ 1 h 218"/>
                  <a:gd name="T82" fmla="*/ 1 w 251"/>
                  <a:gd name="T83" fmla="*/ 1 h 218"/>
                  <a:gd name="T84" fmla="*/ 1 w 251"/>
                  <a:gd name="T85" fmla="*/ 1 h 218"/>
                  <a:gd name="T86" fmla="*/ 1 w 251"/>
                  <a:gd name="T87" fmla="*/ 1 h 218"/>
                  <a:gd name="T88" fmla="*/ 1 w 251"/>
                  <a:gd name="T89" fmla="*/ 1 h 218"/>
                  <a:gd name="T90" fmla="*/ 1 w 251"/>
                  <a:gd name="T91" fmla="*/ 1 h 218"/>
                  <a:gd name="T92" fmla="*/ 1 w 251"/>
                  <a:gd name="T93" fmla="*/ 1 h 218"/>
                  <a:gd name="T94" fmla="*/ 1 w 251"/>
                  <a:gd name="T95" fmla="*/ 1 h 218"/>
                  <a:gd name="T96" fmla="*/ 1 w 251"/>
                  <a:gd name="T97" fmla="*/ 1 h 21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51" h="218">
                    <a:moveTo>
                      <a:pt x="44" y="197"/>
                    </a:moveTo>
                    <a:lnTo>
                      <a:pt x="44" y="201"/>
                    </a:lnTo>
                    <a:lnTo>
                      <a:pt x="43" y="205"/>
                    </a:lnTo>
                    <a:lnTo>
                      <a:pt x="42" y="208"/>
                    </a:lnTo>
                    <a:lnTo>
                      <a:pt x="39" y="212"/>
                    </a:lnTo>
                    <a:lnTo>
                      <a:pt x="37" y="215"/>
                    </a:lnTo>
                    <a:lnTo>
                      <a:pt x="33" y="217"/>
                    </a:lnTo>
                    <a:lnTo>
                      <a:pt x="27" y="218"/>
                    </a:lnTo>
                    <a:lnTo>
                      <a:pt x="20" y="218"/>
                    </a:lnTo>
                    <a:lnTo>
                      <a:pt x="13" y="217"/>
                    </a:lnTo>
                    <a:lnTo>
                      <a:pt x="8" y="216"/>
                    </a:lnTo>
                    <a:lnTo>
                      <a:pt x="4" y="214"/>
                    </a:lnTo>
                    <a:lnTo>
                      <a:pt x="2" y="211"/>
                    </a:lnTo>
                    <a:lnTo>
                      <a:pt x="1" y="206"/>
                    </a:lnTo>
                    <a:lnTo>
                      <a:pt x="0" y="203"/>
                    </a:lnTo>
                    <a:lnTo>
                      <a:pt x="0" y="199"/>
                    </a:lnTo>
                    <a:lnTo>
                      <a:pt x="0" y="195"/>
                    </a:lnTo>
                    <a:lnTo>
                      <a:pt x="44" y="197"/>
                    </a:lnTo>
                    <a:close/>
                    <a:moveTo>
                      <a:pt x="0" y="195"/>
                    </a:moveTo>
                    <a:lnTo>
                      <a:pt x="1" y="186"/>
                    </a:lnTo>
                    <a:lnTo>
                      <a:pt x="3" y="162"/>
                    </a:lnTo>
                    <a:lnTo>
                      <a:pt x="7" y="130"/>
                    </a:lnTo>
                    <a:lnTo>
                      <a:pt x="14" y="92"/>
                    </a:lnTo>
                    <a:lnTo>
                      <a:pt x="19" y="73"/>
                    </a:lnTo>
                    <a:lnTo>
                      <a:pt x="24" y="55"/>
                    </a:lnTo>
                    <a:lnTo>
                      <a:pt x="31" y="39"/>
                    </a:lnTo>
                    <a:lnTo>
                      <a:pt x="38" y="24"/>
                    </a:lnTo>
                    <a:lnTo>
                      <a:pt x="43" y="18"/>
                    </a:lnTo>
                    <a:lnTo>
                      <a:pt x="48" y="13"/>
                    </a:lnTo>
                    <a:lnTo>
                      <a:pt x="52" y="8"/>
                    </a:lnTo>
                    <a:lnTo>
                      <a:pt x="57" y="5"/>
                    </a:lnTo>
                    <a:lnTo>
                      <a:pt x="63" y="2"/>
                    </a:lnTo>
                    <a:lnTo>
                      <a:pt x="68" y="1"/>
                    </a:lnTo>
                    <a:lnTo>
                      <a:pt x="74" y="0"/>
                    </a:lnTo>
                    <a:lnTo>
                      <a:pt x="80" y="1"/>
                    </a:lnTo>
                    <a:lnTo>
                      <a:pt x="72" y="44"/>
                    </a:lnTo>
                    <a:lnTo>
                      <a:pt x="70" y="44"/>
                    </a:lnTo>
                    <a:lnTo>
                      <a:pt x="68" y="45"/>
                    </a:lnTo>
                    <a:lnTo>
                      <a:pt x="66" y="46"/>
                    </a:lnTo>
                    <a:lnTo>
                      <a:pt x="65" y="49"/>
                    </a:lnTo>
                    <a:lnTo>
                      <a:pt x="62" y="56"/>
                    </a:lnTo>
                    <a:lnTo>
                      <a:pt x="59" y="65"/>
                    </a:lnTo>
                    <a:lnTo>
                      <a:pt x="54" y="90"/>
                    </a:lnTo>
                    <a:lnTo>
                      <a:pt x="50" y="118"/>
                    </a:lnTo>
                    <a:lnTo>
                      <a:pt x="47" y="147"/>
                    </a:lnTo>
                    <a:lnTo>
                      <a:pt x="45" y="173"/>
                    </a:lnTo>
                    <a:lnTo>
                      <a:pt x="44" y="190"/>
                    </a:lnTo>
                    <a:lnTo>
                      <a:pt x="44" y="197"/>
                    </a:lnTo>
                    <a:lnTo>
                      <a:pt x="0" y="195"/>
                    </a:lnTo>
                    <a:close/>
                    <a:moveTo>
                      <a:pt x="80" y="1"/>
                    </a:moveTo>
                    <a:lnTo>
                      <a:pt x="81" y="1"/>
                    </a:lnTo>
                    <a:lnTo>
                      <a:pt x="76" y="22"/>
                    </a:lnTo>
                    <a:lnTo>
                      <a:pt x="80" y="1"/>
                    </a:lnTo>
                    <a:close/>
                    <a:moveTo>
                      <a:pt x="81" y="1"/>
                    </a:moveTo>
                    <a:lnTo>
                      <a:pt x="88" y="3"/>
                    </a:lnTo>
                    <a:lnTo>
                      <a:pt x="93" y="5"/>
                    </a:lnTo>
                    <a:lnTo>
                      <a:pt x="99" y="8"/>
                    </a:lnTo>
                    <a:lnTo>
                      <a:pt x="105" y="12"/>
                    </a:lnTo>
                    <a:lnTo>
                      <a:pt x="117" y="22"/>
                    </a:lnTo>
                    <a:lnTo>
                      <a:pt x="131" y="35"/>
                    </a:lnTo>
                    <a:lnTo>
                      <a:pt x="144" y="48"/>
                    </a:lnTo>
                    <a:lnTo>
                      <a:pt x="158" y="63"/>
                    </a:lnTo>
                    <a:lnTo>
                      <a:pt x="172" y="79"/>
                    </a:lnTo>
                    <a:lnTo>
                      <a:pt x="184" y="95"/>
                    </a:lnTo>
                    <a:lnTo>
                      <a:pt x="208" y="127"/>
                    </a:lnTo>
                    <a:lnTo>
                      <a:pt x="227" y="153"/>
                    </a:lnTo>
                    <a:lnTo>
                      <a:pt x="240" y="172"/>
                    </a:lnTo>
                    <a:lnTo>
                      <a:pt x="245" y="180"/>
                    </a:lnTo>
                    <a:lnTo>
                      <a:pt x="208" y="203"/>
                    </a:lnTo>
                    <a:lnTo>
                      <a:pt x="204" y="196"/>
                    </a:lnTo>
                    <a:lnTo>
                      <a:pt x="192" y="180"/>
                    </a:lnTo>
                    <a:lnTo>
                      <a:pt x="176" y="155"/>
                    </a:lnTo>
                    <a:lnTo>
                      <a:pt x="154" y="127"/>
                    </a:lnTo>
                    <a:lnTo>
                      <a:pt x="132" y="98"/>
                    </a:lnTo>
                    <a:lnTo>
                      <a:pt x="109" y="72"/>
                    </a:lnTo>
                    <a:lnTo>
                      <a:pt x="99" y="61"/>
                    </a:lnTo>
                    <a:lnTo>
                      <a:pt x="89" y="53"/>
                    </a:lnTo>
                    <a:lnTo>
                      <a:pt x="79" y="47"/>
                    </a:lnTo>
                    <a:lnTo>
                      <a:pt x="71" y="43"/>
                    </a:lnTo>
                    <a:lnTo>
                      <a:pt x="81" y="1"/>
                    </a:lnTo>
                    <a:close/>
                    <a:moveTo>
                      <a:pt x="245" y="180"/>
                    </a:moveTo>
                    <a:lnTo>
                      <a:pt x="247" y="183"/>
                    </a:lnTo>
                    <a:lnTo>
                      <a:pt x="249" y="186"/>
                    </a:lnTo>
                    <a:lnTo>
                      <a:pt x="250" y="190"/>
                    </a:lnTo>
                    <a:lnTo>
                      <a:pt x="251" y="193"/>
                    </a:lnTo>
                    <a:lnTo>
                      <a:pt x="250" y="197"/>
                    </a:lnTo>
                    <a:lnTo>
                      <a:pt x="248" y="201"/>
                    </a:lnTo>
                    <a:lnTo>
                      <a:pt x="244" y="205"/>
                    </a:lnTo>
                    <a:lnTo>
                      <a:pt x="239" y="209"/>
                    </a:lnTo>
                    <a:lnTo>
                      <a:pt x="232" y="214"/>
                    </a:lnTo>
                    <a:lnTo>
                      <a:pt x="227" y="215"/>
                    </a:lnTo>
                    <a:lnTo>
                      <a:pt x="223" y="216"/>
                    </a:lnTo>
                    <a:lnTo>
                      <a:pt x="219" y="215"/>
                    </a:lnTo>
                    <a:lnTo>
                      <a:pt x="216" y="213"/>
                    </a:lnTo>
                    <a:lnTo>
                      <a:pt x="213" y="209"/>
                    </a:lnTo>
                    <a:lnTo>
                      <a:pt x="210" y="206"/>
                    </a:lnTo>
                    <a:lnTo>
                      <a:pt x="208" y="203"/>
                    </a:lnTo>
                    <a:lnTo>
                      <a:pt x="245" y="180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07" name="Freeform 703">
                <a:extLst>
                  <a:ext uri="{FF2B5EF4-FFF2-40B4-BE49-F238E27FC236}">
                    <a16:creationId xmlns:a16="http://schemas.microsoft.com/office/drawing/2014/main" id="{E0548EE3-8AA9-4037-8C79-A2DF50CC88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16" y="1570"/>
                <a:ext cx="13" cy="38"/>
              </a:xfrm>
              <a:custGeom>
                <a:avLst/>
                <a:gdLst>
                  <a:gd name="T0" fmla="*/ 0 w 239"/>
                  <a:gd name="T1" fmla="*/ 0 h 723"/>
                  <a:gd name="T2" fmla="*/ 0 w 239"/>
                  <a:gd name="T3" fmla="*/ 0 h 723"/>
                  <a:gd name="T4" fmla="*/ 0 w 239"/>
                  <a:gd name="T5" fmla="*/ 0 h 723"/>
                  <a:gd name="T6" fmla="*/ 0 w 239"/>
                  <a:gd name="T7" fmla="*/ 0 h 723"/>
                  <a:gd name="T8" fmla="*/ 0 w 239"/>
                  <a:gd name="T9" fmla="*/ 0 h 723"/>
                  <a:gd name="T10" fmla="*/ 0 w 239"/>
                  <a:gd name="T11" fmla="*/ 0 h 723"/>
                  <a:gd name="T12" fmla="*/ 0 w 239"/>
                  <a:gd name="T13" fmla="*/ 0 h 723"/>
                  <a:gd name="T14" fmla="*/ 0 w 239"/>
                  <a:gd name="T15" fmla="*/ 0 h 723"/>
                  <a:gd name="T16" fmla="*/ 0 w 239"/>
                  <a:gd name="T17" fmla="*/ 0 h 723"/>
                  <a:gd name="T18" fmla="*/ 0 w 239"/>
                  <a:gd name="T19" fmla="*/ 0 h 723"/>
                  <a:gd name="T20" fmla="*/ 0 w 239"/>
                  <a:gd name="T21" fmla="*/ 0 h 723"/>
                  <a:gd name="T22" fmla="*/ 0 w 239"/>
                  <a:gd name="T23" fmla="*/ 0 h 723"/>
                  <a:gd name="T24" fmla="*/ 0 w 239"/>
                  <a:gd name="T25" fmla="*/ 0 h 723"/>
                  <a:gd name="T26" fmla="*/ 1 w 239"/>
                  <a:gd name="T27" fmla="*/ 1 h 723"/>
                  <a:gd name="T28" fmla="*/ 0 w 239"/>
                  <a:gd name="T29" fmla="*/ 1 h 723"/>
                  <a:gd name="T30" fmla="*/ 0 w 239"/>
                  <a:gd name="T31" fmla="*/ 1 h 723"/>
                  <a:gd name="T32" fmla="*/ 0 w 239"/>
                  <a:gd name="T33" fmla="*/ 1 h 723"/>
                  <a:gd name="T34" fmla="*/ 0 w 239"/>
                  <a:gd name="T35" fmla="*/ 0 h 723"/>
                  <a:gd name="T36" fmla="*/ 0 w 239"/>
                  <a:gd name="T37" fmla="*/ 0 h 723"/>
                  <a:gd name="T38" fmla="*/ 0 w 239"/>
                  <a:gd name="T39" fmla="*/ 0 h 723"/>
                  <a:gd name="T40" fmla="*/ 1 w 239"/>
                  <a:gd name="T41" fmla="*/ 1 h 723"/>
                  <a:gd name="T42" fmla="*/ 1 w 239"/>
                  <a:gd name="T43" fmla="*/ 1 h 723"/>
                  <a:gd name="T44" fmla="*/ 1 w 239"/>
                  <a:gd name="T45" fmla="*/ 1 h 723"/>
                  <a:gd name="T46" fmla="*/ 1 w 239"/>
                  <a:gd name="T47" fmla="*/ 1 h 723"/>
                  <a:gd name="T48" fmla="*/ 1 w 239"/>
                  <a:gd name="T49" fmla="*/ 1 h 723"/>
                  <a:gd name="T50" fmla="*/ 1 w 239"/>
                  <a:gd name="T51" fmla="*/ 1 h 723"/>
                  <a:gd name="T52" fmla="*/ 1 w 239"/>
                  <a:gd name="T53" fmla="*/ 1 h 723"/>
                  <a:gd name="T54" fmla="*/ 1 w 239"/>
                  <a:gd name="T55" fmla="*/ 1 h 723"/>
                  <a:gd name="T56" fmla="*/ 1 w 239"/>
                  <a:gd name="T57" fmla="*/ 1 h 723"/>
                  <a:gd name="T58" fmla="*/ 1 w 239"/>
                  <a:gd name="T59" fmla="*/ 1 h 723"/>
                  <a:gd name="T60" fmla="*/ 0 w 239"/>
                  <a:gd name="T61" fmla="*/ 1 h 723"/>
                  <a:gd name="T62" fmla="*/ 0 w 239"/>
                  <a:gd name="T63" fmla="*/ 1 h 723"/>
                  <a:gd name="T64" fmla="*/ 1 w 239"/>
                  <a:gd name="T65" fmla="*/ 1 h 723"/>
                  <a:gd name="T66" fmla="*/ 1 w 239"/>
                  <a:gd name="T67" fmla="*/ 1 h 723"/>
                  <a:gd name="T68" fmla="*/ 1 w 239"/>
                  <a:gd name="T69" fmla="*/ 1 h 723"/>
                  <a:gd name="T70" fmla="*/ 1 w 239"/>
                  <a:gd name="T71" fmla="*/ 2 h 723"/>
                  <a:gd name="T72" fmla="*/ 1 w 239"/>
                  <a:gd name="T73" fmla="*/ 2 h 723"/>
                  <a:gd name="T74" fmla="*/ 1 w 239"/>
                  <a:gd name="T75" fmla="*/ 2 h 723"/>
                  <a:gd name="T76" fmla="*/ 1 w 239"/>
                  <a:gd name="T77" fmla="*/ 2 h 723"/>
                  <a:gd name="T78" fmla="*/ 1 w 239"/>
                  <a:gd name="T79" fmla="*/ 1 h 723"/>
                  <a:gd name="T80" fmla="*/ 1 w 239"/>
                  <a:gd name="T81" fmla="*/ 1 h 723"/>
                  <a:gd name="T82" fmla="*/ 1 w 239"/>
                  <a:gd name="T83" fmla="*/ 1 h 723"/>
                  <a:gd name="T84" fmla="*/ 1 w 239"/>
                  <a:gd name="T85" fmla="*/ 2 h 723"/>
                  <a:gd name="T86" fmla="*/ 1 w 239"/>
                  <a:gd name="T87" fmla="*/ 2 h 723"/>
                  <a:gd name="T88" fmla="*/ 1 w 239"/>
                  <a:gd name="T89" fmla="*/ 2 h 723"/>
                  <a:gd name="T90" fmla="*/ 0 w 239"/>
                  <a:gd name="T91" fmla="*/ 2 h 723"/>
                  <a:gd name="T92" fmla="*/ 1 w 239"/>
                  <a:gd name="T93" fmla="*/ 2 h 723"/>
                  <a:gd name="T94" fmla="*/ 0 w 239"/>
                  <a:gd name="T95" fmla="*/ 2 h 723"/>
                  <a:gd name="T96" fmla="*/ 0 w 239"/>
                  <a:gd name="T97" fmla="*/ 2 h 723"/>
                  <a:gd name="T98" fmla="*/ 0 w 239"/>
                  <a:gd name="T99" fmla="*/ 2 h 723"/>
                  <a:gd name="T100" fmla="*/ 0 w 239"/>
                  <a:gd name="T101" fmla="*/ 2 h 723"/>
                  <a:gd name="T102" fmla="*/ 0 w 239"/>
                  <a:gd name="T103" fmla="*/ 2 h 723"/>
                  <a:gd name="T104" fmla="*/ 0 w 239"/>
                  <a:gd name="T105" fmla="*/ 2 h 723"/>
                  <a:gd name="T106" fmla="*/ 0 w 239"/>
                  <a:gd name="T107" fmla="*/ 2 h 723"/>
                  <a:gd name="T108" fmla="*/ 0 w 239"/>
                  <a:gd name="T109" fmla="*/ 2 h 723"/>
                  <a:gd name="T110" fmla="*/ 0 w 239"/>
                  <a:gd name="T111" fmla="*/ 2 h 72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39" h="723">
                    <a:moveTo>
                      <a:pt x="6" y="35"/>
                    </a:moveTo>
                    <a:lnTo>
                      <a:pt x="4" y="32"/>
                    </a:lnTo>
                    <a:lnTo>
                      <a:pt x="2" y="28"/>
                    </a:lnTo>
                    <a:lnTo>
                      <a:pt x="1" y="25"/>
                    </a:lnTo>
                    <a:lnTo>
                      <a:pt x="0" y="21"/>
                    </a:lnTo>
                    <a:lnTo>
                      <a:pt x="1" y="18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3" y="5"/>
                    </a:lnTo>
                    <a:lnTo>
                      <a:pt x="20" y="2"/>
                    </a:lnTo>
                    <a:lnTo>
                      <a:pt x="25" y="1"/>
                    </a:lnTo>
                    <a:lnTo>
                      <a:pt x="29" y="0"/>
                    </a:lnTo>
                    <a:lnTo>
                      <a:pt x="33" y="2"/>
                    </a:lnTo>
                    <a:lnTo>
                      <a:pt x="36" y="4"/>
                    </a:lnTo>
                    <a:lnTo>
                      <a:pt x="38" y="6"/>
                    </a:lnTo>
                    <a:lnTo>
                      <a:pt x="41" y="9"/>
                    </a:lnTo>
                    <a:lnTo>
                      <a:pt x="44" y="14"/>
                    </a:lnTo>
                    <a:lnTo>
                      <a:pt x="6" y="35"/>
                    </a:lnTo>
                    <a:close/>
                    <a:moveTo>
                      <a:pt x="44" y="14"/>
                    </a:moveTo>
                    <a:lnTo>
                      <a:pt x="47" y="21"/>
                    </a:lnTo>
                    <a:lnTo>
                      <a:pt x="58" y="39"/>
                    </a:lnTo>
                    <a:lnTo>
                      <a:pt x="74" y="65"/>
                    </a:lnTo>
                    <a:lnTo>
                      <a:pt x="96" y="96"/>
                    </a:lnTo>
                    <a:lnTo>
                      <a:pt x="118" y="130"/>
                    </a:lnTo>
                    <a:lnTo>
                      <a:pt x="143" y="162"/>
                    </a:lnTo>
                    <a:lnTo>
                      <a:pt x="154" y="176"/>
                    </a:lnTo>
                    <a:lnTo>
                      <a:pt x="166" y="190"/>
                    </a:lnTo>
                    <a:lnTo>
                      <a:pt x="177" y="201"/>
                    </a:lnTo>
                    <a:lnTo>
                      <a:pt x="188" y="210"/>
                    </a:lnTo>
                    <a:lnTo>
                      <a:pt x="161" y="245"/>
                    </a:lnTo>
                    <a:lnTo>
                      <a:pt x="150" y="235"/>
                    </a:lnTo>
                    <a:lnTo>
                      <a:pt x="137" y="222"/>
                    </a:lnTo>
                    <a:lnTo>
                      <a:pt x="124" y="208"/>
                    </a:lnTo>
                    <a:lnTo>
                      <a:pt x="111" y="193"/>
                    </a:lnTo>
                    <a:lnTo>
                      <a:pt x="86" y="159"/>
                    </a:lnTo>
                    <a:lnTo>
                      <a:pt x="61" y="123"/>
                    </a:lnTo>
                    <a:lnTo>
                      <a:pt x="38" y="89"/>
                    </a:lnTo>
                    <a:lnTo>
                      <a:pt x="21" y="62"/>
                    </a:lnTo>
                    <a:lnTo>
                      <a:pt x="10" y="42"/>
                    </a:lnTo>
                    <a:lnTo>
                      <a:pt x="6" y="35"/>
                    </a:lnTo>
                    <a:lnTo>
                      <a:pt x="44" y="14"/>
                    </a:lnTo>
                    <a:close/>
                    <a:moveTo>
                      <a:pt x="188" y="210"/>
                    </a:moveTo>
                    <a:lnTo>
                      <a:pt x="193" y="214"/>
                    </a:lnTo>
                    <a:lnTo>
                      <a:pt x="198" y="220"/>
                    </a:lnTo>
                    <a:lnTo>
                      <a:pt x="203" y="227"/>
                    </a:lnTo>
                    <a:lnTo>
                      <a:pt x="207" y="235"/>
                    </a:lnTo>
                    <a:lnTo>
                      <a:pt x="211" y="243"/>
                    </a:lnTo>
                    <a:lnTo>
                      <a:pt x="216" y="252"/>
                    </a:lnTo>
                    <a:lnTo>
                      <a:pt x="220" y="262"/>
                    </a:lnTo>
                    <a:lnTo>
                      <a:pt x="223" y="272"/>
                    </a:lnTo>
                    <a:lnTo>
                      <a:pt x="228" y="296"/>
                    </a:lnTo>
                    <a:lnTo>
                      <a:pt x="232" y="322"/>
                    </a:lnTo>
                    <a:lnTo>
                      <a:pt x="235" y="349"/>
                    </a:lnTo>
                    <a:lnTo>
                      <a:pt x="238" y="378"/>
                    </a:lnTo>
                    <a:lnTo>
                      <a:pt x="194" y="381"/>
                    </a:lnTo>
                    <a:lnTo>
                      <a:pt x="192" y="355"/>
                    </a:lnTo>
                    <a:lnTo>
                      <a:pt x="190" y="333"/>
                    </a:lnTo>
                    <a:lnTo>
                      <a:pt x="187" y="311"/>
                    </a:lnTo>
                    <a:lnTo>
                      <a:pt x="183" y="292"/>
                    </a:lnTo>
                    <a:lnTo>
                      <a:pt x="179" y="276"/>
                    </a:lnTo>
                    <a:lnTo>
                      <a:pt x="174" y="262"/>
                    </a:lnTo>
                    <a:lnTo>
                      <a:pt x="171" y="256"/>
                    </a:lnTo>
                    <a:lnTo>
                      <a:pt x="168" y="252"/>
                    </a:lnTo>
                    <a:lnTo>
                      <a:pt x="164" y="248"/>
                    </a:lnTo>
                    <a:lnTo>
                      <a:pt x="161" y="245"/>
                    </a:lnTo>
                    <a:lnTo>
                      <a:pt x="188" y="210"/>
                    </a:lnTo>
                    <a:close/>
                    <a:moveTo>
                      <a:pt x="238" y="378"/>
                    </a:moveTo>
                    <a:lnTo>
                      <a:pt x="239" y="416"/>
                    </a:lnTo>
                    <a:lnTo>
                      <a:pt x="239" y="456"/>
                    </a:lnTo>
                    <a:lnTo>
                      <a:pt x="238" y="497"/>
                    </a:lnTo>
                    <a:lnTo>
                      <a:pt x="237" y="537"/>
                    </a:lnTo>
                    <a:lnTo>
                      <a:pt x="234" y="578"/>
                    </a:lnTo>
                    <a:lnTo>
                      <a:pt x="231" y="618"/>
                    </a:lnTo>
                    <a:lnTo>
                      <a:pt x="227" y="655"/>
                    </a:lnTo>
                    <a:lnTo>
                      <a:pt x="223" y="691"/>
                    </a:lnTo>
                    <a:lnTo>
                      <a:pt x="179" y="685"/>
                    </a:lnTo>
                    <a:lnTo>
                      <a:pt x="184" y="650"/>
                    </a:lnTo>
                    <a:lnTo>
                      <a:pt x="187" y="614"/>
                    </a:lnTo>
                    <a:lnTo>
                      <a:pt x="190" y="575"/>
                    </a:lnTo>
                    <a:lnTo>
                      <a:pt x="193" y="536"/>
                    </a:lnTo>
                    <a:lnTo>
                      <a:pt x="195" y="497"/>
                    </a:lnTo>
                    <a:lnTo>
                      <a:pt x="195" y="457"/>
                    </a:lnTo>
                    <a:lnTo>
                      <a:pt x="195" y="418"/>
                    </a:lnTo>
                    <a:lnTo>
                      <a:pt x="194" y="381"/>
                    </a:lnTo>
                    <a:lnTo>
                      <a:pt x="238" y="378"/>
                    </a:lnTo>
                    <a:close/>
                    <a:moveTo>
                      <a:pt x="223" y="691"/>
                    </a:moveTo>
                    <a:lnTo>
                      <a:pt x="218" y="723"/>
                    </a:lnTo>
                    <a:lnTo>
                      <a:pt x="190" y="706"/>
                    </a:lnTo>
                    <a:lnTo>
                      <a:pt x="201" y="688"/>
                    </a:lnTo>
                    <a:lnTo>
                      <a:pt x="223" y="691"/>
                    </a:lnTo>
                    <a:close/>
                    <a:moveTo>
                      <a:pt x="190" y="706"/>
                    </a:moveTo>
                    <a:lnTo>
                      <a:pt x="54" y="631"/>
                    </a:lnTo>
                    <a:lnTo>
                      <a:pt x="75" y="592"/>
                    </a:lnTo>
                    <a:lnTo>
                      <a:pt x="211" y="668"/>
                    </a:lnTo>
                    <a:lnTo>
                      <a:pt x="190" y="706"/>
                    </a:lnTo>
                    <a:close/>
                    <a:moveTo>
                      <a:pt x="54" y="631"/>
                    </a:moveTo>
                    <a:lnTo>
                      <a:pt x="51" y="629"/>
                    </a:lnTo>
                    <a:lnTo>
                      <a:pt x="48" y="627"/>
                    </a:lnTo>
                    <a:lnTo>
                      <a:pt x="45" y="623"/>
                    </a:lnTo>
                    <a:lnTo>
                      <a:pt x="43" y="620"/>
                    </a:lnTo>
                    <a:lnTo>
                      <a:pt x="42" y="617"/>
                    </a:lnTo>
                    <a:lnTo>
                      <a:pt x="42" y="612"/>
                    </a:lnTo>
                    <a:lnTo>
                      <a:pt x="43" y="607"/>
                    </a:lnTo>
                    <a:lnTo>
                      <a:pt x="46" y="601"/>
                    </a:lnTo>
                    <a:lnTo>
                      <a:pt x="50" y="595"/>
                    </a:lnTo>
                    <a:lnTo>
                      <a:pt x="54" y="591"/>
                    </a:lnTo>
                    <a:lnTo>
                      <a:pt x="57" y="588"/>
                    </a:lnTo>
                    <a:lnTo>
                      <a:pt x="61" y="587"/>
                    </a:lnTo>
                    <a:lnTo>
                      <a:pt x="65" y="588"/>
                    </a:lnTo>
                    <a:lnTo>
                      <a:pt x="68" y="589"/>
                    </a:lnTo>
                    <a:lnTo>
                      <a:pt x="72" y="590"/>
                    </a:lnTo>
                    <a:lnTo>
                      <a:pt x="75" y="592"/>
                    </a:lnTo>
                    <a:lnTo>
                      <a:pt x="54" y="631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08" name="Freeform 704">
                <a:extLst>
                  <a:ext uri="{FF2B5EF4-FFF2-40B4-BE49-F238E27FC236}">
                    <a16:creationId xmlns:a16="http://schemas.microsoft.com/office/drawing/2014/main" id="{49851AE5-664B-4BBD-BCDE-7220EE4703B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19" y="1513"/>
                <a:ext cx="14" cy="72"/>
              </a:xfrm>
              <a:custGeom>
                <a:avLst/>
                <a:gdLst>
                  <a:gd name="T0" fmla="*/ 1 w 262"/>
                  <a:gd name="T1" fmla="*/ 4 h 1370"/>
                  <a:gd name="T2" fmla="*/ 1 w 262"/>
                  <a:gd name="T3" fmla="*/ 4 h 1370"/>
                  <a:gd name="T4" fmla="*/ 0 w 262"/>
                  <a:gd name="T5" fmla="*/ 4 h 1370"/>
                  <a:gd name="T6" fmla="*/ 0 w 262"/>
                  <a:gd name="T7" fmla="*/ 4 h 1370"/>
                  <a:gd name="T8" fmla="*/ 0 w 262"/>
                  <a:gd name="T9" fmla="*/ 4 h 1370"/>
                  <a:gd name="T10" fmla="*/ 1 w 262"/>
                  <a:gd name="T11" fmla="*/ 4 h 1370"/>
                  <a:gd name="T12" fmla="*/ 0 w 262"/>
                  <a:gd name="T13" fmla="*/ 4 h 1370"/>
                  <a:gd name="T14" fmla="*/ 1 w 262"/>
                  <a:gd name="T15" fmla="*/ 3 h 1370"/>
                  <a:gd name="T16" fmla="*/ 1 w 262"/>
                  <a:gd name="T17" fmla="*/ 3 h 1370"/>
                  <a:gd name="T18" fmla="*/ 1 w 262"/>
                  <a:gd name="T19" fmla="*/ 3 h 1370"/>
                  <a:gd name="T20" fmla="*/ 1 w 262"/>
                  <a:gd name="T21" fmla="*/ 3 h 1370"/>
                  <a:gd name="T22" fmla="*/ 1 w 262"/>
                  <a:gd name="T23" fmla="*/ 3 h 1370"/>
                  <a:gd name="T24" fmla="*/ 1 w 262"/>
                  <a:gd name="T25" fmla="*/ 3 h 1370"/>
                  <a:gd name="T26" fmla="*/ 1 w 262"/>
                  <a:gd name="T27" fmla="*/ 3 h 1370"/>
                  <a:gd name="T28" fmla="*/ 1 w 262"/>
                  <a:gd name="T29" fmla="*/ 3 h 1370"/>
                  <a:gd name="T30" fmla="*/ 1 w 262"/>
                  <a:gd name="T31" fmla="*/ 4 h 1370"/>
                  <a:gd name="T32" fmla="*/ 0 w 262"/>
                  <a:gd name="T33" fmla="*/ 4 h 1370"/>
                  <a:gd name="T34" fmla="*/ 1 w 262"/>
                  <a:gd name="T35" fmla="*/ 3 h 1370"/>
                  <a:gd name="T36" fmla="*/ 1 w 262"/>
                  <a:gd name="T37" fmla="*/ 3 h 1370"/>
                  <a:gd name="T38" fmla="*/ 1 w 262"/>
                  <a:gd name="T39" fmla="*/ 3 h 1370"/>
                  <a:gd name="T40" fmla="*/ 1 w 262"/>
                  <a:gd name="T41" fmla="*/ 3 h 1370"/>
                  <a:gd name="T42" fmla="*/ 1 w 262"/>
                  <a:gd name="T43" fmla="*/ 3 h 1370"/>
                  <a:gd name="T44" fmla="*/ 1 w 262"/>
                  <a:gd name="T45" fmla="*/ 2 h 1370"/>
                  <a:gd name="T46" fmla="*/ 0 w 262"/>
                  <a:gd name="T47" fmla="*/ 2 h 1370"/>
                  <a:gd name="T48" fmla="*/ 0 w 262"/>
                  <a:gd name="T49" fmla="*/ 2 h 1370"/>
                  <a:gd name="T50" fmla="*/ 0 w 262"/>
                  <a:gd name="T51" fmla="*/ 2 h 1370"/>
                  <a:gd name="T52" fmla="*/ 0 w 262"/>
                  <a:gd name="T53" fmla="*/ 2 h 1370"/>
                  <a:gd name="T54" fmla="*/ 1 w 262"/>
                  <a:gd name="T55" fmla="*/ 2 h 1370"/>
                  <a:gd name="T56" fmla="*/ 1 w 262"/>
                  <a:gd name="T57" fmla="*/ 2 h 1370"/>
                  <a:gd name="T58" fmla="*/ 1 w 262"/>
                  <a:gd name="T59" fmla="*/ 2 h 1370"/>
                  <a:gd name="T60" fmla="*/ 1 w 262"/>
                  <a:gd name="T61" fmla="*/ 2 h 1370"/>
                  <a:gd name="T62" fmla="*/ 1 w 262"/>
                  <a:gd name="T63" fmla="*/ 2 h 1370"/>
                  <a:gd name="T64" fmla="*/ 0 w 262"/>
                  <a:gd name="T65" fmla="*/ 2 h 1370"/>
                  <a:gd name="T66" fmla="*/ 1 w 262"/>
                  <a:gd name="T67" fmla="*/ 2 h 1370"/>
                  <a:gd name="T68" fmla="*/ 0 w 262"/>
                  <a:gd name="T69" fmla="*/ 2 h 1370"/>
                  <a:gd name="T70" fmla="*/ 0 w 262"/>
                  <a:gd name="T71" fmla="*/ 1 h 1370"/>
                  <a:gd name="T72" fmla="*/ 0 w 262"/>
                  <a:gd name="T73" fmla="*/ 1 h 1370"/>
                  <a:gd name="T74" fmla="*/ 0 w 262"/>
                  <a:gd name="T75" fmla="*/ 1 h 1370"/>
                  <a:gd name="T76" fmla="*/ 0 w 262"/>
                  <a:gd name="T77" fmla="*/ 1 h 1370"/>
                  <a:gd name="T78" fmla="*/ 1 w 262"/>
                  <a:gd name="T79" fmla="*/ 1 h 1370"/>
                  <a:gd name="T80" fmla="*/ 1 w 262"/>
                  <a:gd name="T81" fmla="*/ 1 h 1370"/>
                  <a:gd name="T82" fmla="*/ 1 w 262"/>
                  <a:gd name="T83" fmla="*/ 1 h 1370"/>
                  <a:gd name="T84" fmla="*/ 1 w 262"/>
                  <a:gd name="T85" fmla="*/ 1 h 1370"/>
                  <a:gd name="T86" fmla="*/ 1 w 262"/>
                  <a:gd name="T87" fmla="*/ 2 h 1370"/>
                  <a:gd name="T88" fmla="*/ 0 w 262"/>
                  <a:gd name="T89" fmla="*/ 1 h 1370"/>
                  <a:gd name="T90" fmla="*/ 0 w 262"/>
                  <a:gd name="T91" fmla="*/ 1 h 1370"/>
                  <a:gd name="T92" fmla="*/ 0 w 262"/>
                  <a:gd name="T93" fmla="*/ 1 h 1370"/>
                  <a:gd name="T94" fmla="*/ 0 w 262"/>
                  <a:gd name="T95" fmla="*/ 1 h 1370"/>
                  <a:gd name="T96" fmla="*/ 0 w 262"/>
                  <a:gd name="T97" fmla="*/ 0 h 1370"/>
                  <a:gd name="T98" fmla="*/ 0 w 262"/>
                  <a:gd name="T99" fmla="*/ 0 h 1370"/>
                  <a:gd name="T100" fmla="*/ 0 w 262"/>
                  <a:gd name="T101" fmla="*/ 0 h 1370"/>
                  <a:gd name="T102" fmla="*/ 0 w 262"/>
                  <a:gd name="T103" fmla="*/ 0 h 1370"/>
                  <a:gd name="T104" fmla="*/ 0 w 262"/>
                  <a:gd name="T105" fmla="*/ 0 h 1370"/>
                  <a:gd name="T106" fmla="*/ 0 w 262"/>
                  <a:gd name="T107" fmla="*/ 0 h 1370"/>
                  <a:gd name="T108" fmla="*/ 0 w 262"/>
                  <a:gd name="T109" fmla="*/ 1 h 1370"/>
                  <a:gd name="T110" fmla="*/ 0 w 262"/>
                  <a:gd name="T111" fmla="*/ 1 h 1370"/>
                  <a:gd name="T112" fmla="*/ 0 w 262"/>
                  <a:gd name="T113" fmla="*/ 0 h 1370"/>
                  <a:gd name="T114" fmla="*/ 0 w 262"/>
                  <a:gd name="T115" fmla="*/ 0 h 1370"/>
                  <a:gd name="T116" fmla="*/ 0 w 262"/>
                  <a:gd name="T117" fmla="*/ 0 h 1370"/>
                  <a:gd name="T118" fmla="*/ 0 w 262"/>
                  <a:gd name="T119" fmla="*/ 0 h 1370"/>
                  <a:gd name="T120" fmla="*/ 0 w 262"/>
                  <a:gd name="T121" fmla="*/ 0 h 1370"/>
                  <a:gd name="T122" fmla="*/ 0 w 262"/>
                  <a:gd name="T123" fmla="*/ 0 h 137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62" h="1370">
                    <a:moveTo>
                      <a:pt x="193" y="1353"/>
                    </a:moveTo>
                    <a:lnTo>
                      <a:pt x="192" y="1358"/>
                    </a:lnTo>
                    <a:lnTo>
                      <a:pt x="191" y="1362"/>
                    </a:lnTo>
                    <a:lnTo>
                      <a:pt x="189" y="1365"/>
                    </a:lnTo>
                    <a:lnTo>
                      <a:pt x="187" y="1367"/>
                    </a:lnTo>
                    <a:lnTo>
                      <a:pt x="183" y="1369"/>
                    </a:lnTo>
                    <a:lnTo>
                      <a:pt x="179" y="1370"/>
                    </a:lnTo>
                    <a:lnTo>
                      <a:pt x="174" y="1370"/>
                    </a:lnTo>
                    <a:lnTo>
                      <a:pt x="167" y="1369"/>
                    </a:lnTo>
                    <a:lnTo>
                      <a:pt x="159" y="1366"/>
                    </a:lnTo>
                    <a:lnTo>
                      <a:pt x="154" y="1363"/>
                    </a:lnTo>
                    <a:lnTo>
                      <a:pt x="151" y="1360"/>
                    </a:lnTo>
                    <a:lnTo>
                      <a:pt x="150" y="1357"/>
                    </a:lnTo>
                    <a:lnTo>
                      <a:pt x="149" y="1352"/>
                    </a:lnTo>
                    <a:lnTo>
                      <a:pt x="149" y="1349"/>
                    </a:lnTo>
                    <a:lnTo>
                      <a:pt x="150" y="1345"/>
                    </a:lnTo>
                    <a:lnTo>
                      <a:pt x="151" y="1341"/>
                    </a:lnTo>
                    <a:lnTo>
                      <a:pt x="193" y="1353"/>
                    </a:lnTo>
                    <a:close/>
                    <a:moveTo>
                      <a:pt x="151" y="1341"/>
                    </a:moveTo>
                    <a:lnTo>
                      <a:pt x="155" y="1328"/>
                    </a:lnTo>
                    <a:lnTo>
                      <a:pt x="166" y="1291"/>
                    </a:lnTo>
                    <a:lnTo>
                      <a:pt x="180" y="1239"/>
                    </a:lnTo>
                    <a:lnTo>
                      <a:pt x="194" y="1176"/>
                    </a:lnTo>
                    <a:lnTo>
                      <a:pt x="201" y="1144"/>
                    </a:lnTo>
                    <a:lnTo>
                      <a:pt x="208" y="1111"/>
                    </a:lnTo>
                    <a:lnTo>
                      <a:pt x="213" y="1078"/>
                    </a:lnTo>
                    <a:lnTo>
                      <a:pt x="217" y="1047"/>
                    </a:lnTo>
                    <a:lnTo>
                      <a:pt x="219" y="1019"/>
                    </a:lnTo>
                    <a:lnTo>
                      <a:pt x="219" y="993"/>
                    </a:lnTo>
                    <a:lnTo>
                      <a:pt x="218" y="982"/>
                    </a:lnTo>
                    <a:lnTo>
                      <a:pt x="217" y="972"/>
                    </a:lnTo>
                    <a:lnTo>
                      <a:pt x="215" y="963"/>
                    </a:lnTo>
                    <a:lnTo>
                      <a:pt x="212" y="955"/>
                    </a:lnTo>
                    <a:lnTo>
                      <a:pt x="253" y="938"/>
                    </a:lnTo>
                    <a:lnTo>
                      <a:pt x="256" y="947"/>
                    </a:lnTo>
                    <a:lnTo>
                      <a:pt x="258" y="957"/>
                    </a:lnTo>
                    <a:lnTo>
                      <a:pt x="260" y="970"/>
                    </a:lnTo>
                    <a:lnTo>
                      <a:pt x="261" y="982"/>
                    </a:lnTo>
                    <a:lnTo>
                      <a:pt x="262" y="995"/>
                    </a:lnTo>
                    <a:lnTo>
                      <a:pt x="262" y="1010"/>
                    </a:lnTo>
                    <a:lnTo>
                      <a:pt x="261" y="1025"/>
                    </a:lnTo>
                    <a:lnTo>
                      <a:pt x="260" y="1041"/>
                    </a:lnTo>
                    <a:lnTo>
                      <a:pt x="256" y="1074"/>
                    </a:lnTo>
                    <a:lnTo>
                      <a:pt x="251" y="1109"/>
                    </a:lnTo>
                    <a:lnTo>
                      <a:pt x="244" y="1145"/>
                    </a:lnTo>
                    <a:lnTo>
                      <a:pt x="237" y="1179"/>
                    </a:lnTo>
                    <a:lnTo>
                      <a:pt x="223" y="1246"/>
                    </a:lnTo>
                    <a:lnTo>
                      <a:pt x="209" y="1301"/>
                    </a:lnTo>
                    <a:lnTo>
                      <a:pt x="197" y="1339"/>
                    </a:lnTo>
                    <a:lnTo>
                      <a:pt x="193" y="1353"/>
                    </a:lnTo>
                    <a:lnTo>
                      <a:pt x="151" y="1341"/>
                    </a:lnTo>
                    <a:close/>
                    <a:moveTo>
                      <a:pt x="212" y="955"/>
                    </a:moveTo>
                    <a:lnTo>
                      <a:pt x="213" y="955"/>
                    </a:lnTo>
                    <a:lnTo>
                      <a:pt x="212" y="954"/>
                    </a:lnTo>
                    <a:lnTo>
                      <a:pt x="232" y="946"/>
                    </a:lnTo>
                    <a:lnTo>
                      <a:pt x="212" y="955"/>
                    </a:lnTo>
                    <a:close/>
                    <a:moveTo>
                      <a:pt x="212" y="954"/>
                    </a:moveTo>
                    <a:lnTo>
                      <a:pt x="209" y="947"/>
                    </a:lnTo>
                    <a:lnTo>
                      <a:pt x="206" y="938"/>
                    </a:lnTo>
                    <a:lnTo>
                      <a:pt x="201" y="929"/>
                    </a:lnTo>
                    <a:lnTo>
                      <a:pt x="197" y="919"/>
                    </a:lnTo>
                    <a:lnTo>
                      <a:pt x="237" y="902"/>
                    </a:lnTo>
                    <a:lnTo>
                      <a:pt x="241" y="910"/>
                    </a:lnTo>
                    <a:lnTo>
                      <a:pt x="244" y="919"/>
                    </a:lnTo>
                    <a:lnTo>
                      <a:pt x="249" y="929"/>
                    </a:lnTo>
                    <a:lnTo>
                      <a:pt x="253" y="939"/>
                    </a:lnTo>
                    <a:lnTo>
                      <a:pt x="212" y="954"/>
                    </a:lnTo>
                    <a:close/>
                    <a:moveTo>
                      <a:pt x="197" y="919"/>
                    </a:moveTo>
                    <a:lnTo>
                      <a:pt x="185" y="889"/>
                    </a:lnTo>
                    <a:lnTo>
                      <a:pt x="173" y="858"/>
                    </a:lnTo>
                    <a:lnTo>
                      <a:pt x="168" y="842"/>
                    </a:lnTo>
                    <a:lnTo>
                      <a:pt x="163" y="825"/>
                    </a:lnTo>
                    <a:lnTo>
                      <a:pt x="158" y="808"/>
                    </a:lnTo>
                    <a:lnTo>
                      <a:pt x="154" y="790"/>
                    </a:lnTo>
                    <a:lnTo>
                      <a:pt x="151" y="770"/>
                    </a:lnTo>
                    <a:lnTo>
                      <a:pt x="149" y="751"/>
                    </a:lnTo>
                    <a:lnTo>
                      <a:pt x="147" y="730"/>
                    </a:lnTo>
                    <a:lnTo>
                      <a:pt x="147" y="709"/>
                    </a:lnTo>
                    <a:lnTo>
                      <a:pt x="148" y="686"/>
                    </a:lnTo>
                    <a:lnTo>
                      <a:pt x="150" y="662"/>
                    </a:lnTo>
                    <a:lnTo>
                      <a:pt x="153" y="637"/>
                    </a:lnTo>
                    <a:lnTo>
                      <a:pt x="158" y="611"/>
                    </a:lnTo>
                    <a:lnTo>
                      <a:pt x="201" y="620"/>
                    </a:lnTo>
                    <a:lnTo>
                      <a:pt x="196" y="643"/>
                    </a:lnTo>
                    <a:lnTo>
                      <a:pt x="193" y="666"/>
                    </a:lnTo>
                    <a:lnTo>
                      <a:pt x="192" y="688"/>
                    </a:lnTo>
                    <a:lnTo>
                      <a:pt x="191" y="709"/>
                    </a:lnTo>
                    <a:lnTo>
                      <a:pt x="191" y="728"/>
                    </a:lnTo>
                    <a:lnTo>
                      <a:pt x="192" y="748"/>
                    </a:lnTo>
                    <a:lnTo>
                      <a:pt x="195" y="765"/>
                    </a:lnTo>
                    <a:lnTo>
                      <a:pt x="197" y="782"/>
                    </a:lnTo>
                    <a:lnTo>
                      <a:pt x="201" y="799"/>
                    </a:lnTo>
                    <a:lnTo>
                      <a:pt x="206" y="815"/>
                    </a:lnTo>
                    <a:lnTo>
                      <a:pt x="211" y="831"/>
                    </a:lnTo>
                    <a:lnTo>
                      <a:pt x="215" y="846"/>
                    </a:lnTo>
                    <a:lnTo>
                      <a:pt x="226" y="875"/>
                    </a:lnTo>
                    <a:lnTo>
                      <a:pt x="237" y="902"/>
                    </a:lnTo>
                    <a:lnTo>
                      <a:pt x="197" y="919"/>
                    </a:lnTo>
                    <a:close/>
                    <a:moveTo>
                      <a:pt x="158" y="611"/>
                    </a:moveTo>
                    <a:lnTo>
                      <a:pt x="157" y="613"/>
                    </a:lnTo>
                    <a:lnTo>
                      <a:pt x="158" y="611"/>
                    </a:lnTo>
                    <a:lnTo>
                      <a:pt x="180" y="615"/>
                    </a:lnTo>
                    <a:lnTo>
                      <a:pt x="158" y="611"/>
                    </a:lnTo>
                    <a:close/>
                    <a:moveTo>
                      <a:pt x="158" y="611"/>
                    </a:moveTo>
                    <a:lnTo>
                      <a:pt x="164" y="583"/>
                    </a:lnTo>
                    <a:lnTo>
                      <a:pt x="168" y="557"/>
                    </a:lnTo>
                    <a:lnTo>
                      <a:pt x="170" y="533"/>
                    </a:lnTo>
                    <a:lnTo>
                      <a:pt x="171" y="510"/>
                    </a:lnTo>
                    <a:lnTo>
                      <a:pt x="170" y="490"/>
                    </a:lnTo>
                    <a:lnTo>
                      <a:pt x="169" y="471"/>
                    </a:lnTo>
                    <a:lnTo>
                      <a:pt x="167" y="454"/>
                    </a:lnTo>
                    <a:lnTo>
                      <a:pt x="164" y="439"/>
                    </a:lnTo>
                    <a:lnTo>
                      <a:pt x="160" y="425"/>
                    </a:lnTo>
                    <a:lnTo>
                      <a:pt x="157" y="413"/>
                    </a:lnTo>
                    <a:lnTo>
                      <a:pt x="154" y="404"/>
                    </a:lnTo>
                    <a:lnTo>
                      <a:pt x="151" y="396"/>
                    </a:lnTo>
                    <a:lnTo>
                      <a:pt x="146" y="384"/>
                    </a:lnTo>
                    <a:lnTo>
                      <a:pt x="144" y="380"/>
                    </a:lnTo>
                    <a:lnTo>
                      <a:pt x="182" y="358"/>
                    </a:lnTo>
                    <a:lnTo>
                      <a:pt x="184" y="363"/>
                    </a:lnTo>
                    <a:lnTo>
                      <a:pt x="190" y="375"/>
                    </a:lnTo>
                    <a:lnTo>
                      <a:pt x="194" y="385"/>
                    </a:lnTo>
                    <a:lnTo>
                      <a:pt x="198" y="397"/>
                    </a:lnTo>
                    <a:lnTo>
                      <a:pt x="201" y="410"/>
                    </a:lnTo>
                    <a:lnTo>
                      <a:pt x="206" y="426"/>
                    </a:lnTo>
                    <a:lnTo>
                      <a:pt x="209" y="444"/>
                    </a:lnTo>
                    <a:lnTo>
                      <a:pt x="212" y="463"/>
                    </a:lnTo>
                    <a:lnTo>
                      <a:pt x="214" y="485"/>
                    </a:lnTo>
                    <a:lnTo>
                      <a:pt x="214" y="508"/>
                    </a:lnTo>
                    <a:lnTo>
                      <a:pt x="214" y="533"/>
                    </a:lnTo>
                    <a:lnTo>
                      <a:pt x="211" y="560"/>
                    </a:lnTo>
                    <a:lnTo>
                      <a:pt x="207" y="589"/>
                    </a:lnTo>
                    <a:lnTo>
                      <a:pt x="201" y="620"/>
                    </a:lnTo>
                    <a:lnTo>
                      <a:pt x="158" y="611"/>
                    </a:lnTo>
                    <a:close/>
                    <a:moveTo>
                      <a:pt x="144" y="380"/>
                    </a:moveTo>
                    <a:lnTo>
                      <a:pt x="145" y="381"/>
                    </a:lnTo>
                    <a:lnTo>
                      <a:pt x="144" y="380"/>
                    </a:lnTo>
                    <a:lnTo>
                      <a:pt x="164" y="369"/>
                    </a:lnTo>
                    <a:lnTo>
                      <a:pt x="144" y="380"/>
                    </a:lnTo>
                    <a:close/>
                    <a:moveTo>
                      <a:pt x="144" y="380"/>
                    </a:moveTo>
                    <a:lnTo>
                      <a:pt x="138" y="369"/>
                    </a:lnTo>
                    <a:lnTo>
                      <a:pt x="123" y="340"/>
                    </a:lnTo>
                    <a:lnTo>
                      <a:pt x="100" y="296"/>
                    </a:lnTo>
                    <a:lnTo>
                      <a:pt x="75" y="244"/>
                    </a:lnTo>
                    <a:lnTo>
                      <a:pt x="62" y="216"/>
                    </a:lnTo>
                    <a:lnTo>
                      <a:pt x="49" y="186"/>
                    </a:lnTo>
                    <a:lnTo>
                      <a:pt x="37" y="156"/>
                    </a:lnTo>
                    <a:lnTo>
                      <a:pt x="25" y="127"/>
                    </a:lnTo>
                    <a:lnTo>
                      <a:pt x="16" y="98"/>
                    </a:lnTo>
                    <a:lnTo>
                      <a:pt x="9" y="71"/>
                    </a:lnTo>
                    <a:lnTo>
                      <a:pt x="6" y="58"/>
                    </a:lnTo>
                    <a:lnTo>
                      <a:pt x="3" y="46"/>
                    </a:lnTo>
                    <a:lnTo>
                      <a:pt x="2" y="33"/>
                    </a:lnTo>
                    <a:lnTo>
                      <a:pt x="1" y="22"/>
                    </a:lnTo>
                    <a:lnTo>
                      <a:pt x="44" y="20"/>
                    </a:lnTo>
                    <a:lnTo>
                      <a:pt x="45" y="30"/>
                    </a:lnTo>
                    <a:lnTo>
                      <a:pt x="47" y="41"/>
                    </a:lnTo>
                    <a:lnTo>
                      <a:pt x="49" y="53"/>
                    </a:lnTo>
                    <a:lnTo>
                      <a:pt x="52" y="64"/>
                    </a:lnTo>
                    <a:lnTo>
                      <a:pt x="59" y="90"/>
                    </a:lnTo>
                    <a:lnTo>
                      <a:pt x="68" y="117"/>
                    </a:lnTo>
                    <a:lnTo>
                      <a:pt x="80" y="145"/>
                    </a:lnTo>
                    <a:lnTo>
                      <a:pt x="91" y="173"/>
                    </a:lnTo>
                    <a:lnTo>
                      <a:pt x="103" y="201"/>
                    </a:lnTo>
                    <a:lnTo>
                      <a:pt x="115" y="229"/>
                    </a:lnTo>
                    <a:lnTo>
                      <a:pt x="140" y="279"/>
                    </a:lnTo>
                    <a:lnTo>
                      <a:pt x="162" y="320"/>
                    </a:lnTo>
                    <a:lnTo>
                      <a:pt x="177" y="349"/>
                    </a:lnTo>
                    <a:lnTo>
                      <a:pt x="182" y="359"/>
                    </a:lnTo>
                    <a:lnTo>
                      <a:pt x="144" y="380"/>
                    </a:lnTo>
                    <a:close/>
                    <a:moveTo>
                      <a:pt x="1" y="22"/>
                    </a:moveTo>
                    <a:lnTo>
                      <a:pt x="0" y="18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4" y="1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4" y="1"/>
                    </a:lnTo>
                    <a:lnTo>
                      <a:pt x="38" y="3"/>
                    </a:lnTo>
                    <a:lnTo>
                      <a:pt x="41" y="5"/>
                    </a:lnTo>
                    <a:lnTo>
                      <a:pt x="42" y="8"/>
                    </a:lnTo>
                    <a:lnTo>
                      <a:pt x="44" y="12"/>
                    </a:lnTo>
                    <a:lnTo>
                      <a:pt x="44" y="16"/>
                    </a:lnTo>
                    <a:lnTo>
                      <a:pt x="44" y="20"/>
                    </a:lnTo>
                    <a:lnTo>
                      <a:pt x="1" y="22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09" name="Freeform 705">
                <a:extLst>
                  <a:ext uri="{FF2B5EF4-FFF2-40B4-BE49-F238E27FC236}">
                    <a16:creationId xmlns:a16="http://schemas.microsoft.com/office/drawing/2014/main" id="{2EB72F19-77D8-475D-B333-1AC0F01F6C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16" y="1549"/>
                <a:ext cx="15" cy="17"/>
              </a:xfrm>
              <a:custGeom>
                <a:avLst/>
                <a:gdLst>
                  <a:gd name="T0" fmla="*/ 0 w 285"/>
                  <a:gd name="T1" fmla="*/ 1 h 313"/>
                  <a:gd name="T2" fmla="*/ 0 w 285"/>
                  <a:gd name="T3" fmla="*/ 1 h 313"/>
                  <a:gd name="T4" fmla="*/ 0 w 285"/>
                  <a:gd name="T5" fmla="*/ 1 h 313"/>
                  <a:gd name="T6" fmla="*/ 0 w 285"/>
                  <a:gd name="T7" fmla="*/ 1 h 313"/>
                  <a:gd name="T8" fmla="*/ 0 w 285"/>
                  <a:gd name="T9" fmla="*/ 1 h 313"/>
                  <a:gd name="T10" fmla="*/ 0 w 285"/>
                  <a:gd name="T11" fmla="*/ 1 h 313"/>
                  <a:gd name="T12" fmla="*/ 0 w 285"/>
                  <a:gd name="T13" fmla="*/ 1 h 313"/>
                  <a:gd name="T14" fmla="*/ 0 w 285"/>
                  <a:gd name="T15" fmla="*/ 1 h 313"/>
                  <a:gd name="T16" fmla="*/ 0 w 285"/>
                  <a:gd name="T17" fmla="*/ 1 h 313"/>
                  <a:gd name="T18" fmla="*/ 0 w 285"/>
                  <a:gd name="T19" fmla="*/ 0 h 313"/>
                  <a:gd name="T20" fmla="*/ 0 w 285"/>
                  <a:gd name="T21" fmla="*/ 1 h 313"/>
                  <a:gd name="T22" fmla="*/ 0 w 285"/>
                  <a:gd name="T23" fmla="*/ 0 h 313"/>
                  <a:gd name="T24" fmla="*/ 0 w 285"/>
                  <a:gd name="T25" fmla="*/ 0 h 313"/>
                  <a:gd name="T26" fmla="*/ 0 w 285"/>
                  <a:gd name="T27" fmla="*/ 0 h 313"/>
                  <a:gd name="T28" fmla="*/ 0 w 285"/>
                  <a:gd name="T29" fmla="*/ 0 h 313"/>
                  <a:gd name="T30" fmla="*/ 0 w 285"/>
                  <a:gd name="T31" fmla="*/ 0 h 313"/>
                  <a:gd name="T32" fmla="*/ 0 w 285"/>
                  <a:gd name="T33" fmla="*/ 0 h 313"/>
                  <a:gd name="T34" fmla="*/ 1 w 285"/>
                  <a:gd name="T35" fmla="*/ 0 h 313"/>
                  <a:gd name="T36" fmla="*/ 1 w 285"/>
                  <a:gd name="T37" fmla="*/ 0 h 313"/>
                  <a:gd name="T38" fmla="*/ 1 w 285"/>
                  <a:gd name="T39" fmla="*/ 1 h 313"/>
                  <a:gd name="T40" fmla="*/ 1 w 285"/>
                  <a:gd name="T41" fmla="*/ 1 h 313"/>
                  <a:gd name="T42" fmla="*/ 1 w 285"/>
                  <a:gd name="T43" fmla="*/ 1 h 313"/>
                  <a:gd name="T44" fmla="*/ 0 w 285"/>
                  <a:gd name="T45" fmla="*/ 1 h 313"/>
                  <a:gd name="T46" fmla="*/ 0 w 285"/>
                  <a:gd name="T47" fmla="*/ 0 h 313"/>
                  <a:gd name="T48" fmla="*/ 0 w 285"/>
                  <a:gd name="T49" fmla="*/ 0 h 313"/>
                  <a:gd name="T50" fmla="*/ 0 w 285"/>
                  <a:gd name="T51" fmla="*/ 0 h 313"/>
                  <a:gd name="T52" fmla="*/ 0 w 285"/>
                  <a:gd name="T53" fmla="*/ 0 h 313"/>
                  <a:gd name="T54" fmla="*/ 1 w 285"/>
                  <a:gd name="T55" fmla="*/ 1 h 313"/>
                  <a:gd name="T56" fmla="*/ 1 w 285"/>
                  <a:gd name="T57" fmla="*/ 1 h 313"/>
                  <a:gd name="T58" fmla="*/ 1 w 285"/>
                  <a:gd name="T59" fmla="*/ 1 h 313"/>
                  <a:gd name="T60" fmla="*/ 1 w 285"/>
                  <a:gd name="T61" fmla="*/ 1 h 313"/>
                  <a:gd name="T62" fmla="*/ 1 w 285"/>
                  <a:gd name="T63" fmla="*/ 1 h 313"/>
                  <a:gd name="T64" fmla="*/ 1 w 285"/>
                  <a:gd name="T65" fmla="*/ 1 h 313"/>
                  <a:gd name="T66" fmla="*/ 1 w 285"/>
                  <a:gd name="T67" fmla="*/ 1 h 313"/>
                  <a:gd name="T68" fmla="*/ 1 w 285"/>
                  <a:gd name="T69" fmla="*/ 1 h 313"/>
                  <a:gd name="T70" fmla="*/ 1 w 285"/>
                  <a:gd name="T71" fmla="*/ 1 h 31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85" h="313">
                    <a:moveTo>
                      <a:pt x="44" y="296"/>
                    </a:moveTo>
                    <a:lnTo>
                      <a:pt x="43" y="300"/>
                    </a:lnTo>
                    <a:lnTo>
                      <a:pt x="40" y="303"/>
                    </a:lnTo>
                    <a:lnTo>
                      <a:pt x="38" y="306"/>
                    </a:lnTo>
                    <a:lnTo>
                      <a:pt x="36" y="310"/>
                    </a:lnTo>
                    <a:lnTo>
                      <a:pt x="32" y="312"/>
                    </a:lnTo>
                    <a:lnTo>
                      <a:pt x="28" y="313"/>
                    </a:lnTo>
                    <a:lnTo>
                      <a:pt x="23" y="312"/>
                    </a:lnTo>
                    <a:lnTo>
                      <a:pt x="16" y="310"/>
                    </a:lnTo>
                    <a:lnTo>
                      <a:pt x="9" y="308"/>
                    </a:lnTo>
                    <a:lnTo>
                      <a:pt x="5" y="304"/>
                    </a:lnTo>
                    <a:lnTo>
                      <a:pt x="2" y="300"/>
                    </a:lnTo>
                    <a:lnTo>
                      <a:pt x="0" y="297"/>
                    </a:lnTo>
                    <a:lnTo>
                      <a:pt x="0" y="293"/>
                    </a:lnTo>
                    <a:lnTo>
                      <a:pt x="0" y="290"/>
                    </a:lnTo>
                    <a:lnTo>
                      <a:pt x="1" y="286"/>
                    </a:lnTo>
                    <a:lnTo>
                      <a:pt x="2" y="282"/>
                    </a:lnTo>
                    <a:lnTo>
                      <a:pt x="44" y="296"/>
                    </a:lnTo>
                    <a:close/>
                    <a:moveTo>
                      <a:pt x="2" y="282"/>
                    </a:moveTo>
                    <a:lnTo>
                      <a:pt x="83" y="49"/>
                    </a:lnTo>
                    <a:lnTo>
                      <a:pt x="124" y="63"/>
                    </a:lnTo>
                    <a:lnTo>
                      <a:pt x="44" y="296"/>
                    </a:lnTo>
                    <a:lnTo>
                      <a:pt x="2" y="282"/>
                    </a:lnTo>
                    <a:close/>
                    <a:moveTo>
                      <a:pt x="83" y="49"/>
                    </a:moveTo>
                    <a:lnTo>
                      <a:pt x="100" y="0"/>
                    </a:lnTo>
                    <a:lnTo>
                      <a:pt x="123" y="46"/>
                    </a:lnTo>
                    <a:lnTo>
                      <a:pt x="104" y="56"/>
                    </a:lnTo>
                    <a:lnTo>
                      <a:pt x="83" y="49"/>
                    </a:lnTo>
                    <a:close/>
                    <a:moveTo>
                      <a:pt x="123" y="46"/>
                    </a:moveTo>
                    <a:lnTo>
                      <a:pt x="125" y="50"/>
                    </a:lnTo>
                    <a:lnTo>
                      <a:pt x="132" y="60"/>
                    </a:lnTo>
                    <a:lnTo>
                      <a:pt x="143" y="76"/>
                    </a:lnTo>
                    <a:lnTo>
                      <a:pt x="158" y="98"/>
                    </a:lnTo>
                    <a:lnTo>
                      <a:pt x="168" y="109"/>
                    </a:lnTo>
                    <a:lnTo>
                      <a:pt x="179" y="122"/>
                    </a:lnTo>
                    <a:lnTo>
                      <a:pt x="191" y="136"/>
                    </a:lnTo>
                    <a:lnTo>
                      <a:pt x="205" y="149"/>
                    </a:lnTo>
                    <a:lnTo>
                      <a:pt x="220" y="162"/>
                    </a:lnTo>
                    <a:lnTo>
                      <a:pt x="236" y="177"/>
                    </a:lnTo>
                    <a:lnTo>
                      <a:pt x="254" y="191"/>
                    </a:lnTo>
                    <a:lnTo>
                      <a:pt x="274" y="204"/>
                    </a:lnTo>
                    <a:lnTo>
                      <a:pt x="249" y="240"/>
                    </a:lnTo>
                    <a:lnTo>
                      <a:pt x="228" y="226"/>
                    </a:lnTo>
                    <a:lnTo>
                      <a:pt x="208" y="210"/>
                    </a:lnTo>
                    <a:lnTo>
                      <a:pt x="191" y="195"/>
                    </a:lnTo>
                    <a:lnTo>
                      <a:pt x="174" y="180"/>
                    </a:lnTo>
                    <a:lnTo>
                      <a:pt x="159" y="164"/>
                    </a:lnTo>
                    <a:lnTo>
                      <a:pt x="146" y="150"/>
                    </a:lnTo>
                    <a:lnTo>
                      <a:pt x="134" y="137"/>
                    </a:lnTo>
                    <a:lnTo>
                      <a:pt x="123" y="123"/>
                    </a:lnTo>
                    <a:lnTo>
                      <a:pt x="106" y="100"/>
                    </a:lnTo>
                    <a:lnTo>
                      <a:pt x="94" y="81"/>
                    </a:lnTo>
                    <a:lnTo>
                      <a:pt x="87" y="70"/>
                    </a:lnTo>
                    <a:lnTo>
                      <a:pt x="85" y="65"/>
                    </a:lnTo>
                    <a:lnTo>
                      <a:pt x="123" y="46"/>
                    </a:lnTo>
                    <a:close/>
                    <a:moveTo>
                      <a:pt x="274" y="204"/>
                    </a:moveTo>
                    <a:lnTo>
                      <a:pt x="277" y="206"/>
                    </a:lnTo>
                    <a:lnTo>
                      <a:pt x="280" y="209"/>
                    </a:lnTo>
                    <a:lnTo>
                      <a:pt x="283" y="212"/>
                    </a:lnTo>
                    <a:lnTo>
                      <a:pt x="284" y="215"/>
                    </a:lnTo>
                    <a:lnTo>
                      <a:pt x="285" y="218"/>
                    </a:lnTo>
                    <a:lnTo>
                      <a:pt x="285" y="224"/>
                    </a:lnTo>
                    <a:lnTo>
                      <a:pt x="283" y="229"/>
                    </a:lnTo>
                    <a:lnTo>
                      <a:pt x="279" y="235"/>
                    </a:lnTo>
                    <a:lnTo>
                      <a:pt x="275" y="240"/>
                    </a:lnTo>
                    <a:lnTo>
                      <a:pt x="271" y="244"/>
                    </a:lnTo>
                    <a:lnTo>
                      <a:pt x="267" y="246"/>
                    </a:lnTo>
                    <a:lnTo>
                      <a:pt x="263" y="247"/>
                    </a:lnTo>
                    <a:lnTo>
                      <a:pt x="260" y="246"/>
                    </a:lnTo>
                    <a:lnTo>
                      <a:pt x="255" y="245"/>
                    </a:lnTo>
                    <a:lnTo>
                      <a:pt x="252" y="243"/>
                    </a:lnTo>
                    <a:lnTo>
                      <a:pt x="249" y="240"/>
                    </a:lnTo>
                    <a:lnTo>
                      <a:pt x="274" y="204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10" name="Freeform 706">
                <a:extLst>
                  <a:ext uri="{FF2B5EF4-FFF2-40B4-BE49-F238E27FC236}">
                    <a16:creationId xmlns:a16="http://schemas.microsoft.com/office/drawing/2014/main" id="{D88EDA13-200B-4A46-A215-6EBEDB7B251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19" y="1534"/>
                <a:ext cx="5" cy="20"/>
              </a:xfrm>
              <a:custGeom>
                <a:avLst/>
                <a:gdLst>
                  <a:gd name="T0" fmla="*/ 0 w 105"/>
                  <a:gd name="T1" fmla="*/ 1 h 375"/>
                  <a:gd name="T2" fmla="*/ 0 w 105"/>
                  <a:gd name="T3" fmla="*/ 1 h 375"/>
                  <a:gd name="T4" fmla="*/ 0 w 105"/>
                  <a:gd name="T5" fmla="*/ 1 h 375"/>
                  <a:gd name="T6" fmla="*/ 0 w 105"/>
                  <a:gd name="T7" fmla="*/ 1 h 375"/>
                  <a:gd name="T8" fmla="*/ 0 w 105"/>
                  <a:gd name="T9" fmla="*/ 1 h 375"/>
                  <a:gd name="T10" fmla="*/ 0 w 105"/>
                  <a:gd name="T11" fmla="*/ 1 h 375"/>
                  <a:gd name="T12" fmla="*/ 0 w 105"/>
                  <a:gd name="T13" fmla="*/ 1 h 375"/>
                  <a:gd name="T14" fmla="*/ 0 w 105"/>
                  <a:gd name="T15" fmla="*/ 1 h 375"/>
                  <a:gd name="T16" fmla="*/ 0 w 105"/>
                  <a:gd name="T17" fmla="*/ 1 h 375"/>
                  <a:gd name="T18" fmla="*/ 0 w 105"/>
                  <a:gd name="T19" fmla="*/ 1 h 375"/>
                  <a:gd name="T20" fmla="*/ 0 w 105"/>
                  <a:gd name="T21" fmla="*/ 1 h 375"/>
                  <a:gd name="T22" fmla="*/ 0 w 105"/>
                  <a:gd name="T23" fmla="*/ 1 h 375"/>
                  <a:gd name="T24" fmla="*/ 0 w 105"/>
                  <a:gd name="T25" fmla="*/ 1 h 375"/>
                  <a:gd name="T26" fmla="*/ 0 w 105"/>
                  <a:gd name="T27" fmla="*/ 0 h 375"/>
                  <a:gd name="T28" fmla="*/ 0 w 105"/>
                  <a:gd name="T29" fmla="*/ 0 h 375"/>
                  <a:gd name="T30" fmla="*/ 0 w 105"/>
                  <a:gd name="T31" fmla="*/ 0 h 375"/>
                  <a:gd name="T32" fmla="*/ 0 w 105"/>
                  <a:gd name="T33" fmla="*/ 0 h 375"/>
                  <a:gd name="T34" fmla="*/ 0 w 105"/>
                  <a:gd name="T35" fmla="*/ 0 h 375"/>
                  <a:gd name="T36" fmla="*/ 0 w 105"/>
                  <a:gd name="T37" fmla="*/ 0 h 375"/>
                  <a:gd name="T38" fmla="*/ 0 w 105"/>
                  <a:gd name="T39" fmla="*/ 0 h 375"/>
                  <a:gd name="T40" fmla="*/ 0 w 105"/>
                  <a:gd name="T41" fmla="*/ 0 h 375"/>
                  <a:gd name="T42" fmla="*/ 0 w 105"/>
                  <a:gd name="T43" fmla="*/ 0 h 375"/>
                  <a:gd name="T44" fmla="*/ 0 w 105"/>
                  <a:gd name="T45" fmla="*/ 0 h 375"/>
                  <a:gd name="T46" fmla="*/ 0 w 105"/>
                  <a:gd name="T47" fmla="*/ 0 h 375"/>
                  <a:gd name="T48" fmla="*/ 0 w 105"/>
                  <a:gd name="T49" fmla="*/ 0 h 375"/>
                  <a:gd name="T50" fmla="*/ 0 w 105"/>
                  <a:gd name="T51" fmla="*/ 1 h 375"/>
                  <a:gd name="T52" fmla="*/ 0 w 105"/>
                  <a:gd name="T53" fmla="*/ 1 h 375"/>
                  <a:gd name="T54" fmla="*/ 0 w 105"/>
                  <a:gd name="T55" fmla="*/ 1 h 375"/>
                  <a:gd name="T56" fmla="*/ 0 w 105"/>
                  <a:gd name="T57" fmla="*/ 1 h 375"/>
                  <a:gd name="T58" fmla="*/ 0 w 105"/>
                  <a:gd name="T59" fmla="*/ 1 h 375"/>
                  <a:gd name="T60" fmla="*/ 0 w 105"/>
                  <a:gd name="T61" fmla="*/ 0 h 375"/>
                  <a:gd name="T62" fmla="*/ 0 w 105"/>
                  <a:gd name="T63" fmla="*/ 0 h 375"/>
                  <a:gd name="T64" fmla="*/ 0 w 105"/>
                  <a:gd name="T65" fmla="*/ 0 h 375"/>
                  <a:gd name="T66" fmla="*/ 0 w 105"/>
                  <a:gd name="T67" fmla="*/ 0 h 375"/>
                  <a:gd name="T68" fmla="*/ 0 w 105"/>
                  <a:gd name="T69" fmla="*/ 0 h 375"/>
                  <a:gd name="T70" fmla="*/ 0 w 105"/>
                  <a:gd name="T71" fmla="*/ 0 h 375"/>
                  <a:gd name="T72" fmla="*/ 0 w 105"/>
                  <a:gd name="T73" fmla="*/ 0 h 375"/>
                  <a:gd name="T74" fmla="*/ 0 w 105"/>
                  <a:gd name="T75" fmla="*/ 0 h 375"/>
                  <a:gd name="T76" fmla="*/ 0 w 105"/>
                  <a:gd name="T77" fmla="*/ 0 h 37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05" h="375">
                    <a:moveTo>
                      <a:pt x="77" y="359"/>
                    </a:moveTo>
                    <a:lnTo>
                      <a:pt x="76" y="363"/>
                    </a:lnTo>
                    <a:lnTo>
                      <a:pt x="74" y="366"/>
                    </a:lnTo>
                    <a:lnTo>
                      <a:pt x="72" y="369"/>
                    </a:lnTo>
                    <a:lnTo>
                      <a:pt x="69" y="372"/>
                    </a:lnTo>
                    <a:lnTo>
                      <a:pt x="66" y="374"/>
                    </a:lnTo>
                    <a:lnTo>
                      <a:pt x="61" y="375"/>
                    </a:lnTo>
                    <a:lnTo>
                      <a:pt x="56" y="374"/>
                    </a:lnTo>
                    <a:lnTo>
                      <a:pt x="49" y="371"/>
                    </a:lnTo>
                    <a:lnTo>
                      <a:pt x="43" y="368"/>
                    </a:lnTo>
                    <a:lnTo>
                      <a:pt x="38" y="365"/>
                    </a:lnTo>
                    <a:lnTo>
                      <a:pt x="35" y="361"/>
                    </a:lnTo>
                    <a:lnTo>
                      <a:pt x="33" y="358"/>
                    </a:lnTo>
                    <a:lnTo>
                      <a:pt x="33" y="354"/>
                    </a:lnTo>
                    <a:lnTo>
                      <a:pt x="34" y="350"/>
                    </a:lnTo>
                    <a:lnTo>
                      <a:pt x="35" y="347"/>
                    </a:lnTo>
                    <a:lnTo>
                      <a:pt x="36" y="343"/>
                    </a:lnTo>
                    <a:lnTo>
                      <a:pt x="77" y="359"/>
                    </a:lnTo>
                    <a:close/>
                    <a:moveTo>
                      <a:pt x="36" y="343"/>
                    </a:moveTo>
                    <a:lnTo>
                      <a:pt x="39" y="335"/>
                    </a:lnTo>
                    <a:lnTo>
                      <a:pt x="47" y="313"/>
                    </a:lnTo>
                    <a:lnTo>
                      <a:pt x="51" y="298"/>
                    </a:lnTo>
                    <a:lnTo>
                      <a:pt x="54" y="280"/>
                    </a:lnTo>
                    <a:lnTo>
                      <a:pt x="58" y="260"/>
                    </a:lnTo>
                    <a:lnTo>
                      <a:pt x="60" y="238"/>
                    </a:lnTo>
                    <a:lnTo>
                      <a:pt x="61" y="215"/>
                    </a:lnTo>
                    <a:lnTo>
                      <a:pt x="61" y="190"/>
                    </a:lnTo>
                    <a:lnTo>
                      <a:pt x="60" y="178"/>
                    </a:lnTo>
                    <a:lnTo>
                      <a:pt x="59" y="166"/>
                    </a:lnTo>
                    <a:lnTo>
                      <a:pt x="57" y="152"/>
                    </a:lnTo>
                    <a:lnTo>
                      <a:pt x="55" y="139"/>
                    </a:lnTo>
                    <a:lnTo>
                      <a:pt x="51" y="127"/>
                    </a:lnTo>
                    <a:lnTo>
                      <a:pt x="48" y="114"/>
                    </a:lnTo>
                    <a:lnTo>
                      <a:pt x="43" y="100"/>
                    </a:lnTo>
                    <a:lnTo>
                      <a:pt x="37" y="88"/>
                    </a:lnTo>
                    <a:lnTo>
                      <a:pt x="31" y="75"/>
                    </a:lnTo>
                    <a:lnTo>
                      <a:pt x="24" y="62"/>
                    </a:lnTo>
                    <a:lnTo>
                      <a:pt x="16" y="50"/>
                    </a:lnTo>
                    <a:lnTo>
                      <a:pt x="7" y="38"/>
                    </a:lnTo>
                    <a:lnTo>
                      <a:pt x="40" y="10"/>
                    </a:lnTo>
                    <a:lnTo>
                      <a:pt x="52" y="25"/>
                    </a:lnTo>
                    <a:lnTo>
                      <a:pt x="61" y="39"/>
                    </a:lnTo>
                    <a:lnTo>
                      <a:pt x="69" y="53"/>
                    </a:lnTo>
                    <a:lnTo>
                      <a:pt x="76" y="69"/>
                    </a:lnTo>
                    <a:lnTo>
                      <a:pt x="82" y="83"/>
                    </a:lnTo>
                    <a:lnTo>
                      <a:pt x="88" y="98"/>
                    </a:lnTo>
                    <a:lnTo>
                      <a:pt x="93" y="113"/>
                    </a:lnTo>
                    <a:lnTo>
                      <a:pt x="96" y="128"/>
                    </a:lnTo>
                    <a:lnTo>
                      <a:pt x="99" y="142"/>
                    </a:lnTo>
                    <a:lnTo>
                      <a:pt x="102" y="157"/>
                    </a:lnTo>
                    <a:lnTo>
                      <a:pt x="103" y="172"/>
                    </a:lnTo>
                    <a:lnTo>
                      <a:pt x="104" y="186"/>
                    </a:lnTo>
                    <a:lnTo>
                      <a:pt x="105" y="214"/>
                    </a:lnTo>
                    <a:lnTo>
                      <a:pt x="103" y="240"/>
                    </a:lnTo>
                    <a:lnTo>
                      <a:pt x="101" y="265"/>
                    </a:lnTo>
                    <a:lnTo>
                      <a:pt x="97" y="288"/>
                    </a:lnTo>
                    <a:lnTo>
                      <a:pt x="93" y="308"/>
                    </a:lnTo>
                    <a:lnTo>
                      <a:pt x="89" y="325"/>
                    </a:lnTo>
                    <a:lnTo>
                      <a:pt x="80" y="350"/>
                    </a:lnTo>
                    <a:lnTo>
                      <a:pt x="77" y="359"/>
                    </a:lnTo>
                    <a:lnTo>
                      <a:pt x="36" y="343"/>
                    </a:lnTo>
                    <a:close/>
                    <a:moveTo>
                      <a:pt x="7" y="38"/>
                    </a:moveTo>
                    <a:lnTo>
                      <a:pt x="4" y="35"/>
                    </a:lnTo>
                    <a:lnTo>
                      <a:pt x="2" y="32"/>
                    </a:lnTo>
                    <a:lnTo>
                      <a:pt x="1" y="28"/>
                    </a:lnTo>
                    <a:lnTo>
                      <a:pt x="0" y="25"/>
                    </a:lnTo>
                    <a:lnTo>
                      <a:pt x="0" y="20"/>
                    </a:lnTo>
                    <a:lnTo>
                      <a:pt x="2" y="16"/>
                    </a:lnTo>
                    <a:lnTo>
                      <a:pt x="5" y="12"/>
                    </a:lnTo>
                    <a:lnTo>
                      <a:pt x="10" y="7"/>
                    </a:lnTo>
                    <a:lnTo>
                      <a:pt x="16" y="3"/>
                    </a:lnTo>
                    <a:lnTo>
                      <a:pt x="21" y="1"/>
                    </a:lnTo>
                    <a:lnTo>
                      <a:pt x="25" y="0"/>
                    </a:lnTo>
                    <a:lnTo>
                      <a:pt x="29" y="0"/>
                    </a:lnTo>
                    <a:lnTo>
                      <a:pt x="32" y="2"/>
                    </a:lnTo>
                    <a:lnTo>
                      <a:pt x="35" y="4"/>
                    </a:lnTo>
                    <a:lnTo>
                      <a:pt x="38" y="7"/>
                    </a:lnTo>
                    <a:lnTo>
                      <a:pt x="40" y="10"/>
                    </a:lnTo>
                    <a:lnTo>
                      <a:pt x="7" y="38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11" name="Freeform 707">
                <a:extLst>
                  <a:ext uri="{FF2B5EF4-FFF2-40B4-BE49-F238E27FC236}">
                    <a16:creationId xmlns:a16="http://schemas.microsoft.com/office/drawing/2014/main" id="{BC3A97AA-C12A-4F3D-A871-27583D0AF9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31" y="1561"/>
                <a:ext cx="28" cy="34"/>
              </a:xfrm>
              <a:custGeom>
                <a:avLst/>
                <a:gdLst>
                  <a:gd name="T0" fmla="*/ 0 w 533"/>
                  <a:gd name="T1" fmla="*/ 0 h 640"/>
                  <a:gd name="T2" fmla="*/ 0 w 533"/>
                  <a:gd name="T3" fmla="*/ 0 h 640"/>
                  <a:gd name="T4" fmla="*/ 0 w 533"/>
                  <a:gd name="T5" fmla="*/ 0 h 640"/>
                  <a:gd name="T6" fmla="*/ 0 w 533"/>
                  <a:gd name="T7" fmla="*/ 0 h 640"/>
                  <a:gd name="T8" fmla="*/ 0 w 533"/>
                  <a:gd name="T9" fmla="*/ 0 h 640"/>
                  <a:gd name="T10" fmla="*/ 0 w 533"/>
                  <a:gd name="T11" fmla="*/ 0 h 640"/>
                  <a:gd name="T12" fmla="*/ 0 w 533"/>
                  <a:gd name="T13" fmla="*/ 0 h 640"/>
                  <a:gd name="T14" fmla="*/ 0 w 533"/>
                  <a:gd name="T15" fmla="*/ 0 h 640"/>
                  <a:gd name="T16" fmla="*/ 0 w 533"/>
                  <a:gd name="T17" fmla="*/ 0 h 640"/>
                  <a:gd name="T18" fmla="*/ 0 w 533"/>
                  <a:gd name="T19" fmla="*/ 0 h 640"/>
                  <a:gd name="T20" fmla="*/ 0 w 533"/>
                  <a:gd name="T21" fmla="*/ 0 h 640"/>
                  <a:gd name="T22" fmla="*/ 0 w 533"/>
                  <a:gd name="T23" fmla="*/ 0 h 640"/>
                  <a:gd name="T24" fmla="*/ 1 w 533"/>
                  <a:gd name="T25" fmla="*/ 0 h 640"/>
                  <a:gd name="T26" fmla="*/ 1 w 533"/>
                  <a:gd name="T27" fmla="*/ 1 h 640"/>
                  <a:gd name="T28" fmla="*/ 1 w 533"/>
                  <a:gd name="T29" fmla="*/ 1 h 640"/>
                  <a:gd name="T30" fmla="*/ 1 w 533"/>
                  <a:gd name="T31" fmla="*/ 1 h 640"/>
                  <a:gd name="T32" fmla="*/ 1 w 533"/>
                  <a:gd name="T33" fmla="*/ 1 h 640"/>
                  <a:gd name="T34" fmla="*/ 1 w 533"/>
                  <a:gd name="T35" fmla="*/ 1 h 640"/>
                  <a:gd name="T36" fmla="*/ 1 w 533"/>
                  <a:gd name="T37" fmla="*/ 1 h 640"/>
                  <a:gd name="T38" fmla="*/ 1 w 533"/>
                  <a:gd name="T39" fmla="*/ 1 h 640"/>
                  <a:gd name="T40" fmla="*/ 0 w 533"/>
                  <a:gd name="T41" fmla="*/ 0 h 640"/>
                  <a:gd name="T42" fmla="*/ 0 w 533"/>
                  <a:gd name="T43" fmla="*/ 0 h 640"/>
                  <a:gd name="T44" fmla="*/ 0 w 533"/>
                  <a:gd name="T45" fmla="*/ 0 h 640"/>
                  <a:gd name="T46" fmla="*/ 0 w 533"/>
                  <a:gd name="T47" fmla="*/ 0 h 640"/>
                  <a:gd name="T48" fmla="*/ 1 w 533"/>
                  <a:gd name="T49" fmla="*/ 1 h 640"/>
                  <a:gd name="T50" fmla="*/ 1 w 533"/>
                  <a:gd name="T51" fmla="*/ 1 h 640"/>
                  <a:gd name="T52" fmla="*/ 1 w 533"/>
                  <a:gd name="T53" fmla="*/ 1 h 640"/>
                  <a:gd name="T54" fmla="*/ 1 w 533"/>
                  <a:gd name="T55" fmla="*/ 1 h 640"/>
                  <a:gd name="T56" fmla="*/ 1 w 533"/>
                  <a:gd name="T57" fmla="*/ 1 h 640"/>
                  <a:gd name="T58" fmla="*/ 1 w 533"/>
                  <a:gd name="T59" fmla="*/ 1 h 640"/>
                  <a:gd name="T60" fmla="*/ 1 w 533"/>
                  <a:gd name="T61" fmla="*/ 1 h 640"/>
                  <a:gd name="T62" fmla="*/ 1 w 533"/>
                  <a:gd name="T63" fmla="*/ 1 h 640"/>
                  <a:gd name="T64" fmla="*/ 1 w 533"/>
                  <a:gd name="T65" fmla="*/ 1 h 640"/>
                  <a:gd name="T66" fmla="*/ 1 w 533"/>
                  <a:gd name="T67" fmla="*/ 2 h 640"/>
                  <a:gd name="T68" fmla="*/ 1 w 533"/>
                  <a:gd name="T69" fmla="*/ 2 h 640"/>
                  <a:gd name="T70" fmla="*/ 1 w 533"/>
                  <a:gd name="T71" fmla="*/ 2 h 640"/>
                  <a:gd name="T72" fmla="*/ 1 w 533"/>
                  <a:gd name="T73" fmla="*/ 1 h 640"/>
                  <a:gd name="T74" fmla="*/ 1 w 533"/>
                  <a:gd name="T75" fmla="*/ 1 h 640"/>
                  <a:gd name="T76" fmla="*/ 1 w 533"/>
                  <a:gd name="T77" fmla="*/ 1 h 640"/>
                  <a:gd name="T78" fmla="*/ 1 w 533"/>
                  <a:gd name="T79" fmla="*/ 1 h 640"/>
                  <a:gd name="T80" fmla="*/ 1 w 533"/>
                  <a:gd name="T81" fmla="*/ 1 h 640"/>
                  <a:gd name="T82" fmla="*/ 1 w 533"/>
                  <a:gd name="T83" fmla="*/ 1 h 640"/>
                  <a:gd name="T84" fmla="*/ 1 w 533"/>
                  <a:gd name="T85" fmla="*/ 2 h 640"/>
                  <a:gd name="T86" fmla="*/ 1 w 533"/>
                  <a:gd name="T87" fmla="*/ 2 h 640"/>
                  <a:gd name="T88" fmla="*/ 1 w 533"/>
                  <a:gd name="T89" fmla="*/ 2 h 640"/>
                  <a:gd name="T90" fmla="*/ 1 w 533"/>
                  <a:gd name="T91" fmla="*/ 2 h 640"/>
                  <a:gd name="T92" fmla="*/ 1 w 533"/>
                  <a:gd name="T93" fmla="*/ 2 h 640"/>
                  <a:gd name="T94" fmla="*/ 1 w 533"/>
                  <a:gd name="T95" fmla="*/ 2 h 640"/>
                  <a:gd name="T96" fmla="*/ 1 w 533"/>
                  <a:gd name="T97" fmla="*/ 2 h 640"/>
                  <a:gd name="T98" fmla="*/ 1 w 533"/>
                  <a:gd name="T99" fmla="*/ 2 h 640"/>
                  <a:gd name="T100" fmla="*/ 1 w 533"/>
                  <a:gd name="T101" fmla="*/ 2 h 64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33" h="640">
                    <a:moveTo>
                      <a:pt x="11" y="42"/>
                    </a:moveTo>
                    <a:lnTo>
                      <a:pt x="8" y="39"/>
                    </a:lnTo>
                    <a:lnTo>
                      <a:pt x="5" y="35"/>
                    </a:lnTo>
                    <a:lnTo>
                      <a:pt x="3" y="33"/>
                    </a:lnTo>
                    <a:lnTo>
                      <a:pt x="1" y="29"/>
                    </a:lnTo>
                    <a:lnTo>
                      <a:pt x="0" y="26"/>
                    </a:lnTo>
                    <a:lnTo>
                      <a:pt x="1" y="21"/>
                    </a:lnTo>
                    <a:lnTo>
                      <a:pt x="3" y="16"/>
                    </a:lnTo>
                    <a:lnTo>
                      <a:pt x="7" y="11"/>
                    </a:lnTo>
                    <a:lnTo>
                      <a:pt x="12" y="5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8" y="1"/>
                    </a:lnTo>
                    <a:lnTo>
                      <a:pt x="32" y="2"/>
                    </a:lnTo>
                    <a:lnTo>
                      <a:pt x="35" y="5"/>
                    </a:lnTo>
                    <a:lnTo>
                      <a:pt x="38" y="7"/>
                    </a:lnTo>
                    <a:lnTo>
                      <a:pt x="11" y="42"/>
                    </a:lnTo>
                    <a:close/>
                    <a:moveTo>
                      <a:pt x="38" y="7"/>
                    </a:moveTo>
                    <a:lnTo>
                      <a:pt x="47" y="14"/>
                    </a:lnTo>
                    <a:lnTo>
                      <a:pt x="71" y="33"/>
                    </a:lnTo>
                    <a:lnTo>
                      <a:pt x="104" y="63"/>
                    </a:lnTo>
                    <a:lnTo>
                      <a:pt x="143" y="101"/>
                    </a:lnTo>
                    <a:lnTo>
                      <a:pt x="165" y="122"/>
                    </a:lnTo>
                    <a:lnTo>
                      <a:pt x="185" y="145"/>
                    </a:lnTo>
                    <a:lnTo>
                      <a:pt x="206" y="169"/>
                    </a:lnTo>
                    <a:lnTo>
                      <a:pt x="225" y="192"/>
                    </a:lnTo>
                    <a:lnTo>
                      <a:pt x="243" y="217"/>
                    </a:lnTo>
                    <a:lnTo>
                      <a:pt x="257" y="241"/>
                    </a:lnTo>
                    <a:lnTo>
                      <a:pt x="264" y="253"/>
                    </a:lnTo>
                    <a:lnTo>
                      <a:pt x="270" y="266"/>
                    </a:lnTo>
                    <a:lnTo>
                      <a:pt x="275" y="277"/>
                    </a:lnTo>
                    <a:lnTo>
                      <a:pt x="280" y="289"/>
                    </a:lnTo>
                    <a:lnTo>
                      <a:pt x="238" y="303"/>
                    </a:lnTo>
                    <a:lnTo>
                      <a:pt x="233" y="292"/>
                    </a:lnTo>
                    <a:lnTo>
                      <a:pt x="229" y="281"/>
                    </a:lnTo>
                    <a:lnTo>
                      <a:pt x="224" y="270"/>
                    </a:lnTo>
                    <a:lnTo>
                      <a:pt x="218" y="259"/>
                    </a:lnTo>
                    <a:lnTo>
                      <a:pt x="204" y="237"/>
                    </a:lnTo>
                    <a:lnTo>
                      <a:pt x="187" y="215"/>
                    </a:lnTo>
                    <a:lnTo>
                      <a:pt x="169" y="192"/>
                    </a:lnTo>
                    <a:lnTo>
                      <a:pt x="151" y="171"/>
                    </a:lnTo>
                    <a:lnTo>
                      <a:pt x="131" y="149"/>
                    </a:lnTo>
                    <a:lnTo>
                      <a:pt x="112" y="130"/>
                    </a:lnTo>
                    <a:lnTo>
                      <a:pt x="74" y="95"/>
                    </a:lnTo>
                    <a:lnTo>
                      <a:pt x="42" y="66"/>
                    </a:lnTo>
                    <a:lnTo>
                      <a:pt x="20" y="48"/>
                    </a:lnTo>
                    <a:lnTo>
                      <a:pt x="11" y="42"/>
                    </a:lnTo>
                    <a:lnTo>
                      <a:pt x="38" y="7"/>
                    </a:lnTo>
                    <a:close/>
                    <a:moveTo>
                      <a:pt x="238" y="303"/>
                    </a:moveTo>
                    <a:lnTo>
                      <a:pt x="239" y="307"/>
                    </a:lnTo>
                    <a:lnTo>
                      <a:pt x="238" y="303"/>
                    </a:lnTo>
                    <a:lnTo>
                      <a:pt x="259" y="295"/>
                    </a:lnTo>
                    <a:lnTo>
                      <a:pt x="238" y="303"/>
                    </a:lnTo>
                    <a:close/>
                    <a:moveTo>
                      <a:pt x="280" y="289"/>
                    </a:moveTo>
                    <a:lnTo>
                      <a:pt x="284" y="300"/>
                    </a:lnTo>
                    <a:lnTo>
                      <a:pt x="288" y="311"/>
                    </a:lnTo>
                    <a:lnTo>
                      <a:pt x="294" y="323"/>
                    </a:lnTo>
                    <a:lnTo>
                      <a:pt x="300" y="334"/>
                    </a:lnTo>
                    <a:lnTo>
                      <a:pt x="315" y="359"/>
                    </a:lnTo>
                    <a:lnTo>
                      <a:pt x="333" y="384"/>
                    </a:lnTo>
                    <a:lnTo>
                      <a:pt x="352" y="411"/>
                    </a:lnTo>
                    <a:lnTo>
                      <a:pt x="373" y="437"/>
                    </a:lnTo>
                    <a:lnTo>
                      <a:pt x="394" y="461"/>
                    </a:lnTo>
                    <a:lnTo>
                      <a:pt x="416" y="486"/>
                    </a:lnTo>
                    <a:lnTo>
                      <a:pt x="457" y="531"/>
                    </a:lnTo>
                    <a:lnTo>
                      <a:pt x="491" y="567"/>
                    </a:lnTo>
                    <a:lnTo>
                      <a:pt x="515" y="591"/>
                    </a:lnTo>
                    <a:lnTo>
                      <a:pt x="524" y="600"/>
                    </a:lnTo>
                    <a:lnTo>
                      <a:pt x="493" y="631"/>
                    </a:lnTo>
                    <a:lnTo>
                      <a:pt x="484" y="622"/>
                    </a:lnTo>
                    <a:lnTo>
                      <a:pt x="460" y="597"/>
                    </a:lnTo>
                    <a:lnTo>
                      <a:pt x="423" y="559"/>
                    </a:lnTo>
                    <a:lnTo>
                      <a:pt x="381" y="512"/>
                    </a:lnTo>
                    <a:lnTo>
                      <a:pt x="358" y="487"/>
                    </a:lnTo>
                    <a:lnTo>
                      <a:pt x="336" y="460"/>
                    </a:lnTo>
                    <a:lnTo>
                      <a:pt x="314" y="433"/>
                    </a:lnTo>
                    <a:lnTo>
                      <a:pt x="295" y="406"/>
                    </a:lnTo>
                    <a:lnTo>
                      <a:pt x="276" y="378"/>
                    </a:lnTo>
                    <a:lnTo>
                      <a:pt x="260" y="352"/>
                    </a:lnTo>
                    <a:lnTo>
                      <a:pt x="253" y="339"/>
                    </a:lnTo>
                    <a:lnTo>
                      <a:pt x="247" y="326"/>
                    </a:lnTo>
                    <a:lnTo>
                      <a:pt x="242" y="315"/>
                    </a:lnTo>
                    <a:lnTo>
                      <a:pt x="238" y="303"/>
                    </a:lnTo>
                    <a:lnTo>
                      <a:pt x="280" y="289"/>
                    </a:lnTo>
                    <a:close/>
                    <a:moveTo>
                      <a:pt x="524" y="600"/>
                    </a:moveTo>
                    <a:lnTo>
                      <a:pt x="527" y="602"/>
                    </a:lnTo>
                    <a:lnTo>
                      <a:pt x="530" y="605"/>
                    </a:lnTo>
                    <a:lnTo>
                      <a:pt x="532" y="609"/>
                    </a:lnTo>
                    <a:lnTo>
                      <a:pt x="533" y="613"/>
                    </a:lnTo>
                    <a:lnTo>
                      <a:pt x="533" y="616"/>
                    </a:lnTo>
                    <a:lnTo>
                      <a:pt x="532" y="621"/>
                    </a:lnTo>
                    <a:lnTo>
                      <a:pt x="529" y="625"/>
                    </a:lnTo>
                    <a:lnTo>
                      <a:pt x="525" y="631"/>
                    </a:lnTo>
                    <a:lnTo>
                      <a:pt x="519" y="635"/>
                    </a:lnTo>
                    <a:lnTo>
                      <a:pt x="515" y="638"/>
                    </a:lnTo>
                    <a:lnTo>
                      <a:pt x="511" y="640"/>
                    </a:lnTo>
                    <a:lnTo>
                      <a:pt x="507" y="639"/>
                    </a:lnTo>
                    <a:lnTo>
                      <a:pt x="503" y="638"/>
                    </a:lnTo>
                    <a:lnTo>
                      <a:pt x="500" y="636"/>
                    </a:lnTo>
                    <a:lnTo>
                      <a:pt x="497" y="634"/>
                    </a:lnTo>
                    <a:lnTo>
                      <a:pt x="493" y="631"/>
                    </a:lnTo>
                    <a:lnTo>
                      <a:pt x="524" y="600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12" name="Freeform 708">
                <a:extLst>
                  <a:ext uri="{FF2B5EF4-FFF2-40B4-BE49-F238E27FC236}">
                    <a16:creationId xmlns:a16="http://schemas.microsoft.com/office/drawing/2014/main" id="{EFABD2F3-5028-4A22-98ED-4A22E86E03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30" y="1537"/>
                <a:ext cx="20" cy="41"/>
              </a:xfrm>
              <a:custGeom>
                <a:avLst/>
                <a:gdLst>
                  <a:gd name="T0" fmla="*/ 1 w 376"/>
                  <a:gd name="T1" fmla="*/ 2 h 777"/>
                  <a:gd name="T2" fmla="*/ 1 w 376"/>
                  <a:gd name="T3" fmla="*/ 2 h 777"/>
                  <a:gd name="T4" fmla="*/ 1 w 376"/>
                  <a:gd name="T5" fmla="*/ 2 h 777"/>
                  <a:gd name="T6" fmla="*/ 1 w 376"/>
                  <a:gd name="T7" fmla="*/ 2 h 777"/>
                  <a:gd name="T8" fmla="*/ 1 w 376"/>
                  <a:gd name="T9" fmla="*/ 2 h 777"/>
                  <a:gd name="T10" fmla="*/ 1 w 376"/>
                  <a:gd name="T11" fmla="*/ 2 h 777"/>
                  <a:gd name="T12" fmla="*/ 1 w 376"/>
                  <a:gd name="T13" fmla="*/ 2 h 777"/>
                  <a:gd name="T14" fmla="*/ 1 w 376"/>
                  <a:gd name="T15" fmla="*/ 2 h 777"/>
                  <a:gd name="T16" fmla="*/ 1 w 376"/>
                  <a:gd name="T17" fmla="*/ 2 h 777"/>
                  <a:gd name="T18" fmla="*/ 1 w 376"/>
                  <a:gd name="T19" fmla="*/ 2 h 777"/>
                  <a:gd name="T20" fmla="*/ 1 w 376"/>
                  <a:gd name="T21" fmla="*/ 2 h 777"/>
                  <a:gd name="T22" fmla="*/ 1 w 376"/>
                  <a:gd name="T23" fmla="*/ 2 h 777"/>
                  <a:gd name="T24" fmla="*/ 1 w 376"/>
                  <a:gd name="T25" fmla="*/ 1 h 777"/>
                  <a:gd name="T26" fmla="*/ 1 w 376"/>
                  <a:gd name="T27" fmla="*/ 1 h 777"/>
                  <a:gd name="T28" fmla="*/ 1 w 376"/>
                  <a:gd name="T29" fmla="*/ 1 h 777"/>
                  <a:gd name="T30" fmla="*/ 1 w 376"/>
                  <a:gd name="T31" fmla="*/ 1 h 777"/>
                  <a:gd name="T32" fmla="*/ 1 w 376"/>
                  <a:gd name="T33" fmla="*/ 2 h 777"/>
                  <a:gd name="T34" fmla="*/ 1 w 376"/>
                  <a:gd name="T35" fmla="*/ 2 h 777"/>
                  <a:gd name="T36" fmla="*/ 1 w 376"/>
                  <a:gd name="T37" fmla="*/ 2 h 777"/>
                  <a:gd name="T38" fmla="*/ 1 w 376"/>
                  <a:gd name="T39" fmla="*/ 2 h 777"/>
                  <a:gd name="T40" fmla="*/ 1 w 376"/>
                  <a:gd name="T41" fmla="*/ 1 h 777"/>
                  <a:gd name="T42" fmla="*/ 1 w 376"/>
                  <a:gd name="T43" fmla="*/ 1 h 777"/>
                  <a:gd name="T44" fmla="*/ 1 w 376"/>
                  <a:gd name="T45" fmla="*/ 1 h 777"/>
                  <a:gd name="T46" fmla="*/ 1 w 376"/>
                  <a:gd name="T47" fmla="*/ 1 h 777"/>
                  <a:gd name="T48" fmla="*/ 1 w 376"/>
                  <a:gd name="T49" fmla="*/ 1 h 777"/>
                  <a:gd name="T50" fmla="*/ 1 w 376"/>
                  <a:gd name="T51" fmla="*/ 1 h 777"/>
                  <a:gd name="T52" fmla="*/ 1 w 376"/>
                  <a:gd name="T53" fmla="*/ 1 h 777"/>
                  <a:gd name="T54" fmla="*/ 1 w 376"/>
                  <a:gd name="T55" fmla="*/ 1 h 777"/>
                  <a:gd name="T56" fmla="*/ 1 w 376"/>
                  <a:gd name="T57" fmla="*/ 1 h 777"/>
                  <a:gd name="T58" fmla="*/ 1 w 376"/>
                  <a:gd name="T59" fmla="*/ 1 h 777"/>
                  <a:gd name="T60" fmla="*/ 1 w 376"/>
                  <a:gd name="T61" fmla="*/ 1 h 777"/>
                  <a:gd name="T62" fmla="*/ 1 w 376"/>
                  <a:gd name="T63" fmla="*/ 1 h 777"/>
                  <a:gd name="T64" fmla="*/ 1 w 376"/>
                  <a:gd name="T65" fmla="*/ 1 h 777"/>
                  <a:gd name="T66" fmla="*/ 1 w 376"/>
                  <a:gd name="T67" fmla="*/ 1 h 777"/>
                  <a:gd name="T68" fmla="*/ 1 w 376"/>
                  <a:gd name="T69" fmla="*/ 1 h 777"/>
                  <a:gd name="T70" fmla="*/ 1 w 376"/>
                  <a:gd name="T71" fmla="*/ 1 h 777"/>
                  <a:gd name="T72" fmla="*/ 1 w 376"/>
                  <a:gd name="T73" fmla="*/ 1 h 777"/>
                  <a:gd name="T74" fmla="*/ 1 w 376"/>
                  <a:gd name="T75" fmla="*/ 1 h 777"/>
                  <a:gd name="T76" fmla="*/ 1 w 376"/>
                  <a:gd name="T77" fmla="*/ 1 h 777"/>
                  <a:gd name="T78" fmla="*/ 0 w 376"/>
                  <a:gd name="T79" fmla="*/ 0 h 777"/>
                  <a:gd name="T80" fmla="*/ 1 w 376"/>
                  <a:gd name="T81" fmla="*/ 1 h 777"/>
                  <a:gd name="T82" fmla="*/ 0 w 376"/>
                  <a:gd name="T83" fmla="*/ 0 h 777"/>
                  <a:gd name="T84" fmla="*/ 0 w 376"/>
                  <a:gd name="T85" fmla="*/ 0 h 777"/>
                  <a:gd name="T86" fmla="*/ 0 w 376"/>
                  <a:gd name="T87" fmla="*/ 0 h 777"/>
                  <a:gd name="T88" fmla="*/ 0 w 376"/>
                  <a:gd name="T89" fmla="*/ 1 h 777"/>
                  <a:gd name="T90" fmla="*/ 0 w 376"/>
                  <a:gd name="T91" fmla="*/ 0 h 777"/>
                  <a:gd name="T92" fmla="*/ 0 w 376"/>
                  <a:gd name="T93" fmla="*/ 1 h 777"/>
                  <a:gd name="T94" fmla="*/ 0 w 376"/>
                  <a:gd name="T95" fmla="*/ 1 h 777"/>
                  <a:gd name="T96" fmla="*/ 0 w 376"/>
                  <a:gd name="T97" fmla="*/ 1 h 777"/>
                  <a:gd name="T98" fmla="*/ 0 w 376"/>
                  <a:gd name="T99" fmla="*/ 1 h 777"/>
                  <a:gd name="T100" fmla="*/ 0 w 376"/>
                  <a:gd name="T101" fmla="*/ 1 h 777"/>
                  <a:gd name="T102" fmla="*/ 0 w 376"/>
                  <a:gd name="T103" fmla="*/ 1 h 777"/>
                  <a:gd name="T104" fmla="*/ 0 w 376"/>
                  <a:gd name="T105" fmla="*/ 1 h 777"/>
                  <a:gd name="T106" fmla="*/ 0 w 376"/>
                  <a:gd name="T107" fmla="*/ 1 h 777"/>
                  <a:gd name="T108" fmla="*/ 0 w 376"/>
                  <a:gd name="T109" fmla="*/ 1 h 77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76" h="777">
                    <a:moveTo>
                      <a:pt x="308" y="757"/>
                    </a:moveTo>
                    <a:lnTo>
                      <a:pt x="307" y="761"/>
                    </a:lnTo>
                    <a:lnTo>
                      <a:pt x="307" y="765"/>
                    </a:lnTo>
                    <a:lnTo>
                      <a:pt x="306" y="768"/>
                    </a:lnTo>
                    <a:lnTo>
                      <a:pt x="304" y="771"/>
                    </a:lnTo>
                    <a:lnTo>
                      <a:pt x="301" y="774"/>
                    </a:lnTo>
                    <a:lnTo>
                      <a:pt x="297" y="776"/>
                    </a:lnTo>
                    <a:lnTo>
                      <a:pt x="291" y="777"/>
                    </a:lnTo>
                    <a:lnTo>
                      <a:pt x="284" y="777"/>
                    </a:lnTo>
                    <a:lnTo>
                      <a:pt x="277" y="776"/>
                    </a:lnTo>
                    <a:lnTo>
                      <a:pt x="271" y="774"/>
                    </a:lnTo>
                    <a:lnTo>
                      <a:pt x="268" y="771"/>
                    </a:lnTo>
                    <a:lnTo>
                      <a:pt x="265" y="768"/>
                    </a:lnTo>
                    <a:lnTo>
                      <a:pt x="264" y="765"/>
                    </a:lnTo>
                    <a:lnTo>
                      <a:pt x="263" y="761"/>
                    </a:lnTo>
                    <a:lnTo>
                      <a:pt x="263" y="758"/>
                    </a:lnTo>
                    <a:lnTo>
                      <a:pt x="264" y="754"/>
                    </a:lnTo>
                    <a:lnTo>
                      <a:pt x="308" y="757"/>
                    </a:lnTo>
                    <a:close/>
                    <a:moveTo>
                      <a:pt x="264" y="754"/>
                    </a:moveTo>
                    <a:lnTo>
                      <a:pt x="264" y="745"/>
                    </a:lnTo>
                    <a:lnTo>
                      <a:pt x="266" y="723"/>
                    </a:lnTo>
                    <a:lnTo>
                      <a:pt x="270" y="691"/>
                    </a:lnTo>
                    <a:lnTo>
                      <a:pt x="275" y="651"/>
                    </a:lnTo>
                    <a:lnTo>
                      <a:pt x="282" y="607"/>
                    </a:lnTo>
                    <a:lnTo>
                      <a:pt x="291" y="561"/>
                    </a:lnTo>
                    <a:lnTo>
                      <a:pt x="298" y="539"/>
                    </a:lnTo>
                    <a:lnTo>
                      <a:pt x="304" y="517"/>
                    </a:lnTo>
                    <a:lnTo>
                      <a:pt x="311" y="498"/>
                    </a:lnTo>
                    <a:lnTo>
                      <a:pt x="318" y="478"/>
                    </a:lnTo>
                    <a:lnTo>
                      <a:pt x="358" y="497"/>
                    </a:lnTo>
                    <a:lnTo>
                      <a:pt x="351" y="514"/>
                    </a:lnTo>
                    <a:lnTo>
                      <a:pt x="345" y="532"/>
                    </a:lnTo>
                    <a:lnTo>
                      <a:pt x="339" y="553"/>
                    </a:lnTo>
                    <a:lnTo>
                      <a:pt x="333" y="573"/>
                    </a:lnTo>
                    <a:lnTo>
                      <a:pt x="325" y="616"/>
                    </a:lnTo>
                    <a:lnTo>
                      <a:pt x="318" y="658"/>
                    </a:lnTo>
                    <a:lnTo>
                      <a:pt x="313" y="697"/>
                    </a:lnTo>
                    <a:lnTo>
                      <a:pt x="310" y="728"/>
                    </a:lnTo>
                    <a:lnTo>
                      <a:pt x="308" y="748"/>
                    </a:lnTo>
                    <a:lnTo>
                      <a:pt x="308" y="757"/>
                    </a:lnTo>
                    <a:lnTo>
                      <a:pt x="264" y="754"/>
                    </a:lnTo>
                    <a:close/>
                    <a:moveTo>
                      <a:pt x="358" y="496"/>
                    </a:moveTo>
                    <a:lnTo>
                      <a:pt x="358" y="497"/>
                    </a:lnTo>
                    <a:lnTo>
                      <a:pt x="338" y="487"/>
                    </a:lnTo>
                    <a:lnTo>
                      <a:pt x="358" y="496"/>
                    </a:lnTo>
                    <a:close/>
                    <a:moveTo>
                      <a:pt x="318" y="479"/>
                    </a:moveTo>
                    <a:lnTo>
                      <a:pt x="323" y="463"/>
                    </a:lnTo>
                    <a:lnTo>
                      <a:pt x="328" y="444"/>
                    </a:lnTo>
                    <a:lnTo>
                      <a:pt x="330" y="426"/>
                    </a:lnTo>
                    <a:lnTo>
                      <a:pt x="332" y="407"/>
                    </a:lnTo>
                    <a:lnTo>
                      <a:pt x="333" y="388"/>
                    </a:lnTo>
                    <a:lnTo>
                      <a:pt x="333" y="369"/>
                    </a:lnTo>
                    <a:lnTo>
                      <a:pt x="332" y="350"/>
                    </a:lnTo>
                    <a:lnTo>
                      <a:pt x="330" y="332"/>
                    </a:lnTo>
                    <a:lnTo>
                      <a:pt x="326" y="300"/>
                    </a:lnTo>
                    <a:lnTo>
                      <a:pt x="322" y="274"/>
                    </a:lnTo>
                    <a:lnTo>
                      <a:pt x="318" y="256"/>
                    </a:lnTo>
                    <a:lnTo>
                      <a:pt x="317" y="250"/>
                    </a:lnTo>
                    <a:lnTo>
                      <a:pt x="359" y="239"/>
                    </a:lnTo>
                    <a:lnTo>
                      <a:pt x="361" y="246"/>
                    </a:lnTo>
                    <a:lnTo>
                      <a:pt x="365" y="265"/>
                    </a:lnTo>
                    <a:lnTo>
                      <a:pt x="369" y="294"/>
                    </a:lnTo>
                    <a:lnTo>
                      <a:pt x="374" y="330"/>
                    </a:lnTo>
                    <a:lnTo>
                      <a:pt x="375" y="350"/>
                    </a:lnTo>
                    <a:lnTo>
                      <a:pt x="376" y="371"/>
                    </a:lnTo>
                    <a:lnTo>
                      <a:pt x="376" y="392"/>
                    </a:lnTo>
                    <a:lnTo>
                      <a:pt x="375" y="414"/>
                    </a:lnTo>
                    <a:lnTo>
                      <a:pt x="373" y="435"/>
                    </a:lnTo>
                    <a:lnTo>
                      <a:pt x="370" y="456"/>
                    </a:lnTo>
                    <a:lnTo>
                      <a:pt x="365" y="476"/>
                    </a:lnTo>
                    <a:lnTo>
                      <a:pt x="358" y="496"/>
                    </a:lnTo>
                    <a:lnTo>
                      <a:pt x="318" y="479"/>
                    </a:lnTo>
                    <a:close/>
                    <a:moveTo>
                      <a:pt x="353" y="229"/>
                    </a:moveTo>
                    <a:lnTo>
                      <a:pt x="358" y="233"/>
                    </a:lnTo>
                    <a:lnTo>
                      <a:pt x="359" y="239"/>
                    </a:lnTo>
                    <a:lnTo>
                      <a:pt x="338" y="244"/>
                    </a:lnTo>
                    <a:lnTo>
                      <a:pt x="353" y="229"/>
                    </a:lnTo>
                    <a:close/>
                    <a:moveTo>
                      <a:pt x="323" y="260"/>
                    </a:moveTo>
                    <a:lnTo>
                      <a:pt x="101" y="58"/>
                    </a:lnTo>
                    <a:lnTo>
                      <a:pt x="131" y="25"/>
                    </a:lnTo>
                    <a:lnTo>
                      <a:pt x="353" y="229"/>
                    </a:lnTo>
                    <a:lnTo>
                      <a:pt x="323" y="260"/>
                    </a:lnTo>
                    <a:close/>
                    <a:moveTo>
                      <a:pt x="95" y="36"/>
                    </a:moveTo>
                    <a:lnTo>
                      <a:pt x="104" y="0"/>
                    </a:lnTo>
                    <a:lnTo>
                      <a:pt x="131" y="25"/>
                    </a:lnTo>
                    <a:lnTo>
                      <a:pt x="116" y="41"/>
                    </a:lnTo>
                    <a:lnTo>
                      <a:pt x="95" y="36"/>
                    </a:lnTo>
                    <a:close/>
                    <a:moveTo>
                      <a:pt x="137" y="46"/>
                    </a:moveTo>
                    <a:lnTo>
                      <a:pt x="44" y="426"/>
                    </a:lnTo>
                    <a:lnTo>
                      <a:pt x="2" y="416"/>
                    </a:lnTo>
                    <a:lnTo>
                      <a:pt x="95" y="36"/>
                    </a:lnTo>
                    <a:lnTo>
                      <a:pt x="137" y="46"/>
                    </a:lnTo>
                    <a:close/>
                    <a:moveTo>
                      <a:pt x="44" y="426"/>
                    </a:moveTo>
                    <a:lnTo>
                      <a:pt x="44" y="430"/>
                    </a:lnTo>
                    <a:lnTo>
                      <a:pt x="42" y="433"/>
                    </a:lnTo>
                    <a:lnTo>
                      <a:pt x="41" y="437"/>
                    </a:lnTo>
                    <a:lnTo>
                      <a:pt x="38" y="440"/>
                    </a:lnTo>
                    <a:lnTo>
                      <a:pt x="35" y="442"/>
                    </a:lnTo>
                    <a:lnTo>
                      <a:pt x="30" y="443"/>
                    </a:lnTo>
                    <a:lnTo>
                      <a:pt x="25" y="443"/>
                    </a:lnTo>
                    <a:lnTo>
                      <a:pt x="18" y="442"/>
                    </a:lnTo>
                    <a:lnTo>
                      <a:pt x="11" y="440"/>
                    </a:lnTo>
                    <a:lnTo>
                      <a:pt x="6" y="437"/>
                    </a:lnTo>
                    <a:lnTo>
                      <a:pt x="3" y="434"/>
                    </a:lnTo>
                    <a:lnTo>
                      <a:pt x="1" y="431"/>
                    </a:lnTo>
                    <a:lnTo>
                      <a:pt x="0" y="427"/>
                    </a:lnTo>
                    <a:lnTo>
                      <a:pt x="0" y="424"/>
                    </a:lnTo>
                    <a:lnTo>
                      <a:pt x="1" y="420"/>
                    </a:lnTo>
                    <a:lnTo>
                      <a:pt x="2" y="416"/>
                    </a:lnTo>
                    <a:lnTo>
                      <a:pt x="44" y="426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13" name="Freeform 709">
                <a:extLst>
                  <a:ext uri="{FF2B5EF4-FFF2-40B4-BE49-F238E27FC236}">
                    <a16:creationId xmlns:a16="http://schemas.microsoft.com/office/drawing/2014/main" id="{F52CABB0-CC11-4B8E-B28E-1467575A31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28" y="1578"/>
                <a:ext cx="18" cy="21"/>
              </a:xfrm>
              <a:custGeom>
                <a:avLst/>
                <a:gdLst>
                  <a:gd name="T0" fmla="*/ 0 w 339"/>
                  <a:gd name="T1" fmla="*/ 0 h 392"/>
                  <a:gd name="T2" fmla="*/ 0 w 339"/>
                  <a:gd name="T3" fmla="*/ 0 h 392"/>
                  <a:gd name="T4" fmla="*/ 0 w 339"/>
                  <a:gd name="T5" fmla="*/ 0 h 392"/>
                  <a:gd name="T6" fmla="*/ 0 w 339"/>
                  <a:gd name="T7" fmla="*/ 0 h 392"/>
                  <a:gd name="T8" fmla="*/ 0 w 339"/>
                  <a:gd name="T9" fmla="*/ 0 h 392"/>
                  <a:gd name="T10" fmla="*/ 0 w 339"/>
                  <a:gd name="T11" fmla="*/ 0 h 392"/>
                  <a:gd name="T12" fmla="*/ 0 w 339"/>
                  <a:gd name="T13" fmla="*/ 0 h 392"/>
                  <a:gd name="T14" fmla="*/ 0 w 339"/>
                  <a:gd name="T15" fmla="*/ 0 h 392"/>
                  <a:gd name="T16" fmla="*/ 0 w 339"/>
                  <a:gd name="T17" fmla="*/ 0 h 392"/>
                  <a:gd name="T18" fmla="*/ 1 w 339"/>
                  <a:gd name="T19" fmla="*/ 1 h 392"/>
                  <a:gd name="T20" fmla="*/ 0 w 339"/>
                  <a:gd name="T21" fmla="*/ 0 h 392"/>
                  <a:gd name="T22" fmla="*/ 1 w 339"/>
                  <a:gd name="T23" fmla="*/ 1 h 392"/>
                  <a:gd name="T24" fmla="*/ 1 w 339"/>
                  <a:gd name="T25" fmla="*/ 1 h 392"/>
                  <a:gd name="T26" fmla="*/ 1 w 339"/>
                  <a:gd name="T27" fmla="*/ 1 h 392"/>
                  <a:gd name="T28" fmla="*/ 1 w 339"/>
                  <a:gd name="T29" fmla="*/ 1 h 392"/>
                  <a:gd name="T30" fmla="*/ 1 w 339"/>
                  <a:gd name="T31" fmla="*/ 1 h 392"/>
                  <a:gd name="T32" fmla="*/ 1 w 339"/>
                  <a:gd name="T33" fmla="*/ 0 h 392"/>
                  <a:gd name="T34" fmla="*/ 1 w 339"/>
                  <a:gd name="T35" fmla="*/ 0 h 392"/>
                  <a:gd name="T36" fmla="*/ 1 w 339"/>
                  <a:gd name="T37" fmla="*/ 0 h 392"/>
                  <a:gd name="T38" fmla="*/ 1 w 339"/>
                  <a:gd name="T39" fmla="*/ 0 h 392"/>
                  <a:gd name="T40" fmla="*/ 1 w 339"/>
                  <a:gd name="T41" fmla="*/ 0 h 392"/>
                  <a:gd name="T42" fmla="*/ 1 w 339"/>
                  <a:gd name="T43" fmla="*/ 0 h 392"/>
                  <a:gd name="T44" fmla="*/ 1 w 339"/>
                  <a:gd name="T45" fmla="*/ 1 h 392"/>
                  <a:gd name="T46" fmla="*/ 1 w 339"/>
                  <a:gd name="T47" fmla="*/ 1 h 392"/>
                  <a:gd name="T48" fmla="*/ 1 w 339"/>
                  <a:gd name="T49" fmla="*/ 1 h 392"/>
                  <a:gd name="T50" fmla="*/ 1 w 339"/>
                  <a:gd name="T51" fmla="*/ 0 h 392"/>
                  <a:gd name="T52" fmla="*/ 1 w 339"/>
                  <a:gd name="T53" fmla="*/ 0 h 392"/>
                  <a:gd name="T54" fmla="*/ 1 w 339"/>
                  <a:gd name="T55" fmla="*/ 0 h 392"/>
                  <a:gd name="T56" fmla="*/ 1 w 339"/>
                  <a:gd name="T57" fmla="*/ 0 h 392"/>
                  <a:gd name="T58" fmla="*/ 1 w 339"/>
                  <a:gd name="T59" fmla="*/ 0 h 392"/>
                  <a:gd name="T60" fmla="*/ 1 w 339"/>
                  <a:gd name="T61" fmla="*/ 0 h 392"/>
                  <a:gd name="T62" fmla="*/ 1 w 339"/>
                  <a:gd name="T63" fmla="*/ 0 h 392"/>
                  <a:gd name="T64" fmla="*/ 1 w 339"/>
                  <a:gd name="T65" fmla="*/ 0 h 392"/>
                  <a:gd name="T66" fmla="*/ 1 w 339"/>
                  <a:gd name="T67" fmla="*/ 0 h 39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39" h="392">
                    <a:moveTo>
                      <a:pt x="8" y="157"/>
                    </a:moveTo>
                    <a:lnTo>
                      <a:pt x="6" y="154"/>
                    </a:lnTo>
                    <a:lnTo>
                      <a:pt x="3" y="151"/>
                    </a:lnTo>
                    <a:lnTo>
                      <a:pt x="1" y="148"/>
                    </a:lnTo>
                    <a:lnTo>
                      <a:pt x="0" y="144"/>
                    </a:lnTo>
                    <a:lnTo>
                      <a:pt x="0" y="141"/>
                    </a:lnTo>
                    <a:lnTo>
                      <a:pt x="1" y="136"/>
                    </a:lnTo>
                    <a:lnTo>
                      <a:pt x="4" y="132"/>
                    </a:lnTo>
                    <a:lnTo>
                      <a:pt x="9" y="127"/>
                    </a:lnTo>
                    <a:lnTo>
                      <a:pt x="14" y="122"/>
                    </a:lnTo>
                    <a:lnTo>
                      <a:pt x="19" y="119"/>
                    </a:lnTo>
                    <a:lnTo>
                      <a:pt x="23" y="118"/>
                    </a:lnTo>
                    <a:lnTo>
                      <a:pt x="28" y="118"/>
                    </a:lnTo>
                    <a:lnTo>
                      <a:pt x="32" y="120"/>
                    </a:lnTo>
                    <a:lnTo>
                      <a:pt x="35" y="122"/>
                    </a:lnTo>
                    <a:lnTo>
                      <a:pt x="37" y="124"/>
                    </a:lnTo>
                    <a:lnTo>
                      <a:pt x="40" y="127"/>
                    </a:lnTo>
                    <a:lnTo>
                      <a:pt x="8" y="157"/>
                    </a:lnTo>
                    <a:close/>
                    <a:moveTo>
                      <a:pt x="40" y="127"/>
                    </a:moveTo>
                    <a:lnTo>
                      <a:pt x="235" y="332"/>
                    </a:lnTo>
                    <a:lnTo>
                      <a:pt x="204" y="362"/>
                    </a:lnTo>
                    <a:lnTo>
                      <a:pt x="8" y="157"/>
                    </a:lnTo>
                    <a:lnTo>
                      <a:pt x="40" y="127"/>
                    </a:lnTo>
                    <a:close/>
                    <a:moveTo>
                      <a:pt x="241" y="352"/>
                    </a:moveTo>
                    <a:lnTo>
                      <a:pt x="232" y="392"/>
                    </a:lnTo>
                    <a:lnTo>
                      <a:pt x="204" y="362"/>
                    </a:lnTo>
                    <a:lnTo>
                      <a:pt x="220" y="347"/>
                    </a:lnTo>
                    <a:lnTo>
                      <a:pt x="241" y="352"/>
                    </a:lnTo>
                    <a:close/>
                    <a:moveTo>
                      <a:pt x="198" y="343"/>
                    </a:moveTo>
                    <a:lnTo>
                      <a:pt x="200" y="332"/>
                    </a:lnTo>
                    <a:lnTo>
                      <a:pt x="208" y="306"/>
                    </a:lnTo>
                    <a:lnTo>
                      <a:pt x="217" y="266"/>
                    </a:lnTo>
                    <a:lnTo>
                      <a:pt x="229" y="217"/>
                    </a:lnTo>
                    <a:lnTo>
                      <a:pt x="245" y="164"/>
                    </a:lnTo>
                    <a:lnTo>
                      <a:pt x="261" y="109"/>
                    </a:lnTo>
                    <a:lnTo>
                      <a:pt x="269" y="83"/>
                    </a:lnTo>
                    <a:lnTo>
                      <a:pt x="278" y="58"/>
                    </a:lnTo>
                    <a:lnTo>
                      <a:pt x="286" y="35"/>
                    </a:lnTo>
                    <a:lnTo>
                      <a:pt x="296" y="14"/>
                    </a:lnTo>
                    <a:lnTo>
                      <a:pt x="336" y="32"/>
                    </a:lnTo>
                    <a:lnTo>
                      <a:pt x="327" y="52"/>
                    </a:lnTo>
                    <a:lnTo>
                      <a:pt x="318" y="75"/>
                    </a:lnTo>
                    <a:lnTo>
                      <a:pt x="310" y="98"/>
                    </a:lnTo>
                    <a:lnTo>
                      <a:pt x="302" y="124"/>
                    </a:lnTo>
                    <a:lnTo>
                      <a:pt x="286" y="177"/>
                    </a:lnTo>
                    <a:lnTo>
                      <a:pt x="271" y="229"/>
                    </a:lnTo>
                    <a:lnTo>
                      <a:pt x="259" y="277"/>
                    </a:lnTo>
                    <a:lnTo>
                      <a:pt x="250" y="316"/>
                    </a:lnTo>
                    <a:lnTo>
                      <a:pt x="243" y="343"/>
                    </a:lnTo>
                    <a:lnTo>
                      <a:pt x="241" y="352"/>
                    </a:lnTo>
                    <a:lnTo>
                      <a:pt x="198" y="343"/>
                    </a:lnTo>
                    <a:close/>
                    <a:moveTo>
                      <a:pt x="296" y="14"/>
                    </a:moveTo>
                    <a:lnTo>
                      <a:pt x="297" y="10"/>
                    </a:lnTo>
                    <a:lnTo>
                      <a:pt x="299" y="7"/>
                    </a:lnTo>
                    <a:lnTo>
                      <a:pt x="301" y="4"/>
                    </a:lnTo>
                    <a:lnTo>
                      <a:pt x="304" y="1"/>
                    </a:lnTo>
                    <a:lnTo>
                      <a:pt x="307" y="0"/>
                    </a:lnTo>
                    <a:lnTo>
                      <a:pt x="312" y="0"/>
                    </a:lnTo>
                    <a:lnTo>
                      <a:pt x="317" y="0"/>
                    </a:lnTo>
                    <a:lnTo>
                      <a:pt x="324" y="3"/>
                    </a:lnTo>
                    <a:lnTo>
                      <a:pt x="330" y="6"/>
                    </a:lnTo>
                    <a:lnTo>
                      <a:pt x="335" y="10"/>
                    </a:lnTo>
                    <a:lnTo>
                      <a:pt x="338" y="13"/>
                    </a:lnTo>
                    <a:lnTo>
                      <a:pt x="339" y="17"/>
                    </a:lnTo>
                    <a:lnTo>
                      <a:pt x="339" y="20"/>
                    </a:lnTo>
                    <a:lnTo>
                      <a:pt x="339" y="24"/>
                    </a:lnTo>
                    <a:lnTo>
                      <a:pt x="337" y="28"/>
                    </a:lnTo>
                    <a:lnTo>
                      <a:pt x="336" y="32"/>
                    </a:lnTo>
                    <a:lnTo>
                      <a:pt x="296" y="14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14" name="Freeform 710">
                <a:extLst>
                  <a:ext uri="{FF2B5EF4-FFF2-40B4-BE49-F238E27FC236}">
                    <a16:creationId xmlns:a16="http://schemas.microsoft.com/office/drawing/2014/main" id="{064A132E-ED41-4AA4-905E-C1BC9CC4CC0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37" y="1595"/>
                <a:ext cx="6" cy="45"/>
              </a:xfrm>
              <a:custGeom>
                <a:avLst/>
                <a:gdLst>
                  <a:gd name="T0" fmla="*/ 0 w 106"/>
                  <a:gd name="T1" fmla="*/ 0 h 850"/>
                  <a:gd name="T2" fmla="*/ 0 w 106"/>
                  <a:gd name="T3" fmla="*/ 0 h 850"/>
                  <a:gd name="T4" fmla="*/ 0 w 106"/>
                  <a:gd name="T5" fmla="*/ 0 h 850"/>
                  <a:gd name="T6" fmla="*/ 0 w 106"/>
                  <a:gd name="T7" fmla="*/ 0 h 850"/>
                  <a:gd name="T8" fmla="*/ 0 w 106"/>
                  <a:gd name="T9" fmla="*/ 0 h 850"/>
                  <a:gd name="T10" fmla="*/ 0 w 106"/>
                  <a:gd name="T11" fmla="*/ 0 h 850"/>
                  <a:gd name="T12" fmla="*/ 0 w 106"/>
                  <a:gd name="T13" fmla="*/ 0 h 850"/>
                  <a:gd name="T14" fmla="*/ 0 w 106"/>
                  <a:gd name="T15" fmla="*/ 0 h 850"/>
                  <a:gd name="T16" fmla="*/ 0 w 106"/>
                  <a:gd name="T17" fmla="*/ 0 h 850"/>
                  <a:gd name="T18" fmla="*/ 0 w 106"/>
                  <a:gd name="T19" fmla="*/ 0 h 850"/>
                  <a:gd name="T20" fmla="*/ 0 w 106"/>
                  <a:gd name="T21" fmla="*/ 0 h 850"/>
                  <a:gd name="T22" fmla="*/ 0 w 106"/>
                  <a:gd name="T23" fmla="*/ 1 h 850"/>
                  <a:gd name="T24" fmla="*/ 0 w 106"/>
                  <a:gd name="T25" fmla="*/ 1 h 850"/>
                  <a:gd name="T26" fmla="*/ 0 w 106"/>
                  <a:gd name="T27" fmla="*/ 1 h 850"/>
                  <a:gd name="T28" fmla="*/ 0 w 106"/>
                  <a:gd name="T29" fmla="*/ 2 h 850"/>
                  <a:gd name="T30" fmla="*/ 0 w 106"/>
                  <a:gd name="T31" fmla="*/ 2 h 850"/>
                  <a:gd name="T32" fmla="*/ 0 w 106"/>
                  <a:gd name="T33" fmla="*/ 2 h 850"/>
                  <a:gd name="T34" fmla="*/ 0 w 106"/>
                  <a:gd name="T35" fmla="*/ 2 h 850"/>
                  <a:gd name="T36" fmla="*/ 0 w 106"/>
                  <a:gd name="T37" fmla="*/ 1 h 850"/>
                  <a:gd name="T38" fmla="*/ 0 w 106"/>
                  <a:gd name="T39" fmla="*/ 1 h 850"/>
                  <a:gd name="T40" fmla="*/ 0 w 106"/>
                  <a:gd name="T41" fmla="*/ 1 h 850"/>
                  <a:gd name="T42" fmla="*/ 0 w 106"/>
                  <a:gd name="T43" fmla="*/ 1 h 850"/>
                  <a:gd name="T44" fmla="*/ 0 w 106"/>
                  <a:gd name="T45" fmla="*/ 0 h 850"/>
                  <a:gd name="T46" fmla="*/ 0 w 106"/>
                  <a:gd name="T47" fmla="*/ 0 h 850"/>
                  <a:gd name="T48" fmla="*/ 0 w 106"/>
                  <a:gd name="T49" fmla="*/ 2 h 850"/>
                  <a:gd name="T50" fmla="*/ 0 w 106"/>
                  <a:gd name="T51" fmla="*/ 2 h 850"/>
                  <a:gd name="T52" fmla="*/ 0 w 106"/>
                  <a:gd name="T53" fmla="*/ 2 h 850"/>
                  <a:gd name="T54" fmla="*/ 0 w 106"/>
                  <a:gd name="T55" fmla="*/ 2 h 850"/>
                  <a:gd name="T56" fmla="*/ 0 w 106"/>
                  <a:gd name="T57" fmla="*/ 2 h 850"/>
                  <a:gd name="T58" fmla="*/ 0 w 106"/>
                  <a:gd name="T59" fmla="*/ 2 h 850"/>
                  <a:gd name="T60" fmla="*/ 0 w 106"/>
                  <a:gd name="T61" fmla="*/ 2 h 850"/>
                  <a:gd name="T62" fmla="*/ 0 w 106"/>
                  <a:gd name="T63" fmla="*/ 2 h 850"/>
                  <a:gd name="T64" fmla="*/ 0 w 106"/>
                  <a:gd name="T65" fmla="*/ 2 h 850"/>
                  <a:gd name="T66" fmla="*/ 0 w 106"/>
                  <a:gd name="T67" fmla="*/ 2 h 850"/>
                  <a:gd name="T68" fmla="*/ 0 w 106"/>
                  <a:gd name="T69" fmla="*/ 2 h 850"/>
                  <a:gd name="T70" fmla="*/ 0 w 106"/>
                  <a:gd name="T71" fmla="*/ 2 h 850"/>
                  <a:gd name="T72" fmla="*/ 0 w 106"/>
                  <a:gd name="T73" fmla="*/ 2 h 850"/>
                  <a:gd name="T74" fmla="*/ 0 w 106"/>
                  <a:gd name="T75" fmla="*/ 2 h 850"/>
                  <a:gd name="T76" fmla="*/ 0 w 106"/>
                  <a:gd name="T77" fmla="*/ 2 h 850"/>
                  <a:gd name="T78" fmla="*/ 0 w 106"/>
                  <a:gd name="T79" fmla="*/ 2 h 850"/>
                  <a:gd name="T80" fmla="*/ 0 w 106"/>
                  <a:gd name="T81" fmla="*/ 2 h 850"/>
                  <a:gd name="T82" fmla="*/ 0 w 106"/>
                  <a:gd name="T83" fmla="*/ 2 h 850"/>
                  <a:gd name="T84" fmla="*/ 0 w 106"/>
                  <a:gd name="T85" fmla="*/ 2 h 850"/>
                  <a:gd name="T86" fmla="*/ 0 w 106"/>
                  <a:gd name="T87" fmla="*/ 2 h 850"/>
                  <a:gd name="T88" fmla="*/ 0 w 106"/>
                  <a:gd name="T89" fmla="*/ 2 h 850"/>
                  <a:gd name="T90" fmla="*/ 0 w 106"/>
                  <a:gd name="T91" fmla="*/ 2 h 850"/>
                  <a:gd name="T92" fmla="*/ 0 w 106"/>
                  <a:gd name="T93" fmla="*/ 2 h 850"/>
                  <a:gd name="T94" fmla="*/ 0 w 106"/>
                  <a:gd name="T95" fmla="*/ 2 h 850"/>
                  <a:gd name="T96" fmla="*/ 0 w 106"/>
                  <a:gd name="T97" fmla="*/ 2 h 850"/>
                  <a:gd name="T98" fmla="*/ 0 w 106"/>
                  <a:gd name="T99" fmla="*/ 2 h 850"/>
                  <a:gd name="T100" fmla="*/ 0 w 106"/>
                  <a:gd name="T101" fmla="*/ 2 h 850"/>
                  <a:gd name="T102" fmla="*/ 0 w 106"/>
                  <a:gd name="T103" fmla="*/ 2 h 850"/>
                  <a:gd name="T104" fmla="*/ 0 w 106"/>
                  <a:gd name="T105" fmla="*/ 2 h 850"/>
                  <a:gd name="T106" fmla="*/ 0 w 106"/>
                  <a:gd name="T107" fmla="*/ 2 h 850"/>
                  <a:gd name="T108" fmla="*/ 0 w 106"/>
                  <a:gd name="T109" fmla="*/ 2 h 850"/>
                  <a:gd name="T110" fmla="*/ 0 w 106"/>
                  <a:gd name="T111" fmla="*/ 2 h 85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06" h="850">
                    <a:moveTo>
                      <a:pt x="46" y="23"/>
                    </a:moveTo>
                    <a:lnTo>
                      <a:pt x="46" y="19"/>
                    </a:lnTo>
                    <a:lnTo>
                      <a:pt x="46" y="15"/>
                    </a:lnTo>
                    <a:lnTo>
                      <a:pt x="47" y="11"/>
                    </a:lnTo>
                    <a:lnTo>
                      <a:pt x="48" y="8"/>
                    </a:lnTo>
                    <a:lnTo>
                      <a:pt x="51" y="4"/>
                    </a:lnTo>
                    <a:lnTo>
                      <a:pt x="55" y="2"/>
                    </a:lnTo>
                    <a:lnTo>
                      <a:pt x="60" y="0"/>
                    </a:lnTo>
                    <a:lnTo>
                      <a:pt x="67" y="0"/>
                    </a:lnTo>
                    <a:lnTo>
                      <a:pt x="74" y="0"/>
                    </a:lnTo>
                    <a:lnTo>
                      <a:pt x="79" y="1"/>
                    </a:lnTo>
                    <a:lnTo>
                      <a:pt x="84" y="3"/>
                    </a:lnTo>
                    <a:lnTo>
                      <a:pt x="87" y="7"/>
                    </a:lnTo>
                    <a:lnTo>
                      <a:pt x="88" y="10"/>
                    </a:lnTo>
                    <a:lnTo>
                      <a:pt x="89" y="14"/>
                    </a:lnTo>
                    <a:lnTo>
                      <a:pt x="90" y="17"/>
                    </a:lnTo>
                    <a:lnTo>
                      <a:pt x="90" y="21"/>
                    </a:lnTo>
                    <a:lnTo>
                      <a:pt x="46" y="23"/>
                    </a:lnTo>
                    <a:close/>
                    <a:moveTo>
                      <a:pt x="90" y="21"/>
                    </a:moveTo>
                    <a:lnTo>
                      <a:pt x="91" y="40"/>
                    </a:lnTo>
                    <a:lnTo>
                      <a:pt x="92" y="92"/>
                    </a:lnTo>
                    <a:lnTo>
                      <a:pt x="93" y="168"/>
                    </a:lnTo>
                    <a:lnTo>
                      <a:pt x="92" y="259"/>
                    </a:lnTo>
                    <a:lnTo>
                      <a:pt x="91" y="308"/>
                    </a:lnTo>
                    <a:lnTo>
                      <a:pt x="90" y="358"/>
                    </a:lnTo>
                    <a:lnTo>
                      <a:pt x="87" y="406"/>
                    </a:lnTo>
                    <a:lnTo>
                      <a:pt x="84" y="453"/>
                    </a:lnTo>
                    <a:lnTo>
                      <a:pt x="78" y="498"/>
                    </a:lnTo>
                    <a:lnTo>
                      <a:pt x="73" y="538"/>
                    </a:lnTo>
                    <a:lnTo>
                      <a:pt x="69" y="557"/>
                    </a:lnTo>
                    <a:lnTo>
                      <a:pt x="66" y="574"/>
                    </a:lnTo>
                    <a:lnTo>
                      <a:pt x="62" y="590"/>
                    </a:lnTo>
                    <a:lnTo>
                      <a:pt x="58" y="604"/>
                    </a:lnTo>
                    <a:lnTo>
                      <a:pt x="16" y="590"/>
                    </a:lnTo>
                    <a:lnTo>
                      <a:pt x="20" y="577"/>
                    </a:lnTo>
                    <a:lnTo>
                      <a:pt x="24" y="561"/>
                    </a:lnTo>
                    <a:lnTo>
                      <a:pt x="27" y="545"/>
                    </a:lnTo>
                    <a:lnTo>
                      <a:pt x="30" y="526"/>
                    </a:lnTo>
                    <a:lnTo>
                      <a:pt x="36" y="487"/>
                    </a:lnTo>
                    <a:lnTo>
                      <a:pt x="41" y="445"/>
                    </a:lnTo>
                    <a:lnTo>
                      <a:pt x="44" y="399"/>
                    </a:lnTo>
                    <a:lnTo>
                      <a:pt x="46" y="351"/>
                    </a:lnTo>
                    <a:lnTo>
                      <a:pt x="48" y="303"/>
                    </a:lnTo>
                    <a:lnTo>
                      <a:pt x="49" y="256"/>
                    </a:lnTo>
                    <a:lnTo>
                      <a:pt x="49" y="167"/>
                    </a:lnTo>
                    <a:lnTo>
                      <a:pt x="48" y="94"/>
                    </a:lnTo>
                    <a:lnTo>
                      <a:pt x="47" y="42"/>
                    </a:lnTo>
                    <a:lnTo>
                      <a:pt x="46" y="23"/>
                    </a:lnTo>
                    <a:lnTo>
                      <a:pt x="90" y="21"/>
                    </a:lnTo>
                    <a:close/>
                    <a:moveTo>
                      <a:pt x="58" y="604"/>
                    </a:moveTo>
                    <a:lnTo>
                      <a:pt x="58" y="603"/>
                    </a:lnTo>
                    <a:lnTo>
                      <a:pt x="57" y="604"/>
                    </a:lnTo>
                    <a:lnTo>
                      <a:pt x="36" y="597"/>
                    </a:lnTo>
                    <a:lnTo>
                      <a:pt x="58" y="604"/>
                    </a:lnTo>
                    <a:close/>
                    <a:moveTo>
                      <a:pt x="57" y="604"/>
                    </a:moveTo>
                    <a:lnTo>
                      <a:pt x="53" y="616"/>
                    </a:lnTo>
                    <a:lnTo>
                      <a:pt x="50" y="628"/>
                    </a:lnTo>
                    <a:lnTo>
                      <a:pt x="48" y="639"/>
                    </a:lnTo>
                    <a:lnTo>
                      <a:pt x="46" y="649"/>
                    </a:lnTo>
                    <a:lnTo>
                      <a:pt x="44" y="659"/>
                    </a:lnTo>
                    <a:lnTo>
                      <a:pt x="44" y="670"/>
                    </a:lnTo>
                    <a:lnTo>
                      <a:pt x="44" y="680"/>
                    </a:lnTo>
                    <a:lnTo>
                      <a:pt x="44" y="689"/>
                    </a:lnTo>
                    <a:lnTo>
                      <a:pt x="46" y="707"/>
                    </a:lnTo>
                    <a:lnTo>
                      <a:pt x="49" y="724"/>
                    </a:lnTo>
                    <a:lnTo>
                      <a:pt x="54" y="740"/>
                    </a:lnTo>
                    <a:lnTo>
                      <a:pt x="59" y="754"/>
                    </a:lnTo>
                    <a:lnTo>
                      <a:pt x="65" y="767"/>
                    </a:lnTo>
                    <a:lnTo>
                      <a:pt x="72" y="778"/>
                    </a:lnTo>
                    <a:lnTo>
                      <a:pt x="78" y="787"/>
                    </a:lnTo>
                    <a:lnTo>
                      <a:pt x="84" y="795"/>
                    </a:lnTo>
                    <a:lnTo>
                      <a:pt x="93" y="806"/>
                    </a:lnTo>
                    <a:lnTo>
                      <a:pt x="97" y="810"/>
                    </a:lnTo>
                    <a:lnTo>
                      <a:pt x="67" y="842"/>
                    </a:lnTo>
                    <a:lnTo>
                      <a:pt x="62" y="837"/>
                    </a:lnTo>
                    <a:lnTo>
                      <a:pt x="51" y="823"/>
                    </a:lnTo>
                    <a:lnTo>
                      <a:pt x="44" y="814"/>
                    </a:lnTo>
                    <a:lnTo>
                      <a:pt x="35" y="802"/>
                    </a:lnTo>
                    <a:lnTo>
                      <a:pt x="27" y="788"/>
                    </a:lnTo>
                    <a:lnTo>
                      <a:pt x="20" y="772"/>
                    </a:lnTo>
                    <a:lnTo>
                      <a:pt x="13" y="755"/>
                    </a:lnTo>
                    <a:lnTo>
                      <a:pt x="7" y="736"/>
                    </a:lnTo>
                    <a:lnTo>
                      <a:pt x="5" y="726"/>
                    </a:lnTo>
                    <a:lnTo>
                      <a:pt x="3" y="715"/>
                    </a:lnTo>
                    <a:lnTo>
                      <a:pt x="1" y="704"/>
                    </a:lnTo>
                    <a:lnTo>
                      <a:pt x="0" y="693"/>
                    </a:lnTo>
                    <a:lnTo>
                      <a:pt x="0" y="681"/>
                    </a:lnTo>
                    <a:lnTo>
                      <a:pt x="0" y="669"/>
                    </a:lnTo>
                    <a:lnTo>
                      <a:pt x="1" y="656"/>
                    </a:lnTo>
                    <a:lnTo>
                      <a:pt x="2" y="644"/>
                    </a:lnTo>
                    <a:lnTo>
                      <a:pt x="4" y="631"/>
                    </a:lnTo>
                    <a:lnTo>
                      <a:pt x="8" y="617"/>
                    </a:lnTo>
                    <a:lnTo>
                      <a:pt x="11" y="603"/>
                    </a:lnTo>
                    <a:lnTo>
                      <a:pt x="16" y="589"/>
                    </a:lnTo>
                    <a:lnTo>
                      <a:pt x="57" y="604"/>
                    </a:lnTo>
                    <a:close/>
                    <a:moveTo>
                      <a:pt x="97" y="810"/>
                    </a:moveTo>
                    <a:lnTo>
                      <a:pt x="100" y="813"/>
                    </a:lnTo>
                    <a:lnTo>
                      <a:pt x="103" y="816"/>
                    </a:lnTo>
                    <a:lnTo>
                      <a:pt x="105" y="819"/>
                    </a:lnTo>
                    <a:lnTo>
                      <a:pt x="106" y="822"/>
                    </a:lnTo>
                    <a:lnTo>
                      <a:pt x="106" y="826"/>
                    </a:lnTo>
                    <a:lnTo>
                      <a:pt x="105" y="830"/>
                    </a:lnTo>
                    <a:lnTo>
                      <a:pt x="103" y="835"/>
                    </a:lnTo>
                    <a:lnTo>
                      <a:pt x="98" y="841"/>
                    </a:lnTo>
                    <a:lnTo>
                      <a:pt x="93" y="846"/>
                    </a:lnTo>
                    <a:lnTo>
                      <a:pt x="88" y="849"/>
                    </a:lnTo>
                    <a:lnTo>
                      <a:pt x="84" y="850"/>
                    </a:lnTo>
                    <a:lnTo>
                      <a:pt x="81" y="850"/>
                    </a:lnTo>
                    <a:lnTo>
                      <a:pt x="76" y="849"/>
                    </a:lnTo>
                    <a:lnTo>
                      <a:pt x="73" y="847"/>
                    </a:lnTo>
                    <a:lnTo>
                      <a:pt x="70" y="845"/>
                    </a:lnTo>
                    <a:lnTo>
                      <a:pt x="67" y="842"/>
                    </a:lnTo>
                    <a:lnTo>
                      <a:pt x="97" y="810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15" name="Freeform 711">
                <a:extLst>
                  <a:ext uri="{FF2B5EF4-FFF2-40B4-BE49-F238E27FC236}">
                    <a16:creationId xmlns:a16="http://schemas.microsoft.com/office/drawing/2014/main" id="{0EAB4EBB-1357-4045-8A5D-DE2726F6A1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41" y="1560"/>
                <a:ext cx="21" cy="53"/>
              </a:xfrm>
              <a:custGeom>
                <a:avLst/>
                <a:gdLst>
                  <a:gd name="T0" fmla="*/ 0 w 408"/>
                  <a:gd name="T1" fmla="*/ 0 h 1017"/>
                  <a:gd name="T2" fmla="*/ 0 w 408"/>
                  <a:gd name="T3" fmla="*/ 0 h 1017"/>
                  <a:gd name="T4" fmla="*/ 0 w 408"/>
                  <a:gd name="T5" fmla="*/ 0 h 1017"/>
                  <a:gd name="T6" fmla="*/ 0 w 408"/>
                  <a:gd name="T7" fmla="*/ 0 h 1017"/>
                  <a:gd name="T8" fmla="*/ 1 w 408"/>
                  <a:gd name="T9" fmla="*/ 0 h 1017"/>
                  <a:gd name="T10" fmla="*/ 1 w 408"/>
                  <a:gd name="T11" fmla="*/ 0 h 1017"/>
                  <a:gd name="T12" fmla="*/ 1 w 408"/>
                  <a:gd name="T13" fmla="*/ 1 h 1017"/>
                  <a:gd name="T14" fmla="*/ 1 w 408"/>
                  <a:gd name="T15" fmla="*/ 1 h 1017"/>
                  <a:gd name="T16" fmla="*/ 1 w 408"/>
                  <a:gd name="T17" fmla="*/ 0 h 1017"/>
                  <a:gd name="T18" fmla="*/ 0 w 408"/>
                  <a:gd name="T19" fmla="*/ 0 h 1017"/>
                  <a:gd name="T20" fmla="*/ 1 w 408"/>
                  <a:gd name="T21" fmla="*/ 1 h 1017"/>
                  <a:gd name="T22" fmla="*/ 1 w 408"/>
                  <a:gd name="T23" fmla="*/ 1 h 1017"/>
                  <a:gd name="T24" fmla="*/ 1 w 408"/>
                  <a:gd name="T25" fmla="*/ 1 h 1017"/>
                  <a:gd name="T26" fmla="*/ 1 w 408"/>
                  <a:gd name="T27" fmla="*/ 1 h 1017"/>
                  <a:gd name="T28" fmla="*/ 1 w 408"/>
                  <a:gd name="T29" fmla="*/ 1 h 1017"/>
                  <a:gd name="T30" fmla="*/ 1 w 408"/>
                  <a:gd name="T31" fmla="*/ 1 h 1017"/>
                  <a:gd name="T32" fmla="*/ 1 w 408"/>
                  <a:gd name="T33" fmla="*/ 1 h 1017"/>
                  <a:gd name="T34" fmla="*/ 1 w 408"/>
                  <a:gd name="T35" fmla="*/ 1 h 1017"/>
                  <a:gd name="T36" fmla="*/ 1 w 408"/>
                  <a:gd name="T37" fmla="*/ 1 h 1017"/>
                  <a:gd name="T38" fmla="*/ 1 w 408"/>
                  <a:gd name="T39" fmla="*/ 1 h 1017"/>
                  <a:gd name="T40" fmla="*/ 1 w 408"/>
                  <a:gd name="T41" fmla="*/ 1 h 1017"/>
                  <a:gd name="T42" fmla="*/ 1 w 408"/>
                  <a:gd name="T43" fmla="*/ 1 h 1017"/>
                  <a:gd name="T44" fmla="*/ 1 w 408"/>
                  <a:gd name="T45" fmla="*/ 1 h 1017"/>
                  <a:gd name="T46" fmla="*/ 1 w 408"/>
                  <a:gd name="T47" fmla="*/ 2 h 1017"/>
                  <a:gd name="T48" fmla="*/ 1 w 408"/>
                  <a:gd name="T49" fmla="*/ 2 h 1017"/>
                  <a:gd name="T50" fmla="*/ 1 w 408"/>
                  <a:gd name="T51" fmla="*/ 2 h 1017"/>
                  <a:gd name="T52" fmla="*/ 1 w 408"/>
                  <a:gd name="T53" fmla="*/ 1 h 1017"/>
                  <a:gd name="T54" fmla="*/ 1 w 408"/>
                  <a:gd name="T55" fmla="*/ 1 h 1017"/>
                  <a:gd name="T56" fmla="*/ 1 w 408"/>
                  <a:gd name="T57" fmla="*/ 2 h 1017"/>
                  <a:gd name="T58" fmla="*/ 1 w 408"/>
                  <a:gd name="T59" fmla="*/ 2 h 1017"/>
                  <a:gd name="T60" fmla="*/ 1 w 408"/>
                  <a:gd name="T61" fmla="*/ 3 h 1017"/>
                  <a:gd name="T62" fmla="*/ 1 w 408"/>
                  <a:gd name="T63" fmla="*/ 3 h 1017"/>
                  <a:gd name="T64" fmla="*/ 1 w 408"/>
                  <a:gd name="T65" fmla="*/ 3 h 1017"/>
                  <a:gd name="T66" fmla="*/ 1 w 408"/>
                  <a:gd name="T67" fmla="*/ 2 h 1017"/>
                  <a:gd name="T68" fmla="*/ 1 w 408"/>
                  <a:gd name="T69" fmla="*/ 2 h 1017"/>
                  <a:gd name="T70" fmla="*/ 1 w 408"/>
                  <a:gd name="T71" fmla="*/ 3 h 1017"/>
                  <a:gd name="T72" fmla="*/ 1 w 408"/>
                  <a:gd name="T73" fmla="*/ 3 h 1017"/>
                  <a:gd name="T74" fmla="*/ 1 w 408"/>
                  <a:gd name="T75" fmla="*/ 3 h 1017"/>
                  <a:gd name="T76" fmla="*/ 0 w 408"/>
                  <a:gd name="T77" fmla="*/ 2 h 1017"/>
                  <a:gd name="T78" fmla="*/ 0 w 408"/>
                  <a:gd name="T79" fmla="*/ 2 h 1017"/>
                  <a:gd name="T80" fmla="*/ 0 w 408"/>
                  <a:gd name="T81" fmla="*/ 2 h 1017"/>
                  <a:gd name="T82" fmla="*/ 1 w 408"/>
                  <a:gd name="T83" fmla="*/ 3 h 1017"/>
                  <a:gd name="T84" fmla="*/ 1 w 408"/>
                  <a:gd name="T85" fmla="*/ 3 h 1017"/>
                  <a:gd name="T86" fmla="*/ 0 w 408"/>
                  <a:gd name="T87" fmla="*/ 2 h 1017"/>
                  <a:gd name="T88" fmla="*/ 0 w 408"/>
                  <a:gd name="T89" fmla="*/ 2 h 1017"/>
                  <a:gd name="T90" fmla="*/ 0 w 408"/>
                  <a:gd name="T91" fmla="*/ 2 h 1017"/>
                  <a:gd name="T92" fmla="*/ 0 w 408"/>
                  <a:gd name="T93" fmla="*/ 2 h 1017"/>
                  <a:gd name="T94" fmla="*/ 0 w 408"/>
                  <a:gd name="T95" fmla="*/ 2 h 101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408" h="1017">
                    <a:moveTo>
                      <a:pt x="144" y="32"/>
                    </a:moveTo>
                    <a:lnTo>
                      <a:pt x="142" y="28"/>
                    </a:lnTo>
                    <a:lnTo>
                      <a:pt x="140" y="24"/>
                    </a:lnTo>
                    <a:lnTo>
                      <a:pt x="139" y="20"/>
                    </a:lnTo>
                    <a:lnTo>
                      <a:pt x="139" y="17"/>
                    </a:lnTo>
                    <a:lnTo>
                      <a:pt x="142" y="13"/>
                    </a:lnTo>
                    <a:lnTo>
                      <a:pt x="145" y="10"/>
                    </a:lnTo>
                    <a:lnTo>
                      <a:pt x="149" y="6"/>
                    </a:lnTo>
                    <a:lnTo>
                      <a:pt x="155" y="3"/>
                    </a:lnTo>
                    <a:lnTo>
                      <a:pt x="162" y="1"/>
                    </a:lnTo>
                    <a:lnTo>
                      <a:pt x="167" y="0"/>
                    </a:lnTo>
                    <a:lnTo>
                      <a:pt x="172" y="1"/>
                    </a:lnTo>
                    <a:lnTo>
                      <a:pt x="175" y="2"/>
                    </a:lnTo>
                    <a:lnTo>
                      <a:pt x="178" y="5"/>
                    </a:lnTo>
                    <a:lnTo>
                      <a:pt x="180" y="8"/>
                    </a:lnTo>
                    <a:lnTo>
                      <a:pt x="182" y="11"/>
                    </a:lnTo>
                    <a:lnTo>
                      <a:pt x="183" y="15"/>
                    </a:lnTo>
                    <a:lnTo>
                      <a:pt x="144" y="32"/>
                    </a:lnTo>
                    <a:close/>
                    <a:moveTo>
                      <a:pt x="183" y="15"/>
                    </a:moveTo>
                    <a:lnTo>
                      <a:pt x="188" y="24"/>
                    </a:lnTo>
                    <a:lnTo>
                      <a:pt x="198" y="48"/>
                    </a:lnTo>
                    <a:lnTo>
                      <a:pt x="212" y="82"/>
                    </a:lnTo>
                    <a:lnTo>
                      <a:pt x="231" y="123"/>
                    </a:lnTo>
                    <a:lnTo>
                      <a:pt x="251" y="165"/>
                    </a:lnTo>
                    <a:lnTo>
                      <a:pt x="272" y="205"/>
                    </a:lnTo>
                    <a:lnTo>
                      <a:pt x="282" y="222"/>
                    </a:lnTo>
                    <a:lnTo>
                      <a:pt x="292" y="238"/>
                    </a:lnTo>
                    <a:lnTo>
                      <a:pt x="301" y="251"/>
                    </a:lnTo>
                    <a:lnTo>
                      <a:pt x="309" y="261"/>
                    </a:lnTo>
                    <a:lnTo>
                      <a:pt x="280" y="293"/>
                    </a:lnTo>
                    <a:lnTo>
                      <a:pt x="269" y="281"/>
                    </a:lnTo>
                    <a:lnTo>
                      <a:pt x="259" y="267"/>
                    </a:lnTo>
                    <a:lnTo>
                      <a:pt x="248" y="251"/>
                    </a:lnTo>
                    <a:lnTo>
                      <a:pt x="237" y="231"/>
                    </a:lnTo>
                    <a:lnTo>
                      <a:pt x="214" y="188"/>
                    </a:lnTo>
                    <a:lnTo>
                      <a:pt x="193" y="144"/>
                    </a:lnTo>
                    <a:lnTo>
                      <a:pt x="173" y="101"/>
                    </a:lnTo>
                    <a:lnTo>
                      <a:pt x="157" y="65"/>
                    </a:lnTo>
                    <a:lnTo>
                      <a:pt x="147" y="41"/>
                    </a:lnTo>
                    <a:lnTo>
                      <a:pt x="144" y="32"/>
                    </a:lnTo>
                    <a:lnTo>
                      <a:pt x="183" y="15"/>
                    </a:lnTo>
                    <a:close/>
                    <a:moveTo>
                      <a:pt x="281" y="293"/>
                    </a:moveTo>
                    <a:lnTo>
                      <a:pt x="280" y="293"/>
                    </a:lnTo>
                    <a:lnTo>
                      <a:pt x="295" y="276"/>
                    </a:lnTo>
                    <a:lnTo>
                      <a:pt x="281" y="293"/>
                    </a:lnTo>
                    <a:close/>
                    <a:moveTo>
                      <a:pt x="309" y="260"/>
                    </a:moveTo>
                    <a:lnTo>
                      <a:pt x="321" y="270"/>
                    </a:lnTo>
                    <a:lnTo>
                      <a:pt x="332" y="283"/>
                    </a:lnTo>
                    <a:lnTo>
                      <a:pt x="343" y="298"/>
                    </a:lnTo>
                    <a:lnTo>
                      <a:pt x="354" y="313"/>
                    </a:lnTo>
                    <a:lnTo>
                      <a:pt x="366" y="330"/>
                    </a:lnTo>
                    <a:lnTo>
                      <a:pt x="375" y="348"/>
                    </a:lnTo>
                    <a:lnTo>
                      <a:pt x="384" y="366"/>
                    </a:lnTo>
                    <a:lnTo>
                      <a:pt x="392" y="385"/>
                    </a:lnTo>
                    <a:lnTo>
                      <a:pt x="351" y="400"/>
                    </a:lnTo>
                    <a:lnTo>
                      <a:pt x="344" y="384"/>
                    </a:lnTo>
                    <a:lnTo>
                      <a:pt x="337" y="368"/>
                    </a:lnTo>
                    <a:lnTo>
                      <a:pt x="328" y="353"/>
                    </a:lnTo>
                    <a:lnTo>
                      <a:pt x="320" y="339"/>
                    </a:lnTo>
                    <a:lnTo>
                      <a:pt x="309" y="325"/>
                    </a:lnTo>
                    <a:lnTo>
                      <a:pt x="300" y="313"/>
                    </a:lnTo>
                    <a:lnTo>
                      <a:pt x="290" y="302"/>
                    </a:lnTo>
                    <a:lnTo>
                      <a:pt x="281" y="293"/>
                    </a:lnTo>
                    <a:lnTo>
                      <a:pt x="309" y="260"/>
                    </a:lnTo>
                    <a:close/>
                    <a:moveTo>
                      <a:pt x="392" y="385"/>
                    </a:moveTo>
                    <a:lnTo>
                      <a:pt x="397" y="401"/>
                    </a:lnTo>
                    <a:lnTo>
                      <a:pt x="402" y="417"/>
                    </a:lnTo>
                    <a:lnTo>
                      <a:pt x="405" y="434"/>
                    </a:lnTo>
                    <a:lnTo>
                      <a:pt x="407" y="449"/>
                    </a:lnTo>
                    <a:lnTo>
                      <a:pt x="408" y="465"/>
                    </a:lnTo>
                    <a:lnTo>
                      <a:pt x="406" y="480"/>
                    </a:lnTo>
                    <a:lnTo>
                      <a:pt x="404" y="495"/>
                    </a:lnTo>
                    <a:lnTo>
                      <a:pt x="398" y="509"/>
                    </a:lnTo>
                    <a:lnTo>
                      <a:pt x="358" y="492"/>
                    </a:lnTo>
                    <a:lnTo>
                      <a:pt x="362" y="483"/>
                    </a:lnTo>
                    <a:lnTo>
                      <a:pt x="363" y="472"/>
                    </a:lnTo>
                    <a:lnTo>
                      <a:pt x="364" y="461"/>
                    </a:lnTo>
                    <a:lnTo>
                      <a:pt x="363" y="449"/>
                    </a:lnTo>
                    <a:lnTo>
                      <a:pt x="362" y="438"/>
                    </a:lnTo>
                    <a:lnTo>
                      <a:pt x="359" y="426"/>
                    </a:lnTo>
                    <a:lnTo>
                      <a:pt x="355" y="412"/>
                    </a:lnTo>
                    <a:lnTo>
                      <a:pt x="351" y="400"/>
                    </a:lnTo>
                    <a:lnTo>
                      <a:pt x="392" y="385"/>
                    </a:lnTo>
                    <a:close/>
                    <a:moveTo>
                      <a:pt x="398" y="509"/>
                    </a:moveTo>
                    <a:lnTo>
                      <a:pt x="397" y="513"/>
                    </a:lnTo>
                    <a:lnTo>
                      <a:pt x="398" y="510"/>
                    </a:lnTo>
                    <a:lnTo>
                      <a:pt x="378" y="500"/>
                    </a:lnTo>
                    <a:lnTo>
                      <a:pt x="398" y="509"/>
                    </a:lnTo>
                    <a:close/>
                    <a:moveTo>
                      <a:pt x="398" y="510"/>
                    </a:moveTo>
                    <a:lnTo>
                      <a:pt x="392" y="523"/>
                    </a:lnTo>
                    <a:lnTo>
                      <a:pt x="387" y="539"/>
                    </a:lnTo>
                    <a:lnTo>
                      <a:pt x="382" y="556"/>
                    </a:lnTo>
                    <a:lnTo>
                      <a:pt x="377" y="574"/>
                    </a:lnTo>
                    <a:lnTo>
                      <a:pt x="367" y="611"/>
                    </a:lnTo>
                    <a:lnTo>
                      <a:pt x="358" y="648"/>
                    </a:lnTo>
                    <a:lnTo>
                      <a:pt x="350" y="680"/>
                    </a:lnTo>
                    <a:lnTo>
                      <a:pt x="345" y="708"/>
                    </a:lnTo>
                    <a:lnTo>
                      <a:pt x="341" y="726"/>
                    </a:lnTo>
                    <a:lnTo>
                      <a:pt x="340" y="734"/>
                    </a:lnTo>
                    <a:lnTo>
                      <a:pt x="297" y="725"/>
                    </a:lnTo>
                    <a:lnTo>
                      <a:pt x="298" y="718"/>
                    </a:lnTo>
                    <a:lnTo>
                      <a:pt x="302" y="699"/>
                    </a:lnTo>
                    <a:lnTo>
                      <a:pt x="308" y="671"/>
                    </a:lnTo>
                    <a:lnTo>
                      <a:pt x="316" y="636"/>
                    </a:lnTo>
                    <a:lnTo>
                      <a:pt x="325" y="599"/>
                    </a:lnTo>
                    <a:lnTo>
                      <a:pt x="335" y="560"/>
                    </a:lnTo>
                    <a:lnTo>
                      <a:pt x="340" y="541"/>
                    </a:lnTo>
                    <a:lnTo>
                      <a:pt x="346" y="523"/>
                    </a:lnTo>
                    <a:lnTo>
                      <a:pt x="352" y="506"/>
                    </a:lnTo>
                    <a:lnTo>
                      <a:pt x="359" y="492"/>
                    </a:lnTo>
                    <a:lnTo>
                      <a:pt x="398" y="510"/>
                    </a:lnTo>
                    <a:close/>
                    <a:moveTo>
                      <a:pt x="340" y="734"/>
                    </a:moveTo>
                    <a:lnTo>
                      <a:pt x="340" y="735"/>
                    </a:lnTo>
                    <a:lnTo>
                      <a:pt x="339" y="737"/>
                    </a:lnTo>
                    <a:lnTo>
                      <a:pt x="319" y="730"/>
                    </a:lnTo>
                    <a:lnTo>
                      <a:pt x="340" y="734"/>
                    </a:lnTo>
                    <a:close/>
                    <a:moveTo>
                      <a:pt x="339" y="737"/>
                    </a:moveTo>
                    <a:lnTo>
                      <a:pt x="336" y="746"/>
                    </a:lnTo>
                    <a:lnTo>
                      <a:pt x="329" y="769"/>
                    </a:lnTo>
                    <a:lnTo>
                      <a:pt x="319" y="804"/>
                    </a:lnTo>
                    <a:lnTo>
                      <a:pt x="306" y="846"/>
                    </a:lnTo>
                    <a:lnTo>
                      <a:pt x="295" y="889"/>
                    </a:lnTo>
                    <a:lnTo>
                      <a:pt x="285" y="930"/>
                    </a:lnTo>
                    <a:lnTo>
                      <a:pt x="282" y="949"/>
                    </a:lnTo>
                    <a:lnTo>
                      <a:pt x="279" y="965"/>
                    </a:lnTo>
                    <a:lnTo>
                      <a:pt x="278" y="978"/>
                    </a:lnTo>
                    <a:lnTo>
                      <a:pt x="278" y="988"/>
                    </a:lnTo>
                    <a:lnTo>
                      <a:pt x="235" y="996"/>
                    </a:lnTo>
                    <a:lnTo>
                      <a:pt x="235" y="983"/>
                    </a:lnTo>
                    <a:lnTo>
                      <a:pt x="236" y="968"/>
                    </a:lnTo>
                    <a:lnTo>
                      <a:pt x="238" y="950"/>
                    </a:lnTo>
                    <a:lnTo>
                      <a:pt x="241" y="929"/>
                    </a:lnTo>
                    <a:lnTo>
                      <a:pt x="251" y="885"/>
                    </a:lnTo>
                    <a:lnTo>
                      <a:pt x="263" y="839"/>
                    </a:lnTo>
                    <a:lnTo>
                      <a:pt x="276" y="795"/>
                    </a:lnTo>
                    <a:lnTo>
                      <a:pt x="287" y="758"/>
                    </a:lnTo>
                    <a:lnTo>
                      <a:pt x="295" y="733"/>
                    </a:lnTo>
                    <a:lnTo>
                      <a:pt x="298" y="723"/>
                    </a:lnTo>
                    <a:lnTo>
                      <a:pt x="339" y="737"/>
                    </a:lnTo>
                    <a:close/>
                    <a:moveTo>
                      <a:pt x="278" y="988"/>
                    </a:moveTo>
                    <a:lnTo>
                      <a:pt x="279" y="1000"/>
                    </a:lnTo>
                    <a:lnTo>
                      <a:pt x="278" y="1008"/>
                    </a:lnTo>
                    <a:lnTo>
                      <a:pt x="276" y="1013"/>
                    </a:lnTo>
                    <a:lnTo>
                      <a:pt x="272" y="1016"/>
                    </a:lnTo>
                    <a:lnTo>
                      <a:pt x="266" y="1017"/>
                    </a:lnTo>
                    <a:lnTo>
                      <a:pt x="260" y="1016"/>
                    </a:lnTo>
                    <a:lnTo>
                      <a:pt x="252" y="1013"/>
                    </a:lnTo>
                    <a:lnTo>
                      <a:pt x="244" y="1009"/>
                    </a:lnTo>
                    <a:lnTo>
                      <a:pt x="235" y="1003"/>
                    </a:lnTo>
                    <a:lnTo>
                      <a:pt x="223" y="995"/>
                    </a:lnTo>
                    <a:lnTo>
                      <a:pt x="213" y="985"/>
                    </a:lnTo>
                    <a:lnTo>
                      <a:pt x="201" y="976"/>
                    </a:lnTo>
                    <a:lnTo>
                      <a:pt x="176" y="953"/>
                    </a:lnTo>
                    <a:lnTo>
                      <a:pt x="151" y="927"/>
                    </a:lnTo>
                    <a:lnTo>
                      <a:pt x="124" y="899"/>
                    </a:lnTo>
                    <a:lnTo>
                      <a:pt x="99" y="872"/>
                    </a:lnTo>
                    <a:lnTo>
                      <a:pt x="75" y="845"/>
                    </a:lnTo>
                    <a:lnTo>
                      <a:pt x="53" y="821"/>
                    </a:lnTo>
                    <a:lnTo>
                      <a:pt x="21" y="783"/>
                    </a:lnTo>
                    <a:lnTo>
                      <a:pt x="8" y="767"/>
                    </a:lnTo>
                    <a:lnTo>
                      <a:pt x="42" y="740"/>
                    </a:lnTo>
                    <a:lnTo>
                      <a:pt x="50" y="752"/>
                    </a:lnTo>
                    <a:lnTo>
                      <a:pt x="73" y="784"/>
                    </a:lnTo>
                    <a:lnTo>
                      <a:pt x="105" y="828"/>
                    </a:lnTo>
                    <a:lnTo>
                      <a:pt x="140" y="878"/>
                    </a:lnTo>
                    <a:lnTo>
                      <a:pt x="175" y="927"/>
                    </a:lnTo>
                    <a:lnTo>
                      <a:pt x="206" y="967"/>
                    </a:lnTo>
                    <a:lnTo>
                      <a:pt x="218" y="982"/>
                    </a:lnTo>
                    <a:lnTo>
                      <a:pt x="227" y="993"/>
                    </a:lnTo>
                    <a:lnTo>
                      <a:pt x="231" y="996"/>
                    </a:lnTo>
                    <a:lnTo>
                      <a:pt x="234" y="997"/>
                    </a:lnTo>
                    <a:lnTo>
                      <a:pt x="235" y="997"/>
                    </a:lnTo>
                    <a:lnTo>
                      <a:pt x="235" y="996"/>
                    </a:lnTo>
                    <a:lnTo>
                      <a:pt x="278" y="988"/>
                    </a:lnTo>
                    <a:close/>
                    <a:moveTo>
                      <a:pt x="8" y="767"/>
                    </a:moveTo>
                    <a:lnTo>
                      <a:pt x="5" y="764"/>
                    </a:lnTo>
                    <a:lnTo>
                      <a:pt x="3" y="761"/>
                    </a:lnTo>
                    <a:lnTo>
                      <a:pt x="1" y="757"/>
                    </a:lnTo>
                    <a:lnTo>
                      <a:pt x="0" y="754"/>
                    </a:lnTo>
                    <a:lnTo>
                      <a:pt x="1" y="750"/>
                    </a:lnTo>
                    <a:lnTo>
                      <a:pt x="2" y="746"/>
                    </a:lnTo>
                    <a:lnTo>
                      <a:pt x="5" y="742"/>
                    </a:lnTo>
                    <a:lnTo>
                      <a:pt x="12" y="737"/>
                    </a:lnTo>
                    <a:lnTo>
                      <a:pt x="17" y="733"/>
                    </a:lnTo>
                    <a:lnTo>
                      <a:pt x="22" y="730"/>
                    </a:lnTo>
                    <a:lnTo>
                      <a:pt x="27" y="730"/>
                    </a:lnTo>
                    <a:lnTo>
                      <a:pt x="30" y="730"/>
                    </a:lnTo>
                    <a:lnTo>
                      <a:pt x="34" y="732"/>
                    </a:lnTo>
                    <a:lnTo>
                      <a:pt x="36" y="734"/>
                    </a:lnTo>
                    <a:lnTo>
                      <a:pt x="39" y="737"/>
                    </a:lnTo>
                    <a:lnTo>
                      <a:pt x="42" y="740"/>
                    </a:lnTo>
                    <a:lnTo>
                      <a:pt x="8" y="767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16" name="Freeform 712">
                <a:extLst>
                  <a:ext uri="{FF2B5EF4-FFF2-40B4-BE49-F238E27FC236}">
                    <a16:creationId xmlns:a16="http://schemas.microsoft.com/office/drawing/2014/main" id="{5A5FA556-E919-4F9C-BE5A-47641C970A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25" y="1605"/>
                <a:ext cx="34" cy="38"/>
              </a:xfrm>
              <a:custGeom>
                <a:avLst/>
                <a:gdLst>
                  <a:gd name="T0" fmla="*/ 0 w 633"/>
                  <a:gd name="T1" fmla="*/ 0 h 737"/>
                  <a:gd name="T2" fmla="*/ 0 w 633"/>
                  <a:gd name="T3" fmla="*/ 0 h 737"/>
                  <a:gd name="T4" fmla="*/ 0 w 633"/>
                  <a:gd name="T5" fmla="*/ 0 h 737"/>
                  <a:gd name="T6" fmla="*/ 0 w 633"/>
                  <a:gd name="T7" fmla="*/ 0 h 737"/>
                  <a:gd name="T8" fmla="*/ 0 w 633"/>
                  <a:gd name="T9" fmla="*/ 0 h 737"/>
                  <a:gd name="T10" fmla="*/ 0 w 633"/>
                  <a:gd name="T11" fmla="*/ 0 h 737"/>
                  <a:gd name="T12" fmla="*/ 0 w 633"/>
                  <a:gd name="T13" fmla="*/ 0 h 737"/>
                  <a:gd name="T14" fmla="*/ 0 w 633"/>
                  <a:gd name="T15" fmla="*/ 0 h 737"/>
                  <a:gd name="T16" fmla="*/ 1 w 633"/>
                  <a:gd name="T17" fmla="*/ 0 h 737"/>
                  <a:gd name="T18" fmla="*/ 1 w 633"/>
                  <a:gd name="T19" fmla="*/ 0 h 737"/>
                  <a:gd name="T20" fmla="*/ 1 w 633"/>
                  <a:gd name="T21" fmla="*/ 1 h 737"/>
                  <a:gd name="T22" fmla="*/ 1 w 633"/>
                  <a:gd name="T23" fmla="*/ 1 h 737"/>
                  <a:gd name="T24" fmla="*/ 1 w 633"/>
                  <a:gd name="T25" fmla="*/ 1 h 737"/>
                  <a:gd name="T26" fmla="*/ 1 w 633"/>
                  <a:gd name="T27" fmla="*/ 1 h 737"/>
                  <a:gd name="T28" fmla="*/ 1 w 633"/>
                  <a:gd name="T29" fmla="*/ 0 h 737"/>
                  <a:gd name="T30" fmla="*/ 0 w 633"/>
                  <a:gd name="T31" fmla="*/ 0 h 737"/>
                  <a:gd name="T32" fmla="*/ 0 w 633"/>
                  <a:gd name="T33" fmla="*/ 0 h 737"/>
                  <a:gd name="T34" fmla="*/ 0 w 633"/>
                  <a:gd name="T35" fmla="*/ 0 h 737"/>
                  <a:gd name="T36" fmla="*/ 0 w 633"/>
                  <a:gd name="T37" fmla="*/ 0 h 737"/>
                  <a:gd name="T38" fmla="*/ 1 w 633"/>
                  <a:gd name="T39" fmla="*/ 1 h 737"/>
                  <a:gd name="T40" fmla="*/ 1 w 633"/>
                  <a:gd name="T41" fmla="*/ 1 h 737"/>
                  <a:gd name="T42" fmla="*/ 1 w 633"/>
                  <a:gd name="T43" fmla="*/ 1 h 737"/>
                  <a:gd name="T44" fmla="*/ 1 w 633"/>
                  <a:gd name="T45" fmla="*/ 1 h 737"/>
                  <a:gd name="T46" fmla="*/ 1 w 633"/>
                  <a:gd name="T47" fmla="*/ 1 h 737"/>
                  <a:gd name="T48" fmla="*/ 1 w 633"/>
                  <a:gd name="T49" fmla="*/ 1 h 737"/>
                  <a:gd name="T50" fmla="*/ 1 w 633"/>
                  <a:gd name="T51" fmla="*/ 1 h 737"/>
                  <a:gd name="T52" fmla="*/ 1 w 633"/>
                  <a:gd name="T53" fmla="*/ 1 h 737"/>
                  <a:gd name="T54" fmla="*/ 1 w 633"/>
                  <a:gd name="T55" fmla="*/ 1 h 737"/>
                  <a:gd name="T56" fmla="*/ 1 w 633"/>
                  <a:gd name="T57" fmla="*/ 1 h 737"/>
                  <a:gd name="T58" fmla="*/ 1 w 633"/>
                  <a:gd name="T59" fmla="*/ 1 h 737"/>
                  <a:gd name="T60" fmla="*/ 1 w 633"/>
                  <a:gd name="T61" fmla="*/ 1 h 737"/>
                  <a:gd name="T62" fmla="*/ 1 w 633"/>
                  <a:gd name="T63" fmla="*/ 1 h 737"/>
                  <a:gd name="T64" fmla="*/ 1 w 633"/>
                  <a:gd name="T65" fmla="*/ 1 h 737"/>
                  <a:gd name="T66" fmla="*/ 1 w 633"/>
                  <a:gd name="T67" fmla="*/ 1 h 737"/>
                  <a:gd name="T68" fmla="*/ 1 w 633"/>
                  <a:gd name="T69" fmla="*/ 1 h 737"/>
                  <a:gd name="T70" fmla="*/ 1 w 633"/>
                  <a:gd name="T71" fmla="*/ 1 h 737"/>
                  <a:gd name="T72" fmla="*/ 1 w 633"/>
                  <a:gd name="T73" fmla="*/ 1 h 737"/>
                  <a:gd name="T74" fmla="*/ 2 w 633"/>
                  <a:gd name="T75" fmla="*/ 2 h 737"/>
                  <a:gd name="T76" fmla="*/ 2 w 633"/>
                  <a:gd name="T77" fmla="*/ 2 h 737"/>
                  <a:gd name="T78" fmla="*/ 2 w 633"/>
                  <a:gd name="T79" fmla="*/ 2 h 737"/>
                  <a:gd name="T80" fmla="*/ 2 w 633"/>
                  <a:gd name="T81" fmla="*/ 2 h 737"/>
                  <a:gd name="T82" fmla="*/ 2 w 633"/>
                  <a:gd name="T83" fmla="*/ 2 h 737"/>
                  <a:gd name="T84" fmla="*/ 1 w 633"/>
                  <a:gd name="T85" fmla="*/ 2 h 737"/>
                  <a:gd name="T86" fmla="*/ 1 w 633"/>
                  <a:gd name="T87" fmla="*/ 1 h 737"/>
                  <a:gd name="T88" fmla="*/ 1 w 633"/>
                  <a:gd name="T89" fmla="*/ 1 h 737"/>
                  <a:gd name="T90" fmla="*/ 2 w 633"/>
                  <a:gd name="T91" fmla="*/ 2 h 737"/>
                  <a:gd name="T92" fmla="*/ 2 w 633"/>
                  <a:gd name="T93" fmla="*/ 2 h 737"/>
                  <a:gd name="T94" fmla="*/ 2 w 633"/>
                  <a:gd name="T95" fmla="*/ 2 h 737"/>
                  <a:gd name="T96" fmla="*/ 2 w 633"/>
                  <a:gd name="T97" fmla="*/ 2 h 737"/>
                  <a:gd name="T98" fmla="*/ 2 w 633"/>
                  <a:gd name="T99" fmla="*/ 2 h 737"/>
                  <a:gd name="T100" fmla="*/ 2 w 633"/>
                  <a:gd name="T101" fmla="*/ 2 h 73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633" h="737">
                    <a:moveTo>
                      <a:pt x="14" y="44"/>
                    </a:moveTo>
                    <a:lnTo>
                      <a:pt x="10" y="42"/>
                    </a:lnTo>
                    <a:lnTo>
                      <a:pt x="7" y="40"/>
                    </a:lnTo>
                    <a:lnTo>
                      <a:pt x="4" y="38"/>
                    </a:lnTo>
                    <a:lnTo>
                      <a:pt x="2" y="35"/>
                    </a:lnTo>
                    <a:lnTo>
                      <a:pt x="0" y="32"/>
                    </a:lnTo>
                    <a:lnTo>
                      <a:pt x="0" y="27"/>
                    </a:lnTo>
                    <a:lnTo>
                      <a:pt x="1" y="22"/>
                    </a:lnTo>
                    <a:lnTo>
                      <a:pt x="3" y="15"/>
                    </a:lnTo>
                    <a:lnTo>
                      <a:pt x="7" y="9"/>
                    </a:lnTo>
                    <a:lnTo>
                      <a:pt x="10" y="5"/>
                    </a:lnTo>
                    <a:lnTo>
                      <a:pt x="14" y="1"/>
                    </a:lnTo>
                    <a:lnTo>
                      <a:pt x="17" y="0"/>
                    </a:lnTo>
                    <a:lnTo>
                      <a:pt x="21" y="0"/>
                    </a:lnTo>
                    <a:lnTo>
                      <a:pt x="24" y="1"/>
                    </a:lnTo>
                    <a:lnTo>
                      <a:pt x="28" y="3"/>
                    </a:lnTo>
                    <a:lnTo>
                      <a:pt x="32" y="5"/>
                    </a:lnTo>
                    <a:lnTo>
                      <a:pt x="14" y="44"/>
                    </a:lnTo>
                    <a:close/>
                    <a:moveTo>
                      <a:pt x="32" y="5"/>
                    </a:moveTo>
                    <a:lnTo>
                      <a:pt x="42" y="9"/>
                    </a:lnTo>
                    <a:lnTo>
                      <a:pt x="67" y="22"/>
                    </a:lnTo>
                    <a:lnTo>
                      <a:pt x="85" y="31"/>
                    </a:lnTo>
                    <a:lnTo>
                      <a:pt x="104" y="43"/>
                    </a:lnTo>
                    <a:lnTo>
                      <a:pt x="125" y="57"/>
                    </a:lnTo>
                    <a:lnTo>
                      <a:pt x="148" y="71"/>
                    </a:lnTo>
                    <a:lnTo>
                      <a:pt x="172" y="87"/>
                    </a:lnTo>
                    <a:lnTo>
                      <a:pt x="194" y="106"/>
                    </a:lnTo>
                    <a:lnTo>
                      <a:pt x="217" y="125"/>
                    </a:lnTo>
                    <a:lnTo>
                      <a:pt x="237" y="146"/>
                    </a:lnTo>
                    <a:lnTo>
                      <a:pt x="247" y="156"/>
                    </a:lnTo>
                    <a:lnTo>
                      <a:pt x="256" y="167"/>
                    </a:lnTo>
                    <a:lnTo>
                      <a:pt x="265" y="179"/>
                    </a:lnTo>
                    <a:lnTo>
                      <a:pt x="273" y="191"/>
                    </a:lnTo>
                    <a:lnTo>
                      <a:pt x="280" y="202"/>
                    </a:lnTo>
                    <a:lnTo>
                      <a:pt x="286" y="214"/>
                    </a:lnTo>
                    <a:lnTo>
                      <a:pt x="292" y="227"/>
                    </a:lnTo>
                    <a:lnTo>
                      <a:pt x="296" y="240"/>
                    </a:lnTo>
                    <a:lnTo>
                      <a:pt x="255" y="253"/>
                    </a:lnTo>
                    <a:lnTo>
                      <a:pt x="251" y="242"/>
                    </a:lnTo>
                    <a:lnTo>
                      <a:pt x="246" y="231"/>
                    </a:lnTo>
                    <a:lnTo>
                      <a:pt x="240" y="220"/>
                    </a:lnTo>
                    <a:lnTo>
                      <a:pt x="234" y="210"/>
                    </a:lnTo>
                    <a:lnTo>
                      <a:pt x="227" y="200"/>
                    </a:lnTo>
                    <a:lnTo>
                      <a:pt x="219" y="190"/>
                    </a:lnTo>
                    <a:lnTo>
                      <a:pt x="210" y="181"/>
                    </a:lnTo>
                    <a:lnTo>
                      <a:pt x="201" y="170"/>
                    </a:lnTo>
                    <a:lnTo>
                      <a:pt x="183" y="153"/>
                    </a:lnTo>
                    <a:lnTo>
                      <a:pt x="162" y="136"/>
                    </a:lnTo>
                    <a:lnTo>
                      <a:pt x="142" y="119"/>
                    </a:lnTo>
                    <a:lnTo>
                      <a:pt x="120" y="105"/>
                    </a:lnTo>
                    <a:lnTo>
                      <a:pt x="100" y="92"/>
                    </a:lnTo>
                    <a:lnTo>
                      <a:pt x="80" y="79"/>
                    </a:lnTo>
                    <a:lnTo>
                      <a:pt x="63" y="69"/>
                    </a:lnTo>
                    <a:lnTo>
                      <a:pt x="47" y="61"/>
                    </a:lnTo>
                    <a:lnTo>
                      <a:pt x="23" y="49"/>
                    </a:lnTo>
                    <a:lnTo>
                      <a:pt x="14" y="44"/>
                    </a:lnTo>
                    <a:lnTo>
                      <a:pt x="32" y="5"/>
                    </a:lnTo>
                    <a:close/>
                    <a:moveTo>
                      <a:pt x="296" y="240"/>
                    </a:moveTo>
                    <a:lnTo>
                      <a:pt x="306" y="266"/>
                    </a:lnTo>
                    <a:lnTo>
                      <a:pt x="316" y="288"/>
                    </a:lnTo>
                    <a:lnTo>
                      <a:pt x="327" y="307"/>
                    </a:lnTo>
                    <a:lnTo>
                      <a:pt x="337" y="325"/>
                    </a:lnTo>
                    <a:lnTo>
                      <a:pt x="350" y="340"/>
                    </a:lnTo>
                    <a:lnTo>
                      <a:pt x="361" y="354"/>
                    </a:lnTo>
                    <a:lnTo>
                      <a:pt x="373" y="367"/>
                    </a:lnTo>
                    <a:lnTo>
                      <a:pt x="384" y="378"/>
                    </a:lnTo>
                    <a:lnTo>
                      <a:pt x="354" y="409"/>
                    </a:lnTo>
                    <a:lnTo>
                      <a:pt x="340" y="395"/>
                    </a:lnTo>
                    <a:lnTo>
                      <a:pt x="327" y="382"/>
                    </a:lnTo>
                    <a:lnTo>
                      <a:pt x="314" y="367"/>
                    </a:lnTo>
                    <a:lnTo>
                      <a:pt x="302" y="349"/>
                    </a:lnTo>
                    <a:lnTo>
                      <a:pt x="289" y="330"/>
                    </a:lnTo>
                    <a:lnTo>
                      <a:pt x="277" y="307"/>
                    </a:lnTo>
                    <a:lnTo>
                      <a:pt x="271" y="295"/>
                    </a:lnTo>
                    <a:lnTo>
                      <a:pt x="266" y="282"/>
                    </a:lnTo>
                    <a:lnTo>
                      <a:pt x="261" y="268"/>
                    </a:lnTo>
                    <a:lnTo>
                      <a:pt x="255" y="253"/>
                    </a:lnTo>
                    <a:lnTo>
                      <a:pt x="296" y="240"/>
                    </a:lnTo>
                    <a:close/>
                    <a:moveTo>
                      <a:pt x="384" y="378"/>
                    </a:moveTo>
                    <a:lnTo>
                      <a:pt x="400" y="394"/>
                    </a:lnTo>
                    <a:lnTo>
                      <a:pt x="415" y="411"/>
                    </a:lnTo>
                    <a:lnTo>
                      <a:pt x="422" y="420"/>
                    </a:lnTo>
                    <a:lnTo>
                      <a:pt x="429" y="429"/>
                    </a:lnTo>
                    <a:lnTo>
                      <a:pt x="436" y="439"/>
                    </a:lnTo>
                    <a:lnTo>
                      <a:pt x="443" y="450"/>
                    </a:lnTo>
                    <a:lnTo>
                      <a:pt x="405" y="472"/>
                    </a:lnTo>
                    <a:lnTo>
                      <a:pt x="394" y="454"/>
                    </a:lnTo>
                    <a:lnTo>
                      <a:pt x="380" y="438"/>
                    </a:lnTo>
                    <a:lnTo>
                      <a:pt x="367" y="423"/>
                    </a:lnTo>
                    <a:lnTo>
                      <a:pt x="354" y="409"/>
                    </a:lnTo>
                    <a:lnTo>
                      <a:pt x="384" y="378"/>
                    </a:lnTo>
                    <a:close/>
                    <a:moveTo>
                      <a:pt x="443" y="450"/>
                    </a:moveTo>
                    <a:lnTo>
                      <a:pt x="443" y="450"/>
                    </a:lnTo>
                    <a:lnTo>
                      <a:pt x="423" y="461"/>
                    </a:lnTo>
                    <a:lnTo>
                      <a:pt x="443" y="450"/>
                    </a:lnTo>
                    <a:close/>
                    <a:moveTo>
                      <a:pt x="443" y="450"/>
                    </a:moveTo>
                    <a:lnTo>
                      <a:pt x="446" y="456"/>
                    </a:lnTo>
                    <a:lnTo>
                      <a:pt x="449" y="462"/>
                    </a:lnTo>
                    <a:lnTo>
                      <a:pt x="411" y="483"/>
                    </a:lnTo>
                    <a:lnTo>
                      <a:pt x="408" y="477"/>
                    </a:lnTo>
                    <a:lnTo>
                      <a:pt x="405" y="471"/>
                    </a:lnTo>
                    <a:lnTo>
                      <a:pt x="443" y="450"/>
                    </a:lnTo>
                    <a:close/>
                    <a:moveTo>
                      <a:pt x="449" y="462"/>
                    </a:moveTo>
                    <a:lnTo>
                      <a:pt x="472" y="502"/>
                    </a:lnTo>
                    <a:lnTo>
                      <a:pt x="449" y="462"/>
                    </a:lnTo>
                    <a:lnTo>
                      <a:pt x="431" y="472"/>
                    </a:lnTo>
                    <a:lnTo>
                      <a:pt x="449" y="462"/>
                    </a:lnTo>
                    <a:close/>
                    <a:moveTo>
                      <a:pt x="449" y="462"/>
                    </a:moveTo>
                    <a:lnTo>
                      <a:pt x="466" y="492"/>
                    </a:lnTo>
                    <a:lnTo>
                      <a:pt x="486" y="524"/>
                    </a:lnTo>
                    <a:lnTo>
                      <a:pt x="507" y="559"/>
                    </a:lnTo>
                    <a:lnTo>
                      <a:pt x="530" y="594"/>
                    </a:lnTo>
                    <a:lnTo>
                      <a:pt x="541" y="611"/>
                    </a:lnTo>
                    <a:lnTo>
                      <a:pt x="552" y="627"/>
                    </a:lnTo>
                    <a:lnTo>
                      <a:pt x="565" y="642"/>
                    </a:lnTo>
                    <a:lnTo>
                      <a:pt x="576" y="656"/>
                    </a:lnTo>
                    <a:lnTo>
                      <a:pt x="587" y="669"/>
                    </a:lnTo>
                    <a:lnTo>
                      <a:pt x="598" y="679"/>
                    </a:lnTo>
                    <a:lnTo>
                      <a:pt x="610" y="688"/>
                    </a:lnTo>
                    <a:lnTo>
                      <a:pt x="620" y="694"/>
                    </a:lnTo>
                    <a:lnTo>
                      <a:pt x="599" y="733"/>
                    </a:lnTo>
                    <a:lnTo>
                      <a:pt x="587" y="725"/>
                    </a:lnTo>
                    <a:lnTo>
                      <a:pt x="575" y="716"/>
                    </a:lnTo>
                    <a:lnTo>
                      <a:pt x="562" y="703"/>
                    </a:lnTo>
                    <a:lnTo>
                      <a:pt x="548" y="690"/>
                    </a:lnTo>
                    <a:lnTo>
                      <a:pt x="535" y="675"/>
                    </a:lnTo>
                    <a:lnTo>
                      <a:pt x="523" y="658"/>
                    </a:lnTo>
                    <a:lnTo>
                      <a:pt x="509" y="642"/>
                    </a:lnTo>
                    <a:lnTo>
                      <a:pt x="497" y="624"/>
                    </a:lnTo>
                    <a:lnTo>
                      <a:pt x="472" y="587"/>
                    </a:lnTo>
                    <a:lnTo>
                      <a:pt x="450" y="550"/>
                    </a:lnTo>
                    <a:lnTo>
                      <a:pt x="429" y="514"/>
                    </a:lnTo>
                    <a:lnTo>
                      <a:pt x="411" y="483"/>
                    </a:lnTo>
                    <a:lnTo>
                      <a:pt x="449" y="462"/>
                    </a:lnTo>
                    <a:close/>
                    <a:moveTo>
                      <a:pt x="620" y="694"/>
                    </a:moveTo>
                    <a:lnTo>
                      <a:pt x="624" y="696"/>
                    </a:lnTo>
                    <a:lnTo>
                      <a:pt x="627" y="698"/>
                    </a:lnTo>
                    <a:lnTo>
                      <a:pt x="630" y="700"/>
                    </a:lnTo>
                    <a:lnTo>
                      <a:pt x="632" y="703"/>
                    </a:lnTo>
                    <a:lnTo>
                      <a:pt x="633" y="708"/>
                    </a:lnTo>
                    <a:lnTo>
                      <a:pt x="633" y="712"/>
                    </a:lnTo>
                    <a:lnTo>
                      <a:pt x="632" y="717"/>
                    </a:lnTo>
                    <a:lnTo>
                      <a:pt x="629" y="724"/>
                    </a:lnTo>
                    <a:lnTo>
                      <a:pt x="626" y="730"/>
                    </a:lnTo>
                    <a:lnTo>
                      <a:pt x="622" y="734"/>
                    </a:lnTo>
                    <a:lnTo>
                      <a:pt x="618" y="736"/>
                    </a:lnTo>
                    <a:lnTo>
                      <a:pt x="615" y="737"/>
                    </a:lnTo>
                    <a:lnTo>
                      <a:pt x="611" y="737"/>
                    </a:lnTo>
                    <a:lnTo>
                      <a:pt x="608" y="736"/>
                    </a:lnTo>
                    <a:lnTo>
                      <a:pt x="604" y="735"/>
                    </a:lnTo>
                    <a:lnTo>
                      <a:pt x="599" y="733"/>
                    </a:lnTo>
                    <a:lnTo>
                      <a:pt x="620" y="694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17" name="Freeform 713">
                <a:extLst>
                  <a:ext uri="{FF2B5EF4-FFF2-40B4-BE49-F238E27FC236}">
                    <a16:creationId xmlns:a16="http://schemas.microsoft.com/office/drawing/2014/main" id="{1F6A0D3A-230C-46E9-9A35-FF6CE6067C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05" y="1601"/>
                <a:ext cx="14" cy="19"/>
              </a:xfrm>
              <a:custGeom>
                <a:avLst/>
                <a:gdLst>
                  <a:gd name="T0" fmla="*/ 1 w 259"/>
                  <a:gd name="T1" fmla="*/ 0 h 349"/>
                  <a:gd name="T2" fmla="*/ 1 w 259"/>
                  <a:gd name="T3" fmla="*/ 0 h 349"/>
                  <a:gd name="T4" fmla="*/ 1 w 259"/>
                  <a:gd name="T5" fmla="*/ 0 h 349"/>
                  <a:gd name="T6" fmla="*/ 1 w 259"/>
                  <a:gd name="T7" fmla="*/ 0 h 349"/>
                  <a:gd name="T8" fmla="*/ 1 w 259"/>
                  <a:gd name="T9" fmla="*/ 0 h 349"/>
                  <a:gd name="T10" fmla="*/ 1 w 259"/>
                  <a:gd name="T11" fmla="*/ 0 h 349"/>
                  <a:gd name="T12" fmla="*/ 1 w 259"/>
                  <a:gd name="T13" fmla="*/ 0 h 349"/>
                  <a:gd name="T14" fmla="*/ 1 w 259"/>
                  <a:gd name="T15" fmla="*/ 0 h 349"/>
                  <a:gd name="T16" fmla="*/ 1 w 259"/>
                  <a:gd name="T17" fmla="*/ 0 h 349"/>
                  <a:gd name="T18" fmla="*/ 1 w 259"/>
                  <a:gd name="T19" fmla="*/ 0 h 349"/>
                  <a:gd name="T20" fmla="*/ 1 w 259"/>
                  <a:gd name="T21" fmla="*/ 0 h 349"/>
                  <a:gd name="T22" fmla="*/ 1 w 259"/>
                  <a:gd name="T23" fmla="*/ 1 h 349"/>
                  <a:gd name="T24" fmla="*/ 1 w 259"/>
                  <a:gd name="T25" fmla="*/ 1 h 349"/>
                  <a:gd name="T26" fmla="*/ 1 w 259"/>
                  <a:gd name="T27" fmla="*/ 1 h 349"/>
                  <a:gd name="T28" fmla="*/ 1 w 259"/>
                  <a:gd name="T29" fmla="*/ 1 h 349"/>
                  <a:gd name="T30" fmla="*/ 1 w 259"/>
                  <a:gd name="T31" fmla="*/ 1 h 349"/>
                  <a:gd name="T32" fmla="*/ 1 w 259"/>
                  <a:gd name="T33" fmla="*/ 1 h 349"/>
                  <a:gd name="T34" fmla="*/ 1 w 259"/>
                  <a:gd name="T35" fmla="*/ 1 h 349"/>
                  <a:gd name="T36" fmla="*/ 1 w 259"/>
                  <a:gd name="T37" fmla="*/ 1 h 349"/>
                  <a:gd name="T38" fmla="*/ 1 w 259"/>
                  <a:gd name="T39" fmla="*/ 1 h 349"/>
                  <a:gd name="T40" fmla="*/ 1 w 259"/>
                  <a:gd name="T41" fmla="*/ 1 h 349"/>
                  <a:gd name="T42" fmla="*/ 1 w 259"/>
                  <a:gd name="T43" fmla="*/ 1 h 349"/>
                  <a:gd name="T44" fmla="*/ 1 w 259"/>
                  <a:gd name="T45" fmla="*/ 0 h 349"/>
                  <a:gd name="T46" fmla="*/ 1 w 259"/>
                  <a:gd name="T47" fmla="*/ 0 h 349"/>
                  <a:gd name="T48" fmla="*/ 1 w 259"/>
                  <a:gd name="T49" fmla="*/ 0 h 349"/>
                  <a:gd name="T50" fmla="*/ 1 w 259"/>
                  <a:gd name="T51" fmla="*/ 1 h 349"/>
                  <a:gd name="T52" fmla="*/ 1 w 259"/>
                  <a:gd name="T53" fmla="*/ 1 h 349"/>
                  <a:gd name="T54" fmla="*/ 1 w 259"/>
                  <a:gd name="T55" fmla="*/ 1 h 349"/>
                  <a:gd name="T56" fmla="*/ 1 w 259"/>
                  <a:gd name="T57" fmla="*/ 1 h 349"/>
                  <a:gd name="T58" fmla="*/ 0 w 259"/>
                  <a:gd name="T59" fmla="*/ 1 h 349"/>
                  <a:gd name="T60" fmla="*/ 0 w 259"/>
                  <a:gd name="T61" fmla="*/ 1 h 349"/>
                  <a:gd name="T62" fmla="*/ 0 w 259"/>
                  <a:gd name="T63" fmla="*/ 1 h 349"/>
                  <a:gd name="T64" fmla="*/ 0 w 259"/>
                  <a:gd name="T65" fmla="*/ 0 h 349"/>
                  <a:gd name="T66" fmla="*/ 0 w 259"/>
                  <a:gd name="T67" fmla="*/ 0 h 349"/>
                  <a:gd name="T68" fmla="*/ 0 w 259"/>
                  <a:gd name="T69" fmla="*/ 0 h 349"/>
                  <a:gd name="T70" fmla="*/ 0 w 259"/>
                  <a:gd name="T71" fmla="*/ 0 h 349"/>
                  <a:gd name="T72" fmla="*/ 0 w 259"/>
                  <a:gd name="T73" fmla="*/ 1 h 349"/>
                  <a:gd name="T74" fmla="*/ 1 w 259"/>
                  <a:gd name="T75" fmla="*/ 1 h 349"/>
                  <a:gd name="T76" fmla="*/ 1 w 259"/>
                  <a:gd name="T77" fmla="*/ 1 h 349"/>
                  <a:gd name="T78" fmla="*/ 0 w 259"/>
                  <a:gd name="T79" fmla="*/ 0 h 349"/>
                  <a:gd name="T80" fmla="*/ 0 w 259"/>
                  <a:gd name="T81" fmla="*/ 0 h 349"/>
                  <a:gd name="T82" fmla="*/ 0 w 259"/>
                  <a:gd name="T83" fmla="*/ 0 h 349"/>
                  <a:gd name="T84" fmla="*/ 0 w 259"/>
                  <a:gd name="T85" fmla="*/ 0 h 349"/>
                  <a:gd name="T86" fmla="*/ 0 w 259"/>
                  <a:gd name="T87" fmla="*/ 0 h 349"/>
                  <a:gd name="T88" fmla="*/ 0 w 259"/>
                  <a:gd name="T89" fmla="*/ 0 h 349"/>
                  <a:gd name="T90" fmla="*/ 0 w 259"/>
                  <a:gd name="T91" fmla="*/ 0 h 349"/>
                  <a:gd name="T92" fmla="*/ 0 w 259"/>
                  <a:gd name="T93" fmla="*/ 0 h 349"/>
                  <a:gd name="T94" fmla="*/ 0 w 259"/>
                  <a:gd name="T95" fmla="*/ 0 h 34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59" h="349">
                    <a:moveTo>
                      <a:pt x="200" y="24"/>
                    </a:moveTo>
                    <a:lnTo>
                      <a:pt x="199" y="20"/>
                    </a:lnTo>
                    <a:lnTo>
                      <a:pt x="199" y="17"/>
                    </a:lnTo>
                    <a:lnTo>
                      <a:pt x="199" y="13"/>
                    </a:lnTo>
                    <a:lnTo>
                      <a:pt x="200" y="9"/>
                    </a:lnTo>
                    <a:lnTo>
                      <a:pt x="202" y="6"/>
                    </a:lnTo>
                    <a:lnTo>
                      <a:pt x="206" y="4"/>
                    </a:lnTo>
                    <a:lnTo>
                      <a:pt x="212" y="2"/>
                    </a:lnTo>
                    <a:lnTo>
                      <a:pt x="219" y="0"/>
                    </a:lnTo>
                    <a:lnTo>
                      <a:pt x="226" y="0"/>
                    </a:lnTo>
                    <a:lnTo>
                      <a:pt x="231" y="1"/>
                    </a:lnTo>
                    <a:lnTo>
                      <a:pt x="235" y="2"/>
                    </a:lnTo>
                    <a:lnTo>
                      <a:pt x="238" y="5"/>
                    </a:lnTo>
                    <a:lnTo>
                      <a:pt x="240" y="8"/>
                    </a:lnTo>
                    <a:lnTo>
                      <a:pt x="242" y="11"/>
                    </a:lnTo>
                    <a:lnTo>
                      <a:pt x="242" y="15"/>
                    </a:lnTo>
                    <a:lnTo>
                      <a:pt x="243" y="19"/>
                    </a:lnTo>
                    <a:lnTo>
                      <a:pt x="200" y="24"/>
                    </a:lnTo>
                    <a:close/>
                    <a:moveTo>
                      <a:pt x="243" y="19"/>
                    </a:moveTo>
                    <a:lnTo>
                      <a:pt x="245" y="39"/>
                    </a:lnTo>
                    <a:lnTo>
                      <a:pt x="250" y="88"/>
                    </a:lnTo>
                    <a:lnTo>
                      <a:pt x="253" y="120"/>
                    </a:lnTo>
                    <a:lnTo>
                      <a:pt x="257" y="154"/>
                    </a:lnTo>
                    <a:lnTo>
                      <a:pt x="259" y="191"/>
                    </a:lnTo>
                    <a:lnTo>
                      <a:pt x="259" y="226"/>
                    </a:lnTo>
                    <a:lnTo>
                      <a:pt x="259" y="261"/>
                    </a:lnTo>
                    <a:lnTo>
                      <a:pt x="257" y="291"/>
                    </a:lnTo>
                    <a:lnTo>
                      <a:pt x="256" y="305"/>
                    </a:lnTo>
                    <a:lnTo>
                      <a:pt x="252" y="316"/>
                    </a:lnTo>
                    <a:lnTo>
                      <a:pt x="250" y="327"/>
                    </a:lnTo>
                    <a:lnTo>
                      <a:pt x="246" y="336"/>
                    </a:lnTo>
                    <a:lnTo>
                      <a:pt x="242" y="342"/>
                    </a:lnTo>
                    <a:lnTo>
                      <a:pt x="238" y="347"/>
                    </a:lnTo>
                    <a:lnTo>
                      <a:pt x="232" y="349"/>
                    </a:lnTo>
                    <a:lnTo>
                      <a:pt x="226" y="348"/>
                    </a:lnTo>
                    <a:lnTo>
                      <a:pt x="219" y="345"/>
                    </a:lnTo>
                    <a:lnTo>
                      <a:pt x="211" y="339"/>
                    </a:lnTo>
                    <a:lnTo>
                      <a:pt x="201" y="329"/>
                    </a:lnTo>
                    <a:lnTo>
                      <a:pt x="192" y="316"/>
                    </a:lnTo>
                    <a:lnTo>
                      <a:pt x="227" y="291"/>
                    </a:lnTo>
                    <a:lnTo>
                      <a:pt x="228" y="290"/>
                    </a:lnTo>
                    <a:lnTo>
                      <a:pt x="229" y="282"/>
                    </a:lnTo>
                    <a:lnTo>
                      <a:pt x="228" y="271"/>
                    </a:lnTo>
                    <a:lnTo>
                      <a:pt x="227" y="255"/>
                    </a:lnTo>
                    <a:lnTo>
                      <a:pt x="223" y="212"/>
                    </a:lnTo>
                    <a:lnTo>
                      <a:pt x="217" y="163"/>
                    </a:lnTo>
                    <a:lnTo>
                      <a:pt x="211" y="112"/>
                    </a:lnTo>
                    <a:lnTo>
                      <a:pt x="205" y="68"/>
                    </a:lnTo>
                    <a:lnTo>
                      <a:pt x="201" y="37"/>
                    </a:lnTo>
                    <a:lnTo>
                      <a:pt x="200" y="24"/>
                    </a:lnTo>
                    <a:lnTo>
                      <a:pt x="243" y="19"/>
                    </a:lnTo>
                    <a:close/>
                    <a:moveTo>
                      <a:pt x="227" y="291"/>
                    </a:moveTo>
                    <a:lnTo>
                      <a:pt x="227" y="291"/>
                    </a:lnTo>
                    <a:lnTo>
                      <a:pt x="209" y="304"/>
                    </a:lnTo>
                    <a:lnTo>
                      <a:pt x="227" y="291"/>
                    </a:lnTo>
                    <a:close/>
                    <a:moveTo>
                      <a:pt x="192" y="316"/>
                    </a:moveTo>
                    <a:lnTo>
                      <a:pt x="180" y="302"/>
                    </a:lnTo>
                    <a:lnTo>
                      <a:pt x="166" y="286"/>
                    </a:lnTo>
                    <a:lnTo>
                      <a:pt x="153" y="271"/>
                    </a:lnTo>
                    <a:lnTo>
                      <a:pt x="139" y="256"/>
                    </a:lnTo>
                    <a:lnTo>
                      <a:pt x="108" y="227"/>
                    </a:lnTo>
                    <a:lnTo>
                      <a:pt x="78" y="202"/>
                    </a:lnTo>
                    <a:lnTo>
                      <a:pt x="52" y="180"/>
                    </a:lnTo>
                    <a:lnTo>
                      <a:pt x="30" y="163"/>
                    </a:lnTo>
                    <a:lnTo>
                      <a:pt x="16" y="151"/>
                    </a:lnTo>
                    <a:lnTo>
                      <a:pt x="11" y="147"/>
                    </a:lnTo>
                    <a:lnTo>
                      <a:pt x="36" y="111"/>
                    </a:lnTo>
                    <a:lnTo>
                      <a:pt x="42" y="116"/>
                    </a:lnTo>
                    <a:lnTo>
                      <a:pt x="57" y="128"/>
                    </a:lnTo>
                    <a:lnTo>
                      <a:pt x="79" y="146"/>
                    </a:lnTo>
                    <a:lnTo>
                      <a:pt x="108" y="169"/>
                    </a:lnTo>
                    <a:lnTo>
                      <a:pt x="139" y="196"/>
                    </a:lnTo>
                    <a:lnTo>
                      <a:pt x="171" y="226"/>
                    </a:lnTo>
                    <a:lnTo>
                      <a:pt x="186" y="242"/>
                    </a:lnTo>
                    <a:lnTo>
                      <a:pt x="200" y="258"/>
                    </a:lnTo>
                    <a:lnTo>
                      <a:pt x="215" y="274"/>
                    </a:lnTo>
                    <a:lnTo>
                      <a:pt x="227" y="291"/>
                    </a:lnTo>
                    <a:lnTo>
                      <a:pt x="192" y="316"/>
                    </a:lnTo>
                    <a:close/>
                    <a:moveTo>
                      <a:pt x="11" y="147"/>
                    </a:moveTo>
                    <a:lnTo>
                      <a:pt x="7" y="144"/>
                    </a:lnTo>
                    <a:lnTo>
                      <a:pt x="4" y="142"/>
                    </a:lnTo>
                    <a:lnTo>
                      <a:pt x="2" y="139"/>
                    </a:lnTo>
                    <a:lnTo>
                      <a:pt x="0" y="136"/>
                    </a:lnTo>
                    <a:lnTo>
                      <a:pt x="0" y="132"/>
                    </a:lnTo>
                    <a:lnTo>
                      <a:pt x="0" y="128"/>
                    </a:lnTo>
                    <a:lnTo>
                      <a:pt x="2" y="123"/>
                    </a:lnTo>
                    <a:lnTo>
                      <a:pt x="6" y="117"/>
                    </a:lnTo>
                    <a:lnTo>
                      <a:pt x="11" y="111"/>
                    </a:lnTo>
                    <a:lnTo>
                      <a:pt x="15" y="107"/>
                    </a:lnTo>
                    <a:lnTo>
                      <a:pt x="19" y="105"/>
                    </a:lnTo>
                    <a:lnTo>
                      <a:pt x="22" y="105"/>
                    </a:lnTo>
                    <a:lnTo>
                      <a:pt x="26" y="105"/>
                    </a:lnTo>
                    <a:lnTo>
                      <a:pt x="29" y="107"/>
                    </a:lnTo>
                    <a:lnTo>
                      <a:pt x="33" y="109"/>
                    </a:lnTo>
                    <a:lnTo>
                      <a:pt x="36" y="111"/>
                    </a:lnTo>
                    <a:lnTo>
                      <a:pt x="11" y="147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18" name="Freeform 714">
                <a:extLst>
                  <a:ext uri="{FF2B5EF4-FFF2-40B4-BE49-F238E27FC236}">
                    <a16:creationId xmlns:a16="http://schemas.microsoft.com/office/drawing/2014/main" id="{5BE92C44-B648-4967-8458-4562BC0776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49" y="1612"/>
                <a:ext cx="6" cy="17"/>
              </a:xfrm>
              <a:custGeom>
                <a:avLst/>
                <a:gdLst>
                  <a:gd name="T0" fmla="*/ 0 w 115"/>
                  <a:gd name="T1" fmla="*/ 0 h 337"/>
                  <a:gd name="T2" fmla="*/ 0 w 115"/>
                  <a:gd name="T3" fmla="*/ 0 h 337"/>
                  <a:gd name="T4" fmla="*/ 0 w 115"/>
                  <a:gd name="T5" fmla="*/ 0 h 337"/>
                  <a:gd name="T6" fmla="*/ 0 w 115"/>
                  <a:gd name="T7" fmla="*/ 0 h 337"/>
                  <a:gd name="T8" fmla="*/ 0 w 115"/>
                  <a:gd name="T9" fmla="*/ 0 h 337"/>
                  <a:gd name="T10" fmla="*/ 0 w 115"/>
                  <a:gd name="T11" fmla="*/ 0 h 337"/>
                  <a:gd name="T12" fmla="*/ 0 w 115"/>
                  <a:gd name="T13" fmla="*/ 0 h 337"/>
                  <a:gd name="T14" fmla="*/ 0 w 115"/>
                  <a:gd name="T15" fmla="*/ 0 h 337"/>
                  <a:gd name="T16" fmla="*/ 0 w 115"/>
                  <a:gd name="T17" fmla="*/ 0 h 337"/>
                  <a:gd name="T18" fmla="*/ 0 w 115"/>
                  <a:gd name="T19" fmla="*/ 0 h 337"/>
                  <a:gd name="T20" fmla="*/ 0 w 115"/>
                  <a:gd name="T21" fmla="*/ 0 h 337"/>
                  <a:gd name="T22" fmla="*/ 0 w 115"/>
                  <a:gd name="T23" fmla="*/ 0 h 337"/>
                  <a:gd name="T24" fmla="*/ 0 w 115"/>
                  <a:gd name="T25" fmla="*/ 1 h 337"/>
                  <a:gd name="T26" fmla="*/ 0 w 115"/>
                  <a:gd name="T27" fmla="*/ 1 h 337"/>
                  <a:gd name="T28" fmla="*/ 0 w 115"/>
                  <a:gd name="T29" fmla="*/ 1 h 337"/>
                  <a:gd name="T30" fmla="*/ 0 w 115"/>
                  <a:gd name="T31" fmla="*/ 1 h 337"/>
                  <a:gd name="T32" fmla="*/ 0 w 115"/>
                  <a:gd name="T33" fmla="*/ 1 h 337"/>
                  <a:gd name="T34" fmla="*/ 0 w 115"/>
                  <a:gd name="T35" fmla="*/ 1 h 337"/>
                  <a:gd name="T36" fmla="*/ 0 w 115"/>
                  <a:gd name="T37" fmla="*/ 1 h 337"/>
                  <a:gd name="T38" fmla="*/ 0 w 115"/>
                  <a:gd name="T39" fmla="*/ 1 h 337"/>
                  <a:gd name="T40" fmla="*/ 0 w 115"/>
                  <a:gd name="T41" fmla="*/ 0 h 337"/>
                  <a:gd name="T42" fmla="*/ 0 w 115"/>
                  <a:gd name="T43" fmla="*/ 0 h 337"/>
                  <a:gd name="T44" fmla="*/ 0 w 115"/>
                  <a:gd name="T45" fmla="*/ 0 h 337"/>
                  <a:gd name="T46" fmla="*/ 0 w 115"/>
                  <a:gd name="T47" fmla="*/ 0 h 337"/>
                  <a:gd name="T48" fmla="*/ 0 w 115"/>
                  <a:gd name="T49" fmla="*/ 1 h 337"/>
                  <a:gd name="T50" fmla="*/ 0 w 115"/>
                  <a:gd name="T51" fmla="*/ 1 h 337"/>
                  <a:gd name="T52" fmla="*/ 0 w 115"/>
                  <a:gd name="T53" fmla="*/ 1 h 337"/>
                  <a:gd name="T54" fmla="*/ 0 w 115"/>
                  <a:gd name="T55" fmla="*/ 1 h 337"/>
                  <a:gd name="T56" fmla="*/ 0 w 115"/>
                  <a:gd name="T57" fmla="*/ 1 h 337"/>
                  <a:gd name="T58" fmla="*/ 0 w 115"/>
                  <a:gd name="T59" fmla="*/ 1 h 337"/>
                  <a:gd name="T60" fmla="*/ 0 w 115"/>
                  <a:gd name="T61" fmla="*/ 1 h 337"/>
                  <a:gd name="T62" fmla="*/ 0 w 115"/>
                  <a:gd name="T63" fmla="*/ 1 h 337"/>
                  <a:gd name="T64" fmla="*/ 0 w 115"/>
                  <a:gd name="T65" fmla="*/ 1 h 33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15" h="337">
                    <a:moveTo>
                      <a:pt x="71" y="21"/>
                    </a:moveTo>
                    <a:lnTo>
                      <a:pt x="71" y="17"/>
                    </a:lnTo>
                    <a:lnTo>
                      <a:pt x="71" y="13"/>
                    </a:lnTo>
                    <a:lnTo>
                      <a:pt x="72" y="9"/>
                    </a:lnTo>
                    <a:lnTo>
                      <a:pt x="75" y="6"/>
                    </a:lnTo>
                    <a:lnTo>
                      <a:pt x="78" y="3"/>
                    </a:lnTo>
                    <a:lnTo>
                      <a:pt x="81" y="1"/>
                    </a:lnTo>
                    <a:lnTo>
                      <a:pt x="87" y="0"/>
                    </a:lnTo>
                    <a:lnTo>
                      <a:pt x="94" y="0"/>
                    </a:lnTo>
                    <a:lnTo>
                      <a:pt x="101" y="1"/>
                    </a:lnTo>
                    <a:lnTo>
                      <a:pt x="106" y="2"/>
                    </a:lnTo>
                    <a:lnTo>
                      <a:pt x="110" y="5"/>
                    </a:lnTo>
                    <a:lnTo>
                      <a:pt x="112" y="7"/>
                    </a:lnTo>
                    <a:lnTo>
                      <a:pt x="114" y="11"/>
                    </a:lnTo>
                    <a:lnTo>
                      <a:pt x="114" y="14"/>
                    </a:lnTo>
                    <a:lnTo>
                      <a:pt x="115" y="18"/>
                    </a:lnTo>
                    <a:lnTo>
                      <a:pt x="114" y="22"/>
                    </a:lnTo>
                    <a:lnTo>
                      <a:pt x="71" y="21"/>
                    </a:lnTo>
                    <a:close/>
                    <a:moveTo>
                      <a:pt x="114" y="22"/>
                    </a:moveTo>
                    <a:lnTo>
                      <a:pt x="114" y="32"/>
                    </a:lnTo>
                    <a:lnTo>
                      <a:pt x="112" y="59"/>
                    </a:lnTo>
                    <a:lnTo>
                      <a:pt x="109" y="99"/>
                    </a:lnTo>
                    <a:lnTo>
                      <a:pt x="103" y="146"/>
                    </a:lnTo>
                    <a:lnTo>
                      <a:pt x="98" y="171"/>
                    </a:lnTo>
                    <a:lnTo>
                      <a:pt x="93" y="197"/>
                    </a:lnTo>
                    <a:lnTo>
                      <a:pt x="88" y="222"/>
                    </a:lnTo>
                    <a:lnTo>
                      <a:pt x="81" y="246"/>
                    </a:lnTo>
                    <a:lnTo>
                      <a:pt x="72" y="270"/>
                    </a:lnTo>
                    <a:lnTo>
                      <a:pt x="63" y="291"/>
                    </a:lnTo>
                    <a:lnTo>
                      <a:pt x="58" y="301"/>
                    </a:lnTo>
                    <a:lnTo>
                      <a:pt x="52" y="311"/>
                    </a:lnTo>
                    <a:lnTo>
                      <a:pt x="47" y="319"/>
                    </a:lnTo>
                    <a:lnTo>
                      <a:pt x="41" y="327"/>
                    </a:lnTo>
                    <a:lnTo>
                      <a:pt x="7" y="298"/>
                    </a:lnTo>
                    <a:lnTo>
                      <a:pt x="12" y="291"/>
                    </a:lnTo>
                    <a:lnTo>
                      <a:pt x="17" y="284"/>
                    </a:lnTo>
                    <a:lnTo>
                      <a:pt x="22" y="276"/>
                    </a:lnTo>
                    <a:lnTo>
                      <a:pt x="26" y="268"/>
                    </a:lnTo>
                    <a:lnTo>
                      <a:pt x="35" y="248"/>
                    </a:lnTo>
                    <a:lnTo>
                      <a:pt x="41" y="228"/>
                    </a:lnTo>
                    <a:lnTo>
                      <a:pt x="47" y="205"/>
                    </a:lnTo>
                    <a:lnTo>
                      <a:pt x="52" y="182"/>
                    </a:lnTo>
                    <a:lnTo>
                      <a:pt x="57" y="158"/>
                    </a:lnTo>
                    <a:lnTo>
                      <a:pt x="60" y="135"/>
                    </a:lnTo>
                    <a:lnTo>
                      <a:pt x="65" y="92"/>
                    </a:lnTo>
                    <a:lnTo>
                      <a:pt x="69" y="55"/>
                    </a:lnTo>
                    <a:lnTo>
                      <a:pt x="70" y="30"/>
                    </a:lnTo>
                    <a:lnTo>
                      <a:pt x="71" y="21"/>
                    </a:lnTo>
                    <a:lnTo>
                      <a:pt x="114" y="22"/>
                    </a:lnTo>
                    <a:close/>
                    <a:moveTo>
                      <a:pt x="41" y="327"/>
                    </a:moveTo>
                    <a:lnTo>
                      <a:pt x="38" y="330"/>
                    </a:lnTo>
                    <a:lnTo>
                      <a:pt x="35" y="333"/>
                    </a:lnTo>
                    <a:lnTo>
                      <a:pt x="32" y="335"/>
                    </a:lnTo>
                    <a:lnTo>
                      <a:pt x="28" y="336"/>
                    </a:lnTo>
                    <a:lnTo>
                      <a:pt x="24" y="337"/>
                    </a:lnTo>
                    <a:lnTo>
                      <a:pt x="20" y="336"/>
                    </a:lnTo>
                    <a:lnTo>
                      <a:pt x="15" y="333"/>
                    </a:lnTo>
                    <a:lnTo>
                      <a:pt x="9" y="329"/>
                    </a:lnTo>
                    <a:lnTo>
                      <a:pt x="4" y="324"/>
                    </a:lnTo>
                    <a:lnTo>
                      <a:pt x="1" y="320"/>
                    </a:lnTo>
                    <a:lnTo>
                      <a:pt x="0" y="315"/>
                    </a:lnTo>
                    <a:lnTo>
                      <a:pt x="0" y="312"/>
                    </a:lnTo>
                    <a:lnTo>
                      <a:pt x="1" y="308"/>
                    </a:lnTo>
                    <a:lnTo>
                      <a:pt x="2" y="304"/>
                    </a:lnTo>
                    <a:lnTo>
                      <a:pt x="5" y="301"/>
                    </a:lnTo>
                    <a:lnTo>
                      <a:pt x="7" y="298"/>
                    </a:lnTo>
                    <a:lnTo>
                      <a:pt x="41" y="327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19" name="Freeform 715">
                <a:extLst>
                  <a:ext uri="{FF2B5EF4-FFF2-40B4-BE49-F238E27FC236}">
                    <a16:creationId xmlns:a16="http://schemas.microsoft.com/office/drawing/2014/main" id="{F586F700-8CD8-40DF-8E26-C6FB122872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52" y="1543"/>
                <a:ext cx="11" cy="39"/>
              </a:xfrm>
              <a:custGeom>
                <a:avLst/>
                <a:gdLst>
                  <a:gd name="T0" fmla="*/ 1 w 209"/>
                  <a:gd name="T1" fmla="*/ 2 h 735"/>
                  <a:gd name="T2" fmla="*/ 1 w 209"/>
                  <a:gd name="T3" fmla="*/ 2 h 735"/>
                  <a:gd name="T4" fmla="*/ 1 w 209"/>
                  <a:gd name="T5" fmla="*/ 2 h 735"/>
                  <a:gd name="T6" fmla="*/ 1 w 209"/>
                  <a:gd name="T7" fmla="*/ 2 h 735"/>
                  <a:gd name="T8" fmla="*/ 1 w 209"/>
                  <a:gd name="T9" fmla="*/ 2 h 735"/>
                  <a:gd name="T10" fmla="*/ 0 w 209"/>
                  <a:gd name="T11" fmla="*/ 2 h 735"/>
                  <a:gd name="T12" fmla="*/ 0 w 209"/>
                  <a:gd name="T13" fmla="*/ 2 h 735"/>
                  <a:gd name="T14" fmla="*/ 0 w 209"/>
                  <a:gd name="T15" fmla="*/ 2 h 735"/>
                  <a:gd name="T16" fmla="*/ 1 w 209"/>
                  <a:gd name="T17" fmla="*/ 2 h 735"/>
                  <a:gd name="T18" fmla="*/ 0 w 209"/>
                  <a:gd name="T19" fmla="*/ 2 h 735"/>
                  <a:gd name="T20" fmla="*/ 0 w 209"/>
                  <a:gd name="T21" fmla="*/ 1 h 735"/>
                  <a:gd name="T22" fmla="*/ 0 w 209"/>
                  <a:gd name="T23" fmla="*/ 1 h 735"/>
                  <a:gd name="T24" fmla="*/ 0 w 209"/>
                  <a:gd name="T25" fmla="*/ 1 h 735"/>
                  <a:gd name="T26" fmla="*/ 0 w 209"/>
                  <a:gd name="T27" fmla="*/ 0 h 735"/>
                  <a:gd name="T28" fmla="*/ 0 w 209"/>
                  <a:gd name="T29" fmla="*/ 0 h 735"/>
                  <a:gd name="T30" fmla="*/ 0 w 209"/>
                  <a:gd name="T31" fmla="*/ 0 h 735"/>
                  <a:gd name="T32" fmla="*/ 0 w 209"/>
                  <a:gd name="T33" fmla="*/ 0 h 735"/>
                  <a:gd name="T34" fmla="*/ 0 w 209"/>
                  <a:gd name="T35" fmla="*/ 0 h 735"/>
                  <a:gd name="T36" fmla="*/ 0 w 209"/>
                  <a:gd name="T37" fmla="*/ 0 h 735"/>
                  <a:gd name="T38" fmla="*/ 0 w 209"/>
                  <a:gd name="T39" fmla="*/ 0 h 735"/>
                  <a:gd name="T40" fmla="*/ 0 w 209"/>
                  <a:gd name="T41" fmla="*/ 1 h 735"/>
                  <a:gd name="T42" fmla="*/ 0 w 209"/>
                  <a:gd name="T43" fmla="*/ 1 h 735"/>
                  <a:gd name="T44" fmla="*/ 1 w 209"/>
                  <a:gd name="T45" fmla="*/ 2 h 735"/>
                  <a:gd name="T46" fmla="*/ 1 w 209"/>
                  <a:gd name="T47" fmla="*/ 2 h 735"/>
                  <a:gd name="T48" fmla="*/ 0 w 209"/>
                  <a:gd name="T49" fmla="*/ 0 h 735"/>
                  <a:gd name="T50" fmla="*/ 0 w 209"/>
                  <a:gd name="T51" fmla="*/ 0 h 735"/>
                  <a:gd name="T52" fmla="*/ 0 w 209"/>
                  <a:gd name="T53" fmla="*/ 0 h 735"/>
                  <a:gd name="T54" fmla="*/ 0 w 209"/>
                  <a:gd name="T55" fmla="*/ 0 h 735"/>
                  <a:gd name="T56" fmla="*/ 0 w 209"/>
                  <a:gd name="T57" fmla="*/ 0 h 735"/>
                  <a:gd name="T58" fmla="*/ 0 w 209"/>
                  <a:gd name="T59" fmla="*/ 0 h 735"/>
                  <a:gd name="T60" fmla="*/ 0 w 209"/>
                  <a:gd name="T61" fmla="*/ 0 h 735"/>
                  <a:gd name="T62" fmla="*/ 0 w 209"/>
                  <a:gd name="T63" fmla="*/ 0 h 735"/>
                  <a:gd name="T64" fmla="*/ 0 w 209"/>
                  <a:gd name="T65" fmla="*/ 0 h 73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09" h="735">
                    <a:moveTo>
                      <a:pt x="208" y="709"/>
                    </a:moveTo>
                    <a:lnTo>
                      <a:pt x="209" y="713"/>
                    </a:lnTo>
                    <a:lnTo>
                      <a:pt x="209" y="716"/>
                    </a:lnTo>
                    <a:lnTo>
                      <a:pt x="209" y="720"/>
                    </a:lnTo>
                    <a:lnTo>
                      <a:pt x="208" y="724"/>
                    </a:lnTo>
                    <a:lnTo>
                      <a:pt x="206" y="727"/>
                    </a:lnTo>
                    <a:lnTo>
                      <a:pt x="203" y="729"/>
                    </a:lnTo>
                    <a:lnTo>
                      <a:pt x="198" y="733"/>
                    </a:lnTo>
                    <a:lnTo>
                      <a:pt x="191" y="734"/>
                    </a:lnTo>
                    <a:lnTo>
                      <a:pt x="183" y="735"/>
                    </a:lnTo>
                    <a:lnTo>
                      <a:pt x="177" y="735"/>
                    </a:lnTo>
                    <a:lnTo>
                      <a:pt x="173" y="734"/>
                    </a:lnTo>
                    <a:lnTo>
                      <a:pt x="170" y="730"/>
                    </a:lnTo>
                    <a:lnTo>
                      <a:pt x="168" y="727"/>
                    </a:lnTo>
                    <a:lnTo>
                      <a:pt x="167" y="724"/>
                    </a:lnTo>
                    <a:lnTo>
                      <a:pt x="166" y="720"/>
                    </a:lnTo>
                    <a:lnTo>
                      <a:pt x="165" y="716"/>
                    </a:lnTo>
                    <a:lnTo>
                      <a:pt x="208" y="709"/>
                    </a:lnTo>
                    <a:close/>
                    <a:moveTo>
                      <a:pt x="165" y="716"/>
                    </a:moveTo>
                    <a:lnTo>
                      <a:pt x="160" y="692"/>
                    </a:lnTo>
                    <a:lnTo>
                      <a:pt x="148" y="625"/>
                    </a:lnTo>
                    <a:lnTo>
                      <a:pt x="129" y="530"/>
                    </a:lnTo>
                    <a:lnTo>
                      <a:pt x="106" y="417"/>
                    </a:lnTo>
                    <a:lnTo>
                      <a:pt x="92" y="359"/>
                    </a:lnTo>
                    <a:lnTo>
                      <a:pt x="80" y="300"/>
                    </a:lnTo>
                    <a:lnTo>
                      <a:pt x="67" y="242"/>
                    </a:lnTo>
                    <a:lnTo>
                      <a:pt x="53" y="188"/>
                    </a:lnTo>
                    <a:lnTo>
                      <a:pt x="40" y="139"/>
                    </a:lnTo>
                    <a:lnTo>
                      <a:pt x="27" y="95"/>
                    </a:lnTo>
                    <a:lnTo>
                      <a:pt x="22" y="77"/>
                    </a:lnTo>
                    <a:lnTo>
                      <a:pt x="15" y="59"/>
                    </a:lnTo>
                    <a:lnTo>
                      <a:pt x="9" y="45"/>
                    </a:lnTo>
                    <a:lnTo>
                      <a:pt x="4" y="33"/>
                    </a:lnTo>
                    <a:lnTo>
                      <a:pt x="44" y="14"/>
                    </a:lnTo>
                    <a:lnTo>
                      <a:pt x="49" y="26"/>
                    </a:lnTo>
                    <a:lnTo>
                      <a:pt x="55" y="42"/>
                    </a:lnTo>
                    <a:lnTo>
                      <a:pt x="62" y="59"/>
                    </a:lnTo>
                    <a:lnTo>
                      <a:pt x="68" y="79"/>
                    </a:lnTo>
                    <a:lnTo>
                      <a:pt x="81" y="123"/>
                    </a:lnTo>
                    <a:lnTo>
                      <a:pt x="94" y="174"/>
                    </a:lnTo>
                    <a:lnTo>
                      <a:pt x="108" y="228"/>
                    </a:lnTo>
                    <a:lnTo>
                      <a:pt x="121" y="286"/>
                    </a:lnTo>
                    <a:lnTo>
                      <a:pt x="134" y="347"/>
                    </a:lnTo>
                    <a:lnTo>
                      <a:pt x="148" y="406"/>
                    </a:lnTo>
                    <a:lnTo>
                      <a:pt x="171" y="520"/>
                    </a:lnTo>
                    <a:lnTo>
                      <a:pt x="191" y="617"/>
                    </a:lnTo>
                    <a:lnTo>
                      <a:pt x="203" y="683"/>
                    </a:lnTo>
                    <a:lnTo>
                      <a:pt x="208" y="709"/>
                    </a:lnTo>
                    <a:lnTo>
                      <a:pt x="165" y="716"/>
                    </a:lnTo>
                    <a:close/>
                    <a:moveTo>
                      <a:pt x="4" y="33"/>
                    </a:moveTo>
                    <a:lnTo>
                      <a:pt x="2" y="28"/>
                    </a:lnTo>
                    <a:lnTo>
                      <a:pt x="1" y="25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1" y="14"/>
                    </a:lnTo>
                    <a:lnTo>
                      <a:pt x="4" y="10"/>
                    </a:lnTo>
                    <a:lnTo>
                      <a:pt x="8" y="7"/>
                    </a:lnTo>
                    <a:lnTo>
                      <a:pt x="14" y="3"/>
                    </a:lnTo>
                    <a:lnTo>
                      <a:pt x="22" y="1"/>
                    </a:lnTo>
                    <a:lnTo>
                      <a:pt x="27" y="0"/>
                    </a:lnTo>
                    <a:lnTo>
                      <a:pt x="31" y="0"/>
                    </a:lnTo>
                    <a:lnTo>
                      <a:pt x="35" y="1"/>
                    </a:lnTo>
                    <a:lnTo>
                      <a:pt x="38" y="4"/>
                    </a:lnTo>
                    <a:lnTo>
                      <a:pt x="40" y="7"/>
                    </a:lnTo>
                    <a:lnTo>
                      <a:pt x="42" y="10"/>
                    </a:lnTo>
                    <a:lnTo>
                      <a:pt x="44" y="14"/>
                    </a:lnTo>
                    <a:lnTo>
                      <a:pt x="4" y="33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20" name="Freeform 716">
                <a:extLst>
                  <a:ext uri="{FF2B5EF4-FFF2-40B4-BE49-F238E27FC236}">
                    <a16:creationId xmlns:a16="http://schemas.microsoft.com/office/drawing/2014/main" id="{1DBDE84E-5388-4598-B8AF-4DD20F02C1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54" y="1583"/>
                <a:ext cx="30" cy="54"/>
              </a:xfrm>
              <a:custGeom>
                <a:avLst/>
                <a:gdLst>
                  <a:gd name="T0" fmla="*/ 0 w 575"/>
                  <a:gd name="T1" fmla="*/ 0 h 1029"/>
                  <a:gd name="T2" fmla="*/ 0 w 575"/>
                  <a:gd name="T3" fmla="*/ 0 h 1029"/>
                  <a:gd name="T4" fmla="*/ 0 w 575"/>
                  <a:gd name="T5" fmla="*/ 0 h 1029"/>
                  <a:gd name="T6" fmla="*/ 0 w 575"/>
                  <a:gd name="T7" fmla="*/ 0 h 1029"/>
                  <a:gd name="T8" fmla="*/ 0 w 575"/>
                  <a:gd name="T9" fmla="*/ 0 h 1029"/>
                  <a:gd name="T10" fmla="*/ 0 w 575"/>
                  <a:gd name="T11" fmla="*/ 0 h 1029"/>
                  <a:gd name="T12" fmla="*/ 1 w 575"/>
                  <a:gd name="T13" fmla="*/ 0 h 1029"/>
                  <a:gd name="T14" fmla="*/ 1 w 575"/>
                  <a:gd name="T15" fmla="*/ 0 h 1029"/>
                  <a:gd name="T16" fmla="*/ 1 w 575"/>
                  <a:gd name="T17" fmla="*/ 1 h 1029"/>
                  <a:gd name="T18" fmla="*/ 1 w 575"/>
                  <a:gd name="T19" fmla="*/ 1 h 1029"/>
                  <a:gd name="T20" fmla="*/ 1 w 575"/>
                  <a:gd name="T21" fmla="*/ 1 h 1029"/>
                  <a:gd name="T22" fmla="*/ 1 w 575"/>
                  <a:gd name="T23" fmla="*/ 1 h 1029"/>
                  <a:gd name="T24" fmla="*/ 1 w 575"/>
                  <a:gd name="T25" fmla="*/ 0 h 1029"/>
                  <a:gd name="T26" fmla="*/ 0 w 575"/>
                  <a:gd name="T27" fmla="*/ 0 h 1029"/>
                  <a:gd name="T28" fmla="*/ 0 w 575"/>
                  <a:gd name="T29" fmla="*/ 0 h 1029"/>
                  <a:gd name="T30" fmla="*/ 1 w 575"/>
                  <a:gd name="T31" fmla="*/ 1 h 1029"/>
                  <a:gd name="T32" fmla="*/ 1 w 575"/>
                  <a:gd name="T33" fmla="*/ 1 h 1029"/>
                  <a:gd name="T34" fmla="*/ 1 w 575"/>
                  <a:gd name="T35" fmla="*/ 1 h 1029"/>
                  <a:gd name="T36" fmla="*/ 2 w 575"/>
                  <a:gd name="T37" fmla="*/ 1 h 1029"/>
                  <a:gd name="T38" fmla="*/ 1 w 575"/>
                  <a:gd name="T39" fmla="*/ 1 h 1029"/>
                  <a:gd name="T40" fmla="*/ 1 w 575"/>
                  <a:gd name="T41" fmla="*/ 1 h 1029"/>
                  <a:gd name="T42" fmla="*/ 1 w 575"/>
                  <a:gd name="T43" fmla="*/ 1 h 1029"/>
                  <a:gd name="T44" fmla="*/ 1 w 575"/>
                  <a:gd name="T45" fmla="*/ 1 h 1029"/>
                  <a:gd name="T46" fmla="*/ 1 w 575"/>
                  <a:gd name="T47" fmla="*/ 1 h 1029"/>
                  <a:gd name="T48" fmla="*/ 2 w 575"/>
                  <a:gd name="T49" fmla="*/ 1 h 1029"/>
                  <a:gd name="T50" fmla="*/ 2 w 575"/>
                  <a:gd name="T51" fmla="*/ 1 h 1029"/>
                  <a:gd name="T52" fmla="*/ 1 w 575"/>
                  <a:gd name="T53" fmla="*/ 1 h 1029"/>
                  <a:gd name="T54" fmla="*/ 1 w 575"/>
                  <a:gd name="T55" fmla="*/ 3 h 1029"/>
                  <a:gd name="T56" fmla="*/ 1 w 575"/>
                  <a:gd name="T57" fmla="*/ 3 h 1029"/>
                  <a:gd name="T58" fmla="*/ 1 w 575"/>
                  <a:gd name="T59" fmla="*/ 3 h 1029"/>
                  <a:gd name="T60" fmla="*/ 0 w 575"/>
                  <a:gd name="T61" fmla="*/ 2 h 1029"/>
                  <a:gd name="T62" fmla="*/ 0 w 575"/>
                  <a:gd name="T63" fmla="*/ 2 h 1029"/>
                  <a:gd name="T64" fmla="*/ 0 w 575"/>
                  <a:gd name="T65" fmla="*/ 2 h 1029"/>
                  <a:gd name="T66" fmla="*/ 0 w 575"/>
                  <a:gd name="T67" fmla="*/ 2 h 1029"/>
                  <a:gd name="T68" fmla="*/ 1 w 575"/>
                  <a:gd name="T69" fmla="*/ 2 h 1029"/>
                  <a:gd name="T70" fmla="*/ 1 w 575"/>
                  <a:gd name="T71" fmla="*/ 3 h 1029"/>
                  <a:gd name="T72" fmla="*/ 0 w 575"/>
                  <a:gd name="T73" fmla="*/ 2 h 1029"/>
                  <a:gd name="T74" fmla="*/ 0 w 575"/>
                  <a:gd name="T75" fmla="*/ 2 h 1029"/>
                  <a:gd name="T76" fmla="*/ 0 w 575"/>
                  <a:gd name="T77" fmla="*/ 2 h 1029"/>
                  <a:gd name="T78" fmla="*/ 0 w 575"/>
                  <a:gd name="T79" fmla="*/ 1 h 1029"/>
                  <a:gd name="T80" fmla="*/ 0 w 575"/>
                  <a:gd name="T81" fmla="*/ 1 h 1029"/>
                  <a:gd name="T82" fmla="*/ 0 w 575"/>
                  <a:gd name="T83" fmla="*/ 2 h 102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75" h="1029">
                    <a:moveTo>
                      <a:pt x="143" y="33"/>
                    </a:moveTo>
                    <a:lnTo>
                      <a:pt x="141" y="30"/>
                    </a:lnTo>
                    <a:lnTo>
                      <a:pt x="139" y="26"/>
                    </a:lnTo>
                    <a:lnTo>
                      <a:pt x="139" y="23"/>
                    </a:lnTo>
                    <a:lnTo>
                      <a:pt x="139" y="19"/>
                    </a:lnTo>
                    <a:lnTo>
                      <a:pt x="140" y="14"/>
                    </a:lnTo>
                    <a:lnTo>
                      <a:pt x="142" y="11"/>
                    </a:lnTo>
                    <a:lnTo>
                      <a:pt x="147" y="7"/>
                    </a:lnTo>
                    <a:lnTo>
                      <a:pt x="154" y="4"/>
                    </a:lnTo>
                    <a:lnTo>
                      <a:pt x="160" y="1"/>
                    </a:lnTo>
                    <a:lnTo>
                      <a:pt x="166" y="0"/>
                    </a:lnTo>
                    <a:lnTo>
                      <a:pt x="170" y="1"/>
                    </a:lnTo>
                    <a:lnTo>
                      <a:pt x="173" y="2"/>
                    </a:lnTo>
                    <a:lnTo>
                      <a:pt x="176" y="4"/>
                    </a:lnTo>
                    <a:lnTo>
                      <a:pt x="178" y="7"/>
                    </a:lnTo>
                    <a:lnTo>
                      <a:pt x="180" y="11"/>
                    </a:lnTo>
                    <a:lnTo>
                      <a:pt x="182" y="14"/>
                    </a:lnTo>
                    <a:lnTo>
                      <a:pt x="143" y="33"/>
                    </a:lnTo>
                    <a:close/>
                    <a:moveTo>
                      <a:pt x="182" y="14"/>
                    </a:moveTo>
                    <a:lnTo>
                      <a:pt x="186" y="23"/>
                    </a:lnTo>
                    <a:lnTo>
                      <a:pt x="197" y="42"/>
                    </a:lnTo>
                    <a:lnTo>
                      <a:pt x="213" y="73"/>
                    </a:lnTo>
                    <a:lnTo>
                      <a:pt x="237" y="110"/>
                    </a:lnTo>
                    <a:lnTo>
                      <a:pt x="250" y="130"/>
                    </a:lnTo>
                    <a:lnTo>
                      <a:pt x="264" y="151"/>
                    </a:lnTo>
                    <a:lnTo>
                      <a:pt x="280" y="172"/>
                    </a:lnTo>
                    <a:lnTo>
                      <a:pt x="297" y="194"/>
                    </a:lnTo>
                    <a:lnTo>
                      <a:pt x="314" y="215"/>
                    </a:lnTo>
                    <a:lnTo>
                      <a:pt x="334" y="234"/>
                    </a:lnTo>
                    <a:lnTo>
                      <a:pt x="353" y="254"/>
                    </a:lnTo>
                    <a:lnTo>
                      <a:pt x="375" y="271"/>
                    </a:lnTo>
                    <a:lnTo>
                      <a:pt x="347" y="306"/>
                    </a:lnTo>
                    <a:lnTo>
                      <a:pt x="325" y="287"/>
                    </a:lnTo>
                    <a:lnTo>
                      <a:pt x="304" y="266"/>
                    </a:lnTo>
                    <a:lnTo>
                      <a:pt x="284" y="245"/>
                    </a:lnTo>
                    <a:lnTo>
                      <a:pt x="264" y="223"/>
                    </a:lnTo>
                    <a:lnTo>
                      <a:pt x="246" y="201"/>
                    </a:lnTo>
                    <a:lnTo>
                      <a:pt x="229" y="177"/>
                    </a:lnTo>
                    <a:lnTo>
                      <a:pt x="214" y="156"/>
                    </a:lnTo>
                    <a:lnTo>
                      <a:pt x="200" y="134"/>
                    </a:lnTo>
                    <a:lnTo>
                      <a:pt x="176" y="94"/>
                    </a:lnTo>
                    <a:lnTo>
                      <a:pt x="158" y="63"/>
                    </a:lnTo>
                    <a:lnTo>
                      <a:pt x="147" y="41"/>
                    </a:lnTo>
                    <a:lnTo>
                      <a:pt x="143" y="33"/>
                    </a:lnTo>
                    <a:lnTo>
                      <a:pt x="182" y="14"/>
                    </a:lnTo>
                    <a:close/>
                    <a:moveTo>
                      <a:pt x="375" y="271"/>
                    </a:moveTo>
                    <a:lnTo>
                      <a:pt x="396" y="291"/>
                    </a:lnTo>
                    <a:lnTo>
                      <a:pt x="418" y="310"/>
                    </a:lnTo>
                    <a:lnTo>
                      <a:pt x="437" y="331"/>
                    </a:lnTo>
                    <a:lnTo>
                      <a:pt x="456" y="351"/>
                    </a:lnTo>
                    <a:lnTo>
                      <a:pt x="473" y="373"/>
                    </a:lnTo>
                    <a:lnTo>
                      <a:pt x="489" y="393"/>
                    </a:lnTo>
                    <a:lnTo>
                      <a:pt x="505" y="414"/>
                    </a:lnTo>
                    <a:lnTo>
                      <a:pt x="518" y="433"/>
                    </a:lnTo>
                    <a:lnTo>
                      <a:pt x="541" y="468"/>
                    </a:lnTo>
                    <a:lnTo>
                      <a:pt x="557" y="496"/>
                    </a:lnTo>
                    <a:lnTo>
                      <a:pt x="567" y="516"/>
                    </a:lnTo>
                    <a:lnTo>
                      <a:pt x="571" y="522"/>
                    </a:lnTo>
                    <a:lnTo>
                      <a:pt x="532" y="541"/>
                    </a:lnTo>
                    <a:lnTo>
                      <a:pt x="528" y="535"/>
                    </a:lnTo>
                    <a:lnTo>
                      <a:pt x="519" y="518"/>
                    </a:lnTo>
                    <a:lnTo>
                      <a:pt x="503" y="490"/>
                    </a:lnTo>
                    <a:lnTo>
                      <a:pt x="482" y="458"/>
                    </a:lnTo>
                    <a:lnTo>
                      <a:pt x="469" y="439"/>
                    </a:lnTo>
                    <a:lnTo>
                      <a:pt x="456" y="420"/>
                    </a:lnTo>
                    <a:lnTo>
                      <a:pt x="440" y="400"/>
                    </a:lnTo>
                    <a:lnTo>
                      <a:pt x="424" y="381"/>
                    </a:lnTo>
                    <a:lnTo>
                      <a:pt x="407" y="361"/>
                    </a:lnTo>
                    <a:lnTo>
                      <a:pt x="387" y="342"/>
                    </a:lnTo>
                    <a:lnTo>
                      <a:pt x="368" y="323"/>
                    </a:lnTo>
                    <a:lnTo>
                      <a:pt x="347" y="306"/>
                    </a:lnTo>
                    <a:lnTo>
                      <a:pt x="375" y="271"/>
                    </a:lnTo>
                    <a:close/>
                    <a:moveTo>
                      <a:pt x="571" y="522"/>
                    </a:moveTo>
                    <a:lnTo>
                      <a:pt x="575" y="530"/>
                    </a:lnTo>
                    <a:lnTo>
                      <a:pt x="572" y="538"/>
                    </a:lnTo>
                    <a:lnTo>
                      <a:pt x="552" y="532"/>
                    </a:lnTo>
                    <a:lnTo>
                      <a:pt x="571" y="522"/>
                    </a:lnTo>
                    <a:close/>
                    <a:moveTo>
                      <a:pt x="572" y="538"/>
                    </a:moveTo>
                    <a:lnTo>
                      <a:pt x="432" y="994"/>
                    </a:lnTo>
                    <a:lnTo>
                      <a:pt x="390" y="981"/>
                    </a:lnTo>
                    <a:lnTo>
                      <a:pt x="530" y="526"/>
                    </a:lnTo>
                    <a:lnTo>
                      <a:pt x="572" y="538"/>
                    </a:lnTo>
                    <a:close/>
                    <a:moveTo>
                      <a:pt x="432" y="994"/>
                    </a:moveTo>
                    <a:lnTo>
                      <a:pt x="421" y="1029"/>
                    </a:lnTo>
                    <a:lnTo>
                      <a:pt x="395" y="1003"/>
                    </a:lnTo>
                    <a:lnTo>
                      <a:pt x="411" y="988"/>
                    </a:lnTo>
                    <a:lnTo>
                      <a:pt x="432" y="994"/>
                    </a:lnTo>
                    <a:close/>
                    <a:moveTo>
                      <a:pt x="395" y="1003"/>
                    </a:moveTo>
                    <a:lnTo>
                      <a:pt x="382" y="990"/>
                    </a:lnTo>
                    <a:lnTo>
                      <a:pt x="346" y="955"/>
                    </a:lnTo>
                    <a:lnTo>
                      <a:pt x="295" y="902"/>
                    </a:lnTo>
                    <a:lnTo>
                      <a:pt x="234" y="838"/>
                    </a:lnTo>
                    <a:lnTo>
                      <a:pt x="167" y="768"/>
                    </a:lnTo>
                    <a:lnTo>
                      <a:pt x="104" y="697"/>
                    </a:lnTo>
                    <a:lnTo>
                      <a:pt x="74" y="663"/>
                    </a:lnTo>
                    <a:lnTo>
                      <a:pt x="48" y="632"/>
                    </a:lnTo>
                    <a:lnTo>
                      <a:pt x="25" y="602"/>
                    </a:lnTo>
                    <a:lnTo>
                      <a:pt x="6" y="575"/>
                    </a:lnTo>
                    <a:lnTo>
                      <a:pt x="42" y="551"/>
                    </a:lnTo>
                    <a:lnTo>
                      <a:pt x="61" y="576"/>
                    </a:lnTo>
                    <a:lnTo>
                      <a:pt x="83" y="606"/>
                    </a:lnTo>
                    <a:lnTo>
                      <a:pt x="110" y="637"/>
                    </a:lnTo>
                    <a:lnTo>
                      <a:pt x="138" y="670"/>
                    </a:lnTo>
                    <a:lnTo>
                      <a:pt x="201" y="740"/>
                    </a:lnTo>
                    <a:lnTo>
                      <a:pt x="266" y="809"/>
                    </a:lnTo>
                    <a:lnTo>
                      <a:pt x="327" y="872"/>
                    </a:lnTo>
                    <a:lnTo>
                      <a:pt x="378" y="924"/>
                    </a:lnTo>
                    <a:lnTo>
                      <a:pt x="413" y="959"/>
                    </a:lnTo>
                    <a:lnTo>
                      <a:pt x="426" y="972"/>
                    </a:lnTo>
                    <a:lnTo>
                      <a:pt x="395" y="1003"/>
                    </a:lnTo>
                    <a:close/>
                    <a:moveTo>
                      <a:pt x="6" y="575"/>
                    </a:moveTo>
                    <a:lnTo>
                      <a:pt x="4" y="572"/>
                    </a:lnTo>
                    <a:lnTo>
                      <a:pt x="2" y="568"/>
                    </a:lnTo>
                    <a:lnTo>
                      <a:pt x="0" y="565"/>
                    </a:lnTo>
                    <a:lnTo>
                      <a:pt x="0" y="561"/>
                    </a:lnTo>
                    <a:lnTo>
                      <a:pt x="0" y="558"/>
                    </a:lnTo>
                    <a:lnTo>
                      <a:pt x="2" y="554"/>
                    </a:lnTo>
                    <a:lnTo>
                      <a:pt x="6" y="550"/>
                    </a:lnTo>
                    <a:lnTo>
                      <a:pt x="12" y="545"/>
                    </a:lnTo>
                    <a:lnTo>
                      <a:pt x="19" y="541"/>
                    </a:lnTo>
                    <a:lnTo>
                      <a:pt x="24" y="539"/>
                    </a:lnTo>
                    <a:lnTo>
                      <a:pt x="28" y="539"/>
                    </a:lnTo>
                    <a:lnTo>
                      <a:pt x="32" y="540"/>
                    </a:lnTo>
                    <a:lnTo>
                      <a:pt x="35" y="541"/>
                    </a:lnTo>
                    <a:lnTo>
                      <a:pt x="38" y="545"/>
                    </a:lnTo>
                    <a:lnTo>
                      <a:pt x="40" y="548"/>
                    </a:lnTo>
                    <a:lnTo>
                      <a:pt x="42" y="551"/>
                    </a:lnTo>
                    <a:lnTo>
                      <a:pt x="6" y="575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21" name="Freeform 717">
                <a:extLst>
                  <a:ext uri="{FF2B5EF4-FFF2-40B4-BE49-F238E27FC236}">
                    <a16:creationId xmlns:a16="http://schemas.microsoft.com/office/drawing/2014/main" id="{0C478F36-8868-491E-BBB6-CF190456526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62" y="1578"/>
                <a:ext cx="16" cy="44"/>
              </a:xfrm>
              <a:custGeom>
                <a:avLst/>
                <a:gdLst>
                  <a:gd name="T0" fmla="*/ 0 w 300"/>
                  <a:gd name="T1" fmla="*/ 2 h 849"/>
                  <a:gd name="T2" fmla="*/ 0 w 300"/>
                  <a:gd name="T3" fmla="*/ 2 h 849"/>
                  <a:gd name="T4" fmla="*/ 0 w 300"/>
                  <a:gd name="T5" fmla="*/ 2 h 849"/>
                  <a:gd name="T6" fmla="*/ 0 w 300"/>
                  <a:gd name="T7" fmla="*/ 2 h 849"/>
                  <a:gd name="T8" fmla="*/ 0 w 300"/>
                  <a:gd name="T9" fmla="*/ 2 h 849"/>
                  <a:gd name="T10" fmla="*/ 0 w 300"/>
                  <a:gd name="T11" fmla="*/ 2 h 849"/>
                  <a:gd name="T12" fmla="*/ 0 w 300"/>
                  <a:gd name="T13" fmla="*/ 2 h 849"/>
                  <a:gd name="T14" fmla="*/ 0 w 300"/>
                  <a:gd name="T15" fmla="*/ 2 h 849"/>
                  <a:gd name="T16" fmla="*/ 0 w 300"/>
                  <a:gd name="T17" fmla="*/ 2 h 849"/>
                  <a:gd name="T18" fmla="*/ 0 w 300"/>
                  <a:gd name="T19" fmla="*/ 1 h 849"/>
                  <a:gd name="T20" fmla="*/ 0 w 300"/>
                  <a:gd name="T21" fmla="*/ 1 h 849"/>
                  <a:gd name="T22" fmla="*/ 0 w 300"/>
                  <a:gd name="T23" fmla="*/ 1 h 849"/>
                  <a:gd name="T24" fmla="*/ 0 w 300"/>
                  <a:gd name="T25" fmla="*/ 2 h 849"/>
                  <a:gd name="T26" fmla="*/ 0 w 300"/>
                  <a:gd name="T27" fmla="*/ 2 h 849"/>
                  <a:gd name="T28" fmla="*/ 0 w 300"/>
                  <a:gd name="T29" fmla="*/ 2 h 849"/>
                  <a:gd name="T30" fmla="*/ 0 w 300"/>
                  <a:gd name="T31" fmla="*/ 2 h 849"/>
                  <a:gd name="T32" fmla="*/ 0 w 300"/>
                  <a:gd name="T33" fmla="*/ 1 h 849"/>
                  <a:gd name="T34" fmla="*/ 0 w 300"/>
                  <a:gd name="T35" fmla="*/ 1 h 849"/>
                  <a:gd name="T36" fmla="*/ 0 w 300"/>
                  <a:gd name="T37" fmla="*/ 1 h 849"/>
                  <a:gd name="T38" fmla="*/ 0 w 300"/>
                  <a:gd name="T39" fmla="*/ 1 h 849"/>
                  <a:gd name="T40" fmla="*/ 0 w 300"/>
                  <a:gd name="T41" fmla="*/ 1 h 849"/>
                  <a:gd name="T42" fmla="*/ 0 w 300"/>
                  <a:gd name="T43" fmla="*/ 1 h 849"/>
                  <a:gd name="T44" fmla="*/ 0 w 300"/>
                  <a:gd name="T45" fmla="*/ 1 h 849"/>
                  <a:gd name="T46" fmla="*/ 0 w 300"/>
                  <a:gd name="T47" fmla="*/ 1 h 849"/>
                  <a:gd name="T48" fmla="*/ 0 w 300"/>
                  <a:gd name="T49" fmla="*/ 1 h 849"/>
                  <a:gd name="T50" fmla="*/ 0 w 300"/>
                  <a:gd name="T51" fmla="*/ 1 h 849"/>
                  <a:gd name="T52" fmla="*/ 0 w 300"/>
                  <a:gd name="T53" fmla="*/ 1 h 849"/>
                  <a:gd name="T54" fmla="*/ 0 w 300"/>
                  <a:gd name="T55" fmla="*/ 1 h 849"/>
                  <a:gd name="T56" fmla="*/ 1 w 300"/>
                  <a:gd name="T57" fmla="*/ 1 h 849"/>
                  <a:gd name="T58" fmla="*/ 1 w 300"/>
                  <a:gd name="T59" fmla="*/ 1 h 849"/>
                  <a:gd name="T60" fmla="*/ 1 w 300"/>
                  <a:gd name="T61" fmla="*/ 1 h 849"/>
                  <a:gd name="T62" fmla="*/ 1 w 300"/>
                  <a:gd name="T63" fmla="*/ 1 h 849"/>
                  <a:gd name="T64" fmla="*/ 1 w 300"/>
                  <a:gd name="T65" fmla="*/ 1 h 849"/>
                  <a:gd name="T66" fmla="*/ 1 w 300"/>
                  <a:gd name="T67" fmla="*/ 0 h 849"/>
                  <a:gd name="T68" fmla="*/ 1 w 300"/>
                  <a:gd name="T69" fmla="*/ 0 h 849"/>
                  <a:gd name="T70" fmla="*/ 1 w 300"/>
                  <a:gd name="T71" fmla="*/ 0 h 849"/>
                  <a:gd name="T72" fmla="*/ 1 w 300"/>
                  <a:gd name="T73" fmla="*/ 0 h 849"/>
                  <a:gd name="T74" fmla="*/ 1 w 300"/>
                  <a:gd name="T75" fmla="*/ 1 h 849"/>
                  <a:gd name="T76" fmla="*/ 1 w 300"/>
                  <a:gd name="T77" fmla="*/ 0 h 849"/>
                  <a:gd name="T78" fmla="*/ 1 w 300"/>
                  <a:gd name="T79" fmla="*/ 0 h 849"/>
                  <a:gd name="T80" fmla="*/ 1 w 300"/>
                  <a:gd name="T81" fmla="*/ 0 h 849"/>
                  <a:gd name="T82" fmla="*/ 1 w 300"/>
                  <a:gd name="T83" fmla="*/ 0 h 849"/>
                  <a:gd name="T84" fmla="*/ 1 w 300"/>
                  <a:gd name="T85" fmla="*/ 0 h 849"/>
                  <a:gd name="T86" fmla="*/ 1 w 300"/>
                  <a:gd name="T87" fmla="*/ 0 h 84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00" h="849">
                    <a:moveTo>
                      <a:pt x="43" y="836"/>
                    </a:moveTo>
                    <a:lnTo>
                      <a:pt x="41" y="839"/>
                    </a:lnTo>
                    <a:lnTo>
                      <a:pt x="39" y="843"/>
                    </a:lnTo>
                    <a:lnTo>
                      <a:pt x="37" y="846"/>
                    </a:lnTo>
                    <a:lnTo>
                      <a:pt x="34" y="848"/>
                    </a:lnTo>
                    <a:lnTo>
                      <a:pt x="30" y="849"/>
                    </a:lnTo>
                    <a:lnTo>
                      <a:pt x="25" y="849"/>
                    </a:lnTo>
                    <a:lnTo>
                      <a:pt x="20" y="848"/>
                    </a:lnTo>
                    <a:lnTo>
                      <a:pt x="14" y="845"/>
                    </a:lnTo>
                    <a:lnTo>
                      <a:pt x="7" y="842"/>
                    </a:lnTo>
                    <a:lnTo>
                      <a:pt x="3" y="838"/>
                    </a:lnTo>
                    <a:lnTo>
                      <a:pt x="1" y="835"/>
                    </a:lnTo>
                    <a:lnTo>
                      <a:pt x="0" y="831"/>
                    </a:lnTo>
                    <a:lnTo>
                      <a:pt x="0" y="828"/>
                    </a:lnTo>
                    <a:lnTo>
                      <a:pt x="1" y="824"/>
                    </a:lnTo>
                    <a:lnTo>
                      <a:pt x="2" y="819"/>
                    </a:lnTo>
                    <a:lnTo>
                      <a:pt x="4" y="816"/>
                    </a:lnTo>
                    <a:lnTo>
                      <a:pt x="43" y="836"/>
                    </a:lnTo>
                    <a:close/>
                    <a:moveTo>
                      <a:pt x="4" y="816"/>
                    </a:moveTo>
                    <a:lnTo>
                      <a:pt x="8" y="807"/>
                    </a:lnTo>
                    <a:lnTo>
                      <a:pt x="19" y="783"/>
                    </a:lnTo>
                    <a:lnTo>
                      <a:pt x="35" y="747"/>
                    </a:lnTo>
                    <a:lnTo>
                      <a:pt x="52" y="704"/>
                    </a:lnTo>
                    <a:lnTo>
                      <a:pt x="60" y="679"/>
                    </a:lnTo>
                    <a:lnTo>
                      <a:pt x="68" y="655"/>
                    </a:lnTo>
                    <a:lnTo>
                      <a:pt x="74" y="630"/>
                    </a:lnTo>
                    <a:lnTo>
                      <a:pt x="81" y="606"/>
                    </a:lnTo>
                    <a:lnTo>
                      <a:pt x="84" y="582"/>
                    </a:lnTo>
                    <a:lnTo>
                      <a:pt x="86" y="558"/>
                    </a:lnTo>
                    <a:lnTo>
                      <a:pt x="87" y="548"/>
                    </a:lnTo>
                    <a:lnTo>
                      <a:pt x="86" y="538"/>
                    </a:lnTo>
                    <a:lnTo>
                      <a:pt x="85" y="528"/>
                    </a:lnTo>
                    <a:lnTo>
                      <a:pt x="84" y="519"/>
                    </a:lnTo>
                    <a:lnTo>
                      <a:pt x="126" y="508"/>
                    </a:lnTo>
                    <a:lnTo>
                      <a:pt x="128" y="520"/>
                    </a:lnTo>
                    <a:lnTo>
                      <a:pt x="129" y="531"/>
                    </a:lnTo>
                    <a:lnTo>
                      <a:pt x="130" y="543"/>
                    </a:lnTo>
                    <a:lnTo>
                      <a:pt x="130" y="555"/>
                    </a:lnTo>
                    <a:lnTo>
                      <a:pt x="128" y="581"/>
                    </a:lnTo>
                    <a:lnTo>
                      <a:pt x="124" y="608"/>
                    </a:lnTo>
                    <a:lnTo>
                      <a:pt x="118" y="634"/>
                    </a:lnTo>
                    <a:lnTo>
                      <a:pt x="111" y="662"/>
                    </a:lnTo>
                    <a:lnTo>
                      <a:pt x="103" y="688"/>
                    </a:lnTo>
                    <a:lnTo>
                      <a:pt x="94" y="714"/>
                    </a:lnTo>
                    <a:lnTo>
                      <a:pt x="77" y="762"/>
                    </a:lnTo>
                    <a:lnTo>
                      <a:pt x="60" y="800"/>
                    </a:lnTo>
                    <a:lnTo>
                      <a:pt x="48" y="826"/>
                    </a:lnTo>
                    <a:lnTo>
                      <a:pt x="43" y="836"/>
                    </a:lnTo>
                    <a:lnTo>
                      <a:pt x="4" y="816"/>
                    </a:lnTo>
                    <a:close/>
                    <a:moveTo>
                      <a:pt x="126" y="508"/>
                    </a:moveTo>
                    <a:lnTo>
                      <a:pt x="126" y="506"/>
                    </a:lnTo>
                    <a:lnTo>
                      <a:pt x="126" y="508"/>
                    </a:lnTo>
                    <a:lnTo>
                      <a:pt x="104" y="513"/>
                    </a:lnTo>
                    <a:lnTo>
                      <a:pt x="126" y="508"/>
                    </a:lnTo>
                    <a:close/>
                    <a:moveTo>
                      <a:pt x="84" y="519"/>
                    </a:moveTo>
                    <a:lnTo>
                      <a:pt x="80" y="501"/>
                    </a:lnTo>
                    <a:lnTo>
                      <a:pt x="79" y="485"/>
                    </a:lnTo>
                    <a:lnTo>
                      <a:pt x="79" y="468"/>
                    </a:lnTo>
                    <a:lnTo>
                      <a:pt x="81" y="452"/>
                    </a:lnTo>
                    <a:lnTo>
                      <a:pt x="85" y="436"/>
                    </a:lnTo>
                    <a:lnTo>
                      <a:pt x="89" y="420"/>
                    </a:lnTo>
                    <a:lnTo>
                      <a:pt x="95" y="405"/>
                    </a:lnTo>
                    <a:lnTo>
                      <a:pt x="101" y="391"/>
                    </a:lnTo>
                    <a:lnTo>
                      <a:pt x="109" y="377"/>
                    </a:lnTo>
                    <a:lnTo>
                      <a:pt x="116" y="364"/>
                    </a:lnTo>
                    <a:lnTo>
                      <a:pt x="125" y="351"/>
                    </a:lnTo>
                    <a:lnTo>
                      <a:pt x="134" y="338"/>
                    </a:lnTo>
                    <a:lnTo>
                      <a:pt x="150" y="316"/>
                    </a:lnTo>
                    <a:lnTo>
                      <a:pt x="166" y="298"/>
                    </a:lnTo>
                    <a:lnTo>
                      <a:pt x="199" y="325"/>
                    </a:lnTo>
                    <a:lnTo>
                      <a:pt x="186" y="342"/>
                    </a:lnTo>
                    <a:lnTo>
                      <a:pt x="172" y="361"/>
                    </a:lnTo>
                    <a:lnTo>
                      <a:pt x="156" y="382"/>
                    </a:lnTo>
                    <a:lnTo>
                      <a:pt x="143" y="405"/>
                    </a:lnTo>
                    <a:lnTo>
                      <a:pt x="138" y="417"/>
                    </a:lnTo>
                    <a:lnTo>
                      <a:pt x="133" y="430"/>
                    </a:lnTo>
                    <a:lnTo>
                      <a:pt x="129" y="442"/>
                    </a:lnTo>
                    <a:lnTo>
                      <a:pt x="125" y="455"/>
                    </a:lnTo>
                    <a:lnTo>
                      <a:pt x="124" y="468"/>
                    </a:lnTo>
                    <a:lnTo>
                      <a:pt x="123" y="482"/>
                    </a:lnTo>
                    <a:lnTo>
                      <a:pt x="124" y="495"/>
                    </a:lnTo>
                    <a:lnTo>
                      <a:pt x="126" y="508"/>
                    </a:lnTo>
                    <a:lnTo>
                      <a:pt x="84" y="519"/>
                    </a:lnTo>
                    <a:close/>
                    <a:moveTo>
                      <a:pt x="166" y="298"/>
                    </a:moveTo>
                    <a:lnTo>
                      <a:pt x="178" y="282"/>
                    </a:lnTo>
                    <a:lnTo>
                      <a:pt x="185" y="272"/>
                    </a:lnTo>
                    <a:lnTo>
                      <a:pt x="224" y="292"/>
                    </a:lnTo>
                    <a:lnTo>
                      <a:pt x="220" y="300"/>
                    </a:lnTo>
                    <a:lnTo>
                      <a:pt x="215" y="307"/>
                    </a:lnTo>
                    <a:lnTo>
                      <a:pt x="208" y="315"/>
                    </a:lnTo>
                    <a:lnTo>
                      <a:pt x="199" y="325"/>
                    </a:lnTo>
                    <a:lnTo>
                      <a:pt x="166" y="298"/>
                    </a:lnTo>
                    <a:close/>
                    <a:moveTo>
                      <a:pt x="225" y="291"/>
                    </a:moveTo>
                    <a:lnTo>
                      <a:pt x="224" y="291"/>
                    </a:lnTo>
                    <a:lnTo>
                      <a:pt x="224" y="292"/>
                    </a:lnTo>
                    <a:lnTo>
                      <a:pt x="204" y="282"/>
                    </a:lnTo>
                    <a:lnTo>
                      <a:pt x="225" y="291"/>
                    </a:lnTo>
                    <a:close/>
                    <a:moveTo>
                      <a:pt x="185" y="273"/>
                    </a:moveTo>
                    <a:lnTo>
                      <a:pt x="192" y="254"/>
                    </a:lnTo>
                    <a:lnTo>
                      <a:pt x="201" y="221"/>
                    </a:lnTo>
                    <a:lnTo>
                      <a:pt x="213" y="179"/>
                    </a:lnTo>
                    <a:lnTo>
                      <a:pt x="225" y="134"/>
                    </a:lnTo>
                    <a:lnTo>
                      <a:pt x="236" y="91"/>
                    </a:lnTo>
                    <a:lnTo>
                      <a:pt x="246" y="53"/>
                    </a:lnTo>
                    <a:lnTo>
                      <a:pt x="253" y="26"/>
                    </a:lnTo>
                    <a:lnTo>
                      <a:pt x="255" y="17"/>
                    </a:lnTo>
                    <a:lnTo>
                      <a:pt x="298" y="27"/>
                    </a:lnTo>
                    <a:lnTo>
                      <a:pt x="295" y="38"/>
                    </a:lnTo>
                    <a:lnTo>
                      <a:pt x="288" y="64"/>
                    </a:lnTo>
                    <a:lnTo>
                      <a:pt x="278" y="102"/>
                    </a:lnTo>
                    <a:lnTo>
                      <a:pt x="267" y="147"/>
                    </a:lnTo>
                    <a:lnTo>
                      <a:pt x="255" y="193"/>
                    </a:lnTo>
                    <a:lnTo>
                      <a:pt x="242" y="236"/>
                    </a:lnTo>
                    <a:lnTo>
                      <a:pt x="232" y="270"/>
                    </a:lnTo>
                    <a:lnTo>
                      <a:pt x="225" y="291"/>
                    </a:lnTo>
                    <a:lnTo>
                      <a:pt x="185" y="273"/>
                    </a:lnTo>
                    <a:close/>
                    <a:moveTo>
                      <a:pt x="255" y="17"/>
                    </a:moveTo>
                    <a:lnTo>
                      <a:pt x="257" y="13"/>
                    </a:lnTo>
                    <a:lnTo>
                      <a:pt x="258" y="9"/>
                    </a:lnTo>
                    <a:lnTo>
                      <a:pt x="259" y="6"/>
                    </a:lnTo>
                    <a:lnTo>
                      <a:pt x="262" y="3"/>
                    </a:lnTo>
                    <a:lnTo>
                      <a:pt x="265" y="1"/>
                    </a:lnTo>
                    <a:lnTo>
                      <a:pt x="269" y="0"/>
                    </a:lnTo>
                    <a:lnTo>
                      <a:pt x="275" y="0"/>
                    </a:lnTo>
                    <a:lnTo>
                      <a:pt x="281" y="1"/>
                    </a:lnTo>
                    <a:lnTo>
                      <a:pt x="288" y="3"/>
                    </a:lnTo>
                    <a:lnTo>
                      <a:pt x="294" y="6"/>
                    </a:lnTo>
                    <a:lnTo>
                      <a:pt x="297" y="9"/>
                    </a:lnTo>
                    <a:lnTo>
                      <a:pt x="299" y="12"/>
                    </a:lnTo>
                    <a:lnTo>
                      <a:pt x="300" y="16"/>
                    </a:lnTo>
                    <a:lnTo>
                      <a:pt x="300" y="19"/>
                    </a:lnTo>
                    <a:lnTo>
                      <a:pt x="299" y="23"/>
                    </a:lnTo>
                    <a:lnTo>
                      <a:pt x="298" y="27"/>
                    </a:lnTo>
                    <a:lnTo>
                      <a:pt x="255" y="17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22" name="Freeform 718">
                <a:extLst>
                  <a:ext uri="{FF2B5EF4-FFF2-40B4-BE49-F238E27FC236}">
                    <a16:creationId xmlns:a16="http://schemas.microsoft.com/office/drawing/2014/main" id="{75597209-FC40-4AC2-9E7F-83F408B9597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18" y="1633"/>
                <a:ext cx="21" cy="23"/>
              </a:xfrm>
              <a:custGeom>
                <a:avLst/>
                <a:gdLst>
                  <a:gd name="T0" fmla="*/ 0 w 401"/>
                  <a:gd name="T1" fmla="*/ 0 h 442"/>
                  <a:gd name="T2" fmla="*/ 0 w 401"/>
                  <a:gd name="T3" fmla="*/ 0 h 442"/>
                  <a:gd name="T4" fmla="*/ 0 w 401"/>
                  <a:gd name="T5" fmla="*/ 0 h 442"/>
                  <a:gd name="T6" fmla="*/ 0 w 401"/>
                  <a:gd name="T7" fmla="*/ 0 h 442"/>
                  <a:gd name="T8" fmla="*/ 0 w 401"/>
                  <a:gd name="T9" fmla="*/ 0 h 442"/>
                  <a:gd name="T10" fmla="*/ 0 w 401"/>
                  <a:gd name="T11" fmla="*/ 0 h 442"/>
                  <a:gd name="T12" fmla="*/ 0 w 401"/>
                  <a:gd name="T13" fmla="*/ 0 h 442"/>
                  <a:gd name="T14" fmla="*/ 0 w 401"/>
                  <a:gd name="T15" fmla="*/ 0 h 442"/>
                  <a:gd name="T16" fmla="*/ 0 w 401"/>
                  <a:gd name="T17" fmla="*/ 0 h 442"/>
                  <a:gd name="T18" fmla="*/ 0 w 401"/>
                  <a:gd name="T19" fmla="*/ 0 h 442"/>
                  <a:gd name="T20" fmla="*/ 0 w 401"/>
                  <a:gd name="T21" fmla="*/ 0 h 442"/>
                  <a:gd name="T22" fmla="*/ 0 w 401"/>
                  <a:gd name="T23" fmla="*/ 1 h 442"/>
                  <a:gd name="T24" fmla="*/ 0 w 401"/>
                  <a:gd name="T25" fmla="*/ 1 h 442"/>
                  <a:gd name="T26" fmla="*/ 1 w 401"/>
                  <a:gd name="T27" fmla="*/ 1 h 442"/>
                  <a:gd name="T28" fmla="*/ 1 w 401"/>
                  <a:gd name="T29" fmla="*/ 1 h 442"/>
                  <a:gd name="T30" fmla="*/ 1 w 401"/>
                  <a:gd name="T31" fmla="*/ 1 h 442"/>
                  <a:gd name="T32" fmla="*/ 1 w 401"/>
                  <a:gd name="T33" fmla="*/ 1 h 442"/>
                  <a:gd name="T34" fmla="*/ 1 w 401"/>
                  <a:gd name="T35" fmla="*/ 1 h 442"/>
                  <a:gd name="T36" fmla="*/ 1 w 401"/>
                  <a:gd name="T37" fmla="*/ 1 h 442"/>
                  <a:gd name="T38" fmla="*/ 1 w 401"/>
                  <a:gd name="T39" fmla="*/ 1 h 442"/>
                  <a:gd name="T40" fmla="*/ 0 w 401"/>
                  <a:gd name="T41" fmla="*/ 1 h 442"/>
                  <a:gd name="T42" fmla="*/ 0 w 401"/>
                  <a:gd name="T43" fmla="*/ 1 h 442"/>
                  <a:gd name="T44" fmla="*/ 0 w 401"/>
                  <a:gd name="T45" fmla="*/ 1 h 442"/>
                  <a:gd name="T46" fmla="*/ 0 w 401"/>
                  <a:gd name="T47" fmla="*/ 0 h 442"/>
                  <a:gd name="T48" fmla="*/ 0 w 401"/>
                  <a:gd name="T49" fmla="*/ 0 h 442"/>
                  <a:gd name="T50" fmla="*/ 1 w 401"/>
                  <a:gd name="T51" fmla="*/ 1 h 442"/>
                  <a:gd name="T52" fmla="*/ 1 w 401"/>
                  <a:gd name="T53" fmla="*/ 1 h 442"/>
                  <a:gd name="T54" fmla="*/ 1 w 401"/>
                  <a:gd name="T55" fmla="*/ 1 h 442"/>
                  <a:gd name="T56" fmla="*/ 1 w 401"/>
                  <a:gd name="T57" fmla="*/ 1 h 442"/>
                  <a:gd name="T58" fmla="*/ 1 w 401"/>
                  <a:gd name="T59" fmla="*/ 1 h 442"/>
                  <a:gd name="T60" fmla="*/ 1 w 401"/>
                  <a:gd name="T61" fmla="*/ 1 h 442"/>
                  <a:gd name="T62" fmla="*/ 1 w 401"/>
                  <a:gd name="T63" fmla="*/ 1 h 442"/>
                  <a:gd name="T64" fmla="*/ 1 w 401"/>
                  <a:gd name="T65" fmla="*/ 0 h 442"/>
                  <a:gd name="T66" fmla="*/ 1 w 401"/>
                  <a:gd name="T67" fmla="*/ 0 h 442"/>
                  <a:gd name="T68" fmla="*/ 1 w 401"/>
                  <a:gd name="T69" fmla="*/ 0 h 442"/>
                  <a:gd name="T70" fmla="*/ 1 w 401"/>
                  <a:gd name="T71" fmla="*/ 0 h 442"/>
                  <a:gd name="T72" fmla="*/ 1 w 401"/>
                  <a:gd name="T73" fmla="*/ 1 h 442"/>
                  <a:gd name="T74" fmla="*/ 1 w 401"/>
                  <a:gd name="T75" fmla="*/ 1 h 442"/>
                  <a:gd name="T76" fmla="*/ 1 w 401"/>
                  <a:gd name="T77" fmla="*/ 1 h 442"/>
                  <a:gd name="T78" fmla="*/ 1 w 401"/>
                  <a:gd name="T79" fmla="*/ 1 h 442"/>
                  <a:gd name="T80" fmla="*/ 1 w 401"/>
                  <a:gd name="T81" fmla="*/ 1 h 442"/>
                  <a:gd name="T82" fmla="*/ 1 w 401"/>
                  <a:gd name="T83" fmla="*/ 1 h 442"/>
                  <a:gd name="T84" fmla="*/ 1 w 401"/>
                  <a:gd name="T85" fmla="*/ 1 h 442"/>
                  <a:gd name="T86" fmla="*/ 1 w 401"/>
                  <a:gd name="T87" fmla="*/ 1 h 442"/>
                  <a:gd name="T88" fmla="*/ 1 w 401"/>
                  <a:gd name="T89" fmla="*/ 1 h 442"/>
                  <a:gd name="T90" fmla="*/ 1 w 401"/>
                  <a:gd name="T91" fmla="*/ 0 h 442"/>
                  <a:gd name="T92" fmla="*/ 1 w 401"/>
                  <a:gd name="T93" fmla="*/ 0 h 442"/>
                  <a:gd name="T94" fmla="*/ 1 w 401"/>
                  <a:gd name="T95" fmla="*/ 0 h 442"/>
                  <a:gd name="T96" fmla="*/ 1 w 401"/>
                  <a:gd name="T97" fmla="*/ 0 h 442"/>
                  <a:gd name="T98" fmla="*/ 1 w 401"/>
                  <a:gd name="T99" fmla="*/ 0 h 442"/>
                  <a:gd name="T100" fmla="*/ 1 w 401"/>
                  <a:gd name="T101" fmla="*/ 0 h 442"/>
                  <a:gd name="T102" fmla="*/ 1 w 401"/>
                  <a:gd name="T103" fmla="*/ 0 h 442"/>
                  <a:gd name="T104" fmla="*/ 1 w 401"/>
                  <a:gd name="T105" fmla="*/ 0 h 442"/>
                  <a:gd name="T106" fmla="*/ 1 w 401"/>
                  <a:gd name="T107" fmla="*/ 0 h 44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401" h="442">
                    <a:moveTo>
                      <a:pt x="4" y="105"/>
                    </a:moveTo>
                    <a:lnTo>
                      <a:pt x="2" y="102"/>
                    </a:lnTo>
                    <a:lnTo>
                      <a:pt x="1" y="98"/>
                    </a:lnTo>
                    <a:lnTo>
                      <a:pt x="0" y="95"/>
                    </a:lnTo>
                    <a:lnTo>
                      <a:pt x="0" y="91"/>
                    </a:lnTo>
                    <a:lnTo>
                      <a:pt x="1" y="87"/>
                    </a:lnTo>
                    <a:lnTo>
                      <a:pt x="3" y="84"/>
                    </a:lnTo>
                    <a:lnTo>
                      <a:pt x="8" y="79"/>
                    </a:lnTo>
                    <a:lnTo>
                      <a:pt x="14" y="76"/>
                    </a:lnTo>
                    <a:lnTo>
                      <a:pt x="21" y="73"/>
                    </a:lnTo>
                    <a:lnTo>
                      <a:pt x="27" y="72"/>
                    </a:lnTo>
                    <a:lnTo>
                      <a:pt x="31" y="72"/>
                    </a:lnTo>
                    <a:lnTo>
                      <a:pt x="34" y="73"/>
                    </a:lnTo>
                    <a:lnTo>
                      <a:pt x="37" y="75"/>
                    </a:lnTo>
                    <a:lnTo>
                      <a:pt x="40" y="78"/>
                    </a:lnTo>
                    <a:lnTo>
                      <a:pt x="42" y="82"/>
                    </a:lnTo>
                    <a:lnTo>
                      <a:pt x="43" y="86"/>
                    </a:lnTo>
                    <a:lnTo>
                      <a:pt x="4" y="105"/>
                    </a:lnTo>
                    <a:close/>
                    <a:moveTo>
                      <a:pt x="43" y="86"/>
                    </a:moveTo>
                    <a:lnTo>
                      <a:pt x="49" y="98"/>
                    </a:lnTo>
                    <a:lnTo>
                      <a:pt x="67" y="130"/>
                    </a:lnTo>
                    <a:lnTo>
                      <a:pt x="91" y="175"/>
                    </a:lnTo>
                    <a:lnTo>
                      <a:pt x="123" y="228"/>
                    </a:lnTo>
                    <a:lnTo>
                      <a:pt x="140" y="255"/>
                    </a:lnTo>
                    <a:lnTo>
                      <a:pt x="158" y="283"/>
                    </a:lnTo>
                    <a:lnTo>
                      <a:pt x="176" y="309"/>
                    </a:lnTo>
                    <a:lnTo>
                      <a:pt x="195" y="333"/>
                    </a:lnTo>
                    <a:lnTo>
                      <a:pt x="213" y="355"/>
                    </a:lnTo>
                    <a:lnTo>
                      <a:pt x="230" y="373"/>
                    </a:lnTo>
                    <a:lnTo>
                      <a:pt x="240" y="381"/>
                    </a:lnTo>
                    <a:lnTo>
                      <a:pt x="248" y="387"/>
                    </a:lnTo>
                    <a:lnTo>
                      <a:pt x="256" y="394"/>
                    </a:lnTo>
                    <a:lnTo>
                      <a:pt x="264" y="398"/>
                    </a:lnTo>
                    <a:lnTo>
                      <a:pt x="247" y="438"/>
                    </a:lnTo>
                    <a:lnTo>
                      <a:pt x="238" y="433"/>
                    </a:lnTo>
                    <a:lnTo>
                      <a:pt x="227" y="426"/>
                    </a:lnTo>
                    <a:lnTo>
                      <a:pt x="218" y="419"/>
                    </a:lnTo>
                    <a:lnTo>
                      <a:pt x="208" y="411"/>
                    </a:lnTo>
                    <a:lnTo>
                      <a:pt x="198" y="401"/>
                    </a:lnTo>
                    <a:lnTo>
                      <a:pt x="187" y="391"/>
                    </a:lnTo>
                    <a:lnTo>
                      <a:pt x="177" y="379"/>
                    </a:lnTo>
                    <a:lnTo>
                      <a:pt x="167" y="367"/>
                    </a:lnTo>
                    <a:lnTo>
                      <a:pt x="148" y="341"/>
                    </a:lnTo>
                    <a:lnTo>
                      <a:pt x="127" y="314"/>
                    </a:lnTo>
                    <a:lnTo>
                      <a:pt x="108" y="284"/>
                    </a:lnTo>
                    <a:lnTo>
                      <a:pt x="89" y="255"/>
                    </a:lnTo>
                    <a:lnTo>
                      <a:pt x="55" y="199"/>
                    </a:lnTo>
                    <a:lnTo>
                      <a:pt x="29" y="151"/>
                    </a:lnTo>
                    <a:lnTo>
                      <a:pt x="11" y="118"/>
                    </a:lnTo>
                    <a:lnTo>
                      <a:pt x="4" y="105"/>
                    </a:lnTo>
                    <a:lnTo>
                      <a:pt x="43" y="86"/>
                    </a:lnTo>
                    <a:close/>
                    <a:moveTo>
                      <a:pt x="264" y="398"/>
                    </a:moveTo>
                    <a:lnTo>
                      <a:pt x="270" y="399"/>
                    </a:lnTo>
                    <a:lnTo>
                      <a:pt x="275" y="398"/>
                    </a:lnTo>
                    <a:lnTo>
                      <a:pt x="281" y="395"/>
                    </a:lnTo>
                    <a:lnTo>
                      <a:pt x="286" y="390"/>
                    </a:lnTo>
                    <a:lnTo>
                      <a:pt x="291" y="382"/>
                    </a:lnTo>
                    <a:lnTo>
                      <a:pt x="296" y="373"/>
                    </a:lnTo>
                    <a:lnTo>
                      <a:pt x="301" y="363"/>
                    </a:lnTo>
                    <a:lnTo>
                      <a:pt x="305" y="351"/>
                    </a:lnTo>
                    <a:lnTo>
                      <a:pt x="313" y="323"/>
                    </a:lnTo>
                    <a:lnTo>
                      <a:pt x="322" y="290"/>
                    </a:lnTo>
                    <a:lnTo>
                      <a:pt x="328" y="255"/>
                    </a:lnTo>
                    <a:lnTo>
                      <a:pt x="334" y="220"/>
                    </a:lnTo>
                    <a:lnTo>
                      <a:pt x="344" y="147"/>
                    </a:lnTo>
                    <a:lnTo>
                      <a:pt x="351" y="84"/>
                    </a:lnTo>
                    <a:lnTo>
                      <a:pt x="356" y="38"/>
                    </a:lnTo>
                    <a:lnTo>
                      <a:pt x="357" y="20"/>
                    </a:lnTo>
                    <a:lnTo>
                      <a:pt x="401" y="23"/>
                    </a:lnTo>
                    <a:lnTo>
                      <a:pt x="399" y="44"/>
                    </a:lnTo>
                    <a:lnTo>
                      <a:pt x="394" y="96"/>
                    </a:lnTo>
                    <a:lnTo>
                      <a:pt x="389" y="131"/>
                    </a:lnTo>
                    <a:lnTo>
                      <a:pt x="384" y="169"/>
                    </a:lnTo>
                    <a:lnTo>
                      <a:pt x="377" y="209"/>
                    </a:lnTo>
                    <a:lnTo>
                      <a:pt x="369" y="250"/>
                    </a:lnTo>
                    <a:lnTo>
                      <a:pt x="359" y="291"/>
                    </a:lnTo>
                    <a:lnTo>
                      <a:pt x="348" y="330"/>
                    </a:lnTo>
                    <a:lnTo>
                      <a:pt x="342" y="349"/>
                    </a:lnTo>
                    <a:lnTo>
                      <a:pt x="335" y="365"/>
                    </a:lnTo>
                    <a:lnTo>
                      <a:pt x="329" y="381"/>
                    </a:lnTo>
                    <a:lnTo>
                      <a:pt x="321" y="396"/>
                    </a:lnTo>
                    <a:lnTo>
                      <a:pt x="313" y="408"/>
                    </a:lnTo>
                    <a:lnTo>
                      <a:pt x="305" y="419"/>
                    </a:lnTo>
                    <a:lnTo>
                      <a:pt x="296" y="428"/>
                    </a:lnTo>
                    <a:lnTo>
                      <a:pt x="288" y="435"/>
                    </a:lnTo>
                    <a:lnTo>
                      <a:pt x="278" y="440"/>
                    </a:lnTo>
                    <a:lnTo>
                      <a:pt x="268" y="442"/>
                    </a:lnTo>
                    <a:lnTo>
                      <a:pt x="257" y="441"/>
                    </a:lnTo>
                    <a:lnTo>
                      <a:pt x="247" y="438"/>
                    </a:lnTo>
                    <a:lnTo>
                      <a:pt x="264" y="398"/>
                    </a:lnTo>
                    <a:close/>
                    <a:moveTo>
                      <a:pt x="357" y="20"/>
                    </a:moveTo>
                    <a:lnTo>
                      <a:pt x="358" y="16"/>
                    </a:lnTo>
                    <a:lnTo>
                      <a:pt x="358" y="12"/>
                    </a:lnTo>
                    <a:lnTo>
                      <a:pt x="359" y="8"/>
                    </a:lnTo>
                    <a:lnTo>
                      <a:pt x="361" y="5"/>
                    </a:lnTo>
                    <a:lnTo>
                      <a:pt x="365" y="3"/>
                    </a:lnTo>
                    <a:lnTo>
                      <a:pt x="369" y="1"/>
                    </a:lnTo>
                    <a:lnTo>
                      <a:pt x="374" y="0"/>
                    </a:lnTo>
                    <a:lnTo>
                      <a:pt x="381" y="0"/>
                    </a:lnTo>
                    <a:lnTo>
                      <a:pt x="388" y="1"/>
                    </a:lnTo>
                    <a:lnTo>
                      <a:pt x="394" y="3"/>
                    </a:lnTo>
                    <a:lnTo>
                      <a:pt x="397" y="5"/>
                    </a:lnTo>
                    <a:lnTo>
                      <a:pt x="399" y="8"/>
                    </a:lnTo>
                    <a:lnTo>
                      <a:pt x="401" y="11"/>
                    </a:lnTo>
                    <a:lnTo>
                      <a:pt x="401" y="15"/>
                    </a:lnTo>
                    <a:lnTo>
                      <a:pt x="401" y="19"/>
                    </a:lnTo>
                    <a:lnTo>
                      <a:pt x="401" y="23"/>
                    </a:lnTo>
                    <a:lnTo>
                      <a:pt x="357" y="20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23" name="Freeform 719">
                <a:extLst>
                  <a:ext uri="{FF2B5EF4-FFF2-40B4-BE49-F238E27FC236}">
                    <a16:creationId xmlns:a16="http://schemas.microsoft.com/office/drawing/2014/main" id="{F204488B-3033-4754-BCF3-BCCA2F35E1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18" y="1617"/>
                <a:ext cx="20" cy="15"/>
              </a:xfrm>
              <a:custGeom>
                <a:avLst/>
                <a:gdLst>
                  <a:gd name="T0" fmla="*/ 0 w 393"/>
                  <a:gd name="T1" fmla="*/ 0 h 288"/>
                  <a:gd name="T2" fmla="*/ 0 w 393"/>
                  <a:gd name="T3" fmla="*/ 0 h 288"/>
                  <a:gd name="T4" fmla="*/ 0 w 393"/>
                  <a:gd name="T5" fmla="*/ 0 h 288"/>
                  <a:gd name="T6" fmla="*/ 0 w 393"/>
                  <a:gd name="T7" fmla="*/ 0 h 288"/>
                  <a:gd name="T8" fmla="*/ 0 w 393"/>
                  <a:gd name="T9" fmla="*/ 0 h 288"/>
                  <a:gd name="T10" fmla="*/ 0 w 393"/>
                  <a:gd name="T11" fmla="*/ 0 h 288"/>
                  <a:gd name="T12" fmla="*/ 0 w 393"/>
                  <a:gd name="T13" fmla="*/ 0 h 288"/>
                  <a:gd name="T14" fmla="*/ 0 w 393"/>
                  <a:gd name="T15" fmla="*/ 0 h 288"/>
                  <a:gd name="T16" fmla="*/ 0 w 393"/>
                  <a:gd name="T17" fmla="*/ 0 h 288"/>
                  <a:gd name="T18" fmla="*/ 0 w 393"/>
                  <a:gd name="T19" fmla="*/ 0 h 288"/>
                  <a:gd name="T20" fmla="*/ 0 w 393"/>
                  <a:gd name="T21" fmla="*/ 0 h 288"/>
                  <a:gd name="T22" fmla="*/ 0 w 393"/>
                  <a:gd name="T23" fmla="*/ 0 h 288"/>
                  <a:gd name="T24" fmla="*/ 0 w 393"/>
                  <a:gd name="T25" fmla="*/ 0 h 288"/>
                  <a:gd name="T26" fmla="*/ 0 w 393"/>
                  <a:gd name="T27" fmla="*/ 0 h 288"/>
                  <a:gd name="T28" fmla="*/ 1 w 393"/>
                  <a:gd name="T29" fmla="*/ 0 h 288"/>
                  <a:gd name="T30" fmla="*/ 1 w 393"/>
                  <a:gd name="T31" fmla="*/ 0 h 288"/>
                  <a:gd name="T32" fmla="*/ 0 w 393"/>
                  <a:gd name="T33" fmla="*/ 0 h 288"/>
                  <a:gd name="T34" fmla="*/ 0 w 393"/>
                  <a:gd name="T35" fmla="*/ 0 h 288"/>
                  <a:gd name="T36" fmla="*/ 0 w 393"/>
                  <a:gd name="T37" fmla="*/ 0 h 288"/>
                  <a:gd name="T38" fmla="*/ 0 w 393"/>
                  <a:gd name="T39" fmla="*/ 0 h 288"/>
                  <a:gd name="T40" fmla="*/ 0 w 393"/>
                  <a:gd name="T41" fmla="*/ 0 h 288"/>
                  <a:gd name="T42" fmla="*/ 0 w 393"/>
                  <a:gd name="T43" fmla="*/ 0 h 288"/>
                  <a:gd name="T44" fmla="*/ 1 w 393"/>
                  <a:gd name="T45" fmla="*/ 0 h 288"/>
                  <a:gd name="T46" fmla="*/ 1 w 393"/>
                  <a:gd name="T47" fmla="*/ 0 h 288"/>
                  <a:gd name="T48" fmla="*/ 1 w 393"/>
                  <a:gd name="T49" fmla="*/ 0 h 288"/>
                  <a:gd name="T50" fmla="*/ 1 w 393"/>
                  <a:gd name="T51" fmla="*/ 0 h 288"/>
                  <a:gd name="T52" fmla="*/ 1 w 393"/>
                  <a:gd name="T53" fmla="*/ 1 h 288"/>
                  <a:gd name="T54" fmla="*/ 1 w 393"/>
                  <a:gd name="T55" fmla="*/ 1 h 288"/>
                  <a:gd name="T56" fmla="*/ 1 w 393"/>
                  <a:gd name="T57" fmla="*/ 1 h 288"/>
                  <a:gd name="T58" fmla="*/ 1 w 393"/>
                  <a:gd name="T59" fmla="*/ 1 h 288"/>
                  <a:gd name="T60" fmla="*/ 1 w 393"/>
                  <a:gd name="T61" fmla="*/ 1 h 288"/>
                  <a:gd name="T62" fmla="*/ 1 w 393"/>
                  <a:gd name="T63" fmla="*/ 1 h 288"/>
                  <a:gd name="T64" fmla="*/ 1 w 393"/>
                  <a:gd name="T65" fmla="*/ 1 h 288"/>
                  <a:gd name="T66" fmla="*/ 1 w 393"/>
                  <a:gd name="T67" fmla="*/ 1 h 288"/>
                  <a:gd name="T68" fmla="*/ 1 w 393"/>
                  <a:gd name="T69" fmla="*/ 1 h 288"/>
                  <a:gd name="T70" fmla="*/ 1 w 393"/>
                  <a:gd name="T71" fmla="*/ 0 h 288"/>
                  <a:gd name="T72" fmla="*/ 1 w 393"/>
                  <a:gd name="T73" fmla="*/ 1 h 288"/>
                  <a:gd name="T74" fmla="*/ 1 w 393"/>
                  <a:gd name="T75" fmla="*/ 1 h 288"/>
                  <a:gd name="T76" fmla="*/ 1 w 393"/>
                  <a:gd name="T77" fmla="*/ 1 h 288"/>
                  <a:gd name="T78" fmla="*/ 1 w 393"/>
                  <a:gd name="T79" fmla="*/ 1 h 288"/>
                  <a:gd name="T80" fmla="*/ 1 w 393"/>
                  <a:gd name="T81" fmla="*/ 1 h 288"/>
                  <a:gd name="T82" fmla="*/ 1 w 393"/>
                  <a:gd name="T83" fmla="*/ 1 h 288"/>
                  <a:gd name="T84" fmla="*/ 1 w 393"/>
                  <a:gd name="T85" fmla="*/ 1 h 288"/>
                  <a:gd name="T86" fmla="*/ 1 w 393"/>
                  <a:gd name="T87" fmla="*/ 1 h 288"/>
                  <a:gd name="T88" fmla="*/ 1 w 393"/>
                  <a:gd name="T89" fmla="*/ 1 h 28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93" h="288">
                    <a:moveTo>
                      <a:pt x="18" y="44"/>
                    </a:moveTo>
                    <a:lnTo>
                      <a:pt x="13" y="43"/>
                    </a:lnTo>
                    <a:lnTo>
                      <a:pt x="9" y="42"/>
                    </a:lnTo>
                    <a:lnTo>
                      <a:pt x="6" y="40"/>
                    </a:lnTo>
                    <a:lnTo>
                      <a:pt x="3" y="38"/>
                    </a:lnTo>
                    <a:lnTo>
                      <a:pt x="1" y="35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1" y="17"/>
                    </a:lnTo>
                    <a:lnTo>
                      <a:pt x="3" y="10"/>
                    </a:lnTo>
                    <a:lnTo>
                      <a:pt x="6" y="6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1" y="0"/>
                    </a:lnTo>
                    <a:lnTo>
                      <a:pt x="24" y="1"/>
                    </a:lnTo>
                    <a:lnTo>
                      <a:pt x="28" y="2"/>
                    </a:lnTo>
                    <a:lnTo>
                      <a:pt x="18" y="44"/>
                    </a:lnTo>
                    <a:close/>
                    <a:moveTo>
                      <a:pt x="28" y="2"/>
                    </a:moveTo>
                    <a:lnTo>
                      <a:pt x="33" y="3"/>
                    </a:lnTo>
                    <a:lnTo>
                      <a:pt x="47" y="8"/>
                    </a:lnTo>
                    <a:lnTo>
                      <a:pt x="69" y="16"/>
                    </a:lnTo>
                    <a:lnTo>
                      <a:pt x="96" y="30"/>
                    </a:lnTo>
                    <a:lnTo>
                      <a:pt x="112" y="38"/>
                    </a:lnTo>
                    <a:lnTo>
                      <a:pt x="129" y="47"/>
                    </a:lnTo>
                    <a:lnTo>
                      <a:pt x="146" y="58"/>
                    </a:lnTo>
                    <a:lnTo>
                      <a:pt x="166" y="72"/>
                    </a:lnTo>
                    <a:lnTo>
                      <a:pt x="185" y="85"/>
                    </a:lnTo>
                    <a:lnTo>
                      <a:pt x="205" y="101"/>
                    </a:lnTo>
                    <a:lnTo>
                      <a:pt x="225" y="119"/>
                    </a:lnTo>
                    <a:lnTo>
                      <a:pt x="246" y="138"/>
                    </a:lnTo>
                    <a:lnTo>
                      <a:pt x="215" y="170"/>
                    </a:lnTo>
                    <a:lnTo>
                      <a:pt x="196" y="151"/>
                    </a:lnTo>
                    <a:lnTo>
                      <a:pt x="177" y="135"/>
                    </a:lnTo>
                    <a:lnTo>
                      <a:pt x="159" y="121"/>
                    </a:lnTo>
                    <a:lnTo>
                      <a:pt x="141" y="107"/>
                    </a:lnTo>
                    <a:lnTo>
                      <a:pt x="124" y="96"/>
                    </a:lnTo>
                    <a:lnTo>
                      <a:pt x="108" y="86"/>
                    </a:lnTo>
                    <a:lnTo>
                      <a:pt x="92" y="77"/>
                    </a:lnTo>
                    <a:lnTo>
                      <a:pt x="78" y="70"/>
                    </a:lnTo>
                    <a:lnTo>
                      <a:pt x="53" y="57"/>
                    </a:lnTo>
                    <a:lnTo>
                      <a:pt x="34" y="49"/>
                    </a:lnTo>
                    <a:lnTo>
                      <a:pt x="22" y="45"/>
                    </a:lnTo>
                    <a:lnTo>
                      <a:pt x="18" y="44"/>
                    </a:lnTo>
                    <a:lnTo>
                      <a:pt x="28" y="2"/>
                    </a:lnTo>
                    <a:close/>
                    <a:moveTo>
                      <a:pt x="246" y="138"/>
                    </a:moveTo>
                    <a:lnTo>
                      <a:pt x="245" y="137"/>
                    </a:lnTo>
                    <a:lnTo>
                      <a:pt x="246" y="139"/>
                    </a:lnTo>
                    <a:lnTo>
                      <a:pt x="230" y="154"/>
                    </a:lnTo>
                    <a:lnTo>
                      <a:pt x="246" y="138"/>
                    </a:lnTo>
                    <a:close/>
                    <a:moveTo>
                      <a:pt x="246" y="139"/>
                    </a:moveTo>
                    <a:lnTo>
                      <a:pt x="280" y="173"/>
                    </a:lnTo>
                    <a:lnTo>
                      <a:pt x="307" y="198"/>
                    </a:lnTo>
                    <a:lnTo>
                      <a:pt x="330" y="217"/>
                    </a:lnTo>
                    <a:lnTo>
                      <a:pt x="347" y="230"/>
                    </a:lnTo>
                    <a:lnTo>
                      <a:pt x="359" y="238"/>
                    </a:lnTo>
                    <a:lnTo>
                      <a:pt x="369" y="242"/>
                    </a:lnTo>
                    <a:lnTo>
                      <a:pt x="373" y="244"/>
                    </a:lnTo>
                    <a:lnTo>
                      <a:pt x="375" y="244"/>
                    </a:lnTo>
                    <a:lnTo>
                      <a:pt x="368" y="287"/>
                    </a:lnTo>
                    <a:lnTo>
                      <a:pt x="366" y="287"/>
                    </a:lnTo>
                    <a:lnTo>
                      <a:pt x="358" y="285"/>
                    </a:lnTo>
                    <a:lnTo>
                      <a:pt x="347" y="280"/>
                    </a:lnTo>
                    <a:lnTo>
                      <a:pt x="331" y="271"/>
                    </a:lnTo>
                    <a:lnTo>
                      <a:pt x="322" y="264"/>
                    </a:lnTo>
                    <a:lnTo>
                      <a:pt x="310" y="256"/>
                    </a:lnTo>
                    <a:lnTo>
                      <a:pt x="298" y="247"/>
                    </a:lnTo>
                    <a:lnTo>
                      <a:pt x="284" y="235"/>
                    </a:lnTo>
                    <a:lnTo>
                      <a:pt x="268" y="222"/>
                    </a:lnTo>
                    <a:lnTo>
                      <a:pt x="252" y="207"/>
                    </a:lnTo>
                    <a:lnTo>
                      <a:pt x="234" y="189"/>
                    </a:lnTo>
                    <a:lnTo>
                      <a:pt x="214" y="169"/>
                    </a:lnTo>
                    <a:lnTo>
                      <a:pt x="246" y="139"/>
                    </a:lnTo>
                    <a:close/>
                    <a:moveTo>
                      <a:pt x="375" y="244"/>
                    </a:moveTo>
                    <a:lnTo>
                      <a:pt x="379" y="246"/>
                    </a:lnTo>
                    <a:lnTo>
                      <a:pt x="383" y="247"/>
                    </a:lnTo>
                    <a:lnTo>
                      <a:pt x="386" y="248"/>
                    </a:lnTo>
                    <a:lnTo>
                      <a:pt x="389" y="250"/>
                    </a:lnTo>
                    <a:lnTo>
                      <a:pt x="391" y="253"/>
                    </a:lnTo>
                    <a:lnTo>
                      <a:pt x="393" y="257"/>
                    </a:lnTo>
                    <a:lnTo>
                      <a:pt x="393" y="263"/>
                    </a:lnTo>
                    <a:lnTo>
                      <a:pt x="392" y="270"/>
                    </a:lnTo>
                    <a:lnTo>
                      <a:pt x="391" y="277"/>
                    </a:lnTo>
                    <a:lnTo>
                      <a:pt x="389" y="282"/>
                    </a:lnTo>
                    <a:lnTo>
                      <a:pt x="386" y="285"/>
                    </a:lnTo>
                    <a:lnTo>
                      <a:pt x="383" y="287"/>
                    </a:lnTo>
                    <a:lnTo>
                      <a:pt x="379" y="288"/>
                    </a:lnTo>
                    <a:lnTo>
                      <a:pt x="376" y="288"/>
                    </a:lnTo>
                    <a:lnTo>
                      <a:pt x="372" y="288"/>
                    </a:lnTo>
                    <a:lnTo>
                      <a:pt x="368" y="287"/>
                    </a:lnTo>
                    <a:lnTo>
                      <a:pt x="375" y="244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24" name="Freeform 720">
                <a:extLst>
                  <a:ext uri="{FF2B5EF4-FFF2-40B4-BE49-F238E27FC236}">
                    <a16:creationId xmlns:a16="http://schemas.microsoft.com/office/drawing/2014/main" id="{2CE5CC8D-0794-44B8-94A2-D807AB9573D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73" y="1605"/>
                <a:ext cx="12" cy="19"/>
              </a:xfrm>
              <a:custGeom>
                <a:avLst/>
                <a:gdLst>
                  <a:gd name="T0" fmla="*/ 1 w 221"/>
                  <a:gd name="T1" fmla="*/ 0 h 357"/>
                  <a:gd name="T2" fmla="*/ 1 w 221"/>
                  <a:gd name="T3" fmla="*/ 0 h 357"/>
                  <a:gd name="T4" fmla="*/ 1 w 221"/>
                  <a:gd name="T5" fmla="*/ 0 h 357"/>
                  <a:gd name="T6" fmla="*/ 1 w 221"/>
                  <a:gd name="T7" fmla="*/ 0 h 357"/>
                  <a:gd name="T8" fmla="*/ 1 w 221"/>
                  <a:gd name="T9" fmla="*/ 0 h 357"/>
                  <a:gd name="T10" fmla="*/ 1 w 221"/>
                  <a:gd name="T11" fmla="*/ 0 h 357"/>
                  <a:gd name="T12" fmla="*/ 1 w 221"/>
                  <a:gd name="T13" fmla="*/ 0 h 357"/>
                  <a:gd name="T14" fmla="*/ 1 w 221"/>
                  <a:gd name="T15" fmla="*/ 0 h 357"/>
                  <a:gd name="T16" fmla="*/ 1 w 221"/>
                  <a:gd name="T17" fmla="*/ 0 h 357"/>
                  <a:gd name="T18" fmla="*/ 1 w 221"/>
                  <a:gd name="T19" fmla="*/ 1 h 357"/>
                  <a:gd name="T20" fmla="*/ 1 w 221"/>
                  <a:gd name="T21" fmla="*/ 0 h 357"/>
                  <a:gd name="T22" fmla="*/ 1 w 221"/>
                  <a:gd name="T23" fmla="*/ 1 h 357"/>
                  <a:gd name="T24" fmla="*/ 0 w 221"/>
                  <a:gd name="T25" fmla="*/ 1 h 357"/>
                  <a:gd name="T26" fmla="*/ 1 w 221"/>
                  <a:gd name="T27" fmla="*/ 1 h 357"/>
                  <a:gd name="T28" fmla="*/ 0 w 221"/>
                  <a:gd name="T29" fmla="*/ 1 h 357"/>
                  <a:gd name="T30" fmla="*/ 0 w 221"/>
                  <a:gd name="T31" fmla="*/ 1 h 357"/>
                  <a:gd name="T32" fmla="*/ 0 w 221"/>
                  <a:gd name="T33" fmla="*/ 0 h 357"/>
                  <a:gd name="T34" fmla="*/ 0 w 221"/>
                  <a:gd name="T35" fmla="*/ 0 h 357"/>
                  <a:gd name="T36" fmla="*/ 0 w 221"/>
                  <a:gd name="T37" fmla="*/ 0 h 357"/>
                  <a:gd name="T38" fmla="*/ 0 w 221"/>
                  <a:gd name="T39" fmla="*/ 0 h 357"/>
                  <a:gd name="T40" fmla="*/ 0 w 221"/>
                  <a:gd name="T41" fmla="*/ 0 h 357"/>
                  <a:gd name="T42" fmla="*/ 0 w 221"/>
                  <a:gd name="T43" fmla="*/ 0 h 357"/>
                  <a:gd name="T44" fmla="*/ 0 w 221"/>
                  <a:gd name="T45" fmla="*/ 1 h 357"/>
                  <a:gd name="T46" fmla="*/ 1 w 221"/>
                  <a:gd name="T47" fmla="*/ 1 h 357"/>
                  <a:gd name="T48" fmla="*/ 1 w 221"/>
                  <a:gd name="T49" fmla="*/ 1 h 357"/>
                  <a:gd name="T50" fmla="*/ 0 w 221"/>
                  <a:gd name="T51" fmla="*/ 0 h 357"/>
                  <a:gd name="T52" fmla="*/ 0 w 221"/>
                  <a:gd name="T53" fmla="*/ 0 h 357"/>
                  <a:gd name="T54" fmla="*/ 0 w 221"/>
                  <a:gd name="T55" fmla="*/ 0 h 357"/>
                  <a:gd name="T56" fmla="*/ 0 w 221"/>
                  <a:gd name="T57" fmla="*/ 0 h 357"/>
                  <a:gd name="T58" fmla="*/ 0 w 221"/>
                  <a:gd name="T59" fmla="*/ 0 h 357"/>
                  <a:gd name="T60" fmla="*/ 0 w 221"/>
                  <a:gd name="T61" fmla="*/ 0 h 357"/>
                  <a:gd name="T62" fmla="*/ 0 w 221"/>
                  <a:gd name="T63" fmla="*/ 0 h 357"/>
                  <a:gd name="T64" fmla="*/ 0 w 221"/>
                  <a:gd name="T65" fmla="*/ 0 h 357"/>
                  <a:gd name="T66" fmla="*/ 0 w 221"/>
                  <a:gd name="T67" fmla="*/ 0 h 35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21" h="357">
                    <a:moveTo>
                      <a:pt x="177" y="76"/>
                    </a:moveTo>
                    <a:lnTo>
                      <a:pt x="177" y="71"/>
                    </a:lnTo>
                    <a:lnTo>
                      <a:pt x="178" y="68"/>
                    </a:lnTo>
                    <a:lnTo>
                      <a:pt x="179" y="64"/>
                    </a:lnTo>
                    <a:lnTo>
                      <a:pt x="181" y="61"/>
                    </a:lnTo>
                    <a:lnTo>
                      <a:pt x="184" y="59"/>
                    </a:lnTo>
                    <a:lnTo>
                      <a:pt x="188" y="57"/>
                    </a:lnTo>
                    <a:lnTo>
                      <a:pt x="194" y="56"/>
                    </a:lnTo>
                    <a:lnTo>
                      <a:pt x="201" y="57"/>
                    </a:lnTo>
                    <a:lnTo>
                      <a:pt x="209" y="58"/>
                    </a:lnTo>
                    <a:lnTo>
                      <a:pt x="214" y="60"/>
                    </a:lnTo>
                    <a:lnTo>
                      <a:pt x="217" y="63"/>
                    </a:lnTo>
                    <a:lnTo>
                      <a:pt x="219" y="66"/>
                    </a:lnTo>
                    <a:lnTo>
                      <a:pt x="221" y="69"/>
                    </a:lnTo>
                    <a:lnTo>
                      <a:pt x="221" y="73"/>
                    </a:lnTo>
                    <a:lnTo>
                      <a:pt x="221" y="78"/>
                    </a:lnTo>
                    <a:lnTo>
                      <a:pt x="220" y="81"/>
                    </a:lnTo>
                    <a:lnTo>
                      <a:pt x="177" y="76"/>
                    </a:lnTo>
                    <a:close/>
                    <a:moveTo>
                      <a:pt x="220" y="81"/>
                    </a:moveTo>
                    <a:lnTo>
                      <a:pt x="196" y="272"/>
                    </a:lnTo>
                    <a:lnTo>
                      <a:pt x="152" y="267"/>
                    </a:lnTo>
                    <a:lnTo>
                      <a:pt x="177" y="76"/>
                    </a:lnTo>
                    <a:lnTo>
                      <a:pt x="220" y="81"/>
                    </a:lnTo>
                    <a:close/>
                    <a:moveTo>
                      <a:pt x="196" y="272"/>
                    </a:moveTo>
                    <a:lnTo>
                      <a:pt x="186" y="357"/>
                    </a:lnTo>
                    <a:lnTo>
                      <a:pt x="154" y="277"/>
                    </a:lnTo>
                    <a:lnTo>
                      <a:pt x="175" y="269"/>
                    </a:lnTo>
                    <a:lnTo>
                      <a:pt x="196" y="272"/>
                    </a:lnTo>
                    <a:close/>
                    <a:moveTo>
                      <a:pt x="154" y="277"/>
                    </a:moveTo>
                    <a:lnTo>
                      <a:pt x="152" y="272"/>
                    </a:lnTo>
                    <a:lnTo>
                      <a:pt x="145" y="258"/>
                    </a:lnTo>
                    <a:lnTo>
                      <a:pt x="135" y="234"/>
                    </a:lnTo>
                    <a:lnTo>
                      <a:pt x="120" y="204"/>
                    </a:lnTo>
                    <a:lnTo>
                      <a:pt x="99" y="169"/>
                    </a:lnTo>
                    <a:lnTo>
                      <a:pt x="73" y="128"/>
                    </a:lnTo>
                    <a:lnTo>
                      <a:pt x="59" y="106"/>
                    </a:lnTo>
                    <a:lnTo>
                      <a:pt x="43" y="84"/>
                    </a:lnTo>
                    <a:lnTo>
                      <a:pt x="25" y="61"/>
                    </a:lnTo>
                    <a:lnTo>
                      <a:pt x="7" y="38"/>
                    </a:lnTo>
                    <a:lnTo>
                      <a:pt x="41" y="10"/>
                    </a:lnTo>
                    <a:lnTo>
                      <a:pt x="60" y="35"/>
                    </a:lnTo>
                    <a:lnTo>
                      <a:pt x="79" y="58"/>
                    </a:lnTo>
                    <a:lnTo>
                      <a:pt x="95" y="82"/>
                    </a:lnTo>
                    <a:lnTo>
                      <a:pt x="110" y="104"/>
                    </a:lnTo>
                    <a:lnTo>
                      <a:pt x="137" y="147"/>
                    </a:lnTo>
                    <a:lnTo>
                      <a:pt x="158" y="185"/>
                    </a:lnTo>
                    <a:lnTo>
                      <a:pt x="175" y="217"/>
                    </a:lnTo>
                    <a:lnTo>
                      <a:pt x="186" y="240"/>
                    </a:lnTo>
                    <a:lnTo>
                      <a:pt x="192" y="256"/>
                    </a:lnTo>
                    <a:lnTo>
                      <a:pt x="195" y="261"/>
                    </a:lnTo>
                    <a:lnTo>
                      <a:pt x="154" y="277"/>
                    </a:lnTo>
                    <a:close/>
                    <a:moveTo>
                      <a:pt x="7" y="38"/>
                    </a:moveTo>
                    <a:lnTo>
                      <a:pt x="5" y="35"/>
                    </a:lnTo>
                    <a:lnTo>
                      <a:pt x="3" y="30"/>
                    </a:lnTo>
                    <a:lnTo>
                      <a:pt x="1" y="27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2" y="16"/>
                    </a:lnTo>
                    <a:lnTo>
                      <a:pt x="5" y="11"/>
                    </a:lnTo>
                    <a:lnTo>
                      <a:pt x="10" y="7"/>
                    </a:lnTo>
                    <a:lnTo>
                      <a:pt x="16" y="3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9" y="0"/>
                    </a:lnTo>
                    <a:lnTo>
                      <a:pt x="33" y="2"/>
                    </a:lnTo>
                    <a:lnTo>
                      <a:pt x="36" y="4"/>
                    </a:lnTo>
                    <a:lnTo>
                      <a:pt x="39" y="7"/>
                    </a:lnTo>
                    <a:lnTo>
                      <a:pt x="41" y="10"/>
                    </a:lnTo>
                    <a:lnTo>
                      <a:pt x="7" y="38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25" name="Freeform 721">
                <a:extLst>
                  <a:ext uri="{FF2B5EF4-FFF2-40B4-BE49-F238E27FC236}">
                    <a16:creationId xmlns:a16="http://schemas.microsoft.com/office/drawing/2014/main" id="{7D07E7E1-7EF0-45CC-84CA-A3A36B102C8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39" y="1586"/>
                <a:ext cx="27" cy="34"/>
              </a:xfrm>
              <a:custGeom>
                <a:avLst/>
                <a:gdLst>
                  <a:gd name="T0" fmla="*/ 1 w 497"/>
                  <a:gd name="T1" fmla="*/ 1 h 645"/>
                  <a:gd name="T2" fmla="*/ 1 w 497"/>
                  <a:gd name="T3" fmla="*/ 1 h 645"/>
                  <a:gd name="T4" fmla="*/ 1 w 497"/>
                  <a:gd name="T5" fmla="*/ 1 h 645"/>
                  <a:gd name="T6" fmla="*/ 1 w 497"/>
                  <a:gd name="T7" fmla="*/ 1 h 645"/>
                  <a:gd name="T8" fmla="*/ 1 w 497"/>
                  <a:gd name="T9" fmla="*/ 1 h 645"/>
                  <a:gd name="T10" fmla="*/ 1 w 497"/>
                  <a:gd name="T11" fmla="*/ 1 h 645"/>
                  <a:gd name="T12" fmla="*/ 1 w 497"/>
                  <a:gd name="T13" fmla="*/ 1 h 645"/>
                  <a:gd name="T14" fmla="*/ 1 w 497"/>
                  <a:gd name="T15" fmla="*/ 1 h 645"/>
                  <a:gd name="T16" fmla="*/ 1 w 497"/>
                  <a:gd name="T17" fmla="*/ 2 h 645"/>
                  <a:gd name="T18" fmla="*/ 1 w 497"/>
                  <a:gd name="T19" fmla="*/ 1 h 645"/>
                  <a:gd name="T20" fmla="*/ 1 w 497"/>
                  <a:gd name="T21" fmla="*/ 1 h 645"/>
                  <a:gd name="T22" fmla="*/ 1 w 497"/>
                  <a:gd name="T23" fmla="*/ 1 h 645"/>
                  <a:gd name="T24" fmla="*/ 1 w 497"/>
                  <a:gd name="T25" fmla="*/ 2 h 645"/>
                  <a:gd name="T26" fmla="*/ 1 w 497"/>
                  <a:gd name="T27" fmla="*/ 2 h 645"/>
                  <a:gd name="T28" fmla="*/ 1 w 497"/>
                  <a:gd name="T29" fmla="*/ 2 h 645"/>
                  <a:gd name="T30" fmla="*/ 1 w 497"/>
                  <a:gd name="T31" fmla="*/ 2 h 645"/>
                  <a:gd name="T32" fmla="*/ 1 w 497"/>
                  <a:gd name="T33" fmla="*/ 2 h 645"/>
                  <a:gd name="T34" fmla="*/ 1 w 497"/>
                  <a:gd name="T35" fmla="*/ 2 h 645"/>
                  <a:gd name="T36" fmla="*/ 1 w 497"/>
                  <a:gd name="T37" fmla="*/ 2 h 645"/>
                  <a:gd name="T38" fmla="*/ 1 w 497"/>
                  <a:gd name="T39" fmla="*/ 2 h 645"/>
                  <a:gd name="T40" fmla="*/ 1 w 497"/>
                  <a:gd name="T41" fmla="*/ 2 h 645"/>
                  <a:gd name="T42" fmla="*/ 1 w 497"/>
                  <a:gd name="T43" fmla="*/ 2 h 645"/>
                  <a:gd name="T44" fmla="*/ 1 w 497"/>
                  <a:gd name="T45" fmla="*/ 2 h 645"/>
                  <a:gd name="T46" fmla="*/ 1 w 497"/>
                  <a:gd name="T47" fmla="*/ 2 h 645"/>
                  <a:gd name="T48" fmla="*/ 1 w 497"/>
                  <a:gd name="T49" fmla="*/ 2 h 645"/>
                  <a:gd name="T50" fmla="*/ 1 w 497"/>
                  <a:gd name="T51" fmla="*/ 1 h 645"/>
                  <a:gd name="T52" fmla="*/ 1 w 497"/>
                  <a:gd name="T53" fmla="*/ 2 h 645"/>
                  <a:gd name="T54" fmla="*/ 1 w 497"/>
                  <a:gd name="T55" fmla="*/ 2 h 645"/>
                  <a:gd name="T56" fmla="*/ 1 w 497"/>
                  <a:gd name="T57" fmla="*/ 1 h 645"/>
                  <a:gd name="T58" fmla="*/ 1 w 497"/>
                  <a:gd name="T59" fmla="*/ 1 h 645"/>
                  <a:gd name="T60" fmla="*/ 1 w 497"/>
                  <a:gd name="T61" fmla="*/ 1 h 645"/>
                  <a:gd name="T62" fmla="*/ 1 w 497"/>
                  <a:gd name="T63" fmla="*/ 1 h 645"/>
                  <a:gd name="T64" fmla="*/ 1 w 497"/>
                  <a:gd name="T65" fmla="*/ 1 h 645"/>
                  <a:gd name="T66" fmla="*/ 1 w 497"/>
                  <a:gd name="T67" fmla="*/ 1 h 645"/>
                  <a:gd name="T68" fmla="*/ 1 w 497"/>
                  <a:gd name="T69" fmla="*/ 1 h 645"/>
                  <a:gd name="T70" fmla="*/ 1 w 497"/>
                  <a:gd name="T71" fmla="*/ 1 h 645"/>
                  <a:gd name="T72" fmla="*/ 1 w 497"/>
                  <a:gd name="T73" fmla="*/ 1 h 645"/>
                  <a:gd name="T74" fmla="*/ 1 w 497"/>
                  <a:gd name="T75" fmla="*/ 1 h 645"/>
                  <a:gd name="T76" fmla="*/ 1 w 497"/>
                  <a:gd name="T77" fmla="*/ 1 h 645"/>
                  <a:gd name="T78" fmla="*/ 0 w 497"/>
                  <a:gd name="T79" fmla="*/ 1 h 645"/>
                  <a:gd name="T80" fmla="*/ 0 w 497"/>
                  <a:gd name="T81" fmla="*/ 1 h 645"/>
                  <a:gd name="T82" fmla="*/ 0 w 497"/>
                  <a:gd name="T83" fmla="*/ 1 h 645"/>
                  <a:gd name="T84" fmla="*/ 0 w 497"/>
                  <a:gd name="T85" fmla="*/ 1 h 645"/>
                  <a:gd name="T86" fmla="*/ 0 w 497"/>
                  <a:gd name="T87" fmla="*/ 1 h 645"/>
                  <a:gd name="T88" fmla="*/ 0 w 497"/>
                  <a:gd name="T89" fmla="*/ 1 h 645"/>
                  <a:gd name="T90" fmla="*/ 0 w 497"/>
                  <a:gd name="T91" fmla="*/ 0 h 645"/>
                  <a:gd name="T92" fmla="*/ 0 w 497"/>
                  <a:gd name="T93" fmla="*/ 0 h 645"/>
                  <a:gd name="T94" fmla="*/ 0 w 497"/>
                  <a:gd name="T95" fmla="*/ 0 h 645"/>
                  <a:gd name="T96" fmla="*/ 0 w 497"/>
                  <a:gd name="T97" fmla="*/ 0 h 645"/>
                  <a:gd name="T98" fmla="*/ 0 w 497"/>
                  <a:gd name="T99" fmla="*/ 0 h 645"/>
                  <a:gd name="T100" fmla="*/ 0 w 497"/>
                  <a:gd name="T101" fmla="*/ 1 h 645"/>
                  <a:gd name="T102" fmla="*/ 0 w 497"/>
                  <a:gd name="T103" fmla="*/ 1 h 645"/>
                  <a:gd name="T104" fmla="*/ 1 w 497"/>
                  <a:gd name="T105" fmla="*/ 1 h 645"/>
                  <a:gd name="T106" fmla="*/ 0 w 497"/>
                  <a:gd name="T107" fmla="*/ 0 h 645"/>
                  <a:gd name="T108" fmla="*/ 0 w 497"/>
                  <a:gd name="T109" fmla="*/ 0 h 645"/>
                  <a:gd name="T110" fmla="*/ 0 w 497"/>
                  <a:gd name="T111" fmla="*/ 0 h 645"/>
                  <a:gd name="T112" fmla="*/ 0 w 497"/>
                  <a:gd name="T113" fmla="*/ 0 h 645"/>
                  <a:gd name="T114" fmla="*/ 0 w 497"/>
                  <a:gd name="T115" fmla="*/ 0 h 645"/>
                  <a:gd name="T116" fmla="*/ 0 w 497"/>
                  <a:gd name="T117" fmla="*/ 0 h 64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97" h="645">
                    <a:moveTo>
                      <a:pt x="453" y="381"/>
                    </a:moveTo>
                    <a:lnTo>
                      <a:pt x="453" y="377"/>
                    </a:lnTo>
                    <a:lnTo>
                      <a:pt x="454" y="373"/>
                    </a:lnTo>
                    <a:lnTo>
                      <a:pt x="454" y="369"/>
                    </a:lnTo>
                    <a:lnTo>
                      <a:pt x="456" y="366"/>
                    </a:lnTo>
                    <a:lnTo>
                      <a:pt x="458" y="363"/>
                    </a:lnTo>
                    <a:lnTo>
                      <a:pt x="462" y="360"/>
                    </a:lnTo>
                    <a:lnTo>
                      <a:pt x="469" y="359"/>
                    </a:lnTo>
                    <a:lnTo>
                      <a:pt x="476" y="359"/>
                    </a:lnTo>
                    <a:lnTo>
                      <a:pt x="483" y="359"/>
                    </a:lnTo>
                    <a:lnTo>
                      <a:pt x="488" y="360"/>
                    </a:lnTo>
                    <a:lnTo>
                      <a:pt x="492" y="363"/>
                    </a:lnTo>
                    <a:lnTo>
                      <a:pt x="494" y="366"/>
                    </a:lnTo>
                    <a:lnTo>
                      <a:pt x="496" y="369"/>
                    </a:lnTo>
                    <a:lnTo>
                      <a:pt x="497" y="373"/>
                    </a:lnTo>
                    <a:lnTo>
                      <a:pt x="497" y="377"/>
                    </a:lnTo>
                    <a:lnTo>
                      <a:pt x="497" y="381"/>
                    </a:lnTo>
                    <a:lnTo>
                      <a:pt x="453" y="381"/>
                    </a:lnTo>
                    <a:close/>
                    <a:moveTo>
                      <a:pt x="497" y="381"/>
                    </a:moveTo>
                    <a:lnTo>
                      <a:pt x="497" y="386"/>
                    </a:lnTo>
                    <a:lnTo>
                      <a:pt x="497" y="399"/>
                    </a:lnTo>
                    <a:lnTo>
                      <a:pt x="496" y="419"/>
                    </a:lnTo>
                    <a:lnTo>
                      <a:pt x="494" y="445"/>
                    </a:lnTo>
                    <a:lnTo>
                      <a:pt x="492" y="476"/>
                    </a:lnTo>
                    <a:lnTo>
                      <a:pt x="488" y="511"/>
                    </a:lnTo>
                    <a:lnTo>
                      <a:pt x="483" y="547"/>
                    </a:lnTo>
                    <a:lnTo>
                      <a:pt x="476" y="584"/>
                    </a:lnTo>
                    <a:lnTo>
                      <a:pt x="433" y="574"/>
                    </a:lnTo>
                    <a:lnTo>
                      <a:pt x="440" y="540"/>
                    </a:lnTo>
                    <a:lnTo>
                      <a:pt x="445" y="505"/>
                    </a:lnTo>
                    <a:lnTo>
                      <a:pt x="448" y="472"/>
                    </a:lnTo>
                    <a:lnTo>
                      <a:pt x="451" y="442"/>
                    </a:lnTo>
                    <a:lnTo>
                      <a:pt x="452" y="418"/>
                    </a:lnTo>
                    <a:lnTo>
                      <a:pt x="453" y="398"/>
                    </a:lnTo>
                    <a:lnTo>
                      <a:pt x="453" y="385"/>
                    </a:lnTo>
                    <a:lnTo>
                      <a:pt x="453" y="381"/>
                    </a:lnTo>
                    <a:lnTo>
                      <a:pt x="497" y="381"/>
                    </a:lnTo>
                    <a:close/>
                    <a:moveTo>
                      <a:pt x="476" y="584"/>
                    </a:moveTo>
                    <a:lnTo>
                      <a:pt x="475" y="587"/>
                    </a:lnTo>
                    <a:lnTo>
                      <a:pt x="476" y="584"/>
                    </a:lnTo>
                    <a:lnTo>
                      <a:pt x="454" y="578"/>
                    </a:lnTo>
                    <a:lnTo>
                      <a:pt x="476" y="584"/>
                    </a:lnTo>
                    <a:close/>
                    <a:moveTo>
                      <a:pt x="476" y="584"/>
                    </a:moveTo>
                    <a:lnTo>
                      <a:pt x="471" y="601"/>
                    </a:lnTo>
                    <a:lnTo>
                      <a:pt x="466" y="614"/>
                    </a:lnTo>
                    <a:lnTo>
                      <a:pt x="460" y="626"/>
                    </a:lnTo>
                    <a:lnTo>
                      <a:pt x="454" y="634"/>
                    </a:lnTo>
                    <a:lnTo>
                      <a:pt x="451" y="638"/>
                    </a:lnTo>
                    <a:lnTo>
                      <a:pt x="448" y="640"/>
                    </a:lnTo>
                    <a:lnTo>
                      <a:pt x="445" y="642"/>
                    </a:lnTo>
                    <a:lnTo>
                      <a:pt x="442" y="644"/>
                    </a:lnTo>
                    <a:lnTo>
                      <a:pt x="438" y="645"/>
                    </a:lnTo>
                    <a:lnTo>
                      <a:pt x="434" y="645"/>
                    </a:lnTo>
                    <a:lnTo>
                      <a:pt x="431" y="645"/>
                    </a:lnTo>
                    <a:lnTo>
                      <a:pt x="427" y="644"/>
                    </a:lnTo>
                    <a:lnTo>
                      <a:pt x="436" y="601"/>
                    </a:lnTo>
                    <a:lnTo>
                      <a:pt x="435" y="595"/>
                    </a:lnTo>
                    <a:lnTo>
                      <a:pt x="433" y="574"/>
                    </a:lnTo>
                    <a:lnTo>
                      <a:pt x="476" y="584"/>
                    </a:lnTo>
                    <a:close/>
                    <a:moveTo>
                      <a:pt x="427" y="644"/>
                    </a:moveTo>
                    <a:lnTo>
                      <a:pt x="420" y="642"/>
                    </a:lnTo>
                    <a:lnTo>
                      <a:pt x="413" y="638"/>
                    </a:lnTo>
                    <a:lnTo>
                      <a:pt x="407" y="632"/>
                    </a:lnTo>
                    <a:lnTo>
                      <a:pt x="402" y="625"/>
                    </a:lnTo>
                    <a:lnTo>
                      <a:pt x="392" y="608"/>
                    </a:lnTo>
                    <a:lnTo>
                      <a:pt x="382" y="587"/>
                    </a:lnTo>
                    <a:lnTo>
                      <a:pt x="421" y="567"/>
                    </a:lnTo>
                    <a:lnTo>
                      <a:pt x="427" y="581"/>
                    </a:lnTo>
                    <a:lnTo>
                      <a:pt x="432" y="592"/>
                    </a:lnTo>
                    <a:lnTo>
                      <a:pt x="435" y="599"/>
                    </a:lnTo>
                    <a:lnTo>
                      <a:pt x="436" y="601"/>
                    </a:lnTo>
                    <a:lnTo>
                      <a:pt x="427" y="644"/>
                    </a:lnTo>
                    <a:close/>
                    <a:moveTo>
                      <a:pt x="382" y="587"/>
                    </a:moveTo>
                    <a:lnTo>
                      <a:pt x="377" y="576"/>
                    </a:lnTo>
                    <a:lnTo>
                      <a:pt x="370" y="566"/>
                    </a:lnTo>
                    <a:lnTo>
                      <a:pt x="365" y="555"/>
                    </a:lnTo>
                    <a:lnTo>
                      <a:pt x="359" y="545"/>
                    </a:lnTo>
                    <a:lnTo>
                      <a:pt x="397" y="522"/>
                    </a:lnTo>
                    <a:lnTo>
                      <a:pt x="403" y="534"/>
                    </a:lnTo>
                    <a:lnTo>
                      <a:pt x="409" y="546"/>
                    </a:lnTo>
                    <a:lnTo>
                      <a:pt x="415" y="557"/>
                    </a:lnTo>
                    <a:lnTo>
                      <a:pt x="421" y="567"/>
                    </a:lnTo>
                    <a:lnTo>
                      <a:pt x="382" y="587"/>
                    </a:lnTo>
                    <a:close/>
                    <a:moveTo>
                      <a:pt x="359" y="545"/>
                    </a:moveTo>
                    <a:lnTo>
                      <a:pt x="358" y="544"/>
                    </a:lnTo>
                    <a:lnTo>
                      <a:pt x="359" y="545"/>
                    </a:lnTo>
                    <a:lnTo>
                      <a:pt x="378" y="533"/>
                    </a:lnTo>
                    <a:lnTo>
                      <a:pt x="359" y="545"/>
                    </a:lnTo>
                    <a:close/>
                    <a:moveTo>
                      <a:pt x="359" y="545"/>
                    </a:moveTo>
                    <a:lnTo>
                      <a:pt x="350" y="530"/>
                    </a:lnTo>
                    <a:lnTo>
                      <a:pt x="339" y="518"/>
                    </a:lnTo>
                    <a:lnTo>
                      <a:pt x="326" y="506"/>
                    </a:lnTo>
                    <a:lnTo>
                      <a:pt x="313" y="494"/>
                    </a:lnTo>
                    <a:lnTo>
                      <a:pt x="282" y="471"/>
                    </a:lnTo>
                    <a:lnTo>
                      <a:pt x="250" y="448"/>
                    </a:lnTo>
                    <a:lnTo>
                      <a:pt x="274" y="412"/>
                    </a:lnTo>
                    <a:lnTo>
                      <a:pt x="293" y="425"/>
                    </a:lnTo>
                    <a:lnTo>
                      <a:pt x="310" y="437"/>
                    </a:lnTo>
                    <a:lnTo>
                      <a:pt x="327" y="450"/>
                    </a:lnTo>
                    <a:lnTo>
                      <a:pt x="344" y="463"/>
                    </a:lnTo>
                    <a:lnTo>
                      <a:pt x="359" y="476"/>
                    </a:lnTo>
                    <a:lnTo>
                      <a:pt x="373" y="490"/>
                    </a:lnTo>
                    <a:lnTo>
                      <a:pt x="380" y="499"/>
                    </a:lnTo>
                    <a:lnTo>
                      <a:pt x="386" y="506"/>
                    </a:lnTo>
                    <a:lnTo>
                      <a:pt x="392" y="514"/>
                    </a:lnTo>
                    <a:lnTo>
                      <a:pt x="397" y="522"/>
                    </a:lnTo>
                    <a:lnTo>
                      <a:pt x="359" y="545"/>
                    </a:lnTo>
                    <a:close/>
                    <a:moveTo>
                      <a:pt x="250" y="448"/>
                    </a:moveTo>
                    <a:lnTo>
                      <a:pt x="227" y="433"/>
                    </a:lnTo>
                    <a:lnTo>
                      <a:pt x="205" y="418"/>
                    </a:lnTo>
                    <a:lnTo>
                      <a:pt x="182" y="401"/>
                    </a:lnTo>
                    <a:lnTo>
                      <a:pt x="161" y="383"/>
                    </a:lnTo>
                    <a:lnTo>
                      <a:pt x="189" y="350"/>
                    </a:lnTo>
                    <a:lnTo>
                      <a:pt x="210" y="367"/>
                    </a:lnTo>
                    <a:lnTo>
                      <a:pt x="231" y="383"/>
                    </a:lnTo>
                    <a:lnTo>
                      <a:pt x="253" y="397"/>
                    </a:lnTo>
                    <a:lnTo>
                      <a:pt x="274" y="412"/>
                    </a:lnTo>
                    <a:lnTo>
                      <a:pt x="250" y="448"/>
                    </a:lnTo>
                    <a:close/>
                    <a:moveTo>
                      <a:pt x="161" y="383"/>
                    </a:moveTo>
                    <a:lnTo>
                      <a:pt x="160" y="383"/>
                    </a:lnTo>
                    <a:lnTo>
                      <a:pt x="160" y="382"/>
                    </a:lnTo>
                    <a:lnTo>
                      <a:pt x="175" y="367"/>
                    </a:lnTo>
                    <a:lnTo>
                      <a:pt x="161" y="383"/>
                    </a:lnTo>
                    <a:close/>
                    <a:moveTo>
                      <a:pt x="160" y="382"/>
                    </a:moveTo>
                    <a:lnTo>
                      <a:pt x="149" y="372"/>
                    </a:lnTo>
                    <a:lnTo>
                      <a:pt x="139" y="360"/>
                    </a:lnTo>
                    <a:lnTo>
                      <a:pt x="129" y="348"/>
                    </a:lnTo>
                    <a:lnTo>
                      <a:pt x="120" y="336"/>
                    </a:lnTo>
                    <a:lnTo>
                      <a:pt x="111" y="323"/>
                    </a:lnTo>
                    <a:lnTo>
                      <a:pt x="102" y="309"/>
                    </a:lnTo>
                    <a:lnTo>
                      <a:pt x="94" y="295"/>
                    </a:lnTo>
                    <a:lnTo>
                      <a:pt x="87" y="281"/>
                    </a:lnTo>
                    <a:lnTo>
                      <a:pt x="71" y="251"/>
                    </a:lnTo>
                    <a:lnTo>
                      <a:pt x="59" y="222"/>
                    </a:lnTo>
                    <a:lnTo>
                      <a:pt x="47" y="193"/>
                    </a:lnTo>
                    <a:lnTo>
                      <a:pt x="37" y="164"/>
                    </a:lnTo>
                    <a:lnTo>
                      <a:pt x="28" y="136"/>
                    </a:lnTo>
                    <a:lnTo>
                      <a:pt x="20" y="111"/>
                    </a:lnTo>
                    <a:lnTo>
                      <a:pt x="14" y="87"/>
                    </a:lnTo>
                    <a:lnTo>
                      <a:pt x="9" y="68"/>
                    </a:lnTo>
                    <a:lnTo>
                      <a:pt x="3" y="38"/>
                    </a:lnTo>
                    <a:lnTo>
                      <a:pt x="1" y="27"/>
                    </a:lnTo>
                    <a:lnTo>
                      <a:pt x="44" y="19"/>
                    </a:lnTo>
                    <a:lnTo>
                      <a:pt x="46" y="30"/>
                    </a:lnTo>
                    <a:lnTo>
                      <a:pt x="52" y="58"/>
                    </a:lnTo>
                    <a:lnTo>
                      <a:pt x="56" y="76"/>
                    </a:lnTo>
                    <a:lnTo>
                      <a:pt x="62" y="98"/>
                    </a:lnTo>
                    <a:lnTo>
                      <a:pt x="69" y="122"/>
                    </a:lnTo>
                    <a:lnTo>
                      <a:pt x="78" y="148"/>
                    </a:lnTo>
                    <a:lnTo>
                      <a:pt x="87" y="174"/>
                    </a:lnTo>
                    <a:lnTo>
                      <a:pt x="98" y="202"/>
                    </a:lnTo>
                    <a:lnTo>
                      <a:pt x="109" y="230"/>
                    </a:lnTo>
                    <a:lnTo>
                      <a:pt x="123" y="257"/>
                    </a:lnTo>
                    <a:lnTo>
                      <a:pt x="138" y="283"/>
                    </a:lnTo>
                    <a:lnTo>
                      <a:pt x="153" y="308"/>
                    </a:lnTo>
                    <a:lnTo>
                      <a:pt x="163" y="320"/>
                    </a:lnTo>
                    <a:lnTo>
                      <a:pt x="171" y="331"/>
                    </a:lnTo>
                    <a:lnTo>
                      <a:pt x="180" y="341"/>
                    </a:lnTo>
                    <a:lnTo>
                      <a:pt x="190" y="350"/>
                    </a:lnTo>
                    <a:lnTo>
                      <a:pt x="160" y="382"/>
                    </a:lnTo>
                    <a:close/>
                    <a:moveTo>
                      <a:pt x="1" y="27"/>
                    </a:moveTo>
                    <a:lnTo>
                      <a:pt x="0" y="23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6" y="5"/>
                    </a:lnTo>
                    <a:lnTo>
                      <a:pt x="11" y="3"/>
                    </a:lnTo>
                    <a:lnTo>
                      <a:pt x="18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9" y="4"/>
                    </a:lnTo>
                    <a:lnTo>
                      <a:pt x="41" y="7"/>
                    </a:lnTo>
                    <a:lnTo>
                      <a:pt x="42" y="12"/>
                    </a:lnTo>
                    <a:lnTo>
                      <a:pt x="43" y="16"/>
                    </a:lnTo>
                    <a:lnTo>
                      <a:pt x="44" y="19"/>
                    </a:lnTo>
                    <a:lnTo>
                      <a:pt x="1" y="27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26" name="Freeform 722">
                <a:extLst>
                  <a:ext uri="{FF2B5EF4-FFF2-40B4-BE49-F238E27FC236}">
                    <a16:creationId xmlns:a16="http://schemas.microsoft.com/office/drawing/2014/main" id="{69BA7FE4-0990-4008-B192-E2B1D50A2C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84" y="1610"/>
                <a:ext cx="24" cy="31"/>
              </a:xfrm>
              <a:custGeom>
                <a:avLst/>
                <a:gdLst>
                  <a:gd name="T0" fmla="*/ 1 w 455"/>
                  <a:gd name="T1" fmla="*/ 1 h 585"/>
                  <a:gd name="T2" fmla="*/ 1 w 455"/>
                  <a:gd name="T3" fmla="*/ 1 h 585"/>
                  <a:gd name="T4" fmla="*/ 1 w 455"/>
                  <a:gd name="T5" fmla="*/ 1 h 585"/>
                  <a:gd name="T6" fmla="*/ 1 w 455"/>
                  <a:gd name="T7" fmla="*/ 1 h 585"/>
                  <a:gd name="T8" fmla="*/ 1 w 455"/>
                  <a:gd name="T9" fmla="*/ 1 h 585"/>
                  <a:gd name="T10" fmla="*/ 1 w 455"/>
                  <a:gd name="T11" fmla="*/ 1 h 585"/>
                  <a:gd name="T12" fmla="*/ 1 w 455"/>
                  <a:gd name="T13" fmla="*/ 1 h 585"/>
                  <a:gd name="T14" fmla="*/ 1 w 455"/>
                  <a:gd name="T15" fmla="*/ 1 h 585"/>
                  <a:gd name="T16" fmla="*/ 1 w 455"/>
                  <a:gd name="T17" fmla="*/ 2 h 585"/>
                  <a:gd name="T18" fmla="*/ 1 w 455"/>
                  <a:gd name="T19" fmla="*/ 2 h 585"/>
                  <a:gd name="T20" fmla="*/ 1 w 455"/>
                  <a:gd name="T21" fmla="*/ 2 h 585"/>
                  <a:gd name="T22" fmla="*/ 1 w 455"/>
                  <a:gd name="T23" fmla="*/ 2 h 585"/>
                  <a:gd name="T24" fmla="*/ 1 w 455"/>
                  <a:gd name="T25" fmla="*/ 1 h 585"/>
                  <a:gd name="T26" fmla="*/ 1 w 455"/>
                  <a:gd name="T27" fmla="*/ 1 h 585"/>
                  <a:gd name="T28" fmla="*/ 1 w 455"/>
                  <a:gd name="T29" fmla="*/ 1 h 585"/>
                  <a:gd name="T30" fmla="*/ 1 w 455"/>
                  <a:gd name="T31" fmla="*/ 1 h 585"/>
                  <a:gd name="T32" fmla="*/ 1 w 455"/>
                  <a:gd name="T33" fmla="*/ 1 h 585"/>
                  <a:gd name="T34" fmla="*/ 1 w 455"/>
                  <a:gd name="T35" fmla="*/ 1 h 585"/>
                  <a:gd name="T36" fmla="*/ 1 w 455"/>
                  <a:gd name="T37" fmla="*/ 1 h 585"/>
                  <a:gd name="T38" fmla="*/ 1 w 455"/>
                  <a:gd name="T39" fmla="*/ 1 h 585"/>
                  <a:gd name="T40" fmla="*/ 1 w 455"/>
                  <a:gd name="T41" fmla="*/ 1 h 585"/>
                  <a:gd name="T42" fmla="*/ 1 w 455"/>
                  <a:gd name="T43" fmla="*/ 1 h 585"/>
                  <a:gd name="T44" fmla="*/ 1 w 455"/>
                  <a:gd name="T45" fmla="*/ 1 h 585"/>
                  <a:gd name="T46" fmla="*/ 1 w 455"/>
                  <a:gd name="T47" fmla="*/ 1 h 585"/>
                  <a:gd name="T48" fmla="*/ 1 w 455"/>
                  <a:gd name="T49" fmla="*/ 1 h 585"/>
                  <a:gd name="T50" fmla="*/ 0 w 455"/>
                  <a:gd name="T51" fmla="*/ 1 h 585"/>
                  <a:gd name="T52" fmla="*/ 0 w 455"/>
                  <a:gd name="T53" fmla="*/ 0 h 585"/>
                  <a:gd name="T54" fmla="*/ 0 w 455"/>
                  <a:gd name="T55" fmla="*/ 0 h 585"/>
                  <a:gd name="T56" fmla="*/ 1 w 455"/>
                  <a:gd name="T57" fmla="*/ 1 h 585"/>
                  <a:gd name="T58" fmla="*/ 1 w 455"/>
                  <a:gd name="T59" fmla="*/ 1 h 585"/>
                  <a:gd name="T60" fmla="*/ 0 w 455"/>
                  <a:gd name="T61" fmla="*/ 0 h 585"/>
                  <a:gd name="T62" fmla="*/ 0 w 455"/>
                  <a:gd name="T63" fmla="*/ 0 h 585"/>
                  <a:gd name="T64" fmla="*/ 0 w 455"/>
                  <a:gd name="T65" fmla="*/ 0 h 585"/>
                  <a:gd name="T66" fmla="*/ 0 w 455"/>
                  <a:gd name="T67" fmla="*/ 0 h 585"/>
                  <a:gd name="T68" fmla="*/ 0 w 455"/>
                  <a:gd name="T69" fmla="*/ 0 h 585"/>
                  <a:gd name="T70" fmla="*/ 0 w 455"/>
                  <a:gd name="T71" fmla="*/ 0 h 585"/>
                  <a:gd name="T72" fmla="*/ 0 w 455"/>
                  <a:gd name="T73" fmla="*/ 0 h 585"/>
                  <a:gd name="T74" fmla="*/ 0 w 455"/>
                  <a:gd name="T75" fmla="*/ 0 h 585"/>
                  <a:gd name="T76" fmla="*/ 0 w 455"/>
                  <a:gd name="T77" fmla="*/ 0 h 585"/>
                  <a:gd name="T78" fmla="*/ 0 w 455"/>
                  <a:gd name="T79" fmla="*/ 0 h 585"/>
                  <a:gd name="T80" fmla="*/ 0 w 455"/>
                  <a:gd name="T81" fmla="*/ 0 h 585"/>
                  <a:gd name="T82" fmla="*/ 0 w 455"/>
                  <a:gd name="T83" fmla="*/ 0 h 585"/>
                  <a:gd name="T84" fmla="*/ 0 w 455"/>
                  <a:gd name="T85" fmla="*/ 0 h 58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55" h="585">
                    <a:moveTo>
                      <a:pt x="409" y="259"/>
                    </a:moveTo>
                    <a:lnTo>
                      <a:pt x="409" y="255"/>
                    </a:lnTo>
                    <a:lnTo>
                      <a:pt x="409" y="251"/>
                    </a:lnTo>
                    <a:lnTo>
                      <a:pt x="409" y="247"/>
                    </a:lnTo>
                    <a:lnTo>
                      <a:pt x="411" y="243"/>
                    </a:lnTo>
                    <a:lnTo>
                      <a:pt x="413" y="240"/>
                    </a:lnTo>
                    <a:lnTo>
                      <a:pt x="417" y="238"/>
                    </a:lnTo>
                    <a:lnTo>
                      <a:pt x="422" y="237"/>
                    </a:lnTo>
                    <a:lnTo>
                      <a:pt x="429" y="236"/>
                    </a:lnTo>
                    <a:lnTo>
                      <a:pt x="436" y="236"/>
                    </a:lnTo>
                    <a:lnTo>
                      <a:pt x="443" y="237"/>
                    </a:lnTo>
                    <a:lnTo>
                      <a:pt x="447" y="239"/>
                    </a:lnTo>
                    <a:lnTo>
                      <a:pt x="449" y="242"/>
                    </a:lnTo>
                    <a:lnTo>
                      <a:pt x="451" y="245"/>
                    </a:lnTo>
                    <a:lnTo>
                      <a:pt x="452" y="250"/>
                    </a:lnTo>
                    <a:lnTo>
                      <a:pt x="452" y="253"/>
                    </a:lnTo>
                    <a:lnTo>
                      <a:pt x="453" y="257"/>
                    </a:lnTo>
                    <a:lnTo>
                      <a:pt x="409" y="259"/>
                    </a:lnTo>
                    <a:close/>
                    <a:moveTo>
                      <a:pt x="453" y="257"/>
                    </a:moveTo>
                    <a:lnTo>
                      <a:pt x="453" y="278"/>
                    </a:lnTo>
                    <a:lnTo>
                      <a:pt x="455" y="331"/>
                    </a:lnTo>
                    <a:lnTo>
                      <a:pt x="455" y="365"/>
                    </a:lnTo>
                    <a:lnTo>
                      <a:pt x="454" y="401"/>
                    </a:lnTo>
                    <a:lnTo>
                      <a:pt x="453" y="439"/>
                    </a:lnTo>
                    <a:lnTo>
                      <a:pt x="451" y="476"/>
                    </a:lnTo>
                    <a:lnTo>
                      <a:pt x="448" y="509"/>
                    </a:lnTo>
                    <a:lnTo>
                      <a:pt x="444" y="539"/>
                    </a:lnTo>
                    <a:lnTo>
                      <a:pt x="441" y="552"/>
                    </a:lnTo>
                    <a:lnTo>
                      <a:pt x="438" y="564"/>
                    </a:lnTo>
                    <a:lnTo>
                      <a:pt x="433" y="572"/>
                    </a:lnTo>
                    <a:lnTo>
                      <a:pt x="429" y="579"/>
                    </a:lnTo>
                    <a:lnTo>
                      <a:pt x="424" y="583"/>
                    </a:lnTo>
                    <a:lnTo>
                      <a:pt x="419" y="585"/>
                    </a:lnTo>
                    <a:lnTo>
                      <a:pt x="413" y="584"/>
                    </a:lnTo>
                    <a:lnTo>
                      <a:pt x="407" y="580"/>
                    </a:lnTo>
                    <a:lnTo>
                      <a:pt x="400" y="573"/>
                    </a:lnTo>
                    <a:lnTo>
                      <a:pt x="392" y="563"/>
                    </a:lnTo>
                    <a:lnTo>
                      <a:pt x="384" y="548"/>
                    </a:lnTo>
                    <a:lnTo>
                      <a:pt x="375" y="530"/>
                    </a:lnTo>
                    <a:lnTo>
                      <a:pt x="415" y="511"/>
                    </a:lnTo>
                    <a:lnTo>
                      <a:pt x="416" y="503"/>
                    </a:lnTo>
                    <a:lnTo>
                      <a:pt x="416" y="477"/>
                    </a:lnTo>
                    <a:lnTo>
                      <a:pt x="415" y="437"/>
                    </a:lnTo>
                    <a:lnTo>
                      <a:pt x="414" y="390"/>
                    </a:lnTo>
                    <a:lnTo>
                      <a:pt x="412" y="342"/>
                    </a:lnTo>
                    <a:lnTo>
                      <a:pt x="410" y="300"/>
                    </a:lnTo>
                    <a:lnTo>
                      <a:pt x="409" y="270"/>
                    </a:lnTo>
                    <a:lnTo>
                      <a:pt x="409" y="259"/>
                    </a:lnTo>
                    <a:lnTo>
                      <a:pt x="453" y="257"/>
                    </a:lnTo>
                    <a:close/>
                    <a:moveTo>
                      <a:pt x="415" y="510"/>
                    </a:moveTo>
                    <a:lnTo>
                      <a:pt x="414" y="508"/>
                    </a:lnTo>
                    <a:lnTo>
                      <a:pt x="415" y="511"/>
                    </a:lnTo>
                    <a:lnTo>
                      <a:pt x="395" y="521"/>
                    </a:lnTo>
                    <a:lnTo>
                      <a:pt x="415" y="510"/>
                    </a:lnTo>
                    <a:close/>
                    <a:moveTo>
                      <a:pt x="375" y="530"/>
                    </a:moveTo>
                    <a:lnTo>
                      <a:pt x="364" y="508"/>
                    </a:lnTo>
                    <a:lnTo>
                      <a:pt x="352" y="486"/>
                    </a:lnTo>
                    <a:lnTo>
                      <a:pt x="336" y="460"/>
                    </a:lnTo>
                    <a:lnTo>
                      <a:pt x="320" y="435"/>
                    </a:lnTo>
                    <a:lnTo>
                      <a:pt x="302" y="407"/>
                    </a:lnTo>
                    <a:lnTo>
                      <a:pt x="283" y="379"/>
                    </a:lnTo>
                    <a:lnTo>
                      <a:pt x="263" y="351"/>
                    </a:lnTo>
                    <a:lnTo>
                      <a:pt x="244" y="323"/>
                    </a:lnTo>
                    <a:lnTo>
                      <a:pt x="280" y="298"/>
                    </a:lnTo>
                    <a:lnTo>
                      <a:pt x="300" y="326"/>
                    </a:lnTo>
                    <a:lnTo>
                      <a:pt x="320" y="355"/>
                    </a:lnTo>
                    <a:lnTo>
                      <a:pt x="339" y="384"/>
                    </a:lnTo>
                    <a:lnTo>
                      <a:pt x="358" y="411"/>
                    </a:lnTo>
                    <a:lnTo>
                      <a:pt x="374" y="439"/>
                    </a:lnTo>
                    <a:lnTo>
                      <a:pt x="389" y="464"/>
                    </a:lnTo>
                    <a:lnTo>
                      <a:pt x="403" y="489"/>
                    </a:lnTo>
                    <a:lnTo>
                      <a:pt x="415" y="510"/>
                    </a:lnTo>
                    <a:lnTo>
                      <a:pt x="375" y="530"/>
                    </a:lnTo>
                    <a:close/>
                    <a:moveTo>
                      <a:pt x="244" y="323"/>
                    </a:moveTo>
                    <a:lnTo>
                      <a:pt x="224" y="295"/>
                    </a:lnTo>
                    <a:lnTo>
                      <a:pt x="203" y="267"/>
                    </a:lnTo>
                    <a:lnTo>
                      <a:pt x="183" y="241"/>
                    </a:lnTo>
                    <a:lnTo>
                      <a:pt x="164" y="218"/>
                    </a:lnTo>
                    <a:lnTo>
                      <a:pt x="148" y="197"/>
                    </a:lnTo>
                    <a:lnTo>
                      <a:pt x="132" y="181"/>
                    </a:lnTo>
                    <a:lnTo>
                      <a:pt x="120" y="168"/>
                    </a:lnTo>
                    <a:lnTo>
                      <a:pt x="110" y="158"/>
                    </a:lnTo>
                    <a:lnTo>
                      <a:pt x="136" y="124"/>
                    </a:lnTo>
                    <a:lnTo>
                      <a:pt x="147" y="134"/>
                    </a:lnTo>
                    <a:lnTo>
                      <a:pt x="161" y="148"/>
                    </a:lnTo>
                    <a:lnTo>
                      <a:pt x="178" y="166"/>
                    </a:lnTo>
                    <a:lnTo>
                      <a:pt x="196" y="188"/>
                    </a:lnTo>
                    <a:lnTo>
                      <a:pt x="215" y="213"/>
                    </a:lnTo>
                    <a:lnTo>
                      <a:pt x="237" y="239"/>
                    </a:lnTo>
                    <a:lnTo>
                      <a:pt x="258" y="268"/>
                    </a:lnTo>
                    <a:lnTo>
                      <a:pt x="280" y="298"/>
                    </a:lnTo>
                    <a:lnTo>
                      <a:pt x="244" y="323"/>
                    </a:lnTo>
                    <a:close/>
                    <a:moveTo>
                      <a:pt x="110" y="158"/>
                    </a:moveTo>
                    <a:lnTo>
                      <a:pt x="108" y="157"/>
                    </a:lnTo>
                    <a:lnTo>
                      <a:pt x="109" y="157"/>
                    </a:lnTo>
                    <a:lnTo>
                      <a:pt x="123" y="141"/>
                    </a:lnTo>
                    <a:lnTo>
                      <a:pt x="110" y="158"/>
                    </a:lnTo>
                    <a:close/>
                    <a:moveTo>
                      <a:pt x="109" y="157"/>
                    </a:moveTo>
                    <a:lnTo>
                      <a:pt x="91" y="141"/>
                    </a:lnTo>
                    <a:lnTo>
                      <a:pt x="73" y="122"/>
                    </a:lnTo>
                    <a:lnTo>
                      <a:pt x="56" y="102"/>
                    </a:lnTo>
                    <a:lnTo>
                      <a:pt x="40" y="82"/>
                    </a:lnTo>
                    <a:lnTo>
                      <a:pt x="16" y="50"/>
                    </a:lnTo>
                    <a:lnTo>
                      <a:pt x="7" y="37"/>
                    </a:lnTo>
                    <a:lnTo>
                      <a:pt x="43" y="12"/>
                    </a:lnTo>
                    <a:lnTo>
                      <a:pt x="52" y="24"/>
                    </a:lnTo>
                    <a:lnTo>
                      <a:pt x="74" y="55"/>
                    </a:lnTo>
                    <a:lnTo>
                      <a:pt x="88" y="73"/>
                    </a:lnTo>
                    <a:lnTo>
                      <a:pt x="104" y="92"/>
                    </a:lnTo>
                    <a:lnTo>
                      <a:pt x="120" y="109"/>
                    </a:lnTo>
                    <a:lnTo>
                      <a:pt x="137" y="125"/>
                    </a:lnTo>
                    <a:lnTo>
                      <a:pt x="109" y="157"/>
                    </a:lnTo>
                    <a:close/>
                    <a:moveTo>
                      <a:pt x="7" y="37"/>
                    </a:moveTo>
                    <a:lnTo>
                      <a:pt x="5" y="33"/>
                    </a:lnTo>
                    <a:lnTo>
                      <a:pt x="2" y="30"/>
                    </a:lnTo>
                    <a:lnTo>
                      <a:pt x="1" y="26"/>
                    </a:lnTo>
                    <a:lnTo>
                      <a:pt x="0" y="22"/>
                    </a:lnTo>
                    <a:lnTo>
                      <a:pt x="1" y="18"/>
                    </a:lnTo>
                    <a:lnTo>
                      <a:pt x="3" y="14"/>
                    </a:lnTo>
                    <a:lnTo>
                      <a:pt x="7" y="10"/>
                    </a:lnTo>
                    <a:lnTo>
                      <a:pt x="13" y="6"/>
                    </a:lnTo>
                    <a:lnTo>
                      <a:pt x="19" y="3"/>
                    </a:lnTo>
                    <a:lnTo>
                      <a:pt x="24" y="1"/>
                    </a:lnTo>
                    <a:lnTo>
                      <a:pt x="29" y="0"/>
                    </a:lnTo>
                    <a:lnTo>
                      <a:pt x="32" y="1"/>
                    </a:lnTo>
                    <a:lnTo>
                      <a:pt x="35" y="3"/>
                    </a:lnTo>
                    <a:lnTo>
                      <a:pt x="38" y="6"/>
                    </a:lnTo>
                    <a:lnTo>
                      <a:pt x="41" y="9"/>
                    </a:lnTo>
                    <a:lnTo>
                      <a:pt x="43" y="12"/>
                    </a:lnTo>
                    <a:lnTo>
                      <a:pt x="7" y="37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27" name="Freeform 723">
                <a:extLst>
                  <a:ext uri="{FF2B5EF4-FFF2-40B4-BE49-F238E27FC236}">
                    <a16:creationId xmlns:a16="http://schemas.microsoft.com/office/drawing/2014/main" id="{05EFE9DF-F5AC-4AB3-83FF-9FB1220E44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07" y="1619"/>
                <a:ext cx="13" cy="19"/>
              </a:xfrm>
              <a:custGeom>
                <a:avLst/>
                <a:gdLst>
                  <a:gd name="T0" fmla="*/ 0 w 255"/>
                  <a:gd name="T1" fmla="*/ 0 h 363"/>
                  <a:gd name="T2" fmla="*/ 0 w 255"/>
                  <a:gd name="T3" fmla="*/ 0 h 363"/>
                  <a:gd name="T4" fmla="*/ 0 w 255"/>
                  <a:gd name="T5" fmla="*/ 0 h 363"/>
                  <a:gd name="T6" fmla="*/ 0 w 255"/>
                  <a:gd name="T7" fmla="*/ 0 h 363"/>
                  <a:gd name="T8" fmla="*/ 0 w 255"/>
                  <a:gd name="T9" fmla="*/ 0 h 363"/>
                  <a:gd name="T10" fmla="*/ 0 w 255"/>
                  <a:gd name="T11" fmla="*/ 0 h 363"/>
                  <a:gd name="T12" fmla="*/ 0 w 255"/>
                  <a:gd name="T13" fmla="*/ 0 h 363"/>
                  <a:gd name="T14" fmla="*/ 0 w 255"/>
                  <a:gd name="T15" fmla="*/ 0 h 363"/>
                  <a:gd name="T16" fmla="*/ 0 w 255"/>
                  <a:gd name="T17" fmla="*/ 1 h 363"/>
                  <a:gd name="T18" fmla="*/ 0 w 255"/>
                  <a:gd name="T19" fmla="*/ 1 h 363"/>
                  <a:gd name="T20" fmla="*/ 0 w 255"/>
                  <a:gd name="T21" fmla="*/ 1 h 363"/>
                  <a:gd name="T22" fmla="*/ 0 w 255"/>
                  <a:gd name="T23" fmla="*/ 0 h 363"/>
                  <a:gd name="T24" fmla="*/ 0 w 255"/>
                  <a:gd name="T25" fmla="*/ 0 h 363"/>
                  <a:gd name="T26" fmla="*/ 0 w 255"/>
                  <a:gd name="T27" fmla="*/ 1 h 363"/>
                  <a:gd name="T28" fmla="*/ 0 w 255"/>
                  <a:gd name="T29" fmla="*/ 1 h 363"/>
                  <a:gd name="T30" fmla="*/ 0 w 255"/>
                  <a:gd name="T31" fmla="*/ 1 h 363"/>
                  <a:gd name="T32" fmla="*/ 1 w 255"/>
                  <a:gd name="T33" fmla="*/ 1 h 363"/>
                  <a:gd name="T34" fmla="*/ 1 w 255"/>
                  <a:gd name="T35" fmla="*/ 1 h 363"/>
                  <a:gd name="T36" fmla="*/ 0 w 255"/>
                  <a:gd name="T37" fmla="*/ 1 h 363"/>
                  <a:gd name="T38" fmla="*/ 0 w 255"/>
                  <a:gd name="T39" fmla="*/ 1 h 363"/>
                  <a:gd name="T40" fmla="*/ 0 w 255"/>
                  <a:gd name="T41" fmla="*/ 1 h 363"/>
                  <a:gd name="T42" fmla="*/ 1 w 255"/>
                  <a:gd name="T43" fmla="*/ 1 h 363"/>
                  <a:gd name="T44" fmla="*/ 1 w 255"/>
                  <a:gd name="T45" fmla="*/ 1 h 363"/>
                  <a:gd name="T46" fmla="*/ 1 w 255"/>
                  <a:gd name="T47" fmla="*/ 1 h 363"/>
                  <a:gd name="T48" fmla="*/ 1 w 255"/>
                  <a:gd name="T49" fmla="*/ 1 h 363"/>
                  <a:gd name="T50" fmla="*/ 1 w 255"/>
                  <a:gd name="T51" fmla="*/ 1 h 363"/>
                  <a:gd name="T52" fmla="*/ 1 w 255"/>
                  <a:gd name="T53" fmla="*/ 1 h 363"/>
                  <a:gd name="T54" fmla="*/ 1 w 255"/>
                  <a:gd name="T55" fmla="*/ 1 h 363"/>
                  <a:gd name="T56" fmla="*/ 1 w 255"/>
                  <a:gd name="T57" fmla="*/ 1 h 363"/>
                  <a:gd name="T58" fmla="*/ 1 w 255"/>
                  <a:gd name="T59" fmla="*/ 1 h 363"/>
                  <a:gd name="T60" fmla="*/ 1 w 255"/>
                  <a:gd name="T61" fmla="*/ 1 h 363"/>
                  <a:gd name="T62" fmla="*/ 1 w 255"/>
                  <a:gd name="T63" fmla="*/ 1 h 363"/>
                  <a:gd name="T64" fmla="*/ 1 w 255"/>
                  <a:gd name="T65" fmla="*/ 1 h 363"/>
                  <a:gd name="T66" fmla="*/ 1 w 255"/>
                  <a:gd name="T67" fmla="*/ 1 h 363"/>
                  <a:gd name="T68" fmla="*/ 1 w 255"/>
                  <a:gd name="T69" fmla="*/ 1 h 363"/>
                  <a:gd name="T70" fmla="*/ 1 w 255"/>
                  <a:gd name="T71" fmla="*/ 1 h 363"/>
                  <a:gd name="T72" fmla="*/ 1 w 255"/>
                  <a:gd name="T73" fmla="*/ 1 h 363"/>
                  <a:gd name="T74" fmla="*/ 1 w 255"/>
                  <a:gd name="T75" fmla="*/ 1 h 363"/>
                  <a:gd name="T76" fmla="*/ 1 w 255"/>
                  <a:gd name="T77" fmla="*/ 1 h 363"/>
                  <a:gd name="T78" fmla="*/ 1 w 255"/>
                  <a:gd name="T79" fmla="*/ 1 h 363"/>
                  <a:gd name="T80" fmla="*/ 0 w 255"/>
                  <a:gd name="T81" fmla="*/ 0 h 363"/>
                  <a:gd name="T82" fmla="*/ 0 w 255"/>
                  <a:gd name="T83" fmla="*/ 0 h 363"/>
                  <a:gd name="T84" fmla="*/ 1 w 255"/>
                  <a:gd name="T85" fmla="*/ 0 h 363"/>
                  <a:gd name="T86" fmla="*/ 1 w 255"/>
                  <a:gd name="T87" fmla="*/ 0 h 363"/>
                  <a:gd name="T88" fmla="*/ 1 w 255"/>
                  <a:gd name="T89" fmla="*/ 1 h 363"/>
                  <a:gd name="T90" fmla="*/ 0 w 255"/>
                  <a:gd name="T91" fmla="*/ 0 h 363"/>
                  <a:gd name="T92" fmla="*/ 0 w 255"/>
                  <a:gd name="T93" fmla="*/ 0 h 363"/>
                  <a:gd name="T94" fmla="*/ 0 w 255"/>
                  <a:gd name="T95" fmla="*/ 0 h 363"/>
                  <a:gd name="T96" fmla="*/ 1 w 255"/>
                  <a:gd name="T97" fmla="*/ 0 h 363"/>
                  <a:gd name="T98" fmla="*/ 1 w 255"/>
                  <a:gd name="T99" fmla="*/ 0 h 363"/>
                  <a:gd name="T100" fmla="*/ 1 w 255"/>
                  <a:gd name="T101" fmla="*/ 0 h 36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55" h="363">
                    <a:moveTo>
                      <a:pt x="12" y="128"/>
                    </a:moveTo>
                    <a:lnTo>
                      <a:pt x="9" y="125"/>
                    </a:lnTo>
                    <a:lnTo>
                      <a:pt x="6" y="123"/>
                    </a:lnTo>
                    <a:lnTo>
                      <a:pt x="2" y="120"/>
                    </a:lnTo>
                    <a:lnTo>
                      <a:pt x="1" y="116"/>
                    </a:lnTo>
                    <a:lnTo>
                      <a:pt x="0" y="112"/>
                    </a:lnTo>
                    <a:lnTo>
                      <a:pt x="1" y="108"/>
                    </a:lnTo>
                    <a:lnTo>
                      <a:pt x="3" y="103"/>
                    </a:lnTo>
                    <a:lnTo>
                      <a:pt x="8" y="97"/>
                    </a:lnTo>
                    <a:lnTo>
                      <a:pt x="13" y="91"/>
                    </a:lnTo>
                    <a:lnTo>
                      <a:pt x="17" y="88"/>
                    </a:lnTo>
                    <a:lnTo>
                      <a:pt x="21" y="86"/>
                    </a:lnTo>
                    <a:lnTo>
                      <a:pt x="25" y="86"/>
                    </a:lnTo>
                    <a:lnTo>
                      <a:pt x="28" y="87"/>
                    </a:lnTo>
                    <a:lnTo>
                      <a:pt x="32" y="89"/>
                    </a:lnTo>
                    <a:lnTo>
                      <a:pt x="35" y="91"/>
                    </a:lnTo>
                    <a:lnTo>
                      <a:pt x="38" y="93"/>
                    </a:lnTo>
                    <a:lnTo>
                      <a:pt x="12" y="128"/>
                    </a:lnTo>
                    <a:close/>
                    <a:moveTo>
                      <a:pt x="38" y="93"/>
                    </a:moveTo>
                    <a:lnTo>
                      <a:pt x="56" y="107"/>
                    </a:lnTo>
                    <a:lnTo>
                      <a:pt x="96" y="143"/>
                    </a:lnTo>
                    <a:lnTo>
                      <a:pt x="107" y="154"/>
                    </a:lnTo>
                    <a:lnTo>
                      <a:pt x="118" y="167"/>
                    </a:lnTo>
                    <a:lnTo>
                      <a:pt x="128" y="179"/>
                    </a:lnTo>
                    <a:lnTo>
                      <a:pt x="140" y="191"/>
                    </a:lnTo>
                    <a:lnTo>
                      <a:pt x="149" y="204"/>
                    </a:lnTo>
                    <a:lnTo>
                      <a:pt x="157" y="218"/>
                    </a:lnTo>
                    <a:lnTo>
                      <a:pt x="164" y="231"/>
                    </a:lnTo>
                    <a:lnTo>
                      <a:pt x="169" y="243"/>
                    </a:lnTo>
                    <a:lnTo>
                      <a:pt x="128" y="258"/>
                    </a:lnTo>
                    <a:lnTo>
                      <a:pt x="123" y="247"/>
                    </a:lnTo>
                    <a:lnTo>
                      <a:pt x="118" y="236"/>
                    </a:lnTo>
                    <a:lnTo>
                      <a:pt x="110" y="225"/>
                    </a:lnTo>
                    <a:lnTo>
                      <a:pt x="102" y="214"/>
                    </a:lnTo>
                    <a:lnTo>
                      <a:pt x="83" y="192"/>
                    </a:lnTo>
                    <a:lnTo>
                      <a:pt x="63" y="172"/>
                    </a:lnTo>
                    <a:lnTo>
                      <a:pt x="27" y="140"/>
                    </a:lnTo>
                    <a:lnTo>
                      <a:pt x="12" y="128"/>
                    </a:lnTo>
                    <a:lnTo>
                      <a:pt x="38" y="93"/>
                    </a:lnTo>
                    <a:close/>
                    <a:moveTo>
                      <a:pt x="169" y="243"/>
                    </a:moveTo>
                    <a:lnTo>
                      <a:pt x="169" y="243"/>
                    </a:lnTo>
                    <a:lnTo>
                      <a:pt x="170" y="244"/>
                    </a:lnTo>
                    <a:lnTo>
                      <a:pt x="149" y="251"/>
                    </a:lnTo>
                    <a:lnTo>
                      <a:pt x="169" y="243"/>
                    </a:lnTo>
                    <a:close/>
                    <a:moveTo>
                      <a:pt x="170" y="244"/>
                    </a:moveTo>
                    <a:lnTo>
                      <a:pt x="173" y="255"/>
                    </a:lnTo>
                    <a:lnTo>
                      <a:pt x="177" y="265"/>
                    </a:lnTo>
                    <a:lnTo>
                      <a:pt x="183" y="275"/>
                    </a:lnTo>
                    <a:lnTo>
                      <a:pt x="189" y="284"/>
                    </a:lnTo>
                    <a:lnTo>
                      <a:pt x="195" y="293"/>
                    </a:lnTo>
                    <a:lnTo>
                      <a:pt x="202" y="302"/>
                    </a:lnTo>
                    <a:lnTo>
                      <a:pt x="208" y="310"/>
                    </a:lnTo>
                    <a:lnTo>
                      <a:pt x="215" y="315"/>
                    </a:lnTo>
                    <a:lnTo>
                      <a:pt x="188" y="350"/>
                    </a:lnTo>
                    <a:lnTo>
                      <a:pt x="179" y="342"/>
                    </a:lnTo>
                    <a:lnTo>
                      <a:pt x="169" y="331"/>
                    </a:lnTo>
                    <a:lnTo>
                      <a:pt x="161" y="320"/>
                    </a:lnTo>
                    <a:lnTo>
                      <a:pt x="153" y="309"/>
                    </a:lnTo>
                    <a:lnTo>
                      <a:pt x="145" y="296"/>
                    </a:lnTo>
                    <a:lnTo>
                      <a:pt x="138" y="282"/>
                    </a:lnTo>
                    <a:lnTo>
                      <a:pt x="132" y="270"/>
                    </a:lnTo>
                    <a:lnTo>
                      <a:pt x="128" y="257"/>
                    </a:lnTo>
                    <a:lnTo>
                      <a:pt x="170" y="244"/>
                    </a:lnTo>
                    <a:close/>
                    <a:moveTo>
                      <a:pt x="215" y="315"/>
                    </a:moveTo>
                    <a:lnTo>
                      <a:pt x="218" y="318"/>
                    </a:lnTo>
                    <a:lnTo>
                      <a:pt x="219" y="319"/>
                    </a:lnTo>
                    <a:lnTo>
                      <a:pt x="217" y="363"/>
                    </a:lnTo>
                    <a:lnTo>
                      <a:pt x="210" y="362"/>
                    </a:lnTo>
                    <a:lnTo>
                      <a:pt x="202" y="359"/>
                    </a:lnTo>
                    <a:lnTo>
                      <a:pt x="195" y="355"/>
                    </a:lnTo>
                    <a:lnTo>
                      <a:pt x="188" y="350"/>
                    </a:lnTo>
                    <a:lnTo>
                      <a:pt x="215" y="315"/>
                    </a:lnTo>
                    <a:close/>
                    <a:moveTo>
                      <a:pt x="219" y="319"/>
                    </a:moveTo>
                    <a:lnTo>
                      <a:pt x="225" y="319"/>
                    </a:lnTo>
                    <a:lnTo>
                      <a:pt x="219" y="319"/>
                    </a:lnTo>
                    <a:lnTo>
                      <a:pt x="218" y="342"/>
                    </a:lnTo>
                    <a:lnTo>
                      <a:pt x="219" y="319"/>
                    </a:lnTo>
                    <a:close/>
                    <a:moveTo>
                      <a:pt x="219" y="319"/>
                    </a:moveTo>
                    <a:lnTo>
                      <a:pt x="220" y="320"/>
                    </a:lnTo>
                    <a:lnTo>
                      <a:pt x="220" y="321"/>
                    </a:lnTo>
                    <a:lnTo>
                      <a:pt x="218" y="322"/>
                    </a:lnTo>
                    <a:lnTo>
                      <a:pt x="216" y="323"/>
                    </a:lnTo>
                    <a:lnTo>
                      <a:pt x="213" y="324"/>
                    </a:lnTo>
                    <a:lnTo>
                      <a:pt x="211" y="325"/>
                    </a:lnTo>
                    <a:lnTo>
                      <a:pt x="210" y="325"/>
                    </a:lnTo>
                    <a:lnTo>
                      <a:pt x="210" y="324"/>
                    </a:lnTo>
                    <a:lnTo>
                      <a:pt x="250" y="341"/>
                    </a:lnTo>
                    <a:lnTo>
                      <a:pt x="248" y="347"/>
                    </a:lnTo>
                    <a:lnTo>
                      <a:pt x="245" y="352"/>
                    </a:lnTo>
                    <a:lnTo>
                      <a:pt x="241" y="355"/>
                    </a:lnTo>
                    <a:lnTo>
                      <a:pt x="237" y="358"/>
                    </a:lnTo>
                    <a:lnTo>
                      <a:pt x="233" y="361"/>
                    </a:lnTo>
                    <a:lnTo>
                      <a:pt x="228" y="362"/>
                    </a:lnTo>
                    <a:lnTo>
                      <a:pt x="223" y="363"/>
                    </a:lnTo>
                    <a:lnTo>
                      <a:pt x="217" y="363"/>
                    </a:lnTo>
                    <a:lnTo>
                      <a:pt x="219" y="319"/>
                    </a:lnTo>
                    <a:close/>
                    <a:moveTo>
                      <a:pt x="210" y="324"/>
                    </a:moveTo>
                    <a:lnTo>
                      <a:pt x="211" y="321"/>
                    </a:lnTo>
                    <a:lnTo>
                      <a:pt x="211" y="316"/>
                    </a:lnTo>
                    <a:lnTo>
                      <a:pt x="212" y="310"/>
                    </a:lnTo>
                    <a:lnTo>
                      <a:pt x="211" y="303"/>
                    </a:lnTo>
                    <a:lnTo>
                      <a:pt x="209" y="283"/>
                    </a:lnTo>
                    <a:lnTo>
                      <a:pt x="204" y="258"/>
                    </a:lnTo>
                    <a:lnTo>
                      <a:pt x="247" y="248"/>
                    </a:lnTo>
                    <a:lnTo>
                      <a:pt x="250" y="266"/>
                    </a:lnTo>
                    <a:lnTo>
                      <a:pt x="252" y="281"/>
                    </a:lnTo>
                    <a:lnTo>
                      <a:pt x="254" y="295"/>
                    </a:lnTo>
                    <a:lnTo>
                      <a:pt x="255" y="307"/>
                    </a:lnTo>
                    <a:lnTo>
                      <a:pt x="255" y="318"/>
                    </a:lnTo>
                    <a:lnTo>
                      <a:pt x="254" y="327"/>
                    </a:lnTo>
                    <a:lnTo>
                      <a:pt x="252" y="334"/>
                    </a:lnTo>
                    <a:lnTo>
                      <a:pt x="250" y="341"/>
                    </a:lnTo>
                    <a:lnTo>
                      <a:pt x="210" y="324"/>
                    </a:lnTo>
                    <a:close/>
                    <a:moveTo>
                      <a:pt x="204" y="258"/>
                    </a:moveTo>
                    <a:lnTo>
                      <a:pt x="204" y="257"/>
                    </a:lnTo>
                    <a:lnTo>
                      <a:pt x="204" y="258"/>
                    </a:lnTo>
                    <a:lnTo>
                      <a:pt x="226" y="254"/>
                    </a:lnTo>
                    <a:lnTo>
                      <a:pt x="204" y="258"/>
                    </a:lnTo>
                    <a:close/>
                    <a:moveTo>
                      <a:pt x="204" y="258"/>
                    </a:moveTo>
                    <a:lnTo>
                      <a:pt x="193" y="200"/>
                    </a:lnTo>
                    <a:lnTo>
                      <a:pt x="185" y="151"/>
                    </a:lnTo>
                    <a:lnTo>
                      <a:pt x="179" y="110"/>
                    </a:lnTo>
                    <a:lnTo>
                      <a:pt x="175" y="78"/>
                    </a:lnTo>
                    <a:lnTo>
                      <a:pt x="173" y="53"/>
                    </a:lnTo>
                    <a:lnTo>
                      <a:pt x="172" y="36"/>
                    </a:lnTo>
                    <a:lnTo>
                      <a:pt x="172" y="24"/>
                    </a:lnTo>
                    <a:lnTo>
                      <a:pt x="172" y="21"/>
                    </a:lnTo>
                    <a:lnTo>
                      <a:pt x="216" y="22"/>
                    </a:lnTo>
                    <a:lnTo>
                      <a:pt x="216" y="25"/>
                    </a:lnTo>
                    <a:lnTo>
                      <a:pt x="216" y="36"/>
                    </a:lnTo>
                    <a:lnTo>
                      <a:pt x="217" y="52"/>
                    </a:lnTo>
                    <a:lnTo>
                      <a:pt x="219" y="77"/>
                    </a:lnTo>
                    <a:lnTo>
                      <a:pt x="223" y="107"/>
                    </a:lnTo>
                    <a:lnTo>
                      <a:pt x="228" y="146"/>
                    </a:lnTo>
                    <a:lnTo>
                      <a:pt x="236" y="193"/>
                    </a:lnTo>
                    <a:lnTo>
                      <a:pt x="247" y="248"/>
                    </a:lnTo>
                    <a:lnTo>
                      <a:pt x="204" y="258"/>
                    </a:lnTo>
                    <a:close/>
                    <a:moveTo>
                      <a:pt x="172" y="21"/>
                    </a:moveTo>
                    <a:lnTo>
                      <a:pt x="172" y="17"/>
                    </a:lnTo>
                    <a:lnTo>
                      <a:pt x="173" y="13"/>
                    </a:lnTo>
                    <a:lnTo>
                      <a:pt x="173" y="10"/>
                    </a:lnTo>
                    <a:lnTo>
                      <a:pt x="175" y="6"/>
                    </a:lnTo>
                    <a:lnTo>
                      <a:pt x="179" y="4"/>
                    </a:lnTo>
                    <a:lnTo>
                      <a:pt x="183" y="2"/>
                    </a:lnTo>
                    <a:lnTo>
                      <a:pt x="188" y="1"/>
                    </a:lnTo>
                    <a:lnTo>
                      <a:pt x="195" y="0"/>
                    </a:lnTo>
                    <a:lnTo>
                      <a:pt x="202" y="1"/>
                    </a:lnTo>
                    <a:lnTo>
                      <a:pt x="207" y="2"/>
                    </a:lnTo>
                    <a:lnTo>
                      <a:pt x="211" y="5"/>
                    </a:lnTo>
                    <a:lnTo>
                      <a:pt x="214" y="7"/>
                    </a:lnTo>
                    <a:lnTo>
                      <a:pt x="215" y="11"/>
                    </a:lnTo>
                    <a:lnTo>
                      <a:pt x="216" y="14"/>
                    </a:lnTo>
                    <a:lnTo>
                      <a:pt x="216" y="18"/>
                    </a:lnTo>
                    <a:lnTo>
                      <a:pt x="216" y="22"/>
                    </a:lnTo>
                    <a:lnTo>
                      <a:pt x="172" y="21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28" name="Freeform 724">
                <a:extLst>
                  <a:ext uri="{FF2B5EF4-FFF2-40B4-BE49-F238E27FC236}">
                    <a16:creationId xmlns:a16="http://schemas.microsoft.com/office/drawing/2014/main" id="{23FAC77E-F9E7-4E32-A893-68CE06E1CD2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28" y="1599"/>
                <a:ext cx="20" cy="17"/>
              </a:xfrm>
              <a:custGeom>
                <a:avLst/>
                <a:gdLst>
                  <a:gd name="T0" fmla="*/ 1 w 381"/>
                  <a:gd name="T1" fmla="*/ 1 h 315"/>
                  <a:gd name="T2" fmla="*/ 1 w 381"/>
                  <a:gd name="T3" fmla="*/ 1 h 315"/>
                  <a:gd name="T4" fmla="*/ 1 w 381"/>
                  <a:gd name="T5" fmla="*/ 1 h 315"/>
                  <a:gd name="T6" fmla="*/ 1 w 381"/>
                  <a:gd name="T7" fmla="*/ 1 h 315"/>
                  <a:gd name="T8" fmla="*/ 1 w 381"/>
                  <a:gd name="T9" fmla="*/ 1 h 315"/>
                  <a:gd name="T10" fmla="*/ 1 w 381"/>
                  <a:gd name="T11" fmla="*/ 1 h 315"/>
                  <a:gd name="T12" fmla="*/ 1 w 381"/>
                  <a:gd name="T13" fmla="*/ 1 h 315"/>
                  <a:gd name="T14" fmla="*/ 1 w 381"/>
                  <a:gd name="T15" fmla="*/ 1 h 315"/>
                  <a:gd name="T16" fmla="*/ 1 w 381"/>
                  <a:gd name="T17" fmla="*/ 1 h 315"/>
                  <a:gd name="T18" fmla="*/ 1 w 381"/>
                  <a:gd name="T19" fmla="*/ 1 h 315"/>
                  <a:gd name="T20" fmla="*/ 1 w 381"/>
                  <a:gd name="T21" fmla="*/ 1 h 315"/>
                  <a:gd name="T22" fmla="*/ 1 w 381"/>
                  <a:gd name="T23" fmla="*/ 1 h 315"/>
                  <a:gd name="T24" fmla="*/ 1 w 381"/>
                  <a:gd name="T25" fmla="*/ 1 h 315"/>
                  <a:gd name="T26" fmla="*/ 1 w 381"/>
                  <a:gd name="T27" fmla="*/ 1 h 315"/>
                  <a:gd name="T28" fmla="*/ 1 w 381"/>
                  <a:gd name="T29" fmla="*/ 1 h 315"/>
                  <a:gd name="T30" fmla="*/ 1 w 381"/>
                  <a:gd name="T31" fmla="*/ 1 h 315"/>
                  <a:gd name="T32" fmla="*/ 1 w 381"/>
                  <a:gd name="T33" fmla="*/ 1 h 315"/>
                  <a:gd name="T34" fmla="*/ 1 w 381"/>
                  <a:gd name="T35" fmla="*/ 1 h 315"/>
                  <a:gd name="T36" fmla="*/ 1 w 381"/>
                  <a:gd name="T37" fmla="*/ 1 h 315"/>
                  <a:gd name="T38" fmla="*/ 0 w 381"/>
                  <a:gd name="T39" fmla="*/ 1 h 315"/>
                  <a:gd name="T40" fmla="*/ 0 w 381"/>
                  <a:gd name="T41" fmla="*/ 1 h 315"/>
                  <a:gd name="T42" fmla="*/ 0 w 381"/>
                  <a:gd name="T43" fmla="*/ 0 h 315"/>
                  <a:gd name="T44" fmla="*/ 0 w 381"/>
                  <a:gd name="T45" fmla="*/ 0 h 315"/>
                  <a:gd name="T46" fmla="*/ 0 w 381"/>
                  <a:gd name="T47" fmla="*/ 0 h 315"/>
                  <a:gd name="T48" fmla="*/ 0 w 381"/>
                  <a:gd name="T49" fmla="*/ 0 h 315"/>
                  <a:gd name="T50" fmla="*/ 0 w 381"/>
                  <a:gd name="T51" fmla="*/ 0 h 315"/>
                  <a:gd name="T52" fmla="*/ 0 w 381"/>
                  <a:gd name="T53" fmla="*/ 1 h 315"/>
                  <a:gd name="T54" fmla="*/ 0 w 381"/>
                  <a:gd name="T55" fmla="*/ 1 h 315"/>
                  <a:gd name="T56" fmla="*/ 1 w 381"/>
                  <a:gd name="T57" fmla="*/ 1 h 315"/>
                  <a:gd name="T58" fmla="*/ 1 w 381"/>
                  <a:gd name="T59" fmla="*/ 1 h 315"/>
                  <a:gd name="T60" fmla="*/ 1 w 381"/>
                  <a:gd name="T61" fmla="*/ 1 h 315"/>
                  <a:gd name="T62" fmla="*/ 1 w 381"/>
                  <a:gd name="T63" fmla="*/ 1 h 315"/>
                  <a:gd name="T64" fmla="*/ 1 w 381"/>
                  <a:gd name="T65" fmla="*/ 1 h 315"/>
                  <a:gd name="T66" fmla="*/ 1 w 381"/>
                  <a:gd name="T67" fmla="*/ 1 h 315"/>
                  <a:gd name="T68" fmla="*/ 1 w 381"/>
                  <a:gd name="T69" fmla="*/ 1 h 315"/>
                  <a:gd name="T70" fmla="*/ 1 w 381"/>
                  <a:gd name="T71" fmla="*/ 1 h 315"/>
                  <a:gd name="T72" fmla="*/ 1 w 381"/>
                  <a:gd name="T73" fmla="*/ 1 h 315"/>
                  <a:gd name="T74" fmla="*/ 0 w 381"/>
                  <a:gd name="T75" fmla="*/ 0 h 315"/>
                  <a:gd name="T76" fmla="*/ 0 w 381"/>
                  <a:gd name="T77" fmla="*/ 0 h 315"/>
                  <a:gd name="T78" fmla="*/ 0 w 381"/>
                  <a:gd name="T79" fmla="*/ 0 h 315"/>
                  <a:gd name="T80" fmla="*/ 0 w 381"/>
                  <a:gd name="T81" fmla="*/ 0 h 315"/>
                  <a:gd name="T82" fmla="*/ 0 w 381"/>
                  <a:gd name="T83" fmla="*/ 0 h 315"/>
                  <a:gd name="T84" fmla="*/ 0 w 381"/>
                  <a:gd name="T85" fmla="*/ 0 h 315"/>
                  <a:gd name="T86" fmla="*/ 0 w 381"/>
                  <a:gd name="T87" fmla="*/ 0 h 315"/>
                  <a:gd name="T88" fmla="*/ 0 w 381"/>
                  <a:gd name="T89" fmla="*/ 0 h 315"/>
                  <a:gd name="T90" fmla="*/ 0 w 381"/>
                  <a:gd name="T91" fmla="*/ 0 h 31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381" h="315">
                    <a:moveTo>
                      <a:pt x="337" y="220"/>
                    </a:moveTo>
                    <a:lnTo>
                      <a:pt x="338" y="216"/>
                    </a:lnTo>
                    <a:lnTo>
                      <a:pt x="341" y="213"/>
                    </a:lnTo>
                    <a:lnTo>
                      <a:pt x="343" y="210"/>
                    </a:lnTo>
                    <a:lnTo>
                      <a:pt x="346" y="207"/>
                    </a:lnTo>
                    <a:lnTo>
                      <a:pt x="350" y="206"/>
                    </a:lnTo>
                    <a:lnTo>
                      <a:pt x="354" y="205"/>
                    </a:lnTo>
                    <a:lnTo>
                      <a:pt x="359" y="206"/>
                    </a:lnTo>
                    <a:lnTo>
                      <a:pt x="366" y="209"/>
                    </a:lnTo>
                    <a:lnTo>
                      <a:pt x="372" y="212"/>
                    </a:lnTo>
                    <a:lnTo>
                      <a:pt x="377" y="215"/>
                    </a:lnTo>
                    <a:lnTo>
                      <a:pt x="379" y="219"/>
                    </a:lnTo>
                    <a:lnTo>
                      <a:pt x="380" y="222"/>
                    </a:lnTo>
                    <a:lnTo>
                      <a:pt x="381" y="226"/>
                    </a:lnTo>
                    <a:lnTo>
                      <a:pt x="380" y="229"/>
                    </a:lnTo>
                    <a:lnTo>
                      <a:pt x="379" y="233"/>
                    </a:lnTo>
                    <a:lnTo>
                      <a:pt x="377" y="238"/>
                    </a:lnTo>
                    <a:lnTo>
                      <a:pt x="337" y="220"/>
                    </a:lnTo>
                    <a:close/>
                    <a:moveTo>
                      <a:pt x="377" y="238"/>
                    </a:moveTo>
                    <a:lnTo>
                      <a:pt x="376" y="241"/>
                    </a:lnTo>
                    <a:lnTo>
                      <a:pt x="371" y="249"/>
                    </a:lnTo>
                    <a:lnTo>
                      <a:pt x="365" y="260"/>
                    </a:lnTo>
                    <a:lnTo>
                      <a:pt x="355" y="272"/>
                    </a:lnTo>
                    <a:lnTo>
                      <a:pt x="349" y="279"/>
                    </a:lnTo>
                    <a:lnTo>
                      <a:pt x="343" y="287"/>
                    </a:lnTo>
                    <a:lnTo>
                      <a:pt x="335" y="293"/>
                    </a:lnTo>
                    <a:lnTo>
                      <a:pt x="327" y="299"/>
                    </a:lnTo>
                    <a:lnTo>
                      <a:pt x="318" y="304"/>
                    </a:lnTo>
                    <a:lnTo>
                      <a:pt x="309" y="309"/>
                    </a:lnTo>
                    <a:lnTo>
                      <a:pt x="299" y="312"/>
                    </a:lnTo>
                    <a:lnTo>
                      <a:pt x="287" y="314"/>
                    </a:lnTo>
                    <a:lnTo>
                      <a:pt x="275" y="315"/>
                    </a:lnTo>
                    <a:lnTo>
                      <a:pt x="263" y="314"/>
                    </a:lnTo>
                    <a:lnTo>
                      <a:pt x="249" y="312"/>
                    </a:lnTo>
                    <a:lnTo>
                      <a:pt x="235" y="307"/>
                    </a:lnTo>
                    <a:lnTo>
                      <a:pt x="221" y="301"/>
                    </a:lnTo>
                    <a:lnTo>
                      <a:pt x="204" y="292"/>
                    </a:lnTo>
                    <a:lnTo>
                      <a:pt x="188" y="280"/>
                    </a:lnTo>
                    <a:lnTo>
                      <a:pt x="171" y="266"/>
                    </a:lnTo>
                    <a:lnTo>
                      <a:pt x="153" y="250"/>
                    </a:lnTo>
                    <a:lnTo>
                      <a:pt x="134" y="229"/>
                    </a:lnTo>
                    <a:lnTo>
                      <a:pt x="114" y="206"/>
                    </a:lnTo>
                    <a:lnTo>
                      <a:pt x="94" y="179"/>
                    </a:lnTo>
                    <a:lnTo>
                      <a:pt x="72" y="148"/>
                    </a:lnTo>
                    <a:lnTo>
                      <a:pt x="51" y="115"/>
                    </a:lnTo>
                    <a:lnTo>
                      <a:pt x="27" y="76"/>
                    </a:lnTo>
                    <a:lnTo>
                      <a:pt x="4" y="34"/>
                    </a:lnTo>
                    <a:lnTo>
                      <a:pt x="43" y="13"/>
                    </a:lnTo>
                    <a:lnTo>
                      <a:pt x="62" y="48"/>
                    </a:lnTo>
                    <a:lnTo>
                      <a:pt x="82" y="81"/>
                    </a:lnTo>
                    <a:lnTo>
                      <a:pt x="99" y="110"/>
                    </a:lnTo>
                    <a:lnTo>
                      <a:pt x="116" y="136"/>
                    </a:lnTo>
                    <a:lnTo>
                      <a:pt x="134" y="159"/>
                    </a:lnTo>
                    <a:lnTo>
                      <a:pt x="149" y="179"/>
                    </a:lnTo>
                    <a:lnTo>
                      <a:pt x="164" y="198"/>
                    </a:lnTo>
                    <a:lnTo>
                      <a:pt x="179" y="213"/>
                    </a:lnTo>
                    <a:lnTo>
                      <a:pt x="193" y="226"/>
                    </a:lnTo>
                    <a:lnTo>
                      <a:pt x="206" y="236"/>
                    </a:lnTo>
                    <a:lnTo>
                      <a:pt x="219" y="246"/>
                    </a:lnTo>
                    <a:lnTo>
                      <a:pt x="230" y="253"/>
                    </a:lnTo>
                    <a:lnTo>
                      <a:pt x="241" y="258"/>
                    </a:lnTo>
                    <a:lnTo>
                      <a:pt x="251" y="262"/>
                    </a:lnTo>
                    <a:lnTo>
                      <a:pt x="262" y="264"/>
                    </a:lnTo>
                    <a:lnTo>
                      <a:pt x="270" y="265"/>
                    </a:lnTo>
                    <a:lnTo>
                      <a:pt x="279" y="265"/>
                    </a:lnTo>
                    <a:lnTo>
                      <a:pt x="286" y="264"/>
                    </a:lnTo>
                    <a:lnTo>
                      <a:pt x="293" y="262"/>
                    </a:lnTo>
                    <a:lnTo>
                      <a:pt x="301" y="259"/>
                    </a:lnTo>
                    <a:lnTo>
                      <a:pt x="307" y="256"/>
                    </a:lnTo>
                    <a:lnTo>
                      <a:pt x="312" y="252"/>
                    </a:lnTo>
                    <a:lnTo>
                      <a:pt x="317" y="248"/>
                    </a:lnTo>
                    <a:lnTo>
                      <a:pt x="321" y="244"/>
                    </a:lnTo>
                    <a:lnTo>
                      <a:pt x="333" y="227"/>
                    </a:lnTo>
                    <a:lnTo>
                      <a:pt x="337" y="220"/>
                    </a:lnTo>
                    <a:lnTo>
                      <a:pt x="377" y="238"/>
                    </a:lnTo>
                    <a:close/>
                    <a:moveTo>
                      <a:pt x="4" y="34"/>
                    </a:moveTo>
                    <a:lnTo>
                      <a:pt x="2" y="30"/>
                    </a:lnTo>
                    <a:lnTo>
                      <a:pt x="1" y="27"/>
                    </a:lnTo>
                    <a:lnTo>
                      <a:pt x="0" y="23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7" y="8"/>
                    </a:lnTo>
                    <a:lnTo>
                      <a:pt x="13" y="4"/>
                    </a:lnTo>
                    <a:lnTo>
                      <a:pt x="19" y="1"/>
                    </a:lnTo>
                    <a:lnTo>
                      <a:pt x="25" y="0"/>
                    </a:lnTo>
                    <a:lnTo>
                      <a:pt x="29" y="0"/>
                    </a:lnTo>
                    <a:lnTo>
                      <a:pt x="32" y="1"/>
                    </a:lnTo>
                    <a:lnTo>
                      <a:pt x="35" y="3"/>
                    </a:lnTo>
                    <a:lnTo>
                      <a:pt x="39" y="6"/>
                    </a:lnTo>
                    <a:lnTo>
                      <a:pt x="41" y="9"/>
                    </a:lnTo>
                    <a:lnTo>
                      <a:pt x="43" y="13"/>
                    </a:lnTo>
                    <a:lnTo>
                      <a:pt x="4" y="34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29" name="Freeform 725">
                <a:extLst>
                  <a:ext uri="{FF2B5EF4-FFF2-40B4-BE49-F238E27FC236}">
                    <a16:creationId xmlns:a16="http://schemas.microsoft.com/office/drawing/2014/main" id="{D3A1AD40-D94D-486D-9CD9-DB312BFFA85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71" y="1618"/>
                <a:ext cx="12" cy="20"/>
              </a:xfrm>
              <a:custGeom>
                <a:avLst/>
                <a:gdLst>
                  <a:gd name="T0" fmla="*/ 0 w 224"/>
                  <a:gd name="T1" fmla="*/ 0 h 379"/>
                  <a:gd name="T2" fmla="*/ 0 w 224"/>
                  <a:gd name="T3" fmla="*/ 0 h 379"/>
                  <a:gd name="T4" fmla="*/ 0 w 224"/>
                  <a:gd name="T5" fmla="*/ 0 h 379"/>
                  <a:gd name="T6" fmla="*/ 0 w 224"/>
                  <a:gd name="T7" fmla="*/ 0 h 379"/>
                  <a:gd name="T8" fmla="*/ 0 w 224"/>
                  <a:gd name="T9" fmla="*/ 0 h 379"/>
                  <a:gd name="T10" fmla="*/ 0 w 224"/>
                  <a:gd name="T11" fmla="*/ 0 h 379"/>
                  <a:gd name="T12" fmla="*/ 0 w 224"/>
                  <a:gd name="T13" fmla="*/ 0 h 379"/>
                  <a:gd name="T14" fmla="*/ 0 w 224"/>
                  <a:gd name="T15" fmla="*/ 0 h 379"/>
                  <a:gd name="T16" fmla="*/ 0 w 224"/>
                  <a:gd name="T17" fmla="*/ 0 h 379"/>
                  <a:gd name="T18" fmla="*/ 0 w 224"/>
                  <a:gd name="T19" fmla="*/ 0 h 379"/>
                  <a:gd name="T20" fmla="*/ 0 w 224"/>
                  <a:gd name="T21" fmla="*/ 0 h 379"/>
                  <a:gd name="T22" fmla="*/ 0 w 224"/>
                  <a:gd name="T23" fmla="*/ 1 h 379"/>
                  <a:gd name="T24" fmla="*/ 0 w 224"/>
                  <a:gd name="T25" fmla="*/ 1 h 379"/>
                  <a:gd name="T26" fmla="*/ 0 w 224"/>
                  <a:gd name="T27" fmla="*/ 1 h 379"/>
                  <a:gd name="T28" fmla="*/ 1 w 224"/>
                  <a:gd name="T29" fmla="*/ 1 h 379"/>
                  <a:gd name="T30" fmla="*/ 1 w 224"/>
                  <a:gd name="T31" fmla="*/ 1 h 379"/>
                  <a:gd name="T32" fmla="*/ 1 w 224"/>
                  <a:gd name="T33" fmla="*/ 1 h 379"/>
                  <a:gd name="T34" fmla="*/ 1 w 224"/>
                  <a:gd name="T35" fmla="*/ 1 h 379"/>
                  <a:gd name="T36" fmla="*/ 1 w 224"/>
                  <a:gd name="T37" fmla="*/ 1 h 379"/>
                  <a:gd name="T38" fmla="*/ 0 w 224"/>
                  <a:gd name="T39" fmla="*/ 1 h 379"/>
                  <a:gd name="T40" fmla="*/ 0 w 224"/>
                  <a:gd name="T41" fmla="*/ 1 h 379"/>
                  <a:gd name="T42" fmla="*/ 0 w 224"/>
                  <a:gd name="T43" fmla="*/ 1 h 379"/>
                  <a:gd name="T44" fmla="*/ 0 w 224"/>
                  <a:gd name="T45" fmla="*/ 1 h 379"/>
                  <a:gd name="T46" fmla="*/ 0 w 224"/>
                  <a:gd name="T47" fmla="*/ 0 h 379"/>
                  <a:gd name="T48" fmla="*/ 0 w 224"/>
                  <a:gd name="T49" fmla="*/ 0 h 379"/>
                  <a:gd name="T50" fmla="*/ 0 w 224"/>
                  <a:gd name="T51" fmla="*/ 0 h 379"/>
                  <a:gd name="T52" fmla="*/ 0 w 224"/>
                  <a:gd name="T53" fmla="*/ 1 h 379"/>
                  <a:gd name="T54" fmla="*/ 0 w 224"/>
                  <a:gd name="T55" fmla="*/ 1 h 379"/>
                  <a:gd name="T56" fmla="*/ 0 w 224"/>
                  <a:gd name="T57" fmla="*/ 1 h 379"/>
                  <a:gd name="T58" fmla="*/ 0 w 224"/>
                  <a:gd name="T59" fmla="*/ 1 h 379"/>
                  <a:gd name="T60" fmla="*/ 0 w 224"/>
                  <a:gd name="T61" fmla="*/ 1 h 379"/>
                  <a:gd name="T62" fmla="*/ 0 w 224"/>
                  <a:gd name="T63" fmla="*/ 1 h 379"/>
                  <a:gd name="T64" fmla="*/ 0 w 224"/>
                  <a:gd name="T65" fmla="*/ 0 h 379"/>
                  <a:gd name="T66" fmla="*/ 0 w 224"/>
                  <a:gd name="T67" fmla="*/ 0 h 379"/>
                  <a:gd name="T68" fmla="*/ 0 w 224"/>
                  <a:gd name="T69" fmla="*/ 0 h 379"/>
                  <a:gd name="T70" fmla="*/ 1 w 224"/>
                  <a:gd name="T71" fmla="*/ 0 h 379"/>
                  <a:gd name="T72" fmla="*/ 1 w 224"/>
                  <a:gd name="T73" fmla="*/ 0 h 379"/>
                  <a:gd name="T74" fmla="*/ 1 w 224"/>
                  <a:gd name="T75" fmla="*/ 0 h 379"/>
                  <a:gd name="T76" fmla="*/ 1 w 224"/>
                  <a:gd name="T77" fmla="*/ 1 h 379"/>
                  <a:gd name="T78" fmla="*/ 1 w 224"/>
                  <a:gd name="T79" fmla="*/ 1 h 379"/>
                  <a:gd name="T80" fmla="*/ 1 w 224"/>
                  <a:gd name="T81" fmla="*/ 1 h 379"/>
                  <a:gd name="T82" fmla="*/ 1 w 224"/>
                  <a:gd name="T83" fmla="*/ 0 h 379"/>
                  <a:gd name="T84" fmla="*/ 1 w 224"/>
                  <a:gd name="T85" fmla="*/ 0 h 379"/>
                  <a:gd name="T86" fmla="*/ 1 w 224"/>
                  <a:gd name="T87" fmla="*/ 0 h 379"/>
                  <a:gd name="T88" fmla="*/ 1 w 224"/>
                  <a:gd name="T89" fmla="*/ 0 h 379"/>
                  <a:gd name="T90" fmla="*/ 1 w 224"/>
                  <a:gd name="T91" fmla="*/ 0 h 379"/>
                  <a:gd name="T92" fmla="*/ 1 w 224"/>
                  <a:gd name="T93" fmla="*/ 0 h 379"/>
                  <a:gd name="T94" fmla="*/ 1 w 224"/>
                  <a:gd name="T95" fmla="*/ 0 h 379"/>
                  <a:gd name="T96" fmla="*/ 1 w 224"/>
                  <a:gd name="T97" fmla="*/ 0 h 379"/>
                  <a:gd name="T98" fmla="*/ 1 w 224"/>
                  <a:gd name="T99" fmla="*/ 0 h 37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24" h="379">
                    <a:moveTo>
                      <a:pt x="4" y="32"/>
                    </a:moveTo>
                    <a:lnTo>
                      <a:pt x="2" y="29"/>
                    </a:lnTo>
                    <a:lnTo>
                      <a:pt x="1" y="25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2" y="14"/>
                    </a:lnTo>
                    <a:lnTo>
                      <a:pt x="4" y="11"/>
                    </a:lnTo>
                    <a:lnTo>
                      <a:pt x="9" y="6"/>
                    </a:lnTo>
                    <a:lnTo>
                      <a:pt x="15" y="3"/>
                    </a:lnTo>
                    <a:lnTo>
                      <a:pt x="22" y="1"/>
                    </a:lnTo>
                    <a:lnTo>
                      <a:pt x="27" y="0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8" y="5"/>
                    </a:lnTo>
                    <a:lnTo>
                      <a:pt x="40" y="9"/>
                    </a:lnTo>
                    <a:lnTo>
                      <a:pt x="42" y="12"/>
                    </a:lnTo>
                    <a:lnTo>
                      <a:pt x="44" y="16"/>
                    </a:lnTo>
                    <a:lnTo>
                      <a:pt x="4" y="32"/>
                    </a:lnTo>
                    <a:close/>
                    <a:moveTo>
                      <a:pt x="44" y="16"/>
                    </a:moveTo>
                    <a:lnTo>
                      <a:pt x="49" y="33"/>
                    </a:lnTo>
                    <a:lnTo>
                      <a:pt x="62" y="79"/>
                    </a:lnTo>
                    <a:lnTo>
                      <a:pt x="81" y="143"/>
                    </a:lnTo>
                    <a:lnTo>
                      <a:pt x="100" y="210"/>
                    </a:lnTo>
                    <a:lnTo>
                      <a:pt x="119" y="272"/>
                    </a:lnTo>
                    <a:lnTo>
                      <a:pt x="134" y="316"/>
                    </a:lnTo>
                    <a:lnTo>
                      <a:pt x="138" y="327"/>
                    </a:lnTo>
                    <a:lnTo>
                      <a:pt x="140" y="330"/>
                    </a:lnTo>
                    <a:lnTo>
                      <a:pt x="139" y="322"/>
                    </a:lnTo>
                    <a:lnTo>
                      <a:pt x="136" y="303"/>
                    </a:lnTo>
                    <a:lnTo>
                      <a:pt x="179" y="294"/>
                    </a:lnTo>
                    <a:lnTo>
                      <a:pt x="184" y="319"/>
                    </a:lnTo>
                    <a:lnTo>
                      <a:pt x="187" y="339"/>
                    </a:lnTo>
                    <a:lnTo>
                      <a:pt x="188" y="355"/>
                    </a:lnTo>
                    <a:lnTo>
                      <a:pt x="189" y="367"/>
                    </a:lnTo>
                    <a:lnTo>
                      <a:pt x="188" y="375"/>
                    </a:lnTo>
                    <a:lnTo>
                      <a:pt x="185" y="379"/>
                    </a:lnTo>
                    <a:lnTo>
                      <a:pt x="182" y="379"/>
                    </a:lnTo>
                    <a:lnTo>
                      <a:pt x="178" y="377"/>
                    </a:lnTo>
                    <a:lnTo>
                      <a:pt x="172" y="372"/>
                    </a:lnTo>
                    <a:lnTo>
                      <a:pt x="165" y="364"/>
                    </a:lnTo>
                    <a:lnTo>
                      <a:pt x="158" y="353"/>
                    </a:lnTo>
                    <a:lnTo>
                      <a:pt x="150" y="340"/>
                    </a:lnTo>
                    <a:lnTo>
                      <a:pt x="134" y="309"/>
                    </a:lnTo>
                    <a:lnTo>
                      <a:pt x="114" y="274"/>
                    </a:lnTo>
                    <a:lnTo>
                      <a:pt x="95" y="234"/>
                    </a:lnTo>
                    <a:lnTo>
                      <a:pt x="75" y="193"/>
                    </a:lnTo>
                    <a:lnTo>
                      <a:pt x="57" y="153"/>
                    </a:lnTo>
                    <a:lnTo>
                      <a:pt x="40" y="115"/>
                    </a:lnTo>
                    <a:lnTo>
                      <a:pt x="25" y="82"/>
                    </a:lnTo>
                    <a:lnTo>
                      <a:pt x="14" y="56"/>
                    </a:lnTo>
                    <a:lnTo>
                      <a:pt x="6" y="39"/>
                    </a:lnTo>
                    <a:lnTo>
                      <a:pt x="4" y="32"/>
                    </a:lnTo>
                    <a:lnTo>
                      <a:pt x="44" y="16"/>
                    </a:lnTo>
                    <a:close/>
                    <a:moveTo>
                      <a:pt x="136" y="303"/>
                    </a:moveTo>
                    <a:lnTo>
                      <a:pt x="136" y="301"/>
                    </a:lnTo>
                    <a:lnTo>
                      <a:pt x="136" y="302"/>
                    </a:lnTo>
                    <a:lnTo>
                      <a:pt x="157" y="298"/>
                    </a:lnTo>
                    <a:lnTo>
                      <a:pt x="136" y="303"/>
                    </a:lnTo>
                    <a:close/>
                    <a:moveTo>
                      <a:pt x="136" y="302"/>
                    </a:moveTo>
                    <a:lnTo>
                      <a:pt x="134" y="288"/>
                    </a:lnTo>
                    <a:lnTo>
                      <a:pt x="134" y="272"/>
                    </a:lnTo>
                    <a:lnTo>
                      <a:pt x="135" y="254"/>
                    </a:lnTo>
                    <a:lnTo>
                      <a:pt x="137" y="235"/>
                    </a:lnTo>
                    <a:lnTo>
                      <a:pt x="140" y="216"/>
                    </a:lnTo>
                    <a:lnTo>
                      <a:pt x="144" y="197"/>
                    </a:lnTo>
                    <a:lnTo>
                      <a:pt x="148" y="177"/>
                    </a:lnTo>
                    <a:lnTo>
                      <a:pt x="152" y="159"/>
                    </a:lnTo>
                    <a:lnTo>
                      <a:pt x="162" y="124"/>
                    </a:lnTo>
                    <a:lnTo>
                      <a:pt x="171" y="96"/>
                    </a:lnTo>
                    <a:lnTo>
                      <a:pt x="177" y="76"/>
                    </a:lnTo>
                    <a:lnTo>
                      <a:pt x="180" y="69"/>
                    </a:lnTo>
                    <a:lnTo>
                      <a:pt x="221" y="83"/>
                    </a:lnTo>
                    <a:lnTo>
                      <a:pt x="219" y="90"/>
                    </a:lnTo>
                    <a:lnTo>
                      <a:pt x="213" y="108"/>
                    </a:lnTo>
                    <a:lnTo>
                      <a:pt x="204" y="134"/>
                    </a:lnTo>
                    <a:lnTo>
                      <a:pt x="195" y="166"/>
                    </a:lnTo>
                    <a:lnTo>
                      <a:pt x="187" y="201"/>
                    </a:lnTo>
                    <a:lnTo>
                      <a:pt x="181" y="236"/>
                    </a:lnTo>
                    <a:lnTo>
                      <a:pt x="179" y="252"/>
                    </a:lnTo>
                    <a:lnTo>
                      <a:pt x="178" y="267"/>
                    </a:lnTo>
                    <a:lnTo>
                      <a:pt x="178" y="282"/>
                    </a:lnTo>
                    <a:lnTo>
                      <a:pt x="179" y="294"/>
                    </a:lnTo>
                    <a:lnTo>
                      <a:pt x="136" y="302"/>
                    </a:lnTo>
                    <a:close/>
                    <a:moveTo>
                      <a:pt x="180" y="69"/>
                    </a:moveTo>
                    <a:lnTo>
                      <a:pt x="181" y="65"/>
                    </a:lnTo>
                    <a:lnTo>
                      <a:pt x="183" y="62"/>
                    </a:lnTo>
                    <a:lnTo>
                      <a:pt x="184" y="59"/>
                    </a:lnTo>
                    <a:lnTo>
                      <a:pt x="187" y="56"/>
                    </a:lnTo>
                    <a:lnTo>
                      <a:pt x="190" y="54"/>
                    </a:lnTo>
                    <a:lnTo>
                      <a:pt x="195" y="54"/>
                    </a:lnTo>
                    <a:lnTo>
                      <a:pt x="200" y="54"/>
                    </a:lnTo>
                    <a:lnTo>
                      <a:pt x="207" y="56"/>
                    </a:lnTo>
                    <a:lnTo>
                      <a:pt x="214" y="59"/>
                    </a:lnTo>
                    <a:lnTo>
                      <a:pt x="219" y="62"/>
                    </a:lnTo>
                    <a:lnTo>
                      <a:pt x="222" y="65"/>
                    </a:lnTo>
                    <a:lnTo>
                      <a:pt x="223" y="69"/>
                    </a:lnTo>
                    <a:lnTo>
                      <a:pt x="224" y="72"/>
                    </a:lnTo>
                    <a:lnTo>
                      <a:pt x="223" y="76"/>
                    </a:lnTo>
                    <a:lnTo>
                      <a:pt x="222" y="80"/>
                    </a:lnTo>
                    <a:lnTo>
                      <a:pt x="221" y="83"/>
                    </a:lnTo>
                    <a:lnTo>
                      <a:pt x="180" y="69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30" name="Freeform 726">
                <a:extLst>
                  <a:ext uri="{FF2B5EF4-FFF2-40B4-BE49-F238E27FC236}">
                    <a16:creationId xmlns:a16="http://schemas.microsoft.com/office/drawing/2014/main" id="{C5A66257-428C-4FBE-8A12-795B165107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62" y="1619"/>
                <a:ext cx="12" cy="23"/>
              </a:xfrm>
              <a:custGeom>
                <a:avLst/>
                <a:gdLst>
                  <a:gd name="T0" fmla="*/ 1 w 231"/>
                  <a:gd name="T1" fmla="*/ 0 h 433"/>
                  <a:gd name="T2" fmla="*/ 1 w 231"/>
                  <a:gd name="T3" fmla="*/ 0 h 433"/>
                  <a:gd name="T4" fmla="*/ 1 w 231"/>
                  <a:gd name="T5" fmla="*/ 0 h 433"/>
                  <a:gd name="T6" fmla="*/ 1 w 231"/>
                  <a:gd name="T7" fmla="*/ 0 h 433"/>
                  <a:gd name="T8" fmla="*/ 1 w 231"/>
                  <a:gd name="T9" fmla="*/ 0 h 433"/>
                  <a:gd name="T10" fmla="*/ 1 w 231"/>
                  <a:gd name="T11" fmla="*/ 0 h 433"/>
                  <a:gd name="T12" fmla="*/ 1 w 231"/>
                  <a:gd name="T13" fmla="*/ 0 h 433"/>
                  <a:gd name="T14" fmla="*/ 1 w 231"/>
                  <a:gd name="T15" fmla="*/ 0 h 433"/>
                  <a:gd name="T16" fmla="*/ 1 w 231"/>
                  <a:gd name="T17" fmla="*/ 0 h 433"/>
                  <a:gd name="T18" fmla="*/ 0 w 231"/>
                  <a:gd name="T19" fmla="*/ 1 h 433"/>
                  <a:gd name="T20" fmla="*/ 1 w 231"/>
                  <a:gd name="T21" fmla="*/ 0 h 433"/>
                  <a:gd name="T22" fmla="*/ 0 w 231"/>
                  <a:gd name="T23" fmla="*/ 1 h 433"/>
                  <a:gd name="T24" fmla="*/ 0 w 231"/>
                  <a:gd name="T25" fmla="*/ 1 h 433"/>
                  <a:gd name="T26" fmla="*/ 0 w 231"/>
                  <a:gd name="T27" fmla="*/ 1 h 433"/>
                  <a:gd name="T28" fmla="*/ 0 w 231"/>
                  <a:gd name="T29" fmla="*/ 1 h 433"/>
                  <a:gd name="T30" fmla="*/ 0 w 231"/>
                  <a:gd name="T31" fmla="*/ 1 h 433"/>
                  <a:gd name="T32" fmla="*/ 0 w 231"/>
                  <a:gd name="T33" fmla="*/ 0 h 433"/>
                  <a:gd name="T34" fmla="*/ 0 w 231"/>
                  <a:gd name="T35" fmla="*/ 0 h 433"/>
                  <a:gd name="T36" fmla="*/ 0 w 231"/>
                  <a:gd name="T37" fmla="*/ 0 h 433"/>
                  <a:gd name="T38" fmla="*/ 0 w 231"/>
                  <a:gd name="T39" fmla="*/ 0 h 433"/>
                  <a:gd name="T40" fmla="*/ 0 w 231"/>
                  <a:gd name="T41" fmla="*/ 0 h 433"/>
                  <a:gd name="T42" fmla="*/ 0 w 231"/>
                  <a:gd name="T43" fmla="*/ 0 h 433"/>
                  <a:gd name="T44" fmla="*/ 0 w 231"/>
                  <a:gd name="T45" fmla="*/ 0 h 433"/>
                  <a:gd name="T46" fmla="*/ 0 w 231"/>
                  <a:gd name="T47" fmla="*/ 1 h 433"/>
                  <a:gd name="T48" fmla="*/ 0 w 231"/>
                  <a:gd name="T49" fmla="*/ 1 h 433"/>
                  <a:gd name="T50" fmla="*/ 0 w 231"/>
                  <a:gd name="T51" fmla="*/ 1 h 433"/>
                  <a:gd name="T52" fmla="*/ 0 w 231"/>
                  <a:gd name="T53" fmla="*/ 0 h 433"/>
                  <a:gd name="T54" fmla="*/ 0 w 231"/>
                  <a:gd name="T55" fmla="*/ 0 h 433"/>
                  <a:gd name="T56" fmla="*/ 0 w 231"/>
                  <a:gd name="T57" fmla="*/ 0 h 433"/>
                  <a:gd name="T58" fmla="*/ 0 w 231"/>
                  <a:gd name="T59" fmla="*/ 0 h 433"/>
                  <a:gd name="T60" fmla="*/ 0 w 231"/>
                  <a:gd name="T61" fmla="*/ 0 h 433"/>
                  <a:gd name="T62" fmla="*/ 0 w 231"/>
                  <a:gd name="T63" fmla="*/ 0 h 433"/>
                  <a:gd name="T64" fmla="*/ 0 w 231"/>
                  <a:gd name="T65" fmla="*/ 0 h 433"/>
                  <a:gd name="T66" fmla="*/ 0 w 231"/>
                  <a:gd name="T67" fmla="*/ 0 h 433"/>
                  <a:gd name="T68" fmla="*/ 0 w 231"/>
                  <a:gd name="T69" fmla="*/ 0 h 43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31" h="433">
                    <a:moveTo>
                      <a:pt x="187" y="158"/>
                    </a:moveTo>
                    <a:lnTo>
                      <a:pt x="188" y="155"/>
                    </a:lnTo>
                    <a:lnTo>
                      <a:pt x="189" y="151"/>
                    </a:lnTo>
                    <a:lnTo>
                      <a:pt x="191" y="148"/>
                    </a:lnTo>
                    <a:lnTo>
                      <a:pt x="193" y="145"/>
                    </a:lnTo>
                    <a:lnTo>
                      <a:pt x="196" y="143"/>
                    </a:lnTo>
                    <a:lnTo>
                      <a:pt x="201" y="142"/>
                    </a:lnTo>
                    <a:lnTo>
                      <a:pt x="206" y="142"/>
                    </a:lnTo>
                    <a:lnTo>
                      <a:pt x="214" y="143"/>
                    </a:lnTo>
                    <a:lnTo>
                      <a:pt x="221" y="145"/>
                    </a:lnTo>
                    <a:lnTo>
                      <a:pt x="226" y="148"/>
                    </a:lnTo>
                    <a:lnTo>
                      <a:pt x="229" y="151"/>
                    </a:lnTo>
                    <a:lnTo>
                      <a:pt x="230" y="154"/>
                    </a:lnTo>
                    <a:lnTo>
                      <a:pt x="231" y="158"/>
                    </a:lnTo>
                    <a:lnTo>
                      <a:pt x="231" y="162"/>
                    </a:lnTo>
                    <a:lnTo>
                      <a:pt x="230" y="165"/>
                    </a:lnTo>
                    <a:lnTo>
                      <a:pt x="229" y="169"/>
                    </a:lnTo>
                    <a:lnTo>
                      <a:pt x="187" y="158"/>
                    </a:lnTo>
                    <a:close/>
                    <a:moveTo>
                      <a:pt x="229" y="169"/>
                    </a:moveTo>
                    <a:lnTo>
                      <a:pt x="179" y="358"/>
                    </a:lnTo>
                    <a:lnTo>
                      <a:pt x="137" y="347"/>
                    </a:lnTo>
                    <a:lnTo>
                      <a:pt x="187" y="158"/>
                    </a:lnTo>
                    <a:lnTo>
                      <a:pt x="229" y="169"/>
                    </a:lnTo>
                    <a:close/>
                    <a:moveTo>
                      <a:pt x="179" y="358"/>
                    </a:moveTo>
                    <a:lnTo>
                      <a:pt x="159" y="433"/>
                    </a:lnTo>
                    <a:lnTo>
                      <a:pt x="137" y="359"/>
                    </a:lnTo>
                    <a:lnTo>
                      <a:pt x="158" y="353"/>
                    </a:lnTo>
                    <a:lnTo>
                      <a:pt x="179" y="358"/>
                    </a:lnTo>
                    <a:close/>
                    <a:moveTo>
                      <a:pt x="137" y="359"/>
                    </a:moveTo>
                    <a:lnTo>
                      <a:pt x="134" y="348"/>
                    </a:lnTo>
                    <a:lnTo>
                      <a:pt x="126" y="321"/>
                    </a:lnTo>
                    <a:lnTo>
                      <a:pt x="112" y="280"/>
                    </a:lnTo>
                    <a:lnTo>
                      <a:pt x="95" y="231"/>
                    </a:lnTo>
                    <a:lnTo>
                      <a:pt x="75" y="178"/>
                    </a:lnTo>
                    <a:lnTo>
                      <a:pt x="53" y="124"/>
                    </a:lnTo>
                    <a:lnTo>
                      <a:pt x="42" y="99"/>
                    </a:lnTo>
                    <a:lnTo>
                      <a:pt x="29" y="75"/>
                    </a:lnTo>
                    <a:lnTo>
                      <a:pt x="18" y="55"/>
                    </a:lnTo>
                    <a:lnTo>
                      <a:pt x="6" y="35"/>
                    </a:lnTo>
                    <a:lnTo>
                      <a:pt x="43" y="11"/>
                    </a:lnTo>
                    <a:lnTo>
                      <a:pt x="55" y="30"/>
                    </a:lnTo>
                    <a:lnTo>
                      <a:pt x="67" y="53"/>
                    </a:lnTo>
                    <a:lnTo>
                      <a:pt x="79" y="77"/>
                    </a:lnTo>
                    <a:lnTo>
                      <a:pt x="92" y="104"/>
                    </a:lnTo>
                    <a:lnTo>
                      <a:pt x="103" y="132"/>
                    </a:lnTo>
                    <a:lnTo>
                      <a:pt x="114" y="159"/>
                    </a:lnTo>
                    <a:lnTo>
                      <a:pt x="126" y="187"/>
                    </a:lnTo>
                    <a:lnTo>
                      <a:pt x="136" y="214"/>
                    </a:lnTo>
                    <a:lnTo>
                      <a:pt x="153" y="266"/>
                    </a:lnTo>
                    <a:lnTo>
                      <a:pt x="166" y="308"/>
                    </a:lnTo>
                    <a:lnTo>
                      <a:pt x="176" y="336"/>
                    </a:lnTo>
                    <a:lnTo>
                      <a:pt x="179" y="346"/>
                    </a:lnTo>
                    <a:lnTo>
                      <a:pt x="137" y="359"/>
                    </a:lnTo>
                    <a:close/>
                    <a:moveTo>
                      <a:pt x="6" y="35"/>
                    </a:moveTo>
                    <a:lnTo>
                      <a:pt x="4" y="32"/>
                    </a:lnTo>
                    <a:lnTo>
                      <a:pt x="2" y="29"/>
                    </a:lnTo>
                    <a:lnTo>
                      <a:pt x="1" y="25"/>
                    </a:lnTo>
                    <a:lnTo>
                      <a:pt x="0" y="22"/>
                    </a:lnTo>
                    <a:lnTo>
                      <a:pt x="1" y="18"/>
                    </a:lnTo>
                    <a:lnTo>
                      <a:pt x="3" y="14"/>
                    </a:lnTo>
                    <a:lnTo>
                      <a:pt x="6" y="10"/>
                    </a:lnTo>
                    <a:lnTo>
                      <a:pt x="12" y="6"/>
                    </a:lnTo>
                    <a:lnTo>
                      <a:pt x="18" y="2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31" y="1"/>
                    </a:lnTo>
                    <a:lnTo>
                      <a:pt x="34" y="2"/>
                    </a:lnTo>
                    <a:lnTo>
                      <a:pt x="37" y="5"/>
                    </a:lnTo>
                    <a:lnTo>
                      <a:pt x="40" y="8"/>
                    </a:lnTo>
                    <a:lnTo>
                      <a:pt x="43" y="11"/>
                    </a:lnTo>
                    <a:lnTo>
                      <a:pt x="6" y="35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31" name="Freeform 727">
                <a:extLst>
                  <a:ext uri="{FF2B5EF4-FFF2-40B4-BE49-F238E27FC236}">
                    <a16:creationId xmlns:a16="http://schemas.microsoft.com/office/drawing/2014/main" id="{CD0ACD2B-E59B-433C-956D-73F89ED6EC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81" y="1623"/>
                <a:ext cx="15" cy="24"/>
              </a:xfrm>
              <a:custGeom>
                <a:avLst/>
                <a:gdLst>
                  <a:gd name="T0" fmla="*/ 0 w 283"/>
                  <a:gd name="T1" fmla="*/ 0 h 447"/>
                  <a:gd name="T2" fmla="*/ 0 w 283"/>
                  <a:gd name="T3" fmla="*/ 0 h 447"/>
                  <a:gd name="T4" fmla="*/ 0 w 283"/>
                  <a:gd name="T5" fmla="*/ 0 h 447"/>
                  <a:gd name="T6" fmla="*/ 0 w 283"/>
                  <a:gd name="T7" fmla="*/ 0 h 447"/>
                  <a:gd name="T8" fmla="*/ 0 w 283"/>
                  <a:gd name="T9" fmla="*/ 0 h 447"/>
                  <a:gd name="T10" fmla="*/ 0 w 283"/>
                  <a:gd name="T11" fmla="*/ 0 h 447"/>
                  <a:gd name="T12" fmla="*/ 0 w 283"/>
                  <a:gd name="T13" fmla="*/ 0 h 447"/>
                  <a:gd name="T14" fmla="*/ 0 w 283"/>
                  <a:gd name="T15" fmla="*/ 0 h 447"/>
                  <a:gd name="T16" fmla="*/ 0 w 283"/>
                  <a:gd name="T17" fmla="*/ 0 h 447"/>
                  <a:gd name="T18" fmla="*/ 0 w 283"/>
                  <a:gd name="T19" fmla="*/ 0 h 447"/>
                  <a:gd name="T20" fmla="*/ 0 w 283"/>
                  <a:gd name="T21" fmla="*/ 0 h 447"/>
                  <a:gd name="T22" fmla="*/ 1 w 283"/>
                  <a:gd name="T23" fmla="*/ 1 h 447"/>
                  <a:gd name="T24" fmla="*/ 1 w 283"/>
                  <a:gd name="T25" fmla="*/ 1 h 447"/>
                  <a:gd name="T26" fmla="*/ 1 w 283"/>
                  <a:gd name="T27" fmla="*/ 1 h 447"/>
                  <a:gd name="T28" fmla="*/ 1 w 283"/>
                  <a:gd name="T29" fmla="*/ 1 h 447"/>
                  <a:gd name="T30" fmla="*/ 1 w 283"/>
                  <a:gd name="T31" fmla="*/ 1 h 447"/>
                  <a:gd name="T32" fmla="*/ 1 w 283"/>
                  <a:gd name="T33" fmla="*/ 1 h 447"/>
                  <a:gd name="T34" fmla="*/ 0 w 283"/>
                  <a:gd name="T35" fmla="*/ 1 h 447"/>
                  <a:gd name="T36" fmla="*/ 0 w 283"/>
                  <a:gd name="T37" fmla="*/ 0 h 447"/>
                  <a:gd name="T38" fmla="*/ 0 w 283"/>
                  <a:gd name="T39" fmla="*/ 0 h 447"/>
                  <a:gd name="T40" fmla="*/ 1 w 283"/>
                  <a:gd name="T41" fmla="*/ 1 h 447"/>
                  <a:gd name="T42" fmla="*/ 1 w 283"/>
                  <a:gd name="T43" fmla="*/ 1 h 447"/>
                  <a:gd name="T44" fmla="*/ 1 w 283"/>
                  <a:gd name="T45" fmla="*/ 1 h 447"/>
                  <a:gd name="T46" fmla="*/ 1 w 283"/>
                  <a:gd name="T47" fmla="*/ 1 h 447"/>
                  <a:gd name="T48" fmla="*/ 1 w 283"/>
                  <a:gd name="T49" fmla="*/ 1 h 447"/>
                  <a:gd name="T50" fmla="*/ 1 w 283"/>
                  <a:gd name="T51" fmla="*/ 1 h 447"/>
                  <a:gd name="T52" fmla="*/ 1 w 283"/>
                  <a:gd name="T53" fmla="*/ 1 h 447"/>
                  <a:gd name="T54" fmla="*/ 1 w 283"/>
                  <a:gd name="T55" fmla="*/ 0 h 447"/>
                  <a:gd name="T56" fmla="*/ 1 w 283"/>
                  <a:gd name="T57" fmla="*/ 0 h 447"/>
                  <a:gd name="T58" fmla="*/ 1 w 283"/>
                  <a:gd name="T59" fmla="*/ 0 h 447"/>
                  <a:gd name="T60" fmla="*/ 1 w 283"/>
                  <a:gd name="T61" fmla="*/ 0 h 447"/>
                  <a:gd name="T62" fmla="*/ 1 w 283"/>
                  <a:gd name="T63" fmla="*/ 1 h 447"/>
                  <a:gd name="T64" fmla="*/ 1 w 283"/>
                  <a:gd name="T65" fmla="*/ 1 h 447"/>
                  <a:gd name="T66" fmla="*/ 1 w 283"/>
                  <a:gd name="T67" fmla="*/ 1 h 447"/>
                  <a:gd name="T68" fmla="*/ 1 w 283"/>
                  <a:gd name="T69" fmla="*/ 1 h 447"/>
                  <a:gd name="T70" fmla="*/ 1 w 283"/>
                  <a:gd name="T71" fmla="*/ 1 h 447"/>
                  <a:gd name="T72" fmla="*/ 1 w 283"/>
                  <a:gd name="T73" fmla="*/ 1 h 447"/>
                  <a:gd name="T74" fmla="*/ 1 w 283"/>
                  <a:gd name="T75" fmla="*/ 1 h 447"/>
                  <a:gd name="T76" fmla="*/ 1 w 283"/>
                  <a:gd name="T77" fmla="*/ 1 h 447"/>
                  <a:gd name="T78" fmla="*/ 1 w 283"/>
                  <a:gd name="T79" fmla="*/ 1 h 447"/>
                  <a:gd name="T80" fmla="*/ 1 w 283"/>
                  <a:gd name="T81" fmla="*/ 0 h 447"/>
                  <a:gd name="T82" fmla="*/ 1 w 283"/>
                  <a:gd name="T83" fmla="*/ 0 h 447"/>
                  <a:gd name="T84" fmla="*/ 1 w 283"/>
                  <a:gd name="T85" fmla="*/ 0 h 447"/>
                  <a:gd name="T86" fmla="*/ 1 w 283"/>
                  <a:gd name="T87" fmla="*/ 0 h 447"/>
                  <a:gd name="T88" fmla="*/ 1 w 283"/>
                  <a:gd name="T89" fmla="*/ 0 h 447"/>
                  <a:gd name="T90" fmla="*/ 1 w 283"/>
                  <a:gd name="T91" fmla="*/ 0 h 447"/>
                  <a:gd name="T92" fmla="*/ 1 w 283"/>
                  <a:gd name="T93" fmla="*/ 0 h 447"/>
                  <a:gd name="T94" fmla="*/ 1 w 283"/>
                  <a:gd name="T95" fmla="*/ 0 h 447"/>
                  <a:gd name="T96" fmla="*/ 1 w 283"/>
                  <a:gd name="T97" fmla="*/ 0 h 44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83" h="447">
                    <a:moveTo>
                      <a:pt x="7" y="36"/>
                    </a:moveTo>
                    <a:lnTo>
                      <a:pt x="4" y="33"/>
                    </a:lnTo>
                    <a:lnTo>
                      <a:pt x="2" y="29"/>
                    </a:lnTo>
                    <a:lnTo>
                      <a:pt x="1" y="26"/>
                    </a:lnTo>
                    <a:lnTo>
                      <a:pt x="0" y="23"/>
                    </a:lnTo>
                    <a:lnTo>
                      <a:pt x="1" y="19"/>
                    </a:lnTo>
                    <a:lnTo>
                      <a:pt x="3" y="15"/>
                    </a:lnTo>
                    <a:lnTo>
                      <a:pt x="6" y="11"/>
                    </a:lnTo>
                    <a:lnTo>
                      <a:pt x="13" y="6"/>
                    </a:lnTo>
                    <a:lnTo>
                      <a:pt x="19" y="2"/>
                    </a:lnTo>
                    <a:lnTo>
                      <a:pt x="24" y="0"/>
                    </a:lnTo>
                    <a:lnTo>
                      <a:pt x="28" y="0"/>
                    </a:lnTo>
                    <a:lnTo>
                      <a:pt x="32" y="1"/>
                    </a:lnTo>
                    <a:lnTo>
                      <a:pt x="35" y="2"/>
                    </a:lnTo>
                    <a:lnTo>
                      <a:pt x="38" y="5"/>
                    </a:lnTo>
                    <a:lnTo>
                      <a:pt x="40" y="8"/>
                    </a:lnTo>
                    <a:lnTo>
                      <a:pt x="42" y="11"/>
                    </a:lnTo>
                    <a:lnTo>
                      <a:pt x="7" y="36"/>
                    </a:lnTo>
                    <a:close/>
                    <a:moveTo>
                      <a:pt x="42" y="11"/>
                    </a:moveTo>
                    <a:lnTo>
                      <a:pt x="51" y="23"/>
                    </a:lnTo>
                    <a:lnTo>
                      <a:pt x="75" y="57"/>
                    </a:lnTo>
                    <a:lnTo>
                      <a:pt x="109" y="105"/>
                    </a:lnTo>
                    <a:lnTo>
                      <a:pt x="149" y="162"/>
                    </a:lnTo>
                    <a:lnTo>
                      <a:pt x="189" y="224"/>
                    </a:lnTo>
                    <a:lnTo>
                      <a:pt x="226" y="282"/>
                    </a:lnTo>
                    <a:lnTo>
                      <a:pt x="242" y="309"/>
                    </a:lnTo>
                    <a:lnTo>
                      <a:pt x="255" y="333"/>
                    </a:lnTo>
                    <a:lnTo>
                      <a:pt x="265" y="354"/>
                    </a:lnTo>
                    <a:lnTo>
                      <a:pt x="273" y="370"/>
                    </a:lnTo>
                    <a:lnTo>
                      <a:pt x="231" y="383"/>
                    </a:lnTo>
                    <a:lnTo>
                      <a:pt x="224" y="368"/>
                    </a:lnTo>
                    <a:lnTo>
                      <a:pt x="214" y="350"/>
                    </a:lnTo>
                    <a:lnTo>
                      <a:pt x="202" y="326"/>
                    </a:lnTo>
                    <a:lnTo>
                      <a:pt x="187" y="300"/>
                    </a:lnTo>
                    <a:lnTo>
                      <a:pt x="150" y="244"/>
                    </a:lnTo>
                    <a:lnTo>
                      <a:pt x="111" y="185"/>
                    </a:lnTo>
                    <a:lnTo>
                      <a:pt x="72" y="128"/>
                    </a:lnTo>
                    <a:lnTo>
                      <a:pt x="39" y="81"/>
                    </a:lnTo>
                    <a:lnTo>
                      <a:pt x="16" y="49"/>
                    </a:lnTo>
                    <a:lnTo>
                      <a:pt x="7" y="36"/>
                    </a:lnTo>
                    <a:lnTo>
                      <a:pt x="42" y="11"/>
                    </a:lnTo>
                    <a:close/>
                    <a:moveTo>
                      <a:pt x="273" y="370"/>
                    </a:moveTo>
                    <a:lnTo>
                      <a:pt x="272" y="368"/>
                    </a:lnTo>
                    <a:lnTo>
                      <a:pt x="273" y="370"/>
                    </a:lnTo>
                    <a:lnTo>
                      <a:pt x="251" y="377"/>
                    </a:lnTo>
                    <a:lnTo>
                      <a:pt x="273" y="370"/>
                    </a:lnTo>
                    <a:close/>
                    <a:moveTo>
                      <a:pt x="273" y="370"/>
                    </a:moveTo>
                    <a:lnTo>
                      <a:pt x="278" y="384"/>
                    </a:lnTo>
                    <a:lnTo>
                      <a:pt x="280" y="388"/>
                    </a:lnTo>
                    <a:lnTo>
                      <a:pt x="281" y="383"/>
                    </a:lnTo>
                    <a:lnTo>
                      <a:pt x="280" y="371"/>
                    </a:lnTo>
                    <a:lnTo>
                      <a:pt x="275" y="329"/>
                    </a:lnTo>
                    <a:lnTo>
                      <a:pt x="265" y="272"/>
                    </a:lnTo>
                    <a:lnTo>
                      <a:pt x="255" y="210"/>
                    </a:lnTo>
                    <a:lnTo>
                      <a:pt x="245" y="154"/>
                    </a:lnTo>
                    <a:lnTo>
                      <a:pt x="238" y="112"/>
                    </a:lnTo>
                    <a:lnTo>
                      <a:pt x="235" y="96"/>
                    </a:lnTo>
                    <a:lnTo>
                      <a:pt x="279" y="95"/>
                    </a:lnTo>
                    <a:lnTo>
                      <a:pt x="279" y="101"/>
                    </a:lnTo>
                    <a:lnTo>
                      <a:pt x="280" y="117"/>
                    </a:lnTo>
                    <a:lnTo>
                      <a:pt x="281" y="142"/>
                    </a:lnTo>
                    <a:lnTo>
                      <a:pt x="282" y="174"/>
                    </a:lnTo>
                    <a:lnTo>
                      <a:pt x="283" y="210"/>
                    </a:lnTo>
                    <a:lnTo>
                      <a:pt x="283" y="250"/>
                    </a:lnTo>
                    <a:lnTo>
                      <a:pt x="283" y="290"/>
                    </a:lnTo>
                    <a:lnTo>
                      <a:pt x="283" y="330"/>
                    </a:lnTo>
                    <a:lnTo>
                      <a:pt x="281" y="367"/>
                    </a:lnTo>
                    <a:lnTo>
                      <a:pt x="279" y="399"/>
                    </a:lnTo>
                    <a:lnTo>
                      <a:pt x="277" y="412"/>
                    </a:lnTo>
                    <a:lnTo>
                      <a:pt x="275" y="423"/>
                    </a:lnTo>
                    <a:lnTo>
                      <a:pt x="273" y="433"/>
                    </a:lnTo>
                    <a:lnTo>
                      <a:pt x="269" y="440"/>
                    </a:lnTo>
                    <a:lnTo>
                      <a:pt x="266" y="445"/>
                    </a:lnTo>
                    <a:lnTo>
                      <a:pt x="263" y="447"/>
                    </a:lnTo>
                    <a:lnTo>
                      <a:pt x="259" y="445"/>
                    </a:lnTo>
                    <a:lnTo>
                      <a:pt x="254" y="441"/>
                    </a:lnTo>
                    <a:lnTo>
                      <a:pt x="249" y="431"/>
                    </a:lnTo>
                    <a:lnTo>
                      <a:pt x="244" y="420"/>
                    </a:lnTo>
                    <a:lnTo>
                      <a:pt x="238" y="404"/>
                    </a:lnTo>
                    <a:lnTo>
                      <a:pt x="231" y="383"/>
                    </a:lnTo>
                    <a:lnTo>
                      <a:pt x="273" y="370"/>
                    </a:lnTo>
                    <a:close/>
                    <a:moveTo>
                      <a:pt x="235" y="96"/>
                    </a:moveTo>
                    <a:lnTo>
                      <a:pt x="235" y="92"/>
                    </a:lnTo>
                    <a:lnTo>
                      <a:pt x="235" y="89"/>
                    </a:lnTo>
                    <a:lnTo>
                      <a:pt x="235" y="84"/>
                    </a:lnTo>
                    <a:lnTo>
                      <a:pt x="237" y="81"/>
                    </a:lnTo>
                    <a:lnTo>
                      <a:pt x="239" y="78"/>
                    </a:lnTo>
                    <a:lnTo>
                      <a:pt x="243" y="75"/>
                    </a:lnTo>
                    <a:lnTo>
                      <a:pt x="248" y="74"/>
                    </a:lnTo>
                    <a:lnTo>
                      <a:pt x="255" y="73"/>
                    </a:lnTo>
                    <a:lnTo>
                      <a:pt x="262" y="73"/>
                    </a:lnTo>
                    <a:lnTo>
                      <a:pt x="268" y="74"/>
                    </a:lnTo>
                    <a:lnTo>
                      <a:pt x="273" y="76"/>
                    </a:lnTo>
                    <a:lnTo>
                      <a:pt x="275" y="79"/>
                    </a:lnTo>
                    <a:lnTo>
                      <a:pt x="277" y="82"/>
                    </a:lnTo>
                    <a:lnTo>
                      <a:pt x="278" y="87"/>
                    </a:lnTo>
                    <a:lnTo>
                      <a:pt x="278" y="91"/>
                    </a:lnTo>
                    <a:lnTo>
                      <a:pt x="279" y="95"/>
                    </a:lnTo>
                    <a:lnTo>
                      <a:pt x="235" y="96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32" name="Freeform 728">
                <a:extLst>
                  <a:ext uri="{FF2B5EF4-FFF2-40B4-BE49-F238E27FC236}">
                    <a16:creationId xmlns:a16="http://schemas.microsoft.com/office/drawing/2014/main" id="{FAAF2367-263F-466D-86A3-F21D0FD61B8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74" y="1603"/>
                <a:ext cx="6" cy="20"/>
              </a:xfrm>
              <a:custGeom>
                <a:avLst/>
                <a:gdLst>
                  <a:gd name="T0" fmla="*/ 0 w 117"/>
                  <a:gd name="T1" fmla="*/ 1 h 379"/>
                  <a:gd name="T2" fmla="*/ 0 w 117"/>
                  <a:gd name="T3" fmla="*/ 1 h 379"/>
                  <a:gd name="T4" fmla="*/ 0 w 117"/>
                  <a:gd name="T5" fmla="*/ 1 h 379"/>
                  <a:gd name="T6" fmla="*/ 0 w 117"/>
                  <a:gd name="T7" fmla="*/ 1 h 379"/>
                  <a:gd name="T8" fmla="*/ 0 w 117"/>
                  <a:gd name="T9" fmla="*/ 1 h 379"/>
                  <a:gd name="T10" fmla="*/ 0 w 117"/>
                  <a:gd name="T11" fmla="*/ 1 h 379"/>
                  <a:gd name="T12" fmla="*/ 0 w 117"/>
                  <a:gd name="T13" fmla="*/ 1 h 379"/>
                  <a:gd name="T14" fmla="*/ 0 w 117"/>
                  <a:gd name="T15" fmla="*/ 1 h 379"/>
                  <a:gd name="T16" fmla="*/ 0 w 117"/>
                  <a:gd name="T17" fmla="*/ 1 h 379"/>
                  <a:gd name="T18" fmla="*/ 0 w 117"/>
                  <a:gd name="T19" fmla="*/ 1 h 379"/>
                  <a:gd name="T20" fmla="*/ 0 w 117"/>
                  <a:gd name="T21" fmla="*/ 1 h 379"/>
                  <a:gd name="T22" fmla="*/ 0 w 117"/>
                  <a:gd name="T23" fmla="*/ 1 h 379"/>
                  <a:gd name="T24" fmla="*/ 0 w 117"/>
                  <a:gd name="T25" fmla="*/ 1 h 379"/>
                  <a:gd name="T26" fmla="*/ 0 w 117"/>
                  <a:gd name="T27" fmla="*/ 1 h 379"/>
                  <a:gd name="T28" fmla="*/ 0 w 117"/>
                  <a:gd name="T29" fmla="*/ 1 h 379"/>
                  <a:gd name="T30" fmla="*/ 0 w 117"/>
                  <a:gd name="T31" fmla="*/ 0 h 379"/>
                  <a:gd name="T32" fmla="*/ 0 w 117"/>
                  <a:gd name="T33" fmla="*/ 0 h 379"/>
                  <a:gd name="T34" fmla="*/ 0 w 117"/>
                  <a:gd name="T35" fmla="*/ 0 h 379"/>
                  <a:gd name="T36" fmla="*/ 0 w 117"/>
                  <a:gd name="T37" fmla="*/ 0 h 379"/>
                  <a:gd name="T38" fmla="*/ 0 w 117"/>
                  <a:gd name="T39" fmla="*/ 0 h 379"/>
                  <a:gd name="T40" fmla="*/ 0 w 117"/>
                  <a:gd name="T41" fmla="*/ 0 h 379"/>
                  <a:gd name="T42" fmla="*/ 0 w 117"/>
                  <a:gd name="T43" fmla="*/ 0 h 379"/>
                  <a:gd name="T44" fmla="*/ 0 w 117"/>
                  <a:gd name="T45" fmla="*/ 0 h 379"/>
                  <a:gd name="T46" fmla="*/ 0 w 117"/>
                  <a:gd name="T47" fmla="*/ 0 h 379"/>
                  <a:gd name="T48" fmla="*/ 0 w 117"/>
                  <a:gd name="T49" fmla="*/ 0 h 379"/>
                  <a:gd name="T50" fmla="*/ 0 w 117"/>
                  <a:gd name="T51" fmla="*/ 0 h 379"/>
                  <a:gd name="T52" fmla="*/ 0 w 117"/>
                  <a:gd name="T53" fmla="*/ 1 h 379"/>
                  <a:gd name="T54" fmla="*/ 0 w 117"/>
                  <a:gd name="T55" fmla="*/ 1 h 379"/>
                  <a:gd name="T56" fmla="*/ 0 w 117"/>
                  <a:gd name="T57" fmla="*/ 1 h 379"/>
                  <a:gd name="T58" fmla="*/ 0 w 117"/>
                  <a:gd name="T59" fmla="*/ 1 h 379"/>
                  <a:gd name="T60" fmla="*/ 0 w 117"/>
                  <a:gd name="T61" fmla="*/ 1 h 379"/>
                  <a:gd name="T62" fmla="*/ 0 w 117"/>
                  <a:gd name="T63" fmla="*/ 1 h 379"/>
                  <a:gd name="T64" fmla="*/ 0 w 117"/>
                  <a:gd name="T65" fmla="*/ 0 h 379"/>
                  <a:gd name="T66" fmla="*/ 0 w 117"/>
                  <a:gd name="T67" fmla="*/ 0 h 379"/>
                  <a:gd name="T68" fmla="*/ 0 w 117"/>
                  <a:gd name="T69" fmla="*/ 0 h 379"/>
                  <a:gd name="T70" fmla="*/ 0 w 117"/>
                  <a:gd name="T71" fmla="*/ 0 h 379"/>
                  <a:gd name="T72" fmla="*/ 0 w 117"/>
                  <a:gd name="T73" fmla="*/ 0 h 379"/>
                  <a:gd name="T74" fmla="*/ 0 w 117"/>
                  <a:gd name="T75" fmla="*/ 0 h 379"/>
                  <a:gd name="T76" fmla="*/ 0 w 117"/>
                  <a:gd name="T77" fmla="*/ 0 h 379"/>
                  <a:gd name="T78" fmla="*/ 0 w 117"/>
                  <a:gd name="T79" fmla="*/ 0 h 379"/>
                  <a:gd name="T80" fmla="*/ 0 w 117"/>
                  <a:gd name="T81" fmla="*/ 0 h 37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17" h="379">
                    <a:moveTo>
                      <a:pt x="108" y="340"/>
                    </a:moveTo>
                    <a:lnTo>
                      <a:pt x="111" y="343"/>
                    </a:lnTo>
                    <a:lnTo>
                      <a:pt x="113" y="347"/>
                    </a:lnTo>
                    <a:lnTo>
                      <a:pt x="116" y="351"/>
                    </a:lnTo>
                    <a:lnTo>
                      <a:pt x="117" y="354"/>
                    </a:lnTo>
                    <a:lnTo>
                      <a:pt x="117" y="358"/>
                    </a:lnTo>
                    <a:lnTo>
                      <a:pt x="114" y="362"/>
                    </a:lnTo>
                    <a:lnTo>
                      <a:pt x="111" y="367"/>
                    </a:lnTo>
                    <a:lnTo>
                      <a:pt x="106" y="372"/>
                    </a:lnTo>
                    <a:lnTo>
                      <a:pt x="101" y="376"/>
                    </a:lnTo>
                    <a:lnTo>
                      <a:pt x="96" y="378"/>
                    </a:lnTo>
                    <a:lnTo>
                      <a:pt x="92" y="379"/>
                    </a:lnTo>
                    <a:lnTo>
                      <a:pt x="88" y="379"/>
                    </a:lnTo>
                    <a:lnTo>
                      <a:pt x="85" y="378"/>
                    </a:lnTo>
                    <a:lnTo>
                      <a:pt x="82" y="376"/>
                    </a:lnTo>
                    <a:lnTo>
                      <a:pt x="79" y="373"/>
                    </a:lnTo>
                    <a:lnTo>
                      <a:pt x="76" y="370"/>
                    </a:lnTo>
                    <a:lnTo>
                      <a:pt x="108" y="340"/>
                    </a:lnTo>
                    <a:close/>
                    <a:moveTo>
                      <a:pt x="76" y="370"/>
                    </a:moveTo>
                    <a:lnTo>
                      <a:pt x="69" y="362"/>
                    </a:lnTo>
                    <a:lnTo>
                      <a:pt x="53" y="339"/>
                    </a:lnTo>
                    <a:lnTo>
                      <a:pt x="43" y="324"/>
                    </a:lnTo>
                    <a:lnTo>
                      <a:pt x="33" y="306"/>
                    </a:lnTo>
                    <a:lnTo>
                      <a:pt x="23" y="284"/>
                    </a:lnTo>
                    <a:lnTo>
                      <a:pt x="14" y="259"/>
                    </a:lnTo>
                    <a:lnTo>
                      <a:pt x="10" y="247"/>
                    </a:lnTo>
                    <a:lnTo>
                      <a:pt x="7" y="234"/>
                    </a:lnTo>
                    <a:lnTo>
                      <a:pt x="4" y="221"/>
                    </a:lnTo>
                    <a:lnTo>
                      <a:pt x="2" y="206"/>
                    </a:lnTo>
                    <a:lnTo>
                      <a:pt x="0" y="192"/>
                    </a:lnTo>
                    <a:lnTo>
                      <a:pt x="0" y="177"/>
                    </a:lnTo>
                    <a:lnTo>
                      <a:pt x="0" y="161"/>
                    </a:lnTo>
                    <a:lnTo>
                      <a:pt x="1" y="146"/>
                    </a:lnTo>
                    <a:lnTo>
                      <a:pt x="3" y="129"/>
                    </a:lnTo>
                    <a:lnTo>
                      <a:pt x="6" y="113"/>
                    </a:lnTo>
                    <a:lnTo>
                      <a:pt x="11" y="97"/>
                    </a:lnTo>
                    <a:lnTo>
                      <a:pt x="17" y="79"/>
                    </a:lnTo>
                    <a:lnTo>
                      <a:pt x="24" y="63"/>
                    </a:lnTo>
                    <a:lnTo>
                      <a:pt x="33" y="46"/>
                    </a:lnTo>
                    <a:lnTo>
                      <a:pt x="44" y="28"/>
                    </a:lnTo>
                    <a:lnTo>
                      <a:pt x="55" y="11"/>
                    </a:lnTo>
                    <a:lnTo>
                      <a:pt x="91" y="36"/>
                    </a:lnTo>
                    <a:lnTo>
                      <a:pt x="81" y="52"/>
                    </a:lnTo>
                    <a:lnTo>
                      <a:pt x="71" y="66"/>
                    </a:lnTo>
                    <a:lnTo>
                      <a:pt x="64" y="80"/>
                    </a:lnTo>
                    <a:lnTo>
                      <a:pt x="58" y="95"/>
                    </a:lnTo>
                    <a:lnTo>
                      <a:pt x="53" y="109"/>
                    </a:lnTo>
                    <a:lnTo>
                      <a:pt x="49" y="123"/>
                    </a:lnTo>
                    <a:lnTo>
                      <a:pt x="47" y="137"/>
                    </a:lnTo>
                    <a:lnTo>
                      <a:pt x="45" y="151"/>
                    </a:lnTo>
                    <a:lnTo>
                      <a:pt x="44" y="164"/>
                    </a:lnTo>
                    <a:lnTo>
                      <a:pt x="44" y="177"/>
                    </a:lnTo>
                    <a:lnTo>
                      <a:pt x="44" y="190"/>
                    </a:lnTo>
                    <a:lnTo>
                      <a:pt x="45" y="202"/>
                    </a:lnTo>
                    <a:lnTo>
                      <a:pt x="47" y="213"/>
                    </a:lnTo>
                    <a:lnTo>
                      <a:pt x="50" y="226"/>
                    </a:lnTo>
                    <a:lnTo>
                      <a:pt x="53" y="237"/>
                    </a:lnTo>
                    <a:lnTo>
                      <a:pt x="56" y="247"/>
                    </a:lnTo>
                    <a:lnTo>
                      <a:pt x="63" y="268"/>
                    </a:lnTo>
                    <a:lnTo>
                      <a:pt x="73" y="286"/>
                    </a:lnTo>
                    <a:lnTo>
                      <a:pt x="81" y="301"/>
                    </a:lnTo>
                    <a:lnTo>
                      <a:pt x="89" y="315"/>
                    </a:lnTo>
                    <a:lnTo>
                      <a:pt x="103" y="334"/>
                    </a:lnTo>
                    <a:lnTo>
                      <a:pt x="108" y="340"/>
                    </a:lnTo>
                    <a:lnTo>
                      <a:pt x="76" y="370"/>
                    </a:lnTo>
                    <a:close/>
                    <a:moveTo>
                      <a:pt x="55" y="11"/>
                    </a:moveTo>
                    <a:lnTo>
                      <a:pt x="58" y="8"/>
                    </a:lnTo>
                    <a:lnTo>
                      <a:pt x="60" y="5"/>
                    </a:lnTo>
                    <a:lnTo>
                      <a:pt x="63" y="2"/>
                    </a:lnTo>
                    <a:lnTo>
                      <a:pt x="66" y="1"/>
                    </a:lnTo>
                    <a:lnTo>
                      <a:pt x="70" y="0"/>
                    </a:lnTo>
                    <a:lnTo>
                      <a:pt x="75" y="1"/>
                    </a:lnTo>
                    <a:lnTo>
                      <a:pt x="80" y="3"/>
                    </a:lnTo>
                    <a:lnTo>
                      <a:pt x="86" y="6"/>
                    </a:lnTo>
                    <a:lnTo>
                      <a:pt x="92" y="11"/>
                    </a:lnTo>
                    <a:lnTo>
                      <a:pt x="95" y="15"/>
                    </a:lnTo>
                    <a:lnTo>
                      <a:pt x="97" y="19"/>
                    </a:lnTo>
                    <a:lnTo>
                      <a:pt x="97" y="23"/>
                    </a:lnTo>
                    <a:lnTo>
                      <a:pt x="97" y="26"/>
                    </a:lnTo>
                    <a:lnTo>
                      <a:pt x="95" y="30"/>
                    </a:lnTo>
                    <a:lnTo>
                      <a:pt x="93" y="33"/>
                    </a:lnTo>
                    <a:lnTo>
                      <a:pt x="91" y="36"/>
                    </a:lnTo>
                    <a:lnTo>
                      <a:pt x="55" y="11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33" name="Freeform 729">
                <a:extLst>
                  <a:ext uri="{FF2B5EF4-FFF2-40B4-BE49-F238E27FC236}">
                    <a16:creationId xmlns:a16="http://schemas.microsoft.com/office/drawing/2014/main" id="{B5825F79-48C0-4B57-AC7B-5CFE9D670F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13" y="1528"/>
                <a:ext cx="20" cy="67"/>
              </a:xfrm>
              <a:custGeom>
                <a:avLst/>
                <a:gdLst>
                  <a:gd name="T0" fmla="*/ 1 w 375"/>
                  <a:gd name="T1" fmla="*/ 3 h 1266"/>
                  <a:gd name="T2" fmla="*/ 1 w 375"/>
                  <a:gd name="T3" fmla="*/ 4 h 1266"/>
                  <a:gd name="T4" fmla="*/ 1 w 375"/>
                  <a:gd name="T5" fmla="*/ 4 h 1266"/>
                  <a:gd name="T6" fmla="*/ 1 w 375"/>
                  <a:gd name="T7" fmla="*/ 4 h 1266"/>
                  <a:gd name="T8" fmla="*/ 1 w 375"/>
                  <a:gd name="T9" fmla="*/ 4 h 1266"/>
                  <a:gd name="T10" fmla="*/ 1 w 375"/>
                  <a:gd name="T11" fmla="*/ 3 h 1266"/>
                  <a:gd name="T12" fmla="*/ 1 w 375"/>
                  <a:gd name="T13" fmla="*/ 3 h 1266"/>
                  <a:gd name="T14" fmla="*/ 1 w 375"/>
                  <a:gd name="T15" fmla="*/ 3 h 1266"/>
                  <a:gd name="T16" fmla="*/ 1 w 375"/>
                  <a:gd name="T17" fmla="*/ 3 h 1266"/>
                  <a:gd name="T18" fmla="*/ 1 w 375"/>
                  <a:gd name="T19" fmla="*/ 3 h 1266"/>
                  <a:gd name="T20" fmla="*/ 0 w 375"/>
                  <a:gd name="T21" fmla="*/ 3 h 1266"/>
                  <a:gd name="T22" fmla="*/ 0 w 375"/>
                  <a:gd name="T23" fmla="*/ 3 h 1266"/>
                  <a:gd name="T24" fmla="*/ 0 w 375"/>
                  <a:gd name="T25" fmla="*/ 3 h 1266"/>
                  <a:gd name="T26" fmla="*/ 0 w 375"/>
                  <a:gd name="T27" fmla="*/ 2 h 1266"/>
                  <a:gd name="T28" fmla="*/ 1 w 375"/>
                  <a:gd name="T29" fmla="*/ 3 h 1266"/>
                  <a:gd name="T30" fmla="*/ 1 w 375"/>
                  <a:gd name="T31" fmla="*/ 3 h 1266"/>
                  <a:gd name="T32" fmla="*/ 1 w 375"/>
                  <a:gd name="T33" fmla="*/ 3 h 1266"/>
                  <a:gd name="T34" fmla="*/ 1 w 375"/>
                  <a:gd name="T35" fmla="*/ 3 h 1266"/>
                  <a:gd name="T36" fmla="*/ 1 w 375"/>
                  <a:gd name="T37" fmla="*/ 3 h 1266"/>
                  <a:gd name="T38" fmla="*/ 1 w 375"/>
                  <a:gd name="T39" fmla="*/ 3 h 1266"/>
                  <a:gd name="T40" fmla="*/ 0 w 375"/>
                  <a:gd name="T41" fmla="*/ 3 h 1266"/>
                  <a:gd name="T42" fmla="*/ 0 w 375"/>
                  <a:gd name="T43" fmla="*/ 3 h 1266"/>
                  <a:gd name="T44" fmla="*/ 0 w 375"/>
                  <a:gd name="T45" fmla="*/ 2 h 1266"/>
                  <a:gd name="T46" fmla="*/ 0 w 375"/>
                  <a:gd name="T47" fmla="*/ 2 h 1266"/>
                  <a:gd name="T48" fmla="*/ 0 w 375"/>
                  <a:gd name="T49" fmla="*/ 2 h 1266"/>
                  <a:gd name="T50" fmla="*/ 0 w 375"/>
                  <a:gd name="T51" fmla="*/ 2 h 1266"/>
                  <a:gd name="T52" fmla="*/ 0 w 375"/>
                  <a:gd name="T53" fmla="*/ 1 h 1266"/>
                  <a:gd name="T54" fmla="*/ 0 w 375"/>
                  <a:gd name="T55" fmla="*/ 1 h 1266"/>
                  <a:gd name="T56" fmla="*/ 0 w 375"/>
                  <a:gd name="T57" fmla="*/ 0 h 1266"/>
                  <a:gd name="T58" fmla="*/ 0 w 375"/>
                  <a:gd name="T59" fmla="*/ 0 h 1266"/>
                  <a:gd name="T60" fmla="*/ 1 w 375"/>
                  <a:gd name="T61" fmla="*/ 0 h 1266"/>
                  <a:gd name="T62" fmla="*/ 0 w 375"/>
                  <a:gd name="T63" fmla="*/ 0 h 1266"/>
                  <a:gd name="T64" fmla="*/ 0 w 375"/>
                  <a:gd name="T65" fmla="*/ 1 h 1266"/>
                  <a:gd name="T66" fmla="*/ 0 w 375"/>
                  <a:gd name="T67" fmla="*/ 1 h 1266"/>
                  <a:gd name="T68" fmla="*/ 0 w 375"/>
                  <a:gd name="T69" fmla="*/ 2 h 1266"/>
                  <a:gd name="T70" fmla="*/ 0 w 375"/>
                  <a:gd name="T71" fmla="*/ 2 h 1266"/>
                  <a:gd name="T72" fmla="*/ 0 w 375"/>
                  <a:gd name="T73" fmla="*/ 2 h 1266"/>
                  <a:gd name="T74" fmla="*/ 0 w 375"/>
                  <a:gd name="T75" fmla="*/ 2 h 1266"/>
                  <a:gd name="T76" fmla="*/ 0 w 375"/>
                  <a:gd name="T77" fmla="*/ 3 h 1266"/>
                  <a:gd name="T78" fmla="*/ 0 w 375"/>
                  <a:gd name="T79" fmla="*/ 0 h 1266"/>
                  <a:gd name="T80" fmla="*/ 0 w 375"/>
                  <a:gd name="T81" fmla="*/ 0 h 1266"/>
                  <a:gd name="T82" fmla="*/ 0 w 375"/>
                  <a:gd name="T83" fmla="*/ 0 h 1266"/>
                  <a:gd name="T84" fmla="*/ 1 w 375"/>
                  <a:gd name="T85" fmla="*/ 0 h 1266"/>
                  <a:gd name="T86" fmla="*/ 1 w 375"/>
                  <a:gd name="T87" fmla="*/ 0 h 1266"/>
                  <a:gd name="T88" fmla="*/ 0 w 375"/>
                  <a:gd name="T89" fmla="*/ 0 h 126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5" h="1266">
                    <a:moveTo>
                      <a:pt x="374" y="1240"/>
                    </a:moveTo>
                    <a:lnTo>
                      <a:pt x="375" y="1244"/>
                    </a:lnTo>
                    <a:lnTo>
                      <a:pt x="375" y="1247"/>
                    </a:lnTo>
                    <a:lnTo>
                      <a:pt x="375" y="1251"/>
                    </a:lnTo>
                    <a:lnTo>
                      <a:pt x="375" y="1255"/>
                    </a:lnTo>
                    <a:lnTo>
                      <a:pt x="373" y="1258"/>
                    </a:lnTo>
                    <a:lnTo>
                      <a:pt x="369" y="1261"/>
                    </a:lnTo>
                    <a:lnTo>
                      <a:pt x="365" y="1263"/>
                    </a:lnTo>
                    <a:lnTo>
                      <a:pt x="357" y="1265"/>
                    </a:lnTo>
                    <a:lnTo>
                      <a:pt x="350" y="1266"/>
                    </a:lnTo>
                    <a:lnTo>
                      <a:pt x="344" y="1266"/>
                    </a:lnTo>
                    <a:lnTo>
                      <a:pt x="340" y="1265"/>
                    </a:lnTo>
                    <a:lnTo>
                      <a:pt x="337" y="1263"/>
                    </a:lnTo>
                    <a:lnTo>
                      <a:pt x="335" y="1260"/>
                    </a:lnTo>
                    <a:lnTo>
                      <a:pt x="333" y="1257"/>
                    </a:lnTo>
                    <a:lnTo>
                      <a:pt x="332" y="1253"/>
                    </a:lnTo>
                    <a:lnTo>
                      <a:pt x="331" y="1249"/>
                    </a:lnTo>
                    <a:lnTo>
                      <a:pt x="374" y="1240"/>
                    </a:lnTo>
                    <a:close/>
                    <a:moveTo>
                      <a:pt x="331" y="1249"/>
                    </a:moveTo>
                    <a:lnTo>
                      <a:pt x="328" y="1237"/>
                    </a:lnTo>
                    <a:lnTo>
                      <a:pt x="319" y="1208"/>
                    </a:lnTo>
                    <a:lnTo>
                      <a:pt x="311" y="1187"/>
                    </a:lnTo>
                    <a:lnTo>
                      <a:pt x="302" y="1164"/>
                    </a:lnTo>
                    <a:lnTo>
                      <a:pt x="291" y="1137"/>
                    </a:lnTo>
                    <a:lnTo>
                      <a:pt x="278" y="1110"/>
                    </a:lnTo>
                    <a:lnTo>
                      <a:pt x="261" y="1081"/>
                    </a:lnTo>
                    <a:lnTo>
                      <a:pt x="244" y="1052"/>
                    </a:lnTo>
                    <a:lnTo>
                      <a:pt x="234" y="1038"/>
                    </a:lnTo>
                    <a:lnTo>
                      <a:pt x="222" y="1024"/>
                    </a:lnTo>
                    <a:lnTo>
                      <a:pt x="211" y="1009"/>
                    </a:lnTo>
                    <a:lnTo>
                      <a:pt x="199" y="995"/>
                    </a:lnTo>
                    <a:lnTo>
                      <a:pt x="187" y="982"/>
                    </a:lnTo>
                    <a:lnTo>
                      <a:pt x="173" y="968"/>
                    </a:lnTo>
                    <a:lnTo>
                      <a:pt x="159" y="955"/>
                    </a:lnTo>
                    <a:lnTo>
                      <a:pt x="144" y="943"/>
                    </a:lnTo>
                    <a:lnTo>
                      <a:pt x="128" y="932"/>
                    </a:lnTo>
                    <a:lnTo>
                      <a:pt x="111" y="920"/>
                    </a:lnTo>
                    <a:lnTo>
                      <a:pt x="94" y="911"/>
                    </a:lnTo>
                    <a:lnTo>
                      <a:pt x="76" y="902"/>
                    </a:lnTo>
                    <a:lnTo>
                      <a:pt x="94" y="862"/>
                    </a:lnTo>
                    <a:lnTo>
                      <a:pt x="114" y="872"/>
                    </a:lnTo>
                    <a:lnTo>
                      <a:pt x="133" y="883"/>
                    </a:lnTo>
                    <a:lnTo>
                      <a:pt x="152" y="895"/>
                    </a:lnTo>
                    <a:lnTo>
                      <a:pt x="169" y="907"/>
                    </a:lnTo>
                    <a:lnTo>
                      <a:pt x="186" y="920"/>
                    </a:lnTo>
                    <a:lnTo>
                      <a:pt x="201" y="935"/>
                    </a:lnTo>
                    <a:lnTo>
                      <a:pt x="215" y="949"/>
                    </a:lnTo>
                    <a:lnTo>
                      <a:pt x="230" y="964"/>
                    </a:lnTo>
                    <a:lnTo>
                      <a:pt x="243" y="979"/>
                    </a:lnTo>
                    <a:lnTo>
                      <a:pt x="255" y="995"/>
                    </a:lnTo>
                    <a:lnTo>
                      <a:pt x="267" y="1010"/>
                    </a:lnTo>
                    <a:lnTo>
                      <a:pt x="279" y="1026"/>
                    </a:lnTo>
                    <a:lnTo>
                      <a:pt x="298" y="1057"/>
                    </a:lnTo>
                    <a:lnTo>
                      <a:pt x="316" y="1089"/>
                    </a:lnTo>
                    <a:lnTo>
                      <a:pt x="330" y="1119"/>
                    </a:lnTo>
                    <a:lnTo>
                      <a:pt x="342" y="1146"/>
                    </a:lnTo>
                    <a:lnTo>
                      <a:pt x="352" y="1172"/>
                    </a:lnTo>
                    <a:lnTo>
                      <a:pt x="361" y="1195"/>
                    </a:lnTo>
                    <a:lnTo>
                      <a:pt x="371" y="1227"/>
                    </a:lnTo>
                    <a:lnTo>
                      <a:pt x="374" y="1240"/>
                    </a:lnTo>
                    <a:lnTo>
                      <a:pt x="331" y="1249"/>
                    </a:lnTo>
                    <a:close/>
                    <a:moveTo>
                      <a:pt x="76" y="902"/>
                    </a:moveTo>
                    <a:lnTo>
                      <a:pt x="76" y="902"/>
                    </a:lnTo>
                    <a:lnTo>
                      <a:pt x="75" y="901"/>
                    </a:lnTo>
                    <a:lnTo>
                      <a:pt x="85" y="881"/>
                    </a:lnTo>
                    <a:lnTo>
                      <a:pt x="76" y="902"/>
                    </a:lnTo>
                    <a:close/>
                    <a:moveTo>
                      <a:pt x="75" y="901"/>
                    </a:moveTo>
                    <a:lnTo>
                      <a:pt x="58" y="890"/>
                    </a:lnTo>
                    <a:lnTo>
                      <a:pt x="43" y="875"/>
                    </a:lnTo>
                    <a:lnTo>
                      <a:pt x="31" y="857"/>
                    </a:lnTo>
                    <a:lnTo>
                      <a:pt x="21" y="834"/>
                    </a:lnTo>
                    <a:lnTo>
                      <a:pt x="13" y="810"/>
                    </a:lnTo>
                    <a:lnTo>
                      <a:pt x="6" y="783"/>
                    </a:lnTo>
                    <a:lnTo>
                      <a:pt x="3" y="753"/>
                    </a:lnTo>
                    <a:lnTo>
                      <a:pt x="0" y="722"/>
                    </a:lnTo>
                    <a:lnTo>
                      <a:pt x="0" y="688"/>
                    </a:lnTo>
                    <a:lnTo>
                      <a:pt x="1" y="652"/>
                    </a:lnTo>
                    <a:lnTo>
                      <a:pt x="4" y="615"/>
                    </a:lnTo>
                    <a:lnTo>
                      <a:pt x="7" y="578"/>
                    </a:lnTo>
                    <a:lnTo>
                      <a:pt x="13" y="540"/>
                    </a:lnTo>
                    <a:lnTo>
                      <a:pt x="19" y="501"/>
                    </a:lnTo>
                    <a:lnTo>
                      <a:pt x="25" y="462"/>
                    </a:lnTo>
                    <a:lnTo>
                      <a:pt x="32" y="422"/>
                    </a:lnTo>
                    <a:lnTo>
                      <a:pt x="49" y="345"/>
                    </a:lnTo>
                    <a:lnTo>
                      <a:pt x="67" y="270"/>
                    </a:lnTo>
                    <a:lnTo>
                      <a:pt x="85" y="202"/>
                    </a:lnTo>
                    <a:lnTo>
                      <a:pt x="102" y="142"/>
                    </a:lnTo>
                    <a:lnTo>
                      <a:pt x="117" y="90"/>
                    </a:lnTo>
                    <a:lnTo>
                      <a:pt x="129" y="50"/>
                    </a:lnTo>
                    <a:lnTo>
                      <a:pt x="137" y="25"/>
                    </a:lnTo>
                    <a:lnTo>
                      <a:pt x="140" y="16"/>
                    </a:lnTo>
                    <a:lnTo>
                      <a:pt x="182" y="30"/>
                    </a:lnTo>
                    <a:lnTo>
                      <a:pt x="179" y="38"/>
                    </a:lnTo>
                    <a:lnTo>
                      <a:pt x="171" y="63"/>
                    </a:lnTo>
                    <a:lnTo>
                      <a:pt x="160" y="101"/>
                    </a:lnTo>
                    <a:lnTo>
                      <a:pt x="145" y="150"/>
                    </a:lnTo>
                    <a:lnTo>
                      <a:pt x="128" y="207"/>
                    </a:lnTo>
                    <a:lnTo>
                      <a:pt x="111" y="273"/>
                    </a:lnTo>
                    <a:lnTo>
                      <a:pt x="92" y="343"/>
                    </a:lnTo>
                    <a:lnTo>
                      <a:pt x="76" y="416"/>
                    </a:lnTo>
                    <a:lnTo>
                      <a:pt x="68" y="453"/>
                    </a:lnTo>
                    <a:lnTo>
                      <a:pt x="61" y="490"/>
                    </a:lnTo>
                    <a:lnTo>
                      <a:pt x="54" y="527"/>
                    </a:lnTo>
                    <a:lnTo>
                      <a:pt x="49" y="563"/>
                    </a:lnTo>
                    <a:lnTo>
                      <a:pt x="44" y="599"/>
                    </a:lnTo>
                    <a:lnTo>
                      <a:pt x="41" y="633"/>
                    </a:lnTo>
                    <a:lnTo>
                      <a:pt x="39" y="666"/>
                    </a:lnTo>
                    <a:lnTo>
                      <a:pt x="38" y="697"/>
                    </a:lnTo>
                    <a:lnTo>
                      <a:pt x="39" y="727"/>
                    </a:lnTo>
                    <a:lnTo>
                      <a:pt x="41" y="754"/>
                    </a:lnTo>
                    <a:lnTo>
                      <a:pt x="45" y="780"/>
                    </a:lnTo>
                    <a:lnTo>
                      <a:pt x="50" y="803"/>
                    </a:lnTo>
                    <a:lnTo>
                      <a:pt x="59" y="822"/>
                    </a:lnTo>
                    <a:lnTo>
                      <a:pt x="69" y="839"/>
                    </a:lnTo>
                    <a:lnTo>
                      <a:pt x="80" y="853"/>
                    </a:lnTo>
                    <a:lnTo>
                      <a:pt x="94" y="862"/>
                    </a:lnTo>
                    <a:lnTo>
                      <a:pt x="75" y="901"/>
                    </a:lnTo>
                    <a:close/>
                    <a:moveTo>
                      <a:pt x="140" y="16"/>
                    </a:moveTo>
                    <a:lnTo>
                      <a:pt x="143" y="13"/>
                    </a:lnTo>
                    <a:lnTo>
                      <a:pt x="144" y="9"/>
                    </a:lnTo>
                    <a:lnTo>
                      <a:pt x="146" y="5"/>
                    </a:lnTo>
                    <a:lnTo>
                      <a:pt x="148" y="2"/>
                    </a:lnTo>
                    <a:lnTo>
                      <a:pt x="152" y="0"/>
                    </a:lnTo>
                    <a:lnTo>
                      <a:pt x="156" y="0"/>
                    </a:lnTo>
                    <a:lnTo>
                      <a:pt x="161" y="0"/>
                    </a:lnTo>
                    <a:lnTo>
                      <a:pt x="168" y="2"/>
                    </a:lnTo>
                    <a:lnTo>
                      <a:pt x="175" y="4"/>
                    </a:lnTo>
                    <a:lnTo>
                      <a:pt x="179" y="8"/>
                    </a:lnTo>
                    <a:lnTo>
                      <a:pt x="182" y="12"/>
                    </a:lnTo>
                    <a:lnTo>
                      <a:pt x="184" y="15"/>
                    </a:lnTo>
                    <a:lnTo>
                      <a:pt x="184" y="19"/>
                    </a:lnTo>
                    <a:lnTo>
                      <a:pt x="184" y="22"/>
                    </a:lnTo>
                    <a:lnTo>
                      <a:pt x="183" y="26"/>
                    </a:lnTo>
                    <a:lnTo>
                      <a:pt x="182" y="30"/>
                    </a:lnTo>
                    <a:lnTo>
                      <a:pt x="140" y="16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34" name="Freeform 730">
                <a:extLst>
                  <a:ext uri="{FF2B5EF4-FFF2-40B4-BE49-F238E27FC236}">
                    <a16:creationId xmlns:a16="http://schemas.microsoft.com/office/drawing/2014/main" id="{78D970E3-2183-471F-A58A-8645E62326F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" y="1533"/>
                <a:ext cx="35" cy="46"/>
              </a:xfrm>
              <a:custGeom>
                <a:avLst/>
                <a:gdLst>
                  <a:gd name="T0" fmla="*/ 0 w 666"/>
                  <a:gd name="T1" fmla="*/ 0 h 866"/>
                  <a:gd name="T2" fmla="*/ 0 w 666"/>
                  <a:gd name="T3" fmla="*/ 0 h 866"/>
                  <a:gd name="T4" fmla="*/ 0 w 666"/>
                  <a:gd name="T5" fmla="*/ 0 h 866"/>
                  <a:gd name="T6" fmla="*/ 0 w 666"/>
                  <a:gd name="T7" fmla="*/ 0 h 866"/>
                  <a:gd name="T8" fmla="*/ 0 w 666"/>
                  <a:gd name="T9" fmla="*/ 0 h 866"/>
                  <a:gd name="T10" fmla="*/ 0 w 666"/>
                  <a:gd name="T11" fmla="*/ 0 h 866"/>
                  <a:gd name="T12" fmla="*/ 0 w 666"/>
                  <a:gd name="T13" fmla="*/ 0 h 866"/>
                  <a:gd name="T14" fmla="*/ 0 w 666"/>
                  <a:gd name="T15" fmla="*/ 0 h 866"/>
                  <a:gd name="T16" fmla="*/ 0 w 666"/>
                  <a:gd name="T17" fmla="*/ 0 h 866"/>
                  <a:gd name="T18" fmla="*/ 0 w 666"/>
                  <a:gd name="T19" fmla="*/ 0 h 866"/>
                  <a:gd name="T20" fmla="*/ 0 w 666"/>
                  <a:gd name="T21" fmla="*/ 0 h 866"/>
                  <a:gd name="T22" fmla="*/ 0 w 666"/>
                  <a:gd name="T23" fmla="*/ 0 h 866"/>
                  <a:gd name="T24" fmla="*/ 1 w 666"/>
                  <a:gd name="T25" fmla="*/ 1 h 866"/>
                  <a:gd name="T26" fmla="*/ 1 w 666"/>
                  <a:gd name="T27" fmla="*/ 1 h 866"/>
                  <a:gd name="T28" fmla="*/ 1 w 666"/>
                  <a:gd name="T29" fmla="*/ 1 h 866"/>
                  <a:gd name="T30" fmla="*/ 1 w 666"/>
                  <a:gd name="T31" fmla="*/ 2 h 866"/>
                  <a:gd name="T32" fmla="*/ 2 w 666"/>
                  <a:gd name="T33" fmla="*/ 2 h 866"/>
                  <a:gd name="T34" fmla="*/ 2 w 666"/>
                  <a:gd name="T35" fmla="*/ 2 h 866"/>
                  <a:gd name="T36" fmla="*/ 2 w 666"/>
                  <a:gd name="T37" fmla="*/ 2 h 866"/>
                  <a:gd name="T38" fmla="*/ 2 w 666"/>
                  <a:gd name="T39" fmla="*/ 2 h 866"/>
                  <a:gd name="T40" fmla="*/ 2 w 666"/>
                  <a:gd name="T41" fmla="*/ 2 h 866"/>
                  <a:gd name="T42" fmla="*/ 2 w 666"/>
                  <a:gd name="T43" fmla="*/ 2 h 866"/>
                  <a:gd name="T44" fmla="*/ 2 w 666"/>
                  <a:gd name="T45" fmla="*/ 2 h 866"/>
                  <a:gd name="T46" fmla="*/ 2 w 666"/>
                  <a:gd name="T47" fmla="*/ 2 h 866"/>
                  <a:gd name="T48" fmla="*/ 1 w 666"/>
                  <a:gd name="T49" fmla="*/ 2 h 866"/>
                  <a:gd name="T50" fmla="*/ 1 w 666"/>
                  <a:gd name="T51" fmla="*/ 2 h 866"/>
                  <a:gd name="T52" fmla="*/ 1 w 666"/>
                  <a:gd name="T53" fmla="*/ 1 h 866"/>
                  <a:gd name="T54" fmla="*/ 1 w 666"/>
                  <a:gd name="T55" fmla="*/ 1 h 866"/>
                  <a:gd name="T56" fmla="*/ 1 w 666"/>
                  <a:gd name="T57" fmla="*/ 1 h 866"/>
                  <a:gd name="T58" fmla="*/ 0 w 666"/>
                  <a:gd name="T59" fmla="*/ 0 h 866"/>
                  <a:gd name="T60" fmla="*/ 0 w 666"/>
                  <a:gd name="T61" fmla="*/ 0 h 866"/>
                  <a:gd name="T62" fmla="*/ 0 w 666"/>
                  <a:gd name="T63" fmla="*/ 0 h 866"/>
                  <a:gd name="T64" fmla="*/ 2 w 666"/>
                  <a:gd name="T65" fmla="*/ 2 h 866"/>
                  <a:gd name="T66" fmla="*/ 2 w 666"/>
                  <a:gd name="T67" fmla="*/ 2 h 866"/>
                  <a:gd name="T68" fmla="*/ 2 w 666"/>
                  <a:gd name="T69" fmla="*/ 2 h 866"/>
                  <a:gd name="T70" fmla="*/ 2 w 666"/>
                  <a:gd name="T71" fmla="*/ 2 h 866"/>
                  <a:gd name="T72" fmla="*/ 2 w 666"/>
                  <a:gd name="T73" fmla="*/ 2 h 866"/>
                  <a:gd name="T74" fmla="*/ 2 w 666"/>
                  <a:gd name="T75" fmla="*/ 2 h 866"/>
                  <a:gd name="T76" fmla="*/ 2 w 666"/>
                  <a:gd name="T77" fmla="*/ 2 h 866"/>
                  <a:gd name="T78" fmla="*/ 2 w 666"/>
                  <a:gd name="T79" fmla="*/ 2 h 866"/>
                  <a:gd name="T80" fmla="*/ 2 w 666"/>
                  <a:gd name="T81" fmla="*/ 2 h 86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666" h="866">
                    <a:moveTo>
                      <a:pt x="10" y="39"/>
                    </a:moveTo>
                    <a:lnTo>
                      <a:pt x="6" y="35"/>
                    </a:lnTo>
                    <a:lnTo>
                      <a:pt x="3" y="32"/>
                    </a:lnTo>
                    <a:lnTo>
                      <a:pt x="2" y="29"/>
                    </a:lnTo>
                    <a:lnTo>
                      <a:pt x="0" y="26"/>
                    </a:lnTo>
                    <a:lnTo>
                      <a:pt x="0" y="22"/>
                    </a:lnTo>
                    <a:lnTo>
                      <a:pt x="2" y="18"/>
                    </a:lnTo>
                    <a:lnTo>
                      <a:pt x="4" y="13"/>
                    </a:lnTo>
                    <a:lnTo>
                      <a:pt x="10" y="8"/>
                    </a:lnTo>
                    <a:lnTo>
                      <a:pt x="16" y="3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28" y="0"/>
                    </a:lnTo>
                    <a:lnTo>
                      <a:pt x="32" y="1"/>
                    </a:lnTo>
                    <a:lnTo>
                      <a:pt x="35" y="3"/>
                    </a:lnTo>
                    <a:lnTo>
                      <a:pt x="38" y="6"/>
                    </a:lnTo>
                    <a:lnTo>
                      <a:pt x="40" y="8"/>
                    </a:lnTo>
                    <a:lnTo>
                      <a:pt x="10" y="39"/>
                    </a:lnTo>
                    <a:close/>
                    <a:moveTo>
                      <a:pt x="40" y="8"/>
                    </a:moveTo>
                    <a:lnTo>
                      <a:pt x="47" y="16"/>
                    </a:lnTo>
                    <a:lnTo>
                      <a:pt x="67" y="35"/>
                    </a:lnTo>
                    <a:lnTo>
                      <a:pt x="96" y="66"/>
                    </a:lnTo>
                    <a:lnTo>
                      <a:pt x="134" y="108"/>
                    </a:lnTo>
                    <a:lnTo>
                      <a:pt x="179" y="157"/>
                    </a:lnTo>
                    <a:lnTo>
                      <a:pt x="230" y="214"/>
                    </a:lnTo>
                    <a:lnTo>
                      <a:pt x="284" y="275"/>
                    </a:lnTo>
                    <a:lnTo>
                      <a:pt x="340" y="341"/>
                    </a:lnTo>
                    <a:lnTo>
                      <a:pt x="398" y="410"/>
                    </a:lnTo>
                    <a:lnTo>
                      <a:pt x="453" y="480"/>
                    </a:lnTo>
                    <a:lnTo>
                      <a:pt x="479" y="514"/>
                    </a:lnTo>
                    <a:lnTo>
                      <a:pt x="505" y="549"/>
                    </a:lnTo>
                    <a:lnTo>
                      <a:pt x="530" y="583"/>
                    </a:lnTo>
                    <a:lnTo>
                      <a:pt x="553" y="617"/>
                    </a:lnTo>
                    <a:lnTo>
                      <a:pt x="575" y="649"/>
                    </a:lnTo>
                    <a:lnTo>
                      <a:pt x="594" y="681"/>
                    </a:lnTo>
                    <a:lnTo>
                      <a:pt x="612" y="712"/>
                    </a:lnTo>
                    <a:lnTo>
                      <a:pt x="628" y="741"/>
                    </a:lnTo>
                    <a:lnTo>
                      <a:pt x="641" y="768"/>
                    </a:lnTo>
                    <a:lnTo>
                      <a:pt x="652" y="795"/>
                    </a:lnTo>
                    <a:lnTo>
                      <a:pt x="660" y="818"/>
                    </a:lnTo>
                    <a:lnTo>
                      <a:pt x="665" y="841"/>
                    </a:lnTo>
                    <a:lnTo>
                      <a:pt x="622" y="847"/>
                    </a:lnTo>
                    <a:lnTo>
                      <a:pt x="617" y="826"/>
                    </a:lnTo>
                    <a:lnTo>
                      <a:pt x="609" y="804"/>
                    </a:lnTo>
                    <a:lnTo>
                      <a:pt x="599" y="778"/>
                    </a:lnTo>
                    <a:lnTo>
                      <a:pt x="586" y="753"/>
                    </a:lnTo>
                    <a:lnTo>
                      <a:pt x="570" y="724"/>
                    </a:lnTo>
                    <a:lnTo>
                      <a:pt x="553" y="694"/>
                    </a:lnTo>
                    <a:lnTo>
                      <a:pt x="534" y="664"/>
                    </a:lnTo>
                    <a:lnTo>
                      <a:pt x="512" y="632"/>
                    </a:lnTo>
                    <a:lnTo>
                      <a:pt x="490" y="600"/>
                    </a:lnTo>
                    <a:lnTo>
                      <a:pt x="465" y="567"/>
                    </a:lnTo>
                    <a:lnTo>
                      <a:pt x="440" y="534"/>
                    </a:lnTo>
                    <a:lnTo>
                      <a:pt x="414" y="500"/>
                    </a:lnTo>
                    <a:lnTo>
                      <a:pt x="360" y="431"/>
                    </a:lnTo>
                    <a:lnTo>
                      <a:pt x="303" y="365"/>
                    </a:lnTo>
                    <a:lnTo>
                      <a:pt x="248" y="300"/>
                    </a:lnTo>
                    <a:lnTo>
                      <a:pt x="195" y="240"/>
                    </a:lnTo>
                    <a:lnTo>
                      <a:pt x="146" y="185"/>
                    </a:lnTo>
                    <a:lnTo>
                      <a:pt x="101" y="136"/>
                    </a:lnTo>
                    <a:lnTo>
                      <a:pt x="64" y="96"/>
                    </a:lnTo>
                    <a:lnTo>
                      <a:pt x="35" y="65"/>
                    </a:lnTo>
                    <a:lnTo>
                      <a:pt x="16" y="46"/>
                    </a:lnTo>
                    <a:lnTo>
                      <a:pt x="10" y="39"/>
                    </a:lnTo>
                    <a:lnTo>
                      <a:pt x="40" y="8"/>
                    </a:lnTo>
                    <a:close/>
                    <a:moveTo>
                      <a:pt x="665" y="841"/>
                    </a:moveTo>
                    <a:lnTo>
                      <a:pt x="666" y="845"/>
                    </a:lnTo>
                    <a:lnTo>
                      <a:pt x="666" y="849"/>
                    </a:lnTo>
                    <a:lnTo>
                      <a:pt x="666" y="852"/>
                    </a:lnTo>
                    <a:lnTo>
                      <a:pt x="665" y="856"/>
                    </a:lnTo>
                    <a:lnTo>
                      <a:pt x="662" y="859"/>
                    </a:lnTo>
                    <a:lnTo>
                      <a:pt x="659" y="862"/>
                    </a:lnTo>
                    <a:lnTo>
                      <a:pt x="653" y="864"/>
                    </a:lnTo>
                    <a:lnTo>
                      <a:pt x="646" y="865"/>
                    </a:lnTo>
                    <a:lnTo>
                      <a:pt x="639" y="866"/>
                    </a:lnTo>
                    <a:lnTo>
                      <a:pt x="634" y="865"/>
                    </a:lnTo>
                    <a:lnTo>
                      <a:pt x="629" y="864"/>
                    </a:lnTo>
                    <a:lnTo>
                      <a:pt x="627" y="861"/>
                    </a:lnTo>
                    <a:lnTo>
                      <a:pt x="625" y="859"/>
                    </a:lnTo>
                    <a:lnTo>
                      <a:pt x="623" y="855"/>
                    </a:lnTo>
                    <a:lnTo>
                      <a:pt x="622" y="851"/>
                    </a:lnTo>
                    <a:lnTo>
                      <a:pt x="622" y="847"/>
                    </a:lnTo>
                    <a:lnTo>
                      <a:pt x="665" y="841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35" name="Freeform 731">
                <a:extLst>
                  <a:ext uri="{FF2B5EF4-FFF2-40B4-BE49-F238E27FC236}">
                    <a16:creationId xmlns:a16="http://schemas.microsoft.com/office/drawing/2014/main" id="{4B424147-971C-47EF-9106-85486D97ABE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04" y="1528"/>
                <a:ext cx="10" cy="28"/>
              </a:xfrm>
              <a:custGeom>
                <a:avLst/>
                <a:gdLst>
                  <a:gd name="T0" fmla="*/ 0 w 203"/>
                  <a:gd name="T1" fmla="*/ 0 h 542"/>
                  <a:gd name="T2" fmla="*/ 0 w 203"/>
                  <a:gd name="T3" fmla="*/ 0 h 542"/>
                  <a:gd name="T4" fmla="*/ 0 w 203"/>
                  <a:gd name="T5" fmla="*/ 0 h 542"/>
                  <a:gd name="T6" fmla="*/ 0 w 203"/>
                  <a:gd name="T7" fmla="*/ 0 h 542"/>
                  <a:gd name="T8" fmla="*/ 0 w 203"/>
                  <a:gd name="T9" fmla="*/ 0 h 542"/>
                  <a:gd name="T10" fmla="*/ 0 w 203"/>
                  <a:gd name="T11" fmla="*/ 0 h 542"/>
                  <a:gd name="T12" fmla="*/ 0 w 203"/>
                  <a:gd name="T13" fmla="*/ 0 h 542"/>
                  <a:gd name="T14" fmla="*/ 0 w 203"/>
                  <a:gd name="T15" fmla="*/ 0 h 542"/>
                  <a:gd name="T16" fmla="*/ 0 w 203"/>
                  <a:gd name="T17" fmla="*/ 0 h 542"/>
                  <a:gd name="T18" fmla="*/ 0 w 203"/>
                  <a:gd name="T19" fmla="*/ 0 h 542"/>
                  <a:gd name="T20" fmla="*/ 0 w 203"/>
                  <a:gd name="T21" fmla="*/ 0 h 542"/>
                  <a:gd name="T22" fmla="*/ 0 w 203"/>
                  <a:gd name="T23" fmla="*/ 0 h 542"/>
                  <a:gd name="T24" fmla="*/ 0 w 203"/>
                  <a:gd name="T25" fmla="*/ 0 h 542"/>
                  <a:gd name="T26" fmla="*/ 0 w 203"/>
                  <a:gd name="T27" fmla="*/ 0 h 542"/>
                  <a:gd name="T28" fmla="*/ 0 w 203"/>
                  <a:gd name="T29" fmla="*/ 1 h 542"/>
                  <a:gd name="T30" fmla="*/ 0 w 203"/>
                  <a:gd name="T31" fmla="*/ 1 h 542"/>
                  <a:gd name="T32" fmla="*/ 0 w 203"/>
                  <a:gd name="T33" fmla="*/ 1 h 542"/>
                  <a:gd name="T34" fmla="*/ 0 w 203"/>
                  <a:gd name="T35" fmla="*/ 1 h 542"/>
                  <a:gd name="T36" fmla="*/ 0 w 203"/>
                  <a:gd name="T37" fmla="*/ 1 h 542"/>
                  <a:gd name="T38" fmla="*/ 0 w 203"/>
                  <a:gd name="T39" fmla="*/ 1 h 542"/>
                  <a:gd name="T40" fmla="*/ 0 w 203"/>
                  <a:gd name="T41" fmla="*/ 1 h 542"/>
                  <a:gd name="T42" fmla="*/ 0 w 203"/>
                  <a:gd name="T43" fmla="*/ 1 h 542"/>
                  <a:gd name="T44" fmla="*/ 0 w 203"/>
                  <a:gd name="T45" fmla="*/ 1 h 542"/>
                  <a:gd name="T46" fmla="*/ 0 w 203"/>
                  <a:gd name="T47" fmla="*/ 0 h 542"/>
                  <a:gd name="T48" fmla="*/ 0 w 203"/>
                  <a:gd name="T49" fmla="*/ 0 h 542"/>
                  <a:gd name="T50" fmla="*/ 0 w 203"/>
                  <a:gd name="T51" fmla="*/ 0 h 542"/>
                  <a:gd name="T52" fmla="*/ 0 w 203"/>
                  <a:gd name="T53" fmla="*/ 0 h 542"/>
                  <a:gd name="T54" fmla="*/ 0 w 203"/>
                  <a:gd name="T55" fmla="*/ 0 h 542"/>
                  <a:gd name="T56" fmla="*/ 0 w 203"/>
                  <a:gd name="T57" fmla="*/ 1 h 542"/>
                  <a:gd name="T58" fmla="*/ 0 w 203"/>
                  <a:gd name="T59" fmla="*/ 1 h 542"/>
                  <a:gd name="T60" fmla="*/ 0 w 203"/>
                  <a:gd name="T61" fmla="*/ 1 h 542"/>
                  <a:gd name="T62" fmla="*/ 0 w 203"/>
                  <a:gd name="T63" fmla="*/ 1 h 542"/>
                  <a:gd name="T64" fmla="*/ 0 w 203"/>
                  <a:gd name="T65" fmla="*/ 1 h 542"/>
                  <a:gd name="T66" fmla="*/ 0 w 203"/>
                  <a:gd name="T67" fmla="*/ 1 h 542"/>
                  <a:gd name="T68" fmla="*/ 0 w 203"/>
                  <a:gd name="T69" fmla="*/ 1 h 542"/>
                  <a:gd name="T70" fmla="*/ 0 w 203"/>
                  <a:gd name="T71" fmla="*/ 1 h 542"/>
                  <a:gd name="T72" fmla="*/ 0 w 203"/>
                  <a:gd name="T73" fmla="*/ 1 h 542"/>
                  <a:gd name="T74" fmla="*/ 0 w 203"/>
                  <a:gd name="T75" fmla="*/ 1 h 542"/>
                  <a:gd name="T76" fmla="*/ 0 w 203"/>
                  <a:gd name="T77" fmla="*/ 1 h 542"/>
                  <a:gd name="T78" fmla="*/ 0 w 203"/>
                  <a:gd name="T79" fmla="*/ 1 h 542"/>
                  <a:gd name="T80" fmla="*/ 0 w 203"/>
                  <a:gd name="T81" fmla="*/ 1 h 542"/>
                  <a:gd name="T82" fmla="*/ 0 w 203"/>
                  <a:gd name="T83" fmla="*/ 1 h 542"/>
                  <a:gd name="T84" fmla="*/ 0 w 203"/>
                  <a:gd name="T85" fmla="*/ 1 h 542"/>
                  <a:gd name="T86" fmla="*/ 0 w 203"/>
                  <a:gd name="T87" fmla="*/ 1 h 542"/>
                  <a:gd name="T88" fmla="*/ 0 w 203"/>
                  <a:gd name="T89" fmla="*/ 1 h 542"/>
                  <a:gd name="T90" fmla="*/ 0 w 203"/>
                  <a:gd name="T91" fmla="*/ 1 h 542"/>
                  <a:gd name="T92" fmla="*/ 0 w 203"/>
                  <a:gd name="T93" fmla="*/ 1 h 542"/>
                  <a:gd name="T94" fmla="*/ 0 w 203"/>
                  <a:gd name="T95" fmla="*/ 1 h 542"/>
                  <a:gd name="T96" fmla="*/ 0 w 203"/>
                  <a:gd name="T97" fmla="*/ 1 h 542"/>
                  <a:gd name="T98" fmla="*/ 0 w 203"/>
                  <a:gd name="T99" fmla="*/ 1 h 542"/>
                  <a:gd name="T100" fmla="*/ 0 w 203"/>
                  <a:gd name="T101" fmla="*/ 1 h 542"/>
                  <a:gd name="T102" fmla="*/ 0 w 203"/>
                  <a:gd name="T103" fmla="*/ 1 h 542"/>
                  <a:gd name="T104" fmla="*/ 0 w 203"/>
                  <a:gd name="T105" fmla="*/ 1 h 54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03" h="542">
                    <a:moveTo>
                      <a:pt x="142" y="31"/>
                    </a:moveTo>
                    <a:lnTo>
                      <a:pt x="141" y="27"/>
                    </a:lnTo>
                    <a:lnTo>
                      <a:pt x="140" y="24"/>
                    </a:lnTo>
                    <a:lnTo>
                      <a:pt x="139" y="20"/>
                    </a:lnTo>
                    <a:lnTo>
                      <a:pt x="139" y="17"/>
                    </a:lnTo>
                    <a:lnTo>
                      <a:pt x="141" y="13"/>
                    </a:lnTo>
                    <a:lnTo>
                      <a:pt x="143" y="9"/>
                    </a:lnTo>
                    <a:lnTo>
                      <a:pt x="148" y="5"/>
                    </a:lnTo>
                    <a:lnTo>
                      <a:pt x="155" y="2"/>
                    </a:lnTo>
                    <a:lnTo>
                      <a:pt x="162" y="0"/>
                    </a:lnTo>
                    <a:lnTo>
                      <a:pt x="168" y="0"/>
                    </a:lnTo>
                    <a:lnTo>
                      <a:pt x="172" y="0"/>
                    </a:lnTo>
                    <a:lnTo>
                      <a:pt x="175" y="2"/>
                    </a:lnTo>
                    <a:lnTo>
                      <a:pt x="178" y="4"/>
                    </a:lnTo>
                    <a:lnTo>
                      <a:pt x="180" y="7"/>
                    </a:lnTo>
                    <a:lnTo>
                      <a:pt x="182" y="11"/>
                    </a:lnTo>
                    <a:lnTo>
                      <a:pt x="183" y="16"/>
                    </a:lnTo>
                    <a:lnTo>
                      <a:pt x="142" y="31"/>
                    </a:lnTo>
                    <a:close/>
                    <a:moveTo>
                      <a:pt x="183" y="16"/>
                    </a:moveTo>
                    <a:lnTo>
                      <a:pt x="185" y="22"/>
                    </a:lnTo>
                    <a:lnTo>
                      <a:pt x="191" y="41"/>
                    </a:lnTo>
                    <a:lnTo>
                      <a:pt x="195" y="54"/>
                    </a:lnTo>
                    <a:lnTo>
                      <a:pt x="198" y="71"/>
                    </a:lnTo>
                    <a:lnTo>
                      <a:pt x="201" y="88"/>
                    </a:lnTo>
                    <a:lnTo>
                      <a:pt x="203" y="108"/>
                    </a:lnTo>
                    <a:lnTo>
                      <a:pt x="203" y="129"/>
                    </a:lnTo>
                    <a:lnTo>
                      <a:pt x="203" y="152"/>
                    </a:lnTo>
                    <a:lnTo>
                      <a:pt x="200" y="175"/>
                    </a:lnTo>
                    <a:lnTo>
                      <a:pt x="196" y="200"/>
                    </a:lnTo>
                    <a:lnTo>
                      <a:pt x="193" y="212"/>
                    </a:lnTo>
                    <a:lnTo>
                      <a:pt x="188" y="224"/>
                    </a:lnTo>
                    <a:lnTo>
                      <a:pt x="183" y="238"/>
                    </a:lnTo>
                    <a:lnTo>
                      <a:pt x="178" y="250"/>
                    </a:lnTo>
                    <a:lnTo>
                      <a:pt x="173" y="262"/>
                    </a:lnTo>
                    <a:lnTo>
                      <a:pt x="166" y="275"/>
                    </a:lnTo>
                    <a:lnTo>
                      <a:pt x="158" y="288"/>
                    </a:lnTo>
                    <a:lnTo>
                      <a:pt x="150" y="301"/>
                    </a:lnTo>
                    <a:lnTo>
                      <a:pt x="114" y="275"/>
                    </a:lnTo>
                    <a:lnTo>
                      <a:pt x="121" y="264"/>
                    </a:lnTo>
                    <a:lnTo>
                      <a:pt x="128" y="254"/>
                    </a:lnTo>
                    <a:lnTo>
                      <a:pt x="133" y="243"/>
                    </a:lnTo>
                    <a:lnTo>
                      <a:pt x="138" y="231"/>
                    </a:lnTo>
                    <a:lnTo>
                      <a:pt x="143" y="221"/>
                    </a:lnTo>
                    <a:lnTo>
                      <a:pt x="146" y="210"/>
                    </a:lnTo>
                    <a:lnTo>
                      <a:pt x="151" y="200"/>
                    </a:lnTo>
                    <a:lnTo>
                      <a:pt x="153" y="189"/>
                    </a:lnTo>
                    <a:lnTo>
                      <a:pt x="157" y="168"/>
                    </a:lnTo>
                    <a:lnTo>
                      <a:pt x="159" y="148"/>
                    </a:lnTo>
                    <a:lnTo>
                      <a:pt x="160" y="129"/>
                    </a:lnTo>
                    <a:lnTo>
                      <a:pt x="159" y="111"/>
                    </a:lnTo>
                    <a:lnTo>
                      <a:pt x="158" y="93"/>
                    </a:lnTo>
                    <a:lnTo>
                      <a:pt x="155" y="78"/>
                    </a:lnTo>
                    <a:lnTo>
                      <a:pt x="153" y="65"/>
                    </a:lnTo>
                    <a:lnTo>
                      <a:pt x="150" y="53"/>
                    </a:lnTo>
                    <a:lnTo>
                      <a:pt x="144" y="37"/>
                    </a:lnTo>
                    <a:lnTo>
                      <a:pt x="142" y="31"/>
                    </a:lnTo>
                    <a:lnTo>
                      <a:pt x="183" y="16"/>
                    </a:lnTo>
                    <a:close/>
                    <a:moveTo>
                      <a:pt x="150" y="301"/>
                    </a:moveTo>
                    <a:lnTo>
                      <a:pt x="151" y="300"/>
                    </a:lnTo>
                    <a:lnTo>
                      <a:pt x="150" y="301"/>
                    </a:lnTo>
                    <a:lnTo>
                      <a:pt x="132" y="288"/>
                    </a:lnTo>
                    <a:lnTo>
                      <a:pt x="150" y="301"/>
                    </a:lnTo>
                    <a:close/>
                    <a:moveTo>
                      <a:pt x="150" y="301"/>
                    </a:moveTo>
                    <a:lnTo>
                      <a:pt x="133" y="324"/>
                    </a:lnTo>
                    <a:lnTo>
                      <a:pt x="119" y="345"/>
                    </a:lnTo>
                    <a:lnTo>
                      <a:pt x="107" y="366"/>
                    </a:lnTo>
                    <a:lnTo>
                      <a:pt x="95" y="386"/>
                    </a:lnTo>
                    <a:lnTo>
                      <a:pt x="85" y="405"/>
                    </a:lnTo>
                    <a:lnTo>
                      <a:pt x="77" y="424"/>
                    </a:lnTo>
                    <a:lnTo>
                      <a:pt x="69" y="441"/>
                    </a:lnTo>
                    <a:lnTo>
                      <a:pt x="63" y="457"/>
                    </a:lnTo>
                    <a:lnTo>
                      <a:pt x="53" y="484"/>
                    </a:lnTo>
                    <a:lnTo>
                      <a:pt x="47" y="505"/>
                    </a:lnTo>
                    <a:lnTo>
                      <a:pt x="45" y="518"/>
                    </a:lnTo>
                    <a:lnTo>
                      <a:pt x="44" y="523"/>
                    </a:lnTo>
                    <a:lnTo>
                      <a:pt x="1" y="516"/>
                    </a:lnTo>
                    <a:lnTo>
                      <a:pt x="1" y="511"/>
                    </a:lnTo>
                    <a:lnTo>
                      <a:pt x="5" y="497"/>
                    </a:lnTo>
                    <a:lnTo>
                      <a:pt x="11" y="473"/>
                    </a:lnTo>
                    <a:lnTo>
                      <a:pt x="22" y="443"/>
                    </a:lnTo>
                    <a:lnTo>
                      <a:pt x="28" y="426"/>
                    </a:lnTo>
                    <a:lnTo>
                      <a:pt x="36" y="407"/>
                    </a:lnTo>
                    <a:lnTo>
                      <a:pt x="45" y="388"/>
                    </a:lnTo>
                    <a:lnTo>
                      <a:pt x="56" y="367"/>
                    </a:lnTo>
                    <a:lnTo>
                      <a:pt x="69" y="345"/>
                    </a:lnTo>
                    <a:lnTo>
                      <a:pt x="82" y="322"/>
                    </a:lnTo>
                    <a:lnTo>
                      <a:pt x="97" y="299"/>
                    </a:lnTo>
                    <a:lnTo>
                      <a:pt x="115" y="274"/>
                    </a:lnTo>
                    <a:lnTo>
                      <a:pt x="150" y="301"/>
                    </a:lnTo>
                    <a:close/>
                    <a:moveTo>
                      <a:pt x="44" y="523"/>
                    </a:moveTo>
                    <a:lnTo>
                      <a:pt x="43" y="527"/>
                    </a:lnTo>
                    <a:lnTo>
                      <a:pt x="42" y="530"/>
                    </a:lnTo>
                    <a:lnTo>
                      <a:pt x="41" y="534"/>
                    </a:lnTo>
                    <a:lnTo>
                      <a:pt x="39" y="537"/>
                    </a:lnTo>
                    <a:lnTo>
                      <a:pt x="36" y="539"/>
                    </a:lnTo>
                    <a:lnTo>
                      <a:pt x="32" y="542"/>
                    </a:lnTo>
                    <a:lnTo>
                      <a:pt x="26" y="542"/>
                    </a:lnTo>
                    <a:lnTo>
                      <a:pt x="18" y="541"/>
                    </a:lnTo>
                    <a:lnTo>
                      <a:pt x="11" y="539"/>
                    </a:lnTo>
                    <a:lnTo>
                      <a:pt x="6" y="537"/>
                    </a:lnTo>
                    <a:lnTo>
                      <a:pt x="3" y="534"/>
                    </a:lnTo>
                    <a:lnTo>
                      <a:pt x="1" y="531"/>
                    </a:lnTo>
                    <a:lnTo>
                      <a:pt x="0" y="527"/>
                    </a:lnTo>
                    <a:lnTo>
                      <a:pt x="0" y="524"/>
                    </a:lnTo>
                    <a:lnTo>
                      <a:pt x="0" y="520"/>
                    </a:lnTo>
                    <a:lnTo>
                      <a:pt x="1" y="516"/>
                    </a:lnTo>
                    <a:lnTo>
                      <a:pt x="44" y="523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36" name="Freeform 732">
                <a:extLst>
                  <a:ext uri="{FF2B5EF4-FFF2-40B4-BE49-F238E27FC236}">
                    <a16:creationId xmlns:a16="http://schemas.microsoft.com/office/drawing/2014/main" id="{267DB117-3B2B-49B5-8F95-1E92A52E3A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05" y="1564"/>
                <a:ext cx="4" cy="19"/>
              </a:xfrm>
              <a:custGeom>
                <a:avLst/>
                <a:gdLst>
                  <a:gd name="T0" fmla="*/ 0 w 66"/>
                  <a:gd name="T1" fmla="*/ 0 h 374"/>
                  <a:gd name="T2" fmla="*/ 0 w 66"/>
                  <a:gd name="T3" fmla="*/ 0 h 374"/>
                  <a:gd name="T4" fmla="*/ 0 w 66"/>
                  <a:gd name="T5" fmla="*/ 0 h 374"/>
                  <a:gd name="T6" fmla="*/ 0 w 66"/>
                  <a:gd name="T7" fmla="*/ 0 h 374"/>
                  <a:gd name="T8" fmla="*/ 0 w 66"/>
                  <a:gd name="T9" fmla="*/ 0 h 374"/>
                  <a:gd name="T10" fmla="*/ 0 w 66"/>
                  <a:gd name="T11" fmla="*/ 0 h 374"/>
                  <a:gd name="T12" fmla="*/ 0 w 66"/>
                  <a:gd name="T13" fmla="*/ 0 h 374"/>
                  <a:gd name="T14" fmla="*/ 0 w 66"/>
                  <a:gd name="T15" fmla="*/ 0 h 374"/>
                  <a:gd name="T16" fmla="*/ 0 w 66"/>
                  <a:gd name="T17" fmla="*/ 0 h 374"/>
                  <a:gd name="T18" fmla="*/ 0 w 66"/>
                  <a:gd name="T19" fmla="*/ 0 h 374"/>
                  <a:gd name="T20" fmla="*/ 0 w 66"/>
                  <a:gd name="T21" fmla="*/ 0 h 374"/>
                  <a:gd name="T22" fmla="*/ 0 w 66"/>
                  <a:gd name="T23" fmla="*/ 0 h 374"/>
                  <a:gd name="T24" fmla="*/ 0 w 66"/>
                  <a:gd name="T25" fmla="*/ 1 h 374"/>
                  <a:gd name="T26" fmla="*/ 0 w 66"/>
                  <a:gd name="T27" fmla="*/ 1 h 374"/>
                  <a:gd name="T28" fmla="*/ 0 w 66"/>
                  <a:gd name="T29" fmla="*/ 1 h 374"/>
                  <a:gd name="T30" fmla="*/ 0 w 66"/>
                  <a:gd name="T31" fmla="*/ 1 h 374"/>
                  <a:gd name="T32" fmla="*/ 0 w 66"/>
                  <a:gd name="T33" fmla="*/ 1 h 374"/>
                  <a:gd name="T34" fmla="*/ 0 w 66"/>
                  <a:gd name="T35" fmla="*/ 1 h 374"/>
                  <a:gd name="T36" fmla="*/ 0 w 66"/>
                  <a:gd name="T37" fmla="*/ 1 h 374"/>
                  <a:gd name="T38" fmla="*/ 0 w 66"/>
                  <a:gd name="T39" fmla="*/ 1 h 374"/>
                  <a:gd name="T40" fmla="*/ 0 w 66"/>
                  <a:gd name="T41" fmla="*/ 1 h 374"/>
                  <a:gd name="T42" fmla="*/ 0 w 66"/>
                  <a:gd name="T43" fmla="*/ 0 h 374"/>
                  <a:gd name="T44" fmla="*/ 0 w 66"/>
                  <a:gd name="T45" fmla="*/ 0 h 374"/>
                  <a:gd name="T46" fmla="*/ 0 w 66"/>
                  <a:gd name="T47" fmla="*/ 0 h 374"/>
                  <a:gd name="T48" fmla="*/ 0 w 66"/>
                  <a:gd name="T49" fmla="*/ 1 h 374"/>
                  <a:gd name="T50" fmla="*/ 0 w 66"/>
                  <a:gd name="T51" fmla="*/ 1 h 374"/>
                  <a:gd name="T52" fmla="*/ 0 w 66"/>
                  <a:gd name="T53" fmla="*/ 1 h 374"/>
                  <a:gd name="T54" fmla="*/ 0 w 66"/>
                  <a:gd name="T55" fmla="*/ 1 h 374"/>
                  <a:gd name="T56" fmla="*/ 0 w 66"/>
                  <a:gd name="T57" fmla="*/ 1 h 374"/>
                  <a:gd name="T58" fmla="*/ 0 w 66"/>
                  <a:gd name="T59" fmla="*/ 1 h 374"/>
                  <a:gd name="T60" fmla="*/ 0 w 66"/>
                  <a:gd name="T61" fmla="*/ 1 h 374"/>
                  <a:gd name="T62" fmla="*/ 0 w 66"/>
                  <a:gd name="T63" fmla="*/ 1 h 374"/>
                  <a:gd name="T64" fmla="*/ 0 w 66"/>
                  <a:gd name="T65" fmla="*/ 1 h 3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6" h="374">
                    <a:moveTo>
                      <a:pt x="20" y="18"/>
                    </a:moveTo>
                    <a:lnTo>
                      <a:pt x="21" y="14"/>
                    </a:lnTo>
                    <a:lnTo>
                      <a:pt x="22" y="10"/>
                    </a:lnTo>
                    <a:lnTo>
                      <a:pt x="24" y="7"/>
                    </a:lnTo>
                    <a:lnTo>
                      <a:pt x="26" y="4"/>
                    </a:lnTo>
                    <a:lnTo>
                      <a:pt x="29" y="2"/>
                    </a:lnTo>
                    <a:lnTo>
                      <a:pt x="33" y="0"/>
                    </a:lnTo>
                    <a:lnTo>
                      <a:pt x="39" y="0"/>
                    </a:lnTo>
                    <a:lnTo>
                      <a:pt x="46" y="1"/>
                    </a:lnTo>
                    <a:lnTo>
                      <a:pt x="53" y="3"/>
                    </a:lnTo>
                    <a:lnTo>
                      <a:pt x="58" y="5"/>
                    </a:lnTo>
                    <a:lnTo>
                      <a:pt x="61" y="8"/>
                    </a:lnTo>
                    <a:lnTo>
                      <a:pt x="63" y="11"/>
                    </a:lnTo>
                    <a:lnTo>
                      <a:pt x="64" y="14"/>
                    </a:lnTo>
                    <a:lnTo>
                      <a:pt x="64" y="18"/>
                    </a:lnTo>
                    <a:lnTo>
                      <a:pt x="64" y="22"/>
                    </a:lnTo>
                    <a:lnTo>
                      <a:pt x="63" y="26"/>
                    </a:lnTo>
                    <a:lnTo>
                      <a:pt x="20" y="18"/>
                    </a:lnTo>
                    <a:close/>
                    <a:moveTo>
                      <a:pt x="63" y="26"/>
                    </a:moveTo>
                    <a:lnTo>
                      <a:pt x="61" y="37"/>
                    </a:lnTo>
                    <a:lnTo>
                      <a:pt x="57" y="64"/>
                    </a:lnTo>
                    <a:lnTo>
                      <a:pt x="51" y="104"/>
                    </a:lnTo>
                    <a:lnTo>
                      <a:pt x="46" y="152"/>
                    </a:lnTo>
                    <a:lnTo>
                      <a:pt x="44" y="179"/>
                    </a:lnTo>
                    <a:lnTo>
                      <a:pt x="43" y="204"/>
                    </a:lnTo>
                    <a:lnTo>
                      <a:pt x="42" y="231"/>
                    </a:lnTo>
                    <a:lnTo>
                      <a:pt x="43" y="257"/>
                    </a:lnTo>
                    <a:lnTo>
                      <a:pt x="45" y="281"/>
                    </a:lnTo>
                    <a:lnTo>
                      <a:pt x="49" y="304"/>
                    </a:lnTo>
                    <a:lnTo>
                      <a:pt x="51" y="314"/>
                    </a:lnTo>
                    <a:lnTo>
                      <a:pt x="54" y="324"/>
                    </a:lnTo>
                    <a:lnTo>
                      <a:pt x="57" y="332"/>
                    </a:lnTo>
                    <a:lnTo>
                      <a:pt x="61" y="340"/>
                    </a:lnTo>
                    <a:lnTo>
                      <a:pt x="22" y="361"/>
                    </a:lnTo>
                    <a:lnTo>
                      <a:pt x="18" y="352"/>
                    </a:lnTo>
                    <a:lnTo>
                      <a:pt x="14" y="341"/>
                    </a:lnTo>
                    <a:lnTo>
                      <a:pt x="11" y="330"/>
                    </a:lnTo>
                    <a:lnTo>
                      <a:pt x="8" y="319"/>
                    </a:lnTo>
                    <a:lnTo>
                      <a:pt x="3" y="293"/>
                    </a:lnTo>
                    <a:lnTo>
                      <a:pt x="1" y="267"/>
                    </a:lnTo>
                    <a:lnTo>
                      <a:pt x="0" y="238"/>
                    </a:lnTo>
                    <a:lnTo>
                      <a:pt x="0" y="209"/>
                    </a:lnTo>
                    <a:lnTo>
                      <a:pt x="1" y="181"/>
                    </a:lnTo>
                    <a:lnTo>
                      <a:pt x="2" y="153"/>
                    </a:lnTo>
                    <a:lnTo>
                      <a:pt x="8" y="101"/>
                    </a:lnTo>
                    <a:lnTo>
                      <a:pt x="13" y="58"/>
                    </a:lnTo>
                    <a:lnTo>
                      <a:pt x="18" y="28"/>
                    </a:lnTo>
                    <a:lnTo>
                      <a:pt x="20" y="18"/>
                    </a:lnTo>
                    <a:lnTo>
                      <a:pt x="63" y="26"/>
                    </a:lnTo>
                    <a:close/>
                    <a:moveTo>
                      <a:pt x="61" y="340"/>
                    </a:moveTo>
                    <a:lnTo>
                      <a:pt x="63" y="345"/>
                    </a:lnTo>
                    <a:lnTo>
                      <a:pt x="64" y="349"/>
                    </a:lnTo>
                    <a:lnTo>
                      <a:pt x="65" y="352"/>
                    </a:lnTo>
                    <a:lnTo>
                      <a:pt x="66" y="356"/>
                    </a:lnTo>
                    <a:lnTo>
                      <a:pt x="65" y="359"/>
                    </a:lnTo>
                    <a:lnTo>
                      <a:pt x="62" y="363"/>
                    </a:lnTo>
                    <a:lnTo>
                      <a:pt x="58" y="367"/>
                    </a:lnTo>
                    <a:lnTo>
                      <a:pt x="52" y="370"/>
                    </a:lnTo>
                    <a:lnTo>
                      <a:pt x="46" y="373"/>
                    </a:lnTo>
                    <a:lnTo>
                      <a:pt x="40" y="374"/>
                    </a:lnTo>
                    <a:lnTo>
                      <a:pt x="36" y="374"/>
                    </a:lnTo>
                    <a:lnTo>
                      <a:pt x="32" y="373"/>
                    </a:lnTo>
                    <a:lnTo>
                      <a:pt x="29" y="371"/>
                    </a:lnTo>
                    <a:lnTo>
                      <a:pt x="26" y="368"/>
                    </a:lnTo>
                    <a:lnTo>
                      <a:pt x="24" y="365"/>
                    </a:lnTo>
                    <a:lnTo>
                      <a:pt x="22" y="361"/>
                    </a:lnTo>
                    <a:lnTo>
                      <a:pt x="61" y="340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37" name="Freeform 733">
                <a:extLst>
                  <a:ext uri="{FF2B5EF4-FFF2-40B4-BE49-F238E27FC236}">
                    <a16:creationId xmlns:a16="http://schemas.microsoft.com/office/drawing/2014/main" id="{EDB41970-15B4-481D-9197-9EF1099D6B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24" y="1543"/>
                <a:ext cx="8" cy="38"/>
              </a:xfrm>
              <a:custGeom>
                <a:avLst/>
                <a:gdLst>
                  <a:gd name="T0" fmla="*/ 0 w 143"/>
                  <a:gd name="T1" fmla="*/ 0 h 706"/>
                  <a:gd name="T2" fmla="*/ 0 w 143"/>
                  <a:gd name="T3" fmla="*/ 0 h 706"/>
                  <a:gd name="T4" fmla="*/ 0 w 143"/>
                  <a:gd name="T5" fmla="*/ 0 h 706"/>
                  <a:gd name="T6" fmla="*/ 0 w 143"/>
                  <a:gd name="T7" fmla="*/ 0 h 706"/>
                  <a:gd name="T8" fmla="*/ 0 w 143"/>
                  <a:gd name="T9" fmla="*/ 0 h 706"/>
                  <a:gd name="T10" fmla="*/ 0 w 143"/>
                  <a:gd name="T11" fmla="*/ 0 h 706"/>
                  <a:gd name="T12" fmla="*/ 0 w 143"/>
                  <a:gd name="T13" fmla="*/ 0 h 706"/>
                  <a:gd name="T14" fmla="*/ 0 w 143"/>
                  <a:gd name="T15" fmla="*/ 0 h 706"/>
                  <a:gd name="T16" fmla="*/ 0 w 143"/>
                  <a:gd name="T17" fmla="*/ 0 h 706"/>
                  <a:gd name="T18" fmla="*/ 0 w 143"/>
                  <a:gd name="T19" fmla="*/ 0 h 706"/>
                  <a:gd name="T20" fmla="*/ 0 w 143"/>
                  <a:gd name="T21" fmla="*/ 0 h 706"/>
                  <a:gd name="T22" fmla="*/ 0 w 143"/>
                  <a:gd name="T23" fmla="*/ 0 h 706"/>
                  <a:gd name="T24" fmla="*/ 0 w 143"/>
                  <a:gd name="T25" fmla="*/ 1 h 706"/>
                  <a:gd name="T26" fmla="*/ 0 w 143"/>
                  <a:gd name="T27" fmla="*/ 1 h 706"/>
                  <a:gd name="T28" fmla="*/ 0 w 143"/>
                  <a:gd name="T29" fmla="*/ 1 h 706"/>
                  <a:gd name="T30" fmla="*/ 0 w 143"/>
                  <a:gd name="T31" fmla="*/ 1 h 706"/>
                  <a:gd name="T32" fmla="*/ 0 w 143"/>
                  <a:gd name="T33" fmla="*/ 1 h 706"/>
                  <a:gd name="T34" fmla="*/ 0 w 143"/>
                  <a:gd name="T35" fmla="*/ 1 h 706"/>
                  <a:gd name="T36" fmla="*/ 0 w 143"/>
                  <a:gd name="T37" fmla="*/ 0 h 706"/>
                  <a:gd name="T38" fmla="*/ 0 w 143"/>
                  <a:gd name="T39" fmla="*/ 0 h 706"/>
                  <a:gd name="T40" fmla="*/ 0 w 143"/>
                  <a:gd name="T41" fmla="*/ 0 h 706"/>
                  <a:gd name="T42" fmla="*/ 0 w 143"/>
                  <a:gd name="T43" fmla="*/ 0 h 706"/>
                  <a:gd name="T44" fmla="*/ 0 w 143"/>
                  <a:gd name="T45" fmla="*/ 1 h 706"/>
                  <a:gd name="T46" fmla="*/ 0 w 143"/>
                  <a:gd name="T47" fmla="*/ 1 h 706"/>
                  <a:gd name="T48" fmla="*/ 0 w 143"/>
                  <a:gd name="T49" fmla="*/ 2 h 706"/>
                  <a:gd name="T50" fmla="*/ 0 w 143"/>
                  <a:gd name="T51" fmla="*/ 2 h 706"/>
                  <a:gd name="T52" fmla="*/ 0 w 143"/>
                  <a:gd name="T53" fmla="*/ 2 h 706"/>
                  <a:gd name="T54" fmla="*/ 0 w 143"/>
                  <a:gd name="T55" fmla="*/ 2 h 706"/>
                  <a:gd name="T56" fmla="*/ 0 w 143"/>
                  <a:gd name="T57" fmla="*/ 2 h 706"/>
                  <a:gd name="T58" fmla="*/ 0 w 143"/>
                  <a:gd name="T59" fmla="*/ 1 h 706"/>
                  <a:gd name="T60" fmla="*/ 0 w 143"/>
                  <a:gd name="T61" fmla="*/ 1 h 706"/>
                  <a:gd name="T62" fmla="*/ 0 w 143"/>
                  <a:gd name="T63" fmla="*/ 1 h 706"/>
                  <a:gd name="T64" fmla="*/ 0 w 143"/>
                  <a:gd name="T65" fmla="*/ 2 h 706"/>
                  <a:gd name="T66" fmla="*/ 0 w 143"/>
                  <a:gd name="T67" fmla="*/ 2 h 706"/>
                  <a:gd name="T68" fmla="*/ 0 w 143"/>
                  <a:gd name="T69" fmla="*/ 2 h 706"/>
                  <a:gd name="T70" fmla="*/ 0 w 143"/>
                  <a:gd name="T71" fmla="*/ 2 h 706"/>
                  <a:gd name="T72" fmla="*/ 0 w 143"/>
                  <a:gd name="T73" fmla="*/ 2 h 706"/>
                  <a:gd name="T74" fmla="*/ 0 w 143"/>
                  <a:gd name="T75" fmla="*/ 2 h 706"/>
                  <a:gd name="T76" fmla="*/ 0 w 143"/>
                  <a:gd name="T77" fmla="*/ 2 h 706"/>
                  <a:gd name="T78" fmla="*/ 0 w 143"/>
                  <a:gd name="T79" fmla="*/ 2 h 706"/>
                  <a:gd name="T80" fmla="*/ 0 w 143"/>
                  <a:gd name="T81" fmla="*/ 2 h 70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3" h="706">
                    <a:moveTo>
                      <a:pt x="99" y="14"/>
                    </a:moveTo>
                    <a:lnTo>
                      <a:pt x="101" y="11"/>
                    </a:lnTo>
                    <a:lnTo>
                      <a:pt x="103" y="7"/>
                    </a:lnTo>
                    <a:lnTo>
                      <a:pt x="106" y="4"/>
                    </a:lnTo>
                    <a:lnTo>
                      <a:pt x="109" y="2"/>
                    </a:lnTo>
                    <a:lnTo>
                      <a:pt x="112" y="0"/>
                    </a:lnTo>
                    <a:lnTo>
                      <a:pt x="117" y="0"/>
                    </a:lnTo>
                    <a:lnTo>
                      <a:pt x="122" y="1"/>
                    </a:lnTo>
                    <a:lnTo>
                      <a:pt x="129" y="3"/>
                    </a:lnTo>
                    <a:lnTo>
                      <a:pt x="135" y="6"/>
                    </a:lnTo>
                    <a:lnTo>
                      <a:pt x="139" y="10"/>
                    </a:lnTo>
                    <a:lnTo>
                      <a:pt x="142" y="13"/>
                    </a:lnTo>
                    <a:lnTo>
                      <a:pt x="143" y="17"/>
                    </a:lnTo>
                    <a:lnTo>
                      <a:pt x="143" y="20"/>
                    </a:lnTo>
                    <a:lnTo>
                      <a:pt x="142" y="25"/>
                    </a:lnTo>
                    <a:lnTo>
                      <a:pt x="141" y="29"/>
                    </a:lnTo>
                    <a:lnTo>
                      <a:pt x="140" y="32"/>
                    </a:lnTo>
                    <a:lnTo>
                      <a:pt x="99" y="14"/>
                    </a:lnTo>
                    <a:close/>
                    <a:moveTo>
                      <a:pt x="140" y="32"/>
                    </a:moveTo>
                    <a:lnTo>
                      <a:pt x="136" y="40"/>
                    </a:lnTo>
                    <a:lnTo>
                      <a:pt x="127" y="61"/>
                    </a:lnTo>
                    <a:lnTo>
                      <a:pt x="115" y="94"/>
                    </a:lnTo>
                    <a:lnTo>
                      <a:pt x="100" y="134"/>
                    </a:lnTo>
                    <a:lnTo>
                      <a:pt x="93" y="156"/>
                    </a:lnTo>
                    <a:lnTo>
                      <a:pt x="86" y="178"/>
                    </a:lnTo>
                    <a:lnTo>
                      <a:pt x="79" y="202"/>
                    </a:lnTo>
                    <a:lnTo>
                      <a:pt x="73" y="225"/>
                    </a:lnTo>
                    <a:lnTo>
                      <a:pt x="68" y="248"/>
                    </a:lnTo>
                    <a:lnTo>
                      <a:pt x="64" y="270"/>
                    </a:lnTo>
                    <a:lnTo>
                      <a:pt x="62" y="292"/>
                    </a:lnTo>
                    <a:lnTo>
                      <a:pt x="61" y="312"/>
                    </a:lnTo>
                    <a:lnTo>
                      <a:pt x="16" y="312"/>
                    </a:lnTo>
                    <a:lnTo>
                      <a:pt x="18" y="291"/>
                    </a:lnTo>
                    <a:lnTo>
                      <a:pt x="21" y="267"/>
                    </a:lnTo>
                    <a:lnTo>
                      <a:pt x="25" y="243"/>
                    </a:lnTo>
                    <a:lnTo>
                      <a:pt x="30" y="218"/>
                    </a:lnTo>
                    <a:lnTo>
                      <a:pt x="36" y="193"/>
                    </a:lnTo>
                    <a:lnTo>
                      <a:pt x="43" y="169"/>
                    </a:lnTo>
                    <a:lnTo>
                      <a:pt x="50" y="144"/>
                    </a:lnTo>
                    <a:lnTo>
                      <a:pt x="58" y="122"/>
                    </a:lnTo>
                    <a:lnTo>
                      <a:pt x="74" y="80"/>
                    </a:lnTo>
                    <a:lnTo>
                      <a:pt x="87" y="46"/>
                    </a:lnTo>
                    <a:lnTo>
                      <a:pt x="96" y="23"/>
                    </a:lnTo>
                    <a:lnTo>
                      <a:pt x="99" y="14"/>
                    </a:lnTo>
                    <a:lnTo>
                      <a:pt x="140" y="32"/>
                    </a:lnTo>
                    <a:close/>
                    <a:moveTo>
                      <a:pt x="61" y="312"/>
                    </a:moveTo>
                    <a:lnTo>
                      <a:pt x="59" y="359"/>
                    </a:lnTo>
                    <a:lnTo>
                      <a:pt x="58" y="416"/>
                    </a:lnTo>
                    <a:lnTo>
                      <a:pt x="55" y="478"/>
                    </a:lnTo>
                    <a:lnTo>
                      <a:pt x="52" y="539"/>
                    </a:lnTo>
                    <a:lnTo>
                      <a:pt x="49" y="596"/>
                    </a:lnTo>
                    <a:lnTo>
                      <a:pt x="46" y="642"/>
                    </a:lnTo>
                    <a:lnTo>
                      <a:pt x="45" y="673"/>
                    </a:lnTo>
                    <a:lnTo>
                      <a:pt x="44" y="686"/>
                    </a:lnTo>
                    <a:lnTo>
                      <a:pt x="0" y="683"/>
                    </a:lnTo>
                    <a:lnTo>
                      <a:pt x="1" y="671"/>
                    </a:lnTo>
                    <a:lnTo>
                      <a:pt x="3" y="640"/>
                    </a:lnTo>
                    <a:lnTo>
                      <a:pt x="5" y="592"/>
                    </a:lnTo>
                    <a:lnTo>
                      <a:pt x="8" y="536"/>
                    </a:lnTo>
                    <a:lnTo>
                      <a:pt x="11" y="476"/>
                    </a:lnTo>
                    <a:lnTo>
                      <a:pt x="14" y="414"/>
                    </a:lnTo>
                    <a:lnTo>
                      <a:pt x="16" y="358"/>
                    </a:lnTo>
                    <a:lnTo>
                      <a:pt x="16" y="312"/>
                    </a:lnTo>
                    <a:lnTo>
                      <a:pt x="61" y="312"/>
                    </a:lnTo>
                    <a:close/>
                    <a:moveTo>
                      <a:pt x="44" y="686"/>
                    </a:moveTo>
                    <a:lnTo>
                      <a:pt x="44" y="690"/>
                    </a:lnTo>
                    <a:lnTo>
                      <a:pt x="43" y="694"/>
                    </a:lnTo>
                    <a:lnTo>
                      <a:pt x="42" y="697"/>
                    </a:lnTo>
                    <a:lnTo>
                      <a:pt x="40" y="700"/>
                    </a:lnTo>
                    <a:lnTo>
                      <a:pt x="38" y="703"/>
                    </a:lnTo>
                    <a:lnTo>
                      <a:pt x="34" y="705"/>
                    </a:lnTo>
                    <a:lnTo>
                      <a:pt x="28" y="706"/>
                    </a:lnTo>
                    <a:lnTo>
                      <a:pt x="21" y="706"/>
                    </a:lnTo>
                    <a:lnTo>
                      <a:pt x="13" y="705"/>
                    </a:lnTo>
                    <a:lnTo>
                      <a:pt x="8" y="703"/>
                    </a:lnTo>
                    <a:lnTo>
                      <a:pt x="4" y="701"/>
                    </a:lnTo>
                    <a:lnTo>
                      <a:pt x="2" y="698"/>
                    </a:lnTo>
                    <a:lnTo>
                      <a:pt x="0" y="695"/>
                    </a:lnTo>
                    <a:lnTo>
                      <a:pt x="0" y="691"/>
                    </a:lnTo>
                    <a:lnTo>
                      <a:pt x="0" y="687"/>
                    </a:lnTo>
                    <a:lnTo>
                      <a:pt x="0" y="683"/>
                    </a:lnTo>
                    <a:lnTo>
                      <a:pt x="44" y="686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38" name="Freeform 734">
                <a:extLst>
                  <a:ext uri="{FF2B5EF4-FFF2-40B4-BE49-F238E27FC236}">
                    <a16:creationId xmlns:a16="http://schemas.microsoft.com/office/drawing/2014/main" id="{2ACC2B00-13BA-4FBE-BE99-582705EF67F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20" y="1579"/>
                <a:ext cx="5" cy="20"/>
              </a:xfrm>
              <a:custGeom>
                <a:avLst/>
                <a:gdLst>
                  <a:gd name="T0" fmla="*/ 0 w 98"/>
                  <a:gd name="T1" fmla="*/ 0 h 369"/>
                  <a:gd name="T2" fmla="*/ 0 w 98"/>
                  <a:gd name="T3" fmla="*/ 0 h 369"/>
                  <a:gd name="T4" fmla="*/ 0 w 98"/>
                  <a:gd name="T5" fmla="*/ 0 h 369"/>
                  <a:gd name="T6" fmla="*/ 0 w 98"/>
                  <a:gd name="T7" fmla="*/ 0 h 369"/>
                  <a:gd name="T8" fmla="*/ 0 w 98"/>
                  <a:gd name="T9" fmla="*/ 0 h 369"/>
                  <a:gd name="T10" fmla="*/ 0 w 98"/>
                  <a:gd name="T11" fmla="*/ 0 h 369"/>
                  <a:gd name="T12" fmla="*/ 0 w 98"/>
                  <a:gd name="T13" fmla="*/ 0 h 369"/>
                  <a:gd name="T14" fmla="*/ 0 w 98"/>
                  <a:gd name="T15" fmla="*/ 0 h 369"/>
                  <a:gd name="T16" fmla="*/ 0 w 98"/>
                  <a:gd name="T17" fmla="*/ 0 h 369"/>
                  <a:gd name="T18" fmla="*/ 0 w 98"/>
                  <a:gd name="T19" fmla="*/ 0 h 369"/>
                  <a:gd name="T20" fmla="*/ 0 w 98"/>
                  <a:gd name="T21" fmla="*/ 0 h 369"/>
                  <a:gd name="T22" fmla="*/ 0 w 98"/>
                  <a:gd name="T23" fmla="*/ 0 h 369"/>
                  <a:gd name="T24" fmla="*/ 0 w 98"/>
                  <a:gd name="T25" fmla="*/ 0 h 369"/>
                  <a:gd name="T26" fmla="*/ 0 w 98"/>
                  <a:gd name="T27" fmla="*/ 1 h 369"/>
                  <a:gd name="T28" fmla="*/ 0 w 98"/>
                  <a:gd name="T29" fmla="*/ 1 h 369"/>
                  <a:gd name="T30" fmla="*/ 0 w 98"/>
                  <a:gd name="T31" fmla="*/ 1 h 369"/>
                  <a:gd name="T32" fmla="*/ 0 w 98"/>
                  <a:gd name="T33" fmla="*/ 1 h 369"/>
                  <a:gd name="T34" fmla="*/ 0 w 98"/>
                  <a:gd name="T35" fmla="*/ 1 h 369"/>
                  <a:gd name="T36" fmla="*/ 0 w 98"/>
                  <a:gd name="T37" fmla="*/ 1 h 369"/>
                  <a:gd name="T38" fmla="*/ 0 w 98"/>
                  <a:gd name="T39" fmla="*/ 1 h 369"/>
                  <a:gd name="T40" fmla="*/ 0 w 98"/>
                  <a:gd name="T41" fmla="*/ 1 h 369"/>
                  <a:gd name="T42" fmla="*/ 0 w 98"/>
                  <a:gd name="T43" fmla="*/ 0 h 369"/>
                  <a:gd name="T44" fmla="*/ 0 w 98"/>
                  <a:gd name="T45" fmla="*/ 0 h 369"/>
                  <a:gd name="T46" fmla="*/ 0 w 98"/>
                  <a:gd name="T47" fmla="*/ 0 h 369"/>
                  <a:gd name="T48" fmla="*/ 0 w 98"/>
                  <a:gd name="T49" fmla="*/ 0 h 369"/>
                  <a:gd name="T50" fmla="*/ 0 w 98"/>
                  <a:gd name="T51" fmla="*/ 0 h 369"/>
                  <a:gd name="T52" fmla="*/ 0 w 98"/>
                  <a:gd name="T53" fmla="*/ 1 h 369"/>
                  <a:gd name="T54" fmla="*/ 0 w 98"/>
                  <a:gd name="T55" fmla="*/ 1 h 369"/>
                  <a:gd name="T56" fmla="*/ 0 w 98"/>
                  <a:gd name="T57" fmla="*/ 1 h 369"/>
                  <a:gd name="T58" fmla="*/ 0 w 98"/>
                  <a:gd name="T59" fmla="*/ 1 h 369"/>
                  <a:gd name="T60" fmla="*/ 0 w 98"/>
                  <a:gd name="T61" fmla="*/ 1 h 369"/>
                  <a:gd name="T62" fmla="*/ 0 w 98"/>
                  <a:gd name="T63" fmla="*/ 1 h 369"/>
                  <a:gd name="T64" fmla="*/ 0 w 98"/>
                  <a:gd name="T65" fmla="*/ 1 h 369"/>
                  <a:gd name="T66" fmla="*/ 0 w 98"/>
                  <a:gd name="T67" fmla="*/ 1 h 369"/>
                  <a:gd name="T68" fmla="*/ 0 w 98"/>
                  <a:gd name="T69" fmla="*/ 1 h 36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8" h="369">
                    <a:moveTo>
                      <a:pt x="55" y="14"/>
                    </a:moveTo>
                    <a:lnTo>
                      <a:pt x="57" y="10"/>
                    </a:lnTo>
                    <a:lnTo>
                      <a:pt x="59" y="7"/>
                    </a:lnTo>
                    <a:lnTo>
                      <a:pt x="61" y="4"/>
                    </a:lnTo>
                    <a:lnTo>
                      <a:pt x="64" y="1"/>
                    </a:lnTo>
                    <a:lnTo>
                      <a:pt x="68" y="0"/>
                    </a:lnTo>
                    <a:lnTo>
                      <a:pt x="72" y="0"/>
                    </a:lnTo>
                    <a:lnTo>
                      <a:pt x="77" y="1"/>
                    </a:lnTo>
                    <a:lnTo>
                      <a:pt x="84" y="5"/>
                    </a:lnTo>
                    <a:lnTo>
                      <a:pt x="90" y="9"/>
                    </a:lnTo>
                    <a:lnTo>
                      <a:pt x="94" y="13"/>
                    </a:lnTo>
                    <a:lnTo>
                      <a:pt x="97" y="16"/>
                    </a:lnTo>
                    <a:lnTo>
                      <a:pt x="98" y="20"/>
                    </a:lnTo>
                    <a:lnTo>
                      <a:pt x="98" y="24"/>
                    </a:lnTo>
                    <a:lnTo>
                      <a:pt x="97" y="27"/>
                    </a:lnTo>
                    <a:lnTo>
                      <a:pt x="94" y="31"/>
                    </a:lnTo>
                    <a:lnTo>
                      <a:pt x="93" y="34"/>
                    </a:lnTo>
                    <a:lnTo>
                      <a:pt x="55" y="14"/>
                    </a:lnTo>
                    <a:close/>
                    <a:moveTo>
                      <a:pt x="93" y="34"/>
                    </a:moveTo>
                    <a:lnTo>
                      <a:pt x="89" y="41"/>
                    </a:lnTo>
                    <a:lnTo>
                      <a:pt x="81" y="59"/>
                    </a:lnTo>
                    <a:lnTo>
                      <a:pt x="76" y="72"/>
                    </a:lnTo>
                    <a:lnTo>
                      <a:pt x="71" y="87"/>
                    </a:lnTo>
                    <a:lnTo>
                      <a:pt x="65" y="106"/>
                    </a:lnTo>
                    <a:lnTo>
                      <a:pt x="60" y="125"/>
                    </a:lnTo>
                    <a:lnTo>
                      <a:pt x="55" y="148"/>
                    </a:lnTo>
                    <a:lnTo>
                      <a:pt x="49" y="171"/>
                    </a:lnTo>
                    <a:lnTo>
                      <a:pt x="46" y="197"/>
                    </a:lnTo>
                    <a:lnTo>
                      <a:pt x="44" y="224"/>
                    </a:lnTo>
                    <a:lnTo>
                      <a:pt x="43" y="251"/>
                    </a:lnTo>
                    <a:lnTo>
                      <a:pt x="45" y="280"/>
                    </a:lnTo>
                    <a:lnTo>
                      <a:pt x="46" y="295"/>
                    </a:lnTo>
                    <a:lnTo>
                      <a:pt x="48" y="311"/>
                    </a:lnTo>
                    <a:lnTo>
                      <a:pt x="51" y="326"/>
                    </a:lnTo>
                    <a:lnTo>
                      <a:pt x="55" y="341"/>
                    </a:lnTo>
                    <a:lnTo>
                      <a:pt x="12" y="351"/>
                    </a:lnTo>
                    <a:lnTo>
                      <a:pt x="9" y="334"/>
                    </a:lnTo>
                    <a:lnTo>
                      <a:pt x="5" y="318"/>
                    </a:lnTo>
                    <a:lnTo>
                      <a:pt x="3" y="300"/>
                    </a:lnTo>
                    <a:lnTo>
                      <a:pt x="1" y="284"/>
                    </a:lnTo>
                    <a:lnTo>
                      <a:pt x="0" y="252"/>
                    </a:lnTo>
                    <a:lnTo>
                      <a:pt x="0" y="221"/>
                    </a:lnTo>
                    <a:lnTo>
                      <a:pt x="3" y="192"/>
                    </a:lnTo>
                    <a:lnTo>
                      <a:pt x="6" y="164"/>
                    </a:lnTo>
                    <a:lnTo>
                      <a:pt x="12" y="139"/>
                    </a:lnTo>
                    <a:lnTo>
                      <a:pt x="18" y="114"/>
                    </a:lnTo>
                    <a:lnTo>
                      <a:pt x="24" y="93"/>
                    </a:lnTo>
                    <a:lnTo>
                      <a:pt x="30" y="73"/>
                    </a:lnTo>
                    <a:lnTo>
                      <a:pt x="36" y="56"/>
                    </a:lnTo>
                    <a:lnTo>
                      <a:pt x="42" y="41"/>
                    </a:lnTo>
                    <a:lnTo>
                      <a:pt x="50" y="21"/>
                    </a:lnTo>
                    <a:lnTo>
                      <a:pt x="55" y="14"/>
                    </a:lnTo>
                    <a:lnTo>
                      <a:pt x="93" y="34"/>
                    </a:lnTo>
                    <a:close/>
                    <a:moveTo>
                      <a:pt x="55" y="341"/>
                    </a:moveTo>
                    <a:lnTo>
                      <a:pt x="56" y="345"/>
                    </a:lnTo>
                    <a:lnTo>
                      <a:pt x="56" y="349"/>
                    </a:lnTo>
                    <a:lnTo>
                      <a:pt x="56" y="352"/>
                    </a:lnTo>
                    <a:lnTo>
                      <a:pt x="56" y="357"/>
                    </a:lnTo>
                    <a:lnTo>
                      <a:pt x="54" y="360"/>
                    </a:lnTo>
                    <a:lnTo>
                      <a:pt x="50" y="363"/>
                    </a:lnTo>
                    <a:lnTo>
                      <a:pt x="45" y="366"/>
                    </a:lnTo>
                    <a:lnTo>
                      <a:pt x="38" y="368"/>
                    </a:lnTo>
                    <a:lnTo>
                      <a:pt x="31" y="369"/>
                    </a:lnTo>
                    <a:lnTo>
                      <a:pt x="26" y="369"/>
                    </a:lnTo>
                    <a:lnTo>
                      <a:pt x="21" y="367"/>
                    </a:lnTo>
                    <a:lnTo>
                      <a:pt x="18" y="365"/>
                    </a:lnTo>
                    <a:lnTo>
                      <a:pt x="16" y="363"/>
                    </a:lnTo>
                    <a:lnTo>
                      <a:pt x="14" y="359"/>
                    </a:lnTo>
                    <a:lnTo>
                      <a:pt x="13" y="356"/>
                    </a:lnTo>
                    <a:lnTo>
                      <a:pt x="12" y="351"/>
                    </a:lnTo>
                    <a:lnTo>
                      <a:pt x="55" y="341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39" name="Freeform 735">
                <a:extLst>
                  <a:ext uri="{FF2B5EF4-FFF2-40B4-BE49-F238E27FC236}">
                    <a16:creationId xmlns:a16="http://schemas.microsoft.com/office/drawing/2014/main" id="{55BBF98F-B2E6-4A8C-AA6F-D41D37F6795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10" y="1617"/>
                <a:ext cx="8" cy="10"/>
              </a:xfrm>
              <a:custGeom>
                <a:avLst/>
                <a:gdLst>
                  <a:gd name="T0" fmla="*/ 0 w 146"/>
                  <a:gd name="T1" fmla="*/ 0 h 195"/>
                  <a:gd name="T2" fmla="*/ 0 w 146"/>
                  <a:gd name="T3" fmla="*/ 0 h 195"/>
                  <a:gd name="T4" fmla="*/ 0 w 146"/>
                  <a:gd name="T5" fmla="*/ 0 h 195"/>
                  <a:gd name="T6" fmla="*/ 0 w 146"/>
                  <a:gd name="T7" fmla="*/ 0 h 195"/>
                  <a:gd name="T8" fmla="*/ 0 w 146"/>
                  <a:gd name="T9" fmla="*/ 0 h 195"/>
                  <a:gd name="T10" fmla="*/ 0 w 146"/>
                  <a:gd name="T11" fmla="*/ 0 h 195"/>
                  <a:gd name="T12" fmla="*/ 0 w 146"/>
                  <a:gd name="T13" fmla="*/ 0 h 195"/>
                  <a:gd name="T14" fmla="*/ 0 w 146"/>
                  <a:gd name="T15" fmla="*/ 0 h 195"/>
                  <a:gd name="T16" fmla="*/ 0 w 146"/>
                  <a:gd name="T17" fmla="*/ 0 h 195"/>
                  <a:gd name="T18" fmla="*/ 0 w 146"/>
                  <a:gd name="T19" fmla="*/ 0 h 195"/>
                  <a:gd name="T20" fmla="*/ 0 w 146"/>
                  <a:gd name="T21" fmla="*/ 0 h 195"/>
                  <a:gd name="T22" fmla="*/ 0 w 146"/>
                  <a:gd name="T23" fmla="*/ 0 h 195"/>
                  <a:gd name="T24" fmla="*/ 0 w 146"/>
                  <a:gd name="T25" fmla="*/ 0 h 195"/>
                  <a:gd name="T26" fmla="*/ 0 w 146"/>
                  <a:gd name="T27" fmla="*/ 0 h 195"/>
                  <a:gd name="T28" fmla="*/ 0 w 146"/>
                  <a:gd name="T29" fmla="*/ 0 h 195"/>
                  <a:gd name="T30" fmla="*/ 0 w 146"/>
                  <a:gd name="T31" fmla="*/ 0 h 195"/>
                  <a:gd name="T32" fmla="*/ 0 w 146"/>
                  <a:gd name="T33" fmla="*/ 0 h 195"/>
                  <a:gd name="T34" fmla="*/ 0 w 146"/>
                  <a:gd name="T35" fmla="*/ 0 h 195"/>
                  <a:gd name="T36" fmla="*/ 0 w 146"/>
                  <a:gd name="T37" fmla="*/ 0 h 195"/>
                  <a:gd name="T38" fmla="*/ 0 w 146"/>
                  <a:gd name="T39" fmla="*/ 0 h 195"/>
                  <a:gd name="T40" fmla="*/ 0 w 146"/>
                  <a:gd name="T41" fmla="*/ 0 h 195"/>
                  <a:gd name="T42" fmla="*/ 0 w 146"/>
                  <a:gd name="T43" fmla="*/ 0 h 195"/>
                  <a:gd name="T44" fmla="*/ 0 w 146"/>
                  <a:gd name="T45" fmla="*/ 0 h 195"/>
                  <a:gd name="T46" fmla="*/ 0 w 146"/>
                  <a:gd name="T47" fmla="*/ 0 h 195"/>
                  <a:gd name="T48" fmla="*/ 0 w 146"/>
                  <a:gd name="T49" fmla="*/ 0 h 195"/>
                  <a:gd name="T50" fmla="*/ 0 w 146"/>
                  <a:gd name="T51" fmla="*/ 0 h 195"/>
                  <a:gd name="T52" fmla="*/ 0 w 146"/>
                  <a:gd name="T53" fmla="*/ 0 h 195"/>
                  <a:gd name="T54" fmla="*/ 0 w 146"/>
                  <a:gd name="T55" fmla="*/ 0 h 195"/>
                  <a:gd name="T56" fmla="*/ 0 w 146"/>
                  <a:gd name="T57" fmla="*/ 0 h 195"/>
                  <a:gd name="T58" fmla="*/ 0 w 146"/>
                  <a:gd name="T59" fmla="*/ 0 h 195"/>
                  <a:gd name="T60" fmla="*/ 0 w 146"/>
                  <a:gd name="T61" fmla="*/ 0 h 195"/>
                  <a:gd name="T62" fmla="*/ 0 w 146"/>
                  <a:gd name="T63" fmla="*/ 1 h 195"/>
                  <a:gd name="T64" fmla="*/ 0 w 146"/>
                  <a:gd name="T65" fmla="*/ 1 h 195"/>
                  <a:gd name="T66" fmla="*/ 0 w 146"/>
                  <a:gd name="T67" fmla="*/ 1 h 195"/>
                  <a:gd name="T68" fmla="*/ 0 w 146"/>
                  <a:gd name="T69" fmla="*/ 1 h 195"/>
                  <a:gd name="T70" fmla="*/ 0 w 146"/>
                  <a:gd name="T71" fmla="*/ 1 h 195"/>
                  <a:gd name="T72" fmla="*/ 0 w 146"/>
                  <a:gd name="T73" fmla="*/ 1 h 195"/>
                  <a:gd name="T74" fmla="*/ 0 w 146"/>
                  <a:gd name="T75" fmla="*/ 1 h 195"/>
                  <a:gd name="T76" fmla="*/ 0 w 146"/>
                  <a:gd name="T77" fmla="*/ 1 h 195"/>
                  <a:gd name="T78" fmla="*/ 0 w 146"/>
                  <a:gd name="T79" fmla="*/ 0 h 195"/>
                  <a:gd name="T80" fmla="*/ 0 w 146"/>
                  <a:gd name="T81" fmla="*/ 0 h 19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6" h="195">
                    <a:moveTo>
                      <a:pt x="6" y="36"/>
                    </a:moveTo>
                    <a:lnTo>
                      <a:pt x="3" y="32"/>
                    </a:lnTo>
                    <a:lnTo>
                      <a:pt x="1" y="29"/>
                    </a:lnTo>
                    <a:lnTo>
                      <a:pt x="0" y="25"/>
                    </a:lnTo>
                    <a:lnTo>
                      <a:pt x="0" y="21"/>
                    </a:lnTo>
                    <a:lnTo>
                      <a:pt x="0" y="17"/>
                    </a:lnTo>
                    <a:lnTo>
                      <a:pt x="2" y="14"/>
                    </a:lnTo>
                    <a:lnTo>
                      <a:pt x="6" y="9"/>
                    </a:lnTo>
                    <a:lnTo>
                      <a:pt x="12" y="5"/>
                    </a:lnTo>
                    <a:lnTo>
                      <a:pt x="18" y="2"/>
                    </a:lnTo>
                    <a:lnTo>
                      <a:pt x="23" y="0"/>
                    </a:lnTo>
                    <a:lnTo>
                      <a:pt x="28" y="0"/>
                    </a:lnTo>
                    <a:lnTo>
                      <a:pt x="32" y="0"/>
                    </a:lnTo>
                    <a:lnTo>
                      <a:pt x="35" y="2"/>
                    </a:lnTo>
                    <a:lnTo>
                      <a:pt x="38" y="5"/>
                    </a:lnTo>
                    <a:lnTo>
                      <a:pt x="40" y="8"/>
                    </a:lnTo>
                    <a:lnTo>
                      <a:pt x="42" y="11"/>
                    </a:lnTo>
                    <a:lnTo>
                      <a:pt x="6" y="36"/>
                    </a:lnTo>
                    <a:close/>
                    <a:moveTo>
                      <a:pt x="42" y="11"/>
                    </a:moveTo>
                    <a:lnTo>
                      <a:pt x="140" y="159"/>
                    </a:lnTo>
                    <a:lnTo>
                      <a:pt x="103" y="183"/>
                    </a:lnTo>
                    <a:lnTo>
                      <a:pt x="6" y="36"/>
                    </a:lnTo>
                    <a:lnTo>
                      <a:pt x="42" y="11"/>
                    </a:lnTo>
                    <a:close/>
                    <a:moveTo>
                      <a:pt x="140" y="159"/>
                    </a:moveTo>
                    <a:lnTo>
                      <a:pt x="142" y="163"/>
                    </a:lnTo>
                    <a:lnTo>
                      <a:pt x="144" y="167"/>
                    </a:lnTo>
                    <a:lnTo>
                      <a:pt x="145" y="170"/>
                    </a:lnTo>
                    <a:lnTo>
                      <a:pt x="146" y="174"/>
                    </a:lnTo>
                    <a:lnTo>
                      <a:pt x="145" y="177"/>
                    </a:lnTo>
                    <a:lnTo>
                      <a:pt x="143" y="181"/>
                    </a:lnTo>
                    <a:lnTo>
                      <a:pt x="139" y="185"/>
                    </a:lnTo>
                    <a:lnTo>
                      <a:pt x="134" y="189"/>
                    </a:lnTo>
                    <a:lnTo>
                      <a:pt x="128" y="193"/>
                    </a:lnTo>
                    <a:lnTo>
                      <a:pt x="122" y="195"/>
                    </a:lnTo>
                    <a:lnTo>
                      <a:pt x="118" y="195"/>
                    </a:lnTo>
                    <a:lnTo>
                      <a:pt x="114" y="194"/>
                    </a:lnTo>
                    <a:lnTo>
                      <a:pt x="110" y="192"/>
                    </a:lnTo>
                    <a:lnTo>
                      <a:pt x="108" y="190"/>
                    </a:lnTo>
                    <a:lnTo>
                      <a:pt x="105" y="187"/>
                    </a:lnTo>
                    <a:lnTo>
                      <a:pt x="103" y="183"/>
                    </a:lnTo>
                    <a:lnTo>
                      <a:pt x="140" y="159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40" name="Freeform 736">
                <a:extLst>
                  <a:ext uri="{FF2B5EF4-FFF2-40B4-BE49-F238E27FC236}">
                    <a16:creationId xmlns:a16="http://schemas.microsoft.com/office/drawing/2014/main" id="{B3C6856A-812B-41A6-BA68-7EC33FC2DE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85" y="1555"/>
                <a:ext cx="9" cy="19"/>
              </a:xfrm>
              <a:custGeom>
                <a:avLst/>
                <a:gdLst>
                  <a:gd name="T0" fmla="*/ 0 w 171"/>
                  <a:gd name="T1" fmla="*/ 0 h 358"/>
                  <a:gd name="T2" fmla="*/ 0 w 171"/>
                  <a:gd name="T3" fmla="*/ 0 h 358"/>
                  <a:gd name="T4" fmla="*/ 0 w 171"/>
                  <a:gd name="T5" fmla="*/ 0 h 358"/>
                  <a:gd name="T6" fmla="*/ 0 w 171"/>
                  <a:gd name="T7" fmla="*/ 0 h 358"/>
                  <a:gd name="T8" fmla="*/ 0 w 171"/>
                  <a:gd name="T9" fmla="*/ 0 h 358"/>
                  <a:gd name="T10" fmla="*/ 0 w 171"/>
                  <a:gd name="T11" fmla="*/ 0 h 358"/>
                  <a:gd name="T12" fmla="*/ 0 w 171"/>
                  <a:gd name="T13" fmla="*/ 0 h 358"/>
                  <a:gd name="T14" fmla="*/ 0 w 171"/>
                  <a:gd name="T15" fmla="*/ 0 h 358"/>
                  <a:gd name="T16" fmla="*/ 0 w 171"/>
                  <a:gd name="T17" fmla="*/ 0 h 358"/>
                  <a:gd name="T18" fmla="*/ 0 w 171"/>
                  <a:gd name="T19" fmla="*/ 0 h 358"/>
                  <a:gd name="T20" fmla="*/ 0 w 171"/>
                  <a:gd name="T21" fmla="*/ 0 h 358"/>
                  <a:gd name="T22" fmla="*/ 0 w 171"/>
                  <a:gd name="T23" fmla="*/ 0 h 358"/>
                  <a:gd name="T24" fmla="*/ 0 w 171"/>
                  <a:gd name="T25" fmla="*/ 0 h 358"/>
                  <a:gd name="T26" fmla="*/ 0 w 171"/>
                  <a:gd name="T27" fmla="*/ 0 h 358"/>
                  <a:gd name="T28" fmla="*/ 0 w 171"/>
                  <a:gd name="T29" fmla="*/ 0 h 358"/>
                  <a:gd name="T30" fmla="*/ 0 w 171"/>
                  <a:gd name="T31" fmla="*/ 0 h 358"/>
                  <a:gd name="T32" fmla="*/ 0 w 171"/>
                  <a:gd name="T33" fmla="*/ 0 h 358"/>
                  <a:gd name="T34" fmla="*/ 0 w 171"/>
                  <a:gd name="T35" fmla="*/ 0 h 358"/>
                  <a:gd name="T36" fmla="*/ 0 w 171"/>
                  <a:gd name="T37" fmla="*/ 0 h 358"/>
                  <a:gd name="T38" fmla="*/ 0 w 171"/>
                  <a:gd name="T39" fmla="*/ 0 h 358"/>
                  <a:gd name="T40" fmla="*/ 0 w 171"/>
                  <a:gd name="T41" fmla="*/ 0 h 358"/>
                  <a:gd name="T42" fmla="*/ 0 w 171"/>
                  <a:gd name="T43" fmla="*/ 0 h 358"/>
                  <a:gd name="T44" fmla="*/ 0 w 171"/>
                  <a:gd name="T45" fmla="*/ 0 h 358"/>
                  <a:gd name="T46" fmla="*/ 0 w 171"/>
                  <a:gd name="T47" fmla="*/ 0 h 358"/>
                  <a:gd name="T48" fmla="*/ 0 w 171"/>
                  <a:gd name="T49" fmla="*/ 0 h 358"/>
                  <a:gd name="T50" fmla="*/ 0 w 171"/>
                  <a:gd name="T51" fmla="*/ 1 h 358"/>
                  <a:gd name="T52" fmla="*/ 0 w 171"/>
                  <a:gd name="T53" fmla="*/ 1 h 358"/>
                  <a:gd name="T54" fmla="*/ 0 w 171"/>
                  <a:gd name="T55" fmla="*/ 1 h 358"/>
                  <a:gd name="T56" fmla="*/ 0 w 171"/>
                  <a:gd name="T57" fmla="*/ 1 h 358"/>
                  <a:gd name="T58" fmla="*/ 0 w 171"/>
                  <a:gd name="T59" fmla="*/ 1 h 358"/>
                  <a:gd name="T60" fmla="*/ 0 w 171"/>
                  <a:gd name="T61" fmla="*/ 1 h 358"/>
                  <a:gd name="T62" fmla="*/ 0 w 171"/>
                  <a:gd name="T63" fmla="*/ 1 h 358"/>
                  <a:gd name="T64" fmla="*/ 0 w 171"/>
                  <a:gd name="T65" fmla="*/ 1 h 358"/>
                  <a:gd name="T66" fmla="*/ 0 w 171"/>
                  <a:gd name="T67" fmla="*/ 1 h 358"/>
                  <a:gd name="T68" fmla="*/ 0 w 171"/>
                  <a:gd name="T69" fmla="*/ 1 h 358"/>
                  <a:gd name="T70" fmla="*/ 0 w 171"/>
                  <a:gd name="T71" fmla="*/ 1 h 358"/>
                  <a:gd name="T72" fmla="*/ 0 w 171"/>
                  <a:gd name="T73" fmla="*/ 1 h 358"/>
                  <a:gd name="T74" fmla="*/ 0 w 171"/>
                  <a:gd name="T75" fmla="*/ 1 h 358"/>
                  <a:gd name="T76" fmla="*/ 0 w 171"/>
                  <a:gd name="T77" fmla="*/ 0 h 358"/>
                  <a:gd name="T78" fmla="*/ 0 w 171"/>
                  <a:gd name="T79" fmla="*/ 0 h 358"/>
                  <a:gd name="T80" fmla="*/ 0 w 171"/>
                  <a:gd name="T81" fmla="*/ 0 h 358"/>
                  <a:gd name="T82" fmla="*/ 0 w 171"/>
                  <a:gd name="T83" fmla="*/ 0 h 358"/>
                  <a:gd name="T84" fmla="*/ 0 w 171"/>
                  <a:gd name="T85" fmla="*/ 0 h 358"/>
                  <a:gd name="T86" fmla="*/ 0 w 171"/>
                  <a:gd name="T87" fmla="*/ 0 h 358"/>
                  <a:gd name="T88" fmla="*/ 0 w 171"/>
                  <a:gd name="T89" fmla="*/ 0 h 358"/>
                  <a:gd name="T90" fmla="*/ 0 w 171"/>
                  <a:gd name="T91" fmla="*/ 1 h 358"/>
                  <a:gd name="T92" fmla="*/ 0 w 171"/>
                  <a:gd name="T93" fmla="*/ 1 h 358"/>
                  <a:gd name="T94" fmla="*/ 0 w 171"/>
                  <a:gd name="T95" fmla="*/ 1 h 358"/>
                  <a:gd name="T96" fmla="*/ 0 w 171"/>
                  <a:gd name="T97" fmla="*/ 1 h 358"/>
                  <a:gd name="T98" fmla="*/ 0 w 171"/>
                  <a:gd name="T99" fmla="*/ 1 h 358"/>
                  <a:gd name="T100" fmla="*/ 0 w 171"/>
                  <a:gd name="T101" fmla="*/ 1 h 358"/>
                  <a:gd name="T102" fmla="*/ 0 w 171"/>
                  <a:gd name="T103" fmla="*/ 1 h 358"/>
                  <a:gd name="T104" fmla="*/ 0 w 171"/>
                  <a:gd name="T105" fmla="*/ 1 h 358"/>
                  <a:gd name="T106" fmla="*/ 0 w 171"/>
                  <a:gd name="T107" fmla="*/ 1 h 358"/>
                  <a:gd name="T108" fmla="*/ 0 w 171"/>
                  <a:gd name="T109" fmla="*/ 1 h 358"/>
                  <a:gd name="T110" fmla="*/ 0 w 171"/>
                  <a:gd name="T111" fmla="*/ 1 h 358"/>
                  <a:gd name="T112" fmla="*/ 0 w 171"/>
                  <a:gd name="T113" fmla="*/ 1 h 358"/>
                  <a:gd name="T114" fmla="*/ 0 w 171"/>
                  <a:gd name="T115" fmla="*/ 1 h 358"/>
                  <a:gd name="T116" fmla="*/ 0 w 171"/>
                  <a:gd name="T117" fmla="*/ 1 h 358"/>
                  <a:gd name="T118" fmla="*/ 0 w 171"/>
                  <a:gd name="T119" fmla="*/ 1 h 358"/>
                  <a:gd name="T120" fmla="*/ 0 w 171"/>
                  <a:gd name="T121" fmla="*/ 1 h 358"/>
                  <a:gd name="T122" fmla="*/ 0 w 171"/>
                  <a:gd name="T123" fmla="*/ 1 h 358"/>
                  <a:gd name="T124" fmla="*/ 0 w 171"/>
                  <a:gd name="T125" fmla="*/ 1 h 35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71" h="358">
                    <a:moveTo>
                      <a:pt x="5" y="34"/>
                    </a:moveTo>
                    <a:lnTo>
                      <a:pt x="3" y="31"/>
                    </a:lnTo>
                    <a:lnTo>
                      <a:pt x="2" y="27"/>
                    </a:lnTo>
                    <a:lnTo>
                      <a:pt x="1" y="24"/>
                    </a:lnTo>
                    <a:lnTo>
                      <a:pt x="0" y="20"/>
                    </a:lnTo>
                    <a:lnTo>
                      <a:pt x="1" y="16"/>
                    </a:lnTo>
                    <a:lnTo>
                      <a:pt x="3" y="12"/>
                    </a:lnTo>
                    <a:lnTo>
                      <a:pt x="7" y="8"/>
                    </a:lnTo>
                    <a:lnTo>
                      <a:pt x="13" y="4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29" y="0"/>
                    </a:lnTo>
                    <a:lnTo>
                      <a:pt x="34" y="1"/>
                    </a:lnTo>
                    <a:lnTo>
                      <a:pt x="37" y="3"/>
                    </a:lnTo>
                    <a:lnTo>
                      <a:pt x="39" y="6"/>
                    </a:lnTo>
                    <a:lnTo>
                      <a:pt x="41" y="9"/>
                    </a:lnTo>
                    <a:lnTo>
                      <a:pt x="43" y="12"/>
                    </a:lnTo>
                    <a:lnTo>
                      <a:pt x="5" y="34"/>
                    </a:lnTo>
                    <a:close/>
                    <a:moveTo>
                      <a:pt x="43" y="12"/>
                    </a:moveTo>
                    <a:lnTo>
                      <a:pt x="48" y="21"/>
                    </a:lnTo>
                    <a:lnTo>
                      <a:pt x="59" y="43"/>
                    </a:lnTo>
                    <a:lnTo>
                      <a:pt x="77" y="76"/>
                    </a:lnTo>
                    <a:lnTo>
                      <a:pt x="96" y="119"/>
                    </a:lnTo>
                    <a:lnTo>
                      <a:pt x="107" y="142"/>
                    </a:lnTo>
                    <a:lnTo>
                      <a:pt x="118" y="168"/>
                    </a:lnTo>
                    <a:lnTo>
                      <a:pt x="129" y="195"/>
                    </a:lnTo>
                    <a:lnTo>
                      <a:pt x="139" y="221"/>
                    </a:lnTo>
                    <a:lnTo>
                      <a:pt x="148" y="249"/>
                    </a:lnTo>
                    <a:lnTo>
                      <a:pt x="156" y="276"/>
                    </a:lnTo>
                    <a:lnTo>
                      <a:pt x="164" y="305"/>
                    </a:lnTo>
                    <a:lnTo>
                      <a:pt x="170" y="332"/>
                    </a:lnTo>
                    <a:lnTo>
                      <a:pt x="127" y="340"/>
                    </a:lnTo>
                    <a:lnTo>
                      <a:pt x="122" y="314"/>
                    </a:lnTo>
                    <a:lnTo>
                      <a:pt x="114" y="288"/>
                    </a:lnTo>
                    <a:lnTo>
                      <a:pt x="106" y="261"/>
                    </a:lnTo>
                    <a:lnTo>
                      <a:pt x="97" y="234"/>
                    </a:lnTo>
                    <a:lnTo>
                      <a:pt x="87" y="209"/>
                    </a:lnTo>
                    <a:lnTo>
                      <a:pt x="78" y="183"/>
                    </a:lnTo>
                    <a:lnTo>
                      <a:pt x="66" y="159"/>
                    </a:lnTo>
                    <a:lnTo>
                      <a:pt x="56" y="136"/>
                    </a:lnTo>
                    <a:lnTo>
                      <a:pt x="37" y="95"/>
                    </a:lnTo>
                    <a:lnTo>
                      <a:pt x="20" y="63"/>
                    </a:lnTo>
                    <a:lnTo>
                      <a:pt x="9" y="42"/>
                    </a:lnTo>
                    <a:lnTo>
                      <a:pt x="5" y="34"/>
                    </a:lnTo>
                    <a:lnTo>
                      <a:pt x="43" y="12"/>
                    </a:lnTo>
                    <a:close/>
                    <a:moveTo>
                      <a:pt x="170" y="332"/>
                    </a:moveTo>
                    <a:lnTo>
                      <a:pt x="171" y="336"/>
                    </a:lnTo>
                    <a:lnTo>
                      <a:pt x="171" y="340"/>
                    </a:lnTo>
                    <a:lnTo>
                      <a:pt x="171" y="344"/>
                    </a:lnTo>
                    <a:lnTo>
                      <a:pt x="170" y="347"/>
                    </a:lnTo>
                    <a:lnTo>
                      <a:pt x="168" y="351"/>
                    </a:lnTo>
                    <a:lnTo>
                      <a:pt x="165" y="353"/>
                    </a:lnTo>
                    <a:lnTo>
                      <a:pt x="159" y="356"/>
                    </a:lnTo>
                    <a:lnTo>
                      <a:pt x="152" y="357"/>
                    </a:lnTo>
                    <a:lnTo>
                      <a:pt x="145" y="358"/>
                    </a:lnTo>
                    <a:lnTo>
                      <a:pt x="139" y="358"/>
                    </a:lnTo>
                    <a:lnTo>
                      <a:pt x="135" y="356"/>
                    </a:lnTo>
                    <a:lnTo>
                      <a:pt x="132" y="354"/>
                    </a:lnTo>
                    <a:lnTo>
                      <a:pt x="130" y="351"/>
                    </a:lnTo>
                    <a:lnTo>
                      <a:pt x="129" y="348"/>
                    </a:lnTo>
                    <a:lnTo>
                      <a:pt x="128" y="344"/>
                    </a:lnTo>
                    <a:lnTo>
                      <a:pt x="127" y="340"/>
                    </a:lnTo>
                    <a:lnTo>
                      <a:pt x="170" y="332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41" name="Freeform 737">
                <a:extLst>
                  <a:ext uri="{FF2B5EF4-FFF2-40B4-BE49-F238E27FC236}">
                    <a16:creationId xmlns:a16="http://schemas.microsoft.com/office/drawing/2014/main" id="{4A4CC4B6-EDD7-4F49-9574-225A7743AA0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34" y="1592"/>
                <a:ext cx="10" cy="23"/>
              </a:xfrm>
              <a:custGeom>
                <a:avLst/>
                <a:gdLst>
                  <a:gd name="T0" fmla="*/ 0 w 187"/>
                  <a:gd name="T1" fmla="*/ 0 h 436"/>
                  <a:gd name="T2" fmla="*/ 0 w 187"/>
                  <a:gd name="T3" fmla="*/ 0 h 436"/>
                  <a:gd name="T4" fmla="*/ 0 w 187"/>
                  <a:gd name="T5" fmla="*/ 0 h 436"/>
                  <a:gd name="T6" fmla="*/ 0 w 187"/>
                  <a:gd name="T7" fmla="*/ 0 h 436"/>
                  <a:gd name="T8" fmla="*/ 0 w 187"/>
                  <a:gd name="T9" fmla="*/ 0 h 436"/>
                  <a:gd name="T10" fmla="*/ 0 w 187"/>
                  <a:gd name="T11" fmla="*/ 0 h 436"/>
                  <a:gd name="T12" fmla="*/ 0 w 187"/>
                  <a:gd name="T13" fmla="*/ 0 h 436"/>
                  <a:gd name="T14" fmla="*/ 0 w 187"/>
                  <a:gd name="T15" fmla="*/ 0 h 436"/>
                  <a:gd name="T16" fmla="*/ 0 w 187"/>
                  <a:gd name="T17" fmla="*/ 0 h 436"/>
                  <a:gd name="T18" fmla="*/ 0 w 187"/>
                  <a:gd name="T19" fmla="*/ 0 h 436"/>
                  <a:gd name="T20" fmla="*/ 0 w 187"/>
                  <a:gd name="T21" fmla="*/ 0 h 436"/>
                  <a:gd name="T22" fmla="*/ 0 w 187"/>
                  <a:gd name="T23" fmla="*/ 1 h 436"/>
                  <a:gd name="T24" fmla="*/ 0 w 187"/>
                  <a:gd name="T25" fmla="*/ 1 h 436"/>
                  <a:gd name="T26" fmla="*/ 0 w 187"/>
                  <a:gd name="T27" fmla="*/ 1 h 436"/>
                  <a:gd name="T28" fmla="*/ 0 w 187"/>
                  <a:gd name="T29" fmla="*/ 1 h 436"/>
                  <a:gd name="T30" fmla="*/ 0 w 187"/>
                  <a:gd name="T31" fmla="*/ 1 h 436"/>
                  <a:gd name="T32" fmla="*/ 0 w 187"/>
                  <a:gd name="T33" fmla="*/ 1 h 436"/>
                  <a:gd name="T34" fmla="*/ 0 w 187"/>
                  <a:gd name="T35" fmla="*/ 1 h 436"/>
                  <a:gd name="T36" fmla="*/ 0 w 187"/>
                  <a:gd name="T37" fmla="*/ 1 h 436"/>
                  <a:gd name="T38" fmla="*/ 0 w 187"/>
                  <a:gd name="T39" fmla="*/ 1 h 436"/>
                  <a:gd name="T40" fmla="*/ 0 w 187"/>
                  <a:gd name="T41" fmla="*/ 1 h 436"/>
                  <a:gd name="T42" fmla="*/ 0 w 187"/>
                  <a:gd name="T43" fmla="*/ 1 h 436"/>
                  <a:gd name="T44" fmla="*/ 0 w 187"/>
                  <a:gd name="T45" fmla="*/ 1 h 436"/>
                  <a:gd name="T46" fmla="*/ 0 w 187"/>
                  <a:gd name="T47" fmla="*/ 1 h 436"/>
                  <a:gd name="T48" fmla="*/ 0 w 187"/>
                  <a:gd name="T49" fmla="*/ 0 h 436"/>
                  <a:gd name="T50" fmla="*/ 0 w 187"/>
                  <a:gd name="T51" fmla="*/ 0 h 436"/>
                  <a:gd name="T52" fmla="*/ 0 w 187"/>
                  <a:gd name="T53" fmla="*/ 0 h 436"/>
                  <a:gd name="T54" fmla="*/ 1 w 187"/>
                  <a:gd name="T55" fmla="*/ 1 h 436"/>
                  <a:gd name="T56" fmla="*/ 1 w 187"/>
                  <a:gd name="T57" fmla="*/ 1 h 436"/>
                  <a:gd name="T58" fmla="*/ 1 w 187"/>
                  <a:gd name="T59" fmla="*/ 1 h 436"/>
                  <a:gd name="T60" fmla="*/ 1 w 187"/>
                  <a:gd name="T61" fmla="*/ 1 h 436"/>
                  <a:gd name="T62" fmla="*/ 1 w 187"/>
                  <a:gd name="T63" fmla="*/ 1 h 436"/>
                  <a:gd name="T64" fmla="*/ 0 w 187"/>
                  <a:gd name="T65" fmla="*/ 1 h 436"/>
                  <a:gd name="T66" fmla="*/ 0 w 187"/>
                  <a:gd name="T67" fmla="*/ 1 h 436"/>
                  <a:gd name="T68" fmla="*/ 0 w 187"/>
                  <a:gd name="T69" fmla="*/ 1 h 436"/>
                  <a:gd name="T70" fmla="*/ 0 w 187"/>
                  <a:gd name="T71" fmla="*/ 1 h 4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87" h="436">
                    <a:moveTo>
                      <a:pt x="1" y="27"/>
                    </a:moveTo>
                    <a:lnTo>
                      <a:pt x="0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5"/>
                    </a:lnTo>
                    <a:lnTo>
                      <a:pt x="12" y="3"/>
                    </a:lnTo>
                    <a:lnTo>
                      <a:pt x="19" y="1"/>
                    </a:lnTo>
                    <a:lnTo>
                      <a:pt x="26" y="0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9" y="5"/>
                    </a:lnTo>
                    <a:lnTo>
                      <a:pt x="41" y="8"/>
                    </a:lnTo>
                    <a:lnTo>
                      <a:pt x="42" y="11"/>
                    </a:lnTo>
                    <a:lnTo>
                      <a:pt x="43" y="15"/>
                    </a:lnTo>
                    <a:lnTo>
                      <a:pt x="44" y="19"/>
                    </a:lnTo>
                    <a:lnTo>
                      <a:pt x="1" y="27"/>
                    </a:lnTo>
                    <a:close/>
                    <a:moveTo>
                      <a:pt x="44" y="19"/>
                    </a:moveTo>
                    <a:lnTo>
                      <a:pt x="46" y="33"/>
                    </a:lnTo>
                    <a:lnTo>
                      <a:pt x="52" y="67"/>
                    </a:lnTo>
                    <a:lnTo>
                      <a:pt x="63" y="118"/>
                    </a:lnTo>
                    <a:lnTo>
                      <a:pt x="77" y="178"/>
                    </a:lnTo>
                    <a:lnTo>
                      <a:pt x="87" y="210"/>
                    </a:lnTo>
                    <a:lnTo>
                      <a:pt x="97" y="242"/>
                    </a:lnTo>
                    <a:lnTo>
                      <a:pt x="108" y="273"/>
                    </a:lnTo>
                    <a:lnTo>
                      <a:pt x="119" y="304"/>
                    </a:lnTo>
                    <a:lnTo>
                      <a:pt x="127" y="318"/>
                    </a:lnTo>
                    <a:lnTo>
                      <a:pt x="133" y="331"/>
                    </a:lnTo>
                    <a:lnTo>
                      <a:pt x="140" y="345"/>
                    </a:lnTo>
                    <a:lnTo>
                      <a:pt x="147" y="356"/>
                    </a:lnTo>
                    <a:lnTo>
                      <a:pt x="154" y="367"/>
                    </a:lnTo>
                    <a:lnTo>
                      <a:pt x="161" y="378"/>
                    </a:lnTo>
                    <a:lnTo>
                      <a:pt x="170" y="387"/>
                    </a:lnTo>
                    <a:lnTo>
                      <a:pt x="178" y="395"/>
                    </a:lnTo>
                    <a:lnTo>
                      <a:pt x="148" y="428"/>
                    </a:lnTo>
                    <a:lnTo>
                      <a:pt x="139" y="418"/>
                    </a:lnTo>
                    <a:lnTo>
                      <a:pt x="131" y="408"/>
                    </a:lnTo>
                    <a:lnTo>
                      <a:pt x="121" y="397"/>
                    </a:lnTo>
                    <a:lnTo>
                      <a:pt x="113" y="385"/>
                    </a:lnTo>
                    <a:lnTo>
                      <a:pt x="105" y="372"/>
                    </a:lnTo>
                    <a:lnTo>
                      <a:pt x="98" y="358"/>
                    </a:lnTo>
                    <a:lnTo>
                      <a:pt x="91" y="343"/>
                    </a:lnTo>
                    <a:lnTo>
                      <a:pt x="84" y="327"/>
                    </a:lnTo>
                    <a:lnTo>
                      <a:pt x="70" y="296"/>
                    </a:lnTo>
                    <a:lnTo>
                      <a:pt x="58" y="262"/>
                    </a:lnTo>
                    <a:lnTo>
                      <a:pt x="47" y="228"/>
                    </a:lnTo>
                    <a:lnTo>
                      <a:pt x="38" y="194"/>
                    </a:lnTo>
                    <a:lnTo>
                      <a:pt x="28" y="162"/>
                    </a:lnTo>
                    <a:lnTo>
                      <a:pt x="21" y="130"/>
                    </a:lnTo>
                    <a:lnTo>
                      <a:pt x="15" y="102"/>
                    </a:lnTo>
                    <a:lnTo>
                      <a:pt x="10" y="77"/>
                    </a:lnTo>
                    <a:lnTo>
                      <a:pt x="3" y="40"/>
                    </a:lnTo>
                    <a:lnTo>
                      <a:pt x="1" y="27"/>
                    </a:lnTo>
                    <a:lnTo>
                      <a:pt x="44" y="19"/>
                    </a:lnTo>
                    <a:close/>
                    <a:moveTo>
                      <a:pt x="178" y="395"/>
                    </a:moveTo>
                    <a:lnTo>
                      <a:pt x="181" y="398"/>
                    </a:lnTo>
                    <a:lnTo>
                      <a:pt x="183" y="401"/>
                    </a:lnTo>
                    <a:lnTo>
                      <a:pt x="186" y="404"/>
                    </a:lnTo>
                    <a:lnTo>
                      <a:pt x="187" y="407"/>
                    </a:lnTo>
                    <a:lnTo>
                      <a:pt x="187" y="411"/>
                    </a:lnTo>
                    <a:lnTo>
                      <a:pt x="186" y="415"/>
                    </a:lnTo>
                    <a:lnTo>
                      <a:pt x="184" y="420"/>
                    </a:lnTo>
                    <a:lnTo>
                      <a:pt x="179" y="426"/>
                    </a:lnTo>
                    <a:lnTo>
                      <a:pt x="174" y="431"/>
                    </a:lnTo>
                    <a:lnTo>
                      <a:pt x="170" y="434"/>
                    </a:lnTo>
                    <a:lnTo>
                      <a:pt x="165" y="436"/>
                    </a:lnTo>
                    <a:lnTo>
                      <a:pt x="161" y="436"/>
                    </a:lnTo>
                    <a:lnTo>
                      <a:pt x="157" y="435"/>
                    </a:lnTo>
                    <a:lnTo>
                      <a:pt x="154" y="433"/>
                    </a:lnTo>
                    <a:lnTo>
                      <a:pt x="151" y="431"/>
                    </a:lnTo>
                    <a:lnTo>
                      <a:pt x="148" y="428"/>
                    </a:lnTo>
                    <a:lnTo>
                      <a:pt x="178" y="395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42" name="Freeform 738">
                <a:extLst>
                  <a:ext uri="{FF2B5EF4-FFF2-40B4-BE49-F238E27FC236}">
                    <a16:creationId xmlns:a16="http://schemas.microsoft.com/office/drawing/2014/main" id="{BACD133B-345E-4D4E-8CF4-9DDA5E1DA8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47" y="1545"/>
                <a:ext cx="5" cy="19"/>
              </a:xfrm>
              <a:custGeom>
                <a:avLst/>
                <a:gdLst>
                  <a:gd name="T0" fmla="*/ 0 w 82"/>
                  <a:gd name="T1" fmla="*/ 1 h 367"/>
                  <a:gd name="T2" fmla="*/ 0 w 82"/>
                  <a:gd name="T3" fmla="*/ 1 h 367"/>
                  <a:gd name="T4" fmla="*/ 0 w 82"/>
                  <a:gd name="T5" fmla="*/ 1 h 367"/>
                  <a:gd name="T6" fmla="*/ 0 w 82"/>
                  <a:gd name="T7" fmla="*/ 1 h 367"/>
                  <a:gd name="T8" fmla="*/ 0 w 82"/>
                  <a:gd name="T9" fmla="*/ 1 h 367"/>
                  <a:gd name="T10" fmla="*/ 0 w 82"/>
                  <a:gd name="T11" fmla="*/ 1 h 367"/>
                  <a:gd name="T12" fmla="*/ 0 w 82"/>
                  <a:gd name="T13" fmla="*/ 1 h 367"/>
                  <a:gd name="T14" fmla="*/ 0 w 82"/>
                  <a:gd name="T15" fmla="*/ 1 h 367"/>
                  <a:gd name="T16" fmla="*/ 0 w 82"/>
                  <a:gd name="T17" fmla="*/ 1 h 367"/>
                  <a:gd name="T18" fmla="*/ 0 w 82"/>
                  <a:gd name="T19" fmla="*/ 1 h 367"/>
                  <a:gd name="T20" fmla="*/ 0 w 82"/>
                  <a:gd name="T21" fmla="*/ 1 h 367"/>
                  <a:gd name="T22" fmla="*/ 0 w 82"/>
                  <a:gd name="T23" fmla="*/ 1 h 367"/>
                  <a:gd name="T24" fmla="*/ 0 w 82"/>
                  <a:gd name="T25" fmla="*/ 1 h 367"/>
                  <a:gd name="T26" fmla="*/ 0 w 82"/>
                  <a:gd name="T27" fmla="*/ 1 h 367"/>
                  <a:gd name="T28" fmla="*/ 0 w 82"/>
                  <a:gd name="T29" fmla="*/ 1 h 367"/>
                  <a:gd name="T30" fmla="*/ 0 w 82"/>
                  <a:gd name="T31" fmla="*/ 1 h 367"/>
                  <a:gd name="T32" fmla="*/ 0 w 82"/>
                  <a:gd name="T33" fmla="*/ 1 h 367"/>
                  <a:gd name="T34" fmla="*/ 0 w 82"/>
                  <a:gd name="T35" fmla="*/ 1 h 367"/>
                  <a:gd name="T36" fmla="*/ 0 w 82"/>
                  <a:gd name="T37" fmla="*/ 1 h 367"/>
                  <a:gd name="T38" fmla="*/ 0 w 82"/>
                  <a:gd name="T39" fmla="*/ 1 h 367"/>
                  <a:gd name="T40" fmla="*/ 0 w 82"/>
                  <a:gd name="T41" fmla="*/ 1 h 367"/>
                  <a:gd name="T42" fmla="*/ 0 w 82"/>
                  <a:gd name="T43" fmla="*/ 1 h 367"/>
                  <a:gd name="T44" fmla="*/ 0 w 82"/>
                  <a:gd name="T45" fmla="*/ 1 h 367"/>
                  <a:gd name="T46" fmla="*/ 0 w 82"/>
                  <a:gd name="T47" fmla="*/ 1 h 367"/>
                  <a:gd name="T48" fmla="*/ 0 w 82"/>
                  <a:gd name="T49" fmla="*/ 0 h 367"/>
                  <a:gd name="T50" fmla="*/ 0 w 82"/>
                  <a:gd name="T51" fmla="*/ 0 h 367"/>
                  <a:gd name="T52" fmla="*/ 0 w 82"/>
                  <a:gd name="T53" fmla="*/ 0 h 367"/>
                  <a:gd name="T54" fmla="*/ 0 w 82"/>
                  <a:gd name="T55" fmla="*/ 0 h 367"/>
                  <a:gd name="T56" fmla="*/ 0 w 82"/>
                  <a:gd name="T57" fmla="*/ 0 h 367"/>
                  <a:gd name="T58" fmla="*/ 0 w 82"/>
                  <a:gd name="T59" fmla="*/ 0 h 367"/>
                  <a:gd name="T60" fmla="*/ 0 w 82"/>
                  <a:gd name="T61" fmla="*/ 0 h 367"/>
                  <a:gd name="T62" fmla="*/ 0 w 82"/>
                  <a:gd name="T63" fmla="*/ 0 h 367"/>
                  <a:gd name="T64" fmla="*/ 0 w 82"/>
                  <a:gd name="T65" fmla="*/ 0 h 367"/>
                  <a:gd name="T66" fmla="*/ 0 w 82"/>
                  <a:gd name="T67" fmla="*/ 0 h 367"/>
                  <a:gd name="T68" fmla="*/ 0 w 82"/>
                  <a:gd name="T69" fmla="*/ 0 h 367"/>
                  <a:gd name="T70" fmla="*/ 0 w 82"/>
                  <a:gd name="T71" fmla="*/ 0 h 367"/>
                  <a:gd name="T72" fmla="*/ 0 w 82"/>
                  <a:gd name="T73" fmla="*/ 0 h 367"/>
                  <a:gd name="T74" fmla="*/ 0 w 82"/>
                  <a:gd name="T75" fmla="*/ 1 h 367"/>
                  <a:gd name="T76" fmla="*/ 0 w 82"/>
                  <a:gd name="T77" fmla="*/ 1 h 367"/>
                  <a:gd name="T78" fmla="*/ 0 w 82"/>
                  <a:gd name="T79" fmla="*/ 1 h 367"/>
                  <a:gd name="T80" fmla="*/ 0 w 82"/>
                  <a:gd name="T81" fmla="*/ 1 h 367"/>
                  <a:gd name="T82" fmla="*/ 0 w 82"/>
                  <a:gd name="T83" fmla="*/ 1 h 367"/>
                  <a:gd name="T84" fmla="*/ 0 w 82"/>
                  <a:gd name="T85" fmla="*/ 1 h 367"/>
                  <a:gd name="T86" fmla="*/ 0 w 82"/>
                  <a:gd name="T87" fmla="*/ 1 h 367"/>
                  <a:gd name="T88" fmla="*/ 0 w 82"/>
                  <a:gd name="T89" fmla="*/ 1 h 367"/>
                  <a:gd name="T90" fmla="*/ 0 w 82"/>
                  <a:gd name="T91" fmla="*/ 0 h 367"/>
                  <a:gd name="T92" fmla="*/ 0 w 82"/>
                  <a:gd name="T93" fmla="*/ 0 h 367"/>
                  <a:gd name="T94" fmla="*/ 0 w 82"/>
                  <a:gd name="T95" fmla="*/ 0 h 367"/>
                  <a:gd name="T96" fmla="*/ 0 w 82"/>
                  <a:gd name="T97" fmla="*/ 0 h 367"/>
                  <a:gd name="T98" fmla="*/ 0 w 82"/>
                  <a:gd name="T99" fmla="*/ 0 h 367"/>
                  <a:gd name="T100" fmla="*/ 0 w 82"/>
                  <a:gd name="T101" fmla="*/ 0 h 367"/>
                  <a:gd name="T102" fmla="*/ 0 w 82"/>
                  <a:gd name="T103" fmla="*/ 0 h 367"/>
                  <a:gd name="T104" fmla="*/ 0 w 82"/>
                  <a:gd name="T105" fmla="*/ 0 h 367"/>
                  <a:gd name="T106" fmla="*/ 0 w 82"/>
                  <a:gd name="T107" fmla="*/ 0 h 367"/>
                  <a:gd name="T108" fmla="*/ 0 w 82"/>
                  <a:gd name="T109" fmla="*/ 0 h 367"/>
                  <a:gd name="T110" fmla="*/ 0 w 82"/>
                  <a:gd name="T111" fmla="*/ 0 h 367"/>
                  <a:gd name="T112" fmla="*/ 0 w 82"/>
                  <a:gd name="T113" fmla="*/ 0 h 367"/>
                  <a:gd name="T114" fmla="*/ 0 w 82"/>
                  <a:gd name="T115" fmla="*/ 0 h 367"/>
                  <a:gd name="T116" fmla="*/ 0 w 82"/>
                  <a:gd name="T117" fmla="*/ 0 h 367"/>
                  <a:gd name="T118" fmla="*/ 0 w 82"/>
                  <a:gd name="T119" fmla="*/ 0 h 367"/>
                  <a:gd name="T120" fmla="*/ 0 w 82"/>
                  <a:gd name="T121" fmla="*/ 0 h 367"/>
                  <a:gd name="T122" fmla="*/ 0 w 82"/>
                  <a:gd name="T123" fmla="*/ 0 h 367"/>
                  <a:gd name="T124" fmla="*/ 0 w 82"/>
                  <a:gd name="T125" fmla="*/ 0 h 36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82" h="367">
                    <a:moveTo>
                      <a:pt x="49" y="342"/>
                    </a:moveTo>
                    <a:lnTo>
                      <a:pt x="49" y="346"/>
                    </a:lnTo>
                    <a:lnTo>
                      <a:pt x="49" y="351"/>
                    </a:lnTo>
                    <a:lnTo>
                      <a:pt x="49" y="354"/>
                    </a:lnTo>
                    <a:lnTo>
                      <a:pt x="48" y="358"/>
                    </a:lnTo>
                    <a:lnTo>
                      <a:pt x="45" y="361"/>
                    </a:lnTo>
                    <a:lnTo>
                      <a:pt x="42" y="363"/>
                    </a:lnTo>
                    <a:lnTo>
                      <a:pt x="37" y="365"/>
                    </a:lnTo>
                    <a:lnTo>
                      <a:pt x="30" y="366"/>
                    </a:lnTo>
                    <a:lnTo>
                      <a:pt x="23" y="367"/>
                    </a:lnTo>
                    <a:lnTo>
                      <a:pt x="17" y="366"/>
                    </a:lnTo>
                    <a:lnTo>
                      <a:pt x="13" y="364"/>
                    </a:lnTo>
                    <a:lnTo>
                      <a:pt x="10" y="362"/>
                    </a:lnTo>
                    <a:lnTo>
                      <a:pt x="8" y="359"/>
                    </a:lnTo>
                    <a:lnTo>
                      <a:pt x="6" y="355"/>
                    </a:lnTo>
                    <a:lnTo>
                      <a:pt x="6" y="351"/>
                    </a:lnTo>
                    <a:lnTo>
                      <a:pt x="5" y="348"/>
                    </a:lnTo>
                    <a:lnTo>
                      <a:pt x="49" y="342"/>
                    </a:lnTo>
                    <a:close/>
                    <a:moveTo>
                      <a:pt x="5" y="348"/>
                    </a:moveTo>
                    <a:lnTo>
                      <a:pt x="4" y="338"/>
                    </a:lnTo>
                    <a:lnTo>
                      <a:pt x="2" y="315"/>
                    </a:lnTo>
                    <a:lnTo>
                      <a:pt x="0" y="278"/>
                    </a:lnTo>
                    <a:lnTo>
                      <a:pt x="0" y="233"/>
                    </a:lnTo>
                    <a:lnTo>
                      <a:pt x="1" y="207"/>
                    </a:lnTo>
                    <a:lnTo>
                      <a:pt x="2" y="181"/>
                    </a:lnTo>
                    <a:lnTo>
                      <a:pt x="5" y="153"/>
                    </a:lnTo>
                    <a:lnTo>
                      <a:pt x="8" y="124"/>
                    </a:lnTo>
                    <a:lnTo>
                      <a:pt x="14" y="97"/>
                    </a:lnTo>
                    <a:lnTo>
                      <a:pt x="20" y="68"/>
                    </a:lnTo>
                    <a:lnTo>
                      <a:pt x="28" y="41"/>
                    </a:lnTo>
                    <a:lnTo>
                      <a:pt x="38" y="14"/>
                    </a:lnTo>
                    <a:lnTo>
                      <a:pt x="78" y="31"/>
                    </a:lnTo>
                    <a:lnTo>
                      <a:pt x="70" y="56"/>
                    </a:lnTo>
                    <a:lnTo>
                      <a:pt x="62" y="81"/>
                    </a:lnTo>
                    <a:lnTo>
                      <a:pt x="57" y="107"/>
                    </a:lnTo>
                    <a:lnTo>
                      <a:pt x="51" y="134"/>
                    </a:lnTo>
                    <a:lnTo>
                      <a:pt x="48" y="159"/>
                    </a:lnTo>
                    <a:lnTo>
                      <a:pt x="46" y="186"/>
                    </a:lnTo>
                    <a:lnTo>
                      <a:pt x="44" y="210"/>
                    </a:lnTo>
                    <a:lnTo>
                      <a:pt x="44" y="234"/>
                    </a:lnTo>
                    <a:lnTo>
                      <a:pt x="44" y="277"/>
                    </a:lnTo>
                    <a:lnTo>
                      <a:pt x="46" y="312"/>
                    </a:lnTo>
                    <a:lnTo>
                      <a:pt x="48" y="334"/>
                    </a:lnTo>
                    <a:lnTo>
                      <a:pt x="49" y="342"/>
                    </a:lnTo>
                    <a:lnTo>
                      <a:pt x="5" y="348"/>
                    </a:lnTo>
                    <a:close/>
                    <a:moveTo>
                      <a:pt x="38" y="14"/>
                    </a:moveTo>
                    <a:lnTo>
                      <a:pt x="39" y="11"/>
                    </a:lnTo>
                    <a:lnTo>
                      <a:pt x="41" y="7"/>
                    </a:lnTo>
                    <a:lnTo>
                      <a:pt x="43" y="4"/>
                    </a:lnTo>
                    <a:lnTo>
                      <a:pt x="46" y="2"/>
                    </a:lnTo>
                    <a:lnTo>
                      <a:pt x="49" y="0"/>
                    </a:lnTo>
                    <a:lnTo>
                      <a:pt x="55" y="0"/>
                    </a:lnTo>
                    <a:lnTo>
                      <a:pt x="60" y="0"/>
                    </a:lnTo>
                    <a:lnTo>
                      <a:pt x="67" y="3"/>
                    </a:lnTo>
                    <a:lnTo>
                      <a:pt x="73" y="6"/>
                    </a:lnTo>
                    <a:lnTo>
                      <a:pt x="77" y="9"/>
                    </a:lnTo>
                    <a:lnTo>
                      <a:pt x="80" y="12"/>
                    </a:lnTo>
                    <a:lnTo>
                      <a:pt x="81" y="16"/>
                    </a:lnTo>
                    <a:lnTo>
                      <a:pt x="82" y="20"/>
                    </a:lnTo>
                    <a:lnTo>
                      <a:pt x="81" y="23"/>
                    </a:lnTo>
                    <a:lnTo>
                      <a:pt x="80" y="27"/>
                    </a:lnTo>
                    <a:lnTo>
                      <a:pt x="78" y="31"/>
                    </a:lnTo>
                    <a:lnTo>
                      <a:pt x="38" y="14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43" name="Freeform 739">
                <a:extLst>
                  <a:ext uri="{FF2B5EF4-FFF2-40B4-BE49-F238E27FC236}">
                    <a16:creationId xmlns:a16="http://schemas.microsoft.com/office/drawing/2014/main" id="{8AC19C57-A2E6-41BD-BE27-1657A60313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25" y="1568"/>
                <a:ext cx="11" cy="17"/>
              </a:xfrm>
              <a:custGeom>
                <a:avLst/>
                <a:gdLst>
                  <a:gd name="T0" fmla="*/ 0 w 211"/>
                  <a:gd name="T1" fmla="*/ 0 h 327"/>
                  <a:gd name="T2" fmla="*/ 0 w 211"/>
                  <a:gd name="T3" fmla="*/ 0 h 327"/>
                  <a:gd name="T4" fmla="*/ 0 w 211"/>
                  <a:gd name="T5" fmla="*/ 0 h 327"/>
                  <a:gd name="T6" fmla="*/ 0 w 211"/>
                  <a:gd name="T7" fmla="*/ 0 h 327"/>
                  <a:gd name="T8" fmla="*/ 0 w 211"/>
                  <a:gd name="T9" fmla="*/ 0 h 327"/>
                  <a:gd name="T10" fmla="*/ 0 w 211"/>
                  <a:gd name="T11" fmla="*/ 0 h 327"/>
                  <a:gd name="T12" fmla="*/ 0 w 211"/>
                  <a:gd name="T13" fmla="*/ 0 h 327"/>
                  <a:gd name="T14" fmla="*/ 1 w 211"/>
                  <a:gd name="T15" fmla="*/ 0 h 327"/>
                  <a:gd name="T16" fmla="*/ 1 w 211"/>
                  <a:gd name="T17" fmla="*/ 0 h 327"/>
                  <a:gd name="T18" fmla="*/ 1 w 211"/>
                  <a:gd name="T19" fmla="*/ 0 h 327"/>
                  <a:gd name="T20" fmla="*/ 1 w 211"/>
                  <a:gd name="T21" fmla="*/ 0 h 327"/>
                  <a:gd name="T22" fmla="*/ 1 w 211"/>
                  <a:gd name="T23" fmla="*/ 0 h 327"/>
                  <a:gd name="T24" fmla="*/ 1 w 211"/>
                  <a:gd name="T25" fmla="*/ 0 h 327"/>
                  <a:gd name="T26" fmla="*/ 1 w 211"/>
                  <a:gd name="T27" fmla="*/ 0 h 327"/>
                  <a:gd name="T28" fmla="*/ 1 w 211"/>
                  <a:gd name="T29" fmla="*/ 0 h 327"/>
                  <a:gd name="T30" fmla="*/ 1 w 211"/>
                  <a:gd name="T31" fmla="*/ 0 h 327"/>
                  <a:gd name="T32" fmla="*/ 1 w 211"/>
                  <a:gd name="T33" fmla="*/ 0 h 327"/>
                  <a:gd name="T34" fmla="*/ 0 w 211"/>
                  <a:gd name="T35" fmla="*/ 0 h 327"/>
                  <a:gd name="T36" fmla="*/ 1 w 211"/>
                  <a:gd name="T37" fmla="*/ 0 h 327"/>
                  <a:gd name="T38" fmla="*/ 1 w 211"/>
                  <a:gd name="T39" fmla="*/ 1 h 327"/>
                  <a:gd name="T40" fmla="*/ 0 w 211"/>
                  <a:gd name="T41" fmla="*/ 1 h 327"/>
                  <a:gd name="T42" fmla="*/ 0 w 211"/>
                  <a:gd name="T43" fmla="*/ 0 h 327"/>
                  <a:gd name="T44" fmla="*/ 1 w 211"/>
                  <a:gd name="T45" fmla="*/ 0 h 327"/>
                  <a:gd name="T46" fmla="*/ 1 w 211"/>
                  <a:gd name="T47" fmla="*/ 1 h 327"/>
                  <a:gd name="T48" fmla="*/ 1 w 211"/>
                  <a:gd name="T49" fmla="*/ 1 h 327"/>
                  <a:gd name="T50" fmla="*/ 0 w 211"/>
                  <a:gd name="T51" fmla="*/ 1 h 327"/>
                  <a:gd name="T52" fmla="*/ 0 w 211"/>
                  <a:gd name="T53" fmla="*/ 1 h 327"/>
                  <a:gd name="T54" fmla="*/ 1 w 211"/>
                  <a:gd name="T55" fmla="*/ 1 h 327"/>
                  <a:gd name="T56" fmla="*/ 0 w 211"/>
                  <a:gd name="T57" fmla="*/ 1 h 327"/>
                  <a:gd name="T58" fmla="*/ 0 w 211"/>
                  <a:gd name="T59" fmla="*/ 0 h 327"/>
                  <a:gd name="T60" fmla="*/ 0 w 211"/>
                  <a:gd name="T61" fmla="*/ 0 h 327"/>
                  <a:gd name="T62" fmla="*/ 1 w 211"/>
                  <a:gd name="T63" fmla="*/ 1 h 327"/>
                  <a:gd name="T64" fmla="*/ 0 w 211"/>
                  <a:gd name="T65" fmla="*/ 1 h 327"/>
                  <a:gd name="T66" fmla="*/ 0 w 211"/>
                  <a:gd name="T67" fmla="*/ 0 h 327"/>
                  <a:gd name="T68" fmla="*/ 0 w 211"/>
                  <a:gd name="T69" fmla="*/ 0 h 327"/>
                  <a:gd name="T70" fmla="*/ 0 w 211"/>
                  <a:gd name="T71" fmla="*/ 0 h 327"/>
                  <a:gd name="T72" fmla="*/ 0 w 211"/>
                  <a:gd name="T73" fmla="*/ 0 h 327"/>
                  <a:gd name="T74" fmla="*/ 0 w 211"/>
                  <a:gd name="T75" fmla="*/ 0 h 327"/>
                  <a:gd name="T76" fmla="*/ 0 w 211"/>
                  <a:gd name="T77" fmla="*/ 0 h 327"/>
                  <a:gd name="T78" fmla="*/ 0 w 211"/>
                  <a:gd name="T79" fmla="*/ 0 h 327"/>
                  <a:gd name="T80" fmla="*/ 0 w 211"/>
                  <a:gd name="T81" fmla="*/ 0 h 327"/>
                  <a:gd name="T82" fmla="*/ 0 w 211"/>
                  <a:gd name="T83" fmla="*/ 0 h 327"/>
                  <a:gd name="T84" fmla="*/ 0 w 211"/>
                  <a:gd name="T85" fmla="*/ 0 h 327"/>
                  <a:gd name="T86" fmla="*/ 0 w 211"/>
                  <a:gd name="T87" fmla="*/ 0 h 327"/>
                  <a:gd name="T88" fmla="*/ 0 w 211"/>
                  <a:gd name="T89" fmla="*/ 0 h 327"/>
                  <a:gd name="T90" fmla="*/ 0 w 211"/>
                  <a:gd name="T91" fmla="*/ 0 h 327"/>
                  <a:gd name="T92" fmla="*/ 0 w 211"/>
                  <a:gd name="T93" fmla="*/ 0 h 327"/>
                  <a:gd name="T94" fmla="*/ 0 w 211"/>
                  <a:gd name="T95" fmla="*/ 0 h 327"/>
                  <a:gd name="T96" fmla="*/ 0 w 211"/>
                  <a:gd name="T97" fmla="*/ 0 h 327"/>
                  <a:gd name="T98" fmla="*/ 0 w 211"/>
                  <a:gd name="T99" fmla="*/ 0 h 327"/>
                  <a:gd name="T100" fmla="*/ 0 w 211"/>
                  <a:gd name="T101" fmla="*/ 0 h 32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11" h="327">
                    <a:moveTo>
                      <a:pt x="167" y="21"/>
                    </a:moveTo>
                    <a:lnTo>
                      <a:pt x="167" y="17"/>
                    </a:lnTo>
                    <a:lnTo>
                      <a:pt x="168" y="13"/>
                    </a:lnTo>
                    <a:lnTo>
                      <a:pt x="169" y="9"/>
                    </a:lnTo>
                    <a:lnTo>
                      <a:pt x="171" y="6"/>
                    </a:lnTo>
                    <a:lnTo>
                      <a:pt x="173" y="3"/>
                    </a:lnTo>
                    <a:lnTo>
                      <a:pt x="178" y="1"/>
                    </a:lnTo>
                    <a:lnTo>
                      <a:pt x="184" y="0"/>
                    </a:lnTo>
                    <a:lnTo>
                      <a:pt x="191" y="0"/>
                    </a:lnTo>
                    <a:lnTo>
                      <a:pt x="198" y="1"/>
                    </a:lnTo>
                    <a:lnTo>
                      <a:pt x="203" y="2"/>
                    </a:lnTo>
                    <a:lnTo>
                      <a:pt x="207" y="6"/>
                    </a:lnTo>
                    <a:lnTo>
                      <a:pt x="209" y="8"/>
                    </a:lnTo>
                    <a:lnTo>
                      <a:pt x="211" y="12"/>
                    </a:lnTo>
                    <a:lnTo>
                      <a:pt x="211" y="15"/>
                    </a:lnTo>
                    <a:lnTo>
                      <a:pt x="211" y="19"/>
                    </a:lnTo>
                    <a:lnTo>
                      <a:pt x="211" y="23"/>
                    </a:lnTo>
                    <a:lnTo>
                      <a:pt x="167" y="21"/>
                    </a:lnTo>
                    <a:close/>
                    <a:moveTo>
                      <a:pt x="211" y="23"/>
                    </a:moveTo>
                    <a:lnTo>
                      <a:pt x="197" y="261"/>
                    </a:lnTo>
                    <a:lnTo>
                      <a:pt x="153" y="259"/>
                    </a:lnTo>
                    <a:lnTo>
                      <a:pt x="167" y="21"/>
                    </a:lnTo>
                    <a:lnTo>
                      <a:pt x="211" y="23"/>
                    </a:lnTo>
                    <a:close/>
                    <a:moveTo>
                      <a:pt x="197" y="261"/>
                    </a:moveTo>
                    <a:lnTo>
                      <a:pt x="193" y="327"/>
                    </a:lnTo>
                    <a:lnTo>
                      <a:pt x="157" y="273"/>
                    </a:lnTo>
                    <a:lnTo>
                      <a:pt x="175" y="260"/>
                    </a:lnTo>
                    <a:lnTo>
                      <a:pt x="197" y="261"/>
                    </a:lnTo>
                    <a:close/>
                    <a:moveTo>
                      <a:pt x="157" y="273"/>
                    </a:moveTo>
                    <a:lnTo>
                      <a:pt x="7" y="49"/>
                    </a:lnTo>
                    <a:lnTo>
                      <a:pt x="42" y="24"/>
                    </a:lnTo>
                    <a:lnTo>
                      <a:pt x="193" y="248"/>
                    </a:lnTo>
                    <a:lnTo>
                      <a:pt x="157" y="273"/>
                    </a:lnTo>
                    <a:close/>
                    <a:moveTo>
                      <a:pt x="7" y="49"/>
                    </a:moveTo>
                    <a:lnTo>
                      <a:pt x="5" y="45"/>
                    </a:lnTo>
                    <a:lnTo>
                      <a:pt x="2" y="41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1" y="30"/>
                    </a:lnTo>
                    <a:lnTo>
                      <a:pt x="4" y="27"/>
                    </a:lnTo>
                    <a:lnTo>
                      <a:pt x="7" y="23"/>
                    </a:lnTo>
                    <a:lnTo>
                      <a:pt x="13" y="18"/>
                    </a:lnTo>
                    <a:lnTo>
                      <a:pt x="19" y="15"/>
                    </a:lnTo>
                    <a:lnTo>
                      <a:pt x="24" y="13"/>
                    </a:lnTo>
                    <a:lnTo>
                      <a:pt x="28" y="13"/>
                    </a:lnTo>
                    <a:lnTo>
                      <a:pt x="32" y="13"/>
                    </a:lnTo>
                    <a:lnTo>
                      <a:pt x="35" y="15"/>
                    </a:lnTo>
                    <a:lnTo>
                      <a:pt x="38" y="18"/>
                    </a:lnTo>
                    <a:lnTo>
                      <a:pt x="40" y="21"/>
                    </a:lnTo>
                    <a:lnTo>
                      <a:pt x="42" y="24"/>
                    </a:lnTo>
                    <a:lnTo>
                      <a:pt x="7" y="49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44" name="Freeform 740">
                <a:extLst>
                  <a:ext uri="{FF2B5EF4-FFF2-40B4-BE49-F238E27FC236}">
                    <a16:creationId xmlns:a16="http://schemas.microsoft.com/office/drawing/2014/main" id="{0FC5DC2F-8CFA-428E-8588-18D7B454121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48" y="1526"/>
                <a:ext cx="6" cy="26"/>
              </a:xfrm>
              <a:custGeom>
                <a:avLst/>
                <a:gdLst>
                  <a:gd name="T0" fmla="*/ 0 w 121"/>
                  <a:gd name="T1" fmla="*/ 1 h 487"/>
                  <a:gd name="T2" fmla="*/ 0 w 121"/>
                  <a:gd name="T3" fmla="*/ 1 h 487"/>
                  <a:gd name="T4" fmla="*/ 0 w 121"/>
                  <a:gd name="T5" fmla="*/ 1 h 487"/>
                  <a:gd name="T6" fmla="*/ 0 w 121"/>
                  <a:gd name="T7" fmla="*/ 1 h 487"/>
                  <a:gd name="T8" fmla="*/ 0 w 121"/>
                  <a:gd name="T9" fmla="*/ 1 h 487"/>
                  <a:gd name="T10" fmla="*/ 0 w 121"/>
                  <a:gd name="T11" fmla="*/ 1 h 487"/>
                  <a:gd name="T12" fmla="*/ 0 w 121"/>
                  <a:gd name="T13" fmla="*/ 1 h 487"/>
                  <a:gd name="T14" fmla="*/ 0 w 121"/>
                  <a:gd name="T15" fmla="*/ 1 h 487"/>
                  <a:gd name="T16" fmla="*/ 0 w 121"/>
                  <a:gd name="T17" fmla="*/ 1 h 487"/>
                  <a:gd name="T18" fmla="*/ 0 w 121"/>
                  <a:gd name="T19" fmla="*/ 1 h 487"/>
                  <a:gd name="T20" fmla="*/ 0 w 121"/>
                  <a:gd name="T21" fmla="*/ 1 h 487"/>
                  <a:gd name="T22" fmla="*/ 0 w 121"/>
                  <a:gd name="T23" fmla="*/ 1 h 487"/>
                  <a:gd name="T24" fmla="*/ 0 w 121"/>
                  <a:gd name="T25" fmla="*/ 1 h 487"/>
                  <a:gd name="T26" fmla="*/ 0 w 121"/>
                  <a:gd name="T27" fmla="*/ 1 h 487"/>
                  <a:gd name="T28" fmla="*/ 0 w 121"/>
                  <a:gd name="T29" fmla="*/ 0 h 487"/>
                  <a:gd name="T30" fmla="*/ 0 w 121"/>
                  <a:gd name="T31" fmla="*/ 0 h 487"/>
                  <a:gd name="T32" fmla="*/ 0 w 121"/>
                  <a:gd name="T33" fmla="*/ 0 h 487"/>
                  <a:gd name="T34" fmla="*/ 0 w 121"/>
                  <a:gd name="T35" fmla="*/ 0 h 487"/>
                  <a:gd name="T36" fmla="*/ 0 w 121"/>
                  <a:gd name="T37" fmla="*/ 0 h 487"/>
                  <a:gd name="T38" fmla="*/ 0 w 121"/>
                  <a:gd name="T39" fmla="*/ 0 h 487"/>
                  <a:gd name="T40" fmla="*/ 0 w 121"/>
                  <a:gd name="T41" fmla="*/ 0 h 487"/>
                  <a:gd name="T42" fmla="*/ 0 w 121"/>
                  <a:gd name="T43" fmla="*/ 0 h 487"/>
                  <a:gd name="T44" fmla="*/ 0 w 121"/>
                  <a:gd name="T45" fmla="*/ 0 h 487"/>
                  <a:gd name="T46" fmla="*/ 0 w 121"/>
                  <a:gd name="T47" fmla="*/ 0 h 487"/>
                  <a:gd name="T48" fmla="*/ 0 w 121"/>
                  <a:gd name="T49" fmla="*/ 1 h 487"/>
                  <a:gd name="T50" fmla="*/ 0 w 121"/>
                  <a:gd name="T51" fmla="*/ 1 h 487"/>
                  <a:gd name="T52" fmla="*/ 0 w 121"/>
                  <a:gd name="T53" fmla="*/ 1 h 487"/>
                  <a:gd name="T54" fmla="*/ 0 w 121"/>
                  <a:gd name="T55" fmla="*/ 1 h 487"/>
                  <a:gd name="T56" fmla="*/ 0 w 121"/>
                  <a:gd name="T57" fmla="*/ 1 h 487"/>
                  <a:gd name="T58" fmla="*/ 0 w 121"/>
                  <a:gd name="T59" fmla="*/ 1 h 487"/>
                  <a:gd name="T60" fmla="*/ 0 w 121"/>
                  <a:gd name="T61" fmla="*/ 0 h 487"/>
                  <a:gd name="T62" fmla="*/ 0 w 121"/>
                  <a:gd name="T63" fmla="*/ 0 h 487"/>
                  <a:gd name="T64" fmla="*/ 0 w 121"/>
                  <a:gd name="T65" fmla="*/ 0 h 487"/>
                  <a:gd name="T66" fmla="*/ 0 w 121"/>
                  <a:gd name="T67" fmla="*/ 0 h 487"/>
                  <a:gd name="T68" fmla="*/ 0 w 121"/>
                  <a:gd name="T69" fmla="*/ 0 h 487"/>
                  <a:gd name="T70" fmla="*/ 0 w 121"/>
                  <a:gd name="T71" fmla="*/ 0 h 487"/>
                  <a:gd name="T72" fmla="*/ 0 w 121"/>
                  <a:gd name="T73" fmla="*/ 0 h 487"/>
                  <a:gd name="T74" fmla="*/ 0 w 121"/>
                  <a:gd name="T75" fmla="*/ 0 h 487"/>
                  <a:gd name="T76" fmla="*/ 0 w 121"/>
                  <a:gd name="T77" fmla="*/ 0 h 48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21" h="487">
                    <a:moveTo>
                      <a:pt x="44" y="471"/>
                    </a:moveTo>
                    <a:lnTo>
                      <a:pt x="42" y="475"/>
                    </a:lnTo>
                    <a:lnTo>
                      <a:pt x="40" y="478"/>
                    </a:lnTo>
                    <a:lnTo>
                      <a:pt x="38" y="481"/>
                    </a:lnTo>
                    <a:lnTo>
                      <a:pt x="35" y="484"/>
                    </a:lnTo>
                    <a:lnTo>
                      <a:pt x="32" y="485"/>
                    </a:lnTo>
                    <a:lnTo>
                      <a:pt x="28" y="487"/>
                    </a:lnTo>
                    <a:lnTo>
                      <a:pt x="22" y="485"/>
                    </a:lnTo>
                    <a:lnTo>
                      <a:pt x="16" y="482"/>
                    </a:lnTo>
                    <a:lnTo>
                      <a:pt x="8" y="479"/>
                    </a:lnTo>
                    <a:lnTo>
                      <a:pt x="4" y="476"/>
                    </a:lnTo>
                    <a:lnTo>
                      <a:pt x="2" y="472"/>
                    </a:lnTo>
                    <a:lnTo>
                      <a:pt x="0" y="469"/>
                    </a:lnTo>
                    <a:lnTo>
                      <a:pt x="0" y="465"/>
                    </a:lnTo>
                    <a:lnTo>
                      <a:pt x="1" y="461"/>
                    </a:lnTo>
                    <a:lnTo>
                      <a:pt x="2" y="458"/>
                    </a:lnTo>
                    <a:lnTo>
                      <a:pt x="4" y="454"/>
                    </a:lnTo>
                    <a:lnTo>
                      <a:pt x="44" y="471"/>
                    </a:lnTo>
                    <a:close/>
                    <a:moveTo>
                      <a:pt x="4" y="454"/>
                    </a:moveTo>
                    <a:lnTo>
                      <a:pt x="10" y="441"/>
                    </a:lnTo>
                    <a:lnTo>
                      <a:pt x="23" y="408"/>
                    </a:lnTo>
                    <a:lnTo>
                      <a:pt x="31" y="384"/>
                    </a:lnTo>
                    <a:lnTo>
                      <a:pt x="40" y="358"/>
                    </a:lnTo>
                    <a:lnTo>
                      <a:pt x="49" y="328"/>
                    </a:lnTo>
                    <a:lnTo>
                      <a:pt x="58" y="296"/>
                    </a:lnTo>
                    <a:lnTo>
                      <a:pt x="66" y="263"/>
                    </a:lnTo>
                    <a:lnTo>
                      <a:pt x="72" y="229"/>
                    </a:lnTo>
                    <a:lnTo>
                      <a:pt x="74" y="211"/>
                    </a:lnTo>
                    <a:lnTo>
                      <a:pt x="76" y="194"/>
                    </a:lnTo>
                    <a:lnTo>
                      <a:pt x="78" y="176"/>
                    </a:lnTo>
                    <a:lnTo>
                      <a:pt x="78" y="159"/>
                    </a:lnTo>
                    <a:lnTo>
                      <a:pt x="78" y="142"/>
                    </a:lnTo>
                    <a:lnTo>
                      <a:pt x="77" y="125"/>
                    </a:lnTo>
                    <a:lnTo>
                      <a:pt x="76" y="109"/>
                    </a:lnTo>
                    <a:lnTo>
                      <a:pt x="73" y="93"/>
                    </a:lnTo>
                    <a:lnTo>
                      <a:pt x="70" y="77"/>
                    </a:lnTo>
                    <a:lnTo>
                      <a:pt x="65" y="62"/>
                    </a:lnTo>
                    <a:lnTo>
                      <a:pt x="60" y="48"/>
                    </a:lnTo>
                    <a:lnTo>
                      <a:pt x="53" y="34"/>
                    </a:lnTo>
                    <a:lnTo>
                      <a:pt x="91" y="13"/>
                    </a:lnTo>
                    <a:lnTo>
                      <a:pt x="99" y="28"/>
                    </a:lnTo>
                    <a:lnTo>
                      <a:pt x="105" y="44"/>
                    </a:lnTo>
                    <a:lnTo>
                      <a:pt x="111" y="62"/>
                    </a:lnTo>
                    <a:lnTo>
                      <a:pt x="115" y="79"/>
                    </a:lnTo>
                    <a:lnTo>
                      <a:pt x="118" y="97"/>
                    </a:lnTo>
                    <a:lnTo>
                      <a:pt x="120" y="115"/>
                    </a:lnTo>
                    <a:lnTo>
                      <a:pt x="121" y="133"/>
                    </a:lnTo>
                    <a:lnTo>
                      <a:pt x="121" y="152"/>
                    </a:lnTo>
                    <a:lnTo>
                      <a:pt x="121" y="171"/>
                    </a:lnTo>
                    <a:lnTo>
                      <a:pt x="120" y="190"/>
                    </a:lnTo>
                    <a:lnTo>
                      <a:pt x="118" y="209"/>
                    </a:lnTo>
                    <a:lnTo>
                      <a:pt x="115" y="229"/>
                    </a:lnTo>
                    <a:lnTo>
                      <a:pt x="109" y="265"/>
                    </a:lnTo>
                    <a:lnTo>
                      <a:pt x="102" y="302"/>
                    </a:lnTo>
                    <a:lnTo>
                      <a:pt x="92" y="336"/>
                    </a:lnTo>
                    <a:lnTo>
                      <a:pt x="82" y="368"/>
                    </a:lnTo>
                    <a:lnTo>
                      <a:pt x="73" y="397"/>
                    </a:lnTo>
                    <a:lnTo>
                      <a:pt x="64" y="422"/>
                    </a:lnTo>
                    <a:lnTo>
                      <a:pt x="50" y="458"/>
                    </a:lnTo>
                    <a:lnTo>
                      <a:pt x="44" y="471"/>
                    </a:lnTo>
                    <a:lnTo>
                      <a:pt x="4" y="454"/>
                    </a:lnTo>
                    <a:close/>
                    <a:moveTo>
                      <a:pt x="53" y="34"/>
                    </a:moveTo>
                    <a:lnTo>
                      <a:pt x="50" y="31"/>
                    </a:lnTo>
                    <a:lnTo>
                      <a:pt x="49" y="27"/>
                    </a:lnTo>
                    <a:lnTo>
                      <a:pt x="48" y="24"/>
                    </a:lnTo>
                    <a:lnTo>
                      <a:pt x="48" y="20"/>
                    </a:lnTo>
                    <a:lnTo>
                      <a:pt x="48" y="16"/>
                    </a:lnTo>
                    <a:lnTo>
                      <a:pt x="51" y="13"/>
                    </a:lnTo>
                    <a:lnTo>
                      <a:pt x="56" y="9"/>
                    </a:lnTo>
                    <a:lnTo>
                      <a:pt x="62" y="5"/>
                    </a:lnTo>
                    <a:lnTo>
                      <a:pt x="68" y="1"/>
                    </a:lnTo>
                    <a:lnTo>
                      <a:pt x="73" y="0"/>
                    </a:lnTo>
                    <a:lnTo>
                      <a:pt x="78" y="0"/>
                    </a:lnTo>
                    <a:lnTo>
                      <a:pt x="81" y="1"/>
                    </a:lnTo>
                    <a:lnTo>
                      <a:pt x="84" y="4"/>
                    </a:lnTo>
                    <a:lnTo>
                      <a:pt x="87" y="7"/>
                    </a:lnTo>
                    <a:lnTo>
                      <a:pt x="89" y="10"/>
                    </a:lnTo>
                    <a:lnTo>
                      <a:pt x="91" y="13"/>
                    </a:lnTo>
                    <a:lnTo>
                      <a:pt x="53" y="34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45" name="Freeform 741">
                <a:extLst>
                  <a:ext uri="{FF2B5EF4-FFF2-40B4-BE49-F238E27FC236}">
                    <a16:creationId xmlns:a16="http://schemas.microsoft.com/office/drawing/2014/main" id="{E1729824-7861-4852-947E-EF4B2C9967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48" y="1533"/>
                <a:ext cx="29" cy="47"/>
              </a:xfrm>
              <a:custGeom>
                <a:avLst/>
                <a:gdLst>
                  <a:gd name="T0" fmla="*/ 0 w 549"/>
                  <a:gd name="T1" fmla="*/ 0 h 892"/>
                  <a:gd name="T2" fmla="*/ 0 w 549"/>
                  <a:gd name="T3" fmla="*/ 0 h 892"/>
                  <a:gd name="T4" fmla="*/ 0 w 549"/>
                  <a:gd name="T5" fmla="*/ 0 h 892"/>
                  <a:gd name="T6" fmla="*/ 0 w 549"/>
                  <a:gd name="T7" fmla="*/ 0 h 892"/>
                  <a:gd name="T8" fmla="*/ 0 w 549"/>
                  <a:gd name="T9" fmla="*/ 0 h 892"/>
                  <a:gd name="T10" fmla="*/ 0 w 549"/>
                  <a:gd name="T11" fmla="*/ 0 h 892"/>
                  <a:gd name="T12" fmla="*/ 0 w 549"/>
                  <a:gd name="T13" fmla="*/ 0 h 892"/>
                  <a:gd name="T14" fmla="*/ 0 w 549"/>
                  <a:gd name="T15" fmla="*/ 0 h 892"/>
                  <a:gd name="T16" fmla="*/ 0 w 549"/>
                  <a:gd name="T17" fmla="*/ 0 h 892"/>
                  <a:gd name="T18" fmla="*/ 0 w 549"/>
                  <a:gd name="T19" fmla="*/ 0 h 892"/>
                  <a:gd name="T20" fmla="*/ 0 w 549"/>
                  <a:gd name="T21" fmla="*/ 0 h 892"/>
                  <a:gd name="T22" fmla="*/ 0 w 549"/>
                  <a:gd name="T23" fmla="*/ 0 h 892"/>
                  <a:gd name="T24" fmla="*/ 0 w 549"/>
                  <a:gd name="T25" fmla="*/ 0 h 892"/>
                  <a:gd name="T26" fmla="*/ 0 w 549"/>
                  <a:gd name="T27" fmla="*/ 0 h 892"/>
                  <a:gd name="T28" fmla="*/ 0 w 549"/>
                  <a:gd name="T29" fmla="*/ 1 h 892"/>
                  <a:gd name="T30" fmla="*/ 0 w 549"/>
                  <a:gd name="T31" fmla="*/ 1 h 892"/>
                  <a:gd name="T32" fmla="*/ 0 w 549"/>
                  <a:gd name="T33" fmla="*/ 1 h 892"/>
                  <a:gd name="T34" fmla="*/ 0 w 549"/>
                  <a:gd name="T35" fmla="*/ 0 h 892"/>
                  <a:gd name="T36" fmla="*/ 0 w 549"/>
                  <a:gd name="T37" fmla="*/ 0 h 892"/>
                  <a:gd name="T38" fmla="*/ 0 w 549"/>
                  <a:gd name="T39" fmla="*/ 0 h 892"/>
                  <a:gd name="T40" fmla="*/ 0 w 549"/>
                  <a:gd name="T41" fmla="*/ 0 h 892"/>
                  <a:gd name="T42" fmla="*/ 0 w 549"/>
                  <a:gd name="T43" fmla="*/ 0 h 892"/>
                  <a:gd name="T44" fmla="*/ 0 w 549"/>
                  <a:gd name="T45" fmla="*/ 1 h 892"/>
                  <a:gd name="T46" fmla="*/ 0 w 549"/>
                  <a:gd name="T47" fmla="*/ 1 h 892"/>
                  <a:gd name="T48" fmla="*/ 0 w 549"/>
                  <a:gd name="T49" fmla="*/ 1 h 892"/>
                  <a:gd name="T50" fmla="*/ 0 w 549"/>
                  <a:gd name="T51" fmla="*/ 1 h 892"/>
                  <a:gd name="T52" fmla="*/ 1 w 549"/>
                  <a:gd name="T53" fmla="*/ 1 h 892"/>
                  <a:gd name="T54" fmla="*/ 1 w 549"/>
                  <a:gd name="T55" fmla="*/ 1 h 892"/>
                  <a:gd name="T56" fmla="*/ 1 w 549"/>
                  <a:gd name="T57" fmla="*/ 1 h 892"/>
                  <a:gd name="T58" fmla="*/ 1 w 549"/>
                  <a:gd name="T59" fmla="*/ 1 h 892"/>
                  <a:gd name="T60" fmla="*/ 0 w 549"/>
                  <a:gd name="T61" fmla="*/ 1 h 892"/>
                  <a:gd name="T62" fmla="*/ 0 w 549"/>
                  <a:gd name="T63" fmla="*/ 1 h 892"/>
                  <a:gd name="T64" fmla="*/ 0 w 549"/>
                  <a:gd name="T65" fmla="*/ 1 h 892"/>
                  <a:gd name="T66" fmla="*/ 0 w 549"/>
                  <a:gd name="T67" fmla="*/ 1 h 892"/>
                  <a:gd name="T68" fmla="*/ 1 w 549"/>
                  <a:gd name="T69" fmla="*/ 1 h 892"/>
                  <a:gd name="T70" fmla="*/ 1 w 549"/>
                  <a:gd name="T71" fmla="*/ 1 h 892"/>
                  <a:gd name="T72" fmla="*/ 1 w 549"/>
                  <a:gd name="T73" fmla="*/ 2 h 892"/>
                  <a:gd name="T74" fmla="*/ 1 w 549"/>
                  <a:gd name="T75" fmla="*/ 2 h 892"/>
                  <a:gd name="T76" fmla="*/ 1 w 549"/>
                  <a:gd name="T77" fmla="*/ 2 h 892"/>
                  <a:gd name="T78" fmla="*/ 1 w 549"/>
                  <a:gd name="T79" fmla="*/ 2 h 892"/>
                  <a:gd name="T80" fmla="*/ 1 w 549"/>
                  <a:gd name="T81" fmla="*/ 2 h 892"/>
                  <a:gd name="T82" fmla="*/ 2 w 549"/>
                  <a:gd name="T83" fmla="*/ 2 h 892"/>
                  <a:gd name="T84" fmla="*/ 1 w 549"/>
                  <a:gd name="T85" fmla="*/ 2 h 892"/>
                  <a:gd name="T86" fmla="*/ 1 w 549"/>
                  <a:gd name="T87" fmla="*/ 2 h 892"/>
                  <a:gd name="T88" fmla="*/ 1 w 549"/>
                  <a:gd name="T89" fmla="*/ 2 h 892"/>
                  <a:gd name="T90" fmla="*/ 1 w 549"/>
                  <a:gd name="T91" fmla="*/ 2 h 892"/>
                  <a:gd name="T92" fmla="*/ 1 w 549"/>
                  <a:gd name="T93" fmla="*/ 2 h 892"/>
                  <a:gd name="T94" fmla="*/ 1 w 549"/>
                  <a:gd name="T95" fmla="*/ 2 h 892"/>
                  <a:gd name="T96" fmla="*/ 1 w 549"/>
                  <a:gd name="T97" fmla="*/ 1 h 892"/>
                  <a:gd name="T98" fmla="*/ 1 w 549"/>
                  <a:gd name="T99" fmla="*/ 1 h 892"/>
                  <a:gd name="T100" fmla="*/ 2 w 549"/>
                  <a:gd name="T101" fmla="*/ 2 h 892"/>
                  <a:gd name="T102" fmla="*/ 2 w 549"/>
                  <a:gd name="T103" fmla="*/ 2 h 892"/>
                  <a:gd name="T104" fmla="*/ 2 w 549"/>
                  <a:gd name="T105" fmla="*/ 2 h 892"/>
                  <a:gd name="T106" fmla="*/ 2 w 549"/>
                  <a:gd name="T107" fmla="*/ 2 h 892"/>
                  <a:gd name="T108" fmla="*/ 1 w 549"/>
                  <a:gd name="T109" fmla="*/ 2 h 892"/>
                  <a:gd name="T110" fmla="*/ 1 w 549"/>
                  <a:gd name="T111" fmla="*/ 2 h 892"/>
                  <a:gd name="T112" fmla="*/ 1 w 549"/>
                  <a:gd name="T113" fmla="*/ 2 h 892"/>
                  <a:gd name="T114" fmla="*/ 1 w 549"/>
                  <a:gd name="T115" fmla="*/ 2 h 892"/>
                  <a:gd name="T116" fmla="*/ 2 w 549"/>
                  <a:gd name="T117" fmla="*/ 2 h 89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549" h="892">
                    <a:moveTo>
                      <a:pt x="1" y="27"/>
                    </a:moveTo>
                    <a:lnTo>
                      <a:pt x="0" y="23"/>
                    </a:lnTo>
                    <a:lnTo>
                      <a:pt x="0" y="19"/>
                    </a:lnTo>
                    <a:lnTo>
                      <a:pt x="0" y="15"/>
                    </a:lnTo>
                    <a:lnTo>
                      <a:pt x="1" y="12"/>
                    </a:lnTo>
                    <a:lnTo>
                      <a:pt x="3" y="7"/>
                    </a:lnTo>
                    <a:lnTo>
                      <a:pt x="6" y="5"/>
                    </a:lnTo>
                    <a:lnTo>
                      <a:pt x="11" y="3"/>
                    </a:lnTo>
                    <a:lnTo>
                      <a:pt x="18" y="1"/>
                    </a:lnTo>
                    <a:lnTo>
                      <a:pt x="25" y="0"/>
                    </a:lnTo>
                    <a:lnTo>
                      <a:pt x="31" y="1"/>
                    </a:lnTo>
                    <a:lnTo>
                      <a:pt x="35" y="2"/>
                    </a:lnTo>
                    <a:lnTo>
                      <a:pt x="38" y="4"/>
                    </a:lnTo>
                    <a:lnTo>
                      <a:pt x="41" y="7"/>
                    </a:lnTo>
                    <a:lnTo>
                      <a:pt x="42" y="12"/>
                    </a:lnTo>
                    <a:lnTo>
                      <a:pt x="43" y="15"/>
                    </a:lnTo>
                    <a:lnTo>
                      <a:pt x="44" y="19"/>
                    </a:lnTo>
                    <a:lnTo>
                      <a:pt x="1" y="27"/>
                    </a:lnTo>
                    <a:close/>
                    <a:moveTo>
                      <a:pt x="44" y="19"/>
                    </a:moveTo>
                    <a:lnTo>
                      <a:pt x="45" y="23"/>
                    </a:lnTo>
                    <a:lnTo>
                      <a:pt x="47" y="35"/>
                    </a:lnTo>
                    <a:lnTo>
                      <a:pt x="53" y="54"/>
                    </a:lnTo>
                    <a:lnTo>
                      <a:pt x="61" y="78"/>
                    </a:lnTo>
                    <a:lnTo>
                      <a:pt x="67" y="92"/>
                    </a:lnTo>
                    <a:lnTo>
                      <a:pt x="74" y="109"/>
                    </a:lnTo>
                    <a:lnTo>
                      <a:pt x="83" y="126"/>
                    </a:lnTo>
                    <a:lnTo>
                      <a:pt x="93" y="146"/>
                    </a:lnTo>
                    <a:lnTo>
                      <a:pt x="104" y="165"/>
                    </a:lnTo>
                    <a:lnTo>
                      <a:pt x="116" y="187"/>
                    </a:lnTo>
                    <a:lnTo>
                      <a:pt x="131" y="209"/>
                    </a:lnTo>
                    <a:lnTo>
                      <a:pt x="147" y="232"/>
                    </a:lnTo>
                    <a:lnTo>
                      <a:pt x="111" y="257"/>
                    </a:lnTo>
                    <a:lnTo>
                      <a:pt x="95" y="233"/>
                    </a:lnTo>
                    <a:lnTo>
                      <a:pt x="79" y="208"/>
                    </a:lnTo>
                    <a:lnTo>
                      <a:pt x="65" y="186"/>
                    </a:lnTo>
                    <a:lnTo>
                      <a:pt x="54" y="164"/>
                    </a:lnTo>
                    <a:lnTo>
                      <a:pt x="43" y="144"/>
                    </a:lnTo>
                    <a:lnTo>
                      <a:pt x="34" y="125"/>
                    </a:lnTo>
                    <a:lnTo>
                      <a:pt x="26" y="108"/>
                    </a:lnTo>
                    <a:lnTo>
                      <a:pt x="20" y="91"/>
                    </a:lnTo>
                    <a:lnTo>
                      <a:pt x="10" y="64"/>
                    </a:lnTo>
                    <a:lnTo>
                      <a:pt x="4" y="43"/>
                    </a:lnTo>
                    <a:lnTo>
                      <a:pt x="1" y="31"/>
                    </a:lnTo>
                    <a:lnTo>
                      <a:pt x="1" y="27"/>
                    </a:lnTo>
                    <a:lnTo>
                      <a:pt x="44" y="19"/>
                    </a:lnTo>
                    <a:close/>
                    <a:moveTo>
                      <a:pt x="147" y="232"/>
                    </a:moveTo>
                    <a:lnTo>
                      <a:pt x="150" y="236"/>
                    </a:lnTo>
                    <a:lnTo>
                      <a:pt x="147" y="233"/>
                    </a:lnTo>
                    <a:lnTo>
                      <a:pt x="130" y="245"/>
                    </a:lnTo>
                    <a:lnTo>
                      <a:pt x="147" y="232"/>
                    </a:lnTo>
                    <a:close/>
                    <a:moveTo>
                      <a:pt x="147" y="233"/>
                    </a:moveTo>
                    <a:lnTo>
                      <a:pt x="158" y="249"/>
                    </a:lnTo>
                    <a:lnTo>
                      <a:pt x="168" y="266"/>
                    </a:lnTo>
                    <a:lnTo>
                      <a:pt x="180" y="285"/>
                    </a:lnTo>
                    <a:lnTo>
                      <a:pt x="190" y="305"/>
                    </a:lnTo>
                    <a:lnTo>
                      <a:pt x="201" y="326"/>
                    </a:lnTo>
                    <a:lnTo>
                      <a:pt x="212" y="346"/>
                    </a:lnTo>
                    <a:lnTo>
                      <a:pt x="224" y="369"/>
                    </a:lnTo>
                    <a:lnTo>
                      <a:pt x="235" y="391"/>
                    </a:lnTo>
                    <a:lnTo>
                      <a:pt x="196" y="412"/>
                    </a:lnTo>
                    <a:lnTo>
                      <a:pt x="185" y="389"/>
                    </a:lnTo>
                    <a:lnTo>
                      <a:pt x="174" y="368"/>
                    </a:lnTo>
                    <a:lnTo>
                      <a:pt x="163" y="347"/>
                    </a:lnTo>
                    <a:lnTo>
                      <a:pt x="153" y="327"/>
                    </a:lnTo>
                    <a:lnTo>
                      <a:pt x="142" y="308"/>
                    </a:lnTo>
                    <a:lnTo>
                      <a:pt x="132" y="290"/>
                    </a:lnTo>
                    <a:lnTo>
                      <a:pt x="121" y="274"/>
                    </a:lnTo>
                    <a:lnTo>
                      <a:pt x="111" y="257"/>
                    </a:lnTo>
                    <a:lnTo>
                      <a:pt x="147" y="233"/>
                    </a:lnTo>
                    <a:close/>
                    <a:moveTo>
                      <a:pt x="235" y="391"/>
                    </a:moveTo>
                    <a:lnTo>
                      <a:pt x="261" y="442"/>
                    </a:lnTo>
                    <a:lnTo>
                      <a:pt x="289" y="497"/>
                    </a:lnTo>
                    <a:lnTo>
                      <a:pt x="304" y="524"/>
                    </a:lnTo>
                    <a:lnTo>
                      <a:pt x="320" y="552"/>
                    </a:lnTo>
                    <a:lnTo>
                      <a:pt x="336" y="580"/>
                    </a:lnTo>
                    <a:lnTo>
                      <a:pt x="355" y="610"/>
                    </a:lnTo>
                    <a:lnTo>
                      <a:pt x="373" y="640"/>
                    </a:lnTo>
                    <a:lnTo>
                      <a:pt x="393" y="670"/>
                    </a:lnTo>
                    <a:lnTo>
                      <a:pt x="414" y="699"/>
                    </a:lnTo>
                    <a:lnTo>
                      <a:pt x="437" y="730"/>
                    </a:lnTo>
                    <a:lnTo>
                      <a:pt x="460" y="761"/>
                    </a:lnTo>
                    <a:lnTo>
                      <a:pt x="486" y="791"/>
                    </a:lnTo>
                    <a:lnTo>
                      <a:pt x="512" y="822"/>
                    </a:lnTo>
                    <a:lnTo>
                      <a:pt x="541" y="852"/>
                    </a:lnTo>
                    <a:lnTo>
                      <a:pt x="509" y="882"/>
                    </a:lnTo>
                    <a:lnTo>
                      <a:pt x="481" y="851"/>
                    </a:lnTo>
                    <a:lnTo>
                      <a:pt x="453" y="820"/>
                    </a:lnTo>
                    <a:lnTo>
                      <a:pt x="426" y="788"/>
                    </a:lnTo>
                    <a:lnTo>
                      <a:pt x="402" y="757"/>
                    </a:lnTo>
                    <a:lnTo>
                      <a:pt x="379" y="726"/>
                    </a:lnTo>
                    <a:lnTo>
                      <a:pt x="358" y="695"/>
                    </a:lnTo>
                    <a:lnTo>
                      <a:pt x="337" y="664"/>
                    </a:lnTo>
                    <a:lnTo>
                      <a:pt x="318" y="635"/>
                    </a:lnTo>
                    <a:lnTo>
                      <a:pt x="299" y="604"/>
                    </a:lnTo>
                    <a:lnTo>
                      <a:pt x="282" y="575"/>
                    </a:lnTo>
                    <a:lnTo>
                      <a:pt x="266" y="547"/>
                    </a:lnTo>
                    <a:lnTo>
                      <a:pt x="250" y="518"/>
                    </a:lnTo>
                    <a:lnTo>
                      <a:pt x="223" y="463"/>
                    </a:lnTo>
                    <a:lnTo>
                      <a:pt x="196" y="412"/>
                    </a:lnTo>
                    <a:lnTo>
                      <a:pt x="235" y="391"/>
                    </a:lnTo>
                    <a:close/>
                    <a:moveTo>
                      <a:pt x="541" y="852"/>
                    </a:moveTo>
                    <a:lnTo>
                      <a:pt x="544" y="855"/>
                    </a:lnTo>
                    <a:lnTo>
                      <a:pt x="546" y="858"/>
                    </a:lnTo>
                    <a:lnTo>
                      <a:pt x="548" y="861"/>
                    </a:lnTo>
                    <a:lnTo>
                      <a:pt x="549" y="865"/>
                    </a:lnTo>
                    <a:lnTo>
                      <a:pt x="549" y="869"/>
                    </a:lnTo>
                    <a:lnTo>
                      <a:pt x="548" y="873"/>
                    </a:lnTo>
                    <a:lnTo>
                      <a:pt x="545" y="877"/>
                    </a:lnTo>
                    <a:lnTo>
                      <a:pt x="540" y="883"/>
                    </a:lnTo>
                    <a:lnTo>
                      <a:pt x="535" y="887"/>
                    </a:lnTo>
                    <a:lnTo>
                      <a:pt x="530" y="891"/>
                    </a:lnTo>
                    <a:lnTo>
                      <a:pt x="526" y="892"/>
                    </a:lnTo>
                    <a:lnTo>
                      <a:pt x="522" y="892"/>
                    </a:lnTo>
                    <a:lnTo>
                      <a:pt x="519" y="890"/>
                    </a:lnTo>
                    <a:lnTo>
                      <a:pt x="515" y="887"/>
                    </a:lnTo>
                    <a:lnTo>
                      <a:pt x="512" y="885"/>
                    </a:lnTo>
                    <a:lnTo>
                      <a:pt x="509" y="882"/>
                    </a:lnTo>
                    <a:lnTo>
                      <a:pt x="541" y="852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46" name="Freeform 742">
                <a:extLst>
                  <a:ext uri="{FF2B5EF4-FFF2-40B4-BE49-F238E27FC236}">
                    <a16:creationId xmlns:a16="http://schemas.microsoft.com/office/drawing/2014/main" id="{C7822651-62C1-4601-8553-A5F76BCE01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63" y="1533"/>
                <a:ext cx="4" cy="31"/>
              </a:xfrm>
              <a:custGeom>
                <a:avLst/>
                <a:gdLst>
                  <a:gd name="T0" fmla="*/ 0 w 75"/>
                  <a:gd name="T1" fmla="*/ 2 h 581"/>
                  <a:gd name="T2" fmla="*/ 0 w 75"/>
                  <a:gd name="T3" fmla="*/ 2 h 581"/>
                  <a:gd name="T4" fmla="*/ 0 w 75"/>
                  <a:gd name="T5" fmla="*/ 2 h 581"/>
                  <a:gd name="T6" fmla="*/ 0 w 75"/>
                  <a:gd name="T7" fmla="*/ 2 h 581"/>
                  <a:gd name="T8" fmla="*/ 0 w 75"/>
                  <a:gd name="T9" fmla="*/ 2 h 581"/>
                  <a:gd name="T10" fmla="*/ 0 w 75"/>
                  <a:gd name="T11" fmla="*/ 2 h 581"/>
                  <a:gd name="T12" fmla="*/ 0 w 75"/>
                  <a:gd name="T13" fmla="*/ 2 h 581"/>
                  <a:gd name="T14" fmla="*/ 0 w 75"/>
                  <a:gd name="T15" fmla="*/ 2 h 581"/>
                  <a:gd name="T16" fmla="*/ 0 w 75"/>
                  <a:gd name="T17" fmla="*/ 2 h 581"/>
                  <a:gd name="T18" fmla="*/ 0 w 75"/>
                  <a:gd name="T19" fmla="*/ 2 h 581"/>
                  <a:gd name="T20" fmla="*/ 0 w 75"/>
                  <a:gd name="T21" fmla="*/ 1 h 581"/>
                  <a:gd name="T22" fmla="*/ 0 w 75"/>
                  <a:gd name="T23" fmla="*/ 1 h 581"/>
                  <a:gd name="T24" fmla="*/ 0 w 75"/>
                  <a:gd name="T25" fmla="*/ 1 h 581"/>
                  <a:gd name="T26" fmla="*/ 0 w 75"/>
                  <a:gd name="T27" fmla="*/ 0 h 581"/>
                  <a:gd name="T28" fmla="*/ 0 w 75"/>
                  <a:gd name="T29" fmla="*/ 0 h 581"/>
                  <a:gd name="T30" fmla="*/ 0 w 75"/>
                  <a:gd name="T31" fmla="*/ 0 h 581"/>
                  <a:gd name="T32" fmla="*/ 0 w 75"/>
                  <a:gd name="T33" fmla="*/ 0 h 581"/>
                  <a:gd name="T34" fmla="*/ 0 w 75"/>
                  <a:gd name="T35" fmla="*/ 0 h 581"/>
                  <a:gd name="T36" fmla="*/ 0 w 75"/>
                  <a:gd name="T37" fmla="*/ 0 h 581"/>
                  <a:gd name="T38" fmla="*/ 0 w 75"/>
                  <a:gd name="T39" fmla="*/ 0 h 581"/>
                  <a:gd name="T40" fmla="*/ 0 w 75"/>
                  <a:gd name="T41" fmla="*/ 1 h 581"/>
                  <a:gd name="T42" fmla="*/ 0 w 75"/>
                  <a:gd name="T43" fmla="*/ 1 h 581"/>
                  <a:gd name="T44" fmla="*/ 0 w 75"/>
                  <a:gd name="T45" fmla="*/ 1 h 581"/>
                  <a:gd name="T46" fmla="*/ 0 w 75"/>
                  <a:gd name="T47" fmla="*/ 2 h 581"/>
                  <a:gd name="T48" fmla="*/ 0 w 75"/>
                  <a:gd name="T49" fmla="*/ 0 h 581"/>
                  <a:gd name="T50" fmla="*/ 0 w 75"/>
                  <a:gd name="T51" fmla="*/ 0 h 581"/>
                  <a:gd name="T52" fmla="*/ 0 w 75"/>
                  <a:gd name="T53" fmla="*/ 0 h 581"/>
                  <a:gd name="T54" fmla="*/ 0 w 75"/>
                  <a:gd name="T55" fmla="*/ 0 h 581"/>
                  <a:gd name="T56" fmla="*/ 0 w 75"/>
                  <a:gd name="T57" fmla="*/ 0 h 581"/>
                  <a:gd name="T58" fmla="*/ 0 w 75"/>
                  <a:gd name="T59" fmla="*/ 0 h 581"/>
                  <a:gd name="T60" fmla="*/ 0 w 75"/>
                  <a:gd name="T61" fmla="*/ 0 h 581"/>
                  <a:gd name="T62" fmla="*/ 0 w 75"/>
                  <a:gd name="T63" fmla="*/ 0 h 581"/>
                  <a:gd name="T64" fmla="*/ 0 w 75"/>
                  <a:gd name="T65" fmla="*/ 0 h 58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5" h="581">
                    <a:moveTo>
                      <a:pt x="69" y="560"/>
                    </a:moveTo>
                    <a:lnTo>
                      <a:pt x="68" y="564"/>
                    </a:lnTo>
                    <a:lnTo>
                      <a:pt x="68" y="568"/>
                    </a:lnTo>
                    <a:lnTo>
                      <a:pt x="67" y="572"/>
                    </a:lnTo>
                    <a:lnTo>
                      <a:pt x="65" y="576"/>
                    </a:lnTo>
                    <a:lnTo>
                      <a:pt x="62" y="578"/>
                    </a:lnTo>
                    <a:lnTo>
                      <a:pt x="58" y="580"/>
                    </a:lnTo>
                    <a:lnTo>
                      <a:pt x="53" y="581"/>
                    </a:lnTo>
                    <a:lnTo>
                      <a:pt x="46" y="581"/>
                    </a:lnTo>
                    <a:lnTo>
                      <a:pt x="39" y="580"/>
                    </a:lnTo>
                    <a:lnTo>
                      <a:pt x="34" y="579"/>
                    </a:lnTo>
                    <a:lnTo>
                      <a:pt x="30" y="576"/>
                    </a:lnTo>
                    <a:lnTo>
                      <a:pt x="28" y="573"/>
                    </a:lnTo>
                    <a:lnTo>
                      <a:pt x="25" y="569"/>
                    </a:lnTo>
                    <a:lnTo>
                      <a:pt x="25" y="565"/>
                    </a:lnTo>
                    <a:lnTo>
                      <a:pt x="25" y="562"/>
                    </a:lnTo>
                    <a:lnTo>
                      <a:pt x="25" y="558"/>
                    </a:lnTo>
                    <a:lnTo>
                      <a:pt x="69" y="560"/>
                    </a:lnTo>
                    <a:close/>
                    <a:moveTo>
                      <a:pt x="25" y="558"/>
                    </a:moveTo>
                    <a:lnTo>
                      <a:pt x="26" y="541"/>
                    </a:lnTo>
                    <a:lnTo>
                      <a:pt x="29" y="497"/>
                    </a:lnTo>
                    <a:lnTo>
                      <a:pt x="31" y="432"/>
                    </a:lnTo>
                    <a:lnTo>
                      <a:pt x="32" y="353"/>
                    </a:lnTo>
                    <a:lnTo>
                      <a:pt x="31" y="310"/>
                    </a:lnTo>
                    <a:lnTo>
                      <a:pt x="30" y="267"/>
                    </a:lnTo>
                    <a:lnTo>
                      <a:pt x="29" y="223"/>
                    </a:lnTo>
                    <a:lnTo>
                      <a:pt x="25" y="179"/>
                    </a:lnTo>
                    <a:lnTo>
                      <a:pt x="21" y="137"/>
                    </a:lnTo>
                    <a:lnTo>
                      <a:pt x="16" y="97"/>
                    </a:lnTo>
                    <a:lnTo>
                      <a:pt x="13" y="78"/>
                    </a:lnTo>
                    <a:lnTo>
                      <a:pt x="10" y="61"/>
                    </a:lnTo>
                    <a:lnTo>
                      <a:pt x="6" y="45"/>
                    </a:lnTo>
                    <a:lnTo>
                      <a:pt x="2" y="28"/>
                    </a:lnTo>
                    <a:lnTo>
                      <a:pt x="44" y="16"/>
                    </a:lnTo>
                    <a:lnTo>
                      <a:pt x="49" y="32"/>
                    </a:lnTo>
                    <a:lnTo>
                      <a:pt x="52" y="50"/>
                    </a:lnTo>
                    <a:lnTo>
                      <a:pt x="56" y="69"/>
                    </a:lnTo>
                    <a:lnTo>
                      <a:pt x="59" y="89"/>
                    </a:lnTo>
                    <a:lnTo>
                      <a:pt x="64" y="129"/>
                    </a:lnTo>
                    <a:lnTo>
                      <a:pt x="68" y="172"/>
                    </a:lnTo>
                    <a:lnTo>
                      <a:pt x="72" y="217"/>
                    </a:lnTo>
                    <a:lnTo>
                      <a:pt x="74" y="262"/>
                    </a:lnTo>
                    <a:lnTo>
                      <a:pt x="75" y="308"/>
                    </a:lnTo>
                    <a:lnTo>
                      <a:pt x="75" y="352"/>
                    </a:lnTo>
                    <a:lnTo>
                      <a:pt x="74" y="432"/>
                    </a:lnTo>
                    <a:lnTo>
                      <a:pt x="72" y="499"/>
                    </a:lnTo>
                    <a:lnTo>
                      <a:pt x="69" y="544"/>
                    </a:lnTo>
                    <a:lnTo>
                      <a:pt x="69" y="560"/>
                    </a:lnTo>
                    <a:lnTo>
                      <a:pt x="25" y="558"/>
                    </a:lnTo>
                    <a:close/>
                    <a:moveTo>
                      <a:pt x="2" y="28"/>
                    </a:moveTo>
                    <a:lnTo>
                      <a:pt x="1" y="24"/>
                    </a:lnTo>
                    <a:lnTo>
                      <a:pt x="0" y="21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2" y="10"/>
                    </a:lnTo>
                    <a:lnTo>
                      <a:pt x="6" y="7"/>
                    </a:lnTo>
                    <a:lnTo>
                      <a:pt x="10" y="4"/>
                    </a:lnTo>
                    <a:lnTo>
                      <a:pt x="17" y="2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34" y="1"/>
                    </a:lnTo>
                    <a:lnTo>
                      <a:pt x="38" y="3"/>
                    </a:lnTo>
                    <a:lnTo>
                      <a:pt x="40" y="6"/>
                    </a:lnTo>
                    <a:lnTo>
                      <a:pt x="42" y="9"/>
                    </a:lnTo>
                    <a:lnTo>
                      <a:pt x="43" y="13"/>
                    </a:lnTo>
                    <a:lnTo>
                      <a:pt x="44" y="16"/>
                    </a:lnTo>
                    <a:lnTo>
                      <a:pt x="2" y="28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47" name="Freeform 743">
                <a:extLst>
                  <a:ext uri="{FF2B5EF4-FFF2-40B4-BE49-F238E27FC236}">
                    <a16:creationId xmlns:a16="http://schemas.microsoft.com/office/drawing/2014/main" id="{31659806-87A2-4FDA-8443-886B659C448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68" y="1538"/>
                <a:ext cx="12" cy="40"/>
              </a:xfrm>
              <a:custGeom>
                <a:avLst/>
                <a:gdLst>
                  <a:gd name="T0" fmla="*/ 1 w 227"/>
                  <a:gd name="T1" fmla="*/ 2 h 766"/>
                  <a:gd name="T2" fmla="*/ 1 w 227"/>
                  <a:gd name="T3" fmla="*/ 2 h 766"/>
                  <a:gd name="T4" fmla="*/ 1 w 227"/>
                  <a:gd name="T5" fmla="*/ 2 h 766"/>
                  <a:gd name="T6" fmla="*/ 1 w 227"/>
                  <a:gd name="T7" fmla="*/ 2 h 766"/>
                  <a:gd name="T8" fmla="*/ 0 w 227"/>
                  <a:gd name="T9" fmla="*/ 2 h 766"/>
                  <a:gd name="T10" fmla="*/ 0 w 227"/>
                  <a:gd name="T11" fmla="*/ 2 h 766"/>
                  <a:gd name="T12" fmla="*/ 0 w 227"/>
                  <a:gd name="T13" fmla="*/ 2 h 766"/>
                  <a:gd name="T14" fmla="*/ 0 w 227"/>
                  <a:gd name="T15" fmla="*/ 2 h 766"/>
                  <a:gd name="T16" fmla="*/ 1 w 227"/>
                  <a:gd name="T17" fmla="*/ 2 h 766"/>
                  <a:gd name="T18" fmla="*/ 0 w 227"/>
                  <a:gd name="T19" fmla="*/ 2 h 766"/>
                  <a:gd name="T20" fmla="*/ 0 w 227"/>
                  <a:gd name="T21" fmla="*/ 2 h 766"/>
                  <a:gd name="T22" fmla="*/ 1 w 227"/>
                  <a:gd name="T23" fmla="*/ 1 h 766"/>
                  <a:gd name="T24" fmla="*/ 1 w 227"/>
                  <a:gd name="T25" fmla="*/ 1 h 766"/>
                  <a:gd name="T26" fmla="*/ 1 w 227"/>
                  <a:gd name="T27" fmla="*/ 1 h 766"/>
                  <a:gd name="T28" fmla="*/ 1 w 227"/>
                  <a:gd name="T29" fmla="*/ 1 h 766"/>
                  <a:gd name="T30" fmla="*/ 0 w 227"/>
                  <a:gd name="T31" fmla="*/ 1 h 766"/>
                  <a:gd name="T32" fmla="*/ 1 w 227"/>
                  <a:gd name="T33" fmla="*/ 1 h 766"/>
                  <a:gd name="T34" fmla="*/ 1 w 227"/>
                  <a:gd name="T35" fmla="*/ 1 h 766"/>
                  <a:gd name="T36" fmla="*/ 1 w 227"/>
                  <a:gd name="T37" fmla="*/ 1 h 766"/>
                  <a:gd name="T38" fmla="*/ 1 w 227"/>
                  <a:gd name="T39" fmla="*/ 1 h 766"/>
                  <a:gd name="T40" fmla="*/ 1 w 227"/>
                  <a:gd name="T41" fmla="*/ 1 h 766"/>
                  <a:gd name="T42" fmla="*/ 1 w 227"/>
                  <a:gd name="T43" fmla="*/ 2 h 766"/>
                  <a:gd name="T44" fmla="*/ 1 w 227"/>
                  <a:gd name="T45" fmla="*/ 2 h 766"/>
                  <a:gd name="T46" fmla="*/ 1 w 227"/>
                  <a:gd name="T47" fmla="*/ 2 h 766"/>
                  <a:gd name="T48" fmla="*/ 0 w 227"/>
                  <a:gd name="T49" fmla="*/ 1 h 766"/>
                  <a:gd name="T50" fmla="*/ 0 w 227"/>
                  <a:gd name="T51" fmla="*/ 1 h 766"/>
                  <a:gd name="T52" fmla="*/ 0 w 227"/>
                  <a:gd name="T53" fmla="*/ 1 h 766"/>
                  <a:gd name="T54" fmla="*/ 0 w 227"/>
                  <a:gd name="T55" fmla="*/ 1 h 766"/>
                  <a:gd name="T56" fmla="*/ 0 w 227"/>
                  <a:gd name="T57" fmla="*/ 1 h 766"/>
                  <a:gd name="T58" fmla="*/ 0 w 227"/>
                  <a:gd name="T59" fmla="*/ 1 h 766"/>
                  <a:gd name="T60" fmla="*/ 0 w 227"/>
                  <a:gd name="T61" fmla="*/ 0 h 766"/>
                  <a:gd name="T62" fmla="*/ 0 w 227"/>
                  <a:gd name="T63" fmla="*/ 0 h 766"/>
                  <a:gd name="T64" fmla="*/ 0 w 227"/>
                  <a:gd name="T65" fmla="*/ 0 h 766"/>
                  <a:gd name="T66" fmla="*/ 0 w 227"/>
                  <a:gd name="T67" fmla="*/ 0 h 766"/>
                  <a:gd name="T68" fmla="*/ 0 w 227"/>
                  <a:gd name="T69" fmla="*/ 0 h 766"/>
                  <a:gd name="T70" fmla="*/ 0 w 227"/>
                  <a:gd name="T71" fmla="*/ 0 h 766"/>
                  <a:gd name="T72" fmla="*/ 0 w 227"/>
                  <a:gd name="T73" fmla="*/ 0 h 766"/>
                  <a:gd name="T74" fmla="*/ 0 w 227"/>
                  <a:gd name="T75" fmla="*/ 1 h 766"/>
                  <a:gd name="T76" fmla="*/ 1 w 227"/>
                  <a:gd name="T77" fmla="*/ 1 h 766"/>
                  <a:gd name="T78" fmla="*/ 1 w 227"/>
                  <a:gd name="T79" fmla="*/ 1 h 766"/>
                  <a:gd name="T80" fmla="*/ 0 w 227"/>
                  <a:gd name="T81" fmla="*/ 0 h 766"/>
                  <a:gd name="T82" fmla="*/ 0 w 227"/>
                  <a:gd name="T83" fmla="*/ 0 h 766"/>
                  <a:gd name="T84" fmla="*/ 0 w 227"/>
                  <a:gd name="T85" fmla="*/ 0 h 766"/>
                  <a:gd name="T86" fmla="*/ 0 w 227"/>
                  <a:gd name="T87" fmla="*/ 0 h 766"/>
                  <a:gd name="T88" fmla="*/ 0 w 227"/>
                  <a:gd name="T89" fmla="*/ 0 h 766"/>
                  <a:gd name="T90" fmla="*/ 0 w 227"/>
                  <a:gd name="T91" fmla="*/ 0 h 766"/>
                  <a:gd name="T92" fmla="*/ 0 w 227"/>
                  <a:gd name="T93" fmla="*/ 0 h 766"/>
                  <a:gd name="T94" fmla="*/ 0 w 227"/>
                  <a:gd name="T95" fmla="*/ 0 h 766"/>
                  <a:gd name="T96" fmla="*/ 0 w 227"/>
                  <a:gd name="T97" fmla="*/ 0 h 76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27" h="766">
                    <a:moveTo>
                      <a:pt x="201" y="748"/>
                    </a:moveTo>
                    <a:lnTo>
                      <a:pt x="201" y="751"/>
                    </a:lnTo>
                    <a:lnTo>
                      <a:pt x="200" y="755"/>
                    </a:lnTo>
                    <a:lnTo>
                      <a:pt x="199" y="759"/>
                    </a:lnTo>
                    <a:lnTo>
                      <a:pt x="197" y="762"/>
                    </a:lnTo>
                    <a:lnTo>
                      <a:pt x="194" y="764"/>
                    </a:lnTo>
                    <a:lnTo>
                      <a:pt x="190" y="766"/>
                    </a:lnTo>
                    <a:lnTo>
                      <a:pt x="184" y="766"/>
                    </a:lnTo>
                    <a:lnTo>
                      <a:pt x="176" y="766"/>
                    </a:lnTo>
                    <a:lnTo>
                      <a:pt x="170" y="765"/>
                    </a:lnTo>
                    <a:lnTo>
                      <a:pt x="164" y="763"/>
                    </a:lnTo>
                    <a:lnTo>
                      <a:pt x="161" y="760"/>
                    </a:lnTo>
                    <a:lnTo>
                      <a:pt x="159" y="757"/>
                    </a:lnTo>
                    <a:lnTo>
                      <a:pt x="158" y="754"/>
                    </a:lnTo>
                    <a:lnTo>
                      <a:pt x="157" y="750"/>
                    </a:lnTo>
                    <a:lnTo>
                      <a:pt x="158" y="746"/>
                    </a:lnTo>
                    <a:lnTo>
                      <a:pt x="158" y="742"/>
                    </a:lnTo>
                    <a:lnTo>
                      <a:pt x="201" y="748"/>
                    </a:lnTo>
                    <a:close/>
                    <a:moveTo>
                      <a:pt x="158" y="742"/>
                    </a:moveTo>
                    <a:lnTo>
                      <a:pt x="160" y="726"/>
                    </a:lnTo>
                    <a:lnTo>
                      <a:pt x="165" y="684"/>
                    </a:lnTo>
                    <a:lnTo>
                      <a:pt x="171" y="623"/>
                    </a:lnTo>
                    <a:lnTo>
                      <a:pt x="177" y="550"/>
                    </a:lnTo>
                    <a:lnTo>
                      <a:pt x="180" y="512"/>
                    </a:lnTo>
                    <a:lnTo>
                      <a:pt x="182" y="473"/>
                    </a:lnTo>
                    <a:lnTo>
                      <a:pt x="183" y="436"/>
                    </a:lnTo>
                    <a:lnTo>
                      <a:pt x="184" y="400"/>
                    </a:lnTo>
                    <a:lnTo>
                      <a:pt x="183" y="366"/>
                    </a:lnTo>
                    <a:lnTo>
                      <a:pt x="181" y="335"/>
                    </a:lnTo>
                    <a:lnTo>
                      <a:pt x="180" y="322"/>
                    </a:lnTo>
                    <a:lnTo>
                      <a:pt x="178" y="310"/>
                    </a:lnTo>
                    <a:lnTo>
                      <a:pt x="176" y="298"/>
                    </a:lnTo>
                    <a:lnTo>
                      <a:pt x="173" y="288"/>
                    </a:lnTo>
                    <a:lnTo>
                      <a:pt x="215" y="275"/>
                    </a:lnTo>
                    <a:lnTo>
                      <a:pt x="217" y="285"/>
                    </a:lnTo>
                    <a:lnTo>
                      <a:pt x="220" y="297"/>
                    </a:lnTo>
                    <a:lnTo>
                      <a:pt x="222" y="311"/>
                    </a:lnTo>
                    <a:lnTo>
                      <a:pt x="224" y="325"/>
                    </a:lnTo>
                    <a:lnTo>
                      <a:pt x="226" y="357"/>
                    </a:lnTo>
                    <a:lnTo>
                      <a:pt x="227" y="393"/>
                    </a:lnTo>
                    <a:lnTo>
                      <a:pt x="227" y="430"/>
                    </a:lnTo>
                    <a:lnTo>
                      <a:pt x="225" y="470"/>
                    </a:lnTo>
                    <a:lnTo>
                      <a:pt x="223" y="510"/>
                    </a:lnTo>
                    <a:lnTo>
                      <a:pt x="221" y="550"/>
                    </a:lnTo>
                    <a:lnTo>
                      <a:pt x="215" y="625"/>
                    </a:lnTo>
                    <a:lnTo>
                      <a:pt x="208" y="687"/>
                    </a:lnTo>
                    <a:lnTo>
                      <a:pt x="203" y="731"/>
                    </a:lnTo>
                    <a:lnTo>
                      <a:pt x="201" y="748"/>
                    </a:lnTo>
                    <a:lnTo>
                      <a:pt x="158" y="742"/>
                    </a:lnTo>
                    <a:close/>
                    <a:moveTo>
                      <a:pt x="173" y="288"/>
                    </a:moveTo>
                    <a:lnTo>
                      <a:pt x="173" y="288"/>
                    </a:lnTo>
                    <a:lnTo>
                      <a:pt x="173" y="287"/>
                    </a:lnTo>
                    <a:lnTo>
                      <a:pt x="194" y="282"/>
                    </a:lnTo>
                    <a:lnTo>
                      <a:pt x="173" y="288"/>
                    </a:lnTo>
                    <a:close/>
                    <a:moveTo>
                      <a:pt x="173" y="287"/>
                    </a:moveTo>
                    <a:lnTo>
                      <a:pt x="166" y="269"/>
                    </a:lnTo>
                    <a:lnTo>
                      <a:pt x="158" y="249"/>
                    </a:lnTo>
                    <a:lnTo>
                      <a:pt x="148" y="229"/>
                    </a:lnTo>
                    <a:lnTo>
                      <a:pt x="135" y="208"/>
                    </a:lnTo>
                    <a:lnTo>
                      <a:pt x="123" y="188"/>
                    </a:lnTo>
                    <a:lnTo>
                      <a:pt x="109" y="168"/>
                    </a:lnTo>
                    <a:lnTo>
                      <a:pt x="94" y="147"/>
                    </a:lnTo>
                    <a:lnTo>
                      <a:pt x="80" y="128"/>
                    </a:lnTo>
                    <a:lnTo>
                      <a:pt x="53" y="93"/>
                    </a:lnTo>
                    <a:lnTo>
                      <a:pt x="30" y="64"/>
                    </a:lnTo>
                    <a:lnTo>
                      <a:pt x="14" y="46"/>
                    </a:lnTo>
                    <a:lnTo>
                      <a:pt x="8" y="39"/>
                    </a:lnTo>
                    <a:lnTo>
                      <a:pt x="41" y="10"/>
                    </a:lnTo>
                    <a:lnTo>
                      <a:pt x="47" y="17"/>
                    </a:lnTo>
                    <a:lnTo>
                      <a:pt x="64" y="37"/>
                    </a:lnTo>
                    <a:lnTo>
                      <a:pt x="88" y="66"/>
                    </a:lnTo>
                    <a:lnTo>
                      <a:pt x="117" y="103"/>
                    </a:lnTo>
                    <a:lnTo>
                      <a:pt x="132" y="125"/>
                    </a:lnTo>
                    <a:lnTo>
                      <a:pt x="147" y="146"/>
                    </a:lnTo>
                    <a:lnTo>
                      <a:pt x="161" y="168"/>
                    </a:lnTo>
                    <a:lnTo>
                      <a:pt x="175" y="190"/>
                    </a:lnTo>
                    <a:lnTo>
                      <a:pt x="187" y="213"/>
                    </a:lnTo>
                    <a:lnTo>
                      <a:pt x="199" y="234"/>
                    </a:lnTo>
                    <a:lnTo>
                      <a:pt x="208" y="256"/>
                    </a:lnTo>
                    <a:lnTo>
                      <a:pt x="215" y="276"/>
                    </a:lnTo>
                    <a:lnTo>
                      <a:pt x="173" y="287"/>
                    </a:lnTo>
                    <a:close/>
                    <a:moveTo>
                      <a:pt x="8" y="39"/>
                    </a:moveTo>
                    <a:lnTo>
                      <a:pt x="5" y="36"/>
                    </a:lnTo>
                    <a:lnTo>
                      <a:pt x="3" y="32"/>
                    </a:lnTo>
                    <a:lnTo>
                      <a:pt x="1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1" y="17"/>
                    </a:lnTo>
                    <a:lnTo>
                      <a:pt x="5" y="13"/>
                    </a:lnTo>
                    <a:lnTo>
                      <a:pt x="10" y="8"/>
                    </a:lnTo>
                    <a:lnTo>
                      <a:pt x="16" y="4"/>
                    </a:lnTo>
                    <a:lnTo>
                      <a:pt x="21" y="1"/>
                    </a:lnTo>
                    <a:lnTo>
                      <a:pt x="25" y="0"/>
                    </a:lnTo>
                    <a:lnTo>
                      <a:pt x="29" y="1"/>
                    </a:lnTo>
                    <a:lnTo>
                      <a:pt x="32" y="2"/>
                    </a:lnTo>
                    <a:lnTo>
                      <a:pt x="35" y="4"/>
                    </a:lnTo>
                    <a:lnTo>
                      <a:pt x="38" y="7"/>
                    </a:lnTo>
                    <a:lnTo>
                      <a:pt x="41" y="10"/>
                    </a:lnTo>
                    <a:lnTo>
                      <a:pt x="8" y="39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48" name="Freeform 744">
                <a:extLst>
                  <a:ext uri="{FF2B5EF4-FFF2-40B4-BE49-F238E27FC236}">
                    <a16:creationId xmlns:a16="http://schemas.microsoft.com/office/drawing/2014/main" id="{C66114D6-1C42-4EAD-9300-0EAF0710FCC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55" y="1531"/>
                <a:ext cx="40" cy="42"/>
              </a:xfrm>
              <a:custGeom>
                <a:avLst/>
                <a:gdLst>
                  <a:gd name="T0" fmla="*/ 0 w 766"/>
                  <a:gd name="T1" fmla="*/ 0 h 809"/>
                  <a:gd name="T2" fmla="*/ 0 w 766"/>
                  <a:gd name="T3" fmla="*/ 0 h 809"/>
                  <a:gd name="T4" fmla="*/ 0 w 766"/>
                  <a:gd name="T5" fmla="*/ 0 h 809"/>
                  <a:gd name="T6" fmla="*/ 0 w 766"/>
                  <a:gd name="T7" fmla="*/ 0 h 809"/>
                  <a:gd name="T8" fmla="*/ 0 w 766"/>
                  <a:gd name="T9" fmla="*/ 0 h 809"/>
                  <a:gd name="T10" fmla="*/ 0 w 766"/>
                  <a:gd name="T11" fmla="*/ 0 h 809"/>
                  <a:gd name="T12" fmla="*/ 0 w 766"/>
                  <a:gd name="T13" fmla="*/ 0 h 809"/>
                  <a:gd name="T14" fmla="*/ 0 w 766"/>
                  <a:gd name="T15" fmla="*/ 1 h 809"/>
                  <a:gd name="T16" fmla="*/ 1 w 766"/>
                  <a:gd name="T17" fmla="*/ 1 h 809"/>
                  <a:gd name="T18" fmla="*/ 1 w 766"/>
                  <a:gd name="T19" fmla="*/ 1 h 809"/>
                  <a:gd name="T20" fmla="*/ 1 w 766"/>
                  <a:gd name="T21" fmla="*/ 1 h 809"/>
                  <a:gd name="T22" fmla="*/ 1 w 766"/>
                  <a:gd name="T23" fmla="*/ 1 h 809"/>
                  <a:gd name="T24" fmla="*/ 1 w 766"/>
                  <a:gd name="T25" fmla="*/ 1 h 809"/>
                  <a:gd name="T26" fmla="*/ 1 w 766"/>
                  <a:gd name="T27" fmla="*/ 1 h 809"/>
                  <a:gd name="T28" fmla="*/ 1 w 766"/>
                  <a:gd name="T29" fmla="*/ 1 h 809"/>
                  <a:gd name="T30" fmla="*/ 0 w 766"/>
                  <a:gd name="T31" fmla="*/ 1 h 809"/>
                  <a:gd name="T32" fmla="*/ 0 w 766"/>
                  <a:gd name="T33" fmla="*/ 1 h 809"/>
                  <a:gd name="T34" fmla="*/ 0 w 766"/>
                  <a:gd name="T35" fmla="*/ 0 h 809"/>
                  <a:gd name="T36" fmla="*/ 0 w 766"/>
                  <a:gd name="T37" fmla="*/ 0 h 809"/>
                  <a:gd name="T38" fmla="*/ 1 w 766"/>
                  <a:gd name="T39" fmla="*/ 1 h 809"/>
                  <a:gd name="T40" fmla="*/ 1 w 766"/>
                  <a:gd name="T41" fmla="*/ 1 h 809"/>
                  <a:gd name="T42" fmla="*/ 1 w 766"/>
                  <a:gd name="T43" fmla="*/ 1 h 809"/>
                  <a:gd name="T44" fmla="*/ 1 w 766"/>
                  <a:gd name="T45" fmla="*/ 2 h 809"/>
                  <a:gd name="T46" fmla="*/ 2 w 766"/>
                  <a:gd name="T47" fmla="*/ 2 h 809"/>
                  <a:gd name="T48" fmla="*/ 1 w 766"/>
                  <a:gd name="T49" fmla="*/ 2 h 809"/>
                  <a:gd name="T50" fmla="*/ 1 w 766"/>
                  <a:gd name="T51" fmla="*/ 1 h 809"/>
                  <a:gd name="T52" fmla="*/ 1 w 766"/>
                  <a:gd name="T53" fmla="*/ 1 h 809"/>
                  <a:gd name="T54" fmla="*/ 2 w 766"/>
                  <a:gd name="T55" fmla="*/ 2 h 809"/>
                  <a:gd name="T56" fmla="*/ 2 w 766"/>
                  <a:gd name="T57" fmla="*/ 2 h 809"/>
                  <a:gd name="T58" fmla="*/ 2 w 766"/>
                  <a:gd name="T59" fmla="*/ 2 h 809"/>
                  <a:gd name="T60" fmla="*/ 2 w 766"/>
                  <a:gd name="T61" fmla="*/ 2 h 809"/>
                  <a:gd name="T62" fmla="*/ 2 w 766"/>
                  <a:gd name="T63" fmla="*/ 2 h 809"/>
                  <a:gd name="T64" fmla="*/ 2 w 766"/>
                  <a:gd name="T65" fmla="*/ 2 h 809"/>
                  <a:gd name="T66" fmla="*/ 2 w 766"/>
                  <a:gd name="T67" fmla="*/ 2 h 809"/>
                  <a:gd name="T68" fmla="*/ 2 w 766"/>
                  <a:gd name="T69" fmla="*/ 2 h 809"/>
                  <a:gd name="T70" fmla="*/ 2 w 766"/>
                  <a:gd name="T71" fmla="*/ 2 h 809"/>
                  <a:gd name="T72" fmla="*/ 2 w 766"/>
                  <a:gd name="T73" fmla="*/ 2 h 809"/>
                  <a:gd name="T74" fmla="*/ 2 w 766"/>
                  <a:gd name="T75" fmla="*/ 2 h 809"/>
                  <a:gd name="T76" fmla="*/ 2 w 766"/>
                  <a:gd name="T77" fmla="*/ 2 h 809"/>
                  <a:gd name="T78" fmla="*/ 2 w 766"/>
                  <a:gd name="T79" fmla="*/ 2 h 809"/>
                  <a:gd name="T80" fmla="*/ 2 w 766"/>
                  <a:gd name="T81" fmla="*/ 1 h 809"/>
                  <a:gd name="T82" fmla="*/ 2 w 766"/>
                  <a:gd name="T83" fmla="*/ 1 h 809"/>
                  <a:gd name="T84" fmla="*/ 2 w 766"/>
                  <a:gd name="T85" fmla="*/ 1 h 809"/>
                  <a:gd name="T86" fmla="*/ 2 w 766"/>
                  <a:gd name="T87" fmla="*/ 2 h 809"/>
                  <a:gd name="T88" fmla="*/ 2 w 766"/>
                  <a:gd name="T89" fmla="*/ 2 h 809"/>
                  <a:gd name="T90" fmla="*/ 2 w 766"/>
                  <a:gd name="T91" fmla="*/ 2 h 809"/>
                  <a:gd name="T92" fmla="*/ 2 w 766"/>
                  <a:gd name="T93" fmla="*/ 1 h 809"/>
                  <a:gd name="T94" fmla="*/ 2 w 766"/>
                  <a:gd name="T95" fmla="*/ 1 h 809"/>
                  <a:gd name="T96" fmla="*/ 2 w 766"/>
                  <a:gd name="T97" fmla="*/ 1 h 809"/>
                  <a:gd name="T98" fmla="*/ 2 w 766"/>
                  <a:gd name="T99" fmla="*/ 1 h 809"/>
                  <a:gd name="T100" fmla="*/ 2 w 766"/>
                  <a:gd name="T101" fmla="*/ 1 h 809"/>
                  <a:gd name="T102" fmla="*/ 2 w 766"/>
                  <a:gd name="T103" fmla="*/ 1 h 80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766" h="809">
                    <a:moveTo>
                      <a:pt x="4" y="33"/>
                    </a:moveTo>
                    <a:lnTo>
                      <a:pt x="2" y="29"/>
                    </a:lnTo>
                    <a:lnTo>
                      <a:pt x="1" y="25"/>
                    </a:lnTo>
                    <a:lnTo>
                      <a:pt x="0" y="22"/>
                    </a:lnTo>
                    <a:lnTo>
                      <a:pt x="0" y="18"/>
                    </a:lnTo>
                    <a:lnTo>
                      <a:pt x="1" y="15"/>
                    </a:lnTo>
                    <a:lnTo>
                      <a:pt x="3" y="11"/>
                    </a:lnTo>
                    <a:lnTo>
                      <a:pt x="7" y="8"/>
                    </a:lnTo>
                    <a:lnTo>
                      <a:pt x="14" y="4"/>
                    </a:lnTo>
                    <a:lnTo>
                      <a:pt x="20" y="1"/>
                    </a:lnTo>
                    <a:lnTo>
                      <a:pt x="26" y="0"/>
                    </a:lnTo>
                    <a:lnTo>
                      <a:pt x="30" y="1"/>
                    </a:lnTo>
                    <a:lnTo>
                      <a:pt x="33" y="2"/>
                    </a:lnTo>
                    <a:lnTo>
                      <a:pt x="36" y="4"/>
                    </a:lnTo>
                    <a:lnTo>
                      <a:pt x="39" y="7"/>
                    </a:lnTo>
                    <a:lnTo>
                      <a:pt x="42" y="11"/>
                    </a:lnTo>
                    <a:lnTo>
                      <a:pt x="43" y="14"/>
                    </a:lnTo>
                    <a:lnTo>
                      <a:pt x="4" y="33"/>
                    </a:lnTo>
                    <a:close/>
                    <a:moveTo>
                      <a:pt x="43" y="14"/>
                    </a:moveTo>
                    <a:lnTo>
                      <a:pt x="52" y="32"/>
                    </a:lnTo>
                    <a:lnTo>
                      <a:pt x="75" y="78"/>
                    </a:lnTo>
                    <a:lnTo>
                      <a:pt x="92" y="110"/>
                    </a:lnTo>
                    <a:lnTo>
                      <a:pt x="111" y="146"/>
                    </a:lnTo>
                    <a:lnTo>
                      <a:pt x="133" y="184"/>
                    </a:lnTo>
                    <a:lnTo>
                      <a:pt x="156" y="224"/>
                    </a:lnTo>
                    <a:lnTo>
                      <a:pt x="181" y="265"/>
                    </a:lnTo>
                    <a:lnTo>
                      <a:pt x="206" y="304"/>
                    </a:lnTo>
                    <a:lnTo>
                      <a:pt x="233" y="343"/>
                    </a:lnTo>
                    <a:lnTo>
                      <a:pt x="260" y="379"/>
                    </a:lnTo>
                    <a:lnTo>
                      <a:pt x="273" y="396"/>
                    </a:lnTo>
                    <a:lnTo>
                      <a:pt x="286" y="411"/>
                    </a:lnTo>
                    <a:lnTo>
                      <a:pt x="298" y="425"/>
                    </a:lnTo>
                    <a:lnTo>
                      <a:pt x="312" y="438"/>
                    </a:lnTo>
                    <a:lnTo>
                      <a:pt x="325" y="450"/>
                    </a:lnTo>
                    <a:lnTo>
                      <a:pt x="337" y="459"/>
                    </a:lnTo>
                    <a:lnTo>
                      <a:pt x="350" y="467"/>
                    </a:lnTo>
                    <a:lnTo>
                      <a:pt x="361" y="473"/>
                    </a:lnTo>
                    <a:lnTo>
                      <a:pt x="344" y="513"/>
                    </a:lnTo>
                    <a:lnTo>
                      <a:pt x="330" y="507"/>
                    </a:lnTo>
                    <a:lnTo>
                      <a:pt x="317" y="498"/>
                    </a:lnTo>
                    <a:lnTo>
                      <a:pt x="304" y="488"/>
                    </a:lnTo>
                    <a:lnTo>
                      <a:pt x="289" y="475"/>
                    </a:lnTo>
                    <a:lnTo>
                      <a:pt x="275" y="462"/>
                    </a:lnTo>
                    <a:lnTo>
                      <a:pt x="261" y="447"/>
                    </a:lnTo>
                    <a:lnTo>
                      <a:pt x="246" y="430"/>
                    </a:lnTo>
                    <a:lnTo>
                      <a:pt x="232" y="413"/>
                    </a:lnTo>
                    <a:lnTo>
                      <a:pt x="203" y="375"/>
                    </a:lnTo>
                    <a:lnTo>
                      <a:pt x="175" y="335"/>
                    </a:lnTo>
                    <a:lnTo>
                      <a:pt x="148" y="293"/>
                    </a:lnTo>
                    <a:lnTo>
                      <a:pt x="121" y="251"/>
                    </a:lnTo>
                    <a:lnTo>
                      <a:pt x="97" y="209"/>
                    </a:lnTo>
                    <a:lnTo>
                      <a:pt x="74" y="169"/>
                    </a:lnTo>
                    <a:lnTo>
                      <a:pt x="55" y="133"/>
                    </a:lnTo>
                    <a:lnTo>
                      <a:pt x="37" y="100"/>
                    </a:lnTo>
                    <a:lnTo>
                      <a:pt x="13" y="52"/>
                    </a:lnTo>
                    <a:lnTo>
                      <a:pt x="4" y="33"/>
                    </a:lnTo>
                    <a:lnTo>
                      <a:pt x="43" y="14"/>
                    </a:lnTo>
                    <a:close/>
                    <a:moveTo>
                      <a:pt x="361" y="473"/>
                    </a:moveTo>
                    <a:lnTo>
                      <a:pt x="361" y="473"/>
                    </a:lnTo>
                    <a:lnTo>
                      <a:pt x="353" y="494"/>
                    </a:lnTo>
                    <a:lnTo>
                      <a:pt x="361" y="473"/>
                    </a:lnTo>
                    <a:close/>
                    <a:moveTo>
                      <a:pt x="361" y="473"/>
                    </a:moveTo>
                    <a:lnTo>
                      <a:pt x="388" y="486"/>
                    </a:lnTo>
                    <a:lnTo>
                      <a:pt x="415" y="498"/>
                    </a:lnTo>
                    <a:lnTo>
                      <a:pt x="444" y="511"/>
                    </a:lnTo>
                    <a:lnTo>
                      <a:pt x="474" y="524"/>
                    </a:lnTo>
                    <a:lnTo>
                      <a:pt x="503" y="539"/>
                    </a:lnTo>
                    <a:lnTo>
                      <a:pt x="533" y="554"/>
                    </a:lnTo>
                    <a:lnTo>
                      <a:pt x="563" y="569"/>
                    </a:lnTo>
                    <a:lnTo>
                      <a:pt x="590" y="585"/>
                    </a:lnTo>
                    <a:lnTo>
                      <a:pt x="569" y="623"/>
                    </a:lnTo>
                    <a:lnTo>
                      <a:pt x="541" y="607"/>
                    </a:lnTo>
                    <a:lnTo>
                      <a:pt x="512" y="593"/>
                    </a:lnTo>
                    <a:lnTo>
                      <a:pt x="483" y="578"/>
                    </a:lnTo>
                    <a:lnTo>
                      <a:pt x="454" y="563"/>
                    </a:lnTo>
                    <a:lnTo>
                      <a:pt x="424" y="550"/>
                    </a:lnTo>
                    <a:lnTo>
                      <a:pt x="397" y="537"/>
                    </a:lnTo>
                    <a:lnTo>
                      <a:pt x="369" y="524"/>
                    </a:lnTo>
                    <a:lnTo>
                      <a:pt x="344" y="513"/>
                    </a:lnTo>
                    <a:lnTo>
                      <a:pt x="361" y="473"/>
                    </a:lnTo>
                    <a:close/>
                    <a:moveTo>
                      <a:pt x="590" y="585"/>
                    </a:moveTo>
                    <a:lnTo>
                      <a:pt x="619" y="601"/>
                    </a:lnTo>
                    <a:lnTo>
                      <a:pt x="645" y="619"/>
                    </a:lnTo>
                    <a:lnTo>
                      <a:pt x="670" y="635"/>
                    </a:lnTo>
                    <a:lnTo>
                      <a:pt x="693" y="652"/>
                    </a:lnTo>
                    <a:lnTo>
                      <a:pt x="703" y="661"/>
                    </a:lnTo>
                    <a:lnTo>
                      <a:pt x="712" y="670"/>
                    </a:lnTo>
                    <a:lnTo>
                      <a:pt x="720" y="678"/>
                    </a:lnTo>
                    <a:lnTo>
                      <a:pt x="727" y="686"/>
                    </a:lnTo>
                    <a:lnTo>
                      <a:pt x="735" y="695"/>
                    </a:lnTo>
                    <a:lnTo>
                      <a:pt x="740" y="704"/>
                    </a:lnTo>
                    <a:lnTo>
                      <a:pt x="744" y="712"/>
                    </a:lnTo>
                    <a:lnTo>
                      <a:pt x="748" y="720"/>
                    </a:lnTo>
                    <a:lnTo>
                      <a:pt x="706" y="734"/>
                    </a:lnTo>
                    <a:lnTo>
                      <a:pt x="704" y="728"/>
                    </a:lnTo>
                    <a:lnTo>
                      <a:pt x="700" y="722"/>
                    </a:lnTo>
                    <a:lnTo>
                      <a:pt x="696" y="716"/>
                    </a:lnTo>
                    <a:lnTo>
                      <a:pt x="689" y="709"/>
                    </a:lnTo>
                    <a:lnTo>
                      <a:pt x="676" y="695"/>
                    </a:lnTo>
                    <a:lnTo>
                      <a:pt x="660" y="681"/>
                    </a:lnTo>
                    <a:lnTo>
                      <a:pt x="640" y="667"/>
                    </a:lnTo>
                    <a:lnTo>
                      <a:pt x="619" y="652"/>
                    </a:lnTo>
                    <a:lnTo>
                      <a:pt x="594" y="638"/>
                    </a:lnTo>
                    <a:lnTo>
                      <a:pt x="569" y="623"/>
                    </a:lnTo>
                    <a:lnTo>
                      <a:pt x="590" y="585"/>
                    </a:lnTo>
                    <a:close/>
                    <a:moveTo>
                      <a:pt x="749" y="731"/>
                    </a:moveTo>
                    <a:lnTo>
                      <a:pt x="732" y="809"/>
                    </a:lnTo>
                    <a:lnTo>
                      <a:pt x="706" y="734"/>
                    </a:lnTo>
                    <a:lnTo>
                      <a:pt x="727" y="727"/>
                    </a:lnTo>
                    <a:lnTo>
                      <a:pt x="749" y="731"/>
                    </a:lnTo>
                    <a:close/>
                    <a:moveTo>
                      <a:pt x="706" y="723"/>
                    </a:moveTo>
                    <a:lnTo>
                      <a:pt x="707" y="716"/>
                    </a:lnTo>
                    <a:lnTo>
                      <a:pt x="710" y="697"/>
                    </a:lnTo>
                    <a:lnTo>
                      <a:pt x="714" y="669"/>
                    </a:lnTo>
                    <a:lnTo>
                      <a:pt x="718" y="633"/>
                    </a:lnTo>
                    <a:lnTo>
                      <a:pt x="720" y="613"/>
                    </a:lnTo>
                    <a:lnTo>
                      <a:pt x="721" y="593"/>
                    </a:lnTo>
                    <a:lnTo>
                      <a:pt x="722" y="572"/>
                    </a:lnTo>
                    <a:lnTo>
                      <a:pt x="722" y="550"/>
                    </a:lnTo>
                    <a:lnTo>
                      <a:pt x="721" y="529"/>
                    </a:lnTo>
                    <a:lnTo>
                      <a:pt x="720" y="508"/>
                    </a:lnTo>
                    <a:lnTo>
                      <a:pt x="717" y="488"/>
                    </a:lnTo>
                    <a:lnTo>
                      <a:pt x="713" y="467"/>
                    </a:lnTo>
                    <a:lnTo>
                      <a:pt x="755" y="457"/>
                    </a:lnTo>
                    <a:lnTo>
                      <a:pt x="760" y="478"/>
                    </a:lnTo>
                    <a:lnTo>
                      <a:pt x="763" y="501"/>
                    </a:lnTo>
                    <a:lnTo>
                      <a:pt x="765" y="524"/>
                    </a:lnTo>
                    <a:lnTo>
                      <a:pt x="766" y="547"/>
                    </a:lnTo>
                    <a:lnTo>
                      <a:pt x="766" y="570"/>
                    </a:lnTo>
                    <a:lnTo>
                      <a:pt x="765" y="593"/>
                    </a:lnTo>
                    <a:lnTo>
                      <a:pt x="764" y="616"/>
                    </a:lnTo>
                    <a:lnTo>
                      <a:pt x="762" y="636"/>
                    </a:lnTo>
                    <a:lnTo>
                      <a:pt x="758" y="674"/>
                    </a:lnTo>
                    <a:lnTo>
                      <a:pt x="753" y="705"/>
                    </a:lnTo>
                    <a:lnTo>
                      <a:pt x="750" y="724"/>
                    </a:lnTo>
                    <a:lnTo>
                      <a:pt x="749" y="731"/>
                    </a:lnTo>
                    <a:lnTo>
                      <a:pt x="706" y="723"/>
                    </a:lnTo>
                    <a:close/>
                    <a:moveTo>
                      <a:pt x="713" y="467"/>
                    </a:moveTo>
                    <a:lnTo>
                      <a:pt x="712" y="463"/>
                    </a:lnTo>
                    <a:lnTo>
                      <a:pt x="711" y="460"/>
                    </a:lnTo>
                    <a:lnTo>
                      <a:pt x="711" y="456"/>
                    </a:lnTo>
                    <a:lnTo>
                      <a:pt x="712" y="452"/>
                    </a:lnTo>
                    <a:lnTo>
                      <a:pt x="714" y="449"/>
                    </a:lnTo>
                    <a:lnTo>
                      <a:pt x="717" y="446"/>
                    </a:lnTo>
                    <a:lnTo>
                      <a:pt x="722" y="444"/>
                    </a:lnTo>
                    <a:lnTo>
                      <a:pt x="728" y="441"/>
                    </a:lnTo>
                    <a:lnTo>
                      <a:pt x="736" y="440"/>
                    </a:lnTo>
                    <a:lnTo>
                      <a:pt x="742" y="440"/>
                    </a:lnTo>
                    <a:lnTo>
                      <a:pt x="746" y="442"/>
                    </a:lnTo>
                    <a:lnTo>
                      <a:pt x="749" y="444"/>
                    </a:lnTo>
                    <a:lnTo>
                      <a:pt x="751" y="446"/>
                    </a:lnTo>
                    <a:lnTo>
                      <a:pt x="753" y="450"/>
                    </a:lnTo>
                    <a:lnTo>
                      <a:pt x="754" y="453"/>
                    </a:lnTo>
                    <a:lnTo>
                      <a:pt x="755" y="457"/>
                    </a:lnTo>
                    <a:lnTo>
                      <a:pt x="713" y="467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0833" name="Group 745">
              <a:extLst>
                <a:ext uri="{FF2B5EF4-FFF2-40B4-BE49-F238E27FC236}">
                  <a16:creationId xmlns:a16="http://schemas.microsoft.com/office/drawing/2014/main" id="{5C685E5B-493D-4F9E-937F-B68B58FC46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71" y="1564"/>
              <a:ext cx="584" cy="1064"/>
              <a:chOff x="4771" y="1564"/>
              <a:chExt cx="584" cy="1064"/>
            </a:xfrm>
          </p:grpSpPr>
          <p:sp>
            <p:nvSpPr>
              <p:cNvPr id="100949" name="Freeform 746">
                <a:extLst>
                  <a:ext uri="{FF2B5EF4-FFF2-40B4-BE49-F238E27FC236}">
                    <a16:creationId xmlns:a16="http://schemas.microsoft.com/office/drawing/2014/main" id="{FAB013D7-7DA5-446E-AC59-965BD4AD211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77" y="1568"/>
                <a:ext cx="20" cy="35"/>
              </a:xfrm>
              <a:custGeom>
                <a:avLst/>
                <a:gdLst>
                  <a:gd name="T0" fmla="*/ 1 w 381"/>
                  <a:gd name="T1" fmla="*/ 0 h 650"/>
                  <a:gd name="T2" fmla="*/ 1 w 381"/>
                  <a:gd name="T3" fmla="*/ 0 h 650"/>
                  <a:gd name="T4" fmla="*/ 1 w 381"/>
                  <a:gd name="T5" fmla="*/ 0 h 650"/>
                  <a:gd name="T6" fmla="*/ 1 w 381"/>
                  <a:gd name="T7" fmla="*/ 0 h 650"/>
                  <a:gd name="T8" fmla="*/ 1 w 381"/>
                  <a:gd name="T9" fmla="*/ 0 h 650"/>
                  <a:gd name="T10" fmla="*/ 1 w 381"/>
                  <a:gd name="T11" fmla="*/ 0 h 650"/>
                  <a:gd name="T12" fmla="*/ 1 w 381"/>
                  <a:gd name="T13" fmla="*/ 0 h 650"/>
                  <a:gd name="T14" fmla="*/ 1 w 381"/>
                  <a:gd name="T15" fmla="*/ 0 h 650"/>
                  <a:gd name="T16" fmla="*/ 1 w 381"/>
                  <a:gd name="T17" fmla="*/ 0 h 650"/>
                  <a:gd name="T18" fmla="*/ 1 w 381"/>
                  <a:gd name="T19" fmla="*/ 0 h 650"/>
                  <a:gd name="T20" fmla="*/ 1 w 381"/>
                  <a:gd name="T21" fmla="*/ 0 h 650"/>
                  <a:gd name="T22" fmla="*/ 1 w 381"/>
                  <a:gd name="T23" fmla="*/ 0 h 650"/>
                  <a:gd name="T24" fmla="*/ 1 w 381"/>
                  <a:gd name="T25" fmla="*/ 0 h 650"/>
                  <a:gd name="T26" fmla="*/ 1 w 381"/>
                  <a:gd name="T27" fmla="*/ 0 h 650"/>
                  <a:gd name="T28" fmla="*/ 1 w 381"/>
                  <a:gd name="T29" fmla="*/ 1 h 650"/>
                  <a:gd name="T30" fmla="*/ 1 w 381"/>
                  <a:gd name="T31" fmla="*/ 1 h 650"/>
                  <a:gd name="T32" fmla="*/ 1 w 381"/>
                  <a:gd name="T33" fmla="*/ 1 h 650"/>
                  <a:gd name="T34" fmla="*/ 1 w 381"/>
                  <a:gd name="T35" fmla="*/ 1 h 650"/>
                  <a:gd name="T36" fmla="*/ 1 w 381"/>
                  <a:gd name="T37" fmla="*/ 1 h 650"/>
                  <a:gd name="T38" fmla="*/ 1 w 381"/>
                  <a:gd name="T39" fmla="*/ 0 h 650"/>
                  <a:gd name="T40" fmla="*/ 1 w 381"/>
                  <a:gd name="T41" fmla="*/ 0 h 650"/>
                  <a:gd name="T42" fmla="*/ 1 w 381"/>
                  <a:gd name="T43" fmla="*/ 0 h 650"/>
                  <a:gd name="T44" fmla="*/ 1 w 381"/>
                  <a:gd name="T45" fmla="*/ 0 h 650"/>
                  <a:gd name="T46" fmla="*/ 1 w 381"/>
                  <a:gd name="T47" fmla="*/ 0 h 650"/>
                  <a:gd name="T48" fmla="*/ 1 w 381"/>
                  <a:gd name="T49" fmla="*/ 1 h 650"/>
                  <a:gd name="T50" fmla="*/ 1 w 381"/>
                  <a:gd name="T51" fmla="*/ 1 h 650"/>
                  <a:gd name="T52" fmla="*/ 1 w 381"/>
                  <a:gd name="T53" fmla="*/ 1 h 650"/>
                  <a:gd name="T54" fmla="*/ 1 w 381"/>
                  <a:gd name="T55" fmla="*/ 1 h 650"/>
                  <a:gd name="T56" fmla="*/ 1 w 381"/>
                  <a:gd name="T57" fmla="*/ 1 h 650"/>
                  <a:gd name="T58" fmla="*/ 1 w 381"/>
                  <a:gd name="T59" fmla="*/ 2 h 650"/>
                  <a:gd name="T60" fmla="*/ 1 w 381"/>
                  <a:gd name="T61" fmla="*/ 2 h 650"/>
                  <a:gd name="T62" fmla="*/ 1 w 381"/>
                  <a:gd name="T63" fmla="*/ 2 h 650"/>
                  <a:gd name="T64" fmla="*/ 1 w 381"/>
                  <a:gd name="T65" fmla="*/ 2 h 650"/>
                  <a:gd name="T66" fmla="*/ 1 w 381"/>
                  <a:gd name="T67" fmla="*/ 1 h 650"/>
                  <a:gd name="T68" fmla="*/ 1 w 381"/>
                  <a:gd name="T69" fmla="*/ 1 h 650"/>
                  <a:gd name="T70" fmla="*/ 1 w 381"/>
                  <a:gd name="T71" fmla="*/ 1 h 650"/>
                  <a:gd name="T72" fmla="*/ 1 w 381"/>
                  <a:gd name="T73" fmla="*/ 2 h 650"/>
                  <a:gd name="T74" fmla="*/ 1 w 381"/>
                  <a:gd name="T75" fmla="*/ 2 h 650"/>
                  <a:gd name="T76" fmla="*/ 1 w 381"/>
                  <a:gd name="T77" fmla="*/ 2 h 650"/>
                  <a:gd name="T78" fmla="*/ 1 w 381"/>
                  <a:gd name="T79" fmla="*/ 2 h 650"/>
                  <a:gd name="T80" fmla="*/ 1 w 381"/>
                  <a:gd name="T81" fmla="*/ 1 h 650"/>
                  <a:gd name="T82" fmla="*/ 0 w 381"/>
                  <a:gd name="T83" fmla="*/ 1 h 650"/>
                  <a:gd name="T84" fmla="*/ 0 w 381"/>
                  <a:gd name="T85" fmla="*/ 1 h 650"/>
                  <a:gd name="T86" fmla="*/ 0 w 381"/>
                  <a:gd name="T87" fmla="*/ 1 h 650"/>
                  <a:gd name="T88" fmla="*/ 0 w 381"/>
                  <a:gd name="T89" fmla="*/ 1 h 650"/>
                  <a:gd name="T90" fmla="*/ 0 w 381"/>
                  <a:gd name="T91" fmla="*/ 1 h 650"/>
                  <a:gd name="T92" fmla="*/ 0 w 381"/>
                  <a:gd name="T93" fmla="*/ 1 h 650"/>
                  <a:gd name="T94" fmla="*/ 1 w 381"/>
                  <a:gd name="T95" fmla="*/ 1 h 650"/>
                  <a:gd name="T96" fmla="*/ 1 w 381"/>
                  <a:gd name="T97" fmla="*/ 2 h 650"/>
                  <a:gd name="T98" fmla="*/ 1 w 381"/>
                  <a:gd name="T99" fmla="*/ 2 h 650"/>
                  <a:gd name="T100" fmla="*/ 0 w 381"/>
                  <a:gd name="T101" fmla="*/ 1 h 650"/>
                  <a:gd name="T102" fmla="*/ 0 w 381"/>
                  <a:gd name="T103" fmla="*/ 1 h 650"/>
                  <a:gd name="T104" fmla="*/ 0 w 381"/>
                  <a:gd name="T105" fmla="*/ 1 h 650"/>
                  <a:gd name="T106" fmla="*/ 0 w 381"/>
                  <a:gd name="T107" fmla="*/ 1 h 650"/>
                  <a:gd name="T108" fmla="*/ 0 w 381"/>
                  <a:gd name="T109" fmla="*/ 1 h 650"/>
                  <a:gd name="T110" fmla="*/ 0 w 381"/>
                  <a:gd name="T111" fmla="*/ 1 h 650"/>
                  <a:gd name="T112" fmla="*/ 0 w 381"/>
                  <a:gd name="T113" fmla="*/ 1 h 650"/>
                  <a:gd name="T114" fmla="*/ 0 w 381"/>
                  <a:gd name="T115" fmla="*/ 1 h 650"/>
                  <a:gd name="T116" fmla="*/ 0 w 381"/>
                  <a:gd name="T117" fmla="*/ 1 h 65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81" h="650">
                    <a:moveTo>
                      <a:pt x="295" y="36"/>
                    </a:moveTo>
                    <a:lnTo>
                      <a:pt x="293" y="32"/>
                    </a:lnTo>
                    <a:lnTo>
                      <a:pt x="291" y="29"/>
                    </a:lnTo>
                    <a:lnTo>
                      <a:pt x="290" y="25"/>
                    </a:lnTo>
                    <a:lnTo>
                      <a:pt x="289" y="22"/>
                    </a:lnTo>
                    <a:lnTo>
                      <a:pt x="290" y="18"/>
                    </a:lnTo>
                    <a:lnTo>
                      <a:pt x="292" y="14"/>
                    </a:lnTo>
                    <a:lnTo>
                      <a:pt x="295" y="10"/>
                    </a:lnTo>
                    <a:lnTo>
                      <a:pt x="301" y="6"/>
                    </a:lnTo>
                    <a:lnTo>
                      <a:pt x="307" y="2"/>
                    </a:lnTo>
                    <a:lnTo>
                      <a:pt x="313" y="0"/>
                    </a:lnTo>
                    <a:lnTo>
                      <a:pt x="317" y="0"/>
                    </a:lnTo>
                    <a:lnTo>
                      <a:pt x="321" y="1"/>
                    </a:lnTo>
                    <a:lnTo>
                      <a:pt x="324" y="2"/>
                    </a:lnTo>
                    <a:lnTo>
                      <a:pt x="327" y="5"/>
                    </a:lnTo>
                    <a:lnTo>
                      <a:pt x="329" y="8"/>
                    </a:lnTo>
                    <a:lnTo>
                      <a:pt x="331" y="11"/>
                    </a:lnTo>
                    <a:lnTo>
                      <a:pt x="295" y="36"/>
                    </a:lnTo>
                    <a:close/>
                    <a:moveTo>
                      <a:pt x="331" y="11"/>
                    </a:moveTo>
                    <a:lnTo>
                      <a:pt x="334" y="16"/>
                    </a:lnTo>
                    <a:lnTo>
                      <a:pt x="342" y="29"/>
                    </a:lnTo>
                    <a:lnTo>
                      <a:pt x="346" y="40"/>
                    </a:lnTo>
                    <a:lnTo>
                      <a:pt x="352" y="52"/>
                    </a:lnTo>
                    <a:lnTo>
                      <a:pt x="358" y="67"/>
                    </a:lnTo>
                    <a:lnTo>
                      <a:pt x="363" y="84"/>
                    </a:lnTo>
                    <a:lnTo>
                      <a:pt x="368" y="103"/>
                    </a:lnTo>
                    <a:lnTo>
                      <a:pt x="373" y="125"/>
                    </a:lnTo>
                    <a:lnTo>
                      <a:pt x="377" y="148"/>
                    </a:lnTo>
                    <a:lnTo>
                      <a:pt x="379" y="174"/>
                    </a:lnTo>
                    <a:lnTo>
                      <a:pt x="381" y="201"/>
                    </a:lnTo>
                    <a:lnTo>
                      <a:pt x="381" y="232"/>
                    </a:lnTo>
                    <a:lnTo>
                      <a:pt x="379" y="264"/>
                    </a:lnTo>
                    <a:lnTo>
                      <a:pt x="376" y="299"/>
                    </a:lnTo>
                    <a:lnTo>
                      <a:pt x="332" y="292"/>
                    </a:lnTo>
                    <a:lnTo>
                      <a:pt x="336" y="262"/>
                    </a:lnTo>
                    <a:lnTo>
                      <a:pt x="337" y="232"/>
                    </a:lnTo>
                    <a:lnTo>
                      <a:pt x="337" y="204"/>
                    </a:lnTo>
                    <a:lnTo>
                      <a:pt x="336" y="180"/>
                    </a:lnTo>
                    <a:lnTo>
                      <a:pt x="334" y="156"/>
                    </a:lnTo>
                    <a:lnTo>
                      <a:pt x="331" y="136"/>
                    </a:lnTo>
                    <a:lnTo>
                      <a:pt x="327" y="116"/>
                    </a:lnTo>
                    <a:lnTo>
                      <a:pt x="323" y="100"/>
                    </a:lnTo>
                    <a:lnTo>
                      <a:pt x="318" y="85"/>
                    </a:lnTo>
                    <a:lnTo>
                      <a:pt x="314" y="71"/>
                    </a:lnTo>
                    <a:lnTo>
                      <a:pt x="308" y="61"/>
                    </a:lnTo>
                    <a:lnTo>
                      <a:pt x="304" y="52"/>
                    </a:lnTo>
                    <a:lnTo>
                      <a:pt x="298" y="40"/>
                    </a:lnTo>
                    <a:lnTo>
                      <a:pt x="295" y="36"/>
                    </a:lnTo>
                    <a:lnTo>
                      <a:pt x="331" y="11"/>
                    </a:lnTo>
                    <a:close/>
                    <a:moveTo>
                      <a:pt x="376" y="299"/>
                    </a:moveTo>
                    <a:lnTo>
                      <a:pt x="375" y="302"/>
                    </a:lnTo>
                    <a:lnTo>
                      <a:pt x="376" y="299"/>
                    </a:lnTo>
                    <a:lnTo>
                      <a:pt x="355" y="295"/>
                    </a:lnTo>
                    <a:lnTo>
                      <a:pt x="376" y="299"/>
                    </a:lnTo>
                    <a:close/>
                    <a:moveTo>
                      <a:pt x="376" y="299"/>
                    </a:moveTo>
                    <a:lnTo>
                      <a:pt x="366" y="363"/>
                    </a:lnTo>
                    <a:lnTo>
                      <a:pt x="358" y="421"/>
                    </a:lnTo>
                    <a:lnTo>
                      <a:pt x="349" y="472"/>
                    </a:lnTo>
                    <a:lnTo>
                      <a:pt x="342" y="516"/>
                    </a:lnTo>
                    <a:lnTo>
                      <a:pt x="336" y="550"/>
                    </a:lnTo>
                    <a:lnTo>
                      <a:pt x="332" y="576"/>
                    </a:lnTo>
                    <a:lnTo>
                      <a:pt x="329" y="592"/>
                    </a:lnTo>
                    <a:lnTo>
                      <a:pt x="328" y="597"/>
                    </a:lnTo>
                    <a:lnTo>
                      <a:pt x="285" y="589"/>
                    </a:lnTo>
                    <a:lnTo>
                      <a:pt x="286" y="584"/>
                    </a:lnTo>
                    <a:lnTo>
                      <a:pt x="289" y="569"/>
                    </a:lnTo>
                    <a:lnTo>
                      <a:pt x="293" y="543"/>
                    </a:lnTo>
                    <a:lnTo>
                      <a:pt x="299" y="509"/>
                    </a:lnTo>
                    <a:lnTo>
                      <a:pt x="305" y="466"/>
                    </a:lnTo>
                    <a:lnTo>
                      <a:pt x="314" y="415"/>
                    </a:lnTo>
                    <a:lnTo>
                      <a:pt x="323" y="357"/>
                    </a:lnTo>
                    <a:lnTo>
                      <a:pt x="332" y="292"/>
                    </a:lnTo>
                    <a:lnTo>
                      <a:pt x="376" y="299"/>
                    </a:lnTo>
                    <a:close/>
                    <a:moveTo>
                      <a:pt x="328" y="597"/>
                    </a:moveTo>
                    <a:lnTo>
                      <a:pt x="318" y="650"/>
                    </a:lnTo>
                    <a:lnTo>
                      <a:pt x="288" y="606"/>
                    </a:lnTo>
                    <a:lnTo>
                      <a:pt x="306" y="593"/>
                    </a:lnTo>
                    <a:lnTo>
                      <a:pt x="328" y="597"/>
                    </a:lnTo>
                    <a:close/>
                    <a:moveTo>
                      <a:pt x="288" y="606"/>
                    </a:moveTo>
                    <a:lnTo>
                      <a:pt x="280" y="593"/>
                    </a:lnTo>
                    <a:lnTo>
                      <a:pt x="256" y="559"/>
                    </a:lnTo>
                    <a:lnTo>
                      <a:pt x="221" y="510"/>
                    </a:lnTo>
                    <a:lnTo>
                      <a:pt x="179" y="452"/>
                    </a:lnTo>
                    <a:lnTo>
                      <a:pt x="133" y="390"/>
                    </a:lnTo>
                    <a:lnTo>
                      <a:pt x="87" y="329"/>
                    </a:lnTo>
                    <a:lnTo>
                      <a:pt x="66" y="302"/>
                    </a:lnTo>
                    <a:lnTo>
                      <a:pt x="44" y="276"/>
                    </a:lnTo>
                    <a:lnTo>
                      <a:pt x="26" y="255"/>
                    </a:lnTo>
                    <a:lnTo>
                      <a:pt x="10" y="237"/>
                    </a:lnTo>
                    <a:lnTo>
                      <a:pt x="40" y="206"/>
                    </a:lnTo>
                    <a:lnTo>
                      <a:pt x="58" y="224"/>
                    </a:lnTo>
                    <a:lnTo>
                      <a:pt x="77" y="246"/>
                    </a:lnTo>
                    <a:lnTo>
                      <a:pt x="98" y="272"/>
                    </a:lnTo>
                    <a:lnTo>
                      <a:pt x="120" y="301"/>
                    </a:lnTo>
                    <a:lnTo>
                      <a:pt x="167" y="362"/>
                    </a:lnTo>
                    <a:lnTo>
                      <a:pt x="214" y="425"/>
                    </a:lnTo>
                    <a:lnTo>
                      <a:pt x="256" y="485"/>
                    </a:lnTo>
                    <a:lnTo>
                      <a:pt x="292" y="534"/>
                    </a:lnTo>
                    <a:lnTo>
                      <a:pt x="316" y="569"/>
                    </a:lnTo>
                    <a:lnTo>
                      <a:pt x="325" y="581"/>
                    </a:lnTo>
                    <a:lnTo>
                      <a:pt x="288" y="606"/>
                    </a:lnTo>
                    <a:close/>
                    <a:moveTo>
                      <a:pt x="10" y="237"/>
                    </a:moveTo>
                    <a:lnTo>
                      <a:pt x="6" y="234"/>
                    </a:lnTo>
                    <a:lnTo>
                      <a:pt x="3" y="231"/>
                    </a:lnTo>
                    <a:lnTo>
                      <a:pt x="1" y="228"/>
                    </a:lnTo>
                    <a:lnTo>
                      <a:pt x="0" y="225"/>
                    </a:lnTo>
                    <a:lnTo>
                      <a:pt x="0" y="221"/>
                    </a:lnTo>
                    <a:lnTo>
                      <a:pt x="1" y="217"/>
                    </a:lnTo>
                    <a:lnTo>
                      <a:pt x="4" y="212"/>
                    </a:lnTo>
                    <a:lnTo>
                      <a:pt x="10" y="206"/>
                    </a:lnTo>
                    <a:lnTo>
                      <a:pt x="15" y="201"/>
                    </a:lnTo>
                    <a:lnTo>
                      <a:pt x="20" y="198"/>
                    </a:lnTo>
                    <a:lnTo>
                      <a:pt x="24" y="197"/>
                    </a:lnTo>
                    <a:lnTo>
                      <a:pt x="28" y="197"/>
                    </a:lnTo>
                    <a:lnTo>
                      <a:pt x="31" y="198"/>
                    </a:lnTo>
                    <a:lnTo>
                      <a:pt x="34" y="200"/>
                    </a:lnTo>
                    <a:lnTo>
                      <a:pt x="37" y="203"/>
                    </a:lnTo>
                    <a:lnTo>
                      <a:pt x="40" y="206"/>
                    </a:lnTo>
                    <a:lnTo>
                      <a:pt x="10" y="237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50" name="Freeform 747">
                <a:extLst>
                  <a:ext uri="{FF2B5EF4-FFF2-40B4-BE49-F238E27FC236}">
                    <a16:creationId xmlns:a16="http://schemas.microsoft.com/office/drawing/2014/main" id="{B154CE4C-A372-4571-B23B-5BFC7BA31EF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83" y="1572"/>
                <a:ext cx="13" cy="38"/>
              </a:xfrm>
              <a:custGeom>
                <a:avLst/>
                <a:gdLst>
                  <a:gd name="T0" fmla="*/ 1 w 253"/>
                  <a:gd name="T1" fmla="*/ 1 h 721"/>
                  <a:gd name="T2" fmla="*/ 1 w 253"/>
                  <a:gd name="T3" fmla="*/ 1 h 721"/>
                  <a:gd name="T4" fmla="*/ 1 w 253"/>
                  <a:gd name="T5" fmla="*/ 1 h 721"/>
                  <a:gd name="T6" fmla="*/ 1 w 253"/>
                  <a:gd name="T7" fmla="*/ 1 h 721"/>
                  <a:gd name="T8" fmla="*/ 1 w 253"/>
                  <a:gd name="T9" fmla="*/ 1 h 721"/>
                  <a:gd name="T10" fmla="*/ 1 w 253"/>
                  <a:gd name="T11" fmla="*/ 1 h 721"/>
                  <a:gd name="T12" fmla="*/ 1 w 253"/>
                  <a:gd name="T13" fmla="*/ 1 h 721"/>
                  <a:gd name="T14" fmla="*/ 1 w 253"/>
                  <a:gd name="T15" fmla="*/ 1 h 721"/>
                  <a:gd name="T16" fmla="*/ 1 w 253"/>
                  <a:gd name="T17" fmla="*/ 1 h 721"/>
                  <a:gd name="T18" fmla="*/ 0 w 253"/>
                  <a:gd name="T19" fmla="*/ 0 h 721"/>
                  <a:gd name="T20" fmla="*/ 1 w 253"/>
                  <a:gd name="T21" fmla="*/ 1 h 721"/>
                  <a:gd name="T22" fmla="*/ 0 w 253"/>
                  <a:gd name="T23" fmla="*/ 0 h 721"/>
                  <a:gd name="T24" fmla="*/ 0 w 253"/>
                  <a:gd name="T25" fmla="*/ 0 h 721"/>
                  <a:gd name="T26" fmla="*/ 0 w 253"/>
                  <a:gd name="T27" fmla="*/ 0 h 721"/>
                  <a:gd name="T28" fmla="*/ 0 w 253"/>
                  <a:gd name="T29" fmla="*/ 0 h 721"/>
                  <a:gd name="T30" fmla="*/ 0 w 253"/>
                  <a:gd name="T31" fmla="*/ 0 h 721"/>
                  <a:gd name="T32" fmla="*/ 0 w 253"/>
                  <a:gd name="T33" fmla="*/ 1 h 721"/>
                  <a:gd name="T34" fmla="*/ 0 w 253"/>
                  <a:gd name="T35" fmla="*/ 1 h 721"/>
                  <a:gd name="T36" fmla="*/ 0 w 253"/>
                  <a:gd name="T37" fmla="*/ 1 h 721"/>
                  <a:gd name="T38" fmla="*/ 0 w 253"/>
                  <a:gd name="T39" fmla="*/ 1 h 721"/>
                  <a:gd name="T40" fmla="*/ 0 w 253"/>
                  <a:gd name="T41" fmla="*/ 1 h 721"/>
                  <a:gd name="T42" fmla="*/ 0 w 253"/>
                  <a:gd name="T43" fmla="*/ 1 h 721"/>
                  <a:gd name="T44" fmla="*/ 0 w 253"/>
                  <a:gd name="T45" fmla="*/ 0 h 721"/>
                  <a:gd name="T46" fmla="*/ 0 w 253"/>
                  <a:gd name="T47" fmla="*/ 0 h 721"/>
                  <a:gd name="T48" fmla="*/ 0 w 253"/>
                  <a:gd name="T49" fmla="*/ 0 h 721"/>
                  <a:gd name="T50" fmla="*/ 0 w 253"/>
                  <a:gd name="T51" fmla="*/ 1 h 721"/>
                  <a:gd name="T52" fmla="*/ 0 w 253"/>
                  <a:gd name="T53" fmla="*/ 1 h 721"/>
                  <a:gd name="T54" fmla="*/ 0 w 253"/>
                  <a:gd name="T55" fmla="*/ 1 h 721"/>
                  <a:gd name="T56" fmla="*/ 0 w 253"/>
                  <a:gd name="T57" fmla="*/ 1 h 721"/>
                  <a:gd name="T58" fmla="*/ 0 w 253"/>
                  <a:gd name="T59" fmla="*/ 1 h 721"/>
                  <a:gd name="T60" fmla="*/ 0 w 253"/>
                  <a:gd name="T61" fmla="*/ 2 h 721"/>
                  <a:gd name="T62" fmla="*/ 0 w 253"/>
                  <a:gd name="T63" fmla="*/ 2 h 721"/>
                  <a:gd name="T64" fmla="*/ 0 w 253"/>
                  <a:gd name="T65" fmla="*/ 2 h 721"/>
                  <a:gd name="T66" fmla="*/ 0 w 253"/>
                  <a:gd name="T67" fmla="*/ 2 h 721"/>
                  <a:gd name="T68" fmla="*/ 0 w 253"/>
                  <a:gd name="T69" fmla="*/ 2 h 721"/>
                  <a:gd name="T70" fmla="*/ 0 w 253"/>
                  <a:gd name="T71" fmla="*/ 2 h 721"/>
                  <a:gd name="T72" fmla="*/ 0 w 253"/>
                  <a:gd name="T73" fmla="*/ 1 h 721"/>
                  <a:gd name="T74" fmla="*/ 0 w 253"/>
                  <a:gd name="T75" fmla="*/ 1 h 721"/>
                  <a:gd name="T76" fmla="*/ 0 w 253"/>
                  <a:gd name="T77" fmla="*/ 1 h 721"/>
                  <a:gd name="T78" fmla="*/ 0 w 253"/>
                  <a:gd name="T79" fmla="*/ 2 h 721"/>
                  <a:gd name="T80" fmla="*/ 0 w 253"/>
                  <a:gd name="T81" fmla="*/ 2 h 721"/>
                  <a:gd name="T82" fmla="*/ 0 w 253"/>
                  <a:gd name="T83" fmla="*/ 2 h 721"/>
                  <a:gd name="T84" fmla="*/ 0 w 253"/>
                  <a:gd name="T85" fmla="*/ 2 h 721"/>
                  <a:gd name="T86" fmla="*/ 0 w 253"/>
                  <a:gd name="T87" fmla="*/ 2 h 721"/>
                  <a:gd name="T88" fmla="*/ 0 w 253"/>
                  <a:gd name="T89" fmla="*/ 2 h 721"/>
                  <a:gd name="T90" fmla="*/ 0 w 253"/>
                  <a:gd name="T91" fmla="*/ 2 h 721"/>
                  <a:gd name="T92" fmla="*/ 0 w 253"/>
                  <a:gd name="T93" fmla="*/ 2 h 721"/>
                  <a:gd name="T94" fmla="*/ 0 w 253"/>
                  <a:gd name="T95" fmla="*/ 2 h 72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53" h="721">
                    <a:moveTo>
                      <a:pt x="243" y="187"/>
                    </a:moveTo>
                    <a:lnTo>
                      <a:pt x="246" y="189"/>
                    </a:lnTo>
                    <a:lnTo>
                      <a:pt x="249" y="192"/>
                    </a:lnTo>
                    <a:lnTo>
                      <a:pt x="251" y="195"/>
                    </a:lnTo>
                    <a:lnTo>
                      <a:pt x="253" y="199"/>
                    </a:lnTo>
                    <a:lnTo>
                      <a:pt x="253" y="203"/>
                    </a:lnTo>
                    <a:lnTo>
                      <a:pt x="251" y="207"/>
                    </a:lnTo>
                    <a:lnTo>
                      <a:pt x="248" y="212"/>
                    </a:lnTo>
                    <a:lnTo>
                      <a:pt x="243" y="217"/>
                    </a:lnTo>
                    <a:lnTo>
                      <a:pt x="238" y="222"/>
                    </a:lnTo>
                    <a:lnTo>
                      <a:pt x="233" y="224"/>
                    </a:lnTo>
                    <a:lnTo>
                      <a:pt x="229" y="226"/>
                    </a:lnTo>
                    <a:lnTo>
                      <a:pt x="225" y="225"/>
                    </a:lnTo>
                    <a:lnTo>
                      <a:pt x="222" y="224"/>
                    </a:lnTo>
                    <a:lnTo>
                      <a:pt x="219" y="222"/>
                    </a:lnTo>
                    <a:lnTo>
                      <a:pt x="216" y="220"/>
                    </a:lnTo>
                    <a:lnTo>
                      <a:pt x="213" y="217"/>
                    </a:lnTo>
                    <a:lnTo>
                      <a:pt x="243" y="187"/>
                    </a:lnTo>
                    <a:close/>
                    <a:moveTo>
                      <a:pt x="213" y="217"/>
                    </a:moveTo>
                    <a:lnTo>
                      <a:pt x="58" y="62"/>
                    </a:lnTo>
                    <a:lnTo>
                      <a:pt x="89" y="31"/>
                    </a:lnTo>
                    <a:lnTo>
                      <a:pt x="243" y="187"/>
                    </a:lnTo>
                    <a:lnTo>
                      <a:pt x="213" y="217"/>
                    </a:lnTo>
                    <a:close/>
                    <a:moveTo>
                      <a:pt x="52" y="43"/>
                    </a:moveTo>
                    <a:lnTo>
                      <a:pt x="58" y="0"/>
                    </a:lnTo>
                    <a:lnTo>
                      <a:pt x="89" y="31"/>
                    </a:lnTo>
                    <a:lnTo>
                      <a:pt x="73" y="46"/>
                    </a:lnTo>
                    <a:lnTo>
                      <a:pt x="52" y="43"/>
                    </a:lnTo>
                    <a:close/>
                    <a:moveTo>
                      <a:pt x="95" y="49"/>
                    </a:moveTo>
                    <a:lnTo>
                      <a:pt x="93" y="60"/>
                    </a:lnTo>
                    <a:lnTo>
                      <a:pt x="90" y="87"/>
                    </a:lnTo>
                    <a:lnTo>
                      <a:pt x="85" y="129"/>
                    </a:lnTo>
                    <a:lnTo>
                      <a:pt x="80" y="180"/>
                    </a:lnTo>
                    <a:lnTo>
                      <a:pt x="73" y="239"/>
                    </a:lnTo>
                    <a:lnTo>
                      <a:pt x="70" y="299"/>
                    </a:lnTo>
                    <a:lnTo>
                      <a:pt x="68" y="330"/>
                    </a:lnTo>
                    <a:lnTo>
                      <a:pt x="68" y="360"/>
                    </a:lnTo>
                    <a:lnTo>
                      <a:pt x="68" y="388"/>
                    </a:lnTo>
                    <a:lnTo>
                      <a:pt x="68" y="415"/>
                    </a:lnTo>
                    <a:lnTo>
                      <a:pt x="25" y="418"/>
                    </a:lnTo>
                    <a:lnTo>
                      <a:pt x="24" y="390"/>
                    </a:lnTo>
                    <a:lnTo>
                      <a:pt x="24" y="361"/>
                    </a:lnTo>
                    <a:lnTo>
                      <a:pt x="24" y="330"/>
                    </a:lnTo>
                    <a:lnTo>
                      <a:pt x="26" y="299"/>
                    </a:lnTo>
                    <a:lnTo>
                      <a:pt x="30" y="237"/>
                    </a:lnTo>
                    <a:lnTo>
                      <a:pt x="36" y="177"/>
                    </a:lnTo>
                    <a:lnTo>
                      <a:pt x="41" y="124"/>
                    </a:lnTo>
                    <a:lnTo>
                      <a:pt x="46" y="82"/>
                    </a:lnTo>
                    <a:lnTo>
                      <a:pt x="50" y="54"/>
                    </a:lnTo>
                    <a:lnTo>
                      <a:pt x="52" y="43"/>
                    </a:lnTo>
                    <a:lnTo>
                      <a:pt x="95" y="49"/>
                    </a:lnTo>
                    <a:close/>
                    <a:moveTo>
                      <a:pt x="25" y="418"/>
                    </a:moveTo>
                    <a:lnTo>
                      <a:pt x="25" y="419"/>
                    </a:lnTo>
                    <a:lnTo>
                      <a:pt x="25" y="418"/>
                    </a:lnTo>
                    <a:lnTo>
                      <a:pt x="47" y="417"/>
                    </a:lnTo>
                    <a:lnTo>
                      <a:pt x="25" y="418"/>
                    </a:lnTo>
                    <a:close/>
                    <a:moveTo>
                      <a:pt x="68" y="415"/>
                    </a:moveTo>
                    <a:lnTo>
                      <a:pt x="70" y="441"/>
                    </a:lnTo>
                    <a:lnTo>
                      <a:pt x="70" y="468"/>
                    </a:lnTo>
                    <a:lnTo>
                      <a:pt x="70" y="495"/>
                    </a:lnTo>
                    <a:lnTo>
                      <a:pt x="69" y="520"/>
                    </a:lnTo>
                    <a:lnTo>
                      <a:pt x="65" y="569"/>
                    </a:lnTo>
                    <a:lnTo>
                      <a:pt x="60" y="612"/>
                    </a:lnTo>
                    <a:lnTo>
                      <a:pt x="55" y="649"/>
                    </a:lnTo>
                    <a:lnTo>
                      <a:pt x="50" y="678"/>
                    </a:lnTo>
                    <a:lnTo>
                      <a:pt x="46" y="696"/>
                    </a:lnTo>
                    <a:lnTo>
                      <a:pt x="45" y="702"/>
                    </a:lnTo>
                    <a:lnTo>
                      <a:pt x="2" y="693"/>
                    </a:lnTo>
                    <a:lnTo>
                      <a:pt x="3" y="687"/>
                    </a:lnTo>
                    <a:lnTo>
                      <a:pt x="7" y="669"/>
                    </a:lnTo>
                    <a:lnTo>
                      <a:pt x="12" y="642"/>
                    </a:lnTo>
                    <a:lnTo>
                      <a:pt x="17" y="607"/>
                    </a:lnTo>
                    <a:lnTo>
                      <a:pt x="21" y="565"/>
                    </a:lnTo>
                    <a:lnTo>
                      <a:pt x="25" y="519"/>
                    </a:lnTo>
                    <a:lnTo>
                      <a:pt x="26" y="495"/>
                    </a:lnTo>
                    <a:lnTo>
                      <a:pt x="26" y="469"/>
                    </a:lnTo>
                    <a:lnTo>
                      <a:pt x="26" y="443"/>
                    </a:lnTo>
                    <a:lnTo>
                      <a:pt x="25" y="418"/>
                    </a:lnTo>
                    <a:lnTo>
                      <a:pt x="68" y="415"/>
                    </a:lnTo>
                    <a:close/>
                    <a:moveTo>
                      <a:pt x="45" y="702"/>
                    </a:moveTo>
                    <a:lnTo>
                      <a:pt x="44" y="706"/>
                    </a:lnTo>
                    <a:lnTo>
                      <a:pt x="42" y="710"/>
                    </a:lnTo>
                    <a:lnTo>
                      <a:pt x="41" y="714"/>
                    </a:lnTo>
                    <a:lnTo>
                      <a:pt x="39" y="717"/>
                    </a:lnTo>
                    <a:lnTo>
                      <a:pt x="36" y="719"/>
                    </a:lnTo>
                    <a:lnTo>
                      <a:pt x="30" y="720"/>
                    </a:lnTo>
                    <a:lnTo>
                      <a:pt x="25" y="721"/>
                    </a:lnTo>
                    <a:lnTo>
                      <a:pt x="18" y="719"/>
                    </a:lnTo>
                    <a:lnTo>
                      <a:pt x="11" y="717"/>
                    </a:lnTo>
                    <a:lnTo>
                      <a:pt x="6" y="715"/>
                    </a:lnTo>
                    <a:lnTo>
                      <a:pt x="3" y="712"/>
                    </a:lnTo>
                    <a:lnTo>
                      <a:pt x="1" y="708"/>
                    </a:lnTo>
                    <a:lnTo>
                      <a:pt x="0" y="704"/>
                    </a:lnTo>
                    <a:lnTo>
                      <a:pt x="0" y="700"/>
                    </a:lnTo>
                    <a:lnTo>
                      <a:pt x="1" y="697"/>
                    </a:lnTo>
                    <a:lnTo>
                      <a:pt x="2" y="693"/>
                    </a:lnTo>
                    <a:lnTo>
                      <a:pt x="45" y="702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51" name="Freeform 748">
                <a:extLst>
                  <a:ext uri="{FF2B5EF4-FFF2-40B4-BE49-F238E27FC236}">
                    <a16:creationId xmlns:a16="http://schemas.microsoft.com/office/drawing/2014/main" id="{21D4ADEC-7699-4B36-BBFE-F524937AEA0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95" y="1564"/>
                <a:ext cx="13" cy="20"/>
              </a:xfrm>
              <a:custGeom>
                <a:avLst/>
                <a:gdLst>
                  <a:gd name="T0" fmla="*/ 0 w 252"/>
                  <a:gd name="T1" fmla="*/ 0 h 381"/>
                  <a:gd name="T2" fmla="*/ 0 w 252"/>
                  <a:gd name="T3" fmla="*/ 0 h 381"/>
                  <a:gd name="T4" fmla="*/ 0 w 252"/>
                  <a:gd name="T5" fmla="*/ 0 h 381"/>
                  <a:gd name="T6" fmla="*/ 0 w 252"/>
                  <a:gd name="T7" fmla="*/ 0 h 381"/>
                  <a:gd name="T8" fmla="*/ 0 w 252"/>
                  <a:gd name="T9" fmla="*/ 0 h 381"/>
                  <a:gd name="T10" fmla="*/ 0 w 252"/>
                  <a:gd name="T11" fmla="*/ 0 h 381"/>
                  <a:gd name="T12" fmla="*/ 0 w 252"/>
                  <a:gd name="T13" fmla="*/ 0 h 381"/>
                  <a:gd name="T14" fmla="*/ 0 w 252"/>
                  <a:gd name="T15" fmla="*/ 0 h 381"/>
                  <a:gd name="T16" fmla="*/ 0 w 252"/>
                  <a:gd name="T17" fmla="*/ 0 h 381"/>
                  <a:gd name="T18" fmla="*/ 0 w 252"/>
                  <a:gd name="T19" fmla="*/ 0 h 381"/>
                  <a:gd name="T20" fmla="*/ 0 w 252"/>
                  <a:gd name="T21" fmla="*/ 0 h 381"/>
                  <a:gd name="T22" fmla="*/ 0 w 252"/>
                  <a:gd name="T23" fmla="*/ 0 h 381"/>
                  <a:gd name="T24" fmla="*/ 0 w 252"/>
                  <a:gd name="T25" fmla="*/ 0 h 381"/>
                  <a:gd name="T26" fmla="*/ 0 w 252"/>
                  <a:gd name="T27" fmla="*/ 0 h 381"/>
                  <a:gd name="T28" fmla="*/ 0 w 252"/>
                  <a:gd name="T29" fmla="*/ 0 h 381"/>
                  <a:gd name="T30" fmla="*/ 0 w 252"/>
                  <a:gd name="T31" fmla="*/ 0 h 381"/>
                  <a:gd name="T32" fmla="*/ 0 w 252"/>
                  <a:gd name="T33" fmla="*/ 0 h 381"/>
                  <a:gd name="T34" fmla="*/ 0 w 252"/>
                  <a:gd name="T35" fmla="*/ 0 h 381"/>
                  <a:gd name="T36" fmla="*/ 0 w 252"/>
                  <a:gd name="T37" fmla="*/ 0 h 381"/>
                  <a:gd name="T38" fmla="*/ 1 w 252"/>
                  <a:gd name="T39" fmla="*/ 1 h 381"/>
                  <a:gd name="T40" fmla="*/ 1 w 252"/>
                  <a:gd name="T41" fmla="*/ 1 h 381"/>
                  <a:gd name="T42" fmla="*/ 0 w 252"/>
                  <a:gd name="T43" fmla="*/ 0 h 381"/>
                  <a:gd name="T44" fmla="*/ 0 w 252"/>
                  <a:gd name="T45" fmla="*/ 0 h 381"/>
                  <a:gd name="T46" fmla="*/ 1 w 252"/>
                  <a:gd name="T47" fmla="*/ 1 h 381"/>
                  <a:gd name="T48" fmla="*/ 1 w 252"/>
                  <a:gd name="T49" fmla="*/ 1 h 381"/>
                  <a:gd name="T50" fmla="*/ 1 w 252"/>
                  <a:gd name="T51" fmla="*/ 1 h 381"/>
                  <a:gd name="T52" fmla="*/ 1 w 252"/>
                  <a:gd name="T53" fmla="*/ 1 h 381"/>
                  <a:gd name="T54" fmla="*/ 1 w 252"/>
                  <a:gd name="T55" fmla="*/ 1 h 381"/>
                  <a:gd name="T56" fmla="*/ 1 w 252"/>
                  <a:gd name="T57" fmla="*/ 1 h 381"/>
                  <a:gd name="T58" fmla="*/ 1 w 252"/>
                  <a:gd name="T59" fmla="*/ 0 h 381"/>
                  <a:gd name="T60" fmla="*/ 1 w 252"/>
                  <a:gd name="T61" fmla="*/ 0 h 381"/>
                  <a:gd name="T62" fmla="*/ 1 w 252"/>
                  <a:gd name="T63" fmla="*/ 1 h 381"/>
                  <a:gd name="T64" fmla="*/ 1 w 252"/>
                  <a:gd name="T65" fmla="*/ 1 h 381"/>
                  <a:gd name="T66" fmla="*/ 1 w 252"/>
                  <a:gd name="T67" fmla="*/ 0 h 381"/>
                  <a:gd name="T68" fmla="*/ 1 w 252"/>
                  <a:gd name="T69" fmla="*/ 0 h 381"/>
                  <a:gd name="T70" fmla="*/ 1 w 252"/>
                  <a:gd name="T71" fmla="*/ 0 h 381"/>
                  <a:gd name="T72" fmla="*/ 1 w 252"/>
                  <a:gd name="T73" fmla="*/ 0 h 381"/>
                  <a:gd name="T74" fmla="*/ 1 w 252"/>
                  <a:gd name="T75" fmla="*/ 0 h 381"/>
                  <a:gd name="T76" fmla="*/ 1 w 252"/>
                  <a:gd name="T77" fmla="*/ 0 h 381"/>
                  <a:gd name="T78" fmla="*/ 1 w 252"/>
                  <a:gd name="T79" fmla="*/ 0 h 381"/>
                  <a:gd name="T80" fmla="*/ 1 w 252"/>
                  <a:gd name="T81" fmla="*/ 0 h 381"/>
                  <a:gd name="T82" fmla="*/ 1 w 252"/>
                  <a:gd name="T83" fmla="*/ 0 h 381"/>
                  <a:gd name="T84" fmla="*/ 1 w 252"/>
                  <a:gd name="T85" fmla="*/ 0 h 381"/>
                  <a:gd name="T86" fmla="*/ 1 w 252"/>
                  <a:gd name="T87" fmla="*/ 0 h 381"/>
                  <a:gd name="T88" fmla="*/ 1 w 252"/>
                  <a:gd name="T89" fmla="*/ 0 h 381"/>
                  <a:gd name="T90" fmla="*/ 1 w 252"/>
                  <a:gd name="T91" fmla="*/ 0 h 381"/>
                  <a:gd name="T92" fmla="*/ 1 w 252"/>
                  <a:gd name="T93" fmla="*/ 0 h 381"/>
                  <a:gd name="T94" fmla="*/ 1 w 252"/>
                  <a:gd name="T95" fmla="*/ 0 h 381"/>
                  <a:gd name="T96" fmla="*/ 1 w 252"/>
                  <a:gd name="T97" fmla="*/ 0 h 381"/>
                  <a:gd name="T98" fmla="*/ 1 w 252"/>
                  <a:gd name="T99" fmla="*/ 0 h 381"/>
                  <a:gd name="T100" fmla="*/ 1 w 252"/>
                  <a:gd name="T101" fmla="*/ 0 h 38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52" h="381">
                    <a:moveTo>
                      <a:pt x="10" y="180"/>
                    </a:moveTo>
                    <a:lnTo>
                      <a:pt x="7" y="177"/>
                    </a:lnTo>
                    <a:lnTo>
                      <a:pt x="4" y="174"/>
                    </a:lnTo>
                    <a:lnTo>
                      <a:pt x="2" y="171"/>
                    </a:lnTo>
                    <a:lnTo>
                      <a:pt x="1" y="168"/>
                    </a:lnTo>
                    <a:lnTo>
                      <a:pt x="0" y="163"/>
                    </a:lnTo>
                    <a:lnTo>
                      <a:pt x="1" y="159"/>
                    </a:lnTo>
                    <a:lnTo>
                      <a:pt x="3" y="154"/>
                    </a:lnTo>
                    <a:lnTo>
                      <a:pt x="7" y="149"/>
                    </a:lnTo>
                    <a:lnTo>
                      <a:pt x="12" y="143"/>
                    </a:lnTo>
                    <a:lnTo>
                      <a:pt x="18" y="140"/>
                    </a:lnTo>
                    <a:lnTo>
                      <a:pt x="22" y="139"/>
                    </a:lnTo>
                    <a:lnTo>
                      <a:pt x="26" y="138"/>
                    </a:lnTo>
                    <a:lnTo>
                      <a:pt x="29" y="139"/>
                    </a:lnTo>
                    <a:lnTo>
                      <a:pt x="32" y="141"/>
                    </a:lnTo>
                    <a:lnTo>
                      <a:pt x="35" y="143"/>
                    </a:lnTo>
                    <a:lnTo>
                      <a:pt x="39" y="146"/>
                    </a:lnTo>
                    <a:lnTo>
                      <a:pt x="10" y="180"/>
                    </a:lnTo>
                    <a:close/>
                    <a:moveTo>
                      <a:pt x="39" y="146"/>
                    </a:moveTo>
                    <a:lnTo>
                      <a:pt x="244" y="318"/>
                    </a:lnTo>
                    <a:lnTo>
                      <a:pt x="216" y="351"/>
                    </a:lnTo>
                    <a:lnTo>
                      <a:pt x="10" y="180"/>
                    </a:lnTo>
                    <a:lnTo>
                      <a:pt x="39" y="146"/>
                    </a:lnTo>
                    <a:close/>
                    <a:moveTo>
                      <a:pt x="252" y="334"/>
                    </a:moveTo>
                    <a:lnTo>
                      <a:pt x="252" y="381"/>
                    </a:lnTo>
                    <a:lnTo>
                      <a:pt x="216" y="351"/>
                    </a:lnTo>
                    <a:lnTo>
                      <a:pt x="229" y="334"/>
                    </a:lnTo>
                    <a:lnTo>
                      <a:pt x="252" y="334"/>
                    </a:lnTo>
                    <a:close/>
                    <a:moveTo>
                      <a:pt x="208" y="334"/>
                    </a:moveTo>
                    <a:lnTo>
                      <a:pt x="208" y="22"/>
                    </a:lnTo>
                    <a:lnTo>
                      <a:pt x="252" y="22"/>
                    </a:lnTo>
                    <a:lnTo>
                      <a:pt x="252" y="334"/>
                    </a:lnTo>
                    <a:lnTo>
                      <a:pt x="208" y="334"/>
                    </a:lnTo>
                    <a:close/>
                    <a:moveTo>
                      <a:pt x="208" y="22"/>
                    </a:moveTo>
                    <a:lnTo>
                      <a:pt x="208" y="18"/>
                    </a:lnTo>
                    <a:lnTo>
                      <a:pt x="208" y="14"/>
                    </a:lnTo>
                    <a:lnTo>
                      <a:pt x="209" y="10"/>
                    </a:lnTo>
                    <a:lnTo>
                      <a:pt x="211" y="7"/>
                    </a:lnTo>
                    <a:lnTo>
                      <a:pt x="213" y="4"/>
                    </a:lnTo>
                    <a:lnTo>
                      <a:pt x="217" y="2"/>
                    </a:lnTo>
                    <a:lnTo>
                      <a:pt x="222" y="1"/>
                    </a:lnTo>
                    <a:lnTo>
                      <a:pt x="229" y="0"/>
                    </a:lnTo>
                    <a:lnTo>
                      <a:pt x="237" y="1"/>
                    </a:lnTo>
                    <a:lnTo>
                      <a:pt x="243" y="2"/>
                    </a:lnTo>
                    <a:lnTo>
                      <a:pt x="247" y="4"/>
                    </a:lnTo>
                    <a:lnTo>
                      <a:pt x="249" y="7"/>
                    </a:lnTo>
                    <a:lnTo>
                      <a:pt x="251" y="10"/>
                    </a:lnTo>
                    <a:lnTo>
                      <a:pt x="251" y="14"/>
                    </a:lnTo>
                    <a:lnTo>
                      <a:pt x="252" y="18"/>
                    </a:lnTo>
                    <a:lnTo>
                      <a:pt x="252" y="22"/>
                    </a:lnTo>
                    <a:lnTo>
                      <a:pt x="208" y="22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52" name="Freeform 749">
                <a:extLst>
                  <a:ext uri="{FF2B5EF4-FFF2-40B4-BE49-F238E27FC236}">
                    <a16:creationId xmlns:a16="http://schemas.microsoft.com/office/drawing/2014/main" id="{A7A3AB99-DB3B-4FE7-9EDE-9B8A2B7472F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6" y="1572"/>
                <a:ext cx="17" cy="31"/>
              </a:xfrm>
              <a:custGeom>
                <a:avLst/>
                <a:gdLst>
                  <a:gd name="T0" fmla="*/ 0 w 313"/>
                  <a:gd name="T1" fmla="*/ 1 h 585"/>
                  <a:gd name="T2" fmla="*/ 0 w 313"/>
                  <a:gd name="T3" fmla="*/ 0 h 585"/>
                  <a:gd name="T4" fmla="*/ 0 w 313"/>
                  <a:gd name="T5" fmla="*/ 0 h 585"/>
                  <a:gd name="T6" fmla="*/ 0 w 313"/>
                  <a:gd name="T7" fmla="*/ 0 h 585"/>
                  <a:gd name="T8" fmla="*/ 0 w 313"/>
                  <a:gd name="T9" fmla="*/ 0 h 585"/>
                  <a:gd name="T10" fmla="*/ 0 w 313"/>
                  <a:gd name="T11" fmla="*/ 1 h 585"/>
                  <a:gd name="T12" fmla="*/ 0 w 313"/>
                  <a:gd name="T13" fmla="*/ 1 h 585"/>
                  <a:gd name="T14" fmla="*/ 0 w 313"/>
                  <a:gd name="T15" fmla="*/ 1 h 585"/>
                  <a:gd name="T16" fmla="*/ 0 w 313"/>
                  <a:gd name="T17" fmla="*/ 1 h 585"/>
                  <a:gd name="T18" fmla="*/ 0 w 313"/>
                  <a:gd name="T19" fmla="*/ 1 h 585"/>
                  <a:gd name="T20" fmla="*/ 0 w 313"/>
                  <a:gd name="T21" fmla="*/ 1 h 585"/>
                  <a:gd name="T22" fmla="*/ 0 w 313"/>
                  <a:gd name="T23" fmla="*/ 1 h 585"/>
                  <a:gd name="T24" fmla="*/ 0 w 313"/>
                  <a:gd name="T25" fmla="*/ 1 h 585"/>
                  <a:gd name="T26" fmla="*/ 0 w 313"/>
                  <a:gd name="T27" fmla="*/ 1 h 585"/>
                  <a:gd name="T28" fmla="*/ 0 w 313"/>
                  <a:gd name="T29" fmla="*/ 0 h 585"/>
                  <a:gd name="T30" fmla="*/ 0 w 313"/>
                  <a:gd name="T31" fmla="*/ 1 h 585"/>
                  <a:gd name="T32" fmla="*/ 0 w 313"/>
                  <a:gd name="T33" fmla="*/ 1 h 585"/>
                  <a:gd name="T34" fmla="*/ 0 w 313"/>
                  <a:gd name="T35" fmla="*/ 2 h 585"/>
                  <a:gd name="T36" fmla="*/ 0 w 313"/>
                  <a:gd name="T37" fmla="*/ 2 h 585"/>
                  <a:gd name="T38" fmla="*/ 0 w 313"/>
                  <a:gd name="T39" fmla="*/ 1 h 585"/>
                  <a:gd name="T40" fmla="*/ 0 w 313"/>
                  <a:gd name="T41" fmla="*/ 2 h 585"/>
                  <a:gd name="T42" fmla="*/ 0 w 313"/>
                  <a:gd name="T43" fmla="*/ 2 h 585"/>
                  <a:gd name="T44" fmla="*/ 0 w 313"/>
                  <a:gd name="T45" fmla="*/ 2 h 585"/>
                  <a:gd name="T46" fmla="*/ 0 w 313"/>
                  <a:gd name="T47" fmla="*/ 2 h 585"/>
                  <a:gd name="T48" fmla="*/ 0 w 313"/>
                  <a:gd name="T49" fmla="*/ 2 h 585"/>
                  <a:gd name="T50" fmla="*/ 0 w 313"/>
                  <a:gd name="T51" fmla="*/ 2 h 585"/>
                  <a:gd name="T52" fmla="*/ 0 w 313"/>
                  <a:gd name="T53" fmla="*/ 2 h 585"/>
                  <a:gd name="T54" fmla="*/ 0 w 313"/>
                  <a:gd name="T55" fmla="*/ 2 h 585"/>
                  <a:gd name="T56" fmla="*/ 0 w 313"/>
                  <a:gd name="T57" fmla="*/ 2 h 585"/>
                  <a:gd name="T58" fmla="*/ 0 w 313"/>
                  <a:gd name="T59" fmla="*/ 2 h 585"/>
                  <a:gd name="T60" fmla="*/ 0 w 313"/>
                  <a:gd name="T61" fmla="*/ 2 h 585"/>
                  <a:gd name="T62" fmla="*/ 0 w 313"/>
                  <a:gd name="T63" fmla="*/ 2 h 585"/>
                  <a:gd name="T64" fmla="*/ 0 w 313"/>
                  <a:gd name="T65" fmla="*/ 2 h 585"/>
                  <a:gd name="T66" fmla="*/ 1 w 313"/>
                  <a:gd name="T67" fmla="*/ 2 h 585"/>
                  <a:gd name="T68" fmla="*/ 0 w 313"/>
                  <a:gd name="T69" fmla="*/ 2 h 585"/>
                  <a:gd name="T70" fmla="*/ 0 w 313"/>
                  <a:gd name="T71" fmla="*/ 1 h 585"/>
                  <a:gd name="T72" fmla="*/ 0 w 313"/>
                  <a:gd name="T73" fmla="*/ 1 h 585"/>
                  <a:gd name="T74" fmla="*/ 0 w 313"/>
                  <a:gd name="T75" fmla="*/ 1 h 585"/>
                  <a:gd name="T76" fmla="*/ 1 w 313"/>
                  <a:gd name="T77" fmla="*/ 1 h 585"/>
                  <a:gd name="T78" fmla="*/ 1 w 313"/>
                  <a:gd name="T79" fmla="*/ 1 h 585"/>
                  <a:gd name="T80" fmla="*/ 0 w 313"/>
                  <a:gd name="T81" fmla="*/ 1 h 585"/>
                  <a:gd name="T82" fmla="*/ 1 w 313"/>
                  <a:gd name="T83" fmla="*/ 1 h 585"/>
                  <a:gd name="T84" fmla="*/ 1 w 313"/>
                  <a:gd name="T85" fmla="*/ 1 h 585"/>
                  <a:gd name="T86" fmla="*/ 1 w 313"/>
                  <a:gd name="T87" fmla="*/ 0 h 585"/>
                  <a:gd name="T88" fmla="*/ 1 w 313"/>
                  <a:gd name="T89" fmla="*/ 0 h 585"/>
                  <a:gd name="T90" fmla="*/ 1 w 313"/>
                  <a:gd name="T91" fmla="*/ 0 h 585"/>
                  <a:gd name="T92" fmla="*/ 1 w 313"/>
                  <a:gd name="T93" fmla="*/ 0 h 585"/>
                  <a:gd name="T94" fmla="*/ 1 w 313"/>
                  <a:gd name="T95" fmla="*/ 0 h 585"/>
                  <a:gd name="T96" fmla="*/ 1 w 313"/>
                  <a:gd name="T97" fmla="*/ 0 h 585"/>
                  <a:gd name="T98" fmla="*/ 1 w 313"/>
                  <a:gd name="T99" fmla="*/ 0 h 585"/>
                  <a:gd name="T100" fmla="*/ 1 w 313"/>
                  <a:gd name="T101" fmla="*/ 1 h 585"/>
                  <a:gd name="T102" fmla="*/ 1 w 313"/>
                  <a:gd name="T103" fmla="*/ 1 h 585"/>
                  <a:gd name="T104" fmla="*/ 1 w 313"/>
                  <a:gd name="T105" fmla="*/ 1 h 585"/>
                  <a:gd name="T106" fmla="*/ 1 w 313"/>
                  <a:gd name="T107" fmla="*/ 0 h 585"/>
                  <a:gd name="T108" fmla="*/ 1 w 313"/>
                  <a:gd name="T109" fmla="*/ 0 h 585"/>
                  <a:gd name="T110" fmla="*/ 1 w 313"/>
                  <a:gd name="T111" fmla="*/ 0 h 585"/>
                  <a:gd name="T112" fmla="*/ 1 w 313"/>
                  <a:gd name="T113" fmla="*/ 0 h 585"/>
                  <a:gd name="T114" fmla="*/ 1 w 313"/>
                  <a:gd name="T115" fmla="*/ 0 h 585"/>
                  <a:gd name="T116" fmla="*/ 1 w 313"/>
                  <a:gd name="T117" fmla="*/ 0 h 58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13" h="585">
                    <a:moveTo>
                      <a:pt x="5" y="190"/>
                    </a:moveTo>
                    <a:lnTo>
                      <a:pt x="3" y="187"/>
                    </a:lnTo>
                    <a:lnTo>
                      <a:pt x="2" y="183"/>
                    </a:lnTo>
                    <a:lnTo>
                      <a:pt x="0" y="180"/>
                    </a:lnTo>
                    <a:lnTo>
                      <a:pt x="0" y="175"/>
                    </a:lnTo>
                    <a:lnTo>
                      <a:pt x="1" y="172"/>
                    </a:lnTo>
                    <a:lnTo>
                      <a:pt x="3" y="168"/>
                    </a:lnTo>
                    <a:lnTo>
                      <a:pt x="7" y="164"/>
                    </a:lnTo>
                    <a:lnTo>
                      <a:pt x="13" y="160"/>
                    </a:lnTo>
                    <a:lnTo>
                      <a:pt x="19" y="157"/>
                    </a:lnTo>
                    <a:lnTo>
                      <a:pt x="25" y="155"/>
                    </a:lnTo>
                    <a:lnTo>
                      <a:pt x="30" y="155"/>
                    </a:lnTo>
                    <a:lnTo>
                      <a:pt x="33" y="156"/>
                    </a:lnTo>
                    <a:lnTo>
                      <a:pt x="36" y="158"/>
                    </a:lnTo>
                    <a:lnTo>
                      <a:pt x="39" y="161"/>
                    </a:lnTo>
                    <a:lnTo>
                      <a:pt x="41" y="164"/>
                    </a:lnTo>
                    <a:lnTo>
                      <a:pt x="43" y="168"/>
                    </a:lnTo>
                    <a:lnTo>
                      <a:pt x="5" y="190"/>
                    </a:lnTo>
                    <a:close/>
                    <a:moveTo>
                      <a:pt x="43" y="168"/>
                    </a:moveTo>
                    <a:lnTo>
                      <a:pt x="47" y="175"/>
                    </a:lnTo>
                    <a:lnTo>
                      <a:pt x="58" y="195"/>
                    </a:lnTo>
                    <a:lnTo>
                      <a:pt x="73" y="226"/>
                    </a:lnTo>
                    <a:lnTo>
                      <a:pt x="91" y="266"/>
                    </a:lnTo>
                    <a:lnTo>
                      <a:pt x="100" y="288"/>
                    </a:lnTo>
                    <a:lnTo>
                      <a:pt x="108" y="312"/>
                    </a:lnTo>
                    <a:lnTo>
                      <a:pt x="118" y="336"/>
                    </a:lnTo>
                    <a:lnTo>
                      <a:pt x="125" y="362"/>
                    </a:lnTo>
                    <a:lnTo>
                      <a:pt x="132" y="387"/>
                    </a:lnTo>
                    <a:lnTo>
                      <a:pt x="137" y="414"/>
                    </a:lnTo>
                    <a:lnTo>
                      <a:pt x="141" y="440"/>
                    </a:lnTo>
                    <a:lnTo>
                      <a:pt x="144" y="466"/>
                    </a:lnTo>
                    <a:lnTo>
                      <a:pt x="100" y="469"/>
                    </a:lnTo>
                    <a:lnTo>
                      <a:pt x="98" y="445"/>
                    </a:lnTo>
                    <a:lnTo>
                      <a:pt x="94" y="420"/>
                    </a:lnTo>
                    <a:lnTo>
                      <a:pt x="89" y="395"/>
                    </a:lnTo>
                    <a:lnTo>
                      <a:pt x="83" y="371"/>
                    </a:lnTo>
                    <a:lnTo>
                      <a:pt x="75" y="347"/>
                    </a:lnTo>
                    <a:lnTo>
                      <a:pt x="68" y="324"/>
                    </a:lnTo>
                    <a:lnTo>
                      <a:pt x="58" y="302"/>
                    </a:lnTo>
                    <a:lnTo>
                      <a:pt x="50" y="281"/>
                    </a:lnTo>
                    <a:lnTo>
                      <a:pt x="34" y="244"/>
                    </a:lnTo>
                    <a:lnTo>
                      <a:pt x="19" y="215"/>
                    </a:lnTo>
                    <a:lnTo>
                      <a:pt x="9" y="197"/>
                    </a:lnTo>
                    <a:lnTo>
                      <a:pt x="5" y="190"/>
                    </a:lnTo>
                    <a:lnTo>
                      <a:pt x="43" y="168"/>
                    </a:lnTo>
                    <a:close/>
                    <a:moveTo>
                      <a:pt x="100" y="469"/>
                    </a:moveTo>
                    <a:lnTo>
                      <a:pt x="100" y="470"/>
                    </a:lnTo>
                    <a:lnTo>
                      <a:pt x="100" y="469"/>
                    </a:lnTo>
                    <a:lnTo>
                      <a:pt x="122" y="467"/>
                    </a:lnTo>
                    <a:lnTo>
                      <a:pt x="100" y="469"/>
                    </a:lnTo>
                    <a:close/>
                    <a:moveTo>
                      <a:pt x="144" y="466"/>
                    </a:moveTo>
                    <a:lnTo>
                      <a:pt x="146" y="498"/>
                    </a:lnTo>
                    <a:lnTo>
                      <a:pt x="149" y="521"/>
                    </a:lnTo>
                    <a:lnTo>
                      <a:pt x="152" y="538"/>
                    </a:lnTo>
                    <a:lnTo>
                      <a:pt x="156" y="547"/>
                    </a:lnTo>
                    <a:lnTo>
                      <a:pt x="115" y="564"/>
                    </a:lnTo>
                    <a:lnTo>
                      <a:pt x="111" y="551"/>
                    </a:lnTo>
                    <a:lnTo>
                      <a:pt x="106" y="532"/>
                    </a:lnTo>
                    <a:lnTo>
                      <a:pt x="103" y="504"/>
                    </a:lnTo>
                    <a:lnTo>
                      <a:pt x="100" y="469"/>
                    </a:lnTo>
                    <a:lnTo>
                      <a:pt x="144" y="466"/>
                    </a:lnTo>
                    <a:close/>
                    <a:moveTo>
                      <a:pt x="156" y="547"/>
                    </a:moveTo>
                    <a:lnTo>
                      <a:pt x="154" y="548"/>
                    </a:lnTo>
                    <a:lnTo>
                      <a:pt x="148" y="545"/>
                    </a:lnTo>
                    <a:lnTo>
                      <a:pt x="145" y="544"/>
                    </a:lnTo>
                    <a:lnTo>
                      <a:pt x="143" y="542"/>
                    </a:lnTo>
                    <a:lnTo>
                      <a:pt x="143" y="541"/>
                    </a:lnTo>
                    <a:lnTo>
                      <a:pt x="144" y="541"/>
                    </a:lnTo>
                    <a:lnTo>
                      <a:pt x="137" y="584"/>
                    </a:lnTo>
                    <a:lnTo>
                      <a:pt x="130" y="582"/>
                    </a:lnTo>
                    <a:lnTo>
                      <a:pt x="124" y="579"/>
                    </a:lnTo>
                    <a:lnTo>
                      <a:pt x="119" y="572"/>
                    </a:lnTo>
                    <a:lnTo>
                      <a:pt x="115" y="564"/>
                    </a:lnTo>
                    <a:lnTo>
                      <a:pt x="156" y="547"/>
                    </a:lnTo>
                    <a:close/>
                    <a:moveTo>
                      <a:pt x="144" y="541"/>
                    </a:moveTo>
                    <a:lnTo>
                      <a:pt x="145" y="542"/>
                    </a:lnTo>
                    <a:lnTo>
                      <a:pt x="145" y="543"/>
                    </a:lnTo>
                    <a:lnTo>
                      <a:pt x="144" y="544"/>
                    </a:lnTo>
                    <a:lnTo>
                      <a:pt x="141" y="545"/>
                    </a:lnTo>
                    <a:lnTo>
                      <a:pt x="137" y="547"/>
                    </a:lnTo>
                    <a:lnTo>
                      <a:pt x="133" y="548"/>
                    </a:lnTo>
                    <a:lnTo>
                      <a:pt x="130" y="549"/>
                    </a:lnTo>
                    <a:lnTo>
                      <a:pt x="128" y="549"/>
                    </a:lnTo>
                    <a:lnTo>
                      <a:pt x="127" y="549"/>
                    </a:lnTo>
                    <a:lnTo>
                      <a:pt x="127" y="548"/>
                    </a:lnTo>
                    <a:lnTo>
                      <a:pt x="127" y="547"/>
                    </a:lnTo>
                    <a:lnTo>
                      <a:pt x="165" y="569"/>
                    </a:lnTo>
                    <a:lnTo>
                      <a:pt x="162" y="574"/>
                    </a:lnTo>
                    <a:lnTo>
                      <a:pt x="159" y="577"/>
                    </a:lnTo>
                    <a:lnTo>
                      <a:pt x="156" y="580"/>
                    </a:lnTo>
                    <a:lnTo>
                      <a:pt x="152" y="582"/>
                    </a:lnTo>
                    <a:lnTo>
                      <a:pt x="149" y="584"/>
                    </a:lnTo>
                    <a:lnTo>
                      <a:pt x="145" y="585"/>
                    </a:lnTo>
                    <a:lnTo>
                      <a:pt x="141" y="585"/>
                    </a:lnTo>
                    <a:lnTo>
                      <a:pt x="137" y="584"/>
                    </a:lnTo>
                    <a:lnTo>
                      <a:pt x="144" y="541"/>
                    </a:lnTo>
                    <a:close/>
                    <a:moveTo>
                      <a:pt x="127" y="547"/>
                    </a:moveTo>
                    <a:lnTo>
                      <a:pt x="131" y="538"/>
                    </a:lnTo>
                    <a:lnTo>
                      <a:pt x="134" y="521"/>
                    </a:lnTo>
                    <a:lnTo>
                      <a:pt x="177" y="528"/>
                    </a:lnTo>
                    <a:lnTo>
                      <a:pt x="175" y="541"/>
                    </a:lnTo>
                    <a:lnTo>
                      <a:pt x="172" y="552"/>
                    </a:lnTo>
                    <a:lnTo>
                      <a:pt x="168" y="562"/>
                    </a:lnTo>
                    <a:lnTo>
                      <a:pt x="165" y="569"/>
                    </a:lnTo>
                    <a:lnTo>
                      <a:pt x="127" y="547"/>
                    </a:lnTo>
                    <a:close/>
                    <a:moveTo>
                      <a:pt x="134" y="521"/>
                    </a:moveTo>
                    <a:lnTo>
                      <a:pt x="134" y="520"/>
                    </a:lnTo>
                    <a:lnTo>
                      <a:pt x="156" y="524"/>
                    </a:lnTo>
                    <a:lnTo>
                      <a:pt x="134" y="521"/>
                    </a:lnTo>
                    <a:close/>
                    <a:moveTo>
                      <a:pt x="134" y="520"/>
                    </a:moveTo>
                    <a:lnTo>
                      <a:pt x="137" y="510"/>
                    </a:lnTo>
                    <a:lnTo>
                      <a:pt x="142" y="497"/>
                    </a:lnTo>
                    <a:lnTo>
                      <a:pt x="150" y="479"/>
                    </a:lnTo>
                    <a:lnTo>
                      <a:pt x="159" y="460"/>
                    </a:lnTo>
                    <a:lnTo>
                      <a:pt x="199" y="477"/>
                    </a:lnTo>
                    <a:lnTo>
                      <a:pt x="190" y="496"/>
                    </a:lnTo>
                    <a:lnTo>
                      <a:pt x="184" y="511"/>
                    </a:lnTo>
                    <a:lnTo>
                      <a:pt x="179" y="522"/>
                    </a:lnTo>
                    <a:lnTo>
                      <a:pt x="177" y="530"/>
                    </a:lnTo>
                    <a:lnTo>
                      <a:pt x="134" y="520"/>
                    </a:lnTo>
                    <a:close/>
                    <a:moveTo>
                      <a:pt x="159" y="460"/>
                    </a:moveTo>
                    <a:lnTo>
                      <a:pt x="178" y="417"/>
                    </a:lnTo>
                    <a:lnTo>
                      <a:pt x="201" y="366"/>
                    </a:lnTo>
                    <a:lnTo>
                      <a:pt x="211" y="338"/>
                    </a:lnTo>
                    <a:lnTo>
                      <a:pt x="222" y="310"/>
                    </a:lnTo>
                    <a:lnTo>
                      <a:pt x="232" y="280"/>
                    </a:lnTo>
                    <a:lnTo>
                      <a:pt x="243" y="250"/>
                    </a:lnTo>
                    <a:lnTo>
                      <a:pt x="251" y="220"/>
                    </a:lnTo>
                    <a:lnTo>
                      <a:pt x="258" y="190"/>
                    </a:lnTo>
                    <a:lnTo>
                      <a:pt x="264" y="161"/>
                    </a:lnTo>
                    <a:lnTo>
                      <a:pt x="268" y="132"/>
                    </a:lnTo>
                    <a:lnTo>
                      <a:pt x="269" y="118"/>
                    </a:lnTo>
                    <a:lnTo>
                      <a:pt x="269" y="105"/>
                    </a:lnTo>
                    <a:lnTo>
                      <a:pt x="269" y="92"/>
                    </a:lnTo>
                    <a:lnTo>
                      <a:pt x="268" y="78"/>
                    </a:lnTo>
                    <a:lnTo>
                      <a:pt x="267" y="66"/>
                    </a:lnTo>
                    <a:lnTo>
                      <a:pt x="265" y="54"/>
                    </a:lnTo>
                    <a:lnTo>
                      <a:pt x="262" y="42"/>
                    </a:lnTo>
                    <a:lnTo>
                      <a:pt x="259" y="31"/>
                    </a:lnTo>
                    <a:lnTo>
                      <a:pt x="300" y="17"/>
                    </a:lnTo>
                    <a:lnTo>
                      <a:pt x="304" y="29"/>
                    </a:lnTo>
                    <a:lnTo>
                      <a:pt x="307" y="42"/>
                    </a:lnTo>
                    <a:lnTo>
                      <a:pt x="310" y="56"/>
                    </a:lnTo>
                    <a:lnTo>
                      <a:pt x="311" y="69"/>
                    </a:lnTo>
                    <a:lnTo>
                      <a:pt x="312" y="83"/>
                    </a:lnTo>
                    <a:lnTo>
                      <a:pt x="313" y="99"/>
                    </a:lnTo>
                    <a:lnTo>
                      <a:pt x="312" y="113"/>
                    </a:lnTo>
                    <a:lnTo>
                      <a:pt x="311" y="128"/>
                    </a:lnTo>
                    <a:lnTo>
                      <a:pt x="308" y="160"/>
                    </a:lnTo>
                    <a:lnTo>
                      <a:pt x="302" y="192"/>
                    </a:lnTo>
                    <a:lnTo>
                      <a:pt x="295" y="224"/>
                    </a:lnTo>
                    <a:lnTo>
                      <a:pt x="286" y="256"/>
                    </a:lnTo>
                    <a:lnTo>
                      <a:pt x="276" y="288"/>
                    </a:lnTo>
                    <a:lnTo>
                      <a:pt x="265" y="319"/>
                    </a:lnTo>
                    <a:lnTo>
                      <a:pt x="254" y="349"/>
                    </a:lnTo>
                    <a:lnTo>
                      <a:pt x="243" y="379"/>
                    </a:lnTo>
                    <a:lnTo>
                      <a:pt x="219" y="432"/>
                    </a:lnTo>
                    <a:lnTo>
                      <a:pt x="199" y="477"/>
                    </a:lnTo>
                    <a:lnTo>
                      <a:pt x="159" y="460"/>
                    </a:lnTo>
                    <a:close/>
                    <a:moveTo>
                      <a:pt x="259" y="31"/>
                    </a:moveTo>
                    <a:lnTo>
                      <a:pt x="258" y="28"/>
                    </a:lnTo>
                    <a:lnTo>
                      <a:pt x="257" y="24"/>
                    </a:lnTo>
                    <a:lnTo>
                      <a:pt x="256" y="20"/>
                    </a:lnTo>
                    <a:lnTo>
                      <a:pt x="256" y="17"/>
                    </a:lnTo>
                    <a:lnTo>
                      <a:pt x="258" y="13"/>
                    </a:lnTo>
                    <a:lnTo>
                      <a:pt x="261" y="10"/>
                    </a:lnTo>
                    <a:lnTo>
                      <a:pt x="265" y="7"/>
                    </a:lnTo>
                    <a:lnTo>
                      <a:pt x="272" y="4"/>
                    </a:lnTo>
                    <a:lnTo>
                      <a:pt x="278" y="2"/>
                    </a:lnTo>
                    <a:lnTo>
                      <a:pt x="285" y="0"/>
                    </a:lnTo>
                    <a:lnTo>
                      <a:pt x="289" y="2"/>
                    </a:lnTo>
                    <a:lnTo>
                      <a:pt x="293" y="4"/>
                    </a:lnTo>
                    <a:lnTo>
                      <a:pt x="295" y="6"/>
                    </a:lnTo>
                    <a:lnTo>
                      <a:pt x="297" y="9"/>
                    </a:lnTo>
                    <a:lnTo>
                      <a:pt x="299" y="13"/>
                    </a:lnTo>
                    <a:lnTo>
                      <a:pt x="300" y="17"/>
                    </a:lnTo>
                    <a:lnTo>
                      <a:pt x="259" y="31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53" name="Freeform 750">
                <a:extLst>
                  <a:ext uri="{FF2B5EF4-FFF2-40B4-BE49-F238E27FC236}">
                    <a16:creationId xmlns:a16="http://schemas.microsoft.com/office/drawing/2014/main" id="{8C650EED-B8C6-494F-94FF-2667C0786F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15" y="1567"/>
                <a:ext cx="17" cy="30"/>
              </a:xfrm>
              <a:custGeom>
                <a:avLst/>
                <a:gdLst>
                  <a:gd name="T0" fmla="*/ 0 w 333"/>
                  <a:gd name="T1" fmla="*/ 0 h 561"/>
                  <a:gd name="T2" fmla="*/ 0 w 333"/>
                  <a:gd name="T3" fmla="*/ 0 h 561"/>
                  <a:gd name="T4" fmla="*/ 0 w 333"/>
                  <a:gd name="T5" fmla="*/ 0 h 561"/>
                  <a:gd name="T6" fmla="*/ 0 w 333"/>
                  <a:gd name="T7" fmla="*/ 0 h 561"/>
                  <a:gd name="T8" fmla="*/ 0 w 333"/>
                  <a:gd name="T9" fmla="*/ 0 h 561"/>
                  <a:gd name="T10" fmla="*/ 0 w 333"/>
                  <a:gd name="T11" fmla="*/ 0 h 561"/>
                  <a:gd name="T12" fmla="*/ 0 w 333"/>
                  <a:gd name="T13" fmla="*/ 0 h 561"/>
                  <a:gd name="T14" fmla="*/ 0 w 333"/>
                  <a:gd name="T15" fmla="*/ 0 h 561"/>
                  <a:gd name="T16" fmla="*/ 0 w 333"/>
                  <a:gd name="T17" fmla="*/ 0 h 561"/>
                  <a:gd name="T18" fmla="*/ 0 w 333"/>
                  <a:gd name="T19" fmla="*/ 0 h 561"/>
                  <a:gd name="T20" fmla="*/ 0 w 333"/>
                  <a:gd name="T21" fmla="*/ 0 h 561"/>
                  <a:gd name="T22" fmla="*/ 0 w 333"/>
                  <a:gd name="T23" fmla="*/ 1 h 561"/>
                  <a:gd name="T24" fmla="*/ 0 w 333"/>
                  <a:gd name="T25" fmla="*/ 1 h 561"/>
                  <a:gd name="T26" fmla="*/ 0 w 333"/>
                  <a:gd name="T27" fmla="*/ 1 h 561"/>
                  <a:gd name="T28" fmla="*/ 0 w 333"/>
                  <a:gd name="T29" fmla="*/ 1 h 561"/>
                  <a:gd name="T30" fmla="*/ 0 w 333"/>
                  <a:gd name="T31" fmla="*/ 1 h 561"/>
                  <a:gd name="T32" fmla="*/ 0 w 333"/>
                  <a:gd name="T33" fmla="*/ 1 h 561"/>
                  <a:gd name="T34" fmla="*/ 0 w 333"/>
                  <a:gd name="T35" fmla="*/ 1 h 561"/>
                  <a:gd name="T36" fmla="*/ 0 w 333"/>
                  <a:gd name="T37" fmla="*/ 1 h 561"/>
                  <a:gd name="T38" fmla="*/ 0 w 333"/>
                  <a:gd name="T39" fmla="*/ 1 h 561"/>
                  <a:gd name="T40" fmla="*/ 0 w 333"/>
                  <a:gd name="T41" fmla="*/ 1 h 561"/>
                  <a:gd name="T42" fmla="*/ 0 w 333"/>
                  <a:gd name="T43" fmla="*/ 1 h 561"/>
                  <a:gd name="T44" fmla="*/ 0 w 333"/>
                  <a:gd name="T45" fmla="*/ 1 h 561"/>
                  <a:gd name="T46" fmla="*/ 0 w 333"/>
                  <a:gd name="T47" fmla="*/ 0 h 561"/>
                  <a:gd name="T48" fmla="*/ 0 w 333"/>
                  <a:gd name="T49" fmla="*/ 0 h 561"/>
                  <a:gd name="T50" fmla="*/ 0 w 333"/>
                  <a:gd name="T51" fmla="*/ 0 h 561"/>
                  <a:gd name="T52" fmla="*/ 0 w 333"/>
                  <a:gd name="T53" fmla="*/ 0 h 561"/>
                  <a:gd name="T54" fmla="*/ 1 w 333"/>
                  <a:gd name="T55" fmla="*/ 1 h 561"/>
                  <a:gd name="T56" fmla="*/ 1 w 333"/>
                  <a:gd name="T57" fmla="*/ 1 h 561"/>
                  <a:gd name="T58" fmla="*/ 1 w 333"/>
                  <a:gd name="T59" fmla="*/ 1 h 561"/>
                  <a:gd name="T60" fmla="*/ 1 w 333"/>
                  <a:gd name="T61" fmla="*/ 1 h 561"/>
                  <a:gd name="T62" fmla="*/ 1 w 333"/>
                  <a:gd name="T63" fmla="*/ 1 h 561"/>
                  <a:gd name="T64" fmla="*/ 1 w 333"/>
                  <a:gd name="T65" fmla="*/ 1 h 561"/>
                  <a:gd name="T66" fmla="*/ 1 w 333"/>
                  <a:gd name="T67" fmla="*/ 1 h 561"/>
                  <a:gd name="T68" fmla="*/ 1 w 333"/>
                  <a:gd name="T69" fmla="*/ 1 h 561"/>
                  <a:gd name="T70" fmla="*/ 1 w 333"/>
                  <a:gd name="T71" fmla="*/ 1 h 561"/>
                  <a:gd name="T72" fmla="*/ 1 w 333"/>
                  <a:gd name="T73" fmla="*/ 1 h 561"/>
                  <a:gd name="T74" fmla="*/ 1 w 333"/>
                  <a:gd name="T75" fmla="*/ 1 h 561"/>
                  <a:gd name="T76" fmla="*/ 1 w 333"/>
                  <a:gd name="T77" fmla="*/ 1 h 561"/>
                  <a:gd name="T78" fmla="*/ 1 w 333"/>
                  <a:gd name="T79" fmla="*/ 1 h 561"/>
                  <a:gd name="T80" fmla="*/ 0 w 333"/>
                  <a:gd name="T81" fmla="*/ 1 h 561"/>
                  <a:gd name="T82" fmla="*/ 1 w 333"/>
                  <a:gd name="T83" fmla="*/ 1 h 561"/>
                  <a:gd name="T84" fmla="*/ 1 w 333"/>
                  <a:gd name="T85" fmla="*/ 1 h 561"/>
                  <a:gd name="T86" fmla="*/ 1 w 333"/>
                  <a:gd name="T87" fmla="*/ 1 h 561"/>
                  <a:gd name="T88" fmla="*/ 1 w 333"/>
                  <a:gd name="T89" fmla="*/ 1 h 561"/>
                  <a:gd name="T90" fmla="*/ 1 w 333"/>
                  <a:gd name="T91" fmla="*/ 1 h 561"/>
                  <a:gd name="T92" fmla="*/ 1 w 333"/>
                  <a:gd name="T93" fmla="*/ 1 h 561"/>
                  <a:gd name="T94" fmla="*/ 1 w 333"/>
                  <a:gd name="T95" fmla="*/ 1 h 561"/>
                  <a:gd name="T96" fmla="*/ 1 w 333"/>
                  <a:gd name="T97" fmla="*/ 1 h 561"/>
                  <a:gd name="T98" fmla="*/ 1 w 333"/>
                  <a:gd name="T99" fmla="*/ 1 h 561"/>
                  <a:gd name="T100" fmla="*/ 1 w 333"/>
                  <a:gd name="T101" fmla="*/ 1 h 561"/>
                  <a:gd name="T102" fmla="*/ 1 w 333"/>
                  <a:gd name="T103" fmla="*/ 1 h 561"/>
                  <a:gd name="T104" fmla="*/ 1 w 333"/>
                  <a:gd name="T105" fmla="*/ 1 h 561"/>
                  <a:gd name="T106" fmla="*/ 1 w 333"/>
                  <a:gd name="T107" fmla="*/ 1 h 561"/>
                  <a:gd name="T108" fmla="*/ 1 w 333"/>
                  <a:gd name="T109" fmla="*/ 1 h 56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33" h="561">
                    <a:moveTo>
                      <a:pt x="2" y="28"/>
                    </a:moveTo>
                    <a:lnTo>
                      <a:pt x="1" y="24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3" y="10"/>
                    </a:lnTo>
                    <a:lnTo>
                      <a:pt x="6" y="7"/>
                    </a:lnTo>
                    <a:lnTo>
                      <a:pt x="11" y="3"/>
                    </a:lnTo>
                    <a:lnTo>
                      <a:pt x="18" y="1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4" y="1"/>
                    </a:lnTo>
                    <a:lnTo>
                      <a:pt x="37" y="3"/>
                    </a:lnTo>
                    <a:lnTo>
                      <a:pt x="41" y="7"/>
                    </a:lnTo>
                    <a:lnTo>
                      <a:pt x="42" y="10"/>
                    </a:lnTo>
                    <a:lnTo>
                      <a:pt x="43" y="14"/>
                    </a:lnTo>
                    <a:lnTo>
                      <a:pt x="44" y="18"/>
                    </a:lnTo>
                    <a:lnTo>
                      <a:pt x="2" y="28"/>
                    </a:lnTo>
                    <a:close/>
                    <a:moveTo>
                      <a:pt x="44" y="18"/>
                    </a:moveTo>
                    <a:lnTo>
                      <a:pt x="47" y="29"/>
                    </a:lnTo>
                    <a:lnTo>
                      <a:pt x="55" y="60"/>
                    </a:lnTo>
                    <a:lnTo>
                      <a:pt x="68" y="105"/>
                    </a:lnTo>
                    <a:lnTo>
                      <a:pt x="86" y="156"/>
                    </a:lnTo>
                    <a:lnTo>
                      <a:pt x="96" y="184"/>
                    </a:lnTo>
                    <a:lnTo>
                      <a:pt x="107" y="211"/>
                    </a:lnTo>
                    <a:lnTo>
                      <a:pt x="119" y="237"/>
                    </a:lnTo>
                    <a:lnTo>
                      <a:pt x="132" y="262"/>
                    </a:lnTo>
                    <a:lnTo>
                      <a:pt x="138" y="274"/>
                    </a:lnTo>
                    <a:lnTo>
                      <a:pt x="145" y="285"/>
                    </a:lnTo>
                    <a:lnTo>
                      <a:pt x="152" y="295"/>
                    </a:lnTo>
                    <a:lnTo>
                      <a:pt x="159" y="305"/>
                    </a:lnTo>
                    <a:lnTo>
                      <a:pt x="166" y="314"/>
                    </a:lnTo>
                    <a:lnTo>
                      <a:pt x="174" y="322"/>
                    </a:lnTo>
                    <a:lnTo>
                      <a:pt x="182" y="328"/>
                    </a:lnTo>
                    <a:lnTo>
                      <a:pt x="189" y="334"/>
                    </a:lnTo>
                    <a:lnTo>
                      <a:pt x="166" y="371"/>
                    </a:lnTo>
                    <a:lnTo>
                      <a:pt x="157" y="364"/>
                    </a:lnTo>
                    <a:lnTo>
                      <a:pt x="148" y="356"/>
                    </a:lnTo>
                    <a:lnTo>
                      <a:pt x="139" y="347"/>
                    </a:lnTo>
                    <a:lnTo>
                      <a:pt x="131" y="338"/>
                    </a:lnTo>
                    <a:lnTo>
                      <a:pt x="122" y="328"/>
                    </a:lnTo>
                    <a:lnTo>
                      <a:pt x="114" y="316"/>
                    </a:lnTo>
                    <a:lnTo>
                      <a:pt x="106" y="303"/>
                    </a:lnTo>
                    <a:lnTo>
                      <a:pt x="99" y="291"/>
                    </a:lnTo>
                    <a:lnTo>
                      <a:pt x="85" y="263"/>
                    </a:lnTo>
                    <a:lnTo>
                      <a:pt x="71" y="235"/>
                    </a:lnTo>
                    <a:lnTo>
                      <a:pt x="58" y="206"/>
                    </a:lnTo>
                    <a:lnTo>
                      <a:pt x="47" y="176"/>
                    </a:lnTo>
                    <a:lnTo>
                      <a:pt x="36" y="148"/>
                    </a:lnTo>
                    <a:lnTo>
                      <a:pt x="27" y="120"/>
                    </a:lnTo>
                    <a:lnTo>
                      <a:pt x="20" y="96"/>
                    </a:lnTo>
                    <a:lnTo>
                      <a:pt x="13" y="73"/>
                    </a:lnTo>
                    <a:lnTo>
                      <a:pt x="5" y="40"/>
                    </a:lnTo>
                    <a:lnTo>
                      <a:pt x="2" y="28"/>
                    </a:lnTo>
                    <a:lnTo>
                      <a:pt x="44" y="18"/>
                    </a:lnTo>
                    <a:close/>
                    <a:moveTo>
                      <a:pt x="189" y="334"/>
                    </a:moveTo>
                    <a:lnTo>
                      <a:pt x="192" y="335"/>
                    </a:lnTo>
                    <a:lnTo>
                      <a:pt x="190" y="334"/>
                    </a:lnTo>
                    <a:lnTo>
                      <a:pt x="178" y="352"/>
                    </a:lnTo>
                    <a:lnTo>
                      <a:pt x="189" y="334"/>
                    </a:lnTo>
                    <a:close/>
                    <a:moveTo>
                      <a:pt x="190" y="334"/>
                    </a:moveTo>
                    <a:lnTo>
                      <a:pt x="207" y="345"/>
                    </a:lnTo>
                    <a:lnTo>
                      <a:pt x="223" y="358"/>
                    </a:lnTo>
                    <a:lnTo>
                      <a:pt x="237" y="369"/>
                    </a:lnTo>
                    <a:lnTo>
                      <a:pt x="250" y="379"/>
                    </a:lnTo>
                    <a:lnTo>
                      <a:pt x="261" y="390"/>
                    </a:lnTo>
                    <a:lnTo>
                      <a:pt x="271" y="399"/>
                    </a:lnTo>
                    <a:lnTo>
                      <a:pt x="279" y="410"/>
                    </a:lnTo>
                    <a:lnTo>
                      <a:pt x="286" y="418"/>
                    </a:lnTo>
                    <a:lnTo>
                      <a:pt x="296" y="433"/>
                    </a:lnTo>
                    <a:lnTo>
                      <a:pt x="304" y="444"/>
                    </a:lnTo>
                    <a:lnTo>
                      <a:pt x="307" y="452"/>
                    </a:lnTo>
                    <a:lnTo>
                      <a:pt x="308" y="455"/>
                    </a:lnTo>
                    <a:lnTo>
                      <a:pt x="267" y="469"/>
                    </a:lnTo>
                    <a:lnTo>
                      <a:pt x="264" y="461"/>
                    </a:lnTo>
                    <a:lnTo>
                      <a:pt x="249" y="440"/>
                    </a:lnTo>
                    <a:lnTo>
                      <a:pt x="236" y="426"/>
                    </a:lnTo>
                    <a:lnTo>
                      <a:pt x="219" y="410"/>
                    </a:lnTo>
                    <a:lnTo>
                      <a:pt x="207" y="400"/>
                    </a:lnTo>
                    <a:lnTo>
                      <a:pt x="195" y="390"/>
                    </a:lnTo>
                    <a:lnTo>
                      <a:pt x="182" y="381"/>
                    </a:lnTo>
                    <a:lnTo>
                      <a:pt x="165" y="371"/>
                    </a:lnTo>
                    <a:lnTo>
                      <a:pt x="190" y="334"/>
                    </a:lnTo>
                    <a:close/>
                    <a:moveTo>
                      <a:pt x="309" y="464"/>
                    </a:moveTo>
                    <a:lnTo>
                      <a:pt x="299" y="561"/>
                    </a:lnTo>
                    <a:lnTo>
                      <a:pt x="267" y="469"/>
                    </a:lnTo>
                    <a:lnTo>
                      <a:pt x="287" y="462"/>
                    </a:lnTo>
                    <a:lnTo>
                      <a:pt x="309" y="464"/>
                    </a:lnTo>
                    <a:close/>
                    <a:moveTo>
                      <a:pt x="266" y="460"/>
                    </a:moveTo>
                    <a:lnTo>
                      <a:pt x="289" y="236"/>
                    </a:lnTo>
                    <a:lnTo>
                      <a:pt x="333" y="240"/>
                    </a:lnTo>
                    <a:lnTo>
                      <a:pt x="309" y="464"/>
                    </a:lnTo>
                    <a:lnTo>
                      <a:pt x="266" y="460"/>
                    </a:lnTo>
                    <a:close/>
                    <a:moveTo>
                      <a:pt x="289" y="236"/>
                    </a:moveTo>
                    <a:lnTo>
                      <a:pt x="290" y="232"/>
                    </a:lnTo>
                    <a:lnTo>
                      <a:pt x="290" y="228"/>
                    </a:lnTo>
                    <a:lnTo>
                      <a:pt x="292" y="223"/>
                    </a:lnTo>
                    <a:lnTo>
                      <a:pt x="294" y="220"/>
                    </a:lnTo>
                    <a:lnTo>
                      <a:pt x="296" y="218"/>
                    </a:lnTo>
                    <a:lnTo>
                      <a:pt x="301" y="216"/>
                    </a:lnTo>
                    <a:lnTo>
                      <a:pt x="307" y="215"/>
                    </a:lnTo>
                    <a:lnTo>
                      <a:pt x="314" y="215"/>
                    </a:lnTo>
                    <a:lnTo>
                      <a:pt x="321" y="217"/>
                    </a:lnTo>
                    <a:lnTo>
                      <a:pt x="326" y="219"/>
                    </a:lnTo>
                    <a:lnTo>
                      <a:pt x="329" y="221"/>
                    </a:lnTo>
                    <a:lnTo>
                      <a:pt x="332" y="224"/>
                    </a:lnTo>
                    <a:lnTo>
                      <a:pt x="333" y="229"/>
                    </a:lnTo>
                    <a:lnTo>
                      <a:pt x="333" y="232"/>
                    </a:lnTo>
                    <a:lnTo>
                      <a:pt x="333" y="236"/>
                    </a:lnTo>
                    <a:lnTo>
                      <a:pt x="333" y="240"/>
                    </a:lnTo>
                    <a:lnTo>
                      <a:pt x="289" y="236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54" name="Freeform 751">
                <a:extLst>
                  <a:ext uri="{FF2B5EF4-FFF2-40B4-BE49-F238E27FC236}">
                    <a16:creationId xmlns:a16="http://schemas.microsoft.com/office/drawing/2014/main" id="{AEF63242-2E9C-40D7-8C95-381FBE671E1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60" y="1599"/>
                <a:ext cx="154" cy="1029"/>
              </a:xfrm>
              <a:custGeom>
                <a:avLst/>
                <a:gdLst>
                  <a:gd name="T0" fmla="*/ 8 w 2939"/>
                  <a:gd name="T1" fmla="*/ 0 h 19547"/>
                  <a:gd name="T2" fmla="*/ 8 w 2939"/>
                  <a:gd name="T3" fmla="*/ 0 h 19547"/>
                  <a:gd name="T4" fmla="*/ 8 w 2939"/>
                  <a:gd name="T5" fmla="*/ 0 h 19547"/>
                  <a:gd name="T6" fmla="*/ 8 w 2939"/>
                  <a:gd name="T7" fmla="*/ 0 h 19547"/>
                  <a:gd name="T8" fmla="*/ 8 w 2939"/>
                  <a:gd name="T9" fmla="*/ 0 h 19547"/>
                  <a:gd name="T10" fmla="*/ 8 w 2939"/>
                  <a:gd name="T11" fmla="*/ 0 h 19547"/>
                  <a:gd name="T12" fmla="*/ 8 w 2939"/>
                  <a:gd name="T13" fmla="*/ 0 h 19547"/>
                  <a:gd name="T14" fmla="*/ 8 w 2939"/>
                  <a:gd name="T15" fmla="*/ 1 h 19547"/>
                  <a:gd name="T16" fmla="*/ 8 w 2939"/>
                  <a:gd name="T17" fmla="*/ 1 h 19547"/>
                  <a:gd name="T18" fmla="*/ 8 w 2939"/>
                  <a:gd name="T19" fmla="*/ 1 h 19547"/>
                  <a:gd name="T20" fmla="*/ 8 w 2939"/>
                  <a:gd name="T21" fmla="*/ 1 h 19547"/>
                  <a:gd name="T22" fmla="*/ 8 w 2939"/>
                  <a:gd name="T23" fmla="*/ 0 h 19547"/>
                  <a:gd name="T24" fmla="*/ 8 w 2939"/>
                  <a:gd name="T25" fmla="*/ 0 h 19547"/>
                  <a:gd name="T26" fmla="*/ 8 w 2939"/>
                  <a:gd name="T27" fmla="*/ 1 h 19547"/>
                  <a:gd name="T28" fmla="*/ 8 w 2939"/>
                  <a:gd name="T29" fmla="*/ 1 h 19547"/>
                  <a:gd name="T30" fmla="*/ 8 w 2939"/>
                  <a:gd name="T31" fmla="*/ 1 h 19547"/>
                  <a:gd name="T32" fmla="*/ 8 w 2939"/>
                  <a:gd name="T33" fmla="*/ 1 h 19547"/>
                  <a:gd name="T34" fmla="*/ 8 w 2939"/>
                  <a:gd name="T35" fmla="*/ 1 h 19547"/>
                  <a:gd name="T36" fmla="*/ 8 w 2939"/>
                  <a:gd name="T37" fmla="*/ 1 h 19547"/>
                  <a:gd name="T38" fmla="*/ 8 w 2939"/>
                  <a:gd name="T39" fmla="*/ 1 h 19547"/>
                  <a:gd name="T40" fmla="*/ 0 w 2939"/>
                  <a:gd name="T41" fmla="*/ 54 h 19547"/>
                  <a:gd name="T42" fmla="*/ 8 w 2939"/>
                  <a:gd name="T43" fmla="*/ 1 h 19547"/>
                  <a:gd name="T44" fmla="*/ 8 w 2939"/>
                  <a:gd name="T45" fmla="*/ 1 h 19547"/>
                  <a:gd name="T46" fmla="*/ 8 w 2939"/>
                  <a:gd name="T47" fmla="*/ 1 h 19547"/>
                  <a:gd name="T48" fmla="*/ 8 w 2939"/>
                  <a:gd name="T49" fmla="*/ 1 h 19547"/>
                  <a:gd name="T50" fmla="*/ 8 w 2939"/>
                  <a:gd name="T51" fmla="*/ 1 h 19547"/>
                  <a:gd name="T52" fmla="*/ 8 w 2939"/>
                  <a:gd name="T53" fmla="*/ 1 h 19547"/>
                  <a:gd name="T54" fmla="*/ 8 w 2939"/>
                  <a:gd name="T55" fmla="*/ 1 h 19547"/>
                  <a:gd name="T56" fmla="*/ 8 w 2939"/>
                  <a:gd name="T57" fmla="*/ 1 h 19547"/>
                  <a:gd name="T58" fmla="*/ 8 w 2939"/>
                  <a:gd name="T59" fmla="*/ 1 h 19547"/>
                  <a:gd name="T60" fmla="*/ 8 w 2939"/>
                  <a:gd name="T61" fmla="*/ 1 h 19547"/>
                  <a:gd name="T62" fmla="*/ 8 w 2939"/>
                  <a:gd name="T63" fmla="*/ 1 h 19547"/>
                  <a:gd name="T64" fmla="*/ 8 w 2939"/>
                  <a:gd name="T65" fmla="*/ 1 h 19547"/>
                  <a:gd name="T66" fmla="*/ 7 w 2939"/>
                  <a:gd name="T67" fmla="*/ 1 h 19547"/>
                  <a:gd name="T68" fmla="*/ 7 w 2939"/>
                  <a:gd name="T69" fmla="*/ 1 h 19547"/>
                  <a:gd name="T70" fmla="*/ 7 w 2939"/>
                  <a:gd name="T71" fmla="*/ 0 h 19547"/>
                  <a:gd name="T72" fmla="*/ 7 w 2939"/>
                  <a:gd name="T73" fmla="*/ 0 h 19547"/>
                  <a:gd name="T74" fmla="*/ 7 w 2939"/>
                  <a:gd name="T75" fmla="*/ 0 h 19547"/>
                  <a:gd name="T76" fmla="*/ 7 w 2939"/>
                  <a:gd name="T77" fmla="*/ 0 h 19547"/>
                  <a:gd name="T78" fmla="*/ 8 w 2939"/>
                  <a:gd name="T79" fmla="*/ 1 h 19547"/>
                  <a:gd name="T80" fmla="*/ 8 w 2939"/>
                  <a:gd name="T81" fmla="*/ 1 h 19547"/>
                  <a:gd name="T82" fmla="*/ 7 w 2939"/>
                  <a:gd name="T83" fmla="*/ 0 h 19547"/>
                  <a:gd name="T84" fmla="*/ 7 w 2939"/>
                  <a:gd name="T85" fmla="*/ 0 h 19547"/>
                  <a:gd name="T86" fmla="*/ 7 w 2939"/>
                  <a:gd name="T87" fmla="*/ 0 h 19547"/>
                  <a:gd name="T88" fmla="*/ 7 w 2939"/>
                  <a:gd name="T89" fmla="*/ 0 h 19547"/>
                  <a:gd name="T90" fmla="*/ 7 w 2939"/>
                  <a:gd name="T91" fmla="*/ 0 h 19547"/>
                  <a:gd name="T92" fmla="*/ 7 w 2939"/>
                  <a:gd name="T93" fmla="*/ 0 h 1954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2939" h="19547">
                    <a:moveTo>
                      <a:pt x="2894" y="62"/>
                    </a:moveTo>
                    <a:lnTo>
                      <a:pt x="2896" y="58"/>
                    </a:lnTo>
                    <a:lnTo>
                      <a:pt x="2896" y="54"/>
                    </a:lnTo>
                    <a:lnTo>
                      <a:pt x="2898" y="50"/>
                    </a:lnTo>
                    <a:lnTo>
                      <a:pt x="2899" y="47"/>
                    </a:lnTo>
                    <a:lnTo>
                      <a:pt x="2902" y="45"/>
                    </a:lnTo>
                    <a:lnTo>
                      <a:pt x="2906" y="43"/>
                    </a:lnTo>
                    <a:lnTo>
                      <a:pt x="2912" y="42"/>
                    </a:lnTo>
                    <a:lnTo>
                      <a:pt x="2919" y="42"/>
                    </a:lnTo>
                    <a:lnTo>
                      <a:pt x="2926" y="44"/>
                    </a:lnTo>
                    <a:lnTo>
                      <a:pt x="2931" y="45"/>
                    </a:lnTo>
                    <a:lnTo>
                      <a:pt x="2934" y="48"/>
                    </a:lnTo>
                    <a:lnTo>
                      <a:pt x="2937" y="51"/>
                    </a:lnTo>
                    <a:lnTo>
                      <a:pt x="2939" y="54"/>
                    </a:lnTo>
                    <a:lnTo>
                      <a:pt x="2939" y="58"/>
                    </a:lnTo>
                    <a:lnTo>
                      <a:pt x="2939" y="63"/>
                    </a:lnTo>
                    <a:lnTo>
                      <a:pt x="2939" y="67"/>
                    </a:lnTo>
                    <a:lnTo>
                      <a:pt x="2894" y="62"/>
                    </a:lnTo>
                    <a:close/>
                    <a:moveTo>
                      <a:pt x="2939" y="67"/>
                    </a:moveTo>
                    <a:lnTo>
                      <a:pt x="2937" y="74"/>
                    </a:lnTo>
                    <a:lnTo>
                      <a:pt x="2935" y="92"/>
                    </a:lnTo>
                    <a:lnTo>
                      <a:pt x="2931" y="120"/>
                    </a:lnTo>
                    <a:lnTo>
                      <a:pt x="2925" y="154"/>
                    </a:lnTo>
                    <a:lnTo>
                      <a:pt x="2917" y="191"/>
                    </a:lnTo>
                    <a:lnTo>
                      <a:pt x="2907" y="231"/>
                    </a:lnTo>
                    <a:lnTo>
                      <a:pt x="2901" y="251"/>
                    </a:lnTo>
                    <a:lnTo>
                      <a:pt x="2894" y="270"/>
                    </a:lnTo>
                    <a:lnTo>
                      <a:pt x="2886" y="289"/>
                    </a:lnTo>
                    <a:lnTo>
                      <a:pt x="2879" y="306"/>
                    </a:lnTo>
                    <a:lnTo>
                      <a:pt x="2840" y="286"/>
                    </a:lnTo>
                    <a:lnTo>
                      <a:pt x="2847" y="270"/>
                    </a:lnTo>
                    <a:lnTo>
                      <a:pt x="2854" y="253"/>
                    </a:lnTo>
                    <a:lnTo>
                      <a:pt x="2860" y="236"/>
                    </a:lnTo>
                    <a:lnTo>
                      <a:pt x="2866" y="217"/>
                    </a:lnTo>
                    <a:lnTo>
                      <a:pt x="2875" y="180"/>
                    </a:lnTo>
                    <a:lnTo>
                      <a:pt x="2882" y="144"/>
                    </a:lnTo>
                    <a:lnTo>
                      <a:pt x="2888" y="112"/>
                    </a:lnTo>
                    <a:lnTo>
                      <a:pt x="2892" y="86"/>
                    </a:lnTo>
                    <a:lnTo>
                      <a:pt x="2894" y="69"/>
                    </a:lnTo>
                    <a:lnTo>
                      <a:pt x="2894" y="62"/>
                    </a:lnTo>
                    <a:lnTo>
                      <a:pt x="2939" y="67"/>
                    </a:lnTo>
                    <a:close/>
                    <a:moveTo>
                      <a:pt x="2839" y="286"/>
                    </a:moveTo>
                    <a:lnTo>
                      <a:pt x="2838" y="289"/>
                    </a:lnTo>
                    <a:lnTo>
                      <a:pt x="2840" y="286"/>
                    </a:lnTo>
                    <a:lnTo>
                      <a:pt x="2860" y="296"/>
                    </a:lnTo>
                    <a:lnTo>
                      <a:pt x="2839" y="286"/>
                    </a:lnTo>
                    <a:close/>
                    <a:moveTo>
                      <a:pt x="2879" y="305"/>
                    </a:moveTo>
                    <a:lnTo>
                      <a:pt x="2866" y="334"/>
                    </a:lnTo>
                    <a:lnTo>
                      <a:pt x="2855" y="359"/>
                    </a:lnTo>
                    <a:lnTo>
                      <a:pt x="2846" y="382"/>
                    </a:lnTo>
                    <a:lnTo>
                      <a:pt x="2840" y="401"/>
                    </a:lnTo>
                    <a:lnTo>
                      <a:pt x="2833" y="430"/>
                    </a:lnTo>
                    <a:lnTo>
                      <a:pt x="2831" y="439"/>
                    </a:lnTo>
                    <a:lnTo>
                      <a:pt x="2787" y="433"/>
                    </a:lnTo>
                    <a:lnTo>
                      <a:pt x="2790" y="422"/>
                    </a:lnTo>
                    <a:lnTo>
                      <a:pt x="2798" y="391"/>
                    </a:lnTo>
                    <a:lnTo>
                      <a:pt x="2804" y="370"/>
                    </a:lnTo>
                    <a:lnTo>
                      <a:pt x="2814" y="344"/>
                    </a:lnTo>
                    <a:lnTo>
                      <a:pt x="2825" y="316"/>
                    </a:lnTo>
                    <a:lnTo>
                      <a:pt x="2839" y="286"/>
                    </a:lnTo>
                    <a:lnTo>
                      <a:pt x="2879" y="305"/>
                    </a:lnTo>
                    <a:close/>
                    <a:moveTo>
                      <a:pt x="2831" y="439"/>
                    </a:moveTo>
                    <a:lnTo>
                      <a:pt x="0" y="19547"/>
                    </a:lnTo>
                    <a:lnTo>
                      <a:pt x="2787" y="433"/>
                    </a:lnTo>
                    <a:lnTo>
                      <a:pt x="2810" y="436"/>
                    </a:lnTo>
                    <a:lnTo>
                      <a:pt x="2831" y="439"/>
                    </a:lnTo>
                    <a:close/>
                    <a:moveTo>
                      <a:pt x="2787" y="433"/>
                    </a:moveTo>
                    <a:lnTo>
                      <a:pt x="2788" y="429"/>
                    </a:lnTo>
                    <a:lnTo>
                      <a:pt x="2789" y="418"/>
                    </a:lnTo>
                    <a:lnTo>
                      <a:pt x="2789" y="400"/>
                    </a:lnTo>
                    <a:lnTo>
                      <a:pt x="2788" y="379"/>
                    </a:lnTo>
                    <a:lnTo>
                      <a:pt x="2786" y="368"/>
                    </a:lnTo>
                    <a:lnTo>
                      <a:pt x="2784" y="355"/>
                    </a:lnTo>
                    <a:lnTo>
                      <a:pt x="2781" y="343"/>
                    </a:lnTo>
                    <a:lnTo>
                      <a:pt x="2777" y="331"/>
                    </a:lnTo>
                    <a:lnTo>
                      <a:pt x="2771" y="318"/>
                    </a:lnTo>
                    <a:lnTo>
                      <a:pt x="2764" y="307"/>
                    </a:lnTo>
                    <a:lnTo>
                      <a:pt x="2756" y="296"/>
                    </a:lnTo>
                    <a:lnTo>
                      <a:pt x="2746" y="286"/>
                    </a:lnTo>
                    <a:lnTo>
                      <a:pt x="2777" y="253"/>
                    </a:lnTo>
                    <a:lnTo>
                      <a:pt x="2783" y="260"/>
                    </a:lnTo>
                    <a:lnTo>
                      <a:pt x="2789" y="266"/>
                    </a:lnTo>
                    <a:lnTo>
                      <a:pt x="2794" y="273"/>
                    </a:lnTo>
                    <a:lnTo>
                      <a:pt x="2799" y="281"/>
                    </a:lnTo>
                    <a:lnTo>
                      <a:pt x="2809" y="296"/>
                    </a:lnTo>
                    <a:lnTo>
                      <a:pt x="2816" y="311"/>
                    </a:lnTo>
                    <a:lnTo>
                      <a:pt x="2822" y="327"/>
                    </a:lnTo>
                    <a:lnTo>
                      <a:pt x="2826" y="342"/>
                    </a:lnTo>
                    <a:lnTo>
                      <a:pt x="2829" y="357"/>
                    </a:lnTo>
                    <a:lnTo>
                      <a:pt x="2831" y="372"/>
                    </a:lnTo>
                    <a:lnTo>
                      <a:pt x="2833" y="398"/>
                    </a:lnTo>
                    <a:lnTo>
                      <a:pt x="2833" y="420"/>
                    </a:lnTo>
                    <a:lnTo>
                      <a:pt x="2831" y="434"/>
                    </a:lnTo>
                    <a:lnTo>
                      <a:pt x="2831" y="439"/>
                    </a:lnTo>
                    <a:lnTo>
                      <a:pt x="2787" y="433"/>
                    </a:lnTo>
                    <a:close/>
                    <a:moveTo>
                      <a:pt x="2776" y="253"/>
                    </a:moveTo>
                    <a:lnTo>
                      <a:pt x="2778" y="254"/>
                    </a:lnTo>
                    <a:lnTo>
                      <a:pt x="2777" y="253"/>
                    </a:lnTo>
                    <a:lnTo>
                      <a:pt x="2761" y="269"/>
                    </a:lnTo>
                    <a:lnTo>
                      <a:pt x="2776" y="253"/>
                    </a:lnTo>
                    <a:close/>
                    <a:moveTo>
                      <a:pt x="2747" y="286"/>
                    </a:moveTo>
                    <a:lnTo>
                      <a:pt x="2734" y="273"/>
                    </a:lnTo>
                    <a:lnTo>
                      <a:pt x="2719" y="258"/>
                    </a:lnTo>
                    <a:lnTo>
                      <a:pt x="2703" y="241"/>
                    </a:lnTo>
                    <a:lnTo>
                      <a:pt x="2688" y="222"/>
                    </a:lnTo>
                    <a:lnTo>
                      <a:pt x="2655" y="181"/>
                    </a:lnTo>
                    <a:lnTo>
                      <a:pt x="2624" y="139"/>
                    </a:lnTo>
                    <a:lnTo>
                      <a:pt x="2596" y="99"/>
                    </a:lnTo>
                    <a:lnTo>
                      <a:pt x="2573" y="67"/>
                    </a:lnTo>
                    <a:lnTo>
                      <a:pt x="2558" y="44"/>
                    </a:lnTo>
                    <a:lnTo>
                      <a:pt x="2553" y="36"/>
                    </a:lnTo>
                    <a:lnTo>
                      <a:pt x="2588" y="11"/>
                    </a:lnTo>
                    <a:lnTo>
                      <a:pt x="2595" y="20"/>
                    </a:lnTo>
                    <a:lnTo>
                      <a:pt x="2609" y="42"/>
                    </a:lnTo>
                    <a:lnTo>
                      <a:pt x="2631" y="74"/>
                    </a:lnTo>
                    <a:lnTo>
                      <a:pt x="2658" y="112"/>
                    </a:lnTo>
                    <a:lnTo>
                      <a:pt x="2689" y="153"/>
                    </a:lnTo>
                    <a:lnTo>
                      <a:pt x="2719" y="191"/>
                    </a:lnTo>
                    <a:lnTo>
                      <a:pt x="2735" y="210"/>
                    </a:lnTo>
                    <a:lnTo>
                      <a:pt x="2749" y="226"/>
                    </a:lnTo>
                    <a:lnTo>
                      <a:pt x="2763" y="241"/>
                    </a:lnTo>
                    <a:lnTo>
                      <a:pt x="2776" y="253"/>
                    </a:lnTo>
                    <a:lnTo>
                      <a:pt x="2747" y="286"/>
                    </a:lnTo>
                    <a:close/>
                    <a:moveTo>
                      <a:pt x="2553" y="36"/>
                    </a:moveTo>
                    <a:lnTo>
                      <a:pt x="2550" y="32"/>
                    </a:lnTo>
                    <a:lnTo>
                      <a:pt x="2549" y="29"/>
                    </a:lnTo>
                    <a:lnTo>
                      <a:pt x="2546" y="26"/>
                    </a:lnTo>
                    <a:lnTo>
                      <a:pt x="2546" y="22"/>
                    </a:lnTo>
                    <a:lnTo>
                      <a:pt x="2546" y="18"/>
                    </a:lnTo>
                    <a:lnTo>
                      <a:pt x="2549" y="14"/>
                    </a:lnTo>
                    <a:lnTo>
                      <a:pt x="2553" y="9"/>
                    </a:lnTo>
                    <a:lnTo>
                      <a:pt x="2559" y="5"/>
                    </a:lnTo>
                    <a:lnTo>
                      <a:pt x="2565" y="2"/>
                    </a:lnTo>
                    <a:lnTo>
                      <a:pt x="2570" y="0"/>
                    </a:lnTo>
                    <a:lnTo>
                      <a:pt x="2574" y="0"/>
                    </a:lnTo>
                    <a:lnTo>
                      <a:pt x="2578" y="0"/>
                    </a:lnTo>
                    <a:lnTo>
                      <a:pt x="2581" y="2"/>
                    </a:lnTo>
                    <a:lnTo>
                      <a:pt x="2584" y="5"/>
                    </a:lnTo>
                    <a:lnTo>
                      <a:pt x="2586" y="8"/>
                    </a:lnTo>
                    <a:lnTo>
                      <a:pt x="2588" y="11"/>
                    </a:lnTo>
                    <a:lnTo>
                      <a:pt x="2553" y="36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55" name="Freeform 752">
                <a:extLst>
                  <a:ext uri="{FF2B5EF4-FFF2-40B4-BE49-F238E27FC236}">
                    <a16:creationId xmlns:a16="http://schemas.microsoft.com/office/drawing/2014/main" id="{2878DABD-5E09-421C-8611-838486568D8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0" y="1582"/>
                <a:ext cx="7" cy="28"/>
              </a:xfrm>
              <a:custGeom>
                <a:avLst/>
                <a:gdLst>
                  <a:gd name="T0" fmla="*/ 0 w 136"/>
                  <a:gd name="T1" fmla="*/ 1 h 515"/>
                  <a:gd name="T2" fmla="*/ 0 w 136"/>
                  <a:gd name="T3" fmla="*/ 1 h 515"/>
                  <a:gd name="T4" fmla="*/ 0 w 136"/>
                  <a:gd name="T5" fmla="*/ 1 h 515"/>
                  <a:gd name="T6" fmla="*/ 0 w 136"/>
                  <a:gd name="T7" fmla="*/ 2 h 515"/>
                  <a:gd name="T8" fmla="*/ 0 w 136"/>
                  <a:gd name="T9" fmla="*/ 2 h 515"/>
                  <a:gd name="T10" fmla="*/ 0 w 136"/>
                  <a:gd name="T11" fmla="*/ 2 h 515"/>
                  <a:gd name="T12" fmla="*/ 0 w 136"/>
                  <a:gd name="T13" fmla="*/ 2 h 515"/>
                  <a:gd name="T14" fmla="*/ 0 w 136"/>
                  <a:gd name="T15" fmla="*/ 2 h 515"/>
                  <a:gd name="T16" fmla="*/ 0 w 136"/>
                  <a:gd name="T17" fmla="*/ 2 h 515"/>
                  <a:gd name="T18" fmla="*/ 0 w 136"/>
                  <a:gd name="T19" fmla="*/ 2 h 515"/>
                  <a:gd name="T20" fmla="*/ 0 w 136"/>
                  <a:gd name="T21" fmla="*/ 2 h 515"/>
                  <a:gd name="T22" fmla="*/ 0 w 136"/>
                  <a:gd name="T23" fmla="*/ 1 h 515"/>
                  <a:gd name="T24" fmla="*/ 0 w 136"/>
                  <a:gd name="T25" fmla="*/ 1 h 515"/>
                  <a:gd name="T26" fmla="*/ 0 w 136"/>
                  <a:gd name="T27" fmla="*/ 1 h 515"/>
                  <a:gd name="T28" fmla="*/ 0 w 136"/>
                  <a:gd name="T29" fmla="*/ 1 h 515"/>
                  <a:gd name="T30" fmla="*/ 0 w 136"/>
                  <a:gd name="T31" fmla="*/ 1 h 515"/>
                  <a:gd name="T32" fmla="*/ 0 w 136"/>
                  <a:gd name="T33" fmla="*/ 1 h 515"/>
                  <a:gd name="T34" fmla="*/ 0 w 136"/>
                  <a:gd name="T35" fmla="*/ 1 h 515"/>
                  <a:gd name="T36" fmla="*/ 0 w 136"/>
                  <a:gd name="T37" fmla="*/ 1 h 515"/>
                  <a:gd name="T38" fmla="*/ 0 w 136"/>
                  <a:gd name="T39" fmla="*/ 1 h 515"/>
                  <a:gd name="T40" fmla="*/ 0 w 136"/>
                  <a:gd name="T41" fmla="*/ 1 h 515"/>
                  <a:gd name="T42" fmla="*/ 0 w 136"/>
                  <a:gd name="T43" fmla="*/ 1 h 515"/>
                  <a:gd name="T44" fmla="*/ 0 w 136"/>
                  <a:gd name="T45" fmla="*/ 1 h 515"/>
                  <a:gd name="T46" fmla="*/ 0 w 136"/>
                  <a:gd name="T47" fmla="*/ 1 h 515"/>
                  <a:gd name="T48" fmla="*/ 0 w 136"/>
                  <a:gd name="T49" fmla="*/ 0 h 515"/>
                  <a:gd name="T50" fmla="*/ 0 w 136"/>
                  <a:gd name="T51" fmla="*/ 0 h 515"/>
                  <a:gd name="T52" fmla="*/ 0 w 136"/>
                  <a:gd name="T53" fmla="*/ 0 h 515"/>
                  <a:gd name="T54" fmla="*/ 0 w 136"/>
                  <a:gd name="T55" fmla="*/ 0 h 515"/>
                  <a:gd name="T56" fmla="*/ 0 w 136"/>
                  <a:gd name="T57" fmla="*/ 0 h 515"/>
                  <a:gd name="T58" fmla="*/ 0 w 136"/>
                  <a:gd name="T59" fmla="*/ 0 h 515"/>
                  <a:gd name="T60" fmla="*/ 0 w 136"/>
                  <a:gd name="T61" fmla="*/ 0 h 515"/>
                  <a:gd name="T62" fmla="*/ 0 w 136"/>
                  <a:gd name="T63" fmla="*/ 0 h 515"/>
                  <a:gd name="T64" fmla="*/ 0 w 136"/>
                  <a:gd name="T65" fmla="*/ 0 h 515"/>
                  <a:gd name="T66" fmla="*/ 0 w 136"/>
                  <a:gd name="T67" fmla="*/ 0 h 515"/>
                  <a:gd name="T68" fmla="*/ 0 w 136"/>
                  <a:gd name="T69" fmla="*/ 1 h 515"/>
                  <a:gd name="T70" fmla="*/ 0 w 136"/>
                  <a:gd name="T71" fmla="*/ 1 h 515"/>
                  <a:gd name="T72" fmla="*/ 0 w 136"/>
                  <a:gd name="T73" fmla="*/ 1 h 515"/>
                  <a:gd name="T74" fmla="*/ 0 w 136"/>
                  <a:gd name="T75" fmla="*/ 1 h 515"/>
                  <a:gd name="T76" fmla="*/ 0 w 136"/>
                  <a:gd name="T77" fmla="*/ 1 h 515"/>
                  <a:gd name="T78" fmla="*/ 0 w 136"/>
                  <a:gd name="T79" fmla="*/ 1 h 515"/>
                  <a:gd name="T80" fmla="*/ 0 w 136"/>
                  <a:gd name="T81" fmla="*/ 1 h 515"/>
                  <a:gd name="T82" fmla="*/ 0 w 136"/>
                  <a:gd name="T83" fmla="*/ 0 h 515"/>
                  <a:gd name="T84" fmla="*/ 0 w 136"/>
                  <a:gd name="T85" fmla="*/ 0 h 515"/>
                  <a:gd name="T86" fmla="*/ 0 w 136"/>
                  <a:gd name="T87" fmla="*/ 0 h 515"/>
                  <a:gd name="T88" fmla="*/ 0 w 136"/>
                  <a:gd name="T89" fmla="*/ 0 h 515"/>
                  <a:gd name="T90" fmla="*/ 0 w 136"/>
                  <a:gd name="T91" fmla="*/ 0 h 515"/>
                  <a:gd name="T92" fmla="*/ 0 w 136"/>
                  <a:gd name="T93" fmla="*/ 0 h 515"/>
                  <a:gd name="T94" fmla="*/ 0 w 136"/>
                  <a:gd name="T95" fmla="*/ 0 h 515"/>
                  <a:gd name="T96" fmla="*/ 0 w 136"/>
                  <a:gd name="T97" fmla="*/ 0 h 515"/>
                  <a:gd name="T98" fmla="*/ 0 w 136"/>
                  <a:gd name="T99" fmla="*/ 0 h 515"/>
                  <a:gd name="T100" fmla="*/ 0 w 136"/>
                  <a:gd name="T101" fmla="*/ 0 h 515"/>
                  <a:gd name="T102" fmla="*/ 0 w 136"/>
                  <a:gd name="T103" fmla="*/ 0 h 515"/>
                  <a:gd name="T104" fmla="*/ 0 w 136"/>
                  <a:gd name="T105" fmla="*/ 0 h 515"/>
                  <a:gd name="T106" fmla="*/ 0 w 136"/>
                  <a:gd name="T107" fmla="*/ 0 h 515"/>
                  <a:gd name="T108" fmla="*/ 0 w 136"/>
                  <a:gd name="T109" fmla="*/ 0 h 515"/>
                  <a:gd name="T110" fmla="*/ 0 w 136"/>
                  <a:gd name="T111" fmla="*/ 0 h 515"/>
                  <a:gd name="T112" fmla="*/ 0 w 136"/>
                  <a:gd name="T113" fmla="*/ 0 h 515"/>
                  <a:gd name="T114" fmla="*/ 0 w 136"/>
                  <a:gd name="T115" fmla="*/ 0 h 515"/>
                  <a:gd name="T116" fmla="*/ 0 w 136"/>
                  <a:gd name="T117" fmla="*/ 0 h 51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36" h="515">
                    <a:moveTo>
                      <a:pt x="44" y="497"/>
                    </a:moveTo>
                    <a:lnTo>
                      <a:pt x="43" y="501"/>
                    </a:lnTo>
                    <a:lnTo>
                      <a:pt x="42" y="504"/>
                    </a:lnTo>
                    <a:lnTo>
                      <a:pt x="40" y="508"/>
                    </a:lnTo>
                    <a:lnTo>
                      <a:pt x="38" y="510"/>
                    </a:lnTo>
                    <a:lnTo>
                      <a:pt x="35" y="513"/>
                    </a:lnTo>
                    <a:lnTo>
                      <a:pt x="31" y="515"/>
                    </a:lnTo>
                    <a:lnTo>
                      <a:pt x="25" y="515"/>
                    </a:lnTo>
                    <a:lnTo>
                      <a:pt x="18" y="513"/>
                    </a:lnTo>
                    <a:lnTo>
                      <a:pt x="10" y="510"/>
                    </a:lnTo>
                    <a:lnTo>
                      <a:pt x="6" y="507"/>
                    </a:lnTo>
                    <a:lnTo>
                      <a:pt x="2" y="504"/>
                    </a:lnTo>
                    <a:lnTo>
                      <a:pt x="1" y="501"/>
                    </a:lnTo>
                    <a:lnTo>
                      <a:pt x="0" y="498"/>
                    </a:lnTo>
                    <a:lnTo>
                      <a:pt x="0" y="494"/>
                    </a:lnTo>
                    <a:lnTo>
                      <a:pt x="1" y="490"/>
                    </a:lnTo>
                    <a:lnTo>
                      <a:pt x="2" y="486"/>
                    </a:lnTo>
                    <a:lnTo>
                      <a:pt x="44" y="497"/>
                    </a:lnTo>
                    <a:close/>
                    <a:moveTo>
                      <a:pt x="2" y="486"/>
                    </a:moveTo>
                    <a:lnTo>
                      <a:pt x="6" y="470"/>
                    </a:lnTo>
                    <a:lnTo>
                      <a:pt x="17" y="426"/>
                    </a:lnTo>
                    <a:lnTo>
                      <a:pt x="32" y="362"/>
                    </a:lnTo>
                    <a:lnTo>
                      <a:pt x="49" y="287"/>
                    </a:lnTo>
                    <a:lnTo>
                      <a:pt x="67" y="208"/>
                    </a:lnTo>
                    <a:lnTo>
                      <a:pt x="81" y="133"/>
                    </a:lnTo>
                    <a:lnTo>
                      <a:pt x="86" y="98"/>
                    </a:lnTo>
                    <a:lnTo>
                      <a:pt x="90" y="68"/>
                    </a:lnTo>
                    <a:lnTo>
                      <a:pt x="92" y="43"/>
                    </a:lnTo>
                    <a:lnTo>
                      <a:pt x="92" y="23"/>
                    </a:lnTo>
                    <a:lnTo>
                      <a:pt x="135" y="20"/>
                    </a:lnTo>
                    <a:lnTo>
                      <a:pt x="136" y="41"/>
                    </a:lnTo>
                    <a:lnTo>
                      <a:pt x="134" y="67"/>
                    </a:lnTo>
                    <a:lnTo>
                      <a:pt x="130" y="99"/>
                    </a:lnTo>
                    <a:lnTo>
                      <a:pt x="125" y="134"/>
                    </a:lnTo>
                    <a:lnTo>
                      <a:pt x="110" y="212"/>
                    </a:lnTo>
                    <a:lnTo>
                      <a:pt x="93" y="294"/>
                    </a:lnTo>
                    <a:lnTo>
                      <a:pt x="75" y="370"/>
                    </a:lnTo>
                    <a:lnTo>
                      <a:pt x="59" y="435"/>
                    </a:lnTo>
                    <a:lnTo>
                      <a:pt x="48" y="480"/>
                    </a:lnTo>
                    <a:lnTo>
                      <a:pt x="44" y="497"/>
                    </a:lnTo>
                    <a:lnTo>
                      <a:pt x="2" y="486"/>
                    </a:lnTo>
                    <a:close/>
                    <a:moveTo>
                      <a:pt x="92" y="23"/>
                    </a:moveTo>
                    <a:lnTo>
                      <a:pt x="91" y="19"/>
                    </a:lnTo>
                    <a:lnTo>
                      <a:pt x="91" y="15"/>
                    </a:lnTo>
                    <a:lnTo>
                      <a:pt x="92" y="12"/>
                    </a:lnTo>
                    <a:lnTo>
                      <a:pt x="93" y="8"/>
                    </a:lnTo>
                    <a:lnTo>
                      <a:pt x="95" y="5"/>
                    </a:lnTo>
                    <a:lnTo>
                      <a:pt x="99" y="3"/>
                    </a:lnTo>
                    <a:lnTo>
                      <a:pt x="105" y="1"/>
                    </a:lnTo>
                    <a:lnTo>
                      <a:pt x="112" y="0"/>
                    </a:lnTo>
                    <a:lnTo>
                      <a:pt x="119" y="0"/>
                    </a:lnTo>
                    <a:lnTo>
                      <a:pt x="125" y="1"/>
                    </a:lnTo>
                    <a:lnTo>
                      <a:pt x="129" y="3"/>
                    </a:lnTo>
                    <a:lnTo>
                      <a:pt x="132" y="5"/>
                    </a:lnTo>
                    <a:lnTo>
                      <a:pt x="133" y="8"/>
                    </a:lnTo>
                    <a:lnTo>
                      <a:pt x="134" y="12"/>
                    </a:lnTo>
                    <a:lnTo>
                      <a:pt x="135" y="16"/>
                    </a:lnTo>
                    <a:lnTo>
                      <a:pt x="135" y="20"/>
                    </a:lnTo>
                    <a:lnTo>
                      <a:pt x="92" y="23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56" name="Freeform 753">
                <a:extLst>
                  <a:ext uri="{FF2B5EF4-FFF2-40B4-BE49-F238E27FC236}">
                    <a16:creationId xmlns:a16="http://schemas.microsoft.com/office/drawing/2014/main" id="{6E1F7A88-1D48-4AB1-803C-AA95AF75DF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84" y="1604"/>
                <a:ext cx="15" cy="34"/>
              </a:xfrm>
              <a:custGeom>
                <a:avLst/>
                <a:gdLst>
                  <a:gd name="T0" fmla="*/ 1 w 280"/>
                  <a:gd name="T1" fmla="*/ 0 h 640"/>
                  <a:gd name="T2" fmla="*/ 1 w 280"/>
                  <a:gd name="T3" fmla="*/ 0 h 640"/>
                  <a:gd name="T4" fmla="*/ 1 w 280"/>
                  <a:gd name="T5" fmla="*/ 0 h 640"/>
                  <a:gd name="T6" fmla="*/ 1 w 280"/>
                  <a:gd name="T7" fmla="*/ 0 h 640"/>
                  <a:gd name="T8" fmla="*/ 1 w 280"/>
                  <a:gd name="T9" fmla="*/ 0 h 640"/>
                  <a:gd name="T10" fmla="*/ 1 w 280"/>
                  <a:gd name="T11" fmla="*/ 0 h 640"/>
                  <a:gd name="T12" fmla="*/ 1 w 280"/>
                  <a:gd name="T13" fmla="*/ 0 h 640"/>
                  <a:gd name="T14" fmla="*/ 1 w 280"/>
                  <a:gd name="T15" fmla="*/ 0 h 640"/>
                  <a:gd name="T16" fmla="*/ 1 w 280"/>
                  <a:gd name="T17" fmla="*/ 1 h 640"/>
                  <a:gd name="T18" fmla="*/ 0 w 280"/>
                  <a:gd name="T19" fmla="*/ 1 h 640"/>
                  <a:gd name="T20" fmla="*/ 0 w 280"/>
                  <a:gd name="T21" fmla="*/ 1 h 640"/>
                  <a:gd name="T22" fmla="*/ 1 w 280"/>
                  <a:gd name="T23" fmla="*/ 0 h 640"/>
                  <a:gd name="T24" fmla="*/ 1 w 280"/>
                  <a:gd name="T25" fmla="*/ 0 h 640"/>
                  <a:gd name="T26" fmla="*/ 1 w 280"/>
                  <a:gd name="T27" fmla="*/ 1 h 640"/>
                  <a:gd name="T28" fmla="*/ 1 w 280"/>
                  <a:gd name="T29" fmla="*/ 1 h 640"/>
                  <a:gd name="T30" fmla="*/ 1 w 280"/>
                  <a:gd name="T31" fmla="*/ 1 h 640"/>
                  <a:gd name="T32" fmla="*/ 0 w 280"/>
                  <a:gd name="T33" fmla="*/ 1 h 640"/>
                  <a:gd name="T34" fmla="*/ 0 w 280"/>
                  <a:gd name="T35" fmla="*/ 2 h 640"/>
                  <a:gd name="T36" fmla="*/ 0 w 280"/>
                  <a:gd name="T37" fmla="*/ 2 h 640"/>
                  <a:gd name="T38" fmla="*/ 0 w 280"/>
                  <a:gd name="T39" fmla="*/ 1 h 640"/>
                  <a:gd name="T40" fmla="*/ 0 w 280"/>
                  <a:gd name="T41" fmla="*/ 1 h 640"/>
                  <a:gd name="T42" fmla="*/ 0 w 280"/>
                  <a:gd name="T43" fmla="*/ 1 h 640"/>
                  <a:gd name="T44" fmla="*/ 0 w 280"/>
                  <a:gd name="T45" fmla="*/ 1 h 640"/>
                  <a:gd name="T46" fmla="*/ 1 w 280"/>
                  <a:gd name="T47" fmla="*/ 1 h 640"/>
                  <a:gd name="T48" fmla="*/ 0 w 280"/>
                  <a:gd name="T49" fmla="*/ 2 h 640"/>
                  <a:gd name="T50" fmla="*/ 0 w 280"/>
                  <a:gd name="T51" fmla="*/ 2 h 640"/>
                  <a:gd name="T52" fmla="*/ 0 w 280"/>
                  <a:gd name="T53" fmla="*/ 1 h 640"/>
                  <a:gd name="T54" fmla="*/ 0 w 280"/>
                  <a:gd name="T55" fmla="*/ 1 h 640"/>
                  <a:gd name="T56" fmla="*/ 0 w 280"/>
                  <a:gd name="T57" fmla="*/ 1 h 640"/>
                  <a:gd name="T58" fmla="*/ 0 w 280"/>
                  <a:gd name="T59" fmla="*/ 1 h 640"/>
                  <a:gd name="T60" fmla="*/ 0 w 280"/>
                  <a:gd name="T61" fmla="*/ 0 h 640"/>
                  <a:gd name="T62" fmla="*/ 0 w 280"/>
                  <a:gd name="T63" fmla="*/ 0 h 640"/>
                  <a:gd name="T64" fmla="*/ 0 w 280"/>
                  <a:gd name="T65" fmla="*/ 1 h 640"/>
                  <a:gd name="T66" fmla="*/ 0 w 280"/>
                  <a:gd name="T67" fmla="*/ 1 h 640"/>
                  <a:gd name="T68" fmla="*/ 0 w 280"/>
                  <a:gd name="T69" fmla="*/ 1 h 640"/>
                  <a:gd name="T70" fmla="*/ 0 w 280"/>
                  <a:gd name="T71" fmla="*/ 1 h 640"/>
                  <a:gd name="T72" fmla="*/ 0 w 280"/>
                  <a:gd name="T73" fmla="*/ 1 h 640"/>
                  <a:gd name="T74" fmla="*/ 0 w 280"/>
                  <a:gd name="T75" fmla="*/ 2 h 640"/>
                  <a:gd name="T76" fmla="*/ 0 w 280"/>
                  <a:gd name="T77" fmla="*/ 0 h 640"/>
                  <a:gd name="T78" fmla="*/ 0 w 280"/>
                  <a:gd name="T79" fmla="*/ 0 h 640"/>
                  <a:gd name="T80" fmla="*/ 0 w 280"/>
                  <a:gd name="T81" fmla="*/ 0 h 640"/>
                  <a:gd name="T82" fmla="*/ 0 w 280"/>
                  <a:gd name="T83" fmla="*/ 0 h 640"/>
                  <a:gd name="T84" fmla="*/ 0 w 280"/>
                  <a:gd name="T85" fmla="*/ 0 h 640"/>
                  <a:gd name="T86" fmla="*/ 0 w 280"/>
                  <a:gd name="T87" fmla="*/ 0 h 64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80" h="640">
                    <a:moveTo>
                      <a:pt x="236" y="16"/>
                    </a:moveTo>
                    <a:lnTo>
                      <a:pt x="237" y="11"/>
                    </a:lnTo>
                    <a:lnTo>
                      <a:pt x="239" y="8"/>
                    </a:lnTo>
                    <a:lnTo>
                      <a:pt x="241" y="5"/>
                    </a:lnTo>
                    <a:lnTo>
                      <a:pt x="243" y="2"/>
                    </a:lnTo>
                    <a:lnTo>
                      <a:pt x="247" y="0"/>
                    </a:lnTo>
                    <a:lnTo>
                      <a:pt x="251" y="0"/>
                    </a:lnTo>
                    <a:lnTo>
                      <a:pt x="256" y="0"/>
                    </a:lnTo>
                    <a:lnTo>
                      <a:pt x="263" y="2"/>
                    </a:lnTo>
                    <a:lnTo>
                      <a:pt x="271" y="5"/>
                    </a:lnTo>
                    <a:lnTo>
                      <a:pt x="275" y="8"/>
                    </a:lnTo>
                    <a:lnTo>
                      <a:pt x="278" y="11"/>
                    </a:lnTo>
                    <a:lnTo>
                      <a:pt x="280" y="16"/>
                    </a:lnTo>
                    <a:lnTo>
                      <a:pt x="280" y="19"/>
                    </a:lnTo>
                    <a:lnTo>
                      <a:pt x="280" y="23"/>
                    </a:lnTo>
                    <a:lnTo>
                      <a:pt x="279" y="27"/>
                    </a:lnTo>
                    <a:lnTo>
                      <a:pt x="277" y="30"/>
                    </a:lnTo>
                    <a:lnTo>
                      <a:pt x="236" y="16"/>
                    </a:lnTo>
                    <a:close/>
                    <a:moveTo>
                      <a:pt x="277" y="30"/>
                    </a:moveTo>
                    <a:lnTo>
                      <a:pt x="275" y="38"/>
                    </a:lnTo>
                    <a:lnTo>
                      <a:pt x="268" y="60"/>
                    </a:lnTo>
                    <a:lnTo>
                      <a:pt x="257" y="91"/>
                    </a:lnTo>
                    <a:lnTo>
                      <a:pt x="245" y="129"/>
                    </a:lnTo>
                    <a:lnTo>
                      <a:pt x="234" y="171"/>
                    </a:lnTo>
                    <a:lnTo>
                      <a:pt x="224" y="214"/>
                    </a:lnTo>
                    <a:lnTo>
                      <a:pt x="219" y="235"/>
                    </a:lnTo>
                    <a:lnTo>
                      <a:pt x="216" y="254"/>
                    </a:lnTo>
                    <a:lnTo>
                      <a:pt x="214" y="271"/>
                    </a:lnTo>
                    <a:lnTo>
                      <a:pt x="214" y="288"/>
                    </a:lnTo>
                    <a:lnTo>
                      <a:pt x="170" y="288"/>
                    </a:lnTo>
                    <a:lnTo>
                      <a:pt x="171" y="270"/>
                    </a:lnTo>
                    <a:lnTo>
                      <a:pt x="173" y="251"/>
                    </a:lnTo>
                    <a:lnTo>
                      <a:pt x="176" y="230"/>
                    </a:lnTo>
                    <a:lnTo>
                      <a:pt x="181" y="209"/>
                    </a:lnTo>
                    <a:lnTo>
                      <a:pt x="191" y="164"/>
                    </a:lnTo>
                    <a:lnTo>
                      <a:pt x="203" y="119"/>
                    </a:lnTo>
                    <a:lnTo>
                      <a:pt x="215" y="79"/>
                    </a:lnTo>
                    <a:lnTo>
                      <a:pt x="226" y="46"/>
                    </a:lnTo>
                    <a:lnTo>
                      <a:pt x="233" y="24"/>
                    </a:lnTo>
                    <a:lnTo>
                      <a:pt x="236" y="16"/>
                    </a:lnTo>
                    <a:lnTo>
                      <a:pt x="277" y="30"/>
                    </a:lnTo>
                    <a:close/>
                    <a:moveTo>
                      <a:pt x="214" y="288"/>
                    </a:moveTo>
                    <a:lnTo>
                      <a:pt x="213" y="296"/>
                    </a:lnTo>
                    <a:lnTo>
                      <a:pt x="212" y="305"/>
                    </a:lnTo>
                    <a:lnTo>
                      <a:pt x="210" y="315"/>
                    </a:lnTo>
                    <a:lnTo>
                      <a:pt x="208" y="326"/>
                    </a:lnTo>
                    <a:lnTo>
                      <a:pt x="201" y="347"/>
                    </a:lnTo>
                    <a:lnTo>
                      <a:pt x="192" y="370"/>
                    </a:lnTo>
                    <a:lnTo>
                      <a:pt x="181" y="393"/>
                    </a:lnTo>
                    <a:lnTo>
                      <a:pt x="168" y="417"/>
                    </a:lnTo>
                    <a:lnTo>
                      <a:pt x="155" y="440"/>
                    </a:lnTo>
                    <a:lnTo>
                      <a:pt x="142" y="463"/>
                    </a:lnTo>
                    <a:lnTo>
                      <a:pt x="115" y="506"/>
                    </a:lnTo>
                    <a:lnTo>
                      <a:pt x="91" y="540"/>
                    </a:lnTo>
                    <a:lnTo>
                      <a:pt x="75" y="564"/>
                    </a:lnTo>
                    <a:lnTo>
                      <a:pt x="69" y="572"/>
                    </a:lnTo>
                    <a:lnTo>
                      <a:pt x="33" y="547"/>
                    </a:lnTo>
                    <a:lnTo>
                      <a:pt x="39" y="538"/>
                    </a:lnTo>
                    <a:lnTo>
                      <a:pt x="55" y="517"/>
                    </a:lnTo>
                    <a:lnTo>
                      <a:pt x="77" y="484"/>
                    </a:lnTo>
                    <a:lnTo>
                      <a:pt x="102" y="444"/>
                    </a:lnTo>
                    <a:lnTo>
                      <a:pt x="115" y="424"/>
                    </a:lnTo>
                    <a:lnTo>
                      <a:pt x="127" y="402"/>
                    </a:lnTo>
                    <a:lnTo>
                      <a:pt x="139" y="381"/>
                    </a:lnTo>
                    <a:lnTo>
                      <a:pt x="149" y="359"/>
                    </a:lnTo>
                    <a:lnTo>
                      <a:pt x="158" y="339"/>
                    </a:lnTo>
                    <a:lnTo>
                      <a:pt x="164" y="320"/>
                    </a:lnTo>
                    <a:lnTo>
                      <a:pt x="167" y="311"/>
                    </a:lnTo>
                    <a:lnTo>
                      <a:pt x="168" y="303"/>
                    </a:lnTo>
                    <a:lnTo>
                      <a:pt x="169" y="295"/>
                    </a:lnTo>
                    <a:lnTo>
                      <a:pt x="170" y="288"/>
                    </a:lnTo>
                    <a:lnTo>
                      <a:pt x="214" y="288"/>
                    </a:lnTo>
                    <a:close/>
                    <a:moveTo>
                      <a:pt x="69" y="572"/>
                    </a:moveTo>
                    <a:lnTo>
                      <a:pt x="20" y="640"/>
                    </a:lnTo>
                    <a:lnTo>
                      <a:pt x="29" y="557"/>
                    </a:lnTo>
                    <a:lnTo>
                      <a:pt x="52" y="560"/>
                    </a:lnTo>
                    <a:lnTo>
                      <a:pt x="69" y="572"/>
                    </a:lnTo>
                    <a:close/>
                    <a:moveTo>
                      <a:pt x="29" y="557"/>
                    </a:moveTo>
                    <a:lnTo>
                      <a:pt x="31" y="543"/>
                    </a:lnTo>
                    <a:lnTo>
                      <a:pt x="35" y="506"/>
                    </a:lnTo>
                    <a:lnTo>
                      <a:pt x="39" y="451"/>
                    </a:lnTo>
                    <a:lnTo>
                      <a:pt x="41" y="388"/>
                    </a:lnTo>
                    <a:lnTo>
                      <a:pt x="42" y="354"/>
                    </a:lnTo>
                    <a:lnTo>
                      <a:pt x="41" y="320"/>
                    </a:lnTo>
                    <a:lnTo>
                      <a:pt x="40" y="288"/>
                    </a:lnTo>
                    <a:lnTo>
                      <a:pt x="37" y="257"/>
                    </a:lnTo>
                    <a:lnTo>
                      <a:pt x="35" y="243"/>
                    </a:lnTo>
                    <a:lnTo>
                      <a:pt x="33" y="229"/>
                    </a:lnTo>
                    <a:lnTo>
                      <a:pt x="30" y="216"/>
                    </a:lnTo>
                    <a:lnTo>
                      <a:pt x="27" y="205"/>
                    </a:lnTo>
                    <a:lnTo>
                      <a:pt x="23" y="194"/>
                    </a:lnTo>
                    <a:lnTo>
                      <a:pt x="19" y="184"/>
                    </a:lnTo>
                    <a:lnTo>
                      <a:pt x="14" y="176"/>
                    </a:lnTo>
                    <a:lnTo>
                      <a:pt x="9" y="169"/>
                    </a:lnTo>
                    <a:lnTo>
                      <a:pt x="41" y="139"/>
                    </a:lnTo>
                    <a:lnTo>
                      <a:pt x="47" y="148"/>
                    </a:lnTo>
                    <a:lnTo>
                      <a:pt x="54" y="158"/>
                    </a:lnTo>
                    <a:lnTo>
                      <a:pt x="59" y="169"/>
                    </a:lnTo>
                    <a:lnTo>
                      <a:pt x="64" y="181"/>
                    </a:lnTo>
                    <a:lnTo>
                      <a:pt x="68" y="195"/>
                    </a:lnTo>
                    <a:lnTo>
                      <a:pt x="71" y="209"/>
                    </a:lnTo>
                    <a:lnTo>
                      <a:pt x="75" y="224"/>
                    </a:lnTo>
                    <a:lnTo>
                      <a:pt x="77" y="240"/>
                    </a:lnTo>
                    <a:lnTo>
                      <a:pt x="81" y="273"/>
                    </a:lnTo>
                    <a:lnTo>
                      <a:pt x="83" y="309"/>
                    </a:lnTo>
                    <a:lnTo>
                      <a:pt x="84" y="345"/>
                    </a:lnTo>
                    <a:lnTo>
                      <a:pt x="84" y="381"/>
                    </a:lnTo>
                    <a:lnTo>
                      <a:pt x="84" y="417"/>
                    </a:lnTo>
                    <a:lnTo>
                      <a:pt x="82" y="449"/>
                    </a:lnTo>
                    <a:lnTo>
                      <a:pt x="80" y="480"/>
                    </a:lnTo>
                    <a:lnTo>
                      <a:pt x="78" y="507"/>
                    </a:lnTo>
                    <a:lnTo>
                      <a:pt x="75" y="547"/>
                    </a:lnTo>
                    <a:lnTo>
                      <a:pt x="73" y="562"/>
                    </a:lnTo>
                    <a:lnTo>
                      <a:pt x="29" y="557"/>
                    </a:lnTo>
                    <a:close/>
                    <a:moveTo>
                      <a:pt x="9" y="169"/>
                    </a:moveTo>
                    <a:lnTo>
                      <a:pt x="7" y="166"/>
                    </a:lnTo>
                    <a:lnTo>
                      <a:pt x="3" y="163"/>
                    </a:lnTo>
                    <a:lnTo>
                      <a:pt x="1" y="160"/>
                    </a:lnTo>
                    <a:lnTo>
                      <a:pt x="0" y="156"/>
                    </a:lnTo>
                    <a:lnTo>
                      <a:pt x="0" y="152"/>
                    </a:lnTo>
                    <a:lnTo>
                      <a:pt x="2" y="148"/>
                    </a:lnTo>
                    <a:lnTo>
                      <a:pt x="5" y="143"/>
                    </a:lnTo>
                    <a:lnTo>
                      <a:pt x="11" y="138"/>
                    </a:lnTo>
                    <a:lnTo>
                      <a:pt x="16" y="133"/>
                    </a:lnTo>
                    <a:lnTo>
                      <a:pt x="21" y="131"/>
                    </a:lnTo>
                    <a:lnTo>
                      <a:pt x="25" y="130"/>
                    </a:lnTo>
                    <a:lnTo>
                      <a:pt x="29" y="130"/>
                    </a:lnTo>
                    <a:lnTo>
                      <a:pt x="32" y="131"/>
                    </a:lnTo>
                    <a:lnTo>
                      <a:pt x="35" y="133"/>
                    </a:lnTo>
                    <a:lnTo>
                      <a:pt x="38" y="136"/>
                    </a:lnTo>
                    <a:lnTo>
                      <a:pt x="41" y="139"/>
                    </a:lnTo>
                    <a:lnTo>
                      <a:pt x="9" y="169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57" name="Freeform 754">
                <a:extLst>
                  <a:ext uri="{FF2B5EF4-FFF2-40B4-BE49-F238E27FC236}">
                    <a16:creationId xmlns:a16="http://schemas.microsoft.com/office/drawing/2014/main" id="{93FD6E65-C62E-49FB-8EBC-293BFF188BE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16" y="1592"/>
                <a:ext cx="15" cy="19"/>
              </a:xfrm>
              <a:custGeom>
                <a:avLst/>
                <a:gdLst>
                  <a:gd name="T0" fmla="*/ 1 w 278"/>
                  <a:gd name="T1" fmla="*/ 0 h 350"/>
                  <a:gd name="T2" fmla="*/ 1 w 278"/>
                  <a:gd name="T3" fmla="*/ 0 h 350"/>
                  <a:gd name="T4" fmla="*/ 1 w 278"/>
                  <a:gd name="T5" fmla="*/ 0 h 350"/>
                  <a:gd name="T6" fmla="*/ 1 w 278"/>
                  <a:gd name="T7" fmla="*/ 0 h 350"/>
                  <a:gd name="T8" fmla="*/ 1 w 278"/>
                  <a:gd name="T9" fmla="*/ 0 h 350"/>
                  <a:gd name="T10" fmla="*/ 1 w 278"/>
                  <a:gd name="T11" fmla="*/ 0 h 350"/>
                  <a:gd name="T12" fmla="*/ 1 w 278"/>
                  <a:gd name="T13" fmla="*/ 0 h 350"/>
                  <a:gd name="T14" fmla="*/ 1 w 278"/>
                  <a:gd name="T15" fmla="*/ 0 h 350"/>
                  <a:gd name="T16" fmla="*/ 1 w 278"/>
                  <a:gd name="T17" fmla="*/ 0 h 350"/>
                  <a:gd name="T18" fmla="*/ 1 w 278"/>
                  <a:gd name="T19" fmla="*/ 0 h 350"/>
                  <a:gd name="T20" fmla="*/ 1 w 278"/>
                  <a:gd name="T21" fmla="*/ 0 h 350"/>
                  <a:gd name="T22" fmla="*/ 1 w 278"/>
                  <a:gd name="T23" fmla="*/ 0 h 350"/>
                  <a:gd name="T24" fmla="*/ 1 w 278"/>
                  <a:gd name="T25" fmla="*/ 1 h 350"/>
                  <a:gd name="T26" fmla="*/ 1 w 278"/>
                  <a:gd name="T27" fmla="*/ 1 h 350"/>
                  <a:gd name="T28" fmla="*/ 1 w 278"/>
                  <a:gd name="T29" fmla="*/ 1 h 350"/>
                  <a:gd name="T30" fmla="*/ 0 w 278"/>
                  <a:gd name="T31" fmla="*/ 1 h 350"/>
                  <a:gd name="T32" fmla="*/ 1 w 278"/>
                  <a:gd name="T33" fmla="*/ 1 h 350"/>
                  <a:gd name="T34" fmla="*/ 1 w 278"/>
                  <a:gd name="T35" fmla="*/ 1 h 350"/>
                  <a:gd name="T36" fmla="*/ 1 w 278"/>
                  <a:gd name="T37" fmla="*/ 0 h 350"/>
                  <a:gd name="T38" fmla="*/ 1 w 278"/>
                  <a:gd name="T39" fmla="*/ 0 h 350"/>
                  <a:gd name="T40" fmla="*/ 1 w 278"/>
                  <a:gd name="T41" fmla="*/ 0 h 350"/>
                  <a:gd name="T42" fmla="*/ 1 w 278"/>
                  <a:gd name="T43" fmla="*/ 0 h 350"/>
                  <a:gd name="T44" fmla="*/ 1 w 278"/>
                  <a:gd name="T45" fmla="*/ 1 h 350"/>
                  <a:gd name="T46" fmla="*/ 0 w 278"/>
                  <a:gd name="T47" fmla="*/ 1 h 350"/>
                  <a:gd name="T48" fmla="*/ 1 w 278"/>
                  <a:gd name="T49" fmla="*/ 1 h 350"/>
                  <a:gd name="T50" fmla="*/ 0 w 278"/>
                  <a:gd name="T51" fmla="*/ 1 h 350"/>
                  <a:gd name="T52" fmla="*/ 0 w 278"/>
                  <a:gd name="T53" fmla="*/ 1 h 350"/>
                  <a:gd name="T54" fmla="*/ 0 w 278"/>
                  <a:gd name="T55" fmla="*/ 1 h 350"/>
                  <a:gd name="T56" fmla="*/ 0 w 278"/>
                  <a:gd name="T57" fmla="*/ 0 h 350"/>
                  <a:gd name="T58" fmla="*/ 0 w 278"/>
                  <a:gd name="T59" fmla="*/ 0 h 350"/>
                  <a:gd name="T60" fmla="*/ 0 w 278"/>
                  <a:gd name="T61" fmla="*/ 0 h 350"/>
                  <a:gd name="T62" fmla="*/ 0 w 278"/>
                  <a:gd name="T63" fmla="*/ 0 h 350"/>
                  <a:gd name="T64" fmla="*/ 0 w 278"/>
                  <a:gd name="T65" fmla="*/ 0 h 350"/>
                  <a:gd name="T66" fmla="*/ 0 w 278"/>
                  <a:gd name="T67" fmla="*/ 0 h 350"/>
                  <a:gd name="T68" fmla="*/ 0 w 278"/>
                  <a:gd name="T69" fmla="*/ 1 h 350"/>
                  <a:gd name="T70" fmla="*/ 1 w 278"/>
                  <a:gd name="T71" fmla="*/ 1 h 350"/>
                  <a:gd name="T72" fmla="*/ 1 w 278"/>
                  <a:gd name="T73" fmla="*/ 1 h 350"/>
                  <a:gd name="T74" fmla="*/ 0 w 278"/>
                  <a:gd name="T75" fmla="*/ 0 h 350"/>
                  <a:gd name="T76" fmla="*/ 0 w 278"/>
                  <a:gd name="T77" fmla="*/ 0 h 350"/>
                  <a:gd name="T78" fmla="*/ 0 w 278"/>
                  <a:gd name="T79" fmla="*/ 0 h 350"/>
                  <a:gd name="T80" fmla="*/ 0 w 278"/>
                  <a:gd name="T81" fmla="*/ 0 h 350"/>
                  <a:gd name="T82" fmla="*/ 0 w 278"/>
                  <a:gd name="T83" fmla="*/ 0 h 350"/>
                  <a:gd name="T84" fmla="*/ 0 w 278"/>
                  <a:gd name="T85" fmla="*/ 0 h 350"/>
                  <a:gd name="T86" fmla="*/ 0 w 278"/>
                  <a:gd name="T87" fmla="*/ 0 h 350"/>
                  <a:gd name="T88" fmla="*/ 0 w 278"/>
                  <a:gd name="T89" fmla="*/ 0 h 350"/>
                  <a:gd name="T90" fmla="*/ 0 w 278"/>
                  <a:gd name="T91" fmla="*/ 0 h 35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78" h="350">
                    <a:moveTo>
                      <a:pt x="234" y="21"/>
                    </a:moveTo>
                    <a:lnTo>
                      <a:pt x="234" y="17"/>
                    </a:lnTo>
                    <a:lnTo>
                      <a:pt x="235" y="12"/>
                    </a:lnTo>
                    <a:lnTo>
                      <a:pt x="236" y="8"/>
                    </a:lnTo>
                    <a:lnTo>
                      <a:pt x="238" y="5"/>
                    </a:lnTo>
                    <a:lnTo>
                      <a:pt x="241" y="3"/>
                    </a:lnTo>
                    <a:lnTo>
                      <a:pt x="245" y="1"/>
                    </a:lnTo>
                    <a:lnTo>
                      <a:pt x="250" y="0"/>
                    </a:lnTo>
                    <a:lnTo>
                      <a:pt x="257" y="0"/>
                    </a:lnTo>
                    <a:lnTo>
                      <a:pt x="264" y="1"/>
                    </a:lnTo>
                    <a:lnTo>
                      <a:pt x="270" y="3"/>
                    </a:lnTo>
                    <a:lnTo>
                      <a:pt x="274" y="6"/>
                    </a:lnTo>
                    <a:lnTo>
                      <a:pt x="276" y="9"/>
                    </a:lnTo>
                    <a:lnTo>
                      <a:pt x="277" y="12"/>
                    </a:lnTo>
                    <a:lnTo>
                      <a:pt x="278" y="17"/>
                    </a:lnTo>
                    <a:lnTo>
                      <a:pt x="278" y="21"/>
                    </a:lnTo>
                    <a:lnTo>
                      <a:pt x="277" y="25"/>
                    </a:lnTo>
                    <a:lnTo>
                      <a:pt x="234" y="21"/>
                    </a:lnTo>
                    <a:close/>
                    <a:moveTo>
                      <a:pt x="277" y="25"/>
                    </a:moveTo>
                    <a:lnTo>
                      <a:pt x="277" y="32"/>
                    </a:lnTo>
                    <a:lnTo>
                      <a:pt x="274" y="52"/>
                    </a:lnTo>
                    <a:lnTo>
                      <a:pt x="270" y="84"/>
                    </a:lnTo>
                    <a:lnTo>
                      <a:pt x="262" y="124"/>
                    </a:lnTo>
                    <a:lnTo>
                      <a:pt x="257" y="146"/>
                    </a:lnTo>
                    <a:lnTo>
                      <a:pt x="252" y="169"/>
                    </a:lnTo>
                    <a:lnTo>
                      <a:pt x="246" y="194"/>
                    </a:lnTo>
                    <a:lnTo>
                      <a:pt x="239" y="217"/>
                    </a:lnTo>
                    <a:lnTo>
                      <a:pt x="231" y="242"/>
                    </a:lnTo>
                    <a:lnTo>
                      <a:pt x="221" y="266"/>
                    </a:lnTo>
                    <a:lnTo>
                      <a:pt x="212" y="291"/>
                    </a:lnTo>
                    <a:lnTo>
                      <a:pt x="201" y="313"/>
                    </a:lnTo>
                    <a:lnTo>
                      <a:pt x="162" y="294"/>
                    </a:lnTo>
                    <a:lnTo>
                      <a:pt x="172" y="272"/>
                    </a:lnTo>
                    <a:lnTo>
                      <a:pt x="182" y="250"/>
                    </a:lnTo>
                    <a:lnTo>
                      <a:pt x="190" y="226"/>
                    </a:lnTo>
                    <a:lnTo>
                      <a:pt x="198" y="203"/>
                    </a:lnTo>
                    <a:lnTo>
                      <a:pt x="204" y="180"/>
                    </a:lnTo>
                    <a:lnTo>
                      <a:pt x="210" y="158"/>
                    </a:lnTo>
                    <a:lnTo>
                      <a:pt x="215" y="135"/>
                    </a:lnTo>
                    <a:lnTo>
                      <a:pt x="219" y="115"/>
                    </a:lnTo>
                    <a:lnTo>
                      <a:pt x="227" y="77"/>
                    </a:lnTo>
                    <a:lnTo>
                      <a:pt x="231" y="47"/>
                    </a:lnTo>
                    <a:lnTo>
                      <a:pt x="233" y="28"/>
                    </a:lnTo>
                    <a:lnTo>
                      <a:pt x="234" y="21"/>
                    </a:lnTo>
                    <a:lnTo>
                      <a:pt x="277" y="25"/>
                    </a:lnTo>
                    <a:close/>
                    <a:moveTo>
                      <a:pt x="201" y="313"/>
                    </a:moveTo>
                    <a:lnTo>
                      <a:pt x="183" y="350"/>
                    </a:lnTo>
                    <a:lnTo>
                      <a:pt x="162" y="314"/>
                    </a:lnTo>
                    <a:lnTo>
                      <a:pt x="182" y="304"/>
                    </a:lnTo>
                    <a:lnTo>
                      <a:pt x="201" y="313"/>
                    </a:lnTo>
                    <a:close/>
                    <a:moveTo>
                      <a:pt x="162" y="314"/>
                    </a:moveTo>
                    <a:lnTo>
                      <a:pt x="158" y="306"/>
                    </a:lnTo>
                    <a:lnTo>
                      <a:pt x="146" y="285"/>
                    </a:lnTo>
                    <a:lnTo>
                      <a:pt x="127" y="254"/>
                    </a:lnTo>
                    <a:lnTo>
                      <a:pt x="105" y="219"/>
                    </a:lnTo>
                    <a:lnTo>
                      <a:pt x="80" y="182"/>
                    </a:lnTo>
                    <a:lnTo>
                      <a:pt x="56" y="149"/>
                    </a:lnTo>
                    <a:lnTo>
                      <a:pt x="44" y="134"/>
                    </a:lnTo>
                    <a:lnTo>
                      <a:pt x="33" y="122"/>
                    </a:lnTo>
                    <a:lnTo>
                      <a:pt x="23" y="112"/>
                    </a:lnTo>
                    <a:lnTo>
                      <a:pt x="14" y="106"/>
                    </a:lnTo>
                    <a:lnTo>
                      <a:pt x="34" y="67"/>
                    </a:lnTo>
                    <a:lnTo>
                      <a:pt x="45" y="75"/>
                    </a:lnTo>
                    <a:lnTo>
                      <a:pt x="58" y="85"/>
                    </a:lnTo>
                    <a:lnTo>
                      <a:pt x="70" y="98"/>
                    </a:lnTo>
                    <a:lnTo>
                      <a:pt x="83" y="115"/>
                    </a:lnTo>
                    <a:lnTo>
                      <a:pt x="98" y="132"/>
                    </a:lnTo>
                    <a:lnTo>
                      <a:pt x="111" y="152"/>
                    </a:lnTo>
                    <a:lnTo>
                      <a:pt x="125" y="171"/>
                    </a:lnTo>
                    <a:lnTo>
                      <a:pt x="139" y="190"/>
                    </a:lnTo>
                    <a:lnTo>
                      <a:pt x="162" y="229"/>
                    </a:lnTo>
                    <a:lnTo>
                      <a:pt x="183" y="261"/>
                    </a:lnTo>
                    <a:lnTo>
                      <a:pt x="196" y="285"/>
                    </a:lnTo>
                    <a:lnTo>
                      <a:pt x="201" y="293"/>
                    </a:lnTo>
                    <a:lnTo>
                      <a:pt x="162" y="314"/>
                    </a:lnTo>
                    <a:close/>
                    <a:moveTo>
                      <a:pt x="14" y="106"/>
                    </a:moveTo>
                    <a:lnTo>
                      <a:pt x="11" y="105"/>
                    </a:lnTo>
                    <a:lnTo>
                      <a:pt x="7" y="102"/>
                    </a:lnTo>
                    <a:lnTo>
                      <a:pt x="4" y="99"/>
                    </a:lnTo>
                    <a:lnTo>
                      <a:pt x="1" y="96"/>
                    </a:lnTo>
                    <a:lnTo>
                      <a:pt x="0" y="93"/>
                    </a:lnTo>
                    <a:lnTo>
                      <a:pt x="0" y="88"/>
                    </a:lnTo>
                    <a:lnTo>
                      <a:pt x="1" y="83"/>
                    </a:lnTo>
                    <a:lnTo>
                      <a:pt x="4" y="77"/>
                    </a:lnTo>
                    <a:lnTo>
                      <a:pt x="9" y="70"/>
                    </a:lnTo>
                    <a:lnTo>
                      <a:pt x="12" y="66"/>
                    </a:lnTo>
                    <a:lnTo>
                      <a:pt x="16" y="64"/>
                    </a:lnTo>
                    <a:lnTo>
                      <a:pt x="20" y="63"/>
                    </a:lnTo>
                    <a:lnTo>
                      <a:pt x="23" y="63"/>
                    </a:lnTo>
                    <a:lnTo>
                      <a:pt x="27" y="64"/>
                    </a:lnTo>
                    <a:lnTo>
                      <a:pt x="30" y="66"/>
                    </a:lnTo>
                    <a:lnTo>
                      <a:pt x="34" y="67"/>
                    </a:lnTo>
                    <a:lnTo>
                      <a:pt x="14" y="106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58" name="Freeform 755">
                <a:extLst>
                  <a:ext uri="{FF2B5EF4-FFF2-40B4-BE49-F238E27FC236}">
                    <a16:creationId xmlns:a16="http://schemas.microsoft.com/office/drawing/2014/main" id="{C7AEBBA1-08E3-4FFB-83EA-03393DA8B17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30" y="1587"/>
                <a:ext cx="14" cy="30"/>
              </a:xfrm>
              <a:custGeom>
                <a:avLst/>
                <a:gdLst>
                  <a:gd name="T0" fmla="*/ 0 w 269"/>
                  <a:gd name="T1" fmla="*/ 0 h 575"/>
                  <a:gd name="T2" fmla="*/ 0 w 269"/>
                  <a:gd name="T3" fmla="*/ 0 h 575"/>
                  <a:gd name="T4" fmla="*/ 0 w 269"/>
                  <a:gd name="T5" fmla="*/ 0 h 575"/>
                  <a:gd name="T6" fmla="*/ 0 w 269"/>
                  <a:gd name="T7" fmla="*/ 0 h 575"/>
                  <a:gd name="T8" fmla="*/ 0 w 269"/>
                  <a:gd name="T9" fmla="*/ 0 h 575"/>
                  <a:gd name="T10" fmla="*/ 0 w 269"/>
                  <a:gd name="T11" fmla="*/ 0 h 575"/>
                  <a:gd name="T12" fmla="*/ 0 w 269"/>
                  <a:gd name="T13" fmla="*/ 0 h 575"/>
                  <a:gd name="T14" fmla="*/ 0 w 269"/>
                  <a:gd name="T15" fmla="*/ 0 h 575"/>
                  <a:gd name="T16" fmla="*/ 0 w 269"/>
                  <a:gd name="T17" fmla="*/ 0 h 575"/>
                  <a:gd name="T18" fmla="*/ 0 w 269"/>
                  <a:gd name="T19" fmla="*/ 0 h 575"/>
                  <a:gd name="T20" fmla="*/ 0 w 269"/>
                  <a:gd name="T21" fmla="*/ 1 h 575"/>
                  <a:gd name="T22" fmla="*/ 0 w 269"/>
                  <a:gd name="T23" fmla="*/ 1 h 575"/>
                  <a:gd name="T24" fmla="*/ 0 w 269"/>
                  <a:gd name="T25" fmla="*/ 1 h 575"/>
                  <a:gd name="T26" fmla="*/ 0 w 269"/>
                  <a:gd name="T27" fmla="*/ 1 h 575"/>
                  <a:gd name="T28" fmla="*/ 0 w 269"/>
                  <a:gd name="T29" fmla="*/ 1 h 575"/>
                  <a:gd name="T30" fmla="*/ 0 w 269"/>
                  <a:gd name="T31" fmla="*/ 1 h 575"/>
                  <a:gd name="T32" fmla="*/ 0 w 269"/>
                  <a:gd name="T33" fmla="*/ 0 h 575"/>
                  <a:gd name="T34" fmla="*/ 0 w 269"/>
                  <a:gd name="T35" fmla="*/ 0 h 575"/>
                  <a:gd name="T36" fmla="*/ 0 w 269"/>
                  <a:gd name="T37" fmla="*/ 1 h 575"/>
                  <a:gd name="T38" fmla="*/ 0 w 269"/>
                  <a:gd name="T39" fmla="*/ 1 h 575"/>
                  <a:gd name="T40" fmla="*/ 0 w 269"/>
                  <a:gd name="T41" fmla="*/ 1 h 575"/>
                  <a:gd name="T42" fmla="*/ 0 w 269"/>
                  <a:gd name="T43" fmla="*/ 1 h 575"/>
                  <a:gd name="T44" fmla="*/ 0 w 269"/>
                  <a:gd name="T45" fmla="*/ 1 h 575"/>
                  <a:gd name="T46" fmla="*/ 0 w 269"/>
                  <a:gd name="T47" fmla="*/ 1 h 575"/>
                  <a:gd name="T48" fmla="*/ 0 w 269"/>
                  <a:gd name="T49" fmla="*/ 1 h 575"/>
                  <a:gd name="T50" fmla="*/ 0 w 269"/>
                  <a:gd name="T51" fmla="*/ 1 h 575"/>
                  <a:gd name="T52" fmla="*/ 1 w 269"/>
                  <a:gd name="T53" fmla="*/ 1 h 575"/>
                  <a:gd name="T54" fmla="*/ 1 w 269"/>
                  <a:gd name="T55" fmla="*/ 1 h 575"/>
                  <a:gd name="T56" fmla="*/ 1 w 269"/>
                  <a:gd name="T57" fmla="*/ 1 h 575"/>
                  <a:gd name="T58" fmla="*/ 0 w 269"/>
                  <a:gd name="T59" fmla="*/ 1 h 575"/>
                  <a:gd name="T60" fmla="*/ 0 w 269"/>
                  <a:gd name="T61" fmla="*/ 1 h 575"/>
                  <a:gd name="T62" fmla="*/ 0 w 269"/>
                  <a:gd name="T63" fmla="*/ 1 h 575"/>
                  <a:gd name="T64" fmla="*/ 1 w 269"/>
                  <a:gd name="T65" fmla="*/ 1 h 575"/>
                  <a:gd name="T66" fmla="*/ 1 w 269"/>
                  <a:gd name="T67" fmla="*/ 1 h 575"/>
                  <a:gd name="T68" fmla="*/ 1 w 269"/>
                  <a:gd name="T69" fmla="*/ 1 h 575"/>
                  <a:gd name="T70" fmla="*/ 0 w 269"/>
                  <a:gd name="T71" fmla="*/ 1 h 575"/>
                  <a:gd name="T72" fmla="*/ 1 w 269"/>
                  <a:gd name="T73" fmla="*/ 1 h 575"/>
                  <a:gd name="T74" fmla="*/ 1 w 269"/>
                  <a:gd name="T75" fmla="*/ 0 h 575"/>
                  <a:gd name="T76" fmla="*/ 1 w 269"/>
                  <a:gd name="T77" fmla="*/ 0 h 575"/>
                  <a:gd name="T78" fmla="*/ 1 w 269"/>
                  <a:gd name="T79" fmla="*/ 0 h 575"/>
                  <a:gd name="T80" fmla="*/ 1 w 269"/>
                  <a:gd name="T81" fmla="*/ 0 h 575"/>
                  <a:gd name="T82" fmla="*/ 1 w 269"/>
                  <a:gd name="T83" fmla="*/ 0 h 575"/>
                  <a:gd name="T84" fmla="*/ 1 w 269"/>
                  <a:gd name="T85" fmla="*/ 0 h 575"/>
                  <a:gd name="T86" fmla="*/ 1 w 269"/>
                  <a:gd name="T87" fmla="*/ 1 h 575"/>
                  <a:gd name="T88" fmla="*/ 1 w 269"/>
                  <a:gd name="T89" fmla="*/ 1 h 575"/>
                  <a:gd name="T90" fmla="*/ 1 w 269"/>
                  <a:gd name="T91" fmla="*/ 1 h 575"/>
                  <a:gd name="T92" fmla="*/ 1 w 269"/>
                  <a:gd name="T93" fmla="*/ 0 h 575"/>
                  <a:gd name="T94" fmla="*/ 1 w 269"/>
                  <a:gd name="T95" fmla="*/ 0 h 575"/>
                  <a:gd name="T96" fmla="*/ 1 w 269"/>
                  <a:gd name="T97" fmla="*/ 0 h 575"/>
                  <a:gd name="T98" fmla="*/ 1 w 269"/>
                  <a:gd name="T99" fmla="*/ 0 h 575"/>
                  <a:gd name="T100" fmla="*/ 1 w 269"/>
                  <a:gd name="T101" fmla="*/ 0 h 575"/>
                  <a:gd name="T102" fmla="*/ 1 w 269"/>
                  <a:gd name="T103" fmla="*/ 0 h 575"/>
                  <a:gd name="T104" fmla="*/ 1 w 269"/>
                  <a:gd name="T105" fmla="*/ 0 h 575"/>
                  <a:gd name="T106" fmla="*/ 1 w 269"/>
                  <a:gd name="T107" fmla="*/ 0 h 575"/>
                  <a:gd name="T108" fmla="*/ 1 w 269"/>
                  <a:gd name="T109" fmla="*/ 0 h 57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269" h="575">
                    <a:moveTo>
                      <a:pt x="4" y="129"/>
                    </a:moveTo>
                    <a:lnTo>
                      <a:pt x="3" y="125"/>
                    </a:lnTo>
                    <a:lnTo>
                      <a:pt x="0" y="120"/>
                    </a:lnTo>
                    <a:lnTo>
                      <a:pt x="0" y="117"/>
                    </a:lnTo>
                    <a:lnTo>
                      <a:pt x="0" y="113"/>
                    </a:lnTo>
                    <a:lnTo>
                      <a:pt x="2" y="110"/>
                    </a:lnTo>
                    <a:lnTo>
                      <a:pt x="5" y="106"/>
                    </a:lnTo>
                    <a:lnTo>
                      <a:pt x="9" y="103"/>
                    </a:lnTo>
                    <a:lnTo>
                      <a:pt x="15" y="100"/>
                    </a:lnTo>
                    <a:lnTo>
                      <a:pt x="22" y="97"/>
                    </a:lnTo>
                    <a:lnTo>
                      <a:pt x="27" y="96"/>
                    </a:lnTo>
                    <a:lnTo>
                      <a:pt x="32" y="97"/>
                    </a:lnTo>
                    <a:lnTo>
                      <a:pt x="35" y="98"/>
                    </a:lnTo>
                    <a:lnTo>
                      <a:pt x="38" y="101"/>
                    </a:lnTo>
                    <a:lnTo>
                      <a:pt x="40" y="104"/>
                    </a:lnTo>
                    <a:lnTo>
                      <a:pt x="42" y="107"/>
                    </a:lnTo>
                    <a:lnTo>
                      <a:pt x="43" y="111"/>
                    </a:lnTo>
                    <a:lnTo>
                      <a:pt x="4" y="129"/>
                    </a:lnTo>
                    <a:close/>
                    <a:moveTo>
                      <a:pt x="43" y="111"/>
                    </a:moveTo>
                    <a:lnTo>
                      <a:pt x="48" y="120"/>
                    </a:lnTo>
                    <a:lnTo>
                      <a:pt x="59" y="145"/>
                    </a:lnTo>
                    <a:lnTo>
                      <a:pt x="75" y="183"/>
                    </a:lnTo>
                    <a:lnTo>
                      <a:pt x="94" y="229"/>
                    </a:lnTo>
                    <a:lnTo>
                      <a:pt x="115" y="281"/>
                    </a:lnTo>
                    <a:lnTo>
                      <a:pt x="136" y="335"/>
                    </a:lnTo>
                    <a:lnTo>
                      <a:pt x="154" y="388"/>
                    </a:lnTo>
                    <a:lnTo>
                      <a:pt x="169" y="436"/>
                    </a:lnTo>
                    <a:lnTo>
                      <a:pt x="127" y="448"/>
                    </a:lnTo>
                    <a:lnTo>
                      <a:pt x="112" y="401"/>
                    </a:lnTo>
                    <a:lnTo>
                      <a:pt x="94" y="349"/>
                    </a:lnTo>
                    <a:lnTo>
                      <a:pt x="73" y="296"/>
                    </a:lnTo>
                    <a:lnTo>
                      <a:pt x="53" y="245"/>
                    </a:lnTo>
                    <a:lnTo>
                      <a:pt x="34" y="199"/>
                    </a:lnTo>
                    <a:lnTo>
                      <a:pt x="19" y="162"/>
                    </a:lnTo>
                    <a:lnTo>
                      <a:pt x="8" y="138"/>
                    </a:lnTo>
                    <a:lnTo>
                      <a:pt x="4" y="129"/>
                    </a:lnTo>
                    <a:lnTo>
                      <a:pt x="43" y="111"/>
                    </a:lnTo>
                    <a:close/>
                    <a:moveTo>
                      <a:pt x="169" y="443"/>
                    </a:moveTo>
                    <a:lnTo>
                      <a:pt x="163" y="575"/>
                    </a:lnTo>
                    <a:lnTo>
                      <a:pt x="127" y="448"/>
                    </a:lnTo>
                    <a:lnTo>
                      <a:pt x="148" y="442"/>
                    </a:lnTo>
                    <a:lnTo>
                      <a:pt x="169" y="443"/>
                    </a:lnTo>
                    <a:close/>
                    <a:moveTo>
                      <a:pt x="126" y="441"/>
                    </a:moveTo>
                    <a:lnTo>
                      <a:pt x="126" y="435"/>
                    </a:lnTo>
                    <a:lnTo>
                      <a:pt x="127" y="418"/>
                    </a:lnTo>
                    <a:lnTo>
                      <a:pt x="130" y="393"/>
                    </a:lnTo>
                    <a:lnTo>
                      <a:pt x="135" y="363"/>
                    </a:lnTo>
                    <a:lnTo>
                      <a:pt x="140" y="329"/>
                    </a:lnTo>
                    <a:lnTo>
                      <a:pt x="147" y="294"/>
                    </a:lnTo>
                    <a:lnTo>
                      <a:pt x="152" y="278"/>
                    </a:lnTo>
                    <a:lnTo>
                      <a:pt x="157" y="263"/>
                    </a:lnTo>
                    <a:lnTo>
                      <a:pt x="162" y="247"/>
                    </a:lnTo>
                    <a:lnTo>
                      <a:pt x="169" y="234"/>
                    </a:lnTo>
                    <a:lnTo>
                      <a:pt x="208" y="253"/>
                    </a:lnTo>
                    <a:lnTo>
                      <a:pt x="202" y="266"/>
                    </a:lnTo>
                    <a:lnTo>
                      <a:pt x="197" y="279"/>
                    </a:lnTo>
                    <a:lnTo>
                      <a:pt x="193" y="293"/>
                    </a:lnTo>
                    <a:lnTo>
                      <a:pt x="189" y="309"/>
                    </a:lnTo>
                    <a:lnTo>
                      <a:pt x="183" y="339"/>
                    </a:lnTo>
                    <a:lnTo>
                      <a:pt x="178" y="370"/>
                    </a:lnTo>
                    <a:lnTo>
                      <a:pt x="173" y="399"/>
                    </a:lnTo>
                    <a:lnTo>
                      <a:pt x="171" y="421"/>
                    </a:lnTo>
                    <a:lnTo>
                      <a:pt x="170" y="437"/>
                    </a:lnTo>
                    <a:lnTo>
                      <a:pt x="169" y="443"/>
                    </a:lnTo>
                    <a:lnTo>
                      <a:pt x="126" y="441"/>
                    </a:lnTo>
                    <a:close/>
                    <a:moveTo>
                      <a:pt x="208" y="253"/>
                    </a:moveTo>
                    <a:lnTo>
                      <a:pt x="209" y="251"/>
                    </a:lnTo>
                    <a:lnTo>
                      <a:pt x="208" y="253"/>
                    </a:lnTo>
                    <a:lnTo>
                      <a:pt x="189" y="243"/>
                    </a:lnTo>
                    <a:lnTo>
                      <a:pt x="208" y="253"/>
                    </a:lnTo>
                    <a:close/>
                    <a:moveTo>
                      <a:pt x="169" y="234"/>
                    </a:moveTo>
                    <a:lnTo>
                      <a:pt x="175" y="221"/>
                    </a:lnTo>
                    <a:lnTo>
                      <a:pt x="181" y="206"/>
                    </a:lnTo>
                    <a:lnTo>
                      <a:pt x="186" y="190"/>
                    </a:lnTo>
                    <a:lnTo>
                      <a:pt x="191" y="174"/>
                    </a:lnTo>
                    <a:lnTo>
                      <a:pt x="200" y="138"/>
                    </a:lnTo>
                    <a:lnTo>
                      <a:pt x="208" y="102"/>
                    </a:lnTo>
                    <a:lnTo>
                      <a:pt x="215" y="70"/>
                    </a:lnTo>
                    <a:lnTo>
                      <a:pt x="220" y="44"/>
                    </a:lnTo>
                    <a:lnTo>
                      <a:pt x="224" y="25"/>
                    </a:lnTo>
                    <a:lnTo>
                      <a:pt x="225" y="18"/>
                    </a:lnTo>
                    <a:lnTo>
                      <a:pt x="268" y="25"/>
                    </a:lnTo>
                    <a:lnTo>
                      <a:pt x="267" y="32"/>
                    </a:lnTo>
                    <a:lnTo>
                      <a:pt x="263" y="51"/>
                    </a:lnTo>
                    <a:lnTo>
                      <a:pt x="257" y="80"/>
                    </a:lnTo>
                    <a:lnTo>
                      <a:pt x="251" y="113"/>
                    </a:lnTo>
                    <a:lnTo>
                      <a:pt x="242" y="151"/>
                    </a:lnTo>
                    <a:lnTo>
                      <a:pt x="232" y="188"/>
                    </a:lnTo>
                    <a:lnTo>
                      <a:pt x="227" y="206"/>
                    </a:lnTo>
                    <a:lnTo>
                      <a:pt x="221" y="224"/>
                    </a:lnTo>
                    <a:lnTo>
                      <a:pt x="214" y="239"/>
                    </a:lnTo>
                    <a:lnTo>
                      <a:pt x="208" y="253"/>
                    </a:lnTo>
                    <a:lnTo>
                      <a:pt x="169" y="234"/>
                    </a:lnTo>
                    <a:close/>
                    <a:moveTo>
                      <a:pt x="225" y="18"/>
                    </a:moveTo>
                    <a:lnTo>
                      <a:pt x="225" y="14"/>
                    </a:lnTo>
                    <a:lnTo>
                      <a:pt x="226" y="11"/>
                    </a:lnTo>
                    <a:lnTo>
                      <a:pt x="227" y="7"/>
                    </a:lnTo>
                    <a:lnTo>
                      <a:pt x="229" y="4"/>
                    </a:lnTo>
                    <a:lnTo>
                      <a:pt x="232" y="2"/>
                    </a:lnTo>
                    <a:lnTo>
                      <a:pt x="236" y="0"/>
                    </a:lnTo>
                    <a:lnTo>
                      <a:pt x="242" y="0"/>
                    </a:lnTo>
                    <a:lnTo>
                      <a:pt x="249" y="0"/>
                    </a:lnTo>
                    <a:lnTo>
                      <a:pt x="256" y="2"/>
                    </a:lnTo>
                    <a:lnTo>
                      <a:pt x="262" y="4"/>
                    </a:lnTo>
                    <a:lnTo>
                      <a:pt x="265" y="7"/>
                    </a:lnTo>
                    <a:lnTo>
                      <a:pt x="267" y="10"/>
                    </a:lnTo>
                    <a:lnTo>
                      <a:pt x="268" y="13"/>
                    </a:lnTo>
                    <a:lnTo>
                      <a:pt x="269" y="17"/>
                    </a:lnTo>
                    <a:lnTo>
                      <a:pt x="268" y="21"/>
                    </a:lnTo>
                    <a:lnTo>
                      <a:pt x="268" y="25"/>
                    </a:lnTo>
                    <a:lnTo>
                      <a:pt x="225" y="18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59" name="Freeform 756">
                <a:extLst>
                  <a:ext uri="{FF2B5EF4-FFF2-40B4-BE49-F238E27FC236}">
                    <a16:creationId xmlns:a16="http://schemas.microsoft.com/office/drawing/2014/main" id="{0F6ADDFA-7744-47B4-8C7D-8862DCD817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8" y="1608"/>
                <a:ext cx="18" cy="23"/>
              </a:xfrm>
              <a:custGeom>
                <a:avLst/>
                <a:gdLst>
                  <a:gd name="T0" fmla="*/ 1 w 344"/>
                  <a:gd name="T1" fmla="*/ 0 h 434"/>
                  <a:gd name="T2" fmla="*/ 1 w 344"/>
                  <a:gd name="T3" fmla="*/ 0 h 434"/>
                  <a:gd name="T4" fmla="*/ 1 w 344"/>
                  <a:gd name="T5" fmla="*/ 0 h 434"/>
                  <a:gd name="T6" fmla="*/ 1 w 344"/>
                  <a:gd name="T7" fmla="*/ 0 h 434"/>
                  <a:gd name="T8" fmla="*/ 1 w 344"/>
                  <a:gd name="T9" fmla="*/ 0 h 434"/>
                  <a:gd name="T10" fmla="*/ 1 w 344"/>
                  <a:gd name="T11" fmla="*/ 0 h 434"/>
                  <a:gd name="T12" fmla="*/ 1 w 344"/>
                  <a:gd name="T13" fmla="*/ 0 h 434"/>
                  <a:gd name="T14" fmla="*/ 1 w 344"/>
                  <a:gd name="T15" fmla="*/ 0 h 434"/>
                  <a:gd name="T16" fmla="*/ 1 w 344"/>
                  <a:gd name="T17" fmla="*/ 0 h 434"/>
                  <a:gd name="T18" fmla="*/ 1 w 344"/>
                  <a:gd name="T19" fmla="*/ 0 h 434"/>
                  <a:gd name="T20" fmla="*/ 1 w 344"/>
                  <a:gd name="T21" fmla="*/ 0 h 434"/>
                  <a:gd name="T22" fmla="*/ 1 w 344"/>
                  <a:gd name="T23" fmla="*/ 1 h 434"/>
                  <a:gd name="T24" fmla="*/ 1 w 344"/>
                  <a:gd name="T25" fmla="*/ 1 h 434"/>
                  <a:gd name="T26" fmla="*/ 1 w 344"/>
                  <a:gd name="T27" fmla="*/ 1 h 434"/>
                  <a:gd name="T28" fmla="*/ 1 w 344"/>
                  <a:gd name="T29" fmla="*/ 1 h 434"/>
                  <a:gd name="T30" fmla="*/ 0 w 344"/>
                  <a:gd name="T31" fmla="*/ 1 h 434"/>
                  <a:gd name="T32" fmla="*/ 0 w 344"/>
                  <a:gd name="T33" fmla="*/ 1 h 434"/>
                  <a:gd name="T34" fmla="*/ 1 w 344"/>
                  <a:gd name="T35" fmla="*/ 1 h 434"/>
                  <a:gd name="T36" fmla="*/ 1 w 344"/>
                  <a:gd name="T37" fmla="*/ 1 h 434"/>
                  <a:gd name="T38" fmla="*/ 1 w 344"/>
                  <a:gd name="T39" fmla="*/ 0 h 434"/>
                  <a:gd name="T40" fmla="*/ 1 w 344"/>
                  <a:gd name="T41" fmla="*/ 0 h 434"/>
                  <a:gd name="T42" fmla="*/ 1 w 344"/>
                  <a:gd name="T43" fmla="*/ 0 h 434"/>
                  <a:gd name="T44" fmla="*/ 0 w 344"/>
                  <a:gd name="T45" fmla="*/ 1 h 434"/>
                  <a:gd name="T46" fmla="*/ 0 w 344"/>
                  <a:gd name="T47" fmla="*/ 1 h 434"/>
                  <a:gd name="T48" fmla="*/ 0 w 344"/>
                  <a:gd name="T49" fmla="*/ 1 h 434"/>
                  <a:gd name="T50" fmla="*/ 0 w 344"/>
                  <a:gd name="T51" fmla="*/ 1 h 434"/>
                  <a:gd name="T52" fmla="*/ 0 w 344"/>
                  <a:gd name="T53" fmla="*/ 1 h 434"/>
                  <a:gd name="T54" fmla="*/ 0 w 344"/>
                  <a:gd name="T55" fmla="*/ 1 h 434"/>
                  <a:gd name="T56" fmla="*/ 0 w 344"/>
                  <a:gd name="T57" fmla="*/ 1 h 434"/>
                  <a:gd name="T58" fmla="*/ 0 w 344"/>
                  <a:gd name="T59" fmla="*/ 1 h 434"/>
                  <a:gd name="T60" fmla="*/ 0 w 344"/>
                  <a:gd name="T61" fmla="*/ 1 h 434"/>
                  <a:gd name="T62" fmla="*/ 0 w 344"/>
                  <a:gd name="T63" fmla="*/ 1 h 434"/>
                  <a:gd name="T64" fmla="*/ 0 w 344"/>
                  <a:gd name="T65" fmla="*/ 1 h 434"/>
                  <a:gd name="T66" fmla="*/ 0 w 344"/>
                  <a:gd name="T67" fmla="*/ 1 h 434"/>
                  <a:gd name="T68" fmla="*/ 0 w 344"/>
                  <a:gd name="T69" fmla="*/ 1 h 434"/>
                  <a:gd name="T70" fmla="*/ 0 w 344"/>
                  <a:gd name="T71" fmla="*/ 1 h 434"/>
                  <a:gd name="T72" fmla="*/ 0 w 344"/>
                  <a:gd name="T73" fmla="*/ 1 h 434"/>
                  <a:gd name="T74" fmla="*/ 0 w 344"/>
                  <a:gd name="T75" fmla="*/ 1 h 434"/>
                  <a:gd name="T76" fmla="*/ 0 w 344"/>
                  <a:gd name="T77" fmla="*/ 1 h 434"/>
                  <a:gd name="T78" fmla="*/ 0 w 344"/>
                  <a:gd name="T79" fmla="*/ 1 h 434"/>
                  <a:gd name="T80" fmla="*/ 0 w 344"/>
                  <a:gd name="T81" fmla="*/ 1 h 434"/>
                  <a:gd name="T82" fmla="*/ 0 w 344"/>
                  <a:gd name="T83" fmla="*/ 1 h 434"/>
                  <a:gd name="T84" fmla="*/ 0 w 344"/>
                  <a:gd name="T85" fmla="*/ 1 h 43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44" h="434">
                    <a:moveTo>
                      <a:pt x="300" y="16"/>
                    </a:moveTo>
                    <a:lnTo>
                      <a:pt x="302" y="13"/>
                    </a:lnTo>
                    <a:lnTo>
                      <a:pt x="303" y="9"/>
                    </a:lnTo>
                    <a:lnTo>
                      <a:pt x="305" y="6"/>
                    </a:lnTo>
                    <a:lnTo>
                      <a:pt x="307" y="3"/>
                    </a:lnTo>
                    <a:lnTo>
                      <a:pt x="311" y="1"/>
                    </a:lnTo>
                    <a:lnTo>
                      <a:pt x="315" y="0"/>
                    </a:lnTo>
                    <a:lnTo>
                      <a:pt x="320" y="1"/>
                    </a:lnTo>
                    <a:lnTo>
                      <a:pt x="327" y="2"/>
                    </a:lnTo>
                    <a:lnTo>
                      <a:pt x="335" y="5"/>
                    </a:lnTo>
                    <a:lnTo>
                      <a:pt x="339" y="8"/>
                    </a:lnTo>
                    <a:lnTo>
                      <a:pt x="342" y="11"/>
                    </a:lnTo>
                    <a:lnTo>
                      <a:pt x="344" y="15"/>
                    </a:lnTo>
                    <a:lnTo>
                      <a:pt x="344" y="18"/>
                    </a:lnTo>
                    <a:lnTo>
                      <a:pt x="344" y="23"/>
                    </a:lnTo>
                    <a:lnTo>
                      <a:pt x="343" y="27"/>
                    </a:lnTo>
                    <a:lnTo>
                      <a:pt x="342" y="30"/>
                    </a:lnTo>
                    <a:lnTo>
                      <a:pt x="300" y="16"/>
                    </a:lnTo>
                    <a:close/>
                    <a:moveTo>
                      <a:pt x="342" y="30"/>
                    </a:moveTo>
                    <a:lnTo>
                      <a:pt x="338" y="43"/>
                    </a:lnTo>
                    <a:lnTo>
                      <a:pt x="326" y="77"/>
                    </a:lnTo>
                    <a:lnTo>
                      <a:pt x="308" y="126"/>
                    </a:lnTo>
                    <a:lnTo>
                      <a:pt x="286" y="186"/>
                    </a:lnTo>
                    <a:lnTo>
                      <a:pt x="272" y="218"/>
                    </a:lnTo>
                    <a:lnTo>
                      <a:pt x="258" y="250"/>
                    </a:lnTo>
                    <a:lnTo>
                      <a:pt x="244" y="282"/>
                    </a:lnTo>
                    <a:lnTo>
                      <a:pt x="229" y="314"/>
                    </a:lnTo>
                    <a:lnTo>
                      <a:pt x="213" y="344"/>
                    </a:lnTo>
                    <a:lnTo>
                      <a:pt x="197" y="372"/>
                    </a:lnTo>
                    <a:lnTo>
                      <a:pt x="182" y="396"/>
                    </a:lnTo>
                    <a:lnTo>
                      <a:pt x="166" y="417"/>
                    </a:lnTo>
                    <a:lnTo>
                      <a:pt x="132" y="389"/>
                    </a:lnTo>
                    <a:lnTo>
                      <a:pt x="147" y="369"/>
                    </a:lnTo>
                    <a:lnTo>
                      <a:pt x="162" y="346"/>
                    </a:lnTo>
                    <a:lnTo>
                      <a:pt x="177" y="319"/>
                    </a:lnTo>
                    <a:lnTo>
                      <a:pt x="191" y="291"/>
                    </a:lnTo>
                    <a:lnTo>
                      <a:pt x="206" y="261"/>
                    </a:lnTo>
                    <a:lnTo>
                      <a:pt x="220" y="229"/>
                    </a:lnTo>
                    <a:lnTo>
                      <a:pt x="233" y="199"/>
                    </a:lnTo>
                    <a:lnTo>
                      <a:pt x="246" y="168"/>
                    </a:lnTo>
                    <a:lnTo>
                      <a:pt x="268" y="110"/>
                    </a:lnTo>
                    <a:lnTo>
                      <a:pt x="284" y="61"/>
                    </a:lnTo>
                    <a:lnTo>
                      <a:pt x="296" y="29"/>
                    </a:lnTo>
                    <a:lnTo>
                      <a:pt x="300" y="16"/>
                    </a:lnTo>
                    <a:lnTo>
                      <a:pt x="342" y="30"/>
                    </a:lnTo>
                    <a:close/>
                    <a:moveTo>
                      <a:pt x="166" y="417"/>
                    </a:moveTo>
                    <a:lnTo>
                      <a:pt x="151" y="434"/>
                    </a:lnTo>
                    <a:lnTo>
                      <a:pt x="134" y="419"/>
                    </a:lnTo>
                    <a:lnTo>
                      <a:pt x="149" y="402"/>
                    </a:lnTo>
                    <a:lnTo>
                      <a:pt x="166" y="417"/>
                    </a:lnTo>
                    <a:close/>
                    <a:moveTo>
                      <a:pt x="134" y="419"/>
                    </a:moveTo>
                    <a:lnTo>
                      <a:pt x="116" y="401"/>
                    </a:lnTo>
                    <a:lnTo>
                      <a:pt x="73" y="358"/>
                    </a:lnTo>
                    <a:lnTo>
                      <a:pt x="48" y="333"/>
                    </a:lnTo>
                    <a:lnTo>
                      <a:pt x="28" y="308"/>
                    </a:lnTo>
                    <a:lnTo>
                      <a:pt x="18" y="297"/>
                    </a:lnTo>
                    <a:lnTo>
                      <a:pt x="10" y="286"/>
                    </a:lnTo>
                    <a:lnTo>
                      <a:pt x="5" y="276"/>
                    </a:lnTo>
                    <a:lnTo>
                      <a:pt x="2" y="268"/>
                    </a:lnTo>
                    <a:lnTo>
                      <a:pt x="44" y="256"/>
                    </a:lnTo>
                    <a:lnTo>
                      <a:pt x="46" y="262"/>
                    </a:lnTo>
                    <a:lnTo>
                      <a:pt x="51" y="269"/>
                    </a:lnTo>
                    <a:lnTo>
                      <a:pt x="58" y="278"/>
                    </a:lnTo>
                    <a:lnTo>
                      <a:pt x="65" y="288"/>
                    </a:lnTo>
                    <a:lnTo>
                      <a:pt x="85" y="309"/>
                    </a:lnTo>
                    <a:lnTo>
                      <a:pt x="106" y="332"/>
                    </a:lnTo>
                    <a:lnTo>
                      <a:pt x="146" y="369"/>
                    </a:lnTo>
                    <a:lnTo>
                      <a:pt x="164" y="387"/>
                    </a:lnTo>
                    <a:lnTo>
                      <a:pt x="134" y="419"/>
                    </a:lnTo>
                    <a:close/>
                    <a:moveTo>
                      <a:pt x="2" y="268"/>
                    </a:moveTo>
                    <a:lnTo>
                      <a:pt x="1" y="264"/>
                    </a:lnTo>
                    <a:lnTo>
                      <a:pt x="0" y="260"/>
                    </a:lnTo>
                    <a:lnTo>
                      <a:pt x="0" y="256"/>
                    </a:lnTo>
                    <a:lnTo>
                      <a:pt x="0" y="253"/>
                    </a:lnTo>
                    <a:lnTo>
                      <a:pt x="2" y="250"/>
                    </a:lnTo>
                    <a:lnTo>
                      <a:pt x="5" y="247"/>
                    </a:lnTo>
                    <a:lnTo>
                      <a:pt x="10" y="244"/>
                    </a:lnTo>
                    <a:lnTo>
                      <a:pt x="16" y="241"/>
                    </a:lnTo>
                    <a:lnTo>
                      <a:pt x="23" y="240"/>
                    </a:lnTo>
                    <a:lnTo>
                      <a:pt x="30" y="240"/>
                    </a:lnTo>
                    <a:lnTo>
                      <a:pt x="34" y="241"/>
                    </a:lnTo>
                    <a:lnTo>
                      <a:pt x="37" y="243"/>
                    </a:lnTo>
                    <a:lnTo>
                      <a:pt x="40" y="245"/>
                    </a:lnTo>
                    <a:lnTo>
                      <a:pt x="41" y="249"/>
                    </a:lnTo>
                    <a:lnTo>
                      <a:pt x="43" y="252"/>
                    </a:lnTo>
                    <a:lnTo>
                      <a:pt x="44" y="256"/>
                    </a:lnTo>
                    <a:lnTo>
                      <a:pt x="2" y="268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60" name="Freeform 757">
                <a:extLst>
                  <a:ext uri="{FF2B5EF4-FFF2-40B4-BE49-F238E27FC236}">
                    <a16:creationId xmlns:a16="http://schemas.microsoft.com/office/drawing/2014/main" id="{76B4DFDF-2741-447C-B0A9-A047859E62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63" y="1625"/>
                <a:ext cx="4" cy="11"/>
              </a:xfrm>
              <a:custGeom>
                <a:avLst/>
                <a:gdLst>
                  <a:gd name="T0" fmla="*/ 0 w 68"/>
                  <a:gd name="T1" fmla="*/ 0 h 219"/>
                  <a:gd name="T2" fmla="*/ 0 w 68"/>
                  <a:gd name="T3" fmla="*/ 0 h 219"/>
                  <a:gd name="T4" fmla="*/ 0 w 68"/>
                  <a:gd name="T5" fmla="*/ 0 h 219"/>
                  <a:gd name="T6" fmla="*/ 0 w 68"/>
                  <a:gd name="T7" fmla="*/ 0 h 219"/>
                  <a:gd name="T8" fmla="*/ 0 w 68"/>
                  <a:gd name="T9" fmla="*/ 0 h 219"/>
                  <a:gd name="T10" fmla="*/ 0 w 68"/>
                  <a:gd name="T11" fmla="*/ 0 h 219"/>
                  <a:gd name="T12" fmla="*/ 0 w 68"/>
                  <a:gd name="T13" fmla="*/ 0 h 219"/>
                  <a:gd name="T14" fmla="*/ 0 w 68"/>
                  <a:gd name="T15" fmla="*/ 0 h 219"/>
                  <a:gd name="T16" fmla="*/ 0 w 68"/>
                  <a:gd name="T17" fmla="*/ 0 h 219"/>
                  <a:gd name="T18" fmla="*/ 0 w 68"/>
                  <a:gd name="T19" fmla="*/ 0 h 219"/>
                  <a:gd name="T20" fmla="*/ 0 w 68"/>
                  <a:gd name="T21" fmla="*/ 0 h 219"/>
                  <a:gd name="T22" fmla="*/ 0 w 68"/>
                  <a:gd name="T23" fmla="*/ 0 h 219"/>
                  <a:gd name="T24" fmla="*/ 0 w 68"/>
                  <a:gd name="T25" fmla="*/ 0 h 219"/>
                  <a:gd name="T26" fmla="*/ 0 w 68"/>
                  <a:gd name="T27" fmla="*/ 0 h 219"/>
                  <a:gd name="T28" fmla="*/ 0 w 68"/>
                  <a:gd name="T29" fmla="*/ 0 h 219"/>
                  <a:gd name="T30" fmla="*/ 0 w 68"/>
                  <a:gd name="T31" fmla="*/ 0 h 219"/>
                  <a:gd name="T32" fmla="*/ 0 w 68"/>
                  <a:gd name="T33" fmla="*/ 0 h 219"/>
                  <a:gd name="T34" fmla="*/ 0 w 68"/>
                  <a:gd name="T35" fmla="*/ 0 h 219"/>
                  <a:gd name="T36" fmla="*/ 0 w 68"/>
                  <a:gd name="T37" fmla="*/ 0 h 219"/>
                  <a:gd name="T38" fmla="*/ 0 w 68"/>
                  <a:gd name="T39" fmla="*/ 0 h 219"/>
                  <a:gd name="T40" fmla="*/ 0 w 68"/>
                  <a:gd name="T41" fmla="*/ 0 h 219"/>
                  <a:gd name="T42" fmla="*/ 0 w 68"/>
                  <a:gd name="T43" fmla="*/ 0 h 219"/>
                  <a:gd name="T44" fmla="*/ 0 w 68"/>
                  <a:gd name="T45" fmla="*/ 0 h 219"/>
                  <a:gd name="T46" fmla="*/ 0 w 68"/>
                  <a:gd name="T47" fmla="*/ 1 h 219"/>
                  <a:gd name="T48" fmla="*/ 0 w 68"/>
                  <a:gd name="T49" fmla="*/ 1 h 219"/>
                  <a:gd name="T50" fmla="*/ 0 w 68"/>
                  <a:gd name="T51" fmla="*/ 1 h 219"/>
                  <a:gd name="T52" fmla="*/ 0 w 68"/>
                  <a:gd name="T53" fmla="*/ 1 h 219"/>
                  <a:gd name="T54" fmla="*/ 0 w 68"/>
                  <a:gd name="T55" fmla="*/ 1 h 219"/>
                  <a:gd name="T56" fmla="*/ 0 w 68"/>
                  <a:gd name="T57" fmla="*/ 1 h 219"/>
                  <a:gd name="T58" fmla="*/ 0 w 68"/>
                  <a:gd name="T59" fmla="*/ 1 h 219"/>
                  <a:gd name="T60" fmla="*/ 0 w 68"/>
                  <a:gd name="T61" fmla="*/ 1 h 219"/>
                  <a:gd name="T62" fmla="*/ 0 w 68"/>
                  <a:gd name="T63" fmla="*/ 0 h 21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68" h="219">
                    <a:moveTo>
                      <a:pt x="6" y="37"/>
                    </a:moveTo>
                    <a:lnTo>
                      <a:pt x="4" y="34"/>
                    </a:lnTo>
                    <a:lnTo>
                      <a:pt x="2" y="31"/>
                    </a:lnTo>
                    <a:lnTo>
                      <a:pt x="1" y="27"/>
                    </a:lnTo>
                    <a:lnTo>
                      <a:pt x="0" y="24"/>
                    </a:lnTo>
                    <a:lnTo>
                      <a:pt x="0" y="19"/>
                    </a:lnTo>
                    <a:lnTo>
                      <a:pt x="2" y="15"/>
                    </a:lnTo>
                    <a:lnTo>
                      <a:pt x="6" y="11"/>
                    </a:lnTo>
                    <a:lnTo>
                      <a:pt x="11" y="6"/>
                    </a:lnTo>
                    <a:lnTo>
                      <a:pt x="17" y="2"/>
                    </a:lnTo>
                    <a:lnTo>
                      <a:pt x="23" y="0"/>
                    </a:lnTo>
                    <a:lnTo>
                      <a:pt x="28" y="0"/>
                    </a:lnTo>
                    <a:lnTo>
                      <a:pt x="31" y="1"/>
                    </a:lnTo>
                    <a:lnTo>
                      <a:pt x="34" y="2"/>
                    </a:lnTo>
                    <a:lnTo>
                      <a:pt x="37" y="5"/>
                    </a:lnTo>
                    <a:lnTo>
                      <a:pt x="40" y="8"/>
                    </a:lnTo>
                    <a:lnTo>
                      <a:pt x="42" y="11"/>
                    </a:lnTo>
                    <a:lnTo>
                      <a:pt x="6" y="37"/>
                    </a:lnTo>
                    <a:close/>
                    <a:moveTo>
                      <a:pt x="42" y="11"/>
                    </a:moveTo>
                    <a:lnTo>
                      <a:pt x="44" y="14"/>
                    </a:lnTo>
                    <a:lnTo>
                      <a:pt x="50" y="25"/>
                    </a:lnTo>
                    <a:lnTo>
                      <a:pt x="53" y="33"/>
                    </a:lnTo>
                    <a:lnTo>
                      <a:pt x="57" y="41"/>
                    </a:lnTo>
                    <a:lnTo>
                      <a:pt x="60" y="51"/>
                    </a:lnTo>
                    <a:lnTo>
                      <a:pt x="63" y="63"/>
                    </a:lnTo>
                    <a:lnTo>
                      <a:pt x="66" y="77"/>
                    </a:lnTo>
                    <a:lnTo>
                      <a:pt x="67" y="91"/>
                    </a:lnTo>
                    <a:lnTo>
                      <a:pt x="68" y="107"/>
                    </a:lnTo>
                    <a:lnTo>
                      <a:pt x="67" y="124"/>
                    </a:lnTo>
                    <a:lnTo>
                      <a:pt x="63" y="142"/>
                    </a:lnTo>
                    <a:lnTo>
                      <a:pt x="59" y="163"/>
                    </a:lnTo>
                    <a:lnTo>
                      <a:pt x="53" y="183"/>
                    </a:lnTo>
                    <a:lnTo>
                      <a:pt x="44" y="205"/>
                    </a:lnTo>
                    <a:lnTo>
                      <a:pt x="4" y="187"/>
                    </a:lnTo>
                    <a:lnTo>
                      <a:pt x="11" y="170"/>
                    </a:lnTo>
                    <a:lnTo>
                      <a:pt x="16" y="154"/>
                    </a:lnTo>
                    <a:lnTo>
                      <a:pt x="20" y="138"/>
                    </a:lnTo>
                    <a:lnTo>
                      <a:pt x="23" y="123"/>
                    </a:lnTo>
                    <a:lnTo>
                      <a:pt x="24" y="110"/>
                    </a:lnTo>
                    <a:lnTo>
                      <a:pt x="24" y="97"/>
                    </a:lnTo>
                    <a:lnTo>
                      <a:pt x="23" y="86"/>
                    </a:lnTo>
                    <a:lnTo>
                      <a:pt x="22" y="76"/>
                    </a:lnTo>
                    <a:lnTo>
                      <a:pt x="17" y="59"/>
                    </a:lnTo>
                    <a:lnTo>
                      <a:pt x="12" y="47"/>
                    </a:lnTo>
                    <a:lnTo>
                      <a:pt x="8" y="40"/>
                    </a:lnTo>
                    <a:lnTo>
                      <a:pt x="6" y="37"/>
                    </a:lnTo>
                    <a:lnTo>
                      <a:pt x="42" y="11"/>
                    </a:lnTo>
                    <a:close/>
                    <a:moveTo>
                      <a:pt x="44" y="205"/>
                    </a:moveTo>
                    <a:lnTo>
                      <a:pt x="43" y="209"/>
                    </a:lnTo>
                    <a:lnTo>
                      <a:pt x="41" y="212"/>
                    </a:lnTo>
                    <a:lnTo>
                      <a:pt x="39" y="215"/>
                    </a:lnTo>
                    <a:lnTo>
                      <a:pt x="36" y="217"/>
                    </a:lnTo>
                    <a:lnTo>
                      <a:pt x="33" y="219"/>
                    </a:lnTo>
                    <a:lnTo>
                      <a:pt x="28" y="219"/>
                    </a:lnTo>
                    <a:lnTo>
                      <a:pt x="23" y="218"/>
                    </a:lnTo>
                    <a:lnTo>
                      <a:pt x="15" y="216"/>
                    </a:lnTo>
                    <a:lnTo>
                      <a:pt x="9" y="213"/>
                    </a:lnTo>
                    <a:lnTo>
                      <a:pt x="5" y="209"/>
                    </a:lnTo>
                    <a:lnTo>
                      <a:pt x="2" y="206"/>
                    </a:lnTo>
                    <a:lnTo>
                      <a:pt x="1" y="202"/>
                    </a:lnTo>
                    <a:lnTo>
                      <a:pt x="1" y="199"/>
                    </a:lnTo>
                    <a:lnTo>
                      <a:pt x="1" y="194"/>
                    </a:lnTo>
                    <a:lnTo>
                      <a:pt x="3" y="190"/>
                    </a:lnTo>
                    <a:lnTo>
                      <a:pt x="4" y="187"/>
                    </a:lnTo>
                    <a:lnTo>
                      <a:pt x="44" y="205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61" name="Freeform 758">
                <a:extLst>
                  <a:ext uri="{FF2B5EF4-FFF2-40B4-BE49-F238E27FC236}">
                    <a16:creationId xmlns:a16="http://schemas.microsoft.com/office/drawing/2014/main" id="{4725C8B2-EF55-4B8E-9369-E0F07C0E1D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94" y="1619"/>
                <a:ext cx="9" cy="23"/>
              </a:xfrm>
              <a:custGeom>
                <a:avLst/>
                <a:gdLst>
                  <a:gd name="T0" fmla="*/ 0 w 170"/>
                  <a:gd name="T1" fmla="*/ 0 h 432"/>
                  <a:gd name="T2" fmla="*/ 0 w 170"/>
                  <a:gd name="T3" fmla="*/ 0 h 432"/>
                  <a:gd name="T4" fmla="*/ 0 w 170"/>
                  <a:gd name="T5" fmla="*/ 0 h 432"/>
                  <a:gd name="T6" fmla="*/ 0 w 170"/>
                  <a:gd name="T7" fmla="*/ 0 h 432"/>
                  <a:gd name="T8" fmla="*/ 0 w 170"/>
                  <a:gd name="T9" fmla="*/ 0 h 432"/>
                  <a:gd name="T10" fmla="*/ 0 w 170"/>
                  <a:gd name="T11" fmla="*/ 0 h 432"/>
                  <a:gd name="T12" fmla="*/ 0 w 170"/>
                  <a:gd name="T13" fmla="*/ 0 h 432"/>
                  <a:gd name="T14" fmla="*/ 0 w 170"/>
                  <a:gd name="T15" fmla="*/ 0 h 432"/>
                  <a:gd name="T16" fmla="*/ 0 w 170"/>
                  <a:gd name="T17" fmla="*/ 0 h 432"/>
                  <a:gd name="T18" fmla="*/ 0 w 170"/>
                  <a:gd name="T19" fmla="*/ 0 h 432"/>
                  <a:gd name="T20" fmla="*/ 0 w 170"/>
                  <a:gd name="T21" fmla="*/ 0 h 432"/>
                  <a:gd name="T22" fmla="*/ 0 w 170"/>
                  <a:gd name="T23" fmla="*/ 0 h 432"/>
                  <a:gd name="T24" fmla="*/ 0 w 170"/>
                  <a:gd name="T25" fmla="*/ 0 h 432"/>
                  <a:gd name="T26" fmla="*/ 0 w 170"/>
                  <a:gd name="T27" fmla="*/ 0 h 432"/>
                  <a:gd name="T28" fmla="*/ 0 w 170"/>
                  <a:gd name="T29" fmla="*/ 0 h 432"/>
                  <a:gd name="T30" fmla="*/ 0 w 170"/>
                  <a:gd name="T31" fmla="*/ 1 h 432"/>
                  <a:gd name="T32" fmla="*/ 0 w 170"/>
                  <a:gd name="T33" fmla="*/ 0 h 432"/>
                  <a:gd name="T34" fmla="*/ 0 w 170"/>
                  <a:gd name="T35" fmla="*/ 0 h 432"/>
                  <a:gd name="T36" fmla="*/ 0 w 170"/>
                  <a:gd name="T37" fmla="*/ 0 h 432"/>
                  <a:gd name="T38" fmla="*/ 0 w 170"/>
                  <a:gd name="T39" fmla="*/ 0 h 432"/>
                  <a:gd name="T40" fmla="*/ 0 w 170"/>
                  <a:gd name="T41" fmla="*/ 0 h 432"/>
                  <a:gd name="T42" fmla="*/ 0 w 170"/>
                  <a:gd name="T43" fmla="*/ 0 h 432"/>
                  <a:gd name="T44" fmla="*/ 0 w 170"/>
                  <a:gd name="T45" fmla="*/ 1 h 432"/>
                  <a:gd name="T46" fmla="*/ 0 w 170"/>
                  <a:gd name="T47" fmla="*/ 1 h 432"/>
                  <a:gd name="T48" fmla="*/ 0 w 170"/>
                  <a:gd name="T49" fmla="*/ 1 h 432"/>
                  <a:gd name="T50" fmla="*/ 0 w 170"/>
                  <a:gd name="T51" fmla="*/ 1 h 432"/>
                  <a:gd name="T52" fmla="*/ 0 w 170"/>
                  <a:gd name="T53" fmla="*/ 1 h 432"/>
                  <a:gd name="T54" fmla="*/ 0 w 170"/>
                  <a:gd name="T55" fmla="*/ 1 h 432"/>
                  <a:gd name="T56" fmla="*/ 0 w 170"/>
                  <a:gd name="T57" fmla="*/ 1 h 432"/>
                  <a:gd name="T58" fmla="*/ 0 w 170"/>
                  <a:gd name="T59" fmla="*/ 1 h 432"/>
                  <a:gd name="T60" fmla="*/ 0 w 170"/>
                  <a:gd name="T61" fmla="*/ 1 h 432"/>
                  <a:gd name="T62" fmla="*/ 0 w 170"/>
                  <a:gd name="T63" fmla="*/ 1 h 432"/>
                  <a:gd name="T64" fmla="*/ 0 w 170"/>
                  <a:gd name="T65" fmla="*/ 1 h 432"/>
                  <a:gd name="T66" fmla="*/ 0 w 170"/>
                  <a:gd name="T67" fmla="*/ 1 h 432"/>
                  <a:gd name="T68" fmla="*/ 0 w 170"/>
                  <a:gd name="T69" fmla="*/ 1 h 432"/>
                  <a:gd name="T70" fmla="*/ 0 w 170"/>
                  <a:gd name="T71" fmla="*/ 1 h 432"/>
                  <a:gd name="T72" fmla="*/ 0 w 170"/>
                  <a:gd name="T73" fmla="*/ 1 h 432"/>
                  <a:gd name="T74" fmla="*/ 0 w 170"/>
                  <a:gd name="T75" fmla="*/ 1 h 432"/>
                  <a:gd name="T76" fmla="*/ 0 w 170"/>
                  <a:gd name="T77" fmla="*/ 1 h 432"/>
                  <a:gd name="T78" fmla="*/ 0 w 170"/>
                  <a:gd name="T79" fmla="*/ 1 h 432"/>
                  <a:gd name="T80" fmla="*/ 0 w 170"/>
                  <a:gd name="T81" fmla="*/ 1 h 432"/>
                  <a:gd name="T82" fmla="*/ 0 w 170"/>
                  <a:gd name="T83" fmla="*/ 1 h 432"/>
                  <a:gd name="T84" fmla="*/ 0 w 170"/>
                  <a:gd name="T85" fmla="*/ 1 h 432"/>
                  <a:gd name="T86" fmla="*/ 0 w 170"/>
                  <a:gd name="T87" fmla="*/ 1 h 432"/>
                  <a:gd name="T88" fmla="*/ 0 w 170"/>
                  <a:gd name="T89" fmla="*/ 1 h 432"/>
                  <a:gd name="T90" fmla="*/ 0 w 170"/>
                  <a:gd name="T91" fmla="*/ 1 h 432"/>
                  <a:gd name="T92" fmla="*/ 0 w 170"/>
                  <a:gd name="T93" fmla="*/ 1 h 432"/>
                  <a:gd name="T94" fmla="*/ 0 w 170"/>
                  <a:gd name="T95" fmla="*/ 1 h 432"/>
                  <a:gd name="T96" fmla="*/ 0 w 170"/>
                  <a:gd name="T97" fmla="*/ 1 h 432"/>
                  <a:gd name="T98" fmla="*/ 0 w 170"/>
                  <a:gd name="T99" fmla="*/ 1 h 432"/>
                  <a:gd name="T100" fmla="*/ 0 w 170"/>
                  <a:gd name="T101" fmla="*/ 1 h 432"/>
                  <a:gd name="T102" fmla="*/ 0 w 170"/>
                  <a:gd name="T103" fmla="*/ 1 h 432"/>
                  <a:gd name="T104" fmla="*/ 0 w 170"/>
                  <a:gd name="T105" fmla="*/ 1 h 432"/>
                  <a:gd name="T106" fmla="*/ 0 w 170"/>
                  <a:gd name="T107" fmla="*/ 1 h 432"/>
                  <a:gd name="T108" fmla="*/ 0 w 170"/>
                  <a:gd name="T109" fmla="*/ 1 h 432"/>
                  <a:gd name="T110" fmla="*/ 0 w 170"/>
                  <a:gd name="T111" fmla="*/ 1 h 432"/>
                  <a:gd name="T112" fmla="*/ 0 w 170"/>
                  <a:gd name="T113" fmla="*/ 1 h 432"/>
                  <a:gd name="T114" fmla="*/ 0 w 170"/>
                  <a:gd name="T115" fmla="*/ 1 h 432"/>
                  <a:gd name="T116" fmla="*/ 0 w 170"/>
                  <a:gd name="T117" fmla="*/ 1 h 43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70" h="432">
                    <a:moveTo>
                      <a:pt x="0" y="20"/>
                    </a:moveTo>
                    <a:lnTo>
                      <a:pt x="0" y="16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4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0" y="5"/>
                    </a:lnTo>
                    <a:lnTo>
                      <a:pt x="42" y="8"/>
                    </a:lnTo>
                    <a:lnTo>
                      <a:pt x="43" y="11"/>
                    </a:lnTo>
                    <a:lnTo>
                      <a:pt x="44" y="15"/>
                    </a:lnTo>
                    <a:lnTo>
                      <a:pt x="44" y="19"/>
                    </a:lnTo>
                    <a:lnTo>
                      <a:pt x="44" y="23"/>
                    </a:lnTo>
                    <a:lnTo>
                      <a:pt x="0" y="20"/>
                    </a:lnTo>
                    <a:close/>
                    <a:moveTo>
                      <a:pt x="44" y="23"/>
                    </a:moveTo>
                    <a:lnTo>
                      <a:pt x="43" y="26"/>
                    </a:lnTo>
                    <a:lnTo>
                      <a:pt x="44" y="35"/>
                    </a:lnTo>
                    <a:lnTo>
                      <a:pt x="45" y="50"/>
                    </a:lnTo>
                    <a:lnTo>
                      <a:pt x="50" y="69"/>
                    </a:lnTo>
                    <a:lnTo>
                      <a:pt x="52" y="79"/>
                    </a:lnTo>
                    <a:lnTo>
                      <a:pt x="56" y="92"/>
                    </a:lnTo>
                    <a:lnTo>
                      <a:pt x="61" y="104"/>
                    </a:lnTo>
                    <a:lnTo>
                      <a:pt x="66" y="116"/>
                    </a:lnTo>
                    <a:lnTo>
                      <a:pt x="73" y="130"/>
                    </a:lnTo>
                    <a:lnTo>
                      <a:pt x="82" y="144"/>
                    </a:lnTo>
                    <a:lnTo>
                      <a:pt x="92" y="157"/>
                    </a:lnTo>
                    <a:lnTo>
                      <a:pt x="103" y="172"/>
                    </a:lnTo>
                    <a:lnTo>
                      <a:pt x="70" y="200"/>
                    </a:lnTo>
                    <a:lnTo>
                      <a:pt x="57" y="183"/>
                    </a:lnTo>
                    <a:lnTo>
                      <a:pt x="44" y="166"/>
                    </a:lnTo>
                    <a:lnTo>
                      <a:pt x="34" y="150"/>
                    </a:lnTo>
                    <a:lnTo>
                      <a:pt x="26" y="134"/>
                    </a:lnTo>
                    <a:lnTo>
                      <a:pt x="20" y="118"/>
                    </a:lnTo>
                    <a:lnTo>
                      <a:pt x="14" y="103"/>
                    </a:lnTo>
                    <a:lnTo>
                      <a:pt x="10" y="90"/>
                    </a:lnTo>
                    <a:lnTo>
                      <a:pt x="6" y="76"/>
                    </a:lnTo>
                    <a:lnTo>
                      <a:pt x="1" y="53"/>
                    </a:lnTo>
                    <a:lnTo>
                      <a:pt x="0" y="35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44" y="23"/>
                    </a:lnTo>
                    <a:close/>
                    <a:moveTo>
                      <a:pt x="70" y="201"/>
                    </a:moveTo>
                    <a:lnTo>
                      <a:pt x="72" y="202"/>
                    </a:lnTo>
                    <a:lnTo>
                      <a:pt x="70" y="200"/>
                    </a:lnTo>
                    <a:lnTo>
                      <a:pt x="86" y="186"/>
                    </a:lnTo>
                    <a:lnTo>
                      <a:pt x="70" y="201"/>
                    </a:lnTo>
                    <a:close/>
                    <a:moveTo>
                      <a:pt x="103" y="172"/>
                    </a:moveTo>
                    <a:lnTo>
                      <a:pt x="113" y="182"/>
                    </a:lnTo>
                    <a:lnTo>
                      <a:pt x="121" y="190"/>
                    </a:lnTo>
                    <a:lnTo>
                      <a:pt x="128" y="198"/>
                    </a:lnTo>
                    <a:lnTo>
                      <a:pt x="136" y="204"/>
                    </a:lnTo>
                    <a:lnTo>
                      <a:pt x="105" y="236"/>
                    </a:lnTo>
                    <a:lnTo>
                      <a:pt x="98" y="229"/>
                    </a:lnTo>
                    <a:lnTo>
                      <a:pt x="90" y="221"/>
                    </a:lnTo>
                    <a:lnTo>
                      <a:pt x="80" y="211"/>
                    </a:lnTo>
                    <a:lnTo>
                      <a:pt x="70" y="201"/>
                    </a:lnTo>
                    <a:lnTo>
                      <a:pt x="103" y="172"/>
                    </a:lnTo>
                    <a:close/>
                    <a:moveTo>
                      <a:pt x="136" y="204"/>
                    </a:moveTo>
                    <a:lnTo>
                      <a:pt x="149" y="218"/>
                    </a:lnTo>
                    <a:lnTo>
                      <a:pt x="159" y="229"/>
                    </a:lnTo>
                    <a:lnTo>
                      <a:pt x="163" y="235"/>
                    </a:lnTo>
                    <a:lnTo>
                      <a:pt x="166" y="241"/>
                    </a:lnTo>
                    <a:lnTo>
                      <a:pt x="168" y="248"/>
                    </a:lnTo>
                    <a:lnTo>
                      <a:pt x="170" y="256"/>
                    </a:lnTo>
                    <a:lnTo>
                      <a:pt x="126" y="263"/>
                    </a:lnTo>
                    <a:lnTo>
                      <a:pt x="124" y="257"/>
                    </a:lnTo>
                    <a:lnTo>
                      <a:pt x="120" y="251"/>
                    </a:lnTo>
                    <a:lnTo>
                      <a:pt x="114" y="244"/>
                    </a:lnTo>
                    <a:lnTo>
                      <a:pt x="105" y="236"/>
                    </a:lnTo>
                    <a:lnTo>
                      <a:pt x="136" y="204"/>
                    </a:lnTo>
                    <a:close/>
                    <a:moveTo>
                      <a:pt x="170" y="256"/>
                    </a:moveTo>
                    <a:lnTo>
                      <a:pt x="170" y="265"/>
                    </a:lnTo>
                    <a:lnTo>
                      <a:pt x="170" y="274"/>
                    </a:lnTo>
                    <a:lnTo>
                      <a:pt x="169" y="284"/>
                    </a:lnTo>
                    <a:lnTo>
                      <a:pt x="168" y="295"/>
                    </a:lnTo>
                    <a:lnTo>
                      <a:pt x="162" y="324"/>
                    </a:lnTo>
                    <a:lnTo>
                      <a:pt x="154" y="361"/>
                    </a:lnTo>
                    <a:lnTo>
                      <a:pt x="111" y="352"/>
                    </a:lnTo>
                    <a:lnTo>
                      <a:pt x="119" y="318"/>
                    </a:lnTo>
                    <a:lnTo>
                      <a:pt x="124" y="292"/>
                    </a:lnTo>
                    <a:lnTo>
                      <a:pt x="125" y="283"/>
                    </a:lnTo>
                    <a:lnTo>
                      <a:pt x="126" y="275"/>
                    </a:lnTo>
                    <a:lnTo>
                      <a:pt x="127" y="269"/>
                    </a:lnTo>
                    <a:lnTo>
                      <a:pt x="126" y="263"/>
                    </a:lnTo>
                    <a:lnTo>
                      <a:pt x="170" y="256"/>
                    </a:lnTo>
                    <a:close/>
                    <a:moveTo>
                      <a:pt x="154" y="361"/>
                    </a:moveTo>
                    <a:lnTo>
                      <a:pt x="151" y="374"/>
                    </a:lnTo>
                    <a:lnTo>
                      <a:pt x="148" y="387"/>
                    </a:lnTo>
                    <a:lnTo>
                      <a:pt x="145" y="402"/>
                    </a:lnTo>
                    <a:lnTo>
                      <a:pt x="142" y="415"/>
                    </a:lnTo>
                    <a:lnTo>
                      <a:pt x="99" y="406"/>
                    </a:lnTo>
                    <a:lnTo>
                      <a:pt x="103" y="389"/>
                    </a:lnTo>
                    <a:lnTo>
                      <a:pt x="106" y="375"/>
                    </a:lnTo>
                    <a:lnTo>
                      <a:pt x="109" y="363"/>
                    </a:lnTo>
                    <a:lnTo>
                      <a:pt x="111" y="352"/>
                    </a:lnTo>
                    <a:lnTo>
                      <a:pt x="154" y="361"/>
                    </a:lnTo>
                    <a:close/>
                    <a:moveTo>
                      <a:pt x="142" y="415"/>
                    </a:moveTo>
                    <a:lnTo>
                      <a:pt x="141" y="419"/>
                    </a:lnTo>
                    <a:lnTo>
                      <a:pt x="140" y="423"/>
                    </a:lnTo>
                    <a:lnTo>
                      <a:pt x="138" y="426"/>
                    </a:lnTo>
                    <a:lnTo>
                      <a:pt x="136" y="429"/>
                    </a:lnTo>
                    <a:lnTo>
                      <a:pt x="133" y="431"/>
                    </a:lnTo>
                    <a:lnTo>
                      <a:pt x="128" y="432"/>
                    </a:lnTo>
                    <a:lnTo>
                      <a:pt x="122" y="432"/>
                    </a:lnTo>
                    <a:lnTo>
                      <a:pt x="115" y="431"/>
                    </a:lnTo>
                    <a:lnTo>
                      <a:pt x="108" y="429"/>
                    </a:lnTo>
                    <a:lnTo>
                      <a:pt x="103" y="427"/>
                    </a:lnTo>
                    <a:lnTo>
                      <a:pt x="100" y="424"/>
                    </a:lnTo>
                    <a:lnTo>
                      <a:pt x="98" y="421"/>
                    </a:lnTo>
                    <a:lnTo>
                      <a:pt x="98" y="417"/>
                    </a:lnTo>
                    <a:lnTo>
                      <a:pt x="98" y="413"/>
                    </a:lnTo>
                    <a:lnTo>
                      <a:pt x="98" y="410"/>
                    </a:lnTo>
                    <a:lnTo>
                      <a:pt x="99" y="406"/>
                    </a:lnTo>
                    <a:lnTo>
                      <a:pt x="142" y="415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62" name="Freeform 759">
                <a:extLst>
                  <a:ext uri="{FF2B5EF4-FFF2-40B4-BE49-F238E27FC236}">
                    <a16:creationId xmlns:a16="http://schemas.microsoft.com/office/drawing/2014/main" id="{370F6209-1826-4DB4-9963-8CC75CE9210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57" y="1642"/>
                <a:ext cx="8" cy="16"/>
              </a:xfrm>
              <a:custGeom>
                <a:avLst/>
                <a:gdLst>
                  <a:gd name="T0" fmla="*/ 0 w 154"/>
                  <a:gd name="T1" fmla="*/ 0 h 311"/>
                  <a:gd name="T2" fmla="*/ 0 w 154"/>
                  <a:gd name="T3" fmla="*/ 0 h 311"/>
                  <a:gd name="T4" fmla="*/ 0 w 154"/>
                  <a:gd name="T5" fmla="*/ 0 h 311"/>
                  <a:gd name="T6" fmla="*/ 0 w 154"/>
                  <a:gd name="T7" fmla="*/ 0 h 311"/>
                  <a:gd name="T8" fmla="*/ 0 w 154"/>
                  <a:gd name="T9" fmla="*/ 0 h 311"/>
                  <a:gd name="T10" fmla="*/ 0 w 154"/>
                  <a:gd name="T11" fmla="*/ 0 h 311"/>
                  <a:gd name="T12" fmla="*/ 0 w 154"/>
                  <a:gd name="T13" fmla="*/ 0 h 311"/>
                  <a:gd name="T14" fmla="*/ 0 w 154"/>
                  <a:gd name="T15" fmla="*/ 0 h 311"/>
                  <a:gd name="T16" fmla="*/ 0 w 154"/>
                  <a:gd name="T17" fmla="*/ 0 h 311"/>
                  <a:gd name="T18" fmla="*/ 0 w 154"/>
                  <a:gd name="T19" fmla="*/ 0 h 311"/>
                  <a:gd name="T20" fmla="*/ 0 w 154"/>
                  <a:gd name="T21" fmla="*/ 0 h 311"/>
                  <a:gd name="T22" fmla="*/ 0 w 154"/>
                  <a:gd name="T23" fmla="*/ 0 h 311"/>
                  <a:gd name="T24" fmla="*/ 0 w 154"/>
                  <a:gd name="T25" fmla="*/ 0 h 311"/>
                  <a:gd name="T26" fmla="*/ 0 w 154"/>
                  <a:gd name="T27" fmla="*/ 0 h 311"/>
                  <a:gd name="T28" fmla="*/ 0 w 154"/>
                  <a:gd name="T29" fmla="*/ 0 h 311"/>
                  <a:gd name="T30" fmla="*/ 0 w 154"/>
                  <a:gd name="T31" fmla="*/ 1 h 311"/>
                  <a:gd name="T32" fmla="*/ 0 w 154"/>
                  <a:gd name="T33" fmla="*/ 1 h 311"/>
                  <a:gd name="T34" fmla="*/ 0 w 154"/>
                  <a:gd name="T35" fmla="*/ 1 h 311"/>
                  <a:gd name="T36" fmla="*/ 0 w 154"/>
                  <a:gd name="T37" fmla="*/ 1 h 311"/>
                  <a:gd name="T38" fmla="*/ 0 w 154"/>
                  <a:gd name="T39" fmla="*/ 1 h 311"/>
                  <a:gd name="T40" fmla="*/ 0 w 154"/>
                  <a:gd name="T41" fmla="*/ 1 h 311"/>
                  <a:gd name="T42" fmla="*/ 0 w 154"/>
                  <a:gd name="T43" fmla="*/ 1 h 311"/>
                  <a:gd name="T44" fmla="*/ 0 w 154"/>
                  <a:gd name="T45" fmla="*/ 0 h 311"/>
                  <a:gd name="T46" fmla="*/ 0 w 154"/>
                  <a:gd name="T47" fmla="*/ 0 h 311"/>
                  <a:gd name="T48" fmla="*/ 0 w 154"/>
                  <a:gd name="T49" fmla="*/ 0 h 311"/>
                  <a:gd name="T50" fmla="*/ 0 w 154"/>
                  <a:gd name="T51" fmla="*/ 0 h 311"/>
                  <a:gd name="T52" fmla="*/ 0 w 154"/>
                  <a:gd name="T53" fmla="*/ 0 h 311"/>
                  <a:gd name="T54" fmla="*/ 0 w 154"/>
                  <a:gd name="T55" fmla="*/ 0 h 311"/>
                  <a:gd name="T56" fmla="*/ 0 w 154"/>
                  <a:gd name="T57" fmla="*/ 1 h 311"/>
                  <a:gd name="T58" fmla="*/ 0 w 154"/>
                  <a:gd name="T59" fmla="*/ 1 h 311"/>
                  <a:gd name="T60" fmla="*/ 0 w 154"/>
                  <a:gd name="T61" fmla="*/ 1 h 311"/>
                  <a:gd name="T62" fmla="*/ 0 w 154"/>
                  <a:gd name="T63" fmla="*/ 1 h 311"/>
                  <a:gd name="T64" fmla="*/ 0 w 154"/>
                  <a:gd name="T65" fmla="*/ 1 h 311"/>
                  <a:gd name="T66" fmla="*/ 0 w 154"/>
                  <a:gd name="T67" fmla="*/ 1 h 311"/>
                  <a:gd name="T68" fmla="*/ 0 w 154"/>
                  <a:gd name="T69" fmla="*/ 1 h 311"/>
                  <a:gd name="T70" fmla="*/ 0 w 154"/>
                  <a:gd name="T71" fmla="*/ 1 h 311"/>
                  <a:gd name="T72" fmla="*/ 0 w 154"/>
                  <a:gd name="T73" fmla="*/ 1 h 3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54" h="311">
                    <a:moveTo>
                      <a:pt x="13" y="42"/>
                    </a:moveTo>
                    <a:lnTo>
                      <a:pt x="9" y="39"/>
                    </a:lnTo>
                    <a:lnTo>
                      <a:pt x="5" y="37"/>
                    </a:lnTo>
                    <a:lnTo>
                      <a:pt x="3" y="34"/>
                    </a:lnTo>
                    <a:lnTo>
                      <a:pt x="1" y="31"/>
                    </a:lnTo>
                    <a:lnTo>
                      <a:pt x="0" y="27"/>
                    </a:lnTo>
                    <a:lnTo>
                      <a:pt x="0" y="23"/>
                    </a:lnTo>
                    <a:lnTo>
                      <a:pt x="2" y="18"/>
                    </a:lnTo>
                    <a:lnTo>
                      <a:pt x="6" y="12"/>
                    </a:lnTo>
                    <a:lnTo>
                      <a:pt x="11" y="6"/>
                    </a:lnTo>
                    <a:lnTo>
                      <a:pt x="15" y="2"/>
                    </a:lnTo>
                    <a:lnTo>
                      <a:pt x="19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30" y="2"/>
                    </a:lnTo>
                    <a:lnTo>
                      <a:pt x="33" y="4"/>
                    </a:lnTo>
                    <a:lnTo>
                      <a:pt x="36" y="6"/>
                    </a:lnTo>
                    <a:lnTo>
                      <a:pt x="13" y="42"/>
                    </a:lnTo>
                    <a:close/>
                    <a:moveTo>
                      <a:pt x="36" y="6"/>
                    </a:moveTo>
                    <a:lnTo>
                      <a:pt x="42" y="10"/>
                    </a:lnTo>
                    <a:lnTo>
                      <a:pt x="57" y="21"/>
                    </a:lnTo>
                    <a:lnTo>
                      <a:pt x="66" y="30"/>
                    </a:lnTo>
                    <a:lnTo>
                      <a:pt x="76" y="42"/>
                    </a:lnTo>
                    <a:lnTo>
                      <a:pt x="87" y="56"/>
                    </a:lnTo>
                    <a:lnTo>
                      <a:pt x="99" y="71"/>
                    </a:lnTo>
                    <a:lnTo>
                      <a:pt x="110" y="90"/>
                    </a:lnTo>
                    <a:lnTo>
                      <a:pt x="120" y="110"/>
                    </a:lnTo>
                    <a:lnTo>
                      <a:pt x="130" y="134"/>
                    </a:lnTo>
                    <a:lnTo>
                      <a:pt x="139" y="159"/>
                    </a:lnTo>
                    <a:lnTo>
                      <a:pt x="143" y="174"/>
                    </a:lnTo>
                    <a:lnTo>
                      <a:pt x="146" y="188"/>
                    </a:lnTo>
                    <a:lnTo>
                      <a:pt x="149" y="203"/>
                    </a:lnTo>
                    <a:lnTo>
                      <a:pt x="151" y="219"/>
                    </a:lnTo>
                    <a:lnTo>
                      <a:pt x="153" y="235"/>
                    </a:lnTo>
                    <a:lnTo>
                      <a:pt x="154" y="252"/>
                    </a:lnTo>
                    <a:lnTo>
                      <a:pt x="154" y="271"/>
                    </a:lnTo>
                    <a:lnTo>
                      <a:pt x="154" y="289"/>
                    </a:lnTo>
                    <a:lnTo>
                      <a:pt x="110" y="288"/>
                    </a:lnTo>
                    <a:lnTo>
                      <a:pt x="110" y="272"/>
                    </a:lnTo>
                    <a:lnTo>
                      <a:pt x="110" y="255"/>
                    </a:lnTo>
                    <a:lnTo>
                      <a:pt x="109" y="240"/>
                    </a:lnTo>
                    <a:lnTo>
                      <a:pt x="108" y="226"/>
                    </a:lnTo>
                    <a:lnTo>
                      <a:pt x="106" y="212"/>
                    </a:lnTo>
                    <a:lnTo>
                      <a:pt x="104" y="199"/>
                    </a:lnTo>
                    <a:lnTo>
                      <a:pt x="101" y="186"/>
                    </a:lnTo>
                    <a:lnTo>
                      <a:pt x="98" y="174"/>
                    </a:lnTo>
                    <a:lnTo>
                      <a:pt x="90" y="152"/>
                    </a:lnTo>
                    <a:lnTo>
                      <a:pt x="82" y="132"/>
                    </a:lnTo>
                    <a:lnTo>
                      <a:pt x="73" y="113"/>
                    </a:lnTo>
                    <a:lnTo>
                      <a:pt x="64" y="98"/>
                    </a:lnTo>
                    <a:lnTo>
                      <a:pt x="55" y="85"/>
                    </a:lnTo>
                    <a:lnTo>
                      <a:pt x="45" y="72"/>
                    </a:lnTo>
                    <a:lnTo>
                      <a:pt x="36" y="63"/>
                    </a:lnTo>
                    <a:lnTo>
                      <a:pt x="29" y="55"/>
                    </a:lnTo>
                    <a:lnTo>
                      <a:pt x="17" y="46"/>
                    </a:lnTo>
                    <a:lnTo>
                      <a:pt x="13" y="42"/>
                    </a:lnTo>
                    <a:lnTo>
                      <a:pt x="36" y="6"/>
                    </a:lnTo>
                    <a:close/>
                    <a:moveTo>
                      <a:pt x="154" y="289"/>
                    </a:moveTo>
                    <a:lnTo>
                      <a:pt x="154" y="293"/>
                    </a:lnTo>
                    <a:lnTo>
                      <a:pt x="153" y="297"/>
                    </a:lnTo>
                    <a:lnTo>
                      <a:pt x="152" y="300"/>
                    </a:lnTo>
                    <a:lnTo>
                      <a:pt x="151" y="305"/>
                    </a:lnTo>
                    <a:lnTo>
                      <a:pt x="148" y="307"/>
                    </a:lnTo>
                    <a:lnTo>
                      <a:pt x="144" y="309"/>
                    </a:lnTo>
                    <a:lnTo>
                      <a:pt x="139" y="310"/>
                    </a:lnTo>
                    <a:lnTo>
                      <a:pt x="131" y="311"/>
                    </a:lnTo>
                    <a:lnTo>
                      <a:pt x="124" y="310"/>
                    </a:lnTo>
                    <a:lnTo>
                      <a:pt x="118" y="308"/>
                    </a:lnTo>
                    <a:lnTo>
                      <a:pt x="115" y="306"/>
                    </a:lnTo>
                    <a:lnTo>
                      <a:pt x="112" y="302"/>
                    </a:lnTo>
                    <a:lnTo>
                      <a:pt x="111" y="299"/>
                    </a:lnTo>
                    <a:lnTo>
                      <a:pt x="110" y="295"/>
                    </a:lnTo>
                    <a:lnTo>
                      <a:pt x="110" y="292"/>
                    </a:lnTo>
                    <a:lnTo>
                      <a:pt x="110" y="288"/>
                    </a:lnTo>
                    <a:lnTo>
                      <a:pt x="154" y="289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63" name="Freeform 760">
                <a:extLst>
                  <a:ext uri="{FF2B5EF4-FFF2-40B4-BE49-F238E27FC236}">
                    <a16:creationId xmlns:a16="http://schemas.microsoft.com/office/drawing/2014/main" id="{ACF5CA24-0262-43DF-B4D4-8775AFD03B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76" y="1634"/>
                <a:ext cx="8" cy="26"/>
              </a:xfrm>
              <a:custGeom>
                <a:avLst/>
                <a:gdLst>
                  <a:gd name="T0" fmla="*/ 0 w 157"/>
                  <a:gd name="T1" fmla="*/ 0 h 500"/>
                  <a:gd name="T2" fmla="*/ 0 w 157"/>
                  <a:gd name="T3" fmla="*/ 0 h 500"/>
                  <a:gd name="T4" fmla="*/ 0 w 157"/>
                  <a:gd name="T5" fmla="*/ 0 h 500"/>
                  <a:gd name="T6" fmla="*/ 0 w 157"/>
                  <a:gd name="T7" fmla="*/ 0 h 500"/>
                  <a:gd name="T8" fmla="*/ 0 w 157"/>
                  <a:gd name="T9" fmla="*/ 0 h 500"/>
                  <a:gd name="T10" fmla="*/ 0 w 157"/>
                  <a:gd name="T11" fmla="*/ 0 h 500"/>
                  <a:gd name="T12" fmla="*/ 0 w 157"/>
                  <a:gd name="T13" fmla="*/ 0 h 500"/>
                  <a:gd name="T14" fmla="*/ 0 w 157"/>
                  <a:gd name="T15" fmla="*/ 0 h 500"/>
                  <a:gd name="T16" fmla="*/ 0 w 157"/>
                  <a:gd name="T17" fmla="*/ 0 h 500"/>
                  <a:gd name="T18" fmla="*/ 0 w 157"/>
                  <a:gd name="T19" fmla="*/ 0 h 500"/>
                  <a:gd name="T20" fmla="*/ 0 w 157"/>
                  <a:gd name="T21" fmla="*/ 0 h 500"/>
                  <a:gd name="T22" fmla="*/ 0 w 157"/>
                  <a:gd name="T23" fmla="*/ 0 h 500"/>
                  <a:gd name="T24" fmla="*/ 0 w 157"/>
                  <a:gd name="T25" fmla="*/ 0 h 500"/>
                  <a:gd name="T26" fmla="*/ 0 w 157"/>
                  <a:gd name="T27" fmla="*/ 0 h 500"/>
                  <a:gd name="T28" fmla="*/ 0 w 157"/>
                  <a:gd name="T29" fmla="*/ 1 h 500"/>
                  <a:gd name="T30" fmla="*/ 0 w 157"/>
                  <a:gd name="T31" fmla="*/ 1 h 500"/>
                  <a:gd name="T32" fmla="*/ 0 w 157"/>
                  <a:gd name="T33" fmla="*/ 1 h 500"/>
                  <a:gd name="T34" fmla="*/ 0 w 157"/>
                  <a:gd name="T35" fmla="*/ 1 h 500"/>
                  <a:gd name="T36" fmla="*/ 0 w 157"/>
                  <a:gd name="T37" fmla="*/ 1 h 500"/>
                  <a:gd name="T38" fmla="*/ 0 w 157"/>
                  <a:gd name="T39" fmla="*/ 1 h 500"/>
                  <a:gd name="T40" fmla="*/ 0 w 157"/>
                  <a:gd name="T41" fmla="*/ 1 h 500"/>
                  <a:gd name="T42" fmla="*/ 0 w 157"/>
                  <a:gd name="T43" fmla="*/ 1 h 500"/>
                  <a:gd name="T44" fmla="*/ 0 w 157"/>
                  <a:gd name="T45" fmla="*/ 1 h 500"/>
                  <a:gd name="T46" fmla="*/ 0 w 157"/>
                  <a:gd name="T47" fmla="*/ 1 h 500"/>
                  <a:gd name="T48" fmla="*/ 0 w 157"/>
                  <a:gd name="T49" fmla="*/ 1 h 500"/>
                  <a:gd name="T50" fmla="*/ 0 w 157"/>
                  <a:gd name="T51" fmla="*/ 1 h 500"/>
                  <a:gd name="T52" fmla="*/ 0 w 157"/>
                  <a:gd name="T53" fmla="*/ 1 h 500"/>
                  <a:gd name="T54" fmla="*/ 0 w 157"/>
                  <a:gd name="T55" fmla="*/ 0 h 500"/>
                  <a:gd name="T56" fmla="*/ 0 w 157"/>
                  <a:gd name="T57" fmla="*/ 0 h 500"/>
                  <a:gd name="T58" fmla="*/ 0 w 157"/>
                  <a:gd name="T59" fmla="*/ 0 h 500"/>
                  <a:gd name="T60" fmla="*/ 0 w 157"/>
                  <a:gd name="T61" fmla="*/ 0 h 500"/>
                  <a:gd name="T62" fmla="*/ 0 w 157"/>
                  <a:gd name="T63" fmla="*/ 1 h 500"/>
                  <a:gd name="T64" fmla="*/ 0 w 157"/>
                  <a:gd name="T65" fmla="*/ 1 h 500"/>
                  <a:gd name="T66" fmla="*/ 0 w 157"/>
                  <a:gd name="T67" fmla="*/ 1 h 500"/>
                  <a:gd name="T68" fmla="*/ 0 w 157"/>
                  <a:gd name="T69" fmla="*/ 1 h 500"/>
                  <a:gd name="T70" fmla="*/ 0 w 157"/>
                  <a:gd name="T71" fmla="*/ 1 h 500"/>
                  <a:gd name="T72" fmla="*/ 0 w 157"/>
                  <a:gd name="T73" fmla="*/ 1 h 500"/>
                  <a:gd name="T74" fmla="*/ 0 w 157"/>
                  <a:gd name="T75" fmla="*/ 1 h 500"/>
                  <a:gd name="T76" fmla="*/ 0 w 157"/>
                  <a:gd name="T77" fmla="*/ 1 h 500"/>
                  <a:gd name="T78" fmla="*/ 0 w 157"/>
                  <a:gd name="T79" fmla="*/ 1 h 50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57" h="500">
                    <a:moveTo>
                      <a:pt x="8" y="40"/>
                    </a:moveTo>
                    <a:lnTo>
                      <a:pt x="5" y="37"/>
                    </a:lnTo>
                    <a:lnTo>
                      <a:pt x="3" y="34"/>
                    </a:lnTo>
                    <a:lnTo>
                      <a:pt x="1" y="31"/>
                    </a:lnTo>
                    <a:lnTo>
                      <a:pt x="0" y="27"/>
                    </a:lnTo>
                    <a:lnTo>
                      <a:pt x="0" y="23"/>
                    </a:lnTo>
                    <a:lnTo>
                      <a:pt x="1" y="19"/>
                    </a:lnTo>
                    <a:lnTo>
                      <a:pt x="4" y="14"/>
                    </a:lnTo>
                    <a:lnTo>
                      <a:pt x="8" y="8"/>
                    </a:lnTo>
                    <a:lnTo>
                      <a:pt x="14" y="4"/>
                    </a:lnTo>
                    <a:lnTo>
                      <a:pt x="18" y="1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30" y="1"/>
                    </a:lnTo>
                    <a:lnTo>
                      <a:pt x="33" y="3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8" y="40"/>
                    </a:lnTo>
                    <a:close/>
                    <a:moveTo>
                      <a:pt x="40" y="9"/>
                    </a:moveTo>
                    <a:lnTo>
                      <a:pt x="46" y="17"/>
                    </a:lnTo>
                    <a:lnTo>
                      <a:pt x="62" y="38"/>
                    </a:lnTo>
                    <a:lnTo>
                      <a:pt x="72" y="53"/>
                    </a:lnTo>
                    <a:lnTo>
                      <a:pt x="85" y="73"/>
                    </a:lnTo>
                    <a:lnTo>
                      <a:pt x="97" y="96"/>
                    </a:lnTo>
                    <a:lnTo>
                      <a:pt x="109" y="124"/>
                    </a:lnTo>
                    <a:lnTo>
                      <a:pt x="115" y="138"/>
                    </a:lnTo>
                    <a:lnTo>
                      <a:pt x="120" y="155"/>
                    </a:lnTo>
                    <a:lnTo>
                      <a:pt x="127" y="171"/>
                    </a:lnTo>
                    <a:lnTo>
                      <a:pt x="132" y="189"/>
                    </a:lnTo>
                    <a:lnTo>
                      <a:pt x="137" y="208"/>
                    </a:lnTo>
                    <a:lnTo>
                      <a:pt x="142" y="227"/>
                    </a:lnTo>
                    <a:lnTo>
                      <a:pt x="146" y="249"/>
                    </a:lnTo>
                    <a:lnTo>
                      <a:pt x="149" y="270"/>
                    </a:lnTo>
                    <a:lnTo>
                      <a:pt x="152" y="293"/>
                    </a:lnTo>
                    <a:lnTo>
                      <a:pt x="155" y="316"/>
                    </a:lnTo>
                    <a:lnTo>
                      <a:pt x="156" y="341"/>
                    </a:lnTo>
                    <a:lnTo>
                      <a:pt x="157" y="368"/>
                    </a:lnTo>
                    <a:lnTo>
                      <a:pt x="157" y="394"/>
                    </a:lnTo>
                    <a:lnTo>
                      <a:pt x="157" y="422"/>
                    </a:lnTo>
                    <a:lnTo>
                      <a:pt x="155" y="450"/>
                    </a:lnTo>
                    <a:lnTo>
                      <a:pt x="152" y="480"/>
                    </a:lnTo>
                    <a:lnTo>
                      <a:pt x="109" y="475"/>
                    </a:lnTo>
                    <a:lnTo>
                      <a:pt x="111" y="447"/>
                    </a:lnTo>
                    <a:lnTo>
                      <a:pt x="113" y="421"/>
                    </a:lnTo>
                    <a:lnTo>
                      <a:pt x="114" y="395"/>
                    </a:lnTo>
                    <a:lnTo>
                      <a:pt x="114" y="370"/>
                    </a:lnTo>
                    <a:lnTo>
                      <a:pt x="113" y="346"/>
                    </a:lnTo>
                    <a:lnTo>
                      <a:pt x="111" y="322"/>
                    </a:lnTo>
                    <a:lnTo>
                      <a:pt x="109" y="301"/>
                    </a:lnTo>
                    <a:lnTo>
                      <a:pt x="107" y="280"/>
                    </a:lnTo>
                    <a:lnTo>
                      <a:pt x="104" y="260"/>
                    </a:lnTo>
                    <a:lnTo>
                      <a:pt x="100" y="241"/>
                    </a:lnTo>
                    <a:lnTo>
                      <a:pt x="96" y="222"/>
                    </a:lnTo>
                    <a:lnTo>
                      <a:pt x="92" y="205"/>
                    </a:lnTo>
                    <a:lnTo>
                      <a:pt x="81" y="173"/>
                    </a:lnTo>
                    <a:lnTo>
                      <a:pt x="70" y="144"/>
                    </a:lnTo>
                    <a:lnTo>
                      <a:pt x="60" y="120"/>
                    </a:lnTo>
                    <a:lnTo>
                      <a:pt x="49" y="98"/>
                    </a:lnTo>
                    <a:lnTo>
                      <a:pt x="37" y="80"/>
                    </a:lnTo>
                    <a:lnTo>
                      <a:pt x="28" y="66"/>
                    </a:lnTo>
                    <a:lnTo>
                      <a:pt x="14" y="46"/>
                    </a:lnTo>
                    <a:lnTo>
                      <a:pt x="8" y="40"/>
                    </a:lnTo>
                    <a:lnTo>
                      <a:pt x="40" y="9"/>
                    </a:lnTo>
                    <a:close/>
                    <a:moveTo>
                      <a:pt x="152" y="480"/>
                    </a:moveTo>
                    <a:lnTo>
                      <a:pt x="152" y="484"/>
                    </a:lnTo>
                    <a:lnTo>
                      <a:pt x="151" y="488"/>
                    </a:lnTo>
                    <a:lnTo>
                      <a:pt x="150" y="491"/>
                    </a:lnTo>
                    <a:lnTo>
                      <a:pt x="148" y="494"/>
                    </a:lnTo>
                    <a:lnTo>
                      <a:pt x="145" y="497"/>
                    </a:lnTo>
                    <a:lnTo>
                      <a:pt x="141" y="499"/>
                    </a:lnTo>
                    <a:lnTo>
                      <a:pt x="136" y="500"/>
                    </a:lnTo>
                    <a:lnTo>
                      <a:pt x="129" y="500"/>
                    </a:lnTo>
                    <a:lnTo>
                      <a:pt x="121" y="499"/>
                    </a:lnTo>
                    <a:lnTo>
                      <a:pt x="116" y="496"/>
                    </a:lnTo>
                    <a:lnTo>
                      <a:pt x="112" y="493"/>
                    </a:lnTo>
                    <a:lnTo>
                      <a:pt x="110" y="490"/>
                    </a:lnTo>
                    <a:lnTo>
                      <a:pt x="109" y="487"/>
                    </a:lnTo>
                    <a:lnTo>
                      <a:pt x="108" y="483"/>
                    </a:lnTo>
                    <a:lnTo>
                      <a:pt x="108" y="479"/>
                    </a:lnTo>
                    <a:lnTo>
                      <a:pt x="109" y="475"/>
                    </a:lnTo>
                    <a:lnTo>
                      <a:pt x="152" y="480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64" name="Freeform 761">
                <a:extLst>
                  <a:ext uri="{FF2B5EF4-FFF2-40B4-BE49-F238E27FC236}">
                    <a16:creationId xmlns:a16="http://schemas.microsoft.com/office/drawing/2014/main" id="{28FACD1A-E28D-4F7B-A703-F425144A891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18" y="1620"/>
                <a:ext cx="20" cy="69"/>
              </a:xfrm>
              <a:custGeom>
                <a:avLst/>
                <a:gdLst>
                  <a:gd name="T0" fmla="*/ 1 w 395"/>
                  <a:gd name="T1" fmla="*/ 0 h 1318"/>
                  <a:gd name="T2" fmla="*/ 1 w 395"/>
                  <a:gd name="T3" fmla="*/ 0 h 1318"/>
                  <a:gd name="T4" fmla="*/ 1 w 395"/>
                  <a:gd name="T5" fmla="*/ 0 h 1318"/>
                  <a:gd name="T6" fmla="*/ 1 w 395"/>
                  <a:gd name="T7" fmla="*/ 0 h 1318"/>
                  <a:gd name="T8" fmla="*/ 1 w 395"/>
                  <a:gd name="T9" fmla="*/ 0 h 1318"/>
                  <a:gd name="T10" fmla="*/ 1 w 395"/>
                  <a:gd name="T11" fmla="*/ 0 h 1318"/>
                  <a:gd name="T12" fmla="*/ 1 w 395"/>
                  <a:gd name="T13" fmla="*/ 1 h 1318"/>
                  <a:gd name="T14" fmla="*/ 1 w 395"/>
                  <a:gd name="T15" fmla="*/ 1 h 1318"/>
                  <a:gd name="T16" fmla="*/ 1 w 395"/>
                  <a:gd name="T17" fmla="*/ 1 h 1318"/>
                  <a:gd name="T18" fmla="*/ 1 w 395"/>
                  <a:gd name="T19" fmla="*/ 1 h 1318"/>
                  <a:gd name="T20" fmla="*/ 1 w 395"/>
                  <a:gd name="T21" fmla="*/ 1 h 1318"/>
                  <a:gd name="T22" fmla="*/ 1 w 395"/>
                  <a:gd name="T23" fmla="*/ 1 h 1318"/>
                  <a:gd name="T24" fmla="*/ 1 w 395"/>
                  <a:gd name="T25" fmla="*/ 0 h 1318"/>
                  <a:gd name="T26" fmla="*/ 1 w 395"/>
                  <a:gd name="T27" fmla="*/ 0 h 1318"/>
                  <a:gd name="T28" fmla="*/ 1 w 395"/>
                  <a:gd name="T29" fmla="*/ 1 h 1318"/>
                  <a:gd name="T30" fmla="*/ 1 w 395"/>
                  <a:gd name="T31" fmla="*/ 1 h 1318"/>
                  <a:gd name="T32" fmla="*/ 1 w 395"/>
                  <a:gd name="T33" fmla="*/ 1 h 1318"/>
                  <a:gd name="T34" fmla="*/ 0 w 395"/>
                  <a:gd name="T35" fmla="*/ 2 h 1318"/>
                  <a:gd name="T36" fmla="*/ 0 w 395"/>
                  <a:gd name="T37" fmla="*/ 2 h 1318"/>
                  <a:gd name="T38" fmla="*/ 0 w 395"/>
                  <a:gd name="T39" fmla="*/ 2 h 1318"/>
                  <a:gd name="T40" fmla="*/ 0 w 395"/>
                  <a:gd name="T41" fmla="*/ 2 h 1318"/>
                  <a:gd name="T42" fmla="*/ 0 w 395"/>
                  <a:gd name="T43" fmla="*/ 2 h 1318"/>
                  <a:gd name="T44" fmla="*/ 0 w 395"/>
                  <a:gd name="T45" fmla="*/ 2 h 1318"/>
                  <a:gd name="T46" fmla="*/ 0 w 395"/>
                  <a:gd name="T47" fmla="*/ 2 h 1318"/>
                  <a:gd name="T48" fmla="*/ 0 w 395"/>
                  <a:gd name="T49" fmla="*/ 2 h 1318"/>
                  <a:gd name="T50" fmla="*/ 0 w 395"/>
                  <a:gd name="T51" fmla="*/ 2 h 1318"/>
                  <a:gd name="T52" fmla="*/ 0 w 395"/>
                  <a:gd name="T53" fmla="*/ 2 h 1318"/>
                  <a:gd name="T54" fmla="*/ 0 w 395"/>
                  <a:gd name="T55" fmla="*/ 2 h 1318"/>
                  <a:gd name="T56" fmla="*/ 0 w 395"/>
                  <a:gd name="T57" fmla="*/ 1 h 1318"/>
                  <a:gd name="T58" fmla="*/ 0 w 395"/>
                  <a:gd name="T59" fmla="*/ 3 h 1318"/>
                  <a:gd name="T60" fmla="*/ 0 w 395"/>
                  <a:gd name="T61" fmla="*/ 2 h 1318"/>
                  <a:gd name="T62" fmla="*/ 0 w 395"/>
                  <a:gd name="T63" fmla="*/ 3 h 1318"/>
                  <a:gd name="T64" fmla="*/ 0 w 395"/>
                  <a:gd name="T65" fmla="*/ 3 h 1318"/>
                  <a:gd name="T66" fmla="*/ 0 w 395"/>
                  <a:gd name="T67" fmla="*/ 3 h 1318"/>
                  <a:gd name="T68" fmla="*/ 0 w 395"/>
                  <a:gd name="T69" fmla="*/ 3 h 1318"/>
                  <a:gd name="T70" fmla="*/ 0 w 395"/>
                  <a:gd name="T71" fmla="*/ 3 h 1318"/>
                  <a:gd name="T72" fmla="*/ 0 w 395"/>
                  <a:gd name="T73" fmla="*/ 2 h 1318"/>
                  <a:gd name="T74" fmla="*/ 0 w 395"/>
                  <a:gd name="T75" fmla="*/ 3 h 1318"/>
                  <a:gd name="T76" fmla="*/ 1 w 395"/>
                  <a:gd name="T77" fmla="*/ 3 h 1318"/>
                  <a:gd name="T78" fmla="*/ 1 w 395"/>
                  <a:gd name="T79" fmla="*/ 3 h 1318"/>
                  <a:gd name="T80" fmla="*/ 0 w 395"/>
                  <a:gd name="T81" fmla="*/ 4 h 1318"/>
                  <a:gd name="T82" fmla="*/ 0 w 395"/>
                  <a:gd name="T83" fmla="*/ 3 h 1318"/>
                  <a:gd name="T84" fmla="*/ 0 w 395"/>
                  <a:gd name="T85" fmla="*/ 3 h 1318"/>
                  <a:gd name="T86" fmla="*/ 0 w 395"/>
                  <a:gd name="T87" fmla="*/ 3 h 1318"/>
                  <a:gd name="T88" fmla="*/ 1 w 395"/>
                  <a:gd name="T89" fmla="*/ 4 h 1318"/>
                  <a:gd name="T90" fmla="*/ 1 w 395"/>
                  <a:gd name="T91" fmla="*/ 4 h 1318"/>
                  <a:gd name="T92" fmla="*/ 1 w 395"/>
                  <a:gd name="T93" fmla="*/ 4 h 1318"/>
                  <a:gd name="T94" fmla="*/ 0 w 395"/>
                  <a:gd name="T95" fmla="*/ 4 h 1318"/>
                  <a:gd name="T96" fmla="*/ 0 w 395"/>
                  <a:gd name="T97" fmla="*/ 4 h 131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395" h="1318">
                    <a:moveTo>
                      <a:pt x="351" y="21"/>
                    </a:moveTo>
                    <a:lnTo>
                      <a:pt x="351" y="17"/>
                    </a:lnTo>
                    <a:lnTo>
                      <a:pt x="351" y="13"/>
                    </a:lnTo>
                    <a:lnTo>
                      <a:pt x="352" y="9"/>
                    </a:lnTo>
                    <a:lnTo>
                      <a:pt x="354" y="6"/>
                    </a:lnTo>
                    <a:lnTo>
                      <a:pt x="358" y="4"/>
                    </a:lnTo>
                    <a:lnTo>
                      <a:pt x="362" y="2"/>
                    </a:lnTo>
                    <a:lnTo>
                      <a:pt x="367" y="0"/>
                    </a:lnTo>
                    <a:lnTo>
                      <a:pt x="374" y="0"/>
                    </a:lnTo>
                    <a:lnTo>
                      <a:pt x="381" y="1"/>
                    </a:lnTo>
                    <a:lnTo>
                      <a:pt x="386" y="3"/>
                    </a:lnTo>
                    <a:lnTo>
                      <a:pt x="390" y="5"/>
                    </a:lnTo>
                    <a:lnTo>
                      <a:pt x="392" y="8"/>
                    </a:lnTo>
                    <a:lnTo>
                      <a:pt x="394" y="11"/>
                    </a:lnTo>
                    <a:lnTo>
                      <a:pt x="395" y="15"/>
                    </a:lnTo>
                    <a:lnTo>
                      <a:pt x="395" y="18"/>
                    </a:lnTo>
                    <a:lnTo>
                      <a:pt x="395" y="22"/>
                    </a:lnTo>
                    <a:lnTo>
                      <a:pt x="351" y="21"/>
                    </a:lnTo>
                    <a:close/>
                    <a:moveTo>
                      <a:pt x="395" y="22"/>
                    </a:moveTo>
                    <a:lnTo>
                      <a:pt x="394" y="35"/>
                    </a:lnTo>
                    <a:lnTo>
                      <a:pt x="391" y="65"/>
                    </a:lnTo>
                    <a:lnTo>
                      <a:pt x="389" y="87"/>
                    </a:lnTo>
                    <a:lnTo>
                      <a:pt x="385" y="113"/>
                    </a:lnTo>
                    <a:lnTo>
                      <a:pt x="380" y="140"/>
                    </a:lnTo>
                    <a:lnTo>
                      <a:pt x="374" y="171"/>
                    </a:lnTo>
                    <a:lnTo>
                      <a:pt x="366" y="203"/>
                    </a:lnTo>
                    <a:lnTo>
                      <a:pt x="357" y="235"/>
                    </a:lnTo>
                    <a:lnTo>
                      <a:pt x="344" y="270"/>
                    </a:lnTo>
                    <a:lnTo>
                      <a:pt x="330" y="304"/>
                    </a:lnTo>
                    <a:lnTo>
                      <a:pt x="323" y="321"/>
                    </a:lnTo>
                    <a:lnTo>
                      <a:pt x="314" y="338"/>
                    </a:lnTo>
                    <a:lnTo>
                      <a:pt x="304" y="355"/>
                    </a:lnTo>
                    <a:lnTo>
                      <a:pt x="295" y="371"/>
                    </a:lnTo>
                    <a:lnTo>
                      <a:pt x="284" y="387"/>
                    </a:lnTo>
                    <a:lnTo>
                      <a:pt x="274" y="403"/>
                    </a:lnTo>
                    <a:lnTo>
                      <a:pt x="261" y="418"/>
                    </a:lnTo>
                    <a:lnTo>
                      <a:pt x="249" y="433"/>
                    </a:lnTo>
                    <a:lnTo>
                      <a:pt x="216" y="403"/>
                    </a:lnTo>
                    <a:lnTo>
                      <a:pt x="228" y="390"/>
                    </a:lnTo>
                    <a:lnTo>
                      <a:pt x="239" y="376"/>
                    </a:lnTo>
                    <a:lnTo>
                      <a:pt x="249" y="361"/>
                    </a:lnTo>
                    <a:lnTo>
                      <a:pt x="258" y="346"/>
                    </a:lnTo>
                    <a:lnTo>
                      <a:pt x="267" y="332"/>
                    </a:lnTo>
                    <a:lnTo>
                      <a:pt x="276" y="315"/>
                    </a:lnTo>
                    <a:lnTo>
                      <a:pt x="284" y="300"/>
                    </a:lnTo>
                    <a:lnTo>
                      <a:pt x="291" y="283"/>
                    </a:lnTo>
                    <a:lnTo>
                      <a:pt x="304" y="252"/>
                    </a:lnTo>
                    <a:lnTo>
                      <a:pt x="316" y="220"/>
                    </a:lnTo>
                    <a:lnTo>
                      <a:pt x="324" y="189"/>
                    </a:lnTo>
                    <a:lnTo>
                      <a:pt x="332" y="160"/>
                    </a:lnTo>
                    <a:lnTo>
                      <a:pt x="338" y="131"/>
                    </a:lnTo>
                    <a:lnTo>
                      <a:pt x="342" y="105"/>
                    </a:lnTo>
                    <a:lnTo>
                      <a:pt x="345" y="82"/>
                    </a:lnTo>
                    <a:lnTo>
                      <a:pt x="348" y="61"/>
                    </a:lnTo>
                    <a:lnTo>
                      <a:pt x="350" y="32"/>
                    </a:lnTo>
                    <a:lnTo>
                      <a:pt x="351" y="21"/>
                    </a:lnTo>
                    <a:lnTo>
                      <a:pt x="395" y="22"/>
                    </a:lnTo>
                    <a:close/>
                    <a:moveTo>
                      <a:pt x="216" y="404"/>
                    </a:moveTo>
                    <a:lnTo>
                      <a:pt x="220" y="399"/>
                    </a:lnTo>
                    <a:lnTo>
                      <a:pt x="216" y="403"/>
                    </a:lnTo>
                    <a:lnTo>
                      <a:pt x="233" y="418"/>
                    </a:lnTo>
                    <a:lnTo>
                      <a:pt x="216" y="404"/>
                    </a:lnTo>
                    <a:close/>
                    <a:moveTo>
                      <a:pt x="249" y="433"/>
                    </a:moveTo>
                    <a:lnTo>
                      <a:pt x="231" y="453"/>
                    </a:lnTo>
                    <a:lnTo>
                      <a:pt x="224" y="460"/>
                    </a:lnTo>
                    <a:lnTo>
                      <a:pt x="192" y="432"/>
                    </a:lnTo>
                    <a:lnTo>
                      <a:pt x="207" y="413"/>
                    </a:lnTo>
                    <a:lnTo>
                      <a:pt x="216" y="404"/>
                    </a:lnTo>
                    <a:lnTo>
                      <a:pt x="249" y="433"/>
                    </a:lnTo>
                    <a:close/>
                    <a:moveTo>
                      <a:pt x="224" y="460"/>
                    </a:moveTo>
                    <a:lnTo>
                      <a:pt x="181" y="510"/>
                    </a:lnTo>
                    <a:lnTo>
                      <a:pt x="143" y="557"/>
                    </a:lnTo>
                    <a:lnTo>
                      <a:pt x="124" y="581"/>
                    </a:lnTo>
                    <a:lnTo>
                      <a:pt x="108" y="606"/>
                    </a:lnTo>
                    <a:lnTo>
                      <a:pt x="92" y="630"/>
                    </a:lnTo>
                    <a:lnTo>
                      <a:pt x="79" y="655"/>
                    </a:lnTo>
                    <a:lnTo>
                      <a:pt x="74" y="668"/>
                    </a:lnTo>
                    <a:lnTo>
                      <a:pt x="68" y="681"/>
                    </a:lnTo>
                    <a:lnTo>
                      <a:pt x="63" y="695"/>
                    </a:lnTo>
                    <a:lnTo>
                      <a:pt x="59" y="708"/>
                    </a:lnTo>
                    <a:lnTo>
                      <a:pt x="55" y="721"/>
                    </a:lnTo>
                    <a:lnTo>
                      <a:pt x="51" y="736"/>
                    </a:lnTo>
                    <a:lnTo>
                      <a:pt x="48" y="750"/>
                    </a:lnTo>
                    <a:lnTo>
                      <a:pt x="46" y="764"/>
                    </a:lnTo>
                    <a:lnTo>
                      <a:pt x="45" y="780"/>
                    </a:lnTo>
                    <a:lnTo>
                      <a:pt x="44" y="795"/>
                    </a:lnTo>
                    <a:lnTo>
                      <a:pt x="44" y="810"/>
                    </a:lnTo>
                    <a:lnTo>
                      <a:pt x="45" y="827"/>
                    </a:lnTo>
                    <a:lnTo>
                      <a:pt x="46" y="843"/>
                    </a:lnTo>
                    <a:lnTo>
                      <a:pt x="48" y="860"/>
                    </a:lnTo>
                    <a:lnTo>
                      <a:pt x="51" y="877"/>
                    </a:lnTo>
                    <a:lnTo>
                      <a:pt x="56" y="895"/>
                    </a:lnTo>
                    <a:lnTo>
                      <a:pt x="13" y="905"/>
                    </a:lnTo>
                    <a:lnTo>
                      <a:pt x="8" y="885"/>
                    </a:lnTo>
                    <a:lnTo>
                      <a:pt x="5" y="866"/>
                    </a:lnTo>
                    <a:lnTo>
                      <a:pt x="3" y="847"/>
                    </a:lnTo>
                    <a:lnTo>
                      <a:pt x="1" y="829"/>
                    </a:lnTo>
                    <a:lnTo>
                      <a:pt x="0" y="811"/>
                    </a:lnTo>
                    <a:lnTo>
                      <a:pt x="0" y="794"/>
                    </a:lnTo>
                    <a:lnTo>
                      <a:pt x="1" y="777"/>
                    </a:lnTo>
                    <a:lnTo>
                      <a:pt x="2" y="760"/>
                    </a:lnTo>
                    <a:lnTo>
                      <a:pt x="4" y="744"/>
                    </a:lnTo>
                    <a:lnTo>
                      <a:pt x="7" y="729"/>
                    </a:lnTo>
                    <a:lnTo>
                      <a:pt x="11" y="713"/>
                    </a:lnTo>
                    <a:lnTo>
                      <a:pt x="15" y="698"/>
                    </a:lnTo>
                    <a:lnTo>
                      <a:pt x="20" y="684"/>
                    </a:lnTo>
                    <a:lnTo>
                      <a:pt x="25" y="669"/>
                    </a:lnTo>
                    <a:lnTo>
                      <a:pt x="30" y="655"/>
                    </a:lnTo>
                    <a:lnTo>
                      <a:pt x="37" y="641"/>
                    </a:lnTo>
                    <a:lnTo>
                      <a:pt x="51" y="614"/>
                    </a:lnTo>
                    <a:lnTo>
                      <a:pt x="67" y="587"/>
                    </a:lnTo>
                    <a:lnTo>
                      <a:pt x="85" y="561"/>
                    </a:lnTo>
                    <a:lnTo>
                      <a:pt x="104" y="535"/>
                    </a:lnTo>
                    <a:lnTo>
                      <a:pt x="124" y="510"/>
                    </a:lnTo>
                    <a:lnTo>
                      <a:pt x="146" y="484"/>
                    </a:lnTo>
                    <a:lnTo>
                      <a:pt x="168" y="457"/>
                    </a:lnTo>
                    <a:lnTo>
                      <a:pt x="192" y="432"/>
                    </a:lnTo>
                    <a:lnTo>
                      <a:pt x="224" y="460"/>
                    </a:lnTo>
                    <a:close/>
                    <a:moveTo>
                      <a:pt x="13" y="905"/>
                    </a:moveTo>
                    <a:lnTo>
                      <a:pt x="15" y="913"/>
                    </a:lnTo>
                    <a:lnTo>
                      <a:pt x="13" y="905"/>
                    </a:lnTo>
                    <a:lnTo>
                      <a:pt x="34" y="899"/>
                    </a:lnTo>
                    <a:lnTo>
                      <a:pt x="13" y="905"/>
                    </a:lnTo>
                    <a:close/>
                    <a:moveTo>
                      <a:pt x="56" y="895"/>
                    </a:moveTo>
                    <a:lnTo>
                      <a:pt x="60" y="912"/>
                    </a:lnTo>
                    <a:lnTo>
                      <a:pt x="64" y="927"/>
                    </a:lnTo>
                    <a:lnTo>
                      <a:pt x="69" y="941"/>
                    </a:lnTo>
                    <a:lnTo>
                      <a:pt x="74" y="955"/>
                    </a:lnTo>
                    <a:lnTo>
                      <a:pt x="84" y="979"/>
                    </a:lnTo>
                    <a:lnTo>
                      <a:pt x="95" y="1000"/>
                    </a:lnTo>
                    <a:lnTo>
                      <a:pt x="107" y="1019"/>
                    </a:lnTo>
                    <a:lnTo>
                      <a:pt x="119" y="1036"/>
                    </a:lnTo>
                    <a:lnTo>
                      <a:pt x="130" y="1051"/>
                    </a:lnTo>
                    <a:lnTo>
                      <a:pt x="143" y="1064"/>
                    </a:lnTo>
                    <a:lnTo>
                      <a:pt x="109" y="1093"/>
                    </a:lnTo>
                    <a:lnTo>
                      <a:pt x="95" y="1077"/>
                    </a:lnTo>
                    <a:lnTo>
                      <a:pt x="83" y="1060"/>
                    </a:lnTo>
                    <a:lnTo>
                      <a:pt x="70" y="1042"/>
                    </a:lnTo>
                    <a:lnTo>
                      <a:pt x="57" y="1021"/>
                    </a:lnTo>
                    <a:lnTo>
                      <a:pt x="50" y="1010"/>
                    </a:lnTo>
                    <a:lnTo>
                      <a:pt x="44" y="998"/>
                    </a:lnTo>
                    <a:lnTo>
                      <a:pt x="39" y="985"/>
                    </a:lnTo>
                    <a:lnTo>
                      <a:pt x="33" y="971"/>
                    </a:lnTo>
                    <a:lnTo>
                      <a:pt x="28" y="957"/>
                    </a:lnTo>
                    <a:lnTo>
                      <a:pt x="23" y="940"/>
                    </a:lnTo>
                    <a:lnTo>
                      <a:pt x="18" y="923"/>
                    </a:lnTo>
                    <a:lnTo>
                      <a:pt x="13" y="905"/>
                    </a:lnTo>
                    <a:lnTo>
                      <a:pt x="56" y="895"/>
                    </a:lnTo>
                    <a:close/>
                    <a:moveTo>
                      <a:pt x="143" y="1064"/>
                    </a:moveTo>
                    <a:lnTo>
                      <a:pt x="158" y="1084"/>
                    </a:lnTo>
                    <a:lnTo>
                      <a:pt x="173" y="1103"/>
                    </a:lnTo>
                    <a:lnTo>
                      <a:pt x="180" y="1113"/>
                    </a:lnTo>
                    <a:lnTo>
                      <a:pt x="187" y="1125"/>
                    </a:lnTo>
                    <a:lnTo>
                      <a:pt x="193" y="1136"/>
                    </a:lnTo>
                    <a:lnTo>
                      <a:pt x="199" y="1149"/>
                    </a:lnTo>
                    <a:lnTo>
                      <a:pt x="204" y="1162"/>
                    </a:lnTo>
                    <a:lnTo>
                      <a:pt x="209" y="1177"/>
                    </a:lnTo>
                    <a:lnTo>
                      <a:pt x="213" y="1193"/>
                    </a:lnTo>
                    <a:lnTo>
                      <a:pt x="216" y="1209"/>
                    </a:lnTo>
                    <a:lnTo>
                      <a:pt x="219" y="1229"/>
                    </a:lnTo>
                    <a:lnTo>
                      <a:pt x="221" y="1249"/>
                    </a:lnTo>
                    <a:lnTo>
                      <a:pt x="222" y="1272"/>
                    </a:lnTo>
                    <a:lnTo>
                      <a:pt x="223" y="1295"/>
                    </a:lnTo>
                    <a:lnTo>
                      <a:pt x="179" y="1295"/>
                    </a:lnTo>
                    <a:lnTo>
                      <a:pt x="179" y="1274"/>
                    </a:lnTo>
                    <a:lnTo>
                      <a:pt x="178" y="1255"/>
                    </a:lnTo>
                    <a:lnTo>
                      <a:pt x="176" y="1236"/>
                    </a:lnTo>
                    <a:lnTo>
                      <a:pt x="173" y="1220"/>
                    </a:lnTo>
                    <a:lnTo>
                      <a:pt x="170" y="1204"/>
                    </a:lnTo>
                    <a:lnTo>
                      <a:pt x="167" y="1191"/>
                    </a:lnTo>
                    <a:lnTo>
                      <a:pt x="163" y="1178"/>
                    </a:lnTo>
                    <a:lnTo>
                      <a:pt x="158" y="1167"/>
                    </a:lnTo>
                    <a:lnTo>
                      <a:pt x="153" y="1155"/>
                    </a:lnTo>
                    <a:lnTo>
                      <a:pt x="148" y="1145"/>
                    </a:lnTo>
                    <a:lnTo>
                      <a:pt x="142" y="1136"/>
                    </a:lnTo>
                    <a:lnTo>
                      <a:pt x="135" y="1127"/>
                    </a:lnTo>
                    <a:lnTo>
                      <a:pt x="123" y="1109"/>
                    </a:lnTo>
                    <a:lnTo>
                      <a:pt x="109" y="1093"/>
                    </a:lnTo>
                    <a:lnTo>
                      <a:pt x="143" y="1064"/>
                    </a:lnTo>
                    <a:close/>
                    <a:moveTo>
                      <a:pt x="223" y="1295"/>
                    </a:moveTo>
                    <a:lnTo>
                      <a:pt x="223" y="1300"/>
                    </a:lnTo>
                    <a:lnTo>
                      <a:pt x="222" y="1304"/>
                    </a:lnTo>
                    <a:lnTo>
                      <a:pt x="222" y="1308"/>
                    </a:lnTo>
                    <a:lnTo>
                      <a:pt x="220" y="1311"/>
                    </a:lnTo>
                    <a:lnTo>
                      <a:pt x="218" y="1314"/>
                    </a:lnTo>
                    <a:lnTo>
                      <a:pt x="214" y="1316"/>
                    </a:lnTo>
                    <a:lnTo>
                      <a:pt x="208" y="1317"/>
                    </a:lnTo>
                    <a:lnTo>
                      <a:pt x="201" y="1318"/>
                    </a:lnTo>
                    <a:lnTo>
                      <a:pt x="194" y="1317"/>
                    </a:lnTo>
                    <a:lnTo>
                      <a:pt x="189" y="1316"/>
                    </a:lnTo>
                    <a:lnTo>
                      <a:pt x="185" y="1314"/>
                    </a:lnTo>
                    <a:lnTo>
                      <a:pt x="183" y="1311"/>
                    </a:lnTo>
                    <a:lnTo>
                      <a:pt x="180" y="1308"/>
                    </a:lnTo>
                    <a:lnTo>
                      <a:pt x="179" y="1304"/>
                    </a:lnTo>
                    <a:lnTo>
                      <a:pt x="179" y="1300"/>
                    </a:lnTo>
                    <a:lnTo>
                      <a:pt x="179" y="1295"/>
                    </a:lnTo>
                    <a:lnTo>
                      <a:pt x="223" y="1295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65" name="Freeform 762">
                <a:extLst>
                  <a:ext uri="{FF2B5EF4-FFF2-40B4-BE49-F238E27FC236}">
                    <a16:creationId xmlns:a16="http://schemas.microsoft.com/office/drawing/2014/main" id="{FDE7B717-61B2-4119-8AE7-F938924433A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16" y="1625"/>
                <a:ext cx="11" cy="22"/>
              </a:xfrm>
              <a:custGeom>
                <a:avLst/>
                <a:gdLst>
                  <a:gd name="T0" fmla="*/ 1 w 201"/>
                  <a:gd name="T1" fmla="*/ 1 h 435"/>
                  <a:gd name="T2" fmla="*/ 1 w 201"/>
                  <a:gd name="T3" fmla="*/ 1 h 435"/>
                  <a:gd name="T4" fmla="*/ 1 w 201"/>
                  <a:gd name="T5" fmla="*/ 1 h 435"/>
                  <a:gd name="T6" fmla="*/ 1 w 201"/>
                  <a:gd name="T7" fmla="*/ 1 h 435"/>
                  <a:gd name="T8" fmla="*/ 1 w 201"/>
                  <a:gd name="T9" fmla="*/ 1 h 435"/>
                  <a:gd name="T10" fmla="*/ 0 w 201"/>
                  <a:gd name="T11" fmla="*/ 1 h 435"/>
                  <a:gd name="T12" fmla="*/ 0 w 201"/>
                  <a:gd name="T13" fmla="*/ 1 h 435"/>
                  <a:gd name="T14" fmla="*/ 0 w 201"/>
                  <a:gd name="T15" fmla="*/ 1 h 435"/>
                  <a:gd name="T16" fmla="*/ 1 w 201"/>
                  <a:gd name="T17" fmla="*/ 1 h 435"/>
                  <a:gd name="T18" fmla="*/ 0 w 201"/>
                  <a:gd name="T19" fmla="*/ 1 h 435"/>
                  <a:gd name="T20" fmla="*/ 0 w 201"/>
                  <a:gd name="T21" fmla="*/ 1 h 435"/>
                  <a:gd name="T22" fmla="*/ 0 w 201"/>
                  <a:gd name="T23" fmla="*/ 1 h 435"/>
                  <a:gd name="T24" fmla="*/ 0 w 201"/>
                  <a:gd name="T25" fmla="*/ 1 h 435"/>
                  <a:gd name="T26" fmla="*/ 0 w 201"/>
                  <a:gd name="T27" fmla="*/ 0 h 435"/>
                  <a:gd name="T28" fmla="*/ 0 w 201"/>
                  <a:gd name="T29" fmla="*/ 0 h 435"/>
                  <a:gd name="T30" fmla="*/ 0 w 201"/>
                  <a:gd name="T31" fmla="*/ 0 h 435"/>
                  <a:gd name="T32" fmla="*/ 0 w 201"/>
                  <a:gd name="T33" fmla="*/ 0 h 435"/>
                  <a:gd name="T34" fmla="*/ 0 w 201"/>
                  <a:gd name="T35" fmla="*/ 0 h 435"/>
                  <a:gd name="T36" fmla="*/ 0 w 201"/>
                  <a:gd name="T37" fmla="*/ 0 h 435"/>
                  <a:gd name="T38" fmla="*/ 0 w 201"/>
                  <a:gd name="T39" fmla="*/ 0 h 435"/>
                  <a:gd name="T40" fmla="*/ 0 w 201"/>
                  <a:gd name="T41" fmla="*/ 0 h 435"/>
                  <a:gd name="T42" fmla="*/ 0 w 201"/>
                  <a:gd name="T43" fmla="*/ 0 h 435"/>
                  <a:gd name="T44" fmla="*/ 0 w 201"/>
                  <a:gd name="T45" fmla="*/ 1 h 435"/>
                  <a:gd name="T46" fmla="*/ 0 w 201"/>
                  <a:gd name="T47" fmla="*/ 1 h 435"/>
                  <a:gd name="T48" fmla="*/ 1 w 201"/>
                  <a:gd name="T49" fmla="*/ 1 h 435"/>
                  <a:gd name="T50" fmla="*/ 1 w 201"/>
                  <a:gd name="T51" fmla="*/ 1 h 435"/>
                  <a:gd name="T52" fmla="*/ 1 w 201"/>
                  <a:gd name="T53" fmla="*/ 1 h 435"/>
                  <a:gd name="T54" fmla="*/ 0 w 201"/>
                  <a:gd name="T55" fmla="*/ 0 h 435"/>
                  <a:gd name="T56" fmla="*/ 0 w 201"/>
                  <a:gd name="T57" fmla="*/ 0 h 435"/>
                  <a:gd name="T58" fmla="*/ 0 w 201"/>
                  <a:gd name="T59" fmla="*/ 0 h 435"/>
                  <a:gd name="T60" fmla="*/ 0 w 201"/>
                  <a:gd name="T61" fmla="*/ 0 h 435"/>
                  <a:gd name="T62" fmla="*/ 0 w 201"/>
                  <a:gd name="T63" fmla="*/ 0 h 435"/>
                  <a:gd name="T64" fmla="*/ 0 w 201"/>
                  <a:gd name="T65" fmla="*/ 0 h 435"/>
                  <a:gd name="T66" fmla="*/ 0 w 201"/>
                  <a:gd name="T67" fmla="*/ 0 h 435"/>
                  <a:gd name="T68" fmla="*/ 0 w 201"/>
                  <a:gd name="T69" fmla="*/ 0 h 435"/>
                  <a:gd name="T70" fmla="*/ 0 w 201"/>
                  <a:gd name="T71" fmla="*/ 0 h 43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01" h="435">
                    <a:moveTo>
                      <a:pt x="201" y="409"/>
                    </a:moveTo>
                    <a:lnTo>
                      <a:pt x="201" y="413"/>
                    </a:lnTo>
                    <a:lnTo>
                      <a:pt x="201" y="418"/>
                    </a:lnTo>
                    <a:lnTo>
                      <a:pt x="201" y="422"/>
                    </a:lnTo>
                    <a:lnTo>
                      <a:pt x="200" y="425"/>
                    </a:lnTo>
                    <a:lnTo>
                      <a:pt x="198" y="428"/>
                    </a:lnTo>
                    <a:lnTo>
                      <a:pt x="195" y="431"/>
                    </a:lnTo>
                    <a:lnTo>
                      <a:pt x="190" y="433"/>
                    </a:lnTo>
                    <a:lnTo>
                      <a:pt x="183" y="435"/>
                    </a:lnTo>
                    <a:lnTo>
                      <a:pt x="176" y="435"/>
                    </a:lnTo>
                    <a:lnTo>
                      <a:pt x="170" y="435"/>
                    </a:lnTo>
                    <a:lnTo>
                      <a:pt x="165" y="433"/>
                    </a:lnTo>
                    <a:lnTo>
                      <a:pt x="162" y="431"/>
                    </a:lnTo>
                    <a:lnTo>
                      <a:pt x="160" y="428"/>
                    </a:lnTo>
                    <a:lnTo>
                      <a:pt x="159" y="425"/>
                    </a:lnTo>
                    <a:lnTo>
                      <a:pt x="158" y="421"/>
                    </a:lnTo>
                    <a:lnTo>
                      <a:pt x="157" y="417"/>
                    </a:lnTo>
                    <a:lnTo>
                      <a:pt x="201" y="409"/>
                    </a:lnTo>
                    <a:close/>
                    <a:moveTo>
                      <a:pt x="157" y="417"/>
                    </a:moveTo>
                    <a:lnTo>
                      <a:pt x="155" y="405"/>
                    </a:lnTo>
                    <a:lnTo>
                      <a:pt x="150" y="374"/>
                    </a:lnTo>
                    <a:lnTo>
                      <a:pt x="145" y="352"/>
                    </a:lnTo>
                    <a:lnTo>
                      <a:pt x="139" y="329"/>
                    </a:lnTo>
                    <a:lnTo>
                      <a:pt x="133" y="301"/>
                    </a:lnTo>
                    <a:lnTo>
                      <a:pt x="125" y="272"/>
                    </a:lnTo>
                    <a:lnTo>
                      <a:pt x="114" y="242"/>
                    </a:lnTo>
                    <a:lnTo>
                      <a:pt x="104" y="211"/>
                    </a:lnTo>
                    <a:lnTo>
                      <a:pt x="92" y="179"/>
                    </a:lnTo>
                    <a:lnTo>
                      <a:pt x="77" y="148"/>
                    </a:lnTo>
                    <a:lnTo>
                      <a:pt x="63" y="118"/>
                    </a:lnTo>
                    <a:lnTo>
                      <a:pt x="46" y="89"/>
                    </a:lnTo>
                    <a:lnTo>
                      <a:pt x="38" y="76"/>
                    </a:lnTo>
                    <a:lnTo>
                      <a:pt x="28" y="62"/>
                    </a:lnTo>
                    <a:lnTo>
                      <a:pt x="18" y="50"/>
                    </a:lnTo>
                    <a:lnTo>
                      <a:pt x="8" y="39"/>
                    </a:lnTo>
                    <a:lnTo>
                      <a:pt x="41" y="9"/>
                    </a:lnTo>
                    <a:lnTo>
                      <a:pt x="51" y="22"/>
                    </a:lnTo>
                    <a:lnTo>
                      <a:pt x="62" y="35"/>
                    </a:lnTo>
                    <a:lnTo>
                      <a:pt x="71" y="49"/>
                    </a:lnTo>
                    <a:lnTo>
                      <a:pt x="82" y="63"/>
                    </a:lnTo>
                    <a:lnTo>
                      <a:pt x="91" y="79"/>
                    </a:lnTo>
                    <a:lnTo>
                      <a:pt x="99" y="94"/>
                    </a:lnTo>
                    <a:lnTo>
                      <a:pt x="107" y="110"/>
                    </a:lnTo>
                    <a:lnTo>
                      <a:pt x="115" y="126"/>
                    </a:lnTo>
                    <a:lnTo>
                      <a:pt x="131" y="159"/>
                    </a:lnTo>
                    <a:lnTo>
                      <a:pt x="143" y="192"/>
                    </a:lnTo>
                    <a:lnTo>
                      <a:pt x="155" y="225"/>
                    </a:lnTo>
                    <a:lnTo>
                      <a:pt x="165" y="258"/>
                    </a:lnTo>
                    <a:lnTo>
                      <a:pt x="174" y="288"/>
                    </a:lnTo>
                    <a:lnTo>
                      <a:pt x="181" y="316"/>
                    </a:lnTo>
                    <a:lnTo>
                      <a:pt x="187" y="342"/>
                    </a:lnTo>
                    <a:lnTo>
                      <a:pt x="192" y="364"/>
                    </a:lnTo>
                    <a:lnTo>
                      <a:pt x="198" y="397"/>
                    </a:lnTo>
                    <a:lnTo>
                      <a:pt x="201" y="409"/>
                    </a:lnTo>
                    <a:lnTo>
                      <a:pt x="157" y="417"/>
                    </a:lnTo>
                    <a:close/>
                    <a:moveTo>
                      <a:pt x="8" y="39"/>
                    </a:moveTo>
                    <a:lnTo>
                      <a:pt x="6" y="36"/>
                    </a:lnTo>
                    <a:lnTo>
                      <a:pt x="3" y="33"/>
                    </a:lnTo>
                    <a:lnTo>
                      <a:pt x="1" y="30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2" y="18"/>
                    </a:lnTo>
                    <a:lnTo>
                      <a:pt x="5" y="13"/>
                    </a:lnTo>
                    <a:lnTo>
                      <a:pt x="9" y="8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4" y="0"/>
                    </a:lnTo>
                    <a:lnTo>
                      <a:pt x="28" y="0"/>
                    </a:lnTo>
                    <a:lnTo>
                      <a:pt x="31" y="1"/>
                    </a:lnTo>
                    <a:lnTo>
                      <a:pt x="34" y="4"/>
                    </a:lnTo>
                    <a:lnTo>
                      <a:pt x="38" y="6"/>
                    </a:lnTo>
                    <a:lnTo>
                      <a:pt x="41" y="9"/>
                    </a:lnTo>
                    <a:lnTo>
                      <a:pt x="8" y="39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66" name="Freeform 763">
                <a:extLst>
                  <a:ext uri="{FF2B5EF4-FFF2-40B4-BE49-F238E27FC236}">
                    <a16:creationId xmlns:a16="http://schemas.microsoft.com/office/drawing/2014/main" id="{E9E47493-26A4-4267-B27C-023D730FCD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43" y="1615"/>
                <a:ext cx="19" cy="32"/>
              </a:xfrm>
              <a:custGeom>
                <a:avLst/>
                <a:gdLst>
                  <a:gd name="T0" fmla="*/ 1 w 347"/>
                  <a:gd name="T1" fmla="*/ 0 h 616"/>
                  <a:gd name="T2" fmla="*/ 1 w 347"/>
                  <a:gd name="T3" fmla="*/ 0 h 616"/>
                  <a:gd name="T4" fmla="*/ 1 w 347"/>
                  <a:gd name="T5" fmla="*/ 0 h 616"/>
                  <a:gd name="T6" fmla="*/ 1 w 347"/>
                  <a:gd name="T7" fmla="*/ 0 h 616"/>
                  <a:gd name="T8" fmla="*/ 1 w 347"/>
                  <a:gd name="T9" fmla="*/ 0 h 616"/>
                  <a:gd name="T10" fmla="*/ 1 w 347"/>
                  <a:gd name="T11" fmla="*/ 0 h 616"/>
                  <a:gd name="T12" fmla="*/ 1 w 347"/>
                  <a:gd name="T13" fmla="*/ 0 h 616"/>
                  <a:gd name="T14" fmla="*/ 1 w 347"/>
                  <a:gd name="T15" fmla="*/ 0 h 616"/>
                  <a:gd name="T16" fmla="*/ 1 w 347"/>
                  <a:gd name="T17" fmla="*/ 0 h 616"/>
                  <a:gd name="T18" fmla="*/ 1 w 347"/>
                  <a:gd name="T19" fmla="*/ 0 h 616"/>
                  <a:gd name="T20" fmla="*/ 1 w 347"/>
                  <a:gd name="T21" fmla="*/ 1 h 616"/>
                  <a:gd name="T22" fmla="*/ 1 w 347"/>
                  <a:gd name="T23" fmla="*/ 1 h 616"/>
                  <a:gd name="T24" fmla="*/ 1 w 347"/>
                  <a:gd name="T25" fmla="*/ 1 h 616"/>
                  <a:gd name="T26" fmla="*/ 1 w 347"/>
                  <a:gd name="T27" fmla="*/ 1 h 616"/>
                  <a:gd name="T28" fmla="*/ 1 w 347"/>
                  <a:gd name="T29" fmla="*/ 1 h 616"/>
                  <a:gd name="T30" fmla="*/ 1 w 347"/>
                  <a:gd name="T31" fmla="*/ 1 h 616"/>
                  <a:gd name="T32" fmla="*/ 0 w 347"/>
                  <a:gd name="T33" fmla="*/ 1 h 616"/>
                  <a:gd name="T34" fmla="*/ 0 w 347"/>
                  <a:gd name="T35" fmla="*/ 1 h 616"/>
                  <a:gd name="T36" fmla="*/ 0 w 347"/>
                  <a:gd name="T37" fmla="*/ 1 h 616"/>
                  <a:gd name="T38" fmla="*/ 0 w 347"/>
                  <a:gd name="T39" fmla="*/ 1 h 616"/>
                  <a:gd name="T40" fmla="*/ 0 w 347"/>
                  <a:gd name="T41" fmla="*/ 1 h 616"/>
                  <a:gd name="T42" fmla="*/ 1 w 347"/>
                  <a:gd name="T43" fmla="*/ 1 h 616"/>
                  <a:gd name="T44" fmla="*/ 1 w 347"/>
                  <a:gd name="T45" fmla="*/ 1 h 616"/>
                  <a:gd name="T46" fmla="*/ 1 w 347"/>
                  <a:gd name="T47" fmla="*/ 0 h 616"/>
                  <a:gd name="T48" fmla="*/ 1 w 347"/>
                  <a:gd name="T49" fmla="*/ 0 h 616"/>
                  <a:gd name="T50" fmla="*/ 1 w 347"/>
                  <a:gd name="T51" fmla="*/ 1 h 616"/>
                  <a:gd name="T52" fmla="*/ 0 w 347"/>
                  <a:gd name="T53" fmla="*/ 1 h 616"/>
                  <a:gd name="T54" fmla="*/ 1 w 347"/>
                  <a:gd name="T55" fmla="*/ 1 h 616"/>
                  <a:gd name="T56" fmla="*/ 0 w 347"/>
                  <a:gd name="T57" fmla="*/ 1 h 616"/>
                  <a:gd name="T58" fmla="*/ 0 w 347"/>
                  <a:gd name="T59" fmla="*/ 1 h 616"/>
                  <a:gd name="T60" fmla="*/ 0 w 347"/>
                  <a:gd name="T61" fmla="*/ 1 h 616"/>
                  <a:gd name="T62" fmla="*/ 0 w 347"/>
                  <a:gd name="T63" fmla="*/ 0 h 616"/>
                  <a:gd name="T64" fmla="*/ 0 w 347"/>
                  <a:gd name="T65" fmla="*/ 0 h 616"/>
                  <a:gd name="T66" fmla="*/ 0 w 347"/>
                  <a:gd name="T67" fmla="*/ 0 h 616"/>
                  <a:gd name="T68" fmla="*/ 0 w 347"/>
                  <a:gd name="T69" fmla="*/ 0 h 616"/>
                  <a:gd name="T70" fmla="*/ 0 w 347"/>
                  <a:gd name="T71" fmla="*/ 0 h 616"/>
                  <a:gd name="T72" fmla="*/ 0 w 347"/>
                  <a:gd name="T73" fmla="*/ 0 h 616"/>
                  <a:gd name="T74" fmla="*/ 0 w 347"/>
                  <a:gd name="T75" fmla="*/ 1 h 616"/>
                  <a:gd name="T76" fmla="*/ 0 w 347"/>
                  <a:gd name="T77" fmla="*/ 1 h 616"/>
                  <a:gd name="T78" fmla="*/ 0 w 347"/>
                  <a:gd name="T79" fmla="*/ 1 h 616"/>
                  <a:gd name="T80" fmla="*/ 1 w 347"/>
                  <a:gd name="T81" fmla="*/ 1 h 616"/>
                  <a:gd name="T82" fmla="*/ 0 w 347"/>
                  <a:gd name="T83" fmla="*/ 0 h 616"/>
                  <a:gd name="T84" fmla="*/ 0 w 347"/>
                  <a:gd name="T85" fmla="*/ 0 h 616"/>
                  <a:gd name="T86" fmla="*/ 0 w 347"/>
                  <a:gd name="T87" fmla="*/ 0 h 616"/>
                  <a:gd name="T88" fmla="*/ 0 w 347"/>
                  <a:gd name="T89" fmla="*/ 0 h 616"/>
                  <a:gd name="T90" fmla="*/ 0 w 347"/>
                  <a:gd name="T91" fmla="*/ 0 h 616"/>
                  <a:gd name="T92" fmla="*/ 0 w 347"/>
                  <a:gd name="T93" fmla="*/ 0 h 616"/>
                  <a:gd name="T94" fmla="*/ 0 w 347"/>
                  <a:gd name="T95" fmla="*/ 0 h 616"/>
                  <a:gd name="T96" fmla="*/ 0 w 347"/>
                  <a:gd name="T97" fmla="*/ 0 h 616"/>
                  <a:gd name="T98" fmla="*/ 0 w 347"/>
                  <a:gd name="T99" fmla="*/ 0 h 61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347" h="616">
                    <a:moveTo>
                      <a:pt x="306" y="124"/>
                    </a:moveTo>
                    <a:lnTo>
                      <a:pt x="309" y="120"/>
                    </a:lnTo>
                    <a:lnTo>
                      <a:pt x="312" y="117"/>
                    </a:lnTo>
                    <a:lnTo>
                      <a:pt x="315" y="115"/>
                    </a:lnTo>
                    <a:lnTo>
                      <a:pt x="318" y="114"/>
                    </a:lnTo>
                    <a:lnTo>
                      <a:pt x="322" y="113"/>
                    </a:lnTo>
                    <a:lnTo>
                      <a:pt x="326" y="114"/>
                    </a:lnTo>
                    <a:lnTo>
                      <a:pt x="331" y="117"/>
                    </a:lnTo>
                    <a:lnTo>
                      <a:pt x="336" y="121"/>
                    </a:lnTo>
                    <a:lnTo>
                      <a:pt x="341" y="127"/>
                    </a:lnTo>
                    <a:lnTo>
                      <a:pt x="345" y="132"/>
                    </a:lnTo>
                    <a:lnTo>
                      <a:pt x="347" y="136"/>
                    </a:lnTo>
                    <a:lnTo>
                      <a:pt x="347" y="140"/>
                    </a:lnTo>
                    <a:lnTo>
                      <a:pt x="346" y="143"/>
                    </a:lnTo>
                    <a:lnTo>
                      <a:pt x="344" y="146"/>
                    </a:lnTo>
                    <a:lnTo>
                      <a:pt x="341" y="149"/>
                    </a:lnTo>
                    <a:lnTo>
                      <a:pt x="338" y="152"/>
                    </a:lnTo>
                    <a:lnTo>
                      <a:pt x="306" y="124"/>
                    </a:lnTo>
                    <a:close/>
                    <a:moveTo>
                      <a:pt x="338" y="152"/>
                    </a:moveTo>
                    <a:lnTo>
                      <a:pt x="331" y="160"/>
                    </a:lnTo>
                    <a:lnTo>
                      <a:pt x="314" y="182"/>
                    </a:lnTo>
                    <a:lnTo>
                      <a:pt x="288" y="213"/>
                    </a:lnTo>
                    <a:lnTo>
                      <a:pt x="259" y="251"/>
                    </a:lnTo>
                    <a:lnTo>
                      <a:pt x="244" y="273"/>
                    </a:lnTo>
                    <a:lnTo>
                      <a:pt x="230" y="294"/>
                    </a:lnTo>
                    <a:lnTo>
                      <a:pt x="217" y="317"/>
                    </a:lnTo>
                    <a:lnTo>
                      <a:pt x="204" y="339"/>
                    </a:lnTo>
                    <a:lnTo>
                      <a:pt x="194" y="361"/>
                    </a:lnTo>
                    <a:lnTo>
                      <a:pt x="186" y="381"/>
                    </a:lnTo>
                    <a:lnTo>
                      <a:pt x="183" y="392"/>
                    </a:lnTo>
                    <a:lnTo>
                      <a:pt x="181" y="401"/>
                    </a:lnTo>
                    <a:lnTo>
                      <a:pt x="180" y="410"/>
                    </a:lnTo>
                    <a:lnTo>
                      <a:pt x="180" y="419"/>
                    </a:lnTo>
                    <a:lnTo>
                      <a:pt x="136" y="419"/>
                    </a:lnTo>
                    <a:lnTo>
                      <a:pt x="136" y="409"/>
                    </a:lnTo>
                    <a:lnTo>
                      <a:pt x="138" y="398"/>
                    </a:lnTo>
                    <a:lnTo>
                      <a:pt x="140" y="387"/>
                    </a:lnTo>
                    <a:lnTo>
                      <a:pt x="143" y="375"/>
                    </a:lnTo>
                    <a:lnTo>
                      <a:pt x="147" y="364"/>
                    </a:lnTo>
                    <a:lnTo>
                      <a:pt x="151" y="352"/>
                    </a:lnTo>
                    <a:lnTo>
                      <a:pt x="156" y="339"/>
                    </a:lnTo>
                    <a:lnTo>
                      <a:pt x="162" y="327"/>
                    </a:lnTo>
                    <a:lnTo>
                      <a:pt x="175" y="303"/>
                    </a:lnTo>
                    <a:lnTo>
                      <a:pt x="189" y="278"/>
                    </a:lnTo>
                    <a:lnTo>
                      <a:pt x="204" y="253"/>
                    </a:lnTo>
                    <a:lnTo>
                      <a:pt x="221" y="231"/>
                    </a:lnTo>
                    <a:lnTo>
                      <a:pt x="251" y="188"/>
                    </a:lnTo>
                    <a:lnTo>
                      <a:pt x="279" y="154"/>
                    </a:lnTo>
                    <a:lnTo>
                      <a:pt x="298" y="132"/>
                    </a:lnTo>
                    <a:lnTo>
                      <a:pt x="306" y="124"/>
                    </a:lnTo>
                    <a:lnTo>
                      <a:pt x="338" y="152"/>
                    </a:lnTo>
                    <a:close/>
                    <a:moveTo>
                      <a:pt x="180" y="419"/>
                    </a:moveTo>
                    <a:lnTo>
                      <a:pt x="180" y="616"/>
                    </a:lnTo>
                    <a:lnTo>
                      <a:pt x="136" y="424"/>
                    </a:lnTo>
                    <a:lnTo>
                      <a:pt x="157" y="419"/>
                    </a:lnTo>
                    <a:lnTo>
                      <a:pt x="180" y="419"/>
                    </a:lnTo>
                    <a:close/>
                    <a:moveTo>
                      <a:pt x="136" y="424"/>
                    </a:moveTo>
                    <a:lnTo>
                      <a:pt x="133" y="411"/>
                    </a:lnTo>
                    <a:lnTo>
                      <a:pt x="124" y="376"/>
                    </a:lnTo>
                    <a:lnTo>
                      <a:pt x="112" y="326"/>
                    </a:lnTo>
                    <a:lnTo>
                      <a:pt x="95" y="266"/>
                    </a:lnTo>
                    <a:lnTo>
                      <a:pt x="86" y="233"/>
                    </a:lnTo>
                    <a:lnTo>
                      <a:pt x="75" y="200"/>
                    </a:lnTo>
                    <a:lnTo>
                      <a:pt x="64" y="169"/>
                    </a:lnTo>
                    <a:lnTo>
                      <a:pt x="53" y="137"/>
                    </a:lnTo>
                    <a:lnTo>
                      <a:pt x="42" y="107"/>
                    </a:lnTo>
                    <a:lnTo>
                      <a:pt x="30" y="80"/>
                    </a:lnTo>
                    <a:lnTo>
                      <a:pt x="18" y="56"/>
                    </a:lnTo>
                    <a:lnTo>
                      <a:pt x="6" y="36"/>
                    </a:lnTo>
                    <a:lnTo>
                      <a:pt x="43" y="11"/>
                    </a:lnTo>
                    <a:lnTo>
                      <a:pt x="55" y="32"/>
                    </a:lnTo>
                    <a:lnTo>
                      <a:pt x="68" y="58"/>
                    </a:lnTo>
                    <a:lnTo>
                      <a:pt x="80" y="87"/>
                    </a:lnTo>
                    <a:lnTo>
                      <a:pt x="93" y="117"/>
                    </a:lnTo>
                    <a:lnTo>
                      <a:pt x="104" y="150"/>
                    </a:lnTo>
                    <a:lnTo>
                      <a:pt x="115" y="184"/>
                    </a:lnTo>
                    <a:lnTo>
                      <a:pt x="127" y="218"/>
                    </a:lnTo>
                    <a:lnTo>
                      <a:pt x="137" y="251"/>
                    </a:lnTo>
                    <a:lnTo>
                      <a:pt x="154" y="314"/>
                    </a:lnTo>
                    <a:lnTo>
                      <a:pt x="167" y="366"/>
                    </a:lnTo>
                    <a:lnTo>
                      <a:pt x="176" y="401"/>
                    </a:lnTo>
                    <a:lnTo>
                      <a:pt x="179" y="414"/>
                    </a:lnTo>
                    <a:lnTo>
                      <a:pt x="136" y="424"/>
                    </a:lnTo>
                    <a:close/>
                    <a:moveTo>
                      <a:pt x="6" y="36"/>
                    </a:moveTo>
                    <a:lnTo>
                      <a:pt x="4" y="32"/>
                    </a:lnTo>
                    <a:lnTo>
                      <a:pt x="2" y="28"/>
                    </a:lnTo>
                    <a:lnTo>
                      <a:pt x="0" y="25"/>
                    </a:lnTo>
                    <a:lnTo>
                      <a:pt x="0" y="21"/>
                    </a:lnTo>
                    <a:lnTo>
                      <a:pt x="1" y="17"/>
                    </a:lnTo>
                    <a:lnTo>
                      <a:pt x="3" y="14"/>
                    </a:lnTo>
                    <a:lnTo>
                      <a:pt x="6" y="10"/>
                    </a:lnTo>
                    <a:lnTo>
                      <a:pt x="12" y="5"/>
                    </a:lnTo>
                    <a:lnTo>
                      <a:pt x="18" y="2"/>
                    </a:lnTo>
                    <a:lnTo>
                      <a:pt x="23" y="0"/>
                    </a:lnTo>
                    <a:lnTo>
                      <a:pt x="28" y="0"/>
                    </a:lnTo>
                    <a:lnTo>
                      <a:pt x="31" y="1"/>
                    </a:lnTo>
                    <a:lnTo>
                      <a:pt x="34" y="2"/>
                    </a:lnTo>
                    <a:lnTo>
                      <a:pt x="37" y="5"/>
                    </a:lnTo>
                    <a:lnTo>
                      <a:pt x="40" y="8"/>
                    </a:lnTo>
                    <a:lnTo>
                      <a:pt x="43" y="11"/>
                    </a:lnTo>
                    <a:lnTo>
                      <a:pt x="6" y="36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67" name="Freeform 764">
                <a:extLst>
                  <a:ext uri="{FF2B5EF4-FFF2-40B4-BE49-F238E27FC236}">
                    <a16:creationId xmlns:a16="http://schemas.microsoft.com/office/drawing/2014/main" id="{8C43F751-C0C7-46D2-8EF0-8B5F67863B9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70" y="1634"/>
                <a:ext cx="10" cy="18"/>
              </a:xfrm>
              <a:custGeom>
                <a:avLst/>
                <a:gdLst>
                  <a:gd name="T0" fmla="*/ 0 w 200"/>
                  <a:gd name="T1" fmla="*/ 0 h 345"/>
                  <a:gd name="T2" fmla="*/ 0 w 200"/>
                  <a:gd name="T3" fmla="*/ 0 h 345"/>
                  <a:gd name="T4" fmla="*/ 0 w 200"/>
                  <a:gd name="T5" fmla="*/ 0 h 345"/>
                  <a:gd name="T6" fmla="*/ 0 w 200"/>
                  <a:gd name="T7" fmla="*/ 0 h 345"/>
                  <a:gd name="T8" fmla="*/ 0 w 200"/>
                  <a:gd name="T9" fmla="*/ 0 h 345"/>
                  <a:gd name="T10" fmla="*/ 1 w 200"/>
                  <a:gd name="T11" fmla="*/ 0 h 345"/>
                  <a:gd name="T12" fmla="*/ 1 w 200"/>
                  <a:gd name="T13" fmla="*/ 0 h 345"/>
                  <a:gd name="T14" fmla="*/ 1 w 200"/>
                  <a:gd name="T15" fmla="*/ 0 h 345"/>
                  <a:gd name="T16" fmla="*/ 0 w 200"/>
                  <a:gd name="T17" fmla="*/ 0 h 345"/>
                  <a:gd name="T18" fmla="*/ 1 w 200"/>
                  <a:gd name="T19" fmla="*/ 0 h 345"/>
                  <a:gd name="T20" fmla="*/ 0 w 200"/>
                  <a:gd name="T21" fmla="*/ 0 h 345"/>
                  <a:gd name="T22" fmla="*/ 0 w 200"/>
                  <a:gd name="T23" fmla="*/ 1 h 345"/>
                  <a:gd name="T24" fmla="*/ 0 w 200"/>
                  <a:gd name="T25" fmla="*/ 1 h 345"/>
                  <a:gd name="T26" fmla="*/ 0 w 200"/>
                  <a:gd name="T27" fmla="*/ 1 h 345"/>
                  <a:gd name="T28" fmla="*/ 0 w 200"/>
                  <a:gd name="T29" fmla="*/ 1 h 345"/>
                  <a:gd name="T30" fmla="*/ 0 w 200"/>
                  <a:gd name="T31" fmla="*/ 1 h 345"/>
                  <a:gd name="T32" fmla="*/ 0 w 200"/>
                  <a:gd name="T33" fmla="*/ 1 h 345"/>
                  <a:gd name="T34" fmla="*/ 0 w 200"/>
                  <a:gd name="T35" fmla="*/ 0 h 345"/>
                  <a:gd name="T36" fmla="*/ 0 w 200"/>
                  <a:gd name="T37" fmla="*/ 0 h 345"/>
                  <a:gd name="T38" fmla="*/ 0 w 200"/>
                  <a:gd name="T39" fmla="*/ 0 h 345"/>
                  <a:gd name="T40" fmla="*/ 0 w 200"/>
                  <a:gd name="T41" fmla="*/ 1 h 345"/>
                  <a:gd name="T42" fmla="*/ 0 w 200"/>
                  <a:gd name="T43" fmla="*/ 1 h 345"/>
                  <a:gd name="T44" fmla="*/ 0 w 200"/>
                  <a:gd name="T45" fmla="*/ 1 h 345"/>
                  <a:gd name="T46" fmla="*/ 0 w 200"/>
                  <a:gd name="T47" fmla="*/ 1 h 345"/>
                  <a:gd name="T48" fmla="*/ 0 w 200"/>
                  <a:gd name="T49" fmla="*/ 1 h 345"/>
                  <a:gd name="T50" fmla="*/ 0 w 200"/>
                  <a:gd name="T51" fmla="*/ 1 h 345"/>
                  <a:gd name="T52" fmla="*/ 0 w 200"/>
                  <a:gd name="T53" fmla="*/ 1 h 345"/>
                  <a:gd name="T54" fmla="*/ 0 w 200"/>
                  <a:gd name="T55" fmla="*/ 0 h 345"/>
                  <a:gd name="T56" fmla="*/ 0 w 200"/>
                  <a:gd name="T57" fmla="*/ 0 h 345"/>
                  <a:gd name="T58" fmla="*/ 0 w 200"/>
                  <a:gd name="T59" fmla="*/ 0 h 345"/>
                  <a:gd name="T60" fmla="*/ 0 w 200"/>
                  <a:gd name="T61" fmla="*/ 0 h 345"/>
                  <a:gd name="T62" fmla="*/ 0 w 200"/>
                  <a:gd name="T63" fmla="*/ 0 h 345"/>
                  <a:gd name="T64" fmla="*/ 0 w 200"/>
                  <a:gd name="T65" fmla="*/ 1 h 345"/>
                  <a:gd name="T66" fmla="*/ 0 w 200"/>
                  <a:gd name="T67" fmla="*/ 1 h 345"/>
                  <a:gd name="T68" fmla="*/ 0 w 200"/>
                  <a:gd name="T69" fmla="*/ 1 h 345"/>
                  <a:gd name="T70" fmla="*/ 0 w 200"/>
                  <a:gd name="T71" fmla="*/ 1 h 345"/>
                  <a:gd name="T72" fmla="*/ 0 w 200"/>
                  <a:gd name="T73" fmla="*/ 0 h 345"/>
                  <a:gd name="T74" fmla="*/ 0 w 200"/>
                  <a:gd name="T75" fmla="*/ 0 h 345"/>
                  <a:gd name="T76" fmla="*/ 0 w 200"/>
                  <a:gd name="T77" fmla="*/ 0 h 345"/>
                  <a:gd name="T78" fmla="*/ 0 w 200"/>
                  <a:gd name="T79" fmla="*/ 0 h 345"/>
                  <a:gd name="T80" fmla="*/ 0 w 200"/>
                  <a:gd name="T81" fmla="*/ 0 h 345"/>
                  <a:gd name="T82" fmla="*/ 0 w 200"/>
                  <a:gd name="T83" fmla="*/ 0 h 345"/>
                  <a:gd name="T84" fmla="*/ 0 w 200"/>
                  <a:gd name="T85" fmla="*/ 0 h 345"/>
                  <a:gd name="T86" fmla="*/ 0 w 200"/>
                  <a:gd name="T87" fmla="*/ 0 h 345"/>
                  <a:gd name="T88" fmla="*/ 0 w 200"/>
                  <a:gd name="T89" fmla="*/ 0 h 34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00" h="345">
                    <a:moveTo>
                      <a:pt x="156" y="19"/>
                    </a:moveTo>
                    <a:lnTo>
                      <a:pt x="156" y="15"/>
                    </a:lnTo>
                    <a:lnTo>
                      <a:pt x="157" y="11"/>
                    </a:lnTo>
                    <a:lnTo>
                      <a:pt x="158" y="8"/>
                    </a:lnTo>
                    <a:lnTo>
                      <a:pt x="160" y="5"/>
                    </a:lnTo>
                    <a:lnTo>
                      <a:pt x="163" y="2"/>
                    </a:lnTo>
                    <a:lnTo>
                      <a:pt x="167" y="1"/>
                    </a:lnTo>
                    <a:lnTo>
                      <a:pt x="173" y="0"/>
                    </a:lnTo>
                    <a:lnTo>
                      <a:pt x="180" y="1"/>
                    </a:lnTo>
                    <a:lnTo>
                      <a:pt x="188" y="2"/>
                    </a:lnTo>
                    <a:lnTo>
                      <a:pt x="193" y="4"/>
                    </a:lnTo>
                    <a:lnTo>
                      <a:pt x="196" y="7"/>
                    </a:lnTo>
                    <a:lnTo>
                      <a:pt x="198" y="10"/>
                    </a:lnTo>
                    <a:lnTo>
                      <a:pt x="199" y="13"/>
                    </a:lnTo>
                    <a:lnTo>
                      <a:pt x="200" y="17"/>
                    </a:lnTo>
                    <a:lnTo>
                      <a:pt x="199" y="22"/>
                    </a:lnTo>
                    <a:lnTo>
                      <a:pt x="199" y="26"/>
                    </a:lnTo>
                    <a:lnTo>
                      <a:pt x="156" y="19"/>
                    </a:lnTo>
                    <a:close/>
                    <a:moveTo>
                      <a:pt x="199" y="26"/>
                    </a:moveTo>
                    <a:lnTo>
                      <a:pt x="197" y="35"/>
                    </a:lnTo>
                    <a:lnTo>
                      <a:pt x="194" y="60"/>
                    </a:lnTo>
                    <a:lnTo>
                      <a:pt x="187" y="98"/>
                    </a:lnTo>
                    <a:lnTo>
                      <a:pt x="178" y="143"/>
                    </a:lnTo>
                    <a:lnTo>
                      <a:pt x="168" y="191"/>
                    </a:lnTo>
                    <a:lnTo>
                      <a:pt x="157" y="239"/>
                    </a:lnTo>
                    <a:lnTo>
                      <a:pt x="152" y="261"/>
                    </a:lnTo>
                    <a:lnTo>
                      <a:pt x="146" y="281"/>
                    </a:lnTo>
                    <a:lnTo>
                      <a:pt x="138" y="299"/>
                    </a:lnTo>
                    <a:lnTo>
                      <a:pt x="132" y="313"/>
                    </a:lnTo>
                    <a:lnTo>
                      <a:pt x="93" y="294"/>
                    </a:lnTo>
                    <a:lnTo>
                      <a:pt x="98" y="280"/>
                    </a:lnTo>
                    <a:lnTo>
                      <a:pt x="105" y="264"/>
                    </a:lnTo>
                    <a:lnTo>
                      <a:pt x="111" y="245"/>
                    </a:lnTo>
                    <a:lnTo>
                      <a:pt x="116" y="224"/>
                    </a:lnTo>
                    <a:lnTo>
                      <a:pt x="127" y="179"/>
                    </a:lnTo>
                    <a:lnTo>
                      <a:pt x="136" y="133"/>
                    </a:lnTo>
                    <a:lnTo>
                      <a:pt x="144" y="90"/>
                    </a:lnTo>
                    <a:lnTo>
                      <a:pt x="150" y="53"/>
                    </a:lnTo>
                    <a:lnTo>
                      <a:pt x="154" y="29"/>
                    </a:lnTo>
                    <a:lnTo>
                      <a:pt x="156" y="19"/>
                    </a:lnTo>
                    <a:lnTo>
                      <a:pt x="199" y="26"/>
                    </a:lnTo>
                    <a:close/>
                    <a:moveTo>
                      <a:pt x="132" y="313"/>
                    </a:moveTo>
                    <a:lnTo>
                      <a:pt x="117" y="345"/>
                    </a:lnTo>
                    <a:lnTo>
                      <a:pt x="95" y="317"/>
                    </a:lnTo>
                    <a:lnTo>
                      <a:pt x="113" y="304"/>
                    </a:lnTo>
                    <a:lnTo>
                      <a:pt x="132" y="313"/>
                    </a:lnTo>
                    <a:close/>
                    <a:moveTo>
                      <a:pt x="95" y="317"/>
                    </a:moveTo>
                    <a:lnTo>
                      <a:pt x="91" y="311"/>
                    </a:lnTo>
                    <a:lnTo>
                      <a:pt x="80" y="297"/>
                    </a:lnTo>
                    <a:lnTo>
                      <a:pt x="65" y="273"/>
                    </a:lnTo>
                    <a:lnTo>
                      <a:pt x="47" y="245"/>
                    </a:lnTo>
                    <a:lnTo>
                      <a:pt x="39" y="228"/>
                    </a:lnTo>
                    <a:lnTo>
                      <a:pt x="30" y="211"/>
                    </a:lnTo>
                    <a:lnTo>
                      <a:pt x="22" y="193"/>
                    </a:lnTo>
                    <a:lnTo>
                      <a:pt x="15" y="175"/>
                    </a:lnTo>
                    <a:lnTo>
                      <a:pt x="8" y="157"/>
                    </a:lnTo>
                    <a:lnTo>
                      <a:pt x="4" y="138"/>
                    </a:lnTo>
                    <a:lnTo>
                      <a:pt x="1" y="121"/>
                    </a:lnTo>
                    <a:lnTo>
                      <a:pt x="0" y="103"/>
                    </a:lnTo>
                    <a:lnTo>
                      <a:pt x="44" y="103"/>
                    </a:lnTo>
                    <a:lnTo>
                      <a:pt x="45" y="118"/>
                    </a:lnTo>
                    <a:lnTo>
                      <a:pt x="47" y="133"/>
                    </a:lnTo>
                    <a:lnTo>
                      <a:pt x="51" y="148"/>
                    </a:lnTo>
                    <a:lnTo>
                      <a:pt x="58" y="165"/>
                    </a:lnTo>
                    <a:lnTo>
                      <a:pt x="64" y="180"/>
                    </a:lnTo>
                    <a:lnTo>
                      <a:pt x="71" y="195"/>
                    </a:lnTo>
                    <a:lnTo>
                      <a:pt x="79" y="211"/>
                    </a:lnTo>
                    <a:lnTo>
                      <a:pt x="87" y="225"/>
                    </a:lnTo>
                    <a:lnTo>
                      <a:pt x="103" y="251"/>
                    </a:lnTo>
                    <a:lnTo>
                      <a:pt x="116" y="271"/>
                    </a:lnTo>
                    <a:lnTo>
                      <a:pt x="126" y="286"/>
                    </a:lnTo>
                    <a:lnTo>
                      <a:pt x="130" y="291"/>
                    </a:lnTo>
                    <a:lnTo>
                      <a:pt x="95" y="317"/>
                    </a:lnTo>
                    <a:close/>
                    <a:moveTo>
                      <a:pt x="0" y="103"/>
                    </a:moveTo>
                    <a:lnTo>
                      <a:pt x="0" y="99"/>
                    </a:lnTo>
                    <a:lnTo>
                      <a:pt x="0" y="95"/>
                    </a:lnTo>
                    <a:lnTo>
                      <a:pt x="1" y="91"/>
                    </a:lnTo>
                    <a:lnTo>
                      <a:pt x="2" y="88"/>
                    </a:lnTo>
                    <a:lnTo>
                      <a:pt x="5" y="86"/>
                    </a:lnTo>
                    <a:lnTo>
                      <a:pt x="9" y="83"/>
                    </a:lnTo>
                    <a:lnTo>
                      <a:pt x="15" y="82"/>
                    </a:lnTo>
                    <a:lnTo>
                      <a:pt x="22" y="82"/>
                    </a:lnTo>
                    <a:lnTo>
                      <a:pt x="29" y="82"/>
                    </a:lnTo>
                    <a:lnTo>
                      <a:pt x="35" y="83"/>
                    </a:lnTo>
                    <a:lnTo>
                      <a:pt x="38" y="86"/>
                    </a:lnTo>
                    <a:lnTo>
                      <a:pt x="41" y="88"/>
                    </a:lnTo>
                    <a:lnTo>
                      <a:pt x="43" y="91"/>
                    </a:lnTo>
                    <a:lnTo>
                      <a:pt x="43" y="95"/>
                    </a:lnTo>
                    <a:lnTo>
                      <a:pt x="44" y="99"/>
                    </a:lnTo>
                    <a:lnTo>
                      <a:pt x="44" y="103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68" name="Freeform 765">
                <a:extLst>
                  <a:ext uri="{FF2B5EF4-FFF2-40B4-BE49-F238E27FC236}">
                    <a16:creationId xmlns:a16="http://schemas.microsoft.com/office/drawing/2014/main" id="{12035827-BE80-4BA5-9748-A8238BD63F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95" y="1639"/>
                <a:ext cx="12" cy="24"/>
              </a:xfrm>
              <a:custGeom>
                <a:avLst/>
                <a:gdLst>
                  <a:gd name="T0" fmla="*/ 0 w 244"/>
                  <a:gd name="T1" fmla="*/ 0 h 462"/>
                  <a:gd name="T2" fmla="*/ 0 w 244"/>
                  <a:gd name="T3" fmla="*/ 0 h 462"/>
                  <a:gd name="T4" fmla="*/ 0 w 244"/>
                  <a:gd name="T5" fmla="*/ 0 h 462"/>
                  <a:gd name="T6" fmla="*/ 0 w 244"/>
                  <a:gd name="T7" fmla="*/ 0 h 462"/>
                  <a:gd name="T8" fmla="*/ 0 w 244"/>
                  <a:gd name="T9" fmla="*/ 0 h 462"/>
                  <a:gd name="T10" fmla="*/ 0 w 244"/>
                  <a:gd name="T11" fmla="*/ 0 h 462"/>
                  <a:gd name="T12" fmla="*/ 0 w 244"/>
                  <a:gd name="T13" fmla="*/ 0 h 462"/>
                  <a:gd name="T14" fmla="*/ 0 w 244"/>
                  <a:gd name="T15" fmla="*/ 0 h 462"/>
                  <a:gd name="T16" fmla="*/ 0 w 244"/>
                  <a:gd name="T17" fmla="*/ 0 h 462"/>
                  <a:gd name="T18" fmla="*/ 0 w 244"/>
                  <a:gd name="T19" fmla="*/ 1 h 462"/>
                  <a:gd name="T20" fmla="*/ 0 w 244"/>
                  <a:gd name="T21" fmla="*/ 0 h 462"/>
                  <a:gd name="T22" fmla="*/ 0 w 244"/>
                  <a:gd name="T23" fmla="*/ 1 h 462"/>
                  <a:gd name="T24" fmla="*/ 0 w 244"/>
                  <a:gd name="T25" fmla="*/ 1 h 462"/>
                  <a:gd name="T26" fmla="*/ 0 w 244"/>
                  <a:gd name="T27" fmla="*/ 1 h 462"/>
                  <a:gd name="T28" fmla="*/ 0 w 244"/>
                  <a:gd name="T29" fmla="*/ 1 h 462"/>
                  <a:gd name="T30" fmla="*/ 0 w 244"/>
                  <a:gd name="T31" fmla="*/ 1 h 462"/>
                  <a:gd name="T32" fmla="*/ 0 w 244"/>
                  <a:gd name="T33" fmla="*/ 0 h 462"/>
                  <a:gd name="T34" fmla="*/ 0 w 244"/>
                  <a:gd name="T35" fmla="*/ 0 h 462"/>
                  <a:gd name="T36" fmla="*/ 0 w 244"/>
                  <a:gd name="T37" fmla="*/ 0 h 462"/>
                  <a:gd name="T38" fmla="*/ 1 w 244"/>
                  <a:gd name="T39" fmla="*/ 0 h 462"/>
                  <a:gd name="T40" fmla="*/ 1 w 244"/>
                  <a:gd name="T41" fmla="*/ 0 h 462"/>
                  <a:gd name="T42" fmla="*/ 1 w 244"/>
                  <a:gd name="T43" fmla="*/ 0 h 462"/>
                  <a:gd name="T44" fmla="*/ 1 w 244"/>
                  <a:gd name="T45" fmla="*/ 1 h 462"/>
                  <a:gd name="T46" fmla="*/ 0 w 244"/>
                  <a:gd name="T47" fmla="*/ 1 h 462"/>
                  <a:gd name="T48" fmla="*/ 0 w 244"/>
                  <a:gd name="T49" fmla="*/ 1 h 462"/>
                  <a:gd name="T50" fmla="*/ 0 w 244"/>
                  <a:gd name="T51" fmla="*/ 0 h 462"/>
                  <a:gd name="T52" fmla="*/ 0 w 244"/>
                  <a:gd name="T53" fmla="*/ 0 h 462"/>
                  <a:gd name="T54" fmla="*/ 0 w 244"/>
                  <a:gd name="T55" fmla="*/ 0 h 462"/>
                  <a:gd name="T56" fmla="*/ 0 w 244"/>
                  <a:gd name="T57" fmla="*/ 0 h 462"/>
                  <a:gd name="T58" fmla="*/ 1 w 244"/>
                  <a:gd name="T59" fmla="*/ 0 h 462"/>
                  <a:gd name="T60" fmla="*/ 1 w 244"/>
                  <a:gd name="T61" fmla="*/ 0 h 462"/>
                  <a:gd name="T62" fmla="*/ 1 w 244"/>
                  <a:gd name="T63" fmla="*/ 0 h 462"/>
                  <a:gd name="T64" fmla="*/ 1 w 244"/>
                  <a:gd name="T65" fmla="*/ 0 h 462"/>
                  <a:gd name="T66" fmla="*/ 1 w 244"/>
                  <a:gd name="T67" fmla="*/ 0 h 46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44" h="462">
                    <a:moveTo>
                      <a:pt x="5" y="123"/>
                    </a:moveTo>
                    <a:lnTo>
                      <a:pt x="3" y="120"/>
                    </a:lnTo>
                    <a:lnTo>
                      <a:pt x="1" y="116"/>
                    </a:lnTo>
                    <a:lnTo>
                      <a:pt x="0" y="113"/>
                    </a:lnTo>
                    <a:lnTo>
                      <a:pt x="0" y="109"/>
                    </a:lnTo>
                    <a:lnTo>
                      <a:pt x="1" y="105"/>
                    </a:lnTo>
                    <a:lnTo>
                      <a:pt x="3" y="102"/>
                    </a:lnTo>
                    <a:lnTo>
                      <a:pt x="7" y="97"/>
                    </a:lnTo>
                    <a:lnTo>
                      <a:pt x="13" y="93"/>
                    </a:lnTo>
                    <a:lnTo>
                      <a:pt x="20" y="90"/>
                    </a:lnTo>
                    <a:lnTo>
                      <a:pt x="26" y="89"/>
                    </a:lnTo>
                    <a:lnTo>
                      <a:pt x="30" y="89"/>
                    </a:lnTo>
                    <a:lnTo>
                      <a:pt x="34" y="90"/>
                    </a:lnTo>
                    <a:lnTo>
                      <a:pt x="37" y="92"/>
                    </a:lnTo>
                    <a:lnTo>
                      <a:pt x="39" y="95"/>
                    </a:lnTo>
                    <a:lnTo>
                      <a:pt x="41" y="99"/>
                    </a:lnTo>
                    <a:lnTo>
                      <a:pt x="43" y="103"/>
                    </a:lnTo>
                    <a:lnTo>
                      <a:pt x="5" y="123"/>
                    </a:lnTo>
                    <a:close/>
                    <a:moveTo>
                      <a:pt x="43" y="103"/>
                    </a:moveTo>
                    <a:lnTo>
                      <a:pt x="199" y="384"/>
                    </a:lnTo>
                    <a:lnTo>
                      <a:pt x="160" y="404"/>
                    </a:lnTo>
                    <a:lnTo>
                      <a:pt x="5" y="123"/>
                    </a:lnTo>
                    <a:lnTo>
                      <a:pt x="43" y="103"/>
                    </a:lnTo>
                    <a:close/>
                    <a:moveTo>
                      <a:pt x="201" y="397"/>
                    </a:moveTo>
                    <a:lnTo>
                      <a:pt x="191" y="462"/>
                    </a:lnTo>
                    <a:lnTo>
                      <a:pt x="160" y="404"/>
                    </a:lnTo>
                    <a:lnTo>
                      <a:pt x="179" y="394"/>
                    </a:lnTo>
                    <a:lnTo>
                      <a:pt x="201" y="397"/>
                    </a:lnTo>
                    <a:close/>
                    <a:moveTo>
                      <a:pt x="158" y="391"/>
                    </a:moveTo>
                    <a:lnTo>
                      <a:pt x="160" y="379"/>
                    </a:lnTo>
                    <a:lnTo>
                      <a:pt x="164" y="345"/>
                    </a:lnTo>
                    <a:lnTo>
                      <a:pt x="171" y="297"/>
                    </a:lnTo>
                    <a:lnTo>
                      <a:pt x="179" y="240"/>
                    </a:lnTo>
                    <a:lnTo>
                      <a:pt x="186" y="177"/>
                    </a:lnTo>
                    <a:lnTo>
                      <a:pt x="193" y="117"/>
                    </a:lnTo>
                    <a:lnTo>
                      <a:pt x="197" y="89"/>
                    </a:lnTo>
                    <a:lnTo>
                      <a:pt x="199" y="64"/>
                    </a:lnTo>
                    <a:lnTo>
                      <a:pt x="200" y="41"/>
                    </a:lnTo>
                    <a:lnTo>
                      <a:pt x="200" y="22"/>
                    </a:lnTo>
                    <a:lnTo>
                      <a:pt x="244" y="22"/>
                    </a:lnTo>
                    <a:lnTo>
                      <a:pt x="244" y="41"/>
                    </a:lnTo>
                    <a:lnTo>
                      <a:pt x="243" y="65"/>
                    </a:lnTo>
                    <a:lnTo>
                      <a:pt x="240" y="91"/>
                    </a:lnTo>
                    <a:lnTo>
                      <a:pt x="237" y="119"/>
                    </a:lnTo>
                    <a:lnTo>
                      <a:pt x="230" y="181"/>
                    </a:lnTo>
                    <a:lnTo>
                      <a:pt x="222" y="244"/>
                    </a:lnTo>
                    <a:lnTo>
                      <a:pt x="215" y="302"/>
                    </a:lnTo>
                    <a:lnTo>
                      <a:pt x="208" y="351"/>
                    </a:lnTo>
                    <a:lnTo>
                      <a:pt x="203" y="385"/>
                    </a:lnTo>
                    <a:lnTo>
                      <a:pt x="201" y="397"/>
                    </a:lnTo>
                    <a:lnTo>
                      <a:pt x="158" y="391"/>
                    </a:lnTo>
                    <a:close/>
                    <a:moveTo>
                      <a:pt x="200" y="22"/>
                    </a:moveTo>
                    <a:lnTo>
                      <a:pt x="201" y="18"/>
                    </a:lnTo>
                    <a:lnTo>
                      <a:pt x="201" y="14"/>
                    </a:lnTo>
                    <a:lnTo>
                      <a:pt x="202" y="11"/>
                    </a:lnTo>
                    <a:lnTo>
                      <a:pt x="203" y="7"/>
                    </a:lnTo>
                    <a:lnTo>
                      <a:pt x="206" y="4"/>
                    </a:lnTo>
                    <a:lnTo>
                      <a:pt x="210" y="2"/>
                    </a:lnTo>
                    <a:lnTo>
                      <a:pt x="215" y="0"/>
                    </a:lnTo>
                    <a:lnTo>
                      <a:pt x="222" y="0"/>
                    </a:lnTo>
                    <a:lnTo>
                      <a:pt x="229" y="0"/>
                    </a:lnTo>
                    <a:lnTo>
                      <a:pt x="234" y="2"/>
                    </a:lnTo>
                    <a:lnTo>
                      <a:pt x="239" y="4"/>
                    </a:lnTo>
                    <a:lnTo>
                      <a:pt x="242" y="7"/>
                    </a:lnTo>
                    <a:lnTo>
                      <a:pt x="243" y="11"/>
                    </a:lnTo>
                    <a:lnTo>
                      <a:pt x="244" y="14"/>
                    </a:lnTo>
                    <a:lnTo>
                      <a:pt x="244" y="18"/>
                    </a:lnTo>
                    <a:lnTo>
                      <a:pt x="244" y="22"/>
                    </a:lnTo>
                    <a:lnTo>
                      <a:pt x="200" y="22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69" name="Freeform 766">
                <a:extLst>
                  <a:ext uri="{FF2B5EF4-FFF2-40B4-BE49-F238E27FC236}">
                    <a16:creationId xmlns:a16="http://schemas.microsoft.com/office/drawing/2014/main" id="{DA531906-41AC-473E-88BB-45673F7C25C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73" y="1650"/>
                <a:ext cx="23" cy="33"/>
              </a:xfrm>
              <a:custGeom>
                <a:avLst/>
                <a:gdLst>
                  <a:gd name="T0" fmla="*/ 1 w 440"/>
                  <a:gd name="T1" fmla="*/ 0 h 630"/>
                  <a:gd name="T2" fmla="*/ 1 w 440"/>
                  <a:gd name="T3" fmla="*/ 0 h 630"/>
                  <a:gd name="T4" fmla="*/ 1 w 440"/>
                  <a:gd name="T5" fmla="*/ 0 h 630"/>
                  <a:gd name="T6" fmla="*/ 1 w 440"/>
                  <a:gd name="T7" fmla="*/ 0 h 630"/>
                  <a:gd name="T8" fmla="*/ 1 w 440"/>
                  <a:gd name="T9" fmla="*/ 0 h 630"/>
                  <a:gd name="T10" fmla="*/ 1 w 440"/>
                  <a:gd name="T11" fmla="*/ 0 h 630"/>
                  <a:gd name="T12" fmla="*/ 1 w 440"/>
                  <a:gd name="T13" fmla="*/ 0 h 630"/>
                  <a:gd name="T14" fmla="*/ 1 w 440"/>
                  <a:gd name="T15" fmla="*/ 0 h 630"/>
                  <a:gd name="T16" fmla="*/ 1 w 440"/>
                  <a:gd name="T17" fmla="*/ 0 h 630"/>
                  <a:gd name="T18" fmla="*/ 1 w 440"/>
                  <a:gd name="T19" fmla="*/ 0 h 630"/>
                  <a:gd name="T20" fmla="*/ 1 w 440"/>
                  <a:gd name="T21" fmla="*/ 0 h 630"/>
                  <a:gd name="T22" fmla="*/ 1 w 440"/>
                  <a:gd name="T23" fmla="*/ 0 h 630"/>
                  <a:gd name="T24" fmla="*/ 1 w 440"/>
                  <a:gd name="T25" fmla="*/ 0 h 630"/>
                  <a:gd name="T26" fmla="*/ 1 w 440"/>
                  <a:gd name="T27" fmla="*/ 1 h 630"/>
                  <a:gd name="T28" fmla="*/ 1 w 440"/>
                  <a:gd name="T29" fmla="*/ 1 h 630"/>
                  <a:gd name="T30" fmla="*/ 1 w 440"/>
                  <a:gd name="T31" fmla="*/ 1 h 630"/>
                  <a:gd name="T32" fmla="*/ 1 w 440"/>
                  <a:gd name="T33" fmla="*/ 1 h 630"/>
                  <a:gd name="T34" fmla="*/ 1 w 440"/>
                  <a:gd name="T35" fmla="*/ 1 h 630"/>
                  <a:gd name="T36" fmla="*/ 1 w 440"/>
                  <a:gd name="T37" fmla="*/ 1 h 630"/>
                  <a:gd name="T38" fmla="*/ 1 w 440"/>
                  <a:gd name="T39" fmla="*/ 1 h 630"/>
                  <a:gd name="T40" fmla="*/ 1 w 440"/>
                  <a:gd name="T41" fmla="*/ 1 h 630"/>
                  <a:gd name="T42" fmla="*/ 1 w 440"/>
                  <a:gd name="T43" fmla="*/ 1 h 630"/>
                  <a:gd name="T44" fmla="*/ 1 w 440"/>
                  <a:gd name="T45" fmla="*/ 1 h 630"/>
                  <a:gd name="T46" fmla="*/ 1 w 440"/>
                  <a:gd name="T47" fmla="*/ 1 h 630"/>
                  <a:gd name="T48" fmla="*/ 1 w 440"/>
                  <a:gd name="T49" fmla="*/ 1 h 630"/>
                  <a:gd name="T50" fmla="*/ 1 w 440"/>
                  <a:gd name="T51" fmla="*/ 1 h 630"/>
                  <a:gd name="T52" fmla="*/ 1 w 440"/>
                  <a:gd name="T53" fmla="*/ 1 h 630"/>
                  <a:gd name="T54" fmla="*/ 0 w 440"/>
                  <a:gd name="T55" fmla="*/ 2 h 630"/>
                  <a:gd name="T56" fmla="*/ 0 w 440"/>
                  <a:gd name="T57" fmla="*/ 2 h 630"/>
                  <a:gd name="T58" fmla="*/ 0 w 440"/>
                  <a:gd name="T59" fmla="*/ 2 h 630"/>
                  <a:gd name="T60" fmla="*/ 0 w 440"/>
                  <a:gd name="T61" fmla="*/ 2 h 630"/>
                  <a:gd name="T62" fmla="*/ 0 w 440"/>
                  <a:gd name="T63" fmla="*/ 2 h 630"/>
                  <a:gd name="T64" fmla="*/ 0 w 440"/>
                  <a:gd name="T65" fmla="*/ 2 h 630"/>
                  <a:gd name="T66" fmla="*/ 0 w 440"/>
                  <a:gd name="T67" fmla="*/ 1 h 630"/>
                  <a:gd name="T68" fmla="*/ 0 w 440"/>
                  <a:gd name="T69" fmla="*/ 2 h 630"/>
                  <a:gd name="T70" fmla="*/ 0 w 440"/>
                  <a:gd name="T71" fmla="*/ 2 h 630"/>
                  <a:gd name="T72" fmla="*/ 0 w 440"/>
                  <a:gd name="T73" fmla="*/ 2 h 630"/>
                  <a:gd name="T74" fmla="*/ 0 w 440"/>
                  <a:gd name="T75" fmla="*/ 2 h 630"/>
                  <a:gd name="T76" fmla="*/ 0 w 440"/>
                  <a:gd name="T77" fmla="*/ 1 h 630"/>
                  <a:gd name="T78" fmla="*/ 0 w 440"/>
                  <a:gd name="T79" fmla="*/ 1 h 630"/>
                  <a:gd name="T80" fmla="*/ 0 w 440"/>
                  <a:gd name="T81" fmla="*/ 1 h 630"/>
                  <a:gd name="T82" fmla="*/ 0 w 440"/>
                  <a:gd name="T83" fmla="*/ 1 h 630"/>
                  <a:gd name="T84" fmla="*/ 0 w 440"/>
                  <a:gd name="T85" fmla="*/ 2 h 630"/>
                  <a:gd name="T86" fmla="*/ 0 w 440"/>
                  <a:gd name="T87" fmla="*/ 2 h 630"/>
                  <a:gd name="T88" fmla="*/ 0 w 440"/>
                  <a:gd name="T89" fmla="*/ 2 h 630"/>
                  <a:gd name="T90" fmla="*/ 0 w 440"/>
                  <a:gd name="T91" fmla="*/ 1 h 630"/>
                  <a:gd name="T92" fmla="*/ 0 w 440"/>
                  <a:gd name="T93" fmla="*/ 1 h 630"/>
                  <a:gd name="T94" fmla="*/ 0 w 440"/>
                  <a:gd name="T95" fmla="*/ 1 h 630"/>
                  <a:gd name="T96" fmla="*/ 0 w 440"/>
                  <a:gd name="T97" fmla="*/ 1 h 630"/>
                  <a:gd name="T98" fmla="*/ 0 w 440"/>
                  <a:gd name="T99" fmla="*/ 1 h 630"/>
                  <a:gd name="T100" fmla="*/ 0 w 440"/>
                  <a:gd name="T101" fmla="*/ 1 h 63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0" h="630">
                    <a:moveTo>
                      <a:pt x="396" y="23"/>
                    </a:moveTo>
                    <a:lnTo>
                      <a:pt x="396" y="19"/>
                    </a:lnTo>
                    <a:lnTo>
                      <a:pt x="396" y="15"/>
                    </a:lnTo>
                    <a:lnTo>
                      <a:pt x="396" y="11"/>
                    </a:lnTo>
                    <a:lnTo>
                      <a:pt x="398" y="8"/>
                    </a:lnTo>
                    <a:lnTo>
                      <a:pt x="400" y="5"/>
                    </a:lnTo>
                    <a:lnTo>
                      <a:pt x="404" y="3"/>
                    </a:lnTo>
                    <a:lnTo>
                      <a:pt x="409" y="1"/>
                    </a:lnTo>
                    <a:lnTo>
                      <a:pt x="416" y="0"/>
                    </a:lnTo>
                    <a:lnTo>
                      <a:pt x="423" y="0"/>
                    </a:lnTo>
                    <a:lnTo>
                      <a:pt x="428" y="1"/>
                    </a:lnTo>
                    <a:lnTo>
                      <a:pt x="433" y="2"/>
                    </a:lnTo>
                    <a:lnTo>
                      <a:pt x="436" y="5"/>
                    </a:lnTo>
                    <a:lnTo>
                      <a:pt x="438" y="8"/>
                    </a:lnTo>
                    <a:lnTo>
                      <a:pt x="439" y="11"/>
                    </a:lnTo>
                    <a:lnTo>
                      <a:pt x="440" y="15"/>
                    </a:lnTo>
                    <a:lnTo>
                      <a:pt x="440" y="19"/>
                    </a:lnTo>
                    <a:lnTo>
                      <a:pt x="396" y="23"/>
                    </a:lnTo>
                    <a:close/>
                    <a:moveTo>
                      <a:pt x="440" y="19"/>
                    </a:moveTo>
                    <a:lnTo>
                      <a:pt x="440" y="28"/>
                    </a:lnTo>
                    <a:lnTo>
                      <a:pt x="440" y="38"/>
                    </a:lnTo>
                    <a:lnTo>
                      <a:pt x="439" y="47"/>
                    </a:lnTo>
                    <a:lnTo>
                      <a:pt x="437" y="57"/>
                    </a:lnTo>
                    <a:lnTo>
                      <a:pt x="431" y="79"/>
                    </a:lnTo>
                    <a:lnTo>
                      <a:pt x="423" y="101"/>
                    </a:lnTo>
                    <a:lnTo>
                      <a:pt x="413" y="124"/>
                    </a:lnTo>
                    <a:lnTo>
                      <a:pt x="402" y="148"/>
                    </a:lnTo>
                    <a:lnTo>
                      <a:pt x="388" y="172"/>
                    </a:lnTo>
                    <a:lnTo>
                      <a:pt x="375" y="196"/>
                    </a:lnTo>
                    <a:lnTo>
                      <a:pt x="337" y="174"/>
                    </a:lnTo>
                    <a:lnTo>
                      <a:pt x="350" y="152"/>
                    </a:lnTo>
                    <a:lnTo>
                      <a:pt x="362" y="131"/>
                    </a:lnTo>
                    <a:lnTo>
                      <a:pt x="372" y="110"/>
                    </a:lnTo>
                    <a:lnTo>
                      <a:pt x="380" y="90"/>
                    </a:lnTo>
                    <a:lnTo>
                      <a:pt x="387" y="71"/>
                    </a:lnTo>
                    <a:lnTo>
                      <a:pt x="393" y="54"/>
                    </a:lnTo>
                    <a:lnTo>
                      <a:pt x="395" y="46"/>
                    </a:lnTo>
                    <a:lnTo>
                      <a:pt x="396" y="38"/>
                    </a:lnTo>
                    <a:lnTo>
                      <a:pt x="396" y="31"/>
                    </a:lnTo>
                    <a:lnTo>
                      <a:pt x="396" y="23"/>
                    </a:lnTo>
                    <a:lnTo>
                      <a:pt x="440" y="19"/>
                    </a:lnTo>
                    <a:close/>
                    <a:moveTo>
                      <a:pt x="375" y="196"/>
                    </a:moveTo>
                    <a:lnTo>
                      <a:pt x="361" y="220"/>
                    </a:lnTo>
                    <a:lnTo>
                      <a:pt x="346" y="242"/>
                    </a:lnTo>
                    <a:lnTo>
                      <a:pt x="331" y="265"/>
                    </a:lnTo>
                    <a:lnTo>
                      <a:pt x="316" y="285"/>
                    </a:lnTo>
                    <a:lnTo>
                      <a:pt x="301" y="306"/>
                    </a:lnTo>
                    <a:lnTo>
                      <a:pt x="288" y="324"/>
                    </a:lnTo>
                    <a:lnTo>
                      <a:pt x="275" y="342"/>
                    </a:lnTo>
                    <a:lnTo>
                      <a:pt x="264" y="357"/>
                    </a:lnTo>
                    <a:lnTo>
                      <a:pt x="229" y="330"/>
                    </a:lnTo>
                    <a:lnTo>
                      <a:pt x="240" y="315"/>
                    </a:lnTo>
                    <a:lnTo>
                      <a:pt x="252" y="299"/>
                    </a:lnTo>
                    <a:lnTo>
                      <a:pt x="266" y="280"/>
                    </a:lnTo>
                    <a:lnTo>
                      <a:pt x="280" y="261"/>
                    </a:lnTo>
                    <a:lnTo>
                      <a:pt x="294" y="240"/>
                    </a:lnTo>
                    <a:lnTo>
                      <a:pt x="309" y="219"/>
                    </a:lnTo>
                    <a:lnTo>
                      <a:pt x="324" y="196"/>
                    </a:lnTo>
                    <a:lnTo>
                      <a:pt x="337" y="174"/>
                    </a:lnTo>
                    <a:lnTo>
                      <a:pt x="375" y="196"/>
                    </a:lnTo>
                    <a:close/>
                    <a:moveTo>
                      <a:pt x="264" y="357"/>
                    </a:moveTo>
                    <a:lnTo>
                      <a:pt x="263" y="357"/>
                    </a:lnTo>
                    <a:lnTo>
                      <a:pt x="264" y="357"/>
                    </a:lnTo>
                    <a:lnTo>
                      <a:pt x="246" y="344"/>
                    </a:lnTo>
                    <a:lnTo>
                      <a:pt x="264" y="357"/>
                    </a:lnTo>
                    <a:close/>
                    <a:moveTo>
                      <a:pt x="264" y="357"/>
                    </a:moveTo>
                    <a:lnTo>
                      <a:pt x="258" y="364"/>
                    </a:lnTo>
                    <a:lnTo>
                      <a:pt x="253" y="372"/>
                    </a:lnTo>
                    <a:lnTo>
                      <a:pt x="248" y="384"/>
                    </a:lnTo>
                    <a:lnTo>
                      <a:pt x="242" y="396"/>
                    </a:lnTo>
                    <a:lnTo>
                      <a:pt x="230" y="425"/>
                    </a:lnTo>
                    <a:lnTo>
                      <a:pt x="218" y="457"/>
                    </a:lnTo>
                    <a:lnTo>
                      <a:pt x="177" y="441"/>
                    </a:lnTo>
                    <a:lnTo>
                      <a:pt x="190" y="406"/>
                    </a:lnTo>
                    <a:lnTo>
                      <a:pt x="203" y="375"/>
                    </a:lnTo>
                    <a:lnTo>
                      <a:pt x="210" y="361"/>
                    </a:lnTo>
                    <a:lnTo>
                      <a:pt x="217" y="349"/>
                    </a:lnTo>
                    <a:lnTo>
                      <a:pt x="223" y="339"/>
                    </a:lnTo>
                    <a:lnTo>
                      <a:pt x="229" y="329"/>
                    </a:lnTo>
                    <a:lnTo>
                      <a:pt x="264" y="357"/>
                    </a:lnTo>
                    <a:close/>
                    <a:moveTo>
                      <a:pt x="218" y="457"/>
                    </a:moveTo>
                    <a:lnTo>
                      <a:pt x="205" y="487"/>
                    </a:lnTo>
                    <a:lnTo>
                      <a:pt x="193" y="518"/>
                    </a:lnTo>
                    <a:lnTo>
                      <a:pt x="180" y="546"/>
                    </a:lnTo>
                    <a:lnTo>
                      <a:pt x="166" y="572"/>
                    </a:lnTo>
                    <a:lnTo>
                      <a:pt x="159" y="584"/>
                    </a:lnTo>
                    <a:lnTo>
                      <a:pt x="152" y="594"/>
                    </a:lnTo>
                    <a:lnTo>
                      <a:pt x="145" y="605"/>
                    </a:lnTo>
                    <a:lnTo>
                      <a:pt x="137" y="613"/>
                    </a:lnTo>
                    <a:lnTo>
                      <a:pt x="130" y="620"/>
                    </a:lnTo>
                    <a:lnTo>
                      <a:pt x="121" y="625"/>
                    </a:lnTo>
                    <a:lnTo>
                      <a:pt x="113" y="629"/>
                    </a:lnTo>
                    <a:lnTo>
                      <a:pt x="105" y="630"/>
                    </a:lnTo>
                    <a:lnTo>
                      <a:pt x="102" y="586"/>
                    </a:lnTo>
                    <a:lnTo>
                      <a:pt x="105" y="585"/>
                    </a:lnTo>
                    <a:lnTo>
                      <a:pt x="109" y="583"/>
                    </a:lnTo>
                    <a:lnTo>
                      <a:pt x="112" y="578"/>
                    </a:lnTo>
                    <a:lnTo>
                      <a:pt x="117" y="573"/>
                    </a:lnTo>
                    <a:lnTo>
                      <a:pt x="125" y="558"/>
                    </a:lnTo>
                    <a:lnTo>
                      <a:pt x="136" y="539"/>
                    </a:lnTo>
                    <a:lnTo>
                      <a:pt x="156" y="492"/>
                    </a:lnTo>
                    <a:lnTo>
                      <a:pt x="177" y="441"/>
                    </a:lnTo>
                    <a:lnTo>
                      <a:pt x="218" y="457"/>
                    </a:lnTo>
                    <a:close/>
                    <a:moveTo>
                      <a:pt x="105" y="630"/>
                    </a:moveTo>
                    <a:lnTo>
                      <a:pt x="101" y="630"/>
                    </a:lnTo>
                    <a:lnTo>
                      <a:pt x="97" y="630"/>
                    </a:lnTo>
                    <a:lnTo>
                      <a:pt x="93" y="629"/>
                    </a:lnTo>
                    <a:lnTo>
                      <a:pt x="90" y="628"/>
                    </a:lnTo>
                    <a:lnTo>
                      <a:pt x="81" y="623"/>
                    </a:lnTo>
                    <a:lnTo>
                      <a:pt x="73" y="616"/>
                    </a:lnTo>
                    <a:lnTo>
                      <a:pt x="66" y="607"/>
                    </a:lnTo>
                    <a:lnTo>
                      <a:pt x="59" y="594"/>
                    </a:lnTo>
                    <a:lnTo>
                      <a:pt x="52" y="579"/>
                    </a:lnTo>
                    <a:lnTo>
                      <a:pt x="45" y="562"/>
                    </a:lnTo>
                    <a:lnTo>
                      <a:pt x="38" y="540"/>
                    </a:lnTo>
                    <a:lnTo>
                      <a:pt x="32" y="516"/>
                    </a:lnTo>
                    <a:lnTo>
                      <a:pt x="26" y="488"/>
                    </a:lnTo>
                    <a:lnTo>
                      <a:pt x="20" y="457"/>
                    </a:lnTo>
                    <a:lnTo>
                      <a:pt x="15" y="422"/>
                    </a:lnTo>
                    <a:lnTo>
                      <a:pt x="10" y="384"/>
                    </a:lnTo>
                    <a:lnTo>
                      <a:pt x="5" y="342"/>
                    </a:lnTo>
                    <a:lnTo>
                      <a:pt x="0" y="296"/>
                    </a:lnTo>
                    <a:lnTo>
                      <a:pt x="44" y="291"/>
                    </a:lnTo>
                    <a:lnTo>
                      <a:pt x="52" y="369"/>
                    </a:lnTo>
                    <a:lnTo>
                      <a:pt x="59" y="433"/>
                    </a:lnTo>
                    <a:lnTo>
                      <a:pt x="66" y="484"/>
                    </a:lnTo>
                    <a:lnTo>
                      <a:pt x="73" y="524"/>
                    </a:lnTo>
                    <a:lnTo>
                      <a:pt x="77" y="540"/>
                    </a:lnTo>
                    <a:lnTo>
                      <a:pt x="80" y="553"/>
                    </a:lnTo>
                    <a:lnTo>
                      <a:pt x="84" y="565"/>
                    </a:lnTo>
                    <a:lnTo>
                      <a:pt x="88" y="573"/>
                    </a:lnTo>
                    <a:lnTo>
                      <a:pt x="91" y="579"/>
                    </a:lnTo>
                    <a:lnTo>
                      <a:pt x="95" y="583"/>
                    </a:lnTo>
                    <a:lnTo>
                      <a:pt x="98" y="586"/>
                    </a:lnTo>
                    <a:lnTo>
                      <a:pt x="102" y="586"/>
                    </a:lnTo>
                    <a:lnTo>
                      <a:pt x="105" y="630"/>
                    </a:lnTo>
                    <a:close/>
                    <a:moveTo>
                      <a:pt x="0" y="296"/>
                    </a:moveTo>
                    <a:lnTo>
                      <a:pt x="0" y="291"/>
                    </a:lnTo>
                    <a:lnTo>
                      <a:pt x="0" y="287"/>
                    </a:lnTo>
                    <a:lnTo>
                      <a:pt x="0" y="283"/>
                    </a:lnTo>
                    <a:lnTo>
                      <a:pt x="2" y="280"/>
                    </a:lnTo>
                    <a:lnTo>
                      <a:pt x="4" y="277"/>
                    </a:lnTo>
                    <a:lnTo>
                      <a:pt x="8" y="274"/>
                    </a:lnTo>
                    <a:lnTo>
                      <a:pt x="13" y="273"/>
                    </a:lnTo>
                    <a:lnTo>
                      <a:pt x="20" y="271"/>
                    </a:lnTo>
                    <a:lnTo>
                      <a:pt x="27" y="271"/>
                    </a:lnTo>
                    <a:lnTo>
                      <a:pt x="32" y="272"/>
                    </a:lnTo>
                    <a:lnTo>
                      <a:pt x="36" y="274"/>
                    </a:lnTo>
                    <a:lnTo>
                      <a:pt x="39" y="277"/>
                    </a:lnTo>
                    <a:lnTo>
                      <a:pt x="41" y="280"/>
                    </a:lnTo>
                    <a:lnTo>
                      <a:pt x="43" y="283"/>
                    </a:lnTo>
                    <a:lnTo>
                      <a:pt x="44" y="287"/>
                    </a:lnTo>
                    <a:lnTo>
                      <a:pt x="44" y="291"/>
                    </a:lnTo>
                    <a:lnTo>
                      <a:pt x="0" y="296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70" name="Freeform 767">
                <a:extLst>
                  <a:ext uri="{FF2B5EF4-FFF2-40B4-BE49-F238E27FC236}">
                    <a16:creationId xmlns:a16="http://schemas.microsoft.com/office/drawing/2014/main" id="{E347A4E5-B9C6-4408-A8D0-7640D47C097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7" y="1662"/>
                <a:ext cx="15" cy="27"/>
              </a:xfrm>
              <a:custGeom>
                <a:avLst/>
                <a:gdLst>
                  <a:gd name="T0" fmla="*/ 1 w 286"/>
                  <a:gd name="T1" fmla="*/ 0 h 512"/>
                  <a:gd name="T2" fmla="*/ 1 w 286"/>
                  <a:gd name="T3" fmla="*/ 0 h 512"/>
                  <a:gd name="T4" fmla="*/ 1 w 286"/>
                  <a:gd name="T5" fmla="*/ 0 h 512"/>
                  <a:gd name="T6" fmla="*/ 1 w 286"/>
                  <a:gd name="T7" fmla="*/ 0 h 512"/>
                  <a:gd name="T8" fmla="*/ 1 w 286"/>
                  <a:gd name="T9" fmla="*/ 0 h 512"/>
                  <a:gd name="T10" fmla="*/ 1 w 286"/>
                  <a:gd name="T11" fmla="*/ 0 h 512"/>
                  <a:gd name="T12" fmla="*/ 1 w 286"/>
                  <a:gd name="T13" fmla="*/ 0 h 512"/>
                  <a:gd name="T14" fmla="*/ 1 w 286"/>
                  <a:gd name="T15" fmla="*/ 1 h 512"/>
                  <a:gd name="T16" fmla="*/ 1 w 286"/>
                  <a:gd name="T17" fmla="*/ 1 h 512"/>
                  <a:gd name="T18" fmla="*/ 0 w 286"/>
                  <a:gd name="T19" fmla="*/ 1 h 512"/>
                  <a:gd name="T20" fmla="*/ 0 w 286"/>
                  <a:gd name="T21" fmla="*/ 1 h 512"/>
                  <a:gd name="T22" fmla="*/ 0 w 286"/>
                  <a:gd name="T23" fmla="*/ 1 h 512"/>
                  <a:gd name="T24" fmla="*/ 0 w 286"/>
                  <a:gd name="T25" fmla="*/ 0 h 512"/>
                  <a:gd name="T26" fmla="*/ 1 w 286"/>
                  <a:gd name="T27" fmla="*/ 0 h 512"/>
                  <a:gd name="T28" fmla="*/ 1 w 286"/>
                  <a:gd name="T29" fmla="*/ 0 h 512"/>
                  <a:gd name="T30" fmla="*/ 0 w 286"/>
                  <a:gd name="T31" fmla="*/ 1 h 512"/>
                  <a:gd name="T32" fmla="*/ 0 w 286"/>
                  <a:gd name="T33" fmla="*/ 1 h 512"/>
                  <a:gd name="T34" fmla="*/ 0 w 286"/>
                  <a:gd name="T35" fmla="*/ 1 h 512"/>
                  <a:gd name="T36" fmla="*/ 0 w 286"/>
                  <a:gd name="T37" fmla="*/ 1 h 512"/>
                  <a:gd name="T38" fmla="*/ 0 w 286"/>
                  <a:gd name="T39" fmla="*/ 1 h 512"/>
                  <a:gd name="T40" fmla="*/ 0 w 286"/>
                  <a:gd name="T41" fmla="*/ 1 h 512"/>
                  <a:gd name="T42" fmla="*/ 0 w 286"/>
                  <a:gd name="T43" fmla="*/ 1 h 512"/>
                  <a:gd name="T44" fmla="*/ 0 w 286"/>
                  <a:gd name="T45" fmla="*/ 1 h 512"/>
                  <a:gd name="T46" fmla="*/ 0 w 286"/>
                  <a:gd name="T47" fmla="*/ 1 h 512"/>
                  <a:gd name="T48" fmla="*/ 0 w 286"/>
                  <a:gd name="T49" fmla="*/ 1 h 512"/>
                  <a:gd name="T50" fmla="*/ 0 w 286"/>
                  <a:gd name="T51" fmla="*/ 1 h 512"/>
                  <a:gd name="T52" fmla="*/ 0 w 286"/>
                  <a:gd name="T53" fmla="*/ 1 h 512"/>
                  <a:gd name="T54" fmla="*/ 0 w 286"/>
                  <a:gd name="T55" fmla="*/ 1 h 512"/>
                  <a:gd name="T56" fmla="*/ 0 w 286"/>
                  <a:gd name="T57" fmla="*/ 1 h 512"/>
                  <a:gd name="T58" fmla="*/ 0 w 286"/>
                  <a:gd name="T59" fmla="*/ 1 h 512"/>
                  <a:gd name="T60" fmla="*/ 0 w 286"/>
                  <a:gd name="T61" fmla="*/ 1 h 512"/>
                  <a:gd name="T62" fmla="*/ 0 w 286"/>
                  <a:gd name="T63" fmla="*/ 1 h 512"/>
                  <a:gd name="T64" fmla="*/ 0 w 286"/>
                  <a:gd name="T65" fmla="*/ 1 h 512"/>
                  <a:gd name="T66" fmla="*/ 0 w 286"/>
                  <a:gd name="T67" fmla="*/ 1 h 512"/>
                  <a:gd name="T68" fmla="*/ 0 w 286"/>
                  <a:gd name="T69" fmla="*/ 0 h 512"/>
                  <a:gd name="T70" fmla="*/ 0 w 286"/>
                  <a:gd name="T71" fmla="*/ 0 h 512"/>
                  <a:gd name="T72" fmla="*/ 0 w 286"/>
                  <a:gd name="T73" fmla="*/ 0 h 512"/>
                  <a:gd name="T74" fmla="*/ 0 w 286"/>
                  <a:gd name="T75" fmla="*/ 1 h 512"/>
                  <a:gd name="T76" fmla="*/ 0 w 286"/>
                  <a:gd name="T77" fmla="*/ 1 h 512"/>
                  <a:gd name="T78" fmla="*/ 0 w 286"/>
                  <a:gd name="T79" fmla="*/ 1 h 512"/>
                  <a:gd name="T80" fmla="*/ 0 w 286"/>
                  <a:gd name="T81" fmla="*/ 0 h 512"/>
                  <a:gd name="T82" fmla="*/ 0 w 286"/>
                  <a:gd name="T83" fmla="*/ 0 h 512"/>
                  <a:gd name="T84" fmla="*/ 0 w 286"/>
                  <a:gd name="T85" fmla="*/ 0 h 512"/>
                  <a:gd name="T86" fmla="*/ 0 w 286"/>
                  <a:gd name="T87" fmla="*/ 0 h 512"/>
                  <a:gd name="T88" fmla="*/ 0 w 286"/>
                  <a:gd name="T89" fmla="*/ 0 h 512"/>
                  <a:gd name="T90" fmla="*/ 0 w 286"/>
                  <a:gd name="T91" fmla="*/ 0 h 51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86" h="512">
                    <a:moveTo>
                      <a:pt x="242" y="14"/>
                    </a:moveTo>
                    <a:lnTo>
                      <a:pt x="244" y="11"/>
                    </a:lnTo>
                    <a:lnTo>
                      <a:pt x="245" y="7"/>
                    </a:lnTo>
                    <a:lnTo>
                      <a:pt x="248" y="4"/>
                    </a:lnTo>
                    <a:lnTo>
                      <a:pt x="250" y="2"/>
                    </a:lnTo>
                    <a:lnTo>
                      <a:pt x="254" y="1"/>
                    </a:lnTo>
                    <a:lnTo>
                      <a:pt x="258" y="0"/>
                    </a:lnTo>
                    <a:lnTo>
                      <a:pt x="265" y="1"/>
                    </a:lnTo>
                    <a:lnTo>
                      <a:pt x="271" y="4"/>
                    </a:lnTo>
                    <a:lnTo>
                      <a:pt x="277" y="7"/>
                    </a:lnTo>
                    <a:lnTo>
                      <a:pt x="282" y="11"/>
                    </a:lnTo>
                    <a:lnTo>
                      <a:pt x="284" y="14"/>
                    </a:lnTo>
                    <a:lnTo>
                      <a:pt x="285" y="18"/>
                    </a:lnTo>
                    <a:lnTo>
                      <a:pt x="286" y="22"/>
                    </a:lnTo>
                    <a:lnTo>
                      <a:pt x="285" y="26"/>
                    </a:lnTo>
                    <a:lnTo>
                      <a:pt x="283" y="29"/>
                    </a:lnTo>
                    <a:lnTo>
                      <a:pt x="282" y="33"/>
                    </a:lnTo>
                    <a:lnTo>
                      <a:pt x="242" y="14"/>
                    </a:lnTo>
                    <a:close/>
                    <a:moveTo>
                      <a:pt x="282" y="33"/>
                    </a:moveTo>
                    <a:lnTo>
                      <a:pt x="277" y="43"/>
                    </a:lnTo>
                    <a:lnTo>
                      <a:pt x="265" y="71"/>
                    </a:lnTo>
                    <a:lnTo>
                      <a:pt x="248" y="112"/>
                    </a:lnTo>
                    <a:lnTo>
                      <a:pt x="228" y="163"/>
                    </a:lnTo>
                    <a:lnTo>
                      <a:pt x="217" y="190"/>
                    </a:lnTo>
                    <a:lnTo>
                      <a:pt x="207" y="220"/>
                    </a:lnTo>
                    <a:lnTo>
                      <a:pt x="198" y="249"/>
                    </a:lnTo>
                    <a:lnTo>
                      <a:pt x="190" y="278"/>
                    </a:lnTo>
                    <a:lnTo>
                      <a:pt x="182" y="308"/>
                    </a:lnTo>
                    <a:lnTo>
                      <a:pt x="175" y="336"/>
                    </a:lnTo>
                    <a:lnTo>
                      <a:pt x="171" y="362"/>
                    </a:lnTo>
                    <a:lnTo>
                      <a:pt x="169" y="388"/>
                    </a:lnTo>
                    <a:lnTo>
                      <a:pt x="125" y="385"/>
                    </a:lnTo>
                    <a:lnTo>
                      <a:pt x="127" y="359"/>
                    </a:lnTo>
                    <a:lnTo>
                      <a:pt x="132" y="331"/>
                    </a:lnTo>
                    <a:lnTo>
                      <a:pt x="139" y="301"/>
                    </a:lnTo>
                    <a:lnTo>
                      <a:pt x="147" y="270"/>
                    </a:lnTo>
                    <a:lnTo>
                      <a:pt x="156" y="240"/>
                    </a:lnTo>
                    <a:lnTo>
                      <a:pt x="165" y="209"/>
                    </a:lnTo>
                    <a:lnTo>
                      <a:pt x="175" y="178"/>
                    </a:lnTo>
                    <a:lnTo>
                      <a:pt x="187" y="149"/>
                    </a:lnTo>
                    <a:lnTo>
                      <a:pt x="207" y="96"/>
                    </a:lnTo>
                    <a:lnTo>
                      <a:pt x="225" y="54"/>
                    </a:lnTo>
                    <a:lnTo>
                      <a:pt x="237" y="26"/>
                    </a:lnTo>
                    <a:lnTo>
                      <a:pt x="242" y="14"/>
                    </a:lnTo>
                    <a:lnTo>
                      <a:pt x="282" y="33"/>
                    </a:lnTo>
                    <a:close/>
                    <a:moveTo>
                      <a:pt x="169" y="388"/>
                    </a:moveTo>
                    <a:lnTo>
                      <a:pt x="169" y="389"/>
                    </a:lnTo>
                    <a:lnTo>
                      <a:pt x="169" y="388"/>
                    </a:lnTo>
                    <a:lnTo>
                      <a:pt x="147" y="386"/>
                    </a:lnTo>
                    <a:lnTo>
                      <a:pt x="169" y="388"/>
                    </a:lnTo>
                    <a:close/>
                    <a:moveTo>
                      <a:pt x="169" y="388"/>
                    </a:moveTo>
                    <a:lnTo>
                      <a:pt x="167" y="419"/>
                    </a:lnTo>
                    <a:lnTo>
                      <a:pt x="164" y="445"/>
                    </a:lnTo>
                    <a:lnTo>
                      <a:pt x="162" y="467"/>
                    </a:lnTo>
                    <a:lnTo>
                      <a:pt x="158" y="484"/>
                    </a:lnTo>
                    <a:lnTo>
                      <a:pt x="156" y="491"/>
                    </a:lnTo>
                    <a:lnTo>
                      <a:pt x="154" y="497"/>
                    </a:lnTo>
                    <a:lnTo>
                      <a:pt x="151" y="502"/>
                    </a:lnTo>
                    <a:lnTo>
                      <a:pt x="148" y="506"/>
                    </a:lnTo>
                    <a:lnTo>
                      <a:pt x="144" y="509"/>
                    </a:lnTo>
                    <a:lnTo>
                      <a:pt x="140" y="511"/>
                    </a:lnTo>
                    <a:lnTo>
                      <a:pt x="136" y="512"/>
                    </a:lnTo>
                    <a:lnTo>
                      <a:pt x="130" y="512"/>
                    </a:lnTo>
                    <a:lnTo>
                      <a:pt x="134" y="468"/>
                    </a:lnTo>
                    <a:lnTo>
                      <a:pt x="136" y="468"/>
                    </a:lnTo>
                    <a:lnTo>
                      <a:pt x="137" y="467"/>
                    </a:lnTo>
                    <a:lnTo>
                      <a:pt x="137" y="466"/>
                    </a:lnTo>
                    <a:lnTo>
                      <a:pt x="137" y="464"/>
                    </a:lnTo>
                    <a:lnTo>
                      <a:pt x="136" y="457"/>
                    </a:lnTo>
                    <a:lnTo>
                      <a:pt x="132" y="448"/>
                    </a:lnTo>
                    <a:lnTo>
                      <a:pt x="129" y="437"/>
                    </a:lnTo>
                    <a:lnTo>
                      <a:pt x="126" y="423"/>
                    </a:lnTo>
                    <a:lnTo>
                      <a:pt x="125" y="414"/>
                    </a:lnTo>
                    <a:lnTo>
                      <a:pt x="125" y="405"/>
                    </a:lnTo>
                    <a:lnTo>
                      <a:pt x="125" y="395"/>
                    </a:lnTo>
                    <a:lnTo>
                      <a:pt x="125" y="385"/>
                    </a:lnTo>
                    <a:lnTo>
                      <a:pt x="169" y="388"/>
                    </a:lnTo>
                    <a:close/>
                    <a:moveTo>
                      <a:pt x="130" y="512"/>
                    </a:moveTo>
                    <a:lnTo>
                      <a:pt x="124" y="511"/>
                    </a:lnTo>
                    <a:lnTo>
                      <a:pt x="118" y="508"/>
                    </a:lnTo>
                    <a:lnTo>
                      <a:pt x="113" y="504"/>
                    </a:lnTo>
                    <a:lnTo>
                      <a:pt x="108" y="497"/>
                    </a:lnTo>
                    <a:lnTo>
                      <a:pt x="97" y="481"/>
                    </a:lnTo>
                    <a:lnTo>
                      <a:pt x="84" y="460"/>
                    </a:lnTo>
                    <a:lnTo>
                      <a:pt x="123" y="438"/>
                    </a:lnTo>
                    <a:lnTo>
                      <a:pt x="129" y="461"/>
                    </a:lnTo>
                    <a:lnTo>
                      <a:pt x="134" y="468"/>
                    </a:lnTo>
                    <a:lnTo>
                      <a:pt x="130" y="512"/>
                    </a:lnTo>
                    <a:close/>
                    <a:moveTo>
                      <a:pt x="84" y="460"/>
                    </a:moveTo>
                    <a:lnTo>
                      <a:pt x="83" y="457"/>
                    </a:lnTo>
                    <a:lnTo>
                      <a:pt x="78" y="447"/>
                    </a:lnTo>
                    <a:lnTo>
                      <a:pt x="116" y="426"/>
                    </a:lnTo>
                    <a:lnTo>
                      <a:pt x="119" y="431"/>
                    </a:lnTo>
                    <a:lnTo>
                      <a:pt x="123" y="438"/>
                    </a:lnTo>
                    <a:lnTo>
                      <a:pt x="84" y="460"/>
                    </a:lnTo>
                    <a:close/>
                    <a:moveTo>
                      <a:pt x="78" y="447"/>
                    </a:moveTo>
                    <a:lnTo>
                      <a:pt x="70" y="430"/>
                    </a:lnTo>
                    <a:lnTo>
                      <a:pt x="63" y="408"/>
                    </a:lnTo>
                    <a:lnTo>
                      <a:pt x="55" y="383"/>
                    </a:lnTo>
                    <a:lnTo>
                      <a:pt x="48" y="355"/>
                    </a:lnTo>
                    <a:lnTo>
                      <a:pt x="41" y="324"/>
                    </a:lnTo>
                    <a:lnTo>
                      <a:pt x="35" y="293"/>
                    </a:lnTo>
                    <a:lnTo>
                      <a:pt x="29" y="260"/>
                    </a:lnTo>
                    <a:lnTo>
                      <a:pt x="24" y="228"/>
                    </a:lnTo>
                    <a:lnTo>
                      <a:pt x="15" y="167"/>
                    </a:lnTo>
                    <a:lnTo>
                      <a:pt x="8" y="116"/>
                    </a:lnTo>
                    <a:lnTo>
                      <a:pt x="2" y="80"/>
                    </a:lnTo>
                    <a:lnTo>
                      <a:pt x="1" y="67"/>
                    </a:lnTo>
                    <a:lnTo>
                      <a:pt x="44" y="61"/>
                    </a:lnTo>
                    <a:lnTo>
                      <a:pt x="47" y="75"/>
                    </a:lnTo>
                    <a:lnTo>
                      <a:pt x="51" y="110"/>
                    </a:lnTo>
                    <a:lnTo>
                      <a:pt x="58" y="159"/>
                    </a:lnTo>
                    <a:lnTo>
                      <a:pt x="66" y="218"/>
                    </a:lnTo>
                    <a:lnTo>
                      <a:pt x="77" y="280"/>
                    </a:lnTo>
                    <a:lnTo>
                      <a:pt x="88" y="340"/>
                    </a:lnTo>
                    <a:lnTo>
                      <a:pt x="96" y="366"/>
                    </a:lnTo>
                    <a:lnTo>
                      <a:pt x="102" y="390"/>
                    </a:lnTo>
                    <a:lnTo>
                      <a:pt x="109" y="410"/>
                    </a:lnTo>
                    <a:lnTo>
                      <a:pt x="116" y="426"/>
                    </a:lnTo>
                    <a:lnTo>
                      <a:pt x="78" y="447"/>
                    </a:lnTo>
                    <a:close/>
                    <a:moveTo>
                      <a:pt x="1" y="67"/>
                    </a:moveTo>
                    <a:lnTo>
                      <a:pt x="1" y="62"/>
                    </a:lnTo>
                    <a:lnTo>
                      <a:pt x="0" y="58"/>
                    </a:lnTo>
                    <a:lnTo>
                      <a:pt x="1" y="55"/>
                    </a:lnTo>
                    <a:lnTo>
                      <a:pt x="2" y="51"/>
                    </a:lnTo>
                    <a:lnTo>
                      <a:pt x="5" y="48"/>
                    </a:lnTo>
                    <a:lnTo>
                      <a:pt x="9" y="46"/>
                    </a:lnTo>
                    <a:lnTo>
                      <a:pt x="14" y="44"/>
                    </a:lnTo>
                    <a:lnTo>
                      <a:pt x="21" y="43"/>
                    </a:lnTo>
                    <a:lnTo>
                      <a:pt x="28" y="42"/>
                    </a:lnTo>
                    <a:lnTo>
                      <a:pt x="33" y="43"/>
                    </a:lnTo>
                    <a:lnTo>
                      <a:pt x="37" y="45"/>
                    </a:lnTo>
                    <a:lnTo>
                      <a:pt x="40" y="47"/>
                    </a:lnTo>
                    <a:lnTo>
                      <a:pt x="42" y="50"/>
                    </a:lnTo>
                    <a:lnTo>
                      <a:pt x="43" y="54"/>
                    </a:lnTo>
                    <a:lnTo>
                      <a:pt x="44" y="58"/>
                    </a:lnTo>
                    <a:lnTo>
                      <a:pt x="44" y="61"/>
                    </a:lnTo>
                    <a:lnTo>
                      <a:pt x="1" y="67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71" name="Freeform 768">
                <a:extLst>
                  <a:ext uri="{FF2B5EF4-FFF2-40B4-BE49-F238E27FC236}">
                    <a16:creationId xmlns:a16="http://schemas.microsoft.com/office/drawing/2014/main" id="{04BBD0DB-738A-4120-9CE1-A8C23E486AB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62" y="1681"/>
                <a:ext cx="16" cy="38"/>
              </a:xfrm>
              <a:custGeom>
                <a:avLst/>
                <a:gdLst>
                  <a:gd name="T0" fmla="*/ 1 w 295"/>
                  <a:gd name="T1" fmla="*/ 0 h 716"/>
                  <a:gd name="T2" fmla="*/ 1 w 295"/>
                  <a:gd name="T3" fmla="*/ 0 h 716"/>
                  <a:gd name="T4" fmla="*/ 1 w 295"/>
                  <a:gd name="T5" fmla="*/ 0 h 716"/>
                  <a:gd name="T6" fmla="*/ 1 w 295"/>
                  <a:gd name="T7" fmla="*/ 0 h 716"/>
                  <a:gd name="T8" fmla="*/ 1 w 295"/>
                  <a:gd name="T9" fmla="*/ 0 h 716"/>
                  <a:gd name="T10" fmla="*/ 1 w 295"/>
                  <a:gd name="T11" fmla="*/ 0 h 716"/>
                  <a:gd name="T12" fmla="*/ 1 w 295"/>
                  <a:gd name="T13" fmla="*/ 0 h 716"/>
                  <a:gd name="T14" fmla="*/ 1 w 295"/>
                  <a:gd name="T15" fmla="*/ 0 h 716"/>
                  <a:gd name="T16" fmla="*/ 1 w 295"/>
                  <a:gd name="T17" fmla="*/ 0 h 716"/>
                  <a:gd name="T18" fmla="*/ 1 w 295"/>
                  <a:gd name="T19" fmla="*/ 0 h 716"/>
                  <a:gd name="T20" fmla="*/ 1 w 295"/>
                  <a:gd name="T21" fmla="*/ 0 h 716"/>
                  <a:gd name="T22" fmla="*/ 1 w 295"/>
                  <a:gd name="T23" fmla="*/ 0 h 716"/>
                  <a:gd name="T24" fmla="*/ 1 w 295"/>
                  <a:gd name="T25" fmla="*/ 1 h 716"/>
                  <a:gd name="T26" fmla="*/ 0 w 295"/>
                  <a:gd name="T27" fmla="*/ 1 h 716"/>
                  <a:gd name="T28" fmla="*/ 0 w 295"/>
                  <a:gd name="T29" fmla="*/ 1 h 716"/>
                  <a:gd name="T30" fmla="*/ 0 w 295"/>
                  <a:gd name="T31" fmla="*/ 1 h 716"/>
                  <a:gd name="T32" fmla="*/ 0 w 295"/>
                  <a:gd name="T33" fmla="*/ 1 h 716"/>
                  <a:gd name="T34" fmla="*/ 1 w 295"/>
                  <a:gd name="T35" fmla="*/ 0 h 716"/>
                  <a:gd name="T36" fmla="*/ 1 w 295"/>
                  <a:gd name="T37" fmla="*/ 0 h 716"/>
                  <a:gd name="T38" fmla="*/ 1 w 295"/>
                  <a:gd name="T39" fmla="*/ 0 h 716"/>
                  <a:gd name="T40" fmla="*/ 0 w 295"/>
                  <a:gd name="T41" fmla="*/ 1 h 716"/>
                  <a:gd name="T42" fmla="*/ 0 w 295"/>
                  <a:gd name="T43" fmla="*/ 1 h 716"/>
                  <a:gd name="T44" fmla="*/ 0 w 295"/>
                  <a:gd name="T45" fmla="*/ 1 h 716"/>
                  <a:gd name="T46" fmla="*/ 0 w 295"/>
                  <a:gd name="T47" fmla="*/ 1 h 716"/>
                  <a:gd name="T48" fmla="*/ 0 w 295"/>
                  <a:gd name="T49" fmla="*/ 1 h 716"/>
                  <a:gd name="T50" fmla="*/ 0 w 295"/>
                  <a:gd name="T51" fmla="*/ 1 h 716"/>
                  <a:gd name="T52" fmla="*/ 0 w 295"/>
                  <a:gd name="T53" fmla="*/ 1 h 716"/>
                  <a:gd name="T54" fmla="*/ 0 w 295"/>
                  <a:gd name="T55" fmla="*/ 1 h 716"/>
                  <a:gd name="T56" fmla="*/ 0 w 295"/>
                  <a:gd name="T57" fmla="*/ 1 h 716"/>
                  <a:gd name="T58" fmla="*/ 0 w 295"/>
                  <a:gd name="T59" fmla="*/ 1 h 716"/>
                  <a:gd name="T60" fmla="*/ 0 w 295"/>
                  <a:gd name="T61" fmla="*/ 1 h 716"/>
                  <a:gd name="T62" fmla="*/ 0 w 295"/>
                  <a:gd name="T63" fmla="*/ 1 h 716"/>
                  <a:gd name="T64" fmla="*/ 0 w 295"/>
                  <a:gd name="T65" fmla="*/ 1 h 716"/>
                  <a:gd name="T66" fmla="*/ 0 w 295"/>
                  <a:gd name="T67" fmla="*/ 1 h 716"/>
                  <a:gd name="T68" fmla="*/ 0 w 295"/>
                  <a:gd name="T69" fmla="*/ 1 h 716"/>
                  <a:gd name="T70" fmla="*/ 0 w 295"/>
                  <a:gd name="T71" fmla="*/ 1 h 716"/>
                  <a:gd name="T72" fmla="*/ 0 w 295"/>
                  <a:gd name="T73" fmla="*/ 1 h 716"/>
                  <a:gd name="T74" fmla="*/ 0 w 295"/>
                  <a:gd name="T75" fmla="*/ 1 h 716"/>
                  <a:gd name="T76" fmla="*/ 0 w 295"/>
                  <a:gd name="T77" fmla="*/ 2 h 716"/>
                  <a:gd name="T78" fmla="*/ 0 w 295"/>
                  <a:gd name="T79" fmla="*/ 2 h 716"/>
                  <a:gd name="T80" fmla="*/ 0 w 295"/>
                  <a:gd name="T81" fmla="*/ 2 h 716"/>
                  <a:gd name="T82" fmla="*/ 0 w 295"/>
                  <a:gd name="T83" fmla="*/ 2 h 716"/>
                  <a:gd name="T84" fmla="*/ 0 w 295"/>
                  <a:gd name="T85" fmla="*/ 1 h 716"/>
                  <a:gd name="T86" fmla="*/ 0 w 295"/>
                  <a:gd name="T87" fmla="*/ 1 h 716"/>
                  <a:gd name="T88" fmla="*/ 0 w 295"/>
                  <a:gd name="T89" fmla="*/ 1 h 716"/>
                  <a:gd name="T90" fmla="*/ 0 w 295"/>
                  <a:gd name="T91" fmla="*/ 1 h 716"/>
                  <a:gd name="T92" fmla="*/ 0 w 295"/>
                  <a:gd name="T93" fmla="*/ 1 h 716"/>
                  <a:gd name="T94" fmla="*/ 0 w 295"/>
                  <a:gd name="T95" fmla="*/ 1 h 716"/>
                  <a:gd name="T96" fmla="*/ 0 w 295"/>
                  <a:gd name="T97" fmla="*/ 1 h 716"/>
                  <a:gd name="T98" fmla="*/ 0 w 295"/>
                  <a:gd name="T99" fmla="*/ 2 h 716"/>
                  <a:gd name="T100" fmla="*/ 0 w 295"/>
                  <a:gd name="T101" fmla="*/ 2 h 716"/>
                  <a:gd name="T102" fmla="*/ 0 w 295"/>
                  <a:gd name="T103" fmla="*/ 2 h 716"/>
                  <a:gd name="T104" fmla="*/ 0 w 295"/>
                  <a:gd name="T105" fmla="*/ 2 h 716"/>
                  <a:gd name="T106" fmla="*/ 0 w 295"/>
                  <a:gd name="T107" fmla="*/ 2 h 716"/>
                  <a:gd name="T108" fmla="*/ 0 w 295"/>
                  <a:gd name="T109" fmla="*/ 2 h 716"/>
                  <a:gd name="T110" fmla="*/ 0 w 295"/>
                  <a:gd name="T111" fmla="*/ 2 h 716"/>
                  <a:gd name="T112" fmla="*/ 0 w 295"/>
                  <a:gd name="T113" fmla="*/ 2 h 716"/>
                  <a:gd name="T114" fmla="*/ 0 w 295"/>
                  <a:gd name="T115" fmla="*/ 2 h 71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95" h="716">
                    <a:moveTo>
                      <a:pt x="252" y="12"/>
                    </a:moveTo>
                    <a:lnTo>
                      <a:pt x="254" y="9"/>
                    </a:lnTo>
                    <a:lnTo>
                      <a:pt x="257" y="6"/>
                    </a:lnTo>
                    <a:lnTo>
                      <a:pt x="259" y="3"/>
                    </a:lnTo>
                    <a:lnTo>
                      <a:pt x="262" y="1"/>
                    </a:lnTo>
                    <a:lnTo>
                      <a:pt x="266" y="0"/>
                    </a:lnTo>
                    <a:lnTo>
                      <a:pt x="270" y="1"/>
                    </a:lnTo>
                    <a:lnTo>
                      <a:pt x="276" y="2"/>
                    </a:lnTo>
                    <a:lnTo>
                      <a:pt x="282" y="6"/>
                    </a:lnTo>
                    <a:lnTo>
                      <a:pt x="288" y="10"/>
                    </a:lnTo>
                    <a:lnTo>
                      <a:pt x="292" y="14"/>
                    </a:lnTo>
                    <a:lnTo>
                      <a:pt x="294" y="18"/>
                    </a:lnTo>
                    <a:lnTo>
                      <a:pt x="295" y="21"/>
                    </a:lnTo>
                    <a:lnTo>
                      <a:pt x="295" y="25"/>
                    </a:lnTo>
                    <a:lnTo>
                      <a:pt x="293" y="28"/>
                    </a:lnTo>
                    <a:lnTo>
                      <a:pt x="292" y="32"/>
                    </a:lnTo>
                    <a:lnTo>
                      <a:pt x="289" y="35"/>
                    </a:lnTo>
                    <a:lnTo>
                      <a:pt x="252" y="12"/>
                    </a:lnTo>
                    <a:close/>
                    <a:moveTo>
                      <a:pt x="289" y="35"/>
                    </a:moveTo>
                    <a:lnTo>
                      <a:pt x="284" y="42"/>
                    </a:lnTo>
                    <a:lnTo>
                      <a:pt x="273" y="61"/>
                    </a:lnTo>
                    <a:lnTo>
                      <a:pt x="257" y="89"/>
                    </a:lnTo>
                    <a:lnTo>
                      <a:pt x="237" y="124"/>
                    </a:lnTo>
                    <a:lnTo>
                      <a:pt x="217" y="163"/>
                    </a:lnTo>
                    <a:lnTo>
                      <a:pt x="197" y="205"/>
                    </a:lnTo>
                    <a:lnTo>
                      <a:pt x="188" y="226"/>
                    </a:lnTo>
                    <a:lnTo>
                      <a:pt x="180" y="246"/>
                    </a:lnTo>
                    <a:lnTo>
                      <a:pt x="173" y="266"/>
                    </a:lnTo>
                    <a:lnTo>
                      <a:pt x="168" y="285"/>
                    </a:lnTo>
                    <a:lnTo>
                      <a:pt x="125" y="274"/>
                    </a:lnTo>
                    <a:lnTo>
                      <a:pt x="131" y="253"/>
                    </a:lnTo>
                    <a:lnTo>
                      <a:pt x="138" y="233"/>
                    </a:lnTo>
                    <a:lnTo>
                      <a:pt x="147" y="211"/>
                    </a:lnTo>
                    <a:lnTo>
                      <a:pt x="157" y="189"/>
                    </a:lnTo>
                    <a:lnTo>
                      <a:pt x="177" y="146"/>
                    </a:lnTo>
                    <a:lnTo>
                      <a:pt x="198" y="104"/>
                    </a:lnTo>
                    <a:lnTo>
                      <a:pt x="219" y="68"/>
                    </a:lnTo>
                    <a:lnTo>
                      <a:pt x="236" y="38"/>
                    </a:lnTo>
                    <a:lnTo>
                      <a:pt x="248" y="19"/>
                    </a:lnTo>
                    <a:lnTo>
                      <a:pt x="252" y="12"/>
                    </a:lnTo>
                    <a:lnTo>
                      <a:pt x="289" y="35"/>
                    </a:lnTo>
                    <a:close/>
                    <a:moveTo>
                      <a:pt x="125" y="274"/>
                    </a:moveTo>
                    <a:lnTo>
                      <a:pt x="125" y="277"/>
                    </a:lnTo>
                    <a:lnTo>
                      <a:pt x="125" y="274"/>
                    </a:lnTo>
                    <a:lnTo>
                      <a:pt x="146" y="279"/>
                    </a:lnTo>
                    <a:lnTo>
                      <a:pt x="125" y="274"/>
                    </a:lnTo>
                    <a:close/>
                    <a:moveTo>
                      <a:pt x="168" y="284"/>
                    </a:moveTo>
                    <a:lnTo>
                      <a:pt x="164" y="297"/>
                    </a:lnTo>
                    <a:lnTo>
                      <a:pt x="160" y="309"/>
                    </a:lnTo>
                    <a:lnTo>
                      <a:pt x="154" y="318"/>
                    </a:lnTo>
                    <a:lnTo>
                      <a:pt x="149" y="325"/>
                    </a:lnTo>
                    <a:lnTo>
                      <a:pt x="144" y="332"/>
                    </a:lnTo>
                    <a:lnTo>
                      <a:pt x="138" y="337"/>
                    </a:lnTo>
                    <a:lnTo>
                      <a:pt x="131" y="343"/>
                    </a:lnTo>
                    <a:lnTo>
                      <a:pt x="125" y="348"/>
                    </a:lnTo>
                    <a:lnTo>
                      <a:pt x="98" y="313"/>
                    </a:lnTo>
                    <a:lnTo>
                      <a:pt x="106" y="306"/>
                    </a:lnTo>
                    <a:lnTo>
                      <a:pt x="114" y="299"/>
                    </a:lnTo>
                    <a:lnTo>
                      <a:pt x="118" y="294"/>
                    </a:lnTo>
                    <a:lnTo>
                      <a:pt x="121" y="288"/>
                    </a:lnTo>
                    <a:lnTo>
                      <a:pt x="123" y="282"/>
                    </a:lnTo>
                    <a:lnTo>
                      <a:pt x="125" y="274"/>
                    </a:lnTo>
                    <a:lnTo>
                      <a:pt x="168" y="284"/>
                    </a:lnTo>
                    <a:close/>
                    <a:moveTo>
                      <a:pt x="125" y="348"/>
                    </a:moveTo>
                    <a:lnTo>
                      <a:pt x="119" y="353"/>
                    </a:lnTo>
                    <a:lnTo>
                      <a:pt x="114" y="358"/>
                    </a:lnTo>
                    <a:lnTo>
                      <a:pt x="107" y="363"/>
                    </a:lnTo>
                    <a:lnTo>
                      <a:pt x="101" y="370"/>
                    </a:lnTo>
                    <a:lnTo>
                      <a:pt x="95" y="379"/>
                    </a:lnTo>
                    <a:lnTo>
                      <a:pt x="89" y="390"/>
                    </a:lnTo>
                    <a:lnTo>
                      <a:pt x="83" y="404"/>
                    </a:lnTo>
                    <a:lnTo>
                      <a:pt x="78" y="419"/>
                    </a:lnTo>
                    <a:lnTo>
                      <a:pt x="72" y="439"/>
                    </a:lnTo>
                    <a:lnTo>
                      <a:pt x="66" y="462"/>
                    </a:lnTo>
                    <a:lnTo>
                      <a:pt x="62" y="489"/>
                    </a:lnTo>
                    <a:lnTo>
                      <a:pt x="57" y="519"/>
                    </a:lnTo>
                    <a:lnTo>
                      <a:pt x="53" y="555"/>
                    </a:lnTo>
                    <a:lnTo>
                      <a:pt x="50" y="596"/>
                    </a:lnTo>
                    <a:lnTo>
                      <a:pt x="47" y="643"/>
                    </a:lnTo>
                    <a:lnTo>
                      <a:pt x="44" y="695"/>
                    </a:lnTo>
                    <a:lnTo>
                      <a:pt x="1" y="693"/>
                    </a:lnTo>
                    <a:lnTo>
                      <a:pt x="3" y="637"/>
                    </a:lnTo>
                    <a:lnTo>
                      <a:pt x="6" y="588"/>
                    </a:lnTo>
                    <a:lnTo>
                      <a:pt x="11" y="544"/>
                    </a:lnTo>
                    <a:lnTo>
                      <a:pt x="15" y="505"/>
                    </a:lnTo>
                    <a:lnTo>
                      <a:pt x="21" y="471"/>
                    </a:lnTo>
                    <a:lnTo>
                      <a:pt x="27" y="442"/>
                    </a:lnTo>
                    <a:lnTo>
                      <a:pt x="34" y="417"/>
                    </a:lnTo>
                    <a:lnTo>
                      <a:pt x="40" y="396"/>
                    </a:lnTo>
                    <a:lnTo>
                      <a:pt x="47" y="377"/>
                    </a:lnTo>
                    <a:lnTo>
                      <a:pt x="54" y="363"/>
                    </a:lnTo>
                    <a:lnTo>
                      <a:pt x="61" y="351"/>
                    </a:lnTo>
                    <a:lnTo>
                      <a:pt x="68" y="340"/>
                    </a:lnTo>
                    <a:lnTo>
                      <a:pt x="77" y="332"/>
                    </a:lnTo>
                    <a:lnTo>
                      <a:pt x="84" y="325"/>
                    </a:lnTo>
                    <a:lnTo>
                      <a:pt x="91" y="319"/>
                    </a:lnTo>
                    <a:lnTo>
                      <a:pt x="98" y="313"/>
                    </a:lnTo>
                    <a:lnTo>
                      <a:pt x="125" y="348"/>
                    </a:lnTo>
                    <a:close/>
                    <a:moveTo>
                      <a:pt x="44" y="695"/>
                    </a:moveTo>
                    <a:lnTo>
                      <a:pt x="44" y="699"/>
                    </a:lnTo>
                    <a:lnTo>
                      <a:pt x="44" y="703"/>
                    </a:lnTo>
                    <a:lnTo>
                      <a:pt x="43" y="707"/>
                    </a:lnTo>
                    <a:lnTo>
                      <a:pt x="41" y="710"/>
                    </a:lnTo>
                    <a:lnTo>
                      <a:pt x="38" y="713"/>
                    </a:lnTo>
                    <a:lnTo>
                      <a:pt x="35" y="715"/>
                    </a:lnTo>
                    <a:lnTo>
                      <a:pt x="29" y="716"/>
                    </a:lnTo>
                    <a:lnTo>
                      <a:pt x="21" y="716"/>
                    </a:lnTo>
                    <a:lnTo>
                      <a:pt x="14" y="715"/>
                    </a:lnTo>
                    <a:lnTo>
                      <a:pt x="9" y="714"/>
                    </a:lnTo>
                    <a:lnTo>
                      <a:pt x="5" y="712"/>
                    </a:lnTo>
                    <a:lnTo>
                      <a:pt x="3" y="709"/>
                    </a:lnTo>
                    <a:lnTo>
                      <a:pt x="1" y="706"/>
                    </a:lnTo>
                    <a:lnTo>
                      <a:pt x="1" y="701"/>
                    </a:lnTo>
                    <a:lnTo>
                      <a:pt x="0" y="697"/>
                    </a:lnTo>
                    <a:lnTo>
                      <a:pt x="1" y="693"/>
                    </a:lnTo>
                    <a:lnTo>
                      <a:pt x="44" y="695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72" name="Freeform 769">
                <a:extLst>
                  <a:ext uri="{FF2B5EF4-FFF2-40B4-BE49-F238E27FC236}">
                    <a16:creationId xmlns:a16="http://schemas.microsoft.com/office/drawing/2014/main" id="{85A4E825-2DB0-4526-BC38-45F351FE1A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55" y="1687"/>
                <a:ext cx="10" cy="16"/>
              </a:xfrm>
              <a:custGeom>
                <a:avLst/>
                <a:gdLst>
                  <a:gd name="T0" fmla="*/ 0 w 194"/>
                  <a:gd name="T1" fmla="*/ 0 h 318"/>
                  <a:gd name="T2" fmla="*/ 0 w 194"/>
                  <a:gd name="T3" fmla="*/ 0 h 318"/>
                  <a:gd name="T4" fmla="*/ 0 w 194"/>
                  <a:gd name="T5" fmla="*/ 0 h 318"/>
                  <a:gd name="T6" fmla="*/ 0 w 194"/>
                  <a:gd name="T7" fmla="*/ 0 h 318"/>
                  <a:gd name="T8" fmla="*/ 0 w 194"/>
                  <a:gd name="T9" fmla="*/ 0 h 318"/>
                  <a:gd name="T10" fmla="*/ 0 w 194"/>
                  <a:gd name="T11" fmla="*/ 0 h 318"/>
                  <a:gd name="T12" fmla="*/ 0 w 194"/>
                  <a:gd name="T13" fmla="*/ 0 h 318"/>
                  <a:gd name="T14" fmla="*/ 0 w 194"/>
                  <a:gd name="T15" fmla="*/ 0 h 318"/>
                  <a:gd name="T16" fmla="*/ 0 w 194"/>
                  <a:gd name="T17" fmla="*/ 0 h 318"/>
                  <a:gd name="T18" fmla="*/ 0 w 194"/>
                  <a:gd name="T19" fmla="*/ 0 h 318"/>
                  <a:gd name="T20" fmla="*/ 0 w 194"/>
                  <a:gd name="T21" fmla="*/ 0 h 318"/>
                  <a:gd name="T22" fmla="*/ 0 w 194"/>
                  <a:gd name="T23" fmla="*/ 0 h 318"/>
                  <a:gd name="T24" fmla="*/ 0 w 194"/>
                  <a:gd name="T25" fmla="*/ 0 h 318"/>
                  <a:gd name="T26" fmla="*/ 0 w 194"/>
                  <a:gd name="T27" fmla="*/ 1 h 318"/>
                  <a:gd name="T28" fmla="*/ 0 w 194"/>
                  <a:gd name="T29" fmla="*/ 1 h 318"/>
                  <a:gd name="T30" fmla="*/ 1 w 194"/>
                  <a:gd name="T31" fmla="*/ 1 h 318"/>
                  <a:gd name="T32" fmla="*/ 0 w 194"/>
                  <a:gd name="T33" fmla="*/ 1 h 318"/>
                  <a:gd name="T34" fmla="*/ 0 w 194"/>
                  <a:gd name="T35" fmla="*/ 1 h 318"/>
                  <a:gd name="T36" fmla="*/ 0 w 194"/>
                  <a:gd name="T37" fmla="*/ 1 h 318"/>
                  <a:gd name="T38" fmla="*/ 0 w 194"/>
                  <a:gd name="T39" fmla="*/ 0 h 318"/>
                  <a:gd name="T40" fmla="*/ 0 w 194"/>
                  <a:gd name="T41" fmla="*/ 0 h 318"/>
                  <a:gd name="T42" fmla="*/ 0 w 194"/>
                  <a:gd name="T43" fmla="*/ 0 h 318"/>
                  <a:gd name="T44" fmla="*/ 0 w 194"/>
                  <a:gd name="T45" fmla="*/ 0 h 318"/>
                  <a:gd name="T46" fmla="*/ 1 w 194"/>
                  <a:gd name="T47" fmla="*/ 1 h 318"/>
                  <a:gd name="T48" fmla="*/ 1 w 194"/>
                  <a:gd name="T49" fmla="*/ 1 h 318"/>
                  <a:gd name="T50" fmla="*/ 1 w 194"/>
                  <a:gd name="T51" fmla="*/ 1 h 318"/>
                  <a:gd name="T52" fmla="*/ 1 w 194"/>
                  <a:gd name="T53" fmla="*/ 1 h 318"/>
                  <a:gd name="T54" fmla="*/ 0 w 194"/>
                  <a:gd name="T55" fmla="*/ 1 h 318"/>
                  <a:gd name="T56" fmla="*/ 0 w 194"/>
                  <a:gd name="T57" fmla="*/ 1 h 318"/>
                  <a:gd name="T58" fmla="*/ 0 w 194"/>
                  <a:gd name="T59" fmla="*/ 1 h 318"/>
                  <a:gd name="T60" fmla="*/ 0 w 194"/>
                  <a:gd name="T61" fmla="*/ 1 h 318"/>
                  <a:gd name="T62" fmla="*/ 0 w 194"/>
                  <a:gd name="T63" fmla="*/ 1 h 31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4" h="318">
                    <a:moveTo>
                      <a:pt x="8" y="39"/>
                    </a:moveTo>
                    <a:lnTo>
                      <a:pt x="5" y="36"/>
                    </a:lnTo>
                    <a:lnTo>
                      <a:pt x="3" y="33"/>
                    </a:lnTo>
                    <a:lnTo>
                      <a:pt x="1" y="30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1" y="17"/>
                    </a:lnTo>
                    <a:lnTo>
                      <a:pt x="4" y="13"/>
                    </a:lnTo>
                    <a:lnTo>
                      <a:pt x="9" y="8"/>
                    </a:lnTo>
                    <a:lnTo>
                      <a:pt x="14" y="3"/>
                    </a:lnTo>
                    <a:lnTo>
                      <a:pt x="19" y="1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30" y="1"/>
                    </a:lnTo>
                    <a:lnTo>
                      <a:pt x="33" y="3"/>
                    </a:lnTo>
                    <a:lnTo>
                      <a:pt x="36" y="6"/>
                    </a:lnTo>
                    <a:lnTo>
                      <a:pt x="40" y="9"/>
                    </a:lnTo>
                    <a:lnTo>
                      <a:pt x="8" y="39"/>
                    </a:lnTo>
                    <a:close/>
                    <a:moveTo>
                      <a:pt x="40" y="9"/>
                    </a:moveTo>
                    <a:lnTo>
                      <a:pt x="46" y="15"/>
                    </a:lnTo>
                    <a:lnTo>
                      <a:pt x="60" y="33"/>
                    </a:lnTo>
                    <a:lnTo>
                      <a:pt x="81" y="60"/>
                    </a:lnTo>
                    <a:lnTo>
                      <a:pt x="107" y="95"/>
                    </a:lnTo>
                    <a:lnTo>
                      <a:pt x="120" y="116"/>
                    </a:lnTo>
                    <a:lnTo>
                      <a:pt x="134" y="138"/>
                    </a:lnTo>
                    <a:lnTo>
                      <a:pt x="146" y="162"/>
                    </a:lnTo>
                    <a:lnTo>
                      <a:pt x="158" y="186"/>
                    </a:lnTo>
                    <a:lnTo>
                      <a:pt x="170" y="212"/>
                    </a:lnTo>
                    <a:lnTo>
                      <a:pt x="180" y="237"/>
                    </a:lnTo>
                    <a:lnTo>
                      <a:pt x="184" y="251"/>
                    </a:lnTo>
                    <a:lnTo>
                      <a:pt x="187" y="265"/>
                    </a:lnTo>
                    <a:lnTo>
                      <a:pt x="190" y="278"/>
                    </a:lnTo>
                    <a:lnTo>
                      <a:pt x="193" y="293"/>
                    </a:lnTo>
                    <a:lnTo>
                      <a:pt x="150" y="300"/>
                    </a:lnTo>
                    <a:lnTo>
                      <a:pt x="145" y="274"/>
                    </a:lnTo>
                    <a:lnTo>
                      <a:pt x="138" y="250"/>
                    </a:lnTo>
                    <a:lnTo>
                      <a:pt x="129" y="225"/>
                    </a:lnTo>
                    <a:lnTo>
                      <a:pt x="118" y="203"/>
                    </a:lnTo>
                    <a:lnTo>
                      <a:pt x="107" y="180"/>
                    </a:lnTo>
                    <a:lnTo>
                      <a:pt x="95" y="159"/>
                    </a:lnTo>
                    <a:lnTo>
                      <a:pt x="83" y="138"/>
                    </a:lnTo>
                    <a:lnTo>
                      <a:pt x="70" y="119"/>
                    </a:lnTo>
                    <a:lnTo>
                      <a:pt x="47" y="86"/>
                    </a:lnTo>
                    <a:lnTo>
                      <a:pt x="27" y="60"/>
                    </a:lnTo>
                    <a:lnTo>
                      <a:pt x="13" y="45"/>
                    </a:lnTo>
                    <a:lnTo>
                      <a:pt x="8" y="39"/>
                    </a:lnTo>
                    <a:lnTo>
                      <a:pt x="40" y="9"/>
                    </a:lnTo>
                    <a:close/>
                    <a:moveTo>
                      <a:pt x="193" y="293"/>
                    </a:moveTo>
                    <a:lnTo>
                      <a:pt x="194" y="297"/>
                    </a:lnTo>
                    <a:lnTo>
                      <a:pt x="194" y="300"/>
                    </a:lnTo>
                    <a:lnTo>
                      <a:pt x="194" y="304"/>
                    </a:lnTo>
                    <a:lnTo>
                      <a:pt x="193" y="308"/>
                    </a:lnTo>
                    <a:lnTo>
                      <a:pt x="191" y="311"/>
                    </a:lnTo>
                    <a:lnTo>
                      <a:pt x="187" y="313"/>
                    </a:lnTo>
                    <a:lnTo>
                      <a:pt x="182" y="316"/>
                    </a:lnTo>
                    <a:lnTo>
                      <a:pt x="176" y="317"/>
                    </a:lnTo>
                    <a:lnTo>
                      <a:pt x="167" y="318"/>
                    </a:lnTo>
                    <a:lnTo>
                      <a:pt x="162" y="317"/>
                    </a:lnTo>
                    <a:lnTo>
                      <a:pt x="158" y="316"/>
                    </a:lnTo>
                    <a:lnTo>
                      <a:pt x="155" y="314"/>
                    </a:lnTo>
                    <a:lnTo>
                      <a:pt x="153" y="311"/>
                    </a:lnTo>
                    <a:lnTo>
                      <a:pt x="151" y="307"/>
                    </a:lnTo>
                    <a:lnTo>
                      <a:pt x="151" y="304"/>
                    </a:lnTo>
                    <a:lnTo>
                      <a:pt x="150" y="300"/>
                    </a:lnTo>
                    <a:lnTo>
                      <a:pt x="193" y="293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73" name="Freeform 770">
                <a:extLst>
                  <a:ext uri="{FF2B5EF4-FFF2-40B4-BE49-F238E27FC236}">
                    <a16:creationId xmlns:a16="http://schemas.microsoft.com/office/drawing/2014/main" id="{F9BE787B-5BED-4FBB-A36F-0BC91800C5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98" y="1627"/>
                <a:ext cx="22" cy="31"/>
              </a:xfrm>
              <a:custGeom>
                <a:avLst/>
                <a:gdLst>
                  <a:gd name="T0" fmla="*/ 0 w 419"/>
                  <a:gd name="T1" fmla="*/ 0 h 601"/>
                  <a:gd name="T2" fmla="*/ 0 w 419"/>
                  <a:gd name="T3" fmla="*/ 0 h 601"/>
                  <a:gd name="T4" fmla="*/ 0 w 419"/>
                  <a:gd name="T5" fmla="*/ 0 h 601"/>
                  <a:gd name="T6" fmla="*/ 0 w 419"/>
                  <a:gd name="T7" fmla="*/ 0 h 601"/>
                  <a:gd name="T8" fmla="*/ 0 w 419"/>
                  <a:gd name="T9" fmla="*/ 0 h 601"/>
                  <a:gd name="T10" fmla="*/ 0 w 419"/>
                  <a:gd name="T11" fmla="*/ 0 h 601"/>
                  <a:gd name="T12" fmla="*/ 0 w 419"/>
                  <a:gd name="T13" fmla="*/ 0 h 601"/>
                  <a:gd name="T14" fmla="*/ 0 w 419"/>
                  <a:gd name="T15" fmla="*/ 0 h 601"/>
                  <a:gd name="T16" fmla="*/ 0 w 419"/>
                  <a:gd name="T17" fmla="*/ 0 h 601"/>
                  <a:gd name="T18" fmla="*/ 0 w 419"/>
                  <a:gd name="T19" fmla="*/ 0 h 601"/>
                  <a:gd name="T20" fmla="*/ 0 w 419"/>
                  <a:gd name="T21" fmla="*/ 0 h 601"/>
                  <a:gd name="T22" fmla="*/ 0 w 419"/>
                  <a:gd name="T23" fmla="*/ 0 h 601"/>
                  <a:gd name="T24" fmla="*/ 0 w 419"/>
                  <a:gd name="T25" fmla="*/ 0 h 601"/>
                  <a:gd name="T26" fmla="*/ 0 w 419"/>
                  <a:gd name="T27" fmla="*/ 0 h 601"/>
                  <a:gd name="T28" fmla="*/ 0 w 419"/>
                  <a:gd name="T29" fmla="*/ 0 h 601"/>
                  <a:gd name="T30" fmla="*/ 0 w 419"/>
                  <a:gd name="T31" fmla="*/ 0 h 601"/>
                  <a:gd name="T32" fmla="*/ 0 w 419"/>
                  <a:gd name="T33" fmla="*/ 1 h 601"/>
                  <a:gd name="T34" fmla="*/ 0 w 419"/>
                  <a:gd name="T35" fmla="*/ 1 h 601"/>
                  <a:gd name="T36" fmla="*/ 0 w 419"/>
                  <a:gd name="T37" fmla="*/ 1 h 601"/>
                  <a:gd name="T38" fmla="*/ 0 w 419"/>
                  <a:gd name="T39" fmla="*/ 0 h 601"/>
                  <a:gd name="T40" fmla="*/ 0 w 419"/>
                  <a:gd name="T41" fmla="*/ 0 h 601"/>
                  <a:gd name="T42" fmla="*/ 0 w 419"/>
                  <a:gd name="T43" fmla="*/ 0 h 601"/>
                  <a:gd name="T44" fmla="*/ 0 w 419"/>
                  <a:gd name="T45" fmla="*/ 0 h 601"/>
                  <a:gd name="T46" fmla="*/ 0 w 419"/>
                  <a:gd name="T47" fmla="*/ 0 h 601"/>
                  <a:gd name="T48" fmla="*/ 0 w 419"/>
                  <a:gd name="T49" fmla="*/ 0 h 601"/>
                  <a:gd name="T50" fmla="*/ 0 w 419"/>
                  <a:gd name="T51" fmla="*/ 0 h 601"/>
                  <a:gd name="T52" fmla="*/ 0 w 419"/>
                  <a:gd name="T53" fmla="*/ 0 h 601"/>
                  <a:gd name="T54" fmla="*/ 0 w 419"/>
                  <a:gd name="T55" fmla="*/ 0 h 601"/>
                  <a:gd name="T56" fmla="*/ 0 w 419"/>
                  <a:gd name="T57" fmla="*/ 0 h 601"/>
                  <a:gd name="T58" fmla="*/ 0 w 419"/>
                  <a:gd name="T59" fmla="*/ 0 h 601"/>
                  <a:gd name="T60" fmla="*/ 1 w 419"/>
                  <a:gd name="T61" fmla="*/ 0 h 601"/>
                  <a:gd name="T62" fmla="*/ 1 w 419"/>
                  <a:gd name="T63" fmla="*/ 0 h 601"/>
                  <a:gd name="T64" fmla="*/ 1 w 419"/>
                  <a:gd name="T65" fmla="*/ 1 h 601"/>
                  <a:gd name="T66" fmla="*/ 1 w 419"/>
                  <a:gd name="T67" fmla="*/ 1 h 601"/>
                  <a:gd name="T68" fmla="*/ 1 w 419"/>
                  <a:gd name="T69" fmla="*/ 1 h 601"/>
                  <a:gd name="T70" fmla="*/ 1 w 419"/>
                  <a:gd name="T71" fmla="*/ 1 h 601"/>
                  <a:gd name="T72" fmla="*/ 1 w 419"/>
                  <a:gd name="T73" fmla="*/ 1 h 601"/>
                  <a:gd name="T74" fmla="*/ 1 w 419"/>
                  <a:gd name="T75" fmla="*/ 1 h 601"/>
                  <a:gd name="T76" fmla="*/ 0 w 419"/>
                  <a:gd name="T77" fmla="*/ 1 h 601"/>
                  <a:gd name="T78" fmla="*/ 0 w 419"/>
                  <a:gd name="T79" fmla="*/ 1 h 601"/>
                  <a:gd name="T80" fmla="*/ 0 w 419"/>
                  <a:gd name="T81" fmla="*/ 1 h 601"/>
                  <a:gd name="T82" fmla="*/ 1 w 419"/>
                  <a:gd name="T83" fmla="*/ 1 h 601"/>
                  <a:gd name="T84" fmla="*/ 1 w 419"/>
                  <a:gd name="T85" fmla="*/ 1 h 601"/>
                  <a:gd name="T86" fmla="*/ 1 w 419"/>
                  <a:gd name="T87" fmla="*/ 1 h 601"/>
                  <a:gd name="T88" fmla="*/ 1 w 419"/>
                  <a:gd name="T89" fmla="*/ 1 h 601"/>
                  <a:gd name="T90" fmla="*/ 1 w 419"/>
                  <a:gd name="T91" fmla="*/ 1 h 601"/>
                  <a:gd name="T92" fmla="*/ 1 w 419"/>
                  <a:gd name="T93" fmla="*/ 1 h 601"/>
                  <a:gd name="T94" fmla="*/ 1 w 419"/>
                  <a:gd name="T95" fmla="*/ 1 h 601"/>
                  <a:gd name="T96" fmla="*/ 1 w 419"/>
                  <a:gd name="T97" fmla="*/ 1 h 601"/>
                  <a:gd name="T98" fmla="*/ 1 w 419"/>
                  <a:gd name="T99" fmla="*/ 1 h 601"/>
                  <a:gd name="T100" fmla="*/ 1 w 419"/>
                  <a:gd name="T101" fmla="*/ 1 h 601"/>
                  <a:gd name="T102" fmla="*/ 1 w 419"/>
                  <a:gd name="T103" fmla="*/ 2 h 601"/>
                  <a:gd name="T104" fmla="*/ 1 w 419"/>
                  <a:gd name="T105" fmla="*/ 2 h 601"/>
                  <a:gd name="T106" fmla="*/ 1 w 419"/>
                  <a:gd name="T107" fmla="*/ 2 h 601"/>
                  <a:gd name="T108" fmla="*/ 1 w 419"/>
                  <a:gd name="T109" fmla="*/ 2 h 601"/>
                  <a:gd name="T110" fmla="*/ 1 w 419"/>
                  <a:gd name="T111" fmla="*/ 2 h 601"/>
                  <a:gd name="T112" fmla="*/ 1 w 419"/>
                  <a:gd name="T113" fmla="*/ 2 h 601"/>
                  <a:gd name="T114" fmla="*/ 1 w 419"/>
                  <a:gd name="T115" fmla="*/ 2 h 601"/>
                  <a:gd name="T116" fmla="*/ 1 w 419"/>
                  <a:gd name="T117" fmla="*/ 2 h 601"/>
                  <a:gd name="T118" fmla="*/ 1 w 419"/>
                  <a:gd name="T119" fmla="*/ 1 h 60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19" h="601">
                    <a:moveTo>
                      <a:pt x="4" y="32"/>
                    </a:moveTo>
                    <a:lnTo>
                      <a:pt x="2" y="29"/>
                    </a:lnTo>
                    <a:lnTo>
                      <a:pt x="1" y="25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2" y="13"/>
                    </a:lnTo>
                    <a:lnTo>
                      <a:pt x="4" y="10"/>
                    </a:lnTo>
                    <a:lnTo>
                      <a:pt x="9" y="7"/>
                    </a:lnTo>
                    <a:lnTo>
                      <a:pt x="15" y="3"/>
                    </a:lnTo>
                    <a:lnTo>
                      <a:pt x="22" y="1"/>
                    </a:lnTo>
                    <a:lnTo>
                      <a:pt x="27" y="0"/>
                    </a:lnTo>
                    <a:lnTo>
                      <a:pt x="32" y="1"/>
                    </a:lnTo>
                    <a:lnTo>
                      <a:pt x="35" y="2"/>
                    </a:lnTo>
                    <a:lnTo>
                      <a:pt x="38" y="5"/>
                    </a:lnTo>
                    <a:lnTo>
                      <a:pt x="40" y="8"/>
                    </a:lnTo>
                    <a:lnTo>
                      <a:pt x="42" y="11"/>
                    </a:lnTo>
                    <a:lnTo>
                      <a:pt x="44" y="15"/>
                    </a:lnTo>
                    <a:lnTo>
                      <a:pt x="4" y="32"/>
                    </a:lnTo>
                    <a:close/>
                    <a:moveTo>
                      <a:pt x="44" y="15"/>
                    </a:moveTo>
                    <a:lnTo>
                      <a:pt x="46" y="21"/>
                    </a:lnTo>
                    <a:lnTo>
                      <a:pt x="53" y="36"/>
                    </a:lnTo>
                    <a:lnTo>
                      <a:pt x="64" y="57"/>
                    </a:lnTo>
                    <a:lnTo>
                      <a:pt x="79" y="82"/>
                    </a:lnTo>
                    <a:lnTo>
                      <a:pt x="88" y="94"/>
                    </a:lnTo>
                    <a:lnTo>
                      <a:pt x="97" y="107"/>
                    </a:lnTo>
                    <a:lnTo>
                      <a:pt x="107" y="119"/>
                    </a:lnTo>
                    <a:lnTo>
                      <a:pt x="118" y="130"/>
                    </a:lnTo>
                    <a:lnTo>
                      <a:pt x="130" y="139"/>
                    </a:lnTo>
                    <a:lnTo>
                      <a:pt x="142" y="147"/>
                    </a:lnTo>
                    <a:lnTo>
                      <a:pt x="148" y="150"/>
                    </a:lnTo>
                    <a:lnTo>
                      <a:pt x="155" y="153"/>
                    </a:lnTo>
                    <a:lnTo>
                      <a:pt x="161" y="156"/>
                    </a:lnTo>
                    <a:lnTo>
                      <a:pt x="167" y="158"/>
                    </a:lnTo>
                    <a:lnTo>
                      <a:pt x="160" y="201"/>
                    </a:lnTo>
                    <a:lnTo>
                      <a:pt x="152" y="198"/>
                    </a:lnTo>
                    <a:lnTo>
                      <a:pt x="143" y="195"/>
                    </a:lnTo>
                    <a:lnTo>
                      <a:pt x="135" y="192"/>
                    </a:lnTo>
                    <a:lnTo>
                      <a:pt x="126" y="188"/>
                    </a:lnTo>
                    <a:lnTo>
                      <a:pt x="118" y="184"/>
                    </a:lnTo>
                    <a:lnTo>
                      <a:pt x="110" y="179"/>
                    </a:lnTo>
                    <a:lnTo>
                      <a:pt x="103" y="173"/>
                    </a:lnTo>
                    <a:lnTo>
                      <a:pt x="96" y="167"/>
                    </a:lnTo>
                    <a:lnTo>
                      <a:pt x="81" y="154"/>
                    </a:lnTo>
                    <a:lnTo>
                      <a:pt x="69" y="140"/>
                    </a:lnTo>
                    <a:lnTo>
                      <a:pt x="57" y="125"/>
                    </a:lnTo>
                    <a:lnTo>
                      <a:pt x="46" y="110"/>
                    </a:lnTo>
                    <a:lnTo>
                      <a:pt x="36" y="95"/>
                    </a:lnTo>
                    <a:lnTo>
                      <a:pt x="28" y="81"/>
                    </a:lnTo>
                    <a:lnTo>
                      <a:pt x="20" y="68"/>
                    </a:lnTo>
                    <a:lnTo>
                      <a:pt x="14" y="56"/>
                    </a:lnTo>
                    <a:lnTo>
                      <a:pt x="6" y="39"/>
                    </a:lnTo>
                    <a:lnTo>
                      <a:pt x="4" y="32"/>
                    </a:lnTo>
                    <a:lnTo>
                      <a:pt x="44" y="15"/>
                    </a:lnTo>
                    <a:close/>
                    <a:moveTo>
                      <a:pt x="167" y="158"/>
                    </a:moveTo>
                    <a:lnTo>
                      <a:pt x="167" y="157"/>
                    </a:lnTo>
                    <a:lnTo>
                      <a:pt x="168" y="158"/>
                    </a:lnTo>
                    <a:lnTo>
                      <a:pt x="164" y="179"/>
                    </a:lnTo>
                    <a:lnTo>
                      <a:pt x="167" y="158"/>
                    </a:lnTo>
                    <a:close/>
                    <a:moveTo>
                      <a:pt x="168" y="158"/>
                    </a:moveTo>
                    <a:lnTo>
                      <a:pt x="176" y="160"/>
                    </a:lnTo>
                    <a:lnTo>
                      <a:pt x="183" y="163"/>
                    </a:lnTo>
                    <a:lnTo>
                      <a:pt x="190" y="166"/>
                    </a:lnTo>
                    <a:lnTo>
                      <a:pt x="197" y="171"/>
                    </a:lnTo>
                    <a:lnTo>
                      <a:pt x="204" y="176"/>
                    </a:lnTo>
                    <a:lnTo>
                      <a:pt x="212" y="182"/>
                    </a:lnTo>
                    <a:lnTo>
                      <a:pt x="220" y="189"/>
                    </a:lnTo>
                    <a:lnTo>
                      <a:pt x="227" y="197"/>
                    </a:lnTo>
                    <a:lnTo>
                      <a:pt x="241" y="215"/>
                    </a:lnTo>
                    <a:lnTo>
                      <a:pt x="256" y="234"/>
                    </a:lnTo>
                    <a:lnTo>
                      <a:pt x="271" y="257"/>
                    </a:lnTo>
                    <a:lnTo>
                      <a:pt x="285" y="280"/>
                    </a:lnTo>
                    <a:lnTo>
                      <a:pt x="247" y="302"/>
                    </a:lnTo>
                    <a:lnTo>
                      <a:pt x="235" y="282"/>
                    </a:lnTo>
                    <a:lnTo>
                      <a:pt x="223" y="264"/>
                    </a:lnTo>
                    <a:lnTo>
                      <a:pt x="211" y="247"/>
                    </a:lnTo>
                    <a:lnTo>
                      <a:pt x="200" y="232"/>
                    </a:lnTo>
                    <a:lnTo>
                      <a:pt x="189" y="220"/>
                    </a:lnTo>
                    <a:lnTo>
                      <a:pt x="179" y="211"/>
                    </a:lnTo>
                    <a:lnTo>
                      <a:pt x="174" y="207"/>
                    </a:lnTo>
                    <a:lnTo>
                      <a:pt x="169" y="204"/>
                    </a:lnTo>
                    <a:lnTo>
                      <a:pt x="164" y="202"/>
                    </a:lnTo>
                    <a:lnTo>
                      <a:pt x="160" y="201"/>
                    </a:lnTo>
                    <a:lnTo>
                      <a:pt x="168" y="158"/>
                    </a:lnTo>
                    <a:close/>
                    <a:moveTo>
                      <a:pt x="285" y="280"/>
                    </a:moveTo>
                    <a:lnTo>
                      <a:pt x="306" y="318"/>
                    </a:lnTo>
                    <a:lnTo>
                      <a:pt x="326" y="359"/>
                    </a:lnTo>
                    <a:lnTo>
                      <a:pt x="346" y="400"/>
                    </a:lnTo>
                    <a:lnTo>
                      <a:pt x="364" y="440"/>
                    </a:lnTo>
                    <a:lnTo>
                      <a:pt x="380" y="479"/>
                    </a:lnTo>
                    <a:lnTo>
                      <a:pt x="395" y="515"/>
                    </a:lnTo>
                    <a:lnTo>
                      <a:pt x="407" y="544"/>
                    </a:lnTo>
                    <a:lnTo>
                      <a:pt x="416" y="570"/>
                    </a:lnTo>
                    <a:lnTo>
                      <a:pt x="375" y="584"/>
                    </a:lnTo>
                    <a:lnTo>
                      <a:pt x="366" y="561"/>
                    </a:lnTo>
                    <a:lnTo>
                      <a:pt x="354" y="530"/>
                    </a:lnTo>
                    <a:lnTo>
                      <a:pt x="340" y="496"/>
                    </a:lnTo>
                    <a:lnTo>
                      <a:pt x="324" y="458"/>
                    </a:lnTo>
                    <a:lnTo>
                      <a:pt x="307" y="418"/>
                    </a:lnTo>
                    <a:lnTo>
                      <a:pt x="287" y="379"/>
                    </a:lnTo>
                    <a:lnTo>
                      <a:pt x="268" y="339"/>
                    </a:lnTo>
                    <a:lnTo>
                      <a:pt x="247" y="302"/>
                    </a:lnTo>
                    <a:lnTo>
                      <a:pt x="285" y="280"/>
                    </a:lnTo>
                    <a:close/>
                    <a:moveTo>
                      <a:pt x="416" y="570"/>
                    </a:moveTo>
                    <a:lnTo>
                      <a:pt x="417" y="573"/>
                    </a:lnTo>
                    <a:lnTo>
                      <a:pt x="418" y="577"/>
                    </a:lnTo>
                    <a:lnTo>
                      <a:pt x="419" y="581"/>
                    </a:lnTo>
                    <a:lnTo>
                      <a:pt x="419" y="584"/>
                    </a:lnTo>
                    <a:lnTo>
                      <a:pt x="417" y="588"/>
                    </a:lnTo>
                    <a:lnTo>
                      <a:pt x="414" y="591"/>
                    </a:lnTo>
                    <a:lnTo>
                      <a:pt x="410" y="595"/>
                    </a:lnTo>
                    <a:lnTo>
                      <a:pt x="403" y="598"/>
                    </a:lnTo>
                    <a:lnTo>
                      <a:pt x="396" y="600"/>
                    </a:lnTo>
                    <a:lnTo>
                      <a:pt x="391" y="601"/>
                    </a:lnTo>
                    <a:lnTo>
                      <a:pt x="386" y="600"/>
                    </a:lnTo>
                    <a:lnTo>
                      <a:pt x="382" y="598"/>
                    </a:lnTo>
                    <a:lnTo>
                      <a:pt x="380" y="596"/>
                    </a:lnTo>
                    <a:lnTo>
                      <a:pt x="378" y="592"/>
                    </a:lnTo>
                    <a:lnTo>
                      <a:pt x="376" y="588"/>
                    </a:lnTo>
                    <a:lnTo>
                      <a:pt x="375" y="584"/>
                    </a:lnTo>
                    <a:lnTo>
                      <a:pt x="416" y="570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74" name="Freeform 771">
                <a:extLst>
                  <a:ext uri="{FF2B5EF4-FFF2-40B4-BE49-F238E27FC236}">
                    <a16:creationId xmlns:a16="http://schemas.microsoft.com/office/drawing/2014/main" id="{C9E28097-1AE4-48E2-8233-E475AE5118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22" y="1611"/>
                <a:ext cx="10" cy="23"/>
              </a:xfrm>
              <a:custGeom>
                <a:avLst/>
                <a:gdLst>
                  <a:gd name="T0" fmla="*/ 0 w 196"/>
                  <a:gd name="T1" fmla="*/ 1 h 419"/>
                  <a:gd name="T2" fmla="*/ 0 w 196"/>
                  <a:gd name="T3" fmla="*/ 1 h 419"/>
                  <a:gd name="T4" fmla="*/ 0 w 196"/>
                  <a:gd name="T5" fmla="*/ 1 h 419"/>
                  <a:gd name="T6" fmla="*/ 0 w 196"/>
                  <a:gd name="T7" fmla="*/ 1 h 419"/>
                  <a:gd name="T8" fmla="*/ 0 w 196"/>
                  <a:gd name="T9" fmla="*/ 1 h 419"/>
                  <a:gd name="T10" fmla="*/ 0 w 196"/>
                  <a:gd name="T11" fmla="*/ 1 h 419"/>
                  <a:gd name="T12" fmla="*/ 0 w 196"/>
                  <a:gd name="T13" fmla="*/ 1 h 419"/>
                  <a:gd name="T14" fmla="*/ 0 w 196"/>
                  <a:gd name="T15" fmla="*/ 1 h 419"/>
                  <a:gd name="T16" fmla="*/ 0 w 196"/>
                  <a:gd name="T17" fmla="*/ 1 h 419"/>
                  <a:gd name="T18" fmla="*/ 0 w 196"/>
                  <a:gd name="T19" fmla="*/ 1 h 419"/>
                  <a:gd name="T20" fmla="*/ 0 w 196"/>
                  <a:gd name="T21" fmla="*/ 1 h 419"/>
                  <a:gd name="T22" fmla="*/ 0 w 196"/>
                  <a:gd name="T23" fmla="*/ 1 h 419"/>
                  <a:gd name="T24" fmla="*/ 0 w 196"/>
                  <a:gd name="T25" fmla="*/ 1 h 419"/>
                  <a:gd name="T26" fmla="*/ 0 w 196"/>
                  <a:gd name="T27" fmla="*/ 1 h 419"/>
                  <a:gd name="T28" fmla="*/ 0 w 196"/>
                  <a:gd name="T29" fmla="*/ 1 h 419"/>
                  <a:gd name="T30" fmla="*/ 0 w 196"/>
                  <a:gd name="T31" fmla="*/ 1 h 419"/>
                  <a:gd name="T32" fmla="*/ 0 w 196"/>
                  <a:gd name="T33" fmla="*/ 1 h 419"/>
                  <a:gd name="T34" fmla="*/ 0 w 196"/>
                  <a:gd name="T35" fmla="*/ 1 h 419"/>
                  <a:gd name="T36" fmla="*/ 0 w 196"/>
                  <a:gd name="T37" fmla="*/ 1 h 419"/>
                  <a:gd name="T38" fmla="*/ 0 w 196"/>
                  <a:gd name="T39" fmla="*/ 1 h 419"/>
                  <a:gd name="T40" fmla="*/ 0 w 196"/>
                  <a:gd name="T41" fmla="*/ 1 h 419"/>
                  <a:gd name="T42" fmla="*/ 0 w 196"/>
                  <a:gd name="T43" fmla="*/ 1 h 419"/>
                  <a:gd name="T44" fmla="*/ 0 w 196"/>
                  <a:gd name="T45" fmla="*/ 1 h 419"/>
                  <a:gd name="T46" fmla="*/ 0 w 196"/>
                  <a:gd name="T47" fmla="*/ 1 h 419"/>
                  <a:gd name="T48" fmla="*/ 0 w 196"/>
                  <a:gd name="T49" fmla="*/ 0 h 419"/>
                  <a:gd name="T50" fmla="*/ 0 w 196"/>
                  <a:gd name="T51" fmla="*/ 0 h 419"/>
                  <a:gd name="T52" fmla="*/ 0 w 196"/>
                  <a:gd name="T53" fmla="*/ 0 h 419"/>
                  <a:gd name="T54" fmla="*/ 0 w 196"/>
                  <a:gd name="T55" fmla="*/ 0 h 419"/>
                  <a:gd name="T56" fmla="*/ 0 w 196"/>
                  <a:gd name="T57" fmla="*/ 0 h 419"/>
                  <a:gd name="T58" fmla="*/ 1 w 196"/>
                  <a:gd name="T59" fmla="*/ 0 h 419"/>
                  <a:gd name="T60" fmla="*/ 0 w 196"/>
                  <a:gd name="T61" fmla="*/ 0 h 419"/>
                  <a:gd name="T62" fmla="*/ 0 w 196"/>
                  <a:gd name="T63" fmla="*/ 0 h 419"/>
                  <a:gd name="T64" fmla="*/ 0 w 196"/>
                  <a:gd name="T65" fmla="*/ 0 h 419"/>
                  <a:gd name="T66" fmla="*/ 0 w 196"/>
                  <a:gd name="T67" fmla="*/ 0 h 419"/>
                  <a:gd name="T68" fmla="*/ 0 w 196"/>
                  <a:gd name="T69" fmla="*/ 1 h 419"/>
                  <a:gd name="T70" fmla="*/ 0 w 196"/>
                  <a:gd name="T71" fmla="*/ 1 h 419"/>
                  <a:gd name="T72" fmla="*/ 0 w 196"/>
                  <a:gd name="T73" fmla="*/ 1 h 419"/>
                  <a:gd name="T74" fmla="*/ 0 w 196"/>
                  <a:gd name="T75" fmla="*/ 1 h 419"/>
                  <a:gd name="T76" fmla="*/ 0 w 196"/>
                  <a:gd name="T77" fmla="*/ 1 h 419"/>
                  <a:gd name="T78" fmla="*/ 0 w 196"/>
                  <a:gd name="T79" fmla="*/ 1 h 419"/>
                  <a:gd name="T80" fmla="*/ 0 w 196"/>
                  <a:gd name="T81" fmla="*/ 1 h 419"/>
                  <a:gd name="T82" fmla="*/ 0 w 196"/>
                  <a:gd name="T83" fmla="*/ 0 h 419"/>
                  <a:gd name="T84" fmla="*/ 0 w 196"/>
                  <a:gd name="T85" fmla="*/ 0 h 419"/>
                  <a:gd name="T86" fmla="*/ 0 w 196"/>
                  <a:gd name="T87" fmla="*/ 0 h 419"/>
                  <a:gd name="T88" fmla="*/ 0 w 196"/>
                  <a:gd name="T89" fmla="*/ 0 h 419"/>
                  <a:gd name="T90" fmla="*/ 0 w 196"/>
                  <a:gd name="T91" fmla="*/ 0 h 419"/>
                  <a:gd name="T92" fmla="*/ 0 w 196"/>
                  <a:gd name="T93" fmla="*/ 0 h 419"/>
                  <a:gd name="T94" fmla="*/ 0 w 196"/>
                  <a:gd name="T95" fmla="*/ 0 h 419"/>
                  <a:gd name="T96" fmla="*/ 0 w 196"/>
                  <a:gd name="T97" fmla="*/ 0 h 419"/>
                  <a:gd name="T98" fmla="*/ 0 w 196"/>
                  <a:gd name="T99" fmla="*/ 0 h 419"/>
                  <a:gd name="T100" fmla="*/ 1 w 196"/>
                  <a:gd name="T101" fmla="*/ 0 h 419"/>
                  <a:gd name="T102" fmla="*/ 1 w 196"/>
                  <a:gd name="T103" fmla="*/ 0 h 419"/>
                  <a:gd name="T104" fmla="*/ 1 w 196"/>
                  <a:gd name="T105" fmla="*/ 0 h 419"/>
                  <a:gd name="T106" fmla="*/ 1 w 196"/>
                  <a:gd name="T107" fmla="*/ 0 h 419"/>
                  <a:gd name="T108" fmla="*/ 1 w 196"/>
                  <a:gd name="T109" fmla="*/ 0 h 419"/>
                  <a:gd name="T110" fmla="*/ 1 w 196"/>
                  <a:gd name="T111" fmla="*/ 0 h 419"/>
                  <a:gd name="T112" fmla="*/ 1 w 196"/>
                  <a:gd name="T113" fmla="*/ 0 h 419"/>
                  <a:gd name="T114" fmla="*/ 1 w 196"/>
                  <a:gd name="T115" fmla="*/ 0 h 419"/>
                  <a:gd name="T116" fmla="*/ 0 w 196"/>
                  <a:gd name="T117" fmla="*/ 0 h 41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96" h="419">
                    <a:moveTo>
                      <a:pt x="44" y="403"/>
                    </a:moveTo>
                    <a:lnTo>
                      <a:pt x="43" y="407"/>
                    </a:lnTo>
                    <a:lnTo>
                      <a:pt x="41" y="411"/>
                    </a:lnTo>
                    <a:lnTo>
                      <a:pt x="39" y="414"/>
                    </a:lnTo>
                    <a:lnTo>
                      <a:pt x="37" y="416"/>
                    </a:lnTo>
                    <a:lnTo>
                      <a:pt x="34" y="418"/>
                    </a:lnTo>
                    <a:lnTo>
                      <a:pt x="29" y="419"/>
                    </a:lnTo>
                    <a:lnTo>
                      <a:pt x="24" y="419"/>
                    </a:lnTo>
                    <a:lnTo>
                      <a:pt x="17" y="417"/>
                    </a:lnTo>
                    <a:lnTo>
                      <a:pt x="10" y="415"/>
                    </a:lnTo>
                    <a:lnTo>
                      <a:pt x="5" y="412"/>
                    </a:lnTo>
                    <a:lnTo>
                      <a:pt x="2" y="409"/>
                    </a:lnTo>
                    <a:lnTo>
                      <a:pt x="0" y="405"/>
                    </a:lnTo>
                    <a:lnTo>
                      <a:pt x="0" y="402"/>
                    </a:lnTo>
                    <a:lnTo>
                      <a:pt x="0" y="397"/>
                    </a:lnTo>
                    <a:lnTo>
                      <a:pt x="1" y="393"/>
                    </a:lnTo>
                    <a:lnTo>
                      <a:pt x="2" y="389"/>
                    </a:lnTo>
                    <a:lnTo>
                      <a:pt x="44" y="403"/>
                    </a:lnTo>
                    <a:close/>
                    <a:moveTo>
                      <a:pt x="2" y="389"/>
                    </a:moveTo>
                    <a:lnTo>
                      <a:pt x="6" y="378"/>
                    </a:lnTo>
                    <a:lnTo>
                      <a:pt x="17" y="346"/>
                    </a:lnTo>
                    <a:lnTo>
                      <a:pt x="32" y="299"/>
                    </a:lnTo>
                    <a:lnTo>
                      <a:pt x="51" y="242"/>
                    </a:lnTo>
                    <a:lnTo>
                      <a:pt x="75" y="179"/>
                    </a:lnTo>
                    <a:lnTo>
                      <a:pt x="101" y="118"/>
                    </a:lnTo>
                    <a:lnTo>
                      <a:pt x="114" y="88"/>
                    </a:lnTo>
                    <a:lnTo>
                      <a:pt x="126" y="60"/>
                    </a:lnTo>
                    <a:lnTo>
                      <a:pt x="139" y="35"/>
                    </a:lnTo>
                    <a:lnTo>
                      <a:pt x="153" y="13"/>
                    </a:lnTo>
                    <a:lnTo>
                      <a:pt x="190" y="35"/>
                    </a:lnTo>
                    <a:lnTo>
                      <a:pt x="177" y="57"/>
                    </a:lnTo>
                    <a:lnTo>
                      <a:pt x="165" y="81"/>
                    </a:lnTo>
                    <a:lnTo>
                      <a:pt x="152" y="109"/>
                    </a:lnTo>
                    <a:lnTo>
                      <a:pt x="139" y="138"/>
                    </a:lnTo>
                    <a:lnTo>
                      <a:pt x="115" y="198"/>
                    </a:lnTo>
                    <a:lnTo>
                      <a:pt x="92" y="258"/>
                    </a:lnTo>
                    <a:lnTo>
                      <a:pt x="73" y="314"/>
                    </a:lnTo>
                    <a:lnTo>
                      <a:pt x="58" y="360"/>
                    </a:lnTo>
                    <a:lnTo>
                      <a:pt x="47" y="391"/>
                    </a:lnTo>
                    <a:lnTo>
                      <a:pt x="44" y="403"/>
                    </a:lnTo>
                    <a:lnTo>
                      <a:pt x="2" y="389"/>
                    </a:lnTo>
                    <a:close/>
                    <a:moveTo>
                      <a:pt x="153" y="13"/>
                    </a:moveTo>
                    <a:lnTo>
                      <a:pt x="155" y="9"/>
                    </a:lnTo>
                    <a:lnTo>
                      <a:pt x="157" y="6"/>
                    </a:lnTo>
                    <a:lnTo>
                      <a:pt x="160" y="3"/>
                    </a:lnTo>
                    <a:lnTo>
                      <a:pt x="163" y="1"/>
                    </a:lnTo>
                    <a:lnTo>
                      <a:pt x="166" y="0"/>
                    </a:lnTo>
                    <a:lnTo>
                      <a:pt x="171" y="0"/>
                    </a:lnTo>
                    <a:lnTo>
                      <a:pt x="176" y="2"/>
                    </a:lnTo>
                    <a:lnTo>
                      <a:pt x="182" y="6"/>
                    </a:lnTo>
                    <a:lnTo>
                      <a:pt x="189" y="10"/>
                    </a:lnTo>
                    <a:lnTo>
                      <a:pt x="193" y="14"/>
                    </a:lnTo>
                    <a:lnTo>
                      <a:pt x="195" y="18"/>
                    </a:lnTo>
                    <a:lnTo>
                      <a:pt x="196" y="22"/>
                    </a:lnTo>
                    <a:lnTo>
                      <a:pt x="195" y="25"/>
                    </a:lnTo>
                    <a:lnTo>
                      <a:pt x="194" y="29"/>
                    </a:lnTo>
                    <a:lnTo>
                      <a:pt x="192" y="32"/>
                    </a:lnTo>
                    <a:lnTo>
                      <a:pt x="190" y="35"/>
                    </a:lnTo>
                    <a:lnTo>
                      <a:pt x="153" y="13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75" name="Freeform 772">
                <a:extLst>
                  <a:ext uri="{FF2B5EF4-FFF2-40B4-BE49-F238E27FC236}">
                    <a16:creationId xmlns:a16="http://schemas.microsoft.com/office/drawing/2014/main" id="{26779761-F8DD-4504-A84C-F830B385993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72" y="1662"/>
                <a:ext cx="14" cy="7"/>
              </a:xfrm>
              <a:custGeom>
                <a:avLst/>
                <a:gdLst>
                  <a:gd name="T0" fmla="*/ 1 w 269"/>
                  <a:gd name="T1" fmla="*/ 0 h 149"/>
                  <a:gd name="T2" fmla="*/ 1 w 269"/>
                  <a:gd name="T3" fmla="*/ 0 h 149"/>
                  <a:gd name="T4" fmla="*/ 1 w 269"/>
                  <a:gd name="T5" fmla="*/ 0 h 149"/>
                  <a:gd name="T6" fmla="*/ 1 w 269"/>
                  <a:gd name="T7" fmla="*/ 0 h 149"/>
                  <a:gd name="T8" fmla="*/ 1 w 269"/>
                  <a:gd name="T9" fmla="*/ 0 h 149"/>
                  <a:gd name="T10" fmla="*/ 1 w 269"/>
                  <a:gd name="T11" fmla="*/ 0 h 149"/>
                  <a:gd name="T12" fmla="*/ 1 w 269"/>
                  <a:gd name="T13" fmla="*/ 0 h 149"/>
                  <a:gd name="T14" fmla="*/ 1 w 269"/>
                  <a:gd name="T15" fmla="*/ 0 h 149"/>
                  <a:gd name="T16" fmla="*/ 1 w 269"/>
                  <a:gd name="T17" fmla="*/ 0 h 149"/>
                  <a:gd name="T18" fmla="*/ 1 w 269"/>
                  <a:gd name="T19" fmla="*/ 0 h 149"/>
                  <a:gd name="T20" fmla="*/ 1 w 269"/>
                  <a:gd name="T21" fmla="*/ 0 h 149"/>
                  <a:gd name="T22" fmla="*/ 0 w 269"/>
                  <a:gd name="T23" fmla="*/ 0 h 149"/>
                  <a:gd name="T24" fmla="*/ 0 w 269"/>
                  <a:gd name="T25" fmla="*/ 0 h 149"/>
                  <a:gd name="T26" fmla="*/ 0 w 269"/>
                  <a:gd name="T27" fmla="*/ 0 h 149"/>
                  <a:gd name="T28" fmla="*/ 0 w 269"/>
                  <a:gd name="T29" fmla="*/ 0 h 149"/>
                  <a:gd name="T30" fmla="*/ 0 w 269"/>
                  <a:gd name="T31" fmla="*/ 0 h 149"/>
                  <a:gd name="T32" fmla="*/ 0 w 269"/>
                  <a:gd name="T33" fmla="*/ 0 h 149"/>
                  <a:gd name="T34" fmla="*/ 0 w 269"/>
                  <a:gd name="T35" fmla="*/ 0 h 149"/>
                  <a:gd name="T36" fmla="*/ 0 w 269"/>
                  <a:gd name="T37" fmla="*/ 0 h 149"/>
                  <a:gd name="T38" fmla="*/ 0 w 269"/>
                  <a:gd name="T39" fmla="*/ 0 h 149"/>
                  <a:gd name="T40" fmla="*/ 0 w 269"/>
                  <a:gd name="T41" fmla="*/ 0 h 149"/>
                  <a:gd name="T42" fmla="*/ 0 w 269"/>
                  <a:gd name="T43" fmla="*/ 0 h 149"/>
                  <a:gd name="T44" fmla="*/ 0 w 269"/>
                  <a:gd name="T45" fmla="*/ 0 h 149"/>
                  <a:gd name="T46" fmla="*/ 0 w 269"/>
                  <a:gd name="T47" fmla="*/ 0 h 149"/>
                  <a:gd name="T48" fmla="*/ 0 w 269"/>
                  <a:gd name="T49" fmla="*/ 0 h 149"/>
                  <a:gd name="T50" fmla="*/ 0 w 269"/>
                  <a:gd name="T51" fmla="*/ 0 h 149"/>
                  <a:gd name="T52" fmla="*/ 0 w 269"/>
                  <a:gd name="T53" fmla="*/ 0 h 149"/>
                  <a:gd name="T54" fmla="*/ 0 w 269"/>
                  <a:gd name="T55" fmla="*/ 0 h 149"/>
                  <a:gd name="T56" fmla="*/ 1 w 269"/>
                  <a:gd name="T57" fmla="*/ 0 h 149"/>
                  <a:gd name="T58" fmla="*/ 1 w 269"/>
                  <a:gd name="T59" fmla="*/ 0 h 149"/>
                  <a:gd name="T60" fmla="*/ 1 w 269"/>
                  <a:gd name="T61" fmla="*/ 0 h 149"/>
                  <a:gd name="T62" fmla="*/ 0 w 269"/>
                  <a:gd name="T63" fmla="*/ 0 h 149"/>
                  <a:gd name="T64" fmla="*/ 0 w 269"/>
                  <a:gd name="T65" fmla="*/ 0 h 149"/>
                  <a:gd name="T66" fmla="*/ 0 w 269"/>
                  <a:gd name="T67" fmla="*/ 0 h 149"/>
                  <a:gd name="T68" fmla="*/ 0 w 269"/>
                  <a:gd name="T69" fmla="*/ 0 h 149"/>
                  <a:gd name="T70" fmla="*/ 0 w 269"/>
                  <a:gd name="T71" fmla="*/ 0 h 149"/>
                  <a:gd name="T72" fmla="*/ 0 w 269"/>
                  <a:gd name="T73" fmla="*/ 0 h 149"/>
                  <a:gd name="T74" fmla="*/ 0 w 269"/>
                  <a:gd name="T75" fmla="*/ 0 h 149"/>
                  <a:gd name="T76" fmla="*/ 0 w 269"/>
                  <a:gd name="T77" fmla="*/ 0 h 149"/>
                  <a:gd name="T78" fmla="*/ 0 w 269"/>
                  <a:gd name="T79" fmla="*/ 0 h 1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69" h="149">
                    <a:moveTo>
                      <a:pt x="238" y="94"/>
                    </a:moveTo>
                    <a:lnTo>
                      <a:pt x="241" y="92"/>
                    </a:lnTo>
                    <a:lnTo>
                      <a:pt x="245" y="91"/>
                    </a:lnTo>
                    <a:lnTo>
                      <a:pt x="249" y="91"/>
                    </a:lnTo>
                    <a:lnTo>
                      <a:pt x="252" y="91"/>
                    </a:lnTo>
                    <a:lnTo>
                      <a:pt x="256" y="92"/>
                    </a:lnTo>
                    <a:lnTo>
                      <a:pt x="259" y="95"/>
                    </a:lnTo>
                    <a:lnTo>
                      <a:pt x="262" y="99"/>
                    </a:lnTo>
                    <a:lnTo>
                      <a:pt x="265" y="106"/>
                    </a:lnTo>
                    <a:lnTo>
                      <a:pt x="269" y="114"/>
                    </a:lnTo>
                    <a:lnTo>
                      <a:pt x="269" y="119"/>
                    </a:lnTo>
                    <a:lnTo>
                      <a:pt x="269" y="123"/>
                    </a:lnTo>
                    <a:lnTo>
                      <a:pt x="266" y="127"/>
                    </a:lnTo>
                    <a:lnTo>
                      <a:pt x="264" y="129"/>
                    </a:lnTo>
                    <a:lnTo>
                      <a:pt x="261" y="131"/>
                    </a:lnTo>
                    <a:lnTo>
                      <a:pt x="257" y="133"/>
                    </a:lnTo>
                    <a:lnTo>
                      <a:pt x="253" y="135"/>
                    </a:lnTo>
                    <a:lnTo>
                      <a:pt x="238" y="94"/>
                    </a:lnTo>
                    <a:close/>
                    <a:moveTo>
                      <a:pt x="253" y="135"/>
                    </a:moveTo>
                    <a:lnTo>
                      <a:pt x="246" y="137"/>
                    </a:lnTo>
                    <a:lnTo>
                      <a:pt x="225" y="143"/>
                    </a:lnTo>
                    <a:lnTo>
                      <a:pt x="210" y="146"/>
                    </a:lnTo>
                    <a:lnTo>
                      <a:pt x="194" y="148"/>
                    </a:lnTo>
                    <a:lnTo>
                      <a:pt x="176" y="149"/>
                    </a:lnTo>
                    <a:lnTo>
                      <a:pt x="157" y="149"/>
                    </a:lnTo>
                    <a:lnTo>
                      <a:pt x="147" y="148"/>
                    </a:lnTo>
                    <a:lnTo>
                      <a:pt x="136" y="146"/>
                    </a:lnTo>
                    <a:lnTo>
                      <a:pt x="126" y="144"/>
                    </a:lnTo>
                    <a:lnTo>
                      <a:pt x="116" y="141"/>
                    </a:lnTo>
                    <a:lnTo>
                      <a:pt x="105" y="138"/>
                    </a:lnTo>
                    <a:lnTo>
                      <a:pt x="95" y="134"/>
                    </a:lnTo>
                    <a:lnTo>
                      <a:pt x="84" y="128"/>
                    </a:lnTo>
                    <a:lnTo>
                      <a:pt x="74" y="122"/>
                    </a:lnTo>
                    <a:lnTo>
                      <a:pt x="64" y="115"/>
                    </a:lnTo>
                    <a:lnTo>
                      <a:pt x="55" y="106"/>
                    </a:lnTo>
                    <a:lnTo>
                      <a:pt x="45" y="97"/>
                    </a:lnTo>
                    <a:lnTo>
                      <a:pt x="36" y="87"/>
                    </a:lnTo>
                    <a:lnTo>
                      <a:pt x="27" y="76"/>
                    </a:lnTo>
                    <a:lnTo>
                      <a:pt x="19" y="62"/>
                    </a:lnTo>
                    <a:lnTo>
                      <a:pt x="11" y="48"/>
                    </a:lnTo>
                    <a:lnTo>
                      <a:pt x="3" y="33"/>
                    </a:lnTo>
                    <a:lnTo>
                      <a:pt x="43" y="15"/>
                    </a:lnTo>
                    <a:lnTo>
                      <a:pt x="49" y="28"/>
                    </a:lnTo>
                    <a:lnTo>
                      <a:pt x="56" y="38"/>
                    </a:lnTo>
                    <a:lnTo>
                      <a:pt x="62" y="48"/>
                    </a:lnTo>
                    <a:lnTo>
                      <a:pt x="69" y="57"/>
                    </a:lnTo>
                    <a:lnTo>
                      <a:pt x="76" y="66"/>
                    </a:lnTo>
                    <a:lnTo>
                      <a:pt x="83" y="73"/>
                    </a:lnTo>
                    <a:lnTo>
                      <a:pt x="90" y="79"/>
                    </a:lnTo>
                    <a:lnTo>
                      <a:pt x="99" y="85"/>
                    </a:lnTo>
                    <a:lnTo>
                      <a:pt x="107" y="89"/>
                    </a:lnTo>
                    <a:lnTo>
                      <a:pt x="114" y="93"/>
                    </a:lnTo>
                    <a:lnTo>
                      <a:pt x="122" y="97"/>
                    </a:lnTo>
                    <a:lnTo>
                      <a:pt x="130" y="99"/>
                    </a:lnTo>
                    <a:lnTo>
                      <a:pt x="147" y="103"/>
                    </a:lnTo>
                    <a:lnTo>
                      <a:pt x="162" y="105"/>
                    </a:lnTo>
                    <a:lnTo>
                      <a:pt x="177" y="105"/>
                    </a:lnTo>
                    <a:lnTo>
                      <a:pt x="192" y="104"/>
                    </a:lnTo>
                    <a:lnTo>
                      <a:pt x="204" y="103"/>
                    </a:lnTo>
                    <a:lnTo>
                      <a:pt x="215" y="101"/>
                    </a:lnTo>
                    <a:lnTo>
                      <a:pt x="232" y="96"/>
                    </a:lnTo>
                    <a:lnTo>
                      <a:pt x="238" y="94"/>
                    </a:lnTo>
                    <a:lnTo>
                      <a:pt x="253" y="135"/>
                    </a:lnTo>
                    <a:close/>
                    <a:moveTo>
                      <a:pt x="3" y="33"/>
                    </a:moveTo>
                    <a:lnTo>
                      <a:pt x="2" y="29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1" y="14"/>
                    </a:lnTo>
                    <a:lnTo>
                      <a:pt x="4" y="10"/>
                    </a:lnTo>
                    <a:lnTo>
                      <a:pt x="9" y="7"/>
                    </a:lnTo>
                    <a:lnTo>
                      <a:pt x="15" y="4"/>
                    </a:lnTo>
                    <a:lnTo>
                      <a:pt x="22" y="1"/>
                    </a:lnTo>
                    <a:lnTo>
                      <a:pt x="27" y="0"/>
                    </a:lnTo>
                    <a:lnTo>
                      <a:pt x="32" y="1"/>
                    </a:lnTo>
                    <a:lnTo>
                      <a:pt x="35" y="2"/>
                    </a:lnTo>
                    <a:lnTo>
                      <a:pt x="38" y="5"/>
                    </a:lnTo>
                    <a:lnTo>
                      <a:pt x="40" y="8"/>
                    </a:lnTo>
                    <a:lnTo>
                      <a:pt x="42" y="11"/>
                    </a:lnTo>
                    <a:lnTo>
                      <a:pt x="43" y="15"/>
                    </a:lnTo>
                    <a:lnTo>
                      <a:pt x="3" y="33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76" name="Freeform 773">
                <a:extLst>
                  <a:ext uri="{FF2B5EF4-FFF2-40B4-BE49-F238E27FC236}">
                    <a16:creationId xmlns:a16="http://schemas.microsoft.com/office/drawing/2014/main" id="{6108A827-B1BE-4AAB-BD14-83A3A0EF74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14" y="1667"/>
                <a:ext cx="34" cy="84"/>
              </a:xfrm>
              <a:custGeom>
                <a:avLst/>
                <a:gdLst>
                  <a:gd name="T0" fmla="*/ 2 w 645"/>
                  <a:gd name="T1" fmla="*/ 0 h 1601"/>
                  <a:gd name="T2" fmla="*/ 2 w 645"/>
                  <a:gd name="T3" fmla="*/ 0 h 1601"/>
                  <a:gd name="T4" fmla="*/ 2 w 645"/>
                  <a:gd name="T5" fmla="*/ 0 h 1601"/>
                  <a:gd name="T6" fmla="*/ 2 w 645"/>
                  <a:gd name="T7" fmla="*/ 0 h 1601"/>
                  <a:gd name="T8" fmla="*/ 2 w 645"/>
                  <a:gd name="T9" fmla="*/ 0 h 1601"/>
                  <a:gd name="T10" fmla="*/ 2 w 645"/>
                  <a:gd name="T11" fmla="*/ 0 h 1601"/>
                  <a:gd name="T12" fmla="*/ 2 w 645"/>
                  <a:gd name="T13" fmla="*/ 0 h 1601"/>
                  <a:gd name="T14" fmla="*/ 2 w 645"/>
                  <a:gd name="T15" fmla="*/ 0 h 1601"/>
                  <a:gd name="T16" fmla="*/ 2 w 645"/>
                  <a:gd name="T17" fmla="*/ 1 h 1601"/>
                  <a:gd name="T18" fmla="*/ 2 w 645"/>
                  <a:gd name="T19" fmla="*/ 1 h 1601"/>
                  <a:gd name="T20" fmla="*/ 2 w 645"/>
                  <a:gd name="T21" fmla="*/ 1 h 1601"/>
                  <a:gd name="T22" fmla="*/ 2 w 645"/>
                  <a:gd name="T23" fmla="*/ 1 h 1601"/>
                  <a:gd name="T24" fmla="*/ 1 w 645"/>
                  <a:gd name="T25" fmla="*/ 1 h 1601"/>
                  <a:gd name="T26" fmla="*/ 1 w 645"/>
                  <a:gd name="T27" fmla="*/ 1 h 1601"/>
                  <a:gd name="T28" fmla="*/ 1 w 645"/>
                  <a:gd name="T29" fmla="*/ 1 h 1601"/>
                  <a:gd name="T30" fmla="*/ 1 w 645"/>
                  <a:gd name="T31" fmla="*/ 1 h 1601"/>
                  <a:gd name="T32" fmla="*/ 2 w 645"/>
                  <a:gd name="T33" fmla="*/ 1 h 1601"/>
                  <a:gd name="T34" fmla="*/ 2 w 645"/>
                  <a:gd name="T35" fmla="*/ 1 h 1601"/>
                  <a:gd name="T36" fmla="*/ 2 w 645"/>
                  <a:gd name="T37" fmla="*/ 1 h 1601"/>
                  <a:gd name="T38" fmla="*/ 2 w 645"/>
                  <a:gd name="T39" fmla="*/ 0 h 1601"/>
                  <a:gd name="T40" fmla="*/ 2 w 645"/>
                  <a:gd name="T41" fmla="*/ 0 h 1601"/>
                  <a:gd name="T42" fmla="*/ 1 w 645"/>
                  <a:gd name="T43" fmla="*/ 2 h 1601"/>
                  <a:gd name="T44" fmla="*/ 1 w 645"/>
                  <a:gd name="T45" fmla="*/ 1 h 1601"/>
                  <a:gd name="T46" fmla="*/ 1 w 645"/>
                  <a:gd name="T47" fmla="*/ 2 h 1601"/>
                  <a:gd name="T48" fmla="*/ 1 w 645"/>
                  <a:gd name="T49" fmla="*/ 2 h 1601"/>
                  <a:gd name="T50" fmla="*/ 1 w 645"/>
                  <a:gd name="T51" fmla="*/ 2 h 1601"/>
                  <a:gd name="T52" fmla="*/ 1 w 645"/>
                  <a:gd name="T53" fmla="*/ 2 h 1601"/>
                  <a:gd name="T54" fmla="*/ 1 w 645"/>
                  <a:gd name="T55" fmla="*/ 2 h 1601"/>
                  <a:gd name="T56" fmla="*/ 1 w 645"/>
                  <a:gd name="T57" fmla="*/ 2 h 1601"/>
                  <a:gd name="T58" fmla="*/ 1 w 645"/>
                  <a:gd name="T59" fmla="*/ 2 h 1601"/>
                  <a:gd name="T60" fmla="*/ 1 w 645"/>
                  <a:gd name="T61" fmla="*/ 2 h 1601"/>
                  <a:gd name="T62" fmla="*/ 1 w 645"/>
                  <a:gd name="T63" fmla="*/ 2 h 1601"/>
                  <a:gd name="T64" fmla="*/ 1 w 645"/>
                  <a:gd name="T65" fmla="*/ 2 h 1601"/>
                  <a:gd name="T66" fmla="*/ 1 w 645"/>
                  <a:gd name="T67" fmla="*/ 2 h 1601"/>
                  <a:gd name="T68" fmla="*/ 1 w 645"/>
                  <a:gd name="T69" fmla="*/ 2 h 1601"/>
                  <a:gd name="T70" fmla="*/ 1 w 645"/>
                  <a:gd name="T71" fmla="*/ 3 h 1601"/>
                  <a:gd name="T72" fmla="*/ 1 w 645"/>
                  <a:gd name="T73" fmla="*/ 3 h 1601"/>
                  <a:gd name="T74" fmla="*/ 0 w 645"/>
                  <a:gd name="T75" fmla="*/ 3 h 1601"/>
                  <a:gd name="T76" fmla="*/ 0 w 645"/>
                  <a:gd name="T77" fmla="*/ 3 h 1601"/>
                  <a:gd name="T78" fmla="*/ 0 w 645"/>
                  <a:gd name="T79" fmla="*/ 3 h 1601"/>
                  <a:gd name="T80" fmla="*/ 1 w 645"/>
                  <a:gd name="T81" fmla="*/ 2 h 1601"/>
                  <a:gd name="T82" fmla="*/ 1 w 645"/>
                  <a:gd name="T83" fmla="*/ 2 h 1601"/>
                  <a:gd name="T84" fmla="*/ 1 w 645"/>
                  <a:gd name="T85" fmla="*/ 3 h 1601"/>
                  <a:gd name="T86" fmla="*/ 0 w 645"/>
                  <a:gd name="T87" fmla="*/ 4 h 1601"/>
                  <a:gd name="T88" fmla="*/ 0 w 645"/>
                  <a:gd name="T89" fmla="*/ 4 h 1601"/>
                  <a:gd name="T90" fmla="*/ 0 w 645"/>
                  <a:gd name="T91" fmla="*/ 4 h 1601"/>
                  <a:gd name="T92" fmla="*/ 0 w 645"/>
                  <a:gd name="T93" fmla="*/ 4 h 1601"/>
                  <a:gd name="T94" fmla="*/ 0 w 645"/>
                  <a:gd name="T95" fmla="*/ 4 h 1601"/>
                  <a:gd name="T96" fmla="*/ 0 w 645"/>
                  <a:gd name="T97" fmla="*/ 4 h 1601"/>
                  <a:gd name="T98" fmla="*/ 0 w 645"/>
                  <a:gd name="T99" fmla="*/ 4 h 1601"/>
                  <a:gd name="T100" fmla="*/ 0 w 645"/>
                  <a:gd name="T101" fmla="*/ 4 h 1601"/>
                  <a:gd name="T102" fmla="*/ 0 w 645"/>
                  <a:gd name="T103" fmla="*/ 4 h 1601"/>
                  <a:gd name="T104" fmla="*/ 0 w 645"/>
                  <a:gd name="T105" fmla="*/ 4 h 1601"/>
                  <a:gd name="T106" fmla="*/ 0 w 645"/>
                  <a:gd name="T107" fmla="*/ 4 h 1601"/>
                  <a:gd name="T108" fmla="*/ 0 w 645"/>
                  <a:gd name="T109" fmla="*/ 4 h 1601"/>
                  <a:gd name="T110" fmla="*/ 0 w 645"/>
                  <a:gd name="T111" fmla="*/ 4 h 1601"/>
                  <a:gd name="T112" fmla="*/ 0 w 645"/>
                  <a:gd name="T113" fmla="*/ 3 h 1601"/>
                  <a:gd name="T114" fmla="*/ 0 w 645"/>
                  <a:gd name="T115" fmla="*/ 4 h 1601"/>
                  <a:gd name="T116" fmla="*/ 0 w 645"/>
                  <a:gd name="T117" fmla="*/ 4 h 1601"/>
                  <a:gd name="T118" fmla="*/ 0 w 645"/>
                  <a:gd name="T119" fmla="*/ 4 h 1601"/>
                  <a:gd name="T120" fmla="*/ 0 w 645"/>
                  <a:gd name="T121" fmla="*/ 4 h 1601"/>
                  <a:gd name="T122" fmla="*/ 0 w 645"/>
                  <a:gd name="T123" fmla="*/ 4 h 1601"/>
                  <a:gd name="T124" fmla="*/ 0 w 645"/>
                  <a:gd name="T125" fmla="*/ 4 h 160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645" h="1601">
                    <a:moveTo>
                      <a:pt x="597" y="26"/>
                    </a:moveTo>
                    <a:lnTo>
                      <a:pt x="597" y="22"/>
                    </a:lnTo>
                    <a:lnTo>
                      <a:pt x="597" y="18"/>
                    </a:lnTo>
                    <a:lnTo>
                      <a:pt x="597" y="14"/>
                    </a:lnTo>
                    <a:lnTo>
                      <a:pt x="598" y="11"/>
                    </a:lnTo>
                    <a:lnTo>
                      <a:pt x="600" y="7"/>
                    </a:lnTo>
                    <a:lnTo>
                      <a:pt x="603" y="4"/>
                    </a:lnTo>
                    <a:lnTo>
                      <a:pt x="609" y="2"/>
                    </a:lnTo>
                    <a:lnTo>
                      <a:pt x="615" y="1"/>
                    </a:lnTo>
                    <a:lnTo>
                      <a:pt x="623" y="0"/>
                    </a:lnTo>
                    <a:lnTo>
                      <a:pt x="628" y="1"/>
                    </a:lnTo>
                    <a:lnTo>
                      <a:pt x="632" y="2"/>
                    </a:lnTo>
                    <a:lnTo>
                      <a:pt x="635" y="4"/>
                    </a:lnTo>
                    <a:lnTo>
                      <a:pt x="637" y="7"/>
                    </a:lnTo>
                    <a:lnTo>
                      <a:pt x="638" y="12"/>
                    </a:lnTo>
                    <a:lnTo>
                      <a:pt x="640" y="16"/>
                    </a:lnTo>
                    <a:lnTo>
                      <a:pt x="641" y="20"/>
                    </a:lnTo>
                    <a:lnTo>
                      <a:pt x="597" y="26"/>
                    </a:lnTo>
                    <a:close/>
                    <a:moveTo>
                      <a:pt x="641" y="20"/>
                    </a:moveTo>
                    <a:lnTo>
                      <a:pt x="642" y="33"/>
                    </a:lnTo>
                    <a:lnTo>
                      <a:pt x="645" y="72"/>
                    </a:lnTo>
                    <a:lnTo>
                      <a:pt x="645" y="99"/>
                    </a:lnTo>
                    <a:lnTo>
                      <a:pt x="644" y="129"/>
                    </a:lnTo>
                    <a:lnTo>
                      <a:pt x="641" y="164"/>
                    </a:lnTo>
                    <a:lnTo>
                      <a:pt x="635" y="202"/>
                    </a:lnTo>
                    <a:lnTo>
                      <a:pt x="631" y="222"/>
                    </a:lnTo>
                    <a:lnTo>
                      <a:pt x="627" y="243"/>
                    </a:lnTo>
                    <a:lnTo>
                      <a:pt x="622" y="264"/>
                    </a:lnTo>
                    <a:lnTo>
                      <a:pt x="616" y="286"/>
                    </a:lnTo>
                    <a:lnTo>
                      <a:pt x="609" y="307"/>
                    </a:lnTo>
                    <a:lnTo>
                      <a:pt x="602" y="330"/>
                    </a:lnTo>
                    <a:lnTo>
                      <a:pt x="592" y="352"/>
                    </a:lnTo>
                    <a:lnTo>
                      <a:pt x="582" y="375"/>
                    </a:lnTo>
                    <a:lnTo>
                      <a:pt x="571" y="397"/>
                    </a:lnTo>
                    <a:lnTo>
                      <a:pt x="558" y="420"/>
                    </a:lnTo>
                    <a:lnTo>
                      <a:pt x="544" y="442"/>
                    </a:lnTo>
                    <a:lnTo>
                      <a:pt x="529" y="465"/>
                    </a:lnTo>
                    <a:lnTo>
                      <a:pt x="512" y="486"/>
                    </a:lnTo>
                    <a:lnTo>
                      <a:pt x="493" y="509"/>
                    </a:lnTo>
                    <a:lnTo>
                      <a:pt x="474" y="530"/>
                    </a:lnTo>
                    <a:lnTo>
                      <a:pt x="452" y="551"/>
                    </a:lnTo>
                    <a:lnTo>
                      <a:pt x="423" y="519"/>
                    </a:lnTo>
                    <a:lnTo>
                      <a:pt x="442" y="500"/>
                    </a:lnTo>
                    <a:lnTo>
                      <a:pt x="460" y="480"/>
                    </a:lnTo>
                    <a:lnTo>
                      <a:pt x="478" y="460"/>
                    </a:lnTo>
                    <a:lnTo>
                      <a:pt x="493" y="439"/>
                    </a:lnTo>
                    <a:lnTo>
                      <a:pt x="507" y="418"/>
                    </a:lnTo>
                    <a:lnTo>
                      <a:pt x="521" y="397"/>
                    </a:lnTo>
                    <a:lnTo>
                      <a:pt x="532" y="376"/>
                    </a:lnTo>
                    <a:lnTo>
                      <a:pt x="542" y="355"/>
                    </a:lnTo>
                    <a:lnTo>
                      <a:pt x="553" y="334"/>
                    </a:lnTo>
                    <a:lnTo>
                      <a:pt x="561" y="313"/>
                    </a:lnTo>
                    <a:lnTo>
                      <a:pt x="568" y="293"/>
                    </a:lnTo>
                    <a:lnTo>
                      <a:pt x="575" y="273"/>
                    </a:lnTo>
                    <a:lnTo>
                      <a:pt x="580" y="253"/>
                    </a:lnTo>
                    <a:lnTo>
                      <a:pt x="585" y="233"/>
                    </a:lnTo>
                    <a:lnTo>
                      <a:pt x="589" y="214"/>
                    </a:lnTo>
                    <a:lnTo>
                      <a:pt x="592" y="196"/>
                    </a:lnTo>
                    <a:lnTo>
                      <a:pt x="598" y="160"/>
                    </a:lnTo>
                    <a:lnTo>
                      <a:pt x="600" y="128"/>
                    </a:lnTo>
                    <a:lnTo>
                      <a:pt x="601" y="99"/>
                    </a:lnTo>
                    <a:lnTo>
                      <a:pt x="601" y="74"/>
                    </a:lnTo>
                    <a:lnTo>
                      <a:pt x="599" y="39"/>
                    </a:lnTo>
                    <a:lnTo>
                      <a:pt x="597" y="26"/>
                    </a:lnTo>
                    <a:lnTo>
                      <a:pt x="641" y="20"/>
                    </a:lnTo>
                    <a:close/>
                    <a:moveTo>
                      <a:pt x="452" y="551"/>
                    </a:moveTo>
                    <a:lnTo>
                      <a:pt x="451" y="553"/>
                    </a:lnTo>
                    <a:lnTo>
                      <a:pt x="452" y="552"/>
                    </a:lnTo>
                    <a:lnTo>
                      <a:pt x="437" y="535"/>
                    </a:lnTo>
                    <a:lnTo>
                      <a:pt x="452" y="551"/>
                    </a:lnTo>
                    <a:close/>
                    <a:moveTo>
                      <a:pt x="452" y="552"/>
                    </a:moveTo>
                    <a:lnTo>
                      <a:pt x="412" y="590"/>
                    </a:lnTo>
                    <a:lnTo>
                      <a:pt x="376" y="626"/>
                    </a:lnTo>
                    <a:lnTo>
                      <a:pt x="361" y="643"/>
                    </a:lnTo>
                    <a:lnTo>
                      <a:pt x="346" y="659"/>
                    </a:lnTo>
                    <a:lnTo>
                      <a:pt x="331" y="677"/>
                    </a:lnTo>
                    <a:lnTo>
                      <a:pt x="319" y="693"/>
                    </a:lnTo>
                    <a:lnTo>
                      <a:pt x="307" y="709"/>
                    </a:lnTo>
                    <a:lnTo>
                      <a:pt x="296" y="726"/>
                    </a:lnTo>
                    <a:lnTo>
                      <a:pt x="285" y="741"/>
                    </a:lnTo>
                    <a:lnTo>
                      <a:pt x="276" y="758"/>
                    </a:lnTo>
                    <a:lnTo>
                      <a:pt x="267" y="774"/>
                    </a:lnTo>
                    <a:lnTo>
                      <a:pt x="259" y="790"/>
                    </a:lnTo>
                    <a:lnTo>
                      <a:pt x="252" y="808"/>
                    </a:lnTo>
                    <a:lnTo>
                      <a:pt x="244" y="824"/>
                    </a:lnTo>
                    <a:lnTo>
                      <a:pt x="203" y="810"/>
                    </a:lnTo>
                    <a:lnTo>
                      <a:pt x="211" y="791"/>
                    </a:lnTo>
                    <a:lnTo>
                      <a:pt x="219" y="773"/>
                    </a:lnTo>
                    <a:lnTo>
                      <a:pt x="227" y="756"/>
                    </a:lnTo>
                    <a:lnTo>
                      <a:pt x="236" y="738"/>
                    </a:lnTo>
                    <a:lnTo>
                      <a:pt x="246" y="721"/>
                    </a:lnTo>
                    <a:lnTo>
                      <a:pt x="258" y="703"/>
                    </a:lnTo>
                    <a:lnTo>
                      <a:pt x="270" y="686"/>
                    </a:lnTo>
                    <a:lnTo>
                      <a:pt x="282" y="669"/>
                    </a:lnTo>
                    <a:lnTo>
                      <a:pt x="297" y="651"/>
                    </a:lnTo>
                    <a:lnTo>
                      <a:pt x="311" y="634"/>
                    </a:lnTo>
                    <a:lnTo>
                      <a:pt x="326" y="615"/>
                    </a:lnTo>
                    <a:lnTo>
                      <a:pt x="344" y="597"/>
                    </a:lnTo>
                    <a:lnTo>
                      <a:pt x="381" y="559"/>
                    </a:lnTo>
                    <a:lnTo>
                      <a:pt x="423" y="519"/>
                    </a:lnTo>
                    <a:lnTo>
                      <a:pt x="452" y="552"/>
                    </a:lnTo>
                    <a:close/>
                    <a:moveTo>
                      <a:pt x="244" y="824"/>
                    </a:moveTo>
                    <a:lnTo>
                      <a:pt x="239" y="841"/>
                    </a:lnTo>
                    <a:lnTo>
                      <a:pt x="233" y="860"/>
                    </a:lnTo>
                    <a:lnTo>
                      <a:pt x="228" y="878"/>
                    </a:lnTo>
                    <a:lnTo>
                      <a:pt x="224" y="898"/>
                    </a:lnTo>
                    <a:lnTo>
                      <a:pt x="216" y="939"/>
                    </a:lnTo>
                    <a:lnTo>
                      <a:pt x="210" y="982"/>
                    </a:lnTo>
                    <a:lnTo>
                      <a:pt x="204" y="1030"/>
                    </a:lnTo>
                    <a:lnTo>
                      <a:pt x="201" y="1081"/>
                    </a:lnTo>
                    <a:lnTo>
                      <a:pt x="197" y="1138"/>
                    </a:lnTo>
                    <a:lnTo>
                      <a:pt x="194" y="1200"/>
                    </a:lnTo>
                    <a:lnTo>
                      <a:pt x="150" y="1198"/>
                    </a:lnTo>
                    <a:lnTo>
                      <a:pt x="153" y="1134"/>
                    </a:lnTo>
                    <a:lnTo>
                      <a:pt x="157" y="1077"/>
                    </a:lnTo>
                    <a:lnTo>
                      <a:pt x="161" y="1024"/>
                    </a:lnTo>
                    <a:lnTo>
                      <a:pt x="167" y="974"/>
                    </a:lnTo>
                    <a:lnTo>
                      <a:pt x="170" y="951"/>
                    </a:lnTo>
                    <a:lnTo>
                      <a:pt x="173" y="928"/>
                    </a:lnTo>
                    <a:lnTo>
                      <a:pt x="177" y="908"/>
                    </a:lnTo>
                    <a:lnTo>
                      <a:pt x="181" y="886"/>
                    </a:lnTo>
                    <a:lnTo>
                      <a:pt x="186" y="867"/>
                    </a:lnTo>
                    <a:lnTo>
                      <a:pt x="191" y="847"/>
                    </a:lnTo>
                    <a:lnTo>
                      <a:pt x="197" y="828"/>
                    </a:lnTo>
                    <a:lnTo>
                      <a:pt x="203" y="810"/>
                    </a:lnTo>
                    <a:lnTo>
                      <a:pt x="244" y="824"/>
                    </a:lnTo>
                    <a:close/>
                    <a:moveTo>
                      <a:pt x="194" y="1200"/>
                    </a:moveTo>
                    <a:lnTo>
                      <a:pt x="192" y="1232"/>
                    </a:lnTo>
                    <a:lnTo>
                      <a:pt x="189" y="1264"/>
                    </a:lnTo>
                    <a:lnTo>
                      <a:pt x="186" y="1293"/>
                    </a:lnTo>
                    <a:lnTo>
                      <a:pt x="182" y="1320"/>
                    </a:lnTo>
                    <a:lnTo>
                      <a:pt x="178" y="1346"/>
                    </a:lnTo>
                    <a:lnTo>
                      <a:pt x="173" y="1370"/>
                    </a:lnTo>
                    <a:lnTo>
                      <a:pt x="167" y="1393"/>
                    </a:lnTo>
                    <a:lnTo>
                      <a:pt x="161" y="1415"/>
                    </a:lnTo>
                    <a:lnTo>
                      <a:pt x="154" y="1434"/>
                    </a:lnTo>
                    <a:lnTo>
                      <a:pt x="148" y="1452"/>
                    </a:lnTo>
                    <a:lnTo>
                      <a:pt x="141" y="1470"/>
                    </a:lnTo>
                    <a:lnTo>
                      <a:pt x="134" y="1485"/>
                    </a:lnTo>
                    <a:lnTo>
                      <a:pt x="127" y="1499"/>
                    </a:lnTo>
                    <a:lnTo>
                      <a:pt x="120" y="1512"/>
                    </a:lnTo>
                    <a:lnTo>
                      <a:pt x="112" y="1524"/>
                    </a:lnTo>
                    <a:lnTo>
                      <a:pt x="105" y="1535"/>
                    </a:lnTo>
                    <a:lnTo>
                      <a:pt x="90" y="1554"/>
                    </a:lnTo>
                    <a:lnTo>
                      <a:pt x="77" y="1568"/>
                    </a:lnTo>
                    <a:lnTo>
                      <a:pt x="63" y="1579"/>
                    </a:lnTo>
                    <a:lnTo>
                      <a:pt x="52" y="1587"/>
                    </a:lnTo>
                    <a:lnTo>
                      <a:pt x="35" y="1597"/>
                    </a:lnTo>
                    <a:lnTo>
                      <a:pt x="28" y="1599"/>
                    </a:lnTo>
                    <a:lnTo>
                      <a:pt x="16" y="1557"/>
                    </a:lnTo>
                    <a:lnTo>
                      <a:pt x="21" y="1555"/>
                    </a:lnTo>
                    <a:lnTo>
                      <a:pt x="36" y="1547"/>
                    </a:lnTo>
                    <a:lnTo>
                      <a:pt x="45" y="1539"/>
                    </a:lnTo>
                    <a:lnTo>
                      <a:pt x="55" y="1530"/>
                    </a:lnTo>
                    <a:lnTo>
                      <a:pt x="66" y="1517"/>
                    </a:lnTo>
                    <a:lnTo>
                      <a:pt x="78" y="1500"/>
                    </a:lnTo>
                    <a:lnTo>
                      <a:pt x="84" y="1491"/>
                    </a:lnTo>
                    <a:lnTo>
                      <a:pt x="90" y="1481"/>
                    </a:lnTo>
                    <a:lnTo>
                      <a:pt x="95" y="1469"/>
                    </a:lnTo>
                    <a:lnTo>
                      <a:pt x="101" y="1456"/>
                    </a:lnTo>
                    <a:lnTo>
                      <a:pt x="107" y="1442"/>
                    </a:lnTo>
                    <a:lnTo>
                      <a:pt x="112" y="1427"/>
                    </a:lnTo>
                    <a:lnTo>
                      <a:pt x="117" y="1410"/>
                    </a:lnTo>
                    <a:lnTo>
                      <a:pt x="123" y="1393"/>
                    </a:lnTo>
                    <a:lnTo>
                      <a:pt x="128" y="1374"/>
                    </a:lnTo>
                    <a:lnTo>
                      <a:pt x="132" y="1353"/>
                    </a:lnTo>
                    <a:lnTo>
                      <a:pt x="136" y="1332"/>
                    </a:lnTo>
                    <a:lnTo>
                      <a:pt x="140" y="1308"/>
                    </a:lnTo>
                    <a:lnTo>
                      <a:pt x="143" y="1282"/>
                    </a:lnTo>
                    <a:lnTo>
                      <a:pt x="146" y="1256"/>
                    </a:lnTo>
                    <a:lnTo>
                      <a:pt x="149" y="1227"/>
                    </a:lnTo>
                    <a:lnTo>
                      <a:pt x="150" y="1198"/>
                    </a:lnTo>
                    <a:lnTo>
                      <a:pt x="194" y="1200"/>
                    </a:lnTo>
                    <a:close/>
                    <a:moveTo>
                      <a:pt x="28" y="1599"/>
                    </a:moveTo>
                    <a:lnTo>
                      <a:pt x="24" y="1600"/>
                    </a:lnTo>
                    <a:lnTo>
                      <a:pt x="20" y="1601"/>
                    </a:lnTo>
                    <a:lnTo>
                      <a:pt x="16" y="1601"/>
                    </a:lnTo>
                    <a:lnTo>
                      <a:pt x="13" y="1601"/>
                    </a:lnTo>
                    <a:lnTo>
                      <a:pt x="9" y="1599"/>
                    </a:lnTo>
                    <a:lnTo>
                      <a:pt x="6" y="1596"/>
                    </a:lnTo>
                    <a:lnTo>
                      <a:pt x="4" y="1591"/>
                    </a:lnTo>
                    <a:lnTo>
                      <a:pt x="1" y="1583"/>
                    </a:lnTo>
                    <a:lnTo>
                      <a:pt x="0" y="1576"/>
                    </a:lnTo>
                    <a:lnTo>
                      <a:pt x="0" y="1571"/>
                    </a:lnTo>
                    <a:lnTo>
                      <a:pt x="1" y="1567"/>
                    </a:lnTo>
                    <a:lnTo>
                      <a:pt x="3" y="1564"/>
                    </a:lnTo>
                    <a:lnTo>
                      <a:pt x="5" y="1561"/>
                    </a:lnTo>
                    <a:lnTo>
                      <a:pt x="9" y="1559"/>
                    </a:lnTo>
                    <a:lnTo>
                      <a:pt x="12" y="1558"/>
                    </a:lnTo>
                    <a:lnTo>
                      <a:pt x="16" y="1557"/>
                    </a:lnTo>
                    <a:lnTo>
                      <a:pt x="28" y="1599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77" name="Freeform 774">
                <a:extLst>
                  <a:ext uri="{FF2B5EF4-FFF2-40B4-BE49-F238E27FC236}">
                    <a16:creationId xmlns:a16="http://schemas.microsoft.com/office/drawing/2014/main" id="{4700FE1D-58F9-486B-85BF-1884BA4F3D5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28" y="1676"/>
                <a:ext cx="19" cy="57"/>
              </a:xfrm>
              <a:custGeom>
                <a:avLst/>
                <a:gdLst>
                  <a:gd name="T0" fmla="*/ 0 w 358"/>
                  <a:gd name="T1" fmla="*/ 0 h 1088"/>
                  <a:gd name="T2" fmla="*/ 0 w 358"/>
                  <a:gd name="T3" fmla="*/ 0 h 1088"/>
                  <a:gd name="T4" fmla="*/ 0 w 358"/>
                  <a:gd name="T5" fmla="*/ 0 h 1088"/>
                  <a:gd name="T6" fmla="*/ 0 w 358"/>
                  <a:gd name="T7" fmla="*/ 0 h 1088"/>
                  <a:gd name="T8" fmla="*/ 0 w 358"/>
                  <a:gd name="T9" fmla="*/ 0 h 1088"/>
                  <a:gd name="T10" fmla="*/ 0 w 358"/>
                  <a:gd name="T11" fmla="*/ 0 h 1088"/>
                  <a:gd name="T12" fmla="*/ 0 w 358"/>
                  <a:gd name="T13" fmla="*/ 0 h 1088"/>
                  <a:gd name="T14" fmla="*/ 0 w 358"/>
                  <a:gd name="T15" fmla="*/ 0 h 1088"/>
                  <a:gd name="T16" fmla="*/ 0 w 358"/>
                  <a:gd name="T17" fmla="*/ 1 h 1088"/>
                  <a:gd name="T18" fmla="*/ 0 w 358"/>
                  <a:gd name="T19" fmla="*/ 1 h 1088"/>
                  <a:gd name="T20" fmla="*/ 0 w 358"/>
                  <a:gd name="T21" fmla="*/ 1 h 1088"/>
                  <a:gd name="T22" fmla="*/ 0 w 358"/>
                  <a:gd name="T23" fmla="*/ 1 h 1088"/>
                  <a:gd name="T24" fmla="*/ 0 w 358"/>
                  <a:gd name="T25" fmla="*/ 0 h 1088"/>
                  <a:gd name="T26" fmla="*/ 0 w 358"/>
                  <a:gd name="T27" fmla="*/ 0 h 1088"/>
                  <a:gd name="T28" fmla="*/ 0 w 358"/>
                  <a:gd name="T29" fmla="*/ 0 h 1088"/>
                  <a:gd name="T30" fmla="*/ 1 w 358"/>
                  <a:gd name="T31" fmla="*/ 1 h 1088"/>
                  <a:gd name="T32" fmla="*/ 1 w 358"/>
                  <a:gd name="T33" fmla="*/ 1 h 1088"/>
                  <a:gd name="T34" fmla="*/ 1 w 358"/>
                  <a:gd name="T35" fmla="*/ 1 h 1088"/>
                  <a:gd name="T36" fmla="*/ 1 w 358"/>
                  <a:gd name="T37" fmla="*/ 1 h 1088"/>
                  <a:gd name="T38" fmla="*/ 0 w 358"/>
                  <a:gd name="T39" fmla="*/ 1 h 1088"/>
                  <a:gd name="T40" fmla="*/ 1 w 358"/>
                  <a:gd name="T41" fmla="*/ 1 h 1088"/>
                  <a:gd name="T42" fmla="*/ 1 w 358"/>
                  <a:gd name="T43" fmla="*/ 2 h 1088"/>
                  <a:gd name="T44" fmla="*/ 1 w 358"/>
                  <a:gd name="T45" fmla="*/ 2 h 1088"/>
                  <a:gd name="T46" fmla="*/ 1 w 358"/>
                  <a:gd name="T47" fmla="*/ 2 h 1088"/>
                  <a:gd name="T48" fmla="*/ 1 w 358"/>
                  <a:gd name="T49" fmla="*/ 2 h 1088"/>
                  <a:gd name="T50" fmla="*/ 1 w 358"/>
                  <a:gd name="T51" fmla="*/ 2 h 1088"/>
                  <a:gd name="T52" fmla="*/ 1 w 358"/>
                  <a:gd name="T53" fmla="*/ 2 h 1088"/>
                  <a:gd name="T54" fmla="*/ 1 w 358"/>
                  <a:gd name="T55" fmla="*/ 2 h 1088"/>
                  <a:gd name="T56" fmla="*/ 1 w 358"/>
                  <a:gd name="T57" fmla="*/ 2 h 1088"/>
                  <a:gd name="T58" fmla="*/ 1 w 358"/>
                  <a:gd name="T59" fmla="*/ 1 h 1088"/>
                  <a:gd name="T60" fmla="*/ 1 w 358"/>
                  <a:gd name="T61" fmla="*/ 2 h 1088"/>
                  <a:gd name="T62" fmla="*/ 1 w 358"/>
                  <a:gd name="T63" fmla="*/ 2 h 1088"/>
                  <a:gd name="T64" fmla="*/ 1 w 358"/>
                  <a:gd name="T65" fmla="*/ 2 h 1088"/>
                  <a:gd name="T66" fmla="*/ 1 w 358"/>
                  <a:gd name="T67" fmla="*/ 2 h 1088"/>
                  <a:gd name="T68" fmla="*/ 1 w 358"/>
                  <a:gd name="T69" fmla="*/ 2 h 1088"/>
                  <a:gd name="T70" fmla="*/ 1 w 358"/>
                  <a:gd name="T71" fmla="*/ 2 h 1088"/>
                  <a:gd name="T72" fmla="*/ 1 w 358"/>
                  <a:gd name="T73" fmla="*/ 2 h 1088"/>
                  <a:gd name="T74" fmla="*/ 1 w 358"/>
                  <a:gd name="T75" fmla="*/ 2 h 1088"/>
                  <a:gd name="T76" fmla="*/ 1 w 358"/>
                  <a:gd name="T77" fmla="*/ 2 h 1088"/>
                  <a:gd name="T78" fmla="*/ 1 w 358"/>
                  <a:gd name="T79" fmla="*/ 2 h 1088"/>
                  <a:gd name="T80" fmla="*/ 1 w 358"/>
                  <a:gd name="T81" fmla="*/ 2 h 1088"/>
                  <a:gd name="T82" fmla="*/ 1 w 358"/>
                  <a:gd name="T83" fmla="*/ 3 h 1088"/>
                  <a:gd name="T84" fmla="*/ 1 w 358"/>
                  <a:gd name="T85" fmla="*/ 3 h 1088"/>
                  <a:gd name="T86" fmla="*/ 1 w 358"/>
                  <a:gd name="T87" fmla="*/ 3 h 1088"/>
                  <a:gd name="T88" fmla="*/ 1 w 358"/>
                  <a:gd name="T89" fmla="*/ 3 h 1088"/>
                  <a:gd name="T90" fmla="*/ 1 w 358"/>
                  <a:gd name="T91" fmla="*/ 3 h 1088"/>
                  <a:gd name="T92" fmla="*/ 1 w 358"/>
                  <a:gd name="T93" fmla="*/ 3 h 1088"/>
                  <a:gd name="T94" fmla="*/ 1 w 358"/>
                  <a:gd name="T95" fmla="*/ 3 h 1088"/>
                  <a:gd name="T96" fmla="*/ 1 w 358"/>
                  <a:gd name="T97" fmla="*/ 3 h 1088"/>
                  <a:gd name="T98" fmla="*/ 1 w 358"/>
                  <a:gd name="T99" fmla="*/ 3 h 1088"/>
                  <a:gd name="T100" fmla="*/ 1 w 358"/>
                  <a:gd name="T101" fmla="*/ 2 h 1088"/>
                  <a:gd name="T102" fmla="*/ 1 w 358"/>
                  <a:gd name="T103" fmla="*/ 3 h 1088"/>
                  <a:gd name="T104" fmla="*/ 1 w 358"/>
                  <a:gd name="T105" fmla="*/ 3 h 1088"/>
                  <a:gd name="T106" fmla="*/ 1 w 358"/>
                  <a:gd name="T107" fmla="*/ 3 h 1088"/>
                  <a:gd name="T108" fmla="*/ 1 w 358"/>
                  <a:gd name="T109" fmla="*/ 3 h 1088"/>
                  <a:gd name="T110" fmla="*/ 1 w 358"/>
                  <a:gd name="T111" fmla="*/ 3 h 1088"/>
                  <a:gd name="T112" fmla="*/ 1 w 358"/>
                  <a:gd name="T113" fmla="*/ 3 h 108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8" h="1088">
                    <a:moveTo>
                      <a:pt x="1" y="26"/>
                    </a:moveTo>
                    <a:lnTo>
                      <a:pt x="0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1" y="2"/>
                    </a:lnTo>
                    <a:lnTo>
                      <a:pt x="18" y="1"/>
                    </a:lnTo>
                    <a:lnTo>
                      <a:pt x="25" y="0"/>
                    </a:lnTo>
                    <a:lnTo>
                      <a:pt x="32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1" y="7"/>
                    </a:lnTo>
                    <a:lnTo>
                      <a:pt x="42" y="11"/>
                    </a:lnTo>
                    <a:lnTo>
                      <a:pt x="43" y="15"/>
                    </a:lnTo>
                    <a:lnTo>
                      <a:pt x="44" y="20"/>
                    </a:lnTo>
                    <a:lnTo>
                      <a:pt x="1" y="26"/>
                    </a:lnTo>
                    <a:close/>
                    <a:moveTo>
                      <a:pt x="44" y="20"/>
                    </a:moveTo>
                    <a:lnTo>
                      <a:pt x="45" y="28"/>
                    </a:lnTo>
                    <a:lnTo>
                      <a:pt x="50" y="52"/>
                    </a:lnTo>
                    <a:lnTo>
                      <a:pt x="59" y="89"/>
                    </a:lnTo>
                    <a:lnTo>
                      <a:pt x="73" y="136"/>
                    </a:lnTo>
                    <a:lnTo>
                      <a:pt x="82" y="163"/>
                    </a:lnTo>
                    <a:lnTo>
                      <a:pt x="92" y="190"/>
                    </a:lnTo>
                    <a:lnTo>
                      <a:pt x="104" y="219"/>
                    </a:lnTo>
                    <a:lnTo>
                      <a:pt x="118" y="250"/>
                    </a:lnTo>
                    <a:lnTo>
                      <a:pt x="132" y="280"/>
                    </a:lnTo>
                    <a:lnTo>
                      <a:pt x="148" y="311"/>
                    </a:lnTo>
                    <a:lnTo>
                      <a:pt x="168" y="342"/>
                    </a:lnTo>
                    <a:lnTo>
                      <a:pt x="188" y="373"/>
                    </a:lnTo>
                    <a:lnTo>
                      <a:pt x="152" y="398"/>
                    </a:lnTo>
                    <a:lnTo>
                      <a:pt x="131" y="365"/>
                    </a:lnTo>
                    <a:lnTo>
                      <a:pt x="111" y="334"/>
                    </a:lnTo>
                    <a:lnTo>
                      <a:pt x="94" y="301"/>
                    </a:lnTo>
                    <a:lnTo>
                      <a:pt x="78" y="268"/>
                    </a:lnTo>
                    <a:lnTo>
                      <a:pt x="63" y="236"/>
                    </a:lnTo>
                    <a:lnTo>
                      <a:pt x="51" y="206"/>
                    </a:lnTo>
                    <a:lnTo>
                      <a:pt x="41" y="176"/>
                    </a:lnTo>
                    <a:lnTo>
                      <a:pt x="32" y="148"/>
                    </a:lnTo>
                    <a:lnTo>
                      <a:pt x="17" y="99"/>
                    </a:lnTo>
                    <a:lnTo>
                      <a:pt x="7" y="60"/>
                    </a:lnTo>
                    <a:lnTo>
                      <a:pt x="2" y="35"/>
                    </a:lnTo>
                    <a:lnTo>
                      <a:pt x="1" y="26"/>
                    </a:lnTo>
                    <a:lnTo>
                      <a:pt x="44" y="20"/>
                    </a:lnTo>
                    <a:close/>
                    <a:moveTo>
                      <a:pt x="188" y="373"/>
                    </a:moveTo>
                    <a:lnTo>
                      <a:pt x="195" y="384"/>
                    </a:lnTo>
                    <a:lnTo>
                      <a:pt x="188" y="373"/>
                    </a:lnTo>
                    <a:lnTo>
                      <a:pt x="170" y="385"/>
                    </a:lnTo>
                    <a:lnTo>
                      <a:pt x="188" y="373"/>
                    </a:lnTo>
                    <a:close/>
                    <a:moveTo>
                      <a:pt x="188" y="373"/>
                    </a:moveTo>
                    <a:lnTo>
                      <a:pt x="208" y="400"/>
                    </a:lnTo>
                    <a:lnTo>
                      <a:pt x="225" y="424"/>
                    </a:lnTo>
                    <a:lnTo>
                      <a:pt x="241" y="445"/>
                    </a:lnTo>
                    <a:lnTo>
                      <a:pt x="256" y="465"/>
                    </a:lnTo>
                    <a:lnTo>
                      <a:pt x="221" y="491"/>
                    </a:lnTo>
                    <a:lnTo>
                      <a:pt x="206" y="472"/>
                    </a:lnTo>
                    <a:lnTo>
                      <a:pt x="189" y="449"/>
                    </a:lnTo>
                    <a:lnTo>
                      <a:pt x="172" y="425"/>
                    </a:lnTo>
                    <a:lnTo>
                      <a:pt x="152" y="398"/>
                    </a:lnTo>
                    <a:lnTo>
                      <a:pt x="188" y="373"/>
                    </a:lnTo>
                    <a:close/>
                    <a:moveTo>
                      <a:pt x="256" y="465"/>
                    </a:moveTo>
                    <a:lnTo>
                      <a:pt x="278" y="495"/>
                    </a:lnTo>
                    <a:lnTo>
                      <a:pt x="298" y="522"/>
                    </a:lnTo>
                    <a:lnTo>
                      <a:pt x="306" y="534"/>
                    </a:lnTo>
                    <a:lnTo>
                      <a:pt x="313" y="547"/>
                    </a:lnTo>
                    <a:lnTo>
                      <a:pt x="320" y="560"/>
                    </a:lnTo>
                    <a:lnTo>
                      <a:pt x="326" y="572"/>
                    </a:lnTo>
                    <a:lnTo>
                      <a:pt x="332" y="586"/>
                    </a:lnTo>
                    <a:lnTo>
                      <a:pt x="337" y="600"/>
                    </a:lnTo>
                    <a:lnTo>
                      <a:pt x="342" y="615"/>
                    </a:lnTo>
                    <a:lnTo>
                      <a:pt x="345" y="631"/>
                    </a:lnTo>
                    <a:lnTo>
                      <a:pt x="349" y="650"/>
                    </a:lnTo>
                    <a:lnTo>
                      <a:pt x="352" y="669"/>
                    </a:lnTo>
                    <a:lnTo>
                      <a:pt x="354" y="691"/>
                    </a:lnTo>
                    <a:lnTo>
                      <a:pt x="356" y="714"/>
                    </a:lnTo>
                    <a:lnTo>
                      <a:pt x="313" y="718"/>
                    </a:lnTo>
                    <a:lnTo>
                      <a:pt x="310" y="697"/>
                    </a:lnTo>
                    <a:lnTo>
                      <a:pt x="308" y="678"/>
                    </a:lnTo>
                    <a:lnTo>
                      <a:pt x="305" y="660"/>
                    </a:lnTo>
                    <a:lnTo>
                      <a:pt x="302" y="644"/>
                    </a:lnTo>
                    <a:lnTo>
                      <a:pt x="299" y="628"/>
                    </a:lnTo>
                    <a:lnTo>
                      <a:pt x="295" y="615"/>
                    </a:lnTo>
                    <a:lnTo>
                      <a:pt x="291" y="602"/>
                    </a:lnTo>
                    <a:lnTo>
                      <a:pt x="285" y="590"/>
                    </a:lnTo>
                    <a:lnTo>
                      <a:pt x="279" y="578"/>
                    </a:lnTo>
                    <a:lnTo>
                      <a:pt x="273" y="566"/>
                    </a:lnTo>
                    <a:lnTo>
                      <a:pt x="267" y="555"/>
                    </a:lnTo>
                    <a:lnTo>
                      <a:pt x="259" y="543"/>
                    </a:lnTo>
                    <a:lnTo>
                      <a:pt x="241" y="519"/>
                    </a:lnTo>
                    <a:lnTo>
                      <a:pt x="221" y="491"/>
                    </a:lnTo>
                    <a:lnTo>
                      <a:pt x="256" y="465"/>
                    </a:lnTo>
                    <a:close/>
                    <a:moveTo>
                      <a:pt x="313" y="718"/>
                    </a:moveTo>
                    <a:lnTo>
                      <a:pt x="312" y="707"/>
                    </a:lnTo>
                    <a:lnTo>
                      <a:pt x="313" y="718"/>
                    </a:lnTo>
                    <a:lnTo>
                      <a:pt x="335" y="716"/>
                    </a:lnTo>
                    <a:lnTo>
                      <a:pt x="313" y="718"/>
                    </a:lnTo>
                    <a:close/>
                    <a:moveTo>
                      <a:pt x="356" y="714"/>
                    </a:moveTo>
                    <a:lnTo>
                      <a:pt x="357" y="731"/>
                    </a:lnTo>
                    <a:lnTo>
                      <a:pt x="358" y="746"/>
                    </a:lnTo>
                    <a:lnTo>
                      <a:pt x="357" y="760"/>
                    </a:lnTo>
                    <a:lnTo>
                      <a:pt x="356" y="774"/>
                    </a:lnTo>
                    <a:lnTo>
                      <a:pt x="354" y="787"/>
                    </a:lnTo>
                    <a:lnTo>
                      <a:pt x="351" y="799"/>
                    </a:lnTo>
                    <a:lnTo>
                      <a:pt x="348" y="812"/>
                    </a:lnTo>
                    <a:lnTo>
                      <a:pt x="345" y="823"/>
                    </a:lnTo>
                    <a:lnTo>
                      <a:pt x="336" y="845"/>
                    </a:lnTo>
                    <a:lnTo>
                      <a:pt x="325" y="865"/>
                    </a:lnTo>
                    <a:lnTo>
                      <a:pt x="315" y="884"/>
                    </a:lnTo>
                    <a:lnTo>
                      <a:pt x="304" y="903"/>
                    </a:lnTo>
                    <a:lnTo>
                      <a:pt x="266" y="880"/>
                    </a:lnTo>
                    <a:lnTo>
                      <a:pt x="276" y="864"/>
                    </a:lnTo>
                    <a:lnTo>
                      <a:pt x="285" y="847"/>
                    </a:lnTo>
                    <a:lnTo>
                      <a:pt x="295" y="830"/>
                    </a:lnTo>
                    <a:lnTo>
                      <a:pt x="302" y="811"/>
                    </a:lnTo>
                    <a:lnTo>
                      <a:pt x="305" y="801"/>
                    </a:lnTo>
                    <a:lnTo>
                      <a:pt x="308" y="790"/>
                    </a:lnTo>
                    <a:lnTo>
                      <a:pt x="310" y="780"/>
                    </a:lnTo>
                    <a:lnTo>
                      <a:pt x="312" y="769"/>
                    </a:lnTo>
                    <a:lnTo>
                      <a:pt x="313" y="757"/>
                    </a:lnTo>
                    <a:lnTo>
                      <a:pt x="314" y="745"/>
                    </a:lnTo>
                    <a:lnTo>
                      <a:pt x="314" y="732"/>
                    </a:lnTo>
                    <a:lnTo>
                      <a:pt x="313" y="718"/>
                    </a:lnTo>
                    <a:lnTo>
                      <a:pt x="356" y="714"/>
                    </a:lnTo>
                    <a:close/>
                    <a:moveTo>
                      <a:pt x="304" y="903"/>
                    </a:moveTo>
                    <a:lnTo>
                      <a:pt x="294" y="920"/>
                    </a:lnTo>
                    <a:lnTo>
                      <a:pt x="284" y="937"/>
                    </a:lnTo>
                    <a:lnTo>
                      <a:pt x="276" y="954"/>
                    </a:lnTo>
                    <a:lnTo>
                      <a:pt x="270" y="972"/>
                    </a:lnTo>
                    <a:lnTo>
                      <a:pt x="268" y="981"/>
                    </a:lnTo>
                    <a:lnTo>
                      <a:pt x="266" y="992"/>
                    </a:lnTo>
                    <a:lnTo>
                      <a:pt x="265" y="1001"/>
                    </a:lnTo>
                    <a:lnTo>
                      <a:pt x="265" y="1011"/>
                    </a:lnTo>
                    <a:lnTo>
                      <a:pt x="266" y="1022"/>
                    </a:lnTo>
                    <a:lnTo>
                      <a:pt x="268" y="1034"/>
                    </a:lnTo>
                    <a:lnTo>
                      <a:pt x="270" y="1046"/>
                    </a:lnTo>
                    <a:lnTo>
                      <a:pt x="274" y="1058"/>
                    </a:lnTo>
                    <a:lnTo>
                      <a:pt x="232" y="1071"/>
                    </a:lnTo>
                    <a:lnTo>
                      <a:pt x="228" y="1056"/>
                    </a:lnTo>
                    <a:lnTo>
                      <a:pt x="224" y="1041"/>
                    </a:lnTo>
                    <a:lnTo>
                      <a:pt x="222" y="1026"/>
                    </a:lnTo>
                    <a:lnTo>
                      <a:pt x="221" y="1013"/>
                    </a:lnTo>
                    <a:lnTo>
                      <a:pt x="221" y="1000"/>
                    </a:lnTo>
                    <a:lnTo>
                      <a:pt x="222" y="988"/>
                    </a:lnTo>
                    <a:lnTo>
                      <a:pt x="224" y="975"/>
                    </a:lnTo>
                    <a:lnTo>
                      <a:pt x="226" y="964"/>
                    </a:lnTo>
                    <a:lnTo>
                      <a:pt x="229" y="953"/>
                    </a:lnTo>
                    <a:lnTo>
                      <a:pt x="233" y="943"/>
                    </a:lnTo>
                    <a:lnTo>
                      <a:pt x="238" y="931"/>
                    </a:lnTo>
                    <a:lnTo>
                      <a:pt x="243" y="921"/>
                    </a:lnTo>
                    <a:lnTo>
                      <a:pt x="255" y="901"/>
                    </a:lnTo>
                    <a:lnTo>
                      <a:pt x="266" y="880"/>
                    </a:lnTo>
                    <a:lnTo>
                      <a:pt x="304" y="903"/>
                    </a:lnTo>
                    <a:close/>
                    <a:moveTo>
                      <a:pt x="274" y="1058"/>
                    </a:moveTo>
                    <a:lnTo>
                      <a:pt x="275" y="1061"/>
                    </a:lnTo>
                    <a:lnTo>
                      <a:pt x="276" y="1065"/>
                    </a:lnTo>
                    <a:lnTo>
                      <a:pt x="277" y="1069"/>
                    </a:lnTo>
                    <a:lnTo>
                      <a:pt x="276" y="1073"/>
                    </a:lnTo>
                    <a:lnTo>
                      <a:pt x="275" y="1077"/>
                    </a:lnTo>
                    <a:lnTo>
                      <a:pt x="272" y="1080"/>
                    </a:lnTo>
                    <a:lnTo>
                      <a:pt x="267" y="1083"/>
                    </a:lnTo>
                    <a:lnTo>
                      <a:pt x="261" y="1086"/>
                    </a:lnTo>
                    <a:lnTo>
                      <a:pt x="254" y="1088"/>
                    </a:lnTo>
                    <a:lnTo>
                      <a:pt x="248" y="1088"/>
                    </a:lnTo>
                    <a:lnTo>
                      <a:pt x="243" y="1087"/>
                    </a:lnTo>
                    <a:lnTo>
                      <a:pt x="240" y="1085"/>
                    </a:lnTo>
                    <a:lnTo>
                      <a:pt x="237" y="1083"/>
                    </a:lnTo>
                    <a:lnTo>
                      <a:pt x="235" y="1080"/>
                    </a:lnTo>
                    <a:lnTo>
                      <a:pt x="234" y="1076"/>
                    </a:lnTo>
                    <a:lnTo>
                      <a:pt x="232" y="1071"/>
                    </a:lnTo>
                    <a:lnTo>
                      <a:pt x="274" y="1058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78" name="Freeform 775">
                <a:extLst>
                  <a:ext uri="{FF2B5EF4-FFF2-40B4-BE49-F238E27FC236}">
                    <a16:creationId xmlns:a16="http://schemas.microsoft.com/office/drawing/2014/main" id="{38F2F527-1B43-4980-9984-83170C6795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91" y="1679"/>
                <a:ext cx="17" cy="79"/>
              </a:xfrm>
              <a:custGeom>
                <a:avLst/>
                <a:gdLst>
                  <a:gd name="T0" fmla="*/ 0 w 324"/>
                  <a:gd name="T1" fmla="*/ 0 h 1505"/>
                  <a:gd name="T2" fmla="*/ 0 w 324"/>
                  <a:gd name="T3" fmla="*/ 0 h 1505"/>
                  <a:gd name="T4" fmla="*/ 0 w 324"/>
                  <a:gd name="T5" fmla="*/ 0 h 1505"/>
                  <a:gd name="T6" fmla="*/ 0 w 324"/>
                  <a:gd name="T7" fmla="*/ 0 h 1505"/>
                  <a:gd name="T8" fmla="*/ 0 w 324"/>
                  <a:gd name="T9" fmla="*/ 0 h 1505"/>
                  <a:gd name="T10" fmla="*/ 0 w 324"/>
                  <a:gd name="T11" fmla="*/ 0 h 1505"/>
                  <a:gd name="T12" fmla="*/ 0 w 324"/>
                  <a:gd name="T13" fmla="*/ 0 h 1505"/>
                  <a:gd name="T14" fmla="*/ 0 w 324"/>
                  <a:gd name="T15" fmla="*/ 0 h 1505"/>
                  <a:gd name="T16" fmla="*/ 1 w 324"/>
                  <a:gd name="T17" fmla="*/ 0 h 1505"/>
                  <a:gd name="T18" fmla="*/ 1 w 324"/>
                  <a:gd name="T19" fmla="*/ 1 h 1505"/>
                  <a:gd name="T20" fmla="*/ 1 w 324"/>
                  <a:gd name="T21" fmla="*/ 1 h 1505"/>
                  <a:gd name="T22" fmla="*/ 1 w 324"/>
                  <a:gd name="T23" fmla="*/ 1 h 1505"/>
                  <a:gd name="T24" fmla="*/ 1 w 324"/>
                  <a:gd name="T25" fmla="*/ 1 h 1505"/>
                  <a:gd name="T26" fmla="*/ 1 w 324"/>
                  <a:gd name="T27" fmla="*/ 1 h 1505"/>
                  <a:gd name="T28" fmla="*/ 1 w 324"/>
                  <a:gd name="T29" fmla="*/ 1 h 1505"/>
                  <a:gd name="T30" fmla="*/ 1 w 324"/>
                  <a:gd name="T31" fmla="*/ 1 h 1505"/>
                  <a:gd name="T32" fmla="*/ 1 w 324"/>
                  <a:gd name="T33" fmla="*/ 1 h 1505"/>
                  <a:gd name="T34" fmla="*/ 0 w 324"/>
                  <a:gd name="T35" fmla="*/ 0 h 1505"/>
                  <a:gd name="T36" fmla="*/ 0 w 324"/>
                  <a:gd name="T37" fmla="*/ 0 h 1505"/>
                  <a:gd name="T38" fmla="*/ 0 w 324"/>
                  <a:gd name="T39" fmla="*/ 0 h 1505"/>
                  <a:gd name="T40" fmla="*/ 1 w 324"/>
                  <a:gd name="T41" fmla="*/ 1 h 1505"/>
                  <a:gd name="T42" fmla="*/ 1 w 324"/>
                  <a:gd name="T43" fmla="*/ 1 h 1505"/>
                  <a:gd name="T44" fmla="*/ 1 w 324"/>
                  <a:gd name="T45" fmla="*/ 1 h 1505"/>
                  <a:gd name="T46" fmla="*/ 1 w 324"/>
                  <a:gd name="T47" fmla="*/ 1 h 1505"/>
                  <a:gd name="T48" fmla="*/ 0 w 324"/>
                  <a:gd name="T49" fmla="*/ 1 h 1505"/>
                  <a:gd name="T50" fmla="*/ 1 w 324"/>
                  <a:gd name="T51" fmla="*/ 1 h 1505"/>
                  <a:gd name="T52" fmla="*/ 1 w 324"/>
                  <a:gd name="T53" fmla="*/ 1 h 1505"/>
                  <a:gd name="T54" fmla="*/ 1 w 324"/>
                  <a:gd name="T55" fmla="*/ 1 h 1505"/>
                  <a:gd name="T56" fmla="*/ 1 w 324"/>
                  <a:gd name="T57" fmla="*/ 1 h 1505"/>
                  <a:gd name="T58" fmla="*/ 1 w 324"/>
                  <a:gd name="T59" fmla="*/ 2 h 1505"/>
                  <a:gd name="T60" fmla="*/ 0 w 324"/>
                  <a:gd name="T61" fmla="*/ 2 h 1505"/>
                  <a:gd name="T62" fmla="*/ 0 w 324"/>
                  <a:gd name="T63" fmla="*/ 2 h 1505"/>
                  <a:gd name="T64" fmla="*/ 0 w 324"/>
                  <a:gd name="T65" fmla="*/ 2 h 1505"/>
                  <a:gd name="T66" fmla="*/ 0 w 324"/>
                  <a:gd name="T67" fmla="*/ 2 h 1505"/>
                  <a:gd name="T68" fmla="*/ 0 w 324"/>
                  <a:gd name="T69" fmla="*/ 2 h 1505"/>
                  <a:gd name="T70" fmla="*/ 0 w 324"/>
                  <a:gd name="T71" fmla="*/ 2 h 1505"/>
                  <a:gd name="T72" fmla="*/ 0 w 324"/>
                  <a:gd name="T73" fmla="*/ 2 h 1505"/>
                  <a:gd name="T74" fmla="*/ 0 w 324"/>
                  <a:gd name="T75" fmla="*/ 2 h 1505"/>
                  <a:gd name="T76" fmla="*/ 0 w 324"/>
                  <a:gd name="T77" fmla="*/ 1 h 1505"/>
                  <a:gd name="T78" fmla="*/ 0 w 324"/>
                  <a:gd name="T79" fmla="*/ 2 h 1505"/>
                  <a:gd name="T80" fmla="*/ 0 w 324"/>
                  <a:gd name="T81" fmla="*/ 3 h 1505"/>
                  <a:gd name="T82" fmla="*/ 0 w 324"/>
                  <a:gd name="T83" fmla="*/ 3 h 1505"/>
                  <a:gd name="T84" fmla="*/ 0 w 324"/>
                  <a:gd name="T85" fmla="*/ 3 h 1505"/>
                  <a:gd name="T86" fmla="*/ 0 w 324"/>
                  <a:gd name="T87" fmla="*/ 3 h 1505"/>
                  <a:gd name="T88" fmla="*/ 0 w 324"/>
                  <a:gd name="T89" fmla="*/ 3 h 1505"/>
                  <a:gd name="T90" fmla="*/ 0 w 324"/>
                  <a:gd name="T91" fmla="*/ 2 h 1505"/>
                  <a:gd name="T92" fmla="*/ 0 w 324"/>
                  <a:gd name="T93" fmla="*/ 3 h 1505"/>
                  <a:gd name="T94" fmla="*/ 0 w 324"/>
                  <a:gd name="T95" fmla="*/ 3 h 1505"/>
                  <a:gd name="T96" fmla="*/ 0 w 324"/>
                  <a:gd name="T97" fmla="*/ 4 h 1505"/>
                  <a:gd name="T98" fmla="*/ 0 w 324"/>
                  <a:gd name="T99" fmla="*/ 4 h 1505"/>
                  <a:gd name="T100" fmla="*/ 0 w 324"/>
                  <a:gd name="T101" fmla="*/ 4 h 1505"/>
                  <a:gd name="T102" fmla="*/ 0 w 324"/>
                  <a:gd name="T103" fmla="*/ 4 h 1505"/>
                  <a:gd name="T104" fmla="*/ 0 w 324"/>
                  <a:gd name="T105" fmla="*/ 4 h 1505"/>
                  <a:gd name="T106" fmla="*/ 0 w 324"/>
                  <a:gd name="T107" fmla="*/ 4 h 1505"/>
                  <a:gd name="T108" fmla="*/ 0 w 324"/>
                  <a:gd name="T109" fmla="*/ 3 h 1505"/>
                  <a:gd name="T110" fmla="*/ 0 w 324"/>
                  <a:gd name="T111" fmla="*/ 3 h 1505"/>
                  <a:gd name="T112" fmla="*/ 0 w 324"/>
                  <a:gd name="T113" fmla="*/ 4 h 1505"/>
                  <a:gd name="T114" fmla="*/ 0 w 324"/>
                  <a:gd name="T115" fmla="*/ 4 h 1505"/>
                  <a:gd name="T116" fmla="*/ 0 w 324"/>
                  <a:gd name="T117" fmla="*/ 4 h 1505"/>
                  <a:gd name="T118" fmla="*/ 0 w 324"/>
                  <a:gd name="T119" fmla="*/ 4 h 1505"/>
                  <a:gd name="T120" fmla="*/ 0 w 324"/>
                  <a:gd name="T121" fmla="*/ 4 h 1505"/>
                  <a:gd name="T122" fmla="*/ 0 w 324"/>
                  <a:gd name="T123" fmla="*/ 4 h 150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24" h="1505">
                    <a:moveTo>
                      <a:pt x="43" y="43"/>
                    </a:moveTo>
                    <a:lnTo>
                      <a:pt x="39" y="41"/>
                    </a:lnTo>
                    <a:lnTo>
                      <a:pt x="36" y="37"/>
                    </a:lnTo>
                    <a:lnTo>
                      <a:pt x="34" y="35"/>
                    </a:lnTo>
                    <a:lnTo>
                      <a:pt x="32" y="31"/>
                    </a:lnTo>
                    <a:lnTo>
                      <a:pt x="31" y="28"/>
                    </a:lnTo>
                    <a:lnTo>
                      <a:pt x="31" y="23"/>
                    </a:lnTo>
                    <a:lnTo>
                      <a:pt x="33" y="18"/>
                    </a:lnTo>
                    <a:lnTo>
                      <a:pt x="37" y="12"/>
                    </a:lnTo>
                    <a:lnTo>
                      <a:pt x="41" y="7"/>
                    </a:lnTo>
                    <a:lnTo>
                      <a:pt x="45" y="3"/>
                    </a:lnTo>
                    <a:lnTo>
                      <a:pt x="49" y="1"/>
                    </a:lnTo>
                    <a:lnTo>
                      <a:pt x="53" y="0"/>
                    </a:lnTo>
                    <a:lnTo>
                      <a:pt x="56" y="1"/>
                    </a:lnTo>
                    <a:lnTo>
                      <a:pt x="60" y="2"/>
                    </a:lnTo>
                    <a:lnTo>
                      <a:pt x="63" y="4"/>
                    </a:lnTo>
                    <a:lnTo>
                      <a:pt x="67" y="6"/>
                    </a:lnTo>
                    <a:lnTo>
                      <a:pt x="43" y="43"/>
                    </a:lnTo>
                    <a:close/>
                    <a:moveTo>
                      <a:pt x="67" y="6"/>
                    </a:moveTo>
                    <a:lnTo>
                      <a:pt x="79" y="14"/>
                    </a:lnTo>
                    <a:lnTo>
                      <a:pt x="107" y="35"/>
                    </a:lnTo>
                    <a:lnTo>
                      <a:pt x="127" y="51"/>
                    </a:lnTo>
                    <a:lnTo>
                      <a:pt x="149" y="69"/>
                    </a:lnTo>
                    <a:lnTo>
                      <a:pt x="172" y="90"/>
                    </a:lnTo>
                    <a:lnTo>
                      <a:pt x="196" y="112"/>
                    </a:lnTo>
                    <a:lnTo>
                      <a:pt x="220" y="136"/>
                    </a:lnTo>
                    <a:lnTo>
                      <a:pt x="243" y="162"/>
                    </a:lnTo>
                    <a:lnTo>
                      <a:pt x="255" y="176"/>
                    </a:lnTo>
                    <a:lnTo>
                      <a:pt x="265" y="190"/>
                    </a:lnTo>
                    <a:lnTo>
                      <a:pt x="275" y="203"/>
                    </a:lnTo>
                    <a:lnTo>
                      <a:pt x="284" y="218"/>
                    </a:lnTo>
                    <a:lnTo>
                      <a:pt x="294" y="232"/>
                    </a:lnTo>
                    <a:lnTo>
                      <a:pt x="301" y="247"/>
                    </a:lnTo>
                    <a:lnTo>
                      <a:pt x="308" y="262"/>
                    </a:lnTo>
                    <a:lnTo>
                      <a:pt x="314" y="277"/>
                    </a:lnTo>
                    <a:lnTo>
                      <a:pt x="318" y="292"/>
                    </a:lnTo>
                    <a:lnTo>
                      <a:pt x="322" y="307"/>
                    </a:lnTo>
                    <a:lnTo>
                      <a:pt x="324" y="322"/>
                    </a:lnTo>
                    <a:lnTo>
                      <a:pt x="324" y="337"/>
                    </a:lnTo>
                    <a:lnTo>
                      <a:pt x="281" y="337"/>
                    </a:lnTo>
                    <a:lnTo>
                      <a:pt x="280" y="324"/>
                    </a:lnTo>
                    <a:lnTo>
                      <a:pt x="278" y="311"/>
                    </a:lnTo>
                    <a:lnTo>
                      <a:pt x="275" y="298"/>
                    </a:lnTo>
                    <a:lnTo>
                      <a:pt x="271" y="285"/>
                    </a:lnTo>
                    <a:lnTo>
                      <a:pt x="265" y="272"/>
                    </a:lnTo>
                    <a:lnTo>
                      <a:pt x="259" y="259"/>
                    </a:lnTo>
                    <a:lnTo>
                      <a:pt x="252" y="246"/>
                    </a:lnTo>
                    <a:lnTo>
                      <a:pt x="243" y="234"/>
                    </a:lnTo>
                    <a:lnTo>
                      <a:pt x="235" y="221"/>
                    </a:lnTo>
                    <a:lnTo>
                      <a:pt x="226" y="208"/>
                    </a:lnTo>
                    <a:lnTo>
                      <a:pt x="216" y="196"/>
                    </a:lnTo>
                    <a:lnTo>
                      <a:pt x="206" y="184"/>
                    </a:lnTo>
                    <a:lnTo>
                      <a:pt x="184" y="160"/>
                    </a:lnTo>
                    <a:lnTo>
                      <a:pt x="162" y="139"/>
                    </a:lnTo>
                    <a:lnTo>
                      <a:pt x="140" y="118"/>
                    </a:lnTo>
                    <a:lnTo>
                      <a:pt x="119" y="100"/>
                    </a:lnTo>
                    <a:lnTo>
                      <a:pt x="98" y="83"/>
                    </a:lnTo>
                    <a:lnTo>
                      <a:pt x="80" y="69"/>
                    </a:lnTo>
                    <a:lnTo>
                      <a:pt x="53" y="50"/>
                    </a:lnTo>
                    <a:lnTo>
                      <a:pt x="43" y="43"/>
                    </a:lnTo>
                    <a:lnTo>
                      <a:pt x="67" y="6"/>
                    </a:lnTo>
                    <a:close/>
                    <a:moveTo>
                      <a:pt x="324" y="337"/>
                    </a:moveTo>
                    <a:lnTo>
                      <a:pt x="324" y="351"/>
                    </a:lnTo>
                    <a:lnTo>
                      <a:pt x="322" y="364"/>
                    </a:lnTo>
                    <a:lnTo>
                      <a:pt x="319" y="377"/>
                    </a:lnTo>
                    <a:lnTo>
                      <a:pt x="315" y="390"/>
                    </a:lnTo>
                    <a:lnTo>
                      <a:pt x="311" y="403"/>
                    </a:lnTo>
                    <a:lnTo>
                      <a:pt x="305" y="415"/>
                    </a:lnTo>
                    <a:lnTo>
                      <a:pt x="298" y="427"/>
                    </a:lnTo>
                    <a:lnTo>
                      <a:pt x="291" y="440"/>
                    </a:lnTo>
                    <a:lnTo>
                      <a:pt x="273" y="464"/>
                    </a:lnTo>
                    <a:lnTo>
                      <a:pt x="254" y="489"/>
                    </a:lnTo>
                    <a:lnTo>
                      <a:pt x="233" y="513"/>
                    </a:lnTo>
                    <a:lnTo>
                      <a:pt x="211" y="539"/>
                    </a:lnTo>
                    <a:lnTo>
                      <a:pt x="178" y="509"/>
                    </a:lnTo>
                    <a:lnTo>
                      <a:pt x="198" y="487"/>
                    </a:lnTo>
                    <a:lnTo>
                      <a:pt x="217" y="464"/>
                    </a:lnTo>
                    <a:lnTo>
                      <a:pt x="234" y="443"/>
                    </a:lnTo>
                    <a:lnTo>
                      <a:pt x="250" y="421"/>
                    </a:lnTo>
                    <a:lnTo>
                      <a:pt x="257" y="411"/>
                    </a:lnTo>
                    <a:lnTo>
                      <a:pt x="263" y="401"/>
                    </a:lnTo>
                    <a:lnTo>
                      <a:pt x="268" y="389"/>
                    </a:lnTo>
                    <a:lnTo>
                      <a:pt x="272" y="379"/>
                    </a:lnTo>
                    <a:lnTo>
                      <a:pt x="276" y="369"/>
                    </a:lnTo>
                    <a:lnTo>
                      <a:pt x="278" y="358"/>
                    </a:lnTo>
                    <a:lnTo>
                      <a:pt x="280" y="347"/>
                    </a:lnTo>
                    <a:lnTo>
                      <a:pt x="281" y="337"/>
                    </a:lnTo>
                    <a:lnTo>
                      <a:pt x="324" y="337"/>
                    </a:lnTo>
                    <a:close/>
                    <a:moveTo>
                      <a:pt x="211" y="539"/>
                    </a:moveTo>
                    <a:lnTo>
                      <a:pt x="183" y="570"/>
                    </a:lnTo>
                    <a:lnTo>
                      <a:pt x="155" y="601"/>
                    </a:lnTo>
                    <a:lnTo>
                      <a:pt x="142" y="619"/>
                    </a:lnTo>
                    <a:lnTo>
                      <a:pt x="129" y="636"/>
                    </a:lnTo>
                    <a:lnTo>
                      <a:pt x="116" y="654"/>
                    </a:lnTo>
                    <a:lnTo>
                      <a:pt x="104" y="673"/>
                    </a:lnTo>
                    <a:lnTo>
                      <a:pt x="93" y="692"/>
                    </a:lnTo>
                    <a:lnTo>
                      <a:pt x="83" y="713"/>
                    </a:lnTo>
                    <a:lnTo>
                      <a:pt x="74" y="734"/>
                    </a:lnTo>
                    <a:lnTo>
                      <a:pt x="65" y="756"/>
                    </a:lnTo>
                    <a:lnTo>
                      <a:pt x="58" y="778"/>
                    </a:lnTo>
                    <a:lnTo>
                      <a:pt x="52" y="803"/>
                    </a:lnTo>
                    <a:lnTo>
                      <a:pt x="48" y="827"/>
                    </a:lnTo>
                    <a:lnTo>
                      <a:pt x="46" y="853"/>
                    </a:lnTo>
                    <a:lnTo>
                      <a:pt x="2" y="851"/>
                    </a:lnTo>
                    <a:lnTo>
                      <a:pt x="5" y="822"/>
                    </a:lnTo>
                    <a:lnTo>
                      <a:pt x="9" y="795"/>
                    </a:lnTo>
                    <a:lnTo>
                      <a:pt x="15" y="768"/>
                    </a:lnTo>
                    <a:lnTo>
                      <a:pt x="22" y="744"/>
                    </a:lnTo>
                    <a:lnTo>
                      <a:pt x="32" y="719"/>
                    </a:lnTo>
                    <a:lnTo>
                      <a:pt x="42" y="696"/>
                    </a:lnTo>
                    <a:lnTo>
                      <a:pt x="53" y="675"/>
                    </a:lnTo>
                    <a:lnTo>
                      <a:pt x="64" y="653"/>
                    </a:lnTo>
                    <a:lnTo>
                      <a:pt x="78" y="633"/>
                    </a:lnTo>
                    <a:lnTo>
                      <a:pt x="91" y="614"/>
                    </a:lnTo>
                    <a:lnTo>
                      <a:pt x="105" y="595"/>
                    </a:lnTo>
                    <a:lnTo>
                      <a:pt x="120" y="577"/>
                    </a:lnTo>
                    <a:lnTo>
                      <a:pt x="148" y="542"/>
                    </a:lnTo>
                    <a:lnTo>
                      <a:pt x="178" y="509"/>
                    </a:lnTo>
                    <a:lnTo>
                      <a:pt x="211" y="539"/>
                    </a:lnTo>
                    <a:close/>
                    <a:moveTo>
                      <a:pt x="46" y="853"/>
                    </a:moveTo>
                    <a:lnTo>
                      <a:pt x="44" y="891"/>
                    </a:lnTo>
                    <a:lnTo>
                      <a:pt x="45" y="926"/>
                    </a:lnTo>
                    <a:lnTo>
                      <a:pt x="47" y="958"/>
                    </a:lnTo>
                    <a:lnTo>
                      <a:pt x="50" y="990"/>
                    </a:lnTo>
                    <a:lnTo>
                      <a:pt x="54" y="1021"/>
                    </a:lnTo>
                    <a:lnTo>
                      <a:pt x="59" y="1049"/>
                    </a:lnTo>
                    <a:lnTo>
                      <a:pt x="64" y="1077"/>
                    </a:lnTo>
                    <a:lnTo>
                      <a:pt x="69" y="1105"/>
                    </a:lnTo>
                    <a:lnTo>
                      <a:pt x="26" y="1113"/>
                    </a:lnTo>
                    <a:lnTo>
                      <a:pt x="21" y="1085"/>
                    </a:lnTo>
                    <a:lnTo>
                      <a:pt x="15" y="1056"/>
                    </a:lnTo>
                    <a:lnTo>
                      <a:pt x="10" y="1025"/>
                    </a:lnTo>
                    <a:lnTo>
                      <a:pt x="6" y="994"/>
                    </a:lnTo>
                    <a:lnTo>
                      <a:pt x="3" y="960"/>
                    </a:lnTo>
                    <a:lnTo>
                      <a:pt x="1" y="927"/>
                    </a:lnTo>
                    <a:lnTo>
                      <a:pt x="0" y="890"/>
                    </a:lnTo>
                    <a:lnTo>
                      <a:pt x="2" y="851"/>
                    </a:lnTo>
                    <a:lnTo>
                      <a:pt x="46" y="853"/>
                    </a:lnTo>
                    <a:close/>
                    <a:moveTo>
                      <a:pt x="69" y="1105"/>
                    </a:moveTo>
                    <a:lnTo>
                      <a:pt x="79" y="1148"/>
                    </a:lnTo>
                    <a:lnTo>
                      <a:pt x="86" y="1191"/>
                    </a:lnTo>
                    <a:lnTo>
                      <a:pt x="88" y="1212"/>
                    </a:lnTo>
                    <a:lnTo>
                      <a:pt x="90" y="1234"/>
                    </a:lnTo>
                    <a:lnTo>
                      <a:pt x="92" y="1256"/>
                    </a:lnTo>
                    <a:lnTo>
                      <a:pt x="92" y="1279"/>
                    </a:lnTo>
                    <a:lnTo>
                      <a:pt x="91" y="1301"/>
                    </a:lnTo>
                    <a:lnTo>
                      <a:pt x="89" y="1326"/>
                    </a:lnTo>
                    <a:lnTo>
                      <a:pt x="86" y="1350"/>
                    </a:lnTo>
                    <a:lnTo>
                      <a:pt x="81" y="1376"/>
                    </a:lnTo>
                    <a:lnTo>
                      <a:pt x="75" y="1403"/>
                    </a:lnTo>
                    <a:lnTo>
                      <a:pt x="66" y="1430"/>
                    </a:lnTo>
                    <a:lnTo>
                      <a:pt x="56" y="1460"/>
                    </a:lnTo>
                    <a:lnTo>
                      <a:pt x="44" y="1491"/>
                    </a:lnTo>
                    <a:lnTo>
                      <a:pt x="4" y="1473"/>
                    </a:lnTo>
                    <a:lnTo>
                      <a:pt x="15" y="1445"/>
                    </a:lnTo>
                    <a:lnTo>
                      <a:pt x="24" y="1418"/>
                    </a:lnTo>
                    <a:lnTo>
                      <a:pt x="32" y="1392"/>
                    </a:lnTo>
                    <a:lnTo>
                      <a:pt x="38" y="1368"/>
                    </a:lnTo>
                    <a:lnTo>
                      <a:pt x="42" y="1343"/>
                    </a:lnTo>
                    <a:lnTo>
                      <a:pt x="46" y="1321"/>
                    </a:lnTo>
                    <a:lnTo>
                      <a:pt x="47" y="1298"/>
                    </a:lnTo>
                    <a:lnTo>
                      <a:pt x="48" y="1277"/>
                    </a:lnTo>
                    <a:lnTo>
                      <a:pt x="48" y="1255"/>
                    </a:lnTo>
                    <a:lnTo>
                      <a:pt x="46" y="1235"/>
                    </a:lnTo>
                    <a:lnTo>
                      <a:pt x="44" y="1214"/>
                    </a:lnTo>
                    <a:lnTo>
                      <a:pt x="42" y="1194"/>
                    </a:lnTo>
                    <a:lnTo>
                      <a:pt x="35" y="1154"/>
                    </a:lnTo>
                    <a:lnTo>
                      <a:pt x="26" y="1113"/>
                    </a:lnTo>
                    <a:lnTo>
                      <a:pt x="69" y="1105"/>
                    </a:lnTo>
                    <a:close/>
                    <a:moveTo>
                      <a:pt x="44" y="1491"/>
                    </a:moveTo>
                    <a:lnTo>
                      <a:pt x="42" y="1494"/>
                    </a:lnTo>
                    <a:lnTo>
                      <a:pt x="41" y="1498"/>
                    </a:lnTo>
                    <a:lnTo>
                      <a:pt x="38" y="1501"/>
                    </a:lnTo>
                    <a:lnTo>
                      <a:pt x="36" y="1503"/>
                    </a:lnTo>
                    <a:lnTo>
                      <a:pt x="32" y="1505"/>
                    </a:lnTo>
                    <a:lnTo>
                      <a:pt x="27" y="1505"/>
                    </a:lnTo>
                    <a:lnTo>
                      <a:pt x="22" y="1504"/>
                    </a:lnTo>
                    <a:lnTo>
                      <a:pt x="15" y="1502"/>
                    </a:lnTo>
                    <a:lnTo>
                      <a:pt x="9" y="1499"/>
                    </a:lnTo>
                    <a:lnTo>
                      <a:pt x="4" y="1496"/>
                    </a:lnTo>
                    <a:lnTo>
                      <a:pt x="2" y="1492"/>
                    </a:lnTo>
                    <a:lnTo>
                      <a:pt x="0" y="1488"/>
                    </a:lnTo>
                    <a:lnTo>
                      <a:pt x="0" y="1484"/>
                    </a:lnTo>
                    <a:lnTo>
                      <a:pt x="1" y="1480"/>
                    </a:lnTo>
                    <a:lnTo>
                      <a:pt x="2" y="1477"/>
                    </a:lnTo>
                    <a:lnTo>
                      <a:pt x="4" y="1473"/>
                    </a:lnTo>
                    <a:lnTo>
                      <a:pt x="44" y="1491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79" name="Freeform 776">
                <a:extLst>
                  <a:ext uri="{FF2B5EF4-FFF2-40B4-BE49-F238E27FC236}">
                    <a16:creationId xmlns:a16="http://schemas.microsoft.com/office/drawing/2014/main" id="{301F8073-4F5B-4E4B-B969-F0984943FC8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86" y="1669"/>
                <a:ext cx="15" cy="46"/>
              </a:xfrm>
              <a:custGeom>
                <a:avLst/>
                <a:gdLst>
                  <a:gd name="T0" fmla="*/ 0 w 295"/>
                  <a:gd name="T1" fmla="*/ 0 h 874"/>
                  <a:gd name="T2" fmla="*/ 0 w 295"/>
                  <a:gd name="T3" fmla="*/ 0 h 874"/>
                  <a:gd name="T4" fmla="*/ 0 w 295"/>
                  <a:gd name="T5" fmla="*/ 0 h 874"/>
                  <a:gd name="T6" fmla="*/ 0 w 295"/>
                  <a:gd name="T7" fmla="*/ 0 h 874"/>
                  <a:gd name="T8" fmla="*/ 0 w 295"/>
                  <a:gd name="T9" fmla="*/ 0 h 874"/>
                  <a:gd name="T10" fmla="*/ 0 w 295"/>
                  <a:gd name="T11" fmla="*/ 0 h 874"/>
                  <a:gd name="T12" fmla="*/ 0 w 295"/>
                  <a:gd name="T13" fmla="*/ 0 h 874"/>
                  <a:gd name="T14" fmla="*/ 0 w 295"/>
                  <a:gd name="T15" fmla="*/ 0 h 874"/>
                  <a:gd name="T16" fmla="*/ 0 w 295"/>
                  <a:gd name="T17" fmla="*/ 0 h 874"/>
                  <a:gd name="T18" fmla="*/ 0 w 295"/>
                  <a:gd name="T19" fmla="*/ 0 h 874"/>
                  <a:gd name="T20" fmla="*/ 0 w 295"/>
                  <a:gd name="T21" fmla="*/ 0 h 874"/>
                  <a:gd name="T22" fmla="*/ 0 w 295"/>
                  <a:gd name="T23" fmla="*/ 0 h 874"/>
                  <a:gd name="T24" fmla="*/ 0 w 295"/>
                  <a:gd name="T25" fmla="*/ 0 h 874"/>
                  <a:gd name="T26" fmla="*/ 1 w 295"/>
                  <a:gd name="T27" fmla="*/ 0 h 874"/>
                  <a:gd name="T28" fmla="*/ 1 w 295"/>
                  <a:gd name="T29" fmla="*/ 1 h 874"/>
                  <a:gd name="T30" fmla="*/ 1 w 295"/>
                  <a:gd name="T31" fmla="*/ 1 h 874"/>
                  <a:gd name="T32" fmla="*/ 1 w 295"/>
                  <a:gd name="T33" fmla="*/ 1 h 874"/>
                  <a:gd name="T34" fmla="*/ 1 w 295"/>
                  <a:gd name="T35" fmla="*/ 1 h 874"/>
                  <a:gd name="T36" fmla="*/ 1 w 295"/>
                  <a:gd name="T37" fmla="*/ 1 h 874"/>
                  <a:gd name="T38" fmla="*/ 1 w 295"/>
                  <a:gd name="T39" fmla="*/ 1 h 874"/>
                  <a:gd name="T40" fmla="*/ 1 w 295"/>
                  <a:gd name="T41" fmla="*/ 1 h 874"/>
                  <a:gd name="T42" fmla="*/ 1 w 295"/>
                  <a:gd name="T43" fmla="*/ 1 h 874"/>
                  <a:gd name="T44" fmla="*/ 1 w 295"/>
                  <a:gd name="T45" fmla="*/ 1 h 874"/>
                  <a:gd name="T46" fmla="*/ 1 w 295"/>
                  <a:gd name="T47" fmla="*/ 1 h 874"/>
                  <a:gd name="T48" fmla="*/ 1 w 295"/>
                  <a:gd name="T49" fmla="*/ 1 h 874"/>
                  <a:gd name="T50" fmla="*/ 1 w 295"/>
                  <a:gd name="T51" fmla="*/ 1 h 874"/>
                  <a:gd name="T52" fmla="*/ 0 w 295"/>
                  <a:gd name="T53" fmla="*/ 1 h 874"/>
                  <a:gd name="T54" fmla="*/ 0 w 295"/>
                  <a:gd name="T55" fmla="*/ 0 h 874"/>
                  <a:gd name="T56" fmla="*/ 0 w 295"/>
                  <a:gd name="T57" fmla="*/ 0 h 874"/>
                  <a:gd name="T58" fmla="*/ 0 w 295"/>
                  <a:gd name="T59" fmla="*/ 0 h 874"/>
                  <a:gd name="T60" fmla="*/ 0 w 295"/>
                  <a:gd name="T61" fmla="*/ 0 h 874"/>
                  <a:gd name="T62" fmla="*/ 0 w 295"/>
                  <a:gd name="T63" fmla="*/ 0 h 874"/>
                  <a:gd name="T64" fmla="*/ 1 w 295"/>
                  <a:gd name="T65" fmla="*/ 1 h 874"/>
                  <a:gd name="T66" fmla="*/ 1 w 295"/>
                  <a:gd name="T67" fmla="*/ 2 h 874"/>
                  <a:gd name="T68" fmla="*/ 1 w 295"/>
                  <a:gd name="T69" fmla="*/ 2 h 874"/>
                  <a:gd name="T70" fmla="*/ 1 w 295"/>
                  <a:gd name="T71" fmla="*/ 2 h 874"/>
                  <a:gd name="T72" fmla="*/ 1 w 295"/>
                  <a:gd name="T73" fmla="*/ 2 h 874"/>
                  <a:gd name="T74" fmla="*/ 1 w 295"/>
                  <a:gd name="T75" fmla="*/ 2 h 874"/>
                  <a:gd name="T76" fmla="*/ 1 w 295"/>
                  <a:gd name="T77" fmla="*/ 2 h 874"/>
                  <a:gd name="T78" fmla="*/ 1 w 295"/>
                  <a:gd name="T79" fmla="*/ 2 h 874"/>
                  <a:gd name="T80" fmla="*/ 1 w 295"/>
                  <a:gd name="T81" fmla="*/ 1 h 874"/>
                  <a:gd name="T82" fmla="*/ 1 w 295"/>
                  <a:gd name="T83" fmla="*/ 1 h 874"/>
                  <a:gd name="T84" fmla="*/ 1 w 295"/>
                  <a:gd name="T85" fmla="*/ 2 h 874"/>
                  <a:gd name="T86" fmla="*/ 1 w 295"/>
                  <a:gd name="T87" fmla="*/ 2 h 874"/>
                  <a:gd name="T88" fmla="*/ 1 w 295"/>
                  <a:gd name="T89" fmla="*/ 2 h 874"/>
                  <a:gd name="T90" fmla="*/ 1 w 295"/>
                  <a:gd name="T91" fmla="*/ 2 h 874"/>
                  <a:gd name="T92" fmla="*/ 1 w 295"/>
                  <a:gd name="T93" fmla="*/ 2 h 874"/>
                  <a:gd name="T94" fmla="*/ 1 w 295"/>
                  <a:gd name="T95" fmla="*/ 2 h 874"/>
                  <a:gd name="T96" fmla="*/ 1 w 295"/>
                  <a:gd name="T97" fmla="*/ 2 h 874"/>
                  <a:gd name="T98" fmla="*/ 1 w 295"/>
                  <a:gd name="T99" fmla="*/ 2 h 874"/>
                  <a:gd name="T100" fmla="*/ 1 w 295"/>
                  <a:gd name="T101" fmla="*/ 2 h 87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95" h="874">
                    <a:moveTo>
                      <a:pt x="13" y="43"/>
                    </a:moveTo>
                    <a:lnTo>
                      <a:pt x="9" y="41"/>
                    </a:lnTo>
                    <a:lnTo>
                      <a:pt x="5" y="38"/>
                    </a:lnTo>
                    <a:lnTo>
                      <a:pt x="3" y="36"/>
                    </a:lnTo>
                    <a:lnTo>
                      <a:pt x="1" y="33"/>
                    </a:lnTo>
                    <a:lnTo>
                      <a:pt x="0" y="29"/>
                    </a:lnTo>
                    <a:lnTo>
                      <a:pt x="0" y="25"/>
                    </a:lnTo>
                    <a:lnTo>
                      <a:pt x="2" y="20"/>
                    </a:lnTo>
                    <a:lnTo>
                      <a:pt x="5" y="13"/>
                    </a:lnTo>
                    <a:lnTo>
                      <a:pt x="10" y="8"/>
                    </a:lnTo>
                    <a:lnTo>
                      <a:pt x="14" y="3"/>
                    </a:lnTo>
                    <a:lnTo>
                      <a:pt x="18" y="1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9" y="2"/>
                    </a:lnTo>
                    <a:lnTo>
                      <a:pt x="32" y="5"/>
                    </a:lnTo>
                    <a:lnTo>
                      <a:pt x="36" y="7"/>
                    </a:lnTo>
                    <a:lnTo>
                      <a:pt x="13" y="43"/>
                    </a:lnTo>
                    <a:close/>
                    <a:moveTo>
                      <a:pt x="36" y="7"/>
                    </a:moveTo>
                    <a:lnTo>
                      <a:pt x="47" y="14"/>
                    </a:lnTo>
                    <a:lnTo>
                      <a:pt x="79" y="37"/>
                    </a:lnTo>
                    <a:lnTo>
                      <a:pt x="100" y="55"/>
                    </a:lnTo>
                    <a:lnTo>
                      <a:pt x="122" y="74"/>
                    </a:lnTo>
                    <a:lnTo>
                      <a:pt x="147" y="98"/>
                    </a:lnTo>
                    <a:lnTo>
                      <a:pt x="171" y="125"/>
                    </a:lnTo>
                    <a:lnTo>
                      <a:pt x="185" y="140"/>
                    </a:lnTo>
                    <a:lnTo>
                      <a:pt x="197" y="155"/>
                    </a:lnTo>
                    <a:lnTo>
                      <a:pt x="208" y="170"/>
                    </a:lnTo>
                    <a:lnTo>
                      <a:pt x="220" y="188"/>
                    </a:lnTo>
                    <a:lnTo>
                      <a:pt x="232" y="205"/>
                    </a:lnTo>
                    <a:lnTo>
                      <a:pt x="242" y="222"/>
                    </a:lnTo>
                    <a:lnTo>
                      <a:pt x="252" y="242"/>
                    </a:lnTo>
                    <a:lnTo>
                      <a:pt x="261" y="261"/>
                    </a:lnTo>
                    <a:lnTo>
                      <a:pt x="270" y="281"/>
                    </a:lnTo>
                    <a:lnTo>
                      <a:pt x="277" y="302"/>
                    </a:lnTo>
                    <a:lnTo>
                      <a:pt x="283" y="324"/>
                    </a:lnTo>
                    <a:lnTo>
                      <a:pt x="288" y="345"/>
                    </a:lnTo>
                    <a:lnTo>
                      <a:pt x="292" y="368"/>
                    </a:lnTo>
                    <a:lnTo>
                      <a:pt x="294" y="391"/>
                    </a:lnTo>
                    <a:lnTo>
                      <a:pt x="295" y="415"/>
                    </a:lnTo>
                    <a:lnTo>
                      <a:pt x="294" y="438"/>
                    </a:lnTo>
                    <a:lnTo>
                      <a:pt x="250" y="436"/>
                    </a:lnTo>
                    <a:lnTo>
                      <a:pt x="251" y="414"/>
                    </a:lnTo>
                    <a:lnTo>
                      <a:pt x="250" y="392"/>
                    </a:lnTo>
                    <a:lnTo>
                      <a:pt x="248" y="372"/>
                    </a:lnTo>
                    <a:lnTo>
                      <a:pt x="245" y="351"/>
                    </a:lnTo>
                    <a:lnTo>
                      <a:pt x="240" y="332"/>
                    </a:lnTo>
                    <a:lnTo>
                      <a:pt x="234" y="313"/>
                    </a:lnTo>
                    <a:lnTo>
                      <a:pt x="228" y="294"/>
                    </a:lnTo>
                    <a:lnTo>
                      <a:pt x="219" y="276"/>
                    </a:lnTo>
                    <a:lnTo>
                      <a:pt x="211" y="258"/>
                    </a:lnTo>
                    <a:lnTo>
                      <a:pt x="202" y="241"/>
                    </a:lnTo>
                    <a:lnTo>
                      <a:pt x="193" y="225"/>
                    </a:lnTo>
                    <a:lnTo>
                      <a:pt x="183" y="208"/>
                    </a:lnTo>
                    <a:lnTo>
                      <a:pt x="171" y="193"/>
                    </a:lnTo>
                    <a:lnTo>
                      <a:pt x="160" y="178"/>
                    </a:lnTo>
                    <a:lnTo>
                      <a:pt x="149" y="165"/>
                    </a:lnTo>
                    <a:lnTo>
                      <a:pt x="138" y="152"/>
                    </a:lnTo>
                    <a:lnTo>
                      <a:pt x="115" y="127"/>
                    </a:lnTo>
                    <a:lnTo>
                      <a:pt x="93" y="106"/>
                    </a:lnTo>
                    <a:lnTo>
                      <a:pt x="71" y="87"/>
                    </a:lnTo>
                    <a:lnTo>
                      <a:pt x="53" y="72"/>
                    </a:lnTo>
                    <a:lnTo>
                      <a:pt x="24" y="51"/>
                    </a:lnTo>
                    <a:lnTo>
                      <a:pt x="13" y="43"/>
                    </a:lnTo>
                    <a:lnTo>
                      <a:pt x="36" y="7"/>
                    </a:lnTo>
                    <a:close/>
                    <a:moveTo>
                      <a:pt x="294" y="438"/>
                    </a:moveTo>
                    <a:lnTo>
                      <a:pt x="289" y="527"/>
                    </a:lnTo>
                    <a:lnTo>
                      <a:pt x="285" y="608"/>
                    </a:lnTo>
                    <a:lnTo>
                      <a:pt x="282" y="679"/>
                    </a:lnTo>
                    <a:lnTo>
                      <a:pt x="280" y="738"/>
                    </a:lnTo>
                    <a:lnTo>
                      <a:pt x="279" y="786"/>
                    </a:lnTo>
                    <a:lnTo>
                      <a:pt x="278" y="822"/>
                    </a:lnTo>
                    <a:lnTo>
                      <a:pt x="278" y="845"/>
                    </a:lnTo>
                    <a:lnTo>
                      <a:pt x="278" y="853"/>
                    </a:lnTo>
                    <a:lnTo>
                      <a:pt x="234" y="853"/>
                    </a:lnTo>
                    <a:lnTo>
                      <a:pt x="234" y="845"/>
                    </a:lnTo>
                    <a:lnTo>
                      <a:pt x="234" y="822"/>
                    </a:lnTo>
                    <a:lnTo>
                      <a:pt x="235" y="785"/>
                    </a:lnTo>
                    <a:lnTo>
                      <a:pt x="236" y="737"/>
                    </a:lnTo>
                    <a:lnTo>
                      <a:pt x="238" y="677"/>
                    </a:lnTo>
                    <a:lnTo>
                      <a:pt x="241" y="605"/>
                    </a:lnTo>
                    <a:lnTo>
                      <a:pt x="245" y="525"/>
                    </a:lnTo>
                    <a:lnTo>
                      <a:pt x="250" y="436"/>
                    </a:lnTo>
                    <a:lnTo>
                      <a:pt x="294" y="438"/>
                    </a:lnTo>
                    <a:close/>
                    <a:moveTo>
                      <a:pt x="278" y="853"/>
                    </a:moveTo>
                    <a:lnTo>
                      <a:pt x="278" y="857"/>
                    </a:lnTo>
                    <a:lnTo>
                      <a:pt x="277" y="860"/>
                    </a:lnTo>
                    <a:lnTo>
                      <a:pt x="277" y="864"/>
                    </a:lnTo>
                    <a:lnTo>
                      <a:pt x="275" y="867"/>
                    </a:lnTo>
                    <a:lnTo>
                      <a:pt x="272" y="870"/>
                    </a:lnTo>
                    <a:lnTo>
                      <a:pt x="269" y="872"/>
                    </a:lnTo>
                    <a:lnTo>
                      <a:pt x="262" y="873"/>
                    </a:lnTo>
                    <a:lnTo>
                      <a:pt x="255" y="874"/>
                    </a:lnTo>
                    <a:lnTo>
                      <a:pt x="248" y="873"/>
                    </a:lnTo>
                    <a:lnTo>
                      <a:pt x="243" y="872"/>
                    </a:lnTo>
                    <a:lnTo>
                      <a:pt x="239" y="870"/>
                    </a:lnTo>
                    <a:lnTo>
                      <a:pt x="237" y="867"/>
                    </a:lnTo>
                    <a:lnTo>
                      <a:pt x="235" y="864"/>
                    </a:lnTo>
                    <a:lnTo>
                      <a:pt x="234" y="860"/>
                    </a:lnTo>
                    <a:lnTo>
                      <a:pt x="234" y="857"/>
                    </a:lnTo>
                    <a:lnTo>
                      <a:pt x="234" y="853"/>
                    </a:lnTo>
                    <a:lnTo>
                      <a:pt x="278" y="853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80" name="Freeform 777">
                <a:extLst>
                  <a:ext uri="{FF2B5EF4-FFF2-40B4-BE49-F238E27FC236}">
                    <a16:creationId xmlns:a16="http://schemas.microsoft.com/office/drawing/2014/main" id="{10190FCB-6D13-4FE6-82FD-F81200790F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4" y="1660"/>
                <a:ext cx="15" cy="35"/>
              </a:xfrm>
              <a:custGeom>
                <a:avLst/>
                <a:gdLst>
                  <a:gd name="T0" fmla="*/ 1 w 276"/>
                  <a:gd name="T1" fmla="*/ 0 h 672"/>
                  <a:gd name="T2" fmla="*/ 1 w 276"/>
                  <a:gd name="T3" fmla="*/ 0 h 672"/>
                  <a:gd name="T4" fmla="*/ 1 w 276"/>
                  <a:gd name="T5" fmla="*/ 0 h 672"/>
                  <a:gd name="T6" fmla="*/ 1 w 276"/>
                  <a:gd name="T7" fmla="*/ 0 h 672"/>
                  <a:gd name="T8" fmla="*/ 1 w 276"/>
                  <a:gd name="T9" fmla="*/ 0 h 672"/>
                  <a:gd name="T10" fmla="*/ 1 w 276"/>
                  <a:gd name="T11" fmla="*/ 0 h 672"/>
                  <a:gd name="T12" fmla="*/ 1 w 276"/>
                  <a:gd name="T13" fmla="*/ 0 h 672"/>
                  <a:gd name="T14" fmla="*/ 1 w 276"/>
                  <a:gd name="T15" fmla="*/ 0 h 672"/>
                  <a:gd name="T16" fmla="*/ 1 w 276"/>
                  <a:gd name="T17" fmla="*/ 0 h 672"/>
                  <a:gd name="T18" fmla="*/ 1 w 276"/>
                  <a:gd name="T19" fmla="*/ 0 h 672"/>
                  <a:gd name="T20" fmla="*/ 1 w 276"/>
                  <a:gd name="T21" fmla="*/ 0 h 672"/>
                  <a:gd name="T22" fmla="*/ 1 w 276"/>
                  <a:gd name="T23" fmla="*/ 0 h 672"/>
                  <a:gd name="T24" fmla="*/ 1 w 276"/>
                  <a:gd name="T25" fmla="*/ 0 h 672"/>
                  <a:gd name="T26" fmla="*/ 1 w 276"/>
                  <a:gd name="T27" fmla="*/ 1 h 672"/>
                  <a:gd name="T28" fmla="*/ 1 w 276"/>
                  <a:gd name="T29" fmla="*/ 1 h 672"/>
                  <a:gd name="T30" fmla="*/ 0 w 276"/>
                  <a:gd name="T31" fmla="*/ 1 h 672"/>
                  <a:gd name="T32" fmla="*/ 0 w 276"/>
                  <a:gd name="T33" fmla="*/ 1 h 672"/>
                  <a:gd name="T34" fmla="*/ 1 w 276"/>
                  <a:gd name="T35" fmla="*/ 0 h 672"/>
                  <a:gd name="T36" fmla="*/ 1 w 276"/>
                  <a:gd name="T37" fmla="*/ 0 h 672"/>
                  <a:gd name="T38" fmla="*/ 1 w 276"/>
                  <a:gd name="T39" fmla="*/ 0 h 672"/>
                  <a:gd name="T40" fmla="*/ 1 w 276"/>
                  <a:gd name="T41" fmla="*/ 0 h 672"/>
                  <a:gd name="T42" fmla="*/ 1 w 276"/>
                  <a:gd name="T43" fmla="*/ 0 h 672"/>
                  <a:gd name="T44" fmla="*/ 0 w 276"/>
                  <a:gd name="T45" fmla="*/ 1 h 672"/>
                  <a:gd name="T46" fmla="*/ 0 w 276"/>
                  <a:gd name="T47" fmla="*/ 1 h 672"/>
                  <a:gd name="T48" fmla="*/ 0 w 276"/>
                  <a:gd name="T49" fmla="*/ 1 h 672"/>
                  <a:gd name="T50" fmla="*/ 0 w 276"/>
                  <a:gd name="T51" fmla="*/ 1 h 672"/>
                  <a:gd name="T52" fmla="*/ 0 w 276"/>
                  <a:gd name="T53" fmla="*/ 1 h 672"/>
                  <a:gd name="T54" fmla="*/ 0 w 276"/>
                  <a:gd name="T55" fmla="*/ 1 h 672"/>
                  <a:gd name="T56" fmla="*/ 0 w 276"/>
                  <a:gd name="T57" fmla="*/ 1 h 672"/>
                  <a:gd name="T58" fmla="*/ 0 w 276"/>
                  <a:gd name="T59" fmla="*/ 1 h 672"/>
                  <a:gd name="T60" fmla="*/ 0 w 276"/>
                  <a:gd name="T61" fmla="*/ 1 h 672"/>
                  <a:gd name="T62" fmla="*/ 0 w 276"/>
                  <a:gd name="T63" fmla="*/ 1 h 672"/>
                  <a:gd name="T64" fmla="*/ 0 w 276"/>
                  <a:gd name="T65" fmla="*/ 1 h 672"/>
                  <a:gd name="T66" fmla="*/ 0 w 276"/>
                  <a:gd name="T67" fmla="*/ 1 h 672"/>
                  <a:gd name="T68" fmla="*/ 0 w 276"/>
                  <a:gd name="T69" fmla="*/ 1 h 672"/>
                  <a:gd name="T70" fmla="*/ 0 w 276"/>
                  <a:gd name="T71" fmla="*/ 2 h 672"/>
                  <a:gd name="T72" fmla="*/ 0 w 276"/>
                  <a:gd name="T73" fmla="*/ 2 h 672"/>
                  <a:gd name="T74" fmla="*/ 0 w 276"/>
                  <a:gd name="T75" fmla="*/ 2 h 672"/>
                  <a:gd name="T76" fmla="*/ 0 w 276"/>
                  <a:gd name="T77" fmla="*/ 2 h 672"/>
                  <a:gd name="T78" fmla="*/ 0 w 276"/>
                  <a:gd name="T79" fmla="*/ 2 h 672"/>
                  <a:gd name="T80" fmla="*/ 0 w 276"/>
                  <a:gd name="T81" fmla="*/ 1 h 672"/>
                  <a:gd name="T82" fmla="*/ 0 w 276"/>
                  <a:gd name="T83" fmla="*/ 1 h 672"/>
                  <a:gd name="T84" fmla="*/ 0 w 276"/>
                  <a:gd name="T85" fmla="*/ 1 h 672"/>
                  <a:gd name="T86" fmla="*/ 0 w 276"/>
                  <a:gd name="T87" fmla="*/ 1 h 672"/>
                  <a:gd name="T88" fmla="*/ 0 w 276"/>
                  <a:gd name="T89" fmla="*/ 1 h 672"/>
                  <a:gd name="T90" fmla="*/ 0 w 276"/>
                  <a:gd name="T91" fmla="*/ 1 h 672"/>
                  <a:gd name="T92" fmla="*/ 0 w 276"/>
                  <a:gd name="T93" fmla="*/ 2 h 672"/>
                  <a:gd name="T94" fmla="*/ 0 w 276"/>
                  <a:gd name="T95" fmla="*/ 2 h 672"/>
                  <a:gd name="T96" fmla="*/ 0 w 276"/>
                  <a:gd name="T97" fmla="*/ 2 h 672"/>
                  <a:gd name="T98" fmla="*/ 0 w 276"/>
                  <a:gd name="T99" fmla="*/ 2 h 672"/>
                  <a:gd name="T100" fmla="*/ 0 w 276"/>
                  <a:gd name="T101" fmla="*/ 2 h 672"/>
                  <a:gd name="T102" fmla="*/ 0 w 276"/>
                  <a:gd name="T103" fmla="*/ 2 h 672"/>
                  <a:gd name="T104" fmla="*/ 0 w 276"/>
                  <a:gd name="T105" fmla="*/ 2 h 672"/>
                  <a:gd name="T106" fmla="*/ 0 w 276"/>
                  <a:gd name="T107" fmla="*/ 2 h 672"/>
                  <a:gd name="T108" fmla="*/ 0 w 276"/>
                  <a:gd name="T109" fmla="*/ 2 h 67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276" h="672">
                    <a:moveTo>
                      <a:pt x="232" y="23"/>
                    </a:moveTo>
                    <a:lnTo>
                      <a:pt x="232" y="19"/>
                    </a:lnTo>
                    <a:lnTo>
                      <a:pt x="232" y="15"/>
                    </a:lnTo>
                    <a:lnTo>
                      <a:pt x="233" y="11"/>
                    </a:lnTo>
                    <a:lnTo>
                      <a:pt x="235" y="8"/>
                    </a:lnTo>
                    <a:lnTo>
                      <a:pt x="237" y="4"/>
                    </a:lnTo>
                    <a:lnTo>
                      <a:pt x="241" y="2"/>
                    </a:lnTo>
                    <a:lnTo>
                      <a:pt x="246" y="1"/>
                    </a:lnTo>
                    <a:lnTo>
                      <a:pt x="254" y="0"/>
                    </a:lnTo>
                    <a:lnTo>
                      <a:pt x="261" y="1"/>
                    </a:lnTo>
                    <a:lnTo>
                      <a:pt x="267" y="2"/>
                    </a:lnTo>
                    <a:lnTo>
                      <a:pt x="271" y="4"/>
                    </a:lnTo>
                    <a:lnTo>
                      <a:pt x="273" y="8"/>
                    </a:lnTo>
                    <a:lnTo>
                      <a:pt x="275" y="11"/>
                    </a:lnTo>
                    <a:lnTo>
                      <a:pt x="276" y="15"/>
                    </a:lnTo>
                    <a:lnTo>
                      <a:pt x="276" y="19"/>
                    </a:lnTo>
                    <a:lnTo>
                      <a:pt x="276" y="23"/>
                    </a:lnTo>
                    <a:lnTo>
                      <a:pt x="232" y="23"/>
                    </a:lnTo>
                    <a:close/>
                    <a:moveTo>
                      <a:pt x="276" y="23"/>
                    </a:moveTo>
                    <a:lnTo>
                      <a:pt x="276" y="28"/>
                    </a:lnTo>
                    <a:lnTo>
                      <a:pt x="274" y="44"/>
                    </a:lnTo>
                    <a:lnTo>
                      <a:pt x="271" y="70"/>
                    </a:lnTo>
                    <a:lnTo>
                      <a:pt x="264" y="104"/>
                    </a:lnTo>
                    <a:lnTo>
                      <a:pt x="257" y="124"/>
                    </a:lnTo>
                    <a:lnTo>
                      <a:pt x="251" y="147"/>
                    </a:lnTo>
                    <a:lnTo>
                      <a:pt x="243" y="171"/>
                    </a:lnTo>
                    <a:lnTo>
                      <a:pt x="233" y="197"/>
                    </a:lnTo>
                    <a:lnTo>
                      <a:pt x="222" y="224"/>
                    </a:lnTo>
                    <a:lnTo>
                      <a:pt x="208" y="253"/>
                    </a:lnTo>
                    <a:lnTo>
                      <a:pt x="193" y="283"/>
                    </a:lnTo>
                    <a:lnTo>
                      <a:pt x="174" y="314"/>
                    </a:lnTo>
                    <a:lnTo>
                      <a:pt x="138" y="293"/>
                    </a:lnTo>
                    <a:lnTo>
                      <a:pt x="154" y="263"/>
                    </a:lnTo>
                    <a:lnTo>
                      <a:pt x="168" y="235"/>
                    </a:lnTo>
                    <a:lnTo>
                      <a:pt x="182" y="208"/>
                    </a:lnTo>
                    <a:lnTo>
                      <a:pt x="192" y="182"/>
                    </a:lnTo>
                    <a:lnTo>
                      <a:pt x="201" y="159"/>
                    </a:lnTo>
                    <a:lnTo>
                      <a:pt x="209" y="136"/>
                    </a:lnTo>
                    <a:lnTo>
                      <a:pt x="215" y="116"/>
                    </a:lnTo>
                    <a:lnTo>
                      <a:pt x="221" y="98"/>
                    </a:lnTo>
                    <a:lnTo>
                      <a:pt x="227" y="66"/>
                    </a:lnTo>
                    <a:lnTo>
                      <a:pt x="231" y="42"/>
                    </a:lnTo>
                    <a:lnTo>
                      <a:pt x="232" y="28"/>
                    </a:lnTo>
                    <a:lnTo>
                      <a:pt x="232" y="23"/>
                    </a:lnTo>
                    <a:lnTo>
                      <a:pt x="276" y="23"/>
                    </a:lnTo>
                    <a:close/>
                    <a:moveTo>
                      <a:pt x="174" y="314"/>
                    </a:moveTo>
                    <a:lnTo>
                      <a:pt x="174" y="317"/>
                    </a:lnTo>
                    <a:lnTo>
                      <a:pt x="174" y="316"/>
                    </a:lnTo>
                    <a:lnTo>
                      <a:pt x="156" y="304"/>
                    </a:lnTo>
                    <a:lnTo>
                      <a:pt x="174" y="314"/>
                    </a:lnTo>
                    <a:close/>
                    <a:moveTo>
                      <a:pt x="174" y="316"/>
                    </a:moveTo>
                    <a:lnTo>
                      <a:pt x="161" y="338"/>
                    </a:lnTo>
                    <a:lnTo>
                      <a:pt x="148" y="357"/>
                    </a:lnTo>
                    <a:lnTo>
                      <a:pt x="138" y="375"/>
                    </a:lnTo>
                    <a:lnTo>
                      <a:pt x="127" y="391"/>
                    </a:lnTo>
                    <a:lnTo>
                      <a:pt x="91" y="368"/>
                    </a:lnTo>
                    <a:lnTo>
                      <a:pt x="102" y="349"/>
                    </a:lnTo>
                    <a:lnTo>
                      <a:pt x="113" y="331"/>
                    </a:lnTo>
                    <a:lnTo>
                      <a:pt x="125" y="311"/>
                    </a:lnTo>
                    <a:lnTo>
                      <a:pt x="138" y="292"/>
                    </a:lnTo>
                    <a:lnTo>
                      <a:pt x="174" y="316"/>
                    </a:lnTo>
                    <a:close/>
                    <a:moveTo>
                      <a:pt x="127" y="391"/>
                    </a:moveTo>
                    <a:lnTo>
                      <a:pt x="106" y="424"/>
                    </a:lnTo>
                    <a:lnTo>
                      <a:pt x="88" y="454"/>
                    </a:lnTo>
                    <a:lnTo>
                      <a:pt x="81" y="468"/>
                    </a:lnTo>
                    <a:lnTo>
                      <a:pt x="74" y="481"/>
                    </a:lnTo>
                    <a:lnTo>
                      <a:pt x="68" y="495"/>
                    </a:lnTo>
                    <a:lnTo>
                      <a:pt x="63" y="508"/>
                    </a:lnTo>
                    <a:lnTo>
                      <a:pt x="59" y="522"/>
                    </a:lnTo>
                    <a:lnTo>
                      <a:pt x="55" y="537"/>
                    </a:lnTo>
                    <a:lnTo>
                      <a:pt x="52" y="552"/>
                    </a:lnTo>
                    <a:lnTo>
                      <a:pt x="49" y="568"/>
                    </a:lnTo>
                    <a:lnTo>
                      <a:pt x="47" y="587"/>
                    </a:lnTo>
                    <a:lnTo>
                      <a:pt x="45" y="605"/>
                    </a:lnTo>
                    <a:lnTo>
                      <a:pt x="44" y="627"/>
                    </a:lnTo>
                    <a:lnTo>
                      <a:pt x="44" y="650"/>
                    </a:lnTo>
                    <a:lnTo>
                      <a:pt x="0" y="650"/>
                    </a:lnTo>
                    <a:lnTo>
                      <a:pt x="0" y="625"/>
                    </a:lnTo>
                    <a:lnTo>
                      <a:pt x="1" y="601"/>
                    </a:lnTo>
                    <a:lnTo>
                      <a:pt x="4" y="580"/>
                    </a:lnTo>
                    <a:lnTo>
                      <a:pt x="6" y="560"/>
                    </a:lnTo>
                    <a:lnTo>
                      <a:pt x="8" y="543"/>
                    </a:lnTo>
                    <a:lnTo>
                      <a:pt x="12" y="525"/>
                    </a:lnTo>
                    <a:lnTo>
                      <a:pt x="16" y="510"/>
                    </a:lnTo>
                    <a:lnTo>
                      <a:pt x="21" y="495"/>
                    </a:lnTo>
                    <a:lnTo>
                      <a:pt x="26" y="479"/>
                    </a:lnTo>
                    <a:lnTo>
                      <a:pt x="33" y="465"/>
                    </a:lnTo>
                    <a:lnTo>
                      <a:pt x="40" y="451"/>
                    </a:lnTo>
                    <a:lnTo>
                      <a:pt x="49" y="435"/>
                    </a:lnTo>
                    <a:lnTo>
                      <a:pt x="67" y="404"/>
                    </a:lnTo>
                    <a:lnTo>
                      <a:pt x="91" y="368"/>
                    </a:lnTo>
                    <a:lnTo>
                      <a:pt x="127" y="391"/>
                    </a:lnTo>
                    <a:close/>
                    <a:moveTo>
                      <a:pt x="44" y="650"/>
                    </a:moveTo>
                    <a:lnTo>
                      <a:pt x="44" y="654"/>
                    </a:lnTo>
                    <a:lnTo>
                      <a:pt x="44" y="657"/>
                    </a:lnTo>
                    <a:lnTo>
                      <a:pt x="43" y="661"/>
                    </a:lnTo>
                    <a:lnTo>
                      <a:pt x="41" y="664"/>
                    </a:lnTo>
                    <a:lnTo>
                      <a:pt x="39" y="668"/>
                    </a:lnTo>
                    <a:lnTo>
                      <a:pt x="35" y="670"/>
                    </a:lnTo>
                    <a:lnTo>
                      <a:pt x="30" y="672"/>
                    </a:lnTo>
                    <a:lnTo>
                      <a:pt x="22" y="672"/>
                    </a:lnTo>
                    <a:lnTo>
                      <a:pt x="15" y="672"/>
                    </a:lnTo>
                    <a:lnTo>
                      <a:pt x="10" y="670"/>
                    </a:lnTo>
                    <a:lnTo>
                      <a:pt x="6" y="668"/>
                    </a:lnTo>
                    <a:lnTo>
                      <a:pt x="4" y="664"/>
                    </a:lnTo>
                    <a:lnTo>
                      <a:pt x="1" y="661"/>
                    </a:lnTo>
                    <a:lnTo>
                      <a:pt x="0" y="657"/>
                    </a:lnTo>
                    <a:lnTo>
                      <a:pt x="0" y="654"/>
                    </a:lnTo>
                    <a:lnTo>
                      <a:pt x="0" y="650"/>
                    </a:lnTo>
                    <a:lnTo>
                      <a:pt x="44" y="650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81" name="Freeform 778">
                <a:extLst>
                  <a:ext uri="{FF2B5EF4-FFF2-40B4-BE49-F238E27FC236}">
                    <a16:creationId xmlns:a16="http://schemas.microsoft.com/office/drawing/2014/main" id="{65347DC6-03DF-4B21-8945-86D668A9FA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21" y="1649"/>
                <a:ext cx="19" cy="53"/>
              </a:xfrm>
              <a:custGeom>
                <a:avLst/>
                <a:gdLst>
                  <a:gd name="T0" fmla="*/ 1 w 356"/>
                  <a:gd name="T1" fmla="*/ 0 h 1020"/>
                  <a:gd name="T2" fmla="*/ 1 w 356"/>
                  <a:gd name="T3" fmla="*/ 0 h 1020"/>
                  <a:gd name="T4" fmla="*/ 1 w 356"/>
                  <a:gd name="T5" fmla="*/ 0 h 1020"/>
                  <a:gd name="T6" fmla="*/ 1 w 356"/>
                  <a:gd name="T7" fmla="*/ 0 h 1020"/>
                  <a:gd name="T8" fmla="*/ 1 w 356"/>
                  <a:gd name="T9" fmla="*/ 0 h 1020"/>
                  <a:gd name="T10" fmla="*/ 1 w 356"/>
                  <a:gd name="T11" fmla="*/ 0 h 1020"/>
                  <a:gd name="T12" fmla="*/ 1 w 356"/>
                  <a:gd name="T13" fmla="*/ 0 h 1020"/>
                  <a:gd name="T14" fmla="*/ 1 w 356"/>
                  <a:gd name="T15" fmla="*/ 0 h 1020"/>
                  <a:gd name="T16" fmla="*/ 1 w 356"/>
                  <a:gd name="T17" fmla="*/ 0 h 1020"/>
                  <a:gd name="T18" fmla="*/ 1 w 356"/>
                  <a:gd name="T19" fmla="*/ 0 h 1020"/>
                  <a:gd name="T20" fmla="*/ 1 w 356"/>
                  <a:gd name="T21" fmla="*/ 0 h 1020"/>
                  <a:gd name="T22" fmla="*/ 1 w 356"/>
                  <a:gd name="T23" fmla="*/ 0 h 1020"/>
                  <a:gd name="T24" fmla="*/ 1 w 356"/>
                  <a:gd name="T25" fmla="*/ 1 h 1020"/>
                  <a:gd name="T26" fmla="*/ 1 w 356"/>
                  <a:gd name="T27" fmla="*/ 1 h 1020"/>
                  <a:gd name="T28" fmla="*/ 1 w 356"/>
                  <a:gd name="T29" fmla="*/ 1 h 1020"/>
                  <a:gd name="T30" fmla="*/ 1 w 356"/>
                  <a:gd name="T31" fmla="*/ 1 h 1020"/>
                  <a:gd name="T32" fmla="*/ 1 w 356"/>
                  <a:gd name="T33" fmla="*/ 1 h 1020"/>
                  <a:gd name="T34" fmla="*/ 1 w 356"/>
                  <a:gd name="T35" fmla="*/ 1 h 1020"/>
                  <a:gd name="T36" fmla="*/ 1 w 356"/>
                  <a:gd name="T37" fmla="*/ 1 h 1020"/>
                  <a:gd name="T38" fmla="*/ 0 w 356"/>
                  <a:gd name="T39" fmla="*/ 1 h 1020"/>
                  <a:gd name="T40" fmla="*/ 1 w 356"/>
                  <a:gd name="T41" fmla="*/ 1 h 1020"/>
                  <a:gd name="T42" fmla="*/ 1 w 356"/>
                  <a:gd name="T43" fmla="*/ 1 h 1020"/>
                  <a:gd name="T44" fmla="*/ 1 w 356"/>
                  <a:gd name="T45" fmla="*/ 1 h 1020"/>
                  <a:gd name="T46" fmla="*/ 1 w 356"/>
                  <a:gd name="T47" fmla="*/ 1 h 1020"/>
                  <a:gd name="T48" fmla="*/ 1 w 356"/>
                  <a:gd name="T49" fmla="*/ 1 h 1020"/>
                  <a:gd name="T50" fmla="*/ 1 w 356"/>
                  <a:gd name="T51" fmla="*/ 1 h 1020"/>
                  <a:gd name="T52" fmla="*/ 1 w 356"/>
                  <a:gd name="T53" fmla="*/ 1 h 1020"/>
                  <a:gd name="T54" fmla="*/ 1 w 356"/>
                  <a:gd name="T55" fmla="*/ 0 h 1020"/>
                  <a:gd name="T56" fmla="*/ 1 w 356"/>
                  <a:gd name="T57" fmla="*/ 0 h 1020"/>
                  <a:gd name="T58" fmla="*/ 1 w 356"/>
                  <a:gd name="T59" fmla="*/ 0 h 1020"/>
                  <a:gd name="T60" fmla="*/ 1 w 356"/>
                  <a:gd name="T61" fmla="*/ 2 h 1020"/>
                  <a:gd name="T62" fmla="*/ 0 w 356"/>
                  <a:gd name="T63" fmla="*/ 2 h 1020"/>
                  <a:gd name="T64" fmla="*/ 0 w 356"/>
                  <a:gd name="T65" fmla="*/ 2 h 1020"/>
                  <a:gd name="T66" fmla="*/ 0 w 356"/>
                  <a:gd name="T67" fmla="*/ 2 h 1020"/>
                  <a:gd name="T68" fmla="*/ 0 w 356"/>
                  <a:gd name="T69" fmla="*/ 2 h 1020"/>
                  <a:gd name="T70" fmla="*/ 0 w 356"/>
                  <a:gd name="T71" fmla="*/ 2 h 1020"/>
                  <a:gd name="T72" fmla="*/ 0 w 356"/>
                  <a:gd name="T73" fmla="*/ 2 h 1020"/>
                  <a:gd name="T74" fmla="*/ 0 w 356"/>
                  <a:gd name="T75" fmla="*/ 2 h 1020"/>
                  <a:gd name="T76" fmla="*/ 0 w 356"/>
                  <a:gd name="T77" fmla="*/ 2 h 1020"/>
                  <a:gd name="T78" fmla="*/ 0 w 356"/>
                  <a:gd name="T79" fmla="*/ 3 h 1020"/>
                  <a:gd name="T80" fmla="*/ 0 w 356"/>
                  <a:gd name="T81" fmla="*/ 3 h 1020"/>
                  <a:gd name="T82" fmla="*/ 0 w 356"/>
                  <a:gd name="T83" fmla="*/ 3 h 1020"/>
                  <a:gd name="T84" fmla="*/ 0 w 356"/>
                  <a:gd name="T85" fmla="*/ 2 h 1020"/>
                  <a:gd name="T86" fmla="*/ 0 w 356"/>
                  <a:gd name="T87" fmla="*/ 2 h 1020"/>
                  <a:gd name="T88" fmla="*/ 0 w 356"/>
                  <a:gd name="T89" fmla="*/ 2 h 1020"/>
                  <a:gd name="T90" fmla="*/ 0 w 356"/>
                  <a:gd name="T91" fmla="*/ 2 h 1020"/>
                  <a:gd name="T92" fmla="*/ 0 w 356"/>
                  <a:gd name="T93" fmla="*/ 2 h 1020"/>
                  <a:gd name="T94" fmla="*/ 0 w 356"/>
                  <a:gd name="T95" fmla="*/ 2 h 1020"/>
                  <a:gd name="T96" fmla="*/ 0 w 356"/>
                  <a:gd name="T97" fmla="*/ 2 h 1020"/>
                  <a:gd name="T98" fmla="*/ 0 w 356"/>
                  <a:gd name="T99" fmla="*/ 2 h 1020"/>
                  <a:gd name="T100" fmla="*/ 0 w 356"/>
                  <a:gd name="T101" fmla="*/ 1 h 1020"/>
                  <a:gd name="T102" fmla="*/ 1 w 356"/>
                  <a:gd name="T103" fmla="*/ 2 h 1020"/>
                  <a:gd name="T104" fmla="*/ 0 w 356"/>
                  <a:gd name="T105" fmla="*/ 3 h 1020"/>
                  <a:gd name="T106" fmla="*/ 0 w 356"/>
                  <a:gd name="T107" fmla="*/ 3 h 1020"/>
                  <a:gd name="T108" fmla="*/ 0 w 356"/>
                  <a:gd name="T109" fmla="*/ 3 h 1020"/>
                  <a:gd name="T110" fmla="*/ 0 w 356"/>
                  <a:gd name="T111" fmla="*/ 3 h 1020"/>
                  <a:gd name="T112" fmla="*/ 0 w 356"/>
                  <a:gd name="T113" fmla="*/ 3 h 1020"/>
                  <a:gd name="T114" fmla="*/ 0 w 356"/>
                  <a:gd name="T115" fmla="*/ 3 h 1020"/>
                  <a:gd name="T116" fmla="*/ 0 w 356"/>
                  <a:gd name="T117" fmla="*/ 3 h 1020"/>
                  <a:gd name="T118" fmla="*/ 0 w 356"/>
                  <a:gd name="T119" fmla="*/ 3 h 1020"/>
                  <a:gd name="T120" fmla="*/ 0 w 356"/>
                  <a:gd name="T121" fmla="*/ 3 h 102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56" h="1020">
                    <a:moveTo>
                      <a:pt x="312" y="23"/>
                    </a:moveTo>
                    <a:lnTo>
                      <a:pt x="312" y="19"/>
                    </a:lnTo>
                    <a:lnTo>
                      <a:pt x="313" y="15"/>
                    </a:lnTo>
                    <a:lnTo>
                      <a:pt x="314" y="11"/>
                    </a:lnTo>
                    <a:lnTo>
                      <a:pt x="315" y="8"/>
                    </a:lnTo>
                    <a:lnTo>
                      <a:pt x="318" y="5"/>
                    </a:lnTo>
                    <a:lnTo>
                      <a:pt x="322" y="2"/>
                    </a:lnTo>
                    <a:lnTo>
                      <a:pt x="327" y="1"/>
                    </a:lnTo>
                    <a:lnTo>
                      <a:pt x="335" y="0"/>
                    </a:lnTo>
                    <a:lnTo>
                      <a:pt x="342" y="1"/>
                    </a:lnTo>
                    <a:lnTo>
                      <a:pt x="347" y="2"/>
                    </a:lnTo>
                    <a:lnTo>
                      <a:pt x="351" y="5"/>
                    </a:lnTo>
                    <a:lnTo>
                      <a:pt x="354" y="8"/>
                    </a:lnTo>
                    <a:lnTo>
                      <a:pt x="355" y="11"/>
                    </a:lnTo>
                    <a:lnTo>
                      <a:pt x="356" y="15"/>
                    </a:lnTo>
                    <a:lnTo>
                      <a:pt x="356" y="19"/>
                    </a:lnTo>
                    <a:lnTo>
                      <a:pt x="356" y="23"/>
                    </a:lnTo>
                    <a:lnTo>
                      <a:pt x="312" y="23"/>
                    </a:lnTo>
                    <a:close/>
                    <a:moveTo>
                      <a:pt x="356" y="23"/>
                    </a:moveTo>
                    <a:lnTo>
                      <a:pt x="356" y="36"/>
                    </a:lnTo>
                    <a:lnTo>
                      <a:pt x="354" y="74"/>
                    </a:lnTo>
                    <a:lnTo>
                      <a:pt x="351" y="101"/>
                    </a:lnTo>
                    <a:lnTo>
                      <a:pt x="348" y="131"/>
                    </a:lnTo>
                    <a:lnTo>
                      <a:pt x="342" y="166"/>
                    </a:lnTo>
                    <a:lnTo>
                      <a:pt x="336" y="203"/>
                    </a:lnTo>
                    <a:lnTo>
                      <a:pt x="326" y="244"/>
                    </a:lnTo>
                    <a:lnTo>
                      <a:pt x="315" y="286"/>
                    </a:lnTo>
                    <a:lnTo>
                      <a:pt x="309" y="307"/>
                    </a:lnTo>
                    <a:lnTo>
                      <a:pt x="302" y="329"/>
                    </a:lnTo>
                    <a:lnTo>
                      <a:pt x="294" y="351"/>
                    </a:lnTo>
                    <a:lnTo>
                      <a:pt x="285" y="374"/>
                    </a:lnTo>
                    <a:lnTo>
                      <a:pt x="275" y="396"/>
                    </a:lnTo>
                    <a:lnTo>
                      <a:pt x="266" y="418"/>
                    </a:lnTo>
                    <a:lnTo>
                      <a:pt x="255" y="440"/>
                    </a:lnTo>
                    <a:lnTo>
                      <a:pt x="243" y="463"/>
                    </a:lnTo>
                    <a:lnTo>
                      <a:pt x="230" y="484"/>
                    </a:lnTo>
                    <a:lnTo>
                      <a:pt x="217" y="507"/>
                    </a:lnTo>
                    <a:lnTo>
                      <a:pt x="202" y="527"/>
                    </a:lnTo>
                    <a:lnTo>
                      <a:pt x="187" y="549"/>
                    </a:lnTo>
                    <a:lnTo>
                      <a:pt x="152" y="522"/>
                    </a:lnTo>
                    <a:lnTo>
                      <a:pt x="167" y="503"/>
                    </a:lnTo>
                    <a:lnTo>
                      <a:pt x="181" y="482"/>
                    </a:lnTo>
                    <a:lnTo>
                      <a:pt x="193" y="462"/>
                    </a:lnTo>
                    <a:lnTo>
                      <a:pt x="206" y="440"/>
                    </a:lnTo>
                    <a:lnTo>
                      <a:pt x="216" y="420"/>
                    </a:lnTo>
                    <a:lnTo>
                      <a:pt x="227" y="399"/>
                    </a:lnTo>
                    <a:lnTo>
                      <a:pt x="236" y="377"/>
                    </a:lnTo>
                    <a:lnTo>
                      <a:pt x="244" y="357"/>
                    </a:lnTo>
                    <a:lnTo>
                      <a:pt x="253" y="335"/>
                    </a:lnTo>
                    <a:lnTo>
                      <a:pt x="261" y="314"/>
                    </a:lnTo>
                    <a:lnTo>
                      <a:pt x="267" y="293"/>
                    </a:lnTo>
                    <a:lnTo>
                      <a:pt x="273" y="273"/>
                    </a:lnTo>
                    <a:lnTo>
                      <a:pt x="284" y="233"/>
                    </a:lnTo>
                    <a:lnTo>
                      <a:pt x="293" y="195"/>
                    </a:lnTo>
                    <a:lnTo>
                      <a:pt x="299" y="159"/>
                    </a:lnTo>
                    <a:lnTo>
                      <a:pt x="304" y="126"/>
                    </a:lnTo>
                    <a:lnTo>
                      <a:pt x="308" y="97"/>
                    </a:lnTo>
                    <a:lnTo>
                      <a:pt x="310" y="72"/>
                    </a:lnTo>
                    <a:lnTo>
                      <a:pt x="312" y="36"/>
                    </a:lnTo>
                    <a:lnTo>
                      <a:pt x="312" y="23"/>
                    </a:lnTo>
                    <a:lnTo>
                      <a:pt x="356" y="23"/>
                    </a:lnTo>
                    <a:close/>
                    <a:moveTo>
                      <a:pt x="187" y="549"/>
                    </a:moveTo>
                    <a:lnTo>
                      <a:pt x="173" y="568"/>
                    </a:lnTo>
                    <a:lnTo>
                      <a:pt x="159" y="588"/>
                    </a:lnTo>
                    <a:lnTo>
                      <a:pt x="147" y="608"/>
                    </a:lnTo>
                    <a:lnTo>
                      <a:pt x="135" y="628"/>
                    </a:lnTo>
                    <a:lnTo>
                      <a:pt x="125" y="647"/>
                    </a:lnTo>
                    <a:lnTo>
                      <a:pt x="114" y="668"/>
                    </a:lnTo>
                    <a:lnTo>
                      <a:pt x="105" y="687"/>
                    </a:lnTo>
                    <a:lnTo>
                      <a:pt x="97" y="707"/>
                    </a:lnTo>
                    <a:lnTo>
                      <a:pt x="90" y="726"/>
                    </a:lnTo>
                    <a:lnTo>
                      <a:pt x="83" y="744"/>
                    </a:lnTo>
                    <a:lnTo>
                      <a:pt x="77" y="764"/>
                    </a:lnTo>
                    <a:lnTo>
                      <a:pt x="71" y="782"/>
                    </a:lnTo>
                    <a:lnTo>
                      <a:pt x="62" y="817"/>
                    </a:lnTo>
                    <a:lnTo>
                      <a:pt x="55" y="851"/>
                    </a:lnTo>
                    <a:lnTo>
                      <a:pt x="51" y="881"/>
                    </a:lnTo>
                    <a:lnTo>
                      <a:pt x="47" y="910"/>
                    </a:lnTo>
                    <a:lnTo>
                      <a:pt x="45" y="935"/>
                    </a:lnTo>
                    <a:lnTo>
                      <a:pt x="44" y="956"/>
                    </a:lnTo>
                    <a:lnTo>
                      <a:pt x="44" y="986"/>
                    </a:lnTo>
                    <a:lnTo>
                      <a:pt x="44" y="997"/>
                    </a:lnTo>
                    <a:lnTo>
                      <a:pt x="0" y="999"/>
                    </a:lnTo>
                    <a:lnTo>
                      <a:pt x="0" y="988"/>
                    </a:lnTo>
                    <a:lnTo>
                      <a:pt x="0" y="956"/>
                    </a:lnTo>
                    <a:lnTo>
                      <a:pt x="1" y="933"/>
                    </a:lnTo>
                    <a:lnTo>
                      <a:pt x="3" y="907"/>
                    </a:lnTo>
                    <a:lnTo>
                      <a:pt x="7" y="876"/>
                    </a:lnTo>
                    <a:lnTo>
                      <a:pt x="12" y="844"/>
                    </a:lnTo>
                    <a:lnTo>
                      <a:pt x="20" y="808"/>
                    </a:lnTo>
                    <a:lnTo>
                      <a:pt x="29" y="770"/>
                    </a:lnTo>
                    <a:lnTo>
                      <a:pt x="36" y="751"/>
                    </a:lnTo>
                    <a:lnTo>
                      <a:pt x="42" y="731"/>
                    </a:lnTo>
                    <a:lnTo>
                      <a:pt x="49" y="711"/>
                    </a:lnTo>
                    <a:lnTo>
                      <a:pt x="57" y="690"/>
                    </a:lnTo>
                    <a:lnTo>
                      <a:pt x="65" y="670"/>
                    </a:lnTo>
                    <a:lnTo>
                      <a:pt x="76" y="648"/>
                    </a:lnTo>
                    <a:lnTo>
                      <a:pt x="86" y="628"/>
                    </a:lnTo>
                    <a:lnTo>
                      <a:pt x="97" y="606"/>
                    </a:lnTo>
                    <a:lnTo>
                      <a:pt x="109" y="585"/>
                    </a:lnTo>
                    <a:lnTo>
                      <a:pt x="123" y="564"/>
                    </a:lnTo>
                    <a:lnTo>
                      <a:pt x="137" y="543"/>
                    </a:lnTo>
                    <a:lnTo>
                      <a:pt x="152" y="522"/>
                    </a:lnTo>
                    <a:lnTo>
                      <a:pt x="187" y="549"/>
                    </a:lnTo>
                    <a:close/>
                    <a:moveTo>
                      <a:pt x="44" y="997"/>
                    </a:moveTo>
                    <a:lnTo>
                      <a:pt x="44" y="1001"/>
                    </a:lnTo>
                    <a:lnTo>
                      <a:pt x="44" y="1005"/>
                    </a:lnTo>
                    <a:lnTo>
                      <a:pt x="43" y="1008"/>
                    </a:lnTo>
                    <a:lnTo>
                      <a:pt x="42" y="1012"/>
                    </a:lnTo>
                    <a:lnTo>
                      <a:pt x="40" y="1016"/>
                    </a:lnTo>
                    <a:lnTo>
                      <a:pt x="36" y="1018"/>
                    </a:lnTo>
                    <a:lnTo>
                      <a:pt x="30" y="1020"/>
                    </a:lnTo>
                    <a:lnTo>
                      <a:pt x="23" y="1020"/>
                    </a:lnTo>
                    <a:lnTo>
                      <a:pt x="16" y="1020"/>
                    </a:lnTo>
                    <a:lnTo>
                      <a:pt x="10" y="1019"/>
                    </a:lnTo>
                    <a:lnTo>
                      <a:pt x="6" y="1018"/>
                    </a:lnTo>
                    <a:lnTo>
                      <a:pt x="4" y="1015"/>
                    </a:lnTo>
                    <a:lnTo>
                      <a:pt x="2" y="1011"/>
                    </a:lnTo>
                    <a:lnTo>
                      <a:pt x="1" y="1007"/>
                    </a:lnTo>
                    <a:lnTo>
                      <a:pt x="0" y="1003"/>
                    </a:lnTo>
                    <a:lnTo>
                      <a:pt x="0" y="999"/>
                    </a:lnTo>
                    <a:lnTo>
                      <a:pt x="44" y="997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82" name="Freeform 779">
                <a:extLst>
                  <a:ext uri="{FF2B5EF4-FFF2-40B4-BE49-F238E27FC236}">
                    <a16:creationId xmlns:a16="http://schemas.microsoft.com/office/drawing/2014/main" id="{51CFFEA2-DAB7-4318-AA3E-4B75B8BD22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28" y="1649"/>
                <a:ext cx="23" cy="36"/>
              </a:xfrm>
              <a:custGeom>
                <a:avLst/>
                <a:gdLst>
                  <a:gd name="T0" fmla="*/ 0 w 443"/>
                  <a:gd name="T1" fmla="*/ 0 h 690"/>
                  <a:gd name="T2" fmla="*/ 0 w 443"/>
                  <a:gd name="T3" fmla="*/ 0 h 690"/>
                  <a:gd name="T4" fmla="*/ 0 w 443"/>
                  <a:gd name="T5" fmla="*/ 0 h 690"/>
                  <a:gd name="T6" fmla="*/ 0 w 443"/>
                  <a:gd name="T7" fmla="*/ 0 h 690"/>
                  <a:gd name="T8" fmla="*/ 0 w 443"/>
                  <a:gd name="T9" fmla="*/ 0 h 690"/>
                  <a:gd name="T10" fmla="*/ 0 w 443"/>
                  <a:gd name="T11" fmla="*/ 0 h 690"/>
                  <a:gd name="T12" fmla="*/ 0 w 443"/>
                  <a:gd name="T13" fmla="*/ 0 h 690"/>
                  <a:gd name="T14" fmla="*/ 0 w 443"/>
                  <a:gd name="T15" fmla="*/ 0 h 690"/>
                  <a:gd name="T16" fmla="*/ 0 w 443"/>
                  <a:gd name="T17" fmla="*/ 0 h 690"/>
                  <a:gd name="T18" fmla="*/ 0 w 443"/>
                  <a:gd name="T19" fmla="*/ 0 h 690"/>
                  <a:gd name="T20" fmla="*/ 0 w 443"/>
                  <a:gd name="T21" fmla="*/ 0 h 690"/>
                  <a:gd name="T22" fmla="*/ 0 w 443"/>
                  <a:gd name="T23" fmla="*/ 0 h 690"/>
                  <a:gd name="T24" fmla="*/ 0 w 443"/>
                  <a:gd name="T25" fmla="*/ 0 h 690"/>
                  <a:gd name="T26" fmla="*/ 0 w 443"/>
                  <a:gd name="T27" fmla="*/ 1 h 690"/>
                  <a:gd name="T28" fmla="*/ 0 w 443"/>
                  <a:gd name="T29" fmla="*/ 1 h 690"/>
                  <a:gd name="T30" fmla="*/ 1 w 443"/>
                  <a:gd name="T31" fmla="*/ 1 h 690"/>
                  <a:gd name="T32" fmla="*/ 1 w 443"/>
                  <a:gd name="T33" fmla="*/ 1 h 690"/>
                  <a:gd name="T34" fmla="*/ 1 w 443"/>
                  <a:gd name="T35" fmla="*/ 1 h 690"/>
                  <a:gd name="T36" fmla="*/ 1 w 443"/>
                  <a:gd name="T37" fmla="*/ 1 h 690"/>
                  <a:gd name="T38" fmla="*/ 1 w 443"/>
                  <a:gd name="T39" fmla="*/ 1 h 690"/>
                  <a:gd name="T40" fmla="*/ 0 w 443"/>
                  <a:gd name="T41" fmla="*/ 1 h 690"/>
                  <a:gd name="T42" fmla="*/ 0 w 443"/>
                  <a:gd name="T43" fmla="*/ 1 h 690"/>
                  <a:gd name="T44" fmla="*/ 0 w 443"/>
                  <a:gd name="T45" fmla="*/ 1 h 690"/>
                  <a:gd name="T46" fmla="*/ 0 w 443"/>
                  <a:gd name="T47" fmla="*/ 1 h 690"/>
                  <a:gd name="T48" fmla="*/ 0 w 443"/>
                  <a:gd name="T49" fmla="*/ 0 h 690"/>
                  <a:gd name="T50" fmla="*/ 0 w 443"/>
                  <a:gd name="T51" fmla="*/ 0 h 690"/>
                  <a:gd name="T52" fmla="*/ 0 w 443"/>
                  <a:gd name="T53" fmla="*/ 0 h 690"/>
                  <a:gd name="T54" fmla="*/ 0 w 443"/>
                  <a:gd name="T55" fmla="*/ 0 h 690"/>
                  <a:gd name="T56" fmla="*/ 1 w 443"/>
                  <a:gd name="T57" fmla="*/ 1 h 690"/>
                  <a:gd name="T58" fmla="*/ 1 w 443"/>
                  <a:gd name="T59" fmla="*/ 1 h 690"/>
                  <a:gd name="T60" fmla="*/ 1 w 443"/>
                  <a:gd name="T61" fmla="*/ 1 h 690"/>
                  <a:gd name="T62" fmla="*/ 1 w 443"/>
                  <a:gd name="T63" fmla="*/ 1 h 690"/>
                  <a:gd name="T64" fmla="*/ 1 w 443"/>
                  <a:gd name="T65" fmla="*/ 1 h 690"/>
                  <a:gd name="T66" fmla="*/ 1 w 443"/>
                  <a:gd name="T67" fmla="*/ 1 h 690"/>
                  <a:gd name="T68" fmla="*/ 1 w 443"/>
                  <a:gd name="T69" fmla="*/ 1 h 690"/>
                  <a:gd name="T70" fmla="*/ 1 w 443"/>
                  <a:gd name="T71" fmla="*/ 1 h 690"/>
                  <a:gd name="T72" fmla="*/ 1 w 443"/>
                  <a:gd name="T73" fmla="*/ 1 h 690"/>
                  <a:gd name="T74" fmla="*/ 1 w 443"/>
                  <a:gd name="T75" fmla="*/ 2 h 690"/>
                  <a:gd name="T76" fmla="*/ 1 w 443"/>
                  <a:gd name="T77" fmla="*/ 2 h 690"/>
                  <a:gd name="T78" fmla="*/ 1 w 443"/>
                  <a:gd name="T79" fmla="*/ 2 h 690"/>
                  <a:gd name="T80" fmla="*/ 1 w 443"/>
                  <a:gd name="T81" fmla="*/ 2 h 690"/>
                  <a:gd name="T82" fmla="*/ 1 w 443"/>
                  <a:gd name="T83" fmla="*/ 2 h 690"/>
                  <a:gd name="T84" fmla="*/ 1 w 443"/>
                  <a:gd name="T85" fmla="*/ 2 h 690"/>
                  <a:gd name="T86" fmla="*/ 1 w 443"/>
                  <a:gd name="T87" fmla="*/ 2 h 690"/>
                  <a:gd name="T88" fmla="*/ 1 w 443"/>
                  <a:gd name="T89" fmla="*/ 1 h 690"/>
                  <a:gd name="T90" fmla="*/ 1 w 443"/>
                  <a:gd name="T91" fmla="*/ 1 h 690"/>
                  <a:gd name="T92" fmla="*/ 1 w 443"/>
                  <a:gd name="T93" fmla="*/ 1 h 690"/>
                  <a:gd name="T94" fmla="*/ 1 w 443"/>
                  <a:gd name="T95" fmla="*/ 1 h 690"/>
                  <a:gd name="T96" fmla="*/ 1 w 443"/>
                  <a:gd name="T97" fmla="*/ 1 h 690"/>
                  <a:gd name="T98" fmla="*/ 1 w 443"/>
                  <a:gd name="T99" fmla="*/ 2 h 690"/>
                  <a:gd name="T100" fmla="*/ 1 w 443"/>
                  <a:gd name="T101" fmla="*/ 2 h 690"/>
                  <a:gd name="T102" fmla="*/ 1 w 443"/>
                  <a:gd name="T103" fmla="*/ 2 h 690"/>
                  <a:gd name="T104" fmla="*/ 1 w 443"/>
                  <a:gd name="T105" fmla="*/ 2 h 690"/>
                  <a:gd name="T106" fmla="*/ 1 w 443"/>
                  <a:gd name="T107" fmla="*/ 2 h 690"/>
                  <a:gd name="T108" fmla="*/ 1 w 443"/>
                  <a:gd name="T109" fmla="*/ 2 h 690"/>
                  <a:gd name="T110" fmla="*/ 1 w 443"/>
                  <a:gd name="T111" fmla="*/ 2 h 690"/>
                  <a:gd name="T112" fmla="*/ 1 w 443"/>
                  <a:gd name="T113" fmla="*/ 2 h 690"/>
                  <a:gd name="T114" fmla="*/ 1 w 443"/>
                  <a:gd name="T115" fmla="*/ 2 h 69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443" h="690">
                    <a:moveTo>
                      <a:pt x="3" y="30"/>
                    </a:moveTo>
                    <a:lnTo>
                      <a:pt x="2" y="27"/>
                    </a:lnTo>
                    <a:lnTo>
                      <a:pt x="1" y="23"/>
                    </a:lnTo>
                    <a:lnTo>
                      <a:pt x="0" y="19"/>
                    </a:lnTo>
                    <a:lnTo>
                      <a:pt x="1" y="16"/>
                    </a:lnTo>
                    <a:lnTo>
                      <a:pt x="3" y="12"/>
                    </a:lnTo>
                    <a:lnTo>
                      <a:pt x="5" y="9"/>
                    </a:lnTo>
                    <a:lnTo>
                      <a:pt x="10" y="6"/>
                    </a:lnTo>
                    <a:lnTo>
                      <a:pt x="17" y="2"/>
                    </a:lnTo>
                    <a:lnTo>
                      <a:pt x="24" y="1"/>
                    </a:lnTo>
                    <a:lnTo>
                      <a:pt x="29" y="0"/>
                    </a:lnTo>
                    <a:lnTo>
                      <a:pt x="33" y="1"/>
                    </a:lnTo>
                    <a:lnTo>
                      <a:pt x="38" y="3"/>
                    </a:lnTo>
                    <a:lnTo>
                      <a:pt x="40" y="7"/>
                    </a:lnTo>
                    <a:lnTo>
                      <a:pt x="42" y="10"/>
                    </a:lnTo>
                    <a:lnTo>
                      <a:pt x="43" y="13"/>
                    </a:lnTo>
                    <a:lnTo>
                      <a:pt x="45" y="17"/>
                    </a:lnTo>
                    <a:lnTo>
                      <a:pt x="3" y="30"/>
                    </a:lnTo>
                    <a:close/>
                    <a:moveTo>
                      <a:pt x="45" y="17"/>
                    </a:moveTo>
                    <a:lnTo>
                      <a:pt x="48" y="28"/>
                    </a:lnTo>
                    <a:lnTo>
                      <a:pt x="59" y="57"/>
                    </a:lnTo>
                    <a:lnTo>
                      <a:pt x="66" y="76"/>
                    </a:lnTo>
                    <a:lnTo>
                      <a:pt x="76" y="99"/>
                    </a:lnTo>
                    <a:lnTo>
                      <a:pt x="88" y="123"/>
                    </a:lnTo>
                    <a:lnTo>
                      <a:pt x="100" y="150"/>
                    </a:lnTo>
                    <a:lnTo>
                      <a:pt x="114" y="177"/>
                    </a:lnTo>
                    <a:lnTo>
                      <a:pt x="130" y="205"/>
                    </a:lnTo>
                    <a:lnTo>
                      <a:pt x="147" y="233"/>
                    </a:lnTo>
                    <a:lnTo>
                      <a:pt x="166" y="260"/>
                    </a:lnTo>
                    <a:lnTo>
                      <a:pt x="175" y="274"/>
                    </a:lnTo>
                    <a:lnTo>
                      <a:pt x="185" y="286"/>
                    </a:lnTo>
                    <a:lnTo>
                      <a:pt x="195" y="299"/>
                    </a:lnTo>
                    <a:lnTo>
                      <a:pt x="205" y="310"/>
                    </a:lnTo>
                    <a:lnTo>
                      <a:pt x="217" y="322"/>
                    </a:lnTo>
                    <a:lnTo>
                      <a:pt x="228" y="333"/>
                    </a:lnTo>
                    <a:lnTo>
                      <a:pt x="239" y="343"/>
                    </a:lnTo>
                    <a:lnTo>
                      <a:pt x="252" y="352"/>
                    </a:lnTo>
                    <a:lnTo>
                      <a:pt x="226" y="387"/>
                    </a:lnTo>
                    <a:lnTo>
                      <a:pt x="213" y="377"/>
                    </a:lnTo>
                    <a:lnTo>
                      <a:pt x="200" y="367"/>
                    </a:lnTo>
                    <a:lnTo>
                      <a:pt x="188" y="354"/>
                    </a:lnTo>
                    <a:lnTo>
                      <a:pt x="176" y="342"/>
                    </a:lnTo>
                    <a:lnTo>
                      <a:pt x="165" y="330"/>
                    </a:lnTo>
                    <a:lnTo>
                      <a:pt x="153" y="317"/>
                    </a:lnTo>
                    <a:lnTo>
                      <a:pt x="142" y="302"/>
                    </a:lnTo>
                    <a:lnTo>
                      <a:pt x="132" y="289"/>
                    </a:lnTo>
                    <a:lnTo>
                      <a:pt x="112" y="259"/>
                    </a:lnTo>
                    <a:lnTo>
                      <a:pt x="94" y="230"/>
                    </a:lnTo>
                    <a:lnTo>
                      <a:pt x="78" y="200"/>
                    </a:lnTo>
                    <a:lnTo>
                      <a:pt x="62" y="171"/>
                    </a:lnTo>
                    <a:lnTo>
                      <a:pt x="49" y="143"/>
                    </a:lnTo>
                    <a:lnTo>
                      <a:pt x="37" y="117"/>
                    </a:lnTo>
                    <a:lnTo>
                      <a:pt x="26" y="94"/>
                    </a:lnTo>
                    <a:lnTo>
                      <a:pt x="18" y="72"/>
                    </a:lnTo>
                    <a:lnTo>
                      <a:pt x="7" y="42"/>
                    </a:lnTo>
                    <a:lnTo>
                      <a:pt x="3" y="30"/>
                    </a:lnTo>
                    <a:lnTo>
                      <a:pt x="45" y="17"/>
                    </a:lnTo>
                    <a:close/>
                    <a:moveTo>
                      <a:pt x="252" y="352"/>
                    </a:moveTo>
                    <a:lnTo>
                      <a:pt x="252" y="352"/>
                    </a:lnTo>
                    <a:lnTo>
                      <a:pt x="238" y="370"/>
                    </a:lnTo>
                    <a:lnTo>
                      <a:pt x="252" y="352"/>
                    </a:lnTo>
                    <a:close/>
                    <a:moveTo>
                      <a:pt x="252" y="352"/>
                    </a:moveTo>
                    <a:lnTo>
                      <a:pt x="264" y="363"/>
                    </a:lnTo>
                    <a:lnTo>
                      <a:pt x="276" y="373"/>
                    </a:lnTo>
                    <a:lnTo>
                      <a:pt x="288" y="384"/>
                    </a:lnTo>
                    <a:lnTo>
                      <a:pt x="300" y="395"/>
                    </a:lnTo>
                    <a:lnTo>
                      <a:pt x="310" y="408"/>
                    </a:lnTo>
                    <a:lnTo>
                      <a:pt x="320" y="420"/>
                    </a:lnTo>
                    <a:lnTo>
                      <a:pt x="329" y="432"/>
                    </a:lnTo>
                    <a:lnTo>
                      <a:pt x="340" y="445"/>
                    </a:lnTo>
                    <a:lnTo>
                      <a:pt x="356" y="470"/>
                    </a:lnTo>
                    <a:lnTo>
                      <a:pt x="371" y="496"/>
                    </a:lnTo>
                    <a:lnTo>
                      <a:pt x="386" y="521"/>
                    </a:lnTo>
                    <a:lnTo>
                      <a:pt x="398" y="546"/>
                    </a:lnTo>
                    <a:lnTo>
                      <a:pt x="408" y="569"/>
                    </a:lnTo>
                    <a:lnTo>
                      <a:pt x="417" y="592"/>
                    </a:lnTo>
                    <a:lnTo>
                      <a:pt x="425" y="611"/>
                    </a:lnTo>
                    <a:lnTo>
                      <a:pt x="431" y="629"/>
                    </a:lnTo>
                    <a:lnTo>
                      <a:pt x="438" y="653"/>
                    </a:lnTo>
                    <a:lnTo>
                      <a:pt x="441" y="662"/>
                    </a:lnTo>
                    <a:lnTo>
                      <a:pt x="399" y="673"/>
                    </a:lnTo>
                    <a:lnTo>
                      <a:pt x="396" y="665"/>
                    </a:lnTo>
                    <a:lnTo>
                      <a:pt x="389" y="642"/>
                    </a:lnTo>
                    <a:lnTo>
                      <a:pt x="384" y="626"/>
                    </a:lnTo>
                    <a:lnTo>
                      <a:pt x="376" y="607"/>
                    </a:lnTo>
                    <a:lnTo>
                      <a:pt x="368" y="588"/>
                    </a:lnTo>
                    <a:lnTo>
                      <a:pt x="359" y="565"/>
                    </a:lnTo>
                    <a:lnTo>
                      <a:pt x="348" y="543"/>
                    </a:lnTo>
                    <a:lnTo>
                      <a:pt x="334" y="519"/>
                    </a:lnTo>
                    <a:lnTo>
                      <a:pt x="321" y="496"/>
                    </a:lnTo>
                    <a:lnTo>
                      <a:pt x="305" y="472"/>
                    </a:lnTo>
                    <a:lnTo>
                      <a:pt x="287" y="449"/>
                    </a:lnTo>
                    <a:lnTo>
                      <a:pt x="269" y="427"/>
                    </a:lnTo>
                    <a:lnTo>
                      <a:pt x="259" y="416"/>
                    </a:lnTo>
                    <a:lnTo>
                      <a:pt x="247" y="406"/>
                    </a:lnTo>
                    <a:lnTo>
                      <a:pt x="236" y="396"/>
                    </a:lnTo>
                    <a:lnTo>
                      <a:pt x="225" y="387"/>
                    </a:lnTo>
                    <a:lnTo>
                      <a:pt x="252" y="352"/>
                    </a:lnTo>
                    <a:close/>
                    <a:moveTo>
                      <a:pt x="441" y="662"/>
                    </a:moveTo>
                    <a:lnTo>
                      <a:pt x="442" y="667"/>
                    </a:lnTo>
                    <a:lnTo>
                      <a:pt x="443" y="670"/>
                    </a:lnTo>
                    <a:lnTo>
                      <a:pt x="443" y="674"/>
                    </a:lnTo>
                    <a:lnTo>
                      <a:pt x="442" y="678"/>
                    </a:lnTo>
                    <a:lnTo>
                      <a:pt x="440" y="681"/>
                    </a:lnTo>
                    <a:lnTo>
                      <a:pt x="437" y="684"/>
                    </a:lnTo>
                    <a:lnTo>
                      <a:pt x="432" y="687"/>
                    </a:lnTo>
                    <a:lnTo>
                      <a:pt x="426" y="689"/>
                    </a:lnTo>
                    <a:lnTo>
                      <a:pt x="418" y="690"/>
                    </a:lnTo>
                    <a:lnTo>
                      <a:pt x="412" y="690"/>
                    </a:lnTo>
                    <a:lnTo>
                      <a:pt x="408" y="689"/>
                    </a:lnTo>
                    <a:lnTo>
                      <a:pt x="405" y="687"/>
                    </a:lnTo>
                    <a:lnTo>
                      <a:pt x="403" y="684"/>
                    </a:lnTo>
                    <a:lnTo>
                      <a:pt x="401" y="681"/>
                    </a:lnTo>
                    <a:lnTo>
                      <a:pt x="400" y="677"/>
                    </a:lnTo>
                    <a:lnTo>
                      <a:pt x="399" y="673"/>
                    </a:lnTo>
                    <a:lnTo>
                      <a:pt x="441" y="662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83" name="Freeform 780">
                <a:extLst>
                  <a:ext uri="{FF2B5EF4-FFF2-40B4-BE49-F238E27FC236}">
                    <a16:creationId xmlns:a16="http://schemas.microsoft.com/office/drawing/2014/main" id="{335CAB0F-42DF-4905-B70D-E1278CE2486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83" y="1669"/>
                <a:ext cx="39" cy="68"/>
              </a:xfrm>
              <a:custGeom>
                <a:avLst/>
                <a:gdLst>
                  <a:gd name="T0" fmla="*/ 0 w 742"/>
                  <a:gd name="T1" fmla="*/ 0 h 1305"/>
                  <a:gd name="T2" fmla="*/ 0 w 742"/>
                  <a:gd name="T3" fmla="*/ 0 h 1305"/>
                  <a:gd name="T4" fmla="*/ 0 w 742"/>
                  <a:gd name="T5" fmla="*/ 0 h 1305"/>
                  <a:gd name="T6" fmla="*/ 0 w 742"/>
                  <a:gd name="T7" fmla="*/ 0 h 1305"/>
                  <a:gd name="T8" fmla="*/ 0 w 742"/>
                  <a:gd name="T9" fmla="*/ 0 h 1305"/>
                  <a:gd name="T10" fmla="*/ 0 w 742"/>
                  <a:gd name="T11" fmla="*/ 0 h 1305"/>
                  <a:gd name="T12" fmla="*/ 0 w 742"/>
                  <a:gd name="T13" fmla="*/ 0 h 1305"/>
                  <a:gd name="T14" fmla="*/ 0 w 742"/>
                  <a:gd name="T15" fmla="*/ 0 h 1305"/>
                  <a:gd name="T16" fmla="*/ 0 w 742"/>
                  <a:gd name="T17" fmla="*/ 1 h 1305"/>
                  <a:gd name="T18" fmla="*/ 0 w 742"/>
                  <a:gd name="T19" fmla="*/ 1 h 1305"/>
                  <a:gd name="T20" fmla="*/ 0 w 742"/>
                  <a:gd name="T21" fmla="*/ 1 h 1305"/>
                  <a:gd name="T22" fmla="*/ 0 w 742"/>
                  <a:gd name="T23" fmla="*/ 2 h 1305"/>
                  <a:gd name="T24" fmla="*/ 0 w 742"/>
                  <a:gd name="T25" fmla="*/ 2 h 1305"/>
                  <a:gd name="T26" fmla="*/ 0 w 742"/>
                  <a:gd name="T27" fmla="*/ 2 h 1305"/>
                  <a:gd name="T28" fmla="*/ 0 w 742"/>
                  <a:gd name="T29" fmla="*/ 2 h 1305"/>
                  <a:gd name="T30" fmla="*/ 0 w 742"/>
                  <a:gd name="T31" fmla="*/ 2 h 1305"/>
                  <a:gd name="T32" fmla="*/ 0 w 742"/>
                  <a:gd name="T33" fmla="*/ 2 h 1305"/>
                  <a:gd name="T34" fmla="*/ 0 w 742"/>
                  <a:gd name="T35" fmla="*/ 1 h 1305"/>
                  <a:gd name="T36" fmla="*/ 0 w 742"/>
                  <a:gd name="T37" fmla="*/ 1 h 1305"/>
                  <a:gd name="T38" fmla="*/ 0 w 742"/>
                  <a:gd name="T39" fmla="*/ 1 h 1305"/>
                  <a:gd name="T40" fmla="*/ 0 w 742"/>
                  <a:gd name="T41" fmla="*/ 0 h 1305"/>
                  <a:gd name="T42" fmla="*/ 0 w 742"/>
                  <a:gd name="T43" fmla="*/ 0 h 1305"/>
                  <a:gd name="T44" fmla="*/ 0 w 742"/>
                  <a:gd name="T45" fmla="*/ 0 h 1305"/>
                  <a:gd name="T46" fmla="*/ 0 w 742"/>
                  <a:gd name="T47" fmla="*/ 2 h 1305"/>
                  <a:gd name="T48" fmla="*/ 0 w 742"/>
                  <a:gd name="T49" fmla="*/ 2 h 1305"/>
                  <a:gd name="T50" fmla="*/ 1 w 742"/>
                  <a:gd name="T51" fmla="*/ 2 h 1305"/>
                  <a:gd name="T52" fmla="*/ 1 w 742"/>
                  <a:gd name="T53" fmla="*/ 3 h 1305"/>
                  <a:gd name="T54" fmla="*/ 1 w 742"/>
                  <a:gd name="T55" fmla="*/ 3 h 1305"/>
                  <a:gd name="T56" fmla="*/ 1 w 742"/>
                  <a:gd name="T57" fmla="*/ 3 h 1305"/>
                  <a:gd name="T58" fmla="*/ 2 w 742"/>
                  <a:gd name="T59" fmla="*/ 3 h 1305"/>
                  <a:gd name="T60" fmla="*/ 1 w 742"/>
                  <a:gd name="T61" fmla="*/ 3 h 1305"/>
                  <a:gd name="T62" fmla="*/ 1 w 742"/>
                  <a:gd name="T63" fmla="*/ 3 h 1305"/>
                  <a:gd name="T64" fmla="*/ 1 w 742"/>
                  <a:gd name="T65" fmla="*/ 3 h 1305"/>
                  <a:gd name="T66" fmla="*/ 0 w 742"/>
                  <a:gd name="T67" fmla="*/ 2 h 1305"/>
                  <a:gd name="T68" fmla="*/ 0 w 742"/>
                  <a:gd name="T69" fmla="*/ 2 h 1305"/>
                  <a:gd name="T70" fmla="*/ 2 w 742"/>
                  <a:gd name="T71" fmla="*/ 3 h 1305"/>
                  <a:gd name="T72" fmla="*/ 2 w 742"/>
                  <a:gd name="T73" fmla="*/ 4 h 1305"/>
                  <a:gd name="T74" fmla="*/ 2 w 742"/>
                  <a:gd name="T75" fmla="*/ 3 h 1305"/>
                  <a:gd name="T76" fmla="*/ 2 w 742"/>
                  <a:gd name="T77" fmla="*/ 3 h 1305"/>
                  <a:gd name="T78" fmla="*/ 2 w 742"/>
                  <a:gd name="T79" fmla="*/ 3 h 1305"/>
                  <a:gd name="T80" fmla="*/ 2 w 742"/>
                  <a:gd name="T81" fmla="*/ 3 h 1305"/>
                  <a:gd name="T82" fmla="*/ 2 w 742"/>
                  <a:gd name="T83" fmla="*/ 4 h 1305"/>
                  <a:gd name="T84" fmla="*/ 2 w 742"/>
                  <a:gd name="T85" fmla="*/ 4 h 1305"/>
                  <a:gd name="T86" fmla="*/ 2 w 742"/>
                  <a:gd name="T87" fmla="*/ 4 h 130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42" h="1305">
                    <a:moveTo>
                      <a:pt x="43" y="18"/>
                    </a:moveTo>
                    <a:lnTo>
                      <a:pt x="44" y="14"/>
                    </a:lnTo>
                    <a:lnTo>
                      <a:pt x="45" y="11"/>
                    </a:lnTo>
                    <a:lnTo>
                      <a:pt x="46" y="7"/>
                    </a:lnTo>
                    <a:lnTo>
                      <a:pt x="49" y="4"/>
                    </a:lnTo>
                    <a:lnTo>
                      <a:pt x="52" y="2"/>
                    </a:lnTo>
                    <a:lnTo>
                      <a:pt x="56" y="1"/>
                    </a:lnTo>
                    <a:lnTo>
                      <a:pt x="62" y="0"/>
                    </a:lnTo>
                    <a:lnTo>
                      <a:pt x="69" y="1"/>
                    </a:lnTo>
                    <a:lnTo>
                      <a:pt x="76" y="3"/>
                    </a:lnTo>
                    <a:lnTo>
                      <a:pt x="81" y="6"/>
                    </a:lnTo>
                    <a:lnTo>
                      <a:pt x="84" y="8"/>
                    </a:lnTo>
                    <a:lnTo>
                      <a:pt x="86" y="12"/>
                    </a:lnTo>
                    <a:lnTo>
                      <a:pt x="87" y="15"/>
                    </a:lnTo>
                    <a:lnTo>
                      <a:pt x="87" y="20"/>
                    </a:lnTo>
                    <a:lnTo>
                      <a:pt x="87" y="24"/>
                    </a:lnTo>
                    <a:lnTo>
                      <a:pt x="86" y="28"/>
                    </a:lnTo>
                    <a:lnTo>
                      <a:pt x="43" y="18"/>
                    </a:lnTo>
                    <a:close/>
                    <a:moveTo>
                      <a:pt x="86" y="28"/>
                    </a:moveTo>
                    <a:lnTo>
                      <a:pt x="85" y="34"/>
                    </a:lnTo>
                    <a:lnTo>
                      <a:pt x="82" y="52"/>
                    </a:lnTo>
                    <a:lnTo>
                      <a:pt x="77" y="80"/>
                    </a:lnTo>
                    <a:lnTo>
                      <a:pt x="71" y="117"/>
                    </a:lnTo>
                    <a:lnTo>
                      <a:pt x="65" y="162"/>
                    </a:lnTo>
                    <a:lnTo>
                      <a:pt x="57" y="212"/>
                    </a:lnTo>
                    <a:lnTo>
                      <a:pt x="52" y="267"/>
                    </a:lnTo>
                    <a:lnTo>
                      <a:pt x="47" y="326"/>
                    </a:lnTo>
                    <a:lnTo>
                      <a:pt x="45" y="356"/>
                    </a:lnTo>
                    <a:lnTo>
                      <a:pt x="44" y="387"/>
                    </a:lnTo>
                    <a:lnTo>
                      <a:pt x="43" y="418"/>
                    </a:lnTo>
                    <a:lnTo>
                      <a:pt x="43" y="448"/>
                    </a:lnTo>
                    <a:lnTo>
                      <a:pt x="44" y="479"/>
                    </a:lnTo>
                    <a:lnTo>
                      <a:pt x="45" y="509"/>
                    </a:lnTo>
                    <a:lnTo>
                      <a:pt x="47" y="538"/>
                    </a:lnTo>
                    <a:lnTo>
                      <a:pt x="50" y="567"/>
                    </a:lnTo>
                    <a:lnTo>
                      <a:pt x="53" y="596"/>
                    </a:lnTo>
                    <a:lnTo>
                      <a:pt x="59" y="622"/>
                    </a:lnTo>
                    <a:lnTo>
                      <a:pt x="65" y="648"/>
                    </a:lnTo>
                    <a:lnTo>
                      <a:pt x="72" y="672"/>
                    </a:lnTo>
                    <a:lnTo>
                      <a:pt x="80" y="696"/>
                    </a:lnTo>
                    <a:lnTo>
                      <a:pt x="89" y="716"/>
                    </a:lnTo>
                    <a:lnTo>
                      <a:pt x="100" y="736"/>
                    </a:lnTo>
                    <a:lnTo>
                      <a:pt x="113" y="753"/>
                    </a:lnTo>
                    <a:lnTo>
                      <a:pt x="79" y="781"/>
                    </a:lnTo>
                    <a:lnTo>
                      <a:pt x="66" y="762"/>
                    </a:lnTo>
                    <a:lnTo>
                      <a:pt x="53" y="741"/>
                    </a:lnTo>
                    <a:lnTo>
                      <a:pt x="43" y="718"/>
                    </a:lnTo>
                    <a:lnTo>
                      <a:pt x="34" y="694"/>
                    </a:lnTo>
                    <a:lnTo>
                      <a:pt x="26" y="667"/>
                    </a:lnTo>
                    <a:lnTo>
                      <a:pt x="19" y="641"/>
                    </a:lnTo>
                    <a:lnTo>
                      <a:pt x="13" y="612"/>
                    </a:lnTo>
                    <a:lnTo>
                      <a:pt x="9" y="582"/>
                    </a:lnTo>
                    <a:lnTo>
                      <a:pt x="5" y="552"/>
                    </a:lnTo>
                    <a:lnTo>
                      <a:pt x="3" y="521"/>
                    </a:lnTo>
                    <a:lnTo>
                      <a:pt x="1" y="489"/>
                    </a:lnTo>
                    <a:lnTo>
                      <a:pt x="0" y="456"/>
                    </a:lnTo>
                    <a:lnTo>
                      <a:pt x="0" y="425"/>
                    </a:lnTo>
                    <a:lnTo>
                      <a:pt x="1" y="393"/>
                    </a:lnTo>
                    <a:lnTo>
                      <a:pt x="2" y="361"/>
                    </a:lnTo>
                    <a:lnTo>
                      <a:pt x="4" y="330"/>
                    </a:lnTo>
                    <a:lnTo>
                      <a:pt x="8" y="268"/>
                    </a:lnTo>
                    <a:lnTo>
                      <a:pt x="14" y="211"/>
                    </a:lnTo>
                    <a:lnTo>
                      <a:pt x="21" y="158"/>
                    </a:lnTo>
                    <a:lnTo>
                      <a:pt x="27" y="112"/>
                    </a:lnTo>
                    <a:lnTo>
                      <a:pt x="33" y="74"/>
                    </a:lnTo>
                    <a:lnTo>
                      <a:pt x="38" y="44"/>
                    </a:lnTo>
                    <a:lnTo>
                      <a:pt x="42" y="26"/>
                    </a:lnTo>
                    <a:lnTo>
                      <a:pt x="43" y="18"/>
                    </a:lnTo>
                    <a:lnTo>
                      <a:pt x="86" y="28"/>
                    </a:lnTo>
                    <a:close/>
                    <a:moveTo>
                      <a:pt x="79" y="781"/>
                    </a:moveTo>
                    <a:lnTo>
                      <a:pt x="80" y="782"/>
                    </a:lnTo>
                    <a:lnTo>
                      <a:pt x="79" y="781"/>
                    </a:lnTo>
                    <a:lnTo>
                      <a:pt x="95" y="768"/>
                    </a:lnTo>
                    <a:lnTo>
                      <a:pt x="79" y="781"/>
                    </a:lnTo>
                    <a:close/>
                    <a:moveTo>
                      <a:pt x="113" y="753"/>
                    </a:moveTo>
                    <a:lnTo>
                      <a:pt x="138" y="784"/>
                    </a:lnTo>
                    <a:lnTo>
                      <a:pt x="164" y="813"/>
                    </a:lnTo>
                    <a:lnTo>
                      <a:pt x="189" y="839"/>
                    </a:lnTo>
                    <a:lnTo>
                      <a:pt x="214" y="865"/>
                    </a:lnTo>
                    <a:lnTo>
                      <a:pt x="240" y="890"/>
                    </a:lnTo>
                    <a:lnTo>
                      <a:pt x="266" y="915"/>
                    </a:lnTo>
                    <a:lnTo>
                      <a:pt x="294" y="939"/>
                    </a:lnTo>
                    <a:lnTo>
                      <a:pt x="324" y="964"/>
                    </a:lnTo>
                    <a:lnTo>
                      <a:pt x="355" y="990"/>
                    </a:lnTo>
                    <a:lnTo>
                      <a:pt x="390" y="1016"/>
                    </a:lnTo>
                    <a:lnTo>
                      <a:pt x="427" y="1044"/>
                    </a:lnTo>
                    <a:lnTo>
                      <a:pt x="468" y="1073"/>
                    </a:lnTo>
                    <a:lnTo>
                      <a:pt x="560" y="1141"/>
                    </a:lnTo>
                    <a:lnTo>
                      <a:pt x="671" y="1220"/>
                    </a:lnTo>
                    <a:lnTo>
                      <a:pt x="646" y="1255"/>
                    </a:lnTo>
                    <a:lnTo>
                      <a:pt x="533" y="1176"/>
                    </a:lnTo>
                    <a:lnTo>
                      <a:pt x="440" y="1108"/>
                    </a:lnTo>
                    <a:lnTo>
                      <a:pt x="399" y="1078"/>
                    </a:lnTo>
                    <a:lnTo>
                      <a:pt x="362" y="1049"/>
                    </a:lnTo>
                    <a:lnTo>
                      <a:pt x="327" y="1022"/>
                    </a:lnTo>
                    <a:lnTo>
                      <a:pt x="294" y="997"/>
                    </a:lnTo>
                    <a:lnTo>
                      <a:pt x="264" y="971"/>
                    </a:lnTo>
                    <a:lnTo>
                      <a:pt x="236" y="947"/>
                    </a:lnTo>
                    <a:lnTo>
                      <a:pt x="208" y="921"/>
                    </a:lnTo>
                    <a:lnTo>
                      <a:pt x="182" y="895"/>
                    </a:lnTo>
                    <a:lnTo>
                      <a:pt x="157" y="870"/>
                    </a:lnTo>
                    <a:lnTo>
                      <a:pt x="131" y="842"/>
                    </a:lnTo>
                    <a:lnTo>
                      <a:pt x="106" y="813"/>
                    </a:lnTo>
                    <a:lnTo>
                      <a:pt x="79" y="781"/>
                    </a:lnTo>
                    <a:lnTo>
                      <a:pt x="113" y="753"/>
                    </a:lnTo>
                    <a:close/>
                    <a:moveTo>
                      <a:pt x="671" y="1220"/>
                    </a:moveTo>
                    <a:lnTo>
                      <a:pt x="686" y="1230"/>
                    </a:lnTo>
                    <a:lnTo>
                      <a:pt x="700" y="1240"/>
                    </a:lnTo>
                    <a:lnTo>
                      <a:pt x="716" y="1252"/>
                    </a:lnTo>
                    <a:lnTo>
                      <a:pt x="731" y="1262"/>
                    </a:lnTo>
                    <a:lnTo>
                      <a:pt x="705" y="1298"/>
                    </a:lnTo>
                    <a:lnTo>
                      <a:pt x="690" y="1286"/>
                    </a:lnTo>
                    <a:lnTo>
                      <a:pt x="675" y="1276"/>
                    </a:lnTo>
                    <a:lnTo>
                      <a:pt x="660" y="1266"/>
                    </a:lnTo>
                    <a:lnTo>
                      <a:pt x="646" y="1255"/>
                    </a:lnTo>
                    <a:lnTo>
                      <a:pt x="671" y="1220"/>
                    </a:lnTo>
                    <a:close/>
                    <a:moveTo>
                      <a:pt x="731" y="1262"/>
                    </a:moveTo>
                    <a:lnTo>
                      <a:pt x="734" y="1265"/>
                    </a:lnTo>
                    <a:lnTo>
                      <a:pt x="737" y="1267"/>
                    </a:lnTo>
                    <a:lnTo>
                      <a:pt x="740" y="1270"/>
                    </a:lnTo>
                    <a:lnTo>
                      <a:pt x="742" y="1273"/>
                    </a:lnTo>
                    <a:lnTo>
                      <a:pt x="742" y="1277"/>
                    </a:lnTo>
                    <a:lnTo>
                      <a:pt x="742" y="1281"/>
                    </a:lnTo>
                    <a:lnTo>
                      <a:pt x="740" y="1286"/>
                    </a:lnTo>
                    <a:lnTo>
                      <a:pt x="736" y="1292"/>
                    </a:lnTo>
                    <a:lnTo>
                      <a:pt x="732" y="1299"/>
                    </a:lnTo>
                    <a:lnTo>
                      <a:pt x="728" y="1302"/>
                    </a:lnTo>
                    <a:lnTo>
                      <a:pt x="724" y="1304"/>
                    </a:lnTo>
                    <a:lnTo>
                      <a:pt x="720" y="1305"/>
                    </a:lnTo>
                    <a:lnTo>
                      <a:pt x="716" y="1304"/>
                    </a:lnTo>
                    <a:lnTo>
                      <a:pt x="713" y="1302"/>
                    </a:lnTo>
                    <a:lnTo>
                      <a:pt x="710" y="1300"/>
                    </a:lnTo>
                    <a:lnTo>
                      <a:pt x="705" y="1298"/>
                    </a:lnTo>
                    <a:lnTo>
                      <a:pt x="731" y="1262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84" name="Freeform 781">
                <a:extLst>
                  <a:ext uri="{FF2B5EF4-FFF2-40B4-BE49-F238E27FC236}">
                    <a16:creationId xmlns:a16="http://schemas.microsoft.com/office/drawing/2014/main" id="{542D9E6F-A59E-4687-A506-5A47822B0C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53" y="1655"/>
                <a:ext cx="23" cy="62"/>
              </a:xfrm>
              <a:custGeom>
                <a:avLst/>
                <a:gdLst>
                  <a:gd name="T0" fmla="*/ 0 w 438"/>
                  <a:gd name="T1" fmla="*/ 0 h 1179"/>
                  <a:gd name="T2" fmla="*/ 0 w 438"/>
                  <a:gd name="T3" fmla="*/ 0 h 1179"/>
                  <a:gd name="T4" fmla="*/ 0 w 438"/>
                  <a:gd name="T5" fmla="*/ 0 h 1179"/>
                  <a:gd name="T6" fmla="*/ 0 w 438"/>
                  <a:gd name="T7" fmla="*/ 0 h 1179"/>
                  <a:gd name="T8" fmla="*/ 0 w 438"/>
                  <a:gd name="T9" fmla="*/ 0 h 1179"/>
                  <a:gd name="T10" fmla="*/ 0 w 438"/>
                  <a:gd name="T11" fmla="*/ 0 h 1179"/>
                  <a:gd name="T12" fmla="*/ 1 w 438"/>
                  <a:gd name="T13" fmla="*/ 0 h 1179"/>
                  <a:gd name="T14" fmla="*/ 1 w 438"/>
                  <a:gd name="T15" fmla="*/ 1 h 1179"/>
                  <a:gd name="T16" fmla="*/ 1 w 438"/>
                  <a:gd name="T17" fmla="*/ 1 h 1179"/>
                  <a:gd name="T18" fmla="*/ 1 w 438"/>
                  <a:gd name="T19" fmla="*/ 1 h 1179"/>
                  <a:gd name="T20" fmla="*/ 1 w 438"/>
                  <a:gd name="T21" fmla="*/ 1 h 1179"/>
                  <a:gd name="T22" fmla="*/ 1 w 438"/>
                  <a:gd name="T23" fmla="*/ 2 h 1179"/>
                  <a:gd name="T24" fmla="*/ 1 w 438"/>
                  <a:gd name="T25" fmla="*/ 2 h 1179"/>
                  <a:gd name="T26" fmla="*/ 1 w 438"/>
                  <a:gd name="T27" fmla="*/ 2 h 1179"/>
                  <a:gd name="T28" fmla="*/ 1 w 438"/>
                  <a:gd name="T29" fmla="*/ 2 h 1179"/>
                  <a:gd name="T30" fmla="*/ 1 w 438"/>
                  <a:gd name="T31" fmla="*/ 2 h 1179"/>
                  <a:gd name="T32" fmla="*/ 1 w 438"/>
                  <a:gd name="T33" fmla="*/ 1 h 1179"/>
                  <a:gd name="T34" fmla="*/ 1 w 438"/>
                  <a:gd name="T35" fmla="*/ 1 h 1179"/>
                  <a:gd name="T36" fmla="*/ 1 w 438"/>
                  <a:gd name="T37" fmla="*/ 1 h 1179"/>
                  <a:gd name="T38" fmla="*/ 1 w 438"/>
                  <a:gd name="T39" fmla="*/ 1 h 1179"/>
                  <a:gd name="T40" fmla="*/ 0 w 438"/>
                  <a:gd name="T41" fmla="*/ 0 h 1179"/>
                  <a:gd name="T42" fmla="*/ 1 w 438"/>
                  <a:gd name="T43" fmla="*/ 2 h 1179"/>
                  <a:gd name="T44" fmla="*/ 1 w 438"/>
                  <a:gd name="T45" fmla="*/ 2 h 1179"/>
                  <a:gd name="T46" fmla="*/ 1 w 438"/>
                  <a:gd name="T47" fmla="*/ 2 h 1179"/>
                  <a:gd name="T48" fmla="*/ 1 w 438"/>
                  <a:gd name="T49" fmla="*/ 2 h 1179"/>
                  <a:gd name="T50" fmla="*/ 1 w 438"/>
                  <a:gd name="T51" fmla="*/ 2 h 1179"/>
                  <a:gd name="T52" fmla="*/ 1 w 438"/>
                  <a:gd name="T53" fmla="*/ 2 h 1179"/>
                  <a:gd name="T54" fmla="*/ 0 w 438"/>
                  <a:gd name="T55" fmla="*/ 3 h 1179"/>
                  <a:gd name="T56" fmla="*/ 0 w 438"/>
                  <a:gd name="T57" fmla="*/ 3 h 1179"/>
                  <a:gd name="T58" fmla="*/ 0 w 438"/>
                  <a:gd name="T59" fmla="*/ 3 h 1179"/>
                  <a:gd name="T60" fmla="*/ 0 w 438"/>
                  <a:gd name="T61" fmla="*/ 3 h 1179"/>
                  <a:gd name="T62" fmla="*/ 0 w 438"/>
                  <a:gd name="T63" fmla="*/ 3 h 1179"/>
                  <a:gd name="T64" fmla="*/ 0 w 438"/>
                  <a:gd name="T65" fmla="*/ 3 h 1179"/>
                  <a:gd name="T66" fmla="*/ 0 w 438"/>
                  <a:gd name="T67" fmla="*/ 3 h 1179"/>
                  <a:gd name="T68" fmla="*/ 0 w 438"/>
                  <a:gd name="T69" fmla="*/ 3 h 1179"/>
                  <a:gd name="T70" fmla="*/ 0 w 438"/>
                  <a:gd name="T71" fmla="*/ 3 h 1179"/>
                  <a:gd name="T72" fmla="*/ 0 w 438"/>
                  <a:gd name="T73" fmla="*/ 3 h 1179"/>
                  <a:gd name="T74" fmla="*/ 0 w 438"/>
                  <a:gd name="T75" fmla="*/ 3 h 1179"/>
                  <a:gd name="T76" fmla="*/ 0 w 438"/>
                  <a:gd name="T77" fmla="*/ 2 h 1179"/>
                  <a:gd name="T78" fmla="*/ 1 w 438"/>
                  <a:gd name="T79" fmla="*/ 2 h 1179"/>
                  <a:gd name="T80" fmla="*/ 0 w 438"/>
                  <a:gd name="T81" fmla="*/ 3 h 1179"/>
                  <a:gd name="T82" fmla="*/ 0 w 438"/>
                  <a:gd name="T83" fmla="*/ 3 h 1179"/>
                  <a:gd name="T84" fmla="*/ 0 w 438"/>
                  <a:gd name="T85" fmla="*/ 3 h 1179"/>
                  <a:gd name="T86" fmla="*/ 0 w 438"/>
                  <a:gd name="T87" fmla="*/ 3 h 1179"/>
                  <a:gd name="T88" fmla="*/ 0 w 438"/>
                  <a:gd name="T89" fmla="*/ 3 h 1179"/>
                  <a:gd name="T90" fmla="*/ 0 w 438"/>
                  <a:gd name="T91" fmla="*/ 3 h 117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38" h="1179">
                    <a:moveTo>
                      <a:pt x="103" y="38"/>
                    </a:moveTo>
                    <a:lnTo>
                      <a:pt x="100" y="34"/>
                    </a:lnTo>
                    <a:lnTo>
                      <a:pt x="98" y="31"/>
                    </a:lnTo>
                    <a:lnTo>
                      <a:pt x="97" y="28"/>
                    </a:lnTo>
                    <a:lnTo>
                      <a:pt x="96" y="24"/>
                    </a:lnTo>
                    <a:lnTo>
                      <a:pt x="96" y="20"/>
                    </a:lnTo>
                    <a:lnTo>
                      <a:pt x="98" y="16"/>
                    </a:lnTo>
                    <a:lnTo>
                      <a:pt x="101" y="11"/>
                    </a:lnTo>
                    <a:lnTo>
                      <a:pt x="107" y="7"/>
                    </a:lnTo>
                    <a:lnTo>
                      <a:pt x="113" y="3"/>
                    </a:lnTo>
                    <a:lnTo>
                      <a:pt x="119" y="1"/>
                    </a:lnTo>
                    <a:lnTo>
                      <a:pt x="123" y="0"/>
                    </a:lnTo>
                    <a:lnTo>
                      <a:pt x="127" y="1"/>
                    </a:lnTo>
                    <a:lnTo>
                      <a:pt x="130" y="2"/>
                    </a:lnTo>
                    <a:lnTo>
                      <a:pt x="133" y="5"/>
                    </a:lnTo>
                    <a:lnTo>
                      <a:pt x="135" y="8"/>
                    </a:lnTo>
                    <a:lnTo>
                      <a:pt x="138" y="11"/>
                    </a:lnTo>
                    <a:lnTo>
                      <a:pt x="103" y="38"/>
                    </a:lnTo>
                    <a:close/>
                    <a:moveTo>
                      <a:pt x="138" y="11"/>
                    </a:moveTo>
                    <a:lnTo>
                      <a:pt x="155" y="34"/>
                    </a:lnTo>
                    <a:lnTo>
                      <a:pt x="198" y="93"/>
                    </a:lnTo>
                    <a:lnTo>
                      <a:pt x="225" y="134"/>
                    </a:lnTo>
                    <a:lnTo>
                      <a:pt x="256" y="181"/>
                    </a:lnTo>
                    <a:lnTo>
                      <a:pt x="288" y="232"/>
                    </a:lnTo>
                    <a:lnTo>
                      <a:pt x="319" y="286"/>
                    </a:lnTo>
                    <a:lnTo>
                      <a:pt x="335" y="313"/>
                    </a:lnTo>
                    <a:lnTo>
                      <a:pt x="350" y="342"/>
                    </a:lnTo>
                    <a:lnTo>
                      <a:pt x="364" y="370"/>
                    </a:lnTo>
                    <a:lnTo>
                      <a:pt x="378" y="398"/>
                    </a:lnTo>
                    <a:lnTo>
                      <a:pt x="390" y="427"/>
                    </a:lnTo>
                    <a:lnTo>
                      <a:pt x="402" y="454"/>
                    </a:lnTo>
                    <a:lnTo>
                      <a:pt x="413" y="481"/>
                    </a:lnTo>
                    <a:lnTo>
                      <a:pt x="421" y="508"/>
                    </a:lnTo>
                    <a:lnTo>
                      <a:pt x="428" y="534"/>
                    </a:lnTo>
                    <a:lnTo>
                      <a:pt x="434" y="559"/>
                    </a:lnTo>
                    <a:lnTo>
                      <a:pt x="437" y="583"/>
                    </a:lnTo>
                    <a:lnTo>
                      <a:pt x="438" y="606"/>
                    </a:lnTo>
                    <a:lnTo>
                      <a:pt x="438" y="626"/>
                    </a:lnTo>
                    <a:lnTo>
                      <a:pt x="434" y="647"/>
                    </a:lnTo>
                    <a:lnTo>
                      <a:pt x="429" y="664"/>
                    </a:lnTo>
                    <a:lnTo>
                      <a:pt x="420" y="680"/>
                    </a:lnTo>
                    <a:lnTo>
                      <a:pt x="384" y="656"/>
                    </a:lnTo>
                    <a:lnTo>
                      <a:pt x="391" y="643"/>
                    </a:lnTo>
                    <a:lnTo>
                      <a:pt x="395" y="627"/>
                    </a:lnTo>
                    <a:lnTo>
                      <a:pt x="397" y="610"/>
                    </a:lnTo>
                    <a:lnTo>
                      <a:pt x="397" y="590"/>
                    </a:lnTo>
                    <a:lnTo>
                      <a:pt x="395" y="571"/>
                    </a:lnTo>
                    <a:lnTo>
                      <a:pt x="391" y="550"/>
                    </a:lnTo>
                    <a:lnTo>
                      <a:pt x="385" y="526"/>
                    </a:lnTo>
                    <a:lnTo>
                      <a:pt x="378" y="502"/>
                    </a:lnTo>
                    <a:lnTo>
                      <a:pt x="368" y="478"/>
                    </a:lnTo>
                    <a:lnTo>
                      <a:pt x="358" y="453"/>
                    </a:lnTo>
                    <a:lnTo>
                      <a:pt x="347" y="428"/>
                    </a:lnTo>
                    <a:lnTo>
                      <a:pt x="335" y="401"/>
                    </a:lnTo>
                    <a:lnTo>
                      <a:pt x="321" y="376"/>
                    </a:lnTo>
                    <a:lnTo>
                      <a:pt x="307" y="349"/>
                    </a:lnTo>
                    <a:lnTo>
                      <a:pt x="292" y="322"/>
                    </a:lnTo>
                    <a:lnTo>
                      <a:pt x="277" y="297"/>
                    </a:lnTo>
                    <a:lnTo>
                      <a:pt x="247" y="247"/>
                    </a:lnTo>
                    <a:lnTo>
                      <a:pt x="216" y="199"/>
                    </a:lnTo>
                    <a:lnTo>
                      <a:pt x="186" y="155"/>
                    </a:lnTo>
                    <a:lnTo>
                      <a:pt x="160" y="116"/>
                    </a:lnTo>
                    <a:lnTo>
                      <a:pt x="119" y="59"/>
                    </a:lnTo>
                    <a:lnTo>
                      <a:pt x="103" y="38"/>
                    </a:lnTo>
                    <a:lnTo>
                      <a:pt x="138" y="11"/>
                    </a:lnTo>
                    <a:close/>
                    <a:moveTo>
                      <a:pt x="420" y="680"/>
                    </a:moveTo>
                    <a:lnTo>
                      <a:pt x="405" y="701"/>
                    </a:lnTo>
                    <a:lnTo>
                      <a:pt x="389" y="720"/>
                    </a:lnTo>
                    <a:lnTo>
                      <a:pt x="372" y="739"/>
                    </a:lnTo>
                    <a:lnTo>
                      <a:pt x="352" y="757"/>
                    </a:lnTo>
                    <a:lnTo>
                      <a:pt x="312" y="794"/>
                    </a:lnTo>
                    <a:lnTo>
                      <a:pt x="268" y="830"/>
                    </a:lnTo>
                    <a:lnTo>
                      <a:pt x="241" y="796"/>
                    </a:lnTo>
                    <a:lnTo>
                      <a:pt x="282" y="762"/>
                    </a:lnTo>
                    <a:lnTo>
                      <a:pt x="320" y="728"/>
                    </a:lnTo>
                    <a:lnTo>
                      <a:pt x="339" y="710"/>
                    </a:lnTo>
                    <a:lnTo>
                      <a:pt x="355" y="693"/>
                    </a:lnTo>
                    <a:lnTo>
                      <a:pt x="371" y="674"/>
                    </a:lnTo>
                    <a:lnTo>
                      <a:pt x="384" y="656"/>
                    </a:lnTo>
                    <a:lnTo>
                      <a:pt x="420" y="680"/>
                    </a:lnTo>
                    <a:close/>
                    <a:moveTo>
                      <a:pt x="268" y="830"/>
                    </a:moveTo>
                    <a:lnTo>
                      <a:pt x="230" y="863"/>
                    </a:lnTo>
                    <a:lnTo>
                      <a:pt x="191" y="895"/>
                    </a:lnTo>
                    <a:lnTo>
                      <a:pt x="173" y="913"/>
                    </a:lnTo>
                    <a:lnTo>
                      <a:pt x="156" y="931"/>
                    </a:lnTo>
                    <a:lnTo>
                      <a:pt x="138" y="950"/>
                    </a:lnTo>
                    <a:lnTo>
                      <a:pt x="122" y="969"/>
                    </a:lnTo>
                    <a:lnTo>
                      <a:pt x="106" y="990"/>
                    </a:lnTo>
                    <a:lnTo>
                      <a:pt x="93" y="1010"/>
                    </a:lnTo>
                    <a:lnTo>
                      <a:pt x="80" y="1033"/>
                    </a:lnTo>
                    <a:lnTo>
                      <a:pt x="70" y="1055"/>
                    </a:lnTo>
                    <a:lnTo>
                      <a:pt x="64" y="1067"/>
                    </a:lnTo>
                    <a:lnTo>
                      <a:pt x="60" y="1080"/>
                    </a:lnTo>
                    <a:lnTo>
                      <a:pt x="56" y="1092"/>
                    </a:lnTo>
                    <a:lnTo>
                      <a:pt x="53" y="1104"/>
                    </a:lnTo>
                    <a:lnTo>
                      <a:pt x="50" y="1117"/>
                    </a:lnTo>
                    <a:lnTo>
                      <a:pt x="47" y="1131"/>
                    </a:lnTo>
                    <a:lnTo>
                      <a:pt x="46" y="1145"/>
                    </a:lnTo>
                    <a:lnTo>
                      <a:pt x="44" y="1158"/>
                    </a:lnTo>
                    <a:lnTo>
                      <a:pt x="1" y="1155"/>
                    </a:lnTo>
                    <a:lnTo>
                      <a:pt x="2" y="1140"/>
                    </a:lnTo>
                    <a:lnTo>
                      <a:pt x="4" y="1125"/>
                    </a:lnTo>
                    <a:lnTo>
                      <a:pt x="6" y="1109"/>
                    </a:lnTo>
                    <a:lnTo>
                      <a:pt x="9" y="1095"/>
                    </a:lnTo>
                    <a:lnTo>
                      <a:pt x="13" y="1081"/>
                    </a:lnTo>
                    <a:lnTo>
                      <a:pt x="17" y="1067"/>
                    </a:lnTo>
                    <a:lnTo>
                      <a:pt x="22" y="1054"/>
                    </a:lnTo>
                    <a:lnTo>
                      <a:pt x="28" y="1041"/>
                    </a:lnTo>
                    <a:lnTo>
                      <a:pt x="33" y="1027"/>
                    </a:lnTo>
                    <a:lnTo>
                      <a:pt x="39" y="1015"/>
                    </a:lnTo>
                    <a:lnTo>
                      <a:pt x="46" y="1003"/>
                    </a:lnTo>
                    <a:lnTo>
                      <a:pt x="52" y="991"/>
                    </a:lnTo>
                    <a:lnTo>
                      <a:pt x="68" y="968"/>
                    </a:lnTo>
                    <a:lnTo>
                      <a:pt x="84" y="947"/>
                    </a:lnTo>
                    <a:lnTo>
                      <a:pt x="101" y="925"/>
                    </a:lnTo>
                    <a:lnTo>
                      <a:pt x="120" y="905"/>
                    </a:lnTo>
                    <a:lnTo>
                      <a:pt x="138" y="885"/>
                    </a:lnTo>
                    <a:lnTo>
                      <a:pt x="159" y="867"/>
                    </a:lnTo>
                    <a:lnTo>
                      <a:pt x="200" y="831"/>
                    </a:lnTo>
                    <a:lnTo>
                      <a:pt x="241" y="796"/>
                    </a:lnTo>
                    <a:lnTo>
                      <a:pt x="268" y="830"/>
                    </a:lnTo>
                    <a:close/>
                    <a:moveTo>
                      <a:pt x="44" y="1158"/>
                    </a:moveTo>
                    <a:lnTo>
                      <a:pt x="44" y="1162"/>
                    </a:lnTo>
                    <a:lnTo>
                      <a:pt x="44" y="1167"/>
                    </a:lnTo>
                    <a:lnTo>
                      <a:pt x="43" y="1171"/>
                    </a:lnTo>
                    <a:lnTo>
                      <a:pt x="41" y="1174"/>
                    </a:lnTo>
                    <a:lnTo>
                      <a:pt x="38" y="1176"/>
                    </a:lnTo>
                    <a:lnTo>
                      <a:pt x="34" y="1178"/>
                    </a:lnTo>
                    <a:lnTo>
                      <a:pt x="29" y="1179"/>
                    </a:lnTo>
                    <a:lnTo>
                      <a:pt x="21" y="1179"/>
                    </a:lnTo>
                    <a:lnTo>
                      <a:pt x="14" y="1178"/>
                    </a:lnTo>
                    <a:lnTo>
                      <a:pt x="8" y="1177"/>
                    </a:lnTo>
                    <a:lnTo>
                      <a:pt x="5" y="1174"/>
                    </a:lnTo>
                    <a:lnTo>
                      <a:pt x="2" y="1171"/>
                    </a:lnTo>
                    <a:lnTo>
                      <a:pt x="1" y="1168"/>
                    </a:lnTo>
                    <a:lnTo>
                      <a:pt x="0" y="1163"/>
                    </a:lnTo>
                    <a:lnTo>
                      <a:pt x="0" y="1159"/>
                    </a:lnTo>
                    <a:lnTo>
                      <a:pt x="1" y="1155"/>
                    </a:lnTo>
                    <a:lnTo>
                      <a:pt x="44" y="1158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85" name="Freeform 782">
                <a:extLst>
                  <a:ext uri="{FF2B5EF4-FFF2-40B4-BE49-F238E27FC236}">
                    <a16:creationId xmlns:a16="http://schemas.microsoft.com/office/drawing/2014/main" id="{38865B14-3540-463E-88A5-1919D080EF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7" y="1696"/>
                <a:ext cx="14" cy="42"/>
              </a:xfrm>
              <a:custGeom>
                <a:avLst/>
                <a:gdLst>
                  <a:gd name="T0" fmla="*/ 0 w 275"/>
                  <a:gd name="T1" fmla="*/ 0 h 789"/>
                  <a:gd name="T2" fmla="*/ 0 w 275"/>
                  <a:gd name="T3" fmla="*/ 0 h 789"/>
                  <a:gd name="T4" fmla="*/ 0 w 275"/>
                  <a:gd name="T5" fmla="*/ 0 h 789"/>
                  <a:gd name="T6" fmla="*/ 0 w 275"/>
                  <a:gd name="T7" fmla="*/ 0 h 789"/>
                  <a:gd name="T8" fmla="*/ 0 w 275"/>
                  <a:gd name="T9" fmla="*/ 0 h 789"/>
                  <a:gd name="T10" fmla="*/ 0 w 275"/>
                  <a:gd name="T11" fmla="*/ 0 h 789"/>
                  <a:gd name="T12" fmla="*/ 0 w 275"/>
                  <a:gd name="T13" fmla="*/ 0 h 789"/>
                  <a:gd name="T14" fmla="*/ 0 w 275"/>
                  <a:gd name="T15" fmla="*/ 0 h 789"/>
                  <a:gd name="T16" fmla="*/ 0 w 275"/>
                  <a:gd name="T17" fmla="*/ 0 h 789"/>
                  <a:gd name="T18" fmla="*/ 0 w 275"/>
                  <a:gd name="T19" fmla="*/ 0 h 789"/>
                  <a:gd name="T20" fmla="*/ 0 w 275"/>
                  <a:gd name="T21" fmla="*/ 0 h 789"/>
                  <a:gd name="T22" fmla="*/ 0 w 275"/>
                  <a:gd name="T23" fmla="*/ 0 h 789"/>
                  <a:gd name="T24" fmla="*/ 0 w 275"/>
                  <a:gd name="T25" fmla="*/ 1 h 789"/>
                  <a:gd name="T26" fmla="*/ 0 w 275"/>
                  <a:gd name="T27" fmla="*/ 1 h 789"/>
                  <a:gd name="T28" fmla="*/ 0 w 275"/>
                  <a:gd name="T29" fmla="*/ 1 h 789"/>
                  <a:gd name="T30" fmla="*/ 0 w 275"/>
                  <a:gd name="T31" fmla="*/ 1 h 789"/>
                  <a:gd name="T32" fmla="*/ 0 w 275"/>
                  <a:gd name="T33" fmla="*/ 1 h 789"/>
                  <a:gd name="T34" fmla="*/ 0 w 275"/>
                  <a:gd name="T35" fmla="*/ 1 h 789"/>
                  <a:gd name="T36" fmla="*/ 0 w 275"/>
                  <a:gd name="T37" fmla="*/ 1 h 789"/>
                  <a:gd name="T38" fmla="*/ 0 w 275"/>
                  <a:gd name="T39" fmla="*/ 1 h 789"/>
                  <a:gd name="T40" fmla="*/ 0 w 275"/>
                  <a:gd name="T41" fmla="*/ 1 h 789"/>
                  <a:gd name="T42" fmla="*/ 0 w 275"/>
                  <a:gd name="T43" fmla="*/ 1 h 789"/>
                  <a:gd name="T44" fmla="*/ 0 w 275"/>
                  <a:gd name="T45" fmla="*/ 1 h 789"/>
                  <a:gd name="T46" fmla="*/ 0 w 275"/>
                  <a:gd name="T47" fmla="*/ 1 h 789"/>
                  <a:gd name="T48" fmla="*/ 0 w 275"/>
                  <a:gd name="T49" fmla="*/ 1 h 789"/>
                  <a:gd name="T50" fmla="*/ 0 w 275"/>
                  <a:gd name="T51" fmla="*/ 0 h 789"/>
                  <a:gd name="T52" fmla="*/ 0 w 275"/>
                  <a:gd name="T53" fmla="*/ 0 h 789"/>
                  <a:gd name="T54" fmla="*/ 0 w 275"/>
                  <a:gd name="T55" fmla="*/ 0 h 789"/>
                  <a:gd name="T56" fmla="*/ 0 w 275"/>
                  <a:gd name="T57" fmla="*/ 0 h 789"/>
                  <a:gd name="T58" fmla="*/ 0 w 275"/>
                  <a:gd name="T59" fmla="*/ 1 h 789"/>
                  <a:gd name="T60" fmla="*/ 0 w 275"/>
                  <a:gd name="T61" fmla="*/ 1 h 789"/>
                  <a:gd name="T62" fmla="*/ 1 w 275"/>
                  <a:gd name="T63" fmla="*/ 1 h 789"/>
                  <a:gd name="T64" fmla="*/ 1 w 275"/>
                  <a:gd name="T65" fmla="*/ 1 h 789"/>
                  <a:gd name="T66" fmla="*/ 1 w 275"/>
                  <a:gd name="T67" fmla="*/ 1 h 789"/>
                  <a:gd name="T68" fmla="*/ 1 w 275"/>
                  <a:gd name="T69" fmla="*/ 1 h 789"/>
                  <a:gd name="T70" fmla="*/ 1 w 275"/>
                  <a:gd name="T71" fmla="*/ 1 h 789"/>
                  <a:gd name="T72" fmla="*/ 1 w 275"/>
                  <a:gd name="T73" fmla="*/ 2 h 789"/>
                  <a:gd name="T74" fmla="*/ 1 w 275"/>
                  <a:gd name="T75" fmla="*/ 2 h 789"/>
                  <a:gd name="T76" fmla="*/ 1 w 275"/>
                  <a:gd name="T77" fmla="*/ 2 h 789"/>
                  <a:gd name="T78" fmla="*/ 1 w 275"/>
                  <a:gd name="T79" fmla="*/ 2 h 789"/>
                  <a:gd name="T80" fmla="*/ 1 w 275"/>
                  <a:gd name="T81" fmla="*/ 2 h 789"/>
                  <a:gd name="T82" fmla="*/ 1 w 275"/>
                  <a:gd name="T83" fmla="*/ 2 h 789"/>
                  <a:gd name="T84" fmla="*/ 1 w 275"/>
                  <a:gd name="T85" fmla="*/ 2 h 789"/>
                  <a:gd name="T86" fmla="*/ 1 w 275"/>
                  <a:gd name="T87" fmla="*/ 2 h 789"/>
                  <a:gd name="T88" fmla="*/ 1 w 275"/>
                  <a:gd name="T89" fmla="*/ 1 h 789"/>
                  <a:gd name="T90" fmla="*/ 0 w 275"/>
                  <a:gd name="T91" fmla="*/ 1 h 789"/>
                  <a:gd name="T92" fmla="*/ 0 w 275"/>
                  <a:gd name="T93" fmla="*/ 1 h 789"/>
                  <a:gd name="T94" fmla="*/ 0 w 275"/>
                  <a:gd name="T95" fmla="*/ 1 h 789"/>
                  <a:gd name="T96" fmla="*/ 0 w 275"/>
                  <a:gd name="T97" fmla="*/ 1 h 789"/>
                  <a:gd name="T98" fmla="*/ 0 w 275"/>
                  <a:gd name="T99" fmla="*/ 1 h 789"/>
                  <a:gd name="T100" fmla="*/ 1 w 275"/>
                  <a:gd name="T101" fmla="*/ 2 h 789"/>
                  <a:gd name="T102" fmla="*/ 1 w 275"/>
                  <a:gd name="T103" fmla="*/ 2 h 789"/>
                  <a:gd name="T104" fmla="*/ 1 w 275"/>
                  <a:gd name="T105" fmla="*/ 2 h 789"/>
                  <a:gd name="T106" fmla="*/ 1 w 275"/>
                  <a:gd name="T107" fmla="*/ 2 h 789"/>
                  <a:gd name="T108" fmla="*/ 1 w 275"/>
                  <a:gd name="T109" fmla="*/ 2 h 789"/>
                  <a:gd name="T110" fmla="*/ 1 w 275"/>
                  <a:gd name="T111" fmla="*/ 2 h 789"/>
                  <a:gd name="T112" fmla="*/ 1 w 275"/>
                  <a:gd name="T113" fmla="*/ 2 h 789"/>
                  <a:gd name="T114" fmla="*/ 1 w 275"/>
                  <a:gd name="T115" fmla="*/ 2 h 789"/>
                  <a:gd name="T116" fmla="*/ 1 w 275"/>
                  <a:gd name="T117" fmla="*/ 2 h 78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75" h="789">
                    <a:moveTo>
                      <a:pt x="0" y="23"/>
                    </a:moveTo>
                    <a:lnTo>
                      <a:pt x="0" y="19"/>
                    </a:lnTo>
                    <a:lnTo>
                      <a:pt x="1" y="14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5" y="5"/>
                    </a:lnTo>
                    <a:lnTo>
                      <a:pt x="9" y="2"/>
                    </a:lnTo>
                    <a:lnTo>
                      <a:pt x="14" y="1"/>
                    </a:lnTo>
                    <a:lnTo>
                      <a:pt x="23" y="0"/>
                    </a:lnTo>
                    <a:lnTo>
                      <a:pt x="30" y="1"/>
                    </a:lnTo>
                    <a:lnTo>
                      <a:pt x="35" y="2"/>
                    </a:lnTo>
                    <a:lnTo>
                      <a:pt x="39" y="4"/>
                    </a:lnTo>
                    <a:lnTo>
                      <a:pt x="41" y="7"/>
                    </a:lnTo>
                    <a:lnTo>
                      <a:pt x="43" y="10"/>
                    </a:lnTo>
                    <a:lnTo>
                      <a:pt x="44" y="14"/>
                    </a:lnTo>
                    <a:lnTo>
                      <a:pt x="44" y="19"/>
                    </a:lnTo>
                    <a:lnTo>
                      <a:pt x="44" y="23"/>
                    </a:lnTo>
                    <a:lnTo>
                      <a:pt x="0" y="23"/>
                    </a:lnTo>
                    <a:close/>
                    <a:moveTo>
                      <a:pt x="44" y="23"/>
                    </a:moveTo>
                    <a:lnTo>
                      <a:pt x="44" y="33"/>
                    </a:lnTo>
                    <a:lnTo>
                      <a:pt x="46" y="62"/>
                    </a:lnTo>
                    <a:lnTo>
                      <a:pt x="47" y="81"/>
                    </a:lnTo>
                    <a:lnTo>
                      <a:pt x="50" y="102"/>
                    </a:lnTo>
                    <a:lnTo>
                      <a:pt x="53" y="127"/>
                    </a:lnTo>
                    <a:lnTo>
                      <a:pt x="57" y="153"/>
                    </a:lnTo>
                    <a:lnTo>
                      <a:pt x="64" y="180"/>
                    </a:lnTo>
                    <a:lnTo>
                      <a:pt x="71" y="208"/>
                    </a:lnTo>
                    <a:lnTo>
                      <a:pt x="79" y="235"/>
                    </a:lnTo>
                    <a:lnTo>
                      <a:pt x="89" y="262"/>
                    </a:lnTo>
                    <a:lnTo>
                      <a:pt x="95" y="275"/>
                    </a:lnTo>
                    <a:lnTo>
                      <a:pt x="101" y="288"/>
                    </a:lnTo>
                    <a:lnTo>
                      <a:pt x="109" y="300"/>
                    </a:lnTo>
                    <a:lnTo>
                      <a:pt x="116" y="311"/>
                    </a:lnTo>
                    <a:lnTo>
                      <a:pt x="124" y="322"/>
                    </a:lnTo>
                    <a:lnTo>
                      <a:pt x="132" y="333"/>
                    </a:lnTo>
                    <a:lnTo>
                      <a:pt x="141" y="343"/>
                    </a:lnTo>
                    <a:lnTo>
                      <a:pt x="152" y="352"/>
                    </a:lnTo>
                    <a:lnTo>
                      <a:pt x="123" y="385"/>
                    </a:lnTo>
                    <a:lnTo>
                      <a:pt x="112" y="375"/>
                    </a:lnTo>
                    <a:lnTo>
                      <a:pt x="101" y="363"/>
                    </a:lnTo>
                    <a:lnTo>
                      <a:pt x="91" y="352"/>
                    </a:lnTo>
                    <a:lnTo>
                      <a:pt x="82" y="340"/>
                    </a:lnTo>
                    <a:lnTo>
                      <a:pt x="74" y="327"/>
                    </a:lnTo>
                    <a:lnTo>
                      <a:pt x="66" y="313"/>
                    </a:lnTo>
                    <a:lnTo>
                      <a:pt x="58" y="299"/>
                    </a:lnTo>
                    <a:lnTo>
                      <a:pt x="52" y="285"/>
                    </a:lnTo>
                    <a:lnTo>
                      <a:pt x="46" y="269"/>
                    </a:lnTo>
                    <a:lnTo>
                      <a:pt x="40" y="255"/>
                    </a:lnTo>
                    <a:lnTo>
                      <a:pt x="35" y="240"/>
                    </a:lnTo>
                    <a:lnTo>
                      <a:pt x="30" y="224"/>
                    </a:lnTo>
                    <a:lnTo>
                      <a:pt x="23" y="195"/>
                    </a:lnTo>
                    <a:lnTo>
                      <a:pt x="15" y="165"/>
                    </a:lnTo>
                    <a:lnTo>
                      <a:pt x="10" y="136"/>
                    </a:lnTo>
                    <a:lnTo>
                      <a:pt x="7" y="110"/>
                    </a:lnTo>
                    <a:lnTo>
                      <a:pt x="4" y="86"/>
                    </a:lnTo>
                    <a:lnTo>
                      <a:pt x="2" y="65"/>
                    </a:lnTo>
                    <a:lnTo>
                      <a:pt x="1" y="34"/>
                    </a:lnTo>
                    <a:lnTo>
                      <a:pt x="0" y="23"/>
                    </a:lnTo>
                    <a:lnTo>
                      <a:pt x="44" y="23"/>
                    </a:lnTo>
                    <a:close/>
                    <a:moveTo>
                      <a:pt x="152" y="352"/>
                    </a:moveTo>
                    <a:lnTo>
                      <a:pt x="163" y="362"/>
                    </a:lnTo>
                    <a:lnTo>
                      <a:pt x="173" y="374"/>
                    </a:lnTo>
                    <a:lnTo>
                      <a:pt x="183" y="387"/>
                    </a:lnTo>
                    <a:lnTo>
                      <a:pt x="193" y="400"/>
                    </a:lnTo>
                    <a:lnTo>
                      <a:pt x="201" y="415"/>
                    </a:lnTo>
                    <a:lnTo>
                      <a:pt x="209" y="430"/>
                    </a:lnTo>
                    <a:lnTo>
                      <a:pt x="216" y="445"/>
                    </a:lnTo>
                    <a:lnTo>
                      <a:pt x="223" y="462"/>
                    </a:lnTo>
                    <a:lnTo>
                      <a:pt x="229" y="478"/>
                    </a:lnTo>
                    <a:lnTo>
                      <a:pt x="236" y="495"/>
                    </a:lnTo>
                    <a:lnTo>
                      <a:pt x="241" y="513"/>
                    </a:lnTo>
                    <a:lnTo>
                      <a:pt x="246" y="530"/>
                    </a:lnTo>
                    <a:lnTo>
                      <a:pt x="254" y="565"/>
                    </a:lnTo>
                    <a:lnTo>
                      <a:pt x="260" y="599"/>
                    </a:lnTo>
                    <a:lnTo>
                      <a:pt x="265" y="631"/>
                    </a:lnTo>
                    <a:lnTo>
                      <a:pt x="269" y="663"/>
                    </a:lnTo>
                    <a:lnTo>
                      <a:pt x="272" y="692"/>
                    </a:lnTo>
                    <a:lnTo>
                      <a:pt x="273" y="716"/>
                    </a:lnTo>
                    <a:lnTo>
                      <a:pt x="275" y="753"/>
                    </a:lnTo>
                    <a:lnTo>
                      <a:pt x="275" y="767"/>
                    </a:lnTo>
                    <a:lnTo>
                      <a:pt x="231" y="767"/>
                    </a:lnTo>
                    <a:lnTo>
                      <a:pt x="231" y="754"/>
                    </a:lnTo>
                    <a:lnTo>
                      <a:pt x="230" y="719"/>
                    </a:lnTo>
                    <a:lnTo>
                      <a:pt x="228" y="697"/>
                    </a:lnTo>
                    <a:lnTo>
                      <a:pt x="226" y="670"/>
                    </a:lnTo>
                    <a:lnTo>
                      <a:pt x="222" y="642"/>
                    </a:lnTo>
                    <a:lnTo>
                      <a:pt x="218" y="611"/>
                    </a:lnTo>
                    <a:lnTo>
                      <a:pt x="212" y="579"/>
                    </a:lnTo>
                    <a:lnTo>
                      <a:pt x="205" y="547"/>
                    </a:lnTo>
                    <a:lnTo>
                      <a:pt x="197" y="515"/>
                    </a:lnTo>
                    <a:lnTo>
                      <a:pt x="185" y="484"/>
                    </a:lnTo>
                    <a:lnTo>
                      <a:pt x="180" y="469"/>
                    </a:lnTo>
                    <a:lnTo>
                      <a:pt x="173" y="454"/>
                    </a:lnTo>
                    <a:lnTo>
                      <a:pt x="166" y="441"/>
                    </a:lnTo>
                    <a:lnTo>
                      <a:pt x="159" y="428"/>
                    </a:lnTo>
                    <a:lnTo>
                      <a:pt x="151" y="416"/>
                    </a:lnTo>
                    <a:lnTo>
                      <a:pt x="141" y="404"/>
                    </a:lnTo>
                    <a:lnTo>
                      <a:pt x="132" y="394"/>
                    </a:lnTo>
                    <a:lnTo>
                      <a:pt x="123" y="385"/>
                    </a:lnTo>
                    <a:lnTo>
                      <a:pt x="152" y="352"/>
                    </a:lnTo>
                    <a:close/>
                    <a:moveTo>
                      <a:pt x="275" y="767"/>
                    </a:moveTo>
                    <a:lnTo>
                      <a:pt x="275" y="771"/>
                    </a:lnTo>
                    <a:lnTo>
                      <a:pt x="275" y="775"/>
                    </a:lnTo>
                    <a:lnTo>
                      <a:pt x="274" y="779"/>
                    </a:lnTo>
                    <a:lnTo>
                      <a:pt x="273" y="782"/>
                    </a:lnTo>
                    <a:lnTo>
                      <a:pt x="270" y="784"/>
                    </a:lnTo>
                    <a:lnTo>
                      <a:pt x="266" y="787"/>
                    </a:lnTo>
                    <a:lnTo>
                      <a:pt x="261" y="788"/>
                    </a:lnTo>
                    <a:lnTo>
                      <a:pt x="254" y="789"/>
                    </a:lnTo>
                    <a:lnTo>
                      <a:pt x="247" y="788"/>
                    </a:lnTo>
                    <a:lnTo>
                      <a:pt x="242" y="787"/>
                    </a:lnTo>
                    <a:lnTo>
                      <a:pt x="238" y="785"/>
                    </a:lnTo>
                    <a:lnTo>
                      <a:pt x="235" y="782"/>
                    </a:lnTo>
                    <a:lnTo>
                      <a:pt x="233" y="779"/>
                    </a:lnTo>
                    <a:lnTo>
                      <a:pt x="232" y="775"/>
                    </a:lnTo>
                    <a:lnTo>
                      <a:pt x="231" y="771"/>
                    </a:lnTo>
                    <a:lnTo>
                      <a:pt x="231" y="767"/>
                    </a:lnTo>
                    <a:lnTo>
                      <a:pt x="275" y="767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86" name="Freeform 783">
                <a:extLst>
                  <a:ext uri="{FF2B5EF4-FFF2-40B4-BE49-F238E27FC236}">
                    <a16:creationId xmlns:a16="http://schemas.microsoft.com/office/drawing/2014/main" id="{767412B5-F89A-4E84-A262-E7E4E623B3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64" y="1676"/>
                <a:ext cx="17" cy="44"/>
              </a:xfrm>
              <a:custGeom>
                <a:avLst/>
                <a:gdLst>
                  <a:gd name="T0" fmla="*/ 0 w 321"/>
                  <a:gd name="T1" fmla="*/ 0 h 823"/>
                  <a:gd name="T2" fmla="*/ 0 w 321"/>
                  <a:gd name="T3" fmla="*/ 0 h 823"/>
                  <a:gd name="T4" fmla="*/ 0 w 321"/>
                  <a:gd name="T5" fmla="*/ 0 h 823"/>
                  <a:gd name="T6" fmla="*/ 0 w 321"/>
                  <a:gd name="T7" fmla="*/ 0 h 823"/>
                  <a:gd name="T8" fmla="*/ 0 w 321"/>
                  <a:gd name="T9" fmla="*/ 0 h 823"/>
                  <a:gd name="T10" fmla="*/ 0 w 321"/>
                  <a:gd name="T11" fmla="*/ 0 h 823"/>
                  <a:gd name="T12" fmla="*/ 0 w 321"/>
                  <a:gd name="T13" fmla="*/ 0 h 823"/>
                  <a:gd name="T14" fmla="*/ 0 w 321"/>
                  <a:gd name="T15" fmla="*/ 0 h 823"/>
                  <a:gd name="T16" fmla="*/ 0 w 321"/>
                  <a:gd name="T17" fmla="*/ 0 h 823"/>
                  <a:gd name="T18" fmla="*/ 0 w 321"/>
                  <a:gd name="T19" fmla="*/ 0 h 823"/>
                  <a:gd name="T20" fmla="*/ 0 w 321"/>
                  <a:gd name="T21" fmla="*/ 0 h 823"/>
                  <a:gd name="T22" fmla="*/ 0 w 321"/>
                  <a:gd name="T23" fmla="*/ 1 h 823"/>
                  <a:gd name="T24" fmla="*/ 0 w 321"/>
                  <a:gd name="T25" fmla="*/ 1 h 823"/>
                  <a:gd name="T26" fmla="*/ 0 w 321"/>
                  <a:gd name="T27" fmla="*/ 1 h 823"/>
                  <a:gd name="T28" fmla="*/ 1 w 321"/>
                  <a:gd name="T29" fmla="*/ 1 h 823"/>
                  <a:gd name="T30" fmla="*/ 1 w 321"/>
                  <a:gd name="T31" fmla="*/ 1 h 823"/>
                  <a:gd name="T32" fmla="*/ 1 w 321"/>
                  <a:gd name="T33" fmla="*/ 1 h 823"/>
                  <a:gd name="T34" fmla="*/ 0 w 321"/>
                  <a:gd name="T35" fmla="*/ 1 h 823"/>
                  <a:gd name="T36" fmla="*/ 0 w 321"/>
                  <a:gd name="T37" fmla="*/ 1 h 823"/>
                  <a:gd name="T38" fmla="*/ 0 w 321"/>
                  <a:gd name="T39" fmla="*/ 1 h 823"/>
                  <a:gd name="T40" fmla="*/ 0 w 321"/>
                  <a:gd name="T41" fmla="*/ 1 h 823"/>
                  <a:gd name="T42" fmla="*/ 0 w 321"/>
                  <a:gd name="T43" fmla="*/ 0 h 823"/>
                  <a:gd name="T44" fmla="*/ 0 w 321"/>
                  <a:gd name="T45" fmla="*/ 0 h 823"/>
                  <a:gd name="T46" fmla="*/ 0 w 321"/>
                  <a:gd name="T47" fmla="*/ 0 h 823"/>
                  <a:gd name="T48" fmla="*/ 0 w 321"/>
                  <a:gd name="T49" fmla="*/ 0 h 823"/>
                  <a:gd name="T50" fmla="*/ 1 w 321"/>
                  <a:gd name="T51" fmla="*/ 1 h 823"/>
                  <a:gd name="T52" fmla="*/ 1 w 321"/>
                  <a:gd name="T53" fmla="*/ 1 h 823"/>
                  <a:gd name="T54" fmla="*/ 1 w 321"/>
                  <a:gd name="T55" fmla="*/ 1 h 823"/>
                  <a:gd name="T56" fmla="*/ 1 w 321"/>
                  <a:gd name="T57" fmla="*/ 1 h 823"/>
                  <a:gd name="T58" fmla="*/ 1 w 321"/>
                  <a:gd name="T59" fmla="*/ 1 h 823"/>
                  <a:gd name="T60" fmla="*/ 1 w 321"/>
                  <a:gd name="T61" fmla="*/ 1 h 823"/>
                  <a:gd name="T62" fmla="*/ 1 w 321"/>
                  <a:gd name="T63" fmla="*/ 1 h 823"/>
                  <a:gd name="T64" fmla="*/ 1 w 321"/>
                  <a:gd name="T65" fmla="*/ 1 h 823"/>
                  <a:gd name="T66" fmla="*/ 1 w 321"/>
                  <a:gd name="T67" fmla="*/ 1 h 823"/>
                  <a:gd name="T68" fmla="*/ 1 w 321"/>
                  <a:gd name="T69" fmla="*/ 2 h 823"/>
                  <a:gd name="T70" fmla="*/ 1 w 321"/>
                  <a:gd name="T71" fmla="*/ 2 h 823"/>
                  <a:gd name="T72" fmla="*/ 1 w 321"/>
                  <a:gd name="T73" fmla="*/ 1 h 823"/>
                  <a:gd name="T74" fmla="*/ 1 w 321"/>
                  <a:gd name="T75" fmla="*/ 1 h 823"/>
                  <a:gd name="T76" fmla="*/ 1 w 321"/>
                  <a:gd name="T77" fmla="*/ 1 h 823"/>
                  <a:gd name="T78" fmla="*/ 1 w 321"/>
                  <a:gd name="T79" fmla="*/ 1 h 823"/>
                  <a:gd name="T80" fmla="*/ 1 w 321"/>
                  <a:gd name="T81" fmla="*/ 1 h 823"/>
                  <a:gd name="T82" fmla="*/ 1 w 321"/>
                  <a:gd name="T83" fmla="*/ 1 h 823"/>
                  <a:gd name="T84" fmla="*/ 1 w 321"/>
                  <a:gd name="T85" fmla="*/ 2 h 823"/>
                  <a:gd name="T86" fmla="*/ 1 w 321"/>
                  <a:gd name="T87" fmla="*/ 2 h 823"/>
                  <a:gd name="T88" fmla="*/ 1 w 321"/>
                  <a:gd name="T89" fmla="*/ 2 h 823"/>
                  <a:gd name="T90" fmla="*/ 1 w 321"/>
                  <a:gd name="T91" fmla="*/ 2 h 823"/>
                  <a:gd name="T92" fmla="*/ 1 w 321"/>
                  <a:gd name="T93" fmla="*/ 2 h 823"/>
                  <a:gd name="T94" fmla="*/ 1 w 321"/>
                  <a:gd name="T95" fmla="*/ 2 h 823"/>
                  <a:gd name="T96" fmla="*/ 1 w 321"/>
                  <a:gd name="T97" fmla="*/ 2 h 823"/>
                  <a:gd name="T98" fmla="*/ 1 w 321"/>
                  <a:gd name="T99" fmla="*/ 2 h 823"/>
                  <a:gd name="T100" fmla="*/ 1 w 321"/>
                  <a:gd name="T101" fmla="*/ 2 h 823"/>
                  <a:gd name="T102" fmla="*/ 1 w 321"/>
                  <a:gd name="T103" fmla="*/ 2 h 823"/>
                  <a:gd name="T104" fmla="*/ 1 w 321"/>
                  <a:gd name="T105" fmla="*/ 2 h 823"/>
                  <a:gd name="T106" fmla="*/ 1 w 321"/>
                  <a:gd name="T107" fmla="*/ 2 h 823"/>
                  <a:gd name="T108" fmla="*/ 1 w 321"/>
                  <a:gd name="T109" fmla="*/ 2 h 823"/>
                  <a:gd name="T110" fmla="*/ 1 w 321"/>
                  <a:gd name="T111" fmla="*/ 2 h 823"/>
                  <a:gd name="T112" fmla="*/ 1 w 321"/>
                  <a:gd name="T113" fmla="*/ 2 h 823"/>
                  <a:gd name="T114" fmla="*/ 1 w 321"/>
                  <a:gd name="T115" fmla="*/ 2 h 823"/>
                  <a:gd name="T116" fmla="*/ 1 w 321"/>
                  <a:gd name="T117" fmla="*/ 2 h 823"/>
                  <a:gd name="T118" fmla="*/ 1 w 321"/>
                  <a:gd name="T119" fmla="*/ 2 h 823"/>
                  <a:gd name="T120" fmla="*/ 1 w 321"/>
                  <a:gd name="T121" fmla="*/ 2 h 82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21" h="823">
                    <a:moveTo>
                      <a:pt x="2" y="29"/>
                    </a:moveTo>
                    <a:lnTo>
                      <a:pt x="1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4"/>
                    </a:lnTo>
                    <a:lnTo>
                      <a:pt x="3" y="10"/>
                    </a:lnTo>
                    <a:lnTo>
                      <a:pt x="6" y="7"/>
                    </a:lnTo>
                    <a:lnTo>
                      <a:pt x="11" y="5"/>
                    </a:lnTo>
                    <a:lnTo>
                      <a:pt x="18" y="2"/>
                    </a:lnTo>
                    <a:lnTo>
                      <a:pt x="24" y="0"/>
                    </a:lnTo>
                    <a:lnTo>
                      <a:pt x="31" y="0"/>
                    </a:lnTo>
                    <a:lnTo>
                      <a:pt x="35" y="2"/>
                    </a:lnTo>
                    <a:lnTo>
                      <a:pt x="38" y="4"/>
                    </a:lnTo>
                    <a:lnTo>
                      <a:pt x="41" y="7"/>
                    </a:lnTo>
                    <a:lnTo>
                      <a:pt x="42" y="10"/>
                    </a:lnTo>
                    <a:lnTo>
                      <a:pt x="44" y="14"/>
                    </a:lnTo>
                    <a:lnTo>
                      <a:pt x="45" y="18"/>
                    </a:lnTo>
                    <a:lnTo>
                      <a:pt x="2" y="29"/>
                    </a:lnTo>
                    <a:close/>
                    <a:moveTo>
                      <a:pt x="45" y="18"/>
                    </a:moveTo>
                    <a:lnTo>
                      <a:pt x="47" y="28"/>
                    </a:lnTo>
                    <a:lnTo>
                      <a:pt x="56" y="58"/>
                    </a:lnTo>
                    <a:lnTo>
                      <a:pt x="70" y="101"/>
                    </a:lnTo>
                    <a:lnTo>
                      <a:pt x="90" y="153"/>
                    </a:lnTo>
                    <a:lnTo>
                      <a:pt x="102" y="182"/>
                    </a:lnTo>
                    <a:lnTo>
                      <a:pt x="115" y="210"/>
                    </a:lnTo>
                    <a:lnTo>
                      <a:pt x="130" y="240"/>
                    </a:lnTo>
                    <a:lnTo>
                      <a:pt x="145" y="269"/>
                    </a:lnTo>
                    <a:lnTo>
                      <a:pt x="162" y="297"/>
                    </a:lnTo>
                    <a:lnTo>
                      <a:pt x="180" y="324"/>
                    </a:lnTo>
                    <a:lnTo>
                      <a:pt x="189" y="336"/>
                    </a:lnTo>
                    <a:lnTo>
                      <a:pt x="199" y="348"/>
                    </a:lnTo>
                    <a:lnTo>
                      <a:pt x="210" y="360"/>
                    </a:lnTo>
                    <a:lnTo>
                      <a:pt x="220" y="370"/>
                    </a:lnTo>
                    <a:lnTo>
                      <a:pt x="189" y="402"/>
                    </a:lnTo>
                    <a:lnTo>
                      <a:pt x="178" y="390"/>
                    </a:lnTo>
                    <a:lnTo>
                      <a:pt x="168" y="378"/>
                    </a:lnTo>
                    <a:lnTo>
                      <a:pt x="156" y="365"/>
                    </a:lnTo>
                    <a:lnTo>
                      <a:pt x="146" y="351"/>
                    </a:lnTo>
                    <a:lnTo>
                      <a:pt x="127" y="323"/>
                    </a:lnTo>
                    <a:lnTo>
                      <a:pt x="109" y="293"/>
                    </a:lnTo>
                    <a:lnTo>
                      <a:pt x="92" y="262"/>
                    </a:lnTo>
                    <a:lnTo>
                      <a:pt x="77" y="232"/>
                    </a:lnTo>
                    <a:lnTo>
                      <a:pt x="63" y="201"/>
                    </a:lnTo>
                    <a:lnTo>
                      <a:pt x="50" y="170"/>
                    </a:lnTo>
                    <a:lnTo>
                      <a:pt x="39" y="143"/>
                    </a:lnTo>
                    <a:lnTo>
                      <a:pt x="30" y="116"/>
                    </a:lnTo>
                    <a:lnTo>
                      <a:pt x="21" y="92"/>
                    </a:lnTo>
                    <a:lnTo>
                      <a:pt x="14" y="70"/>
                    </a:lnTo>
                    <a:lnTo>
                      <a:pt x="5" y="40"/>
                    </a:lnTo>
                    <a:lnTo>
                      <a:pt x="2" y="29"/>
                    </a:lnTo>
                    <a:lnTo>
                      <a:pt x="45" y="18"/>
                    </a:lnTo>
                    <a:close/>
                    <a:moveTo>
                      <a:pt x="220" y="370"/>
                    </a:moveTo>
                    <a:lnTo>
                      <a:pt x="224" y="374"/>
                    </a:lnTo>
                    <a:lnTo>
                      <a:pt x="220" y="370"/>
                    </a:lnTo>
                    <a:lnTo>
                      <a:pt x="205" y="386"/>
                    </a:lnTo>
                    <a:lnTo>
                      <a:pt x="220" y="370"/>
                    </a:lnTo>
                    <a:close/>
                    <a:moveTo>
                      <a:pt x="220" y="370"/>
                    </a:moveTo>
                    <a:lnTo>
                      <a:pt x="231" y="382"/>
                    </a:lnTo>
                    <a:lnTo>
                      <a:pt x="241" y="393"/>
                    </a:lnTo>
                    <a:lnTo>
                      <a:pt x="252" y="406"/>
                    </a:lnTo>
                    <a:lnTo>
                      <a:pt x="261" y="417"/>
                    </a:lnTo>
                    <a:lnTo>
                      <a:pt x="269" y="429"/>
                    </a:lnTo>
                    <a:lnTo>
                      <a:pt x="276" y="441"/>
                    </a:lnTo>
                    <a:lnTo>
                      <a:pt x="283" y="453"/>
                    </a:lnTo>
                    <a:lnTo>
                      <a:pt x="290" y="465"/>
                    </a:lnTo>
                    <a:lnTo>
                      <a:pt x="295" y="477"/>
                    </a:lnTo>
                    <a:lnTo>
                      <a:pt x="300" y="490"/>
                    </a:lnTo>
                    <a:lnTo>
                      <a:pt x="304" y="502"/>
                    </a:lnTo>
                    <a:lnTo>
                      <a:pt x="308" y="514"/>
                    </a:lnTo>
                    <a:lnTo>
                      <a:pt x="314" y="540"/>
                    </a:lnTo>
                    <a:lnTo>
                      <a:pt x="318" y="566"/>
                    </a:lnTo>
                    <a:lnTo>
                      <a:pt x="275" y="571"/>
                    </a:lnTo>
                    <a:lnTo>
                      <a:pt x="271" y="549"/>
                    </a:lnTo>
                    <a:lnTo>
                      <a:pt x="266" y="526"/>
                    </a:lnTo>
                    <a:lnTo>
                      <a:pt x="259" y="505"/>
                    </a:lnTo>
                    <a:lnTo>
                      <a:pt x="250" y="483"/>
                    </a:lnTo>
                    <a:lnTo>
                      <a:pt x="245" y="473"/>
                    </a:lnTo>
                    <a:lnTo>
                      <a:pt x="238" y="463"/>
                    </a:lnTo>
                    <a:lnTo>
                      <a:pt x="231" y="453"/>
                    </a:lnTo>
                    <a:lnTo>
                      <a:pt x="224" y="443"/>
                    </a:lnTo>
                    <a:lnTo>
                      <a:pt x="217" y="432"/>
                    </a:lnTo>
                    <a:lnTo>
                      <a:pt x="208" y="422"/>
                    </a:lnTo>
                    <a:lnTo>
                      <a:pt x="199" y="412"/>
                    </a:lnTo>
                    <a:lnTo>
                      <a:pt x="189" y="402"/>
                    </a:lnTo>
                    <a:lnTo>
                      <a:pt x="220" y="370"/>
                    </a:lnTo>
                    <a:close/>
                    <a:moveTo>
                      <a:pt x="318" y="566"/>
                    </a:moveTo>
                    <a:lnTo>
                      <a:pt x="320" y="593"/>
                    </a:lnTo>
                    <a:lnTo>
                      <a:pt x="321" y="620"/>
                    </a:lnTo>
                    <a:lnTo>
                      <a:pt x="321" y="647"/>
                    </a:lnTo>
                    <a:lnTo>
                      <a:pt x="320" y="676"/>
                    </a:lnTo>
                    <a:lnTo>
                      <a:pt x="318" y="706"/>
                    </a:lnTo>
                    <a:lnTo>
                      <a:pt x="316" y="736"/>
                    </a:lnTo>
                    <a:lnTo>
                      <a:pt x="313" y="769"/>
                    </a:lnTo>
                    <a:lnTo>
                      <a:pt x="310" y="803"/>
                    </a:lnTo>
                    <a:lnTo>
                      <a:pt x="266" y="799"/>
                    </a:lnTo>
                    <a:lnTo>
                      <a:pt x="269" y="766"/>
                    </a:lnTo>
                    <a:lnTo>
                      <a:pt x="272" y="735"/>
                    </a:lnTo>
                    <a:lnTo>
                      <a:pt x="275" y="705"/>
                    </a:lnTo>
                    <a:lnTo>
                      <a:pt x="276" y="676"/>
                    </a:lnTo>
                    <a:lnTo>
                      <a:pt x="278" y="648"/>
                    </a:lnTo>
                    <a:lnTo>
                      <a:pt x="278" y="622"/>
                    </a:lnTo>
                    <a:lnTo>
                      <a:pt x="277" y="596"/>
                    </a:lnTo>
                    <a:lnTo>
                      <a:pt x="275" y="571"/>
                    </a:lnTo>
                    <a:lnTo>
                      <a:pt x="318" y="566"/>
                    </a:lnTo>
                    <a:close/>
                    <a:moveTo>
                      <a:pt x="310" y="803"/>
                    </a:moveTo>
                    <a:lnTo>
                      <a:pt x="309" y="807"/>
                    </a:lnTo>
                    <a:lnTo>
                      <a:pt x="309" y="811"/>
                    </a:lnTo>
                    <a:lnTo>
                      <a:pt x="308" y="814"/>
                    </a:lnTo>
                    <a:lnTo>
                      <a:pt x="306" y="817"/>
                    </a:lnTo>
                    <a:lnTo>
                      <a:pt x="303" y="820"/>
                    </a:lnTo>
                    <a:lnTo>
                      <a:pt x="299" y="822"/>
                    </a:lnTo>
                    <a:lnTo>
                      <a:pt x="294" y="823"/>
                    </a:lnTo>
                    <a:lnTo>
                      <a:pt x="286" y="822"/>
                    </a:lnTo>
                    <a:lnTo>
                      <a:pt x="279" y="821"/>
                    </a:lnTo>
                    <a:lnTo>
                      <a:pt x="274" y="819"/>
                    </a:lnTo>
                    <a:lnTo>
                      <a:pt x="270" y="817"/>
                    </a:lnTo>
                    <a:lnTo>
                      <a:pt x="268" y="814"/>
                    </a:lnTo>
                    <a:lnTo>
                      <a:pt x="266" y="811"/>
                    </a:lnTo>
                    <a:lnTo>
                      <a:pt x="266" y="807"/>
                    </a:lnTo>
                    <a:lnTo>
                      <a:pt x="266" y="803"/>
                    </a:lnTo>
                    <a:lnTo>
                      <a:pt x="266" y="799"/>
                    </a:lnTo>
                    <a:lnTo>
                      <a:pt x="310" y="803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87" name="Freeform 784">
                <a:extLst>
                  <a:ext uri="{FF2B5EF4-FFF2-40B4-BE49-F238E27FC236}">
                    <a16:creationId xmlns:a16="http://schemas.microsoft.com/office/drawing/2014/main" id="{2A2BC9CC-A222-47F0-A0FF-B7FD352988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28" y="1664"/>
                <a:ext cx="77" cy="242"/>
              </a:xfrm>
              <a:custGeom>
                <a:avLst/>
                <a:gdLst>
                  <a:gd name="T0" fmla="*/ 4 w 1457"/>
                  <a:gd name="T1" fmla="*/ 0 h 4589"/>
                  <a:gd name="T2" fmla="*/ 4 w 1457"/>
                  <a:gd name="T3" fmla="*/ 0 h 4589"/>
                  <a:gd name="T4" fmla="*/ 4 w 1457"/>
                  <a:gd name="T5" fmla="*/ 0 h 4589"/>
                  <a:gd name="T6" fmla="*/ 4 w 1457"/>
                  <a:gd name="T7" fmla="*/ 0 h 4589"/>
                  <a:gd name="T8" fmla="*/ 4 w 1457"/>
                  <a:gd name="T9" fmla="*/ 0 h 4589"/>
                  <a:gd name="T10" fmla="*/ 4 w 1457"/>
                  <a:gd name="T11" fmla="*/ 0 h 4589"/>
                  <a:gd name="T12" fmla="*/ 4 w 1457"/>
                  <a:gd name="T13" fmla="*/ 0 h 4589"/>
                  <a:gd name="T14" fmla="*/ 4 w 1457"/>
                  <a:gd name="T15" fmla="*/ 0 h 4589"/>
                  <a:gd name="T16" fmla="*/ 4 w 1457"/>
                  <a:gd name="T17" fmla="*/ 0 h 4589"/>
                  <a:gd name="T18" fmla="*/ 4 w 1457"/>
                  <a:gd name="T19" fmla="*/ 0 h 4589"/>
                  <a:gd name="T20" fmla="*/ 4 w 1457"/>
                  <a:gd name="T21" fmla="*/ 0 h 4589"/>
                  <a:gd name="T22" fmla="*/ 4 w 1457"/>
                  <a:gd name="T23" fmla="*/ 1 h 4589"/>
                  <a:gd name="T24" fmla="*/ 4 w 1457"/>
                  <a:gd name="T25" fmla="*/ 1 h 4589"/>
                  <a:gd name="T26" fmla="*/ 4 w 1457"/>
                  <a:gd name="T27" fmla="*/ 1 h 4589"/>
                  <a:gd name="T28" fmla="*/ 3 w 1457"/>
                  <a:gd name="T29" fmla="*/ 1 h 4589"/>
                  <a:gd name="T30" fmla="*/ 3 w 1457"/>
                  <a:gd name="T31" fmla="*/ 1 h 4589"/>
                  <a:gd name="T32" fmla="*/ 3 w 1457"/>
                  <a:gd name="T33" fmla="*/ 1 h 4589"/>
                  <a:gd name="T34" fmla="*/ 4 w 1457"/>
                  <a:gd name="T35" fmla="*/ 1 h 4589"/>
                  <a:gd name="T36" fmla="*/ 4 w 1457"/>
                  <a:gd name="T37" fmla="*/ 1 h 4589"/>
                  <a:gd name="T38" fmla="*/ 4 w 1457"/>
                  <a:gd name="T39" fmla="*/ 0 h 4589"/>
                  <a:gd name="T40" fmla="*/ 4 w 1457"/>
                  <a:gd name="T41" fmla="*/ 0 h 4589"/>
                  <a:gd name="T42" fmla="*/ 4 w 1457"/>
                  <a:gd name="T43" fmla="*/ 0 h 4589"/>
                  <a:gd name="T44" fmla="*/ 3 w 1457"/>
                  <a:gd name="T45" fmla="*/ 1 h 4589"/>
                  <a:gd name="T46" fmla="*/ 3 w 1457"/>
                  <a:gd name="T47" fmla="*/ 1 h 4589"/>
                  <a:gd name="T48" fmla="*/ 3 w 1457"/>
                  <a:gd name="T49" fmla="*/ 1 h 4589"/>
                  <a:gd name="T50" fmla="*/ 3 w 1457"/>
                  <a:gd name="T51" fmla="*/ 1 h 4589"/>
                  <a:gd name="T52" fmla="*/ 3 w 1457"/>
                  <a:gd name="T53" fmla="*/ 1 h 4589"/>
                  <a:gd name="T54" fmla="*/ 3 w 1457"/>
                  <a:gd name="T55" fmla="*/ 2 h 4589"/>
                  <a:gd name="T56" fmla="*/ 3 w 1457"/>
                  <a:gd name="T57" fmla="*/ 2 h 4589"/>
                  <a:gd name="T58" fmla="*/ 3 w 1457"/>
                  <a:gd name="T59" fmla="*/ 2 h 4589"/>
                  <a:gd name="T60" fmla="*/ 3 w 1457"/>
                  <a:gd name="T61" fmla="*/ 2 h 4589"/>
                  <a:gd name="T62" fmla="*/ 3 w 1457"/>
                  <a:gd name="T63" fmla="*/ 2 h 4589"/>
                  <a:gd name="T64" fmla="*/ 3 w 1457"/>
                  <a:gd name="T65" fmla="*/ 2 h 4589"/>
                  <a:gd name="T66" fmla="*/ 3 w 1457"/>
                  <a:gd name="T67" fmla="*/ 1 h 4589"/>
                  <a:gd name="T68" fmla="*/ 3 w 1457"/>
                  <a:gd name="T69" fmla="*/ 1 h 4589"/>
                  <a:gd name="T70" fmla="*/ 3 w 1457"/>
                  <a:gd name="T71" fmla="*/ 1 h 4589"/>
                  <a:gd name="T72" fmla="*/ 3 w 1457"/>
                  <a:gd name="T73" fmla="*/ 2 h 4589"/>
                  <a:gd name="T74" fmla="*/ 3 w 1457"/>
                  <a:gd name="T75" fmla="*/ 3 h 4589"/>
                  <a:gd name="T76" fmla="*/ 3 w 1457"/>
                  <a:gd name="T77" fmla="*/ 3 h 4589"/>
                  <a:gd name="T78" fmla="*/ 3 w 1457"/>
                  <a:gd name="T79" fmla="*/ 3 h 4589"/>
                  <a:gd name="T80" fmla="*/ 3 w 1457"/>
                  <a:gd name="T81" fmla="*/ 3 h 4589"/>
                  <a:gd name="T82" fmla="*/ 3 w 1457"/>
                  <a:gd name="T83" fmla="*/ 3 h 4589"/>
                  <a:gd name="T84" fmla="*/ 3 w 1457"/>
                  <a:gd name="T85" fmla="*/ 4 h 4589"/>
                  <a:gd name="T86" fmla="*/ 3 w 1457"/>
                  <a:gd name="T87" fmla="*/ 4 h 4589"/>
                  <a:gd name="T88" fmla="*/ 3 w 1457"/>
                  <a:gd name="T89" fmla="*/ 4 h 4589"/>
                  <a:gd name="T90" fmla="*/ 3 w 1457"/>
                  <a:gd name="T91" fmla="*/ 4 h 4589"/>
                  <a:gd name="T92" fmla="*/ 3 w 1457"/>
                  <a:gd name="T93" fmla="*/ 3 h 4589"/>
                  <a:gd name="T94" fmla="*/ 3 w 1457"/>
                  <a:gd name="T95" fmla="*/ 3 h 4589"/>
                  <a:gd name="T96" fmla="*/ 3 w 1457"/>
                  <a:gd name="T97" fmla="*/ 3 h 4589"/>
                  <a:gd name="T98" fmla="*/ 3 w 1457"/>
                  <a:gd name="T99" fmla="*/ 3 h 4589"/>
                  <a:gd name="T100" fmla="*/ 3 w 1457"/>
                  <a:gd name="T101" fmla="*/ 3 h 4589"/>
                  <a:gd name="T102" fmla="*/ 3 w 1457"/>
                  <a:gd name="T103" fmla="*/ 2 h 4589"/>
                  <a:gd name="T104" fmla="*/ 3 w 1457"/>
                  <a:gd name="T105" fmla="*/ 2 h 4589"/>
                  <a:gd name="T106" fmla="*/ 3 w 1457"/>
                  <a:gd name="T107" fmla="*/ 4 h 4589"/>
                  <a:gd name="T108" fmla="*/ 3 w 1457"/>
                  <a:gd name="T109" fmla="*/ 4 h 4589"/>
                  <a:gd name="T110" fmla="*/ 3 w 1457"/>
                  <a:gd name="T111" fmla="*/ 4 h 4589"/>
                  <a:gd name="T112" fmla="*/ 3 w 1457"/>
                  <a:gd name="T113" fmla="*/ 4 h 4589"/>
                  <a:gd name="T114" fmla="*/ 3 w 1457"/>
                  <a:gd name="T115" fmla="*/ 4 h 4589"/>
                  <a:gd name="T116" fmla="*/ 3 w 1457"/>
                  <a:gd name="T117" fmla="*/ 4 h 4589"/>
                  <a:gd name="T118" fmla="*/ 3 w 1457"/>
                  <a:gd name="T119" fmla="*/ 4 h 4589"/>
                  <a:gd name="T120" fmla="*/ 3 w 1457"/>
                  <a:gd name="T121" fmla="*/ 4 h 4589"/>
                  <a:gd name="T122" fmla="*/ 3 w 1457"/>
                  <a:gd name="T123" fmla="*/ 4 h 458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457" h="4589">
                    <a:moveTo>
                      <a:pt x="1415" y="10"/>
                    </a:moveTo>
                    <a:lnTo>
                      <a:pt x="1417" y="7"/>
                    </a:lnTo>
                    <a:lnTo>
                      <a:pt x="1420" y="4"/>
                    </a:lnTo>
                    <a:lnTo>
                      <a:pt x="1422" y="2"/>
                    </a:lnTo>
                    <a:lnTo>
                      <a:pt x="1426" y="0"/>
                    </a:lnTo>
                    <a:lnTo>
                      <a:pt x="1429" y="0"/>
                    </a:lnTo>
                    <a:lnTo>
                      <a:pt x="1434" y="0"/>
                    </a:lnTo>
                    <a:lnTo>
                      <a:pt x="1439" y="2"/>
                    </a:lnTo>
                    <a:lnTo>
                      <a:pt x="1446" y="6"/>
                    </a:lnTo>
                    <a:lnTo>
                      <a:pt x="1451" y="11"/>
                    </a:lnTo>
                    <a:lnTo>
                      <a:pt x="1454" y="16"/>
                    </a:lnTo>
                    <a:lnTo>
                      <a:pt x="1456" y="20"/>
                    </a:lnTo>
                    <a:lnTo>
                      <a:pt x="1457" y="23"/>
                    </a:lnTo>
                    <a:lnTo>
                      <a:pt x="1456" y="27"/>
                    </a:lnTo>
                    <a:lnTo>
                      <a:pt x="1454" y="30"/>
                    </a:lnTo>
                    <a:lnTo>
                      <a:pt x="1452" y="34"/>
                    </a:lnTo>
                    <a:lnTo>
                      <a:pt x="1450" y="37"/>
                    </a:lnTo>
                    <a:lnTo>
                      <a:pt x="1415" y="10"/>
                    </a:lnTo>
                    <a:close/>
                    <a:moveTo>
                      <a:pt x="1450" y="37"/>
                    </a:moveTo>
                    <a:lnTo>
                      <a:pt x="1443" y="46"/>
                    </a:lnTo>
                    <a:lnTo>
                      <a:pt x="1426" y="71"/>
                    </a:lnTo>
                    <a:lnTo>
                      <a:pt x="1399" y="111"/>
                    </a:lnTo>
                    <a:lnTo>
                      <a:pt x="1369" y="163"/>
                    </a:lnTo>
                    <a:lnTo>
                      <a:pt x="1351" y="194"/>
                    </a:lnTo>
                    <a:lnTo>
                      <a:pt x="1334" y="225"/>
                    </a:lnTo>
                    <a:lnTo>
                      <a:pt x="1317" y="260"/>
                    </a:lnTo>
                    <a:lnTo>
                      <a:pt x="1299" y="297"/>
                    </a:lnTo>
                    <a:lnTo>
                      <a:pt x="1282" y="336"/>
                    </a:lnTo>
                    <a:lnTo>
                      <a:pt x="1266" y="376"/>
                    </a:lnTo>
                    <a:lnTo>
                      <a:pt x="1251" y="417"/>
                    </a:lnTo>
                    <a:lnTo>
                      <a:pt x="1239" y="460"/>
                    </a:lnTo>
                    <a:lnTo>
                      <a:pt x="1197" y="447"/>
                    </a:lnTo>
                    <a:lnTo>
                      <a:pt x="1210" y="403"/>
                    </a:lnTo>
                    <a:lnTo>
                      <a:pt x="1225" y="360"/>
                    </a:lnTo>
                    <a:lnTo>
                      <a:pt x="1242" y="319"/>
                    </a:lnTo>
                    <a:lnTo>
                      <a:pt x="1259" y="280"/>
                    </a:lnTo>
                    <a:lnTo>
                      <a:pt x="1277" y="242"/>
                    </a:lnTo>
                    <a:lnTo>
                      <a:pt x="1295" y="206"/>
                    </a:lnTo>
                    <a:lnTo>
                      <a:pt x="1313" y="172"/>
                    </a:lnTo>
                    <a:lnTo>
                      <a:pt x="1331" y="141"/>
                    </a:lnTo>
                    <a:lnTo>
                      <a:pt x="1364" y="87"/>
                    </a:lnTo>
                    <a:lnTo>
                      <a:pt x="1390" y="46"/>
                    </a:lnTo>
                    <a:lnTo>
                      <a:pt x="1408" y="20"/>
                    </a:lnTo>
                    <a:lnTo>
                      <a:pt x="1415" y="10"/>
                    </a:lnTo>
                    <a:lnTo>
                      <a:pt x="1450" y="37"/>
                    </a:lnTo>
                    <a:close/>
                    <a:moveTo>
                      <a:pt x="1196" y="447"/>
                    </a:moveTo>
                    <a:lnTo>
                      <a:pt x="0" y="4589"/>
                    </a:lnTo>
                    <a:lnTo>
                      <a:pt x="1197" y="447"/>
                    </a:lnTo>
                    <a:lnTo>
                      <a:pt x="1217" y="454"/>
                    </a:lnTo>
                    <a:lnTo>
                      <a:pt x="1196" y="447"/>
                    </a:lnTo>
                    <a:close/>
                    <a:moveTo>
                      <a:pt x="1239" y="460"/>
                    </a:moveTo>
                    <a:lnTo>
                      <a:pt x="1234" y="476"/>
                    </a:lnTo>
                    <a:lnTo>
                      <a:pt x="1230" y="493"/>
                    </a:lnTo>
                    <a:lnTo>
                      <a:pt x="1226" y="512"/>
                    </a:lnTo>
                    <a:lnTo>
                      <a:pt x="1223" y="531"/>
                    </a:lnTo>
                    <a:lnTo>
                      <a:pt x="1218" y="570"/>
                    </a:lnTo>
                    <a:lnTo>
                      <a:pt x="1214" y="611"/>
                    </a:lnTo>
                    <a:lnTo>
                      <a:pt x="1211" y="654"/>
                    </a:lnTo>
                    <a:lnTo>
                      <a:pt x="1209" y="698"/>
                    </a:lnTo>
                    <a:lnTo>
                      <a:pt x="1208" y="744"/>
                    </a:lnTo>
                    <a:lnTo>
                      <a:pt x="1207" y="790"/>
                    </a:lnTo>
                    <a:lnTo>
                      <a:pt x="1163" y="789"/>
                    </a:lnTo>
                    <a:lnTo>
                      <a:pt x="1164" y="742"/>
                    </a:lnTo>
                    <a:lnTo>
                      <a:pt x="1166" y="695"/>
                    </a:lnTo>
                    <a:lnTo>
                      <a:pt x="1168" y="650"/>
                    </a:lnTo>
                    <a:lnTo>
                      <a:pt x="1170" y="606"/>
                    </a:lnTo>
                    <a:lnTo>
                      <a:pt x="1174" y="563"/>
                    </a:lnTo>
                    <a:lnTo>
                      <a:pt x="1180" y="523"/>
                    </a:lnTo>
                    <a:lnTo>
                      <a:pt x="1183" y="503"/>
                    </a:lnTo>
                    <a:lnTo>
                      <a:pt x="1188" y="484"/>
                    </a:lnTo>
                    <a:lnTo>
                      <a:pt x="1192" y="465"/>
                    </a:lnTo>
                    <a:lnTo>
                      <a:pt x="1196" y="447"/>
                    </a:lnTo>
                    <a:lnTo>
                      <a:pt x="1239" y="460"/>
                    </a:lnTo>
                    <a:close/>
                    <a:moveTo>
                      <a:pt x="1207" y="790"/>
                    </a:moveTo>
                    <a:lnTo>
                      <a:pt x="1205" y="865"/>
                    </a:lnTo>
                    <a:lnTo>
                      <a:pt x="1202" y="940"/>
                    </a:lnTo>
                    <a:lnTo>
                      <a:pt x="1200" y="977"/>
                    </a:lnTo>
                    <a:lnTo>
                      <a:pt x="1197" y="1015"/>
                    </a:lnTo>
                    <a:lnTo>
                      <a:pt x="1194" y="1053"/>
                    </a:lnTo>
                    <a:lnTo>
                      <a:pt x="1189" y="1090"/>
                    </a:lnTo>
                    <a:lnTo>
                      <a:pt x="1183" y="1128"/>
                    </a:lnTo>
                    <a:lnTo>
                      <a:pt x="1176" y="1165"/>
                    </a:lnTo>
                    <a:lnTo>
                      <a:pt x="1168" y="1202"/>
                    </a:lnTo>
                    <a:lnTo>
                      <a:pt x="1159" y="1237"/>
                    </a:lnTo>
                    <a:lnTo>
                      <a:pt x="1149" y="1272"/>
                    </a:lnTo>
                    <a:lnTo>
                      <a:pt x="1136" y="1307"/>
                    </a:lnTo>
                    <a:lnTo>
                      <a:pt x="1129" y="1324"/>
                    </a:lnTo>
                    <a:lnTo>
                      <a:pt x="1122" y="1342"/>
                    </a:lnTo>
                    <a:lnTo>
                      <a:pt x="1114" y="1358"/>
                    </a:lnTo>
                    <a:lnTo>
                      <a:pt x="1106" y="1374"/>
                    </a:lnTo>
                    <a:lnTo>
                      <a:pt x="1067" y="1354"/>
                    </a:lnTo>
                    <a:lnTo>
                      <a:pt x="1082" y="1322"/>
                    </a:lnTo>
                    <a:lnTo>
                      <a:pt x="1095" y="1291"/>
                    </a:lnTo>
                    <a:lnTo>
                      <a:pt x="1108" y="1257"/>
                    </a:lnTo>
                    <a:lnTo>
                      <a:pt x="1118" y="1223"/>
                    </a:lnTo>
                    <a:lnTo>
                      <a:pt x="1126" y="1188"/>
                    </a:lnTo>
                    <a:lnTo>
                      <a:pt x="1134" y="1153"/>
                    </a:lnTo>
                    <a:lnTo>
                      <a:pt x="1140" y="1118"/>
                    </a:lnTo>
                    <a:lnTo>
                      <a:pt x="1146" y="1081"/>
                    </a:lnTo>
                    <a:lnTo>
                      <a:pt x="1150" y="1045"/>
                    </a:lnTo>
                    <a:lnTo>
                      <a:pt x="1154" y="1008"/>
                    </a:lnTo>
                    <a:lnTo>
                      <a:pt x="1156" y="971"/>
                    </a:lnTo>
                    <a:lnTo>
                      <a:pt x="1158" y="934"/>
                    </a:lnTo>
                    <a:lnTo>
                      <a:pt x="1161" y="862"/>
                    </a:lnTo>
                    <a:lnTo>
                      <a:pt x="1163" y="789"/>
                    </a:lnTo>
                    <a:lnTo>
                      <a:pt x="1207" y="790"/>
                    </a:lnTo>
                    <a:close/>
                    <a:moveTo>
                      <a:pt x="1106" y="1374"/>
                    </a:moveTo>
                    <a:lnTo>
                      <a:pt x="1104" y="1379"/>
                    </a:lnTo>
                    <a:lnTo>
                      <a:pt x="1102" y="1382"/>
                    </a:lnTo>
                    <a:lnTo>
                      <a:pt x="1098" y="1385"/>
                    </a:lnTo>
                    <a:lnTo>
                      <a:pt x="1096" y="1387"/>
                    </a:lnTo>
                    <a:lnTo>
                      <a:pt x="1092" y="1388"/>
                    </a:lnTo>
                    <a:lnTo>
                      <a:pt x="1088" y="1388"/>
                    </a:lnTo>
                    <a:lnTo>
                      <a:pt x="1082" y="1387"/>
                    </a:lnTo>
                    <a:lnTo>
                      <a:pt x="1076" y="1384"/>
                    </a:lnTo>
                    <a:lnTo>
                      <a:pt x="1070" y="1380"/>
                    </a:lnTo>
                    <a:lnTo>
                      <a:pt x="1066" y="1377"/>
                    </a:lnTo>
                    <a:lnTo>
                      <a:pt x="1063" y="1372"/>
                    </a:lnTo>
                    <a:lnTo>
                      <a:pt x="1062" y="1368"/>
                    </a:lnTo>
                    <a:lnTo>
                      <a:pt x="1063" y="1365"/>
                    </a:lnTo>
                    <a:lnTo>
                      <a:pt x="1064" y="1361"/>
                    </a:lnTo>
                    <a:lnTo>
                      <a:pt x="1065" y="1358"/>
                    </a:lnTo>
                    <a:lnTo>
                      <a:pt x="1067" y="1354"/>
                    </a:lnTo>
                    <a:lnTo>
                      <a:pt x="1106" y="1374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88" name="Freeform 785">
                <a:extLst>
                  <a:ext uri="{FF2B5EF4-FFF2-40B4-BE49-F238E27FC236}">
                    <a16:creationId xmlns:a16="http://schemas.microsoft.com/office/drawing/2014/main" id="{4F18B612-9EF1-4774-B11C-9343D397E4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50" y="1669"/>
                <a:ext cx="16" cy="44"/>
              </a:xfrm>
              <a:custGeom>
                <a:avLst/>
                <a:gdLst>
                  <a:gd name="T0" fmla="*/ 1 w 300"/>
                  <a:gd name="T1" fmla="*/ 0 h 846"/>
                  <a:gd name="T2" fmla="*/ 1 w 300"/>
                  <a:gd name="T3" fmla="*/ 0 h 846"/>
                  <a:gd name="T4" fmla="*/ 1 w 300"/>
                  <a:gd name="T5" fmla="*/ 0 h 846"/>
                  <a:gd name="T6" fmla="*/ 1 w 300"/>
                  <a:gd name="T7" fmla="*/ 0 h 846"/>
                  <a:gd name="T8" fmla="*/ 1 w 300"/>
                  <a:gd name="T9" fmla="*/ 0 h 846"/>
                  <a:gd name="T10" fmla="*/ 1 w 300"/>
                  <a:gd name="T11" fmla="*/ 0 h 846"/>
                  <a:gd name="T12" fmla="*/ 1 w 300"/>
                  <a:gd name="T13" fmla="*/ 0 h 846"/>
                  <a:gd name="T14" fmla="*/ 1 w 300"/>
                  <a:gd name="T15" fmla="*/ 0 h 846"/>
                  <a:gd name="T16" fmla="*/ 1 w 300"/>
                  <a:gd name="T17" fmla="*/ 0 h 846"/>
                  <a:gd name="T18" fmla="*/ 1 w 300"/>
                  <a:gd name="T19" fmla="*/ 0 h 846"/>
                  <a:gd name="T20" fmla="*/ 1 w 300"/>
                  <a:gd name="T21" fmla="*/ 0 h 846"/>
                  <a:gd name="T22" fmla="*/ 1 w 300"/>
                  <a:gd name="T23" fmla="*/ 1 h 846"/>
                  <a:gd name="T24" fmla="*/ 1 w 300"/>
                  <a:gd name="T25" fmla="*/ 1 h 846"/>
                  <a:gd name="T26" fmla="*/ 1 w 300"/>
                  <a:gd name="T27" fmla="*/ 1 h 846"/>
                  <a:gd name="T28" fmla="*/ 0 w 300"/>
                  <a:gd name="T29" fmla="*/ 1 h 846"/>
                  <a:gd name="T30" fmla="*/ 0 w 300"/>
                  <a:gd name="T31" fmla="*/ 1 h 846"/>
                  <a:gd name="T32" fmla="*/ 0 w 300"/>
                  <a:gd name="T33" fmla="*/ 1 h 846"/>
                  <a:gd name="T34" fmla="*/ 0 w 300"/>
                  <a:gd name="T35" fmla="*/ 1 h 846"/>
                  <a:gd name="T36" fmla="*/ 1 w 300"/>
                  <a:gd name="T37" fmla="*/ 1 h 846"/>
                  <a:gd name="T38" fmla="*/ 1 w 300"/>
                  <a:gd name="T39" fmla="*/ 0 h 846"/>
                  <a:gd name="T40" fmla="*/ 1 w 300"/>
                  <a:gd name="T41" fmla="*/ 0 h 846"/>
                  <a:gd name="T42" fmla="*/ 1 w 300"/>
                  <a:gd name="T43" fmla="*/ 0 h 846"/>
                  <a:gd name="T44" fmla="*/ 0 w 300"/>
                  <a:gd name="T45" fmla="*/ 1 h 846"/>
                  <a:gd name="T46" fmla="*/ 0 w 300"/>
                  <a:gd name="T47" fmla="*/ 1 h 846"/>
                  <a:gd name="T48" fmla="*/ 0 w 300"/>
                  <a:gd name="T49" fmla="*/ 1 h 846"/>
                  <a:gd name="T50" fmla="*/ 0 w 300"/>
                  <a:gd name="T51" fmla="*/ 1 h 846"/>
                  <a:gd name="T52" fmla="*/ 0 w 300"/>
                  <a:gd name="T53" fmla="*/ 1 h 846"/>
                  <a:gd name="T54" fmla="*/ 0 w 300"/>
                  <a:gd name="T55" fmla="*/ 1 h 846"/>
                  <a:gd name="T56" fmla="*/ 0 w 300"/>
                  <a:gd name="T57" fmla="*/ 2 h 846"/>
                  <a:gd name="T58" fmla="*/ 0 w 300"/>
                  <a:gd name="T59" fmla="*/ 2 h 846"/>
                  <a:gd name="T60" fmla="*/ 0 w 300"/>
                  <a:gd name="T61" fmla="*/ 2 h 846"/>
                  <a:gd name="T62" fmla="*/ 0 w 300"/>
                  <a:gd name="T63" fmla="*/ 2 h 846"/>
                  <a:gd name="T64" fmla="*/ 0 w 300"/>
                  <a:gd name="T65" fmla="*/ 2 h 846"/>
                  <a:gd name="T66" fmla="*/ 0 w 300"/>
                  <a:gd name="T67" fmla="*/ 2 h 846"/>
                  <a:gd name="T68" fmla="*/ 0 w 300"/>
                  <a:gd name="T69" fmla="*/ 2 h 846"/>
                  <a:gd name="T70" fmla="*/ 0 w 300"/>
                  <a:gd name="T71" fmla="*/ 2 h 846"/>
                  <a:gd name="T72" fmla="*/ 0 w 300"/>
                  <a:gd name="T73" fmla="*/ 1 h 846"/>
                  <a:gd name="T74" fmla="*/ 0 w 300"/>
                  <a:gd name="T75" fmla="*/ 1 h 846"/>
                  <a:gd name="T76" fmla="*/ 0 w 300"/>
                  <a:gd name="T77" fmla="*/ 1 h 846"/>
                  <a:gd name="T78" fmla="*/ 0 w 300"/>
                  <a:gd name="T79" fmla="*/ 1 h 846"/>
                  <a:gd name="T80" fmla="*/ 0 w 300"/>
                  <a:gd name="T81" fmla="*/ 2 h 846"/>
                  <a:gd name="T82" fmla="*/ 0 w 300"/>
                  <a:gd name="T83" fmla="*/ 2 h 846"/>
                  <a:gd name="T84" fmla="*/ 0 w 300"/>
                  <a:gd name="T85" fmla="*/ 2 h 846"/>
                  <a:gd name="T86" fmla="*/ 0 w 300"/>
                  <a:gd name="T87" fmla="*/ 2 h 846"/>
                  <a:gd name="T88" fmla="*/ 0 w 300"/>
                  <a:gd name="T89" fmla="*/ 2 h 846"/>
                  <a:gd name="T90" fmla="*/ 0 w 300"/>
                  <a:gd name="T91" fmla="*/ 2 h 846"/>
                  <a:gd name="T92" fmla="*/ 0 w 300"/>
                  <a:gd name="T93" fmla="*/ 2 h 846"/>
                  <a:gd name="T94" fmla="*/ 0 w 300"/>
                  <a:gd name="T95" fmla="*/ 2 h 846"/>
                  <a:gd name="T96" fmla="*/ 0 w 300"/>
                  <a:gd name="T97" fmla="*/ 2 h 84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300" h="846">
                    <a:moveTo>
                      <a:pt x="256" y="16"/>
                    </a:moveTo>
                    <a:lnTo>
                      <a:pt x="257" y="13"/>
                    </a:lnTo>
                    <a:lnTo>
                      <a:pt x="260" y="9"/>
                    </a:lnTo>
                    <a:lnTo>
                      <a:pt x="261" y="6"/>
                    </a:lnTo>
                    <a:lnTo>
                      <a:pt x="264" y="3"/>
                    </a:lnTo>
                    <a:lnTo>
                      <a:pt x="267" y="1"/>
                    </a:lnTo>
                    <a:lnTo>
                      <a:pt x="271" y="0"/>
                    </a:lnTo>
                    <a:lnTo>
                      <a:pt x="277" y="0"/>
                    </a:lnTo>
                    <a:lnTo>
                      <a:pt x="284" y="2"/>
                    </a:lnTo>
                    <a:lnTo>
                      <a:pt x="290" y="4"/>
                    </a:lnTo>
                    <a:lnTo>
                      <a:pt x="295" y="7"/>
                    </a:lnTo>
                    <a:lnTo>
                      <a:pt x="298" y="10"/>
                    </a:lnTo>
                    <a:lnTo>
                      <a:pt x="300" y="13"/>
                    </a:lnTo>
                    <a:lnTo>
                      <a:pt x="300" y="17"/>
                    </a:lnTo>
                    <a:lnTo>
                      <a:pt x="300" y="22"/>
                    </a:lnTo>
                    <a:lnTo>
                      <a:pt x="299" y="25"/>
                    </a:lnTo>
                    <a:lnTo>
                      <a:pt x="298" y="29"/>
                    </a:lnTo>
                    <a:lnTo>
                      <a:pt x="256" y="16"/>
                    </a:lnTo>
                    <a:close/>
                    <a:moveTo>
                      <a:pt x="298" y="29"/>
                    </a:moveTo>
                    <a:lnTo>
                      <a:pt x="295" y="42"/>
                    </a:lnTo>
                    <a:lnTo>
                      <a:pt x="285" y="76"/>
                    </a:lnTo>
                    <a:lnTo>
                      <a:pt x="269" y="125"/>
                    </a:lnTo>
                    <a:lnTo>
                      <a:pt x="249" y="184"/>
                    </a:lnTo>
                    <a:lnTo>
                      <a:pt x="238" y="216"/>
                    </a:lnTo>
                    <a:lnTo>
                      <a:pt x="226" y="249"/>
                    </a:lnTo>
                    <a:lnTo>
                      <a:pt x="213" y="280"/>
                    </a:lnTo>
                    <a:lnTo>
                      <a:pt x="200" y="312"/>
                    </a:lnTo>
                    <a:lnTo>
                      <a:pt x="187" y="342"/>
                    </a:lnTo>
                    <a:lnTo>
                      <a:pt x="174" y="369"/>
                    </a:lnTo>
                    <a:lnTo>
                      <a:pt x="161" y="394"/>
                    </a:lnTo>
                    <a:lnTo>
                      <a:pt x="148" y="414"/>
                    </a:lnTo>
                    <a:lnTo>
                      <a:pt x="112" y="390"/>
                    </a:lnTo>
                    <a:lnTo>
                      <a:pt x="124" y="370"/>
                    </a:lnTo>
                    <a:lnTo>
                      <a:pt x="137" y="347"/>
                    </a:lnTo>
                    <a:lnTo>
                      <a:pt x="149" y="320"/>
                    </a:lnTo>
                    <a:lnTo>
                      <a:pt x="161" y="292"/>
                    </a:lnTo>
                    <a:lnTo>
                      <a:pt x="174" y="261"/>
                    </a:lnTo>
                    <a:lnTo>
                      <a:pt x="186" y="230"/>
                    </a:lnTo>
                    <a:lnTo>
                      <a:pt x="197" y="199"/>
                    </a:lnTo>
                    <a:lnTo>
                      <a:pt x="208" y="168"/>
                    </a:lnTo>
                    <a:lnTo>
                      <a:pt x="228" y="111"/>
                    </a:lnTo>
                    <a:lnTo>
                      <a:pt x="243" y="62"/>
                    </a:lnTo>
                    <a:lnTo>
                      <a:pt x="253" y="30"/>
                    </a:lnTo>
                    <a:lnTo>
                      <a:pt x="256" y="16"/>
                    </a:lnTo>
                    <a:lnTo>
                      <a:pt x="298" y="29"/>
                    </a:lnTo>
                    <a:close/>
                    <a:moveTo>
                      <a:pt x="111" y="390"/>
                    </a:moveTo>
                    <a:lnTo>
                      <a:pt x="111" y="390"/>
                    </a:lnTo>
                    <a:lnTo>
                      <a:pt x="112" y="390"/>
                    </a:lnTo>
                    <a:lnTo>
                      <a:pt x="130" y="402"/>
                    </a:lnTo>
                    <a:lnTo>
                      <a:pt x="111" y="390"/>
                    </a:lnTo>
                    <a:close/>
                    <a:moveTo>
                      <a:pt x="148" y="414"/>
                    </a:moveTo>
                    <a:lnTo>
                      <a:pt x="142" y="424"/>
                    </a:lnTo>
                    <a:lnTo>
                      <a:pt x="137" y="435"/>
                    </a:lnTo>
                    <a:lnTo>
                      <a:pt x="131" y="446"/>
                    </a:lnTo>
                    <a:lnTo>
                      <a:pt x="125" y="460"/>
                    </a:lnTo>
                    <a:lnTo>
                      <a:pt x="114" y="488"/>
                    </a:lnTo>
                    <a:lnTo>
                      <a:pt x="105" y="519"/>
                    </a:lnTo>
                    <a:lnTo>
                      <a:pt x="96" y="553"/>
                    </a:lnTo>
                    <a:lnTo>
                      <a:pt x="87" y="586"/>
                    </a:lnTo>
                    <a:lnTo>
                      <a:pt x="79" y="622"/>
                    </a:lnTo>
                    <a:lnTo>
                      <a:pt x="72" y="656"/>
                    </a:lnTo>
                    <a:lnTo>
                      <a:pt x="60" y="721"/>
                    </a:lnTo>
                    <a:lnTo>
                      <a:pt x="52" y="776"/>
                    </a:lnTo>
                    <a:lnTo>
                      <a:pt x="46" y="814"/>
                    </a:lnTo>
                    <a:lnTo>
                      <a:pt x="44" y="827"/>
                    </a:lnTo>
                    <a:lnTo>
                      <a:pt x="1" y="822"/>
                    </a:lnTo>
                    <a:lnTo>
                      <a:pt x="3" y="807"/>
                    </a:lnTo>
                    <a:lnTo>
                      <a:pt x="8" y="769"/>
                    </a:lnTo>
                    <a:lnTo>
                      <a:pt x="17" y="712"/>
                    </a:lnTo>
                    <a:lnTo>
                      <a:pt x="30" y="645"/>
                    </a:lnTo>
                    <a:lnTo>
                      <a:pt x="37" y="609"/>
                    </a:lnTo>
                    <a:lnTo>
                      <a:pt x="46" y="572"/>
                    </a:lnTo>
                    <a:lnTo>
                      <a:pt x="55" y="536"/>
                    </a:lnTo>
                    <a:lnTo>
                      <a:pt x="65" y="501"/>
                    </a:lnTo>
                    <a:lnTo>
                      <a:pt x="75" y="469"/>
                    </a:lnTo>
                    <a:lnTo>
                      <a:pt x="87" y="439"/>
                    </a:lnTo>
                    <a:lnTo>
                      <a:pt x="93" y="425"/>
                    </a:lnTo>
                    <a:lnTo>
                      <a:pt x="99" y="412"/>
                    </a:lnTo>
                    <a:lnTo>
                      <a:pt x="105" y="400"/>
                    </a:lnTo>
                    <a:lnTo>
                      <a:pt x="111" y="390"/>
                    </a:lnTo>
                    <a:lnTo>
                      <a:pt x="148" y="414"/>
                    </a:lnTo>
                    <a:close/>
                    <a:moveTo>
                      <a:pt x="44" y="827"/>
                    </a:moveTo>
                    <a:lnTo>
                      <a:pt x="44" y="831"/>
                    </a:lnTo>
                    <a:lnTo>
                      <a:pt x="43" y="835"/>
                    </a:lnTo>
                    <a:lnTo>
                      <a:pt x="42" y="839"/>
                    </a:lnTo>
                    <a:lnTo>
                      <a:pt x="39" y="842"/>
                    </a:lnTo>
                    <a:lnTo>
                      <a:pt x="36" y="844"/>
                    </a:lnTo>
                    <a:lnTo>
                      <a:pt x="32" y="846"/>
                    </a:lnTo>
                    <a:lnTo>
                      <a:pt x="27" y="846"/>
                    </a:lnTo>
                    <a:lnTo>
                      <a:pt x="19" y="846"/>
                    </a:lnTo>
                    <a:lnTo>
                      <a:pt x="13" y="844"/>
                    </a:lnTo>
                    <a:lnTo>
                      <a:pt x="7" y="842"/>
                    </a:lnTo>
                    <a:lnTo>
                      <a:pt x="4" y="840"/>
                    </a:lnTo>
                    <a:lnTo>
                      <a:pt x="2" y="837"/>
                    </a:lnTo>
                    <a:lnTo>
                      <a:pt x="1" y="833"/>
                    </a:lnTo>
                    <a:lnTo>
                      <a:pt x="0" y="830"/>
                    </a:lnTo>
                    <a:lnTo>
                      <a:pt x="1" y="826"/>
                    </a:lnTo>
                    <a:lnTo>
                      <a:pt x="1" y="822"/>
                    </a:lnTo>
                    <a:lnTo>
                      <a:pt x="44" y="827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89" name="Freeform 786">
                <a:extLst>
                  <a:ext uri="{FF2B5EF4-FFF2-40B4-BE49-F238E27FC236}">
                    <a16:creationId xmlns:a16="http://schemas.microsoft.com/office/drawing/2014/main" id="{A9DDA198-A329-4B7E-857B-E8D300385B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35" y="1679"/>
                <a:ext cx="11" cy="39"/>
              </a:xfrm>
              <a:custGeom>
                <a:avLst/>
                <a:gdLst>
                  <a:gd name="T0" fmla="*/ 0 w 204"/>
                  <a:gd name="T1" fmla="*/ 0 h 731"/>
                  <a:gd name="T2" fmla="*/ 0 w 204"/>
                  <a:gd name="T3" fmla="*/ 0 h 731"/>
                  <a:gd name="T4" fmla="*/ 0 w 204"/>
                  <a:gd name="T5" fmla="*/ 0 h 731"/>
                  <a:gd name="T6" fmla="*/ 0 w 204"/>
                  <a:gd name="T7" fmla="*/ 0 h 731"/>
                  <a:gd name="T8" fmla="*/ 0 w 204"/>
                  <a:gd name="T9" fmla="*/ 0 h 731"/>
                  <a:gd name="T10" fmla="*/ 0 w 204"/>
                  <a:gd name="T11" fmla="*/ 0 h 731"/>
                  <a:gd name="T12" fmla="*/ 0 w 204"/>
                  <a:gd name="T13" fmla="*/ 0 h 731"/>
                  <a:gd name="T14" fmla="*/ 0 w 204"/>
                  <a:gd name="T15" fmla="*/ 0 h 731"/>
                  <a:gd name="T16" fmla="*/ 0 w 204"/>
                  <a:gd name="T17" fmla="*/ 0 h 731"/>
                  <a:gd name="T18" fmla="*/ 0 w 204"/>
                  <a:gd name="T19" fmla="*/ 0 h 731"/>
                  <a:gd name="T20" fmla="*/ 0 w 204"/>
                  <a:gd name="T21" fmla="*/ 0 h 731"/>
                  <a:gd name="T22" fmla="*/ 0 w 204"/>
                  <a:gd name="T23" fmla="*/ 0 h 731"/>
                  <a:gd name="T24" fmla="*/ 0 w 204"/>
                  <a:gd name="T25" fmla="*/ 0 h 731"/>
                  <a:gd name="T26" fmla="*/ 0 w 204"/>
                  <a:gd name="T27" fmla="*/ 1 h 731"/>
                  <a:gd name="T28" fmla="*/ 0 w 204"/>
                  <a:gd name="T29" fmla="*/ 1 h 731"/>
                  <a:gd name="T30" fmla="*/ 0 w 204"/>
                  <a:gd name="T31" fmla="*/ 1 h 731"/>
                  <a:gd name="T32" fmla="*/ 0 w 204"/>
                  <a:gd name="T33" fmla="*/ 1 h 731"/>
                  <a:gd name="T34" fmla="*/ 0 w 204"/>
                  <a:gd name="T35" fmla="*/ 1 h 731"/>
                  <a:gd name="T36" fmla="*/ 0 w 204"/>
                  <a:gd name="T37" fmla="*/ 0 h 731"/>
                  <a:gd name="T38" fmla="*/ 0 w 204"/>
                  <a:gd name="T39" fmla="*/ 0 h 731"/>
                  <a:gd name="T40" fmla="*/ 0 w 204"/>
                  <a:gd name="T41" fmla="*/ 0 h 731"/>
                  <a:gd name="T42" fmla="*/ 0 w 204"/>
                  <a:gd name="T43" fmla="*/ 0 h 731"/>
                  <a:gd name="T44" fmla="*/ 0 w 204"/>
                  <a:gd name="T45" fmla="*/ 1 h 731"/>
                  <a:gd name="T46" fmla="*/ 0 w 204"/>
                  <a:gd name="T47" fmla="*/ 1 h 731"/>
                  <a:gd name="T48" fmla="*/ 0 w 204"/>
                  <a:gd name="T49" fmla="*/ 1 h 731"/>
                  <a:gd name="T50" fmla="*/ 0 w 204"/>
                  <a:gd name="T51" fmla="*/ 1 h 731"/>
                  <a:gd name="T52" fmla="*/ 1 w 204"/>
                  <a:gd name="T53" fmla="*/ 1 h 731"/>
                  <a:gd name="T54" fmla="*/ 1 w 204"/>
                  <a:gd name="T55" fmla="*/ 1 h 731"/>
                  <a:gd name="T56" fmla="*/ 1 w 204"/>
                  <a:gd name="T57" fmla="*/ 1 h 731"/>
                  <a:gd name="T58" fmla="*/ 0 w 204"/>
                  <a:gd name="T59" fmla="*/ 1 h 731"/>
                  <a:gd name="T60" fmla="*/ 0 w 204"/>
                  <a:gd name="T61" fmla="*/ 1 h 731"/>
                  <a:gd name="T62" fmla="*/ 0 w 204"/>
                  <a:gd name="T63" fmla="*/ 1 h 731"/>
                  <a:gd name="T64" fmla="*/ 0 w 204"/>
                  <a:gd name="T65" fmla="*/ 1 h 731"/>
                  <a:gd name="T66" fmla="*/ 0 w 204"/>
                  <a:gd name="T67" fmla="*/ 1 h 731"/>
                  <a:gd name="T68" fmla="*/ 1 w 204"/>
                  <a:gd name="T69" fmla="*/ 1 h 731"/>
                  <a:gd name="T70" fmla="*/ 1 w 204"/>
                  <a:gd name="T71" fmla="*/ 1 h 731"/>
                  <a:gd name="T72" fmla="*/ 1 w 204"/>
                  <a:gd name="T73" fmla="*/ 2 h 731"/>
                  <a:gd name="T74" fmla="*/ 1 w 204"/>
                  <a:gd name="T75" fmla="*/ 2 h 731"/>
                  <a:gd name="T76" fmla="*/ 0 w 204"/>
                  <a:gd name="T77" fmla="*/ 2 h 731"/>
                  <a:gd name="T78" fmla="*/ 0 w 204"/>
                  <a:gd name="T79" fmla="*/ 2 h 731"/>
                  <a:gd name="T80" fmla="*/ 0 w 204"/>
                  <a:gd name="T81" fmla="*/ 2 h 731"/>
                  <a:gd name="T82" fmla="*/ 0 w 204"/>
                  <a:gd name="T83" fmla="*/ 2 h 731"/>
                  <a:gd name="T84" fmla="*/ 0 w 204"/>
                  <a:gd name="T85" fmla="*/ 1 h 731"/>
                  <a:gd name="T86" fmla="*/ 1 w 204"/>
                  <a:gd name="T87" fmla="*/ 1 h 731"/>
                  <a:gd name="T88" fmla="*/ 0 w 204"/>
                  <a:gd name="T89" fmla="*/ 2 h 731"/>
                  <a:gd name="T90" fmla="*/ 0 w 204"/>
                  <a:gd name="T91" fmla="*/ 2 h 731"/>
                  <a:gd name="T92" fmla="*/ 0 w 204"/>
                  <a:gd name="T93" fmla="*/ 2 h 731"/>
                  <a:gd name="T94" fmla="*/ 0 w 204"/>
                  <a:gd name="T95" fmla="*/ 2 h 731"/>
                  <a:gd name="T96" fmla="*/ 0 w 204"/>
                  <a:gd name="T97" fmla="*/ 2 h 731"/>
                  <a:gd name="T98" fmla="*/ 0 w 204"/>
                  <a:gd name="T99" fmla="*/ 2 h 731"/>
                  <a:gd name="T100" fmla="*/ 0 w 204"/>
                  <a:gd name="T101" fmla="*/ 2 h 731"/>
                  <a:gd name="T102" fmla="*/ 0 w 204"/>
                  <a:gd name="T103" fmla="*/ 2 h 731"/>
                  <a:gd name="T104" fmla="*/ 0 w 204"/>
                  <a:gd name="T105" fmla="*/ 2 h 73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04" h="731">
                    <a:moveTo>
                      <a:pt x="1" y="24"/>
                    </a:moveTo>
                    <a:lnTo>
                      <a:pt x="0" y="20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1" y="9"/>
                    </a:lnTo>
                    <a:lnTo>
                      <a:pt x="4" y="6"/>
                    </a:lnTo>
                    <a:lnTo>
                      <a:pt x="7" y="3"/>
                    </a:lnTo>
                    <a:lnTo>
                      <a:pt x="12" y="1"/>
                    </a:lnTo>
                    <a:lnTo>
                      <a:pt x="19" y="0"/>
                    </a:lnTo>
                    <a:lnTo>
                      <a:pt x="26" y="0"/>
                    </a:lnTo>
                    <a:lnTo>
                      <a:pt x="33" y="0"/>
                    </a:lnTo>
                    <a:lnTo>
                      <a:pt x="37" y="2"/>
                    </a:lnTo>
                    <a:lnTo>
                      <a:pt x="39" y="4"/>
                    </a:lnTo>
                    <a:lnTo>
                      <a:pt x="41" y="7"/>
                    </a:lnTo>
                    <a:lnTo>
                      <a:pt x="43" y="11"/>
                    </a:lnTo>
                    <a:lnTo>
                      <a:pt x="43" y="14"/>
                    </a:lnTo>
                    <a:lnTo>
                      <a:pt x="44" y="18"/>
                    </a:lnTo>
                    <a:lnTo>
                      <a:pt x="1" y="24"/>
                    </a:lnTo>
                    <a:close/>
                    <a:moveTo>
                      <a:pt x="44" y="18"/>
                    </a:moveTo>
                    <a:lnTo>
                      <a:pt x="45" y="23"/>
                    </a:lnTo>
                    <a:lnTo>
                      <a:pt x="47" y="39"/>
                    </a:lnTo>
                    <a:lnTo>
                      <a:pt x="53" y="61"/>
                    </a:lnTo>
                    <a:lnTo>
                      <a:pt x="61" y="92"/>
                    </a:lnTo>
                    <a:lnTo>
                      <a:pt x="66" y="110"/>
                    </a:lnTo>
                    <a:lnTo>
                      <a:pt x="74" y="130"/>
                    </a:lnTo>
                    <a:lnTo>
                      <a:pt x="81" y="151"/>
                    </a:lnTo>
                    <a:lnTo>
                      <a:pt x="90" y="174"/>
                    </a:lnTo>
                    <a:lnTo>
                      <a:pt x="100" y="197"/>
                    </a:lnTo>
                    <a:lnTo>
                      <a:pt x="111" y="223"/>
                    </a:lnTo>
                    <a:lnTo>
                      <a:pt x="125" y="248"/>
                    </a:lnTo>
                    <a:lnTo>
                      <a:pt x="139" y="276"/>
                    </a:lnTo>
                    <a:lnTo>
                      <a:pt x="101" y="296"/>
                    </a:lnTo>
                    <a:lnTo>
                      <a:pt x="86" y="269"/>
                    </a:lnTo>
                    <a:lnTo>
                      <a:pt x="73" y="241"/>
                    </a:lnTo>
                    <a:lnTo>
                      <a:pt x="60" y="215"/>
                    </a:lnTo>
                    <a:lnTo>
                      <a:pt x="49" y="189"/>
                    </a:lnTo>
                    <a:lnTo>
                      <a:pt x="40" y="165"/>
                    </a:lnTo>
                    <a:lnTo>
                      <a:pt x="32" y="143"/>
                    </a:lnTo>
                    <a:lnTo>
                      <a:pt x="24" y="122"/>
                    </a:lnTo>
                    <a:lnTo>
                      <a:pt x="18" y="103"/>
                    </a:lnTo>
                    <a:lnTo>
                      <a:pt x="10" y="70"/>
                    </a:lnTo>
                    <a:lnTo>
                      <a:pt x="4" y="46"/>
                    </a:lnTo>
                    <a:lnTo>
                      <a:pt x="2" y="29"/>
                    </a:lnTo>
                    <a:lnTo>
                      <a:pt x="1" y="24"/>
                    </a:lnTo>
                    <a:lnTo>
                      <a:pt x="44" y="18"/>
                    </a:lnTo>
                    <a:close/>
                    <a:moveTo>
                      <a:pt x="101" y="296"/>
                    </a:moveTo>
                    <a:lnTo>
                      <a:pt x="104" y="302"/>
                    </a:lnTo>
                    <a:lnTo>
                      <a:pt x="101" y="296"/>
                    </a:lnTo>
                    <a:lnTo>
                      <a:pt x="120" y="286"/>
                    </a:lnTo>
                    <a:lnTo>
                      <a:pt x="101" y="296"/>
                    </a:lnTo>
                    <a:close/>
                    <a:moveTo>
                      <a:pt x="139" y="275"/>
                    </a:moveTo>
                    <a:lnTo>
                      <a:pt x="154" y="304"/>
                    </a:lnTo>
                    <a:lnTo>
                      <a:pt x="168" y="330"/>
                    </a:lnTo>
                    <a:lnTo>
                      <a:pt x="178" y="357"/>
                    </a:lnTo>
                    <a:lnTo>
                      <a:pt x="187" y="382"/>
                    </a:lnTo>
                    <a:lnTo>
                      <a:pt x="194" y="407"/>
                    </a:lnTo>
                    <a:lnTo>
                      <a:pt x="198" y="431"/>
                    </a:lnTo>
                    <a:lnTo>
                      <a:pt x="201" y="456"/>
                    </a:lnTo>
                    <a:lnTo>
                      <a:pt x="204" y="481"/>
                    </a:lnTo>
                    <a:lnTo>
                      <a:pt x="160" y="482"/>
                    </a:lnTo>
                    <a:lnTo>
                      <a:pt x="158" y="459"/>
                    </a:lnTo>
                    <a:lnTo>
                      <a:pt x="155" y="438"/>
                    </a:lnTo>
                    <a:lnTo>
                      <a:pt x="151" y="415"/>
                    </a:lnTo>
                    <a:lnTo>
                      <a:pt x="145" y="394"/>
                    </a:lnTo>
                    <a:lnTo>
                      <a:pt x="137" y="370"/>
                    </a:lnTo>
                    <a:lnTo>
                      <a:pt x="127" y="347"/>
                    </a:lnTo>
                    <a:lnTo>
                      <a:pt x="114" y="323"/>
                    </a:lnTo>
                    <a:lnTo>
                      <a:pt x="101" y="296"/>
                    </a:lnTo>
                    <a:lnTo>
                      <a:pt x="139" y="275"/>
                    </a:lnTo>
                    <a:close/>
                    <a:moveTo>
                      <a:pt x="204" y="481"/>
                    </a:moveTo>
                    <a:lnTo>
                      <a:pt x="203" y="506"/>
                    </a:lnTo>
                    <a:lnTo>
                      <a:pt x="200" y="532"/>
                    </a:lnTo>
                    <a:lnTo>
                      <a:pt x="197" y="558"/>
                    </a:lnTo>
                    <a:lnTo>
                      <a:pt x="191" y="586"/>
                    </a:lnTo>
                    <a:lnTo>
                      <a:pt x="185" y="615"/>
                    </a:lnTo>
                    <a:lnTo>
                      <a:pt x="177" y="646"/>
                    </a:lnTo>
                    <a:lnTo>
                      <a:pt x="168" y="679"/>
                    </a:lnTo>
                    <a:lnTo>
                      <a:pt x="157" y="715"/>
                    </a:lnTo>
                    <a:lnTo>
                      <a:pt x="116" y="702"/>
                    </a:lnTo>
                    <a:lnTo>
                      <a:pt x="126" y="668"/>
                    </a:lnTo>
                    <a:lnTo>
                      <a:pt x="135" y="637"/>
                    </a:lnTo>
                    <a:lnTo>
                      <a:pt x="142" y="607"/>
                    </a:lnTo>
                    <a:lnTo>
                      <a:pt x="148" y="580"/>
                    </a:lnTo>
                    <a:lnTo>
                      <a:pt x="153" y="553"/>
                    </a:lnTo>
                    <a:lnTo>
                      <a:pt x="156" y="529"/>
                    </a:lnTo>
                    <a:lnTo>
                      <a:pt x="158" y="504"/>
                    </a:lnTo>
                    <a:lnTo>
                      <a:pt x="160" y="482"/>
                    </a:lnTo>
                    <a:lnTo>
                      <a:pt x="204" y="481"/>
                    </a:lnTo>
                    <a:close/>
                    <a:moveTo>
                      <a:pt x="157" y="715"/>
                    </a:moveTo>
                    <a:lnTo>
                      <a:pt x="156" y="718"/>
                    </a:lnTo>
                    <a:lnTo>
                      <a:pt x="155" y="722"/>
                    </a:lnTo>
                    <a:lnTo>
                      <a:pt x="153" y="725"/>
                    </a:lnTo>
                    <a:lnTo>
                      <a:pt x="150" y="728"/>
                    </a:lnTo>
                    <a:lnTo>
                      <a:pt x="147" y="730"/>
                    </a:lnTo>
                    <a:lnTo>
                      <a:pt x="143" y="731"/>
                    </a:lnTo>
                    <a:lnTo>
                      <a:pt x="138" y="731"/>
                    </a:lnTo>
                    <a:lnTo>
                      <a:pt x="131" y="729"/>
                    </a:lnTo>
                    <a:lnTo>
                      <a:pt x="124" y="727"/>
                    </a:lnTo>
                    <a:lnTo>
                      <a:pt x="119" y="724"/>
                    </a:lnTo>
                    <a:lnTo>
                      <a:pt x="116" y="721"/>
                    </a:lnTo>
                    <a:lnTo>
                      <a:pt x="114" y="717"/>
                    </a:lnTo>
                    <a:lnTo>
                      <a:pt x="113" y="714"/>
                    </a:lnTo>
                    <a:lnTo>
                      <a:pt x="113" y="710"/>
                    </a:lnTo>
                    <a:lnTo>
                      <a:pt x="114" y="706"/>
                    </a:lnTo>
                    <a:lnTo>
                      <a:pt x="116" y="702"/>
                    </a:lnTo>
                    <a:lnTo>
                      <a:pt x="157" y="715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90" name="Freeform 787">
                <a:extLst>
                  <a:ext uri="{FF2B5EF4-FFF2-40B4-BE49-F238E27FC236}">
                    <a16:creationId xmlns:a16="http://schemas.microsoft.com/office/drawing/2014/main" id="{985852CB-93A6-4D70-B9ED-50794B23809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96" y="1652"/>
                <a:ext cx="44" cy="78"/>
              </a:xfrm>
              <a:custGeom>
                <a:avLst/>
                <a:gdLst>
                  <a:gd name="T0" fmla="*/ 0 w 849"/>
                  <a:gd name="T1" fmla="*/ 0 h 1491"/>
                  <a:gd name="T2" fmla="*/ 0 w 849"/>
                  <a:gd name="T3" fmla="*/ 0 h 1491"/>
                  <a:gd name="T4" fmla="*/ 0 w 849"/>
                  <a:gd name="T5" fmla="*/ 0 h 1491"/>
                  <a:gd name="T6" fmla="*/ 0 w 849"/>
                  <a:gd name="T7" fmla="*/ 0 h 1491"/>
                  <a:gd name="T8" fmla="*/ 0 w 849"/>
                  <a:gd name="T9" fmla="*/ 0 h 1491"/>
                  <a:gd name="T10" fmla="*/ 0 w 849"/>
                  <a:gd name="T11" fmla="*/ 0 h 1491"/>
                  <a:gd name="T12" fmla="*/ 0 w 849"/>
                  <a:gd name="T13" fmla="*/ 0 h 1491"/>
                  <a:gd name="T14" fmla="*/ 0 w 849"/>
                  <a:gd name="T15" fmla="*/ 0 h 1491"/>
                  <a:gd name="T16" fmla="*/ 0 w 849"/>
                  <a:gd name="T17" fmla="*/ 0 h 1491"/>
                  <a:gd name="T18" fmla="*/ 1 w 849"/>
                  <a:gd name="T19" fmla="*/ 0 h 1491"/>
                  <a:gd name="T20" fmla="*/ 1 w 849"/>
                  <a:gd name="T21" fmla="*/ 1 h 1491"/>
                  <a:gd name="T22" fmla="*/ 1 w 849"/>
                  <a:gd name="T23" fmla="*/ 1 h 1491"/>
                  <a:gd name="T24" fmla="*/ 1 w 849"/>
                  <a:gd name="T25" fmla="*/ 1 h 1491"/>
                  <a:gd name="T26" fmla="*/ 1 w 849"/>
                  <a:gd name="T27" fmla="*/ 1 h 1491"/>
                  <a:gd name="T28" fmla="*/ 0 w 849"/>
                  <a:gd name="T29" fmla="*/ 1 h 1491"/>
                  <a:gd name="T30" fmla="*/ 0 w 849"/>
                  <a:gd name="T31" fmla="*/ 1 h 1491"/>
                  <a:gd name="T32" fmla="*/ 0 w 849"/>
                  <a:gd name="T33" fmla="*/ 0 h 1491"/>
                  <a:gd name="T34" fmla="*/ 0 w 849"/>
                  <a:gd name="T35" fmla="*/ 0 h 1491"/>
                  <a:gd name="T36" fmla="*/ 0 w 849"/>
                  <a:gd name="T37" fmla="*/ 0 h 1491"/>
                  <a:gd name="T38" fmla="*/ 0 w 849"/>
                  <a:gd name="T39" fmla="*/ 0 h 1491"/>
                  <a:gd name="T40" fmla="*/ 1 w 849"/>
                  <a:gd name="T41" fmla="*/ 1 h 1491"/>
                  <a:gd name="T42" fmla="*/ 1 w 849"/>
                  <a:gd name="T43" fmla="*/ 1 h 1491"/>
                  <a:gd name="T44" fmla="*/ 1 w 849"/>
                  <a:gd name="T45" fmla="*/ 1 h 1491"/>
                  <a:gd name="T46" fmla="*/ 1 w 849"/>
                  <a:gd name="T47" fmla="*/ 2 h 1491"/>
                  <a:gd name="T48" fmla="*/ 1 w 849"/>
                  <a:gd name="T49" fmla="*/ 1 h 1491"/>
                  <a:gd name="T50" fmla="*/ 1 w 849"/>
                  <a:gd name="T51" fmla="*/ 1 h 1491"/>
                  <a:gd name="T52" fmla="*/ 1 w 849"/>
                  <a:gd name="T53" fmla="*/ 1 h 1491"/>
                  <a:gd name="T54" fmla="*/ 1 w 849"/>
                  <a:gd name="T55" fmla="*/ 1 h 1491"/>
                  <a:gd name="T56" fmla="*/ 1 w 849"/>
                  <a:gd name="T57" fmla="*/ 2 h 1491"/>
                  <a:gd name="T58" fmla="*/ 1 w 849"/>
                  <a:gd name="T59" fmla="*/ 2 h 1491"/>
                  <a:gd name="T60" fmla="*/ 1 w 849"/>
                  <a:gd name="T61" fmla="*/ 2 h 1491"/>
                  <a:gd name="T62" fmla="*/ 1 w 849"/>
                  <a:gd name="T63" fmla="*/ 2 h 1491"/>
                  <a:gd name="T64" fmla="*/ 1 w 849"/>
                  <a:gd name="T65" fmla="*/ 2 h 1491"/>
                  <a:gd name="T66" fmla="*/ 1 w 849"/>
                  <a:gd name="T67" fmla="*/ 2 h 1491"/>
                  <a:gd name="T68" fmla="*/ 1 w 849"/>
                  <a:gd name="T69" fmla="*/ 2 h 1491"/>
                  <a:gd name="T70" fmla="*/ 1 w 849"/>
                  <a:gd name="T71" fmla="*/ 2 h 1491"/>
                  <a:gd name="T72" fmla="*/ 1 w 849"/>
                  <a:gd name="T73" fmla="*/ 2 h 1491"/>
                  <a:gd name="T74" fmla="*/ 1 w 849"/>
                  <a:gd name="T75" fmla="*/ 2 h 1491"/>
                  <a:gd name="T76" fmla="*/ 1 w 849"/>
                  <a:gd name="T77" fmla="*/ 2 h 1491"/>
                  <a:gd name="T78" fmla="*/ 1 w 849"/>
                  <a:gd name="T79" fmla="*/ 2 h 1491"/>
                  <a:gd name="T80" fmla="*/ 1 w 849"/>
                  <a:gd name="T81" fmla="*/ 2 h 1491"/>
                  <a:gd name="T82" fmla="*/ 1 w 849"/>
                  <a:gd name="T83" fmla="*/ 3 h 1491"/>
                  <a:gd name="T84" fmla="*/ 1 w 849"/>
                  <a:gd name="T85" fmla="*/ 3 h 1491"/>
                  <a:gd name="T86" fmla="*/ 1 w 849"/>
                  <a:gd name="T87" fmla="*/ 3 h 1491"/>
                  <a:gd name="T88" fmla="*/ 1 w 849"/>
                  <a:gd name="T89" fmla="*/ 2 h 1491"/>
                  <a:gd name="T90" fmla="*/ 1 w 849"/>
                  <a:gd name="T91" fmla="*/ 2 h 1491"/>
                  <a:gd name="T92" fmla="*/ 1 w 849"/>
                  <a:gd name="T93" fmla="*/ 3 h 1491"/>
                  <a:gd name="T94" fmla="*/ 1 w 849"/>
                  <a:gd name="T95" fmla="*/ 3 h 1491"/>
                  <a:gd name="T96" fmla="*/ 1 w 849"/>
                  <a:gd name="T97" fmla="*/ 4 h 1491"/>
                  <a:gd name="T98" fmla="*/ 1 w 849"/>
                  <a:gd name="T99" fmla="*/ 4 h 1491"/>
                  <a:gd name="T100" fmla="*/ 1 w 849"/>
                  <a:gd name="T101" fmla="*/ 4 h 1491"/>
                  <a:gd name="T102" fmla="*/ 1 w 849"/>
                  <a:gd name="T103" fmla="*/ 4 h 1491"/>
                  <a:gd name="T104" fmla="*/ 1 w 849"/>
                  <a:gd name="T105" fmla="*/ 3 h 1491"/>
                  <a:gd name="T106" fmla="*/ 1 w 849"/>
                  <a:gd name="T107" fmla="*/ 3 h 1491"/>
                  <a:gd name="T108" fmla="*/ 1 w 849"/>
                  <a:gd name="T109" fmla="*/ 4 h 1491"/>
                  <a:gd name="T110" fmla="*/ 1 w 849"/>
                  <a:gd name="T111" fmla="*/ 4 h 1491"/>
                  <a:gd name="T112" fmla="*/ 1 w 849"/>
                  <a:gd name="T113" fmla="*/ 4 h 1491"/>
                  <a:gd name="T114" fmla="*/ 1 w 849"/>
                  <a:gd name="T115" fmla="*/ 4 h 1491"/>
                  <a:gd name="T116" fmla="*/ 1 w 849"/>
                  <a:gd name="T117" fmla="*/ 4 h 1491"/>
                  <a:gd name="T118" fmla="*/ 1 w 849"/>
                  <a:gd name="T119" fmla="*/ 4 h 149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849" h="1491">
                    <a:moveTo>
                      <a:pt x="13" y="43"/>
                    </a:moveTo>
                    <a:lnTo>
                      <a:pt x="9" y="41"/>
                    </a:lnTo>
                    <a:lnTo>
                      <a:pt x="6" y="39"/>
                    </a:lnTo>
                    <a:lnTo>
                      <a:pt x="3" y="36"/>
                    </a:lnTo>
                    <a:lnTo>
                      <a:pt x="1" y="33"/>
                    </a:lnTo>
                    <a:lnTo>
                      <a:pt x="0" y="29"/>
                    </a:lnTo>
                    <a:lnTo>
                      <a:pt x="0" y="24"/>
                    </a:lnTo>
                    <a:lnTo>
                      <a:pt x="2" y="19"/>
                    </a:lnTo>
                    <a:lnTo>
                      <a:pt x="5" y="13"/>
                    </a:lnTo>
                    <a:lnTo>
                      <a:pt x="9" y="7"/>
                    </a:lnTo>
                    <a:lnTo>
                      <a:pt x="13" y="3"/>
                    </a:lnTo>
                    <a:lnTo>
                      <a:pt x="17" y="1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2"/>
                    </a:lnTo>
                    <a:lnTo>
                      <a:pt x="31" y="3"/>
                    </a:lnTo>
                    <a:lnTo>
                      <a:pt x="35" y="5"/>
                    </a:lnTo>
                    <a:lnTo>
                      <a:pt x="13" y="43"/>
                    </a:lnTo>
                    <a:close/>
                    <a:moveTo>
                      <a:pt x="35" y="5"/>
                    </a:moveTo>
                    <a:lnTo>
                      <a:pt x="43" y="10"/>
                    </a:lnTo>
                    <a:lnTo>
                      <a:pt x="63" y="25"/>
                    </a:lnTo>
                    <a:lnTo>
                      <a:pt x="76" y="37"/>
                    </a:lnTo>
                    <a:lnTo>
                      <a:pt x="92" y="51"/>
                    </a:lnTo>
                    <a:lnTo>
                      <a:pt x="109" y="67"/>
                    </a:lnTo>
                    <a:lnTo>
                      <a:pt x="127" y="87"/>
                    </a:lnTo>
                    <a:lnTo>
                      <a:pt x="144" y="109"/>
                    </a:lnTo>
                    <a:lnTo>
                      <a:pt x="162" y="135"/>
                    </a:lnTo>
                    <a:lnTo>
                      <a:pt x="172" y="148"/>
                    </a:lnTo>
                    <a:lnTo>
                      <a:pt x="180" y="164"/>
                    </a:lnTo>
                    <a:lnTo>
                      <a:pt x="188" y="179"/>
                    </a:lnTo>
                    <a:lnTo>
                      <a:pt x="196" y="194"/>
                    </a:lnTo>
                    <a:lnTo>
                      <a:pt x="204" y="211"/>
                    </a:lnTo>
                    <a:lnTo>
                      <a:pt x="211" y="229"/>
                    </a:lnTo>
                    <a:lnTo>
                      <a:pt x="219" y="246"/>
                    </a:lnTo>
                    <a:lnTo>
                      <a:pt x="225" y="266"/>
                    </a:lnTo>
                    <a:lnTo>
                      <a:pt x="230" y="285"/>
                    </a:lnTo>
                    <a:lnTo>
                      <a:pt x="235" y="307"/>
                    </a:lnTo>
                    <a:lnTo>
                      <a:pt x="240" y="328"/>
                    </a:lnTo>
                    <a:lnTo>
                      <a:pt x="243" y="350"/>
                    </a:lnTo>
                    <a:lnTo>
                      <a:pt x="200" y="356"/>
                    </a:lnTo>
                    <a:lnTo>
                      <a:pt x="197" y="337"/>
                    </a:lnTo>
                    <a:lnTo>
                      <a:pt x="193" y="316"/>
                    </a:lnTo>
                    <a:lnTo>
                      <a:pt x="188" y="298"/>
                    </a:lnTo>
                    <a:lnTo>
                      <a:pt x="183" y="279"/>
                    </a:lnTo>
                    <a:lnTo>
                      <a:pt x="178" y="262"/>
                    </a:lnTo>
                    <a:lnTo>
                      <a:pt x="171" y="245"/>
                    </a:lnTo>
                    <a:lnTo>
                      <a:pt x="164" y="229"/>
                    </a:lnTo>
                    <a:lnTo>
                      <a:pt x="157" y="214"/>
                    </a:lnTo>
                    <a:lnTo>
                      <a:pt x="150" y="199"/>
                    </a:lnTo>
                    <a:lnTo>
                      <a:pt x="143" y="186"/>
                    </a:lnTo>
                    <a:lnTo>
                      <a:pt x="135" y="173"/>
                    </a:lnTo>
                    <a:lnTo>
                      <a:pt x="127" y="161"/>
                    </a:lnTo>
                    <a:lnTo>
                      <a:pt x="111" y="137"/>
                    </a:lnTo>
                    <a:lnTo>
                      <a:pt x="95" y="117"/>
                    </a:lnTo>
                    <a:lnTo>
                      <a:pt x="78" y="99"/>
                    </a:lnTo>
                    <a:lnTo>
                      <a:pt x="64" y="84"/>
                    </a:lnTo>
                    <a:lnTo>
                      <a:pt x="50" y="72"/>
                    </a:lnTo>
                    <a:lnTo>
                      <a:pt x="37" y="61"/>
                    </a:lnTo>
                    <a:lnTo>
                      <a:pt x="19" y="47"/>
                    </a:lnTo>
                    <a:lnTo>
                      <a:pt x="13" y="43"/>
                    </a:lnTo>
                    <a:lnTo>
                      <a:pt x="35" y="5"/>
                    </a:lnTo>
                    <a:close/>
                    <a:moveTo>
                      <a:pt x="243" y="350"/>
                    </a:moveTo>
                    <a:lnTo>
                      <a:pt x="246" y="369"/>
                    </a:lnTo>
                    <a:lnTo>
                      <a:pt x="250" y="388"/>
                    </a:lnTo>
                    <a:lnTo>
                      <a:pt x="253" y="404"/>
                    </a:lnTo>
                    <a:lnTo>
                      <a:pt x="258" y="420"/>
                    </a:lnTo>
                    <a:lnTo>
                      <a:pt x="267" y="449"/>
                    </a:lnTo>
                    <a:lnTo>
                      <a:pt x="277" y="475"/>
                    </a:lnTo>
                    <a:lnTo>
                      <a:pt x="287" y="497"/>
                    </a:lnTo>
                    <a:lnTo>
                      <a:pt x="297" y="518"/>
                    </a:lnTo>
                    <a:lnTo>
                      <a:pt x="309" y="537"/>
                    </a:lnTo>
                    <a:lnTo>
                      <a:pt x="320" y="554"/>
                    </a:lnTo>
                    <a:lnTo>
                      <a:pt x="282" y="577"/>
                    </a:lnTo>
                    <a:lnTo>
                      <a:pt x="271" y="559"/>
                    </a:lnTo>
                    <a:lnTo>
                      <a:pt x="259" y="538"/>
                    </a:lnTo>
                    <a:lnTo>
                      <a:pt x="247" y="516"/>
                    </a:lnTo>
                    <a:lnTo>
                      <a:pt x="236" y="491"/>
                    </a:lnTo>
                    <a:lnTo>
                      <a:pt x="231" y="478"/>
                    </a:lnTo>
                    <a:lnTo>
                      <a:pt x="226" y="463"/>
                    </a:lnTo>
                    <a:lnTo>
                      <a:pt x="221" y="448"/>
                    </a:lnTo>
                    <a:lnTo>
                      <a:pt x="216" y="433"/>
                    </a:lnTo>
                    <a:lnTo>
                      <a:pt x="211" y="415"/>
                    </a:lnTo>
                    <a:lnTo>
                      <a:pt x="207" y="397"/>
                    </a:lnTo>
                    <a:lnTo>
                      <a:pt x="203" y="377"/>
                    </a:lnTo>
                    <a:lnTo>
                      <a:pt x="200" y="356"/>
                    </a:lnTo>
                    <a:lnTo>
                      <a:pt x="243" y="350"/>
                    </a:lnTo>
                    <a:close/>
                    <a:moveTo>
                      <a:pt x="282" y="577"/>
                    </a:moveTo>
                    <a:lnTo>
                      <a:pt x="849" y="1491"/>
                    </a:lnTo>
                    <a:lnTo>
                      <a:pt x="282" y="577"/>
                    </a:lnTo>
                    <a:lnTo>
                      <a:pt x="302" y="566"/>
                    </a:lnTo>
                    <a:lnTo>
                      <a:pt x="282" y="577"/>
                    </a:lnTo>
                    <a:close/>
                    <a:moveTo>
                      <a:pt x="320" y="554"/>
                    </a:moveTo>
                    <a:lnTo>
                      <a:pt x="332" y="575"/>
                    </a:lnTo>
                    <a:lnTo>
                      <a:pt x="345" y="596"/>
                    </a:lnTo>
                    <a:lnTo>
                      <a:pt x="350" y="607"/>
                    </a:lnTo>
                    <a:lnTo>
                      <a:pt x="355" y="618"/>
                    </a:lnTo>
                    <a:lnTo>
                      <a:pt x="360" y="629"/>
                    </a:lnTo>
                    <a:lnTo>
                      <a:pt x="364" y="641"/>
                    </a:lnTo>
                    <a:lnTo>
                      <a:pt x="368" y="655"/>
                    </a:lnTo>
                    <a:lnTo>
                      <a:pt x="371" y="668"/>
                    </a:lnTo>
                    <a:lnTo>
                      <a:pt x="373" y="682"/>
                    </a:lnTo>
                    <a:lnTo>
                      <a:pt x="375" y="698"/>
                    </a:lnTo>
                    <a:lnTo>
                      <a:pt x="376" y="714"/>
                    </a:lnTo>
                    <a:lnTo>
                      <a:pt x="376" y="732"/>
                    </a:lnTo>
                    <a:lnTo>
                      <a:pt x="376" y="750"/>
                    </a:lnTo>
                    <a:lnTo>
                      <a:pt x="375" y="770"/>
                    </a:lnTo>
                    <a:lnTo>
                      <a:pt x="331" y="766"/>
                    </a:lnTo>
                    <a:lnTo>
                      <a:pt x="332" y="749"/>
                    </a:lnTo>
                    <a:lnTo>
                      <a:pt x="332" y="733"/>
                    </a:lnTo>
                    <a:lnTo>
                      <a:pt x="332" y="717"/>
                    </a:lnTo>
                    <a:lnTo>
                      <a:pt x="331" y="703"/>
                    </a:lnTo>
                    <a:lnTo>
                      <a:pt x="329" y="690"/>
                    </a:lnTo>
                    <a:lnTo>
                      <a:pt x="327" y="677"/>
                    </a:lnTo>
                    <a:lnTo>
                      <a:pt x="325" y="665"/>
                    </a:lnTo>
                    <a:lnTo>
                      <a:pt x="321" y="654"/>
                    </a:lnTo>
                    <a:lnTo>
                      <a:pt x="314" y="633"/>
                    </a:lnTo>
                    <a:lnTo>
                      <a:pt x="305" y="614"/>
                    </a:lnTo>
                    <a:lnTo>
                      <a:pt x="293" y="595"/>
                    </a:lnTo>
                    <a:lnTo>
                      <a:pt x="282" y="577"/>
                    </a:lnTo>
                    <a:lnTo>
                      <a:pt x="320" y="554"/>
                    </a:lnTo>
                    <a:close/>
                    <a:moveTo>
                      <a:pt x="375" y="770"/>
                    </a:moveTo>
                    <a:lnTo>
                      <a:pt x="373" y="799"/>
                    </a:lnTo>
                    <a:lnTo>
                      <a:pt x="371" y="829"/>
                    </a:lnTo>
                    <a:lnTo>
                      <a:pt x="370" y="858"/>
                    </a:lnTo>
                    <a:lnTo>
                      <a:pt x="370" y="889"/>
                    </a:lnTo>
                    <a:lnTo>
                      <a:pt x="370" y="920"/>
                    </a:lnTo>
                    <a:lnTo>
                      <a:pt x="370" y="952"/>
                    </a:lnTo>
                    <a:lnTo>
                      <a:pt x="370" y="982"/>
                    </a:lnTo>
                    <a:lnTo>
                      <a:pt x="370" y="1014"/>
                    </a:lnTo>
                    <a:lnTo>
                      <a:pt x="326" y="1014"/>
                    </a:lnTo>
                    <a:lnTo>
                      <a:pt x="326" y="982"/>
                    </a:lnTo>
                    <a:lnTo>
                      <a:pt x="326" y="951"/>
                    </a:lnTo>
                    <a:lnTo>
                      <a:pt x="326" y="919"/>
                    </a:lnTo>
                    <a:lnTo>
                      <a:pt x="326" y="887"/>
                    </a:lnTo>
                    <a:lnTo>
                      <a:pt x="326" y="855"/>
                    </a:lnTo>
                    <a:lnTo>
                      <a:pt x="327" y="826"/>
                    </a:lnTo>
                    <a:lnTo>
                      <a:pt x="329" y="795"/>
                    </a:lnTo>
                    <a:lnTo>
                      <a:pt x="331" y="766"/>
                    </a:lnTo>
                    <a:lnTo>
                      <a:pt x="375" y="770"/>
                    </a:lnTo>
                    <a:close/>
                    <a:moveTo>
                      <a:pt x="370" y="1014"/>
                    </a:moveTo>
                    <a:lnTo>
                      <a:pt x="371" y="1065"/>
                    </a:lnTo>
                    <a:lnTo>
                      <a:pt x="371" y="1115"/>
                    </a:lnTo>
                    <a:lnTo>
                      <a:pt x="370" y="1164"/>
                    </a:lnTo>
                    <a:lnTo>
                      <a:pt x="369" y="1212"/>
                    </a:lnTo>
                    <a:lnTo>
                      <a:pt x="367" y="1235"/>
                    </a:lnTo>
                    <a:lnTo>
                      <a:pt x="365" y="1257"/>
                    </a:lnTo>
                    <a:lnTo>
                      <a:pt x="363" y="1278"/>
                    </a:lnTo>
                    <a:lnTo>
                      <a:pt x="360" y="1299"/>
                    </a:lnTo>
                    <a:lnTo>
                      <a:pt x="357" y="1319"/>
                    </a:lnTo>
                    <a:lnTo>
                      <a:pt x="353" y="1337"/>
                    </a:lnTo>
                    <a:lnTo>
                      <a:pt x="348" y="1356"/>
                    </a:lnTo>
                    <a:lnTo>
                      <a:pt x="343" y="1372"/>
                    </a:lnTo>
                    <a:lnTo>
                      <a:pt x="302" y="1357"/>
                    </a:lnTo>
                    <a:lnTo>
                      <a:pt x="307" y="1341"/>
                    </a:lnTo>
                    <a:lnTo>
                      <a:pt x="311" y="1325"/>
                    </a:lnTo>
                    <a:lnTo>
                      <a:pt x="314" y="1308"/>
                    </a:lnTo>
                    <a:lnTo>
                      <a:pt x="317" y="1289"/>
                    </a:lnTo>
                    <a:lnTo>
                      <a:pt x="322" y="1249"/>
                    </a:lnTo>
                    <a:lnTo>
                      <a:pt x="325" y="1206"/>
                    </a:lnTo>
                    <a:lnTo>
                      <a:pt x="327" y="1160"/>
                    </a:lnTo>
                    <a:lnTo>
                      <a:pt x="327" y="1113"/>
                    </a:lnTo>
                    <a:lnTo>
                      <a:pt x="327" y="1064"/>
                    </a:lnTo>
                    <a:lnTo>
                      <a:pt x="326" y="1014"/>
                    </a:lnTo>
                    <a:lnTo>
                      <a:pt x="370" y="1014"/>
                    </a:lnTo>
                    <a:close/>
                    <a:moveTo>
                      <a:pt x="343" y="1372"/>
                    </a:moveTo>
                    <a:lnTo>
                      <a:pt x="341" y="1376"/>
                    </a:lnTo>
                    <a:lnTo>
                      <a:pt x="339" y="1379"/>
                    </a:lnTo>
                    <a:lnTo>
                      <a:pt x="337" y="1382"/>
                    </a:lnTo>
                    <a:lnTo>
                      <a:pt x="335" y="1385"/>
                    </a:lnTo>
                    <a:lnTo>
                      <a:pt x="331" y="1387"/>
                    </a:lnTo>
                    <a:lnTo>
                      <a:pt x="327" y="1387"/>
                    </a:lnTo>
                    <a:lnTo>
                      <a:pt x="322" y="1387"/>
                    </a:lnTo>
                    <a:lnTo>
                      <a:pt x="315" y="1385"/>
                    </a:lnTo>
                    <a:lnTo>
                      <a:pt x="308" y="1382"/>
                    </a:lnTo>
                    <a:lnTo>
                      <a:pt x="304" y="1379"/>
                    </a:lnTo>
                    <a:lnTo>
                      <a:pt x="301" y="1376"/>
                    </a:lnTo>
                    <a:lnTo>
                      <a:pt x="299" y="1372"/>
                    </a:lnTo>
                    <a:lnTo>
                      <a:pt x="299" y="1369"/>
                    </a:lnTo>
                    <a:lnTo>
                      <a:pt x="300" y="1365"/>
                    </a:lnTo>
                    <a:lnTo>
                      <a:pt x="301" y="1361"/>
                    </a:lnTo>
                    <a:lnTo>
                      <a:pt x="302" y="1357"/>
                    </a:lnTo>
                    <a:lnTo>
                      <a:pt x="343" y="1372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91" name="Freeform 788">
                <a:extLst>
                  <a:ext uri="{FF2B5EF4-FFF2-40B4-BE49-F238E27FC236}">
                    <a16:creationId xmlns:a16="http://schemas.microsoft.com/office/drawing/2014/main" id="{82AB5A35-90CA-49B6-87A9-C583EE0095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50" y="1666"/>
                <a:ext cx="13" cy="49"/>
              </a:xfrm>
              <a:custGeom>
                <a:avLst/>
                <a:gdLst>
                  <a:gd name="T0" fmla="*/ 0 w 256"/>
                  <a:gd name="T1" fmla="*/ 0 h 922"/>
                  <a:gd name="T2" fmla="*/ 0 w 256"/>
                  <a:gd name="T3" fmla="*/ 0 h 922"/>
                  <a:gd name="T4" fmla="*/ 0 w 256"/>
                  <a:gd name="T5" fmla="*/ 0 h 922"/>
                  <a:gd name="T6" fmla="*/ 0 w 256"/>
                  <a:gd name="T7" fmla="*/ 0 h 922"/>
                  <a:gd name="T8" fmla="*/ 0 w 256"/>
                  <a:gd name="T9" fmla="*/ 0 h 922"/>
                  <a:gd name="T10" fmla="*/ 0 w 256"/>
                  <a:gd name="T11" fmla="*/ 0 h 922"/>
                  <a:gd name="T12" fmla="*/ 0 w 256"/>
                  <a:gd name="T13" fmla="*/ 0 h 922"/>
                  <a:gd name="T14" fmla="*/ 0 w 256"/>
                  <a:gd name="T15" fmla="*/ 0 h 922"/>
                  <a:gd name="T16" fmla="*/ 0 w 256"/>
                  <a:gd name="T17" fmla="*/ 0 h 922"/>
                  <a:gd name="T18" fmla="*/ 0 w 256"/>
                  <a:gd name="T19" fmla="*/ 0 h 922"/>
                  <a:gd name="T20" fmla="*/ 0 w 256"/>
                  <a:gd name="T21" fmla="*/ 0 h 922"/>
                  <a:gd name="T22" fmla="*/ 0 w 256"/>
                  <a:gd name="T23" fmla="*/ 0 h 922"/>
                  <a:gd name="T24" fmla="*/ 0 w 256"/>
                  <a:gd name="T25" fmla="*/ 0 h 922"/>
                  <a:gd name="T26" fmla="*/ 0 w 256"/>
                  <a:gd name="T27" fmla="*/ 0 h 922"/>
                  <a:gd name="T28" fmla="*/ 0 w 256"/>
                  <a:gd name="T29" fmla="*/ 0 h 922"/>
                  <a:gd name="T30" fmla="*/ 0 w 256"/>
                  <a:gd name="T31" fmla="*/ 0 h 922"/>
                  <a:gd name="T32" fmla="*/ 0 w 256"/>
                  <a:gd name="T33" fmla="*/ 1 h 922"/>
                  <a:gd name="T34" fmla="*/ 0 w 256"/>
                  <a:gd name="T35" fmla="*/ 1 h 922"/>
                  <a:gd name="T36" fmla="*/ 0 w 256"/>
                  <a:gd name="T37" fmla="*/ 1 h 922"/>
                  <a:gd name="T38" fmla="*/ 0 w 256"/>
                  <a:gd name="T39" fmla="*/ 1 h 922"/>
                  <a:gd name="T40" fmla="*/ 0 w 256"/>
                  <a:gd name="T41" fmla="*/ 1 h 922"/>
                  <a:gd name="T42" fmla="*/ 0 w 256"/>
                  <a:gd name="T43" fmla="*/ 1 h 922"/>
                  <a:gd name="T44" fmla="*/ 0 w 256"/>
                  <a:gd name="T45" fmla="*/ 1 h 922"/>
                  <a:gd name="T46" fmla="*/ 0 w 256"/>
                  <a:gd name="T47" fmla="*/ 1 h 922"/>
                  <a:gd name="T48" fmla="*/ 0 w 256"/>
                  <a:gd name="T49" fmla="*/ 1 h 922"/>
                  <a:gd name="T50" fmla="*/ 0 w 256"/>
                  <a:gd name="T51" fmla="*/ 1 h 922"/>
                  <a:gd name="T52" fmla="*/ 0 w 256"/>
                  <a:gd name="T53" fmla="*/ 1 h 922"/>
                  <a:gd name="T54" fmla="*/ 0 w 256"/>
                  <a:gd name="T55" fmla="*/ 1 h 922"/>
                  <a:gd name="T56" fmla="*/ 0 w 256"/>
                  <a:gd name="T57" fmla="*/ 0 h 922"/>
                  <a:gd name="T58" fmla="*/ 0 w 256"/>
                  <a:gd name="T59" fmla="*/ 0 h 922"/>
                  <a:gd name="T60" fmla="*/ 0 w 256"/>
                  <a:gd name="T61" fmla="*/ 1 h 922"/>
                  <a:gd name="T62" fmla="*/ 0 w 256"/>
                  <a:gd name="T63" fmla="*/ 1 h 922"/>
                  <a:gd name="T64" fmla="*/ 0 w 256"/>
                  <a:gd name="T65" fmla="*/ 1 h 922"/>
                  <a:gd name="T66" fmla="*/ 0 w 256"/>
                  <a:gd name="T67" fmla="*/ 1 h 922"/>
                  <a:gd name="T68" fmla="*/ 0 w 256"/>
                  <a:gd name="T69" fmla="*/ 1 h 922"/>
                  <a:gd name="T70" fmla="*/ 1 w 256"/>
                  <a:gd name="T71" fmla="*/ 2 h 922"/>
                  <a:gd name="T72" fmla="*/ 1 w 256"/>
                  <a:gd name="T73" fmla="*/ 2 h 922"/>
                  <a:gd name="T74" fmla="*/ 0 w 256"/>
                  <a:gd name="T75" fmla="*/ 2 h 922"/>
                  <a:gd name="T76" fmla="*/ 0 w 256"/>
                  <a:gd name="T77" fmla="*/ 2 h 922"/>
                  <a:gd name="T78" fmla="*/ 0 w 256"/>
                  <a:gd name="T79" fmla="*/ 1 h 922"/>
                  <a:gd name="T80" fmla="*/ 0 w 256"/>
                  <a:gd name="T81" fmla="*/ 1 h 922"/>
                  <a:gd name="T82" fmla="*/ 0 w 256"/>
                  <a:gd name="T83" fmla="*/ 1 h 922"/>
                  <a:gd name="T84" fmla="*/ 1 w 256"/>
                  <a:gd name="T85" fmla="*/ 2 h 922"/>
                  <a:gd name="T86" fmla="*/ 1 w 256"/>
                  <a:gd name="T87" fmla="*/ 2 h 922"/>
                  <a:gd name="T88" fmla="*/ 1 w 256"/>
                  <a:gd name="T89" fmla="*/ 2 h 922"/>
                  <a:gd name="T90" fmla="*/ 1 w 256"/>
                  <a:gd name="T91" fmla="*/ 2 h 922"/>
                  <a:gd name="T92" fmla="*/ 1 w 256"/>
                  <a:gd name="T93" fmla="*/ 3 h 922"/>
                  <a:gd name="T94" fmla="*/ 1 w 256"/>
                  <a:gd name="T95" fmla="*/ 2 h 922"/>
                  <a:gd name="T96" fmla="*/ 1 w 256"/>
                  <a:gd name="T97" fmla="*/ 2 h 922"/>
                  <a:gd name="T98" fmla="*/ 1 w 256"/>
                  <a:gd name="T99" fmla="*/ 2 h 922"/>
                  <a:gd name="T100" fmla="*/ 0 w 256"/>
                  <a:gd name="T101" fmla="*/ 2 h 922"/>
                  <a:gd name="T102" fmla="*/ 1 w 256"/>
                  <a:gd name="T103" fmla="*/ 3 h 922"/>
                  <a:gd name="T104" fmla="*/ 1 w 256"/>
                  <a:gd name="T105" fmla="*/ 3 h 922"/>
                  <a:gd name="T106" fmla="*/ 1 w 256"/>
                  <a:gd name="T107" fmla="*/ 3 h 922"/>
                  <a:gd name="T108" fmla="*/ 1 w 256"/>
                  <a:gd name="T109" fmla="*/ 3 h 922"/>
                  <a:gd name="T110" fmla="*/ 1 w 256"/>
                  <a:gd name="T111" fmla="*/ 3 h 922"/>
                  <a:gd name="T112" fmla="*/ 1 w 256"/>
                  <a:gd name="T113" fmla="*/ 3 h 922"/>
                  <a:gd name="T114" fmla="*/ 1 w 256"/>
                  <a:gd name="T115" fmla="*/ 3 h 922"/>
                  <a:gd name="T116" fmla="*/ 1 w 256"/>
                  <a:gd name="T117" fmla="*/ 3 h 922"/>
                  <a:gd name="T118" fmla="*/ 1 w 256"/>
                  <a:gd name="T119" fmla="*/ 3 h 92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56" h="922">
                    <a:moveTo>
                      <a:pt x="28" y="19"/>
                    </a:moveTo>
                    <a:lnTo>
                      <a:pt x="29" y="14"/>
                    </a:lnTo>
                    <a:lnTo>
                      <a:pt x="30" y="11"/>
                    </a:lnTo>
                    <a:lnTo>
                      <a:pt x="31" y="7"/>
                    </a:lnTo>
                    <a:lnTo>
                      <a:pt x="33" y="4"/>
                    </a:lnTo>
                    <a:lnTo>
                      <a:pt x="36" y="2"/>
                    </a:lnTo>
                    <a:lnTo>
                      <a:pt x="41" y="1"/>
                    </a:lnTo>
                    <a:lnTo>
                      <a:pt x="47" y="0"/>
                    </a:lnTo>
                    <a:lnTo>
                      <a:pt x="54" y="1"/>
                    </a:lnTo>
                    <a:lnTo>
                      <a:pt x="61" y="2"/>
                    </a:lnTo>
                    <a:lnTo>
                      <a:pt x="66" y="4"/>
                    </a:lnTo>
                    <a:lnTo>
                      <a:pt x="69" y="7"/>
                    </a:lnTo>
                    <a:lnTo>
                      <a:pt x="71" y="10"/>
                    </a:lnTo>
                    <a:lnTo>
                      <a:pt x="72" y="14"/>
                    </a:lnTo>
                    <a:lnTo>
                      <a:pt x="72" y="18"/>
                    </a:lnTo>
                    <a:lnTo>
                      <a:pt x="72" y="22"/>
                    </a:lnTo>
                    <a:lnTo>
                      <a:pt x="71" y="26"/>
                    </a:lnTo>
                    <a:lnTo>
                      <a:pt x="28" y="19"/>
                    </a:lnTo>
                    <a:close/>
                    <a:moveTo>
                      <a:pt x="71" y="26"/>
                    </a:moveTo>
                    <a:lnTo>
                      <a:pt x="69" y="43"/>
                    </a:lnTo>
                    <a:lnTo>
                      <a:pt x="66" y="60"/>
                    </a:lnTo>
                    <a:lnTo>
                      <a:pt x="63" y="75"/>
                    </a:lnTo>
                    <a:lnTo>
                      <a:pt x="60" y="90"/>
                    </a:lnTo>
                    <a:lnTo>
                      <a:pt x="17" y="82"/>
                    </a:lnTo>
                    <a:lnTo>
                      <a:pt x="20" y="67"/>
                    </a:lnTo>
                    <a:lnTo>
                      <a:pt x="23" y="51"/>
                    </a:lnTo>
                    <a:lnTo>
                      <a:pt x="26" y="35"/>
                    </a:lnTo>
                    <a:lnTo>
                      <a:pt x="28" y="19"/>
                    </a:lnTo>
                    <a:lnTo>
                      <a:pt x="71" y="26"/>
                    </a:lnTo>
                    <a:close/>
                    <a:moveTo>
                      <a:pt x="60" y="90"/>
                    </a:moveTo>
                    <a:lnTo>
                      <a:pt x="53" y="129"/>
                    </a:lnTo>
                    <a:lnTo>
                      <a:pt x="48" y="166"/>
                    </a:lnTo>
                    <a:lnTo>
                      <a:pt x="46" y="184"/>
                    </a:lnTo>
                    <a:lnTo>
                      <a:pt x="45" y="202"/>
                    </a:lnTo>
                    <a:lnTo>
                      <a:pt x="45" y="219"/>
                    </a:lnTo>
                    <a:lnTo>
                      <a:pt x="46" y="237"/>
                    </a:lnTo>
                    <a:lnTo>
                      <a:pt x="48" y="254"/>
                    </a:lnTo>
                    <a:lnTo>
                      <a:pt x="51" y="271"/>
                    </a:lnTo>
                    <a:lnTo>
                      <a:pt x="56" y="289"/>
                    </a:lnTo>
                    <a:lnTo>
                      <a:pt x="63" y="306"/>
                    </a:lnTo>
                    <a:lnTo>
                      <a:pt x="71" y="325"/>
                    </a:lnTo>
                    <a:lnTo>
                      <a:pt x="81" y="343"/>
                    </a:lnTo>
                    <a:lnTo>
                      <a:pt x="94" y="361"/>
                    </a:lnTo>
                    <a:lnTo>
                      <a:pt x="108" y="381"/>
                    </a:lnTo>
                    <a:lnTo>
                      <a:pt x="73" y="408"/>
                    </a:lnTo>
                    <a:lnTo>
                      <a:pt x="57" y="386"/>
                    </a:lnTo>
                    <a:lnTo>
                      <a:pt x="43" y="364"/>
                    </a:lnTo>
                    <a:lnTo>
                      <a:pt x="31" y="343"/>
                    </a:lnTo>
                    <a:lnTo>
                      <a:pt x="21" y="322"/>
                    </a:lnTo>
                    <a:lnTo>
                      <a:pt x="14" y="303"/>
                    </a:lnTo>
                    <a:lnTo>
                      <a:pt x="8" y="283"/>
                    </a:lnTo>
                    <a:lnTo>
                      <a:pt x="4" y="263"/>
                    </a:lnTo>
                    <a:lnTo>
                      <a:pt x="2" y="244"/>
                    </a:lnTo>
                    <a:lnTo>
                      <a:pt x="0" y="224"/>
                    </a:lnTo>
                    <a:lnTo>
                      <a:pt x="0" y="206"/>
                    </a:lnTo>
                    <a:lnTo>
                      <a:pt x="1" y="185"/>
                    </a:lnTo>
                    <a:lnTo>
                      <a:pt x="3" y="166"/>
                    </a:lnTo>
                    <a:lnTo>
                      <a:pt x="9" y="125"/>
                    </a:lnTo>
                    <a:lnTo>
                      <a:pt x="17" y="82"/>
                    </a:lnTo>
                    <a:lnTo>
                      <a:pt x="60" y="90"/>
                    </a:lnTo>
                    <a:close/>
                    <a:moveTo>
                      <a:pt x="73" y="408"/>
                    </a:moveTo>
                    <a:lnTo>
                      <a:pt x="74" y="408"/>
                    </a:lnTo>
                    <a:lnTo>
                      <a:pt x="73" y="408"/>
                    </a:lnTo>
                    <a:lnTo>
                      <a:pt x="91" y="394"/>
                    </a:lnTo>
                    <a:lnTo>
                      <a:pt x="73" y="408"/>
                    </a:lnTo>
                    <a:close/>
                    <a:moveTo>
                      <a:pt x="108" y="381"/>
                    </a:moveTo>
                    <a:lnTo>
                      <a:pt x="128" y="406"/>
                    </a:lnTo>
                    <a:lnTo>
                      <a:pt x="145" y="433"/>
                    </a:lnTo>
                    <a:lnTo>
                      <a:pt x="162" y="462"/>
                    </a:lnTo>
                    <a:lnTo>
                      <a:pt x="178" y="492"/>
                    </a:lnTo>
                    <a:lnTo>
                      <a:pt x="192" y="523"/>
                    </a:lnTo>
                    <a:lnTo>
                      <a:pt x="204" y="555"/>
                    </a:lnTo>
                    <a:lnTo>
                      <a:pt x="216" y="588"/>
                    </a:lnTo>
                    <a:lnTo>
                      <a:pt x="226" y="621"/>
                    </a:lnTo>
                    <a:lnTo>
                      <a:pt x="184" y="633"/>
                    </a:lnTo>
                    <a:lnTo>
                      <a:pt x="175" y="602"/>
                    </a:lnTo>
                    <a:lnTo>
                      <a:pt x="163" y="571"/>
                    </a:lnTo>
                    <a:lnTo>
                      <a:pt x="152" y="541"/>
                    </a:lnTo>
                    <a:lnTo>
                      <a:pt x="139" y="512"/>
                    </a:lnTo>
                    <a:lnTo>
                      <a:pt x="124" y="484"/>
                    </a:lnTo>
                    <a:lnTo>
                      <a:pt x="108" y="458"/>
                    </a:lnTo>
                    <a:lnTo>
                      <a:pt x="92" y="432"/>
                    </a:lnTo>
                    <a:lnTo>
                      <a:pt x="73" y="408"/>
                    </a:lnTo>
                    <a:lnTo>
                      <a:pt x="108" y="381"/>
                    </a:lnTo>
                    <a:close/>
                    <a:moveTo>
                      <a:pt x="226" y="621"/>
                    </a:moveTo>
                    <a:lnTo>
                      <a:pt x="235" y="657"/>
                    </a:lnTo>
                    <a:lnTo>
                      <a:pt x="242" y="694"/>
                    </a:lnTo>
                    <a:lnTo>
                      <a:pt x="248" y="730"/>
                    </a:lnTo>
                    <a:lnTo>
                      <a:pt x="252" y="767"/>
                    </a:lnTo>
                    <a:lnTo>
                      <a:pt x="255" y="801"/>
                    </a:lnTo>
                    <a:lnTo>
                      <a:pt x="256" y="836"/>
                    </a:lnTo>
                    <a:lnTo>
                      <a:pt x="255" y="870"/>
                    </a:lnTo>
                    <a:lnTo>
                      <a:pt x="253" y="903"/>
                    </a:lnTo>
                    <a:lnTo>
                      <a:pt x="209" y="898"/>
                    </a:lnTo>
                    <a:lnTo>
                      <a:pt x="212" y="868"/>
                    </a:lnTo>
                    <a:lnTo>
                      <a:pt x="212" y="836"/>
                    </a:lnTo>
                    <a:lnTo>
                      <a:pt x="211" y="803"/>
                    </a:lnTo>
                    <a:lnTo>
                      <a:pt x="209" y="770"/>
                    </a:lnTo>
                    <a:lnTo>
                      <a:pt x="205" y="736"/>
                    </a:lnTo>
                    <a:lnTo>
                      <a:pt x="199" y="701"/>
                    </a:lnTo>
                    <a:lnTo>
                      <a:pt x="192" y="667"/>
                    </a:lnTo>
                    <a:lnTo>
                      <a:pt x="184" y="633"/>
                    </a:lnTo>
                    <a:lnTo>
                      <a:pt x="226" y="621"/>
                    </a:lnTo>
                    <a:close/>
                    <a:moveTo>
                      <a:pt x="253" y="903"/>
                    </a:moveTo>
                    <a:lnTo>
                      <a:pt x="252" y="907"/>
                    </a:lnTo>
                    <a:lnTo>
                      <a:pt x="252" y="911"/>
                    </a:lnTo>
                    <a:lnTo>
                      <a:pt x="250" y="914"/>
                    </a:lnTo>
                    <a:lnTo>
                      <a:pt x="249" y="917"/>
                    </a:lnTo>
                    <a:lnTo>
                      <a:pt x="246" y="920"/>
                    </a:lnTo>
                    <a:lnTo>
                      <a:pt x="242" y="921"/>
                    </a:lnTo>
                    <a:lnTo>
                      <a:pt x="236" y="922"/>
                    </a:lnTo>
                    <a:lnTo>
                      <a:pt x="229" y="922"/>
                    </a:lnTo>
                    <a:lnTo>
                      <a:pt x="222" y="921"/>
                    </a:lnTo>
                    <a:lnTo>
                      <a:pt x="217" y="919"/>
                    </a:lnTo>
                    <a:lnTo>
                      <a:pt x="213" y="916"/>
                    </a:lnTo>
                    <a:lnTo>
                      <a:pt x="210" y="913"/>
                    </a:lnTo>
                    <a:lnTo>
                      <a:pt x="209" y="910"/>
                    </a:lnTo>
                    <a:lnTo>
                      <a:pt x="209" y="906"/>
                    </a:lnTo>
                    <a:lnTo>
                      <a:pt x="209" y="902"/>
                    </a:lnTo>
                    <a:lnTo>
                      <a:pt x="209" y="898"/>
                    </a:lnTo>
                    <a:lnTo>
                      <a:pt x="253" y="903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92" name="Freeform 789">
                <a:extLst>
                  <a:ext uri="{FF2B5EF4-FFF2-40B4-BE49-F238E27FC236}">
                    <a16:creationId xmlns:a16="http://schemas.microsoft.com/office/drawing/2014/main" id="{696A2E39-757D-4D8F-84AB-844B874CF6D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47" y="1658"/>
                <a:ext cx="33" cy="87"/>
              </a:xfrm>
              <a:custGeom>
                <a:avLst/>
                <a:gdLst>
                  <a:gd name="T0" fmla="*/ 2 w 619"/>
                  <a:gd name="T1" fmla="*/ 0 h 1661"/>
                  <a:gd name="T2" fmla="*/ 2 w 619"/>
                  <a:gd name="T3" fmla="*/ 0 h 1661"/>
                  <a:gd name="T4" fmla="*/ 2 w 619"/>
                  <a:gd name="T5" fmla="*/ 0 h 1661"/>
                  <a:gd name="T6" fmla="*/ 2 w 619"/>
                  <a:gd name="T7" fmla="*/ 0 h 1661"/>
                  <a:gd name="T8" fmla="*/ 2 w 619"/>
                  <a:gd name="T9" fmla="*/ 0 h 1661"/>
                  <a:gd name="T10" fmla="*/ 2 w 619"/>
                  <a:gd name="T11" fmla="*/ 0 h 1661"/>
                  <a:gd name="T12" fmla="*/ 2 w 619"/>
                  <a:gd name="T13" fmla="*/ 0 h 1661"/>
                  <a:gd name="T14" fmla="*/ 1 w 619"/>
                  <a:gd name="T15" fmla="*/ 0 h 1661"/>
                  <a:gd name="T16" fmla="*/ 1 w 619"/>
                  <a:gd name="T17" fmla="*/ 1 h 1661"/>
                  <a:gd name="T18" fmla="*/ 1 w 619"/>
                  <a:gd name="T19" fmla="*/ 1 h 1661"/>
                  <a:gd name="T20" fmla="*/ 0 w 619"/>
                  <a:gd name="T21" fmla="*/ 2 h 1661"/>
                  <a:gd name="T22" fmla="*/ 0 w 619"/>
                  <a:gd name="T23" fmla="*/ 2 h 1661"/>
                  <a:gd name="T24" fmla="*/ 0 w 619"/>
                  <a:gd name="T25" fmla="*/ 2 h 1661"/>
                  <a:gd name="T26" fmla="*/ 0 w 619"/>
                  <a:gd name="T27" fmla="*/ 2 h 1661"/>
                  <a:gd name="T28" fmla="*/ 0 w 619"/>
                  <a:gd name="T29" fmla="*/ 2 h 1661"/>
                  <a:gd name="T30" fmla="*/ 0 w 619"/>
                  <a:gd name="T31" fmla="*/ 2 h 1661"/>
                  <a:gd name="T32" fmla="*/ 0 w 619"/>
                  <a:gd name="T33" fmla="*/ 2 h 1661"/>
                  <a:gd name="T34" fmla="*/ 0 w 619"/>
                  <a:gd name="T35" fmla="*/ 1 h 1661"/>
                  <a:gd name="T36" fmla="*/ 1 w 619"/>
                  <a:gd name="T37" fmla="*/ 1 h 1661"/>
                  <a:gd name="T38" fmla="*/ 1 w 619"/>
                  <a:gd name="T39" fmla="*/ 1 h 1661"/>
                  <a:gd name="T40" fmla="*/ 1 w 619"/>
                  <a:gd name="T41" fmla="*/ 0 h 1661"/>
                  <a:gd name="T42" fmla="*/ 2 w 619"/>
                  <a:gd name="T43" fmla="*/ 0 h 1661"/>
                  <a:gd name="T44" fmla="*/ 0 w 619"/>
                  <a:gd name="T45" fmla="*/ 2 h 1661"/>
                  <a:gd name="T46" fmla="*/ 0 w 619"/>
                  <a:gd name="T47" fmla="*/ 2 h 1661"/>
                  <a:gd name="T48" fmla="*/ 0 w 619"/>
                  <a:gd name="T49" fmla="*/ 2 h 1661"/>
                  <a:gd name="T50" fmla="*/ 0 w 619"/>
                  <a:gd name="T51" fmla="*/ 3 h 1661"/>
                  <a:gd name="T52" fmla="*/ 0 w 619"/>
                  <a:gd name="T53" fmla="*/ 3 h 1661"/>
                  <a:gd name="T54" fmla="*/ 0 w 619"/>
                  <a:gd name="T55" fmla="*/ 3 h 1661"/>
                  <a:gd name="T56" fmla="*/ 0 w 619"/>
                  <a:gd name="T57" fmla="*/ 2 h 1661"/>
                  <a:gd name="T58" fmla="*/ 0 w 619"/>
                  <a:gd name="T59" fmla="*/ 2 h 1661"/>
                  <a:gd name="T60" fmla="*/ 0 w 619"/>
                  <a:gd name="T61" fmla="*/ 3 h 1661"/>
                  <a:gd name="T62" fmla="*/ 0 w 619"/>
                  <a:gd name="T63" fmla="*/ 3 h 1661"/>
                  <a:gd name="T64" fmla="*/ 0 w 619"/>
                  <a:gd name="T65" fmla="*/ 3 h 1661"/>
                  <a:gd name="T66" fmla="*/ 0 w 619"/>
                  <a:gd name="T67" fmla="*/ 3 h 1661"/>
                  <a:gd name="T68" fmla="*/ 0 w 619"/>
                  <a:gd name="T69" fmla="*/ 3 h 1661"/>
                  <a:gd name="T70" fmla="*/ 0 w 619"/>
                  <a:gd name="T71" fmla="*/ 3 h 1661"/>
                  <a:gd name="T72" fmla="*/ 0 w 619"/>
                  <a:gd name="T73" fmla="*/ 3 h 1661"/>
                  <a:gd name="T74" fmla="*/ 0 w 619"/>
                  <a:gd name="T75" fmla="*/ 3 h 1661"/>
                  <a:gd name="T76" fmla="*/ 0 w 619"/>
                  <a:gd name="T77" fmla="*/ 4 h 1661"/>
                  <a:gd name="T78" fmla="*/ 0 w 619"/>
                  <a:gd name="T79" fmla="*/ 4 h 1661"/>
                  <a:gd name="T80" fmla="*/ 0 w 619"/>
                  <a:gd name="T81" fmla="*/ 4 h 1661"/>
                  <a:gd name="T82" fmla="*/ 0 w 619"/>
                  <a:gd name="T83" fmla="*/ 4 h 1661"/>
                  <a:gd name="T84" fmla="*/ 0 w 619"/>
                  <a:gd name="T85" fmla="*/ 4 h 1661"/>
                  <a:gd name="T86" fmla="*/ 0 w 619"/>
                  <a:gd name="T87" fmla="*/ 4 h 1661"/>
                  <a:gd name="T88" fmla="*/ 0 w 619"/>
                  <a:gd name="T89" fmla="*/ 4 h 1661"/>
                  <a:gd name="T90" fmla="*/ 0 w 619"/>
                  <a:gd name="T91" fmla="*/ 4 h 1661"/>
                  <a:gd name="T92" fmla="*/ 0 w 619"/>
                  <a:gd name="T93" fmla="*/ 4 h 1661"/>
                  <a:gd name="T94" fmla="*/ 0 w 619"/>
                  <a:gd name="T95" fmla="*/ 5 h 1661"/>
                  <a:gd name="T96" fmla="*/ 0 w 619"/>
                  <a:gd name="T97" fmla="*/ 4 h 1661"/>
                  <a:gd name="T98" fmla="*/ 0 w 619"/>
                  <a:gd name="T99" fmla="*/ 4 h 1661"/>
                  <a:gd name="T100" fmla="*/ 0 w 619"/>
                  <a:gd name="T101" fmla="*/ 4 h 1661"/>
                  <a:gd name="T102" fmla="*/ 0 w 619"/>
                  <a:gd name="T103" fmla="*/ 5 h 1661"/>
                  <a:gd name="T104" fmla="*/ 0 w 619"/>
                  <a:gd name="T105" fmla="*/ 5 h 1661"/>
                  <a:gd name="T106" fmla="*/ 0 w 619"/>
                  <a:gd name="T107" fmla="*/ 5 h 1661"/>
                  <a:gd name="T108" fmla="*/ 0 w 619"/>
                  <a:gd name="T109" fmla="*/ 5 h 1661"/>
                  <a:gd name="T110" fmla="*/ 0 w 619"/>
                  <a:gd name="T111" fmla="*/ 5 h 1661"/>
                  <a:gd name="T112" fmla="*/ 0 w 619"/>
                  <a:gd name="T113" fmla="*/ 5 h 166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619" h="1661">
                    <a:moveTo>
                      <a:pt x="579" y="10"/>
                    </a:moveTo>
                    <a:lnTo>
                      <a:pt x="582" y="7"/>
                    </a:lnTo>
                    <a:lnTo>
                      <a:pt x="585" y="3"/>
                    </a:lnTo>
                    <a:lnTo>
                      <a:pt x="588" y="1"/>
                    </a:lnTo>
                    <a:lnTo>
                      <a:pt x="592" y="0"/>
                    </a:lnTo>
                    <a:lnTo>
                      <a:pt x="596" y="0"/>
                    </a:lnTo>
                    <a:lnTo>
                      <a:pt x="600" y="1"/>
                    </a:lnTo>
                    <a:lnTo>
                      <a:pt x="604" y="4"/>
                    </a:lnTo>
                    <a:lnTo>
                      <a:pt x="611" y="10"/>
                    </a:lnTo>
                    <a:lnTo>
                      <a:pt x="615" y="15"/>
                    </a:lnTo>
                    <a:lnTo>
                      <a:pt x="618" y="20"/>
                    </a:lnTo>
                    <a:lnTo>
                      <a:pt x="619" y="24"/>
                    </a:lnTo>
                    <a:lnTo>
                      <a:pt x="619" y="28"/>
                    </a:lnTo>
                    <a:lnTo>
                      <a:pt x="617" y="32"/>
                    </a:lnTo>
                    <a:lnTo>
                      <a:pt x="615" y="35"/>
                    </a:lnTo>
                    <a:lnTo>
                      <a:pt x="613" y="38"/>
                    </a:lnTo>
                    <a:lnTo>
                      <a:pt x="610" y="40"/>
                    </a:lnTo>
                    <a:lnTo>
                      <a:pt x="579" y="10"/>
                    </a:lnTo>
                    <a:close/>
                    <a:moveTo>
                      <a:pt x="610" y="40"/>
                    </a:moveTo>
                    <a:lnTo>
                      <a:pt x="602" y="47"/>
                    </a:lnTo>
                    <a:lnTo>
                      <a:pt x="583" y="67"/>
                    </a:lnTo>
                    <a:lnTo>
                      <a:pt x="553" y="97"/>
                    </a:lnTo>
                    <a:lnTo>
                      <a:pt x="514" y="135"/>
                    </a:lnTo>
                    <a:lnTo>
                      <a:pt x="468" y="181"/>
                    </a:lnTo>
                    <a:lnTo>
                      <a:pt x="418" y="235"/>
                    </a:lnTo>
                    <a:lnTo>
                      <a:pt x="364" y="292"/>
                    </a:lnTo>
                    <a:lnTo>
                      <a:pt x="310" y="352"/>
                    </a:lnTo>
                    <a:lnTo>
                      <a:pt x="255" y="415"/>
                    </a:lnTo>
                    <a:lnTo>
                      <a:pt x="203" y="477"/>
                    </a:lnTo>
                    <a:lnTo>
                      <a:pt x="179" y="508"/>
                    </a:lnTo>
                    <a:lnTo>
                      <a:pt x="155" y="538"/>
                    </a:lnTo>
                    <a:lnTo>
                      <a:pt x="134" y="567"/>
                    </a:lnTo>
                    <a:lnTo>
                      <a:pt x="113" y="596"/>
                    </a:lnTo>
                    <a:lnTo>
                      <a:pt x="96" y="624"/>
                    </a:lnTo>
                    <a:lnTo>
                      <a:pt x="80" y="650"/>
                    </a:lnTo>
                    <a:lnTo>
                      <a:pt x="67" y="675"/>
                    </a:lnTo>
                    <a:lnTo>
                      <a:pt x="56" y="697"/>
                    </a:lnTo>
                    <a:lnTo>
                      <a:pt x="49" y="719"/>
                    </a:lnTo>
                    <a:lnTo>
                      <a:pt x="43" y="738"/>
                    </a:lnTo>
                    <a:lnTo>
                      <a:pt x="42" y="755"/>
                    </a:lnTo>
                    <a:lnTo>
                      <a:pt x="44" y="770"/>
                    </a:lnTo>
                    <a:lnTo>
                      <a:pt x="4" y="783"/>
                    </a:lnTo>
                    <a:lnTo>
                      <a:pt x="0" y="766"/>
                    </a:lnTo>
                    <a:lnTo>
                      <a:pt x="0" y="746"/>
                    </a:lnTo>
                    <a:lnTo>
                      <a:pt x="5" y="725"/>
                    </a:lnTo>
                    <a:lnTo>
                      <a:pt x="13" y="701"/>
                    </a:lnTo>
                    <a:lnTo>
                      <a:pt x="23" y="676"/>
                    </a:lnTo>
                    <a:lnTo>
                      <a:pt x="36" y="649"/>
                    </a:lnTo>
                    <a:lnTo>
                      <a:pt x="52" y="620"/>
                    </a:lnTo>
                    <a:lnTo>
                      <a:pt x="70" y="591"/>
                    </a:lnTo>
                    <a:lnTo>
                      <a:pt x="91" y="561"/>
                    </a:lnTo>
                    <a:lnTo>
                      <a:pt x="112" y="529"/>
                    </a:lnTo>
                    <a:lnTo>
                      <a:pt x="137" y="498"/>
                    </a:lnTo>
                    <a:lnTo>
                      <a:pt x="161" y="465"/>
                    </a:lnTo>
                    <a:lnTo>
                      <a:pt x="188" y="432"/>
                    </a:lnTo>
                    <a:lnTo>
                      <a:pt x="214" y="398"/>
                    </a:lnTo>
                    <a:lnTo>
                      <a:pt x="242" y="366"/>
                    </a:lnTo>
                    <a:lnTo>
                      <a:pt x="271" y="334"/>
                    </a:lnTo>
                    <a:lnTo>
                      <a:pt x="327" y="271"/>
                    </a:lnTo>
                    <a:lnTo>
                      <a:pt x="382" y="210"/>
                    </a:lnTo>
                    <a:lnTo>
                      <a:pt x="433" y="156"/>
                    </a:lnTo>
                    <a:lnTo>
                      <a:pt x="481" y="107"/>
                    </a:lnTo>
                    <a:lnTo>
                      <a:pt x="520" y="67"/>
                    </a:lnTo>
                    <a:lnTo>
                      <a:pt x="552" y="36"/>
                    </a:lnTo>
                    <a:lnTo>
                      <a:pt x="572" y="16"/>
                    </a:lnTo>
                    <a:lnTo>
                      <a:pt x="579" y="10"/>
                    </a:lnTo>
                    <a:lnTo>
                      <a:pt x="610" y="40"/>
                    </a:lnTo>
                    <a:close/>
                    <a:moveTo>
                      <a:pt x="44" y="770"/>
                    </a:moveTo>
                    <a:lnTo>
                      <a:pt x="49" y="780"/>
                    </a:lnTo>
                    <a:lnTo>
                      <a:pt x="46" y="770"/>
                    </a:lnTo>
                    <a:lnTo>
                      <a:pt x="24" y="776"/>
                    </a:lnTo>
                    <a:lnTo>
                      <a:pt x="44" y="770"/>
                    </a:lnTo>
                    <a:close/>
                    <a:moveTo>
                      <a:pt x="46" y="770"/>
                    </a:moveTo>
                    <a:lnTo>
                      <a:pt x="55" y="800"/>
                    </a:lnTo>
                    <a:lnTo>
                      <a:pt x="64" y="829"/>
                    </a:lnTo>
                    <a:lnTo>
                      <a:pt x="73" y="860"/>
                    </a:lnTo>
                    <a:lnTo>
                      <a:pt x="83" y="891"/>
                    </a:lnTo>
                    <a:lnTo>
                      <a:pt x="93" y="922"/>
                    </a:lnTo>
                    <a:lnTo>
                      <a:pt x="101" y="953"/>
                    </a:lnTo>
                    <a:lnTo>
                      <a:pt x="109" y="985"/>
                    </a:lnTo>
                    <a:lnTo>
                      <a:pt x="117" y="1015"/>
                    </a:lnTo>
                    <a:lnTo>
                      <a:pt x="74" y="1026"/>
                    </a:lnTo>
                    <a:lnTo>
                      <a:pt x="67" y="995"/>
                    </a:lnTo>
                    <a:lnTo>
                      <a:pt x="59" y="964"/>
                    </a:lnTo>
                    <a:lnTo>
                      <a:pt x="50" y="934"/>
                    </a:lnTo>
                    <a:lnTo>
                      <a:pt x="40" y="903"/>
                    </a:lnTo>
                    <a:lnTo>
                      <a:pt x="31" y="872"/>
                    </a:lnTo>
                    <a:lnTo>
                      <a:pt x="22" y="843"/>
                    </a:lnTo>
                    <a:lnTo>
                      <a:pt x="13" y="813"/>
                    </a:lnTo>
                    <a:lnTo>
                      <a:pt x="4" y="783"/>
                    </a:lnTo>
                    <a:lnTo>
                      <a:pt x="46" y="770"/>
                    </a:lnTo>
                    <a:close/>
                    <a:moveTo>
                      <a:pt x="117" y="1015"/>
                    </a:moveTo>
                    <a:lnTo>
                      <a:pt x="124" y="1047"/>
                    </a:lnTo>
                    <a:lnTo>
                      <a:pt x="130" y="1079"/>
                    </a:lnTo>
                    <a:lnTo>
                      <a:pt x="136" y="1111"/>
                    </a:lnTo>
                    <a:lnTo>
                      <a:pt x="141" y="1142"/>
                    </a:lnTo>
                    <a:lnTo>
                      <a:pt x="144" y="1174"/>
                    </a:lnTo>
                    <a:lnTo>
                      <a:pt x="146" y="1205"/>
                    </a:lnTo>
                    <a:lnTo>
                      <a:pt x="147" y="1235"/>
                    </a:lnTo>
                    <a:lnTo>
                      <a:pt x="146" y="1266"/>
                    </a:lnTo>
                    <a:lnTo>
                      <a:pt x="103" y="1264"/>
                    </a:lnTo>
                    <a:lnTo>
                      <a:pt x="103" y="1235"/>
                    </a:lnTo>
                    <a:lnTo>
                      <a:pt x="102" y="1206"/>
                    </a:lnTo>
                    <a:lnTo>
                      <a:pt x="100" y="1176"/>
                    </a:lnTo>
                    <a:lnTo>
                      <a:pt x="97" y="1146"/>
                    </a:lnTo>
                    <a:lnTo>
                      <a:pt x="93" y="1117"/>
                    </a:lnTo>
                    <a:lnTo>
                      <a:pt x="87" y="1086"/>
                    </a:lnTo>
                    <a:lnTo>
                      <a:pt x="81" y="1056"/>
                    </a:lnTo>
                    <a:lnTo>
                      <a:pt x="74" y="1026"/>
                    </a:lnTo>
                    <a:lnTo>
                      <a:pt x="117" y="1015"/>
                    </a:lnTo>
                    <a:close/>
                    <a:moveTo>
                      <a:pt x="146" y="1266"/>
                    </a:moveTo>
                    <a:lnTo>
                      <a:pt x="146" y="1267"/>
                    </a:lnTo>
                    <a:lnTo>
                      <a:pt x="146" y="1266"/>
                    </a:lnTo>
                    <a:lnTo>
                      <a:pt x="124" y="1265"/>
                    </a:lnTo>
                    <a:lnTo>
                      <a:pt x="146" y="1266"/>
                    </a:lnTo>
                    <a:close/>
                    <a:moveTo>
                      <a:pt x="146" y="1266"/>
                    </a:moveTo>
                    <a:lnTo>
                      <a:pt x="144" y="1297"/>
                    </a:lnTo>
                    <a:lnTo>
                      <a:pt x="139" y="1324"/>
                    </a:lnTo>
                    <a:lnTo>
                      <a:pt x="133" y="1351"/>
                    </a:lnTo>
                    <a:lnTo>
                      <a:pt x="125" y="1377"/>
                    </a:lnTo>
                    <a:lnTo>
                      <a:pt x="118" y="1401"/>
                    </a:lnTo>
                    <a:lnTo>
                      <a:pt x="109" y="1425"/>
                    </a:lnTo>
                    <a:lnTo>
                      <a:pt x="100" y="1447"/>
                    </a:lnTo>
                    <a:lnTo>
                      <a:pt x="91" y="1470"/>
                    </a:lnTo>
                    <a:lnTo>
                      <a:pt x="51" y="1453"/>
                    </a:lnTo>
                    <a:lnTo>
                      <a:pt x="59" y="1432"/>
                    </a:lnTo>
                    <a:lnTo>
                      <a:pt x="68" y="1410"/>
                    </a:lnTo>
                    <a:lnTo>
                      <a:pt x="76" y="1389"/>
                    </a:lnTo>
                    <a:lnTo>
                      <a:pt x="83" y="1366"/>
                    </a:lnTo>
                    <a:lnTo>
                      <a:pt x="90" y="1342"/>
                    </a:lnTo>
                    <a:lnTo>
                      <a:pt x="96" y="1317"/>
                    </a:lnTo>
                    <a:lnTo>
                      <a:pt x="100" y="1292"/>
                    </a:lnTo>
                    <a:lnTo>
                      <a:pt x="103" y="1264"/>
                    </a:lnTo>
                    <a:lnTo>
                      <a:pt x="146" y="1266"/>
                    </a:lnTo>
                    <a:close/>
                    <a:moveTo>
                      <a:pt x="91" y="1470"/>
                    </a:moveTo>
                    <a:lnTo>
                      <a:pt x="82" y="1490"/>
                    </a:lnTo>
                    <a:lnTo>
                      <a:pt x="74" y="1511"/>
                    </a:lnTo>
                    <a:lnTo>
                      <a:pt x="67" y="1531"/>
                    </a:lnTo>
                    <a:lnTo>
                      <a:pt x="60" y="1552"/>
                    </a:lnTo>
                    <a:lnTo>
                      <a:pt x="54" y="1573"/>
                    </a:lnTo>
                    <a:lnTo>
                      <a:pt x="50" y="1595"/>
                    </a:lnTo>
                    <a:lnTo>
                      <a:pt x="47" y="1617"/>
                    </a:lnTo>
                    <a:lnTo>
                      <a:pt x="47" y="1640"/>
                    </a:lnTo>
                    <a:lnTo>
                      <a:pt x="3" y="1640"/>
                    </a:lnTo>
                    <a:lnTo>
                      <a:pt x="4" y="1614"/>
                    </a:lnTo>
                    <a:lnTo>
                      <a:pt x="7" y="1589"/>
                    </a:lnTo>
                    <a:lnTo>
                      <a:pt x="11" y="1565"/>
                    </a:lnTo>
                    <a:lnTo>
                      <a:pt x="17" y="1542"/>
                    </a:lnTo>
                    <a:lnTo>
                      <a:pt x="24" y="1520"/>
                    </a:lnTo>
                    <a:lnTo>
                      <a:pt x="32" y="1497"/>
                    </a:lnTo>
                    <a:lnTo>
                      <a:pt x="41" y="1475"/>
                    </a:lnTo>
                    <a:lnTo>
                      <a:pt x="51" y="1453"/>
                    </a:lnTo>
                    <a:lnTo>
                      <a:pt x="91" y="1470"/>
                    </a:lnTo>
                    <a:close/>
                    <a:moveTo>
                      <a:pt x="47" y="1640"/>
                    </a:moveTo>
                    <a:lnTo>
                      <a:pt x="46" y="1644"/>
                    </a:lnTo>
                    <a:lnTo>
                      <a:pt x="46" y="1648"/>
                    </a:lnTo>
                    <a:lnTo>
                      <a:pt x="44" y="1651"/>
                    </a:lnTo>
                    <a:lnTo>
                      <a:pt x="43" y="1655"/>
                    </a:lnTo>
                    <a:lnTo>
                      <a:pt x="40" y="1657"/>
                    </a:lnTo>
                    <a:lnTo>
                      <a:pt x="36" y="1660"/>
                    </a:lnTo>
                    <a:lnTo>
                      <a:pt x="31" y="1661"/>
                    </a:lnTo>
                    <a:lnTo>
                      <a:pt x="24" y="1661"/>
                    </a:lnTo>
                    <a:lnTo>
                      <a:pt x="17" y="1661"/>
                    </a:lnTo>
                    <a:lnTo>
                      <a:pt x="12" y="1660"/>
                    </a:lnTo>
                    <a:lnTo>
                      <a:pt x="8" y="1657"/>
                    </a:lnTo>
                    <a:lnTo>
                      <a:pt x="5" y="1655"/>
                    </a:lnTo>
                    <a:lnTo>
                      <a:pt x="4" y="1651"/>
                    </a:lnTo>
                    <a:lnTo>
                      <a:pt x="3" y="1648"/>
                    </a:lnTo>
                    <a:lnTo>
                      <a:pt x="3" y="1644"/>
                    </a:lnTo>
                    <a:lnTo>
                      <a:pt x="3" y="1640"/>
                    </a:lnTo>
                    <a:lnTo>
                      <a:pt x="47" y="1640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93" name="Freeform 790">
                <a:extLst>
                  <a:ext uri="{FF2B5EF4-FFF2-40B4-BE49-F238E27FC236}">
                    <a16:creationId xmlns:a16="http://schemas.microsoft.com/office/drawing/2014/main" id="{7F70CAA4-D59F-402D-9874-52630C8611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40" y="1697"/>
                <a:ext cx="9" cy="45"/>
              </a:xfrm>
              <a:custGeom>
                <a:avLst/>
                <a:gdLst>
                  <a:gd name="T0" fmla="*/ 0 w 166"/>
                  <a:gd name="T1" fmla="*/ 0 h 865"/>
                  <a:gd name="T2" fmla="*/ 0 w 166"/>
                  <a:gd name="T3" fmla="*/ 0 h 865"/>
                  <a:gd name="T4" fmla="*/ 0 w 166"/>
                  <a:gd name="T5" fmla="*/ 0 h 865"/>
                  <a:gd name="T6" fmla="*/ 0 w 166"/>
                  <a:gd name="T7" fmla="*/ 0 h 865"/>
                  <a:gd name="T8" fmla="*/ 0 w 166"/>
                  <a:gd name="T9" fmla="*/ 0 h 865"/>
                  <a:gd name="T10" fmla="*/ 0 w 166"/>
                  <a:gd name="T11" fmla="*/ 0 h 865"/>
                  <a:gd name="T12" fmla="*/ 0 w 166"/>
                  <a:gd name="T13" fmla="*/ 0 h 865"/>
                  <a:gd name="T14" fmla="*/ 0 w 166"/>
                  <a:gd name="T15" fmla="*/ 0 h 865"/>
                  <a:gd name="T16" fmla="*/ 0 w 166"/>
                  <a:gd name="T17" fmla="*/ 0 h 865"/>
                  <a:gd name="T18" fmla="*/ 0 w 166"/>
                  <a:gd name="T19" fmla="*/ 0 h 865"/>
                  <a:gd name="T20" fmla="*/ 0 w 166"/>
                  <a:gd name="T21" fmla="*/ 0 h 865"/>
                  <a:gd name="T22" fmla="*/ 0 w 166"/>
                  <a:gd name="T23" fmla="*/ 0 h 865"/>
                  <a:gd name="T24" fmla="*/ 0 w 166"/>
                  <a:gd name="T25" fmla="*/ 1 h 865"/>
                  <a:gd name="T26" fmla="*/ 0 w 166"/>
                  <a:gd name="T27" fmla="*/ 1 h 865"/>
                  <a:gd name="T28" fmla="*/ 0 w 166"/>
                  <a:gd name="T29" fmla="*/ 1 h 865"/>
                  <a:gd name="T30" fmla="*/ 0 w 166"/>
                  <a:gd name="T31" fmla="*/ 1 h 865"/>
                  <a:gd name="T32" fmla="*/ 0 w 166"/>
                  <a:gd name="T33" fmla="*/ 1 h 865"/>
                  <a:gd name="T34" fmla="*/ 0 w 166"/>
                  <a:gd name="T35" fmla="*/ 1 h 865"/>
                  <a:gd name="T36" fmla="*/ 0 w 166"/>
                  <a:gd name="T37" fmla="*/ 1 h 865"/>
                  <a:gd name="T38" fmla="*/ 0 w 166"/>
                  <a:gd name="T39" fmla="*/ 1 h 865"/>
                  <a:gd name="T40" fmla="*/ 0 w 166"/>
                  <a:gd name="T41" fmla="*/ 0 h 865"/>
                  <a:gd name="T42" fmla="*/ 0 w 166"/>
                  <a:gd name="T43" fmla="*/ 0 h 865"/>
                  <a:gd name="T44" fmla="*/ 0 w 166"/>
                  <a:gd name="T45" fmla="*/ 0 h 865"/>
                  <a:gd name="T46" fmla="*/ 0 w 166"/>
                  <a:gd name="T47" fmla="*/ 0 h 865"/>
                  <a:gd name="T48" fmla="*/ 0 w 166"/>
                  <a:gd name="T49" fmla="*/ 0 h 865"/>
                  <a:gd name="T50" fmla="*/ 0 w 166"/>
                  <a:gd name="T51" fmla="*/ 1 h 865"/>
                  <a:gd name="T52" fmla="*/ 0 w 166"/>
                  <a:gd name="T53" fmla="*/ 1 h 865"/>
                  <a:gd name="T54" fmla="*/ 0 w 166"/>
                  <a:gd name="T55" fmla="*/ 1 h 865"/>
                  <a:gd name="T56" fmla="*/ 0 w 166"/>
                  <a:gd name="T57" fmla="*/ 1 h 865"/>
                  <a:gd name="T58" fmla="*/ 0 w 166"/>
                  <a:gd name="T59" fmla="*/ 1 h 865"/>
                  <a:gd name="T60" fmla="*/ 0 w 166"/>
                  <a:gd name="T61" fmla="*/ 2 h 865"/>
                  <a:gd name="T62" fmla="*/ 0 w 166"/>
                  <a:gd name="T63" fmla="*/ 2 h 865"/>
                  <a:gd name="T64" fmla="*/ 0 w 166"/>
                  <a:gd name="T65" fmla="*/ 1 h 865"/>
                  <a:gd name="T66" fmla="*/ 0 w 166"/>
                  <a:gd name="T67" fmla="*/ 1 h 865"/>
                  <a:gd name="T68" fmla="*/ 0 w 166"/>
                  <a:gd name="T69" fmla="*/ 1 h 865"/>
                  <a:gd name="T70" fmla="*/ 0 w 166"/>
                  <a:gd name="T71" fmla="*/ 1 h 865"/>
                  <a:gd name="T72" fmla="*/ 0 w 166"/>
                  <a:gd name="T73" fmla="*/ 1 h 865"/>
                  <a:gd name="T74" fmla="*/ 0 w 166"/>
                  <a:gd name="T75" fmla="*/ 2 h 865"/>
                  <a:gd name="T76" fmla="*/ 0 w 166"/>
                  <a:gd name="T77" fmla="*/ 2 h 865"/>
                  <a:gd name="T78" fmla="*/ 0 w 166"/>
                  <a:gd name="T79" fmla="*/ 2 h 865"/>
                  <a:gd name="T80" fmla="*/ 0 w 166"/>
                  <a:gd name="T81" fmla="*/ 2 h 865"/>
                  <a:gd name="T82" fmla="*/ 0 w 166"/>
                  <a:gd name="T83" fmla="*/ 2 h 865"/>
                  <a:gd name="T84" fmla="*/ 0 w 166"/>
                  <a:gd name="T85" fmla="*/ 2 h 865"/>
                  <a:gd name="T86" fmla="*/ 0 w 166"/>
                  <a:gd name="T87" fmla="*/ 2 h 865"/>
                  <a:gd name="T88" fmla="*/ 0 w 166"/>
                  <a:gd name="T89" fmla="*/ 2 h 865"/>
                  <a:gd name="T90" fmla="*/ 0 w 166"/>
                  <a:gd name="T91" fmla="*/ 2 h 865"/>
                  <a:gd name="T92" fmla="*/ 0 w 166"/>
                  <a:gd name="T93" fmla="*/ 2 h 865"/>
                  <a:gd name="T94" fmla="*/ 0 w 166"/>
                  <a:gd name="T95" fmla="*/ 2 h 865"/>
                  <a:gd name="T96" fmla="*/ 0 w 166"/>
                  <a:gd name="T97" fmla="*/ 2 h 865"/>
                  <a:gd name="T98" fmla="*/ 0 w 166"/>
                  <a:gd name="T99" fmla="*/ 2 h 865"/>
                  <a:gd name="T100" fmla="*/ 0 w 166"/>
                  <a:gd name="T101" fmla="*/ 2 h 865"/>
                  <a:gd name="T102" fmla="*/ 0 w 166"/>
                  <a:gd name="T103" fmla="*/ 2 h 865"/>
                  <a:gd name="T104" fmla="*/ 0 w 166"/>
                  <a:gd name="T105" fmla="*/ 2 h 865"/>
                  <a:gd name="T106" fmla="*/ 0 w 166"/>
                  <a:gd name="T107" fmla="*/ 2 h 865"/>
                  <a:gd name="T108" fmla="*/ 0 w 166"/>
                  <a:gd name="T109" fmla="*/ 2 h 865"/>
                  <a:gd name="T110" fmla="*/ 0 w 166"/>
                  <a:gd name="T111" fmla="*/ 2 h 86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66" h="865">
                    <a:moveTo>
                      <a:pt x="112" y="11"/>
                    </a:moveTo>
                    <a:lnTo>
                      <a:pt x="114" y="8"/>
                    </a:lnTo>
                    <a:lnTo>
                      <a:pt x="117" y="5"/>
                    </a:lnTo>
                    <a:lnTo>
                      <a:pt x="120" y="3"/>
                    </a:lnTo>
                    <a:lnTo>
                      <a:pt x="123" y="1"/>
                    </a:lnTo>
                    <a:lnTo>
                      <a:pt x="126" y="0"/>
                    </a:lnTo>
                    <a:lnTo>
                      <a:pt x="131" y="1"/>
                    </a:lnTo>
                    <a:lnTo>
                      <a:pt x="137" y="3"/>
                    </a:lnTo>
                    <a:lnTo>
                      <a:pt x="143" y="6"/>
                    </a:lnTo>
                    <a:lnTo>
                      <a:pt x="148" y="11"/>
                    </a:lnTo>
                    <a:lnTo>
                      <a:pt x="152" y="16"/>
                    </a:lnTo>
                    <a:lnTo>
                      <a:pt x="154" y="20"/>
                    </a:lnTo>
                    <a:lnTo>
                      <a:pt x="154" y="24"/>
                    </a:lnTo>
                    <a:lnTo>
                      <a:pt x="154" y="27"/>
                    </a:lnTo>
                    <a:lnTo>
                      <a:pt x="152" y="31"/>
                    </a:lnTo>
                    <a:lnTo>
                      <a:pt x="150" y="34"/>
                    </a:lnTo>
                    <a:lnTo>
                      <a:pt x="148" y="37"/>
                    </a:lnTo>
                    <a:lnTo>
                      <a:pt x="112" y="11"/>
                    </a:lnTo>
                    <a:close/>
                    <a:moveTo>
                      <a:pt x="148" y="37"/>
                    </a:moveTo>
                    <a:lnTo>
                      <a:pt x="143" y="44"/>
                    </a:lnTo>
                    <a:lnTo>
                      <a:pt x="131" y="62"/>
                    </a:lnTo>
                    <a:lnTo>
                      <a:pt x="115" y="90"/>
                    </a:lnTo>
                    <a:lnTo>
                      <a:pt x="96" y="126"/>
                    </a:lnTo>
                    <a:lnTo>
                      <a:pt x="86" y="148"/>
                    </a:lnTo>
                    <a:lnTo>
                      <a:pt x="77" y="170"/>
                    </a:lnTo>
                    <a:lnTo>
                      <a:pt x="68" y="194"/>
                    </a:lnTo>
                    <a:lnTo>
                      <a:pt x="61" y="218"/>
                    </a:lnTo>
                    <a:lnTo>
                      <a:pt x="54" y="244"/>
                    </a:lnTo>
                    <a:lnTo>
                      <a:pt x="49" y="269"/>
                    </a:lnTo>
                    <a:lnTo>
                      <a:pt x="46" y="283"/>
                    </a:lnTo>
                    <a:lnTo>
                      <a:pt x="45" y="296"/>
                    </a:lnTo>
                    <a:lnTo>
                      <a:pt x="44" y="309"/>
                    </a:lnTo>
                    <a:lnTo>
                      <a:pt x="44" y="323"/>
                    </a:lnTo>
                    <a:lnTo>
                      <a:pt x="0" y="323"/>
                    </a:lnTo>
                    <a:lnTo>
                      <a:pt x="0" y="308"/>
                    </a:lnTo>
                    <a:lnTo>
                      <a:pt x="1" y="293"/>
                    </a:lnTo>
                    <a:lnTo>
                      <a:pt x="3" y="279"/>
                    </a:lnTo>
                    <a:lnTo>
                      <a:pt x="6" y="264"/>
                    </a:lnTo>
                    <a:lnTo>
                      <a:pt x="11" y="236"/>
                    </a:lnTo>
                    <a:lnTo>
                      <a:pt x="18" y="208"/>
                    </a:lnTo>
                    <a:lnTo>
                      <a:pt x="26" y="181"/>
                    </a:lnTo>
                    <a:lnTo>
                      <a:pt x="36" y="156"/>
                    </a:lnTo>
                    <a:lnTo>
                      <a:pt x="45" y="131"/>
                    </a:lnTo>
                    <a:lnTo>
                      <a:pt x="56" y="109"/>
                    </a:lnTo>
                    <a:lnTo>
                      <a:pt x="67" y="87"/>
                    </a:lnTo>
                    <a:lnTo>
                      <a:pt x="76" y="69"/>
                    </a:lnTo>
                    <a:lnTo>
                      <a:pt x="86" y="52"/>
                    </a:lnTo>
                    <a:lnTo>
                      <a:pt x="95" y="38"/>
                    </a:lnTo>
                    <a:lnTo>
                      <a:pt x="107" y="19"/>
                    </a:lnTo>
                    <a:lnTo>
                      <a:pt x="112" y="11"/>
                    </a:lnTo>
                    <a:lnTo>
                      <a:pt x="148" y="37"/>
                    </a:lnTo>
                    <a:close/>
                    <a:moveTo>
                      <a:pt x="44" y="323"/>
                    </a:moveTo>
                    <a:lnTo>
                      <a:pt x="44" y="337"/>
                    </a:lnTo>
                    <a:lnTo>
                      <a:pt x="45" y="352"/>
                    </a:lnTo>
                    <a:lnTo>
                      <a:pt x="48" y="368"/>
                    </a:lnTo>
                    <a:lnTo>
                      <a:pt x="50" y="383"/>
                    </a:lnTo>
                    <a:lnTo>
                      <a:pt x="57" y="417"/>
                    </a:lnTo>
                    <a:lnTo>
                      <a:pt x="65" y="452"/>
                    </a:lnTo>
                    <a:lnTo>
                      <a:pt x="74" y="487"/>
                    </a:lnTo>
                    <a:lnTo>
                      <a:pt x="85" y="524"/>
                    </a:lnTo>
                    <a:lnTo>
                      <a:pt x="97" y="561"/>
                    </a:lnTo>
                    <a:lnTo>
                      <a:pt x="108" y="598"/>
                    </a:lnTo>
                    <a:lnTo>
                      <a:pt x="67" y="611"/>
                    </a:lnTo>
                    <a:lnTo>
                      <a:pt x="55" y="572"/>
                    </a:lnTo>
                    <a:lnTo>
                      <a:pt x="42" y="534"/>
                    </a:lnTo>
                    <a:lnTo>
                      <a:pt x="31" y="497"/>
                    </a:lnTo>
                    <a:lnTo>
                      <a:pt x="22" y="459"/>
                    </a:lnTo>
                    <a:lnTo>
                      <a:pt x="13" y="423"/>
                    </a:lnTo>
                    <a:lnTo>
                      <a:pt x="7" y="387"/>
                    </a:lnTo>
                    <a:lnTo>
                      <a:pt x="3" y="371"/>
                    </a:lnTo>
                    <a:lnTo>
                      <a:pt x="2" y="354"/>
                    </a:lnTo>
                    <a:lnTo>
                      <a:pt x="1" y="338"/>
                    </a:lnTo>
                    <a:lnTo>
                      <a:pt x="0" y="323"/>
                    </a:lnTo>
                    <a:lnTo>
                      <a:pt x="44" y="323"/>
                    </a:lnTo>
                    <a:close/>
                    <a:moveTo>
                      <a:pt x="108" y="598"/>
                    </a:moveTo>
                    <a:lnTo>
                      <a:pt x="119" y="633"/>
                    </a:lnTo>
                    <a:lnTo>
                      <a:pt x="129" y="666"/>
                    </a:lnTo>
                    <a:lnTo>
                      <a:pt x="140" y="700"/>
                    </a:lnTo>
                    <a:lnTo>
                      <a:pt x="148" y="732"/>
                    </a:lnTo>
                    <a:lnTo>
                      <a:pt x="156" y="763"/>
                    </a:lnTo>
                    <a:lnTo>
                      <a:pt x="161" y="791"/>
                    </a:lnTo>
                    <a:lnTo>
                      <a:pt x="163" y="805"/>
                    </a:lnTo>
                    <a:lnTo>
                      <a:pt x="165" y="818"/>
                    </a:lnTo>
                    <a:lnTo>
                      <a:pt x="166" y="831"/>
                    </a:lnTo>
                    <a:lnTo>
                      <a:pt x="166" y="842"/>
                    </a:lnTo>
                    <a:lnTo>
                      <a:pt x="122" y="842"/>
                    </a:lnTo>
                    <a:lnTo>
                      <a:pt x="121" y="821"/>
                    </a:lnTo>
                    <a:lnTo>
                      <a:pt x="117" y="795"/>
                    </a:lnTo>
                    <a:lnTo>
                      <a:pt x="112" y="769"/>
                    </a:lnTo>
                    <a:lnTo>
                      <a:pt x="105" y="740"/>
                    </a:lnTo>
                    <a:lnTo>
                      <a:pt x="97" y="709"/>
                    </a:lnTo>
                    <a:lnTo>
                      <a:pt x="87" y="678"/>
                    </a:lnTo>
                    <a:lnTo>
                      <a:pt x="77" y="644"/>
                    </a:lnTo>
                    <a:lnTo>
                      <a:pt x="67" y="611"/>
                    </a:lnTo>
                    <a:lnTo>
                      <a:pt x="108" y="598"/>
                    </a:lnTo>
                    <a:close/>
                    <a:moveTo>
                      <a:pt x="166" y="842"/>
                    </a:moveTo>
                    <a:lnTo>
                      <a:pt x="166" y="847"/>
                    </a:lnTo>
                    <a:lnTo>
                      <a:pt x="166" y="851"/>
                    </a:lnTo>
                    <a:lnTo>
                      <a:pt x="165" y="855"/>
                    </a:lnTo>
                    <a:lnTo>
                      <a:pt x="163" y="858"/>
                    </a:lnTo>
                    <a:lnTo>
                      <a:pt x="161" y="861"/>
                    </a:lnTo>
                    <a:lnTo>
                      <a:pt x="157" y="863"/>
                    </a:lnTo>
                    <a:lnTo>
                      <a:pt x="152" y="864"/>
                    </a:lnTo>
                    <a:lnTo>
                      <a:pt x="144" y="865"/>
                    </a:lnTo>
                    <a:lnTo>
                      <a:pt x="137" y="864"/>
                    </a:lnTo>
                    <a:lnTo>
                      <a:pt x="131" y="863"/>
                    </a:lnTo>
                    <a:lnTo>
                      <a:pt x="127" y="861"/>
                    </a:lnTo>
                    <a:lnTo>
                      <a:pt x="125" y="858"/>
                    </a:lnTo>
                    <a:lnTo>
                      <a:pt x="123" y="855"/>
                    </a:lnTo>
                    <a:lnTo>
                      <a:pt x="122" y="851"/>
                    </a:lnTo>
                    <a:lnTo>
                      <a:pt x="122" y="847"/>
                    </a:lnTo>
                    <a:lnTo>
                      <a:pt x="122" y="842"/>
                    </a:lnTo>
                    <a:lnTo>
                      <a:pt x="166" y="842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94" name="Freeform 791">
                <a:extLst>
                  <a:ext uri="{FF2B5EF4-FFF2-40B4-BE49-F238E27FC236}">
                    <a16:creationId xmlns:a16="http://schemas.microsoft.com/office/drawing/2014/main" id="{162C7B06-9E78-4B40-B230-6FF5BC5FB9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3" y="1707"/>
                <a:ext cx="23" cy="39"/>
              </a:xfrm>
              <a:custGeom>
                <a:avLst/>
                <a:gdLst>
                  <a:gd name="T0" fmla="*/ 0 w 435"/>
                  <a:gd name="T1" fmla="*/ 0 h 739"/>
                  <a:gd name="T2" fmla="*/ 0 w 435"/>
                  <a:gd name="T3" fmla="*/ 0 h 739"/>
                  <a:gd name="T4" fmla="*/ 0 w 435"/>
                  <a:gd name="T5" fmla="*/ 0 h 739"/>
                  <a:gd name="T6" fmla="*/ 0 w 435"/>
                  <a:gd name="T7" fmla="*/ 0 h 739"/>
                  <a:gd name="T8" fmla="*/ 0 w 435"/>
                  <a:gd name="T9" fmla="*/ 0 h 739"/>
                  <a:gd name="T10" fmla="*/ 0 w 435"/>
                  <a:gd name="T11" fmla="*/ 0 h 739"/>
                  <a:gd name="T12" fmla="*/ 0 w 435"/>
                  <a:gd name="T13" fmla="*/ 0 h 739"/>
                  <a:gd name="T14" fmla="*/ 0 w 435"/>
                  <a:gd name="T15" fmla="*/ 0 h 739"/>
                  <a:gd name="T16" fmla="*/ 0 w 435"/>
                  <a:gd name="T17" fmla="*/ 0 h 739"/>
                  <a:gd name="T18" fmla="*/ 0 w 435"/>
                  <a:gd name="T19" fmla="*/ 0 h 739"/>
                  <a:gd name="T20" fmla="*/ 0 w 435"/>
                  <a:gd name="T21" fmla="*/ 0 h 739"/>
                  <a:gd name="T22" fmla="*/ 0 w 435"/>
                  <a:gd name="T23" fmla="*/ 0 h 739"/>
                  <a:gd name="T24" fmla="*/ 1 w 435"/>
                  <a:gd name="T25" fmla="*/ 0 h 739"/>
                  <a:gd name="T26" fmla="*/ 1 w 435"/>
                  <a:gd name="T27" fmla="*/ 0 h 739"/>
                  <a:gd name="T28" fmla="*/ 1 w 435"/>
                  <a:gd name="T29" fmla="*/ 0 h 739"/>
                  <a:gd name="T30" fmla="*/ 1 w 435"/>
                  <a:gd name="T31" fmla="*/ 1 h 739"/>
                  <a:gd name="T32" fmla="*/ 1 w 435"/>
                  <a:gd name="T33" fmla="*/ 1 h 739"/>
                  <a:gd name="T34" fmla="*/ 1 w 435"/>
                  <a:gd name="T35" fmla="*/ 1 h 739"/>
                  <a:gd name="T36" fmla="*/ 1 w 435"/>
                  <a:gd name="T37" fmla="*/ 1 h 739"/>
                  <a:gd name="T38" fmla="*/ 1 w 435"/>
                  <a:gd name="T39" fmla="*/ 1 h 739"/>
                  <a:gd name="T40" fmla="*/ 1 w 435"/>
                  <a:gd name="T41" fmla="*/ 1 h 739"/>
                  <a:gd name="T42" fmla="*/ 1 w 435"/>
                  <a:gd name="T43" fmla="*/ 1 h 739"/>
                  <a:gd name="T44" fmla="*/ 1 w 435"/>
                  <a:gd name="T45" fmla="*/ 1 h 739"/>
                  <a:gd name="T46" fmla="*/ 1 w 435"/>
                  <a:gd name="T47" fmla="*/ 1 h 739"/>
                  <a:gd name="T48" fmla="*/ 0 w 435"/>
                  <a:gd name="T49" fmla="*/ 0 h 739"/>
                  <a:gd name="T50" fmla="*/ 0 w 435"/>
                  <a:gd name="T51" fmla="*/ 0 h 739"/>
                  <a:gd name="T52" fmla="*/ 0 w 435"/>
                  <a:gd name="T53" fmla="*/ 0 h 739"/>
                  <a:gd name="T54" fmla="*/ 0 w 435"/>
                  <a:gd name="T55" fmla="*/ 0 h 739"/>
                  <a:gd name="T56" fmla="*/ 0 w 435"/>
                  <a:gd name="T57" fmla="*/ 0 h 739"/>
                  <a:gd name="T58" fmla="*/ 1 w 435"/>
                  <a:gd name="T59" fmla="*/ 1 h 739"/>
                  <a:gd name="T60" fmla="*/ 1 w 435"/>
                  <a:gd name="T61" fmla="*/ 1 h 739"/>
                  <a:gd name="T62" fmla="*/ 1 w 435"/>
                  <a:gd name="T63" fmla="*/ 1 h 739"/>
                  <a:gd name="T64" fmla="*/ 1 w 435"/>
                  <a:gd name="T65" fmla="*/ 1 h 739"/>
                  <a:gd name="T66" fmla="*/ 1 w 435"/>
                  <a:gd name="T67" fmla="*/ 1 h 739"/>
                  <a:gd name="T68" fmla="*/ 1 w 435"/>
                  <a:gd name="T69" fmla="*/ 1 h 739"/>
                  <a:gd name="T70" fmla="*/ 1 w 435"/>
                  <a:gd name="T71" fmla="*/ 2 h 739"/>
                  <a:gd name="T72" fmla="*/ 1 w 435"/>
                  <a:gd name="T73" fmla="*/ 2 h 739"/>
                  <a:gd name="T74" fmla="*/ 1 w 435"/>
                  <a:gd name="T75" fmla="*/ 2 h 739"/>
                  <a:gd name="T76" fmla="*/ 1 w 435"/>
                  <a:gd name="T77" fmla="*/ 2 h 739"/>
                  <a:gd name="T78" fmla="*/ 1 w 435"/>
                  <a:gd name="T79" fmla="*/ 2 h 739"/>
                  <a:gd name="T80" fmla="*/ 1 w 435"/>
                  <a:gd name="T81" fmla="*/ 1 h 739"/>
                  <a:gd name="T82" fmla="*/ 1 w 435"/>
                  <a:gd name="T83" fmla="*/ 1 h 739"/>
                  <a:gd name="T84" fmla="*/ 1 w 435"/>
                  <a:gd name="T85" fmla="*/ 1 h 739"/>
                  <a:gd name="T86" fmla="*/ 1 w 435"/>
                  <a:gd name="T87" fmla="*/ 2 h 739"/>
                  <a:gd name="T88" fmla="*/ 1 w 435"/>
                  <a:gd name="T89" fmla="*/ 2 h 739"/>
                  <a:gd name="T90" fmla="*/ 1 w 435"/>
                  <a:gd name="T91" fmla="*/ 2 h 739"/>
                  <a:gd name="T92" fmla="*/ 1 w 435"/>
                  <a:gd name="T93" fmla="*/ 2 h 739"/>
                  <a:gd name="T94" fmla="*/ 1 w 435"/>
                  <a:gd name="T95" fmla="*/ 2 h 739"/>
                  <a:gd name="T96" fmla="*/ 1 w 435"/>
                  <a:gd name="T97" fmla="*/ 2 h 739"/>
                  <a:gd name="T98" fmla="*/ 1 w 435"/>
                  <a:gd name="T99" fmla="*/ 2 h 739"/>
                  <a:gd name="T100" fmla="*/ 1 w 435"/>
                  <a:gd name="T101" fmla="*/ 2 h 739"/>
                  <a:gd name="T102" fmla="*/ 1 w 435"/>
                  <a:gd name="T103" fmla="*/ 2 h 73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435" h="739">
                    <a:moveTo>
                      <a:pt x="13" y="43"/>
                    </a:moveTo>
                    <a:lnTo>
                      <a:pt x="9" y="41"/>
                    </a:lnTo>
                    <a:lnTo>
                      <a:pt x="6" y="38"/>
                    </a:lnTo>
                    <a:lnTo>
                      <a:pt x="3" y="36"/>
                    </a:lnTo>
                    <a:lnTo>
                      <a:pt x="1" y="33"/>
                    </a:lnTo>
                    <a:lnTo>
                      <a:pt x="0" y="29"/>
                    </a:lnTo>
                    <a:lnTo>
                      <a:pt x="0" y="25"/>
                    </a:lnTo>
                    <a:lnTo>
                      <a:pt x="1" y="19"/>
                    </a:lnTo>
                    <a:lnTo>
                      <a:pt x="4" y="13"/>
                    </a:lnTo>
                    <a:lnTo>
                      <a:pt x="8" y="7"/>
                    </a:lnTo>
                    <a:lnTo>
                      <a:pt x="12" y="3"/>
                    </a:lnTo>
                    <a:lnTo>
                      <a:pt x="15" y="1"/>
                    </a:lnTo>
                    <a:lnTo>
                      <a:pt x="19" y="0"/>
                    </a:lnTo>
                    <a:lnTo>
                      <a:pt x="23" y="0"/>
                    </a:lnTo>
                    <a:lnTo>
                      <a:pt x="26" y="1"/>
                    </a:lnTo>
                    <a:lnTo>
                      <a:pt x="30" y="3"/>
                    </a:lnTo>
                    <a:lnTo>
                      <a:pt x="33" y="5"/>
                    </a:lnTo>
                    <a:lnTo>
                      <a:pt x="13" y="43"/>
                    </a:lnTo>
                    <a:close/>
                    <a:moveTo>
                      <a:pt x="33" y="5"/>
                    </a:moveTo>
                    <a:lnTo>
                      <a:pt x="45" y="10"/>
                    </a:lnTo>
                    <a:lnTo>
                      <a:pt x="72" y="27"/>
                    </a:lnTo>
                    <a:lnTo>
                      <a:pt x="91" y="40"/>
                    </a:lnTo>
                    <a:lnTo>
                      <a:pt x="112" y="55"/>
                    </a:lnTo>
                    <a:lnTo>
                      <a:pt x="136" y="72"/>
                    </a:lnTo>
                    <a:lnTo>
                      <a:pt x="161" y="92"/>
                    </a:lnTo>
                    <a:lnTo>
                      <a:pt x="186" y="113"/>
                    </a:lnTo>
                    <a:lnTo>
                      <a:pt x="212" y="137"/>
                    </a:lnTo>
                    <a:lnTo>
                      <a:pt x="225" y="149"/>
                    </a:lnTo>
                    <a:lnTo>
                      <a:pt x="237" y="162"/>
                    </a:lnTo>
                    <a:lnTo>
                      <a:pt x="249" y="176"/>
                    </a:lnTo>
                    <a:lnTo>
                      <a:pt x="261" y="189"/>
                    </a:lnTo>
                    <a:lnTo>
                      <a:pt x="272" y="203"/>
                    </a:lnTo>
                    <a:lnTo>
                      <a:pt x="283" y="219"/>
                    </a:lnTo>
                    <a:lnTo>
                      <a:pt x="293" y="234"/>
                    </a:lnTo>
                    <a:lnTo>
                      <a:pt x="303" y="249"/>
                    </a:lnTo>
                    <a:lnTo>
                      <a:pt x="312" y="265"/>
                    </a:lnTo>
                    <a:lnTo>
                      <a:pt x="319" y="281"/>
                    </a:lnTo>
                    <a:lnTo>
                      <a:pt x="326" y="298"/>
                    </a:lnTo>
                    <a:lnTo>
                      <a:pt x="332" y="315"/>
                    </a:lnTo>
                    <a:lnTo>
                      <a:pt x="291" y="328"/>
                    </a:lnTo>
                    <a:lnTo>
                      <a:pt x="285" y="313"/>
                    </a:lnTo>
                    <a:lnTo>
                      <a:pt x="279" y="297"/>
                    </a:lnTo>
                    <a:lnTo>
                      <a:pt x="272" y="283"/>
                    </a:lnTo>
                    <a:lnTo>
                      <a:pt x="264" y="269"/>
                    </a:lnTo>
                    <a:lnTo>
                      <a:pt x="255" y="254"/>
                    </a:lnTo>
                    <a:lnTo>
                      <a:pt x="245" y="240"/>
                    </a:lnTo>
                    <a:lnTo>
                      <a:pt x="235" y="227"/>
                    </a:lnTo>
                    <a:lnTo>
                      <a:pt x="225" y="213"/>
                    </a:lnTo>
                    <a:lnTo>
                      <a:pt x="202" y="189"/>
                    </a:lnTo>
                    <a:lnTo>
                      <a:pt x="179" y="165"/>
                    </a:lnTo>
                    <a:lnTo>
                      <a:pt x="155" y="144"/>
                    </a:lnTo>
                    <a:lnTo>
                      <a:pt x="132" y="123"/>
                    </a:lnTo>
                    <a:lnTo>
                      <a:pt x="108" y="105"/>
                    </a:lnTo>
                    <a:lnTo>
                      <a:pt x="87" y="90"/>
                    </a:lnTo>
                    <a:lnTo>
                      <a:pt x="66" y="75"/>
                    </a:lnTo>
                    <a:lnTo>
                      <a:pt x="49" y="64"/>
                    </a:lnTo>
                    <a:lnTo>
                      <a:pt x="22" y="49"/>
                    </a:lnTo>
                    <a:lnTo>
                      <a:pt x="13" y="43"/>
                    </a:lnTo>
                    <a:lnTo>
                      <a:pt x="33" y="5"/>
                    </a:lnTo>
                    <a:close/>
                    <a:moveTo>
                      <a:pt x="291" y="328"/>
                    </a:moveTo>
                    <a:lnTo>
                      <a:pt x="293" y="335"/>
                    </a:lnTo>
                    <a:lnTo>
                      <a:pt x="291" y="328"/>
                    </a:lnTo>
                    <a:lnTo>
                      <a:pt x="312" y="322"/>
                    </a:lnTo>
                    <a:lnTo>
                      <a:pt x="291" y="328"/>
                    </a:lnTo>
                    <a:close/>
                    <a:moveTo>
                      <a:pt x="332" y="315"/>
                    </a:moveTo>
                    <a:lnTo>
                      <a:pt x="344" y="348"/>
                    </a:lnTo>
                    <a:lnTo>
                      <a:pt x="354" y="381"/>
                    </a:lnTo>
                    <a:lnTo>
                      <a:pt x="363" y="416"/>
                    </a:lnTo>
                    <a:lnTo>
                      <a:pt x="372" y="450"/>
                    </a:lnTo>
                    <a:lnTo>
                      <a:pt x="390" y="516"/>
                    </a:lnTo>
                    <a:lnTo>
                      <a:pt x="405" y="579"/>
                    </a:lnTo>
                    <a:lnTo>
                      <a:pt x="417" y="633"/>
                    </a:lnTo>
                    <a:lnTo>
                      <a:pt x="426" y="675"/>
                    </a:lnTo>
                    <a:lnTo>
                      <a:pt x="432" y="704"/>
                    </a:lnTo>
                    <a:lnTo>
                      <a:pt x="434" y="714"/>
                    </a:lnTo>
                    <a:lnTo>
                      <a:pt x="391" y="722"/>
                    </a:lnTo>
                    <a:lnTo>
                      <a:pt x="389" y="712"/>
                    </a:lnTo>
                    <a:lnTo>
                      <a:pt x="383" y="684"/>
                    </a:lnTo>
                    <a:lnTo>
                      <a:pt x="374" y="642"/>
                    </a:lnTo>
                    <a:lnTo>
                      <a:pt x="362" y="589"/>
                    </a:lnTo>
                    <a:lnTo>
                      <a:pt x="348" y="528"/>
                    </a:lnTo>
                    <a:lnTo>
                      <a:pt x="330" y="462"/>
                    </a:lnTo>
                    <a:lnTo>
                      <a:pt x="321" y="428"/>
                    </a:lnTo>
                    <a:lnTo>
                      <a:pt x="312" y="395"/>
                    </a:lnTo>
                    <a:lnTo>
                      <a:pt x="302" y="361"/>
                    </a:lnTo>
                    <a:lnTo>
                      <a:pt x="291" y="328"/>
                    </a:lnTo>
                    <a:lnTo>
                      <a:pt x="332" y="315"/>
                    </a:lnTo>
                    <a:close/>
                    <a:moveTo>
                      <a:pt x="434" y="714"/>
                    </a:moveTo>
                    <a:lnTo>
                      <a:pt x="435" y="717"/>
                    </a:lnTo>
                    <a:lnTo>
                      <a:pt x="435" y="721"/>
                    </a:lnTo>
                    <a:lnTo>
                      <a:pt x="435" y="725"/>
                    </a:lnTo>
                    <a:lnTo>
                      <a:pt x="434" y="728"/>
                    </a:lnTo>
                    <a:lnTo>
                      <a:pt x="432" y="732"/>
                    </a:lnTo>
                    <a:lnTo>
                      <a:pt x="429" y="734"/>
                    </a:lnTo>
                    <a:lnTo>
                      <a:pt x="423" y="737"/>
                    </a:lnTo>
                    <a:lnTo>
                      <a:pt x="416" y="739"/>
                    </a:lnTo>
                    <a:lnTo>
                      <a:pt x="409" y="739"/>
                    </a:lnTo>
                    <a:lnTo>
                      <a:pt x="404" y="739"/>
                    </a:lnTo>
                    <a:lnTo>
                      <a:pt x="399" y="738"/>
                    </a:lnTo>
                    <a:lnTo>
                      <a:pt x="396" y="736"/>
                    </a:lnTo>
                    <a:lnTo>
                      <a:pt x="394" y="733"/>
                    </a:lnTo>
                    <a:lnTo>
                      <a:pt x="393" y="729"/>
                    </a:lnTo>
                    <a:lnTo>
                      <a:pt x="392" y="726"/>
                    </a:lnTo>
                    <a:lnTo>
                      <a:pt x="391" y="722"/>
                    </a:lnTo>
                    <a:lnTo>
                      <a:pt x="434" y="714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95" name="Freeform 792">
                <a:extLst>
                  <a:ext uri="{FF2B5EF4-FFF2-40B4-BE49-F238E27FC236}">
                    <a16:creationId xmlns:a16="http://schemas.microsoft.com/office/drawing/2014/main" id="{BC6EDC8D-55CE-4365-BE3E-619F489EDD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3" y="1700"/>
                <a:ext cx="13" cy="47"/>
              </a:xfrm>
              <a:custGeom>
                <a:avLst/>
                <a:gdLst>
                  <a:gd name="T0" fmla="*/ 1 w 232"/>
                  <a:gd name="T1" fmla="*/ 0 h 905"/>
                  <a:gd name="T2" fmla="*/ 1 w 232"/>
                  <a:gd name="T3" fmla="*/ 0 h 905"/>
                  <a:gd name="T4" fmla="*/ 1 w 232"/>
                  <a:gd name="T5" fmla="*/ 0 h 905"/>
                  <a:gd name="T6" fmla="*/ 1 w 232"/>
                  <a:gd name="T7" fmla="*/ 0 h 905"/>
                  <a:gd name="T8" fmla="*/ 1 w 232"/>
                  <a:gd name="T9" fmla="*/ 0 h 905"/>
                  <a:gd name="T10" fmla="*/ 1 w 232"/>
                  <a:gd name="T11" fmla="*/ 0 h 905"/>
                  <a:gd name="T12" fmla="*/ 1 w 232"/>
                  <a:gd name="T13" fmla="*/ 0 h 905"/>
                  <a:gd name="T14" fmla="*/ 1 w 232"/>
                  <a:gd name="T15" fmla="*/ 0 h 905"/>
                  <a:gd name="T16" fmla="*/ 1 w 232"/>
                  <a:gd name="T17" fmla="*/ 0 h 905"/>
                  <a:gd name="T18" fmla="*/ 1 w 232"/>
                  <a:gd name="T19" fmla="*/ 0 h 905"/>
                  <a:gd name="T20" fmla="*/ 1 w 232"/>
                  <a:gd name="T21" fmla="*/ 0 h 905"/>
                  <a:gd name="T22" fmla="*/ 1 w 232"/>
                  <a:gd name="T23" fmla="*/ 0 h 905"/>
                  <a:gd name="T24" fmla="*/ 1 w 232"/>
                  <a:gd name="T25" fmla="*/ 1 h 905"/>
                  <a:gd name="T26" fmla="*/ 1 w 232"/>
                  <a:gd name="T27" fmla="*/ 1 h 905"/>
                  <a:gd name="T28" fmla="*/ 1 w 232"/>
                  <a:gd name="T29" fmla="*/ 1 h 905"/>
                  <a:gd name="T30" fmla="*/ 1 w 232"/>
                  <a:gd name="T31" fmla="*/ 1 h 905"/>
                  <a:gd name="T32" fmla="*/ 1 w 232"/>
                  <a:gd name="T33" fmla="*/ 1 h 905"/>
                  <a:gd name="T34" fmla="*/ 1 w 232"/>
                  <a:gd name="T35" fmla="*/ 1 h 905"/>
                  <a:gd name="T36" fmla="*/ 1 w 232"/>
                  <a:gd name="T37" fmla="*/ 1 h 905"/>
                  <a:gd name="T38" fmla="*/ 1 w 232"/>
                  <a:gd name="T39" fmla="*/ 1 h 905"/>
                  <a:gd name="T40" fmla="*/ 1 w 232"/>
                  <a:gd name="T41" fmla="*/ 1 h 905"/>
                  <a:gd name="T42" fmla="*/ 1 w 232"/>
                  <a:gd name="T43" fmla="*/ 0 h 905"/>
                  <a:gd name="T44" fmla="*/ 1 w 232"/>
                  <a:gd name="T45" fmla="*/ 0 h 905"/>
                  <a:gd name="T46" fmla="*/ 1 w 232"/>
                  <a:gd name="T47" fmla="*/ 0 h 905"/>
                  <a:gd name="T48" fmla="*/ 1 w 232"/>
                  <a:gd name="T49" fmla="*/ 1 h 905"/>
                  <a:gd name="T50" fmla="*/ 1 w 232"/>
                  <a:gd name="T51" fmla="*/ 1 h 905"/>
                  <a:gd name="T52" fmla="*/ 1 w 232"/>
                  <a:gd name="T53" fmla="*/ 1 h 905"/>
                  <a:gd name="T54" fmla="*/ 1 w 232"/>
                  <a:gd name="T55" fmla="*/ 1 h 905"/>
                  <a:gd name="T56" fmla="*/ 1 w 232"/>
                  <a:gd name="T57" fmla="*/ 1 h 905"/>
                  <a:gd name="T58" fmla="*/ 1 w 232"/>
                  <a:gd name="T59" fmla="*/ 1 h 905"/>
                  <a:gd name="T60" fmla="*/ 1 w 232"/>
                  <a:gd name="T61" fmla="*/ 1 h 905"/>
                  <a:gd name="T62" fmla="*/ 0 w 232"/>
                  <a:gd name="T63" fmla="*/ 1 h 905"/>
                  <a:gd name="T64" fmla="*/ 0 w 232"/>
                  <a:gd name="T65" fmla="*/ 1 h 905"/>
                  <a:gd name="T66" fmla="*/ 0 w 232"/>
                  <a:gd name="T67" fmla="*/ 1 h 905"/>
                  <a:gd name="T68" fmla="*/ 1 w 232"/>
                  <a:gd name="T69" fmla="*/ 1 h 905"/>
                  <a:gd name="T70" fmla="*/ 1 w 232"/>
                  <a:gd name="T71" fmla="*/ 1 h 905"/>
                  <a:gd name="T72" fmla="*/ 0 w 232"/>
                  <a:gd name="T73" fmla="*/ 2 h 905"/>
                  <a:gd name="T74" fmla="*/ 0 w 232"/>
                  <a:gd name="T75" fmla="*/ 2 h 905"/>
                  <a:gd name="T76" fmla="*/ 0 w 232"/>
                  <a:gd name="T77" fmla="*/ 2 h 905"/>
                  <a:gd name="T78" fmla="*/ 0 w 232"/>
                  <a:gd name="T79" fmla="*/ 2 h 905"/>
                  <a:gd name="T80" fmla="*/ 0 w 232"/>
                  <a:gd name="T81" fmla="*/ 2 h 905"/>
                  <a:gd name="T82" fmla="*/ 0 w 232"/>
                  <a:gd name="T83" fmla="*/ 2 h 905"/>
                  <a:gd name="T84" fmla="*/ 0 w 232"/>
                  <a:gd name="T85" fmla="*/ 2 h 905"/>
                  <a:gd name="T86" fmla="*/ 0 w 232"/>
                  <a:gd name="T87" fmla="*/ 2 h 905"/>
                  <a:gd name="T88" fmla="*/ 0 w 232"/>
                  <a:gd name="T89" fmla="*/ 2 h 905"/>
                  <a:gd name="T90" fmla="*/ 0 w 232"/>
                  <a:gd name="T91" fmla="*/ 2 h 905"/>
                  <a:gd name="T92" fmla="*/ 0 w 232"/>
                  <a:gd name="T93" fmla="*/ 2 h 905"/>
                  <a:gd name="T94" fmla="*/ 0 w 232"/>
                  <a:gd name="T95" fmla="*/ 2 h 905"/>
                  <a:gd name="T96" fmla="*/ 0 w 232"/>
                  <a:gd name="T97" fmla="*/ 2 h 905"/>
                  <a:gd name="T98" fmla="*/ 0 w 232"/>
                  <a:gd name="T99" fmla="*/ 2 h 905"/>
                  <a:gd name="T100" fmla="*/ 0 w 232"/>
                  <a:gd name="T101" fmla="*/ 2 h 905"/>
                  <a:gd name="T102" fmla="*/ 0 w 232"/>
                  <a:gd name="T103" fmla="*/ 2 h 905"/>
                  <a:gd name="T104" fmla="*/ 0 w 232"/>
                  <a:gd name="T105" fmla="*/ 2 h 905"/>
                  <a:gd name="T106" fmla="*/ 0 w 232"/>
                  <a:gd name="T107" fmla="*/ 2 h 905"/>
                  <a:gd name="T108" fmla="*/ 0 w 232"/>
                  <a:gd name="T109" fmla="*/ 2 h 905"/>
                  <a:gd name="T110" fmla="*/ 0 w 232"/>
                  <a:gd name="T111" fmla="*/ 2 h 905"/>
                  <a:gd name="T112" fmla="*/ 0 w 232"/>
                  <a:gd name="T113" fmla="*/ 2 h 905"/>
                  <a:gd name="T114" fmla="*/ 0 w 232"/>
                  <a:gd name="T115" fmla="*/ 2 h 905"/>
                  <a:gd name="T116" fmla="*/ 0 w 232"/>
                  <a:gd name="T117" fmla="*/ 2 h 90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32" h="905">
                    <a:moveTo>
                      <a:pt x="166" y="26"/>
                    </a:moveTo>
                    <a:lnTo>
                      <a:pt x="164" y="22"/>
                    </a:lnTo>
                    <a:lnTo>
                      <a:pt x="163" y="18"/>
                    </a:lnTo>
                    <a:lnTo>
                      <a:pt x="163" y="15"/>
                    </a:lnTo>
                    <a:lnTo>
                      <a:pt x="164" y="11"/>
                    </a:lnTo>
                    <a:lnTo>
                      <a:pt x="167" y="8"/>
                    </a:lnTo>
                    <a:lnTo>
                      <a:pt x="170" y="5"/>
                    </a:lnTo>
                    <a:lnTo>
                      <a:pt x="175" y="3"/>
                    </a:lnTo>
                    <a:lnTo>
                      <a:pt x="182" y="1"/>
                    </a:lnTo>
                    <a:lnTo>
                      <a:pt x="189" y="0"/>
                    </a:lnTo>
                    <a:lnTo>
                      <a:pt x="195" y="0"/>
                    </a:lnTo>
                    <a:lnTo>
                      <a:pt x="199" y="1"/>
                    </a:lnTo>
                    <a:lnTo>
                      <a:pt x="202" y="4"/>
                    </a:lnTo>
                    <a:lnTo>
                      <a:pt x="204" y="6"/>
                    </a:lnTo>
                    <a:lnTo>
                      <a:pt x="205" y="10"/>
                    </a:lnTo>
                    <a:lnTo>
                      <a:pt x="207" y="14"/>
                    </a:lnTo>
                    <a:lnTo>
                      <a:pt x="207" y="17"/>
                    </a:lnTo>
                    <a:lnTo>
                      <a:pt x="166" y="26"/>
                    </a:lnTo>
                    <a:close/>
                    <a:moveTo>
                      <a:pt x="207" y="17"/>
                    </a:moveTo>
                    <a:lnTo>
                      <a:pt x="210" y="27"/>
                    </a:lnTo>
                    <a:lnTo>
                      <a:pt x="215" y="56"/>
                    </a:lnTo>
                    <a:lnTo>
                      <a:pt x="221" y="97"/>
                    </a:lnTo>
                    <a:lnTo>
                      <a:pt x="227" y="149"/>
                    </a:lnTo>
                    <a:lnTo>
                      <a:pt x="229" y="178"/>
                    </a:lnTo>
                    <a:lnTo>
                      <a:pt x="231" y="207"/>
                    </a:lnTo>
                    <a:lnTo>
                      <a:pt x="232" y="237"/>
                    </a:lnTo>
                    <a:lnTo>
                      <a:pt x="231" y="268"/>
                    </a:lnTo>
                    <a:lnTo>
                      <a:pt x="230" y="298"/>
                    </a:lnTo>
                    <a:lnTo>
                      <a:pt x="227" y="328"/>
                    </a:lnTo>
                    <a:lnTo>
                      <a:pt x="224" y="342"/>
                    </a:lnTo>
                    <a:lnTo>
                      <a:pt x="222" y="357"/>
                    </a:lnTo>
                    <a:lnTo>
                      <a:pt x="219" y="370"/>
                    </a:lnTo>
                    <a:lnTo>
                      <a:pt x="215" y="383"/>
                    </a:lnTo>
                    <a:lnTo>
                      <a:pt x="173" y="371"/>
                    </a:lnTo>
                    <a:lnTo>
                      <a:pt x="176" y="359"/>
                    </a:lnTo>
                    <a:lnTo>
                      <a:pt x="179" y="345"/>
                    </a:lnTo>
                    <a:lnTo>
                      <a:pt x="182" y="333"/>
                    </a:lnTo>
                    <a:lnTo>
                      <a:pt x="184" y="319"/>
                    </a:lnTo>
                    <a:lnTo>
                      <a:pt x="186" y="291"/>
                    </a:lnTo>
                    <a:lnTo>
                      <a:pt x="188" y="264"/>
                    </a:lnTo>
                    <a:lnTo>
                      <a:pt x="188" y="234"/>
                    </a:lnTo>
                    <a:lnTo>
                      <a:pt x="187" y="205"/>
                    </a:lnTo>
                    <a:lnTo>
                      <a:pt x="186" y="178"/>
                    </a:lnTo>
                    <a:lnTo>
                      <a:pt x="184" y="151"/>
                    </a:lnTo>
                    <a:lnTo>
                      <a:pt x="178" y="102"/>
                    </a:lnTo>
                    <a:lnTo>
                      <a:pt x="172" y="62"/>
                    </a:lnTo>
                    <a:lnTo>
                      <a:pt x="167" y="36"/>
                    </a:lnTo>
                    <a:lnTo>
                      <a:pt x="166" y="26"/>
                    </a:lnTo>
                    <a:lnTo>
                      <a:pt x="207" y="17"/>
                    </a:lnTo>
                    <a:close/>
                    <a:moveTo>
                      <a:pt x="173" y="371"/>
                    </a:moveTo>
                    <a:lnTo>
                      <a:pt x="175" y="365"/>
                    </a:lnTo>
                    <a:lnTo>
                      <a:pt x="173" y="371"/>
                    </a:lnTo>
                    <a:lnTo>
                      <a:pt x="193" y="377"/>
                    </a:lnTo>
                    <a:lnTo>
                      <a:pt x="173" y="371"/>
                    </a:lnTo>
                    <a:close/>
                    <a:moveTo>
                      <a:pt x="215" y="383"/>
                    </a:moveTo>
                    <a:lnTo>
                      <a:pt x="209" y="402"/>
                    </a:lnTo>
                    <a:lnTo>
                      <a:pt x="202" y="420"/>
                    </a:lnTo>
                    <a:lnTo>
                      <a:pt x="194" y="441"/>
                    </a:lnTo>
                    <a:lnTo>
                      <a:pt x="186" y="461"/>
                    </a:lnTo>
                    <a:lnTo>
                      <a:pt x="177" y="482"/>
                    </a:lnTo>
                    <a:lnTo>
                      <a:pt x="168" y="504"/>
                    </a:lnTo>
                    <a:lnTo>
                      <a:pt x="157" y="527"/>
                    </a:lnTo>
                    <a:lnTo>
                      <a:pt x="147" y="549"/>
                    </a:lnTo>
                    <a:lnTo>
                      <a:pt x="107" y="531"/>
                    </a:lnTo>
                    <a:lnTo>
                      <a:pt x="117" y="508"/>
                    </a:lnTo>
                    <a:lnTo>
                      <a:pt x="128" y="487"/>
                    </a:lnTo>
                    <a:lnTo>
                      <a:pt x="137" y="465"/>
                    </a:lnTo>
                    <a:lnTo>
                      <a:pt x="145" y="445"/>
                    </a:lnTo>
                    <a:lnTo>
                      <a:pt x="153" y="425"/>
                    </a:lnTo>
                    <a:lnTo>
                      <a:pt x="161" y="406"/>
                    </a:lnTo>
                    <a:lnTo>
                      <a:pt x="168" y="388"/>
                    </a:lnTo>
                    <a:lnTo>
                      <a:pt x="173" y="371"/>
                    </a:lnTo>
                    <a:lnTo>
                      <a:pt x="215" y="383"/>
                    </a:lnTo>
                    <a:close/>
                    <a:moveTo>
                      <a:pt x="147" y="549"/>
                    </a:moveTo>
                    <a:lnTo>
                      <a:pt x="129" y="592"/>
                    </a:lnTo>
                    <a:lnTo>
                      <a:pt x="109" y="635"/>
                    </a:lnTo>
                    <a:lnTo>
                      <a:pt x="91" y="679"/>
                    </a:lnTo>
                    <a:lnTo>
                      <a:pt x="74" y="723"/>
                    </a:lnTo>
                    <a:lnTo>
                      <a:pt x="67" y="745"/>
                    </a:lnTo>
                    <a:lnTo>
                      <a:pt x="61" y="765"/>
                    </a:lnTo>
                    <a:lnTo>
                      <a:pt x="56" y="787"/>
                    </a:lnTo>
                    <a:lnTo>
                      <a:pt x="51" y="806"/>
                    </a:lnTo>
                    <a:lnTo>
                      <a:pt x="48" y="826"/>
                    </a:lnTo>
                    <a:lnTo>
                      <a:pt x="45" y="846"/>
                    </a:lnTo>
                    <a:lnTo>
                      <a:pt x="44" y="864"/>
                    </a:lnTo>
                    <a:lnTo>
                      <a:pt x="44" y="882"/>
                    </a:lnTo>
                    <a:lnTo>
                      <a:pt x="0" y="884"/>
                    </a:lnTo>
                    <a:lnTo>
                      <a:pt x="0" y="864"/>
                    </a:lnTo>
                    <a:lnTo>
                      <a:pt x="1" y="844"/>
                    </a:lnTo>
                    <a:lnTo>
                      <a:pt x="4" y="823"/>
                    </a:lnTo>
                    <a:lnTo>
                      <a:pt x="7" y="802"/>
                    </a:lnTo>
                    <a:lnTo>
                      <a:pt x="12" y="780"/>
                    </a:lnTo>
                    <a:lnTo>
                      <a:pt x="18" y="758"/>
                    </a:lnTo>
                    <a:lnTo>
                      <a:pt x="24" y="735"/>
                    </a:lnTo>
                    <a:lnTo>
                      <a:pt x="32" y="713"/>
                    </a:lnTo>
                    <a:lnTo>
                      <a:pt x="49" y="667"/>
                    </a:lnTo>
                    <a:lnTo>
                      <a:pt x="67" y="621"/>
                    </a:lnTo>
                    <a:lnTo>
                      <a:pt x="88" y="576"/>
                    </a:lnTo>
                    <a:lnTo>
                      <a:pt x="107" y="531"/>
                    </a:lnTo>
                    <a:lnTo>
                      <a:pt x="147" y="549"/>
                    </a:lnTo>
                    <a:close/>
                    <a:moveTo>
                      <a:pt x="44" y="882"/>
                    </a:moveTo>
                    <a:lnTo>
                      <a:pt x="44" y="886"/>
                    </a:lnTo>
                    <a:lnTo>
                      <a:pt x="44" y="890"/>
                    </a:lnTo>
                    <a:lnTo>
                      <a:pt x="43" y="894"/>
                    </a:lnTo>
                    <a:lnTo>
                      <a:pt x="42" y="897"/>
                    </a:lnTo>
                    <a:lnTo>
                      <a:pt x="40" y="900"/>
                    </a:lnTo>
                    <a:lnTo>
                      <a:pt x="36" y="902"/>
                    </a:lnTo>
                    <a:lnTo>
                      <a:pt x="30" y="904"/>
                    </a:lnTo>
                    <a:lnTo>
                      <a:pt x="23" y="905"/>
                    </a:lnTo>
                    <a:lnTo>
                      <a:pt x="16" y="904"/>
                    </a:lnTo>
                    <a:lnTo>
                      <a:pt x="10" y="903"/>
                    </a:lnTo>
                    <a:lnTo>
                      <a:pt x="6" y="901"/>
                    </a:lnTo>
                    <a:lnTo>
                      <a:pt x="4" y="899"/>
                    </a:lnTo>
                    <a:lnTo>
                      <a:pt x="2" y="896"/>
                    </a:lnTo>
                    <a:lnTo>
                      <a:pt x="1" y="892"/>
                    </a:lnTo>
                    <a:lnTo>
                      <a:pt x="0" y="888"/>
                    </a:lnTo>
                    <a:lnTo>
                      <a:pt x="0" y="884"/>
                    </a:lnTo>
                    <a:lnTo>
                      <a:pt x="44" y="882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96" name="Freeform 793">
                <a:extLst>
                  <a:ext uri="{FF2B5EF4-FFF2-40B4-BE49-F238E27FC236}">
                    <a16:creationId xmlns:a16="http://schemas.microsoft.com/office/drawing/2014/main" id="{D253EB12-54FE-4D26-9B62-133918B711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25" y="1713"/>
                <a:ext cx="12" cy="28"/>
              </a:xfrm>
              <a:custGeom>
                <a:avLst/>
                <a:gdLst>
                  <a:gd name="T0" fmla="*/ 0 w 218"/>
                  <a:gd name="T1" fmla="*/ 0 h 532"/>
                  <a:gd name="T2" fmla="*/ 0 w 218"/>
                  <a:gd name="T3" fmla="*/ 0 h 532"/>
                  <a:gd name="T4" fmla="*/ 0 w 218"/>
                  <a:gd name="T5" fmla="*/ 0 h 532"/>
                  <a:gd name="T6" fmla="*/ 0 w 218"/>
                  <a:gd name="T7" fmla="*/ 0 h 532"/>
                  <a:gd name="T8" fmla="*/ 0 w 218"/>
                  <a:gd name="T9" fmla="*/ 0 h 532"/>
                  <a:gd name="T10" fmla="*/ 0 w 218"/>
                  <a:gd name="T11" fmla="*/ 0 h 532"/>
                  <a:gd name="T12" fmla="*/ 0 w 218"/>
                  <a:gd name="T13" fmla="*/ 0 h 532"/>
                  <a:gd name="T14" fmla="*/ 0 w 218"/>
                  <a:gd name="T15" fmla="*/ 0 h 532"/>
                  <a:gd name="T16" fmla="*/ 0 w 218"/>
                  <a:gd name="T17" fmla="*/ 0 h 532"/>
                  <a:gd name="T18" fmla="*/ 0 w 218"/>
                  <a:gd name="T19" fmla="*/ 0 h 532"/>
                  <a:gd name="T20" fmla="*/ 0 w 218"/>
                  <a:gd name="T21" fmla="*/ 0 h 532"/>
                  <a:gd name="T22" fmla="*/ 0 w 218"/>
                  <a:gd name="T23" fmla="*/ 0 h 532"/>
                  <a:gd name="T24" fmla="*/ 0 w 218"/>
                  <a:gd name="T25" fmla="*/ 1 h 532"/>
                  <a:gd name="T26" fmla="*/ 0 w 218"/>
                  <a:gd name="T27" fmla="*/ 1 h 532"/>
                  <a:gd name="T28" fmla="*/ 1 w 218"/>
                  <a:gd name="T29" fmla="*/ 1 h 532"/>
                  <a:gd name="T30" fmla="*/ 1 w 218"/>
                  <a:gd name="T31" fmla="*/ 1 h 532"/>
                  <a:gd name="T32" fmla="*/ 1 w 218"/>
                  <a:gd name="T33" fmla="*/ 1 h 532"/>
                  <a:gd name="T34" fmla="*/ 1 w 218"/>
                  <a:gd name="T35" fmla="*/ 1 h 532"/>
                  <a:gd name="T36" fmla="*/ 0 w 218"/>
                  <a:gd name="T37" fmla="*/ 1 h 532"/>
                  <a:gd name="T38" fmla="*/ 0 w 218"/>
                  <a:gd name="T39" fmla="*/ 1 h 532"/>
                  <a:gd name="T40" fmla="*/ 0 w 218"/>
                  <a:gd name="T41" fmla="*/ 1 h 532"/>
                  <a:gd name="T42" fmla="*/ 0 w 218"/>
                  <a:gd name="T43" fmla="*/ 1 h 532"/>
                  <a:gd name="T44" fmla="*/ 0 w 218"/>
                  <a:gd name="T45" fmla="*/ 1 h 532"/>
                  <a:gd name="T46" fmla="*/ 0 w 218"/>
                  <a:gd name="T47" fmla="*/ 0 h 532"/>
                  <a:gd name="T48" fmla="*/ 0 w 218"/>
                  <a:gd name="T49" fmla="*/ 0 h 532"/>
                  <a:gd name="T50" fmla="*/ 0 w 218"/>
                  <a:gd name="T51" fmla="*/ 0 h 532"/>
                  <a:gd name="T52" fmla="*/ 1 w 218"/>
                  <a:gd name="T53" fmla="*/ 1 h 532"/>
                  <a:gd name="T54" fmla="*/ 1 w 218"/>
                  <a:gd name="T55" fmla="*/ 1 h 532"/>
                  <a:gd name="T56" fmla="*/ 1 w 218"/>
                  <a:gd name="T57" fmla="*/ 1 h 532"/>
                  <a:gd name="T58" fmla="*/ 1 w 218"/>
                  <a:gd name="T59" fmla="*/ 1 h 532"/>
                  <a:gd name="T60" fmla="*/ 1 w 218"/>
                  <a:gd name="T61" fmla="*/ 1 h 532"/>
                  <a:gd name="T62" fmla="*/ 1 w 218"/>
                  <a:gd name="T63" fmla="*/ 1 h 532"/>
                  <a:gd name="T64" fmla="*/ 1 w 218"/>
                  <a:gd name="T65" fmla="*/ 1 h 532"/>
                  <a:gd name="T66" fmla="*/ 1 w 218"/>
                  <a:gd name="T67" fmla="*/ 1 h 532"/>
                  <a:gd name="T68" fmla="*/ 1 w 218"/>
                  <a:gd name="T69" fmla="*/ 1 h 53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18" h="532">
                    <a:moveTo>
                      <a:pt x="5" y="35"/>
                    </a:moveTo>
                    <a:lnTo>
                      <a:pt x="3" y="32"/>
                    </a:lnTo>
                    <a:lnTo>
                      <a:pt x="1" y="28"/>
                    </a:lnTo>
                    <a:lnTo>
                      <a:pt x="0" y="25"/>
                    </a:lnTo>
                    <a:lnTo>
                      <a:pt x="0" y="21"/>
                    </a:lnTo>
                    <a:lnTo>
                      <a:pt x="1" y="17"/>
                    </a:lnTo>
                    <a:lnTo>
                      <a:pt x="3" y="14"/>
                    </a:lnTo>
                    <a:lnTo>
                      <a:pt x="7" y="9"/>
                    </a:lnTo>
                    <a:lnTo>
                      <a:pt x="13" y="5"/>
                    </a:lnTo>
                    <a:lnTo>
                      <a:pt x="19" y="2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3" y="2"/>
                    </a:lnTo>
                    <a:lnTo>
                      <a:pt x="36" y="4"/>
                    </a:lnTo>
                    <a:lnTo>
                      <a:pt x="39" y="6"/>
                    </a:lnTo>
                    <a:lnTo>
                      <a:pt x="41" y="10"/>
                    </a:lnTo>
                    <a:lnTo>
                      <a:pt x="43" y="14"/>
                    </a:lnTo>
                    <a:lnTo>
                      <a:pt x="5" y="35"/>
                    </a:lnTo>
                    <a:close/>
                    <a:moveTo>
                      <a:pt x="43" y="14"/>
                    </a:moveTo>
                    <a:lnTo>
                      <a:pt x="50" y="26"/>
                    </a:lnTo>
                    <a:lnTo>
                      <a:pt x="68" y="61"/>
                    </a:lnTo>
                    <a:lnTo>
                      <a:pt x="81" y="85"/>
                    </a:lnTo>
                    <a:lnTo>
                      <a:pt x="94" y="113"/>
                    </a:lnTo>
                    <a:lnTo>
                      <a:pt x="108" y="145"/>
                    </a:lnTo>
                    <a:lnTo>
                      <a:pt x="124" y="179"/>
                    </a:lnTo>
                    <a:lnTo>
                      <a:pt x="140" y="217"/>
                    </a:lnTo>
                    <a:lnTo>
                      <a:pt x="155" y="256"/>
                    </a:lnTo>
                    <a:lnTo>
                      <a:pt x="170" y="297"/>
                    </a:lnTo>
                    <a:lnTo>
                      <a:pt x="183" y="339"/>
                    </a:lnTo>
                    <a:lnTo>
                      <a:pt x="195" y="382"/>
                    </a:lnTo>
                    <a:lnTo>
                      <a:pt x="206" y="425"/>
                    </a:lnTo>
                    <a:lnTo>
                      <a:pt x="210" y="446"/>
                    </a:lnTo>
                    <a:lnTo>
                      <a:pt x="213" y="468"/>
                    </a:lnTo>
                    <a:lnTo>
                      <a:pt x="216" y="488"/>
                    </a:lnTo>
                    <a:lnTo>
                      <a:pt x="218" y="509"/>
                    </a:lnTo>
                    <a:lnTo>
                      <a:pt x="174" y="513"/>
                    </a:lnTo>
                    <a:lnTo>
                      <a:pt x="172" y="492"/>
                    </a:lnTo>
                    <a:lnTo>
                      <a:pt x="169" y="473"/>
                    </a:lnTo>
                    <a:lnTo>
                      <a:pt x="166" y="453"/>
                    </a:lnTo>
                    <a:lnTo>
                      <a:pt x="162" y="432"/>
                    </a:lnTo>
                    <a:lnTo>
                      <a:pt x="152" y="390"/>
                    </a:lnTo>
                    <a:lnTo>
                      <a:pt x="140" y="349"/>
                    </a:lnTo>
                    <a:lnTo>
                      <a:pt x="128" y="309"/>
                    </a:lnTo>
                    <a:lnTo>
                      <a:pt x="114" y="269"/>
                    </a:lnTo>
                    <a:lnTo>
                      <a:pt x="98" y="232"/>
                    </a:lnTo>
                    <a:lnTo>
                      <a:pt x="84" y="196"/>
                    </a:lnTo>
                    <a:lnTo>
                      <a:pt x="68" y="162"/>
                    </a:lnTo>
                    <a:lnTo>
                      <a:pt x="54" y="131"/>
                    </a:lnTo>
                    <a:lnTo>
                      <a:pt x="41" y="104"/>
                    </a:lnTo>
                    <a:lnTo>
                      <a:pt x="30" y="80"/>
                    </a:lnTo>
                    <a:lnTo>
                      <a:pt x="12" y="47"/>
                    </a:lnTo>
                    <a:lnTo>
                      <a:pt x="5" y="35"/>
                    </a:lnTo>
                    <a:lnTo>
                      <a:pt x="43" y="14"/>
                    </a:lnTo>
                    <a:close/>
                    <a:moveTo>
                      <a:pt x="218" y="509"/>
                    </a:moveTo>
                    <a:lnTo>
                      <a:pt x="218" y="513"/>
                    </a:lnTo>
                    <a:lnTo>
                      <a:pt x="218" y="517"/>
                    </a:lnTo>
                    <a:lnTo>
                      <a:pt x="218" y="521"/>
                    </a:lnTo>
                    <a:lnTo>
                      <a:pt x="216" y="524"/>
                    </a:lnTo>
                    <a:lnTo>
                      <a:pt x="214" y="527"/>
                    </a:lnTo>
                    <a:lnTo>
                      <a:pt x="210" y="530"/>
                    </a:lnTo>
                    <a:lnTo>
                      <a:pt x="205" y="531"/>
                    </a:lnTo>
                    <a:lnTo>
                      <a:pt x="197" y="532"/>
                    </a:lnTo>
                    <a:lnTo>
                      <a:pt x="190" y="532"/>
                    </a:lnTo>
                    <a:lnTo>
                      <a:pt x="184" y="531"/>
                    </a:lnTo>
                    <a:lnTo>
                      <a:pt x="181" y="530"/>
                    </a:lnTo>
                    <a:lnTo>
                      <a:pt x="178" y="527"/>
                    </a:lnTo>
                    <a:lnTo>
                      <a:pt x="176" y="524"/>
                    </a:lnTo>
                    <a:lnTo>
                      <a:pt x="175" y="520"/>
                    </a:lnTo>
                    <a:lnTo>
                      <a:pt x="174" y="517"/>
                    </a:lnTo>
                    <a:lnTo>
                      <a:pt x="174" y="513"/>
                    </a:lnTo>
                    <a:lnTo>
                      <a:pt x="218" y="509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97" name="Freeform 794">
                <a:extLst>
                  <a:ext uri="{FF2B5EF4-FFF2-40B4-BE49-F238E27FC236}">
                    <a16:creationId xmlns:a16="http://schemas.microsoft.com/office/drawing/2014/main" id="{42AAA9D6-0CB4-4054-9324-9D093E399F0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43" y="1635"/>
                <a:ext cx="21" cy="29"/>
              </a:xfrm>
              <a:custGeom>
                <a:avLst/>
                <a:gdLst>
                  <a:gd name="T0" fmla="*/ 1 w 411"/>
                  <a:gd name="T1" fmla="*/ 0 h 551"/>
                  <a:gd name="T2" fmla="*/ 1 w 411"/>
                  <a:gd name="T3" fmla="*/ 0 h 551"/>
                  <a:gd name="T4" fmla="*/ 1 w 411"/>
                  <a:gd name="T5" fmla="*/ 0 h 551"/>
                  <a:gd name="T6" fmla="*/ 1 w 411"/>
                  <a:gd name="T7" fmla="*/ 0 h 551"/>
                  <a:gd name="T8" fmla="*/ 1 w 411"/>
                  <a:gd name="T9" fmla="*/ 0 h 551"/>
                  <a:gd name="T10" fmla="*/ 1 w 411"/>
                  <a:gd name="T11" fmla="*/ 0 h 551"/>
                  <a:gd name="T12" fmla="*/ 1 w 411"/>
                  <a:gd name="T13" fmla="*/ 0 h 551"/>
                  <a:gd name="T14" fmla="*/ 1 w 411"/>
                  <a:gd name="T15" fmla="*/ 0 h 551"/>
                  <a:gd name="T16" fmla="*/ 1 w 411"/>
                  <a:gd name="T17" fmla="*/ 0 h 551"/>
                  <a:gd name="T18" fmla="*/ 1 w 411"/>
                  <a:gd name="T19" fmla="*/ 0 h 551"/>
                  <a:gd name="T20" fmla="*/ 1 w 411"/>
                  <a:gd name="T21" fmla="*/ 0 h 551"/>
                  <a:gd name="T22" fmla="*/ 1 w 411"/>
                  <a:gd name="T23" fmla="*/ 0 h 551"/>
                  <a:gd name="T24" fmla="*/ 1 w 411"/>
                  <a:gd name="T25" fmla="*/ 0 h 551"/>
                  <a:gd name="T26" fmla="*/ 1 w 411"/>
                  <a:gd name="T27" fmla="*/ 1 h 551"/>
                  <a:gd name="T28" fmla="*/ 1 w 411"/>
                  <a:gd name="T29" fmla="*/ 1 h 551"/>
                  <a:gd name="T30" fmla="*/ 1 w 411"/>
                  <a:gd name="T31" fmla="*/ 1 h 551"/>
                  <a:gd name="T32" fmla="*/ 1 w 411"/>
                  <a:gd name="T33" fmla="*/ 1 h 551"/>
                  <a:gd name="T34" fmla="*/ 1 w 411"/>
                  <a:gd name="T35" fmla="*/ 0 h 551"/>
                  <a:gd name="T36" fmla="*/ 1 w 411"/>
                  <a:gd name="T37" fmla="*/ 0 h 551"/>
                  <a:gd name="T38" fmla="*/ 1 w 411"/>
                  <a:gd name="T39" fmla="*/ 0 h 551"/>
                  <a:gd name="T40" fmla="*/ 1 w 411"/>
                  <a:gd name="T41" fmla="*/ 0 h 551"/>
                  <a:gd name="T42" fmla="*/ 1 w 411"/>
                  <a:gd name="T43" fmla="*/ 0 h 551"/>
                  <a:gd name="T44" fmla="*/ 1 w 411"/>
                  <a:gd name="T45" fmla="*/ 1 h 551"/>
                  <a:gd name="T46" fmla="*/ 1 w 411"/>
                  <a:gd name="T47" fmla="*/ 1 h 551"/>
                  <a:gd name="T48" fmla="*/ 1 w 411"/>
                  <a:gd name="T49" fmla="*/ 1 h 551"/>
                  <a:gd name="T50" fmla="*/ 1 w 411"/>
                  <a:gd name="T51" fmla="*/ 1 h 551"/>
                  <a:gd name="T52" fmla="*/ 1 w 411"/>
                  <a:gd name="T53" fmla="*/ 1 h 551"/>
                  <a:gd name="T54" fmla="*/ 1 w 411"/>
                  <a:gd name="T55" fmla="*/ 1 h 551"/>
                  <a:gd name="T56" fmla="*/ 1 w 411"/>
                  <a:gd name="T57" fmla="*/ 1 h 551"/>
                  <a:gd name="T58" fmla="*/ 1 w 411"/>
                  <a:gd name="T59" fmla="*/ 1 h 551"/>
                  <a:gd name="T60" fmla="*/ 1 w 411"/>
                  <a:gd name="T61" fmla="*/ 1 h 551"/>
                  <a:gd name="T62" fmla="*/ 1 w 411"/>
                  <a:gd name="T63" fmla="*/ 1 h 551"/>
                  <a:gd name="T64" fmla="*/ 1 w 411"/>
                  <a:gd name="T65" fmla="*/ 1 h 551"/>
                  <a:gd name="T66" fmla="*/ 1 w 411"/>
                  <a:gd name="T67" fmla="*/ 1 h 551"/>
                  <a:gd name="T68" fmla="*/ 1 w 411"/>
                  <a:gd name="T69" fmla="*/ 1 h 551"/>
                  <a:gd name="T70" fmla="*/ 1 w 411"/>
                  <a:gd name="T71" fmla="*/ 2 h 551"/>
                  <a:gd name="T72" fmla="*/ 1 w 411"/>
                  <a:gd name="T73" fmla="*/ 1 h 551"/>
                  <a:gd name="T74" fmla="*/ 1 w 411"/>
                  <a:gd name="T75" fmla="*/ 1 h 551"/>
                  <a:gd name="T76" fmla="*/ 1 w 411"/>
                  <a:gd name="T77" fmla="*/ 1 h 551"/>
                  <a:gd name="T78" fmla="*/ 0 w 411"/>
                  <a:gd name="T79" fmla="*/ 1 h 551"/>
                  <a:gd name="T80" fmla="*/ 0 w 411"/>
                  <a:gd name="T81" fmla="*/ 1 h 551"/>
                  <a:gd name="T82" fmla="*/ 0 w 411"/>
                  <a:gd name="T83" fmla="*/ 1 h 551"/>
                  <a:gd name="T84" fmla="*/ 0 w 411"/>
                  <a:gd name="T85" fmla="*/ 0 h 551"/>
                  <a:gd name="T86" fmla="*/ 0 w 411"/>
                  <a:gd name="T87" fmla="*/ 0 h 551"/>
                  <a:gd name="T88" fmla="*/ 0 w 411"/>
                  <a:gd name="T89" fmla="*/ 0 h 551"/>
                  <a:gd name="T90" fmla="*/ 0 w 411"/>
                  <a:gd name="T91" fmla="*/ 0 h 551"/>
                  <a:gd name="T92" fmla="*/ 0 w 411"/>
                  <a:gd name="T93" fmla="*/ 0 h 551"/>
                  <a:gd name="T94" fmla="*/ 0 w 411"/>
                  <a:gd name="T95" fmla="*/ 0 h 551"/>
                  <a:gd name="T96" fmla="*/ 0 w 411"/>
                  <a:gd name="T97" fmla="*/ 0 h 551"/>
                  <a:gd name="T98" fmla="*/ 0 w 411"/>
                  <a:gd name="T99" fmla="*/ 1 h 551"/>
                  <a:gd name="T100" fmla="*/ 0 w 411"/>
                  <a:gd name="T101" fmla="*/ 1 h 551"/>
                  <a:gd name="T102" fmla="*/ 1 w 411"/>
                  <a:gd name="T103" fmla="*/ 1 h 551"/>
                  <a:gd name="T104" fmla="*/ 1 w 411"/>
                  <a:gd name="T105" fmla="*/ 1 h 551"/>
                  <a:gd name="T106" fmla="*/ 1 w 411"/>
                  <a:gd name="T107" fmla="*/ 1 h 551"/>
                  <a:gd name="T108" fmla="*/ 0 w 411"/>
                  <a:gd name="T109" fmla="*/ 0 h 551"/>
                  <a:gd name="T110" fmla="*/ 0 w 411"/>
                  <a:gd name="T111" fmla="*/ 0 h 551"/>
                  <a:gd name="T112" fmla="*/ 0 w 411"/>
                  <a:gd name="T113" fmla="*/ 0 h 551"/>
                  <a:gd name="T114" fmla="*/ 0 w 411"/>
                  <a:gd name="T115" fmla="*/ 0 h 551"/>
                  <a:gd name="T116" fmla="*/ 0 w 411"/>
                  <a:gd name="T117" fmla="*/ 0 h 551"/>
                  <a:gd name="T118" fmla="*/ 0 w 411"/>
                  <a:gd name="T119" fmla="*/ 0 h 551"/>
                  <a:gd name="T120" fmla="*/ 0 w 411"/>
                  <a:gd name="T121" fmla="*/ 0 h 551"/>
                  <a:gd name="T122" fmla="*/ 0 w 411"/>
                  <a:gd name="T123" fmla="*/ 0 h 551"/>
                  <a:gd name="T124" fmla="*/ 0 w 411"/>
                  <a:gd name="T125" fmla="*/ 0 h 55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11" h="551">
                    <a:moveTo>
                      <a:pt x="369" y="11"/>
                    </a:moveTo>
                    <a:lnTo>
                      <a:pt x="371" y="8"/>
                    </a:lnTo>
                    <a:lnTo>
                      <a:pt x="374" y="5"/>
                    </a:lnTo>
                    <a:lnTo>
                      <a:pt x="377" y="3"/>
                    </a:lnTo>
                    <a:lnTo>
                      <a:pt x="380" y="1"/>
                    </a:lnTo>
                    <a:lnTo>
                      <a:pt x="383" y="0"/>
                    </a:lnTo>
                    <a:lnTo>
                      <a:pt x="388" y="1"/>
                    </a:lnTo>
                    <a:lnTo>
                      <a:pt x="393" y="3"/>
                    </a:lnTo>
                    <a:lnTo>
                      <a:pt x="399" y="7"/>
                    </a:lnTo>
                    <a:lnTo>
                      <a:pt x="404" y="11"/>
                    </a:lnTo>
                    <a:lnTo>
                      <a:pt x="408" y="16"/>
                    </a:lnTo>
                    <a:lnTo>
                      <a:pt x="410" y="19"/>
                    </a:lnTo>
                    <a:lnTo>
                      <a:pt x="411" y="23"/>
                    </a:lnTo>
                    <a:lnTo>
                      <a:pt x="410" y="27"/>
                    </a:lnTo>
                    <a:lnTo>
                      <a:pt x="408" y="30"/>
                    </a:lnTo>
                    <a:lnTo>
                      <a:pt x="406" y="33"/>
                    </a:lnTo>
                    <a:lnTo>
                      <a:pt x="403" y="38"/>
                    </a:lnTo>
                    <a:lnTo>
                      <a:pt x="369" y="11"/>
                    </a:lnTo>
                    <a:close/>
                    <a:moveTo>
                      <a:pt x="403" y="38"/>
                    </a:moveTo>
                    <a:lnTo>
                      <a:pt x="400" y="43"/>
                    </a:lnTo>
                    <a:lnTo>
                      <a:pt x="390" y="57"/>
                    </a:lnTo>
                    <a:lnTo>
                      <a:pt x="377" y="80"/>
                    </a:lnTo>
                    <a:lnTo>
                      <a:pt x="360" y="108"/>
                    </a:lnTo>
                    <a:lnTo>
                      <a:pt x="352" y="124"/>
                    </a:lnTo>
                    <a:lnTo>
                      <a:pt x="345" y="140"/>
                    </a:lnTo>
                    <a:lnTo>
                      <a:pt x="338" y="157"/>
                    </a:lnTo>
                    <a:lnTo>
                      <a:pt x="331" y="176"/>
                    </a:lnTo>
                    <a:lnTo>
                      <a:pt x="326" y="193"/>
                    </a:lnTo>
                    <a:lnTo>
                      <a:pt x="321" y="212"/>
                    </a:lnTo>
                    <a:lnTo>
                      <a:pt x="318" y="229"/>
                    </a:lnTo>
                    <a:lnTo>
                      <a:pt x="317" y="246"/>
                    </a:lnTo>
                    <a:lnTo>
                      <a:pt x="273" y="246"/>
                    </a:lnTo>
                    <a:lnTo>
                      <a:pt x="274" y="226"/>
                    </a:lnTo>
                    <a:lnTo>
                      <a:pt x="277" y="206"/>
                    </a:lnTo>
                    <a:lnTo>
                      <a:pt x="283" y="186"/>
                    </a:lnTo>
                    <a:lnTo>
                      <a:pt x="289" y="165"/>
                    </a:lnTo>
                    <a:lnTo>
                      <a:pt x="296" y="145"/>
                    </a:lnTo>
                    <a:lnTo>
                      <a:pt x="303" y="126"/>
                    </a:lnTo>
                    <a:lnTo>
                      <a:pt x="312" y="107"/>
                    </a:lnTo>
                    <a:lnTo>
                      <a:pt x="320" y="90"/>
                    </a:lnTo>
                    <a:lnTo>
                      <a:pt x="338" y="58"/>
                    </a:lnTo>
                    <a:lnTo>
                      <a:pt x="353" y="33"/>
                    </a:lnTo>
                    <a:lnTo>
                      <a:pt x="364" y="17"/>
                    </a:lnTo>
                    <a:lnTo>
                      <a:pt x="369" y="11"/>
                    </a:lnTo>
                    <a:lnTo>
                      <a:pt x="403" y="38"/>
                    </a:lnTo>
                    <a:close/>
                    <a:moveTo>
                      <a:pt x="317" y="246"/>
                    </a:moveTo>
                    <a:lnTo>
                      <a:pt x="316" y="266"/>
                    </a:lnTo>
                    <a:lnTo>
                      <a:pt x="314" y="287"/>
                    </a:lnTo>
                    <a:lnTo>
                      <a:pt x="311" y="309"/>
                    </a:lnTo>
                    <a:lnTo>
                      <a:pt x="307" y="330"/>
                    </a:lnTo>
                    <a:lnTo>
                      <a:pt x="302" y="352"/>
                    </a:lnTo>
                    <a:lnTo>
                      <a:pt x="297" y="373"/>
                    </a:lnTo>
                    <a:lnTo>
                      <a:pt x="291" y="394"/>
                    </a:lnTo>
                    <a:lnTo>
                      <a:pt x="285" y="413"/>
                    </a:lnTo>
                    <a:lnTo>
                      <a:pt x="272" y="449"/>
                    </a:lnTo>
                    <a:lnTo>
                      <a:pt x="261" y="478"/>
                    </a:lnTo>
                    <a:lnTo>
                      <a:pt x="254" y="496"/>
                    </a:lnTo>
                    <a:lnTo>
                      <a:pt x="251" y="503"/>
                    </a:lnTo>
                    <a:lnTo>
                      <a:pt x="211" y="486"/>
                    </a:lnTo>
                    <a:lnTo>
                      <a:pt x="214" y="479"/>
                    </a:lnTo>
                    <a:lnTo>
                      <a:pt x="221" y="461"/>
                    </a:lnTo>
                    <a:lnTo>
                      <a:pt x="230" y="435"/>
                    </a:lnTo>
                    <a:lnTo>
                      <a:pt x="243" y="402"/>
                    </a:lnTo>
                    <a:lnTo>
                      <a:pt x="254" y="364"/>
                    </a:lnTo>
                    <a:lnTo>
                      <a:pt x="264" y="324"/>
                    </a:lnTo>
                    <a:lnTo>
                      <a:pt x="268" y="304"/>
                    </a:lnTo>
                    <a:lnTo>
                      <a:pt x="271" y="284"/>
                    </a:lnTo>
                    <a:lnTo>
                      <a:pt x="272" y="265"/>
                    </a:lnTo>
                    <a:lnTo>
                      <a:pt x="273" y="246"/>
                    </a:lnTo>
                    <a:lnTo>
                      <a:pt x="317" y="246"/>
                    </a:lnTo>
                    <a:close/>
                    <a:moveTo>
                      <a:pt x="251" y="503"/>
                    </a:moveTo>
                    <a:lnTo>
                      <a:pt x="230" y="551"/>
                    </a:lnTo>
                    <a:lnTo>
                      <a:pt x="211" y="502"/>
                    </a:lnTo>
                    <a:lnTo>
                      <a:pt x="231" y="494"/>
                    </a:lnTo>
                    <a:lnTo>
                      <a:pt x="251" y="503"/>
                    </a:lnTo>
                    <a:close/>
                    <a:moveTo>
                      <a:pt x="211" y="502"/>
                    </a:moveTo>
                    <a:lnTo>
                      <a:pt x="205" y="487"/>
                    </a:lnTo>
                    <a:lnTo>
                      <a:pt x="187" y="448"/>
                    </a:lnTo>
                    <a:lnTo>
                      <a:pt x="164" y="392"/>
                    </a:lnTo>
                    <a:lnTo>
                      <a:pt x="134" y="326"/>
                    </a:lnTo>
                    <a:lnTo>
                      <a:pt x="118" y="292"/>
                    </a:lnTo>
                    <a:lnTo>
                      <a:pt x="101" y="261"/>
                    </a:lnTo>
                    <a:lnTo>
                      <a:pt x="85" y="229"/>
                    </a:lnTo>
                    <a:lnTo>
                      <a:pt x="70" y="201"/>
                    </a:lnTo>
                    <a:lnTo>
                      <a:pt x="54" y="177"/>
                    </a:lnTo>
                    <a:lnTo>
                      <a:pt x="40" y="157"/>
                    </a:lnTo>
                    <a:lnTo>
                      <a:pt x="34" y="149"/>
                    </a:lnTo>
                    <a:lnTo>
                      <a:pt x="27" y="143"/>
                    </a:lnTo>
                    <a:lnTo>
                      <a:pt x="22" y="138"/>
                    </a:lnTo>
                    <a:lnTo>
                      <a:pt x="16" y="136"/>
                    </a:lnTo>
                    <a:lnTo>
                      <a:pt x="31" y="95"/>
                    </a:lnTo>
                    <a:lnTo>
                      <a:pt x="38" y="98"/>
                    </a:lnTo>
                    <a:lnTo>
                      <a:pt x="46" y="103"/>
                    </a:lnTo>
                    <a:lnTo>
                      <a:pt x="53" y="110"/>
                    </a:lnTo>
                    <a:lnTo>
                      <a:pt x="61" y="119"/>
                    </a:lnTo>
                    <a:lnTo>
                      <a:pt x="70" y="129"/>
                    </a:lnTo>
                    <a:lnTo>
                      <a:pt x="79" y="141"/>
                    </a:lnTo>
                    <a:lnTo>
                      <a:pt x="87" y="153"/>
                    </a:lnTo>
                    <a:lnTo>
                      <a:pt x="96" y="166"/>
                    </a:lnTo>
                    <a:lnTo>
                      <a:pt x="115" y="197"/>
                    </a:lnTo>
                    <a:lnTo>
                      <a:pt x="133" y="230"/>
                    </a:lnTo>
                    <a:lnTo>
                      <a:pt x="152" y="265"/>
                    </a:lnTo>
                    <a:lnTo>
                      <a:pt x="169" y="300"/>
                    </a:lnTo>
                    <a:lnTo>
                      <a:pt x="201" y="369"/>
                    </a:lnTo>
                    <a:lnTo>
                      <a:pt x="227" y="428"/>
                    </a:lnTo>
                    <a:lnTo>
                      <a:pt x="245" y="470"/>
                    </a:lnTo>
                    <a:lnTo>
                      <a:pt x="251" y="486"/>
                    </a:lnTo>
                    <a:lnTo>
                      <a:pt x="211" y="502"/>
                    </a:lnTo>
                    <a:close/>
                    <a:moveTo>
                      <a:pt x="16" y="136"/>
                    </a:moveTo>
                    <a:lnTo>
                      <a:pt x="12" y="134"/>
                    </a:lnTo>
                    <a:lnTo>
                      <a:pt x="8" y="133"/>
                    </a:lnTo>
                    <a:lnTo>
                      <a:pt x="5" y="131"/>
                    </a:lnTo>
                    <a:lnTo>
                      <a:pt x="3" y="128"/>
                    </a:lnTo>
                    <a:lnTo>
                      <a:pt x="1" y="125"/>
                    </a:lnTo>
                    <a:lnTo>
                      <a:pt x="0" y="119"/>
                    </a:lnTo>
                    <a:lnTo>
                      <a:pt x="1" y="114"/>
                    </a:lnTo>
                    <a:lnTo>
                      <a:pt x="3" y="107"/>
                    </a:lnTo>
                    <a:lnTo>
                      <a:pt x="6" y="101"/>
                    </a:lnTo>
                    <a:lnTo>
                      <a:pt x="9" y="96"/>
                    </a:lnTo>
                    <a:lnTo>
                      <a:pt x="12" y="93"/>
                    </a:lnTo>
                    <a:lnTo>
                      <a:pt x="16" y="92"/>
                    </a:lnTo>
                    <a:lnTo>
                      <a:pt x="20" y="92"/>
                    </a:lnTo>
                    <a:lnTo>
                      <a:pt x="24" y="92"/>
                    </a:lnTo>
                    <a:lnTo>
                      <a:pt x="27" y="93"/>
                    </a:lnTo>
                    <a:lnTo>
                      <a:pt x="31" y="95"/>
                    </a:lnTo>
                    <a:lnTo>
                      <a:pt x="16" y="136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98" name="Freeform 795">
                <a:extLst>
                  <a:ext uri="{FF2B5EF4-FFF2-40B4-BE49-F238E27FC236}">
                    <a16:creationId xmlns:a16="http://schemas.microsoft.com/office/drawing/2014/main" id="{24F7FDE6-CE82-4328-88BD-599EF74A160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13" y="1598"/>
                <a:ext cx="37" cy="36"/>
              </a:xfrm>
              <a:custGeom>
                <a:avLst/>
                <a:gdLst>
                  <a:gd name="T0" fmla="*/ 0 w 706"/>
                  <a:gd name="T1" fmla="*/ 1 h 700"/>
                  <a:gd name="T2" fmla="*/ 0 w 706"/>
                  <a:gd name="T3" fmla="*/ 1 h 700"/>
                  <a:gd name="T4" fmla="*/ 0 w 706"/>
                  <a:gd name="T5" fmla="*/ 1 h 700"/>
                  <a:gd name="T6" fmla="*/ 0 w 706"/>
                  <a:gd name="T7" fmla="*/ 1 h 700"/>
                  <a:gd name="T8" fmla="*/ 0 w 706"/>
                  <a:gd name="T9" fmla="*/ 1 h 700"/>
                  <a:gd name="T10" fmla="*/ 0 w 706"/>
                  <a:gd name="T11" fmla="*/ 1 h 700"/>
                  <a:gd name="T12" fmla="*/ 0 w 706"/>
                  <a:gd name="T13" fmla="*/ 1 h 700"/>
                  <a:gd name="T14" fmla="*/ 0 w 706"/>
                  <a:gd name="T15" fmla="*/ 1 h 700"/>
                  <a:gd name="T16" fmla="*/ 0 w 706"/>
                  <a:gd name="T17" fmla="*/ 1 h 700"/>
                  <a:gd name="T18" fmla="*/ 1 w 706"/>
                  <a:gd name="T19" fmla="*/ 1 h 700"/>
                  <a:gd name="T20" fmla="*/ 0 w 706"/>
                  <a:gd name="T21" fmla="*/ 1 h 700"/>
                  <a:gd name="T22" fmla="*/ 0 w 706"/>
                  <a:gd name="T23" fmla="*/ 1 h 700"/>
                  <a:gd name="T24" fmla="*/ 0 w 706"/>
                  <a:gd name="T25" fmla="*/ 1 h 700"/>
                  <a:gd name="T26" fmla="*/ 0 w 706"/>
                  <a:gd name="T27" fmla="*/ 1 h 700"/>
                  <a:gd name="T28" fmla="*/ 0 w 706"/>
                  <a:gd name="T29" fmla="*/ 1 h 700"/>
                  <a:gd name="T30" fmla="*/ 1 w 706"/>
                  <a:gd name="T31" fmla="*/ 1 h 700"/>
                  <a:gd name="T32" fmla="*/ 1 w 706"/>
                  <a:gd name="T33" fmla="*/ 1 h 700"/>
                  <a:gd name="T34" fmla="*/ 1 w 706"/>
                  <a:gd name="T35" fmla="*/ 1 h 700"/>
                  <a:gd name="T36" fmla="*/ 1 w 706"/>
                  <a:gd name="T37" fmla="*/ 2 h 700"/>
                  <a:gd name="T38" fmla="*/ 1 w 706"/>
                  <a:gd name="T39" fmla="*/ 2 h 700"/>
                  <a:gd name="T40" fmla="*/ 1 w 706"/>
                  <a:gd name="T41" fmla="*/ 2 h 700"/>
                  <a:gd name="T42" fmla="*/ 1 w 706"/>
                  <a:gd name="T43" fmla="*/ 2 h 700"/>
                  <a:gd name="T44" fmla="*/ 1 w 706"/>
                  <a:gd name="T45" fmla="*/ 1 h 700"/>
                  <a:gd name="T46" fmla="*/ 1 w 706"/>
                  <a:gd name="T47" fmla="*/ 1 h 700"/>
                  <a:gd name="T48" fmla="*/ 1 w 706"/>
                  <a:gd name="T49" fmla="*/ 2 h 700"/>
                  <a:gd name="T50" fmla="*/ 1 w 706"/>
                  <a:gd name="T51" fmla="*/ 2 h 700"/>
                  <a:gd name="T52" fmla="*/ 1 w 706"/>
                  <a:gd name="T53" fmla="*/ 1 h 700"/>
                  <a:gd name="T54" fmla="*/ 1 w 706"/>
                  <a:gd name="T55" fmla="*/ 1 h 700"/>
                  <a:gd name="T56" fmla="*/ 1 w 706"/>
                  <a:gd name="T57" fmla="*/ 1 h 700"/>
                  <a:gd name="T58" fmla="*/ 2 w 706"/>
                  <a:gd name="T59" fmla="*/ 1 h 700"/>
                  <a:gd name="T60" fmla="*/ 1 w 706"/>
                  <a:gd name="T61" fmla="*/ 1 h 700"/>
                  <a:gd name="T62" fmla="*/ 1 w 706"/>
                  <a:gd name="T63" fmla="*/ 1 h 700"/>
                  <a:gd name="T64" fmla="*/ 1 w 706"/>
                  <a:gd name="T65" fmla="*/ 1 h 700"/>
                  <a:gd name="T66" fmla="*/ 2 w 706"/>
                  <a:gd name="T67" fmla="*/ 1 h 700"/>
                  <a:gd name="T68" fmla="*/ 2 w 706"/>
                  <a:gd name="T69" fmla="*/ 0 h 700"/>
                  <a:gd name="T70" fmla="*/ 2 w 706"/>
                  <a:gd name="T71" fmla="*/ 0 h 700"/>
                  <a:gd name="T72" fmla="*/ 2 w 706"/>
                  <a:gd name="T73" fmla="*/ 0 h 700"/>
                  <a:gd name="T74" fmla="*/ 2 w 706"/>
                  <a:gd name="T75" fmla="*/ 0 h 700"/>
                  <a:gd name="T76" fmla="*/ 2 w 706"/>
                  <a:gd name="T77" fmla="*/ 0 h 700"/>
                  <a:gd name="T78" fmla="*/ 2 w 706"/>
                  <a:gd name="T79" fmla="*/ 0 h 700"/>
                  <a:gd name="T80" fmla="*/ 2 w 706"/>
                  <a:gd name="T81" fmla="*/ 1 h 700"/>
                  <a:gd name="T82" fmla="*/ 2 w 706"/>
                  <a:gd name="T83" fmla="*/ 1 h 700"/>
                  <a:gd name="T84" fmla="*/ 2 w 706"/>
                  <a:gd name="T85" fmla="*/ 0 h 700"/>
                  <a:gd name="T86" fmla="*/ 2 w 706"/>
                  <a:gd name="T87" fmla="*/ 0 h 700"/>
                  <a:gd name="T88" fmla="*/ 2 w 706"/>
                  <a:gd name="T89" fmla="*/ 0 h 700"/>
                  <a:gd name="T90" fmla="*/ 2 w 706"/>
                  <a:gd name="T91" fmla="*/ 0 h 700"/>
                  <a:gd name="T92" fmla="*/ 2 w 706"/>
                  <a:gd name="T93" fmla="*/ 0 h 700"/>
                  <a:gd name="T94" fmla="*/ 2 w 706"/>
                  <a:gd name="T95" fmla="*/ 0 h 7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706" h="700">
                    <a:moveTo>
                      <a:pt x="14" y="281"/>
                    </a:moveTo>
                    <a:lnTo>
                      <a:pt x="11" y="279"/>
                    </a:lnTo>
                    <a:lnTo>
                      <a:pt x="7" y="278"/>
                    </a:lnTo>
                    <a:lnTo>
                      <a:pt x="4" y="275"/>
                    </a:lnTo>
                    <a:lnTo>
                      <a:pt x="2" y="273"/>
                    </a:lnTo>
                    <a:lnTo>
                      <a:pt x="0" y="269"/>
                    </a:lnTo>
                    <a:lnTo>
                      <a:pt x="0" y="264"/>
                    </a:lnTo>
                    <a:lnTo>
                      <a:pt x="1" y="259"/>
                    </a:lnTo>
                    <a:lnTo>
                      <a:pt x="3" y="252"/>
                    </a:lnTo>
                    <a:lnTo>
                      <a:pt x="7" y="246"/>
                    </a:lnTo>
                    <a:lnTo>
                      <a:pt x="10" y="241"/>
                    </a:lnTo>
                    <a:lnTo>
                      <a:pt x="13" y="239"/>
                    </a:lnTo>
                    <a:lnTo>
                      <a:pt x="17" y="237"/>
                    </a:lnTo>
                    <a:lnTo>
                      <a:pt x="21" y="237"/>
                    </a:lnTo>
                    <a:lnTo>
                      <a:pt x="24" y="238"/>
                    </a:lnTo>
                    <a:lnTo>
                      <a:pt x="29" y="239"/>
                    </a:lnTo>
                    <a:lnTo>
                      <a:pt x="32" y="241"/>
                    </a:lnTo>
                    <a:lnTo>
                      <a:pt x="14" y="281"/>
                    </a:lnTo>
                    <a:close/>
                    <a:moveTo>
                      <a:pt x="32" y="241"/>
                    </a:moveTo>
                    <a:lnTo>
                      <a:pt x="39" y="244"/>
                    </a:lnTo>
                    <a:lnTo>
                      <a:pt x="55" y="252"/>
                    </a:lnTo>
                    <a:lnTo>
                      <a:pt x="80" y="266"/>
                    </a:lnTo>
                    <a:lnTo>
                      <a:pt x="109" y="286"/>
                    </a:lnTo>
                    <a:lnTo>
                      <a:pt x="125" y="298"/>
                    </a:lnTo>
                    <a:lnTo>
                      <a:pt x="142" y="312"/>
                    </a:lnTo>
                    <a:lnTo>
                      <a:pt x="159" y="327"/>
                    </a:lnTo>
                    <a:lnTo>
                      <a:pt x="175" y="343"/>
                    </a:lnTo>
                    <a:lnTo>
                      <a:pt x="190" y="361"/>
                    </a:lnTo>
                    <a:lnTo>
                      <a:pt x="206" y="380"/>
                    </a:lnTo>
                    <a:lnTo>
                      <a:pt x="219" y="401"/>
                    </a:lnTo>
                    <a:lnTo>
                      <a:pt x="231" y="423"/>
                    </a:lnTo>
                    <a:lnTo>
                      <a:pt x="192" y="442"/>
                    </a:lnTo>
                    <a:lnTo>
                      <a:pt x="181" y="423"/>
                    </a:lnTo>
                    <a:lnTo>
                      <a:pt x="169" y="405"/>
                    </a:lnTo>
                    <a:lnTo>
                      <a:pt x="155" y="387"/>
                    </a:lnTo>
                    <a:lnTo>
                      <a:pt x="142" y="372"/>
                    </a:lnTo>
                    <a:lnTo>
                      <a:pt x="127" y="358"/>
                    </a:lnTo>
                    <a:lnTo>
                      <a:pt x="112" y="344"/>
                    </a:lnTo>
                    <a:lnTo>
                      <a:pt x="98" y="332"/>
                    </a:lnTo>
                    <a:lnTo>
                      <a:pt x="84" y="322"/>
                    </a:lnTo>
                    <a:lnTo>
                      <a:pt x="56" y="303"/>
                    </a:lnTo>
                    <a:lnTo>
                      <a:pt x="35" y="291"/>
                    </a:lnTo>
                    <a:lnTo>
                      <a:pt x="20" y="284"/>
                    </a:lnTo>
                    <a:lnTo>
                      <a:pt x="14" y="281"/>
                    </a:lnTo>
                    <a:lnTo>
                      <a:pt x="32" y="241"/>
                    </a:lnTo>
                    <a:close/>
                    <a:moveTo>
                      <a:pt x="192" y="442"/>
                    </a:moveTo>
                    <a:lnTo>
                      <a:pt x="192" y="442"/>
                    </a:lnTo>
                    <a:lnTo>
                      <a:pt x="212" y="432"/>
                    </a:lnTo>
                    <a:lnTo>
                      <a:pt x="192" y="442"/>
                    </a:lnTo>
                    <a:close/>
                    <a:moveTo>
                      <a:pt x="231" y="423"/>
                    </a:moveTo>
                    <a:lnTo>
                      <a:pt x="242" y="444"/>
                    </a:lnTo>
                    <a:lnTo>
                      <a:pt x="255" y="465"/>
                    </a:lnTo>
                    <a:lnTo>
                      <a:pt x="267" y="485"/>
                    </a:lnTo>
                    <a:lnTo>
                      <a:pt x="280" y="505"/>
                    </a:lnTo>
                    <a:lnTo>
                      <a:pt x="306" y="543"/>
                    </a:lnTo>
                    <a:lnTo>
                      <a:pt x="330" y="576"/>
                    </a:lnTo>
                    <a:lnTo>
                      <a:pt x="352" y="603"/>
                    </a:lnTo>
                    <a:lnTo>
                      <a:pt x="369" y="624"/>
                    </a:lnTo>
                    <a:lnTo>
                      <a:pt x="382" y="637"/>
                    </a:lnTo>
                    <a:lnTo>
                      <a:pt x="386" y="642"/>
                    </a:lnTo>
                    <a:lnTo>
                      <a:pt x="353" y="672"/>
                    </a:lnTo>
                    <a:lnTo>
                      <a:pt x="349" y="667"/>
                    </a:lnTo>
                    <a:lnTo>
                      <a:pt x="337" y="652"/>
                    </a:lnTo>
                    <a:lnTo>
                      <a:pt x="318" y="631"/>
                    </a:lnTo>
                    <a:lnTo>
                      <a:pt x="296" y="602"/>
                    </a:lnTo>
                    <a:lnTo>
                      <a:pt x="270" y="567"/>
                    </a:lnTo>
                    <a:lnTo>
                      <a:pt x="243" y="528"/>
                    </a:lnTo>
                    <a:lnTo>
                      <a:pt x="230" y="508"/>
                    </a:lnTo>
                    <a:lnTo>
                      <a:pt x="217" y="486"/>
                    </a:lnTo>
                    <a:lnTo>
                      <a:pt x="205" y="465"/>
                    </a:lnTo>
                    <a:lnTo>
                      <a:pt x="192" y="442"/>
                    </a:lnTo>
                    <a:lnTo>
                      <a:pt x="231" y="423"/>
                    </a:lnTo>
                    <a:close/>
                    <a:moveTo>
                      <a:pt x="390" y="664"/>
                    </a:moveTo>
                    <a:lnTo>
                      <a:pt x="379" y="700"/>
                    </a:lnTo>
                    <a:lnTo>
                      <a:pt x="353" y="672"/>
                    </a:lnTo>
                    <a:lnTo>
                      <a:pt x="369" y="656"/>
                    </a:lnTo>
                    <a:lnTo>
                      <a:pt x="390" y="664"/>
                    </a:lnTo>
                    <a:close/>
                    <a:moveTo>
                      <a:pt x="348" y="650"/>
                    </a:moveTo>
                    <a:lnTo>
                      <a:pt x="466" y="261"/>
                    </a:lnTo>
                    <a:lnTo>
                      <a:pt x="508" y="275"/>
                    </a:lnTo>
                    <a:lnTo>
                      <a:pt x="390" y="664"/>
                    </a:lnTo>
                    <a:lnTo>
                      <a:pt x="348" y="650"/>
                    </a:lnTo>
                    <a:close/>
                    <a:moveTo>
                      <a:pt x="466" y="261"/>
                    </a:moveTo>
                    <a:lnTo>
                      <a:pt x="485" y="195"/>
                    </a:lnTo>
                    <a:lnTo>
                      <a:pt x="507" y="261"/>
                    </a:lnTo>
                    <a:lnTo>
                      <a:pt x="486" y="268"/>
                    </a:lnTo>
                    <a:lnTo>
                      <a:pt x="466" y="261"/>
                    </a:lnTo>
                    <a:close/>
                    <a:moveTo>
                      <a:pt x="507" y="261"/>
                    </a:moveTo>
                    <a:lnTo>
                      <a:pt x="547" y="385"/>
                    </a:lnTo>
                    <a:lnTo>
                      <a:pt x="506" y="398"/>
                    </a:lnTo>
                    <a:lnTo>
                      <a:pt x="466" y="275"/>
                    </a:lnTo>
                    <a:lnTo>
                      <a:pt x="507" y="261"/>
                    </a:lnTo>
                    <a:close/>
                    <a:moveTo>
                      <a:pt x="546" y="403"/>
                    </a:moveTo>
                    <a:lnTo>
                      <a:pt x="522" y="449"/>
                    </a:lnTo>
                    <a:lnTo>
                      <a:pt x="506" y="398"/>
                    </a:lnTo>
                    <a:lnTo>
                      <a:pt x="527" y="392"/>
                    </a:lnTo>
                    <a:lnTo>
                      <a:pt x="546" y="403"/>
                    </a:lnTo>
                    <a:close/>
                    <a:moveTo>
                      <a:pt x="508" y="382"/>
                    </a:moveTo>
                    <a:lnTo>
                      <a:pt x="514" y="369"/>
                    </a:lnTo>
                    <a:lnTo>
                      <a:pt x="532" y="334"/>
                    </a:lnTo>
                    <a:lnTo>
                      <a:pt x="557" y="284"/>
                    </a:lnTo>
                    <a:lnTo>
                      <a:pt x="585" y="225"/>
                    </a:lnTo>
                    <a:lnTo>
                      <a:pt x="613" y="163"/>
                    </a:lnTo>
                    <a:lnTo>
                      <a:pt x="639" y="105"/>
                    </a:lnTo>
                    <a:lnTo>
                      <a:pt x="648" y="78"/>
                    </a:lnTo>
                    <a:lnTo>
                      <a:pt x="656" y="56"/>
                    </a:lnTo>
                    <a:lnTo>
                      <a:pt x="658" y="45"/>
                    </a:lnTo>
                    <a:lnTo>
                      <a:pt x="660" y="36"/>
                    </a:lnTo>
                    <a:lnTo>
                      <a:pt x="662" y="29"/>
                    </a:lnTo>
                    <a:lnTo>
                      <a:pt x="662" y="22"/>
                    </a:lnTo>
                    <a:lnTo>
                      <a:pt x="706" y="22"/>
                    </a:lnTo>
                    <a:lnTo>
                      <a:pt x="706" y="30"/>
                    </a:lnTo>
                    <a:lnTo>
                      <a:pt x="704" y="38"/>
                    </a:lnTo>
                    <a:lnTo>
                      <a:pt x="702" y="49"/>
                    </a:lnTo>
                    <a:lnTo>
                      <a:pt x="699" y="60"/>
                    </a:lnTo>
                    <a:lnTo>
                      <a:pt x="692" y="84"/>
                    </a:lnTo>
                    <a:lnTo>
                      <a:pt x="682" y="112"/>
                    </a:lnTo>
                    <a:lnTo>
                      <a:pt x="669" y="143"/>
                    </a:lnTo>
                    <a:lnTo>
                      <a:pt x="656" y="174"/>
                    </a:lnTo>
                    <a:lnTo>
                      <a:pt x="642" y="206"/>
                    </a:lnTo>
                    <a:lnTo>
                      <a:pt x="626" y="239"/>
                    </a:lnTo>
                    <a:lnTo>
                      <a:pt x="597" y="300"/>
                    </a:lnTo>
                    <a:lnTo>
                      <a:pt x="571" y="352"/>
                    </a:lnTo>
                    <a:lnTo>
                      <a:pt x="554" y="388"/>
                    </a:lnTo>
                    <a:lnTo>
                      <a:pt x="546" y="403"/>
                    </a:lnTo>
                    <a:lnTo>
                      <a:pt x="508" y="382"/>
                    </a:lnTo>
                    <a:close/>
                    <a:moveTo>
                      <a:pt x="662" y="22"/>
                    </a:moveTo>
                    <a:lnTo>
                      <a:pt x="662" y="18"/>
                    </a:lnTo>
                    <a:lnTo>
                      <a:pt x="662" y="15"/>
                    </a:lnTo>
                    <a:lnTo>
                      <a:pt x="663" y="11"/>
                    </a:lnTo>
                    <a:lnTo>
                      <a:pt x="665" y="8"/>
                    </a:lnTo>
                    <a:lnTo>
                      <a:pt x="667" y="5"/>
                    </a:lnTo>
                    <a:lnTo>
                      <a:pt x="671" y="2"/>
                    </a:lnTo>
                    <a:lnTo>
                      <a:pt x="676" y="0"/>
                    </a:lnTo>
                    <a:lnTo>
                      <a:pt x="685" y="0"/>
                    </a:lnTo>
                    <a:lnTo>
                      <a:pt x="692" y="0"/>
                    </a:lnTo>
                    <a:lnTo>
                      <a:pt x="697" y="2"/>
                    </a:lnTo>
                    <a:lnTo>
                      <a:pt x="701" y="5"/>
                    </a:lnTo>
                    <a:lnTo>
                      <a:pt x="703" y="8"/>
                    </a:lnTo>
                    <a:lnTo>
                      <a:pt x="705" y="11"/>
                    </a:lnTo>
                    <a:lnTo>
                      <a:pt x="706" y="15"/>
                    </a:lnTo>
                    <a:lnTo>
                      <a:pt x="706" y="18"/>
                    </a:lnTo>
                    <a:lnTo>
                      <a:pt x="706" y="22"/>
                    </a:lnTo>
                    <a:lnTo>
                      <a:pt x="662" y="22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99" name="Freeform 796">
                <a:extLst>
                  <a:ext uri="{FF2B5EF4-FFF2-40B4-BE49-F238E27FC236}">
                    <a16:creationId xmlns:a16="http://schemas.microsoft.com/office/drawing/2014/main" id="{5F38D2BD-8199-44E3-8511-4028AAF9590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88" y="1631"/>
                <a:ext cx="29" cy="24"/>
              </a:xfrm>
              <a:custGeom>
                <a:avLst/>
                <a:gdLst>
                  <a:gd name="T0" fmla="*/ 1 w 550"/>
                  <a:gd name="T1" fmla="*/ 0 h 455"/>
                  <a:gd name="T2" fmla="*/ 1 w 550"/>
                  <a:gd name="T3" fmla="*/ 0 h 455"/>
                  <a:gd name="T4" fmla="*/ 1 w 550"/>
                  <a:gd name="T5" fmla="*/ 0 h 455"/>
                  <a:gd name="T6" fmla="*/ 2 w 550"/>
                  <a:gd name="T7" fmla="*/ 0 h 455"/>
                  <a:gd name="T8" fmla="*/ 2 w 550"/>
                  <a:gd name="T9" fmla="*/ 0 h 455"/>
                  <a:gd name="T10" fmla="*/ 1 w 550"/>
                  <a:gd name="T11" fmla="*/ 0 h 455"/>
                  <a:gd name="T12" fmla="*/ 1 w 550"/>
                  <a:gd name="T13" fmla="*/ 0 h 455"/>
                  <a:gd name="T14" fmla="*/ 1 w 550"/>
                  <a:gd name="T15" fmla="*/ 0 h 455"/>
                  <a:gd name="T16" fmla="*/ 1 w 550"/>
                  <a:gd name="T17" fmla="*/ 1 h 455"/>
                  <a:gd name="T18" fmla="*/ 1 w 550"/>
                  <a:gd name="T19" fmla="*/ 1 h 455"/>
                  <a:gd name="T20" fmla="*/ 1 w 550"/>
                  <a:gd name="T21" fmla="*/ 1 h 455"/>
                  <a:gd name="T22" fmla="*/ 1 w 550"/>
                  <a:gd name="T23" fmla="*/ 0 h 455"/>
                  <a:gd name="T24" fmla="*/ 1 w 550"/>
                  <a:gd name="T25" fmla="*/ 0 h 455"/>
                  <a:gd name="T26" fmla="*/ 1 w 550"/>
                  <a:gd name="T27" fmla="*/ 0 h 455"/>
                  <a:gd name="T28" fmla="*/ 1 w 550"/>
                  <a:gd name="T29" fmla="*/ 1 h 455"/>
                  <a:gd name="T30" fmla="*/ 1 w 550"/>
                  <a:gd name="T31" fmla="*/ 1 h 455"/>
                  <a:gd name="T32" fmla="*/ 1 w 550"/>
                  <a:gd name="T33" fmla="*/ 1 h 455"/>
                  <a:gd name="T34" fmla="*/ 1 w 550"/>
                  <a:gd name="T35" fmla="*/ 1 h 455"/>
                  <a:gd name="T36" fmla="*/ 1 w 550"/>
                  <a:gd name="T37" fmla="*/ 1 h 455"/>
                  <a:gd name="T38" fmla="*/ 1 w 550"/>
                  <a:gd name="T39" fmla="*/ 1 h 455"/>
                  <a:gd name="T40" fmla="*/ 1 w 550"/>
                  <a:gd name="T41" fmla="*/ 1 h 455"/>
                  <a:gd name="T42" fmla="*/ 1 w 550"/>
                  <a:gd name="T43" fmla="*/ 1 h 455"/>
                  <a:gd name="T44" fmla="*/ 1 w 550"/>
                  <a:gd name="T45" fmla="*/ 1 h 455"/>
                  <a:gd name="T46" fmla="*/ 1 w 550"/>
                  <a:gd name="T47" fmla="*/ 1 h 455"/>
                  <a:gd name="T48" fmla="*/ 1 w 550"/>
                  <a:gd name="T49" fmla="*/ 1 h 455"/>
                  <a:gd name="T50" fmla="*/ 1 w 550"/>
                  <a:gd name="T51" fmla="*/ 1 h 455"/>
                  <a:gd name="T52" fmla="*/ 1 w 550"/>
                  <a:gd name="T53" fmla="*/ 1 h 455"/>
                  <a:gd name="T54" fmla="*/ 0 w 550"/>
                  <a:gd name="T55" fmla="*/ 0 h 455"/>
                  <a:gd name="T56" fmla="*/ 0 w 550"/>
                  <a:gd name="T57" fmla="*/ 0 h 455"/>
                  <a:gd name="T58" fmla="*/ 0 w 550"/>
                  <a:gd name="T59" fmla="*/ 0 h 455"/>
                  <a:gd name="T60" fmla="*/ 0 w 550"/>
                  <a:gd name="T61" fmla="*/ 0 h 455"/>
                  <a:gd name="T62" fmla="*/ 0 w 550"/>
                  <a:gd name="T63" fmla="*/ 0 h 455"/>
                  <a:gd name="T64" fmla="*/ 0 w 550"/>
                  <a:gd name="T65" fmla="*/ 0 h 455"/>
                  <a:gd name="T66" fmla="*/ 0 w 550"/>
                  <a:gd name="T67" fmla="*/ 0 h 455"/>
                  <a:gd name="T68" fmla="*/ 1 w 550"/>
                  <a:gd name="T69" fmla="*/ 1 h 455"/>
                  <a:gd name="T70" fmla="*/ 1 w 550"/>
                  <a:gd name="T71" fmla="*/ 1 h 455"/>
                  <a:gd name="T72" fmla="*/ 1 w 550"/>
                  <a:gd name="T73" fmla="*/ 1 h 455"/>
                  <a:gd name="T74" fmla="*/ 0 w 550"/>
                  <a:gd name="T75" fmla="*/ 0 h 455"/>
                  <a:gd name="T76" fmla="*/ 0 w 550"/>
                  <a:gd name="T77" fmla="*/ 0 h 455"/>
                  <a:gd name="T78" fmla="*/ 0 w 550"/>
                  <a:gd name="T79" fmla="*/ 0 h 455"/>
                  <a:gd name="T80" fmla="*/ 0 w 550"/>
                  <a:gd name="T81" fmla="*/ 0 h 455"/>
                  <a:gd name="T82" fmla="*/ 0 w 550"/>
                  <a:gd name="T83" fmla="*/ 0 h 455"/>
                  <a:gd name="T84" fmla="*/ 0 w 550"/>
                  <a:gd name="T85" fmla="*/ 0 h 45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50" h="455">
                    <a:moveTo>
                      <a:pt x="507" y="13"/>
                    </a:moveTo>
                    <a:lnTo>
                      <a:pt x="509" y="9"/>
                    </a:lnTo>
                    <a:lnTo>
                      <a:pt x="511" y="6"/>
                    </a:lnTo>
                    <a:lnTo>
                      <a:pt x="514" y="3"/>
                    </a:lnTo>
                    <a:lnTo>
                      <a:pt x="517" y="1"/>
                    </a:lnTo>
                    <a:lnTo>
                      <a:pt x="520" y="0"/>
                    </a:lnTo>
                    <a:lnTo>
                      <a:pt x="524" y="0"/>
                    </a:lnTo>
                    <a:lnTo>
                      <a:pt x="530" y="2"/>
                    </a:lnTo>
                    <a:lnTo>
                      <a:pt x="536" y="5"/>
                    </a:lnTo>
                    <a:lnTo>
                      <a:pt x="543" y="9"/>
                    </a:lnTo>
                    <a:lnTo>
                      <a:pt x="547" y="13"/>
                    </a:lnTo>
                    <a:lnTo>
                      <a:pt x="549" y="16"/>
                    </a:lnTo>
                    <a:lnTo>
                      <a:pt x="550" y="20"/>
                    </a:lnTo>
                    <a:lnTo>
                      <a:pt x="550" y="24"/>
                    </a:lnTo>
                    <a:lnTo>
                      <a:pt x="549" y="27"/>
                    </a:lnTo>
                    <a:lnTo>
                      <a:pt x="547" y="31"/>
                    </a:lnTo>
                    <a:lnTo>
                      <a:pt x="545" y="34"/>
                    </a:lnTo>
                    <a:lnTo>
                      <a:pt x="507" y="13"/>
                    </a:lnTo>
                    <a:close/>
                    <a:moveTo>
                      <a:pt x="545" y="34"/>
                    </a:moveTo>
                    <a:lnTo>
                      <a:pt x="540" y="42"/>
                    </a:lnTo>
                    <a:lnTo>
                      <a:pt x="529" y="62"/>
                    </a:lnTo>
                    <a:lnTo>
                      <a:pt x="515" y="91"/>
                    </a:lnTo>
                    <a:lnTo>
                      <a:pt x="498" y="126"/>
                    </a:lnTo>
                    <a:lnTo>
                      <a:pt x="480" y="163"/>
                    </a:lnTo>
                    <a:lnTo>
                      <a:pt x="465" y="201"/>
                    </a:lnTo>
                    <a:lnTo>
                      <a:pt x="459" y="219"/>
                    </a:lnTo>
                    <a:lnTo>
                      <a:pt x="453" y="235"/>
                    </a:lnTo>
                    <a:lnTo>
                      <a:pt x="450" y="249"/>
                    </a:lnTo>
                    <a:lnTo>
                      <a:pt x="449" y="263"/>
                    </a:lnTo>
                    <a:lnTo>
                      <a:pt x="406" y="263"/>
                    </a:lnTo>
                    <a:lnTo>
                      <a:pt x="407" y="247"/>
                    </a:lnTo>
                    <a:lnTo>
                      <a:pt x="410" y="231"/>
                    </a:lnTo>
                    <a:lnTo>
                      <a:pt x="416" y="212"/>
                    </a:lnTo>
                    <a:lnTo>
                      <a:pt x="422" y="193"/>
                    </a:lnTo>
                    <a:lnTo>
                      <a:pt x="429" y="173"/>
                    </a:lnTo>
                    <a:lnTo>
                      <a:pt x="438" y="151"/>
                    </a:lnTo>
                    <a:lnTo>
                      <a:pt x="446" y="131"/>
                    </a:lnTo>
                    <a:lnTo>
                      <a:pt x="457" y="110"/>
                    </a:lnTo>
                    <a:lnTo>
                      <a:pt x="475" y="72"/>
                    </a:lnTo>
                    <a:lnTo>
                      <a:pt x="490" y="42"/>
                    </a:lnTo>
                    <a:lnTo>
                      <a:pt x="503" y="21"/>
                    </a:lnTo>
                    <a:lnTo>
                      <a:pt x="507" y="13"/>
                    </a:lnTo>
                    <a:lnTo>
                      <a:pt x="545" y="34"/>
                    </a:lnTo>
                    <a:close/>
                    <a:moveTo>
                      <a:pt x="449" y="263"/>
                    </a:moveTo>
                    <a:lnTo>
                      <a:pt x="448" y="277"/>
                    </a:lnTo>
                    <a:lnTo>
                      <a:pt x="446" y="291"/>
                    </a:lnTo>
                    <a:lnTo>
                      <a:pt x="441" y="306"/>
                    </a:lnTo>
                    <a:lnTo>
                      <a:pt x="436" y="321"/>
                    </a:lnTo>
                    <a:lnTo>
                      <a:pt x="429" y="335"/>
                    </a:lnTo>
                    <a:lnTo>
                      <a:pt x="422" y="350"/>
                    </a:lnTo>
                    <a:lnTo>
                      <a:pt x="414" y="363"/>
                    </a:lnTo>
                    <a:lnTo>
                      <a:pt x="405" y="376"/>
                    </a:lnTo>
                    <a:lnTo>
                      <a:pt x="389" y="400"/>
                    </a:lnTo>
                    <a:lnTo>
                      <a:pt x="375" y="418"/>
                    </a:lnTo>
                    <a:lnTo>
                      <a:pt x="364" y="429"/>
                    </a:lnTo>
                    <a:lnTo>
                      <a:pt x="360" y="435"/>
                    </a:lnTo>
                    <a:lnTo>
                      <a:pt x="328" y="405"/>
                    </a:lnTo>
                    <a:lnTo>
                      <a:pt x="340" y="391"/>
                    </a:lnTo>
                    <a:lnTo>
                      <a:pt x="368" y="356"/>
                    </a:lnTo>
                    <a:lnTo>
                      <a:pt x="375" y="344"/>
                    </a:lnTo>
                    <a:lnTo>
                      <a:pt x="381" y="333"/>
                    </a:lnTo>
                    <a:lnTo>
                      <a:pt x="388" y="321"/>
                    </a:lnTo>
                    <a:lnTo>
                      <a:pt x="394" y="309"/>
                    </a:lnTo>
                    <a:lnTo>
                      <a:pt x="399" y="297"/>
                    </a:lnTo>
                    <a:lnTo>
                      <a:pt x="402" y="285"/>
                    </a:lnTo>
                    <a:lnTo>
                      <a:pt x="405" y="273"/>
                    </a:lnTo>
                    <a:lnTo>
                      <a:pt x="406" y="263"/>
                    </a:lnTo>
                    <a:lnTo>
                      <a:pt x="449" y="263"/>
                    </a:lnTo>
                    <a:close/>
                    <a:moveTo>
                      <a:pt x="360" y="435"/>
                    </a:moveTo>
                    <a:lnTo>
                      <a:pt x="342" y="455"/>
                    </a:lnTo>
                    <a:lnTo>
                      <a:pt x="326" y="431"/>
                    </a:lnTo>
                    <a:lnTo>
                      <a:pt x="344" y="419"/>
                    </a:lnTo>
                    <a:lnTo>
                      <a:pt x="360" y="435"/>
                    </a:lnTo>
                    <a:close/>
                    <a:moveTo>
                      <a:pt x="326" y="431"/>
                    </a:moveTo>
                    <a:lnTo>
                      <a:pt x="317" y="418"/>
                    </a:lnTo>
                    <a:lnTo>
                      <a:pt x="294" y="384"/>
                    </a:lnTo>
                    <a:lnTo>
                      <a:pt x="277" y="362"/>
                    </a:lnTo>
                    <a:lnTo>
                      <a:pt x="259" y="336"/>
                    </a:lnTo>
                    <a:lnTo>
                      <a:pt x="238" y="309"/>
                    </a:lnTo>
                    <a:lnTo>
                      <a:pt x="215" y="281"/>
                    </a:lnTo>
                    <a:lnTo>
                      <a:pt x="191" y="252"/>
                    </a:lnTo>
                    <a:lnTo>
                      <a:pt x="166" y="225"/>
                    </a:lnTo>
                    <a:lnTo>
                      <a:pt x="141" y="198"/>
                    </a:lnTo>
                    <a:lnTo>
                      <a:pt x="116" y="175"/>
                    </a:lnTo>
                    <a:lnTo>
                      <a:pt x="102" y="163"/>
                    </a:lnTo>
                    <a:lnTo>
                      <a:pt x="90" y="154"/>
                    </a:lnTo>
                    <a:lnTo>
                      <a:pt x="78" y="145"/>
                    </a:lnTo>
                    <a:lnTo>
                      <a:pt x="66" y="137"/>
                    </a:lnTo>
                    <a:lnTo>
                      <a:pt x="53" y="131"/>
                    </a:lnTo>
                    <a:lnTo>
                      <a:pt x="42" y="126"/>
                    </a:lnTo>
                    <a:lnTo>
                      <a:pt x="30" y="121"/>
                    </a:lnTo>
                    <a:lnTo>
                      <a:pt x="19" y="119"/>
                    </a:lnTo>
                    <a:lnTo>
                      <a:pt x="26" y="76"/>
                    </a:lnTo>
                    <a:lnTo>
                      <a:pt x="38" y="78"/>
                    </a:lnTo>
                    <a:lnTo>
                      <a:pt x="51" y="83"/>
                    </a:lnTo>
                    <a:lnTo>
                      <a:pt x="65" y="89"/>
                    </a:lnTo>
                    <a:lnTo>
                      <a:pt x="78" y="96"/>
                    </a:lnTo>
                    <a:lnTo>
                      <a:pt x="92" y="104"/>
                    </a:lnTo>
                    <a:lnTo>
                      <a:pt x="106" y="113"/>
                    </a:lnTo>
                    <a:lnTo>
                      <a:pt x="120" y="123"/>
                    </a:lnTo>
                    <a:lnTo>
                      <a:pt x="134" y="136"/>
                    </a:lnTo>
                    <a:lnTo>
                      <a:pt x="163" y="160"/>
                    </a:lnTo>
                    <a:lnTo>
                      <a:pt x="190" y="189"/>
                    </a:lnTo>
                    <a:lnTo>
                      <a:pt x="218" y="218"/>
                    </a:lnTo>
                    <a:lnTo>
                      <a:pt x="244" y="248"/>
                    </a:lnTo>
                    <a:lnTo>
                      <a:pt x="268" y="278"/>
                    </a:lnTo>
                    <a:lnTo>
                      <a:pt x="291" y="307"/>
                    </a:lnTo>
                    <a:lnTo>
                      <a:pt x="311" y="334"/>
                    </a:lnTo>
                    <a:lnTo>
                      <a:pt x="329" y="358"/>
                    </a:lnTo>
                    <a:lnTo>
                      <a:pt x="353" y="394"/>
                    </a:lnTo>
                    <a:lnTo>
                      <a:pt x="362" y="408"/>
                    </a:lnTo>
                    <a:lnTo>
                      <a:pt x="326" y="431"/>
                    </a:lnTo>
                    <a:close/>
                    <a:moveTo>
                      <a:pt x="19" y="119"/>
                    </a:moveTo>
                    <a:lnTo>
                      <a:pt x="15" y="118"/>
                    </a:lnTo>
                    <a:lnTo>
                      <a:pt x="11" y="117"/>
                    </a:lnTo>
                    <a:lnTo>
                      <a:pt x="8" y="116"/>
                    </a:lnTo>
                    <a:lnTo>
                      <a:pt x="5" y="114"/>
                    </a:lnTo>
                    <a:lnTo>
                      <a:pt x="2" y="111"/>
                    </a:lnTo>
                    <a:lnTo>
                      <a:pt x="1" y="107"/>
                    </a:lnTo>
                    <a:lnTo>
                      <a:pt x="0" y="102"/>
                    </a:lnTo>
                    <a:lnTo>
                      <a:pt x="0" y="95"/>
                    </a:lnTo>
                    <a:lnTo>
                      <a:pt x="2" y="88"/>
                    </a:lnTo>
                    <a:lnTo>
                      <a:pt x="4" y="83"/>
                    </a:lnTo>
                    <a:lnTo>
                      <a:pt x="7" y="78"/>
                    </a:lnTo>
                    <a:lnTo>
                      <a:pt x="10" y="76"/>
                    </a:lnTo>
                    <a:lnTo>
                      <a:pt x="13" y="75"/>
                    </a:lnTo>
                    <a:lnTo>
                      <a:pt x="17" y="75"/>
                    </a:lnTo>
                    <a:lnTo>
                      <a:pt x="22" y="75"/>
                    </a:lnTo>
                    <a:lnTo>
                      <a:pt x="26" y="76"/>
                    </a:lnTo>
                    <a:lnTo>
                      <a:pt x="19" y="119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00" name="Freeform 797">
                <a:extLst>
                  <a:ext uri="{FF2B5EF4-FFF2-40B4-BE49-F238E27FC236}">
                    <a16:creationId xmlns:a16="http://schemas.microsoft.com/office/drawing/2014/main" id="{55F6670A-F340-4934-8C3E-92A6FAEE2D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65" y="1642"/>
                <a:ext cx="35" cy="23"/>
              </a:xfrm>
              <a:custGeom>
                <a:avLst/>
                <a:gdLst>
                  <a:gd name="T0" fmla="*/ 2 w 668"/>
                  <a:gd name="T1" fmla="*/ 0 h 441"/>
                  <a:gd name="T2" fmla="*/ 2 w 668"/>
                  <a:gd name="T3" fmla="*/ 0 h 441"/>
                  <a:gd name="T4" fmla="*/ 2 w 668"/>
                  <a:gd name="T5" fmla="*/ 0 h 441"/>
                  <a:gd name="T6" fmla="*/ 2 w 668"/>
                  <a:gd name="T7" fmla="*/ 0 h 441"/>
                  <a:gd name="T8" fmla="*/ 2 w 668"/>
                  <a:gd name="T9" fmla="*/ 0 h 441"/>
                  <a:gd name="T10" fmla="*/ 2 w 668"/>
                  <a:gd name="T11" fmla="*/ 0 h 441"/>
                  <a:gd name="T12" fmla="*/ 2 w 668"/>
                  <a:gd name="T13" fmla="*/ 0 h 441"/>
                  <a:gd name="T14" fmla="*/ 2 w 668"/>
                  <a:gd name="T15" fmla="*/ 0 h 441"/>
                  <a:gd name="T16" fmla="*/ 2 w 668"/>
                  <a:gd name="T17" fmla="*/ 0 h 441"/>
                  <a:gd name="T18" fmla="*/ 2 w 668"/>
                  <a:gd name="T19" fmla="*/ 0 h 441"/>
                  <a:gd name="T20" fmla="*/ 2 w 668"/>
                  <a:gd name="T21" fmla="*/ 0 h 441"/>
                  <a:gd name="T22" fmla="*/ 2 w 668"/>
                  <a:gd name="T23" fmla="*/ 1 h 441"/>
                  <a:gd name="T24" fmla="*/ 1 w 668"/>
                  <a:gd name="T25" fmla="*/ 1 h 441"/>
                  <a:gd name="T26" fmla="*/ 1 w 668"/>
                  <a:gd name="T27" fmla="*/ 1 h 441"/>
                  <a:gd name="T28" fmla="*/ 1 w 668"/>
                  <a:gd name="T29" fmla="*/ 1 h 441"/>
                  <a:gd name="T30" fmla="*/ 1 w 668"/>
                  <a:gd name="T31" fmla="*/ 1 h 441"/>
                  <a:gd name="T32" fmla="*/ 1 w 668"/>
                  <a:gd name="T33" fmla="*/ 1 h 441"/>
                  <a:gd name="T34" fmla="*/ 1 w 668"/>
                  <a:gd name="T35" fmla="*/ 1 h 441"/>
                  <a:gd name="T36" fmla="*/ 1 w 668"/>
                  <a:gd name="T37" fmla="*/ 1 h 441"/>
                  <a:gd name="T38" fmla="*/ 1 w 668"/>
                  <a:gd name="T39" fmla="*/ 1 h 441"/>
                  <a:gd name="T40" fmla="*/ 1 w 668"/>
                  <a:gd name="T41" fmla="*/ 1 h 441"/>
                  <a:gd name="T42" fmla="*/ 2 w 668"/>
                  <a:gd name="T43" fmla="*/ 1 h 441"/>
                  <a:gd name="T44" fmla="*/ 2 w 668"/>
                  <a:gd name="T45" fmla="*/ 0 h 441"/>
                  <a:gd name="T46" fmla="*/ 2 w 668"/>
                  <a:gd name="T47" fmla="*/ 0 h 441"/>
                  <a:gd name="T48" fmla="*/ 1 w 668"/>
                  <a:gd name="T49" fmla="*/ 1 h 441"/>
                  <a:gd name="T50" fmla="*/ 1 w 668"/>
                  <a:gd name="T51" fmla="*/ 1 h 441"/>
                  <a:gd name="T52" fmla="*/ 1 w 668"/>
                  <a:gd name="T53" fmla="*/ 1 h 441"/>
                  <a:gd name="T54" fmla="*/ 1 w 668"/>
                  <a:gd name="T55" fmla="*/ 1 h 441"/>
                  <a:gd name="T56" fmla="*/ 1 w 668"/>
                  <a:gd name="T57" fmla="*/ 1 h 441"/>
                  <a:gd name="T58" fmla="*/ 1 w 668"/>
                  <a:gd name="T59" fmla="*/ 1 h 441"/>
                  <a:gd name="T60" fmla="*/ 1 w 668"/>
                  <a:gd name="T61" fmla="*/ 1 h 441"/>
                  <a:gd name="T62" fmla="*/ 1 w 668"/>
                  <a:gd name="T63" fmla="*/ 1 h 441"/>
                  <a:gd name="T64" fmla="*/ 1 w 668"/>
                  <a:gd name="T65" fmla="*/ 1 h 441"/>
                  <a:gd name="T66" fmla="*/ 0 w 668"/>
                  <a:gd name="T67" fmla="*/ 1 h 441"/>
                  <a:gd name="T68" fmla="*/ 0 w 668"/>
                  <a:gd name="T69" fmla="*/ 0 h 441"/>
                  <a:gd name="T70" fmla="*/ 0 w 668"/>
                  <a:gd name="T71" fmla="*/ 0 h 441"/>
                  <a:gd name="T72" fmla="*/ 0 w 668"/>
                  <a:gd name="T73" fmla="*/ 0 h 441"/>
                  <a:gd name="T74" fmla="*/ 1 w 668"/>
                  <a:gd name="T75" fmla="*/ 1 h 441"/>
                  <a:gd name="T76" fmla="*/ 1 w 668"/>
                  <a:gd name="T77" fmla="*/ 1 h 441"/>
                  <a:gd name="T78" fmla="*/ 1 w 668"/>
                  <a:gd name="T79" fmla="*/ 1 h 441"/>
                  <a:gd name="T80" fmla="*/ 1 w 668"/>
                  <a:gd name="T81" fmla="*/ 1 h 441"/>
                  <a:gd name="T82" fmla="*/ 1 w 668"/>
                  <a:gd name="T83" fmla="*/ 1 h 441"/>
                  <a:gd name="T84" fmla="*/ 1 w 668"/>
                  <a:gd name="T85" fmla="*/ 1 h 441"/>
                  <a:gd name="T86" fmla="*/ 0 w 668"/>
                  <a:gd name="T87" fmla="*/ 0 h 441"/>
                  <a:gd name="T88" fmla="*/ 0 w 668"/>
                  <a:gd name="T89" fmla="*/ 0 h 441"/>
                  <a:gd name="T90" fmla="*/ 0 w 668"/>
                  <a:gd name="T91" fmla="*/ 0 h 441"/>
                  <a:gd name="T92" fmla="*/ 0 w 668"/>
                  <a:gd name="T93" fmla="*/ 0 h 441"/>
                  <a:gd name="T94" fmla="*/ 0 w 668"/>
                  <a:gd name="T95" fmla="*/ 0 h 441"/>
                  <a:gd name="T96" fmla="*/ 0 w 668"/>
                  <a:gd name="T97" fmla="*/ 0 h 441"/>
                  <a:gd name="T98" fmla="*/ 0 w 668"/>
                  <a:gd name="T99" fmla="*/ 0 h 441"/>
                  <a:gd name="T100" fmla="*/ 0 w 668"/>
                  <a:gd name="T101" fmla="*/ 0 h 441"/>
                  <a:gd name="T102" fmla="*/ 0 w 668"/>
                  <a:gd name="T103" fmla="*/ 0 h 44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668" h="441">
                    <a:moveTo>
                      <a:pt x="624" y="16"/>
                    </a:moveTo>
                    <a:lnTo>
                      <a:pt x="625" y="12"/>
                    </a:lnTo>
                    <a:lnTo>
                      <a:pt x="627" y="8"/>
                    </a:lnTo>
                    <a:lnTo>
                      <a:pt x="630" y="4"/>
                    </a:lnTo>
                    <a:lnTo>
                      <a:pt x="633" y="2"/>
                    </a:lnTo>
                    <a:lnTo>
                      <a:pt x="636" y="0"/>
                    </a:lnTo>
                    <a:lnTo>
                      <a:pt x="640" y="0"/>
                    </a:lnTo>
                    <a:lnTo>
                      <a:pt x="646" y="0"/>
                    </a:lnTo>
                    <a:lnTo>
                      <a:pt x="653" y="2"/>
                    </a:lnTo>
                    <a:lnTo>
                      <a:pt x="659" y="6"/>
                    </a:lnTo>
                    <a:lnTo>
                      <a:pt x="663" y="9"/>
                    </a:lnTo>
                    <a:lnTo>
                      <a:pt x="666" y="13"/>
                    </a:lnTo>
                    <a:lnTo>
                      <a:pt x="668" y="16"/>
                    </a:lnTo>
                    <a:lnTo>
                      <a:pt x="668" y="20"/>
                    </a:lnTo>
                    <a:lnTo>
                      <a:pt x="667" y="23"/>
                    </a:lnTo>
                    <a:lnTo>
                      <a:pt x="666" y="27"/>
                    </a:lnTo>
                    <a:lnTo>
                      <a:pt x="665" y="31"/>
                    </a:lnTo>
                    <a:lnTo>
                      <a:pt x="624" y="16"/>
                    </a:lnTo>
                    <a:close/>
                    <a:moveTo>
                      <a:pt x="665" y="31"/>
                    </a:moveTo>
                    <a:lnTo>
                      <a:pt x="658" y="47"/>
                    </a:lnTo>
                    <a:lnTo>
                      <a:pt x="642" y="89"/>
                    </a:lnTo>
                    <a:lnTo>
                      <a:pt x="617" y="150"/>
                    </a:lnTo>
                    <a:lnTo>
                      <a:pt x="587" y="220"/>
                    </a:lnTo>
                    <a:lnTo>
                      <a:pt x="570" y="257"/>
                    </a:lnTo>
                    <a:lnTo>
                      <a:pt x="554" y="293"/>
                    </a:lnTo>
                    <a:lnTo>
                      <a:pt x="537" y="327"/>
                    </a:lnTo>
                    <a:lnTo>
                      <a:pt x="522" y="359"/>
                    </a:lnTo>
                    <a:lnTo>
                      <a:pt x="507" y="386"/>
                    </a:lnTo>
                    <a:lnTo>
                      <a:pt x="492" y="409"/>
                    </a:lnTo>
                    <a:lnTo>
                      <a:pt x="486" y="419"/>
                    </a:lnTo>
                    <a:lnTo>
                      <a:pt x="480" y="426"/>
                    </a:lnTo>
                    <a:lnTo>
                      <a:pt x="474" y="432"/>
                    </a:lnTo>
                    <a:lnTo>
                      <a:pt x="469" y="437"/>
                    </a:lnTo>
                    <a:lnTo>
                      <a:pt x="443" y="402"/>
                    </a:lnTo>
                    <a:lnTo>
                      <a:pt x="448" y="397"/>
                    </a:lnTo>
                    <a:lnTo>
                      <a:pt x="452" y="392"/>
                    </a:lnTo>
                    <a:lnTo>
                      <a:pt x="458" y="385"/>
                    </a:lnTo>
                    <a:lnTo>
                      <a:pt x="464" y="376"/>
                    </a:lnTo>
                    <a:lnTo>
                      <a:pt x="476" y="354"/>
                    </a:lnTo>
                    <a:lnTo>
                      <a:pt x="489" y="329"/>
                    </a:lnTo>
                    <a:lnTo>
                      <a:pt x="505" y="298"/>
                    </a:lnTo>
                    <a:lnTo>
                      <a:pt x="519" y="266"/>
                    </a:lnTo>
                    <a:lnTo>
                      <a:pt x="534" y="233"/>
                    </a:lnTo>
                    <a:lnTo>
                      <a:pt x="550" y="198"/>
                    </a:lnTo>
                    <a:lnTo>
                      <a:pt x="578" y="130"/>
                    </a:lnTo>
                    <a:lnTo>
                      <a:pt x="602" y="72"/>
                    </a:lnTo>
                    <a:lnTo>
                      <a:pt x="618" y="31"/>
                    </a:lnTo>
                    <a:lnTo>
                      <a:pt x="624" y="16"/>
                    </a:lnTo>
                    <a:lnTo>
                      <a:pt x="665" y="31"/>
                    </a:lnTo>
                    <a:close/>
                    <a:moveTo>
                      <a:pt x="469" y="437"/>
                    </a:moveTo>
                    <a:lnTo>
                      <a:pt x="470" y="436"/>
                    </a:lnTo>
                    <a:lnTo>
                      <a:pt x="469" y="437"/>
                    </a:lnTo>
                    <a:lnTo>
                      <a:pt x="457" y="419"/>
                    </a:lnTo>
                    <a:lnTo>
                      <a:pt x="469" y="437"/>
                    </a:lnTo>
                    <a:close/>
                    <a:moveTo>
                      <a:pt x="469" y="437"/>
                    </a:moveTo>
                    <a:lnTo>
                      <a:pt x="462" y="440"/>
                    </a:lnTo>
                    <a:lnTo>
                      <a:pt x="452" y="441"/>
                    </a:lnTo>
                    <a:lnTo>
                      <a:pt x="442" y="440"/>
                    </a:lnTo>
                    <a:lnTo>
                      <a:pt x="430" y="437"/>
                    </a:lnTo>
                    <a:lnTo>
                      <a:pt x="417" y="432"/>
                    </a:lnTo>
                    <a:lnTo>
                      <a:pt x="402" y="426"/>
                    </a:lnTo>
                    <a:lnTo>
                      <a:pt x="387" y="419"/>
                    </a:lnTo>
                    <a:lnTo>
                      <a:pt x="370" y="410"/>
                    </a:lnTo>
                    <a:lnTo>
                      <a:pt x="334" y="389"/>
                    </a:lnTo>
                    <a:lnTo>
                      <a:pt x="296" y="365"/>
                    </a:lnTo>
                    <a:lnTo>
                      <a:pt x="256" y="337"/>
                    </a:lnTo>
                    <a:lnTo>
                      <a:pt x="216" y="308"/>
                    </a:lnTo>
                    <a:lnTo>
                      <a:pt x="139" y="251"/>
                    </a:lnTo>
                    <a:lnTo>
                      <a:pt x="74" y="199"/>
                    </a:lnTo>
                    <a:lnTo>
                      <a:pt x="28" y="162"/>
                    </a:lnTo>
                    <a:lnTo>
                      <a:pt x="10" y="148"/>
                    </a:lnTo>
                    <a:lnTo>
                      <a:pt x="38" y="114"/>
                    </a:lnTo>
                    <a:lnTo>
                      <a:pt x="54" y="127"/>
                    </a:lnTo>
                    <a:lnTo>
                      <a:pt x="97" y="162"/>
                    </a:lnTo>
                    <a:lnTo>
                      <a:pt x="158" y="211"/>
                    </a:lnTo>
                    <a:lnTo>
                      <a:pt x="228" y="266"/>
                    </a:lnTo>
                    <a:lnTo>
                      <a:pt x="264" y="294"/>
                    </a:lnTo>
                    <a:lnTo>
                      <a:pt x="300" y="321"/>
                    </a:lnTo>
                    <a:lnTo>
                      <a:pt x="334" y="345"/>
                    </a:lnTo>
                    <a:lnTo>
                      <a:pt x="365" y="367"/>
                    </a:lnTo>
                    <a:lnTo>
                      <a:pt x="393" y="383"/>
                    </a:lnTo>
                    <a:lnTo>
                      <a:pt x="417" y="395"/>
                    </a:lnTo>
                    <a:lnTo>
                      <a:pt x="426" y="399"/>
                    </a:lnTo>
                    <a:lnTo>
                      <a:pt x="434" y="402"/>
                    </a:lnTo>
                    <a:lnTo>
                      <a:pt x="440" y="403"/>
                    </a:lnTo>
                    <a:lnTo>
                      <a:pt x="444" y="401"/>
                    </a:lnTo>
                    <a:lnTo>
                      <a:pt x="469" y="437"/>
                    </a:lnTo>
                    <a:close/>
                    <a:moveTo>
                      <a:pt x="10" y="148"/>
                    </a:moveTo>
                    <a:lnTo>
                      <a:pt x="7" y="145"/>
                    </a:lnTo>
                    <a:lnTo>
                      <a:pt x="4" y="142"/>
                    </a:lnTo>
                    <a:lnTo>
                      <a:pt x="2" y="139"/>
                    </a:lnTo>
                    <a:lnTo>
                      <a:pt x="0" y="135"/>
                    </a:lnTo>
                    <a:lnTo>
                      <a:pt x="0" y="131"/>
                    </a:lnTo>
                    <a:lnTo>
                      <a:pt x="1" y="127"/>
                    </a:lnTo>
                    <a:lnTo>
                      <a:pt x="3" y="122"/>
                    </a:lnTo>
                    <a:lnTo>
                      <a:pt x="7" y="116"/>
                    </a:lnTo>
                    <a:lnTo>
                      <a:pt x="12" y="111"/>
                    </a:lnTo>
                    <a:lnTo>
                      <a:pt x="17" y="108"/>
                    </a:lnTo>
                    <a:lnTo>
                      <a:pt x="22" y="107"/>
                    </a:lnTo>
                    <a:lnTo>
                      <a:pt x="25" y="106"/>
                    </a:lnTo>
                    <a:lnTo>
                      <a:pt x="29" y="107"/>
                    </a:lnTo>
                    <a:lnTo>
                      <a:pt x="32" y="109"/>
                    </a:lnTo>
                    <a:lnTo>
                      <a:pt x="35" y="111"/>
                    </a:lnTo>
                    <a:lnTo>
                      <a:pt x="38" y="114"/>
                    </a:lnTo>
                    <a:lnTo>
                      <a:pt x="10" y="148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01" name="Freeform 798">
                <a:extLst>
                  <a:ext uri="{FF2B5EF4-FFF2-40B4-BE49-F238E27FC236}">
                    <a16:creationId xmlns:a16="http://schemas.microsoft.com/office/drawing/2014/main" id="{2C77E462-3F5B-41AE-85F8-77DEC26D150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56" y="1637"/>
                <a:ext cx="20" cy="34"/>
              </a:xfrm>
              <a:custGeom>
                <a:avLst/>
                <a:gdLst>
                  <a:gd name="T0" fmla="*/ 1 w 387"/>
                  <a:gd name="T1" fmla="*/ 0 h 647"/>
                  <a:gd name="T2" fmla="*/ 1 w 387"/>
                  <a:gd name="T3" fmla="*/ 0 h 647"/>
                  <a:gd name="T4" fmla="*/ 1 w 387"/>
                  <a:gd name="T5" fmla="*/ 0 h 647"/>
                  <a:gd name="T6" fmla="*/ 1 w 387"/>
                  <a:gd name="T7" fmla="*/ 0 h 647"/>
                  <a:gd name="T8" fmla="*/ 1 w 387"/>
                  <a:gd name="T9" fmla="*/ 0 h 647"/>
                  <a:gd name="T10" fmla="*/ 1 w 387"/>
                  <a:gd name="T11" fmla="*/ 0 h 647"/>
                  <a:gd name="T12" fmla="*/ 1 w 387"/>
                  <a:gd name="T13" fmla="*/ 0 h 647"/>
                  <a:gd name="T14" fmla="*/ 1 w 387"/>
                  <a:gd name="T15" fmla="*/ 0 h 647"/>
                  <a:gd name="T16" fmla="*/ 1 w 387"/>
                  <a:gd name="T17" fmla="*/ 0 h 647"/>
                  <a:gd name="T18" fmla="*/ 1 w 387"/>
                  <a:gd name="T19" fmla="*/ 0 h 647"/>
                  <a:gd name="T20" fmla="*/ 1 w 387"/>
                  <a:gd name="T21" fmla="*/ 0 h 647"/>
                  <a:gd name="T22" fmla="*/ 1 w 387"/>
                  <a:gd name="T23" fmla="*/ 1 h 647"/>
                  <a:gd name="T24" fmla="*/ 1 w 387"/>
                  <a:gd name="T25" fmla="*/ 1 h 647"/>
                  <a:gd name="T26" fmla="*/ 1 w 387"/>
                  <a:gd name="T27" fmla="*/ 1 h 647"/>
                  <a:gd name="T28" fmla="*/ 1 w 387"/>
                  <a:gd name="T29" fmla="*/ 1 h 647"/>
                  <a:gd name="T30" fmla="*/ 1 w 387"/>
                  <a:gd name="T31" fmla="*/ 0 h 647"/>
                  <a:gd name="T32" fmla="*/ 1 w 387"/>
                  <a:gd name="T33" fmla="*/ 0 h 647"/>
                  <a:gd name="T34" fmla="*/ 1 w 387"/>
                  <a:gd name="T35" fmla="*/ 0 h 647"/>
                  <a:gd name="T36" fmla="*/ 1 w 387"/>
                  <a:gd name="T37" fmla="*/ 1 h 647"/>
                  <a:gd name="T38" fmla="*/ 1 w 387"/>
                  <a:gd name="T39" fmla="*/ 1 h 647"/>
                  <a:gd name="T40" fmla="*/ 1 w 387"/>
                  <a:gd name="T41" fmla="*/ 1 h 647"/>
                  <a:gd name="T42" fmla="*/ 1 w 387"/>
                  <a:gd name="T43" fmla="*/ 1 h 647"/>
                  <a:gd name="T44" fmla="*/ 1 w 387"/>
                  <a:gd name="T45" fmla="*/ 2 h 647"/>
                  <a:gd name="T46" fmla="*/ 1 w 387"/>
                  <a:gd name="T47" fmla="*/ 1 h 647"/>
                  <a:gd name="T48" fmla="*/ 1 w 387"/>
                  <a:gd name="T49" fmla="*/ 1 h 647"/>
                  <a:gd name="T50" fmla="*/ 1 w 387"/>
                  <a:gd name="T51" fmla="*/ 1 h 647"/>
                  <a:gd name="T52" fmla="*/ 1 w 387"/>
                  <a:gd name="T53" fmla="*/ 1 h 647"/>
                  <a:gd name="T54" fmla="*/ 1 w 387"/>
                  <a:gd name="T55" fmla="*/ 1 h 647"/>
                  <a:gd name="T56" fmla="*/ 1 w 387"/>
                  <a:gd name="T57" fmla="*/ 2 h 647"/>
                  <a:gd name="T58" fmla="*/ 1 w 387"/>
                  <a:gd name="T59" fmla="*/ 2 h 647"/>
                  <a:gd name="T60" fmla="*/ 1 w 387"/>
                  <a:gd name="T61" fmla="*/ 2 h 647"/>
                  <a:gd name="T62" fmla="*/ 0 w 387"/>
                  <a:gd name="T63" fmla="*/ 2 h 647"/>
                  <a:gd name="T64" fmla="*/ 0 w 387"/>
                  <a:gd name="T65" fmla="*/ 2 h 647"/>
                  <a:gd name="T66" fmla="*/ 0 w 387"/>
                  <a:gd name="T67" fmla="*/ 2 h 647"/>
                  <a:gd name="T68" fmla="*/ 0 w 387"/>
                  <a:gd name="T69" fmla="*/ 2 h 647"/>
                  <a:gd name="T70" fmla="*/ 0 w 387"/>
                  <a:gd name="T71" fmla="*/ 2 h 647"/>
                  <a:gd name="T72" fmla="*/ 1 w 387"/>
                  <a:gd name="T73" fmla="*/ 1 h 647"/>
                  <a:gd name="T74" fmla="*/ 0 w 387"/>
                  <a:gd name="T75" fmla="*/ 2 h 647"/>
                  <a:gd name="T76" fmla="*/ 0 w 387"/>
                  <a:gd name="T77" fmla="*/ 2 h 647"/>
                  <a:gd name="T78" fmla="*/ 0 w 387"/>
                  <a:gd name="T79" fmla="*/ 2 h 647"/>
                  <a:gd name="T80" fmla="*/ 0 w 387"/>
                  <a:gd name="T81" fmla="*/ 2 h 647"/>
                  <a:gd name="T82" fmla="*/ 0 w 387"/>
                  <a:gd name="T83" fmla="*/ 2 h 647"/>
                  <a:gd name="T84" fmla="*/ 0 w 387"/>
                  <a:gd name="T85" fmla="*/ 1 h 647"/>
                  <a:gd name="T86" fmla="*/ 0 w 387"/>
                  <a:gd name="T87" fmla="*/ 1 h 647"/>
                  <a:gd name="T88" fmla="*/ 0 w 387"/>
                  <a:gd name="T89" fmla="*/ 2 h 647"/>
                  <a:gd name="T90" fmla="*/ 0 w 387"/>
                  <a:gd name="T91" fmla="*/ 2 h 647"/>
                  <a:gd name="T92" fmla="*/ 0 w 387"/>
                  <a:gd name="T93" fmla="*/ 2 h 647"/>
                  <a:gd name="T94" fmla="*/ 0 w 387"/>
                  <a:gd name="T95" fmla="*/ 2 h 647"/>
                  <a:gd name="T96" fmla="*/ 0 w 387"/>
                  <a:gd name="T97" fmla="*/ 1 h 647"/>
                  <a:gd name="T98" fmla="*/ 0 w 387"/>
                  <a:gd name="T99" fmla="*/ 1 h 647"/>
                  <a:gd name="T100" fmla="*/ 0 w 387"/>
                  <a:gd name="T101" fmla="*/ 1 h 647"/>
                  <a:gd name="T102" fmla="*/ 0 w 387"/>
                  <a:gd name="T103" fmla="*/ 1 h 647"/>
                  <a:gd name="T104" fmla="*/ 0 w 387"/>
                  <a:gd name="T105" fmla="*/ 1 h 647"/>
                  <a:gd name="T106" fmla="*/ 0 w 387"/>
                  <a:gd name="T107" fmla="*/ 1 h 647"/>
                  <a:gd name="T108" fmla="*/ 0 w 387"/>
                  <a:gd name="T109" fmla="*/ 1 h 647"/>
                  <a:gd name="T110" fmla="*/ 0 w 387"/>
                  <a:gd name="T111" fmla="*/ 1 h 647"/>
                  <a:gd name="T112" fmla="*/ 0 w 387"/>
                  <a:gd name="T113" fmla="*/ 1 h 64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87" h="647">
                    <a:moveTo>
                      <a:pt x="343" y="16"/>
                    </a:moveTo>
                    <a:lnTo>
                      <a:pt x="344" y="13"/>
                    </a:lnTo>
                    <a:lnTo>
                      <a:pt x="345" y="9"/>
                    </a:lnTo>
                    <a:lnTo>
                      <a:pt x="346" y="6"/>
                    </a:lnTo>
                    <a:lnTo>
                      <a:pt x="349" y="3"/>
                    </a:lnTo>
                    <a:lnTo>
                      <a:pt x="352" y="1"/>
                    </a:lnTo>
                    <a:lnTo>
                      <a:pt x="356" y="0"/>
                    </a:lnTo>
                    <a:lnTo>
                      <a:pt x="362" y="0"/>
                    </a:lnTo>
                    <a:lnTo>
                      <a:pt x="369" y="1"/>
                    </a:lnTo>
                    <a:lnTo>
                      <a:pt x="375" y="3"/>
                    </a:lnTo>
                    <a:lnTo>
                      <a:pt x="381" y="6"/>
                    </a:lnTo>
                    <a:lnTo>
                      <a:pt x="384" y="9"/>
                    </a:lnTo>
                    <a:lnTo>
                      <a:pt x="386" y="12"/>
                    </a:lnTo>
                    <a:lnTo>
                      <a:pt x="387" y="15"/>
                    </a:lnTo>
                    <a:lnTo>
                      <a:pt x="387" y="19"/>
                    </a:lnTo>
                    <a:lnTo>
                      <a:pt x="386" y="23"/>
                    </a:lnTo>
                    <a:lnTo>
                      <a:pt x="385" y="27"/>
                    </a:lnTo>
                    <a:lnTo>
                      <a:pt x="343" y="16"/>
                    </a:lnTo>
                    <a:close/>
                    <a:moveTo>
                      <a:pt x="385" y="27"/>
                    </a:moveTo>
                    <a:lnTo>
                      <a:pt x="382" y="38"/>
                    </a:lnTo>
                    <a:lnTo>
                      <a:pt x="374" y="69"/>
                    </a:lnTo>
                    <a:lnTo>
                      <a:pt x="363" y="113"/>
                    </a:lnTo>
                    <a:lnTo>
                      <a:pt x="351" y="168"/>
                    </a:lnTo>
                    <a:lnTo>
                      <a:pt x="337" y="228"/>
                    </a:lnTo>
                    <a:lnTo>
                      <a:pt x="323" y="287"/>
                    </a:lnTo>
                    <a:lnTo>
                      <a:pt x="312" y="341"/>
                    </a:lnTo>
                    <a:lnTo>
                      <a:pt x="304" y="387"/>
                    </a:lnTo>
                    <a:lnTo>
                      <a:pt x="261" y="381"/>
                    </a:lnTo>
                    <a:lnTo>
                      <a:pt x="269" y="334"/>
                    </a:lnTo>
                    <a:lnTo>
                      <a:pt x="280" y="278"/>
                    </a:lnTo>
                    <a:lnTo>
                      <a:pt x="294" y="217"/>
                    </a:lnTo>
                    <a:lnTo>
                      <a:pt x="308" y="158"/>
                    </a:lnTo>
                    <a:lnTo>
                      <a:pt x="321" y="103"/>
                    </a:lnTo>
                    <a:lnTo>
                      <a:pt x="331" y="58"/>
                    </a:lnTo>
                    <a:lnTo>
                      <a:pt x="340" y="28"/>
                    </a:lnTo>
                    <a:lnTo>
                      <a:pt x="343" y="16"/>
                    </a:lnTo>
                    <a:lnTo>
                      <a:pt x="385" y="27"/>
                    </a:lnTo>
                    <a:close/>
                    <a:moveTo>
                      <a:pt x="304" y="387"/>
                    </a:moveTo>
                    <a:lnTo>
                      <a:pt x="301" y="408"/>
                    </a:lnTo>
                    <a:lnTo>
                      <a:pt x="296" y="427"/>
                    </a:lnTo>
                    <a:lnTo>
                      <a:pt x="290" y="448"/>
                    </a:lnTo>
                    <a:lnTo>
                      <a:pt x="283" y="468"/>
                    </a:lnTo>
                    <a:lnTo>
                      <a:pt x="276" y="488"/>
                    </a:lnTo>
                    <a:lnTo>
                      <a:pt x="269" y="507"/>
                    </a:lnTo>
                    <a:lnTo>
                      <a:pt x="261" y="525"/>
                    </a:lnTo>
                    <a:lnTo>
                      <a:pt x="253" y="544"/>
                    </a:lnTo>
                    <a:lnTo>
                      <a:pt x="213" y="524"/>
                    </a:lnTo>
                    <a:lnTo>
                      <a:pt x="221" y="508"/>
                    </a:lnTo>
                    <a:lnTo>
                      <a:pt x="228" y="491"/>
                    </a:lnTo>
                    <a:lnTo>
                      <a:pt x="235" y="472"/>
                    </a:lnTo>
                    <a:lnTo>
                      <a:pt x="242" y="454"/>
                    </a:lnTo>
                    <a:lnTo>
                      <a:pt x="247" y="435"/>
                    </a:lnTo>
                    <a:lnTo>
                      <a:pt x="254" y="417"/>
                    </a:lnTo>
                    <a:lnTo>
                      <a:pt x="258" y="399"/>
                    </a:lnTo>
                    <a:lnTo>
                      <a:pt x="261" y="381"/>
                    </a:lnTo>
                    <a:lnTo>
                      <a:pt x="304" y="387"/>
                    </a:lnTo>
                    <a:close/>
                    <a:moveTo>
                      <a:pt x="253" y="544"/>
                    </a:moveTo>
                    <a:lnTo>
                      <a:pt x="241" y="565"/>
                    </a:lnTo>
                    <a:lnTo>
                      <a:pt x="230" y="585"/>
                    </a:lnTo>
                    <a:lnTo>
                      <a:pt x="218" y="602"/>
                    </a:lnTo>
                    <a:lnTo>
                      <a:pt x="207" y="618"/>
                    </a:lnTo>
                    <a:lnTo>
                      <a:pt x="195" y="630"/>
                    </a:lnTo>
                    <a:lnTo>
                      <a:pt x="184" y="639"/>
                    </a:lnTo>
                    <a:lnTo>
                      <a:pt x="179" y="642"/>
                    </a:lnTo>
                    <a:lnTo>
                      <a:pt x="175" y="645"/>
                    </a:lnTo>
                    <a:lnTo>
                      <a:pt x="170" y="646"/>
                    </a:lnTo>
                    <a:lnTo>
                      <a:pt x="166" y="647"/>
                    </a:lnTo>
                    <a:lnTo>
                      <a:pt x="166" y="603"/>
                    </a:lnTo>
                    <a:lnTo>
                      <a:pt x="169" y="601"/>
                    </a:lnTo>
                    <a:lnTo>
                      <a:pt x="172" y="597"/>
                    </a:lnTo>
                    <a:lnTo>
                      <a:pt x="177" y="590"/>
                    </a:lnTo>
                    <a:lnTo>
                      <a:pt x="183" y="581"/>
                    </a:lnTo>
                    <a:lnTo>
                      <a:pt x="197" y="556"/>
                    </a:lnTo>
                    <a:lnTo>
                      <a:pt x="213" y="524"/>
                    </a:lnTo>
                    <a:lnTo>
                      <a:pt x="253" y="544"/>
                    </a:lnTo>
                    <a:close/>
                    <a:moveTo>
                      <a:pt x="166" y="647"/>
                    </a:moveTo>
                    <a:lnTo>
                      <a:pt x="158" y="645"/>
                    </a:lnTo>
                    <a:lnTo>
                      <a:pt x="149" y="642"/>
                    </a:lnTo>
                    <a:lnTo>
                      <a:pt x="139" y="636"/>
                    </a:lnTo>
                    <a:lnTo>
                      <a:pt x="127" y="628"/>
                    </a:lnTo>
                    <a:lnTo>
                      <a:pt x="101" y="608"/>
                    </a:lnTo>
                    <a:lnTo>
                      <a:pt x="74" y="586"/>
                    </a:lnTo>
                    <a:lnTo>
                      <a:pt x="50" y="563"/>
                    </a:lnTo>
                    <a:lnTo>
                      <a:pt x="29" y="543"/>
                    </a:lnTo>
                    <a:lnTo>
                      <a:pt x="15" y="530"/>
                    </a:lnTo>
                    <a:lnTo>
                      <a:pt x="9" y="523"/>
                    </a:lnTo>
                    <a:lnTo>
                      <a:pt x="40" y="493"/>
                    </a:lnTo>
                    <a:lnTo>
                      <a:pt x="58" y="510"/>
                    </a:lnTo>
                    <a:lnTo>
                      <a:pt x="97" y="548"/>
                    </a:lnTo>
                    <a:lnTo>
                      <a:pt x="120" y="568"/>
                    </a:lnTo>
                    <a:lnTo>
                      <a:pt x="140" y="586"/>
                    </a:lnTo>
                    <a:lnTo>
                      <a:pt x="148" y="593"/>
                    </a:lnTo>
                    <a:lnTo>
                      <a:pt x="156" y="598"/>
                    </a:lnTo>
                    <a:lnTo>
                      <a:pt x="161" y="602"/>
                    </a:lnTo>
                    <a:lnTo>
                      <a:pt x="166" y="603"/>
                    </a:lnTo>
                    <a:lnTo>
                      <a:pt x="166" y="647"/>
                    </a:lnTo>
                    <a:close/>
                    <a:moveTo>
                      <a:pt x="9" y="523"/>
                    </a:moveTo>
                    <a:lnTo>
                      <a:pt x="6" y="521"/>
                    </a:lnTo>
                    <a:lnTo>
                      <a:pt x="4" y="518"/>
                    </a:lnTo>
                    <a:lnTo>
                      <a:pt x="2" y="515"/>
                    </a:lnTo>
                    <a:lnTo>
                      <a:pt x="1" y="511"/>
                    </a:lnTo>
                    <a:lnTo>
                      <a:pt x="0" y="507"/>
                    </a:lnTo>
                    <a:lnTo>
                      <a:pt x="2" y="503"/>
                    </a:lnTo>
                    <a:lnTo>
                      <a:pt x="4" y="499"/>
                    </a:lnTo>
                    <a:lnTo>
                      <a:pt x="9" y="493"/>
                    </a:lnTo>
                    <a:lnTo>
                      <a:pt x="14" y="488"/>
                    </a:lnTo>
                    <a:lnTo>
                      <a:pt x="19" y="486"/>
                    </a:lnTo>
                    <a:lnTo>
                      <a:pt x="23" y="484"/>
                    </a:lnTo>
                    <a:lnTo>
                      <a:pt x="27" y="485"/>
                    </a:lnTo>
                    <a:lnTo>
                      <a:pt x="30" y="486"/>
                    </a:lnTo>
                    <a:lnTo>
                      <a:pt x="34" y="488"/>
                    </a:lnTo>
                    <a:lnTo>
                      <a:pt x="37" y="490"/>
                    </a:lnTo>
                    <a:lnTo>
                      <a:pt x="40" y="493"/>
                    </a:lnTo>
                    <a:lnTo>
                      <a:pt x="9" y="523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02" name="Freeform 799">
                <a:extLst>
                  <a:ext uri="{FF2B5EF4-FFF2-40B4-BE49-F238E27FC236}">
                    <a16:creationId xmlns:a16="http://schemas.microsoft.com/office/drawing/2014/main" id="{DE55BE6A-9F1E-4D3E-863E-FE81365741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6" y="1640"/>
                <a:ext cx="21" cy="28"/>
              </a:xfrm>
              <a:custGeom>
                <a:avLst/>
                <a:gdLst>
                  <a:gd name="T0" fmla="*/ 0 w 409"/>
                  <a:gd name="T1" fmla="*/ 0 h 527"/>
                  <a:gd name="T2" fmla="*/ 0 w 409"/>
                  <a:gd name="T3" fmla="*/ 0 h 527"/>
                  <a:gd name="T4" fmla="*/ 0 w 409"/>
                  <a:gd name="T5" fmla="*/ 0 h 527"/>
                  <a:gd name="T6" fmla="*/ 0 w 409"/>
                  <a:gd name="T7" fmla="*/ 0 h 527"/>
                  <a:gd name="T8" fmla="*/ 0 w 409"/>
                  <a:gd name="T9" fmla="*/ 0 h 527"/>
                  <a:gd name="T10" fmla="*/ 0 w 409"/>
                  <a:gd name="T11" fmla="*/ 0 h 527"/>
                  <a:gd name="T12" fmla="*/ 0 w 409"/>
                  <a:gd name="T13" fmla="*/ 0 h 527"/>
                  <a:gd name="T14" fmla="*/ 0 w 409"/>
                  <a:gd name="T15" fmla="*/ 0 h 527"/>
                  <a:gd name="T16" fmla="*/ 0 w 409"/>
                  <a:gd name="T17" fmla="*/ 0 h 527"/>
                  <a:gd name="T18" fmla="*/ 0 w 409"/>
                  <a:gd name="T19" fmla="*/ 0 h 527"/>
                  <a:gd name="T20" fmla="*/ 0 w 409"/>
                  <a:gd name="T21" fmla="*/ 0 h 527"/>
                  <a:gd name="T22" fmla="*/ 0 w 409"/>
                  <a:gd name="T23" fmla="*/ 0 h 527"/>
                  <a:gd name="T24" fmla="*/ 0 w 409"/>
                  <a:gd name="T25" fmla="*/ 0 h 527"/>
                  <a:gd name="T26" fmla="*/ 1 w 409"/>
                  <a:gd name="T27" fmla="*/ 0 h 527"/>
                  <a:gd name="T28" fmla="*/ 1 w 409"/>
                  <a:gd name="T29" fmla="*/ 0 h 527"/>
                  <a:gd name="T30" fmla="*/ 1 w 409"/>
                  <a:gd name="T31" fmla="*/ 1 h 527"/>
                  <a:gd name="T32" fmla="*/ 1 w 409"/>
                  <a:gd name="T33" fmla="*/ 1 h 527"/>
                  <a:gd name="T34" fmla="*/ 1 w 409"/>
                  <a:gd name="T35" fmla="*/ 1 h 527"/>
                  <a:gd name="T36" fmla="*/ 1 w 409"/>
                  <a:gd name="T37" fmla="*/ 1 h 527"/>
                  <a:gd name="T38" fmla="*/ 1 w 409"/>
                  <a:gd name="T39" fmla="*/ 1 h 527"/>
                  <a:gd name="T40" fmla="*/ 1 w 409"/>
                  <a:gd name="T41" fmla="*/ 1 h 527"/>
                  <a:gd name="T42" fmla="*/ 1 w 409"/>
                  <a:gd name="T43" fmla="*/ 1 h 527"/>
                  <a:gd name="T44" fmla="*/ 1 w 409"/>
                  <a:gd name="T45" fmla="*/ 0 h 527"/>
                  <a:gd name="T46" fmla="*/ 0 w 409"/>
                  <a:gd name="T47" fmla="*/ 0 h 527"/>
                  <a:gd name="T48" fmla="*/ 0 w 409"/>
                  <a:gd name="T49" fmla="*/ 0 h 527"/>
                  <a:gd name="T50" fmla="*/ 0 w 409"/>
                  <a:gd name="T51" fmla="*/ 0 h 527"/>
                  <a:gd name="T52" fmla="*/ 0 w 409"/>
                  <a:gd name="T53" fmla="*/ 0 h 527"/>
                  <a:gd name="T54" fmla="*/ 0 w 409"/>
                  <a:gd name="T55" fmla="*/ 0 h 527"/>
                  <a:gd name="T56" fmla="*/ 1 w 409"/>
                  <a:gd name="T57" fmla="*/ 1 h 527"/>
                  <a:gd name="T58" fmla="*/ 1 w 409"/>
                  <a:gd name="T59" fmla="*/ 1 h 527"/>
                  <a:gd name="T60" fmla="*/ 1 w 409"/>
                  <a:gd name="T61" fmla="*/ 1 h 527"/>
                  <a:gd name="T62" fmla="*/ 1 w 409"/>
                  <a:gd name="T63" fmla="*/ 1 h 527"/>
                  <a:gd name="T64" fmla="*/ 1 w 409"/>
                  <a:gd name="T65" fmla="*/ 1 h 527"/>
                  <a:gd name="T66" fmla="*/ 1 w 409"/>
                  <a:gd name="T67" fmla="*/ 1 h 527"/>
                  <a:gd name="T68" fmla="*/ 1 w 409"/>
                  <a:gd name="T69" fmla="*/ 1 h 527"/>
                  <a:gd name="T70" fmla="*/ 1 w 409"/>
                  <a:gd name="T71" fmla="*/ 1 h 527"/>
                  <a:gd name="T72" fmla="*/ 1 w 409"/>
                  <a:gd name="T73" fmla="*/ 1 h 527"/>
                  <a:gd name="T74" fmla="*/ 1 w 409"/>
                  <a:gd name="T75" fmla="*/ 1 h 527"/>
                  <a:gd name="T76" fmla="*/ 1 w 409"/>
                  <a:gd name="T77" fmla="*/ 1 h 527"/>
                  <a:gd name="T78" fmla="*/ 1 w 409"/>
                  <a:gd name="T79" fmla="*/ 1 h 527"/>
                  <a:gd name="T80" fmla="*/ 1 w 409"/>
                  <a:gd name="T81" fmla="*/ 1 h 527"/>
                  <a:gd name="T82" fmla="*/ 1 w 409"/>
                  <a:gd name="T83" fmla="*/ 1 h 527"/>
                  <a:gd name="T84" fmla="*/ 1 w 409"/>
                  <a:gd name="T85" fmla="*/ 1 h 527"/>
                  <a:gd name="T86" fmla="*/ 1 w 409"/>
                  <a:gd name="T87" fmla="*/ 1 h 527"/>
                  <a:gd name="T88" fmla="*/ 1 w 409"/>
                  <a:gd name="T89" fmla="*/ 1 h 527"/>
                  <a:gd name="T90" fmla="*/ 1 w 409"/>
                  <a:gd name="T91" fmla="*/ 1 h 527"/>
                  <a:gd name="T92" fmla="*/ 1 w 409"/>
                  <a:gd name="T93" fmla="*/ 1 h 527"/>
                  <a:gd name="T94" fmla="*/ 1 w 409"/>
                  <a:gd name="T95" fmla="*/ 1 h 527"/>
                  <a:gd name="T96" fmla="*/ 1 w 409"/>
                  <a:gd name="T97" fmla="*/ 1 h 527"/>
                  <a:gd name="T98" fmla="*/ 1 w 409"/>
                  <a:gd name="T99" fmla="*/ 1 h 527"/>
                  <a:gd name="T100" fmla="*/ 1 w 409"/>
                  <a:gd name="T101" fmla="*/ 1 h 52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09" h="527">
                    <a:moveTo>
                      <a:pt x="14" y="44"/>
                    </a:moveTo>
                    <a:lnTo>
                      <a:pt x="11" y="42"/>
                    </a:lnTo>
                    <a:lnTo>
                      <a:pt x="7" y="41"/>
                    </a:lnTo>
                    <a:lnTo>
                      <a:pt x="4" y="38"/>
                    </a:lnTo>
                    <a:lnTo>
                      <a:pt x="2" y="36"/>
                    </a:lnTo>
                    <a:lnTo>
                      <a:pt x="0" y="32"/>
                    </a:lnTo>
                    <a:lnTo>
                      <a:pt x="0" y="27"/>
                    </a:lnTo>
                    <a:lnTo>
                      <a:pt x="0" y="22"/>
                    </a:lnTo>
                    <a:lnTo>
                      <a:pt x="2" y="15"/>
                    </a:lnTo>
                    <a:lnTo>
                      <a:pt x="6" y="9"/>
                    </a:lnTo>
                    <a:lnTo>
                      <a:pt x="9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19" y="0"/>
                    </a:lnTo>
                    <a:lnTo>
                      <a:pt x="23" y="0"/>
                    </a:lnTo>
                    <a:lnTo>
                      <a:pt x="27" y="2"/>
                    </a:lnTo>
                    <a:lnTo>
                      <a:pt x="30" y="3"/>
                    </a:lnTo>
                    <a:lnTo>
                      <a:pt x="14" y="44"/>
                    </a:lnTo>
                    <a:close/>
                    <a:moveTo>
                      <a:pt x="30" y="3"/>
                    </a:moveTo>
                    <a:lnTo>
                      <a:pt x="40" y="7"/>
                    </a:lnTo>
                    <a:lnTo>
                      <a:pt x="63" y="18"/>
                    </a:lnTo>
                    <a:lnTo>
                      <a:pt x="79" y="26"/>
                    </a:lnTo>
                    <a:lnTo>
                      <a:pt x="97" y="37"/>
                    </a:lnTo>
                    <a:lnTo>
                      <a:pt x="116" y="49"/>
                    </a:lnTo>
                    <a:lnTo>
                      <a:pt x="138" y="63"/>
                    </a:lnTo>
                    <a:lnTo>
                      <a:pt x="159" y="80"/>
                    </a:lnTo>
                    <a:lnTo>
                      <a:pt x="181" y="98"/>
                    </a:lnTo>
                    <a:lnTo>
                      <a:pt x="203" y="120"/>
                    </a:lnTo>
                    <a:lnTo>
                      <a:pt x="224" y="142"/>
                    </a:lnTo>
                    <a:lnTo>
                      <a:pt x="234" y="154"/>
                    </a:lnTo>
                    <a:lnTo>
                      <a:pt x="244" y="167"/>
                    </a:lnTo>
                    <a:lnTo>
                      <a:pt x="254" y="180"/>
                    </a:lnTo>
                    <a:lnTo>
                      <a:pt x="262" y="193"/>
                    </a:lnTo>
                    <a:lnTo>
                      <a:pt x="270" y="208"/>
                    </a:lnTo>
                    <a:lnTo>
                      <a:pt x="278" y="223"/>
                    </a:lnTo>
                    <a:lnTo>
                      <a:pt x="285" y="238"/>
                    </a:lnTo>
                    <a:lnTo>
                      <a:pt x="292" y="255"/>
                    </a:lnTo>
                    <a:lnTo>
                      <a:pt x="251" y="269"/>
                    </a:lnTo>
                    <a:lnTo>
                      <a:pt x="244" y="255"/>
                    </a:lnTo>
                    <a:lnTo>
                      <a:pt x="238" y="241"/>
                    </a:lnTo>
                    <a:lnTo>
                      <a:pt x="231" y="228"/>
                    </a:lnTo>
                    <a:lnTo>
                      <a:pt x="224" y="215"/>
                    </a:lnTo>
                    <a:lnTo>
                      <a:pt x="216" y="202"/>
                    </a:lnTo>
                    <a:lnTo>
                      <a:pt x="208" y="191"/>
                    </a:lnTo>
                    <a:lnTo>
                      <a:pt x="198" y="180"/>
                    </a:lnTo>
                    <a:lnTo>
                      <a:pt x="190" y="169"/>
                    </a:lnTo>
                    <a:lnTo>
                      <a:pt x="171" y="148"/>
                    </a:lnTo>
                    <a:lnTo>
                      <a:pt x="151" y="130"/>
                    </a:lnTo>
                    <a:lnTo>
                      <a:pt x="131" y="113"/>
                    </a:lnTo>
                    <a:lnTo>
                      <a:pt x="111" y="98"/>
                    </a:lnTo>
                    <a:lnTo>
                      <a:pt x="92" y="86"/>
                    </a:lnTo>
                    <a:lnTo>
                      <a:pt x="74" y="75"/>
                    </a:lnTo>
                    <a:lnTo>
                      <a:pt x="58" y="64"/>
                    </a:lnTo>
                    <a:lnTo>
                      <a:pt x="44" y="57"/>
                    </a:lnTo>
                    <a:lnTo>
                      <a:pt x="22" y="47"/>
                    </a:lnTo>
                    <a:lnTo>
                      <a:pt x="14" y="44"/>
                    </a:lnTo>
                    <a:lnTo>
                      <a:pt x="30" y="3"/>
                    </a:lnTo>
                    <a:close/>
                    <a:moveTo>
                      <a:pt x="292" y="255"/>
                    </a:moveTo>
                    <a:lnTo>
                      <a:pt x="293" y="257"/>
                    </a:lnTo>
                    <a:lnTo>
                      <a:pt x="292" y="255"/>
                    </a:lnTo>
                    <a:lnTo>
                      <a:pt x="271" y="262"/>
                    </a:lnTo>
                    <a:lnTo>
                      <a:pt x="292" y="255"/>
                    </a:lnTo>
                    <a:close/>
                    <a:moveTo>
                      <a:pt x="292" y="255"/>
                    </a:moveTo>
                    <a:lnTo>
                      <a:pt x="302" y="284"/>
                    </a:lnTo>
                    <a:lnTo>
                      <a:pt x="312" y="312"/>
                    </a:lnTo>
                    <a:lnTo>
                      <a:pt x="322" y="338"/>
                    </a:lnTo>
                    <a:lnTo>
                      <a:pt x="332" y="360"/>
                    </a:lnTo>
                    <a:lnTo>
                      <a:pt x="351" y="401"/>
                    </a:lnTo>
                    <a:lnTo>
                      <a:pt x="368" y="434"/>
                    </a:lnTo>
                    <a:lnTo>
                      <a:pt x="383" y="458"/>
                    </a:lnTo>
                    <a:lnTo>
                      <a:pt x="393" y="476"/>
                    </a:lnTo>
                    <a:lnTo>
                      <a:pt x="400" y="486"/>
                    </a:lnTo>
                    <a:lnTo>
                      <a:pt x="403" y="489"/>
                    </a:lnTo>
                    <a:lnTo>
                      <a:pt x="368" y="516"/>
                    </a:lnTo>
                    <a:lnTo>
                      <a:pt x="365" y="513"/>
                    </a:lnTo>
                    <a:lnTo>
                      <a:pt x="358" y="501"/>
                    </a:lnTo>
                    <a:lnTo>
                      <a:pt x="346" y="483"/>
                    </a:lnTo>
                    <a:lnTo>
                      <a:pt x="330" y="456"/>
                    </a:lnTo>
                    <a:lnTo>
                      <a:pt x="313" y="421"/>
                    </a:lnTo>
                    <a:lnTo>
                      <a:pt x="294" y="379"/>
                    </a:lnTo>
                    <a:lnTo>
                      <a:pt x="282" y="355"/>
                    </a:lnTo>
                    <a:lnTo>
                      <a:pt x="272" y="328"/>
                    </a:lnTo>
                    <a:lnTo>
                      <a:pt x="261" y="300"/>
                    </a:lnTo>
                    <a:lnTo>
                      <a:pt x="251" y="269"/>
                    </a:lnTo>
                    <a:lnTo>
                      <a:pt x="292" y="255"/>
                    </a:lnTo>
                    <a:close/>
                    <a:moveTo>
                      <a:pt x="403" y="489"/>
                    </a:moveTo>
                    <a:lnTo>
                      <a:pt x="405" y="493"/>
                    </a:lnTo>
                    <a:lnTo>
                      <a:pt x="407" y="496"/>
                    </a:lnTo>
                    <a:lnTo>
                      <a:pt x="409" y="499"/>
                    </a:lnTo>
                    <a:lnTo>
                      <a:pt x="409" y="503"/>
                    </a:lnTo>
                    <a:lnTo>
                      <a:pt x="409" y="507"/>
                    </a:lnTo>
                    <a:lnTo>
                      <a:pt x="407" y="510"/>
                    </a:lnTo>
                    <a:lnTo>
                      <a:pt x="404" y="516"/>
                    </a:lnTo>
                    <a:lnTo>
                      <a:pt x="399" y="520"/>
                    </a:lnTo>
                    <a:lnTo>
                      <a:pt x="393" y="524"/>
                    </a:lnTo>
                    <a:lnTo>
                      <a:pt x="388" y="526"/>
                    </a:lnTo>
                    <a:lnTo>
                      <a:pt x="383" y="527"/>
                    </a:lnTo>
                    <a:lnTo>
                      <a:pt x="380" y="526"/>
                    </a:lnTo>
                    <a:lnTo>
                      <a:pt x="376" y="525"/>
                    </a:lnTo>
                    <a:lnTo>
                      <a:pt x="373" y="522"/>
                    </a:lnTo>
                    <a:lnTo>
                      <a:pt x="370" y="520"/>
                    </a:lnTo>
                    <a:lnTo>
                      <a:pt x="368" y="516"/>
                    </a:lnTo>
                    <a:lnTo>
                      <a:pt x="403" y="489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03" name="Freeform 800">
                <a:extLst>
                  <a:ext uri="{FF2B5EF4-FFF2-40B4-BE49-F238E27FC236}">
                    <a16:creationId xmlns:a16="http://schemas.microsoft.com/office/drawing/2014/main" id="{995DD7B4-9377-4773-9BA8-2AB087402C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34" y="1581"/>
                <a:ext cx="7" cy="17"/>
              </a:xfrm>
              <a:custGeom>
                <a:avLst/>
                <a:gdLst>
                  <a:gd name="T0" fmla="*/ 0 w 146"/>
                  <a:gd name="T1" fmla="*/ 1 h 312"/>
                  <a:gd name="T2" fmla="*/ 0 w 146"/>
                  <a:gd name="T3" fmla="*/ 1 h 312"/>
                  <a:gd name="T4" fmla="*/ 0 w 146"/>
                  <a:gd name="T5" fmla="*/ 1 h 312"/>
                  <a:gd name="T6" fmla="*/ 0 w 146"/>
                  <a:gd name="T7" fmla="*/ 1 h 312"/>
                  <a:gd name="T8" fmla="*/ 0 w 146"/>
                  <a:gd name="T9" fmla="*/ 1 h 312"/>
                  <a:gd name="T10" fmla="*/ 0 w 146"/>
                  <a:gd name="T11" fmla="*/ 1 h 312"/>
                  <a:gd name="T12" fmla="*/ 0 w 146"/>
                  <a:gd name="T13" fmla="*/ 1 h 312"/>
                  <a:gd name="T14" fmla="*/ 0 w 146"/>
                  <a:gd name="T15" fmla="*/ 1 h 312"/>
                  <a:gd name="T16" fmla="*/ 0 w 146"/>
                  <a:gd name="T17" fmla="*/ 1 h 312"/>
                  <a:gd name="T18" fmla="*/ 0 w 146"/>
                  <a:gd name="T19" fmla="*/ 1 h 312"/>
                  <a:gd name="T20" fmla="*/ 0 w 146"/>
                  <a:gd name="T21" fmla="*/ 1 h 312"/>
                  <a:gd name="T22" fmla="*/ 0 w 146"/>
                  <a:gd name="T23" fmla="*/ 1 h 312"/>
                  <a:gd name="T24" fmla="*/ 0 w 146"/>
                  <a:gd name="T25" fmla="*/ 1 h 312"/>
                  <a:gd name="T26" fmla="*/ 0 w 146"/>
                  <a:gd name="T27" fmla="*/ 1 h 312"/>
                  <a:gd name="T28" fmla="*/ 0 w 146"/>
                  <a:gd name="T29" fmla="*/ 1 h 312"/>
                  <a:gd name="T30" fmla="*/ 0 w 146"/>
                  <a:gd name="T31" fmla="*/ 1 h 312"/>
                  <a:gd name="T32" fmla="*/ 0 w 146"/>
                  <a:gd name="T33" fmla="*/ 1 h 312"/>
                  <a:gd name="T34" fmla="*/ 0 w 146"/>
                  <a:gd name="T35" fmla="*/ 1 h 312"/>
                  <a:gd name="T36" fmla="*/ 0 w 146"/>
                  <a:gd name="T37" fmla="*/ 1 h 312"/>
                  <a:gd name="T38" fmla="*/ 0 w 146"/>
                  <a:gd name="T39" fmla="*/ 1 h 312"/>
                  <a:gd name="T40" fmla="*/ 0 w 146"/>
                  <a:gd name="T41" fmla="*/ 1 h 312"/>
                  <a:gd name="T42" fmla="*/ 0 w 146"/>
                  <a:gd name="T43" fmla="*/ 1 h 312"/>
                  <a:gd name="T44" fmla="*/ 0 w 146"/>
                  <a:gd name="T45" fmla="*/ 1 h 312"/>
                  <a:gd name="T46" fmla="*/ 0 w 146"/>
                  <a:gd name="T47" fmla="*/ 0 h 312"/>
                  <a:gd name="T48" fmla="*/ 0 w 146"/>
                  <a:gd name="T49" fmla="*/ 0 h 312"/>
                  <a:gd name="T50" fmla="*/ 0 w 146"/>
                  <a:gd name="T51" fmla="*/ 0 h 312"/>
                  <a:gd name="T52" fmla="*/ 0 w 146"/>
                  <a:gd name="T53" fmla="*/ 0 h 312"/>
                  <a:gd name="T54" fmla="*/ 0 w 146"/>
                  <a:gd name="T55" fmla="*/ 0 h 312"/>
                  <a:gd name="T56" fmla="*/ 0 w 146"/>
                  <a:gd name="T57" fmla="*/ 0 h 312"/>
                  <a:gd name="T58" fmla="*/ 0 w 146"/>
                  <a:gd name="T59" fmla="*/ 0 h 312"/>
                  <a:gd name="T60" fmla="*/ 0 w 146"/>
                  <a:gd name="T61" fmla="*/ 0 h 312"/>
                  <a:gd name="T62" fmla="*/ 0 w 146"/>
                  <a:gd name="T63" fmla="*/ 0 h 312"/>
                  <a:gd name="T64" fmla="*/ 0 w 146"/>
                  <a:gd name="T65" fmla="*/ 0 h 312"/>
                  <a:gd name="T66" fmla="*/ 0 w 146"/>
                  <a:gd name="T67" fmla="*/ 0 h 312"/>
                  <a:gd name="T68" fmla="*/ 0 w 146"/>
                  <a:gd name="T69" fmla="*/ 0 h 312"/>
                  <a:gd name="T70" fmla="*/ 0 w 146"/>
                  <a:gd name="T71" fmla="*/ 1 h 312"/>
                  <a:gd name="T72" fmla="*/ 0 w 146"/>
                  <a:gd name="T73" fmla="*/ 1 h 312"/>
                  <a:gd name="T74" fmla="*/ 0 w 146"/>
                  <a:gd name="T75" fmla="*/ 1 h 312"/>
                  <a:gd name="T76" fmla="*/ 0 w 146"/>
                  <a:gd name="T77" fmla="*/ 1 h 312"/>
                  <a:gd name="T78" fmla="*/ 0 w 146"/>
                  <a:gd name="T79" fmla="*/ 1 h 312"/>
                  <a:gd name="T80" fmla="*/ 0 w 146"/>
                  <a:gd name="T81" fmla="*/ 1 h 312"/>
                  <a:gd name="T82" fmla="*/ 0 w 146"/>
                  <a:gd name="T83" fmla="*/ 0 h 312"/>
                  <a:gd name="T84" fmla="*/ 0 w 146"/>
                  <a:gd name="T85" fmla="*/ 0 h 312"/>
                  <a:gd name="T86" fmla="*/ 0 w 146"/>
                  <a:gd name="T87" fmla="*/ 0 h 312"/>
                  <a:gd name="T88" fmla="*/ 0 w 146"/>
                  <a:gd name="T89" fmla="*/ 0 h 312"/>
                  <a:gd name="T90" fmla="*/ 0 w 146"/>
                  <a:gd name="T91" fmla="*/ 0 h 312"/>
                  <a:gd name="T92" fmla="*/ 0 w 146"/>
                  <a:gd name="T93" fmla="*/ 0 h 312"/>
                  <a:gd name="T94" fmla="*/ 0 w 146"/>
                  <a:gd name="T95" fmla="*/ 0 h 312"/>
                  <a:gd name="T96" fmla="*/ 0 w 146"/>
                  <a:gd name="T97" fmla="*/ 0 h 312"/>
                  <a:gd name="T98" fmla="*/ 0 w 146"/>
                  <a:gd name="T99" fmla="*/ 0 h 312"/>
                  <a:gd name="T100" fmla="*/ 0 w 146"/>
                  <a:gd name="T101" fmla="*/ 0 h 312"/>
                  <a:gd name="T102" fmla="*/ 0 w 146"/>
                  <a:gd name="T103" fmla="*/ 0 h 312"/>
                  <a:gd name="T104" fmla="*/ 0 w 146"/>
                  <a:gd name="T105" fmla="*/ 0 h 312"/>
                  <a:gd name="T106" fmla="*/ 0 w 146"/>
                  <a:gd name="T107" fmla="*/ 0 h 312"/>
                  <a:gd name="T108" fmla="*/ 0 w 146"/>
                  <a:gd name="T109" fmla="*/ 0 h 312"/>
                  <a:gd name="T110" fmla="*/ 0 w 146"/>
                  <a:gd name="T111" fmla="*/ 0 h 312"/>
                  <a:gd name="T112" fmla="*/ 0 w 146"/>
                  <a:gd name="T113" fmla="*/ 0 h 312"/>
                  <a:gd name="T114" fmla="*/ 0 w 146"/>
                  <a:gd name="T115" fmla="*/ 0 h 312"/>
                  <a:gd name="T116" fmla="*/ 0 w 146"/>
                  <a:gd name="T117" fmla="*/ 0 h 31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46" h="312">
                    <a:moveTo>
                      <a:pt x="45" y="295"/>
                    </a:moveTo>
                    <a:lnTo>
                      <a:pt x="43" y="299"/>
                    </a:lnTo>
                    <a:lnTo>
                      <a:pt x="42" y="302"/>
                    </a:lnTo>
                    <a:lnTo>
                      <a:pt x="40" y="306"/>
                    </a:lnTo>
                    <a:lnTo>
                      <a:pt x="38" y="308"/>
                    </a:lnTo>
                    <a:lnTo>
                      <a:pt x="35" y="310"/>
                    </a:lnTo>
                    <a:lnTo>
                      <a:pt x="30" y="312"/>
                    </a:lnTo>
                    <a:lnTo>
                      <a:pt x="25" y="311"/>
                    </a:lnTo>
                    <a:lnTo>
                      <a:pt x="18" y="310"/>
                    </a:lnTo>
                    <a:lnTo>
                      <a:pt x="11" y="308"/>
                    </a:lnTo>
                    <a:lnTo>
                      <a:pt x="6" y="305"/>
                    </a:lnTo>
                    <a:lnTo>
                      <a:pt x="3" y="302"/>
                    </a:lnTo>
                    <a:lnTo>
                      <a:pt x="2" y="299"/>
                    </a:lnTo>
                    <a:lnTo>
                      <a:pt x="0" y="295"/>
                    </a:lnTo>
                    <a:lnTo>
                      <a:pt x="0" y="292"/>
                    </a:lnTo>
                    <a:lnTo>
                      <a:pt x="2" y="288"/>
                    </a:lnTo>
                    <a:lnTo>
                      <a:pt x="3" y="284"/>
                    </a:lnTo>
                    <a:lnTo>
                      <a:pt x="45" y="295"/>
                    </a:lnTo>
                    <a:close/>
                    <a:moveTo>
                      <a:pt x="3" y="284"/>
                    </a:moveTo>
                    <a:lnTo>
                      <a:pt x="5" y="276"/>
                    </a:lnTo>
                    <a:lnTo>
                      <a:pt x="11" y="253"/>
                    </a:lnTo>
                    <a:lnTo>
                      <a:pt x="21" y="220"/>
                    </a:lnTo>
                    <a:lnTo>
                      <a:pt x="33" y="180"/>
                    </a:lnTo>
                    <a:lnTo>
                      <a:pt x="49" y="136"/>
                    </a:lnTo>
                    <a:lnTo>
                      <a:pt x="65" y="92"/>
                    </a:lnTo>
                    <a:lnTo>
                      <a:pt x="74" y="70"/>
                    </a:lnTo>
                    <a:lnTo>
                      <a:pt x="83" y="49"/>
                    </a:lnTo>
                    <a:lnTo>
                      <a:pt x="93" y="31"/>
                    </a:lnTo>
                    <a:lnTo>
                      <a:pt x="103" y="14"/>
                    </a:lnTo>
                    <a:lnTo>
                      <a:pt x="140" y="36"/>
                    </a:lnTo>
                    <a:lnTo>
                      <a:pt x="132" y="53"/>
                    </a:lnTo>
                    <a:lnTo>
                      <a:pt x="122" y="70"/>
                    </a:lnTo>
                    <a:lnTo>
                      <a:pt x="113" y="89"/>
                    </a:lnTo>
                    <a:lnTo>
                      <a:pt x="105" y="110"/>
                    </a:lnTo>
                    <a:lnTo>
                      <a:pt x="89" y="153"/>
                    </a:lnTo>
                    <a:lnTo>
                      <a:pt x="74" y="196"/>
                    </a:lnTo>
                    <a:lnTo>
                      <a:pt x="62" y="234"/>
                    </a:lnTo>
                    <a:lnTo>
                      <a:pt x="53" y="265"/>
                    </a:lnTo>
                    <a:lnTo>
                      <a:pt x="47" y="287"/>
                    </a:lnTo>
                    <a:lnTo>
                      <a:pt x="45" y="295"/>
                    </a:lnTo>
                    <a:lnTo>
                      <a:pt x="3" y="284"/>
                    </a:lnTo>
                    <a:close/>
                    <a:moveTo>
                      <a:pt x="103" y="14"/>
                    </a:moveTo>
                    <a:lnTo>
                      <a:pt x="105" y="10"/>
                    </a:lnTo>
                    <a:lnTo>
                      <a:pt x="107" y="7"/>
                    </a:lnTo>
                    <a:lnTo>
                      <a:pt x="110" y="4"/>
                    </a:lnTo>
                    <a:lnTo>
                      <a:pt x="113" y="2"/>
                    </a:lnTo>
                    <a:lnTo>
                      <a:pt x="116" y="0"/>
                    </a:lnTo>
                    <a:lnTo>
                      <a:pt x="121" y="1"/>
                    </a:lnTo>
                    <a:lnTo>
                      <a:pt x="126" y="2"/>
                    </a:lnTo>
                    <a:lnTo>
                      <a:pt x="133" y="5"/>
                    </a:lnTo>
                    <a:lnTo>
                      <a:pt x="139" y="10"/>
                    </a:lnTo>
                    <a:lnTo>
                      <a:pt x="143" y="14"/>
                    </a:lnTo>
                    <a:lnTo>
                      <a:pt x="145" y="18"/>
                    </a:lnTo>
                    <a:lnTo>
                      <a:pt x="146" y="22"/>
                    </a:lnTo>
                    <a:lnTo>
                      <a:pt x="145" y="25"/>
                    </a:lnTo>
                    <a:lnTo>
                      <a:pt x="144" y="29"/>
                    </a:lnTo>
                    <a:lnTo>
                      <a:pt x="142" y="32"/>
                    </a:lnTo>
                    <a:lnTo>
                      <a:pt x="140" y="36"/>
                    </a:lnTo>
                    <a:lnTo>
                      <a:pt x="103" y="14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04" name="Freeform 801">
                <a:extLst>
                  <a:ext uri="{FF2B5EF4-FFF2-40B4-BE49-F238E27FC236}">
                    <a16:creationId xmlns:a16="http://schemas.microsoft.com/office/drawing/2014/main" id="{73E17EFC-454E-4E32-B634-6C1E650D817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22" y="1631"/>
                <a:ext cx="10" cy="24"/>
              </a:xfrm>
              <a:custGeom>
                <a:avLst/>
                <a:gdLst>
                  <a:gd name="T0" fmla="*/ 0 w 193"/>
                  <a:gd name="T1" fmla="*/ 0 h 458"/>
                  <a:gd name="T2" fmla="*/ 0 w 193"/>
                  <a:gd name="T3" fmla="*/ 0 h 458"/>
                  <a:gd name="T4" fmla="*/ 0 w 193"/>
                  <a:gd name="T5" fmla="*/ 0 h 458"/>
                  <a:gd name="T6" fmla="*/ 0 w 193"/>
                  <a:gd name="T7" fmla="*/ 0 h 458"/>
                  <a:gd name="T8" fmla="*/ 1 w 193"/>
                  <a:gd name="T9" fmla="*/ 0 h 458"/>
                  <a:gd name="T10" fmla="*/ 1 w 193"/>
                  <a:gd name="T11" fmla="*/ 0 h 458"/>
                  <a:gd name="T12" fmla="*/ 1 w 193"/>
                  <a:gd name="T13" fmla="*/ 0 h 458"/>
                  <a:gd name="T14" fmla="*/ 1 w 193"/>
                  <a:gd name="T15" fmla="*/ 0 h 458"/>
                  <a:gd name="T16" fmla="*/ 0 w 193"/>
                  <a:gd name="T17" fmla="*/ 0 h 458"/>
                  <a:gd name="T18" fmla="*/ 0 w 193"/>
                  <a:gd name="T19" fmla="*/ 0 h 458"/>
                  <a:gd name="T20" fmla="*/ 0 w 193"/>
                  <a:gd name="T21" fmla="*/ 0 h 458"/>
                  <a:gd name="T22" fmla="*/ 0 w 193"/>
                  <a:gd name="T23" fmla="*/ 0 h 458"/>
                  <a:gd name="T24" fmla="*/ 0 w 193"/>
                  <a:gd name="T25" fmla="*/ 1 h 458"/>
                  <a:gd name="T26" fmla="*/ 0 w 193"/>
                  <a:gd name="T27" fmla="*/ 1 h 458"/>
                  <a:gd name="T28" fmla="*/ 0 w 193"/>
                  <a:gd name="T29" fmla="*/ 1 h 458"/>
                  <a:gd name="T30" fmla="*/ 0 w 193"/>
                  <a:gd name="T31" fmla="*/ 1 h 458"/>
                  <a:gd name="T32" fmla="*/ 0 w 193"/>
                  <a:gd name="T33" fmla="*/ 1 h 458"/>
                  <a:gd name="T34" fmla="*/ 0 w 193"/>
                  <a:gd name="T35" fmla="*/ 1 h 458"/>
                  <a:gd name="T36" fmla="*/ 0 w 193"/>
                  <a:gd name="T37" fmla="*/ 1 h 458"/>
                  <a:gd name="T38" fmla="*/ 0 w 193"/>
                  <a:gd name="T39" fmla="*/ 1 h 458"/>
                  <a:gd name="T40" fmla="*/ 0 w 193"/>
                  <a:gd name="T41" fmla="*/ 1 h 458"/>
                  <a:gd name="T42" fmla="*/ 0 w 193"/>
                  <a:gd name="T43" fmla="*/ 1 h 458"/>
                  <a:gd name="T44" fmla="*/ 0 w 193"/>
                  <a:gd name="T45" fmla="*/ 1 h 458"/>
                  <a:gd name="T46" fmla="*/ 0 w 193"/>
                  <a:gd name="T47" fmla="*/ 1 h 458"/>
                  <a:gd name="T48" fmla="*/ 0 w 193"/>
                  <a:gd name="T49" fmla="*/ 0 h 458"/>
                  <a:gd name="T50" fmla="*/ 0 w 193"/>
                  <a:gd name="T51" fmla="*/ 0 h 458"/>
                  <a:gd name="T52" fmla="*/ 0 w 193"/>
                  <a:gd name="T53" fmla="*/ 0 h 458"/>
                  <a:gd name="T54" fmla="*/ 0 w 193"/>
                  <a:gd name="T55" fmla="*/ 0 h 458"/>
                  <a:gd name="T56" fmla="*/ 0 w 193"/>
                  <a:gd name="T57" fmla="*/ 1 h 458"/>
                  <a:gd name="T58" fmla="*/ 0 w 193"/>
                  <a:gd name="T59" fmla="*/ 1 h 458"/>
                  <a:gd name="T60" fmla="*/ 0 w 193"/>
                  <a:gd name="T61" fmla="*/ 1 h 458"/>
                  <a:gd name="T62" fmla="*/ 0 w 193"/>
                  <a:gd name="T63" fmla="*/ 1 h 458"/>
                  <a:gd name="T64" fmla="*/ 0 w 193"/>
                  <a:gd name="T65" fmla="*/ 1 h 458"/>
                  <a:gd name="T66" fmla="*/ 0 w 193"/>
                  <a:gd name="T67" fmla="*/ 1 h 458"/>
                  <a:gd name="T68" fmla="*/ 0 w 193"/>
                  <a:gd name="T69" fmla="*/ 1 h 458"/>
                  <a:gd name="T70" fmla="*/ 0 w 193"/>
                  <a:gd name="T71" fmla="*/ 1 h 458"/>
                  <a:gd name="T72" fmla="*/ 0 w 193"/>
                  <a:gd name="T73" fmla="*/ 1 h 4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93" h="458">
                    <a:moveTo>
                      <a:pt x="152" y="10"/>
                    </a:moveTo>
                    <a:lnTo>
                      <a:pt x="154" y="7"/>
                    </a:lnTo>
                    <a:lnTo>
                      <a:pt x="157" y="4"/>
                    </a:lnTo>
                    <a:lnTo>
                      <a:pt x="160" y="2"/>
                    </a:lnTo>
                    <a:lnTo>
                      <a:pt x="164" y="1"/>
                    </a:lnTo>
                    <a:lnTo>
                      <a:pt x="168" y="0"/>
                    </a:lnTo>
                    <a:lnTo>
                      <a:pt x="172" y="1"/>
                    </a:lnTo>
                    <a:lnTo>
                      <a:pt x="177" y="3"/>
                    </a:lnTo>
                    <a:lnTo>
                      <a:pt x="183" y="7"/>
                    </a:lnTo>
                    <a:lnTo>
                      <a:pt x="188" y="12"/>
                    </a:lnTo>
                    <a:lnTo>
                      <a:pt x="191" y="16"/>
                    </a:lnTo>
                    <a:lnTo>
                      <a:pt x="193" y="20"/>
                    </a:lnTo>
                    <a:lnTo>
                      <a:pt x="193" y="24"/>
                    </a:lnTo>
                    <a:lnTo>
                      <a:pt x="193" y="29"/>
                    </a:lnTo>
                    <a:lnTo>
                      <a:pt x="191" y="32"/>
                    </a:lnTo>
                    <a:lnTo>
                      <a:pt x="189" y="35"/>
                    </a:lnTo>
                    <a:lnTo>
                      <a:pt x="186" y="38"/>
                    </a:lnTo>
                    <a:lnTo>
                      <a:pt x="152" y="10"/>
                    </a:lnTo>
                    <a:close/>
                    <a:moveTo>
                      <a:pt x="186" y="38"/>
                    </a:moveTo>
                    <a:lnTo>
                      <a:pt x="180" y="46"/>
                    </a:lnTo>
                    <a:lnTo>
                      <a:pt x="164" y="69"/>
                    </a:lnTo>
                    <a:lnTo>
                      <a:pt x="153" y="86"/>
                    </a:lnTo>
                    <a:lnTo>
                      <a:pt x="141" y="105"/>
                    </a:lnTo>
                    <a:lnTo>
                      <a:pt x="128" y="128"/>
                    </a:lnTo>
                    <a:lnTo>
                      <a:pt x="114" y="153"/>
                    </a:lnTo>
                    <a:lnTo>
                      <a:pt x="101" y="182"/>
                    </a:lnTo>
                    <a:lnTo>
                      <a:pt x="89" y="213"/>
                    </a:lnTo>
                    <a:lnTo>
                      <a:pt x="77" y="245"/>
                    </a:lnTo>
                    <a:lnTo>
                      <a:pt x="65" y="280"/>
                    </a:lnTo>
                    <a:lnTo>
                      <a:pt x="61" y="299"/>
                    </a:lnTo>
                    <a:lnTo>
                      <a:pt x="56" y="317"/>
                    </a:lnTo>
                    <a:lnTo>
                      <a:pt x="53" y="337"/>
                    </a:lnTo>
                    <a:lnTo>
                      <a:pt x="49" y="356"/>
                    </a:lnTo>
                    <a:lnTo>
                      <a:pt x="47" y="375"/>
                    </a:lnTo>
                    <a:lnTo>
                      <a:pt x="45" y="396"/>
                    </a:lnTo>
                    <a:lnTo>
                      <a:pt x="44" y="416"/>
                    </a:lnTo>
                    <a:lnTo>
                      <a:pt x="43" y="437"/>
                    </a:lnTo>
                    <a:lnTo>
                      <a:pt x="0" y="437"/>
                    </a:lnTo>
                    <a:lnTo>
                      <a:pt x="0" y="414"/>
                    </a:lnTo>
                    <a:lnTo>
                      <a:pt x="1" y="393"/>
                    </a:lnTo>
                    <a:lnTo>
                      <a:pt x="3" y="371"/>
                    </a:lnTo>
                    <a:lnTo>
                      <a:pt x="6" y="350"/>
                    </a:lnTo>
                    <a:lnTo>
                      <a:pt x="9" y="329"/>
                    </a:lnTo>
                    <a:lnTo>
                      <a:pt x="13" y="309"/>
                    </a:lnTo>
                    <a:lnTo>
                      <a:pt x="18" y="288"/>
                    </a:lnTo>
                    <a:lnTo>
                      <a:pt x="23" y="269"/>
                    </a:lnTo>
                    <a:lnTo>
                      <a:pt x="35" y="232"/>
                    </a:lnTo>
                    <a:lnTo>
                      <a:pt x="48" y="197"/>
                    </a:lnTo>
                    <a:lnTo>
                      <a:pt x="61" y="165"/>
                    </a:lnTo>
                    <a:lnTo>
                      <a:pt x="75" y="134"/>
                    </a:lnTo>
                    <a:lnTo>
                      <a:pt x="90" y="107"/>
                    </a:lnTo>
                    <a:lnTo>
                      <a:pt x="103" y="83"/>
                    </a:lnTo>
                    <a:lnTo>
                      <a:pt x="116" y="61"/>
                    </a:lnTo>
                    <a:lnTo>
                      <a:pt x="128" y="44"/>
                    </a:lnTo>
                    <a:lnTo>
                      <a:pt x="145" y="19"/>
                    </a:lnTo>
                    <a:lnTo>
                      <a:pt x="152" y="10"/>
                    </a:lnTo>
                    <a:lnTo>
                      <a:pt x="186" y="38"/>
                    </a:lnTo>
                    <a:close/>
                    <a:moveTo>
                      <a:pt x="43" y="437"/>
                    </a:moveTo>
                    <a:lnTo>
                      <a:pt x="43" y="441"/>
                    </a:lnTo>
                    <a:lnTo>
                      <a:pt x="43" y="445"/>
                    </a:lnTo>
                    <a:lnTo>
                      <a:pt x="42" y="449"/>
                    </a:lnTo>
                    <a:lnTo>
                      <a:pt x="41" y="452"/>
                    </a:lnTo>
                    <a:lnTo>
                      <a:pt x="38" y="454"/>
                    </a:lnTo>
                    <a:lnTo>
                      <a:pt x="34" y="457"/>
                    </a:lnTo>
                    <a:lnTo>
                      <a:pt x="28" y="458"/>
                    </a:lnTo>
                    <a:lnTo>
                      <a:pt x="21" y="458"/>
                    </a:lnTo>
                    <a:lnTo>
                      <a:pt x="14" y="458"/>
                    </a:lnTo>
                    <a:lnTo>
                      <a:pt x="9" y="457"/>
                    </a:lnTo>
                    <a:lnTo>
                      <a:pt x="5" y="454"/>
                    </a:lnTo>
                    <a:lnTo>
                      <a:pt x="2" y="452"/>
                    </a:lnTo>
                    <a:lnTo>
                      <a:pt x="1" y="449"/>
                    </a:lnTo>
                    <a:lnTo>
                      <a:pt x="0" y="445"/>
                    </a:lnTo>
                    <a:lnTo>
                      <a:pt x="0" y="441"/>
                    </a:lnTo>
                    <a:lnTo>
                      <a:pt x="0" y="437"/>
                    </a:lnTo>
                    <a:lnTo>
                      <a:pt x="43" y="437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05" name="Freeform 802">
                <a:extLst>
                  <a:ext uri="{FF2B5EF4-FFF2-40B4-BE49-F238E27FC236}">
                    <a16:creationId xmlns:a16="http://schemas.microsoft.com/office/drawing/2014/main" id="{2AF0DEA4-74F3-4321-9495-C62A761B170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82" y="1645"/>
                <a:ext cx="30" cy="34"/>
              </a:xfrm>
              <a:custGeom>
                <a:avLst/>
                <a:gdLst>
                  <a:gd name="T0" fmla="*/ 0 w 558"/>
                  <a:gd name="T1" fmla="*/ 0 h 642"/>
                  <a:gd name="T2" fmla="*/ 0 w 558"/>
                  <a:gd name="T3" fmla="*/ 0 h 642"/>
                  <a:gd name="T4" fmla="*/ 0 w 558"/>
                  <a:gd name="T5" fmla="*/ 0 h 642"/>
                  <a:gd name="T6" fmla="*/ 0 w 558"/>
                  <a:gd name="T7" fmla="*/ 0 h 642"/>
                  <a:gd name="T8" fmla="*/ 0 w 558"/>
                  <a:gd name="T9" fmla="*/ 0 h 642"/>
                  <a:gd name="T10" fmla="*/ 0 w 558"/>
                  <a:gd name="T11" fmla="*/ 0 h 642"/>
                  <a:gd name="T12" fmla="*/ 0 w 558"/>
                  <a:gd name="T13" fmla="*/ 0 h 642"/>
                  <a:gd name="T14" fmla="*/ 0 w 558"/>
                  <a:gd name="T15" fmla="*/ 0 h 642"/>
                  <a:gd name="T16" fmla="*/ 0 w 558"/>
                  <a:gd name="T17" fmla="*/ 0 h 642"/>
                  <a:gd name="T18" fmla="*/ 0 w 558"/>
                  <a:gd name="T19" fmla="*/ 0 h 642"/>
                  <a:gd name="T20" fmla="*/ 0 w 558"/>
                  <a:gd name="T21" fmla="*/ 0 h 642"/>
                  <a:gd name="T22" fmla="*/ 0 w 558"/>
                  <a:gd name="T23" fmla="*/ 0 h 642"/>
                  <a:gd name="T24" fmla="*/ 0 w 558"/>
                  <a:gd name="T25" fmla="*/ 0 h 642"/>
                  <a:gd name="T26" fmla="*/ 1 w 558"/>
                  <a:gd name="T27" fmla="*/ 0 h 642"/>
                  <a:gd name="T28" fmla="*/ 1 w 558"/>
                  <a:gd name="T29" fmla="*/ 0 h 642"/>
                  <a:gd name="T30" fmla="*/ 1 w 558"/>
                  <a:gd name="T31" fmla="*/ 0 h 642"/>
                  <a:gd name="T32" fmla="*/ 1 w 558"/>
                  <a:gd name="T33" fmla="*/ 0 h 642"/>
                  <a:gd name="T34" fmla="*/ 1 w 558"/>
                  <a:gd name="T35" fmla="*/ 0 h 642"/>
                  <a:gd name="T36" fmla="*/ 1 w 558"/>
                  <a:gd name="T37" fmla="*/ 1 h 642"/>
                  <a:gd name="T38" fmla="*/ 1 w 558"/>
                  <a:gd name="T39" fmla="*/ 1 h 642"/>
                  <a:gd name="T40" fmla="*/ 1 w 558"/>
                  <a:gd name="T41" fmla="*/ 1 h 642"/>
                  <a:gd name="T42" fmla="*/ 1 w 558"/>
                  <a:gd name="T43" fmla="*/ 0 h 642"/>
                  <a:gd name="T44" fmla="*/ 1 w 558"/>
                  <a:gd name="T45" fmla="*/ 0 h 642"/>
                  <a:gd name="T46" fmla="*/ 1 w 558"/>
                  <a:gd name="T47" fmla="*/ 0 h 642"/>
                  <a:gd name="T48" fmla="*/ 1 w 558"/>
                  <a:gd name="T49" fmla="*/ 0 h 642"/>
                  <a:gd name="T50" fmla="*/ 0 w 558"/>
                  <a:gd name="T51" fmla="*/ 0 h 642"/>
                  <a:gd name="T52" fmla="*/ 0 w 558"/>
                  <a:gd name="T53" fmla="*/ 0 h 642"/>
                  <a:gd name="T54" fmla="*/ 0 w 558"/>
                  <a:gd name="T55" fmla="*/ 0 h 642"/>
                  <a:gd name="T56" fmla="*/ 0 w 558"/>
                  <a:gd name="T57" fmla="*/ 0 h 642"/>
                  <a:gd name="T58" fmla="*/ 0 w 558"/>
                  <a:gd name="T59" fmla="*/ 0 h 642"/>
                  <a:gd name="T60" fmla="*/ 1 w 558"/>
                  <a:gd name="T61" fmla="*/ 1 h 642"/>
                  <a:gd name="T62" fmla="*/ 1 w 558"/>
                  <a:gd name="T63" fmla="*/ 1 h 642"/>
                  <a:gd name="T64" fmla="*/ 1 w 558"/>
                  <a:gd name="T65" fmla="*/ 1 h 642"/>
                  <a:gd name="T66" fmla="*/ 1 w 558"/>
                  <a:gd name="T67" fmla="*/ 1 h 642"/>
                  <a:gd name="T68" fmla="*/ 1 w 558"/>
                  <a:gd name="T69" fmla="*/ 1 h 642"/>
                  <a:gd name="T70" fmla="*/ 1 w 558"/>
                  <a:gd name="T71" fmla="*/ 1 h 642"/>
                  <a:gd name="T72" fmla="*/ 1 w 558"/>
                  <a:gd name="T73" fmla="*/ 1 h 642"/>
                  <a:gd name="T74" fmla="*/ 1 w 558"/>
                  <a:gd name="T75" fmla="*/ 1 h 642"/>
                  <a:gd name="T76" fmla="*/ 1 w 558"/>
                  <a:gd name="T77" fmla="*/ 1 h 642"/>
                  <a:gd name="T78" fmla="*/ 1 w 558"/>
                  <a:gd name="T79" fmla="*/ 1 h 642"/>
                  <a:gd name="T80" fmla="*/ 1 w 558"/>
                  <a:gd name="T81" fmla="*/ 1 h 642"/>
                  <a:gd name="T82" fmla="*/ 1 w 558"/>
                  <a:gd name="T83" fmla="*/ 1 h 642"/>
                  <a:gd name="T84" fmla="*/ 1 w 558"/>
                  <a:gd name="T85" fmla="*/ 1 h 642"/>
                  <a:gd name="T86" fmla="*/ 1 w 558"/>
                  <a:gd name="T87" fmla="*/ 1 h 642"/>
                  <a:gd name="T88" fmla="*/ 1 w 558"/>
                  <a:gd name="T89" fmla="*/ 1 h 642"/>
                  <a:gd name="T90" fmla="*/ 1 w 558"/>
                  <a:gd name="T91" fmla="*/ 1 h 642"/>
                  <a:gd name="T92" fmla="*/ 1 w 558"/>
                  <a:gd name="T93" fmla="*/ 1 h 642"/>
                  <a:gd name="T94" fmla="*/ 1 w 558"/>
                  <a:gd name="T95" fmla="*/ 1 h 642"/>
                  <a:gd name="T96" fmla="*/ 1 w 558"/>
                  <a:gd name="T97" fmla="*/ 1 h 642"/>
                  <a:gd name="T98" fmla="*/ 1 w 558"/>
                  <a:gd name="T99" fmla="*/ 1 h 642"/>
                  <a:gd name="T100" fmla="*/ 1 w 558"/>
                  <a:gd name="T101" fmla="*/ 1 h 642"/>
                  <a:gd name="T102" fmla="*/ 2 w 558"/>
                  <a:gd name="T103" fmla="*/ 2 h 642"/>
                  <a:gd name="T104" fmla="*/ 1 w 558"/>
                  <a:gd name="T105" fmla="*/ 1 h 642"/>
                  <a:gd name="T106" fmla="*/ 2 w 558"/>
                  <a:gd name="T107" fmla="*/ 2 h 642"/>
                  <a:gd name="T108" fmla="*/ 2 w 558"/>
                  <a:gd name="T109" fmla="*/ 2 h 642"/>
                  <a:gd name="T110" fmla="*/ 2 w 558"/>
                  <a:gd name="T111" fmla="*/ 2 h 642"/>
                  <a:gd name="T112" fmla="*/ 2 w 558"/>
                  <a:gd name="T113" fmla="*/ 2 h 642"/>
                  <a:gd name="T114" fmla="*/ 2 w 558"/>
                  <a:gd name="T115" fmla="*/ 2 h 642"/>
                  <a:gd name="T116" fmla="*/ 2 w 558"/>
                  <a:gd name="T117" fmla="*/ 2 h 642"/>
                  <a:gd name="T118" fmla="*/ 2 w 558"/>
                  <a:gd name="T119" fmla="*/ 2 h 642"/>
                  <a:gd name="T120" fmla="*/ 2 w 558"/>
                  <a:gd name="T121" fmla="*/ 2 h 642"/>
                  <a:gd name="T122" fmla="*/ 2 w 558"/>
                  <a:gd name="T123" fmla="*/ 2 h 64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558" h="642">
                    <a:moveTo>
                      <a:pt x="19" y="44"/>
                    </a:moveTo>
                    <a:lnTo>
                      <a:pt x="15" y="43"/>
                    </a:lnTo>
                    <a:lnTo>
                      <a:pt x="11" y="42"/>
                    </a:lnTo>
                    <a:lnTo>
                      <a:pt x="8" y="41"/>
                    </a:lnTo>
                    <a:lnTo>
                      <a:pt x="5" y="39"/>
                    </a:lnTo>
                    <a:lnTo>
                      <a:pt x="3" y="36"/>
                    </a:lnTo>
                    <a:lnTo>
                      <a:pt x="0" y="32"/>
                    </a:lnTo>
                    <a:lnTo>
                      <a:pt x="0" y="26"/>
                    </a:lnTo>
                    <a:lnTo>
                      <a:pt x="0" y="18"/>
                    </a:lnTo>
                    <a:lnTo>
                      <a:pt x="3" y="11"/>
                    </a:lnTo>
                    <a:lnTo>
                      <a:pt x="5" y="6"/>
                    </a:lnTo>
                    <a:lnTo>
                      <a:pt x="8" y="3"/>
                    </a:lnTo>
                    <a:lnTo>
                      <a:pt x="11" y="1"/>
                    </a:lnTo>
                    <a:lnTo>
                      <a:pt x="14" y="0"/>
                    </a:lnTo>
                    <a:lnTo>
                      <a:pt x="18" y="0"/>
                    </a:lnTo>
                    <a:lnTo>
                      <a:pt x="22" y="0"/>
                    </a:lnTo>
                    <a:lnTo>
                      <a:pt x="26" y="0"/>
                    </a:lnTo>
                    <a:lnTo>
                      <a:pt x="19" y="44"/>
                    </a:lnTo>
                    <a:close/>
                    <a:moveTo>
                      <a:pt x="26" y="0"/>
                    </a:moveTo>
                    <a:lnTo>
                      <a:pt x="36" y="2"/>
                    </a:lnTo>
                    <a:lnTo>
                      <a:pt x="63" y="8"/>
                    </a:lnTo>
                    <a:lnTo>
                      <a:pt x="81" y="13"/>
                    </a:lnTo>
                    <a:lnTo>
                      <a:pt x="102" y="20"/>
                    </a:lnTo>
                    <a:lnTo>
                      <a:pt x="124" y="29"/>
                    </a:lnTo>
                    <a:lnTo>
                      <a:pt x="149" y="39"/>
                    </a:lnTo>
                    <a:lnTo>
                      <a:pt x="173" y="52"/>
                    </a:lnTo>
                    <a:lnTo>
                      <a:pt x="199" y="66"/>
                    </a:lnTo>
                    <a:lnTo>
                      <a:pt x="211" y="75"/>
                    </a:lnTo>
                    <a:lnTo>
                      <a:pt x="224" y="84"/>
                    </a:lnTo>
                    <a:lnTo>
                      <a:pt x="236" y="93"/>
                    </a:lnTo>
                    <a:lnTo>
                      <a:pt x="247" y="103"/>
                    </a:lnTo>
                    <a:lnTo>
                      <a:pt x="259" y="115"/>
                    </a:lnTo>
                    <a:lnTo>
                      <a:pt x="271" y="126"/>
                    </a:lnTo>
                    <a:lnTo>
                      <a:pt x="281" y="138"/>
                    </a:lnTo>
                    <a:lnTo>
                      <a:pt x="291" y="151"/>
                    </a:lnTo>
                    <a:lnTo>
                      <a:pt x="300" y="166"/>
                    </a:lnTo>
                    <a:lnTo>
                      <a:pt x="310" y="180"/>
                    </a:lnTo>
                    <a:lnTo>
                      <a:pt x="317" y="195"/>
                    </a:lnTo>
                    <a:lnTo>
                      <a:pt x="324" y="212"/>
                    </a:lnTo>
                    <a:lnTo>
                      <a:pt x="284" y="228"/>
                    </a:lnTo>
                    <a:lnTo>
                      <a:pt x="278" y="214"/>
                    </a:lnTo>
                    <a:lnTo>
                      <a:pt x="271" y="201"/>
                    </a:lnTo>
                    <a:lnTo>
                      <a:pt x="263" y="187"/>
                    </a:lnTo>
                    <a:lnTo>
                      <a:pt x="254" y="176"/>
                    </a:lnTo>
                    <a:lnTo>
                      <a:pt x="245" y="164"/>
                    </a:lnTo>
                    <a:lnTo>
                      <a:pt x="236" y="153"/>
                    </a:lnTo>
                    <a:lnTo>
                      <a:pt x="227" y="143"/>
                    </a:lnTo>
                    <a:lnTo>
                      <a:pt x="216" y="134"/>
                    </a:lnTo>
                    <a:lnTo>
                      <a:pt x="205" y="125"/>
                    </a:lnTo>
                    <a:lnTo>
                      <a:pt x="195" y="117"/>
                    </a:lnTo>
                    <a:lnTo>
                      <a:pt x="184" y="108"/>
                    </a:lnTo>
                    <a:lnTo>
                      <a:pt x="172" y="101"/>
                    </a:lnTo>
                    <a:lnTo>
                      <a:pt x="150" y="89"/>
                    </a:lnTo>
                    <a:lnTo>
                      <a:pt x="128" y="78"/>
                    </a:lnTo>
                    <a:lnTo>
                      <a:pt x="107" y="68"/>
                    </a:lnTo>
                    <a:lnTo>
                      <a:pt x="86" y="61"/>
                    </a:lnTo>
                    <a:lnTo>
                      <a:pt x="68" y="55"/>
                    </a:lnTo>
                    <a:lnTo>
                      <a:pt x="52" y="50"/>
                    </a:lnTo>
                    <a:lnTo>
                      <a:pt x="28" y="45"/>
                    </a:lnTo>
                    <a:lnTo>
                      <a:pt x="19" y="44"/>
                    </a:lnTo>
                    <a:lnTo>
                      <a:pt x="26" y="0"/>
                    </a:lnTo>
                    <a:close/>
                    <a:moveTo>
                      <a:pt x="324" y="212"/>
                    </a:moveTo>
                    <a:lnTo>
                      <a:pt x="325" y="214"/>
                    </a:lnTo>
                    <a:lnTo>
                      <a:pt x="324" y="212"/>
                    </a:lnTo>
                    <a:lnTo>
                      <a:pt x="303" y="220"/>
                    </a:lnTo>
                    <a:lnTo>
                      <a:pt x="324" y="212"/>
                    </a:lnTo>
                    <a:close/>
                    <a:moveTo>
                      <a:pt x="324" y="212"/>
                    </a:moveTo>
                    <a:lnTo>
                      <a:pt x="336" y="240"/>
                    </a:lnTo>
                    <a:lnTo>
                      <a:pt x="350" y="267"/>
                    </a:lnTo>
                    <a:lnTo>
                      <a:pt x="363" y="291"/>
                    </a:lnTo>
                    <a:lnTo>
                      <a:pt x="377" y="313"/>
                    </a:lnTo>
                    <a:lnTo>
                      <a:pt x="392" y="333"/>
                    </a:lnTo>
                    <a:lnTo>
                      <a:pt x="406" y="351"/>
                    </a:lnTo>
                    <a:lnTo>
                      <a:pt x="420" y="367"/>
                    </a:lnTo>
                    <a:lnTo>
                      <a:pt x="433" y="382"/>
                    </a:lnTo>
                    <a:lnTo>
                      <a:pt x="446" y="394"/>
                    </a:lnTo>
                    <a:lnTo>
                      <a:pt x="458" y="404"/>
                    </a:lnTo>
                    <a:lnTo>
                      <a:pt x="468" y="413"/>
                    </a:lnTo>
                    <a:lnTo>
                      <a:pt x="479" y="421"/>
                    </a:lnTo>
                    <a:lnTo>
                      <a:pt x="492" y="430"/>
                    </a:lnTo>
                    <a:lnTo>
                      <a:pt x="496" y="433"/>
                    </a:lnTo>
                    <a:lnTo>
                      <a:pt x="474" y="470"/>
                    </a:lnTo>
                    <a:lnTo>
                      <a:pt x="468" y="467"/>
                    </a:lnTo>
                    <a:lnTo>
                      <a:pt x="454" y="456"/>
                    </a:lnTo>
                    <a:lnTo>
                      <a:pt x="444" y="448"/>
                    </a:lnTo>
                    <a:lnTo>
                      <a:pt x="431" y="439"/>
                    </a:lnTo>
                    <a:lnTo>
                      <a:pt x="418" y="427"/>
                    </a:lnTo>
                    <a:lnTo>
                      <a:pt x="404" y="413"/>
                    </a:lnTo>
                    <a:lnTo>
                      <a:pt x="388" y="398"/>
                    </a:lnTo>
                    <a:lnTo>
                      <a:pt x="373" y="380"/>
                    </a:lnTo>
                    <a:lnTo>
                      <a:pt x="358" y="360"/>
                    </a:lnTo>
                    <a:lnTo>
                      <a:pt x="341" y="338"/>
                    </a:lnTo>
                    <a:lnTo>
                      <a:pt x="326" y="314"/>
                    </a:lnTo>
                    <a:lnTo>
                      <a:pt x="311" y="287"/>
                    </a:lnTo>
                    <a:lnTo>
                      <a:pt x="296" y="259"/>
                    </a:lnTo>
                    <a:lnTo>
                      <a:pt x="284" y="228"/>
                    </a:lnTo>
                    <a:lnTo>
                      <a:pt x="324" y="212"/>
                    </a:lnTo>
                    <a:close/>
                    <a:moveTo>
                      <a:pt x="496" y="433"/>
                    </a:moveTo>
                    <a:lnTo>
                      <a:pt x="504" y="437"/>
                    </a:lnTo>
                    <a:lnTo>
                      <a:pt x="506" y="445"/>
                    </a:lnTo>
                    <a:lnTo>
                      <a:pt x="486" y="451"/>
                    </a:lnTo>
                    <a:lnTo>
                      <a:pt x="496" y="433"/>
                    </a:lnTo>
                    <a:close/>
                    <a:moveTo>
                      <a:pt x="506" y="445"/>
                    </a:moveTo>
                    <a:lnTo>
                      <a:pt x="556" y="612"/>
                    </a:lnTo>
                    <a:lnTo>
                      <a:pt x="514" y="624"/>
                    </a:lnTo>
                    <a:lnTo>
                      <a:pt x="464" y="457"/>
                    </a:lnTo>
                    <a:lnTo>
                      <a:pt x="506" y="445"/>
                    </a:lnTo>
                    <a:close/>
                    <a:moveTo>
                      <a:pt x="556" y="612"/>
                    </a:moveTo>
                    <a:lnTo>
                      <a:pt x="557" y="616"/>
                    </a:lnTo>
                    <a:lnTo>
                      <a:pt x="558" y="620"/>
                    </a:lnTo>
                    <a:lnTo>
                      <a:pt x="558" y="623"/>
                    </a:lnTo>
                    <a:lnTo>
                      <a:pt x="558" y="627"/>
                    </a:lnTo>
                    <a:lnTo>
                      <a:pt x="556" y="630"/>
                    </a:lnTo>
                    <a:lnTo>
                      <a:pt x="553" y="633"/>
                    </a:lnTo>
                    <a:lnTo>
                      <a:pt x="548" y="636"/>
                    </a:lnTo>
                    <a:lnTo>
                      <a:pt x="542" y="639"/>
                    </a:lnTo>
                    <a:lnTo>
                      <a:pt x="535" y="641"/>
                    </a:lnTo>
                    <a:lnTo>
                      <a:pt x="529" y="642"/>
                    </a:lnTo>
                    <a:lnTo>
                      <a:pt x="525" y="641"/>
                    </a:lnTo>
                    <a:lnTo>
                      <a:pt x="522" y="638"/>
                    </a:lnTo>
                    <a:lnTo>
                      <a:pt x="518" y="635"/>
                    </a:lnTo>
                    <a:lnTo>
                      <a:pt x="517" y="632"/>
                    </a:lnTo>
                    <a:lnTo>
                      <a:pt x="515" y="628"/>
                    </a:lnTo>
                    <a:lnTo>
                      <a:pt x="514" y="624"/>
                    </a:lnTo>
                    <a:lnTo>
                      <a:pt x="556" y="612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06" name="Freeform 803">
                <a:extLst>
                  <a:ext uri="{FF2B5EF4-FFF2-40B4-BE49-F238E27FC236}">
                    <a16:creationId xmlns:a16="http://schemas.microsoft.com/office/drawing/2014/main" id="{E4F32295-24B4-441D-B4B2-3C273566260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47" y="1600"/>
                <a:ext cx="22" cy="50"/>
              </a:xfrm>
              <a:custGeom>
                <a:avLst/>
                <a:gdLst>
                  <a:gd name="T0" fmla="*/ 1 w 407"/>
                  <a:gd name="T1" fmla="*/ 0 h 947"/>
                  <a:gd name="T2" fmla="*/ 1 w 407"/>
                  <a:gd name="T3" fmla="*/ 0 h 947"/>
                  <a:gd name="T4" fmla="*/ 1 w 407"/>
                  <a:gd name="T5" fmla="*/ 0 h 947"/>
                  <a:gd name="T6" fmla="*/ 1 w 407"/>
                  <a:gd name="T7" fmla="*/ 0 h 947"/>
                  <a:gd name="T8" fmla="*/ 1 w 407"/>
                  <a:gd name="T9" fmla="*/ 0 h 947"/>
                  <a:gd name="T10" fmla="*/ 1 w 407"/>
                  <a:gd name="T11" fmla="*/ 0 h 947"/>
                  <a:gd name="T12" fmla="*/ 1 w 407"/>
                  <a:gd name="T13" fmla="*/ 0 h 947"/>
                  <a:gd name="T14" fmla="*/ 1 w 407"/>
                  <a:gd name="T15" fmla="*/ 0 h 947"/>
                  <a:gd name="T16" fmla="*/ 1 w 407"/>
                  <a:gd name="T17" fmla="*/ 0 h 947"/>
                  <a:gd name="T18" fmla="*/ 1 w 407"/>
                  <a:gd name="T19" fmla="*/ 0 h 947"/>
                  <a:gd name="T20" fmla="*/ 1 w 407"/>
                  <a:gd name="T21" fmla="*/ 0 h 947"/>
                  <a:gd name="T22" fmla="*/ 1 w 407"/>
                  <a:gd name="T23" fmla="*/ 1 h 947"/>
                  <a:gd name="T24" fmla="*/ 1 w 407"/>
                  <a:gd name="T25" fmla="*/ 1 h 947"/>
                  <a:gd name="T26" fmla="*/ 1 w 407"/>
                  <a:gd name="T27" fmla="*/ 1 h 947"/>
                  <a:gd name="T28" fmla="*/ 1 w 407"/>
                  <a:gd name="T29" fmla="*/ 1 h 947"/>
                  <a:gd name="T30" fmla="*/ 1 w 407"/>
                  <a:gd name="T31" fmla="*/ 0 h 947"/>
                  <a:gd name="T32" fmla="*/ 1 w 407"/>
                  <a:gd name="T33" fmla="*/ 0 h 947"/>
                  <a:gd name="T34" fmla="*/ 1 w 407"/>
                  <a:gd name="T35" fmla="*/ 0 h 947"/>
                  <a:gd name="T36" fmla="*/ 1 w 407"/>
                  <a:gd name="T37" fmla="*/ 1 h 947"/>
                  <a:gd name="T38" fmla="*/ 1 w 407"/>
                  <a:gd name="T39" fmla="*/ 1 h 947"/>
                  <a:gd name="T40" fmla="*/ 1 w 407"/>
                  <a:gd name="T41" fmla="*/ 1 h 947"/>
                  <a:gd name="T42" fmla="*/ 1 w 407"/>
                  <a:gd name="T43" fmla="*/ 1 h 947"/>
                  <a:gd name="T44" fmla="*/ 1 w 407"/>
                  <a:gd name="T45" fmla="*/ 1 h 947"/>
                  <a:gd name="T46" fmla="*/ 0 w 407"/>
                  <a:gd name="T47" fmla="*/ 1 h 947"/>
                  <a:gd name="T48" fmla="*/ 1 w 407"/>
                  <a:gd name="T49" fmla="*/ 1 h 947"/>
                  <a:gd name="T50" fmla="*/ 1 w 407"/>
                  <a:gd name="T51" fmla="*/ 1 h 947"/>
                  <a:gd name="T52" fmla="*/ 1 w 407"/>
                  <a:gd name="T53" fmla="*/ 1 h 947"/>
                  <a:gd name="T54" fmla="*/ 1 w 407"/>
                  <a:gd name="T55" fmla="*/ 1 h 947"/>
                  <a:gd name="T56" fmla="*/ 0 w 407"/>
                  <a:gd name="T57" fmla="*/ 1 h 947"/>
                  <a:gd name="T58" fmla="*/ 0 w 407"/>
                  <a:gd name="T59" fmla="*/ 1 h 947"/>
                  <a:gd name="T60" fmla="*/ 0 w 407"/>
                  <a:gd name="T61" fmla="*/ 1 h 947"/>
                  <a:gd name="T62" fmla="*/ 0 w 407"/>
                  <a:gd name="T63" fmla="*/ 2 h 947"/>
                  <a:gd name="T64" fmla="*/ 0 w 407"/>
                  <a:gd name="T65" fmla="*/ 2 h 947"/>
                  <a:gd name="T66" fmla="*/ 0 w 407"/>
                  <a:gd name="T67" fmla="*/ 2 h 947"/>
                  <a:gd name="T68" fmla="*/ 0 w 407"/>
                  <a:gd name="T69" fmla="*/ 2 h 947"/>
                  <a:gd name="T70" fmla="*/ 0 w 407"/>
                  <a:gd name="T71" fmla="*/ 2 h 947"/>
                  <a:gd name="T72" fmla="*/ 0 w 407"/>
                  <a:gd name="T73" fmla="*/ 2 h 947"/>
                  <a:gd name="T74" fmla="*/ 0 w 407"/>
                  <a:gd name="T75" fmla="*/ 3 h 947"/>
                  <a:gd name="T76" fmla="*/ 0 w 407"/>
                  <a:gd name="T77" fmla="*/ 3 h 947"/>
                  <a:gd name="T78" fmla="*/ 0 w 407"/>
                  <a:gd name="T79" fmla="*/ 2 h 947"/>
                  <a:gd name="T80" fmla="*/ 0 w 407"/>
                  <a:gd name="T81" fmla="*/ 2 h 947"/>
                  <a:gd name="T82" fmla="*/ 0 w 407"/>
                  <a:gd name="T83" fmla="*/ 2 h 947"/>
                  <a:gd name="T84" fmla="*/ 0 w 407"/>
                  <a:gd name="T85" fmla="*/ 2 h 947"/>
                  <a:gd name="T86" fmla="*/ 0 w 407"/>
                  <a:gd name="T87" fmla="*/ 2 h 947"/>
                  <a:gd name="T88" fmla="*/ 0 w 407"/>
                  <a:gd name="T89" fmla="*/ 2 h 947"/>
                  <a:gd name="T90" fmla="*/ 0 w 407"/>
                  <a:gd name="T91" fmla="*/ 1 h 947"/>
                  <a:gd name="T92" fmla="*/ 0 w 407"/>
                  <a:gd name="T93" fmla="*/ 1 h 947"/>
                  <a:gd name="T94" fmla="*/ 0 w 407"/>
                  <a:gd name="T95" fmla="*/ 1 h 947"/>
                  <a:gd name="T96" fmla="*/ 0 w 407"/>
                  <a:gd name="T97" fmla="*/ 1 h 947"/>
                  <a:gd name="T98" fmla="*/ 0 w 407"/>
                  <a:gd name="T99" fmla="*/ 3 h 947"/>
                  <a:gd name="T100" fmla="*/ 0 w 407"/>
                  <a:gd name="T101" fmla="*/ 3 h 947"/>
                  <a:gd name="T102" fmla="*/ 0 w 407"/>
                  <a:gd name="T103" fmla="*/ 3 h 947"/>
                  <a:gd name="T104" fmla="*/ 0 w 407"/>
                  <a:gd name="T105" fmla="*/ 3 h 947"/>
                  <a:gd name="T106" fmla="*/ 0 w 407"/>
                  <a:gd name="T107" fmla="*/ 3 h 947"/>
                  <a:gd name="T108" fmla="*/ 0 w 407"/>
                  <a:gd name="T109" fmla="*/ 3 h 947"/>
                  <a:gd name="T110" fmla="*/ 0 w 407"/>
                  <a:gd name="T111" fmla="*/ 3 h 947"/>
                  <a:gd name="T112" fmla="*/ 0 w 407"/>
                  <a:gd name="T113" fmla="*/ 3 h 947"/>
                  <a:gd name="T114" fmla="*/ 0 w 407"/>
                  <a:gd name="T115" fmla="*/ 3 h 947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407" h="947">
                    <a:moveTo>
                      <a:pt x="363" y="20"/>
                    </a:moveTo>
                    <a:lnTo>
                      <a:pt x="364" y="16"/>
                    </a:lnTo>
                    <a:lnTo>
                      <a:pt x="364" y="13"/>
                    </a:lnTo>
                    <a:lnTo>
                      <a:pt x="366" y="9"/>
                    </a:lnTo>
                    <a:lnTo>
                      <a:pt x="369" y="6"/>
                    </a:lnTo>
                    <a:lnTo>
                      <a:pt x="371" y="4"/>
                    </a:lnTo>
                    <a:lnTo>
                      <a:pt x="375" y="2"/>
                    </a:lnTo>
                    <a:lnTo>
                      <a:pt x="381" y="0"/>
                    </a:lnTo>
                    <a:lnTo>
                      <a:pt x="388" y="2"/>
                    </a:lnTo>
                    <a:lnTo>
                      <a:pt x="395" y="3"/>
                    </a:lnTo>
                    <a:lnTo>
                      <a:pt x="400" y="5"/>
                    </a:lnTo>
                    <a:lnTo>
                      <a:pt x="403" y="8"/>
                    </a:lnTo>
                    <a:lnTo>
                      <a:pt x="406" y="11"/>
                    </a:lnTo>
                    <a:lnTo>
                      <a:pt x="407" y="14"/>
                    </a:lnTo>
                    <a:lnTo>
                      <a:pt x="407" y="18"/>
                    </a:lnTo>
                    <a:lnTo>
                      <a:pt x="407" y="22"/>
                    </a:lnTo>
                    <a:lnTo>
                      <a:pt x="406" y="26"/>
                    </a:lnTo>
                    <a:lnTo>
                      <a:pt x="363" y="20"/>
                    </a:lnTo>
                    <a:close/>
                    <a:moveTo>
                      <a:pt x="406" y="26"/>
                    </a:moveTo>
                    <a:lnTo>
                      <a:pt x="401" y="62"/>
                    </a:lnTo>
                    <a:lnTo>
                      <a:pt x="395" y="96"/>
                    </a:lnTo>
                    <a:lnTo>
                      <a:pt x="388" y="128"/>
                    </a:lnTo>
                    <a:lnTo>
                      <a:pt x="379" y="160"/>
                    </a:lnTo>
                    <a:lnTo>
                      <a:pt x="369" y="190"/>
                    </a:lnTo>
                    <a:lnTo>
                      <a:pt x="357" y="219"/>
                    </a:lnTo>
                    <a:lnTo>
                      <a:pt x="345" y="247"/>
                    </a:lnTo>
                    <a:lnTo>
                      <a:pt x="331" y="275"/>
                    </a:lnTo>
                    <a:lnTo>
                      <a:pt x="293" y="254"/>
                    </a:lnTo>
                    <a:lnTo>
                      <a:pt x="305" y="229"/>
                    </a:lnTo>
                    <a:lnTo>
                      <a:pt x="317" y="202"/>
                    </a:lnTo>
                    <a:lnTo>
                      <a:pt x="328" y="175"/>
                    </a:lnTo>
                    <a:lnTo>
                      <a:pt x="337" y="147"/>
                    </a:lnTo>
                    <a:lnTo>
                      <a:pt x="345" y="117"/>
                    </a:lnTo>
                    <a:lnTo>
                      <a:pt x="352" y="86"/>
                    </a:lnTo>
                    <a:lnTo>
                      <a:pt x="358" y="54"/>
                    </a:lnTo>
                    <a:lnTo>
                      <a:pt x="363" y="20"/>
                    </a:lnTo>
                    <a:lnTo>
                      <a:pt x="406" y="26"/>
                    </a:lnTo>
                    <a:close/>
                    <a:moveTo>
                      <a:pt x="331" y="275"/>
                    </a:moveTo>
                    <a:lnTo>
                      <a:pt x="316" y="301"/>
                    </a:lnTo>
                    <a:lnTo>
                      <a:pt x="300" y="327"/>
                    </a:lnTo>
                    <a:lnTo>
                      <a:pt x="283" y="351"/>
                    </a:lnTo>
                    <a:lnTo>
                      <a:pt x="264" y="376"/>
                    </a:lnTo>
                    <a:lnTo>
                      <a:pt x="245" y="400"/>
                    </a:lnTo>
                    <a:lnTo>
                      <a:pt x="223" y="423"/>
                    </a:lnTo>
                    <a:lnTo>
                      <a:pt x="202" y="446"/>
                    </a:lnTo>
                    <a:lnTo>
                      <a:pt x="178" y="468"/>
                    </a:lnTo>
                    <a:lnTo>
                      <a:pt x="148" y="436"/>
                    </a:lnTo>
                    <a:lnTo>
                      <a:pt x="170" y="415"/>
                    </a:lnTo>
                    <a:lnTo>
                      <a:pt x="191" y="393"/>
                    </a:lnTo>
                    <a:lnTo>
                      <a:pt x="211" y="372"/>
                    </a:lnTo>
                    <a:lnTo>
                      <a:pt x="229" y="349"/>
                    </a:lnTo>
                    <a:lnTo>
                      <a:pt x="247" y="326"/>
                    </a:lnTo>
                    <a:lnTo>
                      <a:pt x="263" y="303"/>
                    </a:lnTo>
                    <a:lnTo>
                      <a:pt x="278" y="279"/>
                    </a:lnTo>
                    <a:lnTo>
                      <a:pt x="293" y="254"/>
                    </a:lnTo>
                    <a:lnTo>
                      <a:pt x="331" y="275"/>
                    </a:lnTo>
                    <a:close/>
                    <a:moveTo>
                      <a:pt x="178" y="468"/>
                    </a:moveTo>
                    <a:lnTo>
                      <a:pt x="168" y="479"/>
                    </a:lnTo>
                    <a:lnTo>
                      <a:pt x="158" y="492"/>
                    </a:lnTo>
                    <a:lnTo>
                      <a:pt x="147" y="505"/>
                    </a:lnTo>
                    <a:lnTo>
                      <a:pt x="138" y="519"/>
                    </a:lnTo>
                    <a:lnTo>
                      <a:pt x="130" y="536"/>
                    </a:lnTo>
                    <a:lnTo>
                      <a:pt x="122" y="551"/>
                    </a:lnTo>
                    <a:lnTo>
                      <a:pt x="115" y="568"/>
                    </a:lnTo>
                    <a:lnTo>
                      <a:pt x="107" y="586"/>
                    </a:lnTo>
                    <a:lnTo>
                      <a:pt x="101" y="604"/>
                    </a:lnTo>
                    <a:lnTo>
                      <a:pt x="95" y="624"/>
                    </a:lnTo>
                    <a:lnTo>
                      <a:pt x="89" y="642"/>
                    </a:lnTo>
                    <a:lnTo>
                      <a:pt x="84" y="662"/>
                    </a:lnTo>
                    <a:lnTo>
                      <a:pt x="75" y="700"/>
                    </a:lnTo>
                    <a:lnTo>
                      <a:pt x="68" y="738"/>
                    </a:lnTo>
                    <a:lnTo>
                      <a:pt x="60" y="775"/>
                    </a:lnTo>
                    <a:lnTo>
                      <a:pt x="55" y="810"/>
                    </a:lnTo>
                    <a:lnTo>
                      <a:pt x="52" y="842"/>
                    </a:lnTo>
                    <a:lnTo>
                      <a:pt x="49" y="869"/>
                    </a:lnTo>
                    <a:lnTo>
                      <a:pt x="45" y="910"/>
                    </a:lnTo>
                    <a:lnTo>
                      <a:pt x="44" y="926"/>
                    </a:lnTo>
                    <a:lnTo>
                      <a:pt x="0" y="923"/>
                    </a:lnTo>
                    <a:lnTo>
                      <a:pt x="1" y="907"/>
                    </a:lnTo>
                    <a:lnTo>
                      <a:pt x="5" y="864"/>
                    </a:lnTo>
                    <a:lnTo>
                      <a:pt x="8" y="834"/>
                    </a:lnTo>
                    <a:lnTo>
                      <a:pt x="12" y="802"/>
                    </a:lnTo>
                    <a:lnTo>
                      <a:pt x="18" y="765"/>
                    </a:lnTo>
                    <a:lnTo>
                      <a:pt x="26" y="726"/>
                    </a:lnTo>
                    <a:lnTo>
                      <a:pt x="34" y="685"/>
                    </a:lnTo>
                    <a:lnTo>
                      <a:pt x="44" y="644"/>
                    </a:lnTo>
                    <a:lnTo>
                      <a:pt x="50" y="624"/>
                    </a:lnTo>
                    <a:lnTo>
                      <a:pt x="56" y="604"/>
                    </a:lnTo>
                    <a:lnTo>
                      <a:pt x="62" y="584"/>
                    </a:lnTo>
                    <a:lnTo>
                      <a:pt x="70" y="564"/>
                    </a:lnTo>
                    <a:lnTo>
                      <a:pt x="78" y="545"/>
                    </a:lnTo>
                    <a:lnTo>
                      <a:pt x="86" y="527"/>
                    </a:lnTo>
                    <a:lnTo>
                      <a:pt x="95" y="509"/>
                    </a:lnTo>
                    <a:lnTo>
                      <a:pt x="104" y="493"/>
                    </a:lnTo>
                    <a:lnTo>
                      <a:pt x="115" y="477"/>
                    </a:lnTo>
                    <a:lnTo>
                      <a:pt x="125" y="462"/>
                    </a:lnTo>
                    <a:lnTo>
                      <a:pt x="136" y="449"/>
                    </a:lnTo>
                    <a:lnTo>
                      <a:pt x="148" y="436"/>
                    </a:lnTo>
                    <a:lnTo>
                      <a:pt x="178" y="468"/>
                    </a:lnTo>
                    <a:close/>
                    <a:moveTo>
                      <a:pt x="44" y="926"/>
                    </a:moveTo>
                    <a:lnTo>
                      <a:pt x="44" y="930"/>
                    </a:lnTo>
                    <a:lnTo>
                      <a:pt x="44" y="934"/>
                    </a:lnTo>
                    <a:lnTo>
                      <a:pt x="43" y="938"/>
                    </a:lnTo>
                    <a:lnTo>
                      <a:pt x="41" y="941"/>
                    </a:lnTo>
                    <a:lnTo>
                      <a:pt x="38" y="943"/>
                    </a:lnTo>
                    <a:lnTo>
                      <a:pt x="34" y="945"/>
                    </a:lnTo>
                    <a:lnTo>
                      <a:pt x="29" y="946"/>
                    </a:lnTo>
                    <a:lnTo>
                      <a:pt x="22" y="947"/>
                    </a:lnTo>
                    <a:lnTo>
                      <a:pt x="14" y="946"/>
                    </a:lnTo>
                    <a:lnTo>
                      <a:pt x="9" y="944"/>
                    </a:lnTo>
                    <a:lnTo>
                      <a:pt x="5" y="942"/>
                    </a:lnTo>
                    <a:lnTo>
                      <a:pt x="2" y="939"/>
                    </a:lnTo>
                    <a:lnTo>
                      <a:pt x="1" y="936"/>
                    </a:lnTo>
                    <a:lnTo>
                      <a:pt x="0" y="932"/>
                    </a:lnTo>
                    <a:lnTo>
                      <a:pt x="0" y="928"/>
                    </a:lnTo>
                    <a:lnTo>
                      <a:pt x="0" y="923"/>
                    </a:lnTo>
                    <a:lnTo>
                      <a:pt x="44" y="926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07" name="Freeform 804">
                <a:extLst>
                  <a:ext uri="{FF2B5EF4-FFF2-40B4-BE49-F238E27FC236}">
                    <a16:creationId xmlns:a16="http://schemas.microsoft.com/office/drawing/2014/main" id="{7FE58F65-B857-4BED-8635-484B8CB089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41" y="1620"/>
                <a:ext cx="11" cy="17"/>
              </a:xfrm>
              <a:custGeom>
                <a:avLst/>
                <a:gdLst>
                  <a:gd name="T0" fmla="*/ 1 w 202"/>
                  <a:gd name="T1" fmla="*/ 1 h 319"/>
                  <a:gd name="T2" fmla="*/ 1 w 202"/>
                  <a:gd name="T3" fmla="*/ 1 h 319"/>
                  <a:gd name="T4" fmla="*/ 1 w 202"/>
                  <a:gd name="T5" fmla="*/ 1 h 319"/>
                  <a:gd name="T6" fmla="*/ 1 w 202"/>
                  <a:gd name="T7" fmla="*/ 1 h 319"/>
                  <a:gd name="T8" fmla="*/ 1 w 202"/>
                  <a:gd name="T9" fmla="*/ 1 h 319"/>
                  <a:gd name="T10" fmla="*/ 1 w 202"/>
                  <a:gd name="T11" fmla="*/ 1 h 319"/>
                  <a:gd name="T12" fmla="*/ 0 w 202"/>
                  <a:gd name="T13" fmla="*/ 1 h 319"/>
                  <a:gd name="T14" fmla="*/ 0 w 202"/>
                  <a:gd name="T15" fmla="*/ 1 h 319"/>
                  <a:gd name="T16" fmla="*/ 1 w 202"/>
                  <a:gd name="T17" fmla="*/ 1 h 319"/>
                  <a:gd name="T18" fmla="*/ 0 w 202"/>
                  <a:gd name="T19" fmla="*/ 1 h 319"/>
                  <a:gd name="T20" fmla="*/ 0 w 202"/>
                  <a:gd name="T21" fmla="*/ 1 h 319"/>
                  <a:gd name="T22" fmla="*/ 0 w 202"/>
                  <a:gd name="T23" fmla="*/ 1 h 319"/>
                  <a:gd name="T24" fmla="*/ 0 w 202"/>
                  <a:gd name="T25" fmla="*/ 0 h 319"/>
                  <a:gd name="T26" fmla="*/ 0 w 202"/>
                  <a:gd name="T27" fmla="*/ 0 h 319"/>
                  <a:gd name="T28" fmla="*/ 0 w 202"/>
                  <a:gd name="T29" fmla="*/ 0 h 319"/>
                  <a:gd name="T30" fmla="*/ 0 w 202"/>
                  <a:gd name="T31" fmla="*/ 0 h 319"/>
                  <a:gd name="T32" fmla="*/ 0 w 202"/>
                  <a:gd name="T33" fmla="*/ 0 h 319"/>
                  <a:gd name="T34" fmla="*/ 0 w 202"/>
                  <a:gd name="T35" fmla="*/ 0 h 319"/>
                  <a:gd name="T36" fmla="*/ 0 w 202"/>
                  <a:gd name="T37" fmla="*/ 0 h 319"/>
                  <a:gd name="T38" fmla="*/ 0 w 202"/>
                  <a:gd name="T39" fmla="*/ 0 h 319"/>
                  <a:gd name="T40" fmla="*/ 0 w 202"/>
                  <a:gd name="T41" fmla="*/ 0 h 319"/>
                  <a:gd name="T42" fmla="*/ 0 w 202"/>
                  <a:gd name="T43" fmla="*/ 1 h 319"/>
                  <a:gd name="T44" fmla="*/ 0 w 202"/>
                  <a:gd name="T45" fmla="*/ 1 h 319"/>
                  <a:gd name="T46" fmla="*/ 1 w 202"/>
                  <a:gd name="T47" fmla="*/ 1 h 319"/>
                  <a:gd name="T48" fmla="*/ 0 w 202"/>
                  <a:gd name="T49" fmla="*/ 0 h 319"/>
                  <a:gd name="T50" fmla="*/ 0 w 202"/>
                  <a:gd name="T51" fmla="*/ 0 h 319"/>
                  <a:gd name="T52" fmla="*/ 0 w 202"/>
                  <a:gd name="T53" fmla="*/ 0 h 319"/>
                  <a:gd name="T54" fmla="*/ 0 w 202"/>
                  <a:gd name="T55" fmla="*/ 0 h 319"/>
                  <a:gd name="T56" fmla="*/ 0 w 202"/>
                  <a:gd name="T57" fmla="*/ 0 h 319"/>
                  <a:gd name="T58" fmla="*/ 0 w 202"/>
                  <a:gd name="T59" fmla="*/ 0 h 319"/>
                  <a:gd name="T60" fmla="*/ 0 w 202"/>
                  <a:gd name="T61" fmla="*/ 0 h 319"/>
                  <a:gd name="T62" fmla="*/ 0 w 202"/>
                  <a:gd name="T63" fmla="*/ 0 h 319"/>
                  <a:gd name="T64" fmla="*/ 0 w 202"/>
                  <a:gd name="T65" fmla="*/ 0 h 31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02" h="319">
                    <a:moveTo>
                      <a:pt x="194" y="280"/>
                    </a:moveTo>
                    <a:lnTo>
                      <a:pt x="197" y="283"/>
                    </a:lnTo>
                    <a:lnTo>
                      <a:pt x="199" y="287"/>
                    </a:lnTo>
                    <a:lnTo>
                      <a:pt x="201" y="290"/>
                    </a:lnTo>
                    <a:lnTo>
                      <a:pt x="202" y="294"/>
                    </a:lnTo>
                    <a:lnTo>
                      <a:pt x="202" y="298"/>
                    </a:lnTo>
                    <a:lnTo>
                      <a:pt x="200" y="302"/>
                    </a:lnTo>
                    <a:lnTo>
                      <a:pt x="197" y="306"/>
                    </a:lnTo>
                    <a:lnTo>
                      <a:pt x="192" y="311"/>
                    </a:lnTo>
                    <a:lnTo>
                      <a:pt x="186" y="315"/>
                    </a:lnTo>
                    <a:lnTo>
                      <a:pt x="180" y="318"/>
                    </a:lnTo>
                    <a:lnTo>
                      <a:pt x="176" y="319"/>
                    </a:lnTo>
                    <a:lnTo>
                      <a:pt x="172" y="318"/>
                    </a:lnTo>
                    <a:lnTo>
                      <a:pt x="169" y="317"/>
                    </a:lnTo>
                    <a:lnTo>
                      <a:pt x="166" y="314"/>
                    </a:lnTo>
                    <a:lnTo>
                      <a:pt x="163" y="312"/>
                    </a:lnTo>
                    <a:lnTo>
                      <a:pt x="161" y="309"/>
                    </a:lnTo>
                    <a:lnTo>
                      <a:pt x="194" y="280"/>
                    </a:lnTo>
                    <a:close/>
                    <a:moveTo>
                      <a:pt x="161" y="309"/>
                    </a:moveTo>
                    <a:lnTo>
                      <a:pt x="155" y="301"/>
                    </a:lnTo>
                    <a:lnTo>
                      <a:pt x="137" y="280"/>
                    </a:lnTo>
                    <a:lnTo>
                      <a:pt x="114" y="249"/>
                    </a:lnTo>
                    <a:lnTo>
                      <a:pt x="86" y="210"/>
                    </a:lnTo>
                    <a:lnTo>
                      <a:pt x="72" y="187"/>
                    </a:lnTo>
                    <a:lnTo>
                      <a:pt x="58" y="165"/>
                    </a:lnTo>
                    <a:lnTo>
                      <a:pt x="44" y="141"/>
                    </a:lnTo>
                    <a:lnTo>
                      <a:pt x="32" y="118"/>
                    </a:lnTo>
                    <a:lnTo>
                      <a:pt x="21" y="94"/>
                    </a:lnTo>
                    <a:lnTo>
                      <a:pt x="12" y="71"/>
                    </a:lnTo>
                    <a:lnTo>
                      <a:pt x="9" y="58"/>
                    </a:lnTo>
                    <a:lnTo>
                      <a:pt x="5" y="47"/>
                    </a:lnTo>
                    <a:lnTo>
                      <a:pt x="2" y="36"/>
                    </a:lnTo>
                    <a:lnTo>
                      <a:pt x="0" y="26"/>
                    </a:lnTo>
                    <a:lnTo>
                      <a:pt x="44" y="19"/>
                    </a:lnTo>
                    <a:lnTo>
                      <a:pt x="45" y="30"/>
                    </a:lnTo>
                    <a:lnTo>
                      <a:pt x="48" y="39"/>
                    </a:lnTo>
                    <a:lnTo>
                      <a:pt x="50" y="49"/>
                    </a:lnTo>
                    <a:lnTo>
                      <a:pt x="55" y="59"/>
                    </a:lnTo>
                    <a:lnTo>
                      <a:pt x="63" y="81"/>
                    </a:lnTo>
                    <a:lnTo>
                      <a:pt x="73" y="102"/>
                    </a:lnTo>
                    <a:lnTo>
                      <a:pt x="85" y="125"/>
                    </a:lnTo>
                    <a:lnTo>
                      <a:pt x="98" y="146"/>
                    </a:lnTo>
                    <a:lnTo>
                      <a:pt x="111" y="168"/>
                    </a:lnTo>
                    <a:lnTo>
                      <a:pt x="124" y="187"/>
                    </a:lnTo>
                    <a:lnTo>
                      <a:pt x="150" y="224"/>
                    </a:lnTo>
                    <a:lnTo>
                      <a:pt x="172" y="254"/>
                    </a:lnTo>
                    <a:lnTo>
                      <a:pt x="189" y="273"/>
                    </a:lnTo>
                    <a:lnTo>
                      <a:pt x="194" y="280"/>
                    </a:lnTo>
                    <a:lnTo>
                      <a:pt x="161" y="309"/>
                    </a:lnTo>
                    <a:close/>
                    <a:moveTo>
                      <a:pt x="0" y="26"/>
                    </a:moveTo>
                    <a:lnTo>
                      <a:pt x="0" y="22"/>
                    </a:lnTo>
                    <a:lnTo>
                      <a:pt x="0" y="17"/>
                    </a:lnTo>
                    <a:lnTo>
                      <a:pt x="0" y="13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7" y="4"/>
                    </a:lnTo>
                    <a:lnTo>
                      <a:pt x="13" y="2"/>
                    </a:lnTo>
                    <a:lnTo>
                      <a:pt x="20" y="1"/>
                    </a:lnTo>
                    <a:lnTo>
                      <a:pt x="27" y="0"/>
                    </a:lnTo>
                    <a:lnTo>
                      <a:pt x="32" y="1"/>
                    </a:lnTo>
                    <a:lnTo>
                      <a:pt x="36" y="3"/>
                    </a:lnTo>
                    <a:lnTo>
                      <a:pt x="39" y="5"/>
                    </a:lnTo>
                    <a:lnTo>
                      <a:pt x="41" y="8"/>
                    </a:lnTo>
                    <a:lnTo>
                      <a:pt x="42" y="11"/>
                    </a:lnTo>
                    <a:lnTo>
                      <a:pt x="43" y="15"/>
                    </a:lnTo>
                    <a:lnTo>
                      <a:pt x="44" y="19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08" name="Freeform 805">
                <a:extLst>
                  <a:ext uri="{FF2B5EF4-FFF2-40B4-BE49-F238E27FC236}">
                    <a16:creationId xmlns:a16="http://schemas.microsoft.com/office/drawing/2014/main" id="{7BAC53F7-ADEF-4A07-8C7D-0749FB62677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32" y="1626"/>
                <a:ext cx="14" cy="21"/>
              </a:xfrm>
              <a:custGeom>
                <a:avLst/>
                <a:gdLst>
                  <a:gd name="T0" fmla="*/ 1 w 260"/>
                  <a:gd name="T1" fmla="*/ 0 h 407"/>
                  <a:gd name="T2" fmla="*/ 1 w 260"/>
                  <a:gd name="T3" fmla="*/ 0 h 407"/>
                  <a:gd name="T4" fmla="*/ 1 w 260"/>
                  <a:gd name="T5" fmla="*/ 0 h 407"/>
                  <a:gd name="T6" fmla="*/ 1 w 260"/>
                  <a:gd name="T7" fmla="*/ 0 h 407"/>
                  <a:gd name="T8" fmla="*/ 1 w 260"/>
                  <a:gd name="T9" fmla="*/ 0 h 407"/>
                  <a:gd name="T10" fmla="*/ 1 w 260"/>
                  <a:gd name="T11" fmla="*/ 0 h 407"/>
                  <a:gd name="T12" fmla="*/ 1 w 260"/>
                  <a:gd name="T13" fmla="*/ 0 h 407"/>
                  <a:gd name="T14" fmla="*/ 1 w 260"/>
                  <a:gd name="T15" fmla="*/ 0 h 407"/>
                  <a:gd name="T16" fmla="*/ 1 w 260"/>
                  <a:gd name="T17" fmla="*/ 0 h 407"/>
                  <a:gd name="T18" fmla="*/ 1 w 260"/>
                  <a:gd name="T19" fmla="*/ 0 h 407"/>
                  <a:gd name="T20" fmla="*/ 1 w 260"/>
                  <a:gd name="T21" fmla="*/ 0 h 407"/>
                  <a:gd name="T22" fmla="*/ 1 w 260"/>
                  <a:gd name="T23" fmla="*/ 1 h 407"/>
                  <a:gd name="T24" fmla="*/ 1 w 260"/>
                  <a:gd name="T25" fmla="*/ 1 h 407"/>
                  <a:gd name="T26" fmla="*/ 1 w 260"/>
                  <a:gd name="T27" fmla="*/ 1 h 407"/>
                  <a:gd name="T28" fmla="*/ 1 w 260"/>
                  <a:gd name="T29" fmla="*/ 1 h 407"/>
                  <a:gd name="T30" fmla="*/ 1 w 260"/>
                  <a:gd name="T31" fmla="*/ 1 h 407"/>
                  <a:gd name="T32" fmla="*/ 0 w 260"/>
                  <a:gd name="T33" fmla="*/ 1 h 407"/>
                  <a:gd name="T34" fmla="*/ 0 w 260"/>
                  <a:gd name="T35" fmla="*/ 1 h 407"/>
                  <a:gd name="T36" fmla="*/ 1 w 260"/>
                  <a:gd name="T37" fmla="*/ 1 h 407"/>
                  <a:gd name="T38" fmla="*/ 1 w 260"/>
                  <a:gd name="T39" fmla="*/ 1 h 407"/>
                  <a:gd name="T40" fmla="*/ 1 w 260"/>
                  <a:gd name="T41" fmla="*/ 1 h 407"/>
                  <a:gd name="T42" fmla="*/ 1 w 260"/>
                  <a:gd name="T43" fmla="*/ 0 h 407"/>
                  <a:gd name="T44" fmla="*/ 1 w 260"/>
                  <a:gd name="T45" fmla="*/ 0 h 407"/>
                  <a:gd name="T46" fmla="*/ 1 w 260"/>
                  <a:gd name="T47" fmla="*/ 0 h 407"/>
                  <a:gd name="T48" fmla="*/ 0 w 260"/>
                  <a:gd name="T49" fmla="*/ 1 h 407"/>
                  <a:gd name="T50" fmla="*/ 0 w 260"/>
                  <a:gd name="T51" fmla="*/ 1 h 407"/>
                  <a:gd name="T52" fmla="*/ 0 w 260"/>
                  <a:gd name="T53" fmla="*/ 1 h 407"/>
                  <a:gd name="T54" fmla="*/ 1 w 260"/>
                  <a:gd name="T55" fmla="*/ 1 h 407"/>
                  <a:gd name="T56" fmla="*/ 1 w 260"/>
                  <a:gd name="T57" fmla="*/ 1 h 407"/>
                  <a:gd name="T58" fmla="*/ 0 w 260"/>
                  <a:gd name="T59" fmla="*/ 1 h 407"/>
                  <a:gd name="T60" fmla="*/ 0 w 260"/>
                  <a:gd name="T61" fmla="*/ 1 h 407"/>
                  <a:gd name="T62" fmla="*/ 0 w 260"/>
                  <a:gd name="T63" fmla="*/ 1 h 407"/>
                  <a:gd name="T64" fmla="*/ 0 w 260"/>
                  <a:gd name="T65" fmla="*/ 1 h 407"/>
                  <a:gd name="T66" fmla="*/ 0 w 260"/>
                  <a:gd name="T67" fmla="*/ 1 h 407"/>
                  <a:gd name="T68" fmla="*/ 0 w 260"/>
                  <a:gd name="T69" fmla="*/ 1 h 407"/>
                  <a:gd name="T70" fmla="*/ 0 w 260"/>
                  <a:gd name="T71" fmla="*/ 1 h 407"/>
                  <a:gd name="T72" fmla="*/ 0 w 260"/>
                  <a:gd name="T73" fmla="*/ 1 h 407"/>
                  <a:gd name="T74" fmla="*/ 0 w 260"/>
                  <a:gd name="T75" fmla="*/ 1 h 407"/>
                  <a:gd name="T76" fmla="*/ 0 w 260"/>
                  <a:gd name="T77" fmla="*/ 1 h 407"/>
                  <a:gd name="T78" fmla="*/ 0 w 260"/>
                  <a:gd name="T79" fmla="*/ 1 h 407"/>
                  <a:gd name="T80" fmla="*/ 0 w 260"/>
                  <a:gd name="T81" fmla="*/ 1 h 407"/>
                  <a:gd name="T82" fmla="*/ 0 w 260"/>
                  <a:gd name="T83" fmla="*/ 1 h 407"/>
                  <a:gd name="T84" fmla="*/ 0 w 260"/>
                  <a:gd name="T85" fmla="*/ 1 h 407"/>
                  <a:gd name="T86" fmla="*/ 0 w 260"/>
                  <a:gd name="T87" fmla="*/ 1 h 407"/>
                  <a:gd name="T88" fmla="*/ 0 w 260"/>
                  <a:gd name="T89" fmla="*/ 0 h 407"/>
                  <a:gd name="T90" fmla="*/ 0 w 260"/>
                  <a:gd name="T91" fmla="*/ 0 h 407"/>
                  <a:gd name="T92" fmla="*/ 0 w 260"/>
                  <a:gd name="T93" fmla="*/ 1 h 407"/>
                  <a:gd name="T94" fmla="*/ 0 w 260"/>
                  <a:gd name="T95" fmla="*/ 1 h 407"/>
                  <a:gd name="T96" fmla="*/ 0 w 260"/>
                  <a:gd name="T97" fmla="*/ 1 h 407"/>
                  <a:gd name="T98" fmla="*/ 0 w 260"/>
                  <a:gd name="T99" fmla="*/ 1 h 407"/>
                  <a:gd name="T100" fmla="*/ 0 w 260"/>
                  <a:gd name="T101" fmla="*/ 0 h 407"/>
                  <a:gd name="T102" fmla="*/ 0 w 260"/>
                  <a:gd name="T103" fmla="*/ 0 h 407"/>
                  <a:gd name="T104" fmla="*/ 0 w 260"/>
                  <a:gd name="T105" fmla="*/ 0 h 407"/>
                  <a:gd name="T106" fmla="*/ 0 w 260"/>
                  <a:gd name="T107" fmla="*/ 0 h 407"/>
                  <a:gd name="T108" fmla="*/ 0 w 260"/>
                  <a:gd name="T109" fmla="*/ 0 h 407"/>
                  <a:gd name="T110" fmla="*/ 0 w 260"/>
                  <a:gd name="T111" fmla="*/ 0 h 407"/>
                  <a:gd name="T112" fmla="*/ 0 w 260"/>
                  <a:gd name="T113" fmla="*/ 0 h 407"/>
                  <a:gd name="T114" fmla="*/ 0 w 260"/>
                  <a:gd name="T115" fmla="*/ 0 h 407"/>
                  <a:gd name="T116" fmla="*/ 0 w 260"/>
                  <a:gd name="T117" fmla="*/ 0 h 40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60" h="407">
                    <a:moveTo>
                      <a:pt x="216" y="21"/>
                    </a:moveTo>
                    <a:lnTo>
                      <a:pt x="216" y="17"/>
                    </a:lnTo>
                    <a:lnTo>
                      <a:pt x="216" y="14"/>
                    </a:lnTo>
                    <a:lnTo>
                      <a:pt x="217" y="10"/>
                    </a:lnTo>
                    <a:lnTo>
                      <a:pt x="219" y="7"/>
                    </a:lnTo>
                    <a:lnTo>
                      <a:pt x="222" y="4"/>
                    </a:lnTo>
                    <a:lnTo>
                      <a:pt x="225" y="2"/>
                    </a:lnTo>
                    <a:lnTo>
                      <a:pt x="232" y="1"/>
                    </a:lnTo>
                    <a:lnTo>
                      <a:pt x="239" y="0"/>
                    </a:lnTo>
                    <a:lnTo>
                      <a:pt x="246" y="1"/>
                    </a:lnTo>
                    <a:lnTo>
                      <a:pt x="251" y="3"/>
                    </a:lnTo>
                    <a:lnTo>
                      <a:pt x="255" y="5"/>
                    </a:lnTo>
                    <a:lnTo>
                      <a:pt x="257" y="8"/>
                    </a:lnTo>
                    <a:lnTo>
                      <a:pt x="259" y="11"/>
                    </a:lnTo>
                    <a:lnTo>
                      <a:pt x="260" y="15"/>
                    </a:lnTo>
                    <a:lnTo>
                      <a:pt x="260" y="18"/>
                    </a:lnTo>
                    <a:lnTo>
                      <a:pt x="260" y="22"/>
                    </a:lnTo>
                    <a:lnTo>
                      <a:pt x="216" y="21"/>
                    </a:lnTo>
                    <a:close/>
                    <a:moveTo>
                      <a:pt x="260" y="22"/>
                    </a:moveTo>
                    <a:lnTo>
                      <a:pt x="259" y="33"/>
                    </a:lnTo>
                    <a:lnTo>
                      <a:pt x="258" y="64"/>
                    </a:lnTo>
                    <a:lnTo>
                      <a:pt x="255" y="108"/>
                    </a:lnTo>
                    <a:lnTo>
                      <a:pt x="250" y="160"/>
                    </a:lnTo>
                    <a:lnTo>
                      <a:pt x="246" y="189"/>
                    </a:lnTo>
                    <a:lnTo>
                      <a:pt x="242" y="218"/>
                    </a:lnTo>
                    <a:lnTo>
                      <a:pt x="237" y="245"/>
                    </a:lnTo>
                    <a:lnTo>
                      <a:pt x="232" y="273"/>
                    </a:lnTo>
                    <a:lnTo>
                      <a:pt x="224" y="299"/>
                    </a:lnTo>
                    <a:lnTo>
                      <a:pt x="217" y="323"/>
                    </a:lnTo>
                    <a:lnTo>
                      <a:pt x="213" y="334"/>
                    </a:lnTo>
                    <a:lnTo>
                      <a:pt x="209" y="344"/>
                    </a:lnTo>
                    <a:lnTo>
                      <a:pt x="204" y="354"/>
                    </a:lnTo>
                    <a:lnTo>
                      <a:pt x="199" y="363"/>
                    </a:lnTo>
                    <a:lnTo>
                      <a:pt x="162" y="339"/>
                    </a:lnTo>
                    <a:lnTo>
                      <a:pt x="166" y="332"/>
                    </a:lnTo>
                    <a:lnTo>
                      <a:pt x="170" y="324"/>
                    </a:lnTo>
                    <a:lnTo>
                      <a:pt x="174" y="315"/>
                    </a:lnTo>
                    <a:lnTo>
                      <a:pt x="178" y="305"/>
                    </a:lnTo>
                    <a:lnTo>
                      <a:pt x="185" y="282"/>
                    </a:lnTo>
                    <a:lnTo>
                      <a:pt x="191" y="259"/>
                    </a:lnTo>
                    <a:lnTo>
                      <a:pt x="196" y="232"/>
                    </a:lnTo>
                    <a:lnTo>
                      <a:pt x="200" y="205"/>
                    </a:lnTo>
                    <a:lnTo>
                      <a:pt x="204" y="179"/>
                    </a:lnTo>
                    <a:lnTo>
                      <a:pt x="207" y="152"/>
                    </a:lnTo>
                    <a:lnTo>
                      <a:pt x="211" y="102"/>
                    </a:lnTo>
                    <a:lnTo>
                      <a:pt x="214" y="61"/>
                    </a:lnTo>
                    <a:lnTo>
                      <a:pt x="215" y="32"/>
                    </a:lnTo>
                    <a:lnTo>
                      <a:pt x="216" y="21"/>
                    </a:lnTo>
                    <a:lnTo>
                      <a:pt x="260" y="22"/>
                    </a:lnTo>
                    <a:close/>
                    <a:moveTo>
                      <a:pt x="162" y="340"/>
                    </a:moveTo>
                    <a:lnTo>
                      <a:pt x="162" y="340"/>
                    </a:lnTo>
                    <a:lnTo>
                      <a:pt x="162" y="339"/>
                    </a:lnTo>
                    <a:lnTo>
                      <a:pt x="180" y="352"/>
                    </a:lnTo>
                    <a:lnTo>
                      <a:pt x="162" y="340"/>
                    </a:lnTo>
                    <a:close/>
                    <a:moveTo>
                      <a:pt x="200" y="362"/>
                    </a:moveTo>
                    <a:lnTo>
                      <a:pt x="193" y="373"/>
                    </a:lnTo>
                    <a:lnTo>
                      <a:pt x="186" y="382"/>
                    </a:lnTo>
                    <a:lnTo>
                      <a:pt x="178" y="391"/>
                    </a:lnTo>
                    <a:lnTo>
                      <a:pt x="171" y="397"/>
                    </a:lnTo>
                    <a:lnTo>
                      <a:pt x="165" y="402"/>
                    </a:lnTo>
                    <a:lnTo>
                      <a:pt x="158" y="405"/>
                    </a:lnTo>
                    <a:lnTo>
                      <a:pt x="151" y="407"/>
                    </a:lnTo>
                    <a:lnTo>
                      <a:pt x="144" y="407"/>
                    </a:lnTo>
                    <a:lnTo>
                      <a:pt x="136" y="407"/>
                    </a:lnTo>
                    <a:lnTo>
                      <a:pt x="130" y="404"/>
                    </a:lnTo>
                    <a:lnTo>
                      <a:pt x="123" y="401"/>
                    </a:lnTo>
                    <a:lnTo>
                      <a:pt x="116" y="396"/>
                    </a:lnTo>
                    <a:lnTo>
                      <a:pt x="109" y="389"/>
                    </a:lnTo>
                    <a:lnTo>
                      <a:pt x="102" y="382"/>
                    </a:lnTo>
                    <a:lnTo>
                      <a:pt x="94" y="374"/>
                    </a:lnTo>
                    <a:lnTo>
                      <a:pt x="87" y="364"/>
                    </a:lnTo>
                    <a:lnTo>
                      <a:pt x="123" y="339"/>
                    </a:lnTo>
                    <a:lnTo>
                      <a:pt x="128" y="345"/>
                    </a:lnTo>
                    <a:lnTo>
                      <a:pt x="133" y="351"/>
                    </a:lnTo>
                    <a:lnTo>
                      <a:pt x="138" y="354"/>
                    </a:lnTo>
                    <a:lnTo>
                      <a:pt x="144" y="355"/>
                    </a:lnTo>
                    <a:lnTo>
                      <a:pt x="148" y="354"/>
                    </a:lnTo>
                    <a:lnTo>
                      <a:pt x="153" y="352"/>
                    </a:lnTo>
                    <a:lnTo>
                      <a:pt x="157" y="347"/>
                    </a:lnTo>
                    <a:lnTo>
                      <a:pt x="162" y="340"/>
                    </a:lnTo>
                    <a:lnTo>
                      <a:pt x="200" y="362"/>
                    </a:lnTo>
                    <a:close/>
                    <a:moveTo>
                      <a:pt x="87" y="364"/>
                    </a:moveTo>
                    <a:lnTo>
                      <a:pt x="77" y="348"/>
                    </a:lnTo>
                    <a:lnTo>
                      <a:pt x="67" y="328"/>
                    </a:lnTo>
                    <a:lnTo>
                      <a:pt x="57" y="307"/>
                    </a:lnTo>
                    <a:lnTo>
                      <a:pt x="46" y="282"/>
                    </a:lnTo>
                    <a:lnTo>
                      <a:pt x="36" y="254"/>
                    </a:lnTo>
                    <a:lnTo>
                      <a:pt x="25" y="226"/>
                    </a:lnTo>
                    <a:lnTo>
                      <a:pt x="14" y="194"/>
                    </a:lnTo>
                    <a:lnTo>
                      <a:pt x="2" y="160"/>
                    </a:lnTo>
                    <a:lnTo>
                      <a:pt x="44" y="146"/>
                    </a:lnTo>
                    <a:lnTo>
                      <a:pt x="55" y="179"/>
                    </a:lnTo>
                    <a:lnTo>
                      <a:pt x="66" y="209"/>
                    </a:lnTo>
                    <a:lnTo>
                      <a:pt x="76" y="237"/>
                    </a:lnTo>
                    <a:lnTo>
                      <a:pt x="86" y="263"/>
                    </a:lnTo>
                    <a:lnTo>
                      <a:pt x="95" y="286"/>
                    </a:lnTo>
                    <a:lnTo>
                      <a:pt x="105" y="307"/>
                    </a:lnTo>
                    <a:lnTo>
                      <a:pt x="115" y="324"/>
                    </a:lnTo>
                    <a:lnTo>
                      <a:pt x="123" y="339"/>
                    </a:lnTo>
                    <a:lnTo>
                      <a:pt x="87" y="364"/>
                    </a:lnTo>
                    <a:close/>
                    <a:moveTo>
                      <a:pt x="2" y="160"/>
                    </a:moveTo>
                    <a:lnTo>
                      <a:pt x="1" y="156"/>
                    </a:lnTo>
                    <a:lnTo>
                      <a:pt x="0" y="152"/>
                    </a:lnTo>
                    <a:lnTo>
                      <a:pt x="0" y="149"/>
                    </a:lnTo>
                    <a:lnTo>
                      <a:pt x="0" y="145"/>
                    </a:lnTo>
                    <a:lnTo>
                      <a:pt x="2" y="142"/>
                    </a:lnTo>
                    <a:lnTo>
                      <a:pt x="5" y="138"/>
                    </a:lnTo>
                    <a:lnTo>
                      <a:pt x="9" y="135"/>
                    </a:lnTo>
                    <a:lnTo>
                      <a:pt x="17" y="133"/>
                    </a:lnTo>
                    <a:lnTo>
                      <a:pt x="24" y="131"/>
                    </a:lnTo>
                    <a:lnTo>
                      <a:pt x="29" y="131"/>
                    </a:lnTo>
                    <a:lnTo>
                      <a:pt x="33" y="131"/>
                    </a:lnTo>
                    <a:lnTo>
                      <a:pt x="37" y="133"/>
                    </a:lnTo>
                    <a:lnTo>
                      <a:pt x="39" y="136"/>
                    </a:lnTo>
                    <a:lnTo>
                      <a:pt x="41" y="139"/>
                    </a:lnTo>
                    <a:lnTo>
                      <a:pt x="43" y="143"/>
                    </a:lnTo>
                    <a:lnTo>
                      <a:pt x="44" y="146"/>
                    </a:lnTo>
                    <a:lnTo>
                      <a:pt x="2" y="160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09" name="Freeform 806">
                <a:extLst>
                  <a:ext uri="{FF2B5EF4-FFF2-40B4-BE49-F238E27FC236}">
                    <a16:creationId xmlns:a16="http://schemas.microsoft.com/office/drawing/2014/main" id="{AFF564AE-F931-4EA3-92FC-476093AADA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25" y="1645"/>
                <a:ext cx="16" cy="34"/>
              </a:xfrm>
              <a:custGeom>
                <a:avLst/>
                <a:gdLst>
                  <a:gd name="T0" fmla="*/ 1 w 309"/>
                  <a:gd name="T1" fmla="*/ 0 h 648"/>
                  <a:gd name="T2" fmla="*/ 1 w 309"/>
                  <a:gd name="T3" fmla="*/ 0 h 648"/>
                  <a:gd name="T4" fmla="*/ 1 w 309"/>
                  <a:gd name="T5" fmla="*/ 0 h 648"/>
                  <a:gd name="T6" fmla="*/ 1 w 309"/>
                  <a:gd name="T7" fmla="*/ 0 h 648"/>
                  <a:gd name="T8" fmla="*/ 1 w 309"/>
                  <a:gd name="T9" fmla="*/ 0 h 648"/>
                  <a:gd name="T10" fmla="*/ 1 w 309"/>
                  <a:gd name="T11" fmla="*/ 0 h 648"/>
                  <a:gd name="T12" fmla="*/ 1 w 309"/>
                  <a:gd name="T13" fmla="*/ 0 h 648"/>
                  <a:gd name="T14" fmla="*/ 1 w 309"/>
                  <a:gd name="T15" fmla="*/ 0 h 648"/>
                  <a:gd name="T16" fmla="*/ 1 w 309"/>
                  <a:gd name="T17" fmla="*/ 0 h 648"/>
                  <a:gd name="T18" fmla="*/ 1 w 309"/>
                  <a:gd name="T19" fmla="*/ 0 h 648"/>
                  <a:gd name="T20" fmla="*/ 1 w 309"/>
                  <a:gd name="T21" fmla="*/ 0 h 648"/>
                  <a:gd name="T22" fmla="*/ 1 w 309"/>
                  <a:gd name="T23" fmla="*/ 1 h 648"/>
                  <a:gd name="T24" fmla="*/ 1 w 309"/>
                  <a:gd name="T25" fmla="*/ 1 h 648"/>
                  <a:gd name="T26" fmla="*/ 1 w 309"/>
                  <a:gd name="T27" fmla="*/ 1 h 648"/>
                  <a:gd name="T28" fmla="*/ 0 w 309"/>
                  <a:gd name="T29" fmla="*/ 1 h 648"/>
                  <a:gd name="T30" fmla="*/ 0 w 309"/>
                  <a:gd name="T31" fmla="*/ 1 h 648"/>
                  <a:gd name="T32" fmla="*/ 0 w 309"/>
                  <a:gd name="T33" fmla="*/ 1 h 648"/>
                  <a:gd name="T34" fmla="*/ 0 w 309"/>
                  <a:gd name="T35" fmla="*/ 1 h 648"/>
                  <a:gd name="T36" fmla="*/ 0 w 309"/>
                  <a:gd name="T37" fmla="*/ 1 h 648"/>
                  <a:gd name="T38" fmla="*/ 0 w 309"/>
                  <a:gd name="T39" fmla="*/ 1 h 648"/>
                  <a:gd name="T40" fmla="*/ 1 w 309"/>
                  <a:gd name="T41" fmla="*/ 1 h 648"/>
                  <a:gd name="T42" fmla="*/ 1 w 309"/>
                  <a:gd name="T43" fmla="*/ 0 h 648"/>
                  <a:gd name="T44" fmla="*/ 1 w 309"/>
                  <a:gd name="T45" fmla="*/ 0 h 648"/>
                  <a:gd name="T46" fmla="*/ 1 w 309"/>
                  <a:gd name="T47" fmla="*/ 0 h 648"/>
                  <a:gd name="T48" fmla="*/ 0 w 309"/>
                  <a:gd name="T49" fmla="*/ 1 h 648"/>
                  <a:gd name="T50" fmla="*/ 0 w 309"/>
                  <a:gd name="T51" fmla="*/ 1 h 648"/>
                  <a:gd name="T52" fmla="*/ 0 w 309"/>
                  <a:gd name="T53" fmla="*/ 1 h 648"/>
                  <a:gd name="T54" fmla="*/ 0 w 309"/>
                  <a:gd name="T55" fmla="*/ 1 h 648"/>
                  <a:gd name="T56" fmla="*/ 0 w 309"/>
                  <a:gd name="T57" fmla="*/ 1 h 648"/>
                  <a:gd name="T58" fmla="*/ 0 w 309"/>
                  <a:gd name="T59" fmla="*/ 1 h 648"/>
                  <a:gd name="T60" fmla="*/ 0 w 309"/>
                  <a:gd name="T61" fmla="*/ 1 h 648"/>
                  <a:gd name="T62" fmla="*/ 0 w 309"/>
                  <a:gd name="T63" fmla="*/ 2 h 648"/>
                  <a:gd name="T64" fmla="*/ 0 w 309"/>
                  <a:gd name="T65" fmla="*/ 2 h 648"/>
                  <a:gd name="T66" fmla="*/ 0 w 309"/>
                  <a:gd name="T67" fmla="*/ 2 h 648"/>
                  <a:gd name="T68" fmla="*/ 0 w 309"/>
                  <a:gd name="T69" fmla="*/ 2 h 648"/>
                  <a:gd name="T70" fmla="*/ 0 w 309"/>
                  <a:gd name="T71" fmla="*/ 2 h 648"/>
                  <a:gd name="T72" fmla="*/ 0 w 309"/>
                  <a:gd name="T73" fmla="*/ 2 h 648"/>
                  <a:gd name="T74" fmla="*/ 0 w 309"/>
                  <a:gd name="T75" fmla="*/ 2 h 648"/>
                  <a:gd name="T76" fmla="*/ 0 w 309"/>
                  <a:gd name="T77" fmla="*/ 1 h 648"/>
                  <a:gd name="T78" fmla="*/ 0 w 309"/>
                  <a:gd name="T79" fmla="*/ 1 h 648"/>
                  <a:gd name="T80" fmla="*/ 0 w 309"/>
                  <a:gd name="T81" fmla="*/ 1 h 648"/>
                  <a:gd name="T82" fmla="*/ 0 w 309"/>
                  <a:gd name="T83" fmla="*/ 1 h 648"/>
                  <a:gd name="T84" fmla="*/ 0 w 309"/>
                  <a:gd name="T85" fmla="*/ 2 h 648"/>
                  <a:gd name="T86" fmla="*/ 0 w 309"/>
                  <a:gd name="T87" fmla="*/ 2 h 648"/>
                  <a:gd name="T88" fmla="*/ 0 w 309"/>
                  <a:gd name="T89" fmla="*/ 2 h 648"/>
                  <a:gd name="T90" fmla="*/ 0 w 309"/>
                  <a:gd name="T91" fmla="*/ 2 h 648"/>
                  <a:gd name="T92" fmla="*/ 0 w 309"/>
                  <a:gd name="T93" fmla="*/ 2 h 648"/>
                  <a:gd name="T94" fmla="*/ 0 w 309"/>
                  <a:gd name="T95" fmla="*/ 2 h 648"/>
                  <a:gd name="T96" fmla="*/ 0 w 309"/>
                  <a:gd name="T97" fmla="*/ 2 h 648"/>
                  <a:gd name="T98" fmla="*/ 0 w 309"/>
                  <a:gd name="T99" fmla="*/ 2 h 648"/>
                  <a:gd name="T100" fmla="*/ 0 w 309"/>
                  <a:gd name="T101" fmla="*/ 2 h 64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09" h="648">
                    <a:moveTo>
                      <a:pt x="265" y="16"/>
                    </a:moveTo>
                    <a:lnTo>
                      <a:pt x="266" y="13"/>
                    </a:lnTo>
                    <a:lnTo>
                      <a:pt x="267" y="9"/>
                    </a:lnTo>
                    <a:lnTo>
                      <a:pt x="269" y="6"/>
                    </a:lnTo>
                    <a:lnTo>
                      <a:pt x="271" y="3"/>
                    </a:lnTo>
                    <a:lnTo>
                      <a:pt x="274" y="1"/>
                    </a:lnTo>
                    <a:lnTo>
                      <a:pt x="278" y="0"/>
                    </a:lnTo>
                    <a:lnTo>
                      <a:pt x="285" y="0"/>
                    </a:lnTo>
                    <a:lnTo>
                      <a:pt x="292" y="1"/>
                    </a:lnTo>
                    <a:lnTo>
                      <a:pt x="299" y="3"/>
                    </a:lnTo>
                    <a:lnTo>
                      <a:pt x="303" y="5"/>
                    </a:lnTo>
                    <a:lnTo>
                      <a:pt x="307" y="8"/>
                    </a:lnTo>
                    <a:lnTo>
                      <a:pt x="308" y="12"/>
                    </a:lnTo>
                    <a:lnTo>
                      <a:pt x="309" y="15"/>
                    </a:lnTo>
                    <a:lnTo>
                      <a:pt x="309" y="19"/>
                    </a:lnTo>
                    <a:lnTo>
                      <a:pt x="308" y="23"/>
                    </a:lnTo>
                    <a:lnTo>
                      <a:pt x="307" y="28"/>
                    </a:lnTo>
                    <a:lnTo>
                      <a:pt x="265" y="16"/>
                    </a:lnTo>
                    <a:close/>
                    <a:moveTo>
                      <a:pt x="307" y="28"/>
                    </a:moveTo>
                    <a:lnTo>
                      <a:pt x="304" y="39"/>
                    </a:lnTo>
                    <a:lnTo>
                      <a:pt x="296" y="72"/>
                    </a:lnTo>
                    <a:lnTo>
                      <a:pt x="283" y="118"/>
                    </a:lnTo>
                    <a:lnTo>
                      <a:pt x="264" y="174"/>
                    </a:lnTo>
                    <a:lnTo>
                      <a:pt x="253" y="205"/>
                    </a:lnTo>
                    <a:lnTo>
                      <a:pt x="242" y="235"/>
                    </a:lnTo>
                    <a:lnTo>
                      <a:pt x="228" y="266"/>
                    </a:lnTo>
                    <a:lnTo>
                      <a:pt x="215" y="296"/>
                    </a:lnTo>
                    <a:lnTo>
                      <a:pt x="201" y="323"/>
                    </a:lnTo>
                    <a:lnTo>
                      <a:pt x="186" y="349"/>
                    </a:lnTo>
                    <a:lnTo>
                      <a:pt x="178" y="361"/>
                    </a:lnTo>
                    <a:lnTo>
                      <a:pt x="171" y="372"/>
                    </a:lnTo>
                    <a:lnTo>
                      <a:pt x="163" y="383"/>
                    </a:lnTo>
                    <a:lnTo>
                      <a:pt x="155" y="392"/>
                    </a:lnTo>
                    <a:lnTo>
                      <a:pt x="122" y="362"/>
                    </a:lnTo>
                    <a:lnTo>
                      <a:pt x="130" y="354"/>
                    </a:lnTo>
                    <a:lnTo>
                      <a:pt x="137" y="345"/>
                    </a:lnTo>
                    <a:lnTo>
                      <a:pt x="144" y="334"/>
                    </a:lnTo>
                    <a:lnTo>
                      <a:pt x="152" y="323"/>
                    </a:lnTo>
                    <a:lnTo>
                      <a:pt x="165" y="299"/>
                    </a:lnTo>
                    <a:lnTo>
                      <a:pt x="178" y="272"/>
                    </a:lnTo>
                    <a:lnTo>
                      <a:pt x="190" y="245"/>
                    </a:lnTo>
                    <a:lnTo>
                      <a:pt x="203" y="215"/>
                    </a:lnTo>
                    <a:lnTo>
                      <a:pt x="213" y="186"/>
                    </a:lnTo>
                    <a:lnTo>
                      <a:pt x="223" y="158"/>
                    </a:lnTo>
                    <a:lnTo>
                      <a:pt x="241" y="103"/>
                    </a:lnTo>
                    <a:lnTo>
                      <a:pt x="254" y="59"/>
                    </a:lnTo>
                    <a:lnTo>
                      <a:pt x="262" y="29"/>
                    </a:lnTo>
                    <a:lnTo>
                      <a:pt x="265" y="16"/>
                    </a:lnTo>
                    <a:lnTo>
                      <a:pt x="307" y="28"/>
                    </a:lnTo>
                    <a:close/>
                    <a:moveTo>
                      <a:pt x="121" y="365"/>
                    </a:moveTo>
                    <a:lnTo>
                      <a:pt x="122" y="363"/>
                    </a:lnTo>
                    <a:lnTo>
                      <a:pt x="122" y="362"/>
                    </a:lnTo>
                    <a:lnTo>
                      <a:pt x="138" y="378"/>
                    </a:lnTo>
                    <a:lnTo>
                      <a:pt x="121" y="365"/>
                    </a:lnTo>
                    <a:close/>
                    <a:moveTo>
                      <a:pt x="157" y="390"/>
                    </a:moveTo>
                    <a:lnTo>
                      <a:pt x="152" y="397"/>
                    </a:lnTo>
                    <a:lnTo>
                      <a:pt x="138" y="416"/>
                    </a:lnTo>
                    <a:lnTo>
                      <a:pt x="121" y="444"/>
                    </a:lnTo>
                    <a:lnTo>
                      <a:pt x="99" y="479"/>
                    </a:lnTo>
                    <a:lnTo>
                      <a:pt x="89" y="498"/>
                    </a:lnTo>
                    <a:lnTo>
                      <a:pt x="79" y="518"/>
                    </a:lnTo>
                    <a:lnTo>
                      <a:pt x="70" y="537"/>
                    </a:lnTo>
                    <a:lnTo>
                      <a:pt x="61" y="557"/>
                    </a:lnTo>
                    <a:lnTo>
                      <a:pt x="54" y="575"/>
                    </a:lnTo>
                    <a:lnTo>
                      <a:pt x="48" y="593"/>
                    </a:lnTo>
                    <a:lnTo>
                      <a:pt x="46" y="602"/>
                    </a:lnTo>
                    <a:lnTo>
                      <a:pt x="45" y="610"/>
                    </a:lnTo>
                    <a:lnTo>
                      <a:pt x="44" y="618"/>
                    </a:lnTo>
                    <a:lnTo>
                      <a:pt x="43" y="625"/>
                    </a:lnTo>
                    <a:lnTo>
                      <a:pt x="0" y="625"/>
                    </a:lnTo>
                    <a:lnTo>
                      <a:pt x="0" y="617"/>
                    </a:lnTo>
                    <a:lnTo>
                      <a:pt x="1" y="608"/>
                    </a:lnTo>
                    <a:lnTo>
                      <a:pt x="2" y="599"/>
                    </a:lnTo>
                    <a:lnTo>
                      <a:pt x="5" y="588"/>
                    </a:lnTo>
                    <a:lnTo>
                      <a:pt x="10" y="568"/>
                    </a:lnTo>
                    <a:lnTo>
                      <a:pt x="18" y="546"/>
                    </a:lnTo>
                    <a:lnTo>
                      <a:pt x="28" y="525"/>
                    </a:lnTo>
                    <a:lnTo>
                      <a:pt x="38" y="503"/>
                    </a:lnTo>
                    <a:lnTo>
                      <a:pt x="49" y="482"/>
                    </a:lnTo>
                    <a:lnTo>
                      <a:pt x="60" y="461"/>
                    </a:lnTo>
                    <a:lnTo>
                      <a:pt x="82" y="424"/>
                    </a:lnTo>
                    <a:lnTo>
                      <a:pt x="101" y="393"/>
                    </a:lnTo>
                    <a:lnTo>
                      <a:pt x="116" y="372"/>
                    </a:lnTo>
                    <a:lnTo>
                      <a:pt x="121" y="365"/>
                    </a:lnTo>
                    <a:lnTo>
                      <a:pt x="157" y="390"/>
                    </a:lnTo>
                    <a:close/>
                    <a:moveTo>
                      <a:pt x="43" y="625"/>
                    </a:moveTo>
                    <a:lnTo>
                      <a:pt x="43" y="629"/>
                    </a:lnTo>
                    <a:lnTo>
                      <a:pt x="43" y="633"/>
                    </a:lnTo>
                    <a:lnTo>
                      <a:pt x="42" y="637"/>
                    </a:lnTo>
                    <a:lnTo>
                      <a:pt x="41" y="641"/>
                    </a:lnTo>
                    <a:lnTo>
                      <a:pt x="38" y="644"/>
                    </a:lnTo>
                    <a:lnTo>
                      <a:pt x="34" y="646"/>
                    </a:lnTo>
                    <a:lnTo>
                      <a:pt x="29" y="647"/>
                    </a:lnTo>
                    <a:lnTo>
                      <a:pt x="22" y="648"/>
                    </a:lnTo>
                    <a:lnTo>
                      <a:pt x="14" y="647"/>
                    </a:lnTo>
                    <a:lnTo>
                      <a:pt x="9" y="646"/>
                    </a:lnTo>
                    <a:lnTo>
                      <a:pt x="5" y="644"/>
                    </a:lnTo>
                    <a:lnTo>
                      <a:pt x="2" y="641"/>
                    </a:lnTo>
                    <a:lnTo>
                      <a:pt x="1" y="637"/>
                    </a:lnTo>
                    <a:lnTo>
                      <a:pt x="0" y="633"/>
                    </a:lnTo>
                    <a:lnTo>
                      <a:pt x="0" y="629"/>
                    </a:lnTo>
                    <a:lnTo>
                      <a:pt x="0" y="625"/>
                    </a:lnTo>
                    <a:lnTo>
                      <a:pt x="43" y="625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10" name="Freeform 807">
                <a:extLst>
                  <a:ext uri="{FF2B5EF4-FFF2-40B4-BE49-F238E27FC236}">
                    <a16:creationId xmlns:a16="http://schemas.microsoft.com/office/drawing/2014/main" id="{3E72A7D5-13CB-47CC-BFE0-3112AE29B5A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96" y="1655"/>
                <a:ext cx="26" cy="36"/>
              </a:xfrm>
              <a:custGeom>
                <a:avLst/>
                <a:gdLst>
                  <a:gd name="T0" fmla="*/ 1 w 495"/>
                  <a:gd name="T1" fmla="*/ 0 h 676"/>
                  <a:gd name="T2" fmla="*/ 1 w 495"/>
                  <a:gd name="T3" fmla="*/ 0 h 676"/>
                  <a:gd name="T4" fmla="*/ 1 w 495"/>
                  <a:gd name="T5" fmla="*/ 0 h 676"/>
                  <a:gd name="T6" fmla="*/ 1 w 495"/>
                  <a:gd name="T7" fmla="*/ 0 h 676"/>
                  <a:gd name="T8" fmla="*/ 1 w 495"/>
                  <a:gd name="T9" fmla="*/ 0 h 676"/>
                  <a:gd name="T10" fmla="*/ 1 w 495"/>
                  <a:gd name="T11" fmla="*/ 0 h 676"/>
                  <a:gd name="T12" fmla="*/ 1 w 495"/>
                  <a:gd name="T13" fmla="*/ 0 h 676"/>
                  <a:gd name="T14" fmla="*/ 1 w 495"/>
                  <a:gd name="T15" fmla="*/ 0 h 676"/>
                  <a:gd name="T16" fmla="*/ 1 w 495"/>
                  <a:gd name="T17" fmla="*/ 0 h 676"/>
                  <a:gd name="T18" fmla="*/ 1 w 495"/>
                  <a:gd name="T19" fmla="*/ 0 h 676"/>
                  <a:gd name="T20" fmla="*/ 1 w 495"/>
                  <a:gd name="T21" fmla="*/ 0 h 676"/>
                  <a:gd name="T22" fmla="*/ 1 w 495"/>
                  <a:gd name="T23" fmla="*/ 0 h 676"/>
                  <a:gd name="T24" fmla="*/ 1 w 495"/>
                  <a:gd name="T25" fmla="*/ 0 h 676"/>
                  <a:gd name="T26" fmla="*/ 1 w 495"/>
                  <a:gd name="T27" fmla="*/ 0 h 676"/>
                  <a:gd name="T28" fmla="*/ 1 w 495"/>
                  <a:gd name="T29" fmla="*/ 0 h 676"/>
                  <a:gd name="T30" fmla="*/ 1 w 495"/>
                  <a:gd name="T31" fmla="*/ 0 h 676"/>
                  <a:gd name="T32" fmla="*/ 1 w 495"/>
                  <a:gd name="T33" fmla="*/ 0 h 676"/>
                  <a:gd name="T34" fmla="*/ 1 w 495"/>
                  <a:gd name="T35" fmla="*/ 0 h 676"/>
                  <a:gd name="T36" fmla="*/ 1 w 495"/>
                  <a:gd name="T37" fmla="*/ 1 h 676"/>
                  <a:gd name="T38" fmla="*/ 1 w 495"/>
                  <a:gd name="T39" fmla="*/ 1 h 676"/>
                  <a:gd name="T40" fmla="*/ 1 w 495"/>
                  <a:gd name="T41" fmla="*/ 1 h 676"/>
                  <a:gd name="T42" fmla="*/ 1 w 495"/>
                  <a:gd name="T43" fmla="*/ 1 h 676"/>
                  <a:gd name="T44" fmla="*/ 1 w 495"/>
                  <a:gd name="T45" fmla="*/ 1 h 676"/>
                  <a:gd name="T46" fmla="*/ 1 w 495"/>
                  <a:gd name="T47" fmla="*/ 1 h 676"/>
                  <a:gd name="T48" fmla="*/ 1 w 495"/>
                  <a:gd name="T49" fmla="*/ 1 h 676"/>
                  <a:gd name="T50" fmla="*/ 1 w 495"/>
                  <a:gd name="T51" fmla="*/ 1 h 676"/>
                  <a:gd name="T52" fmla="*/ 1 w 495"/>
                  <a:gd name="T53" fmla="*/ 1 h 676"/>
                  <a:gd name="T54" fmla="*/ 0 w 495"/>
                  <a:gd name="T55" fmla="*/ 1 h 676"/>
                  <a:gd name="T56" fmla="*/ 0 w 495"/>
                  <a:gd name="T57" fmla="*/ 1 h 676"/>
                  <a:gd name="T58" fmla="*/ 0 w 495"/>
                  <a:gd name="T59" fmla="*/ 1 h 676"/>
                  <a:gd name="T60" fmla="*/ 0 w 495"/>
                  <a:gd name="T61" fmla="*/ 1 h 676"/>
                  <a:gd name="T62" fmla="*/ 0 w 495"/>
                  <a:gd name="T63" fmla="*/ 1 h 676"/>
                  <a:gd name="T64" fmla="*/ 0 w 495"/>
                  <a:gd name="T65" fmla="*/ 1 h 676"/>
                  <a:gd name="T66" fmla="*/ 0 w 495"/>
                  <a:gd name="T67" fmla="*/ 1 h 676"/>
                  <a:gd name="T68" fmla="*/ 0 w 495"/>
                  <a:gd name="T69" fmla="*/ 1 h 676"/>
                  <a:gd name="T70" fmla="*/ 1 w 495"/>
                  <a:gd name="T71" fmla="*/ 1 h 676"/>
                  <a:gd name="T72" fmla="*/ 1 w 495"/>
                  <a:gd name="T73" fmla="*/ 1 h 676"/>
                  <a:gd name="T74" fmla="*/ 1 w 495"/>
                  <a:gd name="T75" fmla="*/ 1 h 676"/>
                  <a:gd name="T76" fmla="*/ 0 w 495"/>
                  <a:gd name="T77" fmla="*/ 1 h 676"/>
                  <a:gd name="T78" fmla="*/ 0 w 495"/>
                  <a:gd name="T79" fmla="*/ 1 h 676"/>
                  <a:gd name="T80" fmla="*/ 0 w 495"/>
                  <a:gd name="T81" fmla="*/ 1 h 676"/>
                  <a:gd name="T82" fmla="*/ 0 w 495"/>
                  <a:gd name="T83" fmla="*/ 2 h 676"/>
                  <a:gd name="T84" fmla="*/ 0 w 495"/>
                  <a:gd name="T85" fmla="*/ 2 h 676"/>
                  <a:gd name="T86" fmla="*/ 0 w 495"/>
                  <a:gd name="T87" fmla="*/ 2 h 676"/>
                  <a:gd name="T88" fmla="*/ 0 w 495"/>
                  <a:gd name="T89" fmla="*/ 2 h 676"/>
                  <a:gd name="T90" fmla="*/ 0 w 495"/>
                  <a:gd name="T91" fmla="*/ 2 h 676"/>
                  <a:gd name="T92" fmla="*/ 0 w 495"/>
                  <a:gd name="T93" fmla="*/ 2 h 676"/>
                  <a:gd name="T94" fmla="*/ 0 w 495"/>
                  <a:gd name="T95" fmla="*/ 2 h 676"/>
                  <a:gd name="T96" fmla="*/ 0 w 495"/>
                  <a:gd name="T97" fmla="*/ 1 h 676"/>
                  <a:gd name="T98" fmla="*/ 0 w 495"/>
                  <a:gd name="T99" fmla="*/ 1 h 676"/>
                  <a:gd name="T100" fmla="*/ 0 w 495"/>
                  <a:gd name="T101" fmla="*/ 1 h 676"/>
                  <a:gd name="T102" fmla="*/ 0 w 495"/>
                  <a:gd name="T103" fmla="*/ 1 h 676"/>
                  <a:gd name="T104" fmla="*/ 0 w 495"/>
                  <a:gd name="T105" fmla="*/ 2 h 676"/>
                  <a:gd name="T106" fmla="*/ 0 w 495"/>
                  <a:gd name="T107" fmla="*/ 2 h 676"/>
                  <a:gd name="T108" fmla="*/ 0 w 495"/>
                  <a:gd name="T109" fmla="*/ 2 h 676"/>
                  <a:gd name="T110" fmla="*/ 0 w 495"/>
                  <a:gd name="T111" fmla="*/ 2 h 676"/>
                  <a:gd name="T112" fmla="*/ 0 w 495"/>
                  <a:gd name="T113" fmla="*/ 2 h 676"/>
                  <a:gd name="T114" fmla="*/ 0 w 495"/>
                  <a:gd name="T115" fmla="*/ 2 h 676"/>
                  <a:gd name="T116" fmla="*/ 0 w 495"/>
                  <a:gd name="T117" fmla="*/ 2 h 676"/>
                  <a:gd name="T118" fmla="*/ 0 w 495"/>
                  <a:gd name="T119" fmla="*/ 2 h 676"/>
                  <a:gd name="T120" fmla="*/ 0 w 495"/>
                  <a:gd name="T121" fmla="*/ 2 h 67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495" h="676">
                    <a:moveTo>
                      <a:pt x="452" y="12"/>
                    </a:moveTo>
                    <a:lnTo>
                      <a:pt x="454" y="9"/>
                    </a:lnTo>
                    <a:lnTo>
                      <a:pt x="457" y="6"/>
                    </a:lnTo>
                    <a:lnTo>
                      <a:pt x="459" y="2"/>
                    </a:lnTo>
                    <a:lnTo>
                      <a:pt x="462" y="0"/>
                    </a:lnTo>
                    <a:lnTo>
                      <a:pt x="466" y="0"/>
                    </a:lnTo>
                    <a:lnTo>
                      <a:pt x="470" y="0"/>
                    </a:lnTo>
                    <a:lnTo>
                      <a:pt x="477" y="2"/>
                    </a:lnTo>
                    <a:lnTo>
                      <a:pt x="483" y="6"/>
                    </a:lnTo>
                    <a:lnTo>
                      <a:pt x="488" y="10"/>
                    </a:lnTo>
                    <a:lnTo>
                      <a:pt x="492" y="14"/>
                    </a:lnTo>
                    <a:lnTo>
                      <a:pt x="494" y="18"/>
                    </a:lnTo>
                    <a:lnTo>
                      <a:pt x="495" y="22"/>
                    </a:lnTo>
                    <a:lnTo>
                      <a:pt x="494" y="25"/>
                    </a:lnTo>
                    <a:lnTo>
                      <a:pt x="493" y="29"/>
                    </a:lnTo>
                    <a:lnTo>
                      <a:pt x="491" y="32"/>
                    </a:lnTo>
                    <a:lnTo>
                      <a:pt x="489" y="36"/>
                    </a:lnTo>
                    <a:lnTo>
                      <a:pt x="452" y="12"/>
                    </a:lnTo>
                    <a:close/>
                    <a:moveTo>
                      <a:pt x="489" y="36"/>
                    </a:moveTo>
                    <a:lnTo>
                      <a:pt x="487" y="39"/>
                    </a:lnTo>
                    <a:lnTo>
                      <a:pt x="480" y="50"/>
                    </a:lnTo>
                    <a:lnTo>
                      <a:pt x="467" y="65"/>
                    </a:lnTo>
                    <a:lnTo>
                      <a:pt x="451" y="85"/>
                    </a:lnTo>
                    <a:lnTo>
                      <a:pt x="430" y="111"/>
                    </a:lnTo>
                    <a:lnTo>
                      <a:pt x="404" y="140"/>
                    </a:lnTo>
                    <a:lnTo>
                      <a:pt x="373" y="171"/>
                    </a:lnTo>
                    <a:lnTo>
                      <a:pt x="337" y="205"/>
                    </a:lnTo>
                    <a:lnTo>
                      <a:pt x="308" y="172"/>
                    </a:lnTo>
                    <a:lnTo>
                      <a:pt x="342" y="140"/>
                    </a:lnTo>
                    <a:lnTo>
                      <a:pt x="372" y="110"/>
                    </a:lnTo>
                    <a:lnTo>
                      <a:pt x="397" y="82"/>
                    </a:lnTo>
                    <a:lnTo>
                      <a:pt x="417" y="59"/>
                    </a:lnTo>
                    <a:lnTo>
                      <a:pt x="433" y="39"/>
                    </a:lnTo>
                    <a:lnTo>
                      <a:pt x="444" y="25"/>
                    </a:lnTo>
                    <a:lnTo>
                      <a:pt x="450" y="16"/>
                    </a:lnTo>
                    <a:lnTo>
                      <a:pt x="452" y="12"/>
                    </a:lnTo>
                    <a:lnTo>
                      <a:pt x="489" y="36"/>
                    </a:lnTo>
                    <a:close/>
                    <a:moveTo>
                      <a:pt x="337" y="205"/>
                    </a:moveTo>
                    <a:lnTo>
                      <a:pt x="328" y="213"/>
                    </a:lnTo>
                    <a:lnTo>
                      <a:pt x="317" y="222"/>
                    </a:lnTo>
                    <a:lnTo>
                      <a:pt x="307" y="233"/>
                    </a:lnTo>
                    <a:lnTo>
                      <a:pt x="295" y="242"/>
                    </a:lnTo>
                    <a:lnTo>
                      <a:pt x="267" y="209"/>
                    </a:lnTo>
                    <a:lnTo>
                      <a:pt x="276" y="201"/>
                    </a:lnTo>
                    <a:lnTo>
                      <a:pt x="285" y="192"/>
                    </a:lnTo>
                    <a:lnTo>
                      <a:pt x="296" y="183"/>
                    </a:lnTo>
                    <a:lnTo>
                      <a:pt x="308" y="172"/>
                    </a:lnTo>
                    <a:lnTo>
                      <a:pt x="337" y="205"/>
                    </a:lnTo>
                    <a:close/>
                    <a:moveTo>
                      <a:pt x="295" y="242"/>
                    </a:moveTo>
                    <a:lnTo>
                      <a:pt x="268" y="266"/>
                    </a:lnTo>
                    <a:lnTo>
                      <a:pt x="241" y="291"/>
                    </a:lnTo>
                    <a:lnTo>
                      <a:pt x="218" y="314"/>
                    </a:lnTo>
                    <a:lnTo>
                      <a:pt x="197" y="337"/>
                    </a:lnTo>
                    <a:lnTo>
                      <a:pt x="187" y="349"/>
                    </a:lnTo>
                    <a:lnTo>
                      <a:pt x="179" y="361"/>
                    </a:lnTo>
                    <a:lnTo>
                      <a:pt x="170" y="373"/>
                    </a:lnTo>
                    <a:lnTo>
                      <a:pt x="164" y="386"/>
                    </a:lnTo>
                    <a:lnTo>
                      <a:pt x="158" y="398"/>
                    </a:lnTo>
                    <a:lnTo>
                      <a:pt x="153" y="412"/>
                    </a:lnTo>
                    <a:lnTo>
                      <a:pt x="149" y="426"/>
                    </a:lnTo>
                    <a:lnTo>
                      <a:pt x="146" y="440"/>
                    </a:lnTo>
                    <a:lnTo>
                      <a:pt x="103" y="433"/>
                    </a:lnTo>
                    <a:lnTo>
                      <a:pt x="106" y="416"/>
                    </a:lnTo>
                    <a:lnTo>
                      <a:pt x="111" y="399"/>
                    </a:lnTo>
                    <a:lnTo>
                      <a:pt x="116" y="384"/>
                    </a:lnTo>
                    <a:lnTo>
                      <a:pt x="123" y="369"/>
                    </a:lnTo>
                    <a:lnTo>
                      <a:pt x="131" y="354"/>
                    </a:lnTo>
                    <a:lnTo>
                      <a:pt x="140" y="340"/>
                    </a:lnTo>
                    <a:lnTo>
                      <a:pt x="149" y="327"/>
                    </a:lnTo>
                    <a:lnTo>
                      <a:pt x="159" y="314"/>
                    </a:lnTo>
                    <a:lnTo>
                      <a:pt x="170" y="300"/>
                    </a:lnTo>
                    <a:lnTo>
                      <a:pt x="182" y="288"/>
                    </a:lnTo>
                    <a:lnTo>
                      <a:pt x="195" y="275"/>
                    </a:lnTo>
                    <a:lnTo>
                      <a:pt x="207" y="262"/>
                    </a:lnTo>
                    <a:lnTo>
                      <a:pt x="236" y="236"/>
                    </a:lnTo>
                    <a:lnTo>
                      <a:pt x="267" y="209"/>
                    </a:lnTo>
                    <a:lnTo>
                      <a:pt x="295" y="242"/>
                    </a:lnTo>
                    <a:close/>
                    <a:moveTo>
                      <a:pt x="146" y="440"/>
                    </a:moveTo>
                    <a:lnTo>
                      <a:pt x="142" y="460"/>
                    </a:lnTo>
                    <a:lnTo>
                      <a:pt x="137" y="480"/>
                    </a:lnTo>
                    <a:lnTo>
                      <a:pt x="130" y="500"/>
                    </a:lnTo>
                    <a:lnTo>
                      <a:pt x="122" y="519"/>
                    </a:lnTo>
                    <a:lnTo>
                      <a:pt x="114" y="539"/>
                    </a:lnTo>
                    <a:lnTo>
                      <a:pt x="105" y="557"/>
                    </a:lnTo>
                    <a:lnTo>
                      <a:pt x="97" y="574"/>
                    </a:lnTo>
                    <a:lnTo>
                      <a:pt x="88" y="592"/>
                    </a:lnTo>
                    <a:lnTo>
                      <a:pt x="70" y="621"/>
                    </a:lnTo>
                    <a:lnTo>
                      <a:pt x="56" y="644"/>
                    </a:lnTo>
                    <a:lnTo>
                      <a:pt x="46" y="658"/>
                    </a:lnTo>
                    <a:lnTo>
                      <a:pt x="42" y="665"/>
                    </a:lnTo>
                    <a:lnTo>
                      <a:pt x="7" y="638"/>
                    </a:lnTo>
                    <a:lnTo>
                      <a:pt x="10" y="633"/>
                    </a:lnTo>
                    <a:lnTo>
                      <a:pt x="20" y="619"/>
                    </a:lnTo>
                    <a:lnTo>
                      <a:pt x="33" y="598"/>
                    </a:lnTo>
                    <a:lnTo>
                      <a:pt x="49" y="571"/>
                    </a:lnTo>
                    <a:lnTo>
                      <a:pt x="57" y="556"/>
                    </a:lnTo>
                    <a:lnTo>
                      <a:pt x="65" y="540"/>
                    </a:lnTo>
                    <a:lnTo>
                      <a:pt x="73" y="522"/>
                    </a:lnTo>
                    <a:lnTo>
                      <a:pt x="81" y="505"/>
                    </a:lnTo>
                    <a:lnTo>
                      <a:pt x="89" y="487"/>
                    </a:lnTo>
                    <a:lnTo>
                      <a:pt x="95" y="469"/>
                    </a:lnTo>
                    <a:lnTo>
                      <a:pt x="99" y="451"/>
                    </a:lnTo>
                    <a:lnTo>
                      <a:pt x="103" y="433"/>
                    </a:lnTo>
                    <a:lnTo>
                      <a:pt x="146" y="440"/>
                    </a:lnTo>
                    <a:close/>
                    <a:moveTo>
                      <a:pt x="42" y="665"/>
                    </a:moveTo>
                    <a:lnTo>
                      <a:pt x="39" y="668"/>
                    </a:lnTo>
                    <a:lnTo>
                      <a:pt x="36" y="671"/>
                    </a:lnTo>
                    <a:lnTo>
                      <a:pt x="34" y="673"/>
                    </a:lnTo>
                    <a:lnTo>
                      <a:pt x="31" y="675"/>
                    </a:lnTo>
                    <a:lnTo>
                      <a:pt x="27" y="676"/>
                    </a:lnTo>
                    <a:lnTo>
                      <a:pt x="23" y="675"/>
                    </a:lnTo>
                    <a:lnTo>
                      <a:pt x="18" y="673"/>
                    </a:lnTo>
                    <a:lnTo>
                      <a:pt x="12" y="669"/>
                    </a:lnTo>
                    <a:lnTo>
                      <a:pt x="6" y="665"/>
                    </a:lnTo>
                    <a:lnTo>
                      <a:pt x="3" y="659"/>
                    </a:lnTo>
                    <a:lnTo>
                      <a:pt x="1" y="656"/>
                    </a:lnTo>
                    <a:lnTo>
                      <a:pt x="0" y="652"/>
                    </a:lnTo>
                    <a:lnTo>
                      <a:pt x="1" y="648"/>
                    </a:lnTo>
                    <a:lnTo>
                      <a:pt x="3" y="645"/>
                    </a:lnTo>
                    <a:lnTo>
                      <a:pt x="5" y="642"/>
                    </a:lnTo>
                    <a:lnTo>
                      <a:pt x="7" y="638"/>
                    </a:lnTo>
                    <a:lnTo>
                      <a:pt x="42" y="665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11" name="Freeform 808">
                <a:extLst>
                  <a:ext uri="{FF2B5EF4-FFF2-40B4-BE49-F238E27FC236}">
                    <a16:creationId xmlns:a16="http://schemas.microsoft.com/office/drawing/2014/main" id="{2307B9F3-725E-48F6-97C1-B12F81512FE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88" y="1664"/>
                <a:ext cx="18" cy="18"/>
              </a:xfrm>
              <a:custGeom>
                <a:avLst/>
                <a:gdLst>
                  <a:gd name="T0" fmla="*/ 0 w 345"/>
                  <a:gd name="T1" fmla="*/ 0 h 330"/>
                  <a:gd name="T2" fmla="*/ 0 w 345"/>
                  <a:gd name="T3" fmla="*/ 0 h 330"/>
                  <a:gd name="T4" fmla="*/ 0 w 345"/>
                  <a:gd name="T5" fmla="*/ 0 h 330"/>
                  <a:gd name="T6" fmla="*/ 0 w 345"/>
                  <a:gd name="T7" fmla="*/ 0 h 330"/>
                  <a:gd name="T8" fmla="*/ 0 w 345"/>
                  <a:gd name="T9" fmla="*/ 0 h 330"/>
                  <a:gd name="T10" fmla="*/ 0 w 345"/>
                  <a:gd name="T11" fmla="*/ 0 h 330"/>
                  <a:gd name="T12" fmla="*/ 0 w 345"/>
                  <a:gd name="T13" fmla="*/ 0 h 330"/>
                  <a:gd name="T14" fmla="*/ 0 w 345"/>
                  <a:gd name="T15" fmla="*/ 0 h 330"/>
                  <a:gd name="T16" fmla="*/ 0 w 345"/>
                  <a:gd name="T17" fmla="*/ 0 h 330"/>
                  <a:gd name="T18" fmla="*/ 0 w 345"/>
                  <a:gd name="T19" fmla="*/ 0 h 330"/>
                  <a:gd name="T20" fmla="*/ 0 w 345"/>
                  <a:gd name="T21" fmla="*/ 0 h 330"/>
                  <a:gd name="T22" fmla="*/ 0 w 345"/>
                  <a:gd name="T23" fmla="*/ 0 h 330"/>
                  <a:gd name="T24" fmla="*/ 0 w 345"/>
                  <a:gd name="T25" fmla="*/ 0 h 330"/>
                  <a:gd name="T26" fmla="*/ 1 w 345"/>
                  <a:gd name="T27" fmla="*/ 0 h 330"/>
                  <a:gd name="T28" fmla="*/ 1 w 345"/>
                  <a:gd name="T29" fmla="*/ 0 h 330"/>
                  <a:gd name="T30" fmla="*/ 1 w 345"/>
                  <a:gd name="T31" fmla="*/ 0 h 330"/>
                  <a:gd name="T32" fmla="*/ 1 w 345"/>
                  <a:gd name="T33" fmla="*/ 0 h 330"/>
                  <a:gd name="T34" fmla="*/ 1 w 345"/>
                  <a:gd name="T35" fmla="*/ 0 h 330"/>
                  <a:gd name="T36" fmla="*/ 0 w 345"/>
                  <a:gd name="T37" fmla="*/ 0 h 330"/>
                  <a:gd name="T38" fmla="*/ 0 w 345"/>
                  <a:gd name="T39" fmla="*/ 0 h 330"/>
                  <a:gd name="T40" fmla="*/ 0 w 345"/>
                  <a:gd name="T41" fmla="*/ 0 h 330"/>
                  <a:gd name="T42" fmla="*/ 0 w 345"/>
                  <a:gd name="T43" fmla="*/ 0 h 330"/>
                  <a:gd name="T44" fmla="*/ 0 w 345"/>
                  <a:gd name="T45" fmla="*/ 0 h 330"/>
                  <a:gd name="T46" fmla="*/ 0 w 345"/>
                  <a:gd name="T47" fmla="*/ 0 h 330"/>
                  <a:gd name="T48" fmla="*/ 1 w 345"/>
                  <a:gd name="T49" fmla="*/ 0 h 330"/>
                  <a:gd name="T50" fmla="*/ 1 w 345"/>
                  <a:gd name="T51" fmla="*/ 0 h 330"/>
                  <a:gd name="T52" fmla="*/ 1 w 345"/>
                  <a:gd name="T53" fmla="*/ 0 h 330"/>
                  <a:gd name="T54" fmla="*/ 1 w 345"/>
                  <a:gd name="T55" fmla="*/ 0 h 330"/>
                  <a:gd name="T56" fmla="*/ 1 w 345"/>
                  <a:gd name="T57" fmla="*/ 1 h 330"/>
                  <a:gd name="T58" fmla="*/ 1 w 345"/>
                  <a:gd name="T59" fmla="*/ 1 h 330"/>
                  <a:gd name="T60" fmla="*/ 1 w 345"/>
                  <a:gd name="T61" fmla="*/ 1 h 330"/>
                  <a:gd name="T62" fmla="*/ 1 w 345"/>
                  <a:gd name="T63" fmla="*/ 1 h 330"/>
                  <a:gd name="T64" fmla="*/ 1 w 345"/>
                  <a:gd name="T65" fmla="*/ 1 h 330"/>
                  <a:gd name="T66" fmla="*/ 1 w 345"/>
                  <a:gd name="T67" fmla="*/ 1 h 330"/>
                  <a:gd name="T68" fmla="*/ 1 w 345"/>
                  <a:gd name="T69" fmla="*/ 1 h 330"/>
                  <a:gd name="T70" fmla="*/ 1 w 345"/>
                  <a:gd name="T71" fmla="*/ 1 h 330"/>
                  <a:gd name="T72" fmla="*/ 1 w 345"/>
                  <a:gd name="T73" fmla="*/ 0 h 330"/>
                  <a:gd name="T74" fmla="*/ 1 w 345"/>
                  <a:gd name="T75" fmla="*/ 1 h 330"/>
                  <a:gd name="T76" fmla="*/ 1 w 345"/>
                  <a:gd name="T77" fmla="*/ 1 h 330"/>
                  <a:gd name="T78" fmla="*/ 1 w 345"/>
                  <a:gd name="T79" fmla="*/ 1 h 330"/>
                  <a:gd name="T80" fmla="*/ 1 w 345"/>
                  <a:gd name="T81" fmla="*/ 1 h 330"/>
                  <a:gd name="T82" fmla="*/ 1 w 345"/>
                  <a:gd name="T83" fmla="*/ 1 h 330"/>
                  <a:gd name="T84" fmla="*/ 1 w 345"/>
                  <a:gd name="T85" fmla="*/ 1 h 330"/>
                  <a:gd name="T86" fmla="*/ 1 w 345"/>
                  <a:gd name="T87" fmla="*/ 1 h 330"/>
                  <a:gd name="T88" fmla="*/ 1 w 345"/>
                  <a:gd name="T89" fmla="*/ 1 h 330"/>
                  <a:gd name="T90" fmla="*/ 1 w 345"/>
                  <a:gd name="T91" fmla="*/ 1 h 33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345" h="330">
                    <a:moveTo>
                      <a:pt x="15" y="44"/>
                    </a:moveTo>
                    <a:lnTo>
                      <a:pt x="12" y="43"/>
                    </a:lnTo>
                    <a:lnTo>
                      <a:pt x="8" y="41"/>
                    </a:lnTo>
                    <a:lnTo>
                      <a:pt x="5" y="39"/>
                    </a:lnTo>
                    <a:lnTo>
                      <a:pt x="2" y="37"/>
                    </a:lnTo>
                    <a:lnTo>
                      <a:pt x="1" y="34"/>
                    </a:lnTo>
                    <a:lnTo>
                      <a:pt x="0" y="29"/>
                    </a:lnTo>
                    <a:lnTo>
                      <a:pt x="0" y="24"/>
                    </a:lnTo>
                    <a:lnTo>
                      <a:pt x="2" y="17"/>
                    </a:lnTo>
                    <a:lnTo>
                      <a:pt x="5" y="10"/>
                    </a:lnTo>
                    <a:lnTo>
                      <a:pt x="8" y="5"/>
                    </a:lnTo>
                    <a:lnTo>
                      <a:pt x="11" y="2"/>
                    </a:lnTo>
                    <a:lnTo>
                      <a:pt x="15" y="1"/>
                    </a:lnTo>
                    <a:lnTo>
                      <a:pt x="19" y="0"/>
                    </a:lnTo>
                    <a:lnTo>
                      <a:pt x="23" y="1"/>
                    </a:lnTo>
                    <a:lnTo>
                      <a:pt x="27" y="2"/>
                    </a:lnTo>
                    <a:lnTo>
                      <a:pt x="30" y="3"/>
                    </a:lnTo>
                    <a:lnTo>
                      <a:pt x="15" y="44"/>
                    </a:lnTo>
                    <a:close/>
                    <a:moveTo>
                      <a:pt x="30" y="3"/>
                    </a:moveTo>
                    <a:lnTo>
                      <a:pt x="38" y="6"/>
                    </a:lnTo>
                    <a:lnTo>
                      <a:pt x="58" y="15"/>
                    </a:lnTo>
                    <a:lnTo>
                      <a:pt x="87" y="27"/>
                    </a:lnTo>
                    <a:lnTo>
                      <a:pt x="121" y="44"/>
                    </a:lnTo>
                    <a:lnTo>
                      <a:pt x="139" y="54"/>
                    </a:lnTo>
                    <a:lnTo>
                      <a:pt x="157" y="66"/>
                    </a:lnTo>
                    <a:lnTo>
                      <a:pt x="173" y="77"/>
                    </a:lnTo>
                    <a:lnTo>
                      <a:pt x="189" y="90"/>
                    </a:lnTo>
                    <a:lnTo>
                      <a:pt x="204" y="104"/>
                    </a:lnTo>
                    <a:lnTo>
                      <a:pt x="216" y="118"/>
                    </a:lnTo>
                    <a:lnTo>
                      <a:pt x="221" y="125"/>
                    </a:lnTo>
                    <a:lnTo>
                      <a:pt x="225" y="133"/>
                    </a:lnTo>
                    <a:lnTo>
                      <a:pt x="229" y="140"/>
                    </a:lnTo>
                    <a:lnTo>
                      <a:pt x="232" y="149"/>
                    </a:lnTo>
                    <a:lnTo>
                      <a:pt x="191" y="162"/>
                    </a:lnTo>
                    <a:lnTo>
                      <a:pt x="188" y="156"/>
                    </a:lnTo>
                    <a:lnTo>
                      <a:pt x="185" y="150"/>
                    </a:lnTo>
                    <a:lnTo>
                      <a:pt x="181" y="144"/>
                    </a:lnTo>
                    <a:lnTo>
                      <a:pt x="177" y="138"/>
                    </a:lnTo>
                    <a:lnTo>
                      <a:pt x="167" y="127"/>
                    </a:lnTo>
                    <a:lnTo>
                      <a:pt x="155" y="117"/>
                    </a:lnTo>
                    <a:lnTo>
                      <a:pt x="141" y="107"/>
                    </a:lnTo>
                    <a:lnTo>
                      <a:pt x="126" y="96"/>
                    </a:lnTo>
                    <a:lnTo>
                      <a:pt x="111" y="88"/>
                    </a:lnTo>
                    <a:lnTo>
                      <a:pt x="95" y="79"/>
                    </a:lnTo>
                    <a:lnTo>
                      <a:pt x="66" y="65"/>
                    </a:lnTo>
                    <a:lnTo>
                      <a:pt x="40" y="54"/>
                    </a:lnTo>
                    <a:lnTo>
                      <a:pt x="23" y="47"/>
                    </a:lnTo>
                    <a:lnTo>
                      <a:pt x="15" y="44"/>
                    </a:lnTo>
                    <a:lnTo>
                      <a:pt x="30" y="3"/>
                    </a:lnTo>
                    <a:close/>
                    <a:moveTo>
                      <a:pt x="191" y="162"/>
                    </a:moveTo>
                    <a:lnTo>
                      <a:pt x="192" y="163"/>
                    </a:lnTo>
                    <a:lnTo>
                      <a:pt x="191" y="162"/>
                    </a:lnTo>
                    <a:lnTo>
                      <a:pt x="211" y="155"/>
                    </a:lnTo>
                    <a:lnTo>
                      <a:pt x="191" y="162"/>
                    </a:lnTo>
                    <a:close/>
                    <a:moveTo>
                      <a:pt x="232" y="148"/>
                    </a:moveTo>
                    <a:lnTo>
                      <a:pt x="238" y="161"/>
                    </a:lnTo>
                    <a:lnTo>
                      <a:pt x="244" y="173"/>
                    </a:lnTo>
                    <a:lnTo>
                      <a:pt x="251" y="186"/>
                    </a:lnTo>
                    <a:lnTo>
                      <a:pt x="259" y="199"/>
                    </a:lnTo>
                    <a:lnTo>
                      <a:pt x="275" y="222"/>
                    </a:lnTo>
                    <a:lnTo>
                      <a:pt x="293" y="244"/>
                    </a:lnTo>
                    <a:lnTo>
                      <a:pt x="324" y="276"/>
                    </a:lnTo>
                    <a:lnTo>
                      <a:pt x="336" y="289"/>
                    </a:lnTo>
                    <a:lnTo>
                      <a:pt x="306" y="322"/>
                    </a:lnTo>
                    <a:lnTo>
                      <a:pt x="302" y="317"/>
                    </a:lnTo>
                    <a:lnTo>
                      <a:pt x="292" y="307"/>
                    </a:lnTo>
                    <a:lnTo>
                      <a:pt x="278" y="292"/>
                    </a:lnTo>
                    <a:lnTo>
                      <a:pt x="259" y="271"/>
                    </a:lnTo>
                    <a:lnTo>
                      <a:pt x="240" y="248"/>
                    </a:lnTo>
                    <a:lnTo>
                      <a:pt x="220" y="220"/>
                    </a:lnTo>
                    <a:lnTo>
                      <a:pt x="212" y="206"/>
                    </a:lnTo>
                    <a:lnTo>
                      <a:pt x="204" y="192"/>
                    </a:lnTo>
                    <a:lnTo>
                      <a:pt x="197" y="177"/>
                    </a:lnTo>
                    <a:lnTo>
                      <a:pt x="191" y="162"/>
                    </a:lnTo>
                    <a:lnTo>
                      <a:pt x="232" y="148"/>
                    </a:lnTo>
                    <a:close/>
                    <a:moveTo>
                      <a:pt x="336" y="289"/>
                    </a:moveTo>
                    <a:lnTo>
                      <a:pt x="339" y="292"/>
                    </a:lnTo>
                    <a:lnTo>
                      <a:pt x="342" y="295"/>
                    </a:lnTo>
                    <a:lnTo>
                      <a:pt x="344" y="298"/>
                    </a:lnTo>
                    <a:lnTo>
                      <a:pt x="345" y="301"/>
                    </a:lnTo>
                    <a:lnTo>
                      <a:pt x="345" y="305"/>
                    </a:lnTo>
                    <a:lnTo>
                      <a:pt x="344" y="309"/>
                    </a:lnTo>
                    <a:lnTo>
                      <a:pt x="342" y="314"/>
                    </a:lnTo>
                    <a:lnTo>
                      <a:pt x="337" y="320"/>
                    </a:lnTo>
                    <a:lnTo>
                      <a:pt x="332" y="326"/>
                    </a:lnTo>
                    <a:lnTo>
                      <a:pt x="328" y="329"/>
                    </a:lnTo>
                    <a:lnTo>
                      <a:pt x="324" y="330"/>
                    </a:lnTo>
                    <a:lnTo>
                      <a:pt x="319" y="330"/>
                    </a:lnTo>
                    <a:lnTo>
                      <a:pt x="315" y="329"/>
                    </a:lnTo>
                    <a:lnTo>
                      <a:pt x="312" y="327"/>
                    </a:lnTo>
                    <a:lnTo>
                      <a:pt x="309" y="325"/>
                    </a:lnTo>
                    <a:lnTo>
                      <a:pt x="306" y="322"/>
                    </a:lnTo>
                    <a:lnTo>
                      <a:pt x="336" y="289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12" name="Freeform 809">
                <a:extLst>
                  <a:ext uri="{FF2B5EF4-FFF2-40B4-BE49-F238E27FC236}">
                    <a16:creationId xmlns:a16="http://schemas.microsoft.com/office/drawing/2014/main" id="{E5956455-6DB0-4551-BE18-1155F3DF114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66" y="1670"/>
                <a:ext cx="30" cy="16"/>
              </a:xfrm>
              <a:custGeom>
                <a:avLst/>
                <a:gdLst>
                  <a:gd name="T0" fmla="*/ 0 w 567"/>
                  <a:gd name="T1" fmla="*/ 0 h 312"/>
                  <a:gd name="T2" fmla="*/ 0 w 567"/>
                  <a:gd name="T3" fmla="*/ 0 h 312"/>
                  <a:gd name="T4" fmla="*/ 0 w 567"/>
                  <a:gd name="T5" fmla="*/ 0 h 312"/>
                  <a:gd name="T6" fmla="*/ 0 w 567"/>
                  <a:gd name="T7" fmla="*/ 0 h 312"/>
                  <a:gd name="T8" fmla="*/ 0 w 567"/>
                  <a:gd name="T9" fmla="*/ 0 h 312"/>
                  <a:gd name="T10" fmla="*/ 0 w 567"/>
                  <a:gd name="T11" fmla="*/ 0 h 312"/>
                  <a:gd name="T12" fmla="*/ 0 w 567"/>
                  <a:gd name="T13" fmla="*/ 0 h 312"/>
                  <a:gd name="T14" fmla="*/ 0 w 567"/>
                  <a:gd name="T15" fmla="*/ 0 h 312"/>
                  <a:gd name="T16" fmla="*/ 0 w 567"/>
                  <a:gd name="T17" fmla="*/ 0 h 312"/>
                  <a:gd name="T18" fmla="*/ 0 w 567"/>
                  <a:gd name="T19" fmla="*/ 0 h 312"/>
                  <a:gd name="T20" fmla="*/ 0 w 567"/>
                  <a:gd name="T21" fmla="*/ 0 h 312"/>
                  <a:gd name="T22" fmla="*/ 0 w 567"/>
                  <a:gd name="T23" fmla="*/ 0 h 312"/>
                  <a:gd name="T24" fmla="*/ 0 w 567"/>
                  <a:gd name="T25" fmla="*/ 0 h 312"/>
                  <a:gd name="T26" fmla="*/ 1 w 567"/>
                  <a:gd name="T27" fmla="*/ 0 h 312"/>
                  <a:gd name="T28" fmla="*/ 1 w 567"/>
                  <a:gd name="T29" fmla="*/ 0 h 312"/>
                  <a:gd name="T30" fmla="*/ 1 w 567"/>
                  <a:gd name="T31" fmla="*/ 0 h 312"/>
                  <a:gd name="T32" fmla="*/ 1 w 567"/>
                  <a:gd name="T33" fmla="*/ 0 h 312"/>
                  <a:gd name="T34" fmla="*/ 1 w 567"/>
                  <a:gd name="T35" fmla="*/ 0 h 312"/>
                  <a:gd name="T36" fmla="*/ 1 w 567"/>
                  <a:gd name="T37" fmla="*/ 0 h 312"/>
                  <a:gd name="T38" fmla="*/ 1 w 567"/>
                  <a:gd name="T39" fmla="*/ 0 h 312"/>
                  <a:gd name="T40" fmla="*/ 1 w 567"/>
                  <a:gd name="T41" fmla="*/ 0 h 312"/>
                  <a:gd name="T42" fmla="*/ 1 w 567"/>
                  <a:gd name="T43" fmla="*/ 0 h 312"/>
                  <a:gd name="T44" fmla="*/ 0 w 567"/>
                  <a:gd name="T45" fmla="*/ 0 h 312"/>
                  <a:gd name="T46" fmla="*/ 0 w 567"/>
                  <a:gd name="T47" fmla="*/ 0 h 312"/>
                  <a:gd name="T48" fmla="*/ 0 w 567"/>
                  <a:gd name="T49" fmla="*/ 0 h 312"/>
                  <a:gd name="T50" fmla="*/ 0 w 567"/>
                  <a:gd name="T51" fmla="*/ 0 h 312"/>
                  <a:gd name="T52" fmla="*/ 1 w 567"/>
                  <a:gd name="T53" fmla="*/ 0 h 312"/>
                  <a:gd name="T54" fmla="*/ 1 w 567"/>
                  <a:gd name="T55" fmla="*/ 0 h 312"/>
                  <a:gd name="T56" fmla="*/ 1 w 567"/>
                  <a:gd name="T57" fmla="*/ 0 h 312"/>
                  <a:gd name="T58" fmla="*/ 1 w 567"/>
                  <a:gd name="T59" fmla="*/ 0 h 312"/>
                  <a:gd name="T60" fmla="*/ 1 w 567"/>
                  <a:gd name="T61" fmla="*/ 0 h 312"/>
                  <a:gd name="T62" fmla="*/ 1 w 567"/>
                  <a:gd name="T63" fmla="*/ 1 h 312"/>
                  <a:gd name="T64" fmla="*/ 1 w 567"/>
                  <a:gd name="T65" fmla="*/ 0 h 312"/>
                  <a:gd name="T66" fmla="*/ 1 w 567"/>
                  <a:gd name="T67" fmla="*/ 0 h 312"/>
                  <a:gd name="T68" fmla="*/ 1 w 567"/>
                  <a:gd name="T69" fmla="*/ 0 h 312"/>
                  <a:gd name="T70" fmla="*/ 1 w 567"/>
                  <a:gd name="T71" fmla="*/ 1 h 312"/>
                  <a:gd name="T72" fmla="*/ 1 w 567"/>
                  <a:gd name="T73" fmla="*/ 1 h 312"/>
                  <a:gd name="T74" fmla="*/ 1 w 567"/>
                  <a:gd name="T75" fmla="*/ 1 h 312"/>
                  <a:gd name="T76" fmla="*/ 1 w 567"/>
                  <a:gd name="T77" fmla="*/ 1 h 312"/>
                  <a:gd name="T78" fmla="*/ 1 w 567"/>
                  <a:gd name="T79" fmla="*/ 1 h 312"/>
                  <a:gd name="T80" fmla="*/ 1 w 567"/>
                  <a:gd name="T81" fmla="*/ 1 h 312"/>
                  <a:gd name="T82" fmla="*/ 1 w 567"/>
                  <a:gd name="T83" fmla="*/ 1 h 312"/>
                  <a:gd name="T84" fmla="*/ 1 w 567"/>
                  <a:gd name="T85" fmla="*/ 1 h 312"/>
                  <a:gd name="T86" fmla="*/ 1 w 567"/>
                  <a:gd name="T87" fmla="*/ 0 h 312"/>
                  <a:gd name="T88" fmla="*/ 1 w 567"/>
                  <a:gd name="T89" fmla="*/ 1 h 312"/>
                  <a:gd name="T90" fmla="*/ 1 w 567"/>
                  <a:gd name="T91" fmla="*/ 1 h 312"/>
                  <a:gd name="T92" fmla="*/ 1 w 567"/>
                  <a:gd name="T93" fmla="*/ 1 h 312"/>
                  <a:gd name="T94" fmla="*/ 2 w 567"/>
                  <a:gd name="T95" fmla="*/ 1 h 312"/>
                  <a:gd name="T96" fmla="*/ 1 w 567"/>
                  <a:gd name="T97" fmla="*/ 1 h 312"/>
                  <a:gd name="T98" fmla="*/ 1 w 567"/>
                  <a:gd name="T99" fmla="*/ 1 h 312"/>
                  <a:gd name="T100" fmla="*/ 1 w 567"/>
                  <a:gd name="T101" fmla="*/ 1 h 312"/>
                  <a:gd name="T102" fmla="*/ 1 w 567"/>
                  <a:gd name="T103" fmla="*/ 1 h 312"/>
                  <a:gd name="T104" fmla="*/ 1 w 567"/>
                  <a:gd name="T105" fmla="*/ 1 h 312"/>
                  <a:gd name="T106" fmla="*/ 2 w 567"/>
                  <a:gd name="T107" fmla="*/ 1 h 312"/>
                  <a:gd name="T108" fmla="*/ 2 w 567"/>
                  <a:gd name="T109" fmla="*/ 1 h 312"/>
                  <a:gd name="T110" fmla="*/ 2 w 567"/>
                  <a:gd name="T111" fmla="*/ 1 h 312"/>
                  <a:gd name="T112" fmla="*/ 2 w 567"/>
                  <a:gd name="T113" fmla="*/ 1 h 312"/>
                  <a:gd name="T114" fmla="*/ 2 w 567"/>
                  <a:gd name="T115" fmla="*/ 1 h 312"/>
                  <a:gd name="T116" fmla="*/ 2 w 567"/>
                  <a:gd name="T117" fmla="*/ 1 h 312"/>
                  <a:gd name="T118" fmla="*/ 2 w 567"/>
                  <a:gd name="T119" fmla="*/ 1 h 312"/>
                  <a:gd name="T120" fmla="*/ 1 w 567"/>
                  <a:gd name="T121" fmla="*/ 1 h 312"/>
                  <a:gd name="T122" fmla="*/ 1 w 567"/>
                  <a:gd name="T123" fmla="*/ 1 h 31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567" h="312">
                    <a:moveTo>
                      <a:pt x="24" y="44"/>
                    </a:moveTo>
                    <a:lnTo>
                      <a:pt x="20" y="45"/>
                    </a:lnTo>
                    <a:lnTo>
                      <a:pt x="16" y="44"/>
                    </a:lnTo>
                    <a:lnTo>
                      <a:pt x="11" y="44"/>
                    </a:lnTo>
                    <a:lnTo>
                      <a:pt x="8" y="42"/>
                    </a:lnTo>
                    <a:lnTo>
                      <a:pt x="5" y="40"/>
                    </a:lnTo>
                    <a:lnTo>
                      <a:pt x="3" y="35"/>
                    </a:lnTo>
                    <a:lnTo>
                      <a:pt x="1" y="30"/>
                    </a:lnTo>
                    <a:lnTo>
                      <a:pt x="0" y="23"/>
                    </a:lnTo>
                    <a:lnTo>
                      <a:pt x="1" y="16"/>
                    </a:lnTo>
                    <a:lnTo>
                      <a:pt x="2" y="10"/>
                    </a:lnTo>
                    <a:lnTo>
                      <a:pt x="4" y="7"/>
                    </a:lnTo>
                    <a:lnTo>
                      <a:pt x="6" y="4"/>
                    </a:lnTo>
                    <a:lnTo>
                      <a:pt x="9" y="2"/>
                    </a:lnTo>
                    <a:lnTo>
                      <a:pt x="14" y="1"/>
                    </a:lnTo>
                    <a:lnTo>
                      <a:pt x="18" y="1"/>
                    </a:lnTo>
                    <a:lnTo>
                      <a:pt x="22" y="1"/>
                    </a:lnTo>
                    <a:lnTo>
                      <a:pt x="24" y="44"/>
                    </a:lnTo>
                    <a:close/>
                    <a:moveTo>
                      <a:pt x="22" y="1"/>
                    </a:moveTo>
                    <a:lnTo>
                      <a:pt x="30" y="0"/>
                    </a:lnTo>
                    <a:lnTo>
                      <a:pt x="50" y="1"/>
                    </a:lnTo>
                    <a:lnTo>
                      <a:pt x="65" y="2"/>
                    </a:lnTo>
                    <a:lnTo>
                      <a:pt x="82" y="3"/>
                    </a:lnTo>
                    <a:lnTo>
                      <a:pt x="101" y="5"/>
                    </a:lnTo>
                    <a:lnTo>
                      <a:pt x="120" y="9"/>
                    </a:lnTo>
                    <a:lnTo>
                      <a:pt x="141" y="13"/>
                    </a:lnTo>
                    <a:lnTo>
                      <a:pt x="163" y="18"/>
                    </a:lnTo>
                    <a:lnTo>
                      <a:pt x="185" y="25"/>
                    </a:lnTo>
                    <a:lnTo>
                      <a:pt x="207" y="34"/>
                    </a:lnTo>
                    <a:lnTo>
                      <a:pt x="218" y="40"/>
                    </a:lnTo>
                    <a:lnTo>
                      <a:pt x="228" y="45"/>
                    </a:lnTo>
                    <a:lnTo>
                      <a:pt x="239" y="51"/>
                    </a:lnTo>
                    <a:lnTo>
                      <a:pt x="249" y="57"/>
                    </a:lnTo>
                    <a:lnTo>
                      <a:pt x="259" y="64"/>
                    </a:lnTo>
                    <a:lnTo>
                      <a:pt x="268" y="71"/>
                    </a:lnTo>
                    <a:lnTo>
                      <a:pt x="278" y="79"/>
                    </a:lnTo>
                    <a:lnTo>
                      <a:pt x="287" y="89"/>
                    </a:lnTo>
                    <a:lnTo>
                      <a:pt x="255" y="118"/>
                    </a:lnTo>
                    <a:lnTo>
                      <a:pt x="247" y="111"/>
                    </a:lnTo>
                    <a:lnTo>
                      <a:pt x="240" y="104"/>
                    </a:lnTo>
                    <a:lnTo>
                      <a:pt x="232" y="98"/>
                    </a:lnTo>
                    <a:lnTo>
                      <a:pt x="222" y="92"/>
                    </a:lnTo>
                    <a:lnTo>
                      <a:pt x="205" y="82"/>
                    </a:lnTo>
                    <a:lnTo>
                      <a:pt x="187" y="72"/>
                    </a:lnTo>
                    <a:lnTo>
                      <a:pt x="167" y="65"/>
                    </a:lnTo>
                    <a:lnTo>
                      <a:pt x="148" y="59"/>
                    </a:lnTo>
                    <a:lnTo>
                      <a:pt x="129" y="55"/>
                    </a:lnTo>
                    <a:lnTo>
                      <a:pt x="111" y="51"/>
                    </a:lnTo>
                    <a:lnTo>
                      <a:pt x="77" y="47"/>
                    </a:lnTo>
                    <a:lnTo>
                      <a:pt x="49" y="45"/>
                    </a:lnTo>
                    <a:lnTo>
                      <a:pt x="30" y="44"/>
                    </a:lnTo>
                    <a:lnTo>
                      <a:pt x="24" y="44"/>
                    </a:lnTo>
                    <a:lnTo>
                      <a:pt x="22" y="1"/>
                    </a:lnTo>
                    <a:close/>
                    <a:moveTo>
                      <a:pt x="287" y="89"/>
                    </a:moveTo>
                    <a:lnTo>
                      <a:pt x="288" y="89"/>
                    </a:lnTo>
                    <a:lnTo>
                      <a:pt x="287" y="89"/>
                    </a:lnTo>
                    <a:lnTo>
                      <a:pt x="270" y="103"/>
                    </a:lnTo>
                    <a:lnTo>
                      <a:pt x="287" y="89"/>
                    </a:lnTo>
                    <a:close/>
                    <a:moveTo>
                      <a:pt x="287" y="89"/>
                    </a:moveTo>
                    <a:lnTo>
                      <a:pt x="312" y="115"/>
                    </a:lnTo>
                    <a:lnTo>
                      <a:pt x="336" y="138"/>
                    </a:lnTo>
                    <a:lnTo>
                      <a:pt x="358" y="157"/>
                    </a:lnTo>
                    <a:lnTo>
                      <a:pt x="379" y="174"/>
                    </a:lnTo>
                    <a:lnTo>
                      <a:pt x="353" y="208"/>
                    </a:lnTo>
                    <a:lnTo>
                      <a:pt x="331" y="192"/>
                    </a:lnTo>
                    <a:lnTo>
                      <a:pt x="306" y="171"/>
                    </a:lnTo>
                    <a:lnTo>
                      <a:pt x="281" y="146"/>
                    </a:lnTo>
                    <a:lnTo>
                      <a:pt x="254" y="118"/>
                    </a:lnTo>
                    <a:lnTo>
                      <a:pt x="287" y="89"/>
                    </a:lnTo>
                    <a:close/>
                    <a:moveTo>
                      <a:pt x="379" y="174"/>
                    </a:moveTo>
                    <a:lnTo>
                      <a:pt x="390" y="181"/>
                    </a:lnTo>
                    <a:lnTo>
                      <a:pt x="401" y="188"/>
                    </a:lnTo>
                    <a:lnTo>
                      <a:pt x="411" y="193"/>
                    </a:lnTo>
                    <a:lnTo>
                      <a:pt x="420" y="198"/>
                    </a:lnTo>
                    <a:lnTo>
                      <a:pt x="427" y="201"/>
                    </a:lnTo>
                    <a:lnTo>
                      <a:pt x="434" y="203"/>
                    </a:lnTo>
                    <a:lnTo>
                      <a:pt x="440" y="205"/>
                    </a:lnTo>
                    <a:lnTo>
                      <a:pt x="444" y="205"/>
                    </a:lnTo>
                    <a:lnTo>
                      <a:pt x="444" y="249"/>
                    </a:lnTo>
                    <a:lnTo>
                      <a:pt x="437" y="248"/>
                    </a:lnTo>
                    <a:lnTo>
                      <a:pt x="428" y="247"/>
                    </a:lnTo>
                    <a:lnTo>
                      <a:pt x="418" y="244"/>
                    </a:lnTo>
                    <a:lnTo>
                      <a:pt x="408" y="240"/>
                    </a:lnTo>
                    <a:lnTo>
                      <a:pt x="395" y="234"/>
                    </a:lnTo>
                    <a:lnTo>
                      <a:pt x="382" y="227"/>
                    </a:lnTo>
                    <a:lnTo>
                      <a:pt x="368" y="219"/>
                    </a:lnTo>
                    <a:lnTo>
                      <a:pt x="353" y="208"/>
                    </a:lnTo>
                    <a:lnTo>
                      <a:pt x="379" y="174"/>
                    </a:lnTo>
                    <a:close/>
                    <a:moveTo>
                      <a:pt x="444" y="205"/>
                    </a:moveTo>
                    <a:lnTo>
                      <a:pt x="452" y="206"/>
                    </a:lnTo>
                    <a:lnTo>
                      <a:pt x="459" y="208"/>
                    </a:lnTo>
                    <a:lnTo>
                      <a:pt x="467" y="211"/>
                    </a:lnTo>
                    <a:lnTo>
                      <a:pt x="475" y="216"/>
                    </a:lnTo>
                    <a:lnTo>
                      <a:pt x="494" y="226"/>
                    </a:lnTo>
                    <a:lnTo>
                      <a:pt x="512" y="238"/>
                    </a:lnTo>
                    <a:lnTo>
                      <a:pt x="544" y="260"/>
                    </a:lnTo>
                    <a:lnTo>
                      <a:pt x="556" y="270"/>
                    </a:lnTo>
                    <a:lnTo>
                      <a:pt x="528" y="304"/>
                    </a:lnTo>
                    <a:lnTo>
                      <a:pt x="518" y="295"/>
                    </a:lnTo>
                    <a:lnTo>
                      <a:pt x="493" y="277"/>
                    </a:lnTo>
                    <a:lnTo>
                      <a:pt x="478" y="267"/>
                    </a:lnTo>
                    <a:lnTo>
                      <a:pt x="465" y="258"/>
                    </a:lnTo>
                    <a:lnTo>
                      <a:pt x="459" y="254"/>
                    </a:lnTo>
                    <a:lnTo>
                      <a:pt x="453" y="251"/>
                    </a:lnTo>
                    <a:lnTo>
                      <a:pt x="449" y="249"/>
                    </a:lnTo>
                    <a:lnTo>
                      <a:pt x="444" y="249"/>
                    </a:lnTo>
                    <a:lnTo>
                      <a:pt x="444" y="205"/>
                    </a:lnTo>
                    <a:close/>
                    <a:moveTo>
                      <a:pt x="556" y="270"/>
                    </a:moveTo>
                    <a:lnTo>
                      <a:pt x="560" y="273"/>
                    </a:lnTo>
                    <a:lnTo>
                      <a:pt x="562" y="275"/>
                    </a:lnTo>
                    <a:lnTo>
                      <a:pt x="565" y="278"/>
                    </a:lnTo>
                    <a:lnTo>
                      <a:pt x="566" y="282"/>
                    </a:lnTo>
                    <a:lnTo>
                      <a:pt x="567" y="285"/>
                    </a:lnTo>
                    <a:lnTo>
                      <a:pt x="566" y="290"/>
                    </a:lnTo>
                    <a:lnTo>
                      <a:pt x="564" y="295"/>
                    </a:lnTo>
                    <a:lnTo>
                      <a:pt x="559" y="301"/>
                    </a:lnTo>
                    <a:lnTo>
                      <a:pt x="555" y="306"/>
                    </a:lnTo>
                    <a:lnTo>
                      <a:pt x="550" y="310"/>
                    </a:lnTo>
                    <a:lnTo>
                      <a:pt x="546" y="311"/>
                    </a:lnTo>
                    <a:lnTo>
                      <a:pt x="542" y="312"/>
                    </a:lnTo>
                    <a:lnTo>
                      <a:pt x="539" y="311"/>
                    </a:lnTo>
                    <a:lnTo>
                      <a:pt x="536" y="309"/>
                    </a:lnTo>
                    <a:lnTo>
                      <a:pt x="531" y="307"/>
                    </a:lnTo>
                    <a:lnTo>
                      <a:pt x="528" y="304"/>
                    </a:lnTo>
                    <a:lnTo>
                      <a:pt x="556" y="270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13" name="Freeform 810">
                <a:extLst>
                  <a:ext uri="{FF2B5EF4-FFF2-40B4-BE49-F238E27FC236}">
                    <a16:creationId xmlns:a16="http://schemas.microsoft.com/office/drawing/2014/main" id="{F2CD5BA1-7519-451E-989A-EEEEFF0080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72" y="1666"/>
                <a:ext cx="17" cy="24"/>
              </a:xfrm>
              <a:custGeom>
                <a:avLst/>
                <a:gdLst>
                  <a:gd name="T0" fmla="*/ 1 w 311"/>
                  <a:gd name="T1" fmla="*/ 0 h 458"/>
                  <a:gd name="T2" fmla="*/ 1 w 311"/>
                  <a:gd name="T3" fmla="*/ 0 h 458"/>
                  <a:gd name="T4" fmla="*/ 1 w 311"/>
                  <a:gd name="T5" fmla="*/ 0 h 458"/>
                  <a:gd name="T6" fmla="*/ 1 w 311"/>
                  <a:gd name="T7" fmla="*/ 0 h 458"/>
                  <a:gd name="T8" fmla="*/ 1 w 311"/>
                  <a:gd name="T9" fmla="*/ 0 h 458"/>
                  <a:gd name="T10" fmla="*/ 1 w 311"/>
                  <a:gd name="T11" fmla="*/ 0 h 458"/>
                  <a:gd name="T12" fmla="*/ 1 w 311"/>
                  <a:gd name="T13" fmla="*/ 0 h 458"/>
                  <a:gd name="T14" fmla="*/ 1 w 311"/>
                  <a:gd name="T15" fmla="*/ 0 h 458"/>
                  <a:gd name="T16" fmla="*/ 1 w 311"/>
                  <a:gd name="T17" fmla="*/ 0 h 458"/>
                  <a:gd name="T18" fmla="*/ 1 w 311"/>
                  <a:gd name="T19" fmla="*/ 0 h 458"/>
                  <a:gd name="T20" fmla="*/ 1 w 311"/>
                  <a:gd name="T21" fmla="*/ 0 h 458"/>
                  <a:gd name="T22" fmla="*/ 1 w 311"/>
                  <a:gd name="T23" fmla="*/ 0 h 458"/>
                  <a:gd name="T24" fmla="*/ 1 w 311"/>
                  <a:gd name="T25" fmla="*/ 0 h 458"/>
                  <a:gd name="T26" fmla="*/ 1 w 311"/>
                  <a:gd name="T27" fmla="*/ 1 h 458"/>
                  <a:gd name="T28" fmla="*/ 1 w 311"/>
                  <a:gd name="T29" fmla="*/ 1 h 458"/>
                  <a:gd name="T30" fmla="*/ 1 w 311"/>
                  <a:gd name="T31" fmla="*/ 1 h 458"/>
                  <a:gd name="T32" fmla="*/ 1 w 311"/>
                  <a:gd name="T33" fmla="*/ 1 h 458"/>
                  <a:gd name="T34" fmla="*/ 1 w 311"/>
                  <a:gd name="T35" fmla="*/ 1 h 458"/>
                  <a:gd name="T36" fmla="*/ 1 w 311"/>
                  <a:gd name="T37" fmla="*/ 1 h 458"/>
                  <a:gd name="T38" fmla="*/ 1 w 311"/>
                  <a:gd name="T39" fmla="*/ 1 h 458"/>
                  <a:gd name="T40" fmla="*/ 1 w 311"/>
                  <a:gd name="T41" fmla="*/ 1 h 458"/>
                  <a:gd name="T42" fmla="*/ 1 w 311"/>
                  <a:gd name="T43" fmla="*/ 1 h 458"/>
                  <a:gd name="T44" fmla="*/ 1 w 311"/>
                  <a:gd name="T45" fmla="*/ 0 h 458"/>
                  <a:gd name="T46" fmla="*/ 1 w 311"/>
                  <a:gd name="T47" fmla="*/ 0 h 458"/>
                  <a:gd name="T48" fmla="*/ 1 w 311"/>
                  <a:gd name="T49" fmla="*/ 0 h 458"/>
                  <a:gd name="T50" fmla="*/ 1 w 311"/>
                  <a:gd name="T51" fmla="*/ 0 h 458"/>
                  <a:gd name="T52" fmla="*/ 1 w 311"/>
                  <a:gd name="T53" fmla="*/ 1 h 458"/>
                  <a:gd name="T54" fmla="*/ 1 w 311"/>
                  <a:gd name="T55" fmla="*/ 1 h 458"/>
                  <a:gd name="T56" fmla="*/ 1 w 311"/>
                  <a:gd name="T57" fmla="*/ 1 h 458"/>
                  <a:gd name="T58" fmla="*/ 1 w 311"/>
                  <a:gd name="T59" fmla="*/ 1 h 458"/>
                  <a:gd name="T60" fmla="*/ 1 w 311"/>
                  <a:gd name="T61" fmla="*/ 1 h 458"/>
                  <a:gd name="T62" fmla="*/ 0 w 311"/>
                  <a:gd name="T63" fmla="*/ 1 h 458"/>
                  <a:gd name="T64" fmla="*/ 0 w 311"/>
                  <a:gd name="T65" fmla="*/ 1 h 458"/>
                  <a:gd name="T66" fmla="*/ 0 w 311"/>
                  <a:gd name="T67" fmla="*/ 1 h 458"/>
                  <a:gd name="T68" fmla="*/ 0 w 311"/>
                  <a:gd name="T69" fmla="*/ 1 h 458"/>
                  <a:gd name="T70" fmla="*/ 0 w 311"/>
                  <a:gd name="T71" fmla="*/ 1 h 458"/>
                  <a:gd name="T72" fmla="*/ 0 w 311"/>
                  <a:gd name="T73" fmla="*/ 1 h 458"/>
                  <a:gd name="T74" fmla="*/ 1 w 311"/>
                  <a:gd name="T75" fmla="*/ 1 h 458"/>
                  <a:gd name="T76" fmla="*/ 0 w 311"/>
                  <a:gd name="T77" fmla="*/ 1 h 458"/>
                  <a:gd name="T78" fmla="*/ 0 w 311"/>
                  <a:gd name="T79" fmla="*/ 1 h 458"/>
                  <a:gd name="T80" fmla="*/ 0 w 311"/>
                  <a:gd name="T81" fmla="*/ 1 h 458"/>
                  <a:gd name="T82" fmla="*/ 0 w 311"/>
                  <a:gd name="T83" fmla="*/ 1 h 458"/>
                  <a:gd name="T84" fmla="*/ 0 w 311"/>
                  <a:gd name="T85" fmla="*/ 1 h 458"/>
                  <a:gd name="T86" fmla="*/ 0 w 311"/>
                  <a:gd name="T87" fmla="*/ 1 h 458"/>
                  <a:gd name="T88" fmla="*/ 0 w 311"/>
                  <a:gd name="T89" fmla="*/ 1 h 458"/>
                  <a:gd name="T90" fmla="*/ 0 w 311"/>
                  <a:gd name="T91" fmla="*/ 1 h 458"/>
                  <a:gd name="T92" fmla="*/ 0 w 311"/>
                  <a:gd name="T93" fmla="*/ 1 h 458"/>
                  <a:gd name="T94" fmla="*/ 0 w 311"/>
                  <a:gd name="T95" fmla="*/ 1 h 458"/>
                  <a:gd name="T96" fmla="*/ 0 w 311"/>
                  <a:gd name="T97" fmla="*/ 1 h 458"/>
                  <a:gd name="T98" fmla="*/ 0 w 311"/>
                  <a:gd name="T99" fmla="*/ 1 h 458"/>
                  <a:gd name="T100" fmla="*/ 0 w 311"/>
                  <a:gd name="T101" fmla="*/ 1 h 458"/>
                  <a:gd name="T102" fmla="*/ 0 w 311"/>
                  <a:gd name="T103" fmla="*/ 1 h 458"/>
                  <a:gd name="T104" fmla="*/ 0 w 311"/>
                  <a:gd name="T105" fmla="*/ 1 h 458"/>
                  <a:gd name="T106" fmla="*/ 0 w 311"/>
                  <a:gd name="T107" fmla="*/ 1 h 458"/>
                  <a:gd name="T108" fmla="*/ 0 w 311"/>
                  <a:gd name="T109" fmla="*/ 1 h 458"/>
                  <a:gd name="T110" fmla="*/ 0 w 311"/>
                  <a:gd name="T111" fmla="*/ 1 h 458"/>
                  <a:gd name="T112" fmla="*/ 0 w 311"/>
                  <a:gd name="T113" fmla="*/ 1 h 45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11" h="458">
                    <a:moveTo>
                      <a:pt x="266" y="19"/>
                    </a:moveTo>
                    <a:lnTo>
                      <a:pt x="267" y="15"/>
                    </a:lnTo>
                    <a:lnTo>
                      <a:pt x="268" y="11"/>
                    </a:lnTo>
                    <a:lnTo>
                      <a:pt x="269" y="8"/>
                    </a:lnTo>
                    <a:lnTo>
                      <a:pt x="271" y="5"/>
                    </a:lnTo>
                    <a:lnTo>
                      <a:pt x="274" y="2"/>
                    </a:lnTo>
                    <a:lnTo>
                      <a:pt x="278" y="1"/>
                    </a:lnTo>
                    <a:lnTo>
                      <a:pt x="284" y="0"/>
                    </a:lnTo>
                    <a:lnTo>
                      <a:pt x="291" y="0"/>
                    </a:lnTo>
                    <a:lnTo>
                      <a:pt x="298" y="1"/>
                    </a:lnTo>
                    <a:lnTo>
                      <a:pt x="303" y="3"/>
                    </a:lnTo>
                    <a:lnTo>
                      <a:pt x="307" y="6"/>
                    </a:lnTo>
                    <a:lnTo>
                      <a:pt x="309" y="9"/>
                    </a:lnTo>
                    <a:lnTo>
                      <a:pt x="310" y="12"/>
                    </a:lnTo>
                    <a:lnTo>
                      <a:pt x="311" y="16"/>
                    </a:lnTo>
                    <a:lnTo>
                      <a:pt x="310" y="20"/>
                    </a:lnTo>
                    <a:lnTo>
                      <a:pt x="310" y="25"/>
                    </a:lnTo>
                    <a:lnTo>
                      <a:pt x="266" y="19"/>
                    </a:lnTo>
                    <a:close/>
                    <a:moveTo>
                      <a:pt x="310" y="25"/>
                    </a:moveTo>
                    <a:lnTo>
                      <a:pt x="309" y="34"/>
                    </a:lnTo>
                    <a:lnTo>
                      <a:pt x="305" y="59"/>
                    </a:lnTo>
                    <a:lnTo>
                      <a:pt x="302" y="77"/>
                    </a:lnTo>
                    <a:lnTo>
                      <a:pt x="298" y="95"/>
                    </a:lnTo>
                    <a:lnTo>
                      <a:pt x="293" y="116"/>
                    </a:lnTo>
                    <a:lnTo>
                      <a:pt x="287" y="137"/>
                    </a:lnTo>
                    <a:lnTo>
                      <a:pt x="281" y="159"/>
                    </a:lnTo>
                    <a:lnTo>
                      <a:pt x="272" y="180"/>
                    </a:lnTo>
                    <a:lnTo>
                      <a:pt x="264" y="201"/>
                    </a:lnTo>
                    <a:lnTo>
                      <a:pt x="254" y="219"/>
                    </a:lnTo>
                    <a:lnTo>
                      <a:pt x="249" y="227"/>
                    </a:lnTo>
                    <a:lnTo>
                      <a:pt x="244" y="235"/>
                    </a:lnTo>
                    <a:lnTo>
                      <a:pt x="238" y="242"/>
                    </a:lnTo>
                    <a:lnTo>
                      <a:pt x="231" y="249"/>
                    </a:lnTo>
                    <a:lnTo>
                      <a:pt x="224" y="255"/>
                    </a:lnTo>
                    <a:lnTo>
                      <a:pt x="218" y="259"/>
                    </a:lnTo>
                    <a:lnTo>
                      <a:pt x="211" y="263"/>
                    </a:lnTo>
                    <a:lnTo>
                      <a:pt x="203" y="265"/>
                    </a:lnTo>
                    <a:lnTo>
                      <a:pt x="192" y="222"/>
                    </a:lnTo>
                    <a:lnTo>
                      <a:pt x="198" y="221"/>
                    </a:lnTo>
                    <a:lnTo>
                      <a:pt x="202" y="218"/>
                    </a:lnTo>
                    <a:lnTo>
                      <a:pt x="206" y="215"/>
                    </a:lnTo>
                    <a:lnTo>
                      <a:pt x="211" y="210"/>
                    </a:lnTo>
                    <a:lnTo>
                      <a:pt x="218" y="198"/>
                    </a:lnTo>
                    <a:lnTo>
                      <a:pt x="226" y="185"/>
                    </a:lnTo>
                    <a:lnTo>
                      <a:pt x="232" y="170"/>
                    </a:lnTo>
                    <a:lnTo>
                      <a:pt x="239" y="152"/>
                    </a:lnTo>
                    <a:lnTo>
                      <a:pt x="244" y="135"/>
                    </a:lnTo>
                    <a:lnTo>
                      <a:pt x="249" y="117"/>
                    </a:lnTo>
                    <a:lnTo>
                      <a:pt x="257" y="81"/>
                    </a:lnTo>
                    <a:lnTo>
                      <a:pt x="262" y="49"/>
                    </a:lnTo>
                    <a:lnTo>
                      <a:pt x="265" y="28"/>
                    </a:lnTo>
                    <a:lnTo>
                      <a:pt x="266" y="19"/>
                    </a:lnTo>
                    <a:lnTo>
                      <a:pt x="310" y="25"/>
                    </a:lnTo>
                    <a:close/>
                    <a:moveTo>
                      <a:pt x="192" y="223"/>
                    </a:moveTo>
                    <a:lnTo>
                      <a:pt x="198" y="221"/>
                    </a:lnTo>
                    <a:lnTo>
                      <a:pt x="192" y="222"/>
                    </a:lnTo>
                    <a:lnTo>
                      <a:pt x="198" y="243"/>
                    </a:lnTo>
                    <a:lnTo>
                      <a:pt x="192" y="223"/>
                    </a:lnTo>
                    <a:close/>
                    <a:moveTo>
                      <a:pt x="203" y="265"/>
                    </a:moveTo>
                    <a:lnTo>
                      <a:pt x="195" y="268"/>
                    </a:lnTo>
                    <a:lnTo>
                      <a:pt x="185" y="272"/>
                    </a:lnTo>
                    <a:lnTo>
                      <a:pt x="176" y="278"/>
                    </a:lnTo>
                    <a:lnTo>
                      <a:pt x="166" y="285"/>
                    </a:lnTo>
                    <a:lnTo>
                      <a:pt x="157" y="294"/>
                    </a:lnTo>
                    <a:lnTo>
                      <a:pt x="146" y="302"/>
                    </a:lnTo>
                    <a:lnTo>
                      <a:pt x="136" y="312"/>
                    </a:lnTo>
                    <a:lnTo>
                      <a:pt x="127" y="322"/>
                    </a:lnTo>
                    <a:lnTo>
                      <a:pt x="94" y="293"/>
                    </a:lnTo>
                    <a:lnTo>
                      <a:pt x="107" y="280"/>
                    </a:lnTo>
                    <a:lnTo>
                      <a:pt x="118" y="269"/>
                    </a:lnTo>
                    <a:lnTo>
                      <a:pt x="130" y="258"/>
                    </a:lnTo>
                    <a:lnTo>
                      <a:pt x="143" y="248"/>
                    </a:lnTo>
                    <a:lnTo>
                      <a:pt x="156" y="239"/>
                    </a:lnTo>
                    <a:lnTo>
                      <a:pt x="168" y="232"/>
                    </a:lnTo>
                    <a:lnTo>
                      <a:pt x="180" y="226"/>
                    </a:lnTo>
                    <a:lnTo>
                      <a:pt x="192" y="223"/>
                    </a:lnTo>
                    <a:lnTo>
                      <a:pt x="203" y="265"/>
                    </a:lnTo>
                    <a:close/>
                    <a:moveTo>
                      <a:pt x="127" y="322"/>
                    </a:moveTo>
                    <a:lnTo>
                      <a:pt x="114" y="338"/>
                    </a:lnTo>
                    <a:lnTo>
                      <a:pt x="100" y="354"/>
                    </a:lnTo>
                    <a:lnTo>
                      <a:pt x="88" y="370"/>
                    </a:lnTo>
                    <a:lnTo>
                      <a:pt x="77" y="387"/>
                    </a:lnTo>
                    <a:lnTo>
                      <a:pt x="67" y="402"/>
                    </a:lnTo>
                    <a:lnTo>
                      <a:pt x="57" y="417"/>
                    </a:lnTo>
                    <a:lnTo>
                      <a:pt x="49" y="431"/>
                    </a:lnTo>
                    <a:lnTo>
                      <a:pt x="43" y="444"/>
                    </a:lnTo>
                    <a:lnTo>
                      <a:pt x="4" y="426"/>
                    </a:lnTo>
                    <a:lnTo>
                      <a:pt x="10" y="411"/>
                    </a:lnTo>
                    <a:lnTo>
                      <a:pt x="18" y="396"/>
                    </a:lnTo>
                    <a:lnTo>
                      <a:pt x="29" y="380"/>
                    </a:lnTo>
                    <a:lnTo>
                      <a:pt x="40" y="362"/>
                    </a:lnTo>
                    <a:lnTo>
                      <a:pt x="52" y="345"/>
                    </a:lnTo>
                    <a:lnTo>
                      <a:pt x="66" y="327"/>
                    </a:lnTo>
                    <a:lnTo>
                      <a:pt x="80" y="310"/>
                    </a:lnTo>
                    <a:lnTo>
                      <a:pt x="94" y="293"/>
                    </a:lnTo>
                    <a:lnTo>
                      <a:pt x="127" y="322"/>
                    </a:lnTo>
                    <a:close/>
                    <a:moveTo>
                      <a:pt x="43" y="444"/>
                    </a:moveTo>
                    <a:lnTo>
                      <a:pt x="42" y="447"/>
                    </a:lnTo>
                    <a:lnTo>
                      <a:pt x="40" y="451"/>
                    </a:lnTo>
                    <a:lnTo>
                      <a:pt x="38" y="454"/>
                    </a:lnTo>
                    <a:lnTo>
                      <a:pt x="35" y="456"/>
                    </a:lnTo>
                    <a:lnTo>
                      <a:pt x="31" y="457"/>
                    </a:lnTo>
                    <a:lnTo>
                      <a:pt x="27" y="458"/>
                    </a:lnTo>
                    <a:lnTo>
                      <a:pt x="22" y="457"/>
                    </a:lnTo>
                    <a:lnTo>
                      <a:pt x="14" y="454"/>
                    </a:lnTo>
                    <a:lnTo>
                      <a:pt x="8" y="451"/>
                    </a:lnTo>
                    <a:lnTo>
                      <a:pt x="4" y="447"/>
                    </a:lnTo>
                    <a:lnTo>
                      <a:pt x="1" y="444"/>
                    </a:lnTo>
                    <a:lnTo>
                      <a:pt x="0" y="440"/>
                    </a:lnTo>
                    <a:lnTo>
                      <a:pt x="0" y="437"/>
                    </a:lnTo>
                    <a:lnTo>
                      <a:pt x="1" y="433"/>
                    </a:lnTo>
                    <a:lnTo>
                      <a:pt x="2" y="429"/>
                    </a:lnTo>
                    <a:lnTo>
                      <a:pt x="4" y="426"/>
                    </a:lnTo>
                    <a:lnTo>
                      <a:pt x="43" y="444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14" name="Freeform 811">
                <a:extLst>
                  <a:ext uri="{FF2B5EF4-FFF2-40B4-BE49-F238E27FC236}">
                    <a16:creationId xmlns:a16="http://schemas.microsoft.com/office/drawing/2014/main" id="{F77A7018-FE2C-458A-8D54-A152D6171DE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5" y="1653"/>
                <a:ext cx="5" cy="14"/>
              </a:xfrm>
              <a:custGeom>
                <a:avLst/>
                <a:gdLst>
                  <a:gd name="T0" fmla="*/ 0 w 94"/>
                  <a:gd name="T1" fmla="*/ 0 h 268"/>
                  <a:gd name="T2" fmla="*/ 0 w 94"/>
                  <a:gd name="T3" fmla="*/ 0 h 268"/>
                  <a:gd name="T4" fmla="*/ 0 w 94"/>
                  <a:gd name="T5" fmla="*/ 0 h 268"/>
                  <a:gd name="T6" fmla="*/ 0 w 94"/>
                  <a:gd name="T7" fmla="*/ 0 h 268"/>
                  <a:gd name="T8" fmla="*/ 0 w 94"/>
                  <a:gd name="T9" fmla="*/ 0 h 268"/>
                  <a:gd name="T10" fmla="*/ 0 w 94"/>
                  <a:gd name="T11" fmla="*/ 0 h 268"/>
                  <a:gd name="T12" fmla="*/ 0 w 94"/>
                  <a:gd name="T13" fmla="*/ 0 h 268"/>
                  <a:gd name="T14" fmla="*/ 0 w 94"/>
                  <a:gd name="T15" fmla="*/ 0 h 268"/>
                  <a:gd name="T16" fmla="*/ 0 w 94"/>
                  <a:gd name="T17" fmla="*/ 0 h 268"/>
                  <a:gd name="T18" fmla="*/ 0 w 94"/>
                  <a:gd name="T19" fmla="*/ 0 h 268"/>
                  <a:gd name="T20" fmla="*/ 0 w 94"/>
                  <a:gd name="T21" fmla="*/ 0 h 268"/>
                  <a:gd name="T22" fmla="*/ 0 w 94"/>
                  <a:gd name="T23" fmla="*/ 0 h 268"/>
                  <a:gd name="T24" fmla="*/ 0 w 94"/>
                  <a:gd name="T25" fmla="*/ 0 h 268"/>
                  <a:gd name="T26" fmla="*/ 0 w 94"/>
                  <a:gd name="T27" fmla="*/ 0 h 268"/>
                  <a:gd name="T28" fmla="*/ 0 w 94"/>
                  <a:gd name="T29" fmla="*/ 0 h 268"/>
                  <a:gd name="T30" fmla="*/ 0 w 94"/>
                  <a:gd name="T31" fmla="*/ 0 h 268"/>
                  <a:gd name="T32" fmla="*/ 0 w 94"/>
                  <a:gd name="T33" fmla="*/ 0 h 268"/>
                  <a:gd name="T34" fmla="*/ 0 w 94"/>
                  <a:gd name="T35" fmla="*/ 0 h 268"/>
                  <a:gd name="T36" fmla="*/ 0 w 94"/>
                  <a:gd name="T37" fmla="*/ 0 h 268"/>
                  <a:gd name="T38" fmla="*/ 0 w 94"/>
                  <a:gd name="T39" fmla="*/ 0 h 268"/>
                  <a:gd name="T40" fmla="*/ 0 w 94"/>
                  <a:gd name="T41" fmla="*/ 0 h 268"/>
                  <a:gd name="T42" fmla="*/ 0 w 94"/>
                  <a:gd name="T43" fmla="*/ 0 h 268"/>
                  <a:gd name="T44" fmla="*/ 0 w 94"/>
                  <a:gd name="T45" fmla="*/ 0 h 268"/>
                  <a:gd name="T46" fmla="*/ 0 w 94"/>
                  <a:gd name="T47" fmla="*/ 0 h 268"/>
                  <a:gd name="T48" fmla="*/ 0 w 94"/>
                  <a:gd name="T49" fmla="*/ 0 h 268"/>
                  <a:gd name="T50" fmla="*/ 0 w 94"/>
                  <a:gd name="T51" fmla="*/ 1 h 268"/>
                  <a:gd name="T52" fmla="*/ 0 w 94"/>
                  <a:gd name="T53" fmla="*/ 1 h 268"/>
                  <a:gd name="T54" fmla="*/ 0 w 94"/>
                  <a:gd name="T55" fmla="*/ 1 h 268"/>
                  <a:gd name="T56" fmla="*/ 0 w 94"/>
                  <a:gd name="T57" fmla="*/ 1 h 268"/>
                  <a:gd name="T58" fmla="*/ 0 w 94"/>
                  <a:gd name="T59" fmla="*/ 1 h 268"/>
                  <a:gd name="T60" fmla="*/ 0 w 94"/>
                  <a:gd name="T61" fmla="*/ 1 h 268"/>
                  <a:gd name="T62" fmla="*/ 0 w 94"/>
                  <a:gd name="T63" fmla="*/ 1 h 268"/>
                  <a:gd name="T64" fmla="*/ 0 w 94"/>
                  <a:gd name="T65" fmla="*/ 1 h 268"/>
                  <a:gd name="T66" fmla="*/ 0 w 94"/>
                  <a:gd name="T67" fmla="*/ 0 h 268"/>
                  <a:gd name="T68" fmla="*/ 0 w 94"/>
                  <a:gd name="T69" fmla="*/ 0 h 268"/>
                  <a:gd name="T70" fmla="*/ 0 w 94"/>
                  <a:gd name="T71" fmla="*/ 0 h 268"/>
                  <a:gd name="T72" fmla="*/ 0 w 94"/>
                  <a:gd name="T73" fmla="*/ 0 h 268"/>
                  <a:gd name="T74" fmla="*/ 0 w 94"/>
                  <a:gd name="T75" fmla="*/ 0 h 268"/>
                  <a:gd name="T76" fmla="*/ 0 w 94"/>
                  <a:gd name="T77" fmla="*/ 0 h 268"/>
                  <a:gd name="T78" fmla="*/ 0 w 94"/>
                  <a:gd name="T79" fmla="*/ 0 h 268"/>
                  <a:gd name="T80" fmla="*/ 0 w 94"/>
                  <a:gd name="T81" fmla="*/ 0 h 268"/>
                  <a:gd name="T82" fmla="*/ 0 w 94"/>
                  <a:gd name="T83" fmla="*/ 1 h 268"/>
                  <a:gd name="T84" fmla="*/ 0 w 94"/>
                  <a:gd name="T85" fmla="*/ 1 h 268"/>
                  <a:gd name="T86" fmla="*/ 0 w 94"/>
                  <a:gd name="T87" fmla="*/ 1 h 268"/>
                  <a:gd name="T88" fmla="*/ 0 w 94"/>
                  <a:gd name="T89" fmla="*/ 1 h 268"/>
                  <a:gd name="T90" fmla="*/ 0 w 94"/>
                  <a:gd name="T91" fmla="*/ 1 h 268"/>
                  <a:gd name="T92" fmla="*/ 0 w 94"/>
                  <a:gd name="T93" fmla="*/ 1 h 268"/>
                  <a:gd name="T94" fmla="*/ 0 w 94"/>
                  <a:gd name="T95" fmla="*/ 1 h 268"/>
                  <a:gd name="T96" fmla="*/ 0 w 94"/>
                  <a:gd name="T97" fmla="*/ 1 h 268"/>
                  <a:gd name="T98" fmla="*/ 0 w 94"/>
                  <a:gd name="T99" fmla="*/ 1 h 268"/>
                  <a:gd name="T100" fmla="*/ 0 w 94"/>
                  <a:gd name="T101" fmla="*/ 1 h 268"/>
                  <a:gd name="T102" fmla="*/ 0 w 94"/>
                  <a:gd name="T103" fmla="*/ 1 h 268"/>
                  <a:gd name="T104" fmla="*/ 0 w 94"/>
                  <a:gd name="T105" fmla="*/ 1 h 268"/>
                  <a:gd name="T106" fmla="*/ 0 w 94"/>
                  <a:gd name="T107" fmla="*/ 1 h 268"/>
                  <a:gd name="T108" fmla="*/ 0 w 94"/>
                  <a:gd name="T109" fmla="*/ 1 h 268"/>
                  <a:gd name="T110" fmla="*/ 0 w 94"/>
                  <a:gd name="T111" fmla="*/ 1 h 268"/>
                  <a:gd name="T112" fmla="*/ 0 w 94"/>
                  <a:gd name="T113" fmla="*/ 1 h 268"/>
                  <a:gd name="T114" fmla="*/ 0 w 94"/>
                  <a:gd name="T115" fmla="*/ 1 h 268"/>
                  <a:gd name="T116" fmla="*/ 0 w 94"/>
                  <a:gd name="T117" fmla="*/ 1 h 26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94" h="268">
                    <a:moveTo>
                      <a:pt x="3" y="31"/>
                    </a:moveTo>
                    <a:lnTo>
                      <a:pt x="2" y="28"/>
                    </a:lnTo>
                    <a:lnTo>
                      <a:pt x="1" y="24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4" y="10"/>
                    </a:lnTo>
                    <a:lnTo>
                      <a:pt x="10" y="7"/>
                    </a:lnTo>
                    <a:lnTo>
                      <a:pt x="16" y="3"/>
                    </a:lnTo>
                    <a:lnTo>
                      <a:pt x="23" y="0"/>
                    </a:lnTo>
                    <a:lnTo>
                      <a:pt x="28" y="0"/>
                    </a:lnTo>
                    <a:lnTo>
                      <a:pt x="32" y="0"/>
                    </a:lnTo>
                    <a:lnTo>
                      <a:pt x="36" y="3"/>
                    </a:lnTo>
                    <a:lnTo>
                      <a:pt x="38" y="5"/>
                    </a:lnTo>
                    <a:lnTo>
                      <a:pt x="41" y="8"/>
                    </a:lnTo>
                    <a:lnTo>
                      <a:pt x="42" y="12"/>
                    </a:lnTo>
                    <a:lnTo>
                      <a:pt x="44" y="15"/>
                    </a:lnTo>
                    <a:lnTo>
                      <a:pt x="3" y="31"/>
                    </a:lnTo>
                    <a:close/>
                    <a:moveTo>
                      <a:pt x="44" y="15"/>
                    </a:moveTo>
                    <a:lnTo>
                      <a:pt x="46" y="21"/>
                    </a:lnTo>
                    <a:lnTo>
                      <a:pt x="52" y="35"/>
                    </a:lnTo>
                    <a:lnTo>
                      <a:pt x="60" y="59"/>
                    </a:lnTo>
                    <a:lnTo>
                      <a:pt x="69" y="89"/>
                    </a:lnTo>
                    <a:lnTo>
                      <a:pt x="78" y="123"/>
                    </a:lnTo>
                    <a:lnTo>
                      <a:pt x="86" y="162"/>
                    </a:lnTo>
                    <a:lnTo>
                      <a:pt x="89" y="183"/>
                    </a:lnTo>
                    <a:lnTo>
                      <a:pt x="91" y="203"/>
                    </a:lnTo>
                    <a:lnTo>
                      <a:pt x="94" y="225"/>
                    </a:lnTo>
                    <a:lnTo>
                      <a:pt x="94" y="245"/>
                    </a:lnTo>
                    <a:lnTo>
                      <a:pt x="50" y="245"/>
                    </a:lnTo>
                    <a:lnTo>
                      <a:pt x="50" y="226"/>
                    </a:lnTo>
                    <a:lnTo>
                      <a:pt x="47" y="206"/>
                    </a:lnTo>
                    <a:lnTo>
                      <a:pt x="45" y="187"/>
                    </a:lnTo>
                    <a:lnTo>
                      <a:pt x="42" y="168"/>
                    </a:lnTo>
                    <a:lnTo>
                      <a:pt x="35" y="133"/>
                    </a:lnTo>
                    <a:lnTo>
                      <a:pt x="27" y="100"/>
                    </a:lnTo>
                    <a:lnTo>
                      <a:pt x="18" y="72"/>
                    </a:lnTo>
                    <a:lnTo>
                      <a:pt x="11" y="51"/>
                    </a:lnTo>
                    <a:lnTo>
                      <a:pt x="5" y="36"/>
                    </a:lnTo>
                    <a:lnTo>
                      <a:pt x="3" y="31"/>
                    </a:lnTo>
                    <a:lnTo>
                      <a:pt x="44" y="15"/>
                    </a:lnTo>
                    <a:close/>
                    <a:moveTo>
                      <a:pt x="94" y="245"/>
                    </a:moveTo>
                    <a:lnTo>
                      <a:pt x="94" y="249"/>
                    </a:lnTo>
                    <a:lnTo>
                      <a:pt x="94" y="253"/>
                    </a:lnTo>
                    <a:lnTo>
                      <a:pt x="92" y="257"/>
                    </a:lnTo>
                    <a:lnTo>
                      <a:pt x="90" y="260"/>
                    </a:lnTo>
                    <a:lnTo>
                      <a:pt x="88" y="263"/>
                    </a:lnTo>
                    <a:lnTo>
                      <a:pt x="84" y="266"/>
                    </a:lnTo>
                    <a:lnTo>
                      <a:pt x="79" y="267"/>
                    </a:lnTo>
                    <a:lnTo>
                      <a:pt x="72" y="268"/>
                    </a:lnTo>
                    <a:lnTo>
                      <a:pt x="65" y="267"/>
                    </a:lnTo>
                    <a:lnTo>
                      <a:pt x="59" y="266"/>
                    </a:lnTo>
                    <a:lnTo>
                      <a:pt x="55" y="263"/>
                    </a:lnTo>
                    <a:lnTo>
                      <a:pt x="53" y="260"/>
                    </a:lnTo>
                    <a:lnTo>
                      <a:pt x="51" y="257"/>
                    </a:lnTo>
                    <a:lnTo>
                      <a:pt x="51" y="253"/>
                    </a:lnTo>
                    <a:lnTo>
                      <a:pt x="50" y="249"/>
                    </a:lnTo>
                    <a:lnTo>
                      <a:pt x="50" y="245"/>
                    </a:lnTo>
                    <a:lnTo>
                      <a:pt x="94" y="245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15" name="Freeform 812">
                <a:extLst>
                  <a:ext uri="{FF2B5EF4-FFF2-40B4-BE49-F238E27FC236}">
                    <a16:creationId xmlns:a16="http://schemas.microsoft.com/office/drawing/2014/main" id="{7F1A5D87-7262-442E-9AEC-80A112A622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50" y="1686"/>
                <a:ext cx="14" cy="48"/>
              </a:xfrm>
              <a:custGeom>
                <a:avLst/>
                <a:gdLst>
                  <a:gd name="T0" fmla="*/ 0 w 262"/>
                  <a:gd name="T1" fmla="*/ 0 h 907"/>
                  <a:gd name="T2" fmla="*/ 0 w 262"/>
                  <a:gd name="T3" fmla="*/ 0 h 907"/>
                  <a:gd name="T4" fmla="*/ 0 w 262"/>
                  <a:gd name="T5" fmla="*/ 0 h 907"/>
                  <a:gd name="T6" fmla="*/ 0 w 262"/>
                  <a:gd name="T7" fmla="*/ 0 h 907"/>
                  <a:gd name="T8" fmla="*/ 0 w 262"/>
                  <a:gd name="T9" fmla="*/ 0 h 907"/>
                  <a:gd name="T10" fmla="*/ 0 w 262"/>
                  <a:gd name="T11" fmla="*/ 0 h 907"/>
                  <a:gd name="T12" fmla="*/ 0 w 262"/>
                  <a:gd name="T13" fmla="*/ 0 h 907"/>
                  <a:gd name="T14" fmla="*/ 0 w 262"/>
                  <a:gd name="T15" fmla="*/ 0 h 907"/>
                  <a:gd name="T16" fmla="*/ 0 w 262"/>
                  <a:gd name="T17" fmla="*/ 0 h 907"/>
                  <a:gd name="T18" fmla="*/ 0 w 262"/>
                  <a:gd name="T19" fmla="*/ 0 h 907"/>
                  <a:gd name="T20" fmla="*/ 0 w 262"/>
                  <a:gd name="T21" fmla="*/ 0 h 907"/>
                  <a:gd name="T22" fmla="*/ 0 w 262"/>
                  <a:gd name="T23" fmla="*/ 0 h 907"/>
                  <a:gd name="T24" fmla="*/ 0 w 262"/>
                  <a:gd name="T25" fmla="*/ 0 h 907"/>
                  <a:gd name="T26" fmla="*/ 0 w 262"/>
                  <a:gd name="T27" fmla="*/ 1 h 907"/>
                  <a:gd name="T28" fmla="*/ 1 w 262"/>
                  <a:gd name="T29" fmla="*/ 1 h 907"/>
                  <a:gd name="T30" fmla="*/ 1 w 262"/>
                  <a:gd name="T31" fmla="*/ 1 h 907"/>
                  <a:gd name="T32" fmla="*/ 0 w 262"/>
                  <a:gd name="T33" fmla="*/ 1 h 907"/>
                  <a:gd name="T34" fmla="*/ 0 w 262"/>
                  <a:gd name="T35" fmla="*/ 1 h 907"/>
                  <a:gd name="T36" fmla="*/ 0 w 262"/>
                  <a:gd name="T37" fmla="*/ 0 h 907"/>
                  <a:gd name="T38" fmla="*/ 0 w 262"/>
                  <a:gd name="T39" fmla="*/ 0 h 907"/>
                  <a:gd name="T40" fmla="*/ 0 w 262"/>
                  <a:gd name="T41" fmla="*/ 0 h 907"/>
                  <a:gd name="T42" fmla="*/ 0 w 262"/>
                  <a:gd name="T43" fmla="*/ 0 h 907"/>
                  <a:gd name="T44" fmla="*/ 1 w 262"/>
                  <a:gd name="T45" fmla="*/ 1 h 907"/>
                  <a:gd name="T46" fmla="*/ 1 w 262"/>
                  <a:gd name="T47" fmla="*/ 1 h 907"/>
                  <a:gd name="T48" fmla="*/ 1 w 262"/>
                  <a:gd name="T49" fmla="*/ 1 h 907"/>
                  <a:gd name="T50" fmla="*/ 1 w 262"/>
                  <a:gd name="T51" fmla="*/ 1 h 907"/>
                  <a:gd name="T52" fmla="*/ 1 w 262"/>
                  <a:gd name="T53" fmla="*/ 1 h 907"/>
                  <a:gd name="T54" fmla="*/ 1 w 262"/>
                  <a:gd name="T55" fmla="*/ 1 h 907"/>
                  <a:gd name="T56" fmla="*/ 1 w 262"/>
                  <a:gd name="T57" fmla="*/ 1 h 907"/>
                  <a:gd name="T58" fmla="*/ 1 w 262"/>
                  <a:gd name="T59" fmla="*/ 1 h 907"/>
                  <a:gd name="T60" fmla="*/ 1 w 262"/>
                  <a:gd name="T61" fmla="*/ 2 h 907"/>
                  <a:gd name="T62" fmla="*/ 1 w 262"/>
                  <a:gd name="T63" fmla="*/ 2 h 907"/>
                  <a:gd name="T64" fmla="*/ 1 w 262"/>
                  <a:gd name="T65" fmla="*/ 2 h 907"/>
                  <a:gd name="T66" fmla="*/ 1 w 262"/>
                  <a:gd name="T67" fmla="*/ 2 h 907"/>
                  <a:gd name="T68" fmla="*/ 1 w 262"/>
                  <a:gd name="T69" fmla="*/ 1 h 907"/>
                  <a:gd name="T70" fmla="*/ 1 w 262"/>
                  <a:gd name="T71" fmla="*/ 1 h 907"/>
                  <a:gd name="T72" fmla="*/ 1 w 262"/>
                  <a:gd name="T73" fmla="*/ 1 h 907"/>
                  <a:gd name="T74" fmla="*/ 1 w 262"/>
                  <a:gd name="T75" fmla="*/ 1 h 907"/>
                  <a:gd name="T76" fmla="*/ 1 w 262"/>
                  <a:gd name="T77" fmla="*/ 1 h 907"/>
                  <a:gd name="T78" fmla="*/ 1 w 262"/>
                  <a:gd name="T79" fmla="*/ 1 h 907"/>
                  <a:gd name="T80" fmla="*/ 1 w 262"/>
                  <a:gd name="T81" fmla="*/ 2 h 907"/>
                  <a:gd name="T82" fmla="*/ 1 w 262"/>
                  <a:gd name="T83" fmla="*/ 2 h 907"/>
                  <a:gd name="T84" fmla="*/ 1 w 262"/>
                  <a:gd name="T85" fmla="*/ 2 h 907"/>
                  <a:gd name="T86" fmla="*/ 1 w 262"/>
                  <a:gd name="T87" fmla="*/ 2 h 907"/>
                  <a:gd name="T88" fmla="*/ 1 w 262"/>
                  <a:gd name="T89" fmla="*/ 2 h 907"/>
                  <a:gd name="T90" fmla="*/ 1 w 262"/>
                  <a:gd name="T91" fmla="*/ 2 h 907"/>
                  <a:gd name="T92" fmla="*/ 1 w 262"/>
                  <a:gd name="T93" fmla="*/ 2 h 907"/>
                  <a:gd name="T94" fmla="*/ 1 w 262"/>
                  <a:gd name="T95" fmla="*/ 2 h 907"/>
                  <a:gd name="T96" fmla="*/ 0 w 262"/>
                  <a:gd name="T97" fmla="*/ 2 h 907"/>
                  <a:gd name="T98" fmla="*/ 1 w 262"/>
                  <a:gd name="T99" fmla="*/ 2 h 907"/>
                  <a:gd name="T100" fmla="*/ 1 w 262"/>
                  <a:gd name="T101" fmla="*/ 2 h 907"/>
                  <a:gd name="T102" fmla="*/ 1 w 262"/>
                  <a:gd name="T103" fmla="*/ 2 h 907"/>
                  <a:gd name="T104" fmla="*/ 1 w 262"/>
                  <a:gd name="T105" fmla="*/ 2 h 907"/>
                  <a:gd name="T106" fmla="*/ 1 w 262"/>
                  <a:gd name="T107" fmla="*/ 2 h 907"/>
                  <a:gd name="T108" fmla="*/ 1 w 262"/>
                  <a:gd name="T109" fmla="*/ 2 h 907"/>
                  <a:gd name="T110" fmla="*/ 1 w 262"/>
                  <a:gd name="T111" fmla="*/ 3 h 907"/>
                  <a:gd name="T112" fmla="*/ 1 w 262"/>
                  <a:gd name="T113" fmla="*/ 3 h 907"/>
                  <a:gd name="T114" fmla="*/ 1 w 262"/>
                  <a:gd name="T115" fmla="*/ 3 h 907"/>
                  <a:gd name="T116" fmla="*/ 1 w 262"/>
                  <a:gd name="T117" fmla="*/ 3 h 907"/>
                  <a:gd name="T118" fmla="*/ 1 w 262"/>
                  <a:gd name="T119" fmla="*/ 3 h 907"/>
                  <a:gd name="T120" fmla="*/ 1 w 262"/>
                  <a:gd name="T121" fmla="*/ 2 h 907"/>
                  <a:gd name="T122" fmla="*/ 1 w 262"/>
                  <a:gd name="T123" fmla="*/ 2 h 90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62" h="907">
                    <a:moveTo>
                      <a:pt x="11" y="41"/>
                    </a:moveTo>
                    <a:lnTo>
                      <a:pt x="8" y="38"/>
                    </a:lnTo>
                    <a:lnTo>
                      <a:pt x="6" y="35"/>
                    </a:lnTo>
                    <a:lnTo>
                      <a:pt x="3" y="31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2" y="20"/>
                    </a:lnTo>
                    <a:lnTo>
                      <a:pt x="5" y="15"/>
                    </a:lnTo>
                    <a:lnTo>
                      <a:pt x="9" y="9"/>
                    </a:lnTo>
                    <a:lnTo>
                      <a:pt x="14" y="4"/>
                    </a:lnTo>
                    <a:lnTo>
                      <a:pt x="19" y="1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30" y="1"/>
                    </a:lnTo>
                    <a:lnTo>
                      <a:pt x="33" y="2"/>
                    </a:lnTo>
                    <a:lnTo>
                      <a:pt x="36" y="5"/>
                    </a:lnTo>
                    <a:lnTo>
                      <a:pt x="39" y="7"/>
                    </a:lnTo>
                    <a:lnTo>
                      <a:pt x="11" y="41"/>
                    </a:lnTo>
                    <a:close/>
                    <a:moveTo>
                      <a:pt x="39" y="7"/>
                    </a:moveTo>
                    <a:lnTo>
                      <a:pt x="42" y="10"/>
                    </a:lnTo>
                    <a:lnTo>
                      <a:pt x="53" y="20"/>
                    </a:lnTo>
                    <a:lnTo>
                      <a:pt x="68" y="40"/>
                    </a:lnTo>
                    <a:lnTo>
                      <a:pt x="89" y="70"/>
                    </a:lnTo>
                    <a:lnTo>
                      <a:pt x="102" y="91"/>
                    </a:lnTo>
                    <a:lnTo>
                      <a:pt x="115" y="114"/>
                    </a:lnTo>
                    <a:lnTo>
                      <a:pt x="130" y="141"/>
                    </a:lnTo>
                    <a:lnTo>
                      <a:pt x="148" y="173"/>
                    </a:lnTo>
                    <a:lnTo>
                      <a:pt x="165" y="208"/>
                    </a:lnTo>
                    <a:lnTo>
                      <a:pt x="185" y="249"/>
                    </a:lnTo>
                    <a:lnTo>
                      <a:pt x="205" y="294"/>
                    </a:lnTo>
                    <a:lnTo>
                      <a:pt x="227" y="345"/>
                    </a:lnTo>
                    <a:lnTo>
                      <a:pt x="187" y="361"/>
                    </a:lnTo>
                    <a:lnTo>
                      <a:pt x="165" y="313"/>
                    </a:lnTo>
                    <a:lnTo>
                      <a:pt x="146" y="270"/>
                    </a:lnTo>
                    <a:lnTo>
                      <a:pt x="127" y="231"/>
                    </a:lnTo>
                    <a:lnTo>
                      <a:pt x="111" y="196"/>
                    </a:lnTo>
                    <a:lnTo>
                      <a:pt x="95" y="167"/>
                    </a:lnTo>
                    <a:lnTo>
                      <a:pt x="80" y="140"/>
                    </a:lnTo>
                    <a:lnTo>
                      <a:pt x="67" y="117"/>
                    </a:lnTo>
                    <a:lnTo>
                      <a:pt x="56" y="99"/>
                    </a:lnTo>
                    <a:lnTo>
                      <a:pt x="36" y="70"/>
                    </a:lnTo>
                    <a:lnTo>
                      <a:pt x="22" y="52"/>
                    </a:lnTo>
                    <a:lnTo>
                      <a:pt x="14" y="43"/>
                    </a:lnTo>
                    <a:lnTo>
                      <a:pt x="11" y="41"/>
                    </a:lnTo>
                    <a:lnTo>
                      <a:pt x="39" y="7"/>
                    </a:lnTo>
                    <a:close/>
                    <a:moveTo>
                      <a:pt x="227" y="345"/>
                    </a:moveTo>
                    <a:lnTo>
                      <a:pt x="231" y="355"/>
                    </a:lnTo>
                    <a:lnTo>
                      <a:pt x="227" y="345"/>
                    </a:lnTo>
                    <a:lnTo>
                      <a:pt x="206" y="353"/>
                    </a:lnTo>
                    <a:lnTo>
                      <a:pt x="227" y="345"/>
                    </a:lnTo>
                    <a:close/>
                    <a:moveTo>
                      <a:pt x="227" y="345"/>
                    </a:moveTo>
                    <a:lnTo>
                      <a:pt x="236" y="367"/>
                    </a:lnTo>
                    <a:lnTo>
                      <a:pt x="243" y="389"/>
                    </a:lnTo>
                    <a:lnTo>
                      <a:pt x="249" y="410"/>
                    </a:lnTo>
                    <a:lnTo>
                      <a:pt x="254" y="430"/>
                    </a:lnTo>
                    <a:lnTo>
                      <a:pt x="257" y="449"/>
                    </a:lnTo>
                    <a:lnTo>
                      <a:pt x="259" y="467"/>
                    </a:lnTo>
                    <a:lnTo>
                      <a:pt x="262" y="485"/>
                    </a:lnTo>
                    <a:lnTo>
                      <a:pt x="262" y="502"/>
                    </a:lnTo>
                    <a:lnTo>
                      <a:pt x="260" y="520"/>
                    </a:lnTo>
                    <a:lnTo>
                      <a:pt x="259" y="536"/>
                    </a:lnTo>
                    <a:lnTo>
                      <a:pt x="257" y="552"/>
                    </a:lnTo>
                    <a:lnTo>
                      <a:pt x="255" y="568"/>
                    </a:lnTo>
                    <a:lnTo>
                      <a:pt x="249" y="599"/>
                    </a:lnTo>
                    <a:lnTo>
                      <a:pt x="242" y="631"/>
                    </a:lnTo>
                    <a:lnTo>
                      <a:pt x="199" y="622"/>
                    </a:lnTo>
                    <a:lnTo>
                      <a:pt x="206" y="592"/>
                    </a:lnTo>
                    <a:lnTo>
                      <a:pt x="211" y="564"/>
                    </a:lnTo>
                    <a:lnTo>
                      <a:pt x="213" y="549"/>
                    </a:lnTo>
                    <a:lnTo>
                      <a:pt x="215" y="534"/>
                    </a:lnTo>
                    <a:lnTo>
                      <a:pt x="216" y="520"/>
                    </a:lnTo>
                    <a:lnTo>
                      <a:pt x="218" y="504"/>
                    </a:lnTo>
                    <a:lnTo>
                      <a:pt x="216" y="488"/>
                    </a:lnTo>
                    <a:lnTo>
                      <a:pt x="215" y="473"/>
                    </a:lnTo>
                    <a:lnTo>
                      <a:pt x="213" y="455"/>
                    </a:lnTo>
                    <a:lnTo>
                      <a:pt x="210" y="438"/>
                    </a:lnTo>
                    <a:lnTo>
                      <a:pt x="206" y="420"/>
                    </a:lnTo>
                    <a:lnTo>
                      <a:pt x="201" y="401"/>
                    </a:lnTo>
                    <a:lnTo>
                      <a:pt x="195" y="381"/>
                    </a:lnTo>
                    <a:lnTo>
                      <a:pt x="187" y="361"/>
                    </a:lnTo>
                    <a:lnTo>
                      <a:pt x="227" y="345"/>
                    </a:lnTo>
                    <a:close/>
                    <a:moveTo>
                      <a:pt x="242" y="631"/>
                    </a:moveTo>
                    <a:lnTo>
                      <a:pt x="237" y="657"/>
                    </a:lnTo>
                    <a:lnTo>
                      <a:pt x="231" y="683"/>
                    </a:lnTo>
                    <a:lnTo>
                      <a:pt x="227" y="711"/>
                    </a:lnTo>
                    <a:lnTo>
                      <a:pt x="223" y="741"/>
                    </a:lnTo>
                    <a:lnTo>
                      <a:pt x="221" y="771"/>
                    </a:lnTo>
                    <a:lnTo>
                      <a:pt x="221" y="805"/>
                    </a:lnTo>
                    <a:lnTo>
                      <a:pt x="222" y="823"/>
                    </a:lnTo>
                    <a:lnTo>
                      <a:pt x="223" y="842"/>
                    </a:lnTo>
                    <a:lnTo>
                      <a:pt x="226" y="861"/>
                    </a:lnTo>
                    <a:lnTo>
                      <a:pt x="229" y="881"/>
                    </a:lnTo>
                    <a:lnTo>
                      <a:pt x="185" y="888"/>
                    </a:lnTo>
                    <a:lnTo>
                      <a:pt x="182" y="866"/>
                    </a:lnTo>
                    <a:lnTo>
                      <a:pt x="180" y="846"/>
                    </a:lnTo>
                    <a:lnTo>
                      <a:pt x="178" y="826"/>
                    </a:lnTo>
                    <a:lnTo>
                      <a:pt x="177" y="807"/>
                    </a:lnTo>
                    <a:lnTo>
                      <a:pt x="177" y="789"/>
                    </a:lnTo>
                    <a:lnTo>
                      <a:pt x="177" y="770"/>
                    </a:lnTo>
                    <a:lnTo>
                      <a:pt x="178" y="754"/>
                    </a:lnTo>
                    <a:lnTo>
                      <a:pt x="180" y="738"/>
                    </a:lnTo>
                    <a:lnTo>
                      <a:pt x="183" y="706"/>
                    </a:lnTo>
                    <a:lnTo>
                      <a:pt x="188" y="677"/>
                    </a:lnTo>
                    <a:lnTo>
                      <a:pt x="194" y="649"/>
                    </a:lnTo>
                    <a:lnTo>
                      <a:pt x="199" y="622"/>
                    </a:lnTo>
                    <a:lnTo>
                      <a:pt x="242" y="631"/>
                    </a:lnTo>
                    <a:close/>
                    <a:moveTo>
                      <a:pt x="229" y="881"/>
                    </a:moveTo>
                    <a:lnTo>
                      <a:pt x="229" y="885"/>
                    </a:lnTo>
                    <a:lnTo>
                      <a:pt x="229" y="889"/>
                    </a:lnTo>
                    <a:lnTo>
                      <a:pt x="229" y="893"/>
                    </a:lnTo>
                    <a:lnTo>
                      <a:pt x="228" y="896"/>
                    </a:lnTo>
                    <a:lnTo>
                      <a:pt x="226" y="900"/>
                    </a:lnTo>
                    <a:lnTo>
                      <a:pt x="223" y="902"/>
                    </a:lnTo>
                    <a:lnTo>
                      <a:pt x="218" y="904"/>
                    </a:lnTo>
                    <a:lnTo>
                      <a:pt x="210" y="906"/>
                    </a:lnTo>
                    <a:lnTo>
                      <a:pt x="203" y="907"/>
                    </a:lnTo>
                    <a:lnTo>
                      <a:pt x="197" y="906"/>
                    </a:lnTo>
                    <a:lnTo>
                      <a:pt x="193" y="905"/>
                    </a:lnTo>
                    <a:lnTo>
                      <a:pt x="190" y="902"/>
                    </a:lnTo>
                    <a:lnTo>
                      <a:pt x="188" y="899"/>
                    </a:lnTo>
                    <a:lnTo>
                      <a:pt x="187" y="896"/>
                    </a:lnTo>
                    <a:lnTo>
                      <a:pt x="186" y="892"/>
                    </a:lnTo>
                    <a:lnTo>
                      <a:pt x="185" y="888"/>
                    </a:lnTo>
                    <a:lnTo>
                      <a:pt x="229" y="881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16" name="Freeform 813">
                <a:extLst>
                  <a:ext uri="{FF2B5EF4-FFF2-40B4-BE49-F238E27FC236}">
                    <a16:creationId xmlns:a16="http://schemas.microsoft.com/office/drawing/2014/main" id="{7A459EF8-F2D7-429A-A0ED-9F4129F08C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19" y="1691"/>
                <a:ext cx="11" cy="43"/>
              </a:xfrm>
              <a:custGeom>
                <a:avLst/>
                <a:gdLst>
                  <a:gd name="T0" fmla="*/ 0 w 205"/>
                  <a:gd name="T1" fmla="*/ 0 h 813"/>
                  <a:gd name="T2" fmla="*/ 0 w 205"/>
                  <a:gd name="T3" fmla="*/ 0 h 813"/>
                  <a:gd name="T4" fmla="*/ 0 w 205"/>
                  <a:gd name="T5" fmla="*/ 0 h 813"/>
                  <a:gd name="T6" fmla="*/ 0 w 205"/>
                  <a:gd name="T7" fmla="*/ 0 h 813"/>
                  <a:gd name="T8" fmla="*/ 0 w 205"/>
                  <a:gd name="T9" fmla="*/ 0 h 813"/>
                  <a:gd name="T10" fmla="*/ 1 w 205"/>
                  <a:gd name="T11" fmla="*/ 0 h 813"/>
                  <a:gd name="T12" fmla="*/ 1 w 205"/>
                  <a:gd name="T13" fmla="*/ 0 h 813"/>
                  <a:gd name="T14" fmla="*/ 1 w 205"/>
                  <a:gd name="T15" fmla="*/ 0 h 813"/>
                  <a:gd name="T16" fmla="*/ 0 w 205"/>
                  <a:gd name="T17" fmla="*/ 0 h 813"/>
                  <a:gd name="T18" fmla="*/ 1 w 205"/>
                  <a:gd name="T19" fmla="*/ 0 h 813"/>
                  <a:gd name="T20" fmla="*/ 1 w 205"/>
                  <a:gd name="T21" fmla="*/ 0 h 813"/>
                  <a:gd name="T22" fmla="*/ 1 w 205"/>
                  <a:gd name="T23" fmla="*/ 0 h 813"/>
                  <a:gd name="T24" fmla="*/ 1 w 205"/>
                  <a:gd name="T25" fmla="*/ 1 h 813"/>
                  <a:gd name="T26" fmla="*/ 1 w 205"/>
                  <a:gd name="T27" fmla="*/ 1 h 813"/>
                  <a:gd name="T28" fmla="*/ 1 w 205"/>
                  <a:gd name="T29" fmla="*/ 1 h 813"/>
                  <a:gd name="T30" fmla="*/ 1 w 205"/>
                  <a:gd name="T31" fmla="*/ 1 h 813"/>
                  <a:gd name="T32" fmla="*/ 0 w 205"/>
                  <a:gd name="T33" fmla="*/ 1 h 813"/>
                  <a:gd name="T34" fmla="*/ 0 w 205"/>
                  <a:gd name="T35" fmla="*/ 1 h 813"/>
                  <a:gd name="T36" fmla="*/ 0 w 205"/>
                  <a:gd name="T37" fmla="*/ 1 h 813"/>
                  <a:gd name="T38" fmla="*/ 0 w 205"/>
                  <a:gd name="T39" fmla="*/ 1 h 813"/>
                  <a:gd name="T40" fmla="*/ 0 w 205"/>
                  <a:gd name="T41" fmla="*/ 1 h 813"/>
                  <a:gd name="T42" fmla="*/ 0 w 205"/>
                  <a:gd name="T43" fmla="*/ 1 h 813"/>
                  <a:gd name="T44" fmla="*/ 0 w 205"/>
                  <a:gd name="T45" fmla="*/ 0 h 813"/>
                  <a:gd name="T46" fmla="*/ 0 w 205"/>
                  <a:gd name="T47" fmla="*/ 0 h 813"/>
                  <a:gd name="T48" fmla="*/ 0 w 205"/>
                  <a:gd name="T49" fmla="*/ 0 h 813"/>
                  <a:gd name="T50" fmla="*/ 0 w 205"/>
                  <a:gd name="T51" fmla="*/ 1 h 813"/>
                  <a:gd name="T52" fmla="*/ 0 w 205"/>
                  <a:gd name="T53" fmla="*/ 1 h 813"/>
                  <a:gd name="T54" fmla="*/ 0 w 205"/>
                  <a:gd name="T55" fmla="*/ 1 h 813"/>
                  <a:gd name="T56" fmla="*/ 0 w 205"/>
                  <a:gd name="T57" fmla="*/ 1 h 813"/>
                  <a:gd name="T58" fmla="*/ 0 w 205"/>
                  <a:gd name="T59" fmla="*/ 1 h 813"/>
                  <a:gd name="T60" fmla="*/ 0 w 205"/>
                  <a:gd name="T61" fmla="*/ 1 h 813"/>
                  <a:gd name="T62" fmla="*/ 0 w 205"/>
                  <a:gd name="T63" fmla="*/ 1 h 813"/>
                  <a:gd name="T64" fmla="*/ 0 w 205"/>
                  <a:gd name="T65" fmla="*/ 1 h 813"/>
                  <a:gd name="T66" fmla="*/ 0 w 205"/>
                  <a:gd name="T67" fmla="*/ 2 h 813"/>
                  <a:gd name="T68" fmla="*/ 0 w 205"/>
                  <a:gd name="T69" fmla="*/ 2 h 813"/>
                  <a:gd name="T70" fmla="*/ 0 w 205"/>
                  <a:gd name="T71" fmla="*/ 2 h 813"/>
                  <a:gd name="T72" fmla="*/ 0 w 205"/>
                  <a:gd name="T73" fmla="*/ 2 h 813"/>
                  <a:gd name="T74" fmla="*/ 0 w 205"/>
                  <a:gd name="T75" fmla="*/ 2 h 813"/>
                  <a:gd name="T76" fmla="*/ 0 w 205"/>
                  <a:gd name="T77" fmla="*/ 2 h 813"/>
                  <a:gd name="T78" fmla="*/ 0 w 205"/>
                  <a:gd name="T79" fmla="*/ 2 h 813"/>
                  <a:gd name="T80" fmla="*/ 0 w 205"/>
                  <a:gd name="T81" fmla="*/ 2 h 813"/>
                  <a:gd name="T82" fmla="*/ 0 w 205"/>
                  <a:gd name="T83" fmla="*/ 2 h 813"/>
                  <a:gd name="T84" fmla="*/ 0 w 205"/>
                  <a:gd name="T85" fmla="*/ 2 h 813"/>
                  <a:gd name="T86" fmla="*/ 0 w 205"/>
                  <a:gd name="T87" fmla="*/ 2 h 813"/>
                  <a:gd name="T88" fmla="*/ 0 w 205"/>
                  <a:gd name="T89" fmla="*/ 2 h 813"/>
                  <a:gd name="T90" fmla="*/ 0 w 205"/>
                  <a:gd name="T91" fmla="*/ 2 h 813"/>
                  <a:gd name="T92" fmla="*/ 0 w 205"/>
                  <a:gd name="T93" fmla="*/ 2 h 813"/>
                  <a:gd name="T94" fmla="*/ 0 w 205"/>
                  <a:gd name="T95" fmla="*/ 2 h 813"/>
                  <a:gd name="T96" fmla="*/ 0 w 205"/>
                  <a:gd name="T97" fmla="*/ 2 h 813"/>
                  <a:gd name="T98" fmla="*/ 0 w 205"/>
                  <a:gd name="T99" fmla="*/ 2 h 813"/>
                  <a:gd name="T100" fmla="*/ 0 w 205"/>
                  <a:gd name="T101" fmla="*/ 2 h 813"/>
                  <a:gd name="T102" fmla="*/ 0 w 205"/>
                  <a:gd name="T103" fmla="*/ 2 h 813"/>
                  <a:gd name="T104" fmla="*/ 0 w 205"/>
                  <a:gd name="T105" fmla="*/ 2 h 813"/>
                  <a:gd name="T106" fmla="*/ 0 w 205"/>
                  <a:gd name="T107" fmla="*/ 2 h 813"/>
                  <a:gd name="T108" fmla="*/ 0 w 205"/>
                  <a:gd name="T109" fmla="*/ 2 h 813"/>
                  <a:gd name="T110" fmla="*/ 0 w 205"/>
                  <a:gd name="T111" fmla="*/ 2 h 813"/>
                  <a:gd name="T112" fmla="*/ 0 w 205"/>
                  <a:gd name="T113" fmla="*/ 2 h 813"/>
                  <a:gd name="T114" fmla="*/ 0 w 205"/>
                  <a:gd name="T115" fmla="*/ 2 h 813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05" h="813">
                    <a:moveTo>
                      <a:pt x="148" y="25"/>
                    </a:moveTo>
                    <a:lnTo>
                      <a:pt x="147" y="21"/>
                    </a:lnTo>
                    <a:lnTo>
                      <a:pt x="147" y="17"/>
                    </a:lnTo>
                    <a:lnTo>
                      <a:pt x="147" y="14"/>
                    </a:lnTo>
                    <a:lnTo>
                      <a:pt x="148" y="10"/>
                    </a:lnTo>
                    <a:lnTo>
                      <a:pt x="150" y="7"/>
                    </a:lnTo>
                    <a:lnTo>
                      <a:pt x="154" y="5"/>
                    </a:lnTo>
                    <a:lnTo>
                      <a:pt x="159" y="2"/>
                    </a:lnTo>
                    <a:lnTo>
                      <a:pt x="167" y="1"/>
                    </a:lnTo>
                    <a:lnTo>
                      <a:pt x="174" y="0"/>
                    </a:lnTo>
                    <a:lnTo>
                      <a:pt x="179" y="1"/>
                    </a:lnTo>
                    <a:lnTo>
                      <a:pt x="183" y="2"/>
                    </a:lnTo>
                    <a:lnTo>
                      <a:pt x="186" y="5"/>
                    </a:lnTo>
                    <a:lnTo>
                      <a:pt x="188" y="8"/>
                    </a:lnTo>
                    <a:lnTo>
                      <a:pt x="190" y="11"/>
                    </a:lnTo>
                    <a:lnTo>
                      <a:pt x="190" y="15"/>
                    </a:lnTo>
                    <a:lnTo>
                      <a:pt x="191" y="19"/>
                    </a:lnTo>
                    <a:lnTo>
                      <a:pt x="148" y="25"/>
                    </a:lnTo>
                    <a:close/>
                    <a:moveTo>
                      <a:pt x="191" y="19"/>
                    </a:moveTo>
                    <a:lnTo>
                      <a:pt x="193" y="31"/>
                    </a:lnTo>
                    <a:lnTo>
                      <a:pt x="196" y="62"/>
                    </a:lnTo>
                    <a:lnTo>
                      <a:pt x="199" y="85"/>
                    </a:lnTo>
                    <a:lnTo>
                      <a:pt x="201" y="110"/>
                    </a:lnTo>
                    <a:lnTo>
                      <a:pt x="202" y="139"/>
                    </a:lnTo>
                    <a:lnTo>
                      <a:pt x="203" y="170"/>
                    </a:lnTo>
                    <a:lnTo>
                      <a:pt x="205" y="202"/>
                    </a:lnTo>
                    <a:lnTo>
                      <a:pt x="203" y="236"/>
                    </a:lnTo>
                    <a:lnTo>
                      <a:pt x="201" y="271"/>
                    </a:lnTo>
                    <a:lnTo>
                      <a:pt x="198" y="306"/>
                    </a:lnTo>
                    <a:lnTo>
                      <a:pt x="193" y="340"/>
                    </a:lnTo>
                    <a:lnTo>
                      <a:pt x="186" y="373"/>
                    </a:lnTo>
                    <a:lnTo>
                      <a:pt x="182" y="390"/>
                    </a:lnTo>
                    <a:lnTo>
                      <a:pt x="177" y="406"/>
                    </a:lnTo>
                    <a:lnTo>
                      <a:pt x="172" y="421"/>
                    </a:lnTo>
                    <a:lnTo>
                      <a:pt x="166" y="437"/>
                    </a:lnTo>
                    <a:lnTo>
                      <a:pt x="126" y="419"/>
                    </a:lnTo>
                    <a:lnTo>
                      <a:pt x="131" y="405"/>
                    </a:lnTo>
                    <a:lnTo>
                      <a:pt x="136" y="391"/>
                    </a:lnTo>
                    <a:lnTo>
                      <a:pt x="141" y="376"/>
                    </a:lnTo>
                    <a:lnTo>
                      <a:pt x="144" y="361"/>
                    </a:lnTo>
                    <a:lnTo>
                      <a:pt x="151" y="329"/>
                    </a:lnTo>
                    <a:lnTo>
                      <a:pt x="155" y="297"/>
                    </a:lnTo>
                    <a:lnTo>
                      <a:pt x="158" y="264"/>
                    </a:lnTo>
                    <a:lnTo>
                      <a:pt x="161" y="231"/>
                    </a:lnTo>
                    <a:lnTo>
                      <a:pt x="161" y="199"/>
                    </a:lnTo>
                    <a:lnTo>
                      <a:pt x="161" y="169"/>
                    </a:lnTo>
                    <a:lnTo>
                      <a:pt x="157" y="112"/>
                    </a:lnTo>
                    <a:lnTo>
                      <a:pt x="153" y="67"/>
                    </a:lnTo>
                    <a:lnTo>
                      <a:pt x="150" y="37"/>
                    </a:lnTo>
                    <a:lnTo>
                      <a:pt x="148" y="25"/>
                    </a:lnTo>
                    <a:lnTo>
                      <a:pt x="191" y="19"/>
                    </a:lnTo>
                    <a:close/>
                    <a:moveTo>
                      <a:pt x="166" y="437"/>
                    </a:moveTo>
                    <a:lnTo>
                      <a:pt x="166" y="437"/>
                    </a:lnTo>
                    <a:lnTo>
                      <a:pt x="146" y="428"/>
                    </a:lnTo>
                    <a:lnTo>
                      <a:pt x="166" y="437"/>
                    </a:lnTo>
                    <a:close/>
                    <a:moveTo>
                      <a:pt x="166" y="437"/>
                    </a:moveTo>
                    <a:lnTo>
                      <a:pt x="152" y="464"/>
                    </a:lnTo>
                    <a:lnTo>
                      <a:pt x="139" y="491"/>
                    </a:lnTo>
                    <a:lnTo>
                      <a:pt x="127" y="517"/>
                    </a:lnTo>
                    <a:lnTo>
                      <a:pt x="113" y="542"/>
                    </a:lnTo>
                    <a:lnTo>
                      <a:pt x="75" y="522"/>
                    </a:lnTo>
                    <a:lnTo>
                      <a:pt x="87" y="497"/>
                    </a:lnTo>
                    <a:lnTo>
                      <a:pt x="100" y="473"/>
                    </a:lnTo>
                    <a:lnTo>
                      <a:pt x="113" y="446"/>
                    </a:lnTo>
                    <a:lnTo>
                      <a:pt x="126" y="418"/>
                    </a:lnTo>
                    <a:lnTo>
                      <a:pt x="166" y="437"/>
                    </a:lnTo>
                    <a:close/>
                    <a:moveTo>
                      <a:pt x="113" y="542"/>
                    </a:moveTo>
                    <a:lnTo>
                      <a:pt x="96" y="574"/>
                    </a:lnTo>
                    <a:lnTo>
                      <a:pt x="81" y="606"/>
                    </a:lnTo>
                    <a:lnTo>
                      <a:pt x="73" y="620"/>
                    </a:lnTo>
                    <a:lnTo>
                      <a:pt x="67" y="635"/>
                    </a:lnTo>
                    <a:lnTo>
                      <a:pt x="61" y="651"/>
                    </a:lnTo>
                    <a:lnTo>
                      <a:pt x="56" y="665"/>
                    </a:lnTo>
                    <a:lnTo>
                      <a:pt x="52" y="679"/>
                    </a:lnTo>
                    <a:lnTo>
                      <a:pt x="49" y="695"/>
                    </a:lnTo>
                    <a:lnTo>
                      <a:pt x="46" y="709"/>
                    </a:lnTo>
                    <a:lnTo>
                      <a:pt x="45" y="724"/>
                    </a:lnTo>
                    <a:lnTo>
                      <a:pt x="44" y="739"/>
                    </a:lnTo>
                    <a:lnTo>
                      <a:pt x="45" y="754"/>
                    </a:lnTo>
                    <a:lnTo>
                      <a:pt x="47" y="769"/>
                    </a:lnTo>
                    <a:lnTo>
                      <a:pt x="50" y="785"/>
                    </a:lnTo>
                    <a:lnTo>
                      <a:pt x="8" y="796"/>
                    </a:lnTo>
                    <a:lnTo>
                      <a:pt x="4" y="778"/>
                    </a:lnTo>
                    <a:lnTo>
                      <a:pt x="1" y="759"/>
                    </a:lnTo>
                    <a:lnTo>
                      <a:pt x="0" y="742"/>
                    </a:lnTo>
                    <a:lnTo>
                      <a:pt x="1" y="724"/>
                    </a:lnTo>
                    <a:lnTo>
                      <a:pt x="2" y="707"/>
                    </a:lnTo>
                    <a:lnTo>
                      <a:pt x="4" y="691"/>
                    </a:lnTo>
                    <a:lnTo>
                      <a:pt x="8" y="673"/>
                    </a:lnTo>
                    <a:lnTo>
                      <a:pt x="12" y="657"/>
                    </a:lnTo>
                    <a:lnTo>
                      <a:pt x="18" y="640"/>
                    </a:lnTo>
                    <a:lnTo>
                      <a:pt x="24" y="624"/>
                    </a:lnTo>
                    <a:lnTo>
                      <a:pt x="32" y="608"/>
                    </a:lnTo>
                    <a:lnTo>
                      <a:pt x="39" y="591"/>
                    </a:lnTo>
                    <a:lnTo>
                      <a:pt x="56" y="557"/>
                    </a:lnTo>
                    <a:lnTo>
                      <a:pt x="75" y="522"/>
                    </a:lnTo>
                    <a:lnTo>
                      <a:pt x="113" y="542"/>
                    </a:lnTo>
                    <a:close/>
                    <a:moveTo>
                      <a:pt x="50" y="785"/>
                    </a:moveTo>
                    <a:lnTo>
                      <a:pt x="51" y="789"/>
                    </a:lnTo>
                    <a:lnTo>
                      <a:pt x="52" y="793"/>
                    </a:lnTo>
                    <a:lnTo>
                      <a:pt x="52" y="797"/>
                    </a:lnTo>
                    <a:lnTo>
                      <a:pt x="51" y="800"/>
                    </a:lnTo>
                    <a:lnTo>
                      <a:pt x="49" y="804"/>
                    </a:lnTo>
                    <a:lnTo>
                      <a:pt x="46" y="807"/>
                    </a:lnTo>
                    <a:lnTo>
                      <a:pt x="41" y="809"/>
                    </a:lnTo>
                    <a:lnTo>
                      <a:pt x="35" y="811"/>
                    </a:lnTo>
                    <a:lnTo>
                      <a:pt x="27" y="813"/>
                    </a:lnTo>
                    <a:lnTo>
                      <a:pt x="21" y="812"/>
                    </a:lnTo>
                    <a:lnTo>
                      <a:pt x="17" y="811"/>
                    </a:lnTo>
                    <a:lnTo>
                      <a:pt x="14" y="809"/>
                    </a:lnTo>
                    <a:lnTo>
                      <a:pt x="12" y="807"/>
                    </a:lnTo>
                    <a:lnTo>
                      <a:pt x="10" y="803"/>
                    </a:lnTo>
                    <a:lnTo>
                      <a:pt x="9" y="800"/>
                    </a:lnTo>
                    <a:lnTo>
                      <a:pt x="8" y="796"/>
                    </a:lnTo>
                    <a:lnTo>
                      <a:pt x="50" y="785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17" name="Freeform 814">
                <a:extLst>
                  <a:ext uri="{FF2B5EF4-FFF2-40B4-BE49-F238E27FC236}">
                    <a16:creationId xmlns:a16="http://schemas.microsoft.com/office/drawing/2014/main" id="{52E9DECA-EECE-4E30-9F2F-48D2C258B1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" y="1697"/>
                <a:ext cx="23" cy="31"/>
              </a:xfrm>
              <a:custGeom>
                <a:avLst/>
                <a:gdLst>
                  <a:gd name="T0" fmla="*/ 0 w 450"/>
                  <a:gd name="T1" fmla="*/ 0 h 600"/>
                  <a:gd name="T2" fmla="*/ 0 w 450"/>
                  <a:gd name="T3" fmla="*/ 0 h 600"/>
                  <a:gd name="T4" fmla="*/ 0 w 450"/>
                  <a:gd name="T5" fmla="*/ 0 h 600"/>
                  <a:gd name="T6" fmla="*/ 0 w 450"/>
                  <a:gd name="T7" fmla="*/ 0 h 600"/>
                  <a:gd name="T8" fmla="*/ 0 w 450"/>
                  <a:gd name="T9" fmla="*/ 0 h 600"/>
                  <a:gd name="T10" fmla="*/ 0 w 450"/>
                  <a:gd name="T11" fmla="*/ 0 h 600"/>
                  <a:gd name="T12" fmla="*/ 0 w 450"/>
                  <a:gd name="T13" fmla="*/ 0 h 600"/>
                  <a:gd name="T14" fmla="*/ 0 w 450"/>
                  <a:gd name="T15" fmla="*/ 0 h 600"/>
                  <a:gd name="T16" fmla="*/ 0 w 450"/>
                  <a:gd name="T17" fmla="*/ 0 h 600"/>
                  <a:gd name="T18" fmla="*/ 0 w 450"/>
                  <a:gd name="T19" fmla="*/ 0 h 600"/>
                  <a:gd name="T20" fmla="*/ 0 w 450"/>
                  <a:gd name="T21" fmla="*/ 0 h 600"/>
                  <a:gd name="T22" fmla="*/ 0 w 450"/>
                  <a:gd name="T23" fmla="*/ 0 h 600"/>
                  <a:gd name="T24" fmla="*/ 1 w 450"/>
                  <a:gd name="T25" fmla="*/ 0 h 600"/>
                  <a:gd name="T26" fmla="*/ 1 w 450"/>
                  <a:gd name="T27" fmla="*/ 0 h 600"/>
                  <a:gd name="T28" fmla="*/ 1 w 450"/>
                  <a:gd name="T29" fmla="*/ 1 h 600"/>
                  <a:gd name="T30" fmla="*/ 1 w 450"/>
                  <a:gd name="T31" fmla="*/ 1 h 600"/>
                  <a:gd name="T32" fmla="*/ 1 w 450"/>
                  <a:gd name="T33" fmla="*/ 1 h 600"/>
                  <a:gd name="T34" fmla="*/ 1 w 450"/>
                  <a:gd name="T35" fmla="*/ 1 h 600"/>
                  <a:gd name="T36" fmla="*/ 1 w 450"/>
                  <a:gd name="T37" fmla="*/ 1 h 600"/>
                  <a:gd name="T38" fmla="*/ 1 w 450"/>
                  <a:gd name="T39" fmla="*/ 1 h 600"/>
                  <a:gd name="T40" fmla="*/ 1 w 450"/>
                  <a:gd name="T41" fmla="*/ 1 h 600"/>
                  <a:gd name="T42" fmla="*/ 1 w 450"/>
                  <a:gd name="T43" fmla="*/ 2 h 600"/>
                  <a:gd name="T44" fmla="*/ 1 w 450"/>
                  <a:gd name="T45" fmla="*/ 1 h 600"/>
                  <a:gd name="T46" fmla="*/ 1 w 450"/>
                  <a:gd name="T47" fmla="*/ 1 h 600"/>
                  <a:gd name="T48" fmla="*/ 1 w 450"/>
                  <a:gd name="T49" fmla="*/ 1 h 600"/>
                  <a:gd name="T50" fmla="*/ 1 w 450"/>
                  <a:gd name="T51" fmla="*/ 1 h 600"/>
                  <a:gd name="T52" fmla="*/ 1 w 450"/>
                  <a:gd name="T53" fmla="*/ 1 h 600"/>
                  <a:gd name="T54" fmla="*/ 1 w 450"/>
                  <a:gd name="T55" fmla="*/ 1 h 600"/>
                  <a:gd name="T56" fmla="*/ 1 w 450"/>
                  <a:gd name="T57" fmla="*/ 1 h 600"/>
                  <a:gd name="T58" fmla="*/ 1 w 450"/>
                  <a:gd name="T59" fmla="*/ 1 h 600"/>
                  <a:gd name="T60" fmla="*/ 0 w 450"/>
                  <a:gd name="T61" fmla="*/ 0 h 600"/>
                  <a:gd name="T62" fmla="*/ 0 w 450"/>
                  <a:gd name="T63" fmla="*/ 0 h 600"/>
                  <a:gd name="T64" fmla="*/ 0 w 450"/>
                  <a:gd name="T65" fmla="*/ 0 h 600"/>
                  <a:gd name="T66" fmla="*/ 0 w 450"/>
                  <a:gd name="T67" fmla="*/ 0 h 600"/>
                  <a:gd name="T68" fmla="*/ 1 w 450"/>
                  <a:gd name="T69" fmla="*/ 2 h 600"/>
                  <a:gd name="T70" fmla="*/ 1 w 450"/>
                  <a:gd name="T71" fmla="*/ 2 h 600"/>
                  <a:gd name="T72" fmla="*/ 1 w 450"/>
                  <a:gd name="T73" fmla="*/ 2 h 600"/>
                  <a:gd name="T74" fmla="*/ 1 w 450"/>
                  <a:gd name="T75" fmla="*/ 2 h 600"/>
                  <a:gd name="T76" fmla="*/ 1 w 450"/>
                  <a:gd name="T77" fmla="*/ 2 h 600"/>
                  <a:gd name="T78" fmla="*/ 1 w 450"/>
                  <a:gd name="T79" fmla="*/ 2 h 600"/>
                  <a:gd name="T80" fmla="*/ 1 w 450"/>
                  <a:gd name="T81" fmla="*/ 2 h 600"/>
                  <a:gd name="T82" fmla="*/ 1 w 450"/>
                  <a:gd name="T83" fmla="*/ 2 h 600"/>
                  <a:gd name="T84" fmla="*/ 1 w 450"/>
                  <a:gd name="T85" fmla="*/ 2 h 6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50" h="600">
                    <a:moveTo>
                      <a:pt x="12" y="43"/>
                    </a:moveTo>
                    <a:lnTo>
                      <a:pt x="9" y="42"/>
                    </a:lnTo>
                    <a:lnTo>
                      <a:pt x="6" y="39"/>
                    </a:lnTo>
                    <a:lnTo>
                      <a:pt x="3" y="37"/>
                    </a:lnTo>
                    <a:lnTo>
                      <a:pt x="1" y="34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1"/>
                    </a:lnTo>
                    <a:lnTo>
                      <a:pt x="4" y="14"/>
                    </a:lnTo>
                    <a:lnTo>
                      <a:pt x="8" y="8"/>
                    </a:lnTo>
                    <a:lnTo>
                      <a:pt x="12" y="4"/>
                    </a:lnTo>
                    <a:lnTo>
                      <a:pt x="15" y="1"/>
                    </a:lnTo>
                    <a:lnTo>
                      <a:pt x="19" y="0"/>
                    </a:lnTo>
                    <a:lnTo>
                      <a:pt x="24" y="1"/>
                    </a:lnTo>
                    <a:lnTo>
                      <a:pt x="27" y="2"/>
                    </a:lnTo>
                    <a:lnTo>
                      <a:pt x="31" y="3"/>
                    </a:lnTo>
                    <a:lnTo>
                      <a:pt x="34" y="5"/>
                    </a:lnTo>
                    <a:lnTo>
                      <a:pt x="12" y="43"/>
                    </a:lnTo>
                    <a:close/>
                    <a:moveTo>
                      <a:pt x="34" y="5"/>
                    </a:moveTo>
                    <a:lnTo>
                      <a:pt x="52" y="17"/>
                    </a:lnTo>
                    <a:lnTo>
                      <a:pt x="99" y="47"/>
                    </a:lnTo>
                    <a:lnTo>
                      <a:pt x="131" y="69"/>
                    </a:lnTo>
                    <a:lnTo>
                      <a:pt x="167" y="96"/>
                    </a:lnTo>
                    <a:lnTo>
                      <a:pt x="185" y="111"/>
                    </a:lnTo>
                    <a:lnTo>
                      <a:pt x="204" y="127"/>
                    </a:lnTo>
                    <a:lnTo>
                      <a:pt x="223" y="145"/>
                    </a:lnTo>
                    <a:lnTo>
                      <a:pt x="243" y="163"/>
                    </a:lnTo>
                    <a:lnTo>
                      <a:pt x="262" y="182"/>
                    </a:lnTo>
                    <a:lnTo>
                      <a:pt x="281" y="202"/>
                    </a:lnTo>
                    <a:lnTo>
                      <a:pt x="301" y="223"/>
                    </a:lnTo>
                    <a:lnTo>
                      <a:pt x="319" y="246"/>
                    </a:lnTo>
                    <a:lnTo>
                      <a:pt x="337" y="268"/>
                    </a:lnTo>
                    <a:lnTo>
                      <a:pt x="354" y="293"/>
                    </a:lnTo>
                    <a:lnTo>
                      <a:pt x="371" y="317"/>
                    </a:lnTo>
                    <a:lnTo>
                      <a:pt x="386" y="343"/>
                    </a:lnTo>
                    <a:lnTo>
                      <a:pt x="400" y="370"/>
                    </a:lnTo>
                    <a:lnTo>
                      <a:pt x="413" y="397"/>
                    </a:lnTo>
                    <a:lnTo>
                      <a:pt x="424" y="426"/>
                    </a:lnTo>
                    <a:lnTo>
                      <a:pt x="433" y="455"/>
                    </a:lnTo>
                    <a:lnTo>
                      <a:pt x="440" y="484"/>
                    </a:lnTo>
                    <a:lnTo>
                      <a:pt x="446" y="515"/>
                    </a:lnTo>
                    <a:lnTo>
                      <a:pt x="449" y="546"/>
                    </a:lnTo>
                    <a:lnTo>
                      <a:pt x="450" y="578"/>
                    </a:lnTo>
                    <a:lnTo>
                      <a:pt x="407" y="578"/>
                    </a:lnTo>
                    <a:lnTo>
                      <a:pt x="406" y="549"/>
                    </a:lnTo>
                    <a:lnTo>
                      <a:pt x="402" y="519"/>
                    </a:lnTo>
                    <a:lnTo>
                      <a:pt x="397" y="491"/>
                    </a:lnTo>
                    <a:lnTo>
                      <a:pt x="390" y="464"/>
                    </a:lnTo>
                    <a:lnTo>
                      <a:pt x="381" y="436"/>
                    </a:lnTo>
                    <a:lnTo>
                      <a:pt x="371" y="411"/>
                    </a:lnTo>
                    <a:lnTo>
                      <a:pt x="359" y="385"/>
                    </a:lnTo>
                    <a:lnTo>
                      <a:pt x="346" y="360"/>
                    </a:lnTo>
                    <a:lnTo>
                      <a:pt x="332" y="336"/>
                    </a:lnTo>
                    <a:lnTo>
                      <a:pt x="315" y="313"/>
                    </a:lnTo>
                    <a:lnTo>
                      <a:pt x="300" y="291"/>
                    </a:lnTo>
                    <a:lnTo>
                      <a:pt x="283" y="269"/>
                    </a:lnTo>
                    <a:lnTo>
                      <a:pt x="265" y="249"/>
                    </a:lnTo>
                    <a:lnTo>
                      <a:pt x="247" y="228"/>
                    </a:lnTo>
                    <a:lnTo>
                      <a:pt x="228" y="210"/>
                    </a:lnTo>
                    <a:lnTo>
                      <a:pt x="210" y="192"/>
                    </a:lnTo>
                    <a:lnTo>
                      <a:pt x="191" y="174"/>
                    </a:lnTo>
                    <a:lnTo>
                      <a:pt x="174" y="159"/>
                    </a:lnTo>
                    <a:lnTo>
                      <a:pt x="156" y="144"/>
                    </a:lnTo>
                    <a:lnTo>
                      <a:pt x="138" y="129"/>
                    </a:lnTo>
                    <a:lnTo>
                      <a:pt x="104" y="104"/>
                    </a:lnTo>
                    <a:lnTo>
                      <a:pt x="75" y="83"/>
                    </a:lnTo>
                    <a:lnTo>
                      <a:pt x="30" y="53"/>
                    </a:lnTo>
                    <a:lnTo>
                      <a:pt x="12" y="43"/>
                    </a:lnTo>
                    <a:lnTo>
                      <a:pt x="34" y="5"/>
                    </a:lnTo>
                    <a:close/>
                    <a:moveTo>
                      <a:pt x="450" y="578"/>
                    </a:moveTo>
                    <a:lnTo>
                      <a:pt x="450" y="582"/>
                    </a:lnTo>
                    <a:lnTo>
                      <a:pt x="450" y="586"/>
                    </a:lnTo>
                    <a:lnTo>
                      <a:pt x="449" y="590"/>
                    </a:lnTo>
                    <a:lnTo>
                      <a:pt x="448" y="593"/>
                    </a:lnTo>
                    <a:lnTo>
                      <a:pt x="445" y="596"/>
                    </a:lnTo>
                    <a:lnTo>
                      <a:pt x="441" y="598"/>
                    </a:lnTo>
                    <a:lnTo>
                      <a:pt x="436" y="600"/>
                    </a:lnTo>
                    <a:lnTo>
                      <a:pt x="429" y="600"/>
                    </a:lnTo>
                    <a:lnTo>
                      <a:pt x="422" y="600"/>
                    </a:lnTo>
                    <a:lnTo>
                      <a:pt x="417" y="598"/>
                    </a:lnTo>
                    <a:lnTo>
                      <a:pt x="413" y="596"/>
                    </a:lnTo>
                    <a:lnTo>
                      <a:pt x="409" y="593"/>
                    </a:lnTo>
                    <a:lnTo>
                      <a:pt x="408" y="590"/>
                    </a:lnTo>
                    <a:lnTo>
                      <a:pt x="407" y="586"/>
                    </a:lnTo>
                    <a:lnTo>
                      <a:pt x="407" y="582"/>
                    </a:lnTo>
                    <a:lnTo>
                      <a:pt x="407" y="578"/>
                    </a:lnTo>
                    <a:lnTo>
                      <a:pt x="450" y="578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18" name="Freeform 815">
                <a:extLst>
                  <a:ext uri="{FF2B5EF4-FFF2-40B4-BE49-F238E27FC236}">
                    <a16:creationId xmlns:a16="http://schemas.microsoft.com/office/drawing/2014/main" id="{4447BFB1-7545-4734-B4A6-A01B18F59A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68" y="1702"/>
                <a:ext cx="30" cy="58"/>
              </a:xfrm>
              <a:custGeom>
                <a:avLst/>
                <a:gdLst>
                  <a:gd name="T0" fmla="*/ 0 w 566"/>
                  <a:gd name="T1" fmla="*/ 0 h 1106"/>
                  <a:gd name="T2" fmla="*/ 0 w 566"/>
                  <a:gd name="T3" fmla="*/ 0 h 1106"/>
                  <a:gd name="T4" fmla="*/ 0 w 566"/>
                  <a:gd name="T5" fmla="*/ 0 h 1106"/>
                  <a:gd name="T6" fmla="*/ 0 w 566"/>
                  <a:gd name="T7" fmla="*/ 0 h 1106"/>
                  <a:gd name="T8" fmla="*/ 0 w 566"/>
                  <a:gd name="T9" fmla="*/ 0 h 1106"/>
                  <a:gd name="T10" fmla="*/ 0 w 566"/>
                  <a:gd name="T11" fmla="*/ 0 h 1106"/>
                  <a:gd name="T12" fmla="*/ 0 w 566"/>
                  <a:gd name="T13" fmla="*/ 0 h 1106"/>
                  <a:gd name="T14" fmla="*/ 1 w 566"/>
                  <a:gd name="T15" fmla="*/ 0 h 1106"/>
                  <a:gd name="T16" fmla="*/ 1 w 566"/>
                  <a:gd name="T17" fmla="*/ 1 h 1106"/>
                  <a:gd name="T18" fmla="*/ 1 w 566"/>
                  <a:gd name="T19" fmla="*/ 1 h 1106"/>
                  <a:gd name="T20" fmla="*/ 1 w 566"/>
                  <a:gd name="T21" fmla="*/ 1 h 1106"/>
                  <a:gd name="T22" fmla="*/ 1 w 566"/>
                  <a:gd name="T23" fmla="*/ 1 h 1106"/>
                  <a:gd name="T24" fmla="*/ 1 w 566"/>
                  <a:gd name="T25" fmla="*/ 1 h 1106"/>
                  <a:gd name="T26" fmla="*/ 1 w 566"/>
                  <a:gd name="T27" fmla="*/ 1 h 1106"/>
                  <a:gd name="T28" fmla="*/ 1 w 566"/>
                  <a:gd name="T29" fmla="*/ 1 h 1106"/>
                  <a:gd name="T30" fmla="*/ 1 w 566"/>
                  <a:gd name="T31" fmla="*/ 1 h 1106"/>
                  <a:gd name="T32" fmla="*/ 1 w 566"/>
                  <a:gd name="T33" fmla="*/ 1 h 1106"/>
                  <a:gd name="T34" fmla="*/ 1 w 566"/>
                  <a:gd name="T35" fmla="*/ 1 h 1106"/>
                  <a:gd name="T36" fmla="*/ 0 w 566"/>
                  <a:gd name="T37" fmla="*/ 0 h 1106"/>
                  <a:gd name="T38" fmla="*/ 0 w 566"/>
                  <a:gd name="T39" fmla="*/ 0 h 1106"/>
                  <a:gd name="T40" fmla="*/ 1 w 566"/>
                  <a:gd name="T41" fmla="*/ 1 h 1106"/>
                  <a:gd name="T42" fmla="*/ 1 w 566"/>
                  <a:gd name="T43" fmla="*/ 1 h 1106"/>
                  <a:gd name="T44" fmla="*/ 1 w 566"/>
                  <a:gd name="T45" fmla="*/ 2 h 1106"/>
                  <a:gd name="T46" fmla="*/ 1 w 566"/>
                  <a:gd name="T47" fmla="*/ 2 h 1106"/>
                  <a:gd name="T48" fmla="*/ 2 w 566"/>
                  <a:gd name="T49" fmla="*/ 2 h 1106"/>
                  <a:gd name="T50" fmla="*/ 1 w 566"/>
                  <a:gd name="T51" fmla="*/ 2 h 1106"/>
                  <a:gd name="T52" fmla="*/ 1 w 566"/>
                  <a:gd name="T53" fmla="*/ 2 h 1106"/>
                  <a:gd name="T54" fmla="*/ 1 w 566"/>
                  <a:gd name="T55" fmla="*/ 1 h 1106"/>
                  <a:gd name="T56" fmla="*/ 2 w 566"/>
                  <a:gd name="T57" fmla="*/ 2 h 1106"/>
                  <a:gd name="T58" fmla="*/ 2 w 566"/>
                  <a:gd name="T59" fmla="*/ 2 h 1106"/>
                  <a:gd name="T60" fmla="*/ 1 w 566"/>
                  <a:gd name="T61" fmla="*/ 2 h 1106"/>
                  <a:gd name="T62" fmla="*/ 2 w 566"/>
                  <a:gd name="T63" fmla="*/ 2 h 1106"/>
                  <a:gd name="T64" fmla="*/ 2 w 566"/>
                  <a:gd name="T65" fmla="*/ 3 h 1106"/>
                  <a:gd name="T66" fmla="*/ 1 w 566"/>
                  <a:gd name="T67" fmla="*/ 3 h 1106"/>
                  <a:gd name="T68" fmla="*/ 1 w 566"/>
                  <a:gd name="T69" fmla="*/ 3 h 1106"/>
                  <a:gd name="T70" fmla="*/ 1 w 566"/>
                  <a:gd name="T71" fmla="*/ 3 h 1106"/>
                  <a:gd name="T72" fmla="*/ 1 w 566"/>
                  <a:gd name="T73" fmla="*/ 3 h 1106"/>
                  <a:gd name="T74" fmla="*/ 1 w 566"/>
                  <a:gd name="T75" fmla="*/ 2 h 1106"/>
                  <a:gd name="T76" fmla="*/ 1 w 566"/>
                  <a:gd name="T77" fmla="*/ 3 h 1106"/>
                  <a:gd name="T78" fmla="*/ 1 w 566"/>
                  <a:gd name="T79" fmla="*/ 3 h 1106"/>
                  <a:gd name="T80" fmla="*/ 1 w 566"/>
                  <a:gd name="T81" fmla="*/ 3 h 1106"/>
                  <a:gd name="T82" fmla="*/ 1 w 566"/>
                  <a:gd name="T83" fmla="*/ 3 h 1106"/>
                  <a:gd name="T84" fmla="*/ 1 w 566"/>
                  <a:gd name="T85" fmla="*/ 3 h 1106"/>
                  <a:gd name="T86" fmla="*/ 1 w 566"/>
                  <a:gd name="T87" fmla="*/ 3 h 11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566" h="1106">
                    <a:moveTo>
                      <a:pt x="11" y="41"/>
                    </a:moveTo>
                    <a:lnTo>
                      <a:pt x="7" y="39"/>
                    </a:lnTo>
                    <a:lnTo>
                      <a:pt x="4" y="36"/>
                    </a:lnTo>
                    <a:lnTo>
                      <a:pt x="2" y="33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0" y="22"/>
                    </a:lnTo>
                    <a:lnTo>
                      <a:pt x="2" y="17"/>
                    </a:lnTo>
                    <a:lnTo>
                      <a:pt x="6" y="11"/>
                    </a:lnTo>
                    <a:lnTo>
                      <a:pt x="10" y="6"/>
                    </a:lnTo>
                    <a:lnTo>
                      <a:pt x="15" y="2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6" y="1"/>
                    </a:lnTo>
                    <a:lnTo>
                      <a:pt x="29" y="2"/>
                    </a:lnTo>
                    <a:lnTo>
                      <a:pt x="33" y="4"/>
                    </a:lnTo>
                    <a:lnTo>
                      <a:pt x="36" y="7"/>
                    </a:lnTo>
                    <a:lnTo>
                      <a:pt x="11" y="41"/>
                    </a:lnTo>
                    <a:close/>
                    <a:moveTo>
                      <a:pt x="36" y="7"/>
                    </a:moveTo>
                    <a:lnTo>
                      <a:pt x="56" y="21"/>
                    </a:lnTo>
                    <a:lnTo>
                      <a:pt x="107" y="61"/>
                    </a:lnTo>
                    <a:lnTo>
                      <a:pt x="141" y="89"/>
                    </a:lnTo>
                    <a:lnTo>
                      <a:pt x="180" y="120"/>
                    </a:lnTo>
                    <a:lnTo>
                      <a:pt x="221" y="156"/>
                    </a:lnTo>
                    <a:lnTo>
                      <a:pt x="263" y="194"/>
                    </a:lnTo>
                    <a:lnTo>
                      <a:pt x="306" y="235"/>
                    </a:lnTo>
                    <a:lnTo>
                      <a:pt x="348" y="277"/>
                    </a:lnTo>
                    <a:lnTo>
                      <a:pt x="368" y="298"/>
                    </a:lnTo>
                    <a:lnTo>
                      <a:pt x="388" y="320"/>
                    </a:lnTo>
                    <a:lnTo>
                      <a:pt x="406" y="341"/>
                    </a:lnTo>
                    <a:lnTo>
                      <a:pt x="423" y="363"/>
                    </a:lnTo>
                    <a:lnTo>
                      <a:pt x="440" y="384"/>
                    </a:lnTo>
                    <a:lnTo>
                      <a:pt x="455" y="406"/>
                    </a:lnTo>
                    <a:lnTo>
                      <a:pt x="468" y="426"/>
                    </a:lnTo>
                    <a:lnTo>
                      <a:pt x="481" y="448"/>
                    </a:lnTo>
                    <a:lnTo>
                      <a:pt x="490" y="467"/>
                    </a:lnTo>
                    <a:lnTo>
                      <a:pt x="498" y="487"/>
                    </a:lnTo>
                    <a:lnTo>
                      <a:pt x="504" y="506"/>
                    </a:lnTo>
                    <a:lnTo>
                      <a:pt x="508" y="524"/>
                    </a:lnTo>
                    <a:lnTo>
                      <a:pt x="464" y="530"/>
                    </a:lnTo>
                    <a:lnTo>
                      <a:pt x="461" y="513"/>
                    </a:lnTo>
                    <a:lnTo>
                      <a:pt x="456" y="496"/>
                    </a:lnTo>
                    <a:lnTo>
                      <a:pt x="448" y="478"/>
                    </a:lnTo>
                    <a:lnTo>
                      <a:pt x="439" y="460"/>
                    </a:lnTo>
                    <a:lnTo>
                      <a:pt x="427" y="441"/>
                    </a:lnTo>
                    <a:lnTo>
                      <a:pt x="414" y="421"/>
                    </a:lnTo>
                    <a:lnTo>
                      <a:pt x="400" y="402"/>
                    </a:lnTo>
                    <a:lnTo>
                      <a:pt x="384" y="381"/>
                    </a:lnTo>
                    <a:lnTo>
                      <a:pt x="367" y="361"/>
                    </a:lnTo>
                    <a:lnTo>
                      <a:pt x="350" y="340"/>
                    </a:lnTo>
                    <a:lnTo>
                      <a:pt x="330" y="320"/>
                    </a:lnTo>
                    <a:lnTo>
                      <a:pt x="311" y="300"/>
                    </a:lnTo>
                    <a:lnTo>
                      <a:pt x="271" y="260"/>
                    </a:lnTo>
                    <a:lnTo>
                      <a:pt x="230" y="222"/>
                    </a:lnTo>
                    <a:lnTo>
                      <a:pt x="188" y="185"/>
                    </a:lnTo>
                    <a:lnTo>
                      <a:pt x="149" y="151"/>
                    </a:lnTo>
                    <a:lnTo>
                      <a:pt x="111" y="120"/>
                    </a:lnTo>
                    <a:lnTo>
                      <a:pt x="78" y="94"/>
                    </a:lnTo>
                    <a:lnTo>
                      <a:pt x="29" y="56"/>
                    </a:lnTo>
                    <a:lnTo>
                      <a:pt x="11" y="41"/>
                    </a:lnTo>
                    <a:lnTo>
                      <a:pt x="36" y="7"/>
                    </a:lnTo>
                    <a:close/>
                    <a:moveTo>
                      <a:pt x="508" y="524"/>
                    </a:moveTo>
                    <a:lnTo>
                      <a:pt x="507" y="518"/>
                    </a:lnTo>
                    <a:lnTo>
                      <a:pt x="508" y="524"/>
                    </a:lnTo>
                    <a:lnTo>
                      <a:pt x="486" y="528"/>
                    </a:lnTo>
                    <a:lnTo>
                      <a:pt x="508" y="524"/>
                    </a:lnTo>
                    <a:close/>
                    <a:moveTo>
                      <a:pt x="508" y="524"/>
                    </a:moveTo>
                    <a:lnTo>
                      <a:pt x="513" y="562"/>
                    </a:lnTo>
                    <a:lnTo>
                      <a:pt x="519" y="599"/>
                    </a:lnTo>
                    <a:lnTo>
                      <a:pt x="524" y="634"/>
                    </a:lnTo>
                    <a:lnTo>
                      <a:pt x="530" y="667"/>
                    </a:lnTo>
                    <a:lnTo>
                      <a:pt x="535" y="697"/>
                    </a:lnTo>
                    <a:lnTo>
                      <a:pt x="540" y="725"/>
                    </a:lnTo>
                    <a:lnTo>
                      <a:pt x="545" y="752"/>
                    </a:lnTo>
                    <a:lnTo>
                      <a:pt x="550" y="775"/>
                    </a:lnTo>
                    <a:lnTo>
                      <a:pt x="507" y="783"/>
                    </a:lnTo>
                    <a:lnTo>
                      <a:pt x="502" y="760"/>
                    </a:lnTo>
                    <a:lnTo>
                      <a:pt x="498" y="734"/>
                    </a:lnTo>
                    <a:lnTo>
                      <a:pt x="492" y="706"/>
                    </a:lnTo>
                    <a:lnTo>
                      <a:pt x="487" y="675"/>
                    </a:lnTo>
                    <a:lnTo>
                      <a:pt x="481" y="642"/>
                    </a:lnTo>
                    <a:lnTo>
                      <a:pt x="476" y="606"/>
                    </a:lnTo>
                    <a:lnTo>
                      <a:pt x="469" y="569"/>
                    </a:lnTo>
                    <a:lnTo>
                      <a:pt x="464" y="530"/>
                    </a:lnTo>
                    <a:lnTo>
                      <a:pt x="508" y="524"/>
                    </a:lnTo>
                    <a:close/>
                    <a:moveTo>
                      <a:pt x="550" y="775"/>
                    </a:moveTo>
                    <a:lnTo>
                      <a:pt x="556" y="807"/>
                    </a:lnTo>
                    <a:lnTo>
                      <a:pt x="562" y="832"/>
                    </a:lnTo>
                    <a:lnTo>
                      <a:pt x="565" y="853"/>
                    </a:lnTo>
                    <a:lnTo>
                      <a:pt x="566" y="868"/>
                    </a:lnTo>
                    <a:lnTo>
                      <a:pt x="522" y="868"/>
                    </a:lnTo>
                    <a:lnTo>
                      <a:pt x="521" y="856"/>
                    </a:lnTo>
                    <a:lnTo>
                      <a:pt x="518" y="838"/>
                    </a:lnTo>
                    <a:lnTo>
                      <a:pt x="513" y="813"/>
                    </a:lnTo>
                    <a:lnTo>
                      <a:pt x="507" y="783"/>
                    </a:lnTo>
                    <a:lnTo>
                      <a:pt x="550" y="775"/>
                    </a:lnTo>
                    <a:close/>
                    <a:moveTo>
                      <a:pt x="566" y="868"/>
                    </a:moveTo>
                    <a:lnTo>
                      <a:pt x="564" y="888"/>
                    </a:lnTo>
                    <a:lnTo>
                      <a:pt x="557" y="918"/>
                    </a:lnTo>
                    <a:lnTo>
                      <a:pt x="549" y="954"/>
                    </a:lnTo>
                    <a:lnTo>
                      <a:pt x="540" y="992"/>
                    </a:lnTo>
                    <a:lnTo>
                      <a:pt x="531" y="1028"/>
                    </a:lnTo>
                    <a:lnTo>
                      <a:pt x="523" y="1059"/>
                    </a:lnTo>
                    <a:lnTo>
                      <a:pt x="516" y="1080"/>
                    </a:lnTo>
                    <a:lnTo>
                      <a:pt x="514" y="1088"/>
                    </a:lnTo>
                    <a:lnTo>
                      <a:pt x="472" y="1077"/>
                    </a:lnTo>
                    <a:lnTo>
                      <a:pt x="475" y="1069"/>
                    </a:lnTo>
                    <a:lnTo>
                      <a:pt x="480" y="1048"/>
                    </a:lnTo>
                    <a:lnTo>
                      <a:pt x="488" y="1019"/>
                    </a:lnTo>
                    <a:lnTo>
                      <a:pt x="497" y="984"/>
                    </a:lnTo>
                    <a:lnTo>
                      <a:pt x="506" y="947"/>
                    </a:lnTo>
                    <a:lnTo>
                      <a:pt x="513" y="913"/>
                    </a:lnTo>
                    <a:lnTo>
                      <a:pt x="520" y="886"/>
                    </a:lnTo>
                    <a:lnTo>
                      <a:pt x="522" y="868"/>
                    </a:lnTo>
                    <a:lnTo>
                      <a:pt x="566" y="868"/>
                    </a:lnTo>
                    <a:close/>
                    <a:moveTo>
                      <a:pt x="514" y="1088"/>
                    </a:moveTo>
                    <a:lnTo>
                      <a:pt x="513" y="1092"/>
                    </a:lnTo>
                    <a:lnTo>
                      <a:pt x="512" y="1096"/>
                    </a:lnTo>
                    <a:lnTo>
                      <a:pt x="510" y="1100"/>
                    </a:lnTo>
                    <a:lnTo>
                      <a:pt x="508" y="1103"/>
                    </a:lnTo>
                    <a:lnTo>
                      <a:pt x="504" y="1105"/>
                    </a:lnTo>
                    <a:lnTo>
                      <a:pt x="500" y="1106"/>
                    </a:lnTo>
                    <a:lnTo>
                      <a:pt x="495" y="1106"/>
                    </a:lnTo>
                    <a:lnTo>
                      <a:pt x="488" y="1104"/>
                    </a:lnTo>
                    <a:lnTo>
                      <a:pt x="481" y="1102"/>
                    </a:lnTo>
                    <a:lnTo>
                      <a:pt x="476" y="1099"/>
                    </a:lnTo>
                    <a:lnTo>
                      <a:pt x="472" y="1095"/>
                    </a:lnTo>
                    <a:lnTo>
                      <a:pt x="470" y="1092"/>
                    </a:lnTo>
                    <a:lnTo>
                      <a:pt x="470" y="1089"/>
                    </a:lnTo>
                    <a:lnTo>
                      <a:pt x="470" y="1085"/>
                    </a:lnTo>
                    <a:lnTo>
                      <a:pt x="471" y="1081"/>
                    </a:lnTo>
                    <a:lnTo>
                      <a:pt x="472" y="1077"/>
                    </a:lnTo>
                    <a:lnTo>
                      <a:pt x="514" y="1088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19" name="Freeform 816">
                <a:extLst>
                  <a:ext uri="{FF2B5EF4-FFF2-40B4-BE49-F238E27FC236}">
                    <a16:creationId xmlns:a16="http://schemas.microsoft.com/office/drawing/2014/main" id="{632ACA00-5FA8-427C-9417-B3DD1D08FF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26" y="1716"/>
                <a:ext cx="16" cy="50"/>
              </a:xfrm>
              <a:custGeom>
                <a:avLst/>
                <a:gdLst>
                  <a:gd name="T0" fmla="*/ 1 w 303"/>
                  <a:gd name="T1" fmla="*/ 0 h 947"/>
                  <a:gd name="T2" fmla="*/ 1 w 303"/>
                  <a:gd name="T3" fmla="*/ 0 h 947"/>
                  <a:gd name="T4" fmla="*/ 1 w 303"/>
                  <a:gd name="T5" fmla="*/ 0 h 947"/>
                  <a:gd name="T6" fmla="*/ 1 w 303"/>
                  <a:gd name="T7" fmla="*/ 0 h 947"/>
                  <a:gd name="T8" fmla="*/ 1 w 303"/>
                  <a:gd name="T9" fmla="*/ 0 h 947"/>
                  <a:gd name="T10" fmla="*/ 1 w 303"/>
                  <a:gd name="T11" fmla="*/ 0 h 947"/>
                  <a:gd name="T12" fmla="*/ 1 w 303"/>
                  <a:gd name="T13" fmla="*/ 0 h 947"/>
                  <a:gd name="T14" fmla="*/ 1 w 303"/>
                  <a:gd name="T15" fmla="*/ 0 h 947"/>
                  <a:gd name="T16" fmla="*/ 1 w 303"/>
                  <a:gd name="T17" fmla="*/ 0 h 947"/>
                  <a:gd name="T18" fmla="*/ 1 w 303"/>
                  <a:gd name="T19" fmla="*/ 0 h 947"/>
                  <a:gd name="T20" fmla="*/ 1 w 303"/>
                  <a:gd name="T21" fmla="*/ 0 h 947"/>
                  <a:gd name="T22" fmla="*/ 1 w 303"/>
                  <a:gd name="T23" fmla="*/ 1 h 947"/>
                  <a:gd name="T24" fmla="*/ 1 w 303"/>
                  <a:gd name="T25" fmla="*/ 1 h 947"/>
                  <a:gd name="T26" fmla="*/ 1 w 303"/>
                  <a:gd name="T27" fmla="*/ 1 h 947"/>
                  <a:gd name="T28" fmla="*/ 1 w 303"/>
                  <a:gd name="T29" fmla="*/ 1 h 947"/>
                  <a:gd name="T30" fmla="*/ 0 w 303"/>
                  <a:gd name="T31" fmla="*/ 1 h 947"/>
                  <a:gd name="T32" fmla="*/ 0 w 303"/>
                  <a:gd name="T33" fmla="*/ 1 h 947"/>
                  <a:gd name="T34" fmla="*/ 0 w 303"/>
                  <a:gd name="T35" fmla="*/ 1 h 947"/>
                  <a:gd name="T36" fmla="*/ 1 w 303"/>
                  <a:gd name="T37" fmla="*/ 1 h 947"/>
                  <a:gd name="T38" fmla="*/ 1 w 303"/>
                  <a:gd name="T39" fmla="*/ 0 h 947"/>
                  <a:gd name="T40" fmla="*/ 1 w 303"/>
                  <a:gd name="T41" fmla="*/ 0 h 947"/>
                  <a:gd name="T42" fmla="*/ 1 w 303"/>
                  <a:gd name="T43" fmla="*/ 0 h 947"/>
                  <a:gd name="T44" fmla="*/ 1 w 303"/>
                  <a:gd name="T45" fmla="*/ 1 h 947"/>
                  <a:gd name="T46" fmla="*/ 1 w 303"/>
                  <a:gd name="T47" fmla="*/ 1 h 947"/>
                  <a:gd name="T48" fmla="*/ 1 w 303"/>
                  <a:gd name="T49" fmla="*/ 1 h 947"/>
                  <a:gd name="T50" fmla="*/ 0 w 303"/>
                  <a:gd name="T51" fmla="*/ 2 h 947"/>
                  <a:gd name="T52" fmla="*/ 0 w 303"/>
                  <a:gd name="T53" fmla="*/ 2 h 947"/>
                  <a:gd name="T54" fmla="*/ 0 w 303"/>
                  <a:gd name="T55" fmla="*/ 2 h 947"/>
                  <a:gd name="T56" fmla="*/ 0 w 303"/>
                  <a:gd name="T57" fmla="*/ 2 h 947"/>
                  <a:gd name="T58" fmla="*/ 0 w 303"/>
                  <a:gd name="T59" fmla="*/ 3 h 947"/>
                  <a:gd name="T60" fmla="*/ 0 w 303"/>
                  <a:gd name="T61" fmla="*/ 3 h 947"/>
                  <a:gd name="T62" fmla="*/ 0 w 303"/>
                  <a:gd name="T63" fmla="*/ 2 h 947"/>
                  <a:gd name="T64" fmla="*/ 0 w 303"/>
                  <a:gd name="T65" fmla="*/ 2 h 947"/>
                  <a:gd name="T66" fmla="*/ 0 w 303"/>
                  <a:gd name="T67" fmla="*/ 2 h 947"/>
                  <a:gd name="T68" fmla="*/ 0 w 303"/>
                  <a:gd name="T69" fmla="*/ 1 h 947"/>
                  <a:gd name="T70" fmla="*/ 0 w 303"/>
                  <a:gd name="T71" fmla="*/ 1 h 947"/>
                  <a:gd name="T72" fmla="*/ 0 w 303"/>
                  <a:gd name="T73" fmla="*/ 1 h 947"/>
                  <a:gd name="T74" fmla="*/ 1 w 303"/>
                  <a:gd name="T75" fmla="*/ 1 h 947"/>
                  <a:gd name="T76" fmla="*/ 0 w 303"/>
                  <a:gd name="T77" fmla="*/ 3 h 947"/>
                  <a:gd name="T78" fmla="*/ 0 w 303"/>
                  <a:gd name="T79" fmla="*/ 3 h 947"/>
                  <a:gd name="T80" fmla="*/ 0 w 303"/>
                  <a:gd name="T81" fmla="*/ 3 h 947"/>
                  <a:gd name="T82" fmla="*/ 0 w 303"/>
                  <a:gd name="T83" fmla="*/ 3 h 947"/>
                  <a:gd name="T84" fmla="*/ 0 w 303"/>
                  <a:gd name="T85" fmla="*/ 3 h 947"/>
                  <a:gd name="T86" fmla="*/ 0 w 303"/>
                  <a:gd name="T87" fmla="*/ 3 h 947"/>
                  <a:gd name="T88" fmla="*/ 0 w 303"/>
                  <a:gd name="T89" fmla="*/ 3 h 947"/>
                  <a:gd name="T90" fmla="*/ 0 w 303"/>
                  <a:gd name="T91" fmla="*/ 3 h 947"/>
                  <a:gd name="T92" fmla="*/ 0 w 303"/>
                  <a:gd name="T93" fmla="*/ 3 h 94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03" h="947">
                    <a:moveTo>
                      <a:pt x="259" y="15"/>
                    </a:moveTo>
                    <a:lnTo>
                      <a:pt x="260" y="11"/>
                    </a:lnTo>
                    <a:lnTo>
                      <a:pt x="262" y="7"/>
                    </a:lnTo>
                    <a:lnTo>
                      <a:pt x="264" y="4"/>
                    </a:lnTo>
                    <a:lnTo>
                      <a:pt x="266" y="2"/>
                    </a:lnTo>
                    <a:lnTo>
                      <a:pt x="270" y="0"/>
                    </a:lnTo>
                    <a:lnTo>
                      <a:pt x="274" y="0"/>
                    </a:lnTo>
                    <a:lnTo>
                      <a:pt x="280" y="0"/>
                    </a:lnTo>
                    <a:lnTo>
                      <a:pt x="287" y="3"/>
                    </a:lnTo>
                    <a:lnTo>
                      <a:pt x="294" y="6"/>
                    </a:lnTo>
                    <a:lnTo>
                      <a:pt x="298" y="9"/>
                    </a:lnTo>
                    <a:lnTo>
                      <a:pt x="301" y="12"/>
                    </a:lnTo>
                    <a:lnTo>
                      <a:pt x="302" y="16"/>
                    </a:lnTo>
                    <a:lnTo>
                      <a:pt x="303" y="19"/>
                    </a:lnTo>
                    <a:lnTo>
                      <a:pt x="302" y="23"/>
                    </a:lnTo>
                    <a:lnTo>
                      <a:pt x="301" y="27"/>
                    </a:lnTo>
                    <a:lnTo>
                      <a:pt x="299" y="30"/>
                    </a:lnTo>
                    <a:lnTo>
                      <a:pt x="259" y="15"/>
                    </a:lnTo>
                    <a:close/>
                    <a:moveTo>
                      <a:pt x="299" y="30"/>
                    </a:moveTo>
                    <a:lnTo>
                      <a:pt x="295" y="42"/>
                    </a:lnTo>
                    <a:lnTo>
                      <a:pt x="285" y="71"/>
                    </a:lnTo>
                    <a:lnTo>
                      <a:pt x="268" y="116"/>
                    </a:lnTo>
                    <a:lnTo>
                      <a:pt x="251" y="173"/>
                    </a:lnTo>
                    <a:lnTo>
                      <a:pt x="242" y="203"/>
                    </a:lnTo>
                    <a:lnTo>
                      <a:pt x="233" y="235"/>
                    </a:lnTo>
                    <a:lnTo>
                      <a:pt x="225" y="268"/>
                    </a:lnTo>
                    <a:lnTo>
                      <a:pt x="218" y="302"/>
                    </a:lnTo>
                    <a:lnTo>
                      <a:pt x="212" y="334"/>
                    </a:lnTo>
                    <a:lnTo>
                      <a:pt x="207" y="367"/>
                    </a:lnTo>
                    <a:lnTo>
                      <a:pt x="204" y="399"/>
                    </a:lnTo>
                    <a:lnTo>
                      <a:pt x="203" y="428"/>
                    </a:lnTo>
                    <a:lnTo>
                      <a:pt x="159" y="428"/>
                    </a:lnTo>
                    <a:lnTo>
                      <a:pt x="161" y="397"/>
                    </a:lnTo>
                    <a:lnTo>
                      <a:pt x="164" y="364"/>
                    </a:lnTo>
                    <a:lnTo>
                      <a:pt x="168" y="330"/>
                    </a:lnTo>
                    <a:lnTo>
                      <a:pt x="175" y="295"/>
                    </a:lnTo>
                    <a:lnTo>
                      <a:pt x="182" y="261"/>
                    </a:lnTo>
                    <a:lnTo>
                      <a:pt x="190" y="227"/>
                    </a:lnTo>
                    <a:lnTo>
                      <a:pt x="200" y="193"/>
                    </a:lnTo>
                    <a:lnTo>
                      <a:pt x="209" y="161"/>
                    </a:lnTo>
                    <a:lnTo>
                      <a:pt x="227" y="103"/>
                    </a:lnTo>
                    <a:lnTo>
                      <a:pt x="243" y="57"/>
                    </a:lnTo>
                    <a:lnTo>
                      <a:pt x="254" y="26"/>
                    </a:lnTo>
                    <a:lnTo>
                      <a:pt x="259" y="15"/>
                    </a:lnTo>
                    <a:lnTo>
                      <a:pt x="299" y="30"/>
                    </a:lnTo>
                    <a:close/>
                    <a:moveTo>
                      <a:pt x="203" y="428"/>
                    </a:moveTo>
                    <a:lnTo>
                      <a:pt x="203" y="444"/>
                    </a:lnTo>
                    <a:lnTo>
                      <a:pt x="202" y="460"/>
                    </a:lnTo>
                    <a:lnTo>
                      <a:pt x="199" y="479"/>
                    </a:lnTo>
                    <a:lnTo>
                      <a:pt x="197" y="496"/>
                    </a:lnTo>
                    <a:lnTo>
                      <a:pt x="188" y="535"/>
                    </a:lnTo>
                    <a:lnTo>
                      <a:pt x="178" y="576"/>
                    </a:lnTo>
                    <a:lnTo>
                      <a:pt x="166" y="617"/>
                    </a:lnTo>
                    <a:lnTo>
                      <a:pt x="153" y="659"/>
                    </a:lnTo>
                    <a:lnTo>
                      <a:pt x="138" y="701"/>
                    </a:lnTo>
                    <a:lnTo>
                      <a:pt x="124" y="742"/>
                    </a:lnTo>
                    <a:lnTo>
                      <a:pt x="94" y="816"/>
                    </a:lnTo>
                    <a:lnTo>
                      <a:pt x="69" y="877"/>
                    </a:lnTo>
                    <a:lnTo>
                      <a:pt x="50" y="919"/>
                    </a:lnTo>
                    <a:lnTo>
                      <a:pt x="43" y="934"/>
                    </a:lnTo>
                    <a:lnTo>
                      <a:pt x="4" y="916"/>
                    </a:lnTo>
                    <a:lnTo>
                      <a:pt x="10" y="900"/>
                    </a:lnTo>
                    <a:lnTo>
                      <a:pt x="29" y="860"/>
                    </a:lnTo>
                    <a:lnTo>
                      <a:pt x="53" y="801"/>
                    </a:lnTo>
                    <a:lnTo>
                      <a:pt x="82" y="728"/>
                    </a:lnTo>
                    <a:lnTo>
                      <a:pt x="96" y="689"/>
                    </a:lnTo>
                    <a:lnTo>
                      <a:pt x="111" y="650"/>
                    </a:lnTo>
                    <a:lnTo>
                      <a:pt x="123" y="609"/>
                    </a:lnTo>
                    <a:lnTo>
                      <a:pt x="135" y="569"/>
                    </a:lnTo>
                    <a:lnTo>
                      <a:pt x="144" y="530"/>
                    </a:lnTo>
                    <a:lnTo>
                      <a:pt x="153" y="493"/>
                    </a:lnTo>
                    <a:lnTo>
                      <a:pt x="156" y="476"/>
                    </a:lnTo>
                    <a:lnTo>
                      <a:pt x="158" y="459"/>
                    </a:lnTo>
                    <a:lnTo>
                      <a:pt x="159" y="443"/>
                    </a:lnTo>
                    <a:lnTo>
                      <a:pt x="159" y="428"/>
                    </a:lnTo>
                    <a:lnTo>
                      <a:pt x="203" y="428"/>
                    </a:lnTo>
                    <a:close/>
                    <a:moveTo>
                      <a:pt x="43" y="934"/>
                    </a:moveTo>
                    <a:lnTo>
                      <a:pt x="42" y="937"/>
                    </a:lnTo>
                    <a:lnTo>
                      <a:pt x="40" y="940"/>
                    </a:lnTo>
                    <a:lnTo>
                      <a:pt x="38" y="943"/>
                    </a:lnTo>
                    <a:lnTo>
                      <a:pt x="35" y="946"/>
                    </a:lnTo>
                    <a:lnTo>
                      <a:pt x="31" y="947"/>
                    </a:lnTo>
                    <a:lnTo>
                      <a:pt x="27" y="947"/>
                    </a:lnTo>
                    <a:lnTo>
                      <a:pt x="22" y="947"/>
                    </a:lnTo>
                    <a:lnTo>
                      <a:pt x="14" y="944"/>
                    </a:lnTo>
                    <a:lnTo>
                      <a:pt x="8" y="941"/>
                    </a:lnTo>
                    <a:lnTo>
                      <a:pt x="4" y="937"/>
                    </a:lnTo>
                    <a:lnTo>
                      <a:pt x="1" y="934"/>
                    </a:lnTo>
                    <a:lnTo>
                      <a:pt x="0" y="930"/>
                    </a:lnTo>
                    <a:lnTo>
                      <a:pt x="0" y="927"/>
                    </a:lnTo>
                    <a:lnTo>
                      <a:pt x="1" y="923"/>
                    </a:lnTo>
                    <a:lnTo>
                      <a:pt x="2" y="919"/>
                    </a:lnTo>
                    <a:lnTo>
                      <a:pt x="4" y="916"/>
                    </a:lnTo>
                    <a:lnTo>
                      <a:pt x="43" y="934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20" name="Freeform 817">
                <a:extLst>
                  <a:ext uri="{FF2B5EF4-FFF2-40B4-BE49-F238E27FC236}">
                    <a16:creationId xmlns:a16="http://schemas.microsoft.com/office/drawing/2014/main" id="{D7DAD5FB-E4A9-41C7-9976-DF216F31DC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15" y="1677"/>
                <a:ext cx="15" cy="28"/>
              </a:xfrm>
              <a:custGeom>
                <a:avLst/>
                <a:gdLst>
                  <a:gd name="T0" fmla="*/ 0 w 296"/>
                  <a:gd name="T1" fmla="*/ 0 h 517"/>
                  <a:gd name="T2" fmla="*/ 0 w 296"/>
                  <a:gd name="T3" fmla="*/ 0 h 517"/>
                  <a:gd name="T4" fmla="*/ 0 w 296"/>
                  <a:gd name="T5" fmla="*/ 0 h 517"/>
                  <a:gd name="T6" fmla="*/ 0 w 296"/>
                  <a:gd name="T7" fmla="*/ 0 h 517"/>
                  <a:gd name="T8" fmla="*/ 0 w 296"/>
                  <a:gd name="T9" fmla="*/ 0 h 517"/>
                  <a:gd name="T10" fmla="*/ 0 w 296"/>
                  <a:gd name="T11" fmla="*/ 0 h 517"/>
                  <a:gd name="T12" fmla="*/ 0 w 296"/>
                  <a:gd name="T13" fmla="*/ 0 h 517"/>
                  <a:gd name="T14" fmla="*/ 0 w 296"/>
                  <a:gd name="T15" fmla="*/ 0 h 517"/>
                  <a:gd name="T16" fmla="*/ 0 w 296"/>
                  <a:gd name="T17" fmla="*/ 0 h 517"/>
                  <a:gd name="T18" fmla="*/ 0 w 296"/>
                  <a:gd name="T19" fmla="*/ 0 h 517"/>
                  <a:gd name="T20" fmla="*/ 0 w 296"/>
                  <a:gd name="T21" fmla="*/ 0 h 517"/>
                  <a:gd name="T22" fmla="*/ 0 w 296"/>
                  <a:gd name="T23" fmla="*/ 1 h 517"/>
                  <a:gd name="T24" fmla="*/ 0 w 296"/>
                  <a:gd name="T25" fmla="*/ 1 h 517"/>
                  <a:gd name="T26" fmla="*/ 1 w 296"/>
                  <a:gd name="T27" fmla="*/ 1 h 517"/>
                  <a:gd name="T28" fmla="*/ 1 w 296"/>
                  <a:gd name="T29" fmla="*/ 1 h 517"/>
                  <a:gd name="T30" fmla="*/ 1 w 296"/>
                  <a:gd name="T31" fmla="*/ 1 h 517"/>
                  <a:gd name="T32" fmla="*/ 1 w 296"/>
                  <a:gd name="T33" fmla="*/ 2 h 517"/>
                  <a:gd name="T34" fmla="*/ 1 w 296"/>
                  <a:gd name="T35" fmla="*/ 1 h 517"/>
                  <a:gd name="T36" fmla="*/ 1 w 296"/>
                  <a:gd name="T37" fmla="*/ 1 h 517"/>
                  <a:gd name="T38" fmla="*/ 0 w 296"/>
                  <a:gd name="T39" fmla="*/ 1 h 517"/>
                  <a:gd name="T40" fmla="*/ 0 w 296"/>
                  <a:gd name="T41" fmla="*/ 1 h 517"/>
                  <a:gd name="T42" fmla="*/ 0 w 296"/>
                  <a:gd name="T43" fmla="*/ 1 h 517"/>
                  <a:gd name="T44" fmla="*/ 0 w 296"/>
                  <a:gd name="T45" fmla="*/ 0 h 517"/>
                  <a:gd name="T46" fmla="*/ 0 w 296"/>
                  <a:gd name="T47" fmla="*/ 0 h 517"/>
                  <a:gd name="T48" fmla="*/ 1 w 296"/>
                  <a:gd name="T49" fmla="*/ 1 h 517"/>
                  <a:gd name="T50" fmla="*/ 1 w 296"/>
                  <a:gd name="T51" fmla="*/ 1 h 517"/>
                  <a:gd name="T52" fmla="*/ 1 w 296"/>
                  <a:gd name="T53" fmla="*/ 1 h 517"/>
                  <a:gd name="T54" fmla="*/ 1 w 296"/>
                  <a:gd name="T55" fmla="*/ 1 h 517"/>
                  <a:gd name="T56" fmla="*/ 1 w 296"/>
                  <a:gd name="T57" fmla="*/ 2 h 517"/>
                  <a:gd name="T58" fmla="*/ 1 w 296"/>
                  <a:gd name="T59" fmla="*/ 2 h 517"/>
                  <a:gd name="T60" fmla="*/ 1 w 296"/>
                  <a:gd name="T61" fmla="*/ 2 h 517"/>
                  <a:gd name="T62" fmla="*/ 1 w 296"/>
                  <a:gd name="T63" fmla="*/ 2 h 517"/>
                  <a:gd name="T64" fmla="*/ 1 w 296"/>
                  <a:gd name="T65" fmla="*/ 2 h 51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96" h="517">
                    <a:moveTo>
                      <a:pt x="3" y="31"/>
                    </a:moveTo>
                    <a:lnTo>
                      <a:pt x="2" y="26"/>
                    </a:lnTo>
                    <a:lnTo>
                      <a:pt x="1" y="22"/>
                    </a:lnTo>
                    <a:lnTo>
                      <a:pt x="0" y="19"/>
                    </a:lnTo>
                    <a:lnTo>
                      <a:pt x="0" y="15"/>
                    </a:lnTo>
                    <a:lnTo>
                      <a:pt x="2" y="12"/>
                    </a:lnTo>
                    <a:lnTo>
                      <a:pt x="5" y="8"/>
                    </a:lnTo>
                    <a:lnTo>
                      <a:pt x="9" y="5"/>
                    </a:lnTo>
                    <a:lnTo>
                      <a:pt x="16" y="2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3" y="1"/>
                    </a:lnTo>
                    <a:lnTo>
                      <a:pt x="37" y="2"/>
                    </a:lnTo>
                    <a:lnTo>
                      <a:pt x="39" y="5"/>
                    </a:lnTo>
                    <a:lnTo>
                      <a:pt x="41" y="8"/>
                    </a:lnTo>
                    <a:lnTo>
                      <a:pt x="43" y="11"/>
                    </a:lnTo>
                    <a:lnTo>
                      <a:pt x="44" y="15"/>
                    </a:lnTo>
                    <a:lnTo>
                      <a:pt x="3" y="31"/>
                    </a:lnTo>
                    <a:close/>
                    <a:moveTo>
                      <a:pt x="44" y="15"/>
                    </a:moveTo>
                    <a:lnTo>
                      <a:pt x="50" y="31"/>
                    </a:lnTo>
                    <a:lnTo>
                      <a:pt x="67" y="73"/>
                    </a:lnTo>
                    <a:lnTo>
                      <a:pt x="91" y="133"/>
                    </a:lnTo>
                    <a:lnTo>
                      <a:pt x="124" y="206"/>
                    </a:lnTo>
                    <a:lnTo>
                      <a:pt x="141" y="243"/>
                    </a:lnTo>
                    <a:lnTo>
                      <a:pt x="161" y="282"/>
                    </a:lnTo>
                    <a:lnTo>
                      <a:pt x="181" y="321"/>
                    </a:lnTo>
                    <a:lnTo>
                      <a:pt x="202" y="358"/>
                    </a:lnTo>
                    <a:lnTo>
                      <a:pt x="223" y="394"/>
                    </a:lnTo>
                    <a:lnTo>
                      <a:pt x="245" y="426"/>
                    </a:lnTo>
                    <a:lnTo>
                      <a:pt x="255" y="440"/>
                    </a:lnTo>
                    <a:lnTo>
                      <a:pt x="266" y="454"/>
                    </a:lnTo>
                    <a:lnTo>
                      <a:pt x="276" y="466"/>
                    </a:lnTo>
                    <a:lnTo>
                      <a:pt x="288" y="478"/>
                    </a:lnTo>
                    <a:lnTo>
                      <a:pt x="257" y="508"/>
                    </a:lnTo>
                    <a:lnTo>
                      <a:pt x="246" y="496"/>
                    </a:lnTo>
                    <a:lnTo>
                      <a:pt x="233" y="484"/>
                    </a:lnTo>
                    <a:lnTo>
                      <a:pt x="222" y="470"/>
                    </a:lnTo>
                    <a:lnTo>
                      <a:pt x="211" y="454"/>
                    </a:lnTo>
                    <a:lnTo>
                      <a:pt x="188" y="420"/>
                    </a:lnTo>
                    <a:lnTo>
                      <a:pt x="166" y="385"/>
                    </a:lnTo>
                    <a:lnTo>
                      <a:pt x="144" y="346"/>
                    </a:lnTo>
                    <a:lnTo>
                      <a:pt x="124" y="306"/>
                    </a:lnTo>
                    <a:lnTo>
                      <a:pt x="103" y="265"/>
                    </a:lnTo>
                    <a:lnTo>
                      <a:pt x="85" y="226"/>
                    </a:lnTo>
                    <a:lnTo>
                      <a:pt x="52" y="151"/>
                    </a:lnTo>
                    <a:lnTo>
                      <a:pt x="26" y="89"/>
                    </a:lnTo>
                    <a:lnTo>
                      <a:pt x="9" y="47"/>
                    </a:lnTo>
                    <a:lnTo>
                      <a:pt x="3" y="31"/>
                    </a:lnTo>
                    <a:lnTo>
                      <a:pt x="44" y="15"/>
                    </a:lnTo>
                    <a:close/>
                    <a:moveTo>
                      <a:pt x="288" y="478"/>
                    </a:moveTo>
                    <a:lnTo>
                      <a:pt x="290" y="480"/>
                    </a:lnTo>
                    <a:lnTo>
                      <a:pt x="293" y="483"/>
                    </a:lnTo>
                    <a:lnTo>
                      <a:pt x="295" y="486"/>
                    </a:lnTo>
                    <a:lnTo>
                      <a:pt x="296" y="490"/>
                    </a:lnTo>
                    <a:lnTo>
                      <a:pt x="296" y="493"/>
                    </a:lnTo>
                    <a:lnTo>
                      <a:pt x="295" y="498"/>
                    </a:lnTo>
                    <a:lnTo>
                      <a:pt x="292" y="502"/>
                    </a:lnTo>
                    <a:lnTo>
                      <a:pt x="288" y="508"/>
                    </a:lnTo>
                    <a:lnTo>
                      <a:pt x="283" y="513"/>
                    </a:lnTo>
                    <a:lnTo>
                      <a:pt x="278" y="516"/>
                    </a:lnTo>
                    <a:lnTo>
                      <a:pt x="273" y="517"/>
                    </a:lnTo>
                    <a:lnTo>
                      <a:pt x="269" y="517"/>
                    </a:lnTo>
                    <a:lnTo>
                      <a:pt x="266" y="516"/>
                    </a:lnTo>
                    <a:lnTo>
                      <a:pt x="262" y="514"/>
                    </a:lnTo>
                    <a:lnTo>
                      <a:pt x="259" y="512"/>
                    </a:lnTo>
                    <a:lnTo>
                      <a:pt x="257" y="508"/>
                    </a:lnTo>
                    <a:lnTo>
                      <a:pt x="288" y="478"/>
                    </a:lnTo>
                    <a:close/>
                  </a:path>
                </a:pathLst>
              </a:custGeom>
              <a:solidFill>
                <a:srgbClr val="6B5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21" name="Freeform 818">
                <a:extLst>
                  <a:ext uri="{FF2B5EF4-FFF2-40B4-BE49-F238E27FC236}">
                    <a16:creationId xmlns:a16="http://schemas.microsoft.com/office/drawing/2014/main" id="{30221445-FDEB-4FFE-98C3-F8BE6EDD66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58" y="1752"/>
                <a:ext cx="8" cy="33"/>
              </a:xfrm>
              <a:custGeom>
                <a:avLst/>
                <a:gdLst>
                  <a:gd name="T0" fmla="*/ 0 w 144"/>
                  <a:gd name="T1" fmla="*/ 0 h 622"/>
                  <a:gd name="T2" fmla="*/ 0 w 144"/>
                  <a:gd name="T3" fmla="*/ 0 h 622"/>
                  <a:gd name="T4" fmla="*/ 0 w 144"/>
                  <a:gd name="T5" fmla="*/ 0 h 622"/>
                  <a:gd name="T6" fmla="*/ 0 w 144"/>
                  <a:gd name="T7" fmla="*/ 0 h 622"/>
                  <a:gd name="T8" fmla="*/ 0 w 144"/>
                  <a:gd name="T9" fmla="*/ 0 h 622"/>
                  <a:gd name="T10" fmla="*/ 0 w 144"/>
                  <a:gd name="T11" fmla="*/ 0 h 622"/>
                  <a:gd name="T12" fmla="*/ 0 w 144"/>
                  <a:gd name="T13" fmla="*/ 0 h 622"/>
                  <a:gd name="T14" fmla="*/ 0 w 144"/>
                  <a:gd name="T15" fmla="*/ 0 h 622"/>
                  <a:gd name="T16" fmla="*/ 0 w 144"/>
                  <a:gd name="T17" fmla="*/ 0 h 622"/>
                  <a:gd name="T18" fmla="*/ 0 w 144"/>
                  <a:gd name="T19" fmla="*/ 0 h 622"/>
                  <a:gd name="T20" fmla="*/ 0 w 144"/>
                  <a:gd name="T21" fmla="*/ 0 h 622"/>
                  <a:gd name="T22" fmla="*/ 0 w 144"/>
                  <a:gd name="T23" fmla="*/ 0 h 622"/>
                  <a:gd name="T24" fmla="*/ 0 w 144"/>
                  <a:gd name="T25" fmla="*/ 0 h 622"/>
                  <a:gd name="T26" fmla="*/ 0 w 144"/>
                  <a:gd name="T27" fmla="*/ 1 h 622"/>
                  <a:gd name="T28" fmla="*/ 0 w 144"/>
                  <a:gd name="T29" fmla="*/ 1 h 622"/>
                  <a:gd name="T30" fmla="*/ 0 w 144"/>
                  <a:gd name="T31" fmla="*/ 1 h 622"/>
                  <a:gd name="T32" fmla="*/ 0 w 144"/>
                  <a:gd name="T33" fmla="*/ 1 h 622"/>
                  <a:gd name="T34" fmla="*/ 0 w 144"/>
                  <a:gd name="T35" fmla="*/ 1 h 622"/>
                  <a:gd name="T36" fmla="*/ 0 w 144"/>
                  <a:gd name="T37" fmla="*/ 0 h 622"/>
                  <a:gd name="T38" fmla="*/ 0 w 144"/>
                  <a:gd name="T39" fmla="*/ 0 h 622"/>
                  <a:gd name="T40" fmla="*/ 0 w 144"/>
                  <a:gd name="T41" fmla="*/ 0 h 622"/>
                  <a:gd name="T42" fmla="*/ 0 w 144"/>
                  <a:gd name="T43" fmla="*/ 0 h 622"/>
                  <a:gd name="T44" fmla="*/ 0 w 144"/>
                  <a:gd name="T45" fmla="*/ 1 h 622"/>
                  <a:gd name="T46" fmla="*/ 0 w 144"/>
                  <a:gd name="T47" fmla="*/ 1 h 622"/>
                  <a:gd name="T48" fmla="*/ 0 w 144"/>
                  <a:gd name="T49" fmla="*/ 1 h 622"/>
                  <a:gd name="T50" fmla="*/ 0 w 144"/>
                  <a:gd name="T51" fmla="*/ 1 h 622"/>
                  <a:gd name="T52" fmla="*/ 0 w 144"/>
                  <a:gd name="T53" fmla="*/ 1 h 622"/>
                  <a:gd name="T54" fmla="*/ 0 w 144"/>
                  <a:gd name="T55" fmla="*/ 1 h 622"/>
                  <a:gd name="T56" fmla="*/ 0 w 144"/>
                  <a:gd name="T57" fmla="*/ 1 h 622"/>
                  <a:gd name="T58" fmla="*/ 0 w 144"/>
                  <a:gd name="T59" fmla="*/ 1 h 622"/>
                  <a:gd name="T60" fmla="*/ 0 w 144"/>
                  <a:gd name="T61" fmla="*/ 1 h 622"/>
                  <a:gd name="T62" fmla="*/ 0 w 144"/>
                  <a:gd name="T63" fmla="*/ 1 h 622"/>
                  <a:gd name="T64" fmla="*/ 0 w 144"/>
                  <a:gd name="T65" fmla="*/ 1 h 622"/>
                  <a:gd name="T66" fmla="*/ 0 w 144"/>
                  <a:gd name="T67" fmla="*/ 1 h 622"/>
                  <a:gd name="T68" fmla="*/ 0 w 144"/>
                  <a:gd name="T69" fmla="*/ 1 h 622"/>
                  <a:gd name="T70" fmla="*/ 0 w 144"/>
                  <a:gd name="T71" fmla="*/ 2 h 622"/>
                  <a:gd name="T72" fmla="*/ 0 w 144"/>
                  <a:gd name="T73" fmla="*/ 2 h 622"/>
                  <a:gd name="T74" fmla="*/ 0 w 144"/>
                  <a:gd name="T75" fmla="*/ 2 h 622"/>
                  <a:gd name="T76" fmla="*/ 0 w 144"/>
                  <a:gd name="T77" fmla="*/ 1 h 622"/>
                  <a:gd name="T78" fmla="*/ 0 w 144"/>
                  <a:gd name="T79" fmla="*/ 1 h 622"/>
                  <a:gd name="T80" fmla="*/ 0 w 144"/>
                  <a:gd name="T81" fmla="*/ 1 h 622"/>
                  <a:gd name="T82" fmla="*/ 0 w 144"/>
                  <a:gd name="T83" fmla="*/ 1 h 622"/>
                  <a:gd name="T84" fmla="*/ 0 w 144"/>
                  <a:gd name="T85" fmla="*/ 2 h 622"/>
                  <a:gd name="T86" fmla="*/ 0 w 144"/>
                  <a:gd name="T87" fmla="*/ 2 h 622"/>
                  <a:gd name="T88" fmla="*/ 0 w 144"/>
                  <a:gd name="T89" fmla="*/ 2 h 622"/>
                  <a:gd name="T90" fmla="*/ 0 w 144"/>
                  <a:gd name="T91" fmla="*/ 2 h 622"/>
                  <a:gd name="T92" fmla="*/ 0 w 144"/>
                  <a:gd name="T93" fmla="*/ 2 h 622"/>
                  <a:gd name="T94" fmla="*/ 0 w 144"/>
                  <a:gd name="T95" fmla="*/ 2 h 622"/>
                  <a:gd name="T96" fmla="*/ 0 w 144"/>
                  <a:gd name="T97" fmla="*/ 2 h 622"/>
                  <a:gd name="T98" fmla="*/ 0 w 144"/>
                  <a:gd name="T99" fmla="*/ 2 h 622"/>
                  <a:gd name="T100" fmla="*/ 0 w 144"/>
                  <a:gd name="T101" fmla="*/ 2 h 6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44" h="622">
                    <a:moveTo>
                      <a:pt x="61" y="31"/>
                    </a:moveTo>
                    <a:lnTo>
                      <a:pt x="60" y="27"/>
                    </a:lnTo>
                    <a:lnTo>
                      <a:pt x="59" y="23"/>
                    </a:lnTo>
                    <a:lnTo>
                      <a:pt x="57" y="20"/>
                    </a:lnTo>
                    <a:lnTo>
                      <a:pt x="59" y="16"/>
                    </a:lnTo>
                    <a:lnTo>
                      <a:pt x="60" y="13"/>
                    </a:lnTo>
                    <a:lnTo>
                      <a:pt x="63" y="9"/>
                    </a:lnTo>
                    <a:lnTo>
                      <a:pt x="67" y="5"/>
                    </a:lnTo>
                    <a:lnTo>
                      <a:pt x="74" y="3"/>
                    </a:lnTo>
                    <a:lnTo>
                      <a:pt x="81" y="1"/>
                    </a:lnTo>
                    <a:lnTo>
                      <a:pt x="86" y="0"/>
                    </a:lnTo>
                    <a:lnTo>
                      <a:pt x="91" y="1"/>
                    </a:lnTo>
                    <a:lnTo>
                      <a:pt x="94" y="3"/>
                    </a:lnTo>
                    <a:lnTo>
                      <a:pt x="96" y="5"/>
                    </a:lnTo>
                    <a:lnTo>
                      <a:pt x="98" y="9"/>
                    </a:lnTo>
                    <a:lnTo>
                      <a:pt x="100" y="13"/>
                    </a:lnTo>
                    <a:lnTo>
                      <a:pt x="101" y="17"/>
                    </a:lnTo>
                    <a:lnTo>
                      <a:pt x="61" y="31"/>
                    </a:lnTo>
                    <a:close/>
                    <a:moveTo>
                      <a:pt x="101" y="17"/>
                    </a:moveTo>
                    <a:lnTo>
                      <a:pt x="104" y="23"/>
                    </a:lnTo>
                    <a:lnTo>
                      <a:pt x="110" y="40"/>
                    </a:lnTo>
                    <a:lnTo>
                      <a:pt x="117" y="67"/>
                    </a:lnTo>
                    <a:lnTo>
                      <a:pt x="125" y="102"/>
                    </a:lnTo>
                    <a:lnTo>
                      <a:pt x="129" y="121"/>
                    </a:lnTo>
                    <a:lnTo>
                      <a:pt x="133" y="143"/>
                    </a:lnTo>
                    <a:lnTo>
                      <a:pt x="137" y="165"/>
                    </a:lnTo>
                    <a:lnTo>
                      <a:pt x="140" y="189"/>
                    </a:lnTo>
                    <a:lnTo>
                      <a:pt x="142" y="213"/>
                    </a:lnTo>
                    <a:lnTo>
                      <a:pt x="143" y="239"/>
                    </a:lnTo>
                    <a:lnTo>
                      <a:pt x="144" y="263"/>
                    </a:lnTo>
                    <a:lnTo>
                      <a:pt x="143" y="290"/>
                    </a:lnTo>
                    <a:lnTo>
                      <a:pt x="99" y="287"/>
                    </a:lnTo>
                    <a:lnTo>
                      <a:pt x="100" y="263"/>
                    </a:lnTo>
                    <a:lnTo>
                      <a:pt x="100" y="239"/>
                    </a:lnTo>
                    <a:lnTo>
                      <a:pt x="98" y="215"/>
                    </a:lnTo>
                    <a:lnTo>
                      <a:pt x="96" y="193"/>
                    </a:lnTo>
                    <a:lnTo>
                      <a:pt x="93" y="170"/>
                    </a:lnTo>
                    <a:lnTo>
                      <a:pt x="90" y="150"/>
                    </a:lnTo>
                    <a:lnTo>
                      <a:pt x="87" y="129"/>
                    </a:lnTo>
                    <a:lnTo>
                      <a:pt x="83" y="111"/>
                    </a:lnTo>
                    <a:lnTo>
                      <a:pt x="75" y="78"/>
                    </a:lnTo>
                    <a:lnTo>
                      <a:pt x="68" y="53"/>
                    </a:lnTo>
                    <a:lnTo>
                      <a:pt x="63" y="36"/>
                    </a:lnTo>
                    <a:lnTo>
                      <a:pt x="61" y="31"/>
                    </a:lnTo>
                    <a:lnTo>
                      <a:pt x="101" y="17"/>
                    </a:lnTo>
                    <a:close/>
                    <a:moveTo>
                      <a:pt x="143" y="290"/>
                    </a:moveTo>
                    <a:lnTo>
                      <a:pt x="143" y="291"/>
                    </a:lnTo>
                    <a:lnTo>
                      <a:pt x="143" y="290"/>
                    </a:lnTo>
                    <a:lnTo>
                      <a:pt x="122" y="289"/>
                    </a:lnTo>
                    <a:lnTo>
                      <a:pt x="143" y="290"/>
                    </a:lnTo>
                    <a:close/>
                    <a:moveTo>
                      <a:pt x="143" y="290"/>
                    </a:moveTo>
                    <a:lnTo>
                      <a:pt x="142" y="302"/>
                    </a:lnTo>
                    <a:lnTo>
                      <a:pt x="140" y="316"/>
                    </a:lnTo>
                    <a:lnTo>
                      <a:pt x="136" y="331"/>
                    </a:lnTo>
                    <a:lnTo>
                      <a:pt x="133" y="347"/>
                    </a:lnTo>
                    <a:lnTo>
                      <a:pt x="123" y="382"/>
                    </a:lnTo>
                    <a:lnTo>
                      <a:pt x="111" y="423"/>
                    </a:lnTo>
                    <a:lnTo>
                      <a:pt x="69" y="409"/>
                    </a:lnTo>
                    <a:lnTo>
                      <a:pt x="81" y="372"/>
                    </a:lnTo>
                    <a:lnTo>
                      <a:pt x="90" y="338"/>
                    </a:lnTo>
                    <a:lnTo>
                      <a:pt x="93" y="324"/>
                    </a:lnTo>
                    <a:lnTo>
                      <a:pt x="96" y="309"/>
                    </a:lnTo>
                    <a:lnTo>
                      <a:pt x="98" y="297"/>
                    </a:lnTo>
                    <a:lnTo>
                      <a:pt x="99" y="287"/>
                    </a:lnTo>
                    <a:lnTo>
                      <a:pt x="143" y="290"/>
                    </a:lnTo>
                    <a:close/>
                    <a:moveTo>
                      <a:pt x="111" y="423"/>
                    </a:moveTo>
                    <a:lnTo>
                      <a:pt x="104" y="443"/>
                    </a:lnTo>
                    <a:lnTo>
                      <a:pt x="96" y="465"/>
                    </a:lnTo>
                    <a:lnTo>
                      <a:pt x="88" y="487"/>
                    </a:lnTo>
                    <a:lnTo>
                      <a:pt x="80" y="510"/>
                    </a:lnTo>
                    <a:lnTo>
                      <a:pt x="72" y="533"/>
                    </a:lnTo>
                    <a:lnTo>
                      <a:pt x="63" y="558"/>
                    </a:lnTo>
                    <a:lnTo>
                      <a:pt x="53" y="582"/>
                    </a:lnTo>
                    <a:lnTo>
                      <a:pt x="44" y="606"/>
                    </a:lnTo>
                    <a:lnTo>
                      <a:pt x="3" y="591"/>
                    </a:lnTo>
                    <a:lnTo>
                      <a:pt x="12" y="566"/>
                    </a:lnTo>
                    <a:lnTo>
                      <a:pt x="22" y="542"/>
                    </a:lnTo>
                    <a:lnTo>
                      <a:pt x="31" y="518"/>
                    </a:lnTo>
                    <a:lnTo>
                      <a:pt x="39" y="496"/>
                    </a:lnTo>
                    <a:lnTo>
                      <a:pt x="47" y="473"/>
                    </a:lnTo>
                    <a:lnTo>
                      <a:pt x="54" y="451"/>
                    </a:lnTo>
                    <a:lnTo>
                      <a:pt x="63" y="429"/>
                    </a:lnTo>
                    <a:lnTo>
                      <a:pt x="69" y="409"/>
                    </a:lnTo>
                    <a:lnTo>
                      <a:pt x="111" y="423"/>
                    </a:lnTo>
                    <a:close/>
                    <a:moveTo>
                      <a:pt x="44" y="606"/>
                    </a:moveTo>
                    <a:lnTo>
                      <a:pt x="43" y="610"/>
                    </a:lnTo>
                    <a:lnTo>
                      <a:pt x="41" y="613"/>
                    </a:lnTo>
                    <a:lnTo>
                      <a:pt x="39" y="616"/>
                    </a:lnTo>
                    <a:lnTo>
                      <a:pt x="36" y="619"/>
                    </a:lnTo>
                    <a:lnTo>
                      <a:pt x="33" y="622"/>
                    </a:lnTo>
                    <a:lnTo>
                      <a:pt x="29" y="622"/>
                    </a:lnTo>
                    <a:lnTo>
                      <a:pt x="23" y="622"/>
                    </a:lnTo>
                    <a:lnTo>
                      <a:pt x="16" y="619"/>
                    </a:lnTo>
                    <a:lnTo>
                      <a:pt x="9" y="616"/>
                    </a:lnTo>
                    <a:lnTo>
                      <a:pt x="5" y="612"/>
                    </a:lnTo>
                    <a:lnTo>
                      <a:pt x="2" y="609"/>
                    </a:lnTo>
                    <a:lnTo>
                      <a:pt x="0" y="606"/>
                    </a:lnTo>
                    <a:lnTo>
                      <a:pt x="0" y="602"/>
                    </a:lnTo>
                    <a:lnTo>
                      <a:pt x="1" y="598"/>
                    </a:lnTo>
                    <a:lnTo>
                      <a:pt x="2" y="595"/>
                    </a:lnTo>
                    <a:lnTo>
                      <a:pt x="3" y="591"/>
                    </a:lnTo>
                    <a:lnTo>
                      <a:pt x="44" y="606"/>
                    </a:lnTo>
                    <a:close/>
                  </a:path>
                </a:pathLst>
              </a:custGeom>
              <a:solidFill>
                <a:srgbClr val="7A6A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22" name="Freeform 819">
                <a:extLst>
                  <a:ext uri="{FF2B5EF4-FFF2-40B4-BE49-F238E27FC236}">
                    <a16:creationId xmlns:a16="http://schemas.microsoft.com/office/drawing/2014/main" id="{B40364CD-3D13-45C7-81B6-19DF31DFED1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49" y="1743"/>
                <a:ext cx="10" cy="43"/>
              </a:xfrm>
              <a:custGeom>
                <a:avLst/>
                <a:gdLst>
                  <a:gd name="T0" fmla="*/ 0 w 199"/>
                  <a:gd name="T1" fmla="*/ 0 h 817"/>
                  <a:gd name="T2" fmla="*/ 0 w 199"/>
                  <a:gd name="T3" fmla="*/ 0 h 817"/>
                  <a:gd name="T4" fmla="*/ 0 w 199"/>
                  <a:gd name="T5" fmla="*/ 0 h 817"/>
                  <a:gd name="T6" fmla="*/ 0 w 199"/>
                  <a:gd name="T7" fmla="*/ 0 h 817"/>
                  <a:gd name="T8" fmla="*/ 0 w 199"/>
                  <a:gd name="T9" fmla="*/ 0 h 817"/>
                  <a:gd name="T10" fmla="*/ 0 w 199"/>
                  <a:gd name="T11" fmla="*/ 0 h 817"/>
                  <a:gd name="T12" fmla="*/ 0 w 199"/>
                  <a:gd name="T13" fmla="*/ 0 h 817"/>
                  <a:gd name="T14" fmla="*/ 0 w 199"/>
                  <a:gd name="T15" fmla="*/ 0 h 817"/>
                  <a:gd name="T16" fmla="*/ 0 w 199"/>
                  <a:gd name="T17" fmla="*/ 0 h 817"/>
                  <a:gd name="T18" fmla="*/ 0 w 199"/>
                  <a:gd name="T19" fmla="*/ 0 h 817"/>
                  <a:gd name="T20" fmla="*/ 0 w 199"/>
                  <a:gd name="T21" fmla="*/ 0 h 817"/>
                  <a:gd name="T22" fmla="*/ 0 w 199"/>
                  <a:gd name="T23" fmla="*/ 0 h 817"/>
                  <a:gd name="T24" fmla="*/ 0 w 199"/>
                  <a:gd name="T25" fmla="*/ 0 h 817"/>
                  <a:gd name="T26" fmla="*/ 0 w 199"/>
                  <a:gd name="T27" fmla="*/ 1 h 817"/>
                  <a:gd name="T28" fmla="*/ 0 w 199"/>
                  <a:gd name="T29" fmla="*/ 1 h 817"/>
                  <a:gd name="T30" fmla="*/ 0 w 199"/>
                  <a:gd name="T31" fmla="*/ 1 h 817"/>
                  <a:gd name="T32" fmla="*/ 0 w 199"/>
                  <a:gd name="T33" fmla="*/ 1 h 817"/>
                  <a:gd name="T34" fmla="*/ 0 w 199"/>
                  <a:gd name="T35" fmla="*/ 1 h 817"/>
                  <a:gd name="T36" fmla="*/ 0 w 199"/>
                  <a:gd name="T37" fmla="*/ 1 h 817"/>
                  <a:gd name="T38" fmla="*/ 0 w 199"/>
                  <a:gd name="T39" fmla="*/ 1 h 817"/>
                  <a:gd name="T40" fmla="*/ 0 w 199"/>
                  <a:gd name="T41" fmla="*/ 1 h 817"/>
                  <a:gd name="T42" fmla="*/ 0 w 199"/>
                  <a:gd name="T43" fmla="*/ 1 h 817"/>
                  <a:gd name="T44" fmla="*/ 0 w 199"/>
                  <a:gd name="T45" fmla="*/ 0 h 817"/>
                  <a:gd name="T46" fmla="*/ 0 w 199"/>
                  <a:gd name="T47" fmla="*/ 0 h 817"/>
                  <a:gd name="T48" fmla="*/ 0 w 199"/>
                  <a:gd name="T49" fmla="*/ 0 h 817"/>
                  <a:gd name="T50" fmla="*/ 0 w 199"/>
                  <a:gd name="T51" fmla="*/ 0 h 817"/>
                  <a:gd name="T52" fmla="*/ 0 w 199"/>
                  <a:gd name="T53" fmla="*/ 1 h 817"/>
                  <a:gd name="T54" fmla="*/ 0 w 199"/>
                  <a:gd name="T55" fmla="*/ 1 h 817"/>
                  <a:gd name="T56" fmla="*/ 0 w 199"/>
                  <a:gd name="T57" fmla="*/ 1 h 817"/>
                  <a:gd name="T58" fmla="*/ 0 w 199"/>
                  <a:gd name="T59" fmla="*/ 1 h 817"/>
                  <a:gd name="T60" fmla="*/ 0 w 199"/>
                  <a:gd name="T61" fmla="*/ 2 h 817"/>
                  <a:gd name="T62" fmla="*/ 0 w 199"/>
                  <a:gd name="T63" fmla="*/ 2 h 817"/>
                  <a:gd name="T64" fmla="*/ 0 w 199"/>
                  <a:gd name="T65" fmla="*/ 1 h 817"/>
                  <a:gd name="T66" fmla="*/ 0 w 199"/>
                  <a:gd name="T67" fmla="*/ 1 h 817"/>
                  <a:gd name="T68" fmla="*/ 0 w 199"/>
                  <a:gd name="T69" fmla="*/ 1 h 817"/>
                  <a:gd name="T70" fmla="*/ 0 w 199"/>
                  <a:gd name="T71" fmla="*/ 1 h 817"/>
                  <a:gd name="T72" fmla="*/ 0 w 199"/>
                  <a:gd name="T73" fmla="*/ 1 h 817"/>
                  <a:gd name="T74" fmla="*/ 0 w 199"/>
                  <a:gd name="T75" fmla="*/ 2 h 817"/>
                  <a:gd name="T76" fmla="*/ 0 w 199"/>
                  <a:gd name="T77" fmla="*/ 2 h 817"/>
                  <a:gd name="T78" fmla="*/ 0 w 199"/>
                  <a:gd name="T79" fmla="*/ 2 h 817"/>
                  <a:gd name="T80" fmla="*/ 0 w 199"/>
                  <a:gd name="T81" fmla="*/ 2 h 817"/>
                  <a:gd name="T82" fmla="*/ 0 w 199"/>
                  <a:gd name="T83" fmla="*/ 2 h 817"/>
                  <a:gd name="T84" fmla="*/ 0 w 199"/>
                  <a:gd name="T85" fmla="*/ 2 h 817"/>
                  <a:gd name="T86" fmla="*/ 0 w 199"/>
                  <a:gd name="T87" fmla="*/ 2 h 817"/>
                  <a:gd name="T88" fmla="*/ 0 w 199"/>
                  <a:gd name="T89" fmla="*/ 2 h 817"/>
                  <a:gd name="T90" fmla="*/ 0 w 199"/>
                  <a:gd name="T91" fmla="*/ 2 h 817"/>
                  <a:gd name="T92" fmla="*/ 1 w 199"/>
                  <a:gd name="T93" fmla="*/ 2 h 817"/>
                  <a:gd name="T94" fmla="*/ 1 w 199"/>
                  <a:gd name="T95" fmla="*/ 2 h 817"/>
                  <a:gd name="T96" fmla="*/ 1 w 199"/>
                  <a:gd name="T97" fmla="*/ 2 h 817"/>
                  <a:gd name="T98" fmla="*/ 1 w 199"/>
                  <a:gd name="T99" fmla="*/ 2 h 817"/>
                  <a:gd name="T100" fmla="*/ 0 w 199"/>
                  <a:gd name="T101" fmla="*/ 2 h 817"/>
                  <a:gd name="T102" fmla="*/ 0 w 199"/>
                  <a:gd name="T103" fmla="*/ 2 h 817"/>
                  <a:gd name="T104" fmla="*/ 0 w 199"/>
                  <a:gd name="T105" fmla="*/ 2 h 817"/>
                  <a:gd name="T106" fmla="*/ 0 w 199"/>
                  <a:gd name="T107" fmla="*/ 2 h 817"/>
                  <a:gd name="T108" fmla="*/ 0 w 199"/>
                  <a:gd name="T109" fmla="*/ 2 h 81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99" h="817">
                    <a:moveTo>
                      <a:pt x="6" y="28"/>
                    </a:moveTo>
                    <a:lnTo>
                      <a:pt x="5" y="25"/>
                    </a:lnTo>
                    <a:lnTo>
                      <a:pt x="4" y="21"/>
                    </a:lnTo>
                    <a:lnTo>
                      <a:pt x="4" y="17"/>
                    </a:lnTo>
                    <a:lnTo>
                      <a:pt x="5" y="14"/>
                    </a:lnTo>
                    <a:lnTo>
                      <a:pt x="6" y="10"/>
                    </a:lnTo>
                    <a:lnTo>
                      <a:pt x="10" y="7"/>
                    </a:lnTo>
                    <a:lnTo>
                      <a:pt x="14" y="5"/>
                    </a:lnTo>
                    <a:lnTo>
                      <a:pt x="21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39" y="2"/>
                    </a:lnTo>
                    <a:lnTo>
                      <a:pt x="42" y="4"/>
                    </a:lnTo>
                    <a:lnTo>
                      <a:pt x="44" y="7"/>
                    </a:lnTo>
                    <a:lnTo>
                      <a:pt x="46" y="10"/>
                    </a:lnTo>
                    <a:lnTo>
                      <a:pt x="47" y="14"/>
                    </a:lnTo>
                    <a:lnTo>
                      <a:pt x="48" y="17"/>
                    </a:lnTo>
                    <a:lnTo>
                      <a:pt x="6" y="28"/>
                    </a:lnTo>
                    <a:close/>
                    <a:moveTo>
                      <a:pt x="48" y="17"/>
                    </a:moveTo>
                    <a:lnTo>
                      <a:pt x="51" y="27"/>
                    </a:lnTo>
                    <a:lnTo>
                      <a:pt x="56" y="54"/>
                    </a:lnTo>
                    <a:lnTo>
                      <a:pt x="60" y="72"/>
                    </a:lnTo>
                    <a:lnTo>
                      <a:pt x="64" y="95"/>
                    </a:lnTo>
                    <a:lnTo>
                      <a:pt x="67" y="120"/>
                    </a:lnTo>
                    <a:lnTo>
                      <a:pt x="70" y="148"/>
                    </a:lnTo>
                    <a:lnTo>
                      <a:pt x="73" y="178"/>
                    </a:lnTo>
                    <a:lnTo>
                      <a:pt x="75" y="210"/>
                    </a:lnTo>
                    <a:lnTo>
                      <a:pt x="75" y="243"/>
                    </a:lnTo>
                    <a:lnTo>
                      <a:pt x="74" y="279"/>
                    </a:lnTo>
                    <a:lnTo>
                      <a:pt x="70" y="315"/>
                    </a:lnTo>
                    <a:lnTo>
                      <a:pt x="65" y="351"/>
                    </a:lnTo>
                    <a:lnTo>
                      <a:pt x="61" y="370"/>
                    </a:lnTo>
                    <a:lnTo>
                      <a:pt x="58" y="388"/>
                    </a:lnTo>
                    <a:lnTo>
                      <a:pt x="53" y="407"/>
                    </a:lnTo>
                    <a:lnTo>
                      <a:pt x="48" y="425"/>
                    </a:lnTo>
                    <a:lnTo>
                      <a:pt x="6" y="413"/>
                    </a:lnTo>
                    <a:lnTo>
                      <a:pt x="11" y="395"/>
                    </a:lnTo>
                    <a:lnTo>
                      <a:pt x="15" y="378"/>
                    </a:lnTo>
                    <a:lnTo>
                      <a:pt x="19" y="361"/>
                    </a:lnTo>
                    <a:lnTo>
                      <a:pt x="22" y="343"/>
                    </a:lnTo>
                    <a:lnTo>
                      <a:pt x="26" y="308"/>
                    </a:lnTo>
                    <a:lnTo>
                      <a:pt x="30" y="275"/>
                    </a:lnTo>
                    <a:lnTo>
                      <a:pt x="31" y="242"/>
                    </a:lnTo>
                    <a:lnTo>
                      <a:pt x="31" y="210"/>
                    </a:lnTo>
                    <a:lnTo>
                      <a:pt x="30" y="180"/>
                    </a:lnTo>
                    <a:lnTo>
                      <a:pt x="26" y="152"/>
                    </a:lnTo>
                    <a:lnTo>
                      <a:pt x="24" y="125"/>
                    </a:lnTo>
                    <a:lnTo>
                      <a:pt x="20" y="102"/>
                    </a:lnTo>
                    <a:lnTo>
                      <a:pt x="17" y="80"/>
                    </a:lnTo>
                    <a:lnTo>
                      <a:pt x="14" y="63"/>
                    </a:lnTo>
                    <a:lnTo>
                      <a:pt x="8" y="37"/>
                    </a:lnTo>
                    <a:lnTo>
                      <a:pt x="6" y="28"/>
                    </a:lnTo>
                    <a:lnTo>
                      <a:pt x="48" y="17"/>
                    </a:lnTo>
                    <a:close/>
                    <a:moveTo>
                      <a:pt x="48" y="425"/>
                    </a:moveTo>
                    <a:lnTo>
                      <a:pt x="45" y="439"/>
                    </a:lnTo>
                    <a:lnTo>
                      <a:pt x="44" y="455"/>
                    </a:lnTo>
                    <a:lnTo>
                      <a:pt x="44" y="471"/>
                    </a:lnTo>
                    <a:lnTo>
                      <a:pt x="46" y="489"/>
                    </a:lnTo>
                    <a:lnTo>
                      <a:pt x="49" y="507"/>
                    </a:lnTo>
                    <a:lnTo>
                      <a:pt x="54" y="525"/>
                    </a:lnTo>
                    <a:lnTo>
                      <a:pt x="59" y="545"/>
                    </a:lnTo>
                    <a:lnTo>
                      <a:pt x="67" y="564"/>
                    </a:lnTo>
                    <a:lnTo>
                      <a:pt x="26" y="581"/>
                    </a:lnTo>
                    <a:lnTo>
                      <a:pt x="18" y="557"/>
                    </a:lnTo>
                    <a:lnTo>
                      <a:pt x="11" y="535"/>
                    </a:lnTo>
                    <a:lnTo>
                      <a:pt x="5" y="513"/>
                    </a:lnTo>
                    <a:lnTo>
                      <a:pt x="2" y="492"/>
                    </a:lnTo>
                    <a:lnTo>
                      <a:pt x="0" y="470"/>
                    </a:lnTo>
                    <a:lnTo>
                      <a:pt x="0" y="451"/>
                    </a:lnTo>
                    <a:lnTo>
                      <a:pt x="1" y="440"/>
                    </a:lnTo>
                    <a:lnTo>
                      <a:pt x="2" y="431"/>
                    </a:lnTo>
                    <a:lnTo>
                      <a:pt x="4" y="422"/>
                    </a:lnTo>
                    <a:lnTo>
                      <a:pt x="6" y="413"/>
                    </a:lnTo>
                    <a:lnTo>
                      <a:pt x="48" y="425"/>
                    </a:lnTo>
                    <a:close/>
                    <a:moveTo>
                      <a:pt x="67" y="564"/>
                    </a:moveTo>
                    <a:lnTo>
                      <a:pt x="79" y="591"/>
                    </a:lnTo>
                    <a:lnTo>
                      <a:pt x="91" y="618"/>
                    </a:lnTo>
                    <a:lnTo>
                      <a:pt x="105" y="645"/>
                    </a:lnTo>
                    <a:lnTo>
                      <a:pt x="122" y="673"/>
                    </a:lnTo>
                    <a:lnTo>
                      <a:pt x="138" y="700"/>
                    </a:lnTo>
                    <a:lnTo>
                      <a:pt x="155" y="727"/>
                    </a:lnTo>
                    <a:lnTo>
                      <a:pt x="174" y="754"/>
                    </a:lnTo>
                    <a:lnTo>
                      <a:pt x="192" y="780"/>
                    </a:lnTo>
                    <a:lnTo>
                      <a:pt x="157" y="806"/>
                    </a:lnTo>
                    <a:lnTo>
                      <a:pt x="138" y="778"/>
                    </a:lnTo>
                    <a:lnTo>
                      <a:pt x="119" y="751"/>
                    </a:lnTo>
                    <a:lnTo>
                      <a:pt x="100" y="722"/>
                    </a:lnTo>
                    <a:lnTo>
                      <a:pt x="83" y="693"/>
                    </a:lnTo>
                    <a:lnTo>
                      <a:pt x="66" y="665"/>
                    </a:lnTo>
                    <a:lnTo>
                      <a:pt x="52" y="637"/>
                    </a:lnTo>
                    <a:lnTo>
                      <a:pt x="38" y="608"/>
                    </a:lnTo>
                    <a:lnTo>
                      <a:pt x="26" y="581"/>
                    </a:lnTo>
                    <a:lnTo>
                      <a:pt x="67" y="564"/>
                    </a:lnTo>
                    <a:close/>
                    <a:moveTo>
                      <a:pt x="192" y="780"/>
                    </a:moveTo>
                    <a:lnTo>
                      <a:pt x="195" y="784"/>
                    </a:lnTo>
                    <a:lnTo>
                      <a:pt x="197" y="787"/>
                    </a:lnTo>
                    <a:lnTo>
                      <a:pt x="198" y="790"/>
                    </a:lnTo>
                    <a:lnTo>
                      <a:pt x="199" y="795"/>
                    </a:lnTo>
                    <a:lnTo>
                      <a:pt x="198" y="799"/>
                    </a:lnTo>
                    <a:lnTo>
                      <a:pt x="197" y="802"/>
                    </a:lnTo>
                    <a:lnTo>
                      <a:pt x="193" y="807"/>
                    </a:lnTo>
                    <a:lnTo>
                      <a:pt x="188" y="811"/>
                    </a:lnTo>
                    <a:lnTo>
                      <a:pt x="182" y="815"/>
                    </a:lnTo>
                    <a:lnTo>
                      <a:pt x="177" y="817"/>
                    </a:lnTo>
                    <a:lnTo>
                      <a:pt x="172" y="817"/>
                    </a:lnTo>
                    <a:lnTo>
                      <a:pt x="169" y="817"/>
                    </a:lnTo>
                    <a:lnTo>
                      <a:pt x="165" y="815"/>
                    </a:lnTo>
                    <a:lnTo>
                      <a:pt x="163" y="812"/>
                    </a:lnTo>
                    <a:lnTo>
                      <a:pt x="160" y="810"/>
                    </a:lnTo>
                    <a:lnTo>
                      <a:pt x="157" y="806"/>
                    </a:lnTo>
                    <a:lnTo>
                      <a:pt x="192" y="780"/>
                    </a:lnTo>
                    <a:close/>
                  </a:path>
                </a:pathLst>
              </a:custGeom>
              <a:solidFill>
                <a:srgbClr val="7A6A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23" name="Freeform 820">
                <a:extLst>
                  <a:ext uri="{FF2B5EF4-FFF2-40B4-BE49-F238E27FC236}">
                    <a16:creationId xmlns:a16="http://schemas.microsoft.com/office/drawing/2014/main" id="{D5CB4388-0FB8-4412-945B-1D2F49983A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78" y="1704"/>
                <a:ext cx="11" cy="55"/>
              </a:xfrm>
              <a:custGeom>
                <a:avLst/>
                <a:gdLst>
                  <a:gd name="T0" fmla="*/ 0 w 209"/>
                  <a:gd name="T1" fmla="*/ 0 h 1036"/>
                  <a:gd name="T2" fmla="*/ 0 w 209"/>
                  <a:gd name="T3" fmla="*/ 0 h 1036"/>
                  <a:gd name="T4" fmla="*/ 0 w 209"/>
                  <a:gd name="T5" fmla="*/ 0 h 1036"/>
                  <a:gd name="T6" fmla="*/ 0 w 209"/>
                  <a:gd name="T7" fmla="*/ 0 h 1036"/>
                  <a:gd name="T8" fmla="*/ 0 w 209"/>
                  <a:gd name="T9" fmla="*/ 0 h 1036"/>
                  <a:gd name="T10" fmla="*/ 1 w 209"/>
                  <a:gd name="T11" fmla="*/ 0 h 1036"/>
                  <a:gd name="T12" fmla="*/ 1 w 209"/>
                  <a:gd name="T13" fmla="*/ 0 h 1036"/>
                  <a:gd name="T14" fmla="*/ 1 w 209"/>
                  <a:gd name="T15" fmla="*/ 0 h 1036"/>
                  <a:gd name="T16" fmla="*/ 0 w 209"/>
                  <a:gd name="T17" fmla="*/ 0 h 1036"/>
                  <a:gd name="T18" fmla="*/ 1 w 209"/>
                  <a:gd name="T19" fmla="*/ 0 h 1036"/>
                  <a:gd name="T20" fmla="*/ 1 w 209"/>
                  <a:gd name="T21" fmla="*/ 0 h 1036"/>
                  <a:gd name="T22" fmla="*/ 1 w 209"/>
                  <a:gd name="T23" fmla="*/ 1 h 1036"/>
                  <a:gd name="T24" fmla="*/ 1 w 209"/>
                  <a:gd name="T25" fmla="*/ 1 h 1036"/>
                  <a:gd name="T26" fmla="*/ 1 w 209"/>
                  <a:gd name="T27" fmla="*/ 1 h 1036"/>
                  <a:gd name="T28" fmla="*/ 1 w 209"/>
                  <a:gd name="T29" fmla="*/ 1 h 1036"/>
                  <a:gd name="T30" fmla="*/ 1 w 209"/>
                  <a:gd name="T31" fmla="*/ 1 h 1036"/>
                  <a:gd name="T32" fmla="*/ 1 w 209"/>
                  <a:gd name="T33" fmla="*/ 1 h 1036"/>
                  <a:gd name="T34" fmla="*/ 0 w 209"/>
                  <a:gd name="T35" fmla="*/ 2 h 1036"/>
                  <a:gd name="T36" fmla="*/ 0 w 209"/>
                  <a:gd name="T37" fmla="*/ 2 h 1036"/>
                  <a:gd name="T38" fmla="*/ 0 w 209"/>
                  <a:gd name="T39" fmla="*/ 2 h 1036"/>
                  <a:gd name="T40" fmla="*/ 0 w 209"/>
                  <a:gd name="T41" fmla="*/ 2 h 1036"/>
                  <a:gd name="T42" fmla="*/ 0 w 209"/>
                  <a:gd name="T43" fmla="*/ 2 h 1036"/>
                  <a:gd name="T44" fmla="*/ 0 w 209"/>
                  <a:gd name="T45" fmla="*/ 1 h 1036"/>
                  <a:gd name="T46" fmla="*/ 0 w 209"/>
                  <a:gd name="T47" fmla="*/ 1 h 1036"/>
                  <a:gd name="T48" fmla="*/ 0 w 209"/>
                  <a:gd name="T49" fmla="*/ 1 h 1036"/>
                  <a:gd name="T50" fmla="*/ 0 w 209"/>
                  <a:gd name="T51" fmla="*/ 1 h 1036"/>
                  <a:gd name="T52" fmla="*/ 0 w 209"/>
                  <a:gd name="T53" fmla="*/ 1 h 1036"/>
                  <a:gd name="T54" fmla="*/ 0 w 209"/>
                  <a:gd name="T55" fmla="*/ 0 h 1036"/>
                  <a:gd name="T56" fmla="*/ 0 w 209"/>
                  <a:gd name="T57" fmla="*/ 0 h 1036"/>
                  <a:gd name="T58" fmla="*/ 0 w 209"/>
                  <a:gd name="T59" fmla="*/ 0 h 1036"/>
                  <a:gd name="T60" fmla="*/ 0 w 209"/>
                  <a:gd name="T61" fmla="*/ 2 h 1036"/>
                  <a:gd name="T62" fmla="*/ 0 w 209"/>
                  <a:gd name="T63" fmla="*/ 2 h 1036"/>
                  <a:gd name="T64" fmla="*/ 0 w 209"/>
                  <a:gd name="T65" fmla="*/ 2 h 1036"/>
                  <a:gd name="T66" fmla="*/ 0 w 209"/>
                  <a:gd name="T67" fmla="*/ 2 h 1036"/>
                  <a:gd name="T68" fmla="*/ 0 w 209"/>
                  <a:gd name="T69" fmla="*/ 2 h 1036"/>
                  <a:gd name="T70" fmla="*/ 0 w 209"/>
                  <a:gd name="T71" fmla="*/ 2 h 1036"/>
                  <a:gd name="T72" fmla="*/ 0 w 209"/>
                  <a:gd name="T73" fmla="*/ 3 h 1036"/>
                  <a:gd name="T74" fmla="*/ 0 w 209"/>
                  <a:gd name="T75" fmla="*/ 3 h 1036"/>
                  <a:gd name="T76" fmla="*/ 0 w 209"/>
                  <a:gd name="T77" fmla="*/ 3 h 1036"/>
                  <a:gd name="T78" fmla="*/ 0 w 209"/>
                  <a:gd name="T79" fmla="*/ 3 h 1036"/>
                  <a:gd name="T80" fmla="*/ 0 w 209"/>
                  <a:gd name="T81" fmla="*/ 3 h 1036"/>
                  <a:gd name="T82" fmla="*/ 0 w 209"/>
                  <a:gd name="T83" fmla="*/ 3 h 1036"/>
                  <a:gd name="T84" fmla="*/ 0 w 209"/>
                  <a:gd name="T85" fmla="*/ 3 h 1036"/>
                  <a:gd name="T86" fmla="*/ 0 w 209"/>
                  <a:gd name="T87" fmla="*/ 3 h 1036"/>
                  <a:gd name="T88" fmla="*/ 0 w 209"/>
                  <a:gd name="T89" fmla="*/ 2 h 1036"/>
                  <a:gd name="T90" fmla="*/ 0 w 209"/>
                  <a:gd name="T91" fmla="*/ 2 h 1036"/>
                  <a:gd name="T92" fmla="*/ 0 w 209"/>
                  <a:gd name="T93" fmla="*/ 2 h 1036"/>
                  <a:gd name="T94" fmla="*/ 0 w 209"/>
                  <a:gd name="T95" fmla="*/ 2 h 1036"/>
                  <a:gd name="T96" fmla="*/ 0 w 209"/>
                  <a:gd name="T97" fmla="*/ 3 h 1036"/>
                  <a:gd name="T98" fmla="*/ 0 w 209"/>
                  <a:gd name="T99" fmla="*/ 3 h 1036"/>
                  <a:gd name="T100" fmla="*/ 0 w 209"/>
                  <a:gd name="T101" fmla="*/ 3 h 1036"/>
                  <a:gd name="T102" fmla="*/ 0 w 209"/>
                  <a:gd name="T103" fmla="*/ 3 h 1036"/>
                  <a:gd name="T104" fmla="*/ 0 w 209"/>
                  <a:gd name="T105" fmla="*/ 3 h 1036"/>
                  <a:gd name="T106" fmla="*/ 0 w 209"/>
                  <a:gd name="T107" fmla="*/ 3 h 1036"/>
                  <a:gd name="T108" fmla="*/ 0 w 209"/>
                  <a:gd name="T109" fmla="*/ 3 h 1036"/>
                  <a:gd name="T110" fmla="*/ 0 w 209"/>
                  <a:gd name="T111" fmla="*/ 3 h 1036"/>
                  <a:gd name="T112" fmla="*/ 0 w 209"/>
                  <a:gd name="T113" fmla="*/ 3 h 10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09" h="1036">
                    <a:moveTo>
                      <a:pt x="148" y="25"/>
                    </a:moveTo>
                    <a:lnTo>
                      <a:pt x="148" y="21"/>
                    </a:lnTo>
                    <a:lnTo>
                      <a:pt x="147" y="17"/>
                    </a:lnTo>
                    <a:lnTo>
                      <a:pt x="147" y="13"/>
                    </a:lnTo>
                    <a:lnTo>
                      <a:pt x="148" y="10"/>
                    </a:lnTo>
                    <a:lnTo>
                      <a:pt x="150" y="7"/>
                    </a:lnTo>
                    <a:lnTo>
                      <a:pt x="154" y="4"/>
                    </a:lnTo>
                    <a:lnTo>
                      <a:pt x="159" y="2"/>
                    </a:lnTo>
                    <a:lnTo>
                      <a:pt x="166" y="0"/>
                    </a:lnTo>
                    <a:lnTo>
                      <a:pt x="174" y="0"/>
                    </a:lnTo>
                    <a:lnTo>
                      <a:pt x="179" y="0"/>
                    </a:lnTo>
                    <a:lnTo>
                      <a:pt x="183" y="1"/>
                    </a:lnTo>
                    <a:lnTo>
                      <a:pt x="186" y="4"/>
                    </a:lnTo>
                    <a:lnTo>
                      <a:pt x="188" y="7"/>
                    </a:lnTo>
                    <a:lnTo>
                      <a:pt x="190" y="10"/>
                    </a:lnTo>
                    <a:lnTo>
                      <a:pt x="191" y="14"/>
                    </a:lnTo>
                    <a:lnTo>
                      <a:pt x="191" y="18"/>
                    </a:lnTo>
                    <a:lnTo>
                      <a:pt x="148" y="25"/>
                    </a:lnTo>
                    <a:close/>
                    <a:moveTo>
                      <a:pt x="191" y="18"/>
                    </a:moveTo>
                    <a:lnTo>
                      <a:pt x="194" y="34"/>
                    </a:lnTo>
                    <a:lnTo>
                      <a:pt x="200" y="80"/>
                    </a:lnTo>
                    <a:lnTo>
                      <a:pt x="203" y="112"/>
                    </a:lnTo>
                    <a:lnTo>
                      <a:pt x="206" y="149"/>
                    </a:lnTo>
                    <a:lnTo>
                      <a:pt x="208" y="191"/>
                    </a:lnTo>
                    <a:lnTo>
                      <a:pt x="209" y="236"/>
                    </a:lnTo>
                    <a:lnTo>
                      <a:pt x="209" y="285"/>
                    </a:lnTo>
                    <a:lnTo>
                      <a:pt x="208" y="336"/>
                    </a:lnTo>
                    <a:lnTo>
                      <a:pt x="206" y="363"/>
                    </a:lnTo>
                    <a:lnTo>
                      <a:pt x="204" y="389"/>
                    </a:lnTo>
                    <a:lnTo>
                      <a:pt x="201" y="416"/>
                    </a:lnTo>
                    <a:lnTo>
                      <a:pt x="198" y="444"/>
                    </a:lnTo>
                    <a:lnTo>
                      <a:pt x="194" y="470"/>
                    </a:lnTo>
                    <a:lnTo>
                      <a:pt x="189" y="498"/>
                    </a:lnTo>
                    <a:lnTo>
                      <a:pt x="184" y="524"/>
                    </a:lnTo>
                    <a:lnTo>
                      <a:pt x="178" y="552"/>
                    </a:lnTo>
                    <a:lnTo>
                      <a:pt x="170" y="579"/>
                    </a:lnTo>
                    <a:lnTo>
                      <a:pt x="161" y="605"/>
                    </a:lnTo>
                    <a:lnTo>
                      <a:pt x="152" y="632"/>
                    </a:lnTo>
                    <a:lnTo>
                      <a:pt x="142" y="657"/>
                    </a:lnTo>
                    <a:lnTo>
                      <a:pt x="102" y="640"/>
                    </a:lnTo>
                    <a:lnTo>
                      <a:pt x="112" y="616"/>
                    </a:lnTo>
                    <a:lnTo>
                      <a:pt x="120" y="591"/>
                    </a:lnTo>
                    <a:lnTo>
                      <a:pt x="129" y="565"/>
                    </a:lnTo>
                    <a:lnTo>
                      <a:pt x="136" y="540"/>
                    </a:lnTo>
                    <a:lnTo>
                      <a:pt x="142" y="513"/>
                    </a:lnTo>
                    <a:lnTo>
                      <a:pt x="147" y="488"/>
                    </a:lnTo>
                    <a:lnTo>
                      <a:pt x="151" y="461"/>
                    </a:lnTo>
                    <a:lnTo>
                      <a:pt x="155" y="435"/>
                    </a:lnTo>
                    <a:lnTo>
                      <a:pt x="158" y="409"/>
                    </a:lnTo>
                    <a:lnTo>
                      <a:pt x="161" y="383"/>
                    </a:lnTo>
                    <a:lnTo>
                      <a:pt x="163" y="358"/>
                    </a:lnTo>
                    <a:lnTo>
                      <a:pt x="164" y="332"/>
                    </a:lnTo>
                    <a:lnTo>
                      <a:pt x="166" y="283"/>
                    </a:lnTo>
                    <a:lnTo>
                      <a:pt x="166" y="236"/>
                    </a:lnTo>
                    <a:lnTo>
                      <a:pt x="164" y="192"/>
                    </a:lnTo>
                    <a:lnTo>
                      <a:pt x="162" y="152"/>
                    </a:lnTo>
                    <a:lnTo>
                      <a:pt x="159" y="116"/>
                    </a:lnTo>
                    <a:lnTo>
                      <a:pt x="156" y="85"/>
                    </a:lnTo>
                    <a:lnTo>
                      <a:pt x="151" y="41"/>
                    </a:lnTo>
                    <a:lnTo>
                      <a:pt x="148" y="25"/>
                    </a:lnTo>
                    <a:lnTo>
                      <a:pt x="191" y="18"/>
                    </a:lnTo>
                    <a:close/>
                    <a:moveTo>
                      <a:pt x="142" y="657"/>
                    </a:moveTo>
                    <a:lnTo>
                      <a:pt x="142" y="658"/>
                    </a:lnTo>
                    <a:lnTo>
                      <a:pt x="142" y="657"/>
                    </a:lnTo>
                    <a:lnTo>
                      <a:pt x="122" y="648"/>
                    </a:lnTo>
                    <a:lnTo>
                      <a:pt x="142" y="657"/>
                    </a:lnTo>
                    <a:close/>
                    <a:moveTo>
                      <a:pt x="142" y="657"/>
                    </a:moveTo>
                    <a:lnTo>
                      <a:pt x="122" y="705"/>
                    </a:lnTo>
                    <a:lnTo>
                      <a:pt x="105" y="748"/>
                    </a:lnTo>
                    <a:lnTo>
                      <a:pt x="91" y="787"/>
                    </a:lnTo>
                    <a:lnTo>
                      <a:pt x="78" y="823"/>
                    </a:lnTo>
                    <a:lnTo>
                      <a:pt x="68" y="855"/>
                    </a:lnTo>
                    <a:lnTo>
                      <a:pt x="61" y="884"/>
                    </a:lnTo>
                    <a:lnTo>
                      <a:pt x="55" y="909"/>
                    </a:lnTo>
                    <a:lnTo>
                      <a:pt x="50" y="932"/>
                    </a:lnTo>
                    <a:lnTo>
                      <a:pt x="47" y="951"/>
                    </a:lnTo>
                    <a:lnTo>
                      <a:pt x="45" y="968"/>
                    </a:lnTo>
                    <a:lnTo>
                      <a:pt x="44" y="981"/>
                    </a:lnTo>
                    <a:lnTo>
                      <a:pt x="43" y="992"/>
                    </a:lnTo>
                    <a:lnTo>
                      <a:pt x="43" y="1005"/>
                    </a:lnTo>
                    <a:lnTo>
                      <a:pt x="44" y="1011"/>
                    </a:lnTo>
                    <a:lnTo>
                      <a:pt x="1" y="1017"/>
                    </a:lnTo>
                    <a:lnTo>
                      <a:pt x="0" y="1012"/>
                    </a:lnTo>
                    <a:lnTo>
                      <a:pt x="0" y="996"/>
                    </a:lnTo>
                    <a:lnTo>
                      <a:pt x="0" y="984"/>
                    </a:lnTo>
                    <a:lnTo>
                      <a:pt x="1" y="970"/>
                    </a:lnTo>
                    <a:lnTo>
                      <a:pt x="3" y="951"/>
                    </a:lnTo>
                    <a:lnTo>
                      <a:pt x="7" y="931"/>
                    </a:lnTo>
                    <a:lnTo>
                      <a:pt x="11" y="906"/>
                    </a:lnTo>
                    <a:lnTo>
                      <a:pt x="17" y="880"/>
                    </a:lnTo>
                    <a:lnTo>
                      <a:pt x="25" y="848"/>
                    </a:lnTo>
                    <a:lnTo>
                      <a:pt x="35" y="814"/>
                    </a:lnTo>
                    <a:lnTo>
                      <a:pt x="49" y="776"/>
                    </a:lnTo>
                    <a:lnTo>
                      <a:pt x="63" y="734"/>
                    </a:lnTo>
                    <a:lnTo>
                      <a:pt x="82" y="689"/>
                    </a:lnTo>
                    <a:lnTo>
                      <a:pt x="102" y="640"/>
                    </a:lnTo>
                    <a:lnTo>
                      <a:pt x="142" y="657"/>
                    </a:lnTo>
                    <a:close/>
                    <a:moveTo>
                      <a:pt x="44" y="1011"/>
                    </a:moveTo>
                    <a:lnTo>
                      <a:pt x="44" y="1015"/>
                    </a:lnTo>
                    <a:lnTo>
                      <a:pt x="45" y="1019"/>
                    </a:lnTo>
                    <a:lnTo>
                      <a:pt x="44" y="1022"/>
                    </a:lnTo>
                    <a:lnTo>
                      <a:pt x="43" y="1026"/>
                    </a:lnTo>
                    <a:lnTo>
                      <a:pt x="41" y="1029"/>
                    </a:lnTo>
                    <a:lnTo>
                      <a:pt x="37" y="1031"/>
                    </a:lnTo>
                    <a:lnTo>
                      <a:pt x="32" y="1034"/>
                    </a:lnTo>
                    <a:lnTo>
                      <a:pt x="25" y="1035"/>
                    </a:lnTo>
                    <a:lnTo>
                      <a:pt x="18" y="1036"/>
                    </a:lnTo>
                    <a:lnTo>
                      <a:pt x="13" y="1035"/>
                    </a:lnTo>
                    <a:lnTo>
                      <a:pt x="8" y="1034"/>
                    </a:lnTo>
                    <a:lnTo>
                      <a:pt x="6" y="1031"/>
                    </a:lnTo>
                    <a:lnTo>
                      <a:pt x="4" y="1028"/>
                    </a:lnTo>
                    <a:lnTo>
                      <a:pt x="2" y="1025"/>
                    </a:lnTo>
                    <a:lnTo>
                      <a:pt x="1" y="1021"/>
                    </a:lnTo>
                    <a:lnTo>
                      <a:pt x="1" y="1017"/>
                    </a:lnTo>
                    <a:lnTo>
                      <a:pt x="44" y="1011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24" name="Freeform 821">
                <a:extLst>
                  <a:ext uri="{FF2B5EF4-FFF2-40B4-BE49-F238E27FC236}">
                    <a16:creationId xmlns:a16="http://schemas.microsoft.com/office/drawing/2014/main" id="{33C4872B-D4D5-42BC-B7AB-2ACC56198F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11" y="1691"/>
                <a:ext cx="16" cy="45"/>
              </a:xfrm>
              <a:custGeom>
                <a:avLst/>
                <a:gdLst>
                  <a:gd name="T0" fmla="*/ 0 w 312"/>
                  <a:gd name="T1" fmla="*/ 0 h 858"/>
                  <a:gd name="T2" fmla="*/ 0 w 312"/>
                  <a:gd name="T3" fmla="*/ 0 h 858"/>
                  <a:gd name="T4" fmla="*/ 0 w 312"/>
                  <a:gd name="T5" fmla="*/ 0 h 858"/>
                  <a:gd name="T6" fmla="*/ 0 w 312"/>
                  <a:gd name="T7" fmla="*/ 0 h 858"/>
                  <a:gd name="T8" fmla="*/ 0 w 312"/>
                  <a:gd name="T9" fmla="*/ 0 h 858"/>
                  <a:gd name="T10" fmla="*/ 0 w 312"/>
                  <a:gd name="T11" fmla="*/ 0 h 858"/>
                  <a:gd name="T12" fmla="*/ 0 w 312"/>
                  <a:gd name="T13" fmla="*/ 0 h 858"/>
                  <a:gd name="T14" fmla="*/ 0 w 312"/>
                  <a:gd name="T15" fmla="*/ 0 h 858"/>
                  <a:gd name="T16" fmla="*/ 0 w 312"/>
                  <a:gd name="T17" fmla="*/ 0 h 858"/>
                  <a:gd name="T18" fmla="*/ 0 w 312"/>
                  <a:gd name="T19" fmla="*/ 0 h 858"/>
                  <a:gd name="T20" fmla="*/ 0 w 312"/>
                  <a:gd name="T21" fmla="*/ 0 h 858"/>
                  <a:gd name="T22" fmla="*/ 0 w 312"/>
                  <a:gd name="T23" fmla="*/ 1 h 858"/>
                  <a:gd name="T24" fmla="*/ 0 w 312"/>
                  <a:gd name="T25" fmla="*/ 1 h 858"/>
                  <a:gd name="T26" fmla="*/ 0 w 312"/>
                  <a:gd name="T27" fmla="*/ 1 h 858"/>
                  <a:gd name="T28" fmla="*/ 1 w 312"/>
                  <a:gd name="T29" fmla="*/ 1 h 858"/>
                  <a:gd name="T30" fmla="*/ 1 w 312"/>
                  <a:gd name="T31" fmla="*/ 1 h 858"/>
                  <a:gd name="T32" fmla="*/ 1 w 312"/>
                  <a:gd name="T33" fmla="*/ 2 h 858"/>
                  <a:gd name="T34" fmla="*/ 0 w 312"/>
                  <a:gd name="T35" fmla="*/ 2 h 858"/>
                  <a:gd name="T36" fmla="*/ 0 w 312"/>
                  <a:gd name="T37" fmla="*/ 1 h 858"/>
                  <a:gd name="T38" fmla="*/ 0 w 312"/>
                  <a:gd name="T39" fmla="*/ 1 h 858"/>
                  <a:gd name="T40" fmla="*/ 0 w 312"/>
                  <a:gd name="T41" fmla="*/ 1 h 858"/>
                  <a:gd name="T42" fmla="*/ 0 w 312"/>
                  <a:gd name="T43" fmla="*/ 1 h 858"/>
                  <a:gd name="T44" fmla="*/ 0 w 312"/>
                  <a:gd name="T45" fmla="*/ 1 h 858"/>
                  <a:gd name="T46" fmla="*/ 0 w 312"/>
                  <a:gd name="T47" fmla="*/ 1 h 858"/>
                  <a:gd name="T48" fmla="*/ 0 w 312"/>
                  <a:gd name="T49" fmla="*/ 0 h 858"/>
                  <a:gd name="T50" fmla="*/ 0 w 312"/>
                  <a:gd name="T51" fmla="*/ 0 h 858"/>
                  <a:gd name="T52" fmla="*/ 1 w 312"/>
                  <a:gd name="T53" fmla="*/ 2 h 858"/>
                  <a:gd name="T54" fmla="*/ 1 w 312"/>
                  <a:gd name="T55" fmla="*/ 2 h 858"/>
                  <a:gd name="T56" fmla="*/ 1 w 312"/>
                  <a:gd name="T57" fmla="*/ 2 h 858"/>
                  <a:gd name="T58" fmla="*/ 1 w 312"/>
                  <a:gd name="T59" fmla="*/ 2 h 858"/>
                  <a:gd name="T60" fmla="*/ 1 w 312"/>
                  <a:gd name="T61" fmla="*/ 2 h 858"/>
                  <a:gd name="T62" fmla="*/ 1 w 312"/>
                  <a:gd name="T63" fmla="*/ 2 h 858"/>
                  <a:gd name="T64" fmla="*/ 1 w 312"/>
                  <a:gd name="T65" fmla="*/ 2 h 858"/>
                  <a:gd name="T66" fmla="*/ 1 w 312"/>
                  <a:gd name="T67" fmla="*/ 2 h 858"/>
                  <a:gd name="T68" fmla="*/ 1 w 312"/>
                  <a:gd name="T69" fmla="*/ 2 h 858"/>
                  <a:gd name="T70" fmla="*/ 1 w 312"/>
                  <a:gd name="T71" fmla="*/ 2 h 858"/>
                  <a:gd name="T72" fmla="*/ 1 w 312"/>
                  <a:gd name="T73" fmla="*/ 2 h 858"/>
                  <a:gd name="T74" fmla="*/ 1 w 312"/>
                  <a:gd name="T75" fmla="*/ 2 h 858"/>
                  <a:gd name="T76" fmla="*/ 1 w 312"/>
                  <a:gd name="T77" fmla="*/ 2 h 858"/>
                  <a:gd name="T78" fmla="*/ 1 w 312"/>
                  <a:gd name="T79" fmla="*/ 2 h 858"/>
                  <a:gd name="T80" fmla="*/ 0 w 312"/>
                  <a:gd name="T81" fmla="*/ 2 h 858"/>
                  <a:gd name="T82" fmla="*/ 0 w 312"/>
                  <a:gd name="T83" fmla="*/ 2 h 858"/>
                  <a:gd name="T84" fmla="*/ 0 w 312"/>
                  <a:gd name="T85" fmla="*/ 2 h 858"/>
                  <a:gd name="T86" fmla="*/ 0 w 312"/>
                  <a:gd name="T87" fmla="*/ 2 h 858"/>
                  <a:gd name="T88" fmla="*/ 0 w 312"/>
                  <a:gd name="T89" fmla="*/ 2 h 858"/>
                  <a:gd name="T90" fmla="*/ 1 w 312"/>
                  <a:gd name="T91" fmla="*/ 2 h 858"/>
                  <a:gd name="T92" fmla="*/ 1 w 312"/>
                  <a:gd name="T93" fmla="*/ 2 h 858"/>
                  <a:gd name="T94" fmla="*/ 1 w 312"/>
                  <a:gd name="T95" fmla="*/ 2 h 858"/>
                  <a:gd name="T96" fmla="*/ 1 w 312"/>
                  <a:gd name="T97" fmla="*/ 2 h 858"/>
                  <a:gd name="T98" fmla="*/ 1 w 312"/>
                  <a:gd name="T99" fmla="*/ 2 h 858"/>
                  <a:gd name="T100" fmla="*/ 1 w 312"/>
                  <a:gd name="T101" fmla="*/ 2 h 858"/>
                  <a:gd name="T102" fmla="*/ 1 w 312"/>
                  <a:gd name="T103" fmla="*/ 2 h 858"/>
                  <a:gd name="T104" fmla="*/ 1 w 312"/>
                  <a:gd name="T105" fmla="*/ 2 h 858"/>
                  <a:gd name="T106" fmla="*/ 1 w 312"/>
                  <a:gd name="T107" fmla="*/ 2 h 858"/>
                  <a:gd name="T108" fmla="*/ 1 w 312"/>
                  <a:gd name="T109" fmla="*/ 2 h 8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12" h="858">
                    <a:moveTo>
                      <a:pt x="3" y="31"/>
                    </a:moveTo>
                    <a:lnTo>
                      <a:pt x="2" y="27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1" y="13"/>
                    </a:lnTo>
                    <a:lnTo>
                      <a:pt x="4" y="9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2" y="1"/>
                    </a:lnTo>
                    <a:lnTo>
                      <a:pt x="28" y="0"/>
                    </a:lnTo>
                    <a:lnTo>
                      <a:pt x="32" y="0"/>
                    </a:lnTo>
                    <a:lnTo>
                      <a:pt x="35" y="2"/>
                    </a:lnTo>
                    <a:lnTo>
                      <a:pt x="38" y="4"/>
                    </a:lnTo>
                    <a:lnTo>
                      <a:pt x="40" y="7"/>
                    </a:lnTo>
                    <a:lnTo>
                      <a:pt x="42" y="11"/>
                    </a:lnTo>
                    <a:lnTo>
                      <a:pt x="43" y="14"/>
                    </a:lnTo>
                    <a:lnTo>
                      <a:pt x="3" y="31"/>
                    </a:lnTo>
                    <a:close/>
                    <a:moveTo>
                      <a:pt x="43" y="14"/>
                    </a:moveTo>
                    <a:lnTo>
                      <a:pt x="51" y="32"/>
                    </a:lnTo>
                    <a:lnTo>
                      <a:pt x="70" y="78"/>
                    </a:lnTo>
                    <a:lnTo>
                      <a:pt x="95" y="148"/>
                    </a:lnTo>
                    <a:lnTo>
                      <a:pt x="125" y="231"/>
                    </a:lnTo>
                    <a:lnTo>
                      <a:pt x="139" y="276"/>
                    </a:lnTo>
                    <a:lnTo>
                      <a:pt x="154" y="322"/>
                    </a:lnTo>
                    <a:lnTo>
                      <a:pt x="166" y="367"/>
                    </a:lnTo>
                    <a:lnTo>
                      <a:pt x="177" y="412"/>
                    </a:lnTo>
                    <a:lnTo>
                      <a:pt x="181" y="433"/>
                    </a:lnTo>
                    <a:lnTo>
                      <a:pt x="185" y="454"/>
                    </a:lnTo>
                    <a:lnTo>
                      <a:pt x="189" y="474"/>
                    </a:lnTo>
                    <a:lnTo>
                      <a:pt x="191" y="494"/>
                    </a:lnTo>
                    <a:lnTo>
                      <a:pt x="194" y="513"/>
                    </a:lnTo>
                    <a:lnTo>
                      <a:pt x="195" y="531"/>
                    </a:lnTo>
                    <a:lnTo>
                      <a:pt x="195" y="547"/>
                    </a:lnTo>
                    <a:lnTo>
                      <a:pt x="194" y="561"/>
                    </a:lnTo>
                    <a:lnTo>
                      <a:pt x="150" y="557"/>
                    </a:lnTo>
                    <a:lnTo>
                      <a:pt x="151" y="543"/>
                    </a:lnTo>
                    <a:lnTo>
                      <a:pt x="151" y="528"/>
                    </a:lnTo>
                    <a:lnTo>
                      <a:pt x="150" y="511"/>
                    </a:lnTo>
                    <a:lnTo>
                      <a:pt x="147" y="494"/>
                    </a:lnTo>
                    <a:lnTo>
                      <a:pt x="145" y="475"/>
                    </a:lnTo>
                    <a:lnTo>
                      <a:pt x="142" y="456"/>
                    </a:lnTo>
                    <a:lnTo>
                      <a:pt x="138" y="436"/>
                    </a:lnTo>
                    <a:lnTo>
                      <a:pt x="133" y="415"/>
                    </a:lnTo>
                    <a:lnTo>
                      <a:pt x="123" y="372"/>
                    </a:lnTo>
                    <a:lnTo>
                      <a:pt x="111" y="328"/>
                    </a:lnTo>
                    <a:lnTo>
                      <a:pt x="97" y="284"/>
                    </a:lnTo>
                    <a:lnTo>
                      <a:pt x="83" y="241"/>
                    </a:lnTo>
                    <a:lnTo>
                      <a:pt x="54" y="160"/>
                    </a:lnTo>
                    <a:lnTo>
                      <a:pt x="29" y="94"/>
                    </a:lnTo>
                    <a:lnTo>
                      <a:pt x="10" y="49"/>
                    </a:lnTo>
                    <a:lnTo>
                      <a:pt x="3" y="31"/>
                    </a:lnTo>
                    <a:lnTo>
                      <a:pt x="43" y="14"/>
                    </a:lnTo>
                    <a:close/>
                    <a:moveTo>
                      <a:pt x="194" y="561"/>
                    </a:moveTo>
                    <a:lnTo>
                      <a:pt x="193" y="575"/>
                    </a:lnTo>
                    <a:lnTo>
                      <a:pt x="191" y="588"/>
                    </a:lnTo>
                    <a:lnTo>
                      <a:pt x="193" y="600"/>
                    </a:lnTo>
                    <a:lnTo>
                      <a:pt x="194" y="613"/>
                    </a:lnTo>
                    <a:lnTo>
                      <a:pt x="196" y="625"/>
                    </a:lnTo>
                    <a:lnTo>
                      <a:pt x="198" y="637"/>
                    </a:lnTo>
                    <a:lnTo>
                      <a:pt x="201" y="649"/>
                    </a:lnTo>
                    <a:lnTo>
                      <a:pt x="204" y="661"/>
                    </a:lnTo>
                    <a:lnTo>
                      <a:pt x="212" y="683"/>
                    </a:lnTo>
                    <a:lnTo>
                      <a:pt x="221" y="704"/>
                    </a:lnTo>
                    <a:lnTo>
                      <a:pt x="231" y="724"/>
                    </a:lnTo>
                    <a:lnTo>
                      <a:pt x="243" y="741"/>
                    </a:lnTo>
                    <a:lnTo>
                      <a:pt x="253" y="759"/>
                    </a:lnTo>
                    <a:lnTo>
                      <a:pt x="264" y="773"/>
                    </a:lnTo>
                    <a:lnTo>
                      <a:pt x="274" y="787"/>
                    </a:lnTo>
                    <a:lnTo>
                      <a:pt x="284" y="797"/>
                    </a:lnTo>
                    <a:lnTo>
                      <a:pt x="298" y="812"/>
                    </a:lnTo>
                    <a:lnTo>
                      <a:pt x="303" y="817"/>
                    </a:lnTo>
                    <a:lnTo>
                      <a:pt x="273" y="850"/>
                    </a:lnTo>
                    <a:lnTo>
                      <a:pt x="267" y="844"/>
                    </a:lnTo>
                    <a:lnTo>
                      <a:pt x="251" y="826"/>
                    </a:lnTo>
                    <a:lnTo>
                      <a:pt x="241" y="814"/>
                    </a:lnTo>
                    <a:lnTo>
                      <a:pt x="229" y="800"/>
                    </a:lnTo>
                    <a:lnTo>
                      <a:pt x="217" y="782"/>
                    </a:lnTo>
                    <a:lnTo>
                      <a:pt x="205" y="764"/>
                    </a:lnTo>
                    <a:lnTo>
                      <a:pt x="193" y="743"/>
                    </a:lnTo>
                    <a:lnTo>
                      <a:pt x="181" y="720"/>
                    </a:lnTo>
                    <a:lnTo>
                      <a:pt x="170" y="696"/>
                    </a:lnTo>
                    <a:lnTo>
                      <a:pt x="162" y="671"/>
                    </a:lnTo>
                    <a:lnTo>
                      <a:pt x="158" y="658"/>
                    </a:lnTo>
                    <a:lnTo>
                      <a:pt x="155" y="644"/>
                    </a:lnTo>
                    <a:lnTo>
                      <a:pt x="152" y="630"/>
                    </a:lnTo>
                    <a:lnTo>
                      <a:pt x="150" y="616"/>
                    </a:lnTo>
                    <a:lnTo>
                      <a:pt x="148" y="601"/>
                    </a:lnTo>
                    <a:lnTo>
                      <a:pt x="148" y="587"/>
                    </a:lnTo>
                    <a:lnTo>
                      <a:pt x="148" y="572"/>
                    </a:lnTo>
                    <a:lnTo>
                      <a:pt x="150" y="557"/>
                    </a:lnTo>
                    <a:lnTo>
                      <a:pt x="194" y="561"/>
                    </a:lnTo>
                    <a:close/>
                    <a:moveTo>
                      <a:pt x="303" y="817"/>
                    </a:moveTo>
                    <a:lnTo>
                      <a:pt x="306" y="820"/>
                    </a:lnTo>
                    <a:lnTo>
                      <a:pt x="309" y="823"/>
                    </a:lnTo>
                    <a:lnTo>
                      <a:pt x="311" y="826"/>
                    </a:lnTo>
                    <a:lnTo>
                      <a:pt x="312" y="829"/>
                    </a:lnTo>
                    <a:lnTo>
                      <a:pt x="312" y="834"/>
                    </a:lnTo>
                    <a:lnTo>
                      <a:pt x="311" y="838"/>
                    </a:lnTo>
                    <a:lnTo>
                      <a:pt x="309" y="843"/>
                    </a:lnTo>
                    <a:lnTo>
                      <a:pt x="304" y="849"/>
                    </a:lnTo>
                    <a:lnTo>
                      <a:pt x="299" y="854"/>
                    </a:lnTo>
                    <a:lnTo>
                      <a:pt x="294" y="857"/>
                    </a:lnTo>
                    <a:lnTo>
                      <a:pt x="290" y="858"/>
                    </a:lnTo>
                    <a:lnTo>
                      <a:pt x="287" y="858"/>
                    </a:lnTo>
                    <a:lnTo>
                      <a:pt x="283" y="857"/>
                    </a:lnTo>
                    <a:lnTo>
                      <a:pt x="280" y="855"/>
                    </a:lnTo>
                    <a:lnTo>
                      <a:pt x="276" y="852"/>
                    </a:lnTo>
                    <a:lnTo>
                      <a:pt x="273" y="850"/>
                    </a:lnTo>
                    <a:lnTo>
                      <a:pt x="303" y="817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25" name="Freeform 822">
                <a:extLst>
                  <a:ext uri="{FF2B5EF4-FFF2-40B4-BE49-F238E27FC236}">
                    <a16:creationId xmlns:a16="http://schemas.microsoft.com/office/drawing/2014/main" id="{3D372F7F-F25B-4F78-B11D-0009BB9AF0D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93" y="1688"/>
                <a:ext cx="11" cy="43"/>
              </a:xfrm>
              <a:custGeom>
                <a:avLst/>
                <a:gdLst>
                  <a:gd name="T0" fmla="*/ 0 w 210"/>
                  <a:gd name="T1" fmla="*/ 0 h 812"/>
                  <a:gd name="T2" fmla="*/ 0 w 210"/>
                  <a:gd name="T3" fmla="*/ 0 h 812"/>
                  <a:gd name="T4" fmla="*/ 0 w 210"/>
                  <a:gd name="T5" fmla="*/ 0 h 812"/>
                  <a:gd name="T6" fmla="*/ 0 w 210"/>
                  <a:gd name="T7" fmla="*/ 0 h 812"/>
                  <a:gd name="T8" fmla="*/ 1 w 210"/>
                  <a:gd name="T9" fmla="*/ 0 h 812"/>
                  <a:gd name="T10" fmla="*/ 1 w 210"/>
                  <a:gd name="T11" fmla="*/ 0 h 812"/>
                  <a:gd name="T12" fmla="*/ 1 w 210"/>
                  <a:gd name="T13" fmla="*/ 0 h 812"/>
                  <a:gd name="T14" fmla="*/ 1 w 210"/>
                  <a:gd name="T15" fmla="*/ 0 h 812"/>
                  <a:gd name="T16" fmla="*/ 0 w 210"/>
                  <a:gd name="T17" fmla="*/ 0 h 812"/>
                  <a:gd name="T18" fmla="*/ 1 w 210"/>
                  <a:gd name="T19" fmla="*/ 0 h 812"/>
                  <a:gd name="T20" fmla="*/ 1 w 210"/>
                  <a:gd name="T21" fmla="*/ 0 h 812"/>
                  <a:gd name="T22" fmla="*/ 1 w 210"/>
                  <a:gd name="T23" fmla="*/ 1 h 812"/>
                  <a:gd name="T24" fmla="*/ 1 w 210"/>
                  <a:gd name="T25" fmla="*/ 1 h 812"/>
                  <a:gd name="T26" fmla="*/ 0 w 210"/>
                  <a:gd name="T27" fmla="*/ 1 h 812"/>
                  <a:gd name="T28" fmla="*/ 0 w 210"/>
                  <a:gd name="T29" fmla="*/ 1 h 812"/>
                  <a:gd name="T30" fmla="*/ 0 w 210"/>
                  <a:gd name="T31" fmla="*/ 1 h 812"/>
                  <a:gd name="T32" fmla="*/ 0 w 210"/>
                  <a:gd name="T33" fmla="*/ 1 h 812"/>
                  <a:gd name="T34" fmla="*/ 0 w 210"/>
                  <a:gd name="T35" fmla="*/ 1 h 812"/>
                  <a:gd name="T36" fmla="*/ 0 w 210"/>
                  <a:gd name="T37" fmla="*/ 1 h 812"/>
                  <a:gd name="T38" fmla="*/ 0 w 210"/>
                  <a:gd name="T39" fmla="*/ 1 h 812"/>
                  <a:gd name="T40" fmla="*/ 0 w 210"/>
                  <a:gd name="T41" fmla="*/ 1 h 812"/>
                  <a:gd name="T42" fmla="*/ 0 w 210"/>
                  <a:gd name="T43" fmla="*/ 1 h 812"/>
                  <a:gd name="T44" fmla="*/ 0 w 210"/>
                  <a:gd name="T45" fmla="*/ 0 h 812"/>
                  <a:gd name="T46" fmla="*/ 0 w 210"/>
                  <a:gd name="T47" fmla="*/ 0 h 812"/>
                  <a:gd name="T48" fmla="*/ 0 w 210"/>
                  <a:gd name="T49" fmla="*/ 1 h 812"/>
                  <a:gd name="T50" fmla="*/ 0 w 210"/>
                  <a:gd name="T51" fmla="*/ 1 h 812"/>
                  <a:gd name="T52" fmla="*/ 0 w 210"/>
                  <a:gd name="T53" fmla="*/ 1 h 812"/>
                  <a:gd name="T54" fmla="*/ 0 w 210"/>
                  <a:gd name="T55" fmla="*/ 2 h 812"/>
                  <a:gd name="T56" fmla="*/ 0 w 210"/>
                  <a:gd name="T57" fmla="*/ 2 h 812"/>
                  <a:gd name="T58" fmla="*/ 0 w 210"/>
                  <a:gd name="T59" fmla="*/ 2 h 812"/>
                  <a:gd name="T60" fmla="*/ 0 w 210"/>
                  <a:gd name="T61" fmla="*/ 2 h 812"/>
                  <a:gd name="T62" fmla="*/ 0 w 210"/>
                  <a:gd name="T63" fmla="*/ 2 h 812"/>
                  <a:gd name="T64" fmla="*/ 0 w 210"/>
                  <a:gd name="T65" fmla="*/ 2 h 812"/>
                  <a:gd name="T66" fmla="*/ 0 w 210"/>
                  <a:gd name="T67" fmla="*/ 2 h 812"/>
                  <a:gd name="T68" fmla="*/ 0 w 210"/>
                  <a:gd name="T69" fmla="*/ 2 h 812"/>
                  <a:gd name="T70" fmla="*/ 0 w 210"/>
                  <a:gd name="T71" fmla="*/ 1 h 812"/>
                  <a:gd name="T72" fmla="*/ 0 w 210"/>
                  <a:gd name="T73" fmla="*/ 2 h 812"/>
                  <a:gd name="T74" fmla="*/ 0 w 210"/>
                  <a:gd name="T75" fmla="*/ 2 h 812"/>
                  <a:gd name="T76" fmla="*/ 0 w 210"/>
                  <a:gd name="T77" fmla="*/ 2 h 812"/>
                  <a:gd name="T78" fmla="*/ 0 w 210"/>
                  <a:gd name="T79" fmla="*/ 2 h 812"/>
                  <a:gd name="T80" fmla="*/ 0 w 210"/>
                  <a:gd name="T81" fmla="*/ 2 h 812"/>
                  <a:gd name="T82" fmla="*/ 0 w 210"/>
                  <a:gd name="T83" fmla="*/ 2 h 812"/>
                  <a:gd name="T84" fmla="*/ 0 w 210"/>
                  <a:gd name="T85" fmla="*/ 2 h 812"/>
                  <a:gd name="T86" fmla="*/ 0 w 210"/>
                  <a:gd name="T87" fmla="*/ 2 h 812"/>
                  <a:gd name="T88" fmla="*/ 0 w 210"/>
                  <a:gd name="T89" fmla="*/ 2 h 81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10" h="812">
                    <a:moveTo>
                      <a:pt x="166" y="21"/>
                    </a:moveTo>
                    <a:lnTo>
                      <a:pt x="166" y="17"/>
                    </a:lnTo>
                    <a:lnTo>
                      <a:pt x="166" y="13"/>
                    </a:lnTo>
                    <a:lnTo>
                      <a:pt x="167" y="10"/>
                    </a:lnTo>
                    <a:lnTo>
                      <a:pt x="169" y="7"/>
                    </a:lnTo>
                    <a:lnTo>
                      <a:pt x="171" y="4"/>
                    </a:lnTo>
                    <a:lnTo>
                      <a:pt x="175" y="2"/>
                    </a:lnTo>
                    <a:lnTo>
                      <a:pt x="180" y="0"/>
                    </a:lnTo>
                    <a:lnTo>
                      <a:pt x="188" y="0"/>
                    </a:lnTo>
                    <a:lnTo>
                      <a:pt x="195" y="0"/>
                    </a:lnTo>
                    <a:lnTo>
                      <a:pt x="201" y="1"/>
                    </a:lnTo>
                    <a:lnTo>
                      <a:pt x="205" y="3"/>
                    </a:lnTo>
                    <a:lnTo>
                      <a:pt x="207" y="6"/>
                    </a:lnTo>
                    <a:lnTo>
                      <a:pt x="209" y="9"/>
                    </a:lnTo>
                    <a:lnTo>
                      <a:pt x="210" y="13"/>
                    </a:lnTo>
                    <a:lnTo>
                      <a:pt x="210" y="17"/>
                    </a:lnTo>
                    <a:lnTo>
                      <a:pt x="210" y="21"/>
                    </a:lnTo>
                    <a:lnTo>
                      <a:pt x="166" y="21"/>
                    </a:lnTo>
                    <a:close/>
                    <a:moveTo>
                      <a:pt x="210" y="21"/>
                    </a:moveTo>
                    <a:lnTo>
                      <a:pt x="210" y="37"/>
                    </a:lnTo>
                    <a:lnTo>
                      <a:pt x="210" y="82"/>
                    </a:lnTo>
                    <a:lnTo>
                      <a:pt x="209" y="148"/>
                    </a:lnTo>
                    <a:lnTo>
                      <a:pt x="205" y="227"/>
                    </a:lnTo>
                    <a:lnTo>
                      <a:pt x="203" y="269"/>
                    </a:lnTo>
                    <a:lnTo>
                      <a:pt x="199" y="312"/>
                    </a:lnTo>
                    <a:lnTo>
                      <a:pt x="194" y="355"/>
                    </a:lnTo>
                    <a:lnTo>
                      <a:pt x="189" y="397"/>
                    </a:lnTo>
                    <a:lnTo>
                      <a:pt x="181" y="437"/>
                    </a:lnTo>
                    <a:lnTo>
                      <a:pt x="172" y="473"/>
                    </a:lnTo>
                    <a:lnTo>
                      <a:pt x="167" y="490"/>
                    </a:lnTo>
                    <a:lnTo>
                      <a:pt x="162" y="506"/>
                    </a:lnTo>
                    <a:lnTo>
                      <a:pt x="157" y="520"/>
                    </a:lnTo>
                    <a:lnTo>
                      <a:pt x="151" y="534"/>
                    </a:lnTo>
                    <a:lnTo>
                      <a:pt x="111" y="514"/>
                    </a:lnTo>
                    <a:lnTo>
                      <a:pt x="117" y="502"/>
                    </a:lnTo>
                    <a:lnTo>
                      <a:pt x="122" y="489"/>
                    </a:lnTo>
                    <a:lnTo>
                      <a:pt x="127" y="473"/>
                    </a:lnTo>
                    <a:lnTo>
                      <a:pt x="131" y="457"/>
                    </a:lnTo>
                    <a:lnTo>
                      <a:pt x="139" y="422"/>
                    </a:lnTo>
                    <a:lnTo>
                      <a:pt x="146" y="384"/>
                    </a:lnTo>
                    <a:lnTo>
                      <a:pt x="152" y="344"/>
                    </a:lnTo>
                    <a:lnTo>
                      <a:pt x="156" y="303"/>
                    </a:lnTo>
                    <a:lnTo>
                      <a:pt x="160" y="262"/>
                    </a:lnTo>
                    <a:lnTo>
                      <a:pt x="162" y="221"/>
                    </a:lnTo>
                    <a:lnTo>
                      <a:pt x="165" y="145"/>
                    </a:lnTo>
                    <a:lnTo>
                      <a:pt x="166" y="81"/>
                    </a:lnTo>
                    <a:lnTo>
                      <a:pt x="166" y="37"/>
                    </a:lnTo>
                    <a:lnTo>
                      <a:pt x="166" y="21"/>
                    </a:lnTo>
                    <a:lnTo>
                      <a:pt x="210" y="21"/>
                    </a:lnTo>
                    <a:close/>
                    <a:moveTo>
                      <a:pt x="151" y="534"/>
                    </a:moveTo>
                    <a:lnTo>
                      <a:pt x="151" y="534"/>
                    </a:lnTo>
                    <a:lnTo>
                      <a:pt x="131" y="525"/>
                    </a:lnTo>
                    <a:lnTo>
                      <a:pt x="151" y="534"/>
                    </a:lnTo>
                    <a:close/>
                    <a:moveTo>
                      <a:pt x="151" y="534"/>
                    </a:moveTo>
                    <a:lnTo>
                      <a:pt x="127" y="583"/>
                    </a:lnTo>
                    <a:lnTo>
                      <a:pt x="106" y="631"/>
                    </a:lnTo>
                    <a:lnTo>
                      <a:pt x="88" y="675"/>
                    </a:lnTo>
                    <a:lnTo>
                      <a:pt x="73" y="714"/>
                    </a:lnTo>
                    <a:lnTo>
                      <a:pt x="61" y="748"/>
                    </a:lnTo>
                    <a:lnTo>
                      <a:pt x="51" y="773"/>
                    </a:lnTo>
                    <a:lnTo>
                      <a:pt x="46" y="790"/>
                    </a:lnTo>
                    <a:lnTo>
                      <a:pt x="44" y="796"/>
                    </a:lnTo>
                    <a:lnTo>
                      <a:pt x="2" y="782"/>
                    </a:lnTo>
                    <a:lnTo>
                      <a:pt x="4" y="776"/>
                    </a:lnTo>
                    <a:lnTo>
                      <a:pt x="10" y="760"/>
                    </a:lnTo>
                    <a:lnTo>
                      <a:pt x="20" y="733"/>
                    </a:lnTo>
                    <a:lnTo>
                      <a:pt x="32" y="699"/>
                    </a:lnTo>
                    <a:lnTo>
                      <a:pt x="47" y="659"/>
                    </a:lnTo>
                    <a:lnTo>
                      <a:pt x="66" y="614"/>
                    </a:lnTo>
                    <a:lnTo>
                      <a:pt x="87" y="564"/>
                    </a:lnTo>
                    <a:lnTo>
                      <a:pt x="112" y="514"/>
                    </a:lnTo>
                    <a:lnTo>
                      <a:pt x="151" y="534"/>
                    </a:lnTo>
                    <a:close/>
                    <a:moveTo>
                      <a:pt x="44" y="796"/>
                    </a:moveTo>
                    <a:lnTo>
                      <a:pt x="43" y="800"/>
                    </a:lnTo>
                    <a:lnTo>
                      <a:pt x="42" y="803"/>
                    </a:lnTo>
                    <a:lnTo>
                      <a:pt x="40" y="807"/>
                    </a:lnTo>
                    <a:lnTo>
                      <a:pt x="37" y="809"/>
                    </a:lnTo>
                    <a:lnTo>
                      <a:pt x="34" y="811"/>
                    </a:lnTo>
                    <a:lnTo>
                      <a:pt x="30" y="812"/>
                    </a:lnTo>
                    <a:lnTo>
                      <a:pt x="24" y="812"/>
                    </a:lnTo>
                    <a:lnTo>
                      <a:pt x="17" y="810"/>
                    </a:lnTo>
                    <a:lnTo>
                      <a:pt x="10" y="807"/>
                    </a:lnTo>
                    <a:lnTo>
                      <a:pt x="5" y="805"/>
                    </a:lnTo>
                    <a:lnTo>
                      <a:pt x="2" y="801"/>
                    </a:lnTo>
                    <a:lnTo>
                      <a:pt x="0" y="798"/>
                    </a:lnTo>
                    <a:lnTo>
                      <a:pt x="0" y="794"/>
                    </a:lnTo>
                    <a:lnTo>
                      <a:pt x="0" y="791"/>
                    </a:lnTo>
                    <a:lnTo>
                      <a:pt x="1" y="786"/>
                    </a:lnTo>
                    <a:lnTo>
                      <a:pt x="2" y="782"/>
                    </a:lnTo>
                    <a:lnTo>
                      <a:pt x="44" y="796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26" name="Freeform 823">
                <a:extLst>
                  <a:ext uri="{FF2B5EF4-FFF2-40B4-BE49-F238E27FC236}">
                    <a16:creationId xmlns:a16="http://schemas.microsoft.com/office/drawing/2014/main" id="{A387FE21-4241-4665-9EF5-6E9901CCEC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98" y="1705"/>
                <a:ext cx="23" cy="44"/>
              </a:xfrm>
              <a:custGeom>
                <a:avLst/>
                <a:gdLst>
                  <a:gd name="T0" fmla="*/ 1 w 427"/>
                  <a:gd name="T1" fmla="*/ 0 h 833"/>
                  <a:gd name="T2" fmla="*/ 1 w 427"/>
                  <a:gd name="T3" fmla="*/ 0 h 833"/>
                  <a:gd name="T4" fmla="*/ 1 w 427"/>
                  <a:gd name="T5" fmla="*/ 0 h 833"/>
                  <a:gd name="T6" fmla="*/ 1 w 427"/>
                  <a:gd name="T7" fmla="*/ 0 h 833"/>
                  <a:gd name="T8" fmla="*/ 1 w 427"/>
                  <a:gd name="T9" fmla="*/ 0 h 833"/>
                  <a:gd name="T10" fmla="*/ 1 w 427"/>
                  <a:gd name="T11" fmla="*/ 0 h 833"/>
                  <a:gd name="T12" fmla="*/ 1 w 427"/>
                  <a:gd name="T13" fmla="*/ 0 h 833"/>
                  <a:gd name="T14" fmla="*/ 1 w 427"/>
                  <a:gd name="T15" fmla="*/ 0 h 833"/>
                  <a:gd name="T16" fmla="*/ 1 w 427"/>
                  <a:gd name="T17" fmla="*/ 0 h 833"/>
                  <a:gd name="T18" fmla="*/ 1 w 427"/>
                  <a:gd name="T19" fmla="*/ 0 h 833"/>
                  <a:gd name="T20" fmla="*/ 1 w 427"/>
                  <a:gd name="T21" fmla="*/ 0 h 833"/>
                  <a:gd name="T22" fmla="*/ 1 w 427"/>
                  <a:gd name="T23" fmla="*/ 0 h 833"/>
                  <a:gd name="T24" fmla="*/ 1 w 427"/>
                  <a:gd name="T25" fmla="*/ 1 h 833"/>
                  <a:gd name="T26" fmla="*/ 1 w 427"/>
                  <a:gd name="T27" fmla="*/ 1 h 833"/>
                  <a:gd name="T28" fmla="*/ 1 w 427"/>
                  <a:gd name="T29" fmla="*/ 1 h 833"/>
                  <a:gd name="T30" fmla="*/ 1 w 427"/>
                  <a:gd name="T31" fmla="*/ 1 h 833"/>
                  <a:gd name="T32" fmla="*/ 1 w 427"/>
                  <a:gd name="T33" fmla="*/ 1 h 833"/>
                  <a:gd name="T34" fmla="*/ 1 w 427"/>
                  <a:gd name="T35" fmla="*/ 1 h 833"/>
                  <a:gd name="T36" fmla="*/ 1 w 427"/>
                  <a:gd name="T37" fmla="*/ 1 h 833"/>
                  <a:gd name="T38" fmla="*/ 1 w 427"/>
                  <a:gd name="T39" fmla="*/ 1 h 833"/>
                  <a:gd name="T40" fmla="*/ 1 w 427"/>
                  <a:gd name="T41" fmla="*/ 0 h 833"/>
                  <a:gd name="T42" fmla="*/ 1 w 427"/>
                  <a:gd name="T43" fmla="*/ 0 h 833"/>
                  <a:gd name="T44" fmla="*/ 1 w 427"/>
                  <a:gd name="T45" fmla="*/ 0 h 833"/>
                  <a:gd name="T46" fmla="*/ 1 w 427"/>
                  <a:gd name="T47" fmla="*/ 0 h 833"/>
                  <a:gd name="T48" fmla="*/ 1 w 427"/>
                  <a:gd name="T49" fmla="*/ 1 h 833"/>
                  <a:gd name="T50" fmla="*/ 1 w 427"/>
                  <a:gd name="T51" fmla="*/ 1 h 833"/>
                  <a:gd name="T52" fmla="*/ 1 w 427"/>
                  <a:gd name="T53" fmla="*/ 1 h 833"/>
                  <a:gd name="T54" fmla="*/ 1 w 427"/>
                  <a:gd name="T55" fmla="*/ 1 h 833"/>
                  <a:gd name="T56" fmla="*/ 1 w 427"/>
                  <a:gd name="T57" fmla="*/ 1 h 833"/>
                  <a:gd name="T58" fmla="*/ 1 w 427"/>
                  <a:gd name="T59" fmla="*/ 1 h 833"/>
                  <a:gd name="T60" fmla="*/ 0 w 427"/>
                  <a:gd name="T61" fmla="*/ 2 h 833"/>
                  <a:gd name="T62" fmla="*/ 0 w 427"/>
                  <a:gd name="T63" fmla="*/ 2 h 833"/>
                  <a:gd name="T64" fmla="*/ 0 w 427"/>
                  <a:gd name="T65" fmla="*/ 1 h 833"/>
                  <a:gd name="T66" fmla="*/ 0 w 427"/>
                  <a:gd name="T67" fmla="*/ 1 h 833"/>
                  <a:gd name="T68" fmla="*/ 1 w 427"/>
                  <a:gd name="T69" fmla="*/ 1 h 833"/>
                  <a:gd name="T70" fmla="*/ 1 w 427"/>
                  <a:gd name="T71" fmla="*/ 1 h 833"/>
                  <a:gd name="T72" fmla="*/ 0 w 427"/>
                  <a:gd name="T73" fmla="*/ 2 h 833"/>
                  <a:gd name="T74" fmla="*/ 0 w 427"/>
                  <a:gd name="T75" fmla="*/ 2 h 833"/>
                  <a:gd name="T76" fmla="*/ 0 w 427"/>
                  <a:gd name="T77" fmla="*/ 2 h 833"/>
                  <a:gd name="T78" fmla="*/ 0 w 427"/>
                  <a:gd name="T79" fmla="*/ 2 h 833"/>
                  <a:gd name="T80" fmla="*/ 0 w 427"/>
                  <a:gd name="T81" fmla="*/ 2 h 833"/>
                  <a:gd name="T82" fmla="*/ 0 w 427"/>
                  <a:gd name="T83" fmla="*/ 2 h 833"/>
                  <a:gd name="T84" fmla="*/ 0 w 427"/>
                  <a:gd name="T85" fmla="*/ 2 h 833"/>
                  <a:gd name="T86" fmla="*/ 0 w 427"/>
                  <a:gd name="T87" fmla="*/ 2 h 833"/>
                  <a:gd name="T88" fmla="*/ 0 w 427"/>
                  <a:gd name="T89" fmla="*/ 2 h 833"/>
                  <a:gd name="T90" fmla="*/ 0 w 427"/>
                  <a:gd name="T91" fmla="*/ 2 h 833"/>
                  <a:gd name="T92" fmla="*/ 0 w 427"/>
                  <a:gd name="T93" fmla="*/ 2 h 833"/>
                  <a:gd name="T94" fmla="*/ 0 w 427"/>
                  <a:gd name="T95" fmla="*/ 2 h 833"/>
                  <a:gd name="T96" fmla="*/ 0 w 427"/>
                  <a:gd name="T97" fmla="*/ 2 h 833"/>
                  <a:gd name="T98" fmla="*/ 0 w 427"/>
                  <a:gd name="T99" fmla="*/ 2 h 833"/>
                  <a:gd name="T100" fmla="*/ 0 w 427"/>
                  <a:gd name="T101" fmla="*/ 2 h 833"/>
                  <a:gd name="T102" fmla="*/ 0 w 427"/>
                  <a:gd name="T103" fmla="*/ 2 h 833"/>
                  <a:gd name="T104" fmla="*/ 0 w 427"/>
                  <a:gd name="T105" fmla="*/ 2 h 833"/>
                  <a:gd name="T106" fmla="*/ 0 w 427"/>
                  <a:gd name="T107" fmla="*/ 2 h 833"/>
                  <a:gd name="T108" fmla="*/ 0 w 427"/>
                  <a:gd name="T109" fmla="*/ 2 h 83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427" h="833">
                    <a:moveTo>
                      <a:pt x="387" y="9"/>
                    </a:moveTo>
                    <a:lnTo>
                      <a:pt x="391" y="6"/>
                    </a:lnTo>
                    <a:lnTo>
                      <a:pt x="394" y="3"/>
                    </a:lnTo>
                    <a:lnTo>
                      <a:pt x="397" y="1"/>
                    </a:lnTo>
                    <a:lnTo>
                      <a:pt x="400" y="0"/>
                    </a:lnTo>
                    <a:lnTo>
                      <a:pt x="404" y="0"/>
                    </a:lnTo>
                    <a:lnTo>
                      <a:pt x="408" y="1"/>
                    </a:lnTo>
                    <a:lnTo>
                      <a:pt x="413" y="4"/>
                    </a:lnTo>
                    <a:lnTo>
                      <a:pt x="418" y="9"/>
                    </a:lnTo>
                    <a:lnTo>
                      <a:pt x="423" y="14"/>
                    </a:lnTo>
                    <a:lnTo>
                      <a:pt x="426" y="19"/>
                    </a:lnTo>
                    <a:lnTo>
                      <a:pt x="427" y="24"/>
                    </a:lnTo>
                    <a:lnTo>
                      <a:pt x="427" y="28"/>
                    </a:lnTo>
                    <a:lnTo>
                      <a:pt x="426" y="31"/>
                    </a:lnTo>
                    <a:lnTo>
                      <a:pt x="424" y="34"/>
                    </a:lnTo>
                    <a:lnTo>
                      <a:pt x="421" y="37"/>
                    </a:lnTo>
                    <a:lnTo>
                      <a:pt x="418" y="40"/>
                    </a:lnTo>
                    <a:lnTo>
                      <a:pt x="387" y="9"/>
                    </a:lnTo>
                    <a:close/>
                    <a:moveTo>
                      <a:pt x="418" y="40"/>
                    </a:moveTo>
                    <a:lnTo>
                      <a:pt x="412" y="46"/>
                    </a:lnTo>
                    <a:lnTo>
                      <a:pt x="395" y="65"/>
                    </a:lnTo>
                    <a:lnTo>
                      <a:pt x="369" y="93"/>
                    </a:lnTo>
                    <a:lnTo>
                      <a:pt x="340" y="129"/>
                    </a:lnTo>
                    <a:lnTo>
                      <a:pt x="325" y="149"/>
                    </a:lnTo>
                    <a:lnTo>
                      <a:pt x="310" y="170"/>
                    </a:lnTo>
                    <a:lnTo>
                      <a:pt x="294" y="191"/>
                    </a:lnTo>
                    <a:lnTo>
                      <a:pt x="281" y="214"/>
                    </a:lnTo>
                    <a:lnTo>
                      <a:pt x="269" y="235"/>
                    </a:lnTo>
                    <a:lnTo>
                      <a:pt x="257" y="258"/>
                    </a:lnTo>
                    <a:lnTo>
                      <a:pt x="253" y="269"/>
                    </a:lnTo>
                    <a:lnTo>
                      <a:pt x="249" y="279"/>
                    </a:lnTo>
                    <a:lnTo>
                      <a:pt x="246" y="291"/>
                    </a:lnTo>
                    <a:lnTo>
                      <a:pt x="243" y="301"/>
                    </a:lnTo>
                    <a:lnTo>
                      <a:pt x="200" y="292"/>
                    </a:lnTo>
                    <a:lnTo>
                      <a:pt x="203" y="279"/>
                    </a:lnTo>
                    <a:lnTo>
                      <a:pt x="207" y="268"/>
                    </a:lnTo>
                    <a:lnTo>
                      <a:pt x="211" y="256"/>
                    </a:lnTo>
                    <a:lnTo>
                      <a:pt x="217" y="244"/>
                    </a:lnTo>
                    <a:lnTo>
                      <a:pt x="228" y="220"/>
                    </a:lnTo>
                    <a:lnTo>
                      <a:pt x="241" y="195"/>
                    </a:lnTo>
                    <a:lnTo>
                      <a:pt x="256" y="171"/>
                    </a:lnTo>
                    <a:lnTo>
                      <a:pt x="272" y="148"/>
                    </a:lnTo>
                    <a:lnTo>
                      <a:pt x="288" y="126"/>
                    </a:lnTo>
                    <a:lnTo>
                      <a:pt x="305" y="104"/>
                    </a:lnTo>
                    <a:lnTo>
                      <a:pt x="335" y="65"/>
                    </a:lnTo>
                    <a:lnTo>
                      <a:pt x="362" y="36"/>
                    </a:lnTo>
                    <a:lnTo>
                      <a:pt x="380" y="16"/>
                    </a:lnTo>
                    <a:lnTo>
                      <a:pt x="387" y="9"/>
                    </a:lnTo>
                    <a:lnTo>
                      <a:pt x="418" y="40"/>
                    </a:lnTo>
                    <a:close/>
                    <a:moveTo>
                      <a:pt x="200" y="292"/>
                    </a:moveTo>
                    <a:lnTo>
                      <a:pt x="200" y="292"/>
                    </a:lnTo>
                    <a:lnTo>
                      <a:pt x="222" y="296"/>
                    </a:lnTo>
                    <a:lnTo>
                      <a:pt x="200" y="292"/>
                    </a:lnTo>
                    <a:close/>
                    <a:moveTo>
                      <a:pt x="243" y="301"/>
                    </a:moveTo>
                    <a:lnTo>
                      <a:pt x="237" y="328"/>
                    </a:lnTo>
                    <a:lnTo>
                      <a:pt x="229" y="361"/>
                    </a:lnTo>
                    <a:lnTo>
                      <a:pt x="218" y="398"/>
                    </a:lnTo>
                    <a:lnTo>
                      <a:pt x="206" y="438"/>
                    </a:lnTo>
                    <a:lnTo>
                      <a:pt x="192" y="480"/>
                    </a:lnTo>
                    <a:lnTo>
                      <a:pt x="178" y="523"/>
                    </a:lnTo>
                    <a:lnTo>
                      <a:pt x="161" y="567"/>
                    </a:lnTo>
                    <a:lnTo>
                      <a:pt x="145" y="611"/>
                    </a:lnTo>
                    <a:lnTo>
                      <a:pt x="105" y="595"/>
                    </a:lnTo>
                    <a:lnTo>
                      <a:pt x="120" y="553"/>
                    </a:lnTo>
                    <a:lnTo>
                      <a:pt x="136" y="510"/>
                    </a:lnTo>
                    <a:lnTo>
                      <a:pt x="151" y="467"/>
                    </a:lnTo>
                    <a:lnTo>
                      <a:pt x="164" y="426"/>
                    </a:lnTo>
                    <a:lnTo>
                      <a:pt x="176" y="387"/>
                    </a:lnTo>
                    <a:lnTo>
                      <a:pt x="186" y="351"/>
                    </a:lnTo>
                    <a:lnTo>
                      <a:pt x="194" y="318"/>
                    </a:lnTo>
                    <a:lnTo>
                      <a:pt x="200" y="292"/>
                    </a:lnTo>
                    <a:lnTo>
                      <a:pt x="243" y="301"/>
                    </a:lnTo>
                    <a:close/>
                    <a:moveTo>
                      <a:pt x="145" y="611"/>
                    </a:moveTo>
                    <a:lnTo>
                      <a:pt x="132" y="645"/>
                    </a:lnTo>
                    <a:lnTo>
                      <a:pt x="118" y="677"/>
                    </a:lnTo>
                    <a:lnTo>
                      <a:pt x="105" y="708"/>
                    </a:lnTo>
                    <a:lnTo>
                      <a:pt x="92" y="737"/>
                    </a:lnTo>
                    <a:lnTo>
                      <a:pt x="78" y="763"/>
                    </a:lnTo>
                    <a:lnTo>
                      <a:pt x="65" y="787"/>
                    </a:lnTo>
                    <a:lnTo>
                      <a:pt x="53" y="806"/>
                    </a:lnTo>
                    <a:lnTo>
                      <a:pt x="40" y="823"/>
                    </a:lnTo>
                    <a:lnTo>
                      <a:pt x="7" y="795"/>
                    </a:lnTo>
                    <a:lnTo>
                      <a:pt x="18" y="781"/>
                    </a:lnTo>
                    <a:lnTo>
                      <a:pt x="29" y="762"/>
                    </a:lnTo>
                    <a:lnTo>
                      <a:pt x="42" y="740"/>
                    </a:lnTo>
                    <a:lnTo>
                      <a:pt x="54" y="715"/>
                    </a:lnTo>
                    <a:lnTo>
                      <a:pt x="66" y="688"/>
                    </a:lnTo>
                    <a:lnTo>
                      <a:pt x="79" y="658"/>
                    </a:lnTo>
                    <a:lnTo>
                      <a:pt x="92" y="627"/>
                    </a:lnTo>
                    <a:lnTo>
                      <a:pt x="105" y="595"/>
                    </a:lnTo>
                    <a:lnTo>
                      <a:pt x="145" y="611"/>
                    </a:lnTo>
                    <a:close/>
                    <a:moveTo>
                      <a:pt x="40" y="823"/>
                    </a:moveTo>
                    <a:lnTo>
                      <a:pt x="38" y="826"/>
                    </a:lnTo>
                    <a:lnTo>
                      <a:pt x="35" y="829"/>
                    </a:lnTo>
                    <a:lnTo>
                      <a:pt x="32" y="831"/>
                    </a:lnTo>
                    <a:lnTo>
                      <a:pt x="29" y="833"/>
                    </a:lnTo>
                    <a:lnTo>
                      <a:pt x="25" y="833"/>
                    </a:lnTo>
                    <a:lnTo>
                      <a:pt x="21" y="832"/>
                    </a:lnTo>
                    <a:lnTo>
                      <a:pt x="16" y="830"/>
                    </a:lnTo>
                    <a:lnTo>
                      <a:pt x="10" y="826"/>
                    </a:lnTo>
                    <a:lnTo>
                      <a:pt x="5" y="821"/>
                    </a:lnTo>
                    <a:lnTo>
                      <a:pt x="2" y="817"/>
                    </a:lnTo>
                    <a:lnTo>
                      <a:pt x="0" y="812"/>
                    </a:lnTo>
                    <a:lnTo>
                      <a:pt x="0" y="808"/>
                    </a:lnTo>
                    <a:lnTo>
                      <a:pt x="1" y="805"/>
                    </a:lnTo>
                    <a:lnTo>
                      <a:pt x="2" y="801"/>
                    </a:lnTo>
                    <a:lnTo>
                      <a:pt x="5" y="798"/>
                    </a:lnTo>
                    <a:lnTo>
                      <a:pt x="7" y="795"/>
                    </a:lnTo>
                    <a:lnTo>
                      <a:pt x="40" y="823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27" name="Freeform 824">
                <a:extLst>
                  <a:ext uri="{FF2B5EF4-FFF2-40B4-BE49-F238E27FC236}">
                    <a16:creationId xmlns:a16="http://schemas.microsoft.com/office/drawing/2014/main" id="{1AC356D8-0F2E-44E4-8E36-60F54BE09D9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13" y="1717"/>
                <a:ext cx="13" cy="32"/>
              </a:xfrm>
              <a:custGeom>
                <a:avLst/>
                <a:gdLst>
                  <a:gd name="T0" fmla="*/ 1 w 244"/>
                  <a:gd name="T1" fmla="*/ 0 h 608"/>
                  <a:gd name="T2" fmla="*/ 1 w 244"/>
                  <a:gd name="T3" fmla="*/ 0 h 608"/>
                  <a:gd name="T4" fmla="*/ 1 w 244"/>
                  <a:gd name="T5" fmla="*/ 0 h 608"/>
                  <a:gd name="T6" fmla="*/ 1 w 244"/>
                  <a:gd name="T7" fmla="*/ 0 h 608"/>
                  <a:gd name="T8" fmla="*/ 1 w 244"/>
                  <a:gd name="T9" fmla="*/ 0 h 608"/>
                  <a:gd name="T10" fmla="*/ 1 w 244"/>
                  <a:gd name="T11" fmla="*/ 0 h 608"/>
                  <a:gd name="T12" fmla="*/ 1 w 244"/>
                  <a:gd name="T13" fmla="*/ 0 h 608"/>
                  <a:gd name="T14" fmla="*/ 1 w 244"/>
                  <a:gd name="T15" fmla="*/ 0 h 608"/>
                  <a:gd name="T16" fmla="*/ 1 w 244"/>
                  <a:gd name="T17" fmla="*/ 0 h 608"/>
                  <a:gd name="T18" fmla="*/ 1 w 244"/>
                  <a:gd name="T19" fmla="*/ 0 h 608"/>
                  <a:gd name="T20" fmla="*/ 1 w 244"/>
                  <a:gd name="T21" fmla="*/ 0 h 608"/>
                  <a:gd name="T22" fmla="*/ 1 w 244"/>
                  <a:gd name="T23" fmla="*/ 0 h 608"/>
                  <a:gd name="T24" fmla="*/ 1 w 244"/>
                  <a:gd name="T25" fmla="*/ 1 h 608"/>
                  <a:gd name="T26" fmla="*/ 1 w 244"/>
                  <a:gd name="T27" fmla="*/ 1 h 608"/>
                  <a:gd name="T28" fmla="*/ 1 w 244"/>
                  <a:gd name="T29" fmla="*/ 1 h 608"/>
                  <a:gd name="T30" fmla="*/ 1 w 244"/>
                  <a:gd name="T31" fmla="*/ 1 h 608"/>
                  <a:gd name="T32" fmla="*/ 0 w 244"/>
                  <a:gd name="T33" fmla="*/ 1 h 608"/>
                  <a:gd name="T34" fmla="*/ 0 w 244"/>
                  <a:gd name="T35" fmla="*/ 1 h 608"/>
                  <a:gd name="T36" fmla="*/ 0 w 244"/>
                  <a:gd name="T37" fmla="*/ 1 h 608"/>
                  <a:gd name="T38" fmla="*/ 0 w 244"/>
                  <a:gd name="T39" fmla="*/ 1 h 608"/>
                  <a:gd name="T40" fmla="*/ 1 w 244"/>
                  <a:gd name="T41" fmla="*/ 0 h 608"/>
                  <a:gd name="T42" fmla="*/ 1 w 244"/>
                  <a:gd name="T43" fmla="*/ 0 h 608"/>
                  <a:gd name="T44" fmla="*/ 1 w 244"/>
                  <a:gd name="T45" fmla="*/ 0 h 608"/>
                  <a:gd name="T46" fmla="*/ 1 w 244"/>
                  <a:gd name="T47" fmla="*/ 0 h 608"/>
                  <a:gd name="T48" fmla="*/ 0 w 244"/>
                  <a:gd name="T49" fmla="*/ 1 h 608"/>
                  <a:gd name="T50" fmla="*/ 0 w 244"/>
                  <a:gd name="T51" fmla="*/ 1 h 608"/>
                  <a:gd name="T52" fmla="*/ 0 w 244"/>
                  <a:gd name="T53" fmla="*/ 1 h 608"/>
                  <a:gd name="T54" fmla="*/ 0 w 244"/>
                  <a:gd name="T55" fmla="*/ 1 h 608"/>
                  <a:gd name="T56" fmla="*/ 0 w 244"/>
                  <a:gd name="T57" fmla="*/ 1 h 608"/>
                  <a:gd name="T58" fmla="*/ 0 w 244"/>
                  <a:gd name="T59" fmla="*/ 1 h 608"/>
                  <a:gd name="T60" fmla="*/ 0 w 244"/>
                  <a:gd name="T61" fmla="*/ 1 h 608"/>
                  <a:gd name="T62" fmla="*/ 0 w 244"/>
                  <a:gd name="T63" fmla="*/ 1 h 608"/>
                  <a:gd name="T64" fmla="*/ 0 w 244"/>
                  <a:gd name="T65" fmla="*/ 2 h 608"/>
                  <a:gd name="T66" fmla="*/ 0 w 244"/>
                  <a:gd name="T67" fmla="*/ 2 h 608"/>
                  <a:gd name="T68" fmla="*/ 0 w 244"/>
                  <a:gd name="T69" fmla="*/ 2 h 608"/>
                  <a:gd name="T70" fmla="*/ 0 w 244"/>
                  <a:gd name="T71" fmla="*/ 1 h 608"/>
                  <a:gd name="T72" fmla="*/ 0 w 244"/>
                  <a:gd name="T73" fmla="*/ 1 h 608"/>
                  <a:gd name="T74" fmla="*/ 0 w 244"/>
                  <a:gd name="T75" fmla="*/ 1 h 608"/>
                  <a:gd name="T76" fmla="*/ 0 w 244"/>
                  <a:gd name="T77" fmla="*/ 1 h 608"/>
                  <a:gd name="T78" fmla="*/ 0 w 244"/>
                  <a:gd name="T79" fmla="*/ 1 h 608"/>
                  <a:gd name="T80" fmla="*/ 0 w 244"/>
                  <a:gd name="T81" fmla="*/ 2 h 608"/>
                  <a:gd name="T82" fmla="*/ 0 w 244"/>
                  <a:gd name="T83" fmla="*/ 2 h 608"/>
                  <a:gd name="T84" fmla="*/ 0 w 244"/>
                  <a:gd name="T85" fmla="*/ 2 h 608"/>
                  <a:gd name="T86" fmla="*/ 0 w 244"/>
                  <a:gd name="T87" fmla="*/ 2 h 608"/>
                  <a:gd name="T88" fmla="*/ 0 w 244"/>
                  <a:gd name="T89" fmla="*/ 2 h 608"/>
                  <a:gd name="T90" fmla="*/ 0 w 244"/>
                  <a:gd name="T91" fmla="*/ 2 h 608"/>
                  <a:gd name="T92" fmla="*/ 0 w 244"/>
                  <a:gd name="T93" fmla="*/ 2 h 608"/>
                  <a:gd name="T94" fmla="*/ 0 w 244"/>
                  <a:gd name="T95" fmla="*/ 2 h 608"/>
                  <a:gd name="T96" fmla="*/ 0 w 244"/>
                  <a:gd name="T97" fmla="*/ 2 h 60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44" h="608">
                    <a:moveTo>
                      <a:pt x="200" y="22"/>
                    </a:moveTo>
                    <a:lnTo>
                      <a:pt x="200" y="18"/>
                    </a:lnTo>
                    <a:lnTo>
                      <a:pt x="200" y="14"/>
                    </a:lnTo>
                    <a:lnTo>
                      <a:pt x="201" y="10"/>
                    </a:lnTo>
                    <a:lnTo>
                      <a:pt x="202" y="7"/>
                    </a:lnTo>
                    <a:lnTo>
                      <a:pt x="205" y="4"/>
                    </a:lnTo>
                    <a:lnTo>
                      <a:pt x="209" y="2"/>
                    </a:lnTo>
                    <a:lnTo>
                      <a:pt x="214" y="1"/>
                    </a:lnTo>
                    <a:lnTo>
                      <a:pt x="221" y="0"/>
                    </a:lnTo>
                    <a:lnTo>
                      <a:pt x="228" y="1"/>
                    </a:lnTo>
                    <a:lnTo>
                      <a:pt x="235" y="2"/>
                    </a:lnTo>
                    <a:lnTo>
                      <a:pt x="238" y="4"/>
                    </a:lnTo>
                    <a:lnTo>
                      <a:pt x="241" y="7"/>
                    </a:lnTo>
                    <a:lnTo>
                      <a:pt x="242" y="10"/>
                    </a:lnTo>
                    <a:lnTo>
                      <a:pt x="243" y="14"/>
                    </a:lnTo>
                    <a:lnTo>
                      <a:pt x="244" y="18"/>
                    </a:lnTo>
                    <a:lnTo>
                      <a:pt x="244" y="22"/>
                    </a:lnTo>
                    <a:lnTo>
                      <a:pt x="200" y="22"/>
                    </a:lnTo>
                    <a:close/>
                    <a:moveTo>
                      <a:pt x="244" y="22"/>
                    </a:moveTo>
                    <a:lnTo>
                      <a:pt x="243" y="32"/>
                    </a:lnTo>
                    <a:lnTo>
                      <a:pt x="243" y="58"/>
                    </a:lnTo>
                    <a:lnTo>
                      <a:pt x="240" y="97"/>
                    </a:lnTo>
                    <a:lnTo>
                      <a:pt x="235" y="144"/>
                    </a:lnTo>
                    <a:lnTo>
                      <a:pt x="231" y="169"/>
                    </a:lnTo>
                    <a:lnTo>
                      <a:pt x="226" y="194"/>
                    </a:lnTo>
                    <a:lnTo>
                      <a:pt x="220" y="220"/>
                    </a:lnTo>
                    <a:lnTo>
                      <a:pt x="214" y="245"/>
                    </a:lnTo>
                    <a:lnTo>
                      <a:pt x="206" y="268"/>
                    </a:lnTo>
                    <a:lnTo>
                      <a:pt x="197" y="290"/>
                    </a:lnTo>
                    <a:lnTo>
                      <a:pt x="192" y="299"/>
                    </a:lnTo>
                    <a:lnTo>
                      <a:pt x="186" y="309"/>
                    </a:lnTo>
                    <a:lnTo>
                      <a:pt x="180" y="317"/>
                    </a:lnTo>
                    <a:lnTo>
                      <a:pt x="173" y="325"/>
                    </a:lnTo>
                    <a:lnTo>
                      <a:pt x="140" y="297"/>
                    </a:lnTo>
                    <a:lnTo>
                      <a:pt x="146" y="290"/>
                    </a:lnTo>
                    <a:lnTo>
                      <a:pt x="151" y="282"/>
                    </a:lnTo>
                    <a:lnTo>
                      <a:pt x="156" y="274"/>
                    </a:lnTo>
                    <a:lnTo>
                      <a:pt x="160" y="265"/>
                    </a:lnTo>
                    <a:lnTo>
                      <a:pt x="168" y="247"/>
                    </a:lnTo>
                    <a:lnTo>
                      <a:pt x="174" y="225"/>
                    </a:lnTo>
                    <a:lnTo>
                      <a:pt x="180" y="203"/>
                    </a:lnTo>
                    <a:lnTo>
                      <a:pt x="186" y="180"/>
                    </a:lnTo>
                    <a:lnTo>
                      <a:pt x="190" y="157"/>
                    </a:lnTo>
                    <a:lnTo>
                      <a:pt x="193" y="134"/>
                    </a:lnTo>
                    <a:lnTo>
                      <a:pt x="197" y="91"/>
                    </a:lnTo>
                    <a:lnTo>
                      <a:pt x="199" y="56"/>
                    </a:lnTo>
                    <a:lnTo>
                      <a:pt x="200" y="32"/>
                    </a:lnTo>
                    <a:lnTo>
                      <a:pt x="200" y="22"/>
                    </a:lnTo>
                    <a:lnTo>
                      <a:pt x="244" y="22"/>
                    </a:lnTo>
                    <a:close/>
                    <a:moveTo>
                      <a:pt x="173" y="325"/>
                    </a:moveTo>
                    <a:lnTo>
                      <a:pt x="172" y="327"/>
                    </a:lnTo>
                    <a:lnTo>
                      <a:pt x="173" y="325"/>
                    </a:lnTo>
                    <a:lnTo>
                      <a:pt x="157" y="311"/>
                    </a:lnTo>
                    <a:lnTo>
                      <a:pt x="173" y="325"/>
                    </a:lnTo>
                    <a:close/>
                    <a:moveTo>
                      <a:pt x="173" y="325"/>
                    </a:moveTo>
                    <a:lnTo>
                      <a:pt x="161" y="341"/>
                    </a:lnTo>
                    <a:lnTo>
                      <a:pt x="150" y="357"/>
                    </a:lnTo>
                    <a:lnTo>
                      <a:pt x="137" y="377"/>
                    </a:lnTo>
                    <a:lnTo>
                      <a:pt x="126" y="397"/>
                    </a:lnTo>
                    <a:lnTo>
                      <a:pt x="115" y="418"/>
                    </a:lnTo>
                    <a:lnTo>
                      <a:pt x="105" y="441"/>
                    </a:lnTo>
                    <a:lnTo>
                      <a:pt x="94" y="464"/>
                    </a:lnTo>
                    <a:lnTo>
                      <a:pt x="85" y="485"/>
                    </a:lnTo>
                    <a:lnTo>
                      <a:pt x="69" y="526"/>
                    </a:lnTo>
                    <a:lnTo>
                      <a:pt x="56" y="560"/>
                    </a:lnTo>
                    <a:lnTo>
                      <a:pt x="47" y="583"/>
                    </a:lnTo>
                    <a:lnTo>
                      <a:pt x="44" y="592"/>
                    </a:lnTo>
                    <a:lnTo>
                      <a:pt x="2" y="578"/>
                    </a:lnTo>
                    <a:lnTo>
                      <a:pt x="5" y="569"/>
                    </a:lnTo>
                    <a:lnTo>
                      <a:pt x="15" y="544"/>
                    </a:lnTo>
                    <a:lnTo>
                      <a:pt x="28" y="510"/>
                    </a:lnTo>
                    <a:lnTo>
                      <a:pt x="45" y="466"/>
                    </a:lnTo>
                    <a:lnTo>
                      <a:pt x="56" y="443"/>
                    </a:lnTo>
                    <a:lnTo>
                      <a:pt x="67" y="420"/>
                    </a:lnTo>
                    <a:lnTo>
                      <a:pt x="78" y="396"/>
                    </a:lnTo>
                    <a:lnTo>
                      <a:pt x="90" y="372"/>
                    </a:lnTo>
                    <a:lnTo>
                      <a:pt x="103" y="351"/>
                    </a:lnTo>
                    <a:lnTo>
                      <a:pt x="115" y="330"/>
                    </a:lnTo>
                    <a:lnTo>
                      <a:pt x="128" y="312"/>
                    </a:lnTo>
                    <a:lnTo>
                      <a:pt x="140" y="296"/>
                    </a:lnTo>
                    <a:lnTo>
                      <a:pt x="173" y="325"/>
                    </a:lnTo>
                    <a:close/>
                    <a:moveTo>
                      <a:pt x="44" y="592"/>
                    </a:moveTo>
                    <a:lnTo>
                      <a:pt x="43" y="596"/>
                    </a:lnTo>
                    <a:lnTo>
                      <a:pt x="41" y="600"/>
                    </a:lnTo>
                    <a:lnTo>
                      <a:pt x="39" y="603"/>
                    </a:lnTo>
                    <a:lnTo>
                      <a:pt x="37" y="606"/>
                    </a:lnTo>
                    <a:lnTo>
                      <a:pt x="34" y="608"/>
                    </a:lnTo>
                    <a:lnTo>
                      <a:pt x="29" y="608"/>
                    </a:lnTo>
                    <a:lnTo>
                      <a:pt x="24" y="608"/>
                    </a:lnTo>
                    <a:lnTo>
                      <a:pt x="17" y="606"/>
                    </a:lnTo>
                    <a:lnTo>
                      <a:pt x="9" y="604"/>
                    </a:lnTo>
                    <a:lnTo>
                      <a:pt x="5" y="601"/>
                    </a:lnTo>
                    <a:lnTo>
                      <a:pt x="2" y="597"/>
                    </a:lnTo>
                    <a:lnTo>
                      <a:pt x="0" y="593"/>
                    </a:lnTo>
                    <a:lnTo>
                      <a:pt x="0" y="589"/>
                    </a:lnTo>
                    <a:lnTo>
                      <a:pt x="0" y="586"/>
                    </a:lnTo>
                    <a:lnTo>
                      <a:pt x="1" y="582"/>
                    </a:lnTo>
                    <a:lnTo>
                      <a:pt x="2" y="578"/>
                    </a:lnTo>
                    <a:lnTo>
                      <a:pt x="44" y="592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28" name="Freeform 825">
                <a:extLst>
                  <a:ext uri="{FF2B5EF4-FFF2-40B4-BE49-F238E27FC236}">
                    <a16:creationId xmlns:a16="http://schemas.microsoft.com/office/drawing/2014/main" id="{3C97639D-D8A4-4F7E-B788-2E003B7B04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57" y="1700"/>
                <a:ext cx="28" cy="85"/>
              </a:xfrm>
              <a:custGeom>
                <a:avLst/>
                <a:gdLst>
                  <a:gd name="T0" fmla="*/ 1 w 526"/>
                  <a:gd name="T1" fmla="*/ 0 h 1619"/>
                  <a:gd name="T2" fmla="*/ 1 w 526"/>
                  <a:gd name="T3" fmla="*/ 0 h 1619"/>
                  <a:gd name="T4" fmla="*/ 1 w 526"/>
                  <a:gd name="T5" fmla="*/ 0 h 1619"/>
                  <a:gd name="T6" fmla="*/ 1 w 526"/>
                  <a:gd name="T7" fmla="*/ 0 h 1619"/>
                  <a:gd name="T8" fmla="*/ 1 w 526"/>
                  <a:gd name="T9" fmla="*/ 0 h 1619"/>
                  <a:gd name="T10" fmla="*/ 1 w 526"/>
                  <a:gd name="T11" fmla="*/ 0 h 1619"/>
                  <a:gd name="T12" fmla="*/ 1 w 526"/>
                  <a:gd name="T13" fmla="*/ 1 h 1619"/>
                  <a:gd name="T14" fmla="*/ 1 w 526"/>
                  <a:gd name="T15" fmla="*/ 1 h 1619"/>
                  <a:gd name="T16" fmla="*/ 1 w 526"/>
                  <a:gd name="T17" fmla="*/ 1 h 1619"/>
                  <a:gd name="T18" fmla="*/ 1 w 526"/>
                  <a:gd name="T19" fmla="*/ 1 h 1619"/>
                  <a:gd name="T20" fmla="*/ 1 w 526"/>
                  <a:gd name="T21" fmla="*/ 1 h 1619"/>
                  <a:gd name="T22" fmla="*/ 1 w 526"/>
                  <a:gd name="T23" fmla="*/ 1 h 1619"/>
                  <a:gd name="T24" fmla="*/ 1 w 526"/>
                  <a:gd name="T25" fmla="*/ 0 h 1619"/>
                  <a:gd name="T26" fmla="*/ 1 w 526"/>
                  <a:gd name="T27" fmla="*/ 0 h 1619"/>
                  <a:gd name="T28" fmla="*/ 1 w 526"/>
                  <a:gd name="T29" fmla="*/ 1 h 1619"/>
                  <a:gd name="T30" fmla="*/ 1 w 526"/>
                  <a:gd name="T31" fmla="*/ 1 h 1619"/>
                  <a:gd name="T32" fmla="*/ 1 w 526"/>
                  <a:gd name="T33" fmla="*/ 2 h 1619"/>
                  <a:gd name="T34" fmla="*/ 1 w 526"/>
                  <a:gd name="T35" fmla="*/ 2 h 1619"/>
                  <a:gd name="T36" fmla="*/ 1 w 526"/>
                  <a:gd name="T37" fmla="*/ 2 h 1619"/>
                  <a:gd name="T38" fmla="*/ 0 w 526"/>
                  <a:gd name="T39" fmla="*/ 2 h 1619"/>
                  <a:gd name="T40" fmla="*/ 0 w 526"/>
                  <a:gd name="T41" fmla="*/ 2 h 1619"/>
                  <a:gd name="T42" fmla="*/ 0 w 526"/>
                  <a:gd name="T43" fmla="*/ 2 h 1619"/>
                  <a:gd name="T44" fmla="*/ 0 w 526"/>
                  <a:gd name="T45" fmla="*/ 2 h 1619"/>
                  <a:gd name="T46" fmla="*/ 1 w 526"/>
                  <a:gd name="T47" fmla="*/ 2 h 1619"/>
                  <a:gd name="T48" fmla="*/ 1 w 526"/>
                  <a:gd name="T49" fmla="*/ 2 h 1619"/>
                  <a:gd name="T50" fmla="*/ 1 w 526"/>
                  <a:gd name="T51" fmla="*/ 2 h 1619"/>
                  <a:gd name="T52" fmla="*/ 1 w 526"/>
                  <a:gd name="T53" fmla="*/ 3 h 1619"/>
                  <a:gd name="T54" fmla="*/ 0 w 526"/>
                  <a:gd name="T55" fmla="*/ 3 h 1619"/>
                  <a:gd name="T56" fmla="*/ 1 w 526"/>
                  <a:gd name="T57" fmla="*/ 2 h 1619"/>
                  <a:gd name="T58" fmla="*/ 1 w 526"/>
                  <a:gd name="T59" fmla="*/ 2 h 1619"/>
                  <a:gd name="T60" fmla="*/ 1 w 526"/>
                  <a:gd name="T61" fmla="*/ 2 h 1619"/>
                  <a:gd name="T62" fmla="*/ 1 w 526"/>
                  <a:gd name="T63" fmla="*/ 3 h 1619"/>
                  <a:gd name="T64" fmla="*/ 1 w 526"/>
                  <a:gd name="T65" fmla="*/ 3 h 1619"/>
                  <a:gd name="T66" fmla="*/ 0 w 526"/>
                  <a:gd name="T67" fmla="*/ 3 h 1619"/>
                  <a:gd name="T68" fmla="*/ 0 w 526"/>
                  <a:gd name="T69" fmla="*/ 4 h 1619"/>
                  <a:gd name="T70" fmla="*/ 0 w 526"/>
                  <a:gd name="T71" fmla="*/ 3 h 1619"/>
                  <a:gd name="T72" fmla="*/ 0 w 526"/>
                  <a:gd name="T73" fmla="*/ 3 h 1619"/>
                  <a:gd name="T74" fmla="*/ 1 w 526"/>
                  <a:gd name="T75" fmla="*/ 3 h 1619"/>
                  <a:gd name="T76" fmla="*/ 0 w 526"/>
                  <a:gd name="T77" fmla="*/ 4 h 1619"/>
                  <a:gd name="T78" fmla="*/ 0 w 526"/>
                  <a:gd name="T79" fmla="*/ 4 h 1619"/>
                  <a:gd name="T80" fmla="*/ 0 w 526"/>
                  <a:gd name="T81" fmla="*/ 4 h 1619"/>
                  <a:gd name="T82" fmla="*/ 0 w 526"/>
                  <a:gd name="T83" fmla="*/ 4 h 1619"/>
                  <a:gd name="T84" fmla="*/ 0 w 526"/>
                  <a:gd name="T85" fmla="*/ 4 h 1619"/>
                  <a:gd name="T86" fmla="*/ 0 w 526"/>
                  <a:gd name="T87" fmla="*/ 4 h 1619"/>
                  <a:gd name="T88" fmla="*/ 0 w 526"/>
                  <a:gd name="T89" fmla="*/ 4 h 1619"/>
                  <a:gd name="T90" fmla="*/ 0 w 526"/>
                  <a:gd name="T91" fmla="*/ 4 h 1619"/>
                  <a:gd name="T92" fmla="*/ 0 w 526"/>
                  <a:gd name="T93" fmla="*/ 4 h 1619"/>
                  <a:gd name="T94" fmla="*/ 0 w 526"/>
                  <a:gd name="T95" fmla="*/ 4 h 1619"/>
                  <a:gd name="T96" fmla="*/ 0 w 526"/>
                  <a:gd name="T97" fmla="*/ 4 h 1619"/>
                  <a:gd name="T98" fmla="*/ 0 w 526"/>
                  <a:gd name="T99" fmla="*/ 4 h 16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26" h="1619">
                    <a:moveTo>
                      <a:pt x="487" y="8"/>
                    </a:moveTo>
                    <a:lnTo>
                      <a:pt x="490" y="5"/>
                    </a:lnTo>
                    <a:lnTo>
                      <a:pt x="493" y="3"/>
                    </a:lnTo>
                    <a:lnTo>
                      <a:pt x="496" y="1"/>
                    </a:lnTo>
                    <a:lnTo>
                      <a:pt x="499" y="0"/>
                    </a:lnTo>
                    <a:lnTo>
                      <a:pt x="504" y="0"/>
                    </a:lnTo>
                    <a:lnTo>
                      <a:pt x="508" y="1"/>
                    </a:lnTo>
                    <a:lnTo>
                      <a:pt x="513" y="4"/>
                    </a:lnTo>
                    <a:lnTo>
                      <a:pt x="518" y="9"/>
                    </a:lnTo>
                    <a:lnTo>
                      <a:pt x="522" y="15"/>
                    </a:lnTo>
                    <a:lnTo>
                      <a:pt x="525" y="20"/>
                    </a:lnTo>
                    <a:lnTo>
                      <a:pt x="526" y="24"/>
                    </a:lnTo>
                    <a:lnTo>
                      <a:pt x="526" y="27"/>
                    </a:lnTo>
                    <a:lnTo>
                      <a:pt x="524" y="31"/>
                    </a:lnTo>
                    <a:lnTo>
                      <a:pt x="522" y="34"/>
                    </a:lnTo>
                    <a:lnTo>
                      <a:pt x="520" y="37"/>
                    </a:lnTo>
                    <a:lnTo>
                      <a:pt x="517" y="39"/>
                    </a:lnTo>
                    <a:lnTo>
                      <a:pt x="487" y="8"/>
                    </a:lnTo>
                    <a:close/>
                    <a:moveTo>
                      <a:pt x="517" y="39"/>
                    </a:moveTo>
                    <a:lnTo>
                      <a:pt x="508" y="49"/>
                    </a:lnTo>
                    <a:lnTo>
                      <a:pt x="482" y="75"/>
                    </a:lnTo>
                    <a:lnTo>
                      <a:pt x="465" y="94"/>
                    </a:lnTo>
                    <a:lnTo>
                      <a:pt x="445" y="117"/>
                    </a:lnTo>
                    <a:lnTo>
                      <a:pt x="424" y="144"/>
                    </a:lnTo>
                    <a:lnTo>
                      <a:pt x="401" y="174"/>
                    </a:lnTo>
                    <a:lnTo>
                      <a:pt x="377" y="207"/>
                    </a:lnTo>
                    <a:lnTo>
                      <a:pt x="353" y="244"/>
                    </a:lnTo>
                    <a:lnTo>
                      <a:pt x="329" y="284"/>
                    </a:lnTo>
                    <a:lnTo>
                      <a:pt x="305" y="327"/>
                    </a:lnTo>
                    <a:lnTo>
                      <a:pt x="293" y="350"/>
                    </a:lnTo>
                    <a:lnTo>
                      <a:pt x="281" y="373"/>
                    </a:lnTo>
                    <a:lnTo>
                      <a:pt x="271" y="397"/>
                    </a:lnTo>
                    <a:lnTo>
                      <a:pt x="260" y="421"/>
                    </a:lnTo>
                    <a:lnTo>
                      <a:pt x="251" y="447"/>
                    </a:lnTo>
                    <a:lnTo>
                      <a:pt x="241" y="472"/>
                    </a:lnTo>
                    <a:lnTo>
                      <a:pt x="232" y="499"/>
                    </a:lnTo>
                    <a:lnTo>
                      <a:pt x="224" y="526"/>
                    </a:lnTo>
                    <a:lnTo>
                      <a:pt x="182" y="514"/>
                    </a:lnTo>
                    <a:lnTo>
                      <a:pt x="190" y="486"/>
                    </a:lnTo>
                    <a:lnTo>
                      <a:pt x="200" y="458"/>
                    </a:lnTo>
                    <a:lnTo>
                      <a:pt x="210" y="431"/>
                    </a:lnTo>
                    <a:lnTo>
                      <a:pt x="220" y="405"/>
                    </a:lnTo>
                    <a:lnTo>
                      <a:pt x="230" y="379"/>
                    </a:lnTo>
                    <a:lnTo>
                      <a:pt x="241" y="355"/>
                    </a:lnTo>
                    <a:lnTo>
                      <a:pt x="254" y="330"/>
                    </a:lnTo>
                    <a:lnTo>
                      <a:pt x="266" y="307"/>
                    </a:lnTo>
                    <a:lnTo>
                      <a:pt x="278" y="284"/>
                    </a:lnTo>
                    <a:lnTo>
                      <a:pt x="291" y="263"/>
                    </a:lnTo>
                    <a:lnTo>
                      <a:pt x="303" y="241"/>
                    </a:lnTo>
                    <a:lnTo>
                      <a:pt x="316" y="221"/>
                    </a:lnTo>
                    <a:lnTo>
                      <a:pt x="341" y="182"/>
                    </a:lnTo>
                    <a:lnTo>
                      <a:pt x="366" y="147"/>
                    </a:lnTo>
                    <a:lnTo>
                      <a:pt x="390" y="116"/>
                    </a:lnTo>
                    <a:lnTo>
                      <a:pt x="412" y="89"/>
                    </a:lnTo>
                    <a:lnTo>
                      <a:pt x="433" y="64"/>
                    </a:lnTo>
                    <a:lnTo>
                      <a:pt x="451" y="45"/>
                    </a:lnTo>
                    <a:lnTo>
                      <a:pt x="477" y="17"/>
                    </a:lnTo>
                    <a:lnTo>
                      <a:pt x="487" y="8"/>
                    </a:lnTo>
                    <a:lnTo>
                      <a:pt x="517" y="39"/>
                    </a:lnTo>
                    <a:close/>
                    <a:moveTo>
                      <a:pt x="182" y="514"/>
                    </a:moveTo>
                    <a:lnTo>
                      <a:pt x="181" y="518"/>
                    </a:lnTo>
                    <a:lnTo>
                      <a:pt x="182" y="514"/>
                    </a:lnTo>
                    <a:lnTo>
                      <a:pt x="204" y="520"/>
                    </a:lnTo>
                    <a:lnTo>
                      <a:pt x="182" y="514"/>
                    </a:lnTo>
                    <a:close/>
                    <a:moveTo>
                      <a:pt x="224" y="526"/>
                    </a:moveTo>
                    <a:lnTo>
                      <a:pt x="218" y="551"/>
                    </a:lnTo>
                    <a:lnTo>
                      <a:pt x="212" y="575"/>
                    </a:lnTo>
                    <a:lnTo>
                      <a:pt x="208" y="596"/>
                    </a:lnTo>
                    <a:lnTo>
                      <a:pt x="204" y="616"/>
                    </a:lnTo>
                    <a:lnTo>
                      <a:pt x="202" y="633"/>
                    </a:lnTo>
                    <a:lnTo>
                      <a:pt x="200" y="649"/>
                    </a:lnTo>
                    <a:lnTo>
                      <a:pt x="198" y="663"/>
                    </a:lnTo>
                    <a:lnTo>
                      <a:pt x="197" y="676"/>
                    </a:lnTo>
                    <a:lnTo>
                      <a:pt x="198" y="688"/>
                    </a:lnTo>
                    <a:lnTo>
                      <a:pt x="198" y="698"/>
                    </a:lnTo>
                    <a:lnTo>
                      <a:pt x="201" y="709"/>
                    </a:lnTo>
                    <a:lnTo>
                      <a:pt x="202" y="717"/>
                    </a:lnTo>
                    <a:lnTo>
                      <a:pt x="206" y="734"/>
                    </a:lnTo>
                    <a:lnTo>
                      <a:pt x="211" y="750"/>
                    </a:lnTo>
                    <a:lnTo>
                      <a:pt x="170" y="763"/>
                    </a:lnTo>
                    <a:lnTo>
                      <a:pt x="164" y="744"/>
                    </a:lnTo>
                    <a:lnTo>
                      <a:pt x="159" y="726"/>
                    </a:lnTo>
                    <a:lnTo>
                      <a:pt x="157" y="716"/>
                    </a:lnTo>
                    <a:lnTo>
                      <a:pt x="156" y="705"/>
                    </a:lnTo>
                    <a:lnTo>
                      <a:pt x="154" y="692"/>
                    </a:lnTo>
                    <a:lnTo>
                      <a:pt x="153" y="679"/>
                    </a:lnTo>
                    <a:lnTo>
                      <a:pt x="154" y="665"/>
                    </a:lnTo>
                    <a:lnTo>
                      <a:pt x="156" y="649"/>
                    </a:lnTo>
                    <a:lnTo>
                      <a:pt x="158" y="632"/>
                    </a:lnTo>
                    <a:lnTo>
                      <a:pt x="160" y="612"/>
                    </a:lnTo>
                    <a:lnTo>
                      <a:pt x="164" y="591"/>
                    </a:lnTo>
                    <a:lnTo>
                      <a:pt x="169" y="567"/>
                    </a:lnTo>
                    <a:lnTo>
                      <a:pt x="175" y="542"/>
                    </a:lnTo>
                    <a:lnTo>
                      <a:pt x="182" y="514"/>
                    </a:lnTo>
                    <a:lnTo>
                      <a:pt x="224" y="526"/>
                    </a:lnTo>
                    <a:close/>
                    <a:moveTo>
                      <a:pt x="211" y="750"/>
                    </a:moveTo>
                    <a:lnTo>
                      <a:pt x="217" y="768"/>
                    </a:lnTo>
                    <a:lnTo>
                      <a:pt x="222" y="789"/>
                    </a:lnTo>
                    <a:lnTo>
                      <a:pt x="224" y="800"/>
                    </a:lnTo>
                    <a:lnTo>
                      <a:pt x="226" y="812"/>
                    </a:lnTo>
                    <a:lnTo>
                      <a:pt x="228" y="825"/>
                    </a:lnTo>
                    <a:lnTo>
                      <a:pt x="229" y="840"/>
                    </a:lnTo>
                    <a:lnTo>
                      <a:pt x="229" y="855"/>
                    </a:lnTo>
                    <a:lnTo>
                      <a:pt x="229" y="872"/>
                    </a:lnTo>
                    <a:lnTo>
                      <a:pt x="228" y="892"/>
                    </a:lnTo>
                    <a:lnTo>
                      <a:pt x="227" y="913"/>
                    </a:lnTo>
                    <a:lnTo>
                      <a:pt x="224" y="936"/>
                    </a:lnTo>
                    <a:lnTo>
                      <a:pt x="221" y="961"/>
                    </a:lnTo>
                    <a:lnTo>
                      <a:pt x="216" y="990"/>
                    </a:lnTo>
                    <a:lnTo>
                      <a:pt x="211" y="1020"/>
                    </a:lnTo>
                    <a:lnTo>
                      <a:pt x="168" y="1012"/>
                    </a:lnTo>
                    <a:lnTo>
                      <a:pt x="173" y="984"/>
                    </a:lnTo>
                    <a:lnTo>
                      <a:pt x="177" y="957"/>
                    </a:lnTo>
                    <a:lnTo>
                      <a:pt x="180" y="934"/>
                    </a:lnTo>
                    <a:lnTo>
                      <a:pt x="183" y="912"/>
                    </a:lnTo>
                    <a:lnTo>
                      <a:pt x="184" y="893"/>
                    </a:lnTo>
                    <a:lnTo>
                      <a:pt x="185" y="874"/>
                    </a:lnTo>
                    <a:lnTo>
                      <a:pt x="185" y="859"/>
                    </a:lnTo>
                    <a:lnTo>
                      <a:pt x="185" y="844"/>
                    </a:lnTo>
                    <a:lnTo>
                      <a:pt x="183" y="819"/>
                    </a:lnTo>
                    <a:lnTo>
                      <a:pt x="179" y="798"/>
                    </a:lnTo>
                    <a:lnTo>
                      <a:pt x="175" y="779"/>
                    </a:lnTo>
                    <a:lnTo>
                      <a:pt x="170" y="763"/>
                    </a:lnTo>
                    <a:lnTo>
                      <a:pt x="211" y="750"/>
                    </a:lnTo>
                    <a:close/>
                    <a:moveTo>
                      <a:pt x="211" y="1020"/>
                    </a:moveTo>
                    <a:lnTo>
                      <a:pt x="210" y="1025"/>
                    </a:lnTo>
                    <a:lnTo>
                      <a:pt x="211" y="1021"/>
                    </a:lnTo>
                    <a:lnTo>
                      <a:pt x="189" y="1016"/>
                    </a:lnTo>
                    <a:lnTo>
                      <a:pt x="211" y="1020"/>
                    </a:lnTo>
                    <a:close/>
                    <a:moveTo>
                      <a:pt x="211" y="1021"/>
                    </a:moveTo>
                    <a:lnTo>
                      <a:pt x="205" y="1047"/>
                    </a:lnTo>
                    <a:lnTo>
                      <a:pt x="198" y="1074"/>
                    </a:lnTo>
                    <a:lnTo>
                      <a:pt x="192" y="1099"/>
                    </a:lnTo>
                    <a:lnTo>
                      <a:pt x="185" y="1122"/>
                    </a:lnTo>
                    <a:lnTo>
                      <a:pt x="172" y="1167"/>
                    </a:lnTo>
                    <a:lnTo>
                      <a:pt x="157" y="1209"/>
                    </a:lnTo>
                    <a:lnTo>
                      <a:pt x="142" y="1247"/>
                    </a:lnTo>
                    <a:lnTo>
                      <a:pt x="127" y="1283"/>
                    </a:lnTo>
                    <a:lnTo>
                      <a:pt x="113" y="1315"/>
                    </a:lnTo>
                    <a:lnTo>
                      <a:pt x="98" y="1346"/>
                    </a:lnTo>
                    <a:lnTo>
                      <a:pt x="58" y="1328"/>
                    </a:lnTo>
                    <a:lnTo>
                      <a:pt x="73" y="1298"/>
                    </a:lnTo>
                    <a:lnTo>
                      <a:pt x="87" y="1266"/>
                    </a:lnTo>
                    <a:lnTo>
                      <a:pt x="101" y="1232"/>
                    </a:lnTo>
                    <a:lnTo>
                      <a:pt x="116" y="1195"/>
                    </a:lnTo>
                    <a:lnTo>
                      <a:pt x="130" y="1154"/>
                    </a:lnTo>
                    <a:lnTo>
                      <a:pt x="143" y="1111"/>
                    </a:lnTo>
                    <a:lnTo>
                      <a:pt x="149" y="1087"/>
                    </a:lnTo>
                    <a:lnTo>
                      <a:pt x="157" y="1064"/>
                    </a:lnTo>
                    <a:lnTo>
                      <a:pt x="162" y="1038"/>
                    </a:lnTo>
                    <a:lnTo>
                      <a:pt x="168" y="1012"/>
                    </a:lnTo>
                    <a:lnTo>
                      <a:pt x="211" y="1021"/>
                    </a:lnTo>
                    <a:close/>
                    <a:moveTo>
                      <a:pt x="98" y="1346"/>
                    </a:moveTo>
                    <a:lnTo>
                      <a:pt x="83" y="1380"/>
                    </a:lnTo>
                    <a:lnTo>
                      <a:pt x="68" y="1412"/>
                    </a:lnTo>
                    <a:lnTo>
                      <a:pt x="63" y="1427"/>
                    </a:lnTo>
                    <a:lnTo>
                      <a:pt x="57" y="1441"/>
                    </a:lnTo>
                    <a:lnTo>
                      <a:pt x="53" y="1457"/>
                    </a:lnTo>
                    <a:lnTo>
                      <a:pt x="49" y="1471"/>
                    </a:lnTo>
                    <a:lnTo>
                      <a:pt x="47" y="1485"/>
                    </a:lnTo>
                    <a:lnTo>
                      <a:pt x="45" y="1500"/>
                    </a:lnTo>
                    <a:lnTo>
                      <a:pt x="44" y="1513"/>
                    </a:lnTo>
                    <a:lnTo>
                      <a:pt x="45" y="1527"/>
                    </a:lnTo>
                    <a:lnTo>
                      <a:pt x="46" y="1543"/>
                    </a:lnTo>
                    <a:lnTo>
                      <a:pt x="49" y="1557"/>
                    </a:lnTo>
                    <a:lnTo>
                      <a:pt x="53" y="1572"/>
                    </a:lnTo>
                    <a:lnTo>
                      <a:pt x="59" y="1588"/>
                    </a:lnTo>
                    <a:lnTo>
                      <a:pt x="18" y="1604"/>
                    </a:lnTo>
                    <a:lnTo>
                      <a:pt x="11" y="1586"/>
                    </a:lnTo>
                    <a:lnTo>
                      <a:pt x="6" y="1567"/>
                    </a:lnTo>
                    <a:lnTo>
                      <a:pt x="3" y="1550"/>
                    </a:lnTo>
                    <a:lnTo>
                      <a:pt x="1" y="1532"/>
                    </a:lnTo>
                    <a:lnTo>
                      <a:pt x="0" y="1516"/>
                    </a:lnTo>
                    <a:lnTo>
                      <a:pt x="0" y="1500"/>
                    </a:lnTo>
                    <a:lnTo>
                      <a:pt x="2" y="1483"/>
                    </a:lnTo>
                    <a:lnTo>
                      <a:pt x="5" y="1467"/>
                    </a:lnTo>
                    <a:lnTo>
                      <a:pt x="9" y="1451"/>
                    </a:lnTo>
                    <a:lnTo>
                      <a:pt x="13" y="1434"/>
                    </a:lnTo>
                    <a:lnTo>
                      <a:pt x="19" y="1418"/>
                    </a:lnTo>
                    <a:lnTo>
                      <a:pt x="26" y="1400"/>
                    </a:lnTo>
                    <a:lnTo>
                      <a:pt x="41" y="1366"/>
                    </a:lnTo>
                    <a:lnTo>
                      <a:pt x="58" y="1328"/>
                    </a:lnTo>
                    <a:lnTo>
                      <a:pt x="98" y="1346"/>
                    </a:lnTo>
                    <a:close/>
                    <a:moveTo>
                      <a:pt x="59" y="1588"/>
                    </a:moveTo>
                    <a:lnTo>
                      <a:pt x="60" y="1592"/>
                    </a:lnTo>
                    <a:lnTo>
                      <a:pt x="61" y="1595"/>
                    </a:lnTo>
                    <a:lnTo>
                      <a:pt x="62" y="1599"/>
                    </a:lnTo>
                    <a:lnTo>
                      <a:pt x="62" y="1602"/>
                    </a:lnTo>
                    <a:lnTo>
                      <a:pt x="60" y="1606"/>
                    </a:lnTo>
                    <a:lnTo>
                      <a:pt x="58" y="1609"/>
                    </a:lnTo>
                    <a:lnTo>
                      <a:pt x="53" y="1613"/>
                    </a:lnTo>
                    <a:lnTo>
                      <a:pt x="47" y="1616"/>
                    </a:lnTo>
                    <a:lnTo>
                      <a:pt x="40" y="1618"/>
                    </a:lnTo>
                    <a:lnTo>
                      <a:pt x="35" y="1619"/>
                    </a:lnTo>
                    <a:lnTo>
                      <a:pt x="30" y="1618"/>
                    </a:lnTo>
                    <a:lnTo>
                      <a:pt x="27" y="1617"/>
                    </a:lnTo>
                    <a:lnTo>
                      <a:pt x="23" y="1614"/>
                    </a:lnTo>
                    <a:lnTo>
                      <a:pt x="21" y="1611"/>
                    </a:lnTo>
                    <a:lnTo>
                      <a:pt x="20" y="1608"/>
                    </a:lnTo>
                    <a:lnTo>
                      <a:pt x="18" y="1604"/>
                    </a:lnTo>
                    <a:lnTo>
                      <a:pt x="59" y="1588"/>
                    </a:lnTo>
                    <a:close/>
                  </a:path>
                </a:pathLst>
              </a:custGeom>
              <a:solidFill>
                <a:srgbClr val="7263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29" name="Freeform 826">
                <a:extLst>
                  <a:ext uri="{FF2B5EF4-FFF2-40B4-BE49-F238E27FC236}">
                    <a16:creationId xmlns:a16="http://schemas.microsoft.com/office/drawing/2014/main" id="{FD7B967C-3F23-486A-A907-8D2B0B1E91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75" y="1759"/>
                <a:ext cx="17" cy="44"/>
              </a:xfrm>
              <a:custGeom>
                <a:avLst/>
                <a:gdLst>
                  <a:gd name="T0" fmla="*/ 1 w 320"/>
                  <a:gd name="T1" fmla="*/ 0 h 833"/>
                  <a:gd name="T2" fmla="*/ 1 w 320"/>
                  <a:gd name="T3" fmla="*/ 0 h 833"/>
                  <a:gd name="T4" fmla="*/ 1 w 320"/>
                  <a:gd name="T5" fmla="*/ 0 h 833"/>
                  <a:gd name="T6" fmla="*/ 1 w 320"/>
                  <a:gd name="T7" fmla="*/ 0 h 833"/>
                  <a:gd name="T8" fmla="*/ 1 w 320"/>
                  <a:gd name="T9" fmla="*/ 0 h 833"/>
                  <a:gd name="T10" fmla="*/ 1 w 320"/>
                  <a:gd name="T11" fmla="*/ 0 h 833"/>
                  <a:gd name="T12" fmla="*/ 1 w 320"/>
                  <a:gd name="T13" fmla="*/ 0 h 833"/>
                  <a:gd name="T14" fmla="*/ 1 w 320"/>
                  <a:gd name="T15" fmla="*/ 0 h 833"/>
                  <a:gd name="T16" fmla="*/ 1 w 320"/>
                  <a:gd name="T17" fmla="*/ 0 h 833"/>
                  <a:gd name="T18" fmla="*/ 1 w 320"/>
                  <a:gd name="T19" fmla="*/ 0 h 833"/>
                  <a:gd name="T20" fmla="*/ 1 w 320"/>
                  <a:gd name="T21" fmla="*/ 0 h 833"/>
                  <a:gd name="T22" fmla="*/ 1 w 320"/>
                  <a:gd name="T23" fmla="*/ 0 h 833"/>
                  <a:gd name="T24" fmla="*/ 1 w 320"/>
                  <a:gd name="T25" fmla="*/ 0 h 833"/>
                  <a:gd name="T26" fmla="*/ 1 w 320"/>
                  <a:gd name="T27" fmla="*/ 0 h 833"/>
                  <a:gd name="T28" fmla="*/ 1 w 320"/>
                  <a:gd name="T29" fmla="*/ 1 h 833"/>
                  <a:gd name="T30" fmla="*/ 1 w 320"/>
                  <a:gd name="T31" fmla="*/ 1 h 833"/>
                  <a:gd name="T32" fmla="*/ 0 w 320"/>
                  <a:gd name="T33" fmla="*/ 1 h 833"/>
                  <a:gd name="T34" fmla="*/ 0 w 320"/>
                  <a:gd name="T35" fmla="*/ 1 h 833"/>
                  <a:gd name="T36" fmla="*/ 0 w 320"/>
                  <a:gd name="T37" fmla="*/ 1 h 833"/>
                  <a:gd name="T38" fmla="*/ 1 w 320"/>
                  <a:gd name="T39" fmla="*/ 0 h 833"/>
                  <a:gd name="T40" fmla="*/ 1 w 320"/>
                  <a:gd name="T41" fmla="*/ 0 h 833"/>
                  <a:gd name="T42" fmla="*/ 1 w 320"/>
                  <a:gd name="T43" fmla="*/ 0 h 833"/>
                  <a:gd name="T44" fmla="*/ 1 w 320"/>
                  <a:gd name="T45" fmla="*/ 0 h 833"/>
                  <a:gd name="T46" fmla="*/ 1 w 320"/>
                  <a:gd name="T47" fmla="*/ 0 h 833"/>
                  <a:gd name="T48" fmla="*/ 1 w 320"/>
                  <a:gd name="T49" fmla="*/ 0 h 833"/>
                  <a:gd name="T50" fmla="*/ 0 w 320"/>
                  <a:gd name="T51" fmla="*/ 1 h 833"/>
                  <a:gd name="T52" fmla="*/ 0 w 320"/>
                  <a:gd name="T53" fmla="*/ 1 h 833"/>
                  <a:gd name="T54" fmla="*/ 0 w 320"/>
                  <a:gd name="T55" fmla="*/ 1 h 833"/>
                  <a:gd name="T56" fmla="*/ 1 w 320"/>
                  <a:gd name="T57" fmla="*/ 1 h 833"/>
                  <a:gd name="T58" fmla="*/ 0 w 320"/>
                  <a:gd name="T59" fmla="*/ 1 h 833"/>
                  <a:gd name="T60" fmla="*/ 0 w 320"/>
                  <a:gd name="T61" fmla="*/ 1 h 833"/>
                  <a:gd name="T62" fmla="*/ 0 w 320"/>
                  <a:gd name="T63" fmla="*/ 2 h 833"/>
                  <a:gd name="T64" fmla="*/ 0 w 320"/>
                  <a:gd name="T65" fmla="*/ 2 h 833"/>
                  <a:gd name="T66" fmla="*/ 0 w 320"/>
                  <a:gd name="T67" fmla="*/ 1 h 833"/>
                  <a:gd name="T68" fmla="*/ 0 w 320"/>
                  <a:gd name="T69" fmla="*/ 1 h 833"/>
                  <a:gd name="T70" fmla="*/ 0 w 320"/>
                  <a:gd name="T71" fmla="*/ 1 h 833"/>
                  <a:gd name="T72" fmla="*/ 0 w 320"/>
                  <a:gd name="T73" fmla="*/ 1 h 833"/>
                  <a:gd name="T74" fmla="*/ 0 w 320"/>
                  <a:gd name="T75" fmla="*/ 2 h 833"/>
                  <a:gd name="T76" fmla="*/ 0 w 320"/>
                  <a:gd name="T77" fmla="*/ 2 h 833"/>
                  <a:gd name="T78" fmla="*/ 0 w 320"/>
                  <a:gd name="T79" fmla="*/ 2 h 833"/>
                  <a:gd name="T80" fmla="*/ 0 w 320"/>
                  <a:gd name="T81" fmla="*/ 2 h 833"/>
                  <a:gd name="T82" fmla="*/ 0 w 320"/>
                  <a:gd name="T83" fmla="*/ 2 h 833"/>
                  <a:gd name="T84" fmla="*/ 0 w 320"/>
                  <a:gd name="T85" fmla="*/ 2 h 833"/>
                  <a:gd name="T86" fmla="*/ 0 w 320"/>
                  <a:gd name="T87" fmla="*/ 2 h 833"/>
                  <a:gd name="T88" fmla="*/ 0 w 320"/>
                  <a:gd name="T89" fmla="*/ 2 h 833"/>
                  <a:gd name="T90" fmla="*/ 0 w 320"/>
                  <a:gd name="T91" fmla="*/ 2 h 833"/>
                  <a:gd name="T92" fmla="*/ 0 w 320"/>
                  <a:gd name="T93" fmla="*/ 2 h 833"/>
                  <a:gd name="T94" fmla="*/ 0 w 320"/>
                  <a:gd name="T95" fmla="*/ 2 h 833"/>
                  <a:gd name="T96" fmla="*/ 0 w 320"/>
                  <a:gd name="T97" fmla="*/ 2 h 833"/>
                  <a:gd name="T98" fmla="*/ 0 w 320"/>
                  <a:gd name="T99" fmla="*/ 2 h 833"/>
                  <a:gd name="T100" fmla="*/ 0 w 320"/>
                  <a:gd name="T101" fmla="*/ 2 h 833"/>
                  <a:gd name="T102" fmla="*/ 0 w 320"/>
                  <a:gd name="T103" fmla="*/ 2 h 833"/>
                  <a:gd name="T104" fmla="*/ 0 w 320"/>
                  <a:gd name="T105" fmla="*/ 2 h 833"/>
                  <a:gd name="T106" fmla="*/ 0 w 320"/>
                  <a:gd name="T107" fmla="*/ 2 h 833"/>
                  <a:gd name="T108" fmla="*/ 0 w 320"/>
                  <a:gd name="T109" fmla="*/ 2 h 833"/>
                  <a:gd name="T110" fmla="*/ 0 w 320"/>
                  <a:gd name="T111" fmla="*/ 2 h 83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20" h="833">
                    <a:moveTo>
                      <a:pt x="284" y="6"/>
                    </a:moveTo>
                    <a:lnTo>
                      <a:pt x="288" y="3"/>
                    </a:lnTo>
                    <a:lnTo>
                      <a:pt x="291" y="2"/>
                    </a:lnTo>
                    <a:lnTo>
                      <a:pt x="295" y="0"/>
                    </a:lnTo>
                    <a:lnTo>
                      <a:pt x="298" y="0"/>
                    </a:lnTo>
                    <a:lnTo>
                      <a:pt x="302" y="0"/>
                    </a:lnTo>
                    <a:lnTo>
                      <a:pt x="306" y="2"/>
                    </a:lnTo>
                    <a:lnTo>
                      <a:pt x="310" y="6"/>
                    </a:lnTo>
                    <a:lnTo>
                      <a:pt x="314" y="11"/>
                    </a:lnTo>
                    <a:lnTo>
                      <a:pt x="318" y="18"/>
                    </a:lnTo>
                    <a:lnTo>
                      <a:pt x="320" y="23"/>
                    </a:lnTo>
                    <a:lnTo>
                      <a:pt x="320" y="28"/>
                    </a:lnTo>
                    <a:lnTo>
                      <a:pt x="319" y="31"/>
                    </a:lnTo>
                    <a:lnTo>
                      <a:pt x="318" y="35"/>
                    </a:lnTo>
                    <a:lnTo>
                      <a:pt x="315" y="37"/>
                    </a:lnTo>
                    <a:lnTo>
                      <a:pt x="312" y="40"/>
                    </a:lnTo>
                    <a:lnTo>
                      <a:pt x="309" y="42"/>
                    </a:lnTo>
                    <a:lnTo>
                      <a:pt x="284" y="6"/>
                    </a:lnTo>
                    <a:close/>
                    <a:moveTo>
                      <a:pt x="309" y="42"/>
                    </a:moveTo>
                    <a:lnTo>
                      <a:pt x="305" y="45"/>
                    </a:lnTo>
                    <a:lnTo>
                      <a:pt x="294" y="54"/>
                    </a:lnTo>
                    <a:lnTo>
                      <a:pt x="287" y="61"/>
                    </a:lnTo>
                    <a:lnTo>
                      <a:pt x="278" y="70"/>
                    </a:lnTo>
                    <a:lnTo>
                      <a:pt x="270" y="80"/>
                    </a:lnTo>
                    <a:lnTo>
                      <a:pt x="261" y="92"/>
                    </a:lnTo>
                    <a:lnTo>
                      <a:pt x="251" y="107"/>
                    </a:lnTo>
                    <a:lnTo>
                      <a:pt x="241" y="123"/>
                    </a:lnTo>
                    <a:lnTo>
                      <a:pt x="231" y="141"/>
                    </a:lnTo>
                    <a:lnTo>
                      <a:pt x="222" y="162"/>
                    </a:lnTo>
                    <a:lnTo>
                      <a:pt x="214" y="184"/>
                    </a:lnTo>
                    <a:lnTo>
                      <a:pt x="206" y="209"/>
                    </a:lnTo>
                    <a:lnTo>
                      <a:pt x="200" y="237"/>
                    </a:lnTo>
                    <a:lnTo>
                      <a:pt x="194" y="266"/>
                    </a:lnTo>
                    <a:lnTo>
                      <a:pt x="150" y="259"/>
                    </a:lnTo>
                    <a:lnTo>
                      <a:pt x="153" y="243"/>
                    </a:lnTo>
                    <a:lnTo>
                      <a:pt x="157" y="226"/>
                    </a:lnTo>
                    <a:lnTo>
                      <a:pt x="161" y="211"/>
                    </a:lnTo>
                    <a:lnTo>
                      <a:pt x="165" y="196"/>
                    </a:lnTo>
                    <a:lnTo>
                      <a:pt x="173" y="168"/>
                    </a:lnTo>
                    <a:lnTo>
                      <a:pt x="183" y="142"/>
                    </a:lnTo>
                    <a:lnTo>
                      <a:pt x="193" y="119"/>
                    </a:lnTo>
                    <a:lnTo>
                      <a:pt x="205" y="98"/>
                    </a:lnTo>
                    <a:lnTo>
                      <a:pt x="216" y="80"/>
                    </a:lnTo>
                    <a:lnTo>
                      <a:pt x="227" y="64"/>
                    </a:lnTo>
                    <a:lnTo>
                      <a:pt x="238" y="49"/>
                    </a:lnTo>
                    <a:lnTo>
                      <a:pt x="249" y="38"/>
                    </a:lnTo>
                    <a:lnTo>
                      <a:pt x="259" y="28"/>
                    </a:lnTo>
                    <a:lnTo>
                      <a:pt x="267" y="20"/>
                    </a:lnTo>
                    <a:lnTo>
                      <a:pt x="279" y="9"/>
                    </a:lnTo>
                    <a:lnTo>
                      <a:pt x="284" y="6"/>
                    </a:lnTo>
                    <a:lnTo>
                      <a:pt x="309" y="42"/>
                    </a:lnTo>
                    <a:close/>
                    <a:moveTo>
                      <a:pt x="150" y="260"/>
                    </a:moveTo>
                    <a:lnTo>
                      <a:pt x="151" y="256"/>
                    </a:lnTo>
                    <a:lnTo>
                      <a:pt x="150" y="259"/>
                    </a:lnTo>
                    <a:lnTo>
                      <a:pt x="172" y="262"/>
                    </a:lnTo>
                    <a:lnTo>
                      <a:pt x="150" y="260"/>
                    </a:lnTo>
                    <a:close/>
                    <a:moveTo>
                      <a:pt x="194" y="265"/>
                    </a:moveTo>
                    <a:lnTo>
                      <a:pt x="188" y="305"/>
                    </a:lnTo>
                    <a:lnTo>
                      <a:pt x="182" y="348"/>
                    </a:lnTo>
                    <a:lnTo>
                      <a:pt x="175" y="393"/>
                    </a:lnTo>
                    <a:lnTo>
                      <a:pt x="167" y="439"/>
                    </a:lnTo>
                    <a:lnTo>
                      <a:pt x="158" y="485"/>
                    </a:lnTo>
                    <a:lnTo>
                      <a:pt x="147" y="532"/>
                    </a:lnTo>
                    <a:lnTo>
                      <a:pt x="137" y="578"/>
                    </a:lnTo>
                    <a:lnTo>
                      <a:pt x="126" y="622"/>
                    </a:lnTo>
                    <a:lnTo>
                      <a:pt x="83" y="611"/>
                    </a:lnTo>
                    <a:lnTo>
                      <a:pt x="94" y="568"/>
                    </a:lnTo>
                    <a:lnTo>
                      <a:pt x="105" y="522"/>
                    </a:lnTo>
                    <a:lnTo>
                      <a:pt x="115" y="476"/>
                    </a:lnTo>
                    <a:lnTo>
                      <a:pt x="124" y="430"/>
                    </a:lnTo>
                    <a:lnTo>
                      <a:pt x="131" y="385"/>
                    </a:lnTo>
                    <a:lnTo>
                      <a:pt x="139" y="341"/>
                    </a:lnTo>
                    <a:lnTo>
                      <a:pt x="145" y="299"/>
                    </a:lnTo>
                    <a:lnTo>
                      <a:pt x="150" y="260"/>
                    </a:lnTo>
                    <a:lnTo>
                      <a:pt x="194" y="265"/>
                    </a:lnTo>
                    <a:close/>
                    <a:moveTo>
                      <a:pt x="126" y="622"/>
                    </a:moveTo>
                    <a:lnTo>
                      <a:pt x="117" y="654"/>
                    </a:lnTo>
                    <a:lnTo>
                      <a:pt x="107" y="685"/>
                    </a:lnTo>
                    <a:lnTo>
                      <a:pt x="97" y="712"/>
                    </a:lnTo>
                    <a:lnTo>
                      <a:pt x="87" y="739"/>
                    </a:lnTo>
                    <a:lnTo>
                      <a:pt x="77" y="764"/>
                    </a:lnTo>
                    <a:lnTo>
                      <a:pt x="65" y="786"/>
                    </a:lnTo>
                    <a:lnTo>
                      <a:pt x="53" y="806"/>
                    </a:lnTo>
                    <a:lnTo>
                      <a:pt x="41" y="823"/>
                    </a:lnTo>
                    <a:lnTo>
                      <a:pt x="7" y="795"/>
                    </a:lnTo>
                    <a:lnTo>
                      <a:pt x="18" y="780"/>
                    </a:lnTo>
                    <a:lnTo>
                      <a:pt x="29" y="763"/>
                    </a:lnTo>
                    <a:lnTo>
                      <a:pt x="39" y="743"/>
                    </a:lnTo>
                    <a:lnTo>
                      <a:pt x="48" y="720"/>
                    </a:lnTo>
                    <a:lnTo>
                      <a:pt x="57" y="695"/>
                    </a:lnTo>
                    <a:lnTo>
                      <a:pt x="66" y="669"/>
                    </a:lnTo>
                    <a:lnTo>
                      <a:pt x="75" y="641"/>
                    </a:lnTo>
                    <a:lnTo>
                      <a:pt x="83" y="611"/>
                    </a:lnTo>
                    <a:lnTo>
                      <a:pt x="126" y="622"/>
                    </a:lnTo>
                    <a:close/>
                    <a:moveTo>
                      <a:pt x="41" y="823"/>
                    </a:moveTo>
                    <a:lnTo>
                      <a:pt x="39" y="826"/>
                    </a:lnTo>
                    <a:lnTo>
                      <a:pt x="36" y="829"/>
                    </a:lnTo>
                    <a:lnTo>
                      <a:pt x="33" y="831"/>
                    </a:lnTo>
                    <a:lnTo>
                      <a:pt x="30" y="832"/>
                    </a:lnTo>
                    <a:lnTo>
                      <a:pt x="25" y="833"/>
                    </a:lnTo>
                    <a:lnTo>
                      <a:pt x="21" y="832"/>
                    </a:lnTo>
                    <a:lnTo>
                      <a:pt x="16" y="830"/>
                    </a:lnTo>
                    <a:lnTo>
                      <a:pt x="10" y="826"/>
                    </a:lnTo>
                    <a:lnTo>
                      <a:pt x="5" y="821"/>
                    </a:lnTo>
                    <a:lnTo>
                      <a:pt x="2" y="817"/>
                    </a:lnTo>
                    <a:lnTo>
                      <a:pt x="0" y="813"/>
                    </a:lnTo>
                    <a:lnTo>
                      <a:pt x="0" y="809"/>
                    </a:lnTo>
                    <a:lnTo>
                      <a:pt x="1" y="805"/>
                    </a:lnTo>
                    <a:lnTo>
                      <a:pt x="3" y="801"/>
                    </a:lnTo>
                    <a:lnTo>
                      <a:pt x="5" y="798"/>
                    </a:lnTo>
                    <a:lnTo>
                      <a:pt x="7" y="795"/>
                    </a:lnTo>
                    <a:lnTo>
                      <a:pt x="41" y="823"/>
                    </a:lnTo>
                    <a:close/>
                  </a:path>
                </a:pathLst>
              </a:custGeom>
              <a:solidFill>
                <a:srgbClr val="7263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30" name="Freeform 827">
                <a:extLst>
                  <a:ext uri="{FF2B5EF4-FFF2-40B4-BE49-F238E27FC236}">
                    <a16:creationId xmlns:a16="http://schemas.microsoft.com/office/drawing/2014/main" id="{84868F80-AAE8-4BD5-AD41-B6BFA4511F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31" y="1745"/>
                <a:ext cx="18" cy="60"/>
              </a:xfrm>
              <a:custGeom>
                <a:avLst/>
                <a:gdLst>
                  <a:gd name="T0" fmla="*/ 1 w 349"/>
                  <a:gd name="T1" fmla="*/ 0 h 1136"/>
                  <a:gd name="T2" fmla="*/ 1 w 349"/>
                  <a:gd name="T3" fmla="*/ 0 h 1136"/>
                  <a:gd name="T4" fmla="*/ 1 w 349"/>
                  <a:gd name="T5" fmla="*/ 0 h 1136"/>
                  <a:gd name="T6" fmla="*/ 1 w 349"/>
                  <a:gd name="T7" fmla="*/ 0 h 1136"/>
                  <a:gd name="T8" fmla="*/ 1 w 349"/>
                  <a:gd name="T9" fmla="*/ 0 h 1136"/>
                  <a:gd name="T10" fmla="*/ 1 w 349"/>
                  <a:gd name="T11" fmla="*/ 0 h 1136"/>
                  <a:gd name="T12" fmla="*/ 1 w 349"/>
                  <a:gd name="T13" fmla="*/ 0 h 1136"/>
                  <a:gd name="T14" fmla="*/ 1 w 349"/>
                  <a:gd name="T15" fmla="*/ 1 h 1136"/>
                  <a:gd name="T16" fmla="*/ 1 w 349"/>
                  <a:gd name="T17" fmla="*/ 1 h 1136"/>
                  <a:gd name="T18" fmla="*/ 1 w 349"/>
                  <a:gd name="T19" fmla="*/ 1 h 1136"/>
                  <a:gd name="T20" fmla="*/ 1 w 349"/>
                  <a:gd name="T21" fmla="*/ 1 h 1136"/>
                  <a:gd name="T22" fmla="*/ 1 w 349"/>
                  <a:gd name="T23" fmla="*/ 1 h 1136"/>
                  <a:gd name="T24" fmla="*/ 1 w 349"/>
                  <a:gd name="T25" fmla="*/ 0 h 1136"/>
                  <a:gd name="T26" fmla="*/ 1 w 349"/>
                  <a:gd name="T27" fmla="*/ 0 h 1136"/>
                  <a:gd name="T28" fmla="*/ 1 w 349"/>
                  <a:gd name="T29" fmla="*/ 1 h 1136"/>
                  <a:gd name="T30" fmla="*/ 1 w 349"/>
                  <a:gd name="T31" fmla="*/ 1 h 1136"/>
                  <a:gd name="T32" fmla="*/ 1 w 349"/>
                  <a:gd name="T33" fmla="*/ 1 h 1136"/>
                  <a:gd name="T34" fmla="*/ 1 w 349"/>
                  <a:gd name="T35" fmla="*/ 1 h 1136"/>
                  <a:gd name="T36" fmla="*/ 1 w 349"/>
                  <a:gd name="T37" fmla="*/ 1 h 1136"/>
                  <a:gd name="T38" fmla="*/ 1 w 349"/>
                  <a:gd name="T39" fmla="*/ 1 h 1136"/>
                  <a:gd name="T40" fmla="*/ 0 w 349"/>
                  <a:gd name="T41" fmla="*/ 2 h 1136"/>
                  <a:gd name="T42" fmla="*/ 0 w 349"/>
                  <a:gd name="T43" fmla="*/ 2 h 1136"/>
                  <a:gd name="T44" fmla="*/ 0 w 349"/>
                  <a:gd name="T45" fmla="*/ 2 h 1136"/>
                  <a:gd name="T46" fmla="*/ 0 w 349"/>
                  <a:gd name="T47" fmla="*/ 2 h 1136"/>
                  <a:gd name="T48" fmla="*/ 0 w 349"/>
                  <a:gd name="T49" fmla="*/ 2 h 1136"/>
                  <a:gd name="T50" fmla="*/ 0 w 349"/>
                  <a:gd name="T51" fmla="*/ 2 h 1136"/>
                  <a:gd name="T52" fmla="*/ 0 w 349"/>
                  <a:gd name="T53" fmla="*/ 2 h 1136"/>
                  <a:gd name="T54" fmla="*/ 0 w 349"/>
                  <a:gd name="T55" fmla="*/ 2 h 1136"/>
                  <a:gd name="T56" fmla="*/ 0 w 349"/>
                  <a:gd name="T57" fmla="*/ 2 h 1136"/>
                  <a:gd name="T58" fmla="*/ 0 w 349"/>
                  <a:gd name="T59" fmla="*/ 1 h 1136"/>
                  <a:gd name="T60" fmla="*/ 1 w 349"/>
                  <a:gd name="T61" fmla="*/ 1 h 1136"/>
                  <a:gd name="T62" fmla="*/ 0 w 349"/>
                  <a:gd name="T63" fmla="*/ 2 h 1136"/>
                  <a:gd name="T64" fmla="*/ 0 w 349"/>
                  <a:gd name="T65" fmla="*/ 3 h 1136"/>
                  <a:gd name="T66" fmla="*/ 0 w 349"/>
                  <a:gd name="T67" fmla="*/ 3 h 1136"/>
                  <a:gd name="T68" fmla="*/ 0 w 349"/>
                  <a:gd name="T69" fmla="*/ 3 h 1136"/>
                  <a:gd name="T70" fmla="*/ 0 w 349"/>
                  <a:gd name="T71" fmla="*/ 3 h 1136"/>
                  <a:gd name="T72" fmla="*/ 0 w 349"/>
                  <a:gd name="T73" fmla="*/ 2 h 1136"/>
                  <a:gd name="T74" fmla="*/ 0 w 349"/>
                  <a:gd name="T75" fmla="*/ 3 h 1136"/>
                  <a:gd name="T76" fmla="*/ 0 w 349"/>
                  <a:gd name="T77" fmla="*/ 3 h 1136"/>
                  <a:gd name="T78" fmla="*/ 0 w 349"/>
                  <a:gd name="T79" fmla="*/ 3 h 1136"/>
                  <a:gd name="T80" fmla="*/ 0 w 349"/>
                  <a:gd name="T81" fmla="*/ 3 h 1136"/>
                  <a:gd name="T82" fmla="*/ 0 w 349"/>
                  <a:gd name="T83" fmla="*/ 3 h 1136"/>
                  <a:gd name="T84" fmla="*/ 0 w 349"/>
                  <a:gd name="T85" fmla="*/ 3 h 11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49" h="1136">
                    <a:moveTo>
                      <a:pt x="306" y="19"/>
                    </a:moveTo>
                    <a:lnTo>
                      <a:pt x="306" y="15"/>
                    </a:lnTo>
                    <a:lnTo>
                      <a:pt x="307" y="11"/>
                    </a:lnTo>
                    <a:lnTo>
                      <a:pt x="308" y="8"/>
                    </a:lnTo>
                    <a:lnTo>
                      <a:pt x="310" y="5"/>
                    </a:lnTo>
                    <a:lnTo>
                      <a:pt x="312" y="2"/>
                    </a:lnTo>
                    <a:lnTo>
                      <a:pt x="317" y="1"/>
                    </a:lnTo>
                    <a:lnTo>
                      <a:pt x="323" y="0"/>
                    </a:lnTo>
                    <a:lnTo>
                      <a:pt x="330" y="0"/>
                    </a:lnTo>
                    <a:lnTo>
                      <a:pt x="337" y="1"/>
                    </a:lnTo>
                    <a:lnTo>
                      <a:pt x="342" y="3"/>
                    </a:lnTo>
                    <a:lnTo>
                      <a:pt x="346" y="5"/>
                    </a:lnTo>
                    <a:lnTo>
                      <a:pt x="348" y="8"/>
                    </a:lnTo>
                    <a:lnTo>
                      <a:pt x="349" y="12"/>
                    </a:lnTo>
                    <a:lnTo>
                      <a:pt x="349" y="15"/>
                    </a:lnTo>
                    <a:lnTo>
                      <a:pt x="349" y="19"/>
                    </a:lnTo>
                    <a:lnTo>
                      <a:pt x="349" y="24"/>
                    </a:lnTo>
                    <a:lnTo>
                      <a:pt x="306" y="19"/>
                    </a:lnTo>
                    <a:close/>
                    <a:moveTo>
                      <a:pt x="349" y="24"/>
                    </a:moveTo>
                    <a:lnTo>
                      <a:pt x="348" y="36"/>
                    </a:lnTo>
                    <a:lnTo>
                      <a:pt x="345" y="66"/>
                    </a:lnTo>
                    <a:lnTo>
                      <a:pt x="339" y="111"/>
                    </a:lnTo>
                    <a:lnTo>
                      <a:pt x="332" y="164"/>
                    </a:lnTo>
                    <a:lnTo>
                      <a:pt x="328" y="192"/>
                    </a:lnTo>
                    <a:lnTo>
                      <a:pt x="323" y="221"/>
                    </a:lnTo>
                    <a:lnTo>
                      <a:pt x="317" y="249"/>
                    </a:lnTo>
                    <a:lnTo>
                      <a:pt x="310" y="276"/>
                    </a:lnTo>
                    <a:lnTo>
                      <a:pt x="304" y="302"/>
                    </a:lnTo>
                    <a:lnTo>
                      <a:pt x="297" y="324"/>
                    </a:lnTo>
                    <a:lnTo>
                      <a:pt x="290" y="345"/>
                    </a:lnTo>
                    <a:lnTo>
                      <a:pt x="283" y="361"/>
                    </a:lnTo>
                    <a:lnTo>
                      <a:pt x="244" y="341"/>
                    </a:lnTo>
                    <a:lnTo>
                      <a:pt x="251" y="325"/>
                    </a:lnTo>
                    <a:lnTo>
                      <a:pt x="257" y="307"/>
                    </a:lnTo>
                    <a:lnTo>
                      <a:pt x="264" y="285"/>
                    </a:lnTo>
                    <a:lnTo>
                      <a:pt x="269" y="261"/>
                    </a:lnTo>
                    <a:lnTo>
                      <a:pt x="281" y="209"/>
                    </a:lnTo>
                    <a:lnTo>
                      <a:pt x="289" y="155"/>
                    </a:lnTo>
                    <a:lnTo>
                      <a:pt x="296" y="103"/>
                    </a:lnTo>
                    <a:lnTo>
                      <a:pt x="301" y="60"/>
                    </a:lnTo>
                    <a:lnTo>
                      <a:pt x="304" y="31"/>
                    </a:lnTo>
                    <a:lnTo>
                      <a:pt x="306" y="19"/>
                    </a:lnTo>
                    <a:lnTo>
                      <a:pt x="349" y="24"/>
                    </a:lnTo>
                    <a:close/>
                    <a:moveTo>
                      <a:pt x="283" y="361"/>
                    </a:moveTo>
                    <a:lnTo>
                      <a:pt x="282" y="362"/>
                    </a:lnTo>
                    <a:lnTo>
                      <a:pt x="283" y="361"/>
                    </a:lnTo>
                    <a:lnTo>
                      <a:pt x="263" y="351"/>
                    </a:lnTo>
                    <a:lnTo>
                      <a:pt x="283" y="361"/>
                    </a:lnTo>
                    <a:close/>
                    <a:moveTo>
                      <a:pt x="283" y="361"/>
                    </a:moveTo>
                    <a:lnTo>
                      <a:pt x="275" y="376"/>
                    </a:lnTo>
                    <a:lnTo>
                      <a:pt x="263" y="392"/>
                    </a:lnTo>
                    <a:lnTo>
                      <a:pt x="251" y="411"/>
                    </a:lnTo>
                    <a:lnTo>
                      <a:pt x="238" y="433"/>
                    </a:lnTo>
                    <a:lnTo>
                      <a:pt x="201" y="409"/>
                    </a:lnTo>
                    <a:lnTo>
                      <a:pt x="214" y="388"/>
                    </a:lnTo>
                    <a:lnTo>
                      <a:pt x="226" y="369"/>
                    </a:lnTo>
                    <a:lnTo>
                      <a:pt x="236" y="354"/>
                    </a:lnTo>
                    <a:lnTo>
                      <a:pt x="244" y="340"/>
                    </a:lnTo>
                    <a:lnTo>
                      <a:pt x="283" y="361"/>
                    </a:lnTo>
                    <a:close/>
                    <a:moveTo>
                      <a:pt x="238" y="433"/>
                    </a:moveTo>
                    <a:lnTo>
                      <a:pt x="208" y="478"/>
                    </a:lnTo>
                    <a:lnTo>
                      <a:pt x="177" y="527"/>
                    </a:lnTo>
                    <a:lnTo>
                      <a:pt x="161" y="554"/>
                    </a:lnTo>
                    <a:lnTo>
                      <a:pt x="145" y="581"/>
                    </a:lnTo>
                    <a:lnTo>
                      <a:pt x="129" y="609"/>
                    </a:lnTo>
                    <a:lnTo>
                      <a:pt x="114" y="637"/>
                    </a:lnTo>
                    <a:lnTo>
                      <a:pt x="100" y="664"/>
                    </a:lnTo>
                    <a:lnTo>
                      <a:pt x="86" y="692"/>
                    </a:lnTo>
                    <a:lnTo>
                      <a:pt x="74" y="718"/>
                    </a:lnTo>
                    <a:lnTo>
                      <a:pt x="64" y="745"/>
                    </a:lnTo>
                    <a:lnTo>
                      <a:pt x="56" y="771"/>
                    </a:lnTo>
                    <a:lnTo>
                      <a:pt x="49" y="795"/>
                    </a:lnTo>
                    <a:lnTo>
                      <a:pt x="47" y="807"/>
                    </a:lnTo>
                    <a:lnTo>
                      <a:pt x="45" y="819"/>
                    </a:lnTo>
                    <a:lnTo>
                      <a:pt x="44" y="829"/>
                    </a:lnTo>
                    <a:lnTo>
                      <a:pt x="44" y="840"/>
                    </a:lnTo>
                    <a:lnTo>
                      <a:pt x="0" y="840"/>
                    </a:lnTo>
                    <a:lnTo>
                      <a:pt x="0" y="828"/>
                    </a:lnTo>
                    <a:lnTo>
                      <a:pt x="1" y="816"/>
                    </a:lnTo>
                    <a:lnTo>
                      <a:pt x="3" y="803"/>
                    </a:lnTo>
                    <a:lnTo>
                      <a:pt x="5" y="791"/>
                    </a:lnTo>
                    <a:lnTo>
                      <a:pt x="13" y="764"/>
                    </a:lnTo>
                    <a:lnTo>
                      <a:pt x="21" y="737"/>
                    </a:lnTo>
                    <a:lnTo>
                      <a:pt x="32" y="708"/>
                    </a:lnTo>
                    <a:lnTo>
                      <a:pt x="44" y="679"/>
                    </a:lnTo>
                    <a:lnTo>
                      <a:pt x="58" y="651"/>
                    </a:lnTo>
                    <a:lnTo>
                      <a:pt x="73" y="621"/>
                    </a:lnTo>
                    <a:lnTo>
                      <a:pt x="88" y="591"/>
                    </a:lnTo>
                    <a:lnTo>
                      <a:pt x="105" y="563"/>
                    </a:lnTo>
                    <a:lnTo>
                      <a:pt x="121" y="535"/>
                    </a:lnTo>
                    <a:lnTo>
                      <a:pt x="138" y="508"/>
                    </a:lnTo>
                    <a:lnTo>
                      <a:pt x="170" y="455"/>
                    </a:lnTo>
                    <a:lnTo>
                      <a:pt x="201" y="409"/>
                    </a:lnTo>
                    <a:lnTo>
                      <a:pt x="238" y="433"/>
                    </a:lnTo>
                    <a:close/>
                    <a:moveTo>
                      <a:pt x="44" y="840"/>
                    </a:moveTo>
                    <a:lnTo>
                      <a:pt x="45" y="894"/>
                    </a:lnTo>
                    <a:lnTo>
                      <a:pt x="46" y="946"/>
                    </a:lnTo>
                    <a:lnTo>
                      <a:pt x="49" y="992"/>
                    </a:lnTo>
                    <a:lnTo>
                      <a:pt x="52" y="1032"/>
                    </a:lnTo>
                    <a:lnTo>
                      <a:pt x="56" y="1064"/>
                    </a:lnTo>
                    <a:lnTo>
                      <a:pt x="58" y="1090"/>
                    </a:lnTo>
                    <a:lnTo>
                      <a:pt x="60" y="1106"/>
                    </a:lnTo>
                    <a:lnTo>
                      <a:pt x="61" y="1111"/>
                    </a:lnTo>
                    <a:lnTo>
                      <a:pt x="17" y="1116"/>
                    </a:lnTo>
                    <a:lnTo>
                      <a:pt x="17" y="1111"/>
                    </a:lnTo>
                    <a:lnTo>
                      <a:pt x="15" y="1095"/>
                    </a:lnTo>
                    <a:lnTo>
                      <a:pt x="12" y="1069"/>
                    </a:lnTo>
                    <a:lnTo>
                      <a:pt x="8" y="1036"/>
                    </a:lnTo>
                    <a:lnTo>
                      <a:pt x="5" y="994"/>
                    </a:lnTo>
                    <a:lnTo>
                      <a:pt x="3" y="948"/>
                    </a:lnTo>
                    <a:lnTo>
                      <a:pt x="1" y="895"/>
                    </a:lnTo>
                    <a:lnTo>
                      <a:pt x="0" y="840"/>
                    </a:lnTo>
                    <a:lnTo>
                      <a:pt x="44" y="840"/>
                    </a:lnTo>
                    <a:close/>
                    <a:moveTo>
                      <a:pt x="61" y="1111"/>
                    </a:moveTo>
                    <a:lnTo>
                      <a:pt x="61" y="1115"/>
                    </a:lnTo>
                    <a:lnTo>
                      <a:pt x="62" y="1120"/>
                    </a:lnTo>
                    <a:lnTo>
                      <a:pt x="61" y="1124"/>
                    </a:lnTo>
                    <a:lnTo>
                      <a:pt x="60" y="1127"/>
                    </a:lnTo>
                    <a:lnTo>
                      <a:pt x="58" y="1130"/>
                    </a:lnTo>
                    <a:lnTo>
                      <a:pt x="53" y="1133"/>
                    </a:lnTo>
                    <a:lnTo>
                      <a:pt x="48" y="1135"/>
                    </a:lnTo>
                    <a:lnTo>
                      <a:pt x="41" y="1136"/>
                    </a:lnTo>
                    <a:lnTo>
                      <a:pt x="34" y="1136"/>
                    </a:lnTo>
                    <a:lnTo>
                      <a:pt x="29" y="1136"/>
                    </a:lnTo>
                    <a:lnTo>
                      <a:pt x="25" y="1134"/>
                    </a:lnTo>
                    <a:lnTo>
                      <a:pt x="22" y="1132"/>
                    </a:lnTo>
                    <a:lnTo>
                      <a:pt x="20" y="1129"/>
                    </a:lnTo>
                    <a:lnTo>
                      <a:pt x="19" y="1125"/>
                    </a:lnTo>
                    <a:lnTo>
                      <a:pt x="18" y="1121"/>
                    </a:lnTo>
                    <a:lnTo>
                      <a:pt x="17" y="1116"/>
                    </a:lnTo>
                    <a:lnTo>
                      <a:pt x="61" y="1111"/>
                    </a:lnTo>
                    <a:close/>
                  </a:path>
                </a:pathLst>
              </a:custGeom>
              <a:solidFill>
                <a:srgbClr val="7263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31" name="Freeform 828">
                <a:extLst>
                  <a:ext uri="{FF2B5EF4-FFF2-40B4-BE49-F238E27FC236}">
                    <a16:creationId xmlns:a16="http://schemas.microsoft.com/office/drawing/2014/main" id="{6CE3AE19-291E-41D8-B128-3CD9A6A8267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33" y="1722"/>
                <a:ext cx="15" cy="78"/>
              </a:xfrm>
              <a:custGeom>
                <a:avLst/>
                <a:gdLst>
                  <a:gd name="T0" fmla="*/ 0 w 294"/>
                  <a:gd name="T1" fmla="*/ 0 h 1470"/>
                  <a:gd name="T2" fmla="*/ 0 w 294"/>
                  <a:gd name="T3" fmla="*/ 0 h 1470"/>
                  <a:gd name="T4" fmla="*/ 1 w 294"/>
                  <a:gd name="T5" fmla="*/ 0 h 1470"/>
                  <a:gd name="T6" fmla="*/ 1 w 294"/>
                  <a:gd name="T7" fmla="*/ 0 h 1470"/>
                  <a:gd name="T8" fmla="*/ 1 w 294"/>
                  <a:gd name="T9" fmla="*/ 0 h 1470"/>
                  <a:gd name="T10" fmla="*/ 0 w 294"/>
                  <a:gd name="T11" fmla="*/ 0 h 1470"/>
                  <a:gd name="T12" fmla="*/ 0 w 294"/>
                  <a:gd name="T13" fmla="*/ 0 h 1470"/>
                  <a:gd name="T14" fmla="*/ 0 w 294"/>
                  <a:gd name="T15" fmla="*/ 1 h 1470"/>
                  <a:gd name="T16" fmla="*/ 0 w 294"/>
                  <a:gd name="T17" fmla="*/ 1 h 1470"/>
                  <a:gd name="T18" fmla="*/ 0 w 294"/>
                  <a:gd name="T19" fmla="*/ 1 h 1470"/>
                  <a:gd name="T20" fmla="*/ 0 w 294"/>
                  <a:gd name="T21" fmla="*/ 1 h 1470"/>
                  <a:gd name="T22" fmla="*/ 0 w 294"/>
                  <a:gd name="T23" fmla="*/ 1 h 1470"/>
                  <a:gd name="T24" fmla="*/ 0 w 294"/>
                  <a:gd name="T25" fmla="*/ 2 h 1470"/>
                  <a:gd name="T26" fmla="*/ 0 w 294"/>
                  <a:gd name="T27" fmla="*/ 2 h 1470"/>
                  <a:gd name="T28" fmla="*/ 0 w 294"/>
                  <a:gd name="T29" fmla="*/ 1 h 1470"/>
                  <a:gd name="T30" fmla="*/ 0 w 294"/>
                  <a:gd name="T31" fmla="*/ 1 h 1470"/>
                  <a:gd name="T32" fmla="*/ 0 w 294"/>
                  <a:gd name="T33" fmla="*/ 1 h 1470"/>
                  <a:gd name="T34" fmla="*/ 0 w 294"/>
                  <a:gd name="T35" fmla="*/ 1 h 1470"/>
                  <a:gd name="T36" fmla="*/ 0 w 294"/>
                  <a:gd name="T37" fmla="*/ 0 h 1470"/>
                  <a:gd name="T38" fmla="*/ 0 w 294"/>
                  <a:gd name="T39" fmla="*/ 0 h 1470"/>
                  <a:gd name="T40" fmla="*/ 0 w 294"/>
                  <a:gd name="T41" fmla="*/ 2 h 1470"/>
                  <a:gd name="T42" fmla="*/ 0 w 294"/>
                  <a:gd name="T43" fmla="*/ 2 h 1470"/>
                  <a:gd name="T44" fmla="*/ 0 w 294"/>
                  <a:gd name="T45" fmla="*/ 2 h 1470"/>
                  <a:gd name="T46" fmla="*/ 0 w 294"/>
                  <a:gd name="T47" fmla="*/ 2 h 1470"/>
                  <a:gd name="T48" fmla="*/ 0 w 294"/>
                  <a:gd name="T49" fmla="*/ 2 h 1470"/>
                  <a:gd name="T50" fmla="*/ 0 w 294"/>
                  <a:gd name="T51" fmla="*/ 2 h 1470"/>
                  <a:gd name="T52" fmla="*/ 0 w 294"/>
                  <a:gd name="T53" fmla="*/ 2 h 1470"/>
                  <a:gd name="T54" fmla="*/ 0 w 294"/>
                  <a:gd name="T55" fmla="*/ 2 h 1470"/>
                  <a:gd name="T56" fmla="*/ 0 w 294"/>
                  <a:gd name="T57" fmla="*/ 2 h 1470"/>
                  <a:gd name="T58" fmla="*/ 0 w 294"/>
                  <a:gd name="T59" fmla="*/ 2 h 1470"/>
                  <a:gd name="T60" fmla="*/ 0 w 294"/>
                  <a:gd name="T61" fmla="*/ 2 h 1470"/>
                  <a:gd name="T62" fmla="*/ 0 w 294"/>
                  <a:gd name="T63" fmla="*/ 3 h 1470"/>
                  <a:gd name="T64" fmla="*/ 1 w 294"/>
                  <a:gd name="T65" fmla="*/ 3 h 1470"/>
                  <a:gd name="T66" fmla="*/ 1 w 294"/>
                  <a:gd name="T67" fmla="*/ 3 h 1470"/>
                  <a:gd name="T68" fmla="*/ 0 w 294"/>
                  <a:gd name="T69" fmla="*/ 3 h 1470"/>
                  <a:gd name="T70" fmla="*/ 0 w 294"/>
                  <a:gd name="T71" fmla="*/ 3 h 1470"/>
                  <a:gd name="T72" fmla="*/ 0 w 294"/>
                  <a:gd name="T73" fmla="*/ 3 h 1470"/>
                  <a:gd name="T74" fmla="*/ 1 w 294"/>
                  <a:gd name="T75" fmla="*/ 3 h 1470"/>
                  <a:gd name="T76" fmla="*/ 1 w 294"/>
                  <a:gd name="T77" fmla="*/ 3 h 1470"/>
                  <a:gd name="T78" fmla="*/ 1 w 294"/>
                  <a:gd name="T79" fmla="*/ 3 h 1470"/>
                  <a:gd name="T80" fmla="*/ 1 w 294"/>
                  <a:gd name="T81" fmla="*/ 4 h 1470"/>
                  <a:gd name="T82" fmla="*/ 1 w 294"/>
                  <a:gd name="T83" fmla="*/ 4 h 1470"/>
                  <a:gd name="T84" fmla="*/ 1 w 294"/>
                  <a:gd name="T85" fmla="*/ 4 h 1470"/>
                  <a:gd name="T86" fmla="*/ 1 w 294"/>
                  <a:gd name="T87" fmla="*/ 4 h 1470"/>
                  <a:gd name="T88" fmla="*/ 1 w 294"/>
                  <a:gd name="T89" fmla="*/ 4 h 1470"/>
                  <a:gd name="T90" fmla="*/ 1 w 294"/>
                  <a:gd name="T91" fmla="*/ 4 h 1470"/>
                  <a:gd name="T92" fmla="*/ 1 w 294"/>
                  <a:gd name="T93" fmla="*/ 3 h 1470"/>
                  <a:gd name="T94" fmla="*/ 1 w 294"/>
                  <a:gd name="T95" fmla="*/ 3 h 1470"/>
                  <a:gd name="T96" fmla="*/ 1 w 294"/>
                  <a:gd name="T97" fmla="*/ 4 h 1470"/>
                  <a:gd name="T98" fmla="*/ 1 w 294"/>
                  <a:gd name="T99" fmla="*/ 4 h 1470"/>
                  <a:gd name="T100" fmla="*/ 1 w 294"/>
                  <a:gd name="T101" fmla="*/ 4 h 1470"/>
                  <a:gd name="T102" fmla="*/ 1 w 294"/>
                  <a:gd name="T103" fmla="*/ 4 h 1470"/>
                  <a:gd name="T104" fmla="*/ 1 w 294"/>
                  <a:gd name="T105" fmla="*/ 4 h 1470"/>
                  <a:gd name="T106" fmla="*/ 1 w 294"/>
                  <a:gd name="T107" fmla="*/ 4 h 147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94" h="1470">
                    <a:moveTo>
                      <a:pt x="161" y="14"/>
                    </a:moveTo>
                    <a:lnTo>
                      <a:pt x="163" y="10"/>
                    </a:lnTo>
                    <a:lnTo>
                      <a:pt x="165" y="7"/>
                    </a:lnTo>
                    <a:lnTo>
                      <a:pt x="167" y="3"/>
                    </a:lnTo>
                    <a:lnTo>
                      <a:pt x="170" y="1"/>
                    </a:lnTo>
                    <a:lnTo>
                      <a:pt x="174" y="0"/>
                    </a:lnTo>
                    <a:lnTo>
                      <a:pt x="178" y="0"/>
                    </a:lnTo>
                    <a:lnTo>
                      <a:pt x="183" y="1"/>
                    </a:lnTo>
                    <a:lnTo>
                      <a:pt x="191" y="4"/>
                    </a:lnTo>
                    <a:lnTo>
                      <a:pt x="197" y="8"/>
                    </a:lnTo>
                    <a:lnTo>
                      <a:pt x="201" y="12"/>
                    </a:lnTo>
                    <a:lnTo>
                      <a:pt x="203" y="16"/>
                    </a:lnTo>
                    <a:lnTo>
                      <a:pt x="204" y="19"/>
                    </a:lnTo>
                    <a:lnTo>
                      <a:pt x="204" y="23"/>
                    </a:lnTo>
                    <a:lnTo>
                      <a:pt x="203" y="27"/>
                    </a:lnTo>
                    <a:lnTo>
                      <a:pt x="202" y="30"/>
                    </a:lnTo>
                    <a:lnTo>
                      <a:pt x="200" y="34"/>
                    </a:lnTo>
                    <a:lnTo>
                      <a:pt x="161" y="14"/>
                    </a:lnTo>
                    <a:close/>
                    <a:moveTo>
                      <a:pt x="200" y="34"/>
                    </a:moveTo>
                    <a:lnTo>
                      <a:pt x="192" y="48"/>
                    </a:lnTo>
                    <a:lnTo>
                      <a:pt x="172" y="89"/>
                    </a:lnTo>
                    <a:lnTo>
                      <a:pt x="159" y="118"/>
                    </a:lnTo>
                    <a:lnTo>
                      <a:pt x="144" y="151"/>
                    </a:lnTo>
                    <a:lnTo>
                      <a:pt x="129" y="188"/>
                    </a:lnTo>
                    <a:lnTo>
                      <a:pt x="114" y="228"/>
                    </a:lnTo>
                    <a:lnTo>
                      <a:pt x="98" y="271"/>
                    </a:lnTo>
                    <a:lnTo>
                      <a:pt x="84" y="315"/>
                    </a:lnTo>
                    <a:lnTo>
                      <a:pt x="77" y="337"/>
                    </a:lnTo>
                    <a:lnTo>
                      <a:pt x="71" y="361"/>
                    </a:lnTo>
                    <a:lnTo>
                      <a:pt x="65" y="383"/>
                    </a:lnTo>
                    <a:lnTo>
                      <a:pt x="60" y="407"/>
                    </a:lnTo>
                    <a:lnTo>
                      <a:pt x="55" y="429"/>
                    </a:lnTo>
                    <a:lnTo>
                      <a:pt x="51" y="453"/>
                    </a:lnTo>
                    <a:lnTo>
                      <a:pt x="48" y="475"/>
                    </a:lnTo>
                    <a:lnTo>
                      <a:pt x="46" y="498"/>
                    </a:lnTo>
                    <a:lnTo>
                      <a:pt x="45" y="520"/>
                    </a:lnTo>
                    <a:lnTo>
                      <a:pt x="44" y="542"/>
                    </a:lnTo>
                    <a:lnTo>
                      <a:pt x="45" y="563"/>
                    </a:lnTo>
                    <a:lnTo>
                      <a:pt x="47" y="584"/>
                    </a:lnTo>
                    <a:lnTo>
                      <a:pt x="3" y="589"/>
                    </a:lnTo>
                    <a:lnTo>
                      <a:pt x="1" y="567"/>
                    </a:lnTo>
                    <a:lnTo>
                      <a:pt x="0" y="545"/>
                    </a:lnTo>
                    <a:lnTo>
                      <a:pt x="1" y="521"/>
                    </a:lnTo>
                    <a:lnTo>
                      <a:pt x="2" y="498"/>
                    </a:lnTo>
                    <a:lnTo>
                      <a:pt x="4" y="474"/>
                    </a:lnTo>
                    <a:lnTo>
                      <a:pt x="7" y="451"/>
                    </a:lnTo>
                    <a:lnTo>
                      <a:pt x="11" y="426"/>
                    </a:lnTo>
                    <a:lnTo>
                      <a:pt x="17" y="402"/>
                    </a:lnTo>
                    <a:lnTo>
                      <a:pt x="22" y="378"/>
                    </a:lnTo>
                    <a:lnTo>
                      <a:pt x="28" y="353"/>
                    </a:lnTo>
                    <a:lnTo>
                      <a:pt x="34" y="329"/>
                    </a:lnTo>
                    <a:lnTo>
                      <a:pt x="41" y="305"/>
                    </a:lnTo>
                    <a:lnTo>
                      <a:pt x="56" y="259"/>
                    </a:lnTo>
                    <a:lnTo>
                      <a:pt x="72" y="215"/>
                    </a:lnTo>
                    <a:lnTo>
                      <a:pt x="88" y="173"/>
                    </a:lnTo>
                    <a:lnTo>
                      <a:pt x="104" y="135"/>
                    </a:lnTo>
                    <a:lnTo>
                      <a:pt x="119" y="101"/>
                    </a:lnTo>
                    <a:lnTo>
                      <a:pt x="132" y="71"/>
                    </a:lnTo>
                    <a:lnTo>
                      <a:pt x="153" y="29"/>
                    </a:lnTo>
                    <a:lnTo>
                      <a:pt x="161" y="14"/>
                    </a:lnTo>
                    <a:lnTo>
                      <a:pt x="200" y="34"/>
                    </a:lnTo>
                    <a:close/>
                    <a:moveTo>
                      <a:pt x="47" y="584"/>
                    </a:moveTo>
                    <a:lnTo>
                      <a:pt x="46" y="583"/>
                    </a:lnTo>
                    <a:lnTo>
                      <a:pt x="47" y="585"/>
                    </a:lnTo>
                    <a:lnTo>
                      <a:pt x="25" y="587"/>
                    </a:lnTo>
                    <a:lnTo>
                      <a:pt x="47" y="584"/>
                    </a:lnTo>
                    <a:close/>
                    <a:moveTo>
                      <a:pt x="47" y="585"/>
                    </a:moveTo>
                    <a:lnTo>
                      <a:pt x="49" y="608"/>
                    </a:lnTo>
                    <a:lnTo>
                      <a:pt x="53" y="631"/>
                    </a:lnTo>
                    <a:lnTo>
                      <a:pt x="57" y="652"/>
                    </a:lnTo>
                    <a:lnTo>
                      <a:pt x="62" y="674"/>
                    </a:lnTo>
                    <a:lnTo>
                      <a:pt x="67" y="693"/>
                    </a:lnTo>
                    <a:lnTo>
                      <a:pt x="72" y="713"/>
                    </a:lnTo>
                    <a:lnTo>
                      <a:pt x="77" y="732"/>
                    </a:lnTo>
                    <a:lnTo>
                      <a:pt x="83" y="750"/>
                    </a:lnTo>
                    <a:lnTo>
                      <a:pt x="96" y="785"/>
                    </a:lnTo>
                    <a:lnTo>
                      <a:pt x="111" y="820"/>
                    </a:lnTo>
                    <a:lnTo>
                      <a:pt x="126" y="854"/>
                    </a:lnTo>
                    <a:lnTo>
                      <a:pt x="141" y="889"/>
                    </a:lnTo>
                    <a:lnTo>
                      <a:pt x="102" y="907"/>
                    </a:lnTo>
                    <a:lnTo>
                      <a:pt x="85" y="871"/>
                    </a:lnTo>
                    <a:lnTo>
                      <a:pt x="70" y="835"/>
                    </a:lnTo>
                    <a:lnTo>
                      <a:pt x="54" y="800"/>
                    </a:lnTo>
                    <a:lnTo>
                      <a:pt x="41" y="763"/>
                    </a:lnTo>
                    <a:lnTo>
                      <a:pt x="35" y="743"/>
                    </a:lnTo>
                    <a:lnTo>
                      <a:pt x="29" y="724"/>
                    </a:lnTo>
                    <a:lnTo>
                      <a:pt x="24" y="703"/>
                    </a:lnTo>
                    <a:lnTo>
                      <a:pt x="19" y="683"/>
                    </a:lnTo>
                    <a:lnTo>
                      <a:pt x="14" y="660"/>
                    </a:lnTo>
                    <a:lnTo>
                      <a:pt x="10" y="638"/>
                    </a:lnTo>
                    <a:lnTo>
                      <a:pt x="6" y="613"/>
                    </a:lnTo>
                    <a:lnTo>
                      <a:pt x="3" y="589"/>
                    </a:lnTo>
                    <a:lnTo>
                      <a:pt x="47" y="585"/>
                    </a:lnTo>
                    <a:close/>
                    <a:moveTo>
                      <a:pt x="141" y="889"/>
                    </a:moveTo>
                    <a:lnTo>
                      <a:pt x="153" y="913"/>
                    </a:lnTo>
                    <a:lnTo>
                      <a:pt x="164" y="939"/>
                    </a:lnTo>
                    <a:lnTo>
                      <a:pt x="175" y="964"/>
                    </a:lnTo>
                    <a:lnTo>
                      <a:pt x="186" y="992"/>
                    </a:lnTo>
                    <a:lnTo>
                      <a:pt x="199" y="1021"/>
                    </a:lnTo>
                    <a:lnTo>
                      <a:pt x="210" y="1050"/>
                    </a:lnTo>
                    <a:lnTo>
                      <a:pt x="221" y="1083"/>
                    </a:lnTo>
                    <a:lnTo>
                      <a:pt x="233" y="1117"/>
                    </a:lnTo>
                    <a:lnTo>
                      <a:pt x="191" y="1130"/>
                    </a:lnTo>
                    <a:lnTo>
                      <a:pt x="179" y="1096"/>
                    </a:lnTo>
                    <a:lnTo>
                      <a:pt x="169" y="1066"/>
                    </a:lnTo>
                    <a:lnTo>
                      <a:pt x="158" y="1036"/>
                    </a:lnTo>
                    <a:lnTo>
                      <a:pt x="147" y="1007"/>
                    </a:lnTo>
                    <a:lnTo>
                      <a:pt x="135" y="981"/>
                    </a:lnTo>
                    <a:lnTo>
                      <a:pt x="124" y="955"/>
                    </a:lnTo>
                    <a:lnTo>
                      <a:pt x="113" y="931"/>
                    </a:lnTo>
                    <a:lnTo>
                      <a:pt x="102" y="907"/>
                    </a:lnTo>
                    <a:lnTo>
                      <a:pt x="141" y="889"/>
                    </a:lnTo>
                    <a:close/>
                    <a:moveTo>
                      <a:pt x="191" y="1130"/>
                    </a:moveTo>
                    <a:lnTo>
                      <a:pt x="191" y="1131"/>
                    </a:lnTo>
                    <a:lnTo>
                      <a:pt x="191" y="1130"/>
                    </a:lnTo>
                    <a:lnTo>
                      <a:pt x="211" y="1123"/>
                    </a:lnTo>
                    <a:lnTo>
                      <a:pt x="191" y="1130"/>
                    </a:lnTo>
                    <a:close/>
                    <a:moveTo>
                      <a:pt x="233" y="1117"/>
                    </a:moveTo>
                    <a:lnTo>
                      <a:pt x="246" y="1160"/>
                    </a:lnTo>
                    <a:lnTo>
                      <a:pt x="257" y="1200"/>
                    </a:lnTo>
                    <a:lnTo>
                      <a:pt x="266" y="1236"/>
                    </a:lnTo>
                    <a:lnTo>
                      <a:pt x="274" y="1269"/>
                    </a:lnTo>
                    <a:lnTo>
                      <a:pt x="281" y="1300"/>
                    </a:lnTo>
                    <a:lnTo>
                      <a:pt x="286" y="1328"/>
                    </a:lnTo>
                    <a:lnTo>
                      <a:pt x="289" y="1352"/>
                    </a:lnTo>
                    <a:lnTo>
                      <a:pt x="292" y="1374"/>
                    </a:lnTo>
                    <a:lnTo>
                      <a:pt x="294" y="1408"/>
                    </a:lnTo>
                    <a:lnTo>
                      <a:pt x="294" y="1432"/>
                    </a:lnTo>
                    <a:lnTo>
                      <a:pt x="293" y="1446"/>
                    </a:lnTo>
                    <a:lnTo>
                      <a:pt x="293" y="1451"/>
                    </a:lnTo>
                    <a:lnTo>
                      <a:pt x="249" y="1444"/>
                    </a:lnTo>
                    <a:lnTo>
                      <a:pt x="250" y="1440"/>
                    </a:lnTo>
                    <a:lnTo>
                      <a:pt x="251" y="1427"/>
                    </a:lnTo>
                    <a:lnTo>
                      <a:pt x="250" y="1404"/>
                    </a:lnTo>
                    <a:lnTo>
                      <a:pt x="248" y="1373"/>
                    </a:lnTo>
                    <a:lnTo>
                      <a:pt x="246" y="1352"/>
                    </a:lnTo>
                    <a:lnTo>
                      <a:pt x="242" y="1330"/>
                    </a:lnTo>
                    <a:lnTo>
                      <a:pt x="238" y="1304"/>
                    </a:lnTo>
                    <a:lnTo>
                      <a:pt x="232" y="1275"/>
                    </a:lnTo>
                    <a:lnTo>
                      <a:pt x="223" y="1244"/>
                    </a:lnTo>
                    <a:lnTo>
                      <a:pt x="214" y="1209"/>
                    </a:lnTo>
                    <a:lnTo>
                      <a:pt x="204" y="1171"/>
                    </a:lnTo>
                    <a:lnTo>
                      <a:pt x="191" y="1130"/>
                    </a:lnTo>
                    <a:lnTo>
                      <a:pt x="233" y="1117"/>
                    </a:lnTo>
                    <a:close/>
                    <a:moveTo>
                      <a:pt x="293" y="1451"/>
                    </a:moveTo>
                    <a:lnTo>
                      <a:pt x="292" y="1456"/>
                    </a:lnTo>
                    <a:lnTo>
                      <a:pt x="291" y="1459"/>
                    </a:lnTo>
                    <a:lnTo>
                      <a:pt x="290" y="1463"/>
                    </a:lnTo>
                    <a:lnTo>
                      <a:pt x="287" y="1466"/>
                    </a:lnTo>
                    <a:lnTo>
                      <a:pt x="285" y="1468"/>
                    </a:lnTo>
                    <a:lnTo>
                      <a:pt x="280" y="1470"/>
                    </a:lnTo>
                    <a:lnTo>
                      <a:pt x="274" y="1470"/>
                    </a:lnTo>
                    <a:lnTo>
                      <a:pt x="267" y="1469"/>
                    </a:lnTo>
                    <a:lnTo>
                      <a:pt x="260" y="1468"/>
                    </a:lnTo>
                    <a:lnTo>
                      <a:pt x="255" y="1466"/>
                    </a:lnTo>
                    <a:lnTo>
                      <a:pt x="252" y="1463"/>
                    </a:lnTo>
                    <a:lnTo>
                      <a:pt x="250" y="1460"/>
                    </a:lnTo>
                    <a:lnTo>
                      <a:pt x="249" y="1456"/>
                    </a:lnTo>
                    <a:lnTo>
                      <a:pt x="248" y="1452"/>
                    </a:lnTo>
                    <a:lnTo>
                      <a:pt x="249" y="1448"/>
                    </a:lnTo>
                    <a:lnTo>
                      <a:pt x="249" y="1444"/>
                    </a:lnTo>
                    <a:lnTo>
                      <a:pt x="293" y="1451"/>
                    </a:lnTo>
                    <a:close/>
                  </a:path>
                </a:pathLst>
              </a:custGeom>
              <a:solidFill>
                <a:srgbClr val="7263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32" name="Freeform 829">
                <a:extLst>
                  <a:ext uri="{FF2B5EF4-FFF2-40B4-BE49-F238E27FC236}">
                    <a16:creationId xmlns:a16="http://schemas.microsoft.com/office/drawing/2014/main" id="{C5AC5614-F217-4AA9-829A-F73515115C4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17" y="1719"/>
                <a:ext cx="17" cy="66"/>
              </a:xfrm>
              <a:custGeom>
                <a:avLst/>
                <a:gdLst>
                  <a:gd name="T0" fmla="*/ 0 w 320"/>
                  <a:gd name="T1" fmla="*/ 0 h 1246"/>
                  <a:gd name="T2" fmla="*/ 0 w 320"/>
                  <a:gd name="T3" fmla="*/ 0 h 1246"/>
                  <a:gd name="T4" fmla="*/ 0 w 320"/>
                  <a:gd name="T5" fmla="*/ 0 h 1246"/>
                  <a:gd name="T6" fmla="*/ 0 w 320"/>
                  <a:gd name="T7" fmla="*/ 0 h 1246"/>
                  <a:gd name="T8" fmla="*/ 0 w 320"/>
                  <a:gd name="T9" fmla="*/ 0 h 1246"/>
                  <a:gd name="T10" fmla="*/ 0 w 320"/>
                  <a:gd name="T11" fmla="*/ 0 h 1246"/>
                  <a:gd name="T12" fmla="*/ 0 w 320"/>
                  <a:gd name="T13" fmla="*/ 0 h 1246"/>
                  <a:gd name="T14" fmla="*/ 0 w 320"/>
                  <a:gd name="T15" fmla="*/ 0 h 1246"/>
                  <a:gd name="T16" fmla="*/ 0 w 320"/>
                  <a:gd name="T17" fmla="*/ 0 h 1246"/>
                  <a:gd name="T18" fmla="*/ 0 w 320"/>
                  <a:gd name="T19" fmla="*/ 0 h 1246"/>
                  <a:gd name="T20" fmla="*/ 0 w 320"/>
                  <a:gd name="T21" fmla="*/ 0 h 1246"/>
                  <a:gd name="T22" fmla="*/ 0 w 320"/>
                  <a:gd name="T23" fmla="*/ 1 h 1246"/>
                  <a:gd name="T24" fmla="*/ 0 w 320"/>
                  <a:gd name="T25" fmla="*/ 1 h 1246"/>
                  <a:gd name="T26" fmla="*/ 0 w 320"/>
                  <a:gd name="T27" fmla="*/ 1 h 1246"/>
                  <a:gd name="T28" fmla="*/ 0 w 320"/>
                  <a:gd name="T29" fmla="*/ 1 h 1246"/>
                  <a:gd name="T30" fmla="*/ 0 w 320"/>
                  <a:gd name="T31" fmla="*/ 2 h 1246"/>
                  <a:gd name="T32" fmla="*/ 0 w 320"/>
                  <a:gd name="T33" fmla="*/ 2 h 1246"/>
                  <a:gd name="T34" fmla="*/ 0 w 320"/>
                  <a:gd name="T35" fmla="*/ 2 h 1246"/>
                  <a:gd name="T36" fmla="*/ 0 w 320"/>
                  <a:gd name="T37" fmla="*/ 2 h 1246"/>
                  <a:gd name="T38" fmla="*/ 0 w 320"/>
                  <a:gd name="T39" fmla="*/ 2 h 1246"/>
                  <a:gd name="T40" fmla="*/ 0 w 320"/>
                  <a:gd name="T41" fmla="*/ 2 h 1246"/>
                  <a:gd name="T42" fmla="*/ 0 w 320"/>
                  <a:gd name="T43" fmla="*/ 2 h 1246"/>
                  <a:gd name="T44" fmla="*/ 0 w 320"/>
                  <a:gd name="T45" fmla="*/ 1 h 1246"/>
                  <a:gd name="T46" fmla="*/ 0 w 320"/>
                  <a:gd name="T47" fmla="*/ 1 h 1246"/>
                  <a:gd name="T48" fmla="*/ 0 w 320"/>
                  <a:gd name="T49" fmla="*/ 1 h 1246"/>
                  <a:gd name="T50" fmla="*/ 0 w 320"/>
                  <a:gd name="T51" fmla="*/ 1 h 1246"/>
                  <a:gd name="T52" fmla="*/ 0 w 320"/>
                  <a:gd name="T53" fmla="*/ 0 h 1246"/>
                  <a:gd name="T54" fmla="*/ 0 w 320"/>
                  <a:gd name="T55" fmla="*/ 0 h 1246"/>
                  <a:gd name="T56" fmla="*/ 0 w 320"/>
                  <a:gd name="T57" fmla="*/ 0 h 1246"/>
                  <a:gd name="T58" fmla="*/ 0 w 320"/>
                  <a:gd name="T59" fmla="*/ 2 h 1246"/>
                  <a:gd name="T60" fmla="*/ 0 w 320"/>
                  <a:gd name="T61" fmla="*/ 2 h 1246"/>
                  <a:gd name="T62" fmla="*/ 0 w 320"/>
                  <a:gd name="T63" fmla="*/ 2 h 1246"/>
                  <a:gd name="T64" fmla="*/ 0 w 320"/>
                  <a:gd name="T65" fmla="*/ 2 h 1246"/>
                  <a:gd name="T66" fmla="*/ 0 w 320"/>
                  <a:gd name="T67" fmla="*/ 2 h 1246"/>
                  <a:gd name="T68" fmla="*/ 1 w 320"/>
                  <a:gd name="T69" fmla="*/ 3 h 1246"/>
                  <a:gd name="T70" fmla="*/ 1 w 320"/>
                  <a:gd name="T71" fmla="*/ 3 h 1246"/>
                  <a:gd name="T72" fmla="*/ 1 w 320"/>
                  <a:gd name="T73" fmla="*/ 3 h 1246"/>
                  <a:gd name="T74" fmla="*/ 1 w 320"/>
                  <a:gd name="T75" fmla="*/ 3 h 1246"/>
                  <a:gd name="T76" fmla="*/ 1 w 320"/>
                  <a:gd name="T77" fmla="*/ 3 h 1246"/>
                  <a:gd name="T78" fmla="*/ 1 w 320"/>
                  <a:gd name="T79" fmla="*/ 3 h 1246"/>
                  <a:gd name="T80" fmla="*/ 0 w 320"/>
                  <a:gd name="T81" fmla="*/ 2 h 1246"/>
                  <a:gd name="T82" fmla="*/ 0 w 320"/>
                  <a:gd name="T83" fmla="*/ 2 h 1246"/>
                  <a:gd name="T84" fmla="*/ 0 w 320"/>
                  <a:gd name="T85" fmla="*/ 2 h 1246"/>
                  <a:gd name="T86" fmla="*/ 1 w 320"/>
                  <a:gd name="T87" fmla="*/ 3 h 1246"/>
                  <a:gd name="T88" fmla="*/ 1 w 320"/>
                  <a:gd name="T89" fmla="*/ 3 h 1246"/>
                  <a:gd name="T90" fmla="*/ 1 w 320"/>
                  <a:gd name="T91" fmla="*/ 3 h 1246"/>
                  <a:gd name="T92" fmla="*/ 1 w 320"/>
                  <a:gd name="T93" fmla="*/ 3 h 1246"/>
                  <a:gd name="T94" fmla="*/ 1 w 320"/>
                  <a:gd name="T95" fmla="*/ 3 h 1246"/>
                  <a:gd name="T96" fmla="*/ 1 w 320"/>
                  <a:gd name="T97" fmla="*/ 3 h 1246"/>
                  <a:gd name="T98" fmla="*/ 1 w 320"/>
                  <a:gd name="T99" fmla="*/ 3 h 1246"/>
                  <a:gd name="T100" fmla="*/ 1 w 320"/>
                  <a:gd name="T101" fmla="*/ 3 h 1246"/>
                  <a:gd name="T102" fmla="*/ 1 w 320"/>
                  <a:gd name="T103" fmla="*/ 3 h 124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320" h="1246">
                    <a:moveTo>
                      <a:pt x="52" y="18"/>
                    </a:moveTo>
                    <a:lnTo>
                      <a:pt x="53" y="14"/>
                    </a:lnTo>
                    <a:lnTo>
                      <a:pt x="55" y="10"/>
                    </a:lnTo>
                    <a:lnTo>
                      <a:pt x="56" y="7"/>
                    </a:lnTo>
                    <a:lnTo>
                      <a:pt x="58" y="4"/>
                    </a:lnTo>
                    <a:lnTo>
                      <a:pt x="62" y="2"/>
                    </a:lnTo>
                    <a:lnTo>
                      <a:pt x="66" y="1"/>
                    </a:lnTo>
                    <a:lnTo>
                      <a:pt x="71" y="0"/>
                    </a:lnTo>
                    <a:lnTo>
                      <a:pt x="78" y="1"/>
                    </a:lnTo>
                    <a:lnTo>
                      <a:pt x="85" y="3"/>
                    </a:lnTo>
                    <a:lnTo>
                      <a:pt x="90" y="6"/>
                    </a:lnTo>
                    <a:lnTo>
                      <a:pt x="93" y="9"/>
                    </a:lnTo>
                    <a:lnTo>
                      <a:pt x="95" y="12"/>
                    </a:lnTo>
                    <a:lnTo>
                      <a:pt x="96" y="15"/>
                    </a:lnTo>
                    <a:lnTo>
                      <a:pt x="96" y="19"/>
                    </a:lnTo>
                    <a:lnTo>
                      <a:pt x="95" y="23"/>
                    </a:lnTo>
                    <a:lnTo>
                      <a:pt x="95" y="28"/>
                    </a:lnTo>
                    <a:lnTo>
                      <a:pt x="52" y="18"/>
                    </a:lnTo>
                    <a:close/>
                    <a:moveTo>
                      <a:pt x="95" y="28"/>
                    </a:moveTo>
                    <a:lnTo>
                      <a:pt x="91" y="47"/>
                    </a:lnTo>
                    <a:lnTo>
                      <a:pt x="81" y="100"/>
                    </a:lnTo>
                    <a:lnTo>
                      <a:pt x="75" y="136"/>
                    </a:lnTo>
                    <a:lnTo>
                      <a:pt x="68" y="178"/>
                    </a:lnTo>
                    <a:lnTo>
                      <a:pt x="62" y="224"/>
                    </a:lnTo>
                    <a:lnTo>
                      <a:pt x="56" y="273"/>
                    </a:lnTo>
                    <a:lnTo>
                      <a:pt x="50" y="325"/>
                    </a:lnTo>
                    <a:lnTo>
                      <a:pt x="46" y="377"/>
                    </a:lnTo>
                    <a:lnTo>
                      <a:pt x="44" y="431"/>
                    </a:lnTo>
                    <a:lnTo>
                      <a:pt x="44" y="484"/>
                    </a:lnTo>
                    <a:lnTo>
                      <a:pt x="44" y="509"/>
                    </a:lnTo>
                    <a:lnTo>
                      <a:pt x="46" y="535"/>
                    </a:lnTo>
                    <a:lnTo>
                      <a:pt x="48" y="560"/>
                    </a:lnTo>
                    <a:lnTo>
                      <a:pt x="50" y="584"/>
                    </a:lnTo>
                    <a:lnTo>
                      <a:pt x="55" y="607"/>
                    </a:lnTo>
                    <a:lnTo>
                      <a:pt x="59" y="628"/>
                    </a:lnTo>
                    <a:lnTo>
                      <a:pt x="64" y="650"/>
                    </a:lnTo>
                    <a:lnTo>
                      <a:pt x="70" y="669"/>
                    </a:lnTo>
                    <a:lnTo>
                      <a:pt x="29" y="683"/>
                    </a:lnTo>
                    <a:lnTo>
                      <a:pt x="23" y="663"/>
                    </a:lnTo>
                    <a:lnTo>
                      <a:pt x="17" y="641"/>
                    </a:lnTo>
                    <a:lnTo>
                      <a:pt x="13" y="618"/>
                    </a:lnTo>
                    <a:lnTo>
                      <a:pt x="8" y="593"/>
                    </a:lnTo>
                    <a:lnTo>
                      <a:pt x="5" y="569"/>
                    </a:lnTo>
                    <a:lnTo>
                      <a:pt x="3" y="543"/>
                    </a:lnTo>
                    <a:lnTo>
                      <a:pt x="1" y="517"/>
                    </a:lnTo>
                    <a:lnTo>
                      <a:pt x="0" y="490"/>
                    </a:lnTo>
                    <a:lnTo>
                      <a:pt x="0" y="462"/>
                    </a:lnTo>
                    <a:lnTo>
                      <a:pt x="0" y="435"/>
                    </a:lnTo>
                    <a:lnTo>
                      <a:pt x="1" y="407"/>
                    </a:lnTo>
                    <a:lnTo>
                      <a:pt x="3" y="380"/>
                    </a:lnTo>
                    <a:lnTo>
                      <a:pt x="6" y="325"/>
                    </a:lnTo>
                    <a:lnTo>
                      <a:pt x="12" y="271"/>
                    </a:lnTo>
                    <a:lnTo>
                      <a:pt x="18" y="221"/>
                    </a:lnTo>
                    <a:lnTo>
                      <a:pt x="25" y="173"/>
                    </a:lnTo>
                    <a:lnTo>
                      <a:pt x="31" y="130"/>
                    </a:lnTo>
                    <a:lnTo>
                      <a:pt x="38" y="93"/>
                    </a:lnTo>
                    <a:lnTo>
                      <a:pt x="48" y="39"/>
                    </a:lnTo>
                    <a:lnTo>
                      <a:pt x="52" y="18"/>
                    </a:lnTo>
                    <a:lnTo>
                      <a:pt x="95" y="28"/>
                    </a:lnTo>
                    <a:close/>
                    <a:moveTo>
                      <a:pt x="70" y="669"/>
                    </a:moveTo>
                    <a:lnTo>
                      <a:pt x="71" y="671"/>
                    </a:lnTo>
                    <a:lnTo>
                      <a:pt x="71" y="669"/>
                    </a:lnTo>
                    <a:lnTo>
                      <a:pt x="49" y="676"/>
                    </a:lnTo>
                    <a:lnTo>
                      <a:pt x="70" y="669"/>
                    </a:lnTo>
                    <a:close/>
                    <a:moveTo>
                      <a:pt x="71" y="669"/>
                    </a:moveTo>
                    <a:lnTo>
                      <a:pt x="85" y="709"/>
                    </a:lnTo>
                    <a:lnTo>
                      <a:pt x="102" y="752"/>
                    </a:lnTo>
                    <a:lnTo>
                      <a:pt x="119" y="796"/>
                    </a:lnTo>
                    <a:lnTo>
                      <a:pt x="138" y="841"/>
                    </a:lnTo>
                    <a:lnTo>
                      <a:pt x="179" y="931"/>
                    </a:lnTo>
                    <a:lnTo>
                      <a:pt x="219" y="1018"/>
                    </a:lnTo>
                    <a:lnTo>
                      <a:pt x="256" y="1095"/>
                    </a:lnTo>
                    <a:lnTo>
                      <a:pt x="287" y="1156"/>
                    </a:lnTo>
                    <a:lnTo>
                      <a:pt x="307" y="1197"/>
                    </a:lnTo>
                    <a:lnTo>
                      <a:pt x="315" y="1212"/>
                    </a:lnTo>
                    <a:lnTo>
                      <a:pt x="276" y="1233"/>
                    </a:lnTo>
                    <a:lnTo>
                      <a:pt x="268" y="1218"/>
                    </a:lnTo>
                    <a:lnTo>
                      <a:pt x="247" y="1176"/>
                    </a:lnTo>
                    <a:lnTo>
                      <a:pt x="216" y="1113"/>
                    </a:lnTo>
                    <a:lnTo>
                      <a:pt x="179" y="1036"/>
                    </a:lnTo>
                    <a:lnTo>
                      <a:pt x="138" y="948"/>
                    </a:lnTo>
                    <a:lnTo>
                      <a:pt x="98" y="857"/>
                    </a:lnTo>
                    <a:lnTo>
                      <a:pt x="78" y="811"/>
                    </a:lnTo>
                    <a:lnTo>
                      <a:pt x="61" y="767"/>
                    </a:lnTo>
                    <a:lnTo>
                      <a:pt x="43" y="724"/>
                    </a:lnTo>
                    <a:lnTo>
                      <a:pt x="29" y="683"/>
                    </a:lnTo>
                    <a:lnTo>
                      <a:pt x="71" y="669"/>
                    </a:lnTo>
                    <a:close/>
                    <a:moveTo>
                      <a:pt x="315" y="1212"/>
                    </a:moveTo>
                    <a:lnTo>
                      <a:pt x="317" y="1217"/>
                    </a:lnTo>
                    <a:lnTo>
                      <a:pt x="319" y="1220"/>
                    </a:lnTo>
                    <a:lnTo>
                      <a:pt x="320" y="1224"/>
                    </a:lnTo>
                    <a:lnTo>
                      <a:pt x="320" y="1227"/>
                    </a:lnTo>
                    <a:lnTo>
                      <a:pt x="319" y="1231"/>
                    </a:lnTo>
                    <a:lnTo>
                      <a:pt x="316" y="1235"/>
                    </a:lnTo>
                    <a:lnTo>
                      <a:pt x="311" y="1238"/>
                    </a:lnTo>
                    <a:lnTo>
                      <a:pt x="305" y="1242"/>
                    </a:lnTo>
                    <a:lnTo>
                      <a:pt x="299" y="1245"/>
                    </a:lnTo>
                    <a:lnTo>
                      <a:pt x="293" y="1246"/>
                    </a:lnTo>
                    <a:lnTo>
                      <a:pt x="289" y="1246"/>
                    </a:lnTo>
                    <a:lnTo>
                      <a:pt x="285" y="1244"/>
                    </a:lnTo>
                    <a:lnTo>
                      <a:pt x="283" y="1242"/>
                    </a:lnTo>
                    <a:lnTo>
                      <a:pt x="280" y="1239"/>
                    </a:lnTo>
                    <a:lnTo>
                      <a:pt x="278" y="1236"/>
                    </a:lnTo>
                    <a:lnTo>
                      <a:pt x="276" y="1233"/>
                    </a:lnTo>
                    <a:lnTo>
                      <a:pt x="315" y="1212"/>
                    </a:lnTo>
                    <a:close/>
                  </a:path>
                </a:pathLst>
              </a:custGeom>
              <a:solidFill>
                <a:srgbClr val="7263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33" name="Freeform 830">
                <a:extLst>
                  <a:ext uri="{FF2B5EF4-FFF2-40B4-BE49-F238E27FC236}">
                    <a16:creationId xmlns:a16="http://schemas.microsoft.com/office/drawing/2014/main" id="{7A6D30DB-D212-4AC7-A087-5E70F68D88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07" y="1751"/>
                <a:ext cx="27" cy="47"/>
              </a:xfrm>
              <a:custGeom>
                <a:avLst/>
                <a:gdLst>
                  <a:gd name="T0" fmla="*/ 1 w 511"/>
                  <a:gd name="T1" fmla="*/ 0 h 892"/>
                  <a:gd name="T2" fmla="*/ 1 w 511"/>
                  <a:gd name="T3" fmla="*/ 0 h 892"/>
                  <a:gd name="T4" fmla="*/ 1 w 511"/>
                  <a:gd name="T5" fmla="*/ 0 h 892"/>
                  <a:gd name="T6" fmla="*/ 1 w 511"/>
                  <a:gd name="T7" fmla="*/ 0 h 892"/>
                  <a:gd name="T8" fmla="*/ 1 w 511"/>
                  <a:gd name="T9" fmla="*/ 0 h 892"/>
                  <a:gd name="T10" fmla="*/ 1 w 511"/>
                  <a:gd name="T11" fmla="*/ 0 h 892"/>
                  <a:gd name="T12" fmla="*/ 1 w 511"/>
                  <a:gd name="T13" fmla="*/ 0 h 892"/>
                  <a:gd name="T14" fmla="*/ 1 w 511"/>
                  <a:gd name="T15" fmla="*/ 0 h 892"/>
                  <a:gd name="T16" fmla="*/ 1 w 511"/>
                  <a:gd name="T17" fmla="*/ 0 h 892"/>
                  <a:gd name="T18" fmla="*/ 1 w 511"/>
                  <a:gd name="T19" fmla="*/ 1 h 892"/>
                  <a:gd name="T20" fmla="*/ 1 w 511"/>
                  <a:gd name="T21" fmla="*/ 1 h 892"/>
                  <a:gd name="T22" fmla="*/ 1 w 511"/>
                  <a:gd name="T23" fmla="*/ 1 h 892"/>
                  <a:gd name="T24" fmla="*/ 1 w 511"/>
                  <a:gd name="T25" fmla="*/ 1 h 892"/>
                  <a:gd name="T26" fmla="*/ 1 w 511"/>
                  <a:gd name="T27" fmla="*/ 1 h 892"/>
                  <a:gd name="T28" fmla="*/ 1 w 511"/>
                  <a:gd name="T29" fmla="*/ 1 h 892"/>
                  <a:gd name="T30" fmla="*/ 1 w 511"/>
                  <a:gd name="T31" fmla="*/ 0 h 892"/>
                  <a:gd name="T32" fmla="*/ 1 w 511"/>
                  <a:gd name="T33" fmla="*/ 0 h 892"/>
                  <a:gd name="T34" fmla="*/ 1 w 511"/>
                  <a:gd name="T35" fmla="*/ 0 h 892"/>
                  <a:gd name="T36" fmla="*/ 1 w 511"/>
                  <a:gd name="T37" fmla="*/ 0 h 892"/>
                  <a:gd name="T38" fmla="*/ 1 w 511"/>
                  <a:gd name="T39" fmla="*/ 1 h 892"/>
                  <a:gd name="T40" fmla="*/ 1 w 511"/>
                  <a:gd name="T41" fmla="*/ 1 h 892"/>
                  <a:gd name="T42" fmla="*/ 1 w 511"/>
                  <a:gd name="T43" fmla="*/ 1 h 892"/>
                  <a:gd name="T44" fmla="*/ 1 w 511"/>
                  <a:gd name="T45" fmla="*/ 2 h 892"/>
                  <a:gd name="T46" fmla="*/ 0 w 511"/>
                  <a:gd name="T47" fmla="*/ 2 h 892"/>
                  <a:gd name="T48" fmla="*/ 1 w 511"/>
                  <a:gd name="T49" fmla="*/ 1 h 892"/>
                  <a:gd name="T50" fmla="*/ 1 w 511"/>
                  <a:gd name="T51" fmla="*/ 1 h 892"/>
                  <a:gd name="T52" fmla="*/ 1 w 511"/>
                  <a:gd name="T53" fmla="*/ 1 h 892"/>
                  <a:gd name="T54" fmla="*/ 0 w 511"/>
                  <a:gd name="T55" fmla="*/ 2 h 892"/>
                  <a:gd name="T56" fmla="*/ 0 w 511"/>
                  <a:gd name="T57" fmla="*/ 2 h 892"/>
                  <a:gd name="T58" fmla="*/ 0 w 511"/>
                  <a:gd name="T59" fmla="*/ 2 h 892"/>
                  <a:gd name="T60" fmla="*/ 0 w 511"/>
                  <a:gd name="T61" fmla="*/ 2 h 892"/>
                  <a:gd name="T62" fmla="*/ 0 w 511"/>
                  <a:gd name="T63" fmla="*/ 2 h 892"/>
                  <a:gd name="T64" fmla="*/ 0 w 511"/>
                  <a:gd name="T65" fmla="*/ 2 h 892"/>
                  <a:gd name="T66" fmla="*/ 0 w 511"/>
                  <a:gd name="T67" fmla="*/ 2 h 892"/>
                  <a:gd name="T68" fmla="*/ 0 w 511"/>
                  <a:gd name="T69" fmla="*/ 2 h 892"/>
                  <a:gd name="T70" fmla="*/ 0 w 511"/>
                  <a:gd name="T71" fmla="*/ 2 h 892"/>
                  <a:gd name="T72" fmla="*/ 0 w 511"/>
                  <a:gd name="T73" fmla="*/ 2 h 892"/>
                  <a:gd name="T74" fmla="*/ 0 w 511"/>
                  <a:gd name="T75" fmla="*/ 2 h 892"/>
                  <a:gd name="T76" fmla="*/ 0 w 511"/>
                  <a:gd name="T77" fmla="*/ 2 h 892"/>
                  <a:gd name="T78" fmla="*/ 0 w 511"/>
                  <a:gd name="T79" fmla="*/ 2 h 892"/>
                  <a:gd name="T80" fmla="*/ 0 w 511"/>
                  <a:gd name="T81" fmla="*/ 2 h 892"/>
                  <a:gd name="T82" fmla="*/ 0 w 511"/>
                  <a:gd name="T83" fmla="*/ 2 h 892"/>
                  <a:gd name="T84" fmla="*/ 0 w 511"/>
                  <a:gd name="T85" fmla="*/ 2 h 89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11" h="892">
                    <a:moveTo>
                      <a:pt x="474" y="7"/>
                    </a:moveTo>
                    <a:lnTo>
                      <a:pt x="477" y="4"/>
                    </a:lnTo>
                    <a:lnTo>
                      <a:pt x="480" y="2"/>
                    </a:lnTo>
                    <a:lnTo>
                      <a:pt x="483" y="0"/>
                    </a:lnTo>
                    <a:lnTo>
                      <a:pt x="487" y="0"/>
                    </a:lnTo>
                    <a:lnTo>
                      <a:pt x="490" y="0"/>
                    </a:lnTo>
                    <a:lnTo>
                      <a:pt x="494" y="2"/>
                    </a:lnTo>
                    <a:lnTo>
                      <a:pt x="500" y="5"/>
                    </a:lnTo>
                    <a:lnTo>
                      <a:pt x="505" y="10"/>
                    </a:lnTo>
                    <a:lnTo>
                      <a:pt x="509" y="16"/>
                    </a:lnTo>
                    <a:lnTo>
                      <a:pt x="511" y="21"/>
                    </a:lnTo>
                    <a:lnTo>
                      <a:pt x="511" y="25"/>
                    </a:lnTo>
                    <a:lnTo>
                      <a:pt x="511" y="29"/>
                    </a:lnTo>
                    <a:lnTo>
                      <a:pt x="509" y="33"/>
                    </a:lnTo>
                    <a:lnTo>
                      <a:pt x="507" y="36"/>
                    </a:lnTo>
                    <a:lnTo>
                      <a:pt x="504" y="39"/>
                    </a:lnTo>
                    <a:lnTo>
                      <a:pt x="501" y="41"/>
                    </a:lnTo>
                    <a:lnTo>
                      <a:pt x="474" y="7"/>
                    </a:lnTo>
                    <a:close/>
                    <a:moveTo>
                      <a:pt x="501" y="41"/>
                    </a:moveTo>
                    <a:lnTo>
                      <a:pt x="492" y="48"/>
                    </a:lnTo>
                    <a:lnTo>
                      <a:pt x="471" y="65"/>
                    </a:lnTo>
                    <a:lnTo>
                      <a:pt x="457" y="79"/>
                    </a:lnTo>
                    <a:lnTo>
                      <a:pt x="441" y="94"/>
                    </a:lnTo>
                    <a:lnTo>
                      <a:pt x="424" y="111"/>
                    </a:lnTo>
                    <a:lnTo>
                      <a:pt x="405" y="131"/>
                    </a:lnTo>
                    <a:lnTo>
                      <a:pt x="387" y="151"/>
                    </a:lnTo>
                    <a:lnTo>
                      <a:pt x="368" y="174"/>
                    </a:lnTo>
                    <a:lnTo>
                      <a:pt x="350" y="197"/>
                    </a:lnTo>
                    <a:lnTo>
                      <a:pt x="333" y="222"/>
                    </a:lnTo>
                    <a:lnTo>
                      <a:pt x="326" y="234"/>
                    </a:lnTo>
                    <a:lnTo>
                      <a:pt x="318" y="247"/>
                    </a:lnTo>
                    <a:lnTo>
                      <a:pt x="311" y="261"/>
                    </a:lnTo>
                    <a:lnTo>
                      <a:pt x="305" y="273"/>
                    </a:lnTo>
                    <a:lnTo>
                      <a:pt x="299" y="286"/>
                    </a:lnTo>
                    <a:lnTo>
                      <a:pt x="294" y="300"/>
                    </a:lnTo>
                    <a:lnTo>
                      <a:pt x="290" y="313"/>
                    </a:lnTo>
                    <a:lnTo>
                      <a:pt x="287" y="326"/>
                    </a:lnTo>
                    <a:lnTo>
                      <a:pt x="244" y="317"/>
                    </a:lnTo>
                    <a:lnTo>
                      <a:pt x="248" y="303"/>
                    </a:lnTo>
                    <a:lnTo>
                      <a:pt x="252" y="287"/>
                    </a:lnTo>
                    <a:lnTo>
                      <a:pt x="258" y="273"/>
                    </a:lnTo>
                    <a:lnTo>
                      <a:pt x="264" y="259"/>
                    </a:lnTo>
                    <a:lnTo>
                      <a:pt x="270" y="244"/>
                    </a:lnTo>
                    <a:lnTo>
                      <a:pt x="278" y="230"/>
                    </a:lnTo>
                    <a:lnTo>
                      <a:pt x="286" y="216"/>
                    </a:lnTo>
                    <a:lnTo>
                      <a:pt x="295" y="202"/>
                    </a:lnTo>
                    <a:lnTo>
                      <a:pt x="312" y="175"/>
                    </a:lnTo>
                    <a:lnTo>
                      <a:pt x="332" y="149"/>
                    </a:lnTo>
                    <a:lnTo>
                      <a:pt x="351" y="126"/>
                    </a:lnTo>
                    <a:lnTo>
                      <a:pt x="372" y="103"/>
                    </a:lnTo>
                    <a:lnTo>
                      <a:pt x="391" y="82"/>
                    </a:lnTo>
                    <a:lnTo>
                      <a:pt x="410" y="63"/>
                    </a:lnTo>
                    <a:lnTo>
                      <a:pt x="427" y="47"/>
                    </a:lnTo>
                    <a:lnTo>
                      <a:pt x="442" y="34"/>
                    </a:lnTo>
                    <a:lnTo>
                      <a:pt x="465" y="13"/>
                    </a:lnTo>
                    <a:lnTo>
                      <a:pt x="474" y="7"/>
                    </a:lnTo>
                    <a:lnTo>
                      <a:pt x="501" y="41"/>
                    </a:lnTo>
                    <a:close/>
                    <a:moveTo>
                      <a:pt x="287" y="326"/>
                    </a:moveTo>
                    <a:lnTo>
                      <a:pt x="286" y="332"/>
                    </a:lnTo>
                    <a:lnTo>
                      <a:pt x="287" y="327"/>
                    </a:lnTo>
                    <a:lnTo>
                      <a:pt x="265" y="322"/>
                    </a:lnTo>
                    <a:lnTo>
                      <a:pt x="287" y="326"/>
                    </a:lnTo>
                    <a:close/>
                    <a:moveTo>
                      <a:pt x="287" y="327"/>
                    </a:moveTo>
                    <a:lnTo>
                      <a:pt x="280" y="357"/>
                    </a:lnTo>
                    <a:lnTo>
                      <a:pt x="272" y="390"/>
                    </a:lnTo>
                    <a:lnTo>
                      <a:pt x="264" y="425"/>
                    </a:lnTo>
                    <a:lnTo>
                      <a:pt x="254" y="464"/>
                    </a:lnTo>
                    <a:lnTo>
                      <a:pt x="244" y="503"/>
                    </a:lnTo>
                    <a:lnTo>
                      <a:pt x="232" y="544"/>
                    </a:lnTo>
                    <a:lnTo>
                      <a:pt x="219" y="585"/>
                    </a:lnTo>
                    <a:lnTo>
                      <a:pt x="206" y="627"/>
                    </a:lnTo>
                    <a:lnTo>
                      <a:pt x="164" y="612"/>
                    </a:lnTo>
                    <a:lnTo>
                      <a:pt x="178" y="572"/>
                    </a:lnTo>
                    <a:lnTo>
                      <a:pt x="190" y="531"/>
                    </a:lnTo>
                    <a:lnTo>
                      <a:pt x="202" y="491"/>
                    </a:lnTo>
                    <a:lnTo>
                      <a:pt x="212" y="452"/>
                    </a:lnTo>
                    <a:lnTo>
                      <a:pt x="221" y="414"/>
                    </a:lnTo>
                    <a:lnTo>
                      <a:pt x="229" y="379"/>
                    </a:lnTo>
                    <a:lnTo>
                      <a:pt x="238" y="347"/>
                    </a:lnTo>
                    <a:lnTo>
                      <a:pt x="244" y="317"/>
                    </a:lnTo>
                    <a:lnTo>
                      <a:pt x="287" y="327"/>
                    </a:lnTo>
                    <a:close/>
                    <a:moveTo>
                      <a:pt x="206" y="627"/>
                    </a:moveTo>
                    <a:lnTo>
                      <a:pt x="189" y="668"/>
                    </a:lnTo>
                    <a:lnTo>
                      <a:pt x="173" y="708"/>
                    </a:lnTo>
                    <a:lnTo>
                      <a:pt x="164" y="727"/>
                    </a:lnTo>
                    <a:lnTo>
                      <a:pt x="154" y="746"/>
                    </a:lnTo>
                    <a:lnTo>
                      <a:pt x="144" y="764"/>
                    </a:lnTo>
                    <a:lnTo>
                      <a:pt x="134" y="782"/>
                    </a:lnTo>
                    <a:lnTo>
                      <a:pt x="123" y="799"/>
                    </a:lnTo>
                    <a:lnTo>
                      <a:pt x="112" y="814"/>
                    </a:lnTo>
                    <a:lnTo>
                      <a:pt x="100" y="830"/>
                    </a:lnTo>
                    <a:lnTo>
                      <a:pt x="88" y="843"/>
                    </a:lnTo>
                    <a:lnTo>
                      <a:pt x="76" y="856"/>
                    </a:lnTo>
                    <a:lnTo>
                      <a:pt x="63" y="868"/>
                    </a:lnTo>
                    <a:lnTo>
                      <a:pt x="49" y="878"/>
                    </a:lnTo>
                    <a:lnTo>
                      <a:pt x="35" y="887"/>
                    </a:lnTo>
                    <a:lnTo>
                      <a:pt x="13" y="849"/>
                    </a:lnTo>
                    <a:lnTo>
                      <a:pt x="25" y="842"/>
                    </a:lnTo>
                    <a:lnTo>
                      <a:pt x="37" y="833"/>
                    </a:lnTo>
                    <a:lnTo>
                      <a:pt x="48" y="822"/>
                    </a:lnTo>
                    <a:lnTo>
                      <a:pt x="58" y="810"/>
                    </a:lnTo>
                    <a:lnTo>
                      <a:pt x="70" y="798"/>
                    </a:lnTo>
                    <a:lnTo>
                      <a:pt x="80" y="785"/>
                    </a:lnTo>
                    <a:lnTo>
                      <a:pt x="89" y="770"/>
                    </a:lnTo>
                    <a:lnTo>
                      <a:pt x="99" y="755"/>
                    </a:lnTo>
                    <a:lnTo>
                      <a:pt x="109" y="739"/>
                    </a:lnTo>
                    <a:lnTo>
                      <a:pt x="118" y="722"/>
                    </a:lnTo>
                    <a:lnTo>
                      <a:pt x="126" y="705"/>
                    </a:lnTo>
                    <a:lnTo>
                      <a:pt x="134" y="687"/>
                    </a:lnTo>
                    <a:lnTo>
                      <a:pt x="150" y="651"/>
                    </a:lnTo>
                    <a:lnTo>
                      <a:pt x="164" y="612"/>
                    </a:lnTo>
                    <a:lnTo>
                      <a:pt x="206" y="627"/>
                    </a:lnTo>
                    <a:close/>
                    <a:moveTo>
                      <a:pt x="35" y="887"/>
                    </a:moveTo>
                    <a:lnTo>
                      <a:pt x="32" y="889"/>
                    </a:lnTo>
                    <a:lnTo>
                      <a:pt x="28" y="891"/>
                    </a:lnTo>
                    <a:lnTo>
                      <a:pt x="25" y="892"/>
                    </a:lnTo>
                    <a:lnTo>
                      <a:pt x="21" y="892"/>
                    </a:lnTo>
                    <a:lnTo>
                      <a:pt x="17" y="891"/>
                    </a:lnTo>
                    <a:lnTo>
                      <a:pt x="13" y="889"/>
                    </a:lnTo>
                    <a:lnTo>
                      <a:pt x="9" y="885"/>
                    </a:lnTo>
                    <a:lnTo>
                      <a:pt x="5" y="880"/>
                    </a:lnTo>
                    <a:lnTo>
                      <a:pt x="2" y="873"/>
                    </a:lnTo>
                    <a:lnTo>
                      <a:pt x="0" y="868"/>
                    </a:lnTo>
                    <a:lnTo>
                      <a:pt x="0" y="863"/>
                    </a:lnTo>
                    <a:lnTo>
                      <a:pt x="1" y="859"/>
                    </a:lnTo>
                    <a:lnTo>
                      <a:pt x="3" y="856"/>
                    </a:lnTo>
                    <a:lnTo>
                      <a:pt x="6" y="854"/>
                    </a:lnTo>
                    <a:lnTo>
                      <a:pt x="9" y="851"/>
                    </a:lnTo>
                    <a:lnTo>
                      <a:pt x="13" y="849"/>
                    </a:lnTo>
                    <a:lnTo>
                      <a:pt x="35" y="887"/>
                    </a:lnTo>
                    <a:close/>
                  </a:path>
                </a:pathLst>
              </a:custGeom>
              <a:solidFill>
                <a:srgbClr val="7263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34" name="Freeform 831">
                <a:extLst>
                  <a:ext uri="{FF2B5EF4-FFF2-40B4-BE49-F238E27FC236}">
                    <a16:creationId xmlns:a16="http://schemas.microsoft.com/office/drawing/2014/main" id="{E7C9C05A-EE1A-4861-9CEF-7CD77104A20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06" y="1741"/>
                <a:ext cx="13" cy="62"/>
              </a:xfrm>
              <a:custGeom>
                <a:avLst/>
                <a:gdLst>
                  <a:gd name="T0" fmla="*/ 0 w 259"/>
                  <a:gd name="T1" fmla="*/ 0 h 1188"/>
                  <a:gd name="T2" fmla="*/ 0 w 259"/>
                  <a:gd name="T3" fmla="*/ 0 h 1188"/>
                  <a:gd name="T4" fmla="*/ 0 w 259"/>
                  <a:gd name="T5" fmla="*/ 0 h 1188"/>
                  <a:gd name="T6" fmla="*/ 0 w 259"/>
                  <a:gd name="T7" fmla="*/ 0 h 1188"/>
                  <a:gd name="T8" fmla="*/ 0 w 259"/>
                  <a:gd name="T9" fmla="*/ 0 h 1188"/>
                  <a:gd name="T10" fmla="*/ 0 w 259"/>
                  <a:gd name="T11" fmla="*/ 0 h 1188"/>
                  <a:gd name="T12" fmla="*/ 0 w 259"/>
                  <a:gd name="T13" fmla="*/ 0 h 1188"/>
                  <a:gd name="T14" fmla="*/ 0 w 259"/>
                  <a:gd name="T15" fmla="*/ 1 h 1188"/>
                  <a:gd name="T16" fmla="*/ 0 w 259"/>
                  <a:gd name="T17" fmla="*/ 1 h 1188"/>
                  <a:gd name="T18" fmla="*/ 0 w 259"/>
                  <a:gd name="T19" fmla="*/ 1 h 1188"/>
                  <a:gd name="T20" fmla="*/ 0 w 259"/>
                  <a:gd name="T21" fmla="*/ 1 h 1188"/>
                  <a:gd name="T22" fmla="*/ 0 w 259"/>
                  <a:gd name="T23" fmla="*/ 1 h 1188"/>
                  <a:gd name="T24" fmla="*/ 0 w 259"/>
                  <a:gd name="T25" fmla="*/ 1 h 1188"/>
                  <a:gd name="T26" fmla="*/ 0 w 259"/>
                  <a:gd name="T27" fmla="*/ 1 h 1188"/>
                  <a:gd name="T28" fmla="*/ 0 w 259"/>
                  <a:gd name="T29" fmla="*/ 0 h 1188"/>
                  <a:gd name="T30" fmla="*/ 0 w 259"/>
                  <a:gd name="T31" fmla="*/ 0 h 1188"/>
                  <a:gd name="T32" fmla="*/ 0 w 259"/>
                  <a:gd name="T33" fmla="*/ 0 h 1188"/>
                  <a:gd name="T34" fmla="*/ 0 w 259"/>
                  <a:gd name="T35" fmla="*/ 1 h 1188"/>
                  <a:gd name="T36" fmla="*/ 0 w 259"/>
                  <a:gd name="T37" fmla="*/ 1 h 1188"/>
                  <a:gd name="T38" fmla="*/ 0 w 259"/>
                  <a:gd name="T39" fmla="*/ 2 h 1188"/>
                  <a:gd name="T40" fmla="*/ 0 w 259"/>
                  <a:gd name="T41" fmla="*/ 2 h 1188"/>
                  <a:gd name="T42" fmla="*/ 0 w 259"/>
                  <a:gd name="T43" fmla="*/ 2 h 1188"/>
                  <a:gd name="T44" fmla="*/ 0 w 259"/>
                  <a:gd name="T45" fmla="*/ 2 h 1188"/>
                  <a:gd name="T46" fmla="*/ 0 w 259"/>
                  <a:gd name="T47" fmla="*/ 2 h 1188"/>
                  <a:gd name="T48" fmla="*/ 0 w 259"/>
                  <a:gd name="T49" fmla="*/ 1 h 1188"/>
                  <a:gd name="T50" fmla="*/ 0 w 259"/>
                  <a:gd name="T51" fmla="*/ 1 h 1188"/>
                  <a:gd name="T52" fmla="*/ 0 w 259"/>
                  <a:gd name="T53" fmla="*/ 2 h 1188"/>
                  <a:gd name="T54" fmla="*/ 1 w 259"/>
                  <a:gd name="T55" fmla="*/ 2 h 1188"/>
                  <a:gd name="T56" fmla="*/ 1 w 259"/>
                  <a:gd name="T57" fmla="*/ 2 h 1188"/>
                  <a:gd name="T58" fmla="*/ 0 w 259"/>
                  <a:gd name="T59" fmla="*/ 2 h 1188"/>
                  <a:gd name="T60" fmla="*/ 0 w 259"/>
                  <a:gd name="T61" fmla="*/ 2 h 1188"/>
                  <a:gd name="T62" fmla="*/ 0 w 259"/>
                  <a:gd name="T63" fmla="*/ 2 h 1188"/>
                  <a:gd name="T64" fmla="*/ 1 w 259"/>
                  <a:gd name="T65" fmla="*/ 2 h 1188"/>
                  <a:gd name="T66" fmla="*/ 1 w 259"/>
                  <a:gd name="T67" fmla="*/ 2 h 1188"/>
                  <a:gd name="T68" fmla="*/ 1 w 259"/>
                  <a:gd name="T69" fmla="*/ 2 h 1188"/>
                  <a:gd name="T70" fmla="*/ 1 w 259"/>
                  <a:gd name="T71" fmla="*/ 3 h 1188"/>
                  <a:gd name="T72" fmla="*/ 1 w 259"/>
                  <a:gd name="T73" fmla="*/ 3 h 1188"/>
                  <a:gd name="T74" fmla="*/ 1 w 259"/>
                  <a:gd name="T75" fmla="*/ 3 h 1188"/>
                  <a:gd name="T76" fmla="*/ 1 w 259"/>
                  <a:gd name="T77" fmla="*/ 3 h 1188"/>
                  <a:gd name="T78" fmla="*/ 1 w 259"/>
                  <a:gd name="T79" fmla="*/ 3 h 1188"/>
                  <a:gd name="T80" fmla="*/ 1 w 259"/>
                  <a:gd name="T81" fmla="*/ 3 h 1188"/>
                  <a:gd name="T82" fmla="*/ 1 w 259"/>
                  <a:gd name="T83" fmla="*/ 3 h 1188"/>
                  <a:gd name="T84" fmla="*/ 1 w 259"/>
                  <a:gd name="T85" fmla="*/ 2 h 1188"/>
                  <a:gd name="T86" fmla="*/ 1 w 259"/>
                  <a:gd name="T87" fmla="*/ 3 h 1188"/>
                  <a:gd name="T88" fmla="*/ 1 w 259"/>
                  <a:gd name="T89" fmla="*/ 3 h 1188"/>
                  <a:gd name="T90" fmla="*/ 1 w 259"/>
                  <a:gd name="T91" fmla="*/ 3 h 1188"/>
                  <a:gd name="T92" fmla="*/ 1 w 259"/>
                  <a:gd name="T93" fmla="*/ 3 h 1188"/>
                  <a:gd name="T94" fmla="*/ 1 w 259"/>
                  <a:gd name="T95" fmla="*/ 3 h 1188"/>
                  <a:gd name="T96" fmla="*/ 1 w 259"/>
                  <a:gd name="T97" fmla="*/ 3 h 118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59" h="1188">
                    <a:moveTo>
                      <a:pt x="50" y="17"/>
                    </a:moveTo>
                    <a:lnTo>
                      <a:pt x="51" y="13"/>
                    </a:lnTo>
                    <a:lnTo>
                      <a:pt x="54" y="9"/>
                    </a:lnTo>
                    <a:lnTo>
                      <a:pt x="56" y="5"/>
                    </a:lnTo>
                    <a:lnTo>
                      <a:pt x="58" y="2"/>
                    </a:lnTo>
                    <a:lnTo>
                      <a:pt x="61" y="1"/>
                    </a:lnTo>
                    <a:lnTo>
                      <a:pt x="66" y="0"/>
                    </a:lnTo>
                    <a:lnTo>
                      <a:pt x="71" y="0"/>
                    </a:lnTo>
                    <a:lnTo>
                      <a:pt x="78" y="2"/>
                    </a:lnTo>
                    <a:lnTo>
                      <a:pt x="85" y="4"/>
                    </a:lnTo>
                    <a:lnTo>
                      <a:pt x="89" y="8"/>
                    </a:lnTo>
                    <a:lnTo>
                      <a:pt x="92" y="11"/>
                    </a:lnTo>
                    <a:lnTo>
                      <a:pt x="94" y="15"/>
                    </a:lnTo>
                    <a:lnTo>
                      <a:pt x="94" y="18"/>
                    </a:lnTo>
                    <a:lnTo>
                      <a:pt x="94" y="22"/>
                    </a:lnTo>
                    <a:lnTo>
                      <a:pt x="93" y="26"/>
                    </a:lnTo>
                    <a:lnTo>
                      <a:pt x="92" y="29"/>
                    </a:lnTo>
                    <a:lnTo>
                      <a:pt x="50" y="17"/>
                    </a:lnTo>
                    <a:close/>
                    <a:moveTo>
                      <a:pt x="92" y="29"/>
                    </a:moveTo>
                    <a:lnTo>
                      <a:pt x="89" y="39"/>
                    </a:lnTo>
                    <a:lnTo>
                      <a:pt x="81" y="68"/>
                    </a:lnTo>
                    <a:lnTo>
                      <a:pt x="71" y="112"/>
                    </a:lnTo>
                    <a:lnTo>
                      <a:pt x="60" y="167"/>
                    </a:lnTo>
                    <a:lnTo>
                      <a:pt x="56" y="198"/>
                    </a:lnTo>
                    <a:lnTo>
                      <a:pt x="50" y="232"/>
                    </a:lnTo>
                    <a:lnTo>
                      <a:pt x="47" y="266"/>
                    </a:lnTo>
                    <a:lnTo>
                      <a:pt x="45" y="302"/>
                    </a:lnTo>
                    <a:lnTo>
                      <a:pt x="44" y="338"/>
                    </a:lnTo>
                    <a:lnTo>
                      <a:pt x="44" y="375"/>
                    </a:lnTo>
                    <a:lnTo>
                      <a:pt x="46" y="393"/>
                    </a:lnTo>
                    <a:lnTo>
                      <a:pt x="47" y="412"/>
                    </a:lnTo>
                    <a:lnTo>
                      <a:pt x="49" y="430"/>
                    </a:lnTo>
                    <a:lnTo>
                      <a:pt x="53" y="449"/>
                    </a:lnTo>
                    <a:lnTo>
                      <a:pt x="10" y="456"/>
                    </a:lnTo>
                    <a:lnTo>
                      <a:pt x="6" y="436"/>
                    </a:lnTo>
                    <a:lnTo>
                      <a:pt x="4" y="418"/>
                    </a:lnTo>
                    <a:lnTo>
                      <a:pt x="2" y="398"/>
                    </a:lnTo>
                    <a:lnTo>
                      <a:pt x="1" y="379"/>
                    </a:lnTo>
                    <a:lnTo>
                      <a:pt x="0" y="340"/>
                    </a:lnTo>
                    <a:lnTo>
                      <a:pt x="1" y="301"/>
                    </a:lnTo>
                    <a:lnTo>
                      <a:pt x="3" y="264"/>
                    </a:lnTo>
                    <a:lnTo>
                      <a:pt x="7" y="228"/>
                    </a:lnTo>
                    <a:lnTo>
                      <a:pt x="12" y="193"/>
                    </a:lnTo>
                    <a:lnTo>
                      <a:pt x="17" y="160"/>
                    </a:lnTo>
                    <a:lnTo>
                      <a:pt x="23" y="129"/>
                    </a:lnTo>
                    <a:lnTo>
                      <a:pt x="28" y="102"/>
                    </a:lnTo>
                    <a:lnTo>
                      <a:pt x="34" y="78"/>
                    </a:lnTo>
                    <a:lnTo>
                      <a:pt x="39" y="57"/>
                    </a:lnTo>
                    <a:lnTo>
                      <a:pt x="47" y="27"/>
                    </a:lnTo>
                    <a:lnTo>
                      <a:pt x="50" y="17"/>
                    </a:lnTo>
                    <a:lnTo>
                      <a:pt x="92" y="29"/>
                    </a:lnTo>
                    <a:close/>
                    <a:moveTo>
                      <a:pt x="53" y="449"/>
                    </a:moveTo>
                    <a:lnTo>
                      <a:pt x="56" y="467"/>
                    </a:lnTo>
                    <a:lnTo>
                      <a:pt x="60" y="484"/>
                    </a:lnTo>
                    <a:lnTo>
                      <a:pt x="65" y="502"/>
                    </a:lnTo>
                    <a:lnTo>
                      <a:pt x="69" y="517"/>
                    </a:lnTo>
                    <a:lnTo>
                      <a:pt x="75" y="532"/>
                    </a:lnTo>
                    <a:lnTo>
                      <a:pt x="80" y="547"/>
                    </a:lnTo>
                    <a:lnTo>
                      <a:pt x="86" y="560"/>
                    </a:lnTo>
                    <a:lnTo>
                      <a:pt x="92" y="573"/>
                    </a:lnTo>
                    <a:lnTo>
                      <a:pt x="106" y="598"/>
                    </a:lnTo>
                    <a:lnTo>
                      <a:pt x="120" y="620"/>
                    </a:lnTo>
                    <a:lnTo>
                      <a:pt x="134" y="642"/>
                    </a:lnTo>
                    <a:lnTo>
                      <a:pt x="150" y="663"/>
                    </a:lnTo>
                    <a:lnTo>
                      <a:pt x="114" y="688"/>
                    </a:lnTo>
                    <a:lnTo>
                      <a:pt x="98" y="665"/>
                    </a:lnTo>
                    <a:lnTo>
                      <a:pt x="82" y="643"/>
                    </a:lnTo>
                    <a:lnTo>
                      <a:pt x="67" y="618"/>
                    </a:lnTo>
                    <a:lnTo>
                      <a:pt x="53" y="592"/>
                    </a:lnTo>
                    <a:lnTo>
                      <a:pt x="46" y="577"/>
                    </a:lnTo>
                    <a:lnTo>
                      <a:pt x="39" y="563"/>
                    </a:lnTo>
                    <a:lnTo>
                      <a:pt x="33" y="547"/>
                    </a:lnTo>
                    <a:lnTo>
                      <a:pt x="28" y="530"/>
                    </a:lnTo>
                    <a:lnTo>
                      <a:pt x="22" y="514"/>
                    </a:lnTo>
                    <a:lnTo>
                      <a:pt x="18" y="496"/>
                    </a:lnTo>
                    <a:lnTo>
                      <a:pt x="14" y="476"/>
                    </a:lnTo>
                    <a:lnTo>
                      <a:pt x="10" y="456"/>
                    </a:lnTo>
                    <a:lnTo>
                      <a:pt x="53" y="449"/>
                    </a:lnTo>
                    <a:close/>
                    <a:moveTo>
                      <a:pt x="150" y="663"/>
                    </a:moveTo>
                    <a:lnTo>
                      <a:pt x="163" y="682"/>
                    </a:lnTo>
                    <a:lnTo>
                      <a:pt x="176" y="701"/>
                    </a:lnTo>
                    <a:lnTo>
                      <a:pt x="189" y="722"/>
                    </a:lnTo>
                    <a:lnTo>
                      <a:pt x="201" y="743"/>
                    </a:lnTo>
                    <a:lnTo>
                      <a:pt x="212" y="766"/>
                    </a:lnTo>
                    <a:lnTo>
                      <a:pt x="223" y="790"/>
                    </a:lnTo>
                    <a:lnTo>
                      <a:pt x="233" y="816"/>
                    </a:lnTo>
                    <a:lnTo>
                      <a:pt x="241" y="846"/>
                    </a:lnTo>
                    <a:lnTo>
                      <a:pt x="198" y="856"/>
                    </a:lnTo>
                    <a:lnTo>
                      <a:pt x="191" y="829"/>
                    </a:lnTo>
                    <a:lnTo>
                      <a:pt x="183" y="806"/>
                    </a:lnTo>
                    <a:lnTo>
                      <a:pt x="172" y="783"/>
                    </a:lnTo>
                    <a:lnTo>
                      <a:pt x="162" y="763"/>
                    </a:lnTo>
                    <a:lnTo>
                      <a:pt x="151" y="743"/>
                    </a:lnTo>
                    <a:lnTo>
                      <a:pt x="138" y="725"/>
                    </a:lnTo>
                    <a:lnTo>
                      <a:pt x="126" y="706"/>
                    </a:lnTo>
                    <a:lnTo>
                      <a:pt x="114" y="688"/>
                    </a:lnTo>
                    <a:lnTo>
                      <a:pt x="150" y="663"/>
                    </a:lnTo>
                    <a:close/>
                    <a:moveTo>
                      <a:pt x="198" y="856"/>
                    </a:moveTo>
                    <a:lnTo>
                      <a:pt x="200" y="861"/>
                    </a:lnTo>
                    <a:lnTo>
                      <a:pt x="198" y="856"/>
                    </a:lnTo>
                    <a:lnTo>
                      <a:pt x="219" y="851"/>
                    </a:lnTo>
                    <a:lnTo>
                      <a:pt x="198" y="856"/>
                    </a:lnTo>
                    <a:close/>
                    <a:moveTo>
                      <a:pt x="241" y="846"/>
                    </a:moveTo>
                    <a:lnTo>
                      <a:pt x="248" y="877"/>
                    </a:lnTo>
                    <a:lnTo>
                      <a:pt x="253" y="908"/>
                    </a:lnTo>
                    <a:lnTo>
                      <a:pt x="256" y="939"/>
                    </a:lnTo>
                    <a:lnTo>
                      <a:pt x="258" y="967"/>
                    </a:lnTo>
                    <a:lnTo>
                      <a:pt x="259" y="996"/>
                    </a:lnTo>
                    <a:lnTo>
                      <a:pt x="259" y="1023"/>
                    </a:lnTo>
                    <a:lnTo>
                      <a:pt x="258" y="1048"/>
                    </a:lnTo>
                    <a:lnTo>
                      <a:pt x="256" y="1072"/>
                    </a:lnTo>
                    <a:lnTo>
                      <a:pt x="252" y="1113"/>
                    </a:lnTo>
                    <a:lnTo>
                      <a:pt x="247" y="1143"/>
                    </a:lnTo>
                    <a:lnTo>
                      <a:pt x="242" y="1164"/>
                    </a:lnTo>
                    <a:lnTo>
                      <a:pt x="241" y="1171"/>
                    </a:lnTo>
                    <a:lnTo>
                      <a:pt x="198" y="1160"/>
                    </a:lnTo>
                    <a:lnTo>
                      <a:pt x="200" y="1154"/>
                    </a:lnTo>
                    <a:lnTo>
                      <a:pt x="204" y="1134"/>
                    </a:lnTo>
                    <a:lnTo>
                      <a:pt x="208" y="1105"/>
                    </a:lnTo>
                    <a:lnTo>
                      <a:pt x="213" y="1068"/>
                    </a:lnTo>
                    <a:lnTo>
                      <a:pt x="214" y="1045"/>
                    </a:lnTo>
                    <a:lnTo>
                      <a:pt x="215" y="1022"/>
                    </a:lnTo>
                    <a:lnTo>
                      <a:pt x="215" y="997"/>
                    </a:lnTo>
                    <a:lnTo>
                      <a:pt x="214" y="970"/>
                    </a:lnTo>
                    <a:lnTo>
                      <a:pt x="213" y="943"/>
                    </a:lnTo>
                    <a:lnTo>
                      <a:pt x="209" y="914"/>
                    </a:lnTo>
                    <a:lnTo>
                      <a:pt x="205" y="885"/>
                    </a:lnTo>
                    <a:lnTo>
                      <a:pt x="198" y="856"/>
                    </a:lnTo>
                    <a:lnTo>
                      <a:pt x="241" y="846"/>
                    </a:lnTo>
                    <a:close/>
                    <a:moveTo>
                      <a:pt x="241" y="1171"/>
                    </a:moveTo>
                    <a:lnTo>
                      <a:pt x="240" y="1175"/>
                    </a:lnTo>
                    <a:lnTo>
                      <a:pt x="238" y="1178"/>
                    </a:lnTo>
                    <a:lnTo>
                      <a:pt x="237" y="1182"/>
                    </a:lnTo>
                    <a:lnTo>
                      <a:pt x="234" y="1184"/>
                    </a:lnTo>
                    <a:lnTo>
                      <a:pt x="231" y="1187"/>
                    </a:lnTo>
                    <a:lnTo>
                      <a:pt x="227" y="1188"/>
                    </a:lnTo>
                    <a:lnTo>
                      <a:pt x="220" y="1188"/>
                    </a:lnTo>
                    <a:lnTo>
                      <a:pt x="214" y="1186"/>
                    </a:lnTo>
                    <a:lnTo>
                      <a:pt x="207" y="1184"/>
                    </a:lnTo>
                    <a:lnTo>
                      <a:pt x="202" y="1181"/>
                    </a:lnTo>
                    <a:lnTo>
                      <a:pt x="199" y="1178"/>
                    </a:lnTo>
                    <a:lnTo>
                      <a:pt x="197" y="1175"/>
                    </a:lnTo>
                    <a:lnTo>
                      <a:pt x="197" y="1171"/>
                    </a:lnTo>
                    <a:lnTo>
                      <a:pt x="197" y="1168"/>
                    </a:lnTo>
                    <a:lnTo>
                      <a:pt x="197" y="1164"/>
                    </a:lnTo>
                    <a:lnTo>
                      <a:pt x="198" y="1160"/>
                    </a:lnTo>
                    <a:lnTo>
                      <a:pt x="241" y="1171"/>
                    </a:lnTo>
                    <a:close/>
                  </a:path>
                </a:pathLst>
              </a:custGeom>
              <a:solidFill>
                <a:srgbClr val="7263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35" name="Freeform 832">
                <a:extLst>
                  <a:ext uri="{FF2B5EF4-FFF2-40B4-BE49-F238E27FC236}">
                    <a16:creationId xmlns:a16="http://schemas.microsoft.com/office/drawing/2014/main" id="{53F11199-64DE-4E14-9416-A7DAA980BF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83" y="1772"/>
                <a:ext cx="20" cy="17"/>
              </a:xfrm>
              <a:custGeom>
                <a:avLst/>
                <a:gdLst>
                  <a:gd name="T0" fmla="*/ 0 w 393"/>
                  <a:gd name="T1" fmla="*/ 0 h 328"/>
                  <a:gd name="T2" fmla="*/ 0 w 393"/>
                  <a:gd name="T3" fmla="*/ 0 h 328"/>
                  <a:gd name="T4" fmla="*/ 0 w 393"/>
                  <a:gd name="T5" fmla="*/ 0 h 328"/>
                  <a:gd name="T6" fmla="*/ 0 w 393"/>
                  <a:gd name="T7" fmla="*/ 0 h 328"/>
                  <a:gd name="T8" fmla="*/ 0 w 393"/>
                  <a:gd name="T9" fmla="*/ 0 h 328"/>
                  <a:gd name="T10" fmla="*/ 0 w 393"/>
                  <a:gd name="T11" fmla="*/ 0 h 328"/>
                  <a:gd name="T12" fmla="*/ 0 w 393"/>
                  <a:gd name="T13" fmla="*/ 0 h 328"/>
                  <a:gd name="T14" fmla="*/ 0 w 393"/>
                  <a:gd name="T15" fmla="*/ 0 h 328"/>
                  <a:gd name="T16" fmla="*/ 0 w 393"/>
                  <a:gd name="T17" fmla="*/ 0 h 328"/>
                  <a:gd name="T18" fmla="*/ 0 w 393"/>
                  <a:gd name="T19" fmla="*/ 0 h 328"/>
                  <a:gd name="T20" fmla="*/ 0 w 393"/>
                  <a:gd name="T21" fmla="*/ 0 h 328"/>
                  <a:gd name="T22" fmla="*/ 0 w 393"/>
                  <a:gd name="T23" fmla="*/ 0 h 328"/>
                  <a:gd name="T24" fmla="*/ 1 w 393"/>
                  <a:gd name="T25" fmla="*/ 0 h 328"/>
                  <a:gd name="T26" fmla="*/ 1 w 393"/>
                  <a:gd name="T27" fmla="*/ 0 h 328"/>
                  <a:gd name="T28" fmla="*/ 1 w 393"/>
                  <a:gd name="T29" fmla="*/ 0 h 328"/>
                  <a:gd name="T30" fmla="*/ 1 w 393"/>
                  <a:gd name="T31" fmla="*/ 0 h 328"/>
                  <a:gd name="T32" fmla="*/ 1 w 393"/>
                  <a:gd name="T33" fmla="*/ 1 h 328"/>
                  <a:gd name="T34" fmla="*/ 1 w 393"/>
                  <a:gd name="T35" fmla="*/ 1 h 328"/>
                  <a:gd name="T36" fmla="*/ 1 w 393"/>
                  <a:gd name="T37" fmla="*/ 1 h 328"/>
                  <a:gd name="T38" fmla="*/ 1 w 393"/>
                  <a:gd name="T39" fmla="*/ 1 h 328"/>
                  <a:gd name="T40" fmla="*/ 1 w 393"/>
                  <a:gd name="T41" fmla="*/ 1 h 328"/>
                  <a:gd name="T42" fmla="*/ 1 w 393"/>
                  <a:gd name="T43" fmla="*/ 1 h 328"/>
                  <a:gd name="T44" fmla="*/ 1 w 393"/>
                  <a:gd name="T45" fmla="*/ 1 h 328"/>
                  <a:gd name="T46" fmla="*/ 1 w 393"/>
                  <a:gd name="T47" fmla="*/ 1 h 328"/>
                  <a:gd name="T48" fmla="*/ 1 w 393"/>
                  <a:gd name="T49" fmla="*/ 0 h 328"/>
                  <a:gd name="T50" fmla="*/ 1 w 393"/>
                  <a:gd name="T51" fmla="*/ 0 h 328"/>
                  <a:gd name="T52" fmla="*/ 0 w 393"/>
                  <a:gd name="T53" fmla="*/ 0 h 328"/>
                  <a:gd name="T54" fmla="*/ 0 w 393"/>
                  <a:gd name="T55" fmla="*/ 0 h 328"/>
                  <a:gd name="T56" fmla="*/ 0 w 393"/>
                  <a:gd name="T57" fmla="*/ 0 h 328"/>
                  <a:gd name="T58" fmla="*/ 0 w 393"/>
                  <a:gd name="T59" fmla="*/ 0 h 328"/>
                  <a:gd name="T60" fmla="*/ 1 w 393"/>
                  <a:gd name="T61" fmla="*/ 1 h 328"/>
                  <a:gd name="T62" fmla="*/ 1 w 393"/>
                  <a:gd name="T63" fmla="*/ 1 h 328"/>
                  <a:gd name="T64" fmla="*/ 1 w 393"/>
                  <a:gd name="T65" fmla="*/ 1 h 328"/>
                  <a:gd name="T66" fmla="*/ 1 w 393"/>
                  <a:gd name="T67" fmla="*/ 1 h 328"/>
                  <a:gd name="T68" fmla="*/ 1 w 393"/>
                  <a:gd name="T69" fmla="*/ 1 h 328"/>
                  <a:gd name="T70" fmla="*/ 1 w 393"/>
                  <a:gd name="T71" fmla="*/ 1 h 328"/>
                  <a:gd name="T72" fmla="*/ 1 w 393"/>
                  <a:gd name="T73" fmla="*/ 1 h 328"/>
                  <a:gd name="T74" fmla="*/ 1 w 393"/>
                  <a:gd name="T75" fmla="*/ 1 h 328"/>
                  <a:gd name="T76" fmla="*/ 1 w 393"/>
                  <a:gd name="T77" fmla="*/ 1 h 32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93" h="328">
                    <a:moveTo>
                      <a:pt x="16" y="44"/>
                    </a:moveTo>
                    <a:lnTo>
                      <a:pt x="12" y="42"/>
                    </a:lnTo>
                    <a:lnTo>
                      <a:pt x="8" y="41"/>
                    </a:lnTo>
                    <a:lnTo>
                      <a:pt x="5" y="39"/>
                    </a:lnTo>
                    <a:lnTo>
                      <a:pt x="3" y="36"/>
                    </a:lnTo>
                    <a:lnTo>
                      <a:pt x="1" y="33"/>
                    </a:lnTo>
                    <a:lnTo>
                      <a:pt x="0" y="28"/>
                    </a:lnTo>
                    <a:lnTo>
                      <a:pt x="1" y="22"/>
                    </a:lnTo>
                    <a:lnTo>
                      <a:pt x="3" y="15"/>
                    </a:lnTo>
                    <a:lnTo>
                      <a:pt x="6" y="9"/>
                    </a:lnTo>
                    <a:lnTo>
                      <a:pt x="9" y="4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28" y="1"/>
                    </a:lnTo>
                    <a:lnTo>
                      <a:pt x="32" y="3"/>
                    </a:lnTo>
                    <a:lnTo>
                      <a:pt x="16" y="44"/>
                    </a:lnTo>
                    <a:close/>
                    <a:moveTo>
                      <a:pt x="32" y="3"/>
                    </a:moveTo>
                    <a:lnTo>
                      <a:pt x="43" y="7"/>
                    </a:lnTo>
                    <a:lnTo>
                      <a:pt x="76" y="21"/>
                    </a:lnTo>
                    <a:lnTo>
                      <a:pt x="97" y="32"/>
                    </a:lnTo>
                    <a:lnTo>
                      <a:pt x="123" y="45"/>
                    </a:lnTo>
                    <a:lnTo>
                      <a:pt x="151" y="60"/>
                    </a:lnTo>
                    <a:lnTo>
                      <a:pt x="179" y="78"/>
                    </a:lnTo>
                    <a:lnTo>
                      <a:pt x="209" y="97"/>
                    </a:lnTo>
                    <a:lnTo>
                      <a:pt x="240" y="119"/>
                    </a:lnTo>
                    <a:lnTo>
                      <a:pt x="254" y="131"/>
                    </a:lnTo>
                    <a:lnTo>
                      <a:pt x="269" y="143"/>
                    </a:lnTo>
                    <a:lnTo>
                      <a:pt x="284" y="155"/>
                    </a:lnTo>
                    <a:lnTo>
                      <a:pt x="298" y="169"/>
                    </a:lnTo>
                    <a:lnTo>
                      <a:pt x="312" y="183"/>
                    </a:lnTo>
                    <a:lnTo>
                      <a:pt x="326" y="197"/>
                    </a:lnTo>
                    <a:lnTo>
                      <a:pt x="338" y="213"/>
                    </a:lnTo>
                    <a:lnTo>
                      <a:pt x="350" y="228"/>
                    </a:lnTo>
                    <a:lnTo>
                      <a:pt x="361" y="244"/>
                    </a:lnTo>
                    <a:lnTo>
                      <a:pt x="372" y="261"/>
                    </a:lnTo>
                    <a:lnTo>
                      <a:pt x="381" y="278"/>
                    </a:lnTo>
                    <a:lnTo>
                      <a:pt x="390" y="296"/>
                    </a:lnTo>
                    <a:lnTo>
                      <a:pt x="350" y="313"/>
                    </a:lnTo>
                    <a:lnTo>
                      <a:pt x="342" y="298"/>
                    </a:lnTo>
                    <a:lnTo>
                      <a:pt x="333" y="281"/>
                    </a:lnTo>
                    <a:lnTo>
                      <a:pt x="324" y="266"/>
                    </a:lnTo>
                    <a:lnTo>
                      <a:pt x="313" y="252"/>
                    </a:lnTo>
                    <a:lnTo>
                      <a:pt x="302" y="237"/>
                    </a:lnTo>
                    <a:lnTo>
                      <a:pt x="290" y="224"/>
                    </a:lnTo>
                    <a:lnTo>
                      <a:pt x="278" y="211"/>
                    </a:lnTo>
                    <a:lnTo>
                      <a:pt x="265" y="197"/>
                    </a:lnTo>
                    <a:lnTo>
                      <a:pt x="252" y="185"/>
                    </a:lnTo>
                    <a:lnTo>
                      <a:pt x="239" y="173"/>
                    </a:lnTo>
                    <a:lnTo>
                      <a:pt x="224" y="162"/>
                    </a:lnTo>
                    <a:lnTo>
                      <a:pt x="210" y="151"/>
                    </a:lnTo>
                    <a:lnTo>
                      <a:pt x="182" y="131"/>
                    </a:lnTo>
                    <a:lnTo>
                      <a:pt x="154" y="112"/>
                    </a:lnTo>
                    <a:lnTo>
                      <a:pt x="127" y="97"/>
                    </a:lnTo>
                    <a:lnTo>
                      <a:pt x="101" y="83"/>
                    </a:lnTo>
                    <a:lnTo>
                      <a:pt x="78" y="72"/>
                    </a:lnTo>
                    <a:lnTo>
                      <a:pt x="57" y="61"/>
                    </a:lnTo>
                    <a:lnTo>
                      <a:pt x="28" y="48"/>
                    </a:lnTo>
                    <a:lnTo>
                      <a:pt x="16" y="44"/>
                    </a:lnTo>
                    <a:lnTo>
                      <a:pt x="32" y="3"/>
                    </a:lnTo>
                    <a:close/>
                    <a:moveTo>
                      <a:pt x="390" y="296"/>
                    </a:moveTo>
                    <a:lnTo>
                      <a:pt x="391" y="300"/>
                    </a:lnTo>
                    <a:lnTo>
                      <a:pt x="393" y="303"/>
                    </a:lnTo>
                    <a:lnTo>
                      <a:pt x="393" y="307"/>
                    </a:lnTo>
                    <a:lnTo>
                      <a:pt x="393" y="311"/>
                    </a:lnTo>
                    <a:lnTo>
                      <a:pt x="392" y="314"/>
                    </a:lnTo>
                    <a:lnTo>
                      <a:pt x="389" y="318"/>
                    </a:lnTo>
                    <a:lnTo>
                      <a:pt x="385" y="321"/>
                    </a:lnTo>
                    <a:lnTo>
                      <a:pt x="379" y="324"/>
                    </a:lnTo>
                    <a:lnTo>
                      <a:pt x="372" y="327"/>
                    </a:lnTo>
                    <a:lnTo>
                      <a:pt x="367" y="328"/>
                    </a:lnTo>
                    <a:lnTo>
                      <a:pt x="361" y="327"/>
                    </a:lnTo>
                    <a:lnTo>
                      <a:pt x="358" y="326"/>
                    </a:lnTo>
                    <a:lnTo>
                      <a:pt x="355" y="323"/>
                    </a:lnTo>
                    <a:lnTo>
                      <a:pt x="353" y="320"/>
                    </a:lnTo>
                    <a:lnTo>
                      <a:pt x="351" y="317"/>
                    </a:lnTo>
                    <a:lnTo>
                      <a:pt x="350" y="313"/>
                    </a:lnTo>
                    <a:lnTo>
                      <a:pt x="390" y="296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36" name="Freeform 833">
                <a:extLst>
                  <a:ext uri="{FF2B5EF4-FFF2-40B4-BE49-F238E27FC236}">
                    <a16:creationId xmlns:a16="http://schemas.microsoft.com/office/drawing/2014/main" id="{F5938022-C1B8-40A3-9DA5-7359D690FE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45" y="1610"/>
                <a:ext cx="22" cy="37"/>
              </a:xfrm>
              <a:custGeom>
                <a:avLst/>
                <a:gdLst>
                  <a:gd name="T0" fmla="*/ 0 w 403"/>
                  <a:gd name="T1" fmla="*/ 0 h 708"/>
                  <a:gd name="T2" fmla="*/ 0 w 403"/>
                  <a:gd name="T3" fmla="*/ 0 h 708"/>
                  <a:gd name="T4" fmla="*/ 0 w 403"/>
                  <a:gd name="T5" fmla="*/ 0 h 708"/>
                  <a:gd name="T6" fmla="*/ 0 w 403"/>
                  <a:gd name="T7" fmla="*/ 0 h 708"/>
                  <a:gd name="T8" fmla="*/ 0 w 403"/>
                  <a:gd name="T9" fmla="*/ 0 h 708"/>
                  <a:gd name="T10" fmla="*/ 0 w 403"/>
                  <a:gd name="T11" fmla="*/ 0 h 708"/>
                  <a:gd name="T12" fmla="*/ 0 w 403"/>
                  <a:gd name="T13" fmla="*/ 0 h 708"/>
                  <a:gd name="T14" fmla="*/ 0 w 403"/>
                  <a:gd name="T15" fmla="*/ 0 h 708"/>
                  <a:gd name="T16" fmla="*/ 0 w 403"/>
                  <a:gd name="T17" fmla="*/ 0 h 708"/>
                  <a:gd name="T18" fmla="*/ 0 w 403"/>
                  <a:gd name="T19" fmla="*/ 0 h 708"/>
                  <a:gd name="T20" fmla="*/ 0 w 403"/>
                  <a:gd name="T21" fmla="*/ 0 h 708"/>
                  <a:gd name="T22" fmla="*/ 0 w 403"/>
                  <a:gd name="T23" fmla="*/ 0 h 708"/>
                  <a:gd name="T24" fmla="*/ 1 w 403"/>
                  <a:gd name="T25" fmla="*/ 0 h 708"/>
                  <a:gd name="T26" fmla="*/ 0 w 403"/>
                  <a:gd name="T27" fmla="*/ 1 h 708"/>
                  <a:gd name="T28" fmla="*/ 0 w 403"/>
                  <a:gd name="T29" fmla="*/ 0 h 708"/>
                  <a:gd name="T30" fmla="*/ 0 w 403"/>
                  <a:gd name="T31" fmla="*/ 0 h 708"/>
                  <a:gd name="T32" fmla="*/ 0 w 403"/>
                  <a:gd name="T33" fmla="*/ 0 h 708"/>
                  <a:gd name="T34" fmla="*/ 1 w 403"/>
                  <a:gd name="T35" fmla="*/ 0 h 708"/>
                  <a:gd name="T36" fmla="*/ 1 w 403"/>
                  <a:gd name="T37" fmla="*/ 1 h 708"/>
                  <a:gd name="T38" fmla="*/ 1 w 403"/>
                  <a:gd name="T39" fmla="*/ 1 h 708"/>
                  <a:gd name="T40" fmla="*/ 1 w 403"/>
                  <a:gd name="T41" fmla="*/ 1 h 708"/>
                  <a:gd name="T42" fmla="*/ 1 w 403"/>
                  <a:gd name="T43" fmla="*/ 1 h 708"/>
                  <a:gd name="T44" fmla="*/ 1 w 403"/>
                  <a:gd name="T45" fmla="*/ 1 h 708"/>
                  <a:gd name="T46" fmla="*/ 1 w 403"/>
                  <a:gd name="T47" fmla="*/ 1 h 708"/>
                  <a:gd name="T48" fmla="*/ 1 w 403"/>
                  <a:gd name="T49" fmla="*/ 1 h 708"/>
                  <a:gd name="T50" fmla="*/ 1 w 403"/>
                  <a:gd name="T51" fmla="*/ 1 h 708"/>
                  <a:gd name="T52" fmla="*/ 1 w 403"/>
                  <a:gd name="T53" fmla="*/ 0 h 708"/>
                  <a:gd name="T54" fmla="*/ 1 w 403"/>
                  <a:gd name="T55" fmla="*/ 1 h 708"/>
                  <a:gd name="T56" fmla="*/ 1 w 403"/>
                  <a:gd name="T57" fmla="*/ 1 h 708"/>
                  <a:gd name="T58" fmla="*/ 1 w 403"/>
                  <a:gd name="T59" fmla="*/ 1 h 708"/>
                  <a:gd name="T60" fmla="*/ 1 w 403"/>
                  <a:gd name="T61" fmla="*/ 1 h 708"/>
                  <a:gd name="T62" fmla="*/ 1 w 403"/>
                  <a:gd name="T63" fmla="*/ 1 h 708"/>
                  <a:gd name="T64" fmla="*/ 1 w 403"/>
                  <a:gd name="T65" fmla="*/ 2 h 708"/>
                  <a:gd name="T66" fmla="*/ 1 w 403"/>
                  <a:gd name="T67" fmla="*/ 2 h 708"/>
                  <a:gd name="T68" fmla="*/ 1 w 403"/>
                  <a:gd name="T69" fmla="*/ 2 h 708"/>
                  <a:gd name="T70" fmla="*/ 1 w 403"/>
                  <a:gd name="T71" fmla="*/ 2 h 708"/>
                  <a:gd name="T72" fmla="*/ 1 w 403"/>
                  <a:gd name="T73" fmla="*/ 2 h 708"/>
                  <a:gd name="T74" fmla="*/ 1 w 403"/>
                  <a:gd name="T75" fmla="*/ 1 h 708"/>
                  <a:gd name="T76" fmla="*/ 1 w 403"/>
                  <a:gd name="T77" fmla="*/ 1 h 708"/>
                  <a:gd name="T78" fmla="*/ 1 w 403"/>
                  <a:gd name="T79" fmla="*/ 1 h 708"/>
                  <a:gd name="T80" fmla="*/ 1 w 403"/>
                  <a:gd name="T81" fmla="*/ 1 h 708"/>
                  <a:gd name="T82" fmla="*/ 1 w 403"/>
                  <a:gd name="T83" fmla="*/ 2 h 708"/>
                  <a:gd name="T84" fmla="*/ 1 w 403"/>
                  <a:gd name="T85" fmla="*/ 2 h 708"/>
                  <a:gd name="T86" fmla="*/ 1 w 403"/>
                  <a:gd name="T87" fmla="*/ 2 h 708"/>
                  <a:gd name="T88" fmla="*/ 1 w 403"/>
                  <a:gd name="T89" fmla="*/ 2 h 708"/>
                  <a:gd name="T90" fmla="*/ 1 w 403"/>
                  <a:gd name="T91" fmla="*/ 2 h 708"/>
                  <a:gd name="T92" fmla="*/ 1 w 403"/>
                  <a:gd name="T93" fmla="*/ 2 h 708"/>
                  <a:gd name="T94" fmla="*/ 1 w 403"/>
                  <a:gd name="T95" fmla="*/ 2 h 708"/>
                  <a:gd name="T96" fmla="*/ 1 w 403"/>
                  <a:gd name="T97" fmla="*/ 2 h 708"/>
                  <a:gd name="T98" fmla="*/ 1 w 403"/>
                  <a:gd name="T99" fmla="*/ 2 h 70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403" h="708">
                    <a:moveTo>
                      <a:pt x="10" y="41"/>
                    </a:moveTo>
                    <a:lnTo>
                      <a:pt x="7" y="38"/>
                    </a:lnTo>
                    <a:lnTo>
                      <a:pt x="4" y="35"/>
                    </a:lnTo>
                    <a:lnTo>
                      <a:pt x="2" y="32"/>
                    </a:lnTo>
                    <a:lnTo>
                      <a:pt x="1" y="28"/>
                    </a:lnTo>
                    <a:lnTo>
                      <a:pt x="0" y="25"/>
                    </a:lnTo>
                    <a:lnTo>
                      <a:pt x="1" y="20"/>
                    </a:lnTo>
                    <a:lnTo>
                      <a:pt x="3" y="15"/>
                    </a:lnTo>
                    <a:lnTo>
                      <a:pt x="8" y="10"/>
                    </a:lnTo>
                    <a:lnTo>
                      <a:pt x="12" y="5"/>
                    </a:lnTo>
                    <a:lnTo>
                      <a:pt x="18" y="1"/>
                    </a:lnTo>
                    <a:lnTo>
                      <a:pt x="22" y="0"/>
                    </a:lnTo>
                    <a:lnTo>
                      <a:pt x="26" y="0"/>
                    </a:lnTo>
                    <a:lnTo>
                      <a:pt x="29" y="1"/>
                    </a:lnTo>
                    <a:lnTo>
                      <a:pt x="32" y="2"/>
                    </a:lnTo>
                    <a:lnTo>
                      <a:pt x="36" y="5"/>
                    </a:lnTo>
                    <a:lnTo>
                      <a:pt x="39" y="7"/>
                    </a:lnTo>
                    <a:lnTo>
                      <a:pt x="10" y="41"/>
                    </a:lnTo>
                    <a:close/>
                    <a:moveTo>
                      <a:pt x="39" y="7"/>
                    </a:moveTo>
                    <a:lnTo>
                      <a:pt x="60" y="24"/>
                    </a:lnTo>
                    <a:lnTo>
                      <a:pt x="80" y="43"/>
                    </a:lnTo>
                    <a:lnTo>
                      <a:pt x="100" y="61"/>
                    </a:lnTo>
                    <a:lnTo>
                      <a:pt x="121" y="79"/>
                    </a:lnTo>
                    <a:lnTo>
                      <a:pt x="140" y="99"/>
                    </a:lnTo>
                    <a:lnTo>
                      <a:pt x="160" y="119"/>
                    </a:lnTo>
                    <a:lnTo>
                      <a:pt x="179" y="140"/>
                    </a:lnTo>
                    <a:lnTo>
                      <a:pt x="197" y="161"/>
                    </a:lnTo>
                    <a:lnTo>
                      <a:pt x="163" y="189"/>
                    </a:lnTo>
                    <a:lnTo>
                      <a:pt x="145" y="168"/>
                    </a:lnTo>
                    <a:lnTo>
                      <a:pt x="128" y="149"/>
                    </a:lnTo>
                    <a:lnTo>
                      <a:pt x="109" y="130"/>
                    </a:lnTo>
                    <a:lnTo>
                      <a:pt x="90" y="111"/>
                    </a:lnTo>
                    <a:lnTo>
                      <a:pt x="50" y="74"/>
                    </a:lnTo>
                    <a:lnTo>
                      <a:pt x="10" y="41"/>
                    </a:lnTo>
                    <a:lnTo>
                      <a:pt x="39" y="7"/>
                    </a:lnTo>
                    <a:close/>
                    <a:moveTo>
                      <a:pt x="197" y="161"/>
                    </a:moveTo>
                    <a:lnTo>
                      <a:pt x="214" y="184"/>
                    </a:lnTo>
                    <a:lnTo>
                      <a:pt x="231" y="207"/>
                    </a:lnTo>
                    <a:lnTo>
                      <a:pt x="247" y="231"/>
                    </a:lnTo>
                    <a:lnTo>
                      <a:pt x="260" y="256"/>
                    </a:lnTo>
                    <a:lnTo>
                      <a:pt x="273" y="282"/>
                    </a:lnTo>
                    <a:lnTo>
                      <a:pt x="285" y="309"/>
                    </a:lnTo>
                    <a:lnTo>
                      <a:pt x="294" y="336"/>
                    </a:lnTo>
                    <a:lnTo>
                      <a:pt x="301" y="365"/>
                    </a:lnTo>
                    <a:lnTo>
                      <a:pt x="259" y="374"/>
                    </a:lnTo>
                    <a:lnTo>
                      <a:pt x="252" y="349"/>
                    </a:lnTo>
                    <a:lnTo>
                      <a:pt x="243" y="323"/>
                    </a:lnTo>
                    <a:lnTo>
                      <a:pt x="234" y="299"/>
                    </a:lnTo>
                    <a:lnTo>
                      <a:pt x="221" y="276"/>
                    </a:lnTo>
                    <a:lnTo>
                      <a:pt x="209" y="253"/>
                    </a:lnTo>
                    <a:lnTo>
                      <a:pt x="195" y="231"/>
                    </a:lnTo>
                    <a:lnTo>
                      <a:pt x="179" y="209"/>
                    </a:lnTo>
                    <a:lnTo>
                      <a:pt x="163" y="189"/>
                    </a:lnTo>
                    <a:lnTo>
                      <a:pt x="197" y="161"/>
                    </a:lnTo>
                    <a:close/>
                    <a:moveTo>
                      <a:pt x="301" y="365"/>
                    </a:moveTo>
                    <a:lnTo>
                      <a:pt x="300" y="360"/>
                    </a:lnTo>
                    <a:lnTo>
                      <a:pt x="301" y="365"/>
                    </a:lnTo>
                    <a:lnTo>
                      <a:pt x="280" y="369"/>
                    </a:lnTo>
                    <a:lnTo>
                      <a:pt x="301" y="365"/>
                    </a:lnTo>
                    <a:close/>
                    <a:moveTo>
                      <a:pt x="301" y="365"/>
                    </a:moveTo>
                    <a:lnTo>
                      <a:pt x="308" y="393"/>
                    </a:lnTo>
                    <a:lnTo>
                      <a:pt x="315" y="421"/>
                    </a:lnTo>
                    <a:lnTo>
                      <a:pt x="323" y="449"/>
                    </a:lnTo>
                    <a:lnTo>
                      <a:pt x="331" y="476"/>
                    </a:lnTo>
                    <a:lnTo>
                      <a:pt x="347" y="529"/>
                    </a:lnTo>
                    <a:lnTo>
                      <a:pt x="364" y="576"/>
                    </a:lnTo>
                    <a:lnTo>
                      <a:pt x="378" y="617"/>
                    </a:lnTo>
                    <a:lnTo>
                      <a:pt x="389" y="648"/>
                    </a:lnTo>
                    <a:lnTo>
                      <a:pt x="397" y="669"/>
                    </a:lnTo>
                    <a:lnTo>
                      <a:pt x="400" y="676"/>
                    </a:lnTo>
                    <a:lnTo>
                      <a:pt x="359" y="692"/>
                    </a:lnTo>
                    <a:lnTo>
                      <a:pt x="356" y="685"/>
                    </a:lnTo>
                    <a:lnTo>
                      <a:pt x="349" y="664"/>
                    </a:lnTo>
                    <a:lnTo>
                      <a:pt x="337" y="632"/>
                    </a:lnTo>
                    <a:lnTo>
                      <a:pt x="322" y="590"/>
                    </a:lnTo>
                    <a:lnTo>
                      <a:pt x="305" y="542"/>
                    </a:lnTo>
                    <a:lnTo>
                      <a:pt x="289" y="488"/>
                    </a:lnTo>
                    <a:lnTo>
                      <a:pt x="281" y="460"/>
                    </a:lnTo>
                    <a:lnTo>
                      <a:pt x="272" y="431"/>
                    </a:lnTo>
                    <a:lnTo>
                      <a:pt x="265" y="403"/>
                    </a:lnTo>
                    <a:lnTo>
                      <a:pt x="259" y="374"/>
                    </a:lnTo>
                    <a:lnTo>
                      <a:pt x="301" y="365"/>
                    </a:lnTo>
                    <a:close/>
                    <a:moveTo>
                      <a:pt x="400" y="676"/>
                    </a:moveTo>
                    <a:lnTo>
                      <a:pt x="401" y="680"/>
                    </a:lnTo>
                    <a:lnTo>
                      <a:pt x="403" y="684"/>
                    </a:lnTo>
                    <a:lnTo>
                      <a:pt x="403" y="687"/>
                    </a:lnTo>
                    <a:lnTo>
                      <a:pt x="403" y="691"/>
                    </a:lnTo>
                    <a:lnTo>
                      <a:pt x="402" y="694"/>
                    </a:lnTo>
                    <a:lnTo>
                      <a:pt x="399" y="699"/>
                    </a:lnTo>
                    <a:lnTo>
                      <a:pt x="395" y="702"/>
                    </a:lnTo>
                    <a:lnTo>
                      <a:pt x="388" y="705"/>
                    </a:lnTo>
                    <a:lnTo>
                      <a:pt x="381" y="707"/>
                    </a:lnTo>
                    <a:lnTo>
                      <a:pt x="376" y="708"/>
                    </a:lnTo>
                    <a:lnTo>
                      <a:pt x="372" y="707"/>
                    </a:lnTo>
                    <a:lnTo>
                      <a:pt x="368" y="706"/>
                    </a:lnTo>
                    <a:lnTo>
                      <a:pt x="366" y="703"/>
                    </a:lnTo>
                    <a:lnTo>
                      <a:pt x="364" y="700"/>
                    </a:lnTo>
                    <a:lnTo>
                      <a:pt x="361" y="696"/>
                    </a:lnTo>
                    <a:lnTo>
                      <a:pt x="359" y="692"/>
                    </a:lnTo>
                    <a:lnTo>
                      <a:pt x="400" y="676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37" name="Freeform 834">
                <a:extLst>
                  <a:ext uri="{FF2B5EF4-FFF2-40B4-BE49-F238E27FC236}">
                    <a16:creationId xmlns:a16="http://schemas.microsoft.com/office/drawing/2014/main" id="{DD3B71A1-B762-4A5E-9956-2A6D316A7ED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49" y="1640"/>
                <a:ext cx="14" cy="18"/>
              </a:xfrm>
              <a:custGeom>
                <a:avLst/>
                <a:gdLst>
                  <a:gd name="T0" fmla="*/ 1 w 262"/>
                  <a:gd name="T1" fmla="*/ 0 h 344"/>
                  <a:gd name="T2" fmla="*/ 1 w 262"/>
                  <a:gd name="T3" fmla="*/ 0 h 344"/>
                  <a:gd name="T4" fmla="*/ 1 w 262"/>
                  <a:gd name="T5" fmla="*/ 0 h 344"/>
                  <a:gd name="T6" fmla="*/ 1 w 262"/>
                  <a:gd name="T7" fmla="*/ 0 h 344"/>
                  <a:gd name="T8" fmla="*/ 1 w 262"/>
                  <a:gd name="T9" fmla="*/ 0 h 344"/>
                  <a:gd name="T10" fmla="*/ 1 w 262"/>
                  <a:gd name="T11" fmla="*/ 0 h 344"/>
                  <a:gd name="T12" fmla="*/ 1 w 262"/>
                  <a:gd name="T13" fmla="*/ 0 h 344"/>
                  <a:gd name="T14" fmla="*/ 1 w 262"/>
                  <a:gd name="T15" fmla="*/ 0 h 344"/>
                  <a:gd name="T16" fmla="*/ 1 w 262"/>
                  <a:gd name="T17" fmla="*/ 0 h 344"/>
                  <a:gd name="T18" fmla="*/ 1 w 262"/>
                  <a:gd name="T19" fmla="*/ 0 h 344"/>
                  <a:gd name="T20" fmla="*/ 1 w 262"/>
                  <a:gd name="T21" fmla="*/ 0 h 344"/>
                  <a:gd name="T22" fmla="*/ 1 w 262"/>
                  <a:gd name="T23" fmla="*/ 0 h 344"/>
                  <a:gd name="T24" fmla="*/ 1 w 262"/>
                  <a:gd name="T25" fmla="*/ 1 h 344"/>
                  <a:gd name="T26" fmla="*/ 0 w 262"/>
                  <a:gd name="T27" fmla="*/ 1 h 344"/>
                  <a:gd name="T28" fmla="*/ 0 w 262"/>
                  <a:gd name="T29" fmla="*/ 1 h 344"/>
                  <a:gd name="T30" fmla="*/ 1 w 262"/>
                  <a:gd name="T31" fmla="*/ 0 h 344"/>
                  <a:gd name="T32" fmla="*/ 1 w 262"/>
                  <a:gd name="T33" fmla="*/ 0 h 344"/>
                  <a:gd name="T34" fmla="*/ 1 w 262"/>
                  <a:gd name="T35" fmla="*/ 0 h 344"/>
                  <a:gd name="T36" fmla="*/ 1 w 262"/>
                  <a:gd name="T37" fmla="*/ 1 h 344"/>
                  <a:gd name="T38" fmla="*/ 1 w 262"/>
                  <a:gd name="T39" fmla="*/ 1 h 344"/>
                  <a:gd name="T40" fmla="*/ 0 w 262"/>
                  <a:gd name="T41" fmla="*/ 1 h 344"/>
                  <a:gd name="T42" fmla="*/ 0 w 262"/>
                  <a:gd name="T43" fmla="*/ 1 h 344"/>
                  <a:gd name="T44" fmla="*/ 0 w 262"/>
                  <a:gd name="T45" fmla="*/ 1 h 344"/>
                  <a:gd name="T46" fmla="*/ 1 w 262"/>
                  <a:gd name="T47" fmla="*/ 1 h 344"/>
                  <a:gd name="T48" fmla="*/ 0 w 262"/>
                  <a:gd name="T49" fmla="*/ 1 h 344"/>
                  <a:gd name="T50" fmla="*/ 0 w 262"/>
                  <a:gd name="T51" fmla="*/ 1 h 344"/>
                  <a:gd name="T52" fmla="*/ 0 w 262"/>
                  <a:gd name="T53" fmla="*/ 1 h 344"/>
                  <a:gd name="T54" fmla="*/ 0 w 262"/>
                  <a:gd name="T55" fmla="*/ 1 h 344"/>
                  <a:gd name="T56" fmla="*/ 0 w 262"/>
                  <a:gd name="T57" fmla="*/ 1 h 344"/>
                  <a:gd name="T58" fmla="*/ 0 w 262"/>
                  <a:gd name="T59" fmla="*/ 1 h 344"/>
                  <a:gd name="T60" fmla="*/ 0 w 262"/>
                  <a:gd name="T61" fmla="*/ 1 h 344"/>
                  <a:gd name="T62" fmla="*/ 0 w 262"/>
                  <a:gd name="T63" fmla="*/ 1 h 344"/>
                  <a:gd name="T64" fmla="*/ 0 w 262"/>
                  <a:gd name="T65" fmla="*/ 1 h 344"/>
                  <a:gd name="T66" fmla="*/ 0 w 262"/>
                  <a:gd name="T67" fmla="*/ 1 h 344"/>
                  <a:gd name="T68" fmla="*/ 0 w 262"/>
                  <a:gd name="T69" fmla="*/ 1 h 344"/>
                  <a:gd name="T70" fmla="*/ 0 w 262"/>
                  <a:gd name="T71" fmla="*/ 1 h 344"/>
                  <a:gd name="T72" fmla="*/ 0 w 262"/>
                  <a:gd name="T73" fmla="*/ 1 h 344"/>
                  <a:gd name="T74" fmla="*/ 0 w 262"/>
                  <a:gd name="T75" fmla="*/ 1 h 344"/>
                  <a:gd name="T76" fmla="*/ 0 w 262"/>
                  <a:gd name="T77" fmla="*/ 1 h 344"/>
                  <a:gd name="T78" fmla="*/ 0 w 262"/>
                  <a:gd name="T79" fmla="*/ 1 h 344"/>
                  <a:gd name="T80" fmla="*/ 0 w 262"/>
                  <a:gd name="T81" fmla="*/ 1 h 344"/>
                  <a:gd name="T82" fmla="*/ 0 w 262"/>
                  <a:gd name="T83" fmla="*/ 1 h 344"/>
                  <a:gd name="T84" fmla="*/ 0 w 262"/>
                  <a:gd name="T85" fmla="*/ 1 h 344"/>
                  <a:gd name="T86" fmla="*/ 0 w 262"/>
                  <a:gd name="T87" fmla="*/ 1 h 344"/>
                  <a:gd name="T88" fmla="*/ 0 w 262"/>
                  <a:gd name="T89" fmla="*/ 1 h 344"/>
                  <a:gd name="T90" fmla="*/ 0 w 262"/>
                  <a:gd name="T91" fmla="*/ 1 h 344"/>
                  <a:gd name="T92" fmla="*/ 0 w 262"/>
                  <a:gd name="T93" fmla="*/ 1 h 344"/>
                  <a:gd name="T94" fmla="*/ 0 w 262"/>
                  <a:gd name="T95" fmla="*/ 1 h 344"/>
                  <a:gd name="T96" fmla="*/ 0 w 262"/>
                  <a:gd name="T97" fmla="*/ 1 h 344"/>
                  <a:gd name="T98" fmla="*/ 0 w 262"/>
                  <a:gd name="T99" fmla="*/ 1 h 344"/>
                  <a:gd name="T100" fmla="*/ 0 w 262"/>
                  <a:gd name="T101" fmla="*/ 0 h 344"/>
                  <a:gd name="T102" fmla="*/ 0 w 262"/>
                  <a:gd name="T103" fmla="*/ 0 h 344"/>
                  <a:gd name="T104" fmla="*/ 0 w 262"/>
                  <a:gd name="T105" fmla="*/ 0 h 344"/>
                  <a:gd name="T106" fmla="*/ 0 w 262"/>
                  <a:gd name="T107" fmla="*/ 0 h 344"/>
                  <a:gd name="T108" fmla="*/ 0 w 262"/>
                  <a:gd name="T109" fmla="*/ 0 h 344"/>
                  <a:gd name="T110" fmla="*/ 0 w 262"/>
                  <a:gd name="T111" fmla="*/ 0 h 344"/>
                  <a:gd name="T112" fmla="*/ 0 w 262"/>
                  <a:gd name="T113" fmla="*/ 1 h 34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62" h="344">
                    <a:moveTo>
                      <a:pt x="218" y="16"/>
                    </a:moveTo>
                    <a:lnTo>
                      <a:pt x="219" y="12"/>
                    </a:lnTo>
                    <a:lnTo>
                      <a:pt x="221" y="8"/>
                    </a:lnTo>
                    <a:lnTo>
                      <a:pt x="223" y="5"/>
                    </a:lnTo>
                    <a:lnTo>
                      <a:pt x="225" y="3"/>
                    </a:lnTo>
                    <a:lnTo>
                      <a:pt x="229" y="1"/>
                    </a:lnTo>
                    <a:lnTo>
                      <a:pt x="233" y="0"/>
                    </a:lnTo>
                    <a:lnTo>
                      <a:pt x="238" y="1"/>
                    </a:lnTo>
                    <a:lnTo>
                      <a:pt x="245" y="2"/>
                    </a:lnTo>
                    <a:lnTo>
                      <a:pt x="253" y="5"/>
                    </a:lnTo>
                    <a:lnTo>
                      <a:pt x="257" y="8"/>
                    </a:lnTo>
                    <a:lnTo>
                      <a:pt x="260" y="11"/>
                    </a:lnTo>
                    <a:lnTo>
                      <a:pt x="261" y="15"/>
                    </a:lnTo>
                    <a:lnTo>
                      <a:pt x="262" y="18"/>
                    </a:lnTo>
                    <a:lnTo>
                      <a:pt x="261" y="22"/>
                    </a:lnTo>
                    <a:lnTo>
                      <a:pt x="260" y="26"/>
                    </a:lnTo>
                    <a:lnTo>
                      <a:pt x="259" y="30"/>
                    </a:lnTo>
                    <a:lnTo>
                      <a:pt x="218" y="16"/>
                    </a:lnTo>
                    <a:close/>
                    <a:moveTo>
                      <a:pt x="259" y="30"/>
                    </a:moveTo>
                    <a:lnTo>
                      <a:pt x="257" y="37"/>
                    </a:lnTo>
                    <a:lnTo>
                      <a:pt x="249" y="57"/>
                    </a:lnTo>
                    <a:lnTo>
                      <a:pt x="240" y="87"/>
                    </a:lnTo>
                    <a:lnTo>
                      <a:pt x="228" y="122"/>
                    </a:lnTo>
                    <a:lnTo>
                      <a:pt x="216" y="163"/>
                    </a:lnTo>
                    <a:lnTo>
                      <a:pt x="204" y="205"/>
                    </a:lnTo>
                    <a:lnTo>
                      <a:pt x="193" y="245"/>
                    </a:lnTo>
                    <a:lnTo>
                      <a:pt x="186" y="282"/>
                    </a:lnTo>
                    <a:lnTo>
                      <a:pt x="143" y="274"/>
                    </a:lnTo>
                    <a:lnTo>
                      <a:pt x="151" y="236"/>
                    </a:lnTo>
                    <a:lnTo>
                      <a:pt x="161" y="195"/>
                    </a:lnTo>
                    <a:lnTo>
                      <a:pt x="174" y="152"/>
                    </a:lnTo>
                    <a:lnTo>
                      <a:pt x="186" y="110"/>
                    </a:lnTo>
                    <a:lnTo>
                      <a:pt x="198" y="73"/>
                    </a:lnTo>
                    <a:lnTo>
                      <a:pt x="209" y="44"/>
                    </a:lnTo>
                    <a:lnTo>
                      <a:pt x="215" y="23"/>
                    </a:lnTo>
                    <a:lnTo>
                      <a:pt x="218" y="16"/>
                    </a:lnTo>
                    <a:lnTo>
                      <a:pt x="259" y="30"/>
                    </a:lnTo>
                    <a:close/>
                    <a:moveTo>
                      <a:pt x="186" y="282"/>
                    </a:moveTo>
                    <a:lnTo>
                      <a:pt x="182" y="296"/>
                    </a:lnTo>
                    <a:lnTo>
                      <a:pt x="178" y="310"/>
                    </a:lnTo>
                    <a:lnTo>
                      <a:pt x="173" y="320"/>
                    </a:lnTo>
                    <a:lnTo>
                      <a:pt x="167" y="328"/>
                    </a:lnTo>
                    <a:lnTo>
                      <a:pt x="134" y="299"/>
                    </a:lnTo>
                    <a:lnTo>
                      <a:pt x="136" y="295"/>
                    </a:lnTo>
                    <a:lnTo>
                      <a:pt x="139" y="290"/>
                    </a:lnTo>
                    <a:lnTo>
                      <a:pt x="141" y="283"/>
                    </a:lnTo>
                    <a:lnTo>
                      <a:pt x="143" y="274"/>
                    </a:lnTo>
                    <a:lnTo>
                      <a:pt x="186" y="282"/>
                    </a:lnTo>
                    <a:close/>
                    <a:moveTo>
                      <a:pt x="167" y="328"/>
                    </a:moveTo>
                    <a:lnTo>
                      <a:pt x="162" y="333"/>
                    </a:lnTo>
                    <a:lnTo>
                      <a:pt x="157" y="336"/>
                    </a:lnTo>
                    <a:lnTo>
                      <a:pt x="152" y="339"/>
                    </a:lnTo>
                    <a:lnTo>
                      <a:pt x="147" y="341"/>
                    </a:lnTo>
                    <a:lnTo>
                      <a:pt x="142" y="343"/>
                    </a:lnTo>
                    <a:lnTo>
                      <a:pt x="137" y="344"/>
                    </a:lnTo>
                    <a:lnTo>
                      <a:pt x="131" y="344"/>
                    </a:lnTo>
                    <a:lnTo>
                      <a:pt x="126" y="343"/>
                    </a:lnTo>
                    <a:lnTo>
                      <a:pt x="133" y="300"/>
                    </a:lnTo>
                    <a:lnTo>
                      <a:pt x="134" y="299"/>
                    </a:lnTo>
                    <a:lnTo>
                      <a:pt x="167" y="328"/>
                    </a:lnTo>
                    <a:close/>
                    <a:moveTo>
                      <a:pt x="126" y="343"/>
                    </a:moveTo>
                    <a:lnTo>
                      <a:pt x="109" y="341"/>
                    </a:lnTo>
                    <a:lnTo>
                      <a:pt x="126" y="343"/>
                    </a:lnTo>
                    <a:lnTo>
                      <a:pt x="129" y="322"/>
                    </a:lnTo>
                    <a:lnTo>
                      <a:pt x="126" y="343"/>
                    </a:lnTo>
                    <a:close/>
                    <a:moveTo>
                      <a:pt x="126" y="343"/>
                    </a:moveTo>
                    <a:lnTo>
                      <a:pt x="116" y="341"/>
                    </a:lnTo>
                    <a:lnTo>
                      <a:pt x="107" y="337"/>
                    </a:lnTo>
                    <a:lnTo>
                      <a:pt x="97" y="331"/>
                    </a:lnTo>
                    <a:lnTo>
                      <a:pt x="88" y="323"/>
                    </a:lnTo>
                    <a:lnTo>
                      <a:pt x="116" y="290"/>
                    </a:lnTo>
                    <a:lnTo>
                      <a:pt x="122" y="294"/>
                    </a:lnTo>
                    <a:lnTo>
                      <a:pt x="126" y="297"/>
                    </a:lnTo>
                    <a:lnTo>
                      <a:pt x="130" y="299"/>
                    </a:lnTo>
                    <a:lnTo>
                      <a:pt x="133" y="300"/>
                    </a:lnTo>
                    <a:lnTo>
                      <a:pt x="126" y="343"/>
                    </a:lnTo>
                    <a:close/>
                    <a:moveTo>
                      <a:pt x="88" y="323"/>
                    </a:moveTo>
                    <a:lnTo>
                      <a:pt x="77" y="314"/>
                    </a:lnTo>
                    <a:lnTo>
                      <a:pt x="67" y="303"/>
                    </a:lnTo>
                    <a:lnTo>
                      <a:pt x="57" y="288"/>
                    </a:lnTo>
                    <a:lnTo>
                      <a:pt x="47" y="273"/>
                    </a:lnTo>
                    <a:lnTo>
                      <a:pt x="36" y="256"/>
                    </a:lnTo>
                    <a:lnTo>
                      <a:pt x="25" y="238"/>
                    </a:lnTo>
                    <a:lnTo>
                      <a:pt x="14" y="218"/>
                    </a:lnTo>
                    <a:lnTo>
                      <a:pt x="4" y="197"/>
                    </a:lnTo>
                    <a:lnTo>
                      <a:pt x="44" y="178"/>
                    </a:lnTo>
                    <a:lnTo>
                      <a:pt x="53" y="197"/>
                    </a:lnTo>
                    <a:lnTo>
                      <a:pt x="62" y="216"/>
                    </a:lnTo>
                    <a:lnTo>
                      <a:pt x="72" y="232"/>
                    </a:lnTo>
                    <a:lnTo>
                      <a:pt x="82" y="247"/>
                    </a:lnTo>
                    <a:lnTo>
                      <a:pt x="91" y="261"/>
                    </a:lnTo>
                    <a:lnTo>
                      <a:pt x="100" y="273"/>
                    </a:lnTo>
                    <a:lnTo>
                      <a:pt x="108" y="282"/>
                    </a:lnTo>
                    <a:lnTo>
                      <a:pt x="116" y="290"/>
                    </a:lnTo>
                    <a:lnTo>
                      <a:pt x="88" y="323"/>
                    </a:lnTo>
                    <a:close/>
                    <a:moveTo>
                      <a:pt x="4" y="197"/>
                    </a:moveTo>
                    <a:lnTo>
                      <a:pt x="2" y="193"/>
                    </a:lnTo>
                    <a:lnTo>
                      <a:pt x="1" y="189"/>
                    </a:lnTo>
                    <a:lnTo>
                      <a:pt x="0" y="186"/>
                    </a:lnTo>
                    <a:lnTo>
                      <a:pt x="0" y="182"/>
                    </a:lnTo>
                    <a:lnTo>
                      <a:pt x="1" y="179"/>
                    </a:lnTo>
                    <a:lnTo>
                      <a:pt x="4" y="175"/>
                    </a:lnTo>
                    <a:lnTo>
                      <a:pt x="8" y="172"/>
                    </a:lnTo>
                    <a:lnTo>
                      <a:pt x="14" y="167"/>
                    </a:lnTo>
                    <a:lnTo>
                      <a:pt x="20" y="165"/>
                    </a:lnTo>
                    <a:lnTo>
                      <a:pt x="26" y="163"/>
                    </a:lnTo>
                    <a:lnTo>
                      <a:pt x="30" y="164"/>
                    </a:lnTo>
                    <a:lnTo>
                      <a:pt x="34" y="165"/>
                    </a:lnTo>
                    <a:lnTo>
                      <a:pt x="38" y="167"/>
                    </a:lnTo>
                    <a:lnTo>
                      <a:pt x="40" y="171"/>
                    </a:lnTo>
                    <a:lnTo>
                      <a:pt x="42" y="175"/>
                    </a:lnTo>
                    <a:lnTo>
                      <a:pt x="44" y="178"/>
                    </a:lnTo>
                    <a:lnTo>
                      <a:pt x="4" y="197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38" name="Freeform 835">
                <a:extLst>
                  <a:ext uri="{FF2B5EF4-FFF2-40B4-BE49-F238E27FC236}">
                    <a16:creationId xmlns:a16="http://schemas.microsoft.com/office/drawing/2014/main" id="{AFE58EF4-A74F-4792-AC06-898310B7DA4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67" y="1617"/>
                <a:ext cx="27" cy="27"/>
              </a:xfrm>
              <a:custGeom>
                <a:avLst/>
                <a:gdLst>
                  <a:gd name="T0" fmla="*/ 0 w 511"/>
                  <a:gd name="T1" fmla="*/ 0 h 518"/>
                  <a:gd name="T2" fmla="*/ 0 w 511"/>
                  <a:gd name="T3" fmla="*/ 0 h 518"/>
                  <a:gd name="T4" fmla="*/ 0 w 511"/>
                  <a:gd name="T5" fmla="*/ 0 h 518"/>
                  <a:gd name="T6" fmla="*/ 0 w 511"/>
                  <a:gd name="T7" fmla="*/ 0 h 518"/>
                  <a:gd name="T8" fmla="*/ 0 w 511"/>
                  <a:gd name="T9" fmla="*/ 0 h 518"/>
                  <a:gd name="T10" fmla="*/ 0 w 511"/>
                  <a:gd name="T11" fmla="*/ 0 h 518"/>
                  <a:gd name="T12" fmla="*/ 0 w 511"/>
                  <a:gd name="T13" fmla="*/ 0 h 518"/>
                  <a:gd name="T14" fmla="*/ 0 w 511"/>
                  <a:gd name="T15" fmla="*/ 0 h 518"/>
                  <a:gd name="T16" fmla="*/ 0 w 511"/>
                  <a:gd name="T17" fmla="*/ 0 h 518"/>
                  <a:gd name="T18" fmla="*/ 0 w 511"/>
                  <a:gd name="T19" fmla="*/ 0 h 518"/>
                  <a:gd name="T20" fmla="*/ 0 w 511"/>
                  <a:gd name="T21" fmla="*/ 0 h 518"/>
                  <a:gd name="T22" fmla="*/ 0 w 511"/>
                  <a:gd name="T23" fmla="*/ 0 h 518"/>
                  <a:gd name="T24" fmla="*/ 0 w 511"/>
                  <a:gd name="T25" fmla="*/ 0 h 518"/>
                  <a:gd name="T26" fmla="*/ 0 w 511"/>
                  <a:gd name="T27" fmla="*/ 0 h 518"/>
                  <a:gd name="T28" fmla="*/ 1 w 511"/>
                  <a:gd name="T29" fmla="*/ 0 h 518"/>
                  <a:gd name="T30" fmla="*/ 1 w 511"/>
                  <a:gd name="T31" fmla="*/ 0 h 518"/>
                  <a:gd name="T32" fmla="*/ 1 w 511"/>
                  <a:gd name="T33" fmla="*/ 0 h 518"/>
                  <a:gd name="T34" fmla="*/ 1 w 511"/>
                  <a:gd name="T35" fmla="*/ 1 h 518"/>
                  <a:gd name="T36" fmla="*/ 1 w 511"/>
                  <a:gd name="T37" fmla="*/ 1 h 518"/>
                  <a:gd name="T38" fmla="*/ 1 w 511"/>
                  <a:gd name="T39" fmla="*/ 1 h 518"/>
                  <a:gd name="T40" fmla="*/ 1 w 511"/>
                  <a:gd name="T41" fmla="*/ 1 h 518"/>
                  <a:gd name="T42" fmla="*/ 1 w 511"/>
                  <a:gd name="T43" fmla="*/ 1 h 518"/>
                  <a:gd name="T44" fmla="*/ 1 w 511"/>
                  <a:gd name="T45" fmla="*/ 1 h 518"/>
                  <a:gd name="T46" fmla="*/ 0 w 511"/>
                  <a:gd name="T47" fmla="*/ 1 h 518"/>
                  <a:gd name="T48" fmla="*/ 1 w 511"/>
                  <a:gd name="T49" fmla="*/ 0 h 518"/>
                  <a:gd name="T50" fmla="*/ 1 w 511"/>
                  <a:gd name="T51" fmla="*/ 1 h 518"/>
                  <a:gd name="T52" fmla="*/ 1 w 511"/>
                  <a:gd name="T53" fmla="*/ 1 h 518"/>
                  <a:gd name="T54" fmla="*/ 1 w 511"/>
                  <a:gd name="T55" fmla="*/ 1 h 518"/>
                  <a:gd name="T56" fmla="*/ 1 w 511"/>
                  <a:gd name="T57" fmla="*/ 1 h 518"/>
                  <a:gd name="T58" fmla="*/ 1 w 511"/>
                  <a:gd name="T59" fmla="*/ 1 h 518"/>
                  <a:gd name="T60" fmla="*/ 1 w 511"/>
                  <a:gd name="T61" fmla="*/ 1 h 518"/>
                  <a:gd name="T62" fmla="*/ 1 w 511"/>
                  <a:gd name="T63" fmla="*/ 1 h 518"/>
                  <a:gd name="T64" fmla="*/ 1 w 511"/>
                  <a:gd name="T65" fmla="*/ 1 h 518"/>
                  <a:gd name="T66" fmla="*/ 1 w 511"/>
                  <a:gd name="T67" fmla="*/ 1 h 518"/>
                  <a:gd name="T68" fmla="*/ 1 w 511"/>
                  <a:gd name="T69" fmla="*/ 1 h 518"/>
                  <a:gd name="T70" fmla="*/ 1 w 511"/>
                  <a:gd name="T71" fmla="*/ 1 h 518"/>
                  <a:gd name="T72" fmla="*/ 1 w 511"/>
                  <a:gd name="T73" fmla="*/ 1 h 518"/>
                  <a:gd name="T74" fmla="*/ 1 w 511"/>
                  <a:gd name="T75" fmla="*/ 1 h 518"/>
                  <a:gd name="T76" fmla="*/ 1 w 511"/>
                  <a:gd name="T77" fmla="*/ 1 h 518"/>
                  <a:gd name="T78" fmla="*/ 1 w 511"/>
                  <a:gd name="T79" fmla="*/ 1 h 518"/>
                  <a:gd name="T80" fmla="*/ 1 w 511"/>
                  <a:gd name="T81" fmla="*/ 1 h 518"/>
                  <a:gd name="T82" fmla="*/ 1 w 511"/>
                  <a:gd name="T83" fmla="*/ 1 h 51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11" h="518">
                    <a:moveTo>
                      <a:pt x="13" y="43"/>
                    </a:moveTo>
                    <a:lnTo>
                      <a:pt x="9" y="41"/>
                    </a:lnTo>
                    <a:lnTo>
                      <a:pt x="6" y="39"/>
                    </a:lnTo>
                    <a:lnTo>
                      <a:pt x="3" y="35"/>
                    </a:lnTo>
                    <a:lnTo>
                      <a:pt x="1" y="32"/>
                    </a:lnTo>
                    <a:lnTo>
                      <a:pt x="0" y="29"/>
                    </a:lnTo>
                    <a:lnTo>
                      <a:pt x="0" y="24"/>
                    </a:lnTo>
                    <a:lnTo>
                      <a:pt x="2" y="19"/>
                    </a:lnTo>
                    <a:lnTo>
                      <a:pt x="5" y="13"/>
                    </a:lnTo>
                    <a:lnTo>
                      <a:pt x="9" y="7"/>
                    </a:lnTo>
                    <a:lnTo>
                      <a:pt x="13" y="3"/>
                    </a:lnTo>
                    <a:lnTo>
                      <a:pt x="17" y="1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27" y="2"/>
                    </a:lnTo>
                    <a:lnTo>
                      <a:pt x="31" y="3"/>
                    </a:lnTo>
                    <a:lnTo>
                      <a:pt x="35" y="5"/>
                    </a:lnTo>
                    <a:lnTo>
                      <a:pt x="13" y="43"/>
                    </a:lnTo>
                    <a:close/>
                    <a:moveTo>
                      <a:pt x="35" y="5"/>
                    </a:moveTo>
                    <a:lnTo>
                      <a:pt x="40" y="8"/>
                    </a:lnTo>
                    <a:lnTo>
                      <a:pt x="52" y="16"/>
                    </a:lnTo>
                    <a:lnTo>
                      <a:pt x="70" y="29"/>
                    </a:lnTo>
                    <a:lnTo>
                      <a:pt x="92" y="47"/>
                    </a:lnTo>
                    <a:lnTo>
                      <a:pt x="104" y="57"/>
                    </a:lnTo>
                    <a:lnTo>
                      <a:pt x="116" y="68"/>
                    </a:lnTo>
                    <a:lnTo>
                      <a:pt x="129" y="80"/>
                    </a:lnTo>
                    <a:lnTo>
                      <a:pt x="141" y="94"/>
                    </a:lnTo>
                    <a:lnTo>
                      <a:pt x="153" y="108"/>
                    </a:lnTo>
                    <a:lnTo>
                      <a:pt x="165" y="122"/>
                    </a:lnTo>
                    <a:lnTo>
                      <a:pt x="175" y="138"/>
                    </a:lnTo>
                    <a:lnTo>
                      <a:pt x="184" y="154"/>
                    </a:lnTo>
                    <a:lnTo>
                      <a:pt x="145" y="175"/>
                    </a:lnTo>
                    <a:lnTo>
                      <a:pt x="137" y="160"/>
                    </a:lnTo>
                    <a:lnTo>
                      <a:pt x="128" y="147"/>
                    </a:lnTo>
                    <a:lnTo>
                      <a:pt x="118" y="134"/>
                    </a:lnTo>
                    <a:lnTo>
                      <a:pt x="107" y="121"/>
                    </a:lnTo>
                    <a:lnTo>
                      <a:pt x="97" y="109"/>
                    </a:lnTo>
                    <a:lnTo>
                      <a:pt x="86" y="99"/>
                    </a:lnTo>
                    <a:lnTo>
                      <a:pt x="74" y="89"/>
                    </a:lnTo>
                    <a:lnTo>
                      <a:pt x="64" y="79"/>
                    </a:lnTo>
                    <a:lnTo>
                      <a:pt x="27" y="53"/>
                    </a:lnTo>
                    <a:lnTo>
                      <a:pt x="13" y="43"/>
                    </a:lnTo>
                    <a:lnTo>
                      <a:pt x="35" y="5"/>
                    </a:lnTo>
                    <a:close/>
                    <a:moveTo>
                      <a:pt x="184" y="154"/>
                    </a:moveTo>
                    <a:lnTo>
                      <a:pt x="185" y="157"/>
                    </a:lnTo>
                    <a:lnTo>
                      <a:pt x="184" y="155"/>
                    </a:lnTo>
                    <a:lnTo>
                      <a:pt x="165" y="164"/>
                    </a:lnTo>
                    <a:lnTo>
                      <a:pt x="184" y="154"/>
                    </a:lnTo>
                    <a:close/>
                    <a:moveTo>
                      <a:pt x="184" y="155"/>
                    </a:moveTo>
                    <a:lnTo>
                      <a:pt x="191" y="167"/>
                    </a:lnTo>
                    <a:lnTo>
                      <a:pt x="198" y="180"/>
                    </a:lnTo>
                    <a:lnTo>
                      <a:pt x="206" y="192"/>
                    </a:lnTo>
                    <a:lnTo>
                      <a:pt x="215" y="202"/>
                    </a:lnTo>
                    <a:lnTo>
                      <a:pt x="223" y="212"/>
                    </a:lnTo>
                    <a:lnTo>
                      <a:pt x="232" y="223"/>
                    </a:lnTo>
                    <a:lnTo>
                      <a:pt x="241" y="232"/>
                    </a:lnTo>
                    <a:lnTo>
                      <a:pt x="251" y="241"/>
                    </a:lnTo>
                    <a:lnTo>
                      <a:pt x="270" y="259"/>
                    </a:lnTo>
                    <a:lnTo>
                      <a:pt x="289" y="274"/>
                    </a:lnTo>
                    <a:lnTo>
                      <a:pt x="310" y="289"/>
                    </a:lnTo>
                    <a:lnTo>
                      <a:pt x="329" y="303"/>
                    </a:lnTo>
                    <a:lnTo>
                      <a:pt x="305" y="338"/>
                    </a:lnTo>
                    <a:lnTo>
                      <a:pt x="283" y="323"/>
                    </a:lnTo>
                    <a:lnTo>
                      <a:pt x="262" y="308"/>
                    </a:lnTo>
                    <a:lnTo>
                      <a:pt x="239" y="290"/>
                    </a:lnTo>
                    <a:lnTo>
                      <a:pt x="219" y="272"/>
                    </a:lnTo>
                    <a:lnTo>
                      <a:pt x="209" y="262"/>
                    </a:lnTo>
                    <a:lnTo>
                      <a:pt x="198" y="251"/>
                    </a:lnTo>
                    <a:lnTo>
                      <a:pt x="188" y="240"/>
                    </a:lnTo>
                    <a:lnTo>
                      <a:pt x="179" y="228"/>
                    </a:lnTo>
                    <a:lnTo>
                      <a:pt x="170" y="216"/>
                    </a:lnTo>
                    <a:lnTo>
                      <a:pt x="161" y="203"/>
                    </a:lnTo>
                    <a:lnTo>
                      <a:pt x="152" y="189"/>
                    </a:lnTo>
                    <a:lnTo>
                      <a:pt x="145" y="175"/>
                    </a:lnTo>
                    <a:lnTo>
                      <a:pt x="184" y="155"/>
                    </a:lnTo>
                    <a:close/>
                    <a:moveTo>
                      <a:pt x="329" y="303"/>
                    </a:moveTo>
                    <a:lnTo>
                      <a:pt x="333" y="306"/>
                    </a:lnTo>
                    <a:lnTo>
                      <a:pt x="342" y="312"/>
                    </a:lnTo>
                    <a:lnTo>
                      <a:pt x="316" y="347"/>
                    </a:lnTo>
                    <a:lnTo>
                      <a:pt x="313" y="344"/>
                    </a:lnTo>
                    <a:lnTo>
                      <a:pt x="305" y="338"/>
                    </a:lnTo>
                    <a:lnTo>
                      <a:pt x="329" y="303"/>
                    </a:lnTo>
                    <a:close/>
                    <a:moveTo>
                      <a:pt x="316" y="348"/>
                    </a:moveTo>
                    <a:lnTo>
                      <a:pt x="458" y="447"/>
                    </a:lnTo>
                    <a:lnTo>
                      <a:pt x="316" y="347"/>
                    </a:lnTo>
                    <a:lnTo>
                      <a:pt x="329" y="329"/>
                    </a:lnTo>
                    <a:lnTo>
                      <a:pt x="316" y="348"/>
                    </a:lnTo>
                    <a:close/>
                    <a:moveTo>
                      <a:pt x="342" y="312"/>
                    </a:moveTo>
                    <a:lnTo>
                      <a:pt x="354" y="320"/>
                    </a:lnTo>
                    <a:lnTo>
                      <a:pt x="366" y="330"/>
                    </a:lnTo>
                    <a:lnTo>
                      <a:pt x="378" y="342"/>
                    </a:lnTo>
                    <a:lnTo>
                      <a:pt x="392" y="356"/>
                    </a:lnTo>
                    <a:lnTo>
                      <a:pt x="419" y="383"/>
                    </a:lnTo>
                    <a:lnTo>
                      <a:pt x="445" y="411"/>
                    </a:lnTo>
                    <a:lnTo>
                      <a:pt x="469" y="438"/>
                    </a:lnTo>
                    <a:lnTo>
                      <a:pt x="487" y="459"/>
                    </a:lnTo>
                    <a:lnTo>
                      <a:pt x="499" y="474"/>
                    </a:lnTo>
                    <a:lnTo>
                      <a:pt x="503" y="481"/>
                    </a:lnTo>
                    <a:lnTo>
                      <a:pt x="470" y="507"/>
                    </a:lnTo>
                    <a:lnTo>
                      <a:pt x="465" y="502"/>
                    </a:lnTo>
                    <a:lnTo>
                      <a:pt x="453" y="488"/>
                    </a:lnTo>
                    <a:lnTo>
                      <a:pt x="436" y="467"/>
                    </a:lnTo>
                    <a:lnTo>
                      <a:pt x="413" y="442"/>
                    </a:lnTo>
                    <a:lnTo>
                      <a:pt x="389" y="415"/>
                    </a:lnTo>
                    <a:lnTo>
                      <a:pt x="363" y="388"/>
                    </a:lnTo>
                    <a:lnTo>
                      <a:pt x="351" y="376"/>
                    </a:lnTo>
                    <a:lnTo>
                      <a:pt x="339" y="365"/>
                    </a:lnTo>
                    <a:lnTo>
                      <a:pt x="327" y="356"/>
                    </a:lnTo>
                    <a:lnTo>
                      <a:pt x="316" y="348"/>
                    </a:lnTo>
                    <a:lnTo>
                      <a:pt x="342" y="312"/>
                    </a:lnTo>
                    <a:close/>
                    <a:moveTo>
                      <a:pt x="503" y="481"/>
                    </a:moveTo>
                    <a:lnTo>
                      <a:pt x="506" y="484"/>
                    </a:lnTo>
                    <a:lnTo>
                      <a:pt x="508" y="487"/>
                    </a:lnTo>
                    <a:lnTo>
                      <a:pt x="511" y="490"/>
                    </a:lnTo>
                    <a:lnTo>
                      <a:pt x="511" y="494"/>
                    </a:lnTo>
                    <a:lnTo>
                      <a:pt x="511" y="497"/>
                    </a:lnTo>
                    <a:lnTo>
                      <a:pt x="509" y="501"/>
                    </a:lnTo>
                    <a:lnTo>
                      <a:pt x="505" y="506"/>
                    </a:lnTo>
                    <a:lnTo>
                      <a:pt x="500" y="511"/>
                    </a:lnTo>
                    <a:lnTo>
                      <a:pt x="494" y="515"/>
                    </a:lnTo>
                    <a:lnTo>
                      <a:pt x="489" y="517"/>
                    </a:lnTo>
                    <a:lnTo>
                      <a:pt x="485" y="518"/>
                    </a:lnTo>
                    <a:lnTo>
                      <a:pt x="481" y="517"/>
                    </a:lnTo>
                    <a:lnTo>
                      <a:pt x="478" y="516"/>
                    </a:lnTo>
                    <a:lnTo>
                      <a:pt x="475" y="513"/>
                    </a:lnTo>
                    <a:lnTo>
                      <a:pt x="473" y="510"/>
                    </a:lnTo>
                    <a:lnTo>
                      <a:pt x="470" y="507"/>
                    </a:lnTo>
                    <a:lnTo>
                      <a:pt x="503" y="481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39" name="Freeform 836">
                <a:extLst>
                  <a:ext uri="{FF2B5EF4-FFF2-40B4-BE49-F238E27FC236}">
                    <a16:creationId xmlns:a16="http://schemas.microsoft.com/office/drawing/2014/main" id="{2954F8E2-A2DA-43BB-A5A5-8FDADD9289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78" y="1620"/>
                <a:ext cx="16" cy="32"/>
              </a:xfrm>
              <a:custGeom>
                <a:avLst/>
                <a:gdLst>
                  <a:gd name="T0" fmla="*/ 1 w 295"/>
                  <a:gd name="T1" fmla="*/ 0 h 611"/>
                  <a:gd name="T2" fmla="*/ 1 w 295"/>
                  <a:gd name="T3" fmla="*/ 0 h 611"/>
                  <a:gd name="T4" fmla="*/ 1 w 295"/>
                  <a:gd name="T5" fmla="*/ 0 h 611"/>
                  <a:gd name="T6" fmla="*/ 1 w 295"/>
                  <a:gd name="T7" fmla="*/ 0 h 611"/>
                  <a:gd name="T8" fmla="*/ 1 w 295"/>
                  <a:gd name="T9" fmla="*/ 0 h 611"/>
                  <a:gd name="T10" fmla="*/ 1 w 295"/>
                  <a:gd name="T11" fmla="*/ 0 h 611"/>
                  <a:gd name="T12" fmla="*/ 1 w 295"/>
                  <a:gd name="T13" fmla="*/ 0 h 611"/>
                  <a:gd name="T14" fmla="*/ 1 w 295"/>
                  <a:gd name="T15" fmla="*/ 0 h 611"/>
                  <a:gd name="T16" fmla="*/ 1 w 295"/>
                  <a:gd name="T17" fmla="*/ 0 h 611"/>
                  <a:gd name="T18" fmla="*/ 1 w 295"/>
                  <a:gd name="T19" fmla="*/ 0 h 611"/>
                  <a:gd name="T20" fmla="*/ 1 w 295"/>
                  <a:gd name="T21" fmla="*/ 0 h 611"/>
                  <a:gd name="T22" fmla="*/ 1 w 295"/>
                  <a:gd name="T23" fmla="*/ 0 h 611"/>
                  <a:gd name="T24" fmla="*/ 1 w 295"/>
                  <a:gd name="T25" fmla="*/ 0 h 611"/>
                  <a:gd name="T26" fmla="*/ 1 w 295"/>
                  <a:gd name="T27" fmla="*/ 1 h 611"/>
                  <a:gd name="T28" fmla="*/ 1 w 295"/>
                  <a:gd name="T29" fmla="*/ 1 h 611"/>
                  <a:gd name="T30" fmla="*/ 0 w 295"/>
                  <a:gd name="T31" fmla="*/ 1 h 611"/>
                  <a:gd name="T32" fmla="*/ 0 w 295"/>
                  <a:gd name="T33" fmla="*/ 1 h 611"/>
                  <a:gd name="T34" fmla="*/ 0 w 295"/>
                  <a:gd name="T35" fmla="*/ 1 h 611"/>
                  <a:gd name="T36" fmla="*/ 1 w 295"/>
                  <a:gd name="T37" fmla="*/ 0 h 611"/>
                  <a:gd name="T38" fmla="*/ 1 w 295"/>
                  <a:gd name="T39" fmla="*/ 0 h 611"/>
                  <a:gd name="T40" fmla="*/ 1 w 295"/>
                  <a:gd name="T41" fmla="*/ 0 h 611"/>
                  <a:gd name="T42" fmla="*/ 1 w 295"/>
                  <a:gd name="T43" fmla="*/ 0 h 611"/>
                  <a:gd name="T44" fmla="*/ 0 w 295"/>
                  <a:gd name="T45" fmla="*/ 1 h 611"/>
                  <a:gd name="T46" fmla="*/ 0 w 295"/>
                  <a:gd name="T47" fmla="*/ 1 h 611"/>
                  <a:gd name="T48" fmla="*/ 0 w 295"/>
                  <a:gd name="T49" fmla="*/ 1 h 611"/>
                  <a:gd name="T50" fmla="*/ 1 w 295"/>
                  <a:gd name="T51" fmla="*/ 1 h 611"/>
                  <a:gd name="T52" fmla="*/ 1 w 295"/>
                  <a:gd name="T53" fmla="*/ 1 h 611"/>
                  <a:gd name="T54" fmla="*/ 0 w 295"/>
                  <a:gd name="T55" fmla="*/ 1 h 611"/>
                  <a:gd name="T56" fmla="*/ 0 w 295"/>
                  <a:gd name="T57" fmla="*/ 1 h 611"/>
                  <a:gd name="T58" fmla="*/ 0 w 295"/>
                  <a:gd name="T59" fmla="*/ 1 h 611"/>
                  <a:gd name="T60" fmla="*/ 0 w 295"/>
                  <a:gd name="T61" fmla="*/ 1 h 611"/>
                  <a:gd name="T62" fmla="*/ 0 w 295"/>
                  <a:gd name="T63" fmla="*/ 1 h 611"/>
                  <a:gd name="T64" fmla="*/ 0 w 295"/>
                  <a:gd name="T65" fmla="*/ 1 h 611"/>
                  <a:gd name="T66" fmla="*/ 0 w 295"/>
                  <a:gd name="T67" fmla="*/ 1 h 611"/>
                  <a:gd name="T68" fmla="*/ 0 w 295"/>
                  <a:gd name="T69" fmla="*/ 1 h 611"/>
                  <a:gd name="T70" fmla="*/ 0 w 295"/>
                  <a:gd name="T71" fmla="*/ 1 h 611"/>
                  <a:gd name="T72" fmla="*/ 0 w 295"/>
                  <a:gd name="T73" fmla="*/ 1 h 611"/>
                  <a:gd name="T74" fmla="*/ 0 w 295"/>
                  <a:gd name="T75" fmla="*/ 1 h 611"/>
                  <a:gd name="T76" fmla="*/ 0 w 295"/>
                  <a:gd name="T77" fmla="*/ 2 h 611"/>
                  <a:gd name="T78" fmla="*/ 0 w 295"/>
                  <a:gd name="T79" fmla="*/ 2 h 611"/>
                  <a:gd name="T80" fmla="*/ 0 w 295"/>
                  <a:gd name="T81" fmla="*/ 1 h 611"/>
                  <a:gd name="T82" fmla="*/ 0 w 295"/>
                  <a:gd name="T83" fmla="*/ 1 h 611"/>
                  <a:gd name="T84" fmla="*/ 0 w 295"/>
                  <a:gd name="T85" fmla="*/ 2 h 611"/>
                  <a:gd name="T86" fmla="*/ 0 w 295"/>
                  <a:gd name="T87" fmla="*/ 2 h 611"/>
                  <a:gd name="T88" fmla="*/ 0 w 295"/>
                  <a:gd name="T89" fmla="*/ 2 h 611"/>
                  <a:gd name="T90" fmla="*/ 0 w 295"/>
                  <a:gd name="T91" fmla="*/ 2 h 611"/>
                  <a:gd name="T92" fmla="*/ 0 w 295"/>
                  <a:gd name="T93" fmla="*/ 2 h 611"/>
                  <a:gd name="T94" fmla="*/ 0 w 295"/>
                  <a:gd name="T95" fmla="*/ 2 h 611"/>
                  <a:gd name="T96" fmla="*/ 0 w 295"/>
                  <a:gd name="T97" fmla="*/ 2 h 611"/>
                  <a:gd name="T98" fmla="*/ 0 w 295"/>
                  <a:gd name="T99" fmla="*/ 2 h 611"/>
                  <a:gd name="T100" fmla="*/ 0 w 295"/>
                  <a:gd name="T101" fmla="*/ 2 h 61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95" h="611">
                    <a:moveTo>
                      <a:pt x="253" y="12"/>
                    </a:moveTo>
                    <a:lnTo>
                      <a:pt x="255" y="9"/>
                    </a:lnTo>
                    <a:lnTo>
                      <a:pt x="257" y="5"/>
                    </a:lnTo>
                    <a:lnTo>
                      <a:pt x="261" y="3"/>
                    </a:lnTo>
                    <a:lnTo>
                      <a:pt x="264" y="1"/>
                    </a:lnTo>
                    <a:lnTo>
                      <a:pt x="268" y="0"/>
                    </a:lnTo>
                    <a:lnTo>
                      <a:pt x="272" y="0"/>
                    </a:lnTo>
                    <a:lnTo>
                      <a:pt x="277" y="2"/>
                    </a:lnTo>
                    <a:lnTo>
                      <a:pt x="283" y="6"/>
                    </a:lnTo>
                    <a:lnTo>
                      <a:pt x="289" y="10"/>
                    </a:lnTo>
                    <a:lnTo>
                      <a:pt x="293" y="14"/>
                    </a:lnTo>
                    <a:lnTo>
                      <a:pt x="295" y="18"/>
                    </a:lnTo>
                    <a:lnTo>
                      <a:pt x="295" y="22"/>
                    </a:lnTo>
                    <a:lnTo>
                      <a:pt x="295" y="26"/>
                    </a:lnTo>
                    <a:lnTo>
                      <a:pt x="294" y="30"/>
                    </a:lnTo>
                    <a:lnTo>
                      <a:pt x="292" y="33"/>
                    </a:lnTo>
                    <a:lnTo>
                      <a:pt x="290" y="36"/>
                    </a:lnTo>
                    <a:lnTo>
                      <a:pt x="253" y="12"/>
                    </a:lnTo>
                    <a:close/>
                    <a:moveTo>
                      <a:pt x="290" y="36"/>
                    </a:moveTo>
                    <a:lnTo>
                      <a:pt x="286" y="43"/>
                    </a:lnTo>
                    <a:lnTo>
                      <a:pt x="275" y="60"/>
                    </a:lnTo>
                    <a:lnTo>
                      <a:pt x="260" y="87"/>
                    </a:lnTo>
                    <a:lnTo>
                      <a:pt x="241" y="120"/>
                    </a:lnTo>
                    <a:lnTo>
                      <a:pt x="232" y="138"/>
                    </a:lnTo>
                    <a:lnTo>
                      <a:pt x="223" y="158"/>
                    </a:lnTo>
                    <a:lnTo>
                      <a:pt x="213" y="177"/>
                    </a:lnTo>
                    <a:lnTo>
                      <a:pt x="206" y="197"/>
                    </a:lnTo>
                    <a:lnTo>
                      <a:pt x="199" y="217"/>
                    </a:lnTo>
                    <a:lnTo>
                      <a:pt x="193" y="237"/>
                    </a:lnTo>
                    <a:lnTo>
                      <a:pt x="189" y="256"/>
                    </a:lnTo>
                    <a:lnTo>
                      <a:pt x="186" y="274"/>
                    </a:lnTo>
                    <a:lnTo>
                      <a:pt x="143" y="270"/>
                    </a:lnTo>
                    <a:lnTo>
                      <a:pt x="145" y="250"/>
                    </a:lnTo>
                    <a:lnTo>
                      <a:pt x="150" y="229"/>
                    </a:lnTo>
                    <a:lnTo>
                      <a:pt x="156" y="207"/>
                    </a:lnTo>
                    <a:lnTo>
                      <a:pt x="164" y="185"/>
                    </a:lnTo>
                    <a:lnTo>
                      <a:pt x="173" y="164"/>
                    </a:lnTo>
                    <a:lnTo>
                      <a:pt x="182" y="142"/>
                    </a:lnTo>
                    <a:lnTo>
                      <a:pt x="192" y="122"/>
                    </a:lnTo>
                    <a:lnTo>
                      <a:pt x="201" y="101"/>
                    </a:lnTo>
                    <a:lnTo>
                      <a:pt x="221" y="66"/>
                    </a:lnTo>
                    <a:lnTo>
                      <a:pt x="237" y="38"/>
                    </a:lnTo>
                    <a:lnTo>
                      <a:pt x="248" y="19"/>
                    </a:lnTo>
                    <a:lnTo>
                      <a:pt x="253" y="12"/>
                    </a:lnTo>
                    <a:lnTo>
                      <a:pt x="290" y="36"/>
                    </a:lnTo>
                    <a:close/>
                    <a:moveTo>
                      <a:pt x="142" y="271"/>
                    </a:moveTo>
                    <a:lnTo>
                      <a:pt x="142" y="276"/>
                    </a:lnTo>
                    <a:lnTo>
                      <a:pt x="143" y="270"/>
                    </a:lnTo>
                    <a:lnTo>
                      <a:pt x="164" y="272"/>
                    </a:lnTo>
                    <a:lnTo>
                      <a:pt x="142" y="271"/>
                    </a:lnTo>
                    <a:close/>
                    <a:moveTo>
                      <a:pt x="186" y="274"/>
                    </a:moveTo>
                    <a:lnTo>
                      <a:pt x="185" y="287"/>
                    </a:lnTo>
                    <a:lnTo>
                      <a:pt x="183" y="301"/>
                    </a:lnTo>
                    <a:lnTo>
                      <a:pt x="181" y="314"/>
                    </a:lnTo>
                    <a:lnTo>
                      <a:pt x="178" y="326"/>
                    </a:lnTo>
                    <a:lnTo>
                      <a:pt x="169" y="352"/>
                    </a:lnTo>
                    <a:lnTo>
                      <a:pt x="160" y="376"/>
                    </a:lnTo>
                    <a:lnTo>
                      <a:pt x="148" y="402"/>
                    </a:lnTo>
                    <a:lnTo>
                      <a:pt x="135" y="428"/>
                    </a:lnTo>
                    <a:lnTo>
                      <a:pt x="120" y="455"/>
                    </a:lnTo>
                    <a:lnTo>
                      <a:pt x="104" y="485"/>
                    </a:lnTo>
                    <a:lnTo>
                      <a:pt x="65" y="463"/>
                    </a:lnTo>
                    <a:lnTo>
                      <a:pt x="80" y="436"/>
                    </a:lnTo>
                    <a:lnTo>
                      <a:pt x="95" y="410"/>
                    </a:lnTo>
                    <a:lnTo>
                      <a:pt x="107" y="386"/>
                    </a:lnTo>
                    <a:lnTo>
                      <a:pt x="118" y="362"/>
                    </a:lnTo>
                    <a:lnTo>
                      <a:pt x="127" y="340"/>
                    </a:lnTo>
                    <a:lnTo>
                      <a:pt x="135" y="317"/>
                    </a:lnTo>
                    <a:lnTo>
                      <a:pt x="137" y="306"/>
                    </a:lnTo>
                    <a:lnTo>
                      <a:pt x="140" y="295"/>
                    </a:lnTo>
                    <a:lnTo>
                      <a:pt x="141" y="282"/>
                    </a:lnTo>
                    <a:lnTo>
                      <a:pt x="142" y="271"/>
                    </a:lnTo>
                    <a:lnTo>
                      <a:pt x="186" y="274"/>
                    </a:lnTo>
                    <a:close/>
                    <a:moveTo>
                      <a:pt x="104" y="485"/>
                    </a:moveTo>
                    <a:lnTo>
                      <a:pt x="90" y="510"/>
                    </a:lnTo>
                    <a:lnTo>
                      <a:pt x="74" y="537"/>
                    </a:lnTo>
                    <a:lnTo>
                      <a:pt x="59" y="566"/>
                    </a:lnTo>
                    <a:lnTo>
                      <a:pt x="43" y="596"/>
                    </a:lnTo>
                    <a:lnTo>
                      <a:pt x="4" y="577"/>
                    </a:lnTo>
                    <a:lnTo>
                      <a:pt x="21" y="545"/>
                    </a:lnTo>
                    <a:lnTo>
                      <a:pt x="36" y="516"/>
                    </a:lnTo>
                    <a:lnTo>
                      <a:pt x="52" y="488"/>
                    </a:lnTo>
                    <a:lnTo>
                      <a:pt x="65" y="463"/>
                    </a:lnTo>
                    <a:lnTo>
                      <a:pt x="104" y="485"/>
                    </a:lnTo>
                    <a:close/>
                    <a:moveTo>
                      <a:pt x="43" y="596"/>
                    </a:moveTo>
                    <a:lnTo>
                      <a:pt x="41" y="601"/>
                    </a:lnTo>
                    <a:lnTo>
                      <a:pt x="39" y="604"/>
                    </a:lnTo>
                    <a:lnTo>
                      <a:pt x="36" y="607"/>
                    </a:lnTo>
                    <a:lnTo>
                      <a:pt x="33" y="609"/>
                    </a:lnTo>
                    <a:lnTo>
                      <a:pt x="30" y="611"/>
                    </a:lnTo>
                    <a:lnTo>
                      <a:pt x="25" y="611"/>
                    </a:lnTo>
                    <a:lnTo>
                      <a:pt x="20" y="610"/>
                    </a:lnTo>
                    <a:lnTo>
                      <a:pt x="14" y="607"/>
                    </a:lnTo>
                    <a:lnTo>
                      <a:pt x="8" y="603"/>
                    </a:lnTo>
                    <a:lnTo>
                      <a:pt x="3" y="600"/>
                    </a:lnTo>
                    <a:lnTo>
                      <a:pt x="1" y="595"/>
                    </a:lnTo>
                    <a:lnTo>
                      <a:pt x="0" y="591"/>
                    </a:lnTo>
                    <a:lnTo>
                      <a:pt x="0" y="588"/>
                    </a:lnTo>
                    <a:lnTo>
                      <a:pt x="1" y="584"/>
                    </a:lnTo>
                    <a:lnTo>
                      <a:pt x="2" y="581"/>
                    </a:lnTo>
                    <a:lnTo>
                      <a:pt x="4" y="577"/>
                    </a:lnTo>
                    <a:lnTo>
                      <a:pt x="43" y="596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40" name="Freeform 837">
                <a:extLst>
                  <a:ext uri="{FF2B5EF4-FFF2-40B4-BE49-F238E27FC236}">
                    <a16:creationId xmlns:a16="http://schemas.microsoft.com/office/drawing/2014/main" id="{055A5BB8-B36D-41C8-9FC6-F329E55AB50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35" y="1657"/>
                <a:ext cx="21" cy="26"/>
              </a:xfrm>
              <a:custGeom>
                <a:avLst/>
                <a:gdLst>
                  <a:gd name="T0" fmla="*/ 1 w 386"/>
                  <a:gd name="T1" fmla="*/ 0 h 483"/>
                  <a:gd name="T2" fmla="*/ 1 w 386"/>
                  <a:gd name="T3" fmla="*/ 0 h 483"/>
                  <a:gd name="T4" fmla="*/ 1 w 386"/>
                  <a:gd name="T5" fmla="*/ 0 h 483"/>
                  <a:gd name="T6" fmla="*/ 1 w 386"/>
                  <a:gd name="T7" fmla="*/ 0 h 483"/>
                  <a:gd name="T8" fmla="*/ 1 w 386"/>
                  <a:gd name="T9" fmla="*/ 0 h 483"/>
                  <a:gd name="T10" fmla="*/ 1 w 386"/>
                  <a:gd name="T11" fmla="*/ 0 h 483"/>
                  <a:gd name="T12" fmla="*/ 1 w 386"/>
                  <a:gd name="T13" fmla="*/ 0 h 483"/>
                  <a:gd name="T14" fmla="*/ 1 w 386"/>
                  <a:gd name="T15" fmla="*/ 0 h 483"/>
                  <a:gd name="T16" fmla="*/ 1 w 386"/>
                  <a:gd name="T17" fmla="*/ 0 h 483"/>
                  <a:gd name="T18" fmla="*/ 1 w 386"/>
                  <a:gd name="T19" fmla="*/ 0 h 483"/>
                  <a:gd name="T20" fmla="*/ 1 w 386"/>
                  <a:gd name="T21" fmla="*/ 0 h 483"/>
                  <a:gd name="T22" fmla="*/ 1 w 386"/>
                  <a:gd name="T23" fmla="*/ 1 h 483"/>
                  <a:gd name="T24" fmla="*/ 1 w 386"/>
                  <a:gd name="T25" fmla="*/ 1 h 483"/>
                  <a:gd name="T26" fmla="*/ 1 w 386"/>
                  <a:gd name="T27" fmla="*/ 1 h 483"/>
                  <a:gd name="T28" fmla="*/ 1 w 386"/>
                  <a:gd name="T29" fmla="*/ 1 h 483"/>
                  <a:gd name="T30" fmla="*/ 1 w 386"/>
                  <a:gd name="T31" fmla="*/ 0 h 483"/>
                  <a:gd name="T32" fmla="*/ 1 w 386"/>
                  <a:gd name="T33" fmla="*/ 0 h 483"/>
                  <a:gd name="T34" fmla="*/ 1 w 386"/>
                  <a:gd name="T35" fmla="*/ 0 h 483"/>
                  <a:gd name="T36" fmla="*/ 1 w 386"/>
                  <a:gd name="T37" fmla="*/ 1 h 483"/>
                  <a:gd name="T38" fmla="*/ 1 w 386"/>
                  <a:gd name="T39" fmla="*/ 1 h 483"/>
                  <a:gd name="T40" fmla="*/ 1 w 386"/>
                  <a:gd name="T41" fmla="*/ 1 h 483"/>
                  <a:gd name="T42" fmla="*/ 0 w 386"/>
                  <a:gd name="T43" fmla="*/ 1 h 483"/>
                  <a:gd name="T44" fmla="*/ 1 w 386"/>
                  <a:gd name="T45" fmla="*/ 1 h 483"/>
                  <a:gd name="T46" fmla="*/ 0 w 386"/>
                  <a:gd name="T47" fmla="*/ 1 h 483"/>
                  <a:gd name="T48" fmla="*/ 0 w 386"/>
                  <a:gd name="T49" fmla="*/ 1 h 483"/>
                  <a:gd name="T50" fmla="*/ 0 w 386"/>
                  <a:gd name="T51" fmla="*/ 1 h 483"/>
                  <a:gd name="T52" fmla="*/ 0 w 386"/>
                  <a:gd name="T53" fmla="*/ 0 h 483"/>
                  <a:gd name="T54" fmla="*/ 0 w 386"/>
                  <a:gd name="T55" fmla="*/ 1 h 483"/>
                  <a:gd name="T56" fmla="*/ 0 w 386"/>
                  <a:gd name="T57" fmla="*/ 0 h 483"/>
                  <a:gd name="T58" fmla="*/ 0 w 386"/>
                  <a:gd name="T59" fmla="*/ 0 h 483"/>
                  <a:gd name="T60" fmla="*/ 0 w 386"/>
                  <a:gd name="T61" fmla="*/ 0 h 483"/>
                  <a:gd name="T62" fmla="*/ 0 w 386"/>
                  <a:gd name="T63" fmla="*/ 0 h 483"/>
                  <a:gd name="T64" fmla="*/ 0 w 386"/>
                  <a:gd name="T65" fmla="*/ 0 h 483"/>
                  <a:gd name="T66" fmla="*/ 0 w 386"/>
                  <a:gd name="T67" fmla="*/ 0 h 483"/>
                  <a:gd name="T68" fmla="*/ 0 w 386"/>
                  <a:gd name="T69" fmla="*/ 0 h 483"/>
                  <a:gd name="T70" fmla="*/ 0 w 386"/>
                  <a:gd name="T71" fmla="*/ 0 h 483"/>
                  <a:gd name="T72" fmla="*/ 0 w 386"/>
                  <a:gd name="T73" fmla="*/ 0 h 48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86" h="483">
                    <a:moveTo>
                      <a:pt x="342" y="15"/>
                    </a:moveTo>
                    <a:lnTo>
                      <a:pt x="344" y="10"/>
                    </a:lnTo>
                    <a:lnTo>
                      <a:pt x="346" y="7"/>
                    </a:lnTo>
                    <a:lnTo>
                      <a:pt x="348" y="4"/>
                    </a:lnTo>
                    <a:lnTo>
                      <a:pt x="351" y="1"/>
                    </a:lnTo>
                    <a:lnTo>
                      <a:pt x="354" y="0"/>
                    </a:lnTo>
                    <a:lnTo>
                      <a:pt x="359" y="0"/>
                    </a:lnTo>
                    <a:lnTo>
                      <a:pt x="364" y="1"/>
                    </a:lnTo>
                    <a:lnTo>
                      <a:pt x="371" y="3"/>
                    </a:lnTo>
                    <a:lnTo>
                      <a:pt x="378" y="7"/>
                    </a:lnTo>
                    <a:lnTo>
                      <a:pt x="382" y="10"/>
                    </a:lnTo>
                    <a:lnTo>
                      <a:pt x="385" y="15"/>
                    </a:lnTo>
                    <a:lnTo>
                      <a:pt x="386" y="18"/>
                    </a:lnTo>
                    <a:lnTo>
                      <a:pt x="386" y="22"/>
                    </a:lnTo>
                    <a:lnTo>
                      <a:pt x="385" y="25"/>
                    </a:lnTo>
                    <a:lnTo>
                      <a:pt x="384" y="29"/>
                    </a:lnTo>
                    <a:lnTo>
                      <a:pt x="382" y="33"/>
                    </a:lnTo>
                    <a:lnTo>
                      <a:pt x="342" y="15"/>
                    </a:lnTo>
                    <a:close/>
                    <a:moveTo>
                      <a:pt x="382" y="33"/>
                    </a:moveTo>
                    <a:lnTo>
                      <a:pt x="378" y="41"/>
                    </a:lnTo>
                    <a:lnTo>
                      <a:pt x="367" y="65"/>
                    </a:lnTo>
                    <a:lnTo>
                      <a:pt x="351" y="99"/>
                    </a:lnTo>
                    <a:lnTo>
                      <a:pt x="331" y="142"/>
                    </a:lnTo>
                    <a:lnTo>
                      <a:pt x="310" y="188"/>
                    </a:lnTo>
                    <a:lnTo>
                      <a:pt x="288" y="235"/>
                    </a:lnTo>
                    <a:lnTo>
                      <a:pt x="268" y="279"/>
                    </a:lnTo>
                    <a:lnTo>
                      <a:pt x="251" y="314"/>
                    </a:lnTo>
                    <a:lnTo>
                      <a:pt x="211" y="295"/>
                    </a:lnTo>
                    <a:lnTo>
                      <a:pt x="228" y="259"/>
                    </a:lnTo>
                    <a:lnTo>
                      <a:pt x="249" y="216"/>
                    </a:lnTo>
                    <a:lnTo>
                      <a:pt x="270" y="170"/>
                    </a:lnTo>
                    <a:lnTo>
                      <a:pt x="292" y="124"/>
                    </a:lnTo>
                    <a:lnTo>
                      <a:pt x="311" y="82"/>
                    </a:lnTo>
                    <a:lnTo>
                      <a:pt x="327" y="46"/>
                    </a:lnTo>
                    <a:lnTo>
                      <a:pt x="338" y="23"/>
                    </a:lnTo>
                    <a:lnTo>
                      <a:pt x="342" y="15"/>
                    </a:lnTo>
                    <a:lnTo>
                      <a:pt x="382" y="33"/>
                    </a:lnTo>
                    <a:close/>
                    <a:moveTo>
                      <a:pt x="251" y="314"/>
                    </a:moveTo>
                    <a:lnTo>
                      <a:pt x="250" y="315"/>
                    </a:lnTo>
                    <a:lnTo>
                      <a:pt x="249" y="317"/>
                    </a:lnTo>
                    <a:lnTo>
                      <a:pt x="231" y="305"/>
                    </a:lnTo>
                    <a:lnTo>
                      <a:pt x="251" y="314"/>
                    </a:lnTo>
                    <a:close/>
                    <a:moveTo>
                      <a:pt x="249" y="317"/>
                    </a:moveTo>
                    <a:lnTo>
                      <a:pt x="158" y="448"/>
                    </a:lnTo>
                    <a:lnTo>
                      <a:pt x="122" y="424"/>
                    </a:lnTo>
                    <a:lnTo>
                      <a:pt x="213" y="293"/>
                    </a:lnTo>
                    <a:lnTo>
                      <a:pt x="249" y="317"/>
                    </a:lnTo>
                    <a:close/>
                    <a:moveTo>
                      <a:pt x="158" y="448"/>
                    </a:moveTo>
                    <a:lnTo>
                      <a:pt x="134" y="483"/>
                    </a:lnTo>
                    <a:lnTo>
                      <a:pt x="120" y="443"/>
                    </a:lnTo>
                    <a:lnTo>
                      <a:pt x="140" y="436"/>
                    </a:lnTo>
                    <a:lnTo>
                      <a:pt x="158" y="448"/>
                    </a:lnTo>
                    <a:close/>
                    <a:moveTo>
                      <a:pt x="120" y="443"/>
                    </a:moveTo>
                    <a:lnTo>
                      <a:pt x="3" y="112"/>
                    </a:lnTo>
                    <a:lnTo>
                      <a:pt x="44" y="97"/>
                    </a:lnTo>
                    <a:lnTo>
                      <a:pt x="161" y="429"/>
                    </a:lnTo>
                    <a:lnTo>
                      <a:pt x="120" y="443"/>
                    </a:lnTo>
                    <a:close/>
                    <a:moveTo>
                      <a:pt x="3" y="112"/>
                    </a:moveTo>
                    <a:lnTo>
                      <a:pt x="1" y="108"/>
                    </a:lnTo>
                    <a:lnTo>
                      <a:pt x="0" y="104"/>
                    </a:lnTo>
                    <a:lnTo>
                      <a:pt x="0" y="100"/>
                    </a:lnTo>
                    <a:lnTo>
                      <a:pt x="0" y="96"/>
                    </a:lnTo>
                    <a:lnTo>
                      <a:pt x="2" y="93"/>
                    </a:lnTo>
                    <a:lnTo>
                      <a:pt x="5" y="90"/>
                    </a:lnTo>
                    <a:lnTo>
                      <a:pt x="9" y="86"/>
                    </a:lnTo>
                    <a:lnTo>
                      <a:pt x="16" y="84"/>
                    </a:lnTo>
                    <a:lnTo>
                      <a:pt x="22" y="82"/>
                    </a:lnTo>
                    <a:lnTo>
                      <a:pt x="28" y="81"/>
                    </a:lnTo>
                    <a:lnTo>
                      <a:pt x="33" y="82"/>
                    </a:lnTo>
                    <a:lnTo>
                      <a:pt x="37" y="84"/>
                    </a:lnTo>
                    <a:lnTo>
                      <a:pt x="39" y="86"/>
                    </a:lnTo>
                    <a:lnTo>
                      <a:pt x="41" y="89"/>
                    </a:lnTo>
                    <a:lnTo>
                      <a:pt x="43" y="93"/>
                    </a:lnTo>
                    <a:lnTo>
                      <a:pt x="44" y="97"/>
                    </a:lnTo>
                    <a:lnTo>
                      <a:pt x="3" y="112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41" name="Freeform 838">
                <a:extLst>
                  <a:ext uri="{FF2B5EF4-FFF2-40B4-BE49-F238E27FC236}">
                    <a16:creationId xmlns:a16="http://schemas.microsoft.com/office/drawing/2014/main" id="{0F5DBEB4-8D28-41AE-8DA2-7D13C98B798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65" y="1647"/>
                <a:ext cx="15" cy="18"/>
              </a:xfrm>
              <a:custGeom>
                <a:avLst/>
                <a:gdLst>
                  <a:gd name="T0" fmla="*/ 0 w 278"/>
                  <a:gd name="T1" fmla="*/ 0 h 331"/>
                  <a:gd name="T2" fmla="*/ 0 w 278"/>
                  <a:gd name="T3" fmla="*/ 0 h 331"/>
                  <a:gd name="T4" fmla="*/ 0 w 278"/>
                  <a:gd name="T5" fmla="*/ 0 h 331"/>
                  <a:gd name="T6" fmla="*/ 0 w 278"/>
                  <a:gd name="T7" fmla="*/ 0 h 331"/>
                  <a:gd name="T8" fmla="*/ 0 w 278"/>
                  <a:gd name="T9" fmla="*/ 0 h 331"/>
                  <a:gd name="T10" fmla="*/ 0 w 278"/>
                  <a:gd name="T11" fmla="*/ 0 h 331"/>
                  <a:gd name="T12" fmla="*/ 0 w 278"/>
                  <a:gd name="T13" fmla="*/ 0 h 331"/>
                  <a:gd name="T14" fmla="*/ 0 w 278"/>
                  <a:gd name="T15" fmla="*/ 0 h 331"/>
                  <a:gd name="T16" fmla="*/ 0 w 278"/>
                  <a:gd name="T17" fmla="*/ 0 h 331"/>
                  <a:gd name="T18" fmla="*/ 0 w 278"/>
                  <a:gd name="T19" fmla="*/ 0 h 331"/>
                  <a:gd name="T20" fmla="*/ 0 w 278"/>
                  <a:gd name="T21" fmla="*/ 0 h 331"/>
                  <a:gd name="T22" fmla="*/ 0 w 278"/>
                  <a:gd name="T23" fmla="*/ 0 h 331"/>
                  <a:gd name="T24" fmla="*/ 0 w 278"/>
                  <a:gd name="T25" fmla="*/ 0 h 331"/>
                  <a:gd name="T26" fmla="*/ 0 w 278"/>
                  <a:gd name="T27" fmla="*/ 0 h 331"/>
                  <a:gd name="T28" fmla="*/ 0 w 278"/>
                  <a:gd name="T29" fmla="*/ 0 h 331"/>
                  <a:gd name="T30" fmla="*/ 0 w 278"/>
                  <a:gd name="T31" fmla="*/ 0 h 331"/>
                  <a:gd name="T32" fmla="*/ 0 w 278"/>
                  <a:gd name="T33" fmla="*/ 0 h 331"/>
                  <a:gd name="T34" fmla="*/ 0 w 278"/>
                  <a:gd name="T35" fmla="*/ 0 h 331"/>
                  <a:gd name="T36" fmla="*/ 0 w 278"/>
                  <a:gd name="T37" fmla="*/ 0 h 331"/>
                  <a:gd name="T38" fmla="*/ 0 w 278"/>
                  <a:gd name="T39" fmla="*/ 0 h 331"/>
                  <a:gd name="T40" fmla="*/ 0 w 278"/>
                  <a:gd name="T41" fmla="*/ 0 h 331"/>
                  <a:gd name="T42" fmla="*/ 1 w 278"/>
                  <a:gd name="T43" fmla="*/ 1 h 331"/>
                  <a:gd name="T44" fmla="*/ 1 w 278"/>
                  <a:gd name="T45" fmla="*/ 1 h 331"/>
                  <a:gd name="T46" fmla="*/ 1 w 278"/>
                  <a:gd name="T47" fmla="*/ 1 h 331"/>
                  <a:gd name="T48" fmla="*/ 1 w 278"/>
                  <a:gd name="T49" fmla="*/ 1 h 331"/>
                  <a:gd name="T50" fmla="*/ 1 w 278"/>
                  <a:gd name="T51" fmla="*/ 1 h 331"/>
                  <a:gd name="T52" fmla="*/ 0 w 278"/>
                  <a:gd name="T53" fmla="*/ 1 h 331"/>
                  <a:gd name="T54" fmla="*/ 0 w 278"/>
                  <a:gd name="T55" fmla="*/ 1 h 331"/>
                  <a:gd name="T56" fmla="*/ 0 w 278"/>
                  <a:gd name="T57" fmla="*/ 1 h 331"/>
                  <a:gd name="T58" fmla="*/ 0 w 278"/>
                  <a:gd name="T59" fmla="*/ 1 h 331"/>
                  <a:gd name="T60" fmla="*/ 0 w 278"/>
                  <a:gd name="T61" fmla="*/ 0 h 331"/>
                  <a:gd name="T62" fmla="*/ 1 w 278"/>
                  <a:gd name="T63" fmla="*/ 1 h 331"/>
                  <a:gd name="T64" fmla="*/ 1 w 278"/>
                  <a:gd name="T65" fmla="*/ 1 h 331"/>
                  <a:gd name="T66" fmla="*/ 0 w 278"/>
                  <a:gd name="T67" fmla="*/ 1 h 331"/>
                  <a:gd name="T68" fmla="*/ 1 w 278"/>
                  <a:gd name="T69" fmla="*/ 0 h 331"/>
                  <a:gd name="T70" fmla="*/ 0 w 278"/>
                  <a:gd name="T71" fmla="*/ 1 h 331"/>
                  <a:gd name="T72" fmla="*/ 1 w 278"/>
                  <a:gd name="T73" fmla="*/ 0 h 331"/>
                  <a:gd name="T74" fmla="*/ 1 w 278"/>
                  <a:gd name="T75" fmla="*/ 0 h 331"/>
                  <a:gd name="T76" fmla="*/ 1 w 278"/>
                  <a:gd name="T77" fmla="*/ 0 h 331"/>
                  <a:gd name="T78" fmla="*/ 1 w 278"/>
                  <a:gd name="T79" fmla="*/ 0 h 331"/>
                  <a:gd name="T80" fmla="*/ 1 w 278"/>
                  <a:gd name="T81" fmla="*/ 0 h 331"/>
                  <a:gd name="T82" fmla="*/ 1 w 278"/>
                  <a:gd name="T83" fmla="*/ 0 h 331"/>
                  <a:gd name="T84" fmla="*/ 1 w 278"/>
                  <a:gd name="T85" fmla="*/ 0 h 331"/>
                  <a:gd name="T86" fmla="*/ 1 w 278"/>
                  <a:gd name="T87" fmla="*/ 0 h 331"/>
                  <a:gd name="T88" fmla="*/ 1 w 278"/>
                  <a:gd name="T89" fmla="*/ 0 h 33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78" h="331">
                    <a:moveTo>
                      <a:pt x="3" y="32"/>
                    </a:moveTo>
                    <a:lnTo>
                      <a:pt x="1" y="27"/>
                    </a:lnTo>
                    <a:lnTo>
                      <a:pt x="0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4" y="9"/>
                    </a:lnTo>
                    <a:lnTo>
                      <a:pt x="9" y="6"/>
                    </a:lnTo>
                    <a:lnTo>
                      <a:pt x="15" y="3"/>
                    </a:lnTo>
                    <a:lnTo>
                      <a:pt x="22" y="1"/>
                    </a:lnTo>
                    <a:lnTo>
                      <a:pt x="27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38" y="5"/>
                    </a:lnTo>
                    <a:lnTo>
                      <a:pt x="40" y="8"/>
                    </a:lnTo>
                    <a:lnTo>
                      <a:pt x="42" y="12"/>
                    </a:lnTo>
                    <a:lnTo>
                      <a:pt x="44" y="16"/>
                    </a:lnTo>
                    <a:lnTo>
                      <a:pt x="3" y="32"/>
                    </a:lnTo>
                    <a:close/>
                    <a:moveTo>
                      <a:pt x="44" y="16"/>
                    </a:moveTo>
                    <a:lnTo>
                      <a:pt x="49" y="28"/>
                    </a:lnTo>
                    <a:lnTo>
                      <a:pt x="65" y="59"/>
                    </a:lnTo>
                    <a:lnTo>
                      <a:pt x="78" y="79"/>
                    </a:lnTo>
                    <a:lnTo>
                      <a:pt x="94" y="99"/>
                    </a:lnTo>
                    <a:lnTo>
                      <a:pt x="102" y="109"/>
                    </a:lnTo>
                    <a:lnTo>
                      <a:pt x="112" y="119"/>
                    </a:lnTo>
                    <a:lnTo>
                      <a:pt x="123" y="128"/>
                    </a:lnTo>
                    <a:lnTo>
                      <a:pt x="134" y="137"/>
                    </a:lnTo>
                    <a:lnTo>
                      <a:pt x="107" y="172"/>
                    </a:lnTo>
                    <a:lnTo>
                      <a:pt x="95" y="162"/>
                    </a:lnTo>
                    <a:lnTo>
                      <a:pt x="83" y="150"/>
                    </a:lnTo>
                    <a:lnTo>
                      <a:pt x="71" y="139"/>
                    </a:lnTo>
                    <a:lnTo>
                      <a:pt x="61" y="128"/>
                    </a:lnTo>
                    <a:lnTo>
                      <a:pt x="51" y="115"/>
                    </a:lnTo>
                    <a:lnTo>
                      <a:pt x="43" y="104"/>
                    </a:lnTo>
                    <a:lnTo>
                      <a:pt x="35" y="93"/>
                    </a:lnTo>
                    <a:lnTo>
                      <a:pt x="28" y="82"/>
                    </a:lnTo>
                    <a:lnTo>
                      <a:pt x="9" y="46"/>
                    </a:lnTo>
                    <a:lnTo>
                      <a:pt x="3" y="32"/>
                    </a:lnTo>
                    <a:lnTo>
                      <a:pt x="44" y="16"/>
                    </a:lnTo>
                    <a:close/>
                    <a:moveTo>
                      <a:pt x="134" y="137"/>
                    </a:moveTo>
                    <a:lnTo>
                      <a:pt x="147" y="147"/>
                    </a:lnTo>
                    <a:lnTo>
                      <a:pt x="158" y="158"/>
                    </a:lnTo>
                    <a:lnTo>
                      <a:pt x="169" y="169"/>
                    </a:lnTo>
                    <a:lnTo>
                      <a:pt x="178" y="179"/>
                    </a:lnTo>
                    <a:lnTo>
                      <a:pt x="186" y="188"/>
                    </a:lnTo>
                    <a:lnTo>
                      <a:pt x="192" y="197"/>
                    </a:lnTo>
                    <a:lnTo>
                      <a:pt x="198" y="207"/>
                    </a:lnTo>
                    <a:lnTo>
                      <a:pt x="202" y="215"/>
                    </a:lnTo>
                    <a:lnTo>
                      <a:pt x="210" y="230"/>
                    </a:lnTo>
                    <a:lnTo>
                      <a:pt x="214" y="241"/>
                    </a:lnTo>
                    <a:lnTo>
                      <a:pt x="216" y="248"/>
                    </a:lnTo>
                    <a:lnTo>
                      <a:pt x="216" y="252"/>
                    </a:lnTo>
                    <a:lnTo>
                      <a:pt x="173" y="259"/>
                    </a:lnTo>
                    <a:lnTo>
                      <a:pt x="171" y="252"/>
                    </a:lnTo>
                    <a:lnTo>
                      <a:pt x="163" y="232"/>
                    </a:lnTo>
                    <a:lnTo>
                      <a:pt x="154" y="219"/>
                    </a:lnTo>
                    <a:lnTo>
                      <a:pt x="143" y="204"/>
                    </a:lnTo>
                    <a:lnTo>
                      <a:pt x="136" y="196"/>
                    </a:lnTo>
                    <a:lnTo>
                      <a:pt x="128" y="189"/>
                    </a:lnTo>
                    <a:lnTo>
                      <a:pt x="118" y="181"/>
                    </a:lnTo>
                    <a:lnTo>
                      <a:pt x="107" y="172"/>
                    </a:lnTo>
                    <a:lnTo>
                      <a:pt x="134" y="137"/>
                    </a:lnTo>
                    <a:close/>
                    <a:moveTo>
                      <a:pt x="215" y="264"/>
                    </a:moveTo>
                    <a:lnTo>
                      <a:pt x="186" y="331"/>
                    </a:lnTo>
                    <a:lnTo>
                      <a:pt x="173" y="259"/>
                    </a:lnTo>
                    <a:lnTo>
                      <a:pt x="194" y="255"/>
                    </a:lnTo>
                    <a:lnTo>
                      <a:pt x="215" y="264"/>
                    </a:lnTo>
                    <a:close/>
                    <a:moveTo>
                      <a:pt x="175" y="246"/>
                    </a:moveTo>
                    <a:lnTo>
                      <a:pt x="234" y="105"/>
                    </a:lnTo>
                    <a:lnTo>
                      <a:pt x="274" y="123"/>
                    </a:lnTo>
                    <a:lnTo>
                      <a:pt x="215" y="264"/>
                    </a:lnTo>
                    <a:lnTo>
                      <a:pt x="175" y="246"/>
                    </a:lnTo>
                    <a:close/>
                    <a:moveTo>
                      <a:pt x="234" y="105"/>
                    </a:moveTo>
                    <a:lnTo>
                      <a:pt x="236" y="102"/>
                    </a:lnTo>
                    <a:lnTo>
                      <a:pt x="237" y="98"/>
                    </a:lnTo>
                    <a:lnTo>
                      <a:pt x="239" y="95"/>
                    </a:lnTo>
                    <a:lnTo>
                      <a:pt x="242" y="93"/>
                    </a:lnTo>
                    <a:lnTo>
                      <a:pt x="246" y="91"/>
                    </a:lnTo>
                    <a:lnTo>
                      <a:pt x="251" y="91"/>
                    </a:lnTo>
                    <a:lnTo>
                      <a:pt x="256" y="92"/>
                    </a:lnTo>
                    <a:lnTo>
                      <a:pt x="263" y="94"/>
                    </a:lnTo>
                    <a:lnTo>
                      <a:pt x="269" y="97"/>
                    </a:lnTo>
                    <a:lnTo>
                      <a:pt x="274" y="100"/>
                    </a:lnTo>
                    <a:lnTo>
                      <a:pt x="276" y="104"/>
                    </a:lnTo>
                    <a:lnTo>
                      <a:pt x="278" y="107"/>
                    </a:lnTo>
                    <a:lnTo>
                      <a:pt x="278" y="111"/>
                    </a:lnTo>
                    <a:lnTo>
                      <a:pt x="277" y="115"/>
                    </a:lnTo>
                    <a:lnTo>
                      <a:pt x="276" y="119"/>
                    </a:lnTo>
                    <a:lnTo>
                      <a:pt x="274" y="123"/>
                    </a:lnTo>
                    <a:lnTo>
                      <a:pt x="234" y="105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42" name="Freeform 839">
                <a:extLst>
                  <a:ext uri="{FF2B5EF4-FFF2-40B4-BE49-F238E27FC236}">
                    <a16:creationId xmlns:a16="http://schemas.microsoft.com/office/drawing/2014/main" id="{4F1E210F-8AD9-4522-8061-46AEBD1A729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95" y="1627"/>
                <a:ext cx="9" cy="21"/>
              </a:xfrm>
              <a:custGeom>
                <a:avLst/>
                <a:gdLst>
                  <a:gd name="T0" fmla="*/ 0 w 171"/>
                  <a:gd name="T1" fmla="*/ 0 h 391"/>
                  <a:gd name="T2" fmla="*/ 0 w 171"/>
                  <a:gd name="T3" fmla="*/ 0 h 391"/>
                  <a:gd name="T4" fmla="*/ 0 w 171"/>
                  <a:gd name="T5" fmla="*/ 0 h 391"/>
                  <a:gd name="T6" fmla="*/ 0 w 171"/>
                  <a:gd name="T7" fmla="*/ 0 h 391"/>
                  <a:gd name="T8" fmla="*/ 0 w 171"/>
                  <a:gd name="T9" fmla="*/ 0 h 391"/>
                  <a:gd name="T10" fmla="*/ 0 w 171"/>
                  <a:gd name="T11" fmla="*/ 0 h 391"/>
                  <a:gd name="T12" fmla="*/ 0 w 171"/>
                  <a:gd name="T13" fmla="*/ 0 h 391"/>
                  <a:gd name="T14" fmla="*/ 0 w 171"/>
                  <a:gd name="T15" fmla="*/ 0 h 391"/>
                  <a:gd name="T16" fmla="*/ 0 w 171"/>
                  <a:gd name="T17" fmla="*/ 0 h 391"/>
                  <a:gd name="T18" fmla="*/ 0 w 171"/>
                  <a:gd name="T19" fmla="*/ 0 h 391"/>
                  <a:gd name="T20" fmla="*/ 0 w 171"/>
                  <a:gd name="T21" fmla="*/ 0 h 391"/>
                  <a:gd name="T22" fmla="*/ 0 w 171"/>
                  <a:gd name="T23" fmla="*/ 0 h 391"/>
                  <a:gd name="T24" fmla="*/ 0 w 171"/>
                  <a:gd name="T25" fmla="*/ 0 h 391"/>
                  <a:gd name="T26" fmla="*/ 0 w 171"/>
                  <a:gd name="T27" fmla="*/ 0 h 391"/>
                  <a:gd name="T28" fmla="*/ 0 w 171"/>
                  <a:gd name="T29" fmla="*/ 1 h 391"/>
                  <a:gd name="T30" fmla="*/ 0 w 171"/>
                  <a:gd name="T31" fmla="*/ 1 h 391"/>
                  <a:gd name="T32" fmla="*/ 0 w 171"/>
                  <a:gd name="T33" fmla="*/ 0 h 391"/>
                  <a:gd name="T34" fmla="*/ 0 w 171"/>
                  <a:gd name="T35" fmla="*/ 0 h 391"/>
                  <a:gd name="T36" fmla="*/ 0 w 171"/>
                  <a:gd name="T37" fmla="*/ 0 h 391"/>
                  <a:gd name="T38" fmla="*/ 0 w 171"/>
                  <a:gd name="T39" fmla="*/ 0 h 391"/>
                  <a:gd name="T40" fmla="*/ 0 w 171"/>
                  <a:gd name="T41" fmla="*/ 0 h 391"/>
                  <a:gd name="T42" fmla="*/ 0 w 171"/>
                  <a:gd name="T43" fmla="*/ 0 h 391"/>
                  <a:gd name="T44" fmla="*/ 0 w 171"/>
                  <a:gd name="T45" fmla="*/ 1 h 391"/>
                  <a:gd name="T46" fmla="*/ 0 w 171"/>
                  <a:gd name="T47" fmla="*/ 1 h 391"/>
                  <a:gd name="T48" fmla="*/ 0 w 171"/>
                  <a:gd name="T49" fmla="*/ 1 h 391"/>
                  <a:gd name="T50" fmla="*/ 0 w 171"/>
                  <a:gd name="T51" fmla="*/ 1 h 391"/>
                  <a:gd name="T52" fmla="*/ 0 w 171"/>
                  <a:gd name="T53" fmla="*/ 1 h 391"/>
                  <a:gd name="T54" fmla="*/ 0 w 171"/>
                  <a:gd name="T55" fmla="*/ 1 h 391"/>
                  <a:gd name="T56" fmla="*/ 0 w 171"/>
                  <a:gd name="T57" fmla="*/ 1 h 391"/>
                  <a:gd name="T58" fmla="*/ 0 w 171"/>
                  <a:gd name="T59" fmla="*/ 1 h 391"/>
                  <a:gd name="T60" fmla="*/ 0 w 171"/>
                  <a:gd name="T61" fmla="*/ 1 h 391"/>
                  <a:gd name="T62" fmla="*/ 0 w 171"/>
                  <a:gd name="T63" fmla="*/ 1 h 391"/>
                  <a:gd name="T64" fmla="*/ 0 w 171"/>
                  <a:gd name="T65" fmla="*/ 1 h 391"/>
                  <a:gd name="T66" fmla="*/ 0 w 171"/>
                  <a:gd name="T67" fmla="*/ 1 h 391"/>
                  <a:gd name="T68" fmla="*/ 0 w 171"/>
                  <a:gd name="T69" fmla="*/ 1 h 391"/>
                  <a:gd name="T70" fmla="*/ 0 w 171"/>
                  <a:gd name="T71" fmla="*/ 1 h 391"/>
                  <a:gd name="T72" fmla="*/ 0 w 171"/>
                  <a:gd name="T73" fmla="*/ 1 h 391"/>
                  <a:gd name="T74" fmla="*/ 0 w 171"/>
                  <a:gd name="T75" fmla="*/ 1 h 391"/>
                  <a:gd name="T76" fmla="*/ 0 w 171"/>
                  <a:gd name="T77" fmla="*/ 1 h 391"/>
                  <a:gd name="T78" fmla="*/ 0 w 171"/>
                  <a:gd name="T79" fmla="*/ 1 h 391"/>
                  <a:gd name="T80" fmla="*/ 0 w 171"/>
                  <a:gd name="T81" fmla="*/ 1 h 391"/>
                  <a:gd name="T82" fmla="*/ 0 w 171"/>
                  <a:gd name="T83" fmla="*/ 1 h 391"/>
                  <a:gd name="T84" fmla="*/ 0 w 171"/>
                  <a:gd name="T85" fmla="*/ 1 h 39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1" h="391">
                    <a:moveTo>
                      <a:pt x="126" y="25"/>
                    </a:moveTo>
                    <a:lnTo>
                      <a:pt x="126" y="21"/>
                    </a:lnTo>
                    <a:lnTo>
                      <a:pt x="125" y="17"/>
                    </a:lnTo>
                    <a:lnTo>
                      <a:pt x="126" y="12"/>
                    </a:lnTo>
                    <a:lnTo>
                      <a:pt x="127" y="9"/>
                    </a:lnTo>
                    <a:lnTo>
                      <a:pt x="129" y="6"/>
                    </a:lnTo>
                    <a:lnTo>
                      <a:pt x="133" y="3"/>
                    </a:lnTo>
                    <a:lnTo>
                      <a:pt x="138" y="1"/>
                    </a:lnTo>
                    <a:lnTo>
                      <a:pt x="145" y="0"/>
                    </a:lnTo>
                    <a:lnTo>
                      <a:pt x="153" y="0"/>
                    </a:lnTo>
                    <a:lnTo>
                      <a:pt x="158" y="0"/>
                    </a:lnTo>
                    <a:lnTo>
                      <a:pt x="162" y="2"/>
                    </a:lnTo>
                    <a:lnTo>
                      <a:pt x="165" y="4"/>
                    </a:lnTo>
                    <a:lnTo>
                      <a:pt x="167" y="7"/>
                    </a:lnTo>
                    <a:lnTo>
                      <a:pt x="168" y="11"/>
                    </a:lnTo>
                    <a:lnTo>
                      <a:pt x="169" y="16"/>
                    </a:lnTo>
                    <a:lnTo>
                      <a:pt x="169" y="20"/>
                    </a:lnTo>
                    <a:lnTo>
                      <a:pt x="126" y="25"/>
                    </a:lnTo>
                    <a:close/>
                    <a:moveTo>
                      <a:pt x="169" y="20"/>
                    </a:moveTo>
                    <a:lnTo>
                      <a:pt x="170" y="25"/>
                    </a:lnTo>
                    <a:lnTo>
                      <a:pt x="171" y="40"/>
                    </a:lnTo>
                    <a:lnTo>
                      <a:pt x="171" y="63"/>
                    </a:lnTo>
                    <a:lnTo>
                      <a:pt x="170" y="91"/>
                    </a:lnTo>
                    <a:lnTo>
                      <a:pt x="168" y="107"/>
                    </a:lnTo>
                    <a:lnTo>
                      <a:pt x="165" y="123"/>
                    </a:lnTo>
                    <a:lnTo>
                      <a:pt x="162" y="140"/>
                    </a:lnTo>
                    <a:lnTo>
                      <a:pt x="157" y="158"/>
                    </a:lnTo>
                    <a:lnTo>
                      <a:pt x="152" y="174"/>
                    </a:lnTo>
                    <a:lnTo>
                      <a:pt x="143" y="192"/>
                    </a:lnTo>
                    <a:lnTo>
                      <a:pt x="135" y="208"/>
                    </a:lnTo>
                    <a:lnTo>
                      <a:pt x="125" y="223"/>
                    </a:lnTo>
                    <a:lnTo>
                      <a:pt x="89" y="198"/>
                    </a:lnTo>
                    <a:lnTo>
                      <a:pt x="98" y="184"/>
                    </a:lnTo>
                    <a:lnTo>
                      <a:pt x="106" y="171"/>
                    </a:lnTo>
                    <a:lnTo>
                      <a:pt x="112" y="157"/>
                    </a:lnTo>
                    <a:lnTo>
                      <a:pt x="116" y="142"/>
                    </a:lnTo>
                    <a:lnTo>
                      <a:pt x="120" y="128"/>
                    </a:lnTo>
                    <a:lnTo>
                      <a:pt x="123" y="114"/>
                    </a:lnTo>
                    <a:lnTo>
                      <a:pt x="125" y="99"/>
                    </a:lnTo>
                    <a:lnTo>
                      <a:pt x="126" y="86"/>
                    </a:lnTo>
                    <a:lnTo>
                      <a:pt x="127" y="62"/>
                    </a:lnTo>
                    <a:lnTo>
                      <a:pt x="127" y="42"/>
                    </a:lnTo>
                    <a:lnTo>
                      <a:pt x="126" y="29"/>
                    </a:lnTo>
                    <a:lnTo>
                      <a:pt x="126" y="25"/>
                    </a:lnTo>
                    <a:lnTo>
                      <a:pt x="169" y="20"/>
                    </a:lnTo>
                    <a:close/>
                    <a:moveTo>
                      <a:pt x="125" y="223"/>
                    </a:moveTo>
                    <a:lnTo>
                      <a:pt x="127" y="220"/>
                    </a:lnTo>
                    <a:lnTo>
                      <a:pt x="125" y="223"/>
                    </a:lnTo>
                    <a:lnTo>
                      <a:pt x="108" y="210"/>
                    </a:lnTo>
                    <a:lnTo>
                      <a:pt x="125" y="223"/>
                    </a:lnTo>
                    <a:close/>
                    <a:moveTo>
                      <a:pt x="125" y="223"/>
                    </a:moveTo>
                    <a:lnTo>
                      <a:pt x="106" y="251"/>
                    </a:lnTo>
                    <a:lnTo>
                      <a:pt x="89" y="277"/>
                    </a:lnTo>
                    <a:lnTo>
                      <a:pt x="75" y="303"/>
                    </a:lnTo>
                    <a:lnTo>
                      <a:pt x="64" y="327"/>
                    </a:lnTo>
                    <a:lnTo>
                      <a:pt x="49" y="361"/>
                    </a:lnTo>
                    <a:lnTo>
                      <a:pt x="44" y="375"/>
                    </a:lnTo>
                    <a:lnTo>
                      <a:pt x="3" y="361"/>
                    </a:lnTo>
                    <a:lnTo>
                      <a:pt x="4" y="357"/>
                    </a:lnTo>
                    <a:lnTo>
                      <a:pt x="8" y="346"/>
                    </a:lnTo>
                    <a:lnTo>
                      <a:pt x="14" y="330"/>
                    </a:lnTo>
                    <a:lnTo>
                      <a:pt x="24" y="309"/>
                    </a:lnTo>
                    <a:lnTo>
                      <a:pt x="36" y="284"/>
                    </a:lnTo>
                    <a:lnTo>
                      <a:pt x="51" y="256"/>
                    </a:lnTo>
                    <a:lnTo>
                      <a:pt x="59" y="242"/>
                    </a:lnTo>
                    <a:lnTo>
                      <a:pt x="69" y="227"/>
                    </a:lnTo>
                    <a:lnTo>
                      <a:pt x="79" y="212"/>
                    </a:lnTo>
                    <a:lnTo>
                      <a:pt x="89" y="198"/>
                    </a:lnTo>
                    <a:lnTo>
                      <a:pt x="125" y="223"/>
                    </a:lnTo>
                    <a:close/>
                    <a:moveTo>
                      <a:pt x="44" y="375"/>
                    </a:moveTo>
                    <a:lnTo>
                      <a:pt x="43" y="378"/>
                    </a:lnTo>
                    <a:lnTo>
                      <a:pt x="42" y="382"/>
                    </a:lnTo>
                    <a:lnTo>
                      <a:pt x="40" y="385"/>
                    </a:lnTo>
                    <a:lnTo>
                      <a:pt x="37" y="388"/>
                    </a:lnTo>
                    <a:lnTo>
                      <a:pt x="34" y="390"/>
                    </a:lnTo>
                    <a:lnTo>
                      <a:pt x="30" y="391"/>
                    </a:lnTo>
                    <a:lnTo>
                      <a:pt x="24" y="390"/>
                    </a:lnTo>
                    <a:lnTo>
                      <a:pt x="17" y="389"/>
                    </a:lnTo>
                    <a:lnTo>
                      <a:pt x="10" y="386"/>
                    </a:lnTo>
                    <a:lnTo>
                      <a:pt x="5" y="383"/>
                    </a:lnTo>
                    <a:lnTo>
                      <a:pt x="2" y="380"/>
                    </a:lnTo>
                    <a:lnTo>
                      <a:pt x="1" y="376"/>
                    </a:lnTo>
                    <a:lnTo>
                      <a:pt x="0" y="373"/>
                    </a:lnTo>
                    <a:lnTo>
                      <a:pt x="1" y="369"/>
                    </a:lnTo>
                    <a:lnTo>
                      <a:pt x="1" y="364"/>
                    </a:lnTo>
                    <a:lnTo>
                      <a:pt x="3" y="361"/>
                    </a:lnTo>
                    <a:lnTo>
                      <a:pt x="44" y="375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43" name="Freeform 840">
                <a:extLst>
                  <a:ext uri="{FF2B5EF4-FFF2-40B4-BE49-F238E27FC236}">
                    <a16:creationId xmlns:a16="http://schemas.microsoft.com/office/drawing/2014/main" id="{21CC0B56-320A-452C-899E-5C70EACE5A3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92" y="1645"/>
                <a:ext cx="6" cy="23"/>
              </a:xfrm>
              <a:custGeom>
                <a:avLst/>
                <a:gdLst>
                  <a:gd name="T0" fmla="*/ 0 w 114"/>
                  <a:gd name="T1" fmla="*/ 0 h 442"/>
                  <a:gd name="T2" fmla="*/ 0 w 114"/>
                  <a:gd name="T3" fmla="*/ 0 h 442"/>
                  <a:gd name="T4" fmla="*/ 0 w 114"/>
                  <a:gd name="T5" fmla="*/ 0 h 442"/>
                  <a:gd name="T6" fmla="*/ 0 w 114"/>
                  <a:gd name="T7" fmla="*/ 0 h 442"/>
                  <a:gd name="T8" fmla="*/ 0 w 114"/>
                  <a:gd name="T9" fmla="*/ 0 h 442"/>
                  <a:gd name="T10" fmla="*/ 0 w 114"/>
                  <a:gd name="T11" fmla="*/ 0 h 442"/>
                  <a:gd name="T12" fmla="*/ 0 w 114"/>
                  <a:gd name="T13" fmla="*/ 0 h 442"/>
                  <a:gd name="T14" fmla="*/ 0 w 114"/>
                  <a:gd name="T15" fmla="*/ 0 h 442"/>
                  <a:gd name="T16" fmla="*/ 0 w 114"/>
                  <a:gd name="T17" fmla="*/ 0 h 442"/>
                  <a:gd name="T18" fmla="*/ 0 w 114"/>
                  <a:gd name="T19" fmla="*/ 0 h 442"/>
                  <a:gd name="T20" fmla="*/ 0 w 114"/>
                  <a:gd name="T21" fmla="*/ 0 h 442"/>
                  <a:gd name="T22" fmla="*/ 0 w 114"/>
                  <a:gd name="T23" fmla="*/ 0 h 442"/>
                  <a:gd name="T24" fmla="*/ 0 w 114"/>
                  <a:gd name="T25" fmla="*/ 0 h 442"/>
                  <a:gd name="T26" fmla="*/ 0 w 114"/>
                  <a:gd name="T27" fmla="*/ 0 h 442"/>
                  <a:gd name="T28" fmla="*/ 0 w 114"/>
                  <a:gd name="T29" fmla="*/ 0 h 442"/>
                  <a:gd name="T30" fmla="*/ 0 w 114"/>
                  <a:gd name="T31" fmla="*/ 0 h 442"/>
                  <a:gd name="T32" fmla="*/ 0 w 114"/>
                  <a:gd name="T33" fmla="*/ 0 h 442"/>
                  <a:gd name="T34" fmla="*/ 0 w 114"/>
                  <a:gd name="T35" fmla="*/ 0 h 442"/>
                  <a:gd name="T36" fmla="*/ 0 w 114"/>
                  <a:gd name="T37" fmla="*/ 0 h 442"/>
                  <a:gd name="T38" fmla="*/ 0 w 114"/>
                  <a:gd name="T39" fmla="*/ 0 h 442"/>
                  <a:gd name="T40" fmla="*/ 0 w 114"/>
                  <a:gd name="T41" fmla="*/ 0 h 442"/>
                  <a:gd name="T42" fmla="*/ 0 w 114"/>
                  <a:gd name="T43" fmla="*/ 0 h 442"/>
                  <a:gd name="T44" fmla="*/ 0 w 114"/>
                  <a:gd name="T45" fmla="*/ 0 h 442"/>
                  <a:gd name="T46" fmla="*/ 0 w 114"/>
                  <a:gd name="T47" fmla="*/ 1 h 442"/>
                  <a:gd name="T48" fmla="*/ 0 w 114"/>
                  <a:gd name="T49" fmla="*/ 1 h 442"/>
                  <a:gd name="T50" fmla="*/ 0 w 114"/>
                  <a:gd name="T51" fmla="*/ 1 h 442"/>
                  <a:gd name="T52" fmla="*/ 0 w 114"/>
                  <a:gd name="T53" fmla="*/ 1 h 442"/>
                  <a:gd name="T54" fmla="*/ 0 w 114"/>
                  <a:gd name="T55" fmla="*/ 1 h 442"/>
                  <a:gd name="T56" fmla="*/ 0 w 114"/>
                  <a:gd name="T57" fmla="*/ 1 h 442"/>
                  <a:gd name="T58" fmla="*/ 0 w 114"/>
                  <a:gd name="T59" fmla="*/ 1 h 442"/>
                  <a:gd name="T60" fmla="*/ 0 w 114"/>
                  <a:gd name="T61" fmla="*/ 1 h 442"/>
                  <a:gd name="T62" fmla="*/ 0 w 114"/>
                  <a:gd name="T63" fmla="*/ 0 h 442"/>
                  <a:gd name="T64" fmla="*/ 0 w 114"/>
                  <a:gd name="T65" fmla="*/ 1 h 442"/>
                  <a:gd name="T66" fmla="*/ 0 w 114"/>
                  <a:gd name="T67" fmla="*/ 1 h 442"/>
                  <a:gd name="T68" fmla="*/ 0 w 114"/>
                  <a:gd name="T69" fmla="*/ 1 h 442"/>
                  <a:gd name="T70" fmla="*/ 0 w 114"/>
                  <a:gd name="T71" fmla="*/ 1 h 442"/>
                  <a:gd name="T72" fmla="*/ 0 w 114"/>
                  <a:gd name="T73" fmla="*/ 1 h 442"/>
                  <a:gd name="T74" fmla="*/ 0 w 114"/>
                  <a:gd name="T75" fmla="*/ 1 h 442"/>
                  <a:gd name="T76" fmla="*/ 0 w 114"/>
                  <a:gd name="T77" fmla="*/ 1 h 442"/>
                  <a:gd name="T78" fmla="*/ 0 w 114"/>
                  <a:gd name="T79" fmla="*/ 1 h 442"/>
                  <a:gd name="T80" fmla="*/ 0 w 114"/>
                  <a:gd name="T81" fmla="*/ 1 h 442"/>
                  <a:gd name="T82" fmla="*/ 0 w 114"/>
                  <a:gd name="T83" fmla="*/ 1 h 442"/>
                  <a:gd name="T84" fmla="*/ 0 w 114"/>
                  <a:gd name="T85" fmla="*/ 1 h 442"/>
                  <a:gd name="T86" fmla="*/ 0 w 114"/>
                  <a:gd name="T87" fmla="*/ 1 h 442"/>
                  <a:gd name="T88" fmla="*/ 0 w 114"/>
                  <a:gd name="T89" fmla="*/ 1 h 442"/>
                  <a:gd name="T90" fmla="*/ 0 w 114"/>
                  <a:gd name="T91" fmla="*/ 1 h 442"/>
                  <a:gd name="T92" fmla="*/ 0 w 114"/>
                  <a:gd name="T93" fmla="*/ 1 h 442"/>
                  <a:gd name="T94" fmla="*/ 0 w 114"/>
                  <a:gd name="T95" fmla="*/ 1 h 442"/>
                  <a:gd name="T96" fmla="*/ 0 w 114"/>
                  <a:gd name="T97" fmla="*/ 1 h 442"/>
                  <a:gd name="T98" fmla="*/ 0 w 114"/>
                  <a:gd name="T99" fmla="*/ 1 h 44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14" h="442">
                    <a:moveTo>
                      <a:pt x="30" y="40"/>
                    </a:moveTo>
                    <a:lnTo>
                      <a:pt x="27" y="38"/>
                    </a:lnTo>
                    <a:lnTo>
                      <a:pt x="24" y="35"/>
                    </a:lnTo>
                    <a:lnTo>
                      <a:pt x="22" y="32"/>
                    </a:lnTo>
                    <a:lnTo>
                      <a:pt x="21" y="29"/>
                    </a:lnTo>
                    <a:lnTo>
                      <a:pt x="21" y="24"/>
                    </a:lnTo>
                    <a:lnTo>
                      <a:pt x="22" y="20"/>
                    </a:lnTo>
                    <a:lnTo>
                      <a:pt x="24" y="15"/>
                    </a:lnTo>
                    <a:lnTo>
                      <a:pt x="28" y="9"/>
                    </a:lnTo>
                    <a:lnTo>
                      <a:pt x="34" y="4"/>
                    </a:lnTo>
                    <a:lnTo>
                      <a:pt x="39" y="1"/>
                    </a:lnTo>
                    <a:lnTo>
                      <a:pt x="43" y="0"/>
                    </a:lnTo>
                    <a:lnTo>
                      <a:pt x="47" y="0"/>
                    </a:lnTo>
                    <a:lnTo>
                      <a:pt x="50" y="1"/>
                    </a:lnTo>
                    <a:lnTo>
                      <a:pt x="54" y="3"/>
                    </a:lnTo>
                    <a:lnTo>
                      <a:pt x="57" y="5"/>
                    </a:lnTo>
                    <a:lnTo>
                      <a:pt x="60" y="8"/>
                    </a:lnTo>
                    <a:lnTo>
                      <a:pt x="30" y="40"/>
                    </a:lnTo>
                    <a:close/>
                    <a:moveTo>
                      <a:pt x="60" y="8"/>
                    </a:moveTo>
                    <a:lnTo>
                      <a:pt x="62" y="10"/>
                    </a:lnTo>
                    <a:lnTo>
                      <a:pt x="68" y="17"/>
                    </a:lnTo>
                    <a:lnTo>
                      <a:pt x="77" y="30"/>
                    </a:lnTo>
                    <a:lnTo>
                      <a:pt x="88" y="47"/>
                    </a:lnTo>
                    <a:lnTo>
                      <a:pt x="93" y="57"/>
                    </a:lnTo>
                    <a:lnTo>
                      <a:pt x="97" y="70"/>
                    </a:lnTo>
                    <a:lnTo>
                      <a:pt x="102" y="84"/>
                    </a:lnTo>
                    <a:lnTo>
                      <a:pt x="106" y="100"/>
                    </a:lnTo>
                    <a:lnTo>
                      <a:pt x="109" y="117"/>
                    </a:lnTo>
                    <a:lnTo>
                      <a:pt x="112" y="136"/>
                    </a:lnTo>
                    <a:lnTo>
                      <a:pt x="114" y="156"/>
                    </a:lnTo>
                    <a:lnTo>
                      <a:pt x="114" y="179"/>
                    </a:lnTo>
                    <a:lnTo>
                      <a:pt x="71" y="179"/>
                    </a:lnTo>
                    <a:lnTo>
                      <a:pt x="70" y="161"/>
                    </a:lnTo>
                    <a:lnTo>
                      <a:pt x="69" y="143"/>
                    </a:lnTo>
                    <a:lnTo>
                      <a:pt x="67" y="128"/>
                    </a:lnTo>
                    <a:lnTo>
                      <a:pt x="64" y="113"/>
                    </a:lnTo>
                    <a:lnTo>
                      <a:pt x="61" y="100"/>
                    </a:lnTo>
                    <a:lnTo>
                      <a:pt x="58" y="89"/>
                    </a:lnTo>
                    <a:lnTo>
                      <a:pt x="54" y="79"/>
                    </a:lnTo>
                    <a:lnTo>
                      <a:pt x="51" y="70"/>
                    </a:lnTo>
                    <a:lnTo>
                      <a:pt x="44" y="56"/>
                    </a:lnTo>
                    <a:lnTo>
                      <a:pt x="37" y="47"/>
                    </a:lnTo>
                    <a:lnTo>
                      <a:pt x="32" y="42"/>
                    </a:lnTo>
                    <a:lnTo>
                      <a:pt x="30" y="40"/>
                    </a:lnTo>
                    <a:lnTo>
                      <a:pt x="60" y="8"/>
                    </a:lnTo>
                    <a:close/>
                    <a:moveTo>
                      <a:pt x="114" y="179"/>
                    </a:moveTo>
                    <a:lnTo>
                      <a:pt x="113" y="203"/>
                    </a:lnTo>
                    <a:lnTo>
                      <a:pt x="111" y="223"/>
                    </a:lnTo>
                    <a:lnTo>
                      <a:pt x="107" y="241"/>
                    </a:lnTo>
                    <a:lnTo>
                      <a:pt x="102" y="259"/>
                    </a:lnTo>
                    <a:lnTo>
                      <a:pt x="96" y="274"/>
                    </a:lnTo>
                    <a:lnTo>
                      <a:pt x="90" y="288"/>
                    </a:lnTo>
                    <a:lnTo>
                      <a:pt x="83" y="303"/>
                    </a:lnTo>
                    <a:lnTo>
                      <a:pt x="75" y="316"/>
                    </a:lnTo>
                    <a:lnTo>
                      <a:pt x="37" y="295"/>
                    </a:lnTo>
                    <a:lnTo>
                      <a:pt x="43" y="283"/>
                    </a:lnTo>
                    <a:lnTo>
                      <a:pt x="49" y="271"/>
                    </a:lnTo>
                    <a:lnTo>
                      <a:pt x="55" y="259"/>
                    </a:lnTo>
                    <a:lnTo>
                      <a:pt x="60" y="245"/>
                    </a:lnTo>
                    <a:lnTo>
                      <a:pt x="64" y="231"/>
                    </a:lnTo>
                    <a:lnTo>
                      <a:pt x="68" y="216"/>
                    </a:lnTo>
                    <a:lnTo>
                      <a:pt x="70" y="198"/>
                    </a:lnTo>
                    <a:lnTo>
                      <a:pt x="71" y="179"/>
                    </a:lnTo>
                    <a:lnTo>
                      <a:pt x="114" y="179"/>
                    </a:lnTo>
                    <a:close/>
                    <a:moveTo>
                      <a:pt x="75" y="316"/>
                    </a:moveTo>
                    <a:lnTo>
                      <a:pt x="69" y="326"/>
                    </a:lnTo>
                    <a:lnTo>
                      <a:pt x="63" y="338"/>
                    </a:lnTo>
                    <a:lnTo>
                      <a:pt x="58" y="349"/>
                    </a:lnTo>
                    <a:lnTo>
                      <a:pt x="53" y="361"/>
                    </a:lnTo>
                    <a:lnTo>
                      <a:pt x="49" y="373"/>
                    </a:lnTo>
                    <a:lnTo>
                      <a:pt x="46" y="388"/>
                    </a:lnTo>
                    <a:lnTo>
                      <a:pt x="44" y="403"/>
                    </a:lnTo>
                    <a:lnTo>
                      <a:pt x="43" y="419"/>
                    </a:lnTo>
                    <a:lnTo>
                      <a:pt x="0" y="419"/>
                    </a:lnTo>
                    <a:lnTo>
                      <a:pt x="0" y="399"/>
                    </a:lnTo>
                    <a:lnTo>
                      <a:pt x="3" y="381"/>
                    </a:lnTo>
                    <a:lnTo>
                      <a:pt x="6" y="363"/>
                    </a:lnTo>
                    <a:lnTo>
                      <a:pt x="11" y="348"/>
                    </a:lnTo>
                    <a:lnTo>
                      <a:pt x="17" y="333"/>
                    </a:lnTo>
                    <a:lnTo>
                      <a:pt x="23" y="320"/>
                    </a:lnTo>
                    <a:lnTo>
                      <a:pt x="29" y="307"/>
                    </a:lnTo>
                    <a:lnTo>
                      <a:pt x="37" y="295"/>
                    </a:lnTo>
                    <a:lnTo>
                      <a:pt x="75" y="316"/>
                    </a:lnTo>
                    <a:close/>
                    <a:moveTo>
                      <a:pt x="43" y="419"/>
                    </a:moveTo>
                    <a:lnTo>
                      <a:pt x="43" y="424"/>
                    </a:lnTo>
                    <a:lnTo>
                      <a:pt x="43" y="428"/>
                    </a:lnTo>
                    <a:lnTo>
                      <a:pt x="42" y="432"/>
                    </a:lnTo>
                    <a:lnTo>
                      <a:pt x="41" y="435"/>
                    </a:lnTo>
                    <a:lnTo>
                      <a:pt x="38" y="438"/>
                    </a:lnTo>
                    <a:lnTo>
                      <a:pt x="33" y="440"/>
                    </a:lnTo>
                    <a:lnTo>
                      <a:pt x="28" y="441"/>
                    </a:lnTo>
                    <a:lnTo>
                      <a:pt x="21" y="442"/>
                    </a:lnTo>
                    <a:lnTo>
                      <a:pt x="14" y="441"/>
                    </a:lnTo>
                    <a:lnTo>
                      <a:pt x="9" y="440"/>
                    </a:lnTo>
                    <a:lnTo>
                      <a:pt x="5" y="438"/>
                    </a:lnTo>
                    <a:lnTo>
                      <a:pt x="2" y="435"/>
                    </a:lnTo>
                    <a:lnTo>
                      <a:pt x="1" y="432"/>
                    </a:lnTo>
                    <a:lnTo>
                      <a:pt x="0" y="428"/>
                    </a:lnTo>
                    <a:lnTo>
                      <a:pt x="0" y="424"/>
                    </a:lnTo>
                    <a:lnTo>
                      <a:pt x="0" y="419"/>
                    </a:lnTo>
                    <a:lnTo>
                      <a:pt x="43" y="419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44" name="Freeform 841">
                <a:extLst>
                  <a:ext uri="{FF2B5EF4-FFF2-40B4-BE49-F238E27FC236}">
                    <a16:creationId xmlns:a16="http://schemas.microsoft.com/office/drawing/2014/main" id="{E3541BBE-CC8D-43AD-930E-DCF703DEBF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07" y="1631"/>
                <a:ext cx="4" cy="24"/>
              </a:xfrm>
              <a:custGeom>
                <a:avLst/>
                <a:gdLst>
                  <a:gd name="T0" fmla="*/ 0 w 81"/>
                  <a:gd name="T1" fmla="*/ 0 h 458"/>
                  <a:gd name="T2" fmla="*/ 0 w 81"/>
                  <a:gd name="T3" fmla="*/ 0 h 458"/>
                  <a:gd name="T4" fmla="*/ 0 w 81"/>
                  <a:gd name="T5" fmla="*/ 0 h 458"/>
                  <a:gd name="T6" fmla="*/ 0 w 81"/>
                  <a:gd name="T7" fmla="*/ 0 h 458"/>
                  <a:gd name="T8" fmla="*/ 0 w 81"/>
                  <a:gd name="T9" fmla="*/ 0 h 458"/>
                  <a:gd name="T10" fmla="*/ 0 w 81"/>
                  <a:gd name="T11" fmla="*/ 0 h 458"/>
                  <a:gd name="T12" fmla="*/ 0 w 81"/>
                  <a:gd name="T13" fmla="*/ 0 h 458"/>
                  <a:gd name="T14" fmla="*/ 0 w 81"/>
                  <a:gd name="T15" fmla="*/ 0 h 458"/>
                  <a:gd name="T16" fmla="*/ 0 w 81"/>
                  <a:gd name="T17" fmla="*/ 0 h 458"/>
                  <a:gd name="T18" fmla="*/ 0 w 81"/>
                  <a:gd name="T19" fmla="*/ 0 h 458"/>
                  <a:gd name="T20" fmla="*/ 0 w 81"/>
                  <a:gd name="T21" fmla="*/ 0 h 458"/>
                  <a:gd name="T22" fmla="*/ 0 w 81"/>
                  <a:gd name="T23" fmla="*/ 0 h 458"/>
                  <a:gd name="T24" fmla="*/ 0 w 81"/>
                  <a:gd name="T25" fmla="*/ 0 h 458"/>
                  <a:gd name="T26" fmla="*/ 0 w 81"/>
                  <a:gd name="T27" fmla="*/ 0 h 458"/>
                  <a:gd name="T28" fmla="*/ 0 w 81"/>
                  <a:gd name="T29" fmla="*/ 1 h 458"/>
                  <a:gd name="T30" fmla="*/ 0 w 81"/>
                  <a:gd name="T31" fmla="*/ 1 h 458"/>
                  <a:gd name="T32" fmla="*/ 0 w 81"/>
                  <a:gd name="T33" fmla="*/ 0 h 458"/>
                  <a:gd name="T34" fmla="*/ 0 w 81"/>
                  <a:gd name="T35" fmla="*/ 0 h 458"/>
                  <a:gd name="T36" fmla="*/ 0 w 81"/>
                  <a:gd name="T37" fmla="*/ 0 h 458"/>
                  <a:gd name="T38" fmla="*/ 0 w 81"/>
                  <a:gd name="T39" fmla="*/ 0 h 458"/>
                  <a:gd name="T40" fmla="*/ 0 w 81"/>
                  <a:gd name="T41" fmla="*/ 0 h 458"/>
                  <a:gd name="T42" fmla="*/ 0 w 81"/>
                  <a:gd name="T43" fmla="*/ 0 h 458"/>
                  <a:gd name="T44" fmla="*/ 0 w 81"/>
                  <a:gd name="T45" fmla="*/ 1 h 458"/>
                  <a:gd name="T46" fmla="*/ 0 w 81"/>
                  <a:gd name="T47" fmla="*/ 1 h 458"/>
                  <a:gd name="T48" fmla="*/ 0 w 81"/>
                  <a:gd name="T49" fmla="*/ 1 h 458"/>
                  <a:gd name="T50" fmla="*/ 0 w 81"/>
                  <a:gd name="T51" fmla="*/ 1 h 458"/>
                  <a:gd name="T52" fmla="*/ 0 w 81"/>
                  <a:gd name="T53" fmla="*/ 1 h 458"/>
                  <a:gd name="T54" fmla="*/ 0 w 81"/>
                  <a:gd name="T55" fmla="*/ 1 h 458"/>
                  <a:gd name="T56" fmla="*/ 0 w 81"/>
                  <a:gd name="T57" fmla="*/ 1 h 458"/>
                  <a:gd name="T58" fmla="*/ 0 w 81"/>
                  <a:gd name="T59" fmla="*/ 1 h 458"/>
                  <a:gd name="T60" fmla="*/ 0 w 81"/>
                  <a:gd name="T61" fmla="*/ 1 h 458"/>
                  <a:gd name="T62" fmla="*/ 0 w 81"/>
                  <a:gd name="T63" fmla="*/ 1 h 458"/>
                  <a:gd name="T64" fmla="*/ 0 w 81"/>
                  <a:gd name="T65" fmla="*/ 1 h 458"/>
                  <a:gd name="T66" fmla="*/ 0 w 81"/>
                  <a:gd name="T67" fmla="*/ 1 h 458"/>
                  <a:gd name="T68" fmla="*/ 0 w 81"/>
                  <a:gd name="T69" fmla="*/ 1 h 458"/>
                  <a:gd name="T70" fmla="*/ 0 w 81"/>
                  <a:gd name="T71" fmla="*/ 1 h 458"/>
                  <a:gd name="T72" fmla="*/ 0 w 81"/>
                  <a:gd name="T73" fmla="*/ 1 h 458"/>
                  <a:gd name="T74" fmla="*/ 0 w 81"/>
                  <a:gd name="T75" fmla="*/ 1 h 458"/>
                  <a:gd name="T76" fmla="*/ 0 w 81"/>
                  <a:gd name="T77" fmla="*/ 1 h 458"/>
                  <a:gd name="T78" fmla="*/ 0 w 81"/>
                  <a:gd name="T79" fmla="*/ 1 h 458"/>
                  <a:gd name="T80" fmla="*/ 0 w 81"/>
                  <a:gd name="T81" fmla="*/ 1 h 458"/>
                  <a:gd name="T82" fmla="*/ 0 w 81"/>
                  <a:gd name="T83" fmla="*/ 1 h 458"/>
                  <a:gd name="T84" fmla="*/ 0 w 81"/>
                  <a:gd name="T85" fmla="*/ 1 h 458"/>
                  <a:gd name="T86" fmla="*/ 0 w 81"/>
                  <a:gd name="T87" fmla="*/ 1 h 458"/>
                  <a:gd name="T88" fmla="*/ 0 w 81"/>
                  <a:gd name="T89" fmla="*/ 1 h 458"/>
                  <a:gd name="T90" fmla="*/ 0 w 81"/>
                  <a:gd name="T91" fmla="*/ 1 h 45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1" h="458">
                    <a:moveTo>
                      <a:pt x="21" y="30"/>
                    </a:moveTo>
                    <a:lnTo>
                      <a:pt x="20" y="26"/>
                    </a:lnTo>
                    <a:lnTo>
                      <a:pt x="19" y="22"/>
                    </a:lnTo>
                    <a:lnTo>
                      <a:pt x="18" y="19"/>
                    </a:lnTo>
                    <a:lnTo>
                      <a:pt x="19" y="15"/>
                    </a:lnTo>
                    <a:lnTo>
                      <a:pt x="20" y="12"/>
                    </a:lnTo>
                    <a:lnTo>
                      <a:pt x="23" y="8"/>
                    </a:lnTo>
                    <a:lnTo>
                      <a:pt x="28" y="5"/>
                    </a:lnTo>
                    <a:lnTo>
                      <a:pt x="34" y="2"/>
                    </a:lnTo>
                    <a:lnTo>
                      <a:pt x="41" y="0"/>
                    </a:lnTo>
                    <a:lnTo>
                      <a:pt x="46" y="0"/>
                    </a:lnTo>
                    <a:lnTo>
                      <a:pt x="51" y="0"/>
                    </a:lnTo>
                    <a:lnTo>
                      <a:pt x="54" y="2"/>
                    </a:lnTo>
                    <a:lnTo>
                      <a:pt x="56" y="5"/>
                    </a:lnTo>
                    <a:lnTo>
                      <a:pt x="58" y="8"/>
                    </a:lnTo>
                    <a:lnTo>
                      <a:pt x="61" y="11"/>
                    </a:lnTo>
                    <a:lnTo>
                      <a:pt x="62" y="15"/>
                    </a:lnTo>
                    <a:lnTo>
                      <a:pt x="21" y="30"/>
                    </a:lnTo>
                    <a:close/>
                    <a:moveTo>
                      <a:pt x="62" y="15"/>
                    </a:moveTo>
                    <a:lnTo>
                      <a:pt x="64" y="20"/>
                    </a:lnTo>
                    <a:lnTo>
                      <a:pt x="69" y="34"/>
                    </a:lnTo>
                    <a:lnTo>
                      <a:pt x="74" y="57"/>
                    </a:lnTo>
                    <a:lnTo>
                      <a:pt x="78" y="84"/>
                    </a:lnTo>
                    <a:lnTo>
                      <a:pt x="80" y="99"/>
                    </a:lnTo>
                    <a:lnTo>
                      <a:pt x="81" y="115"/>
                    </a:lnTo>
                    <a:lnTo>
                      <a:pt x="81" y="132"/>
                    </a:lnTo>
                    <a:lnTo>
                      <a:pt x="80" y="148"/>
                    </a:lnTo>
                    <a:lnTo>
                      <a:pt x="78" y="165"/>
                    </a:lnTo>
                    <a:lnTo>
                      <a:pt x="74" y="182"/>
                    </a:lnTo>
                    <a:lnTo>
                      <a:pt x="68" y="198"/>
                    </a:lnTo>
                    <a:lnTo>
                      <a:pt x="61" y="215"/>
                    </a:lnTo>
                    <a:lnTo>
                      <a:pt x="23" y="193"/>
                    </a:lnTo>
                    <a:lnTo>
                      <a:pt x="28" y="181"/>
                    </a:lnTo>
                    <a:lnTo>
                      <a:pt x="33" y="167"/>
                    </a:lnTo>
                    <a:lnTo>
                      <a:pt x="35" y="154"/>
                    </a:lnTo>
                    <a:lnTo>
                      <a:pt x="37" y="141"/>
                    </a:lnTo>
                    <a:lnTo>
                      <a:pt x="38" y="127"/>
                    </a:lnTo>
                    <a:lnTo>
                      <a:pt x="38" y="113"/>
                    </a:lnTo>
                    <a:lnTo>
                      <a:pt x="37" y="100"/>
                    </a:lnTo>
                    <a:lnTo>
                      <a:pt x="35" y="88"/>
                    </a:lnTo>
                    <a:lnTo>
                      <a:pt x="31" y="65"/>
                    </a:lnTo>
                    <a:lnTo>
                      <a:pt x="26" y="47"/>
                    </a:lnTo>
                    <a:lnTo>
                      <a:pt x="23" y="34"/>
                    </a:lnTo>
                    <a:lnTo>
                      <a:pt x="21" y="30"/>
                    </a:lnTo>
                    <a:lnTo>
                      <a:pt x="62" y="15"/>
                    </a:lnTo>
                    <a:close/>
                    <a:moveTo>
                      <a:pt x="61" y="215"/>
                    </a:moveTo>
                    <a:lnTo>
                      <a:pt x="54" y="228"/>
                    </a:lnTo>
                    <a:lnTo>
                      <a:pt x="50" y="243"/>
                    </a:lnTo>
                    <a:lnTo>
                      <a:pt x="46" y="260"/>
                    </a:lnTo>
                    <a:lnTo>
                      <a:pt x="44" y="276"/>
                    </a:lnTo>
                    <a:lnTo>
                      <a:pt x="43" y="294"/>
                    </a:lnTo>
                    <a:lnTo>
                      <a:pt x="43" y="312"/>
                    </a:lnTo>
                    <a:lnTo>
                      <a:pt x="43" y="330"/>
                    </a:lnTo>
                    <a:lnTo>
                      <a:pt x="44" y="348"/>
                    </a:lnTo>
                    <a:lnTo>
                      <a:pt x="47" y="379"/>
                    </a:lnTo>
                    <a:lnTo>
                      <a:pt x="51" y="406"/>
                    </a:lnTo>
                    <a:lnTo>
                      <a:pt x="54" y="424"/>
                    </a:lnTo>
                    <a:lnTo>
                      <a:pt x="55" y="430"/>
                    </a:lnTo>
                    <a:lnTo>
                      <a:pt x="12" y="440"/>
                    </a:lnTo>
                    <a:lnTo>
                      <a:pt x="11" y="433"/>
                    </a:lnTo>
                    <a:lnTo>
                      <a:pt x="8" y="412"/>
                    </a:lnTo>
                    <a:lnTo>
                      <a:pt x="4" y="383"/>
                    </a:lnTo>
                    <a:lnTo>
                      <a:pt x="1" y="347"/>
                    </a:lnTo>
                    <a:lnTo>
                      <a:pt x="0" y="327"/>
                    </a:lnTo>
                    <a:lnTo>
                      <a:pt x="0" y="307"/>
                    </a:lnTo>
                    <a:lnTo>
                      <a:pt x="0" y="286"/>
                    </a:lnTo>
                    <a:lnTo>
                      <a:pt x="2" y="266"/>
                    </a:lnTo>
                    <a:lnTo>
                      <a:pt x="5" y="246"/>
                    </a:lnTo>
                    <a:lnTo>
                      <a:pt x="9" y="227"/>
                    </a:lnTo>
                    <a:lnTo>
                      <a:pt x="11" y="219"/>
                    </a:lnTo>
                    <a:lnTo>
                      <a:pt x="14" y="209"/>
                    </a:lnTo>
                    <a:lnTo>
                      <a:pt x="19" y="201"/>
                    </a:lnTo>
                    <a:lnTo>
                      <a:pt x="23" y="193"/>
                    </a:lnTo>
                    <a:lnTo>
                      <a:pt x="61" y="215"/>
                    </a:lnTo>
                    <a:close/>
                    <a:moveTo>
                      <a:pt x="55" y="430"/>
                    </a:moveTo>
                    <a:lnTo>
                      <a:pt x="56" y="435"/>
                    </a:lnTo>
                    <a:lnTo>
                      <a:pt x="57" y="439"/>
                    </a:lnTo>
                    <a:lnTo>
                      <a:pt x="57" y="443"/>
                    </a:lnTo>
                    <a:lnTo>
                      <a:pt x="56" y="446"/>
                    </a:lnTo>
                    <a:lnTo>
                      <a:pt x="54" y="449"/>
                    </a:lnTo>
                    <a:lnTo>
                      <a:pt x="51" y="452"/>
                    </a:lnTo>
                    <a:lnTo>
                      <a:pt x="46" y="455"/>
                    </a:lnTo>
                    <a:lnTo>
                      <a:pt x="39" y="457"/>
                    </a:lnTo>
                    <a:lnTo>
                      <a:pt x="32" y="458"/>
                    </a:lnTo>
                    <a:lnTo>
                      <a:pt x="26" y="457"/>
                    </a:lnTo>
                    <a:lnTo>
                      <a:pt x="22" y="456"/>
                    </a:lnTo>
                    <a:lnTo>
                      <a:pt x="19" y="454"/>
                    </a:lnTo>
                    <a:lnTo>
                      <a:pt x="16" y="451"/>
                    </a:lnTo>
                    <a:lnTo>
                      <a:pt x="14" y="448"/>
                    </a:lnTo>
                    <a:lnTo>
                      <a:pt x="13" y="444"/>
                    </a:lnTo>
                    <a:lnTo>
                      <a:pt x="12" y="440"/>
                    </a:lnTo>
                    <a:lnTo>
                      <a:pt x="55" y="430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45" name="Freeform 842">
                <a:extLst>
                  <a:ext uri="{FF2B5EF4-FFF2-40B4-BE49-F238E27FC236}">
                    <a16:creationId xmlns:a16="http://schemas.microsoft.com/office/drawing/2014/main" id="{D33C29EE-EFF2-478D-8013-20867DA210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54" y="1661"/>
                <a:ext cx="9" cy="25"/>
              </a:xfrm>
              <a:custGeom>
                <a:avLst/>
                <a:gdLst>
                  <a:gd name="T0" fmla="*/ 0 w 185"/>
                  <a:gd name="T1" fmla="*/ 0 h 473"/>
                  <a:gd name="T2" fmla="*/ 0 w 185"/>
                  <a:gd name="T3" fmla="*/ 0 h 473"/>
                  <a:gd name="T4" fmla="*/ 0 w 185"/>
                  <a:gd name="T5" fmla="*/ 0 h 473"/>
                  <a:gd name="T6" fmla="*/ 0 w 185"/>
                  <a:gd name="T7" fmla="*/ 0 h 473"/>
                  <a:gd name="T8" fmla="*/ 0 w 185"/>
                  <a:gd name="T9" fmla="*/ 0 h 473"/>
                  <a:gd name="T10" fmla="*/ 0 w 185"/>
                  <a:gd name="T11" fmla="*/ 0 h 473"/>
                  <a:gd name="T12" fmla="*/ 0 w 185"/>
                  <a:gd name="T13" fmla="*/ 0 h 473"/>
                  <a:gd name="T14" fmla="*/ 0 w 185"/>
                  <a:gd name="T15" fmla="*/ 0 h 473"/>
                  <a:gd name="T16" fmla="*/ 0 w 185"/>
                  <a:gd name="T17" fmla="*/ 0 h 473"/>
                  <a:gd name="T18" fmla="*/ 0 w 185"/>
                  <a:gd name="T19" fmla="*/ 0 h 473"/>
                  <a:gd name="T20" fmla="*/ 0 w 185"/>
                  <a:gd name="T21" fmla="*/ 0 h 473"/>
                  <a:gd name="T22" fmla="*/ 0 w 185"/>
                  <a:gd name="T23" fmla="*/ 0 h 473"/>
                  <a:gd name="T24" fmla="*/ 0 w 185"/>
                  <a:gd name="T25" fmla="*/ 0 h 473"/>
                  <a:gd name="T26" fmla="*/ 0 w 185"/>
                  <a:gd name="T27" fmla="*/ 0 h 473"/>
                  <a:gd name="T28" fmla="*/ 0 w 185"/>
                  <a:gd name="T29" fmla="*/ 1 h 473"/>
                  <a:gd name="T30" fmla="*/ 0 w 185"/>
                  <a:gd name="T31" fmla="*/ 1 h 473"/>
                  <a:gd name="T32" fmla="*/ 0 w 185"/>
                  <a:gd name="T33" fmla="*/ 1 h 473"/>
                  <a:gd name="T34" fmla="*/ 0 w 185"/>
                  <a:gd name="T35" fmla="*/ 0 h 473"/>
                  <a:gd name="T36" fmla="*/ 0 w 185"/>
                  <a:gd name="T37" fmla="*/ 0 h 473"/>
                  <a:gd name="T38" fmla="*/ 0 w 185"/>
                  <a:gd name="T39" fmla="*/ 0 h 473"/>
                  <a:gd name="T40" fmla="*/ 0 w 185"/>
                  <a:gd name="T41" fmla="*/ 0 h 473"/>
                  <a:gd name="T42" fmla="*/ 0 w 185"/>
                  <a:gd name="T43" fmla="*/ 0 h 473"/>
                  <a:gd name="T44" fmla="*/ 0 w 185"/>
                  <a:gd name="T45" fmla="*/ 1 h 473"/>
                  <a:gd name="T46" fmla="*/ 0 w 185"/>
                  <a:gd name="T47" fmla="*/ 1 h 473"/>
                  <a:gd name="T48" fmla="*/ 0 w 185"/>
                  <a:gd name="T49" fmla="*/ 1 h 473"/>
                  <a:gd name="T50" fmla="*/ 0 w 185"/>
                  <a:gd name="T51" fmla="*/ 1 h 473"/>
                  <a:gd name="T52" fmla="*/ 0 w 185"/>
                  <a:gd name="T53" fmla="*/ 1 h 473"/>
                  <a:gd name="T54" fmla="*/ 0 w 185"/>
                  <a:gd name="T55" fmla="*/ 1 h 473"/>
                  <a:gd name="T56" fmla="*/ 0 w 185"/>
                  <a:gd name="T57" fmla="*/ 1 h 473"/>
                  <a:gd name="T58" fmla="*/ 0 w 185"/>
                  <a:gd name="T59" fmla="*/ 1 h 473"/>
                  <a:gd name="T60" fmla="*/ 0 w 185"/>
                  <a:gd name="T61" fmla="*/ 1 h 473"/>
                  <a:gd name="T62" fmla="*/ 0 w 185"/>
                  <a:gd name="T63" fmla="*/ 1 h 473"/>
                  <a:gd name="T64" fmla="*/ 0 w 185"/>
                  <a:gd name="T65" fmla="*/ 1 h 473"/>
                  <a:gd name="T66" fmla="*/ 0 w 185"/>
                  <a:gd name="T67" fmla="*/ 1 h 473"/>
                  <a:gd name="T68" fmla="*/ 0 w 185"/>
                  <a:gd name="T69" fmla="*/ 1 h 473"/>
                  <a:gd name="T70" fmla="*/ 0 w 185"/>
                  <a:gd name="T71" fmla="*/ 1 h 473"/>
                  <a:gd name="T72" fmla="*/ 0 w 185"/>
                  <a:gd name="T73" fmla="*/ 1 h 473"/>
                  <a:gd name="T74" fmla="*/ 0 w 185"/>
                  <a:gd name="T75" fmla="*/ 1 h 473"/>
                  <a:gd name="T76" fmla="*/ 0 w 185"/>
                  <a:gd name="T77" fmla="*/ 1 h 473"/>
                  <a:gd name="T78" fmla="*/ 0 w 185"/>
                  <a:gd name="T79" fmla="*/ 1 h 473"/>
                  <a:gd name="T80" fmla="*/ 0 w 185"/>
                  <a:gd name="T81" fmla="*/ 1 h 473"/>
                  <a:gd name="T82" fmla="*/ 0 w 185"/>
                  <a:gd name="T83" fmla="*/ 1 h 473"/>
                  <a:gd name="T84" fmla="*/ 0 w 185"/>
                  <a:gd name="T85" fmla="*/ 1 h 473"/>
                  <a:gd name="T86" fmla="*/ 0 w 185"/>
                  <a:gd name="T87" fmla="*/ 1 h 473"/>
                  <a:gd name="T88" fmla="*/ 0 w 185"/>
                  <a:gd name="T89" fmla="*/ 1 h 473"/>
                  <a:gd name="T90" fmla="*/ 0 w 185"/>
                  <a:gd name="T91" fmla="*/ 1 h 473"/>
                  <a:gd name="T92" fmla="*/ 0 w 185"/>
                  <a:gd name="T93" fmla="*/ 1 h 473"/>
                  <a:gd name="T94" fmla="*/ 0 w 185"/>
                  <a:gd name="T95" fmla="*/ 1 h 473"/>
                  <a:gd name="T96" fmla="*/ 0 w 185"/>
                  <a:gd name="T97" fmla="*/ 1 h 47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85" h="473">
                    <a:moveTo>
                      <a:pt x="1" y="26"/>
                    </a:moveTo>
                    <a:lnTo>
                      <a:pt x="0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5"/>
                    </a:lnTo>
                    <a:lnTo>
                      <a:pt x="11" y="2"/>
                    </a:lnTo>
                    <a:lnTo>
                      <a:pt x="18" y="1"/>
                    </a:lnTo>
                    <a:lnTo>
                      <a:pt x="25" y="0"/>
                    </a:lnTo>
                    <a:lnTo>
                      <a:pt x="32" y="0"/>
                    </a:lnTo>
                    <a:lnTo>
                      <a:pt x="36" y="2"/>
                    </a:lnTo>
                    <a:lnTo>
                      <a:pt x="39" y="4"/>
                    </a:lnTo>
                    <a:lnTo>
                      <a:pt x="41" y="7"/>
                    </a:lnTo>
                    <a:lnTo>
                      <a:pt x="42" y="10"/>
                    </a:lnTo>
                    <a:lnTo>
                      <a:pt x="43" y="14"/>
                    </a:lnTo>
                    <a:lnTo>
                      <a:pt x="44" y="18"/>
                    </a:lnTo>
                    <a:lnTo>
                      <a:pt x="1" y="26"/>
                    </a:lnTo>
                    <a:close/>
                    <a:moveTo>
                      <a:pt x="44" y="18"/>
                    </a:moveTo>
                    <a:lnTo>
                      <a:pt x="45" y="24"/>
                    </a:lnTo>
                    <a:lnTo>
                      <a:pt x="48" y="41"/>
                    </a:lnTo>
                    <a:lnTo>
                      <a:pt x="54" y="63"/>
                    </a:lnTo>
                    <a:lnTo>
                      <a:pt x="61" y="92"/>
                    </a:lnTo>
                    <a:lnTo>
                      <a:pt x="66" y="107"/>
                    </a:lnTo>
                    <a:lnTo>
                      <a:pt x="72" y="123"/>
                    </a:lnTo>
                    <a:lnTo>
                      <a:pt x="79" y="138"/>
                    </a:lnTo>
                    <a:lnTo>
                      <a:pt x="85" y="153"/>
                    </a:lnTo>
                    <a:lnTo>
                      <a:pt x="92" y="168"/>
                    </a:lnTo>
                    <a:lnTo>
                      <a:pt x="100" y="182"/>
                    </a:lnTo>
                    <a:lnTo>
                      <a:pt x="109" y="194"/>
                    </a:lnTo>
                    <a:lnTo>
                      <a:pt x="119" y="204"/>
                    </a:lnTo>
                    <a:lnTo>
                      <a:pt x="88" y="235"/>
                    </a:lnTo>
                    <a:lnTo>
                      <a:pt x="77" y="223"/>
                    </a:lnTo>
                    <a:lnTo>
                      <a:pt x="66" y="208"/>
                    </a:lnTo>
                    <a:lnTo>
                      <a:pt x="56" y="193"/>
                    </a:lnTo>
                    <a:lnTo>
                      <a:pt x="48" y="177"/>
                    </a:lnTo>
                    <a:lnTo>
                      <a:pt x="40" y="159"/>
                    </a:lnTo>
                    <a:lnTo>
                      <a:pt x="33" y="142"/>
                    </a:lnTo>
                    <a:lnTo>
                      <a:pt x="26" y="125"/>
                    </a:lnTo>
                    <a:lnTo>
                      <a:pt x="21" y="107"/>
                    </a:lnTo>
                    <a:lnTo>
                      <a:pt x="12" y="76"/>
                    </a:lnTo>
                    <a:lnTo>
                      <a:pt x="5" y="50"/>
                    </a:lnTo>
                    <a:lnTo>
                      <a:pt x="2" y="32"/>
                    </a:lnTo>
                    <a:lnTo>
                      <a:pt x="1" y="26"/>
                    </a:lnTo>
                    <a:lnTo>
                      <a:pt x="44" y="18"/>
                    </a:lnTo>
                    <a:close/>
                    <a:moveTo>
                      <a:pt x="88" y="236"/>
                    </a:moveTo>
                    <a:lnTo>
                      <a:pt x="86" y="234"/>
                    </a:lnTo>
                    <a:lnTo>
                      <a:pt x="88" y="235"/>
                    </a:lnTo>
                    <a:lnTo>
                      <a:pt x="103" y="220"/>
                    </a:lnTo>
                    <a:lnTo>
                      <a:pt x="88" y="236"/>
                    </a:lnTo>
                    <a:close/>
                    <a:moveTo>
                      <a:pt x="119" y="204"/>
                    </a:moveTo>
                    <a:lnTo>
                      <a:pt x="125" y="211"/>
                    </a:lnTo>
                    <a:lnTo>
                      <a:pt x="130" y="218"/>
                    </a:lnTo>
                    <a:lnTo>
                      <a:pt x="135" y="225"/>
                    </a:lnTo>
                    <a:lnTo>
                      <a:pt x="140" y="233"/>
                    </a:lnTo>
                    <a:lnTo>
                      <a:pt x="149" y="250"/>
                    </a:lnTo>
                    <a:lnTo>
                      <a:pt x="156" y="270"/>
                    </a:lnTo>
                    <a:lnTo>
                      <a:pt x="164" y="289"/>
                    </a:lnTo>
                    <a:lnTo>
                      <a:pt x="169" y="311"/>
                    </a:lnTo>
                    <a:lnTo>
                      <a:pt x="173" y="331"/>
                    </a:lnTo>
                    <a:lnTo>
                      <a:pt x="177" y="352"/>
                    </a:lnTo>
                    <a:lnTo>
                      <a:pt x="181" y="390"/>
                    </a:lnTo>
                    <a:lnTo>
                      <a:pt x="184" y="421"/>
                    </a:lnTo>
                    <a:lnTo>
                      <a:pt x="185" y="443"/>
                    </a:lnTo>
                    <a:lnTo>
                      <a:pt x="185" y="451"/>
                    </a:lnTo>
                    <a:lnTo>
                      <a:pt x="141" y="451"/>
                    </a:lnTo>
                    <a:lnTo>
                      <a:pt x="141" y="444"/>
                    </a:lnTo>
                    <a:lnTo>
                      <a:pt x="140" y="424"/>
                    </a:lnTo>
                    <a:lnTo>
                      <a:pt x="138" y="397"/>
                    </a:lnTo>
                    <a:lnTo>
                      <a:pt x="134" y="363"/>
                    </a:lnTo>
                    <a:lnTo>
                      <a:pt x="132" y="345"/>
                    </a:lnTo>
                    <a:lnTo>
                      <a:pt x="128" y="326"/>
                    </a:lnTo>
                    <a:lnTo>
                      <a:pt x="124" y="308"/>
                    </a:lnTo>
                    <a:lnTo>
                      <a:pt x="119" y="291"/>
                    </a:lnTo>
                    <a:lnTo>
                      <a:pt x="112" y="275"/>
                    </a:lnTo>
                    <a:lnTo>
                      <a:pt x="105" y="260"/>
                    </a:lnTo>
                    <a:lnTo>
                      <a:pt x="101" y="252"/>
                    </a:lnTo>
                    <a:lnTo>
                      <a:pt x="97" y="246"/>
                    </a:lnTo>
                    <a:lnTo>
                      <a:pt x="93" y="241"/>
                    </a:lnTo>
                    <a:lnTo>
                      <a:pt x="88" y="236"/>
                    </a:lnTo>
                    <a:lnTo>
                      <a:pt x="119" y="204"/>
                    </a:lnTo>
                    <a:close/>
                    <a:moveTo>
                      <a:pt x="185" y="451"/>
                    </a:moveTo>
                    <a:lnTo>
                      <a:pt x="185" y="455"/>
                    </a:lnTo>
                    <a:lnTo>
                      <a:pt x="184" y="459"/>
                    </a:lnTo>
                    <a:lnTo>
                      <a:pt x="184" y="463"/>
                    </a:lnTo>
                    <a:lnTo>
                      <a:pt x="182" y="466"/>
                    </a:lnTo>
                    <a:lnTo>
                      <a:pt x="179" y="469"/>
                    </a:lnTo>
                    <a:lnTo>
                      <a:pt x="176" y="471"/>
                    </a:lnTo>
                    <a:lnTo>
                      <a:pt x="170" y="472"/>
                    </a:lnTo>
                    <a:lnTo>
                      <a:pt x="163" y="473"/>
                    </a:lnTo>
                    <a:lnTo>
                      <a:pt x="155" y="472"/>
                    </a:lnTo>
                    <a:lnTo>
                      <a:pt x="150" y="471"/>
                    </a:lnTo>
                    <a:lnTo>
                      <a:pt x="146" y="469"/>
                    </a:lnTo>
                    <a:lnTo>
                      <a:pt x="144" y="466"/>
                    </a:lnTo>
                    <a:lnTo>
                      <a:pt x="142" y="463"/>
                    </a:lnTo>
                    <a:lnTo>
                      <a:pt x="141" y="459"/>
                    </a:lnTo>
                    <a:lnTo>
                      <a:pt x="141" y="455"/>
                    </a:lnTo>
                    <a:lnTo>
                      <a:pt x="141" y="451"/>
                    </a:lnTo>
                    <a:lnTo>
                      <a:pt x="185" y="451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46" name="Freeform 843">
                <a:extLst>
                  <a:ext uri="{FF2B5EF4-FFF2-40B4-BE49-F238E27FC236}">
                    <a16:creationId xmlns:a16="http://schemas.microsoft.com/office/drawing/2014/main" id="{F53C9A78-F69D-4CB4-A292-7370B4BA0E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47" y="1660"/>
                <a:ext cx="28" cy="40"/>
              </a:xfrm>
              <a:custGeom>
                <a:avLst/>
                <a:gdLst>
                  <a:gd name="T0" fmla="*/ 1 w 543"/>
                  <a:gd name="T1" fmla="*/ 0 h 759"/>
                  <a:gd name="T2" fmla="*/ 1 w 543"/>
                  <a:gd name="T3" fmla="*/ 0 h 759"/>
                  <a:gd name="T4" fmla="*/ 1 w 543"/>
                  <a:gd name="T5" fmla="*/ 0 h 759"/>
                  <a:gd name="T6" fmla="*/ 1 w 543"/>
                  <a:gd name="T7" fmla="*/ 0 h 759"/>
                  <a:gd name="T8" fmla="*/ 1 w 543"/>
                  <a:gd name="T9" fmla="*/ 0 h 759"/>
                  <a:gd name="T10" fmla="*/ 1 w 543"/>
                  <a:gd name="T11" fmla="*/ 0 h 759"/>
                  <a:gd name="T12" fmla="*/ 1 w 543"/>
                  <a:gd name="T13" fmla="*/ 0 h 759"/>
                  <a:gd name="T14" fmla="*/ 1 w 543"/>
                  <a:gd name="T15" fmla="*/ 0 h 759"/>
                  <a:gd name="T16" fmla="*/ 1 w 543"/>
                  <a:gd name="T17" fmla="*/ 1 h 759"/>
                  <a:gd name="T18" fmla="*/ 1 w 543"/>
                  <a:gd name="T19" fmla="*/ 1 h 759"/>
                  <a:gd name="T20" fmla="*/ 1 w 543"/>
                  <a:gd name="T21" fmla="*/ 1 h 759"/>
                  <a:gd name="T22" fmla="*/ 1 w 543"/>
                  <a:gd name="T23" fmla="*/ 1 h 759"/>
                  <a:gd name="T24" fmla="*/ 1 w 543"/>
                  <a:gd name="T25" fmla="*/ 0 h 759"/>
                  <a:gd name="T26" fmla="*/ 1 w 543"/>
                  <a:gd name="T27" fmla="*/ 0 h 759"/>
                  <a:gd name="T28" fmla="*/ 1 w 543"/>
                  <a:gd name="T29" fmla="*/ 0 h 759"/>
                  <a:gd name="T30" fmla="*/ 1 w 543"/>
                  <a:gd name="T31" fmla="*/ 1 h 759"/>
                  <a:gd name="T32" fmla="*/ 1 w 543"/>
                  <a:gd name="T33" fmla="*/ 1 h 759"/>
                  <a:gd name="T34" fmla="*/ 1 w 543"/>
                  <a:gd name="T35" fmla="*/ 1 h 759"/>
                  <a:gd name="T36" fmla="*/ 1 w 543"/>
                  <a:gd name="T37" fmla="*/ 1 h 759"/>
                  <a:gd name="T38" fmla="*/ 1 w 543"/>
                  <a:gd name="T39" fmla="*/ 1 h 759"/>
                  <a:gd name="T40" fmla="*/ 1 w 543"/>
                  <a:gd name="T41" fmla="*/ 1 h 759"/>
                  <a:gd name="T42" fmla="*/ 1 w 543"/>
                  <a:gd name="T43" fmla="*/ 1 h 759"/>
                  <a:gd name="T44" fmla="*/ 1 w 543"/>
                  <a:gd name="T45" fmla="*/ 1 h 759"/>
                  <a:gd name="T46" fmla="*/ 1 w 543"/>
                  <a:gd name="T47" fmla="*/ 1 h 759"/>
                  <a:gd name="T48" fmla="*/ 1 w 543"/>
                  <a:gd name="T49" fmla="*/ 1 h 759"/>
                  <a:gd name="T50" fmla="*/ 0 w 543"/>
                  <a:gd name="T51" fmla="*/ 1 h 759"/>
                  <a:gd name="T52" fmla="*/ 0 w 543"/>
                  <a:gd name="T53" fmla="*/ 1 h 759"/>
                  <a:gd name="T54" fmla="*/ 0 w 543"/>
                  <a:gd name="T55" fmla="*/ 1 h 759"/>
                  <a:gd name="T56" fmla="*/ 1 w 543"/>
                  <a:gd name="T57" fmla="*/ 1 h 759"/>
                  <a:gd name="T58" fmla="*/ 1 w 543"/>
                  <a:gd name="T59" fmla="*/ 1 h 759"/>
                  <a:gd name="T60" fmla="*/ 1 w 543"/>
                  <a:gd name="T61" fmla="*/ 1 h 759"/>
                  <a:gd name="T62" fmla="*/ 0 w 543"/>
                  <a:gd name="T63" fmla="*/ 1 h 759"/>
                  <a:gd name="T64" fmla="*/ 0 w 543"/>
                  <a:gd name="T65" fmla="*/ 1 h 759"/>
                  <a:gd name="T66" fmla="*/ 0 w 543"/>
                  <a:gd name="T67" fmla="*/ 2 h 759"/>
                  <a:gd name="T68" fmla="*/ 0 w 543"/>
                  <a:gd name="T69" fmla="*/ 2 h 759"/>
                  <a:gd name="T70" fmla="*/ 0 w 543"/>
                  <a:gd name="T71" fmla="*/ 2 h 759"/>
                  <a:gd name="T72" fmla="*/ 0 w 543"/>
                  <a:gd name="T73" fmla="*/ 2 h 759"/>
                  <a:gd name="T74" fmla="*/ 0 w 543"/>
                  <a:gd name="T75" fmla="*/ 2 h 759"/>
                  <a:gd name="T76" fmla="*/ 0 w 543"/>
                  <a:gd name="T77" fmla="*/ 2 h 759"/>
                  <a:gd name="T78" fmla="*/ 0 w 543"/>
                  <a:gd name="T79" fmla="*/ 2 h 759"/>
                  <a:gd name="T80" fmla="*/ 0 w 543"/>
                  <a:gd name="T81" fmla="*/ 2 h 759"/>
                  <a:gd name="T82" fmla="*/ 0 w 543"/>
                  <a:gd name="T83" fmla="*/ 1 h 759"/>
                  <a:gd name="T84" fmla="*/ 0 w 543"/>
                  <a:gd name="T85" fmla="*/ 2 h 759"/>
                  <a:gd name="T86" fmla="*/ 0 w 543"/>
                  <a:gd name="T87" fmla="*/ 2 h 759"/>
                  <a:gd name="T88" fmla="*/ 0 w 543"/>
                  <a:gd name="T89" fmla="*/ 2 h 759"/>
                  <a:gd name="T90" fmla="*/ 0 w 543"/>
                  <a:gd name="T91" fmla="*/ 2 h 759"/>
                  <a:gd name="T92" fmla="*/ 0 w 543"/>
                  <a:gd name="T93" fmla="*/ 2 h 759"/>
                  <a:gd name="T94" fmla="*/ 0 w 543"/>
                  <a:gd name="T95" fmla="*/ 2 h 759"/>
                  <a:gd name="T96" fmla="*/ 0 w 543"/>
                  <a:gd name="T97" fmla="*/ 2 h 759"/>
                  <a:gd name="T98" fmla="*/ 0 w 543"/>
                  <a:gd name="T99" fmla="*/ 2 h 75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43" h="759">
                    <a:moveTo>
                      <a:pt x="499" y="18"/>
                    </a:moveTo>
                    <a:lnTo>
                      <a:pt x="500" y="14"/>
                    </a:lnTo>
                    <a:lnTo>
                      <a:pt x="501" y="10"/>
                    </a:lnTo>
                    <a:lnTo>
                      <a:pt x="503" y="6"/>
                    </a:lnTo>
                    <a:lnTo>
                      <a:pt x="505" y="3"/>
                    </a:lnTo>
                    <a:lnTo>
                      <a:pt x="510" y="1"/>
                    </a:lnTo>
                    <a:lnTo>
                      <a:pt x="514" y="0"/>
                    </a:lnTo>
                    <a:lnTo>
                      <a:pt x="519" y="0"/>
                    </a:lnTo>
                    <a:lnTo>
                      <a:pt x="526" y="2"/>
                    </a:lnTo>
                    <a:lnTo>
                      <a:pt x="533" y="4"/>
                    </a:lnTo>
                    <a:lnTo>
                      <a:pt x="538" y="7"/>
                    </a:lnTo>
                    <a:lnTo>
                      <a:pt x="541" y="11"/>
                    </a:lnTo>
                    <a:lnTo>
                      <a:pt x="542" y="15"/>
                    </a:lnTo>
                    <a:lnTo>
                      <a:pt x="543" y="18"/>
                    </a:lnTo>
                    <a:lnTo>
                      <a:pt x="543" y="22"/>
                    </a:lnTo>
                    <a:lnTo>
                      <a:pt x="542" y="26"/>
                    </a:lnTo>
                    <a:lnTo>
                      <a:pt x="541" y="29"/>
                    </a:lnTo>
                    <a:lnTo>
                      <a:pt x="499" y="18"/>
                    </a:lnTo>
                    <a:close/>
                    <a:moveTo>
                      <a:pt x="541" y="29"/>
                    </a:moveTo>
                    <a:lnTo>
                      <a:pt x="539" y="37"/>
                    </a:lnTo>
                    <a:lnTo>
                      <a:pt x="532" y="59"/>
                    </a:lnTo>
                    <a:lnTo>
                      <a:pt x="521" y="89"/>
                    </a:lnTo>
                    <a:lnTo>
                      <a:pt x="506" y="127"/>
                    </a:lnTo>
                    <a:lnTo>
                      <a:pt x="497" y="147"/>
                    </a:lnTo>
                    <a:lnTo>
                      <a:pt x="487" y="167"/>
                    </a:lnTo>
                    <a:lnTo>
                      <a:pt x="477" y="188"/>
                    </a:lnTo>
                    <a:lnTo>
                      <a:pt x="464" y="207"/>
                    </a:lnTo>
                    <a:lnTo>
                      <a:pt x="452" y="225"/>
                    </a:lnTo>
                    <a:lnTo>
                      <a:pt x="439" y="243"/>
                    </a:lnTo>
                    <a:lnTo>
                      <a:pt x="432" y="251"/>
                    </a:lnTo>
                    <a:lnTo>
                      <a:pt x="425" y="258"/>
                    </a:lnTo>
                    <a:lnTo>
                      <a:pt x="417" y="265"/>
                    </a:lnTo>
                    <a:lnTo>
                      <a:pt x="409" y="271"/>
                    </a:lnTo>
                    <a:lnTo>
                      <a:pt x="383" y="238"/>
                    </a:lnTo>
                    <a:lnTo>
                      <a:pt x="396" y="226"/>
                    </a:lnTo>
                    <a:lnTo>
                      <a:pt x="408" y="212"/>
                    </a:lnTo>
                    <a:lnTo>
                      <a:pt x="419" y="197"/>
                    </a:lnTo>
                    <a:lnTo>
                      <a:pt x="431" y="180"/>
                    </a:lnTo>
                    <a:lnTo>
                      <a:pt x="441" y="162"/>
                    </a:lnTo>
                    <a:lnTo>
                      <a:pt x="450" y="144"/>
                    </a:lnTo>
                    <a:lnTo>
                      <a:pt x="459" y="125"/>
                    </a:lnTo>
                    <a:lnTo>
                      <a:pt x="468" y="107"/>
                    </a:lnTo>
                    <a:lnTo>
                      <a:pt x="481" y="73"/>
                    </a:lnTo>
                    <a:lnTo>
                      <a:pt x="491" y="44"/>
                    </a:lnTo>
                    <a:lnTo>
                      <a:pt x="497" y="25"/>
                    </a:lnTo>
                    <a:lnTo>
                      <a:pt x="499" y="18"/>
                    </a:lnTo>
                    <a:lnTo>
                      <a:pt x="541" y="29"/>
                    </a:lnTo>
                    <a:close/>
                    <a:moveTo>
                      <a:pt x="409" y="271"/>
                    </a:moveTo>
                    <a:lnTo>
                      <a:pt x="406" y="275"/>
                    </a:lnTo>
                    <a:lnTo>
                      <a:pt x="409" y="273"/>
                    </a:lnTo>
                    <a:lnTo>
                      <a:pt x="396" y="255"/>
                    </a:lnTo>
                    <a:lnTo>
                      <a:pt x="409" y="271"/>
                    </a:lnTo>
                    <a:close/>
                    <a:moveTo>
                      <a:pt x="409" y="273"/>
                    </a:moveTo>
                    <a:lnTo>
                      <a:pt x="397" y="282"/>
                    </a:lnTo>
                    <a:lnTo>
                      <a:pt x="384" y="291"/>
                    </a:lnTo>
                    <a:lnTo>
                      <a:pt x="369" y="300"/>
                    </a:lnTo>
                    <a:lnTo>
                      <a:pt x="355" y="309"/>
                    </a:lnTo>
                    <a:lnTo>
                      <a:pt x="331" y="271"/>
                    </a:lnTo>
                    <a:lnTo>
                      <a:pt x="346" y="263"/>
                    </a:lnTo>
                    <a:lnTo>
                      <a:pt x="359" y="254"/>
                    </a:lnTo>
                    <a:lnTo>
                      <a:pt x="371" y="246"/>
                    </a:lnTo>
                    <a:lnTo>
                      <a:pt x="383" y="238"/>
                    </a:lnTo>
                    <a:lnTo>
                      <a:pt x="409" y="273"/>
                    </a:lnTo>
                    <a:close/>
                    <a:moveTo>
                      <a:pt x="355" y="309"/>
                    </a:moveTo>
                    <a:lnTo>
                      <a:pt x="329" y="326"/>
                    </a:lnTo>
                    <a:lnTo>
                      <a:pt x="304" y="343"/>
                    </a:lnTo>
                    <a:lnTo>
                      <a:pt x="290" y="353"/>
                    </a:lnTo>
                    <a:lnTo>
                      <a:pt x="278" y="364"/>
                    </a:lnTo>
                    <a:lnTo>
                      <a:pt x="265" y="375"/>
                    </a:lnTo>
                    <a:lnTo>
                      <a:pt x="253" y="387"/>
                    </a:lnTo>
                    <a:lnTo>
                      <a:pt x="241" y="399"/>
                    </a:lnTo>
                    <a:lnTo>
                      <a:pt x="230" y="414"/>
                    </a:lnTo>
                    <a:lnTo>
                      <a:pt x="220" y="429"/>
                    </a:lnTo>
                    <a:lnTo>
                      <a:pt x="210" y="445"/>
                    </a:lnTo>
                    <a:lnTo>
                      <a:pt x="200" y="463"/>
                    </a:lnTo>
                    <a:lnTo>
                      <a:pt x="192" y="482"/>
                    </a:lnTo>
                    <a:lnTo>
                      <a:pt x="185" y="503"/>
                    </a:lnTo>
                    <a:lnTo>
                      <a:pt x="179" y="524"/>
                    </a:lnTo>
                    <a:lnTo>
                      <a:pt x="136" y="514"/>
                    </a:lnTo>
                    <a:lnTo>
                      <a:pt x="143" y="489"/>
                    </a:lnTo>
                    <a:lnTo>
                      <a:pt x="151" y="466"/>
                    </a:lnTo>
                    <a:lnTo>
                      <a:pt x="160" y="444"/>
                    </a:lnTo>
                    <a:lnTo>
                      <a:pt x="171" y="424"/>
                    </a:lnTo>
                    <a:lnTo>
                      <a:pt x="182" y="406"/>
                    </a:lnTo>
                    <a:lnTo>
                      <a:pt x="193" y="388"/>
                    </a:lnTo>
                    <a:lnTo>
                      <a:pt x="207" y="373"/>
                    </a:lnTo>
                    <a:lnTo>
                      <a:pt x="219" y="358"/>
                    </a:lnTo>
                    <a:lnTo>
                      <a:pt x="232" y="345"/>
                    </a:lnTo>
                    <a:lnTo>
                      <a:pt x="246" y="332"/>
                    </a:lnTo>
                    <a:lnTo>
                      <a:pt x="261" y="321"/>
                    </a:lnTo>
                    <a:lnTo>
                      <a:pt x="275" y="309"/>
                    </a:lnTo>
                    <a:lnTo>
                      <a:pt x="304" y="290"/>
                    </a:lnTo>
                    <a:lnTo>
                      <a:pt x="331" y="271"/>
                    </a:lnTo>
                    <a:lnTo>
                      <a:pt x="355" y="309"/>
                    </a:lnTo>
                    <a:close/>
                    <a:moveTo>
                      <a:pt x="179" y="524"/>
                    </a:moveTo>
                    <a:lnTo>
                      <a:pt x="179" y="524"/>
                    </a:lnTo>
                    <a:lnTo>
                      <a:pt x="179" y="525"/>
                    </a:lnTo>
                    <a:lnTo>
                      <a:pt x="157" y="519"/>
                    </a:lnTo>
                    <a:lnTo>
                      <a:pt x="179" y="524"/>
                    </a:lnTo>
                    <a:close/>
                    <a:moveTo>
                      <a:pt x="179" y="525"/>
                    </a:moveTo>
                    <a:lnTo>
                      <a:pt x="166" y="575"/>
                    </a:lnTo>
                    <a:lnTo>
                      <a:pt x="154" y="614"/>
                    </a:lnTo>
                    <a:lnTo>
                      <a:pt x="150" y="630"/>
                    </a:lnTo>
                    <a:lnTo>
                      <a:pt x="145" y="643"/>
                    </a:lnTo>
                    <a:lnTo>
                      <a:pt x="141" y="655"/>
                    </a:lnTo>
                    <a:lnTo>
                      <a:pt x="136" y="665"/>
                    </a:lnTo>
                    <a:lnTo>
                      <a:pt x="131" y="674"/>
                    </a:lnTo>
                    <a:lnTo>
                      <a:pt x="125" y="682"/>
                    </a:lnTo>
                    <a:lnTo>
                      <a:pt x="117" y="690"/>
                    </a:lnTo>
                    <a:lnTo>
                      <a:pt x="110" y="697"/>
                    </a:lnTo>
                    <a:lnTo>
                      <a:pt x="92" y="713"/>
                    </a:lnTo>
                    <a:lnTo>
                      <a:pt x="66" y="730"/>
                    </a:lnTo>
                    <a:lnTo>
                      <a:pt x="41" y="695"/>
                    </a:lnTo>
                    <a:lnTo>
                      <a:pt x="61" y="680"/>
                    </a:lnTo>
                    <a:lnTo>
                      <a:pt x="78" y="667"/>
                    </a:lnTo>
                    <a:lnTo>
                      <a:pt x="84" y="661"/>
                    </a:lnTo>
                    <a:lnTo>
                      <a:pt x="89" y="654"/>
                    </a:lnTo>
                    <a:lnTo>
                      <a:pt x="94" y="647"/>
                    </a:lnTo>
                    <a:lnTo>
                      <a:pt x="98" y="640"/>
                    </a:lnTo>
                    <a:lnTo>
                      <a:pt x="103" y="631"/>
                    </a:lnTo>
                    <a:lnTo>
                      <a:pt x="106" y="620"/>
                    </a:lnTo>
                    <a:lnTo>
                      <a:pt x="110" y="608"/>
                    </a:lnTo>
                    <a:lnTo>
                      <a:pt x="115" y="594"/>
                    </a:lnTo>
                    <a:lnTo>
                      <a:pt x="125" y="560"/>
                    </a:lnTo>
                    <a:lnTo>
                      <a:pt x="136" y="514"/>
                    </a:lnTo>
                    <a:lnTo>
                      <a:pt x="179" y="525"/>
                    </a:lnTo>
                    <a:close/>
                    <a:moveTo>
                      <a:pt x="66" y="730"/>
                    </a:moveTo>
                    <a:lnTo>
                      <a:pt x="51" y="741"/>
                    </a:lnTo>
                    <a:lnTo>
                      <a:pt x="37" y="751"/>
                    </a:lnTo>
                    <a:lnTo>
                      <a:pt x="11" y="717"/>
                    </a:lnTo>
                    <a:lnTo>
                      <a:pt x="28" y="703"/>
                    </a:lnTo>
                    <a:lnTo>
                      <a:pt x="41" y="695"/>
                    </a:lnTo>
                    <a:lnTo>
                      <a:pt x="66" y="730"/>
                    </a:lnTo>
                    <a:close/>
                    <a:moveTo>
                      <a:pt x="37" y="751"/>
                    </a:moveTo>
                    <a:lnTo>
                      <a:pt x="34" y="754"/>
                    </a:lnTo>
                    <a:lnTo>
                      <a:pt x="30" y="757"/>
                    </a:lnTo>
                    <a:lnTo>
                      <a:pt x="26" y="758"/>
                    </a:lnTo>
                    <a:lnTo>
                      <a:pt x="23" y="759"/>
                    </a:lnTo>
                    <a:lnTo>
                      <a:pt x="19" y="759"/>
                    </a:lnTo>
                    <a:lnTo>
                      <a:pt x="15" y="757"/>
                    </a:lnTo>
                    <a:lnTo>
                      <a:pt x="11" y="752"/>
                    </a:lnTo>
                    <a:lnTo>
                      <a:pt x="6" y="747"/>
                    </a:lnTo>
                    <a:lnTo>
                      <a:pt x="3" y="741"/>
                    </a:lnTo>
                    <a:lnTo>
                      <a:pt x="0" y="736"/>
                    </a:lnTo>
                    <a:lnTo>
                      <a:pt x="0" y="732"/>
                    </a:lnTo>
                    <a:lnTo>
                      <a:pt x="1" y="728"/>
                    </a:lnTo>
                    <a:lnTo>
                      <a:pt x="2" y="725"/>
                    </a:lnTo>
                    <a:lnTo>
                      <a:pt x="5" y="722"/>
                    </a:lnTo>
                    <a:lnTo>
                      <a:pt x="8" y="719"/>
                    </a:lnTo>
                    <a:lnTo>
                      <a:pt x="11" y="717"/>
                    </a:lnTo>
                    <a:lnTo>
                      <a:pt x="37" y="751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47" name="Freeform 844">
                <a:extLst>
                  <a:ext uri="{FF2B5EF4-FFF2-40B4-BE49-F238E27FC236}">
                    <a16:creationId xmlns:a16="http://schemas.microsoft.com/office/drawing/2014/main" id="{DA94772D-4C90-40E8-860F-DEBE9C9151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29" y="1677"/>
                <a:ext cx="11" cy="24"/>
              </a:xfrm>
              <a:custGeom>
                <a:avLst/>
                <a:gdLst>
                  <a:gd name="T0" fmla="*/ 0 w 226"/>
                  <a:gd name="T1" fmla="*/ 0 h 456"/>
                  <a:gd name="T2" fmla="*/ 0 w 226"/>
                  <a:gd name="T3" fmla="*/ 0 h 456"/>
                  <a:gd name="T4" fmla="*/ 0 w 226"/>
                  <a:gd name="T5" fmla="*/ 0 h 456"/>
                  <a:gd name="T6" fmla="*/ 0 w 226"/>
                  <a:gd name="T7" fmla="*/ 0 h 456"/>
                  <a:gd name="T8" fmla="*/ 0 w 226"/>
                  <a:gd name="T9" fmla="*/ 0 h 456"/>
                  <a:gd name="T10" fmla="*/ 0 w 226"/>
                  <a:gd name="T11" fmla="*/ 0 h 456"/>
                  <a:gd name="T12" fmla="*/ 0 w 226"/>
                  <a:gd name="T13" fmla="*/ 0 h 456"/>
                  <a:gd name="T14" fmla="*/ 0 w 226"/>
                  <a:gd name="T15" fmla="*/ 0 h 456"/>
                  <a:gd name="T16" fmla="*/ 0 w 226"/>
                  <a:gd name="T17" fmla="*/ 0 h 456"/>
                  <a:gd name="T18" fmla="*/ 0 w 226"/>
                  <a:gd name="T19" fmla="*/ 0 h 456"/>
                  <a:gd name="T20" fmla="*/ 0 w 226"/>
                  <a:gd name="T21" fmla="*/ 0 h 456"/>
                  <a:gd name="T22" fmla="*/ 0 w 226"/>
                  <a:gd name="T23" fmla="*/ 0 h 456"/>
                  <a:gd name="T24" fmla="*/ 0 w 226"/>
                  <a:gd name="T25" fmla="*/ 0 h 456"/>
                  <a:gd name="T26" fmla="*/ 0 w 226"/>
                  <a:gd name="T27" fmla="*/ 0 h 456"/>
                  <a:gd name="T28" fmla="*/ 0 w 226"/>
                  <a:gd name="T29" fmla="*/ 1 h 456"/>
                  <a:gd name="T30" fmla="*/ 0 w 226"/>
                  <a:gd name="T31" fmla="*/ 1 h 456"/>
                  <a:gd name="T32" fmla="*/ 0 w 226"/>
                  <a:gd name="T33" fmla="*/ 1 h 456"/>
                  <a:gd name="T34" fmla="*/ 0 w 226"/>
                  <a:gd name="T35" fmla="*/ 1 h 456"/>
                  <a:gd name="T36" fmla="*/ 0 w 226"/>
                  <a:gd name="T37" fmla="*/ 0 h 456"/>
                  <a:gd name="T38" fmla="*/ 0 w 226"/>
                  <a:gd name="T39" fmla="*/ 0 h 456"/>
                  <a:gd name="T40" fmla="*/ 0 w 226"/>
                  <a:gd name="T41" fmla="*/ 0 h 456"/>
                  <a:gd name="T42" fmla="*/ 0 w 226"/>
                  <a:gd name="T43" fmla="*/ 0 h 456"/>
                  <a:gd name="T44" fmla="*/ 0 w 226"/>
                  <a:gd name="T45" fmla="*/ 0 h 456"/>
                  <a:gd name="T46" fmla="*/ 0 w 226"/>
                  <a:gd name="T47" fmla="*/ 1 h 456"/>
                  <a:gd name="T48" fmla="*/ 0 w 226"/>
                  <a:gd name="T49" fmla="*/ 1 h 456"/>
                  <a:gd name="T50" fmla="*/ 0 w 226"/>
                  <a:gd name="T51" fmla="*/ 1 h 456"/>
                  <a:gd name="T52" fmla="*/ 0 w 226"/>
                  <a:gd name="T53" fmla="*/ 1 h 456"/>
                  <a:gd name="T54" fmla="*/ 0 w 226"/>
                  <a:gd name="T55" fmla="*/ 1 h 456"/>
                  <a:gd name="T56" fmla="*/ 0 w 226"/>
                  <a:gd name="T57" fmla="*/ 1 h 456"/>
                  <a:gd name="T58" fmla="*/ 0 w 226"/>
                  <a:gd name="T59" fmla="*/ 1 h 456"/>
                  <a:gd name="T60" fmla="*/ 0 w 226"/>
                  <a:gd name="T61" fmla="*/ 1 h 456"/>
                  <a:gd name="T62" fmla="*/ 1 w 226"/>
                  <a:gd name="T63" fmla="*/ 1 h 456"/>
                  <a:gd name="T64" fmla="*/ 0 w 226"/>
                  <a:gd name="T65" fmla="*/ 1 h 456"/>
                  <a:gd name="T66" fmla="*/ 0 w 226"/>
                  <a:gd name="T67" fmla="*/ 1 h 456"/>
                  <a:gd name="T68" fmla="*/ 0 w 226"/>
                  <a:gd name="T69" fmla="*/ 1 h 456"/>
                  <a:gd name="T70" fmla="*/ 0 w 226"/>
                  <a:gd name="T71" fmla="*/ 1 h 456"/>
                  <a:gd name="T72" fmla="*/ 0 w 226"/>
                  <a:gd name="T73" fmla="*/ 1 h 456"/>
                  <a:gd name="T74" fmla="*/ 0 w 226"/>
                  <a:gd name="T75" fmla="*/ 1 h 456"/>
                  <a:gd name="T76" fmla="*/ 0 w 226"/>
                  <a:gd name="T77" fmla="*/ 1 h 456"/>
                  <a:gd name="T78" fmla="*/ 1 w 226"/>
                  <a:gd name="T79" fmla="*/ 1 h 456"/>
                  <a:gd name="T80" fmla="*/ 1 w 226"/>
                  <a:gd name="T81" fmla="*/ 1 h 456"/>
                  <a:gd name="T82" fmla="*/ 1 w 226"/>
                  <a:gd name="T83" fmla="*/ 1 h 456"/>
                  <a:gd name="T84" fmla="*/ 1 w 226"/>
                  <a:gd name="T85" fmla="*/ 1 h 456"/>
                  <a:gd name="T86" fmla="*/ 0 w 226"/>
                  <a:gd name="T87" fmla="*/ 1 h 456"/>
                  <a:gd name="T88" fmla="*/ 0 w 226"/>
                  <a:gd name="T89" fmla="*/ 1 h 456"/>
                  <a:gd name="T90" fmla="*/ 0 w 226"/>
                  <a:gd name="T91" fmla="*/ 1 h 456"/>
                  <a:gd name="T92" fmla="*/ 0 w 226"/>
                  <a:gd name="T93" fmla="*/ 1 h 456"/>
                  <a:gd name="T94" fmla="*/ 0 w 226"/>
                  <a:gd name="T95" fmla="*/ 1 h 45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26" h="456">
                    <a:moveTo>
                      <a:pt x="0" y="23"/>
                    </a:moveTo>
                    <a:lnTo>
                      <a:pt x="0" y="19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8" y="3"/>
                    </a:lnTo>
                    <a:lnTo>
                      <a:pt x="13" y="1"/>
                    </a:lnTo>
                    <a:lnTo>
                      <a:pt x="20" y="0"/>
                    </a:lnTo>
                    <a:lnTo>
                      <a:pt x="27" y="0"/>
                    </a:lnTo>
                    <a:lnTo>
                      <a:pt x="33" y="1"/>
                    </a:lnTo>
                    <a:lnTo>
                      <a:pt x="37" y="3"/>
                    </a:lnTo>
                    <a:lnTo>
                      <a:pt x="40" y="5"/>
                    </a:lnTo>
                    <a:lnTo>
                      <a:pt x="42" y="8"/>
                    </a:lnTo>
                    <a:lnTo>
                      <a:pt x="43" y="12"/>
                    </a:lnTo>
                    <a:lnTo>
                      <a:pt x="43" y="16"/>
                    </a:lnTo>
                    <a:lnTo>
                      <a:pt x="44" y="20"/>
                    </a:lnTo>
                    <a:lnTo>
                      <a:pt x="0" y="23"/>
                    </a:lnTo>
                    <a:close/>
                    <a:moveTo>
                      <a:pt x="44" y="20"/>
                    </a:moveTo>
                    <a:lnTo>
                      <a:pt x="44" y="25"/>
                    </a:lnTo>
                    <a:lnTo>
                      <a:pt x="46" y="40"/>
                    </a:lnTo>
                    <a:lnTo>
                      <a:pt x="49" y="61"/>
                    </a:lnTo>
                    <a:lnTo>
                      <a:pt x="54" y="88"/>
                    </a:lnTo>
                    <a:lnTo>
                      <a:pt x="58" y="102"/>
                    </a:lnTo>
                    <a:lnTo>
                      <a:pt x="62" y="116"/>
                    </a:lnTo>
                    <a:lnTo>
                      <a:pt x="68" y="131"/>
                    </a:lnTo>
                    <a:lnTo>
                      <a:pt x="74" y="145"/>
                    </a:lnTo>
                    <a:lnTo>
                      <a:pt x="82" y="158"/>
                    </a:lnTo>
                    <a:lnTo>
                      <a:pt x="90" y="172"/>
                    </a:lnTo>
                    <a:lnTo>
                      <a:pt x="99" y="183"/>
                    </a:lnTo>
                    <a:lnTo>
                      <a:pt x="109" y="193"/>
                    </a:lnTo>
                    <a:lnTo>
                      <a:pt x="82" y="227"/>
                    </a:lnTo>
                    <a:lnTo>
                      <a:pt x="74" y="221"/>
                    </a:lnTo>
                    <a:lnTo>
                      <a:pt x="68" y="214"/>
                    </a:lnTo>
                    <a:lnTo>
                      <a:pt x="62" y="206"/>
                    </a:lnTo>
                    <a:lnTo>
                      <a:pt x="56" y="199"/>
                    </a:lnTo>
                    <a:lnTo>
                      <a:pt x="46" y="184"/>
                    </a:lnTo>
                    <a:lnTo>
                      <a:pt x="38" y="167"/>
                    </a:lnTo>
                    <a:lnTo>
                      <a:pt x="29" y="151"/>
                    </a:lnTo>
                    <a:lnTo>
                      <a:pt x="23" y="134"/>
                    </a:lnTo>
                    <a:lnTo>
                      <a:pt x="17" y="117"/>
                    </a:lnTo>
                    <a:lnTo>
                      <a:pt x="13" y="101"/>
                    </a:lnTo>
                    <a:lnTo>
                      <a:pt x="6" y="70"/>
                    </a:lnTo>
                    <a:lnTo>
                      <a:pt x="2" y="46"/>
                    </a:lnTo>
                    <a:lnTo>
                      <a:pt x="0" y="29"/>
                    </a:lnTo>
                    <a:lnTo>
                      <a:pt x="0" y="23"/>
                    </a:lnTo>
                    <a:lnTo>
                      <a:pt x="44" y="20"/>
                    </a:lnTo>
                    <a:close/>
                    <a:moveTo>
                      <a:pt x="109" y="193"/>
                    </a:moveTo>
                    <a:lnTo>
                      <a:pt x="113" y="196"/>
                    </a:lnTo>
                    <a:lnTo>
                      <a:pt x="110" y="193"/>
                    </a:lnTo>
                    <a:lnTo>
                      <a:pt x="95" y="209"/>
                    </a:lnTo>
                    <a:lnTo>
                      <a:pt x="109" y="193"/>
                    </a:lnTo>
                    <a:close/>
                    <a:moveTo>
                      <a:pt x="110" y="193"/>
                    </a:moveTo>
                    <a:lnTo>
                      <a:pt x="124" y="206"/>
                    </a:lnTo>
                    <a:lnTo>
                      <a:pt x="136" y="222"/>
                    </a:lnTo>
                    <a:lnTo>
                      <a:pt x="147" y="239"/>
                    </a:lnTo>
                    <a:lnTo>
                      <a:pt x="158" y="258"/>
                    </a:lnTo>
                    <a:lnTo>
                      <a:pt x="169" y="276"/>
                    </a:lnTo>
                    <a:lnTo>
                      <a:pt x="178" y="296"/>
                    </a:lnTo>
                    <a:lnTo>
                      <a:pt x="186" y="316"/>
                    </a:lnTo>
                    <a:lnTo>
                      <a:pt x="194" y="335"/>
                    </a:lnTo>
                    <a:lnTo>
                      <a:pt x="207" y="371"/>
                    </a:lnTo>
                    <a:lnTo>
                      <a:pt x="217" y="401"/>
                    </a:lnTo>
                    <a:lnTo>
                      <a:pt x="222" y="421"/>
                    </a:lnTo>
                    <a:lnTo>
                      <a:pt x="224" y="428"/>
                    </a:lnTo>
                    <a:lnTo>
                      <a:pt x="182" y="440"/>
                    </a:lnTo>
                    <a:lnTo>
                      <a:pt x="180" y="433"/>
                    </a:lnTo>
                    <a:lnTo>
                      <a:pt x="175" y="414"/>
                    </a:lnTo>
                    <a:lnTo>
                      <a:pt x="166" y="386"/>
                    </a:lnTo>
                    <a:lnTo>
                      <a:pt x="154" y="354"/>
                    </a:lnTo>
                    <a:lnTo>
                      <a:pt x="147" y="335"/>
                    </a:lnTo>
                    <a:lnTo>
                      <a:pt x="140" y="318"/>
                    </a:lnTo>
                    <a:lnTo>
                      <a:pt x="132" y="299"/>
                    </a:lnTo>
                    <a:lnTo>
                      <a:pt x="123" y="283"/>
                    </a:lnTo>
                    <a:lnTo>
                      <a:pt x="113" y="267"/>
                    </a:lnTo>
                    <a:lnTo>
                      <a:pt x="103" y="251"/>
                    </a:lnTo>
                    <a:lnTo>
                      <a:pt x="92" y="238"/>
                    </a:lnTo>
                    <a:lnTo>
                      <a:pt x="81" y="226"/>
                    </a:lnTo>
                    <a:lnTo>
                      <a:pt x="110" y="193"/>
                    </a:lnTo>
                    <a:close/>
                    <a:moveTo>
                      <a:pt x="224" y="428"/>
                    </a:moveTo>
                    <a:lnTo>
                      <a:pt x="225" y="433"/>
                    </a:lnTo>
                    <a:lnTo>
                      <a:pt x="226" y="437"/>
                    </a:lnTo>
                    <a:lnTo>
                      <a:pt x="226" y="441"/>
                    </a:lnTo>
                    <a:lnTo>
                      <a:pt x="225" y="444"/>
                    </a:lnTo>
                    <a:lnTo>
                      <a:pt x="223" y="447"/>
                    </a:lnTo>
                    <a:lnTo>
                      <a:pt x="220" y="450"/>
                    </a:lnTo>
                    <a:lnTo>
                      <a:pt x="215" y="453"/>
                    </a:lnTo>
                    <a:lnTo>
                      <a:pt x="209" y="455"/>
                    </a:lnTo>
                    <a:lnTo>
                      <a:pt x="201" y="456"/>
                    </a:lnTo>
                    <a:lnTo>
                      <a:pt x="195" y="456"/>
                    </a:lnTo>
                    <a:lnTo>
                      <a:pt x="191" y="455"/>
                    </a:lnTo>
                    <a:lnTo>
                      <a:pt x="188" y="453"/>
                    </a:lnTo>
                    <a:lnTo>
                      <a:pt x="186" y="451"/>
                    </a:lnTo>
                    <a:lnTo>
                      <a:pt x="184" y="447"/>
                    </a:lnTo>
                    <a:lnTo>
                      <a:pt x="183" y="444"/>
                    </a:lnTo>
                    <a:lnTo>
                      <a:pt x="182" y="440"/>
                    </a:lnTo>
                    <a:lnTo>
                      <a:pt x="224" y="428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48" name="Freeform 845">
                <a:extLst>
                  <a:ext uri="{FF2B5EF4-FFF2-40B4-BE49-F238E27FC236}">
                    <a16:creationId xmlns:a16="http://schemas.microsoft.com/office/drawing/2014/main" id="{BE6BBFA4-919A-4930-9941-A280CCD2F32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13" y="1679"/>
                <a:ext cx="12" cy="30"/>
              </a:xfrm>
              <a:custGeom>
                <a:avLst/>
                <a:gdLst>
                  <a:gd name="T0" fmla="*/ 1 w 216"/>
                  <a:gd name="T1" fmla="*/ 0 h 574"/>
                  <a:gd name="T2" fmla="*/ 1 w 216"/>
                  <a:gd name="T3" fmla="*/ 0 h 574"/>
                  <a:gd name="T4" fmla="*/ 1 w 216"/>
                  <a:gd name="T5" fmla="*/ 0 h 574"/>
                  <a:gd name="T6" fmla="*/ 1 w 216"/>
                  <a:gd name="T7" fmla="*/ 0 h 574"/>
                  <a:gd name="T8" fmla="*/ 1 w 216"/>
                  <a:gd name="T9" fmla="*/ 0 h 574"/>
                  <a:gd name="T10" fmla="*/ 1 w 216"/>
                  <a:gd name="T11" fmla="*/ 0 h 574"/>
                  <a:gd name="T12" fmla="*/ 1 w 216"/>
                  <a:gd name="T13" fmla="*/ 0 h 574"/>
                  <a:gd name="T14" fmla="*/ 1 w 216"/>
                  <a:gd name="T15" fmla="*/ 0 h 574"/>
                  <a:gd name="T16" fmla="*/ 1 w 216"/>
                  <a:gd name="T17" fmla="*/ 0 h 574"/>
                  <a:gd name="T18" fmla="*/ 1 w 216"/>
                  <a:gd name="T19" fmla="*/ 0 h 574"/>
                  <a:gd name="T20" fmla="*/ 1 w 216"/>
                  <a:gd name="T21" fmla="*/ 0 h 574"/>
                  <a:gd name="T22" fmla="*/ 1 w 216"/>
                  <a:gd name="T23" fmla="*/ 0 h 574"/>
                  <a:gd name="T24" fmla="*/ 1 w 216"/>
                  <a:gd name="T25" fmla="*/ 0 h 574"/>
                  <a:gd name="T26" fmla="*/ 1 w 216"/>
                  <a:gd name="T27" fmla="*/ 1 h 574"/>
                  <a:gd name="T28" fmla="*/ 1 w 216"/>
                  <a:gd name="T29" fmla="*/ 1 h 574"/>
                  <a:gd name="T30" fmla="*/ 0 w 216"/>
                  <a:gd name="T31" fmla="*/ 1 h 574"/>
                  <a:gd name="T32" fmla="*/ 0 w 216"/>
                  <a:gd name="T33" fmla="*/ 0 h 574"/>
                  <a:gd name="T34" fmla="*/ 0 w 216"/>
                  <a:gd name="T35" fmla="*/ 0 h 574"/>
                  <a:gd name="T36" fmla="*/ 1 w 216"/>
                  <a:gd name="T37" fmla="*/ 0 h 574"/>
                  <a:gd name="T38" fmla="*/ 1 w 216"/>
                  <a:gd name="T39" fmla="*/ 0 h 574"/>
                  <a:gd name="T40" fmla="*/ 1 w 216"/>
                  <a:gd name="T41" fmla="*/ 0 h 574"/>
                  <a:gd name="T42" fmla="*/ 1 w 216"/>
                  <a:gd name="T43" fmla="*/ 0 h 574"/>
                  <a:gd name="T44" fmla="*/ 0 w 216"/>
                  <a:gd name="T45" fmla="*/ 1 h 574"/>
                  <a:gd name="T46" fmla="*/ 0 w 216"/>
                  <a:gd name="T47" fmla="*/ 1 h 574"/>
                  <a:gd name="T48" fmla="*/ 0 w 216"/>
                  <a:gd name="T49" fmla="*/ 1 h 574"/>
                  <a:gd name="T50" fmla="*/ 0 w 216"/>
                  <a:gd name="T51" fmla="*/ 1 h 574"/>
                  <a:gd name="T52" fmla="*/ 0 w 216"/>
                  <a:gd name="T53" fmla="*/ 1 h 574"/>
                  <a:gd name="T54" fmla="*/ 0 w 216"/>
                  <a:gd name="T55" fmla="*/ 1 h 574"/>
                  <a:gd name="T56" fmla="*/ 0 w 216"/>
                  <a:gd name="T57" fmla="*/ 1 h 574"/>
                  <a:gd name="T58" fmla="*/ 0 w 216"/>
                  <a:gd name="T59" fmla="*/ 2 h 574"/>
                  <a:gd name="T60" fmla="*/ 0 w 216"/>
                  <a:gd name="T61" fmla="*/ 1 h 574"/>
                  <a:gd name="T62" fmla="*/ 0 w 216"/>
                  <a:gd name="T63" fmla="*/ 1 h 574"/>
                  <a:gd name="T64" fmla="*/ 0 w 216"/>
                  <a:gd name="T65" fmla="*/ 1 h 574"/>
                  <a:gd name="T66" fmla="*/ 0 w 216"/>
                  <a:gd name="T67" fmla="*/ 1 h 574"/>
                  <a:gd name="T68" fmla="*/ 0 w 216"/>
                  <a:gd name="T69" fmla="*/ 1 h 574"/>
                  <a:gd name="T70" fmla="*/ 0 w 216"/>
                  <a:gd name="T71" fmla="*/ 1 h 574"/>
                  <a:gd name="T72" fmla="*/ 0 w 216"/>
                  <a:gd name="T73" fmla="*/ 1 h 574"/>
                  <a:gd name="T74" fmla="*/ 0 w 216"/>
                  <a:gd name="T75" fmla="*/ 1 h 574"/>
                  <a:gd name="T76" fmla="*/ 0 w 216"/>
                  <a:gd name="T77" fmla="*/ 2 h 574"/>
                  <a:gd name="T78" fmla="*/ 0 w 216"/>
                  <a:gd name="T79" fmla="*/ 2 h 574"/>
                  <a:gd name="T80" fmla="*/ 0 w 216"/>
                  <a:gd name="T81" fmla="*/ 2 h 574"/>
                  <a:gd name="T82" fmla="*/ 0 w 216"/>
                  <a:gd name="T83" fmla="*/ 2 h 574"/>
                  <a:gd name="T84" fmla="*/ 0 w 216"/>
                  <a:gd name="T85" fmla="*/ 2 h 574"/>
                  <a:gd name="T86" fmla="*/ 0 w 216"/>
                  <a:gd name="T87" fmla="*/ 2 h 574"/>
                  <a:gd name="T88" fmla="*/ 0 w 216"/>
                  <a:gd name="T89" fmla="*/ 2 h 574"/>
                  <a:gd name="T90" fmla="*/ 0 w 216"/>
                  <a:gd name="T91" fmla="*/ 2 h 574"/>
                  <a:gd name="T92" fmla="*/ 0 w 216"/>
                  <a:gd name="T93" fmla="*/ 2 h 57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216" h="574">
                    <a:moveTo>
                      <a:pt x="173" y="23"/>
                    </a:moveTo>
                    <a:lnTo>
                      <a:pt x="173" y="19"/>
                    </a:lnTo>
                    <a:lnTo>
                      <a:pt x="173" y="15"/>
                    </a:lnTo>
                    <a:lnTo>
                      <a:pt x="174" y="11"/>
                    </a:lnTo>
                    <a:lnTo>
                      <a:pt x="175" y="8"/>
                    </a:lnTo>
                    <a:lnTo>
                      <a:pt x="178" y="5"/>
                    </a:lnTo>
                    <a:lnTo>
                      <a:pt x="182" y="2"/>
                    </a:lnTo>
                    <a:lnTo>
                      <a:pt x="187" y="1"/>
                    </a:lnTo>
                    <a:lnTo>
                      <a:pt x="195" y="0"/>
                    </a:lnTo>
                    <a:lnTo>
                      <a:pt x="202" y="1"/>
                    </a:lnTo>
                    <a:lnTo>
                      <a:pt x="207" y="2"/>
                    </a:lnTo>
                    <a:lnTo>
                      <a:pt x="211" y="5"/>
                    </a:lnTo>
                    <a:lnTo>
                      <a:pt x="214" y="8"/>
                    </a:lnTo>
                    <a:lnTo>
                      <a:pt x="215" y="11"/>
                    </a:lnTo>
                    <a:lnTo>
                      <a:pt x="216" y="15"/>
                    </a:lnTo>
                    <a:lnTo>
                      <a:pt x="216" y="19"/>
                    </a:lnTo>
                    <a:lnTo>
                      <a:pt x="216" y="23"/>
                    </a:lnTo>
                    <a:lnTo>
                      <a:pt x="173" y="23"/>
                    </a:lnTo>
                    <a:close/>
                    <a:moveTo>
                      <a:pt x="216" y="23"/>
                    </a:moveTo>
                    <a:lnTo>
                      <a:pt x="216" y="29"/>
                    </a:lnTo>
                    <a:lnTo>
                      <a:pt x="215" y="44"/>
                    </a:lnTo>
                    <a:lnTo>
                      <a:pt x="213" y="69"/>
                    </a:lnTo>
                    <a:lnTo>
                      <a:pt x="208" y="99"/>
                    </a:lnTo>
                    <a:lnTo>
                      <a:pt x="204" y="114"/>
                    </a:lnTo>
                    <a:lnTo>
                      <a:pt x="200" y="131"/>
                    </a:lnTo>
                    <a:lnTo>
                      <a:pt x="194" y="148"/>
                    </a:lnTo>
                    <a:lnTo>
                      <a:pt x="186" y="165"/>
                    </a:lnTo>
                    <a:lnTo>
                      <a:pt x="178" y="182"/>
                    </a:lnTo>
                    <a:lnTo>
                      <a:pt x="169" y="198"/>
                    </a:lnTo>
                    <a:lnTo>
                      <a:pt x="158" y="213"/>
                    </a:lnTo>
                    <a:lnTo>
                      <a:pt x="145" y="227"/>
                    </a:lnTo>
                    <a:lnTo>
                      <a:pt x="115" y="196"/>
                    </a:lnTo>
                    <a:lnTo>
                      <a:pt x="125" y="185"/>
                    </a:lnTo>
                    <a:lnTo>
                      <a:pt x="134" y="171"/>
                    </a:lnTo>
                    <a:lnTo>
                      <a:pt x="141" y="158"/>
                    </a:lnTo>
                    <a:lnTo>
                      <a:pt x="149" y="145"/>
                    </a:lnTo>
                    <a:lnTo>
                      <a:pt x="154" y="130"/>
                    </a:lnTo>
                    <a:lnTo>
                      <a:pt x="159" y="116"/>
                    </a:lnTo>
                    <a:lnTo>
                      <a:pt x="163" y="102"/>
                    </a:lnTo>
                    <a:lnTo>
                      <a:pt x="166" y="87"/>
                    </a:lnTo>
                    <a:lnTo>
                      <a:pt x="170" y="63"/>
                    </a:lnTo>
                    <a:lnTo>
                      <a:pt x="172" y="41"/>
                    </a:lnTo>
                    <a:lnTo>
                      <a:pt x="172" y="28"/>
                    </a:lnTo>
                    <a:lnTo>
                      <a:pt x="173" y="23"/>
                    </a:lnTo>
                    <a:lnTo>
                      <a:pt x="216" y="23"/>
                    </a:lnTo>
                    <a:close/>
                    <a:moveTo>
                      <a:pt x="145" y="227"/>
                    </a:moveTo>
                    <a:lnTo>
                      <a:pt x="140" y="233"/>
                    </a:lnTo>
                    <a:lnTo>
                      <a:pt x="134" y="241"/>
                    </a:lnTo>
                    <a:lnTo>
                      <a:pt x="129" y="249"/>
                    </a:lnTo>
                    <a:lnTo>
                      <a:pt x="124" y="258"/>
                    </a:lnTo>
                    <a:lnTo>
                      <a:pt x="114" y="280"/>
                    </a:lnTo>
                    <a:lnTo>
                      <a:pt x="103" y="304"/>
                    </a:lnTo>
                    <a:lnTo>
                      <a:pt x="95" y="330"/>
                    </a:lnTo>
                    <a:lnTo>
                      <a:pt x="86" y="358"/>
                    </a:lnTo>
                    <a:lnTo>
                      <a:pt x="79" y="386"/>
                    </a:lnTo>
                    <a:lnTo>
                      <a:pt x="72" y="414"/>
                    </a:lnTo>
                    <a:lnTo>
                      <a:pt x="60" y="467"/>
                    </a:lnTo>
                    <a:lnTo>
                      <a:pt x="51" y="513"/>
                    </a:lnTo>
                    <a:lnTo>
                      <a:pt x="46" y="544"/>
                    </a:lnTo>
                    <a:lnTo>
                      <a:pt x="44" y="556"/>
                    </a:lnTo>
                    <a:lnTo>
                      <a:pt x="1" y="549"/>
                    </a:lnTo>
                    <a:lnTo>
                      <a:pt x="3" y="537"/>
                    </a:lnTo>
                    <a:lnTo>
                      <a:pt x="9" y="504"/>
                    </a:lnTo>
                    <a:lnTo>
                      <a:pt x="19" y="456"/>
                    </a:lnTo>
                    <a:lnTo>
                      <a:pt x="31" y="400"/>
                    </a:lnTo>
                    <a:lnTo>
                      <a:pt x="39" y="369"/>
                    </a:lnTo>
                    <a:lnTo>
                      <a:pt x="47" y="339"/>
                    </a:lnTo>
                    <a:lnTo>
                      <a:pt x="56" y="309"/>
                    </a:lnTo>
                    <a:lnTo>
                      <a:pt x="67" y="281"/>
                    </a:lnTo>
                    <a:lnTo>
                      <a:pt x="78" y="255"/>
                    </a:lnTo>
                    <a:lnTo>
                      <a:pt x="89" y="232"/>
                    </a:lnTo>
                    <a:lnTo>
                      <a:pt x="95" y="221"/>
                    </a:lnTo>
                    <a:lnTo>
                      <a:pt x="101" y="211"/>
                    </a:lnTo>
                    <a:lnTo>
                      <a:pt x="108" y="203"/>
                    </a:lnTo>
                    <a:lnTo>
                      <a:pt x="115" y="196"/>
                    </a:lnTo>
                    <a:lnTo>
                      <a:pt x="145" y="227"/>
                    </a:lnTo>
                    <a:close/>
                    <a:moveTo>
                      <a:pt x="44" y="556"/>
                    </a:moveTo>
                    <a:lnTo>
                      <a:pt x="44" y="560"/>
                    </a:lnTo>
                    <a:lnTo>
                      <a:pt x="43" y="563"/>
                    </a:lnTo>
                    <a:lnTo>
                      <a:pt x="41" y="567"/>
                    </a:lnTo>
                    <a:lnTo>
                      <a:pt x="39" y="570"/>
                    </a:lnTo>
                    <a:lnTo>
                      <a:pt x="36" y="572"/>
                    </a:lnTo>
                    <a:lnTo>
                      <a:pt x="32" y="574"/>
                    </a:lnTo>
                    <a:lnTo>
                      <a:pt x="27" y="574"/>
                    </a:lnTo>
                    <a:lnTo>
                      <a:pt x="20" y="573"/>
                    </a:lnTo>
                    <a:lnTo>
                      <a:pt x="12" y="572"/>
                    </a:lnTo>
                    <a:lnTo>
                      <a:pt x="7" y="570"/>
                    </a:lnTo>
                    <a:lnTo>
                      <a:pt x="4" y="567"/>
                    </a:lnTo>
                    <a:lnTo>
                      <a:pt x="2" y="564"/>
                    </a:lnTo>
                    <a:lnTo>
                      <a:pt x="0" y="561"/>
                    </a:lnTo>
                    <a:lnTo>
                      <a:pt x="0" y="557"/>
                    </a:lnTo>
                    <a:lnTo>
                      <a:pt x="1" y="553"/>
                    </a:lnTo>
                    <a:lnTo>
                      <a:pt x="1" y="549"/>
                    </a:lnTo>
                    <a:lnTo>
                      <a:pt x="44" y="556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49" name="Freeform 846">
                <a:extLst>
                  <a:ext uri="{FF2B5EF4-FFF2-40B4-BE49-F238E27FC236}">
                    <a16:creationId xmlns:a16="http://schemas.microsoft.com/office/drawing/2014/main" id="{4F843CB9-9A54-4EEA-9443-294AC58A89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9" y="1675"/>
                <a:ext cx="8" cy="18"/>
              </a:xfrm>
              <a:custGeom>
                <a:avLst/>
                <a:gdLst>
                  <a:gd name="T0" fmla="*/ 0 w 154"/>
                  <a:gd name="T1" fmla="*/ 0 h 344"/>
                  <a:gd name="T2" fmla="*/ 0 w 154"/>
                  <a:gd name="T3" fmla="*/ 0 h 344"/>
                  <a:gd name="T4" fmla="*/ 0 w 154"/>
                  <a:gd name="T5" fmla="*/ 0 h 344"/>
                  <a:gd name="T6" fmla="*/ 0 w 154"/>
                  <a:gd name="T7" fmla="*/ 0 h 344"/>
                  <a:gd name="T8" fmla="*/ 0 w 154"/>
                  <a:gd name="T9" fmla="*/ 0 h 344"/>
                  <a:gd name="T10" fmla="*/ 0 w 154"/>
                  <a:gd name="T11" fmla="*/ 0 h 344"/>
                  <a:gd name="T12" fmla="*/ 0 w 154"/>
                  <a:gd name="T13" fmla="*/ 0 h 344"/>
                  <a:gd name="T14" fmla="*/ 0 w 154"/>
                  <a:gd name="T15" fmla="*/ 0 h 344"/>
                  <a:gd name="T16" fmla="*/ 0 w 154"/>
                  <a:gd name="T17" fmla="*/ 0 h 344"/>
                  <a:gd name="T18" fmla="*/ 0 w 154"/>
                  <a:gd name="T19" fmla="*/ 0 h 344"/>
                  <a:gd name="T20" fmla="*/ 0 w 154"/>
                  <a:gd name="T21" fmla="*/ 0 h 344"/>
                  <a:gd name="T22" fmla="*/ 0 w 154"/>
                  <a:gd name="T23" fmla="*/ 0 h 344"/>
                  <a:gd name="T24" fmla="*/ 0 w 154"/>
                  <a:gd name="T25" fmla="*/ 1 h 344"/>
                  <a:gd name="T26" fmla="*/ 0 w 154"/>
                  <a:gd name="T27" fmla="*/ 1 h 344"/>
                  <a:gd name="T28" fmla="*/ 0 w 154"/>
                  <a:gd name="T29" fmla="*/ 1 h 344"/>
                  <a:gd name="T30" fmla="*/ 0 w 154"/>
                  <a:gd name="T31" fmla="*/ 1 h 344"/>
                  <a:gd name="T32" fmla="*/ 0 w 154"/>
                  <a:gd name="T33" fmla="*/ 1 h 344"/>
                  <a:gd name="T34" fmla="*/ 0 w 154"/>
                  <a:gd name="T35" fmla="*/ 1 h 344"/>
                  <a:gd name="T36" fmla="*/ 0 w 154"/>
                  <a:gd name="T37" fmla="*/ 1 h 344"/>
                  <a:gd name="T38" fmla="*/ 0 w 154"/>
                  <a:gd name="T39" fmla="*/ 1 h 344"/>
                  <a:gd name="T40" fmla="*/ 0 w 154"/>
                  <a:gd name="T41" fmla="*/ 1 h 344"/>
                  <a:gd name="T42" fmla="*/ 0 w 154"/>
                  <a:gd name="T43" fmla="*/ 1 h 344"/>
                  <a:gd name="T44" fmla="*/ 0 w 154"/>
                  <a:gd name="T45" fmla="*/ 1 h 344"/>
                  <a:gd name="T46" fmla="*/ 0 w 154"/>
                  <a:gd name="T47" fmla="*/ 0 h 344"/>
                  <a:gd name="T48" fmla="*/ 0 w 154"/>
                  <a:gd name="T49" fmla="*/ 0 h 344"/>
                  <a:gd name="T50" fmla="*/ 0 w 154"/>
                  <a:gd name="T51" fmla="*/ 0 h 344"/>
                  <a:gd name="T52" fmla="*/ 0 w 154"/>
                  <a:gd name="T53" fmla="*/ 0 h 344"/>
                  <a:gd name="T54" fmla="*/ 0 w 154"/>
                  <a:gd name="T55" fmla="*/ 1 h 344"/>
                  <a:gd name="T56" fmla="*/ 0 w 154"/>
                  <a:gd name="T57" fmla="*/ 1 h 344"/>
                  <a:gd name="T58" fmla="*/ 0 w 154"/>
                  <a:gd name="T59" fmla="*/ 1 h 344"/>
                  <a:gd name="T60" fmla="*/ 0 w 154"/>
                  <a:gd name="T61" fmla="*/ 1 h 344"/>
                  <a:gd name="T62" fmla="*/ 0 w 154"/>
                  <a:gd name="T63" fmla="*/ 1 h 344"/>
                  <a:gd name="T64" fmla="*/ 0 w 154"/>
                  <a:gd name="T65" fmla="*/ 1 h 344"/>
                  <a:gd name="T66" fmla="*/ 0 w 154"/>
                  <a:gd name="T67" fmla="*/ 1 h 344"/>
                  <a:gd name="T68" fmla="*/ 0 w 154"/>
                  <a:gd name="T69" fmla="*/ 1 h 344"/>
                  <a:gd name="T70" fmla="*/ 0 w 154"/>
                  <a:gd name="T71" fmla="*/ 1 h 3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54" h="344">
                    <a:moveTo>
                      <a:pt x="1" y="24"/>
                    </a:moveTo>
                    <a:lnTo>
                      <a:pt x="1" y="20"/>
                    </a:lnTo>
                    <a:lnTo>
                      <a:pt x="0" y="16"/>
                    </a:lnTo>
                    <a:lnTo>
                      <a:pt x="1" y="13"/>
                    </a:lnTo>
                    <a:lnTo>
                      <a:pt x="2" y="9"/>
                    </a:lnTo>
                    <a:lnTo>
                      <a:pt x="4" y="6"/>
                    </a:lnTo>
                    <a:lnTo>
                      <a:pt x="8" y="4"/>
                    </a:lnTo>
                    <a:lnTo>
                      <a:pt x="13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7" y="2"/>
                    </a:lnTo>
                    <a:lnTo>
                      <a:pt x="40" y="5"/>
                    </a:lnTo>
                    <a:lnTo>
                      <a:pt x="42" y="8"/>
                    </a:lnTo>
                    <a:lnTo>
                      <a:pt x="43" y="11"/>
                    </a:lnTo>
                    <a:lnTo>
                      <a:pt x="44" y="15"/>
                    </a:lnTo>
                    <a:lnTo>
                      <a:pt x="45" y="19"/>
                    </a:lnTo>
                    <a:lnTo>
                      <a:pt x="1" y="24"/>
                    </a:lnTo>
                    <a:close/>
                    <a:moveTo>
                      <a:pt x="45" y="19"/>
                    </a:moveTo>
                    <a:lnTo>
                      <a:pt x="46" y="31"/>
                    </a:lnTo>
                    <a:lnTo>
                      <a:pt x="50" y="58"/>
                    </a:lnTo>
                    <a:lnTo>
                      <a:pt x="57" y="99"/>
                    </a:lnTo>
                    <a:lnTo>
                      <a:pt x="68" y="146"/>
                    </a:lnTo>
                    <a:lnTo>
                      <a:pt x="74" y="171"/>
                    </a:lnTo>
                    <a:lnTo>
                      <a:pt x="81" y="195"/>
                    </a:lnTo>
                    <a:lnTo>
                      <a:pt x="89" y="219"/>
                    </a:lnTo>
                    <a:lnTo>
                      <a:pt x="97" y="241"/>
                    </a:lnTo>
                    <a:lnTo>
                      <a:pt x="102" y="252"/>
                    </a:lnTo>
                    <a:lnTo>
                      <a:pt x="108" y="261"/>
                    </a:lnTo>
                    <a:lnTo>
                      <a:pt x="113" y="270"/>
                    </a:lnTo>
                    <a:lnTo>
                      <a:pt x="118" y="278"/>
                    </a:lnTo>
                    <a:lnTo>
                      <a:pt x="123" y="285"/>
                    </a:lnTo>
                    <a:lnTo>
                      <a:pt x="129" y="292"/>
                    </a:lnTo>
                    <a:lnTo>
                      <a:pt x="135" y="297"/>
                    </a:lnTo>
                    <a:lnTo>
                      <a:pt x="141" y="301"/>
                    </a:lnTo>
                    <a:lnTo>
                      <a:pt x="120" y="340"/>
                    </a:lnTo>
                    <a:lnTo>
                      <a:pt x="112" y="335"/>
                    </a:lnTo>
                    <a:lnTo>
                      <a:pt x="105" y="327"/>
                    </a:lnTo>
                    <a:lnTo>
                      <a:pt x="96" y="320"/>
                    </a:lnTo>
                    <a:lnTo>
                      <a:pt x="90" y="312"/>
                    </a:lnTo>
                    <a:lnTo>
                      <a:pt x="83" y="303"/>
                    </a:lnTo>
                    <a:lnTo>
                      <a:pt x="77" y="293"/>
                    </a:lnTo>
                    <a:lnTo>
                      <a:pt x="71" y="281"/>
                    </a:lnTo>
                    <a:lnTo>
                      <a:pt x="65" y="270"/>
                    </a:lnTo>
                    <a:lnTo>
                      <a:pt x="54" y="244"/>
                    </a:lnTo>
                    <a:lnTo>
                      <a:pt x="44" y="219"/>
                    </a:lnTo>
                    <a:lnTo>
                      <a:pt x="36" y="191"/>
                    </a:lnTo>
                    <a:lnTo>
                      <a:pt x="28" y="164"/>
                    </a:lnTo>
                    <a:lnTo>
                      <a:pt x="22" y="137"/>
                    </a:lnTo>
                    <a:lnTo>
                      <a:pt x="15" y="111"/>
                    </a:lnTo>
                    <a:lnTo>
                      <a:pt x="11" y="88"/>
                    </a:lnTo>
                    <a:lnTo>
                      <a:pt x="7" y="67"/>
                    </a:lnTo>
                    <a:lnTo>
                      <a:pt x="3" y="37"/>
                    </a:lnTo>
                    <a:lnTo>
                      <a:pt x="1" y="24"/>
                    </a:lnTo>
                    <a:lnTo>
                      <a:pt x="45" y="19"/>
                    </a:lnTo>
                    <a:close/>
                    <a:moveTo>
                      <a:pt x="141" y="301"/>
                    </a:moveTo>
                    <a:lnTo>
                      <a:pt x="144" y="303"/>
                    </a:lnTo>
                    <a:lnTo>
                      <a:pt x="147" y="305"/>
                    </a:lnTo>
                    <a:lnTo>
                      <a:pt x="151" y="308"/>
                    </a:lnTo>
                    <a:lnTo>
                      <a:pt x="153" y="311"/>
                    </a:lnTo>
                    <a:lnTo>
                      <a:pt x="154" y="314"/>
                    </a:lnTo>
                    <a:lnTo>
                      <a:pt x="154" y="319"/>
                    </a:lnTo>
                    <a:lnTo>
                      <a:pt x="153" y="324"/>
                    </a:lnTo>
                    <a:lnTo>
                      <a:pt x="150" y="330"/>
                    </a:lnTo>
                    <a:lnTo>
                      <a:pt x="145" y="337"/>
                    </a:lnTo>
                    <a:lnTo>
                      <a:pt x="141" y="341"/>
                    </a:lnTo>
                    <a:lnTo>
                      <a:pt x="137" y="344"/>
                    </a:lnTo>
                    <a:lnTo>
                      <a:pt x="134" y="344"/>
                    </a:lnTo>
                    <a:lnTo>
                      <a:pt x="130" y="344"/>
                    </a:lnTo>
                    <a:lnTo>
                      <a:pt x="127" y="343"/>
                    </a:lnTo>
                    <a:lnTo>
                      <a:pt x="123" y="342"/>
                    </a:lnTo>
                    <a:lnTo>
                      <a:pt x="120" y="340"/>
                    </a:lnTo>
                    <a:lnTo>
                      <a:pt x="141" y="301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50" name="Freeform 847">
                <a:extLst>
                  <a:ext uri="{FF2B5EF4-FFF2-40B4-BE49-F238E27FC236}">
                    <a16:creationId xmlns:a16="http://schemas.microsoft.com/office/drawing/2014/main" id="{D3120C17-BCEC-4665-B1A5-B337FE64F5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78" y="1660"/>
                <a:ext cx="14" cy="10"/>
              </a:xfrm>
              <a:custGeom>
                <a:avLst/>
                <a:gdLst>
                  <a:gd name="T0" fmla="*/ 0 w 269"/>
                  <a:gd name="T1" fmla="*/ 0 h 195"/>
                  <a:gd name="T2" fmla="*/ 0 w 269"/>
                  <a:gd name="T3" fmla="*/ 0 h 195"/>
                  <a:gd name="T4" fmla="*/ 0 w 269"/>
                  <a:gd name="T5" fmla="*/ 0 h 195"/>
                  <a:gd name="T6" fmla="*/ 0 w 269"/>
                  <a:gd name="T7" fmla="*/ 0 h 195"/>
                  <a:gd name="T8" fmla="*/ 0 w 269"/>
                  <a:gd name="T9" fmla="*/ 0 h 195"/>
                  <a:gd name="T10" fmla="*/ 0 w 269"/>
                  <a:gd name="T11" fmla="*/ 0 h 195"/>
                  <a:gd name="T12" fmla="*/ 0 w 269"/>
                  <a:gd name="T13" fmla="*/ 0 h 195"/>
                  <a:gd name="T14" fmla="*/ 0 w 269"/>
                  <a:gd name="T15" fmla="*/ 0 h 195"/>
                  <a:gd name="T16" fmla="*/ 0 w 269"/>
                  <a:gd name="T17" fmla="*/ 0 h 195"/>
                  <a:gd name="T18" fmla="*/ 0 w 269"/>
                  <a:gd name="T19" fmla="*/ 0 h 195"/>
                  <a:gd name="T20" fmla="*/ 0 w 269"/>
                  <a:gd name="T21" fmla="*/ 0 h 195"/>
                  <a:gd name="T22" fmla="*/ 0 w 269"/>
                  <a:gd name="T23" fmla="*/ 0 h 195"/>
                  <a:gd name="T24" fmla="*/ 0 w 269"/>
                  <a:gd name="T25" fmla="*/ 0 h 195"/>
                  <a:gd name="T26" fmla="*/ 0 w 269"/>
                  <a:gd name="T27" fmla="*/ 0 h 195"/>
                  <a:gd name="T28" fmla="*/ 1 w 269"/>
                  <a:gd name="T29" fmla="*/ 0 h 195"/>
                  <a:gd name="T30" fmla="*/ 1 w 269"/>
                  <a:gd name="T31" fmla="*/ 0 h 195"/>
                  <a:gd name="T32" fmla="*/ 1 w 269"/>
                  <a:gd name="T33" fmla="*/ 0 h 195"/>
                  <a:gd name="T34" fmla="*/ 1 w 269"/>
                  <a:gd name="T35" fmla="*/ 0 h 195"/>
                  <a:gd name="T36" fmla="*/ 1 w 269"/>
                  <a:gd name="T37" fmla="*/ 0 h 195"/>
                  <a:gd name="T38" fmla="*/ 1 w 269"/>
                  <a:gd name="T39" fmla="*/ 0 h 195"/>
                  <a:gd name="T40" fmla="*/ 1 w 269"/>
                  <a:gd name="T41" fmla="*/ 0 h 195"/>
                  <a:gd name="T42" fmla="*/ 0 w 269"/>
                  <a:gd name="T43" fmla="*/ 0 h 195"/>
                  <a:gd name="T44" fmla="*/ 0 w 269"/>
                  <a:gd name="T45" fmla="*/ 0 h 195"/>
                  <a:gd name="T46" fmla="*/ 0 w 269"/>
                  <a:gd name="T47" fmla="*/ 0 h 195"/>
                  <a:gd name="T48" fmla="*/ 0 w 269"/>
                  <a:gd name="T49" fmla="*/ 0 h 195"/>
                  <a:gd name="T50" fmla="*/ 0 w 269"/>
                  <a:gd name="T51" fmla="*/ 0 h 195"/>
                  <a:gd name="T52" fmla="*/ 0 w 269"/>
                  <a:gd name="T53" fmla="*/ 0 h 195"/>
                  <a:gd name="T54" fmla="*/ 1 w 269"/>
                  <a:gd name="T55" fmla="*/ 0 h 195"/>
                  <a:gd name="T56" fmla="*/ 1 w 269"/>
                  <a:gd name="T57" fmla="*/ 0 h 195"/>
                  <a:gd name="T58" fmla="*/ 1 w 269"/>
                  <a:gd name="T59" fmla="*/ 0 h 195"/>
                  <a:gd name="T60" fmla="*/ 1 w 269"/>
                  <a:gd name="T61" fmla="*/ 0 h 195"/>
                  <a:gd name="T62" fmla="*/ 1 w 269"/>
                  <a:gd name="T63" fmla="*/ 1 h 195"/>
                  <a:gd name="T64" fmla="*/ 1 w 269"/>
                  <a:gd name="T65" fmla="*/ 1 h 195"/>
                  <a:gd name="T66" fmla="*/ 1 w 269"/>
                  <a:gd name="T67" fmla="*/ 1 h 195"/>
                  <a:gd name="T68" fmla="*/ 1 w 269"/>
                  <a:gd name="T69" fmla="*/ 1 h 195"/>
                  <a:gd name="T70" fmla="*/ 1 w 269"/>
                  <a:gd name="T71" fmla="*/ 0 h 19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69" h="195">
                    <a:moveTo>
                      <a:pt x="19" y="46"/>
                    </a:moveTo>
                    <a:lnTo>
                      <a:pt x="15" y="44"/>
                    </a:lnTo>
                    <a:lnTo>
                      <a:pt x="11" y="43"/>
                    </a:lnTo>
                    <a:lnTo>
                      <a:pt x="7" y="41"/>
                    </a:lnTo>
                    <a:lnTo>
                      <a:pt x="4" y="39"/>
                    </a:lnTo>
                    <a:lnTo>
                      <a:pt x="2" y="36"/>
                    </a:lnTo>
                    <a:lnTo>
                      <a:pt x="0" y="32"/>
                    </a:lnTo>
                    <a:lnTo>
                      <a:pt x="0" y="27"/>
                    </a:lnTo>
                    <a:lnTo>
                      <a:pt x="1" y="20"/>
                    </a:lnTo>
                    <a:lnTo>
                      <a:pt x="3" y="13"/>
                    </a:lnTo>
                    <a:lnTo>
                      <a:pt x="5" y="8"/>
                    </a:lnTo>
                    <a:lnTo>
                      <a:pt x="9" y="4"/>
                    </a:lnTo>
                    <a:lnTo>
                      <a:pt x="12" y="2"/>
                    </a:lnTo>
                    <a:lnTo>
                      <a:pt x="15" y="2"/>
                    </a:lnTo>
                    <a:lnTo>
                      <a:pt x="19" y="0"/>
                    </a:lnTo>
                    <a:lnTo>
                      <a:pt x="23" y="2"/>
                    </a:lnTo>
                    <a:lnTo>
                      <a:pt x="27" y="3"/>
                    </a:lnTo>
                    <a:lnTo>
                      <a:pt x="19" y="46"/>
                    </a:lnTo>
                    <a:close/>
                    <a:moveTo>
                      <a:pt x="27" y="3"/>
                    </a:moveTo>
                    <a:lnTo>
                      <a:pt x="35" y="4"/>
                    </a:lnTo>
                    <a:lnTo>
                      <a:pt x="56" y="10"/>
                    </a:lnTo>
                    <a:lnTo>
                      <a:pt x="70" y="14"/>
                    </a:lnTo>
                    <a:lnTo>
                      <a:pt x="86" y="19"/>
                    </a:lnTo>
                    <a:lnTo>
                      <a:pt x="104" y="26"/>
                    </a:lnTo>
                    <a:lnTo>
                      <a:pt x="122" y="34"/>
                    </a:lnTo>
                    <a:lnTo>
                      <a:pt x="143" y="44"/>
                    </a:lnTo>
                    <a:lnTo>
                      <a:pt x="162" y="56"/>
                    </a:lnTo>
                    <a:lnTo>
                      <a:pt x="182" y="69"/>
                    </a:lnTo>
                    <a:lnTo>
                      <a:pt x="201" y="83"/>
                    </a:lnTo>
                    <a:lnTo>
                      <a:pt x="210" y="92"/>
                    </a:lnTo>
                    <a:lnTo>
                      <a:pt x="219" y="100"/>
                    </a:lnTo>
                    <a:lnTo>
                      <a:pt x="229" y="109"/>
                    </a:lnTo>
                    <a:lnTo>
                      <a:pt x="237" y="118"/>
                    </a:lnTo>
                    <a:lnTo>
                      <a:pt x="244" y="128"/>
                    </a:lnTo>
                    <a:lnTo>
                      <a:pt x="251" y="140"/>
                    </a:lnTo>
                    <a:lnTo>
                      <a:pt x="258" y="150"/>
                    </a:lnTo>
                    <a:lnTo>
                      <a:pt x="264" y="162"/>
                    </a:lnTo>
                    <a:lnTo>
                      <a:pt x="226" y="181"/>
                    </a:lnTo>
                    <a:lnTo>
                      <a:pt x="219" y="171"/>
                    </a:lnTo>
                    <a:lnTo>
                      <a:pt x="214" y="162"/>
                    </a:lnTo>
                    <a:lnTo>
                      <a:pt x="208" y="153"/>
                    </a:lnTo>
                    <a:lnTo>
                      <a:pt x="201" y="145"/>
                    </a:lnTo>
                    <a:lnTo>
                      <a:pt x="187" y="128"/>
                    </a:lnTo>
                    <a:lnTo>
                      <a:pt x="170" y="115"/>
                    </a:lnTo>
                    <a:lnTo>
                      <a:pt x="154" y="102"/>
                    </a:lnTo>
                    <a:lnTo>
                      <a:pt x="136" y="91"/>
                    </a:lnTo>
                    <a:lnTo>
                      <a:pt x="119" y="81"/>
                    </a:lnTo>
                    <a:lnTo>
                      <a:pt x="103" y="73"/>
                    </a:lnTo>
                    <a:lnTo>
                      <a:pt x="86" y="66"/>
                    </a:lnTo>
                    <a:lnTo>
                      <a:pt x="70" y="60"/>
                    </a:lnTo>
                    <a:lnTo>
                      <a:pt x="57" y="55"/>
                    </a:lnTo>
                    <a:lnTo>
                      <a:pt x="43" y="52"/>
                    </a:lnTo>
                    <a:lnTo>
                      <a:pt x="26" y="47"/>
                    </a:lnTo>
                    <a:lnTo>
                      <a:pt x="19" y="46"/>
                    </a:lnTo>
                    <a:lnTo>
                      <a:pt x="27" y="3"/>
                    </a:lnTo>
                    <a:close/>
                    <a:moveTo>
                      <a:pt x="264" y="162"/>
                    </a:moveTo>
                    <a:lnTo>
                      <a:pt x="266" y="165"/>
                    </a:lnTo>
                    <a:lnTo>
                      <a:pt x="267" y="169"/>
                    </a:lnTo>
                    <a:lnTo>
                      <a:pt x="269" y="173"/>
                    </a:lnTo>
                    <a:lnTo>
                      <a:pt x="269" y="176"/>
                    </a:lnTo>
                    <a:lnTo>
                      <a:pt x="267" y="181"/>
                    </a:lnTo>
                    <a:lnTo>
                      <a:pt x="264" y="184"/>
                    </a:lnTo>
                    <a:lnTo>
                      <a:pt x="260" y="188"/>
                    </a:lnTo>
                    <a:lnTo>
                      <a:pt x="254" y="191"/>
                    </a:lnTo>
                    <a:lnTo>
                      <a:pt x="248" y="194"/>
                    </a:lnTo>
                    <a:lnTo>
                      <a:pt x="242" y="195"/>
                    </a:lnTo>
                    <a:lnTo>
                      <a:pt x="238" y="195"/>
                    </a:lnTo>
                    <a:lnTo>
                      <a:pt x="234" y="193"/>
                    </a:lnTo>
                    <a:lnTo>
                      <a:pt x="232" y="191"/>
                    </a:lnTo>
                    <a:lnTo>
                      <a:pt x="229" y="188"/>
                    </a:lnTo>
                    <a:lnTo>
                      <a:pt x="227" y="185"/>
                    </a:lnTo>
                    <a:lnTo>
                      <a:pt x="226" y="181"/>
                    </a:lnTo>
                    <a:lnTo>
                      <a:pt x="264" y="162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51" name="Freeform 848">
                <a:extLst>
                  <a:ext uri="{FF2B5EF4-FFF2-40B4-BE49-F238E27FC236}">
                    <a16:creationId xmlns:a16="http://schemas.microsoft.com/office/drawing/2014/main" id="{7588056D-77B4-4438-9793-229D1DD0E6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00" y="1649"/>
                <a:ext cx="12" cy="11"/>
              </a:xfrm>
              <a:custGeom>
                <a:avLst/>
                <a:gdLst>
                  <a:gd name="T0" fmla="*/ 0 w 246"/>
                  <a:gd name="T1" fmla="*/ 0 h 211"/>
                  <a:gd name="T2" fmla="*/ 0 w 246"/>
                  <a:gd name="T3" fmla="*/ 0 h 211"/>
                  <a:gd name="T4" fmla="*/ 0 w 246"/>
                  <a:gd name="T5" fmla="*/ 0 h 211"/>
                  <a:gd name="T6" fmla="*/ 0 w 246"/>
                  <a:gd name="T7" fmla="*/ 0 h 211"/>
                  <a:gd name="T8" fmla="*/ 0 w 246"/>
                  <a:gd name="T9" fmla="*/ 0 h 211"/>
                  <a:gd name="T10" fmla="*/ 0 w 246"/>
                  <a:gd name="T11" fmla="*/ 0 h 211"/>
                  <a:gd name="T12" fmla="*/ 0 w 246"/>
                  <a:gd name="T13" fmla="*/ 0 h 211"/>
                  <a:gd name="T14" fmla="*/ 0 w 246"/>
                  <a:gd name="T15" fmla="*/ 0 h 211"/>
                  <a:gd name="T16" fmla="*/ 0 w 246"/>
                  <a:gd name="T17" fmla="*/ 0 h 211"/>
                  <a:gd name="T18" fmla="*/ 0 w 246"/>
                  <a:gd name="T19" fmla="*/ 0 h 211"/>
                  <a:gd name="T20" fmla="*/ 0 w 246"/>
                  <a:gd name="T21" fmla="*/ 0 h 211"/>
                  <a:gd name="T22" fmla="*/ 0 w 246"/>
                  <a:gd name="T23" fmla="*/ 0 h 211"/>
                  <a:gd name="T24" fmla="*/ 0 w 246"/>
                  <a:gd name="T25" fmla="*/ 0 h 211"/>
                  <a:gd name="T26" fmla="*/ 0 w 246"/>
                  <a:gd name="T27" fmla="*/ 0 h 211"/>
                  <a:gd name="T28" fmla="*/ 0 w 246"/>
                  <a:gd name="T29" fmla="*/ 0 h 211"/>
                  <a:gd name="T30" fmla="*/ 0 w 246"/>
                  <a:gd name="T31" fmla="*/ 0 h 211"/>
                  <a:gd name="T32" fmla="*/ 0 w 246"/>
                  <a:gd name="T33" fmla="*/ 0 h 211"/>
                  <a:gd name="T34" fmla="*/ 0 w 246"/>
                  <a:gd name="T35" fmla="*/ 0 h 211"/>
                  <a:gd name="T36" fmla="*/ 0 w 246"/>
                  <a:gd name="T37" fmla="*/ 0 h 211"/>
                  <a:gd name="T38" fmla="*/ 0 w 246"/>
                  <a:gd name="T39" fmla="*/ 0 h 211"/>
                  <a:gd name="T40" fmla="*/ 0 w 246"/>
                  <a:gd name="T41" fmla="*/ 0 h 211"/>
                  <a:gd name="T42" fmla="*/ 0 w 246"/>
                  <a:gd name="T43" fmla="*/ 0 h 211"/>
                  <a:gd name="T44" fmla="*/ 0 w 246"/>
                  <a:gd name="T45" fmla="*/ 0 h 211"/>
                  <a:gd name="T46" fmla="*/ 0 w 246"/>
                  <a:gd name="T47" fmla="*/ 0 h 211"/>
                  <a:gd name="T48" fmla="*/ 0 w 246"/>
                  <a:gd name="T49" fmla="*/ 0 h 211"/>
                  <a:gd name="T50" fmla="*/ 0 w 246"/>
                  <a:gd name="T51" fmla="*/ 0 h 211"/>
                  <a:gd name="T52" fmla="*/ 0 w 246"/>
                  <a:gd name="T53" fmla="*/ 0 h 211"/>
                  <a:gd name="T54" fmla="*/ 0 w 246"/>
                  <a:gd name="T55" fmla="*/ 0 h 211"/>
                  <a:gd name="T56" fmla="*/ 0 w 246"/>
                  <a:gd name="T57" fmla="*/ 0 h 211"/>
                  <a:gd name="T58" fmla="*/ 1 w 246"/>
                  <a:gd name="T59" fmla="*/ 0 h 211"/>
                  <a:gd name="T60" fmla="*/ 1 w 246"/>
                  <a:gd name="T61" fmla="*/ 0 h 211"/>
                  <a:gd name="T62" fmla="*/ 0 w 246"/>
                  <a:gd name="T63" fmla="*/ 1 h 211"/>
                  <a:gd name="T64" fmla="*/ 0 w 246"/>
                  <a:gd name="T65" fmla="*/ 0 h 211"/>
                  <a:gd name="T66" fmla="*/ 0 w 246"/>
                  <a:gd name="T67" fmla="*/ 0 h 211"/>
                  <a:gd name="T68" fmla="*/ 0 w 246"/>
                  <a:gd name="T69" fmla="*/ 0 h 211"/>
                  <a:gd name="T70" fmla="*/ 0 w 246"/>
                  <a:gd name="T71" fmla="*/ 0 h 211"/>
                  <a:gd name="T72" fmla="*/ 0 w 246"/>
                  <a:gd name="T73" fmla="*/ 0 h 211"/>
                  <a:gd name="T74" fmla="*/ 0 w 246"/>
                  <a:gd name="T75" fmla="*/ 0 h 211"/>
                  <a:gd name="T76" fmla="*/ 0 w 246"/>
                  <a:gd name="T77" fmla="*/ 0 h 211"/>
                  <a:gd name="T78" fmla="*/ 0 w 246"/>
                  <a:gd name="T79" fmla="*/ 0 h 211"/>
                  <a:gd name="T80" fmla="*/ 0 w 246"/>
                  <a:gd name="T81" fmla="*/ 0 h 211"/>
                  <a:gd name="T82" fmla="*/ 0 w 246"/>
                  <a:gd name="T83" fmla="*/ 0 h 211"/>
                  <a:gd name="T84" fmla="*/ 0 w 246"/>
                  <a:gd name="T85" fmla="*/ 0 h 211"/>
                  <a:gd name="T86" fmla="*/ 0 w 246"/>
                  <a:gd name="T87" fmla="*/ 0 h 211"/>
                  <a:gd name="T88" fmla="*/ 0 w 246"/>
                  <a:gd name="T89" fmla="*/ 0 h 211"/>
                  <a:gd name="T90" fmla="*/ 1 w 246"/>
                  <a:gd name="T91" fmla="*/ 0 h 211"/>
                  <a:gd name="T92" fmla="*/ 1 w 246"/>
                  <a:gd name="T93" fmla="*/ 0 h 211"/>
                  <a:gd name="T94" fmla="*/ 1 w 246"/>
                  <a:gd name="T95" fmla="*/ 0 h 211"/>
                  <a:gd name="T96" fmla="*/ 1 w 246"/>
                  <a:gd name="T97" fmla="*/ 1 h 211"/>
                  <a:gd name="T98" fmla="*/ 1 w 246"/>
                  <a:gd name="T99" fmla="*/ 1 h 211"/>
                  <a:gd name="T100" fmla="*/ 1 w 246"/>
                  <a:gd name="T101" fmla="*/ 1 h 211"/>
                  <a:gd name="T102" fmla="*/ 1 w 246"/>
                  <a:gd name="T103" fmla="*/ 1 h 211"/>
                  <a:gd name="T104" fmla="*/ 1 w 246"/>
                  <a:gd name="T105" fmla="*/ 1 h 211"/>
                  <a:gd name="T106" fmla="*/ 1 w 246"/>
                  <a:gd name="T107" fmla="*/ 1 h 211"/>
                  <a:gd name="T108" fmla="*/ 1 w 246"/>
                  <a:gd name="T109" fmla="*/ 1 h 211"/>
                  <a:gd name="T110" fmla="*/ 1 w 246"/>
                  <a:gd name="T111" fmla="*/ 1 h 211"/>
                  <a:gd name="T112" fmla="*/ 1 w 246"/>
                  <a:gd name="T113" fmla="*/ 1 h 211"/>
                  <a:gd name="T114" fmla="*/ 0 w 246"/>
                  <a:gd name="T115" fmla="*/ 1 h 211"/>
                  <a:gd name="T116" fmla="*/ 0 w 246"/>
                  <a:gd name="T117" fmla="*/ 1 h 211"/>
                  <a:gd name="T118" fmla="*/ 0 w 246"/>
                  <a:gd name="T119" fmla="*/ 1 h 211"/>
                  <a:gd name="T120" fmla="*/ 0 w 246"/>
                  <a:gd name="T121" fmla="*/ 1 h 211"/>
                  <a:gd name="T122" fmla="*/ 0 w 246"/>
                  <a:gd name="T123" fmla="*/ 1 h 211"/>
                  <a:gd name="T124" fmla="*/ 1 w 246"/>
                  <a:gd name="T125" fmla="*/ 0 h 21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46" h="211">
                    <a:moveTo>
                      <a:pt x="14" y="43"/>
                    </a:moveTo>
                    <a:lnTo>
                      <a:pt x="10" y="41"/>
                    </a:lnTo>
                    <a:lnTo>
                      <a:pt x="7" y="39"/>
                    </a:lnTo>
                    <a:lnTo>
                      <a:pt x="4" y="36"/>
                    </a:lnTo>
                    <a:lnTo>
                      <a:pt x="1" y="34"/>
                    </a:lnTo>
                    <a:lnTo>
                      <a:pt x="0" y="30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3" y="14"/>
                    </a:lnTo>
                    <a:lnTo>
                      <a:pt x="7" y="8"/>
                    </a:lnTo>
                    <a:lnTo>
                      <a:pt x="10" y="3"/>
                    </a:lnTo>
                    <a:lnTo>
                      <a:pt x="13" y="1"/>
                    </a:lnTo>
                    <a:lnTo>
                      <a:pt x="17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9" y="2"/>
                    </a:lnTo>
                    <a:lnTo>
                      <a:pt x="33" y="3"/>
                    </a:lnTo>
                    <a:lnTo>
                      <a:pt x="14" y="43"/>
                    </a:lnTo>
                    <a:close/>
                    <a:moveTo>
                      <a:pt x="33" y="3"/>
                    </a:moveTo>
                    <a:lnTo>
                      <a:pt x="38" y="6"/>
                    </a:lnTo>
                    <a:lnTo>
                      <a:pt x="54" y="14"/>
                    </a:lnTo>
                    <a:lnTo>
                      <a:pt x="78" y="28"/>
                    </a:lnTo>
                    <a:lnTo>
                      <a:pt x="106" y="47"/>
                    </a:lnTo>
                    <a:lnTo>
                      <a:pt x="123" y="59"/>
                    </a:lnTo>
                    <a:lnTo>
                      <a:pt x="140" y="71"/>
                    </a:lnTo>
                    <a:lnTo>
                      <a:pt x="157" y="86"/>
                    </a:lnTo>
                    <a:lnTo>
                      <a:pt x="174" y="101"/>
                    </a:lnTo>
                    <a:lnTo>
                      <a:pt x="191" y="117"/>
                    </a:lnTo>
                    <a:lnTo>
                      <a:pt x="208" y="136"/>
                    </a:lnTo>
                    <a:lnTo>
                      <a:pt x="224" y="155"/>
                    </a:lnTo>
                    <a:lnTo>
                      <a:pt x="239" y="175"/>
                    </a:lnTo>
                    <a:lnTo>
                      <a:pt x="203" y="200"/>
                    </a:lnTo>
                    <a:lnTo>
                      <a:pt x="189" y="182"/>
                    </a:lnTo>
                    <a:lnTo>
                      <a:pt x="175" y="163"/>
                    </a:lnTo>
                    <a:lnTo>
                      <a:pt x="160" y="147"/>
                    </a:lnTo>
                    <a:lnTo>
                      <a:pt x="144" y="133"/>
                    </a:lnTo>
                    <a:lnTo>
                      <a:pt x="128" y="118"/>
                    </a:lnTo>
                    <a:lnTo>
                      <a:pt x="113" y="105"/>
                    </a:lnTo>
                    <a:lnTo>
                      <a:pt x="97" y="94"/>
                    </a:lnTo>
                    <a:lnTo>
                      <a:pt x="82" y="82"/>
                    </a:lnTo>
                    <a:lnTo>
                      <a:pt x="55" y="65"/>
                    </a:lnTo>
                    <a:lnTo>
                      <a:pt x="34" y="53"/>
                    </a:lnTo>
                    <a:lnTo>
                      <a:pt x="19" y="46"/>
                    </a:lnTo>
                    <a:lnTo>
                      <a:pt x="14" y="43"/>
                    </a:lnTo>
                    <a:lnTo>
                      <a:pt x="33" y="3"/>
                    </a:lnTo>
                    <a:close/>
                    <a:moveTo>
                      <a:pt x="239" y="175"/>
                    </a:moveTo>
                    <a:lnTo>
                      <a:pt x="241" y="179"/>
                    </a:lnTo>
                    <a:lnTo>
                      <a:pt x="244" y="182"/>
                    </a:lnTo>
                    <a:lnTo>
                      <a:pt x="245" y="186"/>
                    </a:lnTo>
                    <a:lnTo>
                      <a:pt x="246" y="189"/>
                    </a:lnTo>
                    <a:lnTo>
                      <a:pt x="245" y="193"/>
                    </a:lnTo>
                    <a:lnTo>
                      <a:pt x="243" y="197"/>
                    </a:lnTo>
                    <a:lnTo>
                      <a:pt x="239" y="201"/>
                    </a:lnTo>
                    <a:lnTo>
                      <a:pt x="233" y="205"/>
                    </a:lnTo>
                    <a:lnTo>
                      <a:pt x="227" y="209"/>
                    </a:lnTo>
                    <a:lnTo>
                      <a:pt x="222" y="211"/>
                    </a:lnTo>
                    <a:lnTo>
                      <a:pt x="218" y="211"/>
                    </a:lnTo>
                    <a:lnTo>
                      <a:pt x="214" y="210"/>
                    </a:lnTo>
                    <a:lnTo>
                      <a:pt x="211" y="209"/>
                    </a:lnTo>
                    <a:lnTo>
                      <a:pt x="208" y="206"/>
                    </a:lnTo>
                    <a:lnTo>
                      <a:pt x="206" y="203"/>
                    </a:lnTo>
                    <a:lnTo>
                      <a:pt x="203" y="200"/>
                    </a:lnTo>
                    <a:lnTo>
                      <a:pt x="239" y="175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52" name="Freeform 849">
                <a:extLst>
                  <a:ext uri="{FF2B5EF4-FFF2-40B4-BE49-F238E27FC236}">
                    <a16:creationId xmlns:a16="http://schemas.microsoft.com/office/drawing/2014/main" id="{52702D78-59D5-4511-B467-90C122D00C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42" y="1682"/>
                <a:ext cx="11" cy="13"/>
              </a:xfrm>
              <a:custGeom>
                <a:avLst/>
                <a:gdLst>
                  <a:gd name="T0" fmla="*/ 0 w 203"/>
                  <a:gd name="T1" fmla="*/ 0 h 245"/>
                  <a:gd name="T2" fmla="*/ 0 w 203"/>
                  <a:gd name="T3" fmla="*/ 0 h 245"/>
                  <a:gd name="T4" fmla="*/ 0 w 203"/>
                  <a:gd name="T5" fmla="*/ 0 h 245"/>
                  <a:gd name="T6" fmla="*/ 0 w 203"/>
                  <a:gd name="T7" fmla="*/ 0 h 245"/>
                  <a:gd name="T8" fmla="*/ 0 w 203"/>
                  <a:gd name="T9" fmla="*/ 0 h 245"/>
                  <a:gd name="T10" fmla="*/ 0 w 203"/>
                  <a:gd name="T11" fmla="*/ 0 h 245"/>
                  <a:gd name="T12" fmla="*/ 0 w 203"/>
                  <a:gd name="T13" fmla="*/ 0 h 245"/>
                  <a:gd name="T14" fmla="*/ 0 w 203"/>
                  <a:gd name="T15" fmla="*/ 0 h 245"/>
                  <a:gd name="T16" fmla="*/ 0 w 203"/>
                  <a:gd name="T17" fmla="*/ 0 h 245"/>
                  <a:gd name="T18" fmla="*/ 0 w 203"/>
                  <a:gd name="T19" fmla="*/ 0 h 245"/>
                  <a:gd name="T20" fmla="*/ 0 w 203"/>
                  <a:gd name="T21" fmla="*/ 0 h 245"/>
                  <a:gd name="T22" fmla="*/ 0 w 203"/>
                  <a:gd name="T23" fmla="*/ 0 h 245"/>
                  <a:gd name="T24" fmla="*/ 0 w 203"/>
                  <a:gd name="T25" fmla="*/ 0 h 245"/>
                  <a:gd name="T26" fmla="*/ 0 w 203"/>
                  <a:gd name="T27" fmla="*/ 0 h 245"/>
                  <a:gd name="T28" fmla="*/ 0 w 203"/>
                  <a:gd name="T29" fmla="*/ 0 h 245"/>
                  <a:gd name="T30" fmla="*/ 0 w 203"/>
                  <a:gd name="T31" fmla="*/ 0 h 245"/>
                  <a:gd name="T32" fmla="*/ 0 w 203"/>
                  <a:gd name="T33" fmla="*/ 0 h 245"/>
                  <a:gd name="T34" fmla="*/ 0 w 203"/>
                  <a:gd name="T35" fmla="*/ 0 h 245"/>
                  <a:gd name="T36" fmla="*/ 0 w 203"/>
                  <a:gd name="T37" fmla="*/ 0 h 245"/>
                  <a:gd name="T38" fmla="*/ 0 w 203"/>
                  <a:gd name="T39" fmla="*/ 0 h 245"/>
                  <a:gd name="T40" fmla="*/ 0 w 203"/>
                  <a:gd name="T41" fmla="*/ 0 h 245"/>
                  <a:gd name="T42" fmla="*/ 0 w 203"/>
                  <a:gd name="T43" fmla="*/ 0 h 245"/>
                  <a:gd name="T44" fmla="*/ 0 w 203"/>
                  <a:gd name="T45" fmla="*/ 0 h 245"/>
                  <a:gd name="T46" fmla="*/ 0 w 203"/>
                  <a:gd name="T47" fmla="*/ 0 h 245"/>
                  <a:gd name="T48" fmla="*/ 0 w 203"/>
                  <a:gd name="T49" fmla="*/ 0 h 245"/>
                  <a:gd name="T50" fmla="*/ 0 w 203"/>
                  <a:gd name="T51" fmla="*/ 0 h 245"/>
                  <a:gd name="T52" fmla="*/ 0 w 203"/>
                  <a:gd name="T53" fmla="*/ 0 h 245"/>
                  <a:gd name="T54" fmla="*/ 0 w 203"/>
                  <a:gd name="T55" fmla="*/ 0 h 245"/>
                  <a:gd name="T56" fmla="*/ 0 w 203"/>
                  <a:gd name="T57" fmla="*/ 0 h 245"/>
                  <a:gd name="T58" fmla="*/ 0 w 203"/>
                  <a:gd name="T59" fmla="*/ 1 h 245"/>
                  <a:gd name="T60" fmla="*/ 1 w 203"/>
                  <a:gd name="T61" fmla="*/ 1 h 245"/>
                  <a:gd name="T62" fmla="*/ 0 w 203"/>
                  <a:gd name="T63" fmla="*/ 1 h 245"/>
                  <a:gd name="T64" fmla="*/ 0 w 203"/>
                  <a:gd name="T65" fmla="*/ 1 h 245"/>
                  <a:gd name="T66" fmla="*/ 0 w 203"/>
                  <a:gd name="T67" fmla="*/ 1 h 245"/>
                  <a:gd name="T68" fmla="*/ 0 w 203"/>
                  <a:gd name="T69" fmla="*/ 1 h 245"/>
                  <a:gd name="T70" fmla="*/ 0 w 203"/>
                  <a:gd name="T71" fmla="*/ 0 h 245"/>
                  <a:gd name="T72" fmla="*/ 0 w 203"/>
                  <a:gd name="T73" fmla="*/ 0 h 245"/>
                  <a:gd name="T74" fmla="*/ 0 w 203"/>
                  <a:gd name="T75" fmla="*/ 0 h 245"/>
                  <a:gd name="T76" fmla="*/ 0 w 203"/>
                  <a:gd name="T77" fmla="*/ 0 h 245"/>
                  <a:gd name="T78" fmla="*/ 0 w 203"/>
                  <a:gd name="T79" fmla="*/ 0 h 245"/>
                  <a:gd name="T80" fmla="*/ 0 w 203"/>
                  <a:gd name="T81" fmla="*/ 0 h 245"/>
                  <a:gd name="T82" fmla="*/ 0 w 203"/>
                  <a:gd name="T83" fmla="*/ 0 h 245"/>
                  <a:gd name="T84" fmla="*/ 0 w 203"/>
                  <a:gd name="T85" fmla="*/ 0 h 245"/>
                  <a:gd name="T86" fmla="*/ 0 w 203"/>
                  <a:gd name="T87" fmla="*/ 0 h 245"/>
                  <a:gd name="T88" fmla="*/ 0 w 203"/>
                  <a:gd name="T89" fmla="*/ 0 h 245"/>
                  <a:gd name="T90" fmla="*/ 1 w 203"/>
                  <a:gd name="T91" fmla="*/ 1 h 245"/>
                  <a:gd name="T92" fmla="*/ 1 w 203"/>
                  <a:gd name="T93" fmla="*/ 1 h 245"/>
                  <a:gd name="T94" fmla="*/ 1 w 203"/>
                  <a:gd name="T95" fmla="*/ 1 h 245"/>
                  <a:gd name="T96" fmla="*/ 1 w 203"/>
                  <a:gd name="T97" fmla="*/ 1 h 245"/>
                  <a:gd name="T98" fmla="*/ 1 w 203"/>
                  <a:gd name="T99" fmla="*/ 1 h 245"/>
                  <a:gd name="T100" fmla="*/ 1 w 203"/>
                  <a:gd name="T101" fmla="*/ 1 h 245"/>
                  <a:gd name="T102" fmla="*/ 1 w 203"/>
                  <a:gd name="T103" fmla="*/ 1 h 245"/>
                  <a:gd name="T104" fmla="*/ 1 w 203"/>
                  <a:gd name="T105" fmla="*/ 1 h 245"/>
                  <a:gd name="T106" fmla="*/ 1 w 203"/>
                  <a:gd name="T107" fmla="*/ 1 h 245"/>
                  <a:gd name="T108" fmla="*/ 1 w 203"/>
                  <a:gd name="T109" fmla="*/ 1 h 245"/>
                  <a:gd name="T110" fmla="*/ 1 w 203"/>
                  <a:gd name="T111" fmla="*/ 1 h 245"/>
                  <a:gd name="T112" fmla="*/ 1 w 203"/>
                  <a:gd name="T113" fmla="*/ 1 h 245"/>
                  <a:gd name="T114" fmla="*/ 1 w 203"/>
                  <a:gd name="T115" fmla="*/ 1 h 245"/>
                  <a:gd name="T116" fmla="*/ 1 w 203"/>
                  <a:gd name="T117" fmla="*/ 1 h 245"/>
                  <a:gd name="T118" fmla="*/ 0 w 203"/>
                  <a:gd name="T119" fmla="*/ 1 h 245"/>
                  <a:gd name="T120" fmla="*/ 0 w 203"/>
                  <a:gd name="T121" fmla="*/ 1 h 245"/>
                  <a:gd name="T122" fmla="*/ 0 w 203"/>
                  <a:gd name="T123" fmla="*/ 1 h 245"/>
                  <a:gd name="T124" fmla="*/ 1 w 203"/>
                  <a:gd name="T125" fmla="*/ 1 h 24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03" h="245">
                    <a:moveTo>
                      <a:pt x="3" y="32"/>
                    </a:moveTo>
                    <a:lnTo>
                      <a:pt x="2" y="29"/>
                    </a:lnTo>
                    <a:lnTo>
                      <a:pt x="1" y="24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4" y="10"/>
                    </a:lnTo>
                    <a:lnTo>
                      <a:pt x="8" y="6"/>
                    </a:lnTo>
                    <a:lnTo>
                      <a:pt x="14" y="3"/>
                    </a:lnTo>
                    <a:lnTo>
                      <a:pt x="21" y="1"/>
                    </a:lnTo>
                    <a:lnTo>
                      <a:pt x="26" y="0"/>
                    </a:lnTo>
                    <a:lnTo>
                      <a:pt x="32" y="0"/>
                    </a:lnTo>
                    <a:lnTo>
                      <a:pt x="35" y="2"/>
                    </a:lnTo>
                    <a:lnTo>
                      <a:pt x="38" y="4"/>
                    </a:lnTo>
                    <a:lnTo>
                      <a:pt x="40" y="7"/>
                    </a:lnTo>
                    <a:lnTo>
                      <a:pt x="42" y="11"/>
                    </a:lnTo>
                    <a:lnTo>
                      <a:pt x="44" y="14"/>
                    </a:lnTo>
                    <a:lnTo>
                      <a:pt x="3" y="32"/>
                    </a:lnTo>
                    <a:close/>
                    <a:moveTo>
                      <a:pt x="44" y="14"/>
                    </a:moveTo>
                    <a:lnTo>
                      <a:pt x="46" y="20"/>
                    </a:lnTo>
                    <a:lnTo>
                      <a:pt x="53" y="35"/>
                    </a:lnTo>
                    <a:lnTo>
                      <a:pt x="65" y="57"/>
                    </a:lnTo>
                    <a:lnTo>
                      <a:pt x="83" y="85"/>
                    </a:lnTo>
                    <a:lnTo>
                      <a:pt x="92" y="100"/>
                    </a:lnTo>
                    <a:lnTo>
                      <a:pt x="103" y="115"/>
                    </a:lnTo>
                    <a:lnTo>
                      <a:pt x="116" y="132"/>
                    </a:lnTo>
                    <a:lnTo>
                      <a:pt x="129" y="147"/>
                    </a:lnTo>
                    <a:lnTo>
                      <a:pt x="143" y="163"/>
                    </a:lnTo>
                    <a:lnTo>
                      <a:pt x="157" y="177"/>
                    </a:lnTo>
                    <a:lnTo>
                      <a:pt x="174" y="190"/>
                    </a:lnTo>
                    <a:lnTo>
                      <a:pt x="191" y="203"/>
                    </a:lnTo>
                    <a:lnTo>
                      <a:pt x="166" y="239"/>
                    </a:lnTo>
                    <a:lnTo>
                      <a:pt x="147" y="225"/>
                    </a:lnTo>
                    <a:lnTo>
                      <a:pt x="130" y="210"/>
                    </a:lnTo>
                    <a:lnTo>
                      <a:pt x="112" y="194"/>
                    </a:lnTo>
                    <a:lnTo>
                      <a:pt x="97" y="177"/>
                    </a:lnTo>
                    <a:lnTo>
                      <a:pt x="83" y="161"/>
                    </a:lnTo>
                    <a:lnTo>
                      <a:pt x="69" y="143"/>
                    </a:lnTo>
                    <a:lnTo>
                      <a:pt x="57" y="126"/>
                    </a:lnTo>
                    <a:lnTo>
                      <a:pt x="46" y="109"/>
                    </a:lnTo>
                    <a:lnTo>
                      <a:pt x="27" y="80"/>
                    </a:lnTo>
                    <a:lnTo>
                      <a:pt x="14" y="55"/>
                    </a:lnTo>
                    <a:lnTo>
                      <a:pt x="6" y="38"/>
                    </a:lnTo>
                    <a:lnTo>
                      <a:pt x="3" y="32"/>
                    </a:lnTo>
                    <a:lnTo>
                      <a:pt x="44" y="14"/>
                    </a:lnTo>
                    <a:close/>
                    <a:moveTo>
                      <a:pt x="191" y="203"/>
                    </a:moveTo>
                    <a:lnTo>
                      <a:pt x="194" y="206"/>
                    </a:lnTo>
                    <a:lnTo>
                      <a:pt x="197" y="208"/>
                    </a:lnTo>
                    <a:lnTo>
                      <a:pt x="199" y="211"/>
                    </a:lnTo>
                    <a:lnTo>
                      <a:pt x="201" y="214"/>
                    </a:lnTo>
                    <a:lnTo>
                      <a:pt x="203" y="218"/>
                    </a:lnTo>
                    <a:lnTo>
                      <a:pt x="203" y="222"/>
                    </a:lnTo>
                    <a:lnTo>
                      <a:pt x="200" y="227"/>
                    </a:lnTo>
                    <a:lnTo>
                      <a:pt x="196" y="233"/>
                    </a:lnTo>
                    <a:lnTo>
                      <a:pt x="192" y="239"/>
                    </a:lnTo>
                    <a:lnTo>
                      <a:pt x="188" y="242"/>
                    </a:lnTo>
                    <a:lnTo>
                      <a:pt x="184" y="244"/>
                    </a:lnTo>
                    <a:lnTo>
                      <a:pt x="180" y="245"/>
                    </a:lnTo>
                    <a:lnTo>
                      <a:pt x="177" y="244"/>
                    </a:lnTo>
                    <a:lnTo>
                      <a:pt x="173" y="243"/>
                    </a:lnTo>
                    <a:lnTo>
                      <a:pt x="170" y="241"/>
                    </a:lnTo>
                    <a:lnTo>
                      <a:pt x="166" y="239"/>
                    </a:lnTo>
                    <a:lnTo>
                      <a:pt x="191" y="203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53" name="Freeform 850">
                <a:extLst>
                  <a:ext uri="{FF2B5EF4-FFF2-40B4-BE49-F238E27FC236}">
                    <a16:creationId xmlns:a16="http://schemas.microsoft.com/office/drawing/2014/main" id="{18EFCFEE-D873-4135-873A-B1A492BCB2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41" y="1652"/>
                <a:ext cx="8" cy="16"/>
              </a:xfrm>
              <a:custGeom>
                <a:avLst/>
                <a:gdLst>
                  <a:gd name="T0" fmla="*/ 0 w 153"/>
                  <a:gd name="T1" fmla="*/ 0 h 302"/>
                  <a:gd name="T2" fmla="*/ 0 w 153"/>
                  <a:gd name="T3" fmla="*/ 0 h 302"/>
                  <a:gd name="T4" fmla="*/ 0 w 153"/>
                  <a:gd name="T5" fmla="*/ 0 h 302"/>
                  <a:gd name="T6" fmla="*/ 0 w 153"/>
                  <a:gd name="T7" fmla="*/ 0 h 302"/>
                  <a:gd name="T8" fmla="*/ 0 w 153"/>
                  <a:gd name="T9" fmla="*/ 0 h 302"/>
                  <a:gd name="T10" fmla="*/ 0 w 153"/>
                  <a:gd name="T11" fmla="*/ 0 h 302"/>
                  <a:gd name="T12" fmla="*/ 0 w 153"/>
                  <a:gd name="T13" fmla="*/ 0 h 302"/>
                  <a:gd name="T14" fmla="*/ 0 w 153"/>
                  <a:gd name="T15" fmla="*/ 0 h 302"/>
                  <a:gd name="T16" fmla="*/ 0 w 153"/>
                  <a:gd name="T17" fmla="*/ 0 h 302"/>
                  <a:gd name="T18" fmla="*/ 0 w 153"/>
                  <a:gd name="T19" fmla="*/ 0 h 302"/>
                  <a:gd name="T20" fmla="*/ 0 w 153"/>
                  <a:gd name="T21" fmla="*/ 0 h 302"/>
                  <a:gd name="T22" fmla="*/ 0 w 153"/>
                  <a:gd name="T23" fmla="*/ 0 h 302"/>
                  <a:gd name="T24" fmla="*/ 0 w 153"/>
                  <a:gd name="T25" fmla="*/ 0 h 302"/>
                  <a:gd name="T26" fmla="*/ 0 w 153"/>
                  <a:gd name="T27" fmla="*/ 0 h 302"/>
                  <a:gd name="T28" fmla="*/ 0 w 153"/>
                  <a:gd name="T29" fmla="*/ 1 h 302"/>
                  <a:gd name="T30" fmla="*/ 0 w 153"/>
                  <a:gd name="T31" fmla="*/ 1 h 302"/>
                  <a:gd name="T32" fmla="*/ 0 w 153"/>
                  <a:gd name="T33" fmla="*/ 1 h 302"/>
                  <a:gd name="T34" fmla="*/ 0 w 153"/>
                  <a:gd name="T35" fmla="*/ 1 h 302"/>
                  <a:gd name="T36" fmla="*/ 0 w 153"/>
                  <a:gd name="T37" fmla="*/ 1 h 302"/>
                  <a:gd name="T38" fmla="*/ 0 w 153"/>
                  <a:gd name="T39" fmla="*/ 1 h 302"/>
                  <a:gd name="T40" fmla="*/ 0 w 153"/>
                  <a:gd name="T41" fmla="*/ 1 h 302"/>
                  <a:gd name="T42" fmla="*/ 0 w 153"/>
                  <a:gd name="T43" fmla="*/ 1 h 302"/>
                  <a:gd name="T44" fmla="*/ 0 w 153"/>
                  <a:gd name="T45" fmla="*/ 1 h 302"/>
                  <a:gd name="T46" fmla="*/ 0 w 153"/>
                  <a:gd name="T47" fmla="*/ 1 h 302"/>
                  <a:gd name="T48" fmla="*/ 0 w 153"/>
                  <a:gd name="T49" fmla="*/ 0 h 302"/>
                  <a:gd name="T50" fmla="*/ 0 w 153"/>
                  <a:gd name="T51" fmla="*/ 0 h 302"/>
                  <a:gd name="T52" fmla="*/ 0 w 153"/>
                  <a:gd name="T53" fmla="*/ 0 h 302"/>
                  <a:gd name="T54" fmla="*/ 0 w 153"/>
                  <a:gd name="T55" fmla="*/ 0 h 302"/>
                  <a:gd name="T56" fmla="*/ 0 w 153"/>
                  <a:gd name="T57" fmla="*/ 0 h 302"/>
                  <a:gd name="T58" fmla="*/ 0 w 153"/>
                  <a:gd name="T59" fmla="*/ 1 h 302"/>
                  <a:gd name="T60" fmla="*/ 0 w 153"/>
                  <a:gd name="T61" fmla="*/ 1 h 302"/>
                  <a:gd name="T62" fmla="*/ 0 w 153"/>
                  <a:gd name="T63" fmla="*/ 1 h 302"/>
                  <a:gd name="T64" fmla="*/ 0 w 153"/>
                  <a:gd name="T65" fmla="*/ 1 h 302"/>
                  <a:gd name="T66" fmla="*/ 0 w 153"/>
                  <a:gd name="T67" fmla="*/ 1 h 302"/>
                  <a:gd name="T68" fmla="*/ 0 w 153"/>
                  <a:gd name="T69" fmla="*/ 1 h 302"/>
                  <a:gd name="T70" fmla="*/ 0 w 153"/>
                  <a:gd name="T71" fmla="*/ 1 h 302"/>
                  <a:gd name="T72" fmla="*/ 0 w 153"/>
                  <a:gd name="T73" fmla="*/ 1 h 302"/>
                  <a:gd name="T74" fmla="*/ 0 w 153"/>
                  <a:gd name="T75" fmla="*/ 1 h 30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53" h="302">
                    <a:moveTo>
                      <a:pt x="0" y="20"/>
                    </a:moveTo>
                    <a:lnTo>
                      <a:pt x="0" y="16"/>
                    </a:lnTo>
                    <a:lnTo>
                      <a:pt x="1" y="12"/>
                    </a:lnTo>
                    <a:lnTo>
                      <a:pt x="2" y="9"/>
                    </a:lnTo>
                    <a:lnTo>
                      <a:pt x="4" y="6"/>
                    </a:lnTo>
                    <a:lnTo>
                      <a:pt x="6" y="3"/>
                    </a:lnTo>
                    <a:lnTo>
                      <a:pt x="11" y="1"/>
                    </a:lnTo>
                    <a:lnTo>
                      <a:pt x="17" y="0"/>
                    </a:lnTo>
                    <a:lnTo>
                      <a:pt x="24" y="0"/>
                    </a:lnTo>
                    <a:lnTo>
                      <a:pt x="31" y="1"/>
                    </a:lnTo>
                    <a:lnTo>
                      <a:pt x="36" y="3"/>
                    </a:lnTo>
                    <a:lnTo>
                      <a:pt x="40" y="5"/>
                    </a:lnTo>
                    <a:lnTo>
                      <a:pt x="42" y="8"/>
                    </a:lnTo>
                    <a:lnTo>
                      <a:pt x="43" y="12"/>
                    </a:lnTo>
                    <a:lnTo>
                      <a:pt x="44" y="15"/>
                    </a:lnTo>
                    <a:lnTo>
                      <a:pt x="44" y="19"/>
                    </a:lnTo>
                    <a:lnTo>
                      <a:pt x="44" y="23"/>
                    </a:lnTo>
                    <a:lnTo>
                      <a:pt x="0" y="20"/>
                    </a:lnTo>
                    <a:close/>
                    <a:moveTo>
                      <a:pt x="44" y="23"/>
                    </a:moveTo>
                    <a:lnTo>
                      <a:pt x="43" y="31"/>
                    </a:lnTo>
                    <a:lnTo>
                      <a:pt x="43" y="52"/>
                    </a:lnTo>
                    <a:lnTo>
                      <a:pt x="44" y="66"/>
                    </a:lnTo>
                    <a:lnTo>
                      <a:pt x="45" y="83"/>
                    </a:lnTo>
                    <a:lnTo>
                      <a:pt x="47" y="100"/>
                    </a:lnTo>
                    <a:lnTo>
                      <a:pt x="51" y="118"/>
                    </a:lnTo>
                    <a:lnTo>
                      <a:pt x="56" y="138"/>
                    </a:lnTo>
                    <a:lnTo>
                      <a:pt x="62" y="157"/>
                    </a:lnTo>
                    <a:lnTo>
                      <a:pt x="69" y="177"/>
                    </a:lnTo>
                    <a:lnTo>
                      <a:pt x="79" y="196"/>
                    </a:lnTo>
                    <a:lnTo>
                      <a:pt x="84" y="205"/>
                    </a:lnTo>
                    <a:lnTo>
                      <a:pt x="90" y="215"/>
                    </a:lnTo>
                    <a:lnTo>
                      <a:pt x="98" y="223"/>
                    </a:lnTo>
                    <a:lnTo>
                      <a:pt x="105" y="231"/>
                    </a:lnTo>
                    <a:lnTo>
                      <a:pt x="113" y="238"/>
                    </a:lnTo>
                    <a:lnTo>
                      <a:pt x="121" y="245"/>
                    </a:lnTo>
                    <a:lnTo>
                      <a:pt x="130" y="253"/>
                    </a:lnTo>
                    <a:lnTo>
                      <a:pt x="141" y="258"/>
                    </a:lnTo>
                    <a:lnTo>
                      <a:pt x="119" y="297"/>
                    </a:lnTo>
                    <a:lnTo>
                      <a:pt x="107" y="289"/>
                    </a:lnTo>
                    <a:lnTo>
                      <a:pt x="95" y="281"/>
                    </a:lnTo>
                    <a:lnTo>
                      <a:pt x="85" y="273"/>
                    </a:lnTo>
                    <a:lnTo>
                      <a:pt x="75" y="264"/>
                    </a:lnTo>
                    <a:lnTo>
                      <a:pt x="67" y="254"/>
                    </a:lnTo>
                    <a:lnTo>
                      <a:pt x="59" y="243"/>
                    </a:lnTo>
                    <a:lnTo>
                      <a:pt x="50" y="233"/>
                    </a:lnTo>
                    <a:lnTo>
                      <a:pt x="44" y="222"/>
                    </a:lnTo>
                    <a:lnTo>
                      <a:pt x="37" y="212"/>
                    </a:lnTo>
                    <a:lnTo>
                      <a:pt x="32" y="200"/>
                    </a:lnTo>
                    <a:lnTo>
                      <a:pt x="27" y="188"/>
                    </a:lnTo>
                    <a:lnTo>
                      <a:pt x="23" y="177"/>
                    </a:lnTo>
                    <a:lnTo>
                      <a:pt x="15" y="153"/>
                    </a:lnTo>
                    <a:lnTo>
                      <a:pt x="9" y="131"/>
                    </a:lnTo>
                    <a:lnTo>
                      <a:pt x="5" y="109"/>
                    </a:lnTo>
                    <a:lnTo>
                      <a:pt x="2" y="89"/>
                    </a:lnTo>
                    <a:lnTo>
                      <a:pt x="0" y="70"/>
                    </a:lnTo>
                    <a:lnTo>
                      <a:pt x="0" y="53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44" y="23"/>
                    </a:lnTo>
                    <a:close/>
                    <a:moveTo>
                      <a:pt x="141" y="258"/>
                    </a:moveTo>
                    <a:lnTo>
                      <a:pt x="144" y="260"/>
                    </a:lnTo>
                    <a:lnTo>
                      <a:pt x="147" y="262"/>
                    </a:lnTo>
                    <a:lnTo>
                      <a:pt x="150" y="265"/>
                    </a:lnTo>
                    <a:lnTo>
                      <a:pt x="152" y="268"/>
                    </a:lnTo>
                    <a:lnTo>
                      <a:pt x="153" y="271"/>
                    </a:lnTo>
                    <a:lnTo>
                      <a:pt x="153" y="276"/>
                    </a:lnTo>
                    <a:lnTo>
                      <a:pt x="152" y="281"/>
                    </a:lnTo>
                    <a:lnTo>
                      <a:pt x="149" y="287"/>
                    </a:lnTo>
                    <a:lnTo>
                      <a:pt x="145" y="293"/>
                    </a:lnTo>
                    <a:lnTo>
                      <a:pt x="141" y="298"/>
                    </a:lnTo>
                    <a:lnTo>
                      <a:pt x="137" y="301"/>
                    </a:lnTo>
                    <a:lnTo>
                      <a:pt x="133" y="302"/>
                    </a:lnTo>
                    <a:lnTo>
                      <a:pt x="130" y="301"/>
                    </a:lnTo>
                    <a:lnTo>
                      <a:pt x="126" y="300"/>
                    </a:lnTo>
                    <a:lnTo>
                      <a:pt x="122" y="299"/>
                    </a:lnTo>
                    <a:lnTo>
                      <a:pt x="119" y="297"/>
                    </a:lnTo>
                    <a:lnTo>
                      <a:pt x="141" y="258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54" name="Freeform 851">
                <a:extLst>
                  <a:ext uri="{FF2B5EF4-FFF2-40B4-BE49-F238E27FC236}">
                    <a16:creationId xmlns:a16="http://schemas.microsoft.com/office/drawing/2014/main" id="{772AC506-5127-4296-858D-16B32349F8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63" y="1658"/>
                <a:ext cx="17" cy="23"/>
              </a:xfrm>
              <a:custGeom>
                <a:avLst/>
                <a:gdLst>
                  <a:gd name="T0" fmla="*/ 0 w 327"/>
                  <a:gd name="T1" fmla="*/ 0 h 442"/>
                  <a:gd name="T2" fmla="*/ 0 w 327"/>
                  <a:gd name="T3" fmla="*/ 0 h 442"/>
                  <a:gd name="T4" fmla="*/ 0 w 327"/>
                  <a:gd name="T5" fmla="*/ 0 h 442"/>
                  <a:gd name="T6" fmla="*/ 0 w 327"/>
                  <a:gd name="T7" fmla="*/ 0 h 442"/>
                  <a:gd name="T8" fmla="*/ 0 w 327"/>
                  <a:gd name="T9" fmla="*/ 0 h 442"/>
                  <a:gd name="T10" fmla="*/ 0 w 327"/>
                  <a:gd name="T11" fmla="*/ 0 h 442"/>
                  <a:gd name="T12" fmla="*/ 0 w 327"/>
                  <a:gd name="T13" fmla="*/ 0 h 442"/>
                  <a:gd name="T14" fmla="*/ 0 w 327"/>
                  <a:gd name="T15" fmla="*/ 0 h 442"/>
                  <a:gd name="T16" fmla="*/ 0 w 327"/>
                  <a:gd name="T17" fmla="*/ 0 h 442"/>
                  <a:gd name="T18" fmla="*/ 0 w 327"/>
                  <a:gd name="T19" fmla="*/ 0 h 442"/>
                  <a:gd name="T20" fmla="*/ 0 w 327"/>
                  <a:gd name="T21" fmla="*/ 0 h 442"/>
                  <a:gd name="T22" fmla="*/ 0 w 327"/>
                  <a:gd name="T23" fmla="*/ 0 h 442"/>
                  <a:gd name="T24" fmla="*/ 0 w 327"/>
                  <a:gd name="T25" fmla="*/ 0 h 442"/>
                  <a:gd name="T26" fmla="*/ 0 w 327"/>
                  <a:gd name="T27" fmla="*/ 0 h 442"/>
                  <a:gd name="T28" fmla="*/ 0 w 327"/>
                  <a:gd name="T29" fmla="*/ 1 h 442"/>
                  <a:gd name="T30" fmla="*/ 0 w 327"/>
                  <a:gd name="T31" fmla="*/ 1 h 442"/>
                  <a:gd name="T32" fmla="*/ 0 w 327"/>
                  <a:gd name="T33" fmla="*/ 1 h 442"/>
                  <a:gd name="T34" fmla="*/ 0 w 327"/>
                  <a:gd name="T35" fmla="*/ 1 h 442"/>
                  <a:gd name="T36" fmla="*/ 0 w 327"/>
                  <a:gd name="T37" fmla="*/ 0 h 442"/>
                  <a:gd name="T38" fmla="*/ 0 w 327"/>
                  <a:gd name="T39" fmla="*/ 0 h 442"/>
                  <a:gd name="T40" fmla="*/ 0 w 327"/>
                  <a:gd name="T41" fmla="*/ 0 h 442"/>
                  <a:gd name="T42" fmla="*/ 0 w 327"/>
                  <a:gd name="T43" fmla="*/ 0 h 442"/>
                  <a:gd name="T44" fmla="*/ 0 w 327"/>
                  <a:gd name="T45" fmla="*/ 0 h 442"/>
                  <a:gd name="T46" fmla="*/ 0 w 327"/>
                  <a:gd name="T47" fmla="*/ 0 h 442"/>
                  <a:gd name="T48" fmla="*/ 0 w 327"/>
                  <a:gd name="T49" fmla="*/ 1 h 442"/>
                  <a:gd name="T50" fmla="*/ 1 w 327"/>
                  <a:gd name="T51" fmla="*/ 1 h 442"/>
                  <a:gd name="T52" fmla="*/ 1 w 327"/>
                  <a:gd name="T53" fmla="*/ 1 h 442"/>
                  <a:gd name="T54" fmla="*/ 1 w 327"/>
                  <a:gd name="T55" fmla="*/ 1 h 442"/>
                  <a:gd name="T56" fmla="*/ 1 w 327"/>
                  <a:gd name="T57" fmla="*/ 1 h 442"/>
                  <a:gd name="T58" fmla="*/ 1 w 327"/>
                  <a:gd name="T59" fmla="*/ 1 h 442"/>
                  <a:gd name="T60" fmla="*/ 1 w 327"/>
                  <a:gd name="T61" fmla="*/ 1 h 442"/>
                  <a:gd name="T62" fmla="*/ 1 w 327"/>
                  <a:gd name="T63" fmla="*/ 1 h 442"/>
                  <a:gd name="T64" fmla="*/ 1 w 327"/>
                  <a:gd name="T65" fmla="*/ 1 h 442"/>
                  <a:gd name="T66" fmla="*/ 1 w 327"/>
                  <a:gd name="T67" fmla="*/ 1 h 442"/>
                  <a:gd name="T68" fmla="*/ 1 w 327"/>
                  <a:gd name="T69" fmla="*/ 1 h 442"/>
                  <a:gd name="T70" fmla="*/ 0 w 327"/>
                  <a:gd name="T71" fmla="*/ 1 h 442"/>
                  <a:gd name="T72" fmla="*/ 0 w 327"/>
                  <a:gd name="T73" fmla="*/ 1 h 442"/>
                  <a:gd name="T74" fmla="*/ 0 w 327"/>
                  <a:gd name="T75" fmla="*/ 1 h 442"/>
                  <a:gd name="T76" fmla="*/ 1 w 327"/>
                  <a:gd name="T77" fmla="*/ 1 h 442"/>
                  <a:gd name="T78" fmla="*/ 1 w 327"/>
                  <a:gd name="T79" fmla="*/ 1 h 442"/>
                  <a:gd name="T80" fmla="*/ 1 w 327"/>
                  <a:gd name="T81" fmla="*/ 1 h 442"/>
                  <a:gd name="T82" fmla="*/ 1 w 327"/>
                  <a:gd name="T83" fmla="*/ 1 h 442"/>
                  <a:gd name="T84" fmla="*/ 1 w 327"/>
                  <a:gd name="T85" fmla="*/ 1 h 442"/>
                  <a:gd name="T86" fmla="*/ 1 w 327"/>
                  <a:gd name="T87" fmla="*/ 1 h 442"/>
                  <a:gd name="T88" fmla="*/ 1 w 327"/>
                  <a:gd name="T89" fmla="*/ 1 h 442"/>
                  <a:gd name="T90" fmla="*/ 1 w 327"/>
                  <a:gd name="T91" fmla="*/ 1 h 442"/>
                  <a:gd name="T92" fmla="*/ 1 w 327"/>
                  <a:gd name="T93" fmla="*/ 1 h 44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27" h="442">
                    <a:moveTo>
                      <a:pt x="1" y="26"/>
                    </a:moveTo>
                    <a:lnTo>
                      <a:pt x="0" y="22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1" y="11"/>
                    </a:lnTo>
                    <a:lnTo>
                      <a:pt x="4" y="8"/>
                    </a:lnTo>
                    <a:lnTo>
                      <a:pt x="7" y="5"/>
                    </a:lnTo>
                    <a:lnTo>
                      <a:pt x="12" y="2"/>
                    </a:lnTo>
                    <a:lnTo>
                      <a:pt x="19" y="1"/>
                    </a:lnTo>
                    <a:lnTo>
                      <a:pt x="26" y="0"/>
                    </a:lnTo>
                    <a:lnTo>
                      <a:pt x="33" y="1"/>
                    </a:lnTo>
                    <a:lnTo>
                      <a:pt x="37" y="3"/>
                    </a:lnTo>
                    <a:lnTo>
                      <a:pt x="40" y="6"/>
                    </a:lnTo>
                    <a:lnTo>
                      <a:pt x="42" y="9"/>
                    </a:lnTo>
                    <a:lnTo>
                      <a:pt x="43" y="13"/>
                    </a:lnTo>
                    <a:lnTo>
                      <a:pt x="44" y="16"/>
                    </a:lnTo>
                    <a:lnTo>
                      <a:pt x="44" y="20"/>
                    </a:lnTo>
                    <a:lnTo>
                      <a:pt x="1" y="26"/>
                    </a:lnTo>
                    <a:close/>
                    <a:moveTo>
                      <a:pt x="44" y="20"/>
                    </a:moveTo>
                    <a:lnTo>
                      <a:pt x="45" y="25"/>
                    </a:lnTo>
                    <a:lnTo>
                      <a:pt x="48" y="39"/>
                    </a:lnTo>
                    <a:lnTo>
                      <a:pt x="53" y="60"/>
                    </a:lnTo>
                    <a:lnTo>
                      <a:pt x="62" y="86"/>
                    </a:lnTo>
                    <a:lnTo>
                      <a:pt x="68" y="101"/>
                    </a:lnTo>
                    <a:lnTo>
                      <a:pt x="76" y="115"/>
                    </a:lnTo>
                    <a:lnTo>
                      <a:pt x="84" y="130"/>
                    </a:lnTo>
                    <a:lnTo>
                      <a:pt x="94" y="146"/>
                    </a:lnTo>
                    <a:lnTo>
                      <a:pt x="105" y="161"/>
                    </a:lnTo>
                    <a:lnTo>
                      <a:pt x="119" y="175"/>
                    </a:lnTo>
                    <a:lnTo>
                      <a:pt x="133" y="190"/>
                    </a:lnTo>
                    <a:lnTo>
                      <a:pt x="150" y="203"/>
                    </a:lnTo>
                    <a:lnTo>
                      <a:pt x="124" y="239"/>
                    </a:lnTo>
                    <a:lnTo>
                      <a:pt x="113" y="231"/>
                    </a:lnTo>
                    <a:lnTo>
                      <a:pt x="104" y="222"/>
                    </a:lnTo>
                    <a:lnTo>
                      <a:pt x="96" y="214"/>
                    </a:lnTo>
                    <a:lnTo>
                      <a:pt x="88" y="206"/>
                    </a:lnTo>
                    <a:lnTo>
                      <a:pt x="73" y="189"/>
                    </a:lnTo>
                    <a:lnTo>
                      <a:pt x="59" y="171"/>
                    </a:lnTo>
                    <a:lnTo>
                      <a:pt x="47" y="154"/>
                    </a:lnTo>
                    <a:lnTo>
                      <a:pt x="38" y="137"/>
                    </a:lnTo>
                    <a:lnTo>
                      <a:pt x="28" y="119"/>
                    </a:lnTo>
                    <a:lnTo>
                      <a:pt x="21" y="102"/>
                    </a:lnTo>
                    <a:lnTo>
                      <a:pt x="16" y="86"/>
                    </a:lnTo>
                    <a:lnTo>
                      <a:pt x="11" y="72"/>
                    </a:lnTo>
                    <a:lnTo>
                      <a:pt x="7" y="59"/>
                    </a:lnTo>
                    <a:lnTo>
                      <a:pt x="5" y="47"/>
                    </a:lnTo>
                    <a:lnTo>
                      <a:pt x="2" y="31"/>
                    </a:lnTo>
                    <a:lnTo>
                      <a:pt x="1" y="26"/>
                    </a:lnTo>
                    <a:lnTo>
                      <a:pt x="44" y="20"/>
                    </a:lnTo>
                    <a:close/>
                    <a:moveTo>
                      <a:pt x="150" y="203"/>
                    </a:moveTo>
                    <a:lnTo>
                      <a:pt x="169" y="218"/>
                    </a:lnTo>
                    <a:lnTo>
                      <a:pt x="187" y="234"/>
                    </a:lnTo>
                    <a:lnTo>
                      <a:pt x="205" y="251"/>
                    </a:lnTo>
                    <a:lnTo>
                      <a:pt x="221" y="267"/>
                    </a:lnTo>
                    <a:lnTo>
                      <a:pt x="236" y="285"/>
                    </a:lnTo>
                    <a:lnTo>
                      <a:pt x="251" y="302"/>
                    </a:lnTo>
                    <a:lnTo>
                      <a:pt x="264" y="319"/>
                    </a:lnTo>
                    <a:lnTo>
                      <a:pt x="275" y="335"/>
                    </a:lnTo>
                    <a:lnTo>
                      <a:pt x="296" y="364"/>
                    </a:lnTo>
                    <a:lnTo>
                      <a:pt x="311" y="387"/>
                    </a:lnTo>
                    <a:lnTo>
                      <a:pt x="320" y="403"/>
                    </a:lnTo>
                    <a:lnTo>
                      <a:pt x="323" y="409"/>
                    </a:lnTo>
                    <a:lnTo>
                      <a:pt x="284" y="429"/>
                    </a:lnTo>
                    <a:lnTo>
                      <a:pt x="281" y="424"/>
                    </a:lnTo>
                    <a:lnTo>
                      <a:pt x="273" y="409"/>
                    </a:lnTo>
                    <a:lnTo>
                      <a:pt x="259" y="387"/>
                    </a:lnTo>
                    <a:lnTo>
                      <a:pt x="240" y="361"/>
                    </a:lnTo>
                    <a:lnTo>
                      <a:pt x="229" y="345"/>
                    </a:lnTo>
                    <a:lnTo>
                      <a:pt x="217" y="330"/>
                    </a:lnTo>
                    <a:lnTo>
                      <a:pt x="204" y="314"/>
                    </a:lnTo>
                    <a:lnTo>
                      <a:pt x="189" y="298"/>
                    </a:lnTo>
                    <a:lnTo>
                      <a:pt x="175" y="283"/>
                    </a:lnTo>
                    <a:lnTo>
                      <a:pt x="158" y="266"/>
                    </a:lnTo>
                    <a:lnTo>
                      <a:pt x="141" y="252"/>
                    </a:lnTo>
                    <a:lnTo>
                      <a:pt x="124" y="239"/>
                    </a:lnTo>
                    <a:lnTo>
                      <a:pt x="150" y="203"/>
                    </a:lnTo>
                    <a:close/>
                    <a:moveTo>
                      <a:pt x="323" y="409"/>
                    </a:moveTo>
                    <a:lnTo>
                      <a:pt x="325" y="412"/>
                    </a:lnTo>
                    <a:lnTo>
                      <a:pt x="326" y="416"/>
                    </a:lnTo>
                    <a:lnTo>
                      <a:pt x="327" y="419"/>
                    </a:lnTo>
                    <a:lnTo>
                      <a:pt x="327" y="423"/>
                    </a:lnTo>
                    <a:lnTo>
                      <a:pt x="326" y="427"/>
                    </a:lnTo>
                    <a:lnTo>
                      <a:pt x="324" y="430"/>
                    </a:lnTo>
                    <a:lnTo>
                      <a:pt x="320" y="434"/>
                    </a:lnTo>
                    <a:lnTo>
                      <a:pt x="314" y="438"/>
                    </a:lnTo>
                    <a:lnTo>
                      <a:pt x="308" y="441"/>
                    </a:lnTo>
                    <a:lnTo>
                      <a:pt x="302" y="442"/>
                    </a:lnTo>
                    <a:lnTo>
                      <a:pt x="298" y="442"/>
                    </a:lnTo>
                    <a:lnTo>
                      <a:pt x="294" y="441"/>
                    </a:lnTo>
                    <a:lnTo>
                      <a:pt x="292" y="438"/>
                    </a:lnTo>
                    <a:lnTo>
                      <a:pt x="288" y="436"/>
                    </a:lnTo>
                    <a:lnTo>
                      <a:pt x="286" y="432"/>
                    </a:lnTo>
                    <a:lnTo>
                      <a:pt x="284" y="429"/>
                    </a:lnTo>
                    <a:lnTo>
                      <a:pt x="323" y="409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55" name="Freeform 852">
                <a:extLst>
                  <a:ext uri="{FF2B5EF4-FFF2-40B4-BE49-F238E27FC236}">
                    <a16:creationId xmlns:a16="http://schemas.microsoft.com/office/drawing/2014/main" id="{3C5F079E-91E1-4312-A34F-F582F79C50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67" y="1672"/>
                <a:ext cx="7" cy="46"/>
              </a:xfrm>
              <a:custGeom>
                <a:avLst/>
                <a:gdLst>
                  <a:gd name="T0" fmla="*/ 0 w 138"/>
                  <a:gd name="T1" fmla="*/ 0 h 880"/>
                  <a:gd name="T2" fmla="*/ 0 w 138"/>
                  <a:gd name="T3" fmla="*/ 0 h 880"/>
                  <a:gd name="T4" fmla="*/ 0 w 138"/>
                  <a:gd name="T5" fmla="*/ 0 h 880"/>
                  <a:gd name="T6" fmla="*/ 0 w 138"/>
                  <a:gd name="T7" fmla="*/ 0 h 880"/>
                  <a:gd name="T8" fmla="*/ 0 w 138"/>
                  <a:gd name="T9" fmla="*/ 0 h 880"/>
                  <a:gd name="T10" fmla="*/ 0 w 138"/>
                  <a:gd name="T11" fmla="*/ 0 h 880"/>
                  <a:gd name="T12" fmla="*/ 0 w 138"/>
                  <a:gd name="T13" fmla="*/ 0 h 880"/>
                  <a:gd name="T14" fmla="*/ 0 w 138"/>
                  <a:gd name="T15" fmla="*/ 0 h 880"/>
                  <a:gd name="T16" fmla="*/ 0 w 138"/>
                  <a:gd name="T17" fmla="*/ 1 h 880"/>
                  <a:gd name="T18" fmla="*/ 0 w 138"/>
                  <a:gd name="T19" fmla="*/ 1 h 880"/>
                  <a:gd name="T20" fmla="*/ 0 w 138"/>
                  <a:gd name="T21" fmla="*/ 1 h 880"/>
                  <a:gd name="T22" fmla="*/ 0 w 138"/>
                  <a:gd name="T23" fmla="*/ 1 h 880"/>
                  <a:gd name="T24" fmla="*/ 0 w 138"/>
                  <a:gd name="T25" fmla="*/ 1 h 880"/>
                  <a:gd name="T26" fmla="*/ 0 w 138"/>
                  <a:gd name="T27" fmla="*/ 1 h 880"/>
                  <a:gd name="T28" fmla="*/ 0 w 138"/>
                  <a:gd name="T29" fmla="*/ 0 h 880"/>
                  <a:gd name="T30" fmla="*/ 0 w 138"/>
                  <a:gd name="T31" fmla="*/ 0 h 880"/>
                  <a:gd name="T32" fmla="*/ 0 w 138"/>
                  <a:gd name="T33" fmla="*/ 0 h 880"/>
                  <a:gd name="T34" fmla="*/ 0 w 138"/>
                  <a:gd name="T35" fmla="*/ 1 h 880"/>
                  <a:gd name="T36" fmla="*/ 0 w 138"/>
                  <a:gd name="T37" fmla="*/ 1 h 880"/>
                  <a:gd name="T38" fmla="*/ 0 w 138"/>
                  <a:gd name="T39" fmla="*/ 1 h 880"/>
                  <a:gd name="T40" fmla="*/ 0 w 138"/>
                  <a:gd name="T41" fmla="*/ 1 h 880"/>
                  <a:gd name="T42" fmla="*/ 0 w 138"/>
                  <a:gd name="T43" fmla="*/ 1 h 880"/>
                  <a:gd name="T44" fmla="*/ 0 w 138"/>
                  <a:gd name="T45" fmla="*/ 1 h 880"/>
                  <a:gd name="T46" fmla="*/ 0 w 138"/>
                  <a:gd name="T47" fmla="*/ 1 h 880"/>
                  <a:gd name="T48" fmla="*/ 0 w 138"/>
                  <a:gd name="T49" fmla="*/ 1 h 880"/>
                  <a:gd name="T50" fmla="*/ 0 w 138"/>
                  <a:gd name="T51" fmla="*/ 1 h 880"/>
                  <a:gd name="T52" fmla="*/ 0 w 138"/>
                  <a:gd name="T53" fmla="*/ 1 h 880"/>
                  <a:gd name="T54" fmla="*/ 0 w 138"/>
                  <a:gd name="T55" fmla="*/ 2 h 880"/>
                  <a:gd name="T56" fmla="*/ 0 w 138"/>
                  <a:gd name="T57" fmla="*/ 2 h 880"/>
                  <a:gd name="T58" fmla="*/ 0 w 138"/>
                  <a:gd name="T59" fmla="*/ 2 h 880"/>
                  <a:gd name="T60" fmla="*/ 0 w 138"/>
                  <a:gd name="T61" fmla="*/ 1 h 880"/>
                  <a:gd name="T62" fmla="*/ 0 w 138"/>
                  <a:gd name="T63" fmla="*/ 1 h 880"/>
                  <a:gd name="T64" fmla="*/ 0 w 138"/>
                  <a:gd name="T65" fmla="*/ 2 h 880"/>
                  <a:gd name="T66" fmla="*/ 0 w 138"/>
                  <a:gd name="T67" fmla="*/ 2 h 880"/>
                  <a:gd name="T68" fmla="*/ 0 w 138"/>
                  <a:gd name="T69" fmla="*/ 2 h 880"/>
                  <a:gd name="T70" fmla="*/ 0 w 138"/>
                  <a:gd name="T71" fmla="*/ 2 h 880"/>
                  <a:gd name="T72" fmla="*/ 0 w 138"/>
                  <a:gd name="T73" fmla="*/ 2 h 880"/>
                  <a:gd name="T74" fmla="*/ 0 w 138"/>
                  <a:gd name="T75" fmla="*/ 2 h 880"/>
                  <a:gd name="T76" fmla="*/ 0 w 138"/>
                  <a:gd name="T77" fmla="*/ 2 h 880"/>
                  <a:gd name="T78" fmla="*/ 0 w 138"/>
                  <a:gd name="T79" fmla="*/ 2 h 880"/>
                  <a:gd name="T80" fmla="*/ 0 w 138"/>
                  <a:gd name="T81" fmla="*/ 2 h 880"/>
                  <a:gd name="T82" fmla="*/ 0 w 138"/>
                  <a:gd name="T83" fmla="*/ 2 h 880"/>
                  <a:gd name="T84" fmla="*/ 0 w 138"/>
                  <a:gd name="T85" fmla="*/ 2 h 880"/>
                  <a:gd name="T86" fmla="*/ 0 w 138"/>
                  <a:gd name="T87" fmla="*/ 2 h 880"/>
                  <a:gd name="T88" fmla="*/ 0 w 138"/>
                  <a:gd name="T89" fmla="*/ 2 h 880"/>
                  <a:gd name="T90" fmla="*/ 0 w 138"/>
                  <a:gd name="T91" fmla="*/ 2 h 880"/>
                  <a:gd name="T92" fmla="*/ 0 w 138"/>
                  <a:gd name="T93" fmla="*/ 2 h 880"/>
                  <a:gd name="T94" fmla="*/ 0 w 138"/>
                  <a:gd name="T95" fmla="*/ 2 h 88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38" h="880">
                    <a:moveTo>
                      <a:pt x="67" y="13"/>
                    </a:moveTo>
                    <a:lnTo>
                      <a:pt x="69" y="9"/>
                    </a:lnTo>
                    <a:lnTo>
                      <a:pt x="71" y="6"/>
                    </a:lnTo>
                    <a:lnTo>
                      <a:pt x="74" y="3"/>
                    </a:lnTo>
                    <a:lnTo>
                      <a:pt x="76" y="1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91" y="1"/>
                    </a:lnTo>
                    <a:lnTo>
                      <a:pt x="97" y="4"/>
                    </a:lnTo>
                    <a:lnTo>
                      <a:pt x="103" y="8"/>
                    </a:lnTo>
                    <a:lnTo>
                      <a:pt x="107" y="11"/>
                    </a:lnTo>
                    <a:lnTo>
                      <a:pt x="109" y="15"/>
                    </a:lnTo>
                    <a:lnTo>
                      <a:pt x="110" y="19"/>
                    </a:lnTo>
                    <a:lnTo>
                      <a:pt x="110" y="22"/>
                    </a:lnTo>
                    <a:lnTo>
                      <a:pt x="109" y="26"/>
                    </a:lnTo>
                    <a:lnTo>
                      <a:pt x="108" y="29"/>
                    </a:lnTo>
                    <a:lnTo>
                      <a:pt x="106" y="33"/>
                    </a:lnTo>
                    <a:lnTo>
                      <a:pt x="67" y="13"/>
                    </a:lnTo>
                    <a:close/>
                    <a:moveTo>
                      <a:pt x="106" y="33"/>
                    </a:moveTo>
                    <a:lnTo>
                      <a:pt x="103" y="39"/>
                    </a:lnTo>
                    <a:lnTo>
                      <a:pt x="95" y="56"/>
                    </a:lnTo>
                    <a:lnTo>
                      <a:pt x="85" y="81"/>
                    </a:lnTo>
                    <a:lnTo>
                      <a:pt x="73" y="113"/>
                    </a:lnTo>
                    <a:lnTo>
                      <a:pt x="69" y="132"/>
                    </a:lnTo>
                    <a:lnTo>
                      <a:pt x="65" y="150"/>
                    </a:lnTo>
                    <a:lnTo>
                      <a:pt x="62" y="168"/>
                    </a:lnTo>
                    <a:lnTo>
                      <a:pt x="61" y="188"/>
                    </a:lnTo>
                    <a:lnTo>
                      <a:pt x="61" y="206"/>
                    </a:lnTo>
                    <a:lnTo>
                      <a:pt x="64" y="226"/>
                    </a:lnTo>
                    <a:lnTo>
                      <a:pt x="65" y="235"/>
                    </a:lnTo>
                    <a:lnTo>
                      <a:pt x="68" y="244"/>
                    </a:lnTo>
                    <a:lnTo>
                      <a:pt x="71" y="252"/>
                    </a:lnTo>
                    <a:lnTo>
                      <a:pt x="75" y="262"/>
                    </a:lnTo>
                    <a:lnTo>
                      <a:pt x="36" y="281"/>
                    </a:lnTo>
                    <a:lnTo>
                      <a:pt x="31" y="270"/>
                    </a:lnTo>
                    <a:lnTo>
                      <a:pt x="27" y="259"/>
                    </a:lnTo>
                    <a:lnTo>
                      <a:pt x="24" y="248"/>
                    </a:lnTo>
                    <a:lnTo>
                      <a:pt x="21" y="237"/>
                    </a:lnTo>
                    <a:lnTo>
                      <a:pt x="20" y="226"/>
                    </a:lnTo>
                    <a:lnTo>
                      <a:pt x="18" y="214"/>
                    </a:lnTo>
                    <a:lnTo>
                      <a:pt x="18" y="203"/>
                    </a:lnTo>
                    <a:lnTo>
                      <a:pt x="18" y="192"/>
                    </a:lnTo>
                    <a:lnTo>
                      <a:pt x="19" y="169"/>
                    </a:lnTo>
                    <a:lnTo>
                      <a:pt x="21" y="147"/>
                    </a:lnTo>
                    <a:lnTo>
                      <a:pt x="26" y="125"/>
                    </a:lnTo>
                    <a:lnTo>
                      <a:pt x="31" y="105"/>
                    </a:lnTo>
                    <a:lnTo>
                      <a:pt x="36" y="86"/>
                    </a:lnTo>
                    <a:lnTo>
                      <a:pt x="43" y="68"/>
                    </a:lnTo>
                    <a:lnTo>
                      <a:pt x="49" y="53"/>
                    </a:lnTo>
                    <a:lnTo>
                      <a:pt x="55" y="38"/>
                    </a:lnTo>
                    <a:lnTo>
                      <a:pt x="64" y="19"/>
                    </a:lnTo>
                    <a:lnTo>
                      <a:pt x="67" y="13"/>
                    </a:lnTo>
                    <a:lnTo>
                      <a:pt x="106" y="33"/>
                    </a:lnTo>
                    <a:close/>
                    <a:moveTo>
                      <a:pt x="75" y="262"/>
                    </a:moveTo>
                    <a:lnTo>
                      <a:pt x="75" y="261"/>
                    </a:lnTo>
                    <a:lnTo>
                      <a:pt x="75" y="262"/>
                    </a:lnTo>
                    <a:lnTo>
                      <a:pt x="56" y="271"/>
                    </a:lnTo>
                    <a:lnTo>
                      <a:pt x="75" y="262"/>
                    </a:lnTo>
                    <a:close/>
                    <a:moveTo>
                      <a:pt x="75" y="262"/>
                    </a:moveTo>
                    <a:lnTo>
                      <a:pt x="85" y="281"/>
                    </a:lnTo>
                    <a:lnTo>
                      <a:pt x="93" y="301"/>
                    </a:lnTo>
                    <a:lnTo>
                      <a:pt x="101" y="322"/>
                    </a:lnTo>
                    <a:lnTo>
                      <a:pt x="108" y="343"/>
                    </a:lnTo>
                    <a:lnTo>
                      <a:pt x="115" y="365"/>
                    </a:lnTo>
                    <a:lnTo>
                      <a:pt x="122" y="387"/>
                    </a:lnTo>
                    <a:lnTo>
                      <a:pt x="128" y="410"/>
                    </a:lnTo>
                    <a:lnTo>
                      <a:pt x="132" y="432"/>
                    </a:lnTo>
                    <a:lnTo>
                      <a:pt x="89" y="441"/>
                    </a:lnTo>
                    <a:lnTo>
                      <a:pt x="85" y="419"/>
                    </a:lnTo>
                    <a:lnTo>
                      <a:pt x="79" y="398"/>
                    </a:lnTo>
                    <a:lnTo>
                      <a:pt x="73" y="377"/>
                    </a:lnTo>
                    <a:lnTo>
                      <a:pt x="67" y="357"/>
                    </a:lnTo>
                    <a:lnTo>
                      <a:pt x="60" y="336"/>
                    </a:lnTo>
                    <a:lnTo>
                      <a:pt x="52" y="317"/>
                    </a:lnTo>
                    <a:lnTo>
                      <a:pt x="44" y="298"/>
                    </a:lnTo>
                    <a:lnTo>
                      <a:pt x="35" y="280"/>
                    </a:lnTo>
                    <a:lnTo>
                      <a:pt x="75" y="262"/>
                    </a:lnTo>
                    <a:close/>
                    <a:moveTo>
                      <a:pt x="132" y="432"/>
                    </a:moveTo>
                    <a:lnTo>
                      <a:pt x="136" y="457"/>
                    </a:lnTo>
                    <a:lnTo>
                      <a:pt x="138" y="481"/>
                    </a:lnTo>
                    <a:lnTo>
                      <a:pt x="138" y="504"/>
                    </a:lnTo>
                    <a:lnTo>
                      <a:pt x="137" y="528"/>
                    </a:lnTo>
                    <a:lnTo>
                      <a:pt x="135" y="551"/>
                    </a:lnTo>
                    <a:lnTo>
                      <a:pt x="130" y="574"/>
                    </a:lnTo>
                    <a:lnTo>
                      <a:pt x="127" y="585"/>
                    </a:lnTo>
                    <a:lnTo>
                      <a:pt x="122" y="596"/>
                    </a:lnTo>
                    <a:lnTo>
                      <a:pt x="118" y="607"/>
                    </a:lnTo>
                    <a:lnTo>
                      <a:pt x="113" y="619"/>
                    </a:lnTo>
                    <a:lnTo>
                      <a:pt x="74" y="600"/>
                    </a:lnTo>
                    <a:lnTo>
                      <a:pt x="81" y="582"/>
                    </a:lnTo>
                    <a:lnTo>
                      <a:pt x="88" y="562"/>
                    </a:lnTo>
                    <a:lnTo>
                      <a:pt x="92" y="543"/>
                    </a:lnTo>
                    <a:lnTo>
                      <a:pt x="94" y="522"/>
                    </a:lnTo>
                    <a:lnTo>
                      <a:pt x="95" y="502"/>
                    </a:lnTo>
                    <a:lnTo>
                      <a:pt x="94" y="482"/>
                    </a:lnTo>
                    <a:lnTo>
                      <a:pt x="92" y="461"/>
                    </a:lnTo>
                    <a:lnTo>
                      <a:pt x="89" y="441"/>
                    </a:lnTo>
                    <a:lnTo>
                      <a:pt x="132" y="432"/>
                    </a:lnTo>
                    <a:close/>
                    <a:moveTo>
                      <a:pt x="73" y="600"/>
                    </a:moveTo>
                    <a:lnTo>
                      <a:pt x="72" y="603"/>
                    </a:lnTo>
                    <a:lnTo>
                      <a:pt x="74" y="600"/>
                    </a:lnTo>
                    <a:lnTo>
                      <a:pt x="94" y="609"/>
                    </a:lnTo>
                    <a:lnTo>
                      <a:pt x="73" y="600"/>
                    </a:lnTo>
                    <a:close/>
                    <a:moveTo>
                      <a:pt x="114" y="619"/>
                    </a:moveTo>
                    <a:lnTo>
                      <a:pt x="105" y="638"/>
                    </a:lnTo>
                    <a:lnTo>
                      <a:pt x="98" y="659"/>
                    </a:lnTo>
                    <a:lnTo>
                      <a:pt x="90" y="680"/>
                    </a:lnTo>
                    <a:lnTo>
                      <a:pt x="84" y="701"/>
                    </a:lnTo>
                    <a:lnTo>
                      <a:pt x="71" y="741"/>
                    </a:lnTo>
                    <a:lnTo>
                      <a:pt x="61" y="779"/>
                    </a:lnTo>
                    <a:lnTo>
                      <a:pt x="54" y="812"/>
                    </a:lnTo>
                    <a:lnTo>
                      <a:pt x="48" y="838"/>
                    </a:lnTo>
                    <a:lnTo>
                      <a:pt x="45" y="855"/>
                    </a:lnTo>
                    <a:lnTo>
                      <a:pt x="44" y="861"/>
                    </a:lnTo>
                    <a:lnTo>
                      <a:pt x="1" y="854"/>
                    </a:lnTo>
                    <a:lnTo>
                      <a:pt x="2" y="848"/>
                    </a:lnTo>
                    <a:lnTo>
                      <a:pt x="5" y="829"/>
                    </a:lnTo>
                    <a:lnTo>
                      <a:pt x="11" y="803"/>
                    </a:lnTo>
                    <a:lnTo>
                      <a:pt x="19" y="768"/>
                    </a:lnTo>
                    <a:lnTo>
                      <a:pt x="29" y="729"/>
                    </a:lnTo>
                    <a:lnTo>
                      <a:pt x="42" y="686"/>
                    </a:lnTo>
                    <a:lnTo>
                      <a:pt x="49" y="665"/>
                    </a:lnTo>
                    <a:lnTo>
                      <a:pt x="57" y="643"/>
                    </a:lnTo>
                    <a:lnTo>
                      <a:pt x="65" y="622"/>
                    </a:lnTo>
                    <a:lnTo>
                      <a:pt x="73" y="600"/>
                    </a:lnTo>
                    <a:lnTo>
                      <a:pt x="114" y="619"/>
                    </a:lnTo>
                    <a:close/>
                    <a:moveTo>
                      <a:pt x="44" y="861"/>
                    </a:moveTo>
                    <a:lnTo>
                      <a:pt x="43" y="865"/>
                    </a:lnTo>
                    <a:lnTo>
                      <a:pt x="42" y="869"/>
                    </a:lnTo>
                    <a:lnTo>
                      <a:pt x="41" y="872"/>
                    </a:lnTo>
                    <a:lnTo>
                      <a:pt x="38" y="876"/>
                    </a:lnTo>
                    <a:lnTo>
                      <a:pt x="35" y="878"/>
                    </a:lnTo>
                    <a:lnTo>
                      <a:pt x="31" y="880"/>
                    </a:lnTo>
                    <a:lnTo>
                      <a:pt x="25" y="880"/>
                    </a:lnTo>
                    <a:lnTo>
                      <a:pt x="18" y="880"/>
                    </a:lnTo>
                    <a:lnTo>
                      <a:pt x="12" y="878"/>
                    </a:lnTo>
                    <a:lnTo>
                      <a:pt x="7" y="876"/>
                    </a:lnTo>
                    <a:lnTo>
                      <a:pt x="3" y="872"/>
                    </a:lnTo>
                    <a:lnTo>
                      <a:pt x="1" y="869"/>
                    </a:lnTo>
                    <a:lnTo>
                      <a:pt x="0" y="865"/>
                    </a:lnTo>
                    <a:lnTo>
                      <a:pt x="0" y="862"/>
                    </a:lnTo>
                    <a:lnTo>
                      <a:pt x="0" y="858"/>
                    </a:lnTo>
                    <a:lnTo>
                      <a:pt x="1" y="854"/>
                    </a:lnTo>
                    <a:lnTo>
                      <a:pt x="44" y="861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56" name="Freeform 853">
                <a:extLst>
                  <a:ext uri="{FF2B5EF4-FFF2-40B4-BE49-F238E27FC236}">
                    <a16:creationId xmlns:a16="http://schemas.microsoft.com/office/drawing/2014/main" id="{80E42AFD-E128-46BF-B7EC-7BF62BE140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84" y="1679"/>
                <a:ext cx="9" cy="40"/>
              </a:xfrm>
              <a:custGeom>
                <a:avLst/>
                <a:gdLst>
                  <a:gd name="T0" fmla="*/ 0 w 178"/>
                  <a:gd name="T1" fmla="*/ 0 h 759"/>
                  <a:gd name="T2" fmla="*/ 0 w 178"/>
                  <a:gd name="T3" fmla="*/ 0 h 759"/>
                  <a:gd name="T4" fmla="*/ 0 w 178"/>
                  <a:gd name="T5" fmla="*/ 0 h 759"/>
                  <a:gd name="T6" fmla="*/ 0 w 178"/>
                  <a:gd name="T7" fmla="*/ 0 h 759"/>
                  <a:gd name="T8" fmla="*/ 0 w 178"/>
                  <a:gd name="T9" fmla="*/ 0 h 759"/>
                  <a:gd name="T10" fmla="*/ 0 w 178"/>
                  <a:gd name="T11" fmla="*/ 0 h 759"/>
                  <a:gd name="T12" fmla="*/ 0 w 178"/>
                  <a:gd name="T13" fmla="*/ 0 h 759"/>
                  <a:gd name="T14" fmla="*/ 0 w 178"/>
                  <a:gd name="T15" fmla="*/ 0 h 759"/>
                  <a:gd name="T16" fmla="*/ 0 w 178"/>
                  <a:gd name="T17" fmla="*/ 0 h 759"/>
                  <a:gd name="T18" fmla="*/ 0 w 178"/>
                  <a:gd name="T19" fmla="*/ 0 h 759"/>
                  <a:gd name="T20" fmla="*/ 0 w 178"/>
                  <a:gd name="T21" fmla="*/ 1 h 759"/>
                  <a:gd name="T22" fmla="*/ 0 w 178"/>
                  <a:gd name="T23" fmla="*/ 0 h 759"/>
                  <a:gd name="T24" fmla="*/ 0 w 178"/>
                  <a:gd name="T25" fmla="*/ 0 h 759"/>
                  <a:gd name="T26" fmla="*/ 0 w 178"/>
                  <a:gd name="T27" fmla="*/ 0 h 759"/>
                  <a:gd name="T28" fmla="*/ 0 w 178"/>
                  <a:gd name="T29" fmla="*/ 0 h 759"/>
                  <a:gd name="T30" fmla="*/ 0 w 178"/>
                  <a:gd name="T31" fmla="*/ 0 h 759"/>
                  <a:gd name="T32" fmla="*/ 0 w 178"/>
                  <a:gd name="T33" fmla="*/ 1 h 759"/>
                  <a:gd name="T34" fmla="*/ 0 w 178"/>
                  <a:gd name="T35" fmla="*/ 1 h 759"/>
                  <a:gd name="T36" fmla="*/ 0 w 178"/>
                  <a:gd name="T37" fmla="*/ 1 h 759"/>
                  <a:gd name="T38" fmla="*/ 0 w 178"/>
                  <a:gd name="T39" fmla="*/ 1 h 759"/>
                  <a:gd name="T40" fmla="*/ 0 w 178"/>
                  <a:gd name="T41" fmla="*/ 1 h 759"/>
                  <a:gd name="T42" fmla="*/ 0 w 178"/>
                  <a:gd name="T43" fmla="*/ 1 h 759"/>
                  <a:gd name="T44" fmla="*/ 0 w 178"/>
                  <a:gd name="T45" fmla="*/ 1 h 759"/>
                  <a:gd name="T46" fmla="*/ 0 w 178"/>
                  <a:gd name="T47" fmla="*/ 1 h 759"/>
                  <a:gd name="T48" fmla="*/ 0 w 178"/>
                  <a:gd name="T49" fmla="*/ 1 h 759"/>
                  <a:gd name="T50" fmla="*/ 0 w 178"/>
                  <a:gd name="T51" fmla="*/ 1 h 759"/>
                  <a:gd name="T52" fmla="*/ 0 w 178"/>
                  <a:gd name="T53" fmla="*/ 1 h 759"/>
                  <a:gd name="T54" fmla="*/ 0 w 178"/>
                  <a:gd name="T55" fmla="*/ 1 h 759"/>
                  <a:gd name="T56" fmla="*/ 0 w 178"/>
                  <a:gd name="T57" fmla="*/ 1 h 759"/>
                  <a:gd name="T58" fmla="*/ 0 w 178"/>
                  <a:gd name="T59" fmla="*/ 1 h 759"/>
                  <a:gd name="T60" fmla="*/ 0 w 178"/>
                  <a:gd name="T61" fmla="*/ 1 h 759"/>
                  <a:gd name="T62" fmla="*/ 0 w 178"/>
                  <a:gd name="T63" fmla="*/ 1 h 759"/>
                  <a:gd name="T64" fmla="*/ 0 w 178"/>
                  <a:gd name="T65" fmla="*/ 1 h 759"/>
                  <a:gd name="T66" fmla="*/ 0 w 178"/>
                  <a:gd name="T67" fmla="*/ 1 h 759"/>
                  <a:gd name="T68" fmla="*/ 0 w 178"/>
                  <a:gd name="T69" fmla="*/ 1 h 759"/>
                  <a:gd name="T70" fmla="*/ 0 w 178"/>
                  <a:gd name="T71" fmla="*/ 2 h 759"/>
                  <a:gd name="T72" fmla="*/ 0 w 178"/>
                  <a:gd name="T73" fmla="*/ 2 h 759"/>
                  <a:gd name="T74" fmla="*/ 0 w 178"/>
                  <a:gd name="T75" fmla="*/ 2 h 759"/>
                  <a:gd name="T76" fmla="*/ 0 w 178"/>
                  <a:gd name="T77" fmla="*/ 2 h 759"/>
                  <a:gd name="T78" fmla="*/ 0 w 178"/>
                  <a:gd name="T79" fmla="*/ 2 h 759"/>
                  <a:gd name="T80" fmla="*/ 0 w 178"/>
                  <a:gd name="T81" fmla="*/ 2 h 759"/>
                  <a:gd name="T82" fmla="*/ 0 w 178"/>
                  <a:gd name="T83" fmla="*/ 1 h 759"/>
                  <a:gd name="T84" fmla="*/ 0 w 178"/>
                  <a:gd name="T85" fmla="*/ 2 h 759"/>
                  <a:gd name="T86" fmla="*/ 0 w 178"/>
                  <a:gd name="T87" fmla="*/ 2 h 759"/>
                  <a:gd name="T88" fmla="*/ 0 w 178"/>
                  <a:gd name="T89" fmla="*/ 2 h 759"/>
                  <a:gd name="T90" fmla="*/ 0 w 178"/>
                  <a:gd name="T91" fmla="*/ 2 h 759"/>
                  <a:gd name="T92" fmla="*/ 0 w 178"/>
                  <a:gd name="T93" fmla="*/ 2 h 759"/>
                  <a:gd name="T94" fmla="*/ 0 w 178"/>
                  <a:gd name="T95" fmla="*/ 2 h 75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78" h="759">
                    <a:moveTo>
                      <a:pt x="110" y="7"/>
                    </a:moveTo>
                    <a:lnTo>
                      <a:pt x="113" y="5"/>
                    </a:lnTo>
                    <a:lnTo>
                      <a:pt x="117" y="3"/>
                    </a:lnTo>
                    <a:lnTo>
                      <a:pt x="120" y="1"/>
                    </a:lnTo>
                    <a:lnTo>
                      <a:pt x="123" y="0"/>
                    </a:lnTo>
                    <a:lnTo>
                      <a:pt x="127" y="1"/>
                    </a:lnTo>
                    <a:lnTo>
                      <a:pt x="131" y="3"/>
                    </a:lnTo>
                    <a:lnTo>
                      <a:pt x="135" y="6"/>
                    </a:lnTo>
                    <a:lnTo>
                      <a:pt x="140" y="12"/>
                    </a:lnTo>
                    <a:lnTo>
                      <a:pt x="144" y="18"/>
                    </a:lnTo>
                    <a:lnTo>
                      <a:pt x="146" y="23"/>
                    </a:lnTo>
                    <a:lnTo>
                      <a:pt x="146" y="27"/>
                    </a:lnTo>
                    <a:lnTo>
                      <a:pt x="146" y="31"/>
                    </a:lnTo>
                    <a:lnTo>
                      <a:pt x="144" y="35"/>
                    </a:lnTo>
                    <a:lnTo>
                      <a:pt x="141" y="37"/>
                    </a:lnTo>
                    <a:lnTo>
                      <a:pt x="138" y="40"/>
                    </a:lnTo>
                    <a:lnTo>
                      <a:pt x="135" y="42"/>
                    </a:lnTo>
                    <a:lnTo>
                      <a:pt x="110" y="7"/>
                    </a:lnTo>
                    <a:close/>
                    <a:moveTo>
                      <a:pt x="135" y="42"/>
                    </a:moveTo>
                    <a:lnTo>
                      <a:pt x="133" y="44"/>
                    </a:lnTo>
                    <a:lnTo>
                      <a:pt x="128" y="50"/>
                    </a:lnTo>
                    <a:lnTo>
                      <a:pt x="125" y="54"/>
                    </a:lnTo>
                    <a:lnTo>
                      <a:pt x="121" y="60"/>
                    </a:lnTo>
                    <a:lnTo>
                      <a:pt x="118" y="67"/>
                    </a:lnTo>
                    <a:lnTo>
                      <a:pt x="114" y="75"/>
                    </a:lnTo>
                    <a:lnTo>
                      <a:pt x="111" y="86"/>
                    </a:lnTo>
                    <a:lnTo>
                      <a:pt x="106" y="98"/>
                    </a:lnTo>
                    <a:lnTo>
                      <a:pt x="104" y="111"/>
                    </a:lnTo>
                    <a:lnTo>
                      <a:pt x="102" y="128"/>
                    </a:lnTo>
                    <a:lnTo>
                      <a:pt x="101" y="145"/>
                    </a:lnTo>
                    <a:lnTo>
                      <a:pt x="100" y="164"/>
                    </a:lnTo>
                    <a:lnTo>
                      <a:pt x="101" y="186"/>
                    </a:lnTo>
                    <a:lnTo>
                      <a:pt x="103" y="211"/>
                    </a:lnTo>
                    <a:lnTo>
                      <a:pt x="60" y="216"/>
                    </a:lnTo>
                    <a:lnTo>
                      <a:pt x="57" y="187"/>
                    </a:lnTo>
                    <a:lnTo>
                      <a:pt x="57" y="160"/>
                    </a:lnTo>
                    <a:lnTo>
                      <a:pt x="58" y="137"/>
                    </a:lnTo>
                    <a:lnTo>
                      <a:pt x="60" y="115"/>
                    </a:lnTo>
                    <a:lnTo>
                      <a:pt x="64" y="96"/>
                    </a:lnTo>
                    <a:lnTo>
                      <a:pt x="68" y="79"/>
                    </a:lnTo>
                    <a:lnTo>
                      <a:pt x="73" y="64"/>
                    </a:lnTo>
                    <a:lnTo>
                      <a:pt x="78" y="51"/>
                    </a:lnTo>
                    <a:lnTo>
                      <a:pt x="84" y="40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9" y="17"/>
                    </a:lnTo>
                    <a:lnTo>
                      <a:pt x="106" y="9"/>
                    </a:lnTo>
                    <a:lnTo>
                      <a:pt x="110" y="7"/>
                    </a:lnTo>
                    <a:lnTo>
                      <a:pt x="135" y="42"/>
                    </a:lnTo>
                    <a:close/>
                    <a:moveTo>
                      <a:pt x="103" y="211"/>
                    </a:moveTo>
                    <a:lnTo>
                      <a:pt x="106" y="231"/>
                    </a:lnTo>
                    <a:lnTo>
                      <a:pt x="111" y="248"/>
                    </a:lnTo>
                    <a:lnTo>
                      <a:pt x="116" y="264"/>
                    </a:lnTo>
                    <a:lnTo>
                      <a:pt x="121" y="277"/>
                    </a:lnTo>
                    <a:lnTo>
                      <a:pt x="127" y="288"/>
                    </a:lnTo>
                    <a:lnTo>
                      <a:pt x="133" y="300"/>
                    </a:lnTo>
                    <a:lnTo>
                      <a:pt x="139" y="309"/>
                    </a:lnTo>
                    <a:lnTo>
                      <a:pt x="145" y="317"/>
                    </a:lnTo>
                    <a:lnTo>
                      <a:pt x="110" y="343"/>
                    </a:lnTo>
                    <a:lnTo>
                      <a:pt x="102" y="332"/>
                    </a:lnTo>
                    <a:lnTo>
                      <a:pt x="95" y="321"/>
                    </a:lnTo>
                    <a:lnTo>
                      <a:pt x="88" y="309"/>
                    </a:lnTo>
                    <a:lnTo>
                      <a:pt x="81" y="294"/>
                    </a:lnTo>
                    <a:lnTo>
                      <a:pt x="74" y="278"/>
                    </a:lnTo>
                    <a:lnTo>
                      <a:pt x="69" y="261"/>
                    </a:lnTo>
                    <a:lnTo>
                      <a:pt x="64" y="239"/>
                    </a:lnTo>
                    <a:lnTo>
                      <a:pt x="60" y="216"/>
                    </a:lnTo>
                    <a:lnTo>
                      <a:pt x="103" y="211"/>
                    </a:lnTo>
                    <a:close/>
                    <a:moveTo>
                      <a:pt x="145" y="317"/>
                    </a:moveTo>
                    <a:lnTo>
                      <a:pt x="156" y="332"/>
                    </a:lnTo>
                    <a:lnTo>
                      <a:pt x="165" y="347"/>
                    </a:lnTo>
                    <a:lnTo>
                      <a:pt x="169" y="355"/>
                    </a:lnTo>
                    <a:lnTo>
                      <a:pt x="172" y="363"/>
                    </a:lnTo>
                    <a:lnTo>
                      <a:pt x="175" y="372"/>
                    </a:lnTo>
                    <a:lnTo>
                      <a:pt x="177" y="381"/>
                    </a:lnTo>
                    <a:lnTo>
                      <a:pt x="178" y="392"/>
                    </a:lnTo>
                    <a:lnTo>
                      <a:pt x="178" y="402"/>
                    </a:lnTo>
                    <a:lnTo>
                      <a:pt x="177" y="414"/>
                    </a:lnTo>
                    <a:lnTo>
                      <a:pt x="176" y="427"/>
                    </a:lnTo>
                    <a:lnTo>
                      <a:pt x="173" y="442"/>
                    </a:lnTo>
                    <a:lnTo>
                      <a:pt x="169" y="458"/>
                    </a:lnTo>
                    <a:lnTo>
                      <a:pt x="164" y="476"/>
                    </a:lnTo>
                    <a:lnTo>
                      <a:pt x="158" y="495"/>
                    </a:lnTo>
                    <a:lnTo>
                      <a:pt x="117" y="480"/>
                    </a:lnTo>
                    <a:lnTo>
                      <a:pt x="122" y="464"/>
                    </a:lnTo>
                    <a:lnTo>
                      <a:pt x="126" y="451"/>
                    </a:lnTo>
                    <a:lnTo>
                      <a:pt x="129" y="438"/>
                    </a:lnTo>
                    <a:lnTo>
                      <a:pt x="131" y="426"/>
                    </a:lnTo>
                    <a:lnTo>
                      <a:pt x="133" y="416"/>
                    </a:lnTo>
                    <a:lnTo>
                      <a:pt x="133" y="407"/>
                    </a:lnTo>
                    <a:lnTo>
                      <a:pt x="133" y="398"/>
                    </a:lnTo>
                    <a:lnTo>
                      <a:pt x="133" y="391"/>
                    </a:lnTo>
                    <a:lnTo>
                      <a:pt x="131" y="383"/>
                    </a:lnTo>
                    <a:lnTo>
                      <a:pt x="129" y="376"/>
                    </a:lnTo>
                    <a:lnTo>
                      <a:pt x="127" y="370"/>
                    </a:lnTo>
                    <a:lnTo>
                      <a:pt x="124" y="365"/>
                    </a:lnTo>
                    <a:lnTo>
                      <a:pt x="118" y="354"/>
                    </a:lnTo>
                    <a:lnTo>
                      <a:pt x="110" y="343"/>
                    </a:lnTo>
                    <a:lnTo>
                      <a:pt x="145" y="317"/>
                    </a:lnTo>
                    <a:close/>
                    <a:moveTo>
                      <a:pt x="116" y="481"/>
                    </a:moveTo>
                    <a:lnTo>
                      <a:pt x="116" y="482"/>
                    </a:lnTo>
                    <a:lnTo>
                      <a:pt x="117" y="480"/>
                    </a:lnTo>
                    <a:lnTo>
                      <a:pt x="137" y="487"/>
                    </a:lnTo>
                    <a:lnTo>
                      <a:pt x="116" y="481"/>
                    </a:lnTo>
                    <a:close/>
                    <a:moveTo>
                      <a:pt x="158" y="494"/>
                    </a:moveTo>
                    <a:lnTo>
                      <a:pt x="147" y="525"/>
                    </a:lnTo>
                    <a:lnTo>
                      <a:pt x="136" y="553"/>
                    </a:lnTo>
                    <a:lnTo>
                      <a:pt x="126" y="580"/>
                    </a:lnTo>
                    <a:lnTo>
                      <a:pt x="116" y="605"/>
                    </a:lnTo>
                    <a:lnTo>
                      <a:pt x="97" y="647"/>
                    </a:lnTo>
                    <a:lnTo>
                      <a:pt x="79" y="683"/>
                    </a:lnTo>
                    <a:lnTo>
                      <a:pt x="65" y="711"/>
                    </a:lnTo>
                    <a:lnTo>
                      <a:pt x="53" y="731"/>
                    </a:lnTo>
                    <a:lnTo>
                      <a:pt x="45" y="744"/>
                    </a:lnTo>
                    <a:lnTo>
                      <a:pt x="43" y="748"/>
                    </a:lnTo>
                    <a:lnTo>
                      <a:pt x="6" y="723"/>
                    </a:lnTo>
                    <a:lnTo>
                      <a:pt x="9" y="719"/>
                    </a:lnTo>
                    <a:lnTo>
                      <a:pt x="16" y="708"/>
                    </a:lnTo>
                    <a:lnTo>
                      <a:pt x="27" y="688"/>
                    </a:lnTo>
                    <a:lnTo>
                      <a:pt x="41" y="662"/>
                    </a:lnTo>
                    <a:lnTo>
                      <a:pt x="57" y="628"/>
                    </a:lnTo>
                    <a:lnTo>
                      <a:pt x="76" y="586"/>
                    </a:lnTo>
                    <a:lnTo>
                      <a:pt x="86" y="563"/>
                    </a:lnTo>
                    <a:lnTo>
                      <a:pt x="96" y="537"/>
                    </a:lnTo>
                    <a:lnTo>
                      <a:pt x="105" y="509"/>
                    </a:lnTo>
                    <a:lnTo>
                      <a:pt x="116" y="481"/>
                    </a:lnTo>
                    <a:lnTo>
                      <a:pt x="158" y="494"/>
                    </a:lnTo>
                    <a:close/>
                    <a:moveTo>
                      <a:pt x="43" y="748"/>
                    </a:moveTo>
                    <a:lnTo>
                      <a:pt x="40" y="751"/>
                    </a:lnTo>
                    <a:lnTo>
                      <a:pt x="38" y="754"/>
                    </a:lnTo>
                    <a:lnTo>
                      <a:pt x="35" y="757"/>
                    </a:lnTo>
                    <a:lnTo>
                      <a:pt x="32" y="758"/>
                    </a:lnTo>
                    <a:lnTo>
                      <a:pt x="29" y="759"/>
                    </a:lnTo>
                    <a:lnTo>
                      <a:pt x="24" y="759"/>
                    </a:lnTo>
                    <a:lnTo>
                      <a:pt x="18" y="757"/>
                    </a:lnTo>
                    <a:lnTo>
                      <a:pt x="12" y="753"/>
                    </a:lnTo>
                    <a:lnTo>
                      <a:pt x="6" y="749"/>
                    </a:lnTo>
                    <a:lnTo>
                      <a:pt x="3" y="745"/>
                    </a:lnTo>
                    <a:lnTo>
                      <a:pt x="1" y="741"/>
                    </a:lnTo>
                    <a:lnTo>
                      <a:pt x="0" y="737"/>
                    </a:lnTo>
                    <a:lnTo>
                      <a:pt x="1" y="733"/>
                    </a:lnTo>
                    <a:lnTo>
                      <a:pt x="2" y="729"/>
                    </a:lnTo>
                    <a:lnTo>
                      <a:pt x="4" y="726"/>
                    </a:lnTo>
                    <a:lnTo>
                      <a:pt x="6" y="723"/>
                    </a:lnTo>
                    <a:lnTo>
                      <a:pt x="43" y="748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57" name="Freeform 854">
                <a:extLst>
                  <a:ext uri="{FF2B5EF4-FFF2-40B4-BE49-F238E27FC236}">
                    <a16:creationId xmlns:a16="http://schemas.microsoft.com/office/drawing/2014/main" id="{BA4DC62C-D9D6-42B3-BE27-5B45C8EBDF3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83" y="1692"/>
                <a:ext cx="6" cy="22"/>
              </a:xfrm>
              <a:custGeom>
                <a:avLst/>
                <a:gdLst>
                  <a:gd name="T0" fmla="*/ 0 w 119"/>
                  <a:gd name="T1" fmla="*/ 1 h 421"/>
                  <a:gd name="T2" fmla="*/ 0 w 119"/>
                  <a:gd name="T3" fmla="*/ 1 h 421"/>
                  <a:gd name="T4" fmla="*/ 0 w 119"/>
                  <a:gd name="T5" fmla="*/ 1 h 421"/>
                  <a:gd name="T6" fmla="*/ 0 w 119"/>
                  <a:gd name="T7" fmla="*/ 1 h 421"/>
                  <a:gd name="T8" fmla="*/ 0 w 119"/>
                  <a:gd name="T9" fmla="*/ 1 h 421"/>
                  <a:gd name="T10" fmla="*/ 0 w 119"/>
                  <a:gd name="T11" fmla="*/ 1 h 421"/>
                  <a:gd name="T12" fmla="*/ 0 w 119"/>
                  <a:gd name="T13" fmla="*/ 1 h 421"/>
                  <a:gd name="T14" fmla="*/ 0 w 119"/>
                  <a:gd name="T15" fmla="*/ 1 h 421"/>
                  <a:gd name="T16" fmla="*/ 0 w 119"/>
                  <a:gd name="T17" fmla="*/ 1 h 421"/>
                  <a:gd name="T18" fmla="*/ 0 w 119"/>
                  <a:gd name="T19" fmla="*/ 1 h 421"/>
                  <a:gd name="T20" fmla="*/ 0 w 119"/>
                  <a:gd name="T21" fmla="*/ 1 h 421"/>
                  <a:gd name="T22" fmla="*/ 0 w 119"/>
                  <a:gd name="T23" fmla="*/ 1 h 421"/>
                  <a:gd name="T24" fmla="*/ 0 w 119"/>
                  <a:gd name="T25" fmla="*/ 1 h 421"/>
                  <a:gd name="T26" fmla="*/ 0 w 119"/>
                  <a:gd name="T27" fmla="*/ 1 h 421"/>
                  <a:gd name="T28" fmla="*/ 0 w 119"/>
                  <a:gd name="T29" fmla="*/ 1 h 421"/>
                  <a:gd name="T30" fmla="*/ 0 w 119"/>
                  <a:gd name="T31" fmla="*/ 1 h 421"/>
                  <a:gd name="T32" fmla="*/ 0 w 119"/>
                  <a:gd name="T33" fmla="*/ 1 h 421"/>
                  <a:gd name="T34" fmla="*/ 0 w 119"/>
                  <a:gd name="T35" fmla="*/ 0 h 421"/>
                  <a:gd name="T36" fmla="*/ 0 w 119"/>
                  <a:gd name="T37" fmla="*/ 0 h 421"/>
                  <a:gd name="T38" fmla="*/ 0 w 119"/>
                  <a:gd name="T39" fmla="*/ 0 h 421"/>
                  <a:gd name="T40" fmla="*/ 0 w 119"/>
                  <a:gd name="T41" fmla="*/ 0 h 421"/>
                  <a:gd name="T42" fmla="*/ 0 w 119"/>
                  <a:gd name="T43" fmla="*/ 0 h 421"/>
                  <a:gd name="T44" fmla="*/ 0 w 119"/>
                  <a:gd name="T45" fmla="*/ 0 h 421"/>
                  <a:gd name="T46" fmla="*/ 0 w 119"/>
                  <a:gd name="T47" fmla="*/ 0 h 421"/>
                  <a:gd name="T48" fmla="*/ 0 w 119"/>
                  <a:gd name="T49" fmla="*/ 0 h 421"/>
                  <a:gd name="T50" fmla="*/ 0 w 119"/>
                  <a:gd name="T51" fmla="*/ 0 h 421"/>
                  <a:gd name="T52" fmla="*/ 0 w 119"/>
                  <a:gd name="T53" fmla="*/ 1 h 421"/>
                  <a:gd name="T54" fmla="*/ 0 w 119"/>
                  <a:gd name="T55" fmla="*/ 1 h 421"/>
                  <a:gd name="T56" fmla="*/ 0 w 119"/>
                  <a:gd name="T57" fmla="*/ 1 h 421"/>
                  <a:gd name="T58" fmla="*/ 0 w 119"/>
                  <a:gd name="T59" fmla="*/ 1 h 421"/>
                  <a:gd name="T60" fmla="*/ 0 w 119"/>
                  <a:gd name="T61" fmla="*/ 1 h 421"/>
                  <a:gd name="T62" fmla="*/ 0 w 119"/>
                  <a:gd name="T63" fmla="*/ 1 h 421"/>
                  <a:gd name="T64" fmla="*/ 0 w 119"/>
                  <a:gd name="T65" fmla="*/ 1 h 421"/>
                  <a:gd name="T66" fmla="*/ 0 w 119"/>
                  <a:gd name="T67" fmla="*/ 0 h 421"/>
                  <a:gd name="T68" fmla="*/ 0 w 119"/>
                  <a:gd name="T69" fmla="*/ 0 h 421"/>
                  <a:gd name="T70" fmla="*/ 0 w 119"/>
                  <a:gd name="T71" fmla="*/ 0 h 421"/>
                  <a:gd name="T72" fmla="*/ 0 w 119"/>
                  <a:gd name="T73" fmla="*/ 0 h 421"/>
                  <a:gd name="T74" fmla="*/ 0 w 119"/>
                  <a:gd name="T75" fmla="*/ 0 h 421"/>
                  <a:gd name="T76" fmla="*/ 0 w 119"/>
                  <a:gd name="T77" fmla="*/ 0 h 421"/>
                  <a:gd name="T78" fmla="*/ 0 w 119"/>
                  <a:gd name="T79" fmla="*/ 0 h 421"/>
                  <a:gd name="T80" fmla="*/ 0 w 119"/>
                  <a:gd name="T81" fmla="*/ 0 h 421"/>
                  <a:gd name="T82" fmla="*/ 0 w 119"/>
                  <a:gd name="T83" fmla="*/ 0 h 42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19" h="421">
                    <a:moveTo>
                      <a:pt x="110" y="380"/>
                    </a:moveTo>
                    <a:lnTo>
                      <a:pt x="113" y="383"/>
                    </a:lnTo>
                    <a:lnTo>
                      <a:pt x="116" y="386"/>
                    </a:lnTo>
                    <a:lnTo>
                      <a:pt x="118" y="389"/>
                    </a:lnTo>
                    <a:lnTo>
                      <a:pt x="119" y="392"/>
                    </a:lnTo>
                    <a:lnTo>
                      <a:pt x="119" y="396"/>
                    </a:lnTo>
                    <a:lnTo>
                      <a:pt x="118" y="400"/>
                    </a:lnTo>
                    <a:lnTo>
                      <a:pt x="116" y="405"/>
                    </a:lnTo>
                    <a:lnTo>
                      <a:pt x="111" y="410"/>
                    </a:lnTo>
                    <a:lnTo>
                      <a:pt x="106" y="415"/>
                    </a:lnTo>
                    <a:lnTo>
                      <a:pt x="102" y="419"/>
                    </a:lnTo>
                    <a:lnTo>
                      <a:pt x="97" y="421"/>
                    </a:lnTo>
                    <a:lnTo>
                      <a:pt x="94" y="421"/>
                    </a:lnTo>
                    <a:lnTo>
                      <a:pt x="90" y="420"/>
                    </a:lnTo>
                    <a:lnTo>
                      <a:pt x="87" y="418"/>
                    </a:lnTo>
                    <a:lnTo>
                      <a:pt x="84" y="414"/>
                    </a:lnTo>
                    <a:lnTo>
                      <a:pt x="81" y="412"/>
                    </a:lnTo>
                    <a:lnTo>
                      <a:pt x="110" y="380"/>
                    </a:lnTo>
                    <a:close/>
                    <a:moveTo>
                      <a:pt x="81" y="412"/>
                    </a:moveTo>
                    <a:lnTo>
                      <a:pt x="73" y="405"/>
                    </a:lnTo>
                    <a:lnTo>
                      <a:pt x="57" y="384"/>
                    </a:lnTo>
                    <a:lnTo>
                      <a:pt x="46" y="368"/>
                    </a:lnTo>
                    <a:lnTo>
                      <a:pt x="35" y="350"/>
                    </a:lnTo>
                    <a:lnTo>
                      <a:pt x="29" y="340"/>
                    </a:lnTo>
                    <a:lnTo>
                      <a:pt x="24" y="329"/>
                    </a:lnTo>
                    <a:lnTo>
                      <a:pt x="20" y="317"/>
                    </a:lnTo>
                    <a:lnTo>
                      <a:pt x="15" y="305"/>
                    </a:lnTo>
                    <a:lnTo>
                      <a:pt x="11" y="292"/>
                    </a:lnTo>
                    <a:lnTo>
                      <a:pt x="8" y="277"/>
                    </a:lnTo>
                    <a:lnTo>
                      <a:pt x="5" y="263"/>
                    </a:lnTo>
                    <a:lnTo>
                      <a:pt x="2" y="248"/>
                    </a:lnTo>
                    <a:lnTo>
                      <a:pt x="1" y="231"/>
                    </a:lnTo>
                    <a:lnTo>
                      <a:pt x="0" y="214"/>
                    </a:lnTo>
                    <a:lnTo>
                      <a:pt x="1" y="197"/>
                    </a:lnTo>
                    <a:lnTo>
                      <a:pt x="2" y="179"/>
                    </a:lnTo>
                    <a:lnTo>
                      <a:pt x="5" y="161"/>
                    </a:lnTo>
                    <a:lnTo>
                      <a:pt x="9" y="141"/>
                    </a:lnTo>
                    <a:lnTo>
                      <a:pt x="14" y="121"/>
                    </a:lnTo>
                    <a:lnTo>
                      <a:pt x="20" y="100"/>
                    </a:lnTo>
                    <a:lnTo>
                      <a:pt x="28" y="80"/>
                    </a:lnTo>
                    <a:lnTo>
                      <a:pt x="38" y="57"/>
                    </a:lnTo>
                    <a:lnTo>
                      <a:pt x="50" y="35"/>
                    </a:lnTo>
                    <a:lnTo>
                      <a:pt x="62" y="12"/>
                    </a:lnTo>
                    <a:lnTo>
                      <a:pt x="100" y="35"/>
                    </a:lnTo>
                    <a:lnTo>
                      <a:pt x="89" y="55"/>
                    </a:lnTo>
                    <a:lnTo>
                      <a:pt x="78" y="75"/>
                    </a:lnTo>
                    <a:lnTo>
                      <a:pt x="70" y="93"/>
                    </a:lnTo>
                    <a:lnTo>
                      <a:pt x="63" y="112"/>
                    </a:lnTo>
                    <a:lnTo>
                      <a:pt x="57" y="130"/>
                    </a:lnTo>
                    <a:lnTo>
                      <a:pt x="52" y="147"/>
                    </a:lnTo>
                    <a:lnTo>
                      <a:pt x="49" y="164"/>
                    </a:lnTo>
                    <a:lnTo>
                      <a:pt x="46" y="180"/>
                    </a:lnTo>
                    <a:lnTo>
                      <a:pt x="45" y="195"/>
                    </a:lnTo>
                    <a:lnTo>
                      <a:pt x="44" y="211"/>
                    </a:lnTo>
                    <a:lnTo>
                      <a:pt x="45" y="225"/>
                    </a:lnTo>
                    <a:lnTo>
                      <a:pt x="46" y="239"/>
                    </a:lnTo>
                    <a:lnTo>
                      <a:pt x="47" y="253"/>
                    </a:lnTo>
                    <a:lnTo>
                      <a:pt x="50" y="265"/>
                    </a:lnTo>
                    <a:lnTo>
                      <a:pt x="53" y="277"/>
                    </a:lnTo>
                    <a:lnTo>
                      <a:pt x="56" y="289"/>
                    </a:lnTo>
                    <a:lnTo>
                      <a:pt x="63" y="309"/>
                    </a:lnTo>
                    <a:lnTo>
                      <a:pt x="72" y="327"/>
                    </a:lnTo>
                    <a:lnTo>
                      <a:pt x="82" y="343"/>
                    </a:lnTo>
                    <a:lnTo>
                      <a:pt x="90" y="356"/>
                    </a:lnTo>
                    <a:lnTo>
                      <a:pt x="104" y="374"/>
                    </a:lnTo>
                    <a:lnTo>
                      <a:pt x="110" y="380"/>
                    </a:lnTo>
                    <a:lnTo>
                      <a:pt x="81" y="412"/>
                    </a:lnTo>
                    <a:close/>
                    <a:moveTo>
                      <a:pt x="62" y="12"/>
                    </a:moveTo>
                    <a:lnTo>
                      <a:pt x="65" y="9"/>
                    </a:lnTo>
                    <a:lnTo>
                      <a:pt x="67" y="6"/>
                    </a:lnTo>
                    <a:lnTo>
                      <a:pt x="69" y="3"/>
                    </a:lnTo>
                    <a:lnTo>
                      <a:pt x="72" y="1"/>
                    </a:lnTo>
                    <a:lnTo>
                      <a:pt x="76" y="0"/>
                    </a:lnTo>
                    <a:lnTo>
                      <a:pt x="81" y="0"/>
                    </a:lnTo>
                    <a:lnTo>
                      <a:pt x="87" y="2"/>
                    </a:lnTo>
                    <a:lnTo>
                      <a:pt x="93" y="5"/>
                    </a:lnTo>
                    <a:lnTo>
                      <a:pt x="99" y="9"/>
                    </a:lnTo>
                    <a:lnTo>
                      <a:pt x="102" y="13"/>
                    </a:lnTo>
                    <a:lnTo>
                      <a:pt x="105" y="17"/>
                    </a:lnTo>
                    <a:lnTo>
                      <a:pt x="105" y="20"/>
                    </a:lnTo>
                    <a:lnTo>
                      <a:pt x="105" y="25"/>
                    </a:lnTo>
                    <a:lnTo>
                      <a:pt x="104" y="29"/>
                    </a:lnTo>
                    <a:lnTo>
                      <a:pt x="102" y="32"/>
                    </a:lnTo>
                    <a:lnTo>
                      <a:pt x="100" y="35"/>
                    </a:lnTo>
                    <a:lnTo>
                      <a:pt x="62" y="12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58" name="Freeform 855">
                <a:extLst>
                  <a:ext uri="{FF2B5EF4-FFF2-40B4-BE49-F238E27FC236}">
                    <a16:creationId xmlns:a16="http://schemas.microsoft.com/office/drawing/2014/main" id="{B65ADC0E-BEE3-4EAD-BD68-A0EC90612F9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66" y="1687"/>
                <a:ext cx="16" cy="35"/>
              </a:xfrm>
              <a:custGeom>
                <a:avLst/>
                <a:gdLst>
                  <a:gd name="T0" fmla="*/ 0 w 309"/>
                  <a:gd name="T1" fmla="*/ 0 h 673"/>
                  <a:gd name="T2" fmla="*/ 0 w 309"/>
                  <a:gd name="T3" fmla="*/ 0 h 673"/>
                  <a:gd name="T4" fmla="*/ 0 w 309"/>
                  <a:gd name="T5" fmla="*/ 0 h 673"/>
                  <a:gd name="T6" fmla="*/ 0 w 309"/>
                  <a:gd name="T7" fmla="*/ 0 h 673"/>
                  <a:gd name="T8" fmla="*/ 0 w 309"/>
                  <a:gd name="T9" fmla="*/ 0 h 673"/>
                  <a:gd name="T10" fmla="*/ 0 w 309"/>
                  <a:gd name="T11" fmla="*/ 0 h 673"/>
                  <a:gd name="T12" fmla="*/ 0 w 309"/>
                  <a:gd name="T13" fmla="*/ 0 h 673"/>
                  <a:gd name="T14" fmla="*/ 0 w 309"/>
                  <a:gd name="T15" fmla="*/ 0 h 673"/>
                  <a:gd name="T16" fmla="*/ 0 w 309"/>
                  <a:gd name="T17" fmla="*/ 0 h 673"/>
                  <a:gd name="T18" fmla="*/ 0 w 309"/>
                  <a:gd name="T19" fmla="*/ 0 h 673"/>
                  <a:gd name="T20" fmla="*/ 0 w 309"/>
                  <a:gd name="T21" fmla="*/ 0 h 673"/>
                  <a:gd name="T22" fmla="*/ 0 w 309"/>
                  <a:gd name="T23" fmla="*/ 0 h 673"/>
                  <a:gd name="T24" fmla="*/ 0 w 309"/>
                  <a:gd name="T25" fmla="*/ 0 h 673"/>
                  <a:gd name="T26" fmla="*/ 0 w 309"/>
                  <a:gd name="T27" fmla="*/ 1 h 673"/>
                  <a:gd name="T28" fmla="*/ 0 w 309"/>
                  <a:gd name="T29" fmla="*/ 1 h 673"/>
                  <a:gd name="T30" fmla="*/ 0 w 309"/>
                  <a:gd name="T31" fmla="*/ 0 h 673"/>
                  <a:gd name="T32" fmla="*/ 0 w 309"/>
                  <a:gd name="T33" fmla="*/ 0 h 673"/>
                  <a:gd name="T34" fmla="*/ 0 w 309"/>
                  <a:gd name="T35" fmla="*/ 0 h 673"/>
                  <a:gd name="T36" fmla="*/ 0 w 309"/>
                  <a:gd name="T37" fmla="*/ 0 h 673"/>
                  <a:gd name="T38" fmla="*/ 0 w 309"/>
                  <a:gd name="T39" fmla="*/ 0 h 673"/>
                  <a:gd name="T40" fmla="*/ 0 w 309"/>
                  <a:gd name="T41" fmla="*/ 0 h 673"/>
                  <a:gd name="T42" fmla="*/ 0 w 309"/>
                  <a:gd name="T43" fmla="*/ 0 h 673"/>
                  <a:gd name="T44" fmla="*/ 0 w 309"/>
                  <a:gd name="T45" fmla="*/ 1 h 673"/>
                  <a:gd name="T46" fmla="*/ 0 w 309"/>
                  <a:gd name="T47" fmla="*/ 1 h 673"/>
                  <a:gd name="T48" fmla="*/ 0 w 309"/>
                  <a:gd name="T49" fmla="*/ 1 h 673"/>
                  <a:gd name="T50" fmla="*/ 0 w 309"/>
                  <a:gd name="T51" fmla="*/ 1 h 673"/>
                  <a:gd name="T52" fmla="*/ 0 w 309"/>
                  <a:gd name="T53" fmla="*/ 1 h 673"/>
                  <a:gd name="T54" fmla="*/ 0 w 309"/>
                  <a:gd name="T55" fmla="*/ 1 h 673"/>
                  <a:gd name="T56" fmla="*/ 0 w 309"/>
                  <a:gd name="T57" fmla="*/ 1 h 673"/>
                  <a:gd name="T58" fmla="*/ 0 w 309"/>
                  <a:gd name="T59" fmla="*/ 1 h 673"/>
                  <a:gd name="T60" fmla="*/ 0 w 309"/>
                  <a:gd name="T61" fmla="*/ 1 h 673"/>
                  <a:gd name="T62" fmla="*/ 0 w 309"/>
                  <a:gd name="T63" fmla="*/ 1 h 673"/>
                  <a:gd name="T64" fmla="*/ 0 w 309"/>
                  <a:gd name="T65" fmla="*/ 1 h 673"/>
                  <a:gd name="T66" fmla="*/ 0 w 309"/>
                  <a:gd name="T67" fmla="*/ 1 h 673"/>
                  <a:gd name="T68" fmla="*/ 0 w 309"/>
                  <a:gd name="T69" fmla="*/ 1 h 673"/>
                  <a:gd name="T70" fmla="*/ 1 w 309"/>
                  <a:gd name="T71" fmla="*/ 1 h 673"/>
                  <a:gd name="T72" fmla="*/ 1 w 309"/>
                  <a:gd name="T73" fmla="*/ 1 h 673"/>
                  <a:gd name="T74" fmla="*/ 1 w 309"/>
                  <a:gd name="T75" fmla="*/ 1 h 673"/>
                  <a:gd name="T76" fmla="*/ 1 w 309"/>
                  <a:gd name="T77" fmla="*/ 2 h 673"/>
                  <a:gd name="T78" fmla="*/ 1 w 309"/>
                  <a:gd name="T79" fmla="*/ 2 h 673"/>
                  <a:gd name="T80" fmla="*/ 1 w 309"/>
                  <a:gd name="T81" fmla="*/ 2 h 673"/>
                  <a:gd name="T82" fmla="*/ 1 w 309"/>
                  <a:gd name="T83" fmla="*/ 2 h 673"/>
                  <a:gd name="T84" fmla="*/ 1 w 309"/>
                  <a:gd name="T85" fmla="*/ 2 h 673"/>
                  <a:gd name="T86" fmla="*/ 1 w 309"/>
                  <a:gd name="T87" fmla="*/ 2 h 673"/>
                  <a:gd name="T88" fmla="*/ 1 w 309"/>
                  <a:gd name="T89" fmla="*/ 1 h 673"/>
                  <a:gd name="T90" fmla="*/ 0 w 309"/>
                  <a:gd name="T91" fmla="*/ 1 h 673"/>
                  <a:gd name="T92" fmla="*/ 0 w 309"/>
                  <a:gd name="T93" fmla="*/ 1 h 673"/>
                  <a:gd name="T94" fmla="*/ 0 w 309"/>
                  <a:gd name="T95" fmla="*/ 1 h 673"/>
                  <a:gd name="T96" fmla="*/ 1 w 309"/>
                  <a:gd name="T97" fmla="*/ 2 h 673"/>
                  <a:gd name="T98" fmla="*/ 1 w 309"/>
                  <a:gd name="T99" fmla="*/ 2 h 673"/>
                  <a:gd name="T100" fmla="*/ 1 w 309"/>
                  <a:gd name="T101" fmla="*/ 2 h 673"/>
                  <a:gd name="T102" fmla="*/ 1 w 309"/>
                  <a:gd name="T103" fmla="*/ 2 h 673"/>
                  <a:gd name="T104" fmla="*/ 1 w 309"/>
                  <a:gd name="T105" fmla="*/ 2 h 673"/>
                  <a:gd name="T106" fmla="*/ 1 w 309"/>
                  <a:gd name="T107" fmla="*/ 2 h 673"/>
                  <a:gd name="T108" fmla="*/ 1 w 309"/>
                  <a:gd name="T109" fmla="*/ 2 h 673"/>
                  <a:gd name="T110" fmla="*/ 1 w 309"/>
                  <a:gd name="T111" fmla="*/ 2 h 673"/>
                  <a:gd name="T112" fmla="*/ 1 w 309"/>
                  <a:gd name="T113" fmla="*/ 2 h 67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09" h="673">
                    <a:moveTo>
                      <a:pt x="35" y="14"/>
                    </a:moveTo>
                    <a:lnTo>
                      <a:pt x="37" y="10"/>
                    </a:lnTo>
                    <a:lnTo>
                      <a:pt x="39" y="7"/>
                    </a:lnTo>
                    <a:lnTo>
                      <a:pt x="42" y="4"/>
                    </a:lnTo>
                    <a:lnTo>
                      <a:pt x="45" y="2"/>
                    </a:lnTo>
                    <a:lnTo>
                      <a:pt x="48" y="0"/>
                    </a:lnTo>
                    <a:lnTo>
                      <a:pt x="52" y="0"/>
                    </a:lnTo>
                    <a:lnTo>
                      <a:pt x="59" y="2"/>
                    </a:lnTo>
                    <a:lnTo>
                      <a:pt x="65" y="4"/>
                    </a:lnTo>
                    <a:lnTo>
                      <a:pt x="71" y="8"/>
                    </a:lnTo>
                    <a:lnTo>
                      <a:pt x="75" y="12"/>
                    </a:lnTo>
                    <a:lnTo>
                      <a:pt x="78" y="15"/>
                    </a:lnTo>
                    <a:lnTo>
                      <a:pt x="79" y="19"/>
                    </a:lnTo>
                    <a:lnTo>
                      <a:pt x="79" y="22"/>
                    </a:lnTo>
                    <a:lnTo>
                      <a:pt x="78" y="27"/>
                    </a:lnTo>
                    <a:lnTo>
                      <a:pt x="76" y="31"/>
                    </a:lnTo>
                    <a:lnTo>
                      <a:pt x="74" y="34"/>
                    </a:lnTo>
                    <a:lnTo>
                      <a:pt x="35" y="14"/>
                    </a:lnTo>
                    <a:close/>
                    <a:moveTo>
                      <a:pt x="74" y="34"/>
                    </a:moveTo>
                    <a:lnTo>
                      <a:pt x="65" y="55"/>
                    </a:lnTo>
                    <a:lnTo>
                      <a:pt x="57" y="76"/>
                    </a:lnTo>
                    <a:lnTo>
                      <a:pt x="50" y="96"/>
                    </a:lnTo>
                    <a:lnTo>
                      <a:pt x="46" y="117"/>
                    </a:lnTo>
                    <a:lnTo>
                      <a:pt x="44" y="137"/>
                    </a:lnTo>
                    <a:lnTo>
                      <a:pt x="44" y="157"/>
                    </a:lnTo>
                    <a:lnTo>
                      <a:pt x="46" y="177"/>
                    </a:lnTo>
                    <a:lnTo>
                      <a:pt x="50" y="197"/>
                    </a:lnTo>
                    <a:lnTo>
                      <a:pt x="8" y="208"/>
                    </a:lnTo>
                    <a:lnTo>
                      <a:pt x="5" y="195"/>
                    </a:lnTo>
                    <a:lnTo>
                      <a:pt x="3" y="184"/>
                    </a:lnTo>
                    <a:lnTo>
                      <a:pt x="1" y="172"/>
                    </a:lnTo>
                    <a:lnTo>
                      <a:pt x="1" y="160"/>
                    </a:lnTo>
                    <a:lnTo>
                      <a:pt x="0" y="147"/>
                    </a:lnTo>
                    <a:lnTo>
                      <a:pt x="0" y="136"/>
                    </a:lnTo>
                    <a:lnTo>
                      <a:pt x="1" y="124"/>
                    </a:lnTo>
                    <a:lnTo>
                      <a:pt x="3" y="111"/>
                    </a:lnTo>
                    <a:lnTo>
                      <a:pt x="4" y="100"/>
                    </a:lnTo>
                    <a:lnTo>
                      <a:pt x="7" y="88"/>
                    </a:lnTo>
                    <a:lnTo>
                      <a:pt x="10" y="76"/>
                    </a:lnTo>
                    <a:lnTo>
                      <a:pt x="15" y="63"/>
                    </a:lnTo>
                    <a:lnTo>
                      <a:pt x="19" y="51"/>
                    </a:lnTo>
                    <a:lnTo>
                      <a:pt x="24" y="39"/>
                    </a:lnTo>
                    <a:lnTo>
                      <a:pt x="29" y="27"/>
                    </a:lnTo>
                    <a:lnTo>
                      <a:pt x="35" y="14"/>
                    </a:lnTo>
                    <a:lnTo>
                      <a:pt x="74" y="34"/>
                    </a:lnTo>
                    <a:close/>
                    <a:moveTo>
                      <a:pt x="50" y="197"/>
                    </a:moveTo>
                    <a:lnTo>
                      <a:pt x="57" y="218"/>
                    </a:lnTo>
                    <a:lnTo>
                      <a:pt x="65" y="239"/>
                    </a:lnTo>
                    <a:lnTo>
                      <a:pt x="75" y="260"/>
                    </a:lnTo>
                    <a:lnTo>
                      <a:pt x="86" y="281"/>
                    </a:lnTo>
                    <a:lnTo>
                      <a:pt x="101" y="304"/>
                    </a:lnTo>
                    <a:lnTo>
                      <a:pt x="116" y="326"/>
                    </a:lnTo>
                    <a:lnTo>
                      <a:pt x="133" y="349"/>
                    </a:lnTo>
                    <a:lnTo>
                      <a:pt x="153" y="372"/>
                    </a:lnTo>
                    <a:lnTo>
                      <a:pt x="119" y="401"/>
                    </a:lnTo>
                    <a:lnTo>
                      <a:pt x="99" y="375"/>
                    </a:lnTo>
                    <a:lnTo>
                      <a:pt x="79" y="351"/>
                    </a:lnTo>
                    <a:lnTo>
                      <a:pt x="63" y="326"/>
                    </a:lnTo>
                    <a:lnTo>
                      <a:pt x="47" y="302"/>
                    </a:lnTo>
                    <a:lnTo>
                      <a:pt x="35" y="278"/>
                    </a:lnTo>
                    <a:lnTo>
                      <a:pt x="24" y="255"/>
                    </a:lnTo>
                    <a:lnTo>
                      <a:pt x="15" y="231"/>
                    </a:lnTo>
                    <a:lnTo>
                      <a:pt x="8" y="208"/>
                    </a:lnTo>
                    <a:lnTo>
                      <a:pt x="50" y="197"/>
                    </a:lnTo>
                    <a:close/>
                    <a:moveTo>
                      <a:pt x="120" y="401"/>
                    </a:moveTo>
                    <a:lnTo>
                      <a:pt x="119" y="400"/>
                    </a:lnTo>
                    <a:lnTo>
                      <a:pt x="119" y="401"/>
                    </a:lnTo>
                    <a:lnTo>
                      <a:pt x="136" y="387"/>
                    </a:lnTo>
                    <a:lnTo>
                      <a:pt x="120" y="401"/>
                    </a:lnTo>
                    <a:close/>
                    <a:moveTo>
                      <a:pt x="153" y="372"/>
                    </a:moveTo>
                    <a:lnTo>
                      <a:pt x="174" y="398"/>
                    </a:lnTo>
                    <a:lnTo>
                      <a:pt x="194" y="424"/>
                    </a:lnTo>
                    <a:lnTo>
                      <a:pt x="211" y="448"/>
                    </a:lnTo>
                    <a:lnTo>
                      <a:pt x="227" y="473"/>
                    </a:lnTo>
                    <a:lnTo>
                      <a:pt x="242" y="496"/>
                    </a:lnTo>
                    <a:lnTo>
                      <a:pt x="254" y="519"/>
                    </a:lnTo>
                    <a:lnTo>
                      <a:pt x="265" y="540"/>
                    </a:lnTo>
                    <a:lnTo>
                      <a:pt x="275" y="561"/>
                    </a:lnTo>
                    <a:lnTo>
                      <a:pt x="290" y="595"/>
                    </a:lnTo>
                    <a:lnTo>
                      <a:pt x="300" y="622"/>
                    </a:lnTo>
                    <a:lnTo>
                      <a:pt x="305" y="639"/>
                    </a:lnTo>
                    <a:lnTo>
                      <a:pt x="307" y="646"/>
                    </a:lnTo>
                    <a:lnTo>
                      <a:pt x="265" y="657"/>
                    </a:lnTo>
                    <a:lnTo>
                      <a:pt x="263" y="651"/>
                    </a:lnTo>
                    <a:lnTo>
                      <a:pt x="258" y="634"/>
                    </a:lnTo>
                    <a:lnTo>
                      <a:pt x="249" y="610"/>
                    </a:lnTo>
                    <a:lnTo>
                      <a:pt x="235" y="577"/>
                    </a:lnTo>
                    <a:lnTo>
                      <a:pt x="225" y="559"/>
                    </a:lnTo>
                    <a:lnTo>
                      <a:pt x="215" y="538"/>
                    </a:lnTo>
                    <a:lnTo>
                      <a:pt x="204" y="518"/>
                    </a:lnTo>
                    <a:lnTo>
                      <a:pt x="191" y="495"/>
                    </a:lnTo>
                    <a:lnTo>
                      <a:pt x="175" y="473"/>
                    </a:lnTo>
                    <a:lnTo>
                      <a:pt x="158" y="449"/>
                    </a:lnTo>
                    <a:lnTo>
                      <a:pt x="139" y="425"/>
                    </a:lnTo>
                    <a:lnTo>
                      <a:pt x="120" y="401"/>
                    </a:lnTo>
                    <a:lnTo>
                      <a:pt x="153" y="372"/>
                    </a:lnTo>
                    <a:close/>
                    <a:moveTo>
                      <a:pt x="307" y="646"/>
                    </a:moveTo>
                    <a:lnTo>
                      <a:pt x="308" y="650"/>
                    </a:lnTo>
                    <a:lnTo>
                      <a:pt x="309" y="654"/>
                    </a:lnTo>
                    <a:lnTo>
                      <a:pt x="309" y="657"/>
                    </a:lnTo>
                    <a:lnTo>
                      <a:pt x="308" y="661"/>
                    </a:lnTo>
                    <a:lnTo>
                      <a:pt x="307" y="664"/>
                    </a:lnTo>
                    <a:lnTo>
                      <a:pt x="303" y="667"/>
                    </a:lnTo>
                    <a:lnTo>
                      <a:pt x="299" y="670"/>
                    </a:lnTo>
                    <a:lnTo>
                      <a:pt x="292" y="672"/>
                    </a:lnTo>
                    <a:lnTo>
                      <a:pt x="285" y="673"/>
                    </a:lnTo>
                    <a:lnTo>
                      <a:pt x="280" y="673"/>
                    </a:lnTo>
                    <a:lnTo>
                      <a:pt x="275" y="672"/>
                    </a:lnTo>
                    <a:lnTo>
                      <a:pt x="272" y="670"/>
                    </a:lnTo>
                    <a:lnTo>
                      <a:pt x="269" y="668"/>
                    </a:lnTo>
                    <a:lnTo>
                      <a:pt x="267" y="664"/>
                    </a:lnTo>
                    <a:lnTo>
                      <a:pt x="266" y="661"/>
                    </a:lnTo>
                    <a:lnTo>
                      <a:pt x="265" y="657"/>
                    </a:lnTo>
                    <a:lnTo>
                      <a:pt x="307" y="646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59" name="Freeform 856">
                <a:extLst>
                  <a:ext uri="{FF2B5EF4-FFF2-40B4-BE49-F238E27FC236}">
                    <a16:creationId xmlns:a16="http://schemas.microsoft.com/office/drawing/2014/main" id="{95642A08-501F-43DD-9366-B18442E400C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76" y="1685"/>
                <a:ext cx="8" cy="17"/>
              </a:xfrm>
              <a:custGeom>
                <a:avLst/>
                <a:gdLst>
                  <a:gd name="T0" fmla="*/ 0 w 153"/>
                  <a:gd name="T1" fmla="*/ 1 h 328"/>
                  <a:gd name="T2" fmla="*/ 0 w 153"/>
                  <a:gd name="T3" fmla="*/ 1 h 328"/>
                  <a:gd name="T4" fmla="*/ 0 w 153"/>
                  <a:gd name="T5" fmla="*/ 1 h 328"/>
                  <a:gd name="T6" fmla="*/ 0 w 153"/>
                  <a:gd name="T7" fmla="*/ 1 h 328"/>
                  <a:gd name="T8" fmla="*/ 0 w 153"/>
                  <a:gd name="T9" fmla="*/ 1 h 328"/>
                  <a:gd name="T10" fmla="*/ 0 w 153"/>
                  <a:gd name="T11" fmla="*/ 1 h 328"/>
                  <a:gd name="T12" fmla="*/ 0 w 153"/>
                  <a:gd name="T13" fmla="*/ 1 h 328"/>
                  <a:gd name="T14" fmla="*/ 0 w 153"/>
                  <a:gd name="T15" fmla="*/ 1 h 328"/>
                  <a:gd name="T16" fmla="*/ 0 w 153"/>
                  <a:gd name="T17" fmla="*/ 1 h 328"/>
                  <a:gd name="T18" fmla="*/ 0 w 153"/>
                  <a:gd name="T19" fmla="*/ 1 h 328"/>
                  <a:gd name="T20" fmla="*/ 0 w 153"/>
                  <a:gd name="T21" fmla="*/ 1 h 328"/>
                  <a:gd name="T22" fmla="*/ 0 w 153"/>
                  <a:gd name="T23" fmla="*/ 1 h 328"/>
                  <a:gd name="T24" fmla="*/ 0 w 153"/>
                  <a:gd name="T25" fmla="*/ 1 h 328"/>
                  <a:gd name="T26" fmla="*/ 0 w 153"/>
                  <a:gd name="T27" fmla="*/ 0 h 328"/>
                  <a:gd name="T28" fmla="*/ 0 w 153"/>
                  <a:gd name="T29" fmla="*/ 0 h 328"/>
                  <a:gd name="T30" fmla="*/ 0 w 153"/>
                  <a:gd name="T31" fmla="*/ 0 h 328"/>
                  <a:gd name="T32" fmla="*/ 0 w 153"/>
                  <a:gd name="T33" fmla="*/ 0 h 328"/>
                  <a:gd name="T34" fmla="*/ 0 w 153"/>
                  <a:gd name="T35" fmla="*/ 0 h 328"/>
                  <a:gd name="T36" fmla="*/ 0 w 153"/>
                  <a:gd name="T37" fmla="*/ 0 h 328"/>
                  <a:gd name="T38" fmla="*/ 0 w 153"/>
                  <a:gd name="T39" fmla="*/ 0 h 328"/>
                  <a:gd name="T40" fmla="*/ 0 w 153"/>
                  <a:gd name="T41" fmla="*/ 0 h 328"/>
                  <a:gd name="T42" fmla="*/ 0 w 153"/>
                  <a:gd name="T43" fmla="*/ 0 h 328"/>
                  <a:gd name="T44" fmla="*/ 0 w 153"/>
                  <a:gd name="T45" fmla="*/ 1 h 328"/>
                  <a:gd name="T46" fmla="*/ 0 w 153"/>
                  <a:gd name="T47" fmla="*/ 1 h 328"/>
                  <a:gd name="T48" fmla="*/ 0 w 153"/>
                  <a:gd name="T49" fmla="*/ 1 h 328"/>
                  <a:gd name="T50" fmla="*/ 0 w 153"/>
                  <a:gd name="T51" fmla="*/ 0 h 328"/>
                  <a:gd name="T52" fmla="*/ 0 w 153"/>
                  <a:gd name="T53" fmla="*/ 0 h 328"/>
                  <a:gd name="T54" fmla="*/ 0 w 153"/>
                  <a:gd name="T55" fmla="*/ 0 h 328"/>
                  <a:gd name="T56" fmla="*/ 0 w 153"/>
                  <a:gd name="T57" fmla="*/ 0 h 328"/>
                  <a:gd name="T58" fmla="*/ 0 w 153"/>
                  <a:gd name="T59" fmla="*/ 0 h 328"/>
                  <a:gd name="T60" fmla="*/ 0 w 153"/>
                  <a:gd name="T61" fmla="*/ 0 h 328"/>
                  <a:gd name="T62" fmla="*/ 0 w 153"/>
                  <a:gd name="T63" fmla="*/ 0 h 328"/>
                  <a:gd name="T64" fmla="*/ 0 w 153"/>
                  <a:gd name="T65" fmla="*/ 0 h 328"/>
                  <a:gd name="T66" fmla="*/ 0 w 153"/>
                  <a:gd name="T67" fmla="*/ 0 h 32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53" h="328">
                    <a:moveTo>
                      <a:pt x="146" y="291"/>
                    </a:moveTo>
                    <a:lnTo>
                      <a:pt x="149" y="294"/>
                    </a:lnTo>
                    <a:lnTo>
                      <a:pt x="151" y="297"/>
                    </a:lnTo>
                    <a:lnTo>
                      <a:pt x="152" y="301"/>
                    </a:lnTo>
                    <a:lnTo>
                      <a:pt x="153" y="304"/>
                    </a:lnTo>
                    <a:lnTo>
                      <a:pt x="152" y="308"/>
                    </a:lnTo>
                    <a:lnTo>
                      <a:pt x="151" y="312"/>
                    </a:lnTo>
                    <a:lnTo>
                      <a:pt x="147" y="316"/>
                    </a:lnTo>
                    <a:lnTo>
                      <a:pt x="142" y="322"/>
                    </a:lnTo>
                    <a:lnTo>
                      <a:pt x="136" y="326"/>
                    </a:lnTo>
                    <a:lnTo>
                      <a:pt x="131" y="328"/>
                    </a:lnTo>
                    <a:lnTo>
                      <a:pt x="127" y="328"/>
                    </a:lnTo>
                    <a:lnTo>
                      <a:pt x="123" y="328"/>
                    </a:lnTo>
                    <a:lnTo>
                      <a:pt x="120" y="326"/>
                    </a:lnTo>
                    <a:lnTo>
                      <a:pt x="116" y="324"/>
                    </a:lnTo>
                    <a:lnTo>
                      <a:pt x="113" y="320"/>
                    </a:lnTo>
                    <a:lnTo>
                      <a:pt x="111" y="317"/>
                    </a:lnTo>
                    <a:lnTo>
                      <a:pt x="146" y="291"/>
                    </a:lnTo>
                    <a:close/>
                    <a:moveTo>
                      <a:pt x="111" y="317"/>
                    </a:moveTo>
                    <a:lnTo>
                      <a:pt x="106" y="310"/>
                    </a:lnTo>
                    <a:lnTo>
                      <a:pt x="94" y="292"/>
                    </a:lnTo>
                    <a:lnTo>
                      <a:pt x="86" y="279"/>
                    </a:lnTo>
                    <a:lnTo>
                      <a:pt x="76" y="262"/>
                    </a:lnTo>
                    <a:lnTo>
                      <a:pt x="65" y="245"/>
                    </a:lnTo>
                    <a:lnTo>
                      <a:pt x="55" y="225"/>
                    </a:lnTo>
                    <a:lnTo>
                      <a:pt x="45" y="204"/>
                    </a:lnTo>
                    <a:lnTo>
                      <a:pt x="35" y="180"/>
                    </a:lnTo>
                    <a:lnTo>
                      <a:pt x="25" y="157"/>
                    </a:lnTo>
                    <a:lnTo>
                      <a:pt x="17" y="131"/>
                    </a:lnTo>
                    <a:lnTo>
                      <a:pt x="10" y="105"/>
                    </a:lnTo>
                    <a:lnTo>
                      <a:pt x="4" y="78"/>
                    </a:lnTo>
                    <a:lnTo>
                      <a:pt x="2" y="64"/>
                    </a:lnTo>
                    <a:lnTo>
                      <a:pt x="1" y="50"/>
                    </a:lnTo>
                    <a:lnTo>
                      <a:pt x="0" y="36"/>
                    </a:lnTo>
                    <a:lnTo>
                      <a:pt x="0" y="23"/>
                    </a:lnTo>
                    <a:lnTo>
                      <a:pt x="44" y="23"/>
                    </a:lnTo>
                    <a:lnTo>
                      <a:pt x="44" y="35"/>
                    </a:lnTo>
                    <a:lnTo>
                      <a:pt x="45" y="47"/>
                    </a:lnTo>
                    <a:lnTo>
                      <a:pt x="46" y="60"/>
                    </a:lnTo>
                    <a:lnTo>
                      <a:pt x="48" y="72"/>
                    </a:lnTo>
                    <a:lnTo>
                      <a:pt x="53" y="96"/>
                    </a:lnTo>
                    <a:lnTo>
                      <a:pt x="59" y="121"/>
                    </a:lnTo>
                    <a:lnTo>
                      <a:pt x="67" y="143"/>
                    </a:lnTo>
                    <a:lnTo>
                      <a:pt x="76" y="166"/>
                    </a:lnTo>
                    <a:lnTo>
                      <a:pt x="85" y="186"/>
                    </a:lnTo>
                    <a:lnTo>
                      <a:pt x="95" y="207"/>
                    </a:lnTo>
                    <a:lnTo>
                      <a:pt x="113" y="241"/>
                    </a:lnTo>
                    <a:lnTo>
                      <a:pt x="130" y="267"/>
                    </a:lnTo>
                    <a:lnTo>
                      <a:pt x="142" y="285"/>
                    </a:lnTo>
                    <a:lnTo>
                      <a:pt x="146" y="291"/>
                    </a:lnTo>
                    <a:lnTo>
                      <a:pt x="111" y="317"/>
                    </a:lnTo>
                    <a:close/>
                    <a:moveTo>
                      <a:pt x="0" y="23"/>
                    </a:moveTo>
                    <a:lnTo>
                      <a:pt x="0" y="19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9" y="2"/>
                    </a:lnTo>
                    <a:lnTo>
                      <a:pt x="14" y="1"/>
                    </a:lnTo>
                    <a:lnTo>
                      <a:pt x="21" y="0"/>
                    </a:lnTo>
                    <a:lnTo>
                      <a:pt x="28" y="1"/>
                    </a:lnTo>
                    <a:lnTo>
                      <a:pt x="35" y="2"/>
                    </a:lnTo>
                    <a:lnTo>
                      <a:pt x="38" y="4"/>
                    </a:lnTo>
                    <a:lnTo>
                      <a:pt x="41" y="7"/>
                    </a:lnTo>
                    <a:lnTo>
                      <a:pt x="43" y="10"/>
                    </a:lnTo>
                    <a:lnTo>
                      <a:pt x="43" y="15"/>
                    </a:lnTo>
                    <a:lnTo>
                      <a:pt x="44" y="19"/>
                    </a:lnTo>
                    <a:lnTo>
                      <a:pt x="44" y="23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60" name="Freeform 857">
                <a:extLst>
                  <a:ext uri="{FF2B5EF4-FFF2-40B4-BE49-F238E27FC236}">
                    <a16:creationId xmlns:a16="http://schemas.microsoft.com/office/drawing/2014/main" id="{EE611E01-F720-44D9-BF2E-158FD63EC7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0" y="1686"/>
                <a:ext cx="17" cy="25"/>
              </a:xfrm>
              <a:custGeom>
                <a:avLst/>
                <a:gdLst>
                  <a:gd name="T0" fmla="*/ 0 w 313"/>
                  <a:gd name="T1" fmla="*/ 0 h 477"/>
                  <a:gd name="T2" fmla="*/ 0 w 313"/>
                  <a:gd name="T3" fmla="*/ 0 h 477"/>
                  <a:gd name="T4" fmla="*/ 0 w 313"/>
                  <a:gd name="T5" fmla="*/ 0 h 477"/>
                  <a:gd name="T6" fmla="*/ 0 w 313"/>
                  <a:gd name="T7" fmla="*/ 0 h 477"/>
                  <a:gd name="T8" fmla="*/ 0 w 313"/>
                  <a:gd name="T9" fmla="*/ 0 h 477"/>
                  <a:gd name="T10" fmla="*/ 0 w 313"/>
                  <a:gd name="T11" fmla="*/ 0 h 477"/>
                  <a:gd name="T12" fmla="*/ 0 w 313"/>
                  <a:gd name="T13" fmla="*/ 0 h 477"/>
                  <a:gd name="T14" fmla="*/ 0 w 313"/>
                  <a:gd name="T15" fmla="*/ 0 h 477"/>
                  <a:gd name="T16" fmla="*/ 0 w 313"/>
                  <a:gd name="T17" fmla="*/ 0 h 477"/>
                  <a:gd name="T18" fmla="*/ 0 w 313"/>
                  <a:gd name="T19" fmla="*/ 0 h 477"/>
                  <a:gd name="T20" fmla="*/ 0 w 313"/>
                  <a:gd name="T21" fmla="*/ 0 h 477"/>
                  <a:gd name="T22" fmla="*/ 0 w 313"/>
                  <a:gd name="T23" fmla="*/ 0 h 477"/>
                  <a:gd name="T24" fmla="*/ 0 w 313"/>
                  <a:gd name="T25" fmla="*/ 0 h 477"/>
                  <a:gd name="T26" fmla="*/ 0 w 313"/>
                  <a:gd name="T27" fmla="*/ 0 h 477"/>
                  <a:gd name="T28" fmla="*/ 0 w 313"/>
                  <a:gd name="T29" fmla="*/ 0 h 477"/>
                  <a:gd name="T30" fmla="*/ 0 w 313"/>
                  <a:gd name="T31" fmla="*/ 0 h 477"/>
                  <a:gd name="T32" fmla="*/ 0 w 313"/>
                  <a:gd name="T33" fmla="*/ 0 h 477"/>
                  <a:gd name="T34" fmla="*/ 0 w 313"/>
                  <a:gd name="T35" fmla="*/ 0 h 477"/>
                  <a:gd name="T36" fmla="*/ 0 w 313"/>
                  <a:gd name="T37" fmla="*/ 0 h 477"/>
                  <a:gd name="T38" fmla="*/ 0 w 313"/>
                  <a:gd name="T39" fmla="*/ 0 h 477"/>
                  <a:gd name="T40" fmla="*/ 0 w 313"/>
                  <a:gd name="T41" fmla="*/ 0 h 477"/>
                  <a:gd name="T42" fmla="*/ 0 w 313"/>
                  <a:gd name="T43" fmla="*/ 0 h 477"/>
                  <a:gd name="T44" fmla="*/ 0 w 313"/>
                  <a:gd name="T45" fmla="*/ 0 h 477"/>
                  <a:gd name="T46" fmla="*/ 0 w 313"/>
                  <a:gd name="T47" fmla="*/ 0 h 477"/>
                  <a:gd name="T48" fmla="*/ 0 w 313"/>
                  <a:gd name="T49" fmla="*/ 0 h 477"/>
                  <a:gd name="T50" fmla="*/ 0 w 313"/>
                  <a:gd name="T51" fmla="*/ 1 h 477"/>
                  <a:gd name="T52" fmla="*/ 0 w 313"/>
                  <a:gd name="T53" fmla="*/ 1 h 477"/>
                  <a:gd name="T54" fmla="*/ 1 w 313"/>
                  <a:gd name="T55" fmla="*/ 1 h 477"/>
                  <a:gd name="T56" fmla="*/ 1 w 313"/>
                  <a:gd name="T57" fmla="*/ 1 h 477"/>
                  <a:gd name="T58" fmla="*/ 1 w 313"/>
                  <a:gd name="T59" fmla="*/ 1 h 477"/>
                  <a:gd name="T60" fmla="*/ 0 w 313"/>
                  <a:gd name="T61" fmla="*/ 1 h 477"/>
                  <a:gd name="T62" fmla="*/ 0 w 313"/>
                  <a:gd name="T63" fmla="*/ 1 h 477"/>
                  <a:gd name="T64" fmla="*/ 0 w 313"/>
                  <a:gd name="T65" fmla="*/ 1 h 477"/>
                  <a:gd name="T66" fmla="*/ 0 w 313"/>
                  <a:gd name="T67" fmla="*/ 0 h 477"/>
                  <a:gd name="T68" fmla="*/ 1 w 313"/>
                  <a:gd name="T69" fmla="*/ 1 h 477"/>
                  <a:gd name="T70" fmla="*/ 1 w 313"/>
                  <a:gd name="T71" fmla="*/ 1 h 477"/>
                  <a:gd name="T72" fmla="*/ 1 w 313"/>
                  <a:gd name="T73" fmla="*/ 1 h 477"/>
                  <a:gd name="T74" fmla="*/ 1 w 313"/>
                  <a:gd name="T75" fmla="*/ 1 h 477"/>
                  <a:gd name="T76" fmla="*/ 1 w 313"/>
                  <a:gd name="T77" fmla="*/ 1 h 477"/>
                  <a:gd name="T78" fmla="*/ 1 w 313"/>
                  <a:gd name="T79" fmla="*/ 1 h 477"/>
                  <a:gd name="T80" fmla="*/ 1 w 313"/>
                  <a:gd name="T81" fmla="*/ 1 h 477"/>
                  <a:gd name="T82" fmla="*/ 1 w 313"/>
                  <a:gd name="T83" fmla="*/ 1 h 477"/>
                  <a:gd name="T84" fmla="*/ 1 w 313"/>
                  <a:gd name="T85" fmla="*/ 1 h 477"/>
                  <a:gd name="T86" fmla="*/ 1 w 313"/>
                  <a:gd name="T87" fmla="*/ 1 h 477"/>
                  <a:gd name="T88" fmla="*/ 1 w 313"/>
                  <a:gd name="T89" fmla="*/ 1 h 477"/>
                  <a:gd name="T90" fmla="*/ 1 w 313"/>
                  <a:gd name="T91" fmla="*/ 1 h 477"/>
                  <a:gd name="T92" fmla="*/ 1 w 313"/>
                  <a:gd name="T93" fmla="*/ 1 h 477"/>
                  <a:gd name="T94" fmla="*/ 1 w 313"/>
                  <a:gd name="T95" fmla="*/ 1 h 477"/>
                  <a:gd name="T96" fmla="*/ 1 w 313"/>
                  <a:gd name="T97" fmla="*/ 1 h 477"/>
                  <a:gd name="T98" fmla="*/ 1 w 313"/>
                  <a:gd name="T99" fmla="*/ 1 h 477"/>
                  <a:gd name="T100" fmla="*/ 1 w 313"/>
                  <a:gd name="T101" fmla="*/ 1 h 477"/>
                  <a:gd name="T102" fmla="*/ 1 w 313"/>
                  <a:gd name="T103" fmla="*/ 1 h 477"/>
                  <a:gd name="T104" fmla="*/ 1 w 313"/>
                  <a:gd name="T105" fmla="*/ 1 h 47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313" h="477">
                    <a:moveTo>
                      <a:pt x="14" y="43"/>
                    </a:moveTo>
                    <a:lnTo>
                      <a:pt x="10" y="41"/>
                    </a:lnTo>
                    <a:lnTo>
                      <a:pt x="7" y="38"/>
                    </a:lnTo>
                    <a:lnTo>
                      <a:pt x="4" y="36"/>
                    </a:lnTo>
                    <a:lnTo>
                      <a:pt x="1" y="32"/>
                    </a:lnTo>
                    <a:lnTo>
                      <a:pt x="0" y="28"/>
                    </a:lnTo>
                    <a:lnTo>
                      <a:pt x="0" y="24"/>
                    </a:lnTo>
                    <a:lnTo>
                      <a:pt x="2" y="19"/>
                    </a:lnTo>
                    <a:lnTo>
                      <a:pt x="6" y="12"/>
                    </a:lnTo>
                    <a:lnTo>
                      <a:pt x="10" y="7"/>
                    </a:lnTo>
                    <a:lnTo>
                      <a:pt x="14" y="3"/>
                    </a:lnTo>
                    <a:lnTo>
                      <a:pt x="18" y="1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8" y="1"/>
                    </a:lnTo>
                    <a:lnTo>
                      <a:pt x="32" y="3"/>
                    </a:lnTo>
                    <a:lnTo>
                      <a:pt x="35" y="5"/>
                    </a:lnTo>
                    <a:lnTo>
                      <a:pt x="14" y="43"/>
                    </a:lnTo>
                    <a:close/>
                    <a:moveTo>
                      <a:pt x="35" y="5"/>
                    </a:moveTo>
                    <a:lnTo>
                      <a:pt x="39" y="7"/>
                    </a:lnTo>
                    <a:lnTo>
                      <a:pt x="50" y="15"/>
                    </a:lnTo>
                    <a:lnTo>
                      <a:pt x="65" y="27"/>
                    </a:lnTo>
                    <a:lnTo>
                      <a:pt x="83" y="45"/>
                    </a:lnTo>
                    <a:lnTo>
                      <a:pt x="94" y="55"/>
                    </a:lnTo>
                    <a:lnTo>
                      <a:pt x="103" y="67"/>
                    </a:lnTo>
                    <a:lnTo>
                      <a:pt x="113" y="81"/>
                    </a:lnTo>
                    <a:lnTo>
                      <a:pt x="122" y="95"/>
                    </a:lnTo>
                    <a:lnTo>
                      <a:pt x="131" y="110"/>
                    </a:lnTo>
                    <a:lnTo>
                      <a:pt x="140" y="128"/>
                    </a:lnTo>
                    <a:lnTo>
                      <a:pt x="147" y="146"/>
                    </a:lnTo>
                    <a:lnTo>
                      <a:pt x="153" y="167"/>
                    </a:lnTo>
                    <a:lnTo>
                      <a:pt x="111" y="177"/>
                    </a:lnTo>
                    <a:lnTo>
                      <a:pt x="106" y="160"/>
                    </a:lnTo>
                    <a:lnTo>
                      <a:pt x="100" y="145"/>
                    </a:lnTo>
                    <a:lnTo>
                      <a:pt x="93" y="131"/>
                    </a:lnTo>
                    <a:lnTo>
                      <a:pt x="85" y="117"/>
                    </a:lnTo>
                    <a:lnTo>
                      <a:pt x="77" y="105"/>
                    </a:lnTo>
                    <a:lnTo>
                      <a:pt x="69" y="94"/>
                    </a:lnTo>
                    <a:lnTo>
                      <a:pt x="61" y="85"/>
                    </a:lnTo>
                    <a:lnTo>
                      <a:pt x="53" y="75"/>
                    </a:lnTo>
                    <a:lnTo>
                      <a:pt x="38" y="61"/>
                    </a:lnTo>
                    <a:lnTo>
                      <a:pt x="25" y="51"/>
                    </a:lnTo>
                    <a:lnTo>
                      <a:pt x="17" y="45"/>
                    </a:lnTo>
                    <a:lnTo>
                      <a:pt x="14" y="43"/>
                    </a:lnTo>
                    <a:lnTo>
                      <a:pt x="35" y="5"/>
                    </a:lnTo>
                    <a:close/>
                    <a:moveTo>
                      <a:pt x="153" y="167"/>
                    </a:moveTo>
                    <a:lnTo>
                      <a:pt x="154" y="169"/>
                    </a:lnTo>
                    <a:lnTo>
                      <a:pt x="153" y="167"/>
                    </a:lnTo>
                    <a:lnTo>
                      <a:pt x="131" y="172"/>
                    </a:lnTo>
                    <a:lnTo>
                      <a:pt x="153" y="167"/>
                    </a:lnTo>
                    <a:close/>
                    <a:moveTo>
                      <a:pt x="153" y="167"/>
                    </a:moveTo>
                    <a:lnTo>
                      <a:pt x="158" y="184"/>
                    </a:lnTo>
                    <a:lnTo>
                      <a:pt x="164" y="202"/>
                    </a:lnTo>
                    <a:lnTo>
                      <a:pt x="171" y="222"/>
                    </a:lnTo>
                    <a:lnTo>
                      <a:pt x="180" y="241"/>
                    </a:lnTo>
                    <a:lnTo>
                      <a:pt x="189" y="262"/>
                    </a:lnTo>
                    <a:lnTo>
                      <a:pt x="198" y="281"/>
                    </a:lnTo>
                    <a:lnTo>
                      <a:pt x="208" y="302"/>
                    </a:lnTo>
                    <a:lnTo>
                      <a:pt x="219" y="321"/>
                    </a:lnTo>
                    <a:lnTo>
                      <a:pt x="181" y="343"/>
                    </a:lnTo>
                    <a:lnTo>
                      <a:pt x="169" y="321"/>
                    </a:lnTo>
                    <a:lnTo>
                      <a:pt x="159" y="300"/>
                    </a:lnTo>
                    <a:lnTo>
                      <a:pt x="148" y="278"/>
                    </a:lnTo>
                    <a:lnTo>
                      <a:pt x="139" y="257"/>
                    </a:lnTo>
                    <a:lnTo>
                      <a:pt x="129" y="236"/>
                    </a:lnTo>
                    <a:lnTo>
                      <a:pt x="122" y="216"/>
                    </a:lnTo>
                    <a:lnTo>
                      <a:pt x="115" y="195"/>
                    </a:lnTo>
                    <a:lnTo>
                      <a:pt x="110" y="177"/>
                    </a:lnTo>
                    <a:lnTo>
                      <a:pt x="153" y="167"/>
                    </a:lnTo>
                    <a:close/>
                    <a:moveTo>
                      <a:pt x="219" y="321"/>
                    </a:moveTo>
                    <a:lnTo>
                      <a:pt x="232" y="343"/>
                    </a:lnTo>
                    <a:lnTo>
                      <a:pt x="243" y="362"/>
                    </a:lnTo>
                    <a:lnTo>
                      <a:pt x="255" y="380"/>
                    </a:lnTo>
                    <a:lnTo>
                      <a:pt x="266" y="396"/>
                    </a:lnTo>
                    <a:lnTo>
                      <a:pt x="276" y="410"/>
                    </a:lnTo>
                    <a:lnTo>
                      <a:pt x="285" y="421"/>
                    </a:lnTo>
                    <a:lnTo>
                      <a:pt x="293" y="429"/>
                    </a:lnTo>
                    <a:lnTo>
                      <a:pt x="299" y="434"/>
                    </a:lnTo>
                    <a:lnTo>
                      <a:pt x="280" y="473"/>
                    </a:lnTo>
                    <a:lnTo>
                      <a:pt x="271" y="466"/>
                    </a:lnTo>
                    <a:lnTo>
                      <a:pt x="260" y="457"/>
                    </a:lnTo>
                    <a:lnTo>
                      <a:pt x="248" y="444"/>
                    </a:lnTo>
                    <a:lnTo>
                      <a:pt x="236" y="427"/>
                    </a:lnTo>
                    <a:lnTo>
                      <a:pt x="223" y="409"/>
                    </a:lnTo>
                    <a:lnTo>
                      <a:pt x="208" y="389"/>
                    </a:lnTo>
                    <a:lnTo>
                      <a:pt x="195" y="366"/>
                    </a:lnTo>
                    <a:lnTo>
                      <a:pt x="181" y="343"/>
                    </a:lnTo>
                    <a:lnTo>
                      <a:pt x="219" y="321"/>
                    </a:lnTo>
                    <a:close/>
                    <a:moveTo>
                      <a:pt x="299" y="434"/>
                    </a:moveTo>
                    <a:lnTo>
                      <a:pt x="302" y="436"/>
                    </a:lnTo>
                    <a:lnTo>
                      <a:pt x="306" y="438"/>
                    </a:lnTo>
                    <a:lnTo>
                      <a:pt x="309" y="440"/>
                    </a:lnTo>
                    <a:lnTo>
                      <a:pt x="312" y="443"/>
                    </a:lnTo>
                    <a:lnTo>
                      <a:pt x="313" y="446"/>
                    </a:lnTo>
                    <a:lnTo>
                      <a:pt x="313" y="451"/>
                    </a:lnTo>
                    <a:lnTo>
                      <a:pt x="312" y="456"/>
                    </a:lnTo>
                    <a:lnTo>
                      <a:pt x="309" y="463"/>
                    </a:lnTo>
                    <a:lnTo>
                      <a:pt x="305" y="469"/>
                    </a:lnTo>
                    <a:lnTo>
                      <a:pt x="301" y="474"/>
                    </a:lnTo>
                    <a:lnTo>
                      <a:pt x="298" y="476"/>
                    </a:lnTo>
                    <a:lnTo>
                      <a:pt x="294" y="477"/>
                    </a:lnTo>
                    <a:lnTo>
                      <a:pt x="290" y="477"/>
                    </a:lnTo>
                    <a:lnTo>
                      <a:pt x="287" y="476"/>
                    </a:lnTo>
                    <a:lnTo>
                      <a:pt x="283" y="475"/>
                    </a:lnTo>
                    <a:lnTo>
                      <a:pt x="280" y="473"/>
                    </a:lnTo>
                    <a:lnTo>
                      <a:pt x="299" y="434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61" name="Freeform 858">
                <a:extLst>
                  <a:ext uri="{FF2B5EF4-FFF2-40B4-BE49-F238E27FC236}">
                    <a16:creationId xmlns:a16="http://schemas.microsoft.com/office/drawing/2014/main" id="{DB966624-1354-4FBA-9FFB-AC483859966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21" y="1740"/>
                <a:ext cx="16" cy="50"/>
              </a:xfrm>
              <a:custGeom>
                <a:avLst/>
                <a:gdLst>
                  <a:gd name="T0" fmla="*/ 1 w 317"/>
                  <a:gd name="T1" fmla="*/ 0 h 945"/>
                  <a:gd name="T2" fmla="*/ 1 w 317"/>
                  <a:gd name="T3" fmla="*/ 0 h 945"/>
                  <a:gd name="T4" fmla="*/ 1 w 317"/>
                  <a:gd name="T5" fmla="*/ 0 h 945"/>
                  <a:gd name="T6" fmla="*/ 1 w 317"/>
                  <a:gd name="T7" fmla="*/ 0 h 945"/>
                  <a:gd name="T8" fmla="*/ 1 w 317"/>
                  <a:gd name="T9" fmla="*/ 0 h 945"/>
                  <a:gd name="T10" fmla="*/ 1 w 317"/>
                  <a:gd name="T11" fmla="*/ 0 h 945"/>
                  <a:gd name="T12" fmla="*/ 1 w 317"/>
                  <a:gd name="T13" fmla="*/ 0 h 945"/>
                  <a:gd name="T14" fmla="*/ 1 w 317"/>
                  <a:gd name="T15" fmla="*/ 0 h 945"/>
                  <a:gd name="T16" fmla="*/ 1 w 317"/>
                  <a:gd name="T17" fmla="*/ 0 h 945"/>
                  <a:gd name="T18" fmla="*/ 1 w 317"/>
                  <a:gd name="T19" fmla="*/ 0 h 945"/>
                  <a:gd name="T20" fmla="*/ 1 w 317"/>
                  <a:gd name="T21" fmla="*/ 0 h 945"/>
                  <a:gd name="T22" fmla="*/ 1 w 317"/>
                  <a:gd name="T23" fmla="*/ 0 h 945"/>
                  <a:gd name="T24" fmla="*/ 1 w 317"/>
                  <a:gd name="T25" fmla="*/ 1 h 945"/>
                  <a:gd name="T26" fmla="*/ 1 w 317"/>
                  <a:gd name="T27" fmla="*/ 1 h 945"/>
                  <a:gd name="T28" fmla="*/ 1 w 317"/>
                  <a:gd name="T29" fmla="*/ 1 h 945"/>
                  <a:gd name="T30" fmla="*/ 1 w 317"/>
                  <a:gd name="T31" fmla="*/ 1 h 945"/>
                  <a:gd name="T32" fmla="*/ 1 w 317"/>
                  <a:gd name="T33" fmla="*/ 1 h 945"/>
                  <a:gd name="T34" fmla="*/ 1 w 317"/>
                  <a:gd name="T35" fmla="*/ 1 h 945"/>
                  <a:gd name="T36" fmla="*/ 1 w 317"/>
                  <a:gd name="T37" fmla="*/ 1 h 945"/>
                  <a:gd name="T38" fmla="*/ 1 w 317"/>
                  <a:gd name="T39" fmla="*/ 1 h 945"/>
                  <a:gd name="T40" fmla="*/ 1 w 317"/>
                  <a:gd name="T41" fmla="*/ 1 h 945"/>
                  <a:gd name="T42" fmla="*/ 1 w 317"/>
                  <a:gd name="T43" fmla="*/ 1 h 945"/>
                  <a:gd name="T44" fmla="*/ 1 w 317"/>
                  <a:gd name="T45" fmla="*/ 1 h 945"/>
                  <a:gd name="T46" fmla="*/ 1 w 317"/>
                  <a:gd name="T47" fmla="*/ 1 h 945"/>
                  <a:gd name="T48" fmla="*/ 1 w 317"/>
                  <a:gd name="T49" fmla="*/ 1 h 945"/>
                  <a:gd name="T50" fmla="*/ 1 w 317"/>
                  <a:gd name="T51" fmla="*/ 0 h 945"/>
                  <a:gd name="T52" fmla="*/ 1 w 317"/>
                  <a:gd name="T53" fmla="*/ 0 h 945"/>
                  <a:gd name="T54" fmla="*/ 1 w 317"/>
                  <a:gd name="T55" fmla="*/ 1 h 945"/>
                  <a:gd name="T56" fmla="*/ 1 w 317"/>
                  <a:gd name="T57" fmla="*/ 1 h 945"/>
                  <a:gd name="T58" fmla="*/ 1 w 317"/>
                  <a:gd name="T59" fmla="*/ 1 h 945"/>
                  <a:gd name="T60" fmla="*/ 1 w 317"/>
                  <a:gd name="T61" fmla="*/ 1 h 945"/>
                  <a:gd name="T62" fmla="*/ 1 w 317"/>
                  <a:gd name="T63" fmla="*/ 1 h 945"/>
                  <a:gd name="T64" fmla="*/ 0 w 317"/>
                  <a:gd name="T65" fmla="*/ 1 h 945"/>
                  <a:gd name="T66" fmla="*/ 0 w 317"/>
                  <a:gd name="T67" fmla="*/ 2 h 945"/>
                  <a:gd name="T68" fmla="*/ 0 w 317"/>
                  <a:gd name="T69" fmla="*/ 2 h 945"/>
                  <a:gd name="T70" fmla="*/ 0 w 317"/>
                  <a:gd name="T71" fmla="*/ 2 h 945"/>
                  <a:gd name="T72" fmla="*/ 0 w 317"/>
                  <a:gd name="T73" fmla="*/ 2 h 945"/>
                  <a:gd name="T74" fmla="*/ 0 w 317"/>
                  <a:gd name="T75" fmla="*/ 1 h 945"/>
                  <a:gd name="T76" fmla="*/ 0 w 317"/>
                  <a:gd name="T77" fmla="*/ 1 h 945"/>
                  <a:gd name="T78" fmla="*/ 0 w 317"/>
                  <a:gd name="T79" fmla="*/ 1 h 945"/>
                  <a:gd name="T80" fmla="*/ 1 w 317"/>
                  <a:gd name="T81" fmla="*/ 1 h 945"/>
                  <a:gd name="T82" fmla="*/ 0 w 317"/>
                  <a:gd name="T83" fmla="*/ 2 h 945"/>
                  <a:gd name="T84" fmla="*/ 0 w 317"/>
                  <a:gd name="T85" fmla="*/ 2 h 945"/>
                  <a:gd name="T86" fmla="*/ 0 w 317"/>
                  <a:gd name="T87" fmla="*/ 2 h 945"/>
                  <a:gd name="T88" fmla="*/ 0 w 317"/>
                  <a:gd name="T89" fmla="*/ 2 h 945"/>
                  <a:gd name="T90" fmla="*/ 0 w 317"/>
                  <a:gd name="T91" fmla="*/ 3 h 945"/>
                  <a:gd name="T92" fmla="*/ 0 w 317"/>
                  <a:gd name="T93" fmla="*/ 3 h 945"/>
                  <a:gd name="T94" fmla="*/ 0 w 317"/>
                  <a:gd name="T95" fmla="*/ 3 h 945"/>
                  <a:gd name="T96" fmla="*/ 0 w 317"/>
                  <a:gd name="T97" fmla="*/ 2 h 945"/>
                  <a:gd name="T98" fmla="*/ 0 w 317"/>
                  <a:gd name="T99" fmla="*/ 2 h 945"/>
                  <a:gd name="T100" fmla="*/ 0 w 317"/>
                  <a:gd name="T101" fmla="*/ 2 h 945"/>
                  <a:gd name="T102" fmla="*/ 0 w 317"/>
                  <a:gd name="T103" fmla="*/ 2 h 945"/>
                  <a:gd name="T104" fmla="*/ 0 w 317"/>
                  <a:gd name="T105" fmla="*/ 2 h 945"/>
                  <a:gd name="T106" fmla="*/ 0 w 317"/>
                  <a:gd name="T107" fmla="*/ 3 h 945"/>
                  <a:gd name="T108" fmla="*/ 0 w 317"/>
                  <a:gd name="T109" fmla="*/ 3 h 945"/>
                  <a:gd name="T110" fmla="*/ 0 w 317"/>
                  <a:gd name="T111" fmla="*/ 3 h 945"/>
                  <a:gd name="T112" fmla="*/ 0 w 317"/>
                  <a:gd name="T113" fmla="*/ 3 h 945"/>
                  <a:gd name="T114" fmla="*/ 0 w 317"/>
                  <a:gd name="T115" fmla="*/ 3 h 945"/>
                  <a:gd name="T116" fmla="*/ 0 w 317"/>
                  <a:gd name="T117" fmla="*/ 3 h 945"/>
                  <a:gd name="T118" fmla="*/ 0 w 317"/>
                  <a:gd name="T119" fmla="*/ 3 h 945"/>
                  <a:gd name="T120" fmla="*/ 0 w 317"/>
                  <a:gd name="T121" fmla="*/ 3 h 945"/>
                  <a:gd name="T122" fmla="*/ 0 w 317"/>
                  <a:gd name="T123" fmla="*/ 3 h 94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17" h="945">
                    <a:moveTo>
                      <a:pt x="273" y="21"/>
                    </a:moveTo>
                    <a:lnTo>
                      <a:pt x="273" y="17"/>
                    </a:lnTo>
                    <a:lnTo>
                      <a:pt x="273" y="13"/>
                    </a:lnTo>
                    <a:lnTo>
                      <a:pt x="274" y="10"/>
                    </a:lnTo>
                    <a:lnTo>
                      <a:pt x="276" y="7"/>
                    </a:lnTo>
                    <a:lnTo>
                      <a:pt x="278" y="4"/>
                    </a:lnTo>
                    <a:lnTo>
                      <a:pt x="282" y="2"/>
                    </a:lnTo>
                    <a:lnTo>
                      <a:pt x="288" y="1"/>
                    </a:lnTo>
                    <a:lnTo>
                      <a:pt x="296" y="0"/>
                    </a:lnTo>
                    <a:lnTo>
                      <a:pt x="303" y="1"/>
                    </a:lnTo>
                    <a:lnTo>
                      <a:pt x="308" y="2"/>
                    </a:lnTo>
                    <a:lnTo>
                      <a:pt x="312" y="5"/>
                    </a:lnTo>
                    <a:lnTo>
                      <a:pt x="314" y="7"/>
                    </a:lnTo>
                    <a:lnTo>
                      <a:pt x="316" y="11"/>
                    </a:lnTo>
                    <a:lnTo>
                      <a:pt x="316" y="14"/>
                    </a:lnTo>
                    <a:lnTo>
                      <a:pt x="317" y="18"/>
                    </a:lnTo>
                    <a:lnTo>
                      <a:pt x="317" y="22"/>
                    </a:lnTo>
                    <a:lnTo>
                      <a:pt x="273" y="21"/>
                    </a:lnTo>
                    <a:close/>
                    <a:moveTo>
                      <a:pt x="317" y="22"/>
                    </a:moveTo>
                    <a:lnTo>
                      <a:pt x="316" y="39"/>
                    </a:lnTo>
                    <a:lnTo>
                      <a:pt x="314" y="80"/>
                    </a:lnTo>
                    <a:lnTo>
                      <a:pt x="312" y="108"/>
                    </a:lnTo>
                    <a:lnTo>
                      <a:pt x="310" y="140"/>
                    </a:lnTo>
                    <a:lnTo>
                      <a:pt x="306" y="175"/>
                    </a:lnTo>
                    <a:lnTo>
                      <a:pt x="302" y="211"/>
                    </a:lnTo>
                    <a:lnTo>
                      <a:pt x="297" y="249"/>
                    </a:lnTo>
                    <a:lnTo>
                      <a:pt x="290" y="285"/>
                    </a:lnTo>
                    <a:lnTo>
                      <a:pt x="281" y="322"/>
                    </a:lnTo>
                    <a:lnTo>
                      <a:pt x="272" y="357"/>
                    </a:lnTo>
                    <a:lnTo>
                      <a:pt x="267" y="373"/>
                    </a:lnTo>
                    <a:lnTo>
                      <a:pt x="262" y="390"/>
                    </a:lnTo>
                    <a:lnTo>
                      <a:pt x="256" y="404"/>
                    </a:lnTo>
                    <a:lnTo>
                      <a:pt x="249" y="418"/>
                    </a:lnTo>
                    <a:lnTo>
                      <a:pt x="242" y="431"/>
                    </a:lnTo>
                    <a:lnTo>
                      <a:pt x="235" y="442"/>
                    </a:lnTo>
                    <a:lnTo>
                      <a:pt x="227" y="452"/>
                    </a:lnTo>
                    <a:lnTo>
                      <a:pt x="219" y="460"/>
                    </a:lnTo>
                    <a:lnTo>
                      <a:pt x="189" y="428"/>
                    </a:lnTo>
                    <a:lnTo>
                      <a:pt x="196" y="421"/>
                    </a:lnTo>
                    <a:lnTo>
                      <a:pt x="202" y="412"/>
                    </a:lnTo>
                    <a:lnTo>
                      <a:pt x="209" y="402"/>
                    </a:lnTo>
                    <a:lnTo>
                      <a:pt x="215" y="391"/>
                    </a:lnTo>
                    <a:lnTo>
                      <a:pt x="220" y="379"/>
                    </a:lnTo>
                    <a:lnTo>
                      <a:pt x="225" y="365"/>
                    </a:lnTo>
                    <a:lnTo>
                      <a:pt x="230" y="350"/>
                    </a:lnTo>
                    <a:lnTo>
                      <a:pt x="234" y="336"/>
                    </a:lnTo>
                    <a:lnTo>
                      <a:pt x="242" y="303"/>
                    </a:lnTo>
                    <a:lnTo>
                      <a:pt x="250" y="269"/>
                    </a:lnTo>
                    <a:lnTo>
                      <a:pt x="255" y="234"/>
                    </a:lnTo>
                    <a:lnTo>
                      <a:pt x="260" y="200"/>
                    </a:lnTo>
                    <a:lnTo>
                      <a:pt x="267" y="132"/>
                    </a:lnTo>
                    <a:lnTo>
                      <a:pt x="270" y="76"/>
                    </a:lnTo>
                    <a:lnTo>
                      <a:pt x="272" y="37"/>
                    </a:lnTo>
                    <a:lnTo>
                      <a:pt x="273" y="21"/>
                    </a:lnTo>
                    <a:lnTo>
                      <a:pt x="317" y="22"/>
                    </a:lnTo>
                    <a:close/>
                    <a:moveTo>
                      <a:pt x="219" y="460"/>
                    </a:moveTo>
                    <a:lnTo>
                      <a:pt x="248" y="434"/>
                    </a:lnTo>
                    <a:lnTo>
                      <a:pt x="219" y="460"/>
                    </a:lnTo>
                    <a:lnTo>
                      <a:pt x="205" y="444"/>
                    </a:lnTo>
                    <a:lnTo>
                      <a:pt x="219" y="460"/>
                    </a:lnTo>
                    <a:close/>
                    <a:moveTo>
                      <a:pt x="219" y="460"/>
                    </a:moveTo>
                    <a:lnTo>
                      <a:pt x="212" y="468"/>
                    </a:lnTo>
                    <a:lnTo>
                      <a:pt x="204" y="476"/>
                    </a:lnTo>
                    <a:lnTo>
                      <a:pt x="196" y="486"/>
                    </a:lnTo>
                    <a:lnTo>
                      <a:pt x="188" y="496"/>
                    </a:lnTo>
                    <a:lnTo>
                      <a:pt x="173" y="520"/>
                    </a:lnTo>
                    <a:lnTo>
                      <a:pt x="157" y="546"/>
                    </a:lnTo>
                    <a:lnTo>
                      <a:pt x="142" y="577"/>
                    </a:lnTo>
                    <a:lnTo>
                      <a:pt x="127" y="609"/>
                    </a:lnTo>
                    <a:lnTo>
                      <a:pt x="112" y="643"/>
                    </a:lnTo>
                    <a:lnTo>
                      <a:pt x="98" y="677"/>
                    </a:lnTo>
                    <a:lnTo>
                      <a:pt x="57" y="662"/>
                    </a:lnTo>
                    <a:lnTo>
                      <a:pt x="72" y="625"/>
                    </a:lnTo>
                    <a:lnTo>
                      <a:pt x="88" y="589"/>
                    </a:lnTo>
                    <a:lnTo>
                      <a:pt x="104" y="555"/>
                    </a:lnTo>
                    <a:lnTo>
                      <a:pt x="121" y="523"/>
                    </a:lnTo>
                    <a:lnTo>
                      <a:pt x="138" y="493"/>
                    </a:lnTo>
                    <a:lnTo>
                      <a:pt x="155" y="468"/>
                    </a:lnTo>
                    <a:lnTo>
                      <a:pt x="165" y="456"/>
                    </a:lnTo>
                    <a:lnTo>
                      <a:pt x="173" y="445"/>
                    </a:lnTo>
                    <a:lnTo>
                      <a:pt x="181" y="436"/>
                    </a:lnTo>
                    <a:lnTo>
                      <a:pt x="189" y="428"/>
                    </a:lnTo>
                    <a:lnTo>
                      <a:pt x="219" y="460"/>
                    </a:lnTo>
                    <a:close/>
                    <a:moveTo>
                      <a:pt x="98" y="677"/>
                    </a:moveTo>
                    <a:lnTo>
                      <a:pt x="86" y="711"/>
                    </a:lnTo>
                    <a:lnTo>
                      <a:pt x="75" y="746"/>
                    </a:lnTo>
                    <a:lnTo>
                      <a:pt x="65" y="780"/>
                    </a:lnTo>
                    <a:lnTo>
                      <a:pt x="57" y="812"/>
                    </a:lnTo>
                    <a:lnTo>
                      <a:pt x="51" y="843"/>
                    </a:lnTo>
                    <a:lnTo>
                      <a:pt x="46" y="872"/>
                    </a:lnTo>
                    <a:lnTo>
                      <a:pt x="45" y="886"/>
                    </a:lnTo>
                    <a:lnTo>
                      <a:pt x="44" y="898"/>
                    </a:lnTo>
                    <a:lnTo>
                      <a:pt x="44" y="911"/>
                    </a:lnTo>
                    <a:lnTo>
                      <a:pt x="45" y="922"/>
                    </a:lnTo>
                    <a:lnTo>
                      <a:pt x="1" y="925"/>
                    </a:lnTo>
                    <a:lnTo>
                      <a:pt x="0" y="913"/>
                    </a:lnTo>
                    <a:lnTo>
                      <a:pt x="0" y="899"/>
                    </a:lnTo>
                    <a:lnTo>
                      <a:pt x="1" y="885"/>
                    </a:lnTo>
                    <a:lnTo>
                      <a:pt x="3" y="871"/>
                    </a:lnTo>
                    <a:lnTo>
                      <a:pt x="7" y="839"/>
                    </a:lnTo>
                    <a:lnTo>
                      <a:pt x="13" y="805"/>
                    </a:lnTo>
                    <a:lnTo>
                      <a:pt x="22" y="770"/>
                    </a:lnTo>
                    <a:lnTo>
                      <a:pt x="33" y="735"/>
                    </a:lnTo>
                    <a:lnTo>
                      <a:pt x="44" y="698"/>
                    </a:lnTo>
                    <a:lnTo>
                      <a:pt x="57" y="662"/>
                    </a:lnTo>
                    <a:lnTo>
                      <a:pt x="98" y="677"/>
                    </a:lnTo>
                    <a:close/>
                    <a:moveTo>
                      <a:pt x="45" y="922"/>
                    </a:moveTo>
                    <a:lnTo>
                      <a:pt x="45" y="926"/>
                    </a:lnTo>
                    <a:lnTo>
                      <a:pt x="45" y="930"/>
                    </a:lnTo>
                    <a:lnTo>
                      <a:pt x="45" y="934"/>
                    </a:lnTo>
                    <a:lnTo>
                      <a:pt x="43" y="937"/>
                    </a:lnTo>
                    <a:lnTo>
                      <a:pt x="41" y="940"/>
                    </a:lnTo>
                    <a:lnTo>
                      <a:pt x="37" y="942"/>
                    </a:lnTo>
                    <a:lnTo>
                      <a:pt x="32" y="944"/>
                    </a:lnTo>
                    <a:lnTo>
                      <a:pt x="24" y="945"/>
                    </a:lnTo>
                    <a:lnTo>
                      <a:pt x="17" y="945"/>
                    </a:lnTo>
                    <a:lnTo>
                      <a:pt x="11" y="944"/>
                    </a:lnTo>
                    <a:lnTo>
                      <a:pt x="8" y="942"/>
                    </a:lnTo>
                    <a:lnTo>
                      <a:pt x="5" y="940"/>
                    </a:lnTo>
                    <a:lnTo>
                      <a:pt x="3" y="937"/>
                    </a:lnTo>
                    <a:lnTo>
                      <a:pt x="2" y="933"/>
                    </a:lnTo>
                    <a:lnTo>
                      <a:pt x="1" y="929"/>
                    </a:lnTo>
                    <a:lnTo>
                      <a:pt x="1" y="925"/>
                    </a:lnTo>
                    <a:lnTo>
                      <a:pt x="45" y="922"/>
                    </a:lnTo>
                    <a:close/>
                  </a:path>
                </a:pathLst>
              </a:custGeom>
              <a:solidFill>
                <a:srgbClr val="7263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62" name="Freeform 859">
                <a:extLst>
                  <a:ext uri="{FF2B5EF4-FFF2-40B4-BE49-F238E27FC236}">
                    <a16:creationId xmlns:a16="http://schemas.microsoft.com/office/drawing/2014/main" id="{C6375BB9-A022-4699-9F78-0E4AA7352F6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59" y="1783"/>
                <a:ext cx="24" cy="27"/>
              </a:xfrm>
              <a:custGeom>
                <a:avLst/>
                <a:gdLst>
                  <a:gd name="T0" fmla="*/ 0 w 470"/>
                  <a:gd name="T1" fmla="*/ 0 h 500"/>
                  <a:gd name="T2" fmla="*/ 0 w 470"/>
                  <a:gd name="T3" fmla="*/ 0 h 500"/>
                  <a:gd name="T4" fmla="*/ 0 w 470"/>
                  <a:gd name="T5" fmla="*/ 0 h 500"/>
                  <a:gd name="T6" fmla="*/ 0 w 470"/>
                  <a:gd name="T7" fmla="*/ 0 h 500"/>
                  <a:gd name="T8" fmla="*/ 0 w 470"/>
                  <a:gd name="T9" fmla="*/ 0 h 500"/>
                  <a:gd name="T10" fmla="*/ 0 w 470"/>
                  <a:gd name="T11" fmla="*/ 0 h 500"/>
                  <a:gd name="T12" fmla="*/ 0 w 470"/>
                  <a:gd name="T13" fmla="*/ 0 h 500"/>
                  <a:gd name="T14" fmla="*/ 0 w 470"/>
                  <a:gd name="T15" fmla="*/ 0 h 500"/>
                  <a:gd name="T16" fmla="*/ 0 w 470"/>
                  <a:gd name="T17" fmla="*/ 0 h 500"/>
                  <a:gd name="T18" fmla="*/ 0 w 470"/>
                  <a:gd name="T19" fmla="*/ 0 h 500"/>
                  <a:gd name="T20" fmla="*/ 0 w 470"/>
                  <a:gd name="T21" fmla="*/ 0 h 500"/>
                  <a:gd name="T22" fmla="*/ 0 w 470"/>
                  <a:gd name="T23" fmla="*/ 0 h 500"/>
                  <a:gd name="T24" fmla="*/ 0 w 470"/>
                  <a:gd name="T25" fmla="*/ 1 h 500"/>
                  <a:gd name="T26" fmla="*/ 1 w 470"/>
                  <a:gd name="T27" fmla="*/ 1 h 500"/>
                  <a:gd name="T28" fmla="*/ 1 w 470"/>
                  <a:gd name="T29" fmla="*/ 1 h 500"/>
                  <a:gd name="T30" fmla="*/ 1 w 470"/>
                  <a:gd name="T31" fmla="*/ 1 h 500"/>
                  <a:gd name="T32" fmla="*/ 1 w 470"/>
                  <a:gd name="T33" fmla="*/ 1 h 500"/>
                  <a:gd name="T34" fmla="*/ 1 w 470"/>
                  <a:gd name="T35" fmla="*/ 1 h 500"/>
                  <a:gd name="T36" fmla="*/ 0 w 470"/>
                  <a:gd name="T37" fmla="*/ 1 h 500"/>
                  <a:gd name="T38" fmla="*/ 0 w 470"/>
                  <a:gd name="T39" fmla="*/ 1 h 500"/>
                  <a:gd name="T40" fmla="*/ 0 w 470"/>
                  <a:gd name="T41" fmla="*/ 0 h 500"/>
                  <a:gd name="T42" fmla="*/ 0 w 470"/>
                  <a:gd name="T43" fmla="*/ 0 h 500"/>
                  <a:gd name="T44" fmla="*/ 0 w 470"/>
                  <a:gd name="T45" fmla="*/ 0 h 500"/>
                  <a:gd name="T46" fmla="*/ 1 w 470"/>
                  <a:gd name="T47" fmla="*/ 1 h 500"/>
                  <a:gd name="T48" fmla="*/ 1 w 470"/>
                  <a:gd name="T49" fmla="*/ 1 h 500"/>
                  <a:gd name="T50" fmla="*/ 1 w 470"/>
                  <a:gd name="T51" fmla="*/ 1 h 500"/>
                  <a:gd name="T52" fmla="*/ 1 w 470"/>
                  <a:gd name="T53" fmla="*/ 1 h 500"/>
                  <a:gd name="T54" fmla="*/ 1 w 470"/>
                  <a:gd name="T55" fmla="*/ 1 h 500"/>
                  <a:gd name="T56" fmla="*/ 1 w 470"/>
                  <a:gd name="T57" fmla="*/ 1 h 500"/>
                  <a:gd name="T58" fmla="*/ 1 w 470"/>
                  <a:gd name="T59" fmla="*/ 1 h 500"/>
                  <a:gd name="T60" fmla="*/ 1 w 470"/>
                  <a:gd name="T61" fmla="*/ 1 h 500"/>
                  <a:gd name="T62" fmla="*/ 1 w 470"/>
                  <a:gd name="T63" fmla="*/ 1 h 500"/>
                  <a:gd name="T64" fmla="*/ 1 w 470"/>
                  <a:gd name="T65" fmla="*/ 1 h 500"/>
                  <a:gd name="T66" fmla="*/ 1 w 470"/>
                  <a:gd name="T67" fmla="*/ 1 h 500"/>
                  <a:gd name="T68" fmla="*/ 1 w 470"/>
                  <a:gd name="T69" fmla="*/ 1 h 500"/>
                  <a:gd name="T70" fmla="*/ 1 w 470"/>
                  <a:gd name="T71" fmla="*/ 1 h 500"/>
                  <a:gd name="T72" fmla="*/ 1 w 470"/>
                  <a:gd name="T73" fmla="*/ 1 h 500"/>
                  <a:gd name="T74" fmla="*/ 1 w 470"/>
                  <a:gd name="T75" fmla="*/ 1 h 500"/>
                  <a:gd name="T76" fmla="*/ 1 w 470"/>
                  <a:gd name="T77" fmla="*/ 1 h 500"/>
                  <a:gd name="T78" fmla="*/ 1 w 470"/>
                  <a:gd name="T79" fmla="*/ 1 h 500"/>
                  <a:gd name="T80" fmla="*/ 1 w 470"/>
                  <a:gd name="T81" fmla="*/ 1 h 500"/>
                  <a:gd name="T82" fmla="*/ 1 w 470"/>
                  <a:gd name="T83" fmla="*/ 1 h 500"/>
                  <a:gd name="T84" fmla="*/ 1 w 470"/>
                  <a:gd name="T85" fmla="*/ 1 h 500"/>
                  <a:gd name="T86" fmla="*/ 1 w 470"/>
                  <a:gd name="T87" fmla="*/ 1 h 500"/>
                  <a:gd name="T88" fmla="*/ 1 w 470"/>
                  <a:gd name="T89" fmla="*/ 1 h 500"/>
                  <a:gd name="T90" fmla="*/ 1 w 470"/>
                  <a:gd name="T91" fmla="*/ 1 h 50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70" h="500">
                    <a:moveTo>
                      <a:pt x="6" y="36"/>
                    </a:moveTo>
                    <a:lnTo>
                      <a:pt x="4" y="33"/>
                    </a:lnTo>
                    <a:lnTo>
                      <a:pt x="2" y="29"/>
                    </a:lnTo>
                    <a:lnTo>
                      <a:pt x="1" y="25"/>
                    </a:lnTo>
                    <a:lnTo>
                      <a:pt x="0" y="22"/>
                    </a:lnTo>
                    <a:lnTo>
                      <a:pt x="1" y="18"/>
                    </a:lnTo>
                    <a:lnTo>
                      <a:pt x="3" y="14"/>
                    </a:lnTo>
                    <a:lnTo>
                      <a:pt x="6" y="10"/>
                    </a:lnTo>
                    <a:lnTo>
                      <a:pt x="12" y="6"/>
                    </a:lnTo>
                    <a:lnTo>
                      <a:pt x="18" y="2"/>
                    </a:lnTo>
                    <a:lnTo>
                      <a:pt x="23" y="0"/>
                    </a:lnTo>
                    <a:lnTo>
                      <a:pt x="28" y="0"/>
                    </a:lnTo>
                    <a:lnTo>
                      <a:pt x="31" y="1"/>
                    </a:lnTo>
                    <a:lnTo>
                      <a:pt x="34" y="3"/>
                    </a:lnTo>
                    <a:lnTo>
                      <a:pt x="37" y="5"/>
                    </a:lnTo>
                    <a:lnTo>
                      <a:pt x="39" y="8"/>
                    </a:lnTo>
                    <a:lnTo>
                      <a:pt x="43" y="12"/>
                    </a:lnTo>
                    <a:lnTo>
                      <a:pt x="6" y="36"/>
                    </a:lnTo>
                    <a:close/>
                    <a:moveTo>
                      <a:pt x="43" y="12"/>
                    </a:moveTo>
                    <a:lnTo>
                      <a:pt x="48" y="20"/>
                    </a:lnTo>
                    <a:lnTo>
                      <a:pt x="64" y="44"/>
                    </a:lnTo>
                    <a:lnTo>
                      <a:pt x="90" y="78"/>
                    </a:lnTo>
                    <a:lnTo>
                      <a:pt x="121" y="117"/>
                    </a:lnTo>
                    <a:lnTo>
                      <a:pt x="140" y="140"/>
                    </a:lnTo>
                    <a:lnTo>
                      <a:pt x="159" y="161"/>
                    </a:lnTo>
                    <a:lnTo>
                      <a:pt x="180" y="184"/>
                    </a:lnTo>
                    <a:lnTo>
                      <a:pt x="201" y="205"/>
                    </a:lnTo>
                    <a:lnTo>
                      <a:pt x="223" y="226"/>
                    </a:lnTo>
                    <a:lnTo>
                      <a:pt x="245" y="245"/>
                    </a:lnTo>
                    <a:lnTo>
                      <a:pt x="268" y="263"/>
                    </a:lnTo>
                    <a:lnTo>
                      <a:pt x="290" y="277"/>
                    </a:lnTo>
                    <a:lnTo>
                      <a:pt x="268" y="315"/>
                    </a:lnTo>
                    <a:lnTo>
                      <a:pt x="257" y="307"/>
                    </a:lnTo>
                    <a:lnTo>
                      <a:pt x="244" y="299"/>
                    </a:lnTo>
                    <a:lnTo>
                      <a:pt x="232" y="290"/>
                    </a:lnTo>
                    <a:lnTo>
                      <a:pt x="220" y="280"/>
                    </a:lnTo>
                    <a:lnTo>
                      <a:pt x="196" y="261"/>
                    </a:lnTo>
                    <a:lnTo>
                      <a:pt x="173" y="239"/>
                    </a:lnTo>
                    <a:lnTo>
                      <a:pt x="150" y="216"/>
                    </a:lnTo>
                    <a:lnTo>
                      <a:pt x="129" y="193"/>
                    </a:lnTo>
                    <a:lnTo>
                      <a:pt x="108" y="170"/>
                    </a:lnTo>
                    <a:lnTo>
                      <a:pt x="89" y="147"/>
                    </a:lnTo>
                    <a:lnTo>
                      <a:pt x="55" y="104"/>
                    </a:lnTo>
                    <a:lnTo>
                      <a:pt x="29" y="69"/>
                    </a:lnTo>
                    <a:lnTo>
                      <a:pt x="12" y="45"/>
                    </a:lnTo>
                    <a:lnTo>
                      <a:pt x="6" y="36"/>
                    </a:lnTo>
                    <a:lnTo>
                      <a:pt x="43" y="12"/>
                    </a:lnTo>
                    <a:close/>
                    <a:moveTo>
                      <a:pt x="290" y="277"/>
                    </a:moveTo>
                    <a:lnTo>
                      <a:pt x="314" y="292"/>
                    </a:lnTo>
                    <a:lnTo>
                      <a:pt x="335" y="308"/>
                    </a:lnTo>
                    <a:lnTo>
                      <a:pt x="355" y="323"/>
                    </a:lnTo>
                    <a:lnTo>
                      <a:pt x="373" y="339"/>
                    </a:lnTo>
                    <a:lnTo>
                      <a:pt x="390" y="356"/>
                    </a:lnTo>
                    <a:lnTo>
                      <a:pt x="404" y="372"/>
                    </a:lnTo>
                    <a:lnTo>
                      <a:pt x="416" y="388"/>
                    </a:lnTo>
                    <a:lnTo>
                      <a:pt x="427" y="402"/>
                    </a:lnTo>
                    <a:lnTo>
                      <a:pt x="445" y="429"/>
                    </a:lnTo>
                    <a:lnTo>
                      <a:pt x="457" y="450"/>
                    </a:lnTo>
                    <a:lnTo>
                      <a:pt x="464" y="463"/>
                    </a:lnTo>
                    <a:lnTo>
                      <a:pt x="466" y="468"/>
                    </a:lnTo>
                    <a:lnTo>
                      <a:pt x="426" y="485"/>
                    </a:lnTo>
                    <a:lnTo>
                      <a:pt x="424" y="481"/>
                    </a:lnTo>
                    <a:lnTo>
                      <a:pt x="418" y="468"/>
                    </a:lnTo>
                    <a:lnTo>
                      <a:pt x="407" y="450"/>
                    </a:lnTo>
                    <a:lnTo>
                      <a:pt x="392" y="426"/>
                    </a:lnTo>
                    <a:lnTo>
                      <a:pt x="381" y="413"/>
                    </a:lnTo>
                    <a:lnTo>
                      <a:pt x="370" y="399"/>
                    </a:lnTo>
                    <a:lnTo>
                      <a:pt x="357" y="386"/>
                    </a:lnTo>
                    <a:lnTo>
                      <a:pt x="342" y="371"/>
                    </a:lnTo>
                    <a:lnTo>
                      <a:pt x="326" y="356"/>
                    </a:lnTo>
                    <a:lnTo>
                      <a:pt x="309" y="342"/>
                    </a:lnTo>
                    <a:lnTo>
                      <a:pt x="289" y="328"/>
                    </a:lnTo>
                    <a:lnTo>
                      <a:pt x="268" y="315"/>
                    </a:lnTo>
                    <a:lnTo>
                      <a:pt x="290" y="277"/>
                    </a:lnTo>
                    <a:close/>
                    <a:moveTo>
                      <a:pt x="466" y="468"/>
                    </a:moveTo>
                    <a:lnTo>
                      <a:pt x="468" y="473"/>
                    </a:lnTo>
                    <a:lnTo>
                      <a:pt x="469" y="477"/>
                    </a:lnTo>
                    <a:lnTo>
                      <a:pt x="470" y="480"/>
                    </a:lnTo>
                    <a:lnTo>
                      <a:pt x="469" y="484"/>
                    </a:lnTo>
                    <a:lnTo>
                      <a:pt x="468" y="487"/>
                    </a:lnTo>
                    <a:lnTo>
                      <a:pt x="465" y="491"/>
                    </a:lnTo>
                    <a:lnTo>
                      <a:pt x="461" y="494"/>
                    </a:lnTo>
                    <a:lnTo>
                      <a:pt x="455" y="497"/>
                    </a:lnTo>
                    <a:lnTo>
                      <a:pt x="448" y="499"/>
                    </a:lnTo>
                    <a:lnTo>
                      <a:pt x="442" y="500"/>
                    </a:lnTo>
                    <a:lnTo>
                      <a:pt x="438" y="500"/>
                    </a:lnTo>
                    <a:lnTo>
                      <a:pt x="435" y="498"/>
                    </a:lnTo>
                    <a:lnTo>
                      <a:pt x="432" y="496"/>
                    </a:lnTo>
                    <a:lnTo>
                      <a:pt x="430" y="493"/>
                    </a:lnTo>
                    <a:lnTo>
                      <a:pt x="427" y="489"/>
                    </a:lnTo>
                    <a:lnTo>
                      <a:pt x="426" y="485"/>
                    </a:lnTo>
                    <a:lnTo>
                      <a:pt x="466" y="468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63" name="Freeform 860">
                <a:extLst>
                  <a:ext uri="{FF2B5EF4-FFF2-40B4-BE49-F238E27FC236}">
                    <a16:creationId xmlns:a16="http://schemas.microsoft.com/office/drawing/2014/main" id="{F1FF1739-A43B-4BCB-8630-0129071ABB7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79" y="1710"/>
                <a:ext cx="33" cy="57"/>
              </a:xfrm>
              <a:custGeom>
                <a:avLst/>
                <a:gdLst>
                  <a:gd name="T0" fmla="*/ 2 w 618"/>
                  <a:gd name="T1" fmla="*/ 0 h 1082"/>
                  <a:gd name="T2" fmla="*/ 2 w 618"/>
                  <a:gd name="T3" fmla="*/ 0 h 1082"/>
                  <a:gd name="T4" fmla="*/ 2 w 618"/>
                  <a:gd name="T5" fmla="*/ 0 h 1082"/>
                  <a:gd name="T6" fmla="*/ 2 w 618"/>
                  <a:gd name="T7" fmla="*/ 0 h 1082"/>
                  <a:gd name="T8" fmla="*/ 2 w 618"/>
                  <a:gd name="T9" fmla="*/ 0 h 1082"/>
                  <a:gd name="T10" fmla="*/ 2 w 618"/>
                  <a:gd name="T11" fmla="*/ 0 h 1082"/>
                  <a:gd name="T12" fmla="*/ 2 w 618"/>
                  <a:gd name="T13" fmla="*/ 0 h 1082"/>
                  <a:gd name="T14" fmla="*/ 2 w 618"/>
                  <a:gd name="T15" fmla="*/ 0 h 1082"/>
                  <a:gd name="T16" fmla="*/ 1 w 618"/>
                  <a:gd name="T17" fmla="*/ 1 h 1082"/>
                  <a:gd name="T18" fmla="*/ 1 w 618"/>
                  <a:gd name="T19" fmla="*/ 1 h 1082"/>
                  <a:gd name="T20" fmla="*/ 1 w 618"/>
                  <a:gd name="T21" fmla="*/ 1 h 1082"/>
                  <a:gd name="T22" fmla="*/ 1 w 618"/>
                  <a:gd name="T23" fmla="*/ 1 h 1082"/>
                  <a:gd name="T24" fmla="*/ 1 w 618"/>
                  <a:gd name="T25" fmla="*/ 1 h 1082"/>
                  <a:gd name="T26" fmla="*/ 1 w 618"/>
                  <a:gd name="T27" fmla="*/ 1 h 1082"/>
                  <a:gd name="T28" fmla="*/ 1 w 618"/>
                  <a:gd name="T29" fmla="*/ 1 h 1082"/>
                  <a:gd name="T30" fmla="*/ 1 w 618"/>
                  <a:gd name="T31" fmla="*/ 0 h 1082"/>
                  <a:gd name="T32" fmla="*/ 1 w 618"/>
                  <a:gd name="T33" fmla="*/ 0 h 1082"/>
                  <a:gd name="T34" fmla="*/ 2 w 618"/>
                  <a:gd name="T35" fmla="*/ 0 h 1082"/>
                  <a:gd name="T36" fmla="*/ 2 w 618"/>
                  <a:gd name="T37" fmla="*/ 0 h 1082"/>
                  <a:gd name="T38" fmla="*/ 1 w 618"/>
                  <a:gd name="T39" fmla="*/ 1 h 1082"/>
                  <a:gd name="T40" fmla="*/ 1 w 618"/>
                  <a:gd name="T41" fmla="*/ 1 h 1082"/>
                  <a:gd name="T42" fmla="*/ 1 w 618"/>
                  <a:gd name="T43" fmla="*/ 1 h 1082"/>
                  <a:gd name="T44" fmla="*/ 1 w 618"/>
                  <a:gd name="T45" fmla="*/ 1 h 1082"/>
                  <a:gd name="T46" fmla="*/ 1 w 618"/>
                  <a:gd name="T47" fmla="*/ 1 h 1082"/>
                  <a:gd name="T48" fmla="*/ 1 w 618"/>
                  <a:gd name="T49" fmla="*/ 1 h 1082"/>
                  <a:gd name="T50" fmla="*/ 1 w 618"/>
                  <a:gd name="T51" fmla="*/ 2 h 1082"/>
                  <a:gd name="T52" fmla="*/ 1 w 618"/>
                  <a:gd name="T53" fmla="*/ 1 h 1082"/>
                  <a:gd name="T54" fmla="*/ 1 w 618"/>
                  <a:gd name="T55" fmla="*/ 1 h 1082"/>
                  <a:gd name="T56" fmla="*/ 1 w 618"/>
                  <a:gd name="T57" fmla="*/ 1 h 1082"/>
                  <a:gd name="T58" fmla="*/ 1 w 618"/>
                  <a:gd name="T59" fmla="*/ 1 h 1082"/>
                  <a:gd name="T60" fmla="*/ 1 w 618"/>
                  <a:gd name="T61" fmla="*/ 1 h 1082"/>
                  <a:gd name="T62" fmla="*/ 1 w 618"/>
                  <a:gd name="T63" fmla="*/ 2 h 1082"/>
                  <a:gd name="T64" fmla="*/ 0 w 618"/>
                  <a:gd name="T65" fmla="*/ 2 h 1082"/>
                  <a:gd name="T66" fmla="*/ 0 w 618"/>
                  <a:gd name="T67" fmla="*/ 2 h 1082"/>
                  <a:gd name="T68" fmla="*/ 0 w 618"/>
                  <a:gd name="T69" fmla="*/ 2 h 1082"/>
                  <a:gd name="T70" fmla="*/ 0 w 618"/>
                  <a:gd name="T71" fmla="*/ 2 h 1082"/>
                  <a:gd name="T72" fmla="*/ 1 w 618"/>
                  <a:gd name="T73" fmla="*/ 2 h 1082"/>
                  <a:gd name="T74" fmla="*/ 0 w 618"/>
                  <a:gd name="T75" fmla="*/ 2 h 1082"/>
                  <a:gd name="T76" fmla="*/ 0 w 618"/>
                  <a:gd name="T77" fmla="*/ 2 h 1082"/>
                  <a:gd name="T78" fmla="*/ 0 w 618"/>
                  <a:gd name="T79" fmla="*/ 2 h 1082"/>
                  <a:gd name="T80" fmla="*/ 0 w 618"/>
                  <a:gd name="T81" fmla="*/ 2 h 1082"/>
                  <a:gd name="T82" fmla="*/ 0 w 618"/>
                  <a:gd name="T83" fmla="*/ 3 h 1082"/>
                  <a:gd name="T84" fmla="*/ 0 w 618"/>
                  <a:gd name="T85" fmla="*/ 3 h 1082"/>
                  <a:gd name="T86" fmla="*/ 0 w 618"/>
                  <a:gd name="T87" fmla="*/ 3 h 1082"/>
                  <a:gd name="T88" fmla="*/ 0 w 618"/>
                  <a:gd name="T89" fmla="*/ 2 h 1082"/>
                  <a:gd name="T90" fmla="*/ 0 w 618"/>
                  <a:gd name="T91" fmla="*/ 2 h 1082"/>
                  <a:gd name="T92" fmla="*/ 0 w 618"/>
                  <a:gd name="T93" fmla="*/ 3 h 1082"/>
                  <a:gd name="T94" fmla="*/ 0 w 618"/>
                  <a:gd name="T95" fmla="*/ 3 h 1082"/>
                  <a:gd name="T96" fmla="*/ 0 w 618"/>
                  <a:gd name="T97" fmla="*/ 3 h 1082"/>
                  <a:gd name="T98" fmla="*/ 0 w 618"/>
                  <a:gd name="T99" fmla="*/ 3 h 1082"/>
                  <a:gd name="T100" fmla="*/ 0 w 618"/>
                  <a:gd name="T101" fmla="*/ 3 h 1082"/>
                  <a:gd name="T102" fmla="*/ 0 w 618"/>
                  <a:gd name="T103" fmla="*/ 3 h 108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618" h="1082">
                    <a:moveTo>
                      <a:pt x="579" y="8"/>
                    </a:moveTo>
                    <a:lnTo>
                      <a:pt x="582" y="5"/>
                    </a:lnTo>
                    <a:lnTo>
                      <a:pt x="585" y="3"/>
                    </a:lnTo>
                    <a:lnTo>
                      <a:pt x="588" y="1"/>
                    </a:lnTo>
                    <a:lnTo>
                      <a:pt x="591" y="0"/>
                    </a:lnTo>
                    <a:lnTo>
                      <a:pt x="595" y="0"/>
                    </a:lnTo>
                    <a:lnTo>
                      <a:pt x="599" y="1"/>
                    </a:lnTo>
                    <a:lnTo>
                      <a:pt x="604" y="4"/>
                    </a:lnTo>
                    <a:lnTo>
                      <a:pt x="609" y="9"/>
                    </a:lnTo>
                    <a:lnTo>
                      <a:pt x="614" y="15"/>
                    </a:lnTo>
                    <a:lnTo>
                      <a:pt x="617" y="21"/>
                    </a:lnTo>
                    <a:lnTo>
                      <a:pt x="618" y="25"/>
                    </a:lnTo>
                    <a:lnTo>
                      <a:pt x="618" y="29"/>
                    </a:lnTo>
                    <a:lnTo>
                      <a:pt x="616" y="32"/>
                    </a:lnTo>
                    <a:lnTo>
                      <a:pt x="614" y="35"/>
                    </a:lnTo>
                    <a:lnTo>
                      <a:pt x="610" y="38"/>
                    </a:lnTo>
                    <a:lnTo>
                      <a:pt x="607" y="40"/>
                    </a:lnTo>
                    <a:lnTo>
                      <a:pt x="579" y="8"/>
                    </a:lnTo>
                    <a:close/>
                    <a:moveTo>
                      <a:pt x="607" y="40"/>
                    </a:moveTo>
                    <a:lnTo>
                      <a:pt x="600" y="47"/>
                    </a:lnTo>
                    <a:lnTo>
                      <a:pt x="581" y="67"/>
                    </a:lnTo>
                    <a:lnTo>
                      <a:pt x="568" y="80"/>
                    </a:lnTo>
                    <a:lnTo>
                      <a:pt x="554" y="96"/>
                    </a:lnTo>
                    <a:lnTo>
                      <a:pt x="538" y="115"/>
                    </a:lnTo>
                    <a:lnTo>
                      <a:pt x="521" y="135"/>
                    </a:lnTo>
                    <a:lnTo>
                      <a:pt x="505" y="158"/>
                    </a:lnTo>
                    <a:lnTo>
                      <a:pt x="488" y="182"/>
                    </a:lnTo>
                    <a:lnTo>
                      <a:pt x="472" y="208"/>
                    </a:lnTo>
                    <a:lnTo>
                      <a:pt x="457" y="234"/>
                    </a:lnTo>
                    <a:lnTo>
                      <a:pt x="450" y="248"/>
                    </a:lnTo>
                    <a:lnTo>
                      <a:pt x="444" y="262"/>
                    </a:lnTo>
                    <a:lnTo>
                      <a:pt x="437" y="276"/>
                    </a:lnTo>
                    <a:lnTo>
                      <a:pt x="432" y="291"/>
                    </a:lnTo>
                    <a:lnTo>
                      <a:pt x="427" y="305"/>
                    </a:lnTo>
                    <a:lnTo>
                      <a:pt x="423" y="320"/>
                    </a:lnTo>
                    <a:lnTo>
                      <a:pt x="419" y="335"/>
                    </a:lnTo>
                    <a:lnTo>
                      <a:pt x="417" y="350"/>
                    </a:lnTo>
                    <a:lnTo>
                      <a:pt x="373" y="343"/>
                    </a:lnTo>
                    <a:lnTo>
                      <a:pt x="376" y="327"/>
                    </a:lnTo>
                    <a:lnTo>
                      <a:pt x="380" y="310"/>
                    </a:lnTo>
                    <a:lnTo>
                      <a:pt x="385" y="294"/>
                    </a:lnTo>
                    <a:lnTo>
                      <a:pt x="390" y="278"/>
                    </a:lnTo>
                    <a:lnTo>
                      <a:pt x="397" y="263"/>
                    </a:lnTo>
                    <a:lnTo>
                      <a:pt x="403" y="247"/>
                    </a:lnTo>
                    <a:lnTo>
                      <a:pt x="410" y="232"/>
                    </a:lnTo>
                    <a:lnTo>
                      <a:pt x="417" y="217"/>
                    </a:lnTo>
                    <a:lnTo>
                      <a:pt x="433" y="188"/>
                    </a:lnTo>
                    <a:lnTo>
                      <a:pt x="450" y="161"/>
                    </a:lnTo>
                    <a:lnTo>
                      <a:pt x="468" y="134"/>
                    </a:lnTo>
                    <a:lnTo>
                      <a:pt x="486" y="111"/>
                    </a:lnTo>
                    <a:lnTo>
                      <a:pt x="504" y="88"/>
                    </a:lnTo>
                    <a:lnTo>
                      <a:pt x="520" y="68"/>
                    </a:lnTo>
                    <a:lnTo>
                      <a:pt x="536" y="50"/>
                    </a:lnTo>
                    <a:lnTo>
                      <a:pt x="550" y="36"/>
                    </a:lnTo>
                    <a:lnTo>
                      <a:pt x="571" y="15"/>
                    </a:lnTo>
                    <a:lnTo>
                      <a:pt x="579" y="8"/>
                    </a:lnTo>
                    <a:lnTo>
                      <a:pt x="607" y="40"/>
                    </a:lnTo>
                    <a:close/>
                    <a:moveTo>
                      <a:pt x="373" y="343"/>
                    </a:moveTo>
                    <a:lnTo>
                      <a:pt x="373" y="347"/>
                    </a:lnTo>
                    <a:lnTo>
                      <a:pt x="373" y="343"/>
                    </a:lnTo>
                    <a:lnTo>
                      <a:pt x="395" y="346"/>
                    </a:lnTo>
                    <a:lnTo>
                      <a:pt x="373" y="343"/>
                    </a:lnTo>
                    <a:close/>
                    <a:moveTo>
                      <a:pt x="417" y="349"/>
                    </a:moveTo>
                    <a:lnTo>
                      <a:pt x="413" y="368"/>
                    </a:lnTo>
                    <a:lnTo>
                      <a:pt x="408" y="388"/>
                    </a:lnTo>
                    <a:lnTo>
                      <a:pt x="402" y="405"/>
                    </a:lnTo>
                    <a:lnTo>
                      <a:pt x="393" y="422"/>
                    </a:lnTo>
                    <a:lnTo>
                      <a:pt x="385" y="438"/>
                    </a:lnTo>
                    <a:lnTo>
                      <a:pt x="375" y="453"/>
                    </a:lnTo>
                    <a:lnTo>
                      <a:pt x="364" y="469"/>
                    </a:lnTo>
                    <a:lnTo>
                      <a:pt x="353" y="483"/>
                    </a:lnTo>
                    <a:lnTo>
                      <a:pt x="340" y="496"/>
                    </a:lnTo>
                    <a:lnTo>
                      <a:pt x="328" y="510"/>
                    </a:lnTo>
                    <a:lnTo>
                      <a:pt x="315" y="522"/>
                    </a:lnTo>
                    <a:lnTo>
                      <a:pt x="300" y="534"/>
                    </a:lnTo>
                    <a:lnTo>
                      <a:pt x="273" y="558"/>
                    </a:lnTo>
                    <a:lnTo>
                      <a:pt x="245" y="580"/>
                    </a:lnTo>
                    <a:lnTo>
                      <a:pt x="217" y="547"/>
                    </a:lnTo>
                    <a:lnTo>
                      <a:pt x="243" y="526"/>
                    </a:lnTo>
                    <a:lnTo>
                      <a:pt x="269" y="505"/>
                    </a:lnTo>
                    <a:lnTo>
                      <a:pt x="281" y="493"/>
                    </a:lnTo>
                    <a:lnTo>
                      <a:pt x="293" y="482"/>
                    </a:lnTo>
                    <a:lnTo>
                      <a:pt x="304" y="470"/>
                    </a:lnTo>
                    <a:lnTo>
                      <a:pt x="316" y="459"/>
                    </a:lnTo>
                    <a:lnTo>
                      <a:pt x="327" y="445"/>
                    </a:lnTo>
                    <a:lnTo>
                      <a:pt x="336" y="433"/>
                    </a:lnTo>
                    <a:lnTo>
                      <a:pt x="345" y="419"/>
                    </a:lnTo>
                    <a:lnTo>
                      <a:pt x="354" y="405"/>
                    </a:lnTo>
                    <a:lnTo>
                      <a:pt x="360" y="390"/>
                    </a:lnTo>
                    <a:lnTo>
                      <a:pt x="366" y="376"/>
                    </a:lnTo>
                    <a:lnTo>
                      <a:pt x="370" y="359"/>
                    </a:lnTo>
                    <a:lnTo>
                      <a:pt x="373" y="343"/>
                    </a:lnTo>
                    <a:lnTo>
                      <a:pt x="417" y="349"/>
                    </a:lnTo>
                    <a:close/>
                    <a:moveTo>
                      <a:pt x="245" y="580"/>
                    </a:moveTo>
                    <a:lnTo>
                      <a:pt x="212" y="608"/>
                    </a:lnTo>
                    <a:lnTo>
                      <a:pt x="183" y="634"/>
                    </a:lnTo>
                    <a:lnTo>
                      <a:pt x="169" y="647"/>
                    </a:lnTo>
                    <a:lnTo>
                      <a:pt x="159" y="660"/>
                    </a:lnTo>
                    <a:lnTo>
                      <a:pt x="150" y="672"/>
                    </a:lnTo>
                    <a:lnTo>
                      <a:pt x="144" y="686"/>
                    </a:lnTo>
                    <a:lnTo>
                      <a:pt x="103" y="669"/>
                    </a:lnTo>
                    <a:lnTo>
                      <a:pt x="107" y="661"/>
                    </a:lnTo>
                    <a:lnTo>
                      <a:pt x="111" y="653"/>
                    </a:lnTo>
                    <a:lnTo>
                      <a:pt x="116" y="645"/>
                    </a:lnTo>
                    <a:lnTo>
                      <a:pt x="121" y="637"/>
                    </a:lnTo>
                    <a:lnTo>
                      <a:pt x="134" y="621"/>
                    </a:lnTo>
                    <a:lnTo>
                      <a:pt x="149" y="606"/>
                    </a:lnTo>
                    <a:lnTo>
                      <a:pt x="164" y="591"/>
                    </a:lnTo>
                    <a:lnTo>
                      <a:pt x="182" y="576"/>
                    </a:lnTo>
                    <a:lnTo>
                      <a:pt x="199" y="562"/>
                    </a:lnTo>
                    <a:lnTo>
                      <a:pt x="217" y="547"/>
                    </a:lnTo>
                    <a:lnTo>
                      <a:pt x="245" y="580"/>
                    </a:lnTo>
                    <a:close/>
                    <a:moveTo>
                      <a:pt x="144" y="686"/>
                    </a:moveTo>
                    <a:lnTo>
                      <a:pt x="144" y="685"/>
                    </a:lnTo>
                    <a:lnTo>
                      <a:pt x="143" y="687"/>
                    </a:lnTo>
                    <a:lnTo>
                      <a:pt x="123" y="678"/>
                    </a:lnTo>
                    <a:lnTo>
                      <a:pt x="144" y="686"/>
                    </a:lnTo>
                    <a:close/>
                    <a:moveTo>
                      <a:pt x="143" y="687"/>
                    </a:moveTo>
                    <a:lnTo>
                      <a:pt x="135" y="706"/>
                    </a:lnTo>
                    <a:lnTo>
                      <a:pt x="127" y="730"/>
                    </a:lnTo>
                    <a:lnTo>
                      <a:pt x="118" y="756"/>
                    </a:lnTo>
                    <a:lnTo>
                      <a:pt x="110" y="786"/>
                    </a:lnTo>
                    <a:lnTo>
                      <a:pt x="94" y="847"/>
                    </a:lnTo>
                    <a:lnTo>
                      <a:pt x="78" y="911"/>
                    </a:lnTo>
                    <a:lnTo>
                      <a:pt x="65" y="969"/>
                    </a:lnTo>
                    <a:lnTo>
                      <a:pt x="54" y="1018"/>
                    </a:lnTo>
                    <a:lnTo>
                      <a:pt x="46" y="1051"/>
                    </a:lnTo>
                    <a:lnTo>
                      <a:pt x="44" y="1063"/>
                    </a:lnTo>
                    <a:lnTo>
                      <a:pt x="1" y="1055"/>
                    </a:lnTo>
                    <a:lnTo>
                      <a:pt x="3" y="1043"/>
                    </a:lnTo>
                    <a:lnTo>
                      <a:pt x="11" y="1009"/>
                    </a:lnTo>
                    <a:lnTo>
                      <a:pt x="22" y="959"/>
                    </a:lnTo>
                    <a:lnTo>
                      <a:pt x="36" y="900"/>
                    </a:lnTo>
                    <a:lnTo>
                      <a:pt x="52" y="835"/>
                    </a:lnTo>
                    <a:lnTo>
                      <a:pt x="69" y="772"/>
                    </a:lnTo>
                    <a:lnTo>
                      <a:pt x="77" y="742"/>
                    </a:lnTo>
                    <a:lnTo>
                      <a:pt x="86" y="714"/>
                    </a:lnTo>
                    <a:lnTo>
                      <a:pt x="95" y="690"/>
                    </a:lnTo>
                    <a:lnTo>
                      <a:pt x="103" y="669"/>
                    </a:lnTo>
                    <a:lnTo>
                      <a:pt x="143" y="687"/>
                    </a:lnTo>
                    <a:close/>
                    <a:moveTo>
                      <a:pt x="44" y="1063"/>
                    </a:moveTo>
                    <a:lnTo>
                      <a:pt x="43" y="1067"/>
                    </a:lnTo>
                    <a:lnTo>
                      <a:pt x="42" y="1071"/>
                    </a:lnTo>
                    <a:lnTo>
                      <a:pt x="41" y="1075"/>
                    </a:lnTo>
                    <a:lnTo>
                      <a:pt x="38" y="1078"/>
                    </a:lnTo>
                    <a:lnTo>
                      <a:pt x="35" y="1080"/>
                    </a:lnTo>
                    <a:lnTo>
                      <a:pt x="31" y="1082"/>
                    </a:lnTo>
                    <a:lnTo>
                      <a:pt x="26" y="1082"/>
                    </a:lnTo>
                    <a:lnTo>
                      <a:pt x="19" y="1081"/>
                    </a:lnTo>
                    <a:lnTo>
                      <a:pt x="12" y="1079"/>
                    </a:lnTo>
                    <a:lnTo>
                      <a:pt x="7" y="1077"/>
                    </a:lnTo>
                    <a:lnTo>
                      <a:pt x="3" y="1074"/>
                    </a:lnTo>
                    <a:lnTo>
                      <a:pt x="1" y="1070"/>
                    </a:lnTo>
                    <a:lnTo>
                      <a:pt x="0" y="1066"/>
                    </a:lnTo>
                    <a:lnTo>
                      <a:pt x="0" y="1063"/>
                    </a:lnTo>
                    <a:lnTo>
                      <a:pt x="0" y="1059"/>
                    </a:lnTo>
                    <a:lnTo>
                      <a:pt x="1" y="1055"/>
                    </a:lnTo>
                    <a:lnTo>
                      <a:pt x="44" y="1063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64" name="Freeform 861">
                <a:extLst>
                  <a:ext uri="{FF2B5EF4-FFF2-40B4-BE49-F238E27FC236}">
                    <a16:creationId xmlns:a16="http://schemas.microsoft.com/office/drawing/2014/main" id="{A2267BBE-6418-4ECB-94FD-87E522BB11F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3" y="1746"/>
                <a:ext cx="11" cy="32"/>
              </a:xfrm>
              <a:custGeom>
                <a:avLst/>
                <a:gdLst>
                  <a:gd name="T0" fmla="*/ 0 w 209"/>
                  <a:gd name="T1" fmla="*/ 0 h 607"/>
                  <a:gd name="T2" fmla="*/ 0 w 209"/>
                  <a:gd name="T3" fmla="*/ 0 h 607"/>
                  <a:gd name="T4" fmla="*/ 0 w 209"/>
                  <a:gd name="T5" fmla="*/ 0 h 607"/>
                  <a:gd name="T6" fmla="*/ 0 w 209"/>
                  <a:gd name="T7" fmla="*/ 0 h 607"/>
                  <a:gd name="T8" fmla="*/ 0 w 209"/>
                  <a:gd name="T9" fmla="*/ 0 h 607"/>
                  <a:gd name="T10" fmla="*/ 0 w 209"/>
                  <a:gd name="T11" fmla="*/ 0 h 607"/>
                  <a:gd name="T12" fmla="*/ 0 w 209"/>
                  <a:gd name="T13" fmla="*/ 0 h 607"/>
                  <a:gd name="T14" fmla="*/ 0 w 209"/>
                  <a:gd name="T15" fmla="*/ 0 h 607"/>
                  <a:gd name="T16" fmla="*/ 0 w 209"/>
                  <a:gd name="T17" fmla="*/ 0 h 607"/>
                  <a:gd name="T18" fmla="*/ 0 w 209"/>
                  <a:gd name="T19" fmla="*/ 0 h 607"/>
                  <a:gd name="T20" fmla="*/ 0 w 209"/>
                  <a:gd name="T21" fmla="*/ 0 h 607"/>
                  <a:gd name="T22" fmla="*/ 0 w 209"/>
                  <a:gd name="T23" fmla="*/ 0 h 607"/>
                  <a:gd name="T24" fmla="*/ 0 w 209"/>
                  <a:gd name="T25" fmla="*/ 1 h 607"/>
                  <a:gd name="T26" fmla="*/ 0 w 209"/>
                  <a:gd name="T27" fmla="*/ 1 h 607"/>
                  <a:gd name="T28" fmla="*/ 0 w 209"/>
                  <a:gd name="T29" fmla="*/ 1 h 607"/>
                  <a:gd name="T30" fmla="*/ 0 w 209"/>
                  <a:gd name="T31" fmla="*/ 1 h 607"/>
                  <a:gd name="T32" fmla="*/ 0 w 209"/>
                  <a:gd name="T33" fmla="*/ 1 h 607"/>
                  <a:gd name="T34" fmla="*/ 0 w 209"/>
                  <a:gd name="T35" fmla="*/ 0 h 607"/>
                  <a:gd name="T36" fmla="*/ 0 w 209"/>
                  <a:gd name="T37" fmla="*/ 0 h 607"/>
                  <a:gd name="T38" fmla="*/ 0 w 209"/>
                  <a:gd name="T39" fmla="*/ 0 h 607"/>
                  <a:gd name="T40" fmla="*/ 0 w 209"/>
                  <a:gd name="T41" fmla="*/ 1 h 607"/>
                  <a:gd name="T42" fmla="*/ 0 w 209"/>
                  <a:gd name="T43" fmla="*/ 1 h 607"/>
                  <a:gd name="T44" fmla="*/ 0 w 209"/>
                  <a:gd name="T45" fmla="*/ 1 h 607"/>
                  <a:gd name="T46" fmla="*/ 0 w 209"/>
                  <a:gd name="T47" fmla="*/ 1 h 607"/>
                  <a:gd name="T48" fmla="*/ 0 w 209"/>
                  <a:gd name="T49" fmla="*/ 1 h 607"/>
                  <a:gd name="T50" fmla="*/ 1 w 209"/>
                  <a:gd name="T51" fmla="*/ 1 h 607"/>
                  <a:gd name="T52" fmla="*/ 1 w 209"/>
                  <a:gd name="T53" fmla="*/ 1 h 607"/>
                  <a:gd name="T54" fmla="*/ 1 w 209"/>
                  <a:gd name="T55" fmla="*/ 1 h 607"/>
                  <a:gd name="T56" fmla="*/ 1 w 209"/>
                  <a:gd name="T57" fmla="*/ 2 h 607"/>
                  <a:gd name="T58" fmla="*/ 0 w 209"/>
                  <a:gd name="T59" fmla="*/ 2 h 607"/>
                  <a:gd name="T60" fmla="*/ 0 w 209"/>
                  <a:gd name="T61" fmla="*/ 2 h 607"/>
                  <a:gd name="T62" fmla="*/ 0 w 209"/>
                  <a:gd name="T63" fmla="*/ 1 h 607"/>
                  <a:gd name="T64" fmla="*/ 0 w 209"/>
                  <a:gd name="T65" fmla="*/ 1 h 607"/>
                  <a:gd name="T66" fmla="*/ 0 w 209"/>
                  <a:gd name="T67" fmla="*/ 1 h 607"/>
                  <a:gd name="T68" fmla="*/ 0 w 209"/>
                  <a:gd name="T69" fmla="*/ 1 h 607"/>
                  <a:gd name="T70" fmla="*/ 0 w 209"/>
                  <a:gd name="T71" fmla="*/ 1 h 607"/>
                  <a:gd name="T72" fmla="*/ 1 w 209"/>
                  <a:gd name="T73" fmla="*/ 2 h 607"/>
                  <a:gd name="T74" fmla="*/ 1 w 209"/>
                  <a:gd name="T75" fmla="*/ 2 h 607"/>
                  <a:gd name="T76" fmla="*/ 1 w 209"/>
                  <a:gd name="T77" fmla="*/ 2 h 607"/>
                  <a:gd name="T78" fmla="*/ 1 w 209"/>
                  <a:gd name="T79" fmla="*/ 2 h 607"/>
                  <a:gd name="T80" fmla="*/ 1 w 209"/>
                  <a:gd name="T81" fmla="*/ 2 h 607"/>
                  <a:gd name="T82" fmla="*/ 0 w 209"/>
                  <a:gd name="T83" fmla="*/ 2 h 607"/>
                  <a:gd name="T84" fmla="*/ 0 w 209"/>
                  <a:gd name="T85" fmla="*/ 2 h 607"/>
                  <a:gd name="T86" fmla="*/ 0 w 209"/>
                  <a:gd name="T87" fmla="*/ 2 h 607"/>
                  <a:gd name="T88" fmla="*/ 0 w 209"/>
                  <a:gd name="T89" fmla="*/ 2 h 60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09" h="607">
                    <a:moveTo>
                      <a:pt x="1" y="27"/>
                    </a:moveTo>
                    <a:lnTo>
                      <a:pt x="0" y="23"/>
                    </a:lnTo>
                    <a:lnTo>
                      <a:pt x="0" y="19"/>
                    </a:lnTo>
                    <a:lnTo>
                      <a:pt x="0" y="15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6" y="6"/>
                    </a:lnTo>
                    <a:lnTo>
                      <a:pt x="11" y="3"/>
                    </a:lnTo>
                    <a:lnTo>
                      <a:pt x="18" y="1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5" y="1"/>
                    </a:lnTo>
                    <a:lnTo>
                      <a:pt x="38" y="3"/>
                    </a:lnTo>
                    <a:lnTo>
                      <a:pt x="40" y="7"/>
                    </a:lnTo>
                    <a:lnTo>
                      <a:pt x="42" y="11"/>
                    </a:lnTo>
                    <a:lnTo>
                      <a:pt x="43" y="14"/>
                    </a:lnTo>
                    <a:lnTo>
                      <a:pt x="44" y="18"/>
                    </a:lnTo>
                    <a:lnTo>
                      <a:pt x="1" y="27"/>
                    </a:lnTo>
                    <a:close/>
                    <a:moveTo>
                      <a:pt x="44" y="18"/>
                    </a:moveTo>
                    <a:lnTo>
                      <a:pt x="45" y="25"/>
                    </a:lnTo>
                    <a:lnTo>
                      <a:pt x="50" y="42"/>
                    </a:lnTo>
                    <a:lnTo>
                      <a:pt x="57" y="70"/>
                    </a:lnTo>
                    <a:lnTo>
                      <a:pt x="67" y="105"/>
                    </a:lnTo>
                    <a:lnTo>
                      <a:pt x="81" y="145"/>
                    </a:lnTo>
                    <a:lnTo>
                      <a:pt x="97" y="188"/>
                    </a:lnTo>
                    <a:lnTo>
                      <a:pt x="106" y="210"/>
                    </a:lnTo>
                    <a:lnTo>
                      <a:pt x="116" y="233"/>
                    </a:lnTo>
                    <a:lnTo>
                      <a:pt x="128" y="254"/>
                    </a:lnTo>
                    <a:lnTo>
                      <a:pt x="139" y="277"/>
                    </a:lnTo>
                    <a:lnTo>
                      <a:pt x="101" y="298"/>
                    </a:lnTo>
                    <a:lnTo>
                      <a:pt x="89" y="276"/>
                    </a:lnTo>
                    <a:lnTo>
                      <a:pt x="78" y="252"/>
                    </a:lnTo>
                    <a:lnTo>
                      <a:pt x="66" y="229"/>
                    </a:lnTo>
                    <a:lnTo>
                      <a:pt x="56" y="205"/>
                    </a:lnTo>
                    <a:lnTo>
                      <a:pt x="40" y="160"/>
                    </a:lnTo>
                    <a:lnTo>
                      <a:pt x="25" y="118"/>
                    </a:lnTo>
                    <a:lnTo>
                      <a:pt x="14" y="81"/>
                    </a:lnTo>
                    <a:lnTo>
                      <a:pt x="7" y="53"/>
                    </a:lnTo>
                    <a:lnTo>
                      <a:pt x="3" y="34"/>
                    </a:lnTo>
                    <a:lnTo>
                      <a:pt x="1" y="27"/>
                    </a:lnTo>
                    <a:lnTo>
                      <a:pt x="44" y="18"/>
                    </a:lnTo>
                    <a:close/>
                    <a:moveTo>
                      <a:pt x="101" y="298"/>
                    </a:moveTo>
                    <a:lnTo>
                      <a:pt x="99" y="295"/>
                    </a:lnTo>
                    <a:lnTo>
                      <a:pt x="101" y="298"/>
                    </a:lnTo>
                    <a:lnTo>
                      <a:pt x="121" y="287"/>
                    </a:lnTo>
                    <a:lnTo>
                      <a:pt x="101" y="298"/>
                    </a:lnTo>
                    <a:close/>
                    <a:moveTo>
                      <a:pt x="139" y="277"/>
                    </a:moveTo>
                    <a:lnTo>
                      <a:pt x="151" y="299"/>
                    </a:lnTo>
                    <a:lnTo>
                      <a:pt x="162" y="324"/>
                    </a:lnTo>
                    <a:lnTo>
                      <a:pt x="172" y="349"/>
                    </a:lnTo>
                    <a:lnTo>
                      <a:pt x="179" y="375"/>
                    </a:lnTo>
                    <a:lnTo>
                      <a:pt x="186" y="401"/>
                    </a:lnTo>
                    <a:lnTo>
                      <a:pt x="192" y="426"/>
                    </a:lnTo>
                    <a:lnTo>
                      <a:pt x="196" y="452"/>
                    </a:lnTo>
                    <a:lnTo>
                      <a:pt x="200" y="475"/>
                    </a:lnTo>
                    <a:lnTo>
                      <a:pt x="205" y="519"/>
                    </a:lnTo>
                    <a:lnTo>
                      <a:pt x="208" y="554"/>
                    </a:lnTo>
                    <a:lnTo>
                      <a:pt x="209" y="577"/>
                    </a:lnTo>
                    <a:lnTo>
                      <a:pt x="209" y="586"/>
                    </a:lnTo>
                    <a:lnTo>
                      <a:pt x="165" y="586"/>
                    </a:lnTo>
                    <a:lnTo>
                      <a:pt x="165" y="578"/>
                    </a:lnTo>
                    <a:lnTo>
                      <a:pt x="164" y="556"/>
                    </a:lnTo>
                    <a:lnTo>
                      <a:pt x="161" y="523"/>
                    </a:lnTo>
                    <a:lnTo>
                      <a:pt x="157" y="482"/>
                    </a:lnTo>
                    <a:lnTo>
                      <a:pt x="153" y="460"/>
                    </a:lnTo>
                    <a:lnTo>
                      <a:pt x="149" y="437"/>
                    </a:lnTo>
                    <a:lnTo>
                      <a:pt x="144" y="413"/>
                    </a:lnTo>
                    <a:lnTo>
                      <a:pt x="138" y="389"/>
                    </a:lnTo>
                    <a:lnTo>
                      <a:pt x="131" y="366"/>
                    </a:lnTo>
                    <a:lnTo>
                      <a:pt x="123" y="342"/>
                    </a:lnTo>
                    <a:lnTo>
                      <a:pt x="112" y="320"/>
                    </a:lnTo>
                    <a:lnTo>
                      <a:pt x="101" y="298"/>
                    </a:lnTo>
                    <a:lnTo>
                      <a:pt x="139" y="277"/>
                    </a:lnTo>
                    <a:close/>
                    <a:moveTo>
                      <a:pt x="209" y="586"/>
                    </a:moveTo>
                    <a:lnTo>
                      <a:pt x="209" y="590"/>
                    </a:lnTo>
                    <a:lnTo>
                      <a:pt x="209" y="594"/>
                    </a:lnTo>
                    <a:lnTo>
                      <a:pt x="208" y="597"/>
                    </a:lnTo>
                    <a:lnTo>
                      <a:pt x="207" y="600"/>
                    </a:lnTo>
                    <a:lnTo>
                      <a:pt x="203" y="603"/>
                    </a:lnTo>
                    <a:lnTo>
                      <a:pt x="199" y="605"/>
                    </a:lnTo>
                    <a:lnTo>
                      <a:pt x="194" y="607"/>
                    </a:lnTo>
                    <a:lnTo>
                      <a:pt x="187" y="607"/>
                    </a:lnTo>
                    <a:lnTo>
                      <a:pt x="180" y="607"/>
                    </a:lnTo>
                    <a:lnTo>
                      <a:pt x="174" y="605"/>
                    </a:lnTo>
                    <a:lnTo>
                      <a:pt x="171" y="603"/>
                    </a:lnTo>
                    <a:lnTo>
                      <a:pt x="168" y="600"/>
                    </a:lnTo>
                    <a:lnTo>
                      <a:pt x="167" y="597"/>
                    </a:lnTo>
                    <a:lnTo>
                      <a:pt x="166" y="594"/>
                    </a:lnTo>
                    <a:lnTo>
                      <a:pt x="165" y="590"/>
                    </a:lnTo>
                    <a:lnTo>
                      <a:pt x="165" y="586"/>
                    </a:lnTo>
                    <a:lnTo>
                      <a:pt x="209" y="586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65" name="Freeform 862">
                <a:extLst>
                  <a:ext uri="{FF2B5EF4-FFF2-40B4-BE49-F238E27FC236}">
                    <a16:creationId xmlns:a16="http://schemas.microsoft.com/office/drawing/2014/main" id="{181611F2-7F47-4652-8A11-76DC9E497CB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87" y="1770"/>
                <a:ext cx="21" cy="61"/>
              </a:xfrm>
              <a:custGeom>
                <a:avLst/>
                <a:gdLst>
                  <a:gd name="T0" fmla="*/ 1 w 411"/>
                  <a:gd name="T1" fmla="*/ 0 h 1156"/>
                  <a:gd name="T2" fmla="*/ 1 w 411"/>
                  <a:gd name="T3" fmla="*/ 0 h 1156"/>
                  <a:gd name="T4" fmla="*/ 1 w 411"/>
                  <a:gd name="T5" fmla="*/ 0 h 1156"/>
                  <a:gd name="T6" fmla="*/ 1 w 411"/>
                  <a:gd name="T7" fmla="*/ 0 h 1156"/>
                  <a:gd name="T8" fmla="*/ 1 w 411"/>
                  <a:gd name="T9" fmla="*/ 0 h 1156"/>
                  <a:gd name="T10" fmla="*/ 1 w 411"/>
                  <a:gd name="T11" fmla="*/ 0 h 1156"/>
                  <a:gd name="T12" fmla="*/ 1 w 411"/>
                  <a:gd name="T13" fmla="*/ 0 h 1156"/>
                  <a:gd name="T14" fmla="*/ 1 w 411"/>
                  <a:gd name="T15" fmla="*/ 0 h 1156"/>
                  <a:gd name="T16" fmla="*/ 1 w 411"/>
                  <a:gd name="T17" fmla="*/ 0 h 1156"/>
                  <a:gd name="T18" fmla="*/ 1 w 411"/>
                  <a:gd name="T19" fmla="*/ 1 h 1156"/>
                  <a:gd name="T20" fmla="*/ 1 w 411"/>
                  <a:gd name="T21" fmla="*/ 1 h 1156"/>
                  <a:gd name="T22" fmla="*/ 1 w 411"/>
                  <a:gd name="T23" fmla="*/ 1 h 1156"/>
                  <a:gd name="T24" fmla="*/ 1 w 411"/>
                  <a:gd name="T25" fmla="*/ 1 h 1156"/>
                  <a:gd name="T26" fmla="*/ 1 w 411"/>
                  <a:gd name="T27" fmla="*/ 0 h 1156"/>
                  <a:gd name="T28" fmla="*/ 1 w 411"/>
                  <a:gd name="T29" fmla="*/ 0 h 1156"/>
                  <a:gd name="T30" fmla="*/ 1 w 411"/>
                  <a:gd name="T31" fmla="*/ 0 h 1156"/>
                  <a:gd name="T32" fmla="*/ 1 w 411"/>
                  <a:gd name="T33" fmla="*/ 0 h 1156"/>
                  <a:gd name="T34" fmla="*/ 1 w 411"/>
                  <a:gd name="T35" fmla="*/ 0 h 1156"/>
                  <a:gd name="T36" fmla="*/ 1 w 411"/>
                  <a:gd name="T37" fmla="*/ 1 h 1156"/>
                  <a:gd name="T38" fmla="*/ 1 w 411"/>
                  <a:gd name="T39" fmla="*/ 1 h 1156"/>
                  <a:gd name="T40" fmla="*/ 1 w 411"/>
                  <a:gd name="T41" fmla="*/ 1 h 1156"/>
                  <a:gd name="T42" fmla="*/ 0 w 411"/>
                  <a:gd name="T43" fmla="*/ 1 h 1156"/>
                  <a:gd name="T44" fmla="*/ 0 w 411"/>
                  <a:gd name="T45" fmla="*/ 1 h 1156"/>
                  <a:gd name="T46" fmla="*/ 1 w 411"/>
                  <a:gd name="T47" fmla="*/ 1 h 1156"/>
                  <a:gd name="T48" fmla="*/ 1 w 411"/>
                  <a:gd name="T49" fmla="*/ 1 h 1156"/>
                  <a:gd name="T50" fmla="*/ 1 w 411"/>
                  <a:gd name="T51" fmla="*/ 2 h 1156"/>
                  <a:gd name="T52" fmla="*/ 1 w 411"/>
                  <a:gd name="T53" fmla="*/ 2 h 1156"/>
                  <a:gd name="T54" fmla="*/ 1 w 411"/>
                  <a:gd name="T55" fmla="*/ 2 h 1156"/>
                  <a:gd name="T56" fmla="*/ 1 w 411"/>
                  <a:gd name="T57" fmla="*/ 2 h 1156"/>
                  <a:gd name="T58" fmla="*/ 0 w 411"/>
                  <a:gd name="T59" fmla="*/ 2 h 1156"/>
                  <a:gd name="T60" fmla="*/ 0 w 411"/>
                  <a:gd name="T61" fmla="*/ 2 h 1156"/>
                  <a:gd name="T62" fmla="*/ 0 w 411"/>
                  <a:gd name="T63" fmla="*/ 2 h 1156"/>
                  <a:gd name="T64" fmla="*/ 0 w 411"/>
                  <a:gd name="T65" fmla="*/ 2 h 1156"/>
                  <a:gd name="T66" fmla="*/ 1 w 411"/>
                  <a:gd name="T67" fmla="*/ 2 h 1156"/>
                  <a:gd name="T68" fmla="*/ 0 w 411"/>
                  <a:gd name="T69" fmla="*/ 2 h 1156"/>
                  <a:gd name="T70" fmla="*/ 0 w 411"/>
                  <a:gd name="T71" fmla="*/ 2 h 1156"/>
                  <a:gd name="T72" fmla="*/ 0 w 411"/>
                  <a:gd name="T73" fmla="*/ 3 h 1156"/>
                  <a:gd name="T74" fmla="*/ 0 w 411"/>
                  <a:gd name="T75" fmla="*/ 3 h 1156"/>
                  <a:gd name="T76" fmla="*/ 0 w 411"/>
                  <a:gd name="T77" fmla="*/ 3 h 1156"/>
                  <a:gd name="T78" fmla="*/ 0 w 411"/>
                  <a:gd name="T79" fmla="*/ 3 h 1156"/>
                  <a:gd name="T80" fmla="*/ 0 w 411"/>
                  <a:gd name="T81" fmla="*/ 3 h 1156"/>
                  <a:gd name="T82" fmla="*/ 0 w 411"/>
                  <a:gd name="T83" fmla="*/ 3 h 1156"/>
                  <a:gd name="T84" fmla="*/ 1 w 411"/>
                  <a:gd name="T85" fmla="*/ 2 h 1156"/>
                  <a:gd name="T86" fmla="*/ 0 w 411"/>
                  <a:gd name="T87" fmla="*/ 3 h 1156"/>
                  <a:gd name="T88" fmla="*/ 0 w 411"/>
                  <a:gd name="T89" fmla="*/ 3 h 1156"/>
                  <a:gd name="T90" fmla="*/ 0 w 411"/>
                  <a:gd name="T91" fmla="*/ 3 h 1156"/>
                  <a:gd name="T92" fmla="*/ 0 w 411"/>
                  <a:gd name="T93" fmla="*/ 3 h 1156"/>
                  <a:gd name="T94" fmla="*/ 0 w 411"/>
                  <a:gd name="T95" fmla="*/ 3 h 1156"/>
                  <a:gd name="T96" fmla="*/ 0 w 411"/>
                  <a:gd name="T97" fmla="*/ 3 h 115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11" h="1156">
                    <a:moveTo>
                      <a:pt x="378" y="4"/>
                    </a:moveTo>
                    <a:lnTo>
                      <a:pt x="381" y="2"/>
                    </a:lnTo>
                    <a:lnTo>
                      <a:pt x="385" y="0"/>
                    </a:lnTo>
                    <a:lnTo>
                      <a:pt x="388" y="0"/>
                    </a:lnTo>
                    <a:lnTo>
                      <a:pt x="392" y="0"/>
                    </a:lnTo>
                    <a:lnTo>
                      <a:pt x="396" y="1"/>
                    </a:lnTo>
                    <a:lnTo>
                      <a:pt x="399" y="3"/>
                    </a:lnTo>
                    <a:lnTo>
                      <a:pt x="403" y="7"/>
                    </a:lnTo>
                    <a:lnTo>
                      <a:pt x="406" y="13"/>
                    </a:lnTo>
                    <a:lnTo>
                      <a:pt x="410" y="20"/>
                    </a:lnTo>
                    <a:lnTo>
                      <a:pt x="411" y="25"/>
                    </a:lnTo>
                    <a:lnTo>
                      <a:pt x="411" y="31"/>
                    </a:lnTo>
                    <a:lnTo>
                      <a:pt x="409" y="34"/>
                    </a:lnTo>
                    <a:lnTo>
                      <a:pt x="406" y="37"/>
                    </a:lnTo>
                    <a:lnTo>
                      <a:pt x="403" y="39"/>
                    </a:lnTo>
                    <a:lnTo>
                      <a:pt x="400" y="41"/>
                    </a:lnTo>
                    <a:lnTo>
                      <a:pt x="396" y="43"/>
                    </a:lnTo>
                    <a:lnTo>
                      <a:pt x="378" y="4"/>
                    </a:lnTo>
                    <a:close/>
                    <a:moveTo>
                      <a:pt x="396" y="43"/>
                    </a:moveTo>
                    <a:lnTo>
                      <a:pt x="391" y="46"/>
                    </a:lnTo>
                    <a:lnTo>
                      <a:pt x="378" y="54"/>
                    </a:lnTo>
                    <a:lnTo>
                      <a:pt x="369" y="60"/>
                    </a:lnTo>
                    <a:lnTo>
                      <a:pt x="358" y="68"/>
                    </a:lnTo>
                    <a:lnTo>
                      <a:pt x="346" y="79"/>
                    </a:lnTo>
                    <a:lnTo>
                      <a:pt x="334" y="91"/>
                    </a:lnTo>
                    <a:lnTo>
                      <a:pt x="322" y="104"/>
                    </a:lnTo>
                    <a:lnTo>
                      <a:pt x="308" y="121"/>
                    </a:lnTo>
                    <a:lnTo>
                      <a:pt x="296" y="139"/>
                    </a:lnTo>
                    <a:lnTo>
                      <a:pt x="284" y="160"/>
                    </a:lnTo>
                    <a:lnTo>
                      <a:pt x="271" y="182"/>
                    </a:lnTo>
                    <a:lnTo>
                      <a:pt x="261" y="208"/>
                    </a:lnTo>
                    <a:lnTo>
                      <a:pt x="256" y="222"/>
                    </a:lnTo>
                    <a:lnTo>
                      <a:pt x="252" y="236"/>
                    </a:lnTo>
                    <a:lnTo>
                      <a:pt x="248" y="251"/>
                    </a:lnTo>
                    <a:lnTo>
                      <a:pt x="244" y="266"/>
                    </a:lnTo>
                    <a:lnTo>
                      <a:pt x="201" y="257"/>
                    </a:lnTo>
                    <a:lnTo>
                      <a:pt x="205" y="239"/>
                    </a:lnTo>
                    <a:lnTo>
                      <a:pt x="210" y="223"/>
                    </a:lnTo>
                    <a:lnTo>
                      <a:pt x="215" y="207"/>
                    </a:lnTo>
                    <a:lnTo>
                      <a:pt x="221" y="191"/>
                    </a:lnTo>
                    <a:lnTo>
                      <a:pt x="226" y="176"/>
                    </a:lnTo>
                    <a:lnTo>
                      <a:pt x="233" y="163"/>
                    </a:lnTo>
                    <a:lnTo>
                      <a:pt x="240" y="149"/>
                    </a:lnTo>
                    <a:lnTo>
                      <a:pt x="247" y="136"/>
                    </a:lnTo>
                    <a:lnTo>
                      <a:pt x="261" y="113"/>
                    </a:lnTo>
                    <a:lnTo>
                      <a:pt x="275" y="93"/>
                    </a:lnTo>
                    <a:lnTo>
                      <a:pt x="291" y="75"/>
                    </a:lnTo>
                    <a:lnTo>
                      <a:pt x="305" y="58"/>
                    </a:lnTo>
                    <a:lnTo>
                      <a:pt x="319" y="45"/>
                    </a:lnTo>
                    <a:lnTo>
                      <a:pt x="333" y="34"/>
                    </a:lnTo>
                    <a:lnTo>
                      <a:pt x="345" y="23"/>
                    </a:lnTo>
                    <a:lnTo>
                      <a:pt x="355" y="16"/>
                    </a:lnTo>
                    <a:lnTo>
                      <a:pt x="372" y="7"/>
                    </a:lnTo>
                    <a:lnTo>
                      <a:pt x="378" y="4"/>
                    </a:lnTo>
                    <a:lnTo>
                      <a:pt x="396" y="43"/>
                    </a:lnTo>
                    <a:close/>
                    <a:moveTo>
                      <a:pt x="244" y="266"/>
                    </a:moveTo>
                    <a:lnTo>
                      <a:pt x="238" y="297"/>
                    </a:lnTo>
                    <a:lnTo>
                      <a:pt x="233" y="327"/>
                    </a:lnTo>
                    <a:lnTo>
                      <a:pt x="231" y="359"/>
                    </a:lnTo>
                    <a:lnTo>
                      <a:pt x="229" y="392"/>
                    </a:lnTo>
                    <a:lnTo>
                      <a:pt x="228" y="425"/>
                    </a:lnTo>
                    <a:lnTo>
                      <a:pt x="228" y="458"/>
                    </a:lnTo>
                    <a:lnTo>
                      <a:pt x="228" y="492"/>
                    </a:lnTo>
                    <a:lnTo>
                      <a:pt x="228" y="526"/>
                    </a:lnTo>
                    <a:lnTo>
                      <a:pt x="184" y="526"/>
                    </a:lnTo>
                    <a:lnTo>
                      <a:pt x="184" y="491"/>
                    </a:lnTo>
                    <a:lnTo>
                      <a:pt x="184" y="456"/>
                    </a:lnTo>
                    <a:lnTo>
                      <a:pt x="184" y="423"/>
                    </a:lnTo>
                    <a:lnTo>
                      <a:pt x="185" y="389"/>
                    </a:lnTo>
                    <a:lnTo>
                      <a:pt x="187" y="355"/>
                    </a:lnTo>
                    <a:lnTo>
                      <a:pt x="190" y="321"/>
                    </a:lnTo>
                    <a:lnTo>
                      <a:pt x="195" y="288"/>
                    </a:lnTo>
                    <a:lnTo>
                      <a:pt x="201" y="257"/>
                    </a:lnTo>
                    <a:lnTo>
                      <a:pt x="244" y="266"/>
                    </a:lnTo>
                    <a:close/>
                    <a:moveTo>
                      <a:pt x="228" y="526"/>
                    </a:moveTo>
                    <a:lnTo>
                      <a:pt x="229" y="570"/>
                    </a:lnTo>
                    <a:lnTo>
                      <a:pt x="229" y="614"/>
                    </a:lnTo>
                    <a:lnTo>
                      <a:pt x="228" y="657"/>
                    </a:lnTo>
                    <a:lnTo>
                      <a:pt x="225" y="700"/>
                    </a:lnTo>
                    <a:lnTo>
                      <a:pt x="224" y="721"/>
                    </a:lnTo>
                    <a:lnTo>
                      <a:pt x="221" y="742"/>
                    </a:lnTo>
                    <a:lnTo>
                      <a:pt x="218" y="762"/>
                    </a:lnTo>
                    <a:lnTo>
                      <a:pt x="215" y="783"/>
                    </a:lnTo>
                    <a:lnTo>
                      <a:pt x="210" y="802"/>
                    </a:lnTo>
                    <a:lnTo>
                      <a:pt x="205" y="822"/>
                    </a:lnTo>
                    <a:lnTo>
                      <a:pt x="200" y="840"/>
                    </a:lnTo>
                    <a:lnTo>
                      <a:pt x="193" y="859"/>
                    </a:lnTo>
                    <a:lnTo>
                      <a:pt x="152" y="843"/>
                    </a:lnTo>
                    <a:lnTo>
                      <a:pt x="158" y="826"/>
                    </a:lnTo>
                    <a:lnTo>
                      <a:pt x="164" y="808"/>
                    </a:lnTo>
                    <a:lnTo>
                      <a:pt x="168" y="790"/>
                    </a:lnTo>
                    <a:lnTo>
                      <a:pt x="172" y="771"/>
                    </a:lnTo>
                    <a:lnTo>
                      <a:pt x="175" y="753"/>
                    </a:lnTo>
                    <a:lnTo>
                      <a:pt x="178" y="734"/>
                    </a:lnTo>
                    <a:lnTo>
                      <a:pt x="180" y="714"/>
                    </a:lnTo>
                    <a:lnTo>
                      <a:pt x="182" y="694"/>
                    </a:lnTo>
                    <a:lnTo>
                      <a:pt x="184" y="653"/>
                    </a:lnTo>
                    <a:lnTo>
                      <a:pt x="185" y="611"/>
                    </a:lnTo>
                    <a:lnTo>
                      <a:pt x="185" y="569"/>
                    </a:lnTo>
                    <a:lnTo>
                      <a:pt x="184" y="526"/>
                    </a:lnTo>
                    <a:lnTo>
                      <a:pt x="228" y="526"/>
                    </a:lnTo>
                    <a:close/>
                    <a:moveTo>
                      <a:pt x="193" y="859"/>
                    </a:moveTo>
                    <a:lnTo>
                      <a:pt x="190" y="866"/>
                    </a:lnTo>
                    <a:lnTo>
                      <a:pt x="193" y="859"/>
                    </a:lnTo>
                    <a:lnTo>
                      <a:pt x="172" y="851"/>
                    </a:lnTo>
                    <a:lnTo>
                      <a:pt x="193" y="859"/>
                    </a:lnTo>
                    <a:close/>
                    <a:moveTo>
                      <a:pt x="193" y="859"/>
                    </a:moveTo>
                    <a:lnTo>
                      <a:pt x="179" y="890"/>
                    </a:lnTo>
                    <a:lnTo>
                      <a:pt x="167" y="920"/>
                    </a:lnTo>
                    <a:lnTo>
                      <a:pt x="154" y="947"/>
                    </a:lnTo>
                    <a:lnTo>
                      <a:pt x="140" y="974"/>
                    </a:lnTo>
                    <a:lnTo>
                      <a:pt x="115" y="1023"/>
                    </a:lnTo>
                    <a:lnTo>
                      <a:pt x="92" y="1064"/>
                    </a:lnTo>
                    <a:lnTo>
                      <a:pt x="72" y="1098"/>
                    </a:lnTo>
                    <a:lnTo>
                      <a:pt x="56" y="1123"/>
                    </a:lnTo>
                    <a:lnTo>
                      <a:pt x="46" y="1140"/>
                    </a:lnTo>
                    <a:lnTo>
                      <a:pt x="42" y="1145"/>
                    </a:lnTo>
                    <a:lnTo>
                      <a:pt x="6" y="1119"/>
                    </a:lnTo>
                    <a:lnTo>
                      <a:pt x="10" y="1114"/>
                    </a:lnTo>
                    <a:lnTo>
                      <a:pt x="20" y="1099"/>
                    </a:lnTo>
                    <a:lnTo>
                      <a:pt x="35" y="1074"/>
                    </a:lnTo>
                    <a:lnTo>
                      <a:pt x="54" y="1042"/>
                    </a:lnTo>
                    <a:lnTo>
                      <a:pt x="77" y="1002"/>
                    </a:lnTo>
                    <a:lnTo>
                      <a:pt x="101" y="955"/>
                    </a:lnTo>
                    <a:lnTo>
                      <a:pt x="114" y="928"/>
                    </a:lnTo>
                    <a:lnTo>
                      <a:pt x="127" y="901"/>
                    </a:lnTo>
                    <a:lnTo>
                      <a:pt x="139" y="873"/>
                    </a:lnTo>
                    <a:lnTo>
                      <a:pt x="152" y="843"/>
                    </a:lnTo>
                    <a:lnTo>
                      <a:pt x="193" y="859"/>
                    </a:lnTo>
                    <a:close/>
                    <a:moveTo>
                      <a:pt x="42" y="1145"/>
                    </a:moveTo>
                    <a:lnTo>
                      <a:pt x="40" y="1148"/>
                    </a:lnTo>
                    <a:lnTo>
                      <a:pt x="37" y="1151"/>
                    </a:lnTo>
                    <a:lnTo>
                      <a:pt x="35" y="1154"/>
                    </a:lnTo>
                    <a:lnTo>
                      <a:pt x="32" y="1155"/>
                    </a:lnTo>
                    <a:lnTo>
                      <a:pt x="28" y="1156"/>
                    </a:lnTo>
                    <a:lnTo>
                      <a:pt x="24" y="1156"/>
                    </a:lnTo>
                    <a:lnTo>
                      <a:pt x="17" y="1154"/>
                    </a:lnTo>
                    <a:lnTo>
                      <a:pt x="11" y="1150"/>
                    </a:lnTo>
                    <a:lnTo>
                      <a:pt x="6" y="1146"/>
                    </a:lnTo>
                    <a:lnTo>
                      <a:pt x="2" y="1142"/>
                    </a:lnTo>
                    <a:lnTo>
                      <a:pt x="0" y="1138"/>
                    </a:lnTo>
                    <a:lnTo>
                      <a:pt x="0" y="1134"/>
                    </a:lnTo>
                    <a:lnTo>
                      <a:pt x="0" y="1130"/>
                    </a:lnTo>
                    <a:lnTo>
                      <a:pt x="2" y="1127"/>
                    </a:lnTo>
                    <a:lnTo>
                      <a:pt x="4" y="1123"/>
                    </a:lnTo>
                    <a:lnTo>
                      <a:pt x="6" y="1119"/>
                    </a:lnTo>
                    <a:lnTo>
                      <a:pt x="42" y="1145"/>
                    </a:lnTo>
                    <a:close/>
                  </a:path>
                </a:pathLst>
              </a:custGeom>
              <a:solidFill>
                <a:srgbClr val="7263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66" name="Freeform 863">
                <a:extLst>
                  <a:ext uri="{FF2B5EF4-FFF2-40B4-BE49-F238E27FC236}">
                    <a16:creationId xmlns:a16="http://schemas.microsoft.com/office/drawing/2014/main" id="{C6AAE2F6-80A1-4988-BD8E-2B11A0726C7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86" y="1782"/>
                <a:ext cx="33" cy="40"/>
              </a:xfrm>
              <a:custGeom>
                <a:avLst/>
                <a:gdLst>
                  <a:gd name="T0" fmla="*/ 0 w 628"/>
                  <a:gd name="T1" fmla="*/ 0 h 768"/>
                  <a:gd name="T2" fmla="*/ 0 w 628"/>
                  <a:gd name="T3" fmla="*/ 0 h 768"/>
                  <a:gd name="T4" fmla="*/ 0 w 628"/>
                  <a:gd name="T5" fmla="*/ 0 h 768"/>
                  <a:gd name="T6" fmla="*/ 0 w 628"/>
                  <a:gd name="T7" fmla="*/ 0 h 768"/>
                  <a:gd name="T8" fmla="*/ 0 w 628"/>
                  <a:gd name="T9" fmla="*/ 0 h 768"/>
                  <a:gd name="T10" fmla="*/ 0 w 628"/>
                  <a:gd name="T11" fmla="*/ 0 h 768"/>
                  <a:gd name="T12" fmla="*/ 0 w 628"/>
                  <a:gd name="T13" fmla="*/ 0 h 768"/>
                  <a:gd name="T14" fmla="*/ 0 w 628"/>
                  <a:gd name="T15" fmla="*/ 0 h 768"/>
                  <a:gd name="T16" fmla="*/ 0 w 628"/>
                  <a:gd name="T17" fmla="*/ 0 h 768"/>
                  <a:gd name="T18" fmla="*/ 1 w 628"/>
                  <a:gd name="T19" fmla="*/ 1 h 768"/>
                  <a:gd name="T20" fmla="*/ 1 w 628"/>
                  <a:gd name="T21" fmla="*/ 1 h 768"/>
                  <a:gd name="T22" fmla="*/ 0 w 628"/>
                  <a:gd name="T23" fmla="*/ 1 h 768"/>
                  <a:gd name="T24" fmla="*/ 0 w 628"/>
                  <a:gd name="T25" fmla="*/ 0 h 768"/>
                  <a:gd name="T26" fmla="*/ 0 w 628"/>
                  <a:gd name="T27" fmla="*/ 0 h 768"/>
                  <a:gd name="T28" fmla="*/ 0 w 628"/>
                  <a:gd name="T29" fmla="*/ 0 h 768"/>
                  <a:gd name="T30" fmla="*/ 1 w 628"/>
                  <a:gd name="T31" fmla="*/ 1 h 768"/>
                  <a:gd name="T32" fmla="*/ 1 w 628"/>
                  <a:gd name="T33" fmla="*/ 1 h 768"/>
                  <a:gd name="T34" fmla="*/ 1 w 628"/>
                  <a:gd name="T35" fmla="*/ 1 h 768"/>
                  <a:gd name="T36" fmla="*/ 1 w 628"/>
                  <a:gd name="T37" fmla="*/ 1 h 768"/>
                  <a:gd name="T38" fmla="*/ 1 w 628"/>
                  <a:gd name="T39" fmla="*/ 1 h 768"/>
                  <a:gd name="T40" fmla="*/ 1 w 628"/>
                  <a:gd name="T41" fmla="*/ 1 h 768"/>
                  <a:gd name="T42" fmla="*/ 1 w 628"/>
                  <a:gd name="T43" fmla="*/ 1 h 768"/>
                  <a:gd name="T44" fmla="*/ 1 w 628"/>
                  <a:gd name="T45" fmla="*/ 1 h 768"/>
                  <a:gd name="T46" fmla="*/ 1 w 628"/>
                  <a:gd name="T47" fmla="*/ 1 h 768"/>
                  <a:gd name="T48" fmla="*/ 1 w 628"/>
                  <a:gd name="T49" fmla="*/ 1 h 768"/>
                  <a:gd name="T50" fmla="*/ 1 w 628"/>
                  <a:gd name="T51" fmla="*/ 1 h 768"/>
                  <a:gd name="T52" fmla="*/ 1 w 628"/>
                  <a:gd name="T53" fmla="*/ 1 h 768"/>
                  <a:gd name="T54" fmla="*/ 1 w 628"/>
                  <a:gd name="T55" fmla="*/ 1 h 768"/>
                  <a:gd name="T56" fmla="*/ 1 w 628"/>
                  <a:gd name="T57" fmla="*/ 1 h 768"/>
                  <a:gd name="T58" fmla="*/ 1 w 628"/>
                  <a:gd name="T59" fmla="*/ 1 h 768"/>
                  <a:gd name="T60" fmla="*/ 1 w 628"/>
                  <a:gd name="T61" fmla="*/ 1 h 768"/>
                  <a:gd name="T62" fmla="*/ 1 w 628"/>
                  <a:gd name="T63" fmla="*/ 1 h 768"/>
                  <a:gd name="T64" fmla="*/ 2 w 628"/>
                  <a:gd name="T65" fmla="*/ 2 h 768"/>
                  <a:gd name="T66" fmla="*/ 2 w 628"/>
                  <a:gd name="T67" fmla="*/ 2 h 768"/>
                  <a:gd name="T68" fmla="*/ 2 w 628"/>
                  <a:gd name="T69" fmla="*/ 2 h 768"/>
                  <a:gd name="T70" fmla="*/ 2 w 628"/>
                  <a:gd name="T71" fmla="*/ 2 h 768"/>
                  <a:gd name="T72" fmla="*/ 1 w 628"/>
                  <a:gd name="T73" fmla="*/ 1 h 768"/>
                  <a:gd name="T74" fmla="*/ 1 w 628"/>
                  <a:gd name="T75" fmla="*/ 1 h 768"/>
                  <a:gd name="T76" fmla="*/ 2 w 628"/>
                  <a:gd name="T77" fmla="*/ 2 h 768"/>
                  <a:gd name="T78" fmla="*/ 2 w 628"/>
                  <a:gd name="T79" fmla="*/ 2 h 768"/>
                  <a:gd name="T80" fmla="*/ 2 w 628"/>
                  <a:gd name="T81" fmla="*/ 2 h 768"/>
                  <a:gd name="T82" fmla="*/ 2 w 628"/>
                  <a:gd name="T83" fmla="*/ 2 h 768"/>
                  <a:gd name="T84" fmla="*/ 2 w 628"/>
                  <a:gd name="T85" fmla="*/ 2 h 768"/>
                  <a:gd name="T86" fmla="*/ 2 w 628"/>
                  <a:gd name="T87" fmla="*/ 2 h 76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628" h="768">
                    <a:moveTo>
                      <a:pt x="6" y="36"/>
                    </a:moveTo>
                    <a:lnTo>
                      <a:pt x="4" y="33"/>
                    </a:lnTo>
                    <a:lnTo>
                      <a:pt x="2" y="30"/>
                    </a:lnTo>
                    <a:lnTo>
                      <a:pt x="1" y="26"/>
                    </a:lnTo>
                    <a:lnTo>
                      <a:pt x="0" y="22"/>
                    </a:lnTo>
                    <a:lnTo>
                      <a:pt x="1" y="18"/>
                    </a:lnTo>
                    <a:lnTo>
                      <a:pt x="3" y="14"/>
                    </a:lnTo>
                    <a:lnTo>
                      <a:pt x="7" y="10"/>
                    </a:lnTo>
                    <a:lnTo>
                      <a:pt x="12" y="6"/>
                    </a:lnTo>
                    <a:lnTo>
                      <a:pt x="19" y="2"/>
                    </a:lnTo>
                    <a:lnTo>
                      <a:pt x="24" y="1"/>
                    </a:lnTo>
                    <a:lnTo>
                      <a:pt x="28" y="0"/>
                    </a:lnTo>
                    <a:lnTo>
                      <a:pt x="32" y="1"/>
                    </a:lnTo>
                    <a:lnTo>
                      <a:pt x="35" y="3"/>
                    </a:lnTo>
                    <a:lnTo>
                      <a:pt x="39" y="6"/>
                    </a:lnTo>
                    <a:lnTo>
                      <a:pt x="41" y="9"/>
                    </a:lnTo>
                    <a:lnTo>
                      <a:pt x="43" y="12"/>
                    </a:lnTo>
                    <a:lnTo>
                      <a:pt x="6" y="36"/>
                    </a:lnTo>
                    <a:close/>
                    <a:moveTo>
                      <a:pt x="43" y="12"/>
                    </a:moveTo>
                    <a:lnTo>
                      <a:pt x="48" y="20"/>
                    </a:lnTo>
                    <a:lnTo>
                      <a:pt x="60" y="40"/>
                    </a:lnTo>
                    <a:lnTo>
                      <a:pt x="81" y="69"/>
                    </a:lnTo>
                    <a:lnTo>
                      <a:pt x="106" y="104"/>
                    </a:lnTo>
                    <a:lnTo>
                      <a:pt x="120" y="123"/>
                    </a:lnTo>
                    <a:lnTo>
                      <a:pt x="136" y="141"/>
                    </a:lnTo>
                    <a:lnTo>
                      <a:pt x="151" y="161"/>
                    </a:lnTo>
                    <a:lnTo>
                      <a:pt x="168" y="178"/>
                    </a:lnTo>
                    <a:lnTo>
                      <a:pt x="185" y="195"/>
                    </a:lnTo>
                    <a:lnTo>
                      <a:pt x="201" y="212"/>
                    </a:lnTo>
                    <a:lnTo>
                      <a:pt x="218" y="225"/>
                    </a:lnTo>
                    <a:lnTo>
                      <a:pt x="234" y="237"/>
                    </a:lnTo>
                    <a:lnTo>
                      <a:pt x="211" y="274"/>
                    </a:lnTo>
                    <a:lnTo>
                      <a:pt x="192" y="261"/>
                    </a:lnTo>
                    <a:lnTo>
                      <a:pt x="174" y="246"/>
                    </a:lnTo>
                    <a:lnTo>
                      <a:pt x="156" y="229"/>
                    </a:lnTo>
                    <a:lnTo>
                      <a:pt x="138" y="211"/>
                    </a:lnTo>
                    <a:lnTo>
                      <a:pt x="120" y="191"/>
                    </a:lnTo>
                    <a:lnTo>
                      <a:pt x="104" y="172"/>
                    </a:lnTo>
                    <a:lnTo>
                      <a:pt x="88" y="151"/>
                    </a:lnTo>
                    <a:lnTo>
                      <a:pt x="72" y="132"/>
                    </a:lnTo>
                    <a:lnTo>
                      <a:pt x="46" y="95"/>
                    </a:lnTo>
                    <a:lnTo>
                      <a:pt x="24" y="64"/>
                    </a:lnTo>
                    <a:lnTo>
                      <a:pt x="11" y="44"/>
                    </a:lnTo>
                    <a:lnTo>
                      <a:pt x="6" y="36"/>
                    </a:lnTo>
                    <a:lnTo>
                      <a:pt x="43" y="12"/>
                    </a:lnTo>
                    <a:close/>
                    <a:moveTo>
                      <a:pt x="211" y="274"/>
                    </a:moveTo>
                    <a:lnTo>
                      <a:pt x="206" y="271"/>
                    </a:lnTo>
                    <a:lnTo>
                      <a:pt x="211" y="274"/>
                    </a:lnTo>
                    <a:lnTo>
                      <a:pt x="222" y="256"/>
                    </a:lnTo>
                    <a:lnTo>
                      <a:pt x="211" y="274"/>
                    </a:lnTo>
                    <a:close/>
                    <a:moveTo>
                      <a:pt x="234" y="237"/>
                    </a:moveTo>
                    <a:lnTo>
                      <a:pt x="250" y="248"/>
                    </a:lnTo>
                    <a:lnTo>
                      <a:pt x="268" y="257"/>
                    </a:lnTo>
                    <a:lnTo>
                      <a:pt x="285" y="266"/>
                    </a:lnTo>
                    <a:lnTo>
                      <a:pt x="303" y="275"/>
                    </a:lnTo>
                    <a:lnTo>
                      <a:pt x="282" y="314"/>
                    </a:lnTo>
                    <a:lnTo>
                      <a:pt x="265" y="305"/>
                    </a:lnTo>
                    <a:lnTo>
                      <a:pt x="246" y="296"/>
                    </a:lnTo>
                    <a:lnTo>
                      <a:pt x="229" y="285"/>
                    </a:lnTo>
                    <a:lnTo>
                      <a:pt x="211" y="274"/>
                    </a:lnTo>
                    <a:lnTo>
                      <a:pt x="234" y="237"/>
                    </a:lnTo>
                    <a:close/>
                    <a:moveTo>
                      <a:pt x="303" y="275"/>
                    </a:moveTo>
                    <a:lnTo>
                      <a:pt x="329" y="290"/>
                    </a:lnTo>
                    <a:lnTo>
                      <a:pt x="355" y="304"/>
                    </a:lnTo>
                    <a:lnTo>
                      <a:pt x="368" y="312"/>
                    </a:lnTo>
                    <a:lnTo>
                      <a:pt x="380" y="320"/>
                    </a:lnTo>
                    <a:lnTo>
                      <a:pt x="393" y="328"/>
                    </a:lnTo>
                    <a:lnTo>
                      <a:pt x="405" y="338"/>
                    </a:lnTo>
                    <a:lnTo>
                      <a:pt x="416" y="347"/>
                    </a:lnTo>
                    <a:lnTo>
                      <a:pt x="428" y="357"/>
                    </a:lnTo>
                    <a:lnTo>
                      <a:pt x="438" y="368"/>
                    </a:lnTo>
                    <a:lnTo>
                      <a:pt x="448" y="380"/>
                    </a:lnTo>
                    <a:lnTo>
                      <a:pt x="457" y="393"/>
                    </a:lnTo>
                    <a:lnTo>
                      <a:pt x="466" y="406"/>
                    </a:lnTo>
                    <a:lnTo>
                      <a:pt x="476" y="422"/>
                    </a:lnTo>
                    <a:lnTo>
                      <a:pt x="483" y="438"/>
                    </a:lnTo>
                    <a:lnTo>
                      <a:pt x="443" y="455"/>
                    </a:lnTo>
                    <a:lnTo>
                      <a:pt x="437" y="442"/>
                    </a:lnTo>
                    <a:lnTo>
                      <a:pt x="430" y="430"/>
                    </a:lnTo>
                    <a:lnTo>
                      <a:pt x="421" y="417"/>
                    </a:lnTo>
                    <a:lnTo>
                      <a:pt x="413" y="407"/>
                    </a:lnTo>
                    <a:lnTo>
                      <a:pt x="404" y="397"/>
                    </a:lnTo>
                    <a:lnTo>
                      <a:pt x="395" y="387"/>
                    </a:lnTo>
                    <a:lnTo>
                      <a:pt x="385" y="379"/>
                    </a:lnTo>
                    <a:lnTo>
                      <a:pt x="374" y="369"/>
                    </a:lnTo>
                    <a:lnTo>
                      <a:pt x="353" y="354"/>
                    </a:lnTo>
                    <a:lnTo>
                      <a:pt x="330" y="341"/>
                    </a:lnTo>
                    <a:lnTo>
                      <a:pt x="307" y="327"/>
                    </a:lnTo>
                    <a:lnTo>
                      <a:pt x="282" y="314"/>
                    </a:lnTo>
                    <a:lnTo>
                      <a:pt x="303" y="275"/>
                    </a:lnTo>
                    <a:close/>
                    <a:moveTo>
                      <a:pt x="483" y="438"/>
                    </a:moveTo>
                    <a:lnTo>
                      <a:pt x="485" y="442"/>
                    </a:lnTo>
                    <a:lnTo>
                      <a:pt x="483" y="438"/>
                    </a:lnTo>
                    <a:lnTo>
                      <a:pt x="463" y="446"/>
                    </a:lnTo>
                    <a:lnTo>
                      <a:pt x="483" y="438"/>
                    </a:lnTo>
                    <a:close/>
                    <a:moveTo>
                      <a:pt x="483" y="438"/>
                    </a:moveTo>
                    <a:lnTo>
                      <a:pt x="503" y="481"/>
                    </a:lnTo>
                    <a:lnTo>
                      <a:pt x="525" y="529"/>
                    </a:lnTo>
                    <a:lnTo>
                      <a:pt x="548" y="578"/>
                    </a:lnTo>
                    <a:lnTo>
                      <a:pt x="571" y="626"/>
                    </a:lnTo>
                    <a:lnTo>
                      <a:pt x="591" y="669"/>
                    </a:lnTo>
                    <a:lnTo>
                      <a:pt x="609" y="703"/>
                    </a:lnTo>
                    <a:lnTo>
                      <a:pt x="620" y="727"/>
                    </a:lnTo>
                    <a:lnTo>
                      <a:pt x="624" y="735"/>
                    </a:lnTo>
                    <a:lnTo>
                      <a:pt x="584" y="754"/>
                    </a:lnTo>
                    <a:lnTo>
                      <a:pt x="580" y="746"/>
                    </a:lnTo>
                    <a:lnTo>
                      <a:pt x="569" y="722"/>
                    </a:lnTo>
                    <a:lnTo>
                      <a:pt x="552" y="688"/>
                    </a:lnTo>
                    <a:lnTo>
                      <a:pt x="532" y="646"/>
                    </a:lnTo>
                    <a:lnTo>
                      <a:pt x="508" y="598"/>
                    </a:lnTo>
                    <a:lnTo>
                      <a:pt x="486" y="547"/>
                    </a:lnTo>
                    <a:lnTo>
                      <a:pt x="463" y="499"/>
                    </a:lnTo>
                    <a:lnTo>
                      <a:pt x="443" y="455"/>
                    </a:lnTo>
                    <a:lnTo>
                      <a:pt x="483" y="438"/>
                    </a:lnTo>
                    <a:close/>
                    <a:moveTo>
                      <a:pt x="624" y="735"/>
                    </a:moveTo>
                    <a:lnTo>
                      <a:pt x="625" y="739"/>
                    </a:lnTo>
                    <a:lnTo>
                      <a:pt x="627" y="743"/>
                    </a:lnTo>
                    <a:lnTo>
                      <a:pt x="628" y="746"/>
                    </a:lnTo>
                    <a:lnTo>
                      <a:pt x="628" y="750"/>
                    </a:lnTo>
                    <a:lnTo>
                      <a:pt x="627" y="753"/>
                    </a:lnTo>
                    <a:lnTo>
                      <a:pt x="624" y="757"/>
                    </a:lnTo>
                    <a:lnTo>
                      <a:pt x="620" y="761"/>
                    </a:lnTo>
                    <a:lnTo>
                      <a:pt x="614" y="764"/>
                    </a:lnTo>
                    <a:lnTo>
                      <a:pt x="607" y="767"/>
                    </a:lnTo>
                    <a:lnTo>
                      <a:pt x="602" y="768"/>
                    </a:lnTo>
                    <a:lnTo>
                      <a:pt x="596" y="768"/>
                    </a:lnTo>
                    <a:lnTo>
                      <a:pt x="593" y="766"/>
                    </a:lnTo>
                    <a:lnTo>
                      <a:pt x="590" y="764"/>
                    </a:lnTo>
                    <a:lnTo>
                      <a:pt x="588" y="761"/>
                    </a:lnTo>
                    <a:lnTo>
                      <a:pt x="586" y="758"/>
                    </a:lnTo>
                    <a:lnTo>
                      <a:pt x="584" y="754"/>
                    </a:lnTo>
                    <a:lnTo>
                      <a:pt x="624" y="735"/>
                    </a:lnTo>
                    <a:close/>
                  </a:path>
                </a:pathLst>
              </a:custGeom>
              <a:solidFill>
                <a:srgbClr val="7263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67" name="Freeform 864">
                <a:extLst>
                  <a:ext uri="{FF2B5EF4-FFF2-40B4-BE49-F238E27FC236}">
                    <a16:creationId xmlns:a16="http://schemas.microsoft.com/office/drawing/2014/main" id="{97075E36-E751-4FFB-AA6B-BF3434E81F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28" y="1708"/>
                <a:ext cx="24" cy="39"/>
              </a:xfrm>
              <a:custGeom>
                <a:avLst/>
                <a:gdLst>
                  <a:gd name="T0" fmla="*/ 0 w 454"/>
                  <a:gd name="T1" fmla="*/ 0 h 726"/>
                  <a:gd name="T2" fmla="*/ 0 w 454"/>
                  <a:gd name="T3" fmla="*/ 0 h 726"/>
                  <a:gd name="T4" fmla="*/ 0 w 454"/>
                  <a:gd name="T5" fmla="*/ 0 h 726"/>
                  <a:gd name="T6" fmla="*/ 0 w 454"/>
                  <a:gd name="T7" fmla="*/ 0 h 726"/>
                  <a:gd name="T8" fmla="*/ 0 w 454"/>
                  <a:gd name="T9" fmla="*/ 0 h 726"/>
                  <a:gd name="T10" fmla="*/ 0 w 454"/>
                  <a:gd name="T11" fmla="*/ 0 h 726"/>
                  <a:gd name="T12" fmla="*/ 0 w 454"/>
                  <a:gd name="T13" fmla="*/ 0 h 726"/>
                  <a:gd name="T14" fmla="*/ 0 w 454"/>
                  <a:gd name="T15" fmla="*/ 0 h 726"/>
                  <a:gd name="T16" fmla="*/ 0 w 454"/>
                  <a:gd name="T17" fmla="*/ 0 h 726"/>
                  <a:gd name="T18" fmla="*/ 0 w 454"/>
                  <a:gd name="T19" fmla="*/ 0 h 726"/>
                  <a:gd name="T20" fmla="*/ 0 w 454"/>
                  <a:gd name="T21" fmla="*/ 0 h 726"/>
                  <a:gd name="T22" fmla="*/ 0 w 454"/>
                  <a:gd name="T23" fmla="*/ 0 h 726"/>
                  <a:gd name="T24" fmla="*/ 0 w 454"/>
                  <a:gd name="T25" fmla="*/ 0 h 726"/>
                  <a:gd name="T26" fmla="*/ 0 w 454"/>
                  <a:gd name="T27" fmla="*/ 0 h 726"/>
                  <a:gd name="T28" fmla="*/ 1 w 454"/>
                  <a:gd name="T29" fmla="*/ 1 h 726"/>
                  <a:gd name="T30" fmla="*/ 1 w 454"/>
                  <a:gd name="T31" fmla="*/ 1 h 726"/>
                  <a:gd name="T32" fmla="*/ 1 w 454"/>
                  <a:gd name="T33" fmla="*/ 1 h 726"/>
                  <a:gd name="T34" fmla="*/ 1 w 454"/>
                  <a:gd name="T35" fmla="*/ 1 h 726"/>
                  <a:gd name="T36" fmla="*/ 1 w 454"/>
                  <a:gd name="T37" fmla="*/ 1 h 726"/>
                  <a:gd name="T38" fmla="*/ 1 w 454"/>
                  <a:gd name="T39" fmla="*/ 1 h 726"/>
                  <a:gd name="T40" fmla="*/ 0 w 454"/>
                  <a:gd name="T41" fmla="*/ 1 h 726"/>
                  <a:gd name="T42" fmla="*/ 0 w 454"/>
                  <a:gd name="T43" fmla="*/ 0 h 726"/>
                  <a:gd name="T44" fmla="*/ 0 w 454"/>
                  <a:gd name="T45" fmla="*/ 0 h 726"/>
                  <a:gd name="T46" fmla="*/ 0 w 454"/>
                  <a:gd name="T47" fmla="*/ 0 h 726"/>
                  <a:gd name="T48" fmla="*/ 0 w 454"/>
                  <a:gd name="T49" fmla="*/ 0 h 726"/>
                  <a:gd name="T50" fmla="*/ 0 w 454"/>
                  <a:gd name="T51" fmla="*/ 0 h 726"/>
                  <a:gd name="T52" fmla="*/ 1 w 454"/>
                  <a:gd name="T53" fmla="*/ 1 h 726"/>
                  <a:gd name="T54" fmla="*/ 1 w 454"/>
                  <a:gd name="T55" fmla="*/ 1 h 726"/>
                  <a:gd name="T56" fmla="*/ 1 w 454"/>
                  <a:gd name="T57" fmla="*/ 1 h 726"/>
                  <a:gd name="T58" fmla="*/ 1 w 454"/>
                  <a:gd name="T59" fmla="*/ 1 h 726"/>
                  <a:gd name="T60" fmla="*/ 1 w 454"/>
                  <a:gd name="T61" fmla="*/ 1 h 726"/>
                  <a:gd name="T62" fmla="*/ 1 w 454"/>
                  <a:gd name="T63" fmla="*/ 1 h 726"/>
                  <a:gd name="T64" fmla="*/ 1 w 454"/>
                  <a:gd name="T65" fmla="*/ 1 h 726"/>
                  <a:gd name="T66" fmla="*/ 1 w 454"/>
                  <a:gd name="T67" fmla="*/ 1 h 726"/>
                  <a:gd name="T68" fmla="*/ 1 w 454"/>
                  <a:gd name="T69" fmla="*/ 1 h 726"/>
                  <a:gd name="T70" fmla="*/ 1 w 454"/>
                  <a:gd name="T71" fmla="*/ 1 h 726"/>
                  <a:gd name="T72" fmla="*/ 1 w 454"/>
                  <a:gd name="T73" fmla="*/ 1 h 726"/>
                  <a:gd name="T74" fmla="*/ 1 w 454"/>
                  <a:gd name="T75" fmla="*/ 2 h 726"/>
                  <a:gd name="T76" fmla="*/ 1 w 454"/>
                  <a:gd name="T77" fmla="*/ 2 h 726"/>
                  <a:gd name="T78" fmla="*/ 1 w 454"/>
                  <a:gd name="T79" fmla="*/ 2 h 726"/>
                  <a:gd name="T80" fmla="*/ 1 w 454"/>
                  <a:gd name="T81" fmla="*/ 2 h 726"/>
                  <a:gd name="T82" fmla="*/ 1 w 454"/>
                  <a:gd name="T83" fmla="*/ 2 h 726"/>
                  <a:gd name="T84" fmla="*/ 1 w 454"/>
                  <a:gd name="T85" fmla="*/ 2 h 726"/>
                  <a:gd name="T86" fmla="*/ 1 w 454"/>
                  <a:gd name="T87" fmla="*/ 2 h 726"/>
                  <a:gd name="T88" fmla="*/ 1 w 454"/>
                  <a:gd name="T89" fmla="*/ 1 h 726"/>
                  <a:gd name="T90" fmla="*/ 1 w 454"/>
                  <a:gd name="T91" fmla="*/ 2 h 726"/>
                  <a:gd name="T92" fmla="*/ 1 w 454"/>
                  <a:gd name="T93" fmla="*/ 2 h 726"/>
                  <a:gd name="T94" fmla="*/ 1 w 454"/>
                  <a:gd name="T95" fmla="*/ 2 h 726"/>
                  <a:gd name="T96" fmla="*/ 1 w 454"/>
                  <a:gd name="T97" fmla="*/ 2 h 726"/>
                  <a:gd name="T98" fmla="*/ 1 w 454"/>
                  <a:gd name="T99" fmla="*/ 2 h 726"/>
                  <a:gd name="T100" fmla="*/ 1 w 454"/>
                  <a:gd name="T101" fmla="*/ 2 h 726"/>
                  <a:gd name="T102" fmla="*/ 1 w 454"/>
                  <a:gd name="T103" fmla="*/ 2 h 726"/>
                  <a:gd name="T104" fmla="*/ 1 w 454"/>
                  <a:gd name="T105" fmla="*/ 2 h 726"/>
                  <a:gd name="T106" fmla="*/ 1 w 454"/>
                  <a:gd name="T107" fmla="*/ 2 h 72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454" h="726">
                    <a:moveTo>
                      <a:pt x="12" y="43"/>
                    </a:moveTo>
                    <a:lnTo>
                      <a:pt x="9" y="41"/>
                    </a:lnTo>
                    <a:lnTo>
                      <a:pt x="6" y="38"/>
                    </a:lnTo>
                    <a:lnTo>
                      <a:pt x="3" y="36"/>
                    </a:lnTo>
                    <a:lnTo>
                      <a:pt x="1" y="33"/>
                    </a:lnTo>
                    <a:lnTo>
                      <a:pt x="0" y="29"/>
                    </a:lnTo>
                    <a:lnTo>
                      <a:pt x="1" y="25"/>
                    </a:lnTo>
                    <a:lnTo>
                      <a:pt x="2" y="20"/>
                    </a:lnTo>
                    <a:lnTo>
                      <a:pt x="6" y="13"/>
                    </a:lnTo>
                    <a:lnTo>
                      <a:pt x="10" y="8"/>
                    </a:lnTo>
                    <a:lnTo>
                      <a:pt x="14" y="3"/>
                    </a:lnTo>
                    <a:lnTo>
                      <a:pt x="18" y="1"/>
                    </a:lnTo>
                    <a:lnTo>
                      <a:pt x="21" y="0"/>
                    </a:lnTo>
                    <a:lnTo>
                      <a:pt x="26" y="1"/>
                    </a:lnTo>
                    <a:lnTo>
                      <a:pt x="29" y="2"/>
                    </a:lnTo>
                    <a:lnTo>
                      <a:pt x="33" y="4"/>
                    </a:lnTo>
                    <a:lnTo>
                      <a:pt x="36" y="6"/>
                    </a:lnTo>
                    <a:lnTo>
                      <a:pt x="12" y="43"/>
                    </a:lnTo>
                    <a:close/>
                    <a:moveTo>
                      <a:pt x="36" y="6"/>
                    </a:moveTo>
                    <a:lnTo>
                      <a:pt x="43" y="12"/>
                    </a:lnTo>
                    <a:lnTo>
                      <a:pt x="62" y="25"/>
                    </a:lnTo>
                    <a:lnTo>
                      <a:pt x="76" y="35"/>
                    </a:lnTo>
                    <a:lnTo>
                      <a:pt x="90" y="47"/>
                    </a:lnTo>
                    <a:lnTo>
                      <a:pt x="106" y="62"/>
                    </a:lnTo>
                    <a:lnTo>
                      <a:pt x="124" y="78"/>
                    </a:lnTo>
                    <a:lnTo>
                      <a:pt x="141" y="97"/>
                    </a:lnTo>
                    <a:lnTo>
                      <a:pt x="160" y="117"/>
                    </a:lnTo>
                    <a:lnTo>
                      <a:pt x="177" y="138"/>
                    </a:lnTo>
                    <a:lnTo>
                      <a:pt x="194" y="162"/>
                    </a:lnTo>
                    <a:lnTo>
                      <a:pt x="211" y="188"/>
                    </a:lnTo>
                    <a:lnTo>
                      <a:pt x="226" y="214"/>
                    </a:lnTo>
                    <a:lnTo>
                      <a:pt x="233" y="229"/>
                    </a:lnTo>
                    <a:lnTo>
                      <a:pt x="239" y="243"/>
                    </a:lnTo>
                    <a:lnTo>
                      <a:pt x="245" y="258"/>
                    </a:lnTo>
                    <a:lnTo>
                      <a:pt x="251" y="274"/>
                    </a:lnTo>
                    <a:lnTo>
                      <a:pt x="209" y="287"/>
                    </a:lnTo>
                    <a:lnTo>
                      <a:pt x="204" y="273"/>
                    </a:lnTo>
                    <a:lnTo>
                      <a:pt x="199" y="259"/>
                    </a:lnTo>
                    <a:lnTo>
                      <a:pt x="192" y="246"/>
                    </a:lnTo>
                    <a:lnTo>
                      <a:pt x="186" y="234"/>
                    </a:lnTo>
                    <a:lnTo>
                      <a:pt x="173" y="209"/>
                    </a:lnTo>
                    <a:lnTo>
                      <a:pt x="158" y="186"/>
                    </a:lnTo>
                    <a:lnTo>
                      <a:pt x="142" y="164"/>
                    </a:lnTo>
                    <a:lnTo>
                      <a:pt x="126" y="144"/>
                    </a:lnTo>
                    <a:lnTo>
                      <a:pt x="109" y="125"/>
                    </a:lnTo>
                    <a:lnTo>
                      <a:pt x="93" y="109"/>
                    </a:lnTo>
                    <a:lnTo>
                      <a:pt x="77" y="94"/>
                    </a:lnTo>
                    <a:lnTo>
                      <a:pt x="62" y="81"/>
                    </a:lnTo>
                    <a:lnTo>
                      <a:pt x="48" y="70"/>
                    </a:lnTo>
                    <a:lnTo>
                      <a:pt x="37" y="61"/>
                    </a:lnTo>
                    <a:lnTo>
                      <a:pt x="19" y="47"/>
                    </a:lnTo>
                    <a:lnTo>
                      <a:pt x="12" y="43"/>
                    </a:lnTo>
                    <a:lnTo>
                      <a:pt x="36" y="6"/>
                    </a:lnTo>
                    <a:close/>
                    <a:moveTo>
                      <a:pt x="251" y="274"/>
                    </a:moveTo>
                    <a:lnTo>
                      <a:pt x="258" y="296"/>
                    </a:lnTo>
                    <a:lnTo>
                      <a:pt x="266" y="320"/>
                    </a:lnTo>
                    <a:lnTo>
                      <a:pt x="275" y="344"/>
                    </a:lnTo>
                    <a:lnTo>
                      <a:pt x="286" y="369"/>
                    </a:lnTo>
                    <a:lnTo>
                      <a:pt x="296" y="393"/>
                    </a:lnTo>
                    <a:lnTo>
                      <a:pt x="307" y="418"/>
                    </a:lnTo>
                    <a:lnTo>
                      <a:pt x="318" y="442"/>
                    </a:lnTo>
                    <a:lnTo>
                      <a:pt x="330" y="467"/>
                    </a:lnTo>
                    <a:lnTo>
                      <a:pt x="291" y="485"/>
                    </a:lnTo>
                    <a:lnTo>
                      <a:pt x="278" y="461"/>
                    </a:lnTo>
                    <a:lnTo>
                      <a:pt x="267" y="435"/>
                    </a:lnTo>
                    <a:lnTo>
                      <a:pt x="256" y="410"/>
                    </a:lnTo>
                    <a:lnTo>
                      <a:pt x="245" y="384"/>
                    </a:lnTo>
                    <a:lnTo>
                      <a:pt x="234" y="358"/>
                    </a:lnTo>
                    <a:lnTo>
                      <a:pt x="225" y="334"/>
                    </a:lnTo>
                    <a:lnTo>
                      <a:pt x="216" y="310"/>
                    </a:lnTo>
                    <a:lnTo>
                      <a:pt x="209" y="287"/>
                    </a:lnTo>
                    <a:lnTo>
                      <a:pt x="251" y="274"/>
                    </a:lnTo>
                    <a:close/>
                    <a:moveTo>
                      <a:pt x="330" y="467"/>
                    </a:moveTo>
                    <a:lnTo>
                      <a:pt x="348" y="506"/>
                    </a:lnTo>
                    <a:lnTo>
                      <a:pt x="367" y="543"/>
                    </a:lnTo>
                    <a:lnTo>
                      <a:pt x="385" y="577"/>
                    </a:lnTo>
                    <a:lnTo>
                      <a:pt x="401" y="609"/>
                    </a:lnTo>
                    <a:lnTo>
                      <a:pt x="417" y="637"/>
                    </a:lnTo>
                    <a:lnTo>
                      <a:pt x="430" y="660"/>
                    </a:lnTo>
                    <a:lnTo>
                      <a:pt x="440" y="678"/>
                    </a:lnTo>
                    <a:lnTo>
                      <a:pt x="448" y="690"/>
                    </a:lnTo>
                    <a:lnTo>
                      <a:pt x="411" y="715"/>
                    </a:lnTo>
                    <a:lnTo>
                      <a:pt x="403" y="701"/>
                    </a:lnTo>
                    <a:lnTo>
                      <a:pt x="393" y="683"/>
                    </a:lnTo>
                    <a:lnTo>
                      <a:pt x="380" y="659"/>
                    </a:lnTo>
                    <a:lnTo>
                      <a:pt x="363" y="631"/>
                    </a:lnTo>
                    <a:lnTo>
                      <a:pt x="347" y="598"/>
                    </a:lnTo>
                    <a:lnTo>
                      <a:pt x="329" y="563"/>
                    </a:lnTo>
                    <a:lnTo>
                      <a:pt x="309" y="525"/>
                    </a:lnTo>
                    <a:lnTo>
                      <a:pt x="291" y="485"/>
                    </a:lnTo>
                    <a:lnTo>
                      <a:pt x="330" y="467"/>
                    </a:lnTo>
                    <a:close/>
                    <a:moveTo>
                      <a:pt x="448" y="690"/>
                    </a:moveTo>
                    <a:lnTo>
                      <a:pt x="450" y="694"/>
                    </a:lnTo>
                    <a:lnTo>
                      <a:pt x="452" y="697"/>
                    </a:lnTo>
                    <a:lnTo>
                      <a:pt x="453" y="701"/>
                    </a:lnTo>
                    <a:lnTo>
                      <a:pt x="454" y="704"/>
                    </a:lnTo>
                    <a:lnTo>
                      <a:pt x="453" y="708"/>
                    </a:lnTo>
                    <a:lnTo>
                      <a:pt x="451" y="713"/>
                    </a:lnTo>
                    <a:lnTo>
                      <a:pt x="447" y="717"/>
                    </a:lnTo>
                    <a:lnTo>
                      <a:pt x="442" y="721"/>
                    </a:lnTo>
                    <a:lnTo>
                      <a:pt x="435" y="724"/>
                    </a:lnTo>
                    <a:lnTo>
                      <a:pt x="430" y="726"/>
                    </a:lnTo>
                    <a:lnTo>
                      <a:pt x="426" y="726"/>
                    </a:lnTo>
                    <a:lnTo>
                      <a:pt x="422" y="725"/>
                    </a:lnTo>
                    <a:lnTo>
                      <a:pt x="419" y="724"/>
                    </a:lnTo>
                    <a:lnTo>
                      <a:pt x="417" y="721"/>
                    </a:lnTo>
                    <a:lnTo>
                      <a:pt x="413" y="718"/>
                    </a:lnTo>
                    <a:lnTo>
                      <a:pt x="411" y="715"/>
                    </a:lnTo>
                    <a:lnTo>
                      <a:pt x="448" y="690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68" name="Freeform 865">
                <a:extLst>
                  <a:ext uri="{FF2B5EF4-FFF2-40B4-BE49-F238E27FC236}">
                    <a16:creationId xmlns:a16="http://schemas.microsoft.com/office/drawing/2014/main" id="{BD5B8441-4CFB-42FF-B94E-F7A265D3D94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33" y="1763"/>
                <a:ext cx="13" cy="34"/>
              </a:xfrm>
              <a:custGeom>
                <a:avLst/>
                <a:gdLst>
                  <a:gd name="T0" fmla="*/ 0 w 251"/>
                  <a:gd name="T1" fmla="*/ 0 h 656"/>
                  <a:gd name="T2" fmla="*/ 0 w 251"/>
                  <a:gd name="T3" fmla="*/ 0 h 656"/>
                  <a:gd name="T4" fmla="*/ 0 w 251"/>
                  <a:gd name="T5" fmla="*/ 0 h 656"/>
                  <a:gd name="T6" fmla="*/ 0 w 251"/>
                  <a:gd name="T7" fmla="*/ 0 h 656"/>
                  <a:gd name="T8" fmla="*/ 0 w 251"/>
                  <a:gd name="T9" fmla="*/ 0 h 656"/>
                  <a:gd name="T10" fmla="*/ 0 w 251"/>
                  <a:gd name="T11" fmla="*/ 0 h 656"/>
                  <a:gd name="T12" fmla="*/ 0 w 251"/>
                  <a:gd name="T13" fmla="*/ 0 h 656"/>
                  <a:gd name="T14" fmla="*/ 0 w 251"/>
                  <a:gd name="T15" fmla="*/ 0 h 656"/>
                  <a:gd name="T16" fmla="*/ 0 w 251"/>
                  <a:gd name="T17" fmla="*/ 0 h 656"/>
                  <a:gd name="T18" fmla="*/ 0 w 251"/>
                  <a:gd name="T19" fmla="*/ 0 h 656"/>
                  <a:gd name="T20" fmla="*/ 0 w 251"/>
                  <a:gd name="T21" fmla="*/ 0 h 656"/>
                  <a:gd name="T22" fmla="*/ 0 w 251"/>
                  <a:gd name="T23" fmla="*/ 1 h 656"/>
                  <a:gd name="T24" fmla="*/ 0 w 251"/>
                  <a:gd name="T25" fmla="*/ 1 h 656"/>
                  <a:gd name="T26" fmla="*/ 1 w 251"/>
                  <a:gd name="T27" fmla="*/ 1 h 656"/>
                  <a:gd name="T28" fmla="*/ 1 w 251"/>
                  <a:gd name="T29" fmla="*/ 1 h 656"/>
                  <a:gd name="T30" fmla="*/ 1 w 251"/>
                  <a:gd name="T31" fmla="*/ 1 h 656"/>
                  <a:gd name="T32" fmla="*/ 1 w 251"/>
                  <a:gd name="T33" fmla="*/ 2 h 656"/>
                  <a:gd name="T34" fmla="*/ 1 w 251"/>
                  <a:gd name="T35" fmla="*/ 2 h 656"/>
                  <a:gd name="T36" fmla="*/ 1 w 251"/>
                  <a:gd name="T37" fmla="*/ 2 h 656"/>
                  <a:gd name="T38" fmla="*/ 1 w 251"/>
                  <a:gd name="T39" fmla="*/ 2 h 656"/>
                  <a:gd name="T40" fmla="*/ 1 w 251"/>
                  <a:gd name="T41" fmla="*/ 2 h 656"/>
                  <a:gd name="T42" fmla="*/ 1 w 251"/>
                  <a:gd name="T43" fmla="*/ 1 h 656"/>
                  <a:gd name="T44" fmla="*/ 0 w 251"/>
                  <a:gd name="T45" fmla="*/ 1 h 656"/>
                  <a:gd name="T46" fmla="*/ 0 w 251"/>
                  <a:gd name="T47" fmla="*/ 1 h 656"/>
                  <a:gd name="T48" fmla="*/ 0 w 251"/>
                  <a:gd name="T49" fmla="*/ 1 h 656"/>
                  <a:gd name="T50" fmla="*/ 0 w 251"/>
                  <a:gd name="T51" fmla="*/ 0 h 656"/>
                  <a:gd name="T52" fmla="*/ 0 w 251"/>
                  <a:gd name="T53" fmla="*/ 0 h 656"/>
                  <a:gd name="T54" fmla="*/ 0 w 251"/>
                  <a:gd name="T55" fmla="*/ 0 h 656"/>
                  <a:gd name="T56" fmla="*/ 1 w 251"/>
                  <a:gd name="T57" fmla="*/ 2 h 656"/>
                  <a:gd name="T58" fmla="*/ 1 w 251"/>
                  <a:gd name="T59" fmla="*/ 2 h 656"/>
                  <a:gd name="T60" fmla="*/ 1 w 251"/>
                  <a:gd name="T61" fmla="*/ 2 h 656"/>
                  <a:gd name="T62" fmla="*/ 1 w 251"/>
                  <a:gd name="T63" fmla="*/ 2 h 656"/>
                  <a:gd name="T64" fmla="*/ 1 w 251"/>
                  <a:gd name="T65" fmla="*/ 2 h 656"/>
                  <a:gd name="T66" fmla="*/ 1 w 251"/>
                  <a:gd name="T67" fmla="*/ 2 h 656"/>
                  <a:gd name="T68" fmla="*/ 1 w 251"/>
                  <a:gd name="T69" fmla="*/ 2 h 656"/>
                  <a:gd name="T70" fmla="*/ 1 w 251"/>
                  <a:gd name="T71" fmla="*/ 2 h 656"/>
                  <a:gd name="T72" fmla="*/ 1 w 251"/>
                  <a:gd name="T73" fmla="*/ 2 h 65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51" h="656">
                    <a:moveTo>
                      <a:pt x="4" y="33"/>
                    </a:moveTo>
                    <a:lnTo>
                      <a:pt x="2" y="29"/>
                    </a:lnTo>
                    <a:lnTo>
                      <a:pt x="1" y="26"/>
                    </a:lnTo>
                    <a:lnTo>
                      <a:pt x="0" y="22"/>
                    </a:lnTo>
                    <a:lnTo>
                      <a:pt x="0" y="18"/>
                    </a:lnTo>
                    <a:lnTo>
                      <a:pt x="1" y="15"/>
                    </a:lnTo>
                    <a:lnTo>
                      <a:pt x="3" y="11"/>
                    </a:lnTo>
                    <a:lnTo>
                      <a:pt x="8" y="8"/>
                    </a:lnTo>
                    <a:lnTo>
                      <a:pt x="14" y="4"/>
                    </a:lnTo>
                    <a:lnTo>
                      <a:pt x="21" y="1"/>
                    </a:lnTo>
                    <a:lnTo>
                      <a:pt x="27" y="0"/>
                    </a:lnTo>
                    <a:lnTo>
                      <a:pt x="31" y="0"/>
                    </a:lnTo>
                    <a:lnTo>
                      <a:pt x="34" y="2"/>
                    </a:lnTo>
                    <a:lnTo>
                      <a:pt x="37" y="4"/>
                    </a:lnTo>
                    <a:lnTo>
                      <a:pt x="40" y="7"/>
                    </a:lnTo>
                    <a:lnTo>
                      <a:pt x="42" y="10"/>
                    </a:lnTo>
                    <a:lnTo>
                      <a:pt x="43" y="14"/>
                    </a:lnTo>
                    <a:lnTo>
                      <a:pt x="4" y="33"/>
                    </a:lnTo>
                    <a:close/>
                    <a:moveTo>
                      <a:pt x="43" y="14"/>
                    </a:moveTo>
                    <a:lnTo>
                      <a:pt x="53" y="33"/>
                    </a:lnTo>
                    <a:lnTo>
                      <a:pt x="78" y="86"/>
                    </a:lnTo>
                    <a:lnTo>
                      <a:pt x="94" y="120"/>
                    </a:lnTo>
                    <a:lnTo>
                      <a:pt x="112" y="161"/>
                    </a:lnTo>
                    <a:lnTo>
                      <a:pt x="131" y="206"/>
                    </a:lnTo>
                    <a:lnTo>
                      <a:pt x="152" y="254"/>
                    </a:lnTo>
                    <a:lnTo>
                      <a:pt x="171" y="306"/>
                    </a:lnTo>
                    <a:lnTo>
                      <a:pt x="189" y="357"/>
                    </a:lnTo>
                    <a:lnTo>
                      <a:pt x="207" y="409"/>
                    </a:lnTo>
                    <a:lnTo>
                      <a:pt x="222" y="459"/>
                    </a:lnTo>
                    <a:lnTo>
                      <a:pt x="229" y="485"/>
                    </a:lnTo>
                    <a:lnTo>
                      <a:pt x="236" y="508"/>
                    </a:lnTo>
                    <a:lnTo>
                      <a:pt x="241" y="532"/>
                    </a:lnTo>
                    <a:lnTo>
                      <a:pt x="245" y="555"/>
                    </a:lnTo>
                    <a:lnTo>
                      <a:pt x="248" y="577"/>
                    </a:lnTo>
                    <a:lnTo>
                      <a:pt x="250" y="597"/>
                    </a:lnTo>
                    <a:lnTo>
                      <a:pt x="251" y="617"/>
                    </a:lnTo>
                    <a:lnTo>
                      <a:pt x="251" y="635"/>
                    </a:lnTo>
                    <a:lnTo>
                      <a:pt x="207" y="633"/>
                    </a:lnTo>
                    <a:lnTo>
                      <a:pt x="207" y="616"/>
                    </a:lnTo>
                    <a:lnTo>
                      <a:pt x="206" y="597"/>
                    </a:lnTo>
                    <a:lnTo>
                      <a:pt x="204" y="578"/>
                    </a:lnTo>
                    <a:lnTo>
                      <a:pt x="201" y="556"/>
                    </a:lnTo>
                    <a:lnTo>
                      <a:pt x="197" y="535"/>
                    </a:lnTo>
                    <a:lnTo>
                      <a:pt x="192" y="512"/>
                    </a:lnTo>
                    <a:lnTo>
                      <a:pt x="186" y="489"/>
                    </a:lnTo>
                    <a:lnTo>
                      <a:pt x="179" y="465"/>
                    </a:lnTo>
                    <a:lnTo>
                      <a:pt x="164" y="416"/>
                    </a:lnTo>
                    <a:lnTo>
                      <a:pt x="147" y="366"/>
                    </a:lnTo>
                    <a:lnTo>
                      <a:pt x="129" y="317"/>
                    </a:lnTo>
                    <a:lnTo>
                      <a:pt x="110" y="268"/>
                    </a:lnTo>
                    <a:lnTo>
                      <a:pt x="90" y="221"/>
                    </a:lnTo>
                    <a:lnTo>
                      <a:pt x="71" y="177"/>
                    </a:lnTo>
                    <a:lnTo>
                      <a:pt x="53" y="138"/>
                    </a:lnTo>
                    <a:lnTo>
                      <a:pt x="37" y="103"/>
                    </a:lnTo>
                    <a:lnTo>
                      <a:pt x="13" y="52"/>
                    </a:lnTo>
                    <a:lnTo>
                      <a:pt x="4" y="33"/>
                    </a:lnTo>
                    <a:lnTo>
                      <a:pt x="43" y="14"/>
                    </a:lnTo>
                    <a:close/>
                    <a:moveTo>
                      <a:pt x="251" y="635"/>
                    </a:moveTo>
                    <a:lnTo>
                      <a:pt x="251" y="639"/>
                    </a:lnTo>
                    <a:lnTo>
                      <a:pt x="250" y="643"/>
                    </a:lnTo>
                    <a:lnTo>
                      <a:pt x="249" y="646"/>
                    </a:lnTo>
                    <a:lnTo>
                      <a:pt x="248" y="651"/>
                    </a:lnTo>
                    <a:lnTo>
                      <a:pt x="245" y="653"/>
                    </a:lnTo>
                    <a:lnTo>
                      <a:pt x="241" y="655"/>
                    </a:lnTo>
                    <a:lnTo>
                      <a:pt x="236" y="656"/>
                    </a:lnTo>
                    <a:lnTo>
                      <a:pt x="227" y="656"/>
                    </a:lnTo>
                    <a:lnTo>
                      <a:pt x="220" y="656"/>
                    </a:lnTo>
                    <a:lnTo>
                      <a:pt x="215" y="654"/>
                    </a:lnTo>
                    <a:lnTo>
                      <a:pt x="212" y="652"/>
                    </a:lnTo>
                    <a:lnTo>
                      <a:pt x="209" y="648"/>
                    </a:lnTo>
                    <a:lnTo>
                      <a:pt x="208" y="644"/>
                    </a:lnTo>
                    <a:lnTo>
                      <a:pt x="207" y="641"/>
                    </a:lnTo>
                    <a:lnTo>
                      <a:pt x="207" y="637"/>
                    </a:lnTo>
                    <a:lnTo>
                      <a:pt x="207" y="633"/>
                    </a:lnTo>
                    <a:lnTo>
                      <a:pt x="251" y="635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69" name="Freeform 866">
                <a:extLst>
                  <a:ext uri="{FF2B5EF4-FFF2-40B4-BE49-F238E27FC236}">
                    <a16:creationId xmlns:a16="http://schemas.microsoft.com/office/drawing/2014/main" id="{46774DDE-A2C7-4B75-8505-BF5778258A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19" y="1732"/>
                <a:ext cx="29" cy="28"/>
              </a:xfrm>
              <a:custGeom>
                <a:avLst/>
                <a:gdLst>
                  <a:gd name="T0" fmla="*/ 0 w 544"/>
                  <a:gd name="T1" fmla="*/ 0 h 533"/>
                  <a:gd name="T2" fmla="*/ 0 w 544"/>
                  <a:gd name="T3" fmla="*/ 0 h 533"/>
                  <a:gd name="T4" fmla="*/ 0 w 544"/>
                  <a:gd name="T5" fmla="*/ 0 h 533"/>
                  <a:gd name="T6" fmla="*/ 0 w 544"/>
                  <a:gd name="T7" fmla="*/ 0 h 533"/>
                  <a:gd name="T8" fmla="*/ 0 w 544"/>
                  <a:gd name="T9" fmla="*/ 0 h 533"/>
                  <a:gd name="T10" fmla="*/ 0 w 544"/>
                  <a:gd name="T11" fmla="*/ 0 h 533"/>
                  <a:gd name="T12" fmla="*/ 0 w 544"/>
                  <a:gd name="T13" fmla="*/ 0 h 533"/>
                  <a:gd name="T14" fmla="*/ 0 w 544"/>
                  <a:gd name="T15" fmla="*/ 0 h 533"/>
                  <a:gd name="T16" fmla="*/ 0 w 544"/>
                  <a:gd name="T17" fmla="*/ 0 h 533"/>
                  <a:gd name="T18" fmla="*/ 0 w 544"/>
                  <a:gd name="T19" fmla="*/ 0 h 533"/>
                  <a:gd name="T20" fmla="*/ 0 w 544"/>
                  <a:gd name="T21" fmla="*/ 0 h 533"/>
                  <a:gd name="T22" fmla="*/ 0 w 544"/>
                  <a:gd name="T23" fmla="*/ 0 h 533"/>
                  <a:gd name="T24" fmla="*/ 0 w 544"/>
                  <a:gd name="T25" fmla="*/ 0 h 533"/>
                  <a:gd name="T26" fmla="*/ 0 w 544"/>
                  <a:gd name="T27" fmla="*/ 0 h 533"/>
                  <a:gd name="T28" fmla="*/ 1 w 544"/>
                  <a:gd name="T29" fmla="*/ 1 h 533"/>
                  <a:gd name="T30" fmla="*/ 1 w 544"/>
                  <a:gd name="T31" fmla="*/ 1 h 533"/>
                  <a:gd name="T32" fmla="*/ 1 w 544"/>
                  <a:gd name="T33" fmla="*/ 1 h 533"/>
                  <a:gd name="T34" fmla="*/ 1 w 544"/>
                  <a:gd name="T35" fmla="*/ 1 h 533"/>
                  <a:gd name="T36" fmla="*/ 1 w 544"/>
                  <a:gd name="T37" fmla="*/ 1 h 533"/>
                  <a:gd name="T38" fmla="*/ 1 w 544"/>
                  <a:gd name="T39" fmla="*/ 1 h 533"/>
                  <a:gd name="T40" fmla="*/ 1 w 544"/>
                  <a:gd name="T41" fmla="*/ 1 h 533"/>
                  <a:gd name="T42" fmla="*/ 0 w 544"/>
                  <a:gd name="T43" fmla="*/ 1 h 533"/>
                  <a:gd name="T44" fmla="*/ 0 w 544"/>
                  <a:gd name="T45" fmla="*/ 0 h 533"/>
                  <a:gd name="T46" fmla="*/ 0 w 544"/>
                  <a:gd name="T47" fmla="*/ 0 h 533"/>
                  <a:gd name="T48" fmla="*/ 0 w 544"/>
                  <a:gd name="T49" fmla="*/ 0 h 533"/>
                  <a:gd name="T50" fmla="*/ 0 w 544"/>
                  <a:gd name="T51" fmla="*/ 0 h 533"/>
                  <a:gd name="T52" fmla="*/ 0 w 544"/>
                  <a:gd name="T53" fmla="*/ 0 h 533"/>
                  <a:gd name="T54" fmla="*/ 1 w 544"/>
                  <a:gd name="T55" fmla="*/ 1 h 533"/>
                  <a:gd name="T56" fmla="*/ 1 w 544"/>
                  <a:gd name="T57" fmla="*/ 1 h 533"/>
                  <a:gd name="T58" fmla="*/ 1 w 544"/>
                  <a:gd name="T59" fmla="*/ 1 h 533"/>
                  <a:gd name="T60" fmla="*/ 1 w 544"/>
                  <a:gd name="T61" fmla="*/ 1 h 533"/>
                  <a:gd name="T62" fmla="*/ 1 w 544"/>
                  <a:gd name="T63" fmla="*/ 1 h 533"/>
                  <a:gd name="T64" fmla="*/ 1 w 544"/>
                  <a:gd name="T65" fmla="*/ 1 h 533"/>
                  <a:gd name="T66" fmla="*/ 1 w 544"/>
                  <a:gd name="T67" fmla="*/ 1 h 533"/>
                  <a:gd name="T68" fmla="*/ 1 w 544"/>
                  <a:gd name="T69" fmla="*/ 1 h 533"/>
                  <a:gd name="T70" fmla="*/ 1 w 544"/>
                  <a:gd name="T71" fmla="*/ 1 h 533"/>
                  <a:gd name="T72" fmla="*/ 1 w 544"/>
                  <a:gd name="T73" fmla="*/ 1 h 533"/>
                  <a:gd name="T74" fmla="*/ 1 w 544"/>
                  <a:gd name="T75" fmla="*/ 1 h 533"/>
                  <a:gd name="T76" fmla="*/ 2 w 544"/>
                  <a:gd name="T77" fmla="*/ 1 h 533"/>
                  <a:gd name="T78" fmla="*/ 1 w 544"/>
                  <a:gd name="T79" fmla="*/ 1 h 533"/>
                  <a:gd name="T80" fmla="*/ 1 w 544"/>
                  <a:gd name="T81" fmla="*/ 1 h 533"/>
                  <a:gd name="T82" fmla="*/ 1 w 544"/>
                  <a:gd name="T83" fmla="*/ 1 h 533"/>
                  <a:gd name="T84" fmla="*/ 1 w 544"/>
                  <a:gd name="T85" fmla="*/ 1 h 533"/>
                  <a:gd name="T86" fmla="*/ 1 w 544"/>
                  <a:gd name="T87" fmla="*/ 1 h 533"/>
                  <a:gd name="T88" fmla="*/ 1 w 544"/>
                  <a:gd name="T89" fmla="*/ 1 h 533"/>
                  <a:gd name="T90" fmla="*/ 1 w 544"/>
                  <a:gd name="T91" fmla="*/ 1 h 533"/>
                  <a:gd name="T92" fmla="*/ 1 w 544"/>
                  <a:gd name="T93" fmla="*/ 1 h 533"/>
                  <a:gd name="T94" fmla="*/ 1 w 544"/>
                  <a:gd name="T95" fmla="*/ 1 h 533"/>
                  <a:gd name="T96" fmla="*/ 1 w 544"/>
                  <a:gd name="T97" fmla="*/ 1 h 533"/>
                  <a:gd name="T98" fmla="*/ 2 w 544"/>
                  <a:gd name="T99" fmla="*/ 1 h 533"/>
                  <a:gd name="T100" fmla="*/ 2 w 544"/>
                  <a:gd name="T101" fmla="*/ 1 h 533"/>
                  <a:gd name="T102" fmla="*/ 2 w 544"/>
                  <a:gd name="T103" fmla="*/ 1 h 533"/>
                  <a:gd name="T104" fmla="*/ 2 w 544"/>
                  <a:gd name="T105" fmla="*/ 1 h 533"/>
                  <a:gd name="T106" fmla="*/ 1 w 544"/>
                  <a:gd name="T107" fmla="*/ 1 h 533"/>
                  <a:gd name="T108" fmla="*/ 1 w 544"/>
                  <a:gd name="T109" fmla="*/ 1 h 533"/>
                  <a:gd name="T110" fmla="*/ 1 w 544"/>
                  <a:gd name="T111" fmla="*/ 1 h 533"/>
                  <a:gd name="T112" fmla="*/ 1 w 544"/>
                  <a:gd name="T113" fmla="*/ 1 h 533"/>
                  <a:gd name="T114" fmla="*/ 1 w 544"/>
                  <a:gd name="T115" fmla="*/ 1 h 533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544" h="533">
                    <a:moveTo>
                      <a:pt x="5" y="35"/>
                    </a:moveTo>
                    <a:lnTo>
                      <a:pt x="3" y="31"/>
                    </a:lnTo>
                    <a:lnTo>
                      <a:pt x="1" y="28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1" y="17"/>
                    </a:lnTo>
                    <a:lnTo>
                      <a:pt x="3" y="13"/>
                    </a:lnTo>
                    <a:lnTo>
                      <a:pt x="7" y="9"/>
                    </a:lnTo>
                    <a:lnTo>
                      <a:pt x="13" y="4"/>
                    </a:lnTo>
                    <a:lnTo>
                      <a:pt x="19" y="1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3" y="1"/>
                    </a:lnTo>
                    <a:lnTo>
                      <a:pt x="36" y="3"/>
                    </a:lnTo>
                    <a:lnTo>
                      <a:pt x="39" y="5"/>
                    </a:lnTo>
                    <a:lnTo>
                      <a:pt x="41" y="9"/>
                    </a:lnTo>
                    <a:lnTo>
                      <a:pt x="43" y="13"/>
                    </a:lnTo>
                    <a:lnTo>
                      <a:pt x="5" y="35"/>
                    </a:lnTo>
                    <a:close/>
                    <a:moveTo>
                      <a:pt x="43" y="13"/>
                    </a:moveTo>
                    <a:lnTo>
                      <a:pt x="48" y="20"/>
                    </a:lnTo>
                    <a:lnTo>
                      <a:pt x="61" y="41"/>
                    </a:lnTo>
                    <a:lnTo>
                      <a:pt x="72" y="55"/>
                    </a:lnTo>
                    <a:lnTo>
                      <a:pt x="83" y="71"/>
                    </a:lnTo>
                    <a:lnTo>
                      <a:pt x="97" y="88"/>
                    </a:lnTo>
                    <a:lnTo>
                      <a:pt x="113" y="107"/>
                    </a:lnTo>
                    <a:lnTo>
                      <a:pt x="129" y="126"/>
                    </a:lnTo>
                    <a:lnTo>
                      <a:pt x="148" y="146"/>
                    </a:lnTo>
                    <a:lnTo>
                      <a:pt x="168" y="165"/>
                    </a:lnTo>
                    <a:lnTo>
                      <a:pt x="189" y="184"/>
                    </a:lnTo>
                    <a:lnTo>
                      <a:pt x="213" y="201"/>
                    </a:lnTo>
                    <a:lnTo>
                      <a:pt x="236" y="216"/>
                    </a:lnTo>
                    <a:lnTo>
                      <a:pt x="249" y="223"/>
                    </a:lnTo>
                    <a:lnTo>
                      <a:pt x="261" y="231"/>
                    </a:lnTo>
                    <a:lnTo>
                      <a:pt x="274" y="237"/>
                    </a:lnTo>
                    <a:lnTo>
                      <a:pt x="288" y="242"/>
                    </a:lnTo>
                    <a:lnTo>
                      <a:pt x="271" y="283"/>
                    </a:lnTo>
                    <a:lnTo>
                      <a:pt x="257" y="277"/>
                    </a:lnTo>
                    <a:lnTo>
                      <a:pt x="243" y="269"/>
                    </a:lnTo>
                    <a:lnTo>
                      <a:pt x="229" y="262"/>
                    </a:lnTo>
                    <a:lnTo>
                      <a:pt x="216" y="255"/>
                    </a:lnTo>
                    <a:lnTo>
                      <a:pt x="203" y="246"/>
                    </a:lnTo>
                    <a:lnTo>
                      <a:pt x="189" y="238"/>
                    </a:lnTo>
                    <a:lnTo>
                      <a:pt x="177" y="229"/>
                    </a:lnTo>
                    <a:lnTo>
                      <a:pt x="165" y="218"/>
                    </a:lnTo>
                    <a:lnTo>
                      <a:pt x="141" y="199"/>
                    </a:lnTo>
                    <a:lnTo>
                      <a:pt x="119" y="178"/>
                    </a:lnTo>
                    <a:lnTo>
                      <a:pt x="99" y="157"/>
                    </a:lnTo>
                    <a:lnTo>
                      <a:pt x="81" y="136"/>
                    </a:lnTo>
                    <a:lnTo>
                      <a:pt x="63" y="117"/>
                    </a:lnTo>
                    <a:lnTo>
                      <a:pt x="49" y="98"/>
                    </a:lnTo>
                    <a:lnTo>
                      <a:pt x="36" y="80"/>
                    </a:lnTo>
                    <a:lnTo>
                      <a:pt x="26" y="66"/>
                    </a:lnTo>
                    <a:lnTo>
                      <a:pt x="10" y="43"/>
                    </a:lnTo>
                    <a:lnTo>
                      <a:pt x="5" y="35"/>
                    </a:lnTo>
                    <a:lnTo>
                      <a:pt x="43" y="13"/>
                    </a:lnTo>
                    <a:close/>
                    <a:moveTo>
                      <a:pt x="288" y="242"/>
                    </a:moveTo>
                    <a:lnTo>
                      <a:pt x="295" y="245"/>
                    </a:lnTo>
                    <a:lnTo>
                      <a:pt x="288" y="242"/>
                    </a:lnTo>
                    <a:lnTo>
                      <a:pt x="279" y="262"/>
                    </a:lnTo>
                    <a:lnTo>
                      <a:pt x="288" y="242"/>
                    </a:lnTo>
                    <a:close/>
                    <a:moveTo>
                      <a:pt x="288" y="242"/>
                    </a:moveTo>
                    <a:lnTo>
                      <a:pt x="302" y="248"/>
                    </a:lnTo>
                    <a:lnTo>
                      <a:pt x="316" y="255"/>
                    </a:lnTo>
                    <a:lnTo>
                      <a:pt x="331" y="262"/>
                    </a:lnTo>
                    <a:lnTo>
                      <a:pt x="344" y="271"/>
                    </a:lnTo>
                    <a:lnTo>
                      <a:pt x="357" y="280"/>
                    </a:lnTo>
                    <a:lnTo>
                      <a:pt x="369" y="289"/>
                    </a:lnTo>
                    <a:lnTo>
                      <a:pt x="382" y="299"/>
                    </a:lnTo>
                    <a:lnTo>
                      <a:pt x="394" y="308"/>
                    </a:lnTo>
                    <a:lnTo>
                      <a:pt x="416" y="330"/>
                    </a:lnTo>
                    <a:lnTo>
                      <a:pt x="437" y="351"/>
                    </a:lnTo>
                    <a:lnTo>
                      <a:pt x="455" y="373"/>
                    </a:lnTo>
                    <a:lnTo>
                      <a:pt x="473" y="394"/>
                    </a:lnTo>
                    <a:lnTo>
                      <a:pt x="488" y="416"/>
                    </a:lnTo>
                    <a:lnTo>
                      <a:pt x="501" y="435"/>
                    </a:lnTo>
                    <a:lnTo>
                      <a:pt x="513" y="453"/>
                    </a:lnTo>
                    <a:lnTo>
                      <a:pt x="523" y="469"/>
                    </a:lnTo>
                    <a:lnTo>
                      <a:pt x="535" y="493"/>
                    </a:lnTo>
                    <a:lnTo>
                      <a:pt x="540" y="501"/>
                    </a:lnTo>
                    <a:lnTo>
                      <a:pt x="500" y="520"/>
                    </a:lnTo>
                    <a:lnTo>
                      <a:pt x="496" y="512"/>
                    </a:lnTo>
                    <a:lnTo>
                      <a:pt x="485" y="491"/>
                    </a:lnTo>
                    <a:lnTo>
                      <a:pt x="476" y="476"/>
                    </a:lnTo>
                    <a:lnTo>
                      <a:pt x="466" y="460"/>
                    </a:lnTo>
                    <a:lnTo>
                      <a:pt x="453" y="441"/>
                    </a:lnTo>
                    <a:lnTo>
                      <a:pt x="439" y="422"/>
                    </a:lnTo>
                    <a:lnTo>
                      <a:pt x="424" y="403"/>
                    </a:lnTo>
                    <a:lnTo>
                      <a:pt x="406" y="382"/>
                    </a:lnTo>
                    <a:lnTo>
                      <a:pt x="388" y="363"/>
                    </a:lnTo>
                    <a:lnTo>
                      <a:pt x="367" y="343"/>
                    </a:lnTo>
                    <a:lnTo>
                      <a:pt x="356" y="334"/>
                    </a:lnTo>
                    <a:lnTo>
                      <a:pt x="345" y="326"/>
                    </a:lnTo>
                    <a:lnTo>
                      <a:pt x="334" y="317"/>
                    </a:lnTo>
                    <a:lnTo>
                      <a:pt x="322" y="309"/>
                    </a:lnTo>
                    <a:lnTo>
                      <a:pt x="310" y="301"/>
                    </a:lnTo>
                    <a:lnTo>
                      <a:pt x="297" y="295"/>
                    </a:lnTo>
                    <a:lnTo>
                      <a:pt x="284" y="288"/>
                    </a:lnTo>
                    <a:lnTo>
                      <a:pt x="271" y="283"/>
                    </a:lnTo>
                    <a:lnTo>
                      <a:pt x="288" y="242"/>
                    </a:lnTo>
                    <a:close/>
                    <a:moveTo>
                      <a:pt x="540" y="501"/>
                    </a:moveTo>
                    <a:lnTo>
                      <a:pt x="541" y="505"/>
                    </a:lnTo>
                    <a:lnTo>
                      <a:pt x="543" y="508"/>
                    </a:lnTo>
                    <a:lnTo>
                      <a:pt x="544" y="512"/>
                    </a:lnTo>
                    <a:lnTo>
                      <a:pt x="544" y="515"/>
                    </a:lnTo>
                    <a:lnTo>
                      <a:pt x="542" y="519"/>
                    </a:lnTo>
                    <a:lnTo>
                      <a:pt x="540" y="523"/>
                    </a:lnTo>
                    <a:lnTo>
                      <a:pt x="536" y="526"/>
                    </a:lnTo>
                    <a:lnTo>
                      <a:pt x="530" y="530"/>
                    </a:lnTo>
                    <a:lnTo>
                      <a:pt x="523" y="532"/>
                    </a:lnTo>
                    <a:lnTo>
                      <a:pt x="518" y="533"/>
                    </a:lnTo>
                    <a:lnTo>
                      <a:pt x="513" y="533"/>
                    </a:lnTo>
                    <a:lnTo>
                      <a:pt x="510" y="532"/>
                    </a:lnTo>
                    <a:lnTo>
                      <a:pt x="507" y="529"/>
                    </a:lnTo>
                    <a:lnTo>
                      <a:pt x="505" y="527"/>
                    </a:lnTo>
                    <a:lnTo>
                      <a:pt x="503" y="523"/>
                    </a:lnTo>
                    <a:lnTo>
                      <a:pt x="500" y="520"/>
                    </a:lnTo>
                    <a:lnTo>
                      <a:pt x="540" y="501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70" name="Freeform 867">
                <a:extLst>
                  <a:ext uri="{FF2B5EF4-FFF2-40B4-BE49-F238E27FC236}">
                    <a16:creationId xmlns:a16="http://schemas.microsoft.com/office/drawing/2014/main" id="{2BC96830-438E-459D-A485-E598402FDCE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71" y="1712"/>
                <a:ext cx="5" cy="26"/>
              </a:xfrm>
              <a:custGeom>
                <a:avLst/>
                <a:gdLst>
                  <a:gd name="T0" fmla="*/ 0 w 102"/>
                  <a:gd name="T1" fmla="*/ 0 h 499"/>
                  <a:gd name="T2" fmla="*/ 0 w 102"/>
                  <a:gd name="T3" fmla="*/ 0 h 499"/>
                  <a:gd name="T4" fmla="*/ 0 w 102"/>
                  <a:gd name="T5" fmla="*/ 0 h 499"/>
                  <a:gd name="T6" fmla="*/ 0 w 102"/>
                  <a:gd name="T7" fmla="*/ 0 h 499"/>
                  <a:gd name="T8" fmla="*/ 0 w 102"/>
                  <a:gd name="T9" fmla="*/ 0 h 499"/>
                  <a:gd name="T10" fmla="*/ 0 w 102"/>
                  <a:gd name="T11" fmla="*/ 0 h 499"/>
                  <a:gd name="T12" fmla="*/ 0 w 102"/>
                  <a:gd name="T13" fmla="*/ 0 h 499"/>
                  <a:gd name="T14" fmla="*/ 0 w 102"/>
                  <a:gd name="T15" fmla="*/ 0 h 499"/>
                  <a:gd name="T16" fmla="*/ 0 w 102"/>
                  <a:gd name="T17" fmla="*/ 0 h 499"/>
                  <a:gd name="T18" fmla="*/ 0 w 102"/>
                  <a:gd name="T19" fmla="*/ 0 h 499"/>
                  <a:gd name="T20" fmla="*/ 0 w 102"/>
                  <a:gd name="T21" fmla="*/ 0 h 499"/>
                  <a:gd name="T22" fmla="*/ 0 w 102"/>
                  <a:gd name="T23" fmla="*/ 1 h 499"/>
                  <a:gd name="T24" fmla="*/ 0 w 102"/>
                  <a:gd name="T25" fmla="*/ 1 h 499"/>
                  <a:gd name="T26" fmla="*/ 0 w 102"/>
                  <a:gd name="T27" fmla="*/ 1 h 499"/>
                  <a:gd name="T28" fmla="*/ 0 w 102"/>
                  <a:gd name="T29" fmla="*/ 1 h 499"/>
                  <a:gd name="T30" fmla="*/ 0 w 102"/>
                  <a:gd name="T31" fmla="*/ 1 h 499"/>
                  <a:gd name="T32" fmla="*/ 0 w 102"/>
                  <a:gd name="T33" fmla="*/ 1 h 499"/>
                  <a:gd name="T34" fmla="*/ 0 w 102"/>
                  <a:gd name="T35" fmla="*/ 1 h 499"/>
                  <a:gd name="T36" fmla="*/ 0 w 102"/>
                  <a:gd name="T37" fmla="*/ 1 h 499"/>
                  <a:gd name="T38" fmla="*/ 0 w 102"/>
                  <a:gd name="T39" fmla="*/ 1 h 499"/>
                  <a:gd name="T40" fmla="*/ 0 w 102"/>
                  <a:gd name="T41" fmla="*/ 1 h 499"/>
                  <a:gd name="T42" fmla="*/ 0 w 102"/>
                  <a:gd name="T43" fmla="*/ 1 h 499"/>
                  <a:gd name="T44" fmla="*/ 0 w 102"/>
                  <a:gd name="T45" fmla="*/ 0 h 499"/>
                  <a:gd name="T46" fmla="*/ 0 w 102"/>
                  <a:gd name="T47" fmla="*/ 0 h 499"/>
                  <a:gd name="T48" fmla="*/ 0 w 102"/>
                  <a:gd name="T49" fmla="*/ 1 h 499"/>
                  <a:gd name="T50" fmla="*/ 0 w 102"/>
                  <a:gd name="T51" fmla="*/ 1 h 499"/>
                  <a:gd name="T52" fmla="*/ 0 w 102"/>
                  <a:gd name="T53" fmla="*/ 1 h 499"/>
                  <a:gd name="T54" fmla="*/ 0 w 102"/>
                  <a:gd name="T55" fmla="*/ 1 h 499"/>
                  <a:gd name="T56" fmla="*/ 0 w 102"/>
                  <a:gd name="T57" fmla="*/ 1 h 499"/>
                  <a:gd name="T58" fmla="*/ 0 w 102"/>
                  <a:gd name="T59" fmla="*/ 1 h 499"/>
                  <a:gd name="T60" fmla="*/ 0 w 102"/>
                  <a:gd name="T61" fmla="*/ 1 h 499"/>
                  <a:gd name="T62" fmla="*/ 0 w 102"/>
                  <a:gd name="T63" fmla="*/ 1 h 499"/>
                  <a:gd name="T64" fmla="*/ 0 w 102"/>
                  <a:gd name="T65" fmla="*/ 1 h 49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2" h="499">
                    <a:moveTo>
                      <a:pt x="0" y="21"/>
                    </a:moveTo>
                    <a:lnTo>
                      <a:pt x="0" y="17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3" y="7"/>
                    </a:lnTo>
                    <a:lnTo>
                      <a:pt x="5" y="4"/>
                    </a:lnTo>
                    <a:lnTo>
                      <a:pt x="9" y="2"/>
                    </a:lnTo>
                    <a:lnTo>
                      <a:pt x="15" y="1"/>
                    </a:lnTo>
                    <a:lnTo>
                      <a:pt x="22" y="0"/>
                    </a:lnTo>
                    <a:lnTo>
                      <a:pt x="29" y="1"/>
                    </a:lnTo>
                    <a:lnTo>
                      <a:pt x="35" y="3"/>
                    </a:lnTo>
                    <a:lnTo>
                      <a:pt x="39" y="5"/>
                    </a:lnTo>
                    <a:lnTo>
                      <a:pt x="41" y="8"/>
                    </a:lnTo>
                    <a:lnTo>
                      <a:pt x="43" y="11"/>
                    </a:lnTo>
                    <a:lnTo>
                      <a:pt x="43" y="14"/>
                    </a:lnTo>
                    <a:lnTo>
                      <a:pt x="44" y="18"/>
                    </a:lnTo>
                    <a:lnTo>
                      <a:pt x="44" y="22"/>
                    </a:lnTo>
                    <a:lnTo>
                      <a:pt x="0" y="21"/>
                    </a:lnTo>
                    <a:close/>
                    <a:moveTo>
                      <a:pt x="44" y="22"/>
                    </a:moveTo>
                    <a:lnTo>
                      <a:pt x="43" y="36"/>
                    </a:lnTo>
                    <a:lnTo>
                      <a:pt x="43" y="71"/>
                    </a:lnTo>
                    <a:lnTo>
                      <a:pt x="45" y="124"/>
                    </a:lnTo>
                    <a:lnTo>
                      <a:pt x="48" y="189"/>
                    </a:lnTo>
                    <a:lnTo>
                      <a:pt x="50" y="224"/>
                    </a:lnTo>
                    <a:lnTo>
                      <a:pt x="54" y="261"/>
                    </a:lnTo>
                    <a:lnTo>
                      <a:pt x="58" y="297"/>
                    </a:lnTo>
                    <a:lnTo>
                      <a:pt x="64" y="334"/>
                    </a:lnTo>
                    <a:lnTo>
                      <a:pt x="70" y="370"/>
                    </a:lnTo>
                    <a:lnTo>
                      <a:pt x="79" y="405"/>
                    </a:lnTo>
                    <a:lnTo>
                      <a:pt x="83" y="421"/>
                    </a:lnTo>
                    <a:lnTo>
                      <a:pt x="88" y="437"/>
                    </a:lnTo>
                    <a:lnTo>
                      <a:pt x="93" y="452"/>
                    </a:lnTo>
                    <a:lnTo>
                      <a:pt x="99" y="467"/>
                    </a:lnTo>
                    <a:lnTo>
                      <a:pt x="58" y="484"/>
                    </a:lnTo>
                    <a:lnTo>
                      <a:pt x="53" y="468"/>
                    </a:lnTo>
                    <a:lnTo>
                      <a:pt x="47" y="452"/>
                    </a:lnTo>
                    <a:lnTo>
                      <a:pt x="42" y="436"/>
                    </a:lnTo>
                    <a:lnTo>
                      <a:pt x="37" y="418"/>
                    </a:lnTo>
                    <a:lnTo>
                      <a:pt x="28" y="382"/>
                    </a:lnTo>
                    <a:lnTo>
                      <a:pt x="21" y="345"/>
                    </a:lnTo>
                    <a:lnTo>
                      <a:pt x="15" y="306"/>
                    </a:lnTo>
                    <a:lnTo>
                      <a:pt x="11" y="268"/>
                    </a:lnTo>
                    <a:lnTo>
                      <a:pt x="7" y="230"/>
                    </a:lnTo>
                    <a:lnTo>
                      <a:pt x="4" y="193"/>
                    </a:lnTo>
                    <a:lnTo>
                      <a:pt x="1" y="127"/>
                    </a:lnTo>
                    <a:lnTo>
                      <a:pt x="0" y="71"/>
                    </a:lnTo>
                    <a:lnTo>
                      <a:pt x="0" y="36"/>
                    </a:lnTo>
                    <a:lnTo>
                      <a:pt x="0" y="21"/>
                    </a:lnTo>
                    <a:lnTo>
                      <a:pt x="44" y="22"/>
                    </a:lnTo>
                    <a:close/>
                    <a:moveTo>
                      <a:pt x="99" y="467"/>
                    </a:moveTo>
                    <a:lnTo>
                      <a:pt x="100" y="470"/>
                    </a:lnTo>
                    <a:lnTo>
                      <a:pt x="102" y="474"/>
                    </a:lnTo>
                    <a:lnTo>
                      <a:pt x="102" y="479"/>
                    </a:lnTo>
                    <a:lnTo>
                      <a:pt x="102" y="482"/>
                    </a:lnTo>
                    <a:lnTo>
                      <a:pt x="101" y="486"/>
                    </a:lnTo>
                    <a:lnTo>
                      <a:pt x="98" y="489"/>
                    </a:lnTo>
                    <a:lnTo>
                      <a:pt x="94" y="492"/>
                    </a:lnTo>
                    <a:lnTo>
                      <a:pt x="87" y="496"/>
                    </a:lnTo>
                    <a:lnTo>
                      <a:pt x="81" y="498"/>
                    </a:lnTo>
                    <a:lnTo>
                      <a:pt x="74" y="499"/>
                    </a:lnTo>
                    <a:lnTo>
                      <a:pt x="70" y="498"/>
                    </a:lnTo>
                    <a:lnTo>
                      <a:pt x="67" y="497"/>
                    </a:lnTo>
                    <a:lnTo>
                      <a:pt x="64" y="494"/>
                    </a:lnTo>
                    <a:lnTo>
                      <a:pt x="62" y="491"/>
                    </a:lnTo>
                    <a:lnTo>
                      <a:pt x="60" y="488"/>
                    </a:lnTo>
                    <a:lnTo>
                      <a:pt x="58" y="484"/>
                    </a:lnTo>
                    <a:lnTo>
                      <a:pt x="99" y="467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71" name="Freeform 868">
                <a:extLst>
                  <a:ext uri="{FF2B5EF4-FFF2-40B4-BE49-F238E27FC236}">
                    <a16:creationId xmlns:a16="http://schemas.microsoft.com/office/drawing/2014/main" id="{23B630CA-9932-411F-9916-C38009FC5A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20" y="1792"/>
                <a:ext cx="22" cy="33"/>
              </a:xfrm>
              <a:custGeom>
                <a:avLst/>
                <a:gdLst>
                  <a:gd name="T0" fmla="*/ 0 w 418"/>
                  <a:gd name="T1" fmla="*/ 0 h 633"/>
                  <a:gd name="T2" fmla="*/ 0 w 418"/>
                  <a:gd name="T3" fmla="*/ 0 h 633"/>
                  <a:gd name="T4" fmla="*/ 0 w 418"/>
                  <a:gd name="T5" fmla="*/ 0 h 633"/>
                  <a:gd name="T6" fmla="*/ 0 w 418"/>
                  <a:gd name="T7" fmla="*/ 0 h 633"/>
                  <a:gd name="T8" fmla="*/ 0 w 418"/>
                  <a:gd name="T9" fmla="*/ 0 h 633"/>
                  <a:gd name="T10" fmla="*/ 0 w 418"/>
                  <a:gd name="T11" fmla="*/ 0 h 633"/>
                  <a:gd name="T12" fmla="*/ 0 w 418"/>
                  <a:gd name="T13" fmla="*/ 0 h 633"/>
                  <a:gd name="T14" fmla="*/ 0 w 418"/>
                  <a:gd name="T15" fmla="*/ 0 h 633"/>
                  <a:gd name="T16" fmla="*/ 0 w 418"/>
                  <a:gd name="T17" fmla="*/ 0 h 633"/>
                  <a:gd name="T18" fmla="*/ 0 w 418"/>
                  <a:gd name="T19" fmla="*/ 0 h 633"/>
                  <a:gd name="T20" fmla="*/ 0 w 418"/>
                  <a:gd name="T21" fmla="*/ 0 h 633"/>
                  <a:gd name="T22" fmla="*/ 1 w 418"/>
                  <a:gd name="T23" fmla="*/ 1 h 633"/>
                  <a:gd name="T24" fmla="*/ 1 w 418"/>
                  <a:gd name="T25" fmla="*/ 1 h 633"/>
                  <a:gd name="T26" fmla="*/ 1 w 418"/>
                  <a:gd name="T27" fmla="*/ 1 h 633"/>
                  <a:gd name="T28" fmla="*/ 1 w 418"/>
                  <a:gd name="T29" fmla="*/ 1 h 633"/>
                  <a:gd name="T30" fmla="*/ 1 w 418"/>
                  <a:gd name="T31" fmla="*/ 1 h 633"/>
                  <a:gd name="T32" fmla="*/ 1 w 418"/>
                  <a:gd name="T33" fmla="*/ 1 h 633"/>
                  <a:gd name="T34" fmla="*/ 1 w 418"/>
                  <a:gd name="T35" fmla="*/ 2 h 633"/>
                  <a:gd name="T36" fmla="*/ 1 w 418"/>
                  <a:gd name="T37" fmla="*/ 2 h 633"/>
                  <a:gd name="T38" fmla="*/ 1 w 418"/>
                  <a:gd name="T39" fmla="*/ 2 h 633"/>
                  <a:gd name="T40" fmla="*/ 1 w 418"/>
                  <a:gd name="T41" fmla="*/ 2 h 633"/>
                  <a:gd name="T42" fmla="*/ 1 w 418"/>
                  <a:gd name="T43" fmla="*/ 1 h 633"/>
                  <a:gd name="T44" fmla="*/ 1 w 418"/>
                  <a:gd name="T45" fmla="*/ 1 h 633"/>
                  <a:gd name="T46" fmla="*/ 1 w 418"/>
                  <a:gd name="T47" fmla="*/ 1 h 633"/>
                  <a:gd name="T48" fmla="*/ 1 w 418"/>
                  <a:gd name="T49" fmla="*/ 1 h 633"/>
                  <a:gd name="T50" fmla="*/ 1 w 418"/>
                  <a:gd name="T51" fmla="*/ 1 h 633"/>
                  <a:gd name="T52" fmla="*/ 1 w 418"/>
                  <a:gd name="T53" fmla="*/ 1 h 633"/>
                  <a:gd name="T54" fmla="*/ 0 w 418"/>
                  <a:gd name="T55" fmla="*/ 0 h 633"/>
                  <a:gd name="T56" fmla="*/ 0 w 418"/>
                  <a:gd name="T57" fmla="*/ 0 h 633"/>
                  <a:gd name="T58" fmla="*/ 0 w 418"/>
                  <a:gd name="T59" fmla="*/ 0 h 633"/>
                  <a:gd name="T60" fmla="*/ 1 w 418"/>
                  <a:gd name="T61" fmla="*/ 2 h 633"/>
                  <a:gd name="T62" fmla="*/ 1 w 418"/>
                  <a:gd name="T63" fmla="*/ 2 h 633"/>
                  <a:gd name="T64" fmla="*/ 1 w 418"/>
                  <a:gd name="T65" fmla="*/ 2 h 633"/>
                  <a:gd name="T66" fmla="*/ 1 w 418"/>
                  <a:gd name="T67" fmla="*/ 2 h 633"/>
                  <a:gd name="T68" fmla="*/ 1 w 418"/>
                  <a:gd name="T69" fmla="*/ 2 h 633"/>
                  <a:gd name="T70" fmla="*/ 1 w 418"/>
                  <a:gd name="T71" fmla="*/ 2 h 633"/>
                  <a:gd name="T72" fmla="*/ 1 w 418"/>
                  <a:gd name="T73" fmla="*/ 2 h 633"/>
                  <a:gd name="T74" fmla="*/ 1 w 418"/>
                  <a:gd name="T75" fmla="*/ 2 h 633"/>
                  <a:gd name="T76" fmla="*/ 1 w 418"/>
                  <a:gd name="T77" fmla="*/ 2 h 63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418" h="633">
                    <a:moveTo>
                      <a:pt x="8" y="39"/>
                    </a:moveTo>
                    <a:lnTo>
                      <a:pt x="5" y="36"/>
                    </a:lnTo>
                    <a:lnTo>
                      <a:pt x="3" y="33"/>
                    </a:lnTo>
                    <a:lnTo>
                      <a:pt x="1" y="30"/>
                    </a:lnTo>
                    <a:lnTo>
                      <a:pt x="0" y="26"/>
                    </a:lnTo>
                    <a:lnTo>
                      <a:pt x="0" y="22"/>
                    </a:lnTo>
                    <a:lnTo>
                      <a:pt x="1" y="18"/>
                    </a:lnTo>
                    <a:lnTo>
                      <a:pt x="4" y="14"/>
                    </a:lnTo>
                    <a:lnTo>
                      <a:pt x="9" y="9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4" y="0"/>
                    </a:lnTo>
                    <a:lnTo>
                      <a:pt x="28" y="0"/>
                    </a:lnTo>
                    <a:lnTo>
                      <a:pt x="31" y="1"/>
                    </a:lnTo>
                    <a:lnTo>
                      <a:pt x="34" y="3"/>
                    </a:lnTo>
                    <a:lnTo>
                      <a:pt x="37" y="6"/>
                    </a:lnTo>
                    <a:lnTo>
                      <a:pt x="39" y="10"/>
                    </a:lnTo>
                    <a:lnTo>
                      <a:pt x="8" y="39"/>
                    </a:lnTo>
                    <a:close/>
                    <a:moveTo>
                      <a:pt x="39" y="10"/>
                    </a:moveTo>
                    <a:lnTo>
                      <a:pt x="56" y="27"/>
                    </a:lnTo>
                    <a:lnTo>
                      <a:pt x="97" y="75"/>
                    </a:lnTo>
                    <a:lnTo>
                      <a:pt x="124" y="108"/>
                    </a:lnTo>
                    <a:lnTo>
                      <a:pt x="155" y="146"/>
                    </a:lnTo>
                    <a:lnTo>
                      <a:pt x="189" y="188"/>
                    </a:lnTo>
                    <a:lnTo>
                      <a:pt x="223" y="233"/>
                    </a:lnTo>
                    <a:lnTo>
                      <a:pt x="258" y="281"/>
                    </a:lnTo>
                    <a:lnTo>
                      <a:pt x="291" y="330"/>
                    </a:lnTo>
                    <a:lnTo>
                      <a:pt x="307" y="354"/>
                    </a:lnTo>
                    <a:lnTo>
                      <a:pt x="323" y="379"/>
                    </a:lnTo>
                    <a:lnTo>
                      <a:pt x="337" y="405"/>
                    </a:lnTo>
                    <a:lnTo>
                      <a:pt x="352" y="429"/>
                    </a:lnTo>
                    <a:lnTo>
                      <a:pt x="365" y="454"/>
                    </a:lnTo>
                    <a:lnTo>
                      <a:pt x="376" y="477"/>
                    </a:lnTo>
                    <a:lnTo>
                      <a:pt x="388" y="502"/>
                    </a:lnTo>
                    <a:lnTo>
                      <a:pt x="397" y="524"/>
                    </a:lnTo>
                    <a:lnTo>
                      <a:pt x="405" y="547"/>
                    </a:lnTo>
                    <a:lnTo>
                      <a:pt x="411" y="568"/>
                    </a:lnTo>
                    <a:lnTo>
                      <a:pt x="415" y="590"/>
                    </a:lnTo>
                    <a:lnTo>
                      <a:pt x="418" y="609"/>
                    </a:lnTo>
                    <a:lnTo>
                      <a:pt x="374" y="613"/>
                    </a:lnTo>
                    <a:lnTo>
                      <a:pt x="371" y="595"/>
                    </a:lnTo>
                    <a:lnTo>
                      <a:pt x="367" y="575"/>
                    </a:lnTo>
                    <a:lnTo>
                      <a:pt x="361" y="555"/>
                    </a:lnTo>
                    <a:lnTo>
                      <a:pt x="354" y="533"/>
                    </a:lnTo>
                    <a:lnTo>
                      <a:pt x="345" y="512"/>
                    </a:lnTo>
                    <a:lnTo>
                      <a:pt x="334" y="489"/>
                    </a:lnTo>
                    <a:lnTo>
                      <a:pt x="323" y="466"/>
                    </a:lnTo>
                    <a:lnTo>
                      <a:pt x="310" y="443"/>
                    </a:lnTo>
                    <a:lnTo>
                      <a:pt x="296" y="419"/>
                    </a:lnTo>
                    <a:lnTo>
                      <a:pt x="282" y="395"/>
                    </a:lnTo>
                    <a:lnTo>
                      <a:pt x="267" y="372"/>
                    </a:lnTo>
                    <a:lnTo>
                      <a:pt x="251" y="348"/>
                    </a:lnTo>
                    <a:lnTo>
                      <a:pt x="219" y="300"/>
                    </a:lnTo>
                    <a:lnTo>
                      <a:pt x="185" y="255"/>
                    </a:lnTo>
                    <a:lnTo>
                      <a:pt x="152" y="211"/>
                    </a:lnTo>
                    <a:lnTo>
                      <a:pt x="119" y="171"/>
                    </a:lnTo>
                    <a:lnTo>
                      <a:pt x="90" y="134"/>
                    </a:lnTo>
                    <a:lnTo>
                      <a:pt x="63" y="103"/>
                    </a:lnTo>
                    <a:lnTo>
                      <a:pt x="23" y="57"/>
                    </a:lnTo>
                    <a:lnTo>
                      <a:pt x="8" y="39"/>
                    </a:lnTo>
                    <a:lnTo>
                      <a:pt x="39" y="10"/>
                    </a:lnTo>
                    <a:close/>
                    <a:moveTo>
                      <a:pt x="418" y="609"/>
                    </a:moveTo>
                    <a:lnTo>
                      <a:pt x="418" y="613"/>
                    </a:lnTo>
                    <a:lnTo>
                      <a:pt x="418" y="617"/>
                    </a:lnTo>
                    <a:lnTo>
                      <a:pt x="417" y="621"/>
                    </a:lnTo>
                    <a:lnTo>
                      <a:pt x="416" y="625"/>
                    </a:lnTo>
                    <a:lnTo>
                      <a:pt x="414" y="628"/>
                    </a:lnTo>
                    <a:lnTo>
                      <a:pt x="410" y="630"/>
                    </a:lnTo>
                    <a:lnTo>
                      <a:pt x="405" y="632"/>
                    </a:lnTo>
                    <a:lnTo>
                      <a:pt x="398" y="633"/>
                    </a:lnTo>
                    <a:lnTo>
                      <a:pt x="391" y="633"/>
                    </a:lnTo>
                    <a:lnTo>
                      <a:pt x="385" y="632"/>
                    </a:lnTo>
                    <a:lnTo>
                      <a:pt x="381" y="630"/>
                    </a:lnTo>
                    <a:lnTo>
                      <a:pt x="378" y="628"/>
                    </a:lnTo>
                    <a:lnTo>
                      <a:pt x="376" y="625"/>
                    </a:lnTo>
                    <a:lnTo>
                      <a:pt x="375" y="620"/>
                    </a:lnTo>
                    <a:lnTo>
                      <a:pt x="374" y="616"/>
                    </a:lnTo>
                    <a:lnTo>
                      <a:pt x="374" y="613"/>
                    </a:lnTo>
                    <a:lnTo>
                      <a:pt x="418" y="609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72" name="Freeform 869">
                <a:extLst>
                  <a:ext uri="{FF2B5EF4-FFF2-40B4-BE49-F238E27FC236}">
                    <a16:creationId xmlns:a16="http://schemas.microsoft.com/office/drawing/2014/main" id="{96CB4963-4297-412E-8E23-4A84834740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77" y="1802"/>
                <a:ext cx="21" cy="39"/>
              </a:xfrm>
              <a:custGeom>
                <a:avLst/>
                <a:gdLst>
                  <a:gd name="T0" fmla="*/ 0 w 401"/>
                  <a:gd name="T1" fmla="*/ 0 h 739"/>
                  <a:gd name="T2" fmla="*/ 0 w 401"/>
                  <a:gd name="T3" fmla="*/ 0 h 739"/>
                  <a:gd name="T4" fmla="*/ 0 w 401"/>
                  <a:gd name="T5" fmla="*/ 0 h 739"/>
                  <a:gd name="T6" fmla="*/ 0 w 401"/>
                  <a:gd name="T7" fmla="*/ 0 h 739"/>
                  <a:gd name="T8" fmla="*/ 0 w 401"/>
                  <a:gd name="T9" fmla="*/ 0 h 739"/>
                  <a:gd name="T10" fmla="*/ 0 w 401"/>
                  <a:gd name="T11" fmla="*/ 0 h 739"/>
                  <a:gd name="T12" fmla="*/ 0 w 401"/>
                  <a:gd name="T13" fmla="*/ 0 h 739"/>
                  <a:gd name="T14" fmla="*/ 0 w 401"/>
                  <a:gd name="T15" fmla="*/ 0 h 739"/>
                  <a:gd name="T16" fmla="*/ 0 w 401"/>
                  <a:gd name="T17" fmla="*/ 0 h 739"/>
                  <a:gd name="T18" fmla="*/ 0 w 401"/>
                  <a:gd name="T19" fmla="*/ 0 h 739"/>
                  <a:gd name="T20" fmla="*/ 0 w 401"/>
                  <a:gd name="T21" fmla="*/ 0 h 739"/>
                  <a:gd name="T22" fmla="*/ 0 w 401"/>
                  <a:gd name="T23" fmla="*/ 0 h 739"/>
                  <a:gd name="T24" fmla="*/ 0 w 401"/>
                  <a:gd name="T25" fmla="*/ 1 h 739"/>
                  <a:gd name="T26" fmla="*/ 0 w 401"/>
                  <a:gd name="T27" fmla="*/ 1 h 739"/>
                  <a:gd name="T28" fmla="*/ 0 w 401"/>
                  <a:gd name="T29" fmla="*/ 1 h 739"/>
                  <a:gd name="T30" fmla="*/ 0 w 401"/>
                  <a:gd name="T31" fmla="*/ 1 h 739"/>
                  <a:gd name="T32" fmla="*/ 1 w 401"/>
                  <a:gd name="T33" fmla="*/ 1 h 739"/>
                  <a:gd name="T34" fmla="*/ 1 w 401"/>
                  <a:gd name="T35" fmla="*/ 1 h 739"/>
                  <a:gd name="T36" fmla="*/ 0 w 401"/>
                  <a:gd name="T37" fmla="*/ 1 h 739"/>
                  <a:gd name="T38" fmla="*/ 0 w 401"/>
                  <a:gd name="T39" fmla="*/ 1 h 739"/>
                  <a:gd name="T40" fmla="*/ 0 w 401"/>
                  <a:gd name="T41" fmla="*/ 1 h 739"/>
                  <a:gd name="T42" fmla="*/ 0 w 401"/>
                  <a:gd name="T43" fmla="*/ 1 h 739"/>
                  <a:gd name="T44" fmla="*/ 0 w 401"/>
                  <a:gd name="T45" fmla="*/ 1 h 739"/>
                  <a:gd name="T46" fmla="*/ 0 w 401"/>
                  <a:gd name="T47" fmla="*/ 0 h 739"/>
                  <a:gd name="T48" fmla="*/ 0 w 401"/>
                  <a:gd name="T49" fmla="*/ 0 h 739"/>
                  <a:gd name="T50" fmla="*/ 0 w 401"/>
                  <a:gd name="T51" fmla="*/ 0 h 739"/>
                  <a:gd name="T52" fmla="*/ 0 w 401"/>
                  <a:gd name="T53" fmla="*/ 0 h 739"/>
                  <a:gd name="T54" fmla="*/ 1 w 401"/>
                  <a:gd name="T55" fmla="*/ 1 h 739"/>
                  <a:gd name="T56" fmla="*/ 1 w 401"/>
                  <a:gd name="T57" fmla="*/ 1 h 739"/>
                  <a:gd name="T58" fmla="*/ 1 w 401"/>
                  <a:gd name="T59" fmla="*/ 1 h 739"/>
                  <a:gd name="T60" fmla="*/ 1 w 401"/>
                  <a:gd name="T61" fmla="*/ 1 h 739"/>
                  <a:gd name="T62" fmla="*/ 1 w 401"/>
                  <a:gd name="T63" fmla="*/ 1 h 739"/>
                  <a:gd name="T64" fmla="*/ 1 w 401"/>
                  <a:gd name="T65" fmla="*/ 1 h 739"/>
                  <a:gd name="T66" fmla="*/ 1 w 401"/>
                  <a:gd name="T67" fmla="*/ 1 h 739"/>
                  <a:gd name="T68" fmla="*/ 1 w 401"/>
                  <a:gd name="T69" fmla="*/ 1 h 739"/>
                  <a:gd name="T70" fmla="*/ 1 w 401"/>
                  <a:gd name="T71" fmla="*/ 1 h 739"/>
                  <a:gd name="T72" fmla="*/ 1 w 401"/>
                  <a:gd name="T73" fmla="*/ 1 h 739"/>
                  <a:gd name="T74" fmla="*/ 1 w 401"/>
                  <a:gd name="T75" fmla="*/ 1 h 739"/>
                  <a:gd name="T76" fmla="*/ 1 w 401"/>
                  <a:gd name="T77" fmla="*/ 1 h 739"/>
                  <a:gd name="T78" fmla="*/ 1 w 401"/>
                  <a:gd name="T79" fmla="*/ 1 h 739"/>
                  <a:gd name="T80" fmla="*/ 1 w 401"/>
                  <a:gd name="T81" fmla="*/ 1 h 739"/>
                  <a:gd name="T82" fmla="*/ 1 w 401"/>
                  <a:gd name="T83" fmla="*/ 1 h 739"/>
                  <a:gd name="T84" fmla="*/ 1 w 401"/>
                  <a:gd name="T85" fmla="*/ 1 h 739"/>
                  <a:gd name="T86" fmla="*/ 1 w 401"/>
                  <a:gd name="T87" fmla="*/ 1 h 739"/>
                  <a:gd name="T88" fmla="*/ 1 w 401"/>
                  <a:gd name="T89" fmla="*/ 2 h 739"/>
                  <a:gd name="T90" fmla="*/ 1 w 401"/>
                  <a:gd name="T91" fmla="*/ 2 h 739"/>
                  <a:gd name="T92" fmla="*/ 1 w 401"/>
                  <a:gd name="T93" fmla="*/ 2 h 739"/>
                  <a:gd name="T94" fmla="*/ 1 w 401"/>
                  <a:gd name="T95" fmla="*/ 2 h 739"/>
                  <a:gd name="T96" fmla="*/ 1 w 401"/>
                  <a:gd name="T97" fmla="*/ 2 h 739"/>
                  <a:gd name="T98" fmla="*/ 1 w 401"/>
                  <a:gd name="T99" fmla="*/ 2 h 739"/>
                  <a:gd name="T100" fmla="*/ 1 w 401"/>
                  <a:gd name="T101" fmla="*/ 1 h 739"/>
                  <a:gd name="T102" fmla="*/ 1 w 401"/>
                  <a:gd name="T103" fmla="*/ 1 h 739"/>
                  <a:gd name="T104" fmla="*/ 1 w 401"/>
                  <a:gd name="T105" fmla="*/ 2 h 739"/>
                  <a:gd name="T106" fmla="*/ 1 w 401"/>
                  <a:gd name="T107" fmla="*/ 2 h 739"/>
                  <a:gd name="T108" fmla="*/ 1 w 401"/>
                  <a:gd name="T109" fmla="*/ 2 h 739"/>
                  <a:gd name="T110" fmla="*/ 1 w 401"/>
                  <a:gd name="T111" fmla="*/ 2 h 739"/>
                  <a:gd name="T112" fmla="*/ 1 w 401"/>
                  <a:gd name="T113" fmla="*/ 2 h 739"/>
                  <a:gd name="T114" fmla="*/ 1 w 401"/>
                  <a:gd name="T115" fmla="*/ 2 h 739"/>
                  <a:gd name="T116" fmla="*/ 1 w 401"/>
                  <a:gd name="T117" fmla="*/ 2 h 739"/>
                  <a:gd name="T118" fmla="*/ 1 w 401"/>
                  <a:gd name="T119" fmla="*/ 2 h 739"/>
                  <a:gd name="T120" fmla="*/ 1 w 401"/>
                  <a:gd name="T121" fmla="*/ 2 h 73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401" h="739">
                    <a:moveTo>
                      <a:pt x="3" y="28"/>
                    </a:moveTo>
                    <a:lnTo>
                      <a:pt x="1" y="24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1" y="13"/>
                    </a:lnTo>
                    <a:lnTo>
                      <a:pt x="3" y="10"/>
                    </a:lnTo>
                    <a:lnTo>
                      <a:pt x="6" y="7"/>
                    </a:lnTo>
                    <a:lnTo>
                      <a:pt x="10" y="4"/>
                    </a:lnTo>
                    <a:lnTo>
                      <a:pt x="17" y="1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35" y="0"/>
                    </a:lnTo>
                    <a:lnTo>
                      <a:pt x="38" y="2"/>
                    </a:lnTo>
                    <a:lnTo>
                      <a:pt x="40" y="5"/>
                    </a:lnTo>
                    <a:lnTo>
                      <a:pt x="42" y="8"/>
                    </a:lnTo>
                    <a:lnTo>
                      <a:pt x="43" y="12"/>
                    </a:lnTo>
                    <a:lnTo>
                      <a:pt x="45" y="16"/>
                    </a:lnTo>
                    <a:lnTo>
                      <a:pt x="3" y="28"/>
                    </a:lnTo>
                    <a:close/>
                    <a:moveTo>
                      <a:pt x="45" y="16"/>
                    </a:moveTo>
                    <a:lnTo>
                      <a:pt x="48" y="26"/>
                    </a:lnTo>
                    <a:lnTo>
                      <a:pt x="57" y="54"/>
                    </a:lnTo>
                    <a:lnTo>
                      <a:pt x="72" y="95"/>
                    </a:lnTo>
                    <a:lnTo>
                      <a:pt x="92" y="143"/>
                    </a:lnTo>
                    <a:lnTo>
                      <a:pt x="103" y="168"/>
                    </a:lnTo>
                    <a:lnTo>
                      <a:pt x="116" y="193"/>
                    </a:lnTo>
                    <a:lnTo>
                      <a:pt x="129" y="218"/>
                    </a:lnTo>
                    <a:lnTo>
                      <a:pt x="143" y="240"/>
                    </a:lnTo>
                    <a:lnTo>
                      <a:pt x="150" y="251"/>
                    </a:lnTo>
                    <a:lnTo>
                      <a:pt x="157" y="262"/>
                    </a:lnTo>
                    <a:lnTo>
                      <a:pt x="166" y="272"/>
                    </a:lnTo>
                    <a:lnTo>
                      <a:pt x="174" y="281"/>
                    </a:lnTo>
                    <a:lnTo>
                      <a:pt x="181" y="289"/>
                    </a:lnTo>
                    <a:lnTo>
                      <a:pt x="189" y="296"/>
                    </a:lnTo>
                    <a:lnTo>
                      <a:pt x="198" y="303"/>
                    </a:lnTo>
                    <a:lnTo>
                      <a:pt x="207" y="309"/>
                    </a:lnTo>
                    <a:lnTo>
                      <a:pt x="184" y="347"/>
                    </a:lnTo>
                    <a:lnTo>
                      <a:pt x="175" y="339"/>
                    </a:lnTo>
                    <a:lnTo>
                      <a:pt x="165" y="332"/>
                    </a:lnTo>
                    <a:lnTo>
                      <a:pt x="155" y="324"/>
                    </a:lnTo>
                    <a:lnTo>
                      <a:pt x="146" y="315"/>
                    </a:lnTo>
                    <a:lnTo>
                      <a:pt x="137" y="305"/>
                    </a:lnTo>
                    <a:lnTo>
                      <a:pt x="129" y="294"/>
                    </a:lnTo>
                    <a:lnTo>
                      <a:pt x="120" y="282"/>
                    </a:lnTo>
                    <a:lnTo>
                      <a:pt x="111" y="271"/>
                    </a:lnTo>
                    <a:lnTo>
                      <a:pt x="95" y="245"/>
                    </a:lnTo>
                    <a:lnTo>
                      <a:pt x="81" y="219"/>
                    </a:lnTo>
                    <a:lnTo>
                      <a:pt x="66" y="191"/>
                    </a:lnTo>
                    <a:lnTo>
                      <a:pt x="54" y="164"/>
                    </a:lnTo>
                    <a:lnTo>
                      <a:pt x="43" y="138"/>
                    </a:lnTo>
                    <a:lnTo>
                      <a:pt x="33" y="113"/>
                    </a:lnTo>
                    <a:lnTo>
                      <a:pt x="23" y="90"/>
                    </a:lnTo>
                    <a:lnTo>
                      <a:pt x="16" y="69"/>
                    </a:lnTo>
                    <a:lnTo>
                      <a:pt x="6" y="40"/>
                    </a:lnTo>
                    <a:lnTo>
                      <a:pt x="3" y="28"/>
                    </a:lnTo>
                    <a:lnTo>
                      <a:pt x="45" y="16"/>
                    </a:lnTo>
                    <a:close/>
                    <a:moveTo>
                      <a:pt x="184" y="347"/>
                    </a:moveTo>
                    <a:lnTo>
                      <a:pt x="189" y="350"/>
                    </a:lnTo>
                    <a:lnTo>
                      <a:pt x="184" y="347"/>
                    </a:lnTo>
                    <a:lnTo>
                      <a:pt x="195" y="327"/>
                    </a:lnTo>
                    <a:lnTo>
                      <a:pt x="184" y="347"/>
                    </a:lnTo>
                    <a:close/>
                    <a:moveTo>
                      <a:pt x="207" y="309"/>
                    </a:moveTo>
                    <a:lnTo>
                      <a:pt x="216" y="315"/>
                    </a:lnTo>
                    <a:lnTo>
                      <a:pt x="226" y="321"/>
                    </a:lnTo>
                    <a:lnTo>
                      <a:pt x="235" y="329"/>
                    </a:lnTo>
                    <a:lnTo>
                      <a:pt x="245" y="337"/>
                    </a:lnTo>
                    <a:lnTo>
                      <a:pt x="254" y="346"/>
                    </a:lnTo>
                    <a:lnTo>
                      <a:pt x="263" y="355"/>
                    </a:lnTo>
                    <a:lnTo>
                      <a:pt x="272" y="365"/>
                    </a:lnTo>
                    <a:lnTo>
                      <a:pt x="281" y="375"/>
                    </a:lnTo>
                    <a:lnTo>
                      <a:pt x="298" y="399"/>
                    </a:lnTo>
                    <a:lnTo>
                      <a:pt x="313" y="422"/>
                    </a:lnTo>
                    <a:lnTo>
                      <a:pt x="328" y="449"/>
                    </a:lnTo>
                    <a:lnTo>
                      <a:pt x="342" y="476"/>
                    </a:lnTo>
                    <a:lnTo>
                      <a:pt x="303" y="495"/>
                    </a:lnTo>
                    <a:lnTo>
                      <a:pt x="291" y="470"/>
                    </a:lnTo>
                    <a:lnTo>
                      <a:pt x="277" y="447"/>
                    </a:lnTo>
                    <a:lnTo>
                      <a:pt x="263" y="425"/>
                    </a:lnTo>
                    <a:lnTo>
                      <a:pt x="249" y="405"/>
                    </a:lnTo>
                    <a:lnTo>
                      <a:pt x="233" y="387"/>
                    </a:lnTo>
                    <a:lnTo>
                      <a:pt x="218" y="371"/>
                    </a:lnTo>
                    <a:lnTo>
                      <a:pt x="210" y="364"/>
                    </a:lnTo>
                    <a:lnTo>
                      <a:pt x="202" y="358"/>
                    </a:lnTo>
                    <a:lnTo>
                      <a:pt x="192" y="352"/>
                    </a:lnTo>
                    <a:lnTo>
                      <a:pt x="184" y="347"/>
                    </a:lnTo>
                    <a:lnTo>
                      <a:pt x="207" y="309"/>
                    </a:lnTo>
                    <a:close/>
                    <a:moveTo>
                      <a:pt x="342" y="476"/>
                    </a:moveTo>
                    <a:lnTo>
                      <a:pt x="355" y="505"/>
                    </a:lnTo>
                    <a:lnTo>
                      <a:pt x="366" y="535"/>
                    </a:lnTo>
                    <a:lnTo>
                      <a:pt x="377" y="566"/>
                    </a:lnTo>
                    <a:lnTo>
                      <a:pt x="385" y="596"/>
                    </a:lnTo>
                    <a:lnTo>
                      <a:pt x="392" y="627"/>
                    </a:lnTo>
                    <a:lnTo>
                      <a:pt x="397" y="658"/>
                    </a:lnTo>
                    <a:lnTo>
                      <a:pt x="400" y="687"/>
                    </a:lnTo>
                    <a:lnTo>
                      <a:pt x="401" y="716"/>
                    </a:lnTo>
                    <a:lnTo>
                      <a:pt x="357" y="716"/>
                    </a:lnTo>
                    <a:lnTo>
                      <a:pt x="356" y="689"/>
                    </a:lnTo>
                    <a:lnTo>
                      <a:pt x="353" y="663"/>
                    </a:lnTo>
                    <a:lnTo>
                      <a:pt x="349" y="634"/>
                    </a:lnTo>
                    <a:lnTo>
                      <a:pt x="343" y="607"/>
                    </a:lnTo>
                    <a:lnTo>
                      <a:pt x="335" y="578"/>
                    </a:lnTo>
                    <a:lnTo>
                      <a:pt x="325" y="549"/>
                    </a:lnTo>
                    <a:lnTo>
                      <a:pt x="314" y="522"/>
                    </a:lnTo>
                    <a:lnTo>
                      <a:pt x="303" y="495"/>
                    </a:lnTo>
                    <a:lnTo>
                      <a:pt x="342" y="476"/>
                    </a:lnTo>
                    <a:close/>
                    <a:moveTo>
                      <a:pt x="401" y="716"/>
                    </a:moveTo>
                    <a:lnTo>
                      <a:pt x="401" y="720"/>
                    </a:lnTo>
                    <a:lnTo>
                      <a:pt x="400" y="724"/>
                    </a:lnTo>
                    <a:lnTo>
                      <a:pt x="400" y="728"/>
                    </a:lnTo>
                    <a:lnTo>
                      <a:pt x="398" y="731"/>
                    </a:lnTo>
                    <a:lnTo>
                      <a:pt x="396" y="734"/>
                    </a:lnTo>
                    <a:lnTo>
                      <a:pt x="392" y="736"/>
                    </a:lnTo>
                    <a:lnTo>
                      <a:pt x="386" y="738"/>
                    </a:lnTo>
                    <a:lnTo>
                      <a:pt x="379" y="739"/>
                    </a:lnTo>
                    <a:lnTo>
                      <a:pt x="371" y="738"/>
                    </a:lnTo>
                    <a:lnTo>
                      <a:pt x="366" y="736"/>
                    </a:lnTo>
                    <a:lnTo>
                      <a:pt x="362" y="734"/>
                    </a:lnTo>
                    <a:lnTo>
                      <a:pt x="360" y="731"/>
                    </a:lnTo>
                    <a:lnTo>
                      <a:pt x="358" y="728"/>
                    </a:lnTo>
                    <a:lnTo>
                      <a:pt x="357" y="724"/>
                    </a:lnTo>
                    <a:lnTo>
                      <a:pt x="357" y="720"/>
                    </a:lnTo>
                    <a:lnTo>
                      <a:pt x="357" y="716"/>
                    </a:lnTo>
                    <a:lnTo>
                      <a:pt x="401" y="716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73" name="Freeform 870">
                <a:extLst>
                  <a:ext uri="{FF2B5EF4-FFF2-40B4-BE49-F238E27FC236}">
                    <a16:creationId xmlns:a16="http://schemas.microsoft.com/office/drawing/2014/main" id="{B2B507CE-00A2-4FE6-8A13-801586E2F3A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71" y="1810"/>
                <a:ext cx="9" cy="49"/>
              </a:xfrm>
              <a:custGeom>
                <a:avLst/>
                <a:gdLst>
                  <a:gd name="T0" fmla="*/ 0 w 161"/>
                  <a:gd name="T1" fmla="*/ 0 h 947"/>
                  <a:gd name="T2" fmla="*/ 0 w 161"/>
                  <a:gd name="T3" fmla="*/ 0 h 947"/>
                  <a:gd name="T4" fmla="*/ 0 w 161"/>
                  <a:gd name="T5" fmla="*/ 0 h 947"/>
                  <a:gd name="T6" fmla="*/ 0 w 161"/>
                  <a:gd name="T7" fmla="*/ 0 h 947"/>
                  <a:gd name="T8" fmla="*/ 0 w 161"/>
                  <a:gd name="T9" fmla="*/ 0 h 947"/>
                  <a:gd name="T10" fmla="*/ 0 w 161"/>
                  <a:gd name="T11" fmla="*/ 0 h 947"/>
                  <a:gd name="T12" fmla="*/ 0 w 161"/>
                  <a:gd name="T13" fmla="*/ 0 h 947"/>
                  <a:gd name="T14" fmla="*/ 0 w 161"/>
                  <a:gd name="T15" fmla="*/ 0 h 947"/>
                  <a:gd name="T16" fmla="*/ 0 w 161"/>
                  <a:gd name="T17" fmla="*/ 0 h 947"/>
                  <a:gd name="T18" fmla="*/ 0 w 161"/>
                  <a:gd name="T19" fmla="*/ 0 h 947"/>
                  <a:gd name="T20" fmla="*/ 0 w 161"/>
                  <a:gd name="T21" fmla="*/ 0 h 947"/>
                  <a:gd name="T22" fmla="*/ 0 w 161"/>
                  <a:gd name="T23" fmla="*/ 0 h 947"/>
                  <a:gd name="T24" fmla="*/ 0 w 161"/>
                  <a:gd name="T25" fmla="*/ 0 h 947"/>
                  <a:gd name="T26" fmla="*/ 0 w 161"/>
                  <a:gd name="T27" fmla="*/ 1 h 947"/>
                  <a:gd name="T28" fmla="*/ 0 w 161"/>
                  <a:gd name="T29" fmla="*/ 1 h 947"/>
                  <a:gd name="T30" fmla="*/ 0 w 161"/>
                  <a:gd name="T31" fmla="*/ 1 h 947"/>
                  <a:gd name="T32" fmla="*/ 0 w 161"/>
                  <a:gd name="T33" fmla="*/ 1 h 947"/>
                  <a:gd name="T34" fmla="*/ 0 w 161"/>
                  <a:gd name="T35" fmla="*/ 1 h 947"/>
                  <a:gd name="T36" fmla="*/ 0 w 161"/>
                  <a:gd name="T37" fmla="*/ 1 h 947"/>
                  <a:gd name="T38" fmla="*/ 0 w 161"/>
                  <a:gd name="T39" fmla="*/ 1 h 947"/>
                  <a:gd name="T40" fmla="*/ 0 w 161"/>
                  <a:gd name="T41" fmla="*/ 1 h 947"/>
                  <a:gd name="T42" fmla="*/ 0 w 161"/>
                  <a:gd name="T43" fmla="*/ 1 h 947"/>
                  <a:gd name="T44" fmla="*/ 0 w 161"/>
                  <a:gd name="T45" fmla="*/ 1 h 947"/>
                  <a:gd name="T46" fmla="*/ 0 w 161"/>
                  <a:gd name="T47" fmla="*/ 0 h 947"/>
                  <a:gd name="T48" fmla="*/ 0 w 161"/>
                  <a:gd name="T49" fmla="*/ 0 h 947"/>
                  <a:gd name="T50" fmla="*/ 0 w 161"/>
                  <a:gd name="T51" fmla="*/ 0 h 947"/>
                  <a:gd name="T52" fmla="*/ 0 w 161"/>
                  <a:gd name="T53" fmla="*/ 0 h 947"/>
                  <a:gd name="T54" fmla="*/ 0 w 161"/>
                  <a:gd name="T55" fmla="*/ 1 h 947"/>
                  <a:gd name="T56" fmla="*/ 0 w 161"/>
                  <a:gd name="T57" fmla="*/ 1 h 947"/>
                  <a:gd name="T58" fmla="*/ 0 w 161"/>
                  <a:gd name="T59" fmla="*/ 1 h 947"/>
                  <a:gd name="T60" fmla="*/ 0 w 161"/>
                  <a:gd name="T61" fmla="*/ 1 h 947"/>
                  <a:gd name="T62" fmla="*/ 0 w 161"/>
                  <a:gd name="T63" fmla="*/ 2 h 947"/>
                  <a:gd name="T64" fmla="*/ 0 w 161"/>
                  <a:gd name="T65" fmla="*/ 2 h 947"/>
                  <a:gd name="T66" fmla="*/ 1 w 161"/>
                  <a:gd name="T67" fmla="*/ 2 h 947"/>
                  <a:gd name="T68" fmla="*/ 1 w 161"/>
                  <a:gd name="T69" fmla="*/ 2 h 947"/>
                  <a:gd name="T70" fmla="*/ 0 w 161"/>
                  <a:gd name="T71" fmla="*/ 2 h 947"/>
                  <a:gd name="T72" fmla="*/ 0 w 161"/>
                  <a:gd name="T73" fmla="*/ 2 h 947"/>
                  <a:gd name="T74" fmla="*/ 0 w 161"/>
                  <a:gd name="T75" fmla="*/ 2 h 947"/>
                  <a:gd name="T76" fmla="*/ 0 w 161"/>
                  <a:gd name="T77" fmla="*/ 2 h 947"/>
                  <a:gd name="T78" fmla="*/ 0 w 161"/>
                  <a:gd name="T79" fmla="*/ 1 h 947"/>
                  <a:gd name="T80" fmla="*/ 0 w 161"/>
                  <a:gd name="T81" fmla="*/ 1 h 947"/>
                  <a:gd name="T82" fmla="*/ 0 w 161"/>
                  <a:gd name="T83" fmla="*/ 1 h 947"/>
                  <a:gd name="T84" fmla="*/ 0 w 161"/>
                  <a:gd name="T85" fmla="*/ 1 h 947"/>
                  <a:gd name="T86" fmla="*/ 1 w 161"/>
                  <a:gd name="T87" fmla="*/ 2 h 947"/>
                  <a:gd name="T88" fmla="*/ 1 w 161"/>
                  <a:gd name="T89" fmla="*/ 2 h 947"/>
                  <a:gd name="T90" fmla="*/ 1 w 161"/>
                  <a:gd name="T91" fmla="*/ 3 h 947"/>
                  <a:gd name="T92" fmla="*/ 0 w 161"/>
                  <a:gd name="T93" fmla="*/ 3 h 947"/>
                  <a:gd name="T94" fmla="*/ 0 w 161"/>
                  <a:gd name="T95" fmla="*/ 3 h 947"/>
                  <a:gd name="T96" fmla="*/ 0 w 161"/>
                  <a:gd name="T97" fmla="*/ 3 h 947"/>
                  <a:gd name="T98" fmla="*/ 0 w 161"/>
                  <a:gd name="T99" fmla="*/ 2 h 947"/>
                  <a:gd name="T100" fmla="*/ 0 w 161"/>
                  <a:gd name="T101" fmla="*/ 2 h 947"/>
                  <a:gd name="T102" fmla="*/ 1 w 161"/>
                  <a:gd name="T103" fmla="*/ 2 h 94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61" h="947">
                    <a:moveTo>
                      <a:pt x="27" y="17"/>
                    </a:moveTo>
                    <a:lnTo>
                      <a:pt x="28" y="13"/>
                    </a:lnTo>
                    <a:lnTo>
                      <a:pt x="29" y="10"/>
                    </a:lnTo>
                    <a:lnTo>
                      <a:pt x="31" y="6"/>
                    </a:lnTo>
                    <a:lnTo>
                      <a:pt x="33" y="3"/>
                    </a:lnTo>
                    <a:lnTo>
                      <a:pt x="36" y="1"/>
                    </a:lnTo>
                    <a:lnTo>
                      <a:pt x="40" y="0"/>
                    </a:lnTo>
                    <a:lnTo>
                      <a:pt x="46" y="0"/>
                    </a:lnTo>
                    <a:lnTo>
                      <a:pt x="53" y="2"/>
                    </a:lnTo>
                    <a:lnTo>
                      <a:pt x="61" y="4"/>
                    </a:lnTo>
                    <a:lnTo>
                      <a:pt x="65" y="6"/>
                    </a:lnTo>
                    <a:lnTo>
                      <a:pt x="69" y="9"/>
                    </a:lnTo>
                    <a:lnTo>
                      <a:pt x="70" y="13"/>
                    </a:lnTo>
                    <a:lnTo>
                      <a:pt x="71" y="16"/>
                    </a:lnTo>
                    <a:lnTo>
                      <a:pt x="71" y="21"/>
                    </a:lnTo>
                    <a:lnTo>
                      <a:pt x="70" y="25"/>
                    </a:lnTo>
                    <a:lnTo>
                      <a:pt x="69" y="29"/>
                    </a:lnTo>
                    <a:lnTo>
                      <a:pt x="27" y="17"/>
                    </a:lnTo>
                    <a:close/>
                    <a:moveTo>
                      <a:pt x="69" y="29"/>
                    </a:moveTo>
                    <a:lnTo>
                      <a:pt x="67" y="38"/>
                    </a:lnTo>
                    <a:lnTo>
                      <a:pt x="62" y="64"/>
                    </a:lnTo>
                    <a:lnTo>
                      <a:pt x="58" y="81"/>
                    </a:lnTo>
                    <a:lnTo>
                      <a:pt x="54" y="101"/>
                    </a:lnTo>
                    <a:lnTo>
                      <a:pt x="51" y="124"/>
                    </a:lnTo>
                    <a:lnTo>
                      <a:pt x="48" y="149"/>
                    </a:lnTo>
                    <a:lnTo>
                      <a:pt x="46" y="176"/>
                    </a:lnTo>
                    <a:lnTo>
                      <a:pt x="44" y="204"/>
                    </a:lnTo>
                    <a:lnTo>
                      <a:pt x="44" y="231"/>
                    </a:lnTo>
                    <a:lnTo>
                      <a:pt x="45" y="260"/>
                    </a:lnTo>
                    <a:lnTo>
                      <a:pt x="48" y="289"/>
                    </a:lnTo>
                    <a:lnTo>
                      <a:pt x="52" y="317"/>
                    </a:lnTo>
                    <a:lnTo>
                      <a:pt x="55" y="331"/>
                    </a:lnTo>
                    <a:lnTo>
                      <a:pt x="60" y="344"/>
                    </a:lnTo>
                    <a:lnTo>
                      <a:pt x="64" y="357"/>
                    </a:lnTo>
                    <a:lnTo>
                      <a:pt x="68" y="371"/>
                    </a:lnTo>
                    <a:lnTo>
                      <a:pt x="28" y="387"/>
                    </a:lnTo>
                    <a:lnTo>
                      <a:pt x="23" y="373"/>
                    </a:lnTo>
                    <a:lnTo>
                      <a:pt x="18" y="358"/>
                    </a:lnTo>
                    <a:lnTo>
                      <a:pt x="14" y="343"/>
                    </a:lnTo>
                    <a:lnTo>
                      <a:pt x="10" y="329"/>
                    </a:lnTo>
                    <a:lnTo>
                      <a:pt x="7" y="313"/>
                    </a:lnTo>
                    <a:lnTo>
                      <a:pt x="5" y="298"/>
                    </a:lnTo>
                    <a:lnTo>
                      <a:pt x="3" y="282"/>
                    </a:lnTo>
                    <a:lnTo>
                      <a:pt x="2" y="267"/>
                    </a:lnTo>
                    <a:lnTo>
                      <a:pt x="0" y="235"/>
                    </a:lnTo>
                    <a:lnTo>
                      <a:pt x="1" y="205"/>
                    </a:lnTo>
                    <a:lnTo>
                      <a:pt x="2" y="175"/>
                    </a:lnTo>
                    <a:lnTo>
                      <a:pt x="4" y="147"/>
                    </a:lnTo>
                    <a:lnTo>
                      <a:pt x="7" y="120"/>
                    </a:lnTo>
                    <a:lnTo>
                      <a:pt x="11" y="95"/>
                    </a:lnTo>
                    <a:lnTo>
                      <a:pt x="15" y="74"/>
                    </a:lnTo>
                    <a:lnTo>
                      <a:pt x="19" y="54"/>
                    </a:lnTo>
                    <a:lnTo>
                      <a:pt x="24" y="28"/>
                    </a:lnTo>
                    <a:lnTo>
                      <a:pt x="27" y="17"/>
                    </a:lnTo>
                    <a:lnTo>
                      <a:pt x="69" y="29"/>
                    </a:lnTo>
                    <a:close/>
                    <a:moveTo>
                      <a:pt x="68" y="371"/>
                    </a:moveTo>
                    <a:lnTo>
                      <a:pt x="74" y="385"/>
                    </a:lnTo>
                    <a:lnTo>
                      <a:pt x="79" y="400"/>
                    </a:lnTo>
                    <a:lnTo>
                      <a:pt x="84" y="417"/>
                    </a:lnTo>
                    <a:lnTo>
                      <a:pt x="89" y="435"/>
                    </a:lnTo>
                    <a:lnTo>
                      <a:pt x="98" y="475"/>
                    </a:lnTo>
                    <a:lnTo>
                      <a:pt x="108" y="517"/>
                    </a:lnTo>
                    <a:lnTo>
                      <a:pt x="116" y="562"/>
                    </a:lnTo>
                    <a:lnTo>
                      <a:pt x="123" y="608"/>
                    </a:lnTo>
                    <a:lnTo>
                      <a:pt x="130" y="654"/>
                    </a:lnTo>
                    <a:lnTo>
                      <a:pt x="136" y="700"/>
                    </a:lnTo>
                    <a:lnTo>
                      <a:pt x="147" y="785"/>
                    </a:lnTo>
                    <a:lnTo>
                      <a:pt x="154" y="857"/>
                    </a:lnTo>
                    <a:lnTo>
                      <a:pt x="159" y="905"/>
                    </a:lnTo>
                    <a:lnTo>
                      <a:pt x="161" y="923"/>
                    </a:lnTo>
                    <a:lnTo>
                      <a:pt x="117" y="926"/>
                    </a:lnTo>
                    <a:lnTo>
                      <a:pt x="115" y="909"/>
                    </a:lnTo>
                    <a:lnTo>
                      <a:pt x="111" y="861"/>
                    </a:lnTo>
                    <a:lnTo>
                      <a:pt x="104" y="791"/>
                    </a:lnTo>
                    <a:lnTo>
                      <a:pt x="93" y="707"/>
                    </a:lnTo>
                    <a:lnTo>
                      <a:pt x="87" y="663"/>
                    </a:lnTo>
                    <a:lnTo>
                      <a:pt x="80" y="617"/>
                    </a:lnTo>
                    <a:lnTo>
                      <a:pt x="73" y="572"/>
                    </a:lnTo>
                    <a:lnTo>
                      <a:pt x="65" y="529"/>
                    </a:lnTo>
                    <a:lnTo>
                      <a:pt x="57" y="487"/>
                    </a:lnTo>
                    <a:lnTo>
                      <a:pt x="47" y="449"/>
                    </a:lnTo>
                    <a:lnTo>
                      <a:pt x="42" y="432"/>
                    </a:lnTo>
                    <a:lnTo>
                      <a:pt x="38" y="416"/>
                    </a:lnTo>
                    <a:lnTo>
                      <a:pt x="33" y="400"/>
                    </a:lnTo>
                    <a:lnTo>
                      <a:pt x="28" y="387"/>
                    </a:lnTo>
                    <a:lnTo>
                      <a:pt x="68" y="371"/>
                    </a:lnTo>
                    <a:close/>
                    <a:moveTo>
                      <a:pt x="161" y="923"/>
                    </a:moveTo>
                    <a:lnTo>
                      <a:pt x="161" y="927"/>
                    </a:lnTo>
                    <a:lnTo>
                      <a:pt x="161" y="931"/>
                    </a:lnTo>
                    <a:lnTo>
                      <a:pt x="160" y="934"/>
                    </a:lnTo>
                    <a:lnTo>
                      <a:pt x="159" y="938"/>
                    </a:lnTo>
                    <a:lnTo>
                      <a:pt x="157" y="941"/>
                    </a:lnTo>
                    <a:lnTo>
                      <a:pt x="153" y="944"/>
                    </a:lnTo>
                    <a:lnTo>
                      <a:pt x="148" y="946"/>
                    </a:lnTo>
                    <a:lnTo>
                      <a:pt x="140" y="947"/>
                    </a:lnTo>
                    <a:lnTo>
                      <a:pt x="133" y="947"/>
                    </a:lnTo>
                    <a:lnTo>
                      <a:pt x="127" y="946"/>
                    </a:lnTo>
                    <a:lnTo>
                      <a:pt x="123" y="944"/>
                    </a:lnTo>
                    <a:lnTo>
                      <a:pt x="121" y="941"/>
                    </a:lnTo>
                    <a:lnTo>
                      <a:pt x="119" y="937"/>
                    </a:lnTo>
                    <a:lnTo>
                      <a:pt x="118" y="934"/>
                    </a:lnTo>
                    <a:lnTo>
                      <a:pt x="117" y="930"/>
                    </a:lnTo>
                    <a:lnTo>
                      <a:pt x="117" y="926"/>
                    </a:lnTo>
                    <a:lnTo>
                      <a:pt x="161" y="923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74" name="Freeform 871">
                <a:extLst>
                  <a:ext uri="{FF2B5EF4-FFF2-40B4-BE49-F238E27FC236}">
                    <a16:creationId xmlns:a16="http://schemas.microsoft.com/office/drawing/2014/main" id="{6912A7A5-AF80-4BF4-A721-7FB2744AB92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56" y="1695"/>
                <a:ext cx="9" cy="33"/>
              </a:xfrm>
              <a:custGeom>
                <a:avLst/>
                <a:gdLst>
                  <a:gd name="T0" fmla="*/ 0 w 180"/>
                  <a:gd name="T1" fmla="*/ 2 h 643"/>
                  <a:gd name="T2" fmla="*/ 0 w 180"/>
                  <a:gd name="T3" fmla="*/ 2 h 643"/>
                  <a:gd name="T4" fmla="*/ 0 w 180"/>
                  <a:gd name="T5" fmla="*/ 2 h 643"/>
                  <a:gd name="T6" fmla="*/ 0 w 180"/>
                  <a:gd name="T7" fmla="*/ 2 h 643"/>
                  <a:gd name="T8" fmla="*/ 0 w 180"/>
                  <a:gd name="T9" fmla="*/ 2 h 643"/>
                  <a:gd name="T10" fmla="*/ 0 w 180"/>
                  <a:gd name="T11" fmla="*/ 2 h 643"/>
                  <a:gd name="T12" fmla="*/ 0 w 180"/>
                  <a:gd name="T13" fmla="*/ 2 h 643"/>
                  <a:gd name="T14" fmla="*/ 0 w 180"/>
                  <a:gd name="T15" fmla="*/ 2 h 643"/>
                  <a:gd name="T16" fmla="*/ 0 w 180"/>
                  <a:gd name="T17" fmla="*/ 2 h 643"/>
                  <a:gd name="T18" fmla="*/ 0 w 180"/>
                  <a:gd name="T19" fmla="*/ 2 h 643"/>
                  <a:gd name="T20" fmla="*/ 0 w 180"/>
                  <a:gd name="T21" fmla="*/ 1 h 643"/>
                  <a:gd name="T22" fmla="*/ 0 w 180"/>
                  <a:gd name="T23" fmla="*/ 1 h 643"/>
                  <a:gd name="T24" fmla="*/ 0 w 180"/>
                  <a:gd name="T25" fmla="*/ 1 h 643"/>
                  <a:gd name="T26" fmla="*/ 0 w 180"/>
                  <a:gd name="T27" fmla="*/ 1 h 643"/>
                  <a:gd name="T28" fmla="*/ 0 w 180"/>
                  <a:gd name="T29" fmla="*/ 1 h 643"/>
                  <a:gd name="T30" fmla="*/ 0 w 180"/>
                  <a:gd name="T31" fmla="*/ 1 h 643"/>
                  <a:gd name="T32" fmla="*/ 0 w 180"/>
                  <a:gd name="T33" fmla="*/ 1 h 643"/>
                  <a:gd name="T34" fmla="*/ 0 w 180"/>
                  <a:gd name="T35" fmla="*/ 0 h 643"/>
                  <a:gd name="T36" fmla="*/ 0 w 180"/>
                  <a:gd name="T37" fmla="*/ 0 h 643"/>
                  <a:gd name="T38" fmla="*/ 0 w 180"/>
                  <a:gd name="T39" fmla="*/ 0 h 643"/>
                  <a:gd name="T40" fmla="*/ 0 w 180"/>
                  <a:gd name="T41" fmla="*/ 0 h 643"/>
                  <a:gd name="T42" fmla="*/ 0 w 180"/>
                  <a:gd name="T43" fmla="*/ 0 h 643"/>
                  <a:gd name="T44" fmla="*/ 0 w 180"/>
                  <a:gd name="T45" fmla="*/ 0 h 643"/>
                  <a:gd name="T46" fmla="*/ 0 w 180"/>
                  <a:gd name="T47" fmla="*/ 0 h 643"/>
                  <a:gd name="T48" fmla="*/ 0 w 180"/>
                  <a:gd name="T49" fmla="*/ 1 h 643"/>
                  <a:gd name="T50" fmla="*/ 0 w 180"/>
                  <a:gd name="T51" fmla="*/ 1 h 643"/>
                  <a:gd name="T52" fmla="*/ 0 w 180"/>
                  <a:gd name="T53" fmla="*/ 1 h 643"/>
                  <a:gd name="T54" fmla="*/ 0 w 180"/>
                  <a:gd name="T55" fmla="*/ 1 h 643"/>
                  <a:gd name="T56" fmla="*/ 0 w 180"/>
                  <a:gd name="T57" fmla="*/ 1 h 643"/>
                  <a:gd name="T58" fmla="*/ 0 w 180"/>
                  <a:gd name="T59" fmla="*/ 1 h 643"/>
                  <a:gd name="T60" fmla="*/ 0 w 180"/>
                  <a:gd name="T61" fmla="*/ 1 h 643"/>
                  <a:gd name="T62" fmla="*/ 0 w 180"/>
                  <a:gd name="T63" fmla="*/ 2 h 643"/>
                  <a:gd name="T64" fmla="*/ 0 w 180"/>
                  <a:gd name="T65" fmla="*/ 0 h 643"/>
                  <a:gd name="T66" fmla="*/ 0 w 180"/>
                  <a:gd name="T67" fmla="*/ 0 h 643"/>
                  <a:gd name="T68" fmla="*/ 0 w 180"/>
                  <a:gd name="T69" fmla="*/ 0 h 643"/>
                  <a:gd name="T70" fmla="*/ 0 w 180"/>
                  <a:gd name="T71" fmla="*/ 0 h 643"/>
                  <a:gd name="T72" fmla="*/ 0 w 180"/>
                  <a:gd name="T73" fmla="*/ 0 h 643"/>
                  <a:gd name="T74" fmla="*/ 0 w 180"/>
                  <a:gd name="T75" fmla="*/ 0 h 643"/>
                  <a:gd name="T76" fmla="*/ 0 w 180"/>
                  <a:gd name="T77" fmla="*/ 0 h 643"/>
                  <a:gd name="T78" fmla="*/ 0 w 180"/>
                  <a:gd name="T79" fmla="*/ 0 h 643"/>
                  <a:gd name="T80" fmla="*/ 0 w 180"/>
                  <a:gd name="T81" fmla="*/ 0 h 64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80" h="643">
                    <a:moveTo>
                      <a:pt x="175" y="608"/>
                    </a:moveTo>
                    <a:lnTo>
                      <a:pt x="177" y="612"/>
                    </a:lnTo>
                    <a:lnTo>
                      <a:pt x="179" y="616"/>
                    </a:lnTo>
                    <a:lnTo>
                      <a:pt x="180" y="619"/>
                    </a:lnTo>
                    <a:lnTo>
                      <a:pt x="180" y="624"/>
                    </a:lnTo>
                    <a:lnTo>
                      <a:pt x="179" y="627"/>
                    </a:lnTo>
                    <a:lnTo>
                      <a:pt x="177" y="631"/>
                    </a:lnTo>
                    <a:lnTo>
                      <a:pt x="173" y="635"/>
                    </a:lnTo>
                    <a:lnTo>
                      <a:pt x="167" y="639"/>
                    </a:lnTo>
                    <a:lnTo>
                      <a:pt x="161" y="642"/>
                    </a:lnTo>
                    <a:lnTo>
                      <a:pt x="156" y="643"/>
                    </a:lnTo>
                    <a:lnTo>
                      <a:pt x="150" y="643"/>
                    </a:lnTo>
                    <a:lnTo>
                      <a:pt x="147" y="642"/>
                    </a:lnTo>
                    <a:lnTo>
                      <a:pt x="144" y="640"/>
                    </a:lnTo>
                    <a:lnTo>
                      <a:pt x="141" y="637"/>
                    </a:lnTo>
                    <a:lnTo>
                      <a:pt x="139" y="634"/>
                    </a:lnTo>
                    <a:lnTo>
                      <a:pt x="137" y="630"/>
                    </a:lnTo>
                    <a:lnTo>
                      <a:pt x="175" y="608"/>
                    </a:lnTo>
                    <a:close/>
                    <a:moveTo>
                      <a:pt x="137" y="630"/>
                    </a:moveTo>
                    <a:lnTo>
                      <a:pt x="129" y="614"/>
                    </a:lnTo>
                    <a:lnTo>
                      <a:pt x="106" y="570"/>
                    </a:lnTo>
                    <a:lnTo>
                      <a:pt x="93" y="540"/>
                    </a:lnTo>
                    <a:lnTo>
                      <a:pt x="78" y="504"/>
                    </a:lnTo>
                    <a:lnTo>
                      <a:pt x="61" y="464"/>
                    </a:lnTo>
                    <a:lnTo>
                      <a:pt x="46" y="420"/>
                    </a:lnTo>
                    <a:lnTo>
                      <a:pt x="39" y="397"/>
                    </a:lnTo>
                    <a:lnTo>
                      <a:pt x="32" y="374"/>
                    </a:lnTo>
                    <a:lnTo>
                      <a:pt x="26" y="349"/>
                    </a:lnTo>
                    <a:lnTo>
                      <a:pt x="19" y="325"/>
                    </a:lnTo>
                    <a:lnTo>
                      <a:pt x="14" y="299"/>
                    </a:lnTo>
                    <a:lnTo>
                      <a:pt x="9" y="274"/>
                    </a:lnTo>
                    <a:lnTo>
                      <a:pt x="6" y="248"/>
                    </a:lnTo>
                    <a:lnTo>
                      <a:pt x="3" y="221"/>
                    </a:lnTo>
                    <a:lnTo>
                      <a:pt x="1" y="196"/>
                    </a:lnTo>
                    <a:lnTo>
                      <a:pt x="0" y="169"/>
                    </a:lnTo>
                    <a:lnTo>
                      <a:pt x="0" y="144"/>
                    </a:lnTo>
                    <a:lnTo>
                      <a:pt x="1" y="117"/>
                    </a:lnTo>
                    <a:lnTo>
                      <a:pt x="4" y="91"/>
                    </a:lnTo>
                    <a:lnTo>
                      <a:pt x="8" y="66"/>
                    </a:lnTo>
                    <a:lnTo>
                      <a:pt x="13" y="41"/>
                    </a:lnTo>
                    <a:lnTo>
                      <a:pt x="21" y="17"/>
                    </a:lnTo>
                    <a:lnTo>
                      <a:pt x="62" y="30"/>
                    </a:lnTo>
                    <a:lnTo>
                      <a:pt x="56" y="53"/>
                    </a:lnTo>
                    <a:lnTo>
                      <a:pt x="51" y="76"/>
                    </a:lnTo>
                    <a:lnTo>
                      <a:pt x="47" y="100"/>
                    </a:lnTo>
                    <a:lnTo>
                      <a:pt x="44" y="124"/>
                    </a:lnTo>
                    <a:lnTo>
                      <a:pt x="43" y="149"/>
                    </a:lnTo>
                    <a:lnTo>
                      <a:pt x="43" y="173"/>
                    </a:lnTo>
                    <a:lnTo>
                      <a:pt x="44" y="198"/>
                    </a:lnTo>
                    <a:lnTo>
                      <a:pt x="46" y="222"/>
                    </a:lnTo>
                    <a:lnTo>
                      <a:pt x="49" y="247"/>
                    </a:lnTo>
                    <a:lnTo>
                      <a:pt x="53" y="271"/>
                    </a:lnTo>
                    <a:lnTo>
                      <a:pt x="57" y="295"/>
                    </a:lnTo>
                    <a:lnTo>
                      <a:pt x="62" y="319"/>
                    </a:lnTo>
                    <a:lnTo>
                      <a:pt x="69" y="342"/>
                    </a:lnTo>
                    <a:lnTo>
                      <a:pt x="75" y="366"/>
                    </a:lnTo>
                    <a:lnTo>
                      <a:pt x="82" y="387"/>
                    </a:lnTo>
                    <a:lnTo>
                      <a:pt x="89" y="410"/>
                    </a:lnTo>
                    <a:lnTo>
                      <a:pt x="103" y="451"/>
                    </a:lnTo>
                    <a:lnTo>
                      <a:pt x="119" y="488"/>
                    </a:lnTo>
                    <a:lnTo>
                      <a:pt x="133" y="522"/>
                    </a:lnTo>
                    <a:lnTo>
                      <a:pt x="146" y="552"/>
                    </a:lnTo>
                    <a:lnTo>
                      <a:pt x="167" y="594"/>
                    </a:lnTo>
                    <a:lnTo>
                      <a:pt x="175" y="608"/>
                    </a:lnTo>
                    <a:lnTo>
                      <a:pt x="137" y="630"/>
                    </a:lnTo>
                    <a:close/>
                    <a:moveTo>
                      <a:pt x="21" y="17"/>
                    </a:moveTo>
                    <a:lnTo>
                      <a:pt x="22" y="13"/>
                    </a:lnTo>
                    <a:lnTo>
                      <a:pt x="24" y="9"/>
                    </a:lnTo>
                    <a:lnTo>
                      <a:pt x="26" y="5"/>
                    </a:lnTo>
                    <a:lnTo>
                      <a:pt x="29" y="2"/>
                    </a:lnTo>
                    <a:lnTo>
                      <a:pt x="32" y="1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49" y="2"/>
                    </a:lnTo>
                    <a:lnTo>
                      <a:pt x="55" y="5"/>
                    </a:lnTo>
                    <a:lnTo>
                      <a:pt x="60" y="9"/>
                    </a:lnTo>
                    <a:lnTo>
                      <a:pt x="63" y="12"/>
                    </a:lnTo>
                    <a:lnTo>
                      <a:pt x="64" y="15"/>
                    </a:lnTo>
                    <a:lnTo>
                      <a:pt x="65" y="19"/>
                    </a:lnTo>
                    <a:lnTo>
                      <a:pt x="64" y="22"/>
                    </a:lnTo>
                    <a:lnTo>
                      <a:pt x="63" y="26"/>
                    </a:lnTo>
                    <a:lnTo>
                      <a:pt x="62" y="30"/>
                    </a:lnTo>
                    <a:lnTo>
                      <a:pt x="21" y="17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75" name="Freeform 872">
                <a:extLst>
                  <a:ext uri="{FF2B5EF4-FFF2-40B4-BE49-F238E27FC236}">
                    <a16:creationId xmlns:a16="http://schemas.microsoft.com/office/drawing/2014/main" id="{FAC706B1-FA8E-4A62-BD43-0D2A7E903F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15" y="1729"/>
                <a:ext cx="14" cy="41"/>
              </a:xfrm>
              <a:custGeom>
                <a:avLst/>
                <a:gdLst>
                  <a:gd name="T0" fmla="*/ 1 w 279"/>
                  <a:gd name="T1" fmla="*/ 0 h 792"/>
                  <a:gd name="T2" fmla="*/ 1 w 279"/>
                  <a:gd name="T3" fmla="*/ 0 h 792"/>
                  <a:gd name="T4" fmla="*/ 1 w 279"/>
                  <a:gd name="T5" fmla="*/ 0 h 792"/>
                  <a:gd name="T6" fmla="*/ 1 w 279"/>
                  <a:gd name="T7" fmla="*/ 0 h 792"/>
                  <a:gd name="T8" fmla="*/ 1 w 279"/>
                  <a:gd name="T9" fmla="*/ 0 h 792"/>
                  <a:gd name="T10" fmla="*/ 1 w 279"/>
                  <a:gd name="T11" fmla="*/ 0 h 792"/>
                  <a:gd name="T12" fmla="*/ 1 w 279"/>
                  <a:gd name="T13" fmla="*/ 0 h 792"/>
                  <a:gd name="T14" fmla="*/ 1 w 279"/>
                  <a:gd name="T15" fmla="*/ 0 h 792"/>
                  <a:gd name="T16" fmla="*/ 1 w 279"/>
                  <a:gd name="T17" fmla="*/ 0 h 792"/>
                  <a:gd name="T18" fmla="*/ 1 w 279"/>
                  <a:gd name="T19" fmla="*/ 0 h 792"/>
                  <a:gd name="T20" fmla="*/ 1 w 279"/>
                  <a:gd name="T21" fmla="*/ 0 h 792"/>
                  <a:gd name="T22" fmla="*/ 1 w 279"/>
                  <a:gd name="T23" fmla="*/ 0 h 792"/>
                  <a:gd name="T24" fmla="*/ 0 w 279"/>
                  <a:gd name="T25" fmla="*/ 1 h 792"/>
                  <a:gd name="T26" fmla="*/ 0 w 279"/>
                  <a:gd name="T27" fmla="*/ 1 h 792"/>
                  <a:gd name="T28" fmla="*/ 0 w 279"/>
                  <a:gd name="T29" fmla="*/ 1 h 792"/>
                  <a:gd name="T30" fmla="*/ 0 w 279"/>
                  <a:gd name="T31" fmla="*/ 1 h 792"/>
                  <a:gd name="T32" fmla="*/ 0 w 279"/>
                  <a:gd name="T33" fmla="*/ 1 h 792"/>
                  <a:gd name="T34" fmla="*/ 0 w 279"/>
                  <a:gd name="T35" fmla="*/ 1 h 792"/>
                  <a:gd name="T36" fmla="*/ 0 w 279"/>
                  <a:gd name="T37" fmla="*/ 0 h 792"/>
                  <a:gd name="T38" fmla="*/ 0 w 279"/>
                  <a:gd name="T39" fmla="*/ 0 h 792"/>
                  <a:gd name="T40" fmla="*/ 1 w 279"/>
                  <a:gd name="T41" fmla="*/ 0 h 792"/>
                  <a:gd name="T42" fmla="*/ 1 w 279"/>
                  <a:gd name="T43" fmla="*/ 0 h 792"/>
                  <a:gd name="T44" fmla="*/ 0 w 279"/>
                  <a:gd name="T45" fmla="*/ 1 h 792"/>
                  <a:gd name="T46" fmla="*/ 0 w 279"/>
                  <a:gd name="T47" fmla="*/ 1 h 792"/>
                  <a:gd name="T48" fmla="*/ 0 w 279"/>
                  <a:gd name="T49" fmla="*/ 1 h 792"/>
                  <a:gd name="T50" fmla="*/ 0 w 279"/>
                  <a:gd name="T51" fmla="*/ 1 h 792"/>
                  <a:gd name="T52" fmla="*/ 0 w 279"/>
                  <a:gd name="T53" fmla="*/ 1 h 792"/>
                  <a:gd name="T54" fmla="*/ 0 w 279"/>
                  <a:gd name="T55" fmla="*/ 1 h 792"/>
                  <a:gd name="T56" fmla="*/ 0 w 279"/>
                  <a:gd name="T57" fmla="*/ 1 h 792"/>
                  <a:gd name="T58" fmla="*/ 0 w 279"/>
                  <a:gd name="T59" fmla="*/ 1 h 792"/>
                  <a:gd name="T60" fmla="*/ 0 w 279"/>
                  <a:gd name="T61" fmla="*/ 1 h 792"/>
                  <a:gd name="T62" fmla="*/ 0 w 279"/>
                  <a:gd name="T63" fmla="*/ 1 h 792"/>
                  <a:gd name="T64" fmla="*/ 0 w 279"/>
                  <a:gd name="T65" fmla="*/ 2 h 792"/>
                  <a:gd name="T66" fmla="*/ 0 w 279"/>
                  <a:gd name="T67" fmla="*/ 2 h 792"/>
                  <a:gd name="T68" fmla="*/ 0 w 279"/>
                  <a:gd name="T69" fmla="*/ 2 h 792"/>
                  <a:gd name="T70" fmla="*/ 0 w 279"/>
                  <a:gd name="T71" fmla="*/ 2 h 792"/>
                  <a:gd name="T72" fmla="*/ 0 w 279"/>
                  <a:gd name="T73" fmla="*/ 2 h 792"/>
                  <a:gd name="T74" fmla="*/ 0 w 279"/>
                  <a:gd name="T75" fmla="*/ 2 h 792"/>
                  <a:gd name="T76" fmla="*/ 0 w 279"/>
                  <a:gd name="T77" fmla="*/ 2 h 792"/>
                  <a:gd name="T78" fmla="*/ 0 w 279"/>
                  <a:gd name="T79" fmla="*/ 2 h 792"/>
                  <a:gd name="T80" fmla="*/ 0 w 279"/>
                  <a:gd name="T81" fmla="*/ 2 h 792"/>
                  <a:gd name="T82" fmla="*/ 0 w 279"/>
                  <a:gd name="T83" fmla="*/ 2 h 792"/>
                  <a:gd name="T84" fmla="*/ 0 w 279"/>
                  <a:gd name="T85" fmla="*/ 1 h 792"/>
                  <a:gd name="T86" fmla="*/ 0 w 279"/>
                  <a:gd name="T87" fmla="*/ 2 h 792"/>
                  <a:gd name="T88" fmla="*/ 0 w 279"/>
                  <a:gd name="T89" fmla="*/ 2 h 792"/>
                  <a:gd name="T90" fmla="*/ 0 w 279"/>
                  <a:gd name="T91" fmla="*/ 2 h 792"/>
                  <a:gd name="T92" fmla="*/ 0 w 279"/>
                  <a:gd name="T93" fmla="*/ 2 h 792"/>
                  <a:gd name="T94" fmla="*/ 0 w 279"/>
                  <a:gd name="T95" fmla="*/ 2 h 792"/>
                  <a:gd name="T96" fmla="*/ 0 w 279"/>
                  <a:gd name="T97" fmla="*/ 2 h 792"/>
                  <a:gd name="T98" fmla="*/ 0 w 279"/>
                  <a:gd name="T99" fmla="*/ 2 h 792"/>
                  <a:gd name="T100" fmla="*/ 0 w 279"/>
                  <a:gd name="T101" fmla="*/ 2 h 792"/>
                  <a:gd name="T102" fmla="*/ 0 w 279"/>
                  <a:gd name="T103" fmla="*/ 2 h 79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279" h="792">
                    <a:moveTo>
                      <a:pt x="239" y="11"/>
                    </a:moveTo>
                    <a:lnTo>
                      <a:pt x="241" y="8"/>
                    </a:lnTo>
                    <a:lnTo>
                      <a:pt x="244" y="5"/>
                    </a:lnTo>
                    <a:lnTo>
                      <a:pt x="247" y="2"/>
                    </a:lnTo>
                    <a:lnTo>
                      <a:pt x="250" y="1"/>
                    </a:lnTo>
                    <a:lnTo>
                      <a:pt x="253" y="0"/>
                    </a:lnTo>
                    <a:lnTo>
                      <a:pt x="258" y="1"/>
                    </a:lnTo>
                    <a:lnTo>
                      <a:pt x="263" y="3"/>
                    </a:lnTo>
                    <a:lnTo>
                      <a:pt x="269" y="7"/>
                    </a:lnTo>
                    <a:lnTo>
                      <a:pt x="274" y="12"/>
                    </a:lnTo>
                    <a:lnTo>
                      <a:pt x="277" y="16"/>
                    </a:lnTo>
                    <a:lnTo>
                      <a:pt x="279" y="20"/>
                    </a:lnTo>
                    <a:lnTo>
                      <a:pt x="279" y="25"/>
                    </a:lnTo>
                    <a:lnTo>
                      <a:pt x="278" y="28"/>
                    </a:lnTo>
                    <a:lnTo>
                      <a:pt x="277" y="32"/>
                    </a:lnTo>
                    <a:lnTo>
                      <a:pt x="275" y="35"/>
                    </a:lnTo>
                    <a:lnTo>
                      <a:pt x="272" y="38"/>
                    </a:lnTo>
                    <a:lnTo>
                      <a:pt x="239" y="11"/>
                    </a:lnTo>
                    <a:close/>
                    <a:moveTo>
                      <a:pt x="272" y="38"/>
                    </a:moveTo>
                    <a:lnTo>
                      <a:pt x="267" y="45"/>
                    </a:lnTo>
                    <a:lnTo>
                      <a:pt x="252" y="66"/>
                    </a:lnTo>
                    <a:lnTo>
                      <a:pt x="230" y="97"/>
                    </a:lnTo>
                    <a:lnTo>
                      <a:pt x="205" y="138"/>
                    </a:lnTo>
                    <a:lnTo>
                      <a:pt x="190" y="162"/>
                    </a:lnTo>
                    <a:lnTo>
                      <a:pt x="177" y="187"/>
                    </a:lnTo>
                    <a:lnTo>
                      <a:pt x="164" y="213"/>
                    </a:lnTo>
                    <a:lnTo>
                      <a:pt x="151" y="241"/>
                    </a:lnTo>
                    <a:lnTo>
                      <a:pt x="139" y="269"/>
                    </a:lnTo>
                    <a:lnTo>
                      <a:pt x="128" y="299"/>
                    </a:lnTo>
                    <a:lnTo>
                      <a:pt x="119" y="329"/>
                    </a:lnTo>
                    <a:lnTo>
                      <a:pt x="113" y="358"/>
                    </a:lnTo>
                    <a:lnTo>
                      <a:pt x="70" y="349"/>
                    </a:lnTo>
                    <a:lnTo>
                      <a:pt x="77" y="317"/>
                    </a:lnTo>
                    <a:lnTo>
                      <a:pt x="86" y="287"/>
                    </a:lnTo>
                    <a:lnTo>
                      <a:pt x="97" y="255"/>
                    </a:lnTo>
                    <a:lnTo>
                      <a:pt x="110" y="225"/>
                    </a:lnTo>
                    <a:lnTo>
                      <a:pt x="124" y="195"/>
                    </a:lnTo>
                    <a:lnTo>
                      <a:pt x="137" y="168"/>
                    </a:lnTo>
                    <a:lnTo>
                      <a:pt x="153" y="141"/>
                    </a:lnTo>
                    <a:lnTo>
                      <a:pt x="167" y="117"/>
                    </a:lnTo>
                    <a:lnTo>
                      <a:pt x="194" y="74"/>
                    </a:lnTo>
                    <a:lnTo>
                      <a:pt x="216" y="40"/>
                    </a:lnTo>
                    <a:lnTo>
                      <a:pt x="232" y="18"/>
                    </a:lnTo>
                    <a:lnTo>
                      <a:pt x="239" y="11"/>
                    </a:lnTo>
                    <a:lnTo>
                      <a:pt x="272" y="38"/>
                    </a:lnTo>
                    <a:close/>
                    <a:moveTo>
                      <a:pt x="113" y="358"/>
                    </a:moveTo>
                    <a:lnTo>
                      <a:pt x="108" y="382"/>
                    </a:lnTo>
                    <a:lnTo>
                      <a:pt x="104" y="404"/>
                    </a:lnTo>
                    <a:lnTo>
                      <a:pt x="101" y="426"/>
                    </a:lnTo>
                    <a:lnTo>
                      <a:pt x="99" y="447"/>
                    </a:lnTo>
                    <a:lnTo>
                      <a:pt x="97" y="469"/>
                    </a:lnTo>
                    <a:lnTo>
                      <a:pt x="96" y="488"/>
                    </a:lnTo>
                    <a:lnTo>
                      <a:pt x="95" y="509"/>
                    </a:lnTo>
                    <a:lnTo>
                      <a:pt x="94" y="528"/>
                    </a:lnTo>
                    <a:lnTo>
                      <a:pt x="50" y="526"/>
                    </a:lnTo>
                    <a:lnTo>
                      <a:pt x="51" y="506"/>
                    </a:lnTo>
                    <a:lnTo>
                      <a:pt x="52" y="485"/>
                    </a:lnTo>
                    <a:lnTo>
                      <a:pt x="54" y="465"/>
                    </a:lnTo>
                    <a:lnTo>
                      <a:pt x="55" y="443"/>
                    </a:lnTo>
                    <a:lnTo>
                      <a:pt x="58" y="421"/>
                    </a:lnTo>
                    <a:lnTo>
                      <a:pt x="60" y="398"/>
                    </a:lnTo>
                    <a:lnTo>
                      <a:pt x="65" y="375"/>
                    </a:lnTo>
                    <a:lnTo>
                      <a:pt x="70" y="349"/>
                    </a:lnTo>
                    <a:lnTo>
                      <a:pt x="113" y="358"/>
                    </a:lnTo>
                    <a:close/>
                    <a:moveTo>
                      <a:pt x="94" y="528"/>
                    </a:moveTo>
                    <a:lnTo>
                      <a:pt x="92" y="558"/>
                    </a:lnTo>
                    <a:lnTo>
                      <a:pt x="90" y="588"/>
                    </a:lnTo>
                    <a:lnTo>
                      <a:pt x="87" y="618"/>
                    </a:lnTo>
                    <a:lnTo>
                      <a:pt x="83" y="649"/>
                    </a:lnTo>
                    <a:lnTo>
                      <a:pt x="77" y="679"/>
                    </a:lnTo>
                    <a:lnTo>
                      <a:pt x="69" y="710"/>
                    </a:lnTo>
                    <a:lnTo>
                      <a:pt x="64" y="727"/>
                    </a:lnTo>
                    <a:lnTo>
                      <a:pt x="58" y="743"/>
                    </a:lnTo>
                    <a:lnTo>
                      <a:pt x="51" y="760"/>
                    </a:lnTo>
                    <a:lnTo>
                      <a:pt x="44" y="778"/>
                    </a:lnTo>
                    <a:lnTo>
                      <a:pt x="4" y="759"/>
                    </a:lnTo>
                    <a:lnTo>
                      <a:pt x="10" y="744"/>
                    </a:lnTo>
                    <a:lnTo>
                      <a:pt x="16" y="729"/>
                    </a:lnTo>
                    <a:lnTo>
                      <a:pt x="23" y="713"/>
                    </a:lnTo>
                    <a:lnTo>
                      <a:pt x="27" y="698"/>
                    </a:lnTo>
                    <a:lnTo>
                      <a:pt x="35" y="668"/>
                    </a:lnTo>
                    <a:lnTo>
                      <a:pt x="40" y="640"/>
                    </a:lnTo>
                    <a:lnTo>
                      <a:pt x="44" y="611"/>
                    </a:lnTo>
                    <a:lnTo>
                      <a:pt x="47" y="583"/>
                    </a:lnTo>
                    <a:lnTo>
                      <a:pt x="48" y="555"/>
                    </a:lnTo>
                    <a:lnTo>
                      <a:pt x="50" y="526"/>
                    </a:lnTo>
                    <a:lnTo>
                      <a:pt x="94" y="528"/>
                    </a:lnTo>
                    <a:close/>
                    <a:moveTo>
                      <a:pt x="44" y="778"/>
                    </a:moveTo>
                    <a:lnTo>
                      <a:pt x="42" y="782"/>
                    </a:lnTo>
                    <a:lnTo>
                      <a:pt x="40" y="785"/>
                    </a:lnTo>
                    <a:lnTo>
                      <a:pt x="38" y="788"/>
                    </a:lnTo>
                    <a:lnTo>
                      <a:pt x="35" y="790"/>
                    </a:lnTo>
                    <a:lnTo>
                      <a:pt x="32" y="792"/>
                    </a:lnTo>
                    <a:lnTo>
                      <a:pt x="27" y="792"/>
                    </a:lnTo>
                    <a:lnTo>
                      <a:pt x="22" y="791"/>
                    </a:lnTo>
                    <a:lnTo>
                      <a:pt x="14" y="789"/>
                    </a:lnTo>
                    <a:lnTo>
                      <a:pt x="8" y="785"/>
                    </a:lnTo>
                    <a:lnTo>
                      <a:pt x="4" y="782"/>
                    </a:lnTo>
                    <a:lnTo>
                      <a:pt x="1" y="778"/>
                    </a:lnTo>
                    <a:lnTo>
                      <a:pt x="0" y="775"/>
                    </a:lnTo>
                    <a:lnTo>
                      <a:pt x="0" y="771"/>
                    </a:lnTo>
                    <a:lnTo>
                      <a:pt x="1" y="767"/>
                    </a:lnTo>
                    <a:lnTo>
                      <a:pt x="2" y="763"/>
                    </a:lnTo>
                    <a:lnTo>
                      <a:pt x="4" y="759"/>
                    </a:lnTo>
                    <a:lnTo>
                      <a:pt x="44" y="778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76" name="Freeform 873">
                <a:extLst>
                  <a:ext uri="{FF2B5EF4-FFF2-40B4-BE49-F238E27FC236}">
                    <a16:creationId xmlns:a16="http://schemas.microsoft.com/office/drawing/2014/main" id="{1872F698-7187-47FB-B91A-C1C66F86AA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15" y="1766"/>
                <a:ext cx="18" cy="34"/>
              </a:xfrm>
              <a:custGeom>
                <a:avLst/>
                <a:gdLst>
                  <a:gd name="T0" fmla="*/ 0 w 347"/>
                  <a:gd name="T1" fmla="*/ 0 h 643"/>
                  <a:gd name="T2" fmla="*/ 0 w 347"/>
                  <a:gd name="T3" fmla="*/ 0 h 643"/>
                  <a:gd name="T4" fmla="*/ 0 w 347"/>
                  <a:gd name="T5" fmla="*/ 0 h 643"/>
                  <a:gd name="T6" fmla="*/ 0 w 347"/>
                  <a:gd name="T7" fmla="*/ 0 h 643"/>
                  <a:gd name="T8" fmla="*/ 0 w 347"/>
                  <a:gd name="T9" fmla="*/ 0 h 643"/>
                  <a:gd name="T10" fmla="*/ 0 w 347"/>
                  <a:gd name="T11" fmla="*/ 0 h 643"/>
                  <a:gd name="T12" fmla="*/ 0 w 347"/>
                  <a:gd name="T13" fmla="*/ 0 h 643"/>
                  <a:gd name="T14" fmla="*/ 0 w 347"/>
                  <a:gd name="T15" fmla="*/ 0 h 643"/>
                  <a:gd name="T16" fmla="*/ 0 w 347"/>
                  <a:gd name="T17" fmla="*/ 0 h 643"/>
                  <a:gd name="T18" fmla="*/ 0 w 347"/>
                  <a:gd name="T19" fmla="*/ 0 h 643"/>
                  <a:gd name="T20" fmla="*/ 0 w 347"/>
                  <a:gd name="T21" fmla="*/ 0 h 643"/>
                  <a:gd name="T22" fmla="*/ 0 w 347"/>
                  <a:gd name="T23" fmla="*/ 0 h 643"/>
                  <a:gd name="T24" fmla="*/ 1 w 347"/>
                  <a:gd name="T25" fmla="*/ 0 h 643"/>
                  <a:gd name="T26" fmla="*/ 1 w 347"/>
                  <a:gd name="T27" fmla="*/ 1 h 643"/>
                  <a:gd name="T28" fmla="*/ 1 w 347"/>
                  <a:gd name="T29" fmla="*/ 1 h 643"/>
                  <a:gd name="T30" fmla="*/ 1 w 347"/>
                  <a:gd name="T31" fmla="*/ 1 h 643"/>
                  <a:gd name="T32" fmla="*/ 1 w 347"/>
                  <a:gd name="T33" fmla="*/ 1 h 643"/>
                  <a:gd name="T34" fmla="*/ 1 w 347"/>
                  <a:gd name="T35" fmla="*/ 1 h 643"/>
                  <a:gd name="T36" fmla="*/ 1 w 347"/>
                  <a:gd name="T37" fmla="*/ 1 h 643"/>
                  <a:gd name="T38" fmla="*/ 1 w 347"/>
                  <a:gd name="T39" fmla="*/ 1 h 643"/>
                  <a:gd name="T40" fmla="*/ 1 w 347"/>
                  <a:gd name="T41" fmla="*/ 2 h 643"/>
                  <a:gd name="T42" fmla="*/ 1 w 347"/>
                  <a:gd name="T43" fmla="*/ 2 h 643"/>
                  <a:gd name="T44" fmla="*/ 1 w 347"/>
                  <a:gd name="T45" fmla="*/ 2 h 643"/>
                  <a:gd name="T46" fmla="*/ 1 w 347"/>
                  <a:gd name="T47" fmla="*/ 1 h 643"/>
                  <a:gd name="T48" fmla="*/ 1 w 347"/>
                  <a:gd name="T49" fmla="*/ 1 h 643"/>
                  <a:gd name="T50" fmla="*/ 1 w 347"/>
                  <a:gd name="T51" fmla="*/ 1 h 643"/>
                  <a:gd name="T52" fmla="*/ 1 w 347"/>
                  <a:gd name="T53" fmla="*/ 1 h 643"/>
                  <a:gd name="T54" fmla="*/ 1 w 347"/>
                  <a:gd name="T55" fmla="*/ 1 h 643"/>
                  <a:gd name="T56" fmla="*/ 1 w 347"/>
                  <a:gd name="T57" fmla="*/ 1 h 643"/>
                  <a:gd name="T58" fmla="*/ 0 w 347"/>
                  <a:gd name="T59" fmla="*/ 1 h 643"/>
                  <a:gd name="T60" fmla="*/ 0 w 347"/>
                  <a:gd name="T61" fmla="*/ 0 h 643"/>
                  <a:gd name="T62" fmla="*/ 0 w 347"/>
                  <a:gd name="T63" fmla="*/ 0 h 643"/>
                  <a:gd name="T64" fmla="*/ 0 w 347"/>
                  <a:gd name="T65" fmla="*/ 0 h 643"/>
                  <a:gd name="T66" fmla="*/ 0 w 347"/>
                  <a:gd name="T67" fmla="*/ 0 h 643"/>
                  <a:gd name="T68" fmla="*/ 1 w 347"/>
                  <a:gd name="T69" fmla="*/ 2 h 643"/>
                  <a:gd name="T70" fmla="*/ 1 w 347"/>
                  <a:gd name="T71" fmla="*/ 2 h 643"/>
                  <a:gd name="T72" fmla="*/ 1 w 347"/>
                  <a:gd name="T73" fmla="*/ 2 h 643"/>
                  <a:gd name="T74" fmla="*/ 1 w 347"/>
                  <a:gd name="T75" fmla="*/ 2 h 643"/>
                  <a:gd name="T76" fmla="*/ 1 w 347"/>
                  <a:gd name="T77" fmla="*/ 2 h 643"/>
                  <a:gd name="T78" fmla="*/ 1 w 347"/>
                  <a:gd name="T79" fmla="*/ 2 h 643"/>
                  <a:gd name="T80" fmla="*/ 1 w 347"/>
                  <a:gd name="T81" fmla="*/ 2 h 643"/>
                  <a:gd name="T82" fmla="*/ 1 w 347"/>
                  <a:gd name="T83" fmla="*/ 2 h 643"/>
                  <a:gd name="T84" fmla="*/ 1 w 347"/>
                  <a:gd name="T85" fmla="*/ 2 h 64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47" h="643">
                    <a:moveTo>
                      <a:pt x="11" y="41"/>
                    </a:moveTo>
                    <a:lnTo>
                      <a:pt x="8" y="39"/>
                    </a:lnTo>
                    <a:lnTo>
                      <a:pt x="5" y="36"/>
                    </a:lnTo>
                    <a:lnTo>
                      <a:pt x="3" y="34"/>
                    </a:lnTo>
                    <a:lnTo>
                      <a:pt x="1" y="30"/>
                    </a:lnTo>
                    <a:lnTo>
                      <a:pt x="0" y="27"/>
                    </a:lnTo>
                    <a:lnTo>
                      <a:pt x="1" y="22"/>
                    </a:lnTo>
                    <a:lnTo>
                      <a:pt x="3" y="17"/>
                    </a:lnTo>
                    <a:lnTo>
                      <a:pt x="7" y="11"/>
                    </a:lnTo>
                    <a:lnTo>
                      <a:pt x="12" y="5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8" y="0"/>
                    </a:lnTo>
                    <a:lnTo>
                      <a:pt x="32" y="2"/>
                    </a:lnTo>
                    <a:lnTo>
                      <a:pt x="35" y="4"/>
                    </a:lnTo>
                    <a:lnTo>
                      <a:pt x="38" y="7"/>
                    </a:lnTo>
                    <a:lnTo>
                      <a:pt x="11" y="41"/>
                    </a:lnTo>
                    <a:close/>
                    <a:moveTo>
                      <a:pt x="38" y="7"/>
                    </a:moveTo>
                    <a:lnTo>
                      <a:pt x="53" y="19"/>
                    </a:lnTo>
                    <a:lnTo>
                      <a:pt x="91" y="52"/>
                    </a:lnTo>
                    <a:lnTo>
                      <a:pt x="116" y="77"/>
                    </a:lnTo>
                    <a:lnTo>
                      <a:pt x="144" y="107"/>
                    </a:lnTo>
                    <a:lnTo>
                      <a:pt x="159" y="124"/>
                    </a:lnTo>
                    <a:lnTo>
                      <a:pt x="174" y="141"/>
                    </a:lnTo>
                    <a:lnTo>
                      <a:pt x="188" y="160"/>
                    </a:lnTo>
                    <a:lnTo>
                      <a:pt x="204" y="180"/>
                    </a:lnTo>
                    <a:lnTo>
                      <a:pt x="219" y="201"/>
                    </a:lnTo>
                    <a:lnTo>
                      <a:pt x="233" y="222"/>
                    </a:lnTo>
                    <a:lnTo>
                      <a:pt x="248" y="246"/>
                    </a:lnTo>
                    <a:lnTo>
                      <a:pt x="262" y="269"/>
                    </a:lnTo>
                    <a:lnTo>
                      <a:pt x="275" y="295"/>
                    </a:lnTo>
                    <a:lnTo>
                      <a:pt x="288" y="320"/>
                    </a:lnTo>
                    <a:lnTo>
                      <a:pt x="300" y="347"/>
                    </a:lnTo>
                    <a:lnTo>
                      <a:pt x="310" y="375"/>
                    </a:lnTo>
                    <a:lnTo>
                      <a:pt x="320" y="402"/>
                    </a:lnTo>
                    <a:lnTo>
                      <a:pt x="329" y="432"/>
                    </a:lnTo>
                    <a:lnTo>
                      <a:pt x="336" y="462"/>
                    </a:lnTo>
                    <a:lnTo>
                      <a:pt x="341" y="492"/>
                    </a:lnTo>
                    <a:lnTo>
                      <a:pt x="345" y="524"/>
                    </a:lnTo>
                    <a:lnTo>
                      <a:pt x="347" y="556"/>
                    </a:lnTo>
                    <a:lnTo>
                      <a:pt x="347" y="589"/>
                    </a:lnTo>
                    <a:lnTo>
                      <a:pt x="345" y="622"/>
                    </a:lnTo>
                    <a:lnTo>
                      <a:pt x="301" y="618"/>
                    </a:lnTo>
                    <a:lnTo>
                      <a:pt x="303" y="588"/>
                    </a:lnTo>
                    <a:lnTo>
                      <a:pt x="303" y="557"/>
                    </a:lnTo>
                    <a:lnTo>
                      <a:pt x="301" y="527"/>
                    </a:lnTo>
                    <a:lnTo>
                      <a:pt x="297" y="498"/>
                    </a:lnTo>
                    <a:lnTo>
                      <a:pt x="292" y="469"/>
                    </a:lnTo>
                    <a:lnTo>
                      <a:pt x="286" y="440"/>
                    </a:lnTo>
                    <a:lnTo>
                      <a:pt x="277" y="414"/>
                    </a:lnTo>
                    <a:lnTo>
                      <a:pt x="268" y="387"/>
                    </a:lnTo>
                    <a:lnTo>
                      <a:pt x="258" y="361"/>
                    </a:lnTo>
                    <a:lnTo>
                      <a:pt x="248" y="336"/>
                    </a:lnTo>
                    <a:lnTo>
                      <a:pt x="236" y="312"/>
                    </a:lnTo>
                    <a:lnTo>
                      <a:pt x="223" y="289"/>
                    </a:lnTo>
                    <a:lnTo>
                      <a:pt x="210" y="266"/>
                    </a:lnTo>
                    <a:lnTo>
                      <a:pt x="196" y="245"/>
                    </a:lnTo>
                    <a:lnTo>
                      <a:pt x="182" y="224"/>
                    </a:lnTo>
                    <a:lnTo>
                      <a:pt x="168" y="204"/>
                    </a:lnTo>
                    <a:lnTo>
                      <a:pt x="154" y="185"/>
                    </a:lnTo>
                    <a:lnTo>
                      <a:pt x="139" y="168"/>
                    </a:lnTo>
                    <a:lnTo>
                      <a:pt x="125" y="152"/>
                    </a:lnTo>
                    <a:lnTo>
                      <a:pt x="112" y="136"/>
                    </a:lnTo>
                    <a:lnTo>
                      <a:pt x="85" y="108"/>
                    </a:lnTo>
                    <a:lnTo>
                      <a:pt x="61" y="85"/>
                    </a:lnTo>
                    <a:lnTo>
                      <a:pt x="26" y="52"/>
                    </a:lnTo>
                    <a:lnTo>
                      <a:pt x="11" y="41"/>
                    </a:lnTo>
                    <a:lnTo>
                      <a:pt x="38" y="7"/>
                    </a:lnTo>
                    <a:close/>
                    <a:moveTo>
                      <a:pt x="345" y="622"/>
                    </a:moveTo>
                    <a:lnTo>
                      <a:pt x="345" y="626"/>
                    </a:lnTo>
                    <a:lnTo>
                      <a:pt x="344" y="631"/>
                    </a:lnTo>
                    <a:lnTo>
                      <a:pt x="343" y="634"/>
                    </a:lnTo>
                    <a:lnTo>
                      <a:pt x="341" y="638"/>
                    </a:lnTo>
                    <a:lnTo>
                      <a:pt x="338" y="640"/>
                    </a:lnTo>
                    <a:lnTo>
                      <a:pt x="334" y="642"/>
                    </a:lnTo>
                    <a:lnTo>
                      <a:pt x="329" y="643"/>
                    </a:lnTo>
                    <a:lnTo>
                      <a:pt x="321" y="643"/>
                    </a:lnTo>
                    <a:lnTo>
                      <a:pt x="314" y="641"/>
                    </a:lnTo>
                    <a:lnTo>
                      <a:pt x="308" y="640"/>
                    </a:lnTo>
                    <a:lnTo>
                      <a:pt x="305" y="637"/>
                    </a:lnTo>
                    <a:lnTo>
                      <a:pt x="302" y="634"/>
                    </a:lnTo>
                    <a:lnTo>
                      <a:pt x="301" y="631"/>
                    </a:lnTo>
                    <a:lnTo>
                      <a:pt x="301" y="626"/>
                    </a:lnTo>
                    <a:lnTo>
                      <a:pt x="301" y="622"/>
                    </a:lnTo>
                    <a:lnTo>
                      <a:pt x="301" y="618"/>
                    </a:lnTo>
                    <a:lnTo>
                      <a:pt x="345" y="622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77" name="Freeform 874">
                <a:extLst>
                  <a:ext uri="{FF2B5EF4-FFF2-40B4-BE49-F238E27FC236}">
                    <a16:creationId xmlns:a16="http://schemas.microsoft.com/office/drawing/2014/main" id="{8D0DFE45-4A28-4905-BAA8-9F49D8A95B1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45" y="1701"/>
                <a:ext cx="11" cy="32"/>
              </a:xfrm>
              <a:custGeom>
                <a:avLst/>
                <a:gdLst>
                  <a:gd name="T0" fmla="*/ 0 w 204"/>
                  <a:gd name="T1" fmla="*/ 0 h 609"/>
                  <a:gd name="T2" fmla="*/ 0 w 204"/>
                  <a:gd name="T3" fmla="*/ 0 h 609"/>
                  <a:gd name="T4" fmla="*/ 0 w 204"/>
                  <a:gd name="T5" fmla="*/ 0 h 609"/>
                  <a:gd name="T6" fmla="*/ 0 w 204"/>
                  <a:gd name="T7" fmla="*/ 0 h 609"/>
                  <a:gd name="T8" fmla="*/ 0 w 204"/>
                  <a:gd name="T9" fmla="*/ 0 h 609"/>
                  <a:gd name="T10" fmla="*/ 1 w 204"/>
                  <a:gd name="T11" fmla="*/ 0 h 609"/>
                  <a:gd name="T12" fmla="*/ 1 w 204"/>
                  <a:gd name="T13" fmla="*/ 0 h 609"/>
                  <a:gd name="T14" fmla="*/ 1 w 204"/>
                  <a:gd name="T15" fmla="*/ 0 h 609"/>
                  <a:gd name="T16" fmla="*/ 0 w 204"/>
                  <a:gd name="T17" fmla="*/ 0 h 609"/>
                  <a:gd name="T18" fmla="*/ 1 w 204"/>
                  <a:gd name="T19" fmla="*/ 0 h 609"/>
                  <a:gd name="T20" fmla="*/ 1 w 204"/>
                  <a:gd name="T21" fmla="*/ 0 h 609"/>
                  <a:gd name="T22" fmla="*/ 1 w 204"/>
                  <a:gd name="T23" fmla="*/ 0 h 609"/>
                  <a:gd name="T24" fmla="*/ 1 w 204"/>
                  <a:gd name="T25" fmla="*/ 0 h 609"/>
                  <a:gd name="T26" fmla="*/ 1 w 204"/>
                  <a:gd name="T27" fmla="*/ 1 h 609"/>
                  <a:gd name="T28" fmla="*/ 1 w 204"/>
                  <a:gd name="T29" fmla="*/ 1 h 609"/>
                  <a:gd name="T30" fmla="*/ 1 w 204"/>
                  <a:gd name="T31" fmla="*/ 1 h 609"/>
                  <a:gd name="T32" fmla="*/ 0 w 204"/>
                  <a:gd name="T33" fmla="*/ 1 h 609"/>
                  <a:gd name="T34" fmla="*/ 0 w 204"/>
                  <a:gd name="T35" fmla="*/ 1 h 609"/>
                  <a:gd name="T36" fmla="*/ 0 w 204"/>
                  <a:gd name="T37" fmla="*/ 1 h 609"/>
                  <a:gd name="T38" fmla="*/ 0 w 204"/>
                  <a:gd name="T39" fmla="*/ 0 h 609"/>
                  <a:gd name="T40" fmla="*/ 0 w 204"/>
                  <a:gd name="T41" fmla="*/ 0 h 609"/>
                  <a:gd name="T42" fmla="*/ 0 w 204"/>
                  <a:gd name="T43" fmla="*/ 0 h 609"/>
                  <a:gd name="T44" fmla="*/ 0 w 204"/>
                  <a:gd name="T45" fmla="*/ 0 h 609"/>
                  <a:gd name="T46" fmla="*/ 0 w 204"/>
                  <a:gd name="T47" fmla="*/ 1 h 609"/>
                  <a:gd name="T48" fmla="*/ 0 w 204"/>
                  <a:gd name="T49" fmla="*/ 1 h 609"/>
                  <a:gd name="T50" fmla="*/ 0 w 204"/>
                  <a:gd name="T51" fmla="*/ 1 h 609"/>
                  <a:gd name="T52" fmla="*/ 0 w 204"/>
                  <a:gd name="T53" fmla="*/ 1 h 609"/>
                  <a:gd name="T54" fmla="*/ 0 w 204"/>
                  <a:gd name="T55" fmla="*/ 1 h 609"/>
                  <a:gd name="T56" fmla="*/ 0 w 204"/>
                  <a:gd name="T57" fmla="*/ 1 h 609"/>
                  <a:gd name="T58" fmla="*/ 0 w 204"/>
                  <a:gd name="T59" fmla="*/ 1 h 609"/>
                  <a:gd name="T60" fmla="*/ 0 w 204"/>
                  <a:gd name="T61" fmla="*/ 2 h 609"/>
                  <a:gd name="T62" fmla="*/ 0 w 204"/>
                  <a:gd name="T63" fmla="*/ 2 h 609"/>
                  <a:gd name="T64" fmla="*/ 0 w 204"/>
                  <a:gd name="T65" fmla="*/ 1 h 609"/>
                  <a:gd name="T66" fmla="*/ 0 w 204"/>
                  <a:gd name="T67" fmla="*/ 1 h 609"/>
                  <a:gd name="T68" fmla="*/ 0 w 204"/>
                  <a:gd name="T69" fmla="*/ 1 h 609"/>
                  <a:gd name="T70" fmla="*/ 0 w 204"/>
                  <a:gd name="T71" fmla="*/ 1 h 609"/>
                  <a:gd name="T72" fmla="*/ 0 w 204"/>
                  <a:gd name="T73" fmla="*/ 1 h 609"/>
                  <a:gd name="T74" fmla="*/ 0 w 204"/>
                  <a:gd name="T75" fmla="*/ 2 h 609"/>
                  <a:gd name="T76" fmla="*/ 0 w 204"/>
                  <a:gd name="T77" fmla="*/ 2 h 609"/>
                  <a:gd name="T78" fmla="*/ 0 w 204"/>
                  <a:gd name="T79" fmla="*/ 2 h 609"/>
                  <a:gd name="T80" fmla="*/ 0 w 204"/>
                  <a:gd name="T81" fmla="*/ 2 h 609"/>
                  <a:gd name="T82" fmla="*/ 0 w 204"/>
                  <a:gd name="T83" fmla="*/ 2 h 609"/>
                  <a:gd name="T84" fmla="*/ 0 w 204"/>
                  <a:gd name="T85" fmla="*/ 2 h 609"/>
                  <a:gd name="T86" fmla="*/ 0 w 204"/>
                  <a:gd name="T87" fmla="*/ 2 h 609"/>
                  <a:gd name="T88" fmla="*/ 0 w 204"/>
                  <a:gd name="T89" fmla="*/ 2 h 609"/>
                  <a:gd name="T90" fmla="*/ 0 w 204"/>
                  <a:gd name="T91" fmla="*/ 2 h 60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04" h="609">
                    <a:moveTo>
                      <a:pt x="149" y="27"/>
                    </a:moveTo>
                    <a:lnTo>
                      <a:pt x="149" y="22"/>
                    </a:lnTo>
                    <a:lnTo>
                      <a:pt x="148" y="18"/>
                    </a:lnTo>
                    <a:lnTo>
                      <a:pt x="148" y="15"/>
                    </a:lnTo>
                    <a:lnTo>
                      <a:pt x="149" y="11"/>
                    </a:lnTo>
                    <a:lnTo>
                      <a:pt x="152" y="8"/>
                    </a:lnTo>
                    <a:lnTo>
                      <a:pt x="156" y="5"/>
                    </a:lnTo>
                    <a:lnTo>
                      <a:pt x="161" y="3"/>
                    </a:lnTo>
                    <a:lnTo>
                      <a:pt x="167" y="1"/>
                    </a:lnTo>
                    <a:lnTo>
                      <a:pt x="174" y="0"/>
                    </a:lnTo>
                    <a:lnTo>
                      <a:pt x="180" y="1"/>
                    </a:lnTo>
                    <a:lnTo>
                      <a:pt x="184" y="2"/>
                    </a:lnTo>
                    <a:lnTo>
                      <a:pt x="187" y="4"/>
                    </a:lnTo>
                    <a:lnTo>
                      <a:pt x="189" y="7"/>
                    </a:lnTo>
                    <a:lnTo>
                      <a:pt x="191" y="11"/>
                    </a:lnTo>
                    <a:lnTo>
                      <a:pt x="192" y="14"/>
                    </a:lnTo>
                    <a:lnTo>
                      <a:pt x="192" y="18"/>
                    </a:lnTo>
                    <a:lnTo>
                      <a:pt x="149" y="27"/>
                    </a:lnTo>
                    <a:close/>
                    <a:moveTo>
                      <a:pt x="192" y="18"/>
                    </a:moveTo>
                    <a:lnTo>
                      <a:pt x="195" y="27"/>
                    </a:lnTo>
                    <a:lnTo>
                      <a:pt x="198" y="47"/>
                    </a:lnTo>
                    <a:lnTo>
                      <a:pt x="201" y="78"/>
                    </a:lnTo>
                    <a:lnTo>
                      <a:pt x="203" y="117"/>
                    </a:lnTo>
                    <a:lnTo>
                      <a:pt x="204" y="137"/>
                    </a:lnTo>
                    <a:lnTo>
                      <a:pt x="203" y="159"/>
                    </a:lnTo>
                    <a:lnTo>
                      <a:pt x="202" y="180"/>
                    </a:lnTo>
                    <a:lnTo>
                      <a:pt x="200" y="202"/>
                    </a:lnTo>
                    <a:lnTo>
                      <a:pt x="196" y="223"/>
                    </a:lnTo>
                    <a:lnTo>
                      <a:pt x="191" y="244"/>
                    </a:lnTo>
                    <a:lnTo>
                      <a:pt x="188" y="254"/>
                    </a:lnTo>
                    <a:lnTo>
                      <a:pt x="184" y="263"/>
                    </a:lnTo>
                    <a:lnTo>
                      <a:pt x="180" y="272"/>
                    </a:lnTo>
                    <a:lnTo>
                      <a:pt x="176" y="281"/>
                    </a:lnTo>
                    <a:lnTo>
                      <a:pt x="138" y="260"/>
                    </a:lnTo>
                    <a:lnTo>
                      <a:pt x="144" y="245"/>
                    </a:lnTo>
                    <a:lnTo>
                      <a:pt x="151" y="228"/>
                    </a:lnTo>
                    <a:lnTo>
                      <a:pt x="155" y="210"/>
                    </a:lnTo>
                    <a:lnTo>
                      <a:pt x="158" y="191"/>
                    </a:lnTo>
                    <a:lnTo>
                      <a:pt x="159" y="172"/>
                    </a:lnTo>
                    <a:lnTo>
                      <a:pt x="160" y="152"/>
                    </a:lnTo>
                    <a:lnTo>
                      <a:pt x="160" y="134"/>
                    </a:lnTo>
                    <a:lnTo>
                      <a:pt x="160" y="115"/>
                    </a:lnTo>
                    <a:lnTo>
                      <a:pt x="157" y="81"/>
                    </a:lnTo>
                    <a:lnTo>
                      <a:pt x="154" y="52"/>
                    </a:lnTo>
                    <a:lnTo>
                      <a:pt x="152" y="34"/>
                    </a:lnTo>
                    <a:lnTo>
                      <a:pt x="149" y="27"/>
                    </a:lnTo>
                    <a:lnTo>
                      <a:pt x="192" y="18"/>
                    </a:lnTo>
                    <a:close/>
                    <a:moveTo>
                      <a:pt x="176" y="281"/>
                    </a:moveTo>
                    <a:lnTo>
                      <a:pt x="176" y="281"/>
                    </a:lnTo>
                    <a:lnTo>
                      <a:pt x="176" y="282"/>
                    </a:lnTo>
                    <a:lnTo>
                      <a:pt x="157" y="271"/>
                    </a:lnTo>
                    <a:lnTo>
                      <a:pt x="176" y="281"/>
                    </a:lnTo>
                    <a:close/>
                    <a:moveTo>
                      <a:pt x="176" y="282"/>
                    </a:moveTo>
                    <a:lnTo>
                      <a:pt x="166" y="299"/>
                    </a:lnTo>
                    <a:lnTo>
                      <a:pt x="156" y="318"/>
                    </a:lnTo>
                    <a:lnTo>
                      <a:pt x="145" y="340"/>
                    </a:lnTo>
                    <a:lnTo>
                      <a:pt x="134" y="364"/>
                    </a:lnTo>
                    <a:lnTo>
                      <a:pt x="113" y="415"/>
                    </a:lnTo>
                    <a:lnTo>
                      <a:pt x="91" y="467"/>
                    </a:lnTo>
                    <a:lnTo>
                      <a:pt x="73" y="515"/>
                    </a:lnTo>
                    <a:lnTo>
                      <a:pt x="57" y="556"/>
                    </a:lnTo>
                    <a:lnTo>
                      <a:pt x="48" y="582"/>
                    </a:lnTo>
                    <a:lnTo>
                      <a:pt x="44" y="592"/>
                    </a:lnTo>
                    <a:lnTo>
                      <a:pt x="3" y="578"/>
                    </a:lnTo>
                    <a:lnTo>
                      <a:pt x="6" y="568"/>
                    </a:lnTo>
                    <a:lnTo>
                      <a:pt x="16" y="539"/>
                    </a:lnTo>
                    <a:lnTo>
                      <a:pt x="32" y="498"/>
                    </a:lnTo>
                    <a:lnTo>
                      <a:pt x="51" y="449"/>
                    </a:lnTo>
                    <a:lnTo>
                      <a:pt x="73" y="396"/>
                    </a:lnTo>
                    <a:lnTo>
                      <a:pt x="95" y="344"/>
                    </a:lnTo>
                    <a:lnTo>
                      <a:pt x="107" y="319"/>
                    </a:lnTo>
                    <a:lnTo>
                      <a:pt x="118" y="297"/>
                    </a:lnTo>
                    <a:lnTo>
                      <a:pt x="128" y="276"/>
                    </a:lnTo>
                    <a:lnTo>
                      <a:pt x="138" y="259"/>
                    </a:lnTo>
                    <a:lnTo>
                      <a:pt x="176" y="282"/>
                    </a:lnTo>
                    <a:close/>
                    <a:moveTo>
                      <a:pt x="44" y="592"/>
                    </a:moveTo>
                    <a:lnTo>
                      <a:pt x="42" y="597"/>
                    </a:lnTo>
                    <a:lnTo>
                      <a:pt x="41" y="601"/>
                    </a:lnTo>
                    <a:lnTo>
                      <a:pt x="39" y="604"/>
                    </a:lnTo>
                    <a:lnTo>
                      <a:pt x="36" y="606"/>
                    </a:lnTo>
                    <a:lnTo>
                      <a:pt x="33" y="608"/>
                    </a:lnTo>
                    <a:lnTo>
                      <a:pt x="29" y="609"/>
                    </a:lnTo>
                    <a:lnTo>
                      <a:pt x="23" y="608"/>
                    </a:lnTo>
                    <a:lnTo>
                      <a:pt x="16" y="606"/>
                    </a:lnTo>
                    <a:lnTo>
                      <a:pt x="9" y="603"/>
                    </a:lnTo>
                    <a:lnTo>
                      <a:pt x="5" y="600"/>
                    </a:lnTo>
                    <a:lnTo>
                      <a:pt x="2" y="597"/>
                    </a:lnTo>
                    <a:lnTo>
                      <a:pt x="0" y="593"/>
                    </a:lnTo>
                    <a:lnTo>
                      <a:pt x="0" y="589"/>
                    </a:lnTo>
                    <a:lnTo>
                      <a:pt x="0" y="585"/>
                    </a:lnTo>
                    <a:lnTo>
                      <a:pt x="1" y="582"/>
                    </a:lnTo>
                    <a:lnTo>
                      <a:pt x="3" y="578"/>
                    </a:lnTo>
                    <a:lnTo>
                      <a:pt x="44" y="592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78" name="Freeform 875">
                <a:extLst>
                  <a:ext uri="{FF2B5EF4-FFF2-40B4-BE49-F238E27FC236}">
                    <a16:creationId xmlns:a16="http://schemas.microsoft.com/office/drawing/2014/main" id="{D079C233-6C41-4FE5-BAE1-C2056B360F2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56" y="1750"/>
                <a:ext cx="30" cy="79"/>
              </a:xfrm>
              <a:custGeom>
                <a:avLst/>
                <a:gdLst>
                  <a:gd name="T0" fmla="*/ 2 w 558"/>
                  <a:gd name="T1" fmla="*/ 0 h 1504"/>
                  <a:gd name="T2" fmla="*/ 2 w 558"/>
                  <a:gd name="T3" fmla="*/ 0 h 1504"/>
                  <a:gd name="T4" fmla="*/ 2 w 558"/>
                  <a:gd name="T5" fmla="*/ 0 h 1504"/>
                  <a:gd name="T6" fmla="*/ 2 w 558"/>
                  <a:gd name="T7" fmla="*/ 0 h 1504"/>
                  <a:gd name="T8" fmla="*/ 2 w 558"/>
                  <a:gd name="T9" fmla="*/ 0 h 1504"/>
                  <a:gd name="T10" fmla="*/ 2 w 558"/>
                  <a:gd name="T11" fmla="*/ 0 h 1504"/>
                  <a:gd name="T12" fmla="*/ 2 w 558"/>
                  <a:gd name="T13" fmla="*/ 0 h 1504"/>
                  <a:gd name="T14" fmla="*/ 2 w 558"/>
                  <a:gd name="T15" fmla="*/ 0 h 1504"/>
                  <a:gd name="T16" fmla="*/ 2 w 558"/>
                  <a:gd name="T17" fmla="*/ 0 h 1504"/>
                  <a:gd name="T18" fmla="*/ 2 w 558"/>
                  <a:gd name="T19" fmla="*/ 0 h 1504"/>
                  <a:gd name="T20" fmla="*/ 2 w 558"/>
                  <a:gd name="T21" fmla="*/ 0 h 1504"/>
                  <a:gd name="T22" fmla="*/ 1 w 558"/>
                  <a:gd name="T23" fmla="*/ 1 h 1504"/>
                  <a:gd name="T24" fmla="*/ 1 w 558"/>
                  <a:gd name="T25" fmla="*/ 1 h 1504"/>
                  <a:gd name="T26" fmla="*/ 1 w 558"/>
                  <a:gd name="T27" fmla="*/ 2 h 1504"/>
                  <a:gd name="T28" fmla="*/ 1 w 558"/>
                  <a:gd name="T29" fmla="*/ 2 h 1504"/>
                  <a:gd name="T30" fmla="*/ 1 w 558"/>
                  <a:gd name="T31" fmla="*/ 2 h 1504"/>
                  <a:gd name="T32" fmla="*/ 1 w 558"/>
                  <a:gd name="T33" fmla="*/ 3 h 1504"/>
                  <a:gd name="T34" fmla="*/ 0 w 558"/>
                  <a:gd name="T35" fmla="*/ 3 h 1504"/>
                  <a:gd name="T36" fmla="*/ 0 w 558"/>
                  <a:gd name="T37" fmla="*/ 3 h 1504"/>
                  <a:gd name="T38" fmla="*/ 0 w 558"/>
                  <a:gd name="T39" fmla="*/ 3 h 1504"/>
                  <a:gd name="T40" fmla="*/ 0 w 558"/>
                  <a:gd name="T41" fmla="*/ 2 h 1504"/>
                  <a:gd name="T42" fmla="*/ 1 w 558"/>
                  <a:gd name="T43" fmla="*/ 2 h 1504"/>
                  <a:gd name="T44" fmla="*/ 1 w 558"/>
                  <a:gd name="T45" fmla="*/ 2 h 1504"/>
                  <a:gd name="T46" fmla="*/ 1 w 558"/>
                  <a:gd name="T47" fmla="*/ 1 h 1504"/>
                  <a:gd name="T48" fmla="*/ 1 w 558"/>
                  <a:gd name="T49" fmla="*/ 1 h 1504"/>
                  <a:gd name="T50" fmla="*/ 1 w 558"/>
                  <a:gd name="T51" fmla="*/ 0 h 1504"/>
                  <a:gd name="T52" fmla="*/ 1 w 558"/>
                  <a:gd name="T53" fmla="*/ 0 h 1504"/>
                  <a:gd name="T54" fmla="*/ 2 w 558"/>
                  <a:gd name="T55" fmla="*/ 0 h 1504"/>
                  <a:gd name="T56" fmla="*/ 0 w 558"/>
                  <a:gd name="T57" fmla="*/ 3 h 1504"/>
                  <a:gd name="T58" fmla="*/ 0 w 558"/>
                  <a:gd name="T59" fmla="*/ 3 h 1504"/>
                  <a:gd name="T60" fmla="*/ 0 w 558"/>
                  <a:gd name="T61" fmla="*/ 3 h 1504"/>
                  <a:gd name="T62" fmla="*/ 0 w 558"/>
                  <a:gd name="T63" fmla="*/ 3 h 1504"/>
                  <a:gd name="T64" fmla="*/ 0 w 558"/>
                  <a:gd name="T65" fmla="*/ 3 h 1504"/>
                  <a:gd name="T66" fmla="*/ 0 w 558"/>
                  <a:gd name="T67" fmla="*/ 3 h 1504"/>
                  <a:gd name="T68" fmla="*/ 0 w 558"/>
                  <a:gd name="T69" fmla="*/ 3 h 1504"/>
                  <a:gd name="T70" fmla="*/ 0 w 558"/>
                  <a:gd name="T71" fmla="*/ 3 h 1504"/>
                  <a:gd name="T72" fmla="*/ 0 w 558"/>
                  <a:gd name="T73" fmla="*/ 3 h 1504"/>
                  <a:gd name="T74" fmla="*/ 0 w 558"/>
                  <a:gd name="T75" fmla="*/ 3 h 1504"/>
                  <a:gd name="T76" fmla="*/ 0 w 558"/>
                  <a:gd name="T77" fmla="*/ 3 h 1504"/>
                  <a:gd name="T78" fmla="*/ 0 w 558"/>
                  <a:gd name="T79" fmla="*/ 3 h 1504"/>
                  <a:gd name="T80" fmla="*/ 0 w 558"/>
                  <a:gd name="T81" fmla="*/ 3 h 1504"/>
                  <a:gd name="T82" fmla="*/ 0 w 558"/>
                  <a:gd name="T83" fmla="*/ 3 h 1504"/>
                  <a:gd name="T84" fmla="*/ 0 w 558"/>
                  <a:gd name="T85" fmla="*/ 4 h 1504"/>
                  <a:gd name="T86" fmla="*/ 0 w 558"/>
                  <a:gd name="T87" fmla="*/ 4 h 1504"/>
                  <a:gd name="T88" fmla="*/ 0 w 558"/>
                  <a:gd name="T89" fmla="*/ 4 h 1504"/>
                  <a:gd name="T90" fmla="*/ 0 w 558"/>
                  <a:gd name="T91" fmla="*/ 4 h 1504"/>
                  <a:gd name="T92" fmla="*/ 0 w 558"/>
                  <a:gd name="T93" fmla="*/ 4 h 1504"/>
                  <a:gd name="T94" fmla="*/ 0 w 558"/>
                  <a:gd name="T95" fmla="*/ 4 h 1504"/>
                  <a:gd name="T96" fmla="*/ 0 w 558"/>
                  <a:gd name="T97" fmla="*/ 3 h 1504"/>
                  <a:gd name="T98" fmla="*/ 0 w 558"/>
                  <a:gd name="T99" fmla="*/ 3 h 1504"/>
                  <a:gd name="T100" fmla="*/ 0 w 558"/>
                  <a:gd name="T101" fmla="*/ 4 h 1504"/>
                  <a:gd name="T102" fmla="*/ 0 w 558"/>
                  <a:gd name="T103" fmla="*/ 4 h 1504"/>
                  <a:gd name="T104" fmla="*/ 0 w 558"/>
                  <a:gd name="T105" fmla="*/ 4 h 1504"/>
                  <a:gd name="T106" fmla="*/ 0 w 558"/>
                  <a:gd name="T107" fmla="*/ 4 h 1504"/>
                  <a:gd name="T108" fmla="*/ 0 w 558"/>
                  <a:gd name="T109" fmla="*/ 4 h 1504"/>
                  <a:gd name="T110" fmla="*/ 0 w 558"/>
                  <a:gd name="T111" fmla="*/ 4 h 1504"/>
                  <a:gd name="T112" fmla="*/ 0 w 558"/>
                  <a:gd name="T113" fmla="*/ 4 h 1504"/>
                  <a:gd name="T114" fmla="*/ 0 w 558"/>
                  <a:gd name="T115" fmla="*/ 4 h 1504"/>
                  <a:gd name="T116" fmla="*/ 0 w 558"/>
                  <a:gd name="T117" fmla="*/ 4 h 150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558" h="1504">
                    <a:moveTo>
                      <a:pt x="514" y="16"/>
                    </a:moveTo>
                    <a:lnTo>
                      <a:pt x="515" y="13"/>
                    </a:lnTo>
                    <a:lnTo>
                      <a:pt x="517" y="9"/>
                    </a:lnTo>
                    <a:lnTo>
                      <a:pt x="520" y="6"/>
                    </a:lnTo>
                    <a:lnTo>
                      <a:pt x="522" y="4"/>
                    </a:lnTo>
                    <a:lnTo>
                      <a:pt x="526" y="1"/>
                    </a:lnTo>
                    <a:lnTo>
                      <a:pt x="530" y="0"/>
                    </a:lnTo>
                    <a:lnTo>
                      <a:pt x="536" y="1"/>
                    </a:lnTo>
                    <a:lnTo>
                      <a:pt x="542" y="4"/>
                    </a:lnTo>
                    <a:lnTo>
                      <a:pt x="549" y="7"/>
                    </a:lnTo>
                    <a:lnTo>
                      <a:pt x="553" y="11"/>
                    </a:lnTo>
                    <a:lnTo>
                      <a:pt x="556" y="14"/>
                    </a:lnTo>
                    <a:lnTo>
                      <a:pt x="557" y="17"/>
                    </a:lnTo>
                    <a:lnTo>
                      <a:pt x="558" y="21"/>
                    </a:lnTo>
                    <a:lnTo>
                      <a:pt x="557" y="25"/>
                    </a:lnTo>
                    <a:lnTo>
                      <a:pt x="556" y="28"/>
                    </a:lnTo>
                    <a:lnTo>
                      <a:pt x="554" y="32"/>
                    </a:lnTo>
                    <a:lnTo>
                      <a:pt x="514" y="16"/>
                    </a:lnTo>
                    <a:close/>
                    <a:moveTo>
                      <a:pt x="554" y="32"/>
                    </a:moveTo>
                    <a:lnTo>
                      <a:pt x="551" y="42"/>
                    </a:lnTo>
                    <a:lnTo>
                      <a:pt x="540" y="69"/>
                    </a:lnTo>
                    <a:lnTo>
                      <a:pt x="524" y="110"/>
                    </a:lnTo>
                    <a:lnTo>
                      <a:pt x="502" y="164"/>
                    </a:lnTo>
                    <a:lnTo>
                      <a:pt x="476" y="229"/>
                    </a:lnTo>
                    <a:lnTo>
                      <a:pt x="446" y="301"/>
                    </a:lnTo>
                    <a:lnTo>
                      <a:pt x="414" y="379"/>
                    </a:lnTo>
                    <a:lnTo>
                      <a:pt x="380" y="461"/>
                    </a:lnTo>
                    <a:lnTo>
                      <a:pt x="347" y="543"/>
                    </a:lnTo>
                    <a:lnTo>
                      <a:pt x="312" y="625"/>
                    </a:lnTo>
                    <a:lnTo>
                      <a:pt x="279" y="702"/>
                    </a:lnTo>
                    <a:lnTo>
                      <a:pt x="247" y="775"/>
                    </a:lnTo>
                    <a:lnTo>
                      <a:pt x="219" y="840"/>
                    </a:lnTo>
                    <a:lnTo>
                      <a:pt x="193" y="894"/>
                    </a:lnTo>
                    <a:lnTo>
                      <a:pt x="182" y="916"/>
                    </a:lnTo>
                    <a:lnTo>
                      <a:pt x="172" y="935"/>
                    </a:lnTo>
                    <a:lnTo>
                      <a:pt x="163" y="950"/>
                    </a:lnTo>
                    <a:lnTo>
                      <a:pt x="156" y="962"/>
                    </a:lnTo>
                    <a:lnTo>
                      <a:pt x="120" y="937"/>
                    </a:lnTo>
                    <a:lnTo>
                      <a:pt x="127" y="927"/>
                    </a:lnTo>
                    <a:lnTo>
                      <a:pt x="136" y="911"/>
                    </a:lnTo>
                    <a:lnTo>
                      <a:pt x="145" y="893"/>
                    </a:lnTo>
                    <a:lnTo>
                      <a:pt x="156" y="870"/>
                    </a:lnTo>
                    <a:lnTo>
                      <a:pt x="181" y="817"/>
                    </a:lnTo>
                    <a:lnTo>
                      <a:pt x="209" y="754"/>
                    </a:lnTo>
                    <a:lnTo>
                      <a:pt x="240" y="682"/>
                    </a:lnTo>
                    <a:lnTo>
                      <a:pt x="273" y="604"/>
                    </a:lnTo>
                    <a:lnTo>
                      <a:pt x="308" y="523"/>
                    </a:lnTo>
                    <a:lnTo>
                      <a:pt x="341" y="441"/>
                    </a:lnTo>
                    <a:lnTo>
                      <a:pt x="374" y="361"/>
                    </a:lnTo>
                    <a:lnTo>
                      <a:pt x="406" y="283"/>
                    </a:lnTo>
                    <a:lnTo>
                      <a:pt x="436" y="211"/>
                    </a:lnTo>
                    <a:lnTo>
                      <a:pt x="461" y="148"/>
                    </a:lnTo>
                    <a:lnTo>
                      <a:pt x="483" y="94"/>
                    </a:lnTo>
                    <a:lnTo>
                      <a:pt x="499" y="53"/>
                    </a:lnTo>
                    <a:lnTo>
                      <a:pt x="510" y="26"/>
                    </a:lnTo>
                    <a:lnTo>
                      <a:pt x="514" y="16"/>
                    </a:lnTo>
                    <a:lnTo>
                      <a:pt x="554" y="32"/>
                    </a:lnTo>
                    <a:close/>
                    <a:moveTo>
                      <a:pt x="120" y="938"/>
                    </a:moveTo>
                    <a:lnTo>
                      <a:pt x="117" y="941"/>
                    </a:lnTo>
                    <a:lnTo>
                      <a:pt x="120" y="937"/>
                    </a:lnTo>
                    <a:lnTo>
                      <a:pt x="138" y="950"/>
                    </a:lnTo>
                    <a:lnTo>
                      <a:pt x="120" y="938"/>
                    </a:lnTo>
                    <a:close/>
                    <a:moveTo>
                      <a:pt x="156" y="961"/>
                    </a:moveTo>
                    <a:lnTo>
                      <a:pt x="146" y="980"/>
                    </a:lnTo>
                    <a:lnTo>
                      <a:pt x="136" y="1000"/>
                    </a:lnTo>
                    <a:lnTo>
                      <a:pt x="125" y="1025"/>
                    </a:lnTo>
                    <a:lnTo>
                      <a:pt x="116" y="1051"/>
                    </a:lnTo>
                    <a:lnTo>
                      <a:pt x="107" y="1080"/>
                    </a:lnTo>
                    <a:lnTo>
                      <a:pt x="99" y="1111"/>
                    </a:lnTo>
                    <a:lnTo>
                      <a:pt x="91" y="1143"/>
                    </a:lnTo>
                    <a:lnTo>
                      <a:pt x="82" y="1176"/>
                    </a:lnTo>
                    <a:lnTo>
                      <a:pt x="39" y="1167"/>
                    </a:lnTo>
                    <a:lnTo>
                      <a:pt x="48" y="1132"/>
                    </a:lnTo>
                    <a:lnTo>
                      <a:pt x="57" y="1098"/>
                    </a:lnTo>
                    <a:lnTo>
                      <a:pt x="66" y="1066"/>
                    </a:lnTo>
                    <a:lnTo>
                      <a:pt x="76" y="1035"/>
                    </a:lnTo>
                    <a:lnTo>
                      <a:pt x="87" y="1006"/>
                    </a:lnTo>
                    <a:lnTo>
                      <a:pt x="97" y="980"/>
                    </a:lnTo>
                    <a:lnTo>
                      <a:pt x="108" y="957"/>
                    </a:lnTo>
                    <a:lnTo>
                      <a:pt x="120" y="938"/>
                    </a:lnTo>
                    <a:lnTo>
                      <a:pt x="156" y="961"/>
                    </a:lnTo>
                    <a:close/>
                    <a:moveTo>
                      <a:pt x="82" y="1176"/>
                    </a:moveTo>
                    <a:lnTo>
                      <a:pt x="74" y="1218"/>
                    </a:lnTo>
                    <a:lnTo>
                      <a:pt x="66" y="1261"/>
                    </a:lnTo>
                    <a:lnTo>
                      <a:pt x="60" y="1303"/>
                    </a:lnTo>
                    <a:lnTo>
                      <a:pt x="54" y="1344"/>
                    </a:lnTo>
                    <a:lnTo>
                      <a:pt x="50" y="1383"/>
                    </a:lnTo>
                    <a:lnTo>
                      <a:pt x="46" y="1419"/>
                    </a:lnTo>
                    <a:lnTo>
                      <a:pt x="44" y="1452"/>
                    </a:lnTo>
                    <a:lnTo>
                      <a:pt x="44" y="1481"/>
                    </a:lnTo>
                    <a:lnTo>
                      <a:pt x="0" y="1481"/>
                    </a:lnTo>
                    <a:lnTo>
                      <a:pt x="1" y="1451"/>
                    </a:lnTo>
                    <a:lnTo>
                      <a:pt x="3" y="1417"/>
                    </a:lnTo>
                    <a:lnTo>
                      <a:pt x="6" y="1379"/>
                    </a:lnTo>
                    <a:lnTo>
                      <a:pt x="10" y="1339"/>
                    </a:lnTo>
                    <a:lnTo>
                      <a:pt x="16" y="1297"/>
                    </a:lnTo>
                    <a:lnTo>
                      <a:pt x="23" y="1254"/>
                    </a:lnTo>
                    <a:lnTo>
                      <a:pt x="31" y="1210"/>
                    </a:lnTo>
                    <a:lnTo>
                      <a:pt x="39" y="1167"/>
                    </a:lnTo>
                    <a:lnTo>
                      <a:pt x="82" y="1176"/>
                    </a:lnTo>
                    <a:close/>
                    <a:moveTo>
                      <a:pt x="44" y="1481"/>
                    </a:moveTo>
                    <a:lnTo>
                      <a:pt x="44" y="1485"/>
                    </a:lnTo>
                    <a:lnTo>
                      <a:pt x="43" y="1489"/>
                    </a:lnTo>
                    <a:lnTo>
                      <a:pt x="43" y="1493"/>
                    </a:lnTo>
                    <a:lnTo>
                      <a:pt x="40" y="1496"/>
                    </a:lnTo>
                    <a:lnTo>
                      <a:pt x="37" y="1500"/>
                    </a:lnTo>
                    <a:lnTo>
                      <a:pt x="34" y="1502"/>
                    </a:lnTo>
                    <a:lnTo>
                      <a:pt x="28" y="1503"/>
                    </a:lnTo>
                    <a:lnTo>
                      <a:pt x="21" y="1504"/>
                    </a:lnTo>
                    <a:lnTo>
                      <a:pt x="14" y="1503"/>
                    </a:lnTo>
                    <a:lnTo>
                      <a:pt x="9" y="1502"/>
                    </a:lnTo>
                    <a:lnTo>
                      <a:pt x="5" y="1500"/>
                    </a:lnTo>
                    <a:lnTo>
                      <a:pt x="3" y="1496"/>
                    </a:lnTo>
                    <a:lnTo>
                      <a:pt x="1" y="1493"/>
                    </a:lnTo>
                    <a:lnTo>
                      <a:pt x="0" y="1489"/>
                    </a:lnTo>
                    <a:lnTo>
                      <a:pt x="0" y="1485"/>
                    </a:lnTo>
                    <a:lnTo>
                      <a:pt x="0" y="1481"/>
                    </a:lnTo>
                    <a:lnTo>
                      <a:pt x="44" y="1481"/>
                    </a:lnTo>
                    <a:close/>
                  </a:path>
                </a:pathLst>
              </a:custGeom>
              <a:solidFill>
                <a:srgbClr val="7263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79" name="Freeform 876">
                <a:extLst>
                  <a:ext uri="{FF2B5EF4-FFF2-40B4-BE49-F238E27FC236}">
                    <a16:creationId xmlns:a16="http://schemas.microsoft.com/office/drawing/2014/main" id="{50CF6F5A-CB09-488A-BD65-1CE6244BF4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94" y="1753"/>
                <a:ext cx="21" cy="77"/>
              </a:xfrm>
              <a:custGeom>
                <a:avLst/>
                <a:gdLst>
                  <a:gd name="T0" fmla="*/ 1 w 410"/>
                  <a:gd name="T1" fmla="*/ 0 h 1454"/>
                  <a:gd name="T2" fmla="*/ 1 w 410"/>
                  <a:gd name="T3" fmla="*/ 0 h 1454"/>
                  <a:gd name="T4" fmla="*/ 1 w 410"/>
                  <a:gd name="T5" fmla="*/ 0 h 1454"/>
                  <a:gd name="T6" fmla="*/ 1 w 410"/>
                  <a:gd name="T7" fmla="*/ 0 h 1454"/>
                  <a:gd name="T8" fmla="*/ 1 w 410"/>
                  <a:gd name="T9" fmla="*/ 0 h 1454"/>
                  <a:gd name="T10" fmla="*/ 1 w 410"/>
                  <a:gd name="T11" fmla="*/ 0 h 1454"/>
                  <a:gd name="T12" fmla="*/ 1 w 410"/>
                  <a:gd name="T13" fmla="*/ 0 h 1454"/>
                  <a:gd name="T14" fmla="*/ 1 w 410"/>
                  <a:gd name="T15" fmla="*/ 0 h 1454"/>
                  <a:gd name="T16" fmla="*/ 1 w 410"/>
                  <a:gd name="T17" fmla="*/ 0 h 1454"/>
                  <a:gd name="T18" fmla="*/ 1 w 410"/>
                  <a:gd name="T19" fmla="*/ 0 h 1454"/>
                  <a:gd name="T20" fmla="*/ 1 w 410"/>
                  <a:gd name="T21" fmla="*/ 0 h 1454"/>
                  <a:gd name="T22" fmla="*/ 1 w 410"/>
                  <a:gd name="T23" fmla="*/ 1 h 1454"/>
                  <a:gd name="T24" fmla="*/ 1 w 410"/>
                  <a:gd name="T25" fmla="*/ 1 h 1454"/>
                  <a:gd name="T26" fmla="*/ 1 w 410"/>
                  <a:gd name="T27" fmla="*/ 1 h 1454"/>
                  <a:gd name="T28" fmla="*/ 1 w 410"/>
                  <a:gd name="T29" fmla="*/ 2 h 1454"/>
                  <a:gd name="T30" fmla="*/ 1 w 410"/>
                  <a:gd name="T31" fmla="*/ 2 h 1454"/>
                  <a:gd name="T32" fmla="*/ 0 w 410"/>
                  <a:gd name="T33" fmla="*/ 2 h 1454"/>
                  <a:gd name="T34" fmla="*/ 0 w 410"/>
                  <a:gd name="T35" fmla="*/ 2 h 1454"/>
                  <a:gd name="T36" fmla="*/ 0 w 410"/>
                  <a:gd name="T37" fmla="*/ 2 h 1454"/>
                  <a:gd name="T38" fmla="*/ 0 w 410"/>
                  <a:gd name="T39" fmla="*/ 3 h 1454"/>
                  <a:gd name="T40" fmla="*/ 0 w 410"/>
                  <a:gd name="T41" fmla="*/ 3 h 1454"/>
                  <a:gd name="T42" fmla="*/ 0 w 410"/>
                  <a:gd name="T43" fmla="*/ 2 h 1454"/>
                  <a:gd name="T44" fmla="*/ 0 w 410"/>
                  <a:gd name="T45" fmla="*/ 2 h 1454"/>
                  <a:gd name="T46" fmla="*/ 0 w 410"/>
                  <a:gd name="T47" fmla="*/ 2 h 1454"/>
                  <a:gd name="T48" fmla="*/ 0 w 410"/>
                  <a:gd name="T49" fmla="*/ 2 h 1454"/>
                  <a:gd name="T50" fmla="*/ 0 w 410"/>
                  <a:gd name="T51" fmla="*/ 2 h 1454"/>
                  <a:gd name="T52" fmla="*/ 1 w 410"/>
                  <a:gd name="T53" fmla="*/ 1 h 1454"/>
                  <a:gd name="T54" fmla="*/ 1 w 410"/>
                  <a:gd name="T55" fmla="*/ 1 h 1454"/>
                  <a:gd name="T56" fmla="*/ 1 w 410"/>
                  <a:gd name="T57" fmla="*/ 1 h 1454"/>
                  <a:gd name="T58" fmla="*/ 1 w 410"/>
                  <a:gd name="T59" fmla="*/ 0 h 1454"/>
                  <a:gd name="T60" fmla="*/ 1 w 410"/>
                  <a:gd name="T61" fmla="*/ 0 h 1454"/>
                  <a:gd name="T62" fmla="*/ 1 w 410"/>
                  <a:gd name="T63" fmla="*/ 0 h 1454"/>
                  <a:gd name="T64" fmla="*/ 0 w 410"/>
                  <a:gd name="T65" fmla="*/ 3 h 1454"/>
                  <a:gd name="T66" fmla="*/ 0 w 410"/>
                  <a:gd name="T67" fmla="*/ 3 h 1454"/>
                  <a:gd name="T68" fmla="*/ 0 w 410"/>
                  <a:gd name="T69" fmla="*/ 3 h 1454"/>
                  <a:gd name="T70" fmla="*/ 0 w 410"/>
                  <a:gd name="T71" fmla="*/ 3 h 1454"/>
                  <a:gd name="T72" fmla="*/ 0 w 410"/>
                  <a:gd name="T73" fmla="*/ 3 h 1454"/>
                  <a:gd name="T74" fmla="*/ 0 w 410"/>
                  <a:gd name="T75" fmla="*/ 3 h 1454"/>
                  <a:gd name="T76" fmla="*/ 0 w 410"/>
                  <a:gd name="T77" fmla="*/ 3 h 1454"/>
                  <a:gd name="T78" fmla="*/ 0 w 410"/>
                  <a:gd name="T79" fmla="*/ 3 h 1454"/>
                  <a:gd name="T80" fmla="*/ 0 w 410"/>
                  <a:gd name="T81" fmla="*/ 3 h 1454"/>
                  <a:gd name="T82" fmla="*/ 0 w 410"/>
                  <a:gd name="T83" fmla="*/ 4 h 1454"/>
                  <a:gd name="T84" fmla="*/ 0 w 410"/>
                  <a:gd name="T85" fmla="*/ 4 h 1454"/>
                  <a:gd name="T86" fmla="*/ 0 w 410"/>
                  <a:gd name="T87" fmla="*/ 4 h 1454"/>
                  <a:gd name="T88" fmla="*/ 0 w 410"/>
                  <a:gd name="T89" fmla="*/ 4 h 1454"/>
                  <a:gd name="T90" fmla="*/ 0 w 410"/>
                  <a:gd name="T91" fmla="*/ 4 h 1454"/>
                  <a:gd name="T92" fmla="*/ 0 w 410"/>
                  <a:gd name="T93" fmla="*/ 4 h 1454"/>
                  <a:gd name="T94" fmla="*/ 0 w 410"/>
                  <a:gd name="T95" fmla="*/ 4 h 1454"/>
                  <a:gd name="T96" fmla="*/ 0 w 410"/>
                  <a:gd name="T97" fmla="*/ 3 h 1454"/>
                  <a:gd name="T98" fmla="*/ 0 w 410"/>
                  <a:gd name="T99" fmla="*/ 3 h 1454"/>
                  <a:gd name="T100" fmla="*/ 0 w 410"/>
                  <a:gd name="T101" fmla="*/ 3 h 1454"/>
                  <a:gd name="T102" fmla="*/ 0 w 410"/>
                  <a:gd name="T103" fmla="*/ 3 h 1454"/>
                  <a:gd name="T104" fmla="*/ 0 w 410"/>
                  <a:gd name="T105" fmla="*/ 3 h 1454"/>
                  <a:gd name="T106" fmla="*/ 0 w 410"/>
                  <a:gd name="T107" fmla="*/ 3 h 1454"/>
                  <a:gd name="T108" fmla="*/ 0 w 410"/>
                  <a:gd name="T109" fmla="*/ 4 h 1454"/>
                  <a:gd name="T110" fmla="*/ 0 w 410"/>
                  <a:gd name="T111" fmla="*/ 4 h 1454"/>
                  <a:gd name="T112" fmla="*/ 0 w 410"/>
                  <a:gd name="T113" fmla="*/ 4 h 1454"/>
                  <a:gd name="T114" fmla="*/ 0 w 410"/>
                  <a:gd name="T115" fmla="*/ 4 h 1454"/>
                  <a:gd name="T116" fmla="*/ 0 w 410"/>
                  <a:gd name="T117" fmla="*/ 4 h 1454"/>
                  <a:gd name="T118" fmla="*/ 0 w 410"/>
                  <a:gd name="T119" fmla="*/ 4 h 1454"/>
                  <a:gd name="T120" fmla="*/ 0 w 410"/>
                  <a:gd name="T121" fmla="*/ 4 h 1454"/>
                  <a:gd name="T122" fmla="*/ 0 w 410"/>
                  <a:gd name="T123" fmla="*/ 4 h 1454"/>
                  <a:gd name="T124" fmla="*/ 0 w 410"/>
                  <a:gd name="T125" fmla="*/ 4 h 145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10" h="1454">
                    <a:moveTo>
                      <a:pt x="366" y="15"/>
                    </a:moveTo>
                    <a:lnTo>
                      <a:pt x="367" y="11"/>
                    </a:lnTo>
                    <a:lnTo>
                      <a:pt x="369" y="8"/>
                    </a:lnTo>
                    <a:lnTo>
                      <a:pt x="372" y="5"/>
                    </a:lnTo>
                    <a:lnTo>
                      <a:pt x="375" y="2"/>
                    </a:lnTo>
                    <a:lnTo>
                      <a:pt x="378" y="1"/>
                    </a:lnTo>
                    <a:lnTo>
                      <a:pt x="383" y="0"/>
                    </a:lnTo>
                    <a:lnTo>
                      <a:pt x="388" y="1"/>
                    </a:lnTo>
                    <a:lnTo>
                      <a:pt x="395" y="3"/>
                    </a:lnTo>
                    <a:lnTo>
                      <a:pt x="401" y="6"/>
                    </a:lnTo>
                    <a:lnTo>
                      <a:pt x="405" y="10"/>
                    </a:lnTo>
                    <a:lnTo>
                      <a:pt x="408" y="13"/>
                    </a:lnTo>
                    <a:lnTo>
                      <a:pt x="409" y="17"/>
                    </a:lnTo>
                    <a:lnTo>
                      <a:pt x="410" y="20"/>
                    </a:lnTo>
                    <a:lnTo>
                      <a:pt x="409" y="24"/>
                    </a:lnTo>
                    <a:lnTo>
                      <a:pt x="408" y="28"/>
                    </a:lnTo>
                    <a:lnTo>
                      <a:pt x="406" y="31"/>
                    </a:lnTo>
                    <a:lnTo>
                      <a:pt x="366" y="15"/>
                    </a:lnTo>
                    <a:close/>
                    <a:moveTo>
                      <a:pt x="406" y="31"/>
                    </a:moveTo>
                    <a:lnTo>
                      <a:pt x="403" y="39"/>
                    </a:lnTo>
                    <a:lnTo>
                      <a:pt x="395" y="60"/>
                    </a:lnTo>
                    <a:lnTo>
                      <a:pt x="382" y="93"/>
                    </a:lnTo>
                    <a:lnTo>
                      <a:pt x="365" y="137"/>
                    </a:lnTo>
                    <a:lnTo>
                      <a:pt x="346" y="189"/>
                    </a:lnTo>
                    <a:lnTo>
                      <a:pt x="324" y="248"/>
                    </a:lnTo>
                    <a:lnTo>
                      <a:pt x="301" y="314"/>
                    </a:lnTo>
                    <a:lnTo>
                      <a:pt x="277" y="384"/>
                    </a:lnTo>
                    <a:lnTo>
                      <a:pt x="254" y="458"/>
                    </a:lnTo>
                    <a:lnTo>
                      <a:pt x="230" y="533"/>
                    </a:lnTo>
                    <a:lnTo>
                      <a:pt x="220" y="570"/>
                    </a:lnTo>
                    <a:lnTo>
                      <a:pt x="210" y="607"/>
                    </a:lnTo>
                    <a:lnTo>
                      <a:pt x="201" y="644"/>
                    </a:lnTo>
                    <a:lnTo>
                      <a:pt x="191" y="681"/>
                    </a:lnTo>
                    <a:lnTo>
                      <a:pt x="184" y="717"/>
                    </a:lnTo>
                    <a:lnTo>
                      <a:pt x="177" y="752"/>
                    </a:lnTo>
                    <a:lnTo>
                      <a:pt x="171" y="785"/>
                    </a:lnTo>
                    <a:lnTo>
                      <a:pt x="166" y="817"/>
                    </a:lnTo>
                    <a:lnTo>
                      <a:pt x="163" y="848"/>
                    </a:lnTo>
                    <a:lnTo>
                      <a:pt x="161" y="878"/>
                    </a:lnTo>
                    <a:lnTo>
                      <a:pt x="160" y="905"/>
                    </a:lnTo>
                    <a:lnTo>
                      <a:pt x="161" y="931"/>
                    </a:lnTo>
                    <a:lnTo>
                      <a:pt x="117" y="934"/>
                    </a:lnTo>
                    <a:lnTo>
                      <a:pt x="116" y="907"/>
                    </a:lnTo>
                    <a:lnTo>
                      <a:pt x="117" y="879"/>
                    </a:lnTo>
                    <a:lnTo>
                      <a:pt x="119" y="849"/>
                    </a:lnTo>
                    <a:lnTo>
                      <a:pt x="122" y="816"/>
                    </a:lnTo>
                    <a:lnTo>
                      <a:pt x="127" y="783"/>
                    </a:lnTo>
                    <a:lnTo>
                      <a:pt x="133" y="749"/>
                    </a:lnTo>
                    <a:lnTo>
                      <a:pt x="140" y="713"/>
                    </a:lnTo>
                    <a:lnTo>
                      <a:pt x="148" y="676"/>
                    </a:lnTo>
                    <a:lnTo>
                      <a:pt x="157" y="639"/>
                    </a:lnTo>
                    <a:lnTo>
                      <a:pt x="167" y="601"/>
                    </a:lnTo>
                    <a:lnTo>
                      <a:pt x="177" y="563"/>
                    </a:lnTo>
                    <a:lnTo>
                      <a:pt x="187" y="525"/>
                    </a:lnTo>
                    <a:lnTo>
                      <a:pt x="211" y="449"/>
                    </a:lnTo>
                    <a:lnTo>
                      <a:pt x="234" y="374"/>
                    </a:lnTo>
                    <a:lnTo>
                      <a:pt x="259" y="302"/>
                    </a:lnTo>
                    <a:lnTo>
                      <a:pt x="282" y="235"/>
                    </a:lnTo>
                    <a:lnTo>
                      <a:pt x="304" y="175"/>
                    </a:lnTo>
                    <a:lnTo>
                      <a:pt x="324" y="121"/>
                    </a:lnTo>
                    <a:lnTo>
                      <a:pt x="342" y="77"/>
                    </a:lnTo>
                    <a:lnTo>
                      <a:pt x="354" y="44"/>
                    </a:lnTo>
                    <a:lnTo>
                      <a:pt x="363" y="22"/>
                    </a:lnTo>
                    <a:lnTo>
                      <a:pt x="366" y="15"/>
                    </a:lnTo>
                    <a:lnTo>
                      <a:pt x="406" y="31"/>
                    </a:lnTo>
                    <a:close/>
                    <a:moveTo>
                      <a:pt x="161" y="931"/>
                    </a:moveTo>
                    <a:lnTo>
                      <a:pt x="160" y="921"/>
                    </a:lnTo>
                    <a:lnTo>
                      <a:pt x="161" y="931"/>
                    </a:lnTo>
                    <a:lnTo>
                      <a:pt x="138" y="932"/>
                    </a:lnTo>
                    <a:lnTo>
                      <a:pt x="161" y="931"/>
                    </a:lnTo>
                    <a:close/>
                    <a:moveTo>
                      <a:pt x="161" y="931"/>
                    </a:moveTo>
                    <a:lnTo>
                      <a:pt x="162" y="956"/>
                    </a:lnTo>
                    <a:lnTo>
                      <a:pt x="162" y="982"/>
                    </a:lnTo>
                    <a:lnTo>
                      <a:pt x="162" y="1006"/>
                    </a:lnTo>
                    <a:lnTo>
                      <a:pt x="160" y="1031"/>
                    </a:lnTo>
                    <a:lnTo>
                      <a:pt x="159" y="1056"/>
                    </a:lnTo>
                    <a:lnTo>
                      <a:pt x="156" y="1079"/>
                    </a:lnTo>
                    <a:lnTo>
                      <a:pt x="152" y="1103"/>
                    </a:lnTo>
                    <a:lnTo>
                      <a:pt x="149" y="1126"/>
                    </a:lnTo>
                    <a:lnTo>
                      <a:pt x="140" y="1170"/>
                    </a:lnTo>
                    <a:lnTo>
                      <a:pt x="131" y="1212"/>
                    </a:lnTo>
                    <a:lnTo>
                      <a:pt x="120" y="1252"/>
                    </a:lnTo>
                    <a:lnTo>
                      <a:pt x="108" y="1288"/>
                    </a:lnTo>
                    <a:lnTo>
                      <a:pt x="96" y="1322"/>
                    </a:lnTo>
                    <a:lnTo>
                      <a:pt x="85" y="1351"/>
                    </a:lnTo>
                    <a:lnTo>
                      <a:pt x="74" y="1378"/>
                    </a:lnTo>
                    <a:lnTo>
                      <a:pt x="63" y="1399"/>
                    </a:lnTo>
                    <a:lnTo>
                      <a:pt x="49" y="1430"/>
                    </a:lnTo>
                    <a:lnTo>
                      <a:pt x="43" y="1441"/>
                    </a:lnTo>
                    <a:lnTo>
                      <a:pt x="5" y="1420"/>
                    </a:lnTo>
                    <a:lnTo>
                      <a:pt x="10" y="1410"/>
                    </a:lnTo>
                    <a:lnTo>
                      <a:pt x="25" y="1380"/>
                    </a:lnTo>
                    <a:lnTo>
                      <a:pt x="34" y="1360"/>
                    </a:lnTo>
                    <a:lnTo>
                      <a:pt x="44" y="1334"/>
                    </a:lnTo>
                    <a:lnTo>
                      <a:pt x="55" y="1306"/>
                    </a:lnTo>
                    <a:lnTo>
                      <a:pt x="66" y="1275"/>
                    </a:lnTo>
                    <a:lnTo>
                      <a:pt x="78" y="1239"/>
                    </a:lnTo>
                    <a:lnTo>
                      <a:pt x="88" y="1202"/>
                    </a:lnTo>
                    <a:lnTo>
                      <a:pt x="98" y="1162"/>
                    </a:lnTo>
                    <a:lnTo>
                      <a:pt x="105" y="1119"/>
                    </a:lnTo>
                    <a:lnTo>
                      <a:pt x="109" y="1098"/>
                    </a:lnTo>
                    <a:lnTo>
                      <a:pt x="113" y="1075"/>
                    </a:lnTo>
                    <a:lnTo>
                      <a:pt x="115" y="1053"/>
                    </a:lnTo>
                    <a:lnTo>
                      <a:pt x="117" y="1029"/>
                    </a:lnTo>
                    <a:lnTo>
                      <a:pt x="118" y="1005"/>
                    </a:lnTo>
                    <a:lnTo>
                      <a:pt x="118" y="982"/>
                    </a:lnTo>
                    <a:lnTo>
                      <a:pt x="118" y="957"/>
                    </a:lnTo>
                    <a:lnTo>
                      <a:pt x="117" y="933"/>
                    </a:lnTo>
                    <a:lnTo>
                      <a:pt x="161" y="931"/>
                    </a:lnTo>
                    <a:close/>
                    <a:moveTo>
                      <a:pt x="43" y="1441"/>
                    </a:moveTo>
                    <a:lnTo>
                      <a:pt x="41" y="1444"/>
                    </a:lnTo>
                    <a:lnTo>
                      <a:pt x="39" y="1448"/>
                    </a:lnTo>
                    <a:lnTo>
                      <a:pt x="36" y="1451"/>
                    </a:lnTo>
                    <a:lnTo>
                      <a:pt x="33" y="1453"/>
                    </a:lnTo>
                    <a:lnTo>
                      <a:pt x="30" y="1454"/>
                    </a:lnTo>
                    <a:lnTo>
                      <a:pt x="25" y="1454"/>
                    </a:lnTo>
                    <a:lnTo>
                      <a:pt x="19" y="1453"/>
                    </a:lnTo>
                    <a:lnTo>
                      <a:pt x="13" y="1450"/>
                    </a:lnTo>
                    <a:lnTo>
                      <a:pt x="7" y="1445"/>
                    </a:lnTo>
                    <a:lnTo>
                      <a:pt x="3" y="1441"/>
                    </a:lnTo>
                    <a:lnTo>
                      <a:pt x="1" y="1438"/>
                    </a:lnTo>
                    <a:lnTo>
                      <a:pt x="0" y="1434"/>
                    </a:lnTo>
                    <a:lnTo>
                      <a:pt x="0" y="1430"/>
                    </a:lnTo>
                    <a:lnTo>
                      <a:pt x="1" y="1427"/>
                    </a:lnTo>
                    <a:lnTo>
                      <a:pt x="3" y="1423"/>
                    </a:lnTo>
                    <a:lnTo>
                      <a:pt x="5" y="1420"/>
                    </a:lnTo>
                    <a:lnTo>
                      <a:pt x="43" y="1441"/>
                    </a:lnTo>
                    <a:close/>
                  </a:path>
                </a:pathLst>
              </a:custGeom>
              <a:solidFill>
                <a:srgbClr val="7263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80" name="Freeform 877">
                <a:extLst>
                  <a:ext uri="{FF2B5EF4-FFF2-40B4-BE49-F238E27FC236}">
                    <a16:creationId xmlns:a16="http://schemas.microsoft.com/office/drawing/2014/main" id="{281E7F6A-22F4-45B7-A9F1-9A847D187D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19" y="1810"/>
                <a:ext cx="12" cy="28"/>
              </a:xfrm>
              <a:custGeom>
                <a:avLst/>
                <a:gdLst>
                  <a:gd name="T0" fmla="*/ 1 w 228"/>
                  <a:gd name="T1" fmla="*/ 0 h 542"/>
                  <a:gd name="T2" fmla="*/ 1 w 228"/>
                  <a:gd name="T3" fmla="*/ 0 h 542"/>
                  <a:gd name="T4" fmla="*/ 1 w 228"/>
                  <a:gd name="T5" fmla="*/ 0 h 542"/>
                  <a:gd name="T6" fmla="*/ 1 w 228"/>
                  <a:gd name="T7" fmla="*/ 0 h 542"/>
                  <a:gd name="T8" fmla="*/ 1 w 228"/>
                  <a:gd name="T9" fmla="*/ 0 h 542"/>
                  <a:gd name="T10" fmla="*/ 1 w 228"/>
                  <a:gd name="T11" fmla="*/ 0 h 542"/>
                  <a:gd name="T12" fmla="*/ 1 w 228"/>
                  <a:gd name="T13" fmla="*/ 0 h 542"/>
                  <a:gd name="T14" fmla="*/ 1 w 228"/>
                  <a:gd name="T15" fmla="*/ 0 h 542"/>
                  <a:gd name="T16" fmla="*/ 1 w 228"/>
                  <a:gd name="T17" fmla="*/ 0 h 542"/>
                  <a:gd name="T18" fmla="*/ 1 w 228"/>
                  <a:gd name="T19" fmla="*/ 0 h 542"/>
                  <a:gd name="T20" fmla="*/ 1 w 228"/>
                  <a:gd name="T21" fmla="*/ 0 h 542"/>
                  <a:gd name="T22" fmla="*/ 1 w 228"/>
                  <a:gd name="T23" fmla="*/ 0 h 542"/>
                  <a:gd name="T24" fmla="*/ 0 w 228"/>
                  <a:gd name="T25" fmla="*/ 1 h 542"/>
                  <a:gd name="T26" fmla="*/ 0 w 228"/>
                  <a:gd name="T27" fmla="*/ 1 h 542"/>
                  <a:gd name="T28" fmla="*/ 0 w 228"/>
                  <a:gd name="T29" fmla="*/ 1 h 542"/>
                  <a:gd name="T30" fmla="*/ 0 w 228"/>
                  <a:gd name="T31" fmla="*/ 1 h 542"/>
                  <a:gd name="T32" fmla="*/ 0 w 228"/>
                  <a:gd name="T33" fmla="*/ 1 h 542"/>
                  <a:gd name="T34" fmla="*/ 0 w 228"/>
                  <a:gd name="T35" fmla="*/ 1 h 542"/>
                  <a:gd name="T36" fmla="*/ 0 w 228"/>
                  <a:gd name="T37" fmla="*/ 1 h 542"/>
                  <a:gd name="T38" fmla="*/ 0 w 228"/>
                  <a:gd name="T39" fmla="*/ 1 h 542"/>
                  <a:gd name="T40" fmla="*/ 0 w 228"/>
                  <a:gd name="T41" fmla="*/ 1 h 542"/>
                  <a:gd name="T42" fmla="*/ 0 w 228"/>
                  <a:gd name="T43" fmla="*/ 1 h 542"/>
                  <a:gd name="T44" fmla="*/ 0 w 228"/>
                  <a:gd name="T45" fmla="*/ 1 h 542"/>
                  <a:gd name="T46" fmla="*/ 0 w 228"/>
                  <a:gd name="T47" fmla="*/ 1 h 542"/>
                  <a:gd name="T48" fmla="*/ 0 w 228"/>
                  <a:gd name="T49" fmla="*/ 1 h 542"/>
                  <a:gd name="T50" fmla="*/ 0 w 228"/>
                  <a:gd name="T51" fmla="*/ 0 h 542"/>
                  <a:gd name="T52" fmla="*/ 0 w 228"/>
                  <a:gd name="T53" fmla="*/ 0 h 542"/>
                  <a:gd name="T54" fmla="*/ 1 w 228"/>
                  <a:gd name="T55" fmla="*/ 0 h 542"/>
                  <a:gd name="T56" fmla="*/ 0 w 228"/>
                  <a:gd name="T57" fmla="*/ 1 h 542"/>
                  <a:gd name="T58" fmla="*/ 0 w 228"/>
                  <a:gd name="T59" fmla="*/ 1 h 542"/>
                  <a:gd name="T60" fmla="*/ 0 w 228"/>
                  <a:gd name="T61" fmla="*/ 1 h 542"/>
                  <a:gd name="T62" fmla="*/ 0 w 228"/>
                  <a:gd name="T63" fmla="*/ 1 h 542"/>
                  <a:gd name="T64" fmla="*/ 0 w 228"/>
                  <a:gd name="T65" fmla="*/ 1 h 542"/>
                  <a:gd name="T66" fmla="*/ 0 w 228"/>
                  <a:gd name="T67" fmla="*/ 1 h 542"/>
                  <a:gd name="T68" fmla="*/ 0 w 228"/>
                  <a:gd name="T69" fmla="*/ 1 h 542"/>
                  <a:gd name="T70" fmla="*/ 0 w 228"/>
                  <a:gd name="T71" fmla="*/ 1 h 542"/>
                  <a:gd name="T72" fmla="*/ 0 w 228"/>
                  <a:gd name="T73" fmla="*/ 1 h 54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28" h="542">
                    <a:moveTo>
                      <a:pt x="184" y="19"/>
                    </a:moveTo>
                    <a:lnTo>
                      <a:pt x="185" y="14"/>
                    </a:lnTo>
                    <a:lnTo>
                      <a:pt x="186" y="11"/>
                    </a:lnTo>
                    <a:lnTo>
                      <a:pt x="187" y="7"/>
                    </a:lnTo>
                    <a:lnTo>
                      <a:pt x="189" y="4"/>
                    </a:lnTo>
                    <a:lnTo>
                      <a:pt x="192" y="2"/>
                    </a:lnTo>
                    <a:lnTo>
                      <a:pt x="197" y="0"/>
                    </a:lnTo>
                    <a:lnTo>
                      <a:pt x="203" y="0"/>
                    </a:lnTo>
                    <a:lnTo>
                      <a:pt x="210" y="0"/>
                    </a:lnTo>
                    <a:lnTo>
                      <a:pt x="216" y="2"/>
                    </a:lnTo>
                    <a:lnTo>
                      <a:pt x="222" y="4"/>
                    </a:lnTo>
                    <a:lnTo>
                      <a:pt x="225" y="6"/>
                    </a:lnTo>
                    <a:lnTo>
                      <a:pt x="227" y="9"/>
                    </a:lnTo>
                    <a:lnTo>
                      <a:pt x="228" y="13"/>
                    </a:lnTo>
                    <a:lnTo>
                      <a:pt x="228" y="17"/>
                    </a:lnTo>
                    <a:lnTo>
                      <a:pt x="228" y="21"/>
                    </a:lnTo>
                    <a:lnTo>
                      <a:pt x="228" y="25"/>
                    </a:lnTo>
                    <a:lnTo>
                      <a:pt x="184" y="19"/>
                    </a:lnTo>
                    <a:close/>
                    <a:moveTo>
                      <a:pt x="228" y="25"/>
                    </a:moveTo>
                    <a:lnTo>
                      <a:pt x="225" y="40"/>
                    </a:lnTo>
                    <a:lnTo>
                      <a:pt x="218" y="81"/>
                    </a:lnTo>
                    <a:lnTo>
                      <a:pt x="212" y="109"/>
                    </a:lnTo>
                    <a:lnTo>
                      <a:pt x="205" y="140"/>
                    </a:lnTo>
                    <a:lnTo>
                      <a:pt x="197" y="176"/>
                    </a:lnTo>
                    <a:lnTo>
                      <a:pt x="186" y="214"/>
                    </a:lnTo>
                    <a:lnTo>
                      <a:pt x="175" y="255"/>
                    </a:lnTo>
                    <a:lnTo>
                      <a:pt x="161" y="296"/>
                    </a:lnTo>
                    <a:lnTo>
                      <a:pt x="146" y="339"/>
                    </a:lnTo>
                    <a:lnTo>
                      <a:pt x="129" y="381"/>
                    </a:lnTo>
                    <a:lnTo>
                      <a:pt x="120" y="401"/>
                    </a:lnTo>
                    <a:lnTo>
                      <a:pt x="111" y="422"/>
                    </a:lnTo>
                    <a:lnTo>
                      <a:pt x="100" y="441"/>
                    </a:lnTo>
                    <a:lnTo>
                      <a:pt x="89" y="461"/>
                    </a:lnTo>
                    <a:lnTo>
                      <a:pt x="78" y="480"/>
                    </a:lnTo>
                    <a:lnTo>
                      <a:pt x="67" y="497"/>
                    </a:lnTo>
                    <a:lnTo>
                      <a:pt x="54" y="515"/>
                    </a:lnTo>
                    <a:lnTo>
                      <a:pt x="42" y="532"/>
                    </a:lnTo>
                    <a:lnTo>
                      <a:pt x="8" y="505"/>
                    </a:lnTo>
                    <a:lnTo>
                      <a:pt x="19" y="488"/>
                    </a:lnTo>
                    <a:lnTo>
                      <a:pt x="31" y="472"/>
                    </a:lnTo>
                    <a:lnTo>
                      <a:pt x="42" y="454"/>
                    </a:lnTo>
                    <a:lnTo>
                      <a:pt x="52" y="437"/>
                    </a:lnTo>
                    <a:lnTo>
                      <a:pt x="62" y="419"/>
                    </a:lnTo>
                    <a:lnTo>
                      <a:pt x="73" y="399"/>
                    </a:lnTo>
                    <a:lnTo>
                      <a:pt x="82" y="380"/>
                    </a:lnTo>
                    <a:lnTo>
                      <a:pt x="90" y="360"/>
                    </a:lnTo>
                    <a:lnTo>
                      <a:pt x="106" y="320"/>
                    </a:lnTo>
                    <a:lnTo>
                      <a:pt x="121" y="279"/>
                    </a:lnTo>
                    <a:lnTo>
                      <a:pt x="133" y="240"/>
                    </a:lnTo>
                    <a:lnTo>
                      <a:pt x="144" y="201"/>
                    </a:lnTo>
                    <a:lnTo>
                      <a:pt x="155" y="164"/>
                    </a:lnTo>
                    <a:lnTo>
                      <a:pt x="163" y="130"/>
                    </a:lnTo>
                    <a:lnTo>
                      <a:pt x="170" y="99"/>
                    </a:lnTo>
                    <a:lnTo>
                      <a:pt x="175" y="72"/>
                    </a:lnTo>
                    <a:lnTo>
                      <a:pt x="182" y="33"/>
                    </a:lnTo>
                    <a:lnTo>
                      <a:pt x="184" y="19"/>
                    </a:lnTo>
                    <a:lnTo>
                      <a:pt x="228" y="25"/>
                    </a:lnTo>
                    <a:close/>
                    <a:moveTo>
                      <a:pt x="42" y="532"/>
                    </a:moveTo>
                    <a:lnTo>
                      <a:pt x="40" y="535"/>
                    </a:lnTo>
                    <a:lnTo>
                      <a:pt x="37" y="537"/>
                    </a:lnTo>
                    <a:lnTo>
                      <a:pt x="34" y="540"/>
                    </a:lnTo>
                    <a:lnTo>
                      <a:pt x="31" y="541"/>
                    </a:lnTo>
                    <a:lnTo>
                      <a:pt x="27" y="542"/>
                    </a:lnTo>
                    <a:lnTo>
                      <a:pt x="23" y="541"/>
                    </a:lnTo>
                    <a:lnTo>
                      <a:pt x="17" y="539"/>
                    </a:lnTo>
                    <a:lnTo>
                      <a:pt x="11" y="535"/>
                    </a:lnTo>
                    <a:lnTo>
                      <a:pt x="6" y="530"/>
                    </a:lnTo>
                    <a:lnTo>
                      <a:pt x="2" y="526"/>
                    </a:lnTo>
                    <a:lnTo>
                      <a:pt x="1" y="522"/>
                    </a:lnTo>
                    <a:lnTo>
                      <a:pt x="0" y="518"/>
                    </a:lnTo>
                    <a:lnTo>
                      <a:pt x="1" y="514"/>
                    </a:lnTo>
                    <a:lnTo>
                      <a:pt x="3" y="511"/>
                    </a:lnTo>
                    <a:lnTo>
                      <a:pt x="5" y="508"/>
                    </a:lnTo>
                    <a:lnTo>
                      <a:pt x="8" y="505"/>
                    </a:lnTo>
                    <a:lnTo>
                      <a:pt x="42" y="532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81" name="Freeform 878">
                <a:extLst>
                  <a:ext uri="{FF2B5EF4-FFF2-40B4-BE49-F238E27FC236}">
                    <a16:creationId xmlns:a16="http://schemas.microsoft.com/office/drawing/2014/main" id="{3CA6D688-80CC-4D21-A0EF-7FFB0533D9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70" y="1723"/>
                <a:ext cx="25" cy="23"/>
              </a:xfrm>
              <a:custGeom>
                <a:avLst/>
                <a:gdLst>
                  <a:gd name="T0" fmla="*/ 0 w 476"/>
                  <a:gd name="T1" fmla="*/ 0 h 425"/>
                  <a:gd name="T2" fmla="*/ 0 w 476"/>
                  <a:gd name="T3" fmla="*/ 0 h 425"/>
                  <a:gd name="T4" fmla="*/ 0 w 476"/>
                  <a:gd name="T5" fmla="*/ 0 h 425"/>
                  <a:gd name="T6" fmla="*/ 0 w 476"/>
                  <a:gd name="T7" fmla="*/ 0 h 425"/>
                  <a:gd name="T8" fmla="*/ 0 w 476"/>
                  <a:gd name="T9" fmla="*/ 0 h 425"/>
                  <a:gd name="T10" fmla="*/ 0 w 476"/>
                  <a:gd name="T11" fmla="*/ 0 h 425"/>
                  <a:gd name="T12" fmla="*/ 0 w 476"/>
                  <a:gd name="T13" fmla="*/ 0 h 425"/>
                  <a:gd name="T14" fmla="*/ 0 w 476"/>
                  <a:gd name="T15" fmla="*/ 0 h 425"/>
                  <a:gd name="T16" fmla="*/ 0 w 476"/>
                  <a:gd name="T17" fmla="*/ 0 h 425"/>
                  <a:gd name="T18" fmla="*/ 0 w 476"/>
                  <a:gd name="T19" fmla="*/ 0 h 425"/>
                  <a:gd name="T20" fmla="*/ 0 w 476"/>
                  <a:gd name="T21" fmla="*/ 0 h 425"/>
                  <a:gd name="T22" fmla="*/ 0 w 476"/>
                  <a:gd name="T23" fmla="*/ 0 h 425"/>
                  <a:gd name="T24" fmla="*/ 1 w 476"/>
                  <a:gd name="T25" fmla="*/ 0 h 425"/>
                  <a:gd name="T26" fmla="*/ 1 w 476"/>
                  <a:gd name="T27" fmla="*/ 0 h 425"/>
                  <a:gd name="T28" fmla="*/ 1 w 476"/>
                  <a:gd name="T29" fmla="*/ 0 h 425"/>
                  <a:gd name="T30" fmla="*/ 1 w 476"/>
                  <a:gd name="T31" fmla="*/ 1 h 425"/>
                  <a:gd name="T32" fmla="*/ 1 w 476"/>
                  <a:gd name="T33" fmla="*/ 1 h 425"/>
                  <a:gd name="T34" fmla="*/ 1 w 476"/>
                  <a:gd name="T35" fmla="*/ 1 h 425"/>
                  <a:gd name="T36" fmla="*/ 1 w 476"/>
                  <a:gd name="T37" fmla="*/ 1 h 425"/>
                  <a:gd name="T38" fmla="*/ 1 w 476"/>
                  <a:gd name="T39" fmla="*/ 1 h 425"/>
                  <a:gd name="T40" fmla="*/ 1 w 476"/>
                  <a:gd name="T41" fmla="*/ 1 h 425"/>
                  <a:gd name="T42" fmla="*/ 1 w 476"/>
                  <a:gd name="T43" fmla="*/ 1 h 425"/>
                  <a:gd name="T44" fmla="*/ 1 w 476"/>
                  <a:gd name="T45" fmla="*/ 1 h 425"/>
                  <a:gd name="T46" fmla="*/ 1 w 476"/>
                  <a:gd name="T47" fmla="*/ 1 h 425"/>
                  <a:gd name="T48" fmla="*/ 1 w 476"/>
                  <a:gd name="T49" fmla="*/ 1 h 425"/>
                  <a:gd name="T50" fmla="*/ 1 w 476"/>
                  <a:gd name="T51" fmla="*/ 1 h 425"/>
                  <a:gd name="T52" fmla="*/ 1 w 476"/>
                  <a:gd name="T53" fmla="*/ 1 h 425"/>
                  <a:gd name="T54" fmla="*/ 1 w 476"/>
                  <a:gd name="T55" fmla="*/ 0 h 425"/>
                  <a:gd name="T56" fmla="*/ 1 w 476"/>
                  <a:gd name="T57" fmla="*/ 0 h 425"/>
                  <a:gd name="T58" fmla="*/ 0 w 476"/>
                  <a:gd name="T59" fmla="*/ 0 h 425"/>
                  <a:gd name="T60" fmla="*/ 0 w 476"/>
                  <a:gd name="T61" fmla="*/ 0 h 425"/>
                  <a:gd name="T62" fmla="*/ 0 w 476"/>
                  <a:gd name="T63" fmla="*/ 0 h 425"/>
                  <a:gd name="T64" fmla="*/ 1 w 476"/>
                  <a:gd name="T65" fmla="*/ 1 h 425"/>
                  <a:gd name="T66" fmla="*/ 1 w 476"/>
                  <a:gd name="T67" fmla="*/ 1 h 425"/>
                  <a:gd name="T68" fmla="*/ 1 w 476"/>
                  <a:gd name="T69" fmla="*/ 1 h 425"/>
                  <a:gd name="T70" fmla="*/ 1 w 476"/>
                  <a:gd name="T71" fmla="*/ 1 h 425"/>
                  <a:gd name="T72" fmla="*/ 1 w 476"/>
                  <a:gd name="T73" fmla="*/ 1 h 425"/>
                  <a:gd name="T74" fmla="*/ 1 w 476"/>
                  <a:gd name="T75" fmla="*/ 1 h 425"/>
                  <a:gd name="T76" fmla="*/ 1 w 476"/>
                  <a:gd name="T77" fmla="*/ 1 h 425"/>
                  <a:gd name="T78" fmla="*/ 1 w 476"/>
                  <a:gd name="T79" fmla="*/ 1 h 425"/>
                  <a:gd name="T80" fmla="*/ 1 w 476"/>
                  <a:gd name="T81" fmla="*/ 1 h 42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76" h="425">
                    <a:moveTo>
                      <a:pt x="16" y="44"/>
                    </a:moveTo>
                    <a:lnTo>
                      <a:pt x="12" y="43"/>
                    </a:lnTo>
                    <a:lnTo>
                      <a:pt x="8" y="41"/>
                    </a:lnTo>
                    <a:lnTo>
                      <a:pt x="5" y="39"/>
                    </a:lnTo>
                    <a:lnTo>
                      <a:pt x="3" y="37"/>
                    </a:lnTo>
                    <a:lnTo>
                      <a:pt x="1" y="33"/>
                    </a:lnTo>
                    <a:lnTo>
                      <a:pt x="0" y="28"/>
                    </a:lnTo>
                    <a:lnTo>
                      <a:pt x="1" y="23"/>
                    </a:lnTo>
                    <a:lnTo>
                      <a:pt x="3" y="16"/>
                    </a:lnTo>
                    <a:lnTo>
                      <a:pt x="6" y="9"/>
                    </a:lnTo>
                    <a:lnTo>
                      <a:pt x="9" y="5"/>
                    </a:lnTo>
                    <a:lnTo>
                      <a:pt x="12" y="2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4" y="1"/>
                    </a:lnTo>
                    <a:lnTo>
                      <a:pt x="27" y="2"/>
                    </a:lnTo>
                    <a:lnTo>
                      <a:pt x="31" y="3"/>
                    </a:lnTo>
                    <a:lnTo>
                      <a:pt x="16" y="44"/>
                    </a:lnTo>
                    <a:close/>
                    <a:moveTo>
                      <a:pt x="31" y="3"/>
                    </a:moveTo>
                    <a:lnTo>
                      <a:pt x="46" y="8"/>
                    </a:lnTo>
                    <a:lnTo>
                      <a:pt x="86" y="25"/>
                    </a:lnTo>
                    <a:lnTo>
                      <a:pt x="113" y="39"/>
                    </a:lnTo>
                    <a:lnTo>
                      <a:pt x="144" y="55"/>
                    </a:lnTo>
                    <a:lnTo>
                      <a:pt x="178" y="73"/>
                    </a:lnTo>
                    <a:lnTo>
                      <a:pt x="214" y="96"/>
                    </a:lnTo>
                    <a:lnTo>
                      <a:pt x="232" y="108"/>
                    </a:lnTo>
                    <a:lnTo>
                      <a:pt x="251" y="122"/>
                    </a:lnTo>
                    <a:lnTo>
                      <a:pt x="269" y="136"/>
                    </a:lnTo>
                    <a:lnTo>
                      <a:pt x="288" y="150"/>
                    </a:lnTo>
                    <a:lnTo>
                      <a:pt x="306" y="166"/>
                    </a:lnTo>
                    <a:lnTo>
                      <a:pt x="325" y="182"/>
                    </a:lnTo>
                    <a:lnTo>
                      <a:pt x="343" y="199"/>
                    </a:lnTo>
                    <a:lnTo>
                      <a:pt x="360" y="218"/>
                    </a:lnTo>
                    <a:lnTo>
                      <a:pt x="378" y="237"/>
                    </a:lnTo>
                    <a:lnTo>
                      <a:pt x="394" y="257"/>
                    </a:lnTo>
                    <a:lnTo>
                      <a:pt x="410" y="277"/>
                    </a:lnTo>
                    <a:lnTo>
                      <a:pt x="425" y="300"/>
                    </a:lnTo>
                    <a:lnTo>
                      <a:pt x="438" y="322"/>
                    </a:lnTo>
                    <a:lnTo>
                      <a:pt x="452" y="346"/>
                    </a:lnTo>
                    <a:lnTo>
                      <a:pt x="463" y="369"/>
                    </a:lnTo>
                    <a:lnTo>
                      <a:pt x="473" y="395"/>
                    </a:lnTo>
                    <a:lnTo>
                      <a:pt x="432" y="410"/>
                    </a:lnTo>
                    <a:lnTo>
                      <a:pt x="423" y="387"/>
                    </a:lnTo>
                    <a:lnTo>
                      <a:pt x="412" y="364"/>
                    </a:lnTo>
                    <a:lnTo>
                      <a:pt x="400" y="343"/>
                    </a:lnTo>
                    <a:lnTo>
                      <a:pt x="387" y="321"/>
                    </a:lnTo>
                    <a:lnTo>
                      <a:pt x="373" y="301"/>
                    </a:lnTo>
                    <a:lnTo>
                      <a:pt x="358" y="282"/>
                    </a:lnTo>
                    <a:lnTo>
                      <a:pt x="343" y="263"/>
                    </a:lnTo>
                    <a:lnTo>
                      <a:pt x="327" y="245"/>
                    </a:lnTo>
                    <a:lnTo>
                      <a:pt x="310" y="229"/>
                    </a:lnTo>
                    <a:lnTo>
                      <a:pt x="294" y="213"/>
                    </a:lnTo>
                    <a:lnTo>
                      <a:pt x="276" y="197"/>
                    </a:lnTo>
                    <a:lnTo>
                      <a:pt x="259" y="182"/>
                    </a:lnTo>
                    <a:lnTo>
                      <a:pt x="241" y="169"/>
                    </a:lnTo>
                    <a:lnTo>
                      <a:pt x="223" y="155"/>
                    </a:lnTo>
                    <a:lnTo>
                      <a:pt x="206" y="143"/>
                    </a:lnTo>
                    <a:lnTo>
                      <a:pt x="188" y="132"/>
                    </a:lnTo>
                    <a:lnTo>
                      <a:pt x="155" y="110"/>
                    </a:lnTo>
                    <a:lnTo>
                      <a:pt x="123" y="93"/>
                    </a:lnTo>
                    <a:lnTo>
                      <a:pt x="93" y="78"/>
                    </a:lnTo>
                    <a:lnTo>
                      <a:pt x="68" y="65"/>
                    </a:lnTo>
                    <a:lnTo>
                      <a:pt x="31" y="49"/>
                    </a:lnTo>
                    <a:lnTo>
                      <a:pt x="16" y="44"/>
                    </a:lnTo>
                    <a:lnTo>
                      <a:pt x="31" y="3"/>
                    </a:lnTo>
                    <a:close/>
                    <a:moveTo>
                      <a:pt x="473" y="395"/>
                    </a:moveTo>
                    <a:lnTo>
                      <a:pt x="475" y="399"/>
                    </a:lnTo>
                    <a:lnTo>
                      <a:pt x="476" y="403"/>
                    </a:lnTo>
                    <a:lnTo>
                      <a:pt x="476" y="406"/>
                    </a:lnTo>
                    <a:lnTo>
                      <a:pt x="476" y="410"/>
                    </a:lnTo>
                    <a:lnTo>
                      <a:pt x="475" y="413"/>
                    </a:lnTo>
                    <a:lnTo>
                      <a:pt x="472" y="417"/>
                    </a:lnTo>
                    <a:lnTo>
                      <a:pt x="467" y="420"/>
                    </a:lnTo>
                    <a:lnTo>
                      <a:pt x="461" y="423"/>
                    </a:lnTo>
                    <a:lnTo>
                      <a:pt x="454" y="425"/>
                    </a:lnTo>
                    <a:lnTo>
                      <a:pt x="448" y="425"/>
                    </a:lnTo>
                    <a:lnTo>
                      <a:pt x="444" y="425"/>
                    </a:lnTo>
                    <a:lnTo>
                      <a:pt x="440" y="423"/>
                    </a:lnTo>
                    <a:lnTo>
                      <a:pt x="438" y="420"/>
                    </a:lnTo>
                    <a:lnTo>
                      <a:pt x="436" y="417"/>
                    </a:lnTo>
                    <a:lnTo>
                      <a:pt x="434" y="414"/>
                    </a:lnTo>
                    <a:lnTo>
                      <a:pt x="432" y="410"/>
                    </a:lnTo>
                    <a:lnTo>
                      <a:pt x="473" y="395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82" name="Freeform 879">
                <a:extLst>
                  <a:ext uri="{FF2B5EF4-FFF2-40B4-BE49-F238E27FC236}">
                    <a16:creationId xmlns:a16="http://schemas.microsoft.com/office/drawing/2014/main" id="{10389059-379D-4DF1-B789-F5558E5B744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57" y="1731"/>
                <a:ext cx="11" cy="28"/>
              </a:xfrm>
              <a:custGeom>
                <a:avLst/>
                <a:gdLst>
                  <a:gd name="T0" fmla="*/ 0 w 201"/>
                  <a:gd name="T1" fmla="*/ 0 h 526"/>
                  <a:gd name="T2" fmla="*/ 0 w 201"/>
                  <a:gd name="T3" fmla="*/ 0 h 526"/>
                  <a:gd name="T4" fmla="*/ 1 w 201"/>
                  <a:gd name="T5" fmla="*/ 0 h 526"/>
                  <a:gd name="T6" fmla="*/ 1 w 201"/>
                  <a:gd name="T7" fmla="*/ 0 h 526"/>
                  <a:gd name="T8" fmla="*/ 1 w 201"/>
                  <a:gd name="T9" fmla="*/ 0 h 526"/>
                  <a:gd name="T10" fmla="*/ 1 w 201"/>
                  <a:gd name="T11" fmla="*/ 0 h 526"/>
                  <a:gd name="T12" fmla="*/ 1 w 201"/>
                  <a:gd name="T13" fmla="*/ 0 h 526"/>
                  <a:gd name="T14" fmla="*/ 1 w 201"/>
                  <a:gd name="T15" fmla="*/ 0 h 526"/>
                  <a:gd name="T16" fmla="*/ 0 w 201"/>
                  <a:gd name="T17" fmla="*/ 0 h 526"/>
                  <a:gd name="T18" fmla="*/ 1 w 201"/>
                  <a:gd name="T19" fmla="*/ 0 h 526"/>
                  <a:gd name="T20" fmla="*/ 0 w 201"/>
                  <a:gd name="T21" fmla="*/ 0 h 526"/>
                  <a:gd name="T22" fmla="*/ 0 w 201"/>
                  <a:gd name="T23" fmla="*/ 0 h 526"/>
                  <a:gd name="T24" fmla="*/ 0 w 201"/>
                  <a:gd name="T25" fmla="*/ 1 h 526"/>
                  <a:gd name="T26" fmla="*/ 0 w 201"/>
                  <a:gd name="T27" fmla="*/ 1 h 526"/>
                  <a:gd name="T28" fmla="*/ 0 w 201"/>
                  <a:gd name="T29" fmla="*/ 1 h 526"/>
                  <a:gd name="T30" fmla="*/ 0 w 201"/>
                  <a:gd name="T31" fmla="*/ 1 h 526"/>
                  <a:gd name="T32" fmla="*/ 0 w 201"/>
                  <a:gd name="T33" fmla="*/ 1 h 526"/>
                  <a:gd name="T34" fmla="*/ 0 w 201"/>
                  <a:gd name="T35" fmla="*/ 1 h 526"/>
                  <a:gd name="T36" fmla="*/ 0 w 201"/>
                  <a:gd name="T37" fmla="*/ 1 h 526"/>
                  <a:gd name="T38" fmla="*/ 0 w 201"/>
                  <a:gd name="T39" fmla="*/ 1 h 526"/>
                  <a:gd name="T40" fmla="*/ 0 w 201"/>
                  <a:gd name="T41" fmla="*/ 1 h 526"/>
                  <a:gd name="T42" fmla="*/ 0 w 201"/>
                  <a:gd name="T43" fmla="*/ 1 h 526"/>
                  <a:gd name="T44" fmla="*/ 0 w 201"/>
                  <a:gd name="T45" fmla="*/ 1 h 526"/>
                  <a:gd name="T46" fmla="*/ 0 w 201"/>
                  <a:gd name="T47" fmla="*/ 1 h 526"/>
                  <a:gd name="T48" fmla="*/ 0 w 201"/>
                  <a:gd name="T49" fmla="*/ 1 h 526"/>
                  <a:gd name="T50" fmla="*/ 0 w 201"/>
                  <a:gd name="T51" fmla="*/ 1 h 526"/>
                  <a:gd name="T52" fmla="*/ 0 w 201"/>
                  <a:gd name="T53" fmla="*/ 1 h 526"/>
                  <a:gd name="T54" fmla="*/ 0 w 201"/>
                  <a:gd name="T55" fmla="*/ 0 h 526"/>
                  <a:gd name="T56" fmla="*/ 0 w 201"/>
                  <a:gd name="T57" fmla="*/ 0 h 526"/>
                  <a:gd name="T58" fmla="*/ 0 w 201"/>
                  <a:gd name="T59" fmla="*/ 0 h 526"/>
                  <a:gd name="T60" fmla="*/ 0 w 201"/>
                  <a:gd name="T61" fmla="*/ 0 h 526"/>
                  <a:gd name="T62" fmla="*/ 0 w 201"/>
                  <a:gd name="T63" fmla="*/ 1 h 526"/>
                  <a:gd name="T64" fmla="*/ 0 w 201"/>
                  <a:gd name="T65" fmla="*/ 1 h 526"/>
                  <a:gd name="T66" fmla="*/ 0 w 201"/>
                  <a:gd name="T67" fmla="*/ 1 h 526"/>
                  <a:gd name="T68" fmla="*/ 0 w 201"/>
                  <a:gd name="T69" fmla="*/ 1 h 526"/>
                  <a:gd name="T70" fmla="*/ 0 w 201"/>
                  <a:gd name="T71" fmla="*/ 1 h 526"/>
                  <a:gd name="T72" fmla="*/ 0 w 201"/>
                  <a:gd name="T73" fmla="*/ 1 h 526"/>
                  <a:gd name="T74" fmla="*/ 0 w 201"/>
                  <a:gd name="T75" fmla="*/ 1 h 526"/>
                  <a:gd name="T76" fmla="*/ 0 w 201"/>
                  <a:gd name="T77" fmla="*/ 1 h 526"/>
                  <a:gd name="T78" fmla="*/ 0 w 201"/>
                  <a:gd name="T79" fmla="*/ 1 h 52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01" h="526">
                    <a:moveTo>
                      <a:pt x="160" y="10"/>
                    </a:moveTo>
                    <a:lnTo>
                      <a:pt x="162" y="7"/>
                    </a:lnTo>
                    <a:lnTo>
                      <a:pt x="165" y="4"/>
                    </a:lnTo>
                    <a:lnTo>
                      <a:pt x="169" y="2"/>
                    </a:lnTo>
                    <a:lnTo>
                      <a:pt x="172" y="0"/>
                    </a:lnTo>
                    <a:lnTo>
                      <a:pt x="176" y="0"/>
                    </a:lnTo>
                    <a:lnTo>
                      <a:pt x="180" y="1"/>
                    </a:lnTo>
                    <a:lnTo>
                      <a:pt x="185" y="3"/>
                    </a:lnTo>
                    <a:lnTo>
                      <a:pt x="191" y="7"/>
                    </a:lnTo>
                    <a:lnTo>
                      <a:pt x="196" y="12"/>
                    </a:lnTo>
                    <a:lnTo>
                      <a:pt x="199" y="16"/>
                    </a:lnTo>
                    <a:lnTo>
                      <a:pt x="201" y="21"/>
                    </a:lnTo>
                    <a:lnTo>
                      <a:pt x="201" y="25"/>
                    </a:lnTo>
                    <a:lnTo>
                      <a:pt x="200" y="28"/>
                    </a:lnTo>
                    <a:lnTo>
                      <a:pt x="199" y="31"/>
                    </a:lnTo>
                    <a:lnTo>
                      <a:pt x="196" y="35"/>
                    </a:lnTo>
                    <a:lnTo>
                      <a:pt x="194" y="38"/>
                    </a:lnTo>
                    <a:lnTo>
                      <a:pt x="160" y="10"/>
                    </a:lnTo>
                    <a:close/>
                    <a:moveTo>
                      <a:pt x="194" y="38"/>
                    </a:moveTo>
                    <a:lnTo>
                      <a:pt x="186" y="49"/>
                    </a:lnTo>
                    <a:lnTo>
                      <a:pt x="164" y="79"/>
                    </a:lnTo>
                    <a:lnTo>
                      <a:pt x="151" y="100"/>
                    </a:lnTo>
                    <a:lnTo>
                      <a:pt x="136" y="126"/>
                    </a:lnTo>
                    <a:lnTo>
                      <a:pt x="120" y="155"/>
                    </a:lnTo>
                    <a:lnTo>
                      <a:pt x="104" y="185"/>
                    </a:lnTo>
                    <a:lnTo>
                      <a:pt x="89" y="220"/>
                    </a:lnTo>
                    <a:lnTo>
                      <a:pt x="74" y="256"/>
                    </a:lnTo>
                    <a:lnTo>
                      <a:pt x="68" y="275"/>
                    </a:lnTo>
                    <a:lnTo>
                      <a:pt x="62" y="294"/>
                    </a:lnTo>
                    <a:lnTo>
                      <a:pt x="57" y="314"/>
                    </a:lnTo>
                    <a:lnTo>
                      <a:pt x="53" y="334"/>
                    </a:lnTo>
                    <a:lnTo>
                      <a:pt x="49" y="354"/>
                    </a:lnTo>
                    <a:lnTo>
                      <a:pt x="46" y="375"/>
                    </a:lnTo>
                    <a:lnTo>
                      <a:pt x="44" y="395"/>
                    </a:lnTo>
                    <a:lnTo>
                      <a:pt x="43" y="416"/>
                    </a:lnTo>
                    <a:lnTo>
                      <a:pt x="43" y="436"/>
                    </a:lnTo>
                    <a:lnTo>
                      <a:pt x="45" y="458"/>
                    </a:lnTo>
                    <a:lnTo>
                      <a:pt x="47" y="478"/>
                    </a:lnTo>
                    <a:lnTo>
                      <a:pt x="51" y="499"/>
                    </a:lnTo>
                    <a:lnTo>
                      <a:pt x="8" y="509"/>
                    </a:lnTo>
                    <a:lnTo>
                      <a:pt x="4" y="485"/>
                    </a:lnTo>
                    <a:lnTo>
                      <a:pt x="1" y="463"/>
                    </a:lnTo>
                    <a:lnTo>
                      <a:pt x="0" y="440"/>
                    </a:lnTo>
                    <a:lnTo>
                      <a:pt x="0" y="418"/>
                    </a:lnTo>
                    <a:lnTo>
                      <a:pt x="1" y="395"/>
                    </a:lnTo>
                    <a:lnTo>
                      <a:pt x="3" y="373"/>
                    </a:lnTo>
                    <a:lnTo>
                      <a:pt x="6" y="350"/>
                    </a:lnTo>
                    <a:lnTo>
                      <a:pt x="9" y="329"/>
                    </a:lnTo>
                    <a:lnTo>
                      <a:pt x="14" y="307"/>
                    </a:lnTo>
                    <a:lnTo>
                      <a:pt x="20" y="286"/>
                    </a:lnTo>
                    <a:lnTo>
                      <a:pt x="26" y="265"/>
                    </a:lnTo>
                    <a:lnTo>
                      <a:pt x="32" y="245"/>
                    </a:lnTo>
                    <a:lnTo>
                      <a:pt x="40" y="225"/>
                    </a:lnTo>
                    <a:lnTo>
                      <a:pt x="48" y="206"/>
                    </a:lnTo>
                    <a:lnTo>
                      <a:pt x="56" y="187"/>
                    </a:lnTo>
                    <a:lnTo>
                      <a:pt x="64" y="169"/>
                    </a:lnTo>
                    <a:lnTo>
                      <a:pt x="81" y="135"/>
                    </a:lnTo>
                    <a:lnTo>
                      <a:pt x="98" y="104"/>
                    </a:lnTo>
                    <a:lnTo>
                      <a:pt x="114" y="78"/>
                    </a:lnTo>
                    <a:lnTo>
                      <a:pt x="129" y="54"/>
                    </a:lnTo>
                    <a:lnTo>
                      <a:pt x="151" y="23"/>
                    </a:lnTo>
                    <a:lnTo>
                      <a:pt x="160" y="10"/>
                    </a:lnTo>
                    <a:lnTo>
                      <a:pt x="194" y="38"/>
                    </a:lnTo>
                    <a:close/>
                    <a:moveTo>
                      <a:pt x="51" y="499"/>
                    </a:moveTo>
                    <a:lnTo>
                      <a:pt x="52" y="503"/>
                    </a:lnTo>
                    <a:lnTo>
                      <a:pt x="52" y="507"/>
                    </a:lnTo>
                    <a:lnTo>
                      <a:pt x="52" y="511"/>
                    </a:lnTo>
                    <a:lnTo>
                      <a:pt x="51" y="514"/>
                    </a:lnTo>
                    <a:lnTo>
                      <a:pt x="49" y="518"/>
                    </a:lnTo>
                    <a:lnTo>
                      <a:pt x="46" y="521"/>
                    </a:lnTo>
                    <a:lnTo>
                      <a:pt x="41" y="523"/>
                    </a:lnTo>
                    <a:lnTo>
                      <a:pt x="33" y="525"/>
                    </a:lnTo>
                    <a:lnTo>
                      <a:pt x="26" y="526"/>
                    </a:lnTo>
                    <a:lnTo>
                      <a:pt x="21" y="526"/>
                    </a:lnTo>
                    <a:lnTo>
                      <a:pt x="17" y="525"/>
                    </a:lnTo>
                    <a:lnTo>
                      <a:pt x="14" y="522"/>
                    </a:lnTo>
                    <a:lnTo>
                      <a:pt x="11" y="520"/>
                    </a:lnTo>
                    <a:lnTo>
                      <a:pt x="10" y="516"/>
                    </a:lnTo>
                    <a:lnTo>
                      <a:pt x="9" y="512"/>
                    </a:lnTo>
                    <a:lnTo>
                      <a:pt x="8" y="509"/>
                    </a:lnTo>
                    <a:lnTo>
                      <a:pt x="51" y="499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83" name="Freeform 880">
                <a:extLst>
                  <a:ext uri="{FF2B5EF4-FFF2-40B4-BE49-F238E27FC236}">
                    <a16:creationId xmlns:a16="http://schemas.microsoft.com/office/drawing/2014/main" id="{4584AFB1-819C-467C-816C-20B9FAFAE1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80" y="1749"/>
                <a:ext cx="15" cy="34"/>
              </a:xfrm>
              <a:custGeom>
                <a:avLst/>
                <a:gdLst>
                  <a:gd name="T0" fmla="*/ 0 w 279"/>
                  <a:gd name="T1" fmla="*/ 0 h 659"/>
                  <a:gd name="T2" fmla="*/ 0 w 279"/>
                  <a:gd name="T3" fmla="*/ 0 h 659"/>
                  <a:gd name="T4" fmla="*/ 0 w 279"/>
                  <a:gd name="T5" fmla="*/ 0 h 659"/>
                  <a:gd name="T6" fmla="*/ 0 w 279"/>
                  <a:gd name="T7" fmla="*/ 0 h 659"/>
                  <a:gd name="T8" fmla="*/ 0 w 279"/>
                  <a:gd name="T9" fmla="*/ 0 h 659"/>
                  <a:gd name="T10" fmla="*/ 0 w 279"/>
                  <a:gd name="T11" fmla="*/ 0 h 659"/>
                  <a:gd name="T12" fmla="*/ 0 w 279"/>
                  <a:gd name="T13" fmla="*/ 0 h 659"/>
                  <a:gd name="T14" fmla="*/ 0 w 279"/>
                  <a:gd name="T15" fmla="*/ 0 h 659"/>
                  <a:gd name="T16" fmla="*/ 0 w 279"/>
                  <a:gd name="T17" fmla="*/ 0 h 659"/>
                  <a:gd name="T18" fmla="*/ 0 w 279"/>
                  <a:gd name="T19" fmla="*/ 0 h 659"/>
                  <a:gd name="T20" fmla="*/ 0 w 279"/>
                  <a:gd name="T21" fmla="*/ 0 h 659"/>
                  <a:gd name="T22" fmla="*/ 0 w 279"/>
                  <a:gd name="T23" fmla="*/ 1 h 659"/>
                  <a:gd name="T24" fmla="*/ 0 w 279"/>
                  <a:gd name="T25" fmla="*/ 1 h 659"/>
                  <a:gd name="T26" fmla="*/ 1 w 279"/>
                  <a:gd name="T27" fmla="*/ 1 h 659"/>
                  <a:gd name="T28" fmla="*/ 1 w 279"/>
                  <a:gd name="T29" fmla="*/ 1 h 659"/>
                  <a:gd name="T30" fmla="*/ 1 w 279"/>
                  <a:gd name="T31" fmla="*/ 1 h 659"/>
                  <a:gd name="T32" fmla="*/ 0 w 279"/>
                  <a:gd name="T33" fmla="*/ 1 h 659"/>
                  <a:gd name="T34" fmla="*/ 0 w 279"/>
                  <a:gd name="T35" fmla="*/ 1 h 659"/>
                  <a:gd name="T36" fmla="*/ 0 w 279"/>
                  <a:gd name="T37" fmla="*/ 1 h 659"/>
                  <a:gd name="T38" fmla="*/ 0 w 279"/>
                  <a:gd name="T39" fmla="*/ 1 h 659"/>
                  <a:gd name="T40" fmla="*/ 0 w 279"/>
                  <a:gd name="T41" fmla="*/ 1 h 659"/>
                  <a:gd name="T42" fmla="*/ 0 w 279"/>
                  <a:gd name="T43" fmla="*/ 0 h 659"/>
                  <a:gd name="T44" fmla="*/ 0 w 279"/>
                  <a:gd name="T45" fmla="*/ 0 h 659"/>
                  <a:gd name="T46" fmla="*/ 0 w 279"/>
                  <a:gd name="T47" fmla="*/ 0 h 659"/>
                  <a:gd name="T48" fmla="*/ 1 w 279"/>
                  <a:gd name="T49" fmla="*/ 1 h 659"/>
                  <a:gd name="T50" fmla="*/ 1 w 279"/>
                  <a:gd name="T51" fmla="*/ 1 h 659"/>
                  <a:gd name="T52" fmla="*/ 1 w 279"/>
                  <a:gd name="T53" fmla="*/ 1 h 659"/>
                  <a:gd name="T54" fmla="*/ 1 w 279"/>
                  <a:gd name="T55" fmla="*/ 1 h 659"/>
                  <a:gd name="T56" fmla="*/ 1 w 279"/>
                  <a:gd name="T57" fmla="*/ 2 h 659"/>
                  <a:gd name="T58" fmla="*/ 1 w 279"/>
                  <a:gd name="T59" fmla="*/ 2 h 659"/>
                  <a:gd name="T60" fmla="*/ 1 w 279"/>
                  <a:gd name="T61" fmla="*/ 2 h 659"/>
                  <a:gd name="T62" fmla="*/ 1 w 279"/>
                  <a:gd name="T63" fmla="*/ 2 h 659"/>
                  <a:gd name="T64" fmla="*/ 1 w 279"/>
                  <a:gd name="T65" fmla="*/ 2 h 659"/>
                  <a:gd name="T66" fmla="*/ 1 w 279"/>
                  <a:gd name="T67" fmla="*/ 2 h 659"/>
                  <a:gd name="T68" fmla="*/ 1 w 279"/>
                  <a:gd name="T69" fmla="*/ 1 h 659"/>
                  <a:gd name="T70" fmla="*/ 1 w 279"/>
                  <a:gd name="T71" fmla="*/ 1 h 659"/>
                  <a:gd name="T72" fmla="*/ 0 w 279"/>
                  <a:gd name="T73" fmla="*/ 1 h 659"/>
                  <a:gd name="T74" fmla="*/ 1 w 279"/>
                  <a:gd name="T75" fmla="*/ 1 h 659"/>
                  <a:gd name="T76" fmla="*/ 1 w 279"/>
                  <a:gd name="T77" fmla="*/ 2 h 659"/>
                  <a:gd name="T78" fmla="*/ 1 w 279"/>
                  <a:gd name="T79" fmla="*/ 2 h 659"/>
                  <a:gd name="T80" fmla="*/ 1 w 279"/>
                  <a:gd name="T81" fmla="*/ 2 h 659"/>
                  <a:gd name="T82" fmla="*/ 1 w 279"/>
                  <a:gd name="T83" fmla="*/ 2 h 659"/>
                  <a:gd name="T84" fmla="*/ 1 w 279"/>
                  <a:gd name="T85" fmla="*/ 2 h 659"/>
                  <a:gd name="T86" fmla="*/ 1 w 279"/>
                  <a:gd name="T87" fmla="*/ 2 h 659"/>
                  <a:gd name="T88" fmla="*/ 1 w 279"/>
                  <a:gd name="T89" fmla="*/ 2 h 659"/>
                  <a:gd name="T90" fmla="*/ 1 w 279"/>
                  <a:gd name="T91" fmla="*/ 2 h 659"/>
                  <a:gd name="T92" fmla="*/ 1 w 279"/>
                  <a:gd name="T93" fmla="*/ 2 h 65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279" h="659">
                    <a:moveTo>
                      <a:pt x="5" y="34"/>
                    </a:moveTo>
                    <a:lnTo>
                      <a:pt x="3" y="30"/>
                    </a:lnTo>
                    <a:lnTo>
                      <a:pt x="1" y="27"/>
                    </a:lnTo>
                    <a:lnTo>
                      <a:pt x="0" y="23"/>
                    </a:lnTo>
                    <a:lnTo>
                      <a:pt x="0" y="20"/>
                    </a:lnTo>
                    <a:lnTo>
                      <a:pt x="1" y="16"/>
                    </a:lnTo>
                    <a:lnTo>
                      <a:pt x="3" y="12"/>
                    </a:lnTo>
                    <a:lnTo>
                      <a:pt x="7" y="9"/>
                    </a:lnTo>
                    <a:lnTo>
                      <a:pt x="13" y="5"/>
                    </a:lnTo>
                    <a:lnTo>
                      <a:pt x="19" y="2"/>
                    </a:lnTo>
                    <a:lnTo>
                      <a:pt x="25" y="0"/>
                    </a:lnTo>
                    <a:lnTo>
                      <a:pt x="29" y="0"/>
                    </a:lnTo>
                    <a:lnTo>
                      <a:pt x="34" y="2"/>
                    </a:lnTo>
                    <a:lnTo>
                      <a:pt x="36" y="4"/>
                    </a:lnTo>
                    <a:lnTo>
                      <a:pt x="39" y="6"/>
                    </a:lnTo>
                    <a:lnTo>
                      <a:pt x="41" y="10"/>
                    </a:lnTo>
                    <a:lnTo>
                      <a:pt x="43" y="13"/>
                    </a:lnTo>
                    <a:lnTo>
                      <a:pt x="5" y="34"/>
                    </a:lnTo>
                    <a:close/>
                    <a:moveTo>
                      <a:pt x="43" y="13"/>
                    </a:moveTo>
                    <a:lnTo>
                      <a:pt x="49" y="25"/>
                    </a:lnTo>
                    <a:lnTo>
                      <a:pt x="66" y="58"/>
                    </a:lnTo>
                    <a:lnTo>
                      <a:pt x="91" y="106"/>
                    </a:lnTo>
                    <a:lnTo>
                      <a:pt x="121" y="166"/>
                    </a:lnTo>
                    <a:lnTo>
                      <a:pt x="135" y="200"/>
                    </a:lnTo>
                    <a:lnTo>
                      <a:pt x="149" y="234"/>
                    </a:lnTo>
                    <a:lnTo>
                      <a:pt x="164" y="269"/>
                    </a:lnTo>
                    <a:lnTo>
                      <a:pt x="177" y="304"/>
                    </a:lnTo>
                    <a:lnTo>
                      <a:pt x="188" y="338"/>
                    </a:lnTo>
                    <a:lnTo>
                      <a:pt x="198" y="372"/>
                    </a:lnTo>
                    <a:lnTo>
                      <a:pt x="201" y="389"/>
                    </a:lnTo>
                    <a:lnTo>
                      <a:pt x="205" y="404"/>
                    </a:lnTo>
                    <a:lnTo>
                      <a:pt x="208" y="419"/>
                    </a:lnTo>
                    <a:lnTo>
                      <a:pt x="210" y="434"/>
                    </a:lnTo>
                    <a:lnTo>
                      <a:pt x="167" y="439"/>
                    </a:lnTo>
                    <a:lnTo>
                      <a:pt x="165" y="425"/>
                    </a:lnTo>
                    <a:lnTo>
                      <a:pt x="161" y="411"/>
                    </a:lnTo>
                    <a:lnTo>
                      <a:pt x="158" y="396"/>
                    </a:lnTo>
                    <a:lnTo>
                      <a:pt x="155" y="380"/>
                    </a:lnTo>
                    <a:lnTo>
                      <a:pt x="145" y="349"/>
                    </a:lnTo>
                    <a:lnTo>
                      <a:pt x="134" y="315"/>
                    </a:lnTo>
                    <a:lnTo>
                      <a:pt x="122" y="281"/>
                    </a:lnTo>
                    <a:lnTo>
                      <a:pt x="108" y="248"/>
                    </a:lnTo>
                    <a:lnTo>
                      <a:pt x="94" y="215"/>
                    </a:lnTo>
                    <a:lnTo>
                      <a:pt x="80" y="183"/>
                    </a:lnTo>
                    <a:lnTo>
                      <a:pt x="52" y="125"/>
                    </a:lnTo>
                    <a:lnTo>
                      <a:pt x="27" y="77"/>
                    </a:lnTo>
                    <a:lnTo>
                      <a:pt x="11" y="46"/>
                    </a:lnTo>
                    <a:lnTo>
                      <a:pt x="5" y="34"/>
                    </a:lnTo>
                    <a:lnTo>
                      <a:pt x="43" y="13"/>
                    </a:lnTo>
                    <a:close/>
                    <a:moveTo>
                      <a:pt x="210" y="434"/>
                    </a:moveTo>
                    <a:lnTo>
                      <a:pt x="214" y="459"/>
                    </a:lnTo>
                    <a:lnTo>
                      <a:pt x="217" y="483"/>
                    </a:lnTo>
                    <a:lnTo>
                      <a:pt x="221" y="504"/>
                    </a:lnTo>
                    <a:lnTo>
                      <a:pt x="226" y="523"/>
                    </a:lnTo>
                    <a:lnTo>
                      <a:pt x="231" y="540"/>
                    </a:lnTo>
                    <a:lnTo>
                      <a:pt x="236" y="555"/>
                    </a:lnTo>
                    <a:lnTo>
                      <a:pt x="241" y="568"/>
                    </a:lnTo>
                    <a:lnTo>
                      <a:pt x="246" y="580"/>
                    </a:lnTo>
                    <a:lnTo>
                      <a:pt x="256" y="597"/>
                    </a:lnTo>
                    <a:lnTo>
                      <a:pt x="263" y="610"/>
                    </a:lnTo>
                    <a:lnTo>
                      <a:pt x="268" y="617"/>
                    </a:lnTo>
                    <a:lnTo>
                      <a:pt x="270" y="619"/>
                    </a:lnTo>
                    <a:lnTo>
                      <a:pt x="240" y="650"/>
                    </a:lnTo>
                    <a:lnTo>
                      <a:pt x="237" y="647"/>
                    </a:lnTo>
                    <a:lnTo>
                      <a:pt x="231" y="639"/>
                    </a:lnTo>
                    <a:lnTo>
                      <a:pt x="221" y="625"/>
                    </a:lnTo>
                    <a:lnTo>
                      <a:pt x="210" y="603"/>
                    </a:lnTo>
                    <a:lnTo>
                      <a:pt x="203" y="590"/>
                    </a:lnTo>
                    <a:lnTo>
                      <a:pt x="197" y="575"/>
                    </a:lnTo>
                    <a:lnTo>
                      <a:pt x="191" y="558"/>
                    </a:lnTo>
                    <a:lnTo>
                      <a:pt x="185" y="539"/>
                    </a:lnTo>
                    <a:lnTo>
                      <a:pt x="180" y="517"/>
                    </a:lnTo>
                    <a:lnTo>
                      <a:pt x="175" y="493"/>
                    </a:lnTo>
                    <a:lnTo>
                      <a:pt x="170" y="467"/>
                    </a:lnTo>
                    <a:lnTo>
                      <a:pt x="167" y="439"/>
                    </a:lnTo>
                    <a:lnTo>
                      <a:pt x="210" y="434"/>
                    </a:lnTo>
                    <a:close/>
                    <a:moveTo>
                      <a:pt x="270" y="619"/>
                    </a:moveTo>
                    <a:lnTo>
                      <a:pt x="273" y="622"/>
                    </a:lnTo>
                    <a:lnTo>
                      <a:pt x="276" y="624"/>
                    </a:lnTo>
                    <a:lnTo>
                      <a:pt x="278" y="628"/>
                    </a:lnTo>
                    <a:lnTo>
                      <a:pt x="279" y="631"/>
                    </a:lnTo>
                    <a:lnTo>
                      <a:pt x="279" y="635"/>
                    </a:lnTo>
                    <a:lnTo>
                      <a:pt x="278" y="639"/>
                    </a:lnTo>
                    <a:lnTo>
                      <a:pt x="275" y="644"/>
                    </a:lnTo>
                    <a:lnTo>
                      <a:pt x="271" y="649"/>
                    </a:lnTo>
                    <a:lnTo>
                      <a:pt x="266" y="655"/>
                    </a:lnTo>
                    <a:lnTo>
                      <a:pt x="261" y="658"/>
                    </a:lnTo>
                    <a:lnTo>
                      <a:pt x="257" y="659"/>
                    </a:lnTo>
                    <a:lnTo>
                      <a:pt x="253" y="659"/>
                    </a:lnTo>
                    <a:lnTo>
                      <a:pt x="249" y="658"/>
                    </a:lnTo>
                    <a:lnTo>
                      <a:pt x="245" y="656"/>
                    </a:lnTo>
                    <a:lnTo>
                      <a:pt x="242" y="653"/>
                    </a:lnTo>
                    <a:lnTo>
                      <a:pt x="240" y="650"/>
                    </a:lnTo>
                    <a:lnTo>
                      <a:pt x="270" y="619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84" name="Freeform 881">
                <a:extLst>
                  <a:ext uri="{FF2B5EF4-FFF2-40B4-BE49-F238E27FC236}">
                    <a16:creationId xmlns:a16="http://schemas.microsoft.com/office/drawing/2014/main" id="{B9DE24EC-67B1-4C3B-8EC1-0803FE4F5BC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7" y="1721"/>
                <a:ext cx="32" cy="84"/>
              </a:xfrm>
              <a:custGeom>
                <a:avLst/>
                <a:gdLst>
                  <a:gd name="T0" fmla="*/ 2 w 611"/>
                  <a:gd name="T1" fmla="*/ 0 h 1602"/>
                  <a:gd name="T2" fmla="*/ 2 w 611"/>
                  <a:gd name="T3" fmla="*/ 0 h 1602"/>
                  <a:gd name="T4" fmla="*/ 2 w 611"/>
                  <a:gd name="T5" fmla="*/ 0 h 1602"/>
                  <a:gd name="T6" fmla="*/ 2 w 611"/>
                  <a:gd name="T7" fmla="*/ 0 h 1602"/>
                  <a:gd name="T8" fmla="*/ 2 w 611"/>
                  <a:gd name="T9" fmla="*/ 0 h 1602"/>
                  <a:gd name="T10" fmla="*/ 2 w 611"/>
                  <a:gd name="T11" fmla="*/ 0 h 1602"/>
                  <a:gd name="T12" fmla="*/ 2 w 611"/>
                  <a:gd name="T13" fmla="*/ 0 h 1602"/>
                  <a:gd name="T14" fmla="*/ 2 w 611"/>
                  <a:gd name="T15" fmla="*/ 0 h 1602"/>
                  <a:gd name="T16" fmla="*/ 2 w 611"/>
                  <a:gd name="T17" fmla="*/ 0 h 1602"/>
                  <a:gd name="T18" fmla="*/ 2 w 611"/>
                  <a:gd name="T19" fmla="*/ 0 h 1602"/>
                  <a:gd name="T20" fmla="*/ 2 w 611"/>
                  <a:gd name="T21" fmla="*/ 0 h 1602"/>
                  <a:gd name="T22" fmla="*/ 1 w 611"/>
                  <a:gd name="T23" fmla="*/ 1 h 1602"/>
                  <a:gd name="T24" fmla="*/ 1 w 611"/>
                  <a:gd name="T25" fmla="*/ 1 h 1602"/>
                  <a:gd name="T26" fmla="*/ 1 w 611"/>
                  <a:gd name="T27" fmla="*/ 2 h 1602"/>
                  <a:gd name="T28" fmla="*/ 1 w 611"/>
                  <a:gd name="T29" fmla="*/ 2 h 1602"/>
                  <a:gd name="T30" fmla="*/ 1 w 611"/>
                  <a:gd name="T31" fmla="*/ 3 h 1602"/>
                  <a:gd name="T32" fmla="*/ 1 w 611"/>
                  <a:gd name="T33" fmla="*/ 3 h 1602"/>
                  <a:gd name="T34" fmla="*/ 1 w 611"/>
                  <a:gd name="T35" fmla="*/ 3 h 1602"/>
                  <a:gd name="T36" fmla="*/ 1 w 611"/>
                  <a:gd name="T37" fmla="*/ 3 h 1602"/>
                  <a:gd name="T38" fmla="*/ 0 w 611"/>
                  <a:gd name="T39" fmla="*/ 3 h 1602"/>
                  <a:gd name="T40" fmla="*/ 0 w 611"/>
                  <a:gd name="T41" fmla="*/ 3 h 1602"/>
                  <a:gd name="T42" fmla="*/ 0 w 611"/>
                  <a:gd name="T43" fmla="*/ 3 h 1602"/>
                  <a:gd name="T44" fmla="*/ 1 w 611"/>
                  <a:gd name="T45" fmla="*/ 3 h 1602"/>
                  <a:gd name="T46" fmla="*/ 1 w 611"/>
                  <a:gd name="T47" fmla="*/ 2 h 1602"/>
                  <a:gd name="T48" fmla="*/ 1 w 611"/>
                  <a:gd name="T49" fmla="*/ 2 h 1602"/>
                  <a:gd name="T50" fmla="*/ 1 w 611"/>
                  <a:gd name="T51" fmla="*/ 1 h 1602"/>
                  <a:gd name="T52" fmla="*/ 1 w 611"/>
                  <a:gd name="T53" fmla="*/ 1 h 1602"/>
                  <a:gd name="T54" fmla="*/ 1 w 611"/>
                  <a:gd name="T55" fmla="*/ 0 h 1602"/>
                  <a:gd name="T56" fmla="*/ 2 w 611"/>
                  <a:gd name="T57" fmla="*/ 0 h 1602"/>
                  <a:gd name="T58" fmla="*/ 2 w 611"/>
                  <a:gd name="T59" fmla="*/ 0 h 1602"/>
                  <a:gd name="T60" fmla="*/ 1 w 611"/>
                  <a:gd name="T61" fmla="*/ 3 h 1602"/>
                  <a:gd name="T62" fmla="*/ 1 w 611"/>
                  <a:gd name="T63" fmla="*/ 3 h 1602"/>
                  <a:gd name="T64" fmla="*/ 1 w 611"/>
                  <a:gd name="T65" fmla="*/ 3 h 1602"/>
                  <a:gd name="T66" fmla="*/ 1 w 611"/>
                  <a:gd name="T67" fmla="*/ 3 h 1602"/>
                  <a:gd name="T68" fmla="*/ 0 w 611"/>
                  <a:gd name="T69" fmla="*/ 4 h 1602"/>
                  <a:gd name="T70" fmla="*/ 0 w 611"/>
                  <a:gd name="T71" fmla="*/ 4 h 1602"/>
                  <a:gd name="T72" fmla="*/ 0 w 611"/>
                  <a:gd name="T73" fmla="*/ 4 h 1602"/>
                  <a:gd name="T74" fmla="*/ 0 w 611"/>
                  <a:gd name="T75" fmla="*/ 4 h 1602"/>
                  <a:gd name="T76" fmla="*/ 0 w 611"/>
                  <a:gd name="T77" fmla="*/ 4 h 1602"/>
                  <a:gd name="T78" fmla="*/ 0 w 611"/>
                  <a:gd name="T79" fmla="*/ 4 h 1602"/>
                  <a:gd name="T80" fmla="*/ 0 w 611"/>
                  <a:gd name="T81" fmla="*/ 4 h 1602"/>
                  <a:gd name="T82" fmla="*/ 0 w 611"/>
                  <a:gd name="T83" fmla="*/ 4 h 1602"/>
                  <a:gd name="T84" fmla="*/ 0 w 611"/>
                  <a:gd name="T85" fmla="*/ 4 h 1602"/>
                  <a:gd name="T86" fmla="*/ 0 w 611"/>
                  <a:gd name="T87" fmla="*/ 4 h 1602"/>
                  <a:gd name="T88" fmla="*/ 0 w 611"/>
                  <a:gd name="T89" fmla="*/ 4 h 1602"/>
                  <a:gd name="T90" fmla="*/ 0 w 611"/>
                  <a:gd name="T91" fmla="*/ 3 h 1602"/>
                  <a:gd name="T92" fmla="*/ 0 w 611"/>
                  <a:gd name="T93" fmla="*/ 3 h 1602"/>
                  <a:gd name="T94" fmla="*/ 0 w 611"/>
                  <a:gd name="T95" fmla="*/ 3 h 1602"/>
                  <a:gd name="T96" fmla="*/ 0 w 611"/>
                  <a:gd name="T97" fmla="*/ 3 h 1602"/>
                  <a:gd name="T98" fmla="*/ 1 w 611"/>
                  <a:gd name="T99" fmla="*/ 3 h 1602"/>
                  <a:gd name="T100" fmla="*/ 0 w 611"/>
                  <a:gd name="T101" fmla="*/ 4 h 1602"/>
                  <a:gd name="T102" fmla="*/ 0 w 611"/>
                  <a:gd name="T103" fmla="*/ 4 h 1602"/>
                  <a:gd name="T104" fmla="*/ 0 w 611"/>
                  <a:gd name="T105" fmla="*/ 4 h 1602"/>
                  <a:gd name="T106" fmla="*/ 0 w 611"/>
                  <a:gd name="T107" fmla="*/ 4 h 1602"/>
                  <a:gd name="T108" fmla="*/ 0 w 611"/>
                  <a:gd name="T109" fmla="*/ 4 h 1602"/>
                  <a:gd name="T110" fmla="*/ 0 w 611"/>
                  <a:gd name="T111" fmla="*/ 4 h 1602"/>
                  <a:gd name="T112" fmla="*/ 0 w 611"/>
                  <a:gd name="T113" fmla="*/ 4 h 1602"/>
                  <a:gd name="T114" fmla="*/ 0 w 611"/>
                  <a:gd name="T115" fmla="*/ 4 h 1602"/>
                  <a:gd name="T116" fmla="*/ 0 w 611"/>
                  <a:gd name="T117" fmla="*/ 4 h 160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611" h="1602">
                    <a:moveTo>
                      <a:pt x="568" y="14"/>
                    </a:moveTo>
                    <a:lnTo>
                      <a:pt x="569" y="11"/>
                    </a:lnTo>
                    <a:lnTo>
                      <a:pt x="571" y="7"/>
                    </a:lnTo>
                    <a:lnTo>
                      <a:pt x="573" y="4"/>
                    </a:lnTo>
                    <a:lnTo>
                      <a:pt x="576" y="2"/>
                    </a:lnTo>
                    <a:lnTo>
                      <a:pt x="580" y="1"/>
                    </a:lnTo>
                    <a:lnTo>
                      <a:pt x="585" y="0"/>
                    </a:lnTo>
                    <a:lnTo>
                      <a:pt x="590" y="1"/>
                    </a:lnTo>
                    <a:lnTo>
                      <a:pt x="597" y="4"/>
                    </a:lnTo>
                    <a:lnTo>
                      <a:pt x="603" y="7"/>
                    </a:lnTo>
                    <a:lnTo>
                      <a:pt x="607" y="10"/>
                    </a:lnTo>
                    <a:lnTo>
                      <a:pt x="610" y="14"/>
                    </a:lnTo>
                    <a:lnTo>
                      <a:pt x="611" y="17"/>
                    </a:lnTo>
                    <a:lnTo>
                      <a:pt x="611" y="21"/>
                    </a:lnTo>
                    <a:lnTo>
                      <a:pt x="610" y="24"/>
                    </a:lnTo>
                    <a:lnTo>
                      <a:pt x="609" y="28"/>
                    </a:lnTo>
                    <a:lnTo>
                      <a:pt x="607" y="32"/>
                    </a:lnTo>
                    <a:lnTo>
                      <a:pt x="568" y="14"/>
                    </a:lnTo>
                    <a:close/>
                    <a:moveTo>
                      <a:pt x="607" y="32"/>
                    </a:moveTo>
                    <a:lnTo>
                      <a:pt x="603" y="44"/>
                    </a:lnTo>
                    <a:lnTo>
                      <a:pt x="589" y="74"/>
                    </a:lnTo>
                    <a:lnTo>
                      <a:pt x="568" y="122"/>
                    </a:lnTo>
                    <a:lnTo>
                      <a:pt x="541" y="185"/>
                    </a:lnTo>
                    <a:lnTo>
                      <a:pt x="509" y="260"/>
                    </a:lnTo>
                    <a:lnTo>
                      <a:pt x="473" y="343"/>
                    </a:lnTo>
                    <a:lnTo>
                      <a:pt x="435" y="435"/>
                    </a:lnTo>
                    <a:lnTo>
                      <a:pt x="395" y="530"/>
                    </a:lnTo>
                    <a:lnTo>
                      <a:pt x="356" y="628"/>
                    </a:lnTo>
                    <a:lnTo>
                      <a:pt x="320" y="724"/>
                    </a:lnTo>
                    <a:lnTo>
                      <a:pt x="285" y="817"/>
                    </a:lnTo>
                    <a:lnTo>
                      <a:pt x="254" y="905"/>
                    </a:lnTo>
                    <a:lnTo>
                      <a:pt x="241" y="946"/>
                    </a:lnTo>
                    <a:lnTo>
                      <a:pt x="228" y="984"/>
                    </a:lnTo>
                    <a:lnTo>
                      <a:pt x="218" y="1020"/>
                    </a:lnTo>
                    <a:lnTo>
                      <a:pt x="210" y="1053"/>
                    </a:lnTo>
                    <a:lnTo>
                      <a:pt x="203" y="1082"/>
                    </a:lnTo>
                    <a:lnTo>
                      <a:pt x="199" y="1108"/>
                    </a:lnTo>
                    <a:lnTo>
                      <a:pt x="197" y="1129"/>
                    </a:lnTo>
                    <a:lnTo>
                      <a:pt x="197" y="1147"/>
                    </a:lnTo>
                    <a:lnTo>
                      <a:pt x="154" y="1151"/>
                    </a:lnTo>
                    <a:lnTo>
                      <a:pt x="153" y="1132"/>
                    </a:lnTo>
                    <a:lnTo>
                      <a:pt x="155" y="1110"/>
                    </a:lnTo>
                    <a:lnTo>
                      <a:pt x="160" y="1083"/>
                    </a:lnTo>
                    <a:lnTo>
                      <a:pt x="166" y="1053"/>
                    </a:lnTo>
                    <a:lnTo>
                      <a:pt x="174" y="1019"/>
                    </a:lnTo>
                    <a:lnTo>
                      <a:pt x="184" y="982"/>
                    </a:lnTo>
                    <a:lnTo>
                      <a:pt x="197" y="943"/>
                    </a:lnTo>
                    <a:lnTo>
                      <a:pt x="210" y="901"/>
                    </a:lnTo>
                    <a:lnTo>
                      <a:pt x="242" y="811"/>
                    </a:lnTo>
                    <a:lnTo>
                      <a:pt x="277" y="716"/>
                    </a:lnTo>
                    <a:lnTo>
                      <a:pt x="314" y="618"/>
                    </a:lnTo>
                    <a:lnTo>
                      <a:pt x="353" y="519"/>
                    </a:lnTo>
                    <a:lnTo>
                      <a:pt x="393" y="422"/>
                    </a:lnTo>
                    <a:lnTo>
                      <a:pt x="431" y="330"/>
                    </a:lnTo>
                    <a:lnTo>
                      <a:pt x="468" y="244"/>
                    </a:lnTo>
                    <a:lnTo>
                      <a:pt x="500" y="168"/>
                    </a:lnTo>
                    <a:lnTo>
                      <a:pt x="527" y="105"/>
                    </a:lnTo>
                    <a:lnTo>
                      <a:pt x="549" y="57"/>
                    </a:lnTo>
                    <a:lnTo>
                      <a:pt x="563" y="25"/>
                    </a:lnTo>
                    <a:lnTo>
                      <a:pt x="568" y="14"/>
                    </a:lnTo>
                    <a:lnTo>
                      <a:pt x="607" y="32"/>
                    </a:lnTo>
                    <a:close/>
                    <a:moveTo>
                      <a:pt x="197" y="1147"/>
                    </a:moveTo>
                    <a:lnTo>
                      <a:pt x="198" y="1163"/>
                    </a:lnTo>
                    <a:lnTo>
                      <a:pt x="198" y="1180"/>
                    </a:lnTo>
                    <a:lnTo>
                      <a:pt x="197" y="1198"/>
                    </a:lnTo>
                    <a:lnTo>
                      <a:pt x="195" y="1215"/>
                    </a:lnTo>
                    <a:lnTo>
                      <a:pt x="193" y="1234"/>
                    </a:lnTo>
                    <a:lnTo>
                      <a:pt x="190" y="1252"/>
                    </a:lnTo>
                    <a:lnTo>
                      <a:pt x="184" y="1271"/>
                    </a:lnTo>
                    <a:lnTo>
                      <a:pt x="180" y="1289"/>
                    </a:lnTo>
                    <a:lnTo>
                      <a:pt x="169" y="1326"/>
                    </a:lnTo>
                    <a:lnTo>
                      <a:pt x="156" y="1363"/>
                    </a:lnTo>
                    <a:lnTo>
                      <a:pt x="141" y="1398"/>
                    </a:lnTo>
                    <a:lnTo>
                      <a:pt x="127" y="1432"/>
                    </a:lnTo>
                    <a:lnTo>
                      <a:pt x="112" y="1465"/>
                    </a:lnTo>
                    <a:lnTo>
                      <a:pt x="96" y="1495"/>
                    </a:lnTo>
                    <a:lnTo>
                      <a:pt x="82" y="1521"/>
                    </a:lnTo>
                    <a:lnTo>
                      <a:pt x="70" y="1545"/>
                    </a:lnTo>
                    <a:lnTo>
                      <a:pt x="50" y="1578"/>
                    </a:lnTo>
                    <a:lnTo>
                      <a:pt x="43" y="1590"/>
                    </a:lnTo>
                    <a:lnTo>
                      <a:pt x="6" y="1567"/>
                    </a:lnTo>
                    <a:lnTo>
                      <a:pt x="13" y="1555"/>
                    </a:lnTo>
                    <a:lnTo>
                      <a:pt x="32" y="1523"/>
                    </a:lnTo>
                    <a:lnTo>
                      <a:pt x="43" y="1502"/>
                    </a:lnTo>
                    <a:lnTo>
                      <a:pt x="58" y="1476"/>
                    </a:lnTo>
                    <a:lnTo>
                      <a:pt x="71" y="1449"/>
                    </a:lnTo>
                    <a:lnTo>
                      <a:pt x="86" y="1418"/>
                    </a:lnTo>
                    <a:lnTo>
                      <a:pt x="100" y="1385"/>
                    </a:lnTo>
                    <a:lnTo>
                      <a:pt x="114" y="1351"/>
                    </a:lnTo>
                    <a:lnTo>
                      <a:pt x="126" y="1317"/>
                    </a:lnTo>
                    <a:lnTo>
                      <a:pt x="137" y="1282"/>
                    </a:lnTo>
                    <a:lnTo>
                      <a:pt x="141" y="1265"/>
                    </a:lnTo>
                    <a:lnTo>
                      <a:pt x="146" y="1248"/>
                    </a:lnTo>
                    <a:lnTo>
                      <a:pt x="149" y="1231"/>
                    </a:lnTo>
                    <a:lnTo>
                      <a:pt x="152" y="1214"/>
                    </a:lnTo>
                    <a:lnTo>
                      <a:pt x="154" y="1198"/>
                    </a:lnTo>
                    <a:lnTo>
                      <a:pt x="154" y="1182"/>
                    </a:lnTo>
                    <a:lnTo>
                      <a:pt x="154" y="1166"/>
                    </a:lnTo>
                    <a:lnTo>
                      <a:pt x="154" y="1151"/>
                    </a:lnTo>
                    <a:lnTo>
                      <a:pt x="197" y="1147"/>
                    </a:lnTo>
                    <a:close/>
                    <a:moveTo>
                      <a:pt x="43" y="1590"/>
                    </a:moveTo>
                    <a:lnTo>
                      <a:pt x="41" y="1593"/>
                    </a:lnTo>
                    <a:lnTo>
                      <a:pt x="39" y="1597"/>
                    </a:lnTo>
                    <a:lnTo>
                      <a:pt x="36" y="1599"/>
                    </a:lnTo>
                    <a:lnTo>
                      <a:pt x="33" y="1601"/>
                    </a:lnTo>
                    <a:lnTo>
                      <a:pt x="29" y="1602"/>
                    </a:lnTo>
                    <a:lnTo>
                      <a:pt x="25" y="1602"/>
                    </a:lnTo>
                    <a:lnTo>
                      <a:pt x="20" y="1600"/>
                    </a:lnTo>
                    <a:lnTo>
                      <a:pt x="13" y="1597"/>
                    </a:lnTo>
                    <a:lnTo>
                      <a:pt x="7" y="1593"/>
                    </a:lnTo>
                    <a:lnTo>
                      <a:pt x="3" y="1589"/>
                    </a:lnTo>
                    <a:lnTo>
                      <a:pt x="1" y="1585"/>
                    </a:lnTo>
                    <a:lnTo>
                      <a:pt x="0" y="1581"/>
                    </a:lnTo>
                    <a:lnTo>
                      <a:pt x="1" y="1578"/>
                    </a:lnTo>
                    <a:lnTo>
                      <a:pt x="2" y="1573"/>
                    </a:lnTo>
                    <a:lnTo>
                      <a:pt x="4" y="1570"/>
                    </a:lnTo>
                    <a:lnTo>
                      <a:pt x="6" y="1567"/>
                    </a:lnTo>
                    <a:lnTo>
                      <a:pt x="43" y="1590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85" name="Freeform 882">
                <a:extLst>
                  <a:ext uri="{FF2B5EF4-FFF2-40B4-BE49-F238E27FC236}">
                    <a16:creationId xmlns:a16="http://schemas.microsoft.com/office/drawing/2014/main" id="{58CA77DC-427E-4605-B2EA-9E88C38288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75" y="1783"/>
                <a:ext cx="40" cy="33"/>
              </a:xfrm>
              <a:custGeom>
                <a:avLst/>
                <a:gdLst>
                  <a:gd name="T0" fmla="*/ 2 w 774"/>
                  <a:gd name="T1" fmla="*/ 2 h 643"/>
                  <a:gd name="T2" fmla="*/ 2 w 774"/>
                  <a:gd name="T3" fmla="*/ 2 h 643"/>
                  <a:gd name="T4" fmla="*/ 2 w 774"/>
                  <a:gd name="T5" fmla="*/ 2 h 643"/>
                  <a:gd name="T6" fmla="*/ 2 w 774"/>
                  <a:gd name="T7" fmla="*/ 2 h 643"/>
                  <a:gd name="T8" fmla="*/ 2 w 774"/>
                  <a:gd name="T9" fmla="*/ 2 h 643"/>
                  <a:gd name="T10" fmla="*/ 2 w 774"/>
                  <a:gd name="T11" fmla="*/ 2 h 643"/>
                  <a:gd name="T12" fmla="*/ 2 w 774"/>
                  <a:gd name="T13" fmla="*/ 2 h 643"/>
                  <a:gd name="T14" fmla="*/ 2 w 774"/>
                  <a:gd name="T15" fmla="*/ 2 h 643"/>
                  <a:gd name="T16" fmla="*/ 2 w 774"/>
                  <a:gd name="T17" fmla="*/ 2 h 643"/>
                  <a:gd name="T18" fmla="*/ 2 w 774"/>
                  <a:gd name="T19" fmla="*/ 2 h 643"/>
                  <a:gd name="T20" fmla="*/ 2 w 774"/>
                  <a:gd name="T21" fmla="*/ 2 h 643"/>
                  <a:gd name="T22" fmla="*/ 2 w 774"/>
                  <a:gd name="T23" fmla="*/ 1 h 643"/>
                  <a:gd name="T24" fmla="*/ 1 w 774"/>
                  <a:gd name="T25" fmla="*/ 1 h 643"/>
                  <a:gd name="T26" fmla="*/ 1 w 774"/>
                  <a:gd name="T27" fmla="*/ 1 h 643"/>
                  <a:gd name="T28" fmla="*/ 1 w 774"/>
                  <a:gd name="T29" fmla="*/ 1 h 643"/>
                  <a:gd name="T30" fmla="*/ 1 w 774"/>
                  <a:gd name="T31" fmla="*/ 1 h 643"/>
                  <a:gd name="T32" fmla="*/ 1 w 774"/>
                  <a:gd name="T33" fmla="*/ 1 h 643"/>
                  <a:gd name="T34" fmla="*/ 1 w 774"/>
                  <a:gd name="T35" fmla="*/ 1 h 643"/>
                  <a:gd name="T36" fmla="*/ 1 w 774"/>
                  <a:gd name="T37" fmla="*/ 1 h 643"/>
                  <a:gd name="T38" fmla="*/ 1 w 774"/>
                  <a:gd name="T39" fmla="*/ 1 h 643"/>
                  <a:gd name="T40" fmla="*/ 1 w 774"/>
                  <a:gd name="T41" fmla="*/ 1 h 643"/>
                  <a:gd name="T42" fmla="*/ 1 w 774"/>
                  <a:gd name="T43" fmla="*/ 1 h 643"/>
                  <a:gd name="T44" fmla="*/ 1 w 774"/>
                  <a:gd name="T45" fmla="*/ 1 h 643"/>
                  <a:gd name="T46" fmla="*/ 1 w 774"/>
                  <a:gd name="T47" fmla="*/ 1 h 643"/>
                  <a:gd name="T48" fmla="*/ 1 w 774"/>
                  <a:gd name="T49" fmla="*/ 1 h 643"/>
                  <a:gd name="T50" fmla="*/ 1 w 774"/>
                  <a:gd name="T51" fmla="*/ 1 h 643"/>
                  <a:gd name="T52" fmla="*/ 2 w 774"/>
                  <a:gd name="T53" fmla="*/ 1 h 643"/>
                  <a:gd name="T54" fmla="*/ 2 w 774"/>
                  <a:gd name="T55" fmla="*/ 1 h 643"/>
                  <a:gd name="T56" fmla="*/ 2 w 774"/>
                  <a:gd name="T57" fmla="*/ 1 h 643"/>
                  <a:gd name="T58" fmla="*/ 2 w 774"/>
                  <a:gd name="T59" fmla="*/ 2 h 643"/>
                  <a:gd name="T60" fmla="*/ 1 w 774"/>
                  <a:gd name="T61" fmla="*/ 1 h 643"/>
                  <a:gd name="T62" fmla="*/ 1 w 774"/>
                  <a:gd name="T63" fmla="*/ 1 h 643"/>
                  <a:gd name="T64" fmla="*/ 1 w 774"/>
                  <a:gd name="T65" fmla="*/ 1 h 643"/>
                  <a:gd name="T66" fmla="*/ 1 w 774"/>
                  <a:gd name="T67" fmla="*/ 1 h 643"/>
                  <a:gd name="T68" fmla="*/ 1 w 774"/>
                  <a:gd name="T69" fmla="*/ 1 h 643"/>
                  <a:gd name="T70" fmla="*/ 1 w 774"/>
                  <a:gd name="T71" fmla="*/ 1 h 643"/>
                  <a:gd name="T72" fmla="*/ 1 w 774"/>
                  <a:gd name="T73" fmla="*/ 1 h 643"/>
                  <a:gd name="T74" fmla="*/ 1 w 774"/>
                  <a:gd name="T75" fmla="*/ 0 h 643"/>
                  <a:gd name="T76" fmla="*/ 1 w 774"/>
                  <a:gd name="T77" fmla="*/ 0 h 643"/>
                  <a:gd name="T78" fmla="*/ 1 w 774"/>
                  <a:gd name="T79" fmla="*/ 0 h 643"/>
                  <a:gd name="T80" fmla="*/ 0 w 774"/>
                  <a:gd name="T81" fmla="*/ 0 h 643"/>
                  <a:gd name="T82" fmla="*/ 0 w 774"/>
                  <a:gd name="T83" fmla="*/ 0 h 643"/>
                  <a:gd name="T84" fmla="*/ 0 w 774"/>
                  <a:gd name="T85" fmla="*/ 0 h 643"/>
                  <a:gd name="T86" fmla="*/ 0 w 774"/>
                  <a:gd name="T87" fmla="*/ 0 h 643"/>
                  <a:gd name="T88" fmla="*/ 0 w 774"/>
                  <a:gd name="T89" fmla="*/ 0 h 643"/>
                  <a:gd name="T90" fmla="*/ 0 w 774"/>
                  <a:gd name="T91" fmla="*/ 0 h 643"/>
                  <a:gd name="T92" fmla="*/ 1 w 774"/>
                  <a:gd name="T93" fmla="*/ 0 h 643"/>
                  <a:gd name="T94" fmla="*/ 1 w 774"/>
                  <a:gd name="T95" fmla="*/ 0 h 643"/>
                  <a:gd name="T96" fmla="*/ 1 w 774"/>
                  <a:gd name="T97" fmla="*/ 0 h 643"/>
                  <a:gd name="T98" fmla="*/ 1 w 774"/>
                  <a:gd name="T99" fmla="*/ 0 h 643"/>
                  <a:gd name="T100" fmla="*/ 1 w 774"/>
                  <a:gd name="T101" fmla="*/ 0 h 643"/>
                  <a:gd name="T102" fmla="*/ 1 w 774"/>
                  <a:gd name="T103" fmla="*/ 1 h 643"/>
                  <a:gd name="T104" fmla="*/ 1 w 774"/>
                  <a:gd name="T105" fmla="*/ 1 h 643"/>
                  <a:gd name="T106" fmla="*/ 1 w 774"/>
                  <a:gd name="T107" fmla="*/ 1 h 643"/>
                  <a:gd name="T108" fmla="*/ 0 w 774"/>
                  <a:gd name="T109" fmla="*/ 0 h 643"/>
                  <a:gd name="T110" fmla="*/ 0 w 774"/>
                  <a:gd name="T111" fmla="*/ 0 h 643"/>
                  <a:gd name="T112" fmla="*/ 0 w 774"/>
                  <a:gd name="T113" fmla="*/ 0 h 643"/>
                  <a:gd name="T114" fmla="*/ 0 w 774"/>
                  <a:gd name="T115" fmla="*/ 0 h 643"/>
                  <a:gd name="T116" fmla="*/ 0 w 774"/>
                  <a:gd name="T117" fmla="*/ 0 h 643"/>
                  <a:gd name="T118" fmla="*/ 0 w 774"/>
                  <a:gd name="T119" fmla="*/ 0 h 643"/>
                  <a:gd name="T120" fmla="*/ 0 w 774"/>
                  <a:gd name="T121" fmla="*/ 0 h 643"/>
                  <a:gd name="T122" fmla="*/ 0 w 774"/>
                  <a:gd name="T123" fmla="*/ 0 h 643"/>
                  <a:gd name="T124" fmla="*/ 0 w 774"/>
                  <a:gd name="T125" fmla="*/ 0 h 64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774" h="643">
                    <a:moveTo>
                      <a:pt x="761" y="600"/>
                    </a:moveTo>
                    <a:lnTo>
                      <a:pt x="764" y="602"/>
                    </a:lnTo>
                    <a:lnTo>
                      <a:pt x="768" y="604"/>
                    </a:lnTo>
                    <a:lnTo>
                      <a:pt x="770" y="607"/>
                    </a:lnTo>
                    <a:lnTo>
                      <a:pt x="772" y="610"/>
                    </a:lnTo>
                    <a:lnTo>
                      <a:pt x="774" y="613"/>
                    </a:lnTo>
                    <a:lnTo>
                      <a:pt x="774" y="618"/>
                    </a:lnTo>
                    <a:lnTo>
                      <a:pt x="772" y="624"/>
                    </a:lnTo>
                    <a:lnTo>
                      <a:pt x="769" y="630"/>
                    </a:lnTo>
                    <a:lnTo>
                      <a:pt x="765" y="636"/>
                    </a:lnTo>
                    <a:lnTo>
                      <a:pt x="762" y="640"/>
                    </a:lnTo>
                    <a:lnTo>
                      <a:pt x="758" y="642"/>
                    </a:lnTo>
                    <a:lnTo>
                      <a:pt x="754" y="643"/>
                    </a:lnTo>
                    <a:lnTo>
                      <a:pt x="751" y="643"/>
                    </a:lnTo>
                    <a:lnTo>
                      <a:pt x="747" y="642"/>
                    </a:lnTo>
                    <a:lnTo>
                      <a:pt x="744" y="640"/>
                    </a:lnTo>
                    <a:lnTo>
                      <a:pt x="740" y="639"/>
                    </a:lnTo>
                    <a:lnTo>
                      <a:pt x="761" y="600"/>
                    </a:lnTo>
                    <a:close/>
                    <a:moveTo>
                      <a:pt x="740" y="639"/>
                    </a:moveTo>
                    <a:lnTo>
                      <a:pt x="725" y="630"/>
                    </a:lnTo>
                    <a:lnTo>
                      <a:pt x="686" y="606"/>
                    </a:lnTo>
                    <a:lnTo>
                      <a:pt x="660" y="590"/>
                    </a:lnTo>
                    <a:lnTo>
                      <a:pt x="630" y="570"/>
                    </a:lnTo>
                    <a:lnTo>
                      <a:pt x="598" y="548"/>
                    </a:lnTo>
                    <a:lnTo>
                      <a:pt x="565" y="524"/>
                    </a:lnTo>
                    <a:lnTo>
                      <a:pt x="530" y="498"/>
                    </a:lnTo>
                    <a:lnTo>
                      <a:pt x="496" y="469"/>
                    </a:lnTo>
                    <a:lnTo>
                      <a:pt x="480" y="455"/>
                    </a:lnTo>
                    <a:lnTo>
                      <a:pt x="463" y="439"/>
                    </a:lnTo>
                    <a:lnTo>
                      <a:pt x="448" y="424"/>
                    </a:lnTo>
                    <a:lnTo>
                      <a:pt x="433" y="409"/>
                    </a:lnTo>
                    <a:lnTo>
                      <a:pt x="419" y="393"/>
                    </a:lnTo>
                    <a:lnTo>
                      <a:pt x="406" y="377"/>
                    </a:lnTo>
                    <a:lnTo>
                      <a:pt x="393" y="362"/>
                    </a:lnTo>
                    <a:lnTo>
                      <a:pt x="382" y="345"/>
                    </a:lnTo>
                    <a:lnTo>
                      <a:pt x="372" y="329"/>
                    </a:lnTo>
                    <a:lnTo>
                      <a:pt x="363" y="313"/>
                    </a:lnTo>
                    <a:lnTo>
                      <a:pt x="356" y="296"/>
                    </a:lnTo>
                    <a:lnTo>
                      <a:pt x="350" y="280"/>
                    </a:lnTo>
                    <a:lnTo>
                      <a:pt x="392" y="267"/>
                    </a:lnTo>
                    <a:lnTo>
                      <a:pt x="398" y="282"/>
                    </a:lnTo>
                    <a:lnTo>
                      <a:pt x="404" y="297"/>
                    </a:lnTo>
                    <a:lnTo>
                      <a:pt x="412" y="311"/>
                    </a:lnTo>
                    <a:lnTo>
                      <a:pt x="421" y="327"/>
                    </a:lnTo>
                    <a:lnTo>
                      <a:pt x="432" y="341"/>
                    </a:lnTo>
                    <a:lnTo>
                      <a:pt x="444" y="355"/>
                    </a:lnTo>
                    <a:lnTo>
                      <a:pt x="456" y="371"/>
                    </a:lnTo>
                    <a:lnTo>
                      <a:pt x="469" y="385"/>
                    </a:lnTo>
                    <a:lnTo>
                      <a:pt x="484" y="399"/>
                    </a:lnTo>
                    <a:lnTo>
                      <a:pt x="498" y="414"/>
                    </a:lnTo>
                    <a:lnTo>
                      <a:pt x="513" y="427"/>
                    </a:lnTo>
                    <a:lnTo>
                      <a:pt x="530" y="441"/>
                    </a:lnTo>
                    <a:lnTo>
                      <a:pt x="562" y="467"/>
                    </a:lnTo>
                    <a:lnTo>
                      <a:pt x="594" y="493"/>
                    </a:lnTo>
                    <a:lnTo>
                      <a:pt x="626" y="515"/>
                    </a:lnTo>
                    <a:lnTo>
                      <a:pt x="657" y="536"/>
                    </a:lnTo>
                    <a:lnTo>
                      <a:pt x="684" y="554"/>
                    </a:lnTo>
                    <a:lnTo>
                      <a:pt x="710" y="570"/>
                    </a:lnTo>
                    <a:lnTo>
                      <a:pt x="747" y="592"/>
                    </a:lnTo>
                    <a:lnTo>
                      <a:pt x="761" y="600"/>
                    </a:lnTo>
                    <a:lnTo>
                      <a:pt x="740" y="639"/>
                    </a:lnTo>
                    <a:close/>
                    <a:moveTo>
                      <a:pt x="350" y="280"/>
                    </a:moveTo>
                    <a:lnTo>
                      <a:pt x="352" y="286"/>
                    </a:lnTo>
                    <a:lnTo>
                      <a:pt x="350" y="280"/>
                    </a:lnTo>
                    <a:lnTo>
                      <a:pt x="371" y="274"/>
                    </a:lnTo>
                    <a:lnTo>
                      <a:pt x="350" y="280"/>
                    </a:lnTo>
                    <a:close/>
                    <a:moveTo>
                      <a:pt x="350" y="280"/>
                    </a:moveTo>
                    <a:lnTo>
                      <a:pt x="345" y="265"/>
                    </a:lnTo>
                    <a:lnTo>
                      <a:pt x="338" y="251"/>
                    </a:lnTo>
                    <a:lnTo>
                      <a:pt x="331" y="238"/>
                    </a:lnTo>
                    <a:lnTo>
                      <a:pt x="322" y="226"/>
                    </a:lnTo>
                    <a:lnTo>
                      <a:pt x="313" y="212"/>
                    </a:lnTo>
                    <a:lnTo>
                      <a:pt x="303" y="200"/>
                    </a:lnTo>
                    <a:lnTo>
                      <a:pt x="290" y="189"/>
                    </a:lnTo>
                    <a:lnTo>
                      <a:pt x="278" y="177"/>
                    </a:lnTo>
                    <a:lnTo>
                      <a:pt x="266" y="167"/>
                    </a:lnTo>
                    <a:lnTo>
                      <a:pt x="252" y="156"/>
                    </a:lnTo>
                    <a:lnTo>
                      <a:pt x="238" y="147"/>
                    </a:lnTo>
                    <a:lnTo>
                      <a:pt x="225" y="138"/>
                    </a:lnTo>
                    <a:lnTo>
                      <a:pt x="195" y="119"/>
                    </a:lnTo>
                    <a:lnTo>
                      <a:pt x="166" y="104"/>
                    </a:lnTo>
                    <a:lnTo>
                      <a:pt x="138" y="89"/>
                    </a:lnTo>
                    <a:lnTo>
                      <a:pt x="110" y="78"/>
                    </a:lnTo>
                    <a:lnTo>
                      <a:pt x="86" y="68"/>
                    </a:lnTo>
                    <a:lnTo>
                      <a:pt x="63" y="60"/>
                    </a:lnTo>
                    <a:lnTo>
                      <a:pt x="29" y="49"/>
                    </a:lnTo>
                    <a:lnTo>
                      <a:pt x="17" y="44"/>
                    </a:lnTo>
                    <a:lnTo>
                      <a:pt x="28" y="2"/>
                    </a:lnTo>
                    <a:lnTo>
                      <a:pt x="43" y="7"/>
                    </a:lnTo>
                    <a:lnTo>
                      <a:pt x="78" y="19"/>
                    </a:lnTo>
                    <a:lnTo>
                      <a:pt x="103" y="28"/>
                    </a:lnTo>
                    <a:lnTo>
                      <a:pt x="130" y="39"/>
                    </a:lnTo>
                    <a:lnTo>
                      <a:pt x="159" y="53"/>
                    </a:lnTo>
                    <a:lnTo>
                      <a:pt x="191" y="68"/>
                    </a:lnTo>
                    <a:lnTo>
                      <a:pt x="223" y="85"/>
                    </a:lnTo>
                    <a:lnTo>
                      <a:pt x="253" y="105"/>
                    </a:lnTo>
                    <a:lnTo>
                      <a:pt x="269" y="116"/>
                    </a:lnTo>
                    <a:lnTo>
                      <a:pt x="284" y="126"/>
                    </a:lnTo>
                    <a:lnTo>
                      <a:pt x="298" y="139"/>
                    </a:lnTo>
                    <a:lnTo>
                      <a:pt x="313" y="151"/>
                    </a:lnTo>
                    <a:lnTo>
                      <a:pt x="326" y="163"/>
                    </a:lnTo>
                    <a:lnTo>
                      <a:pt x="338" y="176"/>
                    </a:lnTo>
                    <a:lnTo>
                      <a:pt x="351" y="191"/>
                    </a:lnTo>
                    <a:lnTo>
                      <a:pt x="361" y="205"/>
                    </a:lnTo>
                    <a:lnTo>
                      <a:pt x="371" y="219"/>
                    </a:lnTo>
                    <a:lnTo>
                      <a:pt x="379" y="235"/>
                    </a:lnTo>
                    <a:lnTo>
                      <a:pt x="386" y="251"/>
                    </a:lnTo>
                    <a:lnTo>
                      <a:pt x="392" y="267"/>
                    </a:lnTo>
                    <a:lnTo>
                      <a:pt x="350" y="280"/>
                    </a:lnTo>
                    <a:close/>
                    <a:moveTo>
                      <a:pt x="17" y="44"/>
                    </a:moveTo>
                    <a:lnTo>
                      <a:pt x="13" y="43"/>
                    </a:lnTo>
                    <a:lnTo>
                      <a:pt x="9" y="41"/>
                    </a:lnTo>
                    <a:lnTo>
                      <a:pt x="6" y="40"/>
                    </a:lnTo>
                    <a:lnTo>
                      <a:pt x="3" y="37"/>
                    </a:lnTo>
                    <a:lnTo>
                      <a:pt x="1" y="34"/>
                    </a:lnTo>
                    <a:lnTo>
                      <a:pt x="0" y="30"/>
                    </a:lnTo>
                    <a:lnTo>
                      <a:pt x="1" y="24"/>
                    </a:lnTo>
                    <a:lnTo>
                      <a:pt x="2" y="17"/>
                    </a:lnTo>
                    <a:lnTo>
                      <a:pt x="4" y="11"/>
                    </a:lnTo>
                    <a:lnTo>
                      <a:pt x="7" y="6"/>
                    </a:lnTo>
                    <a:lnTo>
                      <a:pt x="10" y="2"/>
                    </a:lnTo>
                    <a:lnTo>
                      <a:pt x="13" y="0"/>
                    </a:lnTo>
                    <a:lnTo>
                      <a:pt x="17" y="0"/>
                    </a:lnTo>
                    <a:lnTo>
                      <a:pt x="21" y="0"/>
                    </a:lnTo>
                    <a:lnTo>
                      <a:pt x="25" y="1"/>
                    </a:lnTo>
                    <a:lnTo>
                      <a:pt x="28" y="2"/>
                    </a:lnTo>
                    <a:lnTo>
                      <a:pt x="17" y="44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86" name="Freeform 883">
                <a:extLst>
                  <a:ext uri="{FF2B5EF4-FFF2-40B4-BE49-F238E27FC236}">
                    <a16:creationId xmlns:a16="http://schemas.microsoft.com/office/drawing/2014/main" id="{E2944D92-4CBD-4145-8D7C-382938CC07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41" y="1793"/>
                <a:ext cx="28" cy="33"/>
              </a:xfrm>
              <a:custGeom>
                <a:avLst/>
                <a:gdLst>
                  <a:gd name="T0" fmla="*/ 0 w 526"/>
                  <a:gd name="T1" fmla="*/ 0 h 627"/>
                  <a:gd name="T2" fmla="*/ 0 w 526"/>
                  <a:gd name="T3" fmla="*/ 0 h 627"/>
                  <a:gd name="T4" fmla="*/ 0 w 526"/>
                  <a:gd name="T5" fmla="*/ 0 h 627"/>
                  <a:gd name="T6" fmla="*/ 0 w 526"/>
                  <a:gd name="T7" fmla="*/ 0 h 627"/>
                  <a:gd name="T8" fmla="*/ 0 w 526"/>
                  <a:gd name="T9" fmla="*/ 0 h 627"/>
                  <a:gd name="T10" fmla="*/ 0 w 526"/>
                  <a:gd name="T11" fmla="*/ 0 h 627"/>
                  <a:gd name="T12" fmla="*/ 0 w 526"/>
                  <a:gd name="T13" fmla="*/ 0 h 627"/>
                  <a:gd name="T14" fmla="*/ 0 w 526"/>
                  <a:gd name="T15" fmla="*/ 0 h 627"/>
                  <a:gd name="T16" fmla="*/ 0 w 526"/>
                  <a:gd name="T17" fmla="*/ 0 h 627"/>
                  <a:gd name="T18" fmla="*/ 0 w 526"/>
                  <a:gd name="T19" fmla="*/ 0 h 627"/>
                  <a:gd name="T20" fmla="*/ 0 w 526"/>
                  <a:gd name="T21" fmla="*/ 0 h 627"/>
                  <a:gd name="T22" fmla="*/ 0 w 526"/>
                  <a:gd name="T23" fmla="*/ 0 h 627"/>
                  <a:gd name="T24" fmla="*/ 0 w 526"/>
                  <a:gd name="T25" fmla="*/ 0 h 627"/>
                  <a:gd name="T26" fmla="*/ 1 w 526"/>
                  <a:gd name="T27" fmla="*/ 0 h 627"/>
                  <a:gd name="T28" fmla="*/ 1 w 526"/>
                  <a:gd name="T29" fmla="*/ 0 h 627"/>
                  <a:gd name="T30" fmla="*/ 1 w 526"/>
                  <a:gd name="T31" fmla="*/ 0 h 627"/>
                  <a:gd name="T32" fmla="*/ 1 w 526"/>
                  <a:gd name="T33" fmla="*/ 0 h 627"/>
                  <a:gd name="T34" fmla="*/ 1 w 526"/>
                  <a:gd name="T35" fmla="*/ 0 h 627"/>
                  <a:gd name="T36" fmla="*/ 1 w 526"/>
                  <a:gd name="T37" fmla="*/ 1 h 627"/>
                  <a:gd name="T38" fmla="*/ 1 w 526"/>
                  <a:gd name="T39" fmla="*/ 0 h 627"/>
                  <a:gd name="T40" fmla="*/ 1 w 526"/>
                  <a:gd name="T41" fmla="*/ 0 h 627"/>
                  <a:gd name="T42" fmla="*/ 1 w 526"/>
                  <a:gd name="T43" fmla="*/ 0 h 627"/>
                  <a:gd name="T44" fmla="*/ 0 w 526"/>
                  <a:gd name="T45" fmla="*/ 0 h 627"/>
                  <a:gd name="T46" fmla="*/ 0 w 526"/>
                  <a:gd name="T47" fmla="*/ 0 h 627"/>
                  <a:gd name="T48" fmla="*/ 0 w 526"/>
                  <a:gd name="T49" fmla="*/ 0 h 627"/>
                  <a:gd name="T50" fmla="*/ 0 w 526"/>
                  <a:gd name="T51" fmla="*/ 0 h 627"/>
                  <a:gd name="T52" fmla="*/ 0 w 526"/>
                  <a:gd name="T53" fmla="*/ 0 h 627"/>
                  <a:gd name="T54" fmla="*/ 0 w 526"/>
                  <a:gd name="T55" fmla="*/ 0 h 627"/>
                  <a:gd name="T56" fmla="*/ 1 w 526"/>
                  <a:gd name="T57" fmla="*/ 0 h 627"/>
                  <a:gd name="T58" fmla="*/ 1 w 526"/>
                  <a:gd name="T59" fmla="*/ 1 h 627"/>
                  <a:gd name="T60" fmla="*/ 1 w 526"/>
                  <a:gd name="T61" fmla="*/ 1 h 627"/>
                  <a:gd name="T62" fmla="*/ 1 w 526"/>
                  <a:gd name="T63" fmla="*/ 1 h 627"/>
                  <a:gd name="T64" fmla="*/ 1 w 526"/>
                  <a:gd name="T65" fmla="*/ 1 h 627"/>
                  <a:gd name="T66" fmla="*/ 1 w 526"/>
                  <a:gd name="T67" fmla="*/ 1 h 627"/>
                  <a:gd name="T68" fmla="*/ 1 w 526"/>
                  <a:gd name="T69" fmla="*/ 1 h 627"/>
                  <a:gd name="T70" fmla="*/ 1 w 526"/>
                  <a:gd name="T71" fmla="*/ 1 h 627"/>
                  <a:gd name="T72" fmla="*/ 1 w 526"/>
                  <a:gd name="T73" fmla="*/ 1 h 627"/>
                  <a:gd name="T74" fmla="*/ 1 w 526"/>
                  <a:gd name="T75" fmla="*/ 0 h 627"/>
                  <a:gd name="T76" fmla="*/ 1 w 526"/>
                  <a:gd name="T77" fmla="*/ 1 h 627"/>
                  <a:gd name="T78" fmla="*/ 1 w 526"/>
                  <a:gd name="T79" fmla="*/ 1 h 627"/>
                  <a:gd name="T80" fmla="*/ 1 w 526"/>
                  <a:gd name="T81" fmla="*/ 1 h 627"/>
                  <a:gd name="T82" fmla="*/ 1 w 526"/>
                  <a:gd name="T83" fmla="*/ 2 h 627"/>
                  <a:gd name="T84" fmla="*/ 1 w 526"/>
                  <a:gd name="T85" fmla="*/ 2 h 627"/>
                  <a:gd name="T86" fmla="*/ 1 w 526"/>
                  <a:gd name="T87" fmla="*/ 2 h 627"/>
                  <a:gd name="T88" fmla="*/ 1 w 526"/>
                  <a:gd name="T89" fmla="*/ 2 h 627"/>
                  <a:gd name="T90" fmla="*/ 1 w 526"/>
                  <a:gd name="T91" fmla="*/ 1 h 627"/>
                  <a:gd name="T92" fmla="*/ 1 w 526"/>
                  <a:gd name="T93" fmla="*/ 1 h 627"/>
                  <a:gd name="T94" fmla="*/ 1 w 526"/>
                  <a:gd name="T95" fmla="*/ 2 h 627"/>
                  <a:gd name="T96" fmla="*/ 1 w 526"/>
                  <a:gd name="T97" fmla="*/ 2 h 627"/>
                  <a:gd name="T98" fmla="*/ 1 w 526"/>
                  <a:gd name="T99" fmla="*/ 2 h 627"/>
                  <a:gd name="T100" fmla="*/ 1 w 526"/>
                  <a:gd name="T101" fmla="*/ 2 h 627"/>
                  <a:gd name="T102" fmla="*/ 1 w 526"/>
                  <a:gd name="T103" fmla="*/ 2 h 627"/>
                  <a:gd name="T104" fmla="*/ 1 w 526"/>
                  <a:gd name="T105" fmla="*/ 2 h 627"/>
                  <a:gd name="T106" fmla="*/ 1 w 526"/>
                  <a:gd name="T107" fmla="*/ 2 h 627"/>
                  <a:gd name="T108" fmla="*/ 1 w 526"/>
                  <a:gd name="T109" fmla="*/ 2 h 627"/>
                  <a:gd name="T110" fmla="*/ 1 w 526"/>
                  <a:gd name="T111" fmla="*/ 2 h 62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526" h="627">
                    <a:moveTo>
                      <a:pt x="18" y="45"/>
                    </a:moveTo>
                    <a:lnTo>
                      <a:pt x="14" y="44"/>
                    </a:lnTo>
                    <a:lnTo>
                      <a:pt x="10" y="43"/>
                    </a:lnTo>
                    <a:lnTo>
                      <a:pt x="7" y="41"/>
                    </a:lnTo>
                    <a:lnTo>
                      <a:pt x="4" y="39"/>
                    </a:lnTo>
                    <a:lnTo>
                      <a:pt x="2" y="36"/>
                    </a:lnTo>
                    <a:lnTo>
                      <a:pt x="0" y="32"/>
                    </a:lnTo>
                    <a:lnTo>
                      <a:pt x="0" y="25"/>
                    </a:lnTo>
                    <a:lnTo>
                      <a:pt x="1" y="18"/>
                    </a:lnTo>
                    <a:lnTo>
                      <a:pt x="3" y="12"/>
                    </a:lnTo>
                    <a:lnTo>
                      <a:pt x="5" y="7"/>
                    </a:lnTo>
                    <a:lnTo>
                      <a:pt x="8" y="3"/>
                    </a:lnTo>
                    <a:lnTo>
                      <a:pt x="11" y="1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22" y="1"/>
                    </a:lnTo>
                    <a:lnTo>
                      <a:pt x="27" y="2"/>
                    </a:lnTo>
                    <a:lnTo>
                      <a:pt x="18" y="45"/>
                    </a:lnTo>
                    <a:close/>
                    <a:moveTo>
                      <a:pt x="27" y="2"/>
                    </a:moveTo>
                    <a:lnTo>
                      <a:pt x="35" y="3"/>
                    </a:lnTo>
                    <a:lnTo>
                      <a:pt x="55" y="9"/>
                    </a:lnTo>
                    <a:lnTo>
                      <a:pt x="70" y="14"/>
                    </a:lnTo>
                    <a:lnTo>
                      <a:pt x="86" y="19"/>
                    </a:lnTo>
                    <a:lnTo>
                      <a:pt x="103" y="28"/>
                    </a:lnTo>
                    <a:lnTo>
                      <a:pt x="122" y="37"/>
                    </a:lnTo>
                    <a:lnTo>
                      <a:pt x="141" y="47"/>
                    </a:lnTo>
                    <a:lnTo>
                      <a:pt x="161" y="60"/>
                    </a:lnTo>
                    <a:lnTo>
                      <a:pt x="180" y="75"/>
                    </a:lnTo>
                    <a:lnTo>
                      <a:pt x="199" y="91"/>
                    </a:lnTo>
                    <a:lnTo>
                      <a:pt x="208" y="100"/>
                    </a:lnTo>
                    <a:lnTo>
                      <a:pt x="216" y="109"/>
                    </a:lnTo>
                    <a:lnTo>
                      <a:pt x="224" y="120"/>
                    </a:lnTo>
                    <a:lnTo>
                      <a:pt x="232" y="131"/>
                    </a:lnTo>
                    <a:lnTo>
                      <a:pt x="239" y="142"/>
                    </a:lnTo>
                    <a:lnTo>
                      <a:pt x="246" y="154"/>
                    </a:lnTo>
                    <a:lnTo>
                      <a:pt x="252" y="167"/>
                    </a:lnTo>
                    <a:lnTo>
                      <a:pt x="258" y="180"/>
                    </a:lnTo>
                    <a:lnTo>
                      <a:pt x="217" y="195"/>
                    </a:lnTo>
                    <a:lnTo>
                      <a:pt x="212" y="184"/>
                    </a:lnTo>
                    <a:lnTo>
                      <a:pt x="207" y="174"/>
                    </a:lnTo>
                    <a:lnTo>
                      <a:pt x="202" y="164"/>
                    </a:lnTo>
                    <a:lnTo>
                      <a:pt x="195" y="153"/>
                    </a:lnTo>
                    <a:lnTo>
                      <a:pt x="188" y="145"/>
                    </a:lnTo>
                    <a:lnTo>
                      <a:pt x="181" y="136"/>
                    </a:lnTo>
                    <a:lnTo>
                      <a:pt x="174" y="128"/>
                    </a:lnTo>
                    <a:lnTo>
                      <a:pt x="167" y="121"/>
                    </a:lnTo>
                    <a:lnTo>
                      <a:pt x="150" y="106"/>
                    </a:lnTo>
                    <a:lnTo>
                      <a:pt x="134" y="94"/>
                    </a:lnTo>
                    <a:lnTo>
                      <a:pt x="117" y="84"/>
                    </a:lnTo>
                    <a:lnTo>
                      <a:pt x="100" y="75"/>
                    </a:lnTo>
                    <a:lnTo>
                      <a:pt x="84" y="66"/>
                    </a:lnTo>
                    <a:lnTo>
                      <a:pt x="69" y="60"/>
                    </a:lnTo>
                    <a:lnTo>
                      <a:pt x="55" y="55"/>
                    </a:lnTo>
                    <a:lnTo>
                      <a:pt x="43" y="51"/>
                    </a:lnTo>
                    <a:lnTo>
                      <a:pt x="25" y="46"/>
                    </a:lnTo>
                    <a:lnTo>
                      <a:pt x="18" y="45"/>
                    </a:lnTo>
                    <a:lnTo>
                      <a:pt x="27" y="2"/>
                    </a:lnTo>
                    <a:close/>
                    <a:moveTo>
                      <a:pt x="258" y="180"/>
                    </a:moveTo>
                    <a:lnTo>
                      <a:pt x="268" y="207"/>
                    </a:lnTo>
                    <a:lnTo>
                      <a:pt x="280" y="234"/>
                    </a:lnTo>
                    <a:lnTo>
                      <a:pt x="295" y="264"/>
                    </a:lnTo>
                    <a:lnTo>
                      <a:pt x="310" y="294"/>
                    </a:lnTo>
                    <a:lnTo>
                      <a:pt x="327" y="325"/>
                    </a:lnTo>
                    <a:lnTo>
                      <a:pt x="344" y="356"/>
                    </a:lnTo>
                    <a:lnTo>
                      <a:pt x="362" y="387"/>
                    </a:lnTo>
                    <a:lnTo>
                      <a:pt x="381" y="417"/>
                    </a:lnTo>
                    <a:lnTo>
                      <a:pt x="344" y="441"/>
                    </a:lnTo>
                    <a:lnTo>
                      <a:pt x="324" y="410"/>
                    </a:lnTo>
                    <a:lnTo>
                      <a:pt x="306" y="377"/>
                    </a:lnTo>
                    <a:lnTo>
                      <a:pt x="288" y="346"/>
                    </a:lnTo>
                    <a:lnTo>
                      <a:pt x="271" y="314"/>
                    </a:lnTo>
                    <a:lnTo>
                      <a:pt x="255" y="282"/>
                    </a:lnTo>
                    <a:lnTo>
                      <a:pt x="241" y="252"/>
                    </a:lnTo>
                    <a:lnTo>
                      <a:pt x="227" y="223"/>
                    </a:lnTo>
                    <a:lnTo>
                      <a:pt x="217" y="195"/>
                    </a:lnTo>
                    <a:lnTo>
                      <a:pt x="258" y="180"/>
                    </a:lnTo>
                    <a:close/>
                    <a:moveTo>
                      <a:pt x="381" y="417"/>
                    </a:moveTo>
                    <a:lnTo>
                      <a:pt x="399" y="444"/>
                    </a:lnTo>
                    <a:lnTo>
                      <a:pt x="417" y="471"/>
                    </a:lnTo>
                    <a:lnTo>
                      <a:pt x="434" y="495"/>
                    </a:lnTo>
                    <a:lnTo>
                      <a:pt x="451" y="518"/>
                    </a:lnTo>
                    <a:lnTo>
                      <a:pt x="469" y="538"/>
                    </a:lnTo>
                    <a:lnTo>
                      <a:pt x="485" y="557"/>
                    </a:lnTo>
                    <a:lnTo>
                      <a:pt x="501" y="573"/>
                    </a:lnTo>
                    <a:lnTo>
                      <a:pt x="516" y="585"/>
                    </a:lnTo>
                    <a:lnTo>
                      <a:pt x="488" y="620"/>
                    </a:lnTo>
                    <a:lnTo>
                      <a:pt x="472" y="606"/>
                    </a:lnTo>
                    <a:lnTo>
                      <a:pt x="454" y="588"/>
                    </a:lnTo>
                    <a:lnTo>
                      <a:pt x="437" y="569"/>
                    </a:lnTo>
                    <a:lnTo>
                      <a:pt x="419" y="546"/>
                    </a:lnTo>
                    <a:lnTo>
                      <a:pt x="400" y="523"/>
                    </a:lnTo>
                    <a:lnTo>
                      <a:pt x="382" y="496"/>
                    </a:lnTo>
                    <a:lnTo>
                      <a:pt x="362" y="470"/>
                    </a:lnTo>
                    <a:lnTo>
                      <a:pt x="344" y="441"/>
                    </a:lnTo>
                    <a:lnTo>
                      <a:pt x="381" y="417"/>
                    </a:lnTo>
                    <a:close/>
                    <a:moveTo>
                      <a:pt x="516" y="585"/>
                    </a:moveTo>
                    <a:lnTo>
                      <a:pt x="519" y="588"/>
                    </a:lnTo>
                    <a:lnTo>
                      <a:pt x="522" y="591"/>
                    </a:lnTo>
                    <a:lnTo>
                      <a:pt x="524" y="593"/>
                    </a:lnTo>
                    <a:lnTo>
                      <a:pt x="526" y="597"/>
                    </a:lnTo>
                    <a:lnTo>
                      <a:pt x="526" y="601"/>
                    </a:lnTo>
                    <a:lnTo>
                      <a:pt x="525" y="606"/>
                    </a:lnTo>
                    <a:lnTo>
                      <a:pt x="523" y="611"/>
                    </a:lnTo>
                    <a:lnTo>
                      <a:pt x="519" y="616"/>
                    </a:lnTo>
                    <a:lnTo>
                      <a:pt x="514" y="622"/>
                    </a:lnTo>
                    <a:lnTo>
                      <a:pt x="510" y="625"/>
                    </a:lnTo>
                    <a:lnTo>
                      <a:pt x="506" y="627"/>
                    </a:lnTo>
                    <a:lnTo>
                      <a:pt x="502" y="627"/>
                    </a:lnTo>
                    <a:lnTo>
                      <a:pt x="498" y="626"/>
                    </a:lnTo>
                    <a:lnTo>
                      <a:pt x="494" y="624"/>
                    </a:lnTo>
                    <a:lnTo>
                      <a:pt x="491" y="622"/>
                    </a:lnTo>
                    <a:lnTo>
                      <a:pt x="488" y="620"/>
                    </a:lnTo>
                    <a:lnTo>
                      <a:pt x="516" y="585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87" name="Freeform 884">
                <a:extLst>
                  <a:ext uri="{FF2B5EF4-FFF2-40B4-BE49-F238E27FC236}">
                    <a16:creationId xmlns:a16="http://schemas.microsoft.com/office/drawing/2014/main" id="{3BCBF4CA-7EBD-4D9B-B808-78FD3597A8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8" y="1788"/>
                <a:ext cx="16" cy="33"/>
              </a:xfrm>
              <a:custGeom>
                <a:avLst/>
                <a:gdLst>
                  <a:gd name="T0" fmla="*/ 1 w 296"/>
                  <a:gd name="T1" fmla="*/ 0 h 627"/>
                  <a:gd name="T2" fmla="*/ 1 w 296"/>
                  <a:gd name="T3" fmla="*/ 0 h 627"/>
                  <a:gd name="T4" fmla="*/ 1 w 296"/>
                  <a:gd name="T5" fmla="*/ 0 h 627"/>
                  <a:gd name="T6" fmla="*/ 1 w 296"/>
                  <a:gd name="T7" fmla="*/ 0 h 627"/>
                  <a:gd name="T8" fmla="*/ 1 w 296"/>
                  <a:gd name="T9" fmla="*/ 0 h 627"/>
                  <a:gd name="T10" fmla="*/ 1 w 296"/>
                  <a:gd name="T11" fmla="*/ 0 h 627"/>
                  <a:gd name="T12" fmla="*/ 1 w 296"/>
                  <a:gd name="T13" fmla="*/ 0 h 627"/>
                  <a:gd name="T14" fmla="*/ 1 w 296"/>
                  <a:gd name="T15" fmla="*/ 0 h 627"/>
                  <a:gd name="T16" fmla="*/ 1 w 296"/>
                  <a:gd name="T17" fmla="*/ 0 h 627"/>
                  <a:gd name="T18" fmla="*/ 1 w 296"/>
                  <a:gd name="T19" fmla="*/ 0 h 627"/>
                  <a:gd name="T20" fmla="*/ 1 w 296"/>
                  <a:gd name="T21" fmla="*/ 0 h 627"/>
                  <a:gd name="T22" fmla="*/ 1 w 296"/>
                  <a:gd name="T23" fmla="*/ 0 h 627"/>
                  <a:gd name="T24" fmla="*/ 1 w 296"/>
                  <a:gd name="T25" fmla="*/ 0 h 627"/>
                  <a:gd name="T26" fmla="*/ 1 w 296"/>
                  <a:gd name="T27" fmla="*/ 0 h 627"/>
                  <a:gd name="T28" fmla="*/ 1 w 296"/>
                  <a:gd name="T29" fmla="*/ 0 h 627"/>
                  <a:gd name="T30" fmla="*/ 1 w 296"/>
                  <a:gd name="T31" fmla="*/ 0 h 627"/>
                  <a:gd name="T32" fmla="*/ 1 w 296"/>
                  <a:gd name="T33" fmla="*/ 0 h 627"/>
                  <a:gd name="T34" fmla="*/ 1 w 296"/>
                  <a:gd name="T35" fmla="*/ 0 h 627"/>
                  <a:gd name="T36" fmla="*/ 1 w 296"/>
                  <a:gd name="T37" fmla="*/ 0 h 627"/>
                  <a:gd name="T38" fmla="*/ 1 w 296"/>
                  <a:gd name="T39" fmla="*/ 0 h 627"/>
                  <a:gd name="T40" fmla="*/ 1 w 296"/>
                  <a:gd name="T41" fmla="*/ 0 h 627"/>
                  <a:gd name="T42" fmla="*/ 1 w 296"/>
                  <a:gd name="T43" fmla="*/ 0 h 627"/>
                  <a:gd name="T44" fmla="*/ 1 w 296"/>
                  <a:gd name="T45" fmla="*/ 1 h 627"/>
                  <a:gd name="T46" fmla="*/ 0 w 296"/>
                  <a:gd name="T47" fmla="*/ 1 h 627"/>
                  <a:gd name="T48" fmla="*/ 0 w 296"/>
                  <a:gd name="T49" fmla="*/ 1 h 627"/>
                  <a:gd name="T50" fmla="*/ 0 w 296"/>
                  <a:gd name="T51" fmla="*/ 1 h 627"/>
                  <a:gd name="T52" fmla="*/ 0 w 296"/>
                  <a:gd name="T53" fmla="*/ 2 h 627"/>
                  <a:gd name="T54" fmla="*/ 0 w 296"/>
                  <a:gd name="T55" fmla="*/ 2 h 627"/>
                  <a:gd name="T56" fmla="*/ 0 w 296"/>
                  <a:gd name="T57" fmla="*/ 2 h 627"/>
                  <a:gd name="T58" fmla="*/ 0 w 296"/>
                  <a:gd name="T59" fmla="*/ 2 h 627"/>
                  <a:gd name="T60" fmla="*/ 0 w 296"/>
                  <a:gd name="T61" fmla="*/ 2 h 627"/>
                  <a:gd name="T62" fmla="*/ 0 w 296"/>
                  <a:gd name="T63" fmla="*/ 1 h 627"/>
                  <a:gd name="T64" fmla="*/ 0 w 296"/>
                  <a:gd name="T65" fmla="*/ 1 h 627"/>
                  <a:gd name="T66" fmla="*/ 0 w 296"/>
                  <a:gd name="T67" fmla="*/ 1 h 627"/>
                  <a:gd name="T68" fmla="*/ 0 w 296"/>
                  <a:gd name="T69" fmla="*/ 1 h 627"/>
                  <a:gd name="T70" fmla="*/ 0 w 296"/>
                  <a:gd name="T71" fmla="*/ 1 h 627"/>
                  <a:gd name="T72" fmla="*/ 1 w 296"/>
                  <a:gd name="T73" fmla="*/ 0 h 627"/>
                  <a:gd name="T74" fmla="*/ 1 w 296"/>
                  <a:gd name="T75" fmla="*/ 0 h 627"/>
                  <a:gd name="T76" fmla="*/ 1 w 296"/>
                  <a:gd name="T77" fmla="*/ 0 h 627"/>
                  <a:gd name="T78" fmla="*/ 1 w 296"/>
                  <a:gd name="T79" fmla="*/ 0 h 627"/>
                  <a:gd name="T80" fmla="*/ 1 w 296"/>
                  <a:gd name="T81" fmla="*/ 0 h 627"/>
                  <a:gd name="T82" fmla="*/ 0 w 296"/>
                  <a:gd name="T83" fmla="*/ 2 h 627"/>
                  <a:gd name="T84" fmla="*/ 0 w 296"/>
                  <a:gd name="T85" fmla="*/ 2 h 627"/>
                  <a:gd name="T86" fmla="*/ 0 w 296"/>
                  <a:gd name="T87" fmla="*/ 2 h 627"/>
                  <a:gd name="T88" fmla="*/ 0 w 296"/>
                  <a:gd name="T89" fmla="*/ 2 h 627"/>
                  <a:gd name="T90" fmla="*/ 0 w 296"/>
                  <a:gd name="T91" fmla="*/ 2 h 627"/>
                  <a:gd name="T92" fmla="*/ 0 w 296"/>
                  <a:gd name="T93" fmla="*/ 2 h 627"/>
                  <a:gd name="T94" fmla="*/ 0 w 296"/>
                  <a:gd name="T95" fmla="*/ 2 h 627"/>
                  <a:gd name="T96" fmla="*/ 0 w 296"/>
                  <a:gd name="T97" fmla="*/ 2 h 627"/>
                  <a:gd name="T98" fmla="*/ 0 w 296"/>
                  <a:gd name="T99" fmla="*/ 2 h 627"/>
                  <a:gd name="T100" fmla="*/ 0 w 296"/>
                  <a:gd name="T101" fmla="*/ 2 h 627"/>
                  <a:gd name="T102" fmla="*/ 0 w 296"/>
                  <a:gd name="T103" fmla="*/ 2 h 627"/>
                  <a:gd name="T104" fmla="*/ 0 w 296"/>
                  <a:gd name="T105" fmla="*/ 2 h 627"/>
                  <a:gd name="T106" fmla="*/ 0 w 296"/>
                  <a:gd name="T107" fmla="*/ 2 h 627"/>
                  <a:gd name="T108" fmla="*/ 0 w 296"/>
                  <a:gd name="T109" fmla="*/ 2 h 627"/>
                  <a:gd name="T110" fmla="*/ 0 w 296"/>
                  <a:gd name="T111" fmla="*/ 2 h 627"/>
                  <a:gd name="T112" fmla="*/ 0 w 296"/>
                  <a:gd name="T113" fmla="*/ 2 h 627"/>
                  <a:gd name="T114" fmla="*/ 0 w 296"/>
                  <a:gd name="T115" fmla="*/ 2 h 627"/>
                  <a:gd name="T116" fmla="*/ 0 w 296"/>
                  <a:gd name="T117" fmla="*/ 2 h 62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96" h="627">
                    <a:moveTo>
                      <a:pt x="252" y="15"/>
                    </a:moveTo>
                    <a:lnTo>
                      <a:pt x="254" y="12"/>
                    </a:lnTo>
                    <a:lnTo>
                      <a:pt x="255" y="8"/>
                    </a:lnTo>
                    <a:lnTo>
                      <a:pt x="258" y="5"/>
                    </a:lnTo>
                    <a:lnTo>
                      <a:pt x="260" y="3"/>
                    </a:lnTo>
                    <a:lnTo>
                      <a:pt x="264" y="1"/>
                    </a:lnTo>
                    <a:lnTo>
                      <a:pt x="269" y="0"/>
                    </a:lnTo>
                    <a:lnTo>
                      <a:pt x="274" y="1"/>
                    </a:lnTo>
                    <a:lnTo>
                      <a:pt x="281" y="3"/>
                    </a:lnTo>
                    <a:lnTo>
                      <a:pt x="287" y="6"/>
                    </a:lnTo>
                    <a:lnTo>
                      <a:pt x="292" y="9"/>
                    </a:lnTo>
                    <a:lnTo>
                      <a:pt x="295" y="13"/>
                    </a:lnTo>
                    <a:lnTo>
                      <a:pt x="296" y="16"/>
                    </a:lnTo>
                    <a:lnTo>
                      <a:pt x="296" y="20"/>
                    </a:lnTo>
                    <a:lnTo>
                      <a:pt x="296" y="23"/>
                    </a:lnTo>
                    <a:lnTo>
                      <a:pt x="295" y="27"/>
                    </a:lnTo>
                    <a:lnTo>
                      <a:pt x="293" y="31"/>
                    </a:lnTo>
                    <a:lnTo>
                      <a:pt x="252" y="15"/>
                    </a:lnTo>
                    <a:close/>
                    <a:moveTo>
                      <a:pt x="293" y="31"/>
                    </a:moveTo>
                    <a:lnTo>
                      <a:pt x="286" y="50"/>
                    </a:lnTo>
                    <a:lnTo>
                      <a:pt x="267" y="101"/>
                    </a:lnTo>
                    <a:lnTo>
                      <a:pt x="237" y="176"/>
                    </a:lnTo>
                    <a:lnTo>
                      <a:pt x="200" y="266"/>
                    </a:lnTo>
                    <a:lnTo>
                      <a:pt x="160" y="363"/>
                    </a:lnTo>
                    <a:lnTo>
                      <a:pt x="118" y="458"/>
                    </a:lnTo>
                    <a:lnTo>
                      <a:pt x="99" y="503"/>
                    </a:lnTo>
                    <a:lnTo>
                      <a:pt x="79" y="545"/>
                    </a:lnTo>
                    <a:lnTo>
                      <a:pt x="61" y="582"/>
                    </a:lnTo>
                    <a:lnTo>
                      <a:pt x="44" y="614"/>
                    </a:lnTo>
                    <a:lnTo>
                      <a:pt x="6" y="592"/>
                    </a:lnTo>
                    <a:lnTo>
                      <a:pt x="22" y="561"/>
                    </a:lnTo>
                    <a:lnTo>
                      <a:pt x="40" y="525"/>
                    </a:lnTo>
                    <a:lnTo>
                      <a:pt x="59" y="484"/>
                    </a:lnTo>
                    <a:lnTo>
                      <a:pt x="79" y="440"/>
                    </a:lnTo>
                    <a:lnTo>
                      <a:pt x="120" y="345"/>
                    </a:lnTo>
                    <a:lnTo>
                      <a:pt x="160" y="248"/>
                    </a:lnTo>
                    <a:lnTo>
                      <a:pt x="196" y="159"/>
                    </a:lnTo>
                    <a:lnTo>
                      <a:pt x="226" y="86"/>
                    </a:lnTo>
                    <a:lnTo>
                      <a:pt x="245" y="34"/>
                    </a:lnTo>
                    <a:lnTo>
                      <a:pt x="252" y="15"/>
                    </a:lnTo>
                    <a:lnTo>
                      <a:pt x="293" y="31"/>
                    </a:lnTo>
                    <a:close/>
                    <a:moveTo>
                      <a:pt x="44" y="614"/>
                    </a:moveTo>
                    <a:lnTo>
                      <a:pt x="42" y="617"/>
                    </a:lnTo>
                    <a:lnTo>
                      <a:pt x="39" y="621"/>
                    </a:lnTo>
                    <a:lnTo>
                      <a:pt x="37" y="623"/>
                    </a:lnTo>
                    <a:lnTo>
                      <a:pt x="34" y="625"/>
                    </a:lnTo>
                    <a:lnTo>
                      <a:pt x="31" y="627"/>
                    </a:lnTo>
                    <a:lnTo>
                      <a:pt x="26" y="627"/>
                    </a:lnTo>
                    <a:lnTo>
                      <a:pt x="21" y="625"/>
                    </a:lnTo>
                    <a:lnTo>
                      <a:pt x="15" y="622"/>
                    </a:lnTo>
                    <a:lnTo>
                      <a:pt x="9" y="618"/>
                    </a:lnTo>
                    <a:lnTo>
                      <a:pt x="4" y="615"/>
                    </a:lnTo>
                    <a:lnTo>
                      <a:pt x="1" y="611"/>
                    </a:lnTo>
                    <a:lnTo>
                      <a:pt x="0" y="606"/>
                    </a:lnTo>
                    <a:lnTo>
                      <a:pt x="1" y="603"/>
                    </a:lnTo>
                    <a:lnTo>
                      <a:pt x="2" y="599"/>
                    </a:lnTo>
                    <a:lnTo>
                      <a:pt x="3" y="596"/>
                    </a:lnTo>
                    <a:lnTo>
                      <a:pt x="6" y="592"/>
                    </a:lnTo>
                    <a:lnTo>
                      <a:pt x="44" y="614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88" name="Freeform 885">
                <a:extLst>
                  <a:ext uri="{FF2B5EF4-FFF2-40B4-BE49-F238E27FC236}">
                    <a16:creationId xmlns:a16="http://schemas.microsoft.com/office/drawing/2014/main" id="{C7E52798-3815-4A97-964B-37ED8288C8C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45" y="1795"/>
                <a:ext cx="3" cy="28"/>
              </a:xfrm>
              <a:custGeom>
                <a:avLst/>
                <a:gdLst>
                  <a:gd name="T0" fmla="*/ 0 w 58"/>
                  <a:gd name="T1" fmla="*/ 0 h 540"/>
                  <a:gd name="T2" fmla="*/ 0 w 58"/>
                  <a:gd name="T3" fmla="*/ 0 h 540"/>
                  <a:gd name="T4" fmla="*/ 0 w 58"/>
                  <a:gd name="T5" fmla="*/ 0 h 540"/>
                  <a:gd name="T6" fmla="*/ 0 w 58"/>
                  <a:gd name="T7" fmla="*/ 0 h 540"/>
                  <a:gd name="T8" fmla="*/ 0 w 58"/>
                  <a:gd name="T9" fmla="*/ 0 h 540"/>
                  <a:gd name="T10" fmla="*/ 0 w 58"/>
                  <a:gd name="T11" fmla="*/ 0 h 540"/>
                  <a:gd name="T12" fmla="*/ 0 w 58"/>
                  <a:gd name="T13" fmla="*/ 0 h 540"/>
                  <a:gd name="T14" fmla="*/ 0 w 58"/>
                  <a:gd name="T15" fmla="*/ 0 h 540"/>
                  <a:gd name="T16" fmla="*/ 0 w 58"/>
                  <a:gd name="T17" fmla="*/ 0 h 540"/>
                  <a:gd name="T18" fmla="*/ 0 w 58"/>
                  <a:gd name="T19" fmla="*/ 0 h 540"/>
                  <a:gd name="T20" fmla="*/ 0 w 58"/>
                  <a:gd name="T21" fmla="*/ 0 h 540"/>
                  <a:gd name="T22" fmla="*/ 0 w 58"/>
                  <a:gd name="T23" fmla="*/ 0 h 540"/>
                  <a:gd name="T24" fmla="*/ 0 w 58"/>
                  <a:gd name="T25" fmla="*/ 0 h 540"/>
                  <a:gd name="T26" fmla="*/ 0 w 58"/>
                  <a:gd name="T27" fmla="*/ 0 h 540"/>
                  <a:gd name="T28" fmla="*/ 0 w 58"/>
                  <a:gd name="T29" fmla="*/ 0 h 540"/>
                  <a:gd name="T30" fmla="*/ 0 w 58"/>
                  <a:gd name="T31" fmla="*/ 0 h 540"/>
                  <a:gd name="T32" fmla="*/ 0 w 58"/>
                  <a:gd name="T33" fmla="*/ 0 h 540"/>
                  <a:gd name="T34" fmla="*/ 0 w 58"/>
                  <a:gd name="T35" fmla="*/ 0 h 540"/>
                  <a:gd name="T36" fmla="*/ 0 w 58"/>
                  <a:gd name="T37" fmla="*/ 0 h 540"/>
                  <a:gd name="T38" fmla="*/ 0 w 58"/>
                  <a:gd name="T39" fmla="*/ 0 h 540"/>
                  <a:gd name="T40" fmla="*/ 0 w 58"/>
                  <a:gd name="T41" fmla="*/ 0 h 540"/>
                  <a:gd name="T42" fmla="*/ 0 w 58"/>
                  <a:gd name="T43" fmla="*/ 0 h 540"/>
                  <a:gd name="T44" fmla="*/ 0 w 58"/>
                  <a:gd name="T45" fmla="*/ 1 h 540"/>
                  <a:gd name="T46" fmla="*/ 0 w 58"/>
                  <a:gd name="T47" fmla="*/ 1 h 540"/>
                  <a:gd name="T48" fmla="*/ 0 w 58"/>
                  <a:gd name="T49" fmla="*/ 1 h 540"/>
                  <a:gd name="T50" fmla="*/ 0 w 58"/>
                  <a:gd name="T51" fmla="*/ 1 h 540"/>
                  <a:gd name="T52" fmla="*/ 0 w 58"/>
                  <a:gd name="T53" fmla="*/ 1 h 540"/>
                  <a:gd name="T54" fmla="*/ 0 w 58"/>
                  <a:gd name="T55" fmla="*/ 1 h 540"/>
                  <a:gd name="T56" fmla="*/ 0 w 58"/>
                  <a:gd name="T57" fmla="*/ 1 h 540"/>
                  <a:gd name="T58" fmla="*/ 0 w 58"/>
                  <a:gd name="T59" fmla="*/ 1 h 540"/>
                  <a:gd name="T60" fmla="*/ 0 w 58"/>
                  <a:gd name="T61" fmla="*/ 1 h 540"/>
                  <a:gd name="T62" fmla="*/ 0 w 58"/>
                  <a:gd name="T63" fmla="*/ 1 h 540"/>
                  <a:gd name="T64" fmla="*/ 0 w 58"/>
                  <a:gd name="T65" fmla="*/ 0 h 540"/>
                  <a:gd name="T66" fmla="*/ 0 w 58"/>
                  <a:gd name="T67" fmla="*/ 0 h 540"/>
                  <a:gd name="T68" fmla="*/ 0 w 58"/>
                  <a:gd name="T69" fmla="*/ 0 h 540"/>
                  <a:gd name="T70" fmla="*/ 0 w 58"/>
                  <a:gd name="T71" fmla="*/ 0 h 540"/>
                  <a:gd name="T72" fmla="*/ 0 w 58"/>
                  <a:gd name="T73" fmla="*/ 0 h 540"/>
                  <a:gd name="T74" fmla="*/ 0 w 58"/>
                  <a:gd name="T75" fmla="*/ 1 h 540"/>
                  <a:gd name="T76" fmla="*/ 0 w 58"/>
                  <a:gd name="T77" fmla="*/ 1 h 540"/>
                  <a:gd name="T78" fmla="*/ 0 w 58"/>
                  <a:gd name="T79" fmla="*/ 1 h 540"/>
                  <a:gd name="T80" fmla="*/ 0 w 58"/>
                  <a:gd name="T81" fmla="*/ 1 h 540"/>
                  <a:gd name="T82" fmla="*/ 0 w 58"/>
                  <a:gd name="T83" fmla="*/ 1 h 540"/>
                  <a:gd name="T84" fmla="*/ 0 w 58"/>
                  <a:gd name="T85" fmla="*/ 1 h 540"/>
                  <a:gd name="T86" fmla="*/ 0 w 58"/>
                  <a:gd name="T87" fmla="*/ 1 h 540"/>
                  <a:gd name="T88" fmla="*/ 0 w 58"/>
                  <a:gd name="T89" fmla="*/ 1 h 540"/>
                  <a:gd name="T90" fmla="*/ 0 w 58"/>
                  <a:gd name="T91" fmla="*/ 1 h 540"/>
                  <a:gd name="T92" fmla="*/ 0 w 58"/>
                  <a:gd name="T93" fmla="*/ 1 h 540"/>
                  <a:gd name="T94" fmla="*/ 0 w 58"/>
                  <a:gd name="T95" fmla="*/ 1 h 540"/>
                  <a:gd name="T96" fmla="*/ 0 w 58"/>
                  <a:gd name="T97" fmla="*/ 1 h 540"/>
                  <a:gd name="T98" fmla="*/ 0 w 58"/>
                  <a:gd name="T99" fmla="*/ 1 h 540"/>
                  <a:gd name="T100" fmla="*/ 0 w 58"/>
                  <a:gd name="T101" fmla="*/ 1 h 540"/>
                  <a:gd name="T102" fmla="*/ 0 w 58"/>
                  <a:gd name="T103" fmla="*/ 1 h 540"/>
                  <a:gd name="T104" fmla="*/ 0 w 58"/>
                  <a:gd name="T105" fmla="*/ 1 h 540"/>
                  <a:gd name="T106" fmla="*/ 0 w 58"/>
                  <a:gd name="T107" fmla="*/ 1 h 540"/>
                  <a:gd name="T108" fmla="*/ 0 w 58"/>
                  <a:gd name="T109" fmla="*/ 1 h 54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58" h="540">
                    <a:moveTo>
                      <a:pt x="14" y="21"/>
                    </a:moveTo>
                    <a:lnTo>
                      <a:pt x="14" y="17"/>
                    </a:lnTo>
                    <a:lnTo>
                      <a:pt x="14" y="13"/>
                    </a:lnTo>
                    <a:lnTo>
                      <a:pt x="15" y="10"/>
                    </a:lnTo>
                    <a:lnTo>
                      <a:pt x="17" y="7"/>
                    </a:lnTo>
                    <a:lnTo>
                      <a:pt x="19" y="4"/>
                    </a:lnTo>
                    <a:lnTo>
                      <a:pt x="23" y="2"/>
                    </a:lnTo>
                    <a:lnTo>
                      <a:pt x="28" y="0"/>
                    </a:lnTo>
                    <a:lnTo>
                      <a:pt x="35" y="0"/>
                    </a:lnTo>
                    <a:lnTo>
                      <a:pt x="44" y="0"/>
                    </a:lnTo>
                    <a:lnTo>
                      <a:pt x="49" y="2"/>
                    </a:lnTo>
                    <a:lnTo>
                      <a:pt x="53" y="4"/>
                    </a:lnTo>
                    <a:lnTo>
                      <a:pt x="55" y="7"/>
                    </a:lnTo>
                    <a:lnTo>
                      <a:pt x="57" y="10"/>
                    </a:lnTo>
                    <a:lnTo>
                      <a:pt x="58" y="13"/>
                    </a:lnTo>
                    <a:lnTo>
                      <a:pt x="58" y="17"/>
                    </a:lnTo>
                    <a:lnTo>
                      <a:pt x="58" y="21"/>
                    </a:lnTo>
                    <a:lnTo>
                      <a:pt x="14" y="21"/>
                    </a:lnTo>
                    <a:close/>
                    <a:moveTo>
                      <a:pt x="58" y="21"/>
                    </a:moveTo>
                    <a:lnTo>
                      <a:pt x="58" y="34"/>
                    </a:lnTo>
                    <a:lnTo>
                      <a:pt x="58" y="71"/>
                    </a:lnTo>
                    <a:lnTo>
                      <a:pt x="57" y="128"/>
                    </a:lnTo>
                    <a:lnTo>
                      <a:pt x="56" y="196"/>
                    </a:lnTo>
                    <a:lnTo>
                      <a:pt x="54" y="275"/>
                    </a:lnTo>
                    <a:lnTo>
                      <a:pt x="52" y="358"/>
                    </a:lnTo>
                    <a:lnTo>
                      <a:pt x="49" y="441"/>
                    </a:lnTo>
                    <a:lnTo>
                      <a:pt x="44" y="520"/>
                    </a:lnTo>
                    <a:lnTo>
                      <a:pt x="0" y="516"/>
                    </a:lnTo>
                    <a:lnTo>
                      <a:pt x="5" y="438"/>
                    </a:lnTo>
                    <a:lnTo>
                      <a:pt x="8" y="356"/>
                    </a:lnTo>
                    <a:lnTo>
                      <a:pt x="11" y="273"/>
                    </a:lnTo>
                    <a:lnTo>
                      <a:pt x="12" y="195"/>
                    </a:lnTo>
                    <a:lnTo>
                      <a:pt x="13" y="127"/>
                    </a:lnTo>
                    <a:lnTo>
                      <a:pt x="14" y="71"/>
                    </a:lnTo>
                    <a:lnTo>
                      <a:pt x="14" y="34"/>
                    </a:lnTo>
                    <a:lnTo>
                      <a:pt x="14" y="21"/>
                    </a:lnTo>
                    <a:lnTo>
                      <a:pt x="58" y="21"/>
                    </a:lnTo>
                    <a:close/>
                    <a:moveTo>
                      <a:pt x="44" y="520"/>
                    </a:moveTo>
                    <a:lnTo>
                      <a:pt x="44" y="524"/>
                    </a:lnTo>
                    <a:lnTo>
                      <a:pt x="43" y="527"/>
                    </a:lnTo>
                    <a:lnTo>
                      <a:pt x="42" y="531"/>
                    </a:lnTo>
                    <a:lnTo>
                      <a:pt x="39" y="534"/>
                    </a:lnTo>
                    <a:lnTo>
                      <a:pt x="36" y="537"/>
                    </a:lnTo>
                    <a:lnTo>
                      <a:pt x="32" y="539"/>
                    </a:lnTo>
                    <a:lnTo>
                      <a:pt x="27" y="540"/>
                    </a:lnTo>
                    <a:lnTo>
                      <a:pt x="20" y="539"/>
                    </a:lnTo>
                    <a:lnTo>
                      <a:pt x="13" y="539"/>
                    </a:lnTo>
                    <a:lnTo>
                      <a:pt x="8" y="537"/>
                    </a:lnTo>
                    <a:lnTo>
                      <a:pt x="4" y="534"/>
                    </a:lnTo>
                    <a:lnTo>
                      <a:pt x="2" y="531"/>
                    </a:lnTo>
                    <a:lnTo>
                      <a:pt x="0" y="528"/>
                    </a:lnTo>
                    <a:lnTo>
                      <a:pt x="0" y="524"/>
                    </a:lnTo>
                    <a:lnTo>
                      <a:pt x="0" y="521"/>
                    </a:lnTo>
                    <a:lnTo>
                      <a:pt x="0" y="516"/>
                    </a:lnTo>
                    <a:lnTo>
                      <a:pt x="44" y="520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89" name="Freeform 886">
                <a:extLst>
                  <a:ext uri="{FF2B5EF4-FFF2-40B4-BE49-F238E27FC236}">
                    <a16:creationId xmlns:a16="http://schemas.microsoft.com/office/drawing/2014/main" id="{F00FB994-C4B9-4C9C-ABA4-193EDA16020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91" y="1715"/>
                <a:ext cx="27" cy="31"/>
              </a:xfrm>
              <a:custGeom>
                <a:avLst/>
                <a:gdLst>
                  <a:gd name="T0" fmla="*/ 0 w 510"/>
                  <a:gd name="T1" fmla="*/ 0 h 602"/>
                  <a:gd name="T2" fmla="*/ 0 w 510"/>
                  <a:gd name="T3" fmla="*/ 0 h 602"/>
                  <a:gd name="T4" fmla="*/ 0 w 510"/>
                  <a:gd name="T5" fmla="*/ 0 h 602"/>
                  <a:gd name="T6" fmla="*/ 0 w 510"/>
                  <a:gd name="T7" fmla="*/ 0 h 602"/>
                  <a:gd name="T8" fmla="*/ 0 w 510"/>
                  <a:gd name="T9" fmla="*/ 0 h 602"/>
                  <a:gd name="T10" fmla="*/ 0 w 510"/>
                  <a:gd name="T11" fmla="*/ 0 h 602"/>
                  <a:gd name="T12" fmla="*/ 0 w 510"/>
                  <a:gd name="T13" fmla="*/ 0 h 602"/>
                  <a:gd name="T14" fmla="*/ 0 w 510"/>
                  <a:gd name="T15" fmla="*/ 0 h 602"/>
                  <a:gd name="T16" fmla="*/ 0 w 510"/>
                  <a:gd name="T17" fmla="*/ 0 h 602"/>
                  <a:gd name="T18" fmla="*/ 0 w 510"/>
                  <a:gd name="T19" fmla="*/ 0 h 602"/>
                  <a:gd name="T20" fmla="*/ 0 w 510"/>
                  <a:gd name="T21" fmla="*/ 0 h 602"/>
                  <a:gd name="T22" fmla="*/ 0 w 510"/>
                  <a:gd name="T23" fmla="*/ 0 h 602"/>
                  <a:gd name="T24" fmla="*/ 1 w 510"/>
                  <a:gd name="T25" fmla="*/ 0 h 602"/>
                  <a:gd name="T26" fmla="*/ 1 w 510"/>
                  <a:gd name="T27" fmla="*/ 1 h 602"/>
                  <a:gd name="T28" fmla="*/ 1 w 510"/>
                  <a:gd name="T29" fmla="*/ 1 h 602"/>
                  <a:gd name="T30" fmla="*/ 1 w 510"/>
                  <a:gd name="T31" fmla="*/ 1 h 602"/>
                  <a:gd name="T32" fmla="*/ 1 w 510"/>
                  <a:gd name="T33" fmla="*/ 1 h 602"/>
                  <a:gd name="T34" fmla="*/ 1 w 510"/>
                  <a:gd name="T35" fmla="*/ 1 h 602"/>
                  <a:gd name="T36" fmla="*/ 1 w 510"/>
                  <a:gd name="T37" fmla="*/ 1 h 602"/>
                  <a:gd name="T38" fmla="*/ 1 w 510"/>
                  <a:gd name="T39" fmla="*/ 1 h 602"/>
                  <a:gd name="T40" fmla="*/ 1 w 510"/>
                  <a:gd name="T41" fmla="*/ 1 h 602"/>
                  <a:gd name="T42" fmla="*/ 1 w 510"/>
                  <a:gd name="T43" fmla="*/ 1 h 602"/>
                  <a:gd name="T44" fmla="*/ 1 w 510"/>
                  <a:gd name="T45" fmla="*/ 1 h 602"/>
                  <a:gd name="T46" fmla="*/ 0 w 510"/>
                  <a:gd name="T47" fmla="*/ 1 h 602"/>
                  <a:gd name="T48" fmla="*/ 0 w 510"/>
                  <a:gd name="T49" fmla="*/ 0 h 602"/>
                  <a:gd name="T50" fmla="*/ 0 w 510"/>
                  <a:gd name="T51" fmla="*/ 0 h 602"/>
                  <a:gd name="T52" fmla="*/ 0 w 510"/>
                  <a:gd name="T53" fmla="*/ 0 h 602"/>
                  <a:gd name="T54" fmla="*/ 0 w 510"/>
                  <a:gd name="T55" fmla="*/ 0 h 602"/>
                  <a:gd name="T56" fmla="*/ 1 w 510"/>
                  <a:gd name="T57" fmla="*/ 1 h 602"/>
                  <a:gd name="T58" fmla="*/ 1 w 510"/>
                  <a:gd name="T59" fmla="*/ 1 h 602"/>
                  <a:gd name="T60" fmla="*/ 1 w 510"/>
                  <a:gd name="T61" fmla="*/ 1 h 602"/>
                  <a:gd name="T62" fmla="*/ 1 w 510"/>
                  <a:gd name="T63" fmla="*/ 1 h 602"/>
                  <a:gd name="T64" fmla="*/ 1 w 510"/>
                  <a:gd name="T65" fmla="*/ 1 h 602"/>
                  <a:gd name="T66" fmla="*/ 1 w 510"/>
                  <a:gd name="T67" fmla="*/ 1 h 602"/>
                  <a:gd name="T68" fmla="*/ 1 w 510"/>
                  <a:gd name="T69" fmla="*/ 1 h 602"/>
                  <a:gd name="T70" fmla="*/ 1 w 510"/>
                  <a:gd name="T71" fmla="*/ 1 h 602"/>
                  <a:gd name="T72" fmla="*/ 1 w 510"/>
                  <a:gd name="T73" fmla="*/ 1 h 602"/>
                  <a:gd name="T74" fmla="*/ 1 w 510"/>
                  <a:gd name="T75" fmla="*/ 1 h 602"/>
                  <a:gd name="T76" fmla="*/ 1 w 510"/>
                  <a:gd name="T77" fmla="*/ 2 h 602"/>
                  <a:gd name="T78" fmla="*/ 1 w 510"/>
                  <a:gd name="T79" fmla="*/ 2 h 602"/>
                  <a:gd name="T80" fmla="*/ 1 w 510"/>
                  <a:gd name="T81" fmla="*/ 1 h 602"/>
                  <a:gd name="T82" fmla="*/ 1 w 510"/>
                  <a:gd name="T83" fmla="*/ 1 h 602"/>
                  <a:gd name="T84" fmla="*/ 1 w 510"/>
                  <a:gd name="T85" fmla="*/ 1 h 602"/>
                  <a:gd name="T86" fmla="*/ 1 w 510"/>
                  <a:gd name="T87" fmla="*/ 1 h 602"/>
                  <a:gd name="T88" fmla="*/ 1 w 510"/>
                  <a:gd name="T89" fmla="*/ 1 h 602"/>
                  <a:gd name="T90" fmla="*/ 1 w 510"/>
                  <a:gd name="T91" fmla="*/ 1 h 602"/>
                  <a:gd name="T92" fmla="*/ 1 w 510"/>
                  <a:gd name="T93" fmla="*/ 1 h 602"/>
                  <a:gd name="T94" fmla="*/ 1 w 510"/>
                  <a:gd name="T95" fmla="*/ 1 h 602"/>
                  <a:gd name="T96" fmla="*/ 1 w 510"/>
                  <a:gd name="T97" fmla="*/ 1 h 602"/>
                  <a:gd name="T98" fmla="*/ 1 w 510"/>
                  <a:gd name="T99" fmla="*/ 1 h 602"/>
                  <a:gd name="T100" fmla="*/ 1 w 510"/>
                  <a:gd name="T101" fmla="*/ 1 h 602"/>
                  <a:gd name="T102" fmla="*/ 1 w 510"/>
                  <a:gd name="T103" fmla="*/ 2 h 602"/>
                  <a:gd name="T104" fmla="*/ 1 w 510"/>
                  <a:gd name="T105" fmla="*/ 2 h 602"/>
                  <a:gd name="T106" fmla="*/ 1 w 510"/>
                  <a:gd name="T107" fmla="*/ 2 h 602"/>
                  <a:gd name="T108" fmla="*/ 1 w 510"/>
                  <a:gd name="T109" fmla="*/ 2 h 602"/>
                  <a:gd name="T110" fmla="*/ 1 w 510"/>
                  <a:gd name="T111" fmla="*/ 2 h 602"/>
                  <a:gd name="T112" fmla="*/ 1 w 510"/>
                  <a:gd name="T113" fmla="*/ 1 h 60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510" h="602">
                    <a:moveTo>
                      <a:pt x="12" y="42"/>
                    </a:moveTo>
                    <a:lnTo>
                      <a:pt x="8" y="40"/>
                    </a:lnTo>
                    <a:lnTo>
                      <a:pt x="5" y="37"/>
                    </a:lnTo>
                    <a:lnTo>
                      <a:pt x="3" y="34"/>
                    </a:lnTo>
                    <a:lnTo>
                      <a:pt x="0" y="31"/>
                    </a:lnTo>
                    <a:lnTo>
                      <a:pt x="0" y="28"/>
                    </a:lnTo>
                    <a:lnTo>
                      <a:pt x="0" y="22"/>
                    </a:lnTo>
                    <a:lnTo>
                      <a:pt x="3" y="17"/>
                    </a:lnTo>
                    <a:lnTo>
                      <a:pt x="7" y="11"/>
                    </a:lnTo>
                    <a:lnTo>
                      <a:pt x="11" y="6"/>
                    </a:lnTo>
                    <a:lnTo>
                      <a:pt x="16" y="2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7" y="1"/>
                    </a:lnTo>
                    <a:lnTo>
                      <a:pt x="30" y="2"/>
                    </a:lnTo>
                    <a:lnTo>
                      <a:pt x="34" y="4"/>
                    </a:lnTo>
                    <a:lnTo>
                      <a:pt x="37" y="7"/>
                    </a:lnTo>
                    <a:lnTo>
                      <a:pt x="12" y="42"/>
                    </a:lnTo>
                    <a:close/>
                    <a:moveTo>
                      <a:pt x="37" y="7"/>
                    </a:moveTo>
                    <a:lnTo>
                      <a:pt x="48" y="14"/>
                    </a:lnTo>
                    <a:lnTo>
                      <a:pt x="76" y="37"/>
                    </a:lnTo>
                    <a:lnTo>
                      <a:pt x="96" y="53"/>
                    </a:lnTo>
                    <a:lnTo>
                      <a:pt x="117" y="72"/>
                    </a:lnTo>
                    <a:lnTo>
                      <a:pt x="140" y="92"/>
                    </a:lnTo>
                    <a:lnTo>
                      <a:pt x="164" y="116"/>
                    </a:lnTo>
                    <a:lnTo>
                      <a:pt x="189" y="141"/>
                    </a:lnTo>
                    <a:lnTo>
                      <a:pt x="213" y="168"/>
                    </a:lnTo>
                    <a:lnTo>
                      <a:pt x="237" y="196"/>
                    </a:lnTo>
                    <a:lnTo>
                      <a:pt x="259" y="225"/>
                    </a:lnTo>
                    <a:lnTo>
                      <a:pt x="270" y="240"/>
                    </a:lnTo>
                    <a:lnTo>
                      <a:pt x="279" y="256"/>
                    </a:lnTo>
                    <a:lnTo>
                      <a:pt x="287" y="271"/>
                    </a:lnTo>
                    <a:lnTo>
                      <a:pt x="295" y="286"/>
                    </a:lnTo>
                    <a:lnTo>
                      <a:pt x="302" y="302"/>
                    </a:lnTo>
                    <a:lnTo>
                      <a:pt x="309" y="318"/>
                    </a:lnTo>
                    <a:lnTo>
                      <a:pt x="314" y="334"/>
                    </a:lnTo>
                    <a:lnTo>
                      <a:pt x="318" y="349"/>
                    </a:lnTo>
                    <a:lnTo>
                      <a:pt x="275" y="358"/>
                    </a:lnTo>
                    <a:lnTo>
                      <a:pt x="272" y="344"/>
                    </a:lnTo>
                    <a:lnTo>
                      <a:pt x="267" y="329"/>
                    </a:lnTo>
                    <a:lnTo>
                      <a:pt x="260" y="316"/>
                    </a:lnTo>
                    <a:lnTo>
                      <a:pt x="254" y="302"/>
                    </a:lnTo>
                    <a:lnTo>
                      <a:pt x="247" y="287"/>
                    </a:lnTo>
                    <a:lnTo>
                      <a:pt x="239" y="273"/>
                    </a:lnTo>
                    <a:lnTo>
                      <a:pt x="230" y="260"/>
                    </a:lnTo>
                    <a:lnTo>
                      <a:pt x="221" y="246"/>
                    </a:lnTo>
                    <a:lnTo>
                      <a:pt x="200" y="219"/>
                    </a:lnTo>
                    <a:lnTo>
                      <a:pt x="178" y="192"/>
                    </a:lnTo>
                    <a:lnTo>
                      <a:pt x="155" y="168"/>
                    </a:lnTo>
                    <a:lnTo>
                      <a:pt x="131" y="144"/>
                    </a:lnTo>
                    <a:lnTo>
                      <a:pt x="109" y="123"/>
                    </a:lnTo>
                    <a:lnTo>
                      <a:pt x="86" y="103"/>
                    </a:lnTo>
                    <a:lnTo>
                      <a:pt x="66" y="86"/>
                    </a:lnTo>
                    <a:lnTo>
                      <a:pt x="49" y="71"/>
                    </a:lnTo>
                    <a:lnTo>
                      <a:pt x="22" y="50"/>
                    </a:lnTo>
                    <a:lnTo>
                      <a:pt x="12" y="42"/>
                    </a:lnTo>
                    <a:lnTo>
                      <a:pt x="37" y="7"/>
                    </a:lnTo>
                    <a:close/>
                    <a:moveTo>
                      <a:pt x="318" y="349"/>
                    </a:moveTo>
                    <a:lnTo>
                      <a:pt x="321" y="362"/>
                    </a:lnTo>
                    <a:lnTo>
                      <a:pt x="325" y="375"/>
                    </a:lnTo>
                    <a:lnTo>
                      <a:pt x="329" y="388"/>
                    </a:lnTo>
                    <a:lnTo>
                      <a:pt x="334" y="400"/>
                    </a:lnTo>
                    <a:lnTo>
                      <a:pt x="339" y="411"/>
                    </a:lnTo>
                    <a:lnTo>
                      <a:pt x="345" y="423"/>
                    </a:lnTo>
                    <a:lnTo>
                      <a:pt x="352" y="433"/>
                    </a:lnTo>
                    <a:lnTo>
                      <a:pt x="359" y="443"/>
                    </a:lnTo>
                    <a:lnTo>
                      <a:pt x="373" y="462"/>
                    </a:lnTo>
                    <a:lnTo>
                      <a:pt x="387" y="479"/>
                    </a:lnTo>
                    <a:lnTo>
                      <a:pt x="403" y="494"/>
                    </a:lnTo>
                    <a:lnTo>
                      <a:pt x="418" y="509"/>
                    </a:lnTo>
                    <a:lnTo>
                      <a:pt x="433" y="520"/>
                    </a:lnTo>
                    <a:lnTo>
                      <a:pt x="448" y="530"/>
                    </a:lnTo>
                    <a:lnTo>
                      <a:pt x="460" y="538"/>
                    </a:lnTo>
                    <a:lnTo>
                      <a:pt x="472" y="545"/>
                    </a:lnTo>
                    <a:lnTo>
                      <a:pt x="490" y="555"/>
                    </a:lnTo>
                    <a:lnTo>
                      <a:pt x="496" y="558"/>
                    </a:lnTo>
                    <a:lnTo>
                      <a:pt x="479" y="598"/>
                    </a:lnTo>
                    <a:lnTo>
                      <a:pt x="471" y="594"/>
                    </a:lnTo>
                    <a:lnTo>
                      <a:pt x="451" y="584"/>
                    </a:lnTo>
                    <a:lnTo>
                      <a:pt x="439" y="576"/>
                    </a:lnTo>
                    <a:lnTo>
                      <a:pt x="423" y="566"/>
                    </a:lnTo>
                    <a:lnTo>
                      <a:pt x="407" y="555"/>
                    </a:lnTo>
                    <a:lnTo>
                      <a:pt x="389" y="541"/>
                    </a:lnTo>
                    <a:lnTo>
                      <a:pt x="372" y="526"/>
                    </a:lnTo>
                    <a:lnTo>
                      <a:pt x="355" y="508"/>
                    </a:lnTo>
                    <a:lnTo>
                      <a:pt x="337" y="488"/>
                    </a:lnTo>
                    <a:lnTo>
                      <a:pt x="322" y="467"/>
                    </a:lnTo>
                    <a:lnTo>
                      <a:pt x="314" y="455"/>
                    </a:lnTo>
                    <a:lnTo>
                      <a:pt x="307" y="443"/>
                    </a:lnTo>
                    <a:lnTo>
                      <a:pt x="300" y="430"/>
                    </a:lnTo>
                    <a:lnTo>
                      <a:pt x="294" y="416"/>
                    </a:lnTo>
                    <a:lnTo>
                      <a:pt x="288" y="403"/>
                    </a:lnTo>
                    <a:lnTo>
                      <a:pt x="283" y="389"/>
                    </a:lnTo>
                    <a:lnTo>
                      <a:pt x="279" y="373"/>
                    </a:lnTo>
                    <a:lnTo>
                      <a:pt x="275" y="358"/>
                    </a:lnTo>
                    <a:lnTo>
                      <a:pt x="318" y="349"/>
                    </a:lnTo>
                    <a:close/>
                    <a:moveTo>
                      <a:pt x="496" y="558"/>
                    </a:moveTo>
                    <a:lnTo>
                      <a:pt x="500" y="560"/>
                    </a:lnTo>
                    <a:lnTo>
                      <a:pt x="503" y="561"/>
                    </a:lnTo>
                    <a:lnTo>
                      <a:pt x="506" y="564"/>
                    </a:lnTo>
                    <a:lnTo>
                      <a:pt x="508" y="566"/>
                    </a:lnTo>
                    <a:lnTo>
                      <a:pt x="510" y="570"/>
                    </a:lnTo>
                    <a:lnTo>
                      <a:pt x="510" y="574"/>
                    </a:lnTo>
                    <a:lnTo>
                      <a:pt x="509" y="580"/>
                    </a:lnTo>
                    <a:lnTo>
                      <a:pt x="507" y="586"/>
                    </a:lnTo>
                    <a:lnTo>
                      <a:pt x="504" y="592"/>
                    </a:lnTo>
                    <a:lnTo>
                      <a:pt x="500" y="598"/>
                    </a:lnTo>
                    <a:lnTo>
                      <a:pt x="497" y="600"/>
                    </a:lnTo>
                    <a:lnTo>
                      <a:pt x="493" y="602"/>
                    </a:lnTo>
                    <a:lnTo>
                      <a:pt x="490" y="602"/>
                    </a:lnTo>
                    <a:lnTo>
                      <a:pt x="486" y="601"/>
                    </a:lnTo>
                    <a:lnTo>
                      <a:pt x="483" y="600"/>
                    </a:lnTo>
                    <a:lnTo>
                      <a:pt x="479" y="598"/>
                    </a:lnTo>
                    <a:lnTo>
                      <a:pt x="496" y="558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90" name="Freeform 887">
                <a:extLst>
                  <a:ext uri="{FF2B5EF4-FFF2-40B4-BE49-F238E27FC236}">
                    <a16:creationId xmlns:a16="http://schemas.microsoft.com/office/drawing/2014/main" id="{EBA7AC42-0263-4CC1-B960-D7A357C249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36" y="1706"/>
                <a:ext cx="7" cy="20"/>
              </a:xfrm>
              <a:custGeom>
                <a:avLst/>
                <a:gdLst>
                  <a:gd name="T0" fmla="*/ 0 w 144"/>
                  <a:gd name="T1" fmla="*/ 0 h 376"/>
                  <a:gd name="T2" fmla="*/ 0 w 144"/>
                  <a:gd name="T3" fmla="*/ 0 h 376"/>
                  <a:gd name="T4" fmla="*/ 0 w 144"/>
                  <a:gd name="T5" fmla="*/ 0 h 376"/>
                  <a:gd name="T6" fmla="*/ 0 w 144"/>
                  <a:gd name="T7" fmla="*/ 0 h 376"/>
                  <a:gd name="T8" fmla="*/ 0 w 144"/>
                  <a:gd name="T9" fmla="*/ 0 h 376"/>
                  <a:gd name="T10" fmla="*/ 0 w 144"/>
                  <a:gd name="T11" fmla="*/ 0 h 376"/>
                  <a:gd name="T12" fmla="*/ 0 w 144"/>
                  <a:gd name="T13" fmla="*/ 0 h 376"/>
                  <a:gd name="T14" fmla="*/ 0 w 144"/>
                  <a:gd name="T15" fmla="*/ 0 h 376"/>
                  <a:gd name="T16" fmla="*/ 0 w 144"/>
                  <a:gd name="T17" fmla="*/ 0 h 376"/>
                  <a:gd name="T18" fmla="*/ 0 w 144"/>
                  <a:gd name="T19" fmla="*/ 0 h 376"/>
                  <a:gd name="T20" fmla="*/ 0 w 144"/>
                  <a:gd name="T21" fmla="*/ 0 h 376"/>
                  <a:gd name="T22" fmla="*/ 0 w 144"/>
                  <a:gd name="T23" fmla="*/ 0 h 376"/>
                  <a:gd name="T24" fmla="*/ 0 w 144"/>
                  <a:gd name="T25" fmla="*/ 0 h 376"/>
                  <a:gd name="T26" fmla="*/ 0 w 144"/>
                  <a:gd name="T27" fmla="*/ 0 h 376"/>
                  <a:gd name="T28" fmla="*/ 0 w 144"/>
                  <a:gd name="T29" fmla="*/ 0 h 376"/>
                  <a:gd name="T30" fmla="*/ 0 w 144"/>
                  <a:gd name="T31" fmla="*/ 0 h 376"/>
                  <a:gd name="T32" fmla="*/ 0 w 144"/>
                  <a:gd name="T33" fmla="*/ 0 h 376"/>
                  <a:gd name="T34" fmla="*/ 0 w 144"/>
                  <a:gd name="T35" fmla="*/ 0 h 376"/>
                  <a:gd name="T36" fmla="*/ 0 w 144"/>
                  <a:gd name="T37" fmla="*/ 0 h 376"/>
                  <a:gd name="T38" fmla="*/ 0 w 144"/>
                  <a:gd name="T39" fmla="*/ 0 h 376"/>
                  <a:gd name="T40" fmla="*/ 0 w 144"/>
                  <a:gd name="T41" fmla="*/ 0 h 376"/>
                  <a:gd name="T42" fmla="*/ 0 w 144"/>
                  <a:gd name="T43" fmla="*/ 0 h 376"/>
                  <a:gd name="T44" fmla="*/ 0 w 144"/>
                  <a:gd name="T45" fmla="*/ 0 h 376"/>
                  <a:gd name="T46" fmla="*/ 0 w 144"/>
                  <a:gd name="T47" fmla="*/ 0 h 376"/>
                  <a:gd name="T48" fmla="*/ 0 w 144"/>
                  <a:gd name="T49" fmla="*/ 1 h 376"/>
                  <a:gd name="T50" fmla="*/ 0 w 144"/>
                  <a:gd name="T51" fmla="*/ 1 h 376"/>
                  <a:gd name="T52" fmla="*/ 0 w 144"/>
                  <a:gd name="T53" fmla="*/ 1 h 376"/>
                  <a:gd name="T54" fmla="*/ 0 w 144"/>
                  <a:gd name="T55" fmla="*/ 1 h 376"/>
                  <a:gd name="T56" fmla="*/ 0 w 144"/>
                  <a:gd name="T57" fmla="*/ 1 h 376"/>
                  <a:gd name="T58" fmla="*/ 0 w 144"/>
                  <a:gd name="T59" fmla="*/ 1 h 376"/>
                  <a:gd name="T60" fmla="*/ 0 w 144"/>
                  <a:gd name="T61" fmla="*/ 1 h 376"/>
                  <a:gd name="T62" fmla="*/ 0 w 144"/>
                  <a:gd name="T63" fmla="*/ 1 h 376"/>
                  <a:gd name="T64" fmla="*/ 0 w 144"/>
                  <a:gd name="T65" fmla="*/ 1 h 376"/>
                  <a:gd name="T66" fmla="*/ 0 w 144"/>
                  <a:gd name="T67" fmla="*/ 1 h 376"/>
                  <a:gd name="T68" fmla="*/ 0 w 144"/>
                  <a:gd name="T69" fmla="*/ 1 h 376"/>
                  <a:gd name="T70" fmla="*/ 0 w 144"/>
                  <a:gd name="T71" fmla="*/ 1 h 376"/>
                  <a:gd name="T72" fmla="*/ 0 w 144"/>
                  <a:gd name="T73" fmla="*/ 1 h 376"/>
                  <a:gd name="T74" fmla="*/ 0 w 144"/>
                  <a:gd name="T75" fmla="*/ 1 h 376"/>
                  <a:gd name="T76" fmla="*/ 0 w 144"/>
                  <a:gd name="T77" fmla="*/ 0 h 376"/>
                  <a:gd name="T78" fmla="*/ 0 w 144"/>
                  <a:gd name="T79" fmla="*/ 0 h 376"/>
                  <a:gd name="T80" fmla="*/ 0 w 144"/>
                  <a:gd name="T81" fmla="*/ 0 h 376"/>
                  <a:gd name="T82" fmla="*/ 0 w 144"/>
                  <a:gd name="T83" fmla="*/ 0 h 376"/>
                  <a:gd name="T84" fmla="*/ 0 w 144"/>
                  <a:gd name="T85" fmla="*/ 0 h 376"/>
                  <a:gd name="T86" fmla="*/ 0 w 144"/>
                  <a:gd name="T87" fmla="*/ 0 h 376"/>
                  <a:gd name="T88" fmla="*/ 0 w 144"/>
                  <a:gd name="T89" fmla="*/ 0 h 376"/>
                  <a:gd name="T90" fmla="*/ 0 w 144"/>
                  <a:gd name="T91" fmla="*/ 1 h 376"/>
                  <a:gd name="T92" fmla="*/ 0 w 144"/>
                  <a:gd name="T93" fmla="*/ 1 h 376"/>
                  <a:gd name="T94" fmla="*/ 0 w 144"/>
                  <a:gd name="T95" fmla="*/ 1 h 376"/>
                  <a:gd name="T96" fmla="*/ 0 w 144"/>
                  <a:gd name="T97" fmla="*/ 1 h 376"/>
                  <a:gd name="T98" fmla="*/ 0 w 144"/>
                  <a:gd name="T99" fmla="*/ 1 h 376"/>
                  <a:gd name="T100" fmla="*/ 0 w 144"/>
                  <a:gd name="T101" fmla="*/ 1 h 376"/>
                  <a:gd name="T102" fmla="*/ 0 w 144"/>
                  <a:gd name="T103" fmla="*/ 1 h 376"/>
                  <a:gd name="T104" fmla="*/ 0 w 144"/>
                  <a:gd name="T105" fmla="*/ 1 h 376"/>
                  <a:gd name="T106" fmla="*/ 0 w 144"/>
                  <a:gd name="T107" fmla="*/ 1 h 376"/>
                  <a:gd name="T108" fmla="*/ 0 w 144"/>
                  <a:gd name="T109" fmla="*/ 1 h 376"/>
                  <a:gd name="T110" fmla="*/ 0 w 144"/>
                  <a:gd name="T111" fmla="*/ 1 h 376"/>
                  <a:gd name="T112" fmla="*/ 0 w 144"/>
                  <a:gd name="T113" fmla="*/ 1 h 376"/>
                  <a:gd name="T114" fmla="*/ 0 w 144"/>
                  <a:gd name="T115" fmla="*/ 1 h 376"/>
                  <a:gd name="T116" fmla="*/ 0 w 144"/>
                  <a:gd name="T117" fmla="*/ 1 h 376"/>
                  <a:gd name="T118" fmla="*/ 0 w 144"/>
                  <a:gd name="T119" fmla="*/ 1 h 376"/>
                  <a:gd name="T120" fmla="*/ 0 w 144"/>
                  <a:gd name="T121" fmla="*/ 1 h 376"/>
                  <a:gd name="T122" fmla="*/ 0 w 144"/>
                  <a:gd name="T123" fmla="*/ 1 h 376"/>
                  <a:gd name="T124" fmla="*/ 0 w 144"/>
                  <a:gd name="T125" fmla="*/ 1 h 37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44" h="376">
                    <a:moveTo>
                      <a:pt x="100" y="20"/>
                    </a:moveTo>
                    <a:lnTo>
                      <a:pt x="100" y="17"/>
                    </a:lnTo>
                    <a:lnTo>
                      <a:pt x="101" y="13"/>
                    </a:lnTo>
                    <a:lnTo>
                      <a:pt x="102" y="9"/>
                    </a:lnTo>
                    <a:lnTo>
                      <a:pt x="104" y="6"/>
                    </a:lnTo>
                    <a:lnTo>
                      <a:pt x="107" y="3"/>
                    </a:lnTo>
                    <a:lnTo>
                      <a:pt x="112" y="1"/>
                    </a:lnTo>
                    <a:lnTo>
                      <a:pt x="118" y="0"/>
                    </a:lnTo>
                    <a:lnTo>
                      <a:pt x="125" y="1"/>
                    </a:lnTo>
                    <a:lnTo>
                      <a:pt x="132" y="2"/>
                    </a:lnTo>
                    <a:lnTo>
                      <a:pt x="137" y="5"/>
                    </a:lnTo>
                    <a:lnTo>
                      <a:pt x="140" y="8"/>
                    </a:lnTo>
                    <a:lnTo>
                      <a:pt x="143" y="11"/>
                    </a:lnTo>
                    <a:lnTo>
                      <a:pt x="144" y="14"/>
                    </a:lnTo>
                    <a:lnTo>
                      <a:pt x="144" y="18"/>
                    </a:lnTo>
                    <a:lnTo>
                      <a:pt x="144" y="22"/>
                    </a:lnTo>
                    <a:lnTo>
                      <a:pt x="143" y="26"/>
                    </a:lnTo>
                    <a:lnTo>
                      <a:pt x="100" y="20"/>
                    </a:lnTo>
                    <a:close/>
                    <a:moveTo>
                      <a:pt x="143" y="26"/>
                    </a:moveTo>
                    <a:lnTo>
                      <a:pt x="142" y="35"/>
                    </a:lnTo>
                    <a:lnTo>
                      <a:pt x="139" y="61"/>
                    </a:lnTo>
                    <a:lnTo>
                      <a:pt x="132" y="99"/>
                    </a:lnTo>
                    <a:lnTo>
                      <a:pt x="122" y="147"/>
                    </a:lnTo>
                    <a:lnTo>
                      <a:pt x="116" y="173"/>
                    </a:lnTo>
                    <a:lnTo>
                      <a:pt x="109" y="200"/>
                    </a:lnTo>
                    <a:lnTo>
                      <a:pt x="100" y="229"/>
                    </a:lnTo>
                    <a:lnTo>
                      <a:pt x="91" y="256"/>
                    </a:lnTo>
                    <a:lnTo>
                      <a:pt x="81" y="285"/>
                    </a:lnTo>
                    <a:lnTo>
                      <a:pt x="70" y="311"/>
                    </a:lnTo>
                    <a:lnTo>
                      <a:pt x="56" y="338"/>
                    </a:lnTo>
                    <a:lnTo>
                      <a:pt x="43" y="364"/>
                    </a:lnTo>
                    <a:lnTo>
                      <a:pt x="5" y="341"/>
                    </a:lnTo>
                    <a:lnTo>
                      <a:pt x="18" y="318"/>
                    </a:lnTo>
                    <a:lnTo>
                      <a:pt x="30" y="293"/>
                    </a:lnTo>
                    <a:lnTo>
                      <a:pt x="41" y="266"/>
                    </a:lnTo>
                    <a:lnTo>
                      <a:pt x="50" y="240"/>
                    </a:lnTo>
                    <a:lnTo>
                      <a:pt x="59" y="213"/>
                    </a:lnTo>
                    <a:lnTo>
                      <a:pt x="67" y="187"/>
                    </a:lnTo>
                    <a:lnTo>
                      <a:pt x="74" y="161"/>
                    </a:lnTo>
                    <a:lnTo>
                      <a:pt x="80" y="135"/>
                    </a:lnTo>
                    <a:lnTo>
                      <a:pt x="89" y="90"/>
                    </a:lnTo>
                    <a:lnTo>
                      <a:pt x="95" y="54"/>
                    </a:lnTo>
                    <a:lnTo>
                      <a:pt x="99" y="29"/>
                    </a:lnTo>
                    <a:lnTo>
                      <a:pt x="100" y="20"/>
                    </a:lnTo>
                    <a:lnTo>
                      <a:pt x="143" y="26"/>
                    </a:lnTo>
                    <a:close/>
                    <a:moveTo>
                      <a:pt x="43" y="364"/>
                    </a:moveTo>
                    <a:lnTo>
                      <a:pt x="41" y="367"/>
                    </a:lnTo>
                    <a:lnTo>
                      <a:pt x="39" y="370"/>
                    </a:lnTo>
                    <a:lnTo>
                      <a:pt x="36" y="373"/>
                    </a:lnTo>
                    <a:lnTo>
                      <a:pt x="33" y="375"/>
                    </a:lnTo>
                    <a:lnTo>
                      <a:pt x="30" y="376"/>
                    </a:lnTo>
                    <a:lnTo>
                      <a:pt x="25" y="376"/>
                    </a:lnTo>
                    <a:lnTo>
                      <a:pt x="19" y="374"/>
                    </a:lnTo>
                    <a:lnTo>
                      <a:pt x="13" y="371"/>
                    </a:lnTo>
                    <a:lnTo>
                      <a:pt x="7" y="367"/>
                    </a:lnTo>
                    <a:lnTo>
                      <a:pt x="3" y="363"/>
                    </a:lnTo>
                    <a:lnTo>
                      <a:pt x="1" y="359"/>
                    </a:lnTo>
                    <a:lnTo>
                      <a:pt x="0" y="355"/>
                    </a:lnTo>
                    <a:lnTo>
                      <a:pt x="0" y="351"/>
                    </a:lnTo>
                    <a:lnTo>
                      <a:pt x="2" y="348"/>
                    </a:lnTo>
                    <a:lnTo>
                      <a:pt x="3" y="344"/>
                    </a:lnTo>
                    <a:lnTo>
                      <a:pt x="5" y="341"/>
                    </a:lnTo>
                    <a:lnTo>
                      <a:pt x="43" y="364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91" name="Freeform 888">
                <a:extLst>
                  <a:ext uri="{FF2B5EF4-FFF2-40B4-BE49-F238E27FC236}">
                    <a16:creationId xmlns:a16="http://schemas.microsoft.com/office/drawing/2014/main" id="{8C646E9D-250C-4684-885A-AF6DF3B6C3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32" y="1699"/>
                <a:ext cx="34" cy="43"/>
              </a:xfrm>
              <a:custGeom>
                <a:avLst/>
                <a:gdLst>
                  <a:gd name="T0" fmla="*/ 0 w 650"/>
                  <a:gd name="T1" fmla="*/ 0 h 816"/>
                  <a:gd name="T2" fmla="*/ 0 w 650"/>
                  <a:gd name="T3" fmla="*/ 0 h 816"/>
                  <a:gd name="T4" fmla="*/ 0 w 650"/>
                  <a:gd name="T5" fmla="*/ 0 h 816"/>
                  <a:gd name="T6" fmla="*/ 0 w 650"/>
                  <a:gd name="T7" fmla="*/ 0 h 816"/>
                  <a:gd name="T8" fmla="*/ 0 w 650"/>
                  <a:gd name="T9" fmla="*/ 0 h 816"/>
                  <a:gd name="T10" fmla="*/ 0 w 650"/>
                  <a:gd name="T11" fmla="*/ 0 h 816"/>
                  <a:gd name="T12" fmla="*/ 0 w 650"/>
                  <a:gd name="T13" fmla="*/ 0 h 816"/>
                  <a:gd name="T14" fmla="*/ 0 w 650"/>
                  <a:gd name="T15" fmla="*/ 0 h 816"/>
                  <a:gd name="T16" fmla="*/ 1 w 650"/>
                  <a:gd name="T17" fmla="*/ 0 h 816"/>
                  <a:gd name="T18" fmla="*/ 1 w 650"/>
                  <a:gd name="T19" fmla="*/ 1 h 816"/>
                  <a:gd name="T20" fmla="*/ 1 w 650"/>
                  <a:gd name="T21" fmla="*/ 1 h 816"/>
                  <a:gd name="T22" fmla="*/ 1 w 650"/>
                  <a:gd name="T23" fmla="*/ 1 h 816"/>
                  <a:gd name="T24" fmla="*/ 1 w 650"/>
                  <a:gd name="T25" fmla="*/ 1 h 816"/>
                  <a:gd name="T26" fmla="*/ 1 w 650"/>
                  <a:gd name="T27" fmla="*/ 1 h 816"/>
                  <a:gd name="T28" fmla="*/ 1 w 650"/>
                  <a:gd name="T29" fmla="*/ 1 h 816"/>
                  <a:gd name="T30" fmla="*/ 1 w 650"/>
                  <a:gd name="T31" fmla="*/ 1 h 816"/>
                  <a:gd name="T32" fmla="*/ 1 w 650"/>
                  <a:gd name="T33" fmla="*/ 1 h 816"/>
                  <a:gd name="T34" fmla="*/ 1 w 650"/>
                  <a:gd name="T35" fmla="*/ 0 h 816"/>
                  <a:gd name="T36" fmla="*/ 0 w 650"/>
                  <a:gd name="T37" fmla="*/ 0 h 816"/>
                  <a:gd name="T38" fmla="*/ 0 w 650"/>
                  <a:gd name="T39" fmla="*/ 0 h 816"/>
                  <a:gd name="T40" fmla="*/ 1 w 650"/>
                  <a:gd name="T41" fmla="*/ 1 h 816"/>
                  <a:gd name="T42" fmla="*/ 1 w 650"/>
                  <a:gd name="T43" fmla="*/ 1 h 816"/>
                  <a:gd name="T44" fmla="*/ 1 w 650"/>
                  <a:gd name="T45" fmla="*/ 1 h 816"/>
                  <a:gd name="T46" fmla="*/ 1 w 650"/>
                  <a:gd name="T47" fmla="*/ 1 h 816"/>
                  <a:gd name="T48" fmla="*/ 1 w 650"/>
                  <a:gd name="T49" fmla="*/ 1 h 816"/>
                  <a:gd name="T50" fmla="*/ 1 w 650"/>
                  <a:gd name="T51" fmla="*/ 2 h 816"/>
                  <a:gd name="T52" fmla="*/ 1 w 650"/>
                  <a:gd name="T53" fmla="*/ 2 h 816"/>
                  <a:gd name="T54" fmla="*/ 2 w 650"/>
                  <a:gd name="T55" fmla="*/ 2 h 816"/>
                  <a:gd name="T56" fmla="*/ 2 w 650"/>
                  <a:gd name="T57" fmla="*/ 2 h 816"/>
                  <a:gd name="T58" fmla="*/ 2 w 650"/>
                  <a:gd name="T59" fmla="*/ 2 h 816"/>
                  <a:gd name="T60" fmla="*/ 2 w 650"/>
                  <a:gd name="T61" fmla="*/ 2 h 816"/>
                  <a:gd name="T62" fmla="*/ 2 w 650"/>
                  <a:gd name="T63" fmla="*/ 2 h 816"/>
                  <a:gd name="T64" fmla="*/ 2 w 650"/>
                  <a:gd name="T65" fmla="*/ 2 h 816"/>
                  <a:gd name="T66" fmla="*/ 1 w 650"/>
                  <a:gd name="T67" fmla="*/ 2 h 816"/>
                  <a:gd name="T68" fmla="*/ 1 w 650"/>
                  <a:gd name="T69" fmla="*/ 2 h 816"/>
                  <a:gd name="T70" fmla="*/ 1 w 650"/>
                  <a:gd name="T71" fmla="*/ 2 h 816"/>
                  <a:gd name="T72" fmla="*/ 1 w 650"/>
                  <a:gd name="T73" fmla="*/ 1 h 816"/>
                  <a:gd name="T74" fmla="*/ 1 w 650"/>
                  <a:gd name="T75" fmla="*/ 1 h 816"/>
                  <a:gd name="T76" fmla="*/ 2 w 650"/>
                  <a:gd name="T77" fmla="*/ 2 h 816"/>
                  <a:gd name="T78" fmla="*/ 2 w 650"/>
                  <a:gd name="T79" fmla="*/ 2 h 816"/>
                  <a:gd name="T80" fmla="*/ 2 w 650"/>
                  <a:gd name="T81" fmla="*/ 2 h 816"/>
                  <a:gd name="T82" fmla="*/ 2 w 650"/>
                  <a:gd name="T83" fmla="*/ 2 h 816"/>
                  <a:gd name="T84" fmla="*/ 2 w 650"/>
                  <a:gd name="T85" fmla="*/ 2 h 816"/>
                  <a:gd name="T86" fmla="*/ 2 w 650"/>
                  <a:gd name="T87" fmla="*/ 2 h 81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650" h="816">
                    <a:moveTo>
                      <a:pt x="14" y="44"/>
                    </a:moveTo>
                    <a:lnTo>
                      <a:pt x="11" y="42"/>
                    </a:lnTo>
                    <a:lnTo>
                      <a:pt x="7" y="40"/>
                    </a:lnTo>
                    <a:lnTo>
                      <a:pt x="4" y="38"/>
                    </a:lnTo>
                    <a:lnTo>
                      <a:pt x="2" y="35"/>
                    </a:lnTo>
                    <a:lnTo>
                      <a:pt x="0" y="32"/>
                    </a:lnTo>
                    <a:lnTo>
                      <a:pt x="0" y="28"/>
                    </a:lnTo>
                    <a:lnTo>
                      <a:pt x="1" y="22"/>
                    </a:lnTo>
                    <a:lnTo>
                      <a:pt x="3" y="16"/>
                    </a:lnTo>
                    <a:lnTo>
                      <a:pt x="7" y="8"/>
                    </a:lnTo>
                    <a:lnTo>
                      <a:pt x="10" y="4"/>
                    </a:lnTo>
                    <a:lnTo>
                      <a:pt x="14" y="2"/>
                    </a:lnTo>
                    <a:lnTo>
                      <a:pt x="17" y="0"/>
                    </a:lnTo>
                    <a:lnTo>
                      <a:pt x="21" y="0"/>
                    </a:lnTo>
                    <a:lnTo>
                      <a:pt x="24" y="1"/>
                    </a:lnTo>
                    <a:lnTo>
                      <a:pt x="28" y="2"/>
                    </a:lnTo>
                    <a:lnTo>
                      <a:pt x="32" y="4"/>
                    </a:lnTo>
                    <a:lnTo>
                      <a:pt x="14" y="44"/>
                    </a:lnTo>
                    <a:close/>
                    <a:moveTo>
                      <a:pt x="32" y="4"/>
                    </a:moveTo>
                    <a:lnTo>
                      <a:pt x="47" y="11"/>
                    </a:lnTo>
                    <a:lnTo>
                      <a:pt x="87" y="31"/>
                    </a:lnTo>
                    <a:lnTo>
                      <a:pt x="113" y="46"/>
                    </a:lnTo>
                    <a:lnTo>
                      <a:pt x="143" y="63"/>
                    </a:lnTo>
                    <a:lnTo>
                      <a:pt x="176" y="83"/>
                    </a:lnTo>
                    <a:lnTo>
                      <a:pt x="209" y="106"/>
                    </a:lnTo>
                    <a:lnTo>
                      <a:pt x="244" y="130"/>
                    </a:lnTo>
                    <a:lnTo>
                      <a:pt x="279" y="157"/>
                    </a:lnTo>
                    <a:lnTo>
                      <a:pt x="295" y="171"/>
                    </a:lnTo>
                    <a:lnTo>
                      <a:pt x="313" y="186"/>
                    </a:lnTo>
                    <a:lnTo>
                      <a:pt x="328" y="202"/>
                    </a:lnTo>
                    <a:lnTo>
                      <a:pt x="344" y="217"/>
                    </a:lnTo>
                    <a:lnTo>
                      <a:pt x="359" y="233"/>
                    </a:lnTo>
                    <a:lnTo>
                      <a:pt x="373" y="250"/>
                    </a:lnTo>
                    <a:lnTo>
                      <a:pt x="386" y="266"/>
                    </a:lnTo>
                    <a:lnTo>
                      <a:pt x="398" y="284"/>
                    </a:lnTo>
                    <a:lnTo>
                      <a:pt x="409" y="301"/>
                    </a:lnTo>
                    <a:lnTo>
                      <a:pt x="418" y="319"/>
                    </a:lnTo>
                    <a:lnTo>
                      <a:pt x="427" y="338"/>
                    </a:lnTo>
                    <a:lnTo>
                      <a:pt x="433" y="356"/>
                    </a:lnTo>
                    <a:lnTo>
                      <a:pt x="391" y="370"/>
                    </a:lnTo>
                    <a:lnTo>
                      <a:pt x="386" y="352"/>
                    </a:lnTo>
                    <a:lnTo>
                      <a:pt x="377" y="336"/>
                    </a:lnTo>
                    <a:lnTo>
                      <a:pt x="369" y="319"/>
                    </a:lnTo>
                    <a:lnTo>
                      <a:pt x="359" y="303"/>
                    </a:lnTo>
                    <a:lnTo>
                      <a:pt x="348" y="288"/>
                    </a:lnTo>
                    <a:lnTo>
                      <a:pt x="335" y="272"/>
                    </a:lnTo>
                    <a:lnTo>
                      <a:pt x="322" y="257"/>
                    </a:lnTo>
                    <a:lnTo>
                      <a:pt x="309" y="242"/>
                    </a:lnTo>
                    <a:lnTo>
                      <a:pt x="293" y="227"/>
                    </a:lnTo>
                    <a:lnTo>
                      <a:pt x="279" y="214"/>
                    </a:lnTo>
                    <a:lnTo>
                      <a:pt x="263" y="200"/>
                    </a:lnTo>
                    <a:lnTo>
                      <a:pt x="247" y="186"/>
                    </a:lnTo>
                    <a:lnTo>
                      <a:pt x="215" y="162"/>
                    </a:lnTo>
                    <a:lnTo>
                      <a:pt x="182" y="139"/>
                    </a:lnTo>
                    <a:lnTo>
                      <a:pt x="149" y="118"/>
                    </a:lnTo>
                    <a:lnTo>
                      <a:pt x="118" y="99"/>
                    </a:lnTo>
                    <a:lnTo>
                      <a:pt x="91" y="83"/>
                    </a:lnTo>
                    <a:lnTo>
                      <a:pt x="65" y="70"/>
                    </a:lnTo>
                    <a:lnTo>
                      <a:pt x="28" y="50"/>
                    </a:lnTo>
                    <a:lnTo>
                      <a:pt x="14" y="44"/>
                    </a:lnTo>
                    <a:lnTo>
                      <a:pt x="32" y="4"/>
                    </a:lnTo>
                    <a:close/>
                    <a:moveTo>
                      <a:pt x="433" y="356"/>
                    </a:moveTo>
                    <a:lnTo>
                      <a:pt x="434" y="357"/>
                    </a:lnTo>
                    <a:lnTo>
                      <a:pt x="433" y="356"/>
                    </a:lnTo>
                    <a:lnTo>
                      <a:pt x="412" y="362"/>
                    </a:lnTo>
                    <a:lnTo>
                      <a:pt x="433" y="356"/>
                    </a:lnTo>
                    <a:close/>
                    <a:moveTo>
                      <a:pt x="433" y="356"/>
                    </a:moveTo>
                    <a:lnTo>
                      <a:pt x="437" y="369"/>
                    </a:lnTo>
                    <a:lnTo>
                      <a:pt x="442" y="387"/>
                    </a:lnTo>
                    <a:lnTo>
                      <a:pt x="400" y="399"/>
                    </a:lnTo>
                    <a:lnTo>
                      <a:pt x="395" y="383"/>
                    </a:lnTo>
                    <a:lnTo>
                      <a:pt x="391" y="370"/>
                    </a:lnTo>
                    <a:lnTo>
                      <a:pt x="433" y="356"/>
                    </a:lnTo>
                    <a:close/>
                    <a:moveTo>
                      <a:pt x="442" y="387"/>
                    </a:moveTo>
                    <a:lnTo>
                      <a:pt x="454" y="432"/>
                    </a:lnTo>
                    <a:lnTo>
                      <a:pt x="471" y="485"/>
                    </a:lnTo>
                    <a:lnTo>
                      <a:pt x="480" y="515"/>
                    </a:lnTo>
                    <a:lnTo>
                      <a:pt x="490" y="545"/>
                    </a:lnTo>
                    <a:lnTo>
                      <a:pt x="501" y="575"/>
                    </a:lnTo>
                    <a:lnTo>
                      <a:pt x="514" y="605"/>
                    </a:lnTo>
                    <a:lnTo>
                      <a:pt x="526" y="635"/>
                    </a:lnTo>
                    <a:lnTo>
                      <a:pt x="539" y="662"/>
                    </a:lnTo>
                    <a:lnTo>
                      <a:pt x="553" y="689"/>
                    </a:lnTo>
                    <a:lnTo>
                      <a:pt x="569" y="712"/>
                    </a:lnTo>
                    <a:lnTo>
                      <a:pt x="576" y="723"/>
                    </a:lnTo>
                    <a:lnTo>
                      <a:pt x="584" y="733"/>
                    </a:lnTo>
                    <a:lnTo>
                      <a:pt x="591" y="742"/>
                    </a:lnTo>
                    <a:lnTo>
                      <a:pt x="599" y="750"/>
                    </a:lnTo>
                    <a:lnTo>
                      <a:pt x="608" y="757"/>
                    </a:lnTo>
                    <a:lnTo>
                      <a:pt x="617" y="763"/>
                    </a:lnTo>
                    <a:lnTo>
                      <a:pt x="625" y="768"/>
                    </a:lnTo>
                    <a:lnTo>
                      <a:pt x="634" y="772"/>
                    </a:lnTo>
                    <a:lnTo>
                      <a:pt x="620" y="813"/>
                    </a:lnTo>
                    <a:lnTo>
                      <a:pt x="609" y="809"/>
                    </a:lnTo>
                    <a:lnTo>
                      <a:pt x="598" y="802"/>
                    </a:lnTo>
                    <a:lnTo>
                      <a:pt x="588" y="796"/>
                    </a:lnTo>
                    <a:lnTo>
                      <a:pt x="578" y="788"/>
                    </a:lnTo>
                    <a:lnTo>
                      <a:pt x="569" y="779"/>
                    </a:lnTo>
                    <a:lnTo>
                      <a:pt x="560" y="769"/>
                    </a:lnTo>
                    <a:lnTo>
                      <a:pt x="549" y="758"/>
                    </a:lnTo>
                    <a:lnTo>
                      <a:pt x="541" y="746"/>
                    </a:lnTo>
                    <a:lnTo>
                      <a:pt x="532" y="734"/>
                    </a:lnTo>
                    <a:lnTo>
                      <a:pt x="524" y="721"/>
                    </a:lnTo>
                    <a:lnTo>
                      <a:pt x="516" y="707"/>
                    </a:lnTo>
                    <a:lnTo>
                      <a:pt x="507" y="693"/>
                    </a:lnTo>
                    <a:lnTo>
                      <a:pt x="492" y="663"/>
                    </a:lnTo>
                    <a:lnTo>
                      <a:pt x="478" y="632"/>
                    </a:lnTo>
                    <a:lnTo>
                      <a:pt x="464" y="599"/>
                    </a:lnTo>
                    <a:lnTo>
                      <a:pt x="452" y="567"/>
                    </a:lnTo>
                    <a:lnTo>
                      <a:pt x="441" y="534"/>
                    </a:lnTo>
                    <a:lnTo>
                      <a:pt x="431" y="504"/>
                    </a:lnTo>
                    <a:lnTo>
                      <a:pt x="413" y="446"/>
                    </a:lnTo>
                    <a:lnTo>
                      <a:pt x="400" y="399"/>
                    </a:lnTo>
                    <a:lnTo>
                      <a:pt x="442" y="387"/>
                    </a:lnTo>
                    <a:close/>
                    <a:moveTo>
                      <a:pt x="634" y="772"/>
                    </a:moveTo>
                    <a:lnTo>
                      <a:pt x="637" y="773"/>
                    </a:lnTo>
                    <a:lnTo>
                      <a:pt x="641" y="775"/>
                    </a:lnTo>
                    <a:lnTo>
                      <a:pt x="645" y="777"/>
                    </a:lnTo>
                    <a:lnTo>
                      <a:pt x="648" y="779"/>
                    </a:lnTo>
                    <a:lnTo>
                      <a:pt x="649" y="782"/>
                    </a:lnTo>
                    <a:lnTo>
                      <a:pt x="650" y="787"/>
                    </a:lnTo>
                    <a:lnTo>
                      <a:pt x="650" y="792"/>
                    </a:lnTo>
                    <a:lnTo>
                      <a:pt x="648" y="799"/>
                    </a:lnTo>
                    <a:lnTo>
                      <a:pt x="645" y="807"/>
                    </a:lnTo>
                    <a:lnTo>
                      <a:pt x="641" y="811"/>
                    </a:lnTo>
                    <a:lnTo>
                      <a:pt x="638" y="814"/>
                    </a:lnTo>
                    <a:lnTo>
                      <a:pt x="635" y="816"/>
                    </a:lnTo>
                    <a:lnTo>
                      <a:pt x="631" y="816"/>
                    </a:lnTo>
                    <a:lnTo>
                      <a:pt x="627" y="816"/>
                    </a:lnTo>
                    <a:lnTo>
                      <a:pt x="624" y="815"/>
                    </a:lnTo>
                    <a:lnTo>
                      <a:pt x="620" y="813"/>
                    </a:lnTo>
                    <a:lnTo>
                      <a:pt x="634" y="772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92" name="Freeform 889">
                <a:extLst>
                  <a:ext uri="{FF2B5EF4-FFF2-40B4-BE49-F238E27FC236}">
                    <a16:creationId xmlns:a16="http://schemas.microsoft.com/office/drawing/2014/main" id="{521282A7-63B2-454B-B6DB-BC252EEFF24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5" y="1662"/>
                <a:ext cx="17" cy="35"/>
              </a:xfrm>
              <a:custGeom>
                <a:avLst/>
                <a:gdLst>
                  <a:gd name="T0" fmla="*/ 0 w 328"/>
                  <a:gd name="T1" fmla="*/ 0 h 657"/>
                  <a:gd name="T2" fmla="*/ 0 w 328"/>
                  <a:gd name="T3" fmla="*/ 0 h 657"/>
                  <a:gd name="T4" fmla="*/ 0 w 328"/>
                  <a:gd name="T5" fmla="*/ 0 h 657"/>
                  <a:gd name="T6" fmla="*/ 0 w 328"/>
                  <a:gd name="T7" fmla="*/ 0 h 657"/>
                  <a:gd name="T8" fmla="*/ 0 w 328"/>
                  <a:gd name="T9" fmla="*/ 0 h 657"/>
                  <a:gd name="T10" fmla="*/ 0 w 328"/>
                  <a:gd name="T11" fmla="*/ 0 h 657"/>
                  <a:gd name="T12" fmla="*/ 0 w 328"/>
                  <a:gd name="T13" fmla="*/ 0 h 657"/>
                  <a:gd name="T14" fmla="*/ 0 w 328"/>
                  <a:gd name="T15" fmla="*/ 0 h 657"/>
                  <a:gd name="T16" fmla="*/ 0 w 328"/>
                  <a:gd name="T17" fmla="*/ 0 h 657"/>
                  <a:gd name="T18" fmla="*/ 0 w 328"/>
                  <a:gd name="T19" fmla="*/ 0 h 657"/>
                  <a:gd name="T20" fmla="*/ 0 w 328"/>
                  <a:gd name="T21" fmla="*/ 0 h 657"/>
                  <a:gd name="T22" fmla="*/ 0 w 328"/>
                  <a:gd name="T23" fmla="*/ 0 h 657"/>
                  <a:gd name="T24" fmla="*/ 1 w 328"/>
                  <a:gd name="T25" fmla="*/ 1 h 657"/>
                  <a:gd name="T26" fmla="*/ 1 w 328"/>
                  <a:gd name="T27" fmla="*/ 1 h 657"/>
                  <a:gd name="T28" fmla="*/ 1 w 328"/>
                  <a:gd name="T29" fmla="*/ 1 h 657"/>
                  <a:gd name="T30" fmla="*/ 1 w 328"/>
                  <a:gd name="T31" fmla="*/ 1 h 657"/>
                  <a:gd name="T32" fmla="*/ 1 w 328"/>
                  <a:gd name="T33" fmla="*/ 1 h 657"/>
                  <a:gd name="T34" fmla="*/ 0 w 328"/>
                  <a:gd name="T35" fmla="*/ 1 h 657"/>
                  <a:gd name="T36" fmla="*/ 0 w 328"/>
                  <a:gd name="T37" fmla="*/ 1 h 657"/>
                  <a:gd name="T38" fmla="*/ 0 w 328"/>
                  <a:gd name="T39" fmla="*/ 0 h 657"/>
                  <a:gd name="T40" fmla="*/ 0 w 328"/>
                  <a:gd name="T41" fmla="*/ 0 h 657"/>
                  <a:gd name="T42" fmla="*/ 0 w 328"/>
                  <a:gd name="T43" fmla="*/ 0 h 657"/>
                  <a:gd name="T44" fmla="*/ 1 w 328"/>
                  <a:gd name="T45" fmla="*/ 1 h 657"/>
                  <a:gd name="T46" fmla="*/ 1 w 328"/>
                  <a:gd name="T47" fmla="*/ 1 h 657"/>
                  <a:gd name="T48" fmla="*/ 1 w 328"/>
                  <a:gd name="T49" fmla="*/ 1 h 657"/>
                  <a:gd name="T50" fmla="*/ 1 w 328"/>
                  <a:gd name="T51" fmla="*/ 1 h 657"/>
                  <a:gd name="T52" fmla="*/ 1 w 328"/>
                  <a:gd name="T53" fmla="*/ 1 h 657"/>
                  <a:gd name="T54" fmla="*/ 1 w 328"/>
                  <a:gd name="T55" fmla="*/ 1 h 657"/>
                  <a:gd name="T56" fmla="*/ 1 w 328"/>
                  <a:gd name="T57" fmla="*/ 1 h 657"/>
                  <a:gd name="T58" fmla="*/ 1 w 328"/>
                  <a:gd name="T59" fmla="*/ 1 h 657"/>
                  <a:gd name="T60" fmla="*/ 1 w 328"/>
                  <a:gd name="T61" fmla="*/ 1 h 657"/>
                  <a:gd name="T62" fmla="*/ 1 w 328"/>
                  <a:gd name="T63" fmla="*/ 2 h 657"/>
                  <a:gd name="T64" fmla="*/ 1 w 328"/>
                  <a:gd name="T65" fmla="*/ 2 h 657"/>
                  <a:gd name="T66" fmla="*/ 1 w 328"/>
                  <a:gd name="T67" fmla="*/ 2 h 657"/>
                  <a:gd name="T68" fmla="*/ 1 w 328"/>
                  <a:gd name="T69" fmla="*/ 2 h 657"/>
                  <a:gd name="T70" fmla="*/ 1 w 328"/>
                  <a:gd name="T71" fmla="*/ 2 h 657"/>
                  <a:gd name="T72" fmla="*/ 1 w 328"/>
                  <a:gd name="T73" fmla="*/ 1 h 657"/>
                  <a:gd name="T74" fmla="*/ 1 w 328"/>
                  <a:gd name="T75" fmla="*/ 2 h 657"/>
                  <a:gd name="T76" fmla="*/ 1 w 328"/>
                  <a:gd name="T77" fmla="*/ 2 h 657"/>
                  <a:gd name="T78" fmla="*/ 1 w 328"/>
                  <a:gd name="T79" fmla="*/ 2 h 657"/>
                  <a:gd name="T80" fmla="*/ 1 w 328"/>
                  <a:gd name="T81" fmla="*/ 2 h 657"/>
                  <a:gd name="T82" fmla="*/ 1 w 328"/>
                  <a:gd name="T83" fmla="*/ 2 h 657"/>
                  <a:gd name="T84" fmla="*/ 1 w 328"/>
                  <a:gd name="T85" fmla="*/ 2 h 657"/>
                  <a:gd name="T86" fmla="*/ 1 w 328"/>
                  <a:gd name="T87" fmla="*/ 2 h 657"/>
                  <a:gd name="T88" fmla="*/ 1 w 328"/>
                  <a:gd name="T89" fmla="*/ 2 h 657"/>
                  <a:gd name="T90" fmla="*/ 1 w 328"/>
                  <a:gd name="T91" fmla="*/ 2 h 65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328" h="657">
                    <a:moveTo>
                      <a:pt x="8" y="39"/>
                    </a:moveTo>
                    <a:lnTo>
                      <a:pt x="5" y="36"/>
                    </a:lnTo>
                    <a:lnTo>
                      <a:pt x="3" y="33"/>
                    </a:lnTo>
                    <a:lnTo>
                      <a:pt x="1" y="29"/>
                    </a:lnTo>
                    <a:lnTo>
                      <a:pt x="0" y="26"/>
                    </a:lnTo>
                    <a:lnTo>
                      <a:pt x="0" y="22"/>
                    </a:lnTo>
                    <a:lnTo>
                      <a:pt x="1" y="18"/>
                    </a:lnTo>
                    <a:lnTo>
                      <a:pt x="4" y="13"/>
                    </a:lnTo>
                    <a:lnTo>
                      <a:pt x="9" y="8"/>
                    </a:lnTo>
                    <a:lnTo>
                      <a:pt x="15" y="4"/>
                    </a:lnTo>
                    <a:lnTo>
                      <a:pt x="20" y="1"/>
                    </a:lnTo>
                    <a:lnTo>
                      <a:pt x="24" y="0"/>
                    </a:lnTo>
                    <a:lnTo>
                      <a:pt x="28" y="0"/>
                    </a:lnTo>
                    <a:lnTo>
                      <a:pt x="31" y="2"/>
                    </a:lnTo>
                    <a:lnTo>
                      <a:pt x="34" y="5"/>
                    </a:lnTo>
                    <a:lnTo>
                      <a:pt x="37" y="7"/>
                    </a:lnTo>
                    <a:lnTo>
                      <a:pt x="40" y="10"/>
                    </a:lnTo>
                    <a:lnTo>
                      <a:pt x="8" y="39"/>
                    </a:lnTo>
                    <a:close/>
                    <a:moveTo>
                      <a:pt x="40" y="10"/>
                    </a:moveTo>
                    <a:lnTo>
                      <a:pt x="47" y="18"/>
                    </a:lnTo>
                    <a:lnTo>
                      <a:pt x="65" y="40"/>
                    </a:lnTo>
                    <a:lnTo>
                      <a:pt x="93" y="75"/>
                    </a:lnTo>
                    <a:lnTo>
                      <a:pt x="126" y="121"/>
                    </a:lnTo>
                    <a:lnTo>
                      <a:pt x="146" y="148"/>
                    </a:lnTo>
                    <a:lnTo>
                      <a:pt x="164" y="177"/>
                    </a:lnTo>
                    <a:lnTo>
                      <a:pt x="184" y="208"/>
                    </a:lnTo>
                    <a:lnTo>
                      <a:pt x="204" y="240"/>
                    </a:lnTo>
                    <a:lnTo>
                      <a:pt x="223" y="275"/>
                    </a:lnTo>
                    <a:lnTo>
                      <a:pt x="241" y="309"/>
                    </a:lnTo>
                    <a:lnTo>
                      <a:pt x="260" y="346"/>
                    </a:lnTo>
                    <a:lnTo>
                      <a:pt x="275" y="383"/>
                    </a:lnTo>
                    <a:lnTo>
                      <a:pt x="235" y="401"/>
                    </a:lnTo>
                    <a:lnTo>
                      <a:pt x="220" y="364"/>
                    </a:lnTo>
                    <a:lnTo>
                      <a:pt x="202" y="329"/>
                    </a:lnTo>
                    <a:lnTo>
                      <a:pt x="185" y="294"/>
                    </a:lnTo>
                    <a:lnTo>
                      <a:pt x="165" y="261"/>
                    </a:lnTo>
                    <a:lnTo>
                      <a:pt x="147" y="231"/>
                    </a:lnTo>
                    <a:lnTo>
                      <a:pt x="127" y="200"/>
                    </a:lnTo>
                    <a:lnTo>
                      <a:pt x="109" y="172"/>
                    </a:lnTo>
                    <a:lnTo>
                      <a:pt x="92" y="147"/>
                    </a:lnTo>
                    <a:lnTo>
                      <a:pt x="59" y="102"/>
                    </a:lnTo>
                    <a:lnTo>
                      <a:pt x="32" y="68"/>
                    </a:lnTo>
                    <a:lnTo>
                      <a:pt x="14" y="46"/>
                    </a:lnTo>
                    <a:lnTo>
                      <a:pt x="8" y="39"/>
                    </a:lnTo>
                    <a:lnTo>
                      <a:pt x="40" y="10"/>
                    </a:lnTo>
                    <a:close/>
                    <a:moveTo>
                      <a:pt x="235" y="401"/>
                    </a:moveTo>
                    <a:lnTo>
                      <a:pt x="235" y="400"/>
                    </a:lnTo>
                    <a:lnTo>
                      <a:pt x="235" y="401"/>
                    </a:lnTo>
                    <a:lnTo>
                      <a:pt x="255" y="391"/>
                    </a:lnTo>
                    <a:lnTo>
                      <a:pt x="235" y="401"/>
                    </a:lnTo>
                    <a:close/>
                    <a:moveTo>
                      <a:pt x="275" y="383"/>
                    </a:moveTo>
                    <a:lnTo>
                      <a:pt x="288" y="416"/>
                    </a:lnTo>
                    <a:lnTo>
                      <a:pt x="299" y="449"/>
                    </a:lnTo>
                    <a:lnTo>
                      <a:pt x="310" y="481"/>
                    </a:lnTo>
                    <a:lnTo>
                      <a:pt x="317" y="515"/>
                    </a:lnTo>
                    <a:lnTo>
                      <a:pt x="275" y="524"/>
                    </a:lnTo>
                    <a:lnTo>
                      <a:pt x="267" y="493"/>
                    </a:lnTo>
                    <a:lnTo>
                      <a:pt x="257" y="462"/>
                    </a:lnTo>
                    <a:lnTo>
                      <a:pt x="247" y="430"/>
                    </a:lnTo>
                    <a:lnTo>
                      <a:pt x="235" y="401"/>
                    </a:lnTo>
                    <a:lnTo>
                      <a:pt x="275" y="383"/>
                    </a:lnTo>
                    <a:close/>
                    <a:moveTo>
                      <a:pt x="317" y="515"/>
                    </a:moveTo>
                    <a:lnTo>
                      <a:pt x="323" y="546"/>
                    </a:lnTo>
                    <a:lnTo>
                      <a:pt x="326" y="577"/>
                    </a:lnTo>
                    <a:lnTo>
                      <a:pt x="327" y="592"/>
                    </a:lnTo>
                    <a:lnTo>
                      <a:pt x="328" y="606"/>
                    </a:lnTo>
                    <a:lnTo>
                      <a:pt x="328" y="622"/>
                    </a:lnTo>
                    <a:lnTo>
                      <a:pt x="327" y="636"/>
                    </a:lnTo>
                    <a:lnTo>
                      <a:pt x="283" y="634"/>
                    </a:lnTo>
                    <a:lnTo>
                      <a:pt x="284" y="607"/>
                    </a:lnTo>
                    <a:lnTo>
                      <a:pt x="282" y="580"/>
                    </a:lnTo>
                    <a:lnTo>
                      <a:pt x="279" y="552"/>
                    </a:lnTo>
                    <a:lnTo>
                      <a:pt x="275" y="524"/>
                    </a:lnTo>
                    <a:lnTo>
                      <a:pt x="317" y="515"/>
                    </a:lnTo>
                    <a:close/>
                    <a:moveTo>
                      <a:pt x="327" y="636"/>
                    </a:moveTo>
                    <a:lnTo>
                      <a:pt x="327" y="640"/>
                    </a:lnTo>
                    <a:lnTo>
                      <a:pt x="326" y="644"/>
                    </a:lnTo>
                    <a:lnTo>
                      <a:pt x="325" y="648"/>
                    </a:lnTo>
                    <a:lnTo>
                      <a:pt x="324" y="651"/>
                    </a:lnTo>
                    <a:lnTo>
                      <a:pt x="321" y="654"/>
                    </a:lnTo>
                    <a:lnTo>
                      <a:pt x="317" y="655"/>
                    </a:lnTo>
                    <a:lnTo>
                      <a:pt x="311" y="657"/>
                    </a:lnTo>
                    <a:lnTo>
                      <a:pt x="304" y="657"/>
                    </a:lnTo>
                    <a:lnTo>
                      <a:pt x="296" y="656"/>
                    </a:lnTo>
                    <a:lnTo>
                      <a:pt x="291" y="654"/>
                    </a:lnTo>
                    <a:lnTo>
                      <a:pt x="287" y="652"/>
                    </a:lnTo>
                    <a:lnTo>
                      <a:pt x="285" y="649"/>
                    </a:lnTo>
                    <a:lnTo>
                      <a:pt x="284" y="645"/>
                    </a:lnTo>
                    <a:lnTo>
                      <a:pt x="283" y="642"/>
                    </a:lnTo>
                    <a:lnTo>
                      <a:pt x="283" y="638"/>
                    </a:lnTo>
                    <a:lnTo>
                      <a:pt x="283" y="634"/>
                    </a:lnTo>
                    <a:lnTo>
                      <a:pt x="327" y="636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93" name="Freeform 890">
                <a:extLst>
                  <a:ext uri="{FF2B5EF4-FFF2-40B4-BE49-F238E27FC236}">
                    <a16:creationId xmlns:a16="http://schemas.microsoft.com/office/drawing/2014/main" id="{58D8D691-F563-448E-8A5B-A0F6ACA72B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31" y="1646"/>
                <a:ext cx="12" cy="48"/>
              </a:xfrm>
              <a:custGeom>
                <a:avLst/>
                <a:gdLst>
                  <a:gd name="T0" fmla="*/ 1 w 228"/>
                  <a:gd name="T1" fmla="*/ 2 h 924"/>
                  <a:gd name="T2" fmla="*/ 1 w 228"/>
                  <a:gd name="T3" fmla="*/ 2 h 924"/>
                  <a:gd name="T4" fmla="*/ 1 w 228"/>
                  <a:gd name="T5" fmla="*/ 2 h 924"/>
                  <a:gd name="T6" fmla="*/ 1 w 228"/>
                  <a:gd name="T7" fmla="*/ 2 h 924"/>
                  <a:gd name="T8" fmla="*/ 1 w 228"/>
                  <a:gd name="T9" fmla="*/ 2 h 924"/>
                  <a:gd name="T10" fmla="*/ 1 w 228"/>
                  <a:gd name="T11" fmla="*/ 2 h 924"/>
                  <a:gd name="T12" fmla="*/ 1 w 228"/>
                  <a:gd name="T13" fmla="*/ 2 h 924"/>
                  <a:gd name="T14" fmla="*/ 0 w 228"/>
                  <a:gd name="T15" fmla="*/ 2 h 924"/>
                  <a:gd name="T16" fmla="*/ 0 w 228"/>
                  <a:gd name="T17" fmla="*/ 2 h 924"/>
                  <a:gd name="T18" fmla="*/ 1 w 228"/>
                  <a:gd name="T19" fmla="*/ 2 h 924"/>
                  <a:gd name="T20" fmla="*/ 1 w 228"/>
                  <a:gd name="T21" fmla="*/ 2 h 924"/>
                  <a:gd name="T22" fmla="*/ 1 w 228"/>
                  <a:gd name="T23" fmla="*/ 2 h 924"/>
                  <a:gd name="T24" fmla="*/ 0 w 228"/>
                  <a:gd name="T25" fmla="*/ 2 h 924"/>
                  <a:gd name="T26" fmla="*/ 0 w 228"/>
                  <a:gd name="T27" fmla="*/ 2 h 924"/>
                  <a:gd name="T28" fmla="*/ 0 w 228"/>
                  <a:gd name="T29" fmla="*/ 2 h 924"/>
                  <a:gd name="T30" fmla="*/ 1 w 228"/>
                  <a:gd name="T31" fmla="*/ 1 h 924"/>
                  <a:gd name="T32" fmla="*/ 1 w 228"/>
                  <a:gd name="T33" fmla="*/ 2 h 924"/>
                  <a:gd name="T34" fmla="*/ 0 w 228"/>
                  <a:gd name="T35" fmla="*/ 1 h 924"/>
                  <a:gd name="T36" fmla="*/ 0 w 228"/>
                  <a:gd name="T37" fmla="*/ 1 h 924"/>
                  <a:gd name="T38" fmla="*/ 1 w 228"/>
                  <a:gd name="T39" fmla="*/ 1 h 924"/>
                  <a:gd name="T40" fmla="*/ 1 w 228"/>
                  <a:gd name="T41" fmla="*/ 1 h 924"/>
                  <a:gd name="T42" fmla="*/ 1 w 228"/>
                  <a:gd name="T43" fmla="*/ 1 h 924"/>
                  <a:gd name="T44" fmla="*/ 1 w 228"/>
                  <a:gd name="T45" fmla="*/ 1 h 924"/>
                  <a:gd name="T46" fmla="*/ 0 w 228"/>
                  <a:gd name="T47" fmla="*/ 1 h 924"/>
                  <a:gd name="T48" fmla="*/ 0 w 228"/>
                  <a:gd name="T49" fmla="*/ 1 h 924"/>
                  <a:gd name="T50" fmla="*/ 0 w 228"/>
                  <a:gd name="T51" fmla="*/ 1 h 924"/>
                  <a:gd name="T52" fmla="*/ 0 w 228"/>
                  <a:gd name="T53" fmla="*/ 0 h 924"/>
                  <a:gd name="T54" fmla="*/ 0 w 228"/>
                  <a:gd name="T55" fmla="*/ 0 h 924"/>
                  <a:gd name="T56" fmla="*/ 0 w 228"/>
                  <a:gd name="T57" fmla="*/ 0 h 924"/>
                  <a:gd name="T58" fmla="*/ 0 w 228"/>
                  <a:gd name="T59" fmla="*/ 0 h 924"/>
                  <a:gd name="T60" fmla="*/ 0 w 228"/>
                  <a:gd name="T61" fmla="*/ 0 h 924"/>
                  <a:gd name="T62" fmla="*/ 0 w 228"/>
                  <a:gd name="T63" fmla="*/ 0 h 924"/>
                  <a:gd name="T64" fmla="*/ 0 w 228"/>
                  <a:gd name="T65" fmla="*/ 1 h 924"/>
                  <a:gd name="T66" fmla="*/ 1 w 228"/>
                  <a:gd name="T67" fmla="*/ 1 h 924"/>
                  <a:gd name="T68" fmla="*/ 1 w 228"/>
                  <a:gd name="T69" fmla="*/ 1 h 924"/>
                  <a:gd name="T70" fmla="*/ 1 w 228"/>
                  <a:gd name="T71" fmla="*/ 1 h 924"/>
                  <a:gd name="T72" fmla="*/ 0 w 228"/>
                  <a:gd name="T73" fmla="*/ 0 h 924"/>
                  <a:gd name="T74" fmla="*/ 0 w 228"/>
                  <a:gd name="T75" fmla="*/ 0 h 924"/>
                  <a:gd name="T76" fmla="*/ 0 w 228"/>
                  <a:gd name="T77" fmla="*/ 0 h 924"/>
                  <a:gd name="T78" fmla="*/ 0 w 228"/>
                  <a:gd name="T79" fmla="*/ 0 h 924"/>
                  <a:gd name="T80" fmla="*/ 0 w 228"/>
                  <a:gd name="T81" fmla="*/ 0 h 924"/>
                  <a:gd name="T82" fmla="*/ 0 w 228"/>
                  <a:gd name="T83" fmla="*/ 0 h 92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28" h="924">
                    <a:moveTo>
                      <a:pt x="227" y="899"/>
                    </a:moveTo>
                    <a:lnTo>
                      <a:pt x="227" y="903"/>
                    </a:lnTo>
                    <a:lnTo>
                      <a:pt x="228" y="907"/>
                    </a:lnTo>
                    <a:lnTo>
                      <a:pt x="227" y="911"/>
                    </a:lnTo>
                    <a:lnTo>
                      <a:pt x="226" y="914"/>
                    </a:lnTo>
                    <a:lnTo>
                      <a:pt x="224" y="917"/>
                    </a:lnTo>
                    <a:lnTo>
                      <a:pt x="221" y="920"/>
                    </a:lnTo>
                    <a:lnTo>
                      <a:pt x="216" y="922"/>
                    </a:lnTo>
                    <a:lnTo>
                      <a:pt x="209" y="923"/>
                    </a:lnTo>
                    <a:lnTo>
                      <a:pt x="202" y="924"/>
                    </a:lnTo>
                    <a:lnTo>
                      <a:pt x="195" y="923"/>
                    </a:lnTo>
                    <a:lnTo>
                      <a:pt x="191" y="922"/>
                    </a:lnTo>
                    <a:lnTo>
                      <a:pt x="188" y="920"/>
                    </a:lnTo>
                    <a:lnTo>
                      <a:pt x="186" y="917"/>
                    </a:lnTo>
                    <a:lnTo>
                      <a:pt x="185" y="913"/>
                    </a:lnTo>
                    <a:lnTo>
                      <a:pt x="184" y="909"/>
                    </a:lnTo>
                    <a:lnTo>
                      <a:pt x="184" y="905"/>
                    </a:lnTo>
                    <a:lnTo>
                      <a:pt x="227" y="899"/>
                    </a:lnTo>
                    <a:close/>
                    <a:moveTo>
                      <a:pt x="184" y="905"/>
                    </a:moveTo>
                    <a:lnTo>
                      <a:pt x="183" y="900"/>
                    </a:lnTo>
                    <a:lnTo>
                      <a:pt x="181" y="884"/>
                    </a:lnTo>
                    <a:lnTo>
                      <a:pt x="178" y="860"/>
                    </a:lnTo>
                    <a:lnTo>
                      <a:pt x="174" y="827"/>
                    </a:lnTo>
                    <a:lnTo>
                      <a:pt x="169" y="788"/>
                    </a:lnTo>
                    <a:lnTo>
                      <a:pt x="165" y="745"/>
                    </a:lnTo>
                    <a:lnTo>
                      <a:pt x="160" y="697"/>
                    </a:lnTo>
                    <a:lnTo>
                      <a:pt x="154" y="646"/>
                    </a:lnTo>
                    <a:lnTo>
                      <a:pt x="198" y="643"/>
                    </a:lnTo>
                    <a:lnTo>
                      <a:pt x="204" y="694"/>
                    </a:lnTo>
                    <a:lnTo>
                      <a:pt x="208" y="741"/>
                    </a:lnTo>
                    <a:lnTo>
                      <a:pt x="213" y="785"/>
                    </a:lnTo>
                    <a:lnTo>
                      <a:pt x="217" y="823"/>
                    </a:lnTo>
                    <a:lnTo>
                      <a:pt x="221" y="855"/>
                    </a:lnTo>
                    <a:lnTo>
                      <a:pt x="224" y="878"/>
                    </a:lnTo>
                    <a:lnTo>
                      <a:pt x="226" y="894"/>
                    </a:lnTo>
                    <a:lnTo>
                      <a:pt x="227" y="899"/>
                    </a:lnTo>
                    <a:lnTo>
                      <a:pt x="184" y="905"/>
                    </a:lnTo>
                    <a:close/>
                    <a:moveTo>
                      <a:pt x="154" y="646"/>
                    </a:moveTo>
                    <a:lnTo>
                      <a:pt x="154" y="648"/>
                    </a:lnTo>
                    <a:lnTo>
                      <a:pt x="154" y="646"/>
                    </a:lnTo>
                    <a:lnTo>
                      <a:pt x="177" y="645"/>
                    </a:lnTo>
                    <a:lnTo>
                      <a:pt x="154" y="646"/>
                    </a:lnTo>
                    <a:close/>
                    <a:moveTo>
                      <a:pt x="154" y="646"/>
                    </a:moveTo>
                    <a:lnTo>
                      <a:pt x="152" y="611"/>
                    </a:lnTo>
                    <a:lnTo>
                      <a:pt x="150" y="575"/>
                    </a:lnTo>
                    <a:lnTo>
                      <a:pt x="149" y="539"/>
                    </a:lnTo>
                    <a:lnTo>
                      <a:pt x="148" y="504"/>
                    </a:lnTo>
                    <a:lnTo>
                      <a:pt x="192" y="504"/>
                    </a:lnTo>
                    <a:lnTo>
                      <a:pt x="192" y="537"/>
                    </a:lnTo>
                    <a:lnTo>
                      <a:pt x="194" y="572"/>
                    </a:lnTo>
                    <a:lnTo>
                      <a:pt x="196" y="608"/>
                    </a:lnTo>
                    <a:lnTo>
                      <a:pt x="198" y="643"/>
                    </a:lnTo>
                    <a:lnTo>
                      <a:pt x="154" y="646"/>
                    </a:lnTo>
                    <a:close/>
                    <a:moveTo>
                      <a:pt x="148" y="504"/>
                    </a:moveTo>
                    <a:lnTo>
                      <a:pt x="148" y="473"/>
                    </a:lnTo>
                    <a:lnTo>
                      <a:pt x="149" y="443"/>
                    </a:lnTo>
                    <a:lnTo>
                      <a:pt x="150" y="415"/>
                    </a:lnTo>
                    <a:lnTo>
                      <a:pt x="152" y="387"/>
                    </a:lnTo>
                    <a:lnTo>
                      <a:pt x="196" y="391"/>
                    </a:lnTo>
                    <a:lnTo>
                      <a:pt x="194" y="417"/>
                    </a:lnTo>
                    <a:lnTo>
                      <a:pt x="192" y="444"/>
                    </a:lnTo>
                    <a:lnTo>
                      <a:pt x="192" y="473"/>
                    </a:lnTo>
                    <a:lnTo>
                      <a:pt x="192" y="504"/>
                    </a:lnTo>
                    <a:lnTo>
                      <a:pt x="148" y="504"/>
                    </a:lnTo>
                    <a:close/>
                    <a:moveTo>
                      <a:pt x="196" y="391"/>
                    </a:moveTo>
                    <a:lnTo>
                      <a:pt x="196" y="393"/>
                    </a:lnTo>
                    <a:lnTo>
                      <a:pt x="196" y="391"/>
                    </a:lnTo>
                    <a:lnTo>
                      <a:pt x="174" y="389"/>
                    </a:lnTo>
                    <a:lnTo>
                      <a:pt x="196" y="391"/>
                    </a:lnTo>
                    <a:close/>
                    <a:moveTo>
                      <a:pt x="152" y="387"/>
                    </a:moveTo>
                    <a:lnTo>
                      <a:pt x="153" y="371"/>
                    </a:lnTo>
                    <a:lnTo>
                      <a:pt x="153" y="355"/>
                    </a:lnTo>
                    <a:lnTo>
                      <a:pt x="152" y="339"/>
                    </a:lnTo>
                    <a:lnTo>
                      <a:pt x="151" y="323"/>
                    </a:lnTo>
                    <a:lnTo>
                      <a:pt x="148" y="307"/>
                    </a:lnTo>
                    <a:lnTo>
                      <a:pt x="145" y="292"/>
                    </a:lnTo>
                    <a:lnTo>
                      <a:pt x="141" y="275"/>
                    </a:lnTo>
                    <a:lnTo>
                      <a:pt x="137" y="260"/>
                    </a:lnTo>
                    <a:lnTo>
                      <a:pt x="126" y="230"/>
                    </a:lnTo>
                    <a:lnTo>
                      <a:pt x="113" y="202"/>
                    </a:lnTo>
                    <a:lnTo>
                      <a:pt x="100" y="174"/>
                    </a:lnTo>
                    <a:lnTo>
                      <a:pt x="86" y="149"/>
                    </a:lnTo>
                    <a:lnTo>
                      <a:pt x="72" y="125"/>
                    </a:lnTo>
                    <a:lnTo>
                      <a:pt x="58" y="105"/>
                    </a:lnTo>
                    <a:lnTo>
                      <a:pt x="45" y="85"/>
                    </a:lnTo>
                    <a:lnTo>
                      <a:pt x="33" y="70"/>
                    </a:lnTo>
                    <a:lnTo>
                      <a:pt x="15" y="47"/>
                    </a:lnTo>
                    <a:lnTo>
                      <a:pt x="8" y="39"/>
                    </a:lnTo>
                    <a:lnTo>
                      <a:pt x="41" y="9"/>
                    </a:lnTo>
                    <a:lnTo>
                      <a:pt x="48" y="19"/>
                    </a:lnTo>
                    <a:lnTo>
                      <a:pt x="67" y="42"/>
                    </a:lnTo>
                    <a:lnTo>
                      <a:pt x="80" y="60"/>
                    </a:lnTo>
                    <a:lnTo>
                      <a:pt x="94" y="80"/>
                    </a:lnTo>
                    <a:lnTo>
                      <a:pt x="109" y="104"/>
                    </a:lnTo>
                    <a:lnTo>
                      <a:pt x="125" y="129"/>
                    </a:lnTo>
                    <a:lnTo>
                      <a:pt x="140" y="157"/>
                    </a:lnTo>
                    <a:lnTo>
                      <a:pt x="154" y="186"/>
                    </a:lnTo>
                    <a:lnTo>
                      <a:pt x="162" y="202"/>
                    </a:lnTo>
                    <a:lnTo>
                      <a:pt x="168" y="218"/>
                    </a:lnTo>
                    <a:lnTo>
                      <a:pt x="174" y="235"/>
                    </a:lnTo>
                    <a:lnTo>
                      <a:pt x="179" y="251"/>
                    </a:lnTo>
                    <a:lnTo>
                      <a:pt x="184" y="268"/>
                    </a:lnTo>
                    <a:lnTo>
                      <a:pt x="188" y="285"/>
                    </a:lnTo>
                    <a:lnTo>
                      <a:pt x="191" y="302"/>
                    </a:lnTo>
                    <a:lnTo>
                      <a:pt x="194" y="319"/>
                    </a:lnTo>
                    <a:lnTo>
                      <a:pt x="196" y="338"/>
                    </a:lnTo>
                    <a:lnTo>
                      <a:pt x="197" y="355"/>
                    </a:lnTo>
                    <a:lnTo>
                      <a:pt x="197" y="374"/>
                    </a:lnTo>
                    <a:lnTo>
                      <a:pt x="196" y="391"/>
                    </a:lnTo>
                    <a:lnTo>
                      <a:pt x="152" y="387"/>
                    </a:lnTo>
                    <a:close/>
                    <a:moveTo>
                      <a:pt x="8" y="39"/>
                    </a:moveTo>
                    <a:lnTo>
                      <a:pt x="5" y="36"/>
                    </a:lnTo>
                    <a:lnTo>
                      <a:pt x="3" y="33"/>
                    </a:lnTo>
                    <a:lnTo>
                      <a:pt x="1" y="30"/>
                    </a:lnTo>
                    <a:lnTo>
                      <a:pt x="0" y="26"/>
                    </a:lnTo>
                    <a:lnTo>
                      <a:pt x="0" y="22"/>
                    </a:lnTo>
                    <a:lnTo>
                      <a:pt x="1" y="18"/>
                    </a:lnTo>
                    <a:lnTo>
                      <a:pt x="4" y="14"/>
                    </a:lnTo>
                    <a:lnTo>
                      <a:pt x="9" y="8"/>
                    </a:lnTo>
                    <a:lnTo>
                      <a:pt x="15" y="3"/>
                    </a:lnTo>
                    <a:lnTo>
                      <a:pt x="20" y="1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2" y="1"/>
                    </a:lnTo>
                    <a:lnTo>
                      <a:pt x="35" y="3"/>
                    </a:lnTo>
                    <a:lnTo>
                      <a:pt x="38" y="6"/>
                    </a:lnTo>
                    <a:lnTo>
                      <a:pt x="41" y="9"/>
                    </a:lnTo>
                    <a:lnTo>
                      <a:pt x="8" y="39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94" name="Freeform 891">
                <a:extLst>
                  <a:ext uri="{FF2B5EF4-FFF2-40B4-BE49-F238E27FC236}">
                    <a16:creationId xmlns:a16="http://schemas.microsoft.com/office/drawing/2014/main" id="{5225C3B3-6CFA-46D7-9049-861F8F7864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09" y="1635"/>
                <a:ext cx="45" cy="52"/>
              </a:xfrm>
              <a:custGeom>
                <a:avLst/>
                <a:gdLst>
                  <a:gd name="T0" fmla="*/ 0 w 849"/>
                  <a:gd name="T1" fmla="*/ 0 h 998"/>
                  <a:gd name="T2" fmla="*/ 0 w 849"/>
                  <a:gd name="T3" fmla="*/ 0 h 998"/>
                  <a:gd name="T4" fmla="*/ 0 w 849"/>
                  <a:gd name="T5" fmla="*/ 0 h 998"/>
                  <a:gd name="T6" fmla="*/ 0 w 849"/>
                  <a:gd name="T7" fmla="*/ 0 h 998"/>
                  <a:gd name="T8" fmla="*/ 0 w 849"/>
                  <a:gd name="T9" fmla="*/ 0 h 998"/>
                  <a:gd name="T10" fmla="*/ 0 w 849"/>
                  <a:gd name="T11" fmla="*/ 0 h 998"/>
                  <a:gd name="T12" fmla="*/ 0 w 849"/>
                  <a:gd name="T13" fmla="*/ 0 h 998"/>
                  <a:gd name="T14" fmla="*/ 1 w 849"/>
                  <a:gd name="T15" fmla="*/ 1 h 998"/>
                  <a:gd name="T16" fmla="*/ 1 w 849"/>
                  <a:gd name="T17" fmla="*/ 1 h 998"/>
                  <a:gd name="T18" fmla="*/ 1 w 849"/>
                  <a:gd name="T19" fmla="*/ 1 h 998"/>
                  <a:gd name="T20" fmla="*/ 1 w 849"/>
                  <a:gd name="T21" fmla="*/ 1 h 998"/>
                  <a:gd name="T22" fmla="*/ 1 w 849"/>
                  <a:gd name="T23" fmla="*/ 1 h 998"/>
                  <a:gd name="T24" fmla="*/ 0 w 849"/>
                  <a:gd name="T25" fmla="*/ 0 h 998"/>
                  <a:gd name="T26" fmla="*/ 0 w 849"/>
                  <a:gd name="T27" fmla="*/ 0 h 998"/>
                  <a:gd name="T28" fmla="*/ 2 w 849"/>
                  <a:gd name="T29" fmla="*/ 2 h 998"/>
                  <a:gd name="T30" fmla="*/ 2 w 849"/>
                  <a:gd name="T31" fmla="*/ 2 h 998"/>
                  <a:gd name="T32" fmla="*/ 2 w 849"/>
                  <a:gd name="T33" fmla="*/ 2 h 998"/>
                  <a:gd name="T34" fmla="*/ 2 w 849"/>
                  <a:gd name="T35" fmla="*/ 2 h 998"/>
                  <a:gd name="T36" fmla="*/ 2 w 849"/>
                  <a:gd name="T37" fmla="*/ 2 h 998"/>
                  <a:gd name="T38" fmla="*/ 2 w 849"/>
                  <a:gd name="T39" fmla="*/ 2 h 998"/>
                  <a:gd name="T40" fmla="*/ 2 w 849"/>
                  <a:gd name="T41" fmla="*/ 2 h 998"/>
                  <a:gd name="T42" fmla="*/ 2 w 849"/>
                  <a:gd name="T43" fmla="*/ 2 h 998"/>
                  <a:gd name="T44" fmla="*/ 2 w 849"/>
                  <a:gd name="T45" fmla="*/ 2 h 998"/>
                  <a:gd name="T46" fmla="*/ 2 w 849"/>
                  <a:gd name="T47" fmla="*/ 2 h 998"/>
                  <a:gd name="T48" fmla="*/ 2 w 849"/>
                  <a:gd name="T49" fmla="*/ 2 h 998"/>
                  <a:gd name="T50" fmla="*/ 2 w 849"/>
                  <a:gd name="T51" fmla="*/ 2 h 998"/>
                  <a:gd name="T52" fmla="*/ 2 w 849"/>
                  <a:gd name="T53" fmla="*/ 2 h 998"/>
                  <a:gd name="T54" fmla="*/ 2 w 849"/>
                  <a:gd name="T55" fmla="*/ 2 h 998"/>
                  <a:gd name="T56" fmla="*/ 2 w 849"/>
                  <a:gd name="T57" fmla="*/ 2 h 998"/>
                  <a:gd name="T58" fmla="*/ 2 w 849"/>
                  <a:gd name="T59" fmla="*/ 2 h 998"/>
                  <a:gd name="T60" fmla="*/ 2 w 849"/>
                  <a:gd name="T61" fmla="*/ 2 h 998"/>
                  <a:gd name="T62" fmla="*/ 2 w 849"/>
                  <a:gd name="T63" fmla="*/ 2 h 998"/>
                  <a:gd name="T64" fmla="*/ 2 w 849"/>
                  <a:gd name="T65" fmla="*/ 2 h 998"/>
                  <a:gd name="T66" fmla="*/ 2 w 849"/>
                  <a:gd name="T67" fmla="*/ 3 h 998"/>
                  <a:gd name="T68" fmla="*/ 2 w 849"/>
                  <a:gd name="T69" fmla="*/ 3 h 998"/>
                  <a:gd name="T70" fmla="*/ 2 w 849"/>
                  <a:gd name="T71" fmla="*/ 3 h 998"/>
                  <a:gd name="T72" fmla="*/ 2 w 849"/>
                  <a:gd name="T73" fmla="*/ 2 h 998"/>
                  <a:gd name="T74" fmla="*/ 2 w 849"/>
                  <a:gd name="T75" fmla="*/ 3 h 998"/>
                  <a:gd name="T76" fmla="*/ 2 w 849"/>
                  <a:gd name="T77" fmla="*/ 3 h 998"/>
                  <a:gd name="T78" fmla="*/ 2 w 849"/>
                  <a:gd name="T79" fmla="*/ 3 h 998"/>
                  <a:gd name="T80" fmla="*/ 2 w 849"/>
                  <a:gd name="T81" fmla="*/ 3 h 998"/>
                  <a:gd name="T82" fmla="*/ 2 w 849"/>
                  <a:gd name="T83" fmla="*/ 3 h 998"/>
                  <a:gd name="T84" fmla="*/ 2 w 849"/>
                  <a:gd name="T85" fmla="*/ 3 h 9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49" h="998">
                    <a:moveTo>
                      <a:pt x="9" y="39"/>
                    </a:moveTo>
                    <a:lnTo>
                      <a:pt x="6" y="37"/>
                    </a:lnTo>
                    <a:lnTo>
                      <a:pt x="3" y="34"/>
                    </a:lnTo>
                    <a:lnTo>
                      <a:pt x="1" y="31"/>
                    </a:lnTo>
                    <a:lnTo>
                      <a:pt x="0" y="27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4" y="15"/>
                    </a:lnTo>
                    <a:lnTo>
                      <a:pt x="8" y="9"/>
                    </a:lnTo>
                    <a:lnTo>
                      <a:pt x="14" y="4"/>
                    </a:lnTo>
                    <a:lnTo>
                      <a:pt x="18" y="2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30" y="1"/>
                    </a:lnTo>
                    <a:lnTo>
                      <a:pt x="34" y="3"/>
                    </a:lnTo>
                    <a:lnTo>
                      <a:pt x="37" y="6"/>
                    </a:lnTo>
                    <a:lnTo>
                      <a:pt x="40" y="9"/>
                    </a:lnTo>
                    <a:lnTo>
                      <a:pt x="9" y="39"/>
                    </a:lnTo>
                    <a:close/>
                    <a:moveTo>
                      <a:pt x="40" y="9"/>
                    </a:moveTo>
                    <a:lnTo>
                      <a:pt x="58" y="26"/>
                    </a:lnTo>
                    <a:lnTo>
                      <a:pt x="108" y="74"/>
                    </a:lnTo>
                    <a:lnTo>
                      <a:pt x="179" y="145"/>
                    </a:lnTo>
                    <a:lnTo>
                      <a:pt x="263" y="229"/>
                    </a:lnTo>
                    <a:lnTo>
                      <a:pt x="308" y="274"/>
                    </a:lnTo>
                    <a:lnTo>
                      <a:pt x="352" y="320"/>
                    </a:lnTo>
                    <a:lnTo>
                      <a:pt x="395" y="365"/>
                    </a:lnTo>
                    <a:lnTo>
                      <a:pt x="436" y="408"/>
                    </a:lnTo>
                    <a:lnTo>
                      <a:pt x="474" y="449"/>
                    </a:lnTo>
                    <a:lnTo>
                      <a:pt x="507" y="487"/>
                    </a:lnTo>
                    <a:lnTo>
                      <a:pt x="534" y="520"/>
                    </a:lnTo>
                    <a:lnTo>
                      <a:pt x="555" y="548"/>
                    </a:lnTo>
                    <a:lnTo>
                      <a:pt x="519" y="574"/>
                    </a:lnTo>
                    <a:lnTo>
                      <a:pt x="499" y="546"/>
                    </a:lnTo>
                    <a:lnTo>
                      <a:pt x="472" y="513"/>
                    </a:lnTo>
                    <a:lnTo>
                      <a:pt x="439" y="476"/>
                    </a:lnTo>
                    <a:lnTo>
                      <a:pt x="402" y="435"/>
                    </a:lnTo>
                    <a:lnTo>
                      <a:pt x="319" y="347"/>
                    </a:lnTo>
                    <a:lnTo>
                      <a:pt x="231" y="258"/>
                    </a:lnTo>
                    <a:lnTo>
                      <a:pt x="147" y="176"/>
                    </a:lnTo>
                    <a:lnTo>
                      <a:pt x="77" y="106"/>
                    </a:lnTo>
                    <a:lnTo>
                      <a:pt x="28" y="58"/>
                    </a:lnTo>
                    <a:lnTo>
                      <a:pt x="9" y="39"/>
                    </a:lnTo>
                    <a:lnTo>
                      <a:pt x="40" y="9"/>
                    </a:lnTo>
                    <a:close/>
                    <a:moveTo>
                      <a:pt x="555" y="548"/>
                    </a:moveTo>
                    <a:lnTo>
                      <a:pt x="555" y="548"/>
                    </a:lnTo>
                    <a:lnTo>
                      <a:pt x="556" y="549"/>
                    </a:lnTo>
                    <a:lnTo>
                      <a:pt x="537" y="560"/>
                    </a:lnTo>
                    <a:lnTo>
                      <a:pt x="555" y="548"/>
                    </a:lnTo>
                    <a:close/>
                    <a:moveTo>
                      <a:pt x="556" y="549"/>
                    </a:moveTo>
                    <a:lnTo>
                      <a:pt x="567" y="565"/>
                    </a:lnTo>
                    <a:lnTo>
                      <a:pt x="579" y="582"/>
                    </a:lnTo>
                    <a:lnTo>
                      <a:pt x="593" y="598"/>
                    </a:lnTo>
                    <a:lnTo>
                      <a:pt x="607" y="615"/>
                    </a:lnTo>
                    <a:lnTo>
                      <a:pt x="638" y="647"/>
                    </a:lnTo>
                    <a:lnTo>
                      <a:pt x="668" y="680"/>
                    </a:lnTo>
                    <a:lnTo>
                      <a:pt x="638" y="710"/>
                    </a:lnTo>
                    <a:lnTo>
                      <a:pt x="605" y="677"/>
                    </a:lnTo>
                    <a:lnTo>
                      <a:pt x="574" y="643"/>
                    </a:lnTo>
                    <a:lnTo>
                      <a:pt x="559" y="626"/>
                    </a:lnTo>
                    <a:lnTo>
                      <a:pt x="545" y="608"/>
                    </a:lnTo>
                    <a:lnTo>
                      <a:pt x="531" y="591"/>
                    </a:lnTo>
                    <a:lnTo>
                      <a:pt x="519" y="573"/>
                    </a:lnTo>
                    <a:lnTo>
                      <a:pt x="556" y="549"/>
                    </a:lnTo>
                    <a:close/>
                    <a:moveTo>
                      <a:pt x="668" y="680"/>
                    </a:moveTo>
                    <a:lnTo>
                      <a:pt x="424" y="426"/>
                    </a:lnTo>
                    <a:lnTo>
                      <a:pt x="668" y="680"/>
                    </a:lnTo>
                    <a:lnTo>
                      <a:pt x="653" y="694"/>
                    </a:lnTo>
                    <a:lnTo>
                      <a:pt x="668" y="680"/>
                    </a:lnTo>
                    <a:close/>
                    <a:moveTo>
                      <a:pt x="668" y="680"/>
                    </a:moveTo>
                    <a:lnTo>
                      <a:pt x="692" y="704"/>
                    </a:lnTo>
                    <a:lnTo>
                      <a:pt x="715" y="727"/>
                    </a:lnTo>
                    <a:lnTo>
                      <a:pt x="736" y="752"/>
                    </a:lnTo>
                    <a:lnTo>
                      <a:pt x="758" y="776"/>
                    </a:lnTo>
                    <a:lnTo>
                      <a:pt x="723" y="804"/>
                    </a:lnTo>
                    <a:lnTo>
                      <a:pt x="703" y="779"/>
                    </a:lnTo>
                    <a:lnTo>
                      <a:pt x="682" y="756"/>
                    </a:lnTo>
                    <a:lnTo>
                      <a:pt x="659" y="733"/>
                    </a:lnTo>
                    <a:lnTo>
                      <a:pt x="638" y="710"/>
                    </a:lnTo>
                    <a:lnTo>
                      <a:pt x="668" y="680"/>
                    </a:lnTo>
                    <a:close/>
                    <a:moveTo>
                      <a:pt x="758" y="776"/>
                    </a:moveTo>
                    <a:lnTo>
                      <a:pt x="759" y="778"/>
                    </a:lnTo>
                    <a:lnTo>
                      <a:pt x="758" y="776"/>
                    </a:lnTo>
                    <a:lnTo>
                      <a:pt x="740" y="790"/>
                    </a:lnTo>
                    <a:lnTo>
                      <a:pt x="758" y="776"/>
                    </a:lnTo>
                    <a:close/>
                    <a:moveTo>
                      <a:pt x="758" y="776"/>
                    </a:moveTo>
                    <a:lnTo>
                      <a:pt x="774" y="799"/>
                    </a:lnTo>
                    <a:lnTo>
                      <a:pt x="790" y="821"/>
                    </a:lnTo>
                    <a:lnTo>
                      <a:pt x="805" y="845"/>
                    </a:lnTo>
                    <a:lnTo>
                      <a:pt x="817" y="869"/>
                    </a:lnTo>
                    <a:lnTo>
                      <a:pt x="778" y="888"/>
                    </a:lnTo>
                    <a:lnTo>
                      <a:pt x="767" y="866"/>
                    </a:lnTo>
                    <a:lnTo>
                      <a:pt x="753" y="845"/>
                    </a:lnTo>
                    <a:lnTo>
                      <a:pt x="739" y="824"/>
                    </a:lnTo>
                    <a:lnTo>
                      <a:pt x="723" y="804"/>
                    </a:lnTo>
                    <a:lnTo>
                      <a:pt x="758" y="776"/>
                    </a:lnTo>
                    <a:close/>
                    <a:moveTo>
                      <a:pt x="817" y="869"/>
                    </a:moveTo>
                    <a:lnTo>
                      <a:pt x="823" y="882"/>
                    </a:lnTo>
                    <a:lnTo>
                      <a:pt x="828" y="894"/>
                    </a:lnTo>
                    <a:lnTo>
                      <a:pt x="833" y="906"/>
                    </a:lnTo>
                    <a:lnTo>
                      <a:pt x="837" y="919"/>
                    </a:lnTo>
                    <a:lnTo>
                      <a:pt x="840" y="933"/>
                    </a:lnTo>
                    <a:lnTo>
                      <a:pt x="844" y="946"/>
                    </a:lnTo>
                    <a:lnTo>
                      <a:pt x="846" y="959"/>
                    </a:lnTo>
                    <a:lnTo>
                      <a:pt x="848" y="974"/>
                    </a:lnTo>
                    <a:lnTo>
                      <a:pt x="805" y="978"/>
                    </a:lnTo>
                    <a:lnTo>
                      <a:pt x="803" y="967"/>
                    </a:lnTo>
                    <a:lnTo>
                      <a:pt x="801" y="954"/>
                    </a:lnTo>
                    <a:lnTo>
                      <a:pt x="798" y="943"/>
                    </a:lnTo>
                    <a:lnTo>
                      <a:pt x="795" y="932"/>
                    </a:lnTo>
                    <a:lnTo>
                      <a:pt x="787" y="909"/>
                    </a:lnTo>
                    <a:lnTo>
                      <a:pt x="778" y="888"/>
                    </a:lnTo>
                    <a:lnTo>
                      <a:pt x="817" y="869"/>
                    </a:lnTo>
                    <a:close/>
                    <a:moveTo>
                      <a:pt x="848" y="974"/>
                    </a:moveTo>
                    <a:lnTo>
                      <a:pt x="849" y="978"/>
                    </a:lnTo>
                    <a:lnTo>
                      <a:pt x="849" y="982"/>
                    </a:lnTo>
                    <a:lnTo>
                      <a:pt x="848" y="985"/>
                    </a:lnTo>
                    <a:lnTo>
                      <a:pt x="847" y="989"/>
                    </a:lnTo>
                    <a:lnTo>
                      <a:pt x="845" y="992"/>
                    </a:lnTo>
                    <a:lnTo>
                      <a:pt x="840" y="994"/>
                    </a:lnTo>
                    <a:lnTo>
                      <a:pt x="835" y="996"/>
                    </a:lnTo>
                    <a:lnTo>
                      <a:pt x="828" y="997"/>
                    </a:lnTo>
                    <a:lnTo>
                      <a:pt x="821" y="998"/>
                    </a:lnTo>
                    <a:lnTo>
                      <a:pt x="816" y="997"/>
                    </a:lnTo>
                    <a:lnTo>
                      <a:pt x="812" y="995"/>
                    </a:lnTo>
                    <a:lnTo>
                      <a:pt x="809" y="993"/>
                    </a:lnTo>
                    <a:lnTo>
                      <a:pt x="807" y="990"/>
                    </a:lnTo>
                    <a:lnTo>
                      <a:pt x="806" y="986"/>
                    </a:lnTo>
                    <a:lnTo>
                      <a:pt x="805" y="982"/>
                    </a:lnTo>
                    <a:lnTo>
                      <a:pt x="805" y="978"/>
                    </a:lnTo>
                    <a:lnTo>
                      <a:pt x="848" y="974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95" name="Freeform 892">
                <a:extLst>
                  <a:ext uri="{FF2B5EF4-FFF2-40B4-BE49-F238E27FC236}">
                    <a16:creationId xmlns:a16="http://schemas.microsoft.com/office/drawing/2014/main" id="{0CE918FE-D1DD-4259-AD50-5AA2CF35B17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50" y="1660"/>
                <a:ext cx="5" cy="18"/>
              </a:xfrm>
              <a:custGeom>
                <a:avLst/>
                <a:gdLst>
                  <a:gd name="T0" fmla="*/ 0 w 78"/>
                  <a:gd name="T1" fmla="*/ 0 h 344"/>
                  <a:gd name="T2" fmla="*/ 0 w 78"/>
                  <a:gd name="T3" fmla="*/ 0 h 344"/>
                  <a:gd name="T4" fmla="*/ 0 w 78"/>
                  <a:gd name="T5" fmla="*/ 0 h 344"/>
                  <a:gd name="T6" fmla="*/ 0 w 78"/>
                  <a:gd name="T7" fmla="*/ 0 h 344"/>
                  <a:gd name="T8" fmla="*/ 0 w 78"/>
                  <a:gd name="T9" fmla="*/ 0 h 344"/>
                  <a:gd name="T10" fmla="*/ 0 w 78"/>
                  <a:gd name="T11" fmla="*/ 0 h 344"/>
                  <a:gd name="T12" fmla="*/ 0 w 78"/>
                  <a:gd name="T13" fmla="*/ 0 h 344"/>
                  <a:gd name="T14" fmla="*/ 0 w 78"/>
                  <a:gd name="T15" fmla="*/ 0 h 344"/>
                  <a:gd name="T16" fmla="*/ 0 w 78"/>
                  <a:gd name="T17" fmla="*/ 0 h 344"/>
                  <a:gd name="T18" fmla="*/ 0 w 78"/>
                  <a:gd name="T19" fmla="*/ 0 h 344"/>
                  <a:gd name="T20" fmla="*/ 0 w 78"/>
                  <a:gd name="T21" fmla="*/ 0 h 344"/>
                  <a:gd name="T22" fmla="*/ 0 w 78"/>
                  <a:gd name="T23" fmla="*/ 0 h 344"/>
                  <a:gd name="T24" fmla="*/ 0 w 78"/>
                  <a:gd name="T25" fmla="*/ 1 h 344"/>
                  <a:gd name="T26" fmla="*/ 0 w 78"/>
                  <a:gd name="T27" fmla="*/ 1 h 344"/>
                  <a:gd name="T28" fmla="*/ 0 w 78"/>
                  <a:gd name="T29" fmla="*/ 1 h 344"/>
                  <a:gd name="T30" fmla="*/ 0 w 78"/>
                  <a:gd name="T31" fmla="*/ 1 h 344"/>
                  <a:gd name="T32" fmla="*/ 0 w 78"/>
                  <a:gd name="T33" fmla="*/ 1 h 344"/>
                  <a:gd name="T34" fmla="*/ 0 w 78"/>
                  <a:gd name="T35" fmla="*/ 1 h 344"/>
                  <a:gd name="T36" fmla="*/ 0 w 78"/>
                  <a:gd name="T37" fmla="*/ 1 h 344"/>
                  <a:gd name="T38" fmla="*/ 0 w 78"/>
                  <a:gd name="T39" fmla="*/ 0 h 344"/>
                  <a:gd name="T40" fmla="*/ 0 w 78"/>
                  <a:gd name="T41" fmla="*/ 0 h 344"/>
                  <a:gd name="T42" fmla="*/ 0 w 78"/>
                  <a:gd name="T43" fmla="*/ 0 h 344"/>
                  <a:gd name="T44" fmla="*/ 0 w 78"/>
                  <a:gd name="T45" fmla="*/ 0 h 344"/>
                  <a:gd name="T46" fmla="*/ 0 w 78"/>
                  <a:gd name="T47" fmla="*/ 1 h 344"/>
                  <a:gd name="T48" fmla="*/ 0 w 78"/>
                  <a:gd name="T49" fmla="*/ 1 h 344"/>
                  <a:gd name="T50" fmla="*/ 0 w 78"/>
                  <a:gd name="T51" fmla="*/ 1 h 344"/>
                  <a:gd name="T52" fmla="*/ 0 w 78"/>
                  <a:gd name="T53" fmla="*/ 1 h 344"/>
                  <a:gd name="T54" fmla="*/ 0 w 78"/>
                  <a:gd name="T55" fmla="*/ 1 h 344"/>
                  <a:gd name="T56" fmla="*/ 0 w 78"/>
                  <a:gd name="T57" fmla="*/ 1 h 344"/>
                  <a:gd name="T58" fmla="*/ 0 w 78"/>
                  <a:gd name="T59" fmla="*/ 1 h 344"/>
                  <a:gd name="T60" fmla="*/ 0 w 78"/>
                  <a:gd name="T61" fmla="*/ 1 h 344"/>
                  <a:gd name="T62" fmla="*/ 0 w 78"/>
                  <a:gd name="T63" fmla="*/ 1 h 34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78" h="344">
                    <a:moveTo>
                      <a:pt x="26" y="26"/>
                    </a:moveTo>
                    <a:lnTo>
                      <a:pt x="26" y="22"/>
                    </a:lnTo>
                    <a:lnTo>
                      <a:pt x="25" y="18"/>
                    </a:lnTo>
                    <a:lnTo>
                      <a:pt x="25" y="15"/>
                    </a:lnTo>
                    <a:lnTo>
                      <a:pt x="26" y="11"/>
                    </a:lnTo>
                    <a:lnTo>
                      <a:pt x="28" y="8"/>
                    </a:lnTo>
                    <a:lnTo>
                      <a:pt x="32" y="4"/>
                    </a:lnTo>
                    <a:lnTo>
                      <a:pt x="37" y="2"/>
                    </a:lnTo>
                    <a:lnTo>
                      <a:pt x="44" y="0"/>
                    </a:lnTo>
                    <a:lnTo>
                      <a:pt x="51" y="0"/>
                    </a:lnTo>
                    <a:lnTo>
                      <a:pt x="57" y="0"/>
                    </a:lnTo>
                    <a:lnTo>
                      <a:pt x="61" y="2"/>
                    </a:lnTo>
                    <a:lnTo>
                      <a:pt x="64" y="4"/>
                    </a:lnTo>
                    <a:lnTo>
                      <a:pt x="66" y="8"/>
                    </a:lnTo>
                    <a:lnTo>
                      <a:pt x="68" y="11"/>
                    </a:lnTo>
                    <a:lnTo>
                      <a:pt x="69" y="15"/>
                    </a:lnTo>
                    <a:lnTo>
                      <a:pt x="69" y="19"/>
                    </a:lnTo>
                    <a:lnTo>
                      <a:pt x="26" y="26"/>
                    </a:lnTo>
                    <a:close/>
                    <a:moveTo>
                      <a:pt x="69" y="19"/>
                    </a:moveTo>
                    <a:lnTo>
                      <a:pt x="71" y="27"/>
                    </a:lnTo>
                    <a:lnTo>
                      <a:pt x="73" y="50"/>
                    </a:lnTo>
                    <a:lnTo>
                      <a:pt x="76" y="85"/>
                    </a:lnTo>
                    <a:lnTo>
                      <a:pt x="78" y="128"/>
                    </a:lnTo>
                    <a:lnTo>
                      <a:pt x="78" y="153"/>
                    </a:lnTo>
                    <a:lnTo>
                      <a:pt x="77" y="177"/>
                    </a:lnTo>
                    <a:lnTo>
                      <a:pt x="75" y="203"/>
                    </a:lnTo>
                    <a:lnTo>
                      <a:pt x="72" y="230"/>
                    </a:lnTo>
                    <a:lnTo>
                      <a:pt x="68" y="255"/>
                    </a:lnTo>
                    <a:lnTo>
                      <a:pt x="62" y="281"/>
                    </a:lnTo>
                    <a:lnTo>
                      <a:pt x="58" y="294"/>
                    </a:lnTo>
                    <a:lnTo>
                      <a:pt x="53" y="306"/>
                    </a:lnTo>
                    <a:lnTo>
                      <a:pt x="48" y="319"/>
                    </a:lnTo>
                    <a:lnTo>
                      <a:pt x="43" y="330"/>
                    </a:lnTo>
                    <a:lnTo>
                      <a:pt x="4" y="311"/>
                    </a:lnTo>
                    <a:lnTo>
                      <a:pt x="13" y="290"/>
                    </a:lnTo>
                    <a:lnTo>
                      <a:pt x="20" y="267"/>
                    </a:lnTo>
                    <a:lnTo>
                      <a:pt x="25" y="244"/>
                    </a:lnTo>
                    <a:lnTo>
                      <a:pt x="29" y="220"/>
                    </a:lnTo>
                    <a:lnTo>
                      <a:pt x="32" y="196"/>
                    </a:lnTo>
                    <a:lnTo>
                      <a:pt x="34" y="172"/>
                    </a:lnTo>
                    <a:lnTo>
                      <a:pt x="34" y="150"/>
                    </a:lnTo>
                    <a:lnTo>
                      <a:pt x="34" y="127"/>
                    </a:lnTo>
                    <a:lnTo>
                      <a:pt x="33" y="87"/>
                    </a:lnTo>
                    <a:lnTo>
                      <a:pt x="30" y="56"/>
                    </a:lnTo>
                    <a:lnTo>
                      <a:pt x="27" y="34"/>
                    </a:lnTo>
                    <a:lnTo>
                      <a:pt x="26" y="26"/>
                    </a:lnTo>
                    <a:lnTo>
                      <a:pt x="69" y="19"/>
                    </a:lnTo>
                    <a:close/>
                    <a:moveTo>
                      <a:pt x="43" y="330"/>
                    </a:moveTo>
                    <a:lnTo>
                      <a:pt x="42" y="334"/>
                    </a:lnTo>
                    <a:lnTo>
                      <a:pt x="40" y="337"/>
                    </a:lnTo>
                    <a:lnTo>
                      <a:pt x="37" y="340"/>
                    </a:lnTo>
                    <a:lnTo>
                      <a:pt x="35" y="342"/>
                    </a:lnTo>
                    <a:lnTo>
                      <a:pt x="31" y="344"/>
                    </a:lnTo>
                    <a:lnTo>
                      <a:pt x="27" y="344"/>
                    </a:lnTo>
                    <a:lnTo>
                      <a:pt x="21" y="343"/>
                    </a:lnTo>
                    <a:lnTo>
                      <a:pt x="15" y="340"/>
                    </a:lnTo>
                    <a:lnTo>
                      <a:pt x="8" y="337"/>
                    </a:lnTo>
                    <a:lnTo>
                      <a:pt x="3" y="333"/>
                    </a:lnTo>
                    <a:lnTo>
                      <a:pt x="1" y="330"/>
                    </a:lnTo>
                    <a:lnTo>
                      <a:pt x="0" y="326"/>
                    </a:lnTo>
                    <a:lnTo>
                      <a:pt x="0" y="323"/>
                    </a:lnTo>
                    <a:lnTo>
                      <a:pt x="1" y="319"/>
                    </a:lnTo>
                    <a:lnTo>
                      <a:pt x="2" y="316"/>
                    </a:lnTo>
                    <a:lnTo>
                      <a:pt x="4" y="311"/>
                    </a:lnTo>
                    <a:lnTo>
                      <a:pt x="43" y="330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96" name="Freeform 893">
                <a:extLst>
                  <a:ext uri="{FF2B5EF4-FFF2-40B4-BE49-F238E27FC236}">
                    <a16:creationId xmlns:a16="http://schemas.microsoft.com/office/drawing/2014/main" id="{ED844F46-E640-4AC2-97F1-FA5F3F8189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05" y="1643"/>
                <a:ext cx="21" cy="66"/>
              </a:xfrm>
              <a:custGeom>
                <a:avLst/>
                <a:gdLst>
                  <a:gd name="T0" fmla="*/ 1 w 408"/>
                  <a:gd name="T1" fmla="*/ 0 h 1246"/>
                  <a:gd name="T2" fmla="*/ 1 w 408"/>
                  <a:gd name="T3" fmla="*/ 0 h 1246"/>
                  <a:gd name="T4" fmla="*/ 1 w 408"/>
                  <a:gd name="T5" fmla="*/ 0 h 1246"/>
                  <a:gd name="T6" fmla="*/ 1 w 408"/>
                  <a:gd name="T7" fmla="*/ 0 h 1246"/>
                  <a:gd name="T8" fmla="*/ 1 w 408"/>
                  <a:gd name="T9" fmla="*/ 0 h 1246"/>
                  <a:gd name="T10" fmla="*/ 1 w 408"/>
                  <a:gd name="T11" fmla="*/ 0 h 1246"/>
                  <a:gd name="T12" fmla="*/ 1 w 408"/>
                  <a:gd name="T13" fmla="*/ 0 h 1246"/>
                  <a:gd name="T14" fmla="*/ 1 w 408"/>
                  <a:gd name="T15" fmla="*/ 0 h 1246"/>
                  <a:gd name="T16" fmla="*/ 1 w 408"/>
                  <a:gd name="T17" fmla="*/ 0 h 1246"/>
                  <a:gd name="T18" fmla="*/ 1 w 408"/>
                  <a:gd name="T19" fmla="*/ 0 h 1246"/>
                  <a:gd name="T20" fmla="*/ 1 w 408"/>
                  <a:gd name="T21" fmla="*/ 0 h 1246"/>
                  <a:gd name="T22" fmla="*/ 1 w 408"/>
                  <a:gd name="T23" fmla="*/ 1 h 1246"/>
                  <a:gd name="T24" fmla="*/ 1 w 408"/>
                  <a:gd name="T25" fmla="*/ 1 h 1246"/>
                  <a:gd name="T26" fmla="*/ 1 w 408"/>
                  <a:gd name="T27" fmla="*/ 1 h 1246"/>
                  <a:gd name="T28" fmla="*/ 1 w 408"/>
                  <a:gd name="T29" fmla="*/ 2 h 1246"/>
                  <a:gd name="T30" fmla="*/ 1 w 408"/>
                  <a:gd name="T31" fmla="*/ 2 h 1246"/>
                  <a:gd name="T32" fmla="*/ 1 w 408"/>
                  <a:gd name="T33" fmla="*/ 2 h 1246"/>
                  <a:gd name="T34" fmla="*/ 1 w 408"/>
                  <a:gd name="T35" fmla="*/ 2 h 1246"/>
                  <a:gd name="T36" fmla="*/ 1 w 408"/>
                  <a:gd name="T37" fmla="*/ 2 h 1246"/>
                  <a:gd name="T38" fmla="*/ 1 w 408"/>
                  <a:gd name="T39" fmla="*/ 2 h 1246"/>
                  <a:gd name="T40" fmla="*/ 1 w 408"/>
                  <a:gd name="T41" fmla="*/ 2 h 1246"/>
                  <a:gd name="T42" fmla="*/ 1 w 408"/>
                  <a:gd name="T43" fmla="*/ 2 h 1246"/>
                  <a:gd name="T44" fmla="*/ 1 w 408"/>
                  <a:gd name="T45" fmla="*/ 1 h 1246"/>
                  <a:gd name="T46" fmla="*/ 1 w 408"/>
                  <a:gd name="T47" fmla="*/ 1 h 1246"/>
                  <a:gd name="T48" fmla="*/ 1 w 408"/>
                  <a:gd name="T49" fmla="*/ 1 h 1246"/>
                  <a:gd name="T50" fmla="*/ 1 w 408"/>
                  <a:gd name="T51" fmla="*/ 1 h 1246"/>
                  <a:gd name="T52" fmla="*/ 1 w 408"/>
                  <a:gd name="T53" fmla="*/ 0 h 1246"/>
                  <a:gd name="T54" fmla="*/ 1 w 408"/>
                  <a:gd name="T55" fmla="*/ 0 h 1246"/>
                  <a:gd name="T56" fmla="*/ 1 w 408"/>
                  <a:gd name="T57" fmla="*/ 2 h 1246"/>
                  <a:gd name="T58" fmla="*/ 1 w 408"/>
                  <a:gd name="T59" fmla="*/ 2 h 1246"/>
                  <a:gd name="T60" fmla="*/ 1 w 408"/>
                  <a:gd name="T61" fmla="*/ 2 h 1246"/>
                  <a:gd name="T62" fmla="*/ 1 w 408"/>
                  <a:gd name="T63" fmla="*/ 2 h 1246"/>
                  <a:gd name="T64" fmla="*/ 1 w 408"/>
                  <a:gd name="T65" fmla="*/ 2 h 1246"/>
                  <a:gd name="T66" fmla="*/ 0 w 408"/>
                  <a:gd name="T67" fmla="*/ 2 h 1246"/>
                  <a:gd name="T68" fmla="*/ 1 w 408"/>
                  <a:gd name="T69" fmla="*/ 2 h 1246"/>
                  <a:gd name="T70" fmla="*/ 1 w 408"/>
                  <a:gd name="T71" fmla="*/ 2 h 1246"/>
                  <a:gd name="T72" fmla="*/ 1 w 408"/>
                  <a:gd name="T73" fmla="*/ 2 h 1246"/>
                  <a:gd name="T74" fmla="*/ 1 w 408"/>
                  <a:gd name="T75" fmla="*/ 2 h 1246"/>
                  <a:gd name="T76" fmla="*/ 0 w 408"/>
                  <a:gd name="T77" fmla="*/ 2 h 1246"/>
                  <a:gd name="T78" fmla="*/ 0 w 408"/>
                  <a:gd name="T79" fmla="*/ 2 h 1246"/>
                  <a:gd name="T80" fmla="*/ 0 w 408"/>
                  <a:gd name="T81" fmla="*/ 2 h 1246"/>
                  <a:gd name="T82" fmla="*/ 1 w 408"/>
                  <a:gd name="T83" fmla="*/ 2 h 1246"/>
                  <a:gd name="T84" fmla="*/ 0 w 408"/>
                  <a:gd name="T85" fmla="*/ 2 h 1246"/>
                  <a:gd name="T86" fmla="*/ 0 w 408"/>
                  <a:gd name="T87" fmla="*/ 2 h 1246"/>
                  <a:gd name="T88" fmla="*/ 0 w 408"/>
                  <a:gd name="T89" fmla="*/ 2 h 1246"/>
                  <a:gd name="T90" fmla="*/ 0 w 408"/>
                  <a:gd name="T91" fmla="*/ 3 h 1246"/>
                  <a:gd name="T92" fmla="*/ 0 w 408"/>
                  <a:gd name="T93" fmla="*/ 3 h 1246"/>
                  <a:gd name="T94" fmla="*/ 0 w 408"/>
                  <a:gd name="T95" fmla="*/ 3 h 1246"/>
                  <a:gd name="T96" fmla="*/ 0 w 408"/>
                  <a:gd name="T97" fmla="*/ 3 h 1246"/>
                  <a:gd name="T98" fmla="*/ 0 w 408"/>
                  <a:gd name="T99" fmla="*/ 3 h 1246"/>
                  <a:gd name="T100" fmla="*/ 0 w 408"/>
                  <a:gd name="T101" fmla="*/ 3 h 1246"/>
                  <a:gd name="T102" fmla="*/ 0 w 408"/>
                  <a:gd name="T103" fmla="*/ 3 h 1246"/>
                  <a:gd name="T104" fmla="*/ 0 w 408"/>
                  <a:gd name="T105" fmla="*/ 3 h 1246"/>
                  <a:gd name="T106" fmla="*/ 0 w 408"/>
                  <a:gd name="T107" fmla="*/ 2 h 1246"/>
                  <a:gd name="T108" fmla="*/ 0 w 408"/>
                  <a:gd name="T109" fmla="*/ 3 h 1246"/>
                  <a:gd name="T110" fmla="*/ 0 w 408"/>
                  <a:gd name="T111" fmla="*/ 3 h 1246"/>
                  <a:gd name="T112" fmla="*/ 0 w 408"/>
                  <a:gd name="T113" fmla="*/ 3 h 1246"/>
                  <a:gd name="T114" fmla="*/ 0 w 408"/>
                  <a:gd name="T115" fmla="*/ 3 h 1246"/>
                  <a:gd name="T116" fmla="*/ 0 w 408"/>
                  <a:gd name="T117" fmla="*/ 3 h 1246"/>
                  <a:gd name="T118" fmla="*/ 0 w 408"/>
                  <a:gd name="T119" fmla="*/ 3 h 1246"/>
                  <a:gd name="T120" fmla="*/ 0 w 408"/>
                  <a:gd name="T121" fmla="*/ 3 h 1246"/>
                  <a:gd name="T122" fmla="*/ 0 w 408"/>
                  <a:gd name="T123" fmla="*/ 3 h 1246"/>
                  <a:gd name="T124" fmla="*/ 0 w 408"/>
                  <a:gd name="T125" fmla="*/ 3 h 124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08" h="1246">
                    <a:moveTo>
                      <a:pt x="364" y="22"/>
                    </a:moveTo>
                    <a:lnTo>
                      <a:pt x="365" y="18"/>
                    </a:lnTo>
                    <a:lnTo>
                      <a:pt x="365" y="13"/>
                    </a:lnTo>
                    <a:lnTo>
                      <a:pt x="366" y="9"/>
                    </a:lnTo>
                    <a:lnTo>
                      <a:pt x="368" y="6"/>
                    </a:lnTo>
                    <a:lnTo>
                      <a:pt x="371" y="4"/>
                    </a:lnTo>
                    <a:lnTo>
                      <a:pt x="375" y="2"/>
                    </a:lnTo>
                    <a:lnTo>
                      <a:pt x="380" y="1"/>
                    </a:lnTo>
                    <a:lnTo>
                      <a:pt x="387" y="0"/>
                    </a:lnTo>
                    <a:lnTo>
                      <a:pt x="394" y="1"/>
                    </a:lnTo>
                    <a:lnTo>
                      <a:pt x="399" y="3"/>
                    </a:lnTo>
                    <a:lnTo>
                      <a:pt x="404" y="5"/>
                    </a:lnTo>
                    <a:lnTo>
                      <a:pt x="406" y="8"/>
                    </a:lnTo>
                    <a:lnTo>
                      <a:pt x="408" y="12"/>
                    </a:lnTo>
                    <a:lnTo>
                      <a:pt x="408" y="16"/>
                    </a:lnTo>
                    <a:lnTo>
                      <a:pt x="408" y="20"/>
                    </a:lnTo>
                    <a:lnTo>
                      <a:pt x="408" y="24"/>
                    </a:lnTo>
                    <a:lnTo>
                      <a:pt x="364" y="22"/>
                    </a:lnTo>
                    <a:close/>
                    <a:moveTo>
                      <a:pt x="408" y="24"/>
                    </a:moveTo>
                    <a:lnTo>
                      <a:pt x="407" y="47"/>
                    </a:lnTo>
                    <a:lnTo>
                      <a:pt x="401" y="108"/>
                    </a:lnTo>
                    <a:lnTo>
                      <a:pt x="397" y="150"/>
                    </a:lnTo>
                    <a:lnTo>
                      <a:pt x="392" y="197"/>
                    </a:lnTo>
                    <a:lnTo>
                      <a:pt x="385" y="248"/>
                    </a:lnTo>
                    <a:lnTo>
                      <a:pt x="378" y="302"/>
                    </a:lnTo>
                    <a:lnTo>
                      <a:pt x="369" y="358"/>
                    </a:lnTo>
                    <a:lnTo>
                      <a:pt x="358" y="415"/>
                    </a:lnTo>
                    <a:lnTo>
                      <a:pt x="346" y="471"/>
                    </a:lnTo>
                    <a:lnTo>
                      <a:pt x="333" y="524"/>
                    </a:lnTo>
                    <a:lnTo>
                      <a:pt x="326" y="550"/>
                    </a:lnTo>
                    <a:lnTo>
                      <a:pt x="319" y="574"/>
                    </a:lnTo>
                    <a:lnTo>
                      <a:pt x="310" y="597"/>
                    </a:lnTo>
                    <a:lnTo>
                      <a:pt x="301" y="619"/>
                    </a:lnTo>
                    <a:lnTo>
                      <a:pt x="292" y="640"/>
                    </a:lnTo>
                    <a:lnTo>
                      <a:pt x="283" y="658"/>
                    </a:lnTo>
                    <a:lnTo>
                      <a:pt x="273" y="675"/>
                    </a:lnTo>
                    <a:lnTo>
                      <a:pt x="262" y="690"/>
                    </a:lnTo>
                    <a:lnTo>
                      <a:pt x="227" y="662"/>
                    </a:lnTo>
                    <a:lnTo>
                      <a:pt x="238" y="649"/>
                    </a:lnTo>
                    <a:lnTo>
                      <a:pt x="247" y="634"/>
                    </a:lnTo>
                    <a:lnTo>
                      <a:pt x="255" y="615"/>
                    </a:lnTo>
                    <a:lnTo>
                      <a:pt x="264" y="597"/>
                    </a:lnTo>
                    <a:lnTo>
                      <a:pt x="273" y="575"/>
                    </a:lnTo>
                    <a:lnTo>
                      <a:pt x="280" y="554"/>
                    </a:lnTo>
                    <a:lnTo>
                      <a:pt x="287" y="530"/>
                    </a:lnTo>
                    <a:lnTo>
                      <a:pt x="294" y="506"/>
                    </a:lnTo>
                    <a:lnTo>
                      <a:pt x="306" y="455"/>
                    </a:lnTo>
                    <a:lnTo>
                      <a:pt x="318" y="400"/>
                    </a:lnTo>
                    <a:lnTo>
                      <a:pt x="327" y="346"/>
                    </a:lnTo>
                    <a:lnTo>
                      <a:pt x="335" y="292"/>
                    </a:lnTo>
                    <a:lnTo>
                      <a:pt x="343" y="239"/>
                    </a:lnTo>
                    <a:lnTo>
                      <a:pt x="348" y="189"/>
                    </a:lnTo>
                    <a:lnTo>
                      <a:pt x="353" y="143"/>
                    </a:lnTo>
                    <a:lnTo>
                      <a:pt x="357" y="104"/>
                    </a:lnTo>
                    <a:lnTo>
                      <a:pt x="363" y="44"/>
                    </a:lnTo>
                    <a:lnTo>
                      <a:pt x="364" y="22"/>
                    </a:lnTo>
                    <a:lnTo>
                      <a:pt x="408" y="24"/>
                    </a:lnTo>
                    <a:close/>
                    <a:moveTo>
                      <a:pt x="227" y="663"/>
                    </a:moveTo>
                    <a:lnTo>
                      <a:pt x="227" y="664"/>
                    </a:lnTo>
                    <a:lnTo>
                      <a:pt x="227" y="662"/>
                    </a:lnTo>
                    <a:lnTo>
                      <a:pt x="245" y="677"/>
                    </a:lnTo>
                    <a:lnTo>
                      <a:pt x="227" y="663"/>
                    </a:lnTo>
                    <a:close/>
                    <a:moveTo>
                      <a:pt x="262" y="689"/>
                    </a:moveTo>
                    <a:lnTo>
                      <a:pt x="251" y="706"/>
                    </a:lnTo>
                    <a:lnTo>
                      <a:pt x="239" y="727"/>
                    </a:lnTo>
                    <a:lnTo>
                      <a:pt x="225" y="748"/>
                    </a:lnTo>
                    <a:lnTo>
                      <a:pt x="213" y="773"/>
                    </a:lnTo>
                    <a:lnTo>
                      <a:pt x="174" y="752"/>
                    </a:lnTo>
                    <a:lnTo>
                      <a:pt x="188" y="728"/>
                    </a:lnTo>
                    <a:lnTo>
                      <a:pt x="201" y="704"/>
                    </a:lnTo>
                    <a:lnTo>
                      <a:pt x="214" y="683"/>
                    </a:lnTo>
                    <a:lnTo>
                      <a:pt x="227" y="663"/>
                    </a:lnTo>
                    <a:lnTo>
                      <a:pt x="262" y="689"/>
                    </a:lnTo>
                    <a:close/>
                    <a:moveTo>
                      <a:pt x="213" y="773"/>
                    </a:moveTo>
                    <a:lnTo>
                      <a:pt x="201" y="798"/>
                    </a:lnTo>
                    <a:lnTo>
                      <a:pt x="188" y="826"/>
                    </a:lnTo>
                    <a:lnTo>
                      <a:pt x="175" y="854"/>
                    </a:lnTo>
                    <a:lnTo>
                      <a:pt x="163" y="882"/>
                    </a:lnTo>
                    <a:lnTo>
                      <a:pt x="122" y="866"/>
                    </a:lnTo>
                    <a:lnTo>
                      <a:pt x="135" y="835"/>
                    </a:lnTo>
                    <a:lnTo>
                      <a:pt x="149" y="807"/>
                    </a:lnTo>
                    <a:lnTo>
                      <a:pt x="161" y="779"/>
                    </a:lnTo>
                    <a:lnTo>
                      <a:pt x="174" y="752"/>
                    </a:lnTo>
                    <a:lnTo>
                      <a:pt x="213" y="773"/>
                    </a:lnTo>
                    <a:close/>
                    <a:moveTo>
                      <a:pt x="122" y="866"/>
                    </a:moveTo>
                    <a:lnTo>
                      <a:pt x="122" y="867"/>
                    </a:lnTo>
                    <a:lnTo>
                      <a:pt x="122" y="866"/>
                    </a:lnTo>
                    <a:lnTo>
                      <a:pt x="143" y="874"/>
                    </a:lnTo>
                    <a:lnTo>
                      <a:pt x="122" y="866"/>
                    </a:lnTo>
                    <a:close/>
                    <a:moveTo>
                      <a:pt x="163" y="882"/>
                    </a:moveTo>
                    <a:lnTo>
                      <a:pt x="138" y="944"/>
                    </a:lnTo>
                    <a:lnTo>
                      <a:pt x="116" y="1004"/>
                    </a:lnTo>
                    <a:lnTo>
                      <a:pt x="96" y="1062"/>
                    </a:lnTo>
                    <a:lnTo>
                      <a:pt x="79" y="1116"/>
                    </a:lnTo>
                    <a:lnTo>
                      <a:pt x="65" y="1161"/>
                    </a:lnTo>
                    <a:lnTo>
                      <a:pt x="53" y="1196"/>
                    </a:lnTo>
                    <a:lnTo>
                      <a:pt x="46" y="1220"/>
                    </a:lnTo>
                    <a:lnTo>
                      <a:pt x="44" y="1228"/>
                    </a:lnTo>
                    <a:lnTo>
                      <a:pt x="2" y="1216"/>
                    </a:lnTo>
                    <a:lnTo>
                      <a:pt x="4" y="1208"/>
                    </a:lnTo>
                    <a:lnTo>
                      <a:pt x="11" y="1184"/>
                    </a:lnTo>
                    <a:lnTo>
                      <a:pt x="23" y="1148"/>
                    </a:lnTo>
                    <a:lnTo>
                      <a:pt x="37" y="1102"/>
                    </a:lnTo>
                    <a:lnTo>
                      <a:pt x="54" y="1049"/>
                    </a:lnTo>
                    <a:lnTo>
                      <a:pt x="75" y="990"/>
                    </a:lnTo>
                    <a:lnTo>
                      <a:pt x="97" y="928"/>
                    </a:lnTo>
                    <a:lnTo>
                      <a:pt x="122" y="866"/>
                    </a:lnTo>
                    <a:lnTo>
                      <a:pt x="163" y="882"/>
                    </a:lnTo>
                    <a:close/>
                    <a:moveTo>
                      <a:pt x="44" y="1228"/>
                    </a:moveTo>
                    <a:lnTo>
                      <a:pt x="43" y="1232"/>
                    </a:lnTo>
                    <a:lnTo>
                      <a:pt x="42" y="1236"/>
                    </a:lnTo>
                    <a:lnTo>
                      <a:pt x="40" y="1239"/>
                    </a:lnTo>
                    <a:lnTo>
                      <a:pt x="37" y="1242"/>
                    </a:lnTo>
                    <a:lnTo>
                      <a:pt x="34" y="1244"/>
                    </a:lnTo>
                    <a:lnTo>
                      <a:pt x="30" y="1246"/>
                    </a:lnTo>
                    <a:lnTo>
                      <a:pt x="24" y="1244"/>
                    </a:lnTo>
                    <a:lnTo>
                      <a:pt x="18" y="1243"/>
                    </a:lnTo>
                    <a:lnTo>
                      <a:pt x="10" y="1241"/>
                    </a:lnTo>
                    <a:lnTo>
                      <a:pt x="5" y="1238"/>
                    </a:lnTo>
                    <a:lnTo>
                      <a:pt x="2" y="1235"/>
                    </a:lnTo>
                    <a:lnTo>
                      <a:pt x="0" y="1231"/>
                    </a:lnTo>
                    <a:lnTo>
                      <a:pt x="0" y="1228"/>
                    </a:lnTo>
                    <a:lnTo>
                      <a:pt x="0" y="1224"/>
                    </a:lnTo>
                    <a:lnTo>
                      <a:pt x="1" y="1220"/>
                    </a:lnTo>
                    <a:lnTo>
                      <a:pt x="2" y="1216"/>
                    </a:lnTo>
                    <a:lnTo>
                      <a:pt x="44" y="1228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97" name="Freeform 894">
                <a:extLst>
                  <a:ext uri="{FF2B5EF4-FFF2-40B4-BE49-F238E27FC236}">
                    <a16:creationId xmlns:a16="http://schemas.microsoft.com/office/drawing/2014/main" id="{AC5CC73F-24C9-49D3-BE9A-B9DCB9CA44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98" y="1662"/>
                <a:ext cx="15" cy="26"/>
              </a:xfrm>
              <a:custGeom>
                <a:avLst/>
                <a:gdLst>
                  <a:gd name="T0" fmla="*/ 0 w 279"/>
                  <a:gd name="T1" fmla="*/ 0 h 493"/>
                  <a:gd name="T2" fmla="*/ 0 w 279"/>
                  <a:gd name="T3" fmla="*/ 0 h 493"/>
                  <a:gd name="T4" fmla="*/ 0 w 279"/>
                  <a:gd name="T5" fmla="*/ 0 h 493"/>
                  <a:gd name="T6" fmla="*/ 0 w 279"/>
                  <a:gd name="T7" fmla="*/ 0 h 493"/>
                  <a:gd name="T8" fmla="*/ 0 w 279"/>
                  <a:gd name="T9" fmla="*/ 0 h 493"/>
                  <a:gd name="T10" fmla="*/ 0 w 279"/>
                  <a:gd name="T11" fmla="*/ 0 h 493"/>
                  <a:gd name="T12" fmla="*/ 0 w 279"/>
                  <a:gd name="T13" fmla="*/ 0 h 493"/>
                  <a:gd name="T14" fmla="*/ 0 w 279"/>
                  <a:gd name="T15" fmla="*/ 0 h 493"/>
                  <a:gd name="T16" fmla="*/ 0 w 279"/>
                  <a:gd name="T17" fmla="*/ 0 h 493"/>
                  <a:gd name="T18" fmla="*/ 0 w 279"/>
                  <a:gd name="T19" fmla="*/ 0 h 493"/>
                  <a:gd name="T20" fmla="*/ 0 w 279"/>
                  <a:gd name="T21" fmla="*/ 0 h 493"/>
                  <a:gd name="T22" fmla="*/ 0 w 279"/>
                  <a:gd name="T23" fmla="*/ 1 h 493"/>
                  <a:gd name="T24" fmla="*/ 1 w 279"/>
                  <a:gd name="T25" fmla="*/ 1 h 493"/>
                  <a:gd name="T26" fmla="*/ 1 w 279"/>
                  <a:gd name="T27" fmla="*/ 1 h 493"/>
                  <a:gd name="T28" fmla="*/ 1 w 279"/>
                  <a:gd name="T29" fmla="*/ 1 h 493"/>
                  <a:gd name="T30" fmla="*/ 1 w 279"/>
                  <a:gd name="T31" fmla="*/ 1 h 493"/>
                  <a:gd name="T32" fmla="*/ 1 w 279"/>
                  <a:gd name="T33" fmla="*/ 1 h 493"/>
                  <a:gd name="T34" fmla="*/ 1 w 279"/>
                  <a:gd name="T35" fmla="*/ 1 h 493"/>
                  <a:gd name="T36" fmla="*/ 1 w 279"/>
                  <a:gd name="T37" fmla="*/ 1 h 493"/>
                  <a:gd name="T38" fmla="*/ 1 w 279"/>
                  <a:gd name="T39" fmla="*/ 1 h 493"/>
                  <a:gd name="T40" fmla="*/ 0 w 279"/>
                  <a:gd name="T41" fmla="*/ 1 h 493"/>
                  <a:gd name="T42" fmla="*/ 0 w 279"/>
                  <a:gd name="T43" fmla="*/ 1 h 493"/>
                  <a:gd name="T44" fmla="*/ 0 w 279"/>
                  <a:gd name="T45" fmla="*/ 0 h 493"/>
                  <a:gd name="T46" fmla="*/ 0 w 279"/>
                  <a:gd name="T47" fmla="*/ 0 h 493"/>
                  <a:gd name="T48" fmla="*/ 1 w 279"/>
                  <a:gd name="T49" fmla="*/ 1 h 493"/>
                  <a:gd name="T50" fmla="*/ 1 w 279"/>
                  <a:gd name="T51" fmla="*/ 1 h 493"/>
                  <a:gd name="T52" fmla="*/ 1 w 279"/>
                  <a:gd name="T53" fmla="*/ 1 h 493"/>
                  <a:gd name="T54" fmla="*/ 1 w 279"/>
                  <a:gd name="T55" fmla="*/ 1 h 493"/>
                  <a:gd name="T56" fmla="*/ 1 w 279"/>
                  <a:gd name="T57" fmla="*/ 1 h 493"/>
                  <a:gd name="T58" fmla="*/ 1 w 279"/>
                  <a:gd name="T59" fmla="*/ 1 h 493"/>
                  <a:gd name="T60" fmla="*/ 1 w 279"/>
                  <a:gd name="T61" fmla="*/ 1 h 493"/>
                  <a:gd name="T62" fmla="*/ 1 w 279"/>
                  <a:gd name="T63" fmla="*/ 1 h 493"/>
                  <a:gd name="T64" fmla="*/ 1 w 279"/>
                  <a:gd name="T65" fmla="*/ 1 h 49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79" h="493">
                    <a:moveTo>
                      <a:pt x="6" y="37"/>
                    </a:moveTo>
                    <a:lnTo>
                      <a:pt x="4" y="33"/>
                    </a:lnTo>
                    <a:lnTo>
                      <a:pt x="2" y="30"/>
                    </a:lnTo>
                    <a:lnTo>
                      <a:pt x="1" y="27"/>
                    </a:lnTo>
                    <a:lnTo>
                      <a:pt x="0" y="23"/>
                    </a:lnTo>
                    <a:lnTo>
                      <a:pt x="1" y="19"/>
                    </a:lnTo>
                    <a:lnTo>
                      <a:pt x="3" y="15"/>
                    </a:lnTo>
                    <a:lnTo>
                      <a:pt x="6" y="11"/>
                    </a:lnTo>
                    <a:lnTo>
                      <a:pt x="13" y="7"/>
                    </a:lnTo>
                    <a:lnTo>
                      <a:pt x="19" y="2"/>
                    </a:lnTo>
                    <a:lnTo>
                      <a:pt x="24" y="0"/>
                    </a:lnTo>
                    <a:lnTo>
                      <a:pt x="28" y="0"/>
                    </a:lnTo>
                    <a:lnTo>
                      <a:pt x="32" y="1"/>
                    </a:lnTo>
                    <a:lnTo>
                      <a:pt x="35" y="4"/>
                    </a:lnTo>
                    <a:lnTo>
                      <a:pt x="38" y="6"/>
                    </a:lnTo>
                    <a:lnTo>
                      <a:pt x="40" y="9"/>
                    </a:lnTo>
                    <a:lnTo>
                      <a:pt x="42" y="12"/>
                    </a:lnTo>
                    <a:lnTo>
                      <a:pt x="6" y="37"/>
                    </a:lnTo>
                    <a:close/>
                    <a:moveTo>
                      <a:pt x="42" y="12"/>
                    </a:moveTo>
                    <a:lnTo>
                      <a:pt x="52" y="26"/>
                    </a:lnTo>
                    <a:lnTo>
                      <a:pt x="77" y="63"/>
                    </a:lnTo>
                    <a:lnTo>
                      <a:pt x="113" y="118"/>
                    </a:lnTo>
                    <a:lnTo>
                      <a:pt x="154" y="186"/>
                    </a:lnTo>
                    <a:lnTo>
                      <a:pt x="175" y="222"/>
                    </a:lnTo>
                    <a:lnTo>
                      <a:pt x="196" y="259"/>
                    </a:lnTo>
                    <a:lnTo>
                      <a:pt x="216" y="297"/>
                    </a:lnTo>
                    <a:lnTo>
                      <a:pt x="234" y="335"/>
                    </a:lnTo>
                    <a:lnTo>
                      <a:pt x="250" y="372"/>
                    </a:lnTo>
                    <a:lnTo>
                      <a:pt x="263" y="407"/>
                    </a:lnTo>
                    <a:lnTo>
                      <a:pt x="268" y="423"/>
                    </a:lnTo>
                    <a:lnTo>
                      <a:pt x="273" y="438"/>
                    </a:lnTo>
                    <a:lnTo>
                      <a:pt x="276" y="454"/>
                    </a:lnTo>
                    <a:lnTo>
                      <a:pt x="278" y="468"/>
                    </a:lnTo>
                    <a:lnTo>
                      <a:pt x="235" y="473"/>
                    </a:lnTo>
                    <a:lnTo>
                      <a:pt x="233" y="460"/>
                    </a:lnTo>
                    <a:lnTo>
                      <a:pt x="230" y="446"/>
                    </a:lnTo>
                    <a:lnTo>
                      <a:pt x="225" y="431"/>
                    </a:lnTo>
                    <a:lnTo>
                      <a:pt x="220" y="416"/>
                    </a:lnTo>
                    <a:lnTo>
                      <a:pt x="207" y="383"/>
                    </a:lnTo>
                    <a:lnTo>
                      <a:pt x="192" y="348"/>
                    </a:lnTo>
                    <a:lnTo>
                      <a:pt x="174" y="313"/>
                    </a:lnTo>
                    <a:lnTo>
                      <a:pt x="156" y="276"/>
                    </a:lnTo>
                    <a:lnTo>
                      <a:pt x="135" y="240"/>
                    </a:lnTo>
                    <a:lnTo>
                      <a:pt x="115" y="205"/>
                    </a:lnTo>
                    <a:lnTo>
                      <a:pt x="75" y="140"/>
                    </a:lnTo>
                    <a:lnTo>
                      <a:pt x="40" y="86"/>
                    </a:lnTo>
                    <a:lnTo>
                      <a:pt x="16" y="51"/>
                    </a:lnTo>
                    <a:lnTo>
                      <a:pt x="6" y="37"/>
                    </a:lnTo>
                    <a:lnTo>
                      <a:pt x="42" y="12"/>
                    </a:lnTo>
                    <a:close/>
                    <a:moveTo>
                      <a:pt x="278" y="468"/>
                    </a:moveTo>
                    <a:lnTo>
                      <a:pt x="279" y="472"/>
                    </a:lnTo>
                    <a:lnTo>
                      <a:pt x="279" y="476"/>
                    </a:lnTo>
                    <a:lnTo>
                      <a:pt x="278" y="479"/>
                    </a:lnTo>
                    <a:lnTo>
                      <a:pt x="277" y="483"/>
                    </a:lnTo>
                    <a:lnTo>
                      <a:pt x="275" y="486"/>
                    </a:lnTo>
                    <a:lnTo>
                      <a:pt x="272" y="489"/>
                    </a:lnTo>
                    <a:lnTo>
                      <a:pt x="265" y="491"/>
                    </a:lnTo>
                    <a:lnTo>
                      <a:pt x="259" y="493"/>
                    </a:lnTo>
                    <a:lnTo>
                      <a:pt x="251" y="493"/>
                    </a:lnTo>
                    <a:lnTo>
                      <a:pt x="246" y="492"/>
                    </a:lnTo>
                    <a:lnTo>
                      <a:pt x="242" y="491"/>
                    </a:lnTo>
                    <a:lnTo>
                      <a:pt x="239" y="488"/>
                    </a:lnTo>
                    <a:lnTo>
                      <a:pt x="237" y="484"/>
                    </a:lnTo>
                    <a:lnTo>
                      <a:pt x="236" y="481"/>
                    </a:lnTo>
                    <a:lnTo>
                      <a:pt x="235" y="477"/>
                    </a:lnTo>
                    <a:lnTo>
                      <a:pt x="235" y="473"/>
                    </a:lnTo>
                    <a:lnTo>
                      <a:pt x="278" y="468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98" name="Freeform 895">
                <a:extLst>
                  <a:ext uri="{FF2B5EF4-FFF2-40B4-BE49-F238E27FC236}">
                    <a16:creationId xmlns:a16="http://schemas.microsoft.com/office/drawing/2014/main" id="{0FEFAA03-254E-4F0D-8DE9-A4DAEBEF0B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85" y="1673"/>
                <a:ext cx="26" cy="33"/>
              </a:xfrm>
              <a:custGeom>
                <a:avLst/>
                <a:gdLst>
                  <a:gd name="T0" fmla="*/ 0 w 501"/>
                  <a:gd name="T1" fmla="*/ 0 h 626"/>
                  <a:gd name="T2" fmla="*/ 0 w 501"/>
                  <a:gd name="T3" fmla="*/ 0 h 626"/>
                  <a:gd name="T4" fmla="*/ 0 w 501"/>
                  <a:gd name="T5" fmla="*/ 0 h 626"/>
                  <a:gd name="T6" fmla="*/ 0 w 501"/>
                  <a:gd name="T7" fmla="*/ 0 h 626"/>
                  <a:gd name="T8" fmla="*/ 0 w 501"/>
                  <a:gd name="T9" fmla="*/ 0 h 626"/>
                  <a:gd name="T10" fmla="*/ 0 w 501"/>
                  <a:gd name="T11" fmla="*/ 0 h 626"/>
                  <a:gd name="T12" fmla="*/ 0 w 501"/>
                  <a:gd name="T13" fmla="*/ 0 h 626"/>
                  <a:gd name="T14" fmla="*/ 0 w 501"/>
                  <a:gd name="T15" fmla="*/ 0 h 626"/>
                  <a:gd name="T16" fmla="*/ 0 w 501"/>
                  <a:gd name="T17" fmla="*/ 0 h 626"/>
                  <a:gd name="T18" fmla="*/ 0 w 501"/>
                  <a:gd name="T19" fmla="*/ 0 h 626"/>
                  <a:gd name="T20" fmla="*/ 0 w 501"/>
                  <a:gd name="T21" fmla="*/ 0 h 626"/>
                  <a:gd name="T22" fmla="*/ 0 w 501"/>
                  <a:gd name="T23" fmla="*/ 0 h 626"/>
                  <a:gd name="T24" fmla="*/ 0 w 501"/>
                  <a:gd name="T25" fmla="*/ 1 h 626"/>
                  <a:gd name="T26" fmla="*/ 0 w 501"/>
                  <a:gd name="T27" fmla="*/ 1 h 626"/>
                  <a:gd name="T28" fmla="*/ 0 w 501"/>
                  <a:gd name="T29" fmla="*/ 1 h 626"/>
                  <a:gd name="T30" fmla="*/ 0 w 501"/>
                  <a:gd name="T31" fmla="*/ 1 h 626"/>
                  <a:gd name="T32" fmla="*/ 0 w 501"/>
                  <a:gd name="T33" fmla="*/ 1 h 626"/>
                  <a:gd name="T34" fmla="*/ 0 w 501"/>
                  <a:gd name="T35" fmla="*/ 1 h 626"/>
                  <a:gd name="T36" fmla="*/ 0 w 501"/>
                  <a:gd name="T37" fmla="*/ 1 h 626"/>
                  <a:gd name="T38" fmla="*/ 0 w 501"/>
                  <a:gd name="T39" fmla="*/ 1 h 626"/>
                  <a:gd name="T40" fmla="*/ 0 w 501"/>
                  <a:gd name="T41" fmla="*/ 0 h 626"/>
                  <a:gd name="T42" fmla="*/ 0 w 501"/>
                  <a:gd name="T43" fmla="*/ 0 h 626"/>
                  <a:gd name="T44" fmla="*/ 0 w 501"/>
                  <a:gd name="T45" fmla="*/ 0 h 626"/>
                  <a:gd name="T46" fmla="*/ 0 w 501"/>
                  <a:gd name="T47" fmla="*/ 1 h 626"/>
                  <a:gd name="T48" fmla="*/ 0 w 501"/>
                  <a:gd name="T49" fmla="*/ 1 h 626"/>
                  <a:gd name="T50" fmla="*/ 0 w 501"/>
                  <a:gd name="T51" fmla="*/ 1 h 626"/>
                  <a:gd name="T52" fmla="*/ 1 w 501"/>
                  <a:gd name="T53" fmla="*/ 1 h 626"/>
                  <a:gd name="T54" fmla="*/ 1 w 501"/>
                  <a:gd name="T55" fmla="*/ 1 h 626"/>
                  <a:gd name="T56" fmla="*/ 1 w 501"/>
                  <a:gd name="T57" fmla="*/ 1 h 626"/>
                  <a:gd name="T58" fmla="*/ 0 w 501"/>
                  <a:gd name="T59" fmla="*/ 1 h 626"/>
                  <a:gd name="T60" fmla="*/ 0 w 501"/>
                  <a:gd name="T61" fmla="*/ 1 h 626"/>
                  <a:gd name="T62" fmla="*/ 1 w 501"/>
                  <a:gd name="T63" fmla="*/ 1 h 626"/>
                  <a:gd name="T64" fmla="*/ 1 w 501"/>
                  <a:gd name="T65" fmla="*/ 1 h 626"/>
                  <a:gd name="T66" fmla="*/ 1 w 501"/>
                  <a:gd name="T67" fmla="*/ 1 h 626"/>
                  <a:gd name="T68" fmla="*/ 1 w 501"/>
                  <a:gd name="T69" fmla="*/ 1 h 626"/>
                  <a:gd name="T70" fmla="*/ 1 w 501"/>
                  <a:gd name="T71" fmla="*/ 1 h 626"/>
                  <a:gd name="T72" fmla="*/ 1 w 501"/>
                  <a:gd name="T73" fmla="*/ 1 h 626"/>
                  <a:gd name="T74" fmla="*/ 1 w 501"/>
                  <a:gd name="T75" fmla="*/ 1 h 626"/>
                  <a:gd name="T76" fmla="*/ 1 w 501"/>
                  <a:gd name="T77" fmla="*/ 1 h 626"/>
                  <a:gd name="T78" fmla="*/ 1 w 501"/>
                  <a:gd name="T79" fmla="*/ 1 h 626"/>
                  <a:gd name="T80" fmla="*/ 1 w 501"/>
                  <a:gd name="T81" fmla="*/ 1 h 626"/>
                  <a:gd name="T82" fmla="*/ 1 w 501"/>
                  <a:gd name="T83" fmla="*/ 1 h 626"/>
                  <a:gd name="T84" fmla="*/ 1 w 501"/>
                  <a:gd name="T85" fmla="*/ 1 h 626"/>
                  <a:gd name="T86" fmla="*/ 1 w 501"/>
                  <a:gd name="T87" fmla="*/ 1 h 626"/>
                  <a:gd name="T88" fmla="*/ 1 w 501"/>
                  <a:gd name="T89" fmla="*/ 1 h 626"/>
                  <a:gd name="T90" fmla="*/ 1 w 501"/>
                  <a:gd name="T91" fmla="*/ 1 h 626"/>
                  <a:gd name="T92" fmla="*/ 1 w 501"/>
                  <a:gd name="T93" fmla="*/ 1 h 626"/>
                  <a:gd name="T94" fmla="*/ 1 w 501"/>
                  <a:gd name="T95" fmla="*/ 2 h 626"/>
                  <a:gd name="T96" fmla="*/ 1 w 501"/>
                  <a:gd name="T97" fmla="*/ 2 h 626"/>
                  <a:gd name="T98" fmla="*/ 1 w 501"/>
                  <a:gd name="T99" fmla="*/ 2 h 626"/>
                  <a:gd name="T100" fmla="*/ 1 w 501"/>
                  <a:gd name="T101" fmla="*/ 2 h 626"/>
                  <a:gd name="T102" fmla="*/ 1 w 501"/>
                  <a:gd name="T103" fmla="*/ 2 h 626"/>
                  <a:gd name="T104" fmla="*/ 1 w 501"/>
                  <a:gd name="T105" fmla="*/ 1 h 626"/>
                  <a:gd name="T106" fmla="*/ 1 w 501"/>
                  <a:gd name="T107" fmla="*/ 2 h 626"/>
                  <a:gd name="T108" fmla="*/ 1 w 501"/>
                  <a:gd name="T109" fmla="*/ 2 h 626"/>
                  <a:gd name="T110" fmla="*/ 1 w 501"/>
                  <a:gd name="T111" fmla="*/ 2 h 626"/>
                  <a:gd name="T112" fmla="*/ 1 w 501"/>
                  <a:gd name="T113" fmla="*/ 2 h 626"/>
                  <a:gd name="T114" fmla="*/ 1 w 501"/>
                  <a:gd name="T115" fmla="*/ 2 h 626"/>
                  <a:gd name="T116" fmla="*/ 1 w 501"/>
                  <a:gd name="T117" fmla="*/ 2 h 626"/>
                  <a:gd name="T118" fmla="*/ 1 w 501"/>
                  <a:gd name="T119" fmla="*/ 2 h 626"/>
                  <a:gd name="T120" fmla="*/ 1 w 501"/>
                  <a:gd name="T121" fmla="*/ 2 h 626"/>
                  <a:gd name="T122" fmla="*/ 1 w 501"/>
                  <a:gd name="T123" fmla="*/ 2 h 62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501" h="626">
                    <a:moveTo>
                      <a:pt x="2" y="27"/>
                    </a:moveTo>
                    <a:lnTo>
                      <a:pt x="1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2" y="9"/>
                    </a:lnTo>
                    <a:lnTo>
                      <a:pt x="7" y="6"/>
                    </a:lnTo>
                    <a:lnTo>
                      <a:pt x="11" y="3"/>
                    </a:lnTo>
                    <a:lnTo>
                      <a:pt x="18" y="1"/>
                    </a:lnTo>
                    <a:lnTo>
                      <a:pt x="25" y="0"/>
                    </a:lnTo>
                    <a:lnTo>
                      <a:pt x="31" y="0"/>
                    </a:lnTo>
                    <a:lnTo>
                      <a:pt x="35" y="1"/>
                    </a:lnTo>
                    <a:lnTo>
                      <a:pt x="38" y="3"/>
                    </a:lnTo>
                    <a:lnTo>
                      <a:pt x="40" y="6"/>
                    </a:lnTo>
                    <a:lnTo>
                      <a:pt x="42" y="9"/>
                    </a:lnTo>
                    <a:lnTo>
                      <a:pt x="43" y="13"/>
                    </a:lnTo>
                    <a:lnTo>
                      <a:pt x="44" y="17"/>
                    </a:lnTo>
                    <a:lnTo>
                      <a:pt x="2" y="27"/>
                    </a:lnTo>
                    <a:close/>
                    <a:moveTo>
                      <a:pt x="44" y="17"/>
                    </a:moveTo>
                    <a:lnTo>
                      <a:pt x="47" y="26"/>
                    </a:lnTo>
                    <a:lnTo>
                      <a:pt x="55" y="52"/>
                    </a:lnTo>
                    <a:lnTo>
                      <a:pt x="67" y="90"/>
                    </a:lnTo>
                    <a:lnTo>
                      <a:pt x="82" y="136"/>
                    </a:lnTo>
                    <a:lnTo>
                      <a:pt x="92" y="160"/>
                    </a:lnTo>
                    <a:lnTo>
                      <a:pt x="103" y="186"/>
                    </a:lnTo>
                    <a:lnTo>
                      <a:pt x="113" y="212"/>
                    </a:lnTo>
                    <a:lnTo>
                      <a:pt x="125" y="236"/>
                    </a:lnTo>
                    <a:lnTo>
                      <a:pt x="139" y="260"/>
                    </a:lnTo>
                    <a:lnTo>
                      <a:pt x="152" y="282"/>
                    </a:lnTo>
                    <a:lnTo>
                      <a:pt x="165" y="303"/>
                    </a:lnTo>
                    <a:lnTo>
                      <a:pt x="181" y="320"/>
                    </a:lnTo>
                    <a:lnTo>
                      <a:pt x="148" y="350"/>
                    </a:lnTo>
                    <a:lnTo>
                      <a:pt x="140" y="341"/>
                    </a:lnTo>
                    <a:lnTo>
                      <a:pt x="132" y="330"/>
                    </a:lnTo>
                    <a:lnTo>
                      <a:pt x="124" y="320"/>
                    </a:lnTo>
                    <a:lnTo>
                      <a:pt x="117" y="309"/>
                    </a:lnTo>
                    <a:lnTo>
                      <a:pt x="103" y="284"/>
                    </a:lnTo>
                    <a:lnTo>
                      <a:pt x="88" y="260"/>
                    </a:lnTo>
                    <a:lnTo>
                      <a:pt x="76" y="233"/>
                    </a:lnTo>
                    <a:lnTo>
                      <a:pt x="64" y="207"/>
                    </a:lnTo>
                    <a:lnTo>
                      <a:pt x="53" y="180"/>
                    </a:lnTo>
                    <a:lnTo>
                      <a:pt x="42" y="153"/>
                    </a:lnTo>
                    <a:lnTo>
                      <a:pt x="26" y="105"/>
                    </a:lnTo>
                    <a:lnTo>
                      <a:pt x="13" y="65"/>
                    </a:lnTo>
                    <a:lnTo>
                      <a:pt x="6" y="38"/>
                    </a:lnTo>
                    <a:lnTo>
                      <a:pt x="2" y="27"/>
                    </a:lnTo>
                    <a:lnTo>
                      <a:pt x="44" y="17"/>
                    </a:lnTo>
                    <a:close/>
                    <a:moveTo>
                      <a:pt x="181" y="320"/>
                    </a:moveTo>
                    <a:lnTo>
                      <a:pt x="181" y="320"/>
                    </a:lnTo>
                    <a:lnTo>
                      <a:pt x="181" y="321"/>
                    </a:lnTo>
                    <a:lnTo>
                      <a:pt x="164" y="334"/>
                    </a:lnTo>
                    <a:lnTo>
                      <a:pt x="181" y="320"/>
                    </a:lnTo>
                    <a:close/>
                    <a:moveTo>
                      <a:pt x="181" y="321"/>
                    </a:moveTo>
                    <a:lnTo>
                      <a:pt x="191" y="331"/>
                    </a:lnTo>
                    <a:lnTo>
                      <a:pt x="202" y="343"/>
                    </a:lnTo>
                    <a:lnTo>
                      <a:pt x="214" y="355"/>
                    </a:lnTo>
                    <a:lnTo>
                      <a:pt x="228" y="366"/>
                    </a:lnTo>
                    <a:lnTo>
                      <a:pt x="198" y="399"/>
                    </a:lnTo>
                    <a:lnTo>
                      <a:pt x="185" y="387"/>
                    </a:lnTo>
                    <a:lnTo>
                      <a:pt x="170" y="373"/>
                    </a:lnTo>
                    <a:lnTo>
                      <a:pt x="158" y="361"/>
                    </a:lnTo>
                    <a:lnTo>
                      <a:pt x="148" y="349"/>
                    </a:lnTo>
                    <a:lnTo>
                      <a:pt x="181" y="321"/>
                    </a:lnTo>
                    <a:close/>
                    <a:moveTo>
                      <a:pt x="228" y="366"/>
                    </a:moveTo>
                    <a:lnTo>
                      <a:pt x="241" y="378"/>
                    </a:lnTo>
                    <a:lnTo>
                      <a:pt x="256" y="391"/>
                    </a:lnTo>
                    <a:lnTo>
                      <a:pt x="272" y="403"/>
                    </a:lnTo>
                    <a:lnTo>
                      <a:pt x="287" y="415"/>
                    </a:lnTo>
                    <a:lnTo>
                      <a:pt x="260" y="450"/>
                    </a:lnTo>
                    <a:lnTo>
                      <a:pt x="245" y="438"/>
                    </a:lnTo>
                    <a:lnTo>
                      <a:pt x="229" y="424"/>
                    </a:lnTo>
                    <a:lnTo>
                      <a:pt x="213" y="412"/>
                    </a:lnTo>
                    <a:lnTo>
                      <a:pt x="198" y="399"/>
                    </a:lnTo>
                    <a:lnTo>
                      <a:pt x="228" y="366"/>
                    </a:lnTo>
                    <a:close/>
                    <a:moveTo>
                      <a:pt x="260" y="450"/>
                    </a:moveTo>
                    <a:lnTo>
                      <a:pt x="251" y="442"/>
                    </a:lnTo>
                    <a:lnTo>
                      <a:pt x="260" y="450"/>
                    </a:lnTo>
                    <a:lnTo>
                      <a:pt x="274" y="433"/>
                    </a:lnTo>
                    <a:lnTo>
                      <a:pt x="260" y="450"/>
                    </a:lnTo>
                    <a:close/>
                    <a:moveTo>
                      <a:pt x="287" y="415"/>
                    </a:moveTo>
                    <a:lnTo>
                      <a:pt x="301" y="427"/>
                    </a:lnTo>
                    <a:lnTo>
                      <a:pt x="315" y="437"/>
                    </a:lnTo>
                    <a:lnTo>
                      <a:pt x="328" y="446"/>
                    </a:lnTo>
                    <a:lnTo>
                      <a:pt x="341" y="456"/>
                    </a:lnTo>
                    <a:lnTo>
                      <a:pt x="315" y="491"/>
                    </a:lnTo>
                    <a:lnTo>
                      <a:pt x="300" y="481"/>
                    </a:lnTo>
                    <a:lnTo>
                      <a:pt x="287" y="469"/>
                    </a:lnTo>
                    <a:lnTo>
                      <a:pt x="274" y="459"/>
                    </a:lnTo>
                    <a:lnTo>
                      <a:pt x="260" y="450"/>
                    </a:lnTo>
                    <a:lnTo>
                      <a:pt x="287" y="415"/>
                    </a:lnTo>
                    <a:close/>
                    <a:moveTo>
                      <a:pt x="341" y="456"/>
                    </a:moveTo>
                    <a:lnTo>
                      <a:pt x="366" y="475"/>
                    </a:lnTo>
                    <a:lnTo>
                      <a:pt x="390" y="494"/>
                    </a:lnTo>
                    <a:lnTo>
                      <a:pt x="414" y="511"/>
                    </a:lnTo>
                    <a:lnTo>
                      <a:pt x="435" y="529"/>
                    </a:lnTo>
                    <a:lnTo>
                      <a:pt x="454" y="545"/>
                    </a:lnTo>
                    <a:lnTo>
                      <a:pt x="471" y="562"/>
                    </a:lnTo>
                    <a:lnTo>
                      <a:pt x="485" y="576"/>
                    </a:lnTo>
                    <a:lnTo>
                      <a:pt x="495" y="590"/>
                    </a:lnTo>
                    <a:lnTo>
                      <a:pt x="458" y="614"/>
                    </a:lnTo>
                    <a:lnTo>
                      <a:pt x="450" y="603"/>
                    </a:lnTo>
                    <a:lnTo>
                      <a:pt x="437" y="589"/>
                    </a:lnTo>
                    <a:lnTo>
                      <a:pt x="422" y="575"/>
                    </a:lnTo>
                    <a:lnTo>
                      <a:pt x="404" y="560"/>
                    </a:lnTo>
                    <a:lnTo>
                      <a:pt x="362" y="527"/>
                    </a:lnTo>
                    <a:lnTo>
                      <a:pt x="315" y="491"/>
                    </a:lnTo>
                    <a:lnTo>
                      <a:pt x="341" y="456"/>
                    </a:lnTo>
                    <a:close/>
                    <a:moveTo>
                      <a:pt x="495" y="590"/>
                    </a:moveTo>
                    <a:lnTo>
                      <a:pt x="497" y="593"/>
                    </a:lnTo>
                    <a:lnTo>
                      <a:pt x="499" y="597"/>
                    </a:lnTo>
                    <a:lnTo>
                      <a:pt x="501" y="600"/>
                    </a:lnTo>
                    <a:lnTo>
                      <a:pt x="501" y="605"/>
                    </a:lnTo>
                    <a:lnTo>
                      <a:pt x="500" y="608"/>
                    </a:lnTo>
                    <a:lnTo>
                      <a:pt x="498" y="612"/>
                    </a:lnTo>
                    <a:lnTo>
                      <a:pt x="495" y="616"/>
                    </a:lnTo>
                    <a:lnTo>
                      <a:pt x="489" y="620"/>
                    </a:lnTo>
                    <a:lnTo>
                      <a:pt x="483" y="624"/>
                    </a:lnTo>
                    <a:lnTo>
                      <a:pt x="477" y="626"/>
                    </a:lnTo>
                    <a:lnTo>
                      <a:pt x="472" y="626"/>
                    </a:lnTo>
                    <a:lnTo>
                      <a:pt x="469" y="625"/>
                    </a:lnTo>
                    <a:lnTo>
                      <a:pt x="466" y="623"/>
                    </a:lnTo>
                    <a:lnTo>
                      <a:pt x="463" y="620"/>
                    </a:lnTo>
                    <a:lnTo>
                      <a:pt x="461" y="617"/>
                    </a:lnTo>
                    <a:lnTo>
                      <a:pt x="458" y="614"/>
                    </a:lnTo>
                    <a:lnTo>
                      <a:pt x="495" y="590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99" name="Freeform 896">
                <a:extLst>
                  <a:ext uri="{FF2B5EF4-FFF2-40B4-BE49-F238E27FC236}">
                    <a16:creationId xmlns:a16="http://schemas.microsoft.com/office/drawing/2014/main" id="{533B07D4-7101-4CE7-9C62-F0633425925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68" y="1680"/>
                <a:ext cx="5" cy="43"/>
              </a:xfrm>
              <a:custGeom>
                <a:avLst/>
                <a:gdLst>
                  <a:gd name="T0" fmla="*/ 0 w 104"/>
                  <a:gd name="T1" fmla="*/ 0 h 814"/>
                  <a:gd name="T2" fmla="*/ 0 w 104"/>
                  <a:gd name="T3" fmla="*/ 0 h 814"/>
                  <a:gd name="T4" fmla="*/ 0 w 104"/>
                  <a:gd name="T5" fmla="*/ 0 h 814"/>
                  <a:gd name="T6" fmla="*/ 0 w 104"/>
                  <a:gd name="T7" fmla="*/ 0 h 814"/>
                  <a:gd name="T8" fmla="*/ 0 w 104"/>
                  <a:gd name="T9" fmla="*/ 0 h 814"/>
                  <a:gd name="T10" fmla="*/ 0 w 104"/>
                  <a:gd name="T11" fmla="*/ 0 h 814"/>
                  <a:gd name="T12" fmla="*/ 0 w 104"/>
                  <a:gd name="T13" fmla="*/ 0 h 814"/>
                  <a:gd name="T14" fmla="*/ 0 w 104"/>
                  <a:gd name="T15" fmla="*/ 0 h 814"/>
                  <a:gd name="T16" fmla="*/ 0 w 104"/>
                  <a:gd name="T17" fmla="*/ 0 h 814"/>
                  <a:gd name="T18" fmla="*/ 0 w 104"/>
                  <a:gd name="T19" fmla="*/ 0 h 814"/>
                  <a:gd name="T20" fmla="*/ 0 w 104"/>
                  <a:gd name="T21" fmla="*/ 0 h 814"/>
                  <a:gd name="T22" fmla="*/ 0 w 104"/>
                  <a:gd name="T23" fmla="*/ 0 h 814"/>
                  <a:gd name="T24" fmla="*/ 0 w 104"/>
                  <a:gd name="T25" fmla="*/ 0 h 814"/>
                  <a:gd name="T26" fmla="*/ 0 w 104"/>
                  <a:gd name="T27" fmla="*/ 1 h 814"/>
                  <a:gd name="T28" fmla="*/ 0 w 104"/>
                  <a:gd name="T29" fmla="*/ 1 h 814"/>
                  <a:gd name="T30" fmla="*/ 0 w 104"/>
                  <a:gd name="T31" fmla="*/ 1 h 814"/>
                  <a:gd name="T32" fmla="*/ 0 w 104"/>
                  <a:gd name="T33" fmla="*/ 1 h 814"/>
                  <a:gd name="T34" fmla="*/ 0 w 104"/>
                  <a:gd name="T35" fmla="*/ 1 h 814"/>
                  <a:gd name="T36" fmla="*/ 0 w 104"/>
                  <a:gd name="T37" fmla="*/ 1 h 814"/>
                  <a:gd name="T38" fmla="*/ 0 w 104"/>
                  <a:gd name="T39" fmla="*/ 0 h 814"/>
                  <a:gd name="T40" fmla="*/ 0 w 104"/>
                  <a:gd name="T41" fmla="*/ 0 h 814"/>
                  <a:gd name="T42" fmla="*/ 0 w 104"/>
                  <a:gd name="T43" fmla="*/ 0 h 814"/>
                  <a:gd name="T44" fmla="*/ 0 w 104"/>
                  <a:gd name="T45" fmla="*/ 0 h 814"/>
                  <a:gd name="T46" fmla="*/ 0 w 104"/>
                  <a:gd name="T47" fmla="*/ 0 h 814"/>
                  <a:gd name="T48" fmla="*/ 0 w 104"/>
                  <a:gd name="T49" fmla="*/ 1 h 814"/>
                  <a:gd name="T50" fmla="*/ 0 w 104"/>
                  <a:gd name="T51" fmla="*/ 1 h 814"/>
                  <a:gd name="T52" fmla="*/ 0 w 104"/>
                  <a:gd name="T53" fmla="*/ 1 h 814"/>
                  <a:gd name="T54" fmla="*/ 0 w 104"/>
                  <a:gd name="T55" fmla="*/ 1 h 814"/>
                  <a:gd name="T56" fmla="*/ 0 w 104"/>
                  <a:gd name="T57" fmla="*/ 1 h 814"/>
                  <a:gd name="T58" fmla="*/ 0 w 104"/>
                  <a:gd name="T59" fmla="*/ 1 h 814"/>
                  <a:gd name="T60" fmla="*/ 0 w 104"/>
                  <a:gd name="T61" fmla="*/ 1 h 814"/>
                  <a:gd name="T62" fmla="*/ 0 w 104"/>
                  <a:gd name="T63" fmla="*/ 1 h 814"/>
                  <a:gd name="T64" fmla="*/ 0 w 104"/>
                  <a:gd name="T65" fmla="*/ 1 h 814"/>
                  <a:gd name="T66" fmla="*/ 0 w 104"/>
                  <a:gd name="T67" fmla="*/ 1 h 814"/>
                  <a:gd name="T68" fmla="*/ 0 w 104"/>
                  <a:gd name="T69" fmla="*/ 1 h 814"/>
                  <a:gd name="T70" fmla="*/ 0 w 104"/>
                  <a:gd name="T71" fmla="*/ 1 h 814"/>
                  <a:gd name="T72" fmla="*/ 0 w 104"/>
                  <a:gd name="T73" fmla="*/ 1 h 814"/>
                  <a:gd name="T74" fmla="*/ 0 w 104"/>
                  <a:gd name="T75" fmla="*/ 1 h 814"/>
                  <a:gd name="T76" fmla="*/ 0 w 104"/>
                  <a:gd name="T77" fmla="*/ 1 h 814"/>
                  <a:gd name="T78" fmla="*/ 0 w 104"/>
                  <a:gd name="T79" fmla="*/ 1 h 814"/>
                  <a:gd name="T80" fmla="*/ 0 w 104"/>
                  <a:gd name="T81" fmla="*/ 1 h 814"/>
                  <a:gd name="T82" fmla="*/ 0 w 104"/>
                  <a:gd name="T83" fmla="*/ 2 h 814"/>
                  <a:gd name="T84" fmla="*/ 0 w 104"/>
                  <a:gd name="T85" fmla="*/ 2 h 814"/>
                  <a:gd name="T86" fmla="*/ 0 w 104"/>
                  <a:gd name="T87" fmla="*/ 2 h 814"/>
                  <a:gd name="T88" fmla="*/ 0 w 104"/>
                  <a:gd name="T89" fmla="*/ 2 h 814"/>
                  <a:gd name="T90" fmla="*/ 0 w 104"/>
                  <a:gd name="T91" fmla="*/ 2 h 814"/>
                  <a:gd name="T92" fmla="*/ 0 w 104"/>
                  <a:gd name="T93" fmla="*/ 2 h 814"/>
                  <a:gd name="T94" fmla="*/ 0 w 104"/>
                  <a:gd name="T95" fmla="*/ 2 h 814"/>
                  <a:gd name="T96" fmla="*/ 0 w 104"/>
                  <a:gd name="T97" fmla="*/ 2 h 814"/>
                  <a:gd name="T98" fmla="*/ 0 w 104"/>
                  <a:gd name="T99" fmla="*/ 2 h 814"/>
                  <a:gd name="T100" fmla="*/ 0 w 104"/>
                  <a:gd name="T101" fmla="*/ 2 h 814"/>
                  <a:gd name="T102" fmla="*/ 0 w 104"/>
                  <a:gd name="T103" fmla="*/ 2 h 814"/>
                  <a:gd name="T104" fmla="*/ 0 w 104"/>
                  <a:gd name="T105" fmla="*/ 1 h 814"/>
                  <a:gd name="T106" fmla="*/ 0 w 104"/>
                  <a:gd name="T107" fmla="*/ 1 h 814"/>
                  <a:gd name="T108" fmla="*/ 0 w 104"/>
                  <a:gd name="T109" fmla="*/ 2 h 814"/>
                  <a:gd name="T110" fmla="*/ 0 w 104"/>
                  <a:gd name="T111" fmla="*/ 2 h 814"/>
                  <a:gd name="T112" fmla="*/ 0 w 104"/>
                  <a:gd name="T113" fmla="*/ 2 h 814"/>
                  <a:gd name="T114" fmla="*/ 0 w 104"/>
                  <a:gd name="T115" fmla="*/ 2 h 814"/>
                  <a:gd name="T116" fmla="*/ 0 w 104"/>
                  <a:gd name="T117" fmla="*/ 2 h 814"/>
                  <a:gd name="T118" fmla="*/ 0 w 104"/>
                  <a:gd name="T119" fmla="*/ 2 h 814"/>
                  <a:gd name="T120" fmla="*/ 0 w 104"/>
                  <a:gd name="T121" fmla="*/ 2 h 814"/>
                  <a:gd name="T122" fmla="*/ 0 w 104"/>
                  <a:gd name="T123" fmla="*/ 2 h 814"/>
                  <a:gd name="T124" fmla="*/ 0 w 104"/>
                  <a:gd name="T125" fmla="*/ 2 h 81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04" h="814">
                    <a:moveTo>
                      <a:pt x="42" y="30"/>
                    </a:moveTo>
                    <a:lnTo>
                      <a:pt x="41" y="26"/>
                    </a:lnTo>
                    <a:lnTo>
                      <a:pt x="40" y="23"/>
                    </a:lnTo>
                    <a:lnTo>
                      <a:pt x="40" y="19"/>
                    </a:lnTo>
                    <a:lnTo>
                      <a:pt x="40" y="14"/>
                    </a:lnTo>
                    <a:lnTo>
                      <a:pt x="42" y="11"/>
                    </a:lnTo>
                    <a:lnTo>
                      <a:pt x="45" y="8"/>
                    </a:lnTo>
                    <a:lnTo>
                      <a:pt x="49" y="5"/>
                    </a:lnTo>
                    <a:lnTo>
                      <a:pt x="56" y="2"/>
                    </a:lnTo>
                    <a:lnTo>
                      <a:pt x="63" y="0"/>
                    </a:lnTo>
                    <a:lnTo>
                      <a:pt x="69" y="0"/>
                    </a:lnTo>
                    <a:lnTo>
                      <a:pt x="73" y="1"/>
                    </a:lnTo>
                    <a:lnTo>
                      <a:pt x="77" y="3"/>
                    </a:lnTo>
                    <a:lnTo>
                      <a:pt x="79" y="5"/>
                    </a:lnTo>
                    <a:lnTo>
                      <a:pt x="81" y="9"/>
                    </a:lnTo>
                    <a:lnTo>
                      <a:pt x="82" y="12"/>
                    </a:lnTo>
                    <a:lnTo>
                      <a:pt x="84" y="17"/>
                    </a:lnTo>
                    <a:lnTo>
                      <a:pt x="42" y="30"/>
                    </a:lnTo>
                    <a:close/>
                    <a:moveTo>
                      <a:pt x="84" y="17"/>
                    </a:moveTo>
                    <a:lnTo>
                      <a:pt x="86" y="24"/>
                    </a:lnTo>
                    <a:lnTo>
                      <a:pt x="91" y="43"/>
                    </a:lnTo>
                    <a:lnTo>
                      <a:pt x="93" y="58"/>
                    </a:lnTo>
                    <a:lnTo>
                      <a:pt x="96" y="76"/>
                    </a:lnTo>
                    <a:lnTo>
                      <a:pt x="99" y="96"/>
                    </a:lnTo>
                    <a:lnTo>
                      <a:pt x="101" y="120"/>
                    </a:lnTo>
                    <a:lnTo>
                      <a:pt x="103" y="146"/>
                    </a:lnTo>
                    <a:lnTo>
                      <a:pt x="104" y="176"/>
                    </a:lnTo>
                    <a:lnTo>
                      <a:pt x="103" y="208"/>
                    </a:lnTo>
                    <a:lnTo>
                      <a:pt x="101" y="243"/>
                    </a:lnTo>
                    <a:lnTo>
                      <a:pt x="98" y="281"/>
                    </a:lnTo>
                    <a:lnTo>
                      <a:pt x="93" y="320"/>
                    </a:lnTo>
                    <a:lnTo>
                      <a:pt x="86" y="362"/>
                    </a:lnTo>
                    <a:lnTo>
                      <a:pt x="77" y="407"/>
                    </a:lnTo>
                    <a:lnTo>
                      <a:pt x="35" y="397"/>
                    </a:lnTo>
                    <a:lnTo>
                      <a:pt x="43" y="355"/>
                    </a:lnTo>
                    <a:lnTo>
                      <a:pt x="50" y="315"/>
                    </a:lnTo>
                    <a:lnTo>
                      <a:pt x="55" y="277"/>
                    </a:lnTo>
                    <a:lnTo>
                      <a:pt x="58" y="242"/>
                    </a:lnTo>
                    <a:lnTo>
                      <a:pt x="60" y="209"/>
                    </a:lnTo>
                    <a:lnTo>
                      <a:pt x="60" y="179"/>
                    </a:lnTo>
                    <a:lnTo>
                      <a:pt x="59" y="152"/>
                    </a:lnTo>
                    <a:lnTo>
                      <a:pt x="58" y="127"/>
                    </a:lnTo>
                    <a:lnTo>
                      <a:pt x="56" y="105"/>
                    </a:lnTo>
                    <a:lnTo>
                      <a:pt x="54" y="85"/>
                    </a:lnTo>
                    <a:lnTo>
                      <a:pt x="51" y="69"/>
                    </a:lnTo>
                    <a:lnTo>
                      <a:pt x="48" y="54"/>
                    </a:lnTo>
                    <a:lnTo>
                      <a:pt x="44" y="36"/>
                    </a:lnTo>
                    <a:lnTo>
                      <a:pt x="42" y="30"/>
                    </a:lnTo>
                    <a:lnTo>
                      <a:pt x="84" y="17"/>
                    </a:lnTo>
                    <a:close/>
                    <a:moveTo>
                      <a:pt x="77" y="407"/>
                    </a:moveTo>
                    <a:lnTo>
                      <a:pt x="77" y="408"/>
                    </a:lnTo>
                    <a:lnTo>
                      <a:pt x="55" y="402"/>
                    </a:lnTo>
                    <a:lnTo>
                      <a:pt x="77" y="407"/>
                    </a:lnTo>
                    <a:close/>
                    <a:moveTo>
                      <a:pt x="77" y="408"/>
                    </a:moveTo>
                    <a:lnTo>
                      <a:pt x="75" y="418"/>
                    </a:lnTo>
                    <a:lnTo>
                      <a:pt x="72" y="427"/>
                    </a:lnTo>
                    <a:lnTo>
                      <a:pt x="70" y="435"/>
                    </a:lnTo>
                    <a:lnTo>
                      <a:pt x="69" y="444"/>
                    </a:lnTo>
                    <a:lnTo>
                      <a:pt x="26" y="436"/>
                    </a:lnTo>
                    <a:lnTo>
                      <a:pt x="28" y="426"/>
                    </a:lnTo>
                    <a:lnTo>
                      <a:pt x="30" y="417"/>
                    </a:lnTo>
                    <a:lnTo>
                      <a:pt x="32" y="406"/>
                    </a:lnTo>
                    <a:lnTo>
                      <a:pt x="35" y="397"/>
                    </a:lnTo>
                    <a:lnTo>
                      <a:pt x="77" y="408"/>
                    </a:lnTo>
                    <a:close/>
                    <a:moveTo>
                      <a:pt x="69" y="444"/>
                    </a:moveTo>
                    <a:lnTo>
                      <a:pt x="67" y="452"/>
                    </a:lnTo>
                    <a:lnTo>
                      <a:pt x="65" y="461"/>
                    </a:lnTo>
                    <a:lnTo>
                      <a:pt x="64" y="469"/>
                    </a:lnTo>
                    <a:lnTo>
                      <a:pt x="63" y="476"/>
                    </a:lnTo>
                    <a:lnTo>
                      <a:pt x="19" y="472"/>
                    </a:lnTo>
                    <a:lnTo>
                      <a:pt x="20" y="463"/>
                    </a:lnTo>
                    <a:lnTo>
                      <a:pt x="23" y="453"/>
                    </a:lnTo>
                    <a:lnTo>
                      <a:pt x="24" y="445"/>
                    </a:lnTo>
                    <a:lnTo>
                      <a:pt x="26" y="436"/>
                    </a:lnTo>
                    <a:lnTo>
                      <a:pt x="69" y="444"/>
                    </a:lnTo>
                    <a:close/>
                    <a:moveTo>
                      <a:pt x="63" y="476"/>
                    </a:moveTo>
                    <a:lnTo>
                      <a:pt x="63" y="477"/>
                    </a:lnTo>
                    <a:lnTo>
                      <a:pt x="62" y="478"/>
                    </a:lnTo>
                    <a:lnTo>
                      <a:pt x="41" y="474"/>
                    </a:lnTo>
                    <a:lnTo>
                      <a:pt x="63" y="476"/>
                    </a:lnTo>
                    <a:close/>
                    <a:moveTo>
                      <a:pt x="62" y="478"/>
                    </a:moveTo>
                    <a:lnTo>
                      <a:pt x="56" y="514"/>
                    </a:lnTo>
                    <a:lnTo>
                      <a:pt x="52" y="547"/>
                    </a:lnTo>
                    <a:lnTo>
                      <a:pt x="48" y="578"/>
                    </a:lnTo>
                    <a:lnTo>
                      <a:pt x="46" y="608"/>
                    </a:lnTo>
                    <a:lnTo>
                      <a:pt x="44" y="636"/>
                    </a:lnTo>
                    <a:lnTo>
                      <a:pt x="43" y="660"/>
                    </a:lnTo>
                    <a:lnTo>
                      <a:pt x="43" y="684"/>
                    </a:lnTo>
                    <a:lnTo>
                      <a:pt x="44" y="704"/>
                    </a:lnTo>
                    <a:lnTo>
                      <a:pt x="46" y="740"/>
                    </a:lnTo>
                    <a:lnTo>
                      <a:pt x="49" y="766"/>
                    </a:lnTo>
                    <a:lnTo>
                      <a:pt x="52" y="781"/>
                    </a:lnTo>
                    <a:lnTo>
                      <a:pt x="53" y="786"/>
                    </a:lnTo>
                    <a:lnTo>
                      <a:pt x="10" y="796"/>
                    </a:lnTo>
                    <a:lnTo>
                      <a:pt x="9" y="790"/>
                    </a:lnTo>
                    <a:lnTo>
                      <a:pt x="6" y="774"/>
                    </a:lnTo>
                    <a:lnTo>
                      <a:pt x="3" y="746"/>
                    </a:lnTo>
                    <a:lnTo>
                      <a:pt x="1" y="709"/>
                    </a:lnTo>
                    <a:lnTo>
                      <a:pt x="0" y="687"/>
                    </a:lnTo>
                    <a:lnTo>
                      <a:pt x="0" y="662"/>
                    </a:lnTo>
                    <a:lnTo>
                      <a:pt x="0" y="636"/>
                    </a:lnTo>
                    <a:lnTo>
                      <a:pt x="2" y="606"/>
                    </a:lnTo>
                    <a:lnTo>
                      <a:pt x="4" y="575"/>
                    </a:lnTo>
                    <a:lnTo>
                      <a:pt x="8" y="543"/>
                    </a:lnTo>
                    <a:lnTo>
                      <a:pt x="13" y="507"/>
                    </a:lnTo>
                    <a:lnTo>
                      <a:pt x="19" y="470"/>
                    </a:lnTo>
                    <a:lnTo>
                      <a:pt x="62" y="478"/>
                    </a:lnTo>
                    <a:close/>
                    <a:moveTo>
                      <a:pt x="53" y="786"/>
                    </a:moveTo>
                    <a:lnTo>
                      <a:pt x="54" y="790"/>
                    </a:lnTo>
                    <a:lnTo>
                      <a:pt x="54" y="794"/>
                    </a:lnTo>
                    <a:lnTo>
                      <a:pt x="55" y="798"/>
                    </a:lnTo>
                    <a:lnTo>
                      <a:pt x="54" y="801"/>
                    </a:lnTo>
                    <a:lnTo>
                      <a:pt x="52" y="804"/>
                    </a:lnTo>
                    <a:lnTo>
                      <a:pt x="49" y="808"/>
                    </a:lnTo>
                    <a:lnTo>
                      <a:pt x="44" y="811"/>
                    </a:lnTo>
                    <a:lnTo>
                      <a:pt x="37" y="813"/>
                    </a:lnTo>
                    <a:lnTo>
                      <a:pt x="30" y="814"/>
                    </a:lnTo>
                    <a:lnTo>
                      <a:pt x="25" y="814"/>
                    </a:lnTo>
                    <a:lnTo>
                      <a:pt x="19" y="813"/>
                    </a:lnTo>
                    <a:lnTo>
                      <a:pt x="16" y="811"/>
                    </a:lnTo>
                    <a:lnTo>
                      <a:pt x="14" y="808"/>
                    </a:lnTo>
                    <a:lnTo>
                      <a:pt x="12" y="804"/>
                    </a:lnTo>
                    <a:lnTo>
                      <a:pt x="11" y="800"/>
                    </a:lnTo>
                    <a:lnTo>
                      <a:pt x="10" y="796"/>
                    </a:lnTo>
                    <a:lnTo>
                      <a:pt x="53" y="786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00" name="Freeform 897">
                <a:extLst>
                  <a:ext uri="{FF2B5EF4-FFF2-40B4-BE49-F238E27FC236}">
                    <a16:creationId xmlns:a16="http://schemas.microsoft.com/office/drawing/2014/main" id="{4B07EB83-654A-4D63-888B-3DD9C0057F0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62" y="1686"/>
                <a:ext cx="10" cy="14"/>
              </a:xfrm>
              <a:custGeom>
                <a:avLst/>
                <a:gdLst>
                  <a:gd name="T0" fmla="*/ 0 w 189"/>
                  <a:gd name="T1" fmla="*/ 0 h 270"/>
                  <a:gd name="T2" fmla="*/ 0 w 189"/>
                  <a:gd name="T3" fmla="*/ 0 h 270"/>
                  <a:gd name="T4" fmla="*/ 0 w 189"/>
                  <a:gd name="T5" fmla="*/ 0 h 270"/>
                  <a:gd name="T6" fmla="*/ 0 w 189"/>
                  <a:gd name="T7" fmla="*/ 0 h 270"/>
                  <a:gd name="T8" fmla="*/ 0 w 189"/>
                  <a:gd name="T9" fmla="*/ 0 h 270"/>
                  <a:gd name="T10" fmla="*/ 0 w 189"/>
                  <a:gd name="T11" fmla="*/ 0 h 270"/>
                  <a:gd name="T12" fmla="*/ 0 w 189"/>
                  <a:gd name="T13" fmla="*/ 0 h 270"/>
                  <a:gd name="T14" fmla="*/ 0 w 189"/>
                  <a:gd name="T15" fmla="*/ 0 h 270"/>
                  <a:gd name="T16" fmla="*/ 0 w 189"/>
                  <a:gd name="T17" fmla="*/ 0 h 270"/>
                  <a:gd name="T18" fmla="*/ 0 w 189"/>
                  <a:gd name="T19" fmla="*/ 0 h 270"/>
                  <a:gd name="T20" fmla="*/ 0 w 189"/>
                  <a:gd name="T21" fmla="*/ 0 h 270"/>
                  <a:gd name="T22" fmla="*/ 0 w 189"/>
                  <a:gd name="T23" fmla="*/ 0 h 270"/>
                  <a:gd name="T24" fmla="*/ 0 w 189"/>
                  <a:gd name="T25" fmla="*/ 0 h 270"/>
                  <a:gd name="T26" fmla="*/ 0 w 189"/>
                  <a:gd name="T27" fmla="*/ 0 h 270"/>
                  <a:gd name="T28" fmla="*/ 0 w 189"/>
                  <a:gd name="T29" fmla="*/ 0 h 270"/>
                  <a:gd name="T30" fmla="*/ 0 w 189"/>
                  <a:gd name="T31" fmla="*/ 0 h 270"/>
                  <a:gd name="T32" fmla="*/ 0 w 189"/>
                  <a:gd name="T33" fmla="*/ 0 h 270"/>
                  <a:gd name="T34" fmla="*/ 0 w 189"/>
                  <a:gd name="T35" fmla="*/ 0 h 270"/>
                  <a:gd name="T36" fmla="*/ 0 w 189"/>
                  <a:gd name="T37" fmla="*/ 0 h 270"/>
                  <a:gd name="T38" fmla="*/ 0 w 189"/>
                  <a:gd name="T39" fmla="*/ 0 h 270"/>
                  <a:gd name="T40" fmla="*/ 0 w 189"/>
                  <a:gd name="T41" fmla="*/ 0 h 270"/>
                  <a:gd name="T42" fmla="*/ 0 w 189"/>
                  <a:gd name="T43" fmla="*/ 0 h 270"/>
                  <a:gd name="T44" fmla="*/ 0 w 189"/>
                  <a:gd name="T45" fmla="*/ 0 h 270"/>
                  <a:gd name="T46" fmla="*/ 0 w 189"/>
                  <a:gd name="T47" fmla="*/ 0 h 270"/>
                  <a:gd name="T48" fmla="*/ 0 w 189"/>
                  <a:gd name="T49" fmla="*/ 0 h 270"/>
                  <a:gd name="T50" fmla="*/ 0 w 189"/>
                  <a:gd name="T51" fmla="*/ 0 h 270"/>
                  <a:gd name="T52" fmla="*/ 0 w 189"/>
                  <a:gd name="T53" fmla="*/ 0 h 270"/>
                  <a:gd name="T54" fmla="*/ 0 w 189"/>
                  <a:gd name="T55" fmla="*/ 0 h 270"/>
                  <a:gd name="T56" fmla="*/ 0 w 189"/>
                  <a:gd name="T57" fmla="*/ 1 h 270"/>
                  <a:gd name="T58" fmla="*/ 0 w 189"/>
                  <a:gd name="T59" fmla="*/ 1 h 270"/>
                  <a:gd name="T60" fmla="*/ 0 w 189"/>
                  <a:gd name="T61" fmla="*/ 1 h 270"/>
                  <a:gd name="T62" fmla="*/ 0 w 189"/>
                  <a:gd name="T63" fmla="*/ 1 h 270"/>
                  <a:gd name="T64" fmla="*/ 0 w 189"/>
                  <a:gd name="T65" fmla="*/ 1 h 270"/>
                  <a:gd name="T66" fmla="*/ 0 w 189"/>
                  <a:gd name="T67" fmla="*/ 1 h 270"/>
                  <a:gd name="T68" fmla="*/ 0 w 189"/>
                  <a:gd name="T69" fmla="*/ 1 h 270"/>
                  <a:gd name="T70" fmla="*/ 0 w 189"/>
                  <a:gd name="T71" fmla="*/ 1 h 270"/>
                  <a:gd name="T72" fmla="*/ 0 w 189"/>
                  <a:gd name="T73" fmla="*/ 0 h 270"/>
                  <a:gd name="T74" fmla="*/ 0 w 189"/>
                  <a:gd name="T75" fmla="*/ 0 h 270"/>
                  <a:gd name="T76" fmla="*/ 0 w 189"/>
                  <a:gd name="T77" fmla="*/ 0 h 270"/>
                  <a:gd name="T78" fmla="*/ 0 w 189"/>
                  <a:gd name="T79" fmla="*/ 0 h 270"/>
                  <a:gd name="T80" fmla="*/ 0 w 189"/>
                  <a:gd name="T81" fmla="*/ 0 h 270"/>
                  <a:gd name="T82" fmla="*/ 0 w 189"/>
                  <a:gd name="T83" fmla="*/ 0 h 270"/>
                  <a:gd name="T84" fmla="*/ 0 w 189"/>
                  <a:gd name="T85" fmla="*/ 0 h 270"/>
                  <a:gd name="T86" fmla="*/ 0 w 189"/>
                  <a:gd name="T87" fmla="*/ 0 h 270"/>
                  <a:gd name="T88" fmla="*/ 0 w 189"/>
                  <a:gd name="T89" fmla="*/ 0 h 270"/>
                  <a:gd name="T90" fmla="*/ 0 w 189"/>
                  <a:gd name="T91" fmla="*/ 1 h 270"/>
                  <a:gd name="T92" fmla="*/ 1 w 189"/>
                  <a:gd name="T93" fmla="*/ 1 h 270"/>
                  <a:gd name="T94" fmla="*/ 1 w 189"/>
                  <a:gd name="T95" fmla="*/ 1 h 270"/>
                  <a:gd name="T96" fmla="*/ 1 w 189"/>
                  <a:gd name="T97" fmla="*/ 1 h 270"/>
                  <a:gd name="T98" fmla="*/ 1 w 189"/>
                  <a:gd name="T99" fmla="*/ 1 h 270"/>
                  <a:gd name="T100" fmla="*/ 1 w 189"/>
                  <a:gd name="T101" fmla="*/ 1 h 270"/>
                  <a:gd name="T102" fmla="*/ 1 w 189"/>
                  <a:gd name="T103" fmla="*/ 1 h 270"/>
                  <a:gd name="T104" fmla="*/ 1 w 189"/>
                  <a:gd name="T105" fmla="*/ 1 h 270"/>
                  <a:gd name="T106" fmla="*/ 0 w 189"/>
                  <a:gd name="T107" fmla="*/ 1 h 270"/>
                  <a:gd name="T108" fmla="*/ 0 w 189"/>
                  <a:gd name="T109" fmla="*/ 1 h 270"/>
                  <a:gd name="T110" fmla="*/ 0 w 189"/>
                  <a:gd name="T111" fmla="*/ 1 h 270"/>
                  <a:gd name="T112" fmla="*/ 0 w 189"/>
                  <a:gd name="T113" fmla="*/ 1 h 270"/>
                  <a:gd name="T114" fmla="*/ 0 w 189"/>
                  <a:gd name="T115" fmla="*/ 1 h 270"/>
                  <a:gd name="T116" fmla="*/ 0 w 189"/>
                  <a:gd name="T117" fmla="*/ 1 h 270"/>
                  <a:gd name="T118" fmla="*/ 0 w 189"/>
                  <a:gd name="T119" fmla="*/ 1 h 270"/>
                  <a:gd name="T120" fmla="*/ 0 w 189"/>
                  <a:gd name="T121" fmla="*/ 1 h 270"/>
                  <a:gd name="T122" fmla="*/ 0 w 189"/>
                  <a:gd name="T123" fmla="*/ 1 h 270"/>
                  <a:gd name="T124" fmla="*/ 0 w 189"/>
                  <a:gd name="T125" fmla="*/ 1 h 27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89" h="270">
                    <a:moveTo>
                      <a:pt x="3" y="30"/>
                    </a:moveTo>
                    <a:lnTo>
                      <a:pt x="1" y="27"/>
                    </a:lnTo>
                    <a:lnTo>
                      <a:pt x="0" y="23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4" y="9"/>
                    </a:lnTo>
                    <a:lnTo>
                      <a:pt x="9" y="6"/>
                    </a:lnTo>
                    <a:lnTo>
                      <a:pt x="16" y="3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6" y="3"/>
                    </a:lnTo>
                    <a:lnTo>
                      <a:pt x="39" y="5"/>
                    </a:lnTo>
                    <a:lnTo>
                      <a:pt x="41" y="8"/>
                    </a:lnTo>
                    <a:lnTo>
                      <a:pt x="42" y="12"/>
                    </a:lnTo>
                    <a:lnTo>
                      <a:pt x="44" y="16"/>
                    </a:lnTo>
                    <a:lnTo>
                      <a:pt x="3" y="30"/>
                    </a:lnTo>
                    <a:close/>
                    <a:moveTo>
                      <a:pt x="44" y="16"/>
                    </a:moveTo>
                    <a:lnTo>
                      <a:pt x="46" y="21"/>
                    </a:lnTo>
                    <a:lnTo>
                      <a:pt x="52" y="36"/>
                    </a:lnTo>
                    <a:lnTo>
                      <a:pt x="63" y="60"/>
                    </a:lnTo>
                    <a:lnTo>
                      <a:pt x="78" y="90"/>
                    </a:lnTo>
                    <a:lnTo>
                      <a:pt x="87" y="106"/>
                    </a:lnTo>
                    <a:lnTo>
                      <a:pt x="98" y="123"/>
                    </a:lnTo>
                    <a:lnTo>
                      <a:pt x="109" y="141"/>
                    </a:lnTo>
                    <a:lnTo>
                      <a:pt x="120" y="159"/>
                    </a:lnTo>
                    <a:lnTo>
                      <a:pt x="133" y="178"/>
                    </a:lnTo>
                    <a:lnTo>
                      <a:pt x="148" y="195"/>
                    </a:lnTo>
                    <a:lnTo>
                      <a:pt x="163" y="212"/>
                    </a:lnTo>
                    <a:lnTo>
                      <a:pt x="179" y="230"/>
                    </a:lnTo>
                    <a:lnTo>
                      <a:pt x="149" y="260"/>
                    </a:lnTo>
                    <a:lnTo>
                      <a:pt x="131" y="242"/>
                    </a:lnTo>
                    <a:lnTo>
                      <a:pt x="115" y="224"/>
                    </a:lnTo>
                    <a:lnTo>
                      <a:pt x="100" y="204"/>
                    </a:lnTo>
                    <a:lnTo>
                      <a:pt x="85" y="185"/>
                    </a:lnTo>
                    <a:lnTo>
                      <a:pt x="72" y="165"/>
                    </a:lnTo>
                    <a:lnTo>
                      <a:pt x="61" y="147"/>
                    </a:lnTo>
                    <a:lnTo>
                      <a:pt x="49" y="128"/>
                    </a:lnTo>
                    <a:lnTo>
                      <a:pt x="40" y="110"/>
                    </a:lnTo>
                    <a:lnTo>
                      <a:pt x="24" y="78"/>
                    </a:lnTo>
                    <a:lnTo>
                      <a:pt x="13" y="54"/>
                    </a:lnTo>
                    <a:lnTo>
                      <a:pt x="5" y="36"/>
                    </a:lnTo>
                    <a:lnTo>
                      <a:pt x="3" y="30"/>
                    </a:lnTo>
                    <a:lnTo>
                      <a:pt x="44" y="16"/>
                    </a:lnTo>
                    <a:close/>
                    <a:moveTo>
                      <a:pt x="179" y="230"/>
                    </a:moveTo>
                    <a:lnTo>
                      <a:pt x="182" y="232"/>
                    </a:lnTo>
                    <a:lnTo>
                      <a:pt x="185" y="235"/>
                    </a:lnTo>
                    <a:lnTo>
                      <a:pt x="187" y="238"/>
                    </a:lnTo>
                    <a:lnTo>
                      <a:pt x="189" y="242"/>
                    </a:lnTo>
                    <a:lnTo>
                      <a:pt x="189" y="245"/>
                    </a:lnTo>
                    <a:lnTo>
                      <a:pt x="188" y="250"/>
                    </a:lnTo>
                    <a:lnTo>
                      <a:pt x="185" y="254"/>
                    </a:lnTo>
                    <a:lnTo>
                      <a:pt x="179" y="260"/>
                    </a:lnTo>
                    <a:lnTo>
                      <a:pt x="174" y="265"/>
                    </a:lnTo>
                    <a:lnTo>
                      <a:pt x="170" y="268"/>
                    </a:lnTo>
                    <a:lnTo>
                      <a:pt x="165" y="270"/>
                    </a:lnTo>
                    <a:lnTo>
                      <a:pt x="162" y="269"/>
                    </a:lnTo>
                    <a:lnTo>
                      <a:pt x="158" y="268"/>
                    </a:lnTo>
                    <a:lnTo>
                      <a:pt x="155" y="266"/>
                    </a:lnTo>
                    <a:lnTo>
                      <a:pt x="152" y="264"/>
                    </a:lnTo>
                    <a:lnTo>
                      <a:pt x="149" y="260"/>
                    </a:lnTo>
                    <a:lnTo>
                      <a:pt x="179" y="230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01" name="Freeform 898">
                <a:extLst>
                  <a:ext uri="{FF2B5EF4-FFF2-40B4-BE49-F238E27FC236}">
                    <a16:creationId xmlns:a16="http://schemas.microsoft.com/office/drawing/2014/main" id="{4A9DD68D-614F-4F7E-822F-A565128EDF5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76" y="1686"/>
                <a:ext cx="21" cy="25"/>
              </a:xfrm>
              <a:custGeom>
                <a:avLst/>
                <a:gdLst>
                  <a:gd name="T0" fmla="*/ 1 w 393"/>
                  <a:gd name="T1" fmla="*/ 1 h 468"/>
                  <a:gd name="T2" fmla="*/ 1 w 393"/>
                  <a:gd name="T3" fmla="*/ 1 h 468"/>
                  <a:gd name="T4" fmla="*/ 1 w 393"/>
                  <a:gd name="T5" fmla="*/ 1 h 468"/>
                  <a:gd name="T6" fmla="*/ 1 w 393"/>
                  <a:gd name="T7" fmla="*/ 1 h 468"/>
                  <a:gd name="T8" fmla="*/ 1 w 393"/>
                  <a:gd name="T9" fmla="*/ 1 h 468"/>
                  <a:gd name="T10" fmla="*/ 1 w 393"/>
                  <a:gd name="T11" fmla="*/ 1 h 468"/>
                  <a:gd name="T12" fmla="*/ 1 w 393"/>
                  <a:gd name="T13" fmla="*/ 1 h 468"/>
                  <a:gd name="T14" fmla="*/ 1 w 393"/>
                  <a:gd name="T15" fmla="*/ 1 h 468"/>
                  <a:gd name="T16" fmla="*/ 1 w 393"/>
                  <a:gd name="T17" fmla="*/ 1 h 468"/>
                  <a:gd name="T18" fmla="*/ 1 w 393"/>
                  <a:gd name="T19" fmla="*/ 1 h 468"/>
                  <a:gd name="T20" fmla="*/ 1 w 393"/>
                  <a:gd name="T21" fmla="*/ 1 h 468"/>
                  <a:gd name="T22" fmla="*/ 1 w 393"/>
                  <a:gd name="T23" fmla="*/ 1 h 468"/>
                  <a:gd name="T24" fmla="*/ 1 w 393"/>
                  <a:gd name="T25" fmla="*/ 1 h 468"/>
                  <a:gd name="T26" fmla="*/ 1 w 393"/>
                  <a:gd name="T27" fmla="*/ 1 h 468"/>
                  <a:gd name="T28" fmla="*/ 1 w 393"/>
                  <a:gd name="T29" fmla="*/ 1 h 468"/>
                  <a:gd name="T30" fmla="*/ 1 w 393"/>
                  <a:gd name="T31" fmla="*/ 1 h 468"/>
                  <a:gd name="T32" fmla="*/ 1 w 393"/>
                  <a:gd name="T33" fmla="*/ 1 h 468"/>
                  <a:gd name="T34" fmla="*/ 1 w 393"/>
                  <a:gd name="T35" fmla="*/ 1 h 468"/>
                  <a:gd name="T36" fmla="*/ 1 w 393"/>
                  <a:gd name="T37" fmla="*/ 1 h 468"/>
                  <a:gd name="T38" fmla="*/ 1 w 393"/>
                  <a:gd name="T39" fmla="*/ 1 h 468"/>
                  <a:gd name="T40" fmla="*/ 1 w 393"/>
                  <a:gd name="T41" fmla="*/ 1 h 468"/>
                  <a:gd name="T42" fmla="*/ 0 w 393"/>
                  <a:gd name="T43" fmla="*/ 1 h 468"/>
                  <a:gd name="T44" fmla="*/ 1 w 393"/>
                  <a:gd name="T45" fmla="*/ 1 h 468"/>
                  <a:gd name="T46" fmla="*/ 0 w 393"/>
                  <a:gd name="T47" fmla="*/ 1 h 468"/>
                  <a:gd name="T48" fmla="*/ 1 w 393"/>
                  <a:gd name="T49" fmla="*/ 1 h 468"/>
                  <a:gd name="T50" fmla="*/ 1 w 393"/>
                  <a:gd name="T51" fmla="*/ 1 h 468"/>
                  <a:gd name="T52" fmla="*/ 0 w 393"/>
                  <a:gd name="T53" fmla="*/ 1 h 468"/>
                  <a:gd name="T54" fmla="*/ 0 w 393"/>
                  <a:gd name="T55" fmla="*/ 1 h 468"/>
                  <a:gd name="T56" fmla="*/ 1 w 393"/>
                  <a:gd name="T57" fmla="*/ 1 h 468"/>
                  <a:gd name="T58" fmla="*/ 0 w 393"/>
                  <a:gd name="T59" fmla="*/ 1 h 468"/>
                  <a:gd name="T60" fmla="*/ 0 w 393"/>
                  <a:gd name="T61" fmla="*/ 1 h 468"/>
                  <a:gd name="T62" fmla="*/ 0 w 393"/>
                  <a:gd name="T63" fmla="*/ 1 h 468"/>
                  <a:gd name="T64" fmla="*/ 0 w 393"/>
                  <a:gd name="T65" fmla="*/ 1 h 468"/>
                  <a:gd name="T66" fmla="*/ 0 w 393"/>
                  <a:gd name="T67" fmla="*/ 1 h 468"/>
                  <a:gd name="T68" fmla="*/ 0 w 393"/>
                  <a:gd name="T69" fmla="*/ 1 h 468"/>
                  <a:gd name="T70" fmla="*/ 0 w 393"/>
                  <a:gd name="T71" fmla="*/ 1 h 468"/>
                  <a:gd name="T72" fmla="*/ 0 w 393"/>
                  <a:gd name="T73" fmla="*/ 0 h 468"/>
                  <a:gd name="T74" fmla="*/ 0 w 393"/>
                  <a:gd name="T75" fmla="*/ 0 h 468"/>
                  <a:gd name="T76" fmla="*/ 0 w 393"/>
                  <a:gd name="T77" fmla="*/ 0 h 468"/>
                  <a:gd name="T78" fmla="*/ 0 w 393"/>
                  <a:gd name="T79" fmla="*/ 0 h 468"/>
                  <a:gd name="T80" fmla="*/ 0 w 393"/>
                  <a:gd name="T81" fmla="*/ 0 h 468"/>
                  <a:gd name="T82" fmla="*/ 0 w 393"/>
                  <a:gd name="T83" fmla="*/ 0 h 468"/>
                  <a:gd name="T84" fmla="*/ 0 w 393"/>
                  <a:gd name="T85" fmla="*/ 0 h 468"/>
                  <a:gd name="T86" fmla="*/ 0 w 393"/>
                  <a:gd name="T87" fmla="*/ 0 h 468"/>
                  <a:gd name="T88" fmla="*/ 0 w 393"/>
                  <a:gd name="T89" fmla="*/ 0 h 468"/>
                  <a:gd name="T90" fmla="*/ 0 w 393"/>
                  <a:gd name="T91" fmla="*/ 1 h 468"/>
                  <a:gd name="T92" fmla="*/ 0 w 393"/>
                  <a:gd name="T93" fmla="*/ 1 h 468"/>
                  <a:gd name="T94" fmla="*/ 0 w 393"/>
                  <a:gd name="T95" fmla="*/ 1 h 468"/>
                  <a:gd name="T96" fmla="*/ 0 w 393"/>
                  <a:gd name="T97" fmla="*/ 0 h 468"/>
                  <a:gd name="T98" fmla="*/ 0 w 393"/>
                  <a:gd name="T99" fmla="*/ 0 h 468"/>
                  <a:gd name="T100" fmla="*/ 0 w 393"/>
                  <a:gd name="T101" fmla="*/ 0 h 468"/>
                  <a:gd name="T102" fmla="*/ 0 w 393"/>
                  <a:gd name="T103" fmla="*/ 0 h 468"/>
                  <a:gd name="T104" fmla="*/ 0 w 393"/>
                  <a:gd name="T105" fmla="*/ 0 h 468"/>
                  <a:gd name="T106" fmla="*/ 0 w 393"/>
                  <a:gd name="T107" fmla="*/ 0 h 468"/>
                  <a:gd name="T108" fmla="*/ 0 w 393"/>
                  <a:gd name="T109" fmla="*/ 0 h 468"/>
                  <a:gd name="T110" fmla="*/ 0 w 393"/>
                  <a:gd name="T111" fmla="*/ 0 h 468"/>
                  <a:gd name="T112" fmla="*/ 0 w 393"/>
                  <a:gd name="T113" fmla="*/ 0 h 46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93" h="468">
                    <a:moveTo>
                      <a:pt x="388" y="433"/>
                    </a:moveTo>
                    <a:lnTo>
                      <a:pt x="390" y="437"/>
                    </a:lnTo>
                    <a:lnTo>
                      <a:pt x="392" y="440"/>
                    </a:lnTo>
                    <a:lnTo>
                      <a:pt x="393" y="444"/>
                    </a:lnTo>
                    <a:lnTo>
                      <a:pt x="393" y="447"/>
                    </a:lnTo>
                    <a:lnTo>
                      <a:pt x="393" y="451"/>
                    </a:lnTo>
                    <a:lnTo>
                      <a:pt x="391" y="455"/>
                    </a:lnTo>
                    <a:lnTo>
                      <a:pt x="387" y="459"/>
                    </a:lnTo>
                    <a:lnTo>
                      <a:pt x="381" y="463"/>
                    </a:lnTo>
                    <a:lnTo>
                      <a:pt x="374" y="466"/>
                    </a:lnTo>
                    <a:lnTo>
                      <a:pt x="369" y="468"/>
                    </a:lnTo>
                    <a:lnTo>
                      <a:pt x="365" y="468"/>
                    </a:lnTo>
                    <a:lnTo>
                      <a:pt x="361" y="467"/>
                    </a:lnTo>
                    <a:lnTo>
                      <a:pt x="358" y="466"/>
                    </a:lnTo>
                    <a:lnTo>
                      <a:pt x="355" y="463"/>
                    </a:lnTo>
                    <a:lnTo>
                      <a:pt x="353" y="460"/>
                    </a:lnTo>
                    <a:lnTo>
                      <a:pt x="351" y="457"/>
                    </a:lnTo>
                    <a:lnTo>
                      <a:pt x="388" y="433"/>
                    </a:lnTo>
                    <a:close/>
                    <a:moveTo>
                      <a:pt x="351" y="457"/>
                    </a:moveTo>
                    <a:lnTo>
                      <a:pt x="346" y="450"/>
                    </a:lnTo>
                    <a:lnTo>
                      <a:pt x="334" y="433"/>
                    </a:lnTo>
                    <a:lnTo>
                      <a:pt x="316" y="407"/>
                    </a:lnTo>
                    <a:lnTo>
                      <a:pt x="293" y="375"/>
                    </a:lnTo>
                    <a:lnTo>
                      <a:pt x="265" y="342"/>
                    </a:lnTo>
                    <a:lnTo>
                      <a:pt x="236" y="309"/>
                    </a:lnTo>
                    <a:lnTo>
                      <a:pt x="222" y="293"/>
                    </a:lnTo>
                    <a:lnTo>
                      <a:pt x="207" y="279"/>
                    </a:lnTo>
                    <a:lnTo>
                      <a:pt x="192" y="266"/>
                    </a:lnTo>
                    <a:lnTo>
                      <a:pt x="178" y="256"/>
                    </a:lnTo>
                    <a:lnTo>
                      <a:pt x="202" y="220"/>
                    </a:lnTo>
                    <a:lnTo>
                      <a:pt x="218" y="231"/>
                    </a:lnTo>
                    <a:lnTo>
                      <a:pt x="234" y="245"/>
                    </a:lnTo>
                    <a:lnTo>
                      <a:pt x="250" y="261"/>
                    </a:lnTo>
                    <a:lnTo>
                      <a:pt x="266" y="277"/>
                    </a:lnTo>
                    <a:lnTo>
                      <a:pt x="297" y="312"/>
                    </a:lnTo>
                    <a:lnTo>
                      <a:pt x="325" y="348"/>
                    </a:lnTo>
                    <a:lnTo>
                      <a:pt x="350" y="380"/>
                    </a:lnTo>
                    <a:lnTo>
                      <a:pt x="369" y="407"/>
                    </a:lnTo>
                    <a:lnTo>
                      <a:pt x="383" y="426"/>
                    </a:lnTo>
                    <a:lnTo>
                      <a:pt x="388" y="433"/>
                    </a:lnTo>
                    <a:lnTo>
                      <a:pt x="351" y="457"/>
                    </a:lnTo>
                    <a:close/>
                    <a:moveTo>
                      <a:pt x="178" y="256"/>
                    </a:moveTo>
                    <a:lnTo>
                      <a:pt x="179" y="257"/>
                    </a:lnTo>
                    <a:lnTo>
                      <a:pt x="177" y="255"/>
                    </a:lnTo>
                    <a:lnTo>
                      <a:pt x="190" y="237"/>
                    </a:lnTo>
                    <a:lnTo>
                      <a:pt x="178" y="256"/>
                    </a:lnTo>
                    <a:close/>
                    <a:moveTo>
                      <a:pt x="177" y="255"/>
                    </a:moveTo>
                    <a:lnTo>
                      <a:pt x="172" y="252"/>
                    </a:lnTo>
                    <a:lnTo>
                      <a:pt x="167" y="248"/>
                    </a:lnTo>
                    <a:lnTo>
                      <a:pt x="187" y="210"/>
                    </a:lnTo>
                    <a:lnTo>
                      <a:pt x="195" y="215"/>
                    </a:lnTo>
                    <a:lnTo>
                      <a:pt x="203" y="220"/>
                    </a:lnTo>
                    <a:lnTo>
                      <a:pt x="177" y="255"/>
                    </a:lnTo>
                    <a:close/>
                    <a:moveTo>
                      <a:pt x="167" y="248"/>
                    </a:moveTo>
                    <a:lnTo>
                      <a:pt x="161" y="245"/>
                    </a:lnTo>
                    <a:lnTo>
                      <a:pt x="156" y="244"/>
                    </a:lnTo>
                    <a:lnTo>
                      <a:pt x="171" y="202"/>
                    </a:lnTo>
                    <a:lnTo>
                      <a:pt x="178" y="205"/>
                    </a:lnTo>
                    <a:lnTo>
                      <a:pt x="187" y="210"/>
                    </a:lnTo>
                    <a:lnTo>
                      <a:pt x="167" y="248"/>
                    </a:lnTo>
                    <a:close/>
                    <a:moveTo>
                      <a:pt x="156" y="244"/>
                    </a:moveTo>
                    <a:lnTo>
                      <a:pt x="156" y="243"/>
                    </a:lnTo>
                    <a:lnTo>
                      <a:pt x="155" y="243"/>
                    </a:lnTo>
                    <a:lnTo>
                      <a:pt x="164" y="223"/>
                    </a:lnTo>
                    <a:lnTo>
                      <a:pt x="156" y="244"/>
                    </a:lnTo>
                    <a:close/>
                    <a:moveTo>
                      <a:pt x="155" y="243"/>
                    </a:moveTo>
                    <a:lnTo>
                      <a:pt x="147" y="239"/>
                    </a:lnTo>
                    <a:lnTo>
                      <a:pt x="139" y="235"/>
                    </a:lnTo>
                    <a:lnTo>
                      <a:pt x="131" y="229"/>
                    </a:lnTo>
                    <a:lnTo>
                      <a:pt x="123" y="224"/>
                    </a:lnTo>
                    <a:lnTo>
                      <a:pt x="107" y="210"/>
                    </a:lnTo>
                    <a:lnTo>
                      <a:pt x="93" y="194"/>
                    </a:lnTo>
                    <a:lnTo>
                      <a:pt x="79" y="178"/>
                    </a:lnTo>
                    <a:lnTo>
                      <a:pt x="66" y="159"/>
                    </a:lnTo>
                    <a:lnTo>
                      <a:pt x="55" y="141"/>
                    </a:lnTo>
                    <a:lnTo>
                      <a:pt x="44" y="123"/>
                    </a:lnTo>
                    <a:lnTo>
                      <a:pt x="26" y="88"/>
                    </a:lnTo>
                    <a:lnTo>
                      <a:pt x="13" y="58"/>
                    </a:lnTo>
                    <a:lnTo>
                      <a:pt x="5" y="38"/>
                    </a:lnTo>
                    <a:lnTo>
                      <a:pt x="2" y="29"/>
                    </a:lnTo>
                    <a:lnTo>
                      <a:pt x="44" y="15"/>
                    </a:lnTo>
                    <a:lnTo>
                      <a:pt x="46" y="22"/>
                    </a:lnTo>
                    <a:lnTo>
                      <a:pt x="53" y="41"/>
                    </a:lnTo>
                    <a:lnTo>
                      <a:pt x="64" y="67"/>
                    </a:lnTo>
                    <a:lnTo>
                      <a:pt x="80" y="98"/>
                    </a:lnTo>
                    <a:lnTo>
                      <a:pt x="89" y="114"/>
                    </a:lnTo>
                    <a:lnTo>
                      <a:pt x="99" y="131"/>
                    </a:lnTo>
                    <a:lnTo>
                      <a:pt x="109" y="146"/>
                    </a:lnTo>
                    <a:lnTo>
                      <a:pt x="121" y="161"/>
                    </a:lnTo>
                    <a:lnTo>
                      <a:pt x="133" y="175"/>
                    </a:lnTo>
                    <a:lnTo>
                      <a:pt x="145" y="186"/>
                    </a:lnTo>
                    <a:lnTo>
                      <a:pt x="151" y="191"/>
                    </a:lnTo>
                    <a:lnTo>
                      <a:pt x="158" y="196"/>
                    </a:lnTo>
                    <a:lnTo>
                      <a:pt x="165" y="199"/>
                    </a:lnTo>
                    <a:lnTo>
                      <a:pt x="172" y="202"/>
                    </a:lnTo>
                    <a:lnTo>
                      <a:pt x="155" y="243"/>
                    </a:lnTo>
                    <a:close/>
                    <a:moveTo>
                      <a:pt x="2" y="29"/>
                    </a:moveTo>
                    <a:lnTo>
                      <a:pt x="1" y="26"/>
                    </a:lnTo>
                    <a:lnTo>
                      <a:pt x="0" y="22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2" y="11"/>
                    </a:lnTo>
                    <a:lnTo>
                      <a:pt x="5" y="8"/>
                    </a:lnTo>
                    <a:lnTo>
                      <a:pt x="9" y="5"/>
                    </a:lnTo>
                    <a:lnTo>
                      <a:pt x="16" y="2"/>
                    </a:lnTo>
                    <a:lnTo>
                      <a:pt x="22" y="0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7" y="2"/>
                    </a:lnTo>
                    <a:lnTo>
                      <a:pt x="39" y="5"/>
                    </a:lnTo>
                    <a:lnTo>
                      <a:pt x="41" y="8"/>
                    </a:lnTo>
                    <a:lnTo>
                      <a:pt x="43" y="12"/>
                    </a:lnTo>
                    <a:lnTo>
                      <a:pt x="44" y="15"/>
                    </a:lnTo>
                    <a:lnTo>
                      <a:pt x="2" y="29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02" name="Freeform 899">
                <a:extLst>
                  <a:ext uri="{FF2B5EF4-FFF2-40B4-BE49-F238E27FC236}">
                    <a16:creationId xmlns:a16="http://schemas.microsoft.com/office/drawing/2014/main" id="{ACA0DDBF-0D5C-4363-95BD-765E2014EE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81" y="1697"/>
                <a:ext cx="3" cy="20"/>
              </a:xfrm>
              <a:custGeom>
                <a:avLst/>
                <a:gdLst>
                  <a:gd name="T0" fmla="*/ 0 w 72"/>
                  <a:gd name="T1" fmla="*/ 0 h 385"/>
                  <a:gd name="T2" fmla="*/ 0 w 72"/>
                  <a:gd name="T3" fmla="*/ 0 h 385"/>
                  <a:gd name="T4" fmla="*/ 0 w 72"/>
                  <a:gd name="T5" fmla="*/ 0 h 385"/>
                  <a:gd name="T6" fmla="*/ 0 w 72"/>
                  <a:gd name="T7" fmla="*/ 0 h 385"/>
                  <a:gd name="T8" fmla="*/ 0 w 72"/>
                  <a:gd name="T9" fmla="*/ 0 h 385"/>
                  <a:gd name="T10" fmla="*/ 0 w 72"/>
                  <a:gd name="T11" fmla="*/ 0 h 385"/>
                  <a:gd name="T12" fmla="*/ 0 w 72"/>
                  <a:gd name="T13" fmla="*/ 0 h 385"/>
                  <a:gd name="T14" fmla="*/ 0 w 72"/>
                  <a:gd name="T15" fmla="*/ 0 h 385"/>
                  <a:gd name="T16" fmla="*/ 0 w 72"/>
                  <a:gd name="T17" fmla="*/ 0 h 385"/>
                  <a:gd name="T18" fmla="*/ 0 w 72"/>
                  <a:gd name="T19" fmla="*/ 0 h 385"/>
                  <a:gd name="T20" fmla="*/ 0 w 72"/>
                  <a:gd name="T21" fmla="*/ 0 h 385"/>
                  <a:gd name="T22" fmla="*/ 0 w 72"/>
                  <a:gd name="T23" fmla="*/ 0 h 385"/>
                  <a:gd name="T24" fmla="*/ 0 w 72"/>
                  <a:gd name="T25" fmla="*/ 1 h 385"/>
                  <a:gd name="T26" fmla="*/ 0 w 72"/>
                  <a:gd name="T27" fmla="*/ 1 h 385"/>
                  <a:gd name="T28" fmla="*/ 0 w 72"/>
                  <a:gd name="T29" fmla="*/ 1 h 385"/>
                  <a:gd name="T30" fmla="*/ 0 w 72"/>
                  <a:gd name="T31" fmla="*/ 1 h 385"/>
                  <a:gd name="T32" fmla="*/ 0 w 72"/>
                  <a:gd name="T33" fmla="*/ 1 h 385"/>
                  <a:gd name="T34" fmla="*/ 0 w 72"/>
                  <a:gd name="T35" fmla="*/ 1 h 385"/>
                  <a:gd name="T36" fmla="*/ 0 w 72"/>
                  <a:gd name="T37" fmla="*/ 1 h 385"/>
                  <a:gd name="T38" fmla="*/ 0 w 72"/>
                  <a:gd name="T39" fmla="*/ 1 h 385"/>
                  <a:gd name="T40" fmla="*/ 0 w 72"/>
                  <a:gd name="T41" fmla="*/ 1 h 385"/>
                  <a:gd name="T42" fmla="*/ 0 w 72"/>
                  <a:gd name="T43" fmla="*/ 1 h 385"/>
                  <a:gd name="T44" fmla="*/ 0 w 72"/>
                  <a:gd name="T45" fmla="*/ 0 h 385"/>
                  <a:gd name="T46" fmla="*/ 0 w 72"/>
                  <a:gd name="T47" fmla="*/ 0 h 385"/>
                  <a:gd name="T48" fmla="*/ 0 w 72"/>
                  <a:gd name="T49" fmla="*/ 0 h 385"/>
                  <a:gd name="T50" fmla="*/ 0 w 72"/>
                  <a:gd name="T51" fmla="*/ 1 h 385"/>
                  <a:gd name="T52" fmla="*/ 0 w 72"/>
                  <a:gd name="T53" fmla="*/ 1 h 385"/>
                  <a:gd name="T54" fmla="*/ 0 w 72"/>
                  <a:gd name="T55" fmla="*/ 1 h 385"/>
                  <a:gd name="T56" fmla="*/ 0 w 72"/>
                  <a:gd name="T57" fmla="*/ 1 h 385"/>
                  <a:gd name="T58" fmla="*/ 0 w 72"/>
                  <a:gd name="T59" fmla="*/ 1 h 385"/>
                  <a:gd name="T60" fmla="*/ 0 w 72"/>
                  <a:gd name="T61" fmla="*/ 1 h 385"/>
                  <a:gd name="T62" fmla="*/ 0 w 72"/>
                  <a:gd name="T63" fmla="*/ 1 h 385"/>
                  <a:gd name="T64" fmla="*/ 0 w 72"/>
                  <a:gd name="T65" fmla="*/ 1 h 385"/>
                  <a:gd name="T66" fmla="*/ 0 w 72"/>
                  <a:gd name="T67" fmla="*/ 1 h 38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2" h="385">
                    <a:moveTo>
                      <a:pt x="19" y="19"/>
                    </a:moveTo>
                    <a:lnTo>
                      <a:pt x="20" y="15"/>
                    </a:lnTo>
                    <a:lnTo>
                      <a:pt x="21" y="11"/>
                    </a:lnTo>
                    <a:lnTo>
                      <a:pt x="23" y="7"/>
                    </a:lnTo>
                    <a:lnTo>
                      <a:pt x="25" y="4"/>
                    </a:lnTo>
                    <a:lnTo>
                      <a:pt x="28" y="2"/>
                    </a:lnTo>
                    <a:lnTo>
                      <a:pt x="32" y="0"/>
                    </a:lnTo>
                    <a:lnTo>
                      <a:pt x="37" y="0"/>
                    </a:lnTo>
                    <a:lnTo>
                      <a:pt x="45" y="1"/>
                    </a:lnTo>
                    <a:lnTo>
                      <a:pt x="52" y="3"/>
                    </a:lnTo>
                    <a:lnTo>
                      <a:pt x="57" y="5"/>
                    </a:lnTo>
                    <a:lnTo>
                      <a:pt x="60" y="8"/>
                    </a:lnTo>
                    <a:lnTo>
                      <a:pt x="62" y="12"/>
                    </a:lnTo>
                    <a:lnTo>
                      <a:pt x="63" y="15"/>
                    </a:lnTo>
                    <a:lnTo>
                      <a:pt x="63" y="19"/>
                    </a:lnTo>
                    <a:lnTo>
                      <a:pt x="63" y="23"/>
                    </a:lnTo>
                    <a:lnTo>
                      <a:pt x="62" y="27"/>
                    </a:lnTo>
                    <a:lnTo>
                      <a:pt x="19" y="19"/>
                    </a:lnTo>
                    <a:close/>
                    <a:moveTo>
                      <a:pt x="62" y="27"/>
                    </a:moveTo>
                    <a:lnTo>
                      <a:pt x="60" y="37"/>
                    </a:lnTo>
                    <a:lnTo>
                      <a:pt x="56" y="65"/>
                    </a:lnTo>
                    <a:lnTo>
                      <a:pt x="51" y="105"/>
                    </a:lnTo>
                    <a:lnTo>
                      <a:pt x="46" y="154"/>
                    </a:lnTo>
                    <a:lnTo>
                      <a:pt x="44" y="180"/>
                    </a:lnTo>
                    <a:lnTo>
                      <a:pt x="44" y="208"/>
                    </a:lnTo>
                    <a:lnTo>
                      <a:pt x="44" y="235"/>
                    </a:lnTo>
                    <a:lnTo>
                      <a:pt x="45" y="261"/>
                    </a:lnTo>
                    <a:lnTo>
                      <a:pt x="48" y="287"/>
                    </a:lnTo>
                    <a:lnTo>
                      <a:pt x="52" y="310"/>
                    </a:lnTo>
                    <a:lnTo>
                      <a:pt x="55" y="322"/>
                    </a:lnTo>
                    <a:lnTo>
                      <a:pt x="59" y="332"/>
                    </a:lnTo>
                    <a:lnTo>
                      <a:pt x="63" y="342"/>
                    </a:lnTo>
                    <a:lnTo>
                      <a:pt x="67" y="351"/>
                    </a:lnTo>
                    <a:lnTo>
                      <a:pt x="28" y="372"/>
                    </a:lnTo>
                    <a:lnTo>
                      <a:pt x="23" y="362"/>
                    </a:lnTo>
                    <a:lnTo>
                      <a:pt x="19" y="350"/>
                    </a:lnTo>
                    <a:lnTo>
                      <a:pt x="15" y="338"/>
                    </a:lnTo>
                    <a:lnTo>
                      <a:pt x="12" y="326"/>
                    </a:lnTo>
                    <a:lnTo>
                      <a:pt x="9" y="312"/>
                    </a:lnTo>
                    <a:lnTo>
                      <a:pt x="6" y="299"/>
                    </a:lnTo>
                    <a:lnTo>
                      <a:pt x="4" y="286"/>
                    </a:lnTo>
                    <a:lnTo>
                      <a:pt x="3" y="271"/>
                    </a:lnTo>
                    <a:lnTo>
                      <a:pt x="1" y="243"/>
                    </a:lnTo>
                    <a:lnTo>
                      <a:pt x="0" y="213"/>
                    </a:lnTo>
                    <a:lnTo>
                      <a:pt x="1" y="183"/>
                    </a:lnTo>
                    <a:lnTo>
                      <a:pt x="2" y="155"/>
                    </a:lnTo>
                    <a:lnTo>
                      <a:pt x="7" y="103"/>
                    </a:lnTo>
                    <a:lnTo>
                      <a:pt x="13" y="59"/>
                    </a:lnTo>
                    <a:lnTo>
                      <a:pt x="17" y="30"/>
                    </a:lnTo>
                    <a:lnTo>
                      <a:pt x="19" y="19"/>
                    </a:lnTo>
                    <a:lnTo>
                      <a:pt x="62" y="27"/>
                    </a:lnTo>
                    <a:close/>
                    <a:moveTo>
                      <a:pt x="67" y="351"/>
                    </a:moveTo>
                    <a:lnTo>
                      <a:pt x="69" y="354"/>
                    </a:lnTo>
                    <a:lnTo>
                      <a:pt x="70" y="358"/>
                    </a:lnTo>
                    <a:lnTo>
                      <a:pt x="71" y="362"/>
                    </a:lnTo>
                    <a:lnTo>
                      <a:pt x="72" y="366"/>
                    </a:lnTo>
                    <a:lnTo>
                      <a:pt x="71" y="369"/>
                    </a:lnTo>
                    <a:lnTo>
                      <a:pt x="68" y="373"/>
                    </a:lnTo>
                    <a:lnTo>
                      <a:pt x="64" y="377"/>
                    </a:lnTo>
                    <a:lnTo>
                      <a:pt x="59" y="381"/>
                    </a:lnTo>
                    <a:lnTo>
                      <a:pt x="52" y="384"/>
                    </a:lnTo>
                    <a:lnTo>
                      <a:pt x="47" y="385"/>
                    </a:lnTo>
                    <a:lnTo>
                      <a:pt x="42" y="385"/>
                    </a:lnTo>
                    <a:lnTo>
                      <a:pt x="39" y="384"/>
                    </a:lnTo>
                    <a:lnTo>
                      <a:pt x="35" y="382"/>
                    </a:lnTo>
                    <a:lnTo>
                      <a:pt x="33" y="379"/>
                    </a:lnTo>
                    <a:lnTo>
                      <a:pt x="30" y="376"/>
                    </a:lnTo>
                    <a:lnTo>
                      <a:pt x="28" y="372"/>
                    </a:lnTo>
                    <a:lnTo>
                      <a:pt x="67" y="351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03" name="Freeform 900">
                <a:extLst>
                  <a:ext uri="{FF2B5EF4-FFF2-40B4-BE49-F238E27FC236}">
                    <a16:creationId xmlns:a16="http://schemas.microsoft.com/office/drawing/2014/main" id="{1440C22B-DDBC-452E-B86C-D6F1A567A3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41" y="1698"/>
                <a:ext cx="24" cy="22"/>
              </a:xfrm>
              <a:custGeom>
                <a:avLst/>
                <a:gdLst>
                  <a:gd name="T0" fmla="*/ 0 w 454"/>
                  <a:gd name="T1" fmla="*/ 0 h 410"/>
                  <a:gd name="T2" fmla="*/ 0 w 454"/>
                  <a:gd name="T3" fmla="*/ 0 h 410"/>
                  <a:gd name="T4" fmla="*/ 0 w 454"/>
                  <a:gd name="T5" fmla="*/ 0 h 410"/>
                  <a:gd name="T6" fmla="*/ 0 w 454"/>
                  <a:gd name="T7" fmla="*/ 0 h 410"/>
                  <a:gd name="T8" fmla="*/ 0 w 454"/>
                  <a:gd name="T9" fmla="*/ 0 h 410"/>
                  <a:gd name="T10" fmla="*/ 0 w 454"/>
                  <a:gd name="T11" fmla="*/ 0 h 410"/>
                  <a:gd name="T12" fmla="*/ 0 w 454"/>
                  <a:gd name="T13" fmla="*/ 0 h 410"/>
                  <a:gd name="T14" fmla="*/ 0 w 454"/>
                  <a:gd name="T15" fmla="*/ 0 h 410"/>
                  <a:gd name="T16" fmla="*/ 0 w 454"/>
                  <a:gd name="T17" fmla="*/ 0 h 410"/>
                  <a:gd name="T18" fmla="*/ 0 w 454"/>
                  <a:gd name="T19" fmla="*/ 0 h 410"/>
                  <a:gd name="T20" fmla="*/ 0 w 454"/>
                  <a:gd name="T21" fmla="*/ 0 h 410"/>
                  <a:gd name="T22" fmla="*/ 0 w 454"/>
                  <a:gd name="T23" fmla="*/ 0 h 410"/>
                  <a:gd name="T24" fmla="*/ 1 w 454"/>
                  <a:gd name="T25" fmla="*/ 0 h 410"/>
                  <a:gd name="T26" fmla="*/ 1 w 454"/>
                  <a:gd name="T27" fmla="*/ 1 h 410"/>
                  <a:gd name="T28" fmla="*/ 1 w 454"/>
                  <a:gd name="T29" fmla="*/ 1 h 410"/>
                  <a:gd name="T30" fmla="*/ 1 w 454"/>
                  <a:gd name="T31" fmla="*/ 1 h 410"/>
                  <a:gd name="T32" fmla="*/ 0 w 454"/>
                  <a:gd name="T33" fmla="*/ 0 h 410"/>
                  <a:gd name="T34" fmla="*/ 0 w 454"/>
                  <a:gd name="T35" fmla="*/ 0 h 410"/>
                  <a:gd name="T36" fmla="*/ 0 w 454"/>
                  <a:gd name="T37" fmla="*/ 0 h 410"/>
                  <a:gd name="T38" fmla="*/ 0 w 454"/>
                  <a:gd name="T39" fmla="*/ 0 h 410"/>
                  <a:gd name="T40" fmla="*/ 1 w 454"/>
                  <a:gd name="T41" fmla="*/ 1 h 410"/>
                  <a:gd name="T42" fmla="*/ 1 w 454"/>
                  <a:gd name="T43" fmla="*/ 1 h 410"/>
                  <a:gd name="T44" fmla="*/ 1 w 454"/>
                  <a:gd name="T45" fmla="*/ 1 h 410"/>
                  <a:gd name="T46" fmla="*/ 1 w 454"/>
                  <a:gd name="T47" fmla="*/ 1 h 410"/>
                  <a:gd name="T48" fmla="*/ 1 w 454"/>
                  <a:gd name="T49" fmla="*/ 1 h 410"/>
                  <a:gd name="T50" fmla="*/ 1 w 454"/>
                  <a:gd name="T51" fmla="*/ 1 h 410"/>
                  <a:gd name="T52" fmla="*/ 1 w 454"/>
                  <a:gd name="T53" fmla="*/ 1 h 410"/>
                  <a:gd name="T54" fmla="*/ 1 w 454"/>
                  <a:gd name="T55" fmla="*/ 1 h 410"/>
                  <a:gd name="T56" fmla="*/ 1 w 454"/>
                  <a:gd name="T57" fmla="*/ 1 h 410"/>
                  <a:gd name="T58" fmla="*/ 1 w 454"/>
                  <a:gd name="T59" fmla="*/ 1 h 410"/>
                  <a:gd name="T60" fmla="*/ 1 w 454"/>
                  <a:gd name="T61" fmla="*/ 1 h 410"/>
                  <a:gd name="T62" fmla="*/ 1 w 454"/>
                  <a:gd name="T63" fmla="*/ 1 h 410"/>
                  <a:gd name="T64" fmla="*/ 1 w 454"/>
                  <a:gd name="T65" fmla="*/ 1 h 410"/>
                  <a:gd name="T66" fmla="*/ 1 w 454"/>
                  <a:gd name="T67" fmla="*/ 1 h 410"/>
                  <a:gd name="T68" fmla="*/ 1 w 454"/>
                  <a:gd name="T69" fmla="*/ 1 h 410"/>
                  <a:gd name="T70" fmla="*/ 1 w 454"/>
                  <a:gd name="T71" fmla="*/ 1 h 410"/>
                  <a:gd name="T72" fmla="*/ 1 w 454"/>
                  <a:gd name="T73" fmla="*/ 1 h 410"/>
                  <a:gd name="T74" fmla="*/ 1 w 454"/>
                  <a:gd name="T75" fmla="*/ 1 h 410"/>
                  <a:gd name="T76" fmla="*/ 1 w 454"/>
                  <a:gd name="T77" fmla="*/ 1 h 410"/>
                  <a:gd name="T78" fmla="*/ 1 w 454"/>
                  <a:gd name="T79" fmla="*/ 1 h 410"/>
                  <a:gd name="T80" fmla="*/ 1 w 454"/>
                  <a:gd name="T81" fmla="*/ 1 h 410"/>
                  <a:gd name="T82" fmla="*/ 1 w 454"/>
                  <a:gd name="T83" fmla="*/ 1 h 410"/>
                  <a:gd name="T84" fmla="*/ 1 w 454"/>
                  <a:gd name="T85" fmla="*/ 1 h 41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54" h="410">
                    <a:moveTo>
                      <a:pt x="13" y="43"/>
                    </a:moveTo>
                    <a:lnTo>
                      <a:pt x="9" y="41"/>
                    </a:lnTo>
                    <a:lnTo>
                      <a:pt x="6" y="39"/>
                    </a:lnTo>
                    <a:lnTo>
                      <a:pt x="3" y="36"/>
                    </a:lnTo>
                    <a:lnTo>
                      <a:pt x="1" y="33"/>
                    </a:lnTo>
                    <a:lnTo>
                      <a:pt x="0" y="30"/>
                    </a:lnTo>
                    <a:lnTo>
                      <a:pt x="0" y="25"/>
                    </a:lnTo>
                    <a:lnTo>
                      <a:pt x="2" y="19"/>
                    </a:lnTo>
                    <a:lnTo>
                      <a:pt x="5" y="13"/>
                    </a:lnTo>
                    <a:lnTo>
                      <a:pt x="9" y="7"/>
                    </a:lnTo>
                    <a:lnTo>
                      <a:pt x="14" y="3"/>
                    </a:lnTo>
                    <a:lnTo>
                      <a:pt x="18" y="1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8" y="1"/>
                    </a:lnTo>
                    <a:lnTo>
                      <a:pt x="32" y="3"/>
                    </a:lnTo>
                    <a:lnTo>
                      <a:pt x="35" y="5"/>
                    </a:lnTo>
                    <a:lnTo>
                      <a:pt x="13" y="43"/>
                    </a:lnTo>
                    <a:close/>
                    <a:moveTo>
                      <a:pt x="35" y="5"/>
                    </a:moveTo>
                    <a:lnTo>
                      <a:pt x="41" y="9"/>
                    </a:lnTo>
                    <a:lnTo>
                      <a:pt x="59" y="19"/>
                    </a:lnTo>
                    <a:lnTo>
                      <a:pt x="85" y="37"/>
                    </a:lnTo>
                    <a:lnTo>
                      <a:pt x="119" y="59"/>
                    </a:lnTo>
                    <a:lnTo>
                      <a:pt x="159" y="88"/>
                    </a:lnTo>
                    <a:lnTo>
                      <a:pt x="204" y="122"/>
                    </a:lnTo>
                    <a:lnTo>
                      <a:pt x="227" y="140"/>
                    </a:lnTo>
                    <a:lnTo>
                      <a:pt x="251" y="160"/>
                    </a:lnTo>
                    <a:lnTo>
                      <a:pt x="275" y="180"/>
                    </a:lnTo>
                    <a:lnTo>
                      <a:pt x="299" y="201"/>
                    </a:lnTo>
                    <a:lnTo>
                      <a:pt x="269" y="233"/>
                    </a:lnTo>
                    <a:lnTo>
                      <a:pt x="246" y="213"/>
                    </a:lnTo>
                    <a:lnTo>
                      <a:pt x="222" y="192"/>
                    </a:lnTo>
                    <a:lnTo>
                      <a:pt x="200" y="174"/>
                    </a:lnTo>
                    <a:lnTo>
                      <a:pt x="176" y="156"/>
                    </a:lnTo>
                    <a:lnTo>
                      <a:pt x="133" y="124"/>
                    </a:lnTo>
                    <a:lnTo>
                      <a:pt x="94" y="96"/>
                    </a:lnTo>
                    <a:lnTo>
                      <a:pt x="62" y="74"/>
                    </a:lnTo>
                    <a:lnTo>
                      <a:pt x="36" y="57"/>
                    </a:lnTo>
                    <a:lnTo>
                      <a:pt x="19" y="46"/>
                    </a:lnTo>
                    <a:lnTo>
                      <a:pt x="13" y="43"/>
                    </a:lnTo>
                    <a:lnTo>
                      <a:pt x="35" y="5"/>
                    </a:lnTo>
                    <a:close/>
                    <a:moveTo>
                      <a:pt x="299" y="201"/>
                    </a:moveTo>
                    <a:lnTo>
                      <a:pt x="297" y="200"/>
                    </a:lnTo>
                    <a:lnTo>
                      <a:pt x="299" y="202"/>
                    </a:lnTo>
                    <a:lnTo>
                      <a:pt x="284" y="217"/>
                    </a:lnTo>
                    <a:lnTo>
                      <a:pt x="299" y="201"/>
                    </a:lnTo>
                    <a:close/>
                    <a:moveTo>
                      <a:pt x="299" y="202"/>
                    </a:moveTo>
                    <a:lnTo>
                      <a:pt x="320" y="222"/>
                    </a:lnTo>
                    <a:lnTo>
                      <a:pt x="340" y="243"/>
                    </a:lnTo>
                    <a:lnTo>
                      <a:pt x="361" y="263"/>
                    </a:lnTo>
                    <a:lnTo>
                      <a:pt x="380" y="284"/>
                    </a:lnTo>
                    <a:lnTo>
                      <a:pt x="347" y="313"/>
                    </a:lnTo>
                    <a:lnTo>
                      <a:pt x="328" y="293"/>
                    </a:lnTo>
                    <a:lnTo>
                      <a:pt x="309" y="272"/>
                    </a:lnTo>
                    <a:lnTo>
                      <a:pt x="289" y="253"/>
                    </a:lnTo>
                    <a:lnTo>
                      <a:pt x="269" y="233"/>
                    </a:lnTo>
                    <a:lnTo>
                      <a:pt x="299" y="202"/>
                    </a:lnTo>
                    <a:close/>
                    <a:moveTo>
                      <a:pt x="380" y="284"/>
                    </a:moveTo>
                    <a:lnTo>
                      <a:pt x="398" y="307"/>
                    </a:lnTo>
                    <a:lnTo>
                      <a:pt x="416" y="330"/>
                    </a:lnTo>
                    <a:lnTo>
                      <a:pt x="433" y="352"/>
                    </a:lnTo>
                    <a:lnTo>
                      <a:pt x="449" y="375"/>
                    </a:lnTo>
                    <a:lnTo>
                      <a:pt x="412" y="398"/>
                    </a:lnTo>
                    <a:lnTo>
                      <a:pt x="396" y="377"/>
                    </a:lnTo>
                    <a:lnTo>
                      <a:pt x="381" y="355"/>
                    </a:lnTo>
                    <a:lnTo>
                      <a:pt x="365" y="335"/>
                    </a:lnTo>
                    <a:lnTo>
                      <a:pt x="347" y="313"/>
                    </a:lnTo>
                    <a:lnTo>
                      <a:pt x="380" y="284"/>
                    </a:lnTo>
                    <a:close/>
                    <a:moveTo>
                      <a:pt x="449" y="375"/>
                    </a:moveTo>
                    <a:lnTo>
                      <a:pt x="451" y="379"/>
                    </a:lnTo>
                    <a:lnTo>
                      <a:pt x="453" y="382"/>
                    </a:lnTo>
                    <a:lnTo>
                      <a:pt x="454" y="386"/>
                    </a:lnTo>
                    <a:lnTo>
                      <a:pt x="454" y="389"/>
                    </a:lnTo>
                    <a:lnTo>
                      <a:pt x="454" y="393"/>
                    </a:lnTo>
                    <a:lnTo>
                      <a:pt x="452" y="397"/>
                    </a:lnTo>
                    <a:lnTo>
                      <a:pt x="448" y="401"/>
                    </a:lnTo>
                    <a:lnTo>
                      <a:pt x="441" y="405"/>
                    </a:lnTo>
                    <a:lnTo>
                      <a:pt x="435" y="408"/>
                    </a:lnTo>
                    <a:lnTo>
                      <a:pt x="430" y="410"/>
                    </a:lnTo>
                    <a:lnTo>
                      <a:pt x="425" y="410"/>
                    </a:lnTo>
                    <a:lnTo>
                      <a:pt x="422" y="409"/>
                    </a:lnTo>
                    <a:lnTo>
                      <a:pt x="419" y="407"/>
                    </a:lnTo>
                    <a:lnTo>
                      <a:pt x="416" y="405"/>
                    </a:lnTo>
                    <a:lnTo>
                      <a:pt x="414" y="402"/>
                    </a:lnTo>
                    <a:lnTo>
                      <a:pt x="412" y="398"/>
                    </a:lnTo>
                    <a:lnTo>
                      <a:pt x="449" y="375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04" name="Freeform 901">
                <a:extLst>
                  <a:ext uri="{FF2B5EF4-FFF2-40B4-BE49-F238E27FC236}">
                    <a16:creationId xmlns:a16="http://schemas.microsoft.com/office/drawing/2014/main" id="{F05B3158-4DDF-4277-A6F8-9EC18130247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43" y="1702"/>
                <a:ext cx="5" cy="26"/>
              </a:xfrm>
              <a:custGeom>
                <a:avLst/>
                <a:gdLst>
                  <a:gd name="T0" fmla="*/ 0 w 97"/>
                  <a:gd name="T1" fmla="*/ 0 h 491"/>
                  <a:gd name="T2" fmla="*/ 0 w 97"/>
                  <a:gd name="T3" fmla="*/ 0 h 491"/>
                  <a:gd name="T4" fmla="*/ 0 w 97"/>
                  <a:gd name="T5" fmla="*/ 0 h 491"/>
                  <a:gd name="T6" fmla="*/ 0 w 97"/>
                  <a:gd name="T7" fmla="*/ 0 h 491"/>
                  <a:gd name="T8" fmla="*/ 0 w 97"/>
                  <a:gd name="T9" fmla="*/ 0 h 491"/>
                  <a:gd name="T10" fmla="*/ 0 w 97"/>
                  <a:gd name="T11" fmla="*/ 0 h 491"/>
                  <a:gd name="T12" fmla="*/ 0 w 97"/>
                  <a:gd name="T13" fmla="*/ 0 h 491"/>
                  <a:gd name="T14" fmla="*/ 0 w 97"/>
                  <a:gd name="T15" fmla="*/ 0 h 491"/>
                  <a:gd name="T16" fmla="*/ 0 w 97"/>
                  <a:gd name="T17" fmla="*/ 0 h 491"/>
                  <a:gd name="T18" fmla="*/ 0 w 97"/>
                  <a:gd name="T19" fmla="*/ 0 h 491"/>
                  <a:gd name="T20" fmla="*/ 0 w 97"/>
                  <a:gd name="T21" fmla="*/ 0 h 491"/>
                  <a:gd name="T22" fmla="*/ 0 w 97"/>
                  <a:gd name="T23" fmla="*/ 0 h 491"/>
                  <a:gd name="T24" fmla="*/ 0 w 97"/>
                  <a:gd name="T25" fmla="*/ 1 h 491"/>
                  <a:gd name="T26" fmla="*/ 0 w 97"/>
                  <a:gd name="T27" fmla="*/ 1 h 491"/>
                  <a:gd name="T28" fmla="*/ 0 w 97"/>
                  <a:gd name="T29" fmla="*/ 0 h 491"/>
                  <a:gd name="T30" fmla="*/ 0 w 97"/>
                  <a:gd name="T31" fmla="*/ 0 h 491"/>
                  <a:gd name="T32" fmla="*/ 0 w 97"/>
                  <a:gd name="T33" fmla="*/ 0 h 491"/>
                  <a:gd name="T34" fmla="*/ 0 w 97"/>
                  <a:gd name="T35" fmla="*/ 0 h 491"/>
                  <a:gd name="T36" fmla="*/ 0 w 97"/>
                  <a:gd name="T37" fmla="*/ 1 h 491"/>
                  <a:gd name="T38" fmla="*/ 0 w 97"/>
                  <a:gd name="T39" fmla="*/ 1 h 491"/>
                  <a:gd name="T40" fmla="*/ 0 w 97"/>
                  <a:gd name="T41" fmla="*/ 1 h 491"/>
                  <a:gd name="T42" fmla="*/ 0 w 97"/>
                  <a:gd name="T43" fmla="*/ 1 h 491"/>
                  <a:gd name="T44" fmla="*/ 0 w 97"/>
                  <a:gd name="T45" fmla="*/ 1 h 491"/>
                  <a:gd name="T46" fmla="*/ 0 w 97"/>
                  <a:gd name="T47" fmla="*/ 1 h 491"/>
                  <a:gd name="T48" fmla="*/ 0 w 97"/>
                  <a:gd name="T49" fmla="*/ 1 h 491"/>
                  <a:gd name="T50" fmla="*/ 0 w 97"/>
                  <a:gd name="T51" fmla="*/ 1 h 491"/>
                  <a:gd name="T52" fmla="*/ 0 w 97"/>
                  <a:gd name="T53" fmla="*/ 1 h 491"/>
                  <a:gd name="T54" fmla="*/ 0 w 97"/>
                  <a:gd name="T55" fmla="*/ 1 h 491"/>
                  <a:gd name="T56" fmla="*/ 0 w 97"/>
                  <a:gd name="T57" fmla="*/ 1 h 491"/>
                  <a:gd name="T58" fmla="*/ 0 w 97"/>
                  <a:gd name="T59" fmla="*/ 1 h 491"/>
                  <a:gd name="T60" fmla="*/ 0 w 97"/>
                  <a:gd name="T61" fmla="*/ 1 h 491"/>
                  <a:gd name="T62" fmla="*/ 0 w 97"/>
                  <a:gd name="T63" fmla="*/ 1 h 491"/>
                  <a:gd name="T64" fmla="*/ 0 w 97"/>
                  <a:gd name="T65" fmla="*/ 1 h 491"/>
                  <a:gd name="T66" fmla="*/ 0 w 97"/>
                  <a:gd name="T67" fmla="*/ 1 h 491"/>
                  <a:gd name="T68" fmla="*/ 0 w 97"/>
                  <a:gd name="T69" fmla="*/ 1 h 491"/>
                  <a:gd name="T70" fmla="*/ 0 w 97"/>
                  <a:gd name="T71" fmla="*/ 1 h 491"/>
                  <a:gd name="T72" fmla="*/ 0 w 97"/>
                  <a:gd name="T73" fmla="*/ 1 h 491"/>
                  <a:gd name="T74" fmla="*/ 0 w 97"/>
                  <a:gd name="T75" fmla="*/ 1 h 491"/>
                  <a:gd name="T76" fmla="*/ 0 w 97"/>
                  <a:gd name="T77" fmla="*/ 1 h 491"/>
                  <a:gd name="T78" fmla="*/ 0 w 97"/>
                  <a:gd name="T79" fmla="*/ 1 h 491"/>
                  <a:gd name="T80" fmla="*/ 0 w 97"/>
                  <a:gd name="T81" fmla="*/ 1 h 49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97" h="491">
                    <a:moveTo>
                      <a:pt x="4" y="20"/>
                    </a:moveTo>
                    <a:lnTo>
                      <a:pt x="4" y="16"/>
                    </a:lnTo>
                    <a:lnTo>
                      <a:pt x="5" y="12"/>
                    </a:lnTo>
                    <a:lnTo>
                      <a:pt x="6" y="8"/>
                    </a:lnTo>
                    <a:lnTo>
                      <a:pt x="8" y="5"/>
                    </a:lnTo>
                    <a:lnTo>
                      <a:pt x="11" y="3"/>
                    </a:lnTo>
                    <a:lnTo>
                      <a:pt x="16" y="1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5" y="2"/>
                    </a:lnTo>
                    <a:lnTo>
                      <a:pt x="41" y="3"/>
                    </a:lnTo>
                    <a:lnTo>
                      <a:pt x="44" y="6"/>
                    </a:lnTo>
                    <a:lnTo>
                      <a:pt x="46" y="9"/>
                    </a:lnTo>
                    <a:lnTo>
                      <a:pt x="48" y="12"/>
                    </a:lnTo>
                    <a:lnTo>
                      <a:pt x="48" y="16"/>
                    </a:lnTo>
                    <a:lnTo>
                      <a:pt x="48" y="20"/>
                    </a:lnTo>
                    <a:lnTo>
                      <a:pt x="48" y="24"/>
                    </a:lnTo>
                    <a:lnTo>
                      <a:pt x="4" y="20"/>
                    </a:lnTo>
                    <a:close/>
                    <a:moveTo>
                      <a:pt x="48" y="24"/>
                    </a:moveTo>
                    <a:lnTo>
                      <a:pt x="47" y="28"/>
                    </a:lnTo>
                    <a:lnTo>
                      <a:pt x="46" y="40"/>
                    </a:lnTo>
                    <a:lnTo>
                      <a:pt x="45" y="57"/>
                    </a:lnTo>
                    <a:lnTo>
                      <a:pt x="44" y="82"/>
                    </a:lnTo>
                    <a:lnTo>
                      <a:pt x="44" y="111"/>
                    </a:lnTo>
                    <a:lnTo>
                      <a:pt x="44" y="146"/>
                    </a:lnTo>
                    <a:lnTo>
                      <a:pt x="45" y="185"/>
                    </a:lnTo>
                    <a:lnTo>
                      <a:pt x="48" y="228"/>
                    </a:lnTo>
                    <a:lnTo>
                      <a:pt x="4" y="231"/>
                    </a:lnTo>
                    <a:lnTo>
                      <a:pt x="1" y="188"/>
                    </a:lnTo>
                    <a:lnTo>
                      <a:pt x="0" y="147"/>
                    </a:lnTo>
                    <a:lnTo>
                      <a:pt x="0" y="111"/>
                    </a:lnTo>
                    <a:lnTo>
                      <a:pt x="0" y="81"/>
                    </a:lnTo>
                    <a:lnTo>
                      <a:pt x="1" y="55"/>
                    </a:lnTo>
                    <a:lnTo>
                      <a:pt x="3" y="36"/>
                    </a:lnTo>
                    <a:lnTo>
                      <a:pt x="4" y="24"/>
                    </a:lnTo>
                    <a:lnTo>
                      <a:pt x="4" y="20"/>
                    </a:lnTo>
                    <a:lnTo>
                      <a:pt x="48" y="24"/>
                    </a:lnTo>
                    <a:close/>
                    <a:moveTo>
                      <a:pt x="4" y="232"/>
                    </a:moveTo>
                    <a:lnTo>
                      <a:pt x="3" y="225"/>
                    </a:lnTo>
                    <a:lnTo>
                      <a:pt x="4" y="231"/>
                    </a:lnTo>
                    <a:lnTo>
                      <a:pt x="26" y="230"/>
                    </a:lnTo>
                    <a:lnTo>
                      <a:pt x="4" y="232"/>
                    </a:lnTo>
                    <a:close/>
                    <a:moveTo>
                      <a:pt x="48" y="227"/>
                    </a:moveTo>
                    <a:lnTo>
                      <a:pt x="50" y="255"/>
                    </a:lnTo>
                    <a:lnTo>
                      <a:pt x="54" y="282"/>
                    </a:lnTo>
                    <a:lnTo>
                      <a:pt x="59" y="312"/>
                    </a:lnTo>
                    <a:lnTo>
                      <a:pt x="64" y="342"/>
                    </a:lnTo>
                    <a:lnTo>
                      <a:pt x="21" y="349"/>
                    </a:lnTo>
                    <a:lnTo>
                      <a:pt x="16" y="318"/>
                    </a:lnTo>
                    <a:lnTo>
                      <a:pt x="10" y="288"/>
                    </a:lnTo>
                    <a:lnTo>
                      <a:pt x="7" y="260"/>
                    </a:lnTo>
                    <a:lnTo>
                      <a:pt x="4" y="232"/>
                    </a:lnTo>
                    <a:lnTo>
                      <a:pt x="48" y="227"/>
                    </a:lnTo>
                    <a:close/>
                    <a:moveTo>
                      <a:pt x="64" y="342"/>
                    </a:moveTo>
                    <a:lnTo>
                      <a:pt x="70" y="371"/>
                    </a:lnTo>
                    <a:lnTo>
                      <a:pt x="76" y="401"/>
                    </a:lnTo>
                    <a:lnTo>
                      <a:pt x="85" y="431"/>
                    </a:lnTo>
                    <a:lnTo>
                      <a:pt x="94" y="460"/>
                    </a:lnTo>
                    <a:lnTo>
                      <a:pt x="53" y="476"/>
                    </a:lnTo>
                    <a:lnTo>
                      <a:pt x="43" y="444"/>
                    </a:lnTo>
                    <a:lnTo>
                      <a:pt x="34" y="412"/>
                    </a:lnTo>
                    <a:lnTo>
                      <a:pt x="27" y="380"/>
                    </a:lnTo>
                    <a:lnTo>
                      <a:pt x="21" y="349"/>
                    </a:lnTo>
                    <a:lnTo>
                      <a:pt x="64" y="342"/>
                    </a:lnTo>
                    <a:close/>
                    <a:moveTo>
                      <a:pt x="94" y="460"/>
                    </a:moveTo>
                    <a:lnTo>
                      <a:pt x="95" y="464"/>
                    </a:lnTo>
                    <a:lnTo>
                      <a:pt x="96" y="468"/>
                    </a:lnTo>
                    <a:lnTo>
                      <a:pt x="97" y="472"/>
                    </a:lnTo>
                    <a:lnTo>
                      <a:pt x="96" y="476"/>
                    </a:lnTo>
                    <a:lnTo>
                      <a:pt x="95" y="480"/>
                    </a:lnTo>
                    <a:lnTo>
                      <a:pt x="92" y="483"/>
                    </a:lnTo>
                    <a:lnTo>
                      <a:pt x="88" y="486"/>
                    </a:lnTo>
                    <a:lnTo>
                      <a:pt x="81" y="489"/>
                    </a:lnTo>
                    <a:lnTo>
                      <a:pt x="74" y="491"/>
                    </a:lnTo>
                    <a:lnTo>
                      <a:pt x="69" y="491"/>
                    </a:lnTo>
                    <a:lnTo>
                      <a:pt x="64" y="490"/>
                    </a:lnTo>
                    <a:lnTo>
                      <a:pt x="61" y="489"/>
                    </a:lnTo>
                    <a:lnTo>
                      <a:pt x="59" y="486"/>
                    </a:lnTo>
                    <a:lnTo>
                      <a:pt x="56" y="483"/>
                    </a:lnTo>
                    <a:lnTo>
                      <a:pt x="54" y="479"/>
                    </a:lnTo>
                    <a:lnTo>
                      <a:pt x="53" y="476"/>
                    </a:lnTo>
                    <a:lnTo>
                      <a:pt x="94" y="460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05" name="Freeform 902">
                <a:extLst>
                  <a:ext uri="{FF2B5EF4-FFF2-40B4-BE49-F238E27FC236}">
                    <a16:creationId xmlns:a16="http://schemas.microsoft.com/office/drawing/2014/main" id="{D5EE8BFA-3A1D-41A8-B427-AA6AFBB87B0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17" y="1705"/>
                <a:ext cx="26" cy="18"/>
              </a:xfrm>
              <a:custGeom>
                <a:avLst/>
                <a:gdLst>
                  <a:gd name="T0" fmla="*/ 0 w 500"/>
                  <a:gd name="T1" fmla="*/ 0 h 332"/>
                  <a:gd name="T2" fmla="*/ 0 w 500"/>
                  <a:gd name="T3" fmla="*/ 0 h 332"/>
                  <a:gd name="T4" fmla="*/ 0 w 500"/>
                  <a:gd name="T5" fmla="*/ 0 h 332"/>
                  <a:gd name="T6" fmla="*/ 0 w 500"/>
                  <a:gd name="T7" fmla="*/ 0 h 332"/>
                  <a:gd name="T8" fmla="*/ 0 w 500"/>
                  <a:gd name="T9" fmla="*/ 0 h 332"/>
                  <a:gd name="T10" fmla="*/ 0 w 500"/>
                  <a:gd name="T11" fmla="*/ 0 h 332"/>
                  <a:gd name="T12" fmla="*/ 0 w 500"/>
                  <a:gd name="T13" fmla="*/ 0 h 332"/>
                  <a:gd name="T14" fmla="*/ 0 w 500"/>
                  <a:gd name="T15" fmla="*/ 0 h 332"/>
                  <a:gd name="T16" fmla="*/ 0 w 500"/>
                  <a:gd name="T17" fmla="*/ 0 h 332"/>
                  <a:gd name="T18" fmla="*/ 0 w 500"/>
                  <a:gd name="T19" fmla="*/ 0 h 332"/>
                  <a:gd name="T20" fmla="*/ 0 w 500"/>
                  <a:gd name="T21" fmla="*/ 0 h 332"/>
                  <a:gd name="T22" fmla="*/ 0 w 500"/>
                  <a:gd name="T23" fmla="*/ 0 h 332"/>
                  <a:gd name="T24" fmla="*/ 0 w 500"/>
                  <a:gd name="T25" fmla="*/ 0 h 332"/>
                  <a:gd name="T26" fmla="*/ 0 w 500"/>
                  <a:gd name="T27" fmla="*/ 0 h 332"/>
                  <a:gd name="T28" fmla="*/ 1 w 500"/>
                  <a:gd name="T29" fmla="*/ 0 h 332"/>
                  <a:gd name="T30" fmla="*/ 1 w 500"/>
                  <a:gd name="T31" fmla="*/ 0 h 332"/>
                  <a:gd name="T32" fmla="*/ 1 w 500"/>
                  <a:gd name="T33" fmla="*/ 0 h 332"/>
                  <a:gd name="T34" fmla="*/ 1 w 500"/>
                  <a:gd name="T35" fmla="*/ 0 h 332"/>
                  <a:gd name="T36" fmla="*/ 1 w 500"/>
                  <a:gd name="T37" fmla="*/ 0 h 332"/>
                  <a:gd name="T38" fmla="*/ 1 w 500"/>
                  <a:gd name="T39" fmla="*/ 0 h 332"/>
                  <a:gd name="T40" fmla="*/ 1 w 500"/>
                  <a:gd name="T41" fmla="*/ 0 h 332"/>
                  <a:gd name="T42" fmla="*/ 1 w 500"/>
                  <a:gd name="T43" fmla="*/ 0 h 332"/>
                  <a:gd name="T44" fmla="*/ 1 w 500"/>
                  <a:gd name="T45" fmla="*/ 0 h 332"/>
                  <a:gd name="T46" fmla="*/ 1 w 500"/>
                  <a:gd name="T47" fmla="*/ 0 h 332"/>
                  <a:gd name="T48" fmla="*/ 0 w 500"/>
                  <a:gd name="T49" fmla="*/ 0 h 332"/>
                  <a:gd name="T50" fmla="*/ 0 w 500"/>
                  <a:gd name="T51" fmla="*/ 0 h 332"/>
                  <a:gd name="T52" fmla="*/ 0 w 500"/>
                  <a:gd name="T53" fmla="*/ 0 h 332"/>
                  <a:gd name="T54" fmla="*/ 0 w 500"/>
                  <a:gd name="T55" fmla="*/ 0 h 332"/>
                  <a:gd name="T56" fmla="*/ 0 w 500"/>
                  <a:gd name="T57" fmla="*/ 0 h 332"/>
                  <a:gd name="T58" fmla="*/ 1 w 500"/>
                  <a:gd name="T59" fmla="*/ 0 h 332"/>
                  <a:gd name="T60" fmla="*/ 1 w 500"/>
                  <a:gd name="T61" fmla="*/ 0 h 332"/>
                  <a:gd name="T62" fmla="*/ 1 w 500"/>
                  <a:gd name="T63" fmla="*/ 0 h 332"/>
                  <a:gd name="T64" fmla="*/ 1 w 500"/>
                  <a:gd name="T65" fmla="*/ 0 h 332"/>
                  <a:gd name="T66" fmla="*/ 1 w 500"/>
                  <a:gd name="T67" fmla="*/ 0 h 332"/>
                  <a:gd name="T68" fmla="*/ 1 w 500"/>
                  <a:gd name="T69" fmla="*/ 1 h 332"/>
                  <a:gd name="T70" fmla="*/ 1 w 500"/>
                  <a:gd name="T71" fmla="*/ 0 h 332"/>
                  <a:gd name="T72" fmla="*/ 1 w 500"/>
                  <a:gd name="T73" fmla="*/ 0 h 332"/>
                  <a:gd name="T74" fmla="*/ 1 w 500"/>
                  <a:gd name="T75" fmla="*/ 0 h 332"/>
                  <a:gd name="T76" fmla="*/ 1 w 500"/>
                  <a:gd name="T77" fmla="*/ 0 h 332"/>
                  <a:gd name="T78" fmla="*/ 1 w 500"/>
                  <a:gd name="T79" fmla="*/ 1 h 332"/>
                  <a:gd name="T80" fmla="*/ 1 w 500"/>
                  <a:gd name="T81" fmla="*/ 1 h 332"/>
                  <a:gd name="T82" fmla="*/ 1 w 500"/>
                  <a:gd name="T83" fmla="*/ 1 h 332"/>
                  <a:gd name="T84" fmla="*/ 1 w 500"/>
                  <a:gd name="T85" fmla="*/ 0 h 332"/>
                  <a:gd name="T86" fmla="*/ 1 w 500"/>
                  <a:gd name="T87" fmla="*/ 1 h 332"/>
                  <a:gd name="T88" fmla="*/ 1 w 500"/>
                  <a:gd name="T89" fmla="*/ 1 h 332"/>
                  <a:gd name="T90" fmla="*/ 1 w 500"/>
                  <a:gd name="T91" fmla="*/ 1 h 332"/>
                  <a:gd name="T92" fmla="*/ 1 w 500"/>
                  <a:gd name="T93" fmla="*/ 1 h 332"/>
                  <a:gd name="T94" fmla="*/ 1 w 500"/>
                  <a:gd name="T95" fmla="*/ 1 h 332"/>
                  <a:gd name="T96" fmla="*/ 1 w 500"/>
                  <a:gd name="T97" fmla="*/ 1 h 332"/>
                  <a:gd name="T98" fmla="*/ 1 w 500"/>
                  <a:gd name="T99" fmla="*/ 1 h 332"/>
                  <a:gd name="T100" fmla="*/ 1 w 500"/>
                  <a:gd name="T101" fmla="*/ 1 h 332"/>
                  <a:gd name="T102" fmla="*/ 1 w 500"/>
                  <a:gd name="T103" fmla="*/ 1 h 332"/>
                  <a:gd name="T104" fmla="*/ 1 w 500"/>
                  <a:gd name="T105" fmla="*/ 1 h 332"/>
                  <a:gd name="T106" fmla="*/ 1 w 500"/>
                  <a:gd name="T107" fmla="*/ 1 h 332"/>
                  <a:gd name="T108" fmla="*/ 1 w 500"/>
                  <a:gd name="T109" fmla="*/ 1 h 332"/>
                  <a:gd name="T110" fmla="*/ 1 w 500"/>
                  <a:gd name="T111" fmla="*/ 1 h 332"/>
                  <a:gd name="T112" fmla="*/ 1 w 500"/>
                  <a:gd name="T113" fmla="*/ 1 h 332"/>
                  <a:gd name="T114" fmla="*/ 1 w 500"/>
                  <a:gd name="T115" fmla="*/ 1 h 332"/>
                  <a:gd name="T116" fmla="*/ 1 w 500"/>
                  <a:gd name="T117" fmla="*/ 1 h 332"/>
                  <a:gd name="T118" fmla="*/ 1 w 500"/>
                  <a:gd name="T119" fmla="*/ 1 h 332"/>
                  <a:gd name="T120" fmla="*/ 1 w 500"/>
                  <a:gd name="T121" fmla="*/ 1 h 33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500" h="332">
                    <a:moveTo>
                      <a:pt x="26" y="47"/>
                    </a:moveTo>
                    <a:lnTo>
                      <a:pt x="22" y="47"/>
                    </a:lnTo>
                    <a:lnTo>
                      <a:pt x="18" y="48"/>
                    </a:lnTo>
                    <a:lnTo>
                      <a:pt x="14" y="48"/>
                    </a:lnTo>
                    <a:lnTo>
                      <a:pt x="11" y="47"/>
                    </a:lnTo>
                    <a:lnTo>
                      <a:pt x="8" y="45"/>
                    </a:lnTo>
                    <a:lnTo>
                      <a:pt x="5" y="41"/>
                    </a:lnTo>
                    <a:lnTo>
                      <a:pt x="3" y="36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1" y="16"/>
                    </a:lnTo>
                    <a:lnTo>
                      <a:pt x="2" y="12"/>
                    </a:lnTo>
                    <a:lnTo>
                      <a:pt x="4" y="9"/>
                    </a:lnTo>
                    <a:lnTo>
                      <a:pt x="7" y="7"/>
                    </a:lnTo>
                    <a:lnTo>
                      <a:pt x="11" y="5"/>
                    </a:lnTo>
                    <a:lnTo>
                      <a:pt x="15" y="4"/>
                    </a:lnTo>
                    <a:lnTo>
                      <a:pt x="18" y="4"/>
                    </a:lnTo>
                    <a:lnTo>
                      <a:pt x="26" y="47"/>
                    </a:lnTo>
                    <a:close/>
                    <a:moveTo>
                      <a:pt x="18" y="4"/>
                    </a:moveTo>
                    <a:lnTo>
                      <a:pt x="26" y="2"/>
                    </a:lnTo>
                    <a:lnTo>
                      <a:pt x="48" y="0"/>
                    </a:lnTo>
                    <a:lnTo>
                      <a:pt x="63" y="0"/>
                    </a:lnTo>
                    <a:lnTo>
                      <a:pt x="81" y="0"/>
                    </a:lnTo>
                    <a:lnTo>
                      <a:pt x="100" y="1"/>
                    </a:lnTo>
                    <a:lnTo>
                      <a:pt x="121" y="3"/>
                    </a:lnTo>
                    <a:lnTo>
                      <a:pt x="143" y="7"/>
                    </a:lnTo>
                    <a:lnTo>
                      <a:pt x="167" y="13"/>
                    </a:lnTo>
                    <a:lnTo>
                      <a:pt x="178" y="16"/>
                    </a:lnTo>
                    <a:lnTo>
                      <a:pt x="190" y="20"/>
                    </a:lnTo>
                    <a:lnTo>
                      <a:pt x="201" y="26"/>
                    </a:lnTo>
                    <a:lnTo>
                      <a:pt x="214" y="31"/>
                    </a:lnTo>
                    <a:lnTo>
                      <a:pt x="226" y="37"/>
                    </a:lnTo>
                    <a:lnTo>
                      <a:pt x="237" y="44"/>
                    </a:lnTo>
                    <a:lnTo>
                      <a:pt x="249" y="51"/>
                    </a:lnTo>
                    <a:lnTo>
                      <a:pt x="261" y="60"/>
                    </a:lnTo>
                    <a:lnTo>
                      <a:pt x="272" y="70"/>
                    </a:lnTo>
                    <a:lnTo>
                      <a:pt x="283" y="79"/>
                    </a:lnTo>
                    <a:lnTo>
                      <a:pt x="294" y="90"/>
                    </a:lnTo>
                    <a:lnTo>
                      <a:pt x="304" y="102"/>
                    </a:lnTo>
                    <a:lnTo>
                      <a:pt x="270" y="130"/>
                    </a:lnTo>
                    <a:lnTo>
                      <a:pt x="262" y="120"/>
                    </a:lnTo>
                    <a:lnTo>
                      <a:pt x="253" y="110"/>
                    </a:lnTo>
                    <a:lnTo>
                      <a:pt x="243" y="102"/>
                    </a:lnTo>
                    <a:lnTo>
                      <a:pt x="233" y="94"/>
                    </a:lnTo>
                    <a:lnTo>
                      <a:pt x="224" y="87"/>
                    </a:lnTo>
                    <a:lnTo>
                      <a:pt x="214" y="81"/>
                    </a:lnTo>
                    <a:lnTo>
                      <a:pt x="203" y="75"/>
                    </a:lnTo>
                    <a:lnTo>
                      <a:pt x="193" y="70"/>
                    </a:lnTo>
                    <a:lnTo>
                      <a:pt x="173" y="61"/>
                    </a:lnTo>
                    <a:lnTo>
                      <a:pt x="153" y="54"/>
                    </a:lnTo>
                    <a:lnTo>
                      <a:pt x="133" y="50"/>
                    </a:lnTo>
                    <a:lnTo>
                      <a:pt x="114" y="46"/>
                    </a:lnTo>
                    <a:lnTo>
                      <a:pt x="96" y="44"/>
                    </a:lnTo>
                    <a:lnTo>
                      <a:pt x="80" y="44"/>
                    </a:lnTo>
                    <a:lnTo>
                      <a:pt x="64" y="44"/>
                    </a:lnTo>
                    <a:lnTo>
                      <a:pt x="52" y="44"/>
                    </a:lnTo>
                    <a:lnTo>
                      <a:pt x="32" y="46"/>
                    </a:lnTo>
                    <a:lnTo>
                      <a:pt x="26" y="47"/>
                    </a:lnTo>
                    <a:lnTo>
                      <a:pt x="18" y="4"/>
                    </a:lnTo>
                    <a:close/>
                    <a:moveTo>
                      <a:pt x="304" y="102"/>
                    </a:moveTo>
                    <a:lnTo>
                      <a:pt x="308" y="107"/>
                    </a:lnTo>
                    <a:lnTo>
                      <a:pt x="305" y="102"/>
                    </a:lnTo>
                    <a:lnTo>
                      <a:pt x="287" y="116"/>
                    </a:lnTo>
                    <a:lnTo>
                      <a:pt x="304" y="102"/>
                    </a:lnTo>
                    <a:close/>
                    <a:moveTo>
                      <a:pt x="305" y="102"/>
                    </a:moveTo>
                    <a:lnTo>
                      <a:pt x="315" y="116"/>
                    </a:lnTo>
                    <a:lnTo>
                      <a:pt x="325" y="129"/>
                    </a:lnTo>
                    <a:lnTo>
                      <a:pt x="335" y="140"/>
                    </a:lnTo>
                    <a:lnTo>
                      <a:pt x="345" y="151"/>
                    </a:lnTo>
                    <a:lnTo>
                      <a:pt x="312" y="180"/>
                    </a:lnTo>
                    <a:lnTo>
                      <a:pt x="302" y="168"/>
                    </a:lnTo>
                    <a:lnTo>
                      <a:pt x="290" y="156"/>
                    </a:lnTo>
                    <a:lnTo>
                      <a:pt x="280" y="142"/>
                    </a:lnTo>
                    <a:lnTo>
                      <a:pt x="270" y="130"/>
                    </a:lnTo>
                    <a:lnTo>
                      <a:pt x="305" y="102"/>
                    </a:lnTo>
                    <a:close/>
                    <a:moveTo>
                      <a:pt x="345" y="151"/>
                    </a:moveTo>
                    <a:lnTo>
                      <a:pt x="355" y="162"/>
                    </a:lnTo>
                    <a:lnTo>
                      <a:pt x="364" y="172"/>
                    </a:lnTo>
                    <a:lnTo>
                      <a:pt x="373" y="181"/>
                    </a:lnTo>
                    <a:lnTo>
                      <a:pt x="383" y="190"/>
                    </a:lnTo>
                    <a:lnTo>
                      <a:pt x="354" y="223"/>
                    </a:lnTo>
                    <a:lnTo>
                      <a:pt x="344" y="213"/>
                    </a:lnTo>
                    <a:lnTo>
                      <a:pt x="333" y="203"/>
                    </a:lnTo>
                    <a:lnTo>
                      <a:pt x="323" y="191"/>
                    </a:lnTo>
                    <a:lnTo>
                      <a:pt x="312" y="180"/>
                    </a:lnTo>
                    <a:lnTo>
                      <a:pt x="345" y="151"/>
                    </a:lnTo>
                    <a:close/>
                    <a:moveTo>
                      <a:pt x="383" y="190"/>
                    </a:moveTo>
                    <a:lnTo>
                      <a:pt x="384" y="190"/>
                    </a:lnTo>
                    <a:lnTo>
                      <a:pt x="385" y="191"/>
                    </a:lnTo>
                    <a:lnTo>
                      <a:pt x="368" y="207"/>
                    </a:lnTo>
                    <a:lnTo>
                      <a:pt x="383" y="190"/>
                    </a:lnTo>
                    <a:close/>
                    <a:moveTo>
                      <a:pt x="385" y="191"/>
                    </a:moveTo>
                    <a:lnTo>
                      <a:pt x="427" y="233"/>
                    </a:lnTo>
                    <a:lnTo>
                      <a:pt x="459" y="264"/>
                    </a:lnTo>
                    <a:lnTo>
                      <a:pt x="481" y="282"/>
                    </a:lnTo>
                    <a:lnTo>
                      <a:pt x="489" y="290"/>
                    </a:lnTo>
                    <a:lnTo>
                      <a:pt x="462" y="324"/>
                    </a:lnTo>
                    <a:lnTo>
                      <a:pt x="454" y="317"/>
                    </a:lnTo>
                    <a:lnTo>
                      <a:pt x="431" y="298"/>
                    </a:lnTo>
                    <a:lnTo>
                      <a:pt x="415" y="282"/>
                    </a:lnTo>
                    <a:lnTo>
                      <a:pt x="396" y="265"/>
                    </a:lnTo>
                    <a:lnTo>
                      <a:pt x="375" y="245"/>
                    </a:lnTo>
                    <a:lnTo>
                      <a:pt x="353" y="222"/>
                    </a:lnTo>
                    <a:lnTo>
                      <a:pt x="385" y="191"/>
                    </a:lnTo>
                    <a:close/>
                    <a:moveTo>
                      <a:pt x="489" y="290"/>
                    </a:moveTo>
                    <a:lnTo>
                      <a:pt x="492" y="292"/>
                    </a:lnTo>
                    <a:lnTo>
                      <a:pt x="495" y="295"/>
                    </a:lnTo>
                    <a:lnTo>
                      <a:pt x="497" y="298"/>
                    </a:lnTo>
                    <a:lnTo>
                      <a:pt x="499" y="301"/>
                    </a:lnTo>
                    <a:lnTo>
                      <a:pt x="500" y="304"/>
                    </a:lnTo>
                    <a:lnTo>
                      <a:pt x="499" y="309"/>
                    </a:lnTo>
                    <a:lnTo>
                      <a:pt x="497" y="314"/>
                    </a:lnTo>
                    <a:lnTo>
                      <a:pt x="493" y="320"/>
                    </a:lnTo>
                    <a:lnTo>
                      <a:pt x="488" y="325"/>
                    </a:lnTo>
                    <a:lnTo>
                      <a:pt x="484" y="328"/>
                    </a:lnTo>
                    <a:lnTo>
                      <a:pt x="480" y="330"/>
                    </a:lnTo>
                    <a:lnTo>
                      <a:pt x="476" y="332"/>
                    </a:lnTo>
                    <a:lnTo>
                      <a:pt x="473" y="330"/>
                    </a:lnTo>
                    <a:lnTo>
                      <a:pt x="469" y="328"/>
                    </a:lnTo>
                    <a:lnTo>
                      <a:pt x="465" y="326"/>
                    </a:lnTo>
                    <a:lnTo>
                      <a:pt x="462" y="324"/>
                    </a:lnTo>
                    <a:lnTo>
                      <a:pt x="489" y="290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06" name="Freeform 903">
                <a:extLst>
                  <a:ext uri="{FF2B5EF4-FFF2-40B4-BE49-F238E27FC236}">
                    <a16:creationId xmlns:a16="http://schemas.microsoft.com/office/drawing/2014/main" id="{2E604651-CDC1-4B7C-BE7E-28D6F01EDD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31" y="1702"/>
                <a:ext cx="7" cy="32"/>
              </a:xfrm>
              <a:custGeom>
                <a:avLst/>
                <a:gdLst>
                  <a:gd name="T0" fmla="*/ 0 w 138"/>
                  <a:gd name="T1" fmla="*/ 0 h 593"/>
                  <a:gd name="T2" fmla="*/ 0 w 138"/>
                  <a:gd name="T3" fmla="*/ 0 h 593"/>
                  <a:gd name="T4" fmla="*/ 0 w 138"/>
                  <a:gd name="T5" fmla="*/ 0 h 593"/>
                  <a:gd name="T6" fmla="*/ 0 w 138"/>
                  <a:gd name="T7" fmla="*/ 0 h 593"/>
                  <a:gd name="T8" fmla="*/ 0 w 138"/>
                  <a:gd name="T9" fmla="*/ 0 h 593"/>
                  <a:gd name="T10" fmla="*/ 0 w 138"/>
                  <a:gd name="T11" fmla="*/ 0 h 593"/>
                  <a:gd name="T12" fmla="*/ 0 w 138"/>
                  <a:gd name="T13" fmla="*/ 0 h 593"/>
                  <a:gd name="T14" fmla="*/ 0 w 138"/>
                  <a:gd name="T15" fmla="*/ 0 h 593"/>
                  <a:gd name="T16" fmla="*/ 0 w 138"/>
                  <a:gd name="T17" fmla="*/ 0 h 593"/>
                  <a:gd name="T18" fmla="*/ 0 w 138"/>
                  <a:gd name="T19" fmla="*/ 0 h 593"/>
                  <a:gd name="T20" fmla="*/ 0 w 138"/>
                  <a:gd name="T21" fmla="*/ 0 h 593"/>
                  <a:gd name="T22" fmla="*/ 0 w 138"/>
                  <a:gd name="T23" fmla="*/ 0 h 593"/>
                  <a:gd name="T24" fmla="*/ 0 w 138"/>
                  <a:gd name="T25" fmla="*/ 1 h 593"/>
                  <a:gd name="T26" fmla="*/ 0 w 138"/>
                  <a:gd name="T27" fmla="*/ 1 h 593"/>
                  <a:gd name="T28" fmla="*/ 0 w 138"/>
                  <a:gd name="T29" fmla="*/ 1 h 593"/>
                  <a:gd name="T30" fmla="*/ 0 w 138"/>
                  <a:gd name="T31" fmla="*/ 1 h 593"/>
                  <a:gd name="T32" fmla="*/ 0 w 138"/>
                  <a:gd name="T33" fmla="*/ 1 h 593"/>
                  <a:gd name="T34" fmla="*/ 0 w 138"/>
                  <a:gd name="T35" fmla="*/ 1 h 593"/>
                  <a:gd name="T36" fmla="*/ 0 w 138"/>
                  <a:gd name="T37" fmla="*/ 1 h 593"/>
                  <a:gd name="T38" fmla="*/ 0 w 138"/>
                  <a:gd name="T39" fmla="*/ 1 h 593"/>
                  <a:gd name="T40" fmla="*/ 0 w 138"/>
                  <a:gd name="T41" fmla="*/ 0 h 593"/>
                  <a:gd name="T42" fmla="*/ 0 w 138"/>
                  <a:gd name="T43" fmla="*/ 0 h 593"/>
                  <a:gd name="T44" fmla="*/ 0 w 138"/>
                  <a:gd name="T45" fmla="*/ 0 h 593"/>
                  <a:gd name="T46" fmla="*/ 0 w 138"/>
                  <a:gd name="T47" fmla="*/ 0 h 593"/>
                  <a:gd name="T48" fmla="*/ 0 w 138"/>
                  <a:gd name="T49" fmla="*/ 0 h 593"/>
                  <a:gd name="T50" fmla="*/ 0 w 138"/>
                  <a:gd name="T51" fmla="*/ 1 h 593"/>
                  <a:gd name="T52" fmla="*/ 0 w 138"/>
                  <a:gd name="T53" fmla="*/ 1 h 593"/>
                  <a:gd name="T54" fmla="*/ 0 w 138"/>
                  <a:gd name="T55" fmla="*/ 1 h 593"/>
                  <a:gd name="T56" fmla="*/ 0 w 138"/>
                  <a:gd name="T57" fmla="*/ 1 h 593"/>
                  <a:gd name="T58" fmla="*/ 0 w 138"/>
                  <a:gd name="T59" fmla="*/ 1 h 593"/>
                  <a:gd name="T60" fmla="*/ 0 w 138"/>
                  <a:gd name="T61" fmla="*/ 1 h 593"/>
                  <a:gd name="T62" fmla="*/ 0 w 138"/>
                  <a:gd name="T63" fmla="*/ 1 h 593"/>
                  <a:gd name="T64" fmla="*/ 0 w 138"/>
                  <a:gd name="T65" fmla="*/ 1 h 593"/>
                  <a:gd name="T66" fmla="*/ 0 w 138"/>
                  <a:gd name="T67" fmla="*/ 1 h 593"/>
                  <a:gd name="T68" fmla="*/ 0 w 138"/>
                  <a:gd name="T69" fmla="*/ 1 h 593"/>
                  <a:gd name="T70" fmla="*/ 0 w 138"/>
                  <a:gd name="T71" fmla="*/ 1 h 593"/>
                  <a:gd name="T72" fmla="*/ 0 w 138"/>
                  <a:gd name="T73" fmla="*/ 1 h 593"/>
                  <a:gd name="T74" fmla="*/ 0 w 138"/>
                  <a:gd name="T75" fmla="*/ 1 h 593"/>
                  <a:gd name="T76" fmla="*/ 0 w 138"/>
                  <a:gd name="T77" fmla="*/ 1 h 593"/>
                  <a:gd name="T78" fmla="*/ 0 w 138"/>
                  <a:gd name="T79" fmla="*/ 1 h 593"/>
                  <a:gd name="T80" fmla="*/ 0 w 138"/>
                  <a:gd name="T81" fmla="*/ 1 h 593"/>
                  <a:gd name="T82" fmla="*/ 0 w 138"/>
                  <a:gd name="T83" fmla="*/ 1 h 593"/>
                  <a:gd name="T84" fmla="*/ 0 w 138"/>
                  <a:gd name="T85" fmla="*/ 2 h 593"/>
                  <a:gd name="T86" fmla="*/ 0 w 138"/>
                  <a:gd name="T87" fmla="*/ 2 h 593"/>
                  <a:gd name="T88" fmla="*/ 0 w 138"/>
                  <a:gd name="T89" fmla="*/ 2 h 593"/>
                  <a:gd name="T90" fmla="*/ 0 w 138"/>
                  <a:gd name="T91" fmla="*/ 2 h 593"/>
                  <a:gd name="T92" fmla="*/ 0 w 138"/>
                  <a:gd name="T93" fmla="*/ 2 h 593"/>
                  <a:gd name="T94" fmla="*/ 0 w 138"/>
                  <a:gd name="T95" fmla="*/ 1 h 593"/>
                  <a:gd name="T96" fmla="*/ 0 w 138"/>
                  <a:gd name="T97" fmla="*/ 1 h 593"/>
                  <a:gd name="T98" fmla="*/ 0 w 138"/>
                  <a:gd name="T99" fmla="*/ 1 h 593"/>
                  <a:gd name="T100" fmla="*/ 0 w 138"/>
                  <a:gd name="T101" fmla="*/ 1 h 593"/>
                  <a:gd name="T102" fmla="*/ 0 w 138"/>
                  <a:gd name="T103" fmla="*/ 1 h 593"/>
                  <a:gd name="T104" fmla="*/ 0 w 138"/>
                  <a:gd name="T105" fmla="*/ 2 h 593"/>
                  <a:gd name="T106" fmla="*/ 0 w 138"/>
                  <a:gd name="T107" fmla="*/ 2 h 593"/>
                  <a:gd name="T108" fmla="*/ 0 w 138"/>
                  <a:gd name="T109" fmla="*/ 2 h 593"/>
                  <a:gd name="T110" fmla="*/ 0 w 138"/>
                  <a:gd name="T111" fmla="*/ 2 h 593"/>
                  <a:gd name="T112" fmla="*/ 0 w 138"/>
                  <a:gd name="T113" fmla="*/ 2 h 593"/>
                  <a:gd name="T114" fmla="*/ 0 w 138"/>
                  <a:gd name="T115" fmla="*/ 2 h 593"/>
                  <a:gd name="T116" fmla="*/ 0 w 138"/>
                  <a:gd name="T117" fmla="*/ 2 h 593"/>
                  <a:gd name="T118" fmla="*/ 0 w 138"/>
                  <a:gd name="T119" fmla="*/ 2 h 593"/>
                  <a:gd name="T120" fmla="*/ 0 w 138"/>
                  <a:gd name="T121" fmla="*/ 2 h 59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38" h="593">
                    <a:moveTo>
                      <a:pt x="96" y="12"/>
                    </a:moveTo>
                    <a:lnTo>
                      <a:pt x="98" y="8"/>
                    </a:lnTo>
                    <a:lnTo>
                      <a:pt x="101" y="5"/>
                    </a:lnTo>
                    <a:lnTo>
                      <a:pt x="103" y="3"/>
                    </a:lnTo>
                    <a:lnTo>
                      <a:pt x="107" y="1"/>
                    </a:lnTo>
                    <a:lnTo>
                      <a:pt x="110" y="0"/>
                    </a:lnTo>
                    <a:lnTo>
                      <a:pt x="116" y="1"/>
                    </a:lnTo>
                    <a:lnTo>
                      <a:pt x="121" y="2"/>
                    </a:lnTo>
                    <a:lnTo>
                      <a:pt x="127" y="6"/>
                    </a:lnTo>
                    <a:lnTo>
                      <a:pt x="132" y="10"/>
                    </a:lnTo>
                    <a:lnTo>
                      <a:pt x="136" y="15"/>
                    </a:lnTo>
                    <a:lnTo>
                      <a:pt x="138" y="18"/>
                    </a:lnTo>
                    <a:lnTo>
                      <a:pt x="138" y="22"/>
                    </a:lnTo>
                    <a:lnTo>
                      <a:pt x="138" y="26"/>
                    </a:lnTo>
                    <a:lnTo>
                      <a:pt x="137" y="29"/>
                    </a:lnTo>
                    <a:lnTo>
                      <a:pt x="135" y="32"/>
                    </a:lnTo>
                    <a:lnTo>
                      <a:pt x="132" y="37"/>
                    </a:lnTo>
                    <a:lnTo>
                      <a:pt x="96" y="12"/>
                    </a:lnTo>
                    <a:close/>
                    <a:moveTo>
                      <a:pt x="132" y="37"/>
                    </a:moveTo>
                    <a:lnTo>
                      <a:pt x="128" y="43"/>
                    </a:lnTo>
                    <a:lnTo>
                      <a:pt x="117" y="61"/>
                    </a:lnTo>
                    <a:lnTo>
                      <a:pt x="101" y="89"/>
                    </a:lnTo>
                    <a:lnTo>
                      <a:pt x="84" y="125"/>
                    </a:lnTo>
                    <a:lnTo>
                      <a:pt x="76" y="144"/>
                    </a:lnTo>
                    <a:lnTo>
                      <a:pt x="67" y="165"/>
                    </a:lnTo>
                    <a:lnTo>
                      <a:pt x="60" y="188"/>
                    </a:lnTo>
                    <a:lnTo>
                      <a:pt x="54" y="210"/>
                    </a:lnTo>
                    <a:lnTo>
                      <a:pt x="50" y="233"/>
                    </a:lnTo>
                    <a:lnTo>
                      <a:pt x="47" y="257"/>
                    </a:lnTo>
                    <a:lnTo>
                      <a:pt x="46" y="268"/>
                    </a:lnTo>
                    <a:lnTo>
                      <a:pt x="46" y="280"/>
                    </a:lnTo>
                    <a:lnTo>
                      <a:pt x="47" y="291"/>
                    </a:lnTo>
                    <a:lnTo>
                      <a:pt x="48" y="303"/>
                    </a:lnTo>
                    <a:lnTo>
                      <a:pt x="4" y="308"/>
                    </a:lnTo>
                    <a:lnTo>
                      <a:pt x="3" y="295"/>
                    </a:lnTo>
                    <a:lnTo>
                      <a:pt x="2" y="282"/>
                    </a:lnTo>
                    <a:lnTo>
                      <a:pt x="3" y="269"/>
                    </a:lnTo>
                    <a:lnTo>
                      <a:pt x="3" y="257"/>
                    </a:lnTo>
                    <a:lnTo>
                      <a:pt x="6" y="230"/>
                    </a:lnTo>
                    <a:lnTo>
                      <a:pt x="11" y="204"/>
                    </a:lnTo>
                    <a:lnTo>
                      <a:pt x="17" y="179"/>
                    </a:lnTo>
                    <a:lnTo>
                      <a:pt x="25" y="154"/>
                    </a:lnTo>
                    <a:lnTo>
                      <a:pt x="35" y="131"/>
                    </a:lnTo>
                    <a:lnTo>
                      <a:pt x="44" y="109"/>
                    </a:lnTo>
                    <a:lnTo>
                      <a:pt x="53" y="88"/>
                    </a:lnTo>
                    <a:lnTo>
                      <a:pt x="62" y="69"/>
                    </a:lnTo>
                    <a:lnTo>
                      <a:pt x="72" y="53"/>
                    </a:lnTo>
                    <a:lnTo>
                      <a:pt x="80" y="39"/>
                    </a:lnTo>
                    <a:lnTo>
                      <a:pt x="91" y="19"/>
                    </a:lnTo>
                    <a:lnTo>
                      <a:pt x="96" y="12"/>
                    </a:lnTo>
                    <a:lnTo>
                      <a:pt x="132" y="37"/>
                    </a:lnTo>
                    <a:close/>
                    <a:moveTo>
                      <a:pt x="48" y="303"/>
                    </a:moveTo>
                    <a:lnTo>
                      <a:pt x="48" y="305"/>
                    </a:lnTo>
                    <a:lnTo>
                      <a:pt x="48" y="306"/>
                    </a:lnTo>
                    <a:lnTo>
                      <a:pt x="26" y="306"/>
                    </a:lnTo>
                    <a:lnTo>
                      <a:pt x="48" y="303"/>
                    </a:lnTo>
                    <a:close/>
                    <a:moveTo>
                      <a:pt x="48" y="306"/>
                    </a:moveTo>
                    <a:lnTo>
                      <a:pt x="48" y="312"/>
                    </a:lnTo>
                    <a:lnTo>
                      <a:pt x="49" y="317"/>
                    </a:lnTo>
                    <a:lnTo>
                      <a:pt x="6" y="327"/>
                    </a:lnTo>
                    <a:lnTo>
                      <a:pt x="5" y="317"/>
                    </a:lnTo>
                    <a:lnTo>
                      <a:pt x="4" y="306"/>
                    </a:lnTo>
                    <a:lnTo>
                      <a:pt x="48" y="306"/>
                    </a:lnTo>
                    <a:close/>
                    <a:moveTo>
                      <a:pt x="49" y="317"/>
                    </a:moveTo>
                    <a:lnTo>
                      <a:pt x="51" y="322"/>
                    </a:lnTo>
                    <a:lnTo>
                      <a:pt x="53" y="327"/>
                    </a:lnTo>
                    <a:lnTo>
                      <a:pt x="13" y="347"/>
                    </a:lnTo>
                    <a:lnTo>
                      <a:pt x="9" y="336"/>
                    </a:lnTo>
                    <a:lnTo>
                      <a:pt x="6" y="327"/>
                    </a:lnTo>
                    <a:lnTo>
                      <a:pt x="49" y="317"/>
                    </a:lnTo>
                    <a:close/>
                    <a:moveTo>
                      <a:pt x="53" y="327"/>
                    </a:moveTo>
                    <a:lnTo>
                      <a:pt x="53" y="328"/>
                    </a:lnTo>
                    <a:lnTo>
                      <a:pt x="54" y="330"/>
                    </a:lnTo>
                    <a:lnTo>
                      <a:pt x="34" y="336"/>
                    </a:lnTo>
                    <a:lnTo>
                      <a:pt x="53" y="327"/>
                    </a:lnTo>
                    <a:close/>
                    <a:moveTo>
                      <a:pt x="54" y="330"/>
                    </a:moveTo>
                    <a:lnTo>
                      <a:pt x="61" y="356"/>
                    </a:lnTo>
                    <a:lnTo>
                      <a:pt x="66" y="381"/>
                    </a:lnTo>
                    <a:lnTo>
                      <a:pt x="69" y="406"/>
                    </a:lnTo>
                    <a:lnTo>
                      <a:pt x="71" y="428"/>
                    </a:lnTo>
                    <a:lnTo>
                      <a:pt x="71" y="451"/>
                    </a:lnTo>
                    <a:lnTo>
                      <a:pt x="69" y="471"/>
                    </a:lnTo>
                    <a:lnTo>
                      <a:pt x="67" y="491"/>
                    </a:lnTo>
                    <a:lnTo>
                      <a:pt x="65" y="508"/>
                    </a:lnTo>
                    <a:lnTo>
                      <a:pt x="61" y="524"/>
                    </a:lnTo>
                    <a:lnTo>
                      <a:pt x="58" y="538"/>
                    </a:lnTo>
                    <a:lnTo>
                      <a:pt x="54" y="550"/>
                    </a:lnTo>
                    <a:lnTo>
                      <a:pt x="51" y="560"/>
                    </a:lnTo>
                    <a:lnTo>
                      <a:pt x="46" y="575"/>
                    </a:lnTo>
                    <a:lnTo>
                      <a:pt x="44" y="580"/>
                    </a:lnTo>
                    <a:lnTo>
                      <a:pt x="4" y="560"/>
                    </a:lnTo>
                    <a:lnTo>
                      <a:pt x="6" y="556"/>
                    </a:lnTo>
                    <a:lnTo>
                      <a:pt x="10" y="544"/>
                    </a:lnTo>
                    <a:lnTo>
                      <a:pt x="16" y="525"/>
                    </a:lnTo>
                    <a:lnTo>
                      <a:pt x="22" y="499"/>
                    </a:lnTo>
                    <a:lnTo>
                      <a:pt x="24" y="484"/>
                    </a:lnTo>
                    <a:lnTo>
                      <a:pt x="26" y="466"/>
                    </a:lnTo>
                    <a:lnTo>
                      <a:pt x="28" y="449"/>
                    </a:lnTo>
                    <a:lnTo>
                      <a:pt x="26" y="429"/>
                    </a:lnTo>
                    <a:lnTo>
                      <a:pt x="25" y="409"/>
                    </a:lnTo>
                    <a:lnTo>
                      <a:pt x="22" y="389"/>
                    </a:lnTo>
                    <a:lnTo>
                      <a:pt x="18" y="366"/>
                    </a:lnTo>
                    <a:lnTo>
                      <a:pt x="12" y="342"/>
                    </a:lnTo>
                    <a:lnTo>
                      <a:pt x="54" y="330"/>
                    </a:lnTo>
                    <a:close/>
                    <a:moveTo>
                      <a:pt x="44" y="580"/>
                    </a:moveTo>
                    <a:lnTo>
                      <a:pt x="42" y="583"/>
                    </a:lnTo>
                    <a:lnTo>
                      <a:pt x="40" y="587"/>
                    </a:lnTo>
                    <a:lnTo>
                      <a:pt x="38" y="590"/>
                    </a:lnTo>
                    <a:lnTo>
                      <a:pt x="35" y="592"/>
                    </a:lnTo>
                    <a:lnTo>
                      <a:pt x="31" y="593"/>
                    </a:lnTo>
                    <a:lnTo>
                      <a:pt x="26" y="593"/>
                    </a:lnTo>
                    <a:lnTo>
                      <a:pt x="21" y="592"/>
                    </a:lnTo>
                    <a:lnTo>
                      <a:pt x="14" y="590"/>
                    </a:lnTo>
                    <a:lnTo>
                      <a:pt x="8" y="586"/>
                    </a:lnTo>
                    <a:lnTo>
                      <a:pt x="4" y="583"/>
                    </a:lnTo>
                    <a:lnTo>
                      <a:pt x="1" y="579"/>
                    </a:lnTo>
                    <a:lnTo>
                      <a:pt x="0" y="576"/>
                    </a:lnTo>
                    <a:lnTo>
                      <a:pt x="0" y="572"/>
                    </a:lnTo>
                    <a:lnTo>
                      <a:pt x="1" y="569"/>
                    </a:lnTo>
                    <a:lnTo>
                      <a:pt x="2" y="565"/>
                    </a:lnTo>
                    <a:lnTo>
                      <a:pt x="4" y="560"/>
                    </a:lnTo>
                    <a:lnTo>
                      <a:pt x="44" y="580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07" name="Freeform 904">
                <a:extLst>
                  <a:ext uri="{FF2B5EF4-FFF2-40B4-BE49-F238E27FC236}">
                    <a16:creationId xmlns:a16="http://schemas.microsoft.com/office/drawing/2014/main" id="{4C892D4A-DDD6-4193-B814-A82F8439BAA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16" y="1711"/>
                <a:ext cx="9" cy="12"/>
              </a:xfrm>
              <a:custGeom>
                <a:avLst/>
                <a:gdLst>
                  <a:gd name="T0" fmla="*/ 0 w 182"/>
                  <a:gd name="T1" fmla="*/ 0 h 226"/>
                  <a:gd name="T2" fmla="*/ 0 w 182"/>
                  <a:gd name="T3" fmla="*/ 0 h 226"/>
                  <a:gd name="T4" fmla="*/ 0 w 182"/>
                  <a:gd name="T5" fmla="*/ 0 h 226"/>
                  <a:gd name="T6" fmla="*/ 0 w 182"/>
                  <a:gd name="T7" fmla="*/ 0 h 226"/>
                  <a:gd name="T8" fmla="*/ 0 w 182"/>
                  <a:gd name="T9" fmla="*/ 0 h 226"/>
                  <a:gd name="T10" fmla="*/ 0 w 182"/>
                  <a:gd name="T11" fmla="*/ 0 h 226"/>
                  <a:gd name="T12" fmla="*/ 0 w 182"/>
                  <a:gd name="T13" fmla="*/ 0 h 226"/>
                  <a:gd name="T14" fmla="*/ 0 w 182"/>
                  <a:gd name="T15" fmla="*/ 0 h 226"/>
                  <a:gd name="T16" fmla="*/ 0 w 182"/>
                  <a:gd name="T17" fmla="*/ 0 h 226"/>
                  <a:gd name="T18" fmla="*/ 0 w 182"/>
                  <a:gd name="T19" fmla="*/ 0 h 226"/>
                  <a:gd name="T20" fmla="*/ 0 w 182"/>
                  <a:gd name="T21" fmla="*/ 0 h 226"/>
                  <a:gd name="T22" fmla="*/ 0 w 182"/>
                  <a:gd name="T23" fmla="*/ 0 h 226"/>
                  <a:gd name="T24" fmla="*/ 0 w 182"/>
                  <a:gd name="T25" fmla="*/ 0 h 226"/>
                  <a:gd name="T26" fmla="*/ 0 w 182"/>
                  <a:gd name="T27" fmla="*/ 0 h 226"/>
                  <a:gd name="T28" fmla="*/ 0 w 182"/>
                  <a:gd name="T29" fmla="*/ 0 h 226"/>
                  <a:gd name="T30" fmla="*/ 0 w 182"/>
                  <a:gd name="T31" fmla="*/ 0 h 226"/>
                  <a:gd name="T32" fmla="*/ 0 w 182"/>
                  <a:gd name="T33" fmla="*/ 0 h 226"/>
                  <a:gd name="T34" fmla="*/ 0 w 182"/>
                  <a:gd name="T35" fmla="*/ 0 h 226"/>
                  <a:gd name="T36" fmla="*/ 0 w 182"/>
                  <a:gd name="T37" fmla="*/ 0 h 226"/>
                  <a:gd name="T38" fmla="*/ 0 w 182"/>
                  <a:gd name="T39" fmla="*/ 0 h 226"/>
                  <a:gd name="T40" fmla="*/ 0 w 182"/>
                  <a:gd name="T41" fmla="*/ 0 h 226"/>
                  <a:gd name="T42" fmla="*/ 0 w 182"/>
                  <a:gd name="T43" fmla="*/ 0 h 226"/>
                  <a:gd name="T44" fmla="*/ 0 w 182"/>
                  <a:gd name="T45" fmla="*/ 0 h 226"/>
                  <a:gd name="T46" fmla="*/ 0 w 182"/>
                  <a:gd name="T47" fmla="*/ 0 h 226"/>
                  <a:gd name="T48" fmla="*/ 0 w 182"/>
                  <a:gd name="T49" fmla="*/ 0 h 226"/>
                  <a:gd name="T50" fmla="*/ 0 w 182"/>
                  <a:gd name="T51" fmla="*/ 0 h 226"/>
                  <a:gd name="T52" fmla="*/ 0 w 182"/>
                  <a:gd name="T53" fmla="*/ 1 h 226"/>
                  <a:gd name="T54" fmla="*/ 0 w 182"/>
                  <a:gd name="T55" fmla="*/ 1 h 226"/>
                  <a:gd name="T56" fmla="*/ 0 w 182"/>
                  <a:gd name="T57" fmla="*/ 1 h 226"/>
                  <a:gd name="T58" fmla="*/ 0 w 182"/>
                  <a:gd name="T59" fmla="*/ 0 h 226"/>
                  <a:gd name="T60" fmla="*/ 0 w 182"/>
                  <a:gd name="T61" fmla="*/ 0 h 226"/>
                  <a:gd name="T62" fmla="*/ 0 w 182"/>
                  <a:gd name="T63" fmla="*/ 0 h 226"/>
                  <a:gd name="T64" fmla="*/ 0 w 182"/>
                  <a:gd name="T65" fmla="*/ 0 h 226"/>
                  <a:gd name="T66" fmla="*/ 0 w 182"/>
                  <a:gd name="T67" fmla="*/ 0 h 226"/>
                  <a:gd name="T68" fmla="*/ 0 w 182"/>
                  <a:gd name="T69" fmla="*/ 0 h 226"/>
                  <a:gd name="T70" fmla="*/ 0 w 182"/>
                  <a:gd name="T71" fmla="*/ 0 h 226"/>
                  <a:gd name="T72" fmla="*/ 0 w 182"/>
                  <a:gd name="T73" fmla="*/ 0 h 226"/>
                  <a:gd name="T74" fmla="*/ 0 w 182"/>
                  <a:gd name="T75" fmla="*/ 1 h 226"/>
                  <a:gd name="T76" fmla="*/ 0 w 182"/>
                  <a:gd name="T77" fmla="*/ 1 h 226"/>
                  <a:gd name="T78" fmla="*/ 0 w 182"/>
                  <a:gd name="T79" fmla="*/ 1 h 226"/>
                  <a:gd name="T80" fmla="*/ 0 w 182"/>
                  <a:gd name="T81" fmla="*/ 1 h 226"/>
                  <a:gd name="T82" fmla="*/ 0 w 182"/>
                  <a:gd name="T83" fmla="*/ 1 h 226"/>
                  <a:gd name="T84" fmla="*/ 0 w 182"/>
                  <a:gd name="T85" fmla="*/ 1 h 226"/>
                  <a:gd name="T86" fmla="*/ 0 w 182"/>
                  <a:gd name="T87" fmla="*/ 1 h 226"/>
                  <a:gd name="T88" fmla="*/ 0 w 182"/>
                  <a:gd name="T89" fmla="*/ 1 h 226"/>
                  <a:gd name="T90" fmla="*/ 0 w 182"/>
                  <a:gd name="T91" fmla="*/ 1 h 226"/>
                  <a:gd name="T92" fmla="*/ 0 w 182"/>
                  <a:gd name="T93" fmla="*/ 1 h 226"/>
                  <a:gd name="T94" fmla="*/ 0 w 182"/>
                  <a:gd name="T95" fmla="*/ 1 h 226"/>
                  <a:gd name="T96" fmla="*/ 0 w 182"/>
                  <a:gd name="T97" fmla="*/ 1 h 226"/>
                  <a:gd name="T98" fmla="*/ 0 w 182"/>
                  <a:gd name="T99" fmla="*/ 1 h 226"/>
                  <a:gd name="T100" fmla="*/ 0 w 182"/>
                  <a:gd name="T101" fmla="*/ 1 h 226"/>
                  <a:gd name="T102" fmla="*/ 0 w 182"/>
                  <a:gd name="T103" fmla="*/ 1 h 226"/>
                  <a:gd name="T104" fmla="*/ 0 w 182"/>
                  <a:gd name="T105" fmla="*/ 1 h 226"/>
                  <a:gd name="T106" fmla="*/ 0 w 182"/>
                  <a:gd name="T107" fmla="*/ 1 h 226"/>
                  <a:gd name="T108" fmla="*/ 0 w 182"/>
                  <a:gd name="T109" fmla="*/ 1 h 22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82" h="226">
                    <a:moveTo>
                      <a:pt x="6" y="37"/>
                    </a:moveTo>
                    <a:lnTo>
                      <a:pt x="4" y="33"/>
                    </a:lnTo>
                    <a:lnTo>
                      <a:pt x="2" y="30"/>
                    </a:lnTo>
                    <a:lnTo>
                      <a:pt x="1" y="26"/>
                    </a:lnTo>
                    <a:lnTo>
                      <a:pt x="0" y="23"/>
                    </a:lnTo>
                    <a:lnTo>
                      <a:pt x="1" y="19"/>
                    </a:lnTo>
                    <a:lnTo>
                      <a:pt x="3" y="15"/>
                    </a:lnTo>
                    <a:lnTo>
                      <a:pt x="6" y="11"/>
                    </a:lnTo>
                    <a:lnTo>
                      <a:pt x="12" y="7"/>
                    </a:lnTo>
                    <a:lnTo>
                      <a:pt x="19" y="4"/>
                    </a:lnTo>
                    <a:lnTo>
                      <a:pt x="24" y="2"/>
                    </a:lnTo>
                    <a:lnTo>
                      <a:pt x="29" y="0"/>
                    </a:lnTo>
                    <a:lnTo>
                      <a:pt x="32" y="2"/>
                    </a:lnTo>
                    <a:lnTo>
                      <a:pt x="35" y="4"/>
                    </a:lnTo>
                    <a:lnTo>
                      <a:pt x="38" y="7"/>
                    </a:lnTo>
                    <a:lnTo>
                      <a:pt x="40" y="10"/>
                    </a:lnTo>
                    <a:lnTo>
                      <a:pt x="43" y="13"/>
                    </a:lnTo>
                    <a:lnTo>
                      <a:pt x="6" y="37"/>
                    </a:lnTo>
                    <a:close/>
                    <a:moveTo>
                      <a:pt x="43" y="13"/>
                    </a:moveTo>
                    <a:lnTo>
                      <a:pt x="45" y="17"/>
                    </a:lnTo>
                    <a:lnTo>
                      <a:pt x="53" y="29"/>
                    </a:lnTo>
                    <a:lnTo>
                      <a:pt x="66" y="48"/>
                    </a:lnTo>
                    <a:lnTo>
                      <a:pt x="82" y="70"/>
                    </a:lnTo>
                    <a:lnTo>
                      <a:pt x="101" y="97"/>
                    </a:lnTo>
                    <a:lnTo>
                      <a:pt x="124" y="126"/>
                    </a:lnTo>
                    <a:lnTo>
                      <a:pt x="149" y="157"/>
                    </a:lnTo>
                    <a:lnTo>
                      <a:pt x="174" y="187"/>
                    </a:lnTo>
                    <a:lnTo>
                      <a:pt x="141" y="216"/>
                    </a:lnTo>
                    <a:lnTo>
                      <a:pt x="115" y="185"/>
                    </a:lnTo>
                    <a:lnTo>
                      <a:pt x="90" y="153"/>
                    </a:lnTo>
                    <a:lnTo>
                      <a:pt x="67" y="123"/>
                    </a:lnTo>
                    <a:lnTo>
                      <a:pt x="47" y="96"/>
                    </a:lnTo>
                    <a:lnTo>
                      <a:pt x="30" y="72"/>
                    </a:lnTo>
                    <a:lnTo>
                      <a:pt x="18" y="54"/>
                    </a:lnTo>
                    <a:lnTo>
                      <a:pt x="9" y="41"/>
                    </a:lnTo>
                    <a:lnTo>
                      <a:pt x="6" y="37"/>
                    </a:lnTo>
                    <a:lnTo>
                      <a:pt x="43" y="13"/>
                    </a:lnTo>
                    <a:close/>
                    <a:moveTo>
                      <a:pt x="174" y="187"/>
                    </a:moveTo>
                    <a:lnTo>
                      <a:pt x="177" y="190"/>
                    </a:lnTo>
                    <a:lnTo>
                      <a:pt x="179" y="193"/>
                    </a:lnTo>
                    <a:lnTo>
                      <a:pt x="181" y="197"/>
                    </a:lnTo>
                    <a:lnTo>
                      <a:pt x="182" y="200"/>
                    </a:lnTo>
                    <a:lnTo>
                      <a:pt x="182" y="204"/>
                    </a:lnTo>
                    <a:lnTo>
                      <a:pt x="181" y="208"/>
                    </a:lnTo>
                    <a:lnTo>
                      <a:pt x="177" y="212"/>
                    </a:lnTo>
                    <a:lnTo>
                      <a:pt x="173" y="217"/>
                    </a:lnTo>
                    <a:lnTo>
                      <a:pt x="167" y="223"/>
                    </a:lnTo>
                    <a:lnTo>
                      <a:pt x="162" y="225"/>
                    </a:lnTo>
                    <a:lnTo>
                      <a:pt x="158" y="226"/>
                    </a:lnTo>
                    <a:lnTo>
                      <a:pt x="154" y="226"/>
                    </a:lnTo>
                    <a:lnTo>
                      <a:pt x="151" y="224"/>
                    </a:lnTo>
                    <a:lnTo>
                      <a:pt x="148" y="222"/>
                    </a:lnTo>
                    <a:lnTo>
                      <a:pt x="144" y="218"/>
                    </a:lnTo>
                    <a:lnTo>
                      <a:pt x="141" y="216"/>
                    </a:lnTo>
                    <a:lnTo>
                      <a:pt x="174" y="187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08" name="Freeform 905">
                <a:extLst>
                  <a:ext uri="{FF2B5EF4-FFF2-40B4-BE49-F238E27FC236}">
                    <a16:creationId xmlns:a16="http://schemas.microsoft.com/office/drawing/2014/main" id="{19BAB53C-5DB7-4979-A3B6-73CB63FCB20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23" y="1721"/>
                <a:ext cx="9" cy="7"/>
              </a:xfrm>
              <a:custGeom>
                <a:avLst/>
                <a:gdLst>
                  <a:gd name="T0" fmla="*/ 0 w 167"/>
                  <a:gd name="T1" fmla="*/ 0 h 150"/>
                  <a:gd name="T2" fmla="*/ 0 w 167"/>
                  <a:gd name="T3" fmla="*/ 0 h 150"/>
                  <a:gd name="T4" fmla="*/ 0 w 167"/>
                  <a:gd name="T5" fmla="*/ 0 h 150"/>
                  <a:gd name="T6" fmla="*/ 0 w 167"/>
                  <a:gd name="T7" fmla="*/ 0 h 150"/>
                  <a:gd name="T8" fmla="*/ 0 w 167"/>
                  <a:gd name="T9" fmla="*/ 0 h 150"/>
                  <a:gd name="T10" fmla="*/ 0 w 167"/>
                  <a:gd name="T11" fmla="*/ 0 h 150"/>
                  <a:gd name="T12" fmla="*/ 0 w 167"/>
                  <a:gd name="T13" fmla="*/ 0 h 150"/>
                  <a:gd name="T14" fmla="*/ 0 w 167"/>
                  <a:gd name="T15" fmla="*/ 0 h 150"/>
                  <a:gd name="T16" fmla="*/ 0 w 167"/>
                  <a:gd name="T17" fmla="*/ 0 h 150"/>
                  <a:gd name="T18" fmla="*/ 0 w 167"/>
                  <a:gd name="T19" fmla="*/ 0 h 150"/>
                  <a:gd name="T20" fmla="*/ 0 w 167"/>
                  <a:gd name="T21" fmla="*/ 0 h 150"/>
                  <a:gd name="T22" fmla="*/ 0 w 167"/>
                  <a:gd name="T23" fmla="*/ 0 h 150"/>
                  <a:gd name="T24" fmla="*/ 0 w 167"/>
                  <a:gd name="T25" fmla="*/ 0 h 150"/>
                  <a:gd name="T26" fmla="*/ 0 w 167"/>
                  <a:gd name="T27" fmla="*/ 0 h 150"/>
                  <a:gd name="T28" fmla="*/ 0 w 167"/>
                  <a:gd name="T29" fmla="*/ 0 h 150"/>
                  <a:gd name="T30" fmla="*/ 0 w 167"/>
                  <a:gd name="T31" fmla="*/ 0 h 150"/>
                  <a:gd name="T32" fmla="*/ 0 w 167"/>
                  <a:gd name="T33" fmla="*/ 0 h 150"/>
                  <a:gd name="T34" fmla="*/ 0 w 167"/>
                  <a:gd name="T35" fmla="*/ 0 h 150"/>
                  <a:gd name="T36" fmla="*/ 0 w 167"/>
                  <a:gd name="T37" fmla="*/ 0 h 150"/>
                  <a:gd name="T38" fmla="*/ 0 w 167"/>
                  <a:gd name="T39" fmla="*/ 0 h 150"/>
                  <a:gd name="T40" fmla="*/ 0 w 167"/>
                  <a:gd name="T41" fmla="*/ 0 h 150"/>
                  <a:gd name="T42" fmla="*/ 0 w 167"/>
                  <a:gd name="T43" fmla="*/ 0 h 150"/>
                  <a:gd name="T44" fmla="*/ 0 w 167"/>
                  <a:gd name="T45" fmla="*/ 0 h 150"/>
                  <a:gd name="T46" fmla="*/ 0 w 167"/>
                  <a:gd name="T47" fmla="*/ 0 h 150"/>
                  <a:gd name="T48" fmla="*/ 0 w 167"/>
                  <a:gd name="T49" fmla="*/ 0 h 150"/>
                  <a:gd name="T50" fmla="*/ 0 w 167"/>
                  <a:gd name="T51" fmla="*/ 0 h 150"/>
                  <a:gd name="T52" fmla="*/ 0 w 167"/>
                  <a:gd name="T53" fmla="*/ 0 h 150"/>
                  <a:gd name="T54" fmla="*/ 0 w 167"/>
                  <a:gd name="T55" fmla="*/ 0 h 150"/>
                  <a:gd name="T56" fmla="*/ 0 w 167"/>
                  <a:gd name="T57" fmla="*/ 0 h 150"/>
                  <a:gd name="T58" fmla="*/ 0 w 167"/>
                  <a:gd name="T59" fmla="*/ 0 h 150"/>
                  <a:gd name="T60" fmla="*/ 0 w 167"/>
                  <a:gd name="T61" fmla="*/ 0 h 150"/>
                  <a:gd name="T62" fmla="*/ 0 w 167"/>
                  <a:gd name="T63" fmla="*/ 0 h 150"/>
                  <a:gd name="T64" fmla="*/ 0 w 167"/>
                  <a:gd name="T65" fmla="*/ 0 h 150"/>
                  <a:gd name="T66" fmla="*/ 0 w 167"/>
                  <a:gd name="T67" fmla="*/ 0 h 150"/>
                  <a:gd name="T68" fmla="*/ 0 w 167"/>
                  <a:gd name="T69" fmla="*/ 0 h 150"/>
                  <a:gd name="T70" fmla="*/ 0 w 167"/>
                  <a:gd name="T71" fmla="*/ 0 h 150"/>
                  <a:gd name="T72" fmla="*/ 0 w 167"/>
                  <a:gd name="T73" fmla="*/ 0 h 150"/>
                  <a:gd name="T74" fmla="*/ 0 w 167"/>
                  <a:gd name="T75" fmla="*/ 0 h 150"/>
                  <a:gd name="T76" fmla="*/ 0 w 167"/>
                  <a:gd name="T77" fmla="*/ 0 h 150"/>
                  <a:gd name="T78" fmla="*/ 0 w 167"/>
                  <a:gd name="T79" fmla="*/ 0 h 150"/>
                  <a:gd name="T80" fmla="*/ 0 w 167"/>
                  <a:gd name="T81" fmla="*/ 0 h 150"/>
                  <a:gd name="T82" fmla="*/ 0 w 167"/>
                  <a:gd name="T83" fmla="*/ 0 h 150"/>
                  <a:gd name="T84" fmla="*/ 0 w 167"/>
                  <a:gd name="T85" fmla="*/ 0 h 150"/>
                  <a:gd name="T86" fmla="*/ 0 w 167"/>
                  <a:gd name="T87" fmla="*/ 0 h 150"/>
                  <a:gd name="T88" fmla="*/ 0 w 167"/>
                  <a:gd name="T89" fmla="*/ 0 h 150"/>
                  <a:gd name="T90" fmla="*/ 0 w 167"/>
                  <a:gd name="T91" fmla="*/ 0 h 150"/>
                  <a:gd name="T92" fmla="*/ 0 w 167"/>
                  <a:gd name="T93" fmla="*/ 0 h 150"/>
                  <a:gd name="T94" fmla="*/ 0 w 167"/>
                  <a:gd name="T95" fmla="*/ 0 h 150"/>
                  <a:gd name="T96" fmla="*/ 0 w 167"/>
                  <a:gd name="T97" fmla="*/ 0 h 150"/>
                  <a:gd name="T98" fmla="*/ 0 w 167"/>
                  <a:gd name="T99" fmla="*/ 0 h 150"/>
                  <a:gd name="T100" fmla="*/ 0 w 167"/>
                  <a:gd name="T101" fmla="*/ 0 h 150"/>
                  <a:gd name="T102" fmla="*/ 0 w 167"/>
                  <a:gd name="T103" fmla="*/ 0 h 150"/>
                  <a:gd name="T104" fmla="*/ 0 w 167"/>
                  <a:gd name="T105" fmla="*/ 0 h 150"/>
                  <a:gd name="T106" fmla="*/ 0 w 167"/>
                  <a:gd name="T107" fmla="*/ 0 h 150"/>
                  <a:gd name="T108" fmla="*/ 0 w 167"/>
                  <a:gd name="T109" fmla="*/ 0 h 150"/>
                  <a:gd name="T110" fmla="*/ 0 w 167"/>
                  <a:gd name="T111" fmla="*/ 0 h 150"/>
                  <a:gd name="T112" fmla="*/ 0 w 167"/>
                  <a:gd name="T113" fmla="*/ 0 h 150"/>
                  <a:gd name="T114" fmla="*/ 0 w 167"/>
                  <a:gd name="T115" fmla="*/ 0 h 15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67" h="150">
                    <a:moveTo>
                      <a:pt x="8" y="38"/>
                    </a:moveTo>
                    <a:lnTo>
                      <a:pt x="5" y="35"/>
                    </a:lnTo>
                    <a:lnTo>
                      <a:pt x="3" y="32"/>
                    </a:lnTo>
                    <a:lnTo>
                      <a:pt x="1" y="29"/>
                    </a:lnTo>
                    <a:lnTo>
                      <a:pt x="0" y="25"/>
                    </a:lnTo>
                    <a:lnTo>
                      <a:pt x="0" y="21"/>
                    </a:lnTo>
                    <a:lnTo>
                      <a:pt x="1" y="17"/>
                    </a:lnTo>
                    <a:lnTo>
                      <a:pt x="4" y="13"/>
                    </a:lnTo>
                    <a:lnTo>
                      <a:pt x="9" y="8"/>
                    </a:lnTo>
                    <a:lnTo>
                      <a:pt x="16" y="3"/>
                    </a:lnTo>
                    <a:lnTo>
                      <a:pt x="21" y="1"/>
                    </a:lnTo>
                    <a:lnTo>
                      <a:pt x="25" y="0"/>
                    </a:lnTo>
                    <a:lnTo>
                      <a:pt x="29" y="0"/>
                    </a:lnTo>
                    <a:lnTo>
                      <a:pt x="32" y="2"/>
                    </a:lnTo>
                    <a:lnTo>
                      <a:pt x="35" y="4"/>
                    </a:lnTo>
                    <a:lnTo>
                      <a:pt x="38" y="7"/>
                    </a:lnTo>
                    <a:lnTo>
                      <a:pt x="41" y="9"/>
                    </a:lnTo>
                    <a:lnTo>
                      <a:pt x="8" y="38"/>
                    </a:lnTo>
                    <a:close/>
                    <a:moveTo>
                      <a:pt x="41" y="9"/>
                    </a:moveTo>
                    <a:lnTo>
                      <a:pt x="56" y="26"/>
                    </a:lnTo>
                    <a:lnTo>
                      <a:pt x="72" y="43"/>
                    </a:lnTo>
                    <a:lnTo>
                      <a:pt x="87" y="57"/>
                    </a:lnTo>
                    <a:lnTo>
                      <a:pt x="103" y="71"/>
                    </a:lnTo>
                    <a:lnTo>
                      <a:pt x="75" y="105"/>
                    </a:lnTo>
                    <a:lnTo>
                      <a:pt x="58" y="90"/>
                    </a:lnTo>
                    <a:lnTo>
                      <a:pt x="40" y="73"/>
                    </a:lnTo>
                    <a:lnTo>
                      <a:pt x="24" y="56"/>
                    </a:lnTo>
                    <a:lnTo>
                      <a:pt x="8" y="38"/>
                    </a:lnTo>
                    <a:lnTo>
                      <a:pt x="41" y="9"/>
                    </a:lnTo>
                    <a:close/>
                    <a:moveTo>
                      <a:pt x="103" y="71"/>
                    </a:moveTo>
                    <a:lnTo>
                      <a:pt x="116" y="82"/>
                    </a:lnTo>
                    <a:lnTo>
                      <a:pt x="129" y="92"/>
                    </a:lnTo>
                    <a:lnTo>
                      <a:pt x="142" y="100"/>
                    </a:lnTo>
                    <a:lnTo>
                      <a:pt x="154" y="107"/>
                    </a:lnTo>
                    <a:lnTo>
                      <a:pt x="134" y="146"/>
                    </a:lnTo>
                    <a:lnTo>
                      <a:pt x="119" y="138"/>
                    </a:lnTo>
                    <a:lnTo>
                      <a:pt x="105" y="128"/>
                    </a:lnTo>
                    <a:lnTo>
                      <a:pt x="89" y="117"/>
                    </a:lnTo>
                    <a:lnTo>
                      <a:pt x="75" y="105"/>
                    </a:lnTo>
                    <a:lnTo>
                      <a:pt x="103" y="71"/>
                    </a:lnTo>
                    <a:close/>
                    <a:moveTo>
                      <a:pt x="154" y="107"/>
                    </a:moveTo>
                    <a:lnTo>
                      <a:pt x="157" y="109"/>
                    </a:lnTo>
                    <a:lnTo>
                      <a:pt x="161" y="111"/>
                    </a:lnTo>
                    <a:lnTo>
                      <a:pt x="164" y="113"/>
                    </a:lnTo>
                    <a:lnTo>
                      <a:pt x="166" y="116"/>
                    </a:lnTo>
                    <a:lnTo>
                      <a:pt x="167" y="119"/>
                    </a:lnTo>
                    <a:lnTo>
                      <a:pt x="167" y="124"/>
                    </a:lnTo>
                    <a:lnTo>
                      <a:pt x="166" y="130"/>
                    </a:lnTo>
                    <a:lnTo>
                      <a:pt x="163" y="137"/>
                    </a:lnTo>
                    <a:lnTo>
                      <a:pt x="160" y="143"/>
                    </a:lnTo>
                    <a:lnTo>
                      <a:pt x="156" y="147"/>
                    </a:lnTo>
                    <a:lnTo>
                      <a:pt x="153" y="149"/>
                    </a:lnTo>
                    <a:lnTo>
                      <a:pt x="149" y="150"/>
                    </a:lnTo>
                    <a:lnTo>
                      <a:pt x="145" y="150"/>
                    </a:lnTo>
                    <a:lnTo>
                      <a:pt x="142" y="149"/>
                    </a:lnTo>
                    <a:lnTo>
                      <a:pt x="137" y="148"/>
                    </a:lnTo>
                    <a:lnTo>
                      <a:pt x="134" y="146"/>
                    </a:lnTo>
                    <a:lnTo>
                      <a:pt x="154" y="107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09" name="Freeform 906">
                <a:extLst>
                  <a:ext uri="{FF2B5EF4-FFF2-40B4-BE49-F238E27FC236}">
                    <a16:creationId xmlns:a16="http://schemas.microsoft.com/office/drawing/2014/main" id="{291F1469-26BC-4CF3-89C3-70BC1B701FC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7" y="1710"/>
                <a:ext cx="7" cy="19"/>
              </a:xfrm>
              <a:custGeom>
                <a:avLst/>
                <a:gdLst>
                  <a:gd name="T0" fmla="*/ 0 w 146"/>
                  <a:gd name="T1" fmla="*/ 0 h 373"/>
                  <a:gd name="T2" fmla="*/ 0 w 146"/>
                  <a:gd name="T3" fmla="*/ 0 h 373"/>
                  <a:gd name="T4" fmla="*/ 0 w 146"/>
                  <a:gd name="T5" fmla="*/ 0 h 373"/>
                  <a:gd name="T6" fmla="*/ 0 w 146"/>
                  <a:gd name="T7" fmla="*/ 0 h 373"/>
                  <a:gd name="T8" fmla="*/ 0 w 146"/>
                  <a:gd name="T9" fmla="*/ 0 h 373"/>
                  <a:gd name="T10" fmla="*/ 0 w 146"/>
                  <a:gd name="T11" fmla="*/ 0 h 373"/>
                  <a:gd name="T12" fmla="*/ 0 w 146"/>
                  <a:gd name="T13" fmla="*/ 0 h 373"/>
                  <a:gd name="T14" fmla="*/ 0 w 146"/>
                  <a:gd name="T15" fmla="*/ 0 h 373"/>
                  <a:gd name="T16" fmla="*/ 0 w 146"/>
                  <a:gd name="T17" fmla="*/ 0 h 373"/>
                  <a:gd name="T18" fmla="*/ 0 w 146"/>
                  <a:gd name="T19" fmla="*/ 0 h 373"/>
                  <a:gd name="T20" fmla="*/ 0 w 146"/>
                  <a:gd name="T21" fmla="*/ 0 h 373"/>
                  <a:gd name="T22" fmla="*/ 0 w 146"/>
                  <a:gd name="T23" fmla="*/ 0 h 373"/>
                  <a:gd name="T24" fmla="*/ 0 w 146"/>
                  <a:gd name="T25" fmla="*/ 0 h 373"/>
                  <a:gd name="T26" fmla="*/ 0 w 146"/>
                  <a:gd name="T27" fmla="*/ 0 h 373"/>
                  <a:gd name="T28" fmla="*/ 0 w 146"/>
                  <a:gd name="T29" fmla="*/ 1 h 373"/>
                  <a:gd name="T30" fmla="*/ 0 w 146"/>
                  <a:gd name="T31" fmla="*/ 1 h 373"/>
                  <a:gd name="T32" fmla="*/ 0 w 146"/>
                  <a:gd name="T33" fmla="*/ 0 h 373"/>
                  <a:gd name="T34" fmla="*/ 0 w 146"/>
                  <a:gd name="T35" fmla="*/ 0 h 373"/>
                  <a:gd name="T36" fmla="*/ 0 w 146"/>
                  <a:gd name="T37" fmla="*/ 0 h 373"/>
                  <a:gd name="T38" fmla="*/ 0 w 146"/>
                  <a:gd name="T39" fmla="*/ 0 h 373"/>
                  <a:gd name="T40" fmla="*/ 0 w 146"/>
                  <a:gd name="T41" fmla="*/ 0 h 373"/>
                  <a:gd name="T42" fmla="*/ 0 w 146"/>
                  <a:gd name="T43" fmla="*/ 0 h 373"/>
                  <a:gd name="T44" fmla="*/ 0 w 146"/>
                  <a:gd name="T45" fmla="*/ 1 h 373"/>
                  <a:gd name="T46" fmla="*/ 0 w 146"/>
                  <a:gd name="T47" fmla="*/ 1 h 373"/>
                  <a:gd name="T48" fmla="*/ 0 w 146"/>
                  <a:gd name="T49" fmla="*/ 1 h 373"/>
                  <a:gd name="T50" fmla="*/ 0 w 146"/>
                  <a:gd name="T51" fmla="*/ 1 h 373"/>
                  <a:gd name="T52" fmla="*/ 0 w 146"/>
                  <a:gd name="T53" fmla="*/ 1 h 373"/>
                  <a:gd name="T54" fmla="*/ 0 w 146"/>
                  <a:gd name="T55" fmla="*/ 1 h 373"/>
                  <a:gd name="T56" fmla="*/ 0 w 146"/>
                  <a:gd name="T57" fmla="*/ 1 h 373"/>
                  <a:gd name="T58" fmla="*/ 0 w 146"/>
                  <a:gd name="T59" fmla="*/ 1 h 373"/>
                  <a:gd name="T60" fmla="*/ 0 w 146"/>
                  <a:gd name="T61" fmla="*/ 1 h 373"/>
                  <a:gd name="T62" fmla="*/ 0 w 146"/>
                  <a:gd name="T63" fmla="*/ 1 h 373"/>
                  <a:gd name="T64" fmla="*/ 0 w 146"/>
                  <a:gd name="T65" fmla="*/ 1 h 373"/>
                  <a:gd name="T66" fmla="*/ 0 w 146"/>
                  <a:gd name="T67" fmla="*/ 1 h 373"/>
                  <a:gd name="T68" fmla="*/ 0 w 146"/>
                  <a:gd name="T69" fmla="*/ 1 h 373"/>
                  <a:gd name="T70" fmla="*/ 0 w 146"/>
                  <a:gd name="T71" fmla="*/ 1 h 373"/>
                  <a:gd name="T72" fmla="*/ 0 w 146"/>
                  <a:gd name="T73" fmla="*/ 1 h 373"/>
                  <a:gd name="T74" fmla="*/ 0 w 146"/>
                  <a:gd name="T75" fmla="*/ 1 h 373"/>
                  <a:gd name="T76" fmla="*/ 0 w 146"/>
                  <a:gd name="T77" fmla="*/ 1 h 373"/>
                  <a:gd name="T78" fmla="*/ 0 w 146"/>
                  <a:gd name="T79" fmla="*/ 1 h 373"/>
                  <a:gd name="T80" fmla="*/ 0 w 146"/>
                  <a:gd name="T81" fmla="*/ 1 h 373"/>
                  <a:gd name="T82" fmla="*/ 0 w 146"/>
                  <a:gd name="T83" fmla="*/ 1 h 373"/>
                  <a:gd name="T84" fmla="*/ 0 w 146"/>
                  <a:gd name="T85" fmla="*/ 1 h 373"/>
                  <a:gd name="T86" fmla="*/ 0 w 146"/>
                  <a:gd name="T87" fmla="*/ 1 h 373"/>
                  <a:gd name="T88" fmla="*/ 0 w 146"/>
                  <a:gd name="T89" fmla="*/ 1 h 37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46" h="373">
                    <a:moveTo>
                      <a:pt x="101" y="23"/>
                    </a:moveTo>
                    <a:lnTo>
                      <a:pt x="101" y="19"/>
                    </a:lnTo>
                    <a:lnTo>
                      <a:pt x="101" y="15"/>
                    </a:lnTo>
                    <a:lnTo>
                      <a:pt x="103" y="11"/>
                    </a:lnTo>
                    <a:lnTo>
                      <a:pt x="104" y="8"/>
                    </a:lnTo>
                    <a:lnTo>
                      <a:pt x="106" y="5"/>
                    </a:lnTo>
                    <a:lnTo>
                      <a:pt x="110" y="2"/>
                    </a:lnTo>
                    <a:lnTo>
                      <a:pt x="115" y="1"/>
                    </a:lnTo>
                    <a:lnTo>
                      <a:pt x="122" y="0"/>
                    </a:lnTo>
                    <a:lnTo>
                      <a:pt x="129" y="0"/>
                    </a:lnTo>
                    <a:lnTo>
                      <a:pt x="135" y="1"/>
                    </a:lnTo>
                    <a:lnTo>
                      <a:pt x="139" y="3"/>
                    </a:lnTo>
                    <a:lnTo>
                      <a:pt x="141" y="5"/>
                    </a:lnTo>
                    <a:lnTo>
                      <a:pt x="143" y="9"/>
                    </a:lnTo>
                    <a:lnTo>
                      <a:pt x="144" y="12"/>
                    </a:lnTo>
                    <a:lnTo>
                      <a:pt x="146" y="16"/>
                    </a:lnTo>
                    <a:lnTo>
                      <a:pt x="146" y="20"/>
                    </a:lnTo>
                    <a:lnTo>
                      <a:pt x="101" y="23"/>
                    </a:lnTo>
                    <a:close/>
                    <a:moveTo>
                      <a:pt x="146" y="20"/>
                    </a:moveTo>
                    <a:lnTo>
                      <a:pt x="146" y="25"/>
                    </a:lnTo>
                    <a:lnTo>
                      <a:pt x="146" y="40"/>
                    </a:lnTo>
                    <a:lnTo>
                      <a:pt x="144" y="61"/>
                    </a:lnTo>
                    <a:lnTo>
                      <a:pt x="141" y="88"/>
                    </a:lnTo>
                    <a:lnTo>
                      <a:pt x="139" y="103"/>
                    </a:lnTo>
                    <a:lnTo>
                      <a:pt x="136" y="118"/>
                    </a:lnTo>
                    <a:lnTo>
                      <a:pt x="132" y="135"/>
                    </a:lnTo>
                    <a:lnTo>
                      <a:pt x="127" y="151"/>
                    </a:lnTo>
                    <a:lnTo>
                      <a:pt x="120" y="168"/>
                    </a:lnTo>
                    <a:lnTo>
                      <a:pt x="113" y="184"/>
                    </a:lnTo>
                    <a:lnTo>
                      <a:pt x="104" y="200"/>
                    </a:lnTo>
                    <a:lnTo>
                      <a:pt x="93" y="216"/>
                    </a:lnTo>
                    <a:lnTo>
                      <a:pt x="58" y="190"/>
                    </a:lnTo>
                    <a:lnTo>
                      <a:pt x="67" y="177"/>
                    </a:lnTo>
                    <a:lnTo>
                      <a:pt x="75" y="164"/>
                    </a:lnTo>
                    <a:lnTo>
                      <a:pt x="81" y="149"/>
                    </a:lnTo>
                    <a:lnTo>
                      <a:pt x="86" y="135"/>
                    </a:lnTo>
                    <a:lnTo>
                      <a:pt x="90" y="122"/>
                    </a:lnTo>
                    <a:lnTo>
                      <a:pt x="94" y="107"/>
                    </a:lnTo>
                    <a:lnTo>
                      <a:pt x="96" y="94"/>
                    </a:lnTo>
                    <a:lnTo>
                      <a:pt x="98" y="82"/>
                    </a:lnTo>
                    <a:lnTo>
                      <a:pt x="101" y="58"/>
                    </a:lnTo>
                    <a:lnTo>
                      <a:pt x="101" y="40"/>
                    </a:lnTo>
                    <a:lnTo>
                      <a:pt x="101" y="27"/>
                    </a:lnTo>
                    <a:lnTo>
                      <a:pt x="101" y="23"/>
                    </a:lnTo>
                    <a:lnTo>
                      <a:pt x="146" y="20"/>
                    </a:lnTo>
                    <a:close/>
                    <a:moveTo>
                      <a:pt x="93" y="216"/>
                    </a:moveTo>
                    <a:lnTo>
                      <a:pt x="92" y="218"/>
                    </a:lnTo>
                    <a:lnTo>
                      <a:pt x="93" y="217"/>
                    </a:lnTo>
                    <a:lnTo>
                      <a:pt x="76" y="202"/>
                    </a:lnTo>
                    <a:lnTo>
                      <a:pt x="93" y="216"/>
                    </a:lnTo>
                    <a:close/>
                    <a:moveTo>
                      <a:pt x="93" y="217"/>
                    </a:moveTo>
                    <a:lnTo>
                      <a:pt x="87" y="225"/>
                    </a:lnTo>
                    <a:lnTo>
                      <a:pt x="81" y="237"/>
                    </a:lnTo>
                    <a:lnTo>
                      <a:pt x="75" y="252"/>
                    </a:lnTo>
                    <a:lnTo>
                      <a:pt x="70" y="268"/>
                    </a:lnTo>
                    <a:lnTo>
                      <a:pt x="28" y="254"/>
                    </a:lnTo>
                    <a:lnTo>
                      <a:pt x="35" y="234"/>
                    </a:lnTo>
                    <a:lnTo>
                      <a:pt x="43" y="216"/>
                    </a:lnTo>
                    <a:lnTo>
                      <a:pt x="50" y="201"/>
                    </a:lnTo>
                    <a:lnTo>
                      <a:pt x="58" y="189"/>
                    </a:lnTo>
                    <a:lnTo>
                      <a:pt x="93" y="217"/>
                    </a:lnTo>
                    <a:close/>
                    <a:moveTo>
                      <a:pt x="70" y="268"/>
                    </a:moveTo>
                    <a:lnTo>
                      <a:pt x="64" y="287"/>
                    </a:lnTo>
                    <a:lnTo>
                      <a:pt x="57" y="309"/>
                    </a:lnTo>
                    <a:lnTo>
                      <a:pt x="50" y="331"/>
                    </a:lnTo>
                    <a:lnTo>
                      <a:pt x="44" y="356"/>
                    </a:lnTo>
                    <a:lnTo>
                      <a:pt x="2" y="346"/>
                    </a:lnTo>
                    <a:lnTo>
                      <a:pt x="8" y="321"/>
                    </a:lnTo>
                    <a:lnTo>
                      <a:pt x="14" y="297"/>
                    </a:lnTo>
                    <a:lnTo>
                      <a:pt x="22" y="275"/>
                    </a:lnTo>
                    <a:lnTo>
                      <a:pt x="28" y="254"/>
                    </a:lnTo>
                    <a:lnTo>
                      <a:pt x="70" y="268"/>
                    </a:lnTo>
                    <a:close/>
                    <a:moveTo>
                      <a:pt x="44" y="356"/>
                    </a:moveTo>
                    <a:lnTo>
                      <a:pt x="43" y="360"/>
                    </a:lnTo>
                    <a:lnTo>
                      <a:pt x="42" y="364"/>
                    </a:lnTo>
                    <a:lnTo>
                      <a:pt x="41" y="367"/>
                    </a:lnTo>
                    <a:lnTo>
                      <a:pt x="38" y="370"/>
                    </a:lnTo>
                    <a:lnTo>
                      <a:pt x="35" y="372"/>
                    </a:lnTo>
                    <a:lnTo>
                      <a:pt x="31" y="373"/>
                    </a:lnTo>
                    <a:lnTo>
                      <a:pt x="25" y="373"/>
                    </a:lnTo>
                    <a:lnTo>
                      <a:pt x="18" y="372"/>
                    </a:lnTo>
                    <a:lnTo>
                      <a:pt x="11" y="370"/>
                    </a:lnTo>
                    <a:lnTo>
                      <a:pt x="6" y="367"/>
                    </a:lnTo>
                    <a:lnTo>
                      <a:pt x="3" y="364"/>
                    </a:lnTo>
                    <a:lnTo>
                      <a:pt x="1" y="361"/>
                    </a:lnTo>
                    <a:lnTo>
                      <a:pt x="0" y="357"/>
                    </a:lnTo>
                    <a:lnTo>
                      <a:pt x="0" y="353"/>
                    </a:lnTo>
                    <a:lnTo>
                      <a:pt x="1" y="350"/>
                    </a:lnTo>
                    <a:lnTo>
                      <a:pt x="2" y="346"/>
                    </a:lnTo>
                    <a:lnTo>
                      <a:pt x="44" y="356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10" name="Freeform 907">
                <a:extLst>
                  <a:ext uri="{FF2B5EF4-FFF2-40B4-BE49-F238E27FC236}">
                    <a16:creationId xmlns:a16="http://schemas.microsoft.com/office/drawing/2014/main" id="{BCE06E2B-1AF1-4F44-86E1-6DF26B3486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4" y="1727"/>
                <a:ext cx="5" cy="20"/>
              </a:xfrm>
              <a:custGeom>
                <a:avLst/>
                <a:gdLst>
                  <a:gd name="T0" fmla="*/ 0 w 100"/>
                  <a:gd name="T1" fmla="*/ 0 h 391"/>
                  <a:gd name="T2" fmla="*/ 0 w 100"/>
                  <a:gd name="T3" fmla="*/ 0 h 391"/>
                  <a:gd name="T4" fmla="*/ 0 w 100"/>
                  <a:gd name="T5" fmla="*/ 0 h 391"/>
                  <a:gd name="T6" fmla="*/ 0 w 100"/>
                  <a:gd name="T7" fmla="*/ 0 h 391"/>
                  <a:gd name="T8" fmla="*/ 0 w 100"/>
                  <a:gd name="T9" fmla="*/ 0 h 391"/>
                  <a:gd name="T10" fmla="*/ 0 w 100"/>
                  <a:gd name="T11" fmla="*/ 0 h 391"/>
                  <a:gd name="T12" fmla="*/ 0 w 100"/>
                  <a:gd name="T13" fmla="*/ 0 h 391"/>
                  <a:gd name="T14" fmla="*/ 0 w 100"/>
                  <a:gd name="T15" fmla="*/ 0 h 391"/>
                  <a:gd name="T16" fmla="*/ 0 w 100"/>
                  <a:gd name="T17" fmla="*/ 0 h 391"/>
                  <a:gd name="T18" fmla="*/ 0 w 100"/>
                  <a:gd name="T19" fmla="*/ 0 h 391"/>
                  <a:gd name="T20" fmla="*/ 0 w 100"/>
                  <a:gd name="T21" fmla="*/ 0 h 391"/>
                  <a:gd name="T22" fmla="*/ 0 w 100"/>
                  <a:gd name="T23" fmla="*/ 0 h 391"/>
                  <a:gd name="T24" fmla="*/ 0 w 100"/>
                  <a:gd name="T25" fmla="*/ 0 h 391"/>
                  <a:gd name="T26" fmla="*/ 0 w 100"/>
                  <a:gd name="T27" fmla="*/ 0 h 391"/>
                  <a:gd name="T28" fmla="*/ 0 w 100"/>
                  <a:gd name="T29" fmla="*/ 0 h 391"/>
                  <a:gd name="T30" fmla="*/ 0 w 100"/>
                  <a:gd name="T31" fmla="*/ 0 h 391"/>
                  <a:gd name="T32" fmla="*/ 0 w 100"/>
                  <a:gd name="T33" fmla="*/ 0 h 391"/>
                  <a:gd name="T34" fmla="*/ 0 w 100"/>
                  <a:gd name="T35" fmla="*/ 0 h 391"/>
                  <a:gd name="T36" fmla="*/ 0 w 100"/>
                  <a:gd name="T37" fmla="*/ 0 h 391"/>
                  <a:gd name="T38" fmla="*/ 0 w 100"/>
                  <a:gd name="T39" fmla="*/ 0 h 391"/>
                  <a:gd name="T40" fmla="*/ 0 w 100"/>
                  <a:gd name="T41" fmla="*/ 0 h 391"/>
                  <a:gd name="T42" fmla="*/ 0 w 100"/>
                  <a:gd name="T43" fmla="*/ 1 h 391"/>
                  <a:gd name="T44" fmla="*/ 0 w 100"/>
                  <a:gd name="T45" fmla="*/ 1 h 391"/>
                  <a:gd name="T46" fmla="*/ 0 w 100"/>
                  <a:gd name="T47" fmla="*/ 1 h 391"/>
                  <a:gd name="T48" fmla="*/ 0 w 100"/>
                  <a:gd name="T49" fmla="*/ 1 h 391"/>
                  <a:gd name="T50" fmla="*/ 0 w 100"/>
                  <a:gd name="T51" fmla="*/ 1 h 391"/>
                  <a:gd name="T52" fmla="*/ 0 w 100"/>
                  <a:gd name="T53" fmla="*/ 1 h 391"/>
                  <a:gd name="T54" fmla="*/ 0 w 100"/>
                  <a:gd name="T55" fmla="*/ 1 h 391"/>
                  <a:gd name="T56" fmla="*/ 0 w 100"/>
                  <a:gd name="T57" fmla="*/ 1 h 391"/>
                  <a:gd name="T58" fmla="*/ 0 w 100"/>
                  <a:gd name="T59" fmla="*/ 1 h 391"/>
                  <a:gd name="T60" fmla="*/ 0 w 100"/>
                  <a:gd name="T61" fmla="*/ 1 h 391"/>
                  <a:gd name="T62" fmla="*/ 0 w 100"/>
                  <a:gd name="T63" fmla="*/ 1 h 391"/>
                  <a:gd name="T64" fmla="*/ 0 w 100"/>
                  <a:gd name="T65" fmla="*/ 1 h 391"/>
                  <a:gd name="T66" fmla="*/ 0 w 100"/>
                  <a:gd name="T67" fmla="*/ 0 h 391"/>
                  <a:gd name="T68" fmla="*/ 0 w 100"/>
                  <a:gd name="T69" fmla="*/ 0 h 391"/>
                  <a:gd name="T70" fmla="*/ 0 w 100"/>
                  <a:gd name="T71" fmla="*/ 0 h 391"/>
                  <a:gd name="T72" fmla="*/ 0 w 100"/>
                  <a:gd name="T73" fmla="*/ 0 h 391"/>
                  <a:gd name="T74" fmla="*/ 0 w 100"/>
                  <a:gd name="T75" fmla="*/ 1 h 391"/>
                  <a:gd name="T76" fmla="*/ 0 w 100"/>
                  <a:gd name="T77" fmla="*/ 1 h 391"/>
                  <a:gd name="T78" fmla="*/ 0 w 100"/>
                  <a:gd name="T79" fmla="*/ 1 h 391"/>
                  <a:gd name="T80" fmla="*/ 0 w 100"/>
                  <a:gd name="T81" fmla="*/ 1 h 391"/>
                  <a:gd name="T82" fmla="*/ 0 w 100"/>
                  <a:gd name="T83" fmla="*/ 1 h 391"/>
                  <a:gd name="T84" fmla="*/ 0 w 100"/>
                  <a:gd name="T85" fmla="*/ 1 h 391"/>
                  <a:gd name="T86" fmla="*/ 0 w 100"/>
                  <a:gd name="T87" fmla="*/ 1 h 391"/>
                  <a:gd name="T88" fmla="*/ 0 w 100"/>
                  <a:gd name="T89" fmla="*/ 1 h 391"/>
                  <a:gd name="T90" fmla="*/ 0 w 100"/>
                  <a:gd name="T91" fmla="*/ 1 h 391"/>
                  <a:gd name="T92" fmla="*/ 0 w 100"/>
                  <a:gd name="T93" fmla="*/ 1 h 391"/>
                  <a:gd name="T94" fmla="*/ 0 w 100"/>
                  <a:gd name="T95" fmla="*/ 1 h 391"/>
                  <a:gd name="T96" fmla="*/ 0 w 100"/>
                  <a:gd name="T97" fmla="*/ 1 h 391"/>
                  <a:gd name="T98" fmla="*/ 0 w 100"/>
                  <a:gd name="T99" fmla="*/ 1 h 391"/>
                  <a:gd name="T100" fmla="*/ 0 w 100"/>
                  <a:gd name="T101" fmla="*/ 1 h 391"/>
                  <a:gd name="T102" fmla="*/ 0 w 100"/>
                  <a:gd name="T103" fmla="*/ 1 h 391"/>
                  <a:gd name="T104" fmla="*/ 0 w 100"/>
                  <a:gd name="T105" fmla="*/ 1 h 391"/>
                  <a:gd name="T106" fmla="*/ 0 w 100"/>
                  <a:gd name="T107" fmla="*/ 1 h 391"/>
                  <a:gd name="T108" fmla="*/ 0 w 100"/>
                  <a:gd name="T109" fmla="*/ 1 h 39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0" h="391">
                    <a:moveTo>
                      <a:pt x="56" y="19"/>
                    </a:moveTo>
                    <a:lnTo>
                      <a:pt x="57" y="15"/>
                    </a:lnTo>
                    <a:lnTo>
                      <a:pt x="58" y="11"/>
                    </a:lnTo>
                    <a:lnTo>
                      <a:pt x="59" y="7"/>
                    </a:lnTo>
                    <a:lnTo>
                      <a:pt x="62" y="4"/>
                    </a:lnTo>
                    <a:lnTo>
                      <a:pt x="65" y="2"/>
                    </a:lnTo>
                    <a:lnTo>
                      <a:pt x="70" y="0"/>
                    </a:lnTo>
                    <a:lnTo>
                      <a:pt x="75" y="0"/>
                    </a:lnTo>
                    <a:lnTo>
                      <a:pt x="82" y="1"/>
                    </a:lnTo>
                    <a:lnTo>
                      <a:pt x="89" y="3"/>
                    </a:lnTo>
                    <a:lnTo>
                      <a:pt x="94" y="6"/>
                    </a:lnTo>
                    <a:lnTo>
                      <a:pt x="97" y="10"/>
                    </a:lnTo>
                    <a:lnTo>
                      <a:pt x="99" y="13"/>
                    </a:lnTo>
                    <a:lnTo>
                      <a:pt x="100" y="17"/>
                    </a:lnTo>
                    <a:lnTo>
                      <a:pt x="100" y="20"/>
                    </a:lnTo>
                    <a:lnTo>
                      <a:pt x="99" y="24"/>
                    </a:lnTo>
                    <a:lnTo>
                      <a:pt x="98" y="28"/>
                    </a:lnTo>
                    <a:lnTo>
                      <a:pt x="56" y="19"/>
                    </a:lnTo>
                    <a:close/>
                    <a:moveTo>
                      <a:pt x="98" y="28"/>
                    </a:moveTo>
                    <a:lnTo>
                      <a:pt x="87" y="84"/>
                    </a:lnTo>
                    <a:lnTo>
                      <a:pt x="77" y="144"/>
                    </a:lnTo>
                    <a:lnTo>
                      <a:pt x="66" y="201"/>
                    </a:lnTo>
                    <a:lnTo>
                      <a:pt x="59" y="254"/>
                    </a:lnTo>
                    <a:lnTo>
                      <a:pt x="53" y="301"/>
                    </a:lnTo>
                    <a:lnTo>
                      <a:pt x="48" y="338"/>
                    </a:lnTo>
                    <a:lnTo>
                      <a:pt x="45" y="363"/>
                    </a:lnTo>
                    <a:lnTo>
                      <a:pt x="44" y="372"/>
                    </a:lnTo>
                    <a:lnTo>
                      <a:pt x="1" y="367"/>
                    </a:lnTo>
                    <a:lnTo>
                      <a:pt x="2" y="357"/>
                    </a:lnTo>
                    <a:lnTo>
                      <a:pt x="5" y="333"/>
                    </a:lnTo>
                    <a:lnTo>
                      <a:pt x="9" y="295"/>
                    </a:lnTo>
                    <a:lnTo>
                      <a:pt x="15" y="248"/>
                    </a:lnTo>
                    <a:lnTo>
                      <a:pt x="23" y="194"/>
                    </a:lnTo>
                    <a:lnTo>
                      <a:pt x="33" y="135"/>
                    </a:lnTo>
                    <a:lnTo>
                      <a:pt x="44" y="76"/>
                    </a:lnTo>
                    <a:lnTo>
                      <a:pt x="56" y="19"/>
                    </a:lnTo>
                    <a:lnTo>
                      <a:pt x="98" y="28"/>
                    </a:lnTo>
                    <a:close/>
                    <a:moveTo>
                      <a:pt x="44" y="372"/>
                    </a:moveTo>
                    <a:lnTo>
                      <a:pt x="44" y="376"/>
                    </a:lnTo>
                    <a:lnTo>
                      <a:pt x="43" y="379"/>
                    </a:lnTo>
                    <a:lnTo>
                      <a:pt x="42" y="383"/>
                    </a:lnTo>
                    <a:lnTo>
                      <a:pt x="40" y="386"/>
                    </a:lnTo>
                    <a:lnTo>
                      <a:pt x="37" y="388"/>
                    </a:lnTo>
                    <a:lnTo>
                      <a:pt x="33" y="390"/>
                    </a:lnTo>
                    <a:lnTo>
                      <a:pt x="28" y="391"/>
                    </a:lnTo>
                    <a:lnTo>
                      <a:pt x="20" y="391"/>
                    </a:lnTo>
                    <a:lnTo>
                      <a:pt x="13" y="389"/>
                    </a:lnTo>
                    <a:lnTo>
                      <a:pt x="8" y="387"/>
                    </a:lnTo>
                    <a:lnTo>
                      <a:pt x="4" y="385"/>
                    </a:lnTo>
                    <a:lnTo>
                      <a:pt x="2" y="382"/>
                    </a:lnTo>
                    <a:lnTo>
                      <a:pt x="1" y="378"/>
                    </a:lnTo>
                    <a:lnTo>
                      <a:pt x="0" y="375"/>
                    </a:lnTo>
                    <a:lnTo>
                      <a:pt x="0" y="371"/>
                    </a:lnTo>
                    <a:lnTo>
                      <a:pt x="1" y="367"/>
                    </a:lnTo>
                    <a:lnTo>
                      <a:pt x="44" y="372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11" name="Freeform 908">
                <a:extLst>
                  <a:ext uri="{FF2B5EF4-FFF2-40B4-BE49-F238E27FC236}">
                    <a16:creationId xmlns:a16="http://schemas.microsoft.com/office/drawing/2014/main" id="{277711D2-4E17-42B6-BD6F-951404393F1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96" y="1696"/>
                <a:ext cx="16" cy="33"/>
              </a:xfrm>
              <a:custGeom>
                <a:avLst/>
                <a:gdLst>
                  <a:gd name="T0" fmla="*/ 0 w 320"/>
                  <a:gd name="T1" fmla="*/ 0 h 634"/>
                  <a:gd name="T2" fmla="*/ 0 w 320"/>
                  <a:gd name="T3" fmla="*/ 0 h 634"/>
                  <a:gd name="T4" fmla="*/ 0 w 320"/>
                  <a:gd name="T5" fmla="*/ 0 h 634"/>
                  <a:gd name="T6" fmla="*/ 0 w 320"/>
                  <a:gd name="T7" fmla="*/ 0 h 634"/>
                  <a:gd name="T8" fmla="*/ 0 w 320"/>
                  <a:gd name="T9" fmla="*/ 0 h 634"/>
                  <a:gd name="T10" fmla="*/ 0 w 320"/>
                  <a:gd name="T11" fmla="*/ 0 h 634"/>
                  <a:gd name="T12" fmla="*/ 0 w 320"/>
                  <a:gd name="T13" fmla="*/ 0 h 634"/>
                  <a:gd name="T14" fmla="*/ 0 w 320"/>
                  <a:gd name="T15" fmla="*/ 0 h 634"/>
                  <a:gd name="T16" fmla="*/ 0 w 320"/>
                  <a:gd name="T17" fmla="*/ 0 h 634"/>
                  <a:gd name="T18" fmla="*/ 0 w 320"/>
                  <a:gd name="T19" fmla="*/ 0 h 634"/>
                  <a:gd name="T20" fmla="*/ 0 w 320"/>
                  <a:gd name="T21" fmla="*/ 0 h 634"/>
                  <a:gd name="T22" fmla="*/ 0 w 320"/>
                  <a:gd name="T23" fmla="*/ 0 h 634"/>
                  <a:gd name="T24" fmla="*/ 0 w 320"/>
                  <a:gd name="T25" fmla="*/ 0 h 634"/>
                  <a:gd name="T26" fmla="*/ 0 w 320"/>
                  <a:gd name="T27" fmla="*/ 1 h 634"/>
                  <a:gd name="T28" fmla="*/ 0 w 320"/>
                  <a:gd name="T29" fmla="*/ 1 h 634"/>
                  <a:gd name="T30" fmla="*/ 0 w 320"/>
                  <a:gd name="T31" fmla="*/ 1 h 634"/>
                  <a:gd name="T32" fmla="*/ 0 w 320"/>
                  <a:gd name="T33" fmla="*/ 1 h 634"/>
                  <a:gd name="T34" fmla="*/ 0 w 320"/>
                  <a:gd name="T35" fmla="*/ 0 h 634"/>
                  <a:gd name="T36" fmla="*/ 0 w 320"/>
                  <a:gd name="T37" fmla="*/ 0 h 634"/>
                  <a:gd name="T38" fmla="*/ 0 w 320"/>
                  <a:gd name="T39" fmla="*/ 0 h 634"/>
                  <a:gd name="T40" fmla="*/ 0 w 320"/>
                  <a:gd name="T41" fmla="*/ 0 h 634"/>
                  <a:gd name="T42" fmla="*/ 0 w 320"/>
                  <a:gd name="T43" fmla="*/ 0 h 634"/>
                  <a:gd name="T44" fmla="*/ 0 w 320"/>
                  <a:gd name="T45" fmla="*/ 1 h 634"/>
                  <a:gd name="T46" fmla="*/ 0 w 320"/>
                  <a:gd name="T47" fmla="*/ 1 h 634"/>
                  <a:gd name="T48" fmla="*/ 0 w 320"/>
                  <a:gd name="T49" fmla="*/ 1 h 634"/>
                  <a:gd name="T50" fmla="*/ 0 w 320"/>
                  <a:gd name="T51" fmla="*/ 1 h 634"/>
                  <a:gd name="T52" fmla="*/ 0 w 320"/>
                  <a:gd name="T53" fmla="*/ 1 h 634"/>
                  <a:gd name="T54" fmla="*/ 0 w 320"/>
                  <a:gd name="T55" fmla="*/ 1 h 634"/>
                  <a:gd name="T56" fmla="*/ 0 w 320"/>
                  <a:gd name="T57" fmla="*/ 1 h 634"/>
                  <a:gd name="T58" fmla="*/ 0 w 320"/>
                  <a:gd name="T59" fmla="*/ 1 h 634"/>
                  <a:gd name="T60" fmla="*/ 0 w 320"/>
                  <a:gd name="T61" fmla="*/ 1 h 634"/>
                  <a:gd name="T62" fmla="*/ 0 w 320"/>
                  <a:gd name="T63" fmla="*/ 1 h 634"/>
                  <a:gd name="T64" fmla="*/ 0 w 320"/>
                  <a:gd name="T65" fmla="*/ 1 h 634"/>
                  <a:gd name="T66" fmla="*/ 0 w 320"/>
                  <a:gd name="T67" fmla="*/ 1 h 634"/>
                  <a:gd name="T68" fmla="*/ 0 w 320"/>
                  <a:gd name="T69" fmla="*/ 1 h 634"/>
                  <a:gd name="T70" fmla="*/ 0 w 320"/>
                  <a:gd name="T71" fmla="*/ 1 h 634"/>
                  <a:gd name="T72" fmla="*/ 0 w 320"/>
                  <a:gd name="T73" fmla="*/ 1 h 634"/>
                  <a:gd name="T74" fmla="*/ 0 w 320"/>
                  <a:gd name="T75" fmla="*/ 1 h 634"/>
                  <a:gd name="T76" fmla="*/ 1 w 320"/>
                  <a:gd name="T77" fmla="*/ 1 h 634"/>
                  <a:gd name="T78" fmla="*/ 1 w 320"/>
                  <a:gd name="T79" fmla="*/ 1 h 634"/>
                  <a:gd name="T80" fmla="*/ 1 w 320"/>
                  <a:gd name="T81" fmla="*/ 2 h 634"/>
                  <a:gd name="T82" fmla="*/ 1 w 320"/>
                  <a:gd name="T83" fmla="*/ 2 h 634"/>
                  <a:gd name="T84" fmla="*/ 1 w 320"/>
                  <a:gd name="T85" fmla="*/ 2 h 634"/>
                  <a:gd name="T86" fmla="*/ 1 w 320"/>
                  <a:gd name="T87" fmla="*/ 2 h 634"/>
                  <a:gd name="T88" fmla="*/ 1 w 320"/>
                  <a:gd name="T89" fmla="*/ 2 h 634"/>
                  <a:gd name="T90" fmla="*/ 0 w 320"/>
                  <a:gd name="T91" fmla="*/ 1 h 634"/>
                  <a:gd name="T92" fmla="*/ 0 w 320"/>
                  <a:gd name="T93" fmla="*/ 1 h 634"/>
                  <a:gd name="T94" fmla="*/ 0 w 320"/>
                  <a:gd name="T95" fmla="*/ 1 h 634"/>
                  <a:gd name="T96" fmla="*/ 1 w 320"/>
                  <a:gd name="T97" fmla="*/ 2 h 634"/>
                  <a:gd name="T98" fmla="*/ 1 w 320"/>
                  <a:gd name="T99" fmla="*/ 2 h 634"/>
                  <a:gd name="T100" fmla="*/ 1 w 320"/>
                  <a:gd name="T101" fmla="*/ 2 h 634"/>
                  <a:gd name="T102" fmla="*/ 1 w 320"/>
                  <a:gd name="T103" fmla="*/ 2 h 634"/>
                  <a:gd name="T104" fmla="*/ 1 w 320"/>
                  <a:gd name="T105" fmla="*/ 2 h 634"/>
                  <a:gd name="T106" fmla="*/ 1 w 320"/>
                  <a:gd name="T107" fmla="*/ 2 h 634"/>
                  <a:gd name="T108" fmla="*/ 1 w 320"/>
                  <a:gd name="T109" fmla="*/ 2 h 634"/>
                  <a:gd name="T110" fmla="*/ 1 w 320"/>
                  <a:gd name="T111" fmla="*/ 2 h 634"/>
                  <a:gd name="T112" fmla="*/ 1 w 320"/>
                  <a:gd name="T113" fmla="*/ 2 h 63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20" h="634">
                    <a:moveTo>
                      <a:pt x="3" y="31"/>
                    </a:moveTo>
                    <a:lnTo>
                      <a:pt x="1" y="26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0" y="15"/>
                    </a:lnTo>
                    <a:lnTo>
                      <a:pt x="2" y="12"/>
                    </a:lnTo>
                    <a:lnTo>
                      <a:pt x="4" y="9"/>
                    </a:lnTo>
                    <a:lnTo>
                      <a:pt x="10" y="5"/>
                    </a:lnTo>
                    <a:lnTo>
                      <a:pt x="16" y="2"/>
                    </a:lnTo>
                    <a:lnTo>
                      <a:pt x="23" y="0"/>
                    </a:lnTo>
                    <a:lnTo>
                      <a:pt x="29" y="0"/>
                    </a:lnTo>
                    <a:lnTo>
                      <a:pt x="33" y="1"/>
                    </a:lnTo>
                    <a:lnTo>
                      <a:pt x="36" y="2"/>
                    </a:lnTo>
                    <a:lnTo>
                      <a:pt x="39" y="5"/>
                    </a:lnTo>
                    <a:lnTo>
                      <a:pt x="41" y="8"/>
                    </a:lnTo>
                    <a:lnTo>
                      <a:pt x="42" y="11"/>
                    </a:lnTo>
                    <a:lnTo>
                      <a:pt x="44" y="15"/>
                    </a:lnTo>
                    <a:lnTo>
                      <a:pt x="3" y="31"/>
                    </a:lnTo>
                    <a:close/>
                    <a:moveTo>
                      <a:pt x="44" y="15"/>
                    </a:moveTo>
                    <a:lnTo>
                      <a:pt x="46" y="21"/>
                    </a:lnTo>
                    <a:lnTo>
                      <a:pt x="52" y="38"/>
                    </a:lnTo>
                    <a:lnTo>
                      <a:pt x="60" y="62"/>
                    </a:lnTo>
                    <a:lnTo>
                      <a:pt x="68" y="94"/>
                    </a:lnTo>
                    <a:lnTo>
                      <a:pt x="72" y="111"/>
                    </a:lnTo>
                    <a:lnTo>
                      <a:pt x="76" y="131"/>
                    </a:lnTo>
                    <a:lnTo>
                      <a:pt x="80" y="150"/>
                    </a:lnTo>
                    <a:lnTo>
                      <a:pt x="83" y="171"/>
                    </a:lnTo>
                    <a:lnTo>
                      <a:pt x="85" y="192"/>
                    </a:lnTo>
                    <a:lnTo>
                      <a:pt x="86" y="214"/>
                    </a:lnTo>
                    <a:lnTo>
                      <a:pt x="87" y="234"/>
                    </a:lnTo>
                    <a:lnTo>
                      <a:pt x="86" y="256"/>
                    </a:lnTo>
                    <a:lnTo>
                      <a:pt x="42" y="253"/>
                    </a:lnTo>
                    <a:lnTo>
                      <a:pt x="43" y="233"/>
                    </a:lnTo>
                    <a:lnTo>
                      <a:pt x="42" y="214"/>
                    </a:lnTo>
                    <a:lnTo>
                      <a:pt x="41" y="194"/>
                    </a:lnTo>
                    <a:lnTo>
                      <a:pt x="39" y="175"/>
                    </a:lnTo>
                    <a:lnTo>
                      <a:pt x="36" y="155"/>
                    </a:lnTo>
                    <a:lnTo>
                      <a:pt x="33" y="137"/>
                    </a:lnTo>
                    <a:lnTo>
                      <a:pt x="29" y="120"/>
                    </a:lnTo>
                    <a:lnTo>
                      <a:pt x="26" y="103"/>
                    </a:lnTo>
                    <a:lnTo>
                      <a:pt x="18" y="74"/>
                    </a:lnTo>
                    <a:lnTo>
                      <a:pt x="11" y="51"/>
                    </a:lnTo>
                    <a:lnTo>
                      <a:pt x="5" y="36"/>
                    </a:lnTo>
                    <a:lnTo>
                      <a:pt x="3" y="31"/>
                    </a:lnTo>
                    <a:lnTo>
                      <a:pt x="44" y="15"/>
                    </a:lnTo>
                    <a:close/>
                    <a:moveTo>
                      <a:pt x="86" y="256"/>
                    </a:moveTo>
                    <a:lnTo>
                      <a:pt x="86" y="258"/>
                    </a:lnTo>
                    <a:lnTo>
                      <a:pt x="86" y="256"/>
                    </a:lnTo>
                    <a:lnTo>
                      <a:pt x="64" y="255"/>
                    </a:lnTo>
                    <a:lnTo>
                      <a:pt x="86" y="256"/>
                    </a:lnTo>
                    <a:close/>
                    <a:moveTo>
                      <a:pt x="86" y="256"/>
                    </a:moveTo>
                    <a:lnTo>
                      <a:pt x="86" y="264"/>
                    </a:lnTo>
                    <a:lnTo>
                      <a:pt x="86" y="272"/>
                    </a:lnTo>
                    <a:lnTo>
                      <a:pt x="87" y="280"/>
                    </a:lnTo>
                    <a:lnTo>
                      <a:pt x="89" y="289"/>
                    </a:lnTo>
                    <a:lnTo>
                      <a:pt x="95" y="308"/>
                    </a:lnTo>
                    <a:lnTo>
                      <a:pt x="102" y="328"/>
                    </a:lnTo>
                    <a:lnTo>
                      <a:pt x="111" y="349"/>
                    </a:lnTo>
                    <a:lnTo>
                      <a:pt x="121" y="369"/>
                    </a:lnTo>
                    <a:lnTo>
                      <a:pt x="133" y="391"/>
                    </a:lnTo>
                    <a:lnTo>
                      <a:pt x="148" y="412"/>
                    </a:lnTo>
                    <a:lnTo>
                      <a:pt x="111" y="437"/>
                    </a:lnTo>
                    <a:lnTo>
                      <a:pt x="96" y="412"/>
                    </a:lnTo>
                    <a:lnTo>
                      <a:pt x="81" y="388"/>
                    </a:lnTo>
                    <a:lnTo>
                      <a:pt x="69" y="363"/>
                    </a:lnTo>
                    <a:lnTo>
                      <a:pt x="59" y="340"/>
                    </a:lnTo>
                    <a:lnTo>
                      <a:pt x="55" y="327"/>
                    </a:lnTo>
                    <a:lnTo>
                      <a:pt x="51" y="316"/>
                    </a:lnTo>
                    <a:lnTo>
                      <a:pt x="47" y="305"/>
                    </a:lnTo>
                    <a:lnTo>
                      <a:pt x="45" y="294"/>
                    </a:lnTo>
                    <a:lnTo>
                      <a:pt x="43" y="282"/>
                    </a:lnTo>
                    <a:lnTo>
                      <a:pt x="42" y="272"/>
                    </a:lnTo>
                    <a:lnTo>
                      <a:pt x="42" y="262"/>
                    </a:lnTo>
                    <a:lnTo>
                      <a:pt x="42" y="253"/>
                    </a:lnTo>
                    <a:lnTo>
                      <a:pt x="86" y="256"/>
                    </a:lnTo>
                    <a:close/>
                    <a:moveTo>
                      <a:pt x="148" y="412"/>
                    </a:moveTo>
                    <a:lnTo>
                      <a:pt x="168" y="443"/>
                    </a:lnTo>
                    <a:lnTo>
                      <a:pt x="190" y="472"/>
                    </a:lnTo>
                    <a:lnTo>
                      <a:pt x="211" y="498"/>
                    </a:lnTo>
                    <a:lnTo>
                      <a:pt x="234" y="524"/>
                    </a:lnTo>
                    <a:lnTo>
                      <a:pt x="254" y="546"/>
                    </a:lnTo>
                    <a:lnTo>
                      <a:pt x="275" y="565"/>
                    </a:lnTo>
                    <a:lnTo>
                      <a:pt x="292" y="580"/>
                    </a:lnTo>
                    <a:lnTo>
                      <a:pt x="307" y="591"/>
                    </a:lnTo>
                    <a:lnTo>
                      <a:pt x="284" y="628"/>
                    </a:lnTo>
                    <a:lnTo>
                      <a:pt x="277" y="623"/>
                    </a:lnTo>
                    <a:lnTo>
                      <a:pt x="268" y="617"/>
                    </a:lnTo>
                    <a:lnTo>
                      <a:pt x="258" y="609"/>
                    </a:lnTo>
                    <a:lnTo>
                      <a:pt x="248" y="601"/>
                    </a:lnTo>
                    <a:lnTo>
                      <a:pt x="227" y="579"/>
                    </a:lnTo>
                    <a:lnTo>
                      <a:pt x="203" y="556"/>
                    </a:lnTo>
                    <a:lnTo>
                      <a:pt x="179" y="528"/>
                    </a:lnTo>
                    <a:lnTo>
                      <a:pt x="156" y="499"/>
                    </a:lnTo>
                    <a:lnTo>
                      <a:pt x="132" y="469"/>
                    </a:lnTo>
                    <a:lnTo>
                      <a:pt x="111" y="437"/>
                    </a:lnTo>
                    <a:lnTo>
                      <a:pt x="148" y="412"/>
                    </a:lnTo>
                    <a:close/>
                    <a:moveTo>
                      <a:pt x="307" y="591"/>
                    </a:moveTo>
                    <a:lnTo>
                      <a:pt x="311" y="593"/>
                    </a:lnTo>
                    <a:lnTo>
                      <a:pt x="314" y="595"/>
                    </a:lnTo>
                    <a:lnTo>
                      <a:pt x="317" y="599"/>
                    </a:lnTo>
                    <a:lnTo>
                      <a:pt x="319" y="602"/>
                    </a:lnTo>
                    <a:lnTo>
                      <a:pt x="320" y="605"/>
                    </a:lnTo>
                    <a:lnTo>
                      <a:pt x="320" y="609"/>
                    </a:lnTo>
                    <a:lnTo>
                      <a:pt x="318" y="615"/>
                    </a:lnTo>
                    <a:lnTo>
                      <a:pt x="315" y="621"/>
                    </a:lnTo>
                    <a:lnTo>
                      <a:pt x="311" y="627"/>
                    </a:lnTo>
                    <a:lnTo>
                      <a:pt x="306" y="631"/>
                    </a:lnTo>
                    <a:lnTo>
                      <a:pt x="302" y="633"/>
                    </a:lnTo>
                    <a:lnTo>
                      <a:pt x="298" y="634"/>
                    </a:lnTo>
                    <a:lnTo>
                      <a:pt x="295" y="633"/>
                    </a:lnTo>
                    <a:lnTo>
                      <a:pt x="291" y="632"/>
                    </a:lnTo>
                    <a:lnTo>
                      <a:pt x="288" y="630"/>
                    </a:lnTo>
                    <a:lnTo>
                      <a:pt x="284" y="628"/>
                    </a:lnTo>
                    <a:lnTo>
                      <a:pt x="307" y="591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12" name="Freeform 909">
                <a:extLst>
                  <a:ext uri="{FF2B5EF4-FFF2-40B4-BE49-F238E27FC236}">
                    <a16:creationId xmlns:a16="http://schemas.microsoft.com/office/drawing/2014/main" id="{4E8BDC9C-EBDB-4F0B-88D4-8A45D07B8C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10" y="1727"/>
                <a:ext cx="13" cy="12"/>
              </a:xfrm>
              <a:custGeom>
                <a:avLst/>
                <a:gdLst>
                  <a:gd name="T0" fmla="*/ 0 w 253"/>
                  <a:gd name="T1" fmla="*/ 0 h 229"/>
                  <a:gd name="T2" fmla="*/ 0 w 253"/>
                  <a:gd name="T3" fmla="*/ 0 h 229"/>
                  <a:gd name="T4" fmla="*/ 0 w 253"/>
                  <a:gd name="T5" fmla="*/ 0 h 229"/>
                  <a:gd name="T6" fmla="*/ 0 w 253"/>
                  <a:gd name="T7" fmla="*/ 0 h 229"/>
                  <a:gd name="T8" fmla="*/ 0 w 253"/>
                  <a:gd name="T9" fmla="*/ 0 h 229"/>
                  <a:gd name="T10" fmla="*/ 0 w 253"/>
                  <a:gd name="T11" fmla="*/ 0 h 229"/>
                  <a:gd name="T12" fmla="*/ 0 w 253"/>
                  <a:gd name="T13" fmla="*/ 0 h 229"/>
                  <a:gd name="T14" fmla="*/ 0 w 253"/>
                  <a:gd name="T15" fmla="*/ 0 h 229"/>
                  <a:gd name="T16" fmla="*/ 0 w 253"/>
                  <a:gd name="T17" fmla="*/ 0 h 229"/>
                  <a:gd name="T18" fmla="*/ 0 w 253"/>
                  <a:gd name="T19" fmla="*/ 0 h 229"/>
                  <a:gd name="T20" fmla="*/ 0 w 253"/>
                  <a:gd name="T21" fmla="*/ 0 h 229"/>
                  <a:gd name="T22" fmla="*/ 0 w 253"/>
                  <a:gd name="T23" fmla="*/ 0 h 229"/>
                  <a:gd name="T24" fmla="*/ 0 w 253"/>
                  <a:gd name="T25" fmla="*/ 0 h 229"/>
                  <a:gd name="T26" fmla="*/ 0 w 253"/>
                  <a:gd name="T27" fmla="*/ 0 h 229"/>
                  <a:gd name="T28" fmla="*/ 0 w 253"/>
                  <a:gd name="T29" fmla="*/ 0 h 229"/>
                  <a:gd name="T30" fmla="*/ 0 w 253"/>
                  <a:gd name="T31" fmla="*/ 0 h 229"/>
                  <a:gd name="T32" fmla="*/ 0 w 253"/>
                  <a:gd name="T33" fmla="*/ 0 h 229"/>
                  <a:gd name="T34" fmla="*/ 0 w 253"/>
                  <a:gd name="T35" fmla="*/ 0 h 229"/>
                  <a:gd name="T36" fmla="*/ 0 w 253"/>
                  <a:gd name="T37" fmla="*/ 0 h 229"/>
                  <a:gd name="T38" fmla="*/ 0 w 253"/>
                  <a:gd name="T39" fmla="*/ 0 h 229"/>
                  <a:gd name="T40" fmla="*/ 0 w 253"/>
                  <a:gd name="T41" fmla="*/ 0 h 229"/>
                  <a:gd name="T42" fmla="*/ 0 w 253"/>
                  <a:gd name="T43" fmla="*/ 0 h 229"/>
                  <a:gd name="T44" fmla="*/ 0 w 253"/>
                  <a:gd name="T45" fmla="*/ 0 h 229"/>
                  <a:gd name="T46" fmla="*/ 0 w 253"/>
                  <a:gd name="T47" fmla="*/ 0 h 229"/>
                  <a:gd name="T48" fmla="*/ 0 w 253"/>
                  <a:gd name="T49" fmla="*/ 0 h 229"/>
                  <a:gd name="T50" fmla="*/ 1 w 253"/>
                  <a:gd name="T51" fmla="*/ 0 h 229"/>
                  <a:gd name="T52" fmla="*/ 1 w 253"/>
                  <a:gd name="T53" fmla="*/ 0 h 229"/>
                  <a:gd name="T54" fmla="*/ 1 w 253"/>
                  <a:gd name="T55" fmla="*/ 1 h 229"/>
                  <a:gd name="T56" fmla="*/ 1 w 253"/>
                  <a:gd name="T57" fmla="*/ 1 h 229"/>
                  <a:gd name="T58" fmla="*/ 1 w 253"/>
                  <a:gd name="T59" fmla="*/ 1 h 229"/>
                  <a:gd name="T60" fmla="*/ 1 w 253"/>
                  <a:gd name="T61" fmla="*/ 1 h 229"/>
                  <a:gd name="T62" fmla="*/ 1 w 253"/>
                  <a:gd name="T63" fmla="*/ 1 h 229"/>
                  <a:gd name="T64" fmla="*/ 0 w 253"/>
                  <a:gd name="T65" fmla="*/ 0 h 229"/>
                  <a:gd name="T66" fmla="*/ 0 w 253"/>
                  <a:gd name="T67" fmla="*/ 0 h 229"/>
                  <a:gd name="T68" fmla="*/ 0 w 253"/>
                  <a:gd name="T69" fmla="*/ 0 h 229"/>
                  <a:gd name="T70" fmla="*/ 0 w 253"/>
                  <a:gd name="T71" fmla="*/ 0 h 229"/>
                  <a:gd name="T72" fmla="*/ 0 w 253"/>
                  <a:gd name="T73" fmla="*/ 0 h 229"/>
                  <a:gd name="T74" fmla="*/ 0 w 253"/>
                  <a:gd name="T75" fmla="*/ 0 h 229"/>
                  <a:gd name="T76" fmla="*/ 0 w 253"/>
                  <a:gd name="T77" fmla="*/ 0 h 229"/>
                  <a:gd name="T78" fmla="*/ 0 w 253"/>
                  <a:gd name="T79" fmla="*/ 0 h 229"/>
                  <a:gd name="T80" fmla="*/ 0 w 253"/>
                  <a:gd name="T81" fmla="*/ 0 h 229"/>
                  <a:gd name="T82" fmla="*/ 1 w 253"/>
                  <a:gd name="T83" fmla="*/ 1 h 229"/>
                  <a:gd name="T84" fmla="*/ 1 w 253"/>
                  <a:gd name="T85" fmla="*/ 1 h 229"/>
                  <a:gd name="T86" fmla="*/ 1 w 253"/>
                  <a:gd name="T87" fmla="*/ 1 h 229"/>
                  <a:gd name="T88" fmla="*/ 1 w 253"/>
                  <a:gd name="T89" fmla="*/ 1 h 229"/>
                  <a:gd name="T90" fmla="*/ 1 w 253"/>
                  <a:gd name="T91" fmla="*/ 1 h 229"/>
                  <a:gd name="T92" fmla="*/ 1 w 253"/>
                  <a:gd name="T93" fmla="*/ 1 h 229"/>
                  <a:gd name="T94" fmla="*/ 1 w 253"/>
                  <a:gd name="T95" fmla="*/ 1 h 229"/>
                  <a:gd name="T96" fmla="*/ 1 w 253"/>
                  <a:gd name="T97" fmla="*/ 1 h 229"/>
                  <a:gd name="T98" fmla="*/ 1 w 253"/>
                  <a:gd name="T99" fmla="*/ 1 h 229"/>
                  <a:gd name="T100" fmla="*/ 1 w 253"/>
                  <a:gd name="T101" fmla="*/ 1 h 229"/>
                  <a:gd name="T102" fmla="*/ 1 w 253"/>
                  <a:gd name="T103" fmla="*/ 1 h 229"/>
                  <a:gd name="T104" fmla="*/ 1 w 253"/>
                  <a:gd name="T105" fmla="*/ 1 h 229"/>
                  <a:gd name="T106" fmla="*/ 1 w 253"/>
                  <a:gd name="T107" fmla="*/ 1 h 229"/>
                  <a:gd name="T108" fmla="*/ 1 w 253"/>
                  <a:gd name="T109" fmla="*/ 1 h 229"/>
                  <a:gd name="T110" fmla="*/ 1 w 253"/>
                  <a:gd name="T111" fmla="*/ 1 h 229"/>
                  <a:gd name="T112" fmla="*/ 1 w 253"/>
                  <a:gd name="T113" fmla="*/ 1 h 229"/>
                  <a:gd name="T114" fmla="*/ 1 w 253"/>
                  <a:gd name="T115" fmla="*/ 1 h 229"/>
                  <a:gd name="T116" fmla="*/ 1 w 253"/>
                  <a:gd name="T117" fmla="*/ 1 h 22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53" h="229">
                    <a:moveTo>
                      <a:pt x="12" y="42"/>
                    </a:moveTo>
                    <a:lnTo>
                      <a:pt x="8" y="40"/>
                    </a:lnTo>
                    <a:lnTo>
                      <a:pt x="5" y="38"/>
                    </a:lnTo>
                    <a:lnTo>
                      <a:pt x="2" y="35"/>
                    </a:lnTo>
                    <a:lnTo>
                      <a:pt x="0" y="32"/>
                    </a:lnTo>
                    <a:lnTo>
                      <a:pt x="0" y="29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5" y="13"/>
                    </a:lnTo>
                    <a:lnTo>
                      <a:pt x="9" y="6"/>
                    </a:lnTo>
                    <a:lnTo>
                      <a:pt x="13" y="2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27" y="1"/>
                    </a:lnTo>
                    <a:lnTo>
                      <a:pt x="31" y="3"/>
                    </a:lnTo>
                    <a:lnTo>
                      <a:pt x="34" y="5"/>
                    </a:lnTo>
                    <a:lnTo>
                      <a:pt x="12" y="42"/>
                    </a:lnTo>
                    <a:close/>
                    <a:moveTo>
                      <a:pt x="34" y="5"/>
                    </a:moveTo>
                    <a:lnTo>
                      <a:pt x="48" y="15"/>
                    </a:lnTo>
                    <a:lnTo>
                      <a:pt x="63" y="26"/>
                    </a:lnTo>
                    <a:lnTo>
                      <a:pt x="79" y="38"/>
                    </a:lnTo>
                    <a:lnTo>
                      <a:pt x="96" y="52"/>
                    </a:lnTo>
                    <a:lnTo>
                      <a:pt x="130" y="82"/>
                    </a:lnTo>
                    <a:lnTo>
                      <a:pt x="164" y="113"/>
                    </a:lnTo>
                    <a:lnTo>
                      <a:pt x="195" y="143"/>
                    </a:lnTo>
                    <a:lnTo>
                      <a:pt x="221" y="167"/>
                    </a:lnTo>
                    <a:lnTo>
                      <a:pt x="237" y="183"/>
                    </a:lnTo>
                    <a:lnTo>
                      <a:pt x="244" y="190"/>
                    </a:lnTo>
                    <a:lnTo>
                      <a:pt x="213" y="221"/>
                    </a:lnTo>
                    <a:lnTo>
                      <a:pt x="206" y="215"/>
                    </a:lnTo>
                    <a:lnTo>
                      <a:pt x="190" y="199"/>
                    </a:lnTo>
                    <a:lnTo>
                      <a:pt x="166" y="174"/>
                    </a:lnTo>
                    <a:lnTo>
                      <a:pt x="136" y="147"/>
                    </a:lnTo>
                    <a:lnTo>
                      <a:pt x="102" y="116"/>
                    </a:lnTo>
                    <a:lnTo>
                      <a:pt x="69" y="87"/>
                    </a:lnTo>
                    <a:lnTo>
                      <a:pt x="53" y="74"/>
                    </a:lnTo>
                    <a:lnTo>
                      <a:pt x="38" y="62"/>
                    </a:lnTo>
                    <a:lnTo>
                      <a:pt x="24" y="51"/>
                    </a:lnTo>
                    <a:lnTo>
                      <a:pt x="12" y="42"/>
                    </a:lnTo>
                    <a:lnTo>
                      <a:pt x="34" y="5"/>
                    </a:lnTo>
                    <a:close/>
                    <a:moveTo>
                      <a:pt x="244" y="190"/>
                    </a:moveTo>
                    <a:lnTo>
                      <a:pt x="246" y="193"/>
                    </a:lnTo>
                    <a:lnTo>
                      <a:pt x="249" y="196"/>
                    </a:lnTo>
                    <a:lnTo>
                      <a:pt x="251" y="199"/>
                    </a:lnTo>
                    <a:lnTo>
                      <a:pt x="253" y="203"/>
                    </a:lnTo>
                    <a:lnTo>
                      <a:pt x="253" y="206"/>
                    </a:lnTo>
                    <a:lnTo>
                      <a:pt x="251" y="211"/>
                    </a:lnTo>
                    <a:lnTo>
                      <a:pt x="248" y="215"/>
                    </a:lnTo>
                    <a:lnTo>
                      <a:pt x="244" y="221"/>
                    </a:lnTo>
                    <a:lnTo>
                      <a:pt x="238" y="225"/>
                    </a:lnTo>
                    <a:lnTo>
                      <a:pt x="233" y="228"/>
                    </a:lnTo>
                    <a:lnTo>
                      <a:pt x="229" y="229"/>
                    </a:lnTo>
                    <a:lnTo>
                      <a:pt x="226" y="229"/>
                    </a:lnTo>
                    <a:lnTo>
                      <a:pt x="222" y="228"/>
                    </a:lnTo>
                    <a:lnTo>
                      <a:pt x="219" y="226"/>
                    </a:lnTo>
                    <a:lnTo>
                      <a:pt x="216" y="223"/>
                    </a:lnTo>
                    <a:lnTo>
                      <a:pt x="213" y="221"/>
                    </a:lnTo>
                    <a:lnTo>
                      <a:pt x="244" y="190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13" name="Freeform 910">
                <a:extLst>
                  <a:ext uri="{FF2B5EF4-FFF2-40B4-BE49-F238E27FC236}">
                    <a16:creationId xmlns:a16="http://schemas.microsoft.com/office/drawing/2014/main" id="{045028A2-4744-4C45-B174-F38DDD283B7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87" y="1716"/>
                <a:ext cx="12" cy="17"/>
              </a:xfrm>
              <a:custGeom>
                <a:avLst/>
                <a:gdLst>
                  <a:gd name="T0" fmla="*/ 0 w 224"/>
                  <a:gd name="T1" fmla="*/ 0 h 323"/>
                  <a:gd name="T2" fmla="*/ 0 w 224"/>
                  <a:gd name="T3" fmla="*/ 0 h 323"/>
                  <a:gd name="T4" fmla="*/ 0 w 224"/>
                  <a:gd name="T5" fmla="*/ 0 h 323"/>
                  <a:gd name="T6" fmla="*/ 0 w 224"/>
                  <a:gd name="T7" fmla="*/ 0 h 323"/>
                  <a:gd name="T8" fmla="*/ 0 w 224"/>
                  <a:gd name="T9" fmla="*/ 0 h 323"/>
                  <a:gd name="T10" fmla="*/ 0 w 224"/>
                  <a:gd name="T11" fmla="*/ 0 h 323"/>
                  <a:gd name="T12" fmla="*/ 0 w 224"/>
                  <a:gd name="T13" fmla="*/ 0 h 323"/>
                  <a:gd name="T14" fmla="*/ 0 w 224"/>
                  <a:gd name="T15" fmla="*/ 0 h 323"/>
                  <a:gd name="T16" fmla="*/ 0 w 224"/>
                  <a:gd name="T17" fmla="*/ 0 h 323"/>
                  <a:gd name="T18" fmla="*/ 0 w 224"/>
                  <a:gd name="T19" fmla="*/ 0 h 323"/>
                  <a:gd name="T20" fmla="*/ 0 w 224"/>
                  <a:gd name="T21" fmla="*/ 0 h 323"/>
                  <a:gd name="T22" fmla="*/ 0 w 224"/>
                  <a:gd name="T23" fmla="*/ 0 h 323"/>
                  <a:gd name="T24" fmla="*/ 0 w 224"/>
                  <a:gd name="T25" fmla="*/ 0 h 323"/>
                  <a:gd name="T26" fmla="*/ 0 w 224"/>
                  <a:gd name="T27" fmla="*/ 0 h 323"/>
                  <a:gd name="T28" fmla="*/ 0 w 224"/>
                  <a:gd name="T29" fmla="*/ 1 h 323"/>
                  <a:gd name="T30" fmla="*/ 0 w 224"/>
                  <a:gd name="T31" fmla="*/ 1 h 323"/>
                  <a:gd name="T32" fmla="*/ 0 w 224"/>
                  <a:gd name="T33" fmla="*/ 1 h 323"/>
                  <a:gd name="T34" fmla="*/ 0 w 224"/>
                  <a:gd name="T35" fmla="*/ 1 h 323"/>
                  <a:gd name="T36" fmla="*/ 0 w 224"/>
                  <a:gd name="T37" fmla="*/ 1 h 323"/>
                  <a:gd name="T38" fmla="*/ 0 w 224"/>
                  <a:gd name="T39" fmla="*/ 1 h 323"/>
                  <a:gd name="T40" fmla="*/ 0 w 224"/>
                  <a:gd name="T41" fmla="*/ 1 h 323"/>
                  <a:gd name="T42" fmla="*/ 0 w 224"/>
                  <a:gd name="T43" fmla="*/ 1 h 323"/>
                  <a:gd name="T44" fmla="*/ 0 w 224"/>
                  <a:gd name="T45" fmla="*/ 1 h 323"/>
                  <a:gd name="T46" fmla="*/ 0 w 224"/>
                  <a:gd name="T47" fmla="*/ 0 h 323"/>
                  <a:gd name="T48" fmla="*/ 0 w 224"/>
                  <a:gd name="T49" fmla="*/ 0 h 323"/>
                  <a:gd name="T50" fmla="*/ 0 w 224"/>
                  <a:gd name="T51" fmla="*/ 0 h 323"/>
                  <a:gd name="T52" fmla="*/ 0 w 224"/>
                  <a:gd name="T53" fmla="*/ 0 h 323"/>
                  <a:gd name="T54" fmla="*/ 0 w 224"/>
                  <a:gd name="T55" fmla="*/ 0 h 323"/>
                  <a:gd name="T56" fmla="*/ 0 w 224"/>
                  <a:gd name="T57" fmla="*/ 1 h 323"/>
                  <a:gd name="T58" fmla="*/ 0 w 224"/>
                  <a:gd name="T59" fmla="*/ 1 h 323"/>
                  <a:gd name="T60" fmla="*/ 0 w 224"/>
                  <a:gd name="T61" fmla="*/ 1 h 323"/>
                  <a:gd name="T62" fmla="*/ 0 w 224"/>
                  <a:gd name="T63" fmla="*/ 1 h 323"/>
                  <a:gd name="T64" fmla="*/ 0 w 224"/>
                  <a:gd name="T65" fmla="*/ 1 h 323"/>
                  <a:gd name="T66" fmla="*/ 0 w 224"/>
                  <a:gd name="T67" fmla="*/ 1 h 323"/>
                  <a:gd name="T68" fmla="*/ 0 w 224"/>
                  <a:gd name="T69" fmla="*/ 1 h 323"/>
                  <a:gd name="T70" fmla="*/ 1 w 224"/>
                  <a:gd name="T71" fmla="*/ 1 h 323"/>
                  <a:gd name="T72" fmla="*/ 1 w 224"/>
                  <a:gd name="T73" fmla="*/ 1 h 323"/>
                  <a:gd name="T74" fmla="*/ 1 w 224"/>
                  <a:gd name="T75" fmla="*/ 1 h 323"/>
                  <a:gd name="T76" fmla="*/ 0 w 224"/>
                  <a:gd name="T77" fmla="*/ 1 h 323"/>
                  <a:gd name="T78" fmla="*/ 0 w 224"/>
                  <a:gd name="T79" fmla="*/ 1 h 323"/>
                  <a:gd name="T80" fmla="*/ 1 w 224"/>
                  <a:gd name="T81" fmla="*/ 1 h 323"/>
                  <a:gd name="T82" fmla="*/ 1 w 224"/>
                  <a:gd name="T83" fmla="*/ 1 h 323"/>
                  <a:gd name="T84" fmla="*/ 1 w 224"/>
                  <a:gd name="T85" fmla="*/ 1 h 323"/>
                  <a:gd name="T86" fmla="*/ 1 w 224"/>
                  <a:gd name="T87" fmla="*/ 1 h 323"/>
                  <a:gd name="T88" fmla="*/ 1 w 224"/>
                  <a:gd name="T89" fmla="*/ 1 h 323"/>
                  <a:gd name="T90" fmla="*/ 1 w 224"/>
                  <a:gd name="T91" fmla="*/ 1 h 323"/>
                  <a:gd name="T92" fmla="*/ 1 w 224"/>
                  <a:gd name="T93" fmla="*/ 1 h 323"/>
                  <a:gd name="T94" fmla="*/ 1 w 224"/>
                  <a:gd name="T95" fmla="*/ 1 h 323"/>
                  <a:gd name="T96" fmla="*/ 1 w 224"/>
                  <a:gd name="T97" fmla="*/ 1 h 32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24" h="323">
                    <a:moveTo>
                      <a:pt x="0" y="22"/>
                    </a:moveTo>
                    <a:lnTo>
                      <a:pt x="0" y="18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4" y="1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2"/>
                    </a:lnTo>
                    <a:lnTo>
                      <a:pt x="37" y="4"/>
                    </a:lnTo>
                    <a:lnTo>
                      <a:pt x="41" y="7"/>
                    </a:lnTo>
                    <a:lnTo>
                      <a:pt x="42" y="10"/>
                    </a:lnTo>
                    <a:lnTo>
                      <a:pt x="43" y="13"/>
                    </a:lnTo>
                    <a:lnTo>
                      <a:pt x="43" y="17"/>
                    </a:lnTo>
                    <a:lnTo>
                      <a:pt x="43" y="21"/>
                    </a:lnTo>
                    <a:lnTo>
                      <a:pt x="0" y="22"/>
                    </a:lnTo>
                    <a:close/>
                    <a:moveTo>
                      <a:pt x="43" y="21"/>
                    </a:moveTo>
                    <a:lnTo>
                      <a:pt x="44" y="28"/>
                    </a:lnTo>
                    <a:lnTo>
                      <a:pt x="45" y="47"/>
                    </a:lnTo>
                    <a:lnTo>
                      <a:pt x="47" y="59"/>
                    </a:lnTo>
                    <a:lnTo>
                      <a:pt x="49" y="73"/>
                    </a:lnTo>
                    <a:lnTo>
                      <a:pt x="52" y="90"/>
                    </a:lnTo>
                    <a:lnTo>
                      <a:pt x="56" y="106"/>
                    </a:lnTo>
                    <a:lnTo>
                      <a:pt x="62" y="124"/>
                    </a:lnTo>
                    <a:lnTo>
                      <a:pt x="68" y="143"/>
                    </a:lnTo>
                    <a:lnTo>
                      <a:pt x="77" y="161"/>
                    </a:lnTo>
                    <a:lnTo>
                      <a:pt x="87" y="179"/>
                    </a:lnTo>
                    <a:lnTo>
                      <a:pt x="93" y="188"/>
                    </a:lnTo>
                    <a:lnTo>
                      <a:pt x="99" y="196"/>
                    </a:lnTo>
                    <a:lnTo>
                      <a:pt x="106" y="205"/>
                    </a:lnTo>
                    <a:lnTo>
                      <a:pt x="113" y="212"/>
                    </a:lnTo>
                    <a:lnTo>
                      <a:pt x="120" y="221"/>
                    </a:lnTo>
                    <a:lnTo>
                      <a:pt x="129" y="228"/>
                    </a:lnTo>
                    <a:lnTo>
                      <a:pt x="138" y="235"/>
                    </a:lnTo>
                    <a:lnTo>
                      <a:pt x="147" y="242"/>
                    </a:lnTo>
                    <a:lnTo>
                      <a:pt x="123" y="279"/>
                    </a:lnTo>
                    <a:lnTo>
                      <a:pt x="112" y="271"/>
                    </a:lnTo>
                    <a:lnTo>
                      <a:pt x="102" y="263"/>
                    </a:lnTo>
                    <a:lnTo>
                      <a:pt x="92" y="253"/>
                    </a:lnTo>
                    <a:lnTo>
                      <a:pt x="83" y="244"/>
                    </a:lnTo>
                    <a:lnTo>
                      <a:pt x="74" y="235"/>
                    </a:lnTo>
                    <a:lnTo>
                      <a:pt x="66" y="225"/>
                    </a:lnTo>
                    <a:lnTo>
                      <a:pt x="59" y="214"/>
                    </a:lnTo>
                    <a:lnTo>
                      <a:pt x="52" y="204"/>
                    </a:lnTo>
                    <a:lnTo>
                      <a:pt x="40" y="184"/>
                    </a:lnTo>
                    <a:lnTo>
                      <a:pt x="29" y="162"/>
                    </a:lnTo>
                    <a:lnTo>
                      <a:pt x="21" y="141"/>
                    </a:lnTo>
                    <a:lnTo>
                      <a:pt x="15" y="120"/>
                    </a:lnTo>
                    <a:lnTo>
                      <a:pt x="10" y="101"/>
                    </a:lnTo>
                    <a:lnTo>
                      <a:pt x="6" y="82"/>
                    </a:lnTo>
                    <a:lnTo>
                      <a:pt x="3" y="65"/>
                    </a:lnTo>
                    <a:lnTo>
                      <a:pt x="2" y="51"/>
                    </a:lnTo>
                    <a:lnTo>
                      <a:pt x="0" y="29"/>
                    </a:lnTo>
                    <a:lnTo>
                      <a:pt x="0" y="22"/>
                    </a:lnTo>
                    <a:lnTo>
                      <a:pt x="43" y="21"/>
                    </a:lnTo>
                    <a:close/>
                    <a:moveTo>
                      <a:pt x="124" y="279"/>
                    </a:moveTo>
                    <a:lnTo>
                      <a:pt x="123" y="278"/>
                    </a:lnTo>
                    <a:lnTo>
                      <a:pt x="123" y="279"/>
                    </a:lnTo>
                    <a:lnTo>
                      <a:pt x="136" y="261"/>
                    </a:lnTo>
                    <a:lnTo>
                      <a:pt x="124" y="279"/>
                    </a:lnTo>
                    <a:close/>
                    <a:moveTo>
                      <a:pt x="147" y="241"/>
                    </a:moveTo>
                    <a:lnTo>
                      <a:pt x="160" y="249"/>
                    </a:lnTo>
                    <a:lnTo>
                      <a:pt x="176" y="258"/>
                    </a:lnTo>
                    <a:lnTo>
                      <a:pt x="153" y="296"/>
                    </a:lnTo>
                    <a:lnTo>
                      <a:pt x="140" y="288"/>
                    </a:lnTo>
                    <a:lnTo>
                      <a:pt x="124" y="279"/>
                    </a:lnTo>
                    <a:lnTo>
                      <a:pt x="147" y="241"/>
                    </a:lnTo>
                    <a:close/>
                    <a:moveTo>
                      <a:pt x="176" y="258"/>
                    </a:moveTo>
                    <a:lnTo>
                      <a:pt x="185" y="264"/>
                    </a:lnTo>
                    <a:lnTo>
                      <a:pt x="194" y="269"/>
                    </a:lnTo>
                    <a:lnTo>
                      <a:pt x="203" y="275"/>
                    </a:lnTo>
                    <a:lnTo>
                      <a:pt x="211" y="280"/>
                    </a:lnTo>
                    <a:lnTo>
                      <a:pt x="189" y="317"/>
                    </a:lnTo>
                    <a:lnTo>
                      <a:pt x="180" y="312"/>
                    </a:lnTo>
                    <a:lnTo>
                      <a:pt x="172" y="307"/>
                    </a:lnTo>
                    <a:lnTo>
                      <a:pt x="162" y="301"/>
                    </a:lnTo>
                    <a:lnTo>
                      <a:pt x="153" y="296"/>
                    </a:lnTo>
                    <a:lnTo>
                      <a:pt x="176" y="258"/>
                    </a:lnTo>
                    <a:close/>
                    <a:moveTo>
                      <a:pt x="211" y="280"/>
                    </a:moveTo>
                    <a:lnTo>
                      <a:pt x="215" y="282"/>
                    </a:lnTo>
                    <a:lnTo>
                      <a:pt x="219" y="284"/>
                    </a:lnTo>
                    <a:lnTo>
                      <a:pt x="221" y="287"/>
                    </a:lnTo>
                    <a:lnTo>
                      <a:pt x="223" y="290"/>
                    </a:lnTo>
                    <a:lnTo>
                      <a:pt x="224" y="293"/>
                    </a:lnTo>
                    <a:lnTo>
                      <a:pt x="224" y="298"/>
                    </a:lnTo>
                    <a:lnTo>
                      <a:pt x="222" y="304"/>
                    </a:lnTo>
                    <a:lnTo>
                      <a:pt x="219" y="310"/>
                    </a:lnTo>
                    <a:lnTo>
                      <a:pt x="215" y="316"/>
                    </a:lnTo>
                    <a:lnTo>
                      <a:pt x="210" y="320"/>
                    </a:lnTo>
                    <a:lnTo>
                      <a:pt x="206" y="322"/>
                    </a:lnTo>
                    <a:lnTo>
                      <a:pt x="202" y="323"/>
                    </a:lnTo>
                    <a:lnTo>
                      <a:pt x="199" y="322"/>
                    </a:lnTo>
                    <a:lnTo>
                      <a:pt x="195" y="321"/>
                    </a:lnTo>
                    <a:lnTo>
                      <a:pt x="192" y="319"/>
                    </a:lnTo>
                    <a:lnTo>
                      <a:pt x="189" y="317"/>
                    </a:lnTo>
                    <a:lnTo>
                      <a:pt x="211" y="280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14" name="Freeform 911">
                <a:extLst>
                  <a:ext uri="{FF2B5EF4-FFF2-40B4-BE49-F238E27FC236}">
                    <a16:creationId xmlns:a16="http://schemas.microsoft.com/office/drawing/2014/main" id="{6C7E388E-2203-437A-8D73-9F59EFBA77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96" y="1730"/>
                <a:ext cx="13" cy="9"/>
              </a:xfrm>
              <a:custGeom>
                <a:avLst/>
                <a:gdLst>
                  <a:gd name="T0" fmla="*/ 0 w 247"/>
                  <a:gd name="T1" fmla="*/ 0 h 168"/>
                  <a:gd name="T2" fmla="*/ 0 w 247"/>
                  <a:gd name="T3" fmla="*/ 0 h 168"/>
                  <a:gd name="T4" fmla="*/ 0 w 247"/>
                  <a:gd name="T5" fmla="*/ 0 h 168"/>
                  <a:gd name="T6" fmla="*/ 0 w 247"/>
                  <a:gd name="T7" fmla="*/ 0 h 168"/>
                  <a:gd name="T8" fmla="*/ 0 w 247"/>
                  <a:gd name="T9" fmla="*/ 0 h 168"/>
                  <a:gd name="T10" fmla="*/ 0 w 247"/>
                  <a:gd name="T11" fmla="*/ 0 h 168"/>
                  <a:gd name="T12" fmla="*/ 0 w 247"/>
                  <a:gd name="T13" fmla="*/ 0 h 168"/>
                  <a:gd name="T14" fmla="*/ 0 w 247"/>
                  <a:gd name="T15" fmla="*/ 0 h 168"/>
                  <a:gd name="T16" fmla="*/ 0 w 247"/>
                  <a:gd name="T17" fmla="*/ 0 h 168"/>
                  <a:gd name="T18" fmla="*/ 0 w 247"/>
                  <a:gd name="T19" fmla="*/ 0 h 168"/>
                  <a:gd name="T20" fmla="*/ 0 w 247"/>
                  <a:gd name="T21" fmla="*/ 0 h 168"/>
                  <a:gd name="T22" fmla="*/ 0 w 247"/>
                  <a:gd name="T23" fmla="*/ 0 h 168"/>
                  <a:gd name="T24" fmla="*/ 0 w 247"/>
                  <a:gd name="T25" fmla="*/ 0 h 168"/>
                  <a:gd name="T26" fmla="*/ 0 w 247"/>
                  <a:gd name="T27" fmla="*/ 0 h 168"/>
                  <a:gd name="T28" fmla="*/ 0 w 247"/>
                  <a:gd name="T29" fmla="*/ 0 h 168"/>
                  <a:gd name="T30" fmla="*/ 0 w 247"/>
                  <a:gd name="T31" fmla="*/ 0 h 168"/>
                  <a:gd name="T32" fmla="*/ 0 w 247"/>
                  <a:gd name="T33" fmla="*/ 0 h 168"/>
                  <a:gd name="T34" fmla="*/ 1 w 247"/>
                  <a:gd name="T35" fmla="*/ 0 h 168"/>
                  <a:gd name="T36" fmla="*/ 1 w 247"/>
                  <a:gd name="T37" fmla="*/ 0 h 168"/>
                  <a:gd name="T38" fmla="*/ 1 w 247"/>
                  <a:gd name="T39" fmla="*/ 0 h 168"/>
                  <a:gd name="T40" fmla="*/ 0 w 247"/>
                  <a:gd name="T41" fmla="*/ 0 h 168"/>
                  <a:gd name="T42" fmla="*/ 0 w 247"/>
                  <a:gd name="T43" fmla="*/ 0 h 168"/>
                  <a:gd name="T44" fmla="*/ 0 w 247"/>
                  <a:gd name="T45" fmla="*/ 0 h 168"/>
                  <a:gd name="T46" fmla="*/ 1 w 247"/>
                  <a:gd name="T47" fmla="*/ 0 h 168"/>
                  <a:gd name="T48" fmla="*/ 1 w 247"/>
                  <a:gd name="T49" fmla="*/ 0 h 168"/>
                  <a:gd name="T50" fmla="*/ 1 w 247"/>
                  <a:gd name="T51" fmla="*/ 0 h 168"/>
                  <a:gd name="T52" fmla="*/ 1 w 247"/>
                  <a:gd name="T53" fmla="*/ 0 h 168"/>
                  <a:gd name="T54" fmla="*/ 1 w 247"/>
                  <a:gd name="T55" fmla="*/ 0 h 168"/>
                  <a:gd name="T56" fmla="*/ 1 w 247"/>
                  <a:gd name="T57" fmla="*/ 0 h 168"/>
                  <a:gd name="T58" fmla="*/ 1 w 247"/>
                  <a:gd name="T59" fmla="*/ 0 h 168"/>
                  <a:gd name="T60" fmla="*/ 1 w 247"/>
                  <a:gd name="T61" fmla="*/ 0 h 168"/>
                  <a:gd name="T62" fmla="*/ 1 w 247"/>
                  <a:gd name="T63" fmla="*/ 0 h 16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47" h="168">
                    <a:moveTo>
                      <a:pt x="13" y="44"/>
                    </a:moveTo>
                    <a:lnTo>
                      <a:pt x="9" y="42"/>
                    </a:lnTo>
                    <a:lnTo>
                      <a:pt x="6" y="40"/>
                    </a:lnTo>
                    <a:lnTo>
                      <a:pt x="3" y="37"/>
                    </a:lnTo>
                    <a:lnTo>
                      <a:pt x="1" y="35"/>
                    </a:lnTo>
                    <a:lnTo>
                      <a:pt x="0" y="31"/>
                    </a:lnTo>
                    <a:lnTo>
                      <a:pt x="0" y="26"/>
                    </a:lnTo>
                    <a:lnTo>
                      <a:pt x="1" y="20"/>
                    </a:lnTo>
                    <a:lnTo>
                      <a:pt x="4" y="14"/>
                    </a:lnTo>
                    <a:lnTo>
                      <a:pt x="8" y="8"/>
                    </a:lnTo>
                    <a:lnTo>
                      <a:pt x="11" y="4"/>
                    </a:lnTo>
                    <a:lnTo>
                      <a:pt x="15" y="1"/>
                    </a:lnTo>
                    <a:lnTo>
                      <a:pt x="19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29" y="3"/>
                    </a:lnTo>
                    <a:lnTo>
                      <a:pt x="33" y="5"/>
                    </a:lnTo>
                    <a:lnTo>
                      <a:pt x="13" y="44"/>
                    </a:lnTo>
                    <a:close/>
                    <a:moveTo>
                      <a:pt x="33" y="5"/>
                    </a:moveTo>
                    <a:lnTo>
                      <a:pt x="50" y="13"/>
                    </a:lnTo>
                    <a:lnTo>
                      <a:pt x="65" y="21"/>
                    </a:lnTo>
                    <a:lnTo>
                      <a:pt x="82" y="28"/>
                    </a:lnTo>
                    <a:lnTo>
                      <a:pt x="97" y="36"/>
                    </a:lnTo>
                    <a:lnTo>
                      <a:pt x="79" y="76"/>
                    </a:lnTo>
                    <a:lnTo>
                      <a:pt x="63" y="68"/>
                    </a:lnTo>
                    <a:lnTo>
                      <a:pt x="47" y="61"/>
                    </a:lnTo>
                    <a:lnTo>
                      <a:pt x="30" y="53"/>
                    </a:lnTo>
                    <a:lnTo>
                      <a:pt x="13" y="44"/>
                    </a:lnTo>
                    <a:lnTo>
                      <a:pt x="33" y="5"/>
                    </a:lnTo>
                    <a:close/>
                    <a:moveTo>
                      <a:pt x="97" y="36"/>
                    </a:moveTo>
                    <a:lnTo>
                      <a:pt x="116" y="45"/>
                    </a:lnTo>
                    <a:lnTo>
                      <a:pt x="136" y="54"/>
                    </a:lnTo>
                    <a:lnTo>
                      <a:pt x="154" y="64"/>
                    </a:lnTo>
                    <a:lnTo>
                      <a:pt x="173" y="75"/>
                    </a:lnTo>
                    <a:lnTo>
                      <a:pt x="190" y="86"/>
                    </a:lnTo>
                    <a:lnTo>
                      <a:pt x="206" y="98"/>
                    </a:lnTo>
                    <a:lnTo>
                      <a:pt x="224" y="112"/>
                    </a:lnTo>
                    <a:lnTo>
                      <a:pt x="239" y="129"/>
                    </a:lnTo>
                    <a:lnTo>
                      <a:pt x="207" y="158"/>
                    </a:lnTo>
                    <a:lnTo>
                      <a:pt x="193" y="144"/>
                    </a:lnTo>
                    <a:lnTo>
                      <a:pt x="179" y="132"/>
                    </a:lnTo>
                    <a:lnTo>
                      <a:pt x="163" y="121"/>
                    </a:lnTo>
                    <a:lnTo>
                      <a:pt x="148" y="110"/>
                    </a:lnTo>
                    <a:lnTo>
                      <a:pt x="114" y="93"/>
                    </a:lnTo>
                    <a:lnTo>
                      <a:pt x="79" y="76"/>
                    </a:lnTo>
                    <a:lnTo>
                      <a:pt x="97" y="36"/>
                    </a:lnTo>
                    <a:close/>
                    <a:moveTo>
                      <a:pt x="239" y="129"/>
                    </a:moveTo>
                    <a:lnTo>
                      <a:pt x="242" y="132"/>
                    </a:lnTo>
                    <a:lnTo>
                      <a:pt x="244" y="135"/>
                    </a:lnTo>
                    <a:lnTo>
                      <a:pt x="246" y="138"/>
                    </a:lnTo>
                    <a:lnTo>
                      <a:pt x="247" y="142"/>
                    </a:lnTo>
                    <a:lnTo>
                      <a:pt x="247" y="145"/>
                    </a:lnTo>
                    <a:lnTo>
                      <a:pt x="246" y="149"/>
                    </a:lnTo>
                    <a:lnTo>
                      <a:pt x="243" y="154"/>
                    </a:lnTo>
                    <a:lnTo>
                      <a:pt x="238" y="159"/>
                    </a:lnTo>
                    <a:lnTo>
                      <a:pt x="233" y="165"/>
                    </a:lnTo>
                    <a:lnTo>
                      <a:pt x="228" y="167"/>
                    </a:lnTo>
                    <a:lnTo>
                      <a:pt x="224" y="168"/>
                    </a:lnTo>
                    <a:lnTo>
                      <a:pt x="220" y="168"/>
                    </a:lnTo>
                    <a:lnTo>
                      <a:pt x="217" y="167"/>
                    </a:lnTo>
                    <a:lnTo>
                      <a:pt x="213" y="164"/>
                    </a:lnTo>
                    <a:lnTo>
                      <a:pt x="211" y="162"/>
                    </a:lnTo>
                    <a:lnTo>
                      <a:pt x="207" y="158"/>
                    </a:lnTo>
                    <a:lnTo>
                      <a:pt x="239" y="129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15" name="Freeform 912">
                <a:extLst>
                  <a:ext uri="{FF2B5EF4-FFF2-40B4-BE49-F238E27FC236}">
                    <a16:creationId xmlns:a16="http://schemas.microsoft.com/office/drawing/2014/main" id="{517BC4B1-7EFF-4F42-ABC0-56578F5CD77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92" y="1711"/>
                <a:ext cx="8" cy="23"/>
              </a:xfrm>
              <a:custGeom>
                <a:avLst/>
                <a:gdLst>
                  <a:gd name="T0" fmla="*/ 0 w 152"/>
                  <a:gd name="T1" fmla="*/ 0 h 434"/>
                  <a:gd name="T2" fmla="*/ 0 w 152"/>
                  <a:gd name="T3" fmla="*/ 0 h 434"/>
                  <a:gd name="T4" fmla="*/ 0 w 152"/>
                  <a:gd name="T5" fmla="*/ 0 h 434"/>
                  <a:gd name="T6" fmla="*/ 0 w 152"/>
                  <a:gd name="T7" fmla="*/ 0 h 434"/>
                  <a:gd name="T8" fmla="*/ 0 w 152"/>
                  <a:gd name="T9" fmla="*/ 0 h 434"/>
                  <a:gd name="T10" fmla="*/ 0 w 152"/>
                  <a:gd name="T11" fmla="*/ 0 h 434"/>
                  <a:gd name="T12" fmla="*/ 0 w 152"/>
                  <a:gd name="T13" fmla="*/ 0 h 434"/>
                  <a:gd name="T14" fmla="*/ 0 w 152"/>
                  <a:gd name="T15" fmla="*/ 0 h 434"/>
                  <a:gd name="T16" fmla="*/ 0 w 152"/>
                  <a:gd name="T17" fmla="*/ 0 h 434"/>
                  <a:gd name="T18" fmla="*/ 0 w 152"/>
                  <a:gd name="T19" fmla="*/ 0 h 434"/>
                  <a:gd name="T20" fmla="*/ 0 w 152"/>
                  <a:gd name="T21" fmla="*/ 0 h 434"/>
                  <a:gd name="T22" fmla="*/ 0 w 152"/>
                  <a:gd name="T23" fmla="*/ 0 h 434"/>
                  <a:gd name="T24" fmla="*/ 0 w 152"/>
                  <a:gd name="T25" fmla="*/ 0 h 434"/>
                  <a:gd name="T26" fmla="*/ 0 w 152"/>
                  <a:gd name="T27" fmla="*/ 1 h 434"/>
                  <a:gd name="T28" fmla="*/ 0 w 152"/>
                  <a:gd name="T29" fmla="*/ 1 h 434"/>
                  <a:gd name="T30" fmla="*/ 0 w 152"/>
                  <a:gd name="T31" fmla="*/ 1 h 434"/>
                  <a:gd name="T32" fmla="*/ 0 w 152"/>
                  <a:gd name="T33" fmla="*/ 1 h 434"/>
                  <a:gd name="T34" fmla="*/ 0 w 152"/>
                  <a:gd name="T35" fmla="*/ 0 h 434"/>
                  <a:gd name="T36" fmla="*/ 0 w 152"/>
                  <a:gd name="T37" fmla="*/ 0 h 434"/>
                  <a:gd name="T38" fmla="*/ 0 w 152"/>
                  <a:gd name="T39" fmla="*/ 0 h 434"/>
                  <a:gd name="T40" fmla="*/ 0 w 152"/>
                  <a:gd name="T41" fmla="*/ 0 h 434"/>
                  <a:gd name="T42" fmla="*/ 0 w 152"/>
                  <a:gd name="T43" fmla="*/ 0 h 434"/>
                  <a:gd name="T44" fmla="*/ 0 w 152"/>
                  <a:gd name="T45" fmla="*/ 1 h 434"/>
                  <a:gd name="T46" fmla="*/ 0 w 152"/>
                  <a:gd name="T47" fmla="*/ 1 h 434"/>
                  <a:gd name="T48" fmla="*/ 0 w 152"/>
                  <a:gd name="T49" fmla="*/ 1 h 434"/>
                  <a:gd name="T50" fmla="*/ 0 w 152"/>
                  <a:gd name="T51" fmla="*/ 1 h 434"/>
                  <a:gd name="T52" fmla="*/ 0 w 152"/>
                  <a:gd name="T53" fmla="*/ 1 h 434"/>
                  <a:gd name="T54" fmla="*/ 0 w 152"/>
                  <a:gd name="T55" fmla="*/ 1 h 434"/>
                  <a:gd name="T56" fmla="*/ 0 w 152"/>
                  <a:gd name="T57" fmla="*/ 1 h 434"/>
                  <a:gd name="T58" fmla="*/ 0 w 152"/>
                  <a:gd name="T59" fmla="*/ 1 h 434"/>
                  <a:gd name="T60" fmla="*/ 0 w 152"/>
                  <a:gd name="T61" fmla="*/ 1 h 434"/>
                  <a:gd name="T62" fmla="*/ 0 w 152"/>
                  <a:gd name="T63" fmla="*/ 1 h 434"/>
                  <a:gd name="T64" fmla="*/ 0 w 152"/>
                  <a:gd name="T65" fmla="*/ 1 h 434"/>
                  <a:gd name="T66" fmla="*/ 0 w 152"/>
                  <a:gd name="T67" fmla="*/ 1 h 434"/>
                  <a:gd name="T68" fmla="*/ 0 w 152"/>
                  <a:gd name="T69" fmla="*/ 1 h 434"/>
                  <a:gd name="T70" fmla="*/ 0 w 152"/>
                  <a:gd name="T71" fmla="*/ 1 h 434"/>
                  <a:gd name="T72" fmla="*/ 0 w 152"/>
                  <a:gd name="T73" fmla="*/ 1 h 434"/>
                  <a:gd name="T74" fmla="*/ 0 w 152"/>
                  <a:gd name="T75" fmla="*/ 1 h 434"/>
                  <a:gd name="T76" fmla="*/ 0 w 152"/>
                  <a:gd name="T77" fmla="*/ 1 h 434"/>
                  <a:gd name="T78" fmla="*/ 0 w 152"/>
                  <a:gd name="T79" fmla="*/ 1 h 434"/>
                  <a:gd name="T80" fmla="*/ 0 w 152"/>
                  <a:gd name="T81" fmla="*/ 1 h 434"/>
                  <a:gd name="T82" fmla="*/ 0 w 152"/>
                  <a:gd name="T83" fmla="*/ 1 h 434"/>
                  <a:gd name="T84" fmla="*/ 0 w 152"/>
                  <a:gd name="T85" fmla="*/ 1 h 434"/>
                  <a:gd name="T86" fmla="*/ 0 w 152"/>
                  <a:gd name="T87" fmla="*/ 1 h 434"/>
                  <a:gd name="T88" fmla="*/ 0 w 152"/>
                  <a:gd name="T89" fmla="*/ 1 h 434"/>
                  <a:gd name="T90" fmla="*/ 0 w 152"/>
                  <a:gd name="T91" fmla="*/ 1 h 434"/>
                  <a:gd name="T92" fmla="*/ 0 w 152"/>
                  <a:gd name="T93" fmla="*/ 1 h 43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52" h="434">
                    <a:moveTo>
                      <a:pt x="106" y="24"/>
                    </a:moveTo>
                    <a:lnTo>
                      <a:pt x="106" y="21"/>
                    </a:lnTo>
                    <a:lnTo>
                      <a:pt x="106" y="17"/>
                    </a:lnTo>
                    <a:lnTo>
                      <a:pt x="106" y="13"/>
                    </a:lnTo>
                    <a:lnTo>
                      <a:pt x="108" y="10"/>
                    </a:lnTo>
                    <a:lnTo>
                      <a:pt x="110" y="6"/>
                    </a:lnTo>
                    <a:lnTo>
                      <a:pt x="113" y="3"/>
                    </a:lnTo>
                    <a:lnTo>
                      <a:pt x="119" y="1"/>
                    </a:lnTo>
                    <a:lnTo>
                      <a:pt x="126" y="0"/>
                    </a:lnTo>
                    <a:lnTo>
                      <a:pt x="134" y="0"/>
                    </a:lnTo>
                    <a:lnTo>
                      <a:pt x="139" y="1"/>
                    </a:lnTo>
                    <a:lnTo>
                      <a:pt x="143" y="3"/>
                    </a:lnTo>
                    <a:lnTo>
                      <a:pt x="146" y="5"/>
                    </a:lnTo>
                    <a:lnTo>
                      <a:pt x="148" y="9"/>
                    </a:lnTo>
                    <a:lnTo>
                      <a:pt x="149" y="13"/>
                    </a:lnTo>
                    <a:lnTo>
                      <a:pt x="149" y="17"/>
                    </a:lnTo>
                    <a:lnTo>
                      <a:pt x="150" y="21"/>
                    </a:lnTo>
                    <a:lnTo>
                      <a:pt x="106" y="24"/>
                    </a:lnTo>
                    <a:close/>
                    <a:moveTo>
                      <a:pt x="150" y="21"/>
                    </a:moveTo>
                    <a:lnTo>
                      <a:pt x="150" y="27"/>
                    </a:lnTo>
                    <a:lnTo>
                      <a:pt x="151" y="45"/>
                    </a:lnTo>
                    <a:lnTo>
                      <a:pt x="152" y="72"/>
                    </a:lnTo>
                    <a:lnTo>
                      <a:pt x="151" y="107"/>
                    </a:lnTo>
                    <a:lnTo>
                      <a:pt x="150" y="126"/>
                    </a:lnTo>
                    <a:lnTo>
                      <a:pt x="148" y="146"/>
                    </a:lnTo>
                    <a:lnTo>
                      <a:pt x="146" y="166"/>
                    </a:lnTo>
                    <a:lnTo>
                      <a:pt x="142" y="188"/>
                    </a:lnTo>
                    <a:lnTo>
                      <a:pt x="138" y="209"/>
                    </a:lnTo>
                    <a:lnTo>
                      <a:pt x="132" y="230"/>
                    </a:lnTo>
                    <a:lnTo>
                      <a:pt x="125" y="250"/>
                    </a:lnTo>
                    <a:lnTo>
                      <a:pt x="117" y="270"/>
                    </a:lnTo>
                    <a:lnTo>
                      <a:pt x="77" y="252"/>
                    </a:lnTo>
                    <a:lnTo>
                      <a:pt x="84" y="234"/>
                    </a:lnTo>
                    <a:lnTo>
                      <a:pt x="91" y="215"/>
                    </a:lnTo>
                    <a:lnTo>
                      <a:pt x="96" y="197"/>
                    </a:lnTo>
                    <a:lnTo>
                      <a:pt x="100" y="177"/>
                    </a:lnTo>
                    <a:lnTo>
                      <a:pt x="103" y="158"/>
                    </a:lnTo>
                    <a:lnTo>
                      <a:pt x="105" y="139"/>
                    </a:lnTo>
                    <a:lnTo>
                      <a:pt x="107" y="121"/>
                    </a:lnTo>
                    <a:lnTo>
                      <a:pt x="108" y="104"/>
                    </a:lnTo>
                    <a:lnTo>
                      <a:pt x="108" y="72"/>
                    </a:lnTo>
                    <a:lnTo>
                      <a:pt x="108" y="47"/>
                    </a:lnTo>
                    <a:lnTo>
                      <a:pt x="107" y="30"/>
                    </a:lnTo>
                    <a:lnTo>
                      <a:pt x="106" y="24"/>
                    </a:lnTo>
                    <a:lnTo>
                      <a:pt x="150" y="21"/>
                    </a:lnTo>
                    <a:close/>
                    <a:moveTo>
                      <a:pt x="117" y="270"/>
                    </a:moveTo>
                    <a:lnTo>
                      <a:pt x="116" y="270"/>
                    </a:lnTo>
                    <a:lnTo>
                      <a:pt x="116" y="271"/>
                    </a:lnTo>
                    <a:lnTo>
                      <a:pt x="97" y="261"/>
                    </a:lnTo>
                    <a:lnTo>
                      <a:pt x="117" y="270"/>
                    </a:lnTo>
                    <a:close/>
                    <a:moveTo>
                      <a:pt x="116" y="271"/>
                    </a:moveTo>
                    <a:lnTo>
                      <a:pt x="108" y="287"/>
                    </a:lnTo>
                    <a:lnTo>
                      <a:pt x="99" y="305"/>
                    </a:lnTo>
                    <a:lnTo>
                      <a:pt x="90" y="324"/>
                    </a:lnTo>
                    <a:lnTo>
                      <a:pt x="79" y="344"/>
                    </a:lnTo>
                    <a:lnTo>
                      <a:pt x="39" y="325"/>
                    </a:lnTo>
                    <a:lnTo>
                      <a:pt x="50" y="305"/>
                    </a:lnTo>
                    <a:lnTo>
                      <a:pt x="59" y="286"/>
                    </a:lnTo>
                    <a:lnTo>
                      <a:pt x="68" y="268"/>
                    </a:lnTo>
                    <a:lnTo>
                      <a:pt x="77" y="251"/>
                    </a:lnTo>
                    <a:lnTo>
                      <a:pt x="116" y="271"/>
                    </a:lnTo>
                    <a:close/>
                    <a:moveTo>
                      <a:pt x="79" y="344"/>
                    </a:moveTo>
                    <a:lnTo>
                      <a:pt x="150" y="200"/>
                    </a:lnTo>
                    <a:lnTo>
                      <a:pt x="79" y="344"/>
                    </a:lnTo>
                    <a:lnTo>
                      <a:pt x="60" y="334"/>
                    </a:lnTo>
                    <a:lnTo>
                      <a:pt x="79" y="344"/>
                    </a:lnTo>
                    <a:close/>
                    <a:moveTo>
                      <a:pt x="79" y="344"/>
                    </a:moveTo>
                    <a:lnTo>
                      <a:pt x="70" y="363"/>
                    </a:lnTo>
                    <a:lnTo>
                      <a:pt x="61" y="381"/>
                    </a:lnTo>
                    <a:lnTo>
                      <a:pt x="52" y="400"/>
                    </a:lnTo>
                    <a:lnTo>
                      <a:pt x="43" y="420"/>
                    </a:lnTo>
                    <a:lnTo>
                      <a:pt x="4" y="402"/>
                    </a:lnTo>
                    <a:lnTo>
                      <a:pt x="13" y="382"/>
                    </a:lnTo>
                    <a:lnTo>
                      <a:pt x="22" y="362"/>
                    </a:lnTo>
                    <a:lnTo>
                      <a:pt x="31" y="343"/>
                    </a:lnTo>
                    <a:lnTo>
                      <a:pt x="40" y="325"/>
                    </a:lnTo>
                    <a:lnTo>
                      <a:pt x="79" y="344"/>
                    </a:lnTo>
                    <a:close/>
                    <a:moveTo>
                      <a:pt x="43" y="420"/>
                    </a:moveTo>
                    <a:lnTo>
                      <a:pt x="42" y="424"/>
                    </a:lnTo>
                    <a:lnTo>
                      <a:pt x="39" y="427"/>
                    </a:lnTo>
                    <a:lnTo>
                      <a:pt x="37" y="430"/>
                    </a:lnTo>
                    <a:lnTo>
                      <a:pt x="34" y="433"/>
                    </a:lnTo>
                    <a:lnTo>
                      <a:pt x="30" y="434"/>
                    </a:lnTo>
                    <a:lnTo>
                      <a:pt x="26" y="434"/>
                    </a:lnTo>
                    <a:lnTo>
                      <a:pt x="21" y="433"/>
                    </a:lnTo>
                    <a:lnTo>
                      <a:pt x="14" y="431"/>
                    </a:lnTo>
                    <a:lnTo>
                      <a:pt x="8" y="428"/>
                    </a:lnTo>
                    <a:lnTo>
                      <a:pt x="4" y="424"/>
                    </a:lnTo>
                    <a:lnTo>
                      <a:pt x="1" y="421"/>
                    </a:lnTo>
                    <a:lnTo>
                      <a:pt x="0" y="417"/>
                    </a:lnTo>
                    <a:lnTo>
                      <a:pt x="0" y="414"/>
                    </a:lnTo>
                    <a:lnTo>
                      <a:pt x="1" y="410"/>
                    </a:lnTo>
                    <a:lnTo>
                      <a:pt x="2" y="406"/>
                    </a:lnTo>
                    <a:lnTo>
                      <a:pt x="4" y="402"/>
                    </a:lnTo>
                    <a:lnTo>
                      <a:pt x="43" y="420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16" name="Freeform 913">
                <a:extLst>
                  <a:ext uri="{FF2B5EF4-FFF2-40B4-BE49-F238E27FC236}">
                    <a16:creationId xmlns:a16="http://schemas.microsoft.com/office/drawing/2014/main" id="{AF2EB9CF-7A25-4EF6-9A3E-CB6C357F886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88" y="1731"/>
                <a:ext cx="6" cy="15"/>
              </a:xfrm>
              <a:custGeom>
                <a:avLst/>
                <a:gdLst>
                  <a:gd name="T0" fmla="*/ 0 w 113"/>
                  <a:gd name="T1" fmla="*/ 0 h 284"/>
                  <a:gd name="T2" fmla="*/ 0 w 113"/>
                  <a:gd name="T3" fmla="*/ 0 h 284"/>
                  <a:gd name="T4" fmla="*/ 0 w 113"/>
                  <a:gd name="T5" fmla="*/ 0 h 284"/>
                  <a:gd name="T6" fmla="*/ 0 w 113"/>
                  <a:gd name="T7" fmla="*/ 0 h 284"/>
                  <a:gd name="T8" fmla="*/ 0 w 113"/>
                  <a:gd name="T9" fmla="*/ 0 h 284"/>
                  <a:gd name="T10" fmla="*/ 0 w 113"/>
                  <a:gd name="T11" fmla="*/ 0 h 284"/>
                  <a:gd name="T12" fmla="*/ 0 w 113"/>
                  <a:gd name="T13" fmla="*/ 0 h 284"/>
                  <a:gd name="T14" fmla="*/ 0 w 113"/>
                  <a:gd name="T15" fmla="*/ 0 h 284"/>
                  <a:gd name="T16" fmla="*/ 0 w 113"/>
                  <a:gd name="T17" fmla="*/ 0 h 284"/>
                  <a:gd name="T18" fmla="*/ 0 w 113"/>
                  <a:gd name="T19" fmla="*/ 0 h 284"/>
                  <a:gd name="T20" fmla="*/ 0 w 113"/>
                  <a:gd name="T21" fmla="*/ 0 h 284"/>
                  <a:gd name="T22" fmla="*/ 0 w 113"/>
                  <a:gd name="T23" fmla="*/ 0 h 284"/>
                  <a:gd name="T24" fmla="*/ 0 w 113"/>
                  <a:gd name="T25" fmla="*/ 0 h 284"/>
                  <a:gd name="T26" fmla="*/ 0 w 113"/>
                  <a:gd name="T27" fmla="*/ 0 h 284"/>
                  <a:gd name="T28" fmla="*/ 0 w 113"/>
                  <a:gd name="T29" fmla="*/ 0 h 284"/>
                  <a:gd name="T30" fmla="*/ 0 w 113"/>
                  <a:gd name="T31" fmla="*/ 0 h 284"/>
                  <a:gd name="T32" fmla="*/ 0 w 113"/>
                  <a:gd name="T33" fmla="*/ 0 h 284"/>
                  <a:gd name="T34" fmla="*/ 0 w 113"/>
                  <a:gd name="T35" fmla="*/ 0 h 284"/>
                  <a:gd name="T36" fmla="*/ 0 w 113"/>
                  <a:gd name="T37" fmla="*/ 0 h 284"/>
                  <a:gd name="T38" fmla="*/ 0 w 113"/>
                  <a:gd name="T39" fmla="*/ 0 h 284"/>
                  <a:gd name="T40" fmla="*/ 0 w 113"/>
                  <a:gd name="T41" fmla="*/ 0 h 284"/>
                  <a:gd name="T42" fmla="*/ 0 w 113"/>
                  <a:gd name="T43" fmla="*/ 0 h 284"/>
                  <a:gd name="T44" fmla="*/ 0 w 113"/>
                  <a:gd name="T45" fmla="*/ 0 h 284"/>
                  <a:gd name="T46" fmla="*/ 0 w 113"/>
                  <a:gd name="T47" fmla="*/ 0 h 284"/>
                  <a:gd name="T48" fmla="*/ 0 w 113"/>
                  <a:gd name="T49" fmla="*/ 0 h 284"/>
                  <a:gd name="T50" fmla="*/ 0 w 113"/>
                  <a:gd name="T51" fmla="*/ 0 h 284"/>
                  <a:gd name="T52" fmla="*/ 0 w 113"/>
                  <a:gd name="T53" fmla="*/ 0 h 284"/>
                  <a:gd name="T54" fmla="*/ 0 w 113"/>
                  <a:gd name="T55" fmla="*/ 1 h 284"/>
                  <a:gd name="T56" fmla="*/ 0 w 113"/>
                  <a:gd name="T57" fmla="*/ 1 h 284"/>
                  <a:gd name="T58" fmla="*/ 0 w 113"/>
                  <a:gd name="T59" fmla="*/ 1 h 284"/>
                  <a:gd name="T60" fmla="*/ 0 w 113"/>
                  <a:gd name="T61" fmla="*/ 1 h 284"/>
                  <a:gd name="T62" fmla="*/ 0 w 113"/>
                  <a:gd name="T63" fmla="*/ 1 h 284"/>
                  <a:gd name="T64" fmla="*/ 0 w 113"/>
                  <a:gd name="T65" fmla="*/ 1 h 284"/>
                  <a:gd name="T66" fmla="*/ 0 w 113"/>
                  <a:gd name="T67" fmla="*/ 0 h 284"/>
                  <a:gd name="T68" fmla="*/ 0 w 113"/>
                  <a:gd name="T69" fmla="*/ 1 h 284"/>
                  <a:gd name="T70" fmla="*/ 0 w 113"/>
                  <a:gd name="T71" fmla="*/ 1 h 284"/>
                  <a:gd name="T72" fmla="*/ 0 w 113"/>
                  <a:gd name="T73" fmla="*/ 1 h 284"/>
                  <a:gd name="T74" fmla="*/ 0 w 113"/>
                  <a:gd name="T75" fmla="*/ 1 h 284"/>
                  <a:gd name="T76" fmla="*/ 0 w 113"/>
                  <a:gd name="T77" fmla="*/ 1 h 284"/>
                  <a:gd name="T78" fmla="*/ 0 w 113"/>
                  <a:gd name="T79" fmla="*/ 1 h 284"/>
                  <a:gd name="T80" fmla="*/ 0 w 113"/>
                  <a:gd name="T81" fmla="*/ 1 h 284"/>
                  <a:gd name="T82" fmla="*/ 0 w 113"/>
                  <a:gd name="T83" fmla="*/ 1 h 284"/>
                  <a:gd name="T84" fmla="*/ 0 w 113"/>
                  <a:gd name="T85" fmla="*/ 1 h 28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13" h="284">
                    <a:moveTo>
                      <a:pt x="70" y="13"/>
                    </a:moveTo>
                    <a:lnTo>
                      <a:pt x="72" y="10"/>
                    </a:lnTo>
                    <a:lnTo>
                      <a:pt x="74" y="6"/>
                    </a:lnTo>
                    <a:lnTo>
                      <a:pt x="76" y="4"/>
                    </a:lnTo>
                    <a:lnTo>
                      <a:pt x="79" y="1"/>
                    </a:lnTo>
                    <a:lnTo>
                      <a:pt x="82" y="0"/>
                    </a:lnTo>
                    <a:lnTo>
                      <a:pt x="87" y="0"/>
                    </a:lnTo>
                    <a:lnTo>
                      <a:pt x="92" y="1"/>
                    </a:lnTo>
                    <a:lnTo>
                      <a:pt x="99" y="4"/>
                    </a:lnTo>
                    <a:lnTo>
                      <a:pt x="105" y="7"/>
                    </a:lnTo>
                    <a:lnTo>
                      <a:pt x="110" y="11"/>
                    </a:lnTo>
                    <a:lnTo>
                      <a:pt x="112" y="15"/>
                    </a:lnTo>
                    <a:lnTo>
                      <a:pt x="113" y="19"/>
                    </a:lnTo>
                    <a:lnTo>
                      <a:pt x="113" y="23"/>
                    </a:lnTo>
                    <a:lnTo>
                      <a:pt x="112" y="26"/>
                    </a:lnTo>
                    <a:lnTo>
                      <a:pt x="111" y="30"/>
                    </a:lnTo>
                    <a:lnTo>
                      <a:pt x="109" y="33"/>
                    </a:lnTo>
                    <a:lnTo>
                      <a:pt x="70" y="13"/>
                    </a:lnTo>
                    <a:close/>
                    <a:moveTo>
                      <a:pt x="109" y="33"/>
                    </a:moveTo>
                    <a:lnTo>
                      <a:pt x="108" y="37"/>
                    </a:lnTo>
                    <a:lnTo>
                      <a:pt x="105" y="40"/>
                    </a:lnTo>
                    <a:lnTo>
                      <a:pt x="66" y="24"/>
                    </a:lnTo>
                    <a:lnTo>
                      <a:pt x="68" y="19"/>
                    </a:lnTo>
                    <a:lnTo>
                      <a:pt x="70" y="13"/>
                    </a:lnTo>
                    <a:lnTo>
                      <a:pt x="109" y="33"/>
                    </a:lnTo>
                    <a:close/>
                    <a:moveTo>
                      <a:pt x="66" y="24"/>
                    </a:moveTo>
                    <a:lnTo>
                      <a:pt x="49" y="63"/>
                    </a:lnTo>
                    <a:lnTo>
                      <a:pt x="66" y="24"/>
                    </a:lnTo>
                    <a:lnTo>
                      <a:pt x="85" y="32"/>
                    </a:lnTo>
                    <a:lnTo>
                      <a:pt x="66" y="24"/>
                    </a:lnTo>
                    <a:close/>
                    <a:moveTo>
                      <a:pt x="105" y="40"/>
                    </a:moveTo>
                    <a:lnTo>
                      <a:pt x="103" y="45"/>
                    </a:lnTo>
                    <a:lnTo>
                      <a:pt x="101" y="50"/>
                    </a:lnTo>
                    <a:lnTo>
                      <a:pt x="62" y="31"/>
                    </a:lnTo>
                    <a:lnTo>
                      <a:pt x="63" y="28"/>
                    </a:lnTo>
                    <a:lnTo>
                      <a:pt x="66" y="24"/>
                    </a:lnTo>
                    <a:lnTo>
                      <a:pt x="105" y="40"/>
                    </a:lnTo>
                    <a:close/>
                    <a:moveTo>
                      <a:pt x="61" y="32"/>
                    </a:moveTo>
                    <a:lnTo>
                      <a:pt x="62" y="31"/>
                    </a:lnTo>
                    <a:lnTo>
                      <a:pt x="82" y="40"/>
                    </a:lnTo>
                    <a:lnTo>
                      <a:pt x="61" y="32"/>
                    </a:lnTo>
                    <a:close/>
                    <a:moveTo>
                      <a:pt x="102" y="49"/>
                    </a:moveTo>
                    <a:lnTo>
                      <a:pt x="88" y="82"/>
                    </a:lnTo>
                    <a:lnTo>
                      <a:pt x="76" y="115"/>
                    </a:lnTo>
                    <a:lnTo>
                      <a:pt x="65" y="148"/>
                    </a:lnTo>
                    <a:lnTo>
                      <a:pt x="55" y="178"/>
                    </a:lnTo>
                    <a:lnTo>
                      <a:pt x="13" y="167"/>
                    </a:lnTo>
                    <a:lnTo>
                      <a:pt x="23" y="134"/>
                    </a:lnTo>
                    <a:lnTo>
                      <a:pt x="34" y="100"/>
                    </a:lnTo>
                    <a:lnTo>
                      <a:pt x="47" y="67"/>
                    </a:lnTo>
                    <a:lnTo>
                      <a:pt x="61" y="32"/>
                    </a:lnTo>
                    <a:lnTo>
                      <a:pt x="102" y="49"/>
                    </a:lnTo>
                    <a:close/>
                    <a:moveTo>
                      <a:pt x="55" y="178"/>
                    </a:moveTo>
                    <a:lnTo>
                      <a:pt x="49" y="202"/>
                    </a:lnTo>
                    <a:lnTo>
                      <a:pt x="46" y="223"/>
                    </a:lnTo>
                    <a:lnTo>
                      <a:pt x="44" y="234"/>
                    </a:lnTo>
                    <a:lnTo>
                      <a:pt x="44" y="243"/>
                    </a:lnTo>
                    <a:lnTo>
                      <a:pt x="43" y="252"/>
                    </a:lnTo>
                    <a:lnTo>
                      <a:pt x="44" y="260"/>
                    </a:lnTo>
                    <a:lnTo>
                      <a:pt x="0" y="264"/>
                    </a:lnTo>
                    <a:lnTo>
                      <a:pt x="0" y="254"/>
                    </a:lnTo>
                    <a:lnTo>
                      <a:pt x="0" y="243"/>
                    </a:lnTo>
                    <a:lnTo>
                      <a:pt x="1" y="231"/>
                    </a:lnTo>
                    <a:lnTo>
                      <a:pt x="2" y="219"/>
                    </a:lnTo>
                    <a:lnTo>
                      <a:pt x="6" y="194"/>
                    </a:lnTo>
                    <a:lnTo>
                      <a:pt x="13" y="167"/>
                    </a:lnTo>
                    <a:lnTo>
                      <a:pt x="55" y="178"/>
                    </a:lnTo>
                    <a:close/>
                    <a:moveTo>
                      <a:pt x="44" y="260"/>
                    </a:moveTo>
                    <a:lnTo>
                      <a:pt x="44" y="264"/>
                    </a:lnTo>
                    <a:lnTo>
                      <a:pt x="44" y="268"/>
                    </a:lnTo>
                    <a:lnTo>
                      <a:pt x="44" y="272"/>
                    </a:lnTo>
                    <a:lnTo>
                      <a:pt x="43" y="275"/>
                    </a:lnTo>
                    <a:lnTo>
                      <a:pt x="40" y="279"/>
                    </a:lnTo>
                    <a:lnTo>
                      <a:pt x="37" y="281"/>
                    </a:lnTo>
                    <a:lnTo>
                      <a:pt x="32" y="283"/>
                    </a:lnTo>
                    <a:lnTo>
                      <a:pt x="25" y="284"/>
                    </a:lnTo>
                    <a:lnTo>
                      <a:pt x="17" y="284"/>
                    </a:lnTo>
                    <a:lnTo>
                      <a:pt x="11" y="284"/>
                    </a:lnTo>
                    <a:lnTo>
                      <a:pt x="7" y="282"/>
                    </a:lnTo>
                    <a:lnTo>
                      <a:pt x="4" y="279"/>
                    </a:lnTo>
                    <a:lnTo>
                      <a:pt x="3" y="275"/>
                    </a:lnTo>
                    <a:lnTo>
                      <a:pt x="1" y="272"/>
                    </a:lnTo>
                    <a:lnTo>
                      <a:pt x="1" y="268"/>
                    </a:lnTo>
                    <a:lnTo>
                      <a:pt x="0" y="264"/>
                    </a:lnTo>
                    <a:lnTo>
                      <a:pt x="44" y="260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17" name="Freeform 914">
                <a:extLst>
                  <a:ext uri="{FF2B5EF4-FFF2-40B4-BE49-F238E27FC236}">
                    <a16:creationId xmlns:a16="http://schemas.microsoft.com/office/drawing/2014/main" id="{8F1606A8-F885-411F-A0D5-B0113660E8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67" y="1719"/>
                <a:ext cx="3" cy="25"/>
              </a:xfrm>
              <a:custGeom>
                <a:avLst/>
                <a:gdLst>
                  <a:gd name="T0" fmla="*/ 0 w 65"/>
                  <a:gd name="T1" fmla="*/ 0 h 474"/>
                  <a:gd name="T2" fmla="*/ 0 w 65"/>
                  <a:gd name="T3" fmla="*/ 0 h 474"/>
                  <a:gd name="T4" fmla="*/ 0 w 65"/>
                  <a:gd name="T5" fmla="*/ 0 h 474"/>
                  <a:gd name="T6" fmla="*/ 0 w 65"/>
                  <a:gd name="T7" fmla="*/ 0 h 474"/>
                  <a:gd name="T8" fmla="*/ 0 w 65"/>
                  <a:gd name="T9" fmla="*/ 0 h 474"/>
                  <a:gd name="T10" fmla="*/ 0 w 65"/>
                  <a:gd name="T11" fmla="*/ 0 h 474"/>
                  <a:gd name="T12" fmla="*/ 0 w 65"/>
                  <a:gd name="T13" fmla="*/ 0 h 474"/>
                  <a:gd name="T14" fmla="*/ 0 w 65"/>
                  <a:gd name="T15" fmla="*/ 0 h 474"/>
                  <a:gd name="T16" fmla="*/ 0 w 65"/>
                  <a:gd name="T17" fmla="*/ 0 h 474"/>
                  <a:gd name="T18" fmla="*/ 0 w 65"/>
                  <a:gd name="T19" fmla="*/ 0 h 474"/>
                  <a:gd name="T20" fmla="*/ 0 w 65"/>
                  <a:gd name="T21" fmla="*/ 0 h 474"/>
                  <a:gd name="T22" fmla="*/ 0 w 65"/>
                  <a:gd name="T23" fmla="*/ 0 h 474"/>
                  <a:gd name="T24" fmla="*/ 0 w 65"/>
                  <a:gd name="T25" fmla="*/ 0 h 474"/>
                  <a:gd name="T26" fmla="*/ 0 w 65"/>
                  <a:gd name="T27" fmla="*/ 0 h 474"/>
                  <a:gd name="T28" fmla="*/ 0 w 65"/>
                  <a:gd name="T29" fmla="*/ 1 h 474"/>
                  <a:gd name="T30" fmla="*/ 0 w 65"/>
                  <a:gd name="T31" fmla="*/ 1 h 474"/>
                  <a:gd name="T32" fmla="*/ 0 w 65"/>
                  <a:gd name="T33" fmla="*/ 1 h 474"/>
                  <a:gd name="T34" fmla="*/ 0 w 65"/>
                  <a:gd name="T35" fmla="*/ 0 h 474"/>
                  <a:gd name="T36" fmla="*/ 0 w 65"/>
                  <a:gd name="T37" fmla="*/ 0 h 474"/>
                  <a:gd name="T38" fmla="*/ 0 w 65"/>
                  <a:gd name="T39" fmla="*/ 0 h 474"/>
                  <a:gd name="T40" fmla="*/ 0 w 65"/>
                  <a:gd name="T41" fmla="*/ 0 h 474"/>
                  <a:gd name="T42" fmla="*/ 0 w 65"/>
                  <a:gd name="T43" fmla="*/ 0 h 474"/>
                  <a:gd name="T44" fmla="*/ 0 w 65"/>
                  <a:gd name="T45" fmla="*/ 1 h 474"/>
                  <a:gd name="T46" fmla="*/ 0 w 65"/>
                  <a:gd name="T47" fmla="*/ 1 h 474"/>
                  <a:gd name="T48" fmla="*/ 0 w 65"/>
                  <a:gd name="T49" fmla="*/ 1 h 474"/>
                  <a:gd name="T50" fmla="*/ 0 w 65"/>
                  <a:gd name="T51" fmla="*/ 1 h 474"/>
                  <a:gd name="T52" fmla="*/ 0 w 65"/>
                  <a:gd name="T53" fmla="*/ 1 h 474"/>
                  <a:gd name="T54" fmla="*/ 0 w 65"/>
                  <a:gd name="T55" fmla="*/ 1 h 474"/>
                  <a:gd name="T56" fmla="*/ 0 w 65"/>
                  <a:gd name="T57" fmla="*/ 1 h 474"/>
                  <a:gd name="T58" fmla="*/ 0 w 65"/>
                  <a:gd name="T59" fmla="*/ 1 h 474"/>
                  <a:gd name="T60" fmla="*/ 0 w 65"/>
                  <a:gd name="T61" fmla="*/ 1 h 474"/>
                  <a:gd name="T62" fmla="*/ 0 w 65"/>
                  <a:gd name="T63" fmla="*/ 1 h 474"/>
                  <a:gd name="T64" fmla="*/ 0 w 65"/>
                  <a:gd name="T65" fmla="*/ 1 h 474"/>
                  <a:gd name="T66" fmla="*/ 0 w 65"/>
                  <a:gd name="T67" fmla="*/ 1 h 474"/>
                  <a:gd name="T68" fmla="*/ 0 w 65"/>
                  <a:gd name="T69" fmla="*/ 1 h 474"/>
                  <a:gd name="T70" fmla="*/ 0 w 65"/>
                  <a:gd name="T71" fmla="*/ 1 h 474"/>
                  <a:gd name="T72" fmla="*/ 0 w 65"/>
                  <a:gd name="T73" fmla="*/ 1 h 474"/>
                  <a:gd name="T74" fmla="*/ 0 w 65"/>
                  <a:gd name="T75" fmla="*/ 1 h 474"/>
                  <a:gd name="T76" fmla="*/ 0 w 65"/>
                  <a:gd name="T77" fmla="*/ 1 h 474"/>
                  <a:gd name="T78" fmla="*/ 0 w 65"/>
                  <a:gd name="T79" fmla="*/ 1 h 474"/>
                  <a:gd name="T80" fmla="*/ 0 w 65"/>
                  <a:gd name="T81" fmla="*/ 1 h 474"/>
                  <a:gd name="T82" fmla="*/ 0 w 65"/>
                  <a:gd name="T83" fmla="*/ 1 h 474"/>
                  <a:gd name="T84" fmla="*/ 0 w 65"/>
                  <a:gd name="T85" fmla="*/ 1 h 474"/>
                  <a:gd name="T86" fmla="*/ 0 w 65"/>
                  <a:gd name="T87" fmla="*/ 1 h 474"/>
                  <a:gd name="T88" fmla="*/ 0 w 65"/>
                  <a:gd name="T89" fmla="*/ 1 h 474"/>
                  <a:gd name="T90" fmla="*/ 0 w 65"/>
                  <a:gd name="T91" fmla="*/ 1 h 47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474">
                    <a:moveTo>
                      <a:pt x="14" y="18"/>
                    </a:moveTo>
                    <a:lnTo>
                      <a:pt x="14" y="14"/>
                    </a:lnTo>
                    <a:lnTo>
                      <a:pt x="16" y="10"/>
                    </a:lnTo>
                    <a:lnTo>
                      <a:pt x="17" y="7"/>
                    </a:lnTo>
                    <a:lnTo>
                      <a:pt x="19" y="4"/>
                    </a:lnTo>
                    <a:lnTo>
                      <a:pt x="22" y="2"/>
                    </a:lnTo>
                    <a:lnTo>
                      <a:pt x="27" y="1"/>
                    </a:lnTo>
                    <a:lnTo>
                      <a:pt x="32" y="0"/>
                    </a:lnTo>
                    <a:lnTo>
                      <a:pt x="40" y="2"/>
                    </a:lnTo>
                    <a:lnTo>
                      <a:pt x="47" y="4"/>
                    </a:lnTo>
                    <a:lnTo>
                      <a:pt x="52" y="6"/>
                    </a:lnTo>
                    <a:lnTo>
                      <a:pt x="55" y="9"/>
                    </a:lnTo>
                    <a:lnTo>
                      <a:pt x="57" y="12"/>
                    </a:lnTo>
                    <a:lnTo>
                      <a:pt x="58" y="16"/>
                    </a:lnTo>
                    <a:lnTo>
                      <a:pt x="58" y="19"/>
                    </a:lnTo>
                    <a:lnTo>
                      <a:pt x="57" y="23"/>
                    </a:lnTo>
                    <a:lnTo>
                      <a:pt x="56" y="28"/>
                    </a:lnTo>
                    <a:lnTo>
                      <a:pt x="14" y="18"/>
                    </a:lnTo>
                    <a:close/>
                    <a:moveTo>
                      <a:pt x="56" y="28"/>
                    </a:moveTo>
                    <a:lnTo>
                      <a:pt x="55" y="34"/>
                    </a:lnTo>
                    <a:lnTo>
                      <a:pt x="52" y="49"/>
                    </a:lnTo>
                    <a:lnTo>
                      <a:pt x="49" y="73"/>
                    </a:lnTo>
                    <a:lnTo>
                      <a:pt x="45" y="101"/>
                    </a:lnTo>
                    <a:lnTo>
                      <a:pt x="44" y="117"/>
                    </a:lnTo>
                    <a:lnTo>
                      <a:pt x="43" y="133"/>
                    </a:lnTo>
                    <a:lnTo>
                      <a:pt x="43" y="148"/>
                    </a:lnTo>
                    <a:lnTo>
                      <a:pt x="43" y="165"/>
                    </a:lnTo>
                    <a:lnTo>
                      <a:pt x="45" y="179"/>
                    </a:lnTo>
                    <a:lnTo>
                      <a:pt x="47" y="193"/>
                    </a:lnTo>
                    <a:lnTo>
                      <a:pt x="50" y="207"/>
                    </a:lnTo>
                    <a:lnTo>
                      <a:pt x="55" y="219"/>
                    </a:lnTo>
                    <a:lnTo>
                      <a:pt x="15" y="237"/>
                    </a:lnTo>
                    <a:lnTo>
                      <a:pt x="10" y="223"/>
                    </a:lnTo>
                    <a:lnTo>
                      <a:pt x="5" y="208"/>
                    </a:lnTo>
                    <a:lnTo>
                      <a:pt x="3" y="191"/>
                    </a:lnTo>
                    <a:lnTo>
                      <a:pt x="1" y="173"/>
                    </a:lnTo>
                    <a:lnTo>
                      <a:pt x="0" y="155"/>
                    </a:lnTo>
                    <a:lnTo>
                      <a:pt x="0" y="137"/>
                    </a:lnTo>
                    <a:lnTo>
                      <a:pt x="1" y="119"/>
                    </a:lnTo>
                    <a:lnTo>
                      <a:pt x="2" y="101"/>
                    </a:lnTo>
                    <a:lnTo>
                      <a:pt x="5" y="68"/>
                    </a:lnTo>
                    <a:lnTo>
                      <a:pt x="9" y="43"/>
                    </a:lnTo>
                    <a:lnTo>
                      <a:pt x="12" y="24"/>
                    </a:lnTo>
                    <a:lnTo>
                      <a:pt x="14" y="18"/>
                    </a:lnTo>
                    <a:lnTo>
                      <a:pt x="56" y="28"/>
                    </a:lnTo>
                    <a:close/>
                    <a:moveTo>
                      <a:pt x="55" y="219"/>
                    </a:moveTo>
                    <a:lnTo>
                      <a:pt x="55" y="219"/>
                    </a:lnTo>
                    <a:lnTo>
                      <a:pt x="55" y="220"/>
                    </a:lnTo>
                    <a:lnTo>
                      <a:pt x="34" y="228"/>
                    </a:lnTo>
                    <a:lnTo>
                      <a:pt x="55" y="219"/>
                    </a:lnTo>
                    <a:close/>
                    <a:moveTo>
                      <a:pt x="55" y="220"/>
                    </a:moveTo>
                    <a:lnTo>
                      <a:pt x="58" y="227"/>
                    </a:lnTo>
                    <a:lnTo>
                      <a:pt x="60" y="235"/>
                    </a:lnTo>
                    <a:lnTo>
                      <a:pt x="61" y="245"/>
                    </a:lnTo>
                    <a:lnTo>
                      <a:pt x="63" y="257"/>
                    </a:lnTo>
                    <a:lnTo>
                      <a:pt x="65" y="282"/>
                    </a:lnTo>
                    <a:lnTo>
                      <a:pt x="65" y="312"/>
                    </a:lnTo>
                    <a:lnTo>
                      <a:pt x="21" y="312"/>
                    </a:lnTo>
                    <a:lnTo>
                      <a:pt x="21" y="286"/>
                    </a:lnTo>
                    <a:lnTo>
                      <a:pt x="20" y="265"/>
                    </a:lnTo>
                    <a:lnTo>
                      <a:pt x="18" y="248"/>
                    </a:lnTo>
                    <a:lnTo>
                      <a:pt x="15" y="236"/>
                    </a:lnTo>
                    <a:lnTo>
                      <a:pt x="55" y="220"/>
                    </a:lnTo>
                    <a:close/>
                    <a:moveTo>
                      <a:pt x="65" y="312"/>
                    </a:moveTo>
                    <a:lnTo>
                      <a:pt x="65" y="344"/>
                    </a:lnTo>
                    <a:lnTo>
                      <a:pt x="64" y="378"/>
                    </a:lnTo>
                    <a:lnTo>
                      <a:pt x="63" y="415"/>
                    </a:lnTo>
                    <a:lnTo>
                      <a:pt x="61" y="453"/>
                    </a:lnTo>
                    <a:lnTo>
                      <a:pt x="18" y="451"/>
                    </a:lnTo>
                    <a:lnTo>
                      <a:pt x="19" y="413"/>
                    </a:lnTo>
                    <a:lnTo>
                      <a:pt x="21" y="377"/>
                    </a:lnTo>
                    <a:lnTo>
                      <a:pt x="21" y="344"/>
                    </a:lnTo>
                    <a:lnTo>
                      <a:pt x="21" y="312"/>
                    </a:lnTo>
                    <a:lnTo>
                      <a:pt x="65" y="312"/>
                    </a:lnTo>
                    <a:close/>
                    <a:moveTo>
                      <a:pt x="61" y="453"/>
                    </a:moveTo>
                    <a:lnTo>
                      <a:pt x="61" y="457"/>
                    </a:lnTo>
                    <a:lnTo>
                      <a:pt x="61" y="461"/>
                    </a:lnTo>
                    <a:lnTo>
                      <a:pt x="60" y="464"/>
                    </a:lnTo>
                    <a:lnTo>
                      <a:pt x="58" y="468"/>
                    </a:lnTo>
                    <a:lnTo>
                      <a:pt x="55" y="471"/>
                    </a:lnTo>
                    <a:lnTo>
                      <a:pt x="52" y="473"/>
                    </a:lnTo>
                    <a:lnTo>
                      <a:pt x="46" y="474"/>
                    </a:lnTo>
                    <a:lnTo>
                      <a:pt x="39" y="474"/>
                    </a:lnTo>
                    <a:lnTo>
                      <a:pt x="31" y="474"/>
                    </a:lnTo>
                    <a:lnTo>
                      <a:pt x="26" y="472"/>
                    </a:lnTo>
                    <a:lnTo>
                      <a:pt x="22" y="470"/>
                    </a:lnTo>
                    <a:lnTo>
                      <a:pt x="20" y="467"/>
                    </a:lnTo>
                    <a:lnTo>
                      <a:pt x="18" y="463"/>
                    </a:lnTo>
                    <a:lnTo>
                      <a:pt x="18" y="459"/>
                    </a:lnTo>
                    <a:lnTo>
                      <a:pt x="17" y="455"/>
                    </a:lnTo>
                    <a:lnTo>
                      <a:pt x="18" y="451"/>
                    </a:lnTo>
                    <a:lnTo>
                      <a:pt x="61" y="453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18" name="Freeform 915">
                <a:extLst>
                  <a:ext uri="{FF2B5EF4-FFF2-40B4-BE49-F238E27FC236}">
                    <a16:creationId xmlns:a16="http://schemas.microsoft.com/office/drawing/2014/main" id="{F9D30AB2-1368-404E-BFAB-2EBFB049FB2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66" y="1742"/>
                <a:ext cx="4" cy="18"/>
              </a:xfrm>
              <a:custGeom>
                <a:avLst/>
                <a:gdLst>
                  <a:gd name="T0" fmla="*/ 0 w 74"/>
                  <a:gd name="T1" fmla="*/ 0 h 349"/>
                  <a:gd name="T2" fmla="*/ 0 w 74"/>
                  <a:gd name="T3" fmla="*/ 0 h 349"/>
                  <a:gd name="T4" fmla="*/ 0 w 74"/>
                  <a:gd name="T5" fmla="*/ 0 h 349"/>
                  <a:gd name="T6" fmla="*/ 0 w 74"/>
                  <a:gd name="T7" fmla="*/ 0 h 349"/>
                  <a:gd name="T8" fmla="*/ 0 w 74"/>
                  <a:gd name="T9" fmla="*/ 0 h 349"/>
                  <a:gd name="T10" fmla="*/ 0 w 74"/>
                  <a:gd name="T11" fmla="*/ 0 h 349"/>
                  <a:gd name="T12" fmla="*/ 0 w 74"/>
                  <a:gd name="T13" fmla="*/ 0 h 349"/>
                  <a:gd name="T14" fmla="*/ 0 w 74"/>
                  <a:gd name="T15" fmla="*/ 0 h 349"/>
                  <a:gd name="T16" fmla="*/ 0 w 74"/>
                  <a:gd name="T17" fmla="*/ 0 h 349"/>
                  <a:gd name="T18" fmla="*/ 0 w 74"/>
                  <a:gd name="T19" fmla="*/ 0 h 349"/>
                  <a:gd name="T20" fmla="*/ 0 w 74"/>
                  <a:gd name="T21" fmla="*/ 0 h 349"/>
                  <a:gd name="T22" fmla="*/ 0 w 74"/>
                  <a:gd name="T23" fmla="*/ 0 h 349"/>
                  <a:gd name="T24" fmla="*/ 0 w 74"/>
                  <a:gd name="T25" fmla="*/ 0 h 349"/>
                  <a:gd name="T26" fmla="*/ 0 w 74"/>
                  <a:gd name="T27" fmla="*/ 0 h 349"/>
                  <a:gd name="T28" fmla="*/ 0 w 74"/>
                  <a:gd name="T29" fmla="*/ 0 h 349"/>
                  <a:gd name="T30" fmla="*/ 0 w 74"/>
                  <a:gd name="T31" fmla="*/ 0 h 349"/>
                  <a:gd name="T32" fmla="*/ 0 w 74"/>
                  <a:gd name="T33" fmla="*/ 0 h 349"/>
                  <a:gd name="T34" fmla="*/ 0 w 74"/>
                  <a:gd name="T35" fmla="*/ 0 h 349"/>
                  <a:gd name="T36" fmla="*/ 0 w 74"/>
                  <a:gd name="T37" fmla="*/ 0 h 349"/>
                  <a:gd name="T38" fmla="*/ 0 w 74"/>
                  <a:gd name="T39" fmla="*/ 0 h 349"/>
                  <a:gd name="T40" fmla="*/ 0 w 74"/>
                  <a:gd name="T41" fmla="*/ 0 h 349"/>
                  <a:gd name="T42" fmla="*/ 0 w 74"/>
                  <a:gd name="T43" fmla="*/ 0 h 349"/>
                  <a:gd name="T44" fmla="*/ 0 w 74"/>
                  <a:gd name="T45" fmla="*/ 1 h 349"/>
                  <a:gd name="T46" fmla="*/ 0 w 74"/>
                  <a:gd name="T47" fmla="*/ 1 h 349"/>
                  <a:gd name="T48" fmla="*/ 0 w 74"/>
                  <a:gd name="T49" fmla="*/ 1 h 349"/>
                  <a:gd name="T50" fmla="*/ 0 w 74"/>
                  <a:gd name="T51" fmla="*/ 1 h 349"/>
                  <a:gd name="T52" fmla="*/ 0 w 74"/>
                  <a:gd name="T53" fmla="*/ 1 h 349"/>
                  <a:gd name="T54" fmla="*/ 0 w 74"/>
                  <a:gd name="T55" fmla="*/ 1 h 349"/>
                  <a:gd name="T56" fmla="*/ 0 w 74"/>
                  <a:gd name="T57" fmla="*/ 1 h 349"/>
                  <a:gd name="T58" fmla="*/ 0 w 74"/>
                  <a:gd name="T59" fmla="*/ 1 h 349"/>
                  <a:gd name="T60" fmla="*/ 0 w 74"/>
                  <a:gd name="T61" fmla="*/ 1 h 349"/>
                  <a:gd name="T62" fmla="*/ 0 w 74"/>
                  <a:gd name="T63" fmla="*/ 1 h 349"/>
                  <a:gd name="T64" fmla="*/ 0 w 74"/>
                  <a:gd name="T65" fmla="*/ 0 h 349"/>
                  <a:gd name="T66" fmla="*/ 0 w 74"/>
                  <a:gd name="T67" fmla="*/ 0 h 349"/>
                  <a:gd name="T68" fmla="*/ 0 w 74"/>
                  <a:gd name="T69" fmla="*/ 0 h 349"/>
                  <a:gd name="T70" fmla="*/ 0 w 74"/>
                  <a:gd name="T71" fmla="*/ 0 h 349"/>
                  <a:gd name="T72" fmla="*/ 0 w 74"/>
                  <a:gd name="T73" fmla="*/ 0 h 349"/>
                  <a:gd name="T74" fmla="*/ 0 w 74"/>
                  <a:gd name="T75" fmla="*/ 1 h 349"/>
                  <a:gd name="T76" fmla="*/ 0 w 74"/>
                  <a:gd name="T77" fmla="*/ 1 h 349"/>
                  <a:gd name="T78" fmla="*/ 0 w 74"/>
                  <a:gd name="T79" fmla="*/ 1 h 349"/>
                  <a:gd name="T80" fmla="*/ 0 w 74"/>
                  <a:gd name="T81" fmla="*/ 1 h 349"/>
                  <a:gd name="T82" fmla="*/ 0 w 74"/>
                  <a:gd name="T83" fmla="*/ 1 h 349"/>
                  <a:gd name="T84" fmla="*/ 0 w 74"/>
                  <a:gd name="T85" fmla="*/ 1 h 349"/>
                  <a:gd name="T86" fmla="*/ 0 w 74"/>
                  <a:gd name="T87" fmla="*/ 1 h 349"/>
                  <a:gd name="T88" fmla="*/ 0 w 74"/>
                  <a:gd name="T89" fmla="*/ 1 h 349"/>
                  <a:gd name="T90" fmla="*/ 0 w 74"/>
                  <a:gd name="T91" fmla="*/ 1 h 349"/>
                  <a:gd name="T92" fmla="*/ 0 w 74"/>
                  <a:gd name="T93" fmla="*/ 1 h 349"/>
                  <a:gd name="T94" fmla="*/ 0 w 74"/>
                  <a:gd name="T95" fmla="*/ 1 h 349"/>
                  <a:gd name="T96" fmla="*/ 0 w 74"/>
                  <a:gd name="T97" fmla="*/ 1 h 349"/>
                  <a:gd name="T98" fmla="*/ 0 w 74"/>
                  <a:gd name="T99" fmla="*/ 1 h 349"/>
                  <a:gd name="T100" fmla="*/ 0 w 74"/>
                  <a:gd name="T101" fmla="*/ 1 h 349"/>
                  <a:gd name="T102" fmla="*/ 0 w 74"/>
                  <a:gd name="T103" fmla="*/ 1 h 349"/>
                  <a:gd name="T104" fmla="*/ 0 w 74"/>
                  <a:gd name="T105" fmla="*/ 1 h 349"/>
                  <a:gd name="T106" fmla="*/ 0 w 74"/>
                  <a:gd name="T107" fmla="*/ 1 h 349"/>
                  <a:gd name="T108" fmla="*/ 0 w 74"/>
                  <a:gd name="T109" fmla="*/ 1 h 34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74" h="349">
                    <a:moveTo>
                      <a:pt x="30" y="20"/>
                    </a:moveTo>
                    <a:lnTo>
                      <a:pt x="30" y="16"/>
                    </a:lnTo>
                    <a:lnTo>
                      <a:pt x="30" y="12"/>
                    </a:lnTo>
                    <a:lnTo>
                      <a:pt x="32" y="9"/>
                    </a:lnTo>
                    <a:lnTo>
                      <a:pt x="33" y="5"/>
                    </a:lnTo>
                    <a:lnTo>
                      <a:pt x="36" y="3"/>
                    </a:lnTo>
                    <a:lnTo>
                      <a:pt x="40" y="1"/>
                    </a:lnTo>
                    <a:lnTo>
                      <a:pt x="45" y="0"/>
                    </a:lnTo>
                    <a:lnTo>
                      <a:pt x="53" y="0"/>
                    </a:lnTo>
                    <a:lnTo>
                      <a:pt x="60" y="1"/>
                    </a:lnTo>
                    <a:lnTo>
                      <a:pt x="66" y="3"/>
                    </a:lnTo>
                    <a:lnTo>
                      <a:pt x="69" y="5"/>
                    </a:lnTo>
                    <a:lnTo>
                      <a:pt x="72" y="8"/>
                    </a:lnTo>
                    <a:lnTo>
                      <a:pt x="73" y="11"/>
                    </a:lnTo>
                    <a:lnTo>
                      <a:pt x="74" y="15"/>
                    </a:lnTo>
                    <a:lnTo>
                      <a:pt x="74" y="19"/>
                    </a:lnTo>
                    <a:lnTo>
                      <a:pt x="73" y="23"/>
                    </a:lnTo>
                    <a:lnTo>
                      <a:pt x="30" y="20"/>
                    </a:lnTo>
                    <a:close/>
                    <a:moveTo>
                      <a:pt x="73" y="23"/>
                    </a:moveTo>
                    <a:lnTo>
                      <a:pt x="70" y="78"/>
                    </a:lnTo>
                    <a:lnTo>
                      <a:pt x="65" y="132"/>
                    </a:lnTo>
                    <a:lnTo>
                      <a:pt x="60" y="184"/>
                    </a:lnTo>
                    <a:lnTo>
                      <a:pt x="56" y="231"/>
                    </a:lnTo>
                    <a:lnTo>
                      <a:pt x="52" y="271"/>
                    </a:lnTo>
                    <a:lnTo>
                      <a:pt x="48" y="302"/>
                    </a:lnTo>
                    <a:lnTo>
                      <a:pt x="45" y="322"/>
                    </a:lnTo>
                    <a:lnTo>
                      <a:pt x="44" y="329"/>
                    </a:lnTo>
                    <a:lnTo>
                      <a:pt x="1" y="324"/>
                    </a:lnTo>
                    <a:lnTo>
                      <a:pt x="2" y="317"/>
                    </a:lnTo>
                    <a:lnTo>
                      <a:pt x="5" y="296"/>
                    </a:lnTo>
                    <a:lnTo>
                      <a:pt x="8" y="266"/>
                    </a:lnTo>
                    <a:lnTo>
                      <a:pt x="12" y="227"/>
                    </a:lnTo>
                    <a:lnTo>
                      <a:pt x="17" y="180"/>
                    </a:lnTo>
                    <a:lnTo>
                      <a:pt x="21" y="129"/>
                    </a:lnTo>
                    <a:lnTo>
                      <a:pt x="26" y="75"/>
                    </a:lnTo>
                    <a:lnTo>
                      <a:pt x="30" y="20"/>
                    </a:lnTo>
                    <a:lnTo>
                      <a:pt x="73" y="23"/>
                    </a:lnTo>
                    <a:close/>
                    <a:moveTo>
                      <a:pt x="44" y="329"/>
                    </a:moveTo>
                    <a:lnTo>
                      <a:pt x="44" y="333"/>
                    </a:lnTo>
                    <a:lnTo>
                      <a:pt x="43" y="337"/>
                    </a:lnTo>
                    <a:lnTo>
                      <a:pt x="42" y="342"/>
                    </a:lnTo>
                    <a:lnTo>
                      <a:pt x="40" y="345"/>
                    </a:lnTo>
                    <a:lnTo>
                      <a:pt x="37" y="347"/>
                    </a:lnTo>
                    <a:lnTo>
                      <a:pt x="33" y="349"/>
                    </a:lnTo>
                    <a:lnTo>
                      <a:pt x="27" y="349"/>
                    </a:lnTo>
                    <a:lnTo>
                      <a:pt x="20" y="349"/>
                    </a:lnTo>
                    <a:lnTo>
                      <a:pt x="13" y="348"/>
                    </a:lnTo>
                    <a:lnTo>
                      <a:pt x="8" y="346"/>
                    </a:lnTo>
                    <a:lnTo>
                      <a:pt x="5" y="343"/>
                    </a:lnTo>
                    <a:lnTo>
                      <a:pt x="2" y="339"/>
                    </a:lnTo>
                    <a:lnTo>
                      <a:pt x="1" y="336"/>
                    </a:lnTo>
                    <a:lnTo>
                      <a:pt x="0" y="332"/>
                    </a:lnTo>
                    <a:lnTo>
                      <a:pt x="0" y="328"/>
                    </a:lnTo>
                    <a:lnTo>
                      <a:pt x="1" y="324"/>
                    </a:lnTo>
                    <a:lnTo>
                      <a:pt x="44" y="329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19" name="Freeform 916">
                <a:extLst>
                  <a:ext uri="{FF2B5EF4-FFF2-40B4-BE49-F238E27FC236}">
                    <a16:creationId xmlns:a16="http://schemas.microsoft.com/office/drawing/2014/main" id="{A16C0967-A31C-42BB-9C65-265408A3F2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77" y="1722"/>
                <a:ext cx="7" cy="18"/>
              </a:xfrm>
              <a:custGeom>
                <a:avLst/>
                <a:gdLst>
                  <a:gd name="T0" fmla="*/ 0 w 136"/>
                  <a:gd name="T1" fmla="*/ 0 h 329"/>
                  <a:gd name="T2" fmla="*/ 0 w 136"/>
                  <a:gd name="T3" fmla="*/ 0 h 329"/>
                  <a:gd name="T4" fmla="*/ 0 w 136"/>
                  <a:gd name="T5" fmla="*/ 0 h 329"/>
                  <a:gd name="T6" fmla="*/ 0 w 136"/>
                  <a:gd name="T7" fmla="*/ 0 h 329"/>
                  <a:gd name="T8" fmla="*/ 0 w 136"/>
                  <a:gd name="T9" fmla="*/ 0 h 329"/>
                  <a:gd name="T10" fmla="*/ 0 w 136"/>
                  <a:gd name="T11" fmla="*/ 0 h 329"/>
                  <a:gd name="T12" fmla="*/ 0 w 136"/>
                  <a:gd name="T13" fmla="*/ 0 h 329"/>
                  <a:gd name="T14" fmla="*/ 0 w 136"/>
                  <a:gd name="T15" fmla="*/ 0 h 329"/>
                  <a:gd name="T16" fmla="*/ 0 w 136"/>
                  <a:gd name="T17" fmla="*/ 0 h 329"/>
                  <a:gd name="T18" fmla="*/ 0 w 136"/>
                  <a:gd name="T19" fmla="*/ 0 h 329"/>
                  <a:gd name="T20" fmla="*/ 0 w 136"/>
                  <a:gd name="T21" fmla="*/ 0 h 329"/>
                  <a:gd name="T22" fmla="*/ 0 w 136"/>
                  <a:gd name="T23" fmla="*/ 0 h 329"/>
                  <a:gd name="T24" fmla="*/ 0 w 136"/>
                  <a:gd name="T25" fmla="*/ 0 h 329"/>
                  <a:gd name="T26" fmla="*/ 0 w 136"/>
                  <a:gd name="T27" fmla="*/ 1 h 329"/>
                  <a:gd name="T28" fmla="*/ 0 w 136"/>
                  <a:gd name="T29" fmla="*/ 1 h 329"/>
                  <a:gd name="T30" fmla="*/ 0 w 136"/>
                  <a:gd name="T31" fmla="*/ 1 h 329"/>
                  <a:gd name="T32" fmla="*/ 0 w 136"/>
                  <a:gd name="T33" fmla="*/ 1 h 329"/>
                  <a:gd name="T34" fmla="*/ 0 w 136"/>
                  <a:gd name="T35" fmla="*/ 1 h 329"/>
                  <a:gd name="T36" fmla="*/ 0 w 136"/>
                  <a:gd name="T37" fmla="*/ 1 h 329"/>
                  <a:gd name="T38" fmla="*/ 0 w 136"/>
                  <a:gd name="T39" fmla="*/ 1 h 329"/>
                  <a:gd name="T40" fmla="*/ 0 w 136"/>
                  <a:gd name="T41" fmla="*/ 1 h 329"/>
                  <a:gd name="T42" fmla="*/ 0 w 136"/>
                  <a:gd name="T43" fmla="*/ 1 h 329"/>
                  <a:gd name="T44" fmla="*/ 0 w 136"/>
                  <a:gd name="T45" fmla="*/ 1 h 329"/>
                  <a:gd name="T46" fmla="*/ 0 w 136"/>
                  <a:gd name="T47" fmla="*/ 1 h 329"/>
                  <a:gd name="T48" fmla="*/ 0 w 136"/>
                  <a:gd name="T49" fmla="*/ 0 h 329"/>
                  <a:gd name="T50" fmla="*/ 0 w 136"/>
                  <a:gd name="T51" fmla="*/ 0 h 329"/>
                  <a:gd name="T52" fmla="*/ 0 w 136"/>
                  <a:gd name="T53" fmla="*/ 0 h 329"/>
                  <a:gd name="T54" fmla="*/ 0 w 136"/>
                  <a:gd name="T55" fmla="*/ 0 h 329"/>
                  <a:gd name="T56" fmla="*/ 0 w 136"/>
                  <a:gd name="T57" fmla="*/ 0 h 329"/>
                  <a:gd name="T58" fmla="*/ 0 w 136"/>
                  <a:gd name="T59" fmla="*/ 1 h 329"/>
                  <a:gd name="T60" fmla="*/ 0 w 136"/>
                  <a:gd name="T61" fmla="*/ 1 h 329"/>
                  <a:gd name="T62" fmla="*/ 0 w 136"/>
                  <a:gd name="T63" fmla="*/ 1 h 329"/>
                  <a:gd name="T64" fmla="*/ 0 w 136"/>
                  <a:gd name="T65" fmla="*/ 1 h 329"/>
                  <a:gd name="T66" fmla="*/ 0 w 136"/>
                  <a:gd name="T67" fmla="*/ 1 h 329"/>
                  <a:gd name="T68" fmla="*/ 0 w 136"/>
                  <a:gd name="T69" fmla="*/ 1 h 329"/>
                  <a:gd name="T70" fmla="*/ 0 w 136"/>
                  <a:gd name="T71" fmla="*/ 1 h 329"/>
                  <a:gd name="T72" fmla="*/ 0 w 136"/>
                  <a:gd name="T73" fmla="*/ 1 h 329"/>
                  <a:gd name="T74" fmla="*/ 0 w 136"/>
                  <a:gd name="T75" fmla="*/ 1 h 32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36" h="329">
                    <a:moveTo>
                      <a:pt x="95" y="11"/>
                    </a:moveTo>
                    <a:lnTo>
                      <a:pt x="98" y="8"/>
                    </a:lnTo>
                    <a:lnTo>
                      <a:pt x="100" y="4"/>
                    </a:lnTo>
                    <a:lnTo>
                      <a:pt x="103" y="2"/>
                    </a:lnTo>
                    <a:lnTo>
                      <a:pt x="108" y="0"/>
                    </a:lnTo>
                    <a:lnTo>
                      <a:pt x="111" y="0"/>
                    </a:lnTo>
                    <a:lnTo>
                      <a:pt x="115" y="1"/>
                    </a:lnTo>
                    <a:lnTo>
                      <a:pt x="120" y="3"/>
                    </a:lnTo>
                    <a:lnTo>
                      <a:pt x="126" y="8"/>
                    </a:lnTo>
                    <a:lnTo>
                      <a:pt x="131" y="13"/>
                    </a:lnTo>
                    <a:lnTo>
                      <a:pt x="134" y="18"/>
                    </a:lnTo>
                    <a:lnTo>
                      <a:pt x="136" y="22"/>
                    </a:lnTo>
                    <a:lnTo>
                      <a:pt x="136" y="26"/>
                    </a:lnTo>
                    <a:lnTo>
                      <a:pt x="135" y="29"/>
                    </a:lnTo>
                    <a:lnTo>
                      <a:pt x="133" y="32"/>
                    </a:lnTo>
                    <a:lnTo>
                      <a:pt x="131" y="36"/>
                    </a:lnTo>
                    <a:lnTo>
                      <a:pt x="128" y="39"/>
                    </a:lnTo>
                    <a:lnTo>
                      <a:pt x="95" y="11"/>
                    </a:lnTo>
                    <a:close/>
                    <a:moveTo>
                      <a:pt x="128" y="39"/>
                    </a:moveTo>
                    <a:lnTo>
                      <a:pt x="123" y="44"/>
                    </a:lnTo>
                    <a:lnTo>
                      <a:pt x="111" y="62"/>
                    </a:lnTo>
                    <a:lnTo>
                      <a:pt x="102" y="73"/>
                    </a:lnTo>
                    <a:lnTo>
                      <a:pt x="93" y="87"/>
                    </a:lnTo>
                    <a:lnTo>
                      <a:pt x="84" y="104"/>
                    </a:lnTo>
                    <a:lnTo>
                      <a:pt x="75" y="121"/>
                    </a:lnTo>
                    <a:lnTo>
                      <a:pt x="67" y="141"/>
                    </a:lnTo>
                    <a:lnTo>
                      <a:pt x="58" y="161"/>
                    </a:lnTo>
                    <a:lnTo>
                      <a:pt x="52" y="183"/>
                    </a:lnTo>
                    <a:lnTo>
                      <a:pt x="47" y="205"/>
                    </a:lnTo>
                    <a:lnTo>
                      <a:pt x="45" y="216"/>
                    </a:lnTo>
                    <a:lnTo>
                      <a:pt x="44" y="228"/>
                    </a:lnTo>
                    <a:lnTo>
                      <a:pt x="43" y="240"/>
                    </a:lnTo>
                    <a:lnTo>
                      <a:pt x="44" y="251"/>
                    </a:lnTo>
                    <a:lnTo>
                      <a:pt x="44" y="263"/>
                    </a:lnTo>
                    <a:lnTo>
                      <a:pt x="46" y="276"/>
                    </a:lnTo>
                    <a:lnTo>
                      <a:pt x="48" y="288"/>
                    </a:lnTo>
                    <a:lnTo>
                      <a:pt x="51" y="300"/>
                    </a:lnTo>
                    <a:lnTo>
                      <a:pt x="9" y="312"/>
                    </a:lnTo>
                    <a:lnTo>
                      <a:pt x="6" y="298"/>
                    </a:lnTo>
                    <a:lnTo>
                      <a:pt x="3" y="284"/>
                    </a:lnTo>
                    <a:lnTo>
                      <a:pt x="1" y="269"/>
                    </a:lnTo>
                    <a:lnTo>
                      <a:pt x="0" y="256"/>
                    </a:lnTo>
                    <a:lnTo>
                      <a:pt x="0" y="242"/>
                    </a:lnTo>
                    <a:lnTo>
                      <a:pt x="0" y="228"/>
                    </a:lnTo>
                    <a:lnTo>
                      <a:pt x="1" y="214"/>
                    </a:lnTo>
                    <a:lnTo>
                      <a:pt x="3" y="201"/>
                    </a:lnTo>
                    <a:lnTo>
                      <a:pt x="6" y="188"/>
                    </a:lnTo>
                    <a:lnTo>
                      <a:pt x="9" y="175"/>
                    </a:lnTo>
                    <a:lnTo>
                      <a:pt x="12" y="162"/>
                    </a:lnTo>
                    <a:lnTo>
                      <a:pt x="16" y="150"/>
                    </a:lnTo>
                    <a:lnTo>
                      <a:pt x="25" y="126"/>
                    </a:lnTo>
                    <a:lnTo>
                      <a:pt x="35" y="105"/>
                    </a:lnTo>
                    <a:lnTo>
                      <a:pt x="45" y="84"/>
                    </a:lnTo>
                    <a:lnTo>
                      <a:pt x="55" y="66"/>
                    </a:lnTo>
                    <a:lnTo>
                      <a:pt x="66" y="49"/>
                    </a:lnTo>
                    <a:lnTo>
                      <a:pt x="75" y="36"/>
                    </a:lnTo>
                    <a:lnTo>
                      <a:pt x="89" y="18"/>
                    </a:lnTo>
                    <a:lnTo>
                      <a:pt x="95" y="11"/>
                    </a:lnTo>
                    <a:lnTo>
                      <a:pt x="128" y="39"/>
                    </a:lnTo>
                    <a:close/>
                    <a:moveTo>
                      <a:pt x="51" y="300"/>
                    </a:moveTo>
                    <a:lnTo>
                      <a:pt x="52" y="303"/>
                    </a:lnTo>
                    <a:lnTo>
                      <a:pt x="53" y="307"/>
                    </a:lnTo>
                    <a:lnTo>
                      <a:pt x="54" y="311"/>
                    </a:lnTo>
                    <a:lnTo>
                      <a:pt x="53" y="315"/>
                    </a:lnTo>
                    <a:lnTo>
                      <a:pt x="51" y="319"/>
                    </a:lnTo>
                    <a:lnTo>
                      <a:pt x="48" y="322"/>
                    </a:lnTo>
                    <a:lnTo>
                      <a:pt x="44" y="325"/>
                    </a:lnTo>
                    <a:lnTo>
                      <a:pt x="37" y="327"/>
                    </a:lnTo>
                    <a:lnTo>
                      <a:pt x="30" y="329"/>
                    </a:lnTo>
                    <a:lnTo>
                      <a:pt x="25" y="329"/>
                    </a:lnTo>
                    <a:lnTo>
                      <a:pt x="19" y="328"/>
                    </a:lnTo>
                    <a:lnTo>
                      <a:pt x="16" y="326"/>
                    </a:lnTo>
                    <a:lnTo>
                      <a:pt x="14" y="324"/>
                    </a:lnTo>
                    <a:lnTo>
                      <a:pt x="12" y="320"/>
                    </a:lnTo>
                    <a:lnTo>
                      <a:pt x="11" y="317"/>
                    </a:lnTo>
                    <a:lnTo>
                      <a:pt x="9" y="312"/>
                    </a:lnTo>
                    <a:lnTo>
                      <a:pt x="51" y="300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20" name="Freeform 917">
                <a:extLst>
                  <a:ext uri="{FF2B5EF4-FFF2-40B4-BE49-F238E27FC236}">
                    <a16:creationId xmlns:a16="http://schemas.microsoft.com/office/drawing/2014/main" id="{9D91B506-0520-4B94-8C82-68CB2F2131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77" y="1737"/>
                <a:ext cx="4" cy="18"/>
              </a:xfrm>
              <a:custGeom>
                <a:avLst/>
                <a:gdLst>
                  <a:gd name="T0" fmla="*/ 0 w 68"/>
                  <a:gd name="T1" fmla="*/ 0 h 326"/>
                  <a:gd name="T2" fmla="*/ 0 w 68"/>
                  <a:gd name="T3" fmla="*/ 0 h 326"/>
                  <a:gd name="T4" fmla="*/ 0 w 68"/>
                  <a:gd name="T5" fmla="*/ 0 h 326"/>
                  <a:gd name="T6" fmla="*/ 0 w 68"/>
                  <a:gd name="T7" fmla="*/ 0 h 326"/>
                  <a:gd name="T8" fmla="*/ 0 w 68"/>
                  <a:gd name="T9" fmla="*/ 0 h 326"/>
                  <a:gd name="T10" fmla="*/ 0 w 68"/>
                  <a:gd name="T11" fmla="*/ 0 h 326"/>
                  <a:gd name="T12" fmla="*/ 0 w 68"/>
                  <a:gd name="T13" fmla="*/ 0 h 326"/>
                  <a:gd name="T14" fmla="*/ 0 w 68"/>
                  <a:gd name="T15" fmla="*/ 0 h 326"/>
                  <a:gd name="T16" fmla="*/ 0 w 68"/>
                  <a:gd name="T17" fmla="*/ 0 h 326"/>
                  <a:gd name="T18" fmla="*/ 0 w 68"/>
                  <a:gd name="T19" fmla="*/ 0 h 326"/>
                  <a:gd name="T20" fmla="*/ 0 w 68"/>
                  <a:gd name="T21" fmla="*/ 0 h 326"/>
                  <a:gd name="T22" fmla="*/ 0 w 68"/>
                  <a:gd name="T23" fmla="*/ 0 h 326"/>
                  <a:gd name="T24" fmla="*/ 0 w 68"/>
                  <a:gd name="T25" fmla="*/ 0 h 326"/>
                  <a:gd name="T26" fmla="*/ 0 w 68"/>
                  <a:gd name="T27" fmla="*/ 0 h 326"/>
                  <a:gd name="T28" fmla="*/ 0 w 68"/>
                  <a:gd name="T29" fmla="*/ 0 h 326"/>
                  <a:gd name="T30" fmla="*/ 0 w 68"/>
                  <a:gd name="T31" fmla="*/ 0 h 326"/>
                  <a:gd name="T32" fmla="*/ 0 w 68"/>
                  <a:gd name="T33" fmla="*/ 0 h 326"/>
                  <a:gd name="T34" fmla="*/ 0 w 68"/>
                  <a:gd name="T35" fmla="*/ 0 h 326"/>
                  <a:gd name="T36" fmla="*/ 0 w 68"/>
                  <a:gd name="T37" fmla="*/ 0 h 326"/>
                  <a:gd name="T38" fmla="*/ 0 w 68"/>
                  <a:gd name="T39" fmla="*/ 0 h 326"/>
                  <a:gd name="T40" fmla="*/ 0 w 68"/>
                  <a:gd name="T41" fmla="*/ 0 h 326"/>
                  <a:gd name="T42" fmla="*/ 0 w 68"/>
                  <a:gd name="T43" fmla="*/ 0 h 326"/>
                  <a:gd name="T44" fmla="*/ 0 w 68"/>
                  <a:gd name="T45" fmla="*/ 0 h 326"/>
                  <a:gd name="T46" fmla="*/ 0 w 68"/>
                  <a:gd name="T47" fmla="*/ 0 h 326"/>
                  <a:gd name="T48" fmla="*/ 0 w 68"/>
                  <a:gd name="T49" fmla="*/ 0 h 326"/>
                  <a:gd name="T50" fmla="*/ 0 w 68"/>
                  <a:gd name="T51" fmla="*/ 1 h 326"/>
                  <a:gd name="T52" fmla="*/ 0 w 68"/>
                  <a:gd name="T53" fmla="*/ 1 h 326"/>
                  <a:gd name="T54" fmla="*/ 0 w 68"/>
                  <a:gd name="T55" fmla="*/ 1 h 326"/>
                  <a:gd name="T56" fmla="*/ 0 w 68"/>
                  <a:gd name="T57" fmla="*/ 1 h 326"/>
                  <a:gd name="T58" fmla="*/ 0 w 68"/>
                  <a:gd name="T59" fmla="*/ 1 h 326"/>
                  <a:gd name="T60" fmla="*/ 0 w 68"/>
                  <a:gd name="T61" fmla="*/ 1 h 326"/>
                  <a:gd name="T62" fmla="*/ 0 w 68"/>
                  <a:gd name="T63" fmla="*/ 1 h 326"/>
                  <a:gd name="T64" fmla="*/ 0 w 68"/>
                  <a:gd name="T65" fmla="*/ 1 h 326"/>
                  <a:gd name="T66" fmla="*/ 0 w 68"/>
                  <a:gd name="T67" fmla="*/ 1 h 326"/>
                  <a:gd name="T68" fmla="*/ 0 w 68"/>
                  <a:gd name="T69" fmla="*/ 1 h 326"/>
                  <a:gd name="T70" fmla="*/ 0 w 68"/>
                  <a:gd name="T71" fmla="*/ 1 h 326"/>
                  <a:gd name="T72" fmla="*/ 0 w 68"/>
                  <a:gd name="T73" fmla="*/ 1 h 326"/>
                  <a:gd name="T74" fmla="*/ 0 w 68"/>
                  <a:gd name="T75" fmla="*/ 1 h 326"/>
                  <a:gd name="T76" fmla="*/ 0 w 68"/>
                  <a:gd name="T77" fmla="*/ 0 h 326"/>
                  <a:gd name="T78" fmla="*/ 0 w 68"/>
                  <a:gd name="T79" fmla="*/ 0 h 326"/>
                  <a:gd name="T80" fmla="*/ 0 w 68"/>
                  <a:gd name="T81" fmla="*/ 0 h 326"/>
                  <a:gd name="T82" fmla="*/ 0 w 68"/>
                  <a:gd name="T83" fmla="*/ 0 h 326"/>
                  <a:gd name="T84" fmla="*/ 0 w 68"/>
                  <a:gd name="T85" fmla="*/ 0 h 326"/>
                  <a:gd name="T86" fmla="*/ 0 w 68"/>
                  <a:gd name="T87" fmla="*/ 0 h 326"/>
                  <a:gd name="T88" fmla="*/ 0 w 68"/>
                  <a:gd name="T89" fmla="*/ 0 h 326"/>
                  <a:gd name="T90" fmla="*/ 0 w 68"/>
                  <a:gd name="T91" fmla="*/ 1 h 326"/>
                  <a:gd name="T92" fmla="*/ 0 w 68"/>
                  <a:gd name="T93" fmla="*/ 1 h 326"/>
                  <a:gd name="T94" fmla="*/ 0 w 68"/>
                  <a:gd name="T95" fmla="*/ 1 h 326"/>
                  <a:gd name="T96" fmla="*/ 0 w 68"/>
                  <a:gd name="T97" fmla="*/ 1 h 326"/>
                  <a:gd name="T98" fmla="*/ 0 w 68"/>
                  <a:gd name="T99" fmla="*/ 1 h 326"/>
                  <a:gd name="T100" fmla="*/ 0 w 68"/>
                  <a:gd name="T101" fmla="*/ 1 h 326"/>
                  <a:gd name="T102" fmla="*/ 0 w 68"/>
                  <a:gd name="T103" fmla="*/ 1 h 326"/>
                  <a:gd name="T104" fmla="*/ 0 w 68"/>
                  <a:gd name="T105" fmla="*/ 1 h 326"/>
                  <a:gd name="T106" fmla="*/ 0 w 68"/>
                  <a:gd name="T107" fmla="*/ 1 h 326"/>
                  <a:gd name="T108" fmla="*/ 0 w 68"/>
                  <a:gd name="T109" fmla="*/ 1 h 326"/>
                  <a:gd name="T110" fmla="*/ 0 w 68"/>
                  <a:gd name="T111" fmla="*/ 1 h 326"/>
                  <a:gd name="T112" fmla="*/ 0 w 68"/>
                  <a:gd name="T113" fmla="*/ 1 h 326"/>
                  <a:gd name="T114" fmla="*/ 0 w 68"/>
                  <a:gd name="T115" fmla="*/ 1 h 326"/>
                  <a:gd name="T116" fmla="*/ 0 w 68"/>
                  <a:gd name="T117" fmla="*/ 1 h 326"/>
                  <a:gd name="T118" fmla="*/ 0 w 68"/>
                  <a:gd name="T119" fmla="*/ 1 h 326"/>
                  <a:gd name="T120" fmla="*/ 0 w 68"/>
                  <a:gd name="T121" fmla="*/ 1 h 326"/>
                  <a:gd name="T122" fmla="*/ 0 w 68"/>
                  <a:gd name="T123" fmla="*/ 1 h 326"/>
                  <a:gd name="T124" fmla="*/ 0 w 68"/>
                  <a:gd name="T125" fmla="*/ 1 h 32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68" h="326">
                    <a:moveTo>
                      <a:pt x="2" y="28"/>
                    </a:moveTo>
                    <a:lnTo>
                      <a:pt x="1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2" y="9"/>
                    </a:lnTo>
                    <a:lnTo>
                      <a:pt x="5" y="6"/>
                    </a:lnTo>
                    <a:lnTo>
                      <a:pt x="10" y="4"/>
                    </a:lnTo>
                    <a:lnTo>
                      <a:pt x="18" y="1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4" y="1"/>
                    </a:lnTo>
                    <a:lnTo>
                      <a:pt x="37" y="2"/>
                    </a:lnTo>
                    <a:lnTo>
                      <a:pt x="40" y="5"/>
                    </a:lnTo>
                    <a:lnTo>
                      <a:pt x="42" y="8"/>
                    </a:lnTo>
                    <a:lnTo>
                      <a:pt x="43" y="12"/>
                    </a:lnTo>
                    <a:lnTo>
                      <a:pt x="44" y="16"/>
                    </a:lnTo>
                    <a:lnTo>
                      <a:pt x="2" y="28"/>
                    </a:lnTo>
                    <a:close/>
                    <a:moveTo>
                      <a:pt x="44" y="16"/>
                    </a:moveTo>
                    <a:lnTo>
                      <a:pt x="51" y="44"/>
                    </a:lnTo>
                    <a:lnTo>
                      <a:pt x="57" y="70"/>
                    </a:lnTo>
                    <a:lnTo>
                      <a:pt x="62" y="97"/>
                    </a:lnTo>
                    <a:lnTo>
                      <a:pt x="65" y="123"/>
                    </a:lnTo>
                    <a:lnTo>
                      <a:pt x="67" y="148"/>
                    </a:lnTo>
                    <a:lnTo>
                      <a:pt x="68" y="172"/>
                    </a:lnTo>
                    <a:lnTo>
                      <a:pt x="68" y="195"/>
                    </a:lnTo>
                    <a:lnTo>
                      <a:pt x="68" y="216"/>
                    </a:lnTo>
                    <a:lnTo>
                      <a:pt x="66" y="254"/>
                    </a:lnTo>
                    <a:lnTo>
                      <a:pt x="63" y="282"/>
                    </a:lnTo>
                    <a:lnTo>
                      <a:pt x="61" y="301"/>
                    </a:lnTo>
                    <a:lnTo>
                      <a:pt x="60" y="308"/>
                    </a:lnTo>
                    <a:lnTo>
                      <a:pt x="17" y="300"/>
                    </a:lnTo>
                    <a:lnTo>
                      <a:pt x="18" y="294"/>
                    </a:lnTo>
                    <a:lnTo>
                      <a:pt x="20" y="276"/>
                    </a:lnTo>
                    <a:lnTo>
                      <a:pt x="22" y="250"/>
                    </a:lnTo>
                    <a:lnTo>
                      <a:pt x="24" y="215"/>
                    </a:lnTo>
                    <a:lnTo>
                      <a:pt x="24" y="195"/>
                    </a:lnTo>
                    <a:lnTo>
                      <a:pt x="24" y="174"/>
                    </a:lnTo>
                    <a:lnTo>
                      <a:pt x="23" y="151"/>
                    </a:lnTo>
                    <a:lnTo>
                      <a:pt x="21" y="128"/>
                    </a:lnTo>
                    <a:lnTo>
                      <a:pt x="18" y="103"/>
                    </a:lnTo>
                    <a:lnTo>
                      <a:pt x="14" y="79"/>
                    </a:lnTo>
                    <a:lnTo>
                      <a:pt x="8" y="53"/>
                    </a:lnTo>
                    <a:lnTo>
                      <a:pt x="2" y="28"/>
                    </a:lnTo>
                    <a:lnTo>
                      <a:pt x="44" y="16"/>
                    </a:lnTo>
                    <a:close/>
                    <a:moveTo>
                      <a:pt x="60" y="308"/>
                    </a:moveTo>
                    <a:lnTo>
                      <a:pt x="59" y="312"/>
                    </a:lnTo>
                    <a:lnTo>
                      <a:pt x="57" y="315"/>
                    </a:lnTo>
                    <a:lnTo>
                      <a:pt x="55" y="319"/>
                    </a:lnTo>
                    <a:lnTo>
                      <a:pt x="53" y="322"/>
                    </a:lnTo>
                    <a:lnTo>
                      <a:pt x="50" y="324"/>
                    </a:lnTo>
                    <a:lnTo>
                      <a:pt x="46" y="325"/>
                    </a:lnTo>
                    <a:lnTo>
                      <a:pt x="41" y="326"/>
                    </a:lnTo>
                    <a:lnTo>
                      <a:pt x="34" y="325"/>
                    </a:lnTo>
                    <a:lnTo>
                      <a:pt x="27" y="323"/>
                    </a:lnTo>
                    <a:lnTo>
                      <a:pt x="22" y="321"/>
                    </a:lnTo>
                    <a:lnTo>
                      <a:pt x="18" y="318"/>
                    </a:lnTo>
                    <a:lnTo>
                      <a:pt x="16" y="315"/>
                    </a:lnTo>
                    <a:lnTo>
                      <a:pt x="16" y="311"/>
                    </a:lnTo>
                    <a:lnTo>
                      <a:pt x="14" y="308"/>
                    </a:lnTo>
                    <a:lnTo>
                      <a:pt x="16" y="304"/>
                    </a:lnTo>
                    <a:lnTo>
                      <a:pt x="17" y="300"/>
                    </a:lnTo>
                    <a:lnTo>
                      <a:pt x="60" y="308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21" name="Freeform 918">
                <a:extLst>
                  <a:ext uri="{FF2B5EF4-FFF2-40B4-BE49-F238E27FC236}">
                    <a16:creationId xmlns:a16="http://schemas.microsoft.com/office/drawing/2014/main" id="{14DE4AB6-113D-4F35-820B-23AB895384C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42" y="1732"/>
                <a:ext cx="5" cy="20"/>
              </a:xfrm>
              <a:custGeom>
                <a:avLst/>
                <a:gdLst>
                  <a:gd name="T0" fmla="*/ 0 w 90"/>
                  <a:gd name="T1" fmla="*/ 0 h 384"/>
                  <a:gd name="T2" fmla="*/ 0 w 90"/>
                  <a:gd name="T3" fmla="*/ 0 h 384"/>
                  <a:gd name="T4" fmla="*/ 0 w 90"/>
                  <a:gd name="T5" fmla="*/ 0 h 384"/>
                  <a:gd name="T6" fmla="*/ 0 w 90"/>
                  <a:gd name="T7" fmla="*/ 0 h 384"/>
                  <a:gd name="T8" fmla="*/ 0 w 90"/>
                  <a:gd name="T9" fmla="*/ 0 h 384"/>
                  <a:gd name="T10" fmla="*/ 0 w 90"/>
                  <a:gd name="T11" fmla="*/ 0 h 384"/>
                  <a:gd name="T12" fmla="*/ 0 w 90"/>
                  <a:gd name="T13" fmla="*/ 0 h 384"/>
                  <a:gd name="T14" fmla="*/ 0 w 90"/>
                  <a:gd name="T15" fmla="*/ 0 h 384"/>
                  <a:gd name="T16" fmla="*/ 0 w 90"/>
                  <a:gd name="T17" fmla="*/ 0 h 384"/>
                  <a:gd name="T18" fmla="*/ 0 w 90"/>
                  <a:gd name="T19" fmla="*/ 0 h 384"/>
                  <a:gd name="T20" fmla="*/ 0 w 90"/>
                  <a:gd name="T21" fmla="*/ 0 h 384"/>
                  <a:gd name="T22" fmla="*/ 0 w 90"/>
                  <a:gd name="T23" fmla="*/ 0 h 384"/>
                  <a:gd name="T24" fmla="*/ 0 w 90"/>
                  <a:gd name="T25" fmla="*/ 0 h 384"/>
                  <a:gd name="T26" fmla="*/ 0 w 90"/>
                  <a:gd name="T27" fmla="*/ 1 h 384"/>
                  <a:gd name="T28" fmla="*/ 0 w 90"/>
                  <a:gd name="T29" fmla="*/ 1 h 384"/>
                  <a:gd name="T30" fmla="*/ 0 w 90"/>
                  <a:gd name="T31" fmla="*/ 1 h 384"/>
                  <a:gd name="T32" fmla="*/ 0 w 90"/>
                  <a:gd name="T33" fmla="*/ 1 h 384"/>
                  <a:gd name="T34" fmla="*/ 0 w 90"/>
                  <a:gd name="T35" fmla="*/ 1 h 384"/>
                  <a:gd name="T36" fmla="*/ 0 w 90"/>
                  <a:gd name="T37" fmla="*/ 1 h 384"/>
                  <a:gd name="T38" fmla="*/ 0 w 90"/>
                  <a:gd name="T39" fmla="*/ 1 h 384"/>
                  <a:gd name="T40" fmla="*/ 0 w 90"/>
                  <a:gd name="T41" fmla="*/ 1 h 384"/>
                  <a:gd name="T42" fmla="*/ 0 w 90"/>
                  <a:gd name="T43" fmla="*/ 1 h 384"/>
                  <a:gd name="T44" fmla="*/ 0 w 90"/>
                  <a:gd name="T45" fmla="*/ 1 h 384"/>
                  <a:gd name="T46" fmla="*/ 0 w 90"/>
                  <a:gd name="T47" fmla="*/ 0 h 384"/>
                  <a:gd name="T48" fmla="*/ 0 w 90"/>
                  <a:gd name="T49" fmla="*/ 0 h 384"/>
                  <a:gd name="T50" fmla="*/ 0 w 90"/>
                  <a:gd name="T51" fmla="*/ 0 h 384"/>
                  <a:gd name="T52" fmla="*/ 0 w 90"/>
                  <a:gd name="T53" fmla="*/ 0 h 384"/>
                  <a:gd name="T54" fmla="*/ 0 w 90"/>
                  <a:gd name="T55" fmla="*/ 0 h 384"/>
                  <a:gd name="T56" fmla="*/ 0 w 90"/>
                  <a:gd name="T57" fmla="*/ 1 h 384"/>
                  <a:gd name="T58" fmla="*/ 0 w 90"/>
                  <a:gd name="T59" fmla="*/ 1 h 384"/>
                  <a:gd name="T60" fmla="*/ 0 w 90"/>
                  <a:gd name="T61" fmla="*/ 1 h 384"/>
                  <a:gd name="T62" fmla="*/ 0 w 90"/>
                  <a:gd name="T63" fmla="*/ 1 h 384"/>
                  <a:gd name="T64" fmla="*/ 0 w 90"/>
                  <a:gd name="T65" fmla="*/ 1 h 384"/>
                  <a:gd name="T66" fmla="*/ 0 w 90"/>
                  <a:gd name="T67" fmla="*/ 1 h 384"/>
                  <a:gd name="T68" fmla="*/ 0 w 90"/>
                  <a:gd name="T69" fmla="*/ 1 h 384"/>
                  <a:gd name="T70" fmla="*/ 0 w 90"/>
                  <a:gd name="T71" fmla="*/ 1 h 384"/>
                  <a:gd name="T72" fmla="*/ 0 w 90"/>
                  <a:gd name="T73" fmla="*/ 1 h 384"/>
                  <a:gd name="T74" fmla="*/ 0 w 90"/>
                  <a:gd name="T75" fmla="*/ 1 h 384"/>
                  <a:gd name="T76" fmla="*/ 0 w 90"/>
                  <a:gd name="T77" fmla="*/ 1 h 384"/>
                  <a:gd name="T78" fmla="*/ 0 w 90"/>
                  <a:gd name="T79" fmla="*/ 1 h 384"/>
                  <a:gd name="T80" fmla="*/ 0 w 90"/>
                  <a:gd name="T81" fmla="*/ 1 h 384"/>
                  <a:gd name="T82" fmla="*/ 0 w 90"/>
                  <a:gd name="T83" fmla="*/ 1 h 384"/>
                  <a:gd name="T84" fmla="*/ 0 w 90"/>
                  <a:gd name="T85" fmla="*/ 1 h 384"/>
                  <a:gd name="T86" fmla="*/ 0 w 90"/>
                  <a:gd name="T87" fmla="*/ 1 h 384"/>
                  <a:gd name="T88" fmla="*/ 0 w 90"/>
                  <a:gd name="T89" fmla="*/ 1 h 384"/>
                  <a:gd name="T90" fmla="*/ 0 w 90"/>
                  <a:gd name="T91" fmla="*/ 1 h 384"/>
                  <a:gd name="T92" fmla="*/ 0 w 90"/>
                  <a:gd name="T93" fmla="*/ 1 h 38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90" h="384">
                    <a:moveTo>
                      <a:pt x="47" y="14"/>
                    </a:moveTo>
                    <a:lnTo>
                      <a:pt x="49" y="10"/>
                    </a:lnTo>
                    <a:lnTo>
                      <a:pt x="51" y="6"/>
                    </a:lnTo>
                    <a:lnTo>
                      <a:pt x="53" y="3"/>
                    </a:lnTo>
                    <a:lnTo>
                      <a:pt x="56" y="1"/>
                    </a:lnTo>
                    <a:lnTo>
                      <a:pt x="60" y="0"/>
                    </a:lnTo>
                    <a:lnTo>
                      <a:pt x="64" y="0"/>
                    </a:lnTo>
                    <a:lnTo>
                      <a:pt x="70" y="1"/>
                    </a:lnTo>
                    <a:lnTo>
                      <a:pt x="77" y="4"/>
                    </a:lnTo>
                    <a:lnTo>
                      <a:pt x="83" y="9"/>
                    </a:lnTo>
                    <a:lnTo>
                      <a:pt x="87" y="12"/>
                    </a:lnTo>
                    <a:lnTo>
                      <a:pt x="89" y="16"/>
                    </a:lnTo>
                    <a:lnTo>
                      <a:pt x="90" y="20"/>
                    </a:lnTo>
                    <a:lnTo>
                      <a:pt x="90" y="23"/>
                    </a:lnTo>
                    <a:lnTo>
                      <a:pt x="89" y="27"/>
                    </a:lnTo>
                    <a:lnTo>
                      <a:pt x="87" y="30"/>
                    </a:lnTo>
                    <a:lnTo>
                      <a:pt x="85" y="34"/>
                    </a:lnTo>
                    <a:lnTo>
                      <a:pt x="47" y="14"/>
                    </a:lnTo>
                    <a:close/>
                    <a:moveTo>
                      <a:pt x="85" y="34"/>
                    </a:moveTo>
                    <a:lnTo>
                      <a:pt x="82" y="40"/>
                    </a:lnTo>
                    <a:lnTo>
                      <a:pt x="74" y="59"/>
                    </a:lnTo>
                    <a:lnTo>
                      <a:pt x="70" y="71"/>
                    </a:lnTo>
                    <a:lnTo>
                      <a:pt x="63" y="85"/>
                    </a:lnTo>
                    <a:lnTo>
                      <a:pt x="58" y="103"/>
                    </a:lnTo>
                    <a:lnTo>
                      <a:pt x="53" y="121"/>
                    </a:lnTo>
                    <a:lnTo>
                      <a:pt x="49" y="142"/>
                    </a:lnTo>
                    <a:lnTo>
                      <a:pt x="46" y="164"/>
                    </a:lnTo>
                    <a:lnTo>
                      <a:pt x="44" y="187"/>
                    </a:lnTo>
                    <a:lnTo>
                      <a:pt x="43" y="211"/>
                    </a:lnTo>
                    <a:lnTo>
                      <a:pt x="44" y="223"/>
                    </a:lnTo>
                    <a:lnTo>
                      <a:pt x="45" y="236"/>
                    </a:lnTo>
                    <a:lnTo>
                      <a:pt x="46" y="249"/>
                    </a:lnTo>
                    <a:lnTo>
                      <a:pt x="48" y="261"/>
                    </a:lnTo>
                    <a:lnTo>
                      <a:pt x="51" y="275"/>
                    </a:lnTo>
                    <a:lnTo>
                      <a:pt x="54" y="288"/>
                    </a:lnTo>
                    <a:lnTo>
                      <a:pt x="58" y="301"/>
                    </a:lnTo>
                    <a:lnTo>
                      <a:pt x="62" y="315"/>
                    </a:lnTo>
                    <a:lnTo>
                      <a:pt x="22" y="330"/>
                    </a:lnTo>
                    <a:lnTo>
                      <a:pt x="16" y="315"/>
                    </a:lnTo>
                    <a:lnTo>
                      <a:pt x="12" y="300"/>
                    </a:lnTo>
                    <a:lnTo>
                      <a:pt x="8" y="285"/>
                    </a:lnTo>
                    <a:lnTo>
                      <a:pt x="5" y="271"/>
                    </a:lnTo>
                    <a:lnTo>
                      <a:pt x="3" y="255"/>
                    </a:lnTo>
                    <a:lnTo>
                      <a:pt x="1" y="241"/>
                    </a:lnTo>
                    <a:lnTo>
                      <a:pt x="0" y="227"/>
                    </a:lnTo>
                    <a:lnTo>
                      <a:pt x="0" y="213"/>
                    </a:lnTo>
                    <a:lnTo>
                      <a:pt x="0" y="186"/>
                    </a:lnTo>
                    <a:lnTo>
                      <a:pt x="3" y="160"/>
                    </a:lnTo>
                    <a:lnTo>
                      <a:pt x="6" y="134"/>
                    </a:lnTo>
                    <a:lnTo>
                      <a:pt x="11" y="112"/>
                    </a:lnTo>
                    <a:lnTo>
                      <a:pt x="16" y="90"/>
                    </a:lnTo>
                    <a:lnTo>
                      <a:pt x="23" y="72"/>
                    </a:lnTo>
                    <a:lnTo>
                      <a:pt x="29" y="55"/>
                    </a:lnTo>
                    <a:lnTo>
                      <a:pt x="34" y="40"/>
                    </a:lnTo>
                    <a:lnTo>
                      <a:pt x="43" y="21"/>
                    </a:lnTo>
                    <a:lnTo>
                      <a:pt x="47" y="14"/>
                    </a:lnTo>
                    <a:lnTo>
                      <a:pt x="85" y="34"/>
                    </a:lnTo>
                    <a:close/>
                    <a:moveTo>
                      <a:pt x="22" y="330"/>
                    </a:moveTo>
                    <a:lnTo>
                      <a:pt x="22" y="328"/>
                    </a:lnTo>
                    <a:lnTo>
                      <a:pt x="22" y="330"/>
                    </a:lnTo>
                    <a:lnTo>
                      <a:pt x="42" y="322"/>
                    </a:lnTo>
                    <a:lnTo>
                      <a:pt x="22" y="330"/>
                    </a:lnTo>
                    <a:close/>
                    <a:moveTo>
                      <a:pt x="62" y="313"/>
                    </a:moveTo>
                    <a:lnTo>
                      <a:pt x="67" y="324"/>
                    </a:lnTo>
                    <a:lnTo>
                      <a:pt x="70" y="336"/>
                    </a:lnTo>
                    <a:lnTo>
                      <a:pt x="28" y="346"/>
                    </a:lnTo>
                    <a:lnTo>
                      <a:pt x="25" y="338"/>
                    </a:lnTo>
                    <a:lnTo>
                      <a:pt x="22" y="330"/>
                    </a:lnTo>
                    <a:lnTo>
                      <a:pt x="62" y="313"/>
                    </a:lnTo>
                    <a:close/>
                    <a:moveTo>
                      <a:pt x="70" y="336"/>
                    </a:moveTo>
                    <a:lnTo>
                      <a:pt x="73" y="349"/>
                    </a:lnTo>
                    <a:lnTo>
                      <a:pt x="74" y="363"/>
                    </a:lnTo>
                    <a:lnTo>
                      <a:pt x="30" y="363"/>
                    </a:lnTo>
                    <a:lnTo>
                      <a:pt x="29" y="354"/>
                    </a:lnTo>
                    <a:lnTo>
                      <a:pt x="28" y="346"/>
                    </a:lnTo>
                    <a:lnTo>
                      <a:pt x="70" y="336"/>
                    </a:lnTo>
                    <a:close/>
                    <a:moveTo>
                      <a:pt x="74" y="363"/>
                    </a:moveTo>
                    <a:lnTo>
                      <a:pt x="74" y="367"/>
                    </a:lnTo>
                    <a:lnTo>
                      <a:pt x="74" y="371"/>
                    </a:lnTo>
                    <a:lnTo>
                      <a:pt x="73" y="374"/>
                    </a:lnTo>
                    <a:lnTo>
                      <a:pt x="71" y="378"/>
                    </a:lnTo>
                    <a:lnTo>
                      <a:pt x="69" y="380"/>
                    </a:lnTo>
                    <a:lnTo>
                      <a:pt x="64" y="382"/>
                    </a:lnTo>
                    <a:lnTo>
                      <a:pt x="59" y="384"/>
                    </a:lnTo>
                    <a:lnTo>
                      <a:pt x="52" y="384"/>
                    </a:lnTo>
                    <a:lnTo>
                      <a:pt x="44" y="384"/>
                    </a:lnTo>
                    <a:lnTo>
                      <a:pt x="39" y="382"/>
                    </a:lnTo>
                    <a:lnTo>
                      <a:pt x="35" y="380"/>
                    </a:lnTo>
                    <a:lnTo>
                      <a:pt x="33" y="378"/>
                    </a:lnTo>
                    <a:lnTo>
                      <a:pt x="31" y="374"/>
                    </a:lnTo>
                    <a:lnTo>
                      <a:pt x="30" y="371"/>
                    </a:lnTo>
                    <a:lnTo>
                      <a:pt x="30" y="367"/>
                    </a:lnTo>
                    <a:lnTo>
                      <a:pt x="30" y="363"/>
                    </a:lnTo>
                    <a:lnTo>
                      <a:pt x="74" y="363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22" name="Freeform 919">
                <a:extLst>
                  <a:ext uri="{FF2B5EF4-FFF2-40B4-BE49-F238E27FC236}">
                    <a16:creationId xmlns:a16="http://schemas.microsoft.com/office/drawing/2014/main" id="{4B3BB813-2A2B-4145-A66C-2C2F8AA457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37" y="1750"/>
                <a:ext cx="9" cy="24"/>
              </a:xfrm>
              <a:custGeom>
                <a:avLst/>
                <a:gdLst>
                  <a:gd name="T0" fmla="*/ 0 w 171"/>
                  <a:gd name="T1" fmla="*/ 0 h 459"/>
                  <a:gd name="T2" fmla="*/ 0 w 171"/>
                  <a:gd name="T3" fmla="*/ 0 h 459"/>
                  <a:gd name="T4" fmla="*/ 0 w 171"/>
                  <a:gd name="T5" fmla="*/ 0 h 459"/>
                  <a:gd name="T6" fmla="*/ 0 w 171"/>
                  <a:gd name="T7" fmla="*/ 0 h 459"/>
                  <a:gd name="T8" fmla="*/ 0 w 171"/>
                  <a:gd name="T9" fmla="*/ 0 h 459"/>
                  <a:gd name="T10" fmla="*/ 0 w 171"/>
                  <a:gd name="T11" fmla="*/ 0 h 459"/>
                  <a:gd name="T12" fmla="*/ 0 w 171"/>
                  <a:gd name="T13" fmla="*/ 0 h 459"/>
                  <a:gd name="T14" fmla="*/ 0 w 171"/>
                  <a:gd name="T15" fmla="*/ 0 h 459"/>
                  <a:gd name="T16" fmla="*/ 0 w 171"/>
                  <a:gd name="T17" fmla="*/ 0 h 459"/>
                  <a:gd name="T18" fmla="*/ 0 w 171"/>
                  <a:gd name="T19" fmla="*/ 0 h 459"/>
                  <a:gd name="T20" fmla="*/ 0 w 171"/>
                  <a:gd name="T21" fmla="*/ 0 h 459"/>
                  <a:gd name="T22" fmla="*/ 0 w 171"/>
                  <a:gd name="T23" fmla="*/ 0 h 459"/>
                  <a:gd name="T24" fmla="*/ 0 w 171"/>
                  <a:gd name="T25" fmla="*/ 0 h 459"/>
                  <a:gd name="T26" fmla="*/ 0 w 171"/>
                  <a:gd name="T27" fmla="*/ 1 h 459"/>
                  <a:gd name="T28" fmla="*/ 0 w 171"/>
                  <a:gd name="T29" fmla="*/ 1 h 459"/>
                  <a:gd name="T30" fmla="*/ 0 w 171"/>
                  <a:gd name="T31" fmla="*/ 1 h 459"/>
                  <a:gd name="T32" fmla="*/ 0 w 171"/>
                  <a:gd name="T33" fmla="*/ 1 h 459"/>
                  <a:gd name="T34" fmla="*/ 0 w 171"/>
                  <a:gd name="T35" fmla="*/ 1 h 459"/>
                  <a:gd name="T36" fmla="*/ 0 w 171"/>
                  <a:gd name="T37" fmla="*/ 1 h 459"/>
                  <a:gd name="T38" fmla="*/ 0 w 171"/>
                  <a:gd name="T39" fmla="*/ 1 h 459"/>
                  <a:gd name="T40" fmla="*/ 0 w 171"/>
                  <a:gd name="T41" fmla="*/ 1 h 459"/>
                  <a:gd name="T42" fmla="*/ 0 w 171"/>
                  <a:gd name="T43" fmla="*/ 1 h 459"/>
                  <a:gd name="T44" fmla="*/ 0 w 171"/>
                  <a:gd name="T45" fmla="*/ 1 h 459"/>
                  <a:gd name="T46" fmla="*/ 0 w 171"/>
                  <a:gd name="T47" fmla="*/ 0 h 459"/>
                  <a:gd name="T48" fmla="*/ 0 w 171"/>
                  <a:gd name="T49" fmla="*/ 0 h 459"/>
                  <a:gd name="T50" fmla="*/ 0 w 171"/>
                  <a:gd name="T51" fmla="*/ 0 h 459"/>
                  <a:gd name="T52" fmla="*/ 0 w 171"/>
                  <a:gd name="T53" fmla="*/ 0 h 459"/>
                  <a:gd name="T54" fmla="*/ 0 w 171"/>
                  <a:gd name="T55" fmla="*/ 0 h 459"/>
                  <a:gd name="T56" fmla="*/ 0 w 171"/>
                  <a:gd name="T57" fmla="*/ 1 h 459"/>
                  <a:gd name="T58" fmla="*/ 0 w 171"/>
                  <a:gd name="T59" fmla="*/ 1 h 459"/>
                  <a:gd name="T60" fmla="*/ 0 w 171"/>
                  <a:gd name="T61" fmla="*/ 1 h 459"/>
                  <a:gd name="T62" fmla="*/ 0 w 171"/>
                  <a:gd name="T63" fmla="*/ 1 h 459"/>
                  <a:gd name="T64" fmla="*/ 0 w 171"/>
                  <a:gd name="T65" fmla="*/ 1 h 459"/>
                  <a:gd name="T66" fmla="*/ 0 w 171"/>
                  <a:gd name="T67" fmla="*/ 1 h 459"/>
                  <a:gd name="T68" fmla="*/ 0 w 171"/>
                  <a:gd name="T69" fmla="*/ 1 h 459"/>
                  <a:gd name="T70" fmla="*/ 0 w 171"/>
                  <a:gd name="T71" fmla="*/ 1 h 459"/>
                  <a:gd name="T72" fmla="*/ 0 w 171"/>
                  <a:gd name="T73" fmla="*/ 1 h 45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71" h="459">
                    <a:moveTo>
                      <a:pt x="126" y="25"/>
                    </a:moveTo>
                    <a:lnTo>
                      <a:pt x="126" y="21"/>
                    </a:lnTo>
                    <a:lnTo>
                      <a:pt x="126" y="16"/>
                    </a:lnTo>
                    <a:lnTo>
                      <a:pt x="126" y="12"/>
                    </a:lnTo>
                    <a:lnTo>
                      <a:pt x="127" y="9"/>
                    </a:lnTo>
                    <a:lnTo>
                      <a:pt x="130" y="6"/>
                    </a:lnTo>
                    <a:lnTo>
                      <a:pt x="133" y="4"/>
                    </a:lnTo>
                    <a:lnTo>
                      <a:pt x="138" y="2"/>
                    </a:lnTo>
                    <a:lnTo>
                      <a:pt x="145" y="1"/>
                    </a:lnTo>
                    <a:lnTo>
                      <a:pt x="152" y="0"/>
                    </a:lnTo>
                    <a:lnTo>
                      <a:pt x="158" y="1"/>
                    </a:lnTo>
                    <a:lnTo>
                      <a:pt x="163" y="3"/>
                    </a:lnTo>
                    <a:lnTo>
                      <a:pt x="166" y="5"/>
                    </a:lnTo>
                    <a:lnTo>
                      <a:pt x="167" y="8"/>
                    </a:lnTo>
                    <a:lnTo>
                      <a:pt x="169" y="12"/>
                    </a:lnTo>
                    <a:lnTo>
                      <a:pt x="169" y="16"/>
                    </a:lnTo>
                    <a:lnTo>
                      <a:pt x="170" y="21"/>
                    </a:lnTo>
                    <a:lnTo>
                      <a:pt x="126" y="25"/>
                    </a:lnTo>
                    <a:close/>
                    <a:moveTo>
                      <a:pt x="170" y="21"/>
                    </a:moveTo>
                    <a:lnTo>
                      <a:pt x="171" y="36"/>
                    </a:lnTo>
                    <a:lnTo>
                      <a:pt x="171" y="52"/>
                    </a:lnTo>
                    <a:lnTo>
                      <a:pt x="171" y="69"/>
                    </a:lnTo>
                    <a:lnTo>
                      <a:pt x="169" y="86"/>
                    </a:lnTo>
                    <a:lnTo>
                      <a:pt x="167" y="102"/>
                    </a:lnTo>
                    <a:lnTo>
                      <a:pt x="165" y="121"/>
                    </a:lnTo>
                    <a:lnTo>
                      <a:pt x="160" y="138"/>
                    </a:lnTo>
                    <a:lnTo>
                      <a:pt x="157" y="156"/>
                    </a:lnTo>
                    <a:lnTo>
                      <a:pt x="148" y="191"/>
                    </a:lnTo>
                    <a:lnTo>
                      <a:pt x="137" y="226"/>
                    </a:lnTo>
                    <a:lnTo>
                      <a:pt x="126" y="261"/>
                    </a:lnTo>
                    <a:lnTo>
                      <a:pt x="112" y="294"/>
                    </a:lnTo>
                    <a:lnTo>
                      <a:pt x="100" y="325"/>
                    </a:lnTo>
                    <a:lnTo>
                      <a:pt x="88" y="354"/>
                    </a:lnTo>
                    <a:lnTo>
                      <a:pt x="76" y="380"/>
                    </a:lnTo>
                    <a:lnTo>
                      <a:pt x="65" y="402"/>
                    </a:lnTo>
                    <a:lnTo>
                      <a:pt x="49" y="434"/>
                    </a:lnTo>
                    <a:lnTo>
                      <a:pt x="43" y="445"/>
                    </a:lnTo>
                    <a:lnTo>
                      <a:pt x="5" y="425"/>
                    </a:lnTo>
                    <a:lnTo>
                      <a:pt x="10" y="413"/>
                    </a:lnTo>
                    <a:lnTo>
                      <a:pt x="25" y="383"/>
                    </a:lnTo>
                    <a:lnTo>
                      <a:pt x="36" y="362"/>
                    </a:lnTo>
                    <a:lnTo>
                      <a:pt x="47" y="338"/>
                    </a:lnTo>
                    <a:lnTo>
                      <a:pt x="59" y="310"/>
                    </a:lnTo>
                    <a:lnTo>
                      <a:pt x="71" y="280"/>
                    </a:lnTo>
                    <a:lnTo>
                      <a:pt x="84" y="250"/>
                    </a:lnTo>
                    <a:lnTo>
                      <a:pt x="95" y="217"/>
                    </a:lnTo>
                    <a:lnTo>
                      <a:pt x="105" y="184"/>
                    </a:lnTo>
                    <a:lnTo>
                      <a:pt x="113" y="151"/>
                    </a:lnTo>
                    <a:lnTo>
                      <a:pt x="118" y="134"/>
                    </a:lnTo>
                    <a:lnTo>
                      <a:pt x="121" y="118"/>
                    </a:lnTo>
                    <a:lnTo>
                      <a:pt x="124" y="101"/>
                    </a:lnTo>
                    <a:lnTo>
                      <a:pt x="126" y="85"/>
                    </a:lnTo>
                    <a:lnTo>
                      <a:pt x="127" y="70"/>
                    </a:lnTo>
                    <a:lnTo>
                      <a:pt x="127" y="54"/>
                    </a:lnTo>
                    <a:lnTo>
                      <a:pt x="127" y="39"/>
                    </a:lnTo>
                    <a:lnTo>
                      <a:pt x="126" y="25"/>
                    </a:lnTo>
                    <a:lnTo>
                      <a:pt x="170" y="21"/>
                    </a:lnTo>
                    <a:close/>
                    <a:moveTo>
                      <a:pt x="43" y="445"/>
                    </a:moveTo>
                    <a:lnTo>
                      <a:pt x="41" y="449"/>
                    </a:lnTo>
                    <a:lnTo>
                      <a:pt x="39" y="452"/>
                    </a:lnTo>
                    <a:lnTo>
                      <a:pt x="37" y="455"/>
                    </a:lnTo>
                    <a:lnTo>
                      <a:pt x="34" y="457"/>
                    </a:lnTo>
                    <a:lnTo>
                      <a:pt x="29" y="459"/>
                    </a:lnTo>
                    <a:lnTo>
                      <a:pt x="25" y="459"/>
                    </a:lnTo>
                    <a:lnTo>
                      <a:pt x="19" y="457"/>
                    </a:lnTo>
                    <a:lnTo>
                      <a:pt x="13" y="454"/>
                    </a:lnTo>
                    <a:lnTo>
                      <a:pt x="7" y="450"/>
                    </a:lnTo>
                    <a:lnTo>
                      <a:pt x="3" y="446"/>
                    </a:lnTo>
                    <a:lnTo>
                      <a:pt x="1" y="443"/>
                    </a:lnTo>
                    <a:lnTo>
                      <a:pt x="0" y="439"/>
                    </a:lnTo>
                    <a:lnTo>
                      <a:pt x="0" y="435"/>
                    </a:lnTo>
                    <a:lnTo>
                      <a:pt x="1" y="432"/>
                    </a:lnTo>
                    <a:lnTo>
                      <a:pt x="3" y="428"/>
                    </a:lnTo>
                    <a:lnTo>
                      <a:pt x="5" y="425"/>
                    </a:lnTo>
                    <a:lnTo>
                      <a:pt x="43" y="445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23" name="Freeform 920">
                <a:extLst>
                  <a:ext uri="{FF2B5EF4-FFF2-40B4-BE49-F238E27FC236}">
                    <a16:creationId xmlns:a16="http://schemas.microsoft.com/office/drawing/2014/main" id="{0DA347A9-2D73-4B03-84F4-F2B524FC26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32" y="1725"/>
                <a:ext cx="11" cy="27"/>
              </a:xfrm>
              <a:custGeom>
                <a:avLst/>
                <a:gdLst>
                  <a:gd name="T0" fmla="*/ 0 w 200"/>
                  <a:gd name="T1" fmla="*/ 0 h 513"/>
                  <a:gd name="T2" fmla="*/ 0 w 200"/>
                  <a:gd name="T3" fmla="*/ 0 h 513"/>
                  <a:gd name="T4" fmla="*/ 0 w 200"/>
                  <a:gd name="T5" fmla="*/ 0 h 513"/>
                  <a:gd name="T6" fmla="*/ 0 w 200"/>
                  <a:gd name="T7" fmla="*/ 0 h 513"/>
                  <a:gd name="T8" fmla="*/ 0 w 200"/>
                  <a:gd name="T9" fmla="*/ 0 h 513"/>
                  <a:gd name="T10" fmla="*/ 0 w 200"/>
                  <a:gd name="T11" fmla="*/ 0 h 513"/>
                  <a:gd name="T12" fmla="*/ 0 w 200"/>
                  <a:gd name="T13" fmla="*/ 0 h 513"/>
                  <a:gd name="T14" fmla="*/ 0 w 200"/>
                  <a:gd name="T15" fmla="*/ 0 h 513"/>
                  <a:gd name="T16" fmla="*/ 0 w 200"/>
                  <a:gd name="T17" fmla="*/ 0 h 513"/>
                  <a:gd name="T18" fmla="*/ 0 w 200"/>
                  <a:gd name="T19" fmla="*/ 0 h 513"/>
                  <a:gd name="T20" fmla="*/ 0 w 200"/>
                  <a:gd name="T21" fmla="*/ 0 h 513"/>
                  <a:gd name="T22" fmla="*/ 0 w 200"/>
                  <a:gd name="T23" fmla="*/ 0 h 513"/>
                  <a:gd name="T24" fmla="*/ 0 w 200"/>
                  <a:gd name="T25" fmla="*/ 0 h 513"/>
                  <a:gd name="T26" fmla="*/ 0 w 200"/>
                  <a:gd name="T27" fmla="*/ 0 h 513"/>
                  <a:gd name="T28" fmla="*/ 0 w 200"/>
                  <a:gd name="T29" fmla="*/ 1 h 513"/>
                  <a:gd name="T30" fmla="*/ 0 w 200"/>
                  <a:gd name="T31" fmla="*/ 1 h 513"/>
                  <a:gd name="T32" fmla="*/ 0 w 200"/>
                  <a:gd name="T33" fmla="*/ 1 h 513"/>
                  <a:gd name="T34" fmla="*/ 0 w 200"/>
                  <a:gd name="T35" fmla="*/ 1 h 513"/>
                  <a:gd name="T36" fmla="*/ 0 w 200"/>
                  <a:gd name="T37" fmla="*/ 1 h 513"/>
                  <a:gd name="T38" fmla="*/ 0 w 200"/>
                  <a:gd name="T39" fmla="*/ 1 h 513"/>
                  <a:gd name="T40" fmla="*/ 0 w 200"/>
                  <a:gd name="T41" fmla="*/ 1 h 513"/>
                  <a:gd name="T42" fmla="*/ 0 w 200"/>
                  <a:gd name="T43" fmla="*/ 1 h 513"/>
                  <a:gd name="T44" fmla="*/ 0 w 200"/>
                  <a:gd name="T45" fmla="*/ 1 h 513"/>
                  <a:gd name="T46" fmla="*/ 0 w 200"/>
                  <a:gd name="T47" fmla="*/ 0 h 513"/>
                  <a:gd name="T48" fmla="*/ 0 w 200"/>
                  <a:gd name="T49" fmla="*/ 0 h 513"/>
                  <a:gd name="T50" fmla="*/ 0 w 200"/>
                  <a:gd name="T51" fmla="*/ 0 h 513"/>
                  <a:gd name="T52" fmla="*/ 0 w 200"/>
                  <a:gd name="T53" fmla="*/ 0 h 513"/>
                  <a:gd name="T54" fmla="*/ 0 w 200"/>
                  <a:gd name="T55" fmla="*/ 0 h 513"/>
                  <a:gd name="T56" fmla="*/ 0 w 200"/>
                  <a:gd name="T57" fmla="*/ 1 h 513"/>
                  <a:gd name="T58" fmla="*/ 0 w 200"/>
                  <a:gd name="T59" fmla="*/ 1 h 513"/>
                  <a:gd name="T60" fmla="*/ 0 w 200"/>
                  <a:gd name="T61" fmla="*/ 1 h 513"/>
                  <a:gd name="T62" fmla="*/ 0 w 200"/>
                  <a:gd name="T63" fmla="*/ 1 h 513"/>
                  <a:gd name="T64" fmla="*/ 0 w 200"/>
                  <a:gd name="T65" fmla="*/ 1 h 513"/>
                  <a:gd name="T66" fmla="*/ 0 w 200"/>
                  <a:gd name="T67" fmla="*/ 1 h 513"/>
                  <a:gd name="T68" fmla="*/ 0 w 200"/>
                  <a:gd name="T69" fmla="*/ 1 h 513"/>
                  <a:gd name="T70" fmla="*/ 0 w 200"/>
                  <a:gd name="T71" fmla="*/ 1 h 513"/>
                  <a:gd name="T72" fmla="*/ 0 w 200"/>
                  <a:gd name="T73" fmla="*/ 1 h 513"/>
                  <a:gd name="T74" fmla="*/ 0 w 200"/>
                  <a:gd name="T75" fmla="*/ 1 h 513"/>
                  <a:gd name="T76" fmla="*/ 0 w 200"/>
                  <a:gd name="T77" fmla="*/ 1 h 513"/>
                  <a:gd name="T78" fmla="*/ 0 w 200"/>
                  <a:gd name="T79" fmla="*/ 1 h 513"/>
                  <a:gd name="T80" fmla="*/ 0 w 200"/>
                  <a:gd name="T81" fmla="*/ 1 h 513"/>
                  <a:gd name="T82" fmla="*/ 1 w 200"/>
                  <a:gd name="T83" fmla="*/ 1 h 513"/>
                  <a:gd name="T84" fmla="*/ 0 w 200"/>
                  <a:gd name="T85" fmla="*/ 1 h 513"/>
                  <a:gd name="T86" fmla="*/ 0 w 200"/>
                  <a:gd name="T87" fmla="*/ 1 h 513"/>
                  <a:gd name="T88" fmla="*/ 0 w 200"/>
                  <a:gd name="T89" fmla="*/ 1 h 513"/>
                  <a:gd name="T90" fmla="*/ 1 w 200"/>
                  <a:gd name="T91" fmla="*/ 1 h 513"/>
                  <a:gd name="T92" fmla="*/ 1 w 200"/>
                  <a:gd name="T93" fmla="*/ 1 h 513"/>
                  <a:gd name="T94" fmla="*/ 1 w 200"/>
                  <a:gd name="T95" fmla="*/ 1 h 513"/>
                  <a:gd name="T96" fmla="*/ 1 w 200"/>
                  <a:gd name="T97" fmla="*/ 1 h 513"/>
                  <a:gd name="T98" fmla="*/ 1 w 200"/>
                  <a:gd name="T99" fmla="*/ 1 h 513"/>
                  <a:gd name="T100" fmla="*/ 1 w 200"/>
                  <a:gd name="T101" fmla="*/ 1 h 513"/>
                  <a:gd name="T102" fmla="*/ 0 w 200"/>
                  <a:gd name="T103" fmla="*/ 1 h 513"/>
                  <a:gd name="T104" fmla="*/ 0 w 200"/>
                  <a:gd name="T105" fmla="*/ 1 h 513"/>
                  <a:gd name="T106" fmla="*/ 1 w 200"/>
                  <a:gd name="T107" fmla="*/ 1 h 51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00" h="513">
                    <a:moveTo>
                      <a:pt x="56" y="11"/>
                    </a:moveTo>
                    <a:lnTo>
                      <a:pt x="59" y="7"/>
                    </a:lnTo>
                    <a:lnTo>
                      <a:pt x="61" y="5"/>
                    </a:lnTo>
                    <a:lnTo>
                      <a:pt x="64" y="2"/>
                    </a:lnTo>
                    <a:lnTo>
                      <a:pt x="67" y="1"/>
                    </a:lnTo>
                    <a:lnTo>
                      <a:pt x="71" y="0"/>
                    </a:lnTo>
                    <a:lnTo>
                      <a:pt x="75" y="1"/>
                    </a:lnTo>
                    <a:lnTo>
                      <a:pt x="80" y="3"/>
                    </a:lnTo>
                    <a:lnTo>
                      <a:pt x="86" y="7"/>
                    </a:lnTo>
                    <a:lnTo>
                      <a:pt x="92" y="11"/>
                    </a:lnTo>
                    <a:lnTo>
                      <a:pt x="96" y="16"/>
                    </a:lnTo>
                    <a:lnTo>
                      <a:pt x="97" y="20"/>
                    </a:lnTo>
                    <a:lnTo>
                      <a:pt x="98" y="23"/>
                    </a:lnTo>
                    <a:lnTo>
                      <a:pt x="97" y="27"/>
                    </a:lnTo>
                    <a:lnTo>
                      <a:pt x="95" y="30"/>
                    </a:lnTo>
                    <a:lnTo>
                      <a:pt x="93" y="34"/>
                    </a:lnTo>
                    <a:lnTo>
                      <a:pt x="91" y="38"/>
                    </a:lnTo>
                    <a:lnTo>
                      <a:pt x="56" y="11"/>
                    </a:lnTo>
                    <a:close/>
                    <a:moveTo>
                      <a:pt x="91" y="38"/>
                    </a:moveTo>
                    <a:lnTo>
                      <a:pt x="86" y="43"/>
                    </a:lnTo>
                    <a:lnTo>
                      <a:pt x="78" y="56"/>
                    </a:lnTo>
                    <a:lnTo>
                      <a:pt x="73" y="67"/>
                    </a:lnTo>
                    <a:lnTo>
                      <a:pt x="67" y="79"/>
                    </a:lnTo>
                    <a:lnTo>
                      <a:pt x="61" y="94"/>
                    </a:lnTo>
                    <a:lnTo>
                      <a:pt x="56" y="110"/>
                    </a:lnTo>
                    <a:lnTo>
                      <a:pt x="51" y="129"/>
                    </a:lnTo>
                    <a:lnTo>
                      <a:pt x="47" y="149"/>
                    </a:lnTo>
                    <a:lnTo>
                      <a:pt x="44" y="172"/>
                    </a:lnTo>
                    <a:lnTo>
                      <a:pt x="43" y="195"/>
                    </a:lnTo>
                    <a:lnTo>
                      <a:pt x="43" y="207"/>
                    </a:lnTo>
                    <a:lnTo>
                      <a:pt x="44" y="221"/>
                    </a:lnTo>
                    <a:lnTo>
                      <a:pt x="47" y="234"/>
                    </a:lnTo>
                    <a:lnTo>
                      <a:pt x="48" y="247"/>
                    </a:lnTo>
                    <a:lnTo>
                      <a:pt x="51" y="262"/>
                    </a:lnTo>
                    <a:lnTo>
                      <a:pt x="54" y="276"/>
                    </a:lnTo>
                    <a:lnTo>
                      <a:pt x="58" y="290"/>
                    </a:lnTo>
                    <a:lnTo>
                      <a:pt x="63" y="306"/>
                    </a:lnTo>
                    <a:lnTo>
                      <a:pt x="21" y="320"/>
                    </a:lnTo>
                    <a:lnTo>
                      <a:pt x="16" y="303"/>
                    </a:lnTo>
                    <a:lnTo>
                      <a:pt x="12" y="285"/>
                    </a:lnTo>
                    <a:lnTo>
                      <a:pt x="8" y="269"/>
                    </a:lnTo>
                    <a:lnTo>
                      <a:pt x="5" y="253"/>
                    </a:lnTo>
                    <a:lnTo>
                      <a:pt x="2" y="237"/>
                    </a:lnTo>
                    <a:lnTo>
                      <a:pt x="1" y="222"/>
                    </a:lnTo>
                    <a:lnTo>
                      <a:pt x="0" y="207"/>
                    </a:lnTo>
                    <a:lnTo>
                      <a:pt x="0" y="193"/>
                    </a:lnTo>
                    <a:lnTo>
                      <a:pt x="1" y="165"/>
                    </a:lnTo>
                    <a:lnTo>
                      <a:pt x="5" y="141"/>
                    </a:lnTo>
                    <a:lnTo>
                      <a:pt x="9" y="117"/>
                    </a:lnTo>
                    <a:lnTo>
                      <a:pt x="15" y="96"/>
                    </a:lnTo>
                    <a:lnTo>
                      <a:pt x="21" y="76"/>
                    </a:lnTo>
                    <a:lnTo>
                      <a:pt x="28" y="60"/>
                    </a:lnTo>
                    <a:lnTo>
                      <a:pt x="35" y="45"/>
                    </a:lnTo>
                    <a:lnTo>
                      <a:pt x="41" y="32"/>
                    </a:lnTo>
                    <a:lnTo>
                      <a:pt x="52" y="16"/>
                    </a:lnTo>
                    <a:lnTo>
                      <a:pt x="56" y="11"/>
                    </a:lnTo>
                    <a:lnTo>
                      <a:pt x="91" y="38"/>
                    </a:lnTo>
                    <a:close/>
                    <a:moveTo>
                      <a:pt x="63" y="306"/>
                    </a:moveTo>
                    <a:lnTo>
                      <a:pt x="63" y="305"/>
                    </a:lnTo>
                    <a:lnTo>
                      <a:pt x="63" y="306"/>
                    </a:lnTo>
                    <a:lnTo>
                      <a:pt x="42" y="313"/>
                    </a:lnTo>
                    <a:lnTo>
                      <a:pt x="63" y="306"/>
                    </a:lnTo>
                    <a:close/>
                    <a:moveTo>
                      <a:pt x="63" y="306"/>
                    </a:moveTo>
                    <a:lnTo>
                      <a:pt x="67" y="317"/>
                    </a:lnTo>
                    <a:lnTo>
                      <a:pt x="72" y="328"/>
                    </a:lnTo>
                    <a:lnTo>
                      <a:pt x="77" y="339"/>
                    </a:lnTo>
                    <a:lnTo>
                      <a:pt x="83" y="351"/>
                    </a:lnTo>
                    <a:lnTo>
                      <a:pt x="97" y="372"/>
                    </a:lnTo>
                    <a:lnTo>
                      <a:pt x="112" y="393"/>
                    </a:lnTo>
                    <a:lnTo>
                      <a:pt x="77" y="419"/>
                    </a:lnTo>
                    <a:lnTo>
                      <a:pt x="68" y="408"/>
                    </a:lnTo>
                    <a:lnTo>
                      <a:pt x="60" y="396"/>
                    </a:lnTo>
                    <a:lnTo>
                      <a:pt x="52" y="383"/>
                    </a:lnTo>
                    <a:lnTo>
                      <a:pt x="44" y="371"/>
                    </a:lnTo>
                    <a:lnTo>
                      <a:pt x="37" y="359"/>
                    </a:lnTo>
                    <a:lnTo>
                      <a:pt x="31" y="346"/>
                    </a:lnTo>
                    <a:lnTo>
                      <a:pt x="26" y="332"/>
                    </a:lnTo>
                    <a:lnTo>
                      <a:pt x="21" y="319"/>
                    </a:lnTo>
                    <a:lnTo>
                      <a:pt x="63" y="306"/>
                    </a:lnTo>
                    <a:close/>
                    <a:moveTo>
                      <a:pt x="112" y="393"/>
                    </a:moveTo>
                    <a:lnTo>
                      <a:pt x="129" y="413"/>
                    </a:lnTo>
                    <a:lnTo>
                      <a:pt x="149" y="434"/>
                    </a:lnTo>
                    <a:lnTo>
                      <a:pt x="168" y="453"/>
                    </a:lnTo>
                    <a:lnTo>
                      <a:pt x="190" y="472"/>
                    </a:lnTo>
                    <a:lnTo>
                      <a:pt x="161" y="505"/>
                    </a:lnTo>
                    <a:lnTo>
                      <a:pt x="139" y="485"/>
                    </a:lnTo>
                    <a:lnTo>
                      <a:pt x="117" y="464"/>
                    </a:lnTo>
                    <a:lnTo>
                      <a:pt x="97" y="442"/>
                    </a:lnTo>
                    <a:lnTo>
                      <a:pt x="77" y="419"/>
                    </a:lnTo>
                    <a:lnTo>
                      <a:pt x="112" y="393"/>
                    </a:lnTo>
                    <a:close/>
                    <a:moveTo>
                      <a:pt x="190" y="472"/>
                    </a:moveTo>
                    <a:lnTo>
                      <a:pt x="193" y="476"/>
                    </a:lnTo>
                    <a:lnTo>
                      <a:pt x="196" y="479"/>
                    </a:lnTo>
                    <a:lnTo>
                      <a:pt x="198" y="482"/>
                    </a:lnTo>
                    <a:lnTo>
                      <a:pt x="200" y="485"/>
                    </a:lnTo>
                    <a:lnTo>
                      <a:pt x="200" y="489"/>
                    </a:lnTo>
                    <a:lnTo>
                      <a:pt x="199" y="493"/>
                    </a:lnTo>
                    <a:lnTo>
                      <a:pt x="197" y="498"/>
                    </a:lnTo>
                    <a:lnTo>
                      <a:pt x="192" y="503"/>
                    </a:lnTo>
                    <a:lnTo>
                      <a:pt x="187" y="508"/>
                    </a:lnTo>
                    <a:lnTo>
                      <a:pt x="183" y="511"/>
                    </a:lnTo>
                    <a:lnTo>
                      <a:pt x="179" y="513"/>
                    </a:lnTo>
                    <a:lnTo>
                      <a:pt x="174" y="513"/>
                    </a:lnTo>
                    <a:lnTo>
                      <a:pt x="170" y="512"/>
                    </a:lnTo>
                    <a:lnTo>
                      <a:pt x="167" y="510"/>
                    </a:lnTo>
                    <a:lnTo>
                      <a:pt x="164" y="508"/>
                    </a:lnTo>
                    <a:lnTo>
                      <a:pt x="161" y="505"/>
                    </a:lnTo>
                    <a:lnTo>
                      <a:pt x="190" y="472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24" name="Freeform 921">
                <a:extLst>
                  <a:ext uri="{FF2B5EF4-FFF2-40B4-BE49-F238E27FC236}">
                    <a16:creationId xmlns:a16="http://schemas.microsoft.com/office/drawing/2014/main" id="{88317C50-EC4A-481C-A879-AEE29F1D1E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40" y="1750"/>
                <a:ext cx="15" cy="12"/>
              </a:xfrm>
              <a:custGeom>
                <a:avLst/>
                <a:gdLst>
                  <a:gd name="T0" fmla="*/ 0 w 292"/>
                  <a:gd name="T1" fmla="*/ 0 h 235"/>
                  <a:gd name="T2" fmla="*/ 0 w 292"/>
                  <a:gd name="T3" fmla="*/ 0 h 235"/>
                  <a:gd name="T4" fmla="*/ 0 w 292"/>
                  <a:gd name="T5" fmla="*/ 0 h 235"/>
                  <a:gd name="T6" fmla="*/ 0 w 292"/>
                  <a:gd name="T7" fmla="*/ 0 h 235"/>
                  <a:gd name="T8" fmla="*/ 0 w 292"/>
                  <a:gd name="T9" fmla="*/ 0 h 235"/>
                  <a:gd name="T10" fmla="*/ 0 w 292"/>
                  <a:gd name="T11" fmla="*/ 0 h 235"/>
                  <a:gd name="T12" fmla="*/ 0 w 292"/>
                  <a:gd name="T13" fmla="*/ 0 h 235"/>
                  <a:gd name="T14" fmla="*/ 0 w 292"/>
                  <a:gd name="T15" fmla="*/ 0 h 235"/>
                  <a:gd name="T16" fmla="*/ 0 w 292"/>
                  <a:gd name="T17" fmla="*/ 0 h 235"/>
                  <a:gd name="T18" fmla="*/ 0 w 292"/>
                  <a:gd name="T19" fmla="*/ 0 h 235"/>
                  <a:gd name="T20" fmla="*/ 0 w 292"/>
                  <a:gd name="T21" fmla="*/ 0 h 235"/>
                  <a:gd name="T22" fmla="*/ 0 w 292"/>
                  <a:gd name="T23" fmla="*/ 0 h 235"/>
                  <a:gd name="T24" fmla="*/ 0 w 292"/>
                  <a:gd name="T25" fmla="*/ 0 h 235"/>
                  <a:gd name="T26" fmla="*/ 0 w 292"/>
                  <a:gd name="T27" fmla="*/ 0 h 235"/>
                  <a:gd name="T28" fmla="*/ 0 w 292"/>
                  <a:gd name="T29" fmla="*/ 0 h 235"/>
                  <a:gd name="T30" fmla="*/ 0 w 292"/>
                  <a:gd name="T31" fmla="*/ 0 h 235"/>
                  <a:gd name="T32" fmla="*/ 0 w 292"/>
                  <a:gd name="T33" fmla="*/ 0 h 235"/>
                  <a:gd name="T34" fmla="*/ 0 w 292"/>
                  <a:gd name="T35" fmla="*/ 0 h 235"/>
                  <a:gd name="T36" fmla="*/ 0 w 292"/>
                  <a:gd name="T37" fmla="*/ 0 h 235"/>
                  <a:gd name="T38" fmla="*/ 0 w 292"/>
                  <a:gd name="T39" fmla="*/ 0 h 235"/>
                  <a:gd name="T40" fmla="*/ 0 w 292"/>
                  <a:gd name="T41" fmla="*/ 0 h 235"/>
                  <a:gd name="T42" fmla="*/ 0 w 292"/>
                  <a:gd name="T43" fmla="*/ 0 h 235"/>
                  <a:gd name="T44" fmla="*/ 0 w 292"/>
                  <a:gd name="T45" fmla="*/ 0 h 235"/>
                  <a:gd name="T46" fmla="*/ 0 w 292"/>
                  <a:gd name="T47" fmla="*/ 0 h 235"/>
                  <a:gd name="T48" fmla="*/ 0 w 292"/>
                  <a:gd name="T49" fmla="*/ 0 h 235"/>
                  <a:gd name="T50" fmla="*/ 0 w 292"/>
                  <a:gd name="T51" fmla="*/ 0 h 235"/>
                  <a:gd name="T52" fmla="*/ 0 w 292"/>
                  <a:gd name="T53" fmla="*/ 0 h 235"/>
                  <a:gd name="T54" fmla="*/ 0 w 292"/>
                  <a:gd name="T55" fmla="*/ 0 h 235"/>
                  <a:gd name="T56" fmla="*/ 0 w 292"/>
                  <a:gd name="T57" fmla="*/ 0 h 235"/>
                  <a:gd name="T58" fmla="*/ 0 w 292"/>
                  <a:gd name="T59" fmla="*/ 0 h 235"/>
                  <a:gd name="T60" fmla="*/ 1 w 292"/>
                  <a:gd name="T61" fmla="*/ 0 h 235"/>
                  <a:gd name="T62" fmla="*/ 1 w 292"/>
                  <a:gd name="T63" fmla="*/ 0 h 235"/>
                  <a:gd name="T64" fmla="*/ 1 w 292"/>
                  <a:gd name="T65" fmla="*/ 0 h 235"/>
                  <a:gd name="T66" fmla="*/ 1 w 292"/>
                  <a:gd name="T67" fmla="*/ 0 h 235"/>
                  <a:gd name="T68" fmla="*/ 1 w 292"/>
                  <a:gd name="T69" fmla="*/ 1 h 235"/>
                  <a:gd name="T70" fmla="*/ 1 w 292"/>
                  <a:gd name="T71" fmla="*/ 1 h 235"/>
                  <a:gd name="T72" fmla="*/ 1 w 292"/>
                  <a:gd name="T73" fmla="*/ 1 h 235"/>
                  <a:gd name="T74" fmla="*/ 1 w 292"/>
                  <a:gd name="T75" fmla="*/ 1 h 235"/>
                  <a:gd name="T76" fmla="*/ 1 w 292"/>
                  <a:gd name="T77" fmla="*/ 1 h 235"/>
                  <a:gd name="T78" fmla="*/ 1 w 292"/>
                  <a:gd name="T79" fmla="*/ 1 h 235"/>
                  <a:gd name="T80" fmla="*/ 1 w 292"/>
                  <a:gd name="T81" fmla="*/ 1 h 235"/>
                  <a:gd name="T82" fmla="*/ 0 w 292"/>
                  <a:gd name="T83" fmla="*/ 0 h 235"/>
                  <a:gd name="T84" fmla="*/ 0 w 292"/>
                  <a:gd name="T85" fmla="*/ 0 h 235"/>
                  <a:gd name="T86" fmla="*/ 0 w 292"/>
                  <a:gd name="T87" fmla="*/ 0 h 235"/>
                  <a:gd name="T88" fmla="*/ 1 w 292"/>
                  <a:gd name="T89" fmla="*/ 1 h 235"/>
                  <a:gd name="T90" fmla="*/ 1 w 292"/>
                  <a:gd name="T91" fmla="*/ 1 h 235"/>
                  <a:gd name="T92" fmla="*/ 1 w 292"/>
                  <a:gd name="T93" fmla="*/ 1 h 235"/>
                  <a:gd name="T94" fmla="*/ 1 w 292"/>
                  <a:gd name="T95" fmla="*/ 1 h 235"/>
                  <a:gd name="T96" fmla="*/ 1 w 292"/>
                  <a:gd name="T97" fmla="*/ 1 h 235"/>
                  <a:gd name="T98" fmla="*/ 1 w 292"/>
                  <a:gd name="T99" fmla="*/ 1 h 235"/>
                  <a:gd name="T100" fmla="*/ 1 w 292"/>
                  <a:gd name="T101" fmla="*/ 1 h 235"/>
                  <a:gd name="T102" fmla="*/ 1 w 292"/>
                  <a:gd name="T103" fmla="*/ 1 h 235"/>
                  <a:gd name="T104" fmla="*/ 1 w 292"/>
                  <a:gd name="T105" fmla="*/ 1 h 235"/>
                  <a:gd name="T106" fmla="*/ 1 w 292"/>
                  <a:gd name="T107" fmla="*/ 1 h 235"/>
                  <a:gd name="T108" fmla="*/ 1 w 292"/>
                  <a:gd name="T109" fmla="*/ 1 h 235"/>
                  <a:gd name="T110" fmla="*/ 1 w 292"/>
                  <a:gd name="T111" fmla="*/ 1 h 235"/>
                  <a:gd name="T112" fmla="*/ 1 w 292"/>
                  <a:gd name="T113" fmla="*/ 1 h 235"/>
                  <a:gd name="T114" fmla="*/ 1 w 292"/>
                  <a:gd name="T115" fmla="*/ 1 h 235"/>
                  <a:gd name="T116" fmla="*/ 1 w 292"/>
                  <a:gd name="T117" fmla="*/ 1 h 235"/>
                  <a:gd name="T118" fmla="*/ 1 w 292"/>
                  <a:gd name="T119" fmla="*/ 1 h 235"/>
                  <a:gd name="T120" fmla="*/ 1 w 292"/>
                  <a:gd name="T121" fmla="*/ 1 h 235"/>
                  <a:gd name="T122" fmla="*/ 1 w 292"/>
                  <a:gd name="T123" fmla="*/ 1 h 23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92" h="235">
                    <a:moveTo>
                      <a:pt x="10" y="41"/>
                    </a:moveTo>
                    <a:lnTo>
                      <a:pt x="7" y="38"/>
                    </a:lnTo>
                    <a:lnTo>
                      <a:pt x="4" y="35"/>
                    </a:lnTo>
                    <a:lnTo>
                      <a:pt x="2" y="32"/>
                    </a:lnTo>
                    <a:lnTo>
                      <a:pt x="0" y="29"/>
                    </a:lnTo>
                    <a:lnTo>
                      <a:pt x="0" y="25"/>
                    </a:lnTo>
                    <a:lnTo>
                      <a:pt x="1" y="21"/>
                    </a:lnTo>
                    <a:lnTo>
                      <a:pt x="3" y="16"/>
                    </a:lnTo>
                    <a:lnTo>
                      <a:pt x="7" y="11"/>
                    </a:lnTo>
                    <a:lnTo>
                      <a:pt x="12" y="5"/>
                    </a:lnTo>
                    <a:lnTo>
                      <a:pt x="17" y="1"/>
                    </a:lnTo>
                    <a:lnTo>
                      <a:pt x="21" y="0"/>
                    </a:lnTo>
                    <a:lnTo>
                      <a:pt x="26" y="0"/>
                    </a:lnTo>
                    <a:lnTo>
                      <a:pt x="29" y="1"/>
                    </a:lnTo>
                    <a:lnTo>
                      <a:pt x="32" y="2"/>
                    </a:lnTo>
                    <a:lnTo>
                      <a:pt x="35" y="5"/>
                    </a:lnTo>
                    <a:lnTo>
                      <a:pt x="38" y="7"/>
                    </a:lnTo>
                    <a:lnTo>
                      <a:pt x="10" y="41"/>
                    </a:lnTo>
                    <a:close/>
                    <a:moveTo>
                      <a:pt x="38" y="7"/>
                    </a:moveTo>
                    <a:lnTo>
                      <a:pt x="73" y="35"/>
                    </a:lnTo>
                    <a:lnTo>
                      <a:pt x="107" y="62"/>
                    </a:lnTo>
                    <a:lnTo>
                      <a:pt x="141" y="85"/>
                    </a:lnTo>
                    <a:lnTo>
                      <a:pt x="174" y="108"/>
                    </a:lnTo>
                    <a:lnTo>
                      <a:pt x="149" y="145"/>
                    </a:lnTo>
                    <a:lnTo>
                      <a:pt x="116" y="121"/>
                    </a:lnTo>
                    <a:lnTo>
                      <a:pt x="81" y="97"/>
                    </a:lnTo>
                    <a:lnTo>
                      <a:pt x="45" y="70"/>
                    </a:lnTo>
                    <a:lnTo>
                      <a:pt x="10" y="41"/>
                    </a:lnTo>
                    <a:lnTo>
                      <a:pt x="38" y="7"/>
                    </a:lnTo>
                    <a:close/>
                    <a:moveTo>
                      <a:pt x="174" y="108"/>
                    </a:moveTo>
                    <a:lnTo>
                      <a:pt x="212" y="133"/>
                    </a:lnTo>
                    <a:lnTo>
                      <a:pt x="244" y="157"/>
                    </a:lnTo>
                    <a:lnTo>
                      <a:pt x="257" y="168"/>
                    </a:lnTo>
                    <a:lnTo>
                      <a:pt x="269" y="178"/>
                    </a:lnTo>
                    <a:lnTo>
                      <a:pt x="278" y="189"/>
                    </a:lnTo>
                    <a:lnTo>
                      <a:pt x="286" y="199"/>
                    </a:lnTo>
                    <a:lnTo>
                      <a:pt x="249" y="222"/>
                    </a:lnTo>
                    <a:lnTo>
                      <a:pt x="244" y="215"/>
                    </a:lnTo>
                    <a:lnTo>
                      <a:pt x="235" y="207"/>
                    </a:lnTo>
                    <a:lnTo>
                      <a:pt x="225" y="199"/>
                    </a:lnTo>
                    <a:lnTo>
                      <a:pt x="213" y="189"/>
                    </a:lnTo>
                    <a:lnTo>
                      <a:pt x="184" y="168"/>
                    </a:lnTo>
                    <a:lnTo>
                      <a:pt x="149" y="145"/>
                    </a:lnTo>
                    <a:lnTo>
                      <a:pt x="174" y="108"/>
                    </a:lnTo>
                    <a:close/>
                    <a:moveTo>
                      <a:pt x="286" y="199"/>
                    </a:moveTo>
                    <a:lnTo>
                      <a:pt x="288" y="202"/>
                    </a:lnTo>
                    <a:lnTo>
                      <a:pt x="290" y="205"/>
                    </a:lnTo>
                    <a:lnTo>
                      <a:pt x="292" y="209"/>
                    </a:lnTo>
                    <a:lnTo>
                      <a:pt x="292" y="212"/>
                    </a:lnTo>
                    <a:lnTo>
                      <a:pt x="291" y="216"/>
                    </a:lnTo>
                    <a:lnTo>
                      <a:pt x="289" y="220"/>
                    </a:lnTo>
                    <a:lnTo>
                      <a:pt x="286" y="224"/>
                    </a:lnTo>
                    <a:lnTo>
                      <a:pt x="279" y="229"/>
                    </a:lnTo>
                    <a:lnTo>
                      <a:pt x="273" y="233"/>
                    </a:lnTo>
                    <a:lnTo>
                      <a:pt x="268" y="234"/>
                    </a:lnTo>
                    <a:lnTo>
                      <a:pt x="263" y="235"/>
                    </a:lnTo>
                    <a:lnTo>
                      <a:pt x="260" y="234"/>
                    </a:lnTo>
                    <a:lnTo>
                      <a:pt x="257" y="232"/>
                    </a:lnTo>
                    <a:lnTo>
                      <a:pt x="254" y="229"/>
                    </a:lnTo>
                    <a:lnTo>
                      <a:pt x="252" y="225"/>
                    </a:lnTo>
                    <a:lnTo>
                      <a:pt x="249" y="222"/>
                    </a:lnTo>
                    <a:lnTo>
                      <a:pt x="286" y="199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25" name="Freeform 922">
                <a:extLst>
                  <a:ext uri="{FF2B5EF4-FFF2-40B4-BE49-F238E27FC236}">
                    <a16:creationId xmlns:a16="http://schemas.microsoft.com/office/drawing/2014/main" id="{B322D0DD-0D00-4A75-82F5-0C91B62B8F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47" y="1710"/>
                <a:ext cx="13" cy="35"/>
              </a:xfrm>
              <a:custGeom>
                <a:avLst/>
                <a:gdLst>
                  <a:gd name="T0" fmla="*/ 0 w 244"/>
                  <a:gd name="T1" fmla="*/ 0 h 681"/>
                  <a:gd name="T2" fmla="*/ 0 w 244"/>
                  <a:gd name="T3" fmla="*/ 0 h 681"/>
                  <a:gd name="T4" fmla="*/ 0 w 244"/>
                  <a:gd name="T5" fmla="*/ 0 h 681"/>
                  <a:gd name="T6" fmla="*/ 0 w 244"/>
                  <a:gd name="T7" fmla="*/ 0 h 681"/>
                  <a:gd name="T8" fmla="*/ 0 w 244"/>
                  <a:gd name="T9" fmla="*/ 0 h 681"/>
                  <a:gd name="T10" fmla="*/ 0 w 244"/>
                  <a:gd name="T11" fmla="*/ 0 h 681"/>
                  <a:gd name="T12" fmla="*/ 0 w 244"/>
                  <a:gd name="T13" fmla="*/ 0 h 681"/>
                  <a:gd name="T14" fmla="*/ 0 w 244"/>
                  <a:gd name="T15" fmla="*/ 0 h 681"/>
                  <a:gd name="T16" fmla="*/ 0 w 244"/>
                  <a:gd name="T17" fmla="*/ 0 h 681"/>
                  <a:gd name="T18" fmla="*/ 0 w 244"/>
                  <a:gd name="T19" fmla="*/ 0 h 681"/>
                  <a:gd name="T20" fmla="*/ 0 w 244"/>
                  <a:gd name="T21" fmla="*/ 0 h 681"/>
                  <a:gd name="T22" fmla="*/ 0 w 244"/>
                  <a:gd name="T23" fmla="*/ 0 h 681"/>
                  <a:gd name="T24" fmla="*/ 0 w 244"/>
                  <a:gd name="T25" fmla="*/ 1 h 681"/>
                  <a:gd name="T26" fmla="*/ 0 w 244"/>
                  <a:gd name="T27" fmla="*/ 1 h 681"/>
                  <a:gd name="T28" fmla="*/ 0 w 244"/>
                  <a:gd name="T29" fmla="*/ 1 h 681"/>
                  <a:gd name="T30" fmla="*/ 0 w 244"/>
                  <a:gd name="T31" fmla="*/ 1 h 681"/>
                  <a:gd name="T32" fmla="*/ 0 w 244"/>
                  <a:gd name="T33" fmla="*/ 1 h 681"/>
                  <a:gd name="T34" fmla="*/ 0 w 244"/>
                  <a:gd name="T35" fmla="*/ 1 h 681"/>
                  <a:gd name="T36" fmla="*/ 0 w 244"/>
                  <a:gd name="T37" fmla="*/ 1 h 681"/>
                  <a:gd name="T38" fmla="*/ 0 w 244"/>
                  <a:gd name="T39" fmla="*/ 1 h 681"/>
                  <a:gd name="T40" fmla="*/ 0 w 244"/>
                  <a:gd name="T41" fmla="*/ 1 h 681"/>
                  <a:gd name="T42" fmla="*/ 0 w 244"/>
                  <a:gd name="T43" fmla="*/ 1 h 681"/>
                  <a:gd name="T44" fmla="*/ 0 w 244"/>
                  <a:gd name="T45" fmla="*/ 1 h 681"/>
                  <a:gd name="T46" fmla="*/ 0 w 244"/>
                  <a:gd name="T47" fmla="*/ 1 h 681"/>
                  <a:gd name="T48" fmla="*/ 0 w 244"/>
                  <a:gd name="T49" fmla="*/ 1 h 681"/>
                  <a:gd name="T50" fmla="*/ 0 w 244"/>
                  <a:gd name="T51" fmla="*/ 0 h 681"/>
                  <a:gd name="T52" fmla="*/ 0 w 244"/>
                  <a:gd name="T53" fmla="*/ 0 h 681"/>
                  <a:gd name="T54" fmla="*/ 0 w 244"/>
                  <a:gd name="T55" fmla="*/ 0 h 681"/>
                  <a:gd name="T56" fmla="*/ 0 w 244"/>
                  <a:gd name="T57" fmla="*/ 1 h 681"/>
                  <a:gd name="T58" fmla="*/ 0 w 244"/>
                  <a:gd name="T59" fmla="*/ 1 h 681"/>
                  <a:gd name="T60" fmla="*/ 0 w 244"/>
                  <a:gd name="T61" fmla="*/ 1 h 681"/>
                  <a:gd name="T62" fmla="*/ 0 w 244"/>
                  <a:gd name="T63" fmla="*/ 1 h 681"/>
                  <a:gd name="T64" fmla="*/ 0 w 244"/>
                  <a:gd name="T65" fmla="*/ 1 h 681"/>
                  <a:gd name="T66" fmla="*/ 0 w 244"/>
                  <a:gd name="T67" fmla="*/ 1 h 681"/>
                  <a:gd name="T68" fmla="*/ 0 w 244"/>
                  <a:gd name="T69" fmla="*/ 1 h 681"/>
                  <a:gd name="T70" fmla="*/ 0 w 244"/>
                  <a:gd name="T71" fmla="*/ 1 h 681"/>
                  <a:gd name="T72" fmla="*/ 1 w 244"/>
                  <a:gd name="T73" fmla="*/ 1 h 681"/>
                  <a:gd name="T74" fmla="*/ 1 w 244"/>
                  <a:gd name="T75" fmla="*/ 2 h 681"/>
                  <a:gd name="T76" fmla="*/ 1 w 244"/>
                  <a:gd name="T77" fmla="*/ 2 h 681"/>
                  <a:gd name="T78" fmla="*/ 1 w 244"/>
                  <a:gd name="T79" fmla="*/ 2 h 681"/>
                  <a:gd name="T80" fmla="*/ 0 w 244"/>
                  <a:gd name="T81" fmla="*/ 2 h 681"/>
                  <a:gd name="T82" fmla="*/ 1 w 244"/>
                  <a:gd name="T83" fmla="*/ 1 h 681"/>
                  <a:gd name="T84" fmla="*/ 1 w 244"/>
                  <a:gd name="T85" fmla="*/ 2 h 681"/>
                  <a:gd name="T86" fmla="*/ 1 w 244"/>
                  <a:gd name="T87" fmla="*/ 2 h 681"/>
                  <a:gd name="T88" fmla="*/ 1 w 244"/>
                  <a:gd name="T89" fmla="*/ 2 h 681"/>
                  <a:gd name="T90" fmla="*/ 1 w 244"/>
                  <a:gd name="T91" fmla="*/ 2 h 681"/>
                  <a:gd name="T92" fmla="*/ 1 w 244"/>
                  <a:gd name="T93" fmla="*/ 2 h 681"/>
                  <a:gd name="T94" fmla="*/ 1 w 244"/>
                  <a:gd name="T95" fmla="*/ 2 h 681"/>
                  <a:gd name="T96" fmla="*/ 1 w 244"/>
                  <a:gd name="T97" fmla="*/ 2 h 681"/>
                  <a:gd name="T98" fmla="*/ 1 w 244"/>
                  <a:gd name="T99" fmla="*/ 2 h 681"/>
                  <a:gd name="T100" fmla="*/ 1 w 244"/>
                  <a:gd name="T101" fmla="*/ 2 h 68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44" h="681">
                    <a:moveTo>
                      <a:pt x="0" y="21"/>
                    </a:moveTo>
                    <a:lnTo>
                      <a:pt x="0" y="17"/>
                    </a:lnTo>
                    <a:lnTo>
                      <a:pt x="1" y="13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30" y="0"/>
                    </a:lnTo>
                    <a:lnTo>
                      <a:pt x="35" y="2"/>
                    </a:lnTo>
                    <a:lnTo>
                      <a:pt x="39" y="4"/>
                    </a:lnTo>
                    <a:lnTo>
                      <a:pt x="41" y="7"/>
                    </a:lnTo>
                    <a:lnTo>
                      <a:pt x="43" y="10"/>
                    </a:lnTo>
                    <a:lnTo>
                      <a:pt x="44" y="14"/>
                    </a:lnTo>
                    <a:lnTo>
                      <a:pt x="44" y="18"/>
                    </a:lnTo>
                    <a:lnTo>
                      <a:pt x="44" y="22"/>
                    </a:lnTo>
                    <a:lnTo>
                      <a:pt x="0" y="21"/>
                    </a:lnTo>
                    <a:close/>
                    <a:moveTo>
                      <a:pt x="44" y="22"/>
                    </a:moveTo>
                    <a:lnTo>
                      <a:pt x="44" y="37"/>
                    </a:lnTo>
                    <a:lnTo>
                      <a:pt x="44" y="73"/>
                    </a:lnTo>
                    <a:lnTo>
                      <a:pt x="45" y="100"/>
                    </a:lnTo>
                    <a:lnTo>
                      <a:pt x="46" y="129"/>
                    </a:lnTo>
                    <a:lnTo>
                      <a:pt x="48" y="160"/>
                    </a:lnTo>
                    <a:lnTo>
                      <a:pt x="51" y="194"/>
                    </a:lnTo>
                    <a:lnTo>
                      <a:pt x="54" y="229"/>
                    </a:lnTo>
                    <a:lnTo>
                      <a:pt x="60" y="265"/>
                    </a:lnTo>
                    <a:lnTo>
                      <a:pt x="66" y="299"/>
                    </a:lnTo>
                    <a:lnTo>
                      <a:pt x="73" y="332"/>
                    </a:lnTo>
                    <a:lnTo>
                      <a:pt x="77" y="348"/>
                    </a:lnTo>
                    <a:lnTo>
                      <a:pt x="82" y="363"/>
                    </a:lnTo>
                    <a:lnTo>
                      <a:pt x="87" y="378"/>
                    </a:lnTo>
                    <a:lnTo>
                      <a:pt x="92" y="392"/>
                    </a:lnTo>
                    <a:lnTo>
                      <a:pt x="98" y="405"/>
                    </a:lnTo>
                    <a:lnTo>
                      <a:pt x="106" y="416"/>
                    </a:lnTo>
                    <a:lnTo>
                      <a:pt x="112" y="426"/>
                    </a:lnTo>
                    <a:lnTo>
                      <a:pt x="120" y="437"/>
                    </a:lnTo>
                    <a:lnTo>
                      <a:pt x="87" y="465"/>
                    </a:lnTo>
                    <a:lnTo>
                      <a:pt x="78" y="455"/>
                    </a:lnTo>
                    <a:lnTo>
                      <a:pt x="71" y="443"/>
                    </a:lnTo>
                    <a:lnTo>
                      <a:pt x="63" y="430"/>
                    </a:lnTo>
                    <a:lnTo>
                      <a:pt x="56" y="415"/>
                    </a:lnTo>
                    <a:lnTo>
                      <a:pt x="49" y="401"/>
                    </a:lnTo>
                    <a:lnTo>
                      <a:pt x="44" y="385"/>
                    </a:lnTo>
                    <a:lnTo>
                      <a:pt x="38" y="368"/>
                    </a:lnTo>
                    <a:lnTo>
                      <a:pt x="34" y="351"/>
                    </a:lnTo>
                    <a:lnTo>
                      <a:pt x="25" y="315"/>
                    </a:lnTo>
                    <a:lnTo>
                      <a:pt x="19" y="278"/>
                    </a:lnTo>
                    <a:lnTo>
                      <a:pt x="12" y="240"/>
                    </a:lnTo>
                    <a:lnTo>
                      <a:pt x="8" y="203"/>
                    </a:lnTo>
                    <a:lnTo>
                      <a:pt x="5" y="168"/>
                    </a:lnTo>
                    <a:lnTo>
                      <a:pt x="3" y="134"/>
                    </a:lnTo>
                    <a:lnTo>
                      <a:pt x="1" y="103"/>
                    </a:lnTo>
                    <a:lnTo>
                      <a:pt x="0" y="76"/>
                    </a:lnTo>
                    <a:lnTo>
                      <a:pt x="0" y="37"/>
                    </a:lnTo>
                    <a:lnTo>
                      <a:pt x="0" y="21"/>
                    </a:lnTo>
                    <a:lnTo>
                      <a:pt x="44" y="22"/>
                    </a:lnTo>
                    <a:close/>
                    <a:moveTo>
                      <a:pt x="87" y="465"/>
                    </a:moveTo>
                    <a:lnTo>
                      <a:pt x="89" y="467"/>
                    </a:lnTo>
                    <a:lnTo>
                      <a:pt x="87" y="465"/>
                    </a:lnTo>
                    <a:lnTo>
                      <a:pt x="104" y="451"/>
                    </a:lnTo>
                    <a:lnTo>
                      <a:pt x="87" y="465"/>
                    </a:lnTo>
                    <a:close/>
                    <a:moveTo>
                      <a:pt x="120" y="436"/>
                    </a:moveTo>
                    <a:lnTo>
                      <a:pt x="136" y="456"/>
                    </a:lnTo>
                    <a:lnTo>
                      <a:pt x="153" y="478"/>
                    </a:lnTo>
                    <a:lnTo>
                      <a:pt x="168" y="502"/>
                    </a:lnTo>
                    <a:lnTo>
                      <a:pt x="183" y="528"/>
                    </a:lnTo>
                    <a:lnTo>
                      <a:pt x="145" y="549"/>
                    </a:lnTo>
                    <a:lnTo>
                      <a:pt x="131" y="526"/>
                    </a:lnTo>
                    <a:lnTo>
                      <a:pt x="117" y="503"/>
                    </a:lnTo>
                    <a:lnTo>
                      <a:pt x="102" y="484"/>
                    </a:lnTo>
                    <a:lnTo>
                      <a:pt x="87" y="465"/>
                    </a:lnTo>
                    <a:lnTo>
                      <a:pt x="120" y="436"/>
                    </a:lnTo>
                    <a:close/>
                    <a:moveTo>
                      <a:pt x="183" y="528"/>
                    </a:moveTo>
                    <a:lnTo>
                      <a:pt x="199" y="557"/>
                    </a:lnTo>
                    <a:lnTo>
                      <a:pt x="214" y="588"/>
                    </a:lnTo>
                    <a:lnTo>
                      <a:pt x="228" y="620"/>
                    </a:lnTo>
                    <a:lnTo>
                      <a:pt x="241" y="651"/>
                    </a:lnTo>
                    <a:lnTo>
                      <a:pt x="200" y="666"/>
                    </a:lnTo>
                    <a:lnTo>
                      <a:pt x="188" y="637"/>
                    </a:lnTo>
                    <a:lnTo>
                      <a:pt x="174" y="608"/>
                    </a:lnTo>
                    <a:lnTo>
                      <a:pt x="160" y="578"/>
                    </a:lnTo>
                    <a:lnTo>
                      <a:pt x="145" y="549"/>
                    </a:lnTo>
                    <a:lnTo>
                      <a:pt x="183" y="528"/>
                    </a:lnTo>
                    <a:close/>
                    <a:moveTo>
                      <a:pt x="241" y="651"/>
                    </a:moveTo>
                    <a:lnTo>
                      <a:pt x="242" y="655"/>
                    </a:lnTo>
                    <a:lnTo>
                      <a:pt x="243" y="658"/>
                    </a:lnTo>
                    <a:lnTo>
                      <a:pt x="244" y="662"/>
                    </a:lnTo>
                    <a:lnTo>
                      <a:pt x="244" y="666"/>
                    </a:lnTo>
                    <a:lnTo>
                      <a:pt x="242" y="669"/>
                    </a:lnTo>
                    <a:lnTo>
                      <a:pt x="239" y="672"/>
                    </a:lnTo>
                    <a:lnTo>
                      <a:pt x="235" y="676"/>
                    </a:lnTo>
                    <a:lnTo>
                      <a:pt x="228" y="679"/>
                    </a:lnTo>
                    <a:lnTo>
                      <a:pt x="221" y="681"/>
                    </a:lnTo>
                    <a:lnTo>
                      <a:pt x="215" y="681"/>
                    </a:lnTo>
                    <a:lnTo>
                      <a:pt x="211" y="681"/>
                    </a:lnTo>
                    <a:lnTo>
                      <a:pt x="208" y="679"/>
                    </a:lnTo>
                    <a:lnTo>
                      <a:pt x="205" y="677"/>
                    </a:lnTo>
                    <a:lnTo>
                      <a:pt x="203" y="674"/>
                    </a:lnTo>
                    <a:lnTo>
                      <a:pt x="201" y="670"/>
                    </a:lnTo>
                    <a:lnTo>
                      <a:pt x="200" y="666"/>
                    </a:lnTo>
                    <a:lnTo>
                      <a:pt x="241" y="651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26" name="Freeform 923">
                <a:extLst>
                  <a:ext uri="{FF2B5EF4-FFF2-40B4-BE49-F238E27FC236}">
                    <a16:creationId xmlns:a16="http://schemas.microsoft.com/office/drawing/2014/main" id="{75CD19B9-5103-4BD6-B488-B8C6C87AF79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58" y="1743"/>
                <a:ext cx="5" cy="9"/>
              </a:xfrm>
              <a:custGeom>
                <a:avLst/>
                <a:gdLst>
                  <a:gd name="T0" fmla="*/ 0 w 95"/>
                  <a:gd name="T1" fmla="*/ 0 h 177"/>
                  <a:gd name="T2" fmla="*/ 0 w 95"/>
                  <a:gd name="T3" fmla="*/ 0 h 177"/>
                  <a:gd name="T4" fmla="*/ 0 w 95"/>
                  <a:gd name="T5" fmla="*/ 0 h 177"/>
                  <a:gd name="T6" fmla="*/ 0 w 95"/>
                  <a:gd name="T7" fmla="*/ 0 h 177"/>
                  <a:gd name="T8" fmla="*/ 0 w 95"/>
                  <a:gd name="T9" fmla="*/ 0 h 177"/>
                  <a:gd name="T10" fmla="*/ 0 w 95"/>
                  <a:gd name="T11" fmla="*/ 0 h 177"/>
                  <a:gd name="T12" fmla="*/ 0 w 95"/>
                  <a:gd name="T13" fmla="*/ 0 h 177"/>
                  <a:gd name="T14" fmla="*/ 0 w 95"/>
                  <a:gd name="T15" fmla="*/ 0 h 177"/>
                  <a:gd name="T16" fmla="*/ 0 w 95"/>
                  <a:gd name="T17" fmla="*/ 0 h 177"/>
                  <a:gd name="T18" fmla="*/ 0 w 95"/>
                  <a:gd name="T19" fmla="*/ 0 h 177"/>
                  <a:gd name="T20" fmla="*/ 0 w 95"/>
                  <a:gd name="T21" fmla="*/ 0 h 177"/>
                  <a:gd name="T22" fmla="*/ 0 w 95"/>
                  <a:gd name="T23" fmla="*/ 0 h 177"/>
                  <a:gd name="T24" fmla="*/ 0 w 95"/>
                  <a:gd name="T25" fmla="*/ 0 h 177"/>
                  <a:gd name="T26" fmla="*/ 0 w 95"/>
                  <a:gd name="T27" fmla="*/ 0 h 177"/>
                  <a:gd name="T28" fmla="*/ 0 w 95"/>
                  <a:gd name="T29" fmla="*/ 0 h 177"/>
                  <a:gd name="T30" fmla="*/ 0 w 95"/>
                  <a:gd name="T31" fmla="*/ 0 h 177"/>
                  <a:gd name="T32" fmla="*/ 0 w 95"/>
                  <a:gd name="T33" fmla="*/ 0 h 177"/>
                  <a:gd name="T34" fmla="*/ 0 w 95"/>
                  <a:gd name="T35" fmla="*/ 0 h 177"/>
                  <a:gd name="T36" fmla="*/ 0 w 95"/>
                  <a:gd name="T37" fmla="*/ 0 h 177"/>
                  <a:gd name="T38" fmla="*/ 0 w 95"/>
                  <a:gd name="T39" fmla="*/ 0 h 177"/>
                  <a:gd name="T40" fmla="*/ 0 w 95"/>
                  <a:gd name="T41" fmla="*/ 0 h 177"/>
                  <a:gd name="T42" fmla="*/ 0 w 95"/>
                  <a:gd name="T43" fmla="*/ 0 h 177"/>
                  <a:gd name="T44" fmla="*/ 0 w 95"/>
                  <a:gd name="T45" fmla="*/ 0 h 177"/>
                  <a:gd name="T46" fmla="*/ 0 w 95"/>
                  <a:gd name="T47" fmla="*/ 0 h 177"/>
                  <a:gd name="T48" fmla="*/ 0 w 95"/>
                  <a:gd name="T49" fmla="*/ 0 h 177"/>
                  <a:gd name="T50" fmla="*/ 0 w 95"/>
                  <a:gd name="T51" fmla="*/ 0 h 177"/>
                  <a:gd name="T52" fmla="*/ 0 w 95"/>
                  <a:gd name="T53" fmla="*/ 0 h 177"/>
                  <a:gd name="T54" fmla="*/ 0 w 95"/>
                  <a:gd name="T55" fmla="*/ 0 h 177"/>
                  <a:gd name="T56" fmla="*/ 0 w 95"/>
                  <a:gd name="T57" fmla="*/ 0 h 177"/>
                  <a:gd name="T58" fmla="*/ 0 w 95"/>
                  <a:gd name="T59" fmla="*/ 0 h 177"/>
                  <a:gd name="T60" fmla="*/ 0 w 95"/>
                  <a:gd name="T61" fmla="*/ 0 h 177"/>
                  <a:gd name="T62" fmla="*/ 0 w 95"/>
                  <a:gd name="T63" fmla="*/ 0 h 177"/>
                  <a:gd name="T64" fmla="*/ 0 w 95"/>
                  <a:gd name="T65" fmla="*/ 0 h 177"/>
                  <a:gd name="T66" fmla="*/ 0 w 95"/>
                  <a:gd name="T67" fmla="*/ 0 h 177"/>
                  <a:gd name="T68" fmla="*/ 0 w 95"/>
                  <a:gd name="T69" fmla="*/ 0 h 177"/>
                  <a:gd name="T70" fmla="*/ 0 w 95"/>
                  <a:gd name="T71" fmla="*/ 0 h 177"/>
                  <a:gd name="T72" fmla="*/ 0 w 95"/>
                  <a:gd name="T73" fmla="*/ 0 h 177"/>
                  <a:gd name="T74" fmla="*/ 0 w 95"/>
                  <a:gd name="T75" fmla="*/ 0 h 177"/>
                  <a:gd name="T76" fmla="*/ 0 w 95"/>
                  <a:gd name="T77" fmla="*/ 0 h 177"/>
                  <a:gd name="T78" fmla="*/ 0 w 95"/>
                  <a:gd name="T79" fmla="*/ 0 h 177"/>
                  <a:gd name="T80" fmla="*/ 0 w 95"/>
                  <a:gd name="T81" fmla="*/ 0 h 177"/>
                  <a:gd name="T82" fmla="*/ 0 w 95"/>
                  <a:gd name="T83" fmla="*/ 0 h 177"/>
                  <a:gd name="T84" fmla="*/ 0 w 95"/>
                  <a:gd name="T85" fmla="*/ 0 h 177"/>
                  <a:gd name="T86" fmla="*/ 0 w 95"/>
                  <a:gd name="T87" fmla="*/ 0 h 177"/>
                  <a:gd name="T88" fmla="*/ 0 w 95"/>
                  <a:gd name="T89" fmla="*/ 0 h 177"/>
                  <a:gd name="T90" fmla="*/ 0 w 95"/>
                  <a:gd name="T91" fmla="*/ 0 h 177"/>
                  <a:gd name="T92" fmla="*/ 0 w 95"/>
                  <a:gd name="T93" fmla="*/ 0 h 17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95" h="177">
                    <a:moveTo>
                      <a:pt x="3" y="32"/>
                    </a:moveTo>
                    <a:lnTo>
                      <a:pt x="2" y="28"/>
                    </a:lnTo>
                    <a:lnTo>
                      <a:pt x="1" y="24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2" y="13"/>
                    </a:lnTo>
                    <a:lnTo>
                      <a:pt x="4" y="9"/>
                    </a:lnTo>
                    <a:lnTo>
                      <a:pt x="9" y="6"/>
                    </a:lnTo>
                    <a:lnTo>
                      <a:pt x="15" y="3"/>
                    </a:lnTo>
                    <a:lnTo>
                      <a:pt x="22" y="1"/>
                    </a:lnTo>
                    <a:lnTo>
                      <a:pt x="27" y="0"/>
                    </a:lnTo>
                    <a:lnTo>
                      <a:pt x="33" y="0"/>
                    </a:lnTo>
                    <a:lnTo>
                      <a:pt x="36" y="2"/>
                    </a:lnTo>
                    <a:lnTo>
                      <a:pt x="39" y="4"/>
                    </a:lnTo>
                    <a:lnTo>
                      <a:pt x="41" y="8"/>
                    </a:lnTo>
                    <a:lnTo>
                      <a:pt x="43" y="12"/>
                    </a:lnTo>
                    <a:lnTo>
                      <a:pt x="44" y="16"/>
                    </a:lnTo>
                    <a:lnTo>
                      <a:pt x="3" y="32"/>
                    </a:lnTo>
                    <a:close/>
                    <a:moveTo>
                      <a:pt x="44" y="16"/>
                    </a:moveTo>
                    <a:lnTo>
                      <a:pt x="63" y="67"/>
                    </a:lnTo>
                    <a:lnTo>
                      <a:pt x="79" y="109"/>
                    </a:lnTo>
                    <a:lnTo>
                      <a:pt x="89" y="137"/>
                    </a:lnTo>
                    <a:lnTo>
                      <a:pt x="92" y="148"/>
                    </a:lnTo>
                    <a:lnTo>
                      <a:pt x="51" y="162"/>
                    </a:lnTo>
                    <a:lnTo>
                      <a:pt x="47" y="151"/>
                    </a:lnTo>
                    <a:lnTo>
                      <a:pt x="38" y="123"/>
                    </a:lnTo>
                    <a:lnTo>
                      <a:pt x="22" y="81"/>
                    </a:lnTo>
                    <a:lnTo>
                      <a:pt x="3" y="32"/>
                    </a:lnTo>
                    <a:lnTo>
                      <a:pt x="44" y="16"/>
                    </a:lnTo>
                    <a:close/>
                    <a:moveTo>
                      <a:pt x="92" y="148"/>
                    </a:moveTo>
                    <a:lnTo>
                      <a:pt x="93" y="152"/>
                    </a:lnTo>
                    <a:lnTo>
                      <a:pt x="94" y="156"/>
                    </a:lnTo>
                    <a:lnTo>
                      <a:pt x="95" y="159"/>
                    </a:lnTo>
                    <a:lnTo>
                      <a:pt x="94" y="163"/>
                    </a:lnTo>
                    <a:lnTo>
                      <a:pt x="93" y="166"/>
                    </a:lnTo>
                    <a:lnTo>
                      <a:pt x="90" y="170"/>
                    </a:lnTo>
                    <a:lnTo>
                      <a:pt x="85" y="172"/>
                    </a:lnTo>
                    <a:lnTo>
                      <a:pt x="79" y="175"/>
                    </a:lnTo>
                    <a:lnTo>
                      <a:pt x="71" y="177"/>
                    </a:lnTo>
                    <a:lnTo>
                      <a:pt x="65" y="177"/>
                    </a:lnTo>
                    <a:lnTo>
                      <a:pt x="61" y="176"/>
                    </a:lnTo>
                    <a:lnTo>
                      <a:pt x="58" y="175"/>
                    </a:lnTo>
                    <a:lnTo>
                      <a:pt x="55" y="172"/>
                    </a:lnTo>
                    <a:lnTo>
                      <a:pt x="53" y="169"/>
                    </a:lnTo>
                    <a:lnTo>
                      <a:pt x="52" y="165"/>
                    </a:lnTo>
                    <a:lnTo>
                      <a:pt x="51" y="162"/>
                    </a:lnTo>
                    <a:lnTo>
                      <a:pt x="92" y="148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27" name="Freeform 924">
                <a:extLst>
                  <a:ext uri="{FF2B5EF4-FFF2-40B4-BE49-F238E27FC236}">
                    <a16:creationId xmlns:a16="http://schemas.microsoft.com/office/drawing/2014/main" id="{C4B47074-5154-4E53-A383-A1A85A68142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25" y="1736"/>
                <a:ext cx="7" cy="21"/>
              </a:xfrm>
              <a:custGeom>
                <a:avLst/>
                <a:gdLst>
                  <a:gd name="T0" fmla="*/ 0 w 120"/>
                  <a:gd name="T1" fmla="*/ 0 h 408"/>
                  <a:gd name="T2" fmla="*/ 0 w 120"/>
                  <a:gd name="T3" fmla="*/ 0 h 408"/>
                  <a:gd name="T4" fmla="*/ 0 w 120"/>
                  <a:gd name="T5" fmla="*/ 0 h 408"/>
                  <a:gd name="T6" fmla="*/ 0 w 120"/>
                  <a:gd name="T7" fmla="*/ 0 h 408"/>
                  <a:gd name="T8" fmla="*/ 0 w 120"/>
                  <a:gd name="T9" fmla="*/ 0 h 408"/>
                  <a:gd name="T10" fmla="*/ 0 w 120"/>
                  <a:gd name="T11" fmla="*/ 0 h 408"/>
                  <a:gd name="T12" fmla="*/ 0 w 120"/>
                  <a:gd name="T13" fmla="*/ 0 h 408"/>
                  <a:gd name="T14" fmla="*/ 0 w 120"/>
                  <a:gd name="T15" fmla="*/ 0 h 408"/>
                  <a:gd name="T16" fmla="*/ 0 w 120"/>
                  <a:gd name="T17" fmla="*/ 0 h 408"/>
                  <a:gd name="T18" fmla="*/ 0 w 120"/>
                  <a:gd name="T19" fmla="*/ 0 h 408"/>
                  <a:gd name="T20" fmla="*/ 0 w 120"/>
                  <a:gd name="T21" fmla="*/ 0 h 408"/>
                  <a:gd name="T22" fmla="*/ 0 w 120"/>
                  <a:gd name="T23" fmla="*/ 0 h 408"/>
                  <a:gd name="T24" fmla="*/ 0 w 120"/>
                  <a:gd name="T25" fmla="*/ 0 h 408"/>
                  <a:gd name="T26" fmla="*/ 0 w 120"/>
                  <a:gd name="T27" fmla="*/ 1 h 408"/>
                  <a:gd name="T28" fmla="*/ 0 w 120"/>
                  <a:gd name="T29" fmla="*/ 1 h 408"/>
                  <a:gd name="T30" fmla="*/ 0 w 120"/>
                  <a:gd name="T31" fmla="*/ 1 h 408"/>
                  <a:gd name="T32" fmla="*/ 0 w 120"/>
                  <a:gd name="T33" fmla="*/ 1 h 408"/>
                  <a:gd name="T34" fmla="*/ 0 w 120"/>
                  <a:gd name="T35" fmla="*/ 1 h 408"/>
                  <a:gd name="T36" fmla="*/ 0 w 120"/>
                  <a:gd name="T37" fmla="*/ 1 h 408"/>
                  <a:gd name="T38" fmla="*/ 0 w 120"/>
                  <a:gd name="T39" fmla="*/ 1 h 408"/>
                  <a:gd name="T40" fmla="*/ 0 w 120"/>
                  <a:gd name="T41" fmla="*/ 1 h 408"/>
                  <a:gd name="T42" fmla="*/ 0 w 120"/>
                  <a:gd name="T43" fmla="*/ 1 h 408"/>
                  <a:gd name="T44" fmla="*/ 0 w 120"/>
                  <a:gd name="T45" fmla="*/ 1 h 408"/>
                  <a:gd name="T46" fmla="*/ 0 w 120"/>
                  <a:gd name="T47" fmla="*/ 1 h 408"/>
                  <a:gd name="T48" fmla="*/ 0 w 120"/>
                  <a:gd name="T49" fmla="*/ 0 h 408"/>
                  <a:gd name="T50" fmla="*/ 0 w 120"/>
                  <a:gd name="T51" fmla="*/ 0 h 408"/>
                  <a:gd name="T52" fmla="*/ 0 w 120"/>
                  <a:gd name="T53" fmla="*/ 0 h 408"/>
                  <a:gd name="T54" fmla="*/ 0 w 120"/>
                  <a:gd name="T55" fmla="*/ 0 h 408"/>
                  <a:gd name="T56" fmla="*/ 0 w 120"/>
                  <a:gd name="T57" fmla="*/ 1 h 408"/>
                  <a:gd name="T58" fmla="*/ 0 w 120"/>
                  <a:gd name="T59" fmla="*/ 1 h 408"/>
                  <a:gd name="T60" fmla="*/ 0 w 120"/>
                  <a:gd name="T61" fmla="*/ 1 h 408"/>
                  <a:gd name="T62" fmla="*/ 0 w 120"/>
                  <a:gd name="T63" fmla="*/ 1 h 408"/>
                  <a:gd name="T64" fmla="*/ 0 w 120"/>
                  <a:gd name="T65" fmla="*/ 1 h 408"/>
                  <a:gd name="T66" fmla="*/ 0 w 120"/>
                  <a:gd name="T67" fmla="*/ 1 h 408"/>
                  <a:gd name="T68" fmla="*/ 0 w 120"/>
                  <a:gd name="T69" fmla="*/ 1 h 408"/>
                  <a:gd name="T70" fmla="*/ 0 w 120"/>
                  <a:gd name="T71" fmla="*/ 1 h 408"/>
                  <a:gd name="T72" fmla="*/ 0 w 120"/>
                  <a:gd name="T73" fmla="*/ 1 h 40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20" h="408">
                    <a:moveTo>
                      <a:pt x="5" y="35"/>
                    </a:moveTo>
                    <a:lnTo>
                      <a:pt x="3" y="31"/>
                    </a:lnTo>
                    <a:lnTo>
                      <a:pt x="2" y="28"/>
                    </a:lnTo>
                    <a:lnTo>
                      <a:pt x="1" y="24"/>
                    </a:lnTo>
                    <a:lnTo>
                      <a:pt x="0" y="19"/>
                    </a:lnTo>
                    <a:lnTo>
                      <a:pt x="1" y="16"/>
                    </a:lnTo>
                    <a:lnTo>
                      <a:pt x="3" y="12"/>
                    </a:lnTo>
                    <a:lnTo>
                      <a:pt x="7" y="8"/>
                    </a:lnTo>
                    <a:lnTo>
                      <a:pt x="13" y="4"/>
                    </a:lnTo>
                    <a:lnTo>
                      <a:pt x="20" y="1"/>
                    </a:lnTo>
                    <a:lnTo>
                      <a:pt x="25" y="0"/>
                    </a:lnTo>
                    <a:lnTo>
                      <a:pt x="29" y="0"/>
                    </a:lnTo>
                    <a:lnTo>
                      <a:pt x="33" y="1"/>
                    </a:lnTo>
                    <a:lnTo>
                      <a:pt x="36" y="3"/>
                    </a:lnTo>
                    <a:lnTo>
                      <a:pt x="38" y="6"/>
                    </a:lnTo>
                    <a:lnTo>
                      <a:pt x="40" y="9"/>
                    </a:lnTo>
                    <a:lnTo>
                      <a:pt x="44" y="13"/>
                    </a:lnTo>
                    <a:lnTo>
                      <a:pt x="5" y="35"/>
                    </a:lnTo>
                    <a:close/>
                    <a:moveTo>
                      <a:pt x="44" y="13"/>
                    </a:moveTo>
                    <a:lnTo>
                      <a:pt x="48" y="22"/>
                    </a:lnTo>
                    <a:lnTo>
                      <a:pt x="60" y="47"/>
                    </a:lnTo>
                    <a:lnTo>
                      <a:pt x="68" y="64"/>
                    </a:lnTo>
                    <a:lnTo>
                      <a:pt x="76" y="85"/>
                    </a:lnTo>
                    <a:lnTo>
                      <a:pt x="85" y="109"/>
                    </a:lnTo>
                    <a:lnTo>
                      <a:pt x="94" y="134"/>
                    </a:lnTo>
                    <a:lnTo>
                      <a:pt x="101" y="162"/>
                    </a:lnTo>
                    <a:lnTo>
                      <a:pt x="108" y="191"/>
                    </a:lnTo>
                    <a:lnTo>
                      <a:pt x="114" y="223"/>
                    </a:lnTo>
                    <a:lnTo>
                      <a:pt x="118" y="256"/>
                    </a:lnTo>
                    <a:lnTo>
                      <a:pt x="119" y="272"/>
                    </a:lnTo>
                    <a:lnTo>
                      <a:pt x="120" y="289"/>
                    </a:lnTo>
                    <a:lnTo>
                      <a:pt x="120" y="306"/>
                    </a:lnTo>
                    <a:lnTo>
                      <a:pt x="119" y="322"/>
                    </a:lnTo>
                    <a:lnTo>
                      <a:pt x="118" y="340"/>
                    </a:lnTo>
                    <a:lnTo>
                      <a:pt x="116" y="357"/>
                    </a:lnTo>
                    <a:lnTo>
                      <a:pt x="113" y="375"/>
                    </a:lnTo>
                    <a:lnTo>
                      <a:pt x="110" y="391"/>
                    </a:lnTo>
                    <a:lnTo>
                      <a:pt x="67" y="381"/>
                    </a:lnTo>
                    <a:lnTo>
                      <a:pt x="70" y="365"/>
                    </a:lnTo>
                    <a:lnTo>
                      <a:pt x="73" y="350"/>
                    </a:lnTo>
                    <a:lnTo>
                      <a:pt x="75" y="335"/>
                    </a:lnTo>
                    <a:lnTo>
                      <a:pt x="76" y="318"/>
                    </a:lnTo>
                    <a:lnTo>
                      <a:pt x="76" y="303"/>
                    </a:lnTo>
                    <a:lnTo>
                      <a:pt x="76" y="288"/>
                    </a:lnTo>
                    <a:lnTo>
                      <a:pt x="76" y="272"/>
                    </a:lnTo>
                    <a:lnTo>
                      <a:pt x="74" y="257"/>
                    </a:lnTo>
                    <a:lnTo>
                      <a:pt x="71" y="227"/>
                    </a:lnTo>
                    <a:lnTo>
                      <a:pt x="65" y="199"/>
                    </a:lnTo>
                    <a:lnTo>
                      <a:pt x="59" y="171"/>
                    </a:lnTo>
                    <a:lnTo>
                      <a:pt x="52" y="145"/>
                    </a:lnTo>
                    <a:lnTo>
                      <a:pt x="44" y="122"/>
                    </a:lnTo>
                    <a:lnTo>
                      <a:pt x="35" y="100"/>
                    </a:lnTo>
                    <a:lnTo>
                      <a:pt x="27" y="82"/>
                    </a:lnTo>
                    <a:lnTo>
                      <a:pt x="20" y="66"/>
                    </a:lnTo>
                    <a:lnTo>
                      <a:pt x="10" y="43"/>
                    </a:lnTo>
                    <a:lnTo>
                      <a:pt x="5" y="35"/>
                    </a:lnTo>
                    <a:lnTo>
                      <a:pt x="44" y="13"/>
                    </a:lnTo>
                    <a:close/>
                    <a:moveTo>
                      <a:pt x="110" y="391"/>
                    </a:moveTo>
                    <a:lnTo>
                      <a:pt x="109" y="395"/>
                    </a:lnTo>
                    <a:lnTo>
                      <a:pt x="107" y="399"/>
                    </a:lnTo>
                    <a:lnTo>
                      <a:pt x="106" y="402"/>
                    </a:lnTo>
                    <a:lnTo>
                      <a:pt x="103" y="405"/>
                    </a:lnTo>
                    <a:lnTo>
                      <a:pt x="100" y="407"/>
                    </a:lnTo>
                    <a:lnTo>
                      <a:pt x="96" y="408"/>
                    </a:lnTo>
                    <a:lnTo>
                      <a:pt x="91" y="408"/>
                    </a:lnTo>
                    <a:lnTo>
                      <a:pt x="83" y="407"/>
                    </a:lnTo>
                    <a:lnTo>
                      <a:pt x="76" y="405"/>
                    </a:lnTo>
                    <a:lnTo>
                      <a:pt x="71" y="402"/>
                    </a:lnTo>
                    <a:lnTo>
                      <a:pt x="68" y="399"/>
                    </a:lnTo>
                    <a:lnTo>
                      <a:pt x="66" y="396"/>
                    </a:lnTo>
                    <a:lnTo>
                      <a:pt x="65" y="393"/>
                    </a:lnTo>
                    <a:lnTo>
                      <a:pt x="65" y="389"/>
                    </a:lnTo>
                    <a:lnTo>
                      <a:pt x="66" y="385"/>
                    </a:lnTo>
                    <a:lnTo>
                      <a:pt x="67" y="381"/>
                    </a:lnTo>
                    <a:lnTo>
                      <a:pt x="110" y="391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28" name="Freeform 925">
                <a:extLst>
                  <a:ext uri="{FF2B5EF4-FFF2-40B4-BE49-F238E27FC236}">
                    <a16:creationId xmlns:a16="http://schemas.microsoft.com/office/drawing/2014/main" id="{9DB0FF38-C8EE-4765-B972-9137D3C7DDD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22" y="1755"/>
                <a:ext cx="9" cy="24"/>
              </a:xfrm>
              <a:custGeom>
                <a:avLst/>
                <a:gdLst>
                  <a:gd name="T0" fmla="*/ 0 w 170"/>
                  <a:gd name="T1" fmla="*/ 0 h 459"/>
                  <a:gd name="T2" fmla="*/ 0 w 170"/>
                  <a:gd name="T3" fmla="*/ 0 h 459"/>
                  <a:gd name="T4" fmla="*/ 0 w 170"/>
                  <a:gd name="T5" fmla="*/ 0 h 459"/>
                  <a:gd name="T6" fmla="*/ 0 w 170"/>
                  <a:gd name="T7" fmla="*/ 0 h 459"/>
                  <a:gd name="T8" fmla="*/ 0 w 170"/>
                  <a:gd name="T9" fmla="*/ 0 h 459"/>
                  <a:gd name="T10" fmla="*/ 0 w 170"/>
                  <a:gd name="T11" fmla="*/ 0 h 459"/>
                  <a:gd name="T12" fmla="*/ 0 w 170"/>
                  <a:gd name="T13" fmla="*/ 0 h 459"/>
                  <a:gd name="T14" fmla="*/ 0 w 170"/>
                  <a:gd name="T15" fmla="*/ 0 h 459"/>
                  <a:gd name="T16" fmla="*/ 0 w 170"/>
                  <a:gd name="T17" fmla="*/ 0 h 459"/>
                  <a:gd name="T18" fmla="*/ 0 w 170"/>
                  <a:gd name="T19" fmla="*/ 0 h 459"/>
                  <a:gd name="T20" fmla="*/ 0 w 170"/>
                  <a:gd name="T21" fmla="*/ 0 h 459"/>
                  <a:gd name="T22" fmla="*/ 0 w 170"/>
                  <a:gd name="T23" fmla="*/ 0 h 459"/>
                  <a:gd name="T24" fmla="*/ 0 w 170"/>
                  <a:gd name="T25" fmla="*/ 0 h 459"/>
                  <a:gd name="T26" fmla="*/ 0 w 170"/>
                  <a:gd name="T27" fmla="*/ 0 h 459"/>
                  <a:gd name="T28" fmla="*/ 0 w 170"/>
                  <a:gd name="T29" fmla="*/ 0 h 459"/>
                  <a:gd name="T30" fmla="*/ 0 w 170"/>
                  <a:gd name="T31" fmla="*/ 0 h 459"/>
                  <a:gd name="T32" fmla="*/ 0 w 170"/>
                  <a:gd name="T33" fmla="*/ 0 h 459"/>
                  <a:gd name="T34" fmla="*/ 0 w 170"/>
                  <a:gd name="T35" fmla="*/ 0 h 459"/>
                  <a:gd name="T36" fmla="*/ 0 w 170"/>
                  <a:gd name="T37" fmla="*/ 0 h 459"/>
                  <a:gd name="T38" fmla="*/ 0 w 170"/>
                  <a:gd name="T39" fmla="*/ 0 h 459"/>
                  <a:gd name="T40" fmla="*/ 0 w 170"/>
                  <a:gd name="T41" fmla="*/ 0 h 459"/>
                  <a:gd name="T42" fmla="*/ 0 w 170"/>
                  <a:gd name="T43" fmla="*/ 1 h 459"/>
                  <a:gd name="T44" fmla="*/ 0 w 170"/>
                  <a:gd name="T45" fmla="*/ 1 h 459"/>
                  <a:gd name="T46" fmla="*/ 0 w 170"/>
                  <a:gd name="T47" fmla="*/ 1 h 459"/>
                  <a:gd name="T48" fmla="*/ 0 w 170"/>
                  <a:gd name="T49" fmla="*/ 1 h 459"/>
                  <a:gd name="T50" fmla="*/ 0 w 170"/>
                  <a:gd name="T51" fmla="*/ 1 h 459"/>
                  <a:gd name="T52" fmla="*/ 0 w 170"/>
                  <a:gd name="T53" fmla="*/ 1 h 459"/>
                  <a:gd name="T54" fmla="*/ 0 w 170"/>
                  <a:gd name="T55" fmla="*/ 1 h 459"/>
                  <a:gd name="T56" fmla="*/ 0 w 170"/>
                  <a:gd name="T57" fmla="*/ 1 h 459"/>
                  <a:gd name="T58" fmla="*/ 0 w 170"/>
                  <a:gd name="T59" fmla="*/ 1 h 459"/>
                  <a:gd name="T60" fmla="*/ 0 w 170"/>
                  <a:gd name="T61" fmla="*/ 1 h 459"/>
                  <a:gd name="T62" fmla="*/ 0 w 170"/>
                  <a:gd name="T63" fmla="*/ 1 h 459"/>
                  <a:gd name="T64" fmla="*/ 0 w 170"/>
                  <a:gd name="T65" fmla="*/ 1 h 459"/>
                  <a:gd name="T66" fmla="*/ 0 w 170"/>
                  <a:gd name="T67" fmla="*/ 0 h 459"/>
                  <a:gd name="T68" fmla="*/ 0 w 170"/>
                  <a:gd name="T69" fmla="*/ 0 h 459"/>
                  <a:gd name="T70" fmla="*/ 0 w 170"/>
                  <a:gd name="T71" fmla="*/ 0 h 459"/>
                  <a:gd name="T72" fmla="*/ 0 w 170"/>
                  <a:gd name="T73" fmla="*/ 0 h 459"/>
                  <a:gd name="T74" fmla="*/ 0 w 170"/>
                  <a:gd name="T75" fmla="*/ 1 h 459"/>
                  <a:gd name="T76" fmla="*/ 0 w 170"/>
                  <a:gd name="T77" fmla="*/ 1 h 459"/>
                  <a:gd name="T78" fmla="*/ 0 w 170"/>
                  <a:gd name="T79" fmla="*/ 1 h 459"/>
                  <a:gd name="T80" fmla="*/ 0 w 170"/>
                  <a:gd name="T81" fmla="*/ 1 h 459"/>
                  <a:gd name="T82" fmla="*/ 0 w 170"/>
                  <a:gd name="T83" fmla="*/ 1 h 459"/>
                  <a:gd name="T84" fmla="*/ 0 w 170"/>
                  <a:gd name="T85" fmla="*/ 1 h 459"/>
                  <a:gd name="T86" fmla="*/ 0 w 170"/>
                  <a:gd name="T87" fmla="*/ 1 h 459"/>
                  <a:gd name="T88" fmla="*/ 0 w 170"/>
                  <a:gd name="T89" fmla="*/ 1 h 459"/>
                  <a:gd name="T90" fmla="*/ 0 w 170"/>
                  <a:gd name="T91" fmla="*/ 1 h 459"/>
                  <a:gd name="T92" fmla="*/ 0 w 170"/>
                  <a:gd name="T93" fmla="*/ 1 h 459"/>
                  <a:gd name="T94" fmla="*/ 0 w 170"/>
                  <a:gd name="T95" fmla="*/ 1 h 459"/>
                  <a:gd name="T96" fmla="*/ 0 w 170"/>
                  <a:gd name="T97" fmla="*/ 1 h 459"/>
                  <a:gd name="T98" fmla="*/ 0 w 170"/>
                  <a:gd name="T99" fmla="*/ 1 h 459"/>
                  <a:gd name="T100" fmla="*/ 0 w 170"/>
                  <a:gd name="T101" fmla="*/ 1 h 459"/>
                  <a:gd name="T102" fmla="*/ 0 w 170"/>
                  <a:gd name="T103" fmla="*/ 1 h 459"/>
                  <a:gd name="T104" fmla="*/ 0 w 170"/>
                  <a:gd name="T105" fmla="*/ 1 h 459"/>
                  <a:gd name="T106" fmla="*/ 0 w 170"/>
                  <a:gd name="T107" fmla="*/ 1 h 459"/>
                  <a:gd name="T108" fmla="*/ 0 w 170"/>
                  <a:gd name="T109" fmla="*/ 1 h 45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70" h="459">
                    <a:moveTo>
                      <a:pt x="126" y="18"/>
                    </a:moveTo>
                    <a:lnTo>
                      <a:pt x="127" y="14"/>
                    </a:lnTo>
                    <a:lnTo>
                      <a:pt x="128" y="10"/>
                    </a:lnTo>
                    <a:lnTo>
                      <a:pt x="130" y="7"/>
                    </a:lnTo>
                    <a:lnTo>
                      <a:pt x="132" y="3"/>
                    </a:lnTo>
                    <a:lnTo>
                      <a:pt x="135" y="1"/>
                    </a:lnTo>
                    <a:lnTo>
                      <a:pt x="140" y="0"/>
                    </a:lnTo>
                    <a:lnTo>
                      <a:pt x="146" y="0"/>
                    </a:lnTo>
                    <a:lnTo>
                      <a:pt x="153" y="1"/>
                    </a:lnTo>
                    <a:lnTo>
                      <a:pt x="160" y="3"/>
                    </a:lnTo>
                    <a:lnTo>
                      <a:pt x="165" y="5"/>
                    </a:lnTo>
                    <a:lnTo>
                      <a:pt x="168" y="9"/>
                    </a:lnTo>
                    <a:lnTo>
                      <a:pt x="170" y="13"/>
                    </a:lnTo>
                    <a:lnTo>
                      <a:pt x="170" y="16"/>
                    </a:lnTo>
                    <a:lnTo>
                      <a:pt x="170" y="20"/>
                    </a:lnTo>
                    <a:lnTo>
                      <a:pt x="170" y="24"/>
                    </a:lnTo>
                    <a:lnTo>
                      <a:pt x="169" y="28"/>
                    </a:lnTo>
                    <a:lnTo>
                      <a:pt x="126" y="18"/>
                    </a:lnTo>
                    <a:close/>
                    <a:moveTo>
                      <a:pt x="169" y="28"/>
                    </a:moveTo>
                    <a:lnTo>
                      <a:pt x="152" y="95"/>
                    </a:lnTo>
                    <a:lnTo>
                      <a:pt x="132" y="165"/>
                    </a:lnTo>
                    <a:lnTo>
                      <a:pt x="112" y="235"/>
                    </a:lnTo>
                    <a:lnTo>
                      <a:pt x="91" y="299"/>
                    </a:lnTo>
                    <a:lnTo>
                      <a:pt x="73" y="356"/>
                    </a:lnTo>
                    <a:lnTo>
                      <a:pt x="59" y="401"/>
                    </a:lnTo>
                    <a:lnTo>
                      <a:pt x="48" y="431"/>
                    </a:lnTo>
                    <a:lnTo>
                      <a:pt x="44" y="442"/>
                    </a:lnTo>
                    <a:lnTo>
                      <a:pt x="3" y="428"/>
                    </a:lnTo>
                    <a:lnTo>
                      <a:pt x="6" y="417"/>
                    </a:lnTo>
                    <a:lnTo>
                      <a:pt x="17" y="387"/>
                    </a:lnTo>
                    <a:lnTo>
                      <a:pt x="32" y="343"/>
                    </a:lnTo>
                    <a:lnTo>
                      <a:pt x="49" y="287"/>
                    </a:lnTo>
                    <a:lnTo>
                      <a:pt x="70" y="222"/>
                    </a:lnTo>
                    <a:lnTo>
                      <a:pt x="90" y="154"/>
                    </a:lnTo>
                    <a:lnTo>
                      <a:pt x="110" y="84"/>
                    </a:lnTo>
                    <a:lnTo>
                      <a:pt x="126" y="18"/>
                    </a:lnTo>
                    <a:lnTo>
                      <a:pt x="169" y="28"/>
                    </a:lnTo>
                    <a:close/>
                    <a:moveTo>
                      <a:pt x="44" y="442"/>
                    </a:moveTo>
                    <a:lnTo>
                      <a:pt x="43" y="447"/>
                    </a:lnTo>
                    <a:lnTo>
                      <a:pt x="41" y="450"/>
                    </a:lnTo>
                    <a:lnTo>
                      <a:pt x="39" y="453"/>
                    </a:lnTo>
                    <a:lnTo>
                      <a:pt x="37" y="456"/>
                    </a:lnTo>
                    <a:lnTo>
                      <a:pt x="33" y="458"/>
                    </a:lnTo>
                    <a:lnTo>
                      <a:pt x="29" y="459"/>
                    </a:lnTo>
                    <a:lnTo>
                      <a:pt x="24" y="458"/>
                    </a:lnTo>
                    <a:lnTo>
                      <a:pt x="17" y="456"/>
                    </a:lnTo>
                    <a:lnTo>
                      <a:pt x="9" y="453"/>
                    </a:lnTo>
                    <a:lnTo>
                      <a:pt x="5" y="450"/>
                    </a:lnTo>
                    <a:lnTo>
                      <a:pt x="2" y="447"/>
                    </a:lnTo>
                    <a:lnTo>
                      <a:pt x="0" y="443"/>
                    </a:lnTo>
                    <a:lnTo>
                      <a:pt x="0" y="439"/>
                    </a:lnTo>
                    <a:lnTo>
                      <a:pt x="0" y="435"/>
                    </a:lnTo>
                    <a:lnTo>
                      <a:pt x="1" y="432"/>
                    </a:lnTo>
                    <a:lnTo>
                      <a:pt x="3" y="428"/>
                    </a:lnTo>
                    <a:lnTo>
                      <a:pt x="44" y="442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29" name="Freeform 926">
                <a:extLst>
                  <a:ext uri="{FF2B5EF4-FFF2-40B4-BE49-F238E27FC236}">
                    <a16:creationId xmlns:a16="http://schemas.microsoft.com/office/drawing/2014/main" id="{9C9A5452-6EC6-48FD-8F8C-A28DC076A95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99" y="1747"/>
                <a:ext cx="17" cy="17"/>
              </a:xfrm>
              <a:custGeom>
                <a:avLst/>
                <a:gdLst>
                  <a:gd name="T0" fmla="*/ 0 w 317"/>
                  <a:gd name="T1" fmla="*/ 0 h 315"/>
                  <a:gd name="T2" fmla="*/ 0 w 317"/>
                  <a:gd name="T3" fmla="*/ 0 h 315"/>
                  <a:gd name="T4" fmla="*/ 0 w 317"/>
                  <a:gd name="T5" fmla="*/ 0 h 315"/>
                  <a:gd name="T6" fmla="*/ 0 w 317"/>
                  <a:gd name="T7" fmla="*/ 0 h 315"/>
                  <a:gd name="T8" fmla="*/ 0 w 317"/>
                  <a:gd name="T9" fmla="*/ 0 h 315"/>
                  <a:gd name="T10" fmla="*/ 0 w 317"/>
                  <a:gd name="T11" fmla="*/ 0 h 315"/>
                  <a:gd name="T12" fmla="*/ 0 w 317"/>
                  <a:gd name="T13" fmla="*/ 0 h 315"/>
                  <a:gd name="T14" fmla="*/ 0 w 317"/>
                  <a:gd name="T15" fmla="*/ 0 h 315"/>
                  <a:gd name="T16" fmla="*/ 0 w 317"/>
                  <a:gd name="T17" fmla="*/ 0 h 315"/>
                  <a:gd name="T18" fmla="*/ 0 w 317"/>
                  <a:gd name="T19" fmla="*/ 0 h 315"/>
                  <a:gd name="T20" fmla="*/ 0 w 317"/>
                  <a:gd name="T21" fmla="*/ 0 h 315"/>
                  <a:gd name="T22" fmla="*/ 0 w 317"/>
                  <a:gd name="T23" fmla="*/ 0 h 315"/>
                  <a:gd name="T24" fmla="*/ 1 w 317"/>
                  <a:gd name="T25" fmla="*/ 1 h 315"/>
                  <a:gd name="T26" fmla="*/ 1 w 317"/>
                  <a:gd name="T27" fmla="*/ 1 h 315"/>
                  <a:gd name="T28" fmla="*/ 1 w 317"/>
                  <a:gd name="T29" fmla="*/ 1 h 315"/>
                  <a:gd name="T30" fmla="*/ 1 w 317"/>
                  <a:gd name="T31" fmla="*/ 1 h 315"/>
                  <a:gd name="T32" fmla="*/ 0 w 317"/>
                  <a:gd name="T33" fmla="*/ 1 h 315"/>
                  <a:gd name="T34" fmla="*/ 0 w 317"/>
                  <a:gd name="T35" fmla="*/ 0 h 315"/>
                  <a:gd name="T36" fmla="*/ 0 w 317"/>
                  <a:gd name="T37" fmla="*/ 0 h 315"/>
                  <a:gd name="T38" fmla="*/ 0 w 317"/>
                  <a:gd name="T39" fmla="*/ 0 h 315"/>
                  <a:gd name="T40" fmla="*/ 1 w 317"/>
                  <a:gd name="T41" fmla="*/ 1 h 315"/>
                  <a:gd name="T42" fmla="*/ 1 w 317"/>
                  <a:gd name="T43" fmla="*/ 1 h 315"/>
                  <a:gd name="T44" fmla="*/ 1 w 317"/>
                  <a:gd name="T45" fmla="*/ 1 h 315"/>
                  <a:gd name="T46" fmla="*/ 1 w 317"/>
                  <a:gd name="T47" fmla="*/ 1 h 315"/>
                  <a:gd name="T48" fmla="*/ 1 w 317"/>
                  <a:gd name="T49" fmla="*/ 1 h 315"/>
                  <a:gd name="T50" fmla="*/ 1 w 317"/>
                  <a:gd name="T51" fmla="*/ 1 h 315"/>
                  <a:gd name="T52" fmla="*/ 1 w 317"/>
                  <a:gd name="T53" fmla="*/ 1 h 315"/>
                  <a:gd name="T54" fmla="*/ 1 w 317"/>
                  <a:gd name="T55" fmla="*/ 1 h 315"/>
                  <a:gd name="T56" fmla="*/ 1 w 317"/>
                  <a:gd name="T57" fmla="*/ 1 h 315"/>
                  <a:gd name="T58" fmla="*/ 1 w 317"/>
                  <a:gd name="T59" fmla="*/ 1 h 315"/>
                  <a:gd name="T60" fmla="*/ 1 w 317"/>
                  <a:gd name="T61" fmla="*/ 1 h 315"/>
                  <a:gd name="T62" fmla="*/ 1 w 317"/>
                  <a:gd name="T63" fmla="*/ 1 h 315"/>
                  <a:gd name="T64" fmla="*/ 1 w 317"/>
                  <a:gd name="T65" fmla="*/ 1 h 315"/>
                  <a:gd name="T66" fmla="*/ 1 w 317"/>
                  <a:gd name="T67" fmla="*/ 1 h 315"/>
                  <a:gd name="T68" fmla="*/ 1 w 317"/>
                  <a:gd name="T69" fmla="*/ 1 h 315"/>
                  <a:gd name="T70" fmla="*/ 1 w 317"/>
                  <a:gd name="T71" fmla="*/ 1 h 315"/>
                  <a:gd name="T72" fmla="*/ 1 w 317"/>
                  <a:gd name="T73" fmla="*/ 1 h 3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7" h="315">
                    <a:moveTo>
                      <a:pt x="7" y="36"/>
                    </a:moveTo>
                    <a:lnTo>
                      <a:pt x="4" y="33"/>
                    </a:lnTo>
                    <a:lnTo>
                      <a:pt x="2" y="30"/>
                    </a:lnTo>
                    <a:lnTo>
                      <a:pt x="1" y="26"/>
                    </a:lnTo>
                    <a:lnTo>
                      <a:pt x="0" y="23"/>
                    </a:lnTo>
                    <a:lnTo>
                      <a:pt x="1" y="19"/>
                    </a:lnTo>
                    <a:lnTo>
                      <a:pt x="3" y="14"/>
                    </a:lnTo>
                    <a:lnTo>
                      <a:pt x="6" y="10"/>
                    </a:lnTo>
                    <a:lnTo>
                      <a:pt x="12" y="6"/>
                    </a:lnTo>
                    <a:lnTo>
                      <a:pt x="19" y="2"/>
                    </a:lnTo>
                    <a:lnTo>
                      <a:pt x="24" y="0"/>
                    </a:lnTo>
                    <a:lnTo>
                      <a:pt x="28" y="0"/>
                    </a:lnTo>
                    <a:lnTo>
                      <a:pt x="32" y="0"/>
                    </a:lnTo>
                    <a:lnTo>
                      <a:pt x="35" y="2"/>
                    </a:lnTo>
                    <a:lnTo>
                      <a:pt x="38" y="5"/>
                    </a:lnTo>
                    <a:lnTo>
                      <a:pt x="40" y="8"/>
                    </a:lnTo>
                    <a:lnTo>
                      <a:pt x="42" y="11"/>
                    </a:lnTo>
                    <a:lnTo>
                      <a:pt x="7" y="36"/>
                    </a:lnTo>
                    <a:close/>
                    <a:moveTo>
                      <a:pt x="42" y="11"/>
                    </a:moveTo>
                    <a:lnTo>
                      <a:pt x="47" y="19"/>
                    </a:lnTo>
                    <a:lnTo>
                      <a:pt x="62" y="38"/>
                    </a:lnTo>
                    <a:lnTo>
                      <a:pt x="83" y="66"/>
                    </a:lnTo>
                    <a:lnTo>
                      <a:pt x="110" y="100"/>
                    </a:lnTo>
                    <a:lnTo>
                      <a:pt x="141" y="137"/>
                    </a:lnTo>
                    <a:lnTo>
                      <a:pt x="174" y="175"/>
                    </a:lnTo>
                    <a:lnTo>
                      <a:pt x="192" y="193"/>
                    </a:lnTo>
                    <a:lnTo>
                      <a:pt x="209" y="209"/>
                    </a:lnTo>
                    <a:lnTo>
                      <a:pt x="226" y="224"/>
                    </a:lnTo>
                    <a:lnTo>
                      <a:pt x="243" y="238"/>
                    </a:lnTo>
                    <a:lnTo>
                      <a:pt x="217" y="273"/>
                    </a:lnTo>
                    <a:lnTo>
                      <a:pt x="199" y="259"/>
                    </a:lnTo>
                    <a:lnTo>
                      <a:pt x="181" y="243"/>
                    </a:lnTo>
                    <a:lnTo>
                      <a:pt x="163" y="225"/>
                    </a:lnTo>
                    <a:lnTo>
                      <a:pt x="144" y="207"/>
                    </a:lnTo>
                    <a:lnTo>
                      <a:pt x="110" y="168"/>
                    </a:lnTo>
                    <a:lnTo>
                      <a:pt x="77" y="129"/>
                    </a:lnTo>
                    <a:lnTo>
                      <a:pt x="48" y="93"/>
                    </a:lnTo>
                    <a:lnTo>
                      <a:pt x="27" y="64"/>
                    </a:lnTo>
                    <a:lnTo>
                      <a:pt x="12" y="44"/>
                    </a:lnTo>
                    <a:lnTo>
                      <a:pt x="7" y="36"/>
                    </a:lnTo>
                    <a:lnTo>
                      <a:pt x="42" y="11"/>
                    </a:lnTo>
                    <a:close/>
                    <a:moveTo>
                      <a:pt x="218" y="273"/>
                    </a:moveTo>
                    <a:lnTo>
                      <a:pt x="218" y="273"/>
                    </a:lnTo>
                    <a:lnTo>
                      <a:pt x="217" y="273"/>
                    </a:lnTo>
                    <a:lnTo>
                      <a:pt x="229" y="255"/>
                    </a:lnTo>
                    <a:lnTo>
                      <a:pt x="218" y="273"/>
                    </a:lnTo>
                    <a:close/>
                    <a:moveTo>
                      <a:pt x="242" y="237"/>
                    </a:moveTo>
                    <a:lnTo>
                      <a:pt x="256" y="246"/>
                    </a:lnTo>
                    <a:lnTo>
                      <a:pt x="271" y="254"/>
                    </a:lnTo>
                    <a:lnTo>
                      <a:pt x="287" y="263"/>
                    </a:lnTo>
                    <a:lnTo>
                      <a:pt x="304" y="271"/>
                    </a:lnTo>
                    <a:lnTo>
                      <a:pt x="285" y="310"/>
                    </a:lnTo>
                    <a:lnTo>
                      <a:pt x="266" y="301"/>
                    </a:lnTo>
                    <a:lnTo>
                      <a:pt x="250" y="292"/>
                    </a:lnTo>
                    <a:lnTo>
                      <a:pt x="233" y="283"/>
                    </a:lnTo>
                    <a:lnTo>
                      <a:pt x="218" y="273"/>
                    </a:lnTo>
                    <a:lnTo>
                      <a:pt x="242" y="237"/>
                    </a:lnTo>
                    <a:close/>
                    <a:moveTo>
                      <a:pt x="304" y="271"/>
                    </a:moveTo>
                    <a:lnTo>
                      <a:pt x="307" y="273"/>
                    </a:lnTo>
                    <a:lnTo>
                      <a:pt x="311" y="275"/>
                    </a:lnTo>
                    <a:lnTo>
                      <a:pt x="314" y="277"/>
                    </a:lnTo>
                    <a:lnTo>
                      <a:pt x="316" y="281"/>
                    </a:lnTo>
                    <a:lnTo>
                      <a:pt x="317" y="285"/>
                    </a:lnTo>
                    <a:lnTo>
                      <a:pt x="317" y="289"/>
                    </a:lnTo>
                    <a:lnTo>
                      <a:pt x="316" y="294"/>
                    </a:lnTo>
                    <a:lnTo>
                      <a:pt x="314" y="301"/>
                    </a:lnTo>
                    <a:lnTo>
                      <a:pt x="310" y="307"/>
                    </a:lnTo>
                    <a:lnTo>
                      <a:pt x="306" y="311"/>
                    </a:lnTo>
                    <a:lnTo>
                      <a:pt x="303" y="314"/>
                    </a:lnTo>
                    <a:lnTo>
                      <a:pt x="299" y="315"/>
                    </a:lnTo>
                    <a:lnTo>
                      <a:pt x="296" y="315"/>
                    </a:lnTo>
                    <a:lnTo>
                      <a:pt x="292" y="314"/>
                    </a:lnTo>
                    <a:lnTo>
                      <a:pt x="288" y="312"/>
                    </a:lnTo>
                    <a:lnTo>
                      <a:pt x="285" y="310"/>
                    </a:lnTo>
                    <a:lnTo>
                      <a:pt x="304" y="271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30" name="Freeform 927">
                <a:extLst>
                  <a:ext uri="{FF2B5EF4-FFF2-40B4-BE49-F238E27FC236}">
                    <a16:creationId xmlns:a16="http://schemas.microsoft.com/office/drawing/2014/main" id="{FED2BD02-ADC1-43BC-82F9-13126AD7B3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14" y="1761"/>
                <a:ext cx="19" cy="12"/>
              </a:xfrm>
              <a:custGeom>
                <a:avLst/>
                <a:gdLst>
                  <a:gd name="T0" fmla="*/ 0 w 363"/>
                  <a:gd name="T1" fmla="*/ 0 h 218"/>
                  <a:gd name="T2" fmla="*/ 0 w 363"/>
                  <a:gd name="T3" fmla="*/ 0 h 218"/>
                  <a:gd name="T4" fmla="*/ 0 w 363"/>
                  <a:gd name="T5" fmla="*/ 0 h 218"/>
                  <a:gd name="T6" fmla="*/ 0 w 363"/>
                  <a:gd name="T7" fmla="*/ 0 h 218"/>
                  <a:gd name="T8" fmla="*/ 0 w 363"/>
                  <a:gd name="T9" fmla="*/ 0 h 218"/>
                  <a:gd name="T10" fmla="*/ 0 w 363"/>
                  <a:gd name="T11" fmla="*/ 0 h 218"/>
                  <a:gd name="T12" fmla="*/ 0 w 363"/>
                  <a:gd name="T13" fmla="*/ 0 h 218"/>
                  <a:gd name="T14" fmla="*/ 0 w 363"/>
                  <a:gd name="T15" fmla="*/ 0 h 218"/>
                  <a:gd name="T16" fmla="*/ 0 w 363"/>
                  <a:gd name="T17" fmla="*/ 0 h 218"/>
                  <a:gd name="T18" fmla="*/ 0 w 363"/>
                  <a:gd name="T19" fmla="*/ 0 h 218"/>
                  <a:gd name="T20" fmla="*/ 0 w 363"/>
                  <a:gd name="T21" fmla="*/ 0 h 218"/>
                  <a:gd name="T22" fmla="*/ 0 w 363"/>
                  <a:gd name="T23" fmla="*/ 0 h 218"/>
                  <a:gd name="T24" fmla="*/ 0 w 363"/>
                  <a:gd name="T25" fmla="*/ 0 h 218"/>
                  <a:gd name="T26" fmla="*/ 0 w 363"/>
                  <a:gd name="T27" fmla="*/ 0 h 218"/>
                  <a:gd name="T28" fmla="*/ 0 w 363"/>
                  <a:gd name="T29" fmla="*/ 0 h 218"/>
                  <a:gd name="T30" fmla="*/ 1 w 363"/>
                  <a:gd name="T31" fmla="*/ 0 h 218"/>
                  <a:gd name="T32" fmla="*/ 1 w 363"/>
                  <a:gd name="T33" fmla="*/ 0 h 218"/>
                  <a:gd name="T34" fmla="*/ 1 w 363"/>
                  <a:gd name="T35" fmla="*/ 0 h 218"/>
                  <a:gd name="T36" fmla="*/ 1 w 363"/>
                  <a:gd name="T37" fmla="*/ 0 h 218"/>
                  <a:gd name="T38" fmla="*/ 1 w 363"/>
                  <a:gd name="T39" fmla="*/ 0 h 218"/>
                  <a:gd name="T40" fmla="*/ 1 w 363"/>
                  <a:gd name="T41" fmla="*/ 1 h 218"/>
                  <a:gd name="T42" fmla="*/ 1 w 363"/>
                  <a:gd name="T43" fmla="*/ 1 h 218"/>
                  <a:gd name="T44" fmla="*/ 1 w 363"/>
                  <a:gd name="T45" fmla="*/ 1 h 218"/>
                  <a:gd name="T46" fmla="*/ 1 w 363"/>
                  <a:gd name="T47" fmla="*/ 0 h 218"/>
                  <a:gd name="T48" fmla="*/ 1 w 363"/>
                  <a:gd name="T49" fmla="*/ 0 h 218"/>
                  <a:gd name="T50" fmla="*/ 0 w 363"/>
                  <a:gd name="T51" fmla="*/ 0 h 218"/>
                  <a:gd name="T52" fmla="*/ 0 w 363"/>
                  <a:gd name="T53" fmla="*/ 0 h 218"/>
                  <a:gd name="T54" fmla="*/ 1 w 363"/>
                  <a:gd name="T55" fmla="*/ 1 h 218"/>
                  <a:gd name="T56" fmla="*/ 1 w 363"/>
                  <a:gd name="T57" fmla="*/ 1 h 218"/>
                  <a:gd name="T58" fmla="*/ 1 w 363"/>
                  <a:gd name="T59" fmla="*/ 1 h 218"/>
                  <a:gd name="T60" fmla="*/ 1 w 363"/>
                  <a:gd name="T61" fmla="*/ 1 h 218"/>
                  <a:gd name="T62" fmla="*/ 1 w 363"/>
                  <a:gd name="T63" fmla="*/ 1 h 218"/>
                  <a:gd name="T64" fmla="*/ 1 w 363"/>
                  <a:gd name="T65" fmla="*/ 1 h 218"/>
                  <a:gd name="T66" fmla="*/ 1 w 363"/>
                  <a:gd name="T67" fmla="*/ 1 h 218"/>
                  <a:gd name="T68" fmla="*/ 1 w 363"/>
                  <a:gd name="T69" fmla="*/ 1 h 218"/>
                  <a:gd name="T70" fmla="*/ 1 w 363"/>
                  <a:gd name="T71" fmla="*/ 1 h 21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63" h="218">
                    <a:moveTo>
                      <a:pt x="15" y="44"/>
                    </a:moveTo>
                    <a:lnTo>
                      <a:pt x="11" y="42"/>
                    </a:lnTo>
                    <a:lnTo>
                      <a:pt x="8" y="40"/>
                    </a:lnTo>
                    <a:lnTo>
                      <a:pt x="4" y="38"/>
                    </a:lnTo>
                    <a:lnTo>
                      <a:pt x="1" y="35"/>
                    </a:lnTo>
                    <a:lnTo>
                      <a:pt x="0" y="32"/>
                    </a:lnTo>
                    <a:lnTo>
                      <a:pt x="0" y="27"/>
                    </a:lnTo>
                    <a:lnTo>
                      <a:pt x="1" y="22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1" y="4"/>
                    </a:lnTo>
                    <a:lnTo>
                      <a:pt x="15" y="1"/>
                    </a:lnTo>
                    <a:lnTo>
                      <a:pt x="18" y="0"/>
                    </a:lnTo>
                    <a:lnTo>
                      <a:pt x="22" y="0"/>
                    </a:lnTo>
                    <a:lnTo>
                      <a:pt x="26" y="1"/>
                    </a:lnTo>
                    <a:lnTo>
                      <a:pt x="29" y="3"/>
                    </a:lnTo>
                    <a:lnTo>
                      <a:pt x="33" y="4"/>
                    </a:lnTo>
                    <a:lnTo>
                      <a:pt x="15" y="44"/>
                    </a:lnTo>
                    <a:close/>
                    <a:moveTo>
                      <a:pt x="33" y="4"/>
                    </a:moveTo>
                    <a:lnTo>
                      <a:pt x="54" y="15"/>
                    </a:lnTo>
                    <a:lnTo>
                      <a:pt x="75" y="24"/>
                    </a:lnTo>
                    <a:lnTo>
                      <a:pt x="98" y="33"/>
                    </a:lnTo>
                    <a:lnTo>
                      <a:pt x="119" y="43"/>
                    </a:lnTo>
                    <a:lnTo>
                      <a:pt x="103" y="83"/>
                    </a:lnTo>
                    <a:lnTo>
                      <a:pt x="79" y="73"/>
                    </a:lnTo>
                    <a:lnTo>
                      <a:pt x="57" y="64"/>
                    </a:lnTo>
                    <a:lnTo>
                      <a:pt x="34" y="53"/>
                    </a:lnTo>
                    <a:lnTo>
                      <a:pt x="15" y="44"/>
                    </a:lnTo>
                    <a:lnTo>
                      <a:pt x="33" y="4"/>
                    </a:lnTo>
                    <a:close/>
                    <a:moveTo>
                      <a:pt x="119" y="43"/>
                    </a:moveTo>
                    <a:lnTo>
                      <a:pt x="155" y="59"/>
                    </a:lnTo>
                    <a:lnTo>
                      <a:pt x="190" y="74"/>
                    </a:lnTo>
                    <a:lnTo>
                      <a:pt x="224" y="89"/>
                    </a:lnTo>
                    <a:lnTo>
                      <a:pt x="256" y="107"/>
                    </a:lnTo>
                    <a:lnTo>
                      <a:pt x="272" y="115"/>
                    </a:lnTo>
                    <a:lnTo>
                      <a:pt x="287" y="123"/>
                    </a:lnTo>
                    <a:lnTo>
                      <a:pt x="301" y="132"/>
                    </a:lnTo>
                    <a:lnTo>
                      <a:pt x="314" y="141"/>
                    </a:lnTo>
                    <a:lnTo>
                      <a:pt x="326" y="151"/>
                    </a:lnTo>
                    <a:lnTo>
                      <a:pt x="337" y="161"/>
                    </a:lnTo>
                    <a:lnTo>
                      <a:pt x="347" y="170"/>
                    </a:lnTo>
                    <a:lnTo>
                      <a:pt x="356" y="180"/>
                    </a:lnTo>
                    <a:lnTo>
                      <a:pt x="322" y="207"/>
                    </a:lnTo>
                    <a:lnTo>
                      <a:pt x="314" y="199"/>
                    </a:lnTo>
                    <a:lnTo>
                      <a:pt x="305" y="191"/>
                    </a:lnTo>
                    <a:lnTo>
                      <a:pt x="295" y="182"/>
                    </a:lnTo>
                    <a:lnTo>
                      <a:pt x="285" y="174"/>
                    </a:lnTo>
                    <a:lnTo>
                      <a:pt x="259" y="158"/>
                    </a:lnTo>
                    <a:lnTo>
                      <a:pt x="232" y="142"/>
                    </a:lnTo>
                    <a:lnTo>
                      <a:pt x="201" y="127"/>
                    </a:lnTo>
                    <a:lnTo>
                      <a:pt x="169" y="112"/>
                    </a:lnTo>
                    <a:lnTo>
                      <a:pt x="136" y="97"/>
                    </a:lnTo>
                    <a:lnTo>
                      <a:pt x="103" y="83"/>
                    </a:lnTo>
                    <a:lnTo>
                      <a:pt x="119" y="43"/>
                    </a:lnTo>
                    <a:close/>
                    <a:moveTo>
                      <a:pt x="356" y="180"/>
                    </a:moveTo>
                    <a:lnTo>
                      <a:pt x="359" y="183"/>
                    </a:lnTo>
                    <a:lnTo>
                      <a:pt x="361" y="186"/>
                    </a:lnTo>
                    <a:lnTo>
                      <a:pt x="362" y="191"/>
                    </a:lnTo>
                    <a:lnTo>
                      <a:pt x="363" y="194"/>
                    </a:lnTo>
                    <a:lnTo>
                      <a:pt x="363" y="198"/>
                    </a:lnTo>
                    <a:lnTo>
                      <a:pt x="361" y="202"/>
                    </a:lnTo>
                    <a:lnTo>
                      <a:pt x="358" y="206"/>
                    </a:lnTo>
                    <a:lnTo>
                      <a:pt x="353" y="211"/>
                    </a:lnTo>
                    <a:lnTo>
                      <a:pt x="346" y="215"/>
                    </a:lnTo>
                    <a:lnTo>
                      <a:pt x="341" y="217"/>
                    </a:lnTo>
                    <a:lnTo>
                      <a:pt x="336" y="218"/>
                    </a:lnTo>
                    <a:lnTo>
                      <a:pt x="333" y="217"/>
                    </a:lnTo>
                    <a:lnTo>
                      <a:pt x="330" y="216"/>
                    </a:lnTo>
                    <a:lnTo>
                      <a:pt x="327" y="213"/>
                    </a:lnTo>
                    <a:lnTo>
                      <a:pt x="324" y="210"/>
                    </a:lnTo>
                    <a:lnTo>
                      <a:pt x="322" y="207"/>
                    </a:lnTo>
                    <a:lnTo>
                      <a:pt x="356" y="180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31" name="Freeform 928">
                <a:extLst>
                  <a:ext uri="{FF2B5EF4-FFF2-40B4-BE49-F238E27FC236}">
                    <a16:creationId xmlns:a16="http://schemas.microsoft.com/office/drawing/2014/main" id="{8EB83E8C-4F35-4730-A266-588640CAA9E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94" y="1748"/>
                <a:ext cx="5" cy="23"/>
              </a:xfrm>
              <a:custGeom>
                <a:avLst/>
                <a:gdLst>
                  <a:gd name="T0" fmla="*/ 0 w 83"/>
                  <a:gd name="T1" fmla="*/ 0 h 426"/>
                  <a:gd name="T2" fmla="*/ 0 w 83"/>
                  <a:gd name="T3" fmla="*/ 0 h 426"/>
                  <a:gd name="T4" fmla="*/ 0 w 83"/>
                  <a:gd name="T5" fmla="*/ 0 h 426"/>
                  <a:gd name="T6" fmla="*/ 0 w 83"/>
                  <a:gd name="T7" fmla="*/ 0 h 426"/>
                  <a:gd name="T8" fmla="*/ 0 w 83"/>
                  <a:gd name="T9" fmla="*/ 0 h 426"/>
                  <a:gd name="T10" fmla="*/ 0 w 83"/>
                  <a:gd name="T11" fmla="*/ 0 h 426"/>
                  <a:gd name="T12" fmla="*/ 0 w 83"/>
                  <a:gd name="T13" fmla="*/ 0 h 426"/>
                  <a:gd name="T14" fmla="*/ 0 w 83"/>
                  <a:gd name="T15" fmla="*/ 0 h 426"/>
                  <a:gd name="T16" fmla="*/ 0 w 83"/>
                  <a:gd name="T17" fmla="*/ 0 h 426"/>
                  <a:gd name="T18" fmla="*/ 0 w 83"/>
                  <a:gd name="T19" fmla="*/ 0 h 426"/>
                  <a:gd name="T20" fmla="*/ 0 w 83"/>
                  <a:gd name="T21" fmla="*/ 0 h 426"/>
                  <a:gd name="T22" fmla="*/ 0 w 83"/>
                  <a:gd name="T23" fmla="*/ 0 h 426"/>
                  <a:gd name="T24" fmla="*/ 0 w 83"/>
                  <a:gd name="T25" fmla="*/ 0 h 426"/>
                  <a:gd name="T26" fmla="*/ 0 w 83"/>
                  <a:gd name="T27" fmla="*/ 1 h 426"/>
                  <a:gd name="T28" fmla="*/ 0 w 83"/>
                  <a:gd name="T29" fmla="*/ 1 h 426"/>
                  <a:gd name="T30" fmla="*/ 0 w 83"/>
                  <a:gd name="T31" fmla="*/ 1 h 426"/>
                  <a:gd name="T32" fmla="*/ 0 w 83"/>
                  <a:gd name="T33" fmla="*/ 1 h 426"/>
                  <a:gd name="T34" fmla="*/ 0 w 83"/>
                  <a:gd name="T35" fmla="*/ 1 h 426"/>
                  <a:gd name="T36" fmla="*/ 0 w 83"/>
                  <a:gd name="T37" fmla="*/ 0 h 426"/>
                  <a:gd name="T38" fmla="*/ 0 w 83"/>
                  <a:gd name="T39" fmla="*/ 0 h 426"/>
                  <a:gd name="T40" fmla="*/ 0 w 83"/>
                  <a:gd name="T41" fmla="*/ 0 h 426"/>
                  <a:gd name="T42" fmla="*/ 0 w 83"/>
                  <a:gd name="T43" fmla="*/ 0 h 426"/>
                  <a:gd name="T44" fmla="*/ 0 w 83"/>
                  <a:gd name="T45" fmla="*/ 1 h 426"/>
                  <a:gd name="T46" fmla="*/ 0 w 83"/>
                  <a:gd name="T47" fmla="*/ 1 h 426"/>
                  <a:gd name="T48" fmla="*/ 0 w 83"/>
                  <a:gd name="T49" fmla="*/ 1 h 426"/>
                  <a:gd name="T50" fmla="*/ 0 w 83"/>
                  <a:gd name="T51" fmla="*/ 1 h 426"/>
                  <a:gd name="T52" fmla="*/ 0 w 83"/>
                  <a:gd name="T53" fmla="*/ 1 h 426"/>
                  <a:gd name="T54" fmla="*/ 0 w 83"/>
                  <a:gd name="T55" fmla="*/ 1 h 426"/>
                  <a:gd name="T56" fmla="*/ 0 w 83"/>
                  <a:gd name="T57" fmla="*/ 1 h 426"/>
                  <a:gd name="T58" fmla="*/ 0 w 83"/>
                  <a:gd name="T59" fmla="*/ 1 h 426"/>
                  <a:gd name="T60" fmla="*/ 0 w 83"/>
                  <a:gd name="T61" fmla="*/ 1 h 426"/>
                  <a:gd name="T62" fmla="*/ 0 w 83"/>
                  <a:gd name="T63" fmla="*/ 1 h 426"/>
                  <a:gd name="T64" fmla="*/ 0 w 83"/>
                  <a:gd name="T65" fmla="*/ 1 h 426"/>
                  <a:gd name="T66" fmla="*/ 0 w 83"/>
                  <a:gd name="T67" fmla="*/ 1 h 426"/>
                  <a:gd name="T68" fmla="*/ 0 w 83"/>
                  <a:gd name="T69" fmla="*/ 1 h 426"/>
                  <a:gd name="T70" fmla="*/ 0 w 83"/>
                  <a:gd name="T71" fmla="*/ 1 h 426"/>
                  <a:gd name="T72" fmla="*/ 0 w 83"/>
                  <a:gd name="T73" fmla="*/ 1 h 426"/>
                  <a:gd name="T74" fmla="*/ 0 w 83"/>
                  <a:gd name="T75" fmla="*/ 1 h 426"/>
                  <a:gd name="T76" fmla="*/ 0 w 83"/>
                  <a:gd name="T77" fmla="*/ 1 h 426"/>
                  <a:gd name="T78" fmla="*/ 0 w 83"/>
                  <a:gd name="T79" fmla="*/ 1 h 426"/>
                  <a:gd name="T80" fmla="*/ 0 w 83"/>
                  <a:gd name="T81" fmla="*/ 1 h 426"/>
                  <a:gd name="T82" fmla="*/ 0 w 83"/>
                  <a:gd name="T83" fmla="*/ 1 h 426"/>
                  <a:gd name="T84" fmla="*/ 0 w 83"/>
                  <a:gd name="T85" fmla="*/ 1 h 426"/>
                  <a:gd name="T86" fmla="*/ 0 w 83"/>
                  <a:gd name="T87" fmla="*/ 1 h 426"/>
                  <a:gd name="T88" fmla="*/ 0 w 83"/>
                  <a:gd name="T89" fmla="*/ 1 h 42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83" h="426">
                    <a:moveTo>
                      <a:pt x="40" y="14"/>
                    </a:moveTo>
                    <a:lnTo>
                      <a:pt x="41" y="10"/>
                    </a:lnTo>
                    <a:lnTo>
                      <a:pt x="43" y="7"/>
                    </a:lnTo>
                    <a:lnTo>
                      <a:pt x="45" y="4"/>
                    </a:lnTo>
                    <a:lnTo>
                      <a:pt x="48" y="2"/>
                    </a:lnTo>
                    <a:lnTo>
                      <a:pt x="51" y="0"/>
                    </a:lnTo>
                    <a:lnTo>
                      <a:pt x="56" y="0"/>
                    </a:lnTo>
                    <a:lnTo>
                      <a:pt x="61" y="1"/>
                    </a:lnTo>
                    <a:lnTo>
                      <a:pt x="69" y="3"/>
                    </a:lnTo>
                    <a:lnTo>
                      <a:pt x="75" y="6"/>
                    </a:lnTo>
                    <a:lnTo>
                      <a:pt x="79" y="10"/>
                    </a:lnTo>
                    <a:lnTo>
                      <a:pt x="82" y="13"/>
                    </a:lnTo>
                    <a:lnTo>
                      <a:pt x="83" y="17"/>
                    </a:lnTo>
                    <a:lnTo>
                      <a:pt x="83" y="20"/>
                    </a:lnTo>
                    <a:lnTo>
                      <a:pt x="83" y="24"/>
                    </a:lnTo>
                    <a:lnTo>
                      <a:pt x="81" y="27"/>
                    </a:lnTo>
                    <a:lnTo>
                      <a:pt x="80" y="31"/>
                    </a:lnTo>
                    <a:lnTo>
                      <a:pt x="40" y="14"/>
                    </a:lnTo>
                    <a:close/>
                    <a:moveTo>
                      <a:pt x="80" y="31"/>
                    </a:moveTo>
                    <a:lnTo>
                      <a:pt x="77" y="37"/>
                    </a:lnTo>
                    <a:lnTo>
                      <a:pt x="72" y="53"/>
                    </a:lnTo>
                    <a:lnTo>
                      <a:pt x="63" y="77"/>
                    </a:lnTo>
                    <a:lnTo>
                      <a:pt x="55" y="109"/>
                    </a:lnTo>
                    <a:lnTo>
                      <a:pt x="51" y="126"/>
                    </a:lnTo>
                    <a:lnTo>
                      <a:pt x="48" y="146"/>
                    </a:lnTo>
                    <a:lnTo>
                      <a:pt x="46" y="165"/>
                    </a:lnTo>
                    <a:lnTo>
                      <a:pt x="44" y="186"/>
                    </a:lnTo>
                    <a:lnTo>
                      <a:pt x="43" y="207"/>
                    </a:lnTo>
                    <a:lnTo>
                      <a:pt x="44" y="230"/>
                    </a:lnTo>
                    <a:lnTo>
                      <a:pt x="46" y="251"/>
                    </a:lnTo>
                    <a:lnTo>
                      <a:pt x="50" y="274"/>
                    </a:lnTo>
                    <a:lnTo>
                      <a:pt x="7" y="282"/>
                    </a:lnTo>
                    <a:lnTo>
                      <a:pt x="3" y="257"/>
                    </a:lnTo>
                    <a:lnTo>
                      <a:pt x="0" y="233"/>
                    </a:lnTo>
                    <a:lnTo>
                      <a:pt x="0" y="209"/>
                    </a:lnTo>
                    <a:lnTo>
                      <a:pt x="0" y="185"/>
                    </a:lnTo>
                    <a:lnTo>
                      <a:pt x="2" y="162"/>
                    </a:lnTo>
                    <a:lnTo>
                      <a:pt x="5" y="140"/>
                    </a:lnTo>
                    <a:lnTo>
                      <a:pt x="8" y="119"/>
                    </a:lnTo>
                    <a:lnTo>
                      <a:pt x="12" y="99"/>
                    </a:lnTo>
                    <a:lnTo>
                      <a:pt x="21" y="64"/>
                    </a:lnTo>
                    <a:lnTo>
                      <a:pt x="31" y="37"/>
                    </a:lnTo>
                    <a:lnTo>
                      <a:pt x="37" y="20"/>
                    </a:lnTo>
                    <a:lnTo>
                      <a:pt x="40" y="14"/>
                    </a:lnTo>
                    <a:lnTo>
                      <a:pt x="80" y="31"/>
                    </a:lnTo>
                    <a:close/>
                    <a:moveTo>
                      <a:pt x="50" y="274"/>
                    </a:moveTo>
                    <a:lnTo>
                      <a:pt x="50" y="274"/>
                    </a:lnTo>
                    <a:lnTo>
                      <a:pt x="50" y="275"/>
                    </a:lnTo>
                    <a:lnTo>
                      <a:pt x="29" y="278"/>
                    </a:lnTo>
                    <a:lnTo>
                      <a:pt x="50" y="274"/>
                    </a:lnTo>
                    <a:close/>
                    <a:moveTo>
                      <a:pt x="50" y="275"/>
                    </a:moveTo>
                    <a:lnTo>
                      <a:pt x="52" y="289"/>
                    </a:lnTo>
                    <a:lnTo>
                      <a:pt x="54" y="303"/>
                    </a:lnTo>
                    <a:lnTo>
                      <a:pt x="55" y="320"/>
                    </a:lnTo>
                    <a:lnTo>
                      <a:pt x="57" y="338"/>
                    </a:lnTo>
                    <a:lnTo>
                      <a:pt x="14" y="342"/>
                    </a:lnTo>
                    <a:lnTo>
                      <a:pt x="12" y="326"/>
                    </a:lnTo>
                    <a:lnTo>
                      <a:pt x="10" y="310"/>
                    </a:lnTo>
                    <a:lnTo>
                      <a:pt x="8" y="295"/>
                    </a:lnTo>
                    <a:lnTo>
                      <a:pt x="7" y="281"/>
                    </a:lnTo>
                    <a:lnTo>
                      <a:pt x="50" y="275"/>
                    </a:lnTo>
                    <a:close/>
                    <a:moveTo>
                      <a:pt x="57" y="338"/>
                    </a:moveTo>
                    <a:lnTo>
                      <a:pt x="59" y="355"/>
                    </a:lnTo>
                    <a:lnTo>
                      <a:pt x="60" y="371"/>
                    </a:lnTo>
                    <a:lnTo>
                      <a:pt x="61" y="387"/>
                    </a:lnTo>
                    <a:lnTo>
                      <a:pt x="62" y="403"/>
                    </a:lnTo>
                    <a:lnTo>
                      <a:pt x="18" y="405"/>
                    </a:lnTo>
                    <a:lnTo>
                      <a:pt x="17" y="388"/>
                    </a:lnTo>
                    <a:lnTo>
                      <a:pt x="16" y="372"/>
                    </a:lnTo>
                    <a:lnTo>
                      <a:pt x="15" y="357"/>
                    </a:lnTo>
                    <a:lnTo>
                      <a:pt x="14" y="342"/>
                    </a:lnTo>
                    <a:lnTo>
                      <a:pt x="57" y="338"/>
                    </a:lnTo>
                    <a:close/>
                    <a:moveTo>
                      <a:pt x="62" y="403"/>
                    </a:moveTo>
                    <a:lnTo>
                      <a:pt x="62" y="407"/>
                    </a:lnTo>
                    <a:lnTo>
                      <a:pt x="62" y="411"/>
                    </a:lnTo>
                    <a:lnTo>
                      <a:pt x="61" y="415"/>
                    </a:lnTo>
                    <a:lnTo>
                      <a:pt x="60" y="418"/>
                    </a:lnTo>
                    <a:lnTo>
                      <a:pt x="57" y="421"/>
                    </a:lnTo>
                    <a:lnTo>
                      <a:pt x="54" y="423"/>
                    </a:lnTo>
                    <a:lnTo>
                      <a:pt x="49" y="425"/>
                    </a:lnTo>
                    <a:lnTo>
                      <a:pt x="41" y="426"/>
                    </a:lnTo>
                    <a:lnTo>
                      <a:pt x="34" y="426"/>
                    </a:lnTo>
                    <a:lnTo>
                      <a:pt x="29" y="425"/>
                    </a:lnTo>
                    <a:lnTo>
                      <a:pt x="25" y="423"/>
                    </a:lnTo>
                    <a:lnTo>
                      <a:pt x="21" y="420"/>
                    </a:lnTo>
                    <a:lnTo>
                      <a:pt x="20" y="417"/>
                    </a:lnTo>
                    <a:lnTo>
                      <a:pt x="19" y="413"/>
                    </a:lnTo>
                    <a:lnTo>
                      <a:pt x="18" y="409"/>
                    </a:lnTo>
                    <a:lnTo>
                      <a:pt x="18" y="405"/>
                    </a:lnTo>
                    <a:lnTo>
                      <a:pt x="62" y="403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32" name="Freeform 929">
                <a:extLst>
                  <a:ext uri="{FF2B5EF4-FFF2-40B4-BE49-F238E27FC236}">
                    <a16:creationId xmlns:a16="http://schemas.microsoft.com/office/drawing/2014/main" id="{395F5A9D-148B-40FF-8F45-E4043A316F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95" y="1768"/>
                <a:ext cx="3" cy="21"/>
              </a:xfrm>
              <a:custGeom>
                <a:avLst/>
                <a:gdLst>
                  <a:gd name="T0" fmla="*/ 0 w 58"/>
                  <a:gd name="T1" fmla="*/ 0 h 390"/>
                  <a:gd name="T2" fmla="*/ 0 w 58"/>
                  <a:gd name="T3" fmla="*/ 0 h 390"/>
                  <a:gd name="T4" fmla="*/ 0 w 58"/>
                  <a:gd name="T5" fmla="*/ 0 h 390"/>
                  <a:gd name="T6" fmla="*/ 0 w 58"/>
                  <a:gd name="T7" fmla="*/ 0 h 390"/>
                  <a:gd name="T8" fmla="*/ 0 w 58"/>
                  <a:gd name="T9" fmla="*/ 0 h 390"/>
                  <a:gd name="T10" fmla="*/ 0 w 58"/>
                  <a:gd name="T11" fmla="*/ 0 h 390"/>
                  <a:gd name="T12" fmla="*/ 0 w 58"/>
                  <a:gd name="T13" fmla="*/ 0 h 390"/>
                  <a:gd name="T14" fmla="*/ 0 w 58"/>
                  <a:gd name="T15" fmla="*/ 0 h 390"/>
                  <a:gd name="T16" fmla="*/ 0 w 58"/>
                  <a:gd name="T17" fmla="*/ 0 h 390"/>
                  <a:gd name="T18" fmla="*/ 0 w 58"/>
                  <a:gd name="T19" fmla="*/ 0 h 390"/>
                  <a:gd name="T20" fmla="*/ 0 w 58"/>
                  <a:gd name="T21" fmla="*/ 0 h 390"/>
                  <a:gd name="T22" fmla="*/ 0 w 58"/>
                  <a:gd name="T23" fmla="*/ 0 h 390"/>
                  <a:gd name="T24" fmla="*/ 0 w 58"/>
                  <a:gd name="T25" fmla="*/ 1 h 390"/>
                  <a:gd name="T26" fmla="*/ 0 w 58"/>
                  <a:gd name="T27" fmla="*/ 1 h 390"/>
                  <a:gd name="T28" fmla="*/ 0 w 58"/>
                  <a:gd name="T29" fmla="*/ 0 h 390"/>
                  <a:gd name="T30" fmla="*/ 0 w 58"/>
                  <a:gd name="T31" fmla="*/ 0 h 390"/>
                  <a:gd name="T32" fmla="*/ 0 w 58"/>
                  <a:gd name="T33" fmla="*/ 0 h 390"/>
                  <a:gd name="T34" fmla="*/ 0 w 58"/>
                  <a:gd name="T35" fmla="*/ 0 h 390"/>
                  <a:gd name="T36" fmla="*/ 0 w 58"/>
                  <a:gd name="T37" fmla="*/ 1 h 390"/>
                  <a:gd name="T38" fmla="*/ 0 w 58"/>
                  <a:gd name="T39" fmla="*/ 1 h 390"/>
                  <a:gd name="T40" fmla="*/ 0 w 58"/>
                  <a:gd name="T41" fmla="*/ 1 h 390"/>
                  <a:gd name="T42" fmla="*/ 0 w 58"/>
                  <a:gd name="T43" fmla="*/ 1 h 390"/>
                  <a:gd name="T44" fmla="*/ 0 w 58"/>
                  <a:gd name="T45" fmla="*/ 1 h 390"/>
                  <a:gd name="T46" fmla="*/ 0 w 58"/>
                  <a:gd name="T47" fmla="*/ 1 h 390"/>
                  <a:gd name="T48" fmla="*/ 0 w 58"/>
                  <a:gd name="T49" fmla="*/ 1 h 390"/>
                  <a:gd name="T50" fmla="*/ 0 w 58"/>
                  <a:gd name="T51" fmla="*/ 1 h 390"/>
                  <a:gd name="T52" fmla="*/ 0 w 58"/>
                  <a:gd name="T53" fmla="*/ 1 h 390"/>
                  <a:gd name="T54" fmla="*/ 0 w 58"/>
                  <a:gd name="T55" fmla="*/ 1 h 390"/>
                  <a:gd name="T56" fmla="*/ 0 w 58"/>
                  <a:gd name="T57" fmla="*/ 1 h 390"/>
                  <a:gd name="T58" fmla="*/ 0 w 58"/>
                  <a:gd name="T59" fmla="*/ 1 h 390"/>
                  <a:gd name="T60" fmla="*/ 0 w 58"/>
                  <a:gd name="T61" fmla="*/ 1 h 390"/>
                  <a:gd name="T62" fmla="*/ 0 w 58"/>
                  <a:gd name="T63" fmla="*/ 1 h 390"/>
                  <a:gd name="T64" fmla="*/ 0 w 58"/>
                  <a:gd name="T65" fmla="*/ 1 h 39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58" h="390">
                    <a:moveTo>
                      <a:pt x="13" y="23"/>
                    </a:moveTo>
                    <a:lnTo>
                      <a:pt x="13" y="19"/>
                    </a:lnTo>
                    <a:lnTo>
                      <a:pt x="13" y="15"/>
                    </a:lnTo>
                    <a:lnTo>
                      <a:pt x="13" y="11"/>
                    </a:lnTo>
                    <a:lnTo>
                      <a:pt x="15" y="7"/>
                    </a:lnTo>
                    <a:lnTo>
                      <a:pt x="17" y="5"/>
                    </a:lnTo>
                    <a:lnTo>
                      <a:pt x="22" y="2"/>
                    </a:lnTo>
                    <a:lnTo>
                      <a:pt x="27" y="1"/>
                    </a:lnTo>
                    <a:lnTo>
                      <a:pt x="34" y="0"/>
                    </a:lnTo>
                    <a:lnTo>
                      <a:pt x="41" y="0"/>
                    </a:lnTo>
                    <a:lnTo>
                      <a:pt x="47" y="1"/>
                    </a:lnTo>
                    <a:lnTo>
                      <a:pt x="51" y="3"/>
                    </a:lnTo>
                    <a:lnTo>
                      <a:pt x="53" y="6"/>
                    </a:lnTo>
                    <a:lnTo>
                      <a:pt x="55" y="9"/>
                    </a:lnTo>
                    <a:lnTo>
                      <a:pt x="56" y="14"/>
                    </a:lnTo>
                    <a:lnTo>
                      <a:pt x="56" y="18"/>
                    </a:lnTo>
                    <a:lnTo>
                      <a:pt x="57" y="22"/>
                    </a:lnTo>
                    <a:lnTo>
                      <a:pt x="13" y="23"/>
                    </a:lnTo>
                    <a:close/>
                    <a:moveTo>
                      <a:pt x="57" y="22"/>
                    </a:moveTo>
                    <a:lnTo>
                      <a:pt x="57" y="46"/>
                    </a:lnTo>
                    <a:lnTo>
                      <a:pt x="58" y="72"/>
                    </a:lnTo>
                    <a:lnTo>
                      <a:pt x="58" y="97"/>
                    </a:lnTo>
                    <a:lnTo>
                      <a:pt x="58" y="124"/>
                    </a:lnTo>
                    <a:lnTo>
                      <a:pt x="58" y="150"/>
                    </a:lnTo>
                    <a:lnTo>
                      <a:pt x="58" y="175"/>
                    </a:lnTo>
                    <a:lnTo>
                      <a:pt x="57" y="201"/>
                    </a:lnTo>
                    <a:lnTo>
                      <a:pt x="57" y="225"/>
                    </a:lnTo>
                    <a:lnTo>
                      <a:pt x="13" y="223"/>
                    </a:lnTo>
                    <a:lnTo>
                      <a:pt x="14" y="200"/>
                    </a:lnTo>
                    <a:lnTo>
                      <a:pt x="14" y="175"/>
                    </a:lnTo>
                    <a:lnTo>
                      <a:pt x="14" y="150"/>
                    </a:lnTo>
                    <a:lnTo>
                      <a:pt x="14" y="124"/>
                    </a:lnTo>
                    <a:lnTo>
                      <a:pt x="14" y="98"/>
                    </a:lnTo>
                    <a:lnTo>
                      <a:pt x="14" y="73"/>
                    </a:lnTo>
                    <a:lnTo>
                      <a:pt x="13" y="47"/>
                    </a:lnTo>
                    <a:lnTo>
                      <a:pt x="13" y="23"/>
                    </a:lnTo>
                    <a:lnTo>
                      <a:pt x="57" y="22"/>
                    </a:lnTo>
                    <a:close/>
                    <a:moveTo>
                      <a:pt x="57" y="225"/>
                    </a:moveTo>
                    <a:lnTo>
                      <a:pt x="55" y="270"/>
                    </a:lnTo>
                    <a:lnTo>
                      <a:pt x="52" y="310"/>
                    </a:lnTo>
                    <a:lnTo>
                      <a:pt x="49" y="345"/>
                    </a:lnTo>
                    <a:lnTo>
                      <a:pt x="44" y="373"/>
                    </a:lnTo>
                    <a:lnTo>
                      <a:pt x="1" y="364"/>
                    </a:lnTo>
                    <a:lnTo>
                      <a:pt x="5" y="339"/>
                    </a:lnTo>
                    <a:lnTo>
                      <a:pt x="8" y="306"/>
                    </a:lnTo>
                    <a:lnTo>
                      <a:pt x="11" y="267"/>
                    </a:lnTo>
                    <a:lnTo>
                      <a:pt x="13" y="223"/>
                    </a:lnTo>
                    <a:lnTo>
                      <a:pt x="57" y="225"/>
                    </a:lnTo>
                    <a:close/>
                    <a:moveTo>
                      <a:pt x="44" y="373"/>
                    </a:moveTo>
                    <a:lnTo>
                      <a:pt x="44" y="377"/>
                    </a:lnTo>
                    <a:lnTo>
                      <a:pt x="43" y="380"/>
                    </a:lnTo>
                    <a:lnTo>
                      <a:pt x="41" y="384"/>
                    </a:lnTo>
                    <a:lnTo>
                      <a:pt x="39" y="387"/>
                    </a:lnTo>
                    <a:lnTo>
                      <a:pt x="36" y="389"/>
                    </a:lnTo>
                    <a:lnTo>
                      <a:pt x="32" y="390"/>
                    </a:lnTo>
                    <a:lnTo>
                      <a:pt x="26" y="390"/>
                    </a:lnTo>
                    <a:lnTo>
                      <a:pt x="18" y="389"/>
                    </a:lnTo>
                    <a:lnTo>
                      <a:pt x="11" y="388"/>
                    </a:lnTo>
                    <a:lnTo>
                      <a:pt x="6" y="385"/>
                    </a:lnTo>
                    <a:lnTo>
                      <a:pt x="3" y="382"/>
                    </a:lnTo>
                    <a:lnTo>
                      <a:pt x="1" y="379"/>
                    </a:lnTo>
                    <a:lnTo>
                      <a:pt x="0" y="376"/>
                    </a:lnTo>
                    <a:lnTo>
                      <a:pt x="0" y="372"/>
                    </a:lnTo>
                    <a:lnTo>
                      <a:pt x="1" y="368"/>
                    </a:lnTo>
                    <a:lnTo>
                      <a:pt x="1" y="364"/>
                    </a:lnTo>
                    <a:lnTo>
                      <a:pt x="44" y="373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33" name="Freeform 930">
                <a:extLst>
                  <a:ext uri="{FF2B5EF4-FFF2-40B4-BE49-F238E27FC236}">
                    <a16:creationId xmlns:a16="http://schemas.microsoft.com/office/drawing/2014/main" id="{1E8BE319-37F8-44C9-BD95-3CF5C77C53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73" y="1740"/>
                <a:ext cx="21" cy="31"/>
              </a:xfrm>
              <a:custGeom>
                <a:avLst/>
                <a:gdLst>
                  <a:gd name="T0" fmla="*/ 0 w 388"/>
                  <a:gd name="T1" fmla="*/ 0 h 587"/>
                  <a:gd name="T2" fmla="*/ 0 w 388"/>
                  <a:gd name="T3" fmla="*/ 0 h 587"/>
                  <a:gd name="T4" fmla="*/ 0 w 388"/>
                  <a:gd name="T5" fmla="*/ 0 h 587"/>
                  <a:gd name="T6" fmla="*/ 0 w 388"/>
                  <a:gd name="T7" fmla="*/ 0 h 587"/>
                  <a:gd name="T8" fmla="*/ 0 w 388"/>
                  <a:gd name="T9" fmla="*/ 0 h 587"/>
                  <a:gd name="T10" fmla="*/ 0 w 388"/>
                  <a:gd name="T11" fmla="*/ 0 h 587"/>
                  <a:gd name="T12" fmla="*/ 0 w 388"/>
                  <a:gd name="T13" fmla="*/ 0 h 587"/>
                  <a:gd name="T14" fmla="*/ 0 w 388"/>
                  <a:gd name="T15" fmla="*/ 0 h 587"/>
                  <a:gd name="T16" fmla="*/ 0 w 388"/>
                  <a:gd name="T17" fmla="*/ 0 h 587"/>
                  <a:gd name="T18" fmla="*/ 0 w 388"/>
                  <a:gd name="T19" fmla="*/ 0 h 587"/>
                  <a:gd name="T20" fmla="*/ 0 w 388"/>
                  <a:gd name="T21" fmla="*/ 0 h 587"/>
                  <a:gd name="T22" fmla="*/ 0 w 388"/>
                  <a:gd name="T23" fmla="*/ 0 h 587"/>
                  <a:gd name="T24" fmla="*/ 0 w 388"/>
                  <a:gd name="T25" fmla="*/ 1 h 587"/>
                  <a:gd name="T26" fmla="*/ 0 w 388"/>
                  <a:gd name="T27" fmla="*/ 1 h 587"/>
                  <a:gd name="T28" fmla="*/ 0 w 388"/>
                  <a:gd name="T29" fmla="*/ 1 h 587"/>
                  <a:gd name="T30" fmla="*/ 0 w 388"/>
                  <a:gd name="T31" fmla="*/ 1 h 587"/>
                  <a:gd name="T32" fmla="*/ 0 w 388"/>
                  <a:gd name="T33" fmla="*/ 1 h 587"/>
                  <a:gd name="T34" fmla="*/ 0 w 388"/>
                  <a:gd name="T35" fmla="*/ 1 h 587"/>
                  <a:gd name="T36" fmla="*/ 1 w 388"/>
                  <a:gd name="T37" fmla="*/ 1 h 587"/>
                  <a:gd name="T38" fmla="*/ 1 w 388"/>
                  <a:gd name="T39" fmla="*/ 1 h 587"/>
                  <a:gd name="T40" fmla="*/ 0 w 388"/>
                  <a:gd name="T41" fmla="*/ 1 h 587"/>
                  <a:gd name="T42" fmla="*/ 0 w 388"/>
                  <a:gd name="T43" fmla="*/ 1 h 587"/>
                  <a:gd name="T44" fmla="*/ 0 w 388"/>
                  <a:gd name="T45" fmla="*/ 1 h 587"/>
                  <a:gd name="T46" fmla="*/ 0 w 388"/>
                  <a:gd name="T47" fmla="*/ 1 h 587"/>
                  <a:gd name="T48" fmla="*/ 0 w 388"/>
                  <a:gd name="T49" fmla="*/ 1 h 587"/>
                  <a:gd name="T50" fmla="*/ 0 w 388"/>
                  <a:gd name="T51" fmla="*/ 1 h 587"/>
                  <a:gd name="T52" fmla="*/ 0 w 388"/>
                  <a:gd name="T53" fmla="*/ 1 h 587"/>
                  <a:gd name="T54" fmla="*/ 0 w 388"/>
                  <a:gd name="T55" fmla="*/ 0 h 587"/>
                  <a:gd name="T56" fmla="*/ 0 w 388"/>
                  <a:gd name="T57" fmla="*/ 0 h 587"/>
                  <a:gd name="T58" fmla="*/ 0 w 388"/>
                  <a:gd name="T59" fmla="*/ 0 h 587"/>
                  <a:gd name="T60" fmla="*/ 1 w 388"/>
                  <a:gd name="T61" fmla="*/ 1 h 587"/>
                  <a:gd name="T62" fmla="*/ 1 w 388"/>
                  <a:gd name="T63" fmla="*/ 1 h 587"/>
                  <a:gd name="T64" fmla="*/ 1 w 388"/>
                  <a:gd name="T65" fmla="*/ 1 h 587"/>
                  <a:gd name="T66" fmla="*/ 1 w 388"/>
                  <a:gd name="T67" fmla="*/ 1 h 587"/>
                  <a:gd name="T68" fmla="*/ 1 w 388"/>
                  <a:gd name="T69" fmla="*/ 1 h 587"/>
                  <a:gd name="T70" fmla="*/ 1 w 388"/>
                  <a:gd name="T71" fmla="*/ 1 h 587"/>
                  <a:gd name="T72" fmla="*/ 1 w 388"/>
                  <a:gd name="T73" fmla="*/ 1 h 587"/>
                  <a:gd name="T74" fmla="*/ 1 w 388"/>
                  <a:gd name="T75" fmla="*/ 1 h 587"/>
                  <a:gd name="T76" fmla="*/ 1 w 388"/>
                  <a:gd name="T77" fmla="*/ 1 h 587"/>
                  <a:gd name="T78" fmla="*/ 1 w 388"/>
                  <a:gd name="T79" fmla="*/ 1 h 587"/>
                  <a:gd name="T80" fmla="*/ 1 w 388"/>
                  <a:gd name="T81" fmla="*/ 2 h 587"/>
                  <a:gd name="T82" fmla="*/ 1 w 388"/>
                  <a:gd name="T83" fmla="*/ 2 h 587"/>
                  <a:gd name="T84" fmla="*/ 1 w 388"/>
                  <a:gd name="T85" fmla="*/ 2 h 587"/>
                  <a:gd name="T86" fmla="*/ 1 w 388"/>
                  <a:gd name="T87" fmla="*/ 1 h 587"/>
                  <a:gd name="T88" fmla="*/ 1 w 388"/>
                  <a:gd name="T89" fmla="*/ 2 h 587"/>
                  <a:gd name="T90" fmla="*/ 1 w 388"/>
                  <a:gd name="T91" fmla="*/ 2 h 587"/>
                  <a:gd name="T92" fmla="*/ 1 w 388"/>
                  <a:gd name="T93" fmla="*/ 2 h 587"/>
                  <a:gd name="T94" fmla="*/ 1 w 388"/>
                  <a:gd name="T95" fmla="*/ 2 h 587"/>
                  <a:gd name="T96" fmla="*/ 1 w 388"/>
                  <a:gd name="T97" fmla="*/ 2 h 587"/>
                  <a:gd name="T98" fmla="*/ 1 w 388"/>
                  <a:gd name="T99" fmla="*/ 2 h 587"/>
                  <a:gd name="T100" fmla="*/ 1 w 388"/>
                  <a:gd name="T101" fmla="*/ 2 h 587"/>
                  <a:gd name="T102" fmla="*/ 1 w 388"/>
                  <a:gd name="T103" fmla="*/ 2 h 587"/>
                  <a:gd name="T104" fmla="*/ 1 w 388"/>
                  <a:gd name="T105" fmla="*/ 2 h 5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388" h="587">
                    <a:moveTo>
                      <a:pt x="1" y="24"/>
                    </a:moveTo>
                    <a:lnTo>
                      <a:pt x="0" y="20"/>
                    </a:lnTo>
                    <a:lnTo>
                      <a:pt x="0" y="15"/>
                    </a:lnTo>
                    <a:lnTo>
                      <a:pt x="1" y="12"/>
                    </a:lnTo>
                    <a:lnTo>
                      <a:pt x="2" y="8"/>
                    </a:lnTo>
                    <a:lnTo>
                      <a:pt x="5" y="6"/>
                    </a:lnTo>
                    <a:lnTo>
                      <a:pt x="8" y="3"/>
                    </a:lnTo>
                    <a:lnTo>
                      <a:pt x="13" y="1"/>
                    </a:lnTo>
                    <a:lnTo>
                      <a:pt x="20" y="0"/>
                    </a:lnTo>
                    <a:lnTo>
                      <a:pt x="28" y="0"/>
                    </a:lnTo>
                    <a:lnTo>
                      <a:pt x="33" y="1"/>
                    </a:lnTo>
                    <a:lnTo>
                      <a:pt x="38" y="3"/>
                    </a:lnTo>
                    <a:lnTo>
                      <a:pt x="41" y="6"/>
                    </a:lnTo>
                    <a:lnTo>
                      <a:pt x="43" y="9"/>
                    </a:lnTo>
                    <a:lnTo>
                      <a:pt x="44" y="12"/>
                    </a:lnTo>
                    <a:lnTo>
                      <a:pt x="44" y="17"/>
                    </a:lnTo>
                    <a:lnTo>
                      <a:pt x="45" y="21"/>
                    </a:lnTo>
                    <a:lnTo>
                      <a:pt x="1" y="24"/>
                    </a:lnTo>
                    <a:close/>
                    <a:moveTo>
                      <a:pt x="45" y="21"/>
                    </a:moveTo>
                    <a:lnTo>
                      <a:pt x="46" y="34"/>
                    </a:lnTo>
                    <a:lnTo>
                      <a:pt x="50" y="69"/>
                    </a:lnTo>
                    <a:lnTo>
                      <a:pt x="54" y="93"/>
                    </a:lnTo>
                    <a:lnTo>
                      <a:pt x="59" y="121"/>
                    </a:lnTo>
                    <a:lnTo>
                      <a:pt x="65" y="152"/>
                    </a:lnTo>
                    <a:lnTo>
                      <a:pt x="73" y="183"/>
                    </a:lnTo>
                    <a:lnTo>
                      <a:pt x="83" y="218"/>
                    </a:lnTo>
                    <a:lnTo>
                      <a:pt x="95" y="252"/>
                    </a:lnTo>
                    <a:lnTo>
                      <a:pt x="101" y="269"/>
                    </a:lnTo>
                    <a:lnTo>
                      <a:pt x="108" y="287"/>
                    </a:lnTo>
                    <a:lnTo>
                      <a:pt x="115" y="304"/>
                    </a:lnTo>
                    <a:lnTo>
                      <a:pt x="124" y="320"/>
                    </a:lnTo>
                    <a:lnTo>
                      <a:pt x="132" y="337"/>
                    </a:lnTo>
                    <a:lnTo>
                      <a:pt x="141" y="353"/>
                    </a:lnTo>
                    <a:lnTo>
                      <a:pt x="150" y="369"/>
                    </a:lnTo>
                    <a:lnTo>
                      <a:pt x="160" y="383"/>
                    </a:lnTo>
                    <a:lnTo>
                      <a:pt x="172" y="397"/>
                    </a:lnTo>
                    <a:lnTo>
                      <a:pt x="183" y="410"/>
                    </a:lnTo>
                    <a:lnTo>
                      <a:pt x="195" y="424"/>
                    </a:lnTo>
                    <a:lnTo>
                      <a:pt x="208" y="435"/>
                    </a:lnTo>
                    <a:lnTo>
                      <a:pt x="180" y="469"/>
                    </a:lnTo>
                    <a:lnTo>
                      <a:pt x="166" y="455"/>
                    </a:lnTo>
                    <a:lnTo>
                      <a:pt x="152" y="442"/>
                    </a:lnTo>
                    <a:lnTo>
                      <a:pt x="140" y="428"/>
                    </a:lnTo>
                    <a:lnTo>
                      <a:pt x="128" y="413"/>
                    </a:lnTo>
                    <a:lnTo>
                      <a:pt x="116" y="396"/>
                    </a:lnTo>
                    <a:lnTo>
                      <a:pt x="106" y="379"/>
                    </a:lnTo>
                    <a:lnTo>
                      <a:pt x="96" y="362"/>
                    </a:lnTo>
                    <a:lnTo>
                      <a:pt x="87" y="344"/>
                    </a:lnTo>
                    <a:lnTo>
                      <a:pt x="77" y="327"/>
                    </a:lnTo>
                    <a:lnTo>
                      <a:pt x="69" y="308"/>
                    </a:lnTo>
                    <a:lnTo>
                      <a:pt x="62" y="290"/>
                    </a:lnTo>
                    <a:lnTo>
                      <a:pt x="55" y="271"/>
                    </a:lnTo>
                    <a:lnTo>
                      <a:pt x="43" y="234"/>
                    </a:lnTo>
                    <a:lnTo>
                      <a:pt x="32" y="198"/>
                    </a:lnTo>
                    <a:lnTo>
                      <a:pt x="23" y="163"/>
                    </a:lnTo>
                    <a:lnTo>
                      <a:pt x="16" y="131"/>
                    </a:lnTo>
                    <a:lnTo>
                      <a:pt x="11" y="101"/>
                    </a:lnTo>
                    <a:lnTo>
                      <a:pt x="7" y="76"/>
                    </a:lnTo>
                    <a:lnTo>
                      <a:pt x="2" y="38"/>
                    </a:lnTo>
                    <a:lnTo>
                      <a:pt x="1" y="24"/>
                    </a:lnTo>
                    <a:lnTo>
                      <a:pt x="45" y="21"/>
                    </a:lnTo>
                    <a:close/>
                    <a:moveTo>
                      <a:pt x="180" y="469"/>
                    </a:moveTo>
                    <a:lnTo>
                      <a:pt x="181" y="470"/>
                    </a:lnTo>
                    <a:lnTo>
                      <a:pt x="180" y="469"/>
                    </a:lnTo>
                    <a:lnTo>
                      <a:pt x="194" y="451"/>
                    </a:lnTo>
                    <a:lnTo>
                      <a:pt x="180" y="469"/>
                    </a:lnTo>
                    <a:close/>
                    <a:moveTo>
                      <a:pt x="208" y="435"/>
                    </a:moveTo>
                    <a:lnTo>
                      <a:pt x="228" y="450"/>
                    </a:lnTo>
                    <a:lnTo>
                      <a:pt x="247" y="466"/>
                    </a:lnTo>
                    <a:lnTo>
                      <a:pt x="268" y="480"/>
                    </a:lnTo>
                    <a:lnTo>
                      <a:pt x="287" y="493"/>
                    </a:lnTo>
                    <a:lnTo>
                      <a:pt x="264" y="530"/>
                    </a:lnTo>
                    <a:lnTo>
                      <a:pt x="242" y="516"/>
                    </a:lnTo>
                    <a:lnTo>
                      <a:pt x="222" y="501"/>
                    </a:lnTo>
                    <a:lnTo>
                      <a:pt x="200" y="485"/>
                    </a:lnTo>
                    <a:lnTo>
                      <a:pt x="180" y="469"/>
                    </a:lnTo>
                    <a:lnTo>
                      <a:pt x="208" y="435"/>
                    </a:lnTo>
                    <a:close/>
                    <a:moveTo>
                      <a:pt x="287" y="493"/>
                    </a:moveTo>
                    <a:lnTo>
                      <a:pt x="309" y="508"/>
                    </a:lnTo>
                    <a:lnTo>
                      <a:pt x="331" y="521"/>
                    </a:lnTo>
                    <a:lnTo>
                      <a:pt x="353" y="533"/>
                    </a:lnTo>
                    <a:lnTo>
                      <a:pt x="373" y="545"/>
                    </a:lnTo>
                    <a:lnTo>
                      <a:pt x="354" y="583"/>
                    </a:lnTo>
                    <a:lnTo>
                      <a:pt x="331" y="571"/>
                    </a:lnTo>
                    <a:lnTo>
                      <a:pt x="309" y="559"/>
                    </a:lnTo>
                    <a:lnTo>
                      <a:pt x="286" y="545"/>
                    </a:lnTo>
                    <a:lnTo>
                      <a:pt x="264" y="530"/>
                    </a:lnTo>
                    <a:lnTo>
                      <a:pt x="287" y="493"/>
                    </a:lnTo>
                    <a:close/>
                    <a:moveTo>
                      <a:pt x="373" y="545"/>
                    </a:moveTo>
                    <a:lnTo>
                      <a:pt x="377" y="547"/>
                    </a:lnTo>
                    <a:lnTo>
                      <a:pt x="380" y="549"/>
                    </a:lnTo>
                    <a:lnTo>
                      <a:pt x="384" y="551"/>
                    </a:lnTo>
                    <a:lnTo>
                      <a:pt x="386" y="554"/>
                    </a:lnTo>
                    <a:lnTo>
                      <a:pt x="387" y="558"/>
                    </a:lnTo>
                    <a:lnTo>
                      <a:pt x="388" y="562"/>
                    </a:lnTo>
                    <a:lnTo>
                      <a:pt x="386" y="567"/>
                    </a:lnTo>
                    <a:lnTo>
                      <a:pt x="383" y="574"/>
                    </a:lnTo>
                    <a:lnTo>
                      <a:pt x="379" y="580"/>
                    </a:lnTo>
                    <a:lnTo>
                      <a:pt x="375" y="584"/>
                    </a:lnTo>
                    <a:lnTo>
                      <a:pt x="371" y="586"/>
                    </a:lnTo>
                    <a:lnTo>
                      <a:pt x="368" y="587"/>
                    </a:lnTo>
                    <a:lnTo>
                      <a:pt x="364" y="587"/>
                    </a:lnTo>
                    <a:lnTo>
                      <a:pt x="361" y="586"/>
                    </a:lnTo>
                    <a:lnTo>
                      <a:pt x="357" y="585"/>
                    </a:lnTo>
                    <a:lnTo>
                      <a:pt x="354" y="583"/>
                    </a:lnTo>
                    <a:lnTo>
                      <a:pt x="373" y="545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34" name="Freeform 931">
                <a:extLst>
                  <a:ext uri="{FF2B5EF4-FFF2-40B4-BE49-F238E27FC236}">
                    <a16:creationId xmlns:a16="http://schemas.microsoft.com/office/drawing/2014/main" id="{58AA3DF9-07F4-4908-A6D4-3247DBEB4B4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91" y="1769"/>
                <a:ext cx="12" cy="7"/>
              </a:xfrm>
              <a:custGeom>
                <a:avLst/>
                <a:gdLst>
                  <a:gd name="T0" fmla="*/ 0 w 226"/>
                  <a:gd name="T1" fmla="*/ 0 h 131"/>
                  <a:gd name="T2" fmla="*/ 0 w 226"/>
                  <a:gd name="T3" fmla="*/ 0 h 131"/>
                  <a:gd name="T4" fmla="*/ 0 w 226"/>
                  <a:gd name="T5" fmla="*/ 0 h 131"/>
                  <a:gd name="T6" fmla="*/ 0 w 226"/>
                  <a:gd name="T7" fmla="*/ 0 h 131"/>
                  <a:gd name="T8" fmla="*/ 0 w 226"/>
                  <a:gd name="T9" fmla="*/ 0 h 131"/>
                  <a:gd name="T10" fmla="*/ 0 w 226"/>
                  <a:gd name="T11" fmla="*/ 0 h 131"/>
                  <a:gd name="T12" fmla="*/ 0 w 226"/>
                  <a:gd name="T13" fmla="*/ 0 h 131"/>
                  <a:gd name="T14" fmla="*/ 0 w 226"/>
                  <a:gd name="T15" fmla="*/ 0 h 131"/>
                  <a:gd name="T16" fmla="*/ 0 w 226"/>
                  <a:gd name="T17" fmla="*/ 0 h 131"/>
                  <a:gd name="T18" fmla="*/ 0 w 226"/>
                  <a:gd name="T19" fmla="*/ 0 h 131"/>
                  <a:gd name="T20" fmla="*/ 0 w 226"/>
                  <a:gd name="T21" fmla="*/ 0 h 131"/>
                  <a:gd name="T22" fmla="*/ 0 w 226"/>
                  <a:gd name="T23" fmla="*/ 0 h 131"/>
                  <a:gd name="T24" fmla="*/ 0 w 226"/>
                  <a:gd name="T25" fmla="*/ 0 h 131"/>
                  <a:gd name="T26" fmla="*/ 0 w 226"/>
                  <a:gd name="T27" fmla="*/ 0 h 131"/>
                  <a:gd name="T28" fmla="*/ 0 w 226"/>
                  <a:gd name="T29" fmla="*/ 0 h 131"/>
                  <a:gd name="T30" fmla="*/ 0 w 226"/>
                  <a:gd name="T31" fmla="*/ 0 h 131"/>
                  <a:gd name="T32" fmla="*/ 0 w 226"/>
                  <a:gd name="T33" fmla="*/ 0 h 131"/>
                  <a:gd name="T34" fmla="*/ 0 w 226"/>
                  <a:gd name="T35" fmla="*/ 0 h 131"/>
                  <a:gd name="T36" fmla="*/ 0 w 226"/>
                  <a:gd name="T37" fmla="*/ 0 h 131"/>
                  <a:gd name="T38" fmla="*/ 0 w 226"/>
                  <a:gd name="T39" fmla="*/ 0 h 131"/>
                  <a:gd name="T40" fmla="*/ 0 w 226"/>
                  <a:gd name="T41" fmla="*/ 0 h 131"/>
                  <a:gd name="T42" fmla="*/ 0 w 226"/>
                  <a:gd name="T43" fmla="*/ 0 h 131"/>
                  <a:gd name="T44" fmla="*/ 0 w 226"/>
                  <a:gd name="T45" fmla="*/ 0 h 131"/>
                  <a:gd name="T46" fmla="*/ 1 w 226"/>
                  <a:gd name="T47" fmla="*/ 0 h 131"/>
                  <a:gd name="T48" fmla="*/ 1 w 226"/>
                  <a:gd name="T49" fmla="*/ 0 h 131"/>
                  <a:gd name="T50" fmla="*/ 1 w 226"/>
                  <a:gd name="T51" fmla="*/ 0 h 131"/>
                  <a:gd name="T52" fmla="*/ 1 w 226"/>
                  <a:gd name="T53" fmla="*/ 0 h 131"/>
                  <a:gd name="T54" fmla="*/ 1 w 226"/>
                  <a:gd name="T55" fmla="*/ 0 h 131"/>
                  <a:gd name="T56" fmla="*/ 1 w 226"/>
                  <a:gd name="T57" fmla="*/ 0 h 131"/>
                  <a:gd name="T58" fmla="*/ 1 w 226"/>
                  <a:gd name="T59" fmla="*/ 0 h 131"/>
                  <a:gd name="T60" fmla="*/ 0 w 226"/>
                  <a:gd name="T61" fmla="*/ 0 h 131"/>
                  <a:gd name="T62" fmla="*/ 0 w 226"/>
                  <a:gd name="T63" fmla="*/ 0 h 131"/>
                  <a:gd name="T64" fmla="*/ 0 w 226"/>
                  <a:gd name="T65" fmla="*/ 0 h 131"/>
                  <a:gd name="T66" fmla="*/ 0 w 226"/>
                  <a:gd name="T67" fmla="*/ 0 h 131"/>
                  <a:gd name="T68" fmla="*/ 0 w 226"/>
                  <a:gd name="T69" fmla="*/ 0 h 131"/>
                  <a:gd name="T70" fmla="*/ 0 w 226"/>
                  <a:gd name="T71" fmla="*/ 0 h 131"/>
                  <a:gd name="T72" fmla="*/ 0 w 226"/>
                  <a:gd name="T73" fmla="*/ 0 h 131"/>
                  <a:gd name="T74" fmla="*/ 1 w 226"/>
                  <a:gd name="T75" fmla="*/ 0 h 131"/>
                  <a:gd name="T76" fmla="*/ 1 w 226"/>
                  <a:gd name="T77" fmla="*/ 0 h 131"/>
                  <a:gd name="T78" fmla="*/ 1 w 226"/>
                  <a:gd name="T79" fmla="*/ 0 h 131"/>
                  <a:gd name="T80" fmla="*/ 1 w 226"/>
                  <a:gd name="T81" fmla="*/ 0 h 131"/>
                  <a:gd name="T82" fmla="*/ 1 w 226"/>
                  <a:gd name="T83" fmla="*/ 0 h 131"/>
                  <a:gd name="T84" fmla="*/ 1 w 226"/>
                  <a:gd name="T85" fmla="*/ 0 h 131"/>
                  <a:gd name="T86" fmla="*/ 1 w 226"/>
                  <a:gd name="T87" fmla="*/ 0 h 131"/>
                  <a:gd name="T88" fmla="*/ 1 w 226"/>
                  <a:gd name="T89" fmla="*/ 0 h 131"/>
                  <a:gd name="T90" fmla="*/ 1 w 226"/>
                  <a:gd name="T91" fmla="*/ 0 h 131"/>
                  <a:gd name="T92" fmla="*/ 1 w 226"/>
                  <a:gd name="T93" fmla="*/ 0 h 131"/>
                  <a:gd name="T94" fmla="*/ 1 w 226"/>
                  <a:gd name="T95" fmla="*/ 0 h 131"/>
                  <a:gd name="T96" fmla="*/ 1 w 226"/>
                  <a:gd name="T97" fmla="*/ 0 h 131"/>
                  <a:gd name="T98" fmla="*/ 1 w 226"/>
                  <a:gd name="T99" fmla="*/ 0 h 131"/>
                  <a:gd name="T100" fmla="*/ 1 w 226"/>
                  <a:gd name="T101" fmla="*/ 0 h 131"/>
                  <a:gd name="T102" fmla="*/ 1 w 226"/>
                  <a:gd name="T103" fmla="*/ 0 h 131"/>
                  <a:gd name="T104" fmla="*/ 1 w 226"/>
                  <a:gd name="T105" fmla="*/ 0 h 131"/>
                  <a:gd name="T106" fmla="*/ 1 w 226"/>
                  <a:gd name="T107" fmla="*/ 0 h 131"/>
                  <a:gd name="T108" fmla="*/ 1 w 226"/>
                  <a:gd name="T109" fmla="*/ 0 h 13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226" h="131">
                    <a:moveTo>
                      <a:pt x="13" y="43"/>
                    </a:moveTo>
                    <a:lnTo>
                      <a:pt x="10" y="41"/>
                    </a:lnTo>
                    <a:lnTo>
                      <a:pt x="6" y="39"/>
                    </a:lnTo>
                    <a:lnTo>
                      <a:pt x="4" y="36"/>
                    </a:lnTo>
                    <a:lnTo>
                      <a:pt x="2" y="33"/>
                    </a:lnTo>
                    <a:lnTo>
                      <a:pt x="0" y="30"/>
                    </a:lnTo>
                    <a:lnTo>
                      <a:pt x="0" y="25"/>
                    </a:lnTo>
                    <a:lnTo>
                      <a:pt x="2" y="20"/>
                    </a:lnTo>
                    <a:lnTo>
                      <a:pt x="5" y="14"/>
                    </a:lnTo>
                    <a:lnTo>
                      <a:pt x="9" y="8"/>
                    </a:lnTo>
                    <a:lnTo>
                      <a:pt x="12" y="4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7" y="1"/>
                    </a:lnTo>
                    <a:lnTo>
                      <a:pt x="30" y="4"/>
                    </a:lnTo>
                    <a:lnTo>
                      <a:pt x="34" y="5"/>
                    </a:lnTo>
                    <a:lnTo>
                      <a:pt x="13" y="43"/>
                    </a:lnTo>
                    <a:close/>
                    <a:moveTo>
                      <a:pt x="34" y="5"/>
                    </a:moveTo>
                    <a:lnTo>
                      <a:pt x="69" y="24"/>
                    </a:lnTo>
                    <a:lnTo>
                      <a:pt x="102" y="40"/>
                    </a:lnTo>
                    <a:lnTo>
                      <a:pt x="132" y="55"/>
                    </a:lnTo>
                    <a:lnTo>
                      <a:pt x="158" y="66"/>
                    </a:lnTo>
                    <a:lnTo>
                      <a:pt x="180" y="75"/>
                    </a:lnTo>
                    <a:lnTo>
                      <a:pt x="196" y="81"/>
                    </a:lnTo>
                    <a:lnTo>
                      <a:pt x="206" y="85"/>
                    </a:lnTo>
                    <a:lnTo>
                      <a:pt x="209" y="87"/>
                    </a:lnTo>
                    <a:lnTo>
                      <a:pt x="195" y="128"/>
                    </a:lnTo>
                    <a:lnTo>
                      <a:pt x="192" y="127"/>
                    </a:lnTo>
                    <a:lnTo>
                      <a:pt x="181" y="123"/>
                    </a:lnTo>
                    <a:lnTo>
                      <a:pt x="163" y="116"/>
                    </a:lnTo>
                    <a:lnTo>
                      <a:pt x="141" y="107"/>
                    </a:lnTo>
                    <a:lnTo>
                      <a:pt x="114" y="95"/>
                    </a:lnTo>
                    <a:lnTo>
                      <a:pt x="83" y="80"/>
                    </a:lnTo>
                    <a:lnTo>
                      <a:pt x="50" y="63"/>
                    </a:lnTo>
                    <a:lnTo>
                      <a:pt x="13" y="43"/>
                    </a:lnTo>
                    <a:lnTo>
                      <a:pt x="34" y="5"/>
                    </a:lnTo>
                    <a:close/>
                    <a:moveTo>
                      <a:pt x="209" y="87"/>
                    </a:moveTo>
                    <a:lnTo>
                      <a:pt x="213" y="88"/>
                    </a:lnTo>
                    <a:lnTo>
                      <a:pt x="218" y="89"/>
                    </a:lnTo>
                    <a:lnTo>
                      <a:pt x="221" y="92"/>
                    </a:lnTo>
                    <a:lnTo>
                      <a:pt x="223" y="95"/>
                    </a:lnTo>
                    <a:lnTo>
                      <a:pt x="225" y="98"/>
                    </a:lnTo>
                    <a:lnTo>
                      <a:pt x="226" y="103"/>
                    </a:lnTo>
                    <a:lnTo>
                      <a:pt x="225" y="108"/>
                    </a:lnTo>
                    <a:lnTo>
                      <a:pt x="224" y="115"/>
                    </a:lnTo>
                    <a:lnTo>
                      <a:pt x="221" y="121"/>
                    </a:lnTo>
                    <a:lnTo>
                      <a:pt x="218" y="126"/>
                    </a:lnTo>
                    <a:lnTo>
                      <a:pt x="213" y="129"/>
                    </a:lnTo>
                    <a:lnTo>
                      <a:pt x="210" y="130"/>
                    </a:lnTo>
                    <a:lnTo>
                      <a:pt x="206" y="131"/>
                    </a:lnTo>
                    <a:lnTo>
                      <a:pt x="203" y="130"/>
                    </a:lnTo>
                    <a:lnTo>
                      <a:pt x="199" y="129"/>
                    </a:lnTo>
                    <a:lnTo>
                      <a:pt x="195" y="128"/>
                    </a:lnTo>
                    <a:lnTo>
                      <a:pt x="209" y="87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35" name="Freeform 932">
                <a:extLst>
                  <a:ext uri="{FF2B5EF4-FFF2-40B4-BE49-F238E27FC236}">
                    <a16:creationId xmlns:a16="http://schemas.microsoft.com/office/drawing/2014/main" id="{288329F1-75D7-4370-AA92-F561D38BBC6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52" y="1780"/>
                <a:ext cx="10" cy="29"/>
              </a:xfrm>
              <a:custGeom>
                <a:avLst/>
                <a:gdLst>
                  <a:gd name="T0" fmla="*/ 0 w 202"/>
                  <a:gd name="T1" fmla="*/ 0 h 546"/>
                  <a:gd name="T2" fmla="*/ 0 w 202"/>
                  <a:gd name="T3" fmla="*/ 0 h 546"/>
                  <a:gd name="T4" fmla="*/ 0 w 202"/>
                  <a:gd name="T5" fmla="*/ 0 h 546"/>
                  <a:gd name="T6" fmla="*/ 0 w 202"/>
                  <a:gd name="T7" fmla="*/ 0 h 546"/>
                  <a:gd name="T8" fmla="*/ 0 w 202"/>
                  <a:gd name="T9" fmla="*/ 0 h 546"/>
                  <a:gd name="T10" fmla="*/ 0 w 202"/>
                  <a:gd name="T11" fmla="*/ 0 h 546"/>
                  <a:gd name="T12" fmla="*/ 0 w 202"/>
                  <a:gd name="T13" fmla="*/ 0 h 546"/>
                  <a:gd name="T14" fmla="*/ 0 w 202"/>
                  <a:gd name="T15" fmla="*/ 0 h 546"/>
                  <a:gd name="T16" fmla="*/ 0 w 202"/>
                  <a:gd name="T17" fmla="*/ 0 h 546"/>
                  <a:gd name="T18" fmla="*/ 0 w 202"/>
                  <a:gd name="T19" fmla="*/ 0 h 546"/>
                  <a:gd name="T20" fmla="*/ 0 w 202"/>
                  <a:gd name="T21" fmla="*/ 0 h 546"/>
                  <a:gd name="T22" fmla="*/ 0 w 202"/>
                  <a:gd name="T23" fmla="*/ 0 h 546"/>
                  <a:gd name="T24" fmla="*/ 0 w 202"/>
                  <a:gd name="T25" fmla="*/ 0 h 546"/>
                  <a:gd name="T26" fmla="*/ 0 w 202"/>
                  <a:gd name="T27" fmla="*/ 0 h 546"/>
                  <a:gd name="T28" fmla="*/ 0 w 202"/>
                  <a:gd name="T29" fmla="*/ 0 h 546"/>
                  <a:gd name="T30" fmla="*/ 0 w 202"/>
                  <a:gd name="T31" fmla="*/ 0 h 546"/>
                  <a:gd name="T32" fmla="*/ 0 w 202"/>
                  <a:gd name="T33" fmla="*/ 0 h 546"/>
                  <a:gd name="T34" fmla="*/ 0 w 202"/>
                  <a:gd name="T35" fmla="*/ 0 h 546"/>
                  <a:gd name="T36" fmla="*/ 0 w 202"/>
                  <a:gd name="T37" fmla="*/ 1 h 546"/>
                  <a:gd name="T38" fmla="*/ 0 w 202"/>
                  <a:gd name="T39" fmla="*/ 1 h 546"/>
                  <a:gd name="T40" fmla="*/ 0 w 202"/>
                  <a:gd name="T41" fmla="*/ 1 h 546"/>
                  <a:gd name="T42" fmla="*/ 0 w 202"/>
                  <a:gd name="T43" fmla="*/ 1 h 546"/>
                  <a:gd name="T44" fmla="*/ 0 w 202"/>
                  <a:gd name="T45" fmla="*/ 1 h 546"/>
                  <a:gd name="T46" fmla="*/ 0 w 202"/>
                  <a:gd name="T47" fmla="*/ 1 h 546"/>
                  <a:gd name="T48" fmla="*/ 0 w 202"/>
                  <a:gd name="T49" fmla="*/ 1 h 546"/>
                  <a:gd name="T50" fmla="*/ 0 w 202"/>
                  <a:gd name="T51" fmla="*/ 1 h 546"/>
                  <a:gd name="T52" fmla="*/ 0 w 202"/>
                  <a:gd name="T53" fmla="*/ 1 h 546"/>
                  <a:gd name="T54" fmla="*/ 0 w 202"/>
                  <a:gd name="T55" fmla="*/ 1 h 546"/>
                  <a:gd name="T56" fmla="*/ 0 w 202"/>
                  <a:gd name="T57" fmla="*/ 1 h 546"/>
                  <a:gd name="T58" fmla="*/ 0 w 202"/>
                  <a:gd name="T59" fmla="*/ 0 h 546"/>
                  <a:gd name="T60" fmla="*/ 0 w 202"/>
                  <a:gd name="T61" fmla="*/ 1 h 546"/>
                  <a:gd name="T62" fmla="*/ 0 w 202"/>
                  <a:gd name="T63" fmla="*/ 1 h 546"/>
                  <a:gd name="T64" fmla="*/ 0 w 202"/>
                  <a:gd name="T65" fmla="*/ 2 h 546"/>
                  <a:gd name="T66" fmla="*/ 0 w 202"/>
                  <a:gd name="T67" fmla="*/ 2 h 546"/>
                  <a:gd name="T68" fmla="*/ 0 w 202"/>
                  <a:gd name="T69" fmla="*/ 2 h 546"/>
                  <a:gd name="T70" fmla="*/ 0 w 202"/>
                  <a:gd name="T71" fmla="*/ 2 h 546"/>
                  <a:gd name="T72" fmla="*/ 0 w 202"/>
                  <a:gd name="T73" fmla="*/ 2 h 546"/>
                  <a:gd name="T74" fmla="*/ 0 w 202"/>
                  <a:gd name="T75" fmla="*/ 1 h 546"/>
                  <a:gd name="T76" fmla="*/ 0 w 202"/>
                  <a:gd name="T77" fmla="*/ 1 h 54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02" h="546">
                    <a:moveTo>
                      <a:pt x="131" y="65"/>
                    </a:moveTo>
                    <a:lnTo>
                      <a:pt x="132" y="62"/>
                    </a:lnTo>
                    <a:lnTo>
                      <a:pt x="134" y="58"/>
                    </a:lnTo>
                    <a:lnTo>
                      <a:pt x="136" y="55"/>
                    </a:lnTo>
                    <a:lnTo>
                      <a:pt x="138" y="53"/>
                    </a:lnTo>
                    <a:lnTo>
                      <a:pt x="142" y="51"/>
                    </a:lnTo>
                    <a:lnTo>
                      <a:pt x="147" y="49"/>
                    </a:lnTo>
                    <a:lnTo>
                      <a:pt x="152" y="51"/>
                    </a:lnTo>
                    <a:lnTo>
                      <a:pt x="159" y="53"/>
                    </a:lnTo>
                    <a:lnTo>
                      <a:pt x="166" y="56"/>
                    </a:lnTo>
                    <a:lnTo>
                      <a:pt x="170" y="59"/>
                    </a:lnTo>
                    <a:lnTo>
                      <a:pt x="173" y="62"/>
                    </a:lnTo>
                    <a:lnTo>
                      <a:pt x="174" y="65"/>
                    </a:lnTo>
                    <a:lnTo>
                      <a:pt x="175" y="69"/>
                    </a:lnTo>
                    <a:lnTo>
                      <a:pt x="174" y="73"/>
                    </a:lnTo>
                    <a:lnTo>
                      <a:pt x="173" y="76"/>
                    </a:lnTo>
                    <a:lnTo>
                      <a:pt x="172" y="80"/>
                    </a:lnTo>
                    <a:lnTo>
                      <a:pt x="131" y="65"/>
                    </a:lnTo>
                    <a:close/>
                    <a:moveTo>
                      <a:pt x="172" y="80"/>
                    </a:moveTo>
                    <a:lnTo>
                      <a:pt x="169" y="89"/>
                    </a:lnTo>
                    <a:lnTo>
                      <a:pt x="165" y="99"/>
                    </a:lnTo>
                    <a:lnTo>
                      <a:pt x="162" y="108"/>
                    </a:lnTo>
                    <a:lnTo>
                      <a:pt x="159" y="117"/>
                    </a:lnTo>
                    <a:lnTo>
                      <a:pt x="117" y="102"/>
                    </a:lnTo>
                    <a:lnTo>
                      <a:pt x="121" y="92"/>
                    </a:lnTo>
                    <a:lnTo>
                      <a:pt x="124" y="83"/>
                    </a:lnTo>
                    <a:lnTo>
                      <a:pt x="127" y="74"/>
                    </a:lnTo>
                    <a:lnTo>
                      <a:pt x="131" y="65"/>
                    </a:lnTo>
                    <a:lnTo>
                      <a:pt x="172" y="80"/>
                    </a:lnTo>
                    <a:close/>
                    <a:moveTo>
                      <a:pt x="159" y="117"/>
                    </a:moveTo>
                    <a:lnTo>
                      <a:pt x="202" y="0"/>
                    </a:lnTo>
                    <a:lnTo>
                      <a:pt x="159" y="117"/>
                    </a:lnTo>
                    <a:lnTo>
                      <a:pt x="138" y="110"/>
                    </a:lnTo>
                    <a:lnTo>
                      <a:pt x="159" y="117"/>
                    </a:lnTo>
                    <a:close/>
                    <a:moveTo>
                      <a:pt x="159" y="117"/>
                    </a:moveTo>
                    <a:lnTo>
                      <a:pt x="136" y="177"/>
                    </a:lnTo>
                    <a:lnTo>
                      <a:pt x="114" y="238"/>
                    </a:lnTo>
                    <a:lnTo>
                      <a:pt x="93" y="296"/>
                    </a:lnTo>
                    <a:lnTo>
                      <a:pt x="76" y="351"/>
                    </a:lnTo>
                    <a:lnTo>
                      <a:pt x="68" y="378"/>
                    </a:lnTo>
                    <a:lnTo>
                      <a:pt x="61" y="403"/>
                    </a:lnTo>
                    <a:lnTo>
                      <a:pt x="55" y="427"/>
                    </a:lnTo>
                    <a:lnTo>
                      <a:pt x="50" y="450"/>
                    </a:lnTo>
                    <a:lnTo>
                      <a:pt x="46" y="470"/>
                    </a:lnTo>
                    <a:lnTo>
                      <a:pt x="44" y="490"/>
                    </a:lnTo>
                    <a:lnTo>
                      <a:pt x="43" y="506"/>
                    </a:lnTo>
                    <a:lnTo>
                      <a:pt x="44" y="521"/>
                    </a:lnTo>
                    <a:lnTo>
                      <a:pt x="1" y="526"/>
                    </a:lnTo>
                    <a:lnTo>
                      <a:pt x="0" y="509"/>
                    </a:lnTo>
                    <a:lnTo>
                      <a:pt x="0" y="491"/>
                    </a:lnTo>
                    <a:lnTo>
                      <a:pt x="3" y="470"/>
                    </a:lnTo>
                    <a:lnTo>
                      <a:pt x="6" y="448"/>
                    </a:lnTo>
                    <a:lnTo>
                      <a:pt x="11" y="424"/>
                    </a:lnTo>
                    <a:lnTo>
                      <a:pt x="18" y="398"/>
                    </a:lnTo>
                    <a:lnTo>
                      <a:pt x="25" y="372"/>
                    </a:lnTo>
                    <a:lnTo>
                      <a:pt x="33" y="344"/>
                    </a:lnTo>
                    <a:lnTo>
                      <a:pt x="51" y="287"/>
                    </a:lnTo>
                    <a:lnTo>
                      <a:pt x="72" y="227"/>
                    </a:lnTo>
                    <a:lnTo>
                      <a:pt x="94" y="164"/>
                    </a:lnTo>
                    <a:lnTo>
                      <a:pt x="118" y="102"/>
                    </a:lnTo>
                    <a:lnTo>
                      <a:pt x="159" y="117"/>
                    </a:lnTo>
                    <a:close/>
                    <a:moveTo>
                      <a:pt x="44" y="521"/>
                    </a:moveTo>
                    <a:lnTo>
                      <a:pt x="45" y="525"/>
                    </a:lnTo>
                    <a:lnTo>
                      <a:pt x="45" y="529"/>
                    </a:lnTo>
                    <a:lnTo>
                      <a:pt x="44" y="534"/>
                    </a:lnTo>
                    <a:lnTo>
                      <a:pt x="43" y="537"/>
                    </a:lnTo>
                    <a:lnTo>
                      <a:pt x="41" y="540"/>
                    </a:lnTo>
                    <a:lnTo>
                      <a:pt x="37" y="542"/>
                    </a:lnTo>
                    <a:lnTo>
                      <a:pt x="32" y="544"/>
                    </a:lnTo>
                    <a:lnTo>
                      <a:pt x="25" y="546"/>
                    </a:lnTo>
                    <a:lnTo>
                      <a:pt x="18" y="546"/>
                    </a:lnTo>
                    <a:lnTo>
                      <a:pt x="12" y="545"/>
                    </a:lnTo>
                    <a:lnTo>
                      <a:pt x="8" y="544"/>
                    </a:lnTo>
                    <a:lnTo>
                      <a:pt x="5" y="541"/>
                    </a:lnTo>
                    <a:lnTo>
                      <a:pt x="3" y="538"/>
                    </a:lnTo>
                    <a:lnTo>
                      <a:pt x="2" y="535"/>
                    </a:lnTo>
                    <a:lnTo>
                      <a:pt x="1" y="530"/>
                    </a:lnTo>
                    <a:lnTo>
                      <a:pt x="1" y="526"/>
                    </a:lnTo>
                    <a:lnTo>
                      <a:pt x="44" y="521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36" name="Freeform 933">
                <a:extLst>
                  <a:ext uri="{FF2B5EF4-FFF2-40B4-BE49-F238E27FC236}">
                    <a16:creationId xmlns:a16="http://schemas.microsoft.com/office/drawing/2014/main" id="{8742F8E1-6ABC-476B-A8CD-604D37FCE7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74" y="1781"/>
                <a:ext cx="5" cy="17"/>
              </a:xfrm>
              <a:custGeom>
                <a:avLst/>
                <a:gdLst>
                  <a:gd name="T0" fmla="*/ 0 w 86"/>
                  <a:gd name="T1" fmla="*/ 1 h 333"/>
                  <a:gd name="T2" fmla="*/ 0 w 86"/>
                  <a:gd name="T3" fmla="*/ 1 h 333"/>
                  <a:gd name="T4" fmla="*/ 0 w 86"/>
                  <a:gd name="T5" fmla="*/ 1 h 333"/>
                  <a:gd name="T6" fmla="*/ 0 w 86"/>
                  <a:gd name="T7" fmla="*/ 1 h 333"/>
                  <a:gd name="T8" fmla="*/ 0 w 86"/>
                  <a:gd name="T9" fmla="*/ 1 h 333"/>
                  <a:gd name="T10" fmla="*/ 0 w 86"/>
                  <a:gd name="T11" fmla="*/ 1 h 333"/>
                  <a:gd name="T12" fmla="*/ 0 w 86"/>
                  <a:gd name="T13" fmla="*/ 1 h 333"/>
                  <a:gd name="T14" fmla="*/ 0 w 86"/>
                  <a:gd name="T15" fmla="*/ 1 h 333"/>
                  <a:gd name="T16" fmla="*/ 0 w 86"/>
                  <a:gd name="T17" fmla="*/ 1 h 333"/>
                  <a:gd name="T18" fmla="*/ 0 w 86"/>
                  <a:gd name="T19" fmla="*/ 1 h 333"/>
                  <a:gd name="T20" fmla="*/ 0 w 86"/>
                  <a:gd name="T21" fmla="*/ 1 h 333"/>
                  <a:gd name="T22" fmla="*/ 0 w 86"/>
                  <a:gd name="T23" fmla="*/ 1 h 333"/>
                  <a:gd name="T24" fmla="*/ 0 w 86"/>
                  <a:gd name="T25" fmla="*/ 1 h 333"/>
                  <a:gd name="T26" fmla="*/ 0 w 86"/>
                  <a:gd name="T27" fmla="*/ 1 h 333"/>
                  <a:gd name="T28" fmla="*/ 0 w 86"/>
                  <a:gd name="T29" fmla="*/ 1 h 333"/>
                  <a:gd name="T30" fmla="*/ 0 w 86"/>
                  <a:gd name="T31" fmla="*/ 1 h 333"/>
                  <a:gd name="T32" fmla="*/ 0 w 86"/>
                  <a:gd name="T33" fmla="*/ 1 h 333"/>
                  <a:gd name="T34" fmla="*/ 0 w 86"/>
                  <a:gd name="T35" fmla="*/ 1 h 333"/>
                  <a:gd name="T36" fmla="*/ 0 w 86"/>
                  <a:gd name="T37" fmla="*/ 1 h 333"/>
                  <a:gd name="T38" fmla="*/ 0 w 86"/>
                  <a:gd name="T39" fmla="*/ 1 h 333"/>
                  <a:gd name="T40" fmla="*/ 0 w 86"/>
                  <a:gd name="T41" fmla="*/ 1 h 333"/>
                  <a:gd name="T42" fmla="*/ 0 w 86"/>
                  <a:gd name="T43" fmla="*/ 1 h 333"/>
                  <a:gd name="T44" fmla="*/ 0 w 86"/>
                  <a:gd name="T45" fmla="*/ 1 h 333"/>
                  <a:gd name="T46" fmla="*/ 0 w 86"/>
                  <a:gd name="T47" fmla="*/ 0 h 333"/>
                  <a:gd name="T48" fmla="*/ 0 w 86"/>
                  <a:gd name="T49" fmla="*/ 0 h 333"/>
                  <a:gd name="T50" fmla="*/ 0 w 86"/>
                  <a:gd name="T51" fmla="*/ 0 h 333"/>
                  <a:gd name="T52" fmla="*/ 0 w 86"/>
                  <a:gd name="T53" fmla="*/ 0 h 333"/>
                  <a:gd name="T54" fmla="*/ 0 w 86"/>
                  <a:gd name="T55" fmla="*/ 0 h 333"/>
                  <a:gd name="T56" fmla="*/ 0 w 86"/>
                  <a:gd name="T57" fmla="*/ 0 h 333"/>
                  <a:gd name="T58" fmla="*/ 0 w 86"/>
                  <a:gd name="T59" fmla="*/ 0 h 333"/>
                  <a:gd name="T60" fmla="*/ 0 w 86"/>
                  <a:gd name="T61" fmla="*/ 0 h 333"/>
                  <a:gd name="T62" fmla="*/ 0 w 86"/>
                  <a:gd name="T63" fmla="*/ 1 h 333"/>
                  <a:gd name="T64" fmla="*/ 0 w 86"/>
                  <a:gd name="T65" fmla="*/ 1 h 333"/>
                  <a:gd name="T66" fmla="*/ 0 w 86"/>
                  <a:gd name="T67" fmla="*/ 1 h 333"/>
                  <a:gd name="T68" fmla="*/ 0 w 86"/>
                  <a:gd name="T69" fmla="*/ 1 h 333"/>
                  <a:gd name="T70" fmla="*/ 0 w 86"/>
                  <a:gd name="T71" fmla="*/ 1 h 333"/>
                  <a:gd name="T72" fmla="*/ 0 w 86"/>
                  <a:gd name="T73" fmla="*/ 1 h 333"/>
                  <a:gd name="T74" fmla="*/ 0 w 86"/>
                  <a:gd name="T75" fmla="*/ 0 h 333"/>
                  <a:gd name="T76" fmla="*/ 0 w 86"/>
                  <a:gd name="T77" fmla="*/ 0 h 333"/>
                  <a:gd name="T78" fmla="*/ 0 w 86"/>
                  <a:gd name="T79" fmla="*/ 0 h 333"/>
                  <a:gd name="T80" fmla="*/ 0 w 86"/>
                  <a:gd name="T81" fmla="*/ 0 h 333"/>
                  <a:gd name="T82" fmla="*/ 0 w 86"/>
                  <a:gd name="T83" fmla="*/ 0 h 333"/>
                  <a:gd name="T84" fmla="*/ 0 w 86"/>
                  <a:gd name="T85" fmla="*/ 0 h 333"/>
                  <a:gd name="T86" fmla="*/ 0 w 86"/>
                  <a:gd name="T87" fmla="*/ 0 h 333"/>
                  <a:gd name="T88" fmla="*/ 0 w 86"/>
                  <a:gd name="T89" fmla="*/ 0 h 333"/>
                  <a:gd name="T90" fmla="*/ 0 w 86"/>
                  <a:gd name="T91" fmla="*/ 0 h 333"/>
                  <a:gd name="T92" fmla="*/ 0 w 86"/>
                  <a:gd name="T93" fmla="*/ 0 h 333"/>
                  <a:gd name="T94" fmla="*/ 0 w 86"/>
                  <a:gd name="T95" fmla="*/ 0 h 333"/>
                  <a:gd name="T96" fmla="*/ 0 w 86"/>
                  <a:gd name="T97" fmla="*/ 0 h 333"/>
                  <a:gd name="T98" fmla="*/ 0 w 86"/>
                  <a:gd name="T99" fmla="*/ 0 h 333"/>
                  <a:gd name="T100" fmla="*/ 0 w 86"/>
                  <a:gd name="T101" fmla="*/ 0 h 333"/>
                  <a:gd name="T102" fmla="*/ 0 w 86"/>
                  <a:gd name="T103" fmla="*/ 0 h 333"/>
                  <a:gd name="T104" fmla="*/ 0 w 86"/>
                  <a:gd name="T105" fmla="*/ 0 h 333"/>
                  <a:gd name="T106" fmla="*/ 0 w 86"/>
                  <a:gd name="T107" fmla="*/ 0 h 333"/>
                  <a:gd name="T108" fmla="*/ 0 w 86"/>
                  <a:gd name="T109" fmla="*/ 0 h 33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6" h="333">
                    <a:moveTo>
                      <a:pt x="86" y="310"/>
                    </a:moveTo>
                    <a:lnTo>
                      <a:pt x="86" y="314"/>
                    </a:lnTo>
                    <a:lnTo>
                      <a:pt x="86" y="318"/>
                    </a:lnTo>
                    <a:lnTo>
                      <a:pt x="85" y="322"/>
                    </a:lnTo>
                    <a:lnTo>
                      <a:pt x="84" y="325"/>
                    </a:lnTo>
                    <a:lnTo>
                      <a:pt x="82" y="328"/>
                    </a:lnTo>
                    <a:lnTo>
                      <a:pt x="78" y="330"/>
                    </a:lnTo>
                    <a:lnTo>
                      <a:pt x="73" y="332"/>
                    </a:lnTo>
                    <a:lnTo>
                      <a:pt x="66" y="333"/>
                    </a:lnTo>
                    <a:lnTo>
                      <a:pt x="59" y="333"/>
                    </a:lnTo>
                    <a:lnTo>
                      <a:pt x="52" y="332"/>
                    </a:lnTo>
                    <a:lnTo>
                      <a:pt x="48" y="330"/>
                    </a:lnTo>
                    <a:lnTo>
                      <a:pt x="45" y="328"/>
                    </a:lnTo>
                    <a:lnTo>
                      <a:pt x="44" y="325"/>
                    </a:lnTo>
                    <a:lnTo>
                      <a:pt x="43" y="321"/>
                    </a:lnTo>
                    <a:lnTo>
                      <a:pt x="42" y="317"/>
                    </a:lnTo>
                    <a:lnTo>
                      <a:pt x="42" y="313"/>
                    </a:lnTo>
                    <a:lnTo>
                      <a:pt x="86" y="310"/>
                    </a:lnTo>
                    <a:close/>
                    <a:moveTo>
                      <a:pt x="42" y="313"/>
                    </a:moveTo>
                    <a:lnTo>
                      <a:pt x="41" y="306"/>
                    </a:lnTo>
                    <a:lnTo>
                      <a:pt x="39" y="288"/>
                    </a:lnTo>
                    <a:lnTo>
                      <a:pt x="37" y="259"/>
                    </a:lnTo>
                    <a:lnTo>
                      <a:pt x="32" y="223"/>
                    </a:lnTo>
                    <a:lnTo>
                      <a:pt x="27" y="180"/>
                    </a:lnTo>
                    <a:lnTo>
                      <a:pt x="20" y="131"/>
                    </a:lnTo>
                    <a:lnTo>
                      <a:pt x="11" y="79"/>
                    </a:lnTo>
                    <a:lnTo>
                      <a:pt x="1" y="27"/>
                    </a:lnTo>
                    <a:lnTo>
                      <a:pt x="44" y="18"/>
                    </a:lnTo>
                    <a:lnTo>
                      <a:pt x="54" y="72"/>
                    </a:lnTo>
                    <a:lnTo>
                      <a:pt x="64" y="125"/>
                    </a:lnTo>
                    <a:lnTo>
                      <a:pt x="71" y="174"/>
                    </a:lnTo>
                    <a:lnTo>
                      <a:pt x="76" y="218"/>
                    </a:lnTo>
                    <a:lnTo>
                      <a:pt x="80" y="255"/>
                    </a:lnTo>
                    <a:lnTo>
                      <a:pt x="83" y="284"/>
                    </a:lnTo>
                    <a:lnTo>
                      <a:pt x="85" y="302"/>
                    </a:lnTo>
                    <a:lnTo>
                      <a:pt x="86" y="310"/>
                    </a:lnTo>
                    <a:lnTo>
                      <a:pt x="42" y="313"/>
                    </a:lnTo>
                    <a:close/>
                    <a:moveTo>
                      <a:pt x="1" y="27"/>
                    </a:moveTo>
                    <a:lnTo>
                      <a:pt x="1" y="23"/>
                    </a:lnTo>
                    <a:lnTo>
                      <a:pt x="0" y="19"/>
                    </a:lnTo>
                    <a:lnTo>
                      <a:pt x="0" y="15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6" y="6"/>
                    </a:lnTo>
                    <a:lnTo>
                      <a:pt x="11" y="3"/>
                    </a:lnTo>
                    <a:lnTo>
                      <a:pt x="19" y="2"/>
                    </a:lnTo>
                    <a:lnTo>
                      <a:pt x="26" y="0"/>
                    </a:lnTo>
                    <a:lnTo>
                      <a:pt x="32" y="0"/>
                    </a:lnTo>
                    <a:lnTo>
                      <a:pt x="36" y="2"/>
                    </a:lnTo>
                    <a:lnTo>
                      <a:pt x="39" y="4"/>
                    </a:lnTo>
                    <a:lnTo>
                      <a:pt x="41" y="7"/>
                    </a:lnTo>
                    <a:lnTo>
                      <a:pt x="43" y="11"/>
                    </a:lnTo>
                    <a:lnTo>
                      <a:pt x="44" y="14"/>
                    </a:lnTo>
                    <a:lnTo>
                      <a:pt x="44" y="18"/>
                    </a:lnTo>
                    <a:lnTo>
                      <a:pt x="1" y="27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37" name="Freeform 934">
                <a:extLst>
                  <a:ext uri="{FF2B5EF4-FFF2-40B4-BE49-F238E27FC236}">
                    <a16:creationId xmlns:a16="http://schemas.microsoft.com/office/drawing/2014/main" id="{A3C67203-849F-47B9-AB25-6EF3E86B6E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48" y="1756"/>
                <a:ext cx="29" cy="27"/>
              </a:xfrm>
              <a:custGeom>
                <a:avLst/>
                <a:gdLst>
                  <a:gd name="T0" fmla="*/ 2 w 543"/>
                  <a:gd name="T1" fmla="*/ 1 h 515"/>
                  <a:gd name="T2" fmla="*/ 2 w 543"/>
                  <a:gd name="T3" fmla="*/ 1 h 515"/>
                  <a:gd name="T4" fmla="*/ 2 w 543"/>
                  <a:gd name="T5" fmla="*/ 1 h 515"/>
                  <a:gd name="T6" fmla="*/ 1 w 543"/>
                  <a:gd name="T7" fmla="*/ 1 h 515"/>
                  <a:gd name="T8" fmla="*/ 1 w 543"/>
                  <a:gd name="T9" fmla="*/ 1 h 515"/>
                  <a:gd name="T10" fmla="*/ 1 w 543"/>
                  <a:gd name="T11" fmla="*/ 1 h 515"/>
                  <a:gd name="T12" fmla="*/ 1 w 543"/>
                  <a:gd name="T13" fmla="*/ 1 h 515"/>
                  <a:gd name="T14" fmla="*/ 1 w 543"/>
                  <a:gd name="T15" fmla="*/ 1 h 515"/>
                  <a:gd name="T16" fmla="*/ 2 w 543"/>
                  <a:gd name="T17" fmla="*/ 1 h 515"/>
                  <a:gd name="T18" fmla="*/ 1 w 543"/>
                  <a:gd name="T19" fmla="*/ 1 h 515"/>
                  <a:gd name="T20" fmla="*/ 1 w 543"/>
                  <a:gd name="T21" fmla="*/ 1 h 515"/>
                  <a:gd name="T22" fmla="*/ 1 w 543"/>
                  <a:gd name="T23" fmla="*/ 1 h 515"/>
                  <a:gd name="T24" fmla="*/ 1 w 543"/>
                  <a:gd name="T25" fmla="*/ 1 h 515"/>
                  <a:gd name="T26" fmla="*/ 1 w 543"/>
                  <a:gd name="T27" fmla="*/ 1 h 515"/>
                  <a:gd name="T28" fmla="*/ 1 w 543"/>
                  <a:gd name="T29" fmla="*/ 1 h 515"/>
                  <a:gd name="T30" fmla="*/ 2 w 543"/>
                  <a:gd name="T31" fmla="*/ 1 h 515"/>
                  <a:gd name="T32" fmla="*/ 1 w 543"/>
                  <a:gd name="T33" fmla="*/ 1 h 515"/>
                  <a:gd name="T34" fmla="*/ 1 w 543"/>
                  <a:gd name="T35" fmla="*/ 1 h 515"/>
                  <a:gd name="T36" fmla="*/ 1 w 543"/>
                  <a:gd name="T37" fmla="*/ 1 h 515"/>
                  <a:gd name="T38" fmla="*/ 1 w 543"/>
                  <a:gd name="T39" fmla="*/ 1 h 515"/>
                  <a:gd name="T40" fmla="*/ 1 w 543"/>
                  <a:gd name="T41" fmla="*/ 1 h 515"/>
                  <a:gd name="T42" fmla="*/ 1 w 543"/>
                  <a:gd name="T43" fmla="*/ 1 h 515"/>
                  <a:gd name="T44" fmla="*/ 1 w 543"/>
                  <a:gd name="T45" fmla="*/ 1 h 515"/>
                  <a:gd name="T46" fmla="*/ 1 w 543"/>
                  <a:gd name="T47" fmla="*/ 1 h 515"/>
                  <a:gd name="T48" fmla="*/ 1 w 543"/>
                  <a:gd name="T49" fmla="*/ 1 h 515"/>
                  <a:gd name="T50" fmla="*/ 1 w 543"/>
                  <a:gd name="T51" fmla="*/ 1 h 515"/>
                  <a:gd name="T52" fmla="*/ 1 w 543"/>
                  <a:gd name="T53" fmla="*/ 1 h 515"/>
                  <a:gd name="T54" fmla="*/ 1 w 543"/>
                  <a:gd name="T55" fmla="*/ 1 h 515"/>
                  <a:gd name="T56" fmla="*/ 1 w 543"/>
                  <a:gd name="T57" fmla="*/ 1 h 515"/>
                  <a:gd name="T58" fmla="*/ 1 w 543"/>
                  <a:gd name="T59" fmla="*/ 1 h 515"/>
                  <a:gd name="T60" fmla="*/ 1 w 543"/>
                  <a:gd name="T61" fmla="*/ 1 h 515"/>
                  <a:gd name="T62" fmla="*/ 1 w 543"/>
                  <a:gd name="T63" fmla="*/ 0 h 515"/>
                  <a:gd name="T64" fmla="*/ 1 w 543"/>
                  <a:gd name="T65" fmla="*/ 0 h 515"/>
                  <a:gd name="T66" fmla="*/ 1 w 543"/>
                  <a:gd name="T67" fmla="*/ 0 h 515"/>
                  <a:gd name="T68" fmla="*/ 1 w 543"/>
                  <a:gd name="T69" fmla="*/ 0 h 515"/>
                  <a:gd name="T70" fmla="*/ 1 w 543"/>
                  <a:gd name="T71" fmla="*/ 0 h 515"/>
                  <a:gd name="T72" fmla="*/ 1 w 543"/>
                  <a:gd name="T73" fmla="*/ 1 h 515"/>
                  <a:gd name="T74" fmla="*/ 1 w 543"/>
                  <a:gd name="T75" fmla="*/ 1 h 515"/>
                  <a:gd name="T76" fmla="*/ 0 w 543"/>
                  <a:gd name="T77" fmla="*/ 0 h 515"/>
                  <a:gd name="T78" fmla="*/ 0 w 543"/>
                  <a:gd name="T79" fmla="*/ 0 h 515"/>
                  <a:gd name="T80" fmla="*/ 0 w 543"/>
                  <a:gd name="T81" fmla="*/ 0 h 515"/>
                  <a:gd name="T82" fmla="*/ 0 w 543"/>
                  <a:gd name="T83" fmla="*/ 0 h 515"/>
                  <a:gd name="T84" fmla="*/ 0 w 543"/>
                  <a:gd name="T85" fmla="*/ 0 h 515"/>
                  <a:gd name="T86" fmla="*/ 0 w 543"/>
                  <a:gd name="T87" fmla="*/ 0 h 515"/>
                  <a:gd name="T88" fmla="*/ 0 w 543"/>
                  <a:gd name="T89" fmla="*/ 0 h 515"/>
                  <a:gd name="T90" fmla="*/ 0 w 543"/>
                  <a:gd name="T91" fmla="*/ 0 h 515"/>
                  <a:gd name="T92" fmla="*/ 0 w 543"/>
                  <a:gd name="T93" fmla="*/ 0 h 515"/>
                  <a:gd name="T94" fmla="*/ 1 w 543"/>
                  <a:gd name="T95" fmla="*/ 0 h 515"/>
                  <a:gd name="T96" fmla="*/ 0 w 543"/>
                  <a:gd name="T97" fmla="*/ 0 h 515"/>
                  <a:gd name="T98" fmla="*/ 0 w 543"/>
                  <a:gd name="T99" fmla="*/ 0 h 515"/>
                  <a:gd name="T100" fmla="*/ 0 w 543"/>
                  <a:gd name="T101" fmla="*/ 0 h 515"/>
                  <a:gd name="T102" fmla="*/ 0 w 543"/>
                  <a:gd name="T103" fmla="*/ 0 h 515"/>
                  <a:gd name="T104" fmla="*/ 0 w 543"/>
                  <a:gd name="T105" fmla="*/ 0 h 515"/>
                  <a:gd name="T106" fmla="*/ 0 w 543"/>
                  <a:gd name="T107" fmla="*/ 0 h 515"/>
                  <a:gd name="T108" fmla="*/ 0 w 543"/>
                  <a:gd name="T109" fmla="*/ 0 h 515"/>
                  <a:gd name="T110" fmla="*/ 0 w 543"/>
                  <a:gd name="T111" fmla="*/ 0 h 515"/>
                  <a:gd name="T112" fmla="*/ 0 w 543"/>
                  <a:gd name="T113" fmla="*/ 0 h 51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543" h="515">
                    <a:moveTo>
                      <a:pt x="541" y="489"/>
                    </a:moveTo>
                    <a:lnTo>
                      <a:pt x="542" y="493"/>
                    </a:lnTo>
                    <a:lnTo>
                      <a:pt x="543" y="497"/>
                    </a:lnTo>
                    <a:lnTo>
                      <a:pt x="543" y="501"/>
                    </a:lnTo>
                    <a:lnTo>
                      <a:pt x="542" y="504"/>
                    </a:lnTo>
                    <a:lnTo>
                      <a:pt x="540" y="508"/>
                    </a:lnTo>
                    <a:lnTo>
                      <a:pt x="536" y="510"/>
                    </a:lnTo>
                    <a:lnTo>
                      <a:pt x="532" y="513"/>
                    </a:lnTo>
                    <a:lnTo>
                      <a:pt x="525" y="515"/>
                    </a:lnTo>
                    <a:lnTo>
                      <a:pt x="518" y="515"/>
                    </a:lnTo>
                    <a:lnTo>
                      <a:pt x="512" y="515"/>
                    </a:lnTo>
                    <a:lnTo>
                      <a:pt x="507" y="514"/>
                    </a:lnTo>
                    <a:lnTo>
                      <a:pt x="504" y="512"/>
                    </a:lnTo>
                    <a:lnTo>
                      <a:pt x="502" y="509"/>
                    </a:lnTo>
                    <a:lnTo>
                      <a:pt x="500" y="505"/>
                    </a:lnTo>
                    <a:lnTo>
                      <a:pt x="499" y="502"/>
                    </a:lnTo>
                    <a:lnTo>
                      <a:pt x="498" y="498"/>
                    </a:lnTo>
                    <a:lnTo>
                      <a:pt x="541" y="489"/>
                    </a:lnTo>
                    <a:close/>
                    <a:moveTo>
                      <a:pt x="498" y="498"/>
                    </a:moveTo>
                    <a:lnTo>
                      <a:pt x="490" y="458"/>
                    </a:lnTo>
                    <a:lnTo>
                      <a:pt x="482" y="419"/>
                    </a:lnTo>
                    <a:lnTo>
                      <a:pt x="472" y="382"/>
                    </a:lnTo>
                    <a:lnTo>
                      <a:pt x="461" y="349"/>
                    </a:lnTo>
                    <a:lnTo>
                      <a:pt x="502" y="334"/>
                    </a:lnTo>
                    <a:lnTo>
                      <a:pt x="508" y="353"/>
                    </a:lnTo>
                    <a:lnTo>
                      <a:pt x="514" y="371"/>
                    </a:lnTo>
                    <a:lnTo>
                      <a:pt x="519" y="390"/>
                    </a:lnTo>
                    <a:lnTo>
                      <a:pt x="524" y="409"/>
                    </a:lnTo>
                    <a:lnTo>
                      <a:pt x="529" y="429"/>
                    </a:lnTo>
                    <a:lnTo>
                      <a:pt x="533" y="449"/>
                    </a:lnTo>
                    <a:lnTo>
                      <a:pt x="537" y="469"/>
                    </a:lnTo>
                    <a:lnTo>
                      <a:pt x="541" y="489"/>
                    </a:lnTo>
                    <a:lnTo>
                      <a:pt x="498" y="498"/>
                    </a:lnTo>
                    <a:close/>
                    <a:moveTo>
                      <a:pt x="461" y="349"/>
                    </a:moveTo>
                    <a:lnTo>
                      <a:pt x="456" y="334"/>
                    </a:lnTo>
                    <a:lnTo>
                      <a:pt x="451" y="320"/>
                    </a:lnTo>
                    <a:lnTo>
                      <a:pt x="445" y="307"/>
                    </a:lnTo>
                    <a:lnTo>
                      <a:pt x="440" y="295"/>
                    </a:lnTo>
                    <a:lnTo>
                      <a:pt x="434" y="285"/>
                    </a:lnTo>
                    <a:lnTo>
                      <a:pt x="428" y="276"/>
                    </a:lnTo>
                    <a:lnTo>
                      <a:pt x="421" y="268"/>
                    </a:lnTo>
                    <a:lnTo>
                      <a:pt x="415" y="263"/>
                    </a:lnTo>
                    <a:lnTo>
                      <a:pt x="443" y="229"/>
                    </a:lnTo>
                    <a:lnTo>
                      <a:pt x="452" y="237"/>
                    </a:lnTo>
                    <a:lnTo>
                      <a:pt x="460" y="246"/>
                    </a:lnTo>
                    <a:lnTo>
                      <a:pt x="469" y="259"/>
                    </a:lnTo>
                    <a:lnTo>
                      <a:pt x="476" y="271"/>
                    </a:lnTo>
                    <a:lnTo>
                      <a:pt x="483" y="285"/>
                    </a:lnTo>
                    <a:lnTo>
                      <a:pt x="490" y="301"/>
                    </a:lnTo>
                    <a:lnTo>
                      <a:pt x="496" y="317"/>
                    </a:lnTo>
                    <a:lnTo>
                      <a:pt x="502" y="334"/>
                    </a:lnTo>
                    <a:lnTo>
                      <a:pt x="461" y="349"/>
                    </a:lnTo>
                    <a:close/>
                    <a:moveTo>
                      <a:pt x="443" y="229"/>
                    </a:moveTo>
                    <a:lnTo>
                      <a:pt x="442" y="227"/>
                    </a:lnTo>
                    <a:lnTo>
                      <a:pt x="443" y="229"/>
                    </a:lnTo>
                    <a:lnTo>
                      <a:pt x="430" y="245"/>
                    </a:lnTo>
                    <a:lnTo>
                      <a:pt x="443" y="229"/>
                    </a:lnTo>
                    <a:close/>
                    <a:moveTo>
                      <a:pt x="415" y="263"/>
                    </a:moveTo>
                    <a:lnTo>
                      <a:pt x="396" y="248"/>
                    </a:lnTo>
                    <a:lnTo>
                      <a:pt x="372" y="233"/>
                    </a:lnTo>
                    <a:lnTo>
                      <a:pt x="345" y="217"/>
                    </a:lnTo>
                    <a:lnTo>
                      <a:pt x="315" y="200"/>
                    </a:lnTo>
                    <a:lnTo>
                      <a:pt x="283" y="184"/>
                    </a:lnTo>
                    <a:lnTo>
                      <a:pt x="250" y="168"/>
                    </a:lnTo>
                    <a:lnTo>
                      <a:pt x="216" y="151"/>
                    </a:lnTo>
                    <a:lnTo>
                      <a:pt x="182" y="135"/>
                    </a:lnTo>
                    <a:lnTo>
                      <a:pt x="200" y="96"/>
                    </a:lnTo>
                    <a:lnTo>
                      <a:pt x="235" y="112"/>
                    </a:lnTo>
                    <a:lnTo>
                      <a:pt x="270" y="129"/>
                    </a:lnTo>
                    <a:lnTo>
                      <a:pt x="304" y="146"/>
                    </a:lnTo>
                    <a:lnTo>
                      <a:pt x="338" y="163"/>
                    </a:lnTo>
                    <a:lnTo>
                      <a:pt x="368" y="180"/>
                    </a:lnTo>
                    <a:lnTo>
                      <a:pt x="397" y="196"/>
                    </a:lnTo>
                    <a:lnTo>
                      <a:pt x="422" y="213"/>
                    </a:lnTo>
                    <a:lnTo>
                      <a:pt x="443" y="229"/>
                    </a:lnTo>
                    <a:lnTo>
                      <a:pt x="415" y="263"/>
                    </a:lnTo>
                    <a:close/>
                    <a:moveTo>
                      <a:pt x="182" y="135"/>
                    </a:moveTo>
                    <a:lnTo>
                      <a:pt x="151" y="121"/>
                    </a:lnTo>
                    <a:lnTo>
                      <a:pt x="123" y="106"/>
                    </a:lnTo>
                    <a:lnTo>
                      <a:pt x="95" y="93"/>
                    </a:lnTo>
                    <a:lnTo>
                      <a:pt x="70" y="81"/>
                    </a:lnTo>
                    <a:lnTo>
                      <a:pt x="49" y="68"/>
                    </a:lnTo>
                    <a:lnTo>
                      <a:pt x="30" y="57"/>
                    </a:lnTo>
                    <a:lnTo>
                      <a:pt x="23" y="52"/>
                    </a:lnTo>
                    <a:lnTo>
                      <a:pt x="17" y="47"/>
                    </a:lnTo>
                    <a:lnTo>
                      <a:pt x="11" y="42"/>
                    </a:lnTo>
                    <a:lnTo>
                      <a:pt x="7" y="38"/>
                    </a:lnTo>
                    <a:lnTo>
                      <a:pt x="41" y="10"/>
                    </a:lnTo>
                    <a:lnTo>
                      <a:pt x="48" y="16"/>
                    </a:lnTo>
                    <a:lnTo>
                      <a:pt x="60" y="24"/>
                    </a:lnTo>
                    <a:lnTo>
                      <a:pt x="77" y="34"/>
                    </a:lnTo>
                    <a:lnTo>
                      <a:pt x="96" y="45"/>
                    </a:lnTo>
                    <a:lnTo>
                      <a:pt x="120" y="56"/>
                    </a:lnTo>
                    <a:lnTo>
                      <a:pt x="145" y="68"/>
                    </a:lnTo>
                    <a:lnTo>
                      <a:pt x="172" y="82"/>
                    </a:lnTo>
                    <a:lnTo>
                      <a:pt x="200" y="96"/>
                    </a:lnTo>
                    <a:lnTo>
                      <a:pt x="182" y="135"/>
                    </a:lnTo>
                    <a:close/>
                    <a:moveTo>
                      <a:pt x="7" y="38"/>
                    </a:moveTo>
                    <a:lnTo>
                      <a:pt x="5" y="35"/>
                    </a:lnTo>
                    <a:lnTo>
                      <a:pt x="2" y="31"/>
                    </a:lnTo>
                    <a:lnTo>
                      <a:pt x="1" y="27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2" y="16"/>
                    </a:lnTo>
                    <a:lnTo>
                      <a:pt x="5" y="12"/>
                    </a:lnTo>
                    <a:lnTo>
                      <a:pt x="10" y="7"/>
                    </a:lnTo>
                    <a:lnTo>
                      <a:pt x="16" y="3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9" y="0"/>
                    </a:lnTo>
                    <a:lnTo>
                      <a:pt x="32" y="2"/>
                    </a:lnTo>
                    <a:lnTo>
                      <a:pt x="36" y="4"/>
                    </a:lnTo>
                    <a:lnTo>
                      <a:pt x="39" y="7"/>
                    </a:lnTo>
                    <a:lnTo>
                      <a:pt x="41" y="10"/>
                    </a:lnTo>
                    <a:lnTo>
                      <a:pt x="7" y="38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38" name="Freeform 935">
                <a:extLst>
                  <a:ext uri="{FF2B5EF4-FFF2-40B4-BE49-F238E27FC236}">
                    <a16:creationId xmlns:a16="http://schemas.microsoft.com/office/drawing/2014/main" id="{CB5FE2DD-51D7-4BE4-9F9C-DF42B1162BC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72" y="1757"/>
                <a:ext cx="6" cy="12"/>
              </a:xfrm>
              <a:custGeom>
                <a:avLst/>
                <a:gdLst>
                  <a:gd name="T0" fmla="*/ 0 w 122"/>
                  <a:gd name="T1" fmla="*/ 1 h 229"/>
                  <a:gd name="T2" fmla="*/ 0 w 122"/>
                  <a:gd name="T3" fmla="*/ 1 h 229"/>
                  <a:gd name="T4" fmla="*/ 0 w 122"/>
                  <a:gd name="T5" fmla="*/ 1 h 229"/>
                  <a:gd name="T6" fmla="*/ 0 w 122"/>
                  <a:gd name="T7" fmla="*/ 1 h 229"/>
                  <a:gd name="T8" fmla="*/ 0 w 122"/>
                  <a:gd name="T9" fmla="*/ 1 h 229"/>
                  <a:gd name="T10" fmla="*/ 0 w 122"/>
                  <a:gd name="T11" fmla="*/ 1 h 229"/>
                  <a:gd name="T12" fmla="*/ 0 w 122"/>
                  <a:gd name="T13" fmla="*/ 1 h 229"/>
                  <a:gd name="T14" fmla="*/ 0 w 122"/>
                  <a:gd name="T15" fmla="*/ 1 h 229"/>
                  <a:gd name="T16" fmla="*/ 0 w 122"/>
                  <a:gd name="T17" fmla="*/ 1 h 229"/>
                  <a:gd name="T18" fmla="*/ 0 w 122"/>
                  <a:gd name="T19" fmla="*/ 1 h 229"/>
                  <a:gd name="T20" fmla="*/ 0 w 122"/>
                  <a:gd name="T21" fmla="*/ 1 h 229"/>
                  <a:gd name="T22" fmla="*/ 0 w 122"/>
                  <a:gd name="T23" fmla="*/ 1 h 229"/>
                  <a:gd name="T24" fmla="*/ 0 w 122"/>
                  <a:gd name="T25" fmla="*/ 1 h 229"/>
                  <a:gd name="T26" fmla="*/ 0 w 122"/>
                  <a:gd name="T27" fmla="*/ 1 h 229"/>
                  <a:gd name="T28" fmla="*/ 0 w 122"/>
                  <a:gd name="T29" fmla="*/ 1 h 229"/>
                  <a:gd name="T30" fmla="*/ 0 w 122"/>
                  <a:gd name="T31" fmla="*/ 1 h 229"/>
                  <a:gd name="T32" fmla="*/ 0 w 122"/>
                  <a:gd name="T33" fmla="*/ 1 h 229"/>
                  <a:gd name="T34" fmla="*/ 0 w 122"/>
                  <a:gd name="T35" fmla="*/ 1 h 229"/>
                  <a:gd name="T36" fmla="*/ 0 w 122"/>
                  <a:gd name="T37" fmla="*/ 1 h 229"/>
                  <a:gd name="T38" fmla="*/ 0 w 122"/>
                  <a:gd name="T39" fmla="*/ 0 h 229"/>
                  <a:gd name="T40" fmla="*/ 0 w 122"/>
                  <a:gd name="T41" fmla="*/ 0 h 229"/>
                  <a:gd name="T42" fmla="*/ 0 w 122"/>
                  <a:gd name="T43" fmla="*/ 1 h 229"/>
                  <a:gd name="T44" fmla="*/ 0 w 122"/>
                  <a:gd name="T45" fmla="*/ 1 h 229"/>
                  <a:gd name="T46" fmla="*/ 0 w 122"/>
                  <a:gd name="T47" fmla="*/ 0 h 229"/>
                  <a:gd name="T48" fmla="*/ 0 w 122"/>
                  <a:gd name="T49" fmla="*/ 0 h 229"/>
                  <a:gd name="T50" fmla="*/ 0 w 122"/>
                  <a:gd name="T51" fmla="*/ 0 h 229"/>
                  <a:gd name="T52" fmla="*/ 0 w 122"/>
                  <a:gd name="T53" fmla="*/ 0 h 229"/>
                  <a:gd name="T54" fmla="*/ 0 w 122"/>
                  <a:gd name="T55" fmla="*/ 0 h 229"/>
                  <a:gd name="T56" fmla="*/ 0 w 122"/>
                  <a:gd name="T57" fmla="*/ 0 h 229"/>
                  <a:gd name="T58" fmla="*/ 0 w 122"/>
                  <a:gd name="T59" fmla="*/ 0 h 229"/>
                  <a:gd name="T60" fmla="*/ 0 w 122"/>
                  <a:gd name="T61" fmla="*/ 0 h 229"/>
                  <a:gd name="T62" fmla="*/ 0 w 122"/>
                  <a:gd name="T63" fmla="*/ 0 h 229"/>
                  <a:gd name="T64" fmla="*/ 0 w 122"/>
                  <a:gd name="T65" fmla="*/ 0 h 229"/>
                  <a:gd name="T66" fmla="*/ 0 w 122"/>
                  <a:gd name="T67" fmla="*/ 0 h 229"/>
                  <a:gd name="T68" fmla="*/ 0 w 122"/>
                  <a:gd name="T69" fmla="*/ 0 h 229"/>
                  <a:gd name="T70" fmla="*/ 0 w 122"/>
                  <a:gd name="T71" fmla="*/ 0 h 229"/>
                  <a:gd name="T72" fmla="*/ 0 w 122"/>
                  <a:gd name="T73" fmla="*/ 0 h 229"/>
                  <a:gd name="T74" fmla="*/ 0 w 122"/>
                  <a:gd name="T75" fmla="*/ 0 h 229"/>
                  <a:gd name="T76" fmla="*/ 0 w 122"/>
                  <a:gd name="T77" fmla="*/ 0 h 229"/>
                  <a:gd name="T78" fmla="*/ 0 w 122"/>
                  <a:gd name="T79" fmla="*/ 0 h 229"/>
                  <a:gd name="T80" fmla="*/ 0 w 122"/>
                  <a:gd name="T81" fmla="*/ 0 h 22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22" h="229">
                    <a:moveTo>
                      <a:pt x="44" y="213"/>
                    </a:moveTo>
                    <a:lnTo>
                      <a:pt x="43" y="217"/>
                    </a:lnTo>
                    <a:lnTo>
                      <a:pt x="41" y="220"/>
                    </a:lnTo>
                    <a:lnTo>
                      <a:pt x="39" y="223"/>
                    </a:lnTo>
                    <a:lnTo>
                      <a:pt x="36" y="225"/>
                    </a:lnTo>
                    <a:lnTo>
                      <a:pt x="33" y="227"/>
                    </a:lnTo>
                    <a:lnTo>
                      <a:pt x="29" y="229"/>
                    </a:lnTo>
                    <a:lnTo>
                      <a:pt x="23" y="227"/>
                    </a:lnTo>
                    <a:lnTo>
                      <a:pt x="15" y="225"/>
                    </a:lnTo>
                    <a:lnTo>
                      <a:pt x="9" y="222"/>
                    </a:lnTo>
                    <a:lnTo>
                      <a:pt x="5" y="218"/>
                    </a:lnTo>
                    <a:lnTo>
                      <a:pt x="2" y="215"/>
                    </a:lnTo>
                    <a:lnTo>
                      <a:pt x="1" y="211"/>
                    </a:lnTo>
                    <a:lnTo>
                      <a:pt x="0" y="208"/>
                    </a:lnTo>
                    <a:lnTo>
                      <a:pt x="1" y="204"/>
                    </a:lnTo>
                    <a:lnTo>
                      <a:pt x="2" y="201"/>
                    </a:lnTo>
                    <a:lnTo>
                      <a:pt x="4" y="197"/>
                    </a:lnTo>
                    <a:lnTo>
                      <a:pt x="44" y="213"/>
                    </a:lnTo>
                    <a:close/>
                    <a:moveTo>
                      <a:pt x="4" y="197"/>
                    </a:moveTo>
                    <a:lnTo>
                      <a:pt x="78" y="16"/>
                    </a:lnTo>
                    <a:lnTo>
                      <a:pt x="119" y="32"/>
                    </a:lnTo>
                    <a:lnTo>
                      <a:pt x="44" y="213"/>
                    </a:lnTo>
                    <a:lnTo>
                      <a:pt x="4" y="197"/>
                    </a:lnTo>
                    <a:close/>
                    <a:moveTo>
                      <a:pt x="78" y="16"/>
                    </a:moveTo>
                    <a:lnTo>
                      <a:pt x="79" y="12"/>
                    </a:lnTo>
                    <a:lnTo>
                      <a:pt x="81" y="9"/>
                    </a:lnTo>
                    <a:lnTo>
                      <a:pt x="83" y="4"/>
                    </a:lnTo>
                    <a:lnTo>
                      <a:pt x="86" y="2"/>
                    </a:lnTo>
                    <a:lnTo>
                      <a:pt x="89" y="0"/>
                    </a:lnTo>
                    <a:lnTo>
                      <a:pt x="94" y="0"/>
                    </a:lnTo>
                    <a:lnTo>
                      <a:pt x="99" y="1"/>
                    </a:lnTo>
                    <a:lnTo>
                      <a:pt x="106" y="3"/>
                    </a:lnTo>
                    <a:lnTo>
                      <a:pt x="113" y="6"/>
                    </a:lnTo>
                    <a:lnTo>
                      <a:pt x="118" y="10"/>
                    </a:lnTo>
                    <a:lnTo>
                      <a:pt x="120" y="14"/>
                    </a:lnTo>
                    <a:lnTo>
                      <a:pt x="122" y="17"/>
                    </a:lnTo>
                    <a:lnTo>
                      <a:pt x="122" y="21"/>
                    </a:lnTo>
                    <a:lnTo>
                      <a:pt x="121" y="24"/>
                    </a:lnTo>
                    <a:lnTo>
                      <a:pt x="120" y="28"/>
                    </a:lnTo>
                    <a:lnTo>
                      <a:pt x="119" y="32"/>
                    </a:lnTo>
                    <a:lnTo>
                      <a:pt x="78" y="16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39" name="Freeform 936">
                <a:extLst>
                  <a:ext uri="{FF2B5EF4-FFF2-40B4-BE49-F238E27FC236}">
                    <a16:creationId xmlns:a16="http://schemas.microsoft.com/office/drawing/2014/main" id="{2034D709-7548-40D7-A2FF-3B986F44B3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56" y="1784"/>
                <a:ext cx="13" cy="15"/>
              </a:xfrm>
              <a:custGeom>
                <a:avLst/>
                <a:gdLst>
                  <a:gd name="T0" fmla="*/ 0 w 240"/>
                  <a:gd name="T1" fmla="*/ 0 h 277"/>
                  <a:gd name="T2" fmla="*/ 0 w 240"/>
                  <a:gd name="T3" fmla="*/ 0 h 277"/>
                  <a:gd name="T4" fmla="*/ 0 w 240"/>
                  <a:gd name="T5" fmla="*/ 0 h 277"/>
                  <a:gd name="T6" fmla="*/ 0 w 240"/>
                  <a:gd name="T7" fmla="*/ 0 h 277"/>
                  <a:gd name="T8" fmla="*/ 0 w 240"/>
                  <a:gd name="T9" fmla="*/ 0 h 277"/>
                  <a:gd name="T10" fmla="*/ 0 w 240"/>
                  <a:gd name="T11" fmla="*/ 0 h 277"/>
                  <a:gd name="T12" fmla="*/ 0 w 240"/>
                  <a:gd name="T13" fmla="*/ 0 h 277"/>
                  <a:gd name="T14" fmla="*/ 0 w 240"/>
                  <a:gd name="T15" fmla="*/ 0 h 277"/>
                  <a:gd name="T16" fmla="*/ 0 w 240"/>
                  <a:gd name="T17" fmla="*/ 0 h 277"/>
                  <a:gd name="T18" fmla="*/ 0 w 240"/>
                  <a:gd name="T19" fmla="*/ 0 h 277"/>
                  <a:gd name="T20" fmla="*/ 0 w 240"/>
                  <a:gd name="T21" fmla="*/ 0 h 277"/>
                  <a:gd name="T22" fmla="*/ 0 w 240"/>
                  <a:gd name="T23" fmla="*/ 0 h 277"/>
                  <a:gd name="T24" fmla="*/ 0 w 240"/>
                  <a:gd name="T25" fmla="*/ 0 h 277"/>
                  <a:gd name="T26" fmla="*/ 0 w 240"/>
                  <a:gd name="T27" fmla="*/ 0 h 277"/>
                  <a:gd name="T28" fmla="*/ 0 w 240"/>
                  <a:gd name="T29" fmla="*/ 0 h 277"/>
                  <a:gd name="T30" fmla="*/ 0 w 240"/>
                  <a:gd name="T31" fmla="*/ 0 h 277"/>
                  <a:gd name="T32" fmla="*/ 0 w 240"/>
                  <a:gd name="T33" fmla="*/ 0 h 277"/>
                  <a:gd name="T34" fmla="*/ 0 w 240"/>
                  <a:gd name="T35" fmla="*/ 0 h 277"/>
                  <a:gd name="T36" fmla="*/ 0 w 240"/>
                  <a:gd name="T37" fmla="*/ 0 h 277"/>
                  <a:gd name="T38" fmla="*/ 0 w 240"/>
                  <a:gd name="T39" fmla="*/ 0 h 277"/>
                  <a:gd name="T40" fmla="*/ 0 w 240"/>
                  <a:gd name="T41" fmla="*/ 0 h 277"/>
                  <a:gd name="T42" fmla="*/ 0 w 240"/>
                  <a:gd name="T43" fmla="*/ 0 h 277"/>
                  <a:gd name="T44" fmla="*/ 0 w 240"/>
                  <a:gd name="T45" fmla="*/ 0 h 277"/>
                  <a:gd name="T46" fmla="*/ 1 w 240"/>
                  <a:gd name="T47" fmla="*/ 1 h 277"/>
                  <a:gd name="T48" fmla="*/ 1 w 240"/>
                  <a:gd name="T49" fmla="*/ 1 h 277"/>
                  <a:gd name="T50" fmla="*/ 1 w 240"/>
                  <a:gd name="T51" fmla="*/ 1 h 277"/>
                  <a:gd name="T52" fmla="*/ 1 w 240"/>
                  <a:gd name="T53" fmla="*/ 1 h 277"/>
                  <a:gd name="T54" fmla="*/ 1 w 240"/>
                  <a:gd name="T55" fmla="*/ 1 h 277"/>
                  <a:gd name="T56" fmla="*/ 1 w 240"/>
                  <a:gd name="T57" fmla="*/ 1 h 277"/>
                  <a:gd name="T58" fmla="*/ 1 w 240"/>
                  <a:gd name="T59" fmla="*/ 1 h 277"/>
                  <a:gd name="T60" fmla="*/ 0 w 240"/>
                  <a:gd name="T61" fmla="*/ 1 h 277"/>
                  <a:gd name="T62" fmla="*/ 0 w 240"/>
                  <a:gd name="T63" fmla="*/ 1 h 277"/>
                  <a:gd name="T64" fmla="*/ 0 w 240"/>
                  <a:gd name="T65" fmla="*/ 0 h 277"/>
                  <a:gd name="T66" fmla="*/ 0 w 240"/>
                  <a:gd name="T67" fmla="*/ 0 h 277"/>
                  <a:gd name="T68" fmla="*/ 0 w 240"/>
                  <a:gd name="T69" fmla="*/ 0 h 277"/>
                  <a:gd name="T70" fmla="*/ 0 w 240"/>
                  <a:gd name="T71" fmla="*/ 0 h 277"/>
                  <a:gd name="T72" fmla="*/ 0 w 240"/>
                  <a:gd name="T73" fmla="*/ 0 h 277"/>
                  <a:gd name="T74" fmla="*/ 1 w 240"/>
                  <a:gd name="T75" fmla="*/ 1 h 277"/>
                  <a:gd name="T76" fmla="*/ 1 w 240"/>
                  <a:gd name="T77" fmla="*/ 1 h 277"/>
                  <a:gd name="T78" fmla="*/ 1 w 240"/>
                  <a:gd name="T79" fmla="*/ 1 h 277"/>
                  <a:gd name="T80" fmla="*/ 1 w 240"/>
                  <a:gd name="T81" fmla="*/ 1 h 277"/>
                  <a:gd name="T82" fmla="*/ 1 w 240"/>
                  <a:gd name="T83" fmla="*/ 1 h 277"/>
                  <a:gd name="T84" fmla="*/ 1 w 240"/>
                  <a:gd name="T85" fmla="*/ 1 h 277"/>
                  <a:gd name="T86" fmla="*/ 1 w 240"/>
                  <a:gd name="T87" fmla="*/ 1 h 277"/>
                  <a:gd name="T88" fmla="*/ 1 w 240"/>
                  <a:gd name="T89" fmla="*/ 1 h 277"/>
                  <a:gd name="T90" fmla="*/ 1 w 240"/>
                  <a:gd name="T91" fmla="*/ 1 h 277"/>
                  <a:gd name="T92" fmla="*/ 1 w 240"/>
                  <a:gd name="T93" fmla="*/ 1 h 277"/>
                  <a:gd name="T94" fmla="*/ 1 w 240"/>
                  <a:gd name="T95" fmla="*/ 1 h 277"/>
                  <a:gd name="T96" fmla="*/ 1 w 240"/>
                  <a:gd name="T97" fmla="*/ 1 h 277"/>
                  <a:gd name="T98" fmla="*/ 1 w 240"/>
                  <a:gd name="T99" fmla="*/ 1 h 277"/>
                  <a:gd name="T100" fmla="*/ 1 w 240"/>
                  <a:gd name="T101" fmla="*/ 1 h 277"/>
                  <a:gd name="T102" fmla="*/ 1 w 240"/>
                  <a:gd name="T103" fmla="*/ 1 h 277"/>
                  <a:gd name="T104" fmla="*/ 1 w 240"/>
                  <a:gd name="T105" fmla="*/ 1 h 277"/>
                  <a:gd name="T106" fmla="*/ 1 w 240"/>
                  <a:gd name="T107" fmla="*/ 1 h 277"/>
                  <a:gd name="T108" fmla="*/ 1 w 240"/>
                  <a:gd name="T109" fmla="*/ 1 h 27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240" h="277">
                    <a:moveTo>
                      <a:pt x="7" y="37"/>
                    </a:moveTo>
                    <a:lnTo>
                      <a:pt x="4" y="34"/>
                    </a:lnTo>
                    <a:lnTo>
                      <a:pt x="2" y="31"/>
                    </a:lnTo>
                    <a:lnTo>
                      <a:pt x="1" y="27"/>
                    </a:lnTo>
                    <a:lnTo>
                      <a:pt x="0" y="24"/>
                    </a:lnTo>
                    <a:lnTo>
                      <a:pt x="1" y="19"/>
                    </a:lnTo>
                    <a:lnTo>
                      <a:pt x="3" y="15"/>
                    </a:lnTo>
                    <a:lnTo>
                      <a:pt x="6" y="11"/>
                    </a:lnTo>
                    <a:lnTo>
                      <a:pt x="13" y="6"/>
                    </a:lnTo>
                    <a:lnTo>
                      <a:pt x="19" y="3"/>
                    </a:lnTo>
                    <a:lnTo>
                      <a:pt x="24" y="1"/>
                    </a:lnTo>
                    <a:lnTo>
                      <a:pt x="28" y="0"/>
                    </a:lnTo>
                    <a:lnTo>
                      <a:pt x="32" y="1"/>
                    </a:lnTo>
                    <a:lnTo>
                      <a:pt x="35" y="3"/>
                    </a:lnTo>
                    <a:lnTo>
                      <a:pt x="38" y="5"/>
                    </a:lnTo>
                    <a:lnTo>
                      <a:pt x="40" y="8"/>
                    </a:lnTo>
                    <a:lnTo>
                      <a:pt x="43" y="11"/>
                    </a:lnTo>
                    <a:lnTo>
                      <a:pt x="7" y="37"/>
                    </a:lnTo>
                    <a:close/>
                    <a:moveTo>
                      <a:pt x="43" y="11"/>
                    </a:moveTo>
                    <a:lnTo>
                      <a:pt x="77" y="57"/>
                    </a:lnTo>
                    <a:lnTo>
                      <a:pt x="110" y="100"/>
                    </a:lnTo>
                    <a:lnTo>
                      <a:pt x="142" y="138"/>
                    </a:lnTo>
                    <a:lnTo>
                      <a:pt x="171" y="172"/>
                    </a:lnTo>
                    <a:lnTo>
                      <a:pt x="196" y="200"/>
                    </a:lnTo>
                    <a:lnTo>
                      <a:pt x="214" y="220"/>
                    </a:lnTo>
                    <a:lnTo>
                      <a:pt x="228" y="233"/>
                    </a:lnTo>
                    <a:lnTo>
                      <a:pt x="232" y="238"/>
                    </a:lnTo>
                    <a:lnTo>
                      <a:pt x="200" y="268"/>
                    </a:lnTo>
                    <a:lnTo>
                      <a:pt x="196" y="264"/>
                    </a:lnTo>
                    <a:lnTo>
                      <a:pt x="183" y="250"/>
                    </a:lnTo>
                    <a:lnTo>
                      <a:pt x="163" y="229"/>
                    </a:lnTo>
                    <a:lnTo>
                      <a:pt x="137" y="201"/>
                    </a:lnTo>
                    <a:lnTo>
                      <a:pt x="109" y="167"/>
                    </a:lnTo>
                    <a:lnTo>
                      <a:pt x="76" y="127"/>
                    </a:lnTo>
                    <a:lnTo>
                      <a:pt x="41" y="84"/>
                    </a:lnTo>
                    <a:lnTo>
                      <a:pt x="7" y="37"/>
                    </a:lnTo>
                    <a:lnTo>
                      <a:pt x="43" y="11"/>
                    </a:lnTo>
                    <a:close/>
                    <a:moveTo>
                      <a:pt x="232" y="238"/>
                    </a:moveTo>
                    <a:lnTo>
                      <a:pt x="235" y="241"/>
                    </a:lnTo>
                    <a:lnTo>
                      <a:pt x="237" y="245"/>
                    </a:lnTo>
                    <a:lnTo>
                      <a:pt x="239" y="248"/>
                    </a:lnTo>
                    <a:lnTo>
                      <a:pt x="240" y="251"/>
                    </a:lnTo>
                    <a:lnTo>
                      <a:pt x="240" y="255"/>
                    </a:lnTo>
                    <a:lnTo>
                      <a:pt x="239" y="259"/>
                    </a:lnTo>
                    <a:lnTo>
                      <a:pt x="236" y="264"/>
                    </a:lnTo>
                    <a:lnTo>
                      <a:pt x="231" y="269"/>
                    </a:lnTo>
                    <a:lnTo>
                      <a:pt x="226" y="274"/>
                    </a:lnTo>
                    <a:lnTo>
                      <a:pt x="220" y="276"/>
                    </a:lnTo>
                    <a:lnTo>
                      <a:pt x="216" y="277"/>
                    </a:lnTo>
                    <a:lnTo>
                      <a:pt x="212" y="277"/>
                    </a:lnTo>
                    <a:lnTo>
                      <a:pt x="209" y="276"/>
                    </a:lnTo>
                    <a:lnTo>
                      <a:pt x="206" y="274"/>
                    </a:lnTo>
                    <a:lnTo>
                      <a:pt x="203" y="271"/>
                    </a:lnTo>
                    <a:lnTo>
                      <a:pt x="200" y="268"/>
                    </a:lnTo>
                    <a:lnTo>
                      <a:pt x="232" y="238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40" name="Freeform 937">
                <a:extLst>
                  <a:ext uri="{FF2B5EF4-FFF2-40B4-BE49-F238E27FC236}">
                    <a16:creationId xmlns:a16="http://schemas.microsoft.com/office/drawing/2014/main" id="{7B463093-45C7-4BBD-A9EF-F595F70DADE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26" y="1760"/>
                <a:ext cx="14" cy="34"/>
              </a:xfrm>
              <a:custGeom>
                <a:avLst/>
                <a:gdLst>
                  <a:gd name="T0" fmla="*/ 0 w 258"/>
                  <a:gd name="T1" fmla="*/ 0 h 638"/>
                  <a:gd name="T2" fmla="*/ 0 w 258"/>
                  <a:gd name="T3" fmla="*/ 0 h 638"/>
                  <a:gd name="T4" fmla="*/ 0 w 258"/>
                  <a:gd name="T5" fmla="*/ 0 h 638"/>
                  <a:gd name="T6" fmla="*/ 0 w 258"/>
                  <a:gd name="T7" fmla="*/ 0 h 638"/>
                  <a:gd name="T8" fmla="*/ 0 w 258"/>
                  <a:gd name="T9" fmla="*/ 0 h 638"/>
                  <a:gd name="T10" fmla="*/ 0 w 258"/>
                  <a:gd name="T11" fmla="*/ 0 h 638"/>
                  <a:gd name="T12" fmla="*/ 0 w 258"/>
                  <a:gd name="T13" fmla="*/ 0 h 638"/>
                  <a:gd name="T14" fmla="*/ 0 w 258"/>
                  <a:gd name="T15" fmla="*/ 0 h 638"/>
                  <a:gd name="T16" fmla="*/ 0 w 258"/>
                  <a:gd name="T17" fmla="*/ 0 h 638"/>
                  <a:gd name="T18" fmla="*/ 0 w 258"/>
                  <a:gd name="T19" fmla="*/ 0 h 638"/>
                  <a:gd name="T20" fmla="*/ 0 w 258"/>
                  <a:gd name="T21" fmla="*/ 0 h 638"/>
                  <a:gd name="T22" fmla="*/ 0 w 258"/>
                  <a:gd name="T23" fmla="*/ 0 h 638"/>
                  <a:gd name="T24" fmla="*/ 0 w 258"/>
                  <a:gd name="T25" fmla="*/ 1 h 638"/>
                  <a:gd name="T26" fmla="*/ 0 w 258"/>
                  <a:gd name="T27" fmla="*/ 1 h 638"/>
                  <a:gd name="T28" fmla="*/ 0 w 258"/>
                  <a:gd name="T29" fmla="*/ 1 h 638"/>
                  <a:gd name="T30" fmla="*/ 0 w 258"/>
                  <a:gd name="T31" fmla="*/ 1 h 638"/>
                  <a:gd name="T32" fmla="*/ 0 w 258"/>
                  <a:gd name="T33" fmla="*/ 1 h 638"/>
                  <a:gd name="T34" fmla="*/ 0 w 258"/>
                  <a:gd name="T35" fmla="*/ 1 h 638"/>
                  <a:gd name="T36" fmla="*/ 0 w 258"/>
                  <a:gd name="T37" fmla="*/ 1 h 638"/>
                  <a:gd name="T38" fmla="*/ 0 w 258"/>
                  <a:gd name="T39" fmla="*/ 1 h 638"/>
                  <a:gd name="T40" fmla="*/ 0 w 258"/>
                  <a:gd name="T41" fmla="*/ 1 h 638"/>
                  <a:gd name="T42" fmla="*/ 0 w 258"/>
                  <a:gd name="T43" fmla="*/ 1 h 638"/>
                  <a:gd name="T44" fmla="*/ 0 w 258"/>
                  <a:gd name="T45" fmla="*/ 1 h 638"/>
                  <a:gd name="T46" fmla="*/ 0 w 258"/>
                  <a:gd name="T47" fmla="*/ 1 h 638"/>
                  <a:gd name="T48" fmla="*/ 0 w 258"/>
                  <a:gd name="T49" fmla="*/ 1 h 638"/>
                  <a:gd name="T50" fmla="*/ 0 w 258"/>
                  <a:gd name="T51" fmla="*/ 1 h 638"/>
                  <a:gd name="T52" fmla="*/ 0 w 258"/>
                  <a:gd name="T53" fmla="*/ 1 h 638"/>
                  <a:gd name="T54" fmla="*/ 0 w 258"/>
                  <a:gd name="T55" fmla="*/ 0 h 638"/>
                  <a:gd name="T56" fmla="*/ 0 w 258"/>
                  <a:gd name="T57" fmla="*/ 0 h 638"/>
                  <a:gd name="T58" fmla="*/ 0 w 258"/>
                  <a:gd name="T59" fmla="*/ 0 h 638"/>
                  <a:gd name="T60" fmla="*/ 0 w 258"/>
                  <a:gd name="T61" fmla="*/ 0 h 638"/>
                  <a:gd name="T62" fmla="*/ 0 w 258"/>
                  <a:gd name="T63" fmla="*/ 1 h 638"/>
                  <a:gd name="T64" fmla="*/ 0 w 258"/>
                  <a:gd name="T65" fmla="*/ 1 h 638"/>
                  <a:gd name="T66" fmla="*/ 0 w 258"/>
                  <a:gd name="T67" fmla="*/ 1 h 638"/>
                  <a:gd name="T68" fmla="*/ 0 w 258"/>
                  <a:gd name="T69" fmla="*/ 1 h 638"/>
                  <a:gd name="T70" fmla="*/ 0 w 258"/>
                  <a:gd name="T71" fmla="*/ 1 h 638"/>
                  <a:gd name="T72" fmla="*/ 0 w 258"/>
                  <a:gd name="T73" fmla="*/ 1 h 638"/>
                  <a:gd name="T74" fmla="*/ 0 w 258"/>
                  <a:gd name="T75" fmla="*/ 1 h 638"/>
                  <a:gd name="T76" fmla="*/ 0 w 258"/>
                  <a:gd name="T77" fmla="*/ 1 h 638"/>
                  <a:gd name="T78" fmla="*/ 0 w 258"/>
                  <a:gd name="T79" fmla="*/ 1 h 638"/>
                  <a:gd name="T80" fmla="*/ 1 w 258"/>
                  <a:gd name="T81" fmla="*/ 2 h 638"/>
                  <a:gd name="T82" fmla="*/ 1 w 258"/>
                  <a:gd name="T83" fmla="*/ 2 h 638"/>
                  <a:gd name="T84" fmla="*/ 1 w 258"/>
                  <a:gd name="T85" fmla="*/ 2 h 638"/>
                  <a:gd name="T86" fmla="*/ 0 w 258"/>
                  <a:gd name="T87" fmla="*/ 2 h 638"/>
                  <a:gd name="T88" fmla="*/ 0 w 258"/>
                  <a:gd name="T89" fmla="*/ 1 h 638"/>
                  <a:gd name="T90" fmla="*/ 1 w 258"/>
                  <a:gd name="T91" fmla="*/ 2 h 638"/>
                  <a:gd name="T92" fmla="*/ 1 w 258"/>
                  <a:gd name="T93" fmla="*/ 2 h 638"/>
                  <a:gd name="T94" fmla="*/ 1 w 258"/>
                  <a:gd name="T95" fmla="*/ 2 h 638"/>
                  <a:gd name="T96" fmla="*/ 1 w 258"/>
                  <a:gd name="T97" fmla="*/ 2 h 638"/>
                  <a:gd name="T98" fmla="*/ 1 w 258"/>
                  <a:gd name="T99" fmla="*/ 2 h 638"/>
                  <a:gd name="T100" fmla="*/ 1 w 258"/>
                  <a:gd name="T101" fmla="*/ 2 h 638"/>
                  <a:gd name="T102" fmla="*/ 1 w 258"/>
                  <a:gd name="T103" fmla="*/ 2 h 638"/>
                  <a:gd name="T104" fmla="*/ 1 w 258"/>
                  <a:gd name="T105" fmla="*/ 2 h 638"/>
                  <a:gd name="T106" fmla="*/ 1 w 258"/>
                  <a:gd name="T107" fmla="*/ 2 h 63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58" h="638">
                    <a:moveTo>
                      <a:pt x="37" y="16"/>
                    </a:moveTo>
                    <a:lnTo>
                      <a:pt x="38" y="12"/>
                    </a:lnTo>
                    <a:lnTo>
                      <a:pt x="39" y="8"/>
                    </a:lnTo>
                    <a:lnTo>
                      <a:pt x="41" y="5"/>
                    </a:lnTo>
                    <a:lnTo>
                      <a:pt x="44" y="3"/>
                    </a:lnTo>
                    <a:lnTo>
                      <a:pt x="47" y="1"/>
                    </a:lnTo>
                    <a:lnTo>
                      <a:pt x="51" y="0"/>
                    </a:lnTo>
                    <a:lnTo>
                      <a:pt x="57" y="1"/>
                    </a:lnTo>
                    <a:lnTo>
                      <a:pt x="65" y="2"/>
                    </a:lnTo>
                    <a:lnTo>
                      <a:pt x="71" y="5"/>
                    </a:lnTo>
                    <a:lnTo>
                      <a:pt x="76" y="8"/>
                    </a:lnTo>
                    <a:lnTo>
                      <a:pt x="79" y="11"/>
                    </a:lnTo>
                    <a:lnTo>
                      <a:pt x="80" y="15"/>
                    </a:lnTo>
                    <a:lnTo>
                      <a:pt x="81" y="18"/>
                    </a:lnTo>
                    <a:lnTo>
                      <a:pt x="80" y="22"/>
                    </a:lnTo>
                    <a:lnTo>
                      <a:pt x="79" y="26"/>
                    </a:lnTo>
                    <a:lnTo>
                      <a:pt x="78" y="30"/>
                    </a:lnTo>
                    <a:lnTo>
                      <a:pt x="37" y="16"/>
                    </a:lnTo>
                    <a:close/>
                    <a:moveTo>
                      <a:pt x="78" y="30"/>
                    </a:moveTo>
                    <a:lnTo>
                      <a:pt x="74" y="42"/>
                    </a:lnTo>
                    <a:lnTo>
                      <a:pt x="65" y="72"/>
                    </a:lnTo>
                    <a:lnTo>
                      <a:pt x="60" y="94"/>
                    </a:lnTo>
                    <a:lnTo>
                      <a:pt x="54" y="119"/>
                    </a:lnTo>
                    <a:lnTo>
                      <a:pt x="49" y="146"/>
                    </a:lnTo>
                    <a:lnTo>
                      <a:pt x="46" y="176"/>
                    </a:lnTo>
                    <a:lnTo>
                      <a:pt x="43" y="206"/>
                    </a:lnTo>
                    <a:lnTo>
                      <a:pt x="43" y="238"/>
                    </a:lnTo>
                    <a:lnTo>
                      <a:pt x="44" y="253"/>
                    </a:lnTo>
                    <a:lnTo>
                      <a:pt x="45" y="270"/>
                    </a:lnTo>
                    <a:lnTo>
                      <a:pt x="47" y="285"/>
                    </a:lnTo>
                    <a:lnTo>
                      <a:pt x="49" y="301"/>
                    </a:lnTo>
                    <a:lnTo>
                      <a:pt x="52" y="317"/>
                    </a:lnTo>
                    <a:lnTo>
                      <a:pt x="57" y="332"/>
                    </a:lnTo>
                    <a:lnTo>
                      <a:pt x="63" y="347"/>
                    </a:lnTo>
                    <a:lnTo>
                      <a:pt x="69" y="361"/>
                    </a:lnTo>
                    <a:lnTo>
                      <a:pt x="76" y="375"/>
                    </a:lnTo>
                    <a:lnTo>
                      <a:pt x="84" y="388"/>
                    </a:lnTo>
                    <a:lnTo>
                      <a:pt x="93" y="401"/>
                    </a:lnTo>
                    <a:lnTo>
                      <a:pt x="104" y="413"/>
                    </a:lnTo>
                    <a:lnTo>
                      <a:pt x="73" y="444"/>
                    </a:lnTo>
                    <a:lnTo>
                      <a:pt x="61" y="429"/>
                    </a:lnTo>
                    <a:lnTo>
                      <a:pt x="49" y="415"/>
                    </a:lnTo>
                    <a:lnTo>
                      <a:pt x="39" y="400"/>
                    </a:lnTo>
                    <a:lnTo>
                      <a:pt x="31" y="384"/>
                    </a:lnTo>
                    <a:lnTo>
                      <a:pt x="24" y="368"/>
                    </a:lnTo>
                    <a:lnTo>
                      <a:pt x="18" y="351"/>
                    </a:lnTo>
                    <a:lnTo>
                      <a:pt x="12" y="333"/>
                    </a:lnTo>
                    <a:lnTo>
                      <a:pt x="8" y="316"/>
                    </a:lnTo>
                    <a:lnTo>
                      <a:pt x="5" y="298"/>
                    </a:lnTo>
                    <a:lnTo>
                      <a:pt x="3" y="281"/>
                    </a:lnTo>
                    <a:lnTo>
                      <a:pt x="1" y="263"/>
                    </a:lnTo>
                    <a:lnTo>
                      <a:pt x="0" y="245"/>
                    </a:lnTo>
                    <a:lnTo>
                      <a:pt x="0" y="228"/>
                    </a:lnTo>
                    <a:lnTo>
                      <a:pt x="0" y="210"/>
                    </a:lnTo>
                    <a:lnTo>
                      <a:pt x="1" y="193"/>
                    </a:lnTo>
                    <a:lnTo>
                      <a:pt x="2" y="176"/>
                    </a:lnTo>
                    <a:lnTo>
                      <a:pt x="6" y="144"/>
                    </a:lnTo>
                    <a:lnTo>
                      <a:pt x="11" y="113"/>
                    </a:lnTo>
                    <a:lnTo>
                      <a:pt x="17" y="87"/>
                    </a:lnTo>
                    <a:lnTo>
                      <a:pt x="23" y="63"/>
                    </a:lnTo>
                    <a:lnTo>
                      <a:pt x="32" y="28"/>
                    </a:lnTo>
                    <a:lnTo>
                      <a:pt x="37" y="16"/>
                    </a:lnTo>
                    <a:lnTo>
                      <a:pt x="78" y="30"/>
                    </a:lnTo>
                    <a:close/>
                    <a:moveTo>
                      <a:pt x="73" y="444"/>
                    </a:moveTo>
                    <a:lnTo>
                      <a:pt x="73" y="444"/>
                    </a:lnTo>
                    <a:lnTo>
                      <a:pt x="88" y="428"/>
                    </a:lnTo>
                    <a:lnTo>
                      <a:pt x="73" y="444"/>
                    </a:lnTo>
                    <a:close/>
                    <a:moveTo>
                      <a:pt x="104" y="412"/>
                    </a:moveTo>
                    <a:lnTo>
                      <a:pt x="120" y="429"/>
                    </a:lnTo>
                    <a:lnTo>
                      <a:pt x="137" y="449"/>
                    </a:lnTo>
                    <a:lnTo>
                      <a:pt x="156" y="469"/>
                    </a:lnTo>
                    <a:lnTo>
                      <a:pt x="173" y="491"/>
                    </a:lnTo>
                    <a:lnTo>
                      <a:pt x="138" y="518"/>
                    </a:lnTo>
                    <a:lnTo>
                      <a:pt x="122" y="497"/>
                    </a:lnTo>
                    <a:lnTo>
                      <a:pt x="106" y="478"/>
                    </a:lnTo>
                    <a:lnTo>
                      <a:pt x="89" y="460"/>
                    </a:lnTo>
                    <a:lnTo>
                      <a:pt x="73" y="444"/>
                    </a:lnTo>
                    <a:lnTo>
                      <a:pt x="104" y="412"/>
                    </a:lnTo>
                    <a:close/>
                    <a:moveTo>
                      <a:pt x="173" y="491"/>
                    </a:moveTo>
                    <a:lnTo>
                      <a:pt x="194" y="518"/>
                    </a:lnTo>
                    <a:lnTo>
                      <a:pt x="214" y="546"/>
                    </a:lnTo>
                    <a:lnTo>
                      <a:pt x="234" y="574"/>
                    </a:lnTo>
                    <a:lnTo>
                      <a:pt x="252" y="602"/>
                    </a:lnTo>
                    <a:lnTo>
                      <a:pt x="215" y="626"/>
                    </a:lnTo>
                    <a:lnTo>
                      <a:pt x="197" y="598"/>
                    </a:lnTo>
                    <a:lnTo>
                      <a:pt x="177" y="571"/>
                    </a:lnTo>
                    <a:lnTo>
                      <a:pt x="158" y="544"/>
                    </a:lnTo>
                    <a:lnTo>
                      <a:pt x="138" y="518"/>
                    </a:lnTo>
                    <a:lnTo>
                      <a:pt x="173" y="491"/>
                    </a:lnTo>
                    <a:close/>
                    <a:moveTo>
                      <a:pt x="252" y="602"/>
                    </a:moveTo>
                    <a:lnTo>
                      <a:pt x="254" y="605"/>
                    </a:lnTo>
                    <a:lnTo>
                      <a:pt x="256" y="610"/>
                    </a:lnTo>
                    <a:lnTo>
                      <a:pt x="257" y="613"/>
                    </a:lnTo>
                    <a:lnTo>
                      <a:pt x="258" y="617"/>
                    </a:lnTo>
                    <a:lnTo>
                      <a:pt x="257" y="620"/>
                    </a:lnTo>
                    <a:lnTo>
                      <a:pt x="255" y="624"/>
                    </a:lnTo>
                    <a:lnTo>
                      <a:pt x="252" y="628"/>
                    </a:lnTo>
                    <a:lnTo>
                      <a:pt x="246" y="633"/>
                    </a:lnTo>
                    <a:lnTo>
                      <a:pt x="240" y="636"/>
                    </a:lnTo>
                    <a:lnTo>
                      <a:pt x="235" y="638"/>
                    </a:lnTo>
                    <a:lnTo>
                      <a:pt x="229" y="638"/>
                    </a:lnTo>
                    <a:lnTo>
                      <a:pt x="226" y="637"/>
                    </a:lnTo>
                    <a:lnTo>
                      <a:pt x="223" y="635"/>
                    </a:lnTo>
                    <a:lnTo>
                      <a:pt x="220" y="633"/>
                    </a:lnTo>
                    <a:lnTo>
                      <a:pt x="217" y="630"/>
                    </a:lnTo>
                    <a:lnTo>
                      <a:pt x="215" y="626"/>
                    </a:lnTo>
                    <a:lnTo>
                      <a:pt x="252" y="602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41" name="Freeform 938">
                <a:extLst>
                  <a:ext uri="{FF2B5EF4-FFF2-40B4-BE49-F238E27FC236}">
                    <a16:creationId xmlns:a16="http://schemas.microsoft.com/office/drawing/2014/main" id="{BB88096E-AF66-48E5-B7B1-597B7C28E6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37" y="1791"/>
                <a:ext cx="11" cy="16"/>
              </a:xfrm>
              <a:custGeom>
                <a:avLst/>
                <a:gdLst>
                  <a:gd name="T0" fmla="*/ 0 w 202"/>
                  <a:gd name="T1" fmla="*/ 0 h 306"/>
                  <a:gd name="T2" fmla="*/ 0 w 202"/>
                  <a:gd name="T3" fmla="*/ 0 h 306"/>
                  <a:gd name="T4" fmla="*/ 0 w 202"/>
                  <a:gd name="T5" fmla="*/ 0 h 306"/>
                  <a:gd name="T6" fmla="*/ 0 w 202"/>
                  <a:gd name="T7" fmla="*/ 0 h 306"/>
                  <a:gd name="T8" fmla="*/ 0 w 202"/>
                  <a:gd name="T9" fmla="*/ 0 h 306"/>
                  <a:gd name="T10" fmla="*/ 0 w 202"/>
                  <a:gd name="T11" fmla="*/ 0 h 306"/>
                  <a:gd name="T12" fmla="*/ 0 w 202"/>
                  <a:gd name="T13" fmla="*/ 0 h 306"/>
                  <a:gd name="T14" fmla="*/ 0 w 202"/>
                  <a:gd name="T15" fmla="*/ 0 h 306"/>
                  <a:gd name="T16" fmla="*/ 0 w 202"/>
                  <a:gd name="T17" fmla="*/ 0 h 306"/>
                  <a:gd name="T18" fmla="*/ 0 w 202"/>
                  <a:gd name="T19" fmla="*/ 0 h 306"/>
                  <a:gd name="T20" fmla="*/ 0 w 202"/>
                  <a:gd name="T21" fmla="*/ 0 h 306"/>
                  <a:gd name="T22" fmla="*/ 0 w 202"/>
                  <a:gd name="T23" fmla="*/ 0 h 306"/>
                  <a:gd name="T24" fmla="*/ 0 w 202"/>
                  <a:gd name="T25" fmla="*/ 0 h 306"/>
                  <a:gd name="T26" fmla="*/ 0 w 202"/>
                  <a:gd name="T27" fmla="*/ 0 h 306"/>
                  <a:gd name="T28" fmla="*/ 0 w 202"/>
                  <a:gd name="T29" fmla="*/ 0 h 306"/>
                  <a:gd name="T30" fmla="*/ 0 w 202"/>
                  <a:gd name="T31" fmla="*/ 0 h 306"/>
                  <a:gd name="T32" fmla="*/ 0 w 202"/>
                  <a:gd name="T33" fmla="*/ 0 h 306"/>
                  <a:gd name="T34" fmla="*/ 0 w 202"/>
                  <a:gd name="T35" fmla="*/ 0 h 306"/>
                  <a:gd name="T36" fmla="*/ 0 w 202"/>
                  <a:gd name="T37" fmla="*/ 0 h 306"/>
                  <a:gd name="T38" fmla="*/ 0 w 202"/>
                  <a:gd name="T39" fmla="*/ 0 h 306"/>
                  <a:gd name="T40" fmla="*/ 0 w 202"/>
                  <a:gd name="T41" fmla="*/ 0 h 306"/>
                  <a:gd name="T42" fmla="*/ 0 w 202"/>
                  <a:gd name="T43" fmla="*/ 0 h 306"/>
                  <a:gd name="T44" fmla="*/ 0 w 202"/>
                  <a:gd name="T45" fmla="*/ 1 h 306"/>
                  <a:gd name="T46" fmla="*/ 0 w 202"/>
                  <a:gd name="T47" fmla="*/ 1 h 306"/>
                  <a:gd name="T48" fmla="*/ 1 w 202"/>
                  <a:gd name="T49" fmla="*/ 1 h 306"/>
                  <a:gd name="T50" fmla="*/ 1 w 202"/>
                  <a:gd name="T51" fmla="*/ 1 h 306"/>
                  <a:gd name="T52" fmla="*/ 1 w 202"/>
                  <a:gd name="T53" fmla="*/ 1 h 306"/>
                  <a:gd name="T54" fmla="*/ 0 w 202"/>
                  <a:gd name="T55" fmla="*/ 1 h 306"/>
                  <a:gd name="T56" fmla="*/ 0 w 202"/>
                  <a:gd name="T57" fmla="*/ 1 h 306"/>
                  <a:gd name="T58" fmla="*/ 0 w 202"/>
                  <a:gd name="T59" fmla="*/ 1 h 306"/>
                  <a:gd name="T60" fmla="*/ 0 w 202"/>
                  <a:gd name="T61" fmla="*/ 1 h 306"/>
                  <a:gd name="T62" fmla="*/ 0 w 202"/>
                  <a:gd name="T63" fmla="*/ 1 h 306"/>
                  <a:gd name="T64" fmla="*/ 0 w 202"/>
                  <a:gd name="T65" fmla="*/ 0 h 306"/>
                  <a:gd name="T66" fmla="*/ 0 w 202"/>
                  <a:gd name="T67" fmla="*/ 0 h 306"/>
                  <a:gd name="T68" fmla="*/ 0 w 202"/>
                  <a:gd name="T69" fmla="*/ 0 h 306"/>
                  <a:gd name="T70" fmla="*/ 0 w 202"/>
                  <a:gd name="T71" fmla="*/ 0 h 306"/>
                  <a:gd name="T72" fmla="*/ 0 w 202"/>
                  <a:gd name="T73" fmla="*/ 0 h 306"/>
                  <a:gd name="T74" fmla="*/ 1 w 202"/>
                  <a:gd name="T75" fmla="*/ 1 h 306"/>
                  <a:gd name="T76" fmla="*/ 1 w 202"/>
                  <a:gd name="T77" fmla="*/ 1 h 306"/>
                  <a:gd name="T78" fmla="*/ 1 w 202"/>
                  <a:gd name="T79" fmla="*/ 1 h 306"/>
                  <a:gd name="T80" fmla="*/ 1 w 202"/>
                  <a:gd name="T81" fmla="*/ 1 h 306"/>
                  <a:gd name="T82" fmla="*/ 1 w 202"/>
                  <a:gd name="T83" fmla="*/ 1 h 306"/>
                  <a:gd name="T84" fmla="*/ 1 w 202"/>
                  <a:gd name="T85" fmla="*/ 1 h 306"/>
                  <a:gd name="T86" fmla="*/ 1 w 202"/>
                  <a:gd name="T87" fmla="*/ 1 h 306"/>
                  <a:gd name="T88" fmla="*/ 1 w 202"/>
                  <a:gd name="T89" fmla="*/ 1 h 306"/>
                  <a:gd name="T90" fmla="*/ 1 w 202"/>
                  <a:gd name="T91" fmla="*/ 1 h 306"/>
                  <a:gd name="T92" fmla="*/ 1 w 202"/>
                  <a:gd name="T93" fmla="*/ 1 h 306"/>
                  <a:gd name="T94" fmla="*/ 1 w 202"/>
                  <a:gd name="T95" fmla="*/ 1 h 306"/>
                  <a:gd name="T96" fmla="*/ 0 w 202"/>
                  <a:gd name="T97" fmla="*/ 1 h 306"/>
                  <a:gd name="T98" fmla="*/ 0 w 202"/>
                  <a:gd name="T99" fmla="*/ 1 h 306"/>
                  <a:gd name="T100" fmla="*/ 0 w 202"/>
                  <a:gd name="T101" fmla="*/ 1 h 306"/>
                  <a:gd name="T102" fmla="*/ 0 w 202"/>
                  <a:gd name="T103" fmla="*/ 1 h 306"/>
                  <a:gd name="T104" fmla="*/ 0 w 202"/>
                  <a:gd name="T105" fmla="*/ 1 h 306"/>
                  <a:gd name="T106" fmla="*/ 0 w 202"/>
                  <a:gd name="T107" fmla="*/ 1 h 306"/>
                  <a:gd name="T108" fmla="*/ 1 w 202"/>
                  <a:gd name="T109" fmla="*/ 1 h 30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202" h="306">
                    <a:moveTo>
                      <a:pt x="6" y="36"/>
                    </a:moveTo>
                    <a:lnTo>
                      <a:pt x="4" y="33"/>
                    </a:lnTo>
                    <a:lnTo>
                      <a:pt x="2" y="30"/>
                    </a:lnTo>
                    <a:lnTo>
                      <a:pt x="1" y="26"/>
                    </a:lnTo>
                    <a:lnTo>
                      <a:pt x="0" y="23"/>
                    </a:lnTo>
                    <a:lnTo>
                      <a:pt x="1" y="18"/>
                    </a:lnTo>
                    <a:lnTo>
                      <a:pt x="3" y="14"/>
                    </a:lnTo>
                    <a:lnTo>
                      <a:pt x="7" y="10"/>
                    </a:lnTo>
                    <a:lnTo>
                      <a:pt x="12" y="6"/>
                    </a:lnTo>
                    <a:lnTo>
                      <a:pt x="19" y="2"/>
                    </a:lnTo>
                    <a:lnTo>
                      <a:pt x="25" y="1"/>
                    </a:lnTo>
                    <a:lnTo>
                      <a:pt x="29" y="0"/>
                    </a:lnTo>
                    <a:lnTo>
                      <a:pt x="33" y="1"/>
                    </a:lnTo>
                    <a:lnTo>
                      <a:pt x="36" y="3"/>
                    </a:lnTo>
                    <a:lnTo>
                      <a:pt x="38" y="6"/>
                    </a:lnTo>
                    <a:lnTo>
                      <a:pt x="41" y="9"/>
                    </a:lnTo>
                    <a:lnTo>
                      <a:pt x="43" y="12"/>
                    </a:lnTo>
                    <a:lnTo>
                      <a:pt x="6" y="36"/>
                    </a:lnTo>
                    <a:close/>
                    <a:moveTo>
                      <a:pt x="43" y="12"/>
                    </a:moveTo>
                    <a:lnTo>
                      <a:pt x="74" y="59"/>
                    </a:lnTo>
                    <a:lnTo>
                      <a:pt x="102" y="106"/>
                    </a:lnTo>
                    <a:lnTo>
                      <a:pt x="129" y="150"/>
                    </a:lnTo>
                    <a:lnTo>
                      <a:pt x="151" y="189"/>
                    </a:lnTo>
                    <a:lnTo>
                      <a:pt x="170" y="223"/>
                    </a:lnTo>
                    <a:lnTo>
                      <a:pt x="184" y="249"/>
                    </a:lnTo>
                    <a:lnTo>
                      <a:pt x="193" y="266"/>
                    </a:lnTo>
                    <a:lnTo>
                      <a:pt x="197" y="271"/>
                    </a:lnTo>
                    <a:lnTo>
                      <a:pt x="158" y="292"/>
                    </a:lnTo>
                    <a:lnTo>
                      <a:pt x="155" y="287"/>
                    </a:lnTo>
                    <a:lnTo>
                      <a:pt x="146" y="269"/>
                    </a:lnTo>
                    <a:lnTo>
                      <a:pt x="132" y="245"/>
                    </a:lnTo>
                    <a:lnTo>
                      <a:pt x="114" y="211"/>
                    </a:lnTo>
                    <a:lnTo>
                      <a:pt x="91" y="172"/>
                    </a:lnTo>
                    <a:lnTo>
                      <a:pt x="66" y="129"/>
                    </a:lnTo>
                    <a:lnTo>
                      <a:pt x="37" y="83"/>
                    </a:lnTo>
                    <a:lnTo>
                      <a:pt x="6" y="36"/>
                    </a:lnTo>
                    <a:lnTo>
                      <a:pt x="43" y="12"/>
                    </a:lnTo>
                    <a:close/>
                    <a:moveTo>
                      <a:pt x="197" y="271"/>
                    </a:moveTo>
                    <a:lnTo>
                      <a:pt x="199" y="275"/>
                    </a:lnTo>
                    <a:lnTo>
                      <a:pt x="201" y="279"/>
                    </a:lnTo>
                    <a:lnTo>
                      <a:pt x="202" y="282"/>
                    </a:lnTo>
                    <a:lnTo>
                      <a:pt x="202" y="287"/>
                    </a:lnTo>
                    <a:lnTo>
                      <a:pt x="201" y="290"/>
                    </a:lnTo>
                    <a:lnTo>
                      <a:pt x="198" y="294"/>
                    </a:lnTo>
                    <a:lnTo>
                      <a:pt x="193" y="298"/>
                    </a:lnTo>
                    <a:lnTo>
                      <a:pt x="187" y="301"/>
                    </a:lnTo>
                    <a:lnTo>
                      <a:pt x="181" y="304"/>
                    </a:lnTo>
                    <a:lnTo>
                      <a:pt x="176" y="306"/>
                    </a:lnTo>
                    <a:lnTo>
                      <a:pt x="171" y="305"/>
                    </a:lnTo>
                    <a:lnTo>
                      <a:pt x="168" y="304"/>
                    </a:lnTo>
                    <a:lnTo>
                      <a:pt x="165" y="302"/>
                    </a:lnTo>
                    <a:lnTo>
                      <a:pt x="162" y="299"/>
                    </a:lnTo>
                    <a:lnTo>
                      <a:pt x="160" y="296"/>
                    </a:lnTo>
                    <a:lnTo>
                      <a:pt x="158" y="292"/>
                    </a:lnTo>
                    <a:lnTo>
                      <a:pt x="197" y="271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42" name="Freeform 939">
                <a:extLst>
                  <a:ext uri="{FF2B5EF4-FFF2-40B4-BE49-F238E27FC236}">
                    <a16:creationId xmlns:a16="http://schemas.microsoft.com/office/drawing/2014/main" id="{B78A0757-AFB3-42D8-BFED-A851C39C27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31" y="1756"/>
                <a:ext cx="17" cy="40"/>
              </a:xfrm>
              <a:custGeom>
                <a:avLst/>
                <a:gdLst>
                  <a:gd name="T0" fmla="*/ 1 w 336"/>
                  <a:gd name="T1" fmla="*/ 0 h 756"/>
                  <a:gd name="T2" fmla="*/ 1 w 336"/>
                  <a:gd name="T3" fmla="*/ 0 h 756"/>
                  <a:gd name="T4" fmla="*/ 1 w 336"/>
                  <a:gd name="T5" fmla="*/ 0 h 756"/>
                  <a:gd name="T6" fmla="*/ 1 w 336"/>
                  <a:gd name="T7" fmla="*/ 0 h 756"/>
                  <a:gd name="T8" fmla="*/ 1 w 336"/>
                  <a:gd name="T9" fmla="*/ 0 h 756"/>
                  <a:gd name="T10" fmla="*/ 1 w 336"/>
                  <a:gd name="T11" fmla="*/ 0 h 756"/>
                  <a:gd name="T12" fmla="*/ 1 w 336"/>
                  <a:gd name="T13" fmla="*/ 0 h 756"/>
                  <a:gd name="T14" fmla="*/ 1 w 336"/>
                  <a:gd name="T15" fmla="*/ 0 h 756"/>
                  <a:gd name="T16" fmla="*/ 1 w 336"/>
                  <a:gd name="T17" fmla="*/ 0 h 756"/>
                  <a:gd name="T18" fmla="*/ 1 w 336"/>
                  <a:gd name="T19" fmla="*/ 0 h 756"/>
                  <a:gd name="T20" fmla="*/ 1 w 336"/>
                  <a:gd name="T21" fmla="*/ 0 h 756"/>
                  <a:gd name="T22" fmla="*/ 1 w 336"/>
                  <a:gd name="T23" fmla="*/ 0 h 756"/>
                  <a:gd name="T24" fmla="*/ 1 w 336"/>
                  <a:gd name="T25" fmla="*/ 0 h 756"/>
                  <a:gd name="T26" fmla="*/ 1 w 336"/>
                  <a:gd name="T27" fmla="*/ 0 h 756"/>
                  <a:gd name="T28" fmla="*/ 1 w 336"/>
                  <a:gd name="T29" fmla="*/ 1 h 756"/>
                  <a:gd name="T30" fmla="*/ 1 w 336"/>
                  <a:gd name="T31" fmla="*/ 1 h 756"/>
                  <a:gd name="T32" fmla="*/ 1 w 336"/>
                  <a:gd name="T33" fmla="*/ 1 h 756"/>
                  <a:gd name="T34" fmla="*/ 1 w 336"/>
                  <a:gd name="T35" fmla="*/ 1 h 756"/>
                  <a:gd name="T36" fmla="*/ 1 w 336"/>
                  <a:gd name="T37" fmla="*/ 1 h 756"/>
                  <a:gd name="T38" fmla="*/ 1 w 336"/>
                  <a:gd name="T39" fmla="*/ 1 h 756"/>
                  <a:gd name="T40" fmla="*/ 1 w 336"/>
                  <a:gd name="T41" fmla="*/ 1 h 756"/>
                  <a:gd name="T42" fmla="*/ 1 w 336"/>
                  <a:gd name="T43" fmla="*/ 1 h 756"/>
                  <a:gd name="T44" fmla="*/ 1 w 336"/>
                  <a:gd name="T45" fmla="*/ 0 h 756"/>
                  <a:gd name="T46" fmla="*/ 1 w 336"/>
                  <a:gd name="T47" fmla="*/ 0 h 756"/>
                  <a:gd name="T48" fmla="*/ 1 w 336"/>
                  <a:gd name="T49" fmla="*/ 0 h 756"/>
                  <a:gd name="T50" fmla="*/ 1 w 336"/>
                  <a:gd name="T51" fmla="*/ 0 h 756"/>
                  <a:gd name="T52" fmla="*/ 1 w 336"/>
                  <a:gd name="T53" fmla="*/ 0 h 756"/>
                  <a:gd name="T54" fmla="*/ 1 w 336"/>
                  <a:gd name="T55" fmla="*/ 1 h 756"/>
                  <a:gd name="T56" fmla="*/ 1 w 336"/>
                  <a:gd name="T57" fmla="*/ 1 h 756"/>
                  <a:gd name="T58" fmla="*/ 1 w 336"/>
                  <a:gd name="T59" fmla="*/ 1 h 756"/>
                  <a:gd name="T60" fmla="*/ 1 w 336"/>
                  <a:gd name="T61" fmla="*/ 1 h 756"/>
                  <a:gd name="T62" fmla="*/ 1 w 336"/>
                  <a:gd name="T63" fmla="*/ 1 h 756"/>
                  <a:gd name="T64" fmla="*/ 1 w 336"/>
                  <a:gd name="T65" fmla="*/ 1 h 756"/>
                  <a:gd name="T66" fmla="*/ 0 w 336"/>
                  <a:gd name="T67" fmla="*/ 1 h 756"/>
                  <a:gd name="T68" fmla="*/ 0 w 336"/>
                  <a:gd name="T69" fmla="*/ 1 h 756"/>
                  <a:gd name="T70" fmla="*/ 0 w 336"/>
                  <a:gd name="T71" fmla="*/ 1 h 756"/>
                  <a:gd name="T72" fmla="*/ 0 w 336"/>
                  <a:gd name="T73" fmla="*/ 1 h 756"/>
                  <a:gd name="T74" fmla="*/ 1 w 336"/>
                  <a:gd name="T75" fmla="*/ 1 h 756"/>
                  <a:gd name="T76" fmla="*/ 1 w 336"/>
                  <a:gd name="T77" fmla="*/ 1 h 756"/>
                  <a:gd name="T78" fmla="*/ 0 w 336"/>
                  <a:gd name="T79" fmla="*/ 1 h 756"/>
                  <a:gd name="T80" fmla="*/ 0 w 336"/>
                  <a:gd name="T81" fmla="*/ 2 h 756"/>
                  <a:gd name="T82" fmla="*/ 0 w 336"/>
                  <a:gd name="T83" fmla="*/ 2 h 756"/>
                  <a:gd name="T84" fmla="*/ 0 w 336"/>
                  <a:gd name="T85" fmla="*/ 2 h 756"/>
                  <a:gd name="T86" fmla="*/ 0 w 336"/>
                  <a:gd name="T87" fmla="*/ 2 h 756"/>
                  <a:gd name="T88" fmla="*/ 0 w 336"/>
                  <a:gd name="T89" fmla="*/ 2 h 756"/>
                  <a:gd name="T90" fmla="*/ 0 w 336"/>
                  <a:gd name="T91" fmla="*/ 2 h 756"/>
                  <a:gd name="T92" fmla="*/ 0 w 336"/>
                  <a:gd name="T93" fmla="*/ 2 h 756"/>
                  <a:gd name="T94" fmla="*/ 0 w 336"/>
                  <a:gd name="T95" fmla="*/ 1 h 756"/>
                  <a:gd name="T96" fmla="*/ 0 w 336"/>
                  <a:gd name="T97" fmla="*/ 1 h 756"/>
                  <a:gd name="T98" fmla="*/ 0 w 336"/>
                  <a:gd name="T99" fmla="*/ 2 h 756"/>
                  <a:gd name="T100" fmla="*/ 0 w 336"/>
                  <a:gd name="T101" fmla="*/ 2 h 756"/>
                  <a:gd name="T102" fmla="*/ 0 w 336"/>
                  <a:gd name="T103" fmla="*/ 2 h 756"/>
                  <a:gd name="T104" fmla="*/ 0 w 336"/>
                  <a:gd name="T105" fmla="*/ 2 h 756"/>
                  <a:gd name="T106" fmla="*/ 0 w 336"/>
                  <a:gd name="T107" fmla="*/ 2 h 756"/>
                  <a:gd name="T108" fmla="*/ 0 w 336"/>
                  <a:gd name="T109" fmla="*/ 2 h 756"/>
                  <a:gd name="T110" fmla="*/ 0 w 336"/>
                  <a:gd name="T111" fmla="*/ 2 h 756"/>
                  <a:gd name="T112" fmla="*/ 0 w 336"/>
                  <a:gd name="T113" fmla="*/ 2 h 756"/>
                  <a:gd name="T114" fmla="*/ 0 w 336"/>
                  <a:gd name="T115" fmla="*/ 2 h 75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336" h="756">
                    <a:moveTo>
                      <a:pt x="280" y="34"/>
                    </a:moveTo>
                    <a:lnTo>
                      <a:pt x="279" y="30"/>
                    </a:lnTo>
                    <a:lnTo>
                      <a:pt x="277" y="27"/>
                    </a:lnTo>
                    <a:lnTo>
                      <a:pt x="276" y="23"/>
                    </a:lnTo>
                    <a:lnTo>
                      <a:pt x="276" y="20"/>
                    </a:lnTo>
                    <a:lnTo>
                      <a:pt x="277" y="15"/>
                    </a:lnTo>
                    <a:lnTo>
                      <a:pt x="279" y="12"/>
                    </a:lnTo>
                    <a:lnTo>
                      <a:pt x="285" y="8"/>
                    </a:lnTo>
                    <a:lnTo>
                      <a:pt x="291" y="4"/>
                    </a:lnTo>
                    <a:lnTo>
                      <a:pt x="297" y="2"/>
                    </a:lnTo>
                    <a:lnTo>
                      <a:pt x="303" y="0"/>
                    </a:lnTo>
                    <a:lnTo>
                      <a:pt x="307" y="0"/>
                    </a:lnTo>
                    <a:lnTo>
                      <a:pt x="310" y="2"/>
                    </a:lnTo>
                    <a:lnTo>
                      <a:pt x="313" y="4"/>
                    </a:lnTo>
                    <a:lnTo>
                      <a:pt x="316" y="7"/>
                    </a:lnTo>
                    <a:lnTo>
                      <a:pt x="318" y="10"/>
                    </a:lnTo>
                    <a:lnTo>
                      <a:pt x="319" y="14"/>
                    </a:lnTo>
                    <a:lnTo>
                      <a:pt x="280" y="34"/>
                    </a:lnTo>
                    <a:close/>
                    <a:moveTo>
                      <a:pt x="319" y="14"/>
                    </a:moveTo>
                    <a:lnTo>
                      <a:pt x="322" y="20"/>
                    </a:lnTo>
                    <a:lnTo>
                      <a:pt x="328" y="36"/>
                    </a:lnTo>
                    <a:lnTo>
                      <a:pt x="331" y="47"/>
                    </a:lnTo>
                    <a:lnTo>
                      <a:pt x="334" y="61"/>
                    </a:lnTo>
                    <a:lnTo>
                      <a:pt x="336" y="78"/>
                    </a:lnTo>
                    <a:lnTo>
                      <a:pt x="336" y="96"/>
                    </a:lnTo>
                    <a:lnTo>
                      <a:pt x="336" y="118"/>
                    </a:lnTo>
                    <a:lnTo>
                      <a:pt x="334" y="140"/>
                    </a:lnTo>
                    <a:lnTo>
                      <a:pt x="329" y="165"/>
                    </a:lnTo>
                    <a:lnTo>
                      <a:pt x="321" y="192"/>
                    </a:lnTo>
                    <a:lnTo>
                      <a:pt x="317" y="207"/>
                    </a:lnTo>
                    <a:lnTo>
                      <a:pt x="312" y="221"/>
                    </a:lnTo>
                    <a:lnTo>
                      <a:pt x="306" y="235"/>
                    </a:lnTo>
                    <a:lnTo>
                      <a:pt x="299" y="252"/>
                    </a:lnTo>
                    <a:lnTo>
                      <a:pt x="291" y="267"/>
                    </a:lnTo>
                    <a:lnTo>
                      <a:pt x="283" y="284"/>
                    </a:lnTo>
                    <a:lnTo>
                      <a:pt x="272" y="300"/>
                    </a:lnTo>
                    <a:lnTo>
                      <a:pt x="261" y="317"/>
                    </a:lnTo>
                    <a:lnTo>
                      <a:pt x="225" y="294"/>
                    </a:lnTo>
                    <a:lnTo>
                      <a:pt x="234" y="278"/>
                    </a:lnTo>
                    <a:lnTo>
                      <a:pt x="243" y="263"/>
                    </a:lnTo>
                    <a:lnTo>
                      <a:pt x="251" y="249"/>
                    </a:lnTo>
                    <a:lnTo>
                      <a:pt x="258" y="235"/>
                    </a:lnTo>
                    <a:lnTo>
                      <a:pt x="270" y="209"/>
                    </a:lnTo>
                    <a:lnTo>
                      <a:pt x="278" y="184"/>
                    </a:lnTo>
                    <a:lnTo>
                      <a:pt x="286" y="161"/>
                    </a:lnTo>
                    <a:lnTo>
                      <a:pt x="290" y="139"/>
                    </a:lnTo>
                    <a:lnTo>
                      <a:pt x="292" y="120"/>
                    </a:lnTo>
                    <a:lnTo>
                      <a:pt x="293" y="102"/>
                    </a:lnTo>
                    <a:lnTo>
                      <a:pt x="293" y="87"/>
                    </a:lnTo>
                    <a:lnTo>
                      <a:pt x="292" y="73"/>
                    </a:lnTo>
                    <a:lnTo>
                      <a:pt x="290" y="61"/>
                    </a:lnTo>
                    <a:lnTo>
                      <a:pt x="288" y="51"/>
                    </a:lnTo>
                    <a:lnTo>
                      <a:pt x="283" y="38"/>
                    </a:lnTo>
                    <a:lnTo>
                      <a:pt x="280" y="34"/>
                    </a:lnTo>
                    <a:lnTo>
                      <a:pt x="319" y="14"/>
                    </a:lnTo>
                    <a:close/>
                    <a:moveTo>
                      <a:pt x="261" y="317"/>
                    </a:moveTo>
                    <a:lnTo>
                      <a:pt x="267" y="308"/>
                    </a:lnTo>
                    <a:lnTo>
                      <a:pt x="261" y="317"/>
                    </a:lnTo>
                    <a:lnTo>
                      <a:pt x="243" y="305"/>
                    </a:lnTo>
                    <a:lnTo>
                      <a:pt x="261" y="317"/>
                    </a:lnTo>
                    <a:close/>
                    <a:moveTo>
                      <a:pt x="261" y="317"/>
                    </a:moveTo>
                    <a:lnTo>
                      <a:pt x="252" y="332"/>
                    </a:lnTo>
                    <a:lnTo>
                      <a:pt x="242" y="349"/>
                    </a:lnTo>
                    <a:lnTo>
                      <a:pt x="231" y="367"/>
                    </a:lnTo>
                    <a:lnTo>
                      <a:pt x="220" y="388"/>
                    </a:lnTo>
                    <a:lnTo>
                      <a:pt x="208" y="410"/>
                    </a:lnTo>
                    <a:lnTo>
                      <a:pt x="194" y="435"/>
                    </a:lnTo>
                    <a:lnTo>
                      <a:pt x="181" y="462"/>
                    </a:lnTo>
                    <a:lnTo>
                      <a:pt x="167" y="488"/>
                    </a:lnTo>
                    <a:lnTo>
                      <a:pt x="128" y="469"/>
                    </a:lnTo>
                    <a:lnTo>
                      <a:pt x="142" y="441"/>
                    </a:lnTo>
                    <a:lnTo>
                      <a:pt x="156" y="415"/>
                    </a:lnTo>
                    <a:lnTo>
                      <a:pt x="169" y="390"/>
                    </a:lnTo>
                    <a:lnTo>
                      <a:pt x="182" y="366"/>
                    </a:lnTo>
                    <a:lnTo>
                      <a:pt x="193" y="345"/>
                    </a:lnTo>
                    <a:lnTo>
                      <a:pt x="205" y="325"/>
                    </a:lnTo>
                    <a:lnTo>
                      <a:pt x="215" y="308"/>
                    </a:lnTo>
                    <a:lnTo>
                      <a:pt x="225" y="294"/>
                    </a:lnTo>
                    <a:lnTo>
                      <a:pt x="261" y="317"/>
                    </a:lnTo>
                    <a:close/>
                    <a:moveTo>
                      <a:pt x="167" y="488"/>
                    </a:moveTo>
                    <a:lnTo>
                      <a:pt x="153" y="517"/>
                    </a:lnTo>
                    <a:lnTo>
                      <a:pt x="138" y="547"/>
                    </a:lnTo>
                    <a:lnTo>
                      <a:pt x="123" y="577"/>
                    </a:lnTo>
                    <a:lnTo>
                      <a:pt x="107" y="609"/>
                    </a:lnTo>
                    <a:lnTo>
                      <a:pt x="92" y="642"/>
                    </a:lnTo>
                    <a:lnTo>
                      <a:pt x="76" y="674"/>
                    </a:lnTo>
                    <a:lnTo>
                      <a:pt x="59" y="708"/>
                    </a:lnTo>
                    <a:lnTo>
                      <a:pt x="43" y="742"/>
                    </a:lnTo>
                    <a:lnTo>
                      <a:pt x="4" y="723"/>
                    </a:lnTo>
                    <a:lnTo>
                      <a:pt x="19" y="690"/>
                    </a:lnTo>
                    <a:lnTo>
                      <a:pt x="36" y="657"/>
                    </a:lnTo>
                    <a:lnTo>
                      <a:pt x="51" y="624"/>
                    </a:lnTo>
                    <a:lnTo>
                      <a:pt x="68" y="592"/>
                    </a:lnTo>
                    <a:lnTo>
                      <a:pt x="83" y="560"/>
                    </a:lnTo>
                    <a:lnTo>
                      <a:pt x="98" y="529"/>
                    </a:lnTo>
                    <a:lnTo>
                      <a:pt x="114" y="498"/>
                    </a:lnTo>
                    <a:lnTo>
                      <a:pt x="128" y="469"/>
                    </a:lnTo>
                    <a:lnTo>
                      <a:pt x="167" y="488"/>
                    </a:lnTo>
                    <a:close/>
                    <a:moveTo>
                      <a:pt x="43" y="742"/>
                    </a:moveTo>
                    <a:lnTo>
                      <a:pt x="42" y="745"/>
                    </a:lnTo>
                    <a:lnTo>
                      <a:pt x="40" y="749"/>
                    </a:lnTo>
                    <a:lnTo>
                      <a:pt x="37" y="752"/>
                    </a:lnTo>
                    <a:lnTo>
                      <a:pt x="35" y="754"/>
                    </a:lnTo>
                    <a:lnTo>
                      <a:pt x="31" y="755"/>
                    </a:lnTo>
                    <a:lnTo>
                      <a:pt x="27" y="756"/>
                    </a:lnTo>
                    <a:lnTo>
                      <a:pt x="20" y="755"/>
                    </a:lnTo>
                    <a:lnTo>
                      <a:pt x="14" y="752"/>
                    </a:lnTo>
                    <a:lnTo>
                      <a:pt x="8" y="748"/>
                    </a:lnTo>
                    <a:lnTo>
                      <a:pt x="3" y="745"/>
                    </a:lnTo>
                    <a:lnTo>
                      <a:pt x="1" y="741"/>
                    </a:lnTo>
                    <a:lnTo>
                      <a:pt x="0" y="738"/>
                    </a:lnTo>
                    <a:lnTo>
                      <a:pt x="0" y="734"/>
                    </a:lnTo>
                    <a:lnTo>
                      <a:pt x="1" y="731"/>
                    </a:lnTo>
                    <a:lnTo>
                      <a:pt x="2" y="727"/>
                    </a:lnTo>
                    <a:lnTo>
                      <a:pt x="4" y="723"/>
                    </a:lnTo>
                    <a:lnTo>
                      <a:pt x="43" y="742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43" name="Freeform 940">
                <a:extLst>
                  <a:ext uri="{FF2B5EF4-FFF2-40B4-BE49-F238E27FC236}">
                    <a16:creationId xmlns:a16="http://schemas.microsoft.com/office/drawing/2014/main" id="{16D1AB0C-4B5C-43EE-8B37-9C3B29AB55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18" y="1794"/>
                <a:ext cx="15" cy="29"/>
              </a:xfrm>
              <a:custGeom>
                <a:avLst/>
                <a:gdLst>
                  <a:gd name="T0" fmla="*/ 1 w 281"/>
                  <a:gd name="T1" fmla="*/ 0 h 562"/>
                  <a:gd name="T2" fmla="*/ 1 w 281"/>
                  <a:gd name="T3" fmla="*/ 0 h 562"/>
                  <a:gd name="T4" fmla="*/ 1 w 281"/>
                  <a:gd name="T5" fmla="*/ 0 h 562"/>
                  <a:gd name="T6" fmla="*/ 1 w 281"/>
                  <a:gd name="T7" fmla="*/ 0 h 562"/>
                  <a:gd name="T8" fmla="*/ 1 w 281"/>
                  <a:gd name="T9" fmla="*/ 0 h 562"/>
                  <a:gd name="T10" fmla="*/ 1 w 281"/>
                  <a:gd name="T11" fmla="*/ 0 h 562"/>
                  <a:gd name="T12" fmla="*/ 1 w 281"/>
                  <a:gd name="T13" fmla="*/ 0 h 562"/>
                  <a:gd name="T14" fmla="*/ 1 w 281"/>
                  <a:gd name="T15" fmla="*/ 0 h 562"/>
                  <a:gd name="T16" fmla="*/ 1 w 281"/>
                  <a:gd name="T17" fmla="*/ 0 h 562"/>
                  <a:gd name="T18" fmla="*/ 1 w 281"/>
                  <a:gd name="T19" fmla="*/ 0 h 562"/>
                  <a:gd name="T20" fmla="*/ 1 w 281"/>
                  <a:gd name="T21" fmla="*/ 0 h 562"/>
                  <a:gd name="T22" fmla="*/ 1 w 281"/>
                  <a:gd name="T23" fmla="*/ 0 h 562"/>
                  <a:gd name="T24" fmla="*/ 1 w 281"/>
                  <a:gd name="T25" fmla="*/ 0 h 562"/>
                  <a:gd name="T26" fmla="*/ 1 w 281"/>
                  <a:gd name="T27" fmla="*/ 0 h 562"/>
                  <a:gd name="T28" fmla="*/ 1 w 281"/>
                  <a:gd name="T29" fmla="*/ 0 h 562"/>
                  <a:gd name="T30" fmla="*/ 1 w 281"/>
                  <a:gd name="T31" fmla="*/ 0 h 562"/>
                  <a:gd name="T32" fmla="*/ 1 w 281"/>
                  <a:gd name="T33" fmla="*/ 0 h 562"/>
                  <a:gd name="T34" fmla="*/ 1 w 281"/>
                  <a:gd name="T35" fmla="*/ 0 h 562"/>
                  <a:gd name="T36" fmla="*/ 1 w 281"/>
                  <a:gd name="T37" fmla="*/ 0 h 562"/>
                  <a:gd name="T38" fmla="*/ 1 w 281"/>
                  <a:gd name="T39" fmla="*/ 0 h 562"/>
                  <a:gd name="T40" fmla="*/ 1 w 281"/>
                  <a:gd name="T41" fmla="*/ 1 h 562"/>
                  <a:gd name="T42" fmla="*/ 0 w 281"/>
                  <a:gd name="T43" fmla="*/ 1 h 562"/>
                  <a:gd name="T44" fmla="*/ 0 w 281"/>
                  <a:gd name="T45" fmla="*/ 1 h 562"/>
                  <a:gd name="T46" fmla="*/ 0 w 281"/>
                  <a:gd name="T47" fmla="*/ 1 h 562"/>
                  <a:gd name="T48" fmla="*/ 0 w 281"/>
                  <a:gd name="T49" fmla="*/ 1 h 562"/>
                  <a:gd name="T50" fmla="*/ 0 w 281"/>
                  <a:gd name="T51" fmla="*/ 1 h 562"/>
                  <a:gd name="T52" fmla="*/ 0 w 281"/>
                  <a:gd name="T53" fmla="*/ 1 h 562"/>
                  <a:gd name="T54" fmla="*/ 0 w 281"/>
                  <a:gd name="T55" fmla="*/ 1 h 562"/>
                  <a:gd name="T56" fmla="*/ 0 w 281"/>
                  <a:gd name="T57" fmla="*/ 1 h 562"/>
                  <a:gd name="T58" fmla="*/ 0 w 281"/>
                  <a:gd name="T59" fmla="*/ 1 h 562"/>
                  <a:gd name="T60" fmla="*/ 0 w 281"/>
                  <a:gd name="T61" fmla="*/ 1 h 562"/>
                  <a:gd name="T62" fmla="*/ 0 w 281"/>
                  <a:gd name="T63" fmla="*/ 1 h 562"/>
                  <a:gd name="T64" fmla="*/ 0 w 281"/>
                  <a:gd name="T65" fmla="*/ 1 h 562"/>
                  <a:gd name="T66" fmla="*/ 0 w 281"/>
                  <a:gd name="T67" fmla="*/ 1 h 562"/>
                  <a:gd name="T68" fmla="*/ 1 w 281"/>
                  <a:gd name="T69" fmla="*/ 0 h 562"/>
                  <a:gd name="T70" fmla="*/ 1 w 281"/>
                  <a:gd name="T71" fmla="*/ 0 h 562"/>
                  <a:gd name="T72" fmla="*/ 1 w 281"/>
                  <a:gd name="T73" fmla="*/ 0 h 562"/>
                  <a:gd name="T74" fmla="*/ 0 w 281"/>
                  <a:gd name="T75" fmla="*/ 1 h 562"/>
                  <a:gd name="T76" fmla="*/ 0 w 281"/>
                  <a:gd name="T77" fmla="*/ 1 h 562"/>
                  <a:gd name="T78" fmla="*/ 0 w 281"/>
                  <a:gd name="T79" fmla="*/ 1 h 562"/>
                  <a:gd name="T80" fmla="*/ 0 w 281"/>
                  <a:gd name="T81" fmla="*/ 1 h 562"/>
                  <a:gd name="T82" fmla="*/ 0 w 281"/>
                  <a:gd name="T83" fmla="*/ 1 h 562"/>
                  <a:gd name="T84" fmla="*/ 0 w 281"/>
                  <a:gd name="T85" fmla="*/ 1 h 562"/>
                  <a:gd name="T86" fmla="*/ 0 w 281"/>
                  <a:gd name="T87" fmla="*/ 1 h 562"/>
                  <a:gd name="T88" fmla="*/ 0 w 281"/>
                  <a:gd name="T89" fmla="*/ 1 h 562"/>
                  <a:gd name="T90" fmla="*/ 0 w 281"/>
                  <a:gd name="T91" fmla="*/ 1 h 562"/>
                  <a:gd name="T92" fmla="*/ 0 w 281"/>
                  <a:gd name="T93" fmla="*/ 1 h 562"/>
                  <a:gd name="T94" fmla="*/ 0 w 281"/>
                  <a:gd name="T95" fmla="*/ 1 h 562"/>
                  <a:gd name="T96" fmla="*/ 0 w 281"/>
                  <a:gd name="T97" fmla="*/ 1 h 562"/>
                  <a:gd name="T98" fmla="*/ 0 w 281"/>
                  <a:gd name="T99" fmla="*/ 1 h 562"/>
                  <a:gd name="T100" fmla="*/ 0 w 281"/>
                  <a:gd name="T101" fmla="*/ 1 h 562"/>
                  <a:gd name="T102" fmla="*/ 0 w 281"/>
                  <a:gd name="T103" fmla="*/ 1 h 562"/>
                  <a:gd name="T104" fmla="*/ 0 w 281"/>
                  <a:gd name="T105" fmla="*/ 1 h 562"/>
                  <a:gd name="T106" fmla="*/ 0 w 281"/>
                  <a:gd name="T107" fmla="*/ 1 h 562"/>
                  <a:gd name="T108" fmla="*/ 0 w 281"/>
                  <a:gd name="T109" fmla="*/ 1 h 56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281" h="562">
                    <a:moveTo>
                      <a:pt x="238" y="15"/>
                    </a:moveTo>
                    <a:lnTo>
                      <a:pt x="239" y="10"/>
                    </a:lnTo>
                    <a:lnTo>
                      <a:pt x="241" y="7"/>
                    </a:lnTo>
                    <a:lnTo>
                      <a:pt x="244" y="4"/>
                    </a:lnTo>
                    <a:lnTo>
                      <a:pt x="246" y="1"/>
                    </a:lnTo>
                    <a:lnTo>
                      <a:pt x="250" y="0"/>
                    </a:lnTo>
                    <a:lnTo>
                      <a:pt x="254" y="0"/>
                    </a:lnTo>
                    <a:lnTo>
                      <a:pt x="261" y="1"/>
                    </a:lnTo>
                    <a:lnTo>
                      <a:pt x="267" y="3"/>
                    </a:lnTo>
                    <a:lnTo>
                      <a:pt x="273" y="7"/>
                    </a:lnTo>
                    <a:lnTo>
                      <a:pt x="277" y="10"/>
                    </a:lnTo>
                    <a:lnTo>
                      <a:pt x="280" y="15"/>
                    </a:lnTo>
                    <a:lnTo>
                      <a:pt x="281" y="18"/>
                    </a:lnTo>
                    <a:lnTo>
                      <a:pt x="281" y="22"/>
                    </a:lnTo>
                    <a:lnTo>
                      <a:pt x="280" y="26"/>
                    </a:lnTo>
                    <a:lnTo>
                      <a:pt x="279" y="29"/>
                    </a:lnTo>
                    <a:lnTo>
                      <a:pt x="277" y="33"/>
                    </a:lnTo>
                    <a:lnTo>
                      <a:pt x="238" y="15"/>
                    </a:lnTo>
                    <a:close/>
                    <a:moveTo>
                      <a:pt x="277" y="33"/>
                    </a:moveTo>
                    <a:lnTo>
                      <a:pt x="233" y="127"/>
                    </a:lnTo>
                    <a:lnTo>
                      <a:pt x="190" y="220"/>
                    </a:lnTo>
                    <a:lnTo>
                      <a:pt x="151" y="306"/>
                    </a:lnTo>
                    <a:lnTo>
                      <a:pt x="116" y="385"/>
                    </a:lnTo>
                    <a:lnTo>
                      <a:pt x="87" y="450"/>
                    </a:lnTo>
                    <a:lnTo>
                      <a:pt x="63" y="503"/>
                    </a:lnTo>
                    <a:lnTo>
                      <a:pt x="49" y="535"/>
                    </a:lnTo>
                    <a:lnTo>
                      <a:pt x="44" y="548"/>
                    </a:lnTo>
                    <a:lnTo>
                      <a:pt x="4" y="530"/>
                    </a:lnTo>
                    <a:lnTo>
                      <a:pt x="9" y="518"/>
                    </a:lnTo>
                    <a:lnTo>
                      <a:pt x="23" y="484"/>
                    </a:lnTo>
                    <a:lnTo>
                      <a:pt x="47" y="433"/>
                    </a:lnTo>
                    <a:lnTo>
                      <a:pt x="76" y="367"/>
                    </a:lnTo>
                    <a:lnTo>
                      <a:pt x="111" y="288"/>
                    </a:lnTo>
                    <a:lnTo>
                      <a:pt x="151" y="201"/>
                    </a:lnTo>
                    <a:lnTo>
                      <a:pt x="193" y="109"/>
                    </a:lnTo>
                    <a:lnTo>
                      <a:pt x="238" y="15"/>
                    </a:lnTo>
                    <a:lnTo>
                      <a:pt x="277" y="33"/>
                    </a:lnTo>
                    <a:close/>
                    <a:moveTo>
                      <a:pt x="44" y="548"/>
                    </a:moveTo>
                    <a:lnTo>
                      <a:pt x="42" y="551"/>
                    </a:lnTo>
                    <a:lnTo>
                      <a:pt x="41" y="555"/>
                    </a:lnTo>
                    <a:lnTo>
                      <a:pt x="37" y="558"/>
                    </a:lnTo>
                    <a:lnTo>
                      <a:pt x="35" y="560"/>
                    </a:lnTo>
                    <a:lnTo>
                      <a:pt x="31" y="562"/>
                    </a:lnTo>
                    <a:lnTo>
                      <a:pt x="27" y="562"/>
                    </a:lnTo>
                    <a:lnTo>
                      <a:pt x="22" y="561"/>
                    </a:lnTo>
                    <a:lnTo>
                      <a:pt x="15" y="559"/>
                    </a:lnTo>
                    <a:lnTo>
                      <a:pt x="9" y="556"/>
                    </a:lnTo>
                    <a:lnTo>
                      <a:pt x="4" y="552"/>
                    </a:lnTo>
                    <a:lnTo>
                      <a:pt x="2" y="549"/>
                    </a:lnTo>
                    <a:lnTo>
                      <a:pt x="1" y="545"/>
                    </a:lnTo>
                    <a:lnTo>
                      <a:pt x="0" y="542"/>
                    </a:lnTo>
                    <a:lnTo>
                      <a:pt x="1" y="537"/>
                    </a:lnTo>
                    <a:lnTo>
                      <a:pt x="2" y="533"/>
                    </a:lnTo>
                    <a:lnTo>
                      <a:pt x="4" y="530"/>
                    </a:lnTo>
                    <a:lnTo>
                      <a:pt x="44" y="548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44" name="Freeform 941">
                <a:extLst>
                  <a:ext uri="{FF2B5EF4-FFF2-40B4-BE49-F238E27FC236}">
                    <a16:creationId xmlns:a16="http://schemas.microsoft.com/office/drawing/2014/main" id="{2FA6972C-C9EA-4635-AA3C-FEE0A05B30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3" y="1752"/>
                <a:ext cx="15" cy="53"/>
              </a:xfrm>
              <a:custGeom>
                <a:avLst/>
                <a:gdLst>
                  <a:gd name="T0" fmla="*/ 0 w 270"/>
                  <a:gd name="T1" fmla="*/ 0 h 1003"/>
                  <a:gd name="T2" fmla="*/ 0 w 270"/>
                  <a:gd name="T3" fmla="*/ 0 h 1003"/>
                  <a:gd name="T4" fmla="*/ 0 w 270"/>
                  <a:gd name="T5" fmla="*/ 0 h 1003"/>
                  <a:gd name="T6" fmla="*/ 0 w 270"/>
                  <a:gd name="T7" fmla="*/ 0 h 1003"/>
                  <a:gd name="T8" fmla="*/ 0 w 270"/>
                  <a:gd name="T9" fmla="*/ 0 h 1003"/>
                  <a:gd name="T10" fmla="*/ 0 w 270"/>
                  <a:gd name="T11" fmla="*/ 0 h 1003"/>
                  <a:gd name="T12" fmla="*/ 0 w 270"/>
                  <a:gd name="T13" fmla="*/ 0 h 1003"/>
                  <a:gd name="T14" fmla="*/ 0 w 270"/>
                  <a:gd name="T15" fmla="*/ 0 h 1003"/>
                  <a:gd name="T16" fmla="*/ 0 w 270"/>
                  <a:gd name="T17" fmla="*/ 0 h 1003"/>
                  <a:gd name="T18" fmla="*/ 0 w 270"/>
                  <a:gd name="T19" fmla="*/ 0 h 1003"/>
                  <a:gd name="T20" fmla="*/ 0 w 270"/>
                  <a:gd name="T21" fmla="*/ 0 h 1003"/>
                  <a:gd name="T22" fmla="*/ 0 w 270"/>
                  <a:gd name="T23" fmla="*/ 0 h 1003"/>
                  <a:gd name="T24" fmla="*/ 0 w 270"/>
                  <a:gd name="T25" fmla="*/ 1 h 1003"/>
                  <a:gd name="T26" fmla="*/ 0 w 270"/>
                  <a:gd name="T27" fmla="*/ 1 h 1003"/>
                  <a:gd name="T28" fmla="*/ 0 w 270"/>
                  <a:gd name="T29" fmla="*/ 1 h 1003"/>
                  <a:gd name="T30" fmla="*/ 0 w 270"/>
                  <a:gd name="T31" fmla="*/ 1 h 1003"/>
                  <a:gd name="T32" fmla="*/ 0 w 270"/>
                  <a:gd name="T33" fmla="*/ 1 h 1003"/>
                  <a:gd name="T34" fmla="*/ 0 w 270"/>
                  <a:gd name="T35" fmla="*/ 2 h 1003"/>
                  <a:gd name="T36" fmla="*/ 0 w 270"/>
                  <a:gd name="T37" fmla="*/ 2 h 1003"/>
                  <a:gd name="T38" fmla="*/ 0 w 270"/>
                  <a:gd name="T39" fmla="*/ 2 h 1003"/>
                  <a:gd name="T40" fmla="*/ 0 w 270"/>
                  <a:gd name="T41" fmla="*/ 1 h 1003"/>
                  <a:gd name="T42" fmla="*/ 0 w 270"/>
                  <a:gd name="T43" fmla="*/ 1 h 1003"/>
                  <a:gd name="T44" fmla="*/ 0 w 270"/>
                  <a:gd name="T45" fmla="*/ 1 h 1003"/>
                  <a:gd name="T46" fmla="*/ 0 w 270"/>
                  <a:gd name="T47" fmla="*/ 1 h 1003"/>
                  <a:gd name="T48" fmla="*/ 0 w 270"/>
                  <a:gd name="T49" fmla="*/ 1 h 1003"/>
                  <a:gd name="T50" fmla="*/ 0 w 270"/>
                  <a:gd name="T51" fmla="*/ 0 h 1003"/>
                  <a:gd name="T52" fmla="*/ 0 w 270"/>
                  <a:gd name="T53" fmla="*/ 0 h 1003"/>
                  <a:gd name="T54" fmla="*/ 0 w 270"/>
                  <a:gd name="T55" fmla="*/ 0 h 1003"/>
                  <a:gd name="T56" fmla="*/ 0 w 270"/>
                  <a:gd name="T57" fmla="*/ 2 h 1003"/>
                  <a:gd name="T58" fmla="*/ 0 w 270"/>
                  <a:gd name="T59" fmla="*/ 2 h 1003"/>
                  <a:gd name="T60" fmla="*/ 0 w 270"/>
                  <a:gd name="T61" fmla="*/ 2 h 1003"/>
                  <a:gd name="T62" fmla="*/ 0 w 270"/>
                  <a:gd name="T63" fmla="*/ 2 h 1003"/>
                  <a:gd name="T64" fmla="*/ 0 w 270"/>
                  <a:gd name="T65" fmla="*/ 2 h 1003"/>
                  <a:gd name="T66" fmla="*/ 0 w 270"/>
                  <a:gd name="T67" fmla="*/ 2 h 1003"/>
                  <a:gd name="T68" fmla="*/ 0 w 270"/>
                  <a:gd name="T69" fmla="*/ 2 h 1003"/>
                  <a:gd name="T70" fmla="*/ 0 w 270"/>
                  <a:gd name="T71" fmla="*/ 2 h 1003"/>
                  <a:gd name="T72" fmla="*/ 0 w 270"/>
                  <a:gd name="T73" fmla="*/ 2 h 1003"/>
                  <a:gd name="T74" fmla="*/ 0 w 270"/>
                  <a:gd name="T75" fmla="*/ 2 h 1003"/>
                  <a:gd name="T76" fmla="*/ 0 w 270"/>
                  <a:gd name="T77" fmla="*/ 2 h 1003"/>
                  <a:gd name="T78" fmla="*/ 0 w 270"/>
                  <a:gd name="T79" fmla="*/ 2 h 1003"/>
                  <a:gd name="T80" fmla="*/ 1 w 270"/>
                  <a:gd name="T81" fmla="*/ 2 h 1003"/>
                  <a:gd name="T82" fmla="*/ 1 w 270"/>
                  <a:gd name="T83" fmla="*/ 2 h 1003"/>
                  <a:gd name="T84" fmla="*/ 1 w 270"/>
                  <a:gd name="T85" fmla="*/ 2 h 1003"/>
                  <a:gd name="T86" fmla="*/ 1 w 270"/>
                  <a:gd name="T87" fmla="*/ 3 h 1003"/>
                  <a:gd name="T88" fmla="*/ 1 w 270"/>
                  <a:gd name="T89" fmla="*/ 3 h 1003"/>
                  <a:gd name="T90" fmla="*/ 1 w 270"/>
                  <a:gd name="T91" fmla="*/ 3 h 1003"/>
                  <a:gd name="T92" fmla="*/ 1 w 270"/>
                  <a:gd name="T93" fmla="*/ 3 h 1003"/>
                  <a:gd name="T94" fmla="*/ 1 w 270"/>
                  <a:gd name="T95" fmla="*/ 2 h 1003"/>
                  <a:gd name="T96" fmla="*/ 0 w 270"/>
                  <a:gd name="T97" fmla="*/ 2 h 1003"/>
                  <a:gd name="T98" fmla="*/ 1 w 270"/>
                  <a:gd name="T99" fmla="*/ 2 h 1003"/>
                  <a:gd name="T100" fmla="*/ 1 w 270"/>
                  <a:gd name="T101" fmla="*/ 3 h 1003"/>
                  <a:gd name="T102" fmla="*/ 1 w 270"/>
                  <a:gd name="T103" fmla="*/ 3 h 1003"/>
                  <a:gd name="T104" fmla="*/ 1 w 270"/>
                  <a:gd name="T105" fmla="*/ 3 h 1003"/>
                  <a:gd name="T106" fmla="*/ 1 w 270"/>
                  <a:gd name="T107" fmla="*/ 3 h 1003"/>
                  <a:gd name="T108" fmla="*/ 1 w 270"/>
                  <a:gd name="T109" fmla="*/ 3 h 1003"/>
                  <a:gd name="T110" fmla="*/ 1 w 270"/>
                  <a:gd name="T111" fmla="*/ 3 h 1003"/>
                  <a:gd name="T112" fmla="*/ 1 w 270"/>
                  <a:gd name="T113" fmla="*/ 3 h 1003"/>
                  <a:gd name="T114" fmla="*/ 1 w 270"/>
                  <a:gd name="T115" fmla="*/ 3 h 1003"/>
                  <a:gd name="T116" fmla="*/ 1 w 270"/>
                  <a:gd name="T117" fmla="*/ 3 h 100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70" h="1003">
                    <a:moveTo>
                      <a:pt x="34" y="17"/>
                    </a:moveTo>
                    <a:lnTo>
                      <a:pt x="35" y="13"/>
                    </a:lnTo>
                    <a:lnTo>
                      <a:pt x="36" y="10"/>
                    </a:lnTo>
                    <a:lnTo>
                      <a:pt x="38" y="6"/>
                    </a:lnTo>
                    <a:lnTo>
                      <a:pt x="40" y="3"/>
                    </a:lnTo>
                    <a:lnTo>
                      <a:pt x="43" y="1"/>
                    </a:lnTo>
                    <a:lnTo>
                      <a:pt x="47" y="0"/>
                    </a:lnTo>
                    <a:lnTo>
                      <a:pt x="53" y="0"/>
                    </a:lnTo>
                    <a:lnTo>
                      <a:pt x="60" y="1"/>
                    </a:lnTo>
                    <a:lnTo>
                      <a:pt x="67" y="3"/>
                    </a:lnTo>
                    <a:lnTo>
                      <a:pt x="72" y="5"/>
                    </a:lnTo>
                    <a:lnTo>
                      <a:pt x="75" y="8"/>
                    </a:lnTo>
                    <a:lnTo>
                      <a:pt x="77" y="12"/>
                    </a:lnTo>
                    <a:lnTo>
                      <a:pt x="78" y="15"/>
                    </a:lnTo>
                    <a:lnTo>
                      <a:pt x="78" y="20"/>
                    </a:lnTo>
                    <a:lnTo>
                      <a:pt x="77" y="24"/>
                    </a:lnTo>
                    <a:lnTo>
                      <a:pt x="77" y="27"/>
                    </a:lnTo>
                    <a:lnTo>
                      <a:pt x="34" y="17"/>
                    </a:lnTo>
                    <a:close/>
                    <a:moveTo>
                      <a:pt x="77" y="27"/>
                    </a:moveTo>
                    <a:lnTo>
                      <a:pt x="74" y="42"/>
                    </a:lnTo>
                    <a:lnTo>
                      <a:pt x="67" y="81"/>
                    </a:lnTo>
                    <a:lnTo>
                      <a:pt x="61" y="109"/>
                    </a:lnTo>
                    <a:lnTo>
                      <a:pt x="57" y="141"/>
                    </a:lnTo>
                    <a:lnTo>
                      <a:pt x="53" y="177"/>
                    </a:lnTo>
                    <a:lnTo>
                      <a:pt x="49" y="217"/>
                    </a:lnTo>
                    <a:lnTo>
                      <a:pt x="46" y="260"/>
                    </a:lnTo>
                    <a:lnTo>
                      <a:pt x="44" y="305"/>
                    </a:lnTo>
                    <a:lnTo>
                      <a:pt x="44" y="352"/>
                    </a:lnTo>
                    <a:lnTo>
                      <a:pt x="46" y="401"/>
                    </a:lnTo>
                    <a:lnTo>
                      <a:pt x="47" y="426"/>
                    </a:lnTo>
                    <a:lnTo>
                      <a:pt x="49" y="450"/>
                    </a:lnTo>
                    <a:lnTo>
                      <a:pt x="52" y="475"/>
                    </a:lnTo>
                    <a:lnTo>
                      <a:pt x="55" y="499"/>
                    </a:lnTo>
                    <a:lnTo>
                      <a:pt x="59" y="524"/>
                    </a:lnTo>
                    <a:lnTo>
                      <a:pt x="65" y="548"/>
                    </a:lnTo>
                    <a:lnTo>
                      <a:pt x="70" y="572"/>
                    </a:lnTo>
                    <a:lnTo>
                      <a:pt x="76" y="596"/>
                    </a:lnTo>
                    <a:lnTo>
                      <a:pt x="34" y="608"/>
                    </a:lnTo>
                    <a:lnTo>
                      <a:pt x="28" y="583"/>
                    </a:lnTo>
                    <a:lnTo>
                      <a:pt x="22" y="558"/>
                    </a:lnTo>
                    <a:lnTo>
                      <a:pt x="16" y="532"/>
                    </a:lnTo>
                    <a:lnTo>
                      <a:pt x="12" y="508"/>
                    </a:lnTo>
                    <a:lnTo>
                      <a:pt x="9" y="482"/>
                    </a:lnTo>
                    <a:lnTo>
                      <a:pt x="6" y="456"/>
                    </a:lnTo>
                    <a:lnTo>
                      <a:pt x="4" y="431"/>
                    </a:lnTo>
                    <a:lnTo>
                      <a:pt x="2" y="405"/>
                    </a:lnTo>
                    <a:lnTo>
                      <a:pt x="0" y="355"/>
                    </a:lnTo>
                    <a:lnTo>
                      <a:pt x="1" y="306"/>
                    </a:lnTo>
                    <a:lnTo>
                      <a:pt x="2" y="259"/>
                    </a:lnTo>
                    <a:lnTo>
                      <a:pt x="5" y="215"/>
                    </a:lnTo>
                    <a:lnTo>
                      <a:pt x="9" y="173"/>
                    </a:lnTo>
                    <a:lnTo>
                      <a:pt x="13" y="135"/>
                    </a:lnTo>
                    <a:lnTo>
                      <a:pt x="19" y="102"/>
                    </a:lnTo>
                    <a:lnTo>
                      <a:pt x="24" y="74"/>
                    </a:lnTo>
                    <a:lnTo>
                      <a:pt x="31" y="33"/>
                    </a:lnTo>
                    <a:lnTo>
                      <a:pt x="34" y="17"/>
                    </a:lnTo>
                    <a:lnTo>
                      <a:pt x="77" y="27"/>
                    </a:lnTo>
                    <a:close/>
                    <a:moveTo>
                      <a:pt x="76" y="596"/>
                    </a:moveTo>
                    <a:lnTo>
                      <a:pt x="74" y="588"/>
                    </a:lnTo>
                    <a:lnTo>
                      <a:pt x="76" y="596"/>
                    </a:lnTo>
                    <a:lnTo>
                      <a:pt x="55" y="602"/>
                    </a:lnTo>
                    <a:lnTo>
                      <a:pt x="76" y="596"/>
                    </a:lnTo>
                    <a:close/>
                    <a:moveTo>
                      <a:pt x="76" y="596"/>
                    </a:moveTo>
                    <a:lnTo>
                      <a:pt x="85" y="625"/>
                    </a:lnTo>
                    <a:lnTo>
                      <a:pt x="94" y="653"/>
                    </a:lnTo>
                    <a:lnTo>
                      <a:pt x="103" y="680"/>
                    </a:lnTo>
                    <a:lnTo>
                      <a:pt x="115" y="705"/>
                    </a:lnTo>
                    <a:lnTo>
                      <a:pt x="125" y="730"/>
                    </a:lnTo>
                    <a:lnTo>
                      <a:pt x="136" y="754"/>
                    </a:lnTo>
                    <a:lnTo>
                      <a:pt x="147" y="777"/>
                    </a:lnTo>
                    <a:lnTo>
                      <a:pt x="160" y="799"/>
                    </a:lnTo>
                    <a:lnTo>
                      <a:pt x="122" y="821"/>
                    </a:lnTo>
                    <a:lnTo>
                      <a:pt x="109" y="797"/>
                    </a:lnTo>
                    <a:lnTo>
                      <a:pt x="97" y="773"/>
                    </a:lnTo>
                    <a:lnTo>
                      <a:pt x="85" y="747"/>
                    </a:lnTo>
                    <a:lnTo>
                      <a:pt x="74" y="721"/>
                    </a:lnTo>
                    <a:lnTo>
                      <a:pt x="63" y="695"/>
                    </a:lnTo>
                    <a:lnTo>
                      <a:pt x="52" y="667"/>
                    </a:lnTo>
                    <a:lnTo>
                      <a:pt x="43" y="638"/>
                    </a:lnTo>
                    <a:lnTo>
                      <a:pt x="34" y="608"/>
                    </a:lnTo>
                    <a:lnTo>
                      <a:pt x="76" y="596"/>
                    </a:lnTo>
                    <a:close/>
                    <a:moveTo>
                      <a:pt x="160" y="799"/>
                    </a:moveTo>
                    <a:lnTo>
                      <a:pt x="172" y="822"/>
                    </a:lnTo>
                    <a:lnTo>
                      <a:pt x="185" y="843"/>
                    </a:lnTo>
                    <a:lnTo>
                      <a:pt x="198" y="865"/>
                    </a:lnTo>
                    <a:lnTo>
                      <a:pt x="211" y="885"/>
                    </a:lnTo>
                    <a:lnTo>
                      <a:pt x="224" y="906"/>
                    </a:lnTo>
                    <a:lnTo>
                      <a:pt x="238" y="926"/>
                    </a:lnTo>
                    <a:lnTo>
                      <a:pt x="251" y="947"/>
                    </a:lnTo>
                    <a:lnTo>
                      <a:pt x="264" y="967"/>
                    </a:lnTo>
                    <a:lnTo>
                      <a:pt x="227" y="991"/>
                    </a:lnTo>
                    <a:lnTo>
                      <a:pt x="214" y="971"/>
                    </a:lnTo>
                    <a:lnTo>
                      <a:pt x="201" y="951"/>
                    </a:lnTo>
                    <a:lnTo>
                      <a:pt x="187" y="929"/>
                    </a:lnTo>
                    <a:lnTo>
                      <a:pt x="174" y="909"/>
                    </a:lnTo>
                    <a:lnTo>
                      <a:pt x="161" y="887"/>
                    </a:lnTo>
                    <a:lnTo>
                      <a:pt x="147" y="866"/>
                    </a:lnTo>
                    <a:lnTo>
                      <a:pt x="134" y="843"/>
                    </a:lnTo>
                    <a:lnTo>
                      <a:pt x="122" y="821"/>
                    </a:lnTo>
                    <a:lnTo>
                      <a:pt x="160" y="799"/>
                    </a:lnTo>
                    <a:close/>
                    <a:moveTo>
                      <a:pt x="264" y="967"/>
                    </a:moveTo>
                    <a:lnTo>
                      <a:pt x="266" y="970"/>
                    </a:lnTo>
                    <a:lnTo>
                      <a:pt x="268" y="973"/>
                    </a:lnTo>
                    <a:lnTo>
                      <a:pt x="269" y="977"/>
                    </a:lnTo>
                    <a:lnTo>
                      <a:pt x="270" y="980"/>
                    </a:lnTo>
                    <a:lnTo>
                      <a:pt x="269" y="984"/>
                    </a:lnTo>
                    <a:lnTo>
                      <a:pt x="267" y="989"/>
                    </a:lnTo>
                    <a:lnTo>
                      <a:pt x="264" y="993"/>
                    </a:lnTo>
                    <a:lnTo>
                      <a:pt x="258" y="997"/>
                    </a:lnTo>
                    <a:lnTo>
                      <a:pt x="252" y="1001"/>
                    </a:lnTo>
                    <a:lnTo>
                      <a:pt x="247" y="1003"/>
                    </a:lnTo>
                    <a:lnTo>
                      <a:pt x="242" y="1003"/>
                    </a:lnTo>
                    <a:lnTo>
                      <a:pt x="239" y="1002"/>
                    </a:lnTo>
                    <a:lnTo>
                      <a:pt x="236" y="1000"/>
                    </a:lnTo>
                    <a:lnTo>
                      <a:pt x="232" y="998"/>
                    </a:lnTo>
                    <a:lnTo>
                      <a:pt x="230" y="995"/>
                    </a:lnTo>
                    <a:lnTo>
                      <a:pt x="227" y="991"/>
                    </a:lnTo>
                    <a:lnTo>
                      <a:pt x="264" y="967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45" name="Freeform 942">
                <a:extLst>
                  <a:ext uri="{FF2B5EF4-FFF2-40B4-BE49-F238E27FC236}">
                    <a16:creationId xmlns:a16="http://schemas.microsoft.com/office/drawing/2014/main" id="{08A389D9-A745-460A-99F7-C127548B1D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15" y="1802"/>
                <a:ext cx="9" cy="13"/>
              </a:xfrm>
              <a:custGeom>
                <a:avLst/>
                <a:gdLst>
                  <a:gd name="T0" fmla="*/ 0 w 169"/>
                  <a:gd name="T1" fmla="*/ 0 h 247"/>
                  <a:gd name="T2" fmla="*/ 0 w 169"/>
                  <a:gd name="T3" fmla="*/ 0 h 247"/>
                  <a:gd name="T4" fmla="*/ 0 w 169"/>
                  <a:gd name="T5" fmla="*/ 0 h 247"/>
                  <a:gd name="T6" fmla="*/ 0 w 169"/>
                  <a:gd name="T7" fmla="*/ 0 h 247"/>
                  <a:gd name="T8" fmla="*/ 0 w 169"/>
                  <a:gd name="T9" fmla="*/ 0 h 247"/>
                  <a:gd name="T10" fmla="*/ 0 w 169"/>
                  <a:gd name="T11" fmla="*/ 0 h 247"/>
                  <a:gd name="T12" fmla="*/ 0 w 169"/>
                  <a:gd name="T13" fmla="*/ 0 h 247"/>
                  <a:gd name="T14" fmla="*/ 0 w 169"/>
                  <a:gd name="T15" fmla="*/ 0 h 247"/>
                  <a:gd name="T16" fmla="*/ 0 w 169"/>
                  <a:gd name="T17" fmla="*/ 0 h 247"/>
                  <a:gd name="T18" fmla="*/ 0 w 169"/>
                  <a:gd name="T19" fmla="*/ 0 h 247"/>
                  <a:gd name="T20" fmla="*/ 0 w 169"/>
                  <a:gd name="T21" fmla="*/ 0 h 247"/>
                  <a:gd name="T22" fmla="*/ 0 w 169"/>
                  <a:gd name="T23" fmla="*/ 0 h 247"/>
                  <a:gd name="T24" fmla="*/ 0 w 169"/>
                  <a:gd name="T25" fmla="*/ 0 h 247"/>
                  <a:gd name="T26" fmla="*/ 0 w 169"/>
                  <a:gd name="T27" fmla="*/ 0 h 247"/>
                  <a:gd name="T28" fmla="*/ 0 w 169"/>
                  <a:gd name="T29" fmla="*/ 0 h 247"/>
                  <a:gd name="T30" fmla="*/ 0 w 169"/>
                  <a:gd name="T31" fmla="*/ 0 h 247"/>
                  <a:gd name="T32" fmla="*/ 0 w 169"/>
                  <a:gd name="T33" fmla="*/ 0 h 247"/>
                  <a:gd name="T34" fmla="*/ 0 w 169"/>
                  <a:gd name="T35" fmla="*/ 0 h 247"/>
                  <a:gd name="T36" fmla="*/ 0 w 169"/>
                  <a:gd name="T37" fmla="*/ 0 h 247"/>
                  <a:gd name="T38" fmla="*/ 0 w 169"/>
                  <a:gd name="T39" fmla="*/ 0 h 247"/>
                  <a:gd name="T40" fmla="*/ 0 w 169"/>
                  <a:gd name="T41" fmla="*/ 0 h 247"/>
                  <a:gd name="T42" fmla="*/ 0 w 169"/>
                  <a:gd name="T43" fmla="*/ 0 h 247"/>
                  <a:gd name="T44" fmla="*/ 0 w 169"/>
                  <a:gd name="T45" fmla="*/ 0 h 247"/>
                  <a:gd name="T46" fmla="*/ 0 w 169"/>
                  <a:gd name="T47" fmla="*/ 0 h 247"/>
                  <a:gd name="T48" fmla="*/ 0 w 169"/>
                  <a:gd name="T49" fmla="*/ 0 h 247"/>
                  <a:gd name="T50" fmla="*/ 0 w 169"/>
                  <a:gd name="T51" fmla="*/ 0 h 247"/>
                  <a:gd name="T52" fmla="*/ 0 w 169"/>
                  <a:gd name="T53" fmla="*/ 0 h 247"/>
                  <a:gd name="T54" fmla="*/ 0 w 169"/>
                  <a:gd name="T55" fmla="*/ 0 h 247"/>
                  <a:gd name="T56" fmla="*/ 0 w 169"/>
                  <a:gd name="T57" fmla="*/ 0 h 247"/>
                  <a:gd name="T58" fmla="*/ 0 w 169"/>
                  <a:gd name="T59" fmla="*/ 0 h 247"/>
                  <a:gd name="T60" fmla="*/ 0 w 169"/>
                  <a:gd name="T61" fmla="*/ 0 h 247"/>
                  <a:gd name="T62" fmla="*/ 0 w 169"/>
                  <a:gd name="T63" fmla="*/ 0 h 247"/>
                  <a:gd name="T64" fmla="*/ 0 w 169"/>
                  <a:gd name="T65" fmla="*/ 1 h 247"/>
                  <a:gd name="T66" fmla="*/ 0 w 169"/>
                  <a:gd name="T67" fmla="*/ 1 h 247"/>
                  <a:gd name="T68" fmla="*/ 0 w 169"/>
                  <a:gd name="T69" fmla="*/ 1 h 247"/>
                  <a:gd name="T70" fmla="*/ 0 w 169"/>
                  <a:gd name="T71" fmla="*/ 1 h 247"/>
                  <a:gd name="T72" fmla="*/ 0 w 169"/>
                  <a:gd name="T73" fmla="*/ 1 h 247"/>
                  <a:gd name="T74" fmla="*/ 0 w 169"/>
                  <a:gd name="T75" fmla="*/ 0 h 247"/>
                  <a:gd name="T76" fmla="*/ 0 w 169"/>
                  <a:gd name="T77" fmla="*/ 0 h 247"/>
                  <a:gd name="T78" fmla="*/ 0 w 169"/>
                  <a:gd name="T79" fmla="*/ 0 h 247"/>
                  <a:gd name="T80" fmla="*/ 0 w 169"/>
                  <a:gd name="T81" fmla="*/ 1 h 247"/>
                  <a:gd name="T82" fmla="*/ 0 w 169"/>
                  <a:gd name="T83" fmla="*/ 1 h 247"/>
                  <a:gd name="T84" fmla="*/ 0 w 169"/>
                  <a:gd name="T85" fmla="*/ 1 h 247"/>
                  <a:gd name="T86" fmla="*/ 0 w 169"/>
                  <a:gd name="T87" fmla="*/ 1 h 247"/>
                  <a:gd name="T88" fmla="*/ 0 w 169"/>
                  <a:gd name="T89" fmla="*/ 1 h 247"/>
                  <a:gd name="T90" fmla="*/ 0 w 169"/>
                  <a:gd name="T91" fmla="*/ 1 h 247"/>
                  <a:gd name="T92" fmla="*/ 0 w 169"/>
                  <a:gd name="T93" fmla="*/ 1 h 247"/>
                  <a:gd name="T94" fmla="*/ 0 w 169"/>
                  <a:gd name="T95" fmla="*/ 1 h 247"/>
                  <a:gd name="T96" fmla="*/ 0 w 169"/>
                  <a:gd name="T97" fmla="*/ 1 h 247"/>
                  <a:gd name="T98" fmla="*/ 0 w 169"/>
                  <a:gd name="T99" fmla="*/ 1 h 247"/>
                  <a:gd name="T100" fmla="*/ 0 w 169"/>
                  <a:gd name="T101" fmla="*/ 1 h 247"/>
                  <a:gd name="T102" fmla="*/ 0 w 169"/>
                  <a:gd name="T103" fmla="*/ 1 h 247"/>
                  <a:gd name="T104" fmla="*/ 0 w 169"/>
                  <a:gd name="T105" fmla="*/ 1 h 247"/>
                  <a:gd name="T106" fmla="*/ 0 w 169"/>
                  <a:gd name="T107" fmla="*/ 1 h 247"/>
                  <a:gd name="T108" fmla="*/ 0 w 169"/>
                  <a:gd name="T109" fmla="*/ 1 h 247"/>
                  <a:gd name="T110" fmla="*/ 0 w 169"/>
                  <a:gd name="T111" fmla="*/ 1 h 247"/>
                  <a:gd name="T112" fmla="*/ 0 w 169"/>
                  <a:gd name="T113" fmla="*/ 1 h 247"/>
                  <a:gd name="T114" fmla="*/ 0 w 169"/>
                  <a:gd name="T115" fmla="*/ 1 h 247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69" h="247">
                    <a:moveTo>
                      <a:pt x="6" y="37"/>
                    </a:moveTo>
                    <a:lnTo>
                      <a:pt x="3" y="33"/>
                    </a:lnTo>
                    <a:lnTo>
                      <a:pt x="1" y="29"/>
                    </a:lnTo>
                    <a:lnTo>
                      <a:pt x="0" y="26"/>
                    </a:lnTo>
                    <a:lnTo>
                      <a:pt x="0" y="22"/>
                    </a:lnTo>
                    <a:lnTo>
                      <a:pt x="0" y="18"/>
                    </a:lnTo>
                    <a:lnTo>
                      <a:pt x="2" y="14"/>
                    </a:lnTo>
                    <a:lnTo>
                      <a:pt x="6" y="10"/>
                    </a:lnTo>
                    <a:lnTo>
                      <a:pt x="11" y="6"/>
                    </a:lnTo>
                    <a:lnTo>
                      <a:pt x="18" y="2"/>
                    </a:lnTo>
                    <a:lnTo>
                      <a:pt x="23" y="0"/>
                    </a:lnTo>
                    <a:lnTo>
                      <a:pt x="28" y="0"/>
                    </a:lnTo>
                    <a:lnTo>
                      <a:pt x="31" y="1"/>
                    </a:lnTo>
                    <a:lnTo>
                      <a:pt x="34" y="3"/>
                    </a:lnTo>
                    <a:lnTo>
                      <a:pt x="37" y="5"/>
                    </a:lnTo>
                    <a:lnTo>
                      <a:pt x="40" y="8"/>
                    </a:lnTo>
                    <a:lnTo>
                      <a:pt x="42" y="11"/>
                    </a:lnTo>
                    <a:lnTo>
                      <a:pt x="6" y="37"/>
                    </a:lnTo>
                    <a:close/>
                    <a:moveTo>
                      <a:pt x="42" y="11"/>
                    </a:moveTo>
                    <a:lnTo>
                      <a:pt x="59" y="36"/>
                    </a:lnTo>
                    <a:lnTo>
                      <a:pt x="75" y="59"/>
                    </a:lnTo>
                    <a:lnTo>
                      <a:pt x="90" y="84"/>
                    </a:lnTo>
                    <a:lnTo>
                      <a:pt x="106" y="108"/>
                    </a:lnTo>
                    <a:lnTo>
                      <a:pt x="69" y="131"/>
                    </a:lnTo>
                    <a:lnTo>
                      <a:pt x="53" y="106"/>
                    </a:lnTo>
                    <a:lnTo>
                      <a:pt x="38" y="83"/>
                    </a:lnTo>
                    <a:lnTo>
                      <a:pt x="22" y="59"/>
                    </a:lnTo>
                    <a:lnTo>
                      <a:pt x="6" y="37"/>
                    </a:lnTo>
                    <a:lnTo>
                      <a:pt x="42" y="11"/>
                    </a:lnTo>
                    <a:close/>
                    <a:moveTo>
                      <a:pt x="106" y="108"/>
                    </a:moveTo>
                    <a:lnTo>
                      <a:pt x="122" y="134"/>
                    </a:lnTo>
                    <a:lnTo>
                      <a:pt x="136" y="159"/>
                    </a:lnTo>
                    <a:lnTo>
                      <a:pt x="152" y="187"/>
                    </a:lnTo>
                    <a:lnTo>
                      <a:pt x="165" y="215"/>
                    </a:lnTo>
                    <a:lnTo>
                      <a:pt x="126" y="234"/>
                    </a:lnTo>
                    <a:lnTo>
                      <a:pt x="113" y="208"/>
                    </a:lnTo>
                    <a:lnTo>
                      <a:pt x="98" y="181"/>
                    </a:lnTo>
                    <a:lnTo>
                      <a:pt x="84" y="155"/>
                    </a:lnTo>
                    <a:lnTo>
                      <a:pt x="69" y="131"/>
                    </a:lnTo>
                    <a:lnTo>
                      <a:pt x="106" y="108"/>
                    </a:lnTo>
                    <a:close/>
                    <a:moveTo>
                      <a:pt x="165" y="215"/>
                    </a:moveTo>
                    <a:lnTo>
                      <a:pt x="167" y="219"/>
                    </a:lnTo>
                    <a:lnTo>
                      <a:pt x="169" y="222"/>
                    </a:lnTo>
                    <a:lnTo>
                      <a:pt x="169" y="226"/>
                    </a:lnTo>
                    <a:lnTo>
                      <a:pt x="169" y="229"/>
                    </a:lnTo>
                    <a:lnTo>
                      <a:pt x="168" y="233"/>
                    </a:lnTo>
                    <a:lnTo>
                      <a:pt x="166" y="237"/>
                    </a:lnTo>
                    <a:lnTo>
                      <a:pt x="162" y="240"/>
                    </a:lnTo>
                    <a:lnTo>
                      <a:pt x="155" y="244"/>
                    </a:lnTo>
                    <a:lnTo>
                      <a:pt x="149" y="246"/>
                    </a:lnTo>
                    <a:lnTo>
                      <a:pt x="144" y="247"/>
                    </a:lnTo>
                    <a:lnTo>
                      <a:pt x="138" y="247"/>
                    </a:lnTo>
                    <a:lnTo>
                      <a:pt x="135" y="246"/>
                    </a:lnTo>
                    <a:lnTo>
                      <a:pt x="132" y="243"/>
                    </a:lnTo>
                    <a:lnTo>
                      <a:pt x="130" y="241"/>
                    </a:lnTo>
                    <a:lnTo>
                      <a:pt x="128" y="237"/>
                    </a:lnTo>
                    <a:lnTo>
                      <a:pt x="126" y="234"/>
                    </a:lnTo>
                    <a:lnTo>
                      <a:pt x="165" y="215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46" name="Freeform 943">
                <a:extLst>
                  <a:ext uri="{FF2B5EF4-FFF2-40B4-BE49-F238E27FC236}">
                    <a16:creationId xmlns:a16="http://schemas.microsoft.com/office/drawing/2014/main" id="{096829AE-CCA7-4BB6-A8E0-B659D0D83D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98" y="1767"/>
                <a:ext cx="19" cy="45"/>
              </a:xfrm>
              <a:custGeom>
                <a:avLst/>
                <a:gdLst>
                  <a:gd name="T0" fmla="*/ 1 w 370"/>
                  <a:gd name="T1" fmla="*/ 0 h 866"/>
                  <a:gd name="T2" fmla="*/ 1 w 370"/>
                  <a:gd name="T3" fmla="*/ 0 h 866"/>
                  <a:gd name="T4" fmla="*/ 1 w 370"/>
                  <a:gd name="T5" fmla="*/ 0 h 866"/>
                  <a:gd name="T6" fmla="*/ 1 w 370"/>
                  <a:gd name="T7" fmla="*/ 0 h 866"/>
                  <a:gd name="T8" fmla="*/ 1 w 370"/>
                  <a:gd name="T9" fmla="*/ 0 h 866"/>
                  <a:gd name="T10" fmla="*/ 1 w 370"/>
                  <a:gd name="T11" fmla="*/ 0 h 866"/>
                  <a:gd name="T12" fmla="*/ 1 w 370"/>
                  <a:gd name="T13" fmla="*/ 0 h 866"/>
                  <a:gd name="T14" fmla="*/ 1 w 370"/>
                  <a:gd name="T15" fmla="*/ 0 h 866"/>
                  <a:gd name="T16" fmla="*/ 1 w 370"/>
                  <a:gd name="T17" fmla="*/ 0 h 866"/>
                  <a:gd name="T18" fmla="*/ 1 w 370"/>
                  <a:gd name="T19" fmla="*/ 0 h 866"/>
                  <a:gd name="T20" fmla="*/ 1 w 370"/>
                  <a:gd name="T21" fmla="*/ 0 h 866"/>
                  <a:gd name="T22" fmla="*/ 1 w 370"/>
                  <a:gd name="T23" fmla="*/ 1 h 866"/>
                  <a:gd name="T24" fmla="*/ 1 w 370"/>
                  <a:gd name="T25" fmla="*/ 1 h 866"/>
                  <a:gd name="T26" fmla="*/ 1 w 370"/>
                  <a:gd name="T27" fmla="*/ 1 h 866"/>
                  <a:gd name="T28" fmla="*/ 0 w 370"/>
                  <a:gd name="T29" fmla="*/ 1 h 866"/>
                  <a:gd name="T30" fmla="*/ 0 w 370"/>
                  <a:gd name="T31" fmla="*/ 1 h 866"/>
                  <a:gd name="T32" fmla="*/ 1 w 370"/>
                  <a:gd name="T33" fmla="*/ 1 h 866"/>
                  <a:gd name="T34" fmla="*/ 1 w 370"/>
                  <a:gd name="T35" fmla="*/ 0 h 866"/>
                  <a:gd name="T36" fmla="*/ 1 w 370"/>
                  <a:gd name="T37" fmla="*/ 0 h 866"/>
                  <a:gd name="T38" fmla="*/ 1 w 370"/>
                  <a:gd name="T39" fmla="*/ 0 h 866"/>
                  <a:gd name="T40" fmla="*/ 0 w 370"/>
                  <a:gd name="T41" fmla="*/ 1 h 866"/>
                  <a:gd name="T42" fmla="*/ 0 w 370"/>
                  <a:gd name="T43" fmla="*/ 1 h 866"/>
                  <a:gd name="T44" fmla="*/ 0 w 370"/>
                  <a:gd name="T45" fmla="*/ 1 h 866"/>
                  <a:gd name="T46" fmla="*/ 0 w 370"/>
                  <a:gd name="T47" fmla="*/ 1 h 866"/>
                  <a:gd name="T48" fmla="*/ 0 w 370"/>
                  <a:gd name="T49" fmla="*/ 1 h 866"/>
                  <a:gd name="T50" fmla="*/ 0 w 370"/>
                  <a:gd name="T51" fmla="*/ 1 h 866"/>
                  <a:gd name="T52" fmla="*/ 0 w 370"/>
                  <a:gd name="T53" fmla="*/ 1 h 866"/>
                  <a:gd name="T54" fmla="*/ 0 w 370"/>
                  <a:gd name="T55" fmla="*/ 1 h 866"/>
                  <a:gd name="T56" fmla="*/ 0 w 370"/>
                  <a:gd name="T57" fmla="*/ 1 h 866"/>
                  <a:gd name="T58" fmla="*/ 0 w 370"/>
                  <a:gd name="T59" fmla="*/ 1 h 866"/>
                  <a:gd name="T60" fmla="*/ 0 w 370"/>
                  <a:gd name="T61" fmla="*/ 1 h 866"/>
                  <a:gd name="T62" fmla="*/ 0 w 370"/>
                  <a:gd name="T63" fmla="*/ 1 h 866"/>
                  <a:gd name="T64" fmla="*/ 0 w 370"/>
                  <a:gd name="T65" fmla="*/ 1 h 866"/>
                  <a:gd name="T66" fmla="*/ 0 w 370"/>
                  <a:gd name="T67" fmla="*/ 2 h 866"/>
                  <a:gd name="T68" fmla="*/ 0 w 370"/>
                  <a:gd name="T69" fmla="*/ 2 h 866"/>
                  <a:gd name="T70" fmla="*/ 0 w 370"/>
                  <a:gd name="T71" fmla="*/ 2 h 866"/>
                  <a:gd name="T72" fmla="*/ 0 w 370"/>
                  <a:gd name="T73" fmla="*/ 2 h 866"/>
                  <a:gd name="T74" fmla="*/ 0 w 370"/>
                  <a:gd name="T75" fmla="*/ 2 h 866"/>
                  <a:gd name="T76" fmla="*/ 0 w 370"/>
                  <a:gd name="T77" fmla="*/ 2 h 866"/>
                  <a:gd name="T78" fmla="*/ 0 w 370"/>
                  <a:gd name="T79" fmla="*/ 2 h 866"/>
                  <a:gd name="T80" fmla="*/ 0 w 370"/>
                  <a:gd name="T81" fmla="*/ 2 h 866"/>
                  <a:gd name="T82" fmla="*/ 0 w 370"/>
                  <a:gd name="T83" fmla="*/ 1 h 866"/>
                  <a:gd name="T84" fmla="*/ 0 w 370"/>
                  <a:gd name="T85" fmla="*/ 2 h 866"/>
                  <a:gd name="T86" fmla="*/ 0 w 370"/>
                  <a:gd name="T87" fmla="*/ 2 h 866"/>
                  <a:gd name="T88" fmla="*/ 0 w 370"/>
                  <a:gd name="T89" fmla="*/ 2 h 866"/>
                  <a:gd name="T90" fmla="*/ 0 w 370"/>
                  <a:gd name="T91" fmla="*/ 2 h 866"/>
                  <a:gd name="T92" fmla="*/ 0 w 370"/>
                  <a:gd name="T93" fmla="*/ 2 h 866"/>
                  <a:gd name="T94" fmla="*/ 0 w 370"/>
                  <a:gd name="T95" fmla="*/ 2 h 866"/>
                  <a:gd name="T96" fmla="*/ 0 w 370"/>
                  <a:gd name="T97" fmla="*/ 2 h 866"/>
                  <a:gd name="T98" fmla="*/ 0 w 370"/>
                  <a:gd name="T99" fmla="*/ 2 h 866"/>
                  <a:gd name="T100" fmla="*/ 0 w 370"/>
                  <a:gd name="T101" fmla="*/ 2 h 86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70" h="866">
                    <a:moveTo>
                      <a:pt x="327" y="15"/>
                    </a:moveTo>
                    <a:lnTo>
                      <a:pt x="328" y="11"/>
                    </a:lnTo>
                    <a:lnTo>
                      <a:pt x="330" y="8"/>
                    </a:lnTo>
                    <a:lnTo>
                      <a:pt x="333" y="5"/>
                    </a:lnTo>
                    <a:lnTo>
                      <a:pt x="335" y="1"/>
                    </a:lnTo>
                    <a:lnTo>
                      <a:pt x="339" y="0"/>
                    </a:lnTo>
                    <a:lnTo>
                      <a:pt x="343" y="0"/>
                    </a:lnTo>
                    <a:lnTo>
                      <a:pt x="350" y="1"/>
                    </a:lnTo>
                    <a:lnTo>
                      <a:pt x="356" y="5"/>
                    </a:lnTo>
                    <a:lnTo>
                      <a:pt x="362" y="8"/>
                    </a:lnTo>
                    <a:lnTo>
                      <a:pt x="367" y="12"/>
                    </a:lnTo>
                    <a:lnTo>
                      <a:pt x="369" y="15"/>
                    </a:lnTo>
                    <a:lnTo>
                      <a:pt x="370" y="19"/>
                    </a:lnTo>
                    <a:lnTo>
                      <a:pt x="370" y="22"/>
                    </a:lnTo>
                    <a:lnTo>
                      <a:pt x="369" y="26"/>
                    </a:lnTo>
                    <a:lnTo>
                      <a:pt x="368" y="30"/>
                    </a:lnTo>
                    <a:lnTo>
                      <a:pt x="366" y="33"/>
                    </a:lnTo>
                    <a:lnTo>
                      <a:pt x="327" y="15"/>
                    </a:lnTo>
                    <a:close/>
                    <a:moveTo>
                      <a:pt x="366" y="33"/>
                    </a:moveTo>
                    <a:lnTo>
                      <a:pt x="362" y="42"/>
                    </a:lnTo>
                    <a:lnTo>
                      <a:pt x="350" y="66"/>
                    </a:lnTo>
                    <a:lnTo>
                      <a:pt x="331" y="102"/>
                    </a:lnTo>
                    <a:lnTo>
                      <a:pt x="307" y="149"/>
                    </a:lnTo>
                    <a:lnTo>
                      <a:pt x="277" y="202"/>
                    </a:lnTo>
                    <a:lnTo>
                      <a:pt x="243" y="260"/>
                    </a:lnTo>
                    <a:lnTo>
                      <a:pt x="225" y="291"/>
                    </a:lnTo>
                    <a:lnTo>
                      <a:pt x="206" y="322"/>
                    </a:lnTo>
                    <a:lnTo>
                      <a:pt x="187" y="351"/>
                    </a:lnTo>
                    <a:lnTo>
                      <a:pt x="166" y="382"/>
                    </a:lnTo>
                    <a:lnTo>
                      <a:pt x="131" y="358"/>
                    </a:lnTo>
                    <a:lnTo>
                      <a:pt x="150" y="328"/>
                    </a:lnTo>
                    <a:lnTo>
                      <a:pt x="169" y="298"/>
                    </a:lnTo>
                    <a:lnTo>
                      <a:pt x="188" y="268"/>
                    </a:lnTo>
                    <a:lnTo>
                      <a:pt x="206" y="238"/>
                    </a:lnTo>
                    <a:lnTo>
                      <a:pt x="239" y="181"/>
                    </a:lnTo>
                    <a:lnTo>
                      <a:pt x="269" y="127"/>
                    </a:lnTo>
                    <a:lnTo>
                      <a:pt x="292" y="82"/>
                    </a:lnTo>
                    <a:lnTo>
                      <a:pt x="311" y="46"/>
                    </a:lnTo>
                    <a:lnTo>
                      <a:pt x="323" y="23"/>
                    </a:lnTo>
                    <a:lnTo>
                      <a:pt x="327" y="15"/>
                    </a:lnTo>
                    <a:lnTo>
                      <a:pt x="366" y="33"/>
                    </a:lnTo>
                    <a:close/>
                    <a:moveTo>
                      <a:pt x="131" y="358"/>
                    </a:moveTo>
                    <a:lnTo>
                      <a:pt x="126" y="363"/>
                    </a:lnTo>
                    <a:lnTo>
                      <a:pt x="131" y="358"/>
                    </a:lnTo>
                    <a:lnTo>
                      <a:pt x="148" y="370"/>
                    </a:lnTo>
                    <a:lnTo>
                      <a:pt x="131" y="358"/>
                    </a:lnTo>
                    <a:close/>
                    <a:moveTo>
                      <a:pt x="166" y="382"/>
                    </a:moveTo>
                    <a:lnTo>
                      <a:pt x="158" y="395"/>
                    </a:lnTo>
                    <a:lnTo>
                      <a:pt x="150" y="412"/>
                    </a:lnTo>
                    <a:lnTo>
                      <a:pt x="142" y="430"/>
                    </a:lnTo>
                    <a:lnTo>
                      <a:pt x="134" y="451"/>
                    </a:lnTo>
                    <a:lnTo>
                      <a:pt x="125" y="472"/>
                    </a:lnTo>
                    <a:lnTo>
                      <a:pt x="118" y="496"/>
                    </a:lnTo>
                    <a:lnTo>
                      <a:pt x="110" y="520"/>
                    </a:lnTo>
                    <a:lnTo>
                      <a:pt x="103" y="547"/>
                    </a:lnTo>
                    <a:lnTo>
                      <a:pt x="61" y="536"/>
                    </a:lnTo>
                    <a:lnTo>
                      <a:pt x="68" y="507"/>
                    </a:lnTo>
                    <a:lnTo>
                      <a:pt x="76" y="481"/>
                    </a:lnTo>
                    <a:lnTo>
                      <a:pt x="84" y="456"/>
                    </a:lnTo>
                    <a:lnTo>
                      <a:pt x="94" y="432"/>
                    </a:lnTo>
                    <a:lnTo>
                      <a:pt x="102" y="411"/>
                    </a:lnTo>
                    <a:lnTo>
                      <a:pt x="111" y="390"/>
                    </a:lnTo>
                    <a:lnTo>
                      <a:pt x="120" y="373"/>
                    </a:lnTo>
                    <a:lnTo>
                      <a:pt x="131" y="358"/>
                    </a:lnTo>
                    <a:lnTo>
                      <a:pt x="166" y="382"/>
                    </a:lnTo>
                    <a:close/>
                    <a:moveTo>
                      <a:pt x="103" y="547"/>
                    </a:moveTo>
                    <a:lnTo>
                      <a:pt x="95" y="581"/>
                    </a:lnTo>
                    <a:lnTo>
                      <a:pt x="87" y="616"/>
                    </a:lnTo>
                    <a:lnTo>
                      <a:pt x="78" y="653"/>
                    </a:lnTo>
                    <a:lnTo>
                      <a:pt x="70" y="692"/>
                    </a:lnTo>
                    <a:lnTo>
                      <a:pt x="63" y="730"/>
                    </a:lnTo>
                    <a:lnTo>
                      <a:pt x="56" y="770"/>
                    </a:lnTo>
                    <a:lnTo>
                      <a:pt x="50" y="809"/>
                    </a:lnTo>
                    <a:lnTo>
                      <a:pt x="44" y="848"/>
                    </a:lnTo>
                    <a:lnTo>
                      <a:pt x="1" y="841"/>
                    </a:lnTo>
                    <a:lnTo>
                      <a:pt x="7" y="802"/>
                    </a:lnTo>
                    <a:lnTo>
                      <a:pt x="13" y="762"/>
                    </a:lnTo>
                    <a:lnTo>
                      <a:pt x="20" y="723"/>
                    </a:lnTo>
                    <a:lnTo>
                      <a:pt x="27" y="683"/>
                    </a:lnTo>
                    <a:lnTo>
                      <a:pt x="35" y="645"/>
                    </a:lnTo>
                    <a:lnTo>
                      <a:pt x="44" y="607"/>
                    </a:lnTo>
                    <a:lnTo>
                      <a:pt x="52" y="570"/>
                    </a:lnTo>
                    <a:lnTo>
                      <a:pt x="61" y="536"/>
                    </a:lnTo>
                    <a:lnTo>
                      <a:pt x="103" y="547"/>
                    </a:lnTo>
                    <a:close/>
                    <a:moveTo>
                      <a:pt x="44" y="848"/>
                    </a:moveTo>
                    <a:lnTo>
                      <a:pt x="43" y="852"/>
                    </a:lnTo>
                    <a:lnTo>
                      <a:pt x="43" y="856"/>
                    </a:lnTo>
                    <a:lnTo>
                      <a:pt x="40" y="859"/>
                    </a:lnTo>
                    <a:lnTo>
                      <a:pt x="38" y="862"/>
                    </a:lnTo>
                    <a:lnTo>
                      <a:pt x="35" y="864"/>
                    </a:lnTo>
                    <a:lnTo>
                      <a:pt x="31" y="866"/>
                    </a:lnTo>
                    <a:lnTo>
                      <a:pt x="26" y="866"/>
                    </a:lnTo>
                    <a:lnTo>
                      <a:pt x="19" y="866"/>
                    </a:lnTo>
                    <a:lnTo>
                      <a:pt x="12" y="864"/>
                    </a:lnTo>
                    <a:lnTo>
                      <a:pt x="7" y="862"/>
                    </a:lnTo>
                    <a:lnTo>
                      <a:pt x="3" y="860"/>
                    </a:lnTo>
                    <a:lnTo>
                      <a:pt x="1" y="856"/>
                    </a:lnTo>
                    <a:lnTo>
                      <a:pt x="0" y="853"/>
                    </a:lnTo>
                    <a:lnTo>
                      <a:pt x="0" y="849"/>
                    </a:lnTo>
                    <a:lnTo>
                      <a:pt x="0" y="845"/>
                    </a:lnTo>
                    <a:lnTo>
                      <a:pt x="1" y="841"/>
                    </a:lnTo>
                    <a:lnTo>
                      <a:pt x="44" y="848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47" name="Freeform 944">
                <a:extLst>
                  <a:ext uri="{FF2B5EF4-FFF2-40B4-BE49-F238E27FC236}">
                    <a16:creationId xmlns:a16="http://schemas.microsoft.com/office/drawing/2014/main" id="{74700C69-CF63-4A3E-8EA9-304B2C760E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96" y="1810"/>
                <a:ext cx="4" cy="22"/>
              </a:xfrm>
              <a:custGeom>
                <a:avLst/>
                <a:gdLst>
                  <a:gd name="T0" fmla="*/ 0 w 83"/>
                  <a:gd name="T1" fmla="*/ 0 h 424"/>
                  <a:gd name="T2" fmla="*/ 0 w 83"/>
                  <a:gd name="T3" fmla="*/ 0 h 424"/>
                  <a:gd name="T4" fmla="*/ 0 w 83"/>
                  <a:gd name="T5" fmla="*/ 0 h 424"/>
                  <a:gd name="T6" fmla="*/ 0 w 83"/>
                  <a:gd name="T7" fmla="*/ 0 h 424"/>
                  <a:gd name="T8" fmla="*/ 0 w 83"/>
                  <a:gd name="T9" fmla="*/ 0 h 424"/>
                  <a:gd name="T10" fmla="*/ 0 w 83"/>
                  <a:gd name="T11" fmla="*/ 0 h 424"/>
                  <a:gd name="T12" fmla="*/ 0 w 83"/>
                  <a:gd name="T13" fmla="*/ 0 h 424"/>
                  <a:gd name="T14" fmla="*/ 0 w 83"/>
                  <a:gd name="T15" fmla="*/ 0 h 424"/>
                  <a:gd name="T16" fmla="*/ 0 w 83"/>
                  <a:gd name="T17" fmla="*/ 0 h 424"/>
                  <a:gd name="T18" fmla="*/ 0 w 83"/>
                  <a:gd name="T19" fmla="*/ 0 h 424"/>
                  <a:gd name="T20" fmla="*/ 0 w 83"/>
                  <a:gd name="T21" fmla="*/ 0 h 424"/>
                  <a:gd name="T22" fmla="*/ 0 w 83"/>
                  <a:gd name="T23" fmla="*/ 0 h 424"/>
                  <a:gd name="T24" fmla="*/ 0 w 83"/>
                  <a:gd name="T25" fmla="*/ 1 h 424"/>
                  <a:gd name="T26" fmla="*/ 0 w 83"/>
                  <a:gd name="T27" fmla="*/ 1 h 424"/>
                  <a:gd name="T28" fmla="*/ 0 w 83"/>
                  <a:gd name="T29" fmla="*/ 1 h 424"/>
                  <a:gd name="T30" fmla="*/ 0 w 83"/>
                  <a:gd name="T31" fmla="*/ 0 h 424"/>
                  <a:gd name="T32" fmla="*/ 0 w 83"/>
                  <a:gd name="T33" fmla="*/ 0 h 424"/>
                  <a:gd name="T34" fmla="*/ 0 w 83"/>
                  <a:gd name="T35" fmla="*/ 0 h 424"/>
                  <a:gd name="T36" fmla="*/ 0 w 83"/>
                  <a:gd name="T37" fmla="*/ 1 h 424"/>
                  <a:gd name="T38" fmla="*/ 0 w 83"/>
                  <a:gd name="T39" fmla="*/ 1 h 424"/>
                  <a:gd name="T40" fmla="*/ 0 w 83"/>
                  <a:gd name="T41" fmla="*/ 1 h 424"/>
                  <a:gd name="T42" fmla="*/ 0 w 83"/>
                  <a:gd name="T43" fmla="*/ 1 h 424"/>
                  <a:gd name="T44" fmla="*/ 0 w 83"/>
                  <a:gd name="T45" fmla="*/ 1 h 424"/>
                  <a:gd name="T46" fmla="*/ 0 w 83"/>
                  <a:gd name="T47" fmla="*/ 1 h 424"/>
                  <a:gd name="T48" fmla="*/ 0 w 83"/>
                  <a:gd name="T49" fmla="*/ 1 h 424"/>
                  <a:gd name="T50" fmla="*/ 0 w 83"/>
                  <a:gd name="T51" fmla="*/ 1 h 424"/>
                  <a:gd name="T52" fmla="*/ 0 w 83"/>
                  <a:gd name="T53" fmla="*/ 1 h 424"/>
                  <a:gd name="T54" fmla="*/ 0 w 83"/>
                  <a:gd name="T55" fmla="*/ 1 h 424"/>
                  <a:gd name="T56" fmla="*/ 0 w 83"/>
                  <a:gd name="T57" fmla="*/ 1 h 424"/>
                  <a:gd name="T58" fmla="*/ 0 w 83"/>
                  <a:gd name="T59" fmla="*/ 1 h 424"/>
                  <a:gd name="T60" fmla="*/ 0 w 83"/>
                  <a:gd name="T61" fmla="*/ 1 h 424"/>
                  <a:gd name="T62" fmla="*/ 0 w 83"/>
                  <a:gd name="T63" fmla="*/ 1 h 424"/>
                  <a:gd name="T64" fmla="*/ 0 w 83"/>
                  <a:gd name="T65" fmla="*/ 1 h 424"/>
                  <a:gd name="T66" fmla="*/ 0 w 83"/>
                  <a:gd name="T67" fmla="*/ 1 h 424"/>
                  <a:gd name="T68" fmla="*/ 0 w 83"/>
                  <a:gd name="T69" fmla="*/ 1 h 424"/>
                  <a:gd name="T70" fmla="*/ 0 w 83"/>
                  <a:gd name="T71" fmla="*/ 1 h 424"/>
                  <a:gd name="T72" fmla="*/ 0 w 83"/>
                  <a:gd name="T73" fmla="*/ 1 h 42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83" h="424">
                    <a:moveTo>
                      <a:pt x="39" y="20"/>
                    </a:moveTo>
                    <a:lnTo>
                      <a:pt x="39" y="15"/>
                    </a:lnTo>
                    <a:lnTo>
                      <a:pt x="40" y="11"/>
                    </a:lnTo>
                    <a:lnTo>
                      <a:pt x="41" y="8"/>
                    </a:lnTo>
                    <a:lnTo>
                      <a:pt x="43" y="5"/>
                    </a:lnTo>
                    <a:lnTo>
                      <a:pt x="46" y="2"/>
                    </a:lnTo>
                    <a:lnTo>
                      <a:pt x="50" y="1"/>
                    </a:lnTo>
                    <a:lnTo>
                      <a:pt x="56" y="0"/>
                    </a:lnTo>
                    <a:lnTo>
                      <a:pt x="63" y="0"/>
                    </a:lnTo>
                    <a:lnTo>
                      <a:pt x="70" y="2"/>
                    </a:lnTo>
                    <a:lnTo>
                      <a:pt x="75" y="4"/>
                    </a:lnTo>
                    <a:lnTo>
                      <a:pt x="78" y="7"/>
                    </a:lnTo>
                    <a:lnTo>
                      <a:pt x="81" y="10"/>
                    </a:lnTo>
                    <a:lnTo>
                      <a:pt x="83" y="13"/>
                    </a:lnTo>
                    <a:lnTo>
                      <a:pt x="83" y="18"/>
                    </a:lnTo>
                    <a:lnTo>
                      <a:pt x="83" y="22"/>
                    </a:lnTo>
                    <a:lnTo>
                      <a:pt x="82" y="26"/>
                    </a:lnTo>
                    <a:lnTo>
                      <a:pt x="39" y="20"/>
                    </a:lnTo>
                    <a:close/>
                    <a:moveTo>
                      <a:pt x="82" y="26"/>
                    </a:moveTo>
                    <a:lnTo>
                      <a:pt x="77" y="54"/>
                    </a:lnTo>
                    <a:lnTo>
                      <a:pt x="74" y="83"/>
                    </a:lnTo>
                    <a:lnTo>
                      <a:pt x="70" y="112"/>
                    </a:lnTo>
                    <a:lnTo>
                      <a:pt x="67" y="139"/>
                    </a:lnTo>
                    <a:lnTo>
                      <a:pt x="64" y="166"/>
                    </a:lnTo>
                    <a:lnTo>
                      <a:pt x="61" y="193"/>
                    </a:lnTo>
                    <a:lnTo>
                      <a:pt x="58" y="218"/>
                    </a:lnTo>
                    <a:lnTo>
                      <a:pt x="56" y="243"/>
                    </a:lnTo>
                    <a:lnTo>
                      <a:pt x="12" y="238"/>
                    </a:lnTo>
                    <a:lnTo>
                      <a:pt x="15" y="213"/>
                    </a:lnTo>
                    <a:lnTo>
                      <a:pt x="18" y="187"/>
                    </a:lnTo>
                    <a:lnTo>
                      <a:pt x="20" y="161"/>
                    </a:lnTo>
                    <a:lnTo>
                      <a:pt x="24" y="134"/>
                    </a:lnTo>
                    <a:lnTo>
                      <a:pt x="27" y="106"/>
                    </a:lnTo>
                    <a:lnTo>
                      <a:pt x="30" y="78"/>
                    </a:lnTo>
                    <a:lnTo>
                      <a:pt x="34" y="48"/>
                    </a:lnTo>
                    <a:lnTo>
                      <a:pt x="39" y="20"/>
                    </a:lnTo>
                    <a:lnTo>
                      <a:pt x="82" y="26"/>
                    </a:lnTo>
                    <a:close/>
                    <a:moveTo>
                      <a:pt x="56" y="243"/>
                    </a:moveTo>
                    <a:lnTo>
                      <a:pt x="53" y="270"/>
                    </a:lnTo>
                    <a:lnTo>
                      <a:pt x="51" y="297"/>
                    </a:lnTo>
                    <a:lnTo>
                      <a:pt x="49" y="321"/>
                    </a:lnTo>
                    <a:lnTo>
                      <a:pt x="47" y="343"/>
                    </a:lnTo>
                    <a:lnTo>
                      <a:pt x="46" y="362"/>
                    </a:lnTo>
                    <a:lnTo>
                      <a:pt x="45" y="379"/>
                    </a:lnTo>
                    <a:lnTo>
                      <a:pt x="44" y="392"/>
                    </a:lnTo>
                    <a:lnTo>
                      <a:pt x="44" y="401"/>
                    </a:lnTo>
                    <a:lnTo>
                      <a:pt x="0" y="401"/>
                    </a:lnTo>
                    <a:lnTo>
                      <a:pt x="0" y="391"/>
                    </a:lnTo>
                    <a:lnTo>
                      <a:pt x="1" y="378"/>
                    </a:lnTo>
                    <a:lnTo>
                      <a:pt x="2" y="361"/>
                    </a:lnTo>
                    <a:lnTo>
                      <a:pt x="3" y="341"/>
                    </a:lnTo>
                    <a:lnTo>
                      <a:pt x="5" y="319"/>
                    </a:lnTo>
                    <a:lnTo>
                      <a:pt x="7" y="294"/>
                    </a:lnTo>
                    <a:lnTo>
                      <a:pt x="10" y="267"/>
                    </a:lnTo>
                    <a:lnTo>
                      <a:pt x="12" y="238"/>
                    </a:lnTo>
                    <a:lnTo>
                      <a:pt x="56" y="243"/>
                    </a:lnTo>
                    <a:close/>
                    <a:moveTo>
                      <a:pt x="44" y="401"/>
                    </a:moveTo>
                    <a:lnTo>
                      <a:pt x="44" y="405"/>
                    </a:lnTo>
                    <a:lnTo>
                      <a:pt x="44" y="409"/>
                    </a:lnTo>
                    <a:lnTo>
                      <a:pt x="43" y="414"/>
                    </a:lnTo>
                    <a:lnTo>
                      <a:pt x="41" y="417"/>
                    </a:lnTo>
                    <a:lnTo>
                      <a:pt x="39" y="420"/>
                    </a:lnTo>
                    <a:lnTo>
                      <a:pt x="34" y="422"/>
                    </a:lnTo>
                    <a:lnTo>
                      <a:pt x="29" y="423"/>
                    </a:lnTo>
                    <a:lnTo>
                      <a:pt x="22" y="424"/>
                    </a:lnTo>
                    <a:lnTo>
                      <a:pt x="15" y="423"/>
                    </a:lnTo>
                    <a:lnTo>
                      <a:pt x="9" y="422"/>
                    </a:lnTo>
                    <a:lnTo>
                      <a:pt x="5" y="420"/>
                    </a:lnTo>
                    <a:lnTo>
                      <a:pt x="3" y="417"/>
                    </a:lnTo>
                    <a:lnTo>
                      <a:pt x="1" y="414"/>
                    </a:lnTo>
                    <a:lnTo>
                      <a:pt x="1" y="409"/>
                    </a:lnTo>
                    <a:lnTo>
                      <a:pt x="0" y="405"/>
                    </a:lnTo>
                    <a:lnTo>
                      <a:pt x="0" y="401"/>
                    </a:lnTo>
                    <a:lnTo>
                      <a:pt x="44" y="401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48" name="Freeform 945">
                <a:extLst>
                  <a:ext uri="{FF2B5EF4-FFF2-40B4-BE49-F238E27FC236}">
                    <a16:creationId xmlns:a16="http://schemas.microsoft.com/office/drawing/2014/main" id="{32F0ACB4-8C99-496E-BCB6-D8AD0651FE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16" y="1763"/>
                <a:ext cx="13" cy="35"/>
              </a:xfrm>
              <a:custGeom>
                <a:avLst/>
                <a:gdLst>
                  <a:gd name="T0" fmla="*/ 0 w 249"/>
                  <a:gd name="T1" fmla="*/ 0 h 662"/>
                  <a:gd name="T2" fmla="*/ 0 w 249"/>
                  <a:gd name="T3" fmla="*/ 0 h 662"/>
                  <a:gd name="T4" fmla="*/ 0 w 249"/>
                  <a:gd name="T5" fmla="*/ 0 h 662"/>
                  <a:gd name="T6" fmla="*/ 0 w 249"/>
                  <a:gd name="T7" fmla="*/ 0 h 662"/>
                  <a:gd name="T8" fmla="*/ 0 w 249"/>
                  <a:gd name="T9" fmla="*/ 0 h 662"/>
                  <a:gd name="T10" fmla="*/ 0 w 249"/>
                  <a:gd name="T11" fmla="*/ 0 h 662"/>
                  <a:gd name="T12" fmla="*/ 0 w 249"/>
                  <a:gd name="T13" fmla="*/ 0 h 662"/>
                  <a:gd name="T14" fmla="*/ 0 w 249"/>
                  <a:gd name="T15" fmla="*/ 0 h 662"/>
                  <a:gd name="T16" fmla="*/ 0 w 249"/>
                  <a:gd name="T17" fmla="*/ 0 h 662"/>
                  <a:gd name="T18" fmla="*/ 0 w 249"/>
                  <a:gd name="T19" fmla="*/ 0 h 662"/>
                  <a:gd name="T20" fmla="*/ 0 w 249"/>
                  <a:gd name="T21" fmla="*/ 0 h 662"/>
                  <a:gd name="T22" fmla="*/ 0 w 249"/>
                  <a:gd name="T23" fmla="*/ 0 h 662"/>
                  <a:gd name="T24" fmla="*/ 0 w 249"/>
                  <a:gd name="T25" fmla="*/ 1 h 662"/>
                  <a:gd name="T26" fmla="*/ 0 w 249"/>
                  <a:gd name="T27" fmla="*/ 1 h 662"/>
                  <a:gd name="T28" fmla="*/ 0 w 249"/>
                  <a:gd name="T29" fmla="*/ 1 h 662"/>
                  <a:gd name="T30" fmla="*/ 0 w 249"/>
                  <a:gd name="T31" fmla="*/ 1 h 662"/>
                  <a:gd name="T32" fmla="*/ 0 w 249"/>
                  <a:gd name="T33" fmla="*/ 1 h 662"/>
                  <a:gd name="T34" fmla="*/ 0 w 249"/>
                  <a:gd name="T35" fmla="*/ 1 h 662"/>
                  <a:gd name="T36" fmla="*/ 0 w 249"/>
                  <a:gd name="T37" fmla="*/ 1 h 662"/>
                  <a:gd name="T38" fmla="*/ 0 w 249"/>
                  <a:gd name="T39" fmla="*/ 1 h 662"/>
                  <a:gd name="T40" fmla="*/ 0 w 249"/>
                  <a:gd name="T41" fmla="*/ 1 h 662"/>
                  <a:gd name="T42" fmla="*/ 0 w 249"/>
                  <a:gd name="T43" fmla="*/ 1 h 662"/>
                  <a:gd name="T44" fmla="*/ 0 w 249"/>
                  <a:gd name="T45" fmla="*/ 1 h 662"/>
                  <a:gd name="T46" fmla="*/ 0 w 249"/>
                  <a:gd name="T47" fmla="*/ 1 h 662"/>
                  <a:gd name="T48" fmla="*/ 0 w 249"/>
                  <a:gd name="T49" fmla="*/ 1 h 662"/>
                  <a:gd name="T50" fmla="*/ 0 w 249"/>
                  <a:gd name="T51" fmla="*/ 0 h 662"/>
                  <a:gd name="T52" fmla="*/ 0 w 249"/>
                  <a:gd name="T53" fmla="*/ 0 h 662"/>
                  <a:gd name="T54" fmla="*/ 0 w 249"/>
                  <a:gd name="T55" fmla="*/ 0 h 662"/>
                  <a:gd name="T56" fmla="*/ 0 w 249"/>
                  <a:gd name="T57" fmla="*/ 1 h 662"/>
                  <a:gd name="T58" fmla="*/ 0 w 249"/>
                  <a:gd name="T59" fmla="*/ 1 h 662"/>
                  <a:gd name="T60" fmla="*/ 0 w 249"/>
                  <a:gd name="T61" fmla="*/ 1 h 662"/>
                  <a:gd name="T62" fmla="*/ 0 w 249"/>
                  <a:gd name="T63" fmla="*/ 1 h 662"/>
                  <a:gd name="T64" fmla="*/ 0 w 249"/>
                  <a:gd name="T65" fmla="*/ 1 h 662"/>
                  <a:gd name="T66" fmla="*/ 0 w 249"/>
                  <a:gd name="T67" fmla="*/ 2 h 662"/>
                  <a:gd name="T68" fmla="*/ 0 w 249"/>
                  <a:gd name="T69" fmla="*/ 1 h 662"/>
                  <a:gd name="T70" fmla="*/ 0 w 249"/>
                  <a:gd name="T71" fmla="*/ 1 h 662"/>
                  <a:gd name="T72" fmla="*/ 0 w 249"/>
                  <a:gd name="T73" fmla="*/ 2 h 662"/>
                  <a:gd name="T74" fmla="*/ 1 w 249"/>
                  <a:gd name="T75" fmla="*/ 2 h 662"/>
                  <a:gd name="T76" fmla="*/ 1 w 249"/>
                  <a:gd name="T77" fmla="*/ 2 h 662"/>
                  <a:gd name="T78" fmla="*/ 1 w 249"/>
                  <a:gd name="T79" fmla="*/ 2 h 662"/>
                  <a:gd name="T80" fmla="*/ 0 w 249"/>
                  <a:gd name="T81" fmla="*/ 2 h 662"/>
                  <a:gd name="T82" fmla="*/ 0 w 249"/>
                  <a:gd name="T83" fmla="*/ 2 h 662"/>
                  <a:gd name="T84" fmla="*/ 1 w 249"/>
                  <a:gd name="T85" fmla="*/ 2 h 662"/>
                  <a:gd name="T86" fmla="*/ 1 w 249"/>
                  <a:gd name="T87" fmla="*/ 2 h 662"/>
                  <a:gd name="T88" fmla="*/ 1 w 249"/>
                  <a:gd name="T89" fmla="*/ 2 h 662"/>
                  <a:gd name="T90" fmla="*/ 1 w 249"/>
                  <a:gd name="T91" fmla="*/ 2 h 662"/>
                  <a:gd name="T92" fmla="*/ 1 w 249"/>
                  <a:gd name="T93" fmla="*/ 2 h 662"/>
                  <a:gd name="T94" fmla="*/ 1 w 249"/>
                  <a:gd name="T95" fmla="*/ 2 h 662"/>
                  <a:gd name="T96" fmla="*/ 1 w 249"/>
                  <a:gd name="T97" fmla="*/ 2 h 662"/>
                  <a:gd name="T98" fmla="*/ 1 w 249"/>
                  <a:gd name="T99" fmla="*/ 2 h 662"/>
                  <a:gd name="T100" fmla="*/ 1 w 249"/>
                  <a:gd name="T101" fmla="*/ 2 h 66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49" h="662">
                    <a:moveTo>
                      <a:pt x="10" y="19"/>
                    </a:moveTo>
                    <a:lnTo>
                      <a:pt x="11" y="15"/>
                    </a:lnTo>
                    <a:lnTo>
                      <a:pt x="12" y="11"/>
                    </a:lnTo>
                    <a:lnTo>
                      <a:pt x="13" y="8"/>
                    </a:lnTo>
                    <a:lnTo>
                      <a:pt x="15" y="5"/>
                    </a:lnTo>
                    <a:lnTo>
                      <a:pt x="18" y="2"/>
                    </a:lnTo>
                    <a:lnTo>
                      <a:pt x="22" y="1"/>
                    </a:lnTo>
                    <a:lnTo>
                      <a:pt x="27" y="0"/>
                    </a:lnTo>
                    <a:lnTo>
                      <a:pt x="34" y="0"/>
                    </a:lnTo>
                    <a:lnTo>
                      <a:pt x="41" y="2"/>
                    </a:lnTo>
                    <a:lnTo>
                      <a:pt x="46" y="4"/>
                    </a:lnTo>
                    <a:lnTo>
                      <a:pt x="51" y="6"/>
                    </a:lnTo>
                    <a:lnTo>
                      <a:pt x="53" y="9"/>
                    </a:lnTo>
                    <a:lnTo>
                      <a:pt x="54" y="13"/>
                    </a:lnTo>
                    <a:lnTo>
                      <a:pt x="54" y="17"/>
                    </a:lnTo>
                    <a:lnTo>
                      <a:pt x="54" y="20"/>
                    </a:lnTo>
                    <a:lnTo>
                      <a:pt x="54" y="25"/>
                    </a:lnTo>
                    <a:lnTo>
                      <a:pt x="10" y="19"/>
                    </a:lnTo>
                    <a:close/>
                    <a:moveTo>
                      <a:pt x="54" y="25"/>
                    </a:moveTo>
                    <a:lnTo>
                      <a:pt x="52" y="38"/>
                    </a:lnTo>
                    <a:lnTo>
                      <a:pt x="49" y="73"/>
                    </a:lnTo>
                    <a:lnTo>
                      <a:pt x="46" y="97"/>
                    </a:lnTo>
                    <a:lnTo>
                      <a:pt x="45" y="125"/>
                    </a:lnTo>
                    <a:lnTo>
                      <a:pt x="44" y="155"/>
                    </a:lnTo>
                    <a:lnTo>
                      <a:pt x="44" y="189"/>
                    </a:lnTo>
                    <a:lnTo>
                      <a:pt x="44" y="224"/>
                    </a:lnTo>
                    <a:lnTo>
                      <a:pt x="46" y="260"/>
                    </a:lnTo>
                    <a:lnTo>
                      <a:pt x="51" y="297"/>
                    </a:lnTo>
                    <a:lnTo>
                      <a:pt x="56" y="334"/>
                    </a:lnTo>
                    <a:lnTo>
                      <a:pt x="59" y="351"/>
                    </a:lnTo>
                    <a:lnTo>
                      <a:pt x="63" y="368"/>
                    </a:lnTo>
                    <a:lnTo>
                      <a:pt x="67" y="386"/>
                    </a:lnTo>
                    <a:lnTo>
                      <a:pt x="72" y="403"/>
                    </a:lnTo>
                    <a:lnTo>
                      <a:pt x="78" y="420"/>
                    </a:lnTo>
                    <a:lnTo>
                      <a:pt x="84" y="435"/>
                    </a:lnTo>
                    <a:lnTo>
                      <a:pt x="91" y="450"/>
                    </a:lnTo>
                    <a:lnTo>
                      <a:pt x="99" y="465"/>
                    </a:lnTo>
                    <a:lnTo>
                      <a:pt x="61" y="486"/>
                    </a:lnTo>
                    <a:lnTo>
                      <a:pt x="53" y="471"/>
                    </a:lnTo>
                    <a:lnTo>
                      <a:pt x="44" y="454"/>
                    </a:lnTo>
                    <a:lnTo>
                      <a:pt x="38" y="437"/>
                    </a:lnTo>
                    <a:lnTo>
                      <a:pt x="32" y="420"/>
                    </a:lnTo>
                    <a:lnTo>
                      <a:pt x="26" y="401"/>
                    </a:lnTo>
                    <a:lnTo>
                      <a:pt x="22" y="383"/>
                    </a:lnTo>
                    <a:lnTo>
                      <a:pt x="18" y="364"/>
                    </a:lnTo>
                    <a:lnTo>
                      <a:pt x="14" y="345"/>
                    </a:lnTo>
                    <a:lnTo>
                      <a:pt x="8" y="306"/>
                    </a:lnTo>
                    <a:lnTo>
                      <a:pt x="5" y="268"/>
                    </a:lnTo>
                    <a:lnTo>
                      <a:pt x="1" y="229"/>
                    </a:lnTo>
                    <a:lnTo>
                      <a:pt x="0" y="192"/>
                    </a:lnTo>
                    <a:lnTo>
                      <a:pt x="0" y="158"/>
                    </a:lnTo>
                    <a:lnTo>
                      <a:pt x="1" y="125"/>
                    </a:lnTo>
                    <a:lnTo>
                      <a:pt x="3" y="95"/>
                    </a:lnTo>
                    <a:lnTo>
                      <a:pt x="5" y="70"/>
                    </a:lnTo>
                    <a:lnTo>
                      <a:pt x="9" y="33"/>
                    </a:lnTo>
                    <a:lnTo>
                      <a:pt x="10" y="19"/>
                    </a:lnTo>
                    <a:lnTo>
                      <a:pt x="54" y="25"/>
                    </a:lnTo>
                    <a:close/>
                    <a:moveTo>
                      <a:pt x="61" y="486"/>
                    </a:moveTo>
                    <a:lnTo>
                      <a:pt x="61" y="487"/>
                    </a:lnTo>
                    <a:lnTo>
                      <a:pt x="61" y="486"/>
                    </a:lnTo>
                    <a:lnTo>
                      <a:pt x="79" y="475"/>
                    </a:lnTo>
                    <a:lnTo>
                      <a:pt x="61" y="486"/>
                    </a:lnTo>
                    <a:close/>
                    <a:moveTo>
                      <a:pt x="99" y="465"/>
                    </a:moveTo>
                    <a:lnTo>
                      <a:pt x="113" y="486"/>
                    </a:lnTo>
                    <a:lnTo>
                      <a:pt x="128" y="508"/>
                    </a:lnTo>
                    <a:lnTo>
                      <a:pt x="145" y="528"/>
                    </a:lnTo>
                    <a:lnTo>
                      <a:pt x="162" y="547"/>
                    </a:lnTo>
                    <a:lnTo>
                      <a:pt x="130" y="577"/>
                    </a:lnTo>
                    <a:lnTo>
                      <a:pt x="111" y="557"/>
                    </a:lnTo>
                    <a:lnTo>
                      <a:pt x="94" y="534"/>
                    </a:lnTo>
                    <a:lnTo>
                      <a:pt x="76" y="511"/>
                    </a:lnTo>
                    <a:lnTo>
                      <a:pt x="61" y="486"/>
                    </a:lnTo>
                    <a:lnTo>
                      <a:pt x="99" y="465"/>
                    </a:lnTo>
                    <a:close/>
                    <a:moveTo>
                      <a:pt x="162" y="547"/>
                    </a:moveTo>
                    <a:lnTo>
                      <a:pt x="181" y="567"/>
                    </a:lnTo>
                    <a:lnTo>
                      <a:pt x="200" y="585"/>
                    </a:lnTo>
                    <a:lnTo>
                      <a:pt x="219" y="604"/>
                    </a:lnTo>
                    <a:lnTo>
                      <a:pt x="239" y="621"/>
                    </a:lnTo>
                    <a:lnTo>
                      <a:pt x="210" y="654"/>
                    </a:lnTo>
                    <a:lnTo>
                      <a:pt x="190" y="635"/>
                    </a:lnTo>
                    <a:lnTo>
                      <a:pt x="169" y="617"/>
                    </a:lnTo>
                    <a:lnTo>
                      <a:pt x="149" y="598"/>
                    </a:lnTo>
                    <a:lnTo>
                      <a:pt x="130" y="577"/>
                    </a:lnTo>
                    <a:lnTo>
                      <a:pt x="162" y="547"/>
                    </a:lnTo>
                    <a:close/>
                    <a:moveTo>
                      <a:pt x="239" y="621"/>
                    </a:moveTo>
                    <a:lnTo>
                      <a:pt x="242" y="623"/>
                    </a:lnTo>
                    <a:lnTo>
                      <a:pt x="245" y="626"/>
                    </a:lnTo>
                    <a:lnTo>
                      <a:pt x="247" y="629"/>
                    </a:lnTo>
                    <a:lnTo>
                      <a:pt x="249" y="632"/>
                    </a:lnTo>
                    <a:lnTo>
                      <a:pt x="249" y="636"/>
                    </a:lnTo>
                    <a:lnTo>
                      <a:pt x="248" y="641"/>
                    </a:lnTo>
                    <a:lnTo>
                      <a:pt x="246" y="646"/>
                    </a:lnTo>
                    <a:lnTo>
                      <a:pt x="242" y="652"/>
                    </a:lnTo>
                    <a:lnTo>
                      <a:pt x="237" y="657"/>
                    </a:lnTo>
                    <a:lnTo>
                      <a:pt x="232" y="660"/>
                    </a:lnTo>
                    <a:lnTo>
                      <a:pt x="228" y="662"/>
                    </a:lnTo>
                    <a:lnTo>
                      <a:pt x="224" y="662"/>
                    </a:lnTo>
                    <a:lnTo>
                      <a:pt x="221" y="661"/>
                    </a:lnTo>
                    <a:lnTo>
                      <a:pt x="217" y="659"/>
                    </a:lnTo>
                    <a:lnTo>
                      <a:pt x="213" y="657"/>
                    </a:lnTo>
                    <a:lnTo>
                      <a:pt x="210" y="654"/>
                    </a:lnTo>
                    <a:lnTo>
                      <a:pt x="239" y="621"/>
                    </a:lnTo>
                    <a:close/>
                  </a:path>
                </a:pathLst>
              </a:custGeom>
              <a:solidFill>
                <a:srgbClr val="917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0834" name="Freeform 946">
              <a:extLst>
                <a:ext uri="{FF2B5EF4-FFF2-40B4-BE49-F238E27FC236}">
                  <a16:creationId xmlns:a16="http://schemas.microsoft.com/office/drawing/2014/main" id="{8B0C9170-F128-427B-A865-185AC7F32A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26" y="1795"/>
              <a:ext cx="13" cy="14"/>
            </a:xfrm>
            <a:custGeom>
              <a:avLst/>
              <a:gdLst>
                <a:gd name="T0" fmla="*/ 0 w 241"/>
                <a:gd name="T1" fmla="*/ 0 h 258"/>
                <a:gd name="T2" fmla="*/ 0 w 241"/>
                <a:gd name="T3" fmla="*/ 0 h 258"/>
                <a:gd name="T4" fmla="*/ 0 w 241"/>
                <a:gd name="T5" fmla="*/ 0 h 258"/>
                <a:gd name="T6" fmla="*/ 0 w 241"/>
                <a:gd name="T7" fmla="*/ 0 h 258"/>
                <a:gd name="T8" fmla="*/ 0 w 241"/>
                <a:gd name="T9" fmla="*/ 0 h 258"/>
                <a:gd name="T10" fmla="*/ 0 w 241"/>
                <a:gd name="T11" fmla="*/ 0 h 258"/>
                <a:gd name="T12" fmla="*/ 0 w 241"/>
                <a:gd name="T13" fmla="*/ 0 h 258"/>
                <a:gd name="T14" fmla="*/ 0 w 241"/>
                <a:gd name="T15" fmla="*/ 0 h 258"/>
                <a:gd name="T16" fmla="*/ 0 w 241"/>
                <a:gd name="T17" fmla="*/ 0 h 258"/>
                <a:gd name="T18" fmla="*/ 0 w 241"/>
                <a:gd name="T19" fmla="*/ 0 h 258"/>
                <a:gd name="T20" fmla="*/ 0 w 241"/>
                <a:gd name="T21" fmla="*/ 0 h 258"/>
                <a:gd name="T22" fmla="*/ 0 w 241"/>
                <a:gd name="T23" fmla="*/ 0 h 258"/>
                <a:gd name="T24" fmla="*/ 0 w 241"/>
                <a:gd name="T25" fmla="*/ 0 h 258"/>
                <a:gd name="T26" fmla="*/ 0 w 241"/>
                <a:gd name="T27" fmla="*/ 0 h 258"/>
                <a:gd name="T28" fmla="*/ 0 w 241"/>
                <a:gd name="T29" fmla="*/ 0 h 258"/>
                <a:gd name="T30" fmla="*/ 1 w 241"/>
                <a:gd name="T31" fmla="*/ 0 h 258"/>
                <a:gd name="T32" fmla="*/ 1 w 241"/>
                <a:gd name="T33" fmla="*/ 0 h 258"/>
                <a:gd name="T34" fmla="*/ 1 w 241"/>
                <a:gd name="T35" fmla="*/ 1 h 258"/>
                <a:gd name="T36" fmla="*/ 1 w 241"/>
                <a:gd name="T37" fmla="*/ 1 h 258"/>
                <a:gd name="T38" fmla="*/ 1 w 241"/>
                <a:gd name="T39" fmla="*/ 1 h 258"/>
                <a:gd name="T40" fmla="*/ 1 w 241"/>
                <a:gd name="T41" fmla="*/ 1 h 258"/>
                <a:gd name="T42" fmla="*/ 0 w 241"/>
                <a:gd name="T43" fmla="*/ 1 h 258"/>
                <a:gd name="T44" fmla="*/ 0 w 241"/>
                <a:gd name="T45" fmla="*/ 0 h 258"/>
                <a:gd name="T46" fmla="*/ 0 w 241"/>
                <a:gd name="T47" fmla="*/ 0 h 258"/>
                <a:gd name="T48" fmla="*/ 0 w 241"/>
                <a:gd name="T49" fmla="*/ 0 h 258"/>
                <a:gd name="T50" fmla="*/ 0 w 241"/>
                <a:gd name="T51" fmla="*/ 0 h 258"/>
                <a:gd name="T52" fmla="*/ 1 w 241"/>
                <a:gd name="T53" fmla="*/ 1 h 258"/>
                <a:gd name="T54" fmla="*/ 1 w 241"/>
                <a:gd name="T55" fmla="*/ 1 h 258"/>
                <a:gd name="T56" fmla="*/ 1 w 241"/>
                <a:gd name="T57" fmla="*/ 1 h 258"/>
                <a:gd name="T58" fmla="*/ 1 w 241"/>
                <a:gd name="T59" fmla="*/ 1 h 258"/>
                <a:gd name="T60" fmla="*/ 1 w 241"/>
                <a:gd name="T61" fmla="*/ 1 h 258"/>
                <a:gd name="T62" fmla="*/ 1 w 241"/>
                <a:gd name="T63" fmla="*/ 1 h 258"/>
                <a:gd name="T64" fmla="*/ 1 w 241"/>
                <a:gd name="T65" fmla="*/ 1 h 258"/>
                <a:gd name="T66" fmla="*/ 1 w 241"/>
                <a:gd name="T67" fmla="*/ 1 h 258"/>
                <a:gd name="T68" fmla="*/ 1 w 241"/>
                <a:gd name="T69" fmla="*/ 1 h 25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41" h="258">
                  <a:moveTo>
                    <a:pt x="10" y="41"/>
                  </a:moveTo>
                  <a:lnTo>
                    <a:pt x="7" y="39"/>
                  </a:lnTo>
                  <a:lnTo>
                    <a:pt x="4" y="36"/>
                  </a:lnTo>
                  <a:lnTo>
                    <a:pt x="2" y="33"/>
                  </a:lnTo>
                  <a:lnTo>
                    <a:pt x="0" y="30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3" y="16"/>
                  </a:lnTo>
                  <a:lnTo>
                    <a:pt x="7" y="10"/>
                  </a:lnTo>
                  <a:lnTo>
                    <a:pt x="12" y="5"/>
                  </a:lnTo>
                  <a:lnTo>
                    <a:pt x="16" y="2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9" y="1"/>
                  </a:lnTo>
                  <a:lnTo>
                    <a:pt x="32" y="3"/>
                  </a:lnTo>
                  <a:lnTo>
                    <a:pt x="35" y="5"/>
                  </a:lnTo>
                  <a:lnTo>
                    <a:pt x="38" y="8"/>
                  </a:lnTo>
                  <a:lnTo>
                    <a:pt x="10" y="41"/>
                  </a:lnTo>
                  <a:close/>
                  <a:moveTo>
                    <a:pt x="38" y="8"/>
                  </a:moveTo>
                  <a:lnTo>
                    <a:pt x="49" y="16"/>
                  </a:lnTo>
                  <a:lnTo>
                    <a:pt x="68" y="33"/>
                  </a:lnTo>
                  <a:lnTo>
                    <a:pt x="40" y="66"/>
                  </a:lnTo>
                  <a:lnTo>
                    <a:pt x="29" y="57"/>
                  </a:lnTo>
                  <a:lnTo>
                    <a:pt x="10" y="41"/>
                  </a:lnTo>
                  <a:lnTo>
                    <a:pt x="38" y="8"/>
                  </a:lnTo>
                  <a:close/>
                  <a:moveTo>
                    <a:pt x="68" y="33"/>
                  </a:moveTo>
                  <a:lnTo>
                    <a:pt x="94" y="54"/>
                  </a:lnTo>
                  <a:lnTo>
                    <a:pt x="120" y="77"/>
                  </a:lnTo>
                  <a:lnTo>
                    <a:pt x="144" y="99"/>
                  </a:lnTo>
                  <a:lnTo>
                    <a:pt x="168" y="122"/>
                  </a:lnTo>
                  <a:lnTo>
                    <a:pt x="178" y="134"/>
                  </a:lnTo>
                  <a:lnTo>
                    <a:pt x="188" y="146"/>
                  </a:lnTo>
                  <a:lnTo>
                    <a:pt x="199" y="159"/>
                  </a:lnTo>
                  <a:lnTo>
                    <a:pt x="208" y="171"/>
                  </a:lnTo>
                  <a:lnTo>
                    <a:pt x="216" y="184"/>
                  </a:lnTo>
                  <a:lnTo>
                    <a:pt x="224" y="197"/>
                  </a:lnTo>
                  <a:lnTo>
                    <a:pt x="231" y="212"/>
                  </a:lnTo>
                  <a:lnTo>
                    <a:pt x="238" y="226"/>
                  </a:lnTo>
                  <a:lnTo>
                    <a:pt x="197" y="242"/>
                  </a:lnTo>
                  <a:lnTo>
                    <a:pt x="191" y="230"/>
                  </a:lnTo>
                  <a:lnTo>
                    <a:pt x="185" y="218"/>
                  </a:lnTo>
                  <a:lnTo>
                    <a:pt x="178" y="206"/>
                  </a:lnTo>
                  <a:lnTo>
                    <a:pt x="170" y="194"/>
                  </a:lnTo>
                  <a:lnTo>
                    <a:pt x="162" y="183"/>
                  </a:lnTo>
                  <a:lnTo>
                    <a:pt x="153" y="172"/>
                  </a:lnTo>
                  <a:lnTo>
                    <a:pt x="143" y="161"/>
                  </a:lnTo>
                  <a:lnTo>
                    <a:pt x="133" y="149"/>
                  </a:lnTo>
                  <a:lnTo>
                    <a:pt x="112" y="129"/>
                  </a:lnTo>
                  <a:lnTo>
                    <a:pt x="88" y="107"/>
                  </a:lnTo>
                  <a:lnTo>
                    <a:pt x="65" y="87"/>
                  </a:lnTo>
                  <a:lnTo>
                    <a:pt x="40" y="66"/>
                  </a:lnTo>
                  <a:lnTo>
                    <a:pt x="68" y="33"/>
                  </a:lnTo>
                  <a:close/>
                  <a:moveTo>
                    <a:pt x="238" y="226"/>
                  </a:moveTo>
                  <a:lnTo>
                    <a:pt x="239" y="230"/>
                  </a:lnTo>
                  <a:lnTo>
                    <a:pt x="241" y="234"/>
                  </a:lnTo>
                  <a:lnTo>
                    <a:pt x="241" y="237"/>
                  </a:lnTo>
                  <a:lnTo>
                    <a:pt x="241" y="241"/>
                  </a:lnTo>
                  <a:lnTo>
                    <a:pt x="240" y="244"/>
                  </a:lnTo>
                  <a:lnTo>
                    <a:pt x="237" y="249"/>
                  </a:lnTo>
                  <a:lnTo>
                    <a:pt x="232" y="252"/>
                  </a:lnTo>
                  <a:lnTo>
                    <a:pt x="225" y="255"/>
                  </a:lnTo>
                  <a:lnTo>
                    <a:pt x="218" y="257"/>
                  </a:lnTo>
                  <a:lnTo>
                    <a:pt x="213" y="258"/>
                  </a:lnTo>
                  <a:lnTo>
                    <a:pt x="209" y="257"/>
                  </a:lnTo>
                  <a:lnTo>
                    <a:pt x="205" y="256"/>
                  </a:lnTo>
                  <a:lnTo>
                    <a:pt x="203" y="253"/>
                  </a:lnTo>
                  <a:lnTo>
                    <a:pt x="201" y="250"/>
                  </a:lnTo>
                  <a:lnTo>
                    <a:pt x="199" y="247"/>
                  </a:lnTo>
                  <a:lnTo>
                    <a:pt x="197" y="242"/>
                  </a:lnTo>
                  <a:lnTo>
                    <a:pt x="238" y="226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35" name="Freeform 947">
              <a:extLst>
                <a:ext uri="{FF2B5EF4-FFF2-40B4-BE49-F238E27FC236}">
                  <a16:creationId xmlns:a16="http://schemas.microsoft.com/office/drawing/2014/main" id="{1158C256-3B9E-4456-B83F-6A816E4AE4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8" y="1767"/>
              <a:ext cx="35" cy="40"/>
            </a:xfrm>
            <a:custGeom>
              <a:avLst/>
              <a:gdLst>
                <a:gd name="T0" fmla="*/ 0 w 676"/>
                <a:gd name="T1" fmla="*/ 0 h 767"/>
                <a:gd name="T2" fmla="*/ 0 w 676"/>
                <a:gd name="T3" fmla="*/ 0 h 767"/>
                <a:gd name="T4" fmla="*/ 0 w 676"/>
                <a:gd name="T5" fmla="*/ 0 h 767"/>
                <a:gd name="T6" fmla="*/ 0 w 676"/>
                <a:gd name="T7" fmla="*/ 0 h 767"/>
                <a:gd name="T8" fmla="*/ 0 w 676"/>
                <a:gd name="T9" fmla="*/ 0 h 767"/>
                <a:gd name="T10" fmla="*/ 0 w 676"/>
                <a:gd name="T11" fmla="*/ 0 h 767"/>
                <a:gd name="T12" fmla="*/ 0 w 676"/>
                <a:gd name="T13" fmla="*/ 0 h 767"/>
                <a:gd name="T14" fmla="*/ 0 w 676"/>
                <a:gd name="T15" fmla="*/ 0 h 767"/>
                <a:gd name="T16" fmla="*/ 0 w 676"/>
                <a:gd name="T17" fmla="*/ 0 h 767"/>
                <a:gd name="T18" fmla="*/ 0 w 676"/>
                <a:gd name="T19" fmla="*/ 0 h 767"/>
                <a:gd name="T20" fmla="*/ 0 w 676"/>
                <a:gd name="T21" fmla="*/ 0 h 767"/>
                <a:gd name="T22" fmla="*/ 0 w 676"/>
                <a:gd name="T23" fmla="*/ 0 h 767"/>
                <a:gd name="T24" fmla="*/ 0 w 676"/>
                <a:gd name="T25" fmla="*/ 1 h 767"/>
                <a:gd name="T26" fmla="*/ 0 w 676"/>
                <a:gd name="T27" fmla="*/ 1 h 767"/>
                <a:gd name="T28" fmla="*/ 0 w 676"/>
                <a:gd name="T29" fmla="*/ 1 h 767"/>
                <a:gd name="T30" fmla="*/ 0 w 676"/>
                <a:gd name="T31" fmla="*/ 1 h 767"/>
                <a:gd name="T32" fmla="*/ 0 w 676"/>
                <a:gd name="T33" fmla="*/ 1 h 767"/>
                <a:gd name="T34" fmla="*/ 0 w 676"/>
                <a:gd name="T35" fmla="*/ 1 h 767"/>
                <a:gd name="T36" fmla="*/ 0 w 676"/>
                <a:gd name="T37" fmla="*/ 1 h 767"/>
                <a:gd name="T38" fmla="*/ 0 w 676"/>
                <a:gd name="T39" fmla="*/ 1 h 767"/>
                <a:gd name="T40" fmla="*/ 0 w 676"/>
                <a:gd name="T41" fmla="*/ 1 h 767"/>
                <a:gd name="T42" fmla="*/ 0 w 676"/>
                <a:gd name="T43" fmla="*/ 1 h 767"/>
                <a:gd name="T44" fmla="*/ 0 w 676"/>
                <a:gd name="T45" fmla="*/ 1 h 767"/>
                <a:gd name="T46" fmla="*/ 0 w 676"/>
                <a:gd name="T47" fmla="*/ 1 h 767"/>
                <a:gd name="T48" fmla="*/ 0 w 676"/>
                <a:gd name="T49" fmla="*/ 1 h 767"/>
                <a:gd name="T50" fmla="*/ 0 w 676"/>
                <a:gd name="T51" fmla="*/ 0 h 767"/>
                <a:gd name="T52" fmla="*/ 0 w 676"/>
                <a:gd name="T53" fmla="*/ 0 h 767"/>
                <a:gd name="T54" fmla="*/ 0 w 676"/>
                <a:gd name="T55" fmla="*/ 0 h 767"/>
                <a:gd name="T56" fmla="*/ 0 w 676"/>
                <a:gd name="T57" fmla="*/ 1 h 767"/>
                <a:gd name="T58" fmla="*/ 0 w 676"/>
                <a:gd name="T59" fmla="*/ 1 h 767"/>
                <a:gd name="T60" fmla="*/ 0 w 676"/>
                <a:gd name="T61" fmla="*/ 1 h 767"/>
                <a:gd name="T62" fmla="*/ 0 w 676"/>
                <a:gd name="T63" fmla="*/ 1 h 767"/>
                <a:gd name="T64" fmla="*/ 0 w 676"/>
                <a:gd name="T65" fmla="*/ 1 h 767"/>
                <a:gd name="T66" fmla="*/ 0 w 676"/>
                <a:gd name="T67" fmla="*/ 1 h 767"/>
                <a:gd name="T68" fmla="*/ 1 w 676"/>
                <a:gd name="T69" fmla="*/ 1 h 767"/>
                <a:gd name="T70" fmla="*/ 1 w 676"/>
                <a:gd name="T71" fmla="*/ 2 h 767"/>
                <a:gd name="T72" fmla="*/ 1 w 676"/>
                <a:gd name="T73" fmla="*/ 2 h 767"/>
                <a:gd name="T74" fmla="*/ 1 w 676"/>
                <a:gd name="T75" fmla="*/ 2 h 767"/>
                <a:gd name="T76" fmla="*/ 1 w 676"/>
                <a:gd name="T77" fmla="*/ 2 h 767"/>
                <a:gd name="T78" fmla="*/ 1 w 676"/>
                <a:gd name="T79" fmla="*/ 2 h 767"/>
                <a:gd name="T80" fmla="*/ 0 w 676"/>
                <a:gd name="T81" fmla="*/ 1 h 767"/>
                <a:gd name="T82" fmla="*/ 0 w 676"/>
                <a:gd name="T83" fmla="*/ 1 h 767"/>
                <a:gd name="T84" fmla="*/ 0 w 676"/>
                <a:gd name="T85" fmla="*/ 1 h 767"/>
                <a:gd name="T86" fmla="*/ 0 w 676"/>
                <a:gd name="T87" fmla="*/ 1 h 767"/>
                <a:gd name="T88" fmla="*/ 2 w 676"/>
                <a:gd name="T89" fmla="*/ 2 h 767"/>
                <a:gd name="T90" fmla="*/ 2 w 676"/>
                <a:gd name="T91" fmla="*/ 2 h 767"/>
                <a:gd name="T92" fmla="*/ 2 w 676"/>
                <a:gd name="T93" fmla="*/ 2 h 767"/>
                <a:gd name="T94" fmla="*/ 2 w 676"/>
                <a:gd name="T95" fmla="*/ 2 h 767"/>
                <a:gd name="T96" fmla="*/ 2 w 676"/>
                <a:gd name="T97" fmla="*/ 2 h 767"/>
                <a:gd name="T98" fmla="*/ 2 w 676"/>
                <a:gd name="T99" fmla="*/ 2 h 767"/>
                <a:gd name="T100" fmla="*/ 2 w 676"/>
                <a:gd name="T101" fmla="*/ 2 h 767"/>
                <a:gd name="T102" fmla="*/ 2 w 676"/>
                <a:gd name="T103" fmla="*/ 2 h 767"/>
                <a:gd name="T104" fmla="*/ 2 w 676"/>
                <a:gd name="T105" fmla="*/ 2 h 767"/>
                <a:gd name="T106" fmla="*/ 2 w 676"/>
                <a:gd name="T107" fmla="*/ 2 h 767"/>
                <a:gd name="T108" fmla="*/ 2 w 676"/>
                <a:gd name="T109" fmla="*/ 2 h 767"/>
                <a:gd name="T110" fmla="*/ 2 w 676"/>
                <a:gd name="T111" fmla="*/ 2 h 767"/>
                <a:gd name="T112" fmla="*/ 2 w 676"/>
                <a:gd name="T113" fmla="*/ 2 h 767"/>
                <a:gd name="T114" fmla="*/ 2 w 676"/>
                <a:gd name="T115" fmla="*/ 2 h 767"/>
                <a:gd name="T116" fmla="*/ 2 w 676"/>
                <a:gd name="T117" fmla="*/ 2 h 76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676" h="767">
                  <a:moveTo>
                    <a:pt x="21" y="19"/>
                  </a:moveTo>
                  <a:lnTo>
                    <a:pt x="21" y="15"/>
                  </a:lnTo>
                  <a:lnTo>
                    <a:pt x="22" y="11"/>
                  </a:lnTo>
                  <a:lnTo>
                    <a:pt x="24" y="8"/>
                  </a:lnTo>
                  <a:lnTo>
                    <a:pt x="26" y="5"/>
                  </a:lnTo>
                  <a:lnTo>
                    <a:pt x="29" y="3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6" y="1"/>
                  </a:lnTo>
                  <a:lnTo>
                    <a:pt x="53" y="3"/>
                  </a:lnTo>
                  <a:lnTo>
                    <a:pt x="58" y="6"/>
                  </a:lnTo>
                  <a:lnTo>
                    <a:pt x="62" y="9"/>
                  </a:lnTo>
                  <a:lnTo>
                    <a:pt x="64" y="12"/>
                  </a:lnTo>
                  <a:lnTo>
                    <a:pt x="65" y="15"/>
                  </a:lnTo>
                  <a:lnTo>
                    <a:pt x="65" y="19"/>
                  </a:lnTo>
                  <a:lnTo>
                    <a:pt x="64" y="23"/>
                  </a:lnTo>
                  <a:lnTo>
                    <a:pt x="64" y="27"/>
                  </a:lnTo>
                  <a:lnTo>
                    <a:pt x="21" y="19"/>
                  </a:lnTo>
                  <a:close/>
                  <a:moveTo>
                    <a:pt x="64" y="27"/>
                  </a:moveTo>
                  <a:lnTo>
                    <a:pt x="61" y="39"/>
                  </a:lnTo>
                  <a:lnTo>
                    <a:pt x="56" y="74"/>
                  </a:lnTo>
                  <a:lnTo>
                    <a:pt x="53" y="98"/>
                  </a:lnTo>
                  <a:lnTo>
                    <a:pt x="50" y="125"/>
                  </a:lnTo>
                  <a:lnTo>
                    <a:pt x="47" y="154"/>
                  </a:lnTo>
                  <a:lnTo>
                    <a:pt x="45" y="185"/>
                  </a:lnTo>
                  <a:lnTo>
                    <a:pt x="43" y="217"/>
                  </a:lnTo>
                  <a:lnTo>
                    <a:pt x="42" y="249"/>
                  </a:lnTo>
                  <a:lnTo>
                    <a:pt x="43" y="281"/>
                  </a:lnTo>
                  <a:lnTo>
                    <a:pt x="45" y="312"/>
                  </a:lnTo>
                  <a:lnTo>
                    <a:pt x="47" y="326"/>
                  </a:lnTo>
                  <a:lnTo>
                    <a:pt x="49" y="339"/>
                  </a:lnTo>
                  <a:lnTo>
                    <a:pt x="51" y="352"/>
                  </a:lnTo>
                  <a:lnTo>
                    <a:pt x="55" y="365"/>
                  </a:lnTo>
                  <a:lnTo>
                    <a:pt x="58" y="377"/>
                  </a:lnTo>
                  <a:lnTo>
                    <a:pt x="63" y="387"/>
                  </a:lnTo>
                  <a:lnTo>
                    <a:pt x="68" y="396"/>
                  </a:lnTo>
                  <a:lnTo>
                    <a:pt x="73" y="405"/>
                  </a:lnTo>
                  <a:lnTo>
                    <a:pt x="40" y="432"/>
                  </a:lnTo>
                  <a:lnTo>
                    <a:pt x="32" y="422"/>
                  </a:lnTo>
                  <a:lnTo>
                    <a:pt x="26" y="412"/>
                  </a:lnTo>
                  <a:lnTo>
                    <a:pt x="21" y="400"/>
                  </a:lnTo>
                  <a:lnTo>
                    <a:pt x="16" y="386"/>
                  </a:lnTo>
                  <a:lnTo>
                    <a:pt x="12" y="373"/>
                  </a:lnTo>
                  <a:lnTo>
                    <a:pt x="9" y="358"/>
                  </a:lnTo>
                  <a:lnTo>
                    <a:pt x="6" y="342"/>
                  </a:lnTo>
                  <a:lnTo>
                    <a:pt x="4" y="326"/>
                  </a:lnTo>
                  <a:lnTo>
                    <a:pt x="1" y="293"/>
                  </a:lnTo>
                  <a:lnTo>
                    <a:pt x="0" y="258"/>
                  </a:lnTo>
                  <a:lnTo>
                    <a:pt x="0" y="224"/>
                  </a:lnTo>
                  <a:lnTo>
                    <a:pt x="1" y="189"/>
                  </a:lnTo>
                  <a:lnTo>
                    <a:pt x="3" y="156"/>
                  </a:lnTo>
                  <a:lnTo>
                    <a:pt x="6" y="124"/>
                  </a:lnTo>
                  <a:lnTo>
                    <a:pt x="9" y="96"/>
                  </a:lnTo>
                  <a:lnTo>
                    <a:pt x="13" y="70"/>
                  </a:lnTo>
                  <a:lnTo>
                    <a:pt x="18" y="33"/>
                  </a:lnTo>
                  <a:lnTo>
                    <a:pt x="21" y="19"/>
                  </a:lnTo>
                  <a:lnTo>
                    <a:pt x="64" y="27"/>
                  </a:lnTo>
                  <a:close/>
                  <a:moveTo>
                    <a:pt x="40" y="432"/>
                  </a:moveTo>
                  <a:lnTo>
                    <a:pt x="39" y="431"/>
                  </a:lnTo>
                  <a:lnTo>
                    <a:pt x="40" y="432"/>
                  </a:lnTo>
                  <a:lnTo>
                    <a:pt x="57" y="419"/>
                  </a:lnTo>
                  <a:lnTo>
                    <a:pt x="40" y="432"/>
                  </a:lnTo>
                  <a:close/>
                  <a:moveTo>
                    <a:pt x="73" y="405"/>
                  </a:moveTo>
                  <a:lnTo>
                    <a:pt x="85" y="416"/>
                  </a:lnTo>
                  <a:lnTo>
                    <a:pt x="100" y="429"/>
                  </a:lnTo>
                  <a:lnTo>
                    <a:pt x="118" y="443"/>
                  </a:lnTo>
                  <a:lnTo>
                    <a:pt x="140" y="457"/>
                  </a:lnTo>
                  <a:lnTo>
                    <a:pt x="164" y="472"/>
                  </a:lnTo>
                  <a:lnTo>
                    <a:pt x="191" y="489"/>
                  </a:lnTo>
                  <a:lnTo>
                    <a:pt x="221" y="505"/>
                  </a:lnTo>
                  <a:lnTo>
                    <a:pt x="253" y="521"/>
                  </a:lnTo>
                  <a:lnTo>
                    <a:pt x="321" y="557"/>
                  </a:lnTo>
                  <a:lnTo>
                    <a:pt x="396" y="595"/>
                  </a:lnTo>
                  <a:lnTo>
                    <a:pt x="475" y="633"/>
                  </a:lnTo>
                  <a:lnTo>
                    <a:pt x="554" y="671"/>
                  </a:lnTo>
                  <a:lnTo>
                    <a:pt x="535" y="711"/>
                  </a:lnTo>
                  <a:lnTo>
                    <a:pt x="454" y="672"/>
                  </a:lnTo>
                  <a:lnTo>
                    <a:pt x="374" y="633"/>
                  </a:lnTo>
                  <a:lnTo>
                    <a:pt x="298" y="594"/>
                  </a:lnTo>
                  <a:lnTo>
                    <a:pt x="227" y="557"/>
                  </a:lnTo>
                  <a:lnTo>
                    <a:pt x="194" y="540"/>
                  </a:lnTo>
                  <a:lnTo>
                    <a:pt x="163" y="522"/>
                  </a:lnTo>
                  <a:lnTo>
                    <a:pt x="136" y="506"/>
                  </a:lnTo>
                  <a:lnTo>
                    <a:pt x="110" y="490"/>
                  </a:lnTo>
                  <a:lnTo>
                    <a:pt x="88" y="474"/>
                  </a:lnTo>
                  <a:lnTo>
                    <a:pt x="68" y="460"/>
                  </a:lnTo>
                  <a:lnTo>
                    <a:pt x="52" y="446"/>
                  </a:lnTo>
                  <a:lnTo>
                    <a:pt x="40" y="432"/>
                  </a:lnTo>
                  <a:lnTo>
                    <a:pt x="73" y="405"/>
                  </a:lnTo>
                  <a:close/>
                  <a:moveTo>
                    <a:pt x="554" y="671"/>
                  </a:moveTo>
                  <a:lnTo>
                    <a:pt x="579" y="683"/>
                  </a:lnTo>
                  <a:lnTo>
                    <a:pt x="605" y="695"/>
                  </a:lnTo>
                  <a:lnTo>
                    <a:pt x="632" y="709"/>
                  </a:lnTo>
                  <a:lnTo>
                    <a:pt x="663" y="724"/>
                  </a:lnTo>
                  <a:lnTo>
                    <a:pt x="644" y="763"/>
                  </a:lnTo>
                  <a:lnTo>
                    <a:pt x="621" y="752"/>
                  </a:lnTo>
                  <a:lnTo>
                    <a:pt x="594" y="739"/>
                  </a:lnTo>
                  <a:lnTo>
                    <a:pt x="566" y="725"/>
                  </a:lnTo>
                  <a:lnTo>
                    <a:pt x="535" y="711"/>
                  </a:lnTo>
                  <a:lnTo>
                    <a:pt x="554" y="671"/>
                  </a:lnTo>
                  <a:close/>
                  <a:moveTo>
                    <a:pt x="663" y="724"/>
                  </a:moveTo>
                  <a:lnTo>
                    <a:pt x="666" y="725"/>
                  </a:lnTo>
                  <a:lnTo>
                    <a:pt x="670" y="727"/>
                  </a:lnTo>
                  <a:lnTo>
                    <a:pt x="672" y="730"/>
                  </a:lnTo>
                  <a:lnTo>
                    <a:pt x="675" y="732"/>
                  </a:lnTo>
                  <a:lnTo>
                    <a:pt x="676" y="736"/>
                  </a:lnTo>
                  <a:lnTo>
                    <a:pt x="676" y="740"/>
                  </a:lnTo>
                  <a:lnTo>
                    <a:pt x="675" y="746"/>
                  </a:lnTo>
                  <a:lnTo>
                    <a:pt x="673" y="753"/>
                  </a:lnTo>
                  <a:lnTo>
                    <a:pt x="669" y="759"/>
                  </a:lnTo>
                  <a:lnTo>
                    <a:pt x="666" y="763"/>
                  </a:lnTo>
                  <a:lnTo>
                    <a:pt x="662" y="766"/>
                  </a:lnTo>
                  <a:lnTo>
                    <a:pt x="658" y="767"/>
                  </a:lnTo>
                  <a:lnTo>
                    <a:pt x="655" y="767"/>
                  </a:lnTo>
                  <a:lnTo>
                    <a:pt x="651" y="766"/>
                  </a:lnTo>
                  <a:lnTo>
                    <a:pt x="648" y="765"/>
                  </a:lnTo>
                  <a:lnTo>
                    <a:pt x="644" y="763"/>
                  </a:lnTo>
                  <a:lnTo>
                    <a:pt x="663" y="724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36" name="Freeform 948">
              <a:extLst>
                <a:ext uri="{FF2B5EF4-FFF2-40B4-BE49-F238E27FC236}">
                  <a16:creationId xmlns:a16="http://schemas.microsoft.com/office/drawing/2014/main" id="{6A1CA103-759A-48DC-9070-E6B3BED1F2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11" y="1804"/>
              <a:ext cx="21" cy="14"/>
            </a:xfrm>
            <a:custGeom>
              <a:avLst/>
              <a:gdLst>
                <a:gd name="T0" fmla="*/ 0 w 411"/>
                <a:gd name="T1" fmla="*/ 0 h 252"/>
                <a:gd name="T2" fmla="*/ 0 w 411"/>
                <a:gd name="T3" fmla="*/ 0 h 252"/>
                <a:gd name="T4" fmla="*/ 0 w 411"/>
                <a:gd name="T5" fmla="*/ 0 h 252"/>
                <a:gd name="T6" fmla="*/ 0 w 411"/>
                <a:gd name="T7" fmla="*/ 0 h 252"/>
                <a:gd name="T8" fmla="*/ 0 w 411"/>
                <a:gd name="T9" fmla="*/ 0 h 252"/>
                <a:gd name="T10" fmla="*/ 0 w 411"/>
                <a:gd name="T11" fmla="*/ 0 h 252"/>
                <a:gd name="T12" fmla="*/ 0 w 411"/>
                <a:gd name="T13" fmla="*/ 0 h 252"/>
                <a:gd name="T14" fmla="*/ 0 w 411"/>
                <a:gd name="T15" fmla="*/ 0 h 252"/>
                <a:gd name="T16" fmla="*/ 0 w 411"/>
                <a:gd name="T17" fmla="*/ 0 h 252"/>
                <a:gd name="T18" fmla="*/ 0 w 411"/>
                <a:gd name="T19" fmla="*/ 0 h 252"/>
                <a:gd name="T20" fmla="*/ 0 w 411"/>
                <a:gd name="T21" fmla="*/ 0 h 252"/>
                <a:gd name="T22" fmla="*/ 1 w 411"/>
                <a:gd name="T23" fmla="*/ 0 h 252"/>
                <a:gd name="T24" fmla="*/ 1 w 411"/>
                <a:gd name="T25" fmla="*/ 0 h 252"/>
                <a:gd name="T26" fmla="*/ 1 w 411"/>
                <a:gd name="T27" fmla="*/ 1 h 252"/>
                <a:gd name="T28" fmla="*/ 1 w 411"/>
                <a:gd name="T29" fmla="*/ 0 h 252"/>
                <a:gd name="T30" fmla="*/ 0 w 411"/>
                <a:gd name="T31" fmla="*/ 0 h 252"/>
                <a:gd name="T32" fmla="*/ 0 w 411"/>
                <a:gd name="T33" fmla="*/ 0 h 252"/>
                <a:gd name="T34" fmla="*/ 0 w 411"/>
                <a:gd name="T35" fmla="*/ 0 h 252"/>
                <a:gd name="T36" fmla="*/ 1 w 411"/>
                <a:gd name="T37" fmla="*/ 0 h 252"/>
                <a:gd name="T38" fmla="*/ 1 w 411"/>
                <a:gd name="T39" fmla="*/ 0 h 252"/>
                <a:gd name="T40" fmla="*/ 1 w 411"/>
                <a:gd name="T41" fmla="*/ 1 h 252"/>
                <a:gd name="T42" fmla="*/ 1 w 411"/>
                <a:gd name="T43" fmla="*/ 1 h 252"/>
                <a:gd name="T44" fmla="*/ 1 w 411"/>
                <a:gd name="T45" fmla="*/ 1 h 252"/>
                <a:gd name="T46" fmla="*/ 1 w 411"/>
                <a:gd name="T47" fmla="*/ 1 h 252"/>
                <a:gd name="T48" fmla="*/ 1 w 411"/>
                <a:gd name="T49" fmla="*/ 1 h 252"/>
                <a:gd name="T50" fmla="*/ 1 w 411"/>
                <a:gd name="T51" fmla="*/ 1 h 252"/>
                <a:gd name="T52" fmla="*/ 1 w 411"/>
                <a:gd name="T53" fmla="*/ 0 h 252"/>
                <a:gd name="T54" fmla="*/ 1 w 411"/>
                <a:gd name="T55" fmla="*/ 1 h 252"/>
                <a:gd name="T56" fmla="*/ 1 w 411"/>
                <a:gd name="T57" fmla="*/ 1 h 252"/>
                <a:gd name="T58" fmla="*/ 1 w 411"/>
                <a:gd name="T59" fmla="*/ 1 h 252"/>
                <a:gd name="T60" fmla="*/ 1 w 411"/>
                <a:gd name="T61" fmla="*/ 1 h 252"/>
                <a:gd name="T62" fmla="*/ 1 w 411"/>
                <a:gd name="T63" fmla="*/ 1 h 252"/>
                <a:gd name="T64" fmla="*/ 1 w 411"/>
                <a:gd name="T65" fmla="*/ 1 h 252"/>
                <a:gd name="T66" fmla="*/ 1 w 411"/>
                <a:gd name="T67" fmla="*/ 1 h 252"/>
                <a:gd name="T68" fmla="*/ 1 w 411"/>
                <a:gd name="T69" fmla="*/ 1 h 252"/>
                <a:gd name="T70" fmla="*/ 1 w 411"/>
                <a:gd name="T71" fmla="*/ 1 h 2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11" h="252">
                  <a:moveTo>
                    <a:pt x="15" y="43"/>
                  </a:moveTo>
                  <a:lnTo>
                    <a:pt x="11" y="41"/>
                  </a:lnTo>
                  <a:lnTo>
                    <a:pt x="7" y="39"/>
                  </a:lnTo>
                  <a:lnTo>
                    <a:pt x="4" y="37"/>
                  </a:lnTo>
                  <a:lnTo>
                    <a:pt x="1" y="34"/>
                  </a:lnTo>
                  <a:lnTo>
                    <a:pt x="0" y="31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4"/>
                  </a:lnTo>
                  <a:lnTo>
                    <a:pt x="7" y="7"/>
                  </a:lnTo>
                  <a:lnTo>
                    <a:pt x="11" y="3"/>
                  </a:lnTo>
                  <a:lnTo>
                    <a:pt x="15" y="1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29" y="2"/>
                  </a:lnTo>
                  <a:lnTo>
                    <a:pt x="33" y="3"/>
                  </a:lnTo>
                  <a:lnTo>
                    <a:pt x="15" y="43"/>
                  </a:lnTo>
                  <a:close/>
                  <a:moveTo>
                    <a:pt x="33" y="3"/>
                  </a:moveTo>
                  <a:lnTo>
                    <a:pt x="67" y="19"/>
                  </a:lnTo>
                  <a:lnTo>
                    <a:pt x="100" y="36"/>
                  </a:lnTo>
                  <a:lnTo>
                    <a:pt x="131" y="51"/>
                  </a:lnTo>
                  <a:lnTo>
                    <a:pt x="163" y="66"/>
                  </a:lnTo>
                  <a:lnTo>
                    <a:pt x="193" y="81"/>
                  </a:lnTo>
                  <a:lnTo>
                    <a:pt x="221" y="96"/>
                  </a:lnTo>
                  <a:lnTo>
                    <a:pt x="249" y="109"/>
                  </a:lnTo>
                  <a:lnTo>
                    <a:pt x="275" y="124"/>
                  </a:lnTo>
                  <a:lnTo>
                    <a:pt x="253" y="162"/>
                  </a:lnTo>
                  <a:lnTo>
                    <a:pt x="229" y="148"/>
                  </a:lnTo>
                  <a:lnTo>
                    <a:pt x="202" y="135"/>
                  </a:lnTo>
                  <a:lnTo>
                    <a:pt x="173" y="121"/>
                  </a:lnTo>
                  <a:lnTo>
                    <a:pt x="144" y="105"/>
                  </a:lnTo>
                  <a:lnTo>
                    <a:pt x="113" y="90"/>
                  </a:lnTo>
                  <a:lnTo>
                    <a:pt x="81" y="75"/>
                  </a:lnTo>
                  <a:lnTo>
                    <a:pt x="47" y="59"/>
                  </a:lnTo>
                  <a:lnTo>
                    <a:pt x="15" y="43"/>
                  </a:lnTo>
                  <a:lnTo>
                    <a:pt x="33" y="3"/>
                  </a:lnTo>
                  <a:close/>
                  <a:moveTo>
                    <a:pt x="275" y="124"/>
                  </a:moveTo>
                  <a:lnTo>
                    <a:pt x="299" y="137"/>
                  </a:lnTo>
                  <a:lnTo>
                    <a:pt x="322" y="150"/>
                  </a:lnTo>
                  <a:lnTo>
                    <a:pt x="342" y="164"/>
                  </a:lnTo>
                  <a:lnTo>
                    <a:pt x="360" y="175"/>
                  </a:lnTo>
                  <a:lnTo>
                    <a:pt x="375" y="187"/>
                  </a:lnTo>
                  <a:lnTo>
                    <a:pt x="388" y="197"/>
                  </a:lnTo>
                  <a:lnTo>
                    <a:pt x="398" y="208"/>
                  </a:lnTo>
                  <a:lnTo>
                    <a:pt x="405" y="217"/>
                  </a:lnTo>
                  <a:lnTo>
                    <a:pt x="368" y="239"/>
                  </a:lnTo>
                  <a:lnTo>
                    <a:pt x="363" y="233"/>
                  </a:lnTo>
                  <a:lnTo>
                    <a:pt x="354" y="225"/>
                  </a:lnTo>
                  <a:lnTo>
                    <a:pt x="343" y="217"/>
                  </a:lnTo>
                  <a:lnTo>
                    <a:pt x="330" y="208"/>
                  </a:lnTo>
                  <a:lnTo>
                    <a:pt x="296" y="186"/>
                  </a:lnTo>
                  <a:lnTo>
                    <a:pt x="253" y="162"/>
                  </a:lnTo>
                  <a:lnTo>
                    <a:pt x="275" y="124"/>
                  </a:lnTo>
                  <a:close/>
                  <a:moveTo>
                    <a:pt x="405" y="217"/>
                  </a:moveTo>
                  <a:lnTo>
                    <a:pt x="407" y="221"/>
                  </a:lnTo>
                  <a:lnTo>
                    <a:pt x="409" y="224"/>
                  </a:lnTo>
                  <a:lnTo>
                    <a:pt x="410" y="228"/>
                  </a:lnTo>
                  <a:lnTo>
                    <a:pt x="411" y="231"/>
                  </a:lnTo>
                  <a:lnTo>
                    <a:pt x="410" y="235"/>
                  </a:lnTo>
                  <a:lnTo>
                    <a:pt x="408" y="239"/>
                  </a:lnTo>
                  <a:lnTo>
                    <a:pt x="404" y="243"/>
                  </a:lnTo>
                  <a:lnTo>
                    <a:pt x="397" y="247"/>
                  </a:lnTo>
                  <a:lnTo>
                    <a:pt x="391" y="251"/>
                  </a:lnTo>
                  <a:lnTo>
                    <a:pt x="385" y="252"/>
                  </a:lnTo>
                  <a:lnTo>
                    <a:pt x="381" y="252"/>
                  </a:lnTo>
                  <a:lnTo>
                    <a:pt x="377" y="251"/>
                  </a:lnTo>
                  <a:lnTo>
                    <a:pt x="374" y="248"/>
                  </a:lnTo>
                  <a:lnTo>
                    <a:pt x="372" y="246"/>
                  </a:lnTo>
                  <a:lnTo>
                    <a:pt x="370" y="242"/>
                  </a:lnTo>
                  <a:lnTo>
                    <a:pt x="368" y="239"/>
                  </a:lnTo>
                  <a:lnTo>
                    <a:pt x="405" y="217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37" name="Freeform 949">
              <a:extLst>
                <a:ext uri="{FF2B5EF4-FFF2-40B4-BE49-F238E27FC236}">
                  <a16:creationId xmlns:a16="http://schemas.microsoft.com/office/drawing/2014/main" id="{57318216-CF5C-4F1B-8E18-F976B81EBF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80" y="1756"/>
              <a:ext cx="16" cy="62"/>
            </a:xfrm>
            <a:custGeom>
              <a:avLst/>
              <a:gdLst>
                <a:gd name="T0" fmla="*/ 1 w 318"/>
                <a:gd name="T1" fmla="*/ 0 h 1185"/>
                <a:gd name="T2" fmla="*/ 1 w 318"/>
                <a:gd name="T3" fmla="*/ 0 h 1185"/>
                <a:gd name="T4" fmla="*/ 1 w 318"/>
                <a:gd name="T5" fmla="*/ 0 h 1185"/>
                <a:gd name="T6" fmla="*/ 1 w 318"/>
                <a:gd name="T7" fmla="*/ 0 h 1185"/>
                <a:gd name="T8" fmla="*/ 1 w 318"/>
                <a:gd name="T9" fmla="*/ 0 h 1185"/>
                <a:gd name="T10" fmla="*/ 1 w 318"/>
                <a:gd name="T11" fmla="*/ 0 h 1185"/>
                <a:gd name="T12" fmla="*/ 1 w 318"/>
                <a:gd name="T13" fmla="*/ 0 h 1185"/>
                <a:gd name="T14" fmla="*/ 1 w 318"/>
                <a:gd name="T15" fmla="*/ 1 h 1185"/>
                <a:gd name="T16" fmla="*/ 1 w 318"/>
                <a:gd name="T17" fmla="*/ 1 h 1185"/>
                <a:gd name="T18" fmla="*/ 0 w 318"/>
                <a:gd name="T19" fmla="*/ 1 h 1185"/>
                <a:gd name="T20" fmla="*/ 0 w 318"/>
                <a:gd name="T21" fmla="*/ 1 h 1185"/>
                <a:gd name="T22" fmla="*/ 0 w 318"/>
                <a:gd name="T23" fmla="*/ 1 h 1185"/>
                <a:gd name="T24" fmla="*/ 1 w 318"/>
                <a:gd name="T25" fmla="*/ 0 h 1185"/>
                <a:gd name="T26" fmla="*/ 1 w 318"/>
                <a:gd name="T27" fmla="*/ 0 h 1185"/>
                <a:gd name="T28" fmla="*/ 0 w 318"/>
                <a:gd name="T29" fmla="*/ 1 h 1185"/>
                <a:gd name="T30" fmla="*/ 0 w 318"/>
                <a:gd name="T31" fmla="*/ 1 h 1185"/>
                <a:gd name="T32" fmla="*/ 0 w 318"/>
                <a:gd name="T33" fmla="*/ 2 h 1185"/>
                <a:gd name="T34" fmla="*/ 0 w 318"/>
                <a:gd name="T35" fmla="*/ 2 h 1185"/>
                <a:gd name="T36" fmla="*/ 0 w 318"/>
                <a:gd name="T37" fmla="*/ 1 h 1185"/>
                <a:gd name="T38" fmla="*/ 0 w 318"/>
                <a:gd name="T39" fmla="*/ 1 h 1185"/>
                <a:gd name="T40" fmla="*/ 0 w 318"/>
                <a:gd name="T41" fmla="*/ 2 h 1185"/>
                <a:gd name="T42" fmla="*/ 0 w 318"/>
                <a:gd name="T43" fmla="*/ 2 h 1185"/>
                <a:gd name="T44" fmla="*/ 0 w 318"/>
                <a:gd name="T45" fmla="*/ 2 h 1185"/>
                <a:gd name="T46" fmla="*/ 0 w 318"/>
                <a:gd name="T47" fmla="*/ 2 h 1185"/>
                <a:gd name="T48" fmla="*/ 0 w 318"/>
                <a:gd name="T49" fmla="*/ 2 h 1185"/>
                <a:gd name="T50" fmla="*/ 0 w 318"/>
                <a:gd name="T51" fmla="*/ 2 h 1185"/>
                <a:gd name="T52" fmla="*/ 0 w 318"/>
                <a:gd name="T53" fmla="*/ 2 h 1185"/>
                <a:gd name="T54" fmla="*/ 0 w 318"/>
                <a:gd name="T55" fmla="*/ 2 h 1185"/>
                <a:gd name="T56" fmla="*/ 0 w 318"/>
                <a:gd name="T57" fmla="*/ 2 h 1185"/>
                <a:gd name="T58" fmla="*/ 0 w 318"/>
                <a:gd name="T59" fmla="*/ 2 h 1185"/>
                <a:gd name="T60" fmla="*/ 0 w 318"/>
                <a:gd name="T61" fmla="*/ 3 h 1185"/>
                <a:gd name="T62" fmla="*/ 0 w 318"/>
                <a:gd name="T63" fmla="*/ 3 h 1185"/>
                <a:gd name="T64" fmla="*/ 0 w 318"/>
                <a:gd name="T65" fmla="*/ 2 h 1185"/>
                <a:gd name="T66" fmla="*/ 0 w 318"/>
                <a:gd name="T67" fmla="*/ 2 h 1185"/>
                <a:gd name="T68" fmla="*/ 0 w 318"/>
                <a:gd name="T69" fmla="*/ 3 h 1185"/>
                <a:gd name="T70" fmla="*/ 0 w 318"/>
                <a:gd name="T71" fmla="*/ 3 h 1185"/>
                <a:gd name="T72" fmla="*/ 0 w 318"/>
                <a:gd name="T73" fmla="*/ 3 h 1185"/>
                <a:gd name="T74" fmla="*/ 0 w 318"/>
                <a:gd name="T75" fmla="*/ 3 h 1185"/>
                <a:gd name="T76" fmla="*/ 0 w 318"/>
                <a:gd name="T77" fmla="*/ 3 h 1185"/>
                <a:gd name="T78" fmla="*/ 0 w 318"/>
                <a:gd name="T79" fmla="*/ 3 h 1185"/>
                <a:gd name="T80" fmla="*/ 0 w 318"/>
                <a:gd name="T81" fmla="*/ 3 h 1185"/>
                <a:gd name="T82" fmla="*/ 0 w 318"/>
                <a:gd name="T83" fmla="*/ 3 h 1185"/>
                <a:gd name="T84" fmla="*/ 0 w 318"/>
                <a:gd name="T85" fmla="*/ 3 h 1185"/>
                <a:gd name="T86" fmla="*/ 0 w 318"/>
                <a:gd name="T87" fmla="*/ 3 h 1185"/>
                <a:gd name="T88" fmla="*/ 0 w 318"/>
                <a:gd name="T89" fmla="*/ 3 h 1185"/>
                <a:gd name="T90" fmla="*/ 0 w 318"/>
                <a:gd name="T91" fmla="*/ 3 h 11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18" h="1185">
                  <a:moveTo>
                    <a:pt x="273" y="17"/>
                  </a:moveTo>
                  <a:lnTo>
                    <a:pt x="274" y="13"/>
                  </a:lnTo>
                  <a:lnTo>
                    <a:pt x="276" y="9"/>
                  </a:lnTo>
                  <a:lnTo>
                    <a:pt x="277" y="6"/>
                  </a:lnTo>
                  <a:lnTo>
                    <a:pt x="280" y="3"/>
                  </a:lnTo>
                  <a:lnTo>
                    <a:pt x="283" y="1"/>
                  </a:lnTo>
                  <a:lnTo>
                    <a:pt x="287" y="0"/>
                  </a:lnTo>
                  <a:lnTo>
                    <a:pt x="293" y="0"/>
                  </a:lnTo>
                  <a:lnTo>
                    <a:pt x="301" y="1"/>
                  </a:lnTo>
                  <a:lnTo>
                    <a:pt x="307" y="4"/>
                  </a:lnTo>
                  <a:lnTo>
                    <a:pt x="312" y="6"/>
                  </a:lnTo>
                  <a:lnTo>
                    <a:pt x="315" y="9"/>
                  </a:lnTo>
                  <a:lnTo>
                    <a:pt x="317" y="13"/>
                  </a:lnTo>
                  <a:lnTo>
                    <a:pt x="318" y="16"/>
                  </a:lnTo>
                  <a:lnTo>
                    <a:pt x="317" y="20"/>
                  </a:lnTo>
                  <a:lnTo>
                    <a:pt x="317" y="24"/>
                  </a:lnTo>
                  <a:lnTo>
                    <a:pt x="316" y="29"/>
                  </a:lnTo>
                  <a:lnTo>
                    <a:pt x="273" y="17"/>
                  </a:lnTo>
                  <a:close/>
                  <a:moveTo>
                    <a:pt x="316" y="29"/>
                  </a:moveTo>
                  <a:lnTo>
                    <a:pt x="312" y="43"/>
                  </a:lnTo>
                  <a:lnTo>
                    <a:pt x="301" y="84"/>
                  </a:lnTo>
                  <a:lnTo>
                    <a:pt x="283" y="141"/>
                  </a:lnTo>
                  <a:lnTo>
                    <a:pt x="263" y="211"/>
                  </a:lnTo>
                  <a:lnTo>
                    <a:pt x="250" y="248"/>
                  </a:lnTo>
                  <a:lnTo>
                    <a:pt x="238" y="284"/>
                  </a:lnTo>
                  <a:lnTo>
                    <a:pt x="226" y="321"/>
                  </a:lnTo>
                  <a:lnTo>
                    <a:pt x="214" y="356"/>
                  </a:lnTo>
                  <a:lnTo>
                    <a:pt x="201" y="389"/>
                  </a:lnTo>
                  <a:lnTo>
                    <a:pt x="188" y="417"/>
                  </a:lnTo>
                  <a:lnTo>
                    <a:pt x="177" y="443"/>
                  </a:lnTo>
                  <a:lnTo>
                    <a:pt x="165" y="463"/>
                  </a:lnTo>
                  <a:lnTo>
                    <a:pt x="128" y="440"/>
                  </a:lnTo>
                  <a:lnTo>
                    <a:pt x="139" y="420"/>
                  </a:lnTo>
                  <a:lnTo>
                    <a:pt x="150" y="397"/>
                  </a:lnTo>
                  <a:lnTo>
                    <a:pt x="162" y="368"/>
                  </a:lnTo>
                  <a:lnTo>
                    <a:pt x="174" y="338"/>
                  </a:lnTo>
                  <a:lnTo>
                    <a:pt x="198" y="268"/>
                  </a:lnTo>
                  <a:lnTo>
                    <a:pt x="222" y="196"/>
                  </a:lnTo>
                  <a:lnTo>
                    <a:pt x="242" y="128"/>
                  </a:lnTo>
                  <a:lnTo>
                    <a:pt x="259" y="72"/>
                  </a:lnTo>
                  <a:lnTo>
                    <a:pt x="269" y="32"/>
                  </a:lnTo>
                  <a:lnTo>
                    <a:pt x="273" y="17"/>
                  </a:lnTo>
                  <a:lnTo>
                    <a:pt x="316" y="29"/>
                  </a:lnTo>
                  <a:close/>
                  <a:moveTo>
                    <a:pt x="165" y="463"/>
                  </a:moveTo>
                  <a:lnTo>
                    <a:pt x="155" y="480"/>
                  </a:lnTo>
                  <a:lnTo>
                    <a:pt x="146" y="497"/>
                  </a:lnTo>
                  <a:lnTo>
                    <a:pt x="138" y="517"/>
                  </a:lnTo>
                  <a:lnTo>
                    <a:pt x="130" y="537"/>
                  </a:lnTo>
                  <a:lnTo>
                    <a:pt x="122" y="559"/>
                  </a:lnTo>
                  <a:lnTo>
                    <a:pt x="115" y="580"/>
                  </a:lnTo>
                  <a:lnTo>
                    <a:pt x="109" y="603"/>
                  </a:lnTo>
                  <a:lnTo>
                    <a:pt x="103" y="626"/>
                  </a:lnTo>
                  <a:lnTo>
                    <a:pt x="61" y="616"/>
                  </a:lnTo>
                  <a:lnTo>
                    <a:pt x="67" y="591"/>
                  </a:lnTo>
                  <a:lnTo>
                    <a:pt x="73" y="567"/>
                  </a:lnTo>
                  <a:lnTo>
                    <a:pt x="81" y="543"/>
                  </a:lnTo>
                  <a:lnTo>
                    <a:pt x="90" y="521"/>
                  </a:lnTo>
                  <a:lnTo>
                    <a:pt x="98" y="498"/>
                  </a:lnTo>
                  <a:lnTo>
                    <a:pt x="107" y="478"/>
                  </a:lnTo>
                  <a:lnTo>
                    <a:pt x="117" y="458"/>
                  </a:lnTo>
                  <a:lnTo>
                    <a:pt x="128" y="440"/>
                  </a:lnTo>
                  <a:lnTo>
                    <a:pt x="165" y="463"/>
                  </a:lnTo>
                  <a:close/>
                  <a:moveTo>
                    <a:pt x="103" y="626"/>
                  </a:moveTo>
                  <a:lnTo>
                    <a:pt x="98" y="651"/>
                  </a:lnTo>
                  <a:lnTo>
                    <a:pt x="94" y="676"/>
                  </a:lnTo>
                  <a:lnTo>
                    <a:pt x="90" y="701"/>
                  </a:lnTo>
                  <a:lnTo>
                    <a:pt x="88" y="725"/>
                  </a:lnTo>
                  <a:lnTo>
                    <a:pt x="86" y="749"/>
                  </a:lnTo>
                  <a:lnTo>
                    <a:pt x="85" y="772"/>
                  </a:lnTo>
                  <a:lnTo>
                    <a:pt x="84" y="794"/>
                  </a:lnTo>
                  <a:lnTo>
                    <a:pt x="85" y="815"/>
                  </a:lnTo>
                  <a:lnTo>
                    <a:pt x="41" y="819"/>
                  </a:lnTo>
                  <a:lnTo>
                    <a:pt x="41" y="796"/>
                  </a:lnTo>
                  <a:lnTo>
                    <a:pt x="41" y="772"/>
                  </a:lnTo>
                  <a:lnTo>
                    <a:pt x="42" y="748"/>
                  </a:lnTo>
                  <a:lnTo>
                    <a:pt x="44" y="722"/>
                  </a:lnTo>
                  <a:lnTo>
                    <a:pt x="47" y="696"/>
                  </a:lnTo>
                  <a:lnTo>
                    <a:pt x="51" y="669"/>
                  </a:lnTo>
                  <a:lnTo>
                    <a:pt x="55" y="643"/>
                  </a:lnTo>
                  <a:lnTo>
                    <a:pt x="61" y="616"/>
                  </a:lnTo>
                  <a:lnTo>
                    <a:pt x="103" y="626"/>
                  </a:lnTo>
                  <a:close/>
                  <a:moveTo>
                    <a:pt x="41" y="819"/>
                  </a:moveTo>
                  <a:lnTo>
                    <a:pt x="42" y="820"/>
                  </a:lnTo>
                  <a:lnTo>
                    <a:pt x="41" y="819"/>
                  </a:lnTo>
                  <a:lnTo>
                    <a:pt x="63" y="816"/>
                  </a:lnTo>
                  <a:lnTo>
                    <a:pt x="41" y="819"/>
                  </a:lnTo>
                  <a:close/>
                  <a:moveTo>
                    <a:pt x="85" y="814"/>
                  </a:moveTo>
                  <a:lnTo>
                    <a:pt x="86" y="831"/>
                  </a:lnTo>
                  <a:lnTo>
                    <a:pt x="87" y="848"/>
                  </a:lnTo>
                  <a:lnTo>
                    <a:pt x="86" y="867"/>
                  </a:lnTo>
                  <a:lnTo>
                    <a:pt x="86" y="887"/>
                  </a:lnTo>
                  <a:lnTo>
                    <a:pt x="84" y="908"/>
                  </a:lnTo>
                  <a:lnTo>
                    <a:pt x="83" y="929"/>
                  </a:lnTo>
                  <a:lnTo>
                    <a:pt x="79" y="951"/>
                  </a:lnTo>
                  <a:lnTo>
                    <a:pt x="76" y="974"/>
                  </a:lnTo>
                  <a:lnTo>
                    <a:pt x="33" y="968"/>
                  </a:lnTo>
                  <a:lnTo>
                    <a:pt x="38" y="926"/>
                  </a:lnTo>
                  <a:lnTo>
                    <a:pt x="42" y="886"/>
                  </a:lnTo>
                  <a:lnTo>
                    <a:pt x="43" y="868"/>
                  </a:lnTo>
                  <a:lnTo>
                    <a:pt x="43" y="850"/>
                  </a:lnTo>
                  <a:lnTo>
                    <a:pt x="42" y="834"/>
                  </a:lnTo>
                  <a:lnTo>
                    <a:pt x="41" y="819"/>
                  </a:lnTo>
                  <a:lnTo>
                    <a:pt x="85" y="814"/>
                  </a:lnTo>
                  <a:close/>
                  <a:moveTo>
                    <a:pt x="76" y="974"/>
                  </a:moveTo>
                  <a:lnTo>
                    <a:pt x="73" y="997"/>
                  </a:lnTo>
                  <a:lnTo>
                    <a:pt x="70" y="1020"/>
                  </a:lnTo>
                  <a:lnTo>
                    <a:pt x="66" y="1045"/>
                  </a:lnTo>
                  <a:lnTo>
                    <a:pt x="62" y="1069"/>
                  </a:lnTo>
                  <a:lnTo>
                    <a:pt x="58" y="1093"/>
                  </a:lnTo>
                  <a:lnTo>
                    <a:pt x="54" y="1117"/>
                  </a:lnTo>
                  <a:lnTo>
                    <a:pt x="49" y="1142"/>
                  </a:lnTo>
                  <a:lnTo>
                    <a:pt x="44" y="1166"/>
                  </a:lnTo>
                  <a:lnTo>
                    <a:pt x="1" y="1158"/>
                  </a:lnTo>
                  <a:lnTo>
                    <a:pt x="6" y="1134"/>
                  </a:lnTo>
                  <a:lnTo>
                    <a:pt x="11" y="1109"/>
                  </a:lnTo>
                  <a:lnTo>
                    <a:pt x="15" y="1085"/>
                  </a:lnTo>
                  <a:lnTo>
                    <a:pt x="19" y="1060"/>
                  </a:lnTo>
                  <a:lnTo>
                    <a:pt x="23" y="1036"/>
                  </a:lnTo>
                  <a:lnTo>
                    <a:pt x="27" y="1013"/>
                  </a:lnTo>
                  <a:lnTo>
                    <a:pt x="30" y="990"/>
                  </a:lnTo>
                  <a:lnTo>
                    <a:pt x="33" y="968"/>
                  </a:lnTo>
                  <a:lnTo>
                    <a:pt x="76" y="974"/>
                  </a:lnTo>
                  <a:close/>
                  <a:moveTo>
                    <a:pt x="44" y="1166"/>
                  </a:moveTo>
                  <a:lnTo>
                    <a:pt x="43" y="1171"/>
                  </a:lnTo>
                  <a:lnTo>
                    <a:pt x="42" y="1175"/>
                  </a:lnTo>
                  <a:lnTo>
                    <a:pt x="41" y="1178"/>
                  </a:lnTo>
                  <a:lnTo>
                    <a:pt x="38" y="1181"/>
                  </a:lnTo>
                  <a:lnTo>
                    <a:pt x="35" y="1184"/>
                  </a:lnTo>
                  <a:lnTo>
                    <a:pt x="31" y="1185"/>
                  </a:lnTo>
                  <a:lnTo>
                    <a:pt x="25" y="1185"/>
                  </a:lnTo>
                  <a:lnTo>
                    <a:pt x="18" y="1184"/>
                  </a:lnTo>
                  <a:lnTo>
                    <a:pt x="11" y="1182"/>
                  </a:lnTo>
                  <a:lnTo>
                    <a:pt x="6" y="1180"/>
                  </a:lnTo>
                  <a:lnTo>
                    <a:pt x="3" y="1177"/>
                  </a:lnTo>
                  <a:lnTo>
                    <a:pt x="1" y="1174"/>
                  </a:lnTo>
                  <a:lnTo>
                    <a:pt x="0" y="1171"/>
                  </a:lnTo>
                  <a:lnTo>
                    <a:pt x="0" y="1166"/>
                  </a:lnTo>
                  <a:lnTo>
                    <a:pt x="1" y="1162"/>
                  </a:lnTo>
                  <a:lnTo>
                    <a:pt x="1" y="1158"/>
                  </a:lnTo>
                  <a:lnTo>
                    <a:pt x="44" y="1166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38" name="Freeform 950">
              <a:extLst>
                <a:ext uri="{FF2B5EF4-FFF2-40B4-BE49-F238E27FC236}">
                  <a16:creationId xmlns:a16="http://schemas.microsoft.com/office/drawing/2014/main" id="{5679D62C-6842-4B1A-B5C1-7937CDAC86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4" y="1816"/>
              <a:ext cx="8" cy="24"/>
            </a:xfrm>
            <a:custGeom>
              <a:avLst/>
              <a:gdLst>
                <a:gd name="T0" fmla="*/ 0 w 144"/>
                <a:gd name="T1" fmla="*/ 0 h 443"/>
                <a:gd name="T2" fmla="*/ 0 w 144"/>
                <a:gd name="T3" fmla="*/ 0 h 443"/>
                <a:gd name="T4" fmla="*/ 0 w 144"/>
                <a:gd name="T5" fmla="*/ 0 h 443"/>
                <a:gd name="T6" fmla="*/ 0 w 144"/>
                <a:gd name="T7" fmla="*/ 0 h 443"/>
                <a:gd name="T8" fmla="*/ 0 w 144"/>
                <a:gd name="T9" fmla="*/ 0 h 443"/>
                <a:gd name="T10" fmla="*/ 0 w 144"/>
                <a:gd name="T11" fmla="*/ 0 h 443"/>
                <a:gd name="T12" fmla="*/ 0 w 144"/>
                <a:gd name="T13" fmla="*/ 0 h 443"/>
                <a:gd name="T14" fmla="*/ 0 w 144"/>
                <a:gd name="T15" fmla="*/ 0 h 443"/>
                <a:gd name="T16" fmla="*/ 0 w 144"/>
                <a:gd name="T17" fmla="*/ 0 h 443"/>
                <a:gd name="T18" fmla="*/ 0 w 144"/>
                <a:gd name="T19" fmla="*/ 0 h 443"/>
                <a:gd name="T20" fmla="*/ 0 w 144"/>
                <a:gd name="T21" fmla="*/ 0 h 443"/>
                <a:gd name="T22" fmla="*/ 0 w 144"/>
                <a:gd name="T23" fmla="*/ 0 h 443"/>
                <a:gd name="T24" fmla="*/ 0 w 144"/>
                <a:gd name="T25" fmla="*/ 0 h 443"/>
                <a:gd name="T26" fmla="*/ 0 w 144"/>
                <a:gd name="T27" fmla="*/ 0 h 443"/>
                <a:gd name="T28" fmla="*/ 0 w 144"/>
                <a:gd name="T29" fmla="*/ 0 h 443"/>
                <a:gd name="T30" fmla="*/ 0 w 144"/>
                <a:gd name="T31" fmla="*/ 0 h 443"/>
                <a:gd name="T32" fmla="*/ 0 w 144"/>
                <a:gd name="T33" fmla="*/ 0 h 443"/>
                <a:gd name="T34" fmla="*/ 0 w 144"/>
                <a:gd name="T35" fmla="*/ 0 h 443"/>
                <a:gd name="T36" fmla="*/ 0 w 144"/>
                <a:gd name="T37" fmla="*/ 0 h 443"/>
                <a:gd name="T38" fmla="*/ 0 w 144"/>
                <a:gd name="T39" fmla="*/ 0 h 443"/>
                <a:gd name="T40" fmla="*/ 0 w 144"/>
                <a:gd name="T41" fmla="*/ 0 h 443"/>
                <a:gd name="T42" fmla="*/ 0 w 144"/>
                <a:gd name="T43" fmla="*/ 1 h 443"/>
                <a:gd name="T44" fmla="*/ 0 w 144"/>
                <a:gd name="T45" fmla="*/ 1 h 443"/>
                <a:gd name="T46" fmla="*/ 0 w 144"/>
                <a:gd name="T47" fmla="*/ 1 h 443"/>
                <a:gd name="T48" fmla="*/ 0 w 144"/>
                <a:gd name="T49" fmla="*/ 1 h 443"/>
                <a:gd name="T50" fmla="*/ 0 w 144"/>
                <a:gd name="T51" fmla="*/ 1 h 443"/>
                <a:gd name="T52" fmla="*/ 0 w 144"/>
                <a:gd name="T53" fmla="*/ 1 h 443"/>
                <a:gd name="T54" fmla="*/ 0 w 144"/>
                <a:gd name="T55" fmla="*/ 1 h 443"/>
                <a:gd name="T56" fmla="*/ 0 w 144"/>
                <a:gd name="T57" fmla="*/ 1 h 443"/>
                <a:gd name="T58" fmla="*/ 0 w 144"/>
                <a:gd name="T59" fmla="*/ 1 h 443"/>
                <a:gd name="T60" fmla="*/ 0 w 144"/>
                <a:gd name="T61" fmla="*/ 1 h 443"/>
                <a:gd name="T62" fmla="*/ 0 w 144"/>
                <a:gd name="T63" fmla="*/ 1 h 443"/>
                <a:gd name="T64" fmla="*/ 0 w 144"/>
                <a:gd name="T65" fmla="*/ 1 h 443"/>
                <a:gd name="T66" fmla="*/ 0 w 144"/>
                <a:gd name="T67" fmla="*/ 0 h 443"/>
                <a:gd name="T68" fmla="*/ 0 w 144"/>
                <a:gd name="T69" fmla="*/ 0 h 443"/>
                <a:gd name="T70" fmla="*/ 0 w 144"/>
                <a:gd name="T71" fmla="*/ 0 h 443"/>
                <a:gd name="T72" fmla="*/ 0 w 144"/>
                <a:gd name="T73" fmla="*/ 0 h 443"/>
                <a:gd name="T74" fmla="*/ 0 w 144"/>
                <a:gd name="T75" fmla="*/ 1 h 443"/>
                <a:gd name="T76" fmla="*/ 0 w 144"/>
                <a:gd name="T77" fmla="*/ 1 h 443"/>
                <a:gd name="T78" fmla="*/ 0 w 144"/>
                <a:gd name="T79" fmla="*/ 1 h 443"/>
                <a:gd name="T80" fmla="*/ 0 w 144"/>
                <a:gd name="T81" fmla="*/ 1 h 443"/>
                <a:gd name="T82" fmla="*/ 0 w 144"/>
                <a:gd name="T83" fmla="*/ 1 h 443"/>
                <a:gd name="T84" fmla="*/ 0 w 144"/>
                <a:gd name="T85" fmla="*/ 1 h 443"/>
                <a:gd name="T86" fmla="*/ 0 w 144"/>
                <a:gd name="T87" fmla="*/ 1 h 443"/>
                <a:gd name="T88" fmla="*/ 0 w 144"/>
                <a:gd name="T89" fmla="*/ 1 h 443"/>
                <a:gd name="T90" fmla="*/ 0 w 144"/>
                <a:gd name="T91" fmla="*/ 1 h 443"/>
                <a:gd name="T92" fmla="*/ 0 w 144"/>
                <a:gd name="T93" fmla="*/ 1 h 443"/>
                <a:gd name="T94" fmla="*/ 0 w 144"/>
                <a:gd name="T95" fmla="*/ 1 h 443"/>
                <a:gd name="T96" fmla="*/ 0 w 144"/>
                <a:gd name="T97" fmla="*/ 1 h 443"/>
                <a:gd name="T98" fmla="*/ 0 w 144"/>
                <a:gd name="T99" fmla="*/ 1 h 443"/>
                <a:gd name="T100" fmla="*/ 0 w 144"/>
                <a:gd name="T101" fmla="*/ 1 h 443"/>
                <a:gd name="T102" fmla="*/ 0 w 144"/>
                <a:gd name="T103" fmla="*/ 1 h 443"/>
                <a:gd name="T104" fmla="*/ 0 w 144"/>
                <a:gd name="T105" fmla="*/ 1 h 443"/>
                <a:gd name="T106" fmla="*/ 0 w 144"/>
                <a:gd name="T107" fmla="*/ 1 h 443"/>
                <a:gd name="T108" fmla="*/ 0 w 144"/>
                <a:gd name="T109" fmla="*/ 1 h 44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44" h="443">
                  <a:moveTo>
                    <a:pt x="100" y="17"/>
                  </a:moveTo>
                  <a:lnTo>
                    <a:pt x="101" y="13"/>
                  </a:lnTo>
                  <a:lnTo>
                    <a:pt x="102" y="10"/>
                  </a:lnTo>
                  <a:lnTo>
                    <a:pt x="103" y="6"/>
                  </a:lnTo>
                  <a:lnTo>
                    <a:pt x="105" y="3"/>
                  </a:lnTo>
                  <a:lnTo>
                    <a:pt x="109" y="1"/>
                  </a:lnTo>
                  <a:lnTo>
                    <a:pt x="113" y="0"/>
                  </a:lnTo>
                  <a:lnTo>
                    <a:pt x="118" y="0"/>
                  </a:lnTo>
                  <a:lnTo>
                    <a:pt x="125" y="1"/>
                  </a:lnTo>
                  <a:lnTo>
                    <a:pt x="132" y="2"/>
                  </a:lnTo>
                  <a:lnTo>
                    <a:pt x="137" y="5"/>
                  </a:lnTo>
                  <a:lnTo>
                    <a:pt x="141" y="8"/>
                  </a:lnTo>
                  <a:lnTo>
                    <a:pt x="143" y="11"/>
                  </a:lnTo>
                  <a:lnTo>
                    <a:pt x="144" y="14"/>
                  </a:lnTo>
                  <a:lnTo>
                    <a:pt x="144" y="18"/>
                  </a:lnTo>
                  <a:lnTo>
                    <a:pt x="144" y="22"/>
                  </a:lnTo>
                  <a:lnTo>
                    <a:pt x="143" y="27"/>
                  </a:lnTo>
                  <a:lnTo>
                    <a:pt x="100" y="17"/>
                  </a:lnTo>
                  <a:close/>
                  <a:moveTo>
                    <a:pt x="143" y="27"/>
                  </a:moveTo>
                  <a:lnTo>
                    <a:pt x="126" y="101"/>
                  </a:lnTo>
                  <a:lnTo>
                    <a:pt x="110" y="173"/>
                  </a:lnTo>
                  <a:lnTo>
                    <a:pt x="93" y="240"/>
                  </a:lnTo>
                  <a:lnTo>
                    <a:pt x="78" y="301"/>
                  </a:lnTo>
                  <a:lnTo>
                    <a:pt x="65" y="352"/>
                  </a:lnTo>
                  <a:lnTo>
                    <a:pt x="54" y="392"/>
                  </a:lnTo>
                  <a:lnTo>
                    <a:pt x="46" y="417"/>
                  </a:lnTo>
                  <a:lnTo>
                    <a:pt x="44" y="427"/>
                  </a:lnTo>
                  <a:lnTo>
                    <a:pt x="2" y="414"/>
                  </a:lnTo>
                  <a:lnTo>
                    <a:pt x="4" y="405"/>
                  </a:lnTo>
                  <a:lnTo>
                    <a:pt x="12" y="381"/>
                  </a:lnTo>
                  <a:lnTo>
                    <a:pt x="23" y="342"/>
                  </a:lnTo>
                  <a:lnTo>
                    <a:pt x="36" y="291"/>
                  </a:lnTo>
                  <a:lnTo>
                    <a:pt x="50" y="231"/>
                  </a:lnTo>
                  <a:lnTo>
                    <a:pt x="67" y="164"/>
                  </a:lnTo>
                  <a:lnTo>
                    <a:pt x="83" y="92"/>
                  </a:lnTo>
                  <a:lnTo>
                    <a:pt x="100" y="17"/>
                  </a:lnTo>
                  <a:lnTo>
                    <a:pt x="143" y="27"/>
                  </a:lnTo>
                  <a:close/>
                  <a:moveTo>
                    <a:pt x="44" y="427"/>
                  </a:moveTo>
                  <a:lnTo>
                    <a:pt x="43" y="431"/>
                  </a:lnTo>
                  <a:lnTo>
                    <a:pt x="41" y="434"/>
                  </a:lnTo>
                  <a:lnTo>
                    <a:pt x="40" y="437"/>
                  </a:lnTo>
                  <a:lnTo>
                    <a:pt x="37" y="440"/>
                  </a:lnTo>
                  <a:lnTo>
                    <a:pt x="34" y="442"/>
                  </a:lnTo>
                  <a:lnTo>
                    <a:pt x="30" y="443"/>
                  </a:lnTo>
                  <a:lnTo>
                    <a:pt x="24" y="443"/>
                  </a:lnTo>
                  <a:lnTo>
                    <a:pt x="17" y="441"/>
                  </a:lnTo>
                  <a:lnTo>
                    <a:pt x="11" y="439"/>
                  </a:lnTo>
                  <a:lnTo>
                    <a:pt x="5" y="436"/>
                  </a:lnTo>
                  <a:lnTo>
                    <a:pt x="2" y="433"/>
                  </a:lnTo>
                  <a:lnTo>
                    <a:pt x="0" y="430"/>
                  </a:lnTo>
                  <a:lnTo>
                    <a:pt x="0" y="426"/>
                  </a:lnTo>
                  <a:lnTo>
                    <a:pt x="0" y="423"/>
                  </a:lnTo>
                  <a:lnTo>
                    <a:pt x="1" y="418"/>
                  </a:lnTo>
                  <a:lnTo>
                    <a:pt x="2" y="414"/>
                  </a:lnTo>
                  <a:lnTo>
                    <a:pt x="44" y="427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39" name="Freeform 951">
              <a:extLst>
                <a:ext uri="{FF2B5EF4-FFF2-40B4-BE49-F238E27FC236}">
                  <a16:creationId xmlns:a16="http://schemas.microsoft.com/office/drawing/2014/main" id="{ABEA4200-ACD9-4690-95CF-D4318EF9F9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64" y="1778"/>
              <a:ext cx="14" cy="43"/>
            </a:xfrm>
            <a:custGeom>
              <a:avLst/>
              <a:gdLst>
                <a:gd name="T0" fmla="*/ 0 w 260"/>
                <a:gd name="T1" fmla="*/ 0 h 808"/>
                <a:gd name="T2" fmla="*/ 0 w 260"/>
                <a:gd name="T3" fmla="*/ 0 h 808"/>
                <a:gd name="T4" fmla="*/ 0 w 260"/>
                <a:gd name="T5" fmla="*/ 0 h 808"/>
                <a:gd name="T6" fmla="*/ 0 w 260"/>
                <a:gd name="T7" fmla="*/ 0 h 808"/>
                <a:gd name="T8" fmla="*/ 0 w 260"/>
                <a:gd name="T9" fmla="*/ 0 h 808"/>
                <a:gd name="T10" fmla="*/ 0 w 260"/>
                <a:gd name="T11" fmla="*/ 0 h 808"/>
                <a:gd name="T12" fmla="*/ 0 w 260"/>
                <a:gd name="T13" fmla="*/ 0 h 808"/>
                <a:gd name="T14" fmla="*/ 0 w 260"/>
                <a:gd name="T15" fmla="*/ 0 h 808"/>
                <a:gd name="T16" fmla="*/ 0 w 260"/>
                <a:gd name="T17" fmla="*/ 0 h 808"/>
                <a:gd name="T18" fmla="*/ 0 w 260"/>
                <a:gd name="T19" fmla="*/ 0 h 808"/>
                <a:gd name="T20" fmla="*/ 0 w 260"/>
                <a:gd name="T21" fmla="*/ 0 h 808"/>
                <a:gd name="T22" fmla="*/ 0 w 260"/>
                <a:gd name="T23" fmla="*/ 0 h 808"/>
                <a:gd name="T24" fmla="*/ 0 w 260"/>
                <a:gd name="T25" fmla="*/ 0 h 808"/>
                <a:gd name="T26" fmla="*/ 0 w 260"/>
                <a:gd name="T27" fmla="*/ 1 h 808"/>
                <a:gd name="T28" fmla="*/ 0 w 260"/>
                <a:gd name="T29" fmla="*/ 1 h 808"/>
                <a:gd name="T30" fmla="*/ 0 w 260"/>
                <a:gd name="T31" fmla="*/ 1 h 808"/>
                <a:gd name="T32" fmla="*/ 0 w 260"/>
                <a:gd name="T33" fmla="*/ 1 h 808"/>
                <a:gd name="T34" fmla="*/ 0 w 260"/>
                <a:gd name="T35" fmla="*/ 1 h 808"/>
                <a:gd name="T36" fmla="*/ 0 w 260"/>
                <a:gd name="T37" fmla="*/ 1 h 808"/>
                <a:gd name="T38" fmla="*/ 0 w 260"/>
                <a:gd name="T39" fmla="*/ 1 h 808"/>
                <a:gd name="T40" fmla="*/ 0 w 260"/>
                <a:gd name="T41" fmla="*/ 1 h 808"/>
                <a:gd name="T42" fmla="*/ 0 w 260"/>
                <a:gd name="T43" fmla="*/ 1 h 808"/>
                <a:gd name="T44" fmla="*/ 0 w 260"/>
                <a:gd name="T45" fmla="*/ 1 h 808"/>
                <a:gd name="T46" fmla="*/ 0 w 260"/>
                <a:gd name="T47" fmla="*/ 1 h 808"/>
                <a:gd name="T48" fmla="*/ 0 w 260"/>
                <a:gd name="T49" fmla="*/ 0 h 808"/>
                <a:gd name="T50" fmla="*/ 0 w 260"/>
                <a:gd name="T51" fmla="*/ 0 h 808"/>
                <a:gd name="T52" fmla="*/ 0 w 260"/>
                <a:gd name="T53" fmla="*/ 0 h 808"/>
                <a:gd name="T54" fmla="*/ 0 w 260"/>
                <a:gd name="T55" fmla="*/ 0 h 808"/>
                <a:gd name="T56" fmla="*/ 0 w 260"/>
                <a:gd name="T57" fmla="*/ 1 h 808"/>
                <a:gd name="T58" fmla="*/ 0 w 260"/>
                <a:gd name="T59" fmla="*/ 1 h 808"/>
                <a:gd name="T60" fmla="*/ 0 w 260"/>
                <a:gd name="T61" fmla="*/ 1 h 808"/>
                <a:gd name="T62" fmla="*/ 0 w 260"/>
                <a:gd name="T63" fmla="*/ 1 h 808"/>
                <a:gd name="T64" fmla="*/ 0 w 260"/>
                <a:gd name="T65" fmla="*/ 1 h 808"/>
                <a:gd name="T66" fmla="*/ 0 w 260"/>
                <a:gd name="T67" fmla="*/ 1 h 808"/>
                <a:gd name="T68" fmla="*/ 0 w 260"/>
                <a:gd name="T69" fmla="*/ 1 h 808"/>
                <a:gd name="T70" fmla="*/ 0 w 260"/>
                <a:gd name="T71" fmla="*/ 2 h 808"/>
                <a:gd name="T72" fmla="*/ 0 w 260"/>
                <a:gd name="T73" fmla="*/ 1 h 808"/>
                <a:gd name="T74" fmla="*/ 0 w 260"/>
                <a:gd name="T75" fmla="*/ 1 h 808"/>
                <a:gd name="T76" fmla="*/ 0 w 260"/>
                <a:gd name="T77" fmla="*/ 1 h 808"/>
                <a:gd name="T78" fmla="*/ 0 w 260"/>
                <a:gd name="T79" fmla="*/ 1 h 808"/>
                <a:gd name="T80" fmla="*/ 0 w 260"/>
                <a:gd name="T81" fmla="*/ 1 h 808"/>
                <a:gd name="T82" fmla="*/ 0 w 260"/>
                <a:gd name="T83" fmla="*/ 2 h 808"/>
                <a:gd name="T84" fmla="*/ 1 w 260"/>
                <a:gd name="T85" fmla="*/ 2 h 808"/>
                <a:gd name="T86" fmla="*/ 1 w 260"/>
                <a:gd name="T87" fmla="*/ 2 h 808"/>
                <a:gd name="T88" fmla="*/ 1 w 260"/>
                <a:gd name="T89" fmla="*/ 2 h 808"/>
                <a:gd name="T90" fmla="*/ 1 w 260"/>
                <a:gd name="T91" fmla="*/ 2 h 808"/>
                <a:gd name="T92" fmla="*/ 0 w 260"/>
                <a:gd name="T93" fmla="*/ 2 h 808"/>
                <a:gd name="T94" fmla="*/ 0 w 260"/>
                <a:gd name="T95" fmla="*/ 2 h 808"/>
                <a:gd name="T96" fmla="*/ 0 w 260"/>
                <a:gd name="T97" fmla="*/ 2 h 808"/>
                <a:gd name="T98" fmla="*/ 0 w 260"/>
                <a:gd name="T99" fmla="*/ 1 h 808"/>
                <a:gd name="T100" fmla="*/ 1 w 260"/>
                <a:gd name="T101" fmla="*/ 2 h 808"/>
                <a:gd name="T102" fmla="*/ 1 w 260"/>
                <a:gd name="T103" fmla="*/ 2 h 808"/>
                <a:gd name="T104" fmla="*/ 1 w 260"/>
                <a:gd name="T105" fmla="*/ 2 h 808"/>
                <a:gd name="T106" fmla="*/ 1 w 260"/>
                <a:gd name="T107" fmla="*/ 2 h 808"/>
                <a:gd name="T108" fmla="*/ 1 w 260"/>
                <a:gd name="T109" fmla="*/ 2 h 808"/>
                <a:gd name="T110" fmla="*/ 1 w 260"/>
                <a:gd name="T111" fmla="*/ 2 h 808"/>
                <a:gd name="T112" fmla="*/ 1 w 260"/>
                <a:gd name="T113" fmla="*/ 2 h 808"/>
                <a:gd name="T114" fmla="*/ 1 w 260"/>
                <a:gd name="T115" fmla="*/ 2 h 808"/>
                <a:gd name="T116" fmla="*/ 1 w 260"/>
                <a:gd name="T117" fmla="*/ 2 h 8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60" h="808">
                  <a:moveTo>
                    <a:pt x="60" y="15"/>
                  </a:moveTo>
                  <a:lnTo>
                    <a:pt x="62" y="12"/>
                  </a:lnTo>
                  <a:lnTo>
                    <a:pt x="64" y="8"/>
                  </a:lnTo>
                  <a:lnTo>
                    <a:pt x="66" y="5"/>
                  </a:lnTo>
                  <a:lnTo>
                    <a:pt x="68" y="3"/>
                  </a:lnTo>
                  <a:lnTo>
                    <a:pt x="73" y="0"/>
                  </a:lnTo>
                  <a:lnTo>
                    <a:pt x="77" y="0"/>
                  </a:lnTo>
                  <a:lnTo>
                    <a:pt x="83" y="2"/>
                  </a:lnTo>
                  <a:lnTo>
                    <a:pt x="89" y="4"/>
                  </a:lnTo>
                  <a:lnTo>
                    <a:pt x="96" y="7"/>
                  </a:lnTo>
                  <a:lnTo>
                    <a:pt x="100" y="11"/>
                  </a:lnTo>
                  <a:lnTo>
                    <a:pt x="103" y="14"/>
                  </a:lnTo>
                  <a:lnTo>
                    <a:pt x="104" y="17"/>
                  </a:lnTo>
                  <a:lnTo>
                    <a:pt x="104" y="21"/>
                  </a:lnTo>
                  <a:lnTo>
                    <a:pt x="103" y="25"/>
                  </a:lnTo>
                  <a:lnTo>
                    <a:pt x="102" y="28"/>
                  </a:lnTo>
                  <a:lnTo>
                    <a:pt x="101" y="32"/>
                  </a:lnTo>
                  <a:lnTo>
                    <a:pt x="60" y="15"/>
                  </a:lnTo>
                  <a:close/>
                  <a:moveTo>
                    <a:pt x="101" y="32"/>
                  </a:moveTo>
                  <a:lnTo>
                    <a:pt x="97" y="41"/>
                  </a:lnTo>
                  <a:lnTo>
                    <a:pt x="88" y="66"/>
                  </a:lnTo>
                  <a:lnTo>
                    <a:pt x="82" y="82"/>
                  </a:lnTo>
                  <a:lnTo>
                    <a:pt x="75" y="103"/>
                  </a:lnTo>
                  <a:lnTo>
                    <a:pt x="68" y="125"/>
                  </a:lnTo>
                  <a:lnTo>
                    <a:pt x="62" y="150"/>
                  </a:lnTo>
                  <a:lnTo>
                    <a:pt x="56" y="175"/>
                  </a:lnTo>
                  <a:lnTo>
                    <a:pt x="51" y="203"/>
                  </a:lnTo>
                  <a:lnTo>
                    <a:pt x="47" y="231"/>
                  </a:lnTo>
                  <a:lnTo>
                    <a:pt x="44" y="259"/>
                  </a:lnTo>
                  <a:lnTo>
                    <a:pt x="43" y="274"/>
                  </a:lnTo>
                  <a:lnTo>
                    <a:pt x="43" y="289"/>
                  </a:lnTo>
                  <a:lnTo>
                    <a:pt x="43" y="303"/>
                  </a:lnTo>
                  <a:lnTo>
                    <a:pt x="44" y="318"/>
                  </a:lnTo>
                  <a:lnTo>
                    <a:pt x="46" y="332"/>
                  </a:lnTo>
                  <a:lnTo>
                    <a:pt x="48" y="345"/>
                  </a:lnTo>
                  <a:lnTo>
                    <a:pt x="50" y="360"/>
                  </a:lnTo>
                  <a:lnTo>
                    <a:pt x="54" y="373"/>
                  </a:lnTo>
                  <a:lnTo>
                    <a:pt x="12" y="385"/>
                  </a:lnTo>
                  <a:lnTo>
                    <a:pt x="8" y="370"/>
                  </a:lnTo>
                  <a:lnTo>
                    <a:pt x="5" y="355"/>
                  </a:lnTo>
                  <a:lnTo>
                    <a:pt x="3" y="339"/>
                  </a:lnTo>
                  <a:lnTo>
                    <a:pt x="1" y="324"/>
                  </a:lnTo>
                  <a:lnTo>
                    <a:pt x="0" y="309"/>
                  </a:lnTo>
                  <a:lnTo>
                    <a:pt x="0" y="292"/>
                  </a:lnTo>
                  <a:lnTo>
                    <a:pt x="0" y="277"/>
                  </a:lnTo>
                  <a:lnTo>
                    <a:pt x="0" y="260"/>
                  </a:lnTo>
                  <a:lnTo>
                    <a:pt x="3" y="230"/>
                  </a:lnTo>
                  <a:lnTo>
                    <a:pt x="7" y="199"/>
                  </a:lnTo>
                  <a:lnTo>
                    <a:pt x="13" y="169"/>
                  </a:lnTo>
                  <a:lnTo>
                    <a:pt x="19" y="141"/>
                  </a:lnTo>
                  <a:lnTo>
                    <a:pt x="25" y="115"/>
                  </a:lnTo>
                  <a:lnTo>
                    <a:pt x="33" y="91"/>
                  </a:lnTo>
                  <a:lnTo>
                    <a:pt x="40" y="69"/>
                  </a:lnTo>
                  <a:lnTo>
                    <a:pt x="46" y="51"/>
                  </a:lnTo>
                  <a:lnTo>
                    <a:pt x="56" y="25"/>
                  </a:lnTo>
                  <a:lnTo>
                    <a:pt x="60" y="15"/>
                  </a:lnTo>
                  <a:lnTo>
                    <a:pt x="101" y="32"/>
                  </a:lnTo>
                  <a:close/>
                  <a:moveTo>
                    <a:pt x="54" y="373"/>
                  </a:moveTo>
                  <a:lnTo>
                    <a:pt x="52" y="367"/>
                  </a:lnTo>
                  <a:lnTo>
                    <a:pt x="54" y="373"/>
                  </a:lnTo>
                  <a:lnTo>
                    <a:pt x="33" y="379"/>
                  </a:lnTo>
                  <a:lnTo>
                    <a:pt x="54" y="373"/>
                  </a:lnTo>
                  <a:close/>
                  <a:moveTo>
                    <a:pt x="54" y="373"/>
                  </a:moveTo>
                  <a:lnTo>
                    <a:pt x="58" y="387"/>
                  </a:lnTo>
                  <a:lnTo>
                    <a:pt x="64" y="403"/>
                  </a:lnTo>
                  <a:lnTo>
                    <a:pt x="72" y="421"/>
                  </a:lnTo>
                  <a:lnTo>
                    <a:pt x="80" y="441"/>
                  </a:lnTo>
                  <a:lnTo>
                    <a:pt x="89" y="461"/>
                  </a:lnTo>
                  <a:lnTo>
                    <a:pt x="99" y="483"/>
                  </a:lnTo>
                  <a:lnTo>
                    <a:pt x="110" y="507"/>
                  </a:lnTo>
                  <a:lnTo>
                    <a:pt x="123" y="532"/>
                  </a:lnTo>
                  <a:lnTo>
                    <a:pt x="83" y="551"/>
                  </a:lnTo>
                  <a:lnTo>
                    <a:pt x="70" y="525"/>
                  </a:lnTo>
                  <a:lnTo>
                    <a:pt x="59" y="501"/>
                  </a:lnTo>
                  <a:lnTo>
                    <a:pt x="48" y="478"/>
                  </a:lnTo>
                  <a:lnTo>
                    <a:pt x="39" y="456"/>
                  </a:lnTo>
                  <a:lnTo>
                    <a:pt x="30" y="435"/>
                  </a:lnTo>
                  <a:lnTo>
                    <a:pt x="22" y="417"/>
                  </a:lnTo>
                  <a:lnTo>
                    <a:pt x="16" y="400"/>
                  </a:lnTo>
                  <a:lnTo>
                    <a:pt x="12" y="385"/>
                  </a:lnTo>
                  <a:lnTo>
                    <a:pt x="54" y="373"/>
                  </a:lnTo>
                  <a:close/>
                  <a:moveTo>
                    <a:pt x="123" y="532"/>
                  </a:moveTo>
                  <a:lnTo>
                    <a:pt x="137" y="560"/>
                  </a:lnTo>
                  <a:lnTo>
                    <a:pt x="152" y="590"/>
                  </a:lnTo>
                  <a:lnTo>
                    <a:pt x="169" y="621"/>
                  </a:lnTo>
                  <a:lnTo>
                    <a:pt x="185" y="651"/>
                  </a:lnTo>
                  <a:lnTo>
                    <a:pt x="203" y="682"/>
                  </a:lnTo>
                  <a:lnTo>
                    <a:pt x="220" y="713"/>
                  </a:lnTo>
                  <a:lnTo>
                    <a:pt x="237" y="743"/>
                  </a:lnTo>
                  <a:lnTo>
                    <a:pt x="255" y="773"/>
                  </a:lnTo>
                  <a:lnTo>
                    <a:pt x="217" y="796"/>
                  </a:lnTo>
                  <a:lnTo>
                    <a:pt x="199" y="765"/>
                  </a:lnTo>
                  <a:lnTo>
                    <a:pt x="181" y="734"/>
                  </a:lnTo>
                  <a:lnTo>
                    <a:pt x="164" y="702"/>
                  </a:lnTo>
                  <a:lnTo>
                    <a:pt x="146" y="672"/>
                  </a:lnTo>
                  <a:lnTo>
                    <a:pt x="130" y="640"/>
                  </a:lnTo>
                  <a:lnTo>
                    <a:pt x="113" y="610"/>
                  </a:lnTo>
                  <a:lnTo>
                    <a:pt x="98" y="580"/>
                  </a:lnTo>
                  <a:lnTo>
                    <a:pt x="83" y="551"/>
                  </a:lnTo>
                  <a:lnTo>
                    <a:pt x="123" y="532"/>
                  </a:lnTo>
                  <a:close/>
                  <a:moveTo>
                    <a:pt x="255" y="773"/>
                  </a:moveTo>
                  <a:lnTo>
                    <a:pt x="257" y="777"/>
                  </a:lnTo>
                  <a:lnTo>
                    <a:pt x="258" y="780"/>
                  </a:lnTo>
                  <a:lnTo>
                    <a:pt x="260" y="784"/>
                  </a:lnTo>
                  <a:lnTo>
                    <a:pt x="260" y="787"/>
                  </a:lnTo>
                  <a:lnTo>
                    <a:pt x="259" y="791"/>
                  </a:lnTo>
                  <a:lnTo>
                    <a:pt x="257" y="796"/>
                  </a:lnTo>
                  <a:lnTo>
                    <a:pt x="253" y="800"/>
                  </a:lnTo>
                  <a:lnTo>
                    <a:pt x="247" y="804"/>
                  </a:lnTo>
                  <a:lnTo>
                    <a:pt x="240" y="807"/>
                  </a:lnTo>
                  <a:lnTo>
                    <a:pt x="235" y="808"/>
                  </a:lnTo>
                  <a:lnTo>
                    <a:pt x="230" y="808"/>
                  </a:lnTo>
                  <a:lnTo>
                    <a:pt x="227" y="807"/>
                  </a:lnTo>
                  <a:lnTo>
                    <a:pt x="224" y="805"/>
                  </a:lnTo>
                  <a:lnTo>
                    <a:pt x="221" y="803"/>
                  </a:lnTo>
                  <a:lnTo>
                    <a:pt x="219" y="799"/>
                  </a:lnTo>
                  <a:lnTo>
                    <a:pt x="217" y="796"/>
                  </a:lnTo>
                  <a:lnTo>
                    <a:pt x="255" y="773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40" name="Freeform 952">
              <a:extLst>
                <a:ext uri="{FF2B5EF4-FFF2-40B4-BE49-F238E27FC236}">
                  <a16:creationId xmlns:a16="http://schemas.microsoft.com/office/drawing/2014/main" id="{E4EB5575-846F-488A-AE38-251FCD357D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5" y="1818"/>
              <a:ext cx="11" cy="16"/>
            </a:xfrm>
            <a:custGeom>
              <a:avLst/>
              <a:gdLst>
                <a:gd name="T0" fmla="*/ 0 w 198"/>
                <a:gd name="T1" fmla="*/ 0 h 303"/>
                <a:gd name="T2" fmla="*/ 0 w 198"/>
                <a:gd name="T3" fmla="*/ 0 h 303"/>
                <a:gd name="T4" fmla="*/ 0 w 198"/>
                <a:gd name="T5" fmla="*/ 0 h 303"/>
                <a:gd name="T6" fmla="*/ 0 w 198"/>
                <a:gd name="T7" fmla="*/ 0 h 303"/>
                <a:gd name="T8" fmla="*/ 0 w 198"/>
                <a:gd name="T9" fmla="*/ 0 h 303"/>
                <a:gd name="T10" fmla="*/ 0 w 198"/>
                <a:gd name="T11" fmla="*/ 0 h 303"/>
                <a:gd name="T12" fmla="*/ 0 w 198"/>
                <a:gd name="T13" fmla="*/ 0 h 303"/>
                <a:gd name="T14" fmla="*/ 0 w 198"/>
                <a:gd name="T15" fmla="*/ 0 h 303"/>
                <a:gd name="T16" fmla="*/ 0 w 198"/>
                <a:gd name="T17" fmla="*/ 0 h 303"/>
                <a:gd name="T18" fmla="*/ 0 w 198"/>
                <a:gd name="T19" fmla="*/ 0 h 303"/>
                <a:gd name="T20" fmla="*/ 0 w 198"/>
                <a:gd name="T21" fmla="*/ 0 h 303"/>
                <a:gd name="T22" fmla="*/ 0 w 198"/>
                <a:gd name="T23" fmla="*/ 0 h 303"/>
                <a:gd name="T24" fmla="*/ 0 w 198"/>
                <a:gd name="T25" fmla="*/ 0 h 303"/>
                <a:gd name="T26" fmla="*/ 0 w 198"/>
                <a:gd name="T27" fmla="*/ 0 h 303"/>
                <a:gd name="T28" fmla="*/ 0 w 198"/>
                <a:gd name="T29" fmla="*/ 0 h 303"/>
                <a:gd name="T30" fmla="*/ 0 w 198"/>
                <a:gd name="T31" fmla="*/ 0 h 303"/>
                <a:gd name="T32" fmla="*/ 0 w 198"/>
                <a:gd name="T33" fmla="*/ 0 h 303"/>
                <a:gd name="T34" fmla="*/ 0 w 198"/>
                <a:gd name="T35" fmla="*/ 0 h 303"/>
                <a:gd name="T36" fmla="*/ 0 w 198"/>
                <a:gd name="T37" fmla="*/ 0 h 303"/>
                <a:gd name="T38" fmla="*/ 0 w 198"/>
                <a:gd name="T39" fmla="*/ 0 h 303"/>
                <a:gd name="T40" fmla="*/ 0 w 198"/>
                <a:gd name="T41" fmla="*/ 0 h 303"/>
                <a:gd name="T42" fmla="*/ 0 w 198"/>
                <a:gd name="T43" fmla="*/ 0 h 303"/>
                <a:gd name="T44" fmla="*/ 0 w 198"/>
                <a:gd name="T45" fmla="*/ 1 h 303"/>
                <a:gd name="T46" fmla="*/ 1 w 198"/>
                <a:gd name="T47" fmla="*/ 1 h 303"/>
                <a:gd name="T48" fmla="*/ 1 w 198"/>
                <a:gd name="T49" fmla="*/ 1 h 303"/>
                <a:gd name="T50" fmla="*/ 1 w 198"/>
                <a:gd name="T51" fmla="*/ 1 h 303"/>
                <a:gd name="T52" fmla="*/ 1 w 198"/>
                <a:gd name="T53" fmla="*/ 1 h 303"/>
                <a:gd name="T54" fmla="*/ 1 w 198"/>
                <a:gd name="T55" fmla="*/ 1 h 303"/>
                <a:gd name="T56" fmla="*/ 0 w 198"/>
                <a:gd name="T57" fmla="*/ 1 h 303"/>
                <a:gd name="T58" fmla="*/ 0 w 198"/>
                <a:gd name="T59" fmla="*/ 1 h 303"/>
                <a:gd name="T60" fmla="*/ 0 w 198"/>
                <a:gd name="T61" fmla="*/ 1 h 303"/>
                <a:gd name="T62" fmla="*/ 0 w 198"/>
                <a:gd name="T63" fmla="*/ 1 h 303"/>
                <a:gd name="T64" fmla="*/ 0 w 198"/>
                <a:gd name="T65" fmla="*/ 0 h 303"/>
                <a:gd name="T66" fmla="*/ 0 w 198"/>
                <a:gd name="T67" fmla="*/ 0 h 303"/>
                <a:gd name="T68" fmla="*/ 0 w 198"/>
                <a:gd name="T69" fmla="*/ 0 h 303"/>
                <a:gd name="T70" fmla="*/ 0 w 198"/>
                <a:gd name="T71" fmla="*/ 0 h 303"/>
                <a:gd name="T72" fmla="*/ 0 w 198"/>
                <a:gd name="T73" fmla="*/ 0 h 303"/>
                <a:gd name="T74" fmla="*/ 1 w 198"/>
                <a:gd name="T75" fmla="*/ 1 h 303"/>
                <a:gd name="T76" fmla="*/ 1 w 198"/>
                <a:gd name="T77" fmla="*/ 1 h 303"/>
                <a:gd name="T78" fmla="*/ 1 w 198"/>
                <a:gd name="T79" fmla="*/ 1 h 303"/>
                <a:gd name="T80" fmla="*/ 1 w 198"/>
                <a:gd name="T81" fmla="*/ 1 h 303"/>
                <a:gd name="T82" fmla="*/ 1 w 198"/>
                <a:gd name="T83" fmla="*/ 1 h 303"/>
                <a:gd name="T84" fmla="*/ 1 w 198"/>
                <a:gd name="T85" fmla="*/ 1 h 303"/>
                <a:gd name="T86" fmla="*/ 1 w 198"/>
                <a:gd name="T87" fmla="*/ 1 h 303"/>
                <a:gd name="T88" fmla="*/ 1 w 198"/>
                <a:gd name="T89" fmla="*/ 1 h 303"/>
                <a:gd name="T90" fmla="*/ 1 w 198"/>
                <a:gd name="T91" fmla="*/ 1 h 303"/>
                <a:gd name="T92" fmla="*/ 1 w 198"/>
                <a:gd name="T93" fmla="*/ 1 h 303"/>
                <a:gd name="T94" fmla="*/ 1 w 198"/>
                <a:gd name="T95" fmla="*/ 1 h 303"/>
                <a:gd name="T96" fmla="*/ 1 w 198"/>
                <a:gd name="T97" fmla="*/ 1 h 303"/>
                <a:gd name="T98" fmla="*/ 1 w 198"/>
                <a:gd name="T99" fmla="*/ 1 h 303"/>
                <a:gd name="T100" fmla="*/ 1 w 198"/>
                <a:gd name="T101" fmla="*/ 1 h 303"/>
                <a:gd name="T102" fmla="*/ 1 w 198"/>
                <a:gd name="T103" fmla="*/ 1 h 303"/>
                <a:gd name="T104" fmla="*/ 1 w 198"/>
                <a:gd name="T105" fmla="*/ 1 h 303"/>
                <a:gd name="T106" fmla="*/ 1 w 198"/>
                <a:gd name="T107" fmla="*/ 1 h 303"/>
                <a:gd name="T108" fmla="*/ 1 w 198"/>
                <a:gd name="T109" fmla="*/ 1 h 30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98" h="303">
                  <a:moveTo>
                    <a:pt x="5" y="35"/>
                  </a:moveTo>
                  <a:lnTo>
                    <a:pt x="3" y="32"/>
                  </a:lnTo>
                  <a:lnTo>
                    <a:pt x="1" y="27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1" y="16"/>
                  </a:lnTo>
                  <a:lnTo>
                    <a:pt x="3" y="13"/>
                  </a:lnTo>
                  <a:lnTo>
                    <a:pt x="7" y="9"/>
                  </a:lnTo>
                  <a:lnTo>
                    <a:pt x="13" y="5"/>
                  </a:lnTo>
                  <a:lnTo>
                    <a:pt x="19" y="2"/>
                  </a:lnTo>
                  <a:lnTo>
                    <a:pt x="24" y="0"/>
                  </a:lnTo>
                  <a:lnTo>
                    <a:pt x="29" y="0"/>
                  </a:lnTo>
                  <a:lnTo>
                    <a:pt x="33" y="1"/>
                  </a:lnTo>
                  <a:lnTo>
                    <a:pt x="36" y="4"/>
                  </a:lnTo>
                  <a:lnTo>
                    <a:pt x="39" y="6"/>
                  </a:lnTo>
                  <a:lnTo>
                    <a:pt x="41" y="10"/>
                  </a:lnTo>
                  <a:lnTo>
                    <a:pt x="43" y="13"/>
                  </a:lnTo>
                  <a:lnTo>
                    <a:pt x="5" y="35"/>
                  </a:lnTo>
                  <a:close/>
                  <a:moveTo>
                    <a:pt x="43" y="13"/>
                  </a:moveTo>
                  <a:lnTo>
                    <a:pt x="71" y="63"/>
                  </a:lnTo>
                  <a:lnTo>
                    <a:pt x="99" y="110"/>
                  </a:lnTo>
                  <a:lnTo>
                    <a:pt x="125" y="153"/>
                  </a:lnTo>
                  <a:lnTo>
                    <a:pt x="147" y="191"/>
                  </a:lnTo>
                  <a:lnTo>
                    <a:pt x="166" y="223"/>
                  </a:lnTo>
                  <a:lnTo>
                    <a:pt x="180" y="247"/>
                  </a:lnTo>
                  <a:lnTo>
                    <a:pt x="189" y="263"/>
                  </a:lnTo>
                  <a:lnTo>
                    <a:pt x="193" y="268"/>
                  </a:lnTo>
                  <a:lnTo>
                    <a:pt x="155" y="290"/>
                  </a:lnTo>
                  <a:lnTo>
                    <a:pt x="152" y="285"/>
                  </a:lnTo>
                  <a:lnTo>
                    <a:pt x="143" y="270"/>
                  </a:lnTo>
                  <a:lnTo>
                    <a:pt x="129" y="246"/>
                  </a:lnTo>
                  <a:lnTo>
                    <a:pt x="109" y="215"/>
                  </a:lnTo>
                  <a:lnTo>
                    <a:pt x="87" y="177"/>
                  </a:lnTo>
                  <a:lnTo>
                    <a:pt x="62" y="134"/>
                  </a:lnTo>
                  <a:lnTo>
                    <a:pt x="34" y="86"/>
                  </a:lnTo>
                  <a:lnTo>
                    <a:pt x="5" y="35"/>
                  </a:lnTo>
                  <a:lnTo>
                    <a:pt x="43" y="13"/>
                  </a:lnTo>
                  <a:close/>
                  <a:moveTo>
                    <a:pt x="193" y="268"/>
                  </a:moveTo>
                  <a:lnTo>
                    <a:pt x="195" y="271"/>
                  </a:lnTo>
                  <a:lnTo>
                    <a:pt x="196" y="275"/>
                  </a:lnTo>
                  <a:lnTo>
                    <a:pt x="197" y="278"/>
                  </a:lnTo>
                  <a:lnTo>
                    <a:pt x="198" y="282"/>
                  </a:lnTo>
                  <a:lnTo>
                    <a:pt x="197" y="286"/>
                  </a:lnTo>
                  <a:lnTo>
                    <a:pt x="195" y="289"/>
                  </a:lnTo>
                  <a:lnTo>
                    <a:pt x="191" y="294"/>
                  </a:lnTo>
                  <a:lnTo>
                    <a:pt x="185" y="298"/>
                  </a:lnTo>
                  <a:lnTo>
                    <a:pt x="179" y="301"/>
                  </a:lnTo>
                  <a:lnTo>
                    <a:pt x="174" y="303"/>
                  </a:lnTo>
                  <a:lnTo>
                    <a:pt x="169" y="303"/>
                  </a:lnTo>
                  <a:lnTo>
                    <a:pt x="166" y="302"/>
                  </a:lnTo>
                  <a:lnTo>
                    <a:pt x="163" y="300"/>
                  </a:lnTo>
                  <a:lnTo>
                    <a:pt x="159" y="298"/>
                  </a:lnTo>
                  <a:lnTo>
                    <a:pt x="157" y="294"/>
                  </a:lnTo>
                  <a:lnTo>
                    <a:pt x="155" y="290"/>
                  </a:lnTo>
                  <a:lnTo>
                    <a:pt x="193" y="268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41" name="Freeform 953">
              <a:extLst>
                <a:ext uri="{FF2B5EF4-FFF2-40B4-BE49-F238E27FC236}">
                  <a16:creationId xmlns:a16="http://schemas.microsoft.com/office/drawing/2014/main" id="{06F29AAF-2F74-49DA-8C40-45791ECC95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58" y="1802"/>
              <a:ext cx="7" cy="25"/>
            </a:xfrm>
            <a:custGeom>
              <a:avLst/>
              <a:gdLst>
                <a:gd name="T0" fmla="*/ 0 w 140"/>
                <a:gd name="T1" fmla="*/ 0 h 474"/>
                <a:gd name="T2" fmla="*/ 0 w 140"/>
                <a:gd name="T3" fmla="*/ 0 h 474"/>
                <a:gd name="T4" fmla="*/ 0 w 140"/>
                <a:gd name="T5" fmla="*/ 0 h 474"/>
                <a:gd name="T6" fmla="*/ 0 w 140"/>
                <a:gd name="T7" fmla="*/ 0 h 474"/>
                <a:gd name="T8" fmla="*/ 0 w 140"/>
                <a:gd name="T9" fmla="*/ 0 h 474"/>
                <a:gd name="T10" fmla="*/ 0 w 140"/>
                <a:gd name="T11" fmla="*/ 0 h 474"/>
                <a:gd name="T12" fmla="*/ 0 w 140"/>
                <a:gd name="T13" fmla="*/ 0 h 474"/>
                <a:gd name="T14" fmla="*/ 0 w 140"/>
                <a:gd name="T15" fmla="*/ 0 h 474"/>
                <a:gd name="T16" fmla="*/ 0 w 140"/>
                <a:gd name="T17" fmla="*/ 0 h 474"/>
                <a:gd name="T18" fmla="*/ 0 w 140"/>
                <a:gd name="T19" fmla="*/ 0 h 474"/>
                <a:gd name="T20" fmla="*/ 0 w 140"/>
                <a:gd name="T21" fmla="*/ 0 h 474"/>
                <a:gd name="T22" fmla="*/ 0 w 140"/>
                <a:gd name="T23" fmla="*/ 0 h 474"/>
                <a:gd name="T24" fmla="*/ 0 w 140"/>
                <a:gd name="T25" fmla="*/ 0 h 474"/>
                <a:gd name="T26" fmla="*/ 0 w 140"/>
                <a:gd name="T27" fmla="*/ 0 h 474"/>
                <a:gd name="T28" fmla="*/ 0 w 140"/>
                <a:gd name="T29" fmla="*/ 1 h 474"/>
                <a:gd name="T30" fmla="*/ 0 w 140"/>
                <a:gd name="T31" fmla="*/ 1 h 474"/>
                <a:gd name="T32" fmla="*/ 0 w 140"/>
                <a:gd name="T33" fmla="*/ 1 h 474"/>
                <a:gd name="T34" fmla="*/ 0 w 140"/>
                <a:gd name="T35" fmla="*/ 1 h 474"/>
                <a:gd name="T36" fmla="*/ 0 w 140"/>
                <a:gd name="T37" fmla="*/ 1 h 474"/>
                <a:gd name="T38" fmla="*/ 0 w 140"/>
                <a:gd name="T39" fmla="*/ 0 h 474"/>
                <a:gd name="T40" fmla="*/ 0 w 140"/>
                <a:gd name="T41" fmla="*/ 0 h 474"/>
                <a:gd name="T42" fmla="*/ 0 w 140"/>
                <a:gd name="T43" fmla="*/ 0 h 474"/>
                <a:gd name="T44" fmla="*/ 0 w 140"/>
                <a:gd name="T45" fmla="*/ 0 h 474"/>
                <a:gd name="T46" fmla="*/ 0 w 140"/>
                <a:gd name="T47" fmla="*/ 0 h 474"/>
                <a:gd name="T48" fmla="*/ 0 w 140"/>
                <a:gd name="T49" fmla="*/ 1 h 474"/>
                <a:gd name="T50" fmla="*/ 0 w 140"/>
                <a:gd name="T51" fmla="*/ 1 h 474"/>
                <a:gd name="T52" fmla="*/ 0 w 140"/>
                <a:gd name="T53" fmla="*/ 1 h 474"/>
                <a:gd name="T54" fmla="*/ 0 w 140"/>
                <a:gd name="T55" fmla="*/ 1 h 474"/>
                <a:gd name="T56" fmla="*/ 0 w 140"/>
                <a:gd name="T57" fmla="*/ 1 h 474"/>
                <a:gd name="T58" fmla="*/ 0 w 140"/>
                <a:gd name="T59" fmla="*/ 1 h 474"/>
                <a:gd name="T60" fmla="*/ 0 w 140"/>
                <a:gd name="T61" fmla="*/ 1 h 474"/>
                <a:gd name="T62" fmla="*/ 0 w 140"/>
                <a:gd name="T63" fmla="*/ 1 h 474"/>
                <a:gd name="T64" fmla="*/ 0 w 140"/>
                <a:gd name="T65" fmla="*/ 1 h 474"/>
                <a:gd name="T66" fmla="*/ 0 w 140"/>
                <a:gd name="T67" fmla="*/ 1 h 474"/>
                <a:gd name="T68" fmla="*/ 0 w 140"/>
                <a:gd name="T69" fmla="*/ 1 h 474"/>
                <a:gd name="T70" fmla="*/ 0 w 140"/>
                <a:gd name="T71" fmla="*/ 1 h 474"/>
                <a:gd name="T72" fmla="*/ 0 w 140"/>
                <a:gd name="T73" fmla="*/ 1 h 474"/>
                <a:gd name="T74" fmla="*/ 0 w 140"/>
                <a:gd name="T75" fmla="*/ 1 h 474"/>
                <a:gd name="T76" fmla="*/ 0 w 140"/>
                <a:gd name="T77" fmla="*/ 1 h 474"/>
                <a:gd name="T78" fmla="*/ 0 w 140"/>
                <a:gd name="T79" fmla="*/ 1 h 474"/>
                <a:gd name="T80" fmla="*/ 0 w 140"/>
                <a:gd name="T81" fmla="*/ 1 h 474"/>
                <a:gd name="T82" fmla="*/ 0 w 140"/>
                <a:gd name="T83" fmla="*/ 1 h 474"/>
                <a:gd name="T84" fmla="*/ 0 w 140"/>
                <a:gd name="T85" fmla="*/ 1 h 474"/>
                <a:gd name="T86" fmla="*/ 0 w 140"/>
                <a:gd name="T87" fmla="*/ 1 h 4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0" h="474">
                  <a:moveTo>
                    <a:pt x="93" y="26"/>
                  </a:moveTo>
                  <a:lnTo>
                    <a:pt x="93" y="22"/>
                  </a:lnTo>
                  <a:lnTo>
                    <a:pt x="92" y="18"/>
                  </a:lnTo>
                  <a:lnTo>
                    <a:pt x="92" y="14"/>
                  </a:lnTo>
                  <a:lnTo>
                    <a:pt x="93" y="11"/>
                  </a:lnTo>
                  <a:lnTo>
                    <a:pt x="95" y="7"/>
                  </a:lnTo>
                  <a:lnTo>
                    <a:pt x="99" y="5"/>
                  </a:lnTo>
                  <a:lnTo>
                    <a:pt x="105" y="2"/>
                  </a:lnTo>
                  <a:lnTo>
                    <a:pt x="112" y="1"/>
                  </a:lnTo>
                  <a:lnTo>
                    <a:pt x="119" y="0"/>
                  </a:lnTo>
                  <a:lnTo>
                    <a:pt x="124" y="0"/>
                  </a:lnTo>
                  <a:lnTo>
                    <a:pt x="128" y="2"/>
                  </a:lnTo>
                  <a:lnTo>
                    <a:pt x="131" y="4"/>
                  </a:lnTo>
                  <a:lnTo>
                    <a:pt x="133" y="7"/>
                  </a:lnTo>
                  <a:lnTo>
                    <a:pt x="135" y="10"/>
                  </a:lnTo>
                  <a:lnTo>
                    <a:pt x="136" y="14"/>
                  </a:lnTo>
                  <a:lnTo>
                    <a:pt x="136" y="18"/>
                  </a:lnTo>
                  <a:lnTo>
                    <a:pt x="93" y="26"/>
                  </a:lnTo>
                  <a:close/>
                  <a:moveTo>
                    <a:pt x="136" y="18"/>
                  </a:moveTo>
                  <a:lnTo>
                    <a:pt x="137" y="24"/>
                  </a:lnTo>
                  <a:lnTo>
                    <a:pt x="139" y="42"/>
                  </a:lnTo>
                  <a:lnTo>
                    <a:pt x="140" y="54"/>
                  </a:lnTo>
                  <a:lnTo>
                    <a:pt x="140" y="68"/>
                  </a:lnTo>
                  <a:lnTo>
                    <a:pt x="139" y="85"/>
                  </a:lnTo>
                  <a:lnTo>
                    <a:pt x="138" y="103"/>
                  </a:lnTo>
                  <a:lnTo>
                    <a:pt x="136" y="124"/>
                  </a:lnTo>
                  <a:lnTo>
                    <a:pt x="133" y="146"/>
                  </a:lnTo>
                  <a:lnTo>
                    <a:pt x="128" y="170"/>
                  </a:lnTo>
                  <a:lnTo>
                    <a:pt x="122" y="194"/>
                  </a:lnTo>
                  <a:lnTo>
                    <a:pt x="114" y="221"/>
                  </a:lnTo>
                  <a:lnTo>
                    <a:pt x="104" y="248"/>
                  </a:lnTo>
                  <a:lnTo>
                    <a:pt x="91" y="276"/>
                  </a:lnTo>
                  <a:lnTo>
                    <a:pt x="77" y="305"/>
                  </a:lnTo>
                  <a:lnTo>
                    <a:pt x="39" y="283"/>
                  </a:lnTo>
                  <a:lnTo>
                    <a:pt x="52" y="258"/>
                  </a:lnTo>
                  <a:lnTo>
                    <a:pt x="64" y="232"/>
                  </a:lnTo>
                  <a:lnTo>
                    <a:pt x="73" y="208"/>
                  </a:lnTo>
                  <a:lnTo>
                    <a:pt x="80" y="184"/>
                  </a:lnTo>
                  <a:lnTo>
                    <a:pt x="85" y="162"/>
                  </a:lnTo>
                  <a:lnTo>
                    <a:pt x="90" y="140"/>
                  </a:lnTo>
                  <a:lnTo>
                    <a:pt x="93" y="121"/>
                  </a:lnTo>
                  <a:lnTo>
                    <a:pt x="95" y="102"/>
                  </a:lnTo>
                  <a:lnTo>
                    <a:pt x="96" y="86"/>
                  </a:lnTo>
                  <a:lnTo>
                    <a:pt x="96" y="70"/>
                  </a:lnTo>
                  <a:lnTo>
                    <a:pt x="96" y="57"/>
                  </a:lnTo>
                  <a:lnTo>
                    <a:pt x="95" y="47"/>
                  </a:lnTo>
                  <a:lnTo>
                    <a:pt x="94" y="32"/>
                  </a:lnTo>
                  <a:lnTo>
                    <a:pt x="93" y="26"/>
                  </a:lnTo>
                  <a:lnTo>
                    <a:pt x="136" y="18"/>
                  </a:lnTo>
                  <a:close/>
                  <a:moveTo>
                    <a:pt x="77" y="305"/>
                  </a:moveTo>
                  <a:lnTo>
                    <a:pt x="69" y="320"/>
                  </a:lnTo>
                  <a:lnTo>
                    <a:pt x="63" y="337"/>
                  </a:lnTo>
                  <a:lnTo>
                    <a:pt x="56" y="354"/>
                  </a:lnTo>
                  <a:lnTo>
                    <a:pt x="52" y="370"/>
                  </a:lnTo>
                  <a:lnTo>
                    <a:pt x="9" y="361"/>
                  </a:lnTo>
                  <a:lnTo>
                    <a:pt x="15" y="341"/>
                  </a:lnTo>
                  <a:lnTo>
                    <a:pt x="22" y="321"/>
                  </a:lnTo>
                  <a:lnTo>
                    <a:pt x="30" y="302"/>
                  </a:lnTo>
                  <a:lnTo>
                    <a:pt x="39" y="283"/>
                  </a:lnTo>
                  <a:lnTo>
                    <a:pt x="77" y="305"/>
                  </a:lnTo>
                  <a:close/>
                  <a:moveTo>
                    <a:pt x="52" y="370"/>
                  </a:moveTo>
                  <a:lnTo>
                    <a:pt x="48" y="391"/>
                  </a:lnTo>
                  <a:lnTo>
                    <a:pt x="46" y="411"/>
                  </a:lnTo>
                  <a:lnTo>
                    <a:pt x="44" y="432"/>
                  </a:lnTo>
                  <a:lnTo>
                    <a:pt x="44" y="451"/>
                  </a:lnTo>
                  <a:lnTo>
                    <a:pt x="0" y="451"/>
                  </a:lnTo>
                  <a:lnTo>
                    <a:pt x="0" y="430"/>
                  </a:lnTo>
                  <a:lnTo>
                    <a:pt x="2" y="407"/>
                  </a:lnTo>
                  <a:lnTo>
                    <a:pt x="5" y="384"/>
                  </a:lnTo>
                  <a:lnTo>
                    <a:pt x="9" y="361"/>
                  </a:lnTo>
                  <a:lnTo>
                    <a:pt x="52" y="370"/>
                  </a:lnTo>
                  <a:close/>
                  <a:moveTo>
                    <a:pt x="44" y="451"/>
                  </a:moveTo>
                  <a:lnTo>
                    <a:pt x="44" y="455"/>
                  </a:lnTo>
                  <a:lnTo>
                    <a:pt x="43" y="459"/>
                  </a:lnTo>
                  <a:lnTo>
                    <a:pt x="43" y="463"/>
                  </a:lnTo>
                  <a:lnTo>
                    <a:pt x="41" y="467"/>
                  </a:lnTo>
                  <a:lnTo>
                    <a:pt x="39" y="470"/>
                  </a:lnTo>
                  <a:lnTo>
                    <a:pt x="35" y="472"/>
                  </a:lnTo>
                  <a:lnTo>
                    <a:pt x="29" y="473"/>
                  </a:lnTo>
                  <a:lnTo>
                    <a:pt x="22" y="474"/>
                  </a:lnTo>
                  <a:lnTo>
                    <a:pt x="14" y="473"/>
                  </a:lnTo>
                  <a:lnTo>
                    <a:pt x="9" y="472"/>
                  </a:lnTo>
                  <a:lnTo>
                    <a:pt x="5" y="470"/>
                  </a:lnTo>
                  <a:lnTo>
                    <a:pt x="3" y="467"/>
                  </a:lnTo>
                  <a:lnTo>
                    <a:pt x="1" y="463"/>
                  </a:lnTo>
                  <a:lnTo>
                    <a:pt x="0" y="459"/>
                  </a:lnTo>
                  <a:lnTo>
                    <a:pt x="0" y="455"/>
                  </a:lnTo>
                  <a:lnTo>
                    <a:pt x="0" y="451"/>
                  </a:lnTo>
                  <a:lnTo>
                    <a:pt x="44" y="451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42" name="Freeform 954">
              <a:extLst>
                <a:ext uri="{FF2B5EF4-FFF2-40B4-BE49-F238E27FC236}">
                  <a16:creationId xmlns:a16="http://schemas.microsoft.com/office/drawing/2014/main" id="{2914ECB0-2414-408C-B6C8-31CC24E945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58" y="1825"/>
              <a:ext cx="4" cy="14"/>
            </a:xfrm>
            <a:custGeom>
              <a:avLst/>
              <a:gdLst>
                <a:gd name="T0" fmla="*/ 0 w 81"/>
                <a:gd name="T1" fmla="*/ 0 h 260"/>
                <a:gd name="T2" fmla="*/ 0 w 81"/>
                <a:gd name="T3" fmla="*/ 0 h 260"/>
                <a:gd name="T4" fmla="*/ 0 w 81"/>
                <a:gd name="T5" fmla="*/ 0 h 260"/>
                <a:gd name="T6" fmla="*/ 0 w 81"/>
                <a:gd name="T7" fmla="*/ 0 h 260"/>
                <a:gd name="T8" fmla="*/ 0 w 81"/>
                <a:gd name="T9" fmla="*/ 0 h 260"/>
                <a:gd name="T10" fmla="*/ 0 w 81"/>
                <a:gd name="T11" fmla="*/ 0 h 260"/>
                <a:gd name="T12" fmla="*/ 0 w 81"/>
                <a:gd name="T13" fmla="*/ 0 h 260"/>
                <a:gd name="T14" fmla="*/ 0 w 81"/>
                <a:gd name="T15" fmla="*/ 0 h 260"/>
                <a:gd name="T16" fmla="*/ 0 w 81"/>
                <a:gd name="T17" fmla="*/ 0 h 260"/>
                <a:gd name="T18" fmla="*/ 0 w 81"/>
                <a:gd name="T19" fmla="*/ 0 h 260"/>
                <a:gd name="T20" fmla="*/ 0 w 81"/>
                <a:gd name="T21" fmla="*/ 0 h 260"/>
                <a:gd name="T22" fmla="*/ 0 w 81"/>
                <a:gd name="T23" fmla="*/ 0 h 260"/>
                <a:gd name="T24" fmla="*/ 0 w 81"/>
                <a:gd name="T25" fmla="*/ 0 h 260"/>
                <a:gd name="T26" fmla="*/ 0 w 81"/>
                <a:gd name="T27" fmla="*/ 0 h 260"/>
                <a:gd name="T28" fmla="*/ 0 w 81"/>
                <a:gd name="T29" fmla="*/ 0 h 260"/>
                <a:gd name="T30" fmla="*/ 0 w 81"/>
                <a:gd name="T31" fmla="*/ 0 h 260"/>
                <a:gd name="T32" fmla="*/ 0 w 81"/>
                <a:gd name="T33" fmla="*/ 0 h 260"/>
                <a:gd name="T34" fmla="*/ 0 w 81"/>
                <a:gd name="T35" fmla="*/ 0 h 260"/>
                <a:gd name="T36" fmla="*/ 0 w 81"/>
                <a:gd name="T37" fmla="*/ 0 h 260"/>
                <a:gd name="T38" fmla="*/ 0 w 81"/>
                <a:gd name="T39" fmla="*/ 0 h 260"/>
                <a:gd name="T40" fmla="*/ 0 w 81"/>
                <a:gd name="T41" fmla="*/ 0 h 260"/>
                <a:gd name="T42" fmla="*/ 0 w 81"/>
                <a:gd name="T43" fmla="*/ 0 h 260"/>
                <a:gd name="T44" fmla="*/ 0 w 81"/>
                <a:gd name="T45" fmla="*/ 0 h 260"/>
                <a:gd name="T46" fmla="*/ 0 w 81"/>
                <a:gd name="T47" fmla="*/ 0 h 260"/>
                <a:gd name="T48" fmla="*/ 0 w 81"/>
                <a:gd name="T49" fmla="*/ 0 h 260"/>
                <a:gd name="T50" fmla="*/ 0 w 81"/>
                <a:gd name="T51" fmla="*/ 1 h 260"/>
                <a:gd name="T52" fmla="*/ 0 w 81"/>
                <a:gd name="T53" fmla="*/ 1 h 260"/>
                <a:gd name="T54" fmla="*/ 0 w 81"/>
                <a:gd name="T55" fmla="*/ 1 h 260"/>
                <a:gd name="T56" fmla="*/ 0 w 81"/>
                <a:gd name="T57" fmla="*/ 1 h 260"/>
                <a:gd name="T58" fmla="*/ 0 w 81"/>
                <a:gd name="T59" fmla="*/ 1 h 260"/>
                <a:gd name="T60" fmla="*/ 0 w 81"/>
                <a:gd name="T61" fmla="*/ 1 h 260"/>
                <a:gd name="T62" fmla="*/ 0 w 81"/>
                <a:gd name="T63" fmla="*/ 1 h 260"/>
                <a:gd name="T64" fmla="*/ 0 w 81"/>
                <a:gd name="T65" fmla="*/ 1 h 260"/>
                <a:gd name="T66" fmla="*/ 0 w 81"/>
                <a:gd name="T67" fmla="*/ 0 h 260"/>
                <a:gd name="T68" fmla="*/ 0 w 81"/>
                <a:gd name="T69" fmla="*/ 0 h 260"/>
                <a:gd name="T70" fmla="*/ 0 w 81"/>
                <a:gd name="T71" fmla="*/ 0 h 260"/>
                <a:gd name="T72" fmla="*/ 0 w 81"/>
                <a:gd name="T73" fmla="*/ 0 h 260"/>
                <a:gd name="T74" fmla="*/ 0 w 81"/>
                <a:gd name="T75" fmla="*/ 0 h 260"/>
                <a:gd name="T76" fmla="*/ 0 w 81"/>
                <a:gd name="T77" fmla="*/ 0 h 260"/>
                <a:gd name="T78" fmla="*/ 0 w 81"/>
                <a:gd name="T79" fmla="*/ 0 h 260"/>
                <a:gd name="T80" fmla="*/ 0 w 81"/>
                <a:gd name="T81" fmla="*/ 0 h 260"/>
                <a:gd name="T82" fmla="*/ 0 w 81"/>
                <a:gd name="T83" fmla="*/ 1 h 260"/>
                <a:gd name="T84" fmla="*/ 0 w 81"/>
                <a:gd name="T85" fmla="*/ 1 h 260"/>
                <a:gd name="T86" fmla="*/ 0 w 81"/>
                <a:gd name="T87" fmla="*/ 1 h 260"/>
                <a:gd name="T88" fmla="*/ 0 w 81"/>
                <a:gd name="T89" fmla="*/ 1 h 260"/>
                <a:gd name="T90" fmla="*/ 0 w 81"/>
                <a:gd name="T91" fmla="*/ 1 h 260"/>
                <a:gd name="T92" fmla="*/ 0 w 81"/>
                <a:gd name="T93" fmla="*/ 1 h 260"/>
                <a:gd name="T94" fmla="*/ 0 w 81"/>
                <a:gd name="T95" fmla="*/ 1 h 260"/>
                <a:gd name="T96" fmla="*/ 0 w 81"/>
                <a:gd name="T97" fmla="*/ 1 h 260"/>
                <a:gd name="T98" fmla="*/ 0 w 81"/>
                <a:gd name="T99" fmla="*/ 1 h 260"/>
                <a:gd name="T100" fmla="*/ 0 w 81"/>
                <a:gd name="T101" fmla="*/ 1 h 260"/>
                <a:gd name="T102" fmla="*/ 0 w 81"/>
                <a:gd name="T103" fmla="*/ 1 h 260"/>
                <a:gd name="T104" fmla="*/ 0 w 81"/>
                <a:gd name="T105" fmla="*/ 1 h 260"/>
                <a:gd name="T106" fmla="*/ 0 w 81"/>
                <a:gd name="T107" fmla="*/ 1 h 260"/>
                <a:gd name="T108" fmla="*/ 0 w 81"/>
                <a:gd name="T109" fmla="*/ 1 h 260"/>
                <a:gd name="T110" fmla="*/ 0 w 81"/>
                <a:gd name="T111" fmla="*/ 1 h 260"/>
                <a:gd name="T112" fmla="*/ 0 w 81"/>
                <a:gd name="T113" fmla="*/ 1 h 260"/>
                <a:gd name="T114" fmla="*/ 0 w 81"/>
                <a:gd name="T115" fmla="*/ 1 h 260"/>
                <a:gd name="T116" fmla="*/ 0 w 81"/>
                <a:gd name="T117" fmla="*/ 1 h 26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1" h="260">
                  <a:moveTo>
                    <a:pt x="0" y="22"/>
                  </a:moveTo>
                  <a:lnTo>
                    <a:pt x="0" y="18"/>
                  </a:lnTo>
                  <a:lnTo>
                    <a:pt x="0" y="14"/>
                  </a:lnTo>
                  <a:lnTo>
                    <a:pt x="1" y="10"/>
                  </a:lnTo>
                  <a:lnTo>
                    <a:pt x="2" y="7"/>
                  </a:lnTo>
                  <a:lnTo>
                    <a:pt x="5" y="4"/>
                  </a:lnTo>
                  <a:lnTo>
                    <a:pt x="9" y="2"/>
                  </a:lnTo>
                  <a:lnTo>
                    <a:pt x="14" y="1"/>
                  </a:lnTo>
                  <a:lnTo>
                    <a:pt x="22" y="0"/>
                  </a:lnTo>
                  <a:lnTo>
                    <a:pt x="29" y="1"/>
                  </a:lnTo>
                  <a:lnTo>
                    <a:pt x="34" y="2"/>
                  </a:lnTo>
                  <a:lnTo>
                    <a:pt x="38" y="4"/>
                  </a:lnTo>
                  <a:lnTo>
                    <a:pt x="41" y="7"/>
                  </a:lnTo>
                  <a:lnTo>
                    <a:pt x="42" y="10"/>
                  </a:lnTo>
                  <a:lnTo>
                    <a:pt x="43" y="14"/>
                  </a:lnTo>
                  <a:lnTo>
                    <a:pt x="43" y="18"/>
                  </a:lnTo>
                  <a:lnTo>
                    <a:pt x="43" y="22"/>
                  </a:lnTo>
                  <a:lnTo>
                    <a:pt x="0" y="22"/>
                  </a:lnTo>
                  <a:close/>
                  <a:moveTo>
                    <a:pt x="43" y="22"/>
                  </a:moveTo>
                  <a:lnTo>
                    <a:pt x="44" y="42"/>
                  </a:lnTo>
                  <a:lnTo>
                    <a:pt x="45" y="62"/>
                  </a:lnTo>
                  <a:lnTo>
                    <a:pt x="47" y="82"/>
                  </a:lnTo>
                  <a:lnTo>
                    <a:pt x="49" y="100"/>
                  </a:lnTo>
                  <a:lnTo>
                    <a:pt x="54" y="135"/>
                  </a:lnTo>
                  <a:lnTo>
                    <a:pt x="60" y="167"/>
                  </a:lnTo>
                  <a:lnTo>
                    <a:pt x="67" y="192"/>
                  </a:lnTo>
                  <a:lnTo>
                    <a:pt x="73" y="213"/>
                  </a:lnTo>
                  <a:lnTo>
                    <a:pt x="77" y="225"/>
                  </a:lnTo>
                  <a:lnTo>
                    <a:pt x="78" y="230"/>
                  </a:lnTo>
                  <a:lnTo>
                    <a:pt x="37" y="243"/>
                  </a:lnTo>
                  <a:lnTo>
                    <a:pt x="35" y="239"/>
                  </a:lnTo>
                  <a:lnTo>
                    <a:pt x="31" y="225"/>
                  </a:lnTo>
                  <a:lnTo>
                    <a:pt x="25" y="203"/>
                  </a:lnTo>
                  <a:lnTo>
                    <a:pt x="19" y="176"/>
                  </a:lnTo>
                  <a:lnTo>
                    <a:pt x="11" y="143"/>
                  </a:lnTo>
                  <a:lnTo>
                    <a:pt x="5" y="105"/>
                  </a:lnTo>
                  <a:lnTo>
                    <a:pt x="3" y="86"/>
                  </a:lnTo>
                  <a:lnTo>
                    <a:pt x="1" y="64"/>
                  </a:lnTo>
                  <a:lnTo>
                    <a:pt x="0" y="44"/>
                  </a:lnTo>
                  <a:lnTo>
                    <a:pt x="0" y="22"/>
                  </a:lnTo>
                  <a:lnTo>
                    <a:pt x="43" y="22"/>
                  </a:lnTo>
                  <a:close/>
                  <a:moveTo>
                    <a:pt x="78" y="230"/>
                  </a:moveTo>
                  <a:lnTo>
                    <a:pt x="79" y="233"/>
                  </a:lnTo>
                  <a:lnTo>
                    <a:pt x="80" y="237"/>
                  </a:lnTo>
                  <a:lnTo>
                    <a:pt x="81" y="241"/>
                  </a:lnTo>
                  <a:lnTo>
                    <a:pt x="80" y="244"/>
                  </a:lnTo>
                  <a:lnTo>
                    <a:pt x="79" y="248"/>
                  </a:lnTo>
                  <a:lnTo>
                    <a:pt x="76" y="251"/>
                  </a:lnTo>
                  <a:lnTo>
                    <a:pt x="71" y="255"/>
                  </a:lnTo>
                  <a:lnTo>
                    <a:pt x="65" y="258"/>
                  </a:lnTo>
                  <a:lnTo>
                    <a:pt x="57" y="260"/>
                  </a:lnTo>
                  <a:lnTo>
                    <a:pt x="52" y="260"/>
                  </a:lnTo>
                  <a:lnTo>
                    <a:pt x="47" y="259"/>
                  </a:lnTo>
                  <a:lnTo>
                    <a:pt x="44" y="257"/>
                  </a:lnTo>
                  <a:lnTo>
                    <a:pt x="42" y="255"/>
                  </a:lnTo>
                  <a:lnTo>
                    <a:pt x="40" y="251"/>
                  </a:lnTo>
                  <a:lnTo>
                    <a:pt x="38" y="247"/>
                  </a:lnTo>
                  <a:lnTo>
                    <a:pt x="37" y="243"/>
                  </a:lnTo>
                  <a:lnTo>
                    <a:pt x="78" y="230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43" name="Freeform 955">
              <a:extLst>
                <a:ext uri="{FF2B5EF4-FFF2-40B4-BE49-F238E27FC236}">
                  <a16:creationId xmlns:a16="http://schemas.microsoft.com/office/drawing/2014/main" id="{C0BC440D-A8CB-4AC1-B06F-874866B4A8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44" y="1801"/>
              <a:ext cx="7" cy="29"/>
            </a:xfrm>
            <a:custGeom>
              <a:avLst/>
              <a:gdLst>
                <a:gd name="T0" fmla="*/ 0 w 141"/>
                <a:gd name="T1" fmla="*/ 0 h 543"/>
                <a:gd name="T2" fmla="*/ 0 w 141"/>
                <a:gd name="T3" fmla="*/ 0 h 543"/>
                <a:gd name="T4" fmla="*/ 0 w 141"/>
                <a:gd name="T5" fmla="*/ 0 h 543"/>
                <a:gd name="T6" fmla="*/ 0 w 141"/>
                <a:gd name="T7" fmla="*/ 0 h 543"/>
                <a:gd name="T8" fmla="*/ 0 w 141"/>
                <a:gd name="T9" fmla="*/ 0 h 543"/>
                <a:gd name="T10" fmla="*/ 0 w 141"/>
                <a:gd name="T11" fmla="*/ 0 h 543"/>
                <a:gd name="T12" fmla="*/ 0 w 141"/>
                <a:gd name="T13" fmla="*/ 0 h 543"/>
                <a:gd name="T14" fmla="*/ 0 w 141"/>
                <a:gd name="T15" fmla="*/ 0 h 543"/>
                <a:gd name="T16" fmla="*/ 0 w 141"/>
                <a:gd name="T17" fmla="*/ 0 h 543"/>
                <a:gd name="T18" fmla="*/ 0 w 141"/>
                <a:gd name="T19" fmla="*/ 0 h 543"/>
                <a:gd name="T20" fmla="*/ 0 w 141"/>
                <a:gd name="T21" fmla="*/ 0 h 543"/>
                <a:gd name="T22" fmla="*/ 0 w 141"/>
                <a:gd name="T23" fmla="*/ 0 h 543"/>
                <a:gd name="T24" fmla="*/ 0 w 141"/>
                <a:gd name="T25" fmla="*/ 0 h 543"/>
                <a:gd name="T26" fmla="*/ 0 w 141"/>
                <a:gd name="T27" fmla="*/ 0 h 543"/>
                <a:gd name="T28" fmla="*/ 0 w 141"/>
                <a:gd name="T29" fmla="*/ 0 h 543"/>
                <a:gd name="T30" fmla="*/ 0 w 141"/>
                <a:gd name="T31" fmla="*/ 1 h 543"/>
                <a:gd name="T32" fmla="*/ 0 w 141"/>
                <a:gd name="T33" fmla="*/ 1 h 543"/>
                <a:gd name="T34" fmla="*/ 0 w 141"/>
                <a:gd name="T35" fmla="*/ 1 h 543"/>
                <a:gd name="T36" fmla="*/ 0 w 141"/>
                <a:gd name="T37" fmla="*/ 1 h 543"/>
                <a:gd name="T38" fmla="*/ 0 w 141"/>
                <a:gd name="T39" fmla="*/ 1 h 543"/>
                <a:gd name="T40" fmla="*/ 0 w 141"/>
                <a:gd name="T41" fmla="*/ 1 h 543"/>
                <a:gd name="T42" fmla="*/ 0 w 141"/>
                <a:gd name="T43" fmla="*/ 1 h 543"/>
                <a:gd name="T44" fmla="*/ 0 w 141"/>
                <a:gd name="T45" fmla="*/ 1 h 543"/>
                <a:gd name="T46" fmla="*/ 0 w 141"/>
                <a:gd name="T47" fmla="*/ 1 h 543"/>
                <a:gd name="T48" fmla="*/ 0 w 141"/>
                <a:gd name="T49" fmla="*/ 1 h 543"/>
                <a:gd name="T50" fmla="*/ 0 w 141"/>
                <a:gd name="T51" fmla="*/ 1 h 543"/>
                <a:gd name="T52" fmla="*/ 0 w 141"/>
                <a:gd name="T53" fmla="*/ 0 h 543"/>
                <a:gd name="T54" fmla="*/ 0 w 141"/>
                <a:gd name="T55" fmla="*/ 0 h 543"/>
                <a:gd name="T56" fmla="*/ 0 w 141"/>
                <a:gd name="T57" fmla="*/ 0 h 543"/>
                <a:gd name="T58" fmla="*/ 0 w 141"/>
                <a:gd name="T59" fmla="*/ 0 h 543"/>
                <a:gd name="T60" fmla="*/ 0 w 141"/>
                <a:gd name="T61" fmla="*/ 0 h 543"/>
                <a:gd name="T62" fmla="*/ 0 w 141"/>
                <a:gd name="T63" fmla="*/ 0 h 543"/>
                <a:gd name="T64" fmla="*/ 0 w 141"/>
                <a:gd name="T65" fmla="*/ 1 h 543"/>
                <a:gd name="T66" fmla="*/ 0 w 141"/>
                <a:gd name="T67" fmla="*/ 1 h 543"/>
                <a:gd name="T68" fmla="*/ 0 w 141"/>
                <a:gd name="T69" fmla="*/ 1 h 543"/>
                <a:gd name="T70" fmla="*/ 0 w 141"/>
                <a:gd name="T71" fmla="*/ 1 h 543"/>
                <a:gd name="T72" fmla="*/ 0 w 141"/>
                <a:gd name="T73" fmla="*/ 1 h 543"/>
                <a:gd name="T74" fmla="*/ 0 w 141"/>
                <a:gd name="T75" fmla="*/ 1 h 543"/>
                <a:gd name="T76" fmla="*/ 0 w 141"/>
                <a:gd name="T77" fmla="*/ 1 h 543"/>
                <a:gd name="T78" fmla="*/ 0 w 141"/>
                <a:gd name="T79" fmla="*/ 1 h 543"/>
                <a:gd name="T80" fmla="*/ 0 w 141"/>
                <a:gd name="T81" fmla="*/ 1 h 543"/>
                <a:gd name="T82" fmla="*/ 0 w 141"/>
                <a:gd name="T83" fmla="*/ 1 h 543"/>
                <a:gd name="T84" fmla="*/ 0 w 141"/>
                <a:gd name="T85" fmla="*/ 1 h 543"/>
                <a:gd name="T86" fmla="*/ 0 w 141"/>
                <a:gd name="T87" fmla="*/ 1 h 543"/>
                <a:gd name="T88" fmla="*/ 0 w 141"/>
                <a:gd name="T89" fmla="*/ 1 h 543"/>
                <a:gd name="T90" fmla="*/ 0 w 141"/>
                <a:gd name="T91" fmla="*/ 1 h 543"/>
                <a:gd name="T92" fmla="*/ 0 w 141"/>
                <a:gd name="T93" fmla="*/ 1 h 543"/>
                <a:gd name="T94" fmla="*/ 0 w 141"/>
                <a:gd name="T95" fmla="*/ 1 h 543"/>
                <a:gd name="T96" fmla="*/ 0 w 141"/>
                <a:gd name="T97" fmla="*/ 2 h 543"/>
                <a:gd name="T98" fmla="*/ 0 w 141"/>
                <a:gd name="T99" fmla="*/ 2 h 543"/>
                <a:gd name="T100" fmla="*/ 0 w 141"/>
                <a:gd name="T101" fmla="*/ 2 h 543"/>
                <a:gd name="T102" fmla="*/ 0 w 141"/>
                <a:gd name="T103" fmla="*/ 2 h 543"/>
                <a:gd name="T104" fmla="*/ 0 w 141"/>
                <a:gd name="T105" fmla="*/ 2 h 543"/>
                <a:gd name="T106" fmla="*/ 0 w 141"/>
                <a:gd name="T107" fmla="*/ 1 h 543"/>
                <a:gd name="T108" fmla="*/ 0 w 141"/>
                <a:gd name="T109" fmla="*/ 1 h 54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41" h="543">
                  <a:moveTo>
                    <a:pt x="103" y="8"/>
                  </a:moveTo>
                  <a:lnTo>
                    <a:pt x="107" y="5"/>
                  </a:lnTo>
                  <a:lnTo>
                    <a:pt x="110" y="3"/>
                  </a:lnTo>
                  <a:lnTo>
                    <a:pt x="113" y="0"/>
                  </a:lnTo>
                  <a:lnTo>
                    <a:pt x="118" y="0"/>
                  </a:lnTo>
                  <a:lnTo>
                    <a:pt x="121" y="0"/>
                  </a:lnTo>
                  <a:lnTo>
                    <a:pt x="125" y="3"/>
                  </a:lnTo>
                  <a:lnTo>
                    <a:pt x="130" y="6"/>
                  </a:lnTo>
                  <a:lnTo>
                    <a:pt x="134" y="11"/>
                  </a:lnTo>
                  <a:lnTo>
                    <a:pt x="138" y="17"/>
                  </a:lnTo>
                  <a:lnTo>
                    <a:pt x="141" y="22"/>
                  </a:lnTo>
                  <a:lnTo>
                    <a:pt x="141" y="27"/>
                  </a:lnTo>
                  <a:lnTo>
                    <a:pt x="141" y="30"/>
                  </a:lnTo>
                  <a:lnTo>
                    <a:pt x="139" y="34"/>
                  </a:lnTo>
                  <a:lnTo>
                    <a:pt x="137" y="36"/>
                  </a:lnTo>
                  <a:lnTo>
                    <a:pt x="134" y="39"/>
                  </a:lnTo>
                  <a:lnTo>
                    <a:pt x="131" y="41"/>
                  </a:lnTo>
                  <a:lnTo>
                    <a:pt x="103" y="8"/>
                  </a:lnTo>
                  <a:close/>
                  <a:moveTo>
                    <a:pt x="131" y="41"/>
                  </a:moveTo>
                  <a:lnTo>
                    <a:pt x="124" y="48"/>
                  </a:lnTo>
                  <a:lnTo>
                    <a:pt x="108" y="63"/>
                  </a:lnTo>
                  <a:lnTo>
                    <a:pt x="98" y="74"/>
                  </a:lnTo>
                  <a:lnTo>
                    <a:pt x="88" y="87"/>
                  </a:lnTo>
                  <a:lnTo>
                    <a:pt x="77" y="104"/>
                  </a:lnTo>
                  <a:lnTo>
                    <a:pt x="66" y="122"/>
                  </a:lnTo>
                  <a:lnTo>
                    <a:pt x="62" y="132"/>
                  </a:lnTo>
                  <a:lnTo>
                    <a:pt x="58" y="143"/>
                  </a:lnTo>
                  <a:lnTo>
                    <a:pt x="54" y="154"/>
                  </a:lnTo>
                  <a:lnTo>
                    <a:pt x="51" y="165"/>
                  </a:lnTo>
                  <a:lnTo>
                    <a:pt x="48" y="177"/>
                  </a:lnTo>
                  <a:lnTo>
                    <a:pt x="46" y="190"/>
                  </a:lnTo>
                  <a:lnTo>
                    <a:pt x="45" y="203"/>
                  </a:lnTo>
                  <a:lnTo>
                    <a:pt x="45" y="216"/>
                  </a:lnTo>
                  <a:lnTo>
                    <a:pt x="45" y="231"/>
                  </a:lnTo>
                  <a:lnTo>
                    <a:pt x="46" y="246"/>
                  </a:lnTo>
                  <a:lnTo>
                    <a:pt x="49" y="260"/>
                  </a:lnTo>
                  <a:lnTo>
                    <a:pt x="52" y="277"/>
                  </a:lnTo>
                  <a:lnTo>
                    <a:pt x="57" y="292"/>
                  </a:lnTo>
                  <a:lnTo>
                    <a:pt x="63" y="308"/>
                  </a:lnTo>
                  <a:lnTo>
                    <a:pt x="70" y="326"/>
                  </a:lnTo>
                  <a:lnTo>
                    <a:pt x="79" y="343"/>
                  </a:lnTo>
                  <a:lnTo>
                    <a:pt x="41" y="364"/>
                  </a:lnTo>
                  <a:lnTo>
                    <a:pt x="31" y="343"/>
                  </a:lnTo>
                  <a:lnTo>
                    <a:pt x="21" y="324"/>
                  </a:lnTo>
                  <a:lnTo>
                    <a:pt x="14" y="304"/>
                  </a:lnTo>
                  <a:lnTo>
                    <a:pt x="9" y="285"/>
                  </a:lnTo>
                  <a:lnTo>
                    <a:pt x="5" y="267"/>
                  </a:lnTo>
                  <a:lnTo>
                    <a:pt x="2" y="249"/>
                  </a:lnTo>
                  <a:lnTo>
                    <a:pt x="1" y="232"/>
                  </a:lnTo>
                  <a:lnTo>
                    <a:pt x="0" y="214"/>
                  </a:lnTo>
                  <a:lnTo>
                    <a:pt x="1" y="199"/>
                  </a:lnTo>
                  <a:lnTo>
                    <a:pt x="3" y="183"/>
                  </a:lnTo>
                  <a:lnTo>
                    <a:pt x="5" y="168"/>
                  </a:lnTo>
                  <a:lnTo>
                    <a:pt x="8" y="154"/>
                  </a:lnTo>
                  <a:lnTo>
                    <a:pt x="12" y="140"/>
                  </a:lnTo>
                  <a:lnTo>
                    <a:pt x="17" y="127"/>
                  </a:lnTo>
                  <a:lnTo>
                    <a:pt x="22" y="114"/>
                  </a:lnTo>
                  <a:lnTo>
                    <a:pt x="27" y="103"/>
                  </a:lnTo>
                  <a:lnTo>
                    <a:pt x="40" y="81"/>
                  </a:lnTo>
                  <a:lnTo>
                    <a:pt x="52" y="62"/>
                  </a:lnTo>
                  <a:lnTo>
                    <a:pt x="65" y="45"/>
                  </a:lnTo>
                  <a:lnTo>
                    <a:pt x="77" y="32"/>
                  </a:lnTo>
                  <a:lnTo>
                    <a:pt x="96" y="14"/>
                  </a:lnTo>
                  <a:lnTo>
                    <a:pt x="103" y="8"/>
                  </a:lnTo>
                  <a:lnTo>
                    <a:pt x="131" y="41"/>
                  </a:lnTo>
                  <a:close/>
                  <a:moveTo>
                    <a:pt x="79" y="343"/>
                  </a:moveTo>
                  <a:lnTo>
                    <a:pt x="83" y="350"/>
                  </a:lnTo>
                  <a:lnTo>
                    <a:pt x="79" y="343"/>
                  </a:lnTo>
                  <a:lnTo>
                    <a:pt x="60" y="353"/>
                  </a:lnTo>
                  <a:lnTo>
                    <a:pt x="79" y="343"/>
                  </a:lnTo>
                  <a:close/>
                  <a:moveTo>
                    <a:pt x="79" y="343"/>
                  </a:moveTo>
                  <a:lnTo>
                    <a:pt x="87" y="360"/>
                  </a:lnTo>
                  <a:lnTo>
                    <a:pt x="95" y="378"/>
                  </a:lnTo>
                  <a:lnTo>
                    <a:pt x="102" y="399"/>
                  </a:lnTo>
                  <a:lnTo>
                    <a:pt x="109" y="420"/>
                  </a:lnTo>
                  <a:lnTo>
                    <a:pt x="67" y="432"/>
                  </a:lnTo>
                  <a:lnTo>
                    <a:pt x="61" y="413"/>
                  </a:lnTo>
                  <a:lnTo>
                    <a:pt x="55" y="395"/>
                  </a:lnTo>
                  <a:lnTo>
                    <a:pt x="48" y="379"/>
                  </a:lnTo>
                  <a:lnTo>
                    <a:pt x="41" y="364"/>
                  </a:lnTo>
                  <a:lnTo>
                    <a:pt x="79" y="343"/>
                  </a:lnTo>
                  <a:close/>
                  <a:moveTo>
                    <a:pt x="109" y="420"/>
                  </a:moveTo>
                  <a:lnTo>
                    <a:pt x="117" y="443"/>
                  </a:lnTo>
                  <a:lnTo>
                    <a:pt x="123" y="467"/>
                  </a:lnTo>
                  <a:lnTo>
                    <a:pt x="129" y="492"/>
                  </a:lnTo>
                  <a:lnTo>
                    <a:pt x="134" y="516"/>
                  </a:lnTo>
                  <a:lnTo>
                    <a:pt x="91" y="524"/>
                  </a:lnTo>
                  <a:lnTo>
                    <a:pt x="86" y="501"/>
                  </a:lnTo>
                  <a:lnTo>
                    <a:pt x="81" y="477"/>
                  </a:lnTo>
                  <a:lnTo>
                    <a:pt x="75" y="455"/>
                  </a:lnTo>
                  <a:lnTo>
                    <a:pt x="67" y="432"/>
                  </a:lnTo>
                  <a:lnTo>
                    <a:pt x="109" y="420"/>
                  </a:lnTo>
                  <a:close/>
                  <a:moveTo>
                    <a:pt x="134" y="516"/>
                  </a:moveTo>
                  <a:lnTo>
                    <a:pt x="135" y="520"/>
                  </a:lnTo>
                  <a:lnTo>
                    <a:pt x="135" y="524"/>
                  </a:lnTo>
                  <a:lnTo>
                    <a:pt x="135" y="528"/>
                  </a:lnTo>
                  <a:lnTo>
                    <a:pt x="134" y="532"/>
                  </a:lnTo>
                  <a:lnTo>
                    <a:pt x="132" y="535"/>
                  </a:lnTo>
                  <a:lnTo>
                    <a:pt x="129" y="538"/>
                  </a:lnTo>
                  <a:lnTo>
                    <a:pt x="124" y="541"/>
                  </a:lnTo>
                  <a:lnTo>
                    <a:pt x="117" y="542"/>
                  </a:lnTo>
                  <a:lnTo>
                    <a:pt x="109" y="543"/>
                  </a:lnTo>
                  <a:lnTo>
                    <a:pt x="103" y="543"/>
                  </a:lnTo>
                  <a:lnTo>
                    <a:pt x="99" y="542"/>
                  </a:lnTo>
                  <a:lnTo>
                    <a:pt x="96" y="539"/>
                  </a:lnTo>
                  <a:lnTo>
                    <a:pt x="94" y="536"/>
                  </a:lnTo>
                  <a:lnTo>
                    <a:pt x="93" y="533"/>
                  </a:lnTo>
                  <a:lnTo>
                    <a:pt x="92" y="528"/>
                  </a:lnTo>
                  <a:lnTo>
                    <a:pt x="91" y="524"/>
                  </a:lnTo>
                  <a:lnTo>
                    <a:pt x="134" y="516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44" name="Freeform 956">
              <a:extLst>
                <a:ext uri="{FF2B5EF4-FFF2-40B4-BE49-F238E27FC236}">
                  <a16:creationId xmlns:a16="http://schemas.microsoft.com/office/drawing/2014/main" id="{ADEFCE1B-25FF-4195-B56F-8C1C0BAA44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48" y="1828"/>
              <a:ext cx="4" cy="13"/>
            </a:xfrm>
            <a:custGeom>
              <a:avLst/>
              <a:gdLst>
                <a:gd name="T0" fmla="*/ 0 w 74"/>
                <a:gd name="T1" fmla="*/ 0 h 250"/>
                <a:gd name="T2" fmla="*/ 0 w 74"/>
                <a:gd name="T3" fmla="*/ 0 h 250"/>
                <a:gd name="T4" fmla="*/ 0 w 74"/>
                <a:gd name="T5" fmla="*/ 0 h 250"/>
                <a:gd name="T6" fmla="*/ 0 w 74"/>
                <a:gd name="T7" fmla="*/ 0 h 250"/>
                <a:gd name="T8" fmla="*/ 0 w 74"/>
                <a:gd name="T9" fmla="*/ 0 h 250"/>
                <a:gd name="T10" fmla="*/ 0 w 74"/>
                <a:gd name="T11" fmla="*/ 0 h 250"/>
                <a:gd name="T12" fmla="*/ 0 w 74"/>
                <a:gd name="T13" fmla="*/ 0 h 250"/>
                <a:gd name="T14" fmla="*/ 0 w 74"/>
                <a:gd name="T15" fmla="*/ 0 h 250"/>
                <a:gd name="T16" fmla="*/ 0 w 74"/>
                <a:gd name="T17" fmla="*/ 0 h 250"/>
                <a:gd name="T18" fmla="*/ 0 w 74"/>
                <a:gd name="T19" fmla="*/ 0 h 250"/>
                <a:gd name="T20" fmla="*/ 0 w 74"/>
                <a:gd name="T21" fmla="*/ 0 h 250"/>
                <a:gd name="T22" fmla="*/ 0 w 74"/>
                <a:gd name="T23" fmla="*/ 0 h 250"/>
                <a:gd name="T24" fmla="*/ 0 w 74"/>
                <a:gd name="T25" fmla="*/ 0 h 250"/>
                <a:gd name="T26" fmla="*/ 0 w 74"/>
                <a:gd name="T27" fmla="*/ 0 h 250"/>
                <a:gd name="T28" fmla="*/ 0 w 74"/>
                <a:gd name="T29" fmla="*/ 0 h 250"/>
                <a:gd name="T30" fmla="*/ 0 w 74"/>
                <a:gd name="T31" fmla="*/ 0 h 250"/>
                <a:gd name="T32" fmla="*/ 0 w 74"/>
                <a:gd name="T33" fmla="*/ 0 h 250"/>
                <a:gd name="T34" fmla="*/ 0 w 74"/>
                <a:gd name="T35" fmla="*/ 0 h 250"/>
                <a:gd name="T36" fmla="*/ 0 w 74"/>
                <a:gd name="T37" fmla="*/ 0 h 250"/>
                <a:gd name="T38" fmla="*/ 0 w 74"/>
                <a:gd name="T39" fmla="*/ 0 h 250"/>
                <a:gd name="T40" fmla="*/ 0 w 74"/>
                <a:gd name="T41" fmla="*/ 0 h 250"/>
                <a:gd name="T42" fmla="*/ 0 w 74"/>
                <a:gd name="T43" fmla="*/ 0 h 250"/>
                <a:gd name="T44" fmla="*/ 0 w 74"/>
                <a:gd name="T45" fmla="*/ 0 h 250"/>
                <a:gd name="T46" fmla="*/ 0 w 74"/>
                <a:gd name="T47" fmla="*/ 1 h 250"/>
                <a:gd name="T48" fmla="*/ 0 w 74"/>
                <a:gd name="T49" fmla="*/ 1 h 250"/>
                <a:gd name="T50" fmla="*/ 0 w 74"/>
                <a:gd name="T51" fmla="*/ 1 h 250"/>
                <a:gd name="T52" fmla="*/ 0 w 74"/>
                <a:gd name="T53" fmla="*/ 1 h 250"/>
                <a:gd name="T54" fmla="*/ 0 w 74"/>
                <a:gd name="T55" fmla="*/ 1 h 250"/>
                <a:gd name="T56" fmla="*/ 0 w 74"/>
                <a:gd name="T57" fmla="*/ 1 h 250"/>
                <a:gd name="T58" fmla="*/ 0 w 74"/>
                <a:gd name="T59" fmla="*/ 1 h 250"/>
                <a:gd name="T60" fmla="*/ 0 w 74"/>
                <a:gd name="T61" fmla="*/ 1 h 250"/>
                <a:gd name="T62" fmla="*/ 0 w 74"/>
                <a:gd name="T63" fmla="*/ 0 h 250"/>
                <a:gd name="T64" fmla="*/ 0 w 74"/>
                <a:gd name="T65" fmla="*/ 0 h 250"/>
                <a:gd name="T66" fmla="*/ 0 w 74"/>
                <a:gd name="T67" fmla="*/ 0 h 250"/>
                <a:gd name="T68" fmla="*/ 0 w 74"/>
                <a:gd name="T69" fmla="*/ 0 h 250"/>
                <a:gd name="T70" fmla="*/ 0 w 74"/>
                <a:gd name="T71" fmla="*/ 0 h 250"/>
                <a:gd name="T72" fmla="*/ 0 w 74"/>
                <a:gd name="T73" fmla="*/ 0 h 250"/>
                <a:gd name="T74" fmla="*/ 0 w 74"/>
                <a:gd name="T75" fmla="*/ 1 h 250"/>
                <a:gd name="T76" fmla="*/ 0 w 74"/>
                <a:gd name="T77" fmla="*/ 1 h 250"/>
                <a:gd name="T78" fmla="*/ 0 w 74"/>
                <a:gd name="T79" fmla="*/ 1 h 250"/>
                <a:gd name="T80" fmla="*/ 0 w 74"/>
                <a:gd name="T81" fmla="*/ 1 h 250"/>
                <a:gd name="T82" fmla="*/ 0 w 74"/>
                <a:gd name="T83" fmla="*/ 1 h 250"/>
                <a:gd name="T84" fmla="*/ 0 w 74"/>
                <a:gd name="T85" fmla="*/ 1 h 250"/>
                <a:gd name="T86" fmla="*/ 0 w 74"/>
                <a:gd name="T87" fmla="*/ 1 h 250"/>
                <a:gd name="T88" fmla="*/ 0 w 74"/>
                <a:gd name="T89" fmla="*/ 1 h 250"/>
                <a:gd name="T90" fmla="*/ 0 w 74"/>
                <a:gd name="T91" fmla="*/ 1 h 250"/>
                <a:gd name="T92" fmla="*/ 0 w 74"/>
                <a:gd name="T93" fmla="*/ 1 h 250"/>
                <a:gd name="T94" fmla="*/ 0 w 74"/>
                <a:gd name="T95" fmla="*/ 1 h 250"/>
                <a:gd name="T96" fmla="*/ 0 w 74"/>
                <a:gd name="T97" fmla="*/ 1 h 250"/>
                <a:gd name="T98" fmla="*/ 0 w 74"/>
                <a:gd name="T99" fmla="*/ 1 h 250"/>
                <a:gd name="T100" fmla="*/ 0 w 74"/>
                <a:gd name="T101" fmla="*/ 1 h 250"/>
                <a:gd name="T102" fmla="*/ 0 w 74"/>
                <a:gd name="T103" fmla="*/ 1 h 250"/>
                <a:gd name="T104" fmla="*/ 0 w 74"/>
                <a:gd name="T105" fmla="*/ 1 h 250"/>
                <a:gd name="T106" fmla="*/ 0 w 74"/>
                <a:gd name="T107" fmla="*/ 1 h 250"/>
                <a:gd name="T108" fmla="*/ 0 w 74"/>
                <a:gd name="T109" fmla="*/ 1 h 25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74" h="250">
                  <a:moveTo>
                    <a:pt x="1" y="26"/>
                  </a:moveTo>
                  <a:lnTo>
                    <a:pt x="0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1" y="11"/>
                  </a:lnTo>
                  <a:lnTo>
                    <a:pt x="3" y="7"/>
                  </a:lnTo>
                  <a:lnTo>
                    <a:pt x="6" y="5"/>
                  </a:lnTo>
                  <a:lnTo>
                    <a:pt x="11" y="2"/>
                  </a:lnTo>
                  <a:lnTo>
                    <a:pt x="18" y="1"/>
                  </a:lnTo>
                  <a:lnTo>
                    <a:pt x="25" y="0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39" y="4"/>
                  </a:lnTo>
                  <a:lnTo>
                    <a:pt x="41" y="7"/>
                  </a:lnTo>
                  <a:lnTo>
                    <a:pt x="42" y="10"/>
                  </a:lnTo>
                  <a:lnTo>
                    <a:pt x="43" y="14"/>
                  </a:lnTo>
                  <a:lnTo>
                    <a:pt x="44" y="18"/>
                  </a:lnTo>
                  <a:lnTo>
                    <a:pt x="1" y="26"/>
                  </a:lnTo>
                  <a:close/>
                  <a:moveTo>
                    <a:pt x="44" y="18"/>
                  </a:moveTo>
                  <a:lnTo>
                    <a:pt x="51" y="57"/>
                  </a:lnTo>
                  <a:lnTo>
                    <a:pt x="56" y="95"/>
                  </a:lnTo>
                  <a:lnTo>
                    <a:pt x="61" y="130"/>
                  </a:lnTo>
                  <a:lnTo>
                    <a:pt x="65" y="161"/>
                  </a:lnTo>
                  <a:lnTo>
                    <a:pt x="68" y="187"/>
                  </a:lnTo>
                  <a:lnTo>
                    <a:pt x="71" y="208"/>
                  </a:lnTo>
                  <a:lnTo>
                    <a:pt x="73" y="221"/>
                  </a:lnTo>
                  <a:lnTo>
                    <a:pt x="73" y="225"/>
                  </a:lnTo>
                  <a:lnTo>
                    <a:pt x="29" y="229"/>
                  </a:lnTo>
                  <a:lnTo>
                    <a:pt x="29" y="224"/>
                  </a:lnTo>
                  <a:lnTo>
                    <a:pt x="28" y="212"/>
                  </a:lnTo>
                  <a:lnTo>
                    <a:pt x="24" y="191"/>
                  </a:lnTo>
                  <a:lnTo>
                    <a:pt x="21" y="165"/>
                  </a:lnTo>
                  <a:lnTo>
                    <a:pt x="18" y="134"/>
                  </a:lnTo>
                  <a:lnTo>
                    <a:pt x="13" y="100"/>
                  </a:lnTo>
                  <a:lnTo>
                    <a:pt x="7" y="63"/>
                  </a:lnTo>
                  <a:lnTo>
                    <a:pt x="1" y="26"/>
                  </a:lnTo>
                  <a:lnTo>
                    <a:pt x="44" y="18"/>
                  </a:lnTo>
                  <a:close/>
                  <a:moveTo>
                    <a:pt x="73" y="225"/>
                  </a:moveTo>
                  <a:lnTo>
                    <a:pt x="74" y="229"/>
                  </a:lnTo>
                  <a:lnTo>
                    <a:pt x="74" y="233"/>
                  </a:lnTo>
                  <a:lnTo>
                    <a:pt x="73" y="237"/>
                  </a:lnTo>
                  <a:lnTo>
                    <a:pt x="72" y="240"/>
                  </a:lnTo>
                  <a:lnTo>
                    <a:pt x="68" y="243"/>
                  </a:lnTo>
                  <a:lnTo>
                    <a:pt x="65" y="246"/>
                  </a:lnTo>
                  <a:lnTo>
                    <a:pt x="60" y="247"/>
                  </a:lnTo>
                  <a:lnTo>
                    <a:pt x="53" y="249"/>
                  </a:lnTo>
                  <a:lnTo>
                    <a:pt x="46" y="250"/>
                  </a:lnTo>
                  <a:lnTo>
                    <a:pt x="40" y="249"/>
                  </a:lnTo>
                  <a:lnTo>
                    <a:pt x="36" y="246"/>
                  </a:lnTo>
                  <a:lnTo>
                    <a:pt x="33" y="243"/>
                  </a:lnTo>
                  <a:lnTo>
                    <a:pt x="32" y="240"/>
                  </a:lnTo>
                  <a:lnTo>
                    <a:pt x="30" y="237"/>
                  </a:lnTo>
                  <a:lnTo>
                    <a:pt x="30" y="233"/>
                  </a:lnTo>
                  <a:lnTo>
                    <a:pt x="29" y="229"/>
                  </a:lnTo>
                  <a:lnTo>
                    <a:pt x="73" y="225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45" name="Freeform 957">
              <a:extLst>
                <a:ext uri="{FF2B5EF4-FFF2-40B4-BE49-F238E27FC236}">
                  <a16:creationId xmlns:a16="http://schemas.microsoft.com/office/drawing/2014/main" id="{0942A9FF-F419-48F9-A630-62AAC1962A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29" y="1797"/>
              <a:ext cx="28" cy="34"/>
            </a:xfrm>
            <a:custGeom>
              <a:avLst/>
              <a:gdLst>
                <a:gd name="T0" fmla="*/ 0 w 524"/>
                <a:gd name="T1" fmla="*/ 0 h 642"/>
                <a:gd name="T2" fmla="*/ 0 w 524"/>
                <a:gd name="T3" fmla="*/ 0 h 642"/>
                <a:gd name="T4" fmla="*/ 0 w 524"/>
                <a:gd name="T5" fmla="*/ 0 h 642"/>
                <a:gd name="T6" fmla="*/ 0 w 524"/>
                <a:gd name="T7" fmla="*/ 0 h 642"/>
                <a:gd name="T8" fmla="*/ 0 w 524"/>
                <a:gd name="T9" fmla="*/ 0 h 642"/>
                <a:gd name="T10" fmla="*/ 0 w 524"/>
                <a:gd name="T11" fmla="*/ 0 h 642"/>
                <a:gd name="T12" fmla="*/ 0 w 524"/>
                <a:gd name="T13" fmla="*/ 0 h 642"/>
                <a:gd name="T14" fmla="*/ 0 w 524"/>
                <a:gd name="T15" fmla="*/ 0 h 642"/>
                <a:gd name="T16" fmla="*/ 0 w 524"/>
                <a:gd name="T17" fmla="*/ 0 h 642"/>
                <a:gd name="T18" fmla="*/ 0 w 524"/>
                <a:gd name="T19" fmla="*/ 0 h 642"/>
                <a:gd name="T20" fmla="*/ 0 w 524"/>
                <a:gd name="T21" fmla="*/ 0 h 642"/>
                <a:gd name="T22" fmla="*/ 0 w 524"/>
                <a:gd name="T23" fmla="*/ 0 h 642"/>
                <a:gd name="T24" fmla="*/ 0 w 524"/>
                <a:gd name="T25" fmla="*/ 1 h 642"/>
                <a:gd name="T26" fmla="*/ 0 w 524"/>
                <a:gd name="T27" fmla="*/ 1 h 642"/>
                <a:gd name="T28" fmla="*/ 0 w 524"/>
                <a:gd name="T29" fmla="*/ 1 h 642"/>
                <a:gd name="T30" fmla="*/ 0 w 524"/>
                <a:gd name="T31" fmla="*/ 1 h 642"/>
                <a:gd name="T32" fmla="*/ 0 w 524"/>
                <a:gd name="T33" fmla="*/ 1 h 642"/>
                <a:gd name="T34" fmla="*/ 0 w 524"/>
                <a:gd name="T35" fmla="*/ 1 h 642"/>
                <a:gd name="T36" fmla="*/ 0 w 524"/>
                <a:gd name="T37" fmla="*/ 1 h 642"/>
                <a:gd name="T38" fmla="*/ 0 w 524"/>
                <a:gd name="T39" fmla="*/ 1 h 642"/>
                <a:gd name="T40" fmla="*/ 0 w 524"/>
                <a:gd name="T41" fmla="*/ 1 h 642"/>
                <a:gd name="T42" fmla="*/ 0 w 524"/>
                <a:gd name="T43" fmla="*/ 1 h 642"/>
                <a:gd name="T44" fmla="*/ 0 w 524"/>
                <a:gd name="T45" fmla="*/ 1 h 642"/>
                <a:gd name="T46" fmla="*/ 0 w 524"/>
                <a:gd name="T47" fmla="*/ 1 h 642"/>
                <a:gd name="T48" fmla="*/ 0 w 524"/>
                <a:gd name="T49" fmla="*/ 1 h 642"/>
                <a:gd name="T50" fmla="*/ 0 w 524"/>
                <a:gd name="T51" fmla="*/ 1 h 642"/>
                <a:gd name="T52" fmla="*/ 0 w 524"/>
                <a:gd name="T53" fmla="*/ 1 h 642"/>
                <a:gd name="T54" fmla="*/ 0 w 524"/>
                <a:gd name="T55" fmla="*/ 0 h 642"/>
                <a:gd name="T56" fmla="*/ 0 w 524"/>
                <a:gd name="T57" fmla="*/ 0 h 642"/>
                <a:gd name="T58" fmla="*/ 0 w 524"/>
                <a:gd name="T59" fmla="*/ 0 h 642"/>
                <a:gd name="T60" fmla="*/ 0 w 524"/>
                <a:gd name="T61" fmla="*/ 1 h 642"/>
                <a:gd name="T62" fmla="*/ 0 w 524"/>
                <a:gd name="T63" fmla="*/ 1 h 642"/>
                <a:gd name="T64" fmla="*/ 1 w 524"/>
                <a:gd name="T65" fmla="*/ 1 h 642"/>
                <a:gd name="T66" fmla="*/ 1 w 524"/>
                <a:gd name="T67" fmla="*/ 1 h 642"/>
                <a:gd name="T68" fmla="*/ 1 w 524"/>
                <a:gd name="T69" fmla="*/ 1 h 642"/>
                <a:gd name="T70" fmla="*/ 1 w 524"/>
                <a:gd name="T71" fmla="*/ 1 h 642"/>
                <a:gd name="T72" fmla="*/ 1 w 524"/>
                <a:gd name="T73" fmla="*/ 1 h 642"/>
                <a:gd name="T74" fmla="*/ 0 w 524"/>
                <a:gd name="T75" fmla="*/ 1 h 642"/>
                <a:gd name="T76" fmla="*/ 0 w 524"/>
                <a:gd name="T77" fmla="*/ 1 h 642"/>
                <a:gd name="T78" fmla="*/ 0 w 524"/>
                <a:gd name="T79" fmla="*/ 1 h 642"/>
                <a:gd name="T80" fmla="*/ 1 w 524"/>
                <a:gd name="T81" fmla="*/ 1 h 642"/>
                <a:gd name="T82" fmla="*/ 1 w 524"/>
                <a:gd name="T83" fmla="*/ 1 h 642"/>
                <a:gd name="T84" fmla="*/ 1 w 524"/>
                <a:gd name="T85" fmla="*/ 1 h 642"/>
                <a:gd name="T86" fmla="*/ 1 w 524"/>
                <a:gd name="T87" fmla="*/ 2 h 642"/>
                <a:gd name="T88" fmla="*/ 1 w 524"/>
                <a:gd name="T89" fmla="*/ 2 h 642"/>
                <a:gd name="T90" fmla="*/ 1 w 524"/>
                <a:gd name="T91" fmla="*/ 2 h 642"/>
                <a:gd name="T92" fmla="*/ 1 w 524"/>
                <a:gd name="T93" fmla="*/ 2 h 642"/>
                <a:gd name="T94" fmla="*/ 1 w 524"/>
                <a:gd name="T95" fmla="*/ 2 h 642"/>
                <a:gd name="T96" fmla="*/ 1 w 524"/>
                <a:gd name="T97" fmla="*/ 2 h 642"/>
                <a:gd name="T98" fmla="*/ 1 w 524"/>
                <a:gd name="T99" fmla="*/ 2 h 642"/>
                <a:gd name="T100" fmla="*/ 1 w 524"/>
                <a:gd name="T101" fmla="*/ 2 h 642"/>
                <a:gd name="T102" fmla="*/ 1 w 524"/>
                <a:gd name="T103" fmla="*/ 1 h 642"/>
                <a:gd name="T104" fmla="*/ 1 w 524"/>
                <a:gd name="T105" fmla="*/ 1 h 642"/>
                <a:gd name="T106" fmla="*/ 1 w 524"/>
                <a:gd name="T107" fmla="*/ 2 h 642"/>
                <a:gd name="T108" fmla="*/ 1 w 524"/>
                <a:gd name="T109" fmla="*/ 2 h 642"/>
                <a:gd name="T110" fmla="*/ 1 w 524"/>
                <a:gd name="T111" fmla="*/ 2 h 642"/>
                <a:gd name="T112" fmla="*/ 1 w 524"/>
                <a:gd name="T113" fmla="*/ 2 h 642"/>
                <a:gd name="T114" fmla="*/ 1 w 524"/>
                <a:gd name="T115" fmla="*/ 2 h 642"/>
                <a:gd name="T116" fmla="*/ 1 w 524"/>
                <a:gd name="T117" fmla="*/ 2 h 642"/>
                <a:gd name="T118" fmla="*/ 1 w 524"/>
                <a:gd name="T119" fmla="*/ 2 h 642"/>
                <a:gd name="T120" fmla="*/ 1 w 524"/>
                <a:gd name="T121" fmla="*/ 2 h 642"/>
                <a:gd name="T122" fmla="*/ 1 w 524"/>
                <a:gd name="T123" fmla="*/ 2 h 64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524" h="642">
                  <a:moveTo>
                    <a:pt x="15" y="18"/>
                  </a:moveTo>
                  <a:lnTo>
                    <a:pt x="16" y="14"/>
                  </a:lnTo>
                  <a:lnTo>
                    <a:pt x="17" y="11"/>
                  </a:lnTo>
                  <a:lnTo>
                    <a:pt x="18" y="7"/>
                  </a:lnTo>
                  <a:lnTo>
                    <a:pt x="21" y="4"/>
                  </a:lnTo>
                  <a:lnTo>
                    <a:pt x="24" y="2"/>
                  </a:lnTo>
                  <a:lnTo>
                    <a:pt x="28" y="1"/>
                  </a:lnTo>
                  <a:lnTo>
                    <a:pt x="33" y="0"/>
                  </a:lnTo>
                  <a:lnTo>
                    <a:pt x="40" y="1"/>
                  </a:lnTo>
                  <a:lnTo>
                    <a:pt x="48" y="3"/>
                  </a:lnTo>
                  <a:lnTo>
                    <a:pt x="53" y="5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59" y="15"/>
                  </a:lnTo>
                  <a:lnTo>
                    <a:pt x="59" y="18"/>
                  </a:lnTo>
                  <a:lnTo>
                    <a:pt x="59" y="22"/>
                  </a:lnTo>
                  <a:lnTo>
                    <a:pt x="58" y="26"/>
                  </a:lnTo>
                  <a:lnTo>
                    <a:pt x="15" y="18"/>
                  </a:lnTo>
                  <a:close/>
                  <a:moveTo>
                    <a:pt x="58" y="26"/>
                  </a:moveTo>
                  <a:lnTo>
                    <a:pt x="56" y="39"/>
                  </a:lnTo>
                  <a:lnTo>
                    <a:pt x="51" y="71"/>
                  </a:lnTo>
                  <a:lnTo>
                    <a:pt x="49" y="94"/>
                  </a:lnTo>
                  <a:lnTo>
                    <a:pt x="47" y="118"/>
                  </a:lnTo>
                  <a:lnTo>
                    <a:pt x="44" y="146"/>
                  </a:lnTo>
                  <a:lnTo>
                    <a:pt x="43" y="175"/>
                  </a:lnTo>
                  <a:lnTo>
                    <a:pt x="44" y="205"/>
                  </a:lnTo>
                  <a:lnTo>
                    <a:pt x="47" y="235"/>
                  </a:lnTo>
                  <a:lnTo>
                    <a:pt x="48" y="250"/>
                  </a:lnTo>
                  <a:lnTo>
                    <a:pt x="50" y="265"/>
                  </a:lnTo>
                  <a:lnTo>
                    <a:pt x="53" y="280"/>
                  </a:lnTo>
                  <a:lnTo>
                    <a:pt x="56" y="294"/>
                  </a:lnTo>
                  <a:lnTo>
                    <a:pt x="60" y="308"/>
                  </a:lnTo>
                  <a:lnTo>
                    <a:pt x="64" y="321"/>
                  </a:lnTo>
                  <a:lnTo>
                    <a:pt x="69" y="333"/>
                  </a:lnTo>
                  <a:lnTo>
                    <a:pt x="75" y="346"/>
                  </a:lnTo>
                  <a:lnTo>
                    <a:pt x="82" y="357"/>
                  </a:lnTo>
                  <a:lnTo>
                    <a:pt x="90" y="367"/>
                  </a:lnTo>
                  <a:lnTo>
                    <a:pt x="98" y="376"/>
                  </a:lnTo>
                  <a:lnTo>
                    <a:pt x="107" y="384"/>
                  </a:lnTo>
                  <a:lnTo>
                    <a:pt x="80" y="419"/>
                  </a:lnTo>
                  <a:lnTo>
                    <a:pt x="69" y="409"/>
                  </a:lnTo>
                  <a:lnTo>
                    <a:pt x="59" y="398"/>
                  </a:lnTo>
                  <a:lnTo>
                    <a:pt x="50" y="386"/>
                  </a:lnTo>
                  <a:lnTo>
                    <a:pt x="41" y="373"/>
                  </a:lnTo>
                  <a:lnTo>
                    <a:pt x="34" y="360"/>
                  </a:lnTo>
                  <a:lnTo>
                    <a:pt x="28" y="346"/>
                  </a:lnTo>
                  <a:lnTo>
                    <a:pt x="22" y="330"/>
                  </a:lnTo>
                  <a:lnTo>
                    <a:pt x="17" y="315"/>
                  </a:lnTo>
                  <a:lnTo>
                    <a:pt x="13" y="298"/>
                  </a:lnTo>
                  <a:lnTo>
                    <a:pt x="10" y="282"/>
                  </a:lnTo>
                  <a:lnTo>
                    <a:pt x="7" y="266"/>
                  </a:lnTo>
                  <a:lnTo>
                    <a:pt x="5" y="249"/>
                  </a:lnTo>
                  <a:lnTo>
                    <a:pt x="2" y="216"/>
                  </a:lnTo>
                  <a:lnTo>
                    <a:pt x="0" y="182"/>
                  </a:lnTo>
                  <a:lnTo>
                    <a:pt x="2" y="150"/>
                  </a:lnTo>
                  <a:lnTo>
                    <a:pt x="3" y="119"/>
                  </a:lnTo>
                  <a:lnTo>
                    <a:pt x="5" y="92"/>
                  </a:lnTo>
                  <a:lnTo>
                    <a:pt x="8" y="67"/>
                  </a:lnTo>
                  <a:lnTo>
                    <a:pt x="13" y="31"/>
                  </a:lnTo>
                  <a:lnTo>
                    <a:pt x="15" y="18"/>
                  </a:lnTo>
                  <a:lnTo>
                    <a:pt x="58" y="26"/>
                  </a:lnTo>
                  <a:close/>
                  <a:moveTo>
                    <a:pt x="107" y="384"/>
                  </a:moveTo>
                  <a:lnTo>
                    <a:pt x="126" y="398"/>
                  </a:lnTo>
                  <a:lnTo>
                    <a:pt x="146" y="410"/>
                  </a:lnTo>
                  <a:lnTo>
                    <a:pt x="167" y="421"/>
                  </a:lnTo>
                  <a:lnTo>
                    <a:pt x="191" y="432"/>
                  </a:lnTo>
                  <a:lnTo>
                    <a:pt x="214" y="443"/>
                  </a:lnTo>
                  <a:lnTo>
                    <a:pt x="239" y="452"/>
                  </a:lnTo>
                  <a:lnTo>
                    <a:pt x="264" y="461"/>
                  </a:lnTo>
                  <a:lnTo>
                    <a:pt x="289" y="470"/>
                  </a:lnTo>
                  <a:lnTo>
                    <a:pt x="274" y="511"/>
                  </a:lnTo>
                  <a:lnTo>
                    <a:pt x="248" y="502"/>
                  </a:lnTo>
                  <a:lnTo>
                    <a:pt x="222" y="492"/>
                  </a:lnTo>
                  <a:lnTo>
                    <a:pt x="196" y="482"/>
                  </a:lnTo>
                  <a:lnTo>
                    <a:pt x="170" y="471"/>
                  </a:lnTo>
                  <a:lnTo>
                    <a:pt x="146" y="459"/>
                  </a:lnTo>
                  <a:lnTo>
                    <a:pt x="122" y="447"/>
                  </a:lnTo>
                  <a:lnTo>
                    <a:pt x="101" y="434"/>
                  </a:lnTo>
                  <a:lnTo>
                    <a:pt x="80" y="419"/>
                  </a:lnTo>
                  <a:lnTo>
                    <a:pt x="107" y="384"/>
                  </a:lnTo>
                  <a:close/>
                  <a:moveTo>
                    <a:pt x="289" y="470"/>
                  </a:moveTo>
                  <a:lnTo>
                    <a:pt x="324" y="484"/>
                  </a:lnTo>
                  <a:lnTo>
                    <a:pt x="359" y="497"/>
                  </a:lnTo>
                  <a:lnTo>
                    <a:pt x="392" y="510"/>
                  </a:lnTo>
                  <a:lnTo>
                    <a:pt x="423" y="526"/>
                  </a:lnTo>
                  <a:lnTo>
                    <a:pt x="438" y="534"/>
                  </a:lnTo>
                  <a:lnTo>
                    <a:pt x="452" y="543"/>
                  </a:lnTo>
                  <a:lnTo>
                    <a:pt x="465" y="552"/>
                  </a:lnTo>
                  <a:lnTo>
                    <a:pt x="477" y="561"/>
                  </a:lnTo>
                  <a:lnTo>
                    <a:pt x="490" y="572"/>
                  </a:lnTo>
                  <a:lnTo>
                    <a:pt x="500" y="583"/>
                  </a:lnTo>
                  <a:lnTo>
                    <a:pt x="509" y="595"/>
                  </a:lnTo>
                  <a:lnTo>
                    <a:pt x="518" y="607"/>
                  </a:lnTo>
                  <a:lnTo>
                    <a:pt x="481" y="630"/>
                  </a:lnTo>
                  <a:lnTo>
                    <a:pt x="473" y="620"/>
                  </a:lnTo>
                  <a:lnTo>
                    <a:pt x="465" y="611"/>
                  </a:lnTo>
                  <a:lnTo>
                    <a:pt x="456" y="601"/>
                  </a:lnTo>
                  <a:lnTo>
                    <a:pt x="447" y="592"/>
                  </a:lnTo>
                  <a:lnTo>
                    <a:pt x="436" y="584"/>
                  </a:lnTo>
                  <a:lnTo>
                    <a:pt x="423" y="577"/>
                  </a:lnTo>
                  <a:lnTo>
                    <a:pt x="411" y="569"/>
                  </a:lnTo>
                  <a:lnTo>
                    <a:pt x="398" y="561"/>
                  </a:lnTo>
                  <a:lnTo>
                    <a:pt x="369" y="548"/>
                  </a:lnTo>
                  <a:lnTo>
                    <a:pt x="338" y="536"/>
                  </a:lnTo>
                  <a:lnTo>
                    <a:pt x="307" y="524"/>
                  </a:lnTo>
                  <a:lnTo>
                    <a:pt x="274" y="511"/>
                  </a:lnTo>
                  <a:lnTo>
                    <a:pt x="289" y="470"/>
                  </a:lnTo>
                  <a:close/>
                  <a:moveTo>
                    <a:pt x="518" y="607"/>
                  </a:moveTo>
                  <a:lnTo>
                    <a:pt x="520" y="611"/>
                  </a:lnTo>
                  <a:lnTo>
                    <a:pt x="522" y="615"/>
                  </a:lnTo>
                  <a:lnTo>
                    <a:pt x="524" y="618"/>
                  </a:lnTo>
                  <a:lnTo>
                    <a:pt x="524" y="622"/>
                  </a:lnTo>
                  <a:lnTo>
                    <a:pt x="523" y="625"/>
                  </a:lnTo>
                  <a:lnTo>
                    <a:pt x="520" y="629"/>
                  </a:lnTo>
                  <a:lnTo>
                    <a:pt x="516" y="633"/>
                  </a:lnTo>
                  <a:lnTo>
                    <a:pt x="511" y="637"/>
                  </a:lnTo>
                  <a:lnTo>
                    <a:pt x="504" y="641"/>
                  </a:lnTo>
                  <a:lnTo>
                    <a:pt x="499" y="642"/>
                  </a:lnTo>
                  <a:lnTo>
                    <a:pt x="495" y="642"/>
                  </a:lnTo>
                  <a:lnTo>
                    <a:pt x="491" y="641"/>
                  </a:lnTo>
                  <a:lnTo>
                    <a:pt x="488" y="639"/>
                  </a:lnTo>
                  <a:lnTo>
                    <a:pt x="486" y="637"/>
                  </a:lnTo>
                  <a:lnTo>
                    <a:pt x="483" y="634"/>
                  </a:lnTo>
                  <a:lnTo>
                    <a:pt x="481" y="630"/>
                  </a:lnTo>
                  <a:lnTo>
                    <a:pt x="518" y="607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46" name="Freeform 958">
              <a:extLst>
                <a:ext uri="{FF2B5EF4-FFF2-40B4-BE49-F238E27FC236}">
                  <a16:creationId xmlns:a16="http://schemas.microsoft.com/office/drawing/2014/main" id="{493E3195-0822-4255-A172-03743DF06A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18" y="1816"/>
              <a:ext cx="15" cy="22"/>
            </a:xfrm>
            <a:custGeom>
              <a:avLst/>
              <a:gdLst>
                <a:gd name="T0" fmla="*/ 0 w 285"/>
                <a:gd name="T1" fmla="*/ 0 h 432"/>
                <a:gd name="T2" fmla="*/ 0 w 285"/>
                <a:gd name="T3" fmla="*/ 0 h 432"/>
                <a:gd name="T4" fmla="*/ 0 w 285"/>
                <a:gd name="T5" fmla="*/ 0 h 432"/>
                <a:gd name="T6" fmla="*/ 0 w 285"/>
                <a:gd name="T7" fmla="*/ 0 h 432"/>
                <a:gd name="T8" fmla="*/ 0 w 285"/>
                <a:gd name="T9" fmla="*/ 0 h 432"/>
                <a:gd name="T10" fmla="*/ 0 w 285"/>
                <a:gd name="T11" fmla="*/ 0 h 432"/>
                <a:gd name="T12" fmla="*/ 0 w 285"/>
                <a:gd name="T13" fmla="*/ 0 h 432"/>
                <a:gd name="T14" fmla="*/ 0 w 285"/>
                <a:gd name="T15" fmla="*/ 0 h 432"/>
                <a:gd name="T16" fmla="*/ 0 w 285"/>
                <a:gd name="T17" fmla="*/ 0 h 432"/>
                <a:gd name="T18" fmla="*/ 0 w 285"/>
                <a:gd name="T19" fmla="*/ 0 h 432"/>
                <a:gd name="T20" fmla="*/ 0 w 285"/>
                <a:gd name="T21" fmla="*/ 0 h 432"/>
                <a:gd name="T22" fmla="*/ 0 w 285"/>
                <a:gd name="T23" fmla="*/ 0 h 432"/>
                <a:gd name="T24" fmla="*/ 0 w 285"/>
                <a:gd name="T25" fmla="*/ 0 h 432"/>
                <a:gd name="T26" fmla="*/ 0 w 285"/>
                <a:gd name="T27" fmla="*/ 0 h 432"/>
                <a:gd name="T28" fmla="*/ 0 w 285"/>
                <a:gd name="T29" fmla="*/ 0 h 432"/>
                <a:gd name="T30" fmla="*/ 0 w 285"/>
                <a:gd name="T31" fmla="*/ 0 h 432"/>
                <a:gd name="T32" fmla="*/ 0 w 285"/>
                <a:gd name="T33" fmla="*/ 0 h 432"/>
                <a:gd name="T34" fmla="*/ 0 w 285"/>
                <a:gd name="T35" fmla="*/ 0 h 432"/>
                <a:gd name="T36" fmla="*/ 0 w 285"/>
                <a:gd name="T37" fmla="*/ 0 h 432"/>
                <a:gd name="T38" fmla="*/ 0 w 285"/>
                <a:gd name="T39" fmla="*/ 0 h 432"/>
                <a:gd name="T40" fmla="*/ 0 w 285"/>
                <a:gd name="T41" fmla="*/ 0 h 432"/>
                <a:gd name="T42" fmla="*/ 0 w 285"/>
                <a:gd name="T43" fmla="*/ 0 h 432"/>
                <a:gd name="T44" fmla="*/ 0 w 285"/>
                <a:gd name="T45" fmla="*/ 0 h 432"/>
                <a:gd name="T46" fmla="*/ 0 w 285"/>
                <a:gd name="T47" fmla="*/ 0 h 432"/>
                <a:gd name="T48" fmla="*/ 0 w 285"/>
                <a:gd name="T49" fmla="*/ 0 h 432"/>
                <a:gd name="T50" fmla="*/ 1 w 285"/>
                <a:gd name="T51" fmla="*/ 1 h 432"/>
                <a:gd name="T52" fmla="*/ 1 w 285"/>
                <a:gd name="T53" fmla="*/ 1 h 432"/>
                <a:gd name="T54" fmla="*/ 1 w 285"/>
                <a:gd name="T55" fmla="*/ 1 h 432"/>
                <a:gd name="T56" fmla="*/ 1 w 285"/>
                <a:gd name="T57" fmla="*/ 1 h 432"/>
                <a:gd name="T58" fmla="*/ 1 w 285"/>
                <a:gd name="T59" fmla="*/ 1 h 432"/>
                <a:gd name="T60" fmla="*/ 1 w 285"/>
                <a:gd name="T61" fmla="*/ 1 h 432"/>
                <a:gd name="T62" fmla="*/ 1 w 285"/>
                <a:gd name="T63" fmla="*/ 1 h 432"/>
                <a:gd name="T64" fmla="*/ 1 w 285"/>
                <a:gd name="T65" fmla="*/ 1 h 432"/>
                <a:gd name="T66" fmla="*/ 1 w 285"/>
                <a:gd name="T67" fmla="*/ 1 h 432"/>
                <a:gd name="T68" fmla="*/ 1 w 285"/>
                <a:gd name="T69" fmla="*/ 1 h 432"/>
                <a:gd name="T70" fmla="*/ 0 w 285"/>
                <a:gd name="T71" fmla="*/ 1 h 432"/>
                <a:gd name="T72" fmla="*/ 0 w 285"/>
                <a:gd name="T73" fmla="*/ 1 h 432"/>
                <a:gd name="T74" fmla="*/ 0 w 285"/>
                <a:gd name="T75" fmla="*/ 1 h 432"/>
                <a:gd name="T76" fmla="*/ 0 w 285"/>
                <a:gd name="T77" fmla="*/ 0 h 432"/>
                <a:gd name="T78" fmla="*/ 0 w 285"/>
                <a:gd name="T79" fmla="*/ 0 h 432"/>
                <a:gd name="T80" fmla="*/ 0 w 285"/>
                <a:gd name="T81" fmla="*/ 0 h 432"/>
                <a:gd name="T82" fmla="*/ 0 w 285"/>
                <a:gd name="T83" fmla="*/ 0 h 432"/>
                <a:gd name="T84" fmla="*/ 0 w 285"/>
                <a:gd name="T85" fmla="*/ 0 h 432"/>
                <a:gd name="T86" fmla="*/ 0 w 285"/>
                <a:gd name="T87" fmla="*/ 0 h 432"/>
                <a:gd name="T88" fmla="*/ 0 w 285"/>
                <a:gd name="T89" fmla="*/ 0 h 432"/>
                <a:gd name="T90" fmla="*/ 1 w 285"/>
                <a:gd name="T91" fmla="*/ 1 h 432"/>
                <a:gd name="T92" fmla="*/ 1 w 285"/>
                <a:gd name="T93" fmla="*/ 1 h 432"/>
                <a:gd name="T94" fmla="*/ 1 w 285"/>
                <a:gd name="T95" fmla="*/ 1 h 432"/>
                <a:gd name="T96" fmla="*/ 1 w 285"/>
                <a:gd name="T97" fmla="*/ 1 h 432"/>
                <a:gd name="T98" fmla="*/ 1 w 285"/>
                <a:gd name="T99" fmla="*/ 1 h 432"/>
                <a:gd name="T100" fmla="*/ 1 w 285"/>
                <a:gd name="T101" fmla="*/ 1 h 432"/>
                <a:gd name="T102" fmla="*/ 1 w 285"/>
                <a:gd name="T103" fmla="*/ 1 h 432"/>
                <a:gd name="T104" fmla="*/ 1 w 285"/>
                <a:gd name="T105" fmla="*/ 1 h 432"/>
                <a:gd name="T106" fmla="*/ 1 w 285"/>
                <a:gd name="T107" fmla="*/ 1 h 432"/>
                <a:gd name="T108" fmla="*/ 1 w 285"/>
                <a:gd name="T109" fmla="*/ 1 h 432"/>
                <a:gd name="T110" fmla="*/ 1 w 285"/>
                <a:gd name="T111" fmla="*/ 1 h 432"/>
                <a:gd name="T112" fmla="*/ 1 w 285"/>
                <a:gd name="T113" fmla="*/ 1 h 432"/>
                <a:gd name="T114" fmla="*/ 1 w 285"/>
                <a:gd name="T115" fmla="*/ 1 h 432"/>
                <a:gd name="T116" fmla="*/ 1 w 285"/>
                <a:gd name="T117" fmla="*/ 1 h 432"/>
                <a:gd name="T118" fmla="*/ 1 w 285"/>
                <a:gd name="T119" fmla="*/ 1 h 432"/>
                <a:gd name="T120" fmla="*/ 1 w 285"/>
                <a:gd name="T121" fmla="*/ 1 h 432"/>
                <a:gd name="T122" fmla="*/ 1 w 285"/>
                <a:gd name="T123" fmla="*/ 1 h 432"/>
                <a:gd name="T124" fmla="*/ 1 w 285"/>
                <a:gd name="T125" fmla="*/ 1 h 4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85" h="432">
                  <a:moveTo>
                    <a:pt x="9" y="39"/>
                  </a:moveTo>
                  <a:lnTo>
                    <a:pt x="7" y="36"/>
                  </a:lnTo>
                  <a:lnTo>
                    <a:pt x="3" y="32"/>
                  </a:lnTo>
                  <a:lnTo>
                    <a:pt x="1" y="29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2" y="17"/>
                  </a:lnTo>
                  <a:lnTo>
                    <a:pt x="6" y="13"/>
                  </a:lnTo>
                  <a:lnTo>
                    <a:pt x="11" y="8"/>
                  </a:lnTo>
                  <a:lnTo>
                    <a:pt x="16" y="3"/>
                  </a:lnTo>
                  <a:lnTo>
                    <a:pt x="21" y="1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3" y="1"/>
                  </a:lnTo>
                  <a:lnTo>
                    <a:pt x="36" y="4"/>
                  </a:lnTo>
                  <a:lnTo>
                    <a:pt x="38" y="6"/>
                  </a:lnTo>
                  <a:lnTo>
                    <a:pt x="41" y="9"/>
                  </a:lnTo>
                  <a:lnTo>
                    <a:pt x="9" y="39"/>
                  </a:lnTo>
                  <a:close/>
                  <a:moveTo>
                    <a:pt x="41" y="9"/>
                  </a:moveTo>
                  <a:lnTo>
                    <a:pt x="49" y="17"/>
                  </a:lnTo>
                  <a:lnTo>
                    <a:pt x="67" y="40"/>
                  </a:lnTo>
                  <a:lnTo>
                    <a:pt x="95" y="74"/>
                  </a:lnTo>
                  <a:lnTo>
                    <a:pt x="129" y="121"/>
                  </a:lnTo>
                  <a:lnTo>
                    <a:pt x="148" y="149"/>
                  </a:lnTo>
                  <a:lnTo>
                    <a:pt x="167" y="179"/>
                  </a:lnTo>
                  <a:lnTo>
                    <a:pt x="188" y="212"/>
                  </a:lnTo>
                  <a:lnTo>
                    <a:pt x="207" y="245"/>
                  </a:lnTo>
                  <a:lnTo>
                    <a:pt x="227" y="282"/>
                  </a:lnTo>
                  <a:lnTo>
                    <a:pt x="246" y="320"/>
                  </a:lnTo>
                  <a:lnTo>
                    <a:pt x="264" y="359"/>
                  </a:lnTo>
                  <a:lnTo>
                    <a:pt x="282" y="400"/>
                  </a:lnTo>
                  <a:lnTo>
                    <a:pt x="241" y="416"/>
                  </a:lnTo>
                  <a:lnTo>
                    <a:pt x="225" y="376"/>
                  </a:lnTo>
                  <a:lnTo>
                    <a:pt x="207" y="338"/>
                  </a:lnTo>
                  <a:lnTo>
                    <a:pt x="188" y="302"/>
                  </a:lnTo>
                  <a:lnTo>
                    <a:pt x="169" y="267"/>
                  </a:lnTo>
                  <a:lnTo>
                    <a:pt x="150" y="234"/>
                  </a:lnTo>
                  <a:lnTo>
                    <a:pt x="130" y="203"/>
                  </a:lnTo>
                  <a:lnTo>
                    <a:pt x="112" y="174"/>
                  </a:lnTo>
                  <a:lnTo>
                    <a:pt x="94" y="147"/>
                  </a:lnTo>
                  <a:lnTo>
                    <a:pt x="60" y="102"/>
                  </a:lnTo>
                  <a:lnTo>
                    <a:pt x="33" y="67"/>
                  </a:lnTo>
                  <a:lnTo>
                    <a:pt x="16" y="46"/>
                  </a:lnTo>
                  <a:lnTo>
                    <a:pt x="9" y="39"/>
                  </a:lnTo>
                  <a:lnTo>
                    <a:pt x="41" y="9"/>
                  </a:lnTo>
                  <a:close/>
                  <a:moveTo>
                    <a:pt x="282" y="400"/>
                  </a:moveTo>
                  <a:lnTo>
                    <a:pt x="283" y="404"/>
                  </a:lnTo>
                  <a:lnTo>
                    <a:pt x="284" y="407"/>
                  </a:lnTo>
                  <a:lnTo>
                    <a:pt x="285" y="411"/>
                  </a:lnTo>
                  <a:lnTo>
                    <a:pt x="285" y="415"/>
                  </a:lnTo>
                  <a:lnTo>
                    <a:pt x="283" y="418"/>
                  </a:lnTo>
                  <a:lnTo>
                    <a:pt x="281" y="421"/>
                  </a:lnTo>
                  <a:lnTo>
                    <a:pt x="276" y="425"/>
                  </a:lnTo>
                  <a:lnTo>
                    <a:pt x="270" y="428"/>
                  </a:lnTo>
                  <a:lnTo>
                    <a:pt x="262" y="431"/>
                  </a:lnTo>
                  <a:lnTo>
                    <a:pt x="257" y="432"/>
                  </a:lnTo>
                  <a:lnTo>
                    <a:pt x="252" y="431"/>
                  </a:lnTo>
                  <a:lnTo>
                    <a:pt x="249" y="428"/>
                  </a:lnTo>
                  <a:lnTo>
                    <a:pt x="246" y="426"/>
                  </a:lnTo>
                  <a:lnTo>
                    <a:pt x="244" y="423"/>
                  </a:lnTo>
                  <a:lnTo>
                    <a:pt x="242" y="419"/>
                  </a:lnTo>
                  <a:lnTo>
                    <a:pt x="241" y="416"/>
                  </a:lnTo>
                  <a:lnTo>
                    <a:pt x="282" y="400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47" name="Freeform 959">
              <a:extLst>
                <a:ext uri="{FF2B5EF4-FFF2-40B4-BE49-F238E27FC236}">
                  <a16:creationId xmlns:a16="http://schemas.microsoft.com/office/drawing/2014/main" id="{F23D461D-246F-4A87-9082-26430B6E4F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0" y="1836"/>
              <a:ext cx="6" cy="17"/>
            </a:xfrm>
            <a:custGeom>
              <a:avLst/>
              <a:gdLst>
                <a:gd name="T0" fmla="*/ 0 w 105"/>
                <a:gd name="T1" fmla="*/ 0 h 328"/>
                <a:gd name="T2" fmla="*/ 0 w 105"/>
                <a:gd name="T3" fmla="*/ 0 h 328"/>
                <a:gd name="T4" fmla="*/ 0 w 105"/>
                <a:gd name="T5" fmla="*/ 0 h 328"/>
                <a:gd name="T6" fmla="*/ 0 w 105"/>
                <a:gd name="T7" fmla="*/ 0 h 328"/>
                <a:gd name="T8" fmla="*/ 0 w 105"/>
                <a:gd name="T9" fmla="*/ 0 h 328"/>
                <a:gd name="T10" fmla="*/ 0 w 105"/>
                <a:gd name="T11" fmla="*/ 0 h 328"/>
                <a:gd name="T12" fmla="*/ 0 w 105"/>
                <a:gd name="T13" fmla="*/ 0 h 328"/>
                <a:gd name="T14" fmla="*/ 0 w 105"/>
                <a:gd name="T15" fmla="*/ 0 h 328"/>
                <a:gd name="T16" fmla="*/ 0 w 105"/>
                <a:gd name="T17" fmla="*/ 0 h 328"/>
                <a:gd name="T18" fmla="*/ 0 w 105"/>
                <a:gd name="T19" fmla="*/ 0 h 328"/>
                <a:gd name="T20" fmla="*/ 0 w 105"/>
                <a:gd name="T21" fmla="*/ 0 h 328"/>
                <a:gd name="T22" fmla="*/ 0 w 105"/>
                <a:gd name="T23" fmla="*/ 0 h 328"/>
                <a:gd name="T24" fmla="*/ 0 w 105"/>
                <a:gd name="T25" fmla="*/ 0 h 328"/>
                <a:gd name="T26" fmla="*/ 0 w 105"/>
                <a:gd name="T27" fmla="*/ 0 h 328"/>
                <a:gd name="T28" fmla="*/ 0 w 105"/>
                <a:gd name="T29" fmla="*/ 0 h 328"/>
                <a:gd name="T30" fmla="*/ 0 w 105"/>
                <a:gd name="T31" fmla="*/ 0 h 328"/>
                <a:gd name="T32" fmla="*/ 0 w 105"/>
                <a:gd name="T33" fmla="*/ 0 h 328"/>
                <a:gd name="T34" fmla="*/ 0 w 105"/>
                <a:gd name="T35" fmla="*/ 0 h 328"/>
                <a:gd name="T36" fmla="*/ 0 w 105"/>
                <a:gd name="T37" fmla="*/ 0 h 328"/>
                <a:gd name="T38" fmla="*/ 0 w 105"/>
                <a:gd name="T39" fmla="*/ 0 h 328"/>
                <a:gd name="T40" fmla="*/ 0 w 105"/>
                <a:gd name="T41" fmla="*/ 0 h 328"/>
                <a:gd name="T42" fmla="*/ 0 w 105"/>
                <a:gd name="T43" fmla="*/ 0 h 328"/>
                <a:gd name="T44" fmla="*/ 0 w 105"/>
                <a:gd name="T45" fmla="*/ 0 h 328"/>
                <a:gd name="T46" fmla="*/ 0 w 105"/>
                <a:gd name="T47" fmla="*/ 0 h 328"/>
                <a:gd name="T48" fmla="*/ 0 w 105"/>
                <a:gd name="T49" fmla="*/ 0 h 328"/>
                <a:gd name="T50" fmla="*/ 0 w 105"/>
                <a:gd name="T51" fmla="*/ 0 h 328"/>
                <a:gd name="T52" fmla="*/ 0 w 105"/>
                <a:gd name="T53" fmla="*/ 0 h 328"/>
                <a:gd name="T54" fmla="*/ 0 w 105"/>
                <a:gd name="T55" fmla="*/ 0 h 328"/>
                <a:gd name="T56" fmla="*/ 0 w 105"/>
                <a:gd name="T57" fmla="*/ 0 h 328"/>
                <a:gd name="T58" fmla="*/ 0 w 105"/>
                <a:gd name="T59" fmla="*/ 0 h 328"/>
                <a:gd name="T60" fmla="*/ 0 w 105"/>
                <a:gd name="T61" fmla="*/ 1 h 328"/>
                <a:gd name="T62" fmla="*/ 0 w 105"/>
                <a:gd name="T63" fmla="*/ 1 h 328"/>
                <a:gd name="T64" fmla="*/ 0 w 105"/>
                <a:gd name="T65" fmla="*/ 1 h 328"/>
                <a:gd name="T66" fmla="*/ 0 w 105"/>
                <a:gd name="T67" fmla="*/ 1 h 328"/>
                <a:gd name="T68" fmla="*/ 0 w 105"/>
                <a:gd name="T69" fmla="*/ 1 h 328"/>
                <a:gd name="T70" fmla="*/ 0 w 105"/>
                <a:gd name="T71" fmla="*/ 1 h 328"/>
                <a:gd name="T72" fmla="*/ 0 w 105"/>
                <a:gd name="T73" fmla="*/ 1 h 328"/>
                <a:gd name="T74" fmla="*/ 0 w 105"/>
                <a:gd name="T75" fmla="*/ 1 h 328"/>
                <a:gd name="T76" fmla="*/ 0 w 105"/>
                <a:gd name="T77" fmla="*/ 1 h 328"/>
                <a:gd name="T78" fmla="*/ 0 w 105"/>
                <a:gd name="T79" fmla="*/ 1 h 328"/>
                <a:gd name="T80" fmla="*/ 0 w 105"/>
                <a:gd name="T81" fmla="*/ 1 h 328"/>
                <a:gd name="T82" fmla="*/ 0 w 105"/>
                <a:gd name="T83" fmla="*/ 1 h 328"/>
                <a:gd name="T84" fmla="*/ 0 w 105"/>
                <a:gd name="T85" fmla="*/ 0 h 328"/>
                <a:gd name="T86" fmla="*/ 0 w 105"/>
                <a:gd name="T87" fmla="*/ 0 h 328"/>
                <a:gd name="T88" fmla="*/ 0 w 105"/>
                <a:gd name="T89" fmla="*/ 1 h 328"/>
                <a:gd name="T90" fmla="*/ 0 w 105"/>
                <a:gd name="T91" fmla="*/ 1 h 328"/>
                <a:gd name="T92" fmla="*/ 0 w 105"/>
                <a:gd name="T93" fmla="*/ 1 h 328"/>
                <a:gd name="T94" fmla="*/ 0 w 105"/>
                <a:gd name="T95" fmla="*/ 1 h 328"/>
                <a:gd name="T96" fmla="*/ 0 w 105"/>
                <a:gd name="T97" fmla="*/ 1 h 328"/>
                <a:gd name="T98" fmla="*/ 0 w 105"/>
                <a:gd name="T99" fmla="*/ 1 h 328"/>
                <a:gd name="T100" fmla="*/ 0 w 105"/>
                <a:gd name="T101" fmla="*/ 1 h 328"/>
                <a:gd name="T102" fmla="*/ 0 w 105"/>
                <a:gd name="T103" fmla="*/ 1 h 328"/>
                <a:gd name="T104" fmla="*/ 0 w 105"/>
                <a:gd name="T105" fmla="*/ 1 h 328"/>
                <a:gd name="T106" fmla="*/ 0 w 105"/>
                <a:gd name="T107" fmla="*/ 1 h 328"/>
                <a:gd name="T108" fmla="*/ 0 w 105"/>
                <a:gd name="T109" fmla="*/ 1 h 328"/>
                <a:gd name="T110" fmla="*/ 0 w 105"/>
                <a:gd name="T111" fmla="*/ 1 h 328"/>
                <a:gd name="T112" fmla="*/ 0 w 105"/>
                <a:gd name="T113" fmla="*/ 1 h 328"/>
                <a:gd name="T114" fmla="*/ 0 w 105"/>
                <a:gd name="T115" fmla="*/ 1 h 328"/>
                <a:gd name="T116" fmla="*/ 0 w 105"/>
                <a:gd name="T117" fmla="*/ 1 h 328"/>
                <a:gd name="T118" fmla="*/ 0 w 105"/>
                <a:gd name="T119" fmla="*/ 1 h 328"/>
                <a:gd name="T120" fmla="*/ 0 w 105"/>
                <a:gd name="T121" fmla="*/ 1 h 328"/>
                <a:gd name="T122" fmla="*/ 0 w 105"/>
                <a:gd name="T123" fmla="*/ 1 h 32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05" h="328">
                  <a:moveTo>
                    <a:pt x="3" y="30"/>
                  </a:moveTo>
                  <a:lnTo>
                    <a:pt x="2" y="26"/>
                  </a:lnTo>
                  <a:lnTo>
                    <a:pt x="1" y="22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5" y="8"/>
                  </a:lnTo>
                  <a:lnTo>
                    <a:pt x="9" y="5"/>
                  </a:lnTo>
                  <a:lnTo>
                    <a:pt x="16" y="2"/>
                  </a:lnTo>
                  <a:lnTo>
                    <a:pt x="22" y="0"/>
                  </a:lnTo>
                  <a:lnTo>
                    <a:pt x="29" y="0"/>
                  </a:lnTo>
                  <a:lnTo>
                    <a:pt x="33" y="0"/>
                  </a:lnTo>
                  <a:lnTo>
                    <a:pt x="36" y="2"/>
                  </a:lnTo>
                  <a:lnTo>
                    <a:pt x="39" y="4"/>
                  </a:lnTo>
                  <a:lnTo>
                    <a:pt x="41" y="7"/>
                  </a:lnTo>
                  <a:lnTo>
                    <a:pt x="43" y="11"/>
                  </a:lnTo>
                  <a:lnTo>
                    <a:pt x="44" y="15"/>
                  </a:lnTo>
                  <a:lnTo>
                    <a:pt x="3" y="30"/>
                  </a:lnTo>
                  <a:close/>
                  <a:moveTo>
                    <a:pt x="44" y="15"/>
                  </a:moveTo>
                  <a:lnTo>
                    <a:pt x="56" y="49"/>
                  </a:lnTo>
                  <a:lnTo>
                    <a:pt x="67" y="83"/>
                  </a:lnTo>
                  <a:lnTo>
                    <a:pt x="79" y="119"/>
                  </a:lnTo>
                  <a:lnTo>
                    <a:pt x="87" y="156"/>
                  </a:lnTo>
                  <a:lnTo>
                    <a:pt x="45" y="165"/>
                  </a:lnTo>
                  <a:lnTo>
                    <a:pt x="36" y="131"/>
                  </a:lnTo>
                  <a:lnTo>
                    <a:pt x="27" y="97"/>
                  </a:lnTo>
                  <a:lnTo>
                    <a:pt x="15" y="63"/>
                  </a:lnTo>
                  <a:lnTo>
                    <a:pt x="3" y="30"/>
                  </a:lnTo>
                  <a:lnTo>
                    <a:pt x="44" y="15"/>
                  </a:lnTo>
                  <a:close/>
                  <a:moveTo>
                    <a:pt x="87" y="156"/>
                  </a:moveTo>
                  <a:lnTo>
                    <a:pt x="95" y="193"/>
                  </a:lnTo>
                  <a:lnTo>
                    <a:pt x="100" y="231"/>
                  </a:lnTo>
                  <a:lnTo>
                    <a:pt x="102" y="249"/>
                  </a:lnTo>
                  <a:lnTo>
                    <a:pt x="104" y="269"/>
                  </a:lnTo>
                  <a:lnTo>
                    <a:pt x="105" y="287"/>
                  </a:lnTo>
                  <a:lnTo>
                    <a:pt x="105" y="307"/>
                  </a:lnTo>
                  <a:lnTo>
                    <a:pt x="61" y="307"/>
                  </a:lnTo>
                  <a:lnTo>
                    <a:pt x="61" y="288"/>
                  </a:lnTo>
                  <a:lnTo>
                    <a:pt x="60" y="271"/>
                  </a:lnTo>
                  <a:lnTo>
                    <a:pt x="59" y="253"/>
                  </a:lnTo>
                  <a:lnTo>
                    <a:pt x="57" y="235"/>
                  </a:lnTo>
                  <a:lnTo>
                    <a:pt x="52" y="200"/>
                  </a:lnTo>
                  <a:lnTo>
                    <a:pt x="45" y="165"/>
                  </a:lnTo>
                  <a:lnTo>
                    <a:pt x="87" y="156"/>
                  </a:lnTo>
                  <a:close/>
                  <a:moveTo>
                    <a:pt x="105" y="307"/>
                  </a:moveTo>
                  <a:lnTo>
                    <a:pt x="105" y="311"/>
                  </a:lnTo>
                  <a:lnTo>
                    <a:pt x="105" y="314"/>
                  </a:lnTo>
                  <a:lnTo>
                    <a:pt x="104" y="318"/>
                  </a:lnTo>
                  <a:lnTo>
                    <a:pt x="102" y="321"/>
                  </a:lnTo>
                  <a:lnTo>
                    <a:pt x="100" y="324"/>
                  </a:lnTo>
                  <a:lnTo>
                    <a:pt x="96" y="326"/>
                  </a:lnTo>
                  <a:lnTo>
                    <a:pt x="91" y="327"/>
                  </a:lnTo>
                  <a:lnTo>
                    <a:pt x="83" y="328"/>
                  </a:lnTo>
                  <a:lnTo>
                    <a:pt x="76" y="327"/>
                  </a:lnTo>
                  <a:lnTo>
                    <a:pt x="71" y="326"/>
                  </a:lnTo>
                  <a:lnTo>
                    <a:pt x="66" y="324"/>
                  </a:lnTo>
                  <a:lnTo>
                    <a:pt x="64" y="321"/>
                  </a:lnTo>
                  <a:lnTo>
                    <a:pt x="62" y="318"/>
                  </a:lnTo>
                  <a:lnTo>
                    <a:pt x="61" y="314"/>
                  </a:lnTo>
                  <a:lnTo>
                    <a:pt x="61" y="311"/>
                  </a:lnTo>
                  <a:lnTo>
                    <a:pt x="61" y="307"/>
                  </a:lnTo>
                  <a:lnTo>
                    <a:pt x="105" y="307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48" name="Freeform 960">
              <a:extLst>
                <a:ext uri="{FF2B5EF4-FFF2-40B4-BE49-F238E27FC236}">
                  <a16:creationId xmlns:a16="http://schemas.microsoft.com/office/drawing/2014/main" id="{425ABFCA-6DC7-4EE7-94E9-5103CA6EA8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18" y="1815"/>
              <a:ext cx="13" cy="27"/>
            </a:xfrm>
            <a:custGeom>
              <a:avLst/>
              <a:gdLst>
                <a:gd name="T0" fmla="*/ 1 w 256"/>
                <a:gd name="T1" fmla="*/ 0 h 513"/>
                <a:gd name="T2" fmla="*/ 1 w 256"/>
                <a:gd name="T3" fmla="*/ 0 h 513"/>
                <a:gd name="T4" fmla="*/ 1 w 256"/>
                <a:gd name="T5" fmla="*/ 0 h 513"/>
                <a:gd name="T6" fmla="*/ 1 w 256"/>
                <a:gd name="T7" fmla="*/ 0 h 513"/>
                <a:gd name="T8" fmla="*/ 1 w 256"/>
                <a:gd name="T9" fmla="*/ 0 h 513"/>
                <a:gd name="T10" fmla="*/ 1 w 256"/>
                <a:gd name="T11" fmla="*/ 0 h 513"/>
                <a:gd name="T12" fmla="*/ 1 w 256"/>
                <a:gd name="T13" fmla="*/ 0 h 513"/>
                <a:gd name="T14" fmla="*/ 1 w 256"/>
                <a:gd name="T15" fmla="*/ 0 h 513"/>
                <a:gd name="T16" fmla="*/ 1 w 256"/>
                <a:gd name="T17" fmla="*/ 0 h 513"/>
                <a:gd name="T18" fmla="*/ 1 w 256"/>
                <a:gd name="T19" fmla="*/ 0 h 513"/>
                <a:gd name="T20" fmla="*/ 1 w 256"/>
                <a:gd name="T21" fmla="*/ 0 h 513"/>
                <a:gd name="T22" fmla="*/ 1 w 256"/>
                <a:gd name="T23" fmla="*/ 0 h 513"/>
                <a:gd name="T24" fmla="*/ 1 w 256"/>
                <a:gd name="T25" fmla="*/ 1 h 513"/>
                <a:gd name="T26" fmla="*/ 1 w 256"/>
                <a:gd name="T27" fmla="*/ 1 h 513"/>
                <a:gd name="T28" fmla="*/ 1 w 256"/>
                <a:gd name="T29" fmla="*/ 1 h 513"/>
                <a:gd name="T30" fmla="*/ 0 w 256"/>
                <a:gd name="T31" fmla="*/ 1 h 513"/>
                <a:gd name="T32" fmla="*/ 0 w 256"/>
                <a:gd name="T33" fmla="*/ 1 h 513"/>
                <a:gd name="T34" fmla="*/ 0 w 256"/>
                <a:gd name="T35" fmla="*/ 1 h 513"/>
                <a:gd name="T36" fmla="*/ 0 w 256"/>
                <a:gd name="T37" fmla="*/ 1 h 513"/>
                <a:gd name="T38" fmla="*/ 0 w 256"/>
                <a:gd name="T39" fmla="*/ 1 h 513"/>
                <a:gd name="T40" fmla="*/ 0 w 256"/>
                <a:gd name="T41" fmla="*/ 1 h 513"/>
                <a:gd name="T42" fmla="*/ 0 w 256"/>
                <a:gd name="T43" fmla="*/ 1 h 513"/>
                <a:gd name="T44" fmla="*/ 0 w 256"/>
                <a:gd name="T45" fmla="*/ 1 h 513"/>
                <a:gd name="T46" fmla="*/ 0 w 256"/>
                <a:gd name="T47" fmla="*/ 1 h 513"/>
                <a:gd name="T48" fmla="*/ 0 w 256"/>
                <a:gd name="T49" fmla="*/ 1 h 513"/>
                <a:gd name="T50" fmla="*/ 0 w 256"/>
                <a:gd name="T51" fmla="*/ 0 h 513"/>
                <a:gd name="T52" fmla="*/ 1 w 256"/>
                <a:gd name="T53" fmla="*/ 0 h 513"/>
                <a:gd name="T54" fmla="*/ 1 w 256"/>
                <a:gd name="T55" fmla="*/ 0 h 513"/>
                <a:gd name="T56" fmla="*/ 1 w 256"/>
                <a:gd name="T57" fmla="*/ 0 h 513"/>
                <a:gd name="T58" fmla="*/ 0 w 256"/>
                <a:gd name="T59" fmla="*/ 1 h 513"/>
                <a:gd name="T60" fmla="*/ 0 w 256"/>
                <a:gd name="T61" fmla="*/ 1 h 513"/>
                <a:gd name="T62" fmla="*/ 0 w 256"/>
                <a:gd name="T63" fmla="*/ 1 h 513"/>
                <a:gd name="T64" fmla="*/ 0 w 256"/>
                <a:gd name="T65" fmla="*/ 1 h 513"/>
                <a:gd name="T66" fmla="*/ 0 w 256"/>
                <a:gd name="T67" fmla="*/ 1 h 513"/>
                <a:gd name="T68" fmla="*/ 0 w 256"/>
                <a:gd name="T69" fmla="*/ 1 h 513"/>
                <a:gd name="T70" fmla="*/ 0 w 256"/>
                <a:gd name="T71" fmla="*/ 1 h 513"/>
                <a:gd name="T72" fmla="*/ 0 w 256"/>
                <a:gd name="T73" fmla="*/ 1 h 513"/>
                <a:gd name="T74" fmla="*/ 0 w 256"/>
                <a:gd name="T75" fmla="*/ 1 h 513"/>
                <a:gd name="T76" fmla="*/ 0 w 256"/>
                <a:gd name="T77" fmla="*/ 1 h 513"/>
                <a:gd name="T78" fmla="*/ 0 w 256"/>
                <a:gd name="T79" fmla="*/ 1 h 513"/>
                <a:gd name="T80" fmla="*/ 0 w 256"/>
                <a:gd name="T81" fmla="*/ 1 h 513"/>
                <a:gd name="T82" fmla="*/ 0 w 256"/>
                <a:gd name="T83" fmla="*/ 1 h 513"/>
                <a:gd name="T84" fmla="*/ 0 w 256"/>
                <a:gd name="T85" fmla="*/ 1 h 513"/>
                <a:gd name="T86" fmla="*/ 0 w 256"/>
                <a:gd name="T87" fmla="*/ 1 h 513"/>
                <a:gd name="T88" fmla="*/ 0 w 256"/>
                <a:gd name="T89" fmla="*/ 1 h 513"/>
                <a:gd name="T90" fmla="*/ 0 w 256"/>
                <a:gd name="T91" fmla="*/ 1 h 513"/>
                <a:gd name="T92" fmla="*/ 0 w 256"/>
                <a:gd name="T93" fmla="*/ 1 h 513"/>
                <a:gd name="T94" fmla="*/ 0 w 256"/>
                <a:gd name="T95" fmla="*/ 1 h 513"/>
                <a:gd name="T96" fmla="*/ 0 w 256"/>
                <a:gd name="T97" fmla="*/ 1 h 513"/>
                <a:gd name="T98" fmla="*/ 0 w 256"/>
                <a:gd name="T99" fmla="*/ 1 h 513"/>
                <a:gd name="T100" fmla="*/ 0 w 256"/>
                <a:gd name="T101" fmla="*/ 1 h 513"/>
                <a:gd name="T102" fmla="*/ 0 w 256"/>
                <a:gd name="T103" fmla="*/ 1 h 51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56" h="513">
                  <a:moveTo>
                    <a:pt x="211" y="21"/>
                  </a:moveTo>
                  <a:lnTo>
                    <a:pt x="212" y="17"/>
                  </a:lnTo>
                  <a:lnTo>
                    <a:pt x="212" y="13"/>
                  </a:lnTo>
                  <a:lnTo>
                    <a:pt x="214" y="9"/>
                  </a:lnTo>
                  <a:lnTo>
                    <a:pt x="216" y="5"/>
                  </a:lnTo>
                  <a:lnTo>
                    <a:pt x="219" y="3"/>
                  </a:lnTo>
                  <a:lnTo>
                    <a:pt x="223" y="1"/>
                  </a:lnTo>
                  <a:lnTo>
                    <a:pt x="229" y="0"/>
                  </a:lnTo>
                  <a:lnTo>
                    <a:pt x="236" y="0"/>
                  </a:lnTo>
                  <a:lnTo>
                    <a:pt x="243" y="1"/>
                  </a:lnTo>
                  <a:lnTo>
                    <a:pt x="248" y="3"/>
                  </a:lnTo>
                  <a:lnTo>
                    <a:pt x="252" y="5"/>
                  </a:lnTo>
                  <a:lnTo>
                    <a:pt x="254" y="9"/>
                  </a:lnTo>
                  <a:lnTo>
                    <a:pt x="255" y="12"/>
                  </a:lnTo>
                  <a:lnTo>
                    <a:pt x="256" y="16"/>
                  </a:lnTo>
                  <a:lnTo>
                    <a:pt x="256" y="20"/>
                  </a:lnTo>
                  <a:lnTo>
                    <a:pt x="255" y="24"/>
                  </a:lnTo>
                  <a:lnTo>
                    <a:pt x="211" y="21"/>
                  </a:lnTo>
                  <a:close/>
                  <a:moveTo>
                    <a:pt x="255" y="24"/>
                  </a:moveTo>
                  <a:lnTo>
                    <a:pt x="254" y="37"/>
                  </a:lnTo>
                  <a:lnTo>
                    <a:pt x="250" y="74"/>
                  </a:lnTo>
                  <a:lnTo>
                    <a:pt x="246" y="99"/>
                  </a:lnTo>
                  <a:lnTo>
                    <a:pt x="241" y="126"/>
                  </a:lnTo>
                  <a:lnTo>
                    <a:pt x="235" y="157"/>
                  </a:lnTo>
                  <a:lnTo>
                    <a:pt x="228" y="190"/>
                  </a:lnTo>
                  <a:lnTo>
                    <a:pt x="219" y="222"/>
                  </a:lnTo>
                  <a:lnTo>
                    <a:pt x="208" y="256"/>
                  </a:lnTo>
                  <a:lnTo>
                    <a:pt x="202" y="273"/>
                  </a:lnTo>
                  <a:lnTo>
                    <a:pt x="196" y="289"/>
                  </a:lnTo>
                  <a:lnTo>
                    <a:pt x="189" y="305"/>
                  </a:lnTo>
                  <a:lnTo>
                    <a:pt x="182" y="321"/>
                  </a:lnTo>
                  <a:lnTo>
                    <a:pt x="175" y="336"/>
                  </a:lnTo>
                  <a:lnTo>
                    <a:pt x="166" y="350"/>
                  </a:lnTo>
                  <a:lnTo>
                    <a:pt x="157" y="365"/>
                  </a:lnTo>
                  <a:lnTo>
                    <a:pt x="148" y="377"/>
                  </a:lnTo>
                  <a:lnTo>
                    <a:pt x="138" y="389"/>
                  </a:lnTo>
                  <a:lnTo>
                    <a:pt x="127" y="400"/>
                  </a:lnTo>
                  <a:lnTo>
                    <a:pt x="117" y="411"/>
                  </a:lnTo>
                  <a:lnTo>
                    <a:pt x="106" y="419"/>
                  </a:lnTo>
                  <a:lnTo>
                    <a:pt x="80" y="383"/>
                  </a:lnTo>
                  <a:lnTo>
                    <a:pt x="91" y="376"/>
                  </a:lnTo>
                  <a:lnTo>
                    <a:pt x="100" y="367"/>
                  </a:lnTo>
                  <a:lnTo>
                    <a:pt x="109" y="358"/>
                  </a:lnTo>
                  <a:lnTo>
                    <a:pt x="117" y="346"/>
                  </a:lnTo>
                  <a:lnTo>
                    <a:pt x="125" y="335"/>
                  </a:lnTo>
                  <a:lnTo>
                    <a:pt x="133" y="322"/>
                  </a:lnTo>
                  <a:lnTo>
                    <a:pt x="140" y="309"/>
                  </a:lnTo>
                  <a:lnTo>
                    <a:pt x="147" y="295"/>
                  </a:lnTo>
                  <a:lnTo>
                    <a:pt x="159" y="266"/>
                  </a:lnTo>
                  <a:lnTo>
                    <a:pt x="169" y="236"/>
                  </a:lnTo>
                  <a:lnTo>
                    <a:pt x="179" y="205"/>
                  </a:lnTo>
                  <a:lnTo>
                    <a:pt x="187" y="174"/>
                  </a:lnTo>
                  <a:lnTo>
                    <a:pt x="193" y="145"/>
                  </a:lnTo>
                  <a:lnTo>
                    <a:pt x="199" y="116"/>
                  </a:lnTo>
                  <a:lnTo>
                    <a:pt x="203" y="89"/>
                  </a:lnTo>
                  <a:lnTo>
                    <a:pt x="206" y="67"/>
                  </a:lnTo>
                  <a:lnTo>
                    <a:pt x="210" y="33"/>
                  </a:lnTo>
                  <a:lnTo>
                    <a:pt x="211" y="21"/>
                  </a:lnTo>
                  <a:lnTo>
                    <a:pt x="255" y="24"/>
                  </a:lnTo>
                  <a:close/>
                  <a:moveTo>
                    <a:pt x="80" y="384"/>
                  </a:moveTo>
                  <a:lnTo>
                    <a:pt x="80" y="383"/>
                  </a:lnTo>
                  <a:lnTo>
                    <a:pt x="93" y="402"/>
                  </a:lnTo>
                  <a:lnTo>
                    <a:pt x="80" y="384"/>
                  </a:lnTo>
                  <a:close/>
                  <a:moveTo>
                    <a:pt x="106" y="419"/>
                  </a:moveTo>
                  <a:lnTo>
                    <a:pt x="98" y="426"/>
                  </a:lnTo>
                  <a:lnTo>
                    <a:pt x="89" y="434"/>
                  </a:lnTo>
                  <a:lnTo>
                    <a:pt x="80" y="442"/>
                  </a:lnTo>
                  <a:lnTo>
                    <a:pt x="73" y="452"/>
                  </a:lnTo>
                  <a:lnTo>
                    <a:pt x="38" y="425"/>
                  </a:lnTo>
                  <a:lnTo>
                    <a:pt x="49" y="414"/>
                  </a:lnTo>
                  <a:lnTo>
                    <a:pt x="58" y="403"/>
                  </a:lnTo>
                  <a:lnTo>
                    <a:pt x="69" y="393"/>
                  </a:lnTo>
                  <a:lnTo>
                    <a:pt x="80" y="384"/>
                  </a:lnTo>
                  <a:lnTo>
                    <a:pt x="106" y="419"/>
                  </a:lnTo>
                  <a:close/>
                  <a:moveTo>
                    <a:pt x="73" y="452"/>
                  </a:moveTo>
                  <a:lnTo>
                    <a:pt x="65" y="463"/>
                  </a:lnTo>
                  <a:lnTo>
                    <a:pt x="57" y="475"/>
                  </a:lnTo>
                  <a:lnTo>
                    <a:pt x="50" y="487"/>
                  </a:lnTo>
                  <a:lnTo>
                    <a:pt x="44" y="500"/>
                  </a:lnTo>
                  <a:lnTo>
                    <a:pt x="5" y="480"/>
                  </a:lnTo>
                  <a:lnTo>
                    <a:pt x="12" y="466"/>
                  </a:lnTo>
                  <a:lnTo>
                    <a:pt x="20" y="452"/>
                  </a:lnTo>
                  <a:lnTo>
                    <a:pt x="29" y="438"/>
                  </a:lnTo>
                  <a:lnTo>
                    <a:pt x="38" y="425"/>
                  </a:lnTo>
                  <a:lnTo>
                    <a:pt x="73" y="452"/>
                  </a:lnTo>
                  <a:close/>
                  <a:moveTo>
                    <a:pt x="44" y="500"/>
                  </a:moveTo>
                  <a:lnTo>
                    <a:pt x="41" y="503"/>
                  </a:lnTo>
                  <a:lnTo>
                    <a:pt x="39" y="507"/>
                  </a:lnTo>
                  <a:lnTo>
                    <a:pt x="37" y="509"/>
                  </a:lnTo>
                  <a:lnTo>
                    <a:pt x="34" y="512"/>
                  </a:lnTo>
                  <a:lnTo>
                    <a:pt x="30" y="513"/>
                  </a:lnTo>
                  <a:lnTo>
                    <a:pt x="26" y="513"/>
                  </a:lnTo>
                  <a:lnTo>
                    <a:pt x="21" y="512"/>
                  </a:lnTo>
                  <a:lnTo>
                    <a:pt x="14" y="509"/>
                  </a:lnTo>
                  <a:lnTo>
                    <a:pt x="8" y="506"/>
                  </a:lnTo>
                  <a:lnTo>
                    <a:pt x="4" y="502"/>
                  </a:lnTo>
                  <a:lnTo>
                    <a:pt x="1" y="499"/>
                  </a:lnTo>
                  <a:lnTo>
                    <a:pt x="0" y="495"/>
                  </a:lnTo>
                  <a:lnTo>
                    <a:pt x="0" y="491"/>
                  </a:lnTo>
                  <a:lnTo>
                    <a:pt x="1" y="487"/>
                  </a:lnTo>
                  <a:lnTo>
                    <a:pt x="3" y="483"/>
                  </a:lnTo>
                  <a:lnTo>
                    <a:pt x="5" y="480"/>
                  </a:lnTo>
                  <a:lnTo>
                    <a:pt x="44" y="500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49" name="Freeform 961">
              <a:extLst>
                <a:ext uri="{FF2B5EF4-FFF2-40B4-BE49-F238E27FC236}">
                  <a16:creationId xmlns:a16="http://schemas.microsoft.com/office/drawing/2014/main" id="{D02E54A7-8CE9-45F6-B3AB-D41E416F8D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15" y="1840"/>
              <a:ext cx="5" cy="14"/>
            </a:xfrm>
            <a:custGeom>
              <a:avLst/>
              <a:gdLst>
                <a:gd name="T0" fmla="*/ 0 w 107"/>
                <a:gd name="T1" fmla="*/ 0 h 279"/>
                <a:gd name="T2" fmla="*/ 0 w 107"/>
                <a:gd name="T3" fmla="*/ 0 h 279"/>
                <a:gd name="T4" fmla="*/ 0 w 107"/>
                <a:gd name="T5" fmla="*/ 0 h 279"/>
                <a:gd name="T6" fmla="*/ 0 w 107"/>
                <a:gd name="T7" fmla="*/ 0 h 279"/>
                <a:gd name="T8" fmla="*/ 0 w 107"/>
                <a:gd name="T9" fmla="*/ 0 h 279"/>
                <a:gd name="T10" fmla="*/ 0 w 107"/>
                <a:gd name="T11" fmla="*/ 0 h 279"/>
                <a:gd name="T12" fmla="*/ 0 w 107"/>
                <a:gd name="T13" fmla="*/ 0 h 279"/>
                <a:gd name="T14" fmla="*/ 0 w 107"/>
                <a:gd name="T15" fmla="*/ 0 h 279"/>
                <a:gd name="T16" fmla="*/ 0 w 107"/>
                <a:gd name="T17" fmla="*/ 0 h 279"/>
                <a:gd name="T18" fmla="*/ 0 w 107"/>
                <a:gd name="T19" fmla="*/ 0 h 279"/>
                <a:gd name="T20" fmla="*/ 0 w 107"/>
                <a:gd name="T21" fmla="*/ 0 h 279"/>
                <a:gd name="T22" fmla="*/ 0 w 107"/>
                <a:gd name="T23" fmla="*/ 0 h 279"/>
                <a:gd name="T24" fmla="*/ 0 w 107"/>
                <a:gd name="T25" fmla="*/ 0 h 279"/>
                <a:gd name="T26" fmla="*/ 0 w 107"/>
                <a:gd name="T27" fmla="*/ 0 h 279"/>
                <a:gd name="T28" fmla="*/ 0 w 107"/>
                <a:gd name="T29" fmla="*/ 0 h 279"/>
                <a:gd name="T30" fmla="*/ 0 w 107"/>
                <a:gd name="T31" fmla="*/ 0 h 279"/>
                <a:gd name="T32" fmla="*/ 0 w 107"/>
                <a:gd name="T33" fmla="*/ 0 h 279"/>
                <a:gd name="T34" fmla="*/ 0 w 107"/>
                <a:gd name="T35" fmla="*/ 0 h 279"/>
                <a:gd name="T36" fmla="*/ 0 w 107"/>
                <a:gd name="T37" fmla="*/ 0 h 279"/>
                <a:gd name="T38" fmla="*/ 0 w 107"/>
                <a:gd name="T39" fmla="*/ 0 h 279"/>
                <a:gd name="T40" fmla="*/ 0 w 107"/>
                <a:gd name="T41" fmla="*/ 0 h 279"/>
                <a:gd name="T42" fmla="*/ 0 w 107"/>
                <a:gd name="T43" fmla="*/ 0 h 279"/>
                <a:gd name="T44" fmla="*/ 0 w 107"/>
                <a:gd name="T45" fmla="*/ 0 h 279"/>
                <a:gd name="T46" fmla="*/ 0 w 107"/>
                <a:gd name="T47" fmla="*/ 0 h 279"/>
                <a:gd name="T48" fmla="*/ 0 w 107"/>
                <a:gd name="T49" fmla="*/ 0 h 279"/>
                <a:gd name="T50" fmla="*/ 0 w 107"/>
                <a:gd name="T51" fmla="*/ 1 h 279"/>
                <a:gd name="T52" fmla="*/ 0 w 107"/>
                <a:gd name="T53" fmla="*/ 1 h 279"/>
                <a:gd name="T54" fmla="*/ 0 w 107"/>
                <a:gd name="T55" fmla="*/ 1 h 279"/>
                <a:gd name="T56" fmla="*/ 0 w 107"/>
                <a:gd name="T57" fmla="*/ 1 h 279"/>
                <a:gd name="T58" fmla="*/ 0 w 107"/>
                <a:gd name="T59" fmla="*/ 1 h 279"/>
                <a:gd name="T60" fmla="*/ 0 w 107"/>
                <a:gd name="T61" fmla="*/ 1 h 279"/>
                <a:gd name="T62" fmla="*/ 0 w 107"/>
                <a:gd name="T63" fmla="*/ 1 h 279"/>
                <a:gd name="T64" fmla="*/ 0 w 107"/>
                <a:gd name="T65" fmla="*/ 1 h 279"/>
                <a:gd name="T66" fmla="*/ 0 w 107"/>
                <a:gd name="T67" fmla="*/ 0 h 279"/>
                <a:gd name="T68" fmla="*/ 0 w 107"/>
                <a:gd name="T69" fmla="*/ 0 h 279"/>
                <a:gd name="T70" fmla="*/ 0 w 107"/>
                <a:gd name="T71" fmla="*/ 0 h 279"/>
                <a:gd name="T72" fmla="*/ 0 w 107"/>
                <a:gd name="T73" fmla="*/ 0 h 279"/>
                <a:gd name="T74" fmla="*/ 0 w 107"/>
                <a:gd name="T75" fmla="*/ 0 h 279"/>
                <a:gd name="T76" fmla="*/ 0 w 107"/>
                <a:gd name="T77" fmla="*/ 0 h 279"/>
                <a:gd name="T78" fmla="*/ 0 w 107"/>
                <a:gd name="T79" fmla="*/ 0 h 279"/>
                <a:gd name="T80" fmla="*/ 0 w 107"/>
                <a:gd name="T81" fmla="*/ 0 h 279"/>
                <a:gd name="T82" fmla="*/ 0 w 107"/>
                <a:gd name="T83" fmla="*/ 0 h 279"/>
                <a:gd name="T84" fmla="*/ 0 w 107"/>
                <a:gd name="T85" fmla="*/ 0 h 279"/>
                <a:gd name="T86" fmla="*/ 0 w 107"/>
                <a:gd name="T87" fmla="*/ 1 h 279"/>
                <a:gd name="T88" fmla="*/ 0 w 107"/>
                <a:gd name="T89" fmla="*/ 1 h 279"/>
                <a:gd name="T90" fmla="*/ 0 w 107"/>
                <a:gd name="T91" fmla="*/ 1 h 279"/>
                <a:gd name="T92" fmla="*/ 0 w 107"/>
                <a:gd name="T93" fmla="*/ 1 h 279"/>
                <a:gd name="T94" fmla="*/ 0 w 107"/>
                <a:gd name="T95" fmla="*/ 1 h 279"/>
                <a:gd name="T96" fmla="*/ 0 w 107"/>
                <a:gd name="T97" fmla="*/ 1 h 279"/>
                <a:gd name="T98" fmla="*/ 0 w 107"/>
                <a:gd name="T99" fmla="*/ 1 h 279"/>
                <a:gd name="T100" fmla="*/ 0 w 107"/>
                <a:gd name="T101" fmla="*/ 1 h 279"/>
                <a:gd name="T102" fmla="*/ 0 w 107"/>
                <a:gd name="T103" fmla="*/ 1 h 279"/>
                <a:gd name="T104" fmla="*/ 0 w 107"/>
                <a:gd name="T105" fmla="*/ 1 h 279"/>
                <a:gd name="T106" fmla="*/ 0 w 107"/>
                <a:gd name="T107" fmla="*/ 1 h 279"/>
                <a:gd name="T108" fmla="*/ 0 w 107"/>
                <a:gd name="T109" fmla="*/ 1 h 279"/>
                <a:gd name="T110" fmla="*/ 0 w 107"/>
                <a:gd name="T111" fmla="*/ 1 h 279"/>
                <a:gd name="T112" fmla="*/ 0 w 107"/>
                <a:gd name="T113" fmla="*/ 1 h 279"/>
                <a:gd name="T114" fmla="*/ 0 w 107"/>
                <a:gd name="T115" fmla="*/ 1 h 279"/>
                <a:gd name="T116" fmla="*/ 0 w 107"/>
                <a:gd name="T117" fmla="*/ 1 h 279"/>
                <a:gd name="T118" fmla="*/ 0 w 107"/>
                <a:gd name="T119" fmla="*/ 1 h 279"/>
                <a:gd name="T120" fmla="*/ 0 w 107"/>
                <a:gd name="T121" fmla="*/ 1 h 27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07" h="279">
                  <a:moveTo>
                    <a:pt x="63" y="14"/>
                  </a:moveTo>
                  <a:lnTo>
                    <a:pt x="65" y="10"/>
                  </a:lnTo>
                  <a:lnTo>
                    <a:pt x="67" y="7"/>
                  </a:lnTo>
                  <a:lnTo>
                    <a:pt x="69" y="4"/>
                  </a:lnTo>
                  <a:lnTo>
                    <a:pt x="72" y="2"/>
                  </a:lnTo>
                  <a:lnTo>
                    <a:pt x="76" y="1"/>
                  </a:lnTo>
                  <a:lnTo>
                    <a:pt x="80" y="0"/>
                  </a:lnTo>
                  <a:lnTo>
                    <a:pt x="85" y="2"/>
                  </a:lnTo>
                  <a:lnTo>
                    <a:pt x="92" y="4"/>
                  </a:lnTo>
                  <a:lnTo>
                    <a:pt x="98" y="8"/>
                  </a:lnTo>
                  <a:lnTo>
                    <a:pt x="102" y="11"/>
                  </a:lnTo>
                  <a:lnTo>
                    <a:pt x="106" y="15"/>
                  </a:lnTo>
                  <a:lnTo>
                    <a:pt x="107" y="19"/>
                  </a:lnTo>
                  <a:lnTo>
                    <a:pt x="107" y="23"/>
                  </a:lnTo>
                  <a:lnTo>
                    <a:pt x="106" y="27"/>
                  </a:lnTo>
                  <a:lnTo>
                    <a:pt x="104" y="30"/>
                  </a:lnTo>
                  <a:lnTo>
                    <a:pt x="102" y="34"/>
                  </a:lnTo>
                  <a:lnTo>
                    <a:pt x="63" y="14"/>
                  </a:lnTo>
                  <a:close/>
                  <a:moveTo>
                    <a:pt x="102" y="34"/>
                  </a:moveTo>
                  <a:lnTo>
                    <a:pt x="93" y="52"/>
                  </a:lnTo>
                  <a:lnTo>
                    <a:pt x="86" y="71"/>
                  </a:lnTo>
                  <a:lnTo>
                    <a:pt x="79" y="90"/>
                  </a:lnTo>
                  <a:lnTo>
                    <a:pt x="73" y="110"/>
                  </a:lnTo>
                  <a:lnTo>
                    <a:pt x="63" y="147"/>
                  </a:lnTo>
                  <a:lnTo>
                    <a:pt x="55" y="182"/>
                  </a:lnTo>
                  <a:lnTo>
                    <a:pt x="50" y="213"/>
                  </a:lnTo>
                  <a:lnTo>
                    <a:pt x="47" y="237"/>
                  </a:lnTo>
                  <a:lnTo>
                    <a:pt x="45" y="254"/>
                  </a:lnTo>
                  <a:lnTo>
                    <a:pt x="45" y="260"/>
                  </a:lnTo>
                  <a:lnTo>
                    <a:pt x="1" y="256"/>
                  </a:lnTo>
                  <a:lnTo>
                    <a:pt x="1" y="250"/>
                  </a:lnTo>
                  <a:lnTo>
                    <a:pt x="3" y="232"/>
                  </a:lnTo>
                  <a:lnTo>
                    <a:pt x="6" y="207"/>
                  </a:lnTo>
                  <a:lnTo>
                    <a:pt x="12" y="174"/>
                  </a:lnTo>
                  <a:lnTo>
                    <a:pt x="17" y="156"/>
                  </a:lnTo>
                  <a:lnTo>
                    <a:pt x="21" y="136"/>
                  </a:lnTo>
                  <a:lnTo>
                    <a:pt x="26" y="117"/>
                  </a:lnTo>
                  <a:lnTo>
                    <a:pt x="31" y="96"/>
                  </a:lnTo>
                  <a:lnTo>
                    <a:pt x="38" y="76"/>
                  </a:lnTo>
                  <a:lnTo>
                    <a:pt x="45" y="54"/>
                  </a:lnTo>
                  <a:lnTo>
                    <a:pt x="53" y="34"/>
                  </a:lnTo>
                  <a:lnTo>
                    <a:pt x="63" y="14"/>
                  </a:lnTo>
                  <a:lnTo>
                    <a:pt x="102" y="34"/>
                  </a:lnTo>
                  <a:close/>
                  <a:moveTo>
                    <a:pt x="45" y="260"/>
                  </a:moveTo>
                  <a:lnTo>
                    <a:pt x="44" y="264"/>
                  </a:lnTo>
                  <a:lnTo>
                    <a:pt x="44" y="267"/>
                  </a:lnTo>
                  <a:lnTo>
                    <a:pt x="43" y="271"/>
                  </a:lnTo>
                  <a:lnTo>
                    <a:pt x="41" y="274"/>
                  </a:lnTo>
                  <a:lnTo>
                    <a:pt x="38" y="277"/>
                  </a:lnTo>
                  <a:lnTo>
                    <a:pt x="34" y="278"/>
                  </a:lnTo>
                  <a:lnTo>
                    <a:pt x="28" y="279"/>
                  </a:lnTo>
                  <a:lnTo>
                    <a:pt x="21" y="279"/>
                  </a:lnTo>
                  <a:lnTo>
                    <a:pt x="13" y="278"/>
                  </a:lnTo>
                  <a:lnTo>
                    <a:pt x="8" y="276"/>
                  </a:lnTo>
                  <a:lnTo>
                    <a:pt x="5" y="274"/>
                  </a:lnTo>
                  <a:lnTo>
                    <a:pt x="2" y="271"/>
                  </a:lnTo>
                  <a:lnTo>
                    <a:pt x="1" y="268"/>
                  </a:lnTo>
                  <a:lnTo>
                    <a:pt x="0" y="264"/>
                  </a:lnTo>
                  <a:lnTo>
                    <a:pt x="0" y="260"/>
                  </a:lnTo>
                  <a:lnTo>
                    <a:pt x="1" y="256"/>
                  </a:lnTo>
                  <a:lnTo>
                    <a:pt x="45" y="260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50" name="Freeform 962">
              <a:extLst>
                <a:ext uri="{FF2B5EF4-FFF2-40B4-BE49-F238E27FC236}">
                  <a16:creationId xmlns:a16="http://schemas.microsoft.com/office/drawing/2014/main" id="{EB9B63DA-50B1-427E-9296-3522D77C0F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04" y="1821"/>
              <a:ext cx="6" cy="26"/>
            </a:xfrm>
            <a:custGeom>
              <a:avLst/>
              <a:gdLst>
                <a:gd name="T0" fmla="*/ 0 w 117"/>
                <a:gd name="T1" fmla="*/ 0 h 501"/>
                <a:gd name="T2" fmla="*/ 0 w 117"/>
                <a:gd name="T3" fmla="*/ 0 h 501"/>
                <a:gd name="T4" fmla="*/ 0 w 117"/>
                <a:gd name="T5" fmla="*/ 0 h 501"/>
                <a:gd name="T6" fmla="*/ 0 w 117"/>
                <a:gd name="T7" fmla="*/ 0 h 501"/>
                <a:gd name="T8" fmla="*/ 0 w 117"/>
                <a:gd name="T9" fmla="*/ 0 h 501"/>
                <a:gd name="T10" fmla="*/ 0 w 117"/>
                <a:gd name="T11" fmla="*/ 0 h 501"/>
                <a:gd name="T12" fmla="*/ 0 w 117"/>
                <a:gd name="T13" fmla="*/ 0 h 501"/>
                <a:gd name="T14" fmla="*/ 0 w 117"/>
                <a:gd name="T15" fmla="*/ 0 h 501"/>
                <a:gd name="T16" fmla="*/ 0 w 117"/>
                <a:gd name="T17" fmla="*/ 0 h 501"/>
                <a:gd name="T18" fmla="*/ 0 w 117"/>
                <a:gd name="T19" fmla="*/ 0 h 501"/>
                <a:gd name="T20" fmla="*/ 0 w 117"/>
                <a:gd name="T21" fmla="*/ 0 h 501"/>
                <a:gd name="T22" fmla="*/ 0 w 117"/>
                <a:gd name="T23" fmla="*/ 0 h 501"/>
                <a:gd name="T24" fmla="*/ 0 w 117"/>
                <a:gd name="T25" fmla="*/ 0 h 501"/>
                <a:gd name="T26" fmla="*/ 0 w 117"/>
                <a:gd name="T27" fmla="*/ 1 h 501"/>
                <a:gd name="T28" fmla="*/ 0 w 117"/>
                <a:gd name="T29" fmla="*/ 1 h 501"/>
                <a:gd name="T30" fmla="*/ 0 w 117"/>
                <a:gd name="T31" fmla="*/ 1 h 501"/>
                <a:gd name="T32" fmla="*/ 0 w 117"/>
                <a:gd name="T33" fmla="*/ 1 h 501"/>
                <a:gd name="T34" fmla="*/ 0 w 117"/>
                <a:gd name="T35" fmla="*/ 1 h 501"/>
                <a:gd name="T36" fmla="*/ 0 w 117"/>
                <a:gd name="T37" fmla="*/ 1 h 501"/>
                <a:gd name="T38" fmla="*/ 0 w 117"/>
                <a:gd name="T39" fmla="*/ 1 h 501"/>
                <a:gd name="T40" fmla="*/ 0 w 117"/>
                <a:gd name="T41" fmla="*/ 1 h 501"/>
                <a:gd name="T42" fmla="*/ 0 w 117"/>
                <a:gd name="T43" fmla="*/ 0 h 501"/>
                <a:gd name="T44" fmla="*/ 0 w 117"/>
                <a:gd name="T45" fmla="*/ 0 h 501"/>
                <a:gd name="T46" fmla="*/ 0 w 117"/>
                <a:gd name="T47" fmla="*/ 0 h 501"/>
                <a:gd name="T48" fmla="*/ 0 w 117"/>
                <a:gd name="T49" fmla="*/ 0 h 501"/>
                <a:gd name="T50" fmla="*/ 0 w 117"/>
                <a:gd name="T51" fmla="*/ 0 h 501"/>
                <a:gd name="T52" fmla="*/ 0 w 117"/>
                <a:gd name="T53" fmla="*/ 1 h 501"/>
                <a:gd name="T54" fmla="*/ 0 w 117"/>
                <a:gd name="T55" fmla="*/ 1 h 501"/>
                <a:gd name="T56" fmla="*/ 0 w 117"/>
                <a:gd name="T57" fmla="*/ 1 h 501"/>
                <a:gd name="T58" fmla="*/ 0 w 117"/>
                <a:gd name="T59" fmla="*/ 1 h 501"/>
                <a:gd name="T60" fmla="*/ 0 w 117"/>
                <a:gd name="T61" fmla="*/ 1 h 501"/>
                <a:gd name="T62" fmla="*/ 0 w 117"/>
                <a:gd name="T63" fmla="*/ 1 h 501"/>
                <a:gd name="T64" fmla="*/ 0 w 117"/>
                <a:gd name="T65" fmla="*/ 1 h 501"/>
                <a:gd name="T66" fmla="*/ 0 w 117"/>
                <a:gd name="T67" fmla="*/ 1 h 501"/>
                <a:gd name="T68" fmla="*/ 0 w 117"/>
                <a:gd name="T69" fmla="*/ 1 h 501"/>
                <a:gd name="T70" fmla="*/ 0 w 117"/>
                <a:gd name="T71" fmla="*/ 1 h 501"/>
                <a:gd name="T72" fmla="*/ 0 w 117"/>
                <a:gd name="T73" fmla="*/ 1 h 501"/>
                <a:gd name="T74" fmla="*/ 0 w 117"/>
                <a:gd name="T75" fmla="*/ 1 h 501"/>
                <a:gd name="T76" fmla="*/ 0 w 117"/>
                <a:gd name="T77" fmla="*/ 1 h 501"/>
                <a:gd name="T78" fmla="*/ 0 w 117"/>
                <a:gd name="T79" fmla="*/ 1 h 501"/>
                <a:gd name="T80" fmla="*/ 0 w 117"/>
                <a:gd name="T81" fmla="*/ 1 h 501"/>
                <a:gd name="T82" fmla="*/ 0 w 117"/>
                <a:gd name="T83" fmla="*/ 1 h 501"/>
                <a:gd name="T84" fmla="*/ 0 w 117"/>
                <a:gd name="T85" fmla="*/ 1 h 501"/>
                <a:gd name="T86" fmla="*/ 0 w 117"/>
                <a:gd name="T87" fmla="*/ 1 h 501"/>
                <a:gd name="T88" fmla="*/ 0 w 117"/>
                <a:gd name="T89" fmla="*/ 1 h 501"/>
                <a:gd name="T90" fmla="*/ 0 w 117"/>
                <a:gd name="T91" fmla="*/ 1 h 501"/>
                <a:gd name="T92" fmla="*/ 0 w 117"/>
                <a:gd name="T93" fmla="*/ 1 h 501"/>
                <a:gd name="T94" fmla="*/ 0 w 117"/>
                <a:gd name="T95" fmla="*/ 1 h 501"/>
                <a:gd name="T96" fmla="*/ 0 w 117"/>
                <a:gd name="T97" fmla="*/ 1 h 5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7" h="501">
                  <a:moveTo>
                    <a:pt x="75" y="12"/>
                  </a:moveTo>
                  <a:lnTo>
                    <a:pt x="77" y="8"/>
                  </a:lnTo>
                  <a:lnTo>
                    <a:pt x="79" y="5"/>
                  </a:lnTo>
                  <a:lnTo>
                    <a:pt x="82" y="3"/>
                  </a:lnTo>
                  <a:lnTo>
                    <a:pt x="85" y="1"/>
                  </a:lnTo>
                  <a:lnTo>
                    <a:pt x="88" y="0"/>
                  </a:lnTo>
                  <a:lnTo>
                    <a:pt x="94" y="0"/>
                  </a:lnTo>
                  <a:lnTo>
                    <a:pt x="99" y="2"/>
                  </a:lnTo>
                  <a:lnTo>
                    <a:pt x="105" y="5"/>
                  </a:lnTo>
                  <a:lnTo>
                    <a:pt x="111" y="9"/>
                  </a:lnTo>
                  <a:lnTo>
                    <a:pt x="114" y="13"/>
                  </a:lnTo>
                  <a:lnTo>
                    <a:pt x="117" y="17"/>
                  </a:lnTo>
                  <a:lnTo>
                    <a:pt x="117" y="21"/>
                  </a:lnTo>
                  <a:lnTo>
                    <a:pt x="117" y="24"/>
                  </a:lnTo>
                  <a:lnTo>
                    <a:pt x="116" y="28"/>
                  </a:lnTo>
                  <a:lnTo>
                    <a:pt x="114" y="31"/>
                  </a:lnTo>
                  <a:lnTo>
                    <a:pt x="112" y="36"/>
                  </a:lnTo>
                  <a:lnTo>
                    <a:pt x="75" y="12"/>
                  </a:lnTo>
                  <a:close/>
                  <a:moveTo>
                    <a:pt x="112" y="36"/>
                  </a:moveTo>
                  <a:lnTo>
                    <a:pt x="108" y="42"/>
                  </a:lnTo>
                  <a:lnTo>
                    <a:pt x="98" y="60"/>
                  </a:lnTo>
                  <a:lnTo>
                    <a:pt x="84" y="88"/>
                  </a:lnTo>
                  <a:lnTo>
                    <a:pt x="69" y="123"/>
                  </a:lnTo>
                  <a:lnTo>
                    <a:pt x="62" y="141"/>
                  </a:lnTo>
                  <a:lnTo>
                    <a:pt x="56" y="161"/>
                  </a:lnTo>
                  <a:lnTo>
                    <a:pt x="51" y="183"/>
                  </a:lnTo>
                  <a:lnTo>
                    <a:pt x="46" y="204"/>
                  </a:lnTo>
                  <a:lnTo>
                    <a:pt x="44" y="226"/>
                  </a:lnTo>
                  <a:lnTo>
                    <a:pt x="43" y="247"/>
                  </a:lnTo>
                  <a:lnTo>
                    <a:pt x="44" y="259"/>
                  </a:lnTo>
                  <a:lnTo>
                    <a:pt x="45" y="269"/>
                  </a:lnTo>
                  <a:lnTo>
                    <a:pt x="48" y="279"/>
                  </a:lnTo>
                  <a:lnTo>
                    <a:pt x="50" y="289"/>
                  </a:lnTo>
                  <a:lnTo>
                    <a:pt x="8" y="302"/>
                  </a:lnTo>
                  <a:lnTo>
                    <a:pt x="5" y="289"/>
                  </a:lnTo>
                  <a:lnTo>
                    <a:pt x="2" y="277"/>
                  </a:lnTo>
                  <a:lnTo>
                    <a:pt x="1" y="265"/>
                  </a:lnTo>
                  <a:lnTo>
                    <a:pt x="0" y="253"/>
                  </a:lnTo>
                  <a:lnTo>
                    <a:pt x="0" y="240"/>
                  </a:lnTo>
                  <a:lnTo>
                    <a:pt x="0" y="228"/>
                  </a:lnTo>
                  <a:lnTo>
                    <a:pt x="1" y="216"/>
                  </a:lnTo>
                  <a:lnTo>
                    <a:pt x="2" y="203"/>
                  </a:lnTo>
                  <a:lnTo>
                    <a:pt x="8" y="179"/>
                  </a:lnTo>
                  <a:lnTo>
                    <a:pt x="13" y="154"/>
                  </a:lnTo>
                  <a:lnTo>
                    <a:pt x="20" y="132"/>
                  </a:lnTo>
                  <a:lnTo>
                    <a:pt x="28" y="109"/>
                  </a:lnTo>
                  <a:lnTo>
                    <a:pt x="35" y="89"/>
                  </a:lnTo>
                  <a:lnTo>
                    <a:pt x="43" y="70"/>
                  </a:lnTo>
                  <a:lnTo>
                    <a:pt x="52" y="54"/>
                  </a:lnTo>
                  <a:lnTo>
                    <a:pt x="59" y="40"/>
                  </a:lnTo>
                  <a:lnTo>
                    <a:pt x="70" y="19"/>
                  </a:lnTo>
                  <a:lnTo>
                    <a:pt x="75" y="12"/>
                  </a:lnTo>
                  <a:lnTo>
                    <a:pt x="112" y="36"/>
                  </a:lnTo>
                  <a:close/>
                  <a:moveTo>
                    <a:pt x="50" y="289"/>
                  </a:moveTo>
                  <a:lnTo>
                    <a:pt x="51" y="290"/>
                  </a:lnTo>
                  <a:lnTo>
                    <a:pt x="50" y="289"/>
                  </a:lnTo>
                  <a:lnTo>
                    <a:pt x="29" y="296"/>
                  </a:lnTo>
                  <a:lnTo>
                    <a:pt x="50" y="289"/>
                  </a:lnTo>
                  <a:close/>
                  <a:moveTo>
                    <a:pt x="50" y="289"/>
                  </a:moveTo>
                  <a:lnTo>
                    <a:pt x="56" y="310"/>
                  </a:lnTo>
                  <a:lnTo>
                    <a:pt x="61" y="332"/>
                  </a:lnTo>
                  <a:lnTo>
                    <a:pt x="65" y="355"/>
                  </a:lnTo>
                  <a:lnTo>
                    <a:pt x="70" y="378"/>
                  </a:lnTo>
                  <a:lnTo>
                    <a:pt x="27" y="387"/>
                  </a:lnTo>
                  <a:lnTo>
                    <a:pt x="23" y="364"/>
                  </a:lnTo>
                  <a:lnTo>
                    <a:pt x="18" y="343"/>
                  </a:lnTo>
                  <a:lnTo>
                    <a:pt x="13" y="321"/>
                  </a:lnTo>
                  <a:lnTo>
                    <a:pt x="8" y="301"/>
                  </a:lnTo>
                  <a:lnTo>
                    <a:pt x="50" y="289"/>
                  </a:lnTo>
                  <a:close/>
                  <a:moveTo>
                    <a:pt x="70" y="378"/>
                  </a:moveTo>
                  <a:lnTo>
                    <a:pt x="74" y="403"/>
                  </a:lnTo>
                  <a:lnTo>
                    <a:pt x="78" y="428"/>
                  </a:lnTo>
                  <a:lnTo>
                    <a:pt x="82" y="452"/>
                  </a:lnTo>
                  <a:lnTo>
                    <a:pt x="86" y="476"/>
                  </a:lnTo>
                  <a:lnTo>
                    <a:pt x="43" y="482"/>
                  </a:lnTo>
                  <a:lnTo>
                    <a:pt x="39" y="458"/>
                  </a:lnTo>
                  <a:lnTo>
                    <a:pt x="35" y="434"/>
                  </a:lnTo>
                  <a:lnTo>
                    <a:pt x="31" y="410"/>
                  </a:lnTo>
                  <a:lnTo>
                    <a:pt x="27" y="387"/>
                  </a:lnTo>
                  <a:lnTo>
                    <a:pt x="70" y="378"/>
                  </a:lnTo>
                  <a:close/>
                  <a:moveTo>
                    <a:pt x="86" y="476"/>
                  </a:moveTo>
                  <a:lnTo>
                    <a:pt x="86" y="480"/>
                  </a:lnTo>
                  <a:lnTo>
                    <a:pt x="87" y="484"/>
                  </a:lnTo>
                  <a:lnTo>
                    <a:pt x="86" y="488"/>
                  </a:lnTo>
                  <a:lnTo>
                    <a:pt x="85" y="491"/>
                  </a:lnTo>
                  <a:lnTo>
                    <a:pt x="83" y="494"/>
                  </a:lnTo>
                  <a:lnTo>
                    <a:pt x="80" y="497"/>
                  </a:lnTo>
                  <a:lnTo>
                    <a:pt x="75" y="499"/>
                  </a:lnTo>
                  <a:lnTo>
                    <a:pt x="68" y="501"/>
                  </a:lnTo>
                  <a:lnTo>
                    <a:pt x="61" y="501"/>
                  </a:lnTo>
                  <a:lnTo>
                    <a:pt x="55" y="500"/>
                  </a:lnTo>
                  <a:lnTo>
                    <a:pt x="51" y="499"/>
                  </a:lnTo>
                  <a:lnTo>
                    <a:pt x="48" y="497"/>
                  </a:lnTo>
                  <a:lnTo>
                    <a:pt x="45" y="494"/>
                  </a:lnTo>
                  <a:lnTo>
                    <a:pt x="44" y="490"/>
                  </a:lnTo>
                  <a:lnTo>
                    <a:pt x="43" y="486"/>
                  </a:lnTo>
                  <a:lnTo>
                    <a:pt x="43" y="482"/>
                  </a:lnTo>
                  <a:lnTo>
                    <a:pt x="86" y="476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51" name="Freeform 963">
              <a:extLst>
                <a:ext uri="{FF2B5EF4-FFF2-40B4-BE49-F238E27FC236}">
                  <a16:creationId xmlns:a16="http://schemas.microsoft.com/office/drawing/2014/main" id="{3C040969-E64B-4268-92A8-6A6D74EE32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06" y="1845"/>
              <a:ext cx="3" cy="11"/>
            </a:xfrm>
            <a:custGeom>
              <a:avLst/>
              <a:gdLst>
                <a:gd name="T0" fmla="*/ 0 w 58"/>
                <a:gd name="T1" fmla="*/ 0 h 225"/>
                <a:gd name="T2" fmla="*/ 0 w 58"/>
                <a:gd name="T3" fmla="*/ 0 h 225"/>
                <a:gd name="T4" fmla="*/ 0 w 58"/>
                <a:gd name="T5" fmla="*/ 0 h 225"/>
                <a:gd name="T6" fmla="*/ 0 w 58"/>
                <a:gd name="T7" fmla="*/ 0 h 225"/>
                <a:gd name="T8" fmla="*/ 0 w 58"/>
                <a:gd name="T9" fmla="*/ 0 h 225"/>
                <a:gd name="T10" fmla="*/ 0 w 58"/>
                <a:gd name="T11" fmla="*/ 0 h 225"/>
                <a:gd name="T12" fmla="*/ 0 w 58"/>
                <a:gd name="T13" fmla="*/ 0 h 225"/>
                <a:gd name="T14" fmla="*/ 0 w 58"/>
                <a:gd name="T15" fmla="*/ 0 h 225"/>
                <a:gd name="T16" fmla="*/ 0 w 58"/>
                <a:gd name="T17" fmla="*/ 0 h 225"/>
                <a:gd name="T18" fmla="*/ 0 w 58"/>
                <a:gd name="T19" fmla="*/ 0 h 225"/>
                <a:gd name="T20" fmla="*/ 0 w 58"/>
                <a:gd name="T21" fmla="*/ 0 h 225"/>
                <a:gd name="T22" fmla="*/ 0 w 58"/>
                <a:gd name="T23" fmla="*/ 0 h 225"/>
                <a:gd name="T24" fmla="*/ 0 w 58"/>
                <a:gd name="T25" fmla="*/ 0 h 225"/>
                <a:gd name="T26" fmla="*/ 0 w 58"/>
                <a:gd name="T27" fmla="*/ 0 h 225"/>
                <a:gd name="T28" fmla="*/ 0 w 58"/>
                <a:gd name="T29" fmla="*/ 0 h 225"/>
                <a:gd name="T30" fmla="*/ 0 w 58"/>
                <a:gd name="T31" fmla="*/ 0 h 225"/>
                <a:gd name="T32" fmla="*/ 0 w 58"/>
                <a:gd name="T33" fmla="*/ 0 h 225"/>
                <a:gd name="T34" fmla="*/ 0 w 58"/>
                <a:gd name="T35" fmla="*/ 0 h 225"/>
                <a:gd name="T36" fmla="*/ 0 w 58"/>
                <a:gd name="T37" fmla="*/ 0 h 225"/>
                <a:gd name="T38" fmla="*/ 0 w 58"/>
                <a:gd name="T39" fmla="*/ 0 h 225"/>
                <a:gd name="T40" fmla="*/ 0 w 58"/>
                <a:gd name="T41" fmla="*/ 0 h 225"/>
                <a:gd name="T42" fmla="*/ 0 w 58"/>
                <a:gd name="T43" fmla="*/ 0 h 225"/>
                <a:gd name="T44" fmla="*/ 0 w 58"/>
                <a:gd name="T45" fmla="*/ 0 h 225"/>
                <a:gd name="T46" fmla="*/ 0 w 58"/>
                <a:gd name="T47" fmla="*/ 0 h 225"/>
                <a:gd name="T48" fmla="*/ 0 w 58"/>
                <a:gd name="T49" fmla="*/ 0 h 225"/>
                <a:gd name="T50" fmla="*/ 0 w 58"/>
                <a:gd name="T51" fmla="*/ 0 h 225"/>
                <a:gd name="T52" fmla="*/ 0 w 58"/>
                <a:gd name="T53" fmla="*/ 0 h 225"/>
                <a:gd name="T54" fmla="*/ 0 w 58"/>
                <a:gd name="T55" fmla="*/ 0 h 225"/>
                <a:gd name="T56" fmla="*/ 0 w 58"/>
                <a:gd name="T57" fmla="*/ 0 h 225"/>
                <a:gd name="T58" fmla="*/ 0 w 58"/>
                <a:gd name="T59" fmla="*/ 0 h 225"/>
                <a:gd name="T60" fmla="*/ 0 w 58"/>
                <a:gd name="T61" fmla="*/ 0 h 225"/>
                <a:gd name="T62" fmla="*/ 0 w 58"/>
                <a:gd name="T63" fmla="*/ 0 h 225"/>
                <a:gd name="T64" fmla="*/ 0 w 58"/>
                <a:gd name="T65" fmla="*/ 0 h 225"/>
                <a:gd name="T66" fmla="*/ 0 w 58"/>
                <a:gd name="T67" fmla="*/ 0 h 225"/>
                <a:gd name="T68" fmla="*/ 0 w 58"/>
                <a:gd name="T69" fmla="*/ 0 h 225"/>
                <a:gd name="T70" fmla="*/ 0 w 58"/>
                <a:gd name="T71" fmla="*/ 0 h 225"/>
                <a:gd name="T72" fmla="*/ 0 w 58"/>
                <a:gd name="T73" fmla="*/ 0 h 225"/>
                <a:gd name="T74" fmla="*/ 0 w 58"/>
                <a:gd name="T75" fmla="*/ 0 h 225"/>
                <a:gd name="T76" fmla="*/ 0 w 58"/>
                <a:gd name="T77" fmla="*/ 0 h 225"/>
                <a:gd name="T78" fmla="*/ 0 w 58"/>
                <a:gd name="T79" fmla="*/ 0 h 225"/>
                <a:gd name="T80" fmla="*/ 0 w 58"/>
                <a:gd name="T81" fmla="*/ 0 h 225"/>
                <a:gd name="T82" fmla="*/ 0 w 58"/>
                <a:gd name="T83" fmla="*/ 0 h 225"/>
                <a:gd name="T84" fmla="*/ 0 w 58"/>
                <a:gd name="T85" fmla="*/ 1 h 225"/>
                <a:gd name="T86" fmla="*/ 0 w 58"/>
                <a:gd name="T87" fmla="*/ 1 h 225"/>
                <a:gd name="T88" fmla="*/ 0 w 58"/>
                <a:gd name="T89" fmla="*/ 1 h 225"/>
                <a:gd name="T90" fmla="*/ 0 w 58"/>
                <a:gd name="T91" fmla="*/ 1 h 225"/>
                <a:gd name="T92" fmla="*/ 0 w 58"/>
                <a:gd name="T93" fmla="*/ 1 h 225"/>
                <a:gd name="T94" fmla="*/ 0 w 58"/>
                <a:gd name="T95" fmla="*/ 1 h 225"/>
                <a:gd name="T96" fmla="*/ 0 w 58"/>
                <a:gd name="T97" fmla="*/ 1 h 225"/>
                <a:gd name="T98" fmla="*/ 0 w 58"/>
                <a:gd name="T99" fmla="*/ 1 h 225"/>
                <a:gd name="T100" fmla="*/ 0 w 58"/>
                <a:gd name="T101" fmla="*/ 1 h 225"/>
                <a:gd name="T102" fmla="*/ 0 w 58"/>
                <a:gd name="T103" fmla="*/ 1 h 225"/>
                <a:gd name="T104" fmla="*/ 0 w 58"/>
                <a:gd name="T105" fmla="*/ 1 h 225"/>
                <a:gd name="T106" fmla="*/ 0 w 58"/>
                <a:gd name="T107" fmla="*/ 0 h 225"/>
                <a:gd name="T108" fmla="*/ 0 w 58"/>
                <a:gd name="T109" fmla="*/ 0 h 225"/>
                <a:gd name="T110" fmla="*/ 0 w 58"/>
                <a:gd name="T111" fmla="*/ 0 h 225"/>
                <a:gd name="T112" fmla="*/ 0 w 58"/>
                <a:gd name="T113" fmla="*/ 0 h 225"/>
                <a:gd name="T114" fmla="*/ 0 w 58"/>
                <a:gd name="T115" fmla="*/ 0 h 22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58" h="225">
                  <a:moveTo>
                    <a:pt x="0" y="25"/>
                  </a:moveTo>
                  <a:lnTo>
                    <a:pt x="0" y="21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1" y="9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1"/>
                  </a:lnTo>
                  <a:lnTo>
                    <a:pt x="20" y="0"/>
                  </a:lnTo>
                  <a:lnTo>
                    <a:pt x="27" y="0"/>
                  </a:lnTo>
                  <a:lnTo>
                    <a:pt x="33" y="0"/>
                  </a:lnTo>
                  <a:lnTo>
                    <a:pt x="37" y="2"/>
                  </a:lnTo>
                  <a:lnTo>
                    <a:pt x="39" y="5"/>
                  </a:lnTo>
                  <a:lnTo>
                    <a:pt x="41" y="8"/>
                  </a:lnTo>
                  <a:lnTo>
                    <a:pt x="43" y="11"/>
                  </a:lnTo>
                  <a:lnTo>
                    <a:pt x="43" y="16"/>
                  </a:lnTo>
                  <a:lnTo>
                    <a:pt x="44" y="20"/>
                  </a:lnTo>
                  <a:lnTo>
                    <a:pt x="0" y="25"/>
                  </a:lnTo>
                  <a:close/>
                  <a:moveTo>
                    <a:pt x="44" y="20"/>
                  </a:moveTo>
                  <a:lnTo>
                    <a:pt x="47" y="49"/>
                  </a:lnTo>
                  <a:lnTo>
                    <a:pt x="51" y="78"/>
                  </a:lnTo>
                  <a:lnTo>
                    <a:pt x="54" y="106"/>
                  </a:lnTo>
                  <a:lnTo>
                    <a:pt x="56" y="130"/>
                  </a:lnTo>
                  <a:lnTo>
                    <a:pt x="12" y="133"/>
                  </a:lnTo>
                  <a:lnTo>
                    <a:pt x="10" y="108"/>
                  </a:lnTo>
                  <a:lnTo>
                    <a:pt x="8" y="81"/>
                  </a:lnTo>
                  <a:lnTo>
                    <a:pt x="4" y="53"/>
                  </a:lnTo>
                  <a:lnTo>
                    <a:pt x="0" y="25"/>
                  </a:lnTo>
                  <a:lnTo>
                    <a:pt x="44" y="20"/>
                  </a:lnTo>
                  <a:close/>
                  <a:moveTo>
                    <a:pt x="56" y="130"/>
                  </a:moveTo>
                  <a:lnTo>
                    <a:pt x="58" y="154"/>
                  </a:lnTo>
                  <a:lnTo>
                    <a:pt x="58" y="174"/>
                  </a:lnTo>
                  <a:lnTo>
                    <a:pt x="58" y="193"/>
                  </a:lnTo>
                  <a:lnTo>
                    <a:pt x="56" y="207"/>
                  </a:lnTo>
                  <a:lnTo>
                    <a:pt x="13" y="200"/>
                  </a:lnTo>
                  <a:lnTo>
                    <a:pt x="14" y="188"/>
                  </a:lnTo>
                  <a:lnTo>
                    <a:pt x="14" y="173"/>
                  </a:lnTo>
                  <a:lnTo>
                    <a:pt x="14" y="155"/>
                  </a:lnTo>
                  <a:lnTo>
                    <a:pt x="12" y="133"/>
                  </a:lnTo>
                  <a:lnTo>
                    <a:pt x="56" y="130"/>
                  </a:lnTo>
                  <a:close/>
                  <a:moveTo>
                    <a:pt x="56" y="207"/>
                  </a:moveTo>
                  <a:lnTo>
                    <a:pt x="56" y="211"/>
                  </a:lnTo>
                  <a:lnTo>
                    <a:pt x="55" y="215"/>
                  </a:lnTo>
                  <a:lnTo>
                    <a:pt x="53" y="218"/>
                  </a:lnTo>
                  <a:lnTo>
                    <a:pt x="51" y="221"/>
                  </a:lnTo>
                  <a:lnTo>
                    <a:pt x="47" y="223"/>
                  </a:lnTo>
                  <a:lnTo>
                    <a:pt x="43" y="225"/>
                  </a:lnTo>
                  <a:lnTo>
                    <a:pt x="38" y="225"/>
                  </a:lnTo>
                  <a:lnTo>
                    <a:pt x="31" y="225"/>
                  </a:lnTo>
                  <a:lnTo>
                    <a:pt x="24" y="223"/>
                  </a:lnTo>
                  <a:lnTo>
                    <a:pt x="19" y="221"/>
                  </a:lnTo>
                  <a:lnTo>
                    <a:pt x="16" y="218"/>
                  </a:lnTo>
                  <a:lnTo>
                    <a:pt x="13" y="215"/>
                  </a:lnTo>
                  <a:lnTo>
                    <a:pt x="12" y="211"/>
                  </a:lnTo>
                  <a:lnTo>
                    <a:pt x="12" y="208"/>
                  </a:lnTo>
                  <a:lnTo>
                    <a:pt x="13" y="204"/>
                  </a:lnTo>
                  <a:lnTo>
                    <a:pt x="13" y="200"/>
                  </a:lnTo>
                  <a:lnTo>
                    <a:pt x="56" y="207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52" name="Freeform 964">
              <a:extLst>
                <a:ext uri="{FF2B5EF4-FFF2-40B4-BE49-F238E27FC236}">
                  <a16:creationId xmlns:a16="http://schemas.microsoft.com/office/drawing/2014/main" id="{2EA8400F-258D-42EA-A9E3-F68A6A3971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93" y="1829"/>
              <a:ext cx="7" cy="22"/>
            </a:xfrm>
            <a:custGeom>
              <a:avLst/>
              <a:gdLst>
                <a:gd name="T0" fmla="*/ 0 w 136"/>
                <a:gd name="T1" fmla="*/ 0 h 417"/>
                <a:gd name="T2" fmla="*/ 0 w 136"/>
                <a:gd name="T3" fmla="*/ 0 h 417"/>
                <a:gd name="T4" fmla="*/ 0 w 136"/>
                <a:gd name="T5" fmla="*/ 0 h 417"/>
                <a:gd name="T6" fmla="*/ 0 w 136"/>
                <a:gd name="T7" fmla="*/ 0 h 417"/>
                <a:gd name="T8" fmla="*/ 0 w 136"/>
                <a:gd name="T9" fmla="*/ 0 h 417"/>
                <a:gd name="T10" fmla="*/ 0 w 136"/>
                <a:gd name="T11" fmla="*/ 0 h 417"/>
                <a:gd name="T12" fmla="*/ 0 w 136"/>
                <a:gd name="T13" fmla="*/ 0 h 417"/>
                <a:gd name="T14" fmla="*/ 0 w 136"/>
                <a:gd name="T15" fmla="*/ 0 h 417"/>
                <a:gd name="T16" fmla="*/ 0 w 136"/>
                <a:gd name="T17" fmla="*/ 0 h 417"/>
                <a:gd name="T18" fmla="*/ 0 w 136"/>
                <a:gd name="T19" fmla="*/ 0 h 417"/>
                <a:gd name="T20" fmla="*/ 0 w 136"/>
                <a:gd name="T21" fmla="*/ 0 h 417"/>
                <a:gd name="T22" fmla="*/ 0 w 136"/>
                <a:gd name="T23" fmla="*/ 0 h 417"/>
                <a:gd name="T24" fmla="*/ 0 w 136"/>
                <a:gd name="T25" fmla="*/ 0 h 417"/>
                <a:gd name="T26" fmla="*/ 0 w 136"/>
                <a:gd name="T27" fmla="*/ 0 h 417"/>
                <a:gd name="T28" fmla="*/ 0 w 136"/>
                <a:gd name="T29" fmla="*/ 1 h 417"/>
                <a:gd name="T30" fmla="*/ 0 w 136"/>
                <a:gd name="T31" fmla="*/ 1 h 417"/>
                <a:gd name="T32" fmla="*/ 0 w 136"/>
                <a:gd name="T33" fmla="*/ 1 h 417"/>
                <a:gd name="T34" fmla="*/ 0 w 136"/>
                <a:gd name="T35" fmla="*/ 1 h 417"/>
                <a:gd name="T36" fmla="*/ 0 w 136"/>
                <a:gd name="T37" fmla="*/ 1 h 417"/>
                <a:gd name="T38" fmla="*/ 0 w 136"/>
                <a:gd name="T39" fmla="*/ 1 h 417"/>
                <a:gd name="T40" fmla="*/ 0 w 136"/>
                <a:gd name="T41" fmla="*/ 0 h 417"/>
                <a:gd name="T42" fmla="*/ 0 w 136"/>
                <a:gd name="T43" fmla="*/ 0 h 417"/>
                <a:gd name="T44" fmla="*/ 0 w 136"/>
                <a:gd name="T45" fmla="*/ 0 h 417"/>
                <a:gd name="T46" fmla="*/ 0 w 136"/>
                <a:gd name="T47" fmla="*/ 0 h 417"/>
                <a:gd name="T48" fmla="*/ 0 w 136"/>
                <a:gd name="T49" fmla="*/ 0 h 417"/>
                <a:gd name="T50" fmla="*/ 0 w 136"/>
                <a:gd name="T51" fmla="*/ 0 h 417"/>
                <a:gd name="T52" fmla="*/ 0 w 136"/>
                <a:gd name="T53" fmla="*/ 1 h 417"/>
                <a:gd name="T54" fmla="*/ 0 w 136"/>
                <a:gd name="T55" fmla="*/ 1 h 417"/>
                <a:gd name="T56" fmla="*/ 0 w 136"/>
                <a:gd name="T57" fmla="*/ 1 h 417"/>
                <a:gd name="T58" fmla="*/ 0 w 136"/>
                <a:gd name="T59" fmla="*/ 1 h 417"/>
                <a:gd name="T60" fmla="*/ 0 w 136"/>
                <a:gd name="T61" fmla="*/ 1 h 417"/>
                <a:gd name="T62" fmla="*/ 0 w 136"/>
                <a:gd name="T63" fmla="*/ 1 h 417"/>
                <a:gd name="T64" fmla="*/ 0 w 136"/>
                <a:gd name="T65" fmla="*/ 1 h 417"/>
                <a:gd name="T66" fmla="*/ 0 w 136"/>
                <a:gd name="T67" fmla="*/ 1 h 417"/>
                <a:gd name="T68" fmla="*/ 0 w 136"/>
                <a:gd name="T69" fmla="*/ 1 h 417"/>
                <a:gd name="T70" fmla="*/ 0 w 136"/>
                <a:gd name="T71" fmla="*/ 1 h 417"/>
                <a:gd name="T72" fmla="*/ 0 w 136"/>
                <a:gd name="T73" fmla="*/ 1 h 417"/>
                <a:gd name="T74" fmla="*/ 0 w 136"/>
                <a:gd name="T75" fmla="*/ 1 h 417"/>
                <a:gd name="T76" fmla="*/ 0 w 136"/>
                <a:gd name="T77" fmla="*/ 1 h 417"/>
                <a:gd name="T78" fmla="*/ 0 w 136"/>
                <a:gd name="T79" fmla="*/ 1 h 417"/>
                <a:gd name="T80" fmla="*/ 0 w 136"/>
                <a:gd name="T81" fmla="*/ 1 h 417"/>
                <a:gd name="T82" fmla="*/ 0 w 136"/>
                <a:gd name="T83" fmla="*/ 1 h 417"/>
                <a:gd name="T84" fmla="*/ 0 w 136"/>
                <a:gd name="T85" fmla="*/ 1 h 417"/>
                <a:gd name="T86" fmla="*/ 0 w 136"/>
                <a:gd name="T87" fmla="*/ 1 h 417"/>
                <a:gd name="T88" fmla="*/ 0 w 136"/>
                <a:gd name="T89" fmla="*/ 1 h 417"/>
                <a:gd name="T90" fmla="*/ 0 w 136"/>
                <a:gd name="T91" fmla="*/ 1 h 417"/>
                <a:gd name="T92" fmla="*/ 0 w 136"/>
                <a:gd name="T93" fmla="*/ 1 h 417"/>
                <a:gd name="T94" fmla="*/ 0 w 136"/>
                <a:gd name="T95" fmla="*/ 1 h 417"/>
                <a:gd name="T96" fmla="*/ 0 w 136"/>
                <a:gd name="T97" fmla="*/ 1 h 417"/>
                <a:gd name="T98" fmla="*/ 0 w 136"/>
                <a:gd name="T99" fmla="*/ 1 h 41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36" h="417">
                  <a:moveTo>
                    <a:pt x="13" y="16"/>
                  </a:moveTo>
                  <a:lnTo>
                    <a:pt x="15" y="12"/>
                  </a:lnTo>
                  <a:lnTo>
                    <a:pt x="16" y="9"/>
                  </a:lnTo>
                  <a:lnTo>
                    <a:pt x="18" y="5"/>
                  </a:lnTo>
                  <a:lnTo>
                    <a:pt x="20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41" y="2"/>
                  </a:lnTo>
                  <a:lnTo>
                    <a:pt x="48" y="4"/>
                  </a:lnTo>
                  <a:lnTo>
                    <a:pt x="52" y="7"/>
                  </a:lnTo>
                  <a:lnTo>
                    <a:pt x="55" y="10"/>
                  </a:lnTo>
                  <a:lnTo>
                    <a:pt x="57" y="14"/>
                  </a:lnTo>
                  <a:lnTo>
                    <a:pt x="58" y="17"/>
                  </a:lnTo>
                  <a:lnTo>
                    <a:pt x="57" y="21"/>
                  </a:lnTo>
                  <a:lnTo>
                    <a:pt x="57" y="25"/>
                  </a:lnTo>
                  <a:lnTo>
                    <a:pt x="55" y="28"/>
                  </a:lnTo>
                  <a:lnTo>
                    <a:pt x="13" y="16"/>
                  </a:lnTo>
                  <a:close/>
                  <a:moveTo>
                    <a:pt x="55" y="28"/>
                  </a:moveTo>
                  <a:lnTo>
                    <a:pt x="54" y="34"/>
                  </a:lnTo>
                  <a:lnTo>
                    <a:pt x="51" y="49"/>
                  </a:lnTo>
                  <a:lnTo>
                    <a:pt x="47" y="70"/>
                  </a:lnTo>
                  <a:lnTo>
                    <a:pt x="44" y="97"/>
                  </a:lnTo>
                  <a:lnTo>
                    <a:pt x="44" y="111"/>
                  </a:lnTo>
                  <a:lnTo>
                    <a:pt x="44" y="126"/>
                  </a:lnTo>
                  <a:lnTo>
                    <a:pt x="46" y="142"/>
                  </a:lnTo>
                  <a:lnTo>
                    <a:pt x="48" y="157"/>
                  </a:lnTo>
                  <a:lnTo>
                    <a:pt x="52" y="173"/>
                  </a:lnTo>
                  <a:lnTo>
                    <a:pt x="58" y="187"/>
                  </a:lnTo>
                  <a:lnTo>
                    <a:pt x="61" y="194"/>
                  </a:lnTo>
                  <a:lnTo>
                    <a:pt x="65" y="200"/>
                  </a:lnTo>
                  <a:lnTo>
                    <a:pt x="69" y="207"/>
                  </a:lnTo>
                  <a:lnTo>
                    <a:pt x="74" y="213"/>
                  </a:lnTo>
                  <a:lnTo>
                    <a:pt x="42" y="242"/>
                  </a:lnTo>
                  <a:lnTo>
                    <a:pt x="35" y="234"/>
                  </a:lnTo>
                  <a:lnTo>
                    <a:pt x="29" y="226"/>
                  </a:lnTo>
                  <a:lnTo>
                    <a:pt x="24" y="218"/>
                  </a:lnTo>
                  <a:lnTo>
                    <a:pt x="20" y="208"/>
                  </a:lnTo>
                  <a:lnTo>
                    <a:pt x="16" y="199"/>
                  </a:lnTo>
                  <a:lnTo>
                    <a:pt x="12" y="190"/>
                  </a:lnTo>
                  <a:lnTo>
                    <a:pt x="9" y="181"/>
                  </a:lnTo>
                  <a:lnTo>
                    <a:pt x="7" y="172"/>
                  </a:lnTo>
                  <a:lnTo>
                    <a:pt x="3" y="153"/>
                  </a:lnTo>
                  <a:lnTo>
                    <a:pt x="1" y="134"/>
                  </a:lnTo>
                  <a:lnTo>
                    <a:pt x="0" y="115"/>
                  </a:lnTo>
                  <a:lnTo>
                    <a:pt x="1" y="98"/>
                  </a:lnTo>
                  <a:lnTo>
                    <a:pt x="2" y="81"/>
                  </a:lnTo>
                  <a:lnTo>
                    <a:pt x="3" y="66"/>
                  </a:lnTo>
                  <a:lnTo>
                    <a:pt x="5" y="52"/>
                  </a:lnTo>
                  <a:lnTo>
                    <a:pt x="8" y="40"/>
                  </a:lnTo>
                  <a:lnTo>
                    <a:pt x="12" y="22"/>
                  </a:lnTo>
                  <a:lnTo>
                    <a:pt x="13" y="16"/>
                  </a:lnTo>
                  <a:lnTo>
                    <a:pt x="55" y="28"/>
                  </a:lnTo>
                  <a:close/>
                  <a:moveTo>
                    <a:pt x="74" y="213"/>
                  </a:moveTo>
                  <a:lnTo>
                    <a:pt x="76" y="214"/>
                  </a:lnTo>
                  <a:lnTo>
                    <a:pt x="75" y="213"/>
                  </a:lnTo>
                  <a:lnTo>
                    <a:pt x="58" y="228"/>
                  </a:lnTo>
                  <a:lnTo>
                    <a:pt x="74" y="213"/>
                  </a:lnTo>
                  <a:close/>
                  <a:moveTo>
                    <a:pt x="75" y="213"/>
                  </a:moveTo>
                  <a:lnTo>
                    <a:pt x="81" y="221"/>
                  </a:lnTo>
                  <a:lnTo>
                    <a:pt x="85" y="228"/>
                  </a:lnTo>
                  <a:lnTo>
                    <a:pt x="90" y="236"/>
                  </a:lnTo>
                  <a:lnTo>
                    <a:pt x="94" y="245"/>
                  </a:lnTo>
                  <a:lnTo>
                    <a:pt x="102" y="265"/>
                  </a:lnTo>
                  <a:lnTo>
                    <a:pt x="110" y="287"/>
                  </a:lnTo>
                  <a:lnTo>
                    <a:pt x="68" y="300"/>
                  </a:lnTo>
                  <a:lnTo>
                    <a:pt x="62" y="282"/>
                  </a:lnTo>
                  <a:lnTo>
                    <a:pt x="56" y="266"/>
                  </a:lnTo>
                  <a:lnTo>
                    <a:pt x="49" y="252"/>
                  </a:lnTo>
                  <a:lnTo>
                    <a:pt x="42" y="241"/>
                  </a:lnTo>
                  <a:lnTo>
                    <a:pt x="75" y="213"/>
                  </a:lnTo>
                  <a:close/>
                  <a:moveTo>
                    <a:pt x="110" y="287"/>
                  </a:moveTo>
                  <a:lnTo>
                    <a:pt x="116" y="311"/>
                  </a:lnTo>
                  <a:lnTo>
                    <a:pt x="124" y="336"/>
                  </a:lnTo>
                  <a:lnTo>
                    <a:pt x="129" y="363"/>
                  </a:lnTo>
                  <a:lnTo>
                    <a:pt x="135" y="390"/>
                  </a:lnTo>
                  <a:lnTo>
                    <a:pt x="92" y="399"/>
                  </a:lnTo>
                  <a:lnTo>
                    <a:pt x="87" y="372"/>
                  </a:lnTo>
                  <a:lnTo>
                    <a:pt x="81" y="346"/>
                  </a:lnTo>
                  <a:lnTo>
                    <a:pt x="74" y="323"/>
                  </a:lnTo>
                  <a:lnTo>
                    <a:pt x="68" y="300"/>
                  </a:lnTo>
                  <a:lnTo>
                    <a:pt x="110" y="287"/>
                  </a:lnTo>
                  <a:close/>
                  <a:moveTo>
                    <a:pt x="135" y="390"/>
                  </a:moveTo>
                  <a:lnTo>
                    <a:pt x="136" y="395"/>
                  </a:lnTo>
                  <a:lnTo>
                    <a:pt x="136" y="399"/>
                  </a:lnTo>
                  <a:lnTo>
                    <a:pt x="136" y="402"/>
                  </a:lnTo>
                  <a:lnTo>
                    <a:pt x="135" y="406"/>
                  </a:lnTo>
                  <a:lnTo>
                    <a:pt x="133" y="409"/>
                  </a:lnTo>
                  <a:lnTo>
                    <a:pt x="130" y="412"/>
                  </a:lnTo>
                  <a:lnTo>
                    <a:pt x="125" y="414"/>
                  </a:lnTo>
                  <a:lnTo>
                    <a:pt x="117" y="416"/>
                  </a:lnTo>
                  <a:lnTo>
                    <a:pt x="110" y="417"/>
                  </a:lnTo>
                  <a:lnTo>
                    <a:pt x="104" y="416"/>
                  </a:lnTo>
                  <a:lnTo>
                    <a:pt x="100" y="415"/>
                  </a:lnTo>
                  <a:lnTo>
                    <a:pt x="97" y="413"/>
                  </a:lnTo>
                  <a:lnTo>
                    <a:pt x="95" y="410"/>
                  </a:lnTo>
                  <a:lnTo>
                    <a:pt x="94" y="407"/>
                  </a:lnTo>
                  <a:lnTo>
                    <a:pt x="93" y="403"/>
                  </a:lnTo>
                  <a:lnTo>
                    <a:pt x="92" y="399"/>
                  </a:lnTo>
                  <a:lnTo>
                    <a:pt x="135" y="390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53" name="Freeform 965">
              <a:extLst>
                <a:ext uri="{FF2B5EF4-FFF2-40B4-BE49-F238E27FC236}">
                  <a16:creationId xmlns:a16="http://schemas.microsoft.com/office/drawing/2014/main" id="{DCB00C2E-70C7-4755-BAB8-F0DBED5F28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98" y="1849"/>
              <a:ext cx="4" cy="17"/>
            </a:xfrm>
            <a:custGeom>
              <a:avLst/>
              <a:gdLst>
                <a:gd name="T0" fmla="*/ 0 w 70"/>
                <a:gd name="T1" fmla="*/ 0 h 316"/>
                <a:gd name="T2" fmla="*/ 0 w 70"/>
                <a:gd name="T3" fmla="*/ 0 h 316"/>
                <a:gd name="T4" fmla="*/ 0 w 70"/>
                <a:gd name="T5" fmla="*/ 0 h 316"/>
                <a:gd name="T6" fmla="*/ 0 w 70"/>
                <a:gd name="T7" fmla="*/ 0 h 316"/>
                <a:gd name="T8" fmla="*/ 0 w 70"/>
                <a:gd name="T9" fmla="*/ 0 h 316"/>
                <a:gd name="T10" fmla="*/ 0 w 70"/>
                <a:gd name="T11" fmla="*/ 0 h 316"/>
                <a:gd name="T12" fmla="*/ 0 w 70"/>
                <a:gd name="T13" fmla="*/ 0 h 316"/>
                <a:gd name="T14" fmla="*/ 0 w 70"/>
                <a:gd name="T15" fmla="*/ 0 h 316"/>
                <a:gd name="T16" fmla="*/ 0 w 70"/>
                <a:gd name="T17" fmla="*/ 0 h 316"/>
                <a:gd name="T18" fmla="*/ 0 w 70"/>
                <a:gd name="T19" fmla="*/ 0 h 316"/>
                <a:gd name="T20" fmla="*/ 0 w 70"/>
                <a:gd name="T21" fmla="*/ 0 h 316"/>
                <a:gd name="T22" fmla="*/ 0 w 70"/>
                <a:gd name="T23" fmla="*/ 0 h 316"/>
                <a:gd name="T24" fmla="*/ 0 w 70"/>
                <a:gd name="T25" fmla="*/ 0 h 316"/>
                <a:gd name="T26" fmla="*/ 0 w 70"/>
                <a:gd name="T27" fmla="*/ 0 h 316"/>
                <a:gd name="T28" fmla="*/ 0 w 70"/>
                <a:gd name="T29" fmla="*/ 0 h 316"/>
                <a:gd name="T30" fmla="*/ 0 w 70"/>
                <a:gd name="T31" fmla="*/ 0 h 316"/>
                <a:gd name="T32" fmla="*/ 0 w 70"/>
                <a:gd name="T33" fmla="*/ 0 h 316"/>
                <a:gd name="T34" fmla="*/ 0 w 70"/>
                <a:gd name="T35" fmla="*/ 0 h 316"/>
                <a:gd name="T36" fmla="*/ 0 w 70"/>
                <a:gd name="T37" fmla="*/ 0 h 316"/>
                <a:gd name="T38" fmla="*/ 0 w 70"/>
                <a:gd name="T39" fmla="*/ 0 h 316"/>
                <a:gd name="T40" fmla="*/ 0 w 70"/>
                <a:gd name="T41" fmla="*/ 0 h 316"/>
                <a:gd name="T42" fmla="*/ 0 w 70"/>
                <a:gd name="T43" fmla="*/ 0 h 316"/>
                <a:gd name="T44" fmla="*/ 0 w 70"/>
                <a:gd name="T45" fmla="*/ 1 h 316"/>
                <a:gd name="T46" fmla="*/ 0 w 70"/>
                <a:gd name="T47" fmla="*/ 1 h 316"/>
                <a:gd name="T48" fmla="*/ 0 w 70"/>
                <a:gd name="T49" fmla="*/ 1 h 316"/>
                <a:gd name="T50" fmla="*/ 0 w 70"/>
                <a:gd name="T51" fmla="*/ 1 h 316"/>
                <a:gd name="T52" fmla="*/ 0 w 70"/>
                <a:gd name="T53" fmla="*/ 1 h 316"/>
                <a:gd name="T54" fmla="*/ 0 w 70"/>
                <a:gd name="T55" fmla="*/ 1 h 316"/>
                <a:gd name="T56" fmla="*/ 0 w 70"/>
                <a:gd name="T57" fmla="*/ 1 h 316"/>
                <a:gd name="T58" fmla="*/ 0 w 70"/>
                <a:gd name="T59" fmla="*/ 1 h 316"/>
                <a:gd name="T60" fmla="*/ 0 w 70"/>
                <a:gd name="T61" fmla="*/ 1 h 316"/>
                <a:gd name="T62" fmla="*/ 0 w 70"/>
                <a:gd name="T63" fmla="*/ 1 h 316"/>
                <a:gd name="T64" fmla="*/ 0 w 70"/>
                <a:gd name="T65" fmla="*/ 0 h 316"/>
                <a:gd name="T66" fmla="*/ 0 w 70"/>
                <a:gd name="T67" fmla="*/ 0 h 316"/>
                <a:gd name="T68" fmla="*/ 0 w 70"/>
                <a:gd name="T69" fmla="*/ 0 h 316"/>
                <a:gd name="T70" fmla="*/ 0 w 70"/>
                <a:gd name="T71" fmla="*/ 0 h 316"/>
                <a:gd name="T72" fmla="*/ 0 w 70"/>
                <a:gd name="T73" fmla="*/ 0 h 316"/>
                <a:gd name="T74" fmla="*/ 0 w 70"/>
                <a:gd name="T75" fmla="*/ 1 h 316"/>
                <a:gd name="T76" fmla="*/ 0 w 70"/>
                <a:gd name="T77" fmla="*/ 1 h 316"/>
                <a:gd name="T78" fmla="*/ 0 w 70"/>
                <a:gd name="T79" fmla="*/ 1 h 316"/>
                <a:gd name="T80" fmla="*/ 0 w 70"/>
                <a:gd name="T81" fmla="*/ 1 h 316"/>
                <a:gd name="T82" fmla="*/ 0 w 70"/>
                <a:gd name="T83" fmla="*/ 1 h 316"/>
                <a:gd name="T84" fmla="*/ 0 w 70"/>
                <a:gd name="T85" fmla="*/ 1 h 316"/>
                <a:gd name="T86" fmla="*/ 0 w 70"/>
                <a:gd name="T87" fmla="*/ 1 h 316"/>
                <a:gd name="T88" fmla="*/ 0 w 70"/>
                <a:gd name="T89" fmla="*/ 1 h 316"/>
                <a:gd name="T90" fmla="*/ 0 w 70"/>
                <a:gd name="T91" fmla="*/ 1 h 316"/>
                <a:gd name="T92" fmla="*/ 0 w 70"/>
                <a:gd name="T93" fmla="*/ 1 h 316"/>
                <a:gd name="T94" fmla="*/ 0 w 70"/>
                <a:gd name="T95" fmla="*/ 1 h 316"/>
                <a:gd name="T96" fmla="*/ 0 w 70"/>
                <a:gd name="T97" fmla="*/ 1 h 316"/>
                <a:gd name="T98" fmla="*/ 0 w 70"/>
                <a:gd name="T99" fmla="*/ 1 h 316"/>
                <a:gd name="T100" fmla="*/ 0 w 70"/>
                <a:gd name="T101" fmla="*/ 1 h 316"/>
                <a:gd name="T102" fmla="*/ 0 w 70"/>
                <a:gd name="T103" fmla="*/ 1 h 316"/>
                <a:gd name="T104" fmla="*/ 0 w 70"/>
                <a:gd name="T105" fmla="*/ 1 h 316"/>
                <a:gd name="T106" fmla="*/ 0 w 70"/>
                <a:gd name="T107" fmla="*/ 1 h 316"/>
                <a:gd name="T108" fmla="*/ 0 w 70"/>
                <a:gd name="T109" fmla="*/ 1 h 31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70" h="316">
                  <a:moveTo>
                    <a:pt x="1" y="27"/>
                  </a:moveTo>
                  <a:lnTo>
                    <a:pt x="0" y="23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1" y="11"/>
                  </a:lnTo>
                  <a:lnTo>
                    <a:pt x="3" y="7"/>
                  </a:lnTo>
                  <a:lnTo>
                    <a:pt x="6" y="5"/>
                  </a:lnTo>
                  <a:lnTo>
                    <a:pt x="11" y="2"/>
                  </a:lnTo>
                  <a:lnTo>
                    <a:pt x="18" y="1"/>
                  </a:lnTo>
                  <a:lnTo>
                    <a:pt x="25" y="0"/>
                  </a:lnTo>
                  <a:lnTo>
                    <a:pt x="31" y="1"/>
                  </a:lnTo>
                  <a:lnTo>
                    <a:pt x="36" y="2"/>
                  </a:lnTo>
                  <a:lnTo>
                    <a:pt x="39" y="4"/>
                  </a:lnTo>
                  <a:lnTo>
                    <a:pt x="41" y="7"/>
                  </a:lnTo>
                  <a:lnTo>
                    <a:pt x="42" y="11"/>
                  </a:lnTo>
                  <a:lnTo>
                    <a:pt x="43" y="14"/>
                  </a:lnTo>
                  <a:lnTo>
                    <a:pt x="44" y="18"/>
                  </a:lnTo>
                  <a:lnTo>
                    <a:pt x="1" y="27"/>
                  </a:lnTo>
                  <a:close/>
                  <a:moveTo>
                    <a:pt x="44" y="18"/>
                  </a:moveTo>
                  <a:lnTo>
                    <a:pt x="51" y="67"/>
                  </a:lnTo>
                  <a:lnTo>
                    <a:pt x="57" y="115"/>
                  </a:lnTo>
                  <a:lnTo>
                    <a:pt x="61" y="161"/>
                  </a:lnTo>
                  <a:lnTo>
                    <a:pt x="65" y="204"/>
                  </a:lnTo>
                  <a:lnTo>
                    <a:pt x="67" y="240"/>
                  </a:lnTo>
                  <a:lnTo>
                    <a:pt x="69" y="268"/>
                  </a:lnTo>
                  <a:lnTo>
                    <a:pt x="70" y="287"/>
                  </a:lnTo>
                  <a:lnTo>
                    <a:pt x="70" y="294"/>
                  </a:lnTo>
                  <a:lnTo>
                    <a:pt x="26" y="295"/>
                  </a:lnTo>
                  <a:lnTo>
                    <a:pt x="26" y="289"/>
                  </a:lnTo>
                  <a:lnTo>
                    <a:pt x="25" y="270"/>
                  </a:lnTo>
                  <a:lnTo>
                    <a:pt x="23" y="242"/>
                  </a:lnTo>
                  <a:lnTo>
                    <a:pt x="21" y="207"/>
                  </a:lnTo>
                  <a:lnTo>
                    <a:pt x="18" y="165"/>
                  </a:lnTo>
                  <a:lnTo>
                    <a:pt x="13" y="120"/>
                  </a:lnTo>
                  <a:lnTo>
                    <a:pt x="8" y="73"/>
                  </a:lnTo>
                  <a:lnTo>
                    <a:pt x="1" y="27"/>
                  </a:lnTo>
                  <a:lnTo>
                    <a:pt x="44" y="18"/>
                  </a:lnTo>
                  <a:close/>
                  <a:moveTo>
                    <a:pt x="70" y="294"/>
                  </a:moveTo>
                  <a:lnTo>
                    <a:pt x="70" y="298"/>
                  </a:lnTo>
                  <a:lnTo>
                    <a:pt x="70" y="302"/>
                  </a:lnTo>
                  <a:lnTo>
                    <a:pt x="69" y="306"/>
                  </a:lnTo>
                  <a:lnTo>
                    <a:pt x="68" y="309"/>
                  </a:lnTo>
                  <a:lnTo>
                    <a:pt x="65" y="312"/>
                  </a:lnTo>
                  <a:lnTo>
                    <a:pt x="61" y="314"/>
                  </a:lnTo>
                  <a:lnTo>
                    <a:pt x="56" y="315"/>
                  </a:lnTo>
                  <a:lnTo>
                    <a:pt x="49" y="316"/>
                  </a:lnTo>
                  <a:lnTo>
                    <a:pt x="42" y="316"/>
                  </a:lnTo>
                  <a:lnTo>
                    <a:pt x="37" y="315"/>
                  </a:lnTo>
                  <a:lnTo>
                    <a:pt x="33" y="313"/>
                  </a:lnTo>
                  <a:lnTo>
                    <a:pt x="29" y="310"/>
                  </a:lnTo>
                  <a:lnTo>
                    <a:pt x="28" y="307"/>
                  </a:lnTo>
                  <a:lnTo>
                    <a:pt x="27" y="303"/>
                  </a:lnTo>
                  <a:lnTo>
                    <a:pt x="26" y="299"/>
                  </a:lnTo>
                  <a:lnTo>
                    <a:pt x="26" y="295"/>
                  </a:lnTo>
                  <a:lnTo>
                    <a:pt x="70" y="294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54" name="Freeform 966">
              <a:extLst>
                <a:ext uri="{FF2B5EF4-FFF2-40B4-BE49-F238E27FC236}">
                  <a16:creationId xmlns:a16="http://schemas.microsoft.com/office/drawing/2014/main" id="{162D3A26-B191-4098-9C4A-5139DA94C9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81" y="1807"/>
              <a:ext cx="52" cy="33"/>
            </a:xfrm>
            <a:custGeom>
              <a:avLst/>
              <a:gdLst>
                <a:gd name="T0" fmla="*/ 0 w 1006"/>
                <a:gd name="T1" fmla="*/ 0 h 634"/>
                <a:gd name="T2" fmla="*/ 0 w 1006"/>
                <a:gd name="T3" fmla="*/ 0 h 634"/>
                <a:gd name="T4" fmla="*/ 0 w 1006"/>
                <a:gd name="T5" fmla="*/ 0 h 634"/>
                <a:gd name="T6" fmla="*/ 0 w 1006"/>
                <a:gd name="T7" fmla="*/ 0 h 634"/>
                <a:gd name="T8" fmla="*/ 0 w 1006"/>
                <a:gd name="T9" fmla="*/ 0 h 634"/>
                <a:gd name="T10" fmla="*/ 0 w 1006"/>
                <a:gd name="T11" fmla="*/ 0 h 634"/>
                <a:gd name="T12" fmla="*/ 0 w 1006"/>
                <a:gd name="T13" fmla="*/ 0 h 634"/>
                <a:gd name="T14" fmla="*/ 0 w 1006"/>
                <a:gd name="T15" fmla="*/ 0 h 634"/>
                <a:gd name="T16" fmla="*/ 0 w 1006"/>
                <a:gd name="T17" fmla="*/ 0 h 634"/>
                <a:gd name="T18" fmla="*/ 0 w 1006"/>
                <a:gd name="T19" fmla="*/ 0 h 634"/>
                <a:gd name="T20" fmla="*/ 0 w 1006"/>
                <a:gd name="T21" fmla="*/ 0 h 634"/>
                <a:gd name="T22" fmla="*/ 0 w 1006"/>
                <a:gd name="T23" fmla="*/ 0 h 634"/>
                <a:gd name="T24" fmla="*/ 0 w 1006"/>
                <a:gd name="T25" fmla="*/ 1 h 634"/>
                <a:gd name="T26" fmla="*/ 0 w 1006"/>
                <a:gd name="T27" fmla="*/ 1 h 634"/>
                <a:gd name="T28" fmla="*/ 1 w 1006"/>
                <a:gd name="T29" fmla="*/ 1 h 634"/>
                <a:gd name="T30" fmla="*/ 1 w 1006"/>
                <a:gd name="T31" fmla="*/ 1 h 634"/>
                <a:gd name="T32" fmla="*/ 1 w 1006"/>
                <a:gd name="T33" fmla="*/ 1 h 634"/>
                <a:gd name="T34" fmla="*/ 1 w 1006"/>
                <a:gd name="T35" fmla="*/ 1 h 634"/>
                <a:gd name="T36" fmla="*/ 1 w 1006"/>
                <a:gd name="T37" fmla="*/ 1 h 634"/>
                <a:gd name="T38" fmla="*/ 1 w 1006"/>
                <a:gd name="T39" fmla="*/ 1 h 634"/>
                <a:gd name="T40" fmla="*/ 1 w 1006"/>
                <a:gd name="T41" fmla="*/ 1 h 634"/>
                <a:gd name="T42" fmla="*/ 1 w 1006"/>
                <a:gd name="T43" fmla="*/ 1 h 634"/>
                <a:gd name="T44" fmla="*/ 1 w 1006"/>
                <a:gd name="T45" fmla="*/ 1 h 634"/>
                <a:gd name="T46" fmla="*/ 1 w 1006"/>
                <a:gd name="T47" fmla="*/ 1 h 634"/>
                <a:gd name="T48" fmla="*/ 0 w 1006"/>
                <a:gd name="T49" fmla="*/ 1 h 634"/>
                <a:gd name="T50" fmla="*/ 0 w 1006"/>
                <a:gd name="T51" fmla="*/ 1 h 634"/>
                <a:gd name="T52" fmla="*/ 0 w 1006"/>
                <a:gd name="T53" fmla="*/ 1 h 634"/>
                <a:gd name="T54" fmla="*/ 0 w 1006"/>
                <a:gd name="T55" fmla="*/ 0 h 634"/>
                <a:gd name="T56" fmla="*/ 0 w 1006"/>
                <a:gd name="T57" fmla="*/ 0 h 634"/>
                <a:gd name="T58" fmla="*/ 0 w 1006"/>
                <a:gd name="T59" fmla="*/ 0 h 634"/>
                <a:gd name="T60" fmla="*/ 1 w 1006"/>
                <a:gd name="T61" fmla="*/ 1 h 634"/>
                <a:gd name="T62" fmla="*/ 1 w 1006"/>
                <a:gd name="T63" fmla="*/ 1 h 634"/>
                <a:gd name="T64" fmla="*/ 1 w 1006"/>
                <a:gd name="T65" fmla="*/ 1 h 634"/>
                <a:gd name="T66" fmla="*/ 1 w 1006"/>
                <a:gd name="T67" fmla="*/ 1 h 634"/>
                <a:gd name="T68" fmla="*/ 1 w 1006"/>
                <a:gd name="T69" fmla="*/ 1 h 634"/>
                <a:gd name="T70" fmla="*/ 2 w 1006"/>
                <a:gd name="T71" fmla="*/ 1 h 634"/>
                <a:gd name="T72" fmla="*/ 2 w 1006"/>
                <a:gd name="T73" fmla="*/ 1 h 634"/>
                <a:gd name="T74" fmla="*/ 3 w 1006"/>
                <a:gd name="T75" fmla="*/ 2 h 634"/>
                <a:gd name="T76" fmla="*/ 3 w 1006"/>
                <a:gd name="T77" fmla="*/ 2 h 634"/>
                <a:gd name="T78" fmla="*/ 2 w 1006"/>
                <a:gd name="T79" fmla="*/ 2 h 634"/>
                <a:gd name="T80" fmla="*/ 2 w 1006"/>
                <a:gd name="T81" fmla="*/ 1 h 634"/>
                <a:gd name="T82" fmla="*/ 1 w 1006"/>
                <a:gd name="T83" fmla="*/ 1 h 634"/>
                <a:gd name="T84" fmla="*/ 1 w 1006"/>
                <a:gd name="T85" fmla="*/ 1 h 634"/>
                <a:gd name="T86" fmla="*/ 1 w 1006"/>
                <a:gd name="T87" fmla="*/ 1 h 634"/>
                <a:gd name="T88" fmla="*/ 3 w 1006"/>
                <a:gd name="T89" fmla="*/ 2 h 634"/>
                <a:gd name="T90" fmla="*/ 3 w 1006"/>
                <a:gd name="T91" fmla="*/ 2 h 634"/>
                <a:gd name="T92" fmla="*/ 3 w 1006"/>
                <a:gd name="T93" fmla="*/ 2 h 634"/>
                <a:gd name="T94" fmla="*/ 3 w 1006"/>
                <a:gd name="T95" fmla="*/ 2 h 634"/>
                <a:gd name="T96" fmla="*/ 3 w 1006"/>
                <a:gd name="T97" fmla="*/ 2 h 634"/>
                <a:gd name="T98" fmla="*/ 3 w 1006"/>
                <a:gd name="T99" fmla="*/ 2 h 634"/>
                <a:gd name="T100" fmla="*/ 3 w 1006"/>
                <a:gd name="T101" fmla="*/ 2 h 634"/>
                <a:gd name="T102" fmla="*/ 3 w 1006"/>
                <a:gd name="T103" fmla="*/ 2 h 634"/>
                <a:gd name="T104" fmla="*/ 3 w 1006"/>
                <a:gd name="T105" fmla="*/ 2 h 6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006" h="634">
                  <a:moveTo>
                    <a:pt x="4" y="32"/>
                  </a:moveTo>
                  <a:lnTo>
                    <a:pt x="2" y="29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4" y="11"/>
                  </a:lnTo>
                  <a:lnTo>
                    <a:pt x="8" y="7"/>
                  </a:lnTo>
                  <a:lnTo>
                    <a:pt x="16" y="4"/>
                  </a:lnTo>
                  <a:lnTo>
                    <a:pt x="22" y="1"/>
                  </a:lnTo>
                  <a:lnTo>
                    <a:pt x="27" y="0"/>
                  </a:lnTo>
                  <a:lnTo>
                    <a:pt x="32" y="1"/>
                  </a:lnTo>
                  <a:lnTo>
                    <a:pt x="35" y="2"/>
                  </a:lnTo>
                  <a:lnTo>
                    <a:pt x="38" y="5"/>
                  </a:lnTo>
                  <a:lnTo>
                    <a:pt x="40" y="7"/>
                  </a:lnTo>
                  <a:lnTo>
                    <a:pt x="42" y="11"/>
                  </a:lnTo>
                  <a:lnTo>
                    <a:pt x="44" y="14"/>
                  </a:lnTo>
                  <a:lnTo>
                    <a:pt x="4" y="32"/>
                  </a:lnTo>
                  <a:close/>
                  <a:moveTo>
                    <a:pt x="44" y="14"/>
                  </a:moveTo>
                  <a:lnTo>
                    <a:pt x="50" y="26"/>
                  </a:lnTo>
                  <a:lnTo>
                    <a:pt x="67" y="59"/>
                  </a:lnTo>
                  <a:lnTo>
                    <a:pt x="79" y="81"/>
                  </a:lnTo>
                  <a:lnTo>
                    <a:pt x="93" y="105"/>
                  </a:lnTo>
                  <a:lnTo>
                    <a:pt x="110" y="132"/>
                  </a:lnTo>
                  <a:lnTo>
                    <a:pt x="128" y="159"/>
                  </a:lnTo>
                  <a:lnTo>
                    <a:pt x="149" y="187"/>
                  </a:lnTo>
                  <a:lnTo>
                    <a:pt x="171" y="215"/>
                  </a:lnTo>
                  <a:lnTo>
                    <a:pt x="182" y="228"/>
                  </a:lnTo>
                  <a:lnTo>
                    <a:pt x="195" y="241"/>
                  </a:lnTo>
                  <a:lnTo>
                    <a:pt x="207" y="254"/>
                  </a:lnTo>
                  <a:lnTo>
                    <a:pt x="220" y="266"/>
                  </a:lnTo>
                  <a:lnTo>
                    <a:pt x="234" y="277"/>
                  </a:lnTo>
                  <a:lnTo>
                    <a:pt x="247" y="288"/>
                  </a:lnTo>
                  <a:lnTo>
                    <a:pt x="261" y="299"/>
                  </a:lnTo>
                  <a:lnTo>
                    <a:pt x="276" y="307"/>
                  </a:lnTo>
                  <a:lnTo>
                    <a:pt x="290" y="315"/>
                  </a:lnTo>
                  <a:lnTo>
                    <a:pt x="304" y="322"/>
                  </a:lnTo>
                  <a:lnTo>
                    <a:pt x="320" y="327"/>
                  </a:lnTo>
                  <a:lnTo>
                    <a:pt x="335" y="331"/>
                  </a:lnTo>
                  <a:lnTo>
                    <a:pt x="325" y="374"/>
                  </a:lnTo>
                  <a:lnTo>
                    <a:pt x="307" y="369"/>
                  </a:lnTo>
                  <a:lnTo>
                    <a:pt x="291" y="363"/>
                  </a:lnTo>
                  <a:lnTo>
                    <a:pt x="275" y="356"/>
                  </a:lnTo>
                  <a:lnTo>
                    <a:pt x="258" y="348"/>
                  </a:lnTo>
                  <a:lnTo>
                    <a:pt x="242" y="337"/>
                  </a:lnTo>
                  <a:lnTo>
                    <a:pt x="226" y="327"/>
                  </a:lnTo>
                  <a:lnTo>
                    <a:pt x="211" y="315"/>
                  </a:lnTo>
                  <a:lnTo>
                    <a:pt x="197" y="303"/>
                  </a:lnTo>
                  <a:lnTo>
                    <a:pt x="182" y="289"/>
                  </a:lnTo>
                  <a:lnTo>
                    <a:pt x="169" y="276"/>
                  </a:lnTo>
                  <a:lnTo>
                    <a:pt x="155" y="262"/>
                  </a:lnTo>
                  <a:lnTo>
                    <a:pt x="142" y="247"/>
                  </a:lnTo>
                  <a:lnTo>
                    <a:pt x="118" y="218"/>
                  </a:lnTo>
                  <a:lnTo>
                    <a:pt x="95" y="188"/>
                  </a:lnTo>
                  <a:lnTo>
                    <a:pt x="75" y="158"/>
                  </a:lnTo>
                  <a:lnTo>
                    <a:pt x="57" y="130"/>
                  </a:lnTo>
                  <a:lnTo>
                    <a:pt x="41" y="104"/>
                  </a:lnTo>
                  <a:lnTo>
                    <a:pt x="29" y="81"/>
                  </a:lnTo>
                  <a:lnTo>
                    <a:pt x="10" y="46"/>
                  </a:lnTo>
                  <a:lnTo>
                    <a:pt x="4" y="32"/>
                  </a:lnTo>
                  <a:lnTo>
                    <a:pt x="44" y="14"/>
                  </a:lnTo>
                  <a:close/>
                  <a:moveTo>
                    <a:pt x="335" y="331"/>
                  </a:moveTo>
                  <a:lnTo>
                    <a:pt x="333" y="331"/>
                  </a:lnTo>
                  <a:lnTo>
                    <a:pt x="335" y="331"/>
                  </a:lnTo>
                  <a:lnTo>
                    <a:pt x="330" y="353"/>
                  </a:lnTo>
                  <a:lnTo>
                    <a:pt x="335" y="331"/>
                  </a:lnTo>
                  <a:close/>
                  <a:moveTo>
                    <a:pt x="335" y="331"/>
                  </a:moveTo>
                  <a:lnTo>
                    <a:pt x="371" y="342"/>
                  </a:lnTo>
                  <a:lnTo>
                    <a:pt x="414" y="355"/>
                  </a:lnTo>
                  <a:lnTo>
                    <a:pt x="461" y="371"/>
                  </a:lnTo>
                  <a:lnTo>
                    <a:pt x="512" y="391"/>
                  </a:lnTo>
                  <a:lnTo>
                    <a:pt x="619" y="433"/>
                  </a:lnTo>
                  <a:lnTo>
                    <a:pt x="729" y="477"/>
                  </a:lnTo>
                  <a:lnTo>
                    <a:pt x="830" y="520"/>
                  </a:lnTo>
                  <a:lnTo>
                    <a:pt x="913" y="555"/>
                  </a:lnTo>
                  <a:lnTo>
                    <a:pt x="971" y="581"/>
                  </a:lnTo>
                  <a:lnTo>
                    <a:pt x="992" y="590"/>
                  </a:lnTo>
                  <a:lnTo>
                    <a:pt x="975" y="630"/>
                  </a:lnTo>
                  <a:lnTo>
                    <a:pt x="953" y="621"/>
                  </a:lnTo>
                  <a:lnTo>
                    <a:pt x="897" y="596"/>
                  </a:lnTo>
                  <a:lnTo>
                    <a:pt x="814" y="561"/>
                  </a:lnTo>
                  <a:lnTo>
                    <a:pt x="714" y="518"/>
                  </a:lnTo>
                  <a:lnTo>
                    <a:pt x="605" y="474"/>
                  </a:lnTo>
                  <a:lnTo>
                    <a:pt x="499" y="432"/>
                  </a:lnTo>
                  <a:lnTo>
                    <a:pt x="449" y="413"/>
                  </a:lnTo>
                  <a:lnTo>
                    <a:pt x="401" y="397"/>
                  </a:lnTo>
                  <a:lnTo>
                    <a:pt x="360" y="383"/>
                  </a:lnTo>
                  <a:lnTo>
                    <a:pt x="325" y="374"/>
                  </a:lnTo>
                  <a:lnTo>
                    <a:pt x="335" y="331"/>
                  </a:lnTo>
                  <a:close/>
                  <a:moveTo>
                    <a:pt x="992" y="590"/>
                  </a:moveTo>
                  <a:lnTo>
                    <a:pt x="996" y="592"/>
                  </a:lnTo>
                  <a:lnTo>
                    <a:pt x="999" y="594"/>
                  </a:lnTo>
                  <a:lnTo>
                    <a:pt x="1002" y="596"/>
                  </a:lnTo>
                  <a:lnTo>
                    <a:pt x="1005" y="599"/>
                  </a:lnTo>
                  <a:lnTo>
                    <a:pt x="1006" y="602"/>
                  </a:lnTo>
                  <a:lnTo>
                    <a:pt x="1006" y="608"/>
                  </a:lnTo>
                  <a:lnTo>
                    <a:pt x="1005" y="613"/>
                  </a:lnTo>
                  <a:lnTo>
                    <a:pt x="1003" y="620"/>
                  </a:lnTo>
                  <a:lnTo>
                    <a:pt x="1000" y="626"/>
                  </a:lnTo>
                  <a:lnTo>
                    <a:pt x="996" y="630"/>
                  </a:lnTo>
                  <a:lnTo>
                    <a:pt x="993" y="633"/>
                  </a:lnTo>
                  <a:lnTo>
                    <a:pt x="989" y="634"/>
                  </a:lnTo>
                  <a:lnTo>
                    <a:pt x="986" y="634"/>
                  </a:lnTo>
                  <a:lnTo>
                    <a:pt x="982" y="633"/>
                  </a:lnTo>
                  <a:lnTo>
                    <a:pt x="978" y="632"/>
                  </a:lnTo>
                  <a:lnTo>
                    <a:pt x="975" y="630"/>
                  </a:lnTo>
                  <a:lnTo>
                    <a:pt x="992" y="590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55" name="Freeform 967">
              <a:extLst>
                <a:ext uri="{FF2B5EF4-FFF2-40B4-BE49-F238E27FC236}">
                  <a16:creationId xmlns:a16="http://schemas.microsoft.com/office/drawing/2014/main" id="{C0E7B623-48E2-4D2D-B192-3CDAA2F9D2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6" y="1823"/>
              <a:ext cx="21" cy="32"/>
            </a:xfrm>
            <a:custGeom>
              <a:avLst/>
              <a:gdLst>
                <a:gd name="T0" fmla="*/ 0 w 402"/>
                <a:gd name="T1" fmla="*/ 0 h 609"/>
                <a:gd name="T2" fmla="*/ 0 w 402"/>
                <a:gd name="T3" fmla="*/ 0 h 609"/>
                <a:gd name="T4" fmla="*/ 0 w 402"/>
                <a:gd name="T5" fmla="*/ 0 h 609"/>
                <a:gd name="T6" fmla="*/ 0 w 402"/>
                <a:gd name="T7" fmla="*/ 0 h 609"/>
                <a:gd name="T8" fmla="*/ 0 w 402"/>
                <a:gd name="T9" fmla="*/ 0 h 609"/>
                <a:gd name="T10" fmla="*/ 0 w 402"/>
                <a:gd name="T11" fmla="*/ 0 h 609"/>
                <a:gd name="T12" fmla="*/ 0 w 402"/>
                <a:gd name="T13" fmla="*/ 0 h 609"/>
                <a:gd name="T14" fmla="*/ 0 w 402"/>
                <a:gd name="T15" fmla="*/ 0 h 609"/>
                <a:gd name="T16" fmla="*/ 0 w 402"/>
                <a:gd name="T17" fmla="*/ 0 h 609"/>
                <a:gd name="T18" fmla="*/ 0 w 402"/>
                <a:gd name="T19" fmla="*/ 0 h 609"/>
                <a:gd name="T20" fmla="*/ 0 w 402"/>
                <a:gd name="T21" fmla="*/ 0 h 609"/>
                <a:gd name="T22" fmla="*/ 0 w 402"/>
                <a:gd name="T23" fmla="*/ 0 h 609"/>
                <a:gd name="T24" fmla="*/ 1 w 402"/>
                <a:gd name="T25" fmla="*/ 0 h 609"/>
                <a:gd name="T26" fmla="*/ 1 w 402"/>
                <a:gd name="T27" fmla="*/ 0 h 609"/>
                <a:gd name="T28" fmla="*/ 1 w 402"/>
                <a:gd name="T29" fmla="*/ 1 h 609"/>
                <a:gd name="T30" fmla="*/ 1 w 402"/>
                <a:gd name="T31" fmla="*/ 1 h 609"/>
                <a:gd name="T32" fmla="*/ 1 w 402"/>
                <a:gd name="T33" fmla="*/ 1 h 609"/>
                <a:gd name="T34" fmla="*/ 1 w 402"/>
                <a:gd name="T35" fmla="*/ 1 h 609"/>
                <a:gd name="T36" fmla="*/ 1 w 402"/>
                <a:gd name="T37" fmla="*/ 1 h 609"/>
                <a:gd name="T38" fmla="*/ 1 w 402"/>
                <a:gd name="T39" fmla="*/ 1 h 609"/>
                <a:gd name="T40" fmla="*/ 1 w 402"/>
                <a:gd name="T41" fmla="*/ 1 h 609"/>
                <a:gd name="T42" fmla="*/ 1 w 402"/>
                <a:gd name="T43" fmla="*/ 1 h 609"/>
                <a:gd name="T44" fmla="*/ 1 w 402"/>
                <a:gd name="T45" fmla="*/ 1 h 609"/>
                <a:gd name="T46" fmla="*/ 1 w 402"/>
                <a:gd name="T47" fmla="*/ 1 h 609"/>
                <a:gd name="T48" fmla="*/ 1 w 402"/>
                <a:gd name="T49" fmla="*/ 1 h 609"/>
                <a:gd name="T50" fmla="*/ 1 w 402"/>
                <a:gd name="T51" fmla="*/ 1 h 609"/>
                <a:gd name="T52" fmla="*/ 1 w 402"/>
                <a:gd name="T53" fmla="*/ 1 h 609"/>
                <a:gd name="T54" fmla="*/ 0 w 402"/>
                <a:gd name="T55" fmla="*/ 0 h 609"/>
                <a:gd name="T56" fmla="*/ 0 w 402"/>
                <a:gd name="T57" fmla="*/ 0 h 609"/>
                <a:gd name="T58" fmla="*/ 0 w 402"/>
                <a:gd name="T59" fmla="*/ 0 h 609"/>
                <a:gd name="T60" fmla="*/ 0 w 402"/>
                <a:gd name="T61" fmla="*/ 0 h 609"/>
                <a:gd name="T62" fmla="*/ 1 w 402"/>
                <a:gd name="T63" fmla="*/ 1 h 609"/>
                <a:gd name="T64" fmla="*/ 1 w 402"/>
                <a:gd name="T65" fmla="*/ 1 h 609"/>
                <a:gd name="T66" fmla="*/ 1 w 402"/>
                <a:gd name="T67" fmla="*/ 1 h 609"/>
                <a:gd name="T68" fmla="*/ 1 w 402"/>
                <a:gd name="T69" fmla="*/ 1 h 609"/>
                <a:gd name="T70" fmla="*/ 1 w 402"/>
                <a:gd name="T71" fmla="*/ 1 h 609"/>
                <a:gd name="T72" fmla="*/ 1 w 402"/>
                <a:gd name="T73" fmla="*/ 1 h 609"/>
                <a:gd name="T74" fmla="*/ 1 w 402"/>
                <a:gd name="T75" fmla="*/ 1 h 609"/>
                <a:gd name="T76" fmla="*/ 1 w 402"/>
                <a:gd name="T77" fmla="*/ 1 h 609"/>
                <a:gd name="T78" fmla="*/ 1 w 402"/>
                <a:gd name="T79" fmla="*/ 1 h 609"/>
                <a:gd name="T80" fmla="*/ 1 w 402"/>
                <a:gd name="T81" fmla="*/ 1 h 609"/>
                <a:gd name="T82" fmla="*/ 1 w 402"/>
                <a:gd name="T83" fmla="*/ 2 h 609"/>
                <a:gd name="T84" fmla="*/ 1 w 402"/>
                <a:gd name="T85" fmla="*/ 2 h 609"/>
                <a:gd name="T86" fmla="*/ 1 w 402"/>
                <a:gd name="T87" fmla="*/ 1 h 609"/>
                <a:gd name="T88" fmla="*/ 1 w 402"/>
                <a:gd name="T89" fmla="*/ 1 h 609"/>
                <a:gd name="T90" fmla="*/ 1 w 402"/>
                <a:gd name="T91" fmla="*/ 2 h 609"/>
                <a:gd name="T92" fmla="*/ 1 w 402"/>
                <a:gd name="T93" fmla="*/ 2 h 609"/>
                <a:gd name="T94" fmla="*/ 1 w 402"/>
                <a:gd name="T95" fmla="*/ 2 h 609"/>
                <a:gd name="T96" fmla="*/ 1 w 402"/>
                <a:gd name="T97" fmla="*/ 2 h 609"/>
                <a:gd name="T98" fmla="*/ 1 w 402"/>
                <a:gd name="T99" fmla="*/ 2 h 609"/>
                <a:gd name="T100" fmla="*/ 1 w 402"/>
                <a:gd name="T101" fmla="*/ 2 h 609"/>
                <a:gd name="T102" fmla="*/ 1 w 402"/>
                <a:gd name="T103" fmla="*/ 2 h 609"/>
                <a:gd name="T104" fmla="*/ 1 w 402"/>
                <a:gd name="T105" fmla="*/ 2 h 609"/>
                <a:gd name="T106" fmla="*/ 1 w 402"/>
                <a:gd name="T107" fmla="*/ 2 h 60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402" h="609">
                  <a:moveTo>
                    <a:pt x="13" y="43"/>
                  </a:moveTo>
                  <a:lnTo>
                    <a:pt x="10" y="41"/>
                  </a:lnTo>
                  <a:lnTo>
                    <a:pt x="6" y="39"/>
                  </a:lnTo>
                  <a:lnTo>
                    <a:pt x="4" y="36"/>
                  </a:lnTo>
                  <a:lnTo>
                    <a:pt x="1" y="33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9" y="7"/>
                  </a:lnTo>
                  <a:lnTo>
                    <a:pt x="12" y="3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7" y="1"/>
                  </a:lnTo>
                  <a:lnTo>
                    <a:pt x="31" y="3"/>
                  </a:lnTo>
                  <a:lnTo>
                    <a:pt x="35" y="4"/>
                  </a:lnTo>
                  <a:lnTo>
                    <a:pt x="13" y="43"/>
                  </a:lnTo>
                  <a:close/>
                  <a:moveTo>
                    <a:pt x="35" y="4"/>
                  </a:moveTo>
                  <a:lnTo>
                    <a:pt x="49" y="12"/>
                  </a:lnTo>
                  <a:lnTo>
                    <a:pt x="86" y="36"/>
                  </a:lnTo>
                  <a:lnTo>
                    <a:pt x="110" y="52"/>
                  </a:lnTo>
                  <a:lnTo>
                    <a:pt x="138" y="72"/>
                  </a:lnTo>
                  <a:lnTo>
                    <a:pt x="167" y="94"/>
                  </a:lnTo>
                  <a:lnTo>
                    <a:pt x="197" y="119"/>
                  </a:lnTo>
                  <a:lnTo>
                    <a:pt x="213" y="132"/>
                  </a:lnTo>
                  <a:lnTo>
                    <a:pt x="228" y="146"/>
                  </a:lnTo>
                  <a:lnTo>
                    <a:pt x="243" y="161"/>
                  </a:lnTo>
                  <a:lnTo>
                    <a:pt x="258" y="176"/>
                  </a:lnTo>
                  <a:lnTo>
                    <a:pt x="272" y="191"/>
                  </a:lnTo>
                  <a:lnTo>
                    <a:pt x="286" y="207"/>
                  </a:lnTo>
                  <a:lnTo>
                    <a:pt x="300" y="223"/>
                  </a:lnTo>
                  <a:lnTo>
                    <a:pt x="312" y="240"/>
                  </a:lnTo>
                  <a:lnTo>
                    <a:pt x="323" y="257"/>
                  </a:lnTo>
                  <a:lnTo>
                    <a:pt x="334" y="274"/>
                  </a:lnTo>
                  <a:lnTo>
                    <a:pt x="343" y="293"/>
                  </a:lnTo>
                  <a:lnTo>
                    <a:pt x="351" y="310"/>
                  </a:lnTo>
                  <a:lnTo>
                    <a:pt x="357" y="328"/>
                  </a:lnTo>
                  <a:lnTo>
                    <a:pt x="362" y="348"/>
                  </a:lnTo>
                  <a:lnTo>
                    <a:pt x="366" y="366"/>
                  </a:lnTo>
                  <a:lnTo>
                    <a:pt x="368" y="385"/>
                  </a:lnTo>
                  <a:lnTo>
                    <a:pt x="324" y="387"/>
                  </a:lnTo>
                  <a:lnTo>
                    <a:pt x="322" y="370"/>
                  </a:lnTo>
                  <a:lnTo>
                    <a:pt x="319" y="354"/>
                  </a:lnTo>
                  <a:lnTo>
                    <a:pt x="314" y="338"/>
                  </a:lnTo>
                  <a:lnTo>
                    <a:pt x="308" y="321"/>
                  </a:lnTo>
                  <a:lnTo>
                    <a:pt x="301" y="305"/>
                  </a:lnTo>
                  <a:lnTo>
                    <a:pt x="292" y="290"/>
                  </a:lnTo>
                  <a:lnTo>
                    <a:pt x="282" y="273"/>
                  </a:lnTo>
                  <a:lnTo>
                    <a:pt x="272" y="258"/>
                  </a:lnTo>
                  <a:lnTo>
                    <a:pt x="260" y="243"/>
                  </a:lnTo>
                  <a:lnTo>
                    <a:pt x="249" y="228"/>
                  </a:lnTo>
                  <a:lnTo>
                    <a:pt x="235" y="214"/>
                  </a:lnTo>
                  <a:lnTo>
                    <a:pt x="222" y="199"/>
                  </a:lnTo>
                  <a:lnTo>
                    <a:pt x="194" y="173"/>
                  </a:lnTo>
                  <a:lnTo>
                    <a:pt x="166" y="148"/>
                  </a:lnTo>
                  <a:lnTo>
                    <a:pt x="137" y="126"/>
                  </a:lnTo>
                  <a:lnTo>
                    <a:pt x="109" y="104"/>
                  </a:lnTo>
                  <a:lnTo>
                    <a:pt x="84" y="87"/>
                  </a:lnTo>
                  <a:lnTo>
                    <a:pt x="61" y="72"/>
                  </a:lnTo>
                  <a:lnTo>
                    <a:pt x="26" y="50"/>
                  </a:lnTo>
                  <a:lnTo>
                    <a:pt x="13" y="43"/>
                  </a:lnTo>
                  <a:lnTo>
                    <a:pt x="35" y="4"/>
                  </a:lnTo>
                  <a:close/>
                  <a:moveTo>
                    <a:pt x="368" y="385"/>
                  </a:moveTo>
                  <a:lnTo>
                    <a:pt x="367" y="385"/>
                  </a:lnTo>
                  <a:lnTo>
                    <a:pt x="368" y="386"/>
                  </a:lnTo>
                  <a:lnTo>
                    <a:pt x="346" y="386"/>
                  </a:lnTo>
                  <a:lnTo>
                    <a:pt x="368" y="385"/>
                  </a:lnTo>
                  <a:close/>
                  <a:moveTo>
                    <a:pt x="368" y="386"/>
                  </a:moveTo>
                  <a:lnTo>
                    <a:pt x="369" y="409"/>
                  </a:lnTo>
                  <a:lnTo>
                    <a:pt x="371" y="433"/>
                  </a:lnTo>
                  <a:lnTo>
                    <a:pt x="374" y="457"/>
                  </a:lnTo>
                  <a:lnTo>
                    <a:pt x="379" y="483"/>
                  </a:lnTo>
                  <a:lnTo>
                    <a:pt x="336" y="490"/>
                  </a:lnTo>
                  <a:lnTo>
                    <a:pt x="331" y="463"/>
                  </a:lnTo>
                  <a:lnTo>
                    <a:pt x="328" y="438"/>
                  </a:lnTo>
                  <a:lnTo>
                    <a:pt x="325" y="412"/>
                  </a:lnTo>
                  <a:lnTo>
                    <a:pt x="324" y="387"/>
                  </a:lnTo>
                  <a:lnTo>
                    <a:pt x="368" y="386"/>
                  </a:lnTo>
                  <a:close/>
                  <a:moveTo>
                    <a:pt x="379" y="483"/>
                  </a:moveTo>
                  <a:lnTo>
                    <a:pt x="384" y="507"/>
                  </a:lnTo>
                  <a:lnTo>
                    <a:pt x="389" y="533"/>
                  </a:lnTo>
                  <a:lnTo>
                    <a:pt x="395" y="558"/>
                  </a:lnTo>
                  <a:lnTo>
                    <a:pt x="400" y="581"/>
                  </a:lnTo>
                  <a:lnTo>
                    <a:pt x="358" y="592"/>
                  </a:lnTo>
                  <a:lnTo>
                    <a:pt x="352" y="567"/>
                  </a:lnTo>
                  <a:lnTo>
                    <a:pt x="346" y="541"/>
                  </a:lnTo>
                  <a:lnTo>
                    <a:pt x="341" y="516"/>
                  </a:lnTo>
                  <a:lnTo>
                    <a:pt x="336" y="490"/>
                  </a:lnTo>
                  <a:lnTo>
                    <a:pt x="379" y="483"/>
                  </a:lnTo>
                  <a:close/>
                  <a:moveTo>
                    <a:pt x="400" y="581"/>
                  </a:moveTo>
                  <a:lnTo>
                    <a:pt x="401" y="585"/>
                  </a:lnTo>
                  <a:lnTo>
                    <a:pt x="402" y="589"/>
                  </a:lnTo>
                  <a:lnTo>
                    <a:pt x="402" y="592"/>
                  </a:lnTo>
                  <a:lnTo>
                    <a:pt x="402" y="596"/>
                  </a:lnTo>
                  <a:lnTo>
                    <a:pt x="400" y="600"/>
                  </a:lnTo>
                  <a:lnTo>
                    <a:pt x="397" y="603"/>
                  </a:lnTo>
                  <a:lnTo>
                    <a:pt x="392" y="606"/>
                  </a:lnTo>
                  <a:lnTo>
                    <a:pt x="385" y="608"/>
                  </a:lnTo>
                  <a:lnTo>
                    <a:pt x="378" y="609"/>
                  </a:lnTo>
                  <a:lnTo>
                    <a:pt x="372" y="609"/>
                  </a:lnTo>
                  <a:lnTo>
                    <a:pt x="367" y="608"/>
                  </a:lnTo>
                  <a:lnTo>
                    <a:pt x="364" y="606"/>
                  </a:lnTo>
                  <a:lnTo>
                    <a:pt x="362" y="603"/>
                  </a:lnTo>
                  <a:lnTo>
                    <a:pt x="360" y="600"/>
                  </a:lnTo>
                  <a:lnTo>
                    <a:pt x="359" y="595"/>
                  </a:lnTo>
                  <a:lnTo>
                    <a:pt x="358" y="592"/>
                  </a:lnTo>
                  <a:lnTo>
                    <a:pt x="400" y="581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56" name="Freeform 968">
              <a:extLst>
                <a:ext uri="{FF2B5EF4-FFF2-40B4-BE49-F238E27FC236}">
                  <a16:creationId xmlns:a16="http://schemas.microsoft.com/office/drawing/2014/main" id="{1D194962-187C-4FED-8154-2075E65F5D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85" y="1853"/>
              <a:ext cx="7" cy="15"/>
            </a:xfrm>
            <a:custGeom>
              <a:avLst/>
              <a:gdLst>
                <a:gd name="T0" fmla="*/ 0 w 127"/>
                <a:gd name="T1" fmla="*/ 0 h 282"/>
                <a:gd name="T2" fmla="*/ 0 w 127"/>
                <a:gd name="T3" fmla="*/ 0 h 282"/>
                <a:gd name="T4" fmla="*/ 0 w 127"/>
                <a:gd name="T5" fmla="*/ 0 h 282"/>
                <a:gd name="T6" fmla="*/ 0 w 127"/>
                <a:gd name="T7" fmla="*/ 0 h 282"/>
                <a:gd name="T8" fmla="*/ 0 w 127"/>
                <a:gd name="T9" fmla="*/ 0 h 282"/>
                <a:gd name="T10" fmla="*/ 0 w 127"/>
                <a:gd name="T11" fmla="*/ 0 h 282"/>
                <a:gd name="T12" fmla="*/ 0 w 127"/>
                <a:gd name="T13" fmla="*/ 0 h 282"/>
                <a:gd name="T14" fmla="*/ 0 w 127"/>
                <a:gd name="T15" fmla="*/ 0 h 282"/>
                <a:gd name="T16" fmla="*/ 0 w 127"/>
                <a:gd name="T17" fmla="*/ 0 h 282"/>
                <a:gd name="T18" fmla="*/ 0 w 127"/>
                <a:gd name="T19" fmla="*/ 0 h 282"/>
                <a:gd name="T20" fmla="*/ 0 w 127"/>
                <a:gd name="T21" fmla="*/ 0 h 282"/>
                <a:gd name="T22" fmla="*/ 0 w 127"/>
                <a:gd name="T23" fmla="*/ 0 h 282"/>
                <a:gd name="T24" fmla="*/ 0 w 127"/>
                <a:gd name="T25" fmla="*/ 0 h 282"/>
                <a:gd name="T26" fmla="*/ 0 w 127"/>
                <a:gd name="T27" fmla="*/ 0 h 282"/>
                <a:gd name="T28" fmla="*/ 0 w 127"/>
                <a:gd name="T29" fmla="*/ 0 h 282"/>
                <a:gd name="T30" fmla="*/ 0 w 127"/>
                <a:gd name="T31" fmla="*/ 0 h 282"/>
                <a:gd name="T32" fmla="*/ 0 w 127"/>
                <a:gd name="T33" fmla="*/ 0 h 282"/>
                <a:gd name="T34" fmla="*/ 0 w 127"/>
                <a:gd name="T35" fmla="*/ 0 h 282"/>
                <a:gd name="T36" fmla="*/ 0 w 127"/>
                <a:gd name="T37" fmla="*/ 0 h 282"/>
                <a:gd name="T38" fmla="*/ 0 w 127"/>
                <a:gd name="T39" fmla="*/ 0 h 282"/>
                <a:gd name="T40" fmla="*/ 0 w 127"/>
                <a:gd name="T41" fmla="*/ 0 h 282"/>
                <a:gd name="T42" fmla="*/ 0 w 127"/>
                <a:gd name="T43" fmla="*/ 0 h 282"/>
                <a:gd name="T44" fmla="*/ 0 w 127"/>
                <a:gd name="T45" fmla="*/ 1 h 282"/>
                <a:gd name="T46" fmla="*/ 0 w 127"/>
                <a:gd name="T47" fmla="*/ 1 h 282"/>
                <a:gd name="T48" fmla="*/ 0 w 127"/>
                <a:gd name="T49" fmla="*/ 1 h 282"/>
                <a:gd name="T50" fmla="*/ 0 w 127"/>
                <a:gd name="T51" fmla="*/ 1 h 282"/>
                <a:gd name="T52" fmla="*/ 0 w 127"/>
                <a:gd name="T53" fmla="*/ 1 h 282"/>
                <a:gd name="T54" fmla="*/ 0 w 127"/>
                <a:gd name="T55" fmla="*/ 1 h 282"/>
                <a:gd name="T56" fmla="*/ 0 w 127"/>
                <a:gd name="T57" fmla="*/ 1 h 282"/>
                <a:gd name="T58" fmla="*/ 0 w 127"/>
                <a:gd name="T59" fmla="*/ 1 h 282"/>
                <a:gd name="T60" fmla="*/ 0 w 127"/>
                <a:gd name="T61" fmla="*/ 1 h 282"/>
                <a:gd name="T62" fmla="*/ 0 w 127"/>
                <a:gd name="T63" fmla="*/ 1 h 282"/>
                <a:gd name="T64" fmla="*/ 0 w 127"/>
                <a:gd name="T65" fmla="*/ 0 h 282"/>
                <a:gd name="T66" fmla="*/ 0 w 127"/>
                <a:gd name="T67" fmla="*/ 0 h 282"/>
                <a:gd name="T68" fmla="*/ 0 w 127"/>
                <a:gd name="T69" fmla="*/ 0 h 282"/>
                <a:gd name="T70" fmla="*/ 0 w 127"/>
                <a:gd name="T71" fmla="*/ 0 h 282"/>
                <a:gd name="T72" fmla="*/ 0 w 127"/>
                <a:gd name="T73" fmla="*/ 0 h 282"/>
                <a:gd name="T74" fmla="*/ 0 w 127"/>
                <a:gd name="T75" fmla="*/ 1 h 282"/>
                <a:gd name="T76" fmla="*/ 0 w 127"/>
                <a:gd name="T77" fmla="*/ 1 h 282"/>
                <a:gd name="T78" fmla="*/ 0 w 127"/>
                <a:gd name="T79" fmla="*/ 1 h 282"/>
                <a:gd name="T80" fmla="*/ 0 w 127"/>
                <a:gd name="T81" fmla="*/ 1 h 282"/>
                <a:gd name="T82" fmla="*/ 0 w 127"/>
                <a:gd name="T83" fmla="*/ 1 h 282"/>
                <a:gd name="T84" fmla="*/ 0 w 127"/>
                <a:gd name="T85" fmla="*/ 1 h 282"/>
                <a:gd name="T86" fmla="*/ 0 w 127"/>
                <a:gd name="T87" fmla="*/ 1 h 282"/>
                <a:gd name="T88" fmla="*/ 0 w 127"/>
                <a:gd name="T89" fmla="*/ 1 h 282"/>
                <a:gd name="T90" fmla="*/ 0 w 127"/>
                <a:gd name="T91" fmla="*/ 1 h 282"/>
                <a:gd name="T92" fmla="*/ 0 w 127"/>
                <a:gd name="T93" fmla="*/ 1 h 282"/>
                <a:gd name="T94" fmla="*/ 0 w 127"/>
                <a:gd name="T95" fmla="*/ 1 h 282"/>
                <a:gd name="T96" fmla="*/ 0 w 127"/>
                <a:gd name="T97" fmla="*/ 1 h 282"/>
                <a:gd name="T98" fmla="*/ 0 w 127"/>
                <a:gd name="T99" fmla="*/ 1 h 282"/>
                <a:gd name="T100" fmla="*/ 0 w 127"/>
                <a:gd name="T101" fmla="*/ 1 h 282"/>
                <a:gd name="T102" fmla="*/ 0 w 127"/>
                <a:gd name="T103" fmla="*/ 1 h 282"/>
                <a:gd name="T104" fmla="*/ 0 w 127"/>
                <a:gd name="T105" fmla="*/ 1 h 282"/>
                <a:gd name="T106" fmla="*/ 0 w 127"/>
                <a:gd name="T107" fmla="*/ 1 h 282"/>
                <a:gd name="T108" fmla="*/ 0 w 127"/>
                <a:gd name="T109" fmla="*/ 1 h 28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27" h="282">
                  <a:moveTo>
                    <a:pt x="1" y="28"/>
                  </a:moveTo>
                  <a:lnTo>
                    <a:pt x="0" y="24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5" y="7"/>
                  </a:lnTo>
                  <a:lnTo>
                    <a:pt x="10" y="4"/>
                  </a:lnTo>
                  <a:lnTo>
                    <a:pt x="18" y="2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37" y="4"/>
                  </a:lnTo>
                  <a:lnTo>
                    <a:pt x="40" y="6"/>
                  </a:lnTo>
                  <a:lnTo>
                    <a:pt x="41" y="10"/>
                  </a:lnTo>
                  <a:lnTo>
                    <a:pt x="43" y="13"/>
                  </a:lnTo>
                  <a:lnTo>
                    <a:pt x="44" y="17"/>
                  </a:lnTo>
                  <a:lnTo>
                    <a:pt x="1" y="28"/>
                  </a:lnTo>
                  <a:close/>
                  <a:moveTo>
                    <a:pt x="44" y="17"/>
                  </a:moveTo>
                  <a:lnTo>
                    <a:pt x="56" y="64"/>
                  </a:lnTo>
                  <a:lnTo>
                    <a:pt x="70" y="107"/>
                  </a:lnTo>
                  <a:lnTo>
                    <a:pt x="84" y="147"/>
                  </a:lnTo>
                  <a:lnTo>
                    <a:pt x="96" y="181"/>
                  </a:lnTo>
                  <a:lnTo>
                    <a:pt x="108" y="210"/>
                  </a:lnTo>
                  <a:lnTo>
                    <a:pt x="116" y="231"/>
                  </a:lnTo>
                  <a:lnTo>
                    <a:pt x="122" y="245"/>
                  </a:lnTo>
                  <a:lnTo>
                    <a:pt x="124" y="250"/>
                  </a:lnTo>
                  <a:lnTo>
                    <a:pt x="84" y="268"/>
                  </a:lnTo>
                  <a:lnTo>
                    <a:pt x="82" y="263"/>
                  </a:lnTo>
                  <a:lnTo>
                    <a:pt x="76" y="248"/>
                  </a:lnTo>
                  <a:lnTo>
                    <a:pt x="67" y="226"/>
                  </a:lnTo>
                  <a:lnTo>
                    <a:pt x="55" y="197"/>
                  </a:lnTo>
                  <a:lnTo>
                    <a:pt x="42" y="161"/>
                  </a:lnTo>
                  <a:lnTo>
                    <a:pt x="29" y="121"/>
                  </a:lnTo>
                  <a:lnTo>
                    <a:pt x="14" y="77"/>
                  </a:lnTo>
                  <a:lnTo>
                    <a:pt x="1" y="28"/>
                  </a:lnTo>
                  <a:lnTo>
                    <a:pt x="44" y="17"/>
                  </a:lnTo>
                  <a:close/>
                  <a:moveTo>
                    <a:pt x="124" y="250"/>
                  </a:moveTo>
                  <a:lnTo>
                    <a:pt x="125" y="254"/>
                  </a:lnTo>
                  <a:lnTo>
                    <a:pt x="127" y="258"/>
                  </a:lnTo>
                  <a:lnTo>
                    <a:pt x="127" y="262"/>
                  </a:lnTo>
                  <a:lnTo>
                    <a:pt x="127" y="265"/>
                  </a:lnTo>
                  <a:lnTo>
                    <a:pt x="126" y="269"/>
                  </a:lnTo>
                  <a:lnTo>
                    <a:pt x="124" y="272"/>
                  </a:lnTo>
                  <a:lnTo>
                    <a:pt x="119" y="276"/>
                  </a:lnTo>
                  <a:lnTo>
                    <a:pt x="113" y="279"/>
                  </a:lnTo>
                  <a:lnTo>
                    <a:pt x="106" y="281"/>
                  </a:lnTo>
                  <a:lnTo>
                    <a:pt x="100" y="282"/>
                  </a:lnTo>
                  <a:lnTo>
                    <a:pt x="96" y="282"/>
                  </a:lnTo>
                  <a:lnTo>
                    <a:pt x="92" y="280"/>
                  </a:lnTo>
                  <a:lnTo>
                    <a:pt x="90" y="278"/>
                  </a:lnTo>
                  <a:lnTo>
                    <a:pt x="87" y="275"/>
                  </a:lnTo>
                  <a:lnTo>
                    <a:pt x="85" y="272"/>
                  </a:lnTo>
                  <a:lnTo>
                    <a:pt x="84" y="268"/>
                  </a:lnTo>
                  <a:lnTo>
                    <a:pt x="124" y="250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57" name="Freeform 969">
              <a:extLst>
                <a:ext uri="{FF2B5EF4-FFF2-40B4-BE49-F238E27FC236}">
                  <a16:creationId xmlns:a16="http://schemas.microsoft.com/office/drawing/2014/main" id="{20DA46EF-EF8B-4676-9497-D61CB2A7BD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6" y="1813"/>
              <a:ext cx="18" cy="51"/>
            </a:xfrm>
            <a:custGeom>
              <a:avLst/>
              <a:gdLst>
                <a:gd name="T0" fmla="*/ 1 w 332"/>
                <a:gd name="T1" fmla="*/ 0 h 963"/>
                <a:gd name="T2" fmla="*/ 1 w 332"/>
                <a:gd name="T3" fmla="*/ 0 h 963"/>
                <a:gd name="T4" fmla="*/ 1 w 332"/>
                <a:gd name="T5" fmla="*/ 0 h 963"/>
                <a:gd name="T6" fmla="*/ 1 w 332"/>
                <a:gd name="T7" fmla="*/ 0 h 963"/>
                <a:gd name="T8" fmla="*/ 1 w 332"/>
                <a:gd name="T9" fmla="*/ 0 h 963"/>
                <a:gd name="T10" fmla="*/ 1 w 332"/>
                <a:gd name="T11" fmla="*/ 0 h 963"/>
                <a:gd name="T12" fmla="*/ 1 w 332"/>
                <a:gd name="T13" fmla="*/ 0 h 963"/>
                <a:gd name="T14" fmla="*/ 1 w 332"/>
                <a:gd name="T15" fmla="*/ 0 h 963"/>
                <a:gd name="T16" fmla="*/ 1 w 332"/>
                <a:gd name="T17" fmla="*/ 1 h 963"/>
                <a:gd name="T18" fmla="*/ 1 w 332"/>
                <a:gd name="T19" fmla="*/ 1 h 963"/>
                <a:gd name="T20" fmla="*/ 1 w 332"/>
                <a:gd name="T21" fmla="*/ 1 h 963"/>
                <a:gd name="T22" fmla="*/ 1 w 332"/>
                <a:gd name="T23" fmla="*/ 1 h 963"/>
                <a:gd name="T24" fmla="*/ 1 w 332"/>
                <a:gd name="T25" fmla="*/ 0 h 963"/>
                <a:gd name="T26" fmla="*/ 1 w 332"/>
                <a:gd name="T27" fmla="*/ 0 h 963"/>
                <a:gd name="T28" fmla="*/ 1 w 332"/>
                <a:gd name="T29" fmla="*/ 0 h 963"/>
                <a:gd name="T30" fmla="*/ 1 w 332"/>
                <a:gd name="T31" fmla="*/ 1 h 963"/>
                <a:gd name="T32" fmla="*/ 1 w 332"/>
                <a:gd name="T33" fmla="*/ 1 h 963"/>
                <a:gd name="T34" fmla="*/ 1 w 332"/>
                <a:gd name="T35" fmla="*/ 1 h 963"/>
                <a:gd name="T36" fmla="*/ 1 w 332"/>
                <a:gd name="T37" fmla="*/ 1 h 963"/>
                <a:gd name="T38" fmla="*/ 0 w 332"/>
                <a:gd name="T39" fmla="*/ 2 h 963"/>
                <a:gd name="T40" fmla="*/ 0 w 332"/>
                <a:gd name="T41" fmla="*/ 1 h 963"/>
                <a:gd name="T42" fmla="*/ 1 w 332"/>
                <a:gd name="T43" fmla="*/ 1 h 963"/>
                <a:gd name="T44" fmla="*/ 1 w 332"/>
                <a:gd name="T45" fmla="*/ 1 h 963"/>
                <a:gd name="T46" fmla="*/ 0 w 332"/>
                <a:gd name="T47" fmla="*/ 2 h 963"/>
                <a:gd name="T48" fmla="*/ 0 w 332"/>
                <a:gd name="T49" fmla="*/ 2 h 963"/>
                <a:gd name="T50" fmla="*/ 0 w 332"/>
                <a:gd name="T51" fmla="*/ 2 h 963"/>
                <a:gd name="T52" fmla="*/ 0 w 332"/>
                <a:gd name="T53" fmla="*/ 2 h 963"/>
                <a:gd name="T54" fmla="*/ 0 w 332"/>
                <a:gd name="T55" fmla="*/ 2 h 963"/>
                <a:gd name="T56" fmla="*/ 0 w 332"/>
                <a:gd name="T57" fmla="*/ 2 h 963"/>
                <a:gd name="T58" fmla="*/ 0 w 332"/>
                <a:gd name="T59" fmla="*/ 2 h 963"/>
                <a:gd name="T60" fmla="*/ 0 w 332"/>
                <a:gd name="T61" fmla="*/ 2 h 963"/>
                <a:gd name="T62" fmla="*/ 0 w 332"/>
                <a:gd name="T63" fmla="*/ 2 h 963"/>
                <a:gd name="T64" fmla="*/ 0 w 332"/>
                <a:gd name="T65" fmla="*/ 2 h 963"/>
                <a:gd name="T66" fmla="*/ 0 w 332"/>
                <a:gd name="T67" fmla="*/ 2 h 963"/>
                <a:gd name="T68" fmla="*/ 0 w 332"/>
                <a:gd name="T69" fmla="*/ 2 h 963"/>
                <a:gd name="T70" fmla="*/ 0 w 332"/>
                <a:gd name="T71" fmla="*/ 3 h 963"/>
                <a:gd name="T72" fmla="*/ 0 w 332"/>
                <a:gd name="T73" fmla="*/ 3 h 963"/>
                <a:gd name="T74" fmla="*/ 0 w 332"/>
                <a:gd name="T75" fmla="*/ 2 h 963"/>
                <a:gd name="T76" fmla="*/ 0 w 332"/>
                <a:gd name="T77" fmla="*/ 2 h 963"/>
                <a:gd name="T78" fmla="*/ 0 w 332"/>
                <a:gd name="T79" fmla="*/ 3 h 963"/>
                <a:gd name="T80" fmla="*/ 0 w 332"/>
                <a:gd name="T81" fmla="*/ 3 h 963"/>
                <a:gd name="T82" fmla="*/ 0 w 332"/>
                <a:gd name="T83" fmla="*/ 3 h 963"/>
                <a:gd name="T84" fmla="*/ 0 w 332"/>
                <a:gd name="T85" fmla="*/ 3 h 963"/>
                <a:gd name="T86" fmla="*/ 0 w 332"/>
                <a:gd name="T87" fmla="*/ 3 h 963"/>
                <a:gd name="T88" fmla="*/ 0 w 332"/>
                <a:gd name="T89" fmla="*/ 3 h 96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32" h="963">
                  <a:moveTo>
                    <a:pt x="287" y="23"/>
                  </a:moveTo>
                  <a:lnTo>
                    <a:pt x="287" y="19"/>
                  </a:lnTo>
                  <a:lnTo>
                    <a:pt x="287" y="16"/>
                  </a:lnTo>
                  <a:lnTo>
                    <a:pt x="288" y="12"/>
                  </a:lnTo>
                  <a:lnTo>
                    <a:pt x="289" y="8"/>
                  </a:lnTo>
                  <a:lnTo>
                    <a:pt x="291" y="6"/>
                  </a:lnTo>
                  <a:lnTo>
                    <a:pt x="295" y="3"/>
                  </a:lnTo>
                  <a:lnTo>
                    <a:pt x="300" y="1"/>
                  </a:lnTo>
                  <a:lnTo>
                    <a:pt x="307" y="0"/>
                  </a:lnTo>
                  <a:lnTo>
                    <a:pt x="314" y="0"/>
                  </a:lnTo>
                  <a:lnTo>
                    <a:pt x="320" y="1"/>
                  </a:lnTo>
                  <a:lnTo>
                    <a:pt x="323" y="3"/>
                  </a:lnTo>
                  <a:lnTo>
                    <a:pt x="327" y="5"/>
                  </a:lnTo>
                  <a:lnTo>
                    <a:pt x="329" y="9"/>
                  </a:lnTo>
                  <a:lnTo>
                    <a:pt x="330" y="12"/>
                  </a:lnTo>
                  <a:lnTo>
                    <a:pt x="331" y="16"/>
                  </a:lnTo>
                  <a:lnTo>
                    <a:pt x="331" y="20"/>
                  </a:lnTo>
                  <a:lnTo>
                    <a:pt x="287" y="23"/>
                  </a:lnTo>
                  <a:close/>
                  <a:moveTo>
                    <a:pt x="331" y="20"/>
                  </a:moveTo>
                  <a:lnTo>
                    <a:pt x="332" y="27"/>
                  </a:lnTo>
                  <a:lnTo>
                    <a:pt x="332" y="48"/>
                  </a:lnTo>
                  <a:lnTo>
                    <a:pt x="332" y="79"/>
                  </a:lnTo>
                  <a:lnTo>
                    <a:pt x="331" y="119"/>
                  </a:lnTo>
                  <a:lnTo>
                    <a:pt x="329" y="143"/>
                  </a:lnTo>
                  <a:lnTo>
                    <a:pt x="325" y="167"/>
                  </a:lnTo>
                  <a:lnTo>
                    <a:pt x="321" y="193"/>
                  </a:lnTo>
                  <a:lnTo>
                    <a:pt x="316" y="221"/>
                  </a:lnTo>
                  <a:lnTo>
                    <a:pt x="310" y="248"/>
                  </a:lnTo>
                  <a:lnTo>
                    <a:pt x="302" y="277"/>
                  </a:lnTo>
                  <a:lnTo>
                    <a:pt x="293" y="307"/>
                  </a:lnTo>
                  <a:lnTo>
                    <a:pt x="281" y="335"/>
                  </a:lnTo>
                  <a:lnTo>
                    <a:pt x="241" y="319"/>
                  </a:lnTo>
                  <a:lnTo>
                    <a:pt x="252" y="291"/>
                  </a:lnTo>
                  <a:lnTo>
                    <a:pt x="260" y="265"/>
                  </a:lnTo>
                  <a:lnTo>
                    <a:pt x="267" y="238"/>
                  </a:lnTo>
                  <a:lnTo>
                    <a:pt x="273" y="211"/>
                  </a:lnTo>
                  <a:lnTo>
                    <a:pt x="278" y="186"/>
                  </a:lnTo>
                  <a:lnTo>
                    <a:pt x="281" y="161"/>
                  </a:lnTo>
                  <a:lnTo>
                    <a:pt x="285" y="139"/>
                  </a:lnTo>
                  <a:lnTo>
                    <a:pt x="287" y="117"/>
                  </a:lnTo>
                  <a:lnTo>
                    <a:pt x="289" y="78"/>
                  </a:lnTo>
                  <a:lnTo>
                    <a:pt x="289" y="50"/>
                  </a:lnTo>
                  <a:lnTo>
                    <a:pt x="288" y="30"/>
                  </a:lnTo>
                  <a:lnTo>
                    <a:pt x="287" y="23"/>
                  </a:lnTo>
                  <a:lnTo>
                    <a:pt x="331" y="20"/>
                  </a:lnTo>
                  <a:close/>
                  <a:moveTo>
                    <a:pt x="281" y="335"/>
                  </a:moveTo>
                  <a:lnTo>
                    <a:pt x="280" y="336"/>
                  </a:lnTo>
                  <a:lnTo>
                    <a:pt x="281" y="336"/>
                  </a:lnTo>
                  <a:lnTo>
                    <a:pt x="261" y="327"/>
                  </a:lnTo>
                  <a:lnTo>
                    <a:pt x="281" y="335"/>
                  </a:lnTo>
                  <a:close/>
                  <a:moveTo>
                    <a:pt x="281" y="336"/>
                  </a:moveTo>
                  <a:lnTo>
                    <a:pt x="264" y="371"/>
                  </a:lnTo>
                  <a:lnTo>
                    <a:pt x="248" y="405"/>
                  </a:lnTo>
                  <a:lnTo>
                    <a:pt x="230" y="438"/>
                  </a:lnTo>
                  <a:lnTo>
                    <a:pt x="212" y="468"/>
                  </a:lnTo>
                  <a:lnTo>
                    <a:pt x="194" y="498"/>
                  </a:lnTo>
                  <a:lnTo>
                    <a:pt x="177" y="527"/>
                  </a:lnTo>
                  <a:lnTo>
                    <a:pt x="161" y="553"/>
                  </a:lnTo>
                  <a:lnTo>
                    <a:pt x="144" y="578"/>
                  </a:lnTo>
                  <a:lnTo>
                    <a:pt x="107" y="554"/>
                  </a:lnTo>
                  <a:lnTo>
                    <a:pt x="123" y="530"/>
                  </a:lnTo>
                  <a:lnTo>
                    <a:pt x="140" y="503"/>
                  </a:lnTo>
                  <a:lnTo>
                    <a:pt x="157" y="475"/>
                  </a:lnTo>
                  <a:lnTo>
                    <a:pt x="174" y="447"/>
                  </a:lnTo>
                  <a:lnTo>
                    <a:pt x="191" y="416"/>
                  </a:lnTo>
                  <a:lnTo>
                    <a:pt x="209" y="384"/>
                  </a:lnTo>
                  <a:lnTo>
                    <a:pt x="225" y="352"/>
                  </a:lnTo>
                  <a:lnTo>
                    <a:pt x="242" y="318"/>
                  </a:lnTo>
                  <a:lnTo>
                    <a:pt x="281" y="336"/>
                  </a:lnTo>
                  <a:close/>
                  <a:moveTo>
                    <a:pt x="144" y="578"/>
                  </a:moveTo>
                  <a:lnTo>
                    <a:pt x="128" y="604"/>
                  </a:lnTo>
                  <a:lnTo>
                    <a:pt x="113" y="628"/>
                  </a:lnTo>
                  <a:lnTo>
                    <a:pt x="100" y="649"/>
                  </a:lnTo>
                  <a:lnTo>
                    <a:pt x="90" y="669"/>
                  </a:lnTo>
                  <a:lnTo>
                    <a:pt x="51" y="648"/>
                  </a:lnTo>
                  <a:lnTo>
                    <a:pt x="61" y="628"/>
                  </a:lnTo>
                  <a:lnTo>
                    <a:pt x="75" y="605"/>
                  </a:lnTo>
                  <a:lnTo>
                    <a:pt x="90" y="581"/>
                  </a:lnTo>
                  <a:lnTo>
                    <a:pt x="107" y="554"/>
                  </a:lnTo>
                  <a:lnTo>
                    <a:pt x="144" y="578"/>
                  </a:lnTo>
                  <a:close/>
                  <a:moveTo>
                    <a:pt x="90" y="669"/>
                  </a:moveTo>
                  <a:lnTo>
                    <a:pt x="90" y="668"/>
                  </a:lnTo>
                  <a:lnTo>
                    <a:pt x="90" y="669"/>
                  </a:lnTo>
                  <a:lnTo>
                    <a:pt x="71" y="659"/>
                  </a:lnTo>
                  <a:lnTo>
                    <a:pt x="90" y="669"/>
                  </a:lnTo>
                  <a:close/>
                  <a:moveTo>
                    <a:pt x="90" y="669"/>
                  </a:moveTo>
                  <a:lnTo>
                    <a:pt x="87" y="675"/>
                  </a:lnTo>
                  <a:lnTo>
                    <a:pt x="84" y="683"/>
                  </a:lnTo>
                  <a:lnTo>
                    <a:pt x="82" y="693"/>
                  </a:lnTo>
                  <a:lnTo>
                    <a:pt x="79" y="705"/>
                  </a:lnTo>
                  <a:lnTo>
                    <a:pt x="73" y="733"/>
                  </a:lnTo>
                  <a:lnTo>
                    <a:pt x="68" y="767"/>
                  </a:lnTo>
                  <a:lnTo>
                    <a:pt x="24" y="760"/>
                  </a:lnTo>
                  <a:lnTo>
                    <a:pt x="31" y="723"/>
                  </a:lnTo>
                  <a:lnTo>
                    <a:pt x="37" y="691"/>
                  </a:lnTo>
                  <a:lnTo>
                    <a:pt x="41" y="677"/>
                  </a:lnTo>
                  <a:lnTo>
                    <a:pt x="44" y="666"/>
                  </a:lnTo>
                  <a:lnTo>
                    <a:pt x="47" y="656"/>
                  </a:lnTo>
                  <a:lnTo>
                    <a:pt x="51" y="648"/>
                  </a:lnTo>
                  <a:lnTo>
                    <a:pt x="90" y="669"/>
                  </a:lnTo>
                  <a:close/>
                  <a:moveTo>
                    <a:pt x="68" y="767"/>
                  </a:moveTo>
                  <a:lnTo>
                    <a:pt x="64" y="787"/>
                  </a:lnTo>
                  <a:lnTo>
                    <a:pt x="61" y="806"/>
                  </a:lnTo>
                  <a:lnTo>
                    <a:pt x="58" y="827"/>
                  </a:lnTo>
                  <a:lnTo>
                    <a:pt x="55" y="850"/>
                  </a:lnTo>
                  <a:lnTo>
                    <a:pt x="52" y="872"/>
                  </a:lnTo>
                  <a:lnTo>
                    <a:pt x="50" y="895"/>
                  </a:lnTo>
                  <a:lnTo>
                    <a:pt x="47" y="919"/>
                  </a:lnTo>
                  <a:lnTo>
                    <a:pt x="44" y="942"/>
                  </a:lnTo>
                  <a:lnTo>
                    <a:pt x="1" y="938"/>
                  </a:lnTo>
                  <a:lnTo>
                    <a:pt x="3" y="914"/>
                  </a:lnTo>
                  <a:lnTo>
                    <a:pt x="6" y="891"/>
                  </a:lnTo>
                  <a:lnTo>
                    <a:pt x="9" y="867"/>
                  </a:lnTo>
                  <a:lnTo>
                    <a:pt x="12" y="845"/>
                  </a:lnTo>
                  <a:lnTo>
                    <a:pt x="15" y="822"/>
                  </a:lnTo>
                  <a:lnTo>
                    <a:pt x="17" y="801"/>
                  </a:lnTo>
                  <a:lnTo>
                    <a:pt x="20" y="780"/>
                  </a:lnTo>
                  <a:lnTo>
                    <a:pt x="24" y="760"/>
                  </a:lnTo>
                  <a:lnTo>
                    <a:pt x="68" y="767"/>
                  </a:lnTo>
                  <a:close/>
                  <a:moveTo>
                    <a:pt x="44" y="942"/>
                  </a:moveTo>
                  <a:lnTo>
                    <a:pt x="44" y="946"/>
                  </a:lnTo>
                  <a:lnTo>
                    <a:pt x="43" y="950"/>
                  </a:lnTo>
                  <a:lnTo>
                    <a:pt x="42" y="954"/>
                  </a:lnTo>
                  <a:lnTo>
                    <a:pt x="40" y="957"/>
                  </a:lnTo>
                  <a:lnTo>
                    <a:pt x="37" y="959"/>
                  </a:lnTo>
                  <a:lnTo>
                    <a:pt x="33" y="961"/>
                  </a:lnTo>
                  <a:lnTo>
                    <a:pt x="28" y="963"/>
                  </a:lnTo>
                  <a:lnTo>
                    <a:pt x="20" y="961"/>
                  </a:lnTo>
                  <a:lnTo>
                    <a:pt x="13" y="960"/>
                  </a:lnTo>
                  <a:lnTo>
                    <a:pt x="8" y="958"/>
                  </a:lnTo>
                  <a:lnTo>
                    <a:pt x="4" y="956"/>
                  </a:lnTo>
                  <a:lnTo>
                    <a:pt x="2" y="953"/>
                  </a:lnTo>
                  <a:lnTo>
                    <a:pt x="1" y="949"/>
                  </a:lnTo>
                  <a:lnTo>
                    <a:pt x="0" y="946"/>
                  </a:lnTo>
                  <a:lnTo>
                    <a:pt x="0" y="942"/>
                  </a:lnTo>
                  <a:lnTo>
                    <a:pt x="1" y="938"/>
                  </a:lnTo>
                  <a:lnTo>
                    <a:pt x="44" y="942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58" name="Freeform 970">
              <a:extLst>
                <a:ext uri="{FF2B5EF4-FFF2-40B4-BE49-F238E27FC236}">
                  <a16:creationId xmlns:a16="http://schemas.microsoft.com/office/drawing/2014/main" id="{C49159D7-F8B0-44DE-88FD-B5D09BE8B6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5" y="1862"/>
              <a:ext cx="4" cy="17"/>
            </a:xfrm>
            <a:custGeom>
              <a:avLst/>
              <a:gdLst>
                <a:gd name="T0" fmla="*/ 0 w 71"/>
                <a:gd name="T1" fmla="*/ 0 h 324"/>
                <a:gd name="T2" fmla="*/ 0 w 71"/>
                <a:gd name="T3" fmla="*/ 0 h 324"/>
                <a:gd name="T4" fmla="*/ 0 w 71"/>
                <a:gd name="T5" fmla="*/ 0 h 324"/>
                <a:gd name="T6" fmla="*/ 0 w 71"/>
                <a:gd name="T7" fmla="*/ 0 h 324"/>
                <a:gd name="T8" fmla="*/ 0 w 71"/>
                <a:gd name="T9" fmla="*/ 0 h 324"/>
                <a:gd name="T10" fmla="*/ 0 w 71"/>
                <a:gd name="T11" fmla="*/ 0 h 324"/>
                <a:gd name="T12" fmla="*/ 0 w 71"/>
                <a:gd name="T13" fmla="*/ 0 h 324"/>
                <a:gd name="T14" fmla="*/ 0 w 71"/>
                <a:gd name="T15" fmla="*/ 0 h 324"/>
                <a:gd name="T16" fmla="*/ 0 w 71"/>
                <a:gd name="T17" fmla="*/ 0 h 324"/>
                <a:gd name="T18" fmla="*/ 0 w 71"/>
                <a:gd name="T19" fmla="*/ 0 h 324"/>
                <a:gd name="T20" fmla="*/ 0 w 71"/>
                <a:gd name="T21" fmla="*/ 0 h 324"/>
                <a:gd name="T22" fmla="*/ 0 w 71"/>
                <a:gd name="T23" fmla="*/ 0 h 324"/>
                <a:gd name="T24" fmla="*/ 0 w 71"/>
                <a:gd name="T25" fmla="*/ 0 h 324"/>
                <a:gd name="T26" fmla="*/ 0 w 71"/>
                <a:gd name="T27" fmla="*/ 0 h 324"/>
                <a:gd name="T28" fmla="*/ 0 w 71"/>
                <a:gd name="T29" fmla="*/ 0 h 324"/>
                <a:gd name="T30" fmla="*/ 0 w 71"/>
                <a:gd name="T31" fmla="*/ 0 h 324"/>
                <a:gd name="T32" fmla="*/ 0 w 71"/>
                <a:gd name="T33" fmla="*/ 0 h 324"/>
                <a:gd name="T34" fmla="*/ 0 w 71"/>
                <a:gd name="T35" fmla="*/ 0 h 324"/>
                <a:gd name="T36" fmla="*/ 0 w 71"/>
                <a:gd name="T37" fmla="*/ 0 h 324"/>
                <a:gd name="T38" fmla="*/ 0 w 71"/>
                <a:gd name="T39" fmla="*/ 0 h 324"/>
                <a:gd name="T40" fmla="*/ 0 w 71"/>
                <a:gd name="T41" fmla="*/ 0 h 324"/>
                <a:gd name="T42" fmla="*/ 0 w 71"/>
                <a:gd name="T43" fmla="*/ 0 h 324"/>
                <a:gd name="T44" fmla="*/ 0 w 71"/>
                <a:gd name="T45" fmla="*/ 1 h 324"/>
                <a:gd name="T46" fmla="*/ 0 w 71"/>
                <a:gd name="T47" fmla="*/ 1 h 324"/>
                <a:gd name="T48" fmla="*/ 0 w 71"/>
                <a:gd name="T49" fmla="*/ 1 h 324"/>
                <a:gd name="T50" fmla="*/ 0 w 71"/>
                <a:gd name="T51" fmla="*/ 1 h 324"/>
                <a:gd name="T52" fmla="*/ 0 w 71"/>
                <a:gd name="T53" fmla="*/ 1 h 324"/>
                <a:gd name="T54" fmla="*/ 0 w 71"/>
                <a:gd name="T55" fmla="*/ 1 h 324"/>
                <a:gd name="T56" fmla="*/ 0 w 71"/>
                <a:gd name="T57" fmla="*/ 1 h 324"/>
                <a:gd name="T58" fmla="*/ 0 w 71"/>
                <a:gd name="T59" fmla="*/ 1 h 324"/>
                <a:gd name="T60" fmla="*/ 0 w 71"/>
                <a:gd name="T61" fmla="*/ 1 h 324"/>
                <a:gd name="T62" fmla="*/ 0 w 71"/>
                <a:gd name="T63" fmla="*/ 1 h 324"/>
                <a:gd name="T64" fmla="*/ 0 w 71"/>
                <a:gd name="T65" fmla="*/ 0 h 324"/>
                <a:gd name="T66" fmla="*/ 0 w 71"/>
                <a:gd name="T67" fmla="*/ 0 h 324"/>
                <a:gd name="T68" fmla="*/ 0 w 71"/>
                <a:gd name="T69" fmla="*/ 0 h 324"/>
                <a:gd name="T70" fmla="*/ 0 w 71"/>
                <a:gd name="T71" fmla="*/ 0 h 324"/>
                <a:gd name="T72" fmla="*/ 0 w 71"/>
                <a:gd name="T73" fmla="*/ 0 h 324"/>
                <a:gd name="T74" fmla="*/ 0 w 71"/>
                <a:gd name="T75" fmla="*/ 1 h 324"/>
                <a:gd name="T76" fmla="*/ 0 w 71"/>
                <a:gd name="T77" fmla="*/ 1 h 324"/>
                <a:gd name="T78" fmla="*/ 0 w 71"/>
                <a:gd name="T79" fmla="*/ 1 h 324"/>
                <a:gd name="T80" fmla="*/ 0 w 71"/>
                <a:gd name="T81" fmla="*/ 1 h 324"/>
                <a:gd name="T82" fmla="*/ 0 w 71"/>
                <a:gd name="T83" fmla="*/ 1 h 324"/>
                <a:gd name="T84" fmla="*/ 0 w 71"/>
                <a:gd name="T85" fmla="*/ 1 h 324"/>
                <a:gd name="T86" fmla="*/ 0 w 71"/>
                <a:gd name="T87" fmla="*/ 1 h 324"/>
                <a:gd name="T88" fmla="*/ 0 w 71"/>
                <a:gd name="T89" fmla="*/ 1 h 324"/>
                <a:gd name="T90" fmla="*/ 0 w 71"/>
                <a:gd name="T91" fmla="*/ 1 h 324"/>
                <a:gd name="T92" fmla="*/ 0 w 71"/>
                <a:gd name="T93" fmla="*/ 1 h 324"/>
                <a:gd name="T94" fmla="*/ 0 w 71"/>
                <a:gd name="T95" fmla="*/ 1 h 324"/>
                <a:gd name="T96" fmla="*/ 0 w 71"/>
                <a:gd name="T97" fmla="*/ 1 h 324"/>
                <a:gd name="T98" fmla="*/ 0 w 71"/>
                <a:gd name="T99" fmla="*/ 1 h 324"/>
                <a:gd name="T100" fmla="*/ 0 w 71"/>
                <a:gd name="T101" fmla="*/ 1 h 324"/>
                <a:gd name="T102" fmla="*/ 0 w 71"/>
                <a:gd name="T103" fmla="*/ 1 h 324"/>
                <a:gd name="T104" fmla="*/ 0 w 71"/>
                <a:gd name="T105" fmla="*/ 1 h 324"/>
                <a:gd name="T106" fmla="*/ 0 w 71"/>
                <a:gd name="T107" fmla="*/ 1 h 324"/>
                <a:gd name="T108" fmla="*/ 0 w 71"/>
                <a:gd name="T109" fmla="*/ 1 h 32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71" h="324">
                  <a:moveTo>
                    <a:pt x="27" y="19"/>
                  </a:moveTo>
                  <a:lnTo>
                    <a:pt x="28" y="15"/>
                  </a:lnTo>
                  <a:lnTo>
                    <a:pt x="29" y="11"/>
                  </a:lnTo>
                  <a:lnTo>
                    <a:pt x="30" y="8"/>
                  </a:lnTo>
                  <a:lnTo>
                    <a:pt x="32" y="5"/>
                  </a:lnTo>
                  <a:lnTo>
                    <a:pt x="34" y="2"/>
                  </a:lnTo>
                  <a:lnTo>
                    <a:pt x="38" y="0"/>
                  </a:lnTo>
                  <a:lnTo>
                    <a:pt x="44" y="0"/>
                  </a:lnTo>
                  <a:lnTo>
                    <a:pt x="51" y="0"/>
                  </a:lnTo>
                  <a:lnTo>
                    <a:pt x="59" y="1"/>
                  </a:lnTo>
                  <a:lnTo>
                    <a:pt x="64" y="3"/>
                  </a:lnTo>
                  <a:lnTo>
                    <a:pt x="68" y="5"/>
                  </a:lnTo>
                  <a:lnTo>
                    <a:pt x="70" y="8"/>
                  </a:lnTo>
                  <a:lnTo>
                    <a:pt x="71" y="12"/>
                  </a:lnTo>
                  <a:lnTo>
                    <a:pt x="71" y="15"/>
                  </a:lnTo>
                  <a:lnTo>
                    <a:pt x="71" y="19"/>
                  </a:lnTo>
                  <a:lnTo>
                    <a:pt x="71" y="23"/>
                  </a:lnTo>
                  <a:lnTo>
                    <a:pt x="27" y="19"/>
                  </a:lnTo>
                  <a:close/>
                  <a:moveTo>
                    <a:pt x="71" y="23"/>
                  </a:moveTo>
                  <a:lnTo>
                    <a:pt x="66" y="74"/>
                  </a:lnTo>
                  <a:lnTo>
                    <a:pt x="61" y="124"/>
                  </a:lnTo>
                  <a:lnTo>
                    <a:pt x="57" y="171"/>
                  </a:lnTo>
                  <a:lnTo>
                    <a:pt x="53" y="214"/>
                  </a:lnTo>
                  <a:lnTo>
                    <a:pt x="49" y="251"/>
                  </a:lnTo>
                  <a:lnTo>
                    <a:pt x="47" y="279"/>
                  </a:lnTo>
                  <a:lnTo>
                    <a:pt x="45" y="297"/>
                  </a:lnTo>
                  <a:lnTo>
                    <a:pt x="45" y="304"/>
                  </a:lnTo>
                  <a:lnTo>
                    <a:pt x="1" y="300"/>
                  </a:lnTo>
                  <a:lnTo>
                    <a:pt x="1" y="294"/>
                  </a:lnTo>
                  <a:lnTo>
                    <a:pt x="3" y="277"/>
                  </a:lnTo>
                  <a:lnTo>
                    <a:pt x="5" y="250"/>
                  </a:lnTo>
                  <a:lnTo>
                    <a:pt x="9" y="214"/>
                  </a:lnTo>
                  <a:lnTo>
                    <a:pt x="13" y="171"/>
                  </a:lnTo>
                  <a:lnTo>
                    <a:pt x="17" y="124"/>
                  </a:lnTo>
                  <a:lnTo>
                    <a:pt x="22" y="72"/>
                  </a:lnTo>
                  <a:lnTo>
                    <a:pt x="27" y="19"/>
                  </a:lnTo>
                  <a:lnTo>
                    <a:pt x="71" y="23"/>
                  </a:lnTo>
                  <a:close/>
                  <a:moveTo>
                    <a:pt x="45" y="304"/>
                  </a:moveTo>
                  <a:lnTo>
                    <a:pt x="44" y="309"/>
                  </a:lnTo>
                  <a:lnTo>
                    <a:pt x="44" y="312"/>
                  </a:lnTo>
                  <a:lnTo>
                    <a:pt x="42" y="316"/>
                  </a:lnTo>
                  <a:lnTo>
                    <a:pt x="41" y="319"/>
                  </a:lnTo>
                  <a:lnTo>
                    <a:pt x="38" y="322"/>
                  </a:lnTo>
                  <a:lnTo>
                    <a:pt x="34" y="323"/>
                  </a:lnTo>
                  <a:lnTo>
                    <a:pt x="29" y="324"/>
                  </a:lnTo>
                  <a:lnTo>
                    <a:pt x="21" y="324"/>
                  </a:lnTo>
                  <a:lnTo>
                    <a:pt x="14" y="323"/>
                  </a:lnTo>
                  <a:lnTo>
                    <a:pt x="9" y="322"/>
                  </a:lnTo>
                  <a:lnTo>
                    <a:pt x="5" y="319"/>
                  </a:lnTo>
                  <a:lnTo>
                    <a:pt x="2" y="316"/>
                  </a:lnTo>
                  <a:lnTo>
                    <a:pt x="1" y="313"/>
                  </a:lnTo>
                  <a:lnTo>
                    <a:pt x="0" y="309"/>
                  </a:lnTo>
                  <a:lnTo>
                    <a:pt x="0" y="304"/>
                  </a:lnTo>
                  <a:lnTo>
                    <a:pt x="1" y="300"/>
                  </a:lnTo>
                  <a:lnTo>
                    <a:pt x="45" y="304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59" name="Freeform 971">
              <a:extLst>
                <a:ext uri="{FF2B5EF4-FFF2-40B4-BE49-F238E27FC236}">
                  <a16:creationId xmlns:a16="http://schemas.microsoft.com/office/drawing/2014/main" id="{0C238F04-CCD0-4A94-A602-96E06D9819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58" y="1829"/>
              <a:ext cx="21" cy="31"/>
            </a:xfrm>
            <a:custGeom>
              <a:avLst/>
              <a:gdLst>
                <a:gd name="T0" fmla="*/ 0 w 399"/>
                <a:gd name="T1" fmla="*/ 0 h 582"/>
                <a:gd name="T2" fmla="*/ 0 w 399"/>
                <a:gd name="T3" fmla="*/ 0 h 582"/>
                <a:gd name="T4" fmla="*/ 0 w 399"/>
                <a:gd name="T5" fmla="*/ 0 h 582"/>
                <a:gd name="T6" fmla="*/ 0 w 399"/>
                <a:gd name="T7" fmla="*/ 0 h 582"/>
                <a:gd name="T8" fmla="*/ 0 w 399"/>
                <a:gd name="T9" fmla="*/ 0 h 582"/>
                <a:gd name="T10" fmla="*/ 0 w 399"/>
                <a:gd name="T11" fmla="*/ 0 h 582"/>
                <a:gd name="T12" fmla="*/ 0 w 399"/>
                <a:gd name="T13" fmla="*/ 0 h 582"/>
                <a:gd name="T14" fmla="*/ 0 w 399"/>
                <a:gd name="T15" fmla="*/ 0 h 582"/>
                <a:gd name="T16" fmla="*/ 0 w 399"/>
                <a:gd name="T17" fmla="*/ 0 h 582"/>
                <a:gd name="T18" fmla="*/ 0 w 399"/>
                <a:gd name="T19" fmla="*/ 0 h 582"/>
                <a:gd name="T20" fmla="*/ 0 w 399"/>
                <a:gd name="T21" fmla="*/ 0 h 582"/>
                <a:gd name="T22" fmla="*/ 0 w 399"/>
                <a:gd name="T23" fmla="*/ 0 h 582"/>
                <a:gd name="T24" fmla="*/ 0 w 399"/>
                <a:gd name="T25" fmla="*/ 0 h 582"/>
                <a:gd name="T26" fmla="*/ 0 w 399"/>
                <a:gd name="T27" fmla="*/ 1 h 582"/>
                <a:gd name="T28" fmla="*/ 0 w 399"/>
                <a:gd name="T29" fmla="*/ 1 h 582"/>
                <a:gd name="T30" fmla="*/ 0 w 399"/>
                <a:gd name="T31" fmla="*/ 1 h 582"/>
                <a:gd name="T32" fmla="*/ 0 w 399"/>
                <a:gd name="T33" fmla="*/ 1 h 582"/>
                <a:gd name="T34" fmla="*/ 0 w 399"/>
                <a:gd name="T35" fmla="*/ 1 h 582"/>
                <a:gd name="T36" fmla="*/ 0 w 399"/>
                <a:gd name="T37" fmla="*/ 1 h 582"/>
                <a:gd name="T38" fmla="*/ 0 w 399"/>
                <a:gd name="T39" fmla="*/ 1 h 582"/>
                <a:gd name="T40" fmla="*/ 0 w 399"/>
                <a:gd name="T41" fmla="*/ 1 h 582"/>
                <a:gd name="T42" fmla="*/ 0 w 399"/>
                <a:gd name="T43" fmla="*/ 1 h 582"/>
                <a:gd name="T44" fmla="*/ 0 w 399"/>
                <a:gd name="T45" fmla="*/ 1 h 582"/>
                <a:gd name="T46" fmla="*/ 0 w 399"/>
                <a:gd name="T47" fmla="*/ 1 h 582"/>
                <a:gd name="T48" fmla="*/ 0 w 399"/>
                <a:gd name="T49" fmla="*/ 0 h 582"/>
                <a:gd name="T50" fmla="*/ 0 w 399"/>
                <a:gd name="T51" fmla="*/ 0 h 582"/>
                <a:gd name="T52" fmla="*/ 0 w 399"/>
                <a:gd name="T53" fmla="*/ 0 h 582"/>
                <a:gd name="T54" fmla="*/ 0 w 399"/>
                <a:gd name="T55" fmla="*/ 0 h 582"/>
                <a:gd name="T56" fmla="*/ 0 w 399"/>
                <a:gd name="T57" fmla="*/ 1 h 582"/>
                <a:gd name="T58" fmla="*/ 0 w 399"/>
                <a:gd name="T59" fmla="*/ 1 h 582"/>
                <a:gd name="T60" fmla="*/ 0 w 399"/>
                <a:gd name="T61" fmla="*/ 1 h 582"/>
                <a:gd name="T62" fmla="*/ 0 w 399"/>
                <a:gd name="T63" fmla="*/ 1 h 582"/>
                <a:gd name="T64" fmla="*/ 1 w 399"/>
                <a:gd name="T65" fmla="*/ 1 h 582"/>
                <a:gd name="T66" fmla="*/ 1 w 399"/>
                <a:gd name="T67" fmla="*/ 1 h 582"/>
                <a:gd name="T68" fmla="*/ 1 w 399"/>
                <a:gd name="T69" fmla="*/ 1 h 582"/>
                <a:gd name="T70" fmla="*/ 1 w 399"/>
                <a:gd name="T71" fmla="*/ 1 h 582"/>
                <a:gd name="T72" fmla="*/ 0 w 399"/>
                <a:gd name="T73" fmla="*/ 1 h 582"/>
                <a:gd name="T74" fmla="*/ 0 w 399"/>
                <a:gd name="T75" fmla="*/ 1 h 582"/>
                <a:gd name="T76" fmla="*/ 1 w 399"/>
                <a:gd name="T77" fmla="*/ 1 h 582"/>
                <a:gd name="T78" fmla="*/ 1 w 399"/>
                <a:gd name="T79" fmla="*/ 1 h 582"/>
                <a:gd name="T80" fmla="*/ 1 w 399"/>
                <a:gd name="T81" fmla="*/ 1 h 582"/>
                <a:gd name="T82" fmla="*/ 1 w 399"/>
                <a:gd name="T83" fmla="*/ 1 h 582"/>
                <a:gd name="T84" fmla="*/ 1 w 399"/>
                <a:gd name="T85" fmla="*/ 2 h 582"/>
                <a:gd name="T86" fmla="*/ 1 w 399"/>
                <a:gd name="T87" fmla="*/ 2 h 582"/>
                <a:gd name="T88" fmla="*/ 1 w 399"/>
                <a:gd name="T89" fmla="*/ 1 h 582"/>
                <a:gd name="T90" fmla="*/ 1 w 399"/>
                <a:gd name="T91" fmla="*/ 1 h 582"/>
                <a:gd name="T92" fmla="*/ 1 w 399"/>
                <a:gd name="T93" fmla="*/ 1 h 582"/>
                <a:gd name="T94" fmla="*/ 1 w 399"/>
                <a:gd name="T95" fmla="*/ 1 h 582"/>
                <a:gd name="T96" fmla="*/ 1 w 399"/>
                <a:gd name="T97" fmla="*/ 2 h 582"/>
                <a:gd name="T98" fmla="*/ 1 w 399"/>
                <a:gd name="T99" fmla="*/ 2 h 582"/>
                <a:gd name="T100" fmla="*/ 1 w 399"/>
                <a:gd name="T101" fmla="*/ 2 h 582"/>
                <a:gd name="T102" fmla="*/ 1 w 399"/>
                <a:gd name="T103" fmla="*/ 2 h 582"/>
                <a:gd name="T104" fmla="*/ 1 w 399"/>
                <a:gd name="T105" fmla="*/ 2 h 582"/>
                <a:gd name="T106" fmla="*/ 1 w 399"/>
                <a:gd name="T107" fmla="*/ 2 h 582"/>
                <a:gd name="T108" fmla="*/ 1 w 399"/>
                <a:gd name="T109" fmla="*/ 2 h 582"/>
                <a:gd name="T110" fmla="*/ 1 w 399"/>
                <a:gd name="T111" fmla="*/ 2 h 582"/>
                <a:gd name="T112" fmla="*/ 1 w 399"/>
                <a:gd name="T113" fmla="*/ 2 h 58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399" h="582">
                  <a:moveTo>
                    <a:pt x="0" y="24"/>
                  </a:moveTo>
                  <a:lnTo>
                    <a:pt x="0" y="20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7" y="3"/>
                  </a:lnTo>
                  <a:lnTo>
                    <a:pt x="12" y="1"/>
                  </a:lnTo>
                  <a:lnTo>
                    <a:pt x="20" y="0"/>
                  </a:lnTo>
                  <a:lnTo>
                    <a:pt x="27" y="0"/>
                  </a:lnTo>
                  <a:lnTo>
                    <a:pt x="33" y="0"/>
                  </a:lnTo>
                  <a:lnTo>
                    <a:pt x="37" y="2"/>
                  </a:lnTo>
                  <a:lnTo>
                    <a:pt x="39" y="4"/>
                  </a:lnTo>
                  <a:lnTo>
                    <a:pt x="41" y="8"/>
                  </a:lnTo>
                  <a:lnTo>
                    <a:pt x="43" y="11"/>
                  </a:lnTo>
                  <a:lnTo>
                    <a:pt x="43" y="15"/>
                  </a:lnTo>
                  <a:lnTo>
                    <a:pt x="44" y="19"/>
                  </a:lnTo>
                  <a:lnTo>
                    <a:pt x="0" y="24"/>
                  </a:lnTo>
                  <a:close/>
                  <a:moveTo>
                    <a:pt x="44" y="19"/>
                  </a:moveTo>
                  <a:lnTo>
                    <a:pt x="45" y="27"/>
                  </a:lnTo>
                  <a:lnTo>
                    <a:pt x="49" y="51"/>
                  </a:lnTo>
                  <a:lnTo>
                    <a:pt x="52" y="66"/>
                  </a:lnTo>
                  <a:lnTo>
                    <a:pt x="56" y="85"/>
                  </a:lnTo>
                  <a:lnTo>
                    <a:pt x="61" y="105"/>
                  </a:lnTo>
                  <a:lnTo>
                    <a:pt x="68" y="125"/>
                  </a:lnTo>
                  <a:lnTo>
                    <a:pt x="75" y="148"/>
                  </a:lnTo>
                  <a:lnTo>
                    <a:pt x="84" y="169"/>
                  </a:lnTo>
                  <a:lnTo>
                    <a:pt x="93" y="192"/>
                  </a:lnTo>
                  <a:lnTo>
                    <a:pt x="106" y="213"/>
                  </a:lnTo>
                  <a:lnTo>
                    <a:pt x="112" y="224"/>
                  </a:lnTo>
                  <a:lnTo>
                    <a:pt x="118" y="234"/>
                  </a:lnTo>
                  <a:lnTo>
                    <a:pt x="125" y="244"/>
                  </a:lnTo>
                  <a:lnTo>
                    <a:pt x="132" y="253"/>
                  </a:lnTo>
                  <a:lnTo>
                    <a:pt x="140" y="263"/>
                  </a:lnTo>
                  <a:lnTo>
                    <a:pt x="149" y="271"/>
                  </a:lnTo>
                  <a:lnTo>
                    <a:pt x="157" y="278"/>
                  </a:lnTo>
                  <a:lnTo>
                    <a:pt x="166" y="285"/>
                  </a:lnTo>
                  <a:lnTo>
                    <a:pt x="140" y="321"/>
                  </a:lnTo>
                  <a:lnTo>
                    <a:pt x="130" y="313"/>
                  </a:lnTo>
                  <a:lnTo>
                    <a:pt x="120" y="304"/>
                  </a:lnTo>
                  <a:lnTo>
                    <a:pt x="111" y="294"/>
                  </a:lnTo>
                  <a:lnTo>
                    <a:pt x="101" y="284"/>
                  </a:lnTo>
                  <a:lnTo>
                    <a:pt x="93" y="274"/>
                  </a:lnTo>
                  <a:lnTo>
                    <a:pt x="85" y="263"/>
                  </a:lnTo>
                  <a:lnTo>
                    <a:pt x="77" y="251"/>
                  </a:lnTo>
                  <a:lnTo>
                    <a:pt x="70" y="240"/>
                  </a:lnTo>
                  <a:lnTo>
                    <a:pt x="57" y="216"/>
                  </a:lnTo>
                  <a:lnTo>
                    <a:pt x="46" y="191"/>
                  </a:lnTo>
                  <a:lnTo>
                    <a:pt x="36" y="166"/>
                  </a:lnTo>
                  <a:lnTo>
                    <a:pt x="28" y="142"/>
                  </a:lnTo>
                  <a:lnTo>
                    <a:pt x="21" y="118"/>
                  </a:lnTo>
                  <a:lnTo>
                    <a:pt x="14" y="97"/>
                  </a:lnTo>
                  <a:lnTo>
                    <a:pt x="9" y="76"/>
                  </a:lnTo>
                  <a:lnTo>
                    <a:pt x="6" y="59"/>
                  </a:lnTo>
                  <a:lnTo>
                    <a:pt x="2" y="33"/>
                  </a:lnTo>
                  <a:lnTo>
                    <a:pt x="0" y="24"/>
                  </a:lnTo>
                  <a:lnTo>
                    <a:pt x="44" y="19"/>
                  </a:lnTo>
                  <a:close/>
                  <a:moveTo>
                    <a:pt x="141" y="321"/>
                  </a:moveTo>
                  <a:lnTo>
                    <a:pt x="141" y="321"/>
                  </a:lnTo>
                  <a:lnTo>
                    <a:pt x="140" y="321"/>
                  </a:lnTo>
                  <a:lnTo>
                    <a:pt x="154" y="303"/>
                  </a:lnTo>
                  <a:lnTo>
                    <a:pt x="141" y="321"/>
                  </a:lnTo>
                  <a:close/>
                  <a:moveTo>
                    <a:pt x="166" y="285"/>
                  </a:moveTo>
                  <a:lnTo>
                    <a:pt x="176" y="292"/>
                  </a:lnTo>
                  <a:lnTo>
                    <a:pt x="188" y="301"/>
                  </a:lnTo>
                  <a:lnTo>
                    <a:pt x="200" y="313"/>
                  </a:lnTo>
                  <a:lnTo>
                    <a:pt x="213" y="324"/>
                  </a:lnTo>
                  <a:lnTo>
                    <a:pt x="239" y="351"/>
                  </a:lnTo>
                  <a:lnTo>
                    <a:pt x="266" y="381"/>
                  </a:lnTo>
                  <a:lnTo>
                    <a:pt x="233" y="410"/>
                  </a:lnTo>
                  <a:lnTo>
                    <a:pt x="208" y="381"/>
                  </a:lnTo>
                  <a:lnTo>
                    <a:pt x="183" y="357"/>
                  </a:lnTo>
                  <a:lnTo>
                    <a:pt x="172" y="345"/>
                  </a:lnTo>
                  <a:lnTo>
                    <a:pt x="161" y="336"/>
                  </a:lnTo>
                  <a:lnTo>
                    <a:pt x="151" y="328"/>
                  </a:lnTo>
                  <a:lnTo>
                    <a:pt x="141" y="321"/>
                  </a:lnTo>
                  <a:lnTo>
                    <a:pt x="166" y="285"/>
                  </a:lnTo>
                  <a:close/>
                  <a:moveTo>
                    <a:pt x="266" y="381"/>
                  </a:moveTo>
                  <a:lnTo>
                    <a:pt x="283" y="401"/>
                  </a:lnTo>
                  <a:lnTo>
                    <a:pt x="299" y="420"/>
                  </a:lnTo>
                  <a:lnTo>
                    <a:pt x="315" y="441"/>
                  </a:lnTo>
                  <a:lnTo>
                    <a:pt x="332" y="461"/>
                  </a:lnTo>
                  <a:lnTo>
                    <a:pt x="347" y="483"/>
                  </a:lnTo>
                  <a:lnTo>
                    <a:pt x="363" y="503"/>
                  </a:lnTo>
                  <a:lnTo>
                    <a:pt x="379" y="525"/>
                  </a:lnTo>
                  <a:lnTo>
                    <a:pt x="393" y="545"/>
                  </a:lnTo>
                  <a:lnTo>
                    <a:pt x="357" y="571"/>
                  </a:lnTo>
                  <a:lnTo>
                    <a:pt x="343" y="550"/>
                  </a:lnTo>
                  <a:lnTo>
                    <a:pt x="328" y="529"/>
                  </a:lnTo>
                  <a:lnTo>
                    <a:pt x="312" y="508"/>
                  </a:lnTo>
                  <a:lnTo>
                    <a:pt x="296" y="488"/>
                  </a:lnTo>
                  <a:lnTo>
                    <a:pt x="281" y="467"/>
                  </a:lnTo>
                  <a:lnTo>
                    <a:pt x="265" y="448"/>
                  </a:lnTo>
                  <a:lnTo>
                    <a:pt x="249" y="428"/>
                  </a:lnTo>
                  <a:lnTo>
                    <a:pt x="233" y="410"/>
                  </a:lnTo>
                  <a:lnTo>
                    <a:pt x="266" y="381"/>
                  </a:lnTo>
                  <a:close/>
                  <a:moveTo>
                    <a:pt x="393" y="545"/>
                  </a:moveTo>
                  <a:lnTo>
                    <a:pt x="395" y="549"/>
                  </a:lnTo>
                  <a:lnTo>
                    <a:pt x="397" y="552"/>
                  </a:lnTo>
                  <a:lnTo>
                    <a:pt x="399" y="556"/>
                  </a:lnTo>
                  <a:lnTo>
                    <a:pt x="399" y="559"/>
                  </a:lnTo>
                  <a:lnTo>
                    <a:pt x="399" y="563"/>
                  </a:lnTo>
                  <a:lnTo>
                    <a:pt x="397" y="568"/>
                  </a:lnTo>
                  <a:lnTo>
                    <a:pt x="393" y="572"/>
                  </a:lnTo>
                  <a:lnTo>
                    <a:pt x="388" y="576"/>
                  </a:lnTo>
                  <a:lnTo>
                    <a:pt x="382" y="580"/>
                  </a:lnTo>
                  <a:lnTo>
                    <a:pt x="377" y="582"/>
                  </a:lnTo>
                  <a:lnTo>
                    <a:pt x="372" y="582"/>
                  </a:lnTo>
                  <a:lnTo>
                    <a:pt x="369" y="582"/>
                  </a:lnTo>
                  <a:lnTo>
                    <a:pt x="364" y="580"/>
                  </a:lnTo>
                  <a:lnTo>
                    <a:pt x="362" y="577"/>
                  </a:lnTo>
                  <a:lnTo>
                    <a:pt x="359" y="574"/>
                  </a:lnTo>
                  <a:lnTo>
                    <a:pt x="357" y="571"/>
                  </a:lnTo>
                  <a:lnTo>
                    <a:pt x="393" y="545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60" name="Freeform 972">
              <a:extLst>
                <a:ext uri="{FF2B5EF4-FFF2-40B4-BE49-F238E27FC236}">
                  <a16:creationId xmlns:a16="http://schemas.microsoft.com/office/drawing/2014/main" id="{D10AD05F-1039-40E7-A637-71E1195088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76" y="1858"/>
              <a:ext cx="8" cy="12"/>
            </a:xfrm>
            <a:custGeom>
              <a:avLst/>
              <a:gdLst>
                <a:gd name="T0" fmla="*/ 0 w 154"/>
                <a:gd name="T1" fmla="*/ 0 h 237"/>
                <a:gd name="T2" fmla="*/ 0 w 154"/>
                <a:gd name="T3" fmla="*/ 0 h 237"/>
                <a:gd name="T4" fmla="*/ 0 w 154"/>
                <a:gd name="T5" fmla="*/ 0 h 237"/>
                <a:gd name="T6" fmla="*/ 0 w 154"/>
                <a:gd name="T7" fmla="*/ 0 h 237"/>
                <a:gd name="T8" fmla="*/ 0 w 154"/>
                <a:gd name="T9" fmla="*/ 0 h 237"/>
                <a:gd name="T10" fmla="*/ 0 w 154"/>
                <a:gd name="T11" fmla="*/ 0 h 237"/>
                <a:gd name="T12" fmla="*/ 0 w 154"/>
                <a:gd name="T13" fmla="*/ 0 h 237"/>
                <a:gd name="T14" fmla="*/ 0 w 154"/>
                <a:gd name="T15" fmla="*/ 0 h 237"/>
                <a:gd name="T16" fmla="*/ 0 w 154"/>
                <a:gd name="T17" fmla="*/ 0 h 237"/>
                <a:gd name="T18" fmla="*/ 0 w 154"/>
                <a:gd name="T19" fmla="*/ 0 h 237"/>
                <a:gd name="T20" fmla="*/ 0 w 154"/>
                <a:gd name="T21" fmla="*/ 0 h 237"/>
                <a:gd name="T22" fmla="*/ 0 w 154"/>
                <a:gd name="T23" fmla="*/ 0 h 237"/>
                <a:gd name="T24" fmla="*/ 0 w 154"/>
                <a:gd name="T25" fmla="*/ 0 h 237"/>
                <a:gd name="T26" fmla="*/ 0 w 154"/>
                <a:gd name="T27" fmla="*/ 0 h 237"/>
                <a:gd name="T28" fmla="*/ 0 w 154"/>
                <a:gd name="T29" fmla="*/ 0 h 237"/>
                <a:gd name="T30" fmla="*/ 0 w 154"/>
                <a:gd name="T31" fmla="*/ 0 h 237"/>
                <a:gd name="T32" fmla="*/ 0 w 154"/>
                <a:gd name="T33" fmla="*/ 0 h 237"/>
                <a:gd name="T34" fmla="*/ 0 w 154"/>
                <a:gd name="T35" fmla="*/ 0 h 237"/>
                <a:gd name="T36" fmla="*/ 0 w 154"/>
                <a:gd name="T37" fmla="*/ 0 h 237"/>
                <a:gd name="T38" fmla="*/ 0 w 154"/>
                <a:gd name="T39" fmla="*/ 0 h 237"/>
                <a:gd name="T40" fmla="*/ 0 w 154"/>
                <a:gd name="T41" fmla="*/ 0 h 237"/>
                <a:gd name="T42" fmla="*/ 0 w 154"/>
                <a:gd name="T43" fmla="*/ 0 h 237"/>
                <a:gd name="T44" fmla="*/ 0 w 154"/>
                <a:gd name="T45" fmla="*/ 0 h 237"/>
                <a:gd name="T46" fmla="*/ 0 w 154"/>
                <a:gd name="T47" fmla="*/ 0 h 237"/>
                <a:gd name="T48" fmla="*/ 0 w 154"/>
                <a:gd name="T49" fmla="*/ 0 h 237"/>
                <a:gd name="T50" fmla="*/ 0 w 154"/>
                <a:gd name="T51" fmla="*/ 0 h 237"/>
                <a:gd name="T52" fmla="*/ 0 w 154"/>
                <a:gd name="T53" fmla="*/ 0 h 237"/>
                <a:gd name="T54" fmla="*/ 0 w 154"/>
                <a:gd name="T55" fmla="*/ 0 h 237"/>
                <a:gd name="T56" fmla="*/ 0 w 154"/>
                <a:gd name="T57" fmla="*/ 0 h 237"/>
                <a:gd name="T58" fmla="*/ 0 w 154"/>
                <a:gd name="T59" fmla="*/ 0 h 237"/>
                <a:gd name="T60" fmla="*/ 0 w 154"/>
                <a:gd name="T61" fmla="*/ 0 h 237"/>
                <a:gd name="T62" fmla="*/ 0 w 154"/>
                <a:gd name="T63" fmla="*/ 0 h 237"/>
                <a:gd name="T64" fmla="*/ 0 w 154"/>
                <a:gd name="T65" fmla="*/ 1 h 237"/>
                <a:gd name="T66" fmla="*/ 0 w 154"/>
                <a:gd name="T67" fmla="*/ 1 h 237"/>
                <a:gd name="T68" fmla="*/ 0 w 154"/>
                <a:gd name="T69" fmla="*/ 1 h 237"/>
                <a:gd name="T70" fmla="*/ 0 w 154"/>
                <a:gd name="T71" fmla="*/ 1 h 237"/>
                <a:gd name="T72" fmla="*/ 0 w 154"/>
                <a:gd name="T73" fmla="*/ 1 h 237"/>
                <a:gd name="T74" fmla="*/ 0 w 154"/>
                <a:gd name="T75" fmla="*/ 1 h 237"/>
                <a:gd name="T76" fmla="*/ 0 w 154"/>
                <a:gd name="T77" fmla="*/ 1 h 237"/>
                <a:gd name="T78" fmla="*/ 0 w 154"/>
                <a:gd name="T79" fmla="*/ 0 h 237"/>
                <a:gd name="T80" fmla="*/ 0 w 154"/>
                <a:gd name="T81" fmla="*/ 0 h 237"/>
                <a:gd name="T82" fmla="*/ 0 w 154"/>
                <a:gd name="T83" fmla="*/ 0 h 237"/>
                <a:gd name="T84" fmla="*/ 0 w 154"/>
                <a:gd name="T85" fmla="*/ 1 h 237"/>
                <a:gd name="T86" fmla="*/ 0 w 154"/>
                <a:gd name="T87" fmla="*/ 1 h 237"/>
                <a:gd name="T88" fmla="*/ 0 w 154"/>
                <a:gd name="T89" fmla="*/ 1 h 237"/>
                <a:gd name="T90" fmla="*/ 0 w 154"/>
                <a:gd name="T91" fmla="*/ 1 h 237"/>
                <a:gd name="T92" fmla="*/ 0 w 154"/>
                <a:gd name="T93" fmla="*/ 1 h 237"/>
                <a:gd name="T94" fmla="*/ 0 w 154"/>
                <a:gd name="T95" fmla="*/ 1 h 237"/>
                <a:gd name="T96" fmla="*/ 0 w 154"/>
                <a:gd name="T97" fmla="*/ 1 h 237"/>
                <a:gd name="T98" fmla="*/ 0 w 154"/>
                <a:gd name="T99" fmla="*/ 1 h 237"/>
                <a:gd name="T100" fmla="*/ 0 w 154"/>
                <a:gd name="T101" fmla="*/ 1 h 237"/>
                <a:gd name="T102" fmla="*/ 0 w 154"/>
                <a:gd name="T103" fmla="*/ 1 h 237"/>
                <a:gd name="T104" fmla="*/ 0 w 154"/>
                <a:gd name="T105" fmla="*/ 1 h 237"/>
                <a:gd name="T106" fmla="*/ 0 w 154"/>
                <a:gd name="T107" fmla="*/ 1 h 237"/>
                <a:gd name="T108" fmla="*/ 0 w 154"/>
                <a:gd name="T109" fmla="*/ 1 h 237"/>
                <a:gd name="T110" fmla="*/ 0 w 154"/>
                <a:gd name="T111" fmla="*/ 1 h 237"/>
                <a:gd name="T112" fmla="*/ 0 w 154"/>
                <a:gd name="T113" fmla="*/ 1 h 237"/>
                <a:gd name="T114" fmla="*/ 0 w 154"/>
                <a:gd name="T115" fmla="*/ 1 h 237"/>
                <a:gd name="T116" fmla="*/ 0 w 154"/>
                <a:gd name="T117" fmla="*/ 1 h 237"/>
                <a:gd name="T118" fmla="*/ 0 w 154"/>
                <a:gd name="T119" fmla="*/ 1 h 23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54" h="237">
                  <a:moveTo>
                    <a:pt x="6" y="37"/>
                  </a:moveTo>
                  <a:lnTo>
                    <a:pt x="4" y="34"/>
                  </a:lnTo>
                  <a:lnTo>
                    <a:pt x="2" y="29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2" y="15"/>
                  </a:lnTo>
                  <a:lnTo>
                    <a:pt x="6" y="11"/>
                  </a:lnTo>
                  <a:lnTo>
                    <a:pt x="11" y="6"/>
                  </a:lnTo>
                  <a:lnTo>
                    <a:pt x="18" y="3"/>
                  </a:lnTo>
                  <a:lnTo>
                    <a:pt x="24" y="1"/>
                  </a:lnTo>
                  <a:lnTo>
                    <a:pt x="28" y="0"/>
                  </a:lnTo>
                  <a:lnTo>
                    <a:pt x="32" y="1"/>
                  </a:lnTo>
                  <a:lnTo>
                    <a:pt x="35" y="3"/>
                  </a:lnTo>
                  <a:lnTo>
                    <a:pt x="37" y="5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6" y="37"/>
                  </a:lnTo>
                  <a:close/>
                  <a:moveTo>
                    <a:pt x="42" y="12"/>
                  </a:moveTo>
                  <a:lnTo>
                    <a:pt x="65" y="45"/>
                  </a:lnTo>
                  <a:lnTo>
                    <a:pt x="86" y="78"/>
                  </a:lnTo>
                  <a:lnTo>
                    <a:pt x="106" y="108"/>
                  </a:lnTo>
                  <a:lnTo>
                    <a:pt x="122" y="136"/>
                  </a:lnTo>
                  <a:lnTo>
                    <a:pt x="84" y="157"/>
                  </a:lnTo>
                  <a:lnTo>
                    <a:pt x="68" y="131"/>
                  </a:lnTo>
                  <a:lnTo>
                    <a:pt x="49" y="101"/>
                  </a:lnTo>
                  <a:lnTo>
                    <a:pt x="29" y="69"/>
                  </a:lnTo>
                  <a:lnTo>
                    <a:pt x="6" y="37"/>
                  </a:lnTo>
                  <a:lnTo>
                    <a:pt x="42" y="12"/>
                  </a:lnTo>
                  <a:close/>
                  <a:moveTo>
                    <a:pt x="122" y="136"/>
                  </a:moveTo>
                  <a:lnTo>
                    <a:pt x="135" y="161"/>
                  </a:lnTo>
                  <a:lnTo>
                    <a:pt x="146" y="183"/>
                  </a:lnTo>
                  <a:lnTo>
                    <a:pt x="149" y="192"/>
                  </a:lnTo>
                  <a:lnTo>
                    <a:pt x="152" y="201"/>
                  </a:lnTo>
                  <a:lnTo>
                    <a:pt x="153" y="209"/>
                  </a:lnTo>
                  <a:lnTo>
                    <a:pt x="154" y="215"/>
                  </a:lnTo>
                  <a:lnTo>
                    <a:pt x="110" y="215"/>
                  </a:lnTo>
                  <a:lnTo>
                    <a:pt x="108" y="206"/>
                  </a:lnTo>
                  <a:lnTo>
                    <a:pt x="103" y="194"/>
                  </a:lnTo>
                  <a:lnTo>
                    <a:pt x="94" y="178"/>
                  </a:lnTo>
                  <a:lnTo>
                    <a:pt x="84" y="157"/>
                  </a:lnTo>
                  <a:lnTo>
                    <a:pt x="122" y="136"/>
                  </a:lnTo>
                  <a:close/>
                  <a:moveTo>
                    <a:pt x="154" y="215"/>
                  </a:moveTo>
                  <a:lnTo>
                    <a:pt x="154" y="219"/>
                  </a:lnTo>
                  <a:lnTo>
                    <a:pt x="154" y="223"/>
                  </a:lnTo>
                  <a:lnTo>
                    <a:pt x="153" y="227"/>
                  </a:lnTo>
                  <a:lnTo>
                    <a:pt x="151" y="230"/>
                  </a:lnTo>
                  <a:lnTo>
                    <a:pt x="149" y="233"/>
                  </a:lnTo>
                  <a:lnTo>
                    <a:pt x="145" y="235"/>
                  </a:lnTo>
                  <a:lnTo>
                    <a:pt x="139" y="236"/>
                  </a:lnTo>
                  <a:lnTo>
                    <a:pt x="131" y="237"/>
                  </a:lnTo>
                  <a:lnTo>
                    <a:pt x="124" y="236"/>
                  </a:lnTo>
                  <a:lnTo>
                    <a:pt x="119" y="235"/>
                  </a:lnTo>
                  <a:lnTo>
                    <a:pt x="115" y="233"/>
                  </a:lnTo>
                  <a:lnTo>
                    <a:pt x="113" y="230"/>
                  </a:lnTo>
                  <a:lnTo>
                    <a:pt x="111" y="227"/>
                  </a:lnTo>
                  <a:lnTo>
                    <a:pt x="110" y="223"/>
                  </a:lnTo>
                  <a:lnTo>
                    <a:pt x="110" y="219"/>
                  </a:lnTo>
                  <a:lnTo>
                    <a:pt x="110" y="215"/>
                  </a:lnTo>
                  <a:lnTo>
                    <a:pt x="154" y="215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61" name="Freeform 973">
              <a:extLst>
                <a:ext uri="{FF2B5EF4-FFF2-40B4-BE49-F238E27FC236}">
                  <a16:creationId xmlns:a16="http://schemas.microsoft.com/office/drawing/2014/main" id="{D6C06D81-738E-4748-84F9-159FC2A23D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38" y="1820"/>
              <a:ext cx="19" cy="49"/>
            </a:xfrm>
            <a:custGeom>
              <a:avLst/>
              <a:gdLst>
                <a:gd name="T0" fmla="*/ 0 w 355"/>
                <a:gd name="T1" fmla="*/ 0 h 922"/>
                <a:gd name="T2" fmla="*/ 0 w 355"/>
                <a:gd name="T3" fmla="*/ 0 h 922"/>
                <a:gd name="T4" fmla="*/ 0 w 355"/>
                <a:gd name="T5" fmla="*/ 0 h 922"/>
                <a:gd name="T6" fmla="*/ 0 w 355"/>
                <a:gd name="T7" fmla="*/ 0 h 922"/>
                <a:gd name="T8" fmla="*/ 0 w 355"/>
                <a:gd name="T9" fmla="*/ 0 h 922"/>
                <a:gd name="T10" fmla="*/ 0 w 355"/>
                <a:gd name="T11" fmla="*/ 0 h 922"/>
                <a:gd name="T12" fmla="*/ 0 w 355"/>
                <a:gd name="T13" fmla="*/ 0 h 922"/>
                <a:gd name="T14" fmla="*/ 0 w 355"/>
                <a:gd name="T15" fmla="*/ 0 h 922"/>
                <a:gd name="T16" fmla="*/ 0 w 355"/>
                <a:gd name="T17" fmla="*/ 0 h 922"/>
                <a:gd name="T18" fmla="*/ 0 w 355"/>
                <a:gd name="T19" fmla="*/ 0 h 922"/>
                <a:gd name="T20" fmla="*/ 0 w 355"/>
                <a:gd name="T21" fmla="*/ 0 h 922"/>
                <a:gd name="T22" fmla="*/ 0 w 355"/>
                <a:gd name="T23" fmla="*/ 0 h 922"/>
                <a:gd name="T24" fmla="*/ 0 w 355"/>
                <a:gd name="T25" fmla="*/ 0 h 922"/>
                <a:gd name="T26" fmla="*/ 0 w 355"/>
                <a:gd name="T27" fmla="*/ 1 h 922"/>
                <a:gd name="T28" fmla="*/ 0 w 355"/>
                <a:gd name="T29" fmla="*/ 1 h 922"/>
                <a:gd name="T30" fmla="*/ 0 w 355"/>
                <a:gd name="T31" fmla="*/ 1 h 922"/>
                <a:gd name="T32" fmla="*/ 0 w 355"/>
                <a:gd name="T33" fmla="*/ 1 h 922"/>
                <a:gd name="T34" fmla="*/ 1 w 355"/>
                <a:gd name="T35" fmla="*/ 1 h 922"/>
                <a:gd name="T36" fmla="*/ 1 w 355"/>
                <a:gd name="T37" fmla="*/ 1 h 922"/>
                <a:gd name="T38" fmla="*/ 0 w 355"/>
                <a:gd name="T39" fmla="*/ 1 h 922"/>
                <a:gd name="T40" fmla="*/ 0 w 355"/>
                <a:gd name="T41" fmla="*/ 1 h 922"/>
                <a:gd name="T42" fmla="*/ 0 w 355"/>
                <a:gd name="T43" fmla="*/ 1 h 922"/>
                <a:gd name="T44" fmla="*/ 0 w 355"/>
                <a:gd name="T45" fmla="*/ 1 h 922"/>
                <a:gd name="T46" fmla="*/ 0 w 355"/>
                <a:gd name="T47" fmla="*/ 1 h 922"/>
                <a:gd name="T48" fmla="*/ 0 w 355"/>
                <a:gd name="T49" fmla="*/ 0 h 922"/>
                <a:gd name="T50" fmla="*/ 0 w 355"/>
                <a:gd name="T51" fmla="*/ 0 h 922"/>
                <a:gd name="T52" fmla="*/ 0 w 355"/>
                <a:gd name="T53" fmla="*/ 0 h 922"/>
                <a:gd name="T54" fmla="*/ 0 w 355"/>
                <a:gd name="T55" fmla="*/ 0 h 922"/>
                <a:gd name="T56" fmla="*/ 1 w 355"/>
                <a:gd name="T57" fmla="*/ 1 h 922"/>
                <a:gd name="T58" fmla="*/ 1 w 355"/>
                <a:gd name="T59" fmla="*/ 1 h 922"/>
                <a:gd name="T60" fmla="*/ 1 w 355"/>
                <a:gd name="T61" fmla="*/ 1 h 922"/>
                <a:gd name="T62" fmla="*/ 1 w 355"/>
                <a:gd name="T63" fmla="*/ 1 h 922"/>
                <a:gd name="T64" fmla="*/ 1 w 355"/>
                <a:gd name="T65" fmla="*/ 1 h 922"/>
                <a:gd name="T66" fmla="*/ 1 w 355"/>
                <a:gd name="T67" fmla="*/ 1 h 922"/>
                <a:gd name="T68" fmla="*/ 1 w 355"/>
                <a:gd name="T69" fmla="*/ 1 h 922"/>
                <a:gd name="T70" fmla="*/ 1 w 355"/>
                <a:gd name="T71" fmla="*/ 1 h 922"/>
                <a:gd name="T72" fmla="*/ 1 w 355"/>
                <a:gd name="T73" fmla="*/ 1 h 922"/>
                <a:gd name="T74" fmla="*/ 1 w 355"/>
                <a:gd name="T75" fmla="*/ 1 h 922"/>
                <a:gd name="T76" fmla="*/ 1 w 355"/>
                <a:gd name="T77" fmla="*/ 1 h 922"/>
                <a:gd name="T78" fmla="*/ 1 w 355"/>
                <a:gd name="T79" fmla="*/ 1 h 922"/>
                <a:gd name="T80" fmla="*/ 1 w 355"/>
                <a:gd name="T81" fmla="*/ 1 h 922"/>
                <a:gd name="T82" fmla="*/ 1 w 355"/>
                <a:gd name="T83" fmla="*/ 1 h 922"/>
                <a:gd name="T84" fmla="*/ 1 w 355"/>
                <a:gd name="T85" fmla="*/ 1 h 922"/>
                <a:gd name="T86" fmla="*/ 1 w 355"/>
                <a:gd name="T87" fmla="*/ 1 h 922"/>
                <a:gd name="T88" fmla="*/ 1 w 355"/>
                <a:gd name="T89" fmla="*/ 2 h 922"/>
                <a:gd name="T90" fmla="*/ 1 w 355"/>
                <a:gd name="T91" fmla="*/ 2 h 922"/>
                <a:gd name="T92" fmla="*/ 1 w 355"/>
                <a:gd name="T93" fmla="*/ 2 h 922"/>
                <a:gd name="T94" fmla="*/ 1 w 355"/>
                <a:gd name="T95" fmla="*/ 3 h 922"/>
                <a:gd name="T96" fmla="*/ 1 w 355"/>
                <a:gd name="T97" fmla="*/ 2 h 922"/>
                <a:gd name="T98" fmla="*/ 1 w 355"/>
                <a:gd name="T99" fmla="*/ 2 h 922"/>
                <a:gd name="T100" fmla="*/ 1 w 355"/>
                <a:gd name="T101" fmla="*/ 2 h 922"/>
                <a:gd name="T102" fmla="*/ 1 w 355"/>
                <a:gd name="T103" fmla="*/ 2 h 922"/>
                <a:gd name="T104" fmla="*/ 1 w 355"/>
                <a:gd name="T105" fmla="*/ 1 h 922"/>
                <a:gd name="T106" fmla="*/ 1 w 355"/>
                <a:gd name="T107" fmla="*/ 3 h 922"/>
                <a:gd name="T108" fmla="*/ 1 w 355"/>
                <a:gd name="T109" fmla="*/ 3 h 922"/>
                <a:gd name="T110" fmla="*/ 1 w 355"/>
                <a:gd name="T111" fmla="*/ 3 h 922"/>
                <a:gd name="T112" fmla="*/ 1 w 355"/>
                <a:gd name="T113" fmla="*/ 3 h 922"/>
                <a:gd name="T114" fmla="*/ 1 w 355"/>
                <a:gd name="T115" fmla="*/ 3 h 922"/>
                <a:gd name="T116" fmla="*/ 1 w 355"/>
                <a:gd name="T117" fmla="*/ 3 h 922"/>
                <a:gd name="T118" fmla="*/ 1 w 355"/>
                <a:gd name="T119" fmla="*/ 3 h 922"/>
                <a:gd name="T120" fmla="*/ 1 w 355"/>
                <a:gd name="T121" fmla="*/ 3 h 922"/>
                <a:gd name="T122" fmla="*/ 1 w 355"/>
                <a:gd name="T123" fmla="*/ 3 h 92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55" h="922">
                  <a:moveTo>
                    <a:pt x="1" y="26"/>
                  </a:moveTo>
                  <a:lnTo>
                    <a:pt x="0" y="22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6" y="5"/>
                  </a:lnTo>
                  <a:lnTo>
                    <a:pt x="11" y="3"/>
                  </a:lnTo>
                  <a:lnTo>
                    <a:pt x="18" y="1"/>
                  </a:lnTo>
                  <a:lnTo>
                    <a:pt x="25" y="0"/>
                  </a:lnTo>
                  <a:lnTo>
                    <a:pt x="30" y="1"/>
                  </a:lnTo>
                  <a:lnTo>
                    <a:pt x="34" y="2"/>
                  </a:lnTo>
                  <a:lnTo>
                    <a:pt x="38" y="4"/>
                  </a:lnTo>
                  <a:lnTo>
                    <a:pt x="40" y="7"/>
                  </a:lnTo>
                  <a:lnTo>
                    <a:pt x="42" y="10"/>
                  </a:lnTo>
                  <a:lnTo>
                    <a:pt x="43" y="14"/>
                  </a:lnTo>
                  <a:lnTo>
                    <a:pt x="44" y="18"/>
                  </a:lnTo>
                  <a:lnTo>
                    <a:pt x="1" y="26"/>
                  </a:lnTo>
                  <a:close/>
                  <a:moveTo>
                    <a:pt x="44" y="18"/>
                  </a:moveTo>
                  <a:lnTo>
                    <a:pt x="46" y="28"/>
                  </a:lnTo>
                  <a:lnTo>
                    <a:pt x="53" y="55"/>
                  </a:lnTo>
                  <a:lnTo>
                    <a:pt x="58" y="74"/>
                  </a:lnTo>
                  <a:lnTo>
                    <a:pt x="64" y="95"/>
                  </a:lnTo>
                  <a:lnTo>
                    <a:pt x="72" y="118"/>
                  </a:lnTo>
                  <a:lnTo>
                    <a:pt x="82" y="143"/>
                  </a:lnTo>
                  <a:lnTo>
                    <a:pt x="92" y="168"/>
                  </a:lnTo>
                  <a:lnTo>
                    <a:pt x="103" y="194"/>
                  </a:lnTo>
                  <a:lnTo>
                    <a:pt x="116" y="220"/>
                  </a:lnTo>
                  <a:lnTo>
                    <a:pt x="132" y="245"/>
                  </a:lnTo>
                  <a:lnTo>
                    <a:pt x="140" y="258"/>
                  </a:lnTo>
                  <a:lnTo>
                    <a:pt x="148" y="269"/>
                  </a:lnTo>
                  <a:lnTo>
                    <a:pt x="156" y="280"/>
                  </a:lnTo>
                  <a:lnTo>
                    <a:pt x="165" y="290"/>
                  </a:lnTo>
                  <a:lnTo>
                    <a:pt x="175" y="300"/>
                  </a:lnTo>
                  <a:lnTo>
                    <a:pt x="185" y="310"/>
                  </a:lnTo>
                  <a:lnTo>
                    <a:pt x="195" y="318"/>
                  </a:lnTo>
                  <a:lnTo>
                    <a:pt x="206" y="326"/>
                  </a:lnTo>
                  <a:lnTo>
                    <a:pt x="182" y="363"/>
                  </a:lnTo>
                  <a:lnTo>
                    <a:pt x="170" y="354"/>
                  </a:lnTo>
                  <a:lnTo>
                    <a:pt x="158" y="344"/>
                  </a:lnTo>
                  <a:lnTo>
                    <a:pt x="147" y="333"/>
                  </a:lnTo>
                  <a:lnTo>
                    <a:pt x="136" y="323"/>
                  </a:lnTo>
                  <a:lnTo>
                    <a:pt x="126" y="311"/>
                  </a:lnTo>
                  <a:lnTo>
                    <a:pt x="116" y="298"/>
                  </a:lnTo>
                  <a:lnTo>
                    <a:pt x="107" y="286"/>
                  </a:lnTo>
                  <a:lnTo>
                    <a:pt x="98" y="273"/>
                  </a:lnTo>
                  <a:lnTo>
                    <a:pt x="82" y="245"/>
                  </a:lnTo>
                  <a:lnTo>
                    <a:pt x="66" y="218"/>
                  </a:lnTo>
                  <a:lnTo>
                    <a:pt x="54" y="189"/>
                  </a:lnTo>
                  <a:lnTo>
                    <a:pt x="42" y="161"/>
                  </a:lnTo>
                  <a:lnTo>
                    <a:pt x="31" y="135"/>
                  </a:lnTo>
                  <a:lnTo>
                    <a:pt x="23" y="110"/>
                  </a:lnTo>
                  <a:lnTo>
                    <a:pt x="16" y="87"/>
                  </a:lnTo>
                  <a:lnTo>
                    <a:pt x="11" y="67"/>
                  </a:lnTo>
                  <a:lnTo>
                    <a:pt x="3" y="37"/>
                  </a:lnTo>
                  <a:lnTo>
                    <a:pt x="1" y="26"/>
                  </a:lnTo>
                  <a:lnTo>
                    <a:pt x="44" y="18"/>
                  </a:lnTo>
                  <a:close/>
                  <a:moveTo>
                    <a:pt x="182" y="363"/>
                  </a:moveTo>
                  <a:lnTo>
                    <a:pt x="185" y="365"/>
                  </a:lnTo>
                  <a:lnTo>
                    <a:pt x="182" y="363"/>
                  </a:lnTo>
                  <a:lnTo>
                    <a:pt x="194" y="344"/>
                  </a:lnTo>
                  <a:lnTo>
                    <a:pt x="182" y="363"/>
                  </a:lnTo>
                  <a:close/>
                  <a:moveTo>
                    <a:pt x="205" y="326"/>
                  </a:moveTo>
                  <a:lnTo>
                    <a:pt x="213" y="331"/>
                  </a:lnTo>
                  <a:lnTo>
                    <a:pt x="220" y="337"/>
                  </a:lnTo>
                  <a:lnTo>
                    <a:pt x="227" y="344"/>
                  </a:lnTo>
                  <a:lnTo>
                    <a:pt x="233" y="353"/>
                  </a:lnTo>
                  <a:lnTo>
                    <a:pt x="240" y="362"/>
                  </a:lnTo>
                  <a:lnTo>
                    <a:pt x="246" y="371"/>
                  </a:lnTo>
                  <a:lnTo>
                    <a:pt x="252" y="382"/>
                  </a:lnTo>
                  <a:lnTo>
                    <a:pt x="258" y="394"/>
                  </a:lnTo>
                  <a:lnTo>
                    <a:pt x="269" y="419"/>
                  </a:lnTo>
                  <a:lnTo>
                    <a:pt x="279" y="447"/>
                  </a:lnTo>
                  <a:lnTo>
                    <a:pt x="288" y="478"/>
                  </a:lnTo>
                  <a:lnTo>
                    <a:pt x="298" y="510"/>
                  </a:lnTo>
                  <a:lnTo>
                    <a:pt x="255" y="520"/>
                  </a:lnTo>
                  <a:lnTo>
                    <a:pt x="247" y="492"/>
                  </a:lnTo>
                  <a:lnTo>
                    <a:pt x="239" y="465"/>
                  </a:lnTo>
                  <a:lnTo>
                    <a:pt x="231" y="441"/>
                  </a:lnTo>
                  <a:lnTo>
                    <a:pt x="222" y="419"/>
                  </a:lnTo>
                  <a:lnTo>
                    <a:pt x="213" y="400"/>
                  </a:lnTo>
                  <a:lnTo>
                    <a:pt x="202" y="384"/>
                  </a:lnTo>
                  <a:lnTo>
                    <a:pt x="198" y="377"/>
                  </a:lnTo>
                  <a:lnTo>
                    <a:pt x="193" y="371"/>
                  </a:lnTo>
                  <a:lnTo>
                    <a:pt x="187" y="367"/>
                  </a:lnTo>
                  <a:lnTo>
                    <a:pt x="182" y="363"/>
                  </a:lnTo>
                  <a:lnTo>
                    <a:pt x="205" y="326"/>
                  </a:lnTo>
                  <a:close/>
                  <a:moveTo>
                    <a:pt x="298" y="510"/>
                  </a:moveTo>
                  <a:lnTo>
                    <a:pt x="308" y="554"/>
                  </a:lnTo>
                  <a:lnTo>
                    <a:pt x="317" y="600"/>
                  </a:lnTo>
                  <a:lnTo>
                    <a:pt x="325" y="649"/>
                  </a:lnTo>
                  <a:lnTo>
                    <a:pt x="332" y="699"/>
                  </a:lnTo>
                  <a:lnTo>
                    <a:pt x="338" y="750"/>
                  </a:lnTo>
                  <a:lnTo>
                    <a:pt x="345" y="800"/>
                  </a:lnTo>
                  <a:lnTo>
                    <a:pt x="350" y="850"/>
                  </a:lnTo>
                  <a:lnTo>
                    <a:pt x="354" y="898"/>
                  </a:lnTo>
                  <a:lnTo>
                    <a:pt x="311" y="902"/>
                  </a:lnTo>
                  <a:lnTo>
                    <a:pt x="306" y="854"/>
                  </a:lnTo>
                  <a:lnTo>
                    <a:pt x="301" y="804"/>
                  </a:lnTo>
                  <a:lnTo>
                    <a:pt x="295" y="755"/>
                  </a:lnTo>
                  <a:lnTo>
                    <a:pt x="288" y="705"/>
                  </a:lnTo>
                  <a:lnTo>
                    <a:pt x="281" y="657"/>
                  </a:lnTo>
                  <a:lnTo>
                    <a:pt x="273" y="608"/>
                  </a:lnTo>
                  <a:lnTo>
                    <a:pt x="265" y="563"/>
                  </a:lnTo>
                  <a:lnTo>
                    <a:pt x="255" y="520"/>
                  </a:lnTo>
                  <a:lnTo>
                    <a:pt x="298" y="510"/>
                  </a:lnTo>
                  <a:close/>
                  <a:moveTo>
                    <a:pt x="354" y="898"/>
                  </a:moveTo>
                  <a:lnTo>
                    <a:pt x="355" y="902"/>
                  </a:lnTo>
                  <a:lnTo>
                    <a:pt x="355" y="906"/>
                  </a:lnTo>
                  <a:lnTo>
                    <a:pt x="354" y="910"/>
                  </a:lnTo>
                  <a:lnTo>
                    <a:pt x="353" y="913"/>
                  </a:lnTo>
                  <a:lnTo>
                    <a:pt x="351" y="916"/>
                  </a:lnTo>
                  <a:lnTo>
                    <a:pt x="347" y="919"/>
                  </a:lnTo>
                  <a:lnTo>
                    <a:pt x="342" y="921"/>
                  </a:lnTo>
                  <a:lnTo>
                    <a:pt x="334" y="922"/>
                  </a:lnTo>
                  <a:lnTo>
                    <a:pt x="327" y="922"/>
                  </a:lnTo>
                  <a:lnTo>
                    <a:pt x="321" y="921"/>
                  </a:lnTo>
                  <a:lnTo>
                    <a:pt x="317" y="920"/>
                  </a:lnTo>
                  <a:lnTo>
                    <a:pt x="314" y="916"/>
                  </a:lnTo>
                  <a:lnTo>
                    <a:pt x="313" y="913"/>
                  </a:lnTo>
                  <a:lnTo>
                    <a:pt x="312" y="909"/>
                  </a:lnTo>
                  <a:lnTo>
                    <a:pt x="311" y="906"/>
                  </a:lnTo>
                  <a:lnTo>
                    <a:pt x="311" y="902"/>
                  </a:lnTo>
                  <a:lnTo>
                    <a:pt x="354" y="898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62" name="Freeform 974">
              <a:extLst>
                <a:ext uri="{FF2B5EF4-FFF2-40B4-BE49-F238E27FC236}">
                  <a16:creationId xmlns:a16="http://schemas.microsoft.com/office/drawing/2014/main" id="{AB51C611-34ED-4FF8-9E02-72D5564525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55" y="1866"/>
              <a:ext cx="3" cy="17"/>
            </a:xfrm>
            <a:custGeom>
              <a:avLst/>
              <a:gdLst>
                <a:gd name="T0" fmla="*/ 0 w 55"/>
                <a:gd name="T1" fmla="*/ 0 h 323"/>
                <a:gd name="T2" fmla="*/ 0 w 55"/>
                <a:gd name="T3" fmla="*/ 0 h 323"/>
                <a:gd name="T4" fmla="*/ 0 w 55"/>
                <a:gd name="T5" fmla="*/ 0 h 323"/>
                <a:gd name="T6" fmla="*/ 0 w 55"/>
                <a:gd name="T7" fmla="*/ 0 h 323"/>
                <a:gd name="T8" fmla="*/ 0 w 55"/>
                <a:gd name="T9" fmla="*/ 0 h 323"/>
                <a:gd name="T10" fmla="*/ 0 w 55"/>
                <a:gd name="T11" fmla="*/ 0 h 323"/>
                <a:gd name="T12" fmla="*/ 0 w 55"/>
                <a:gd name="T13" fmla="*/ 0 h 323"/>
                <a:gd name="T14" fmla="*/ 0 w 55"/>
                <a:gd name="T15" fmla="*/ 0 h 323"/>
                <a:gd name="T16" fmla="*/ 0 w 55"/>
                <a:gd name="T17" fmla="*/ 0 h 323"/>
                <a:gd name="T18" fmla="*/ 0 w 55"/>
                <a:gd name="T19" fmla="*/ 0 h 323"/>
                <a:gd name="T20" fmla="*/ 0 w 55"/>
                <a:gd name="T21" fmla="*/ 0 h 323"/>
                <a:gd name="T22" fmla="*/ 0 w 55"/>
                <a:gd name="T23" fmla="*/ 0 h 323"/>
                <a:gd name="T24" fmla="*/ 0 w 55"/>
                <a:gd name="T25" fmla="*/ 1 h 323"/>
                <a:gd name="T26" fmla="*/ 0 w 55"/>
                <a:gd name="T27" fmla="*/ 1 h 323"/>
                <a:gd name="T28" fmla="*/ 0 w 55"/>
                <a:gd name="T29" fmla="*/ 0 h 323"/>
                <a:gd name="T30" fmla="*/ 0 w 55"/>
                <a:gd name="T31" fmla="*/ 0 h 323"/>
                <a:gd name="T32" fmla="*/ 0 w 55"/>
                <a:gd name="T33" fmla="*/ 0 h 323"/>
                <a:gd name="T34" fmla="*/ 0 w 55"/>
                <a:gd name="T35" fmla="*/ 0 h 323"/>
                <a:gd name="T36" fmla="*/ 0 w 55"/>
                <a:gd name="T37" fmla="*/ 1 h 323"/>
                <a:gd name="T38" fmla="*/ 0 w 55"/>
                <a:gd name="T39" fmla="*/ 1 h 323"/>
                <a:gd name="T40" fmla="*/ 0 w 55"/>
                <a:gd name="T41" fmla="*/ 1 h 323"/>
                <a:gd name="T42" fmla="*/ 0 w 55"/>
                <a:gd name="T43" fmla="*/ 1 h 323"/>
                <a:gd name="T44" fmla="*/ 0 w 55"/>
                <a:gd name="T45" fmla="*/ 1 h 323"/>
                <a:gd name="T46" fmla="*/ 0 w 55"/>
                <a:gd name="T47" fmla="*/ 1 h 323"/>
                <a:gd name="T48" fmla="*/ 0 w 55"/>
                <a:gd name="T49" fmla="*/ 1 h 323"/>
                <a:gd name="T50" fmla="*/ 0 w 55"/>
                <a:gd name="T51" fmla="*/ 1 h 323"/>
                <a:gd name="T52" fmla="*/ 0 w 55"/>
                <a:gd name="T53" fmla="*/ 1 h 323"/>
                <a:gd name="T54" fmla="*/ 0 w 55"/>
                <a:gd name="T55" fmla="*/ 1 h 323"/>
                <a:gd name="T56" fmla="*/ 0 w 55"/>
                <a:gd name="T57" fmla="*/ 1 h 323"/>
                <a:gd name="T58" fmla="*/ 0 w 55"/>
                <a:gd name="T59" fmla="*/ 1 h 323"/>
                <a:gd name="T60" fmla="*/ 0 w 55"/>
                <a:gd name="T61" fmla="*/ 1 h 323"/>
                <a:gd name="T62" fmla="*/ 0 w 55"/>
                <a:gd name="T63" fmla="*/ 1 h 323"/>
                <a:gd name="T64" fmla="*/ 0 w 55"/>
                <a:gd name="T65" fmla="*/ 1 h 32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5" h="323">
                  <a:moveTo>
                    <a:pt x="0" y="22"/>
                  </a:moveTo>
                  <a:lnTo>
                    <a:pt x="0" y="18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2" y="7"/>
                  </a:lnTo>
                  <a:lnTo>
                    <a:pt x="4" y="5"/>
                  </a:lnTo>
                  <a:lnTo>
                    <a:pt x="8" y="2"/>
                  </a:lnTo>
                  <a:lnTo>
                    <a:pt x="13" y="1"/>
                  </a:lnTo>
                  <a:lnTo>
                    <a:pt x="20" y="0"/>
                  </a:lnTo>
                  <a:lnTo>
                    <a:pt x="28" y="0"/>
                  </a:lnTo>
                  <a:lnTo>
                    <a:pt x="33" y="1"/>
                  </a:lnTo>
                  <a:lnTo>
                    <a:pt x="37" y="2"/>
                  </a:lnTo>
                  <a:lnTo>
                    <a:pt x="40" y="5"/>
                  </a:lnTo>
                  <a:lnTo>
                    <a:pt x="42" y="8"/>
                  </a:lnTo>
                  <a:lnTo>
                    <a:pt x="43" y="12"/>
                  </a:lnTo>
                  <a:lnTo>
                    <a:pt x="43" y="16"/>
                  </a:lnTo>
                  <a:lnTo>
                    <a:pt x="44" y="19"/>
                  </a:lnTo>
                  <a:lnTo>
                    <a:pt x="0" y="22"/>
                  </a:lnTo>
                  <a:close/>
                  <a:moveTo>
                    <a:pt x="44" y="19"/>
                  </a:moveTo>
                  <a:lnTo>
                    <a:pt x="45" y="46"/>
                  </a:lnTo>
                  <a:lnTo>
                    <a:pt x="47" y="72"/>
                  </a:lnTo>
                  <a:lnTo>
                    <a:pt x="49" y="97"/>
                  </a:lnTo>
                  <a:lnTo>
                    <a:pt x="50" y="121"/>
                  </a:lnTo>
                  <a:lnTo>
                    <a:pt x="51" y="145"/>
                  </a:lnTo>
                  <a:lnTo>
                    <a:pt x="52" y="167"/>
                  </a:lnTo>
                  <a:lnTo>
                    <a:pt x="53" y="188"/>
                  </a:lnTo>
                  <a:lnTo>
                    <a:pt x="54" y="208"/>
                  </a:lnTo>
                  <a:lnTo>
                    <a:pt x="10" y="209"/>
                  </a:lnTo>
                  <a:lnTo>
                    <a:pt x="9" y="191"/>
                  </a:lnTo>
                  <a:lnTo>
                    <a:pt x="8" y="170"/>
                  </a:lnTo>
                  <a:lnTo>
                    <a:pt x="7" y="148"/>
                  </a:lnTo>
                  <a:lnTo>
                    <a:pt x="6" y="124"/>
                  </a:lnTo>
                  <a:lnTo>
                    <a:pt x="5" y="101"/>
                  </a:lnTo>
                  <a:lnTo>
                    <a:pt x="3" y="75"/>
                  </a:lnTo>
                  <a:lnTo>
                    <a:pt x="2" y="50"/>
                  </a:lnTo>
                  <a:lnTo>
                    <a:pt x="0" y="22"/>
                  </a:lnTo>
                  <a:lnTo>
                    <a:pt x="44" y="19"/>
                  </a:lnTo>
                  <a:close/>
                  <a:moveTo>
                    <a:pt x="54" y="208"/>
                  </a:moveTo>
                  <a:lnTo>
                    <a:pt x="55" y="242"/>
                  </a:lnTo>
                  <a:lnTo>
                    <a:pt x="55" y="270"/>
                  </a:lnTo>
                  <a:lnTo>
                    <a:pt x="54" y="290"/>
                  </a:lnTo>
                  <a:lnTo>
                    <a:pt x="53" y="305"/>
                  </a:lnTo>
                  <a:lnTo>
                    <a:pt x="10" y="295"/>
                  </a:lnTo>
                  <a:lnTo>
                    <a:pt x="11" y="284"/>
                  </a:lnTo>
                  <a:lnTo>
                    <a:pt x="11" y="266"/>
                  </a:lnTo>
                  <a:lnTo>
                    <a:pt x="11" y="241"/>
                  </a:lnTo>
                  <a:lnTo>
                    <a:pt x="10" y="209"/>
                  </a:lnTo>
                  <a:lnTo>
                    <a:pt x="54" y="208"/>
                  </a:lnTo>
                  <a:close/>
                  <a:moveTo>
                    <a:pt x="53" y="305"/>
                  </a:moveTo>
                  <a:lnTo>
                    <a:pt x="52" y="309"/>
                  </a:lnTo>
                  <a:lnTo>
                    <a:pt x="51" y="312"/>
                  </a:lnTo>
                  <a:lnTo>
                    <a:pt x="49" y="316"/>
                  </a:lnTo>
                  <a:lnTo>
                    <a:pt x="47" y="319"/>
                  </a:lnTo>
                  <a:lnTo>
                    <a:pt x="44" y="321"/>
                  </a:lnTo>
                  <a:lnTo>
                    <a:pt x="40" y="322"/>
                  </a:lnTo>
                  <a:lnTo>
                    <a:pt x="34" y="323"/>
                  </a:lnTo>
                  <a:lnTo>
                    <a:pt x="26" y="322"/>
                  </a:lnTo>
                  <a:lnTo>
                    <a:pt x="20" y="320"/>
                  </a:lnTo>
                  <a:lnTo>
                    <a:pt x="15" y="317"/>
                  </a:lnTo>
                  <a:lnTo>
                    <a:pt x="11" y="315"/>
                  </a:lnTo>
                  <a:lnTo>
                    <a:pt x="9" y="311"/>
                  </a:lnTo>
                  <a:lnTo>
                    <a:pt x="8" y="308"/>
                  </a:lnTo>
                  <a:lnTo>
                    <a:pt x="8" y="304"/>
                  </a:lnTo>
                  <a:lnTo>
                    <a:pt x="9" y="299"/>
                  </a:lnTo>
                  <a:lnTo>
                    <a:pt x="10" y="295"/>
                  </a:lnTo>
                  <a:lnTo>
                    <a:pt x="53" y="305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63" name="Freeform 975">
              <a:extLst>
                <a:ext uri="{FF2B5EF4-FFF2-40B4-BE49-F238E27FC236}">
                  <a16:creationId xmlns:a16="http://schemas.microsoft.com/office/drawing/2014/main" id="{3F13C08D-E137-4A17-86BA-B3B8ECCCAF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37" y="1830"/>
              <a:ext cx="20" cy="46"/>
            </a:xfrm>
            <a:custGeom>
              <a:avLst/>
              <a:gdLst>
                <a:gd name="T0" fmla="*/ 1 w 387"/>
                <a:gd name="T1" fmla="*/ 0 h 873"/>
                <a:gd name="T2" fmla="*/ 1 w 387"/>
                <a:gd name="T3" fmla="*/ 0 h 873"/>
                <a:gd name="T4" fmla="*/ 1 w 387"/>
                <a:gd name="T5" fmla="*/ 0 h 873"/>
                <a:gd name="T6" fmla="*/ 1 w 387"/>
                <a:gd name="T7" fmla="*/ 0 h 873"/>
                <a:gd name="T8" fmla="*/ 1 w 387"/>
                <a:gd name="T9" fmla="*/ 0 h 873"/>
                <a:gd name="T10" fmla="*/ 1 w 387"/>
                <a:gd name="T11" fmla="*/ 0 h 873"/>
                <a:gd name="T12" fmla="*/ 1 w 387"/>
                <a:gd name="T13" fmla="*/ 0 h 873"/>
                <a:gd name="T14" fmla="*/ 1 w 387"/>
                <a:gd name="T15" fmla="*/ 0 h 873"/>
                <a:gd name="T16" fmla="*/ 1 w 387"/>
                <a:gd name="T17" fmla="*/ 0 h 873"/>
                <a:gd name="T18" fmla="*/ 1 w 387"/>
                <a:gd name="T19" fmla="*/ 0 h 873"/>
                <a:gd name="T20" fmla="*/ 1 w 387"/>
                <a:gd name="T21" fmla="*/ 0 h 873"/>
                <a:gd name="T22" fmla="*/ 1 w 387"/>
                <a:gd name="T23" fmla="*/ 0 h 873"/>
                <a:gd name="T24" fmla="*/ 1 w 387"/>
                <a:gd name="T25" fmla="*/ 0 h 873"/>
                <a:gd name="T26" fmla="*/ 1 w 387"/>
                <a:gd name="T27" fmla="*/ 1 h 873"/>
                <a:gd name="T28" fmla="*/ 1 w 387"/>
                <a:gd name="T29" fmla="*/ 1 h 873"/>
                <a:gd name="T30" fmla="*/ 1 w 387"/>
                <a:gd name="T31" fmla="*/ 1 h 873"/>
                <a:gd name="T32" fmla="*/ 1 w 387"/>
                <a:gd name="T33" fmla="*/ 1 h 873"/>
                <a:gd name="T34" fmla="*/ 1 w 387"/>
                <a:gd name="T35" fmla="*/ 0 h 873"/>
                <a:gd name="T36" fmla="*/ 1 w 387"/>
                <a:gd name="T37" fmla="*/ 0 h 873"/>
                <a:gd name="T38" fmla="*/ 1 w 387"/>
                <a:gd name="T39" fmla="*/ 0 h 873"/>
                <a:gd name="T40" fmla="*/ 1 w 387"/>
                <a:gd name="T41" fmla="*/ 0 h 873"/>
                <a:gd name="T42" fmla="*/ 1 w 387"/>
                <a:gd name="T43" fmla="*/ 0 h 873"/>
                <a:gd name="T44" fmla="*/ 1 w 387"/>
                <a:gd name="T45" fmla="*/ 1 h 873"/>
                <a:gd name="T46" fmla="*/ 1 w 387"/>
                <a:gd name="T47" fmla="*/ 1 h 873"/>
                <a:gd name="T48" fmla="*/ 1 w 387"/>
                <a:gd name="T49" fmla="*/ 1 h 873"/>
                <a:gd name="T50" fmla="*/ 1 w 387"/>
                <a:gd name="T51" fmla="*/ 1 h 873"/>
                <a:gd name="T52" fmla="*/ 1 w 387"/>
                <a:gd name="T53" fmla="*/ 1 h 873"/>
                <a:gd name="T54" fmla="*/ 1 w 387"/>
                <a:gd name="T55" fmla="*/ 1 h 873"/>
                <a:gd name="T56" fmla="*/ 1 w 387"/>
                <a:gd name="T57" fmla="*/ 1 h 873"/>
                <a:gd name="T58" fmla="*/ 0 w 387"/>
                <a:gd name="T59" fmla="*/ 1 h 873"/>
                <a:gd name="T60" fmla="*/ 0 w 387"/>
                <a:gd name="T61" fmla="*/ 1 h 873"/>
                <a:gd name="T62" fmla="*/ 1 w 387"/>
                <a:gd name="T63" fmla="*/ 1 h 873"/>
                <a:gd name="T64" fmla="*/ 1 w 387"/>
                <a:gd name="T65" fmla="*/ 1 h 873"/>
                <a:gd name="T66" fmla="*/ 1 w 387"/>
                <a:gd name="T67" fmla="*/ 1 h 873"/>
                <a:gd name="T68" fmla="*/ 1 w 387"/>
                <a:gd name="T69" fmla="*/ 1 h 873"/>
                <a:gd name="T70" fmla="*/ 0 w 387"/>
                <a:gd name="T71" fmla="*/ 1 h 873"/>
                <a:gd name="T72" fmla="*/ 0 w 387"/>
                <a:gd name="T73" fmla="*/ 2 h 873"/>
                <a:gd name="T74" fmla="*/ 0 w 387"/>
                <a:gd name="T75" fmla="*/ 2 h 873"/>
                <a:gd name="T76" fmla="*/ 0 w 387"/>
                <a:gd name="T77" fmla="*/ 2 h 873"/>
                <a:gd name="T78" fmla="*/ 0 w 387"/>
                <a:gd name="T79" fmla="*/ 2 h 873"/>
                <a:gd name="T80" fmla="*/ 0 w 387"/>
                <a:gd name="T81" fmla="*/ 2 h 873"/>
                <a:gd name="T82" fmla="*/ 0 w 387"/>
                <a:gd name="T83" fmla="*/ 2 h 873"/>
                <a:gd name="T84" fmla="*/ 0 w 387"/>
                <a:gd name="T85" fmla="*/ 2 h 873"/>
                <a:gd name="T86" fmla="*/ 0 w 387"/>
                <a:gd name="T87" fmla="*/ 1 h 873"/>
                <a:gd name="T88" fmla="*/ 0 w 387"/>
                <a:gd name="T89" fmla="*/ 1 h 873"/>
                <a:gd name="T90" fmla="*/ 0 w 387"/>
                <a:gd name="T91" fmla="*/ 2 h 873"/>
                <a:gd name="T92" fmla="*/ 0 w 387"/>
                <a:gd name="T93" fmla="*/ 2 h 873"/>
                <a:gd name="T94" fmla="*/ 0 w 387"/>
                <a:gd name="T95" fmla="*/ 2 h 873"/>
                <a:gd name="T96" fmla="*/ 0 w 387"/>
                <a:gd name="T97" fmla="*/ 2 h 873"/>
                <a:gd name="T98" fmla="*/ 0 w 387"/>
                <a:gd name="T99" fmla="*/ 2 h 873"/>
                <a:gd name="T100" fmla="*/ 0 w 387"/>
                <a:gd name="T101" fmla="*/ 2 h 873"/>
                <a:gd name="T102" fmla="*/ 0 w 387"/>
                <a:gd name="T103" fmla="*/ 2 h 873"/>
                <a:gd name="T104" fmla="*/ 0 w 387"/>
                <a:gd name="T105" fmla="*/ 2 h 873"/>
                <a:gd name="T106" fmla="*/ 0 w 387"/>
                <a:gd name="T107" fmla="*/ 2 h 87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387" h="873">
                  <a:moveTo>
                    <a:pt x="343" y="17"/>
                  </a:moveTo>
                  <a:lnTo>
                    <a:pt x="344" y="13"/>
                  </a:lnTo>
                  <a:lnTo>
                    <a:pt x="345" y="9"/>
                  </a:lnTo>
                  <a:lnTo>
                    <a:pt x="346" y="6"/>
                  </a:lnTo>
                  <a:lnTo>
                    <a:pt x="348" y="3"/>
                  </a:lnTo>
                  <a:lnTo>
                    <a:pt x="352" y="1"/>
                  </a:lnTo>
                  <a:lnTo>
                    <a:pt x="356" y="0"/>
                  </a:lnTo>
                  <a:lnTo>
                    <a:pt x="361" y="0"/>
                  </a:lnTo>
                  <a:lnTo>
                    <a:pt x="369" y="1"/>
                  </a:lnTo>
                  <a:lnTo>
                    <a:pt x="376" y="3"/>
                  </a:lnTo>
                  <a:lnTo>
                    <a:pt x="381" y="5"/>
                  </a:lnTo>
                  <a:lnTo>
                    <a:pt x="384" y="8"/>
                  </a:lnTo>
                  <a:lnTo>
                    <a:pt x="386" y="11"/>
                  </a:lnTo>
                  <a:lnTo>
                    <a:pt x="387" y="15"/>
                  </a:lnTo>
                  <a:lnTo>
                    <a:pt x="387" y="18"/>
                  </a:lnTo>
                  <a:lnTo>
                    <a:pt x="386" y="23"/>
                  </a:lnTo>
                  <a:lnTo>
                    <a:pt x="386" y="27"/>
                  </a:lnTo>
                  <a:lnTo>
                    <a:pt x="343" y="17"/>
                  </a:lnTo>
                  <a:close/>
                  <a:moveTo>
                    <a:pt x="386" y="27"/>
                  </a:moveTo>
                  <a:lnTo>
                    <a:pt x="384" y="34"/>
                  </a:lnTo>
                  <a:lnTo>
                    <a:pt x="379" y="51"/>
                  </a:lnTo>
                  <a:lnTo>
                    <a:pt x="371" y="78"/>
                  </a:lnTo>
                  <a:lnTo>
                    <a:pt x="359" y="111"/>
                  </a:lnTo>
                  <a:lnTo>
                    <a:pt x="352" y="128"/>
                  </a:lnTo>
                  <a:lnTo>
                    <a:pt x="344" y="146"/>
                  </a:lnTo>
                  <a:lnTo>
                    <a:pt x="334" y="166"/>
                  </a:lnTo>
                  <a:lnTo>
                    <a:pt x="323" y="184"/>
                  </a:lnTo>
                  <a:lnTo>
                    <a:pt x="312" y="203"/>
                  </a:lnTo>
                  <a:lnTo>
                    <a:pt x="300" y="220"/>
                  </a:lnTo>
                  <a:lnTo>
                    <a:pt x="287" y="237"/>
                  </a:lnTo>
                  <a:lnTo>
                    <a:pt x="272" y="253"/>
                  </a:lnTo>
                  <a:lnTo>
                    <a:pt x="242" y="221"/>
                  </a:lnTo>
                  <a:lnTo>
                    <a:pt x="254" y="208"/>
                  </a:lnTo>
                  <a:lnTo>
                    <a:pt x="266" y="192"/>
                  </a:lnTo>
                  <a:lnTo>
                    <a:pt x="277" y="177"/>
                  </a:lnTo>
                  <a:lnTo>
                    <a:pt x="288" y="160"/>
                  </a:lnTo>
                  <a:lnTo>
                    <a:pt x="297" y="143"/>
                  </a:lnTo>
                  <a:lnTo>
                    <a:pt x="305" y="126"/>
                  </a:lnTo>
                  <a:lnTo>
                    <a:pt x="312" y="109"/>
                  </a:lnTo>
                  <a:lnTo>
                    <a:pt x="318" y="93"/>
                  </a:lnTo>
                  <a:lnTo>
                    <a:pt x="330" y="63"/>
                  </a:lnTo>
                  <a:lnTo>
                    <a:pt x="337" y="40"/>
                  </a:lnTo>
                  <a:lnTo>
                    <a:pt x="341" y="24"/>
                  </a:lnTo>
                  <a:lnTo>
                    <a:pt x="343" y="17"/>
                  </a:lnTo>
                  <a:lnTo>
                    <a:pt x="386" y="27"/>
                  </a:lnTo>
                  <a:close/>
                  <a:moveTo>
                    <a:pt x="242" y="221"/>
                  </a:moveTo>
                  <a:lnTo>
                    <a:pt x="239" y="224"/>
                  </a:lnTo>
                  <a:lnTo>
                    <a:pt x="242" y="221"/>
                  </a:lnTo>
                  <a:lnTo>
                    <a:pt x="257" y="236"/>
                  </a:lnTo>
                  <a:lnTo>
                    <a:pt x="242" y="221"/>
                  </a:lnTo>
                  <a:close/>
                  <a:moveTo>
                    <a:pt x="272" y="253"/>
                  </a:moveTo>
                  <a:lnTo>
                    <a:pt x="264" y="263"/>
                  </a:lnTo>
                  <a:lnTo>
                    <a:pt x="254" y="279"/>
                  </a:lnTo>
                  <a:lnTo>
                    <a:pt x="242" y="301"/>
                  </a:lnTo>
                  <a:lnTo>
                    <a:pt x="229" y="327"/>
                  </a:lnTo>
                  <a:lnTo>
                    <a:pt x="216" y="358"/>
                  </a:lnTo>
                  <a:lnTo>
                    <a:pt x="201" y="392"/>
                  </a:lnTo>
                  <a:lnTo>
                    <a:pt x="185" y="430"/>
                  </a:lnTo>
                  <a:lnTo>
                    <a:pt x="170" y="471"/>
                  </a:lnTo>
                  <a:lnTo>
                    <a:pt x="129" y="455"/>
                  </a:lnTo>
                  <a:lnTo>
                    <a:pt x="145" y="412"/>
                  </a:lnTo>
                  <a:lnTo>
                    <a:pt x="162" y="372"/>
                  </a:lnTo>
                  <a:lnTo>
                    <a:pt x="177" y="336"/>
                  </a:lnTo>
                  <a:lnTo>
                    <a:pt x="192" y="304"/>
                  </a:lnTo>
                  <a:lnTo>
                    <a:pt x="207" y="275"/>
                  </a:lnTo>
                  <a:lnTo>
                    <a:pt x="219" y="252"/>
                  </a:lnTo>
                  <a:lnTo>
                    <a:pt x="225" y="243"/>
                  </a:lnTo>
                  <a:lnTo>
                    <a:pt x="231" y="233"/>
                  </a:lnTo>
                  <a:lnTo>
                    <a:pt x="236" y="227"/>
                  </a:lnTo>
                  <a:lnTo>
                    <a:pt x="242" y="221"/>
                  </a:lnTo>
                  <a:lnTo>
                    <a:pt x="272" y="253"/>
                  </a:lnTo>
                  <a:close/>
                  <a:moveTo>
                    <a:pt x="170" y="471"/>
                  </a:moveTo>
                  <a:lnTo>
                    <a:pt x="154" y="515"/>
                  </a:lnTo>
                  <a:lnTo>
                    <a:pt x="136" y="561"/>
                  </a:lnTo>
                  <a:lnTo>
                    <a:pt x="120" y="609"/>
                  </a:lnTo>
                  <a:lnTo>
                    <a:pt x="103" y="657"/>
                  </a:lnTo>
                  <a:lnTo>
                    <a:pt x="88" y="707"/>
                  </a:lnTo>
                  <a:lnTo>
                    <a:pt x="73" y="756"/>
                  </a:lnTo>
                  <a:lnTo>
                    <a:pt x="57" y="806"/>
                  </a:lnTo>
                  <a:lnTo>
                    <a:pt x="44" y="855"/>
                  </a:lnTo>
                  <a:lnTo>
                    <a:pt x="2" y="844"/>
                  </a:lnTo>
                  <a:lnTo>
                    <a:pt x="15" y="794"/>
                  </a:lnTo>
                  <a:lnTo>
                    <a:pt x="31" y="744"/>
                  </a:lnTo>
                  <a:lnTo>
                    <a:pt x="46" y="694"/>
                  </a:lnTo>
                  <a:lnTo>
                    <a:pt x="62" y="644"/>
                  </a:lnTo>
                  <a:lnTo>
                    <a:pt x="79" y="595"/>
                  </a:lnTo>
                  <a:lnTo>
                    <a:pt x="95" y="546"/>
                  </a:lnTo>
                  <a:lnTo>
                    <a:pt x="112" y="500"/>
                  </a:lnTo>
                  <a:lnTo>
                    <a:pt x="129" y="455"/>
                  </a:lnTo>
                  <a:lnTo>
                    <a:pt x="170" y="471"/>
                  </a:lnTo>
                  <a:close/>
                  <a:moveTo>
                    <a:pt x="44" y="855"/>
                  </a:moveTo>
                  <a:lnTo>
                    <a:pt x="43" y="860"/>
                  </a:lnTo>
                  <a:lnTo>
                    <a:pt x="42" y="864"/>
                  </a:lnTo>
                  <a:lnTo>
                    <a:pt x="40" y="867"/>
                  </a:lnTo>
                  <a:lnTo>
                    <a:pt x="38" y="870"/>
                  </a:lnTo>
                  <a:lnTo>
                    <a:pt x="34" y="872"/>
                  </a:lnTo>
                  <a:lnTo>
                    <a:pt x="30" y="873"/>
                  </a:lnTo>
                  <a:lnTo>
                    <a:pt x="25" y="872"/>
                  </a:lnTo>
                  <a:lnTo>
                    <a:pt x="17" y="871"/>
                  </a:lnTo>
                  <a:lnTo>
                    <a:pt x="10" y="869"/>
                  </a:lnTo>
                  <a:lnTo>
                    <a:pt x="5" y="866"/>
                  </a:lnTo>
                  <a:lnTo>
                    <a:pt x="2" y="863"/>
                  </a:lnTo>
                  <a:lnTo>
                    <a:pt x="0" y="860"/>
                  </a:lnTo>
                  <a:lnTo>
                    <a:pt x="0" y="855"/>
                  </a:lnTo>
                  <a:lnTo>
                    <a:pt x="0" y="852"/>
                  </a:lnTo>
                  <a:lnTo>
                    <a:pt x="1" y="848"/>
                  </a:lnTo>
                  <a:lnTo>
                    <a:pt x="2" y="844"/>
                  </a:lnTo>
                  <a:lnTo>
                    <a:pt x="44" y="855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64" name="Freeform 976">
              <a:extLst>
                <a:ext uri="{FF2B5EF4-FFF2-40B4-BE49-F238E27FC236}">
                  <a16:creationId xmlns:a16="http://schemas.microsoft.com/office/drawing/2014/main" id="{F4C6BBC4-83DE-4F3F-8372-AE9E4EF6F3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34" y="1874"/>
              <a:ext cx="5" cy="21"/>
            </a:xfrm>
            <a:custGeom>
              <a:avLst/>
              <a:gdLst>
                <a:gd name="T0" fmla="*/ 0 w 104"/>
                <a:gd name="T1" fmla="*/ 0 h 401"/>
                <a:gd name="T2" fmla="*/ 0 w 104"/>
                <a:gd name="T3" fmla="*/ 0 h 401"/>
                <a:gd name="T4" fmla="*/ 0 w 104"/>
                <a:gd name="T5" fmla="*/ 0 h 401"/>
                <a:gd name="T6" fmla="*/ 0 w 104"/>
                <a:gd name="T7" fmla="*/ 0 h 401"/>
                <a:gd name="T8" fmla="*/ 0 w 104"/>
                <a:gd name="T9" fmla="*/ 0 h 401"/>
                <a:gd name="T10" fmla="*/ 0 w 104"/>
                <a:gd name="T11" fmla="*/ 0 h 401"/>
                <a:gd name="T12" fmla="*/ 0 w 104"/>
                <a:gd name="T13" fmla="*/ 0 h 401"/>
                <a:gd name="T14" fmla="*/ 0 w 104"/>
                <a:gd name="T15" fmla="*/ 0 h 401"/>
                <a:gd name="T16" fmla="*/ 0 w 104"/>
                <a:gd name="T17" fmla="*/ 0 h 401"/>
                <a:gd name="T18" fmla="*/ 0 w 104"/>
                <a:gd name="T19" fmla="*/ 0 h 401"/>
                <a:gd name="T20" fmla="*/ 0 w 104"/>
                <a:gd name="T21" fmla="*/ 0 h 401"/>
                <a:gd name="T22" fmla="*/ 0 w 104"/>
                <a:gd name="T23" fmla="*/ 0 h 401"/>
                <a:gd name="T24" fmla="*/ 0 w 104"/>
                <a:gd name="T25" fmla="*/ 1 h 401"/>
                <a:gd name="T26" fmla="*/ 0 w 104"/>
                <a:gd name="T27" fmla="*/ 1 h 401"/>
                <a:gd name="T28" fmla="*/ 0 w 104"/>
                <a:gd name="T29" fmla="*/ 1 h 401"/>
                <a:gd name="T30" fmla="*/ 0 w 104"/>
                <a:gd name="T31" fmla="*/ 0 h 401"/>
                <a:gd name="T32" fmla="*/ 0 w 104"/>
                <a:gd name="T33" fmla="*/ 0 h 401"/>
                <a:gd name="T34" fmla="*/ 0 w 104"/>
                <a:gd name="T35" fmla="*/ 0 h 401"/>
                <a:gd name="T36" fmla="*/ 0 w 104"/>
                <a:gd name="T37" fmla="*/ 1 h 401"/>
                <a:gd name="T38" fmla="*/ 0 w 104"/>
                <a:gd name="T39" fmla="*/ 1 h 401"/>
                <a:gd name="T40" fmla="*/ 0 w 104"/>
                <a:gd name="T41" fmla="*/ 1 h 401"/>
                <a:gd name="T42" fmla="*/ 0 w 104"/>
                <a:gd name="T43" fmla="*/ 1 h 401"/>
                <a:gd name="T44" fmla="*/ 0 w 104"/>
                <a:gd name="T45" fmla="*/ 1 h 401"/>
                <a:gd name="T46" fmla="*/ 0 w 104"/>
                <a:gd name="T47" fmla="*/ 1 h 401"/>
                <a:gd name="T48" fmla="*/ 0 w 104"/>
                <a:gd name="T49" fmla="*/ 1 h 401"/>
                <a:gd name="T50" fmla="*/ 0 w 104"/>
                <a:gd name="T51" fmla="*/ 1 h 401"/>
                <a:gd name="T52" fmla="*/ 0 w 104"/>
                <a:gd name="T53" fmla="*/ 1 h 401"/>
                <a:gd name="T54" fmla="*/ 0 w 104"/>
                <a:gd name="T55" fmla="*/ 1 h 401"/>
                <a:gd name="T56" fmla="*/ 0 w 104"/>
                <a:gd name="T57" fmla="*/ 1 h 401"/>
                <a:gd name="T58" fmla="*/ 0 w 104"/>
                <a:gd name="T59" fmla="*/ 1 h 401"/>
                <a:gd name="T60" fmla="*/ 0 w 104"/>
                <a:gd name="T61" fmla="*/ 1 h 401"/>
                <a:gd name="T62" fmla="*/ 0 w 104"/>
                <a:gd name="T63" fmla="*/ 1 h 401"/>
                <a:gd name="T64" fmla="*/ 0 w 104"/>
                <a:gd name="T65" fmla="*/ 1 h 401"/>
                <a:gd name="T66" fmla="*/ 0 w 104"/>
                <a:gd name="T67" fmla="*/ 1 h 401"/>
                <a:gd name="T68" fmla="*/ 0 w 104"/>
                <a:gd name="T69" fmla="*/ 1 h 401"/>
                <a:gd name="T70" fmla="*/ 0 w 104"/>
                <a:gd name="T71" fmla="*/ 1 h 40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04" h="401">
                  <a:moveTo>
                    <a:pt x="60" y="17"/>
                  </a:moveTo>
                  <a:lnTo>
                    <a:pt x="61" y="13"/>
                  </a:lnTo>
                  <a:lnTo>
                    <a:pt x="62" y="9"/>
                  </a:lnTo>
                  <a:lnTo>
                    <a:pt x="64" y="6"/>
                  </a:lnTo>
                  <a:lnTo>
                    <a:pt x="66" y="3"/>
                  </a:lnTo>
                  <a:lnTo>
                    <a:pt x="69" y="1"/>
                  </a:lnTo>
                  <a:lnTo>
                    <a:pt x="73" y="0"/>
                  </a:lnTo>
                  <a:lnTo>
                    <a:pt x="80" y="0"/>
                  </a:lnTo>
                  <a:lnTo>
                    <a:pt x="87" y="2"/>
                  </a:lnTo>
                  <a:lnTo>
                    <a:pt x="94" y="4"/>
                  </a:lnTo>
                  <a:lnTo>
                    <a:pt x="98" y="7"/>
                  </a:lnTo>
                  <a:lnTo>
                    <a:pt x="101" y="10"/>
                  </a:lnTo>
                  <a:lnTo>
                    <a:pt x="103" y="13"/>
                  </a:lnTo>
                  <a:lnTo>
                    <a:pt x="104" y="17"/>
                  </a:lnTo>
                  <a:lnTo>
                    <a:pt x="104" y="20"/>
                  </a:lnTo>
                  <a:lnTo>
                    <a:pt x="103" y="24"/>
                  </a:lnTo>
                  <a:lnTo>
                    <a:pt x="102" y="28"/>
                  </a:lnTo>
                  <a:lnTo>
                    <a:pt x="60" y="17"/>
                  </a:lnTo>
                  <a:close/>
                  <a:moveTo>
                    <a:pt x="102" y="28"/>
                  </a:moveTo>
                  <a:lnTo>
                    <a:pt x="94" y="60"/>
                  </a:lnTo>
                  <a:lnTo>
                    <a:pt x="86" y="91"/>
                  </a:lnTo>
                  <a:lnTo>
                    <a:pt x="79" y="122"/>
                  </a:lnTo>
                  <a:lnTo>
                    <a:pt x="71" y="151"/>
                  </a:lnTo>
                  <a:lnTo>
                    <a:pt x="65" y="180"/>
                  </a:lnTo>
                  <a:lnTo>
                    <a:pt x="59" y="207"/>
                  </a:lnTo>
                  <a:lnTo>
                    <a:pt x="55" y="233"/>
                  </a:lnTo>
                  <a:lnTo>
                    <a:pt x="51" y="258"/>
                  </a:lnTo>
                  <a:lnTo>
                    <a:pt x="7" y="252"/>
                  </a:lnTo>
                  <a:lnTo>
                    <a:pt x="11" y="226"/>
                  </a:lnTo>
                  <a:lnTo>
                    <a:pt x="16" y="199"/>
                  </a:lnTo>
                  <a:lnTo>
                    <a:pt x="22" y="171"/>
                  </a:lnTo>
                  <a:lnTo>
                    <a:pt x="28" y="142"/>
                  </a:lnTo>
                  <a:lnTo>
                    <a:pt x="36" y="112"/>
                  </a:lnTo>
                  <a:lnTo>
                    <a:pt x="43" y="81"/>
                  </a:lnTo>
                  <a:lnTo>
                    <a:pt x="51" y="49"/>
                  </a:lnTo>
                  <a:lnTo>
                    <a:pt x="60" y="17"/>
                  </a:lnTo>
                  <a:lnTo>
                    <a:pt x="102" y="28"/>
                  </a:lnTo>
                  <a:close/>
                  <a:moveTo>
                    <a:pt x="51" y="258"/>
                  </a:moveTo>
                  <a:lnTo>
                    <a:pt x="46" y="295"/>
                  </a:lnTo>
                  <a:lnTo>
                    <a:pt x="43" y="326"/>
                  </a:lnTo>
                  <a:lnTo>
                    <a:pt x="43" y="341"/>
                  </a:lnTo>
                  <a:lnTo>
                    <a:pt x="44" y="353"/>
                  </a:lnTo>
                  <a:lnTo>
                    <a:pt x="45" y="363"/>
                  </a:lnTo>
                  <a:lnTo>
                    <a:pt x="47" y="371"/>
                  </a:lnTo>
                  <a:lnTo>
                    <a:pt x="5" y="385"/>
                  </a:lnTo>
                  <a:lnTo>
                    <a:pt x="3" y="373"/>
                  </a:lnTo>
                  <a:lnTo>
                    <a:pt x="1" y="360"/>
                  </a:lnTo>
                  <a:lnTo>
                    <a:pt x="0" y="346"/>
                  </a:lnTo>
                  <a:lnTo>
                    <a:pt x="0" y="329"/>
                  </a:lnTo>
                  <a:lnTo>
                    <a:pt x="0" y="312"/>
                  </a:lnTo>
                  <a:lnTo>
                    <a:pt x="2" y="292"/>
                  </a:lnTo>
                  <a:lnTo>
                    <a:pt x="4" y="273"/>
                  </a:lnTo>
                  <a:lnTo>
                    <a:pt x="7" y="252"/>
                  </a:lnTo>
                  <a:lnTo>
                    <a:pt x="51" y="258"/>
                  </a:lnTo>
                  <a:close/>
                  <a:moveTo>
                    <a:pt x="47" y="371"/>
                  </a:moveTo>
                  <a:lnTo>
                    <a:pt x="48" y="375"/>
                  </a:lnTo>
                  <a:lnTo>
                    <a:pt x="49" y="379"/>
                  </a:lnTo>
                  <a:lnTo>
                    <a:pt x="50" y="384"/>
                  </a:lnTo>
                  <a:lnTo>
                    <a:pt x="49" y="387"/>
                  </a:lnTo>
                  <a:lnTo>
                    <a:pt x="47" y="391"/>
                  </a:lnTo>
                  <a:lnTo>
                    <a:pt x="44" y="394"/>
                  </a:lnTo>
                  <a:lnTo>
                    <a:pt x="40" y="397"/>
                  </a:lnTo>
                  <a:lnTo>
                    <a:pt x="32" y="399"/>
                  </a:lnTo>
                  <a:lnTo>
                    <a:pt x="25" y="401"/>
                  </a:lnTo>
                  <a:lnTo>
                    <a:pt x="20" y="401"/>
                  </a:lnTo>
                  <a:lnTo>
                    <a:pt x="16" y="400"/>
                  </a:lnTo>
                  <a:lnTo>
                    <a:pt x="12" y="398"/>
                  </a:lnTo>
                  <a:lnTo>
                    <a:pt x="10" y="396"/>
                  </a:lnTo>
                  <a:lnTo>
                    <a:pt x="8" y="393"/>
                  </a:lnTo>
                  <a:lnTo>
                    <a:pt x="7" y="389"/>
                  </a:lnTo>
                  <a:lnTo>
                    <a:pt x="5" y="385"/>
                  </a:lnTo>
                  <a:lnTo>
                    <a:pt x="47" y="371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65" name="Freeform 977">
              <a:extLst>
                <a:ext uri="{FF2B5EF4-FFF2-40B4-BE49-F238E27FC236}">
                  <a16:creationId xmlns:a16="http://schemas.microsoft.com/office/drawing/2014/main" id="{77A964AD-F929-43C9-898A-C404A514A2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11" y="1839"/>
              <a:ext cx="9" cy="46"/>
            </a:xfrm>
            <a:custGeom>
              <a:avLst/>
              <a:gdLst>
                <a:gd name="T0" fmla="*/ 0 w 162"/>
                <a:gd name="T1" fmla="*/ 0 h 864"/>
                <a:gd name="T2" fmla="*/ 0 w 162"/>
                <a:gd name="T3" fmla="*/ 0 h 864"/>
                <a:gd name="T4" fmla="*/ 0 w 162"/>
                <a:gd name="T5" fmla="*/ 0 h 864"/>
                <a:gd name="T6" fmla="*/ 0 w 162"/>
                <a:gd name="T7" fmla="*/ 0 h 864"/>
                <a:gd name="T8" fmla="*/ 1 w 162"/>
                <a:gd name="T9" fmla="*/ 0 h 864"/>
                <a:gd name="T10" fmla="*/ 1 w 162"/>
                <a:gd name="T11" fmla="*/ 0 h 864"/>
                <a:gd name="T12" fmla="*/ 1 w 162"/>
                <a:gd name="T13" fmla="*/ 0 h 864"/>
                <a:gd name="T14" fmla="*/ 1 w 162"/>
                <a:gd name="T15" fmla="*/ 0 h 864"/>
                <a:gd name="T16" fmla="*/ 0 w 162"/>
                <a:gd name="T17" fmla="*/ 0 h 864"/>
                <a:gd name="T18" fmla="*/ 0 w 162"/>
                <a:gd name="T19" fmla="*/ 0 h 864"/>
                <a:gd name="T20" fmla="*/ 0 w 162"/>
                <a:gd name="T21" fmla="*/ 0 h 864"/>
                <a:gd name="T22" fmla="*/ 0 w 162"/>
                <a:gd name="T23" fmla="*/ 0 h 864"/>
                <a:gd name="T24" fmla="*/ 0 w 162"/>
                <a:gd name="T25" fmla="*/ 0 h 864"/>
                <a:gd name="T26" fmla="*/ 0 w 162"/>
                <a:gd name="T27" fmla="*/ 1 h 864"/>
                <a:gd name="T28" fmla="*/ 0 w 162"/>
                <a:gd name="T29" fmla="*/ 1 h 864"/>
                <a:gd name="T30" fmla="*/ 0 w 162"/>
                <a:gd name="T31" fmla="*/ 1 h 864"/>
                <a:gd name="T32" fmla="*/ 0 w 162"/>
                <a:gd name="T33" fmla="*/ 1 h 864"/>
                <a:gd name="T34" fmla="*/ 0 w 162"/>
                <a:gd name="T35" fmla="*/ 1 h 864"/>
                <a:gd name="T36" fmla="*/ 0 w 162"/>
                <a:gd name="T37" fmla="*/ 1 h 864"/>
                <a:gd name="T38" fmla="*/ 0 w 162"/>
                <a:gd name="T39" fmla="*/ 1 h 864"/>
                <a:gd name="T40" fmla="*/ 0 w 162"/>
                <a:gd name="T41" fmla="*/ 1 h 864"/>
                <a:gd name="T42" fmla="*/ 0 w 162"/>
                <a:gd name="T43" fmla="*/ 1 h 864"/>
                <a:gd name="T44" fmla="*/ 0 w 162"/>
                <a:gd name="T45" fmla="*/ 1 h 864"/>
                <a:gd name="T46" fmla="*/ 0 w 162"/>
                <a:gd name="T47" fmla="*/ 0 h 864"/>
                <a:gd name="T48" fmla="*/ 0 w 162"/>
                <a:gd name="T49" fmla="*/ 0 h 864"/>
                <a:gd name="T50" fmla="*/ 0 w 162"/>
                <a:gd name="T51" fmla="*/ 0 h 864"/>
                <a:gd name="T52" fmla="*/ 0 w 162"/>
                <a:gd name="T53" fmla="*/ 0 h 864"/>
                <a:gd name="T54" fmla="*/ 0 w 162"/>
                <a:gd name="T55" fmla="*/ 0 h 864"/>
                <a:gd name="T56" fmla="*/ 0 w 162"/>
                <a:gd name="T57" fmla="*/ 0 h 864"/>
                <a:gd name="T58" fmla="*/ 0 w 162"/>
                <a:gd name="T59" fmla="*/ 1 h 864"/>
                <a:gd name="T60" fmla="*/ 0 w 162"/>
                <a:gd name="T61" fmla="*/ 1 h 864"/>
                <a:gd name="T62" fmla="*/ 0 w 162"/>
                <a:gd name="T63" fmla="*/ 1 h 864"/>
                <a:gd name="T64" fmla="*/ 0 w 162"/>
                <a:gd name="T65" fmla="*/ 1 h 864"/>
                <a:gd name="T66" fmla="*/ 0 w 162"/>
                <a:gd name="T67" fmla="*/ 1 h 864"/>
                <a:gd name="T68" fmla="*/ 0 w 162"/>
                <a:gd name="T69" fmla="*/ 1 h 864"/>
                <a:gd name="T70" fmla="*/ 0 w 162"/>
                <a:gd name="T71" fmla="*/ 1 h 864"/>
                <a:gd name="T72" fmla="*/ 0 w 162"/>
                <a:gd name="T73" fmla="*/ 2 h 864"/>
                <a:gd name="T74" fmla="*/ 0 w 162"/>
                <a:gd name="T75" fmla="*/ 1 h 864"/>
                <a:gd name="T76" fmla="*/ 0 w 162"/>
                <a:gd name="T77" fmla="*/ 1 h 864"/>
                <a:gd name="T78" fmla="*/ 0 w 162"/>
                <a:gd name="T79" fmla="*/ 1 h 864"/>
                <a:gd name="T80" fmla="*/ 0 w 162"/>
                <a:gd name="T81" fmla="*/ 1 h 864"/>
                <a:gd name="T82" fmla="*/ 0 w 162"/>
                <a:gd name="T83" fmla="*/ 2 h 864"/>
                <a:gd name="T84" fmla="*/ 0 w 162"/>
                <a:gd name="T85" fmla="*/ 2 h 864"/>
                <a:gd name="T86" fmla="*/ 0 w 162"/>
                <a:gd name="T87" fmla="*/ 2 h 864"/>
                <a:gd name="T88" fmla="*/ 0 w 162"/>
                <a:gd name="T89" fmla="*/ 2 h 864"/>
                <a:gd name="T90" fmla="*/ 0 w 162"/>
                <a:gd name="T91" fmla="*/ 2 h 864"/>
                <a:gd name="T92" fmla="*/ 0 w 162"/>
                <a:gd name="T93" fmla="*/ 2 h 864"/>
                <a:gd name="T94" fmla="*/ 0 w 162"/>
                <a:gd name="T95" fmla="*/ 2 h 864"/>
                <a:gd name="T96" fmla="*/ 0 w 162"/>
                <a:gd name="T97" fmla="*/ 2 h 864"/>
                <a:gd name="T98" fmla="*/ 0 w 162"/>
                <a:gd name="T99" fmla="*/ 2 h 864"/>
                <a:gd name="T100" fmla="*/ 0 w 162"/>
                <a:gd name="T101" fmla="*/ 2 h 864"/>
                <a:gd name="T102" fmla="*/ 0 w 162"/>
                <a:gd name="T103" fmla="*/ 2 h 864"/>
                <a:gd name="T104" fmla="*/ 0 w 162"/>
                <a:gd name="T105" fmla="*/ 2 h 864"/>
                <a:gd name="T106" fmla="*/ 0 w 162"/>
                <a:gd name="T107" fmla="*/ 2 h 864"/>
                <a:gd name="T108" fmla="*/ 0 w 162"/>
                <a:gd name="T109" fmla="*/ 2 h 864"/>
                <a:gd name="T110" fmla="*/ 0 w 162"/>
                <a:gd name="T111" fmla="*/ 2 h 864"/>
                <a:gd name="T112" fmla="*/ 0 w 162"/>
                <a:gd name="T113" fmla="*/ 2 h 864"/>
                <a:gd name="T114" fmla="*/ 0 w 162"/>
                <a:gd name="T115" fmla="*/ 2 h 864"/>
                <a:gd name="T116" fmla="*/ 0 w 162"/>
                <a:gd name="T117" fmla="*/ 2 h 864"/>
                <a:gd name="T118" fmla="*/ 0 w 162"/>
                <a:gd name="T119" fmla="*/ 2 h 86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62" h="864">
                  <a:moveTo>
                    <a:pt x="123" y="8"/>
                  </a:moveTo>
                  <a:lnTo>
                    <a:pt x="126" y="5"/>
                  </a:lnTo>
                  <a:lnTo>
                    <a:pt x="129" y="3"/>
                  </a:lnTo>
                  <a:lnTo>
                    <a:pt x="132" y="1"/>
                  </a:lnTo>
                  <a:lnTo>
                    <a:pt x="135" y="0"/>
                  </a:lnTo>
                  <a:lnTo>
                    <a:pt x="139" y="0"/>
                  </a:lnTo>
                  <a:lnTo>
                    <a:pt x="143" y="1"/>
                  </a:lnTo>
                  <a:lnTo>
                    <a:pt x="148" y="4"/>
                  </a:lnTo>
                  <a:lnTo>
                    <a:pt x="153" y="9"/>
                  </a:lnTo>
                  <a:lnTo>
                    <a:pt x="158" y="14"/>
                  </a:lnTo>
                  <a:lnTo>
                    <a:pt x="160" y="19"/>
                  </a:lnTo>
                  <a:lnTo>
                    <a:pt x="162" y="23"/>
                  </a:lnTo>
                  <a:lnTo>
                    <a:pt x="162" y="27"/>
                  </a:lnTo>
                  <a:lnTo>
                    <a:pt x="160" y="31"/>
                  </a:lnTo>
                  <a:lnTo>
                    <a:pt x="158" y="34"/>
                  </a:lnTo>
                  <a:lnTo>
                    <a:pt x="155" y="37"/>
                  </a:lnTo>
                  <a:lnTo>
                    <a:pt x="152" y="40"/>
                  </a:lnTo>
                  <a:lnTo>
                    <a:pt x="123" y="8"/>
                  </a:lnTo>
                  <a:close/>
                  <a:moveTo>
                    <a:pt x="152" y="40"/>
                  </a:moveTo>
                  <a:lnTo>
                    <a:pt x="147" y="45"/>
                  </a:lnTo>
                  <a:lnTo>
                    <a:pt x="134" y="61"/>
                  </a:lnTo>
                  <a:lnTo>
                    <a:pt x="125" y="73"/>
                  </a:lnTo>
                  <a:lnTo>
                    <a:pt x="114" y="87"/>
                  </a:lnTo>
                  <a:lnTo>
                    <a:pt x="104" y="103"/>
                  </a:lnTo>
                  <a:lnTo>
                    <a:pt x="93" y="122"/>
                  </a:lnTo>
                  <a:lnTo>
                    <a:pt x="82" y="142"/>
                  </a:lnTo>
                  <a:lnTo>
                    <a:pt x="72" y="166"/>
                  </a:lnTo>
                  <a:lnTo>
                    <a:pt x="63" y="190"/>
                  </a:lnTo>
                  <a:lnTo>
                    <a:pt x="55" y="218"/>
                  </a:lnTo>
                  <a:lnTo>
                    <a:pt x="52" y="231"/>
                  </a:lnTo>
                  <a:lnTo>
                    <a:pt x="49" y="246"/>
                  </a:lnTo>
                  <a:lnTo>
                    <a:pt x="47" y="262"/>
                  </a:lnTo>
                  <a:lnTo>
                    <a:pt x="45" y="277"/>
                  </a:lnTo>
                  <a:lnTo>
                    <a:pt x="44" y="294"/>
                  </a:lnTo>
                  <a:lnTo>
                    <a:pt x="44" y="310"/>
                  </a:lnTo>
                  <a:lnTo>
                    <a:pt x="44" y="326"/>
                  </a:lnTo>
                  <a:lnTo>
                    <a:pt x="45" y="344"/>
                  </a:lnTo>
                  <a:lnTo>
                    <a:pt x="1" y="348"/>
                  </a:lnTo>
                  <a:lnTo>
                    <a:pt x="0" y="328"/>
                  </a:lnTo>
                  <a:lnTo>
                    <a:pt x="0" y="310"/>
                  </a:lnTo>
                  <a:lnTo>
                    <a:pt x="0" y="291"/>
                  </a:lnTo>
                  <a:lnTo>
                    <a:pt x="2" y="273"/>
                  </a:lnTo>
                  <a:lnTo>
                    <a:pt x="3" y="256"/>
                  </a:lnTo>
                  <a:lnTo>
                    <a:pt x="6" y="239"/>
                  </a:lnTo>
                  <a:lnTo>
                    <a:pt x="9" y="223"/>
                  </a:lnTo>
                  <a:lnTo>
                    <a:pt x="13" y="207"/>
                  </a:lnTo>
                  <a:lnTo>
                    <a:pt x="17" y="191"/>
                  </a:lnTo>
                  <a:lnTo>
                    <a:pt x="21" y="177"/>
                  </a:lnTo>
                  <a:lnTo>
                    <a:pt x="26" y="163"/>
                  </a:lnTo>
                  <a:lnTo>
                    <a:pt x="32" y="149"/>
                  </a:lnTo>
                  <a:lnTo>
                    <a:pt x="43" y="124"/>
                  </a:lnTo>
                  <a:lnTo>
                    <a:pt x="55" y="100"/>
                  </a:lnTo>
                  <a:lnTo>
                    <a:pt x="67" y="79"/>
                  </a:lnTo>
                  <a:lnTo>
                    <a:pt x="80" y="61"/>
                  </a:lnTo>
                  <a:lnTo>
                    <a:pt x="91" y="45"/>
                  </a:lnTo>
                  <a:lnTo>
                    <a:pt x="101" y="32"/>
                  </a:lnTo>
                  <a:lnTo>
                    <a:pt x="116" y="14"/>
                  </a:lnTo>
                  <a:lnTo>
                    <a:pt x="123" y="8"/>
                  </a:lnTo>
                  <a:lnTo>
                    <a:pt x="152" y="40"/>
                  </a:lnTo>
                  <a:close/>
                  <a:moveTo>
                    <a:pt x="1" y="348"/>
                  </a:moveTo>
                  <a:lnTo>
                    <a:pt x="2" y="350"/>
                  </a:lnTo>
                  <a:lnTo>
                    <a:pt x="1" y="348"/>
                  </a:lnTo>
                  <a:lnTo>
                    <a:pt x="23" y="346"/>
                  </a:lnTo>
                  <a:lnTo>
                    <a:pt x="1" y="348"/>
                  </a:lnTo>
                  <a:close/>
                  <a:moveTo>
                    <a:pt x="45" y="344"/>
                  </a:moveTo>
                  <a:lnTo>
                    <a:pt x="47" y="365"/>
                  </a:lnTo>
                  <a:lnTo>
                    <a:pt x="48" y="388"/>
                  </a:lnTo>
                  <a:lnTo>
                    <a:pt x="50" y="412"/>
                  </a:lnTo>
                  <a:lnTo>
                    <a:pt x="51" y="439"/>
                  </a:lnTo>
                  <a:lnTo>
                    <a:pt x="52" y="467"/>
                  </a:lnTo>
                  <a:lnTo>
                    <a:pt x="53" y="497"/>
                  </a:lnTo>
                  <a:lnTo>
                    <a:pt x="53" y="529"/>
                  </a:lnTo>
                  <a:lnTo>
                    <a:pt x="54" y="561"/>
                  </a:lnTo>
                  <a:lnTo>
                    <a:pt x="10" y="562"/>
                  </a:lnTo>
                  <a:lnTo>
                    <a:pt x="10" y="530"/>
                  </a:lnTo>
                  <a:lnTo>
                    <a:pt x="9" y="499"/>
                  </a:lnTo>
                  <a:lnTo>
                    <a:pt x="8" y="471"/>
                  </a:lnTo>
                  <a:lnTo>
                    <a:pt x="7" y="443"/>
                  </a:lnTo>
                  <a:lnTo>
                    <a:pt x="6" y="416"/>
                  </a:lnTo>
                  <a:lnTo>
                    <a:pt x="4" y="392"/>
                  </a:lnTo>
                  <a:lnTo>
                    <a:pt x="3" y="368"/>
                  </a:lnTo>
                  <a:lnTo>
                    <a:pt x="1" y="348"/>
                  </a:lnTo>
                  <a:lnTo>
                    <a:pt x="45" y="344"/>
                  </a:lnTo>
                  <a:close/>
                  <a:moveTo>
                    <a:pt x="54" y="561"/>
                  </a:moveTo>
                  <a:lnTo>
                    <a:pt x="54" y="594"/>
                  </a:lnTo>
                  <a:lnTo>
                    <a:pt x="54" y="629"/>
                  </a:lnTo>
                  <a:lnTo>
                    <a:pt x="55" y="665"/>
                  </a:lnTo>
                  <a:lnTo>
                    <a:pt x="54" y="701"/>
                  </a:lnTo>
                  <a:lnTo>
                    <a:pt x="54" y="737"/>
                  </a:lnTo>
                  <a:lnTo>
                    <a:pt x="54" y="772"/>
                  </a:lnTo>
                  <a:lnTo>
                    <a:pt x="53" y="807"/>
                  </a:lnTo>
                  <a:lnTo>
                    <a:pt x="52" y="842"/>
                  </a:lnTo>
                  <a:lnTo>
                    <a:pt x="8" y="841"/>
                  </a:lnTo>
                  <a:lnTo>
                    <a:pt x="9" y="806"/>
                  </a:lnTo>
                  <a:lnTo>
                    <a:pt x="10" y="771"/>
                  </a:lnTo>
                  <a:lnTo>
                    <a:pt x="10" y="736"/>
                  </a:lnTo>
                  <a:lnTo>
                    <a:pt x="11" y="700"/>
                  </a:lnTo>
                  <a:lnTo>
                    <a:pt x="11" y="665"/>
                  </a:lnTo>
                  <a:lnTo>
                    <a:pt x="11" y="629"/>
                  </a:lnTo>
                  <a:lnTo>
                    <a:pt x="10" y="595"/>
                  </a:lnTo>
                  <a:lnTo>
                    <a:pt x="10" y="562"/>
                  </a:lnTo>
                  <a:lnTo>
                    <a:pt x="54" y="561"/>
                  </a:lnTo>
                  <a:close/>
                  <a:moveTo>
                    <a:pt x="52" y="842"/>
                  </a:moveTo>
                  <a:lnTo>
                    <a:pt x="52" y="846"/>
                  </a:lnTo>
                  <a:lnTo>
                    <a:pt x="52" y="850"/>
                  </a:lnTo>
                  <a:lnTo>
                    <a:pt x="51" y="854"/>
                  </a:lnTo>
                  <a:lnTo>
                    <a:pt x="49" y="857"/>
                  </a:lnTo>
                  <a:lnTo>
                    <a:pt x="47" y="860"/>
                  </a:lnTo>
                  <a:lnTo>
                    <a:pt x="43" y="862"/>
                  </a:lnTo>
                  <a:lnTo>
                    <a:pt x="37" y="864"/>
                  </a:lnTo>
                  <a:lnTo>
                    <a:pt x="29" y="864"/>
                  </a:lnTo>
                  <a:lnTo>
                    <a:pt x="22" y="864"/>
                  </a:lnTo>
                  <a:lnTo>
                    <a:pt x="17" y="861"/>
                  </a:lnTo>
                  <a:lnTo>
                    <a:pt x="13" y="859"/>
                  </a:lnTo>
                  <a:lnTo>
                    <a:pt x="11" y="856"/>
                  </a:lnTo>
                  <a:lnTo>
                    <a:pt x="9" y="853"/>
                  </a:lnTo>
                  <a:lnTo>
                    <a:pt x="8" y="849"/>
                  </a:lnTo>
                  <a:lnTo>
                    <a:pt x="8" y="845"/>
                  </a:lnTo>
                  <a:lnTo>
                    <a:pt x="8" y="841"/>
                  </a:lnTo>
                  <a:lnTo>
                    <a:pt x="52" y="842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66" name="Freeform 978">
              <a:extLst>
                <a:ext uri="{FF2B5EF4-FFF2-40B4-BE49-F238E27FC236}">
                  <a16:creationId xmlns:a16="http://schemas.microsoft.com/office/drawing/2014/main" id="{BD8C23BF-EE3B-41A8-BDBA-4672930ED8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10" y="1883"/>
              <a:ext cx="4" cy="19"/>
            </a:xfrm>
            <a:custGeom>
              <a:avLst/>
              <a:gdLst>
                <a:gd name="T0" fmla="*/ 0 w 84"/>
                <a:gd name="T1" fmla="*/ 0 h 376"/>
                <a:gd name="T2" fmla="*/ 0 w 84"/>
                <a:gd name="T3" fmla="*/ 0 h 376"/>
                <a:gd name="T4" fmla="*/ 0 w 84"/>
                <a:gd name="T5" fmla="*/ 0 h 376"/>
                <a:gd name="T6" fmla="*/ 0 w 84"/>
                <a:gd name="T7" fmla="*/ 0 h 376"/>
                <a:gd name="T8" fmla="*/ 0 w 84"/>
                <a:gd name="T9" fmla="*/ 0 h 376"/>
                <a:gd name="T10" fmla="*/ 0 w 84"/>
                <a:gd name="T11" fmla="*/ 0 h 376"/>
                <a:gd name="T12" fmla="*/ 0 w 84"/>
                <a:gd name="T13" fmla="*/ 0 h 376"/>
                <a:gd name="T14" fmla="*/ 0 w 84"/>
                <a:gd name="T15" fmla="*/ 0 h 376"/>
                <a:gd name="T16" fmla="*/ 0 w 84"/>
                <a:gd name="T17" fmla="*/ 0 h 376"/>
                <a:gd name="T18" fmla="*/ 0 w 84"/>
                <a:gd name="T19" fmla="*/ 0 h 376"/>
                <a:gd name="T20" fmla="*/ 0 w 84"/>
                <a:gd name="T21" fmla="*/ 0 h 376"/>
                <a:gd name="T22" fmla="*/ 0 w 84"/>
                <a:gd name="T23" fmla="*/ 0 h 376"/>
                <a:gd name="T24" fmla="*/ 0 w 84"/>
                <a:gd name="T25" fmla="*/ 1 h 376"/>
                <a:gd name="T26" fmla="*/ 0 w 84"/>
                <a:gd name="T27" fmla="*/ 1 h 376"/>
                <a:gd name="T28" fmla="*/ 0 w 84"/>
                <a:gd name="T29" fmla="*/ 1 h 376"/>
                <a:gd name="T30" fmla="*/ 0 w 84"/>
                <a:gd name="T31" fmla="*/ 0 h 376"/>
                <a:gd name="T32" fmla="*/ 0 w 84"/>
                <a:gd name="T33" fmla="*/ 0 h 376"/>
                <a:gd name="T34" fmla="*/ 0 w 84"/>
                <a:gd name="T35" fmla="*/ 0 h 376"/>
                <a:gd name="T36" fmla="*/ 0 w 84"/>
                <a:gd name="T37" fmla="*/ 1 h 376"/>
                <a:gd name="T38" fmla="*/ 0 w 84"/>
                <a:gd name="T39" fmla="*/ 1 h 376"/>
                <a:gd name="T40" fmla="*/ 0 w 84"/>
                <a:gd name="T41" fmla="*/ 1 h 376"/>
                <a:gd name="T42" fmla="*/ 0 w 84"/>
                <a:gd name="T43" fmla="*/ 1 h 376"/>
                <a:gd name="T44" fmla="*/ 0 w 84"/>
                <a:gd name="T45" fmla="*/ 1 h 376"/>
                <a:gd name="T46" fmla="*/ 0 w 84"/>
                <a:gd name="T47" fmla="*/ 1 h 376"/>
                <a:gd name="T48" fmla="*/ 0 w 84"/>
                <a:gd name="T49" fmla="*/ 1 h 376"/>
                <a:gd name="T50" fmla="*/ 0 w 84"/>
                <a:gd name="T51" fmla="*/ 1 h 376"/>
                <a:gd name="T52" fmla="*/ 0 w 84"/>
                <a:gd name="T53" fmla="*/ 1 h 376"/>
                <a:gd name="T54" fmla="*/ 0 w 84"/>
                <a:gd name="T55" fmla="*/ 1 h 376"/>
                <a:gd name="T56" fmla="*/ 0 w 84"/>
                <a:gd name="T57" fmla="*/ 1 h 376"/>
                <a:gd name="T58" fmla="*/ 0 w 84"/>
                <a:gd name="T59" fmla="*/ 1 h 376"/>
                <a:gd name="T60" fmla="*/ 0 w 84"/>
                <a:gd name="T61" fmla="*/ 1 h 376"/>
                <a:gd name="T62" fmla="*/ 0 w 84"/>
                <a:gd name="T63" fmla="*/ 1 h 376"/>
                <a:gd name="T64" fmla="*/ 0 w 84"/>
                <a:gd name="T65" fmla="*/ 1 h 376"/>
                <a:gd name="T66" fmla="*/ 0 w 84"/>
                <a:gd name="T67" fmla="*/ 1 h 376"/>
                <a:gd name="T68" fmla="*/ 0 w 84"/>
                <a:gd name="T69" fmla="*/ 1 h 37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84" h="376">
                  <a:moveTo>
                    <a:pt x="40" y="21"/>
                  </a:moveTo>
                  <a:lnTo>
                    <a:pt x="41" y="17"/>
                  </a:lnTo>
                  <a:lnTo>
                    <a:pt x="41" y="13"/>
                  </a:lnTo>
                  <a:lnTo>
                    <a:pt x="42" y="9"/>
                  </a:lnTo>
                  <a:lnTo>
                    <a:pt x="44" y="6"/>
                  </a:lnTo>
                  <a:lnTo>
                    <a:pt x="46" y="3"/>
                  </a:lnTo>
                  <a:lnTo>
                    <a:pt x="50" y="1"/>
                  </a:lnTo>
                  <a:lnTo>
                    <a:pt x="55" y="0"/>
                  </a:lnTo>
                  <a:lnTo>
                    <a:pt x="62" y="0"/>
                  </a:lnTo>
                  <a:lnTo>
                    <a:pt x="71" y="1"/>
                  </a:lnTo>
                  <a:lnTo>
                    <a:pt x="76" y="2"/>
                  </a:lnTo>
                  <a:lnTo>
                    <a:pt x="80" y="4"/>
                  </a:lnTo>
                  <a:lnTo>
                    <a:pt x="82" y="7"/>
                  </a:lnTo>
                  <a:lnTo>
                    <a:pt x="83" y="10"/>
                  </a:lnTo>
                  <a:lnTo>
                    <a:pt x="84" y="14"/>
                  </a:lnTo>
                  <a:lnTo>
                    <a:pt x="84" y="18"/>
                  </a:lnTo>
                  <a:lnTo>
                    <a:pt x="84" y="22"/>
                  </a:lnTo>
                  <a:lnTo>
                    <a:pt x="40" y="21"/>
                  </a:lnTo>
                  <a:close/>
                  <a:moveTo>
                    <a:pt x="84" y="22"/>
                  </a:moveTo>
                  <a:lnTo>
                    <a:pt x="83" y="53"/>
                  </a:lnTo>
                  <a:lnTo>
                    <a:pt x="82" y="82"/>
                  </a:lnTo>
                  <a:lnTo>
                    <a:pt x="81" y="111"/>
                  </a:lnTo>
                  <a:lnTo>
                    <a:pt x="79" y="140"/>
                  </a:lnTo>
                  <a:lnTo>
                    <a:pt x="77" y="166"/>
                  </a:lnTo>
                  <a:lnTo>
                    <a:pt x="75" y="193"/>
                  </a:lnTo>
                  <a:lnTo>
                    <a:pt x="73" y="218"/>
                  </a:lnTo>
                  <a:lnTo>
                    <a:pt x="70" y="241"/>
                  </a:lnTo>
                  <a:lnTo>
                    <a:pt x="27" y="237"/>
                  </a:lnTo>
                  <a:lnTo>
                    <a:pt x="29" y="213"/>
                  </a:lnTo>
                  <a:lnTo>
                    <a:pt x="31" y="189"/>
                  </a:lnTo>
                  <a:lnTo>
                    <a:pt x="33" y="163"/>
                  </a:lnTo>
                  <a:lnTo>
                    <a:pt x="35" y="137"/>
                  </a:lnTo>
                  <a:lnTo>
                    <a:pt x="37" y="109"/>
                  </a:lnTo>
                  <a:lnTo>
                    <a:pt x="38" y="80"/>
                  </a:lnTo>
                  <a:lnTo>
                    <a:pt x="39" y="51"/>
                  </a:lnTo>
                  <a:lnTo>
                    <a:pt x="40" y="21"/>
                  </a:lnTo>
                  <a:lnTo>
                    <a:pt x="84" y="22"/>
                  </a:lnTo>
                  <a:close/>
                  <a:moveTo>
                    <a:pt x="70" y="241"/>
                  </a:moveTo>
                  <a:lnTo>
                    <a:pt x="65" y="281"/>
                  </a:lnTo>
                  <a:lnTo>
                    <a:pt x="58" y="315"/>
                  </a:lnTo>
                  <a:lnTo>
                    <a:pt x="55" y="329"/>
                  </a:lnTo>
                  <a:lnTo>
                    <a:pt x="51" y="342"/>
                  </a:lnTo>
                  <a:lnTo>
                    <a:pt x="48" y="354"/>
                  </a:lnTo>
                  <a:lnTo>
                    <a:pt x="44" y="363"/>
                  </a:lnTo>
                  <a:lnTo>
                    <a:pt x="4" y="343"/>
                  </a:lnTo>
                  <a:lnTo>
                    <a:pt x="8" y="335"/>
                  </a:lnTo>
                  <a:lnTo>
                    <a:pt x="11" y="326"/>
                  </a:lnTo>
                  <a:lnTo>
                    <a:pt x="13" y="315"/>
                  </a:lnTo>
                  <a:lnTo>
                    <a:pt x="16" y="302"/>
                  </a:lnTo>
                  <a:lnTo>
                    <a:pt x="22" y="272"/>
                  </a:lnTo>
                  <a:lnTo>
                    <a:pt x="27" y="237"/>
                  </a:lnTo>
                  <a:lnTo>
                    <a:pt x="70" y="241"/>
                  </a:lnTo>
                  <a:close/>
                  <a:moveTo>
                    <a:pt x="44" y="363"/>
                  </a:moveTo>
                  <a:lnTo>
                    <a:pt x="42" y="366"/>
                  </a:lnTo>
                  <a:lnTo>
                    <a:pt x="40" y="370"/>
                  </a:lnTo>
                  <a:lnTo>
                    <a:pt x="37" y="373"/>
                  </a:lnTo>
                  <a:lnTo>
                    <a:pt x="35" y="375"/>
                  </a:lnTo>
                  <a:lnTo>
                    <a:pt x="31" y="376"/>
                  </a:lnTo>
                  <a:lnTo>
                    <a:pt x="27" y="376"/>
                  </a:lnTo>
                  <a:lnTo>
                    <a:pt x="21" y="375"/>
                  </a:lnTo>
                  <a:lnTo>
                    <a:pt x="14" y="372"/>
                  </a:lnTo>
                  <a:lnTo>
                    <a:pt x="8" y="369"/>
                  </a:lnTo>
                  <a:lnTo>
                    <a:pt x="4" y="365"/>
                  </a:lnTo>
                  <a:lnTo>
                    <a:pt x="1" y="362"/>
                  </a:lnTo>
                  <a:lnTo>
                    <a:pt x="0" y="358"/>
                  </a:lnTo>
                  <a:lnTo>
                    <a:pt x="0" y="355"/>
                  </a:lnTo>
                  <a:lnTo>
                    <a:pt x="1" y="351"/>
                  </a:lnTo>
                  <a:lnTo>
                    <a:pt x="3" y="346"/>
                  </a:lnTo>
                  <a:lnTo>
                    <a:pt x="4" y="343"/>
                  </a:lnTo>
                  <a:lnTo>
                    <a:pt x="44" y="363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67" name="Freeform 979">
              <a:extLst>
                <a:ext uri="{FF2B5EF4-FFF2-40B4-BE49-F238E27FC236}">
                  <a16:creationId xmlns:a16="http://schemas.microsoft.com/office/drawing/2014/main" id="{59CC18B6-A43B-4085-9170-6DE6A40A51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26" y="1830"/>
              <a:ext cx="22" cy="43"/>
            </a:xfrm>
            <a:custGeom>
              <a:avLst/>
              <a:gdLst>
                <a:gd name="T0" fmla="*/ 0 w 423"/>
                <a:gd name="T1" fmla="*/ 0 h 820"/>
                <a:gd name="T2" fmla="*/ 0 w 423"/>
                <a:gd name="T3" fmla="*/ 0 h 820"/>
                <a:gd name="T4" fmla="*/ 0 w 423"/>
                <a:gd name="T5" fmla="*/ 0 h 820"/>
                <a:gd name="T6" fmla="*/ 0 w 423"/>
                <a:gd name="T7" fmla="*/ 0 h 820"/>
                <a:gd name="T8" fmla="*/ 0 w 423"/>
                <a:gd name="T9" fmla="*/ 0 h 820"/>
                <a:gd name="T10" fmla="*/ 0 w 423"/>
                <a:gd name="T11" fmla="*/ 0 h 820"/>
                <a:gd name="T12" fmla="*/ 0 w 423"/>
                <a:gd name="T13" fmla="*/ 0 h 820"/>
                <a:gd name="T14" fmla="*/ 0 w 423"/>
                <a:gd name="T15" fmla="*/ 0 h 820"/>
                <a:gd name="T16" fmla="*/ 0 w 423"/>
                <a:gd name="T17" fmla="*/ 0 h 820"/>
                <a:gd name="T18" fmla="*/ 0 w 423"/>
                <a:gd name="T19" fmla="*/ 0 h 820"/>
                <a:gd name="T20" fmla="*/ 0 w 423"/>
                <a:gd name="T21" fmla="*/ 0 h 820"/>
                <a:gd name="T22" fmla="*/ 0 w 423"/>
                <a:gd name="T23" fmla="*/ 0 h 820"/>
                <a:gd name="T24" fmla="*/ 0 w 423"/>
                <a:gd name="T25" fmla="*/ 1 h 820"/>
                <a:gd name="T26" fmla="*/ 1 w 423"/>
                <a:gd name="T27" fmla="*/ 1 h 820"/>
                <a:gd name="T28" fmla="*/ 1 w 423"/>
                <a:gd name="T29" fmla="*/ 1 h 820"/>
                <a:gd name="T30" fmla="*/ 1 w 423"/>
                <a:gd name="T31" fmla="*/ 2 h 820"/>
                <a:gd name="T32" fmla="*/ 1 w 423"/>
                <a:gd name="T33" fmla="*/ 2 h 820"/>
                <a:gd name="T34" fmla="*/ 1 w 423"/>
                <a:gd name="T35" fmla="*/ 2 h 820"/>
                <a:gd name="T36" fmla="*/ 1 w 423"/>
                <a:gd name="T37" fmla="*/ 2 h 820"/>
                <a:gd name="T38" fmla="*/ 1 w 423"/>
                <a:gd name="T39" fmla="*/ 2 h 820"/>
                <a:gd name="T40" fmla="*/ 0 w 423"/>
                <a:gd name="T41" fmla="*/ 1 h 820"/>
                <a:gd name="T42" fmla="*/ 0 w 423"/>
                <a:gd name="T43" fmla="*/ 1 h 820"/>
                <a:gd name="T44" fmla="*/ 0 w 423"/>
                <a:gd name="T45" fmla="*/ 1 h 820"/>
                <a:gd name="T46" fmla="*/ 0 w 423"/>
                <a:gd name="T47" fmla="*/ 0 h 820"/>
                <a:gd name="T48" fmla="*/ 0 w 423"/>
                <a:gd name="T49" fmla="*/ 0 h 820"/>
                <a:gd name="T50" fmla="*/ 0 w 423"/>
                <a:gd name="T51" fmla="*/ 0 h 820"/>
                <a:gd name="T52" fmla="*/ 1 w 423"/>
                <a:gd name="T53" fmla="*/ 2 h 820"/>
                <a:gd name="T54" fmla="*/ 1 w 423"/>
                <a:gd name="T55" fmla="*/ 2 h 820"/>
                <a:gd name="T56" fmla="*/ 1 w 423"/>
                <a:gd name="T57" fmla="*/ 2 h 820"/>
                <a:gd name="T58" fmla="*/ 1 w 423"/>
                <a:gd name="T59" fmla="*/ 2 h 820"/>
                <a:gd name="T60" fmla="*/ 1 w 423"/>
                <a:gd name="T61" fmla="*/ 2 h 820"/>
                <a:gd name="T62" fmla="*/ 1 w 423"/>
                <a:gd name="T63" fmla="*/ 2 h 820"/>
                <a:gd name="T64" fmla="*/ 1 w 423"/>
                <a:gd name="T65" fmla="*/ 2 h 820"/>
                <a:gd name="T66" fmla="*/ 1 w 423"/>
                <a:gd name="T67" fmla="*/ 2 h 820"/>
                <a:gd name="T68" fmla="*/ 1 w 423"/>
                <a:gd name="T69" fmla="*/ 2 h 8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23" h="820">
                  <a:moveTo>
                    <a:pt x="4" y="32"/>
                  </a:moveTo>
                  <a:lnTo>
                    <a:pt x="2" y="28"/>
                  </a:lnTo>
                  <a:lnTo>
                    <a:pt x="1" y="24"/>
                  </a:lnTo>
                  <a:lnTo>
                    <a:pt x="0" y="21"/>
                  </a:lnTo>
                  <a:lnTo>
                    <a:pt x="1" y="17"/>
                  </a:lnTo>
                  <a:lnTo>
                    <a:pt x="2" y="13"/>
                  </a:lnTo>
                  <a:lnTo>
                    <a:pt x="5" y="10"/>
                  </a:lnTo>
                  <a:lnTo>
                    <a:pt x="9" y="7"/>
                  </a:lnTo>
                  <a:lnTo>
                    <a:pt x="15" y="4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33" y="1"/>
                  </a:lnTo>
                  <a:lnTo>
                    <a:pt x="36" y="2"/>
                  </a:lnTo>
                  <a:lnTo>
                    <a:pt x="39" y="5"/>
                  </a:lnTo>
                  <a:lnTo>
                    <a:pt x="41" y="8"/>
                  </a:lnTo>
                  <a:lnTo>
                    <a:pt x="43" y="11"/>
                  </a:lnTo>
                  <a:lnTo>
                    <a:pt x="44" y="15"/>
                  </a:lnTo>
                  <a:lnTo>
                    <a:pt x="4" y="32"/>
                  </a:lnTo>
                  <a:close/>
                  <a:moveTo>
                    <a:pt x="44" y="15"/>
                  </a:moveTo>
                  <a:lnTo>
                    <a:pt x="46" y="20"/>
                  </a:lnTo>
                  <a:lnTo>
                    <a:pt x="53" y="36"/>
                  </a:lnTo>
                  <a:lnTo>
                    <a:pt x="64" y="59"/>
                  </a:lnTo>
                  <a:lnTo>
                    <a:pt x="77" y="92"/>
                  </a:lnTo>
                  <a:lnTo>
                    <a:pt x="94" y="131"/>
                  </a:lnTo>
                  <a:lnTo>
                    <a:pt x="115" y="176"/>
                  </a:lnTo>
                  <a:lnTo>
                    <a:pt x="137" y="227"/>
                  </a:lnTo>
                  <a:lnTo>
                    <a:pt x="163" y="282"/>
                  </a:lnTo>
                  <a:lnTo>
                    <a:pt x="189" y="342"/>
                  </a:lnTo>
                  <a:lnTo>
                    <a:pt x="219" y="403"/>
                  </a:lnTo>
                  <a:lnTo>
                    <a:pt x="250" y="467"/>
                  </a:lnTo>
                  <a:lnTo>
                    <a:pt x="283" y="532"/>
                  </a:lnTo>
                  <a:lnTo>
                    <a:pt x="315" y="597"/>
                  </a:lnTo>
                  <a:lnTo>
                    <a:pt x="349" y="662"/>
                  </a:lnTo>
                  <a:lnTo>
                    <a:pt x="383" y="724"/>
                  </a:lnTo>
                  <a:lnTo>
                    <a:pt x="418" y="786"/>
                  </a:lnTo>
                  <a:lnTo>
                    <a:pt x="380" y="807"/>
                  </a:lnTo>
                  <a:lnTo>
                    <a:pt x="345" y="746"/>
                  </a:lnTo>
                  <a:lnTo>
                    <a:pt x="311" y="682"/>
                  </a:lnTo>
                  <a:lnTo>
                    <a:pt x="276" y="618"/>
                  </a:lnTo>
                  <a:lnTo>
                    <a:pt x="244" y="552"/>
                  </a:lnTo>
                  <a:lnTo>
                    <a:pt x="211" y="487"/>
                  </a:lnTo>
                  <a:lnTo>
                    <a:pt x="180" y="422"/>
                  </a:lnTo>
                  <a:lnTo>
                    <a:pt x="151" y="360"/>
                  </a:lnTo>
                  <a:lnTo>
                    <a:pt x="123" y="301"/>
                  </a:lnTo>
                  <a:lnTo>
                    <a:pt x="97" y="245"/>
                  </a:lnTo>
                  <a:lnTo>
                    <a:pt x="75" y="194"/>
                  </a:lnTo>
                  <a:lnTo>
                    <a:pt x="54" y="148"/>
                  </a:lnTo>
                  <a:lnTo>
                    <a:pt x="37" y="109"/>
                  </a:lnTo>
                  <a:lnTo>
                    <a:pt x="23" y="76"/>
                  </a:lnTo>
                  <a:lnTo>
                    <a:pt x="12" y="53"/>
                  </a:lnTo>
                  <a:lnTo>
                    <a:pt x="6" y="38"/>
                  </a:lnTo>
                  <a:lnTo>
                    <a:pt x="4" y="32"/>
                  </a:lnTo>
                  <a:lnTo>
                    <a:pt x="44" y="15"/>
                  </a:lnTo>
                  <a:close/>
                  <a:moveTo>
                    <a:pt x="418" y="786"/>
                  </a:moveTo>
                  <a:lnTo>
                    <a:pt x="420" y="789"/>
                  </a:lnTo>
                  <a:lnTo>
                    <a:pt x="422" y="793"/>
                  </a:lnTo>
                  <a:lnTo>
                    <a:pt x="423" y="796"/>
                  </a:lnTo>
                  <a:lnTo>
                    <a:pt x="423" y="800"/>
                  </a:lnTo>
                  <a:lnTo>
                    <a:pt x="422" y="804"/>
                  </a:lnTo>
                  <a:lnTo>
                    <a:pt x="420" y="807"/>
                  </a:lnTo>
                  <a:lnTo>
                    <a:pt x="416" y="811"/>
                  </a:lnTo>
                  <a:lnTo>
                    <a:pt x="409" y="815"/>
                  </a:lnTo>
                  <a:lnTo>
                    <a:pt x="403" y="818"/>
                  </a:lnTo>
                  <a:lnTo>
                    <a:pt x="398" y="820"/>
                  </a:lnTo>
                  <a:lnTo>
                    <a:pt x="393" y="820"/>
                  </a:lnTo>
                  <a:lnTo>
                    <a:pt x="390" y="819"/>
                  </a:lnTo>
                  <a:lnTo>
                    <a:pt x="387" y="817"/>
                  </a:lnTo>
                  <a:lnTo>
                    <a:pt x="384" y="814"/>
                  </a:lnTo>
                  <a:lnTo>
                    <a:pt x="382" y="811"/>
                  </a:lnTo>
                  <a:lnTo>
                    <a:pt x="380" y="807"/>
                  </a:lnTo>
                  <a:lnTo>
                    <a:pt x="418" y="786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68" name="Freeform 980">
              <a:extLst>
                <a:ext uri="{FF2B5EF4-FFF2-40B4-BE49-F238E27FC236}">
                  <a16:creationId xmlns:a16="http://schemas.microsoft.com/office/drawing/2014/main" id="{0A947538-F96F-4929-9CA7-8C7FB64BAB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45" y="1870"/>
              <a:ext cx="14" cy="17"/>
            </a:xfrm>
            <a:custGeom>
              <a:avLst/>
              <a:gdLst>
                <a:gd name="T0" fmla="*/ 0 w 252"/>
                <a:gd name="T1" fmla="*/ 0 h 326"/>
                <a:gd name="T2" fmla="*/ 0 w 252"/>
                <a:gd name="T3" fmla="*/ 0 h 326"/>
                <a:gd name="T4" fmla="*/ 0 w 252"/>
                <a:gd name="T5" fmla="*/ 0 h 326"/>
                <a:gd name="T6" fmla="*/ 0 w 252"/>
                <a:gd name="T7" fmla="*/ 0 h 326"/>
                <a:gd name="T8" fmla="*/ 0 w 252"/>
                <a:gd name="T9" fmla="*/ 0 h 326"/>
                <a:gd name="T10" fmla="*/ 0 w 252"/>
                <a:gd name="T11" fmla="*/ 0 h 326"/>
                <a:gd name="T12" fmla="*/ 0 w 252"/>
                <a:gd name="T13" fmla="*/ 0 h 326"/>
                <a:gd name="T14" fmla="*/ 0 w 252"/>
                <a:gd name="T15" fmla="*/ 0 h 326"/>
                <a:gd name="T16" fmla="*/ 0 w 252"/>
                <a:gd name="T17" fmla="*/ 0 h 326"/>
                <a:gd name="T18" fmla="*/ 0 w 252"/>
                <a:gd name="T19" fmla="*/ 0 h 326"/>
                <a:gd name="T20" fmla="*/ 0 w 252"/>
                <a:gd name="T21" fmla="*/ 0 h 326"/>
                <a:gd name="T22" fmla="*/ 0 w 252"/>
                <a:gd name="T23" fmla="*/ 0 h 326"/>
                <a:gd name="T24" fmla="*/ 0 w 252"/>
                <a:gd name="T25" fmla="*/ 0 h 326"/>
                <a:gd name="T26" fmla="*/ 0 w 252"/>
                <a:gd name="T27" fmla="*/ 1 h 326"/>
                <a:gd name="T28" fmla="*/ 0 w 252"/>
                <a:gd name="T29" fmla="*/ 0 h 326"/>
                <a:gd name="T30" fmla="*/ 0 w 252"/>
                <a:gd name="T31" fmla="*/ 0 h 326"/>
                <a:gd name="T32" fmla="*/ 0 w 252"/>
                <a:gd name="T33" fmla="*/ 0 h 326"/>
                <a:gd name="T34" fmla="*/ 0 w 252"/>
                <a:gd name="T35" fmla="*/ 0 h 326"/>
                <a:gd name="T36" fmla="*/ 0 w 252"/>
                <a:gd name="T37" fmla="*/ 0 h 326"/>
                <a:gd name="T38" fmla="*/ 1 w 252"/>
                <a:gd name="T39" fmla="*/ 1 h 326"/>
                <a:gd name="T40" fmla="*/ 1 w 252"/>
                <a:gd name="T41" fmla="*/ 1 h 326"/>
                <a:gd name="T42" fmla="*/ 1 w 252"/>
                <a:gd name="T43" fmla="*/ 1 h 326"/>
                <a:gd name="T44" fmla="*/ 1 w 252"/>
                <a:gd name="T45" fmla="*/ 1 h 326"/>
                <a:gd name="T46" fmla="*/ 1 w 252"/>
                <a:gd name="T47" fmla="*/ 1 h 326"/>
                <a:gd name="T48" fmla="*/ 1 w 252"/>
                <a:gd name="T49" fmla="*/ 1 h 326"/>
                <a:gd name="T50" fmla="*/ 0 w 252"/>
                <a:gd name="T51" fmla="*/ 1 h 326"/>
                <a:gd name="T52" fmla="*/ 0 w 252"/>
                <a:gd name="T53" fmla="*/ 0 h 326"/>
                <a:gd name="T54" fmla="*/ 1 w 252"/>
                <a:gd name="T55" fmla="*/ 1 h 326"/>
                <a:gd name="T56" fmla="*/ 1 w 252"/>
                <a:gd name="T57" fmla="*/ 1 h 326"/>
                <a:gd name="T58" fmla="*/ 1 w 252"/>
                <a:gd name="T59" fmla="*/ 1 h 326"/>
                <a:gd name="T60" fmla="*/ 1 w 252"/>
                <a:gd name="T61" fmla="*/ 1 h 326"/>
                <a:gd name="T62" fmla="*/ 1 w 252"/>
                <a:gd name="T63" fmla="*/ 1 h 326"/>
                <a:gd name="T64" fmla="*/ 1 w 252"/>
                <a:gd name="T65" fmla="*/ 1 h 326"/>
                <a:gd name="T66" fmla="*/ 1 w 252"/>
                <a:gd name="T67" fmla="*/ 1 h 326"/>
                <a:gd name="T68" fmla="*/ 1 w 252"/>
                <a:gd name="T69" fmla="*/ 1 h 326"/>
                <a:gd name="T70" fmla="*/ 1 w 252"/>
                <a:gd name="T71" fmla="*/ 1 h 32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2" h="326">
                  <a:moveTo>
                    <a:pt x="5" y="35"/>
                  </a:moveTo>
                  <a:lnTo>
                    <a:pt x="3" y="32"/>
                  </a:lnTo>
                  <a:lnTo>
                    <a:pt x="2" y="28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1" y="17"/>
                  </a:lnTo>
                  <a:lnTo>
                    <a:pt x="3" y="14"/>
                  </a:lnTo>
                  <a:lnTo>
                    <a:pt x="7" y="10"/>
                  </a:lnTo>
                  <a:lnTo>
                    <a:pt x="13" y="5"/>
                  </a:lnTo>
                  <a:lnTo>
                    <a:pt x="20" y="2"/>
                  </a:lnTo>
                  <a:lnTo>
                    <a:pt x="25" y="0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37" y="3"/>
                  </a:lnTo>
                  <a:lnTo>
                    <a:pt x="39" y="6"/>
                  </a:lnTo>
                  <a:lnTo>
                    <a:pt x="41" y="10"/>
                  </a:lnTo>
                  <a:lnTo>
                    <a:pt x="43" y="14"/>
                  </a:lnTo>
                  <a:lnTo>
                    <a:pt x="5" y="35"/>
                  </a:lnTo>
                  <a:close/>
                  <a:moveTo>
                    <a:pt x="43" y="14"/>
                  </a:moveTo>
                  <a:lnTo>
                    <a:pt x="57" y="37"/>
                  </a:lnTo>
                  <a:lnTo>
                    <a:pt x="70" y="61"/>
                  </a:lnTo>
                  <a:lnTo>
                    <a:pt x="84" y="83"/>
                  </a:lnTo>
                  <a:lnTo>
                    <a:pt x="98" y="105"/>
                  </a:lnTo>
                  <a:lnTo>
                    <a:pt x="110" y="125"/>
                  </a:lnTo>
                  <a:lnTo>
                    <a:pt x="124" y="146"/>
                  </a:lnTo>
                  <a:lnTo>
                    <a:pt x="137" y="164"/>
                  </a:lnTo>
                  <a:lnTo>
                    <a:pt x="149" y="182"/>
                  </a:lnTo>
                  <a:lnTo>
                    <a:pt x="114" y="208"/>
                  </a:lnTo>
                  <a:lnTo>
                    <a:pt x="101" y="189"/>
                  </a:lnTo>
                  <a:lnTo>
                    <a:pt x="88" y="169"/>
                  </a:lnTo>
                  <a:lnTo>
                    <a:pt x="74" y="149"/>
                  </a:lnTo>
                  <a:lnTo>
                    <a:pt x="60" y="127"/>
                  </a:lnTo>
                  <a:lnTo>
                    <a:pt x="47" y="106"/>
                  </a:lnTo>
                  <a:lnTo>
                    <a:pt x="32" y="82"/>
                  </a:lnTo>
                  <a:lnTo>
                    <a:pt x="19" y="60"/>
                  </a:lnTo>
                  <a:lnTo>
                    <a:pt x="5" y="35"/>
                  </a:lnTo>
                  <a:lnTo>
                    <a:pt x="43" y="14"/>
                  </a:lnTo>
                  <a:close/>
                  <a:moveTo>
                    <a:pt x="149" y="182"/>
                  </a:moveTo>
                  <a:lnTo>
                    <a:pt x="174" y="214"/>
                  </a:lnTo>
                  <a:lnTo>
                    <a:pt x="197" y="243"/>
                  </a:lnTo>
                  <a:lnTo>
                    <a:pt x="209" y="255"/>
                  </a:lnTo>
                  <a:lnTo>
                    <a:pt x="219" y="265"/>
                  </a:lnTo>
                  <a:lnTo>
                    <a:pt x="230" y="276"/>
                  </a:lnTo>
                  <a:lnTo>
                    <a:pt x="240" y="284"/>
                  </a:lnTo>
                  <a:lnTo>
                    <a:pt x="214" y="319"/>
                  </a:lnTo>
                  <a:lnTo>
                    <a:pt x="202" y="309"/>
                  </a:lnTo>
                  <a:lnTo>
                    <a:pt x="190" y="298"/>
                  </a:lnTo>
                  <a:lnTo>
                    <a:pt x="178" y="287"/>
                  </a:lnTo>
                  <a:lnTo>
                    <a:pt x="166" y="274"/>
                  </a:lnTo>
                  <a:lnTo>
                    <a:pt x="153" y="258"/>
                  </a:lnTo>
                  <a:lnTo>
                    <a:pt x="140" y="243"/>
                  </a:lnTo>
                  <a:lnTo>
                    <a:pt x="128" y="225"/>
                  </a:lnTo>
                  <a:lnTo>
                    <a:pt x="114" y="208"/>
                  </a:lnTo>
                  <a:lnTo>
                    <a:pt x="149" y="182"/>
                  </a:lnTo>
                  <a:close/>
                  <a:moveTo>
                    <a:pt x="240" y="284"/>
                  </a:moveTo>
                  <a:lnTo>
                    <a:pt x="243" y="286"/>
                  </a:lnTo>
                  <a:lnTo>
                    <a:pt x="246" y="289"/>
                  </a:lnTo>
                  <a:lnTo>
                    <a:pt x="248" y="292"/>
                  </a:lnTo>
                  <a:lnTo>
                    <a:pt x="251" y="295"/>
                  </a:lnTo>
                  <a:lnTo>
                    <a:pt x="252" y="298"/>
                  </a:lnTo>
                  <a:lnTo>
                    <a:pt x="251" y="303"/>
                  </a:lnTo>
                  <a:lnTo>
                    <a:pt x="248" y="308"/>
                  </a:lnTo>
                  <a:lnTo>
                    <a:pt x="244" y="314"/>
                  </a:lnTo>
                  <a:lnTo>
                    <a:pt x="239" y="320"/>
                  </a:lnTo>
                  <a:lnTo>
                    <a:pt x="235" y="324"/>
                  </a:lnTo>
                  <a:lnTo>
                    <a:pt x="231" y="325"/>
                  </a:lnTo>
                  <a:lnTo>
                    <a:pt x="228" y="326"/>
                  </a:lnTo>
                  <a:lnTo>
                    <a:pt x="224" y="325"/>
                  </a:lnTo>
                  <a:lnTo>
                    <a:pt x="221" y="323"/>
                  </a:lnTo>
                  <a:lnTo>
                    <a:pt x="217" y="321"/>
                  </a:lnTo>
                  <a:lnTo>
                    <a:pt x="214" y="319"/>
                  </a:lnTo>
                  <a:lnTo>
                    <a:pt x="240" y="284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69" name="Freeform 981">
              <a:extLst>
                <a:ext uri="{FF2B5EF4-FFF2-40B4-BE49-F238E27FC236}">
                  <a16:creationId xmlns:a16="http://schemas.microsoft.com/office/drawing/2014/main" id="{EB165D00-2BBD-4D68-8310-CC1D0E1F89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24" y="1844"/>
              <a:ext cx="5" cy="38"/>
            </a:xfrm>
            <a:custGeom>
              <a:avLst/>
              <a:gdLst>
                <a:gd name="T0" fmla="*/ 0 w 91"/>
                <a:gd name="T1" fmla="*/ 0 h 730"/>
                <a:gd name="T2" fmla="*/ 0 w 91"/>
                <a:gd name="T3" fmla="*/ 0 h 730"/>
                <a:gd name="T4" fmla="*/ 0 w 91"/>
                <a:gd name="T5" fmla="*/ 0 h 730"/>
                <a:gd name="T6" fmla="*/ 0 w 91"/>
                <a:gd name="T7" fmla="*/ 0 h 730"/>
                <a:gd name="T8" fmla="*/ 0 w 91"/>
                <a:gd name="T9" fmla="*/ 0 h 730"/>
                <a:gd name="T10" fmla="*/ 0 w 91"/>
                <a:gd name="T11" fmla="*/ 0 h 730"/>
                <a:gd name="T12" fmla="*/ 0 w 91"/>
                <a:gd name="T13" fmla="*/ 0 h 730"/>
                <a:gd name="T14" fmla="*/ 0 w 91"/>
                <a:gd name="T15" fmla="*/ 0 h 730"/>
                <a:gd name="T16" fmla="*/ 0 w 91"/>
                <a:gd name="T17" fmla="*/ 0 h 730"/>
                <a:gd name="T18" fmla="*/ 0 w 91"/>
                <a:gd name="T19" fmla="*/ 0 h 730"/>
                <a:gd name="T20" fmla="*/ 0 w 91"/>
                <a:gd name="T21" fmla="*/ 0 h 730"/>
                <a:gd name="T22" fmla="*/ 0 w 91"/>
                <a:gd name="T23" fmla="*/ 0 h 730"/>
                <a:gd name="T24" fmla="*/ 0 w 91"/>
                <a:gd name="T25" fmla="*/ 0 h 730"/>
                <a:gd name="T26" fmla="*/ 0 w 91"/>
                <a:gd name="T27" fmla="*/ 1 h 730"/>
                <a:gd name="T28" fmla="*/ 0 w 91"/>
                <a:gd name="T29" fmla="*/ 1 h 730"/>
                <a:gd name="T30" fmla="*/ 0 w 91"/>
                <a:gd name="T31" fmla="*/ 1 h 730"/>
                <a:gd name="T32" fmla="*/ 0 w 91"/>
                <a:gd name="T33" fmla="*/ 1 h 730"/>
                <a:gd name="T34" fmla="*/ 0 w 91"/>
                <a:gd name="T35" fmla="*/ 0 h 730"/>
                <a:gd name="T36" fmla="*/ 0 w 91"/>
                <a:gd name="T37" fmla="*/ 0 h 730"/>
                <a:gd name="T38" fmla="*/ 0 w 91"/>
                <a:gd name="T39" fmla="*/ 0 h 730"/>
                <a:gd name="T40" fmla="*/ 0 w 91"/>
                <a:gd name="T41" fmla="*/ 0 h 730"/>
                <a:gd name="T42" fmla="*/ 0 w 91"/>
                <a:gd name="T43" fmla="*/ 0 h 730"/>
                <a:gd name="T44" fmla="*/ 0 w 91"/>
                <a:gd name="T45" fmla="*/ 1 h 730"/>
                <a:gd name="T46" fmla="*/ 0 w 91"/>
                <a:gd name="T47" fmla="*/ 1 h 730"/>
                <a:gd name="T48" fmla="*/ 0 w 91"/>
                <a:gd name="T49" fmla="*/ 1 h 730"/>
                <a:gd name="T50" fmla="*/ 0 w 91"/>
                <a:gd name="T51" fmla="*/ 1 h 730"/>
                <a:gd name="T52" fmla="*/ 0 w 91"/>
                <a:gd name="T53" fmla="*/ 1 h 730"/>
                <a:gd name="T54" fmla="*/ 0 w 91"/>
                <a:gd name="T55" fmla="*/ 1 h 730"/>
                <a:gd name="T56" fmla="*/ 0 w 91"/>
                <a:gd name="T57" fmla="*/ 1 h 730"/>
                <a:gd name="T58" fmla="*/ 0 w 91"/>
                <a:gd name="T59" fmla="*/ 1 h 730"/>
                <a:gd name="T60" fmla="*/ 0 w 91"/>
                <a:gd name="T61" fmla="*/ 1 h 730"/>
                <a:gd name="T62" fmla="*/ 0 w 91"/>
                <a:gd name="T63" fmla="*/ 1 h 730"/>
                <a:gd name="T64" fmla="*/ 0 w 91"/>
                <a:gd name="T65" fmla="*/ 1 h 730"/>
                <a:gd name="T66" fmla="*/ 0 w 91"/>
                <a:gd name="T67" fmla="*/ 1 h 730"/>
                <a:gd name="T68" fmla="*/ 0 w 91"/>
                <a:gd name="T69" fmla="*/ 1 h 730"/>
                <a:gd name="T70" fmla="*/ 0 w 91"/>
                <a:gd name="T71" fmla="*/ 1 h 730"/>
                <a:gd name="T72" fmla="*/ 0 w 91"/>
                <a:gd name="T73" fmla="*/ 2 h 730"/>
                <a:gd name="T74" fmla="*/ 0 w 91"/>
                <a:gd name="T75" fmla="*/ 2 h 730"/>
                <a:gd name="T76" fmla="*/ 0 w 91"/>
                <a:gd name="T77" fmla="*/ 2 h 730"/>
                <a:gd name="T78" fmla="*/ 0 w 91"/>
                <a:gd name="T79" fmla="*/ 2 h 730"/>
                <a:gd name="T80" fmla="*/ 0 w 91"/>
                <a:gd name="T81" fmla="*/ 1 h 730"/>
                <a:gd name="T82" fmla="*/ 0 w 91"/>
                <a:gd name="T83" fmla="*/ 1 h 730"/>
                <a:gd name="T84" fmla="*/ 0 w 91"/>
                <a:gd name="T85" fmla="*/ 1 h 730"/>
                <a:gd name="T86" fmla="*/ 0 w 91"/>
                <a:gd name="T87" fmla="*/ 2 h 730"/>
                <a:gd name="T88" fmla="*/ 0 w 91"/>
                <a:gd name="T89" fmla="*/ 2 h 730"/>
                <a:gd name="T90" fmla="*/ 0 w 91"/>
                <a:gd name="T91" fmla="*/ 2 h 730"/>
                <a:gd name="T92" fmla="*/ 0 w 91"/>
                <a:gd name="T93" fmla="*/ 2 h 730"/>
                <a:gd name="T94" fmla="*/ 0 w 91"/>
                <a:gd name="T95" fmla="*/ 2 h 730"/>
                <a:gd name="T96" fmla="*/ 0 w 91"/>
                <a:gd name="T97" fmla="*/ 2 h 730"/>
                <a:gd name="T98" fmla="*/ 0 w 91"/>
                <a:gd name="T99" fmla="*/ 2 h 730"/>
                <a:gd name="T100" fmla="*/ 0 w 91"/>
                <a:gd name="T101" fmla="*/ 2 h 730"/>
                <a:gd name="T102" fmla="*/ 0 w 91"/>
                <a:gd name="T103" fmla="*/ 2 h 73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91" h="730">
                  <a:moveTo>
                    <a:pt x="44" y="23"/>
                  </a:moveTo>
                  <a:lnTo>
                    <a:pt x="43" y="19"/>
                  </a:lnTo>
                  <a:lnTo>
                    <a:pt x="43" y="15"/>
                  </a:lnTo>
                  <a:lnTo>
                    <a:pt x="44" y="12"/>
                  </a:lnTo>
                  <a:lnTo>
                    <a:pt x="46" y="8"/>
                  </a:lnTo>
                  <a:lnTo>
                    <a:pt x="48" y="5"/>
                  </a:lnTo>
                  <a:lnTo>
                    <a:pt x="52" y="3"/>
                  </a:lnTo>
                  <a:lnTo>
                    <a:pt x="57" y="1"/>
                  </a:lnTo>
                  <a:lnTo>
                    <a:pt x="64" y="0"/>
                  </a:lnTo>
                  <a:lnTo>
                    <a:pt x="71" y="0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83" y="5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5"/>
                  </a:lnTo>
                  <a:lnTo>
                    <a:pt x="87" y="19"/>
                  </a:lnTo>
                  <a:lnTo>
                    <a:pt x="44" y="23"/>
                  </a:lnTo>
                  <a:close/>
                  <a:moveTo>
                    <a:pt x="87" y="19"/>
                  </a:moveTo>
                  <a:lnTo>
                    <a:pt x="89" y="25"/>
                  </a:lnTo>
                  <a:lnTo>
                    <a:pt x="90" y="42"/>
                  </a:lnTo>
                  <a:lnTo>
                    <a:pt x="91" y="67"/>
                  </a:lnTo>
                  <a:lnTo>
                    <a:pt x="90" y="100"/>
                  </a:lnTo>
                  <a:lnTo>
                    <a:pt x="90" y="117"/>
                  </a:lnTo>
                  <a:lnTo>
                    <a:pt x="87" y="136"/>
                  </a:lnTo>
                  <a:lnTo>
                    <a:pt x="85" y="155"/>
                  </a:lnTo>
                  <a:lnTo>
                    <a:pt x="83" y="175"/>
                  </a:lnTo>
                  <a:lnTo>
                    <a:pt x="79" y="194"/>
                  </a:lnTo>
                  <a:lnTo>
                    <a:pt x="75" y="214"/>
                  </a:lnTo>
                  <a:lnTo>
                    <a:pt x="69" y="233"/>
                  </a:lnTo>
                  <a:lnTo>
                    <a:pt x="62" y="252"/>
                  </a:lnTo>
                  <a:lnTo>
                    <a:pt x="22" y="235"/>
                  </a:lnTo>
                  <a:lnTo>
                    <a:pt x="28" y="218"/>
                  </a:lnTo>
                  <a:lnTo>
                    <a:pt x="33" y="201"/>
                  </a:lnTo>
                  <a:lnTo>
                    <a:pt x="37" y="184"/>
                  </a:lnTo>
                  <a:lnTo>
                    <a:pt x="40" y="166"/>
                  </a:lnTo>
                  <a:lnTo>
                    <a:pt x="42" y="148"/>
                  </a:lnTo>
                  <a:lnTo>
                    <a:pt x="44" y="131"/>
                  </a:lnTo>
                  <a:lnTo>
                    <a:pt x="46" y="113"/>
                  </a:lnTo>
                  <a:lnTo>
                    <a:pt x="47" y="97"/>
                  </a:lnTo>
                  <a:lnTo>
                    <a:pt x="47" y="68"/>
                  </a:lnTo>
                  <a:lnTo>
                    <a:pt x="46" y="45"/>
                  </a:lnTo>
                  <a:lnTo>
                    <a:pt x="44" y="29"/>
                  </a:lnTo>
                  <a:lnTo>
                    <a:pt x="44" y="23"/>
                  </a:lnTo>
                  <a:lnTo>
                    <a:pt x="87" y="19"/>
                  </a:lnTo>
                  <a:close/>
                  <a:moveTo>
                    <a:pt x="62" y="252"/>
                  </a:moveTo>
                  <a:lnTo>
                    <a:pt x="61" y="254"/>
                  </a:lnTo>
                  <a:lnTo>
                    <a:pt x="62" y="253"/>
                  </a:lnTo>
                  <a:lnTo>
                    <a:pt x="42" y="243"/>
                  </a:lnTo>
                  <a:lnTo>
                    <a:pt x="62" y="252"/>
                  </a:lnTo>
                  <a:close/>
                  <a:moveTo>
                    <a:pt x="62" y="253"/>
                  </a:moveTo>
                  <a:lnTo>
                    <a:pt x="59" y="261"/>
                  </a:lnTo>
                  <a:lnTo>
                    <a:pt x="56" y="273"/>
                  </a:lnTo>
                  <a:lnTo>
                    <a:pt x="54" y="287"/>
                  </a:lnTo>
                  <a:lnTo>
                    <a:pt x="52" y="304"/>
                  </a:lnTo>
                  <a:lnTo>
                    <a:pt x="48" y="344"/>
                  </a:lnTo>
                  <a:lnTo>
                    <a:pt x="46" y="392"/>
                  </a:lnTo>
                  <a:lnTo>
                    <a:pt x="2" y="391"/>
                  </a:lnTo>
                  <a:lnTo>
                    <a:pt x="3" y="364"/>
                  </a:lnTo>
                  <a:lnTo>
                    <a:pt x="5" y="339"/>
                  </a:lnTo>
                  <a:lnTo>
                    <a:pt x="7" y="315"/>
                  </a:lnTo>
                  <a:lnTo>
                    <a:pt x="9" y="293"/>
                  </a:lnTo>
                  <a:lnTo>
                    <a:pt x="11" y="275"/>
                  </a:lnTo>
                  <a:lnTo>
                    <a:pt x="15" y="259"/>
                  </a:lnTo>
                  <a:lnTo>
                    <a:pt x="18" y="244"/>
                  </a:lnTo>
                  <a:lnTo>
                    <a:pt x="22" y="234"/>
                  </a:lnTo>
                  <a:lnTo>
                    <a:pt x="62" y="253"/>
                  </a:lnTo>
                  <a:close/>
                  <a:moveTo>
                    <a:pt x="46" y="392"/>
                  </a:moveTo>
                  <a:lnTo>
                    <a:pt x="46" y="428"/>
                  </a:lnTo>
                  <a:lnTo>
                    <a:pt x="44" y="464"/>
                  </a:lnTo>
                  <a:lnTo>
                    <a:pt x="44" y="503"/>
                  </a:lnTo>
                  <a:lnTo>
                    <a:pt x="46" y="544"/>
                  </a:lnTo>
                  <a:lnTo>
                    <a:pt x="46" y="585"/>
                  </a:lnTo>
                  <a:lnTo>
                    <a:pt x="47" y="626"/>
                  </a:lnTo>
                  <a:lnTo>
                    <a:pt x="49" y="667"/>
                  </a:lnTo>
                  <a:lnTo>
                    <a:pt x="50" y="708"/>
                  </a:lnTo>
                  <a:lnTo>
                    <a:pt x="6" y="709"/>
                  </a:lnTo>
                  <a:lnTo>
                    <a:pt x="5" y="668"/>
                  </a:lnTo>
                  <a:lnTo>
                    <a:pt x="3" y="627"/>
                  </a:lnTo>
                  <a:lnTo>
                    <a:pt x="3" y="585"/>
                  </a:lnTo>
                  <a:lnTo>
                    <a:pt x="2" y="544"/>
                  </a:lnTo>
                  <a:lnTo>
                    <a:pt x="0" y="503"/>
                  </a:lnTo>
                  <a:lnTo>
                    <a:pt x="0" y="464"/>
                  </a:lnTo>
                  <a:lnTo>
                    <a:pt x="2" y="427"/>
                  </a:lnTo>
                  <a:lnTo>
                    <a:pt x="2" y="391"/>
                  </a:lnTo>
                  <a:lnTo>
                    <a:pt x="46" y="392"/>
                  </a:lnTo>
                  <a:close/>
                  <a:moveTo>
                    <a:pt x="50" y="708"/>
                  </a:moveTo>
                  <a:lnTo>
                    <a:pt x="50" y="712"/>
                  </a:lnTo>
                  <a:lnTo>
                    <a:pt x="50" y="715"/>
                  </a:lnTo>
                  <a:lnTo>
                    <a:pt x="49" y="719"/>
                  </a:lnTo>
                  <a:lnTo>
                    <a:pt x="48" y="722"/>
                  </a:lnTo>
                  <a:lnTo>
                    <a:pt x="44" y="725"/>
                  </a:lnTo>
                  <a:lnTo>
                    <a:pt x="41" y="727"/>
                  </a:lnTo>
                  <a:lnTo>
                    <a:pt x="35" y="729"/>
                  </a:lnTo>
                  <a:lnTo>
                    <a:pt x="28" y="730"/>
                  </a:lnTo>
                  <a:lnTo>
                    <a:pt x="21" y="730"/>
                  </a:lnTo>
                  <a:lnTo>
                    <a:pt x="16" y="728"/>
                  </a:lnTo>
                  <a:lnTo>
                    <a:pt x="12" y="726"/>
                  </a:lnTo>
                  <a:lnTo>
                    <a:pt x="9" y="724"/>
                  </a:lnTo>
                  <a:lnTo>
                    <a:pt x="8" y="721"/>
                  </a:lnTo>
                  <a:lnTo>
                    <a:pt x="7" y="717"/>
                  </a:lnTo>
                  <a:lnTo>
                    <a:pt x="6" y="713"/>
                  </a:lnTo>
                  <a:lnTo>
                    <a:pt x="6" y="709"/>
                  </a:lnTo>
                  <a:lnTo>
                    <a:pt x="50" y="708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70" name="Freeform 982">
              <a:extLst>
                <a:ext uri="{FF2B5EF4-FFF2-40B4-BE49-F238E27FC236}">
                  <a16:creationId xmlns:a16="http://schemas.microsoft.com/office/drawing/2014/main" id="{867E46BD-E8D3-4031-A1E4-92021E32D5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25" y="1880"/>
              <a:ext cx="2" cy="17"/>
            </a:xfrm>
            <a:custGeom>
              <a:avLst/>
              <a:gdLst>
                <a:gd name="T0" fmla="*/ 0 w 56"/>
                <a:gd name="T1" fmla="*/ 0 h 326"/>
                <a:gd name="T2" fmla="*/ 0 w 56"/>
                <a:gd name="T3" fmla="*/ 0 h 326"/>
                <a:gd name="T4" fmla="*/ 0 w 56"/>
                <a:gd name="T5" fmla="*/ 0 h 326"/>
                <a:gd name="T6" fmla="*/ 0 w 56"/>
                <a:gd name="T7" fmla="*/ 0 h 326"/>
                <a:gd name="T8" fmla="*/ 0 w 56"/>
                <a:gd name="T9" fmla="*/ 0 h 326"/>
                <a:gd name="T10" fmla="*/ 0 w 56"/>
                <a:gd name="T11" fmla="*/ 0 h 326"/>
                <a:gd name="T12" fmla="*/ 0 w 56"/>
                <a:gd name="T13" fmla="*/ 0 h 326"/>
                <a:gd name="T14" fmla="*/ 0 w 56"/>
                <a:gd name="T15" fmla="*/ 0 h 326"/>
                <a:gd name="T16" fmla="*/ 0 w 56"/>
                <a:gd name="T17" fmla="*/ 0 h 326"/>
                <a:gd name="T18" fmla="*/ 0 w 56"/>
                <a:gd name="T19" fmla="*/ 0 h 326"/>
                <a:gd name="T20" fmla="*/ 0 w 56"/>
                <a:gd name="T21" fmla="*/ 0 h 326"/>
                <a:gd name="T22" fmla="*/ 0 w 56"/>
                <a:gd name="T23" fmla="*/ 0 h 326"/>
                <a:gd name="T24" fmla="*/ 0 w 56"/>
                <a:gd name="T25" fmla="*/ 0 h 326"/>
                <a:gd name="T26" fmla="*/ 0 w 56"/>
                <a:gd name="T27" fmla="*/ 0 h 326"/>
                <a:gd name="T28" fmla="*/ 0 w 56"/>
                <a:gd name="T29" fmla="*/ 0 h 326"/>
                <a:gd name="T30" fmla="*/ 0 w 56"/>
                <a:gd name="T31" fmla="*/ 0 h 326"/>
                <a:gd name="T32" fmla="*/ 0 w 56"/>
                <a:gd name="T33" fmla="*/ 0 h 326"/>
                <a:gd name="T34" fmla="*/ 0 w 56"/>
                <a:gd name="T35" fmla="*/ 0 h 326"/>
                <a:gd name="T36" fmla="*/ 0 w 56"/>
                <a:gd name="T37" fmla="*/ 0 h 326"/>
                <a:gd name="T38" fmla="*/ 0 w 56"/>
                <a:gd name="T39" fmla="*/ 0 h 326"/>
                <a:gd name="T40" fmla="*/ 0 w 56"/>
                <a:gd name="T41" fmla="*/ 0 h 326"/>
                <a:gd name="T42" fmla="*/ 0 w 56"/>
                <a:gd name="T43" fmla="*/ 0 h 326"/>
                <a:gd name="T44" fmla="*/ 0 w 56"/>
                <a:gd name="T45" fmla="*/ 1 h 326"/>
                <a:gd name="T46" fmla="*/ 0 w 56"/>
                <a:gd name="T47" fmla="*/ 1 h 326"/>
                <a:gd name="T48" fmla="*/ 0 w 56"/>
                <a:gd name="T49" fmla="*/ 1 h 326"/>
                <a:gd name="T50" fmla="*/ 0 w 56"/>
                <a:gd name="T51" fmla="*/ 1 h 326"/>
                <a:gd name="T52" fmla="*/ 0 w 56"/>
                <a:gd name="T53" fmla="*/ 1 h 326"/>
                <a:gd name="T54" fmla="*/ 0 w 56"/>
                <a:gd name="T55" fmla="*/ 1 h 326"/>
                <a:gd name="T56" fmla="*/ 0 w 56"/>
                <a:gd name="T57" fmla="*/ 1 h 326"/>
                <a:gd name="T58" fmla="*/ 0 w 56"/>
                <a:gd name="T59" fmla="*/ 1 h 326"/>
                <a:gd name="T60" fmla="*/ 0 w 56"/>
                <a:gd name="T61" fmla="*/ 1 h 326"/>
                <a:gd name="T62" fmla="*/ 0 w 56"/>
                <a:gd name="T63" fmla="*/ 1 h 326"/>
                <a:gd name="T64" fmla="*/ 0 w 56"/>
                <a:gd name="T65" fmla="*/ 0 h 326"/>
                <a:gd name="T66" fmla="*/ 0 w 56"/>
                <a:gd name="T67" fmla="*/ 0 h 326"/>
                <a:gd name="T68" fmla="*/ 0 w 56"/>
                <a:gd name="T69" fmla="*/ 0 h 326"/>
                <a:gd name="T70" fmla="*/ 0 w 56"/>
                <a:gd name="T71" fmla="*/ 0 h 326"/>
                <a:gd name="T72" fmla="*/ 0 w 56"/>
                <a:gd name="T73" fmla="*/ 0 h 326"/>
                <a:gd name="T74" fmla="*/ 0 w 56"/>
                <a:gd name="T75" fmla="*/ 1 h 326"/>
                <a:gd name="T76" fmla="*/ 0 w 56"/>
                <a:gd name="T77" fmla="*/ 1 h 326"/>
                <a:gd name="T78" fmla="*/ 0 w 56"/>
                <a:gd name="T79" fmla="*/ 1 h 326"/>
                <a:gd name="T80" fmla="*/ 0 w 56"/>
                <a:gd name="T81" fmla="*/ 1 h 326"/>
                <a:gd name="T82" fmla="*/ 0 w 56"/>
                <a:gd name="T83" fmla="*/ 1 h 326"/>
                <a:gd name="T84" fmla="*/ 0 w 56"/>
                <a:gd name="T85" fmla="*/ 1 h 326"/>
                <a:gd name="T86" fmla="*/ 0 w 56"/>
                <a:gd name="T87" fmla="*/ 1 h 326"/>
                <a:gd name="T88" fmla="*/ 0 w 56"/>
                <a:gd name="T89" fmla="*/ 1 h 326"/>
                <a:gd name="T90" fmla="*/ 0 w 56"/>
                <a:gd name="T91" fmla="*/ 1 h 326"/>
                <a:gd name="T92" fmla="*/ 0 w 56"/>
                <a:gd name="T93" fmla="*/ 1 h 326"/>
                <a:gd name="T94" fmla="*/ 0 w 56"/>
                <a:gd name="T95" fmla="*/ 1 h 326"/>
                <a:gd name="T96" fmla="*/ 0 w 56"/>
                <a:gd name="T97" fmla="*/ 1 h 326"/>
                <a:gd name="T98" fmla="*/ 0 w 56"/>
                <a:gd name="T99" fmla="*/ 1 h 326"/>
                <a:gd name="T100" fmla="*/ 0 w 56"/>
                <a:gd name="T101" fmla="*/ 1 h 326"/>
                <a:gd name="T102" fmla="*/ 0 w 56"/>
                <a:gd name="T103" fmla="*/ 1 h 326"/>
                <a:gd name="T104" fmla="*/ 0 w 56"/>
                <a:gd name="T105" fmla="*/ 1 h 326"/>
                <a:gd name="T106" fmla="*/ 0 w 56"/>
                <a:gd name="T107" fmla="*/ 1 h 326"/>
                <a:gd name="T108" fmla="*/ 0 w 56"/>
                <a:gd name="T109" fmla="*/ 1 h 32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56" h="326">
                  <a:moveTo>
                    <a:pt x="0" y="23"/>
                  </a:moveTo>
                  <a:lnTo>
                    <a:pt x="0" y="19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2" y="8"/>
                  </a:lnTo>
                  <a:lnTo>
                    <a:pt x="5" y="5"/>
                  </a:lnTo>
                  <a:lnTo>
                    <a:pt x="9" y="2"/>
                  </a:lnTo>
                  <a:lnTo>
                    <a:pt x="14" y="1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3" y="1"/>
                  </a:lnTo>
                  <a:lnTo>
                    <a:pt x="37" y="4"/>
                  </a:lnTo>
                  <a:lnTo>
                    <a:pt x="41" y="7"/>
                  </a:lnTo>
                  <a:lnTo>
                    <a:pt x="42" y="10"/>
                  </a:lnTo>
                  <a:lnTo>
                    <a:pt x="43" y="14"/>
                  </a:lnTo>
                  <a:lnTo>
                    <a:pt x="44" y="18"/>
                  </a:lnTo>
                  <a:lnTo>
                    <a:pt x="44" y="22"/>
                  </a:lnTo>
                  <a:lnTo>
                    <a:pt x="0" y="23"/>
                  </a:lnTo>
                  <a:close/>
                  <a:moveTo>
                    <a:pt x="44" y="22"/>
                  </a:moveTo>
                  <a:lnTo>
                    <a:pt x="46" y="76"/>
                  </a:lnTo>
                  <a:lnTo>
                    <a:pt x="48" y="128"/>
                  </a:lnTo>
                  <a:lnTo>
                    <a:pt x="50" y="176"/>
                  </a:lnTo>
                  <a:lnTo>
                    <a:pt x="52" y="218"/>
                  </a:lnTo>
                  <a:lnTo>
                    <a:pt x="53" y="253"/>
                  </a:lnTo>
                  <a:lnTo>
                    <a:pt x="54" y="280"/>
                  </a:lnTo>
                  <a:lnTo>
                    <a:pt x="55" y="296"/>
                  </a:lnTo>
                  <a:lnTo>
                    <a:pt x="56" y="302"/>
                  </a:lnTo>
                  <a:lnTo>
                    <a:pt x="12" y="304"/>
                  </a:lnTo>
                  <a:lnTo>
                    <a:pt x="11" y="299"/>
                  </a:lnTo>
                  <a:lnTo>
                    <a:pt x="11" y="282"/>
                  </a:lnTo>
                  <a:lnTo>
                    <a:pt x="9" y="255"/>
                  </a:lnTo>
                  <a:lnTo>
                    <a:pt x="8" y="220"/>
                  </a:lnTo>
                  <a:lnTo>
                    <a:pt x="6" y="178"/>
                  </a:lnTo>
                  <a:lnTo>
                    <a:pt x="4" y="130"/>
                  </a:lnTo>
                  <a:lnTo>
                    <a:pt x="2" y="78"/>
                  </a:lnTo>
                  <a:lnTo>
                    <a:pt x="0" y="23"/>
                  </a:lnTo>
                  <a:lnTo>
                    <a:pt x="44" y="22"/>
                  </a:lnTo>
                  <a:close/>
                  <a:moveTo>
                    <a:pt x="56" y="302"/>
                  </a:moveTo>
                  <a:lnTo>
                    <a:pt x="56" y="306"/>
                  </a:lnTo>
                  <a:lnTo>
                    <a:pt x="56" y="310"/>
                  </a:lnTo>
                  <a:lnTo>
                    <a:pt x="55" y="315"/>
                  </a:lnTo>
                  <a:lnTo>
                    <a:pt x="54" y="318"/>
                  </a:lnTo>
                  <a:lnTo>
                    <a:pt x="51" y="321"/>
                  </a:lnTo>
                  <a:lnTo>
                    <a:pt x="48" y="323"/>
                  </a:lnTo>
                  <a:lnTo>
                    <a:pt x="42" y="325"/>
                  </a:lnTo>
                  <a:lnTo>
                    <a:pt x="34" y="326"/>
                  </a:lnTo>
                  <a:lnTo>
                    <a:pt x="27" y="326"/>
                  </a:lnTo>
                  <a:lnTo>
                    <a:pt x="22" y="325"/>
                  </a:lnTo>
                  <a:lnTo>
                    <a:pt x="18" y="323"/>
                  </a:lnTo>
                  <a:lnTo>
                    <a:pt x="15" y="320"/>
                  </a:lnTo>
                  <a:lnTo>
                    <a:pt x="13" y="317"/>
                  </a:lnTo>
                  <a:lnTo>
                    <a:pt x="12" y="313"/>
                  </a:lnTo>
                  <a:lnTo>
                    <a:pt x="12" y="308"/>
                  </a:lnTo>
                  <a:lnTo>
                    <a:pt x="12" y="304"/>
                  </a:lnTo>
                  <a:lnTo>
                    <a:pt x="56" y="302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71" name="Freeform 983">
              <a:extLst>
                <a:ext uri="{FF2B5EF4-FFF2-40B4-BE49-F238E27FC236}">
                  <a16:creationId xmlns:a16="http://schemas.microsoft.com/office/drawing/2014/main" id="{9934A62D-A3E2-48B7-9DDB-F85371B4D2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0" y="1844"/>
              <a:ext cx="11" cy="50"/>
            </a:xfrm>
            <a:custGeom>
              <a:avLst/>
              <a:gdLst>
                <a:gd name="T0" fmla="*/ 0 w 222"/>
                <a:gd name="T1" fmla="*/ 0 h 955"/>
                <a:gd name="T2" fmla="*/ 0 w 222"/>
                <a:gd name="T3" fmla="*/ 0 h 955"/>
                <a:gd name="T4" fmla="*/ 0 w 222"/>
                <a:gd name="T5" fmla="*/ 0 h 955"/>
                <a:gd name="T6" fmla="*/ 0 w 222"/>
                <a:gd name="T7" fmla="*/ 0 h 955"/>
                <a:gd name="T8" fmla="*/ 0 w 222"/>
                <a:gd name="T9" fmla="*/ 0 h 955"/>
                <a:gd name="T10" fmla="*/ 0 w 222"/>
                <a:gd name="T11" fmla="*/ 0 h 955"/>
                <a:gd name="T12" fmla="*/ 0 w 222"/>
                <a:gd name="T13" fmla="*/ 0 h 955"/>
                <a:gd name="T14" fmla="*/ 0 w 222"/>
                <a:gd name="T15" fmla="*/ 0 h 955"/>
                <a:gd name="T16" fmla="*/ 0 w 222"/>
                <a:gd name="T17" fmla="*/ 0 h 955"/>
                <a:gd name="T18" fmla="*/ 0 w 222"/>
                <a:gd name="T19" fmla="*/ 0 h 955"/>
                <a:gd name="T20" fmla="*/ 0 w 222"/>
                <a:gd name="T21" fmla="*/ 0 h 955"/>
                <a:gd name="T22" fmla="*/ 0 w 222"/>
                <a:gd name="T23" fmla="*/ 0 h 955"/>
                <a:gd name="T24" fmla="*/ 0 w 222"/>
                <a:gd name="T25" fmla="*/ 1 h 955"/>
                <a:gd name="T26" fmla="*/ 1 w 222"/>
                <a:gd name="T27" fmla="*/ 1 h 955"/>
                <a:gd name="T28" fmla="*/ 1 w 222"/>
                <a:gd name="T29" fmla="*/ 1 h 955"/>
                <a:gd name="T30" fmla="*/ 1 w 222"/>
                <a:gd name="T31" fmla="*/ 1 h 955"/>
                <a:gd name="T32" fmla="*/ 1 w 222"/>
                <a:gd name="T33" fmla="*/ 1 h 955"/>
                <a:gd name="T34" fmla="*/ 1 w 222"/>
                <a:gd name="T35" fmla="*/ 1 h 955"/>
                <a:gd name="T36" fmla="*/ 0 w 222"/>
                <a:gd name="T37" fmla="*/ 1 h 955"/>
                <a:gd name="T38" fmla="*/ 0 w 222"/>
                <a:gd name="T39" fmla="*/ 1 h 955"/>
                <a:gd name="T40" fmla="*/ 0 w 222"/>
                <a:gd name="T41" fmla="*/ 1 h 955"/>
                <a:gd name="T42" fmla="*/ 0 w 222"/>
                <a:gd name="T43" fmla="*/ 1 h 955"/>
                <a:gd name="T44" fmla="*/ 0 w 222"/>
                <a:gd name="T45" fmla="*/ 1 h 955"/>
                <a:gd name="T46" fmla="*/ 0 w 222"/>
                <a:gd name="T47" fmla="*/ 1 h 955"/>
                <a:gd name="T48" fmla="*/ 0 w 222"/>
                <a:gd name="T49" fmla="*/ 1 h 955"/>
                <a:gd name="T50" fmla="*/ 0 w 222"/>
                <a:gd name="T51" fmla="*/ 0 h 955"/>
                <a:gd name="T52" fmla="*/ 0 w 222"/>
                <a:gd name="T53" fmla="*/ 0 h 955"/>
                <a:gd name="T54" fmla="*/ 0 w 222"/>
                <a:gd name="T55" fmla="*/ 0 h 955"/>
                <a:gd name="T56" fmla="*/ 0 w 222"/>
                <a:gd name="T57" fmla="*/ 0 h 955"/>
                <a:gd name="T58" fmla="*/ 0 w 222"/>
                <a:gd name="T59" fmla="*/ 1 h 955"/>
                <a:gd name="T60" fmla="*/ 0 w 222"/>
                <a:gd name="T61" fmla="*/ 1 h 955"/>
                <a:gd name="T62" fmla="*/ 0 w 222"/>
                <a:gd name="T63" fmla="*/ 1 h 955"/>
                <a:gd name="T64" fmla="*/ 0 w 222"/>
                <a:gd name="T65" fmla="*/ 1 h 955"/>
                <a:gd name="T66" fmla="*/ 0 w 222"/>
                <a:gd name="T67" fmla="*/ 1 h 955"/>
                <a:gd name="T68" fmla="*/ 0 w 222"/>
                <a:gd name="T69" fmla="*/ 2 h 955"/>
                <a:gd name="T70" fmla="*/ 0 w 222"/>
                <a:gd name="T71" fmla="*/ 2 h 955"/>
                <a:gd name="T72" fmla="*/ 0 w 222"/>
                <a:gd name="T73" fmla="*/ 2 h 955"/>
                <a:gd name="T74" fmla="*/ 0 w 222"/>
                <a:gd name="T75" fmla="*/ 2 h 955"/>
                <a:gd name="T76" fmla="*/ 0 w 222"/>
                <a:gd name="T77" fmla="*/ 2 h 955"/>
                <a:gd name="T78" fmla="*/ 0 w 222"/>
                <a:gd name="T79" fmla="*/ 1 h 955"/>
                <a:gd name="T80" fmla="*/ 0 w 222"/>
                <a:gd name="T81" fmla="*/ 1 h 955"/>
                <a:gd name="T82" fmla="*/ 0 w 222"/>
                <a:gd name="T83" fmla="*/ 2 h 955"/>
                <a:gd name="T84" fmla="*/ 0 w 222"/>
                <a:gd name="T85" fmla="*/ 2 h 955"/>
                <a:gd name="T86" fmla="*/ 0 w 222"/>
                <a:gd name="T87" fmla="*/ 2 h 955"/>
                <a:gd name="T88" fmla="*/ 0 w 222"/>
                <a:gd name="T89" fmla="*/ 2 h 955"/>
                <a:gd name="T90" fmla="*/ 0 w 222"/>
                <a:gd name="T91" fmla="*/ 3 h 955"/>
                <a:gd name="T92" fmla="*/ 0 w 222"/>
                <a:gd name="T93" fmla="*/ 2 h 955"/>
                <a:gd name="T94" fmla="*/ 0 w 222"/>
                <a:gd name="T95" fmla="*/ 2 h 955"/>
                <a:gd name="T96" fmla="*/ 0 w 222"/>
                <a:gd name="T97" fmla="*/ 2 h 955"/>
                <a:gd name="T98" fmla="*/ 0 w 222"/>
                <a:gd name="T99" fmla="*/ 2 h 955"/>
                <a:gd name="T100" fmla="*/ 0 w 222"/>
                <a:gd name="T101" fmla="*/ 2 h 955"/>
                <a:gd name="T102" fmla="*/ 0 w 222"/>
                <a:gd name="T103" fmla="*/ 3 h 955"/>
                <a:gd name="T104" fmla="*/ 0 w 222"/>
                <a:gd name="T105" fmla="*/ 3 h 955"/>
                <a:gd name="T106" fmla="*/ 0 w 222"/>
                <a:gd name="T107" fmla="*/ 3 h 955"/>
                <a:gd name="T108" fmla="*/ 0 w 222"/>
                <a:gd name="T109" fmla="*/ 3 h 955"/>
                <a:gd name="T110" fmla="*/ 0 w 222"/>
                <a:gd name="T111" fmla="*/ 3 h 955"/>
                <a:gd name="T112" fmla="*/ 0 w 222"/>
                <a:gd name="T113" fmla="*/ 3 h 955"/>
                <a:gd name="T114" fmla="*/ 0 w 222"/>
                <a:gd name="T115" fmla="*/ 3 h 955"/>
                <a:gd name="T116" fmla="*/ 0 w 222"/>
                <a:gd name="T117" fmla="*/ 3 h 955"/>
                <a:gd name="T118" fmla="*/ 0 w 222"/>
                <a:gd name="T119" fmla="*/ 3 h 95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22" h="955">
                  <a:moveTo>
                    <a:pt x="118" y="32"/>
                  </a:moveTo>
                  <a:lnTo>
                    <a:pt x="116" y="28"/>
                  </a:lnTo>
                  <a:lnTo>
                    <a:pt x="115" y="24"/>
                  </a:lnTo>
                  <a:lnTo>
                    <a:pt x="114" y="20"/>
                  </a:lnTo>
                  <a:lnTo>
                    <a:pt x="114" y="16"/>
                  </a:lnTo>
                  <a:lnTo>
                    <a:pt x="116" y="13"/>
                  </a:lnTo>
                  <a:lnTo>
                    <a:pt x="118" y="9"/>
                  </a:lnTo>
                  <a:lnTo>
                    <a:pt x="123" y="6"/>
                  </a:lnTo>
                  <a:lnTo>
                    <a:pt x="129" y="3"/>
                  </a:lnTo>
                  <a:lnTo>
                    <a:pt x="136" y="0"/>
                  </a:lnTo>
                  <a:lnTo>
                    <a:pt x="142" y="0"/>
                  </a:lnTo>
                  <a:lnTo>
                    <a:pt x="146" y="0"/>
                  </a:lnTo>
                  <a:lnTo>
                    <a:pt x="150" y="2"/>
                  </a:lnTo>
                  <a:lnTo>
                    <a:pt x="153" y="4"/>
                  </a:lnTo>
                  <a:lnTo>
                    <a:pt x="155" y="7"/>
                  </a:lnTo>
                  <a:lnTo>
                    <a:pt x="156" y="10"/>
                  </a:lnTo>
                  <a:lnTo>
                    <a:pt x="158" y="14"/>
                  </a:lnTo>
                  <a:lnTo>
                    <a:pt x="118" y="32"/>
                  </a:lnTo>
                  <a:close/>
                  <a:moveTo>
                    <a:pt x="158" y="14"/>
                  </a:moveTo>
                  <a:lnTo>
                    <a:pt x="163" y="26"/>
                  </a:lnTo>
                  <a:lnTo>
                    <a:pt x="174" y="57"/>
                  </a:lnTo>
                  <a:lnTo>
                    <a:pt x="181" y="80"/>
                  </a:lnTo>
                  <a:lnTo>
                    <a:pt x="190" y="106"/>
                  </a:lnTo>
                  <a:lnTo>
                    <a:pt x="197" y="135"/>
                  </a:lnTo>
                  <a:lnTo>
                    <a:pt x="205" y="168"/>
                  </a:lnTo>
                  <a:lnTo>
                    <a:pt x="211" y="202"/>
                  </a:lnTo>
                  <a:lnTo>
                    <a:pt x="216" y="237"/>
                  </a:lnTo>
                  <a:lnTo>
                    <a:pt x="219" y="257"/>
                  </a:lnTo>
                  <a:lnTo>
                    <a:pt x="220" y="275"/>
                  </a:lnTo>
                  <a:lnTo>
                    <a:pt x="221" y="295"/>
                  </a:lnTo>
                  <a:lnTo>
                    <a:pt x="222" y="314"/>
                  </a:lnTo>
                  <a:lnTo>
                    <a:pt x="222" y="334"/>
                  </a:lnTo>
                  <a:lnTo>
                    <a:pt x="221" y="353"/>
                  </a:lnTo>
                  <a:lnTo>
                    <a:pt x="219" y="372"/>
                  </a:lnTo>
                  <a:lnTo>
                    <a:pt x="217" y="392"/>
                  </a:lnTo>
                  <a:lnTo>
                    <a:pt x="214" y="411"/>
                  </a:lnTo>
                  <a:lnTo>
                    <a:pt x="210" y="431"/>
                  </a:lnTo>
                  <a:lnTo>
                    <a:pt x="205" y="450"/>
                  </a:lnTo>
                  <a:lnTo>
                    <a:pt x="199" y="469"/>
                  </a:lnTo>
                  <a:lnTo>
                    <a:pt x="158" y="454"/>
                  </a:lnTo>
                  <a:lnTo>
                    <a:pt x="163" y="437"/>
                  </a:lnTo>
                  <a:lnTo>
                    <a:pt x="168" y="420"/>
                  </a:lnTo>
                  <a:lnTo>
                    <a:pt x="171" y="402"/>
                  </a:lnTo>
                  <a:lnTo>
                    <a:pt x="174" y="384"/>
                  </a:lnTo>
                  <a:lnTo>
                    <a:pt x="176" y="366"/>
                  </a:lnTo>
                  <a:lnTo>
                    <a:pt x="177" y="348"/>
                  </a:lnTo>
                  <a:lnTo>
                    <a:pt x="178" y="329"/>
                  </a:lnTo>
                  <a:lnTo>
                    <a:pt x="178" y="311"/>
                  </a:lnTo>
                  <a:lnTo>
                    <a:pt x="177" y="275"/>
                  </a:lnTo>
                  <a:lnTo>
                    <a:pt x="173" y="240"/>
                  </a:lnTo>
                  <a:lnTo>
                    <a:pt x="168" y="207"/>
                  </a:lnTo>
                  <a:lnTo>
                    <a:pt x="162" y="175"/>
                  </a:lnTo>
                  <a:lnTo>
                    <a:pt x="155" y="145"/>
                  </a:lnTo>
                  <a:lnTo>
                    <a:pt x="148" y="118"/>
                  </a:lnTo>
                  <a:lnTo>
                    <a:pt x="141" y="93"/>
                  </a:lnTo>
                  <a:lnTo>
                    <a:pt x="133" y="72"/>
                  </a:lnTo>
                  <a:lnTo>
                    <a:pt x="122" y="42"/>
                  </a:lnTo>
                  <a:lnTo>
                    <a:pt x="118" y="32"/>
                  </a:lnTo>
                  <a:lnTo>
                    <a:pt x="158" y="14"/>
                  </a:lnTo>
                  <a:close/>
                  <a:moveTo>
                    <a:pt x="199" y="469"/>
                  </a:moveTo>
                  <a:lnTo>
                    <a:pt x="197" y="476"/>
                  </a:lnTo>
                  <a:lnTo>
                    <a:pt x="199" y="469"/>
                  </a:lnTo>
                  <a:lnTo>
                    <a:pt x="178" y="461"/>
                  </a:lnTo>
                  <a:lnTo>
                    <a:pt x="199" y="469"/>
                  </a:lnTo>
                  <a:close/>
                  <a:moveTo>
                    <a:pt x="199" y="469"/>
                  </a:moveTo>
                  <a:lnTo>
                    <a:pt x="192" y="489"/>
                  </a:lnTo>
                  <a:lnTo>
                    <a:pt x="185" y="511"/>
                  </a:lnTo>
                  <a:lnTo>
                    <a:pt x="176" y="535"/>
                  </a:lnTo>
                  <a:lnTo>
                    <a:pt x="167" y="562"/>
                  </a:lnTo>
                  <a:lnTo>
                    <a:pt x="157" y="589"/>
                  </a:lnTo>
                  <a:lnTo>
                    <a:pt x="148" y="619"/>
                  </a:lnTo>
                  <a:lnTo>
                    <a:pt x="136" y="651"/>
                  </a:lnTo>
                  <a:lnTo>
                    <a:pt x="126" y="684"/>
                  </a:lnTo>
                  <a:lnTo>
                    <a:pt x="84" y="669"/>
                  </a:lnTo>
                  <a:lnTo>
                    <a:pt x="95" y="636"/>
                  </a:lnTo>
                  <a:lnTo>
                    <a:pt x="106" y="606"/>
                  </a:lnTo>
                  <a:lnTo>
                    <a:pt x="116" y="575"/>
                  </a:lnTo>
                  <a:lnTo>
                    <a:pt x="125" y="547"/>
                  </a:lnTo>
                  <a:lnTo>
                    <a:pt x="134" y="521"/>
                  </a:lnTo>
                  <a:lnTo>
                    <a:pt x="143" y="496"/>
                  </a:lnTo>
                  <a:lnTo>
                    <a:pt x="151" y="474"/>
                  </a:lnTo>
                  <a:lnTo>
                    <a:pt x="158" y="454"/>
                  </a:lnTo>
                  <a:lnTo>
                    <a:pt x="199" y="469"/>
                  </a:lnTo>
                  <a:close/>
                  <a:moveTo>
                    <a:pt x="126" y="684"/>
                  </a:moveTo>
                  <a:lnTo>
                    <a:pt x="116" y="713"/>
                  </a:lnTo>
                  <a:lnTo>
                    <a:pt x="106" y="745"/>
                  </a:lnTo>
                  <a:lnTo>
                    <a:pt x="95" y="777"/>
                  </a:lnTo>
                  <a:lnTo>
                    <a:pt x="85" y="808"/>
                  </a:lnTo>
                  <a:lnTo>
                    <a:pt x="75" y="841"/>
                  </a:lnTo>
                  <a:lnTo>
                    <a:pt x="65" y="874"/>
                  </a:lnTo>
                  <a:lnTo>
                    <a:pt x="55" y="906"/>
                  </a:lnTo>
                  <a:lnTo>
                    <a:pt x="44" y="938"/>
                  </a:lnTo>
                  <a:lnTo>
                    <a:pt x="2" y="925"/>
                  </a:lnTo>
                  <a:lnTo>
                    <a:pt x="13" y="892"/>
                  </a:lnTo>
                  <a:lnTo>
                    <a:pt x="23" y="860"/>
                  </a:lnTo>
                  <a:lnTo>
                    <a:pt x="34" y="827"/>
                  </a:lnTo>
                  <a:lnTo>
                    <a:pt x="44" y="794"/>
                  </a:lnTo>
                  <a:lnTo>
                    <a:pt x="55" y="761"/>
                  </a:lnTo>
                  <a:lnTo>
                    <a:pt x="65" y="731"/>
                  </a:lnTo>
                  <a:lnTo>
                    <a:pt x="75" y="700"/>
                  </a:lnTo>
                  <a:lnTo>
                    <a:pt x="84" y="669"/>
                  </a:lnTo>
                  <a:lnTo>
                    <a:pt x="126" y="684"/>
                  </a:lnTo>
                  <a:close/>
                  <a:moveTo>
                    <a:pt x="44" y="938"/>
                  </a:moveTo>
                  <a:lnTo>
                    <a:pt x="43" y="942"/>
                  </a:lnTo>
                  <a:lnTo>
                    <a:pt x="41" y="946"/>
                  </a:lnTo>
                  <a:lnTo>
                    <a:pt x="39" y="949"/>
                  </a:lnTo>
                  <a:lnTo>
                    <a:pt x="37" y="952"/>
                  </a:lnTo>
                  <a:lnTo>
                    <a:pt x="34" y="954"/>
                  </a:lnTo>
                  <a:lnTo>
                    <a:pt x="30" y="955"/>
                  </a:lnTo>
                  <a:lnTo>
                    <a:pt x="24" y="955"/>
                  </a:lnTo>
                  <a:lnTo>
                    <a:pt x="17" y="953"/>
                  </a:lnTo>
                  <a:lnTo>
                    <a:pt x="11" y="950"/>
                  </a:lnTo>
                  <a:lnTo>
                    <a:pt x="5" y="947"/>
                  </a:lnTo>
                  <a:lnTo>
                    <a:pt x="2" y="943"/>
                  </a:lnTo>
                  <a:lnTo>
                    <a:pt x="0" y="940"/>
                  </a:lnTo>
                  <a:lnTo>
                    <a:pt x="0" y="936"/>
                  </a:lnTo>
                  <a:lnTo>
                    <a:pt x="0" y="933"/>
                  </a:lnTo>
                  <a:lnTo>
                    <a:pt x="1" y="929"/>
                  </a:lnTo>
                  <a:lnTo>
                    <a:pt x="2" y="925"/>
                  </a:lnTo>
                  <a:lnTo>
                    <a:pt x="44" y="938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72" name="Freeform 984">
              <a:extLst>
                <a:ext uri="{FF2B5EF4-FFF2-40B4-BE49-F238E27FC236}">
                  <a16:creationId xmlns:a16="http://schemas.microsoft.com/office/drawing/2014/main" id="{FC8EE2A1-D811-40A4-AF1D-63619D81EE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84" y="1892"/>
              <a:ext cx="8" cy="25"/>
            </a:xfrm>
            <a:custGeom>
              <a:avLst/>
              <a:gdLst>
                <a:gd name="T0" fmla="*/ 0 w 145"/>
                <a:gd name="T1" fmla="*/ 0 h 467"/>
                <a:gd name="T2" fmla="*/ 0 w 145"/>
                <a:gd name="T3" fmla="*/ 0 h 467"/>
                <a:gd name="T4" fmla="*/ 0 w 145"/>
                <a:gd name="T5" fmla="*/ 0 h 467"/>
                <a:gd name="T6" fmla="*/ 0 w 145"/>
                <a:gd name="T7" fmla="*/ 0 h 467"/>
                <a:gd name="T8" fmla="*/ 0 w 145"/>
                <a:gd name="T9" fmla="*/ 0 h 467"/>
                <a:gd name="T10" fmla="*/ 0 w 145"/>
                <a:gd name="T11" fmla="*/ 0 h 467"/>
                <a:gd name="T12" fmla="*/ 0 w 145"/>
                <a:gd name="T13" fmla="*/ 0 h 467"/>
                <a:gd name="T14" fmla="*/ 0 w 145"/>
                <a:gd name="T15" fmla="*/ 0 h 467"/>
                <a:gd name="T16" fmla="*/ 0 w 145"/>
                <a:gd name="T17" fmla="*/ 0 h 467"/>
                <a:gd name="T18" fmla="*/ 0 w 145"/>
                <a:gd name="T19" fmla="*/ 0 h 467"/>
                <a:gd name="T20" fmla="*/ 0 w 145"/>
                <a:gd name="T21" fmla="*/ 0 h 467"/>
                <a:gd name="T22" fmla="*/ 0 w 145"/>
                <a:gd name="T23" fmla="*/ 1 h 467"/>
                <a:gd name="T24" fmla="*/ 0 w 145"/>
                <a:gd name="T25" fmla="*/ 1 h 467"/>
                <a:gd name="T26" fmla="*/ 0 w 145"/>
                <a:gd name="T27" fmla="*/ 1 h 467"/>
                <a:gd name="T28" fmla="*/ 0 w 145"/>
                <a:gd name="T29" fmla="*/ 1 h 467"/>
                <a:gd name="T30" fmla="*/ 0 w 145"/>
                <a:gd name="T31" fmla="*/ 0 h 467"/>
                <a:gd name="T32" fmla="*/ 0 w 145"/>
                <a:gd name="T33" fmla="*/ 0 h 467"/>
                <a:gd name="T34" fmla="*/ 0 w 145"/>
                <a:gd name="T35" fmla="*/ 0 h 467"/>
                <a:gd name="T36" fmla="*/ 0 w 145"/>
                <a:gd name="T37" fmla="*/ 1 h 467"/>
                <a:gd name="T38" fmla="*/ 0 w 145"/>
                <a:gd name="T39" fmla="*/ 1 h 467"/>
                <a:gd name="T40" fmla="*/ 0 w 145"/>
                <a:gd name="T41" fmla="*/ 1 h 467"/>
                <a:gd name="T42" fmla="*/ 0 w 145"/>
                <a:gd name="T43" fmla="*/ 1 h 467"/>
                <a:gd name="T44" fmla="*/ 0 w 145"/>
                <a:gd name="T45" fmla="*/ 1 h 467"/>
                <a:gd name="T46" fmla="*/ 0 w 145"/>
                <a:gd name="T47" fmla="*/ 1 h 467"/>
                <a:gd name="T48" fmla="*/ 0 w 145"/>
                <a:gd name="T49" fmla="*/ 1 h 467"/>
                <a:gd name="T50" fmla="*/ 0 w 145"/>
                <a:gd name="T51" fmla="*/ 1 h 467"/>
                <a:gd name="T52" fmla="*/ 0 w 145"/>
                <a:gd name="T53" fmla="*/ 1 h 467"/>
                <a:gd name="T54" fmla="*/ 0 w 145"/>
                <a:gd name="T55" fmla="*/ 1 h 467"/>
                <a:gd name="T56" fmla="*/ 0 w 145"/>
                <a:gd name="T57" fmla="*/ 1 h 467"/>
                <a:gd name="T58" fmla="*/ 0 w 145"/>
                <a:gd name="T59" fmla="*/ 1 h 467"/>
                <a:gd name="T60" fmla="*/ 0 w 145"/>
                <a:gd name="T61" fmla="*/ 1 h 467"/>
                <a:gd name="T62" fmla="*/ 0 w 145"/>
                <a:gd name="T63" fmla="*/ 1 h 467"/>
                <a:gd name="T64" fmla="*/ 0 w 145"/>
                <a:gd name="T65" fmla="*/ 1 h 467"/>
                <a:gd name="T66" fmla="*/ 0 w 145"/>
                <a:gd name="T67" fmla="*/ 1 h 467"/>
                <a:gd name="T68" fmla="*/ 0 w 145"/>
                <a:gd name="T69" fmla="*/ 1 h 467"/>
                <a:gd name="T70" fmla="*/ 0 w 145"/>
                <a:gd name="T71" fmla="*/ 1 h 467"/>
                <a:gd name="T72" fmla="*/ 0 w 145"/>
                <a:gd name="T73" fmla="*/ 1 h 4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45" h="467">
                  <a:moveTo>
                    <a:pt x="101" y="17"/>
                  </a:moveTo>
                  <a:lnTo>
                    <a:pt x="102" y="13"/>
                  </a:lnTo>
                  <a:lnTo>
                    <a:pt x="104" y="9"/>
                  </a:lnTo>
                  <a:lnTo>
                    <a:pt x="105" y="6"/>
                  </a:lnTo>
                  <a:lnTo>
                    <a:pt x="108" y="3"/>
                  </a:lnTo>
                  <a:lnTo>
                    <a:pt x="112" y="1"/>
                  </a:lnTo>
                  <a:lnTo>
                    <a:pt x="116" y="0"/>
                  </a:lnTo>
                  <a:lnTo>
                    <a:pt x="122" y="1"/>
                  </a:lnTo>
                  <a:lnTo>
                    <a:pt x="129" y="2"/>
                  </a:lnTo>
                  <a:lnTo>
                    <a:pt x="135" y="5"/>
                  </a:lnTo>
                  <a:lnTo>
                    <a:pt x="140" y="8"/>
                  </a:lnTo>
                  <a:lnTo>
                    <a:pt x="143" y="11"/>
                  </a:lnTo>
                  <a:lnTo>
                    <a:pt x="145" y="14"/>
                  </a:lnTo>
                  <a:lnTo>
                    <a:pt x="145" y="18"/>
                  </a:lnTo>
                  <a:lnTo>
                    <a:pt x="145" y="21"/>
                  </a:lnTo>
                  <a:lnTo>
                    <a:pt x="144" y="25"/>
                  </a:lnTo>
                  <a:lnTo>
                    <a:pt x="143" y="29"/>
                  </a:lnTo>
                  <a:lnTo>
                    <a:pt x="101" y="17"/>
                  </a:lnTo>
                  <a:close/>
                  <a:moveTo>
                    <a:pt x="143" y="29"/>
                  </a:moveTo>
                  <a:lnTo>
                    <a:pt x="133" y="63"/>
                  </a:lnTo>
                  <a:lnTo>
                    <a:pt x="123" y="98"/>
                  </a:lnTo>
                  <a:lnTo>
                    <a:pt x="114" y="131"/>
                  </a:lnTo>
                  <a:lnTo>
                    <a:pt x="104" y="163"/>
                  </a:lnTo>
                  <a:lnTo>
                    <a:pt x="95" y="196"/>
                  </a:lnTo>
                  <a:lnTo>
                    <a:pt x="87" y="227"/>
                  </a:lnTo>
                  <a:lnTo>
                    <a:pt x="79" y="257"/>
                  </a:lnTo>
                  <a:lnTo>
                    <a:pt x="72" y="285"/>
                  </a:lnTo>
                  <a:lnTo>
                    <a:pt x="30" y="275"/>
                  </a:lnTo>
                  <a:lnTo>
                    <a:pt x="37" y="245"/>
                  </a:lnTo>
                  <a:lnTo>
                    <a:pt x="45" y="216"/>
                  </a:lnTo>
                  <a:lnTo>
                    <a:pt x="53" y="184"/>
                  </a:lnTo>
                  <a:lnTo>
                    <a:pt x="62" y="152"/>
                  </a:lnTo>
                  <a:lnTo>
                    <a:pt x="72" y="118"/>
                  </a:lnTo>
                  <a:lnTo>
                    <a:pt x="81" y="85"/>
                  </a:lnTo>
                  <a:lnTo>
                    <a:pt x="91" y="51"/>
                  </a:lnTo>
                  <a:lnTo>
                    <a:pt x="101" y="17"/>
                  </a:lnTo>
                  <a:lnTo>
                    <a:pt x="143" y="29"/>
                  </a:lnTo>
                  <a:close/>
                  <a:moveTo>
                    <a:pt x="72" y="285"/>
                  </a:moveTo>
                  <a:lnTo>
                    <a:pt x="65" y="312"/>
                  </a:lnTo>
                  <a:lnTo>
                    <a:pt x="60" y="336"/>
                  </a:lnTo>
                  <a:lnTo>
                    <a:pt x="55" y="360"/>
                  </a:lnTo>
                  <a:lnTo>
                    <a:pt x="51" y="381"/>
                  </a:lnTo>
                  <a:lnTo>
                    <a:pt x="48" y="401"/>
                  </a:lnTo>
                  <a:lnTo>
                    <a:pt x="45" y="417"/>
                  </a:lnTo>
                  <a:lnTo>
                    <a:pt x="44" y="433"/>
                  </a:lnTo>
                  <a:lnTo>
                    <a:pt x="44" y="445"/>
                  </a:lnTo>
                  <a:lnTo>
                    <a:pt x="0" y="446"/>
                  </a:lnTo>
                  <a:lnTo>
                    <a:pt x="0" y="433"/>
                  </a:lnTo>
                  <a:lnTo>
                    <a:pt x="2" y="416"/>
                  </a:lnTo>
                  <a:lnTo>
                    <a:pt x="4" y="398"/>
                  </a:lnTo>
                  <a:lnTo>
                    <a:pt x="7" y="376"/>
                  </a:lnTo>
                  <a:lnTo>
                    <a:pt x="11" y="354"/>
                  </a:lnTo>
                  <a:lnTo>
                    <a:pt x="16" y="329"/>
                  </a:lnTo>
                  <a:lnTo>
                    <a:pt x="22" y="303"/>
                  </a:lnTo>
                  <a:lnTo>
                    <a:pt x="30" y="275"/>
                  </a:lnTo>
                  <a:lnTo>
                    <a:pt x="72" y="285"/>
                  </a:lnTo>
                  <a:close/>
                  <a:moveTo>
                    <a:pt x="44" y="445"/>
                  </a:moveTo>
                  <a:lnTo>
                    <a:pt x="44" y="449"/>
                  </a:lnTo>
                  <a:lnTo>
                    <a:pt x="44" y="452"/>
                  </a:lnTo>
                  <a:lnTo>
                    <a:pt x="43" y="456"/>
                  </a:lnTo>
                  <a:lnTo>
                    <a:pt x="42" y="459"/>
                  </a:lnTo>
                  <a:lnTo>
                    <a:pt x="39" y="462"/>
                  </a:lnTo>
                  <a:lnTo>
                    <a:pt x="36" y="464"/>
                  </a:lnTo>
                  <a:lnTo>
                    <a:pt x="31" y="466"/>
                  </a:lnTo>
                  <a:lnTo>
                    <a:pt x="22" y="467"/>
                  </a:lnTo>
                  <a:lnTo>
                    <a:pt x="15" y="467"/>
                  </a:lnTo>
                  <a:lnTo>
                    <a:pt x="10" y="465"/>
                  </a:lnTo>
                  <a:lnTo>
                    <a:pt x="6" y="463"/>
                  </a:lnTo>
                  <a:lnTo>
                    <a:pt x="3" y="461"/>
                  </a:lnTo>
                  <a:lnTo>
                    <a:pt x="2" y="458"/>
                  </a:lnTo>
                  <a:lnTo>
                    <a:pt x="1" y="454"/>
                  </a:lnTo>
                  <a:lnTo>
                    <a:pt x="0" y="450"/>
                  </a:lnTo>
                  <a:lnTo>
                    <a:pt x="0" y="446"/>
                  </a:lnTo>
                  <a:lnTo>
                    <a:pt x="44" y="445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73" name="Freeform 985">
              <a:extLst>
                <a:ext uri="{FF2B5EF4-FFF2-40B4-BE49-F238E27FC236}">
                  <a16:creationId xmlns:a16="http://schemas.microsoft.com/office/drawing/2014/main" id="{03A7C47D-1E96-41DE-A867-8E555DFC73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81" y="1862"/>
              <a:ext cx="31" cy="24"/>
            </a:xfrm>
            <a:custGeom>
              <a:avLst/>
              <a:gdLst>
                <a:gd name="T0" fmla="*/ 0 w 592"/>
                <a:gd name="T1" fmla="*/ 0 h 465"/>
                <a:gd name="T2" fmla="*/ 0 w 592"/>
                <a:gd name="T3" fmla="*/ 0 h 465"/>
                <a:gd name="T4" fmla="*/ 0 w 592"/>
                <a:gd name="T5" fmla="*/ 0 h 465"/>
                <a:gd name="T6" fmla="*/ 0 w 592"/>
                <a:gd name="T7" fmla="*/ 0 h 465"/>
                <a:gd name="T8" fmla="*/ 0 w 592"/>
                <a:gd name="T9" fmla="*/ 0 h 465"/>
                <a:gd name="T10" fmla="*/ 0 w 592"/>
                <a:gd name="T11" fmla="*/ 0 h 465"/>
                <a:gd name="T12" fmla="*/ 0 w 592"/>
                <a:gd name="T13" fmla="*/ 0 h 465"/>
                <a:gd name="T14" fmla="*/ 0 w 592"/>
                <a:gd name="T15" fmla="*/ 0 h 465"/>
                <a:gd name="T16" fmla="*/ 0 w 592"/>
                <a:gd name="T17" fmla="*/ 0 h 465"/>
                <a:gd name="T18" fmla="*/ 0 w 592"/>
                <a:gd name="T19" fmla="*/ 0 h 465"/>
                <a:gd name="T20" fmla="*/ 0 w 592"/>
                <a:gd name="T21" fmla="*/ 0 h 465"/>
                <a:gd name="T22" fmla="*/ 1 w 592"/>
                <a:gd name="T23" fmla="*/ 0 h 465"/>
                <a:gd name="T24" fmla="*/ 1 w 592"/>
                <a:gd name="T25" fmla="*/ 1 h 465"/>
                <a:gd name="T26" fmla="*/ 1 w 592"/>
                <a:gd name="T27" fmla="*/ 1 h 465"/>
                <a:gd name="T28" fmla="*/ 1 w 592"/>
                <a:gd name="T29" fmla="*/ 1 h 465"/>
                <a:gd name="T30" fmla="*/ 1 w 592"/>
                <a:gd name="T31" fmla="*/ 1 h 465"/>
                <a:gd name="T32" fmla="*/ 1 w 592"/>
                <a:gd name="T33" fmla="*/ 1 h 465"/>
                <a:gd name="T34" fmla="*/ 1 w 592"/>
                <a:gd name="T35" fmla="*/ 1 h 465"/>
                <a:gd name="T36" fmla="*/ 1 w 592"/>
                <a:gd name="T37" fmla="*/ 1 h 465"/>
                <a:gd name="T38" fmla="*/ 1 w 592"/>
                <a:gd name="T39" fmla="*/ 1 h 465"/>
                <a:gd name="T40" fmla="*/ 1 w 592"/>
                <a:gd name="T41" fmla="*/ 1 h 465"/>
                <a:gd name="T42" fmla="*/ 1 w 592"/>
                <a:gd name="T43" fmla="*/ 0 h 465"/>
                <a:gd name="T44" fmla="*/ 0 w 592"/>
                <a:gd name="T45" fmla="*/ 0 h 465"/>
                <a:gd name="T46" fmla="*/ 0 w 592"/>
                <a:gd name="T47" fmla="*/ 0 h 465"/>
                <a:gd name="T48" fmla="*/ 1 w 592"/>
                <a:gd name="T49" fmla="*/ 1 h 465"/>
                <a:gd name="T50" fmla="*/ 1 w 592"/>
                <a:gd name="T51" fmla="*/ 1 h 465"/>
                <a:gd name="T52" fmla="*/ 1 w 592"/>
                <a:gd name="T53" fmla="*/ 1 h 465"/>
                <a:gd name="T54" fmla="*/ 1 w 592"/>
                <a:gd name="T55" fmla="*/ 1 h 465"/>
                <a:gd name="T56" fmla="*/ 1 w 592"/>
                <a:gd name="T57" fmla="*/ 1 h 465"/>
                <a:gd name="T58" fmla="*/ 1 w 592"/>
                <a:gd name="T59" fmla="*/ 1 h 465"/>
                <a:gd name="T60" fmla="*/ 1 w 592"/>
                <a:gd name="T61" fmla="*/ 1 h 465"/>
                <a:gd name="T62" fmla="*/ 1 w 592"/>
                <a:gd name="T63" fmla="*/ 1 h 465"/>
                <a:gd name="T64" fmla="*/ 2 w 592"/>
                <a:gd name="T65" fmla="*/ 1 h 465"/>
                <a:gd name="T66" fmla="*/ 2 w 592"/>
                <a:gd name="T67" fmla="*/ 1 h 465"/>
                <a:gd name="T68" fmla="*/ 2 w 592"/>
                <a:gd name="T69" fmla="*/ 1 h 465"/>
                <a:gd name="T70" fmla="*/ 1 w 592"/>
                <a:gd name="T71" fmla="*/ 1 h 465"/>
                <a:gd name="T72" fmla="*/ 1 w 592"/>
                <a:gd name="T73" fmla="*/ 1 h 465"/>
                <a:gd name="T74" fmla="*/ 2 w 592"/>
                <a:gd name="T75" fmla="*/ 1 h 465"/>
                <a:gd name="T76" fmla="*/ 2 w 592"/>
                <a:gd name="T77" fmla="*/ 1 h 465"/>
                <a:gd name="T78" fmla="*/ 2 w 592"/>
                <a:gd name="T79" fmla="*/ 1 h 465"/>
                <a:gd name="T80" fmla="*/ 2 w 592"/>
                <a:gd name="T81" fmla="*/ 1 h 465"/>
                <a:gd name="T82" fmla="*/ 2 w 592"/>
                <a:gd name="T83" fmla="*/ 1 h 465"/>
                <a:gd name="T84" fmla="*/ 2 w 592"/>
                <a:gd name="T85" fmla="*/ 1 h 465"/>
                <a:gd name="T86" fmla="*/ 2 w 592"/>
                <a:gd name="T87" fmla="*/ 1 h 465"/>
                <a:gd name="T88" fmla="*/ 2 w 592"/>
                <a:gd name="T89" fmla="*/ 1 h 465"/>
                <a:gd name="T90" fmla="*/ 2 w 592"/>
                <a:gd name="T91" fmla="*/ 1 h 465"/>
                <a:gd name="T92" fmla="*/ 2 w 592"/>
                <a:gd name="T93" fmla="*/ 1 h 46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92" h="465">
                  <a:moveTo>
                    <a:pt x="13" y="43"/>
                  </a:moveTo>
                  <a:lnTo>
                    <a:pt x="10" y="41"/>
                  </a:lnTo>
                  <a:lnTo>
                    <a:pt x="7" y="39"/>
                  </a:lnTo>
                  <a:lnTo>
                    <a:pt x="4" y="37"/>
                  </a:lnTo>
                  <a:lnTo>
                    <a:pt x="2" y="33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2" y="20"/>
                  </a:lnTo>
                  <a:lnTo>
                    <a:pt x="4" y="13"/>
                  </a:lnTo>
                  <a:lnTo>
                    <a:pt x="8" y="7"/>
                  </a:lnTo>
                  <a:lnTo>
                    <a:pt x="12" y="3"/>
                  </a:lnTo>
                  <a:lnTo>
                    <a:pt x="16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6" y="1"/>
                  </a:lnTo>
                  <a:lnTo>
                    <a:pt x="30" y="3"/>
                  </a:lnTo>
                  <a:lnTo>
                    <a:pt x="33" y="4"/>
                  </a:lnTo>
                  <a:lnTo>
                    <a:pt x="13" y="43"/>
                  </a:lnTo>
                  <a:close/>
                  <a:moveTo>
                    <a:pt x="33" y="4"/>
                  </a:moveTo>
                  <a:lnTo>
                    <a:pt x="51" y="14"/>
                  </a:lnTo>
                  <a:lnTo>
                    <a:pt x="97" y="39"/>
                  </a:lnTo>
                  <a:lnTo>
                    <a:pt x="162" y="75"/>
                  </a:lnTo>
                  <a:lnTo>
                    <a:pt x="240" y="121"/>
                  </a:lnTo>
                  <a:lnTo>
                    <a:pt x="281" y="146"/>
                  </a:lnTo>
                  <a:lnTo>
                    <a:pt x="322" y="172"/>
                  </a:lnTo>
                  <a:lnTo>
                    <a:pt x="361" y="197"/>
                  </a:lnTo>
                  <a:lnTo>
                    <a:pt x="398" y="223"/>
                  </a:lnTo>
                  <a:lnTo>
                    <a:pt x="432" y="248"/>
                  </a:lnTo>
                  <a:lnTo>
                    <a:pt x="461" y="273"/>
                  </a:lnTo>
                  <a:lnTo>
                    <a:pt x="475" y="284"/>
                  </a:lnTo>
                  <a:lnTo>
                    <a:pt x="486" y="295"/>
                  </a:lnTo>
                  <a:lnTo>
                    <a:pt x="496" y="306"/>
                  </a:lnTo>
                  <a:lnTo>
                    <a:pt x="504" y="316"/>
                  </a:lnTo>
                  <a:lnTo>
                    <a:pt x="468" y="341"/>
                  </a:lnTo>
                  <a:lnTo>
                    <a:pt x="461" y="332"/>
                  </a:lnTo>
                  <a:lnTo>
                    <a:pt x="452" y="323"/>
                  </a:lnTo>
                  <a:lnTo>
                    <a:pt x="441" y="313"/>
                  </a:lnTo>
                  <a:lnTo>
                    <a:pt x="428" y="302"/>
                  </a:lnTo>
                  <a:lnTo>
                    <a:pt x="401" y="279"/>
                  </a:lnTo>
                  <a:lnTo>
                    <a:pt x="368" y="254"/>
                  </a:lnTo>
                  <a:lnTo>
                    <a:pt x="332" y="230"/>
                  </a:lnTo>
                  <a:lnTo>
                    <a:pt x="293" y="205"/>
                  </a:lnTo>
                  <a:lnTo>
                    <a:pt x="254" y="181"/>
                  </a:lnTo>
                  <a:lnTo>
                    <a:pt x="215" y="156"/>
                  </a:lnTo>
                  <a:lnTo>
                    <a:pt x="139" y="112"/>
                  </a:lnTo>
                  <a:lnTo>
                    <a:pt x="75" y="76"/>
                  </a:lnTo>
                  <a:lnTo>
                    <a:pt x="30" y="52"/>
                  </a:lnTo>
                  <a:lnTo>
                    <a:pt x="13" y="43"/>
                  </a:lnTo>
                  <a:lnTo>
                    <a:pt x="33" y="4"/>
                  </a:lnTo>
                  <a:close/>
                  <a:moveTo>
                    <a:pt x="469" y="341"/>
                  </a:moveTo>
                  <a:lnTo>
                    <a:pt x="467" y="339"/>
                  </a:lnTo>
                  <a:lnTo>
                    <a:pt x="468" y="341"/>
                  </a:lnTo>
                  <a:lnTo>
                    <a:pt x="487" y="329"/>
                  </a:lnTo>
                  <a:lnTo>
                    <a:pt x="469" y="341"/>
                  </a:lnTo>
                  <a:close/>
                  <a:moveTo>
                    <a:pt x="504" y="316"/>
                  </a:moveTo>
                  <a:lnTo>
                    <a:pt x="516" y="333"/>
                  </a:lnTo>
                  <a:lnTo>
                    <a:pt x="529" y="351"/>
                  </a:lnTo>
                  <a:lnTo>
                    <a:pt x="542" y="368"/>
                  </a:lnTo>
                  <a:lnTo>
                    <a:pt x="555" y="388"/>
                  </a:lnTo>
                  <a:lnTo>
                    <a:pt x="521" y="413"/>
                  </a:lnTo>
                  <a:lnTo>
                    <a:pt x="505" y="392"/>
                  </a:lnTo>
                  <a:lnTo>
                    <a:pt x="491" y="373"/>
                  </a:lnTo>
                  <a:lnTo>
                    <a:pt x="480" y="356"/>
                  </a:lnTo>
                  <a:lnTo>
                    <a:pt x="469" y="341"/>
                  </a:lnTo>
                  <a:lnTo>
                    <a:pt x="504" y="316"/>
                  </a:lnTo>
                  <a:close/>
                  <a:moveTo>
                    <a:pt x="555" y="388"/>
                  </a:moveTo>
                  <a:lnTo>
                    <a:pt x="567" y="402"/>
                  </a:lnTo>
                  <a:lnTo>
                    <a:pt x="575" y="414"/>
                  </a:lnTo>
                  <a:lnTo>
                    <a:pt x="581" y="422"/>
                  </a:lnTo>
                  <a:lnTo>
                    <a:pt x="585" y="428"/>
                  </a:lnTo>
                  <a:lnTo>
                    <a:pt x="549" y="454"/>
                  </a:lnTo>
                  <a:lnTo>
                    <a:pt x="536" y="435"/>
                  </a:lnTo>
                  <a:lnTo>
                    <a:pt x="528" y="422"/>
                  </a:lnTo>
                  <a:lnTo>
                    <a:pt x="523" y="416"/>
                  </a:lnTo>
                  <a:lnTo>
                    <a:pt x="521" y="413"/>
                  </a:lnTo>
                  <a:lnTo>
                    <a:pt x="555" y="388"/>
                  </a:lnTo>
                  <a:close/>
                  <a:moveTo>
                    <a:pt x="585" y="428"/>
                  </a:moveTo>
                  <a:lnTo>
                    <a:pt x="587" y="432"/>
                  </a:lnTo>
                  <a:lnTo>
                    <a:pt x="589" y="435"/>
                  </a:lnTo>
                  <a:lnTo>
                    <a:pt x="591" y="439"/>
                  </a:lnTo>
                  <a:lnTo>
                    <a:pt x="592" y="442"/>
                  </a:lnTo>
                  <a:lnTo>
                    <a:pt x="591" y="446"/>
                  </a:lnTo>
                  <a:lnTo>
                    <a:pt x="589" y="450"/>
                  </a:lnTo>
                  <a:lnTo>
                    <a:pt x="586" y="454"/>
                  </a:lnTo>
                  <a:lnTo>
                    <a:pt x="580" y="459"/>
                  </a:lnTo>
                  <a:lnTo>
                    <a:pt x="574" y="462"/>
                  </a:lnTo>
                  <a:lnTo>
                    <a:pt x="569" y="464"/>
                  </a:lnTo>
                  <a:lnTo>
                    <a:pt x="565" y="465"/>
                  </a:lnTo>
                  <a:lnTo>
                    <a:pt x="561" y="464"/>
                  </a:lnTo>
                  <a:lnTo>
                    <a:pt x="557" y="462"/>
                  </a:lnTo>
                  <a:lnTo>
                    <a:pt x="554" y="460"/>
                  </a:lnTo>
                  <a:lnTo>
                    <a:pt x="552" y="457"/>
                  </a:lnTo>
                  <a:lnTo>
                    <a:pt x="549" y="454"/>
                  </a:lnTo>
                  <a:lnTo>
                    <a:pt x="585" y="428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74" name="Freeform 986">
              <a:extLst>
                <a:ext uri="{FF2B5EF4-FFF2-40B4-BE49-F238E27FC236}">
                  <a16:creationId xmlns:a16="http://schemas.microsoft.com/office/drawing/2014/main" id="{6D18190A-4AAD-4AAD-9EBA-60003BC54C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10" y="1884"/>
              <a:ext cx="11" cy="15"/>
            </a:xfrm>
            <a:custGeom>
              <a:avLst/>
              <a:gdLst>
                <a:gd name="T0" fmla="*/ 0 w 216"/>
                <a:gd name="T1" fmla="*/ 0 h 292"/>
                <a:gd name="T2" fmla="*/ 0 w 216"/>
                <a:gd name="T3" fmla="*/ 0 h 292"/>
                <a:gd name="T4" fmla="*/ 0 w 216"/>
                <a:gd name="T5" fmla="*/ 0 h 292"/>
                <a:gd name="T6" fmla="*/ 0 w 216"/>
                <a:gd name="T7" fmla="*/ 0 h 292"/>
                <a:gd name="T8" fmla="*/ 0 w 216"/>
                <a:gd name="T9" fmla="*/ 0 h 292"/>
                <a:gd name="T10" fmla="*/ 0 w 216"/>
                <a:gd name="T11" fmla="*/ 0 h 292"/>
                <a:gd name="T12" fmla="*/ 0 w 216"/>
                <a:gd name="T13" fmla="*/ 0 h 292"/>
                <a:gd name="T14" fmla="*/ 0 w 216"/>
                <a:gd name="T15" fmla="*/ 0 h 292"/>
                <a:gd name="T16" fmla="*/ 0 w 216"/>
                <a:gd name="T17" fmla="*/ 0 h 292"/>
                <a:gd name="T18" fmla="*/ 0 w 216"/>
                <a:gd name="T19" fmla="*/ 0 h 292"/>
                <a:gd name="T20" fmla="*/ 0 w 216"/>
                <a:gd name="T21" fmla="*/ 0 h 292"/>
                <a:gd name="T22" fmla="*/ 0 w 216"/>
                <a:gd name="T23" fmla="*/ 0 h 292"/>
                <a:gd name="T24" fmla="*/ 0 w 216"/>
                <a:gd name="T25" fmla="*/ 0 h 292"/>
                <a:gd name="T26" fmla="*/ 0 w 216"/>
                <a:gd name="T27" fmla="*/ 0 h 292"/>
                <a:gd name="T28" fmla="*/ 0 w 216"/>
                <a:gd name="T29" fmla="*/ 0 h 292"/>
                <a:gd name="T30" fmla="*/ 0 w 216"/>
                <a:gd name="T31" fmla="*/ 0 h 292"/>
                <a:gd name="T32" fmla="*/ 0 w 216"/>
                <a:gd name="T33" fmla="*/ 0 h 292"/>
                <a:gd name="T34" fmla="*/ 0 w 216"/>
                <a:gd name="T35" fmla="*/ 0 h 292"/>
                <a:gd name="T36" fmla="*/ 0 w 216"/>
                <a:gd name="T37" fmla="*/ 0 h 292"/>
                <a:gd name="T38" fmla="*/ 0 w 216"/>
                <a:gd name="T39" fmla="*/ 0 h 292"/>
                <a:gd name="T40" fmla="*/ 0 w 216"/>
                <a:gd name="T41" fmla="*/ 0 h 292"/>
                <a:gd name="T42" fmla="*/ 0 w 216"/>
                <a:gd name="T43" fmla="*/ 0 h 292"/>
                <a:gd name="T44" fmla="*/ 0 w 216"/>
                <a:gd name="T45" fmla="*/ 0 h 292"/>
                <a:gd name="T46" fmla="*/ 0 w 216"/>
                <a:gd name="T47" fmla="*/ 1 h 292"/>
                <a:gd name="T48" fmla="*/ 1 w 216"/>
                <a:gd name="T49" fmla="*/ 1 h 292"/>
                <a:gd name="T50" fmla="*/ 1 w 216"/>
                <a:gd name="T51" fmla="*/ 1 h 292"/>
                <a:gd name="T52" fmla="*/ 1 w 216"/>
                <a:gd name="T53" fmla="*/ 1 h 292"/>
                <a:gd name="T54" fmla="*/ 0 w 216"/>
                <a:gd name="T55" fmla="*/ 1 h 292"/>
                <a:gd name="T56" fmla="*/ 0 w 216"/>
                <a:gd name="T57" fmla="*/ 1 h 292"/>
                <a:gd name="T58" fmla="*/ 0 w 216"/>
                <a:gd name="T59" fmla="*/ 1 h 292"/>
                <a:gd name="T60" fmla="*/ 0 w 216"/>
                <a:gd name="T61" fmla="*/ 1 h 292"/>
                <a:gd name="T62" fmla="*/ 0 w 216"/>
                <a:gd name="T63" fmla="*/ 1 h 292"/>
                <a:gd name="T64" fmla="*/ 0 w 216"/>
                <a:gd name="T65" fmla="*/ 0 h 292"/>
                <a:gd name="T66" fmla="*/ 0 w 216"/>
                <a:gd name="T67" fmla="*/ 0 h 292"/>
                <a:gd name="T68" fmla="*/ 0 w 216"/>
                <a:gd name="T69" fmla="*/ 0 h 292"/>
                <a:gd name="T70" fmla="*/ 0 w 216"/>
                <a:gd name="T71" fmla="*/ 0 h 292"/>
                <a:gd name="T72" fmla="*/ 0 w 216"/>
                <a:gd name="T73" fmla="*/ 0 h 292"/>
                <a:gd name="T74" fmla="*/ 1 w 216"/>
                <a:gd name="T75" fmla="*/ 1 h 292"/>
                <a:gd name="T76" fmla="*/ 1 w 216"/>
                <a:gd name="T77" fmla="*/ 1 h 292"/>
                <a:gd name="T78" fmla="*/ 1 w 216"/>
                <a:gd name="T79" fmla="*/ 1 h 292"/>
                <a:gd name="T80" fmla="*/ 1 w 216"/>
                <a:gd name="T81" fmla="*/ 1 h 292"/>
                <a:gd name="T82" fmla="*/ 1 w 216"/>
                <a:gd name="T83" fmla="*/ 1 h 292"/>
                <a:gd name="T84" fmla="*/ 1 w 216"/>
                <a:gd name="T85" fmla="*/ 1 h 292"/>
                <a:gd name="T86" fmla="*/ 1 w 216"/>
                <a:gd name="T87" fmla="*/ 1 h 292"/>
                <a:gd name="T88" fmla="*/ 1 w 216"/>
                <a:gd name="T89" fmla="*/ 1 h 292"/>
                <a:gd name="T90" fmla="*/ 1 w 216"/>
                <a:gd name="T91" fmla="*/ 1 h 292"/>
                <a:gd name="T92" fmla="*/ 1 w 216"/>
                <a:gd name="T93" fmla="*/ 1 h 292"/>
                <a:gd name="T94" fmla="*/ 1 w 216"/>
                <a:gd name="T95" fmla="*/ 1 h 292"/>
                <a:gd name="T96" fmla="*/ 1 w 216"/>
                <a:gd name="T97" fmla="*/ 1 h 292"/>
                <a:gd name="T98" fmla="*/ 0 w 216"/>
                <a:gd name="T99" fmla="*/ 1 h 292"/>
                <a:gd name="T100" fmla="*/ 0 w 216"/>
                <a:gd name="T101" fmla="*/ 1 h 292"/>
                <a:gd name="T102" fmla="*/ 0 w 216"/>
                <a:gd name="T103" fmla="*/ 1 h 292"/>
                <a:gd name="T104" fmla="*/ 0 w 216"/>
                <a:gd name="T105" fmla="*/ 1 h 292"/>
                <a:gd name="T106" fmla="*/ 0 w 216"/>
                <a:gd name="T107" fmla="*/ 1 h 292"/>
                <a:gd name="T108" fmla="*/ 1 w 216"/>
                <a:gd name="T109" fmla="*/ 1 h 29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16" h="292">
                  <a:moveTo>
                    <a:pt x="6" y="36"/>
                  </a:moveTo>
                  <a:lnTo>
                    <a:pt x="4" y="33"/>
                  </a:lnTo>
                  <a:lnTo>
                    <a:pt x="2" y="30"/>
                  </a:lnTo>
                  <a:lnTo>
                    <a:pt x="1" y="26"/>
                  </a:lnTo>
                  <a:lnTo>
                    <a:pt x="0" y="23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6" y="10"/>
                  </a:lnTo>
                  <a:lnTo>
                    <a:pt x="12" y="6"/>
                  </a:lnTo>
                  <a:lnTo>
                    <a:pt x="19" y="2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5" y="2"/>
                  </a:lnTo>
                  <a:lnTo>
                    <a:pt x="38" y="5"/>
                  </a:lnTo>
                  <a:lnTo>
                    <a:pt x="40" y="8"/>
                  </a:lnTo>
                  <a:lnTo>
                    <a:pt x="42" y="11"/>
                  </a:lnTo>
                  <a:lnTo>
                    <a:pt x="6" y="36"/>
                  </a:lnTo>
                  <a:close/>
                  <a:moveTo>
                    <a:pt x="42" y="11"/>
                  </a:moveTo>
                  <a:lnTo>
                    <a:pt x="71" y="52"/>
                  </a:lnTo>
                  <a:lnTo>
                    <a:pt x="99" y="93"/>
                  </a:lnTo>
                  <a:lnTo>
                    <a:pt x="127" y="134"/>
                  </a:lnTo>
                  <a:lnTo>
                    <a:pt x="154" y="172"/>
                  </a:lnTo>
                  <a:lnTo>
                    <a:pt x="176" y="205"/>
                  </a:lnTo>
                  <a:lnTo>
                    <a:pt x="194" y="231"/>
                  </a:lnTo>
                  <a:lnTo>
                    <a:pt x="205" y="249"/>
                  </a:lnTo>
                  <a:lnTo>
                    <a:pt x="210" y="255"/>
                  </a:lnTo>
                  <a:lnTo>
                    <a:pt x="173" y="280"/>
                  </a:lnTo>
                  <a:lnTo>
                    <a:pt x="169" y="273"/>
                  </a:lnTo>
                  <a:lnTo>
                    <a:pt x="159" y="258"/>
                  </a:lnTo>
                  <a:lnTo>
                    <a:pt x="141" y="232"/>
                  </a:lnTo>
                  <a:lnTo>
                    <a:pt x="120" y="201"/>
                  </a:lnTo>
                  <a:lnTo>
                    <a:pt x="94" y="164"/>
                  </a:lnTo>
                  <a:lnTo>
                    <a:pt x="67" y="123"/>
                  </a:lnTo>
                  <a:lnTo>
                    <a:pt x="37" y="80"/>
                  </a:lnTo>
                  <a:lnTo>
                    <a:pt x="6" y="36"/>
                  </a:lnTo>
                  <a:lnTo>
                    <a:pt x="42" y="11"/>
                  </a:lnTo>
                  <a:close/>
                  <a:moveTo>
                    <a:pt x="210" y="255"/>
                  </a:moveTo>
                  <a:lnTo>
                    <a:pt x="212" y="258"/>
                  </a:lnTo>
                  <a:lnTo>
                    <a:pt x="214" y="262"/>
                  </a:lnTo>
                  <a:lnTo>
                    <a:pt x="215" y="265"/>
                  </a:lnTo>
                  <a:lnTo>
                    <a:pt x="216" y="269"/>
                  </a:lnTo>
                  <a:lnTo>
                    <a:pt x="215" y="272"/>
                  </a:lnTo>
                  <a:lnTo>
                    <a:pt x="213" y="276"/>
                  </a:lnTo>
                  <a:lnTo>
                    <a:pt x="210" y="281"/>
                  </a:lnTo>
                  <a:lnTo>
                    <a:pt x="204" y="286"/>
                  </a:lnTo>
                  <a:lnTo>
                    <a:pt x="198" y="289"/>
                  </a:lnTo>
                  <a:lnTo>
                    <a:pt x="193" y="291"/>
                  </a:lnTo>
                  <a:lnTo>
                    <a:pt x="187" y="292"/>
                  </a:lnTo>
                  <a:lnTo>
                    <a:pt x="184" y="291"/>
                  </a:lnTo>
                  <a:lnTo>
                    <a:pt x="181" y="289"/>
                  </a:lnTo>
                  <a:lnTo>
                    <a:pt x="178" y="286"/>
                  </a:lnTo>
                  <a:lnTo>
                    <a:pt x="176" y="283"/>
                  </a:lnTo>
                  <a:lnTo>
                    <a:pt x="173" y="280"/>
                  </a:lnTo>
                  <a:lnTo>
                    <a:pt x="210" y="255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75" name="Freeform 987">
              <a:extLst>
                <a:ext uri="{FF2B5EF4-FFF2-40B4-BE49-F238E27FC236}">
                  <a16:creationId xmlns:a16="http://schemas.microsoft.com/office/drawing/2014/main" id="{4DDB945E-D7D6-4D08-AFEA-A5F1FABBAC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01" y="1816"/>
              <a:ext cx="13" cy="28"/>
            </a:xfrm>
            <a:custGeom>
              <a:avLst/>
              <a:gdLst>
                <a:gd name="T0" fmla="*/ 1 w 235"/>
                <a:gd name="T1" fmla="*/ 0 h 525"/>
                <a:gd name="T2" fmla="*/ 1 w 235"/>
                <a:gd name="T3" fmla="*/ 0 h 525"/>
                <a:gd name="T4" fmla="*/ 1 w 235"/>
                <a:gd name="T5" fmla="*/ 0 h 525"/>
                <a:gd name="T6" fmla="*/ 1 w 235"/>
                <a:gd name="T7" fmla="*/ 0 h 525"/>
                <a:gd name="T8" fmla="*/ 1 w 235"/>
                <a:gd name="T9" fmla="*/ 0 h 525"/>
                <a:gd name="T10" fmla="*/ 1 w 235"/>
                <a:gd name="T11" fmla="*/ 0 h 525"/>
                <a:gd name="T12" fmla="*/ 1 w 235"/>
                <a:gd name="T13" fmla="*/ 0 h 525"/>
                <a:gd name="T14" fmla="*/ 1 w 235"/>
                <a:gd name="T15" fmla="*/ 0 h 525"/>
                <a:gd name="T16" fmla="*/ 1 w 235"/>
                <a:gd name="T17" fmla="*/ 0 h 525"/>
                <a:gd name="T18" fmla="*/ 1 w 235"/>
                <a:gd name="T19" fmla="*/ 0 h 525"/>
                <a:gd name="T20" fmla="*/ 1 w 235"/>
                <a:gd name="T21" fmla="*/ 0 h 525"/>
                <a:gd name="T22" fmla="*/ 1 w 235"/>
                <a:gd name="T23" fmla="*/ 0 h 525"/>
                <a:gd name="T24" fmla="*/ 1 w 235"/>
                <a:gd name="T25" fmla="*/ 0 h 525"/>
                <a:gd name="T26" fmla="*/ 1 w 235"/>
                <a:gd name="T27" fmla="*/ 0 h 525"/>
                <a:gd name="T28" fmla="*/ 1 w 235"/>
                <a:gd name="T29" fmla="*/ 0 h 525"/>
                <a:gd name="T30" fmla="*/ 1 w 235"/>
                <a:gd name="T31" fmla="*/ 0 h 525"/>
                <a:gd name="T32" fmla="*/ 1 w 235"/>
                <a:gd name="T33" fmla="*/ 0 h 525"/>
                <a:gd name="T34" fmla="*/ 1 w 235"/>
                <a:gd name="T35" fmla="*/ 0 h 525"/>
                <a:gd name="T36" fmla="*/ 1 w 235"/>
                <a:gd name="T37" fmla="*/ 0 h 525"/>
                <a:gd name="T38" fmla="*/ 1 w 235"/>
                <a:gd name="T39" fmla="*/ 0 h 525"/>
                <a:gd name="T40" fmla="*/ 1 w 235"/>
                <a:gd name="T41" fmla="*/ 0 h 525"/>
                <a:gd name="T42" fmla="*/ 1 w 235"/>
                <a:gd name="T43" fmla="*/ 0 h 525"/>
                <a:gd name="T44" fmla="*/ 0 w 235"/>
                <a:gd name="T45" fmla="*/ 1 h 525"/>
                <a:gd name="T46" fmla="*/ 0 w 235"/>
                <a:gd name="T47" fmla="*/ 1 h 525"/>
                <a:gd name="T48" fmla="*/ 0 w 235"/>
                <a:gd name="T49" fmla="*/ 1 h 525"/>
                <a:gd name="T50" fmla="*/ 0 w 235"/>
                <a:gd name="T51" fmla="*/ 1 h 525"/>
                <a:gd name="T52" fmla="*/ 0 w 235"/>
                <a:gd name="T53" fmla="*/ 1 h 525"/>
                <a:gd name="T54" fmla="*/ 0 w 235"/>
                <a:gd name="T55" fmla="*/ 1 h 525"/>
                <a:gd name="T56" fmla="*/ 0 w 235"/>
                <a:gd name="T57" fmla="*/ 1 h 525"/>
                <a:gd name="T58" fmla="*/ 0 w 235"/>
                <a:gd name="T59" fmla="*/ 1 h 525"/>
                <a:gd name="T60" fmla="*/ 0 w 235"/>
                <a:gd name="T61" fmla="*/ 1 h 525"/>
                <a:gd name="T62" fmla="*/ 0 w 235"/>
                <a:gd name="T63" fmla="*/ 1 h 525"/>
                <a:gd name="T64" fmla="*/ 0 w 235"/>
                <a:gd name="T65" fmla="*/ 1 h 525"/>
                <a:gd name="T66" fmla="*/ 0 w 235"/>
                <a:gd name="T67" fmla="*/ 1 h 525"/>
                <a:gd name="T68" fmla="*/ 0 w 235"/>
                <a:gd name="T69" fmla="*/ 1 h 525"/>
                <a:gd name="T70" fmla="*/ 0 w 235"/>
                <a:gd name="T71" fmla="*/ 1 h 525"/>
                <a:gd name="T72" fmla="*/ 0 w 235"/>
                <a:gd name="T73" fmla="*/ 1 h 525"/>
                <a:gd name="T74" fmla="*/ 0 w 235"/>
                <a:gd name="T75" fmla="*/ 1 h 525"/>
                <a:gd name="T76" fmla="*/ 0 w 235"/>
                <a:gd name="T77" fmla="*/ 1 h 525"/>
                <a:gd name="T78" fmla="*/ 0 w 235"/>
                <a:gd name="T79" fmla="*/ 1 h 525"/>
                <a:gd name="T80" fmla="*/ 0 w 235"/>
                <a:gd name="T81" fmla="*/ 0 h 525"/>
                <a:gd name="T82" fmla="*/ 0 w 235"/>
                <a:gd name="T83" fmla="*/ 0 h 525"/>
                <a:gd name="T84" fmla="*/ 1 w 235"/>
                <a:gd name="T85" fmla="*/ 0 h 525"/>
                <a:gd name="T86" fmla="*/ 1 w 235"/>
                <a:gd name="T87" fmla="*/ 0 h 525"/>
                <a:gd name="T88" fmla="*/ 1 w 235"/>
                <a:gd name="T89" fmla="*/ 0 h 525"/>
                <a:gd name="T90" fmla="*/ 0 w 235"/>
                <a:gd name="T91" fmla="*/ 1 h 525"/>
                <a:gd name="T92" fmla="*/ 0 w 235"/>
                <a:gd name="T93" fmla="*/ 1 h 525"/>
                <a:gd name="T94" fmla="*/ 0 w 235"/>
                <a:gd name="T95" fmla="*/ 1 h 525"/>
                <a:gd name="T96" fmla="*/ 0 w 235"/>
                <a:gd name="T97" fmla="*/ 1 h 525"/>
                <a:gd name="T98" fmla="*/ 0 w 235"/>
                <a:gd name="T99" fmla="*/ 1 h 525"/>
                <a:gd name="T100" fmla="*/ 0 w 235"/>
                <a:gd name="T101" fmla="*/ 1 h 525"/>
                <a:gd name="T102" fmla="*/ 0 w 235"/>
                <a:gd name="T103" fmla="*/ 1 h 525"/>
                <a:gd name="T104" fmla="*/ 0 w 235"/>
                <a:gd name="T105" fmla="*/ 1 h 525"/>
                <a:gd name="T106" fmla="*/ 0 w 235"/>
                <a:gd name="T107" fmla="*/ 1 h 525"/>
                <a:gd name="T108" fmla="*/ 0 w 235"/>
                <a:gd name="T109" fmla="*/ 1 h 525"/>
                <a:gd name="T110" fmla="*/ 0 w 235"/>
                <a:gd name="T111" fmla="*/ 1 h 525"/>
                <a:gd name="T112" fmla="*/ 0 w 235"/>
                <a:gd name="T113" fmla="*/ 1 h 525"/>
                <a:gd name="T114" fmla="*/ 0 w 235"/>
                <a:gd name="T115" fmla="*/ 1 h 525"/>
                <a:gd name="T116" fmla="*/ 0 w 235"/>
                <a:gd name="T117" fmla="*/ 1 h 525"/>
                <a:gd name="T118" fmla="*/ 0 w 235"/>
                <a:gd name="T119" fmla="*/ 1 h 525"/>
                <a:gd name="T120" fmla="*/ 0 w 235"/>
                <a:gd name="T121" fmla="*/ 1 h 525"/>
                <a:gd name="T122" fmla="*/ 0 w 235"/>
                <a:gd name="T123" fmla="*/ 1 h 525"/>
                <a:gd name="T124" fmla="*/ 0 w 235"/>
                <a:gd name="T125" fmla="*/ 1 h 52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35" h="525">
                  <a:moveTo>
                    <a:pt x="192" y="13"/>
                  </a:moveTo>
                  <a:lnTo>
                    <a:pt x="194" y="9"/>
                  </a:lnTo>
                  <a:lnTo>
                    <a:pt x="196" y="6"/>
                  </a:lnTo>
                  <a:lnTo>
                    <a:pt x="198" y="3"/>
                  </a:lnTo>
                  <a:lnTo>
                    <a:pt x="201" y="1"/>
                  </a:lnTo>
                  <a:lnTo>
                    <a:pt x="204" y="0"/>
                  </a:lnTo>
                  <a:lnTo>
                    <a:pt x="209" y="0"/>
                  </a:lnTo>
                  <a:lnTo>
                    <a:pt x="214" y="1"/>
                  </a:lnTo>
                  <a:lnTo>
                    <a:pt x="222" y="4"/>
                  </a:lnTo>
                  <a:lnTo>
                    <a:pt x="228" y="7"/>
                  </a:lnTo>
                  <a:lnTo>
                    <a:pt x="232" y="11"/>
                  </a:lnTo>
                  <a:lnTo>
                    <a:pt x="234" y="14"/>
                  </a:lnTo>
                  <a:lnTo>
                    <a:pt x="235" y="18"/>
                  </a:lnTo>
                  <a:lnTo>
                    <a:pt x="235" y="22"/>
                  </a:lnTo>
                  <a:lnTo>
                    <a:pt x="234" y="25"/>
                  </a:lnTo>
                  <a:lnTo>
                    <a:pt x="233" y="30"/>
                  </a:lnTo>
                  <a:lnTo>
                    <a:pt x="231" y="33"/>
                  </a:lnTo>
                  <a:lnTo>
                    <a:pt x="192" y="13"/>
                  </a:lnTo>
                  <a:close/>
                  <a:moveTo>
                    <a:pt x="231" y="33"/>
                  </a:moveTo>
                  <a:lnTo>
                    <a:pt x="224" y="46"/>
                  </a:lnTo>
                  <a:lnTo>
                    <a:pt x="206" y="83"/>
                  </a:lnTo>
                  <a:lnTo>
                    <a:pt x="180" y="136"/>
                  </a:lnTo>
                  <a:lnTo>
                    <a:pt x="150" y="204"/>
                  </a:lnTo>
                  <a:lnTo>
                    <a:pt x="134" y="240"/>
                  </a:lnTo>
                  <a:lnTo>
                    <a:pt x="117" y="278"/>
                  </a:lnTo>
                  <a:lnTo>
                    <a:pt x="102" y="318"/>
                  </a:lnTo>
                  <a:lnTo>
                    <a:pt x="87" y="357"/>
                  </a:lnTo>
                  <a:lnTo>
                    <a:pt x="73" y="397"/>
                  </a:lnTo>
                  <a:lnTo>
                    <a:pt x="62" y="435"/>
                  </a:lnTo>
                  <a:lnTo>
                    <a:pt x="52" y="472"/>
                  </a:lnTo>
                  <a:lnTo>
                    <a:pt x="44" y="506"/>
                  </a:lnTo>
                  <a:lnTo>
                    <a:pt x="1" y="498"/>
                  </a:lnTo>
                  <a:lnTo>
                    <a:pt x="9" y="462"/>
                  </a:lnTo>
                  <a:lnTo>
                    <a:pt x="19" y="425"/>
                  </a:lnTo>
                  <a:lnTo>
                    <a:pt x="31" y="386"/>
                  </a:lnTo>
                  <a:lnTo>
                    <a:pt x="46" y="345"/>
                  </a:lnTo>
                  <a:lnTo>
                    <a:pt x="60" y="304"/>
                  </a:lnTo>
                  <a:lnTo>
                    <a:pt x="76" y="264"/>
                  </a:lnTo>
                  <a:lnTo>
                    <a:pt x="93" y="225"/>
                  </a:lnTo>
                  <a:lnTo>
                    <a:pt x="109" y="187"/>
                  </a:lnTo>
                  <a:lnTo>
                    <a:pt x="140" y="119"/>
                  </a:lnTo>
                  <a:lnTo>
                    <a:pt x="166" y="63"/>
                  </a:lnTo>
                  <a:lnTo>
                    <a:pt x="185" y="26"/>
                  </a:lnTo>
                  <a:lnTo>
                    <a:pt x="192" y="13"/>
                  </a:lnTo>
                  <a:lnTo>
                    <a:pt x="231" y="33"/>
                  </a:lnTo>
                  <a:close/>
                  <a:moveTo>
                    <a:pt x="44" y="506"/>
                  </a:moveTo>
                  <a:lnTo>
                    <a:pt x="43" y="511"/>
                  </a:lnTo>
                  <a:lnTo>
                    <a:pt x="42" y="515"/>
                  </a:lnTo>
                  <a:lnTo>
                    <a:pt x="40" y="518"/>
                  </a:lnTo>
                  <a:lnTo>
                    <a:pt x="38" y="521"/>
                  </a:lnTo>
                  <a:lnTo>
                    <a:pt x="35" y="523"/>
                  </a:lnTo>
                  <a:lnTo>
                    <a:pt x="31" y="525"/>
                  </a:lnTo>
                  <a:lnTo>
                    <a:pt x="26" y="525"/>
                  </a:lnTo>
                  <a:lnTo>
                    <a:pt x="19" y="524"/>
                  </a:lnTo>
                  <a:lnTo>
                    <a:pt x="12" y="522"/>
                  </a:lnTo>
                  <a:lnTo>
                    <a:pt x="7" y="520"/>
                  </a:lnTo>
                  <a:lnTo>
                    <a:pt x="4" y="517"/>
                  </a:lnTo>
                  <a:lnTo>
                    <a:pt x="1" y="514"/>
                  </a:lnTo>
                  <a:lnTo>
                    <a:pt x="0" y="511"/>
                  </a:lnTo>
                  <a:lnTo>
                    <a:pt x="0" y="506"/>
                  </a:lnTo>
                  <a:lnTo>
                    <a:pt x="0" y="502"/>
                  </a:lnTo>
                  <a:lnTo>
                    <a:pt x="1" y="498"/>
                  </a:lnTo>
                  <a:lnTo>
                    <a:pt x="44" y="506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76" name="Freeform 988">
              <a:extLst>
                <a:ext uri="{FF2B5EF4-FFF2-40B4-BE49-F238E27FC236}">
                  <a16:creationId xmlns:a16="http://schemas.microsoft.com/office/drawing/2014/main" id="{FA240FF8-D409-4013-B553-EDF083B616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55" y="1834"/>
              <a:ext cx="18" cy="78"/>
            </a:xfrm>
            <a:custGeom>
              <a:avLst/>
              <a:gdLst>
                <a:gd name="T0" fmla="*/ 0 w 335"/>
                <a:gd name="T1" fmla="*/ 0 h 1470"/>
                <a:gd name="T2" fmla="*/ 0 w 335"/>
                <a:gd name="T3" fmla="*/ 0 h 1470"/>
                <a:gd name="T4" fmla="*/ 0 w 335"/>
                <a:gd name="T5" fmla="*/ 0 h 1470"/>
                <a:gd name="T6" fmla="*/ 0 w 335"/>
                <a:gd name="T7" fmla="*/ 0 h 1470"/>
                <a:gd name="T8" fmla="*/ 0 w 335"/>
                <a:gd name="T9" fmla="*/ 0 h 1470"/>
                <a:gd name="T10" fmla="*/ 0 w 335"/>
                <a:gd name="T11" fmla="*/ 0 h 1470"/>
                <a:gd name="T12" fmla="*/ 0 w 335"/>
                <a:gd name="T13" fmla="*/ 0 h 1470"/>
                <a:gd name="T14" fmla="*/ 0 w 335"/>
                <a:gd name="T15" fmla="*/ 1 h 1470"/>
                <a:gd name="T16" fmla="*/ 0 w 335"/>
                <a:gd name="T17" fmla="*/ 1 h 1470"/>
                <a:gd name="T18" fmla="*/ 0 w 335"/>
                <a:gd name="T19" fmla="*/ 1 h 1470"/>
                <a:gd name="T20" fmla="*/ 0 w 335"/>
                <a:gd name="T21" fmla="*/ 1 h 1470"/>
                <a:gd name="T22" fmla="*/ 0 w 335"/>
                <a:gd name="T23" fmla="*/ 1 h 1470"/>
                <a:gd name="T24" fmla="*/ 0 w 335"/>
                <a:gd name="T25" fmla="*/ 1 h 1470"/>
                <a:gd name="T26" fmla="*/ 0 w 335"/>
                <a:gd name="T27" fmla="*/ 1 h 1470"/>
                <a:gd name="T28" fmla="*/ 0 w 335"/>
                <a:gd name="T29" fmla="*/ 1 h 1470"/>
                <a:gd name="T30" fmla="*/ 0 w 335"/>
                <a:gd name="T31" fmla="*/ 1 h 1470"/>
                <a:gd name="T32" fmla="*/ 0 w 335"/>
                <a:gd name="T33" fmla="*/ 0 h 1470"/>
                <a:gd name="T34" fmla="*/ 0 w 335"/>
                <a:gd name="T35" fmla="*/ 0 h 1470"/>
                <a:gd name="T36" fmla="*/ 0 w 335"/>
                <a:gd name="T37" fmla="*/ 1 h 1470"/>
                <a:gd name="T38" fmla="*/ 0 w 335"/>
                <a:gd name="T39" fmla="*/ 1 h 1470"/>
                <a:gd name="T40" fmla="*/ 1 w 335"/>
                <a:gd name="T41" fmla="*/ 1 h 1470"/>
                <a:gd name="T42" fmla="*/ 1 w 335"/>
                <a:gd name="T43" fmla="*/ 1 h 1470"/>
                <a:gd name="T44" fmla="*/ 0 w 335"/>
                <a:gd name="T45" fmla="*/ 1 h 1470"/>
                <a:gd name="T46" fmla="*/ 1 w 335"/>
                <a:gd name="T47" fmla="*/ 1 h 1470"/>
                <a:gd name="T48" fmla="*/ 1 w 335"/>
                <a:gd name="T49" fmla="*/ 2 h 1470"/>
                <a:gd name="T50" fmla="*/ 1 w 335"/>
                <a:gd name="T51" fmla="*/ 2 h 1470"/>
                <a:gd name="T52" fmla="*/ 1 w 335"/>
                <a:gd name="T53" fmla="*/ 2 h 1470"/>
                <a:gd name="T54" fmla="*/ 1 w 335"/>
                <a:gd name="T55" fmla="*/ 2 h 1470"/>
                <a:gd name="T56" fmla="*/ 1 w 335"/>
                <a:gd name="T57" fmla="*/ 2 h 1470"/>
                <a:gd name="T58" fmla="*/ 1 w 335"/>
                <a:gd name="T59" fmla="*/ 2 h 1470"/>
                <a:gd name="T60" fmla="*/ 1 w 335"/>
                <a:gd name="T61" fmla="*/ 2 h 1470"/>
                <a:gd name="T62" fmla="*/ 1 w 335"/>
                <a:gd name="T63" fmla="*/ 2 h 1470"/>
                <a:gd name="T64" fmla="*/ 1 w 335"/>
                <a:gd name="T65" fmla="*/ 2 h 1470"/>
                <a:gd name="T66" fmla="*/ 1 w 335"/>
                <a:gd name="T67" fmla="*/ 1 h 1470"/>
                <a:gd name="T68" fmla="*/ 1 w 335"/>
                <a:gd name="T69" fmla="*/ 2 h 1470"/>
                <a:gd name="T70" fmla="*/ 1 w 335"/>
                <a:gd name="T71" fmla="*/ 2 h 1470"/>
                <a:gd name="T72" fmla="*/ 1 w 335"/>
                <a:gd name="T73" fmla="*/ 3 h 1470"/>
                <a:gd name="T74" fmla="*/ 1 w 335"/>
                <a:gd name="T75" fmla="*/ 3 h 1470"/>
                <a:gd name="T76" fmla="*/ 0 w 335"/>
                <a:gd name="T77" fmla="*/ 4 h 1470"/>
                <a:gd name="T78" fmla="*/ 0 w 335"/>
                <a:gd name="T79" fmla="*/ 4 h 1470"/>
                <a:gd name="T80" fmla="*/ 0 w 335"/>
                <a:gd name="T81" fmla="*/ 4 h 1470"/>
                <a:gd name="T82" fmla="*/ 0 w 335"/>
                <a:gd name="T83" fmla="*/ 4 h 1470"/>
                <a:gd name="T84" fmla="*/ 0 w 335"/>
                <a:gd name="T85" fmla="*/ 3 h 1470"/>
                <a:gd name="T86" fmla="*/ 1 w 335"/>
                <a:gd name="T87" fmla="*/ 3 h 1470"/>
                <a:gd name="T88" fmla="*/ 1 w 335"/>
                <a:gd name="T89" fmla="*/ 2 h 1470"/>
                <a:gd name="T90" fmla="*/ 1 w 335"/>
                <a:gd name="T91" fmla="*/ 2 h 1470"/>
                <a:gd name="T92" fmla="*/ 1 w 335"/>
                <a:gd name="T93" fmla="*/ 2 h 1470"/>
                <a:gd name="T94" fmla="*/ 0 w 335"/>
                <a:gd name="T95" fmla="*/ 4 h 1470"/>
                <a:gd name="T96" fmla="*/ 0 w 335"/>
                <a:gd name="T97" fmla="*/ 4 h 1470"/>
                <a:gd name="T98" fmla="*/ 0 w 335"/>
                <a:gd name="T99" fmla="*/ 4 h 1470"/>
                <a:gd name="T100" fmla="*/ 0 w 335"/>
                <a:gd name="T101" fmla="*/ 4 h 1470"/>
                <a:gd name="T102" fmla="*/ 0 w 335"/>
                <a:gd name="T103" fmla="*/ 4 h 1470"/>
                <a:gd name="T104" fmla="*/ 0 w 335"/>
                <a:gd name="T105" fmla="*/ 4 h 147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335" h="1470">
                  <a:moveTo>
                    <a:pt x="9" y="24"/>
                  </a:moveTo>
                  <a:lnTo>
                    <a:pt x="9" y="20"/>
                  </a:lnTo>
                  <a:lnTo>
                    <a:pt x="9" y="16"/>
                  </a:lnTo>
                  <a:lnTo>
                    <a:pt x="9" y="12"/>
                  </a:lnTo>
                  <a:lnTo>
                    <a:pt x="10" y="9"/>
                  </a:lnTo>
                  <a:lnTo>
                    <a:pt x="13" y="6"/>
                  </a:lnTo>
                  <a:lnTo>
                    <a:pt x="16" y="4"/>
                  </a:lnTo>
                  <a:lnTo>
                    <a:pt x="22" y="2"/>
                  </a:lnTo>
                  <a:lnTo>
                    <a:pt x="29" y="1"/>
                  </a:lnTo>
                  <a:lnTo>
                    <a:pt x="36" y="0"/>
                  </a:lnTo>
                  <a:lnTo>
                    <a:pt x="42" y="1"/>
                  </a:lnTo>
                  <a:lnTo>
                    <a:pt x="46" y="3"/>
                  </a:lnTo>
                  <a:lnTo>
                    <a:pt x="49" y="5"/>
                  </a:lnTo>
                  <a:lnTo>
                    <a:pt x="50" y="8"/>
                  </a:lnTo>
                  <a:lnTo>
                    <a:pt x="52" y="12"/>
                  </a:lnTo>
                  <a:lnTo>
                    <a:pt x="52" y="16"/>
                  </a:lnTo>
                  <a:lnTo>
                    <a:pt x="53" y="20"/>
                  </a:lnTo>
                  <a:lnTo>
                    <a:pt x="9" y="24"/>
                  </a:lnTo>
                  <a:close/>
                  <a:moveTo>
                    <a:pt x="53" y="20"/>
                  </a:moveTo>
                  <a:lnTo>
                    <a:pt x="54" y="33"/>
                  </a:lnTo>
                  <a:lnTo>
                    <a:pt x="59" y="68"/>
                  </a:lnTo>
                  <a:lnTo>
                    <a:pt x="68" y="120"/>
                  </a:lnTo>
                  <a:lnTo>
                    <a:pt x="79" y="182"/>
                  </a:lnTo>
                  <a:lnTo>
                    <a:pt x="87" y="216"/>
                  </a:lnTo>
                  <a:lnTo>
                    <a:pt x="95" y="249"/>
                  </a:lnTo>
                  <a:lnTo>
                    <a:pt x="106" y="282"/>
                  </a:lnTo>
                  <a:lnTo>
                    <a:pt x="116" y="315"/>
                  </a:lnTo>
                  <a:lnTo>
                    <a:pt x="122" y="330"/>
                  </a:lnTo>
                  <a:lnTo>
                    <a:pt x="128" y="346"/>
                  </a:lnTo>
                  <a:lnTo>
                    <a:pt x="134" y="360"/>
                  </a:lnTo>
                  <a:lnTo>
                    <a:pt x="141" y="374"/>
                  </a:lnTo>
                  <a:lnTo>
                    <a:pt x="149" y="386"/>
                  </a:lnTo>
                  <a:lnTo>
                    <a:pt x="156" y="399"/>
                  </a:lnTo>
                  <a:lnTo>
                    <a:pt x="164" y="410"/>
                  </a:lnTo>
                  <a:lnTo>
                    <a:pt x="172" y="420"/>
                  </a:lnTo>
                  <a:lnTo>
                    <a:pt x="139" y="449"/>
                  </a:lnTo>
                  <a:lnTo>
                    <a:pt x="130" y="438"/>
                  </a:lnTo>
                  <a:lnTo>
                    <a:pt x="121" y="425"/>
                  </a:lnTo>
                  <a:lnTo>
                    <a:pt x="113" y="412"/>
                  </a:lnTo>
                  <a:lnTo>
                    <a:pt x="106" y="399"/>
                  </a:lnTo>
                  <a:lnTo>
                    <a:pt x="97" y="383"/>
                  </a:lnTo>
                  <a:lnTo>
                    <a:pt x="91" y="368"/>
                  </a:lnTo>
                  <a:lnTo>
                    <a:pt x="84" y="352"/>
                  </a:lnTo>
                  <a:lnTo>
                    <a:pt x="78" y="335"/>
                  </a:lnTo>
                  <a:lnTo>
                    <a:pt x="66" y="301"/>
                  </a:lnTo>
                  <a:lnTo>
                    <a:pt x="55" y="266"/>
                  </a:lnTo>
                  <a:lnTo>
                    <a:pt x="46" y="230"/>
                  </a:lnTo>
                  <a:lnTo>
                    <a:pt x="38" y="195"/>
                  </a:lnTo>
                  <a:lnTo>
                    <a:pt x="31" y="161"/>
                  </a:lnTo>
                  <a:lnTo>
                    <a:pt x="25" y="130"/>
                  </a:lnTo>
                  <a:lnTo>
                    <a:pt x="20" y="100"/>
                  </a:lnTo>
                  <a:lnTo>
                    <a:pt x="16" y="75"/>
                  </a:lnTo>
                  <a:lnTo>
                    <a:pt x="11" y="39"/>
                  </a:lnTo>
                  <a:lnTo>
                    <a:pt x="9" y="24"/>
                  </a:lnTo>
                  <a:lnTo>
                    <a:pt x="53" y="20"/>
                  </a:lnTo>
                  <a:close/>
                  <a:moveTo>
                    <a:pt x="172" y="420"/>
                  </a:moveTo>
                  <a:lnTo>
                    <a:pt x="173" y="421"/>
                  </a:lnTo>
                  <a:lnTo>
                    <a:pt x="172" y="420"/>
                  </a:lnTo>
                  <a:lnTo>
                    <a:pt x="156" y="435"/>
                  </a:lnTo>
                  <a:lnTo>
                    <a:pt x="172" y="420"/>
                  </a:lnTo>
                  <a:close/>
                  <a:moveTo>
                    <a:pt x="172" y="420"/>
                  </a:moveTo>
                  <a:lnTo>
                    <a:pt x="183" y="434"/>
                  </a:lnTo>
                  <a:lnTo>
                    <a:pt x="194" y="446"/>
                  </a:lnTo>
                  <a:lnTo>
                    <a:pt x="205" y="458"/>
                  </a:lnTo>
                  <a:lnTo>
                    <a:pt x="216" y="470"/>
                  </a:lnTo>
                  <a:lnTo>
                    <a:pt x="183" y="499"/>
                  </a:lnTo>
                  <a:lnTo>
                    <a:pt x="173" y="488"/>
                  </a:lnTo>
                  <a:lnTo>
                    <a:pt x="163" y="477"/>
                  </a:lnTo>
                  <a:lnTo>
                    <a:pt x="151" y="463"/>
                  </a:lnTo>
                  <a:lnTo>
                    <a:pt x="138" y="449"/>
                  </a:lnTo>
                  <a:lnTo>
                    <a:pt x="172" y="420"/>
                  </a:lnTo>
                  <a:close/>
                  <a:moveTo>
                    <a:pt x="216" y="470"/>
                  </a:moveTo>
                  <a:lnTo>
                    <a:pt x="242" y="498"/>
                  </a:lnTo>
                  <a:lnTo>
                    <a:pt x="264" y="526"/>
                  </a:lnTo>
                  <a:lnTo>
                    <a:pt x="274" y="539"/>
                  </a:lnTo>
                  <a:lnTo>
                    <a:pt x="285" y="553"/>
                  </a:lnTo>
                  <a:lnTo>
                    <a:pt x="294" y="569"/>
                  </a:lnTo>
                  <a:lnTo>
                    <a:pt x="302" y="585"/>
                  </a:lnTo>
                  <a:lnTo>
                    <a:pt x="309" y="601"/>
                  </a:lnTo>
                  <a:lnTo>
                    <a:pt x="315" y="620"/>
                  </a:lnTo>
                  <a:lnTo>
                    <a:pt x="322" y="639"/>
                  </a:lnTo>
                  <a:lnTo>
                    <a:pt x="327" y="661"/>
                  </a:lnTo>
                  <a:lnTo>
                    <a:pt x="330" y="683"/>
                  </a:lnTo>
                  <a:lnTo>
                    <a:pt x="333" y="709"/>
                  </a:lnTo>
                  <a:lnTo>
                    <a:pt x="334" y="736"/>
                  </a:lnTo>
                  <a:lnTo>
                    <a:pt x="335" y="766"/>
                  </a:lnTo>
                  <a:lnTo>
                    <a:pt x="291" y="766"/>
                  </a:lnTo>
                  <a:lnTo>
                    <a:pt x="291" y="740"/>
                  </a:lnTo>
                  <a:lnTo>
                    <a:pt x="289" y="715"/>
                  </a:lnTo>
                  <a:lnTo>
                    <a:pt x="287" y="692"/>
                  </a:lnTo>
                  <a:lnTo>
                    <a:pt x="284" y="671"/>
                  </a:lnTo>
                  <a:lnTo>
                    <a:pt x="279" y="653"/>
                  </a:lnTo>
                  <a:lnTo>
                    <a:pt x="273" y="634"/>
                  </a:lnTo>
                  <a:lnTo>
                    <a:pt x="268" y="618"/>
                  </a:lnTo>
                  <a:lnTo>
                    <a:pt x="261" y="603"/>
                  </a:lnTo>
                  <a:lnTo>
                    <a:pt x="254" y="589"/>
                  </a:lnTo>
                  <a:lnTo>
                    <a:pt x="246" y="575"/>
                  </a:lnTo>
                  <a:lnTo>
                    <a:pt x="237" y="562"/>
                  </a:lnTo>
                  <a:lnTo>
                    <a:pt x="227" y="549"/>
                  </a:lnTo>
                  <a:lnTo>
                    <a:pt x="207" y="525"/>
                  </a:lnTo>
                  <a:lnTo>
                    <a:pt x="183" y="499"/>
                  </a:lnTo>
                  <a:lnTo>
                    <a:pt x="216" y="470"/>
                  </a:lnTo>
                  <a:close/>
                  <a:moveTo>
                    <a:pt x="335" y="766"/>
                  </a:moveTo>
                  <a:lnTo>
                    <a:pt x="334" y="786"/>
                  </a:lnTo>
                  <a:lnTo>
                    <a:pt x="332" y="806"/>
                  </a:lnTo>
                  <a:lnTo>
                    <a:pt x="328" y="829"/>
                  </a:lnTo>
                  <a:lnTo>
                    <a:pt x="323" y="852"/>
                  </a:lnTo>
                  <a:lnTo>
                    <a:pt x="315" y="877"/>
                  </a:lnTo>
                  <a:lnTo>
                    <a:pt x="308" y="903"/>
                  </a:lnTo>
                  <a:lnTo>
                    <a:pt x="299" y="930"/>
                  </a:lnTo>
                  <a:lnTo>
                    <a:pt x="290" y="957"/>
                  </a:lnTo>
                  <a:lnTo>
                    <a:pt x="267" y="1014"/>
                  </a:lnTo>
                  <a:lnTo>
                    <a:pt x="243" y="1071"/>
                  </a:lnTo>
                  <a:lnTo>
                    <a:pt x="216" y="1128"/>
                  </a:lnTo>
                  <a:lnTo>
                    <a:pt x="189" y="1185"/>
                  </a:lnTo>
                  <a:lnTo>
                    <a:pt x="162" y="1239"/>
                  </a:lnTo>
                  <a:lnTo>
                    <a:pt x="135" y="1290"/>
                  </a:lnTo>
                  <a:lnTo>
                    <a:pt x="111" y="1336"/>
                  </a:lnTo>
                  <a:lnTo>
                    <a:pt x="89" y="1376"/>
                  </a:lnTo>
                  <a:lnTo>
                    <a:pt x="55" y="1435"/>
                  </a:lnTo>
                  <a:lnTo>
                    <a:pt x="43" y="1457"/>
                  </a:lnTo>
                  <a:lnTo>
                    <a:pt x="5" y="1435"/>
                  </a:lnTo>
                  <a:lnTo>
                    <a:pt x="18" y="1414"/>
                  </a:lnTo>
                  <a:lnTo>
                    <a:pt x="50" y="1356"/>
                  </a:lnTo>
                  <a:lnTo>
                    <a:pt x="72" y="1317"/>
                  </a:lnTo>
                  <a:lnTo>
                    <a:pt x="96" y="1272"/>
                  </a:lnTo>
                  <a:lnTo>
                    <a:pt x="122" y="1222"/>
                  </a:lnTo>
                  <a:lnTo>
                    <a:pt x="149" y="1169"/>
                  </a:lnTo>
                  <a:lnTo>
                    <a:pt x="175" y="1115"/>
                  </a:lnTo>
                  <a:lnTo>
                    <a:pt x="201" y="1059"/>
                  </a:lnTo>
                  <a:lnTo>
                    <a:pt x="225" y="1002"/>
                  </a:lnTo>
                  <a:lnTo>
                    <a:pt x="247" y="948"/>
                  </a:lnTo>
                  <a:lnTo>
                    <a:pt x="256" y="922"/>
                  </a:lnTo>
                  <a:lnTo>
                    <a:pt x="264" y="896"/>
                  </a:lnTo>
                  <a:lnTo>
                    <a:pt x="272" y="872"/>
                  </a:lnTo>
                  <a:lnTo>
                    <a:pt x="279" y="848"/>
                  </a:lnTo>
                  <a:lnTo>
                    <a:pt x="284" y="825"/>
                  </a:lnTo>
                  <a:lnTo>
                    <a:pt x="288" y="804"/>
                  </a:lnTo>
                  <a:lnTo>
                    <a:pt x="290" y="785"/>
                  </a:lnTo>
                  <a:lnTo>
                    <a:pt x="291" y="766"/>
                  </a:lnTo>
                  <a:lnTo>
                    <a:pt x="335" y="766"/>
                  </a:lnTo>
                  <a:close/>
                  <a:moveTo>
                    <a:pt x="43" y="1457"/>
                  </a:moveTo>
                  <a:lnTo>
                    <a:pt x="41" y="1461"/>
                  </a:lnTo>
                  <a:lnTo>
                    <a:pt x="39" y="1464"/>
                  </a:lnTo>
                  <a:lnTo>
                    <a:pt x="36" y="1467"/>
                  </a:lnTo>
                  <a:lnTo>
                    <a:pt x="33" y="1469"/>
                  </a:lnTo>
                  <a:lnTo>
                    <a:pt x="30" y="1470"/>
                  </a:lnTo>
                  <a:lnTo>
                    <a:pt x="25" y="1470"/>
                  </a:lnTo>
                  <a:lnTo>
                    <a:pt x="20" y="1468"/>
                  </a:lnTo>
                  <a:lnTo>
                    <a:pt x="13" y="1465"/>
                  </a:lnTo>
                  <a:lnTo>
                    <a:pt x="7" y="1461"/>
                  </a:lnTo>
                  <a:lnTo>
                    <a:pt x="3" y="1457"/>
                  </a:lnTo>
                  <a:lnTo>
                    <a:pt x="1" y="1453"/>
                  </a:lnTo>
                  <a:lnTo>
                    <a:pt x="0" y="1450"/>
                  </a:lnTo>
                  <a:lnTo>
                    <a:pt x="0" y="1446"/>
                  </a:lnTo>
                  <a:lnTo>
                    <a:pt x="1" y="1442"/>
                  </a:lnTo>
                  <a:lnTo>
                    <a:pt x="3" y="1438"/>
                  </a:lnTo>
                  <a:lnTo>
                    <a:pt x="5" y="1435"/>
                  </a:lnTo>
                  <a:lnTo>
                    <a:pt x="43" y="1457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77" name="Freeform 989">
              <a:extLst>
                <a:ext uri="{FF2B5EF4-FFF2-40B4-BE49-F238E27FC236}">
                  <a16:creationId xmlns:a16="http://schemas.microsoft.com/office/drawing/2014/main" id="{BD45F455-D6E3-4763-BC75-D460D62707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61" y="1838"/>
              <a:ext cx="27" cy="58"/>
            </a:xfrm>
            <a:custGeom>
              <a:avLst/>
              <a:gdLst>
                <a:gd name="T0" fmla="*/ 0 w 515"/>
                <a:gd name="T1" fmla="*/ 0 h 1111"/>
                <a:gd name="T2" fmla="*/ 0 w 515"/>
                <a:gd name="T3" fmla="*/ 0 h 1111"/>
                <a:gd name="T4" fmla="*/ 0 w 515"/>
                <a:gd name="T5" fmla="*/ 0 h 1111"/>
                <a:gd name="T6" fmla="*/ 0 w 515"/>
                <a:gd name="T7" fmla="*/ 0 h 1111"/>
                <a:gd name="T8" fmla="*/ 0 w 515"/>
                <a:gd name="T9" fmla="*/ 0 h 1111"/>
                <a:gd name="T10" fmla="*/ 0 w 515"/>
                <a:gd name="T11" fmla="*/ 0 h 1111"/>
                <a:gd name="T12" fmla="*/ 0 w 515"/>
                <a:gd name="T13" fmla="*/ 0 h 1111"/>
                <a:gd name="T14" fmla="*/ 0 w 515"/>
                <a:gd name="T15" fmla="*/ 0 h 1111"/>
                <a:gd name="T16" fmla="*/ 0 w 515"/>
                <a:gd name="T17" fmla="*/ 0 h 1111"/>
                <a:gd name="T18" fmla="*/ 0 w 515"/>
                <a:gd name="T19" fmla="*/ 0 h 1111"/>
                <a:gd name="T20" fmla="*/ 0 w 515"/>
                <a:gd name="T21" fmla="*/ 0 h 1111"/>
                <a:gd name="T22" fmla="*/ 0 w 515"/>
                <a:gd name="T23" fmla="*/ 1 h 1111"/>
                <a:gd name="T24" fmla="*/ 0 w 515"/>
                <a:gd name="T25" fmla="*/ 1 h 1111"/>
                <a:gd name="T26" fmla="*/ 0 w 515"/>
                <a:gd name="T27" fmla="*/ 1 h 1111"/>
                <a:gd name="T28" fmla="*/ 0 w 515"/>
                <a:gd name="T29" fmla="*/ 1 h 1111"/>
                <a:gd name="T30" fmla="*/ 0 w 515"/>
                <a:gd name="T31" fmla="*/ 1 h 1111"/>
                <a:gd name="T32" fmla="*/ 0 w 515"/>
                <a:gd name="T33" fmla="*/ 1 h 1111"/>
                <a:gd name="T34" fmla="*/ 0 w 515"/>
                <a:gd name="T35" fmla="*/ 2 h 1111"/>
                <a:gd name="T36" fmla="*/ 0 w 515"/>
                <a:gd name="T37" fmla="*/ 2 h 1111"/>
                <a:gd name="T38" fmla="*/ 0 w 515"/>
                <a:gd name="T39" fmla="*/ 2 h 1111"/>
                <a:gd name="T40" fmla="*/ 0 w 515"/>
                <a:gd name="T41" fmla="*/ 2 h 1111"/>
                <a:gd name="T42" fmla="*/ 0 w 515"/>
                <a:gd name="T43" fmla="*/ 2 h 1111"/>
                <a:gd name="T44" fmla="*/ 0 w 515"/>
                <a:gd name="T45" fmla="*/ 1 h 1111"/>
                <a:gd name="T46" fmla="*/ 0 w 515"/>
                <a:gd name="T47" fmla="*/ 1 h 1111"/>
                <a:gd name="T48" fmla="*/ 0 w 515"/>
                <a:gd name="T49" fmla="*/ 1 h 1111"/>
                <a:gd name="T50" fmla="*/ 0 w 515"/>
                <a:gd name="T51" fmla="*/ 1 h 1111"/>
                <a:gd name="T52" fmla="*/ 0 w 515"/>
                <a:gd name="T53" fmla="*/ 1 h 1111"/>
                <a:gd name="T54" fmla="*/ 0 w 515"/>
                <a:gd name="T55" fmla="*/ 0 h 1111"/>
                <a:gd name="T56" fmla="*/ 0 w 515"/>
                <a:gd name="T57" fmla="*/ 0 h 1111"/>
                <a:gd name="T58" fmla="*/ 0 w 515"/>
                <a:gd name="T59" fmla="*/ 0 h 1111"/>
                <a:gd name="T60" fmla="*/ 0 w 515"/>
                <a:gd name="T61" fmla="*/ 2 h 1111"/>
                <a:gd name="T62" fmla="*/ 0 w 515"/>
                <a:gd name="T63" fmla="*/ 2 h 1111"/>
                <a:gd name="T64" fmla="*/ 0 w 515"/>
                <a:gd name="T65" fmla="*/ 2 h 1111"/>
                <a:gd name="T66" fmla="*/ 0 w 515"/>
                <a:gd name="T67" fmla="*/ 2 h 1111"/>
                <a:gd name="T68" fmla="*/ 0 w 515"/>
                <a:gd name="T69" fmla="*/ 2 h 1111"/>
                <a:gd name="T70" fmla="*/ 1 w 515"/>
                <a:gd name="T71" fmla="*/ 2 h 1111"/>
                <a:gd name="T72" fmla="*/ 1 w 515"/>
                <a:gd name="T73" fmla="*/ 2 h 1111"/>
                <a:gd name="T74" fmla="*/ 1 w 515"/>
                <a:gd name="T75" fmla="*/ 2 h 1111"/>
                <a:gd name="T76" fmla="*/ 0 w 515"/>
                <a:gd name="T77" fmla="*/ 2 h 1111"/>
                <a:gd name="T78" fmla="*/ 0 w 515"/>
                <a:gd name="T79" fmla="*/ 2 h 1111"/>
                <a:gd name="T80" fmla="*/ 0 w 515"/>
                <a:gd name="T81" fmla="*/ 2 h 1111"/>
                <a:gd name="T82" fmla="*/ 0 w 515"/>
                <a:gd name="T83" fmla="*/ 2 h 1111"/>
                <a:gd name="T84" fmla="*/ 0 w 515"/>
                <a:gd name="T85" fmla="*/ 2 h 1111"/>
                <a:gd name="T86" fmla="*/ 0 w 515"/>
                <a:gd name="T87" fmla="*/ 2 h 1111"/>
                <a:gd name="T88" fmla="*/ 1 w 515"/>
                <a:gd name="T89" fmla="*/ 3 h 1111"/>
                <a:gd name="T90" fmla="*/ 1 w 515"/>
                <a:gd name="T91" fmla="*/ 3 h 1111"/>
                <a:gd name="T92" fmla="*/ 1 w 515"/>
                <a:gd name="T93" fmla="*/ 3 h 1111"/>
                <a:gd name="T94" fmla="*/ 1 w 515"/>
                <a:gd name="T95" fmla="*/ 3 h 1111"/>
                <a:gd name="T96" fmla="*/ 1 w 515"/>
                <a:gd name="T97" fmla="*/ 3 h 1111"/>
                <a:gd name="T98" fmla="*/ 1 w 515"/>
                <a:gd name="T99" fmla="*/ 3 h 1111"/>
                <a:gd name="T100" fmla="*/ 1 w 515"/>
                <a:gd name="T101" fmla="*/ 3 h 1111"/>
                <a:gd name="T102" fmla="*/ 1 w 515"/>
                <a:gd name="T103" fmla="*/ 3 h 1111"/>
                <a:gd name="T104" fmla="*/ 1 w 515"/>
                <a:gd name="T105" fmla="*/ 3 h 1111"/>
                <a:gd name="T106" fmla="*/ 1 w 515"/>
                <a:gd name="T107" fmla="*/ 3 h 1111"/>
                <a:gd name="T108" fmla="*/ 1 w 515"/>
                <a:gd name="T109" fmla="*/ 3 h 1111"/>
                <a:gd name="T110" fmla="*/ 1 w 515"/>
                <a:gd name="T111" fmla="*/ 3 h 1111"/>
                <a:gd name="T112" fmla="*/ 1 w 515"/>
                <a:gd name="T113" fmla="*/ 3 h 1111"/>
                <a:gd name="T114" fmla="*/ 1 w 515"/>
                <a:gd name="T115" fmla="*/ 3 h 1111"/>
                <a:gd name="T116" fmla="*/ 1 w 515"/>
                <a:gd name="T117" fmla="*/ 3 h 1111"/>
                <a:gd name="T118" fmla="*/ 1 w 515"/>
                <a:gd name="T119" fmla="*/ 3 h 1111"/>
                <a:gd name="T120" fmla="*/ 1 w 515"/>
                <a:gd name="T121" fmla="*/ 3 h 1111"/>
                <a:gd name="T122" fmla="*/ 1 w 515"/>
                <a:gd name="T123" fmla="*/ 3 h 111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515" h="1111">
                  <a:moveTo>
                    <a:pt x="120" y="16"/>
                  </a:moveTo>
                  <a:lnTo>
                    <a:pt x="121" y="12"/>
                  </a:lnTo>
                  <a:lnTo>
                    <a:pt x="123" y="8"/>
                  </a:lnTo>
                  <a:lnTo>
                    <a:pt x="125" y="5"/>
                  </a:lnTo>
                  <a:lnTo>
                    <a:pt x="129" y="3"/>
                  </a:lnTo>
                  <a:lnTo>
                    <a:pt x="132" y="1"/>
                  </a:lnTo>
                  <a:lnTo>
                    <a:pt x="136" y="0"/>
                  </a:lnTo>
                  <a:lnTo>
                    <a:pt x="142" y="1"/>
                  </a:lnTo>
                  <a:lnTo>
                    <a:pt x="149" y="3"/>
                  </a:lnTo>
                  <a:lnTo>
                    <a:pt x="155" y="6"/>
                  </a:lnTo>
                  <a:lnTo>
                    <a:pt x="159" y="9"/>
                  </a:lnTo>
                  <a:lnTo>
                    <a:pt x="162" y="13"/>
                  </a:lnTo>
                  <a:lnTo>
                    <a:pt x="163" y="17"/>
                  </a:lnTo>
                  <a:lnTo>
                    <a:pt x="164" y="21"/>
                  </a:lnTo>
                  <a:lnTo>
                    <a:pt x="163" y="25"/>
                  </a:lnTo>
                  <a:lnTo>
                    <a:pt x="162" y="28"/>
                  </a:lnTo>
                  <a:lnTo>
                    <a:pt x="161" y="32"/>
                  </a:lnTo>
                  <a:lnTo>
                    <a:pt x="120" y="16"/>
                  </a:lnTo>
                  <a:close/>
                  <a:moveTo>
                    <a:pt x="161" y="32"/>
                  </a:moveTo>
                  <a:lnTo>
                    <a:pt x="154" y="50"/>
                  </a:lnTo>
                  <a:lnTo>
                    <a:pt x="136" y="98"/>
                  </a:lnTo>
                  <a:lnTo>
                    <a:pt x="124" y="132"/>
                  </a:lnTo>
                  <a:lnTo>
                    <a:pt x="112" y="171"/>
                  </a:lnTo>
                  <a:lnTo>
                    <a:pt x="100" y="213"/>
                  </a:lnTo>
                  <a:lnTo>
                    <a:pt x="87" y="259"/>
                  </a:lnTo>
                  <a:lnTo>
                    <a:pt x="74" y="307"/>
                  </a:lnTo>
                  <a:lnTo>
                    <a:pt x="63" y="356"/>
                  </a:lnTo>
                  <a:lnTo>
                    <a:pt x="59" y="381"/>
                  </a:lnTo>
                  <a:lnTo>
                    <a:pt x="54" y="405"/>
                  </a:lnTo>
                  <a:lnTo>
                    <a:pt x="51" y="431"/>
                  </a:lnTo>
                  <a:lnTo>
                    <a:pt x="48" y="454"/>
                  </a:lnTo>
                  <a:lnTo>
                    <a:pt x="45" y="479"/>
                  </a:lnTo>
                  <a:lnTo>
                    <a:pt x="44" y="503"/>
                  </a:lnTo>
                  <a:lnTo>
                    <a:pt x="43" y="526"/>
                  </a:lnTo>
                  <a:lnTo>
                    <a:pt x="43" y="548"/>
                  </a:lnTo>
                  <a:lnTo>
                    <a:pt x="44" y="570"/>
                  </a:lnTo>
                  <a:lnTo>
                    <a:pt x="47" y="591"/>
                  </a:lnTo>
                  <a:lnTo>
                    <a:pt x="50" y="610"/>
                  </a:lnTo>
                  <a:lnTo>
                    <a:pt x="54" y="628"/>
                  </a:lnTo>
                  <a:lnTo>
                    <a:pt x="12" y="641"/>
                  </a:lnTo>
                  <a:lnTo>
                    <a:pt x="7" y="620"/>
                  </a:lnTo>
                  <a:lnTo>
                    <a:pt x="4" y="600"/>
                  </a:lnTo>
                  <a:lnTo>
                    <a:pt x="1" y="577"/>
                  </a:lnTo>
                  <a:lnTo>
                    <a:pt x="0" y="555"/>
                  </a:lnTo>
                  <a:lnTo>
                    <a:pt x="0" y="531"/>
                  </a:lnTo>
                  <a:lnTo>
                    <a:pt x="0" y="507"/>
                  </a:lnTo>
                  <a:lnTo>
                    <a:pt x="2" y="482"/>
                  </a:lnTo>
                  <a:lnTo>
                    <a:pt x="4" y="457"/>
                  </a:lnTo>
                  <a:lnTo>
                    <a:pt x="7" y="431"/>
                  </a:lnTo>
                  <a:lnTo>
                    <a:pt x="11" y="405"/>
                  </a:lnTo>
                  <a:lnTo>
                    <a:pt x="15" y="379"/>
                  </a:lnTo>
                  <a:lnTo>
                    <a:pt x="20" y="353"/>
                  </a:lnTo>
                  <a:lnTo>
                    <a:pt x="31" y="302"/>
                  </a:lnTo>
                  <a:lnTo>
                    <a:pt x="44" y="252"/>
                  </a:lnTo>
                  <a:lnTo>
                    <a:pt x="57" y="204"/>
                  </a:lnTo>
                  <a:lnTo>
                    <a:pt x="70" y="160"/>
                  </a:lnTo>
                  <a:lnTo>
                    <a:pt x="82" y="120"/>
                  </a:lnTo>
                  <a:lnTo>
                    <a:pt x="95" y="85"/>
                  </a:lnTo>
                  <a:lnTo>
                    <a:pt x="113" y="35"/>
                  </a:lnTo>
                  <a:lnTo>
                    <a:pt x="120" y="16"/>
                  </a:lnTo>
                  <a:lnTo>
                    <a:pt x="161" y="32"/>
                  </a:lnTo>
                  <a:close/>
                  <a:moveTo>
                    <a:pt x="54" y="628"/>
                  </a:moveTo>
                  <a:lnTo>
                    <a:pt x="59" y="642"/>
                  </a:lnTo>
                  <a:lnTo>
                    <a:pt x="66" y="655"/>
                  </a:lnTo>
                  <a:lnTo>
                    <a:pt x="74" y="669"/>
                  </a:lnTo>
                  <a:lnTo>
                    <a:pt x="86" y="685"/>
                  </a:lnTo>
                  <a:lnTo>
                    <a:pt x="99" y="700"/>
                  </a:lnTo>
                  <a:lnTo>
                    <a:pt x="113" y="716"/>
                  </a:lnTo>
                  <a:lnTo>
                    <a:pt x="129" y="734"/>
                  </a:lnTo>
                  <a:lnTo>
                    <a:pt x="146" y="751"/>
                  </a:lnTo>
                  <a:lnTo>
                    <a:pt x="185" y="788"/>
                  </a:lnTo>
                  <a:lnTo>
                    <a:pt x="228" y="827"/>
                  </a:lnTo>
                  <a:lnTo>
                    <a:pt x="273" y="867"/>
                  </a:lnTo>
                  <a:lnTo>
                    <a:pt x="322" y="908"/>
                  </a:lnTo>
                  <a:lnTo>
                    <a:pt x="293" y="942"/>
                  </a:lnTo>
                  <a:lnTo>
                    <a:pt x="243" y="899"/>
                  </a:lnTo>
                  <a:lnTo>
                    <a:pt x="195" y="857"/>
                  </a:lnTo>
                  <a:lnTo>
                    <a:pt x="151" y="816"/>
                  </a:lnTo>
                  <a:lnTo>
                    <a:pt x="110" y="777"/>
                  </a:lnTo>
                  <a:lnTo>
                    <a:pt x="92" y="758"/>
                  </a:lnTo>
                  <a:lnTo>
                    <a:pt x="75" y="740"/>
                  </a:lnTo>
                  <a:lnTo>
                    <a:pt x="60" y="723"/>
                  </a:lnTo>
                  <a:lnTo>
                    <a:pt x="47" y="705"/>
                  </a:lnTo>
                  <a:lnTo>
                    <a:pt x="35" y="688"/>
                  </a:lnTo>
                  <a:lnTo>
                    <a:pt x="25" y="671"/>
                  </a:lnTo>
                  <a:lnTo>
                    <a:pt x="18" y="656"/>
                  </a:lnTo>
                  <a:lnTo>
                    <a:pt x="12" y="641"/>
                  </a:lnTo>
                  <a:lnTo>
                    <a:pt x="54" y="628"/>
                  </a:lnTo>
                  <a:close/>
                  <a:moveTo>
                    <a:pt x="322" y="908"/>
                  </a:moveTo>
                  <a:lnTo>
                    <a:pt x="345" y="928"/>
                  </a:lnTo>
                  <a:lnTo>
                    <a:pt x="368" y="948"/>
                  </a:lnTo>
                  <a:lnTo>
                    <a:pt x="392" y="968"/>
                  </a:lnTo>
                  <a:lnTo>
                    <a:pt x="415" y="989"/>
                  </a:lnTo>
                  <a:lnTo>
                    <a:pt x="438" y="1009"/>
                  </a:lnTo>
                  <a:lnTo>
                    <a:pt x="461" y="1030"/>
                  </a:lnTo>
                  <a:lnTo>
                    <a:pt x="484" y="1051"/>
                  </a:lnTo>
                  <a:lnTo>
                    <a:pt x="506" y="1072"/>
                  </a:lnTo>
                  <a:lnTo>
                    <a:pt x="477" y="1103"/>
                  </a:lnTo>
                  <a:lnTo>
                    <a:pt x="454" y="1083"/>
                  </a:lnTo>
                  <a:lnTo>
                    <a:pt x="432" y="1062"/>
                  </a:lnTo>
                  <a:lnTo>
                    <a:pt x="409" y="1042"/>
                  </a:lnTo>
                  <a:lnTo>
                    <a:pt x="385" y="1021"/>
                  </a:lnTo>
                  <a:lnTo>
                    <a:pt x="363" y="1001"/>
                  </a:lnTo>
                  <a:lnTo>
                    <a:pt x="339" y="980"/>
                  </a:lnTo>
                  <a:lnTo>
                    <a:pt x="316" y="961"/>
                  </a:lnTo>
                  <a:lnTo>
                    <a:pt x="293" y="942"/>
                  </a:lnTo>
                  <a:lnTo>
                    <a:pt x="322" y="908"/>
                  </a:lnTo>
                  <a:close/>
                  <a:moveTo>
                    <a:pt x="506" y="1072"/>
                  </a:moveTo>
                  <a:lnTo>
                    <a:pt x="509" y="1075"/>
                  </a:lnTo>
                  <a:lnTo>
                    <a:pt x="511" y="1078"/>
                  </a:lnTo>
                  <a:lnTo>
                    <a:pt x="514" y="1081"/>
                  </a:lnTo>
                  <a:lnTo>
                    <a:pt x="515" y="1084"/>
                  </a:lnTo>
                  <a:lnTo>
                    <a:pt x="515" y="1088"/>
                  </a:lnTo>
                  <a:lnTo>
                    <a:pt x="514" y="1092"/>
                  </a:lnTo>
                  <a:lnTo>
                    <a:pt x="511" y="1097"/>
                  </a:lnTo>
                  <a:lnTo>
                    <a:pt x="507" y="1102"/>
                  </a:lnTo>
                  <a:lnTo>
                    <a:pt x="502" y="1107"/>
                  </a:lnTo>
                  <a:lnTo>
                    <a:pt x="497" y="1110"/>
                  </a:lnTo>
                  <a:lnTo>
                    <a:pt x="493" y="1111"/>
                  </a:lnTo>
                  <a:lnTo>
                    <a:pt x="489" y="1111"/>
                  </a:lnTo>
                  <a:lnTo>
                    <a:pt x="486" y="1110"/>
                  </a:lnTo>
                  <a:lnTo>
                    <a:pt x="482" y="1108"/>
                  </a:lnTo>
                  <a:lnTo>
                    <a:pt x="479" y="1106"/>
                  </a:lnTo>
                  <a:lnTo>
                    <a:pt x="477" y="1103"/>
                  </a:lnTo>
                  <a:lnTo>
                    <a:pt x="506" y="1072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78" name="Freeform 990">
              <a:extLst>
                <a:ext uri="{FF2B5EF4-FFF2-40B4-BE49-F238E27FC236}">
                  <a16:creationId xmlns:a16="http://schemas.microsoft.com/office/drawing/2014/main" id="{ABAD422A-85E4-40F3-A459-5B67DBDC39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85" y="1894"/>
              <a:ext cx="13" cy="15"/>
            </a:xfrm>
            <a:custGeom>
              <a:avLst/>
              <a:gdLst>
                <a:gd name="T0" fmla="*/ 0 w 242"/>
                <a:gd name="T1" fmla="*/ 0 h 298"/>
                <a:gd name="T2" fmla="*/ 0 w 242"/>
                <a:gd name="T3" fmla="*/ 0 h 298"/>
                <a:gd name="T4" fmla="*/ 0 w 242"/>
                <a:gd name="T5" fmla="*/ 0 h 298"/>
                <a:gd name="T6" fmla="*/ 0 w 242"/>
                <a:gd name="T7" fmla="*/ 0 h 298"/>
                <a:gd name="T8" fmla="*/ 0 w 242"/>
                <a:gd name="T9" fmla="*/ 0 h 298"/>
                <a:gd name="T10" fmla="*/ 0 w 242"/>
                <a:gd name="T11" fmla="*/ 0 h 298"/>
                <a:gd name="T12" fmla="*/ 0 w 242"/>
                <a:gd name="T13" fmla="*/ 0 h 298"/>
                <a:gd name="T14" fmla="*/ 0 w 242"/>
                <a:gd name="T15" fmla="*/ 0 h 298"/>
                <a:gd name="T16" fmla="*/ 0 w 242"/>
                <a:gd name="T17" fmla="*/ 0 h 298"/>
                <a:gd name="T18" fmla="*/ 0 w 242"/>
                <a:gd name="T19" fmla="*/ 0 h 298"/>
                <a:gd name="T20" fmla="*/ 0 w 242"/>
                <a:gd name="T21" fmla="*/ 0 h 298"/>
                <a:gd name="T22" fmla="*/ 0 w 242"/>
                <a:gd name="T23" fmla="*/ 0 h 298"/>
                <a:gd name="T24" fmla="*/ 0 w 242"/>
                <a:gd name="T25" fmla="*/ 0 h 298"/>
                <a:gd name="T26" fmla="*/ 0 w 242"/>
                <a:gd name="T27" fmla="*/ 0 h 298"/>
                <a:gd name="T28" fmla="*/ 0 w 242"/>
                <a:gd name="T29" fmla="*/ 0 h 298"/>
                <a:gd name="T30" fmla="*/ 1 w 242"/>
                <a:gd name="T31" fmla="*/ 0 h 298"/>
                <a:gd name="T32" fmla="*/ 1 w 242"/>
                <a:gd name="T33" fmla="*/ 1 h 298"/>
                <a:gd name="T34" fmla="*/ 1 w 242"/>
                <a:gd name="T35" fmla="*/ 1 h 298"/>
                <a:gd name="T36" fmla="*/ 1 w 242"/>
                <a:gd name="T37" fmla="*/ 1 h 298"/>
                <a:gd name="T38" fmla="*/ 1 w 242"/>
                <a:gd name="T39" fmla="*/ 1 h 298"/>
                <a:gd name="T40" fmla="*/ 1 w 242"/>
                <a:gd name="T41" fmla="*/ 1 h 298"/>
                <a:gd name="T42" fmla="*/ 0 w 242"/>
                <a:gd name="T43" fmla="*/ 1 h 298"/>
                <a:gd name="T44" fmla="*/ 0 w 242"/>
                <a:gd name="T45" fmla="*/ 0 h 298"/>
                <a:gd name="T46" fmla="*/ 0 w 242"/>
                <a:gd name="T47" fmla="*/ 0 h 298"/>
                <a:gd name="T48" fmla="*/ 1 w 242"/>
                <a:gd name="T49" fmla="*/ 1 h 298"/>
                <a:gd name="T50" fmla="*/ 1 w 242"/>
                <a:gd name="T51" fmla="*/ 1 h 298"/>
                <a:gd name="T52" fmla="*/ 1 w 242"/>
                <a:gd name="T53" fmla="*/ 1 h 298"/>
                <a:gd name="T54" fmla="*/ 1 w 242"/>
                <a:gd name="T55" fmla="*/ 1 h 298"/>
                <a:gd name="T56" fmla="*/ 1 w 242"/>
                <a:gd name="T57" fmla="*/ 1 h 298"/>
                <a:gd name="T58" fmla="*/ 1 w 242"/>
                <a:gd name="T59" fmla="*/ 1 h 298"/>
                <a:gd name="T60" fmla="*/ 1 w 242"/>
                <a:gd name="T61" fmla="*/ 1 h 298"/>
                <a:gd name="T62" fmla="*/ 1 w 242"/>
                <a:gd name="T63" fmla="*/ 1 h 298"/>
                <a:gd name="T64" fmla="*/ 1 w 242"/>
                <a:gd name="T65" fmla="*/ 1 h 29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42" h="298">
                  <a:moveTo>
                    <a:pt x="11" y="40"/>
                  </a:moveTo>
                  <a:lnTo>
                    <a:pt x="8" y="38"/>
                  </a:lnTo>
                  <a:lnTo>
                    <a:pt x="4" y="35"/>
                  </a:lnTo>
                  <a:lnTo>
                    <a:pt x="2" y="32"/>
                  </a:lnTo>
                  <a:lnTo>
                    <a:pt x="1" y="28"/>
                  </a:lnTo>
                  <a:lnTo>
                    <a:pt x="0" y="24"/>
                  </a:lnTo>
                  <a:lnTo>
                    <a:pt x="2" y="20"/>
                  </a:lnTo>
                  <a:lnTo>
                    <a:pt x="4" y="15"/>
                  </a:lnTo>
                  <a:lnTo>
                    <a:pt x="10" y="10"/>
                  </a:lnTo>
                  <a:lnTo>
                    <a:pt x="15" y="4"/>
                  </a:lnTo>
                  <a:lnTo>
                    <a:pt x="20" y="1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31" y="1"/>
                  </a:lnTo>
                  <a:lnTo>
                    <a:pt x="34" y="3"/>
                  </a:lnTo>
                  <a:lnTo>
                    <a:pt x="37" y="5"/>
                  </a:lnTo>
                  <a:lnTo>
                    <a:pt x="40" y="9"/>
                  </a:lnTo>
                  <a:lnTo>
                    <a:pt x="11" y="40"/>
                  </a:lnTo>
                  <a:close/>
                  <a:moveTo>
                    <a:pt x="40" y="9"/>
                  </a:moveTo>
                  <a:lnTo>
                    <a:pt x="73" y="40"/>
                  </a:lnTo>
                  <a:lnTo>
                    <a:pt x="105" y="73"/>
                  </a:lnTo>
                  <a:lnTo>
                    <a:pt x="133" y="105"/>
                  </a:lnTo>
                  <a:lnTo>
                    <a:pt x="160" y="137"/>
                  </a:lnTo>
                  <a:lnTo>
                    <a:pt x="126" y="164"/>
                  </a:lnTo>
                  <a:lnTo>
                    <a:pt x="101" y="133"/>
                  </a:lnTo>
                  <a:lnTo>
                    <a:pt x="72" y="103"/>
                  </a:lnTo>
                  <a:lnTo>
                    <a:pt x="42" y="72"/>
                  </a:lnTo>
                  <a:lnTo>
                    <a:pt x="11" y="40"/>
                  </a:lnTo>
                  <a:lnTo>
                    <a:pt x="40" y="9"/>
                  </a:lnTo>
                  <a:close/>
                  <a:moveTo>
                    <a:pt x="160" y="137"/>
                  </a:moveTo>
                  <a:lnTo>
                    <a:pt x="173" y="154"/>
                  </a:lnTo>
                  <a:lnTo>
                    <a:pt x="185" y="170"/>
                  </a:lnTo>
                  <a:lnTo>
                    <a:pt x="196" y="187"/>
                  </a:lnTo>
                  <a:lnTo>
                    <a:pt x="206" y="203"/>
                  </a:lnTo>
                  <a:lnTo>
                    <a:pt x="216" y="219"/>
                  </a:lnTo>
                  <a:lnTo>
                    <a:pt x="225" y="235"/>
                  </a:lnTo>
                  <a:lnTo>
                    <a:pt x="233" y="251"/>
                  </a:lnTo>
                  <a:lnTo>
                    <a:pt x="239" y="267"/>
                  </a:lnTo>
                  <a:lnTo>
                    <a:pt x="198" y="283"/>
                  </a:lnTo>
                  <a:lnTo>
                    <a:pt x="192" y="268"/>
                  </a:lnTo>
                  <a:lnTo>
                    <a:pt x="185" y="254"/>
                  </a:lnTo>
                  <a:lnTo>
                    <a:pt x="177" y="239"/>
                  </a:lnTo>
                  <a:lnTo>
                    <a:pt x="168" y="224"/>
                  </a:lnTo>
                  <a:lnTo>
                    <a:pt x="159" y="209"/>
                  </a:lnTo>
                  <a:lnTo>
                    <a:pt x="149" y="195"/>
                  </a:lnTo>
                  <a:lnTo>
                    <a:pt x="138" y="179"/>
                  </a:lnTo>
                  <a:lnTo>
                    <a:pt x="126" y="164"/>
                  </a:lnTo>
                  <a:lnTo>
                    <a:pt x="160" y="137"/>
                  </a:lnTo>
                  <a:close/>
                  <a:moveTo>
                    <a:pt x="239" y="267"/>
                  </a:moveTo>
                  <a:lnTo>
                    <a:pt x="240" y="272"/>
                  </a:lnTo>
                  <a:lnTo>
                    <a:pt x="242" y="275"/>
                  </a:lnTo>
                  <a:lnTo>
                    <a:pt x="242" y="279"/>
                  </a:lnTo>
                  <a:lnTo>
                    <a:pt x="242" y="283"/>
                  </a:lnTo>
                  <a:lnTo>
                    <a:pt x="240" y="286"/>
                  </a:lnTo>
                  <a:lnTo>
                    <a:pt x="238" y="289"/>
                  </a:lnTo>
                  <a:lnTo>
                    <a:pt x="233" y="293"/>
                  </a:lnTo>
                  <a:lnTo>
                    <a:pt x="227" y="295"/>
                  </a:lnTo>
                  <a:lnTo>
                    <a:pt x="219" y="298"/>
                  </a:lnTo>
                  <a:lnTo>
                    <a:pt x="214" y="298"/>
                  </a:lnTo>
                  <a:lnTo>
                    <a:pt x="209" y="298"/>
                  </a:lnTo>
                  <a:lnTo>
                    <a:pt x="206" y="296"/>
                  </a:lnTo>
                  <a:lnTo>
                    <a:pt x="203" y="293"/>
                  </a:lnTo>
                  <a:lnTo>
                    <a:pt x="201" y="290"/>
                  </a:lnTo>
                  <a:lnTo>
                    <a:pt x="200" y="287"/>
                  </a:lnTo>
                  <a:lnTo>
                    <a:pt x="198" y="283"/>
                  </a:lnTo>
                  <a:lnTo>
                    <a:pt x="239" y="267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79" name="Freeform 991">
              <a:extLst>
                <a:ext uri="{FF2B5EF4-FFF2-40B4-BE49-F238E27FC236}">
                  <a16:creationId xmlns:a16="http://schemas.microsoft.com/office/drawing/2014/main" id="{C147D9F9-6F43-478A-BE55-7417CE446D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46" y="1851"/>
              <a:ext cx="16" cy="20"/>
            </a:xfrm>
            <a:custGeom>
              <a:avLst/>
              <a:gdLst>
                <a:gd name="T0" fmla="*/ 1 w 312"/>
                <a:gd name="T1" fmla="*/ 1 h 371"/>
                <a:gd name="T2" fmla="*/ 1 w 312"/>
                <a:gd name="T3" fmla="*/ 1 h 371"/>
                <a:gd name="T4" fmla="*/ 1 w 312"/>
                <a:gd name="T5" fmla="*/ 1 h 371"/>
                <a:gd name="T6" fmla="*/ 1 w 312"/>
                <a:gd name="T7" fmla="*/ 1 h 371"/>
                <a:gd name="T8" fmla="*/ 1 w 312"/>
                <a:gd name="T9" fmla="*/ 1 h 371"/>
                <a:gd name="T10" fmla="*/ 1 w 312"/>
                <a:gd name="T11" fmla="*/ 1 h 371"/>
                <a:gd name="T12" fmla="*/ 1 w 312"/>
                <a:gd name="T13" fmla="*/ 1 h 371"/>
                <a:gd name="T14" fmla="*/ 1 w 312"/>
                <a:gd name="T15" fmla="*/ 1 h 371"/>
                <a:gd name="T16" fmla="*/ 1 w 312"/>
                <a:gd name="T17" fmla="*/ 1 h 371"/>
                <a:gd name="T18" fmla="*/ 1 w 312"/>
                <a:gd name="T19" fmla="*/ 1 h 371"/>
                <a:gd name="T20" fmla="*/ 1 w 312"/>
                <a:gd name="T21" fmla="*/ 1 h 371"/>
                <a:gd name="T22" fmla="*/ 1 w 312"/>
                <a:gd name="T23" fmla="*/ 1 h 371"/>
                <a:gd name="T24" fmla="*/ 0 w 312"/>
                <a:gd name="T25" fmla="*/ 0 h 371"/>
                <a:gd name="T26" fmla="*/ 0 w 312"/>
                <a:gd name="T27" fmla="*/ 0 h 371"/>
                <a:gd name="T28" fmla="*/ 0 w 312"/>
                <a:gd name="T29" fmla="*/ 0 h 371"/>
                <a:gd name="T30" fmla="*/ 0 w 312"/>
                <a:gd name="T31" fmla="*/ 0 h 371"/>
                <a:gd name="T32" fmla="*/ 0 w 312"/>
                <a:gd name="T33" fmla="*/ 0 h 371"/>
                <a:gd name="T34" fmla="*/ 0 w 312"/>
                <a:gd name="T35" fmla="*/ 0 h 371"/>
                <a:gd name="T36" fmla="*/ 0 w 312"/>
                <a:gd name="T37" fmla="*/ 0 h 371"/>
                <a:gd name="T38" fmla="*/ 0 w 312"/>
                <a:gd name="T39" fmla="*/ 0 h 371"/>
                <a:gd name="T40" fmla="*/ 0 w 312"/>
                <a:gd name="T41" fmla="*/ 0 h 371"/>
                <a:gd name="T42" fmla="*/ 0 w 312"/>
                <a:gd name="T43" fmla="*/ 0 h 371"/>
                <a:gd name="T44" fmla="*/ 0 w 312"/>
                <a:gd name="T45" fmla="*/ 0 h 371"/>
                <a:gd name="T46" fmla="*/ 0 w 312"/>
                <a:gd name="T47" fmla="*/ 0 h 371"/>
                <a:gd name="T48" fmla="*/ 0 w 312"/>
                <a:gd name="T49" fmla="*/ 0 h 371"/>
                <a:gd name="T50" fmla="*/ 0 w 312"/>
                <a:gd name="T51" fmla="*/ 0 h 371"/>
                <a:gd name="T52" fmla="*/ 1 w 312"/>
                <a:gd name="T53" fmla="*/ 0 h 371"/>
                <a:gd name="T54" fmla="*/ 1 w 312"/>
                <a:gd name="T55" fmla="*/ 1 h 371"/>
                <a:gd name="T56" fmla="*/ 1 w 312"/>
                <a:gd name="T57" fmla="*/ 1 h 371"/>
                <a:gd name="T58" fmla="*/ 1 w 312"/>
                <a:gd name="T59" fmla="*/ 1 h 371"/>
                <a:gd name="T60" fmla="*/ 0 w 312"/>
                <a:gd name="T61" fmla="*/ 0 h 371"/>
                <a:gd name="T62" fmla="*/ 0 w 312"/>
                <a:gd name="T63" fmla="*/ 0 h 371"/>
                <a:gd name="T64" fmla="*/ 0 w 312"/>
                <a:gd name="T65" fmla="*/ 0 h 371"/>
                <a:gd name="T66" fmla="*/ 0 w 312"/>
                <a:gd name="T67" fmla="*/ 0 h 371"/>
                <a:gd name="T68" fmla="*/ 0 w 312"/>
                <a:gd name="T69" fmla="*/ 0 h 371"/>
                <a:gd name="T70" fmla="*/ 0 w 312"/>
                <a:gd name="T71" fmla="*/ 0 h 371"/>
                <a:gd name="T72" fmla="*/ 0 w 312"/>
                <a:gd name="T73" fmla="*/ 0 h 371"/>
                <a:gd name="T74" fmla="*/ 0 w 312"/>
                <a:gd name="T75" fmla="*/ 0 h 371"/>
                <a:gd name="T76" fmla="*/ 0 w 312"/>
                <a:gd name="T77" fmla="*/ 0 h 37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12" h="371">
                  <a:moveTo>
                    <a:pt x="309" y="339"/>
                  </a:moveTo>
                  <a:lnTo>
                    <a:pt x="310" y="343"/>
                  </a:lnTo>
                  <a:lnTo>
                    <a:pt x="312" y="346"/>
                  </a:lnTo>
                  <a:lnTo>
                    <a:pt x="312" y="350"/>
                  </a:lnTo>
                  <a:lnTo>
                    <a:pt x="312" y="353"/>
                  </a:lnTo>
                  <a:lnTo>
                    <a:pt x="311" y="357"/>
                  </a:lnTo>
                  <a:lnTo>
                    <a:pt x="308" y="360"/>
                  </a:lnTo>
                  <a:lnTo>
                    <a:pt x="304" y="364"/>
                  </a:lnTo>
                  <a:lnTo>
                    <a:pt x="298" y="368"/>
                  </a:lnTo>
                  <a:lnTo>
                    <a:pt x="291" y="371"/>
                  </a:lnTo>
                  <a:lnTo>
                    <a:pt x="286" y="371"/>
                  </a:lnTo>
                  <a:lnTo>
                    <a:pt x="281" y="371"/>
                  </a:lnTo>
                  <a:lnTo>
                    <a:pt x="277" y="370"/>
                  </a:lnTo>
                  <a:lnTo>
                    <a:pt x="274" y="366"/>
                  </a:lnTo>
                  <a:lnTo>
                    <a:pt x="272" y="363"/>
                  </a:lnTo>
                  <a:lnTo>
                    <a:pt x="270" y="360"/>
                  </a:lnTo>
                  <a:lnTo>
                    <a:pt x="269" y="356"/>
                  </a:lnTo>
                  <a:lnTo>
                    <a:pt x="309" y="339"/>
                  </a:lnTo>
                  <a:close/>
                  <a:moveTo>
                    <a:pt x="269" y="356"/>
                  </a:moveTo>
                  <a:lnTo>
                    <a:pt x="262" y="341"/>
                  </a:lnTo>
                  <a:lnTo>
                    <a:pt x="243" y="302"/>
                  </a:lnTo>
                  <a:lnTo>
                    <a:pt x="230" y="275"/>
                  </a:lnTo>
                  <a:lnTo>
                    <a:pt x="215" y="247"/>
                  </a:lnTo>
                  <a:lnTo>
                    <a:pt x="199" y="216"/>
                  </a:lnTo>
                  <a:lnTo>
                    <a:pt x="181" y="185"/>
                  </a:lnTo>
                  <a:lnTo>
                    <a:pt x="162" y="155"/>
                  </a:lnTo>
                  <a:lnTo>
                    <a:pt x="143" y="126"/>
                  </a:lnTo>
                  <a:lnTo>
                    <a:pt x="133" y="113"/>
                  </a:lnTo>
                  <a:lnTo>
                    <a:pt x="124" y="99"/>
                  </a:lnTo>
                  <a:lnTo>
                    <a:pt x="114" y="88"/>
                  </a:lnTo>
                  <a:lnTo>
                    <a:pt x="104" y="77"/>
                  </a:lnTo>
                  <a:lnTo>
                    <a:pt x="94" y="68"/>
                  </a:lnTo>
                  <a:lnTo>
                    <a:pt x="85" y="59"/>
                  </a:lnTo>
                  <a:lnTo>
                    <a:pt x="76" y="52"/>
                  </a:lnTo>
                  <a:lnTo>
                    <a:pt x="67" y="47"/>
                  </a:lnTo>
                  <a:lnTo>
                    <a:pt x="58" y="44"/>
                  </a:lnTo>
                  <a:lnTo>
                    <a:pt x="49" y="42"/>
                  </a:lnTo>
                  <a:lnTo>
                    <a:pt x="41" y="42"/>
                  </a:lnTo>
                  <a:lnTo>
                    <a:pt x="34" y="45"/>
                  </a:lnTo>
                  <a:lnTo>
                    <a:pt x="14" y="6"/>
                  </a:lnTo>
                  <a:lnTo>
                    <a:pt x="26" y="1"/>
                  </a:lnTo>
                  <a:lnTo>
                    <a:pt x="37" y="0"/>
                  </a:lnTo>
                  <a:lnTo>
                    <a:pt x="49" y="0"/>
                  </a:lnTo>
                  <a:lnTo>
                    <a:pt x="62" y="3"/>
                  </a:lnTo>
                  <a:lnTo>
                    <a:pt x="74" y="7"/>
                  </a:lnTo>
                  <a:lnTo>
                    <a:pt x="86" y="14"/>
                  </a:lnTo>
                  <a:lnTo>
                    <a:pt x="98" y="23"/>
                  </a:lnTo>
                  <a:lnTo>
                    <a:pt x="111" y="33"/>
                  </a:lnTo>
                  <a:lnTo>
                    <a:pt x="124" y="44"/>
                  </a:lnTo>
                  <a:lnTo>
                    <a:pt x="136" y="56"/>
                  </a:lnTo>
                  <a:lnTo>
                    <a:pt x="149" y="70"/>
                  </a:lnTo>
                  <a:lnTo>
                    <a:pt x="161" y="84"/>
                  </a:lnTo>
                  <a:lnTo>
                    <a:pt x="184" y="116"/>
                  </a:lnTo>
                  <a:lnTo>
                    <a:pt x="207" y="150"/>
                  </a:lnTo>
                  <a:lnTo>
                    <a:pt x="227" y="183"/>
                  </a:lnTo>
                  <a:lnTo>
                    <a:pt x="247" y="217"/>
                  </a:lnTo>
                  <a:lnTo>
                    <a:pt x="264" y="249"/>
                  </a:lnTo>
                  <a:lnTo>
                    <a:pt x="280" y="277"/>
                  </a:lnTo>
                  <a:lnTo>
                    <a:pt x="301" y="321"/>
                  </a:lnTo>
                  <a:lnTo>
                    <a:pt x="309" y="339"/>
                  </a:lnTo>
                  <a:lnTo>
                    <a:pt x="269" y="356"/>
                  </a:lnTo>
                  <a:close/>
                  <a:moveTo>
                    <a:pt x="34" y="45"/>
                  </a:moveTo>
                  <a:lnTo>
                    <a:pt x="30" y="47"/>
                  </a:lnTo>
                  <a:lnTo>
                    <a:pt x="27" y="48"/>
                  </a:lnTo>
                  <a:lnTo>
                    <a:pt x="23" y="49"/>
                  </a:lnTo>
                  <a:lnTo>
                    <a:pt x="20" y="49"/>
                  </a:lnTo>
                  <a:lnTo>
                    <a:pt x="15" y="48"/>
                  </a:lnTo>
                  <a:lnTo>
                    <a:pt x="11" y="46"/>
                  </a:lnTo>
                  <a:lnTo>
                    <a:pt x="8" y="42"/>
                  </a:lnTo>
                  <a:lnTo>
                    <a:pt x="4" y="35"/>
                  </a:lnTo>
                  <a:lnTo>
                    <a:pt x="1" y="29"/>
                  </a:lnTo>
                  <a:lnTo>
                    <a:pt x="0" y="24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4" y="12"/>
                  </a:lnTo>
                  <a:lnTo>
                    <a:pt x="7" y="10"/>
                  </a:lnTo>
                  <a:lnTo>
                    <a:pt x="10" y="8"/>
                  </a:lnTo>
                  <a:lnTo>
                    <a:pt x="14" y="6"/>
                  </a:lnTo>
                  <a:lnTo>
                    <a:pt x="34" y="45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80" name="Freeform 992">
              <a:extLst>
                <a:ext uri="{FF2B5EF4-FFF2-40B4-BE49-F238E27FC236}">
                  <a16:creationId xmlns:a16="http://schemas.microsoft.com/office/drawing/2014/main" id="{86F871F1-57D2-4089-9CC2-8B249707C7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60" y="1872"/>
              <a:ext cx="6" cy="36"/>
            </a:xfrm>
            <a:custGeom>
              <a:avLst/>
              <a:gdLst>
                <a:gd name="T0" fmla="*/ 0 w 115"/>
                <a:gd name="T1" fmla="*/ 0 h 700"/>
                <a:gd name="T2" fmla="*/ 0 w 115"/>
                <a:gd name="T3" fmla="*/ 0 h 700"/>
                <a:gd name="T4" fmla="*/ 0 w 115"/>
                <a:gd name="T5" fmla="*/ 0 h 700"/>
                <a:gd name="T6" fmla="*/ 0 w 115"/>
                <a:gd name="T7" fmla="*/ 0 h 700"/>
                <a:gd name="T8" fmla="*/ 0 w 115"/>
                <a:gd name="T9" fmla="*/ 0 h 700"/>
                <a:gd name="T10" fmla="*/ 0 w 115"/>
                <a:gd name="T11" fmla="*/ 0 h 700"/>
                <a:gd name="T12" fmla="*/ 0 w 115"/>
                <a:gd name="T13" fmla="*/ 0 h 700"/>
                <a:gd name="T14" fmla="*/ 0 w 115"/>
                <a:gd name="T15" fmla="*/ 0 h 700"/>
                <a:gd name="T16" fmla="*/ 0 w 115"/>
                <a:gd name="T17" fmla="*/ 0 h 700"/>
                <a:gd name="T18" fmla="*/ 0 w 115"/>
                <a:gd name="T19" fmla="*/ 0 h 700"/>
                <a:gd name="T20" fmla="*/ 0 w 115"/>
                <a:gd name="T21" fmla="*/ 0 h 700"/>
                <a:gd name="T22" fmla="*/ 0 w 115"/>
                <a:gd name="T23" fmla="*/ 0 h 700"/>
                <a:gd name="T24" fmla="*/ 0 w 115"/>
                <a:gd name="T25" fmla="*/ 0 h 700"/>
                <a:gd name="T26" fmla="*/ 0 w 115"/>
                <a:gd name="T27" fmla="*/ 0 h 700"/>
                <a:gd name="T28" fmla="*/ 0 w 115"/>
                <a:gd name="T29" fmla="*/ 0 h 700"/>
                <a:gd name="T30" fmla="*/ 0 w 115"/>
                <a:gd name="T31" fmla="*/ 0 h 700"/>
                <a:gd name="T32" fmla="*/ 0 w 115"/>
                <a:gd name="T33" fmla="*/ 0 h 700"/>
                <a:gd name="T34" fmla="*/ 0 w 115"/>
                <a:gd name="T35" fmla="*/ 0 h 700"/>
                <a:gd name="T36" fmla="*/ 0 w 115"/>
                <a:gd name="T37" fmla="*/ 0 h 700"/>
                <a:gd name="T38" fmla="*/ 0 w 115"/>
                <a:gd name="T39" fmla="*/ 0 h 700"/>
                <a:gd name="T40" fmla="*/ 0 w 115"/>
                <a:gd name="T41" fmla="*/ 0 h 700"/>
                <a:gd name="T42" fmla="*/ 0 w 115"/>
                <a:gd name="T43" fmla="*/ 0 h 700"/>
                <a:gd name="T44" fmla="*/ 0 w 115"/>
                <a:gd name="T45" fmla="*/ 1 h 700"/>
                <a:gd name="T46" fmla="*/ 0 w 115"/>
                <a:gd name="T47" fmla="*/ 1 h 700"/>
                <a:gd name="T48" fmla="*/ 0 w 115"/>
                <a:gd name="T49" fmla="*/ 1 h 700"/>
                <a:gd name="T50" fmla="*/ 0 w 115"/>
                <a:gd name="T51" fmla="*/ 1 h 700"/>
                <a:gd name="T52" fmla="*/ 0 w 115"/>
                <a:gd name="T53" fmla="*/ 1 h 700"/>
                <a:gd name="T54" fmla="*/ 0 w 115"/>
                <a:gd name="T55" fmla="*/ 2 h 700"/>
                <a:gd name="T56" fmla="*/ 0 w 115"/>
                <a:gd name="T57" fmla="*/ 2 h 700"/>
                <a:gd name="T58" fmla="*/ 0 w 115"/>
                <a:gd name="T59" fmla="*/ 2 h 700"/>
                <a:gd name="T60" fmla="*/ 0 w 115"/>
                <a:gd name="T61" fmla="*/ 2 h 700"/>
                <a:gd name="T62" fmla="*/ 0 w 115"/>
                <a:gd name="T63" fmla="*/ 2 h 700"/>
                <a:gd name="T64" fmla="*/ 0 w 115"/>
                <a:gd name="T65" fmla="*/ 1 h 700"/>
                <a:gd name="T66" fmla="*/ 0 w 115"/>
                <a:gd name="T67" fmla="*/ 1 h 700"/>
                <a:gd name="T68" fmla="*/ 0 w 115"/>
                <a:gd name="T69" fmla="*/ 1 h 700"/>
                <a:gd name="T70" fmla="*/ 0 w 115"/>
                <a:gd name="T71" fmla="*/ 1 h 700"/>
                <a:gd name="T72" fmla="*/ 0 w 115"/>
                <a:gd name="T73" fmla="*/ 0 h 700"/>
                <a:gd name="T74" fmla="*/ 0 w 115"/>
                <a:gd name="T75" fmla="*/ 0 h 700"/>
                <a:gd name="T76" fmla="*/ 0 w 115"/>
                <a:gd name="T77" fmla="*/ 0 h 700"/>
                <a:gd name="T78" fmla="*/ 0 w 115"/>
                <a:gd name="T79" fmla="*/ 0 h 700"/>
                <a:gd name="T80" fmla="*/ 0 w 115"/>
                <a:gd name="T81" fmla="*/ 0 h 700"/>
                <a:gd name="T82" fmla="*/ 0 w 115"/>
                <a:gd name="T83" fmla="*/ 2 h 700"/>
                <a:gd name="T84" fmla="*/ 0 w 115"/>
                <a:gd name="T85" fmla="*/ 2 h 700"/>
                <a:gd name="T86" fmla="*/ 0 w 115"/>
                <a:gd name="T87" fmla="*/ 2 h 700"/>
                <a:gd name="T88" fmla="*/ 0 w 115"/>
                <a:gd name="T89" fmla="*/ 2 h 700"/>
                <a:gd name="T90" fmla="*/ 0 w 115"/>
                <a:gd name="T91" fmla="*/ 2 h 700"/>
                <a:gd name="T92" fmla="*/ 0 w 115"/>
                <a:gd name="T93" fmla="*/ 2 h 700"/>
                <a:gd name="T94" fmla="*/ 0 w 115"/>
                <a:gd name="T95" fmla="*/ 2 h 700"/>
                <a:gd name="T96" fmla="*/ 0 w 115"/>
                <a:gd name="T97" fmla="*/ 2 h 700"/>
                <a:gd name="T98" fmla="*/ 0 w 115"/>
                <a:gd name="T99" fmla="*/ 2 h 700"/>
                <a:gd name="T100" fmla="*/ 0 w 115"/>
                <a:gd name="T101" fmla="*/ 2 h 700"/>
                <a:gd name="T102" fmla="*/ 0 w 115"/>
                <a:gd name="T103" fmla="*/ 2 h 700"/>
                <a:gd name="T104" fmla="*/ 0 w 115"/>
                <a:gd name="T105" fmla="*/ 2 h 700"/>
                <a:gd name="T106" fmla="*/ 0 w 115"/>
                <a:gd name="T107" fmla="*/ 2 h 700"/>
                <a:gd name="T108" fmla="*/ 0 w 115"/>
                <a:gd name="T109" fmla="*/ 2 h 700"/>
                <a:gd name="T110" fmla="*/ 0 w 115"/>
                <a:gd name="T111" fmla="*/ 2 h 700"/>
                <a:gd name="T112" fmla="*/ 0 w 115"/>
                <a:gd name="T113" fmla="*/ 2 h 700"/>
                <a:gd name="T114" fmla="*/ 0 w 115"/>
                <a:gd name="T115" fmla="*/ 2 h 700"/>
                <a:gd name="T116" fmla="*/ 0 w 115"/>
                <a:gd name="T117" fmla="*/ 2 h 70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15" h="700">
                  <a:moveTo>
                    <a:pt x="1" y="23"/>
                  </a:moveTo>
                  <a:lnTo>
                    <a:pt x="0" y="19"/>
                  </a:lnTo>
                  <a:lnTo>
                    <a:pt x="1" y="15"/>
                  </a:lnTo>
                  <a:lnTo>
                    <a:pt x="1" y="11"/>
                  </a:lnTo>
                  <a:lnTo>
                    <a:pt x="2" y="8"/>
                  </a:lnTo>
                  <a:lnTo>
                    <a:pt x="6" y="5"/>
                  </a:lnTo>
                  <a:lnTo>
                    <a:pt x="10" y="3"/>
                  </a:lnTo>
                  <a:lnTo>
                    <a:pt x="15" y="1"/>
                  </a:lnTo>
                  <a:lnTo>
                    <a:pt x="22" y="0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38" y="3"/>
                  </a:lnTo>
                  <a:lnTo>
                    <a:pt x="41" y="6"/>
                  </a:lnTo>
                  <a:lnTo>
                    <a:pt x="43" y="9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5" y="20"/>
                  </a:lnTo>
                  <a:lnTo>
                    <a:pt x="1" y="23"/>
                  </a:lnTo>
                  <a:close/>
                  <a:moveTo>
                    <a:pt x="45" y="20"/>
                  </a:moveTo>
                  <a:lnTo>
                    <a:pt x="46" y="38"/>
                  </a:lnTo>
                  <a:lnTo>
                    <a:pt x="50" y="85"/>
                  </a:lnTo>
                  <a:lnTo>
                    <a:pt x="55" y="156"/>
                  </a:lnTo>
                  <a:lnTo>
                    <a:pt x="62" y="245"/>
                  </a:lnTo>
                  <a:lnTo>
                    <a:pt x="71" y="348"/>
                  </a:lnTo>
                  <a:lnTo>
                    <a:pt x="83" y="457"/>
                  </a:lnTo>
                  <a:lnTo>
                    <a:pt x="89" y="513"/>
                  </a:lnTo>
                  <a:lnTo>
                    <a:pt x="98" y="568"/>
                  </a:lnTo>
                  <a:lnTo>
                    <a:pt x="105" y="622"/>
                  </a:lnTo>
                  <a:lnTo>
                    <a:pt x="114" y="674"/>
                  </a:lnTo>
                  <a:lnTo>
                    <a:pt x="71" y="681"/>
                  </a:lnTo>
                  <a:lnTo>
                    <a:pt x="62" y="628"/>
                  </a:lnTo>
                  <a:lnTo>
                    <a:pt x="54" y="574"/>
                  </a:lnTo>
                  <a:lnTo>
                    <a:pt x="46" y="519"/>
                  </a:lnTo>
                  <a:lnTo>
                    <a:pt x="39" y="462"/>
                  </a:lnTo>
                  <a:lnTo>
                    <a:pt x="27" y="352"/>
                  </a:lnTo>
                  <a:lnTo>
                    <a:pt x="18" y="250"/>
                  </a:lnTo>
                  <a:lnTo>
                    <a:pt x="11" y="159"/>
                  </a:lnTo>
                  <a:lnTo>
                    <a:pt x="6" y="88"/>
                  </a:lnTo>
                  <a:lnTo>
                    <a:pt x="2" y="41"/>
                  </a:lnTo>
                  <a:lnTo>
                    <a:pt x="1" y="23"/>
                  </a:lnTo>
                  <a:lnTo>
                    <a:pt x="45" y="20"/>
                  </a:lnTo>
                  <a:close/>
                  <a:moveTo>
                    <a:pt x="114" y="674"/>
                  </a:moveTo>
                  <a:lnTo>
                    <a:pt x="114" y="678"/>
                  </a:lnTo>
                  <a:lnTo>
                    <a:pt x="115" y="682"/>
                  </a:lnTo>
                  <a:lnTo>
                    <a:pt x="115" y="685"/>
                  </a:lnTo>
                  <a:lnTo>
                    <a:pt x="114" y="690"/>
                  </a:lnTo>
                  <a:lnTo>
                    <a:pt x="112" y="693"/>
                  </a:lnTo>
                  <a:lnTo>
                    <a:pt x="108" y="696"/>
                  </a:lnTo>
                  <a:lnTo>
                    <a:pt x="103" y="698"/>
                  </a:lnTo>
                  <a:lnTo>
                    <a:pt x="96" y="700"/>
                  </a:lnTo>
                  <a:lnTo>
                    <a:pt x="88" y="700"/>
                  </a:lnTo>
                  <a:lnTo>
                    <a:pt x="83" y="700"/>
                  </a:lnTo>
                  <a:lnTo>
                    <a:pt x="79" y="698"/>
                  </a:lnTo>
                  <a:lnTo>
                    <a:pt x="76" y="696"/>
                  </a:lnTo>
                  <a:lnTo>
                    <a:pt x="74" y="693"/>
                  </a:lnTo>
                  <a:lnTo>
                    <a:pt x="72" y="690"/>
                  </a:lnTo>
                  <a:lnTo>
                    <a:pt x="71" y="685"/>
                  </a:lnTo>
                  <a:lnTo>
                    <a:pt x="71" y="681"/>
                  </a:lnTo>
                  <a:lnTo>
                    <a:pt x="114" y="674"/>
                  </a:lnTo>
                  <a:close/>
                </a:path>
              </a:pathLst>
            </a:custGeom>
            <a:solidFill>
              <a:srgbClr val="9982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81" name="Freeform 993">
              <a:extLst>
                <a:ext uri="{FF2B5EF4-FFF2-40B4-BE49-F238E27FC236}">
                  <a16:creationId xmlns:a16="http://schemas.microsoft.com/office/drawing/2014/main" id="{2ABE4600-F612-45DA-BB08-CEFE827CAC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64" y="1906"/>
              <a:ext cx="7" cy="16"/>
            </a:xfrm>
            <a:custGeom>
              <a:avLst/>
              <a:gdLst>
                <a:gd name="T0" fmla="*/ 0 w 126"/>
                <a:gd name="T1" fmla="*/ 0 h 309"/>
                <a:gd name="T2" fmla="*/ 0 w 126"/>
                <a:gd name="T3" fmla="*/ 0 h 309"/>
                <a:gd name="T4" fmla="*/ 0 w 126"/>
                <a:gd name="T5" fmla="*/ 0 h 309"/>
                <a:gd name="T6" fmla="*/ 0 w 126"/>
                <a:gd name="T7" fmla="*/ 0 h 309"/>
                <a:gd name="T8" fmla="*/ 0 w 126"/>
                <a:gd name="T9" fmla="*/ 0 h 309"/>
                <a:gd name="T10" fmla="*/ 0 w 126"/>
                <a:gd name="T11" fmla="*/ 0 h 309"/>
                <a:gd name="T12" fmla="*/ 0 w 126"/>
                <a:gd name="T13" fmla="*/ 0 h 309"/>
                <a:gd name="T14" fmla="*/ 0 w 126"/>
                <a:gd name="T15" fmla="*/ 0 h 309"/>
                <a:gd name="T16" fmla="*/ 0 w 126"/>
                <a:gd name="T17" fmla="*/ 0 h 309"/>
                <a:gd name="T18" fmla="*/ 0 w 126"/>
                <a:gd name="T19" fmla="*/ 0 h 309"/>
                <a:gd name="T20" fmla="*/ 0 w 126"/>
                <a:gd name="T21" fmla="*/ 0 h 309"/>
                <a:gd name="T22" fmla="*/ 0 w 126"/>
                <a:gd name="T23" fmla="*/ 0 h 309"/>
                <a:gd name="T24" fmla="*/ 0 w 126"/>
                <a:gd name="T25" fmla="*/ 0 h 309"/>
                <a:gd name="T26" fmla="*/ 0 w 126"/>
                <a:gd name="T27" fmla="*/ 1 h 309"/>
                <a:gd name="T28" fmla="*/ 0 w 126"/>
                <a:gd name="T29" fmla="*/ 0 h 309"/>
                <a:gd name="T30" fmla="*/ 0 w 126"/>
                <a:gd name="T31" fmla="*/ 0 h 309"/>
                <a:gd name="T32" fmla="*/ 0 w 126"/>
                <a:gd name="T33" fmla="*/ 0 h 309"/>
                <a:gd name="T34" fmla="*/ 0 w 126"/>
                <a:gd name="T35" fmla="*/ 0 h 309"/>
                <a:gd name="T36" fmla="*/ 0 w 126"/>
                <a:gd name="T37" fmla="*/ 1 h 309"/>
                <a:gd name="T38" fmla="*/ 0 w 126"/>
                <a:gd name="T39" fmla="*/ 1 h 309"/>
                <a:gd name="T40" fmla="*/ 0 w 126"/>
                <a:gd name="T41" fmla="*/ 1 h 309"/>
                <a:gd name="T42" fmla="*/ 0 w 126"/>
                <a:gd name="T43" fmla="*/ 1 h 309"/>
                <a:gd name="T44" fmla="*/ 0 w 126"/>
                <a:gd name="T45" fmla="*/ 1 h 309"/>
                <a:gd name="T46" fmla="*/ 0 w 126"/>
                <a:gd name="T47" fmla="*/ 1 h 309"/>
                <a:gd name="T48" fmla="*/ 0 w 126"/>
                <a:gd name="T49" fmla="*/ 1 h 309"/>
                <a:gd name="T50" fmla="*/ 0 w 126"/>
                <a:gd name="T51" fmla="*/ 1 h 309"/>
                <a:gd name="T52" fmla="*/ 0 w 126"/>
                <a:gd name="T53" fmla="*/ 1 h 309"/>
                <a:gd name="T54" fmla="*/ 0 w 126"/>
                <a:gd name="T55" fmla="*/ 1 h 309"/>
                <a:gd name="T56" fmla="*/ 0 w 126"/>
                <a:gd name="T57" fmla="*/ 1 h 309"/>
                <a:gd name="T58" fmla="*/ 0 w 126"/>
                <a:gd name="T59" fmla="*/ 1 h 309"/>
                <a:gd name="T60" fmla="*/ 0 w 126"/>
                <a:gd name="T61" fmla="*/ 1 h 309"/>
                <a:gd name="T62" fmla="*/ 0 w 126"/>
                <a:gd name="T63" fmla="*/ 1 h 309"/>
                <a:gd name="T64" fmla="*/ 0 w 126"/>
                <a:gd name="T65" fmla="*/ 1 h 309"/>
                <a:gd name="T66" fmla="*/ 0 w 126"/>
                <a:gd name="T67" fmla="*/ 1 h 309"/>
                <a:gd name="T68" fmla="*/ 0 w 126"/>
                <a:gd name="T69" fmla="*/ 1 h 309"/>
                <a:gd name="T70" fmla="*/ 0 w 126"/>
                <a:gd name="T71" fmla="*/ 1 h 30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26" h="309">
                  <a:moveTo>
                    <a:pt x="1" y="25"/>
                  </a:moveTo>
                  <a:lnTo>
                    <a:pt x="0" y="21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3" y="7"/>
                  </a:lnTo>
                  <a:lnTo>
                    <a:pt x="7" y="4"/>
                  </a:lnTo>
                  <a:lnTo>
                    <a:pt x="12" y="2"/>
                  </a:lnTo>
                  <a:lnTo>
                    <a:pt x="19" y="1"/>
                  </a:lnTo>
                  <a:lnTo>
                    <a:pt x="27" y="0"/>
                  </a:lnTo>
                  <a:lnTo>
                    <a:pt x="32" y="1"/>
                  </a:lnTo>
                  <a:lnTo>
                    <a:pt x="36" y="2"/>
                  </a:lnTo>
                  <a:lnTo>
                    <a:pt x="39" y="4"/>
                  </a:lnTo>
                  <a:lnTo>
                    <a:pt x="41" y="7"/>
                  </a:lnTo>
                  <a:lnTo>
                    <a:pt x="43" y="11"/>
                  </a:lnTo>
                  <a:lnTo>
                    <a:pt x="44" y="15"/>
                  </a:lnTo>
                  <a:lnTo>
                    <a:pt x="44" y="19"/>
                  </a:lnTo>
                  <a:lnTo>
                    <a:pt x="1" y="25"/>
                  </a:lnTo>
                  <a:close/>
                  <a:moveTo>
                    <a:pt x="44" y="19"/>
                  </a:moveTo>
                  <a:lnTo>
                    <a:pt x="48" y="43"/>
                  </a:lnTo>
                  <a:lnTo>
                    <a:pt x="52" y="65"/>
                  </a:lnTo>
                  <a:lnTo>
                    <a:pt x="56" y="88"/>
                  </a:lnTo>
                  <a:lnTo>
                    <a:pt x="60" y="109"/>
                  </a:lnTo>
                  <a:lnTo>
                    <a:pt x="66" y="130"/>
                  </a:lnTo>
                  <a:lnTo>
                    <a:pt x="70" y="149"/>
                  </a:lnTo>
                  <a:lnTo>
                    <a:pt x="75" y="169"/>
                  </a:lnTo>
                  <a:lnTo>
                    <a:pt x="80" y="186"/>
                  </a:lnTo>
                  <a:lnTo>
                    <a:pt x="38" y="198"/>
                  </a:lnTo>
                  <a:lnTo>
                    <a:pt x="33" y="180"/>
                  </a:lnTo>
                  <a:lnTo>
                    <a:pt x="28" y="160"/>
                  </a:lnTo>
                  <a:lnTo>
                    <a:pt x="23" y="140"/>
                  </a:lnTo>
                  <a:lnTo>
                    <a:pt x="17" y="119"/>
                  </a:lnTo>
                  <a:lnTo>
                    <a:pt x="13" y="96"/>
                  </a:lnTo>
                  <a:lnTo>
                    <a:pt x="9" y="73"/>
                  </a:lnTo>
                  <a:lnTo>
                    <a:pt x="5" y="50"/>
                  </a:lnTo>
                  <a:lnTo>
                    <a:pt x="1" y="25"/>
                  </a:lnTo>
                  <a:lnTo>
                    <a:pt x="44" y="19"/>
                  </a:lnTo>
                  <a:close/>
                  <a:moveTo>
                    <a:pt x="80" y="186"/>
                  </a:moveTo>
                  <a:lnTo>
                    <a:pt x="89" y="215"/>
                  </a:lnTo>
                  <a:lnTo>
                    <a:pt x="98" y="238"/>
                  </a:lnTo>
                  <a:lnTo>
                    <a:pt x="103" y="247"/>
                  </a:lnTo>
                  <a:lnTo>
                    <a:pt x="108" y="257"/>
                  </a:lnTo>
                  <a:lnTo>
                    <a:pt x="113" y="264"/>
                  </a:lnTo>
                  <a:lnTo>
                    <a:pt x="118" y="270"/>
                  </a:lnTo>
                  <a:lnTo>
                    <a:pt x="85" y="300"/>
                  </a:lnTo>
                  <a:lnTo>
                    <a:pt x="79" y="291"/>
                  </a:lnTo>
                  <a:lnTo>
                    <a:pt x="73" y="282"/>
                  </a:lnTo>
                  <a:lnTo>
                    <a:pt x="67" y="272"/>
                  </a:lnTo>
                  <a:lnTo>
                    <a:pt x="60" y="260"/>
                  </a:lnTo>
                  <a:lnTo>
                    <a:pt x="54" y="246"/>
                  </a:lnTo>
                  <a:lnTo>
                    <a:pt x="49" y="231"/>
                  </a:lnTo>
                  <a:lnTo>
                    <a:pt x="43" y="216"/>
                  </a:lnTo>
                  <a:lnTo>
                    <a:pt x="38" y="198"/>
                  </a:lnTo>
                  <a:lnTo>
                    <a:pt x="80" y="186"/>
                  </a:lnTo>
                  <a:close/>
                  <a:moveTo>
                    <a:pt x="118" y="270"/>
                  </a:moveTo>
                  <a:lnTo>
                    <a:pt x="120" y="273"/>
                  </a:lnTo>
                  <a:lnTo>
                    <a:pt x="123" y="276"/>
                  </a:lnTo>
                  <a:lnTo>
                    <a:pt x="125" y="279"/>
                  </a:lnTo>
                  <a:lnTo>
                    <a:pt x="126" y="282"/>
                  </a:lnTo>
                  <a:lnTo>
                    <a:pt x="126" y="286"/>
                  </a:lnTo>
                  <a:lnTo>
                    <a:pt x="124" y="290"/>
                  </a:lnTo>
                  <a:lnTo>
                    <a:pt x="121" y="296"/>
                  </a:lnTo>
                  <a:lnTo>
                    <a:pt x="117" y="301"/>
                  </a:lnTo>
                  <a:lnTo>
                    <a:pt x="111" y="305"/>
                  </a:lnTo>
                  <a:lnTo>
                    <a:pt x="105" y="308"/>
                  </a:lnTo>
                  <a:lnTo>
                    <a:pt x="101" y="309"/>
                  </a:lnTo>
                  <a:lnTo>
                    <a:pt x="97" y="309"/>
                  </a:lnTo>
                  <a:lnTo>
                    <a:pt x="94" y="307"/>
                  </a:lnTo>
                  <a:lnTo>
                    <a:pt x="91" y="305"/>
                  </a:lnTo>
                  <a:lnTo>
                    <a:pt x="88" y="303"/>
                  </a:lnTo>
                  <a:lnTo>
                    <a:pt x="85" y="300"/>
                  </a:lnTo>
                  <a:lnTo>
                    <a:pt x="118" y="270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82" name="Freeform 994">
              <a:extLst>
                <a:ext uri="{FF2B5EF4-FFF2-40B4-BE49-F238E27FC236}">
                  <a16:creationId xmlns:a16="http://schemas.microsoft.com/office/drawing/2014/main" id="{EDB7F48C-F270-47D8-907E-83771FB13B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70" y="1865"/>
              <a:ext cx="16" cy="41"/>
            </a:xfrm>
            <a:custGeom>
              <a:avLst/>
              <a:gdLst>
                <a:gd name="T0" fmla="*/ 1 w 302"/>
                <a:gd name="T1" fmla="*/ 0 h 767"/>
                <a:gd name="T2" fmla="*/ 1 w 302"/>
                <a:gd name="T3" fmla="*/ 0 h 767"/>
                <a:gd name="T4" fmla="*/ 1 w 302"/>
                <a:gd name="T5" fmla="*/ 0 h 767"/>
                <a:gd name="T6" fmla="*/ 1 w 302"/>
                <a:gd name="T7" fmla="*/ 0 h 767"/>
                <a:gd name="T8" fmla="*/ 1 w 302"/>
                <a:gd name="T9" fmla="*/ 0 h 767"/>
                <a:gd name="T10" fmla="*/ 1 w 302"/>
                <a:gd name="T11" fmla="*/ 0 h 767"/>
                <a:gd name="T12" fmla="*/ 1 w 302"/>
                <a:gd name="T13" fmla="*/ 0 h 767"/>
                <a:gd name="T14" fmla="*/ 1 w 302"/>
                <a:gd name="T15" fmla="*/ 0 h 767"/>
                <a:gd name="T16" fmla="*/ 1 w 302"/>
                <a:gd name="T17" fmla="*/ 0 h 767"/>
                <a:gd name="T18" fmla="*/ 1 w 302"/>
                <a:gd name="T19" fmla="*/ 0 h 767"/>
                <a:gd name="T20" fmla="*/ 1 w 302"/>
                <a:gd name="T21" fmla="*/ 0 h 767"/>
                <a:gd name="T22" fmla="*/ 1 w 302"/>
                <a:gd name="T23" fmla="*/ 0 h 767"/>
                <a:gd name="T24" fmla="*/ 1 w 302"/>
                <a:gd name="T25" fmla="*/ 1 h 767"/>
                <a:gd name="T26" fmla="*/ 1 w 302"/>
                <a:gd name="T27" fmla="*/ 1 h 767"/>
                <a:gd name="T28" fmla="*/ 0 w 302"/>
                <a:gd name="T29" fmla="*/ 1 h 767"/>
                <a:gd name="T30" fmla="*/ 0 w 302"/>
                <a:gd name="T31" fmla="*/ 2 h 767"/>
                <a:gd name="T32" fmla="*/ 0 w 302"/>
                <a:gd name="T33" fmla="*/ 2 h 767"/>
                <a:gd name="T34" fmla="*/ 0 w 302"/>
                <a:gd name="T35" fmla="*/ 2 h 767"/>
                <a:gd name="T36" fmla="*/ 0 w 302"/>
                <a:gd name="T37" fmla="*/ 2 h 767"/>
                <a:gd name="T38" fmla="*/ 0 w 302"/>
                <a:gd name="T39" fmla="*/ 1 h 767"/>
                <a:gd name="T40" fmla="*/ 0 w 302"/>
                <a:gd name="T41" fmla="*/ 1 h 767"/>
                <a:gd name="T42" fmla="*/ 0 w 302"/>
                <a:gd name="T43" fmla="*/ 1 h 767"/>
                <a:gd name="T44" fmla="*/ 1 w 302"/>
                <a:gd name="T45" fmla="*/ 0 h 767"/>
                <a:gd name="T46" fmla="*/ 1 w 302"/>
                <a:gd name="T47" fmla="*/ 0 h 767"/>
                <a:gd name="T48" fmla="*/ 1 w 302"/>
                <a:gd name="T49" fmla="*/ 0 h 767"/>
                <a:gd name="T50" fmla="*/ 1 w 302"/>
                <a:gd name="T51" fmla="*/ 0 h 767"/>
                <a:gd name="T52" fmla="*/ 0 w 302"/>
                <a:gd name="T53" fmla="*/ 2 h 767"/>
                <a:gd name="T54" fmla="*/ 0 w 302"/>
                <a:gd name="T55" fmla="*/ 2 h 767"/>
                <a:gd name="T56" fmla="*/ 0 w 302"/>
                <a:gd name="T57" fmla="*/ 2 h 767"/>
                <a:gd name="T58" fmla="*/ 0 w 302"/>
                <a:gd name="T59" fmla="*/ 2 h 767"/>
                <a:gd name="T60" fmla="*/ 0 w 302"/>
                <a:gd name="T61" fmla="*/ 2 h 767"/>
                <a:gd name="T62" fmla="*/ 0 w 302"/>
                <a:gd name="T63" fmla="*/ 2 h 767"/>
                <a:gd name="T64" fmla="*/ 0 w 302"/>
                <a:gd name="T65" fmla="*/ 2 h 767"/>
                <a:gd name="T66" fmla="*/ 0 w 302"/>
                <a:gd name="T67" fmla="*/ 2 h 767"/>
                <a:gd name="T68" fmla="*/ 0 w 302"/>
                <a:gd name="T69" fmla="*/ 2 h 76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02" h="767">
                  <a:moveTo>
                    <a:pt x="258" y="17"/>
                  </a:moveTo>
                  <a:lnTo>
                    <a:pt x="259" y="12"/>
                  </a:lnTo>
                  <a:lnTo>
                    <a:pt x="261" y="8"/>
                  </a:lnTo>
                  <a:lnTo>
                    <a:pt x="263" y="5"/>
                  </a:lnTo>
                  <a:lnTo>
                    <a:pt x="266" y="3"/>
                  </a:lnTo>
                  <a:lnTo>
                    <a:pt x="269" y="1"/>
                  </a:lnTo>
                  <a:lnTo>
                    <a:pt x="273" y="0"/>
                  </a:lnTo>
                  <a:lnTo>
                    <a:pt x="279" y="1"/>
                  </a:lnTo>
                  <a:lnTo>
                    <a:pt x="285" y="2"/>
                  </a:lnTo>
                  <a:lnTo>
                    <a:pt x="293" y="5"/>
                  </a:lnTo>
                  <a:lnTo>
                    <a:pt x="297" y="8"/>
                  </a:lnTo>
                  <a:lnTo>
                    <a:pt x="300" y="11"/>
                  </a:lnTo>
                  <a:lnTo>
                    <a:pt x="302" y="16"/>
                  </a:lnTo>
                  <a:lnTo>
                    <a:pt x="302" y="19"/>
                  </a:lnTo>
                  <a:lnTo>
                    <a:pt x="302" y="23"/>
                  </a:lnTo>
                  <a:lnTo>
                    <a:pt x="301" y="27"/>
                  </a:lnTo>
                  <a:lnTo>
                    <a:pt x="299" y="31"/>
                  </a:lnTo>
                  <a:lnTo>
                    <a:pt x="258" y="17"/>
                  </a:lnTo>
                  <a:close/>
                  <a:moveTo>
                    <a:pt x="299" y="31"/>
                  </a:moveTo>
                  <a:lnTo>
                    <a:pt x="298" y="35"/>
                  </a:lnTo>
                  <a:lnTo>
                    <a:pt x="293" y="48"/>
                  </a:lnTo>
                  <a:lnTo>
                    <a:pt x="285" y="70"/>
                  </a:lnTo>
                  <a:lnTo>
                    <a:pt x="275" y="98"/>
                  </a:lnTo>
                  <a:lnTo>
                    <a:pt x="263" y="133"/>
                  </a:lnTo>
                  <a:lnTo>
                    <a:pt x="249" y="174"/>
                  </a:lnTo>
                  <a:lnTo>
                    <a:pt x="233" y="220"/>
                  </a:lnTo>
                  <a:lnTo>
                    <a:pt x="215" y="270"/>
                  </a:lnTo>
                  <a:lnTo>
                    <a:pt x="196" y="325"/>
                  </a:lnTo>
                  <a:lnTo>
                    <a:pt x="176" y="382"/>
                  </a:lnTo>
                  <a:lnTo>
                    <a:pt x="154" y="442"/>
                  </a:lnTo>
                  <a:lnTo>
                    <a:pt x="133" y="503"/>
                  </a:lnTo>
                  <a:lnTo>
                    <a:pt x="110" y="565"/>
                  </a:lnTo>
                  <a:lnTo>
                    <a:pt x="88" y="627"/>
                  </a:lnTo>
                  <a:lnTo>
                    <a:pt x="66" y="690"/>
                  </a:lnTo>
                  <a:lnTo>
                    <a:pt x="44" y="751"/>
                  </a:lnTo>
                  <a:lnTo>
                    <a:pt x="3" y="736"/>
                  </a:lnTo>
                  <a:lnTo>
                    <a:pt x="24" y="675"/>
                  </a:lnTo>
                  <a:lnTo>
                    <a:pt x="47" y="613"/>
                  </a:lnTo>
                  <a:lnTo>
                    <a:pt x="69" y="550"/>
                  </a:lnTo>
                  <a:lnTo>
                    <a:pt x="92" y="487"/>
                  </a:lnTo>
                  <a:lnTo>
                    <a:pt x="113" y="427"/>
                  </a:lnTo>
                  <a:lnTo>
                    <a:pt x="135" y="367"/>
                  </a:lnTo>
                  <a:lnTo>
                    <a:pt x="155" y="309"/>
                  </a:lnTo>
                  <a:lnTo>
                    <a:pt x="174" y="256"/>
                  </a:lnTo>
                  <a:lnTo>
                    <a:pt x="192" y="205"/>
                  </a:lnTo>
                  <a:lnTo>
                    <a:pt x="208" y="160"/>
                  </a:lnTo>
                  <a:lnTo>
                    <a:pt x="222" y="119"/>
                  </a:lnTo>
                  <a:lnTo>
                    <a:pt x="234" y="84"/>
                  </a:lnTo>
                  <a:lnTo>
                    <a:pt x="244" y="55"/>
                  </a:lnTo>
                  <a:lnTo>
                    <a:pt x="252" y="34"/>
                  </a:lnTo>
                  <a:lnTo>
                    <a:pt x="257" y="21"/>
                  </a:lnTo>
                  <a:lnTo>
                    <a:pt x="258" y="17"/>
                  </a:lnTo>
                  <a:lnTo>
                    <a:pt x="299" y="31"/>
                  </a:lnTo>
                  <a:close/>
                  <a:moveTo>
                    <a:pt x="44" y="751"/>
                  </a:moveTo>
                  <a:lnTo>
                    <a:pt x="43" y="755"/>
                  </a:lnTo>
                  <a:lnTo>
                    <a:pt x="41" y="758"/>
                  </a:lnTo>
                  <a:lnTo>
                    <a:pt x="39" y="762"/>
                  </a:lnTo>
                  <a:lnTo>
                    <a:pt x="36" y="765"/>
                  </a:lnTo>
                  <a:lnTo>
                    <a:pt x="33" y="766"/>
                  </a:lnTo>
                  <a:lnTo>
                    <a:pt x="28" y="767"/>
                  </a:lnTo>
                  <a:lnTo>
                    <a:pt x="22" y="767"/>
                  </a:lnTo>
                  <a:lnTo>
                    <a:pt x="16" y="765"/>
                  </a:lnTo>
                  <a:lnTo>
                    <a:pt x="9" y="762"/>
                  </a:lnTo>
                  <a:lnTo>
                    <a:pt x="5" y="758"/>
                  </a:lnTo>
                  <a:lnTo>
                    <a:pt x="2" y="754"/>
                  </a:lnTo>
                  <a:lnTo>
                    <a:pt x="0" y="751"/>
                  </a:lnTo>
                  <a:lnTo>
                    <a:pt x="0" y="747"/>
                  </a:lnTo>
                  <a:lnTo>
                    <a:pt x="0" y="744"/>
                  </a:lnTo>
                  <a:lnTo>
                    <a:pt x="1" y="740"/>
                  </a:lnTo>
                  <a:lnTo>
                    <a:pt x="3" y="736"/>
                  </a:lnTo>
                  <a:lnTo>
                    <a:pt x="44" y="751"/>
                  </a:lnTo>
                  <a:close/>
                </a:path>
              </a:pathLst>
            </a:custGeom>
            <a:solidFill>
              <a:srgbClr val="9982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83" name="Freeform 995">
              <a:extLst>
                <a:ext uri="{FF2B5EF4-FFF2-40B4-BE49-F238E27FC236}">
                  <a16:creationId xmlns:a16="http://schemas.microsoft.com/office/drawing/2014/main" id="{2ED353BA-6321-4C34-A75B-B02F352668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63" y="1903"/>
              <a:ext cx="10" cy="22"/>
            </a:xfrm>
            <a:custGeom>
              <a:avLst/>
              <a:gdLst>
                <a:gd name="T0" fmla="*/ 0 w 188"/>
                <a:gd name="T1" fmla="*/ 0 h 402"/>
                <a:gd name="T2" fmla="*/ 0 w 188"/>
                <a:gd name="T3" fmla="*/ 0 h 402"/>
                <a:gd name="T4" fmla="*/ 0 w 188"/>
                <a:gd name="T5" fmla="*/ 0 h 402"/>
                <a:gd name="T6" fmla="*/ 0 w 188"/>
                <a:gd name="T7" fmla="*/ 0 h 402"/>
                <a:gd name="T8" fmla="*/ 0 w 188"/>
                <a:gd name="T9" fmla="*/ 0 h 402"/>
                <a:gd name="T10" fmla="*/ 1 w 188"/>
                <a:gd name="T11" fmla="*/ 0 h 402"/>
                <a:gd name="T12" fmla="*/ 1 w 188"/>
                <a:gd name="T13" fmla="*/ 0 h 402"/>
                <a:gd name="T14" fmla="*/ 1 w 188"/>
                <a:gd name="T15" fmla="*/ 0 h 402"/>
                <a:gd name="T16" fmla="*/ 0 w 188"/>
                <a:gd name="T17" fmla="*/ 0 h 402"/>
                <a:gd name="T18" fmla="*/ 0 w 188"/>
                <a:gd name="T19" fmla="*/ 0 h 402"/>
                <a:gd name="T20" fmla="*/ 0 w 188"/>
                <a:gd name="T21" fmla="*/ 0 h 402"/>
                <a:gd name="T22" fmla="*/ 0 w 188"/>
                <a:gd name="T23" fmla="*/ 0 h 402"/>
                <a:gd name="T24" fmla="*/ 0 w 188"/>
                <a:gd name="T25" fmla="*/ 1 h 402"/>
                <a:gd name="T26" fmla="*/ 0 w 188"/>
                <a:gd name="T27" fmla="*/ 1 h 402"/>
                <a:gd name="T28" fmla="*/ 0 w 188"/>
                <a:gd name="T29" fmla="*/ 1 h 402"/>
                <a:gd name="T30" fmla="*/ 0 w 188"/>
                <a:gd name="T31" fmla="*/ 0 h 402"/>
                <a:gd name="T32" fmla="*/ 0 w 188"/>
                <a:gd name="T33" fmla="*/ 0 h 402"/>
                <a:gd name="T34" fmla="*/ 0 w 188"/>
                <a:gd name="T35" fmla="*/ 0 h 402"/>
                <a:gd name="T36" fmla="*/ 0 w 188"/>
                <a:gd name="T37" fmla="*/ 1 h 402"/>
                <a:gd name="T38" fmla="*/ 0 w 188"/>
                <a:gd name="T39" fmla="*/ 1 h 402"/>
                <a:gd name="T40" fmla="*/ 0 w 188"/>
                <a:gd name="T41" fmla="*/ 1 h 402"/>
                <a:gd name="T42" fmla="*/ 0 w 188"/>
                <a:gd name="T43" fmla="*/ 1 h 402"/>
                <a:gd name="T44" fmla="*/ 0 w 188"/>
                <a:gd name="T45" fmla="*/ 1 h 402"/>
                <a:gd name="T46" fmla="*/ 0 w 188"/>
                <a:gd name="T47" fmla="*/ 1 h 402"/>
                <a:gd name="T48" fmla="*/ 0 w 188"/>
                <a:gd name="T49" fmla="*/ 1 h 402"/>
                <a:gd name="T50" fmla="*/ 0 w 188"/>
                <a:gd name="T51" fmla="*/ 1 h 402"/>
                <a:gd name="T52" fmla="*/ 0 w 188"/>
                <a:gd name="T53" fmla="*/ 1 h 402"/>
                <a:gd name="T54" fmla="*/ 0 w 188"/>
                <a:gd name="T55" fmla="*/ 1 h 402"/>
                <a:gd name="T56" fmla="*/ 0 w 188"/>
                <a:gd name="T57" fmla="*/ 1 h 402"/>
                <a:gd name="T58" fmla="*/ 0 w 188"/>
                <a:gd name="T59" fmla="*/ 1 h 402"/>
                <a:gd name="T60" fmla="*/ 0 w 188"/>
                <a:gd name="T61" fmla="*/ 1 h 402"/>
                <a:gd name="T62" fmla="*/ 0 w 188"/>
                <a:gd name="T63" fmla="*/ 1 h 402"/>
                <a:gd name="T64" fmla="*/ 0 w 188"/>
                <a:gd name="T65" fmla="*/ 1 h 40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88" h="402">
                  <a:moveTo>
                    <a:pt x="143" y="15"/>
                  </a:moveTo>
                  <a:lnTo>
                    <a:pt x="145" y="11"/>
                  </a:lnTo>
                  <a:lnTo>
                    <a:pt x="147" y="8"/>
                  </a:lnTo>
                  <a:lnTo>
                    <a:pt x="149" y="5"/>
                  </a:lnTo>
                  <a:lnTo>
                    <a:pt x="151" y="2"/>
                  </a:lnTo>
                  <a:lnTo>
                    <a:pt x="154" y="1"/>
                  </a:lnTo>
                  <a:lnTo>
                    <a:pt x="159" y="0"/>
                  </a:lnTo>
                  <a:lnTo>
                    <a:pt x="164" y="0"/>
                  </a:lnTo>
                  <a:lnTo>
                    <a:pt x="171" y="2"/>
                  </a:lnTo>
                  <a:lnTo>
                    <a:pt x="178" y="5"/>
                  </a:lnTo>
                  <a:lnTo>
                    <a:pt x="183" y="8"/>
                  </a:lnTo>
                  <a:lnTo>
                    <a:pt x="186" y="12"/>
                  </a:lnTo>
                  <a:lnTo>
                    <a:pt x="187" y="15"/>
                  </a:lnTo>
                  <a:lnTo>
                    <a:pt x="188" y="19"/>
                  </a:lnTo>
                  <a:lnTo>
                    <a:pt x="187" y="22"/>
                  </a:lnTo>
                  <a:lnTo>
                    <a:pt x="186" y="26"/>
                  </a:lnTo>
                  <a:lnTo>
                    <a:pt x="185" y="30"/>
                  </a:lnTo>
                  <a:lnTo>
                    <a:pt x="143" y="15"/>
                  </a:lnTo>
                  <a:close/>
                  <a:moveTo>
                    <a:pt x="185" y="30"/>
                  </a:moveTo>
                  <a:lnTo>
                    <a:pt x="174" y="59"/>
                  </a:lnTo>
                  <a:lnTo>
                    <a:pt x="163" y="88"/>
                  </a:lnTo>
                  <a:lnTo>
                    <a:pt x="153" y="115"/>
                  </a:lnTo>
                  <a:lnTo>
                    <a:pt x="143" y="143"/>
                  </a:lnTo>
                  <a:lnTo>
                    <a:pt x="133" y="168"/>
                  </a:lnTo>
                  <a:lnTo>
                    <a:pt x="122" y="195"/>
                  </a:lnTo>
                  <a:lnTo>
                    <a:pt x="113" y="220"/>
                  </a:lnTo>
                  <a:lnTo>
                    <a:pt x="104" y="243"/>
                  </a:lnTo>
                  <a:lnTo>
                    <a:pt x="63" y="228"/>
                  </a:lnTo>
                  <a:lnTo>
                    <a:pt x="72" y="204"/>
                  </a:lnTo>
                  <a:lnTo>
                    <a:pt x="81" y="180"/>
                  </a:lnTo>
                  <a:lnTo>
                    <a:pt x="92" y="154"/>
                  </a:lnTo>
                  <a:lnTo>
                    <a:pt x="102" y="128"/>
                  </a:lnTo>
                  <a:lnTo>
                    <a:pt x="112" y="100"/>
                  </a:lnTo>
                  <a:lnTo>
                    <a:pt x="122" y="72"/>
                  </a:lnTo>
                  <a:lnTo>
                    <a:pt x="133" y="44"/>
                  </a:lnTo>
                  <a:lnTo>
                    <a:pt x="143" y="15"/>
                  </a:lnTo>
                  <a:lnTo>
                    <a:pt x="185" y="30"/>
                  </a:lnTo>
                  <a:close/>
                  <a:moveTo>
                    <a:pt x="104" y="243"/>
                  </a:moveTo>
                  <a:lnTo>
                    <a:pt x="87" y="288"/>
                  </a:lnTo>
                  <a:lnTo>
                    <a:pt x="70" y="327"/>
                  </a:lnTo>
                  <a:lnTo>
                    <a:pt x="56" y="361"/>
                  </a:lnTo>
                  <a:lnTo>
                    <a:pt x="43" y="387"/>
                  </a:lnTo>
                  <a:lnTo>
                    <a:pt x="4" y="368"/>
                  </a:lnTo>
                  <a:lnTo>
                    <a:pt x="16" y="342"/>
                  </a:lnTo>
                  <a:lnTo>
                    <a:pt x="30" y="310"/>
                  </a:lnTo>
                  <a:lnTo>
                    <a:pt x="46" y="271"/>
                  </a:lnTo>
                  <a:lnTo>
                    <a:pt x="63" y="228"/>
                  </a:lnTo>
                  <a:lnTo>
                    <a:pt x="104" y="243"/>
                  </a:lnTo>
                  <a:close/>
                  <a:moveTo>
                    <a:pt x="43" y="387"/>
                  </a:moveTo>
                  <a:lnTo>
                    <a:pt x="40" y="392"/>
                  </a:lnTo>
                  <a:lnTo>
                    <a:pt x="38" y="395"/>
                  </a:lnTo>
                  <a:lnTo>
                    <a:pt x="36" y="398"/>
                  </a:lnTo>
                  <a:lnTo>
                    <a:pt x="33" y="400"/>
                  </a:lnTo>
                  <a:lnTo>
                    <a:pt x="30" y="402"/>
                  </a:lnTo>
                  <a:lnTo>
                    <a:pt x="25" y="402"/>
                  </a:lnTo>
                  <a:lnTo>
                    <a:pt x="20" y="401"/>
                  </a:lnTo>
                  <a:lnTo>
                    <a:pt x="13" y="398"/>
                  </a:lnTo>
                  <a:lnTo>
                    <a:pt x="7" y="394"/>
                  </a:lnTo>
                  <a:lnTo>
                    <a:pt x="3" y="391"/>
                  </a:lnTo>
                  <a:lnTo>
                    <a:pt x="1" y="386"/>
                  </a:lnTo>
                  <a:lnTo>
                    <a:pt x="0" y="383"/>
                  </a:lnTo>
                  <a:lnTo>
                    <a:pt x="0" y="379"/>
                  </a:lnTo>
                  <a:lnTo>
                    <a:pt x="1" y="376"/>
                  </a:lnTo>
                  <a:lnTo>
                    <a:pt x="2" y="372"/>
                  </a:lnTo>
                  <a:lnTo>
                    <a:pt x="4" y="368"/>
                  </a:lnTo>
                  <a:lnTo>
                    <a:pt x="43" y="387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84" name="Freeform 996">
              <a:extLst>
                <a:ext uri="{FF2B5EF4-FFF2-40B4-BE49-F238E27FC236}">
                  <a16:creationId xmlns:a16="http://schemas.microsoft.com/office/drawing/2014/main" id="{CF25E793-4E4B-44B9-814B-7338BBD7EB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43" y="1859"/>
              <a:ext cx="16" cy="54"/>
            </a:xfrm>
            <a:custGeom>
              <a:avLst/>
              <a:gdLst>
                <a:gd name="T0" fmla="*/ 0 w 304"/>
                <a:gd name="T1" fmla="*/ 0 h 1014"/>
                <a:gd name="T2" fmla="*/ 0 w 304"/>
                <a:gd name="T3" fmla="*/ 0 h 1014"/>
                <a:gd name="T4" fmla="*/ 0 w 304"/>
                <a:gd name="T5" fmla="*/ 0 h 1014"/>
                <a:gd name="T6" fmla="*/ 0 w 304"/>
                <a:gd name="T7" fmla="*/ 0 h 1014"/>
                <a:gd name="T8" fmla="*/ 0 w 304"/>
                <a:gd name="T9" fmla="*/ 0 h 1014"/>
                <a:gd name="T10" fmla="*/ 0 w 304"/>
                <a:gd name="T11" fmla="*/ 0 h 1014"/>
                <a:gd name="T12" fmla="*/ 0 w 304"/>
                <a:gd name="T13" fmla="*/ 0 h 1014"/>
                <a:gd name="T14" fmla="*/ 0 w 304"/>
                <a:gd name="T15" fmla="*/ 0 h 1014"/>
                <a:gd name="T16" fmla="*/ 0 w 304"/>
                <a:gd name="T17" fmla="*/ 0 h 1014"/>
                <a:gd name="T18" fmla="*/ 0 w 304"/>
                <a:gd name="T19" fmla="*/ 0 h 1014"/>
                <a:gd name="T20" fmla="*/ 0 w 304"/>
                <a:gd name="T21" fmla="*/ 0 h 1014"/>
                <a:gd name="T22" fmla="*/ 0 w 304"/>
                <a:gd name="T23" fmla="*/ 0 h 1014"/>
                <a:gd name="T24" fmla="*/ 0 w 304"/>
                <a:gd name="T25" fmla="*/ 0 h 1014"/>
                <a:gd name="T26" fmla="*/ 0 w 304"/>
                <a:gd name="T27" fmla="*/ 0 h 1014"/>
                <a:gd name="T28" fmla="*/ 0 w 304"/>
                <a:gd name="T29" fmla="*/ 1 h 1014"/>
                <a:gd name="T30" fmla="*/ 0 w 304"/>
                <a:gd name="T31" fmla="*/ 1 h 1014"/>
                <a:gd name="T32" fmla="*/ 0 w 304"/>
                <a:gd name="T33" fmla="*/ 1 h 1014"/>
                <a:gd name="T34" fmla="*/ 0 w 304"/>
                <a:gd name="T35" fmla="*/ 1 h 1014"/>
                <a:gd name="T36" fmla="*/ 0 w 304"/>
                <a:gd name="T37" fmla="*/ 1 h 1014"/>
                <a:gd name="T38" fmla="*/ 0 w 304"/>
                <a:gd name="T39" fmla="*/ 0 h 1014"/>
                <a:gd name="T40" fmla="*/ 0 w 304"/>
                <a:gd name="T41" fmla="*/ 0 h 1014"/>
                <a:gd name="T42" fmla="*/ 0 w 304"/>
                <a:gd name="T43" fmla="*/ 0 h 1014"/>
                <a:gd name="T44" fmla="*/ 0 w 304"/>
                <a:gd name="T45" fmla="*/ 0 h 1014"/>
                <a:gd name="T46" fmla="*/ 0 w 304"/>
                <a:gd name="T47" fmla="*/ 0 h 1014"/>
                <a:gd name="T48" fmla="*/ 0 w 304"/>
                <a:gd name="T49" fmla="*/ 1 h 1014"/>
                <a:gd name="T50" fmla="*/ 0 w 304"/>
                <a:gd name="T51" fmla="*/ 1 h 1014"/>
                <a:gd name="T52" fmla="*/ 0 w 304"/>
                <a:gd name="T53" fmla="*/ 1 h 1014"/>
                <a:gd name="T54" fmla="*/ 0 w 304"/>
                <a:gd name="T55" fmla="*/ 1 h 1014"/>
                <a:gd name="T56" fmla="*/ 0 w 304"/>
                <a:gd name="T57" fmla="*/ 1 h 1014"/>
                <a:gd name="T58" fmla="*/ 0 w 304"/>
                <a:gd name="T59" fmla="*/ 1 h 1014"/>
                <a:gd name="T60" fmla="*/ 0 w 304"/>
                <a:gd name="T61" fmla="*/ 1 h 1014"/>
                <a:gd name="T62" fmla="*/ 0 w 304"/>
                <a:gd name="T63" fmla="*/ 2 h 1014"/>
                <a:gd name="T64" fmla="*/ 0 w 304"/>
                <a:gd name="T65" fmla="*/ 1 h 1014"/>
                <a:gd name="T66" fmla="*/ 0 w 304"/>
                <a:gd name="T67" fmla="*/ 1 h 1014"/>
                <a:gd name="T68" fmla="*/ 0 w 304"/>
                <a:gd name="T69" fmla="*/ 1 h 1014"/>
                <a:gd name="T70" fmla="*/ 0 w 304"/>
                <a:gd name="T71" fmla="*/ 1 h 1014"/>
                <a:gd name="T72" fmla="*/ 1 w 304"/>
                <a:gd name="T73" fmla="*/ 2 h 1014"/>
                <a:gd name="T74" fmla="*/ 1 w 304"/>
                <a:gd name="T75" fmla="*/ 2 h 1014"/>
                <a:gd name="T76" fmla="*/ 1 w 304"/>
                <a:gd name="T77" fmla="*/ 2 h 1014"/>
                <a:gd name="T78" fmla="*/ 1 w 304"/>
                <a:gd name="T79" fmla="*/ 3 h 1014"/>
                <a:gd name="T80" fmla="*/ 1 w 304"/>
                <a:gd name="T81" fmla="*/ 3 h 1014"/>
                <a:gd name="T82" fmla="*/ 1 w 304"/>
                <a:gd name="T83" fmla="*/ 3 h 1014"/>
                <a:gd name="T84" fmla="*/ 1 w 304"/>
                <a:gd name="T85" fmla="*/ 2 h 1014"/>
                <a:gd name="T86" fmla="*/ 1 w 304"/>
                <a:gd name="T87" fmla="*/ 2 h 1014"/>
                <a:gd name="T88" fmla="*/ 0 w 304"/>
                <a:gd name="T89" fmla="*/ 2 h 1014"/>
                <a:gd name="T90" fmla="*/ 1 w 304"/>
                <a:gd name="T91" fmla="*/ 2 h 1014"/>
                <a:gd name="T92" fmla="*/ 1 w 304"/>
                <a:gd name="T93" fmla="*/ 3 h 1014"/>
                <a:gd name="T94" fmla="*/ 1 w 304"/>
                <a:gd name="T95" fmla="*/ 3 h 1014"/>
                <a:gd name="T96" fmla="*/ 1 w 304"/>
                <a:gd name="T97" fmla="*/ 3 h 1014"/>
                <a:gd name="T98" fmla="*/ 1 w 304"/>
                <a:gd name="T99" fmla="*/ 3 h 1014"/>
                <a:gd name="T100" fmla="*/ 1 w 304"/>
                <a:gd name="T101" fmla="*/ 3 h 1014"/>
                <a:gd name="T102" fmla="*/ 1 w 304"/>
                <a:gd name="T103" fmla="*/ 3 h 1014"/>
                <a:gd name="T104" fmla="*/ 1 w 304"/>
                <a:gd name="T105" fmla="*/ 3 h 1014"/>
                <a:gd name="T106" fmla="*/ 1 w 304"/>
                <a:gd name="T107" fmla="*/ 3 h 1014"/>
                <a:gd name="T108" fmla="*/ 1 w 304"/>
                <a:gd name="T109" fmla="*/ 3 h 101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04" h="1014">
                  <a:moveTo>
                    <a:pt x="7" y="17"/>
                  </a:moveTo>
                  <a:lnTo>
                    <a:pt x="8" y="13"/>
                  </a:lnTo>
                  <a:lnTo>
                    <a:pt x="9" y="10"/>
                  </a:lnTo>
                  <a:lnTo>
                    <a:pt x="11" y="6"/>
                  </a:lnTo>
                  <a:lnTo>
                    <a:pt x="13" y="4"/>
                  </a:lnTo>
                  <a:lnTo>
                    <a:pt x="16" y="2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3" y="2"/>
                  </a:lnTo>
                  <a:lnTo>
                    <a:pt x="40" y="4"/>
                  </a:lnTo>
                  <a:lnTo>
                    <a:pt x="45" y="6"/>
                  </a:lnTo>
                  <a:lnTo>
                    <a:pt x="48" y="9"/>
                  </a:lnTo>
                  <a:lnTo>
                    <a:pt x="50" y="13"/>
                  </a:lnTo>
                  <a:lnTo>
                    <a:pt x="51" y="16"/>
                  </a:lnTo>
                  <a:lnTo>
                    <a:pt x="51" y="20"/>
                  </a:lnTo>
                  <a:lnTo>
                    <a:pt x="50" y="24"/>
                  </a:lnTo>
                  <a:lnTo>
                    <a:pt x="49" y="28"/>
                  </a:lnTo>
                  <a:lnTo>
                    <a:pt x="7" y="17"/>
                  </a:lnTo>
                  <a:close/>
                  <a:moveTo>
                    <a:pt x="49" y="28"/>
                  </a:moveTo>
                  <a:lnTo>
                    <a:pt x="48" y="33"/>
                  </a:lnTo>
                  <a:lnTo>
                    <a:pt x="46" y="49"/>
                  </a:lnTo>
                  <a:lnTo>
                    <a:pt x="45" y="59"/>
                  </a:lnTo>
                  <a:lnTo>
                    <a:pt x="44" y="72"/>
                  </a:lnTo>
                  <a:lnTo>
                    <a:pt x="43" y="87"/>
                  </a:lnTo>
                  <a:lnTo>
                    <a:pt x="43" y="104"/>
                  </a:lnTo>
                  <a:lnTo>
                    <a:pt x="44" y="122"/>
                  </a:lnTo>
                  <a:lnTo>
                    <a:pt x="46" y="142"/>
                  </a:lnTo>
                  <a:lnTo>
                    <a:pt x="49" y="163"/>
                  </a:lnTo>
                  <a:lnTo>
                    <a:pt x="53" y="186"/>
                  </a:lnTo>
                  <a:lnTo>
                    <a:pt x="59" y="209"/>
                  </a:lnTo>
                  <a:lnTo>
                    <a:pt x="67" y="234"/>
                  </a:lnTo>
                  <a:lnTo>
                    <a:pt x="76" y="258"/>
                  </a:lnTo>
                  <a:lnTo>
                    <a:pt x="88" y="285"/>
                  </a:lnTo>
                  <a:lnTo>
                    <a:pt x="49" y="303"/>
                  </a:lnTo>
                  <a:lnTo>
                    <a:pt x="35" y="275"/>
                  </a:lnTo>
                  <a:lnTo>
                    <a:pt x="25" y="247"/>
                  </a:lnTo>
                  <a:lnTo>
                    <a:pt x="17" y="220"/>
                  </a:lnTo>
                  <a:lnTo>
                    <a:pt x="10" y="194"/>
                  </a:lnTo>
                  <a:lnTo>
                    <a:pt x="6" y="168"/>
                  </a:lnTo>
                  <a:lnTo>
                    <a:pt x="3" y="145"/>
                  </a:lnTo>
                  <a:lnTo>
                    <a:pt x="1" y="123"/>
                  </a:lnTo>
                  <a:lnTo>
                    <a:pt x="0" y="103"/>
                  </a:lnTo>
                  <a:lnTo>
                    <a:pt x="0" y="83"/>
                  </a:lnTo>
                  <a:lnTo>
                    <a:pt x="0" y="67"/>
                  </a:lnTo>
                  <a:lnTo>
                    <a:pt x="1" y="53"/>
                  </a:lnTo>
                  <a:lnTo>
                    <a:pt x="3" y="40"/>
                  </a:lnTo>
                  <a:lnTo>
                    <a:pt x="5" y="23"/>
                  </a:lnTo>
                  <a:lnTo>
                    <a:pt x="7" y="17"/>
                  </a:lnTo>
                  <a:lnTo>
                    <a:pt x="49" y="28"/>
                  </a:lnTo>
                  <a:close/>
                  <a:moveTo>
                    <a:pt x="49" y="305"/>
                  </a:moveTo>
                  <a:lnTo>
                    <a:pt x="50" y="306"/>
                  </a:lnTo>
                  <a:lnTo>
                    <a:pt x="49" y="303"/>
                  </a:lnTo>
                  <a:lnTo>
                    <a:pt x="68" y="294"/>
                  </a:lnTo>
                  <a:lnTo>
                    <a:pt x="49" y="305"/>
                  </a:lnTo>
                  <a:close/>
                  <a:moveTo>
                    <a:pt x="88" y="284"/>
                  </a:moveTo>
                  <a:lnTo>
                    <a:pt x="98" y="307"/>
                  </a:lnTo>
                  <a:lnTo>
                    <a:pt x="109" y="332"/>
                  </a:lnTo>
                  <a:lnTo>
                    <a:pt x="121" y="363"/>
                  </a:lnTo>
                  <a:lnTo>
                    <a:pt x="134" y="398"/>
                  </a:lnTo>
                  <a:lnTo>
                    <a:pt x="147" y="435"/>
                  </a:lnTo>
                  <a:lnTo>
                    <a:pt x="160" y="475"/>
                  </a:lnTo>
                  <a:lnTo>
                    <a:pt x="174" y="518"/>
                  </a:lnTo>
                  <a:lnTo>
                    <a:pt x="188" y="563"/>
                  </a:lnTo>
                  <a:lnTo>
                    <a:pt x="146" y="577"/>
                  </a:lnTo>
                  <a:lnTo>
                    <a:pt x="133" y="533"/>
                  </a:lnTo>
                  <a:lnTo>
                    <a:pt x="118" y="490"/>
                  </a:lnTo>
                  <a:lnTo>
                    <a:pt x="106" y="451"/>
                  </a:lnTo>
                  <a:lnTo>
                    <a:pt x="93" y="414"/>
                  </a:lnTo>
                  <a:lnTo>
                    <a:pt x="81" y="380"/>
                  </a:lnTo>
                  <a:lnTo>
                    <a:pt x="69" y="351"/>
                  </a:lnTo>
                  <a:lnTo>
                    <a:pt x="59" y="325"/>
                  </a:lnTo>
                  <a:lnTo>
                    <a:pt x="49" y="305"/>
                  </a:lnTo>
                  <a:lnTo>
                    <a:pt x="88" y="284"/>
                  </a:lnTo>
                  <a:close/>
                  <a:moveTo>
                    <a:pt x="188" y="563"/>
                  </a:moveTo>
                  <a:lnTo>
                    <a:pt x="203" y="617"/>
                  </a:lnTo>
                  <a:lnTo>
                    <a:pt x="220" y="671"/>
                  </a:lnTo>
                  <a:lnTo>
                    <a:pt x="235" y="726"/>
                  </a:lnTo>
                  <a:lnTo>
                    <a:pt x="250" y="781"/>
                  </a:lnTo>
                  <a:lnTo>
                    <a:pt x="265" y="836"/>
                  </a:lnTo>
                  <a:lnTo>
                    <a:pt x="278" y="888"/>
                  </a:lnTo>
                  <a:lnTo>
                    <a:pt x="290" y="939"/>
                  </a:lnTo>
                  <a:lnTo>
                    <a:pt x="302" y="986"/>
                  </a:lnTo>
                  <a:lnTo>
                    <a:pt x="260" y="996"/>
                  </a:lnTo>
                  <a:lnTo>
                    <a:pt x="248" y="949"/>
                  </a:lnTo>
                  <a:lnTo>
                    <a:pt x="236" y="899"/>
                  </a:lnTo>
                  <a:lnTo>
                    <a:pt x="223" y="847"/>
                  </a:lnTo>
                  <a:lnTo>
                    <a:pt x="208" y="793"/>
                  </a:lnTo>
                  <a:lnTo>
                    <a:pt x="193" y="738"/>
                  </a:lnTo>
                  <a:lnTo>
                    <a:pt x="178" y="684"/>
                  </a:lnTo>
                  <a:lnTo>
                    <a:pt x="161" y="630"/>
                  </a:lnTo>
                  <a:lnTo>
                    <a:pt x="146" y="577"/>
                  </a:lnTo>
                  <a:lnTo>
                    <a:pt x="188" y="563"/>
                  </a:lnTo>
                  <a:close/>
                  <a:moveTo>
                    <a:pt x="302" y="986"/>
                  </a:moveTo>
                  <a:lnTo>
                    <a:pt x="303" y="990"/>
                  </a:lnTo>
                  <a:lnTo>
                    <a:pt x="304" y="994"/>
                  </a:lnTo>
                  <a:lnTo>
                    <a:pt x="304" y="997"/>
                  </a:lnTo>
                  <a:lnTo>
                    <a:pt x="303" y="1001"/>
                  </a:lnTo>
                  <a:lnTo>
                    <a:pt x="301" y="1004"/>
                  </a:lnTo>
                  <a:lnTo>
                    <a:pt x="298" y="1008"/>
                  </a:lnTo>
                  <a:lnTo>
                    <a:pt x="292" y="1011"/>
                  </a:lnTo>
                  <a:lnTo>
                    <a:pt x="285" y="1013"/>
                  </a:lnTo>
                  <a:lnTo>
                    <a:pt x="278" y="1014"/>
                  </a:lnTo>
                  <a:lnTo>
                    <a:pt x="273" y="1014"/>
                  </a:lnTo>
                  <a:lnTo>
                    <a:pt x="269" y="1012"/>
                  </a:lnTo>
                  <a:lnTo>
                    <a:pt x="266" y="1010"/>
                  </a:lnTo>
                  <a:lnTo>
                    <a:pt x="263" y="1006"/>
                  </a:lnTo>
                  <a:lnTo>
                    <a:pt x="262" y="1003"/>
                  </a:lnTo>
                  <a:lnTo>
                    <a:pt x="261" y="999"/>
                  </a:lnTo>
                  <a:lnTo>
                    <a:pt x="260" y="996"/>
                  </a:lnTo>
                  <a:lnTo>
                    <a:pt x="302" y="986"/>
                  </a:lnTo>
                  <a:close/>
                </a:path>
              </a:pathLst>
            </a:custGeom>
            <a:solidFill>
              <a:srgbClr val="9982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85" name="Freeform 997">
              <a:extLst>
                <a:ext uri="{FF2B5EF4-FFF2-40B4-BE49-F238E27FC236}">
                  <a16:creationId xmlns:a16="http://schemas.microsoft.com/office/drawing/2014/main" id="{25AB9F99-C644-4CD1-8E22-B037CD7FDE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56" y="1910"/>
              <a:ext cx="4" cy="12"/>
            </a:xfrm>
            <a:custGeom>
              <a:avLst/>
              <a:gdLst>
                <a:gd name="T0" fmla="*/ 0 w 73"/>
                <a:gd name="T1" fmla="*/ 0 h 226"/>
                <a:gd name="T2" fmla="*/ 0 w 73"/>
                <a:gd name="T3" fmla="*/ 0 h 226"/>
                <a:gd name="T4" fmla="*/ 0 w 73"/>
                <a:gd name="T5" fmla="*/ 0 h 226"/>
                <a:gd name="T6" fmla="*/ 0 w 73"/>
                <a:gd name="T7" fmla="*/ 0 h 226"/>
                <a:gd name="T8" fmla="*/ 0 w 73"/>
                <a:gd name="T9" fmla="*/ 0 h 226"/>
                <a:gd name="T10" fmla="*/ 0 w 73"/>
                <a:gd name="T11" fmla="*/ 0 h 226"/>
                <a:gd name="T12" fmla="*/ 0 w 73"/>
                <a:gd name="T13" fmla="*/ 0 h 226"/>
                <a:gd name="T14" fmla="*/ 0 w 73"/>
                <a:gd name="T15" fmla="*/ 0 h 226"/>
                <a:gd name="T16" fmla="*/ 0 w 73"/>
                <a:gd name="T17" fmla="*/ 0 h 226"/>
                <a:gd name="T18" fmla="*/ 0 w 73"/>
                <a:gd name="T19" fmla="*/ 0 h 226"/>
                <a:gd name="T20" fmla="*/ 0 w 73"/>
                <a:gd name="T21" fmla="*/ 0 h 226"/>
                <a:gd name="T22" fmla="*/ 0 w 73"/>
                <a:gd name="T23" fmla="*/ 0 h 226"/>
                <a:gd name="T24" fmla="*/ 0 w 73"/>
                <a:gd name="T25" fmla="*/ 0 h 226"/>
                <a:gd name="T26" fmla="*/ 0 w 73"/>
                <a:gd name="T27" fmla="*/ 0 h 226"/>
                <a:gd name="T28" fmla="*/ 0 w 73"/>
                <a:gd name="T29" fmla="*/ 0 h 226"/>
                <a:gd name="T30" fmla="*/ 0 w 73"/>
                <a:gd name="T31" fmla="*/ 0 h 226"/>
                <a:gd name="T32" fmla="*/ 0 w 73"/>
                <a:gd name="T33" fmla="*/ 0 h 226"/>
                <a:gd name="T34" fmla="*/ 0 w 73"/>
                <a:gd name="T35" fmla="*/ 0 h 226"/>
                <a:gd name="T36" fmla="*/ 0 w 73"/>
                <a:gd name="T37" fmla="*/ 0 h 226"/>
                <a:gd name="T38" fmla="*/ 0 w 73"/>
                <a:gd name="T39" fmla="*/ 0 h 226"/>
                <a:gd name="T40" fmla="*/ 0 w 73"/>
                <a:gd name="T41" fmla="*/ 0 h 226"/>
                <a:gd name="T42" fmla="*/ 0 w 73"/>
                <a:gd name="T43" fmla="*/ 0 h 226"/>
                <a:gd name="T44" fmla="*/ 0 w 73"/>
                <a:gd name="T45" fmla="*/ 0 h 226"/>
                <a:gd name="T46" fmla="*/ 0 w 73"/>
                <a:gd name="T47" fmla="*/ 0 h 226"/>
                <a:gd name="T48" fmla="*/ 0 w 73"/>
                <a:gd name="T49" fmla="*/ 0 h 226"/>
                <a:gd name="T50" fmla="*/ 0 w 73"/>
                <a:gd name="T51" fmla="*/ 0 h 226"/>
                <a:gd name="T52" fmla="*/ 0 w 73"/>
                <a:gd name="T53" fmla="*/ 0 h 226"/>
                <a:gd name="T54" fmla="*/ 0 w 73"/>
                <a:gd name="T55" fmla="*/ 0 h 226"/>
                <a:gd name="T56" fmla="*/ 0 w 73"/>
                <a:gd name="T57" fmla="*/ 0 h 226"/>
                <a:gd name="T58" fmla="*/ 0 w 73"/>
                <a:gd name="T59" fmla="*/ 0 h 226"/>
                <a:gd name="T60" fmla="*/ 0 w 73"/>
                <a:gd name="T61" fmla="*/ 0 h 226"/>
                <a:gd name="T62" fmla="*/ 0 w 73"/>
                <a:gd name="T63" fmla="*/ 0 h 226"/>
                <a:gd name="T64" fmla="*/ 0 w 73"/>
                <a:gd name="T65" fmla="*/ 1 h 226"/>
                <a:gd name="T66" fmla="*/ 0 w 73"/>
                <a:gd name="T67" fmla="*/ 1 h 226"/>
                <a:gd name="T68" fmla="*/ 0 w 73"/>
                <a:gd name="T69" fmla="*/ 1 h 226"/>
                <a:gd name="T70" fmla="*/ 0 w 73"/>
                <a:gd name="T71" fmla="*/ 1 h 226"/>
                <a:gd name="T72" fmla="*/ 0 w 73"/>
                <a:gd name="T73" fmla="*/ 0 h 226"/>
                <a:gd name="T74" fmla="*/ 0 w 73"/>
                <a:gd name="T75" fmla="*/ 0 h 226"/>
                <a:gd name="T76" fmla="*/ 0 w 73"/>
                <a:gd name="T77" fmla="*/ 0 h 226"/>
                <a:gd name="T78" fmla="*/ 0 w 73"/>
                <a:gd name="T79" fmla="*/ 0 h 226"/>
                <a:gd name="T80" fmla="*/ 0 w 73"/>
                <a:gd name="T81" fmla="*/ 1 h 226"/>
                <a:gd name="T82" fmla="*/ 0 w 73"/>
                <a:gd name="T83" fmla="*/ 1 h 226"/>
                <a:gd name="T84" fmla="*/ 0 w 73"/>
                <a:gd name="T85" fmla="*/ 1 h 226"/>
                <a:gd name="T86" fmla="*/ 0 w 73"/>
                <a:gd name="T87" fmla="*/ 1 h 226"/>
                <a:gd name="T88" fmla="*/ 0 w 73"/>
                <a:gd name="T89" fmla="*/ 1 h 226"/>
                <a:gd name="T90" fmla="*/ 0 w 73"/>
                <a:gd name="T91" fmla="*/ 1 h 226"/>
                <a:gd name="T92" fmla="*/ 0 w 73"/>
                <a:gd name="T93" fmla="*/ 1 h 226"/>
                <a:gd name="T94" fmla="*/ 0 w 73"/>
                <a:gd name="T95" fmla="*/ 1 h 226"/>
                <a:gd name="T96" fmla="*/ 0 w 73"/>
                <a:gd name="T97" fmla="*/ 1 h 226"/>
                <a:gd name="T98" fmla="*/ 0 w 73"/>
                <a:gd name="T99" fmla="*/ 1 h 226"/>
                <a:gd name="T100" fmla="*/ 0 w 73"/>
                <a:gd name="T101" fmla="*/ 1 h 226"/>
                <a:gd name="T102" fmla="*/ 0 w 73"/>
                <a:gd name="T103" fmla="*/ 1 h 226"/>
                <a:gd name="T104" fmla="*/ 0 w 73"/>
                <a:gd name="T105" fmla="*/ 1 h 226"/>
                <a:gd name="T106" fmla="*/ 0 w 73"/>
                <a:gd name="T107" fmla="*/ 1 h 226"/>
                <a:gd name="T108" fmla="*/ 0 w 73"/>
                <a:gd name="T109" fmla="*/ 1 h 226"/>
                <a:gd name="T110" fmla="*/ 0 w 73"/>
                <a:gd name="T111" fmla="*/ 1 h 226"/>
                <a:gd name="T112" fmla="*/ 0 w 73"/>
                <a:gd name="T113" fmla="*/ 1 h 226"/>
                <a:gd name="T114" fmla="*/ 0 w 73"/>
                <a:gd name="T115" fmla="*/ 1 h 22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73" h="226">
                  <a:moveTo>
                    <a:pt x="2" y="27"/>
                  </a:moveTo>
                  <a:lnTo>
                    <a:pt x="1" y="23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1" y="12"/>
                  </a:lnTo>
                  <a:lnTo>
                    <a:pt x="3" y="9"/>
                  </a:lnTo>
                  <a:lnTo>
                    <a:pt x="6" y="6"/>
                  </a:lnTo>
                  <a:lnTo>
                    <a:pt x="11" y="3"/>
                  </a:lnTo>
                  <a:lnTo>
                    <a:pt x="18" y="1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39" y="4"/>
                  </a:lnTo>
                  <a:lnTo>
                    <a:pt x="41" y="7"/>
                  </a:lnTo>
                  <a:lnTo>
                    <a:pt x="42" y="10"/>
                  </a:lnTo>
                  <a:lnTo>
                    <a:pt x="43" y="14"/>
                  </a:lnTo>
                  <a:lnTo>
                    <a:pt x="44" y="17"/>
                  </a:lnTo>
                  <a:lnTo>
                    <a:pt x="2" y="27"/>
                  </a:lnTo>
                  <a:close/>
                  <a:moveTo>
                    <a:pt x="44" y="17"/>
                  </a:moveTo>
                  <a:lnTo>
                    <a:pt x="51" y="48"/>
                  </a:lnTo>
                  <a:lnTo>
                    <a:pt x="56" y="76"/>
                  </a:lnTo>
                  <a:lnTo>
                    <a:pt x="61" y="102"/>
                  </a:lnTo>
                  <a:lnTo>
                    <a:pt x="65" y="127"/>
                  </a:lnTo>
                  <a:lnTo>
                    <a:pt x="22" y="133"/>
                  </a:lnTo>
                  <a:lnTo>
                    <a:pt x="18" y="109"/>
                  </a:lnTo>
                  <a:lnTo>
                    <a:pt x="13" y="84"/>
                  </a:lnTo>
                  <a:lnTo>
                    <a:pt x="8" y="56"/>
                  </a:lnTo>
                  <a:lnTo>
                    <a:pt x="2" y="27"/>
                  </a:lnTo>
                  <a:lnTo>
                    <a:pt x="44" y="17"/>
                  </a:lnTo>
                  <a:close/>
                  <a:moveTo>
                    <a:pt x="65" y="127"/>
                  </a:moveTo>
                  <a:lnTo>
                    <a:pt x="68" y="151"/>
                  </a:lnTo>
                  <a:lnTo>
                    <a:pt x="71" y="172"/>
                  </a:lnTo>
                  <a:lnTo>
                    <a:pt x="72" y="190"/>
                  </a:lnTo>
                  <a:lnTo>
                    <a:pt x="73" y="203"/>
                  </a:lnTo>
                  <a:lnTo>
                    <a:pt x="29" y="203"/>
                  </a:lnTo>
                  <a:lnTo>
                    <a:pt x="29" y="191"/>
                  </a:lnTo>
                  <a:lnTo>
                    <a:pt x="27" y="175"/>
                  </a:lnTo>
                  <a:lnTo>
                    <a:pt x="25" y="155"/>
                  </a:lnTo>
                  <a:lnTo>
                    <a:pt x="22" y="133"/>
                  </a:lnTo>
                  <a:lnTo>
                    <a:pt x="65" y="127"/>
                  </a:lnTo>
                  <a:close/>
                  <a:moveTo>
                    <a:pt x="73" y="203"/>
                  </a:moveTo>
                  <a:lnTo>
                    <a:pt x="73" y="207"/>
                  </a:lnTo>
                  <a:lnTo>
                    <a:pt x="73" y="211"/>
                  </a:lnTo>
                  <a:lnTo>
                    <a:pt x="72" y="216"/>
                  </a:lnTo>
                  <a:lnTo>
                    <a:pt x="70" y="219"/>
                  </a:lnTo>
                  <a:lnTo>
                    <a:pt x="68" y="222"/>
                  </a:lnTo>
                  <a:lnTo>
                    <a:pt x="64" y="224"/>
                  </a:lnTo>
                  <a:lnTo>
                    <a:pt x="59" y="225"/>
                  </a:lnTo>
                  <a:lnTo>
                    <a:pt x="51" y="226"/>
                  </a:lnTo>
                  <a:lnTo>
                    <a:pt x="44" y="225"/>
                  </a:lnTo>
                  <a:lnTo>
                    <a:pt x="39" y="224"/>
                  </a:lnTo>
                  <a:lnTo>
                    <a:pt x="34" y="222"/>
                  </a:lnTo>
                  <a:lnTo>
                    <a:pt x="32" y="219"/>
                  </a:lnTo>
                  <a:lnTo>
                    <a:pt x="30" y="216"/>
                  </a:lnTo>
                  <a:lnTo>
                    <a:pt x="29" y="211"/>
                  </a:lnTo>
                  <a:lnTo>
                    <a:pt x="29" y="207"/>
                  </a:lnTo>
                  <a:lnTo>
                    <a:pt x="29" y="203"/>
                  </a:lnTo>
                  <a:lnTo>
                    <a:pt x="73" y="203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86" name="Freeform 998">
              <a:extLst>
                <a:ext uri="{FF2B5EF4-FFF2-40B4-BE49-F238E27FC236}">
                  <a16:creationId xmlns:a16="http://schemas.microsoft.com/office/drawing/2014/main" id="{632F28E8-3E0A-4A96-970D-D31C81DAEA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33" y="1868"/>
              <a:ext cx="17" cy="61"/>
            </a:xfrm>
            <a:custGeom>
              <a:avLst/>
              <a:gdLst>
                <a:gd name="T0" fmla="*/ 0 w 333"/>
                <a:gd name="T1" fmla="*/ 0 h 1164"/>
                <a:gd name="T2" fmla="*/ 0 w 333"/>
                <a:gd name="T3" fmla="*/ 0 h 1164"/>
                <a:gd name="T4" fmla="*/ 0 w 333"/>
                <a:gd name="T5" fmla="*/ 0 h 1164"/>
                <a:gd name="T6" fmla="*/ 0 w 333"/>
                <a:gd name="T7" fmla="*/ 0 h 1164"/>
                <a:gd name="T8" fmla="*/ 0 w 333"/>
                <a:gd name="T9" fmla="*/ 0 h 1164"/>
                <a:gd name="T10" fmla="*/ 0 w 333"/>
                <a:gd name="T11" fmla="*/ 0 h 1164"/>
                <a:gd name="T12" fmla="*/ 0 w 333"/>
                <a:gd name="T13" fmla="*/ 0 h 1164"/>
                <a:gd name="T14" fmla="*/ 0 w 333"/>
                <a:gd name="T15" fmla="*/ 0 h 1164"/>
                <a:gd name="T16" fmla="*/ 0 w 333"/>
                <a:gd name="T17" fmla="*/ 0 h 1164"/>
                <a:gd name="T18" fmla="*/ 0 w 333"/>
                <a:gd name="T19" fmla="*/ 1 h 1164"/>
                <a:gd name="T20" fmla="*/ 0 w 333"/>
                <a:gd name="T21" fmla="*/ 1 h 1164"/>
                <a:gd name="T22" fmla="*/ 0 w 333"/>
                <a:gd name="T23" fmla="*/ 1 h 1164"/>
                <a:gd name="T24" fmla="*/ 0 w 333"/>
                <a:gd name="T25" fmla="*/ 1 h 1164"/>
                <a:gd name="T26" fmla="*/ 0 w 333"/>
                <a:gd name="T27" fmla="*/ 0 h 1164"/>
                <a:gd name="T28" fmla="*/ 0 w 333"/>
                <a:gd name="T29" fmla="*/ 0 h 1164"/>
                <a:gd name="T30" fmla="*/ 0 w 333"/>
                <a:gd name="T31" fmla="*/ 1 h 1164"/>
                <a:gd name="T32" fmla="*/ 0 w 333"/>
                <a:gd name="T33" fmla="*/ 1 h 1164"/>
                <a:gd name="T34" fmla="*/ 0 w 333"/>
                <a:gd name="T35" fmla="*/ 1 h 1164"/>
                <a:gd name="T36" fmla="*/ 0 w 333"/>
                <a:gd name="T37" fmla="*/ 1 h 1164"/>
                <a:gd name="T38" fmla="*/ 0 w 333"/>
                <a:gd name="T39" fmla="*/ 1 h 1164"/>
                <a:gd name="T40" fmla="*/ 0 w 333"/>
                <a:gd name="T41" fmla="*/ 1 h 1164"/>
                <a:gd name="T42" fmla="*/ 0 w 333"/>
                <a:gd name="T43" fmla="*/ 2 h 1164"/>
                <a:gd name="T44" fmla="*/ 0 w 333"/>
                <a:gd name="T45" fmla="*/ 2 h 1164"/>
                <a:gd name="T46" fmla="*/ 0 w 333"/>
                <a:gd name="T47" fmla="*/ 1 h 1164"/>
                <a:gd name="T48" fmla="*/ 0 w 333"/>
                <a:gd name="T49" fmla="*/ 1 h 1164"/>
                <a:gd name="T50" fmla="*/ 0 w 333"/>
                <a:gd name="T51" fmla="*/ 1 h 1164"/>
                <a:gd name="T52" fmla="*/ 0 w 333"/>
                <a:gd name="T53" fmla="*/ 1 h 1164"/>
                <a:gd name="T54" fmla="*/ 0 w 333"/>
                <a:gd name="T55" fmla="*/ 2 h 1164"/>
                <a:gd name="T56" fmla="*/ 0 w 333"/>
                <a:gd name="T57" fmla="*/ 2 h 1164"/>
                <a:gd name="T58" fmla="*/ 0 w 333"/>
                <a:gd name="T59" fmla="*/ 2 h 1164"/>
                <a:gd name="T60" fmla="*/ 1 w 333"/>
                <a:gd name="T61" fmla="*/ 3 h 1164"/>
                <a:gd name="T62" fmla="*/ 1 w 333"/>
                <a:gd name="T63" fmla="*/ 3 h 1164"/>
                <a:gd name="T64" fmla="*/ 1 w 333"/>
                <a:gd name="T65" fmla="*/ 3 h 1164"/>
                <a:gd name="T66" fmla="*/ 1 w 333"/>
                <a:gd name="T67" fmla="*/ 3 h 1164"/>
                <a:gd name="T68" fmla="*/ 0 w 333"/>
                <a:gd name="T69" fmla="*/ 3 h 1164"/>
                <a:gd name="T70" fmla="*/ 0 w 333"/>
                <a:gd name="T71" fmla="*/ 2 h 1164"/>
                <a:gd name="T72" fmla="*/ 0 w 333"/>
                <a:gd name="T73" fmla="*/ 2 h 1164"/>
                <a:gd name="T74" fmla="*/ 0 w 333"/>
                <a:gd name="T75" fmla="*/ 2 h 1164"/>
                <a:gd name="T76" fmla="*/ 1 w 333"/>
                <a:gd name="T77" fmla="*/ 3 h 1164"/>
                <a:gd name="T78" fmla="*/ 1 w 333"/>
                <a:gd name="T79" fmla="*/ 3 h 1164"/>
                <a:gd name="T80" fmla="*/ 1 w 333"/>
                <a:gd name="T81" fmla="*/ 3 h 1164"/>
                <a:gd name="T82" fmla="*/ 1 w 333"/>
                <a:gd name="T83" fmla="*/ 3 h 1164"/>
                <a:gd name="T84" fmla="*/ 1 w 333"/>
                <a:gd name="T85" fmla="*/ 3 h 1164"/>
                <a:gd name="T86" fmla="*/ 1 w 333"/>
                <a:gd name="T87" fmla="*/ 3 h 116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33" h="1164">
                  <a:moveTo>
                    <a:pt x="16" y="29"/>
                  </a:moveTo>
                  <a:lnTo>
                    <a:pt x="15" y="26"/>
                  </a:lnTo>
                  <a:lnTo>
                    <a:pt x="14" y="22"/>
                  </a:lnTo>
                  <a:lnTo>
                    <a:pt x="14" y="18"/>
                  </a:lnTo>
                  <a:lnTo>
                    <a:pt x="14" y="13"/>
                  </a:lnTo>
                  <a:lnTo>
                    <a:pt x="16" y="10"/>
                  </a:lnTo>
                  <a:lnTo>
                    <a:pt x="19" y="7"/>
                  </a:lnTo>
                  <a:lnTo>
                    <a:pt x="23" y="4"/>
                  </a:lnTo>
                  <a:lnTo>
                    <a:pt x="30" y="2"/>
                  </a:lnTo>
                  <a:lnTo>
                    <a:pt x="37" y="0"/>
                  </a:lnTo>
                  <a:lnTo>
                    <a:pt x="42" y="0"/>
                  </a:lnTo>
                  <a:lnTo>
                    <a:pt x="48" y="1"/>
                  </a:lnTo>
                  <a:lnTo>
                    <a:pt x="51" y="3"/>
                  </a:lnTo>
                  <a:lnTo>
                    <a:pt x="53" y="5"/>
                  </a:lnTo>
                  <a:lnTo>
                    <a:pt x="55" y="9"/>
                  </a:lnTo>
                  <a:lnTo>
                    <a:pt x="57" y="12"/>
                  </a:lnTo>
                  <a:lnTo>
                    <a:pt x="58" y="17"/>
                  </a:lnTo>
                  <a:lnTo>
                    <a:pt x="16" y="29"/>
                  </a:lnTo>
                  <a:close/>
                  <a:moveTo>
                    <a:pt x="58" y="17"/>
                  </a:moveTo>
                  <a:lnTo>
                    <a:pt x="59" y="23"/>
                  </a:lnTo>
                  <a:lnTo>
                    <a:pt x="63" y="41"/>
                  </a:lnTo>
                  <a:lnTo>
                    <a:pt x="66" y="54"/>
                  </a:lnTo>
                  <a:lnTo>
                    <a:pt x="68" y="71"/>
                  </a:lnTo>
                  <a:lnTo>
                    <a:pt x="71" y="89"/>
                  </a:lnTo>
                  <a:lnTo>
                    <a:pt x="72" y="110"/>
                  </a:lnTo>
                  <a:lnTo>
                    <a:pt x="74" y="133"/>
                  </a:lnTo>
                  <a:lnTo>
                    <a:pt x="74" y="159"/>
                  </a:lnTo>
                  <a:lnTo>
                    <a:pt x="74" y="185"/>
                  </a:lnTo>
                  <a:lnTo>
                    <a:pt x="72" y="215"/>
                  </a:lnTo>
                  <a:lnTo>
                    <a:pt x="69" y="247"/>
                  </a:lnTo>
                  <a:lnTo>
                    <a:pt x="65" y="280"/>
                  </a:lnTo>
                  <a:lnTo>
                    <a:pt x="59" y="314"/>
                  </a:lnTo>
                  <a:lnTo>
                    <a:pt x="51" y="350"/>
                  </a:lnTo>
                  <a:lnTo>
                    <a:pt x="9" y="340"/>
                  </a:lnTo>
                  <a:lnTo>
                    <a:pt x="16" y="306"/>
                  </a:lnTo>
                  <a:lnTo>
                    <a:pt x="22" y="273"/>
                  </a:lnTo>
                  <a:lnTo>
                    <a:pt x="26" y="243"/>
                  </a:lnTo>
                  <a:lnTo>
                    <a:pt x="29" y="213"/>
                  </a:lnTo>
                  <a:lnTo>
                    <a:pt x="30" y="185"/>
                  </a:lnTo>
                  <a:lnTo>
                    <a:pt x="31" y="160"/>
                  </a:lnTo>
                  <a:lnTo>
                    <a:pt x="30" y="136"/>
                  </a:lnTo>
                  <a:lnTo>
                    <a:pt x="29" y="115"/>
                  </a:lnTo>
                  <a:lnTo>
                    <a:pt x="25" y="79"/>
                  </a:lnTo>
                  <a:lnTo>
                    <a:pt x="21" y="51"/>
                  </a:lnTo>
                  <a:lnTo>
                    <a:pt x="17" y="35"/>
                  </a:lnTo>
                  <a:lnTo>
                    <a:pt x="16" y="29"/>
                  </a:lnTo>
                  <a:lnTo>
                    <a:pt x="58" y="17"/>
                  </a:lnTo>
                  <a:close/>
                  <a:moveTo>
                    <a:pt x="51" y="350"/>
                  </a:moveTo>
                  <a:lnTo>
                    <a:pt x="51" y="348"/>
                  </a:lnTo>
                  <a:lnTo>
                    <a:pt x="51" y="350"/>
                  </a:lnTo>
                  <a:lnTo>
                    <a:pt x="29" y="345"/>
                  </a:lnTo>
                  <a:lnTo>
                    <a:pt x="51" y="350"/>
                  </a:lnTo>
                  <a:close/>
                  <a:moveTo>
                    <a:pt x="51" y="350"/>
                  </a:moveTo>
                  <a:lnTo>
                    <a:pt x="48" y="364"/>
                  </a:lnTo>
                  <a:lnTo>
                    <a:pt x="46" y="380"/>
                  </a:lnTo>
                  <a:lnTo>
                    <a:pt x="44" y="396"/>
                  </a:lnTo>
                  <a:lnTo>
                    <a:pt x="44" y="414"/>
                  </a:lnTo>
                  <a:lnTo>
                    <a:pt x="44" y="432"/>
                  </a:lnTo>
                  <a:lnTo>
                    <a:pt x="47" y="450"/>
                  </a:lnTo>
                  <a:lnTo>
                    <a:pt x="49" y="470"/>
                  </a:lnTo>
                  <a:lnTo>
                    <a:pt x="52" y="490"/>
                  </a:lnTo>
                  <a:lnTo>
                    <a:pt x="56" y="511"/>
                  </a:lnTo>
                  <a:lnTo>
                    <a:pt x="61" y="532"/>
                  </a:lnTo>
                  <a:lnTo>
                    <a:pt x="66" y="555"/>
                  </a:lnTo>
                  <a:lnTo>
                    <a:pt x="72" y="577"/>
                  </a:lnTo>
                  <a:lnTo>
                    <a:pt x="85" y="622"/>
                  </a:lnTo>
                  <a:lnTo>
                    <a:pt x="101" y="669"/>
                  </a:lnTo>
                  <a:lnTo>
                    <a:pt x="60" y="684"/>
                  </a:lnTo>
                  <a:lnTo>
                    <a:pt x="43" y="635"/>
                  </a:lnTo>
                  <a:lnTo>
                    <a:pt x="29" y="585"/>
                  </a:lnTo>
                  <a:lnTo>
                    <a:pt x="23" y="562"/>
                  </a:lnTo>
                  <a:lnTo>
                    <a:pt x="18" y="538"/>
                  </a:lnTo>
                  <a:lnTo>
                    <a:pt x="13" y="515"/>
                  </a:lnTo>
                  <a:lnTo>
                    <a:pt x="9" y="493"/>
                  </a:lnTo>
                  <a:lnTo>
                    <a:pt x="6" y="471"/>
                  </a:lnTo>
                  <a:lnTo>
                    <a:pt x="3" y="449"/>
                  </a:lnTo>
                  <a:lnTo>
                    <a:pt x="1" y="429"/>
                  </a:lnTo>
                  <a:lnTo>
                    <a:pt x="0" y="409"/>
                  </a:lnTo>
                  <a:lnTo>
                    <a:pt x="0" y="391"/>
                  </a:lnTo>
                  <a:lnTo>
                    <a:pt x="3" y="373"/>
                  </a:lnTo>
                  <a:lnTo>
                    <a:pt x="5" y="355"/>
                  </a:lnTo>
                  <a:lnTo>
                    <a:pt x="9" y="339"/>
                  </a:lnTo>
                  <a:lnTo>
                    <a:pt x="51" y="350"/>
                  </a:lnTo>
                  <a:close/>
                  <a:moveTo>
                    <a:pt x="101" y="669"/>
                  </a:moveTo>
                  <a:lnTo>
                    <a:pt x="114" y="703"/>
                  </a:lnTo>
                  <a:lnTo>
                    <a:pt x="127" y="738"/>
                  </a:lnTo>
                  <a:lnTo>
                    <a:pt x="141" y="773"/>
                  </a:lnTo>
                  <a:lnTo>
                    <a:pt x="155" y="806"/>
                  </a:lnTo>
                  <a:lnTo>
                    <a:pt x="170" y="840"/>
                  </a:lnTo>
                  <a:lnTo>
                    <a:pt x="186" y="873"/>
                  </a:lnTo>
                  <a:lnTo>
                    <a:pt x="201" y="905"/>
                  </a:lnTo>
                  <a:lnTo>
                    <a:pt x="216" y="935"/>
                  </a:lnTo>
                  <a:lnTo>
                    <a:pt x="246" y="994"/>
                  </a:lnTo>
                  <a:lnTo>
                    <a:pt x="276" y="1046"/>
                  </a:lnTo>
                  <a:lnTo>
                    <a:pt x="289" y="1069"/>
                  </a:lnTo>
                  <a:lnTo>
                    <a:pt x="302" y="1091"/>
                  </a:lnTo>
                  <a:lnTo>
                    <a:pt x="315" y="1110"/>
                  </a:lnTo>
                  <a:lnTo>
                    <a:pt x="326" y="1127"/>
                  </a:lnTo>
                  <a:lnTo>
                    <a:pt x="291" y="1151"/>
                  </a:lnTo>
                  <a:lnTo>
                    <a:pt x="279" y="1135"/>
                  </a:lnTo>
                  <a:lnTo>
                    <a:pt x="267" y="1116"/>
                  </a:lnTo>
                  <a:lnTo>
                    <a:pt x="253" y="1093"/>
                  </a:lnTo>
                  <a:lnTo>
                    <a:pt x="239" y="1069"/>
                  </a:lnTo>
                  <a:lnTo>
                    <a:pt x="208" y="1016"/>
                  </a:lnTo>
                  <a:lnTo>
                    <a:pt x="178" y="956"/>
                  </a:lnTo>
                  <a:lnTo>
                    <a:pt x="162" y="924"/>
                  </a:lnTo>
                  <a:lnTo>
                    <a:pt x="146" y="891"/>
                  </a:lnTo>
                  <a:lnTo>
                    <a:pt x="130" y="858"/>
                  </a:lnTo>
                  <a:lnTo>
                    <a:pt x="115" y="824"/>
                  </a:lnTo>
                  <a:lnTo>
                    <a:pt x="101" y="789"/>
                  </a:lnTo>
                  <a:lnTo>
                    <a:pt x="86" y="754"/>
                  </a:lnTo>
                  <a:lnTo>
                    <a:pt x="73" y="718"/>
                  </a:lnTo>
                  <a:lnTo>
                    <a:pt x="60" y="684"/>
                  </a:lnTo>
                  <a:lnTo>
                    <a:pt x="101" y="669"/>
                  </a:lnTo>
                  <a:close/>
                  <a:moveTo>
                    <a:pt x="326" y="1127"/>
                  </a:moveTo>
                  <a:lnTo>
                    <a:pt x="329" y="1130"/>
                  </a:lnTo>
                  <a:lnTo>
                    <a:pt x="331" y="1133"/>
                  </a:lnTo>
                  <a:lnTo>
                    <a:pt x="332" y="1137"/>
                  </a:lnTo>
                  <a:lnTo>
                    <a:pt x="333" y="1140"/>
                  </a:lnTo>
                  <a:lnTo>
                    <a:pt x="332" y="1144"/>
                  </a:lnTo>
                  <a:lnTo>
                    <a:pt x="330" y="1148"/>
                  </a:lnTo>
                  <a:lnTo>
                    <a:pt x="327" y="1152"/>
                  </a:lnTo>
                  <a:lnTo>
                    <a:pt x="321" y="1157"/>
                  </a:lnTo>
                  <a:lnTo>
                    <a:pt x="315" y="1161"/>
                  </a:lnTo>
                  <a:lnTo>
                    <a:pt x="310" y="1163"/>
                  </a:lnTo>
                  <a:lnTo>
                    <a:pt x="306" y="1164"/>
                  </a:lnTo>
                  <a:lnTo>
                    <a:pt x="301" y="1163"/>
                  </a:lnTo>
                  <a:lnTo>
                    <a:pt x="298" y="1161"/>
                  </a:lnTo>
                  <a:lnTo>
                    <a:pt x="295" y="1159"/>
                  </a:lnTo>
                  <a:lnTo>
                    <a:pt x="293" y="1155"/>
                  </a:lnTo>
                  <a:lnTo>
                    <a:pt x="291" y="1151"/>
                  </a:lnTo>
                  <a:lnTo>
                    <a:pt x="326" y="1127"/>
                  </a:lnTo>
                  <a:close/>
                </a:path>
              </a:pathLst>
            </a:custGeom>
            <a:solidFill>
              <a:srgbClr val="9982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87" name="Freeform 999">
              <a:extLst>
                <a:ext uri="{FF2B5EF4-FFF2-40B4-BE49-F238E27FC236}">
                  <a16:creationId xmlns:a16="http://schemas.microsoft.com/office/drawing/2014/main" id="{D1ED4164-DE63-430F-818E-F089E3B86C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37" y="1878"/>
              <a:ext cx="10" cy="38"/>
            </a:xfrm>
            <a:custGeom>
              <a:avLst/>
              <a:gdLst>
                <a:gd name="T0" fmla="*/ 0 w 179"/>
                <a:gd name="T1" fmla="*/ 0 h 721"/>
                <a:gd name="T2" fmla="*/ 0 w 179"/>
                <a:gd name="T3" fmla="*/ 0 h 721"/>
                <a:gd name="T4" fmla="*/ 0 w 179"/>
                <a:gd name="T5" fmla="*/ 0 h 721"/>
                <a:gd name="T6" fmla="*/ 0 w 179"/>
                <a:gd name="T7" fmla="*/ 0 h 721"/>
                <a:gd name="T8" fmla="*/ 0 w 179"/>
                <a:gd name="T9" fmla="*/ 0 h 721"/>
                <a:gd name="T10" fmla="*/ 0 w 179"/>
                <a:gd name="T11" fmla="*/ 0 h 721"/>
                <a:gd name="T12" fmla="*/ 0 w 179"/>
                <a:gd name="T13" fmla="*/ 0 h 721"/>
                <a:gd name="T14" fmla="*/ 0 w 179"/>
                <a:gd name="T15" fmla="*/ 0 h 721"/>
                <a:gd name="T16" fmla="*/ 0 w 179"/>
                <a:gd name="T17" fmla="*/ 0 h 721"/>
                <a:gd name="T18" fmla="*/ 0 w 179"/>
                <a:gd name="T19" fmla="*/ 0 h 721"/>
                <a:gd name="T20" fmla="*/ 0 w 179"/>
                <a:gd name="T21" fmla="*/ 0 h 721"/>
                <a:gd name="T22" fmla="*/ 0 w 179"/>
                <a:gd name="T23" fmla="*/ 0 h 721"/>
                <a:gd name="T24" fmla="*/ 0 w 179"/>
                <a:gd name="T25" fmla="*/ 0 h 721"/>
                <a:gd name="T26" fmla="*/ 0 w 179"/>
                <a:gd name="T27" fmla="*/ 0 h 721"/>
                <a:gd name="T28" fmla="*/ 1 w 179"/>
                <a:gd name="T29" fmla="*/ 1 h 721"/>
                <a:gd name="T30" fmla="*/ 1 w 179"/>
                <a:gd name="T31" fmla="*/ 1 h 721"/>
                <a:gd name="T32" fmla="*/ 1 w 179"/>
                <a:gd name="T33" fmla="*/ 1 h 721"/>
                <a:gd name="T34" fmla="*/ 0 w 179"/>
                <a:gd name="T35" fmla="*/ 1 h 721"/>
                <a:gd name="T36" fmla="*/ 0 w 179"/>
                <a:gd name="T37" fmla="*/ 1 h 721"/>
                <a:gd name="T38" fmla="*/ 0 w 179"/>
                <a:gd name="T39" fmla="*/ 1 h 721"/>
                <a:gd name="T40" fmla="*/ 0 w 179"/>
                <a:gd name="T41" fmla="*/ 0 h 721"/>
                <a:gd name="T42" fmla="*/ 0 w 179"/>
                <a:gd name="T43" fmla="*/ 0 h 721"/>
                <a:gd name="T44" fmla="*/ 0 w 179"/>
                <a:gd name="T45" fmla="*/ 0 h 721"/>
                <a:gd name="T46" fmla="*/ 0 w 179"/>
                <a:gd name="T47" fmla="*/ 0 h 721"/>
                <a:gd name="T48" fmla="*/ 1 w 179"/>
                <a:gd name="T49" fmla="*/ 1 h 721"/>
                <a:gd name="T50" fmla="*/ 1 w 179"/>
                <a:gd name="T51" fmla="*/ 1 h 721"/>
                <a:gd name="T52" fmla="*/ 1 w 179"/>
                <a:gd name="T53" fmla="*/ 1 h 721"/>
                <a:gd name="T54" fmla="*/ 1 w 179"/>
                <a:gd name="T55" fmla="*/ 1 h 721"/>
                <a:gd name="T56" fmla="*/ 1 w 179"/>
                <a:gd name="T57" fmla="*/ 1 h 721"/>
                <a:gd name="T58" fmla="*/ 0 w 179"/>
                <a:gd name="T59" fmla="*/ 1 h 721"/>
                <a:gd name="T60" fmla="*/ 0 w 179"/>
                <a:gd name="T61" fmla="*/ 1 h 721"/>
                <a:gd name="T62" fmla="*/ 0 w 179"/>
                <a:gd name="T63" fmla="*/ 1 h 721"/>
                <a:gd name="T64" fmla="*/ 1 w 179"/>
                <a:gd name="T65" fmla="*/ 1 h 721"/>
                <a:gd name="T66" fmla="*/ 1 w 179"/>
                <a:gd name="T67" fmla="*/ 1 h 721"/>
                <a:gd name="T68" fmla="*/ 1 w 179"/>
                <a:gd name="T69" fmla="*/ 2 h 721"/>
                <a:gd name="T70" fmla="*/ 1 w 179"/>
                <a:gd name="T71" fmla="*/ 2 h 721"/>
                <a:gd name="T72" fmla="*/ 0 w 179"/>
                <a:gd name="T73" fmla="*/ 2 h 721"/>
                <a:gd name="T74" fmla="*/ 0 w 179"/>
                <a:gd name="T75" fmla="*/ 2 h 721"/>
                <a:gd name="T76" fmla="*/ 0 w 179"/>
                <a:gd name="T77" fmla="*/ 2 h 721"/>
                <a:gd name="T78" fmla="*/ 0 w 179"/>
                <a:gd name="T79" fmla="*/ 1 h 721"/>
                <a:gd name="T80" fmla="*/ 0 w 179"/>
                <a:gd name="T81" fmla="*/ 1 h 721"/>
                <a:gd name="T82" fmla="*/ 1 w 179"/>
                <a:gd name="T83" fmla="*/ 1 h 721"/>
                <a:gd name="T84" fmla="*/ 0 w 179"/>
                <a:gd name="T85" fmla="*/ 2 h 721"/>
                <a:gd name="T86" fmla="*/ 0 w 179"/>
                <a:gd name="T87" fmla="*/ 2 h 721"/>
                <a:gd name="T88" fmla="*/ 0 w 179"/>
                <a:gd name="T89" fmla="*/ 2 h 721"/>
                <a:gd name="T90" fmla="*/ 0 w 179"/>
                <a:gd name="T91" fmla="*/ 2 h 721"/>
                <a:gd name="T92" fmla="*/ 0 w 179"/>
                <a:gd name="T93" fmla="*/ 2 h 721"/>
                <a:gd name="T94" fmla="*/ 0 w 179"/>
                <a:gd name="T95" fmla="*/ 2 h 721"/>
                <a:gd name="T96" fmla="*/ 0 w 179"/>
                <a:gd name="T97" fmla="*/ 2 h 721"/>
                <a:gd name="T98" fmla="*/ 0 w 179"/>
                <a:gd name="T99" fmla="*/ 2 h 721"/>
                <a:gd name="T100" fmla="*/ 0 w 179"/>
                <a:gd name="T101" fmla="*/ 2 h 72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79" h="721">
                  <a:moveTo>
                    <a:pt x="9" y="40"/>
                  </a:moveTo>
                  <a:lnTo>
                    <a:pt x="7" y="36"/>
                  </a:lnTo>
                  <a:lnTo>
                    <a:pt x="4" y="33"/>
                  </a:lnTo>
                  <a:lnTo>
                    <a:pt x="1" y="30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5" y="14"/>
                  </a:lnTo>
                  <a:lnTo>
                    <a:pt x="10" y="8"/>
                  </a:lnTo>
                  <a:lnTo>
                    <a:pt x="15" y="4"/>
                  </a:lnTo>
                  <a:lnTo>
                    <a:pt x="20" y="1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1" y="1"/>
                  </a:lnTo>
                  <a:lnTo>
                    <a:pt x="34" y="3"/>
                  </a:lnTo>
                  <a:lnTo>
                    <a:pt x="37" y="6"/>
                  </a:lnTo>
                  <a:lnTo>
                    <a:pt x="40" y="9"/>
                  </a:lnTo>
                  <a:lnTo>
                    <a:pt x="9" y="40"/>
                  </a:lnTo>
                  <a:close/>
                  <a:moveTo>
                    <a:pt x="40" y="9"/>
                  </a:moveTo>
                  <a:lnTo>
                    <a:pt x="45" y="14"/>
                  </a:lnTo>
                  <a:lnTo>
                    <a:pt x="59" y="30"/>
                  </a:lnTo>
                  <a:lnTo>
                    <a:pt x="69" y="42"/>
                  </a:lnTo>
                  <a:lnTo>
                    <a:pt x="79" y="55"/>
                  </a:lnTo>
                  <a:lnTo>
                    <a:pt x="91" y="70"/>
                  </a:lnTo>
                  <a:lnTo>
                    <a:pt x="103" y="89"/>
                  </a:lnTo>
                  <a:lnTo>
                    <a:pt x="114" y="108"/>
                  </a:lnTo>
                  <a:lnTo>
                    <a:pt x="126" y="130"/>
                  </a:lnTo>
                  <a:lnTo>
                    <a:pt x="138" y="152"/>
                  </a:lnTo>
                  <a:lnTo>
                    <a:pt x="149" y="177"/>
                  </a:lnTo>
                  <a:lnTo>
                    <a:pt x="158" y="202"/>
                  </a:lnTo>
                  <a:lnTo>
                    <a:pt x="166" y="229"/>
                  </a:lnTo>
                  <a:lnTo>
                    <a:pt x="170" y="243"/>
                  </a:lnTo>
                  <a:lnTo>
                    <a:pt x="173" y="257"/>
                  </a:lnTo>
                  <a:lnTo>
                    <a:pt x="175" y="272"/>
                  </a:lnTo>
                  <a:lnTo>
                    <a:pt x="178" y="286"/>
                  </a:lnTo>
                  <a:lnTo>
                    <a:pt x="134" y="291"/>
                  </a:lnTo>
                  <a:lnTo>
                    <a:pt x="130" y="265"/>
                  </a:lnTo>
                  <a:lnTo>
                    <a:pt x="124" y="239"/>
                  </a:lnTo>
                  <a:lnTo>
                    <a:pt x="116" y="215"/>
                  </a:lnTo>
                  <a:lnTo>
                    <a:pt x="108" y="192"/>
                  </a:lnTo>
                  <a:lnTo>
                    <a:pt x="98" y="169"/>
                  </a:lnTo>
                  <a:lnTo>
                    <a:pt x="87" y="149"/>
                  </a:lnTo>
                  <a:lnTo>
                    <a:pt x="76" y="130"/>
                  </a:lnTo>
                  <a:lnTo>
                    <a:pt x="66" y="112"/>
                  </a:lnTo>
                  <a:lnTo>
                    <a:pt x="44" y="81"/>
                  </a:lnTo>
                  <a:lnTo>
                    <a:pt x="26" y="59"/>
                  </a:lnTo>
                  <a:lnTo>
                    <a:pt x="14" y="45"/>
                  </a:lnTo>
                  <a:lnTo>
                    <a:pt x="9" y="40"/>
                  </a:lnTo>
                  <a:lnTo>
                    <a:pt x="40" y="9"/>
                  </a:lnTo>
                  <a:close/>
                  <a:moveTo>
                    <a:pt x="178" y="286"/>
                  </a:moveTo>
                  <a:lnTo>
                    <a:pt x="178" y="284"/>
                  </a:lnTo>
                  <a:lnTo>
                    <a:pt x="178" y="286"/>
                  </a:lnTo>
                  <a:lnTo>
                    <a:pt x="156" y="288"/>
                  </a:lnTo>
                  <a:lnTo>
                    <a:pt x="178" y="286"/>
                  </a:lnTo>
                  <a:close/>
                  <a:moveTo>
                    <a:pt x="178" y="286"/>
                  </a:moveTo>
                  <a:lnTo>
                    <a:pt x="179" y="316"/>
                  </a:lnTo>
                  <a:lnTo>
                    <a:pt x="179" y="352"/>
                  </a:lnTo>
                  <a:lnTo>
                    <a:pt x="177" y="393"/>
                  </a:lnTo>
                  <a:lnTo>
                    <a:pt x="173" y="439"/>
                  </a:lnTo>
                  <a:lnTo>
                    <a:pt x="129" y="435"/>
                  </a:lnTo>
                  <a:lnTo>
                    <a:pt x="134" y="391"/>
                  </a:lnTo>
                  <a:lnTo>
                    <a:pt x="135" y="351"/>
                  </a:lnTo>
                  <a:lnTo>
                    <a:pt x="136" y="317"/>
                  </a:lnTo>
                  <a:lnTo>
                    <a:pt x="134" y="291"/>
                  </a:lnTo>
                  <a:lnTo>
                    <a:pt x="178" y="286"/>
                  </a:lnTo>
                  <a:close/>
                  <a:moveTo>
                    <a:pt x="173" y="439"/>
                  </a:moveTo>
                  <a:lnTo>
                    <a:pt x="171" y="468"/>
                  </a:lnTo>
                  <a:lnTo>
                    <a:pt x="168" y="499"/>
                  </a:lnTo>
                  <a:lnTo>
                    <a:pt x="165" y="532"/>
                  </a:lnTo>
                  <a:lnTo>
                    <a:pt x="161" y="564"/>
                  </a:lnTo>
                  <a:lnTo>
                    <a:pt x="157" y="598"/>
                  </a:lnTo>
                  <a:lnTo>
                    <a:pt x="153" y="633"/>
                  </a:lnTo>
                  <a:lnTo>
                    <a:pt x="149" y="667"/>
                  </a:lnTo>
                  <a:lnTo>
                    <a:pt x="144" y="702"/>
                  </a:lnTo>
                  <a:lnTo>
                    <a:pt x="101" y="696"/>
                  </a:lnTo>
                  <a:lnTo>
                    <a:pt x="105" y="663"/>
                  </a:lnTo>
                  <a:lnTo>
                    <a:pt x="109" y="629"/>
                  </a:lnTo>
                  <a:lnTo>
                    <a:pt x="113" y="596"/>
                  </a:lnTo>
                  <a:lnTo>
                    <a:pt x="117" y="562"/>
                  </a:lnTo>
                  <a:lnTo>
                    <a:pt x="121" y="530"/>
                  </a:lnTo>
                  <a:lnTo>
                    <a:pt x="124" y="497"/>
                  </a:lnTo>
                  <a:lnTo>
                    <a:pt x="127" y="465"/>
                  </a:lnTo>
                  <a:lnTo>
                    <a:pt x="129" y="435"/>
                  </a:lnTo>
                  <a:lnTo>
                    <a:pt x="173" y="439"/>
                  </a:lnTo>
                  <a:close/>
                  <a:moveTo>
                    <a:pt x="144" y="702"/>
                  </a:moveTo>
                  <a:lnTo>
                    <a:pt x="144" y="706"/>
                  </a:lnTo>
                  <a:lnTo>
                    <a:pt x="143" y="710"/>
                  </a:lnTo>
                  <a:lnTo>
                    <a:pt x="142" y="713"/>
                  </a:lnTo>
                  <a:lnTo>
                    <a:pt x="140" y="716"/>
                  </a:lnTo>
                  <a:lnTo>
                    <a:pt x="137" y="719"/>
                  </a:lnTo>
                  <a:lnTo>
                    <a:pt x="132" y="720"/>
                  </a:lnTo>
                  <a:lnTo>
                    <a:pt x="126" y="721"/>
                  </a:lnTo>
                  <a:lnTo>
                    <a:pt x="119" y="721"/>
                  </a:lnTo>
                  <a:lnTo>
                    <a:pt x="112" y="719"/>
                  </a:lnTo>
                  <a:lnTo>
                    <a:pt x="107" y="717"/>
                  </a:lnTo>
                  <a:lnTo>
                    <a:pt x="104" y="715"/>
                  </a:lnTo>
                  <a:lnTo>
                    <a:pt x="102" y="712"/>
                  </a:lnTo>
                  <a:lnTo>
                    <a:pt x="101" y="708"/>
                  </a:lnTo>
                  <a:lnTo>
                    <a:pt x="100" y="704"/>
                  </a:lnTo>
                  <a:lnTo>
                    <a:pt x="100" y="701"/>
                  </a:lnTo>
                  <a:lnTo>
                    <a:pt x="101" y="696"/>
                  </a:lnTo>
                  <a:lnTo>
                    <a:pt x="144" y="702"/>
                  </a:lnTo>
                  <a:close/>
                </a:path>
              </a:pathLst>
            </a:custGeom>
            <a:solidFill>
              <a:srgbClr val="9982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88" name="Freeform 1000">
              <a:extLst>
                <a:ext uri="{FF2B5EF4-FFF2-40B4-BE49-F238E27FC236}">
                  <a16:creationId xmlns:a16="http://schemas.microsoft.com/office/drawing/2014/main" id="{FC7C401F-EF41-4C57-862C-AAC4313360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43" y="1914"/>
              <a:ext cx="2" cy="4"/>
            </a:xfrm>
            <a:custGeom>
              <a:avLst/>
              <a:gdLst>
                <a:gd name="T0" fmla="*/ 0 w 49"/>
                <a:gd name="T1" fmla="*/ 0 h 87"/>
                <a:gd name="T2" fmla="*/ 0 w 49"/>
                <a:gd name="T3" fmla="*/ 0 h 87"/>
                <a:gd name="T4" fmla="*/ 0 w 49"/>
                <a:gd name="T5" fmla="*/ 0 h 87"/>
                <a:gd name="T6" fmla="*/ 0 w 49"/>
                <a:gd name="T7" fmla="*/ 0 h 87"/>
                <a:gd name="T8" fmla="*/ 0 w 49"/>
                <a:gd name="T9" fmla="*/ 0 h 87"/>
                <a:gd name="T10" fmla="*/ 0 w 49"/>
                <a:gd name="T11" fmla="*/ 0 h 87"/>
                <a:gd name="T12" fmla="*/ 0 w 49"/>
                <a:gd name="T13" fmla="*/ 0 h 87"/>
                <a:gd name="T14" fmla="*/ 0 w 49"/>
                <a:gd name="T15" fmla="*/ 0 h 87"/>
                <a:gd name="T16" fmla="*/ 0 w 49"/>
                <a:gd name="T17" fmla="*/ 0 h 87"/>
                <a:gd name="T18" fmla="*/ 0 w 49"/>
                <a:gd name="T19" fmla="*/ 0 h 87"/>
                <a:gd name="T20" fmla="*/ 0 w 49"/>
                <a:gd name="T21" fmla="*/ 0 h 87"/>
                <a:gd name="T22" fmla="*/ 0 w 49"/>
                <a:gd name="T23" fmla="*/ 0 h 87"/>
                <a:gd name="T24" fmla="*/ 0 w 49"/>
                <a:gd name="T25" fmla="*/ 0 h 87"/>
                <a:gd name="T26" fmla="*/ 0 w 49"/>
                <a:gd name="T27" fmla="*/ 0 h 87"/>
                <a:gd name="T28" fmla="*/ 0 w 49"/>
                <a:gd name="T29" fmla="*/ 0 h 87"/>
                <a:gd name="T30" fmla="*/ 0 w 49"/>
                <a:gd name="T31" fmla="*/ 0 h 87"/>
                <a:gd name="T32" fmla="*/ 0 w 49"/>
                <a:gd name="T33" fmla="*/ 0 h 87"/>
                <a:gd name="T34" fmla="*/ 0 w 49"/>
                <a:gd name="T35" fmla="*/ 0 h 87"/>
                <a:gd name="T36" fmla="*/ 0 w 49"/>
                <a:gd name="T37" fmla="*/ 0 h 87"/>
                <a:gd name="T38" fmla="*/ 0 w 49"/>
                <a:gd name="T39" fmla="*/ 0 h 87"/>
                <a:gd name="T40" fmla="*/ 0 w 49"/>
                <a:gd name="T41" fmla="*/ 0 h 87"/>
                <a:gd name="T42" fmla="*/ 0 w 49"/>
                <a:gd name="T43" fmla="*/ 0 h 87"/>
                <a:gd name="T44" fmla="*/ 0 w 49"/>
                <a:gd name="T45" fmla="*/ 0 h 87"/>
                <a:gd name="T46" fmla="*/ 0 w 49"/>
                <a:gd name="T47" fmla="*/ 0 h 87"/>
                <a:gd name="T48" fmla="*/ 0 w 49"/>
                <a:gd name="T49" fmla="*/ 0 h 87"/>
                <a:gd name="T50" fmla="*/ 0 w 49"/>
                <a:gd name="T51" fmla="*/ 0 h 87"/>
                <a:gd name="T52" fmla="*/ 0 w 49"/>
                <a:gd name="T53" fmla="*/ 0 h 87"/>
                <a:gd name="T54" fmla="*/ 0 w 49"/>
                <a:gd name="T55" fmla="*/ 0 h 87"/>
                <a:gd name="T56" fmla="*/ 0 w 49"/>
                <a:gd name="T57" fmla="*/ 0 h 87"/>
                <a:gd name="T58" fmla="*/ 0 w 49"/>
                <a:gd name="T59" fmla="*/ 0 h 87"/>
                <a:gd name="T60" fmla="*/ 0 w 49"/>
                <a:gd name="T61" fmla="*/ 0 h 87"/>
                <a:gd name="T62" fmla="*/ 0 w 49"/>
                <a:gd name="T63" fmla="*/ 0 h 87"/>
                <a:gd name="T64" fmla="*/ 0 w 49"/>
                <a:gd name="T65" fmla="*/ 0 h 87"/>
                <a:gd name="T66" fmla="*/ 0 w 49"/>
                <a:gd name="T67" fmla="*/ 0 h 87"/>
                <a:gd name="T68" fmla="*/ 0 w 49"/>
                <a:gd name="T69" fmla="*/ 0 h 87"/>
                <a:gd name="T70" fmla="*/ 0 w 49"/>
                <a:gd name="T71" fmla="*/ 0 h 87"/>
                <a:gd name="T72" fmla="*/ 0 w 49"/>
                <a:gd name="T73" fmla="*/ 0 h 87"/>
                <a:gd name="T74" fmla="*/ 0 w 49"/>
                <a:gd name="T75" fmla="*/ 0 h 87"/>
                <a:gd name="T76" fmla="*/ 0 w 49"/>
                <a:gd name="T77" fmla="*/ 0 h 87"/>
                <a:gd name="T78" fmla="*/ 0 w 49"/>
                <a:gd name="T79" fmla="*/ 0 h 87"/>
                <a:gd name="T80" fmla="*/ 0 w 49"/>
                <a:gd name="T81" fmla="*/ 0 h 87"/>
                <a:gd name="T82" fmla="*/ 0 w 49"/>
                <a:gd name="T83" fmla="*/ 0 h 87"/>
                <a:gd name="T84" fmla="*/ 0 w 49"/>
                <a:gd name="T85" fmla="*/ 0 h 87"/>
                <a:gd name="T86" fmla="*/ 0 w 49"/>
                <a:gd name="T87" fmla="*/ 0 h 87"/>
                <a:gd name="T88" fmla="*/ 0 w 49"/>
                <a:gd name="T89" fmla="*/ 0 h 87"/>
                <a:gd name="T90" fmla="*/ 0 w 49"/>
                <a:gd name="T91" fmla="*/ 0 h 87"/>
                <a:gd name="T92" fmla="*/ 0 w 49"/>
                <a:gd name="T93" fmla="*/ 0 h 87"/>
                <a:gd name="T94" fmla="*/ 0 w 49"/>
                <a:gd name="T95" fmla="*/ 0 h 87"/>
                <a:gd name="T96" fmla="*/ 0 w 49"/>
                <a:gd name="T97" fmla="*/ 0 h 87"/>
                <a:gd name="T98" fmla="*/ 0 w 49"/>
                <a:gd name="T99" fmla="*/ 0 h 8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9" h="87">
                  <a:moveTo>
                    <a:pt x="5" y="23"/>
                  </a:moveTo>
                  <a:lnTo>
                    <a:pt x="5" y="19"/>
                  </a:lnTo>
                  <a:lnTo>
                    <a:pt x="5" y="14"/>
                  </a:lnTo>
                  <a:lnTo>
                    <a:pt x="6" y="10"/>
                  </a:lnTo>
                  <a:lnTo>
                    <a:pt x="8" y="7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3" y="1"/>
                  </a:lnTo>
                  <a:lnTo>
                    <a:pt x="40" y="2"/>
                  </a:lnTo>
                  <a:lnTo>
                    <a:pt x="44" y="4"/>
                  </a:lnTo>
                  <a:lnTo>
                    <a:pt x="46" y="7"/>
                  </a:lnTo>
                  <a:lnTo>
                    <a:pt x="48" y="10"/>
                  </a:lnTo>
                  <a:lnTo>
                    <a:pt x="48" y="14"/>
                  </a:lnTo>
                  <a:lnTo>
                    <a:pt x="49" y="19"/>
                  </a:lnTo>
                  <a:lnTo>
                    <a:pt x="49" y="23"/>
                  </a:lnTo>
                  <a:lnTo>
                    <a:pt x="5" y="23"/>
                  </a:lnTo>
                  <a:close/>
                  <a:moveTo>
                    <a:pt x="49" y="23"/>
                  </a:moveTo>
                  <a:lnTo>
                    <a:pt x="48" y="35"/>
                  </a:lnTo>
                  <a:lnTo>
                    <a:pt x="47" y="46"/>
                  </a:lnTo>
                  <a:lnTo>
                    <a:pt x="4" y="41"/>
                  </a:lnTo>
                  <a:lnTo>
                    <a:pt x="5" y="32"/>
                  </a:lnTo>
                  <a:lnTo>
                    <a:pt x="5" y="23"/>
                  </a:lnTo>
                  <a:lnTo>
                    <a:pt x="49" y="23"/>
                  </a:lnTo>
                  <a:close/>
                  <a:moveTo>
                    <a:pt x="47" y="46"/>
                  </a:moveTo>
                  <a:lnTo>
                    <a:pt x="46" y="57"/>
                  </a:lnTo>
                  <a:lnTo>
                    <a:pt x="44" y="69"/>
                  </a:lnTo>
                  <a:lnTo>
                    <a:pt x="1" y="61"/>
                  </a:lnTo>
                  <a:lnTo>
                    <a:pt x="2" y="52"/>
                  </a:lnTo>
                  <a:lnTo>
                    <a:pt x="4" y="41"/>
                  </a:lnTo>
                  <a:lnTo>
                    <a:pt x="47" y="46"/>
                  </a:lnTo>
                  <a:close/>
                  <a:moveTo>
                    <a:pt x="44" y="69"/>
                  </a:moveTo>
                  <a:lnTo>
                    <a:pt x="43" y="73"/>
                  </a:lnTo>
                  <a:lnTo>
                    <a:pt x="42" y="77"/>
                  </a:lnTo>
                  <a:lnTo>
                    <a:pt x="41" y="80"/>
                  </a:lnTo>
                  <a:lnTo>
                    <a:pt x="39" y="83"/>
                  </a:lnTo>
                  <a:lnTo>
                    <a:pt x="36" y="85"/>
                  </a:lnTo>
                  <a:lnTo>
                    <a:pt x="31" y="87"/>
                  </a:lnTo>
                  <a:lnTo>
                    <a:pt x="25" y="87"/>
                  </a:lnTo>
                  <a:lnTo>
                    <a:pt x="18" y="87"/>
                  </a:lnTo>
                  <a:lnTo>
                    <a:pt x="11" y="85"/>
                  </a:lnTo>
                  <a:lnTo>
                    <a:pt x="6" y="83"/>
                  </a:lnTo>
                  <a:lnTo>
                    <a:pt x="3" y="80"/>
                  </a:lnTo>
                  <a:lnTo>
                    <a:pt x="1" y="77"/>
                  </a:lnTo>
                  <a:lnTo>
                    <a:pt x="0" y="74"/>
                  </a:lnTo>
                  <a:lnTo>
                    <a:pt x="0" y="70"/>
                  </a:lnTo>
                  <a:lnTo>
                    <a:pt x="0" y="66"/>
                  </a:lnTo>
                  <a:lnTo>
                    <a:pt x="1" y="61"/>
                  </a:lnTo>
                  <a:lnTo>
                    <a:pt x="44" y="69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89" name="Freeform 1001">
              <a:extLst>
                <a:ext uri="{FF2B5EF4-FFF2-40B4-BE49-F238E27FC236}">
                  <a16:creationId xmlns:a16="http://schemas.microsoft.com/office/drawing/2014/main" id="{FAC3FCDB-B058-4BE3-9815-1636ABD140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40" y="1916"/>
              <a:ext cx="5" cy="18"/>
            </a:xfrm>
            <a:custGeom>
              <a:avLst/>
              <a:gdLst>
                <a:gd name="T0" fmla="*/ 0 w 88"/>
                <a:gd name="T1" fmla="*/ 0 h 334"/>
                <a:gd name="T2" fmla="*/ 0 w 88"/>
                <a:gd name="T3" fmla="*/ 0 h 334"/>
                <a:gd name="T4" fmla="*/ 0 w 88"/>
                <a:gd name="T5" fmla="*/ 0 h 334"/>
                <a:gd name="T6" fmla="*/ 0 w 88"/>
                <a:gd name="T7" fmla="*/ 0 h 334"/>
                <a:gd name="T8" fmla="*/ 0 w 88"/>
                <a:gd name="T9" fmla="*/ 0 h 334"/>
                <a:gd name="T10" fmla="*/ 0 w 88"/>
                <a:gd name="T11" fmla="*/ 0 h 334"/>
                <a:gd name="T12" fmla="*/ 0 w 88"/>
                <a:gd name="T13" fmla="*/ 0 h 334"/>
                <a:gd name="T14" fmla="*/ 0 w 88"/>
                <a:gd name="T15" fmla="*/ 0 h 334"/>
                <a:gd name="T16" fmla="*/ 0 w 88"/>
                <a:gd name="T17" fmla="*/ 0 h 334"/>
                <a:gd name="T18" fmla="*/ 0 w 88"/>
                <a:gd name="T19" fmla="*/ 0 h 334"/>
                <a:gd name="T20" fmla="*/ 0 w 88"/>
                <a:gd name="T21" fmla="*/ 0 h 334"/>
                <a:gd name="T22" fmla="*/ 0 w 88"/>
                <a:gd name="T23" fmla="*/ 0 h 334"/>
                <a:gd name="T24" fmla="*/ 0 w 88"/>
                <a:gd name="T25" fmla="*/ 0 h 334"/>
                <a:gd name="T26" fmla="*/ 0 w 88"/>
                <a:gd name="T27" fmla="*/ 0 h 334"/>
                <a:gd name="T28" fmla="*/ 0 w 88"/>
                <a:gd name="T29" fmla="*/ 0 h 334"/>
                <a:gd name="T30" fmla="*/ 0 w 88"/>
                <a:gd name="T31" fmla="*/ 0 h 334"/>
                <a:gd name="T32" fmla="*/ 0 w 88"/>
                <a:gd name="T33" fmla="*/ 0 h 334"/>
                <a:gd name="T34" fmla="*/ 0 w 88"/>
                <a:gd name="T35" fmla="*/ 0 h 334"/>
                <a:gd name="T36" fmla="*/ 0 w 88"/>
                <a:gd name="T37" fmla="*/ 0 h 334"/>
                <a:gd name="T38" fmla="*/ 0 w 88"/>
                <a:gd name="T39" fmla="*/ 0 h 334"/>
                <a:gd name="T40" fmla="*/ 0 w 88"/>
                <a:gd name="T41" fmla="*/ 0 h 334"/>
                <a:gd name="T42" fmla="*/ 0 w 88"/>
                <a:gd name="T43" fmla="*/ 1 h 334"/>
                <a:gd name="T44" fmla="*/ 0 w 88"/>
                <a:gd name="T45" fmla="*/ 1 h 334"/>
                <a:gd name="T46" fmla="*/ 0 w 88"/>
                <a:gd name="T47" fmla="*/ 1 h 334"/>
                <a:gd name="T48" fmla="*/ 0 w 88"/>
                <a:gd name="T49" fmla="*/ 1 h 334"/>
                <a:gd name="T50" fmla="*/ 0 w 88"/>
                <a:gd name="T51" fmla="*/ 1 h 334"/>
                <a:gd name="T52" fmla="*/ 0 w 88"/>
                <a:gd name="T53" fmla="*/ 1 h 334"/>
                <a:gd name="T54" fmla="*/ 0 w 88"/>
                <a:gd name="T55" fmla="*/ 1 h 334"/>
                <a:gd name="T56" fmla="*/ 0 w 88"/>
                <a:gd name="T57" fmla="*/ 1 h 334"/>
                <a:gd name="T58" fmla="*/ 0 w 88"/>
                <a:gd name="T59" fmla="*/ 1 h 334"/>
                <a:gd name="T60" fmla="*/ 0 w 88"/>
                <a:gd name="T61" fmla="*/ 1 h 334"/>
                <a:gd name="T62" fmla="*/ 0 w 88"/>
                <a:gd name="T63" fmla="*/ 1 h 334"/>
                <a:gd name="T64" fmla="*/ 0 w 88"/>
                <a:gd name="T65" fmla="*/ 1 h 334"/>
                <a:gd name="T66" fmla="*/ 0 w 88"/>
                <a:gd name="T67" fmla="*/ 0 h 334"/>
                <a:gd name="T68" fmla="*/ 0 w 88"/>
                <a:gd name="T69" fmla="*/ 0 h 334"/>
                <a:gd name="T70" fmla="*/ 0 w 88"/>
                <a:gd name="T71" fmla="*/ 0 h 334"/>
                <a:gd name="T72" fmla="*/ 0 w 88"/>
                <a:gd name="T73" fmla="*/ 0 h 334"/>
                <a:gd name="T74" fmla="*/ 0 w 88"/>
                <a:gd name="T75" fmla="*/ 1 h 334"/>
                <a:gd name="T76" fmla="*/ 0 w 88"/>
                <a:gd name="T77" fmla="*/ 1 h 334"/>
                <a:gd name="T78" fmla="*/ 0 w 88"/>
                <a:gd name="T79" fmla="*/ 1 h 334"/>
                <a:gd name="T80" fmla="*/ 0 w 88"/>
                <a:gd name="T81" fmla="*/ 1 h 334"/>
                <a:gd name="T82" fmla="*/ 0 w 88"/>
                <a:gd name="T83" fmla="*/ 1 h 334"/>
                <a:gd name="T84" fmla="*/ 0 w 88"/>
                <a:gd name="T85" fmla="*/ 1 h 334"/>
                <a:gd name="T86" fmla="*/ 0 w 88"/>
                <a:gd name="T87" fmla="*/ 1 h 334"/>
                <a:gd name="T88" fmla="*/ 0 w 88"/>
                <a:gd name="T89" fmla="*/ 1 h 334"/>
                <a:gd name="T90" fmla="*/ 0 w 88"/>
                <a:gd name="T91" fmla="*/ 1 h 334"/>
                <a:gd name="T92" fmla="*/ 0 w 88"/>
                <a:gd name="T93" fmla="*/ 1 h 334"/>
                <a:gd name="T94" fmla="*/ 0 w 88"/>
                <a:gd name="T95" fmla="*/ 1 h 334"/>
                <a:gd name="T96" fmla="*/ 0 w 88"/>
                <a:gd name="T97" fmla="*/ 1 h 334"/>
                <a:gd name="T98" fmla="*/ 0 w 88"/>
                <a:gd name="T99" fmla="*/ 1 h 334"/>
                <a:gd name="T100" fmla="*/ 0 w 88"/>
                <a:gd name="T101" fmla="*/ 1 h 334"/>
                <a:gd name="T102" fmla="*/ 0 w 88"/>
                <a:gd name="T103" fmla="*/ 1 h 334"/>
                <a:gd name="T104" fmla="*/ 0 w 88"/>
                <a:gd name="T105" fmla="*/ 1 h 334"/>
                <a:gd name="T106" fmla="*/ 0 w 88"/>
                <a:gd name="T107" fmla="*/ 1 h 334"/>
                <a:gd name="T108" fmla="*/ 0 w 88"/>
                <a:gd name="T109" fmla="*/ 1 h 33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88" h="334">
                  <a:moveTo>
                    <a:pt x="44" y="20"/>
                  </a:moveTo>
                  <a:lnTo>
                    <a:pt x="45" y="15"/>
                  </a:lnTo>
                  <a:lnTo>
                    <a:pt x="46" y="11"/>
                  </a:lnTo>
                  <a:lnTo>
                    <a:pt x="47" y="8"/>
                  </a:lnTo>
                  <a:lnTo>
                    <a:pt x="49" y="5"/>
                  </a:lnTo>
                  <a:lnTo>
                    <a:pt x="52" y="2"/>
                  </a:lnTo>
                  <a:lnTo>
                    <a:pt x="56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5" y="2"/>
                  </a:lnTo>
                  <a:lnTo>
                    <a:pt x="80" y="4"/>
                  </a:lnTo>
                  <a:lnTo>
                    <a:pt x="85" y="7"/>
                  </a:lnTo>
                  <a:lnTo>
                    <a:pt x="87" y="10"/>
                  </a:lnTo>
                  <a:lnTo>
                    <a:pt x="88" y="13"/>
                  </a:lnTo>
                  <a:lnTo>
                    <a:pt x="88" y="18"/>
                  </a:lnTo>
                  <a:lnTo>
                    <a:pt x="88" y="22"/>
                  </a:lnTo>
                  <a:lnTo>
                    <a:pt x="88" y="26"/>
                  </a:lnTo>
                  <a:lnTo>
                    <a:pt x="44" y="20"/>
                  </a:lnTo>
                  <a:close/>
                  <a:moveTo>
                    <a:pt x="88" y="26"/>
                  </a:moveTo>
                  <a:lnTo>
                    <a:pt x="79" y="82"/>
                  </a:lnTo>
                  <a:lnTo>
                    <a:pt x="71" y="136"/>
                  </a:lnTo>
                  <a:lnTo>
                    <a:pt x="64" y="185"/>
                  </a:lnTo>
                  <a:lnTo>
                    <a:pt x="58" y="228"/>
                  </a:lnTo>
                  <a:lnTo>
                    <a:pt x="52" y="264"/>
                  </a:lnTo>
                  <a:lnTo>
                    <a:pt x="48" y="291"/>
                  </a:lnTo>
                  <a:lnTo>
                    <a:pt x="45" y="308"/>
                  </a:lnTo>
                  <a:lnTo>
                    <a:pt x="45" y="314"/>
                  </a:lnTo>
                  <a:lnTo>
                    <a:pt x="1" y="308"/>
                  </a:lnTo>
                  <a:lnTo>
                    <a:pt x="2" y="302"/>
                  </a:lnTo>
                  <a:lnTo>
                    <a:pt x="5" y="285"/>
                  </a:lnTo>
                  <a:lnTo>
                    <a:pt x="9" y="257"/>
                  </a:lnTo>
                  <a:lnTo>
                    <a:pt x="14" y="222"/>
                  </a:lnTo>
                  <a:lnTo>
                    <a:pt x="21" y="179"/>
                  </a:lnTo>
                  <a:lnTo>
                    <a:pt x="28" y="130"/>
                  </a:lnTo>
                  <a:lnTo>
                    <a:pt x="35" y="77"/>
                  </a:lnTo>
                  <a:lnTo>
                    <a:pt x="44" y="20"/>
                  </a:lnTo>
                  <a:lnTo>
                    <a:pt x="88" y="26"/>
                  </a:lnTo>
                  <a:close/>
                  <a:moveTo>
                    <a:pt x="45" y="314"/>
                  </a:moveTo>
                  <a:lnTo>
                    <a:pt x="44" y="318"/>
                  </a:lnTo>
                  <a:lnTo>
                    <a:pt x="43" y="322"/>
                  </a:lnTo>
                  <a:lnTo>
                    <a:pt x="42" y="327"/>
                  </a:lnTo>
                  <a:lnTo>
                    <a:pt x="40" y="330"/>
                  </a:lnTo>
                  <a:lnTo>
                    <a:pt x="36" y="332"/>
                  </a:lnTo>
                  <a:lnTo>
                    <a:pt x="31" y="333"/>
                  </a:lnTo>
                  <a:lnTo>
                    <a:pt x="26" y="334"/>
                  </a:lnTo>
                  <a:lnTo>
                    <a:pt x="19" y="333"/>
                  </a:lnTo>
                  <a:lnTo>
                    <a:pt x="12" y="332"/>
                  </a:lnTo>
                  <a:lnTo>
                    <a:pt x="7" y="329"/>
                  </a:lnTo>
                  <a:lnTo>
                    <a:pt x="4" y="327"/>
                  </a:lnTo>
                  <a:lnTo>
                    <a:pt x="2" y="323"/>
                  </a:lnTo>
                  <a:lnTo>
                    <a:pt x="1" y="319"/>
                  </a:lnTo>
                  <a:lnTo>
                    <a:pt x="0" y="315"/>
                  </a:lnTo>
                  <a:lnTo>
                    <a:pt x="1" y="312"/>
                  </a:lnTo>
                  <a:lnTo>
                    <a:pt x="1" y="308"/>
                  </a:lnTo>
                  <a:lnTo>
                    <a:pt x="45" y="314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90" name="Freeform 1002">
              <a:extLst>
                <a:ext uri="{FF2B5EF4-FFF2-40B4-BE49-F238E27FC236}">
                  <a16:creationId xmlns:a16="http://schemas.microsoft.com/office/drawing/2014/main" id="{8F87F9D9-172E-418B-BBD8-CAE3E70C01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25" y="1881"/>
              <a:ext cx="8" cy="16"/>
            </a:xfrm>
            <a:custGeom>
              <a:avLst/>
              <a:gdLst>
                <a:gd name="T0" fmla="*/ 0 w 161"/>
                <a:gd name="T1" fmla="*/ 1 h 301"/>
                <a:gd name="T2" fmla="*/ 0 w 161"/>
                <a:gd name="T3" fmla="*/ 1 h 301"/>
                <a:gd name="T4" fmla="*/ 0 w 161"/>
                <a:gd name="T5" fmla="*/ 1 h 301"/>
                <a:gd name="T6" fmla="*/ 0 w 161"/>
                <a:gd name="T7" fmla="*/ 1 h 301"/>
                <a:gd name="T8" fmla="*/ 0 w 161"/>
                <a:gd name="T9" fmla="*/ 1 h 301"/>
                <a:gd name="T10" fmla="*/ 0 w 161"/>
                <a:gd name="T11" fmla="*/ 1 h 301"/>
                <a:gd name="T12" fmla="*/ 0 w 161"/>
                <a:gd name="T13" fmla="*/ 1 h 301"/>
                <a:gd name="T14" fmla="*/ 0 w 161"/>
                <a:gd name="T15" fmla="*/ 1 h 301"/>
                <a:gd name="T16" fmla="*/ 0 w 161"/>
                <a:gd name="T17" fmla="*/ 1 h 301"/>
                <a:gd name="T18" fmla="*/ 0 w 161"/>
                <a:gd name="T19" fmla="*/ 1 h 301"/>
                <a:gd name="T20" fmla="*/ 0 w 161"/>
                <a:gd name="T21" fmla="*/ 1 h 301"/>
                <a:gd name="T22" fmla="*/ 0 w 161"/>
                <a:gd name="T23" fmla="*/ 1 h 301"/>
                <a:gd name="T24" fmla="*/ 0 w 161"/>
                <a:gd name="T25" fmla="*/ 1 h 301"/>
                <a:gd name="T26" fmla="*/ 0 w 161"/>
                <a:gd name="T27" fmla="*/ 1 h 301"/>
                <a:gd name="T28" fmla="*/ 0 w 161"/>
                <a:gd name="T29" fmla="*/ 1 h 301"/>
                <a:gd name="T30" fmla="*/ 0 w 161"/>
                <a:gd name="T31" fmla="*/ 1 h 301"/>
                <a:gd name="T32" fmla="*/ 0 w 161"/>
                <a:gd name="T33" fmla="*/ 1 h 301"/>
                <a:gd name="T34" fmla="*/ 0 w 161"/>
                <a:gd name="T35" fmla="*/ 1 h 301"/>
                <a:gd name="T36" fmla="*/ 0 w 161"/>
                <a:gd name="T37" fmla="*/ 1 h 301"/>
                <a:gd name="T38" fmla="*/ 0 w 161"/>
                <a:gd name="T39" fmla="*/ 1 h 301"/>
                <a:gd name="T40" fmla="*/ 0 w 161"/>
                <a:gd name="T41" fmla="*/ 1 h 301"/>
                <a:gd name="T42" fmla="*/ 0 w 161"/>
                <a:gd name="T43" fmla="*/ 1 h 301"/>
                <a:gd name="T44" fmla="*/ 0 w 161"/>
                <a:gd name="T45" fmla="*/ 1 h 301"/>
                <a:gd name="T46" fmla="*/ 0 w 161"/>
                <a:gd name="T47" fmla="*/ 1 h 301"/>
                <a:gd name="T48" fmla="*/ 0 w 161"/>
                <a:gd name="T49" fmla="*/ 0 h 301"/>
                <a:gd name="T50" fmla="*/ 0 w 161"/>
                <a:gd name="T51" fmla="*/ 0 h 301"/>
                <a:gd name="T52" fmla="*/ 0 w 161"/>
                <a:gd name="T53" fmla="*/ 0 h 301"/>
                <a:gd name="T54" fmla="*/ 0 w 161"/>
                <a:gd name="T55" fmla="*/ 0 h 301"/>
                <a:gd name="T56" fmla="*/ 0 w 161"/>
                <a:gd name="T57" fmla="*/ 0 h 301"/>
                <a:gd name="T58" fmla="*/ 0 w 161"/>
                <a:gd name="T59" fmla="*/ 0 h 301"/>
                <a:gd name="T60" fmla="*/ 0 w 161"/>
                <a:gd name="T61" fmla="*/ 0 h 301"/>
                <a:gd name="T62" fmla="*/ 0 w 161"/>
                <a:gd name="T63" fmla="*/ 0 h 301"/>
                <a:gd name="T64" fmla="*/ 0 w 161"/>
                <a:gd name="T65" fmla="*/ 0 h 301"/>
                <a:gd name="T66" fmla="*/ 0 w 161"/>
                <a:gd name="T67" fmla="*/ 0 h 301"/>
                <a:gd name="T68" fmla="*/ 0 w 161"/>
                <a:gd name="T69" fmla="*/ 0 h 301"/>
                <a:gd name="T70" fmla="*/ 0 w 161"/>
                <a:gd name="T71" fmla="*/ 0 h 301"/>
                <a:gd name="T72" fmla="*/ 0 w 161"/>
                <a:gd name="T73" fmla="*/ 0 h 301"/>
                <a:gd name="T74" fmla="*/ 0 w 161"/>
                <a:gd name="T75" fmla="*/ 0 h 301"/>
                <a:gd name="T76" fmla="*/ 0 w 161"/>
                <a:gd name="T77" fmla="*/ 0 h 301"/>
                <a:gd name="T78" fmla="*/ 0 w 161"/>
                <a:gd name="T79" fmla="*/ 1 h 301"/>
                <a:gd name="T80" fmla="*/ 0 w 161"/>
                <a:gd name="T81" fmla="*/ 1 h 301"/>
                <a:gd name="T82" fmla="*/ 0 w 161"/>
                <a:gd name="T83" fmla="*/ 1 h 301"/>
                <a:gd name="T84" fmla="*/ 0 w 161"/>
                <a:gd name="T85" fmla="*/ 1 h 301"/>
                <a:gd name="T86" fmla="*/ 0 w 161"/>
                <a:gd name="T87" fmla="*/ 1 h 301"/>
                <a:gd name="T88" fmla="*/ 0 w 161"/>
                <a:gd name="T89" fmla="*/ 1 h 301"/>
                <a:gd name="T90" fmla="*/ 0 w 161"/>
                <a:gd name="T91" fmla="*/ 0 h 301"/>
                <a:gd name="T92" fmla="*/ 0 w 161"/>
                <a:gd name="T93" fmla="*/ 0 h 301"/>
                <a:gd name="T94" fmla="*/ 0 w 161"/>
                <a:gd name="T95" fmla="*/ 0 h 301"/>
                <a:gd name="T96" fmla="*/ 0 w 161"/>
                <a:gd name="T97" fmla="*/ 0 h 301"/>
                <a:gd name="T98" fmla="*/ 0 w 161"/>
                <a:gd name="T99" fmla="*/ 0 h 301"/>
                <a:gd name="T100" fmla="*/ 0 w 161"/>
                <a:gd name="T101" fmla="*/ 0 h 301"/>
                <a:gd name="T102" fmla="*/ 0 w 161"/>
                <a:gd name="T103" fmla="*/ 0 h 301"/>
                <a:gd name="T104" fmla="*/ 0 w 161"/>
                <a:gd name="T105" fmla="*/ 0 h 301"/>
                <a:gd name="T106" fmla="*/ 0 w 161"/>
                <a:gd name="T107" fmla="*/ 0 h 301"/>
                <a:gd name="T108" fmla="*/ 0 w 161"/>
                <a:gd name="T109" fmla="*/ 0 h 301"/>
                <a:gd name="T110" fmla="*/ 0 w 161"/>
                <a:gd name="T111" fmla="*/ 0 h 301"/>
                <a:gd name="T112" fmla="*/ 0 w 161"/>
                <a:gd name="T113" fmla="*/ 0 h 301"/>
                <a:gd name="T114" fmla="*/ 0 w 161"/>
                <a:gd name="T115" fmla="*/ 0 h 301"/>
                <a:gd name="T116" fmla="*/ 0 w 161"/>
                <a:gd name="T117" fmla="*/ 0 h 301"/>
                <a:gd name="T118" fmla="*/ 0 w 161"/>
                <a:gd name="T119" fmla="*/ 0 h 301"/>
                <a:gd name="T120" fmla="*/ 0 w 161"/>
                <a:gd name="T121" fmla="*/ 0 h 301"/>
                <a:gd name="T122" fmla="*/ 0 w 161"/>
                <a:gd name="T123" fmla="*/ 0 h 301"/>
                <a:gd name="T124" fmla="*/ 0 w 161"/>
                <a:gd name="T125" fmla="*/ 0 h 30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61" h="301">
                  <a:moveTo>
                    <a:pt x="154" y="264"/>
                  </a:moveTo>
                  <a:lnTo>
                    <a:pt x="156" y="267"/>
                  </a:lnTo>
                  <a:lnTo>
                    <a:pt x="158" y="270"/>
                  </a:lnTo>
                  <a:lnTo>
                    <a:pt x="160" y="273"/>
                  </a:lnTo>
                  <a:lnTo>
                    <a:pt x="161" y="277"/>
                  </a:lnTo>
                  <a:lnTo>
                    <a:pt x="160" y="281"/>
                  </a:lnTo>
                  <a:lnTo>
                    <a:pt x="159" y="285"/>
                  </a:lnTo>
                  <a:lnTo>
                    <a:pt x="155" y="289"/>
                  </a:lnTo>
                  <a:lnTo>
                    <a:pt x="150" y="295"/>
                  </a:lnTo>
                  <a:lnTo>
                    <a:pt x="144" y="298"/>
                  </a:lnTo>
                  <a:lnTo>
                    <a:pt x="139" y="300"/>
                  </a:lnTo>
                  <a:lnTo>
                    <a:pt x="135" y="301"/>
                  </a:lnTo>
                  <a:lnTo>
                    <a:pt x="131" y="300"/>
                  </a:lnTo>
                  <a:lnTo>
                    <a:pt x="128" y="299"/>
                  </a:lnTo>
                  <a:lnTo>
                    <a:pt x="125" y="296"/>
                  </a:lnTo>
                  <a:lnTo>
                    <a:pt x="122" y="293"/>
                  </a:lnTo>
                  <a:lnTo>
                    <a:pt x="120" y="289"/>
                  </a:lnTo>
                  <a:lnTo>
                    <a:pt x="154" y="264"/>
                  </a:lnTo>
                  <a:close/>
                  <a:moveTo>
                    <a:pt x="120" y="289"/>
                  </a:moveTo>
                  <a:lnTo>
                    <a:pt x="114" y="283"/>
                  </a:lnTo>
                  <a:lnTo>
                    <a:pt x="102" y="265"/>
                  </a:lnTo>
                  <a:lnTo>
                    <a:pt x="84" y="237"/>
                  </a:lnTo>
                  <a:lnTo>
                    <a:pt x="62" y="201"/>
                  </a:lnTo>
                  <a:lnTo>
                    <a:pt x="52" y="181"/>
                  </a:lnTo>
                  <a:lnTo>
                    <a:pt x="42" y="161"/>
                  </a:lnTo>
                  <a:lnTo>
                    <a:pt x="31" y="138"/>
                  </a:lnTo>
                  <a:lnTo>
                    <a:pt x="22" y="116"/>
                  </a:lnTo>
                  <a:lnTo>
                    <a:pt x="14" y="92"/>
                  </a:lnTo>
                  <a:lnTo>
                    <a:pt x="8" y="68"/>
                  </a:lnTo>
                  <a:lnTo>
                    <a:pt x="3" y="46"/>
                  </a:lnTo>
                  <a:lnTo>
                    <a:pt x="1" y="22"/>
                  </a:lnTo>
                  <a:lnTo>
                    <a:pt x="45" y="20"/>
                  </a:lnTo>
                  <a:lnTo>
                    <a:pt x="47" y="41"/>
                  </a:lnTo>
                  <a:lnTo>
                    <a:pt x="51" y="61"/>
                  </a:lnTo>
                  <a:lnTo>
                    <a:pt x="57" y="83"/>
                  </a:lnTo>
                  <a:lnTo>
                    <a:pt x="64" y="103"/>
                  </a:lnTo>
                  <a:lnTo>
                    <a:pt x="72" y="125"/>
                  </a:lnTo>
                  <a:lnTo>
                    <a:pt x="82" y="144"/>
                  </a:lnTo>
                  <a:lnTo>
                    <a:pt x="92" y="164"/>
                  </a:lnTo>
                  <a:lnTo>
                    <a:pt x="102" y="182"/>
                  </a:lnTo>
                  <a:lnTo>
                    <a:pt x="122" y="215"/>
                  </a:lnTo>
                  <a:lnTo>
                    <a:pt x="138" y="240"/>
                  </a:lnTo>
                  <a:lnTo>
                    <a:pt x="150" y="258"/>
                  </a:lnTo>
                  <a:lnTo>
                    <a:pt x="154" y="264"/>
                  </a:lnTo>
                  <a:lnTo>
                    <a:pt x="120" y="289"/>
                  </a:lnTo>
                  <a:close/>
                  <a:moveTo>
                    <a:pt x="1" y="22"/>
                  </a:moveTo>
                  <a:lnTo>
                    <a:pt x="0" y="18"/>
                  </a:lnTo>
                  <a:lnTo>
                    <a:pt x="1" y="14"/>
                  </a:lnTo>
                  <a:lnTo>
                    <a:pt x="1" y="11"/>
                  </a:lnTo>
                  <a:lnTo>
                    <a:pt x="2" y="7"/>
                  </a:lnTo>
                  <a:lnTo>
                    <a:pt x="5" y="5"/>
                  </a:lnTo>
                  <a:lnTo>
                    <a:pt x="8" y="2"/>
                  </a:lnTo>
                  <a:lnTo>
                    <a:pt x="14" y="1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8" y="3"/>
                  </a:lnTo>
                  <a:lnTo>
                    <a:pt x="41" y="5"/>
                  </a:lnTo>
                  <a:lnTo>
                    <a:pt x="43" y="8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5" y="20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91" name="Freeform 1003">
              <a:extLst>
                <a:ext uri="{FF2B5EF4-FFF2-40B4-BE49-F238E27FC236}">
                  <a16:creationId xmlns:a16="http://schemas.microsoft.com/office/drawing/2014/main" id="{31A6F28F-F5F1-402C-A9EA-D3D12E9EF6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25" y="1900"/>
              <a:ext cx="8" cy="26"/>
            </a:xfrm>
            <a:custGeom>
              <a:avLst/>
              <a:gdLst>
                <a:gd name="T0" fmla="*/ 0 w 161"/>
                <a:gd name="T1" fmla="*/ 0 h 492"/>
                <a:gd name="T2" fmla="*/ 0 w 161"/>
                <a:gd name="T3" fmla="*/ 0 h 492"/>
                <a:gd name="T4" fmla="*/ 0 w 161"/>
                <a:gd name="T5" fmla="*/ 0 h 492"/>
                <a:gd name="T6" fmla="*/ 0 w 161"/>
                <a:gd name="T7" fmla="*/ 0 h 492"/>
                <a:gd name="T8" fmla="*/ 0 w 161"/>
                <a:gd name="T9" fmla="*/ 0 h 492"/>
                <a:gd name="T10" fmla="*/ 0 w 161"/>
                <a:gd name="T11" fmla="*/ 0 h 492"/>
                <a:gd name="T12" fmla="*/ 0 w 161"/>
                <a:gd name="T13" fmla="*/ 0 h 492"/>
                <a:gd name="T14" fmla="*/ 0 w 161"/>
                <a:gd name="T15" fmla="*/ 0 h 492"/>
                <a:gd name="T16" fmla="*/ 0 w 161"/>
                <a:gd name="T17" fmla="*/ 0 h 492"/>
                <a:gd name="T18" fmla="*/ 0 w 161"/>
                <a:gd name="T19" fmla="*/ 0 h 492"/>
                <a:gd name="T20" fmla="*/ 0 w 161"/>
                <a:gd name="T21" fmla="*/ 0 h 492"/>
                <a:gd name="T22" fmla="*/ 0 w 161"/>
                <a:gd name="T23" fmla="*/ 0 h 492"/>
                <a:gd name="T24" fmla="*/ 0 w 161"/>
                <a:gd name="T25" fmla="*/ 0 h 492"/>
                <a:gd name="T26" fmla="*/ 0 w 161"/>
                <a:gd name="T27" fmla="*/ 0 h 492"/>
                <a:gd name="T28" fmla="*/ 0 w 161"/>
                <a:gd name="T29" fmla="*/ 0 h 492"/>
                <a:gd name="T30" fmla="*/ 0 w 161"/>
                <a:gd name="T31" fmla="*/ 0 h 492"/>
                <a:gd name="T32" fmla="*/ 0 w 161"/>
                <a:gd name="T33" fmla="*/ 0 h 492"/>
                <a:gd name="T34" fmla="*/ 0 w 161"/>
                <a:gd name="T35" fmla="*/ 0 h 492"/>
                <a:gd name="T36" fmla="*/ 0 w 161"/>
                <a:gd name="T37" fmla="*/ 0 h 492"/>
                <a:gd name="T38" fmla="*/ 0 w 161"/>
                <a:gd name="T39" fmla="*/ 0 h 492"/>
                <a:gd name="T40" fmla="*/ 0 w 161"/>
                <a:gd name="T41" fmla="*/ 0 h 492"/>
                <a:gd name="T42" fmla="*/ 0 w 161"/>
                <a:gd name="T43" fmla="*/ 0 h 492"/>
                <a:gd name="T44" fmla="*/ 0 w 161"/>
                <a:gd name="T45" fmla="*/ 0 h 492"/>
                <a:gd name="T46" fmla="*/ 0 w 161"/>
                <a:gd name="T47" fmla="*/ 1 h 492"/>
                <a:gd name="T48" fmla="*/ 0 w 161"/>
                <a:gd name="T49" fmla="*/ 1 h 492"/>
                <a:gd name="T50" fmla="*/ 0 w 161"/>
                <a:gd name="T51" fmla="*/ 1 h 492"/>
                <a:gd name="T52" fmla="*/ 0 w 161"/>
                <a:gd name="T53" fmla="*/ 1 h 492"/>
                <a:gd name="T54" fmla="*/ 0 w 161"/>
                <a:gd name="T55" fmla="*/ 1 h 492"/>
                <a:gd name="T56" fmla="*/ 0 w 161"/>
                <a:gd name="T57" fmla="*/ 1 h 492"/>
                <a:gd name="T58" fmla="*/ 0 w 161"/>
                <a:gd name="T59" fmla="*/ 1 h 492"/>
                <a:gd name="T60" fmla="*/ 0 w 161"/>
                <a:gd name="T61" fmla="*/ 1 h 492"/>
                <a:gd name="T62" fmla="*/ 0 w 161"/>
                <a:gd name="T63" fmla="*/ 0 h 492"/>
                <a:gd name="T64" fmla="*/ 0 w 161"/>
                <a:gd name="T65" fmla="*/ 0 h 492"/>
                <a:gd name="T66" fmla="*/ 0 w 161"/>
                <a:gd name="T67" fmla="*/ 0 h 492"/>
                <a:gd name="T68" fmla="*/ 0 w 161"/>
                <a:gd name="T69" fmla="*/ 0 h 492"/>
                <a:gd name="T70" fmla="*/ 0 w 161"/>
                <a:gd name="T71" fmla="*/ 0 h 492"/>
                <a:gd name="T72" fmla="*/ 0 w 161"/>
                <a:gd name="T73" fmla="*/ 0 h 492"/>
                <a:gd name="T74" fmla="*/ 0 w 161"/>
                <a:gd name="T75" fmla="*/ 1 h 492"/>
                <a:gd name="T76" fmla="*/ 0 w 161"/>
                <a:gd name="T77" fmla="*/ 1 h 492"/>
                <a:gd name="T78" fmla="*/ 0 w 161"/>
                <a:gd name="T79" fmla="*/ 1 h 492"/>
                <a:gd name="T80" fmla="*/ 0 w 161"/>
                <a:gd name="T81" fmla="*/ 1 h 492"/>
                <a:gd name="T82" fmla="*/ 0 w 161"/>
                <a:gd name="T83" fmla="*/ 1 h 492"/>
                <a:gd name="T84" fmla="*/ 0 w 161"/>
                <a:gd name="T85" fmla="*/ 1 h 492"/>
                <a:gd name="T86" fmla="*/ 0 w 161"/>
                <a:gd name="T87" fmla="*/ 1 h 492"/>
                <a:gd name="T88" fmla="*/ 0 w 161"/>
                <a:gd name="T89" fmla="*/ 1 h 492"/>
                <a:gd name="T90" fmla="*/ 0 w 161"/>
                <a:gd name="T91" fmla="*/ 1 h 492"/>
                <a:gd name="T92" fmla="*/ 0 w 161"/>
                <a:gd name="T93" fmla="*/ 1 h 492"/>
                <a:gd name="T94" fmla="*/ 0 w 161"/>
                <a:gd name="T95" fmla="*/ 1 h 492"/>
                <a:gd name="T96" fmla="*/ 0 w 161"/>
                <a:gd name="T97" fmla="*/ 1 h 492"/>
                <a:gd name="T98" fmla="*/ 0 w 161"/>
                <a:gd name="T99" fmla="*/ 1 h 492"/>
                <a:gd name="T100" fmla="*/ 0 w 161"/>
                <a:gd name="T101" fmla="*/ 1 h 492"/>
                <a:gd name="T102" fmla="*/ 0 w 161"/>
                <a:gd name="T103" fmla="*/ 1 h 492"/>
                <a:gd name="T104" fmla="*/ 0 w 161"/>
                <a:gd name="T105" fmla="*/ 1 h 492"/>
                <a:gd name="T106" fmla="*/ 0 w 161"/>
                <a:gd name="T107" fmla="*/ 1 h 492"/>
                <a:gd name="T108" fmla="*/ 0 w 161"/>
                <a:gd name="T109" fmla="*/ 1 h 49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61" h="492">
                  <a:moveTo>
                    <a:pt x="116" y="18"/>
                  </a:moveTo>
                  <a:lnTo>
                    <a:pt x="117" y="14"/>
                  </a:lnTo>
                  <a:lnTo>
                    <a:pt x="119" y="10"/>
                  </a:lnTo>
                  <a:lnTo>
                    <a:pt x="120" y="6"/>
                  </a:lnTo>
                  <a:lnTo>
                    <a:pt x="122" y="3"/>
                  </a:lnTo>
                  <a:lnTo>
                    <a:pt x="126" y="1"/>
                  </a:lnTo>
                  <a:lnTo>
                    <a:pt x="130" y="0"/>
                  </a:lnTo>
                  <a:lnTo>
                    <a:pt x="135" y="0"/>
                  </a:lnTo>
                  <a:lnTo>
                    <a:pt x="142" y="1"/>
                  </a:lnTo>
                  <a:lnTo>
                    <a:pt x="149" y="3"/>
                  </a:lnTo>
                  <a:lnTo>
                    <a:pt x="155" y="5"/>
                  </a:lnTo>
                  <a:lnTo>
                    <a:pt x="158" y="9"/>
                  </a:lnTo>
                  <a:lnTo>
                    <a:pt x="160" y="13"/>
                  </a:lnTo>
                  <a:lnTo>
                    <a:pt x="161" y="16"/>
                  </a:lnTo>
                  <a:lnTo>
                    <a:pt x="161" y="20"/>
                  </a:lnTo>
                  <a:lnTo>
                    <a:pt x="160" y="24"/>
                  </a:lnTo>
                  <a:lnTo>
                    <a:pt x="159" y="27"/>
                  </a:lnTo>
                  <a:lnTo>
                    <a:pt x="116" y="18"/>
                  </a:lnTo>
                  <a:close/>
                  <a:moveTo>
                    <a:pt x="159" y="27"/>
                  </a:moveTo>
                  <a:lnTo>
                    <a:pt x="157" y="38"/>
                  </a:lnTo>
                  <a:lnTo>
                    <a:pt x="148" y="69"/>
                  </a:lnTo>
                  <a:lnTo>
                    <a:pt x="137" y="116"/>
                  </a:lnTo>
                  <a:lnTo>
                    <a:pt x="123" y="175"/>
                  </a:lnTo>
                  <a:lnTo>
                    <a:pt x="105" y="244"/>
                  </a:lnTo>
                  <a:lnTo>
                    <a:pt x="86" y="319"/>
                  </a:lnTo>
                  <a:lnTo>
                    <a:pt x="65" y="396"/>
                  </a:lnTo>
                  <a:lnTo>
                    <a:pt x="44" y="474"/>
                  </a:lnTo>
                  <a:lnTo>
                    <a:pt x="2" y="463"/>
                  </a:lnTo>
                  <a:lnTo>
                    <a:pt x="24" y="385"/>
                  </a:lnTo>
                  <a:lnTo>
                    <a:pt x="44" y="308"/>
                  </a:lnTo>
                  <a:lnTo>
                    <a:pt x="63" y="234"/>
                  </a:lnTo>
                  <a:lnTo>
                    <a:pt x="80" y="164"/>
                  </a:lnTo>
                  <a:lnTo>
                    <a:pt x="95" y="106"/>
                  </a:lnTo>
                  <a:lnTo>
                    <a:pt x="106" y="59"/>
                  </a:lnTo>
                  <a:lnTo>
                    <a:pt x="114" y="29"/>
                  </a:lnTo>
                  <a:lnTo>
                    <a:pt x="116" y="18"/>
                  </a:lnTo>
                  <a:lnTo>
                    <a:pt x="159" y="27"/>
                  </a:lnTo>
                  <a:close/>
                  <a:moveTo>
                    <a:pt x="44" y="474"/>
                  </a:moveTo>
                  <a:lnTo>
                    <a:pt x="43" y="478"/>
                  </a:lnTo>
                  <a:lnTo>
                    <a:pt x="42" y="482"/>
                  </a:lnTo>
                  <a:lnTo>
                    <a:pt x="40" y="485"/>
                  </a:lnTo>
                  <a:lnTo>
                    <a:pt x="37" y="488"/>
                  </a:lnTo>
                  <a:lnTo>
                    <a:pt x="34" y="490"/>
                  </a:lnTo>
                  <a:lnTo>
                    <a:pt x="30" y="492"/>
                  </a:lnTo>
                  <a:lnTo>
                    <a:pt x="25" y="492"/>
                  </a:lnTo>
                  <a:lnTo>
                    <a:pt x="17" y="489"/>
                  </a:lnTo>
                  <a:lnTo>
                    <a:pt x="10" y="487"/>
                  </a:lnTo>
                  <a:lnTo>
                    <a:pt x="5" y="484"/>
                  </a:lnTo>
                  <a:lnTo>
                    <a:pt x="2" y="481"/>
                  </a:lnTo>
                  <a:lnTo>
                    <a:pt x="0" y="478"/>
                  </a:lnTo>
                  <a:lnTo>
                    <a:pt x="0" y="474"/>
                  </a:lnTo>
                  <a:lnTo>
                    <a:pt x="0" y="470"/>
                  </a:lnTo>
                  <a:lnTo>
                    <a:pt x="1" y="467"/>
                  </a:lnTo>
                  <a:lnTo>
                    <a:pt x="2" y="463"/>
                  </a:lnTo>
                  <a:lnTo>
                    <a:pt x="44" y="474"/>
                  </a:lnTo>
                  <a:close/>
                </a:path>
              </a:pathLst>
            </a:custGeom>
            <a:solidFill>
              <a:srgbClr val="9982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92" name="Freeform 1004">
              <a:extLst>
                <a:ext uri="{FF2B5EF4-FFF2-40B4-BE49-F238E27FC236}">
                  <a16:creationId xmlns:a16="http://schemas.microsoft.com/office/drawing/2014/main" id="{9EE907DE-1467-4171-84BD-DCA8A2AEE3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21" y="1924"/>
              <a:ext cx="6" cy="16"/>
            </a:xfrm>
            <a:custGeom>
              <a:avLst/>
              <a:gdLst>
                <a:gd name="T0" fmla="*/ 0 w 131"/>
                <a:gd name="T1" fmla="*/ 0 h 302"/>
                <a:gd name="T2" fmla="*/ 0 w 131"/>
                <a:gd name="T3" fmla="*/ 0 h 302"/>
                <a:gd name="T4" fmla="*/ 0 w 131"/>
                <a:gd name="T5" fmla="*/ 0 h 302"/>
                <a:gd name="T6" fmla="*/ 0 w 131"/>
                <a:gd name="T7" fmla="*/ 0 h 302"/>
                <a:gd name="T8" fmla="*/ 0 w 131"/>
                <a:gd name="T9" fmla="*/ 0 h 302"/>
                <a:gd name="T10" fmla="*/ 0 w 131"/>
                <a:gd name="T11" fmla="*/ 0 h 302"/>
                <a:gd name="T12" fmla="*/ 0 w 131"/>
                <a:gd name="T13" fmla="*/ 0 h 302"/>
                <a:gd name="T14" fmla="*/ 0 w 131"/>
                <a:gd name="T15" fmla="*/ 0 h 302"/>
                <a:gd name="T16" fmla="*/ 0 w 131"/>
                <a:gd name="T17" fmla="*/ 0 h 302"/>
                <a:gd name="T18" fmla="*/ 0 w 131"/>
                <a:gd name="T19" fmla="*/ 0 h 302"/>
                <a:gd name="T20" fmla="*/ 0 w 131"/>
                <a:gd name="T21" fmla="*/ 0 h 302"/>
                <a:gd name="T22" fmla="*/ 0 w 131"/>
                <a:gd name="T23" fmla="*/ 0 h 302"/>
                <a:gd name="T24" fmla="*/ 0 w 131"/>
                <a:gd name="T25" fmla="*/ 0 h 302"/>
                <a:gd name="T26" fmla="*/ 0 w 131"/>
                <a:gd name="T27" fmla="*/ 1 h 302"/>
                <a:gd name="T28" fmla="*/ 0 w 131"/>
                <a:gd name="T29" fmla="*/ 0 h 302"/>
                <a:gd name="T30" fmla="*/ 0 w 131"/>
                <a:gd name="T31" fmla="*/ 0 h 302"/>
                <a:gd name="T32" fmla="*/ 0 w 131"/>
                <a:gd name="T33" fmla="*/ 0 h 302"/>
                <a:gd name="T34" fmla="*/ 0 w 131"/>
                <a:gd name="T35" fmla="*/ 0 h 302"/>
                <a:gd name="T36" fmla="*/ 0 w 131"/>
                <a:gd name="T37" fmla="*/ 1 h 302"/>
                <a:gd name="T38" fmla="*/ 0 w 131"/>
                <a:gd name="T39" fmla="*/ 1 h 302"/>
                <a:gd name="T40" fmla="*/ 0 w 131"/>
                <a:gd name="T41" fmla="*/ 1 h 302"/>
                <a:gd name="T42" fmla="*/ 0 w 131"/>
                <a:gd name="T43" fmla="*/ 1 h 302"/>
                <a:gd name="T44" fmla="*/ 0 w 131"/>
                <a:gd name="T45" fmla="*/ 1 h 302"/>
                <a:gd name="T46" fmla="*/ 0 w 131"/>
                <a:gd name="T47" fmla="*/ 1 h 302"/>
                <a:gd name="T48" fmla="*/ 0 w 131"/>
                <a:gd name="T49" fmla="*/ 1 h 302"/>
                <a:gd name="T50" fmla="*/ 0 w 131"/>
                <a:gd name="T51" fmla="*/ 1 h 302"/>
                <a:gd name="T52" fmla="*/ 0 w 131"/>
                <a:gd name="T53" fmla="*/ 1 h 302"/>
                <a:gd name="T54" fmla="*/ 0 w 131"/>
                <a:gd name="T55" fmla="*/ 1 h 302"/>
                <a:gd name="T56" fmla="*/ 0 w 131"/>
                <a:gd name="T57" fmla="*/ 1 h 302"/>
                <a:gd name="T58" fmla="*/ 0 w 131"/>
                <a:gd name="T59" fmla="*/ 1 h 302"/>
                <a:gd name="T60" fmla="*/ 0 w 131"/>
                <a:gd name="T61" fmla="*/ 1 h 302"/>
                <a:gd name="T62" fmla="*/ 0 w 131"/>
                <a:gd name="T63" fmla="*/ 1 h 302"/>
                <a:gd name="T64" fmla="*/ 0 w 131"/>
                <a:gd name="T65" fmla="*/ 1 h 30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31" h="302">
                  <a:moveTo>
                    <a:pt x="87" y="18"/>
                  </a:moveTo>
                  <a:lnTo>
                    <a:pt x="88" y="14"/>
                  </a:lnTo>
                  <a:lnTo>
                    <a:pt x="89" y="11"/>
                  </a:lnTo>
                  <a:lnTo>
                    <a:pt x="91" y="7"/>
                  </a:lnTo>
                  <a:lnTo>
                    <a:pt x="93" y="5"/>
                  </a:lnTo>
                  <a:lnTo>
                    <a:pt x="96" y="3"/>
                  </a:lnTo>
                  <a:lnTo>
                    <a:pt x="100" y="0"/>
                  </a:lnTo>
                  <a:lnTo>
                    <a:pt x="106" y="0"/>
                  </a:lnTo>
                  <a:lnTo>
                    <a:pt x="114" y="3"/>
                  </a:lnTo>
                  <a:lnTo>
                    <a:pt x="120" y="5"/>
                  </a:lnTo>
                  <a:lnTo>
                    <a:pt x="125" y="8"/>
                  </a:lnTo>
                  <a:lnTo>
                    <a:pt x="128" y="11"/>
                  </a:lnTo>
                  <a:lnTo>
                    <a:pt x="130" y="14"/>
                  </a:lnTo>
                  <a:lnTo>
                    <a:pt x="131" y="17"/>
                  </a:lnTo>
                  <a:lnTo>
                    <a:pt x="131" y="21"/>
                  </a:lnTo>
                  <a:lnTo>
                    <a:pt x="130" y="25"/>
                  </a:lnTo>
                  <a:lnTo>
                    <a:pt x="129" y="29"/>
                  </a:lnTo>
                  <a:lnTo>
                    <a:pt x="87" y="18"/>
                  </a:lnTo>
                  <a:close/>
                  <a:moveTo>
                    <a:pt x="129" y="29"/>
                  </a:moveTo>
                  <a:lnTo>
                    <a:pt x="123" y="52"/>
                  </a:lnTo>
                  <a:lnTo>
                    <a:pt x="117" y="74"/>
                  </a:lnTo>
                  <a:lnTo>
                    <a:pt x="111" y="97"/>
                  </a:lnTo>
                  <a:lnTo>
                    <a:pt x="104" y="118"/>
                  </a:lnTo>
                  <a:lnTo>
                    <a:pt x="98" y="139"/>
                  </a:lnTo>
                  <a:lnTo>
                    <a:pt x="93" y="158"/>
                  </a:lnTo>
                  <a:lnTo>
                    <a:pt x="87" y="176"/>
                  </a:lnTo>
                  <a:lnTo>
                    <a:pt x="81" y="195"/>
                  </a:lnTo>
                  <a:lnTo>
                    <a:pt x="40" y="182"/>
                  </a:lnTo>
                  <a:lnTo>
                    <a:pt x="45" y="163"/>
                  </a:lnTo>
                  <a:lnTo>
                    <a:pt x="51" y="145"/>
                  </a:lnTo>
                  <a:lnTo>
                    <a:pt x="57" y="125"/>
                  </a:lnTo>
                  <a:lnTo>
                    <a:pt x="62" y="105"/>
                  </a:lnTo>
                  <a:lnTo>
                    <a:pt x="69" y="84"/>
                  </a:lnTo>
                  <a:lnTo>
                    <a:pt x="75" y="63"/>
                  </a:lnTo>
                  <a:lnTo>
                    <a:pt x="81" y="40"/>
                  </a:lnTo>
                  <a:lnTo>
                    <a:pt x="87" y="18"/>
                  </a:lnTo>
                  <a:lnTo>
                    <a:pt x="129" y="29"/>
                  </a:lnTo>
                  <a:close/>
                  <a:moveTo>
                    <a:pt x="81" y="195"/>
                  </a:moveTo>
                  <a:lnTo>
                    <a:pt x="71" y="227"/>
                  </a:lnTo>
                  <a:lnTo>
                    <a:pt x="60" y="253"/>
                  </a:lnTo>
                  <a:lnTo>
                    <a:pt x="51" y="275"/>
                  </a:lnTo>
                  <a:lnTo>
                    <a:pt x="43" y="290"/>
                  </a:lnTo>
                  <a:lnTo>
                    <a:pt x="6" y="268"/>
                  </a:lnTo>
                  <a:lnTo>
                    <a:pt x="12" y="254"/>
                  </a:lnTo>
                  <a:lnTo>
                    <a:pt x="20" y="235"/>
                  </a:lnTo>
                  <a:lnTo>
                    <a:pt x="30" y="210"/>
                  </a:lnTo>
                  <a:lnTo>
                    <a:pt x="40" y="182"/>
                  </a:lnTo>
                  <a:lnTo>
                    <a:pt x="81" y="195"/>
                  </a:lnTo>
                  <a:close/>
                  <a:moveTo>
                    <a:pt x="43" y="290"/>
                  </a:moveTo>
                  <a:lnTo>
                    <a:pt x="41" y="293"/>
                  </a:lnTo>
                  <a:lnTo>
                    <a:pt x="39" y="297"/>
                  </a:lnTo>
                  <a:lnTo>
                    <a:pt x="36" y="299"/>
                  </a:lnTo>
                  <a:lnTo>
                    <a:pt x="33" y="301"/>
                  </a:lnTo>
                  <a:lnTo>
                    <a:pt x="29" y="302"/>
                  </a:lnTo>
                  <a:lnTo>
                    <a:pt x="25" y="302"/>
                  </a:lnTo>
                  <a:lnTo>
                    <a:pt x="19" y="300"/>
                  </a:lnTo>
                  <a:lnTo>
                    <a:pt x="13" y="297"/>
                  </a:lnTo>
                  <a:lnTo>
                    <a:pt x="7" y="293"/>
                  </a:lnTo>
                  <a:lnTo>
                    <a:pt x="3" y="289"/>
                  </a:lnTo>
                  <a:lnTo>
                    <a:pt x="1" y="285"/>
                  </a:lnTo>
                  <a:lnTo>
                    <a:pt x="0" y="282"/>
                  </a:lnTo>
                  <a:lnTo>
                    <a:pt x="1" y="278"/>
                  </a:lnTo>
                  <a:lnTo>
                    <a:pt x="2" y="275"/>
                  </a:lnTo>
                  <a:lnTo>
                    <a:pt x="4" y="271"/>
                  </a:lnTo>
                  <a:lnTo>
                    <a:pt x="6" y="268"/>
                  </a:lnTo>
                  <a:lnTo>
                    <a:pt x="43" y="290"/>
                  </a:lnTo>
                  <a:close/>
                </a:path>
              </a:pathLst>
            </a:custGeom>
            <a:solidFill>
              <a:srgbClr val="9982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93" name="Freeform 1005">
              <a:extLst>
                <a:ext uri="{FF2B5EF4-FFF2-40B4-BE49-F238E27FC236}">
                  <a16:creationId xmlns:a16="http://schemas.microsoft.com/office/drawing/2014/main" id="{AC8D701D-ECB3-4E61-8781-10370905CC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18" y="1890"/>
              <a:ext cx="14" cy="22"/>
            </a:xfrm>
            <a:custGeom>
              <a:avLst/>
              <a:gdLst>
                <a:gd name="T0" fmla="*/ 1 w 268"/>
                <a:gd name="T1" fmla="*/ 1 h 425"/>
                <a:gd name="T2" fmla="*/ 1 w 268"/>
                <a:gd name="T3" fmla="*/ 1 h 425"/>
                <a:gd name="T4" fmla="*/ 1 w 268"/>
                <a:gd name="T5" fmla="*/ 1 h 425"/>
                <a:gd name="T6" fmla="*/ 1 w 268"/>
                <a:gd name="T7" fmla="*/ 1 h 425"/>
                <a:gd name="T8" fmla="*/ 1 w 268"/>
                <a:gd name="T9" fmla="*/ 1 h 425"/>
                <a:gd name="T10" fmla="*/ 1 w 268"/>
                <a:gd name="T11" fmla="*/ 1 h 425"/>
                <a:gd name="T12" fmla="*/ 1 w 268"/>
                <a:gd name="T13" fmla="*/ 1 h 425"/>
                <a:gd name="T14" fmla="*/ 1 w 268"/>
                <a:gd name="T15" fmla="*/ 1 h 425"/>
                <a:gd name="T16" fmla="*/ 1 w 268"/>
                <a:gd name="T17" fmla="*/ 1 h 425"/>
                <a:gd name="T18" fmla="*/ 1 w 268"/>
                <a:gd name="T19" fmla="*/ 1 h 425"/>
                <a:gd name="T20" fmla="*/ 0 w 268"/>
                <a:gd name="T21" fmla="*/ 1 h 425"/>
                <a:gd name="T22" fmla="*/ 0 w 268"/>
                <a:gd name="T23" fmla="*/ 1 h 425"/>
                <a:gd name="T24" fmla="*/ 0 w 268"/>
                <a:gd name="T25" fmla="*/ 1 h 425"/>
                <a:gd name="T26" fmla="*/ 0 w 268"/>
                <a:gd name="T27" fmla="*/ 1 h 425"/>
                <a:gd name="T28" fmla="*/ 0 w 268"/>
                <a:gd name="T29" fmla="*/ 0 h 425"/>
                <a:gd name="T30" fmla="*/ 0 w 268"/>
                <a:gd name="T31" fmla="*/ 0 h 425"/>
                <a:gd name="T32" fmla="*/ 0 w 268"/>
                <a:gd name="T33" fmla="*/ 0 h 425"/>
                <a:gd name="T34" fmla="*/ 0 w 268"/>
                <a:gd name="T35" fmla="*/ 0 h 425"/>
                <a:gd name="T36" fmla="*/ 0 w 268"/>
                <a:gd name="T37" fmla="*/ 0 h 425"/>
                <a:gd name="T38" fmla="*/ 0 w 268"/>
                <a:gd name="T39" fmla="*/ 0 h 425"/>
                <a:gd name="T40" fmla="*/ 0 w 268"/>
                <a:gd name="T41" fmla="*/ 0 h 425"/>
                <a:gd name="T42" fmla="*/ 0 w 268"/>
                <a:gd name="T43" fmla="*/ 0 h 425"/>
                <a:gd name="T44" fmla="*/ 0 w 268"/>
                <a:gd name="T45" fmla="*/ 0 h 425"/>
                <a:gd name="T46" fmla="*/ 0 w 268"/>
                <a:gd name="T47" fmla="*/ 0 h 425"/>
                <a:gd name="T48" fmla="*/ 0 w 268"/>
                <a:gd name="T49" fmla="*/ 0 h 425"/>
                <a:gd name="T50" fmla="*/ 0 w 268"/>
                <a:gd name="T51" fmla="*/ 1 h 425"/>
                <a:gd name="T52" fmla="*/ 0 w 268"/>
                <a:gd name="T53" fmla="*/ 1 h 425"/>
                <a:gd name="T54" fmla="*/ 1 w 268"/>
                <a:gd name="T55" fmla="*/ 1 h 425"/>
                <a:gd name="T56" fmla="*/ 1 w 268"/>
                <a:gd name="T57" fmla="*/ 1 h 425"/>
                <a:gd name="T58" fmla="*/ 1 w 268"/>
                <a:gd name="T59" fmla="*/ 1 h 425"/>
                <a:gd name="T60" fmla="*/ 0 w 268"/>
                <a:gd name="T61" fmla="*/ 0 h 425"/>
                <a:gd name="T62" fmla="*/ 0 w 268"/>
                <a:gd name="T63" fmla="*/ 0 h 425"/>
                <a:gd name="T64" fmla="*/ 0 w 268"/>
                <a:gd name="T65" fmla="*/ 0 h 425"/>
                <a:gd name="T66" fmla="*/ 0 w 268"/>
                <a:gd name="T67" fmla="*/ 0 h 425"/>
                <a:gd name="T68" fmla="*/ 0 w 268"/>
                <a:gd name="T69" fmla="*/ 0 h 425"/>
                <a:gd name="T70" fmla="*/ 0 w 268"/>
                <a:gd name="T71" fmla="*/ 0 h 425"/>
                <a:gd name="T72" fmla="*/ 0 w 268"/>
                <a:gd name="T73" fmla="*/ 0 h 425"/>
                <a:gd name="T74" fmla="*/ 0 w 268"/>
                <a:gd name="T75" fmla="*/ 0 h 425"/>
                <a:gd name="T76" fmla="*/ 0 w 268"/>
                <a:gd name="T77" fmla="*/ 0 h 42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68" h="425">
                  <a:moveTo>
                    <a:pt x="259" y="385"/>
                  </a:moveTo>
                  <a:lnTo>
                    <a:pt x="262" y="388"/>
                  </a:lnTo>
                  <a:lnTo>
                    <a:pt x="265" y="390"/>
                  </a:lnTo>
                  <a:lnTo>
                    <a:pt x="267" y="394"/>
                  </a:lnTo>
                  <a:lnTo>
                    <a:pt x="268" y="398"/>
                  </a:lnTo>
                  <a:lnTo>
                    <a:pt x="268" y="401"/>
                  </a:lnTo>
                  <a:lnTo>
                    <a:pt x="267" y="406"/>
                  </a:lnTo>
                  <a:lnTo>
                    <a:pt x="265" y="411"/>
                  </a:lnTo>
                  <a:lnTo>
                    <a:pt x="260" y="416"/>
                  </a:lnTo>
                  <a:lnTo>
                    <a:pt x="255" y="421"/>
                  </a:lnTo>
                  <a:lnTo>
                    <a:pt x="251" y="424"/>
                  </a:lnTo>
                  <a:lnTo>
                    <a:pt x="245" y="425"/>
                  </a:lnTo>
                  <a:lnTo>
                    <a:pt x="242" y="425"/>
                  </a:lnTo>
                  <a:lnTo>
                    <a:pt x="238" y="424"/>
                  </a:lnTo>
                  <a:lnTo>
                    <a:pt x="235" y="422"/>
                  </a:lnTo>
                  <a:lnTo>
                    <a:pt x="232" y="420"/>
                  </a:lnTo>
                  <a:lnTo>
                    <a:pt x="229" y="417"/>
                  </a:lnTo>
                  <a:lnTo>
                    <a:pt x="259" y="385"/>
                  </a:lnTo>
                  <a:close/>
                  <a:moveTo>
                    <a:pt x="229" y="417"/>
                  </a:moveTo>
                  <a:lnTo>
                    <a:pt x="219" y="408"/>
                  </a:lnTo>
                  <a:lnTo>
                    <a:pt x="193" y="381"/>
                  </a:lnTo>
                  <a:lnTo>
                    <a:pt x="176" y="362"/>
                  </a:lnTo>
                  <a:lnTo>
                    <a:pt x="156" y="340"/>
                  </a:lnTo>
                  <a:lnTo>
                    <a:pt x="136" y="316"/>
                  </a:lnTo>
                  <a:lnTo>
                    <a:pt x="114" y="288"/>
                  </a:lnTo>
                  <a:lnTo>
                    <a:pt x="93" y="258"/>
                  </a:lnTo>
                  <a:lnTo>
                    <a:pt x="72" y="228"/>
                  </a:lnTo>
                  <a:lnTo>
                    <a:pt x="62" y="211"/>
                  </a:lnTo>
                  <a:lnTo>
                    <a:pt x="53" y="195"/>
                  </a:lnTo>
                  <a:lnTo>
                    <a:pt x="44" y="178"/>
                  </a:lnTo>
                  <a:lnTo>
                    <a:pt x="36" y="161"/>
                  </a:lnTo>
                  <a:lnTo>
                    <a:pt x="28" y="144"/>
                  </a:lnTo>
                  <a:lnTo>
                    <a:pt x="21" y="126"/>
                  </a:lnTo>
                  <a:lnTo>
                    <a:pt x="15" y="109"/>
                  </a:lnTo>
                  <a:lnTo>
                    <a:pt x="10" y="92"/>
                  </a:lnTo>
                  <a:lnTo>
                    <a:pt x="6" y="74"/>
                  </a:lnTo>
                  <a:lnTo>
                    <a:pt x="3" y="57"/>
                  </a:lnTo>
                  <a:lnTo>
                    <a:pt x="1" y="40"/>
                  </a:lnTo>
                  <a:lnTo>
                    <a:pt x="0" y="22"/>
                  </a:lnTo>
                  <a:lnTo>
                    <a:pt x="44" y="22"/>
                  </a:lnTo>
                  <a:lnTo>
                    <a:pt x="45" y="37"/>
                  </a:lnTo>
                  <a:lnTo>
                    <a:pt x="47" y="53"/>
                  </a:lnTo>
                  <a:lnTo>
                    <a:pt x="49" y="69"/>
                  </a:lnTo>
                  <a:lnTo>
                    <a:pt x="53" y="85"/>
                  </a:lnTo>
                  <a:lnTo>
                    <a:pt x="58" y="101"/>
                  </a:lnTo>
                  <a:lnTo>
                    <a:pt x="64" y="116"/>
                  </a:lnTo>
                  <a:lnTo>
                    <a:pt x="70" y="133"/>
                  </a:lnTo>
                  <a:lnTo>
                    <a:pt x="78" y="148"/>
                  </a:lnTo>
                  <a:lnTo>
                    <a:pt x="86" y="163"/>
                  </a:lnTo>
                  <a:lnTo>
                    <a:pt x="94" y="179"/>
                  </a:lnTo>
                  <a:lnTo>
                    <a:pt x="103" y="194"/>
                  </a:lnTo>
                  <a:lnTo>
                    <a:pt x="112" y="209"/>
                  </a:lnTo>
                  <a:lnTo>
                    <a:pt x="131" y="238"/>
                  </a:lnTo>
                  <a:lnTo>
                    <a:pt x="151" y="265"/>
                  </a:lnTo>
                  <a:lnTo>
                    <a:pt x="172" y="290"/>
                  </a:lnTo>
                  <a:lnTo>
                    <a:pt x="191" y="314"/>
                  </a:lnTo>
                  <a:lnTo>
                    <a:pt x="209" y="334"/>
                  </a:lnTo>
                  <a:lnTo>
                    <a:pt x="225" y="352"/>
                  </a:lnTo>
                  <a:lnTo>
                    <a:pt x="249" y="376"/>
                  </a:lnTo>
                  <a:lnTo>
                    <a:pt x="259" y="385"/>
                  </a:lnTo>
                  <a:lnTo>
                    <a:pt x="229" y="417"/>
                  </a:lnTo>
                  <a:close/>
                  <a:moveTo>
                    <a:pt x="0" y="22"/>
                  </a:moveTo>
                  <a:lnTo>
                    <a:pt x="1" y="18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3" y="7"/>
                  </a:lnTo>
                  <a:lnTo>
                    <a:pt x="6" y="4"/>
                  </a:lnTo>
                  <a:lnTo>
                    <a:pt x="10" y="2"/>
                  </a:lnTo>
                  <a:lnTo>
                    <a:pt x="15" y="1"/>
                  </a:lnTo>
                  <a:lnTo>
                    <a:pt x="22" y="0"/>
                  </a:lnTo>
                  <a:lnTo>
                    <a:pt x="29" y="1"/>
                  </a:lnTo>
                  <a:lnTo>
                    <a:pt x="35" y="2"/>
                  </a:lnTo>
                  <a:lnTo>
                    <a:pt x="39" y="4"/>
                  </a:lnTo>
                  <a:lnTo>
                    <a:pt x="42" y="7"/>
                  </a:lnTo>
                  <a:lnTo>
                    <a:pt x="43" y="10"/>
                  </a:lnTo>
                  <a:lnTo>
                    <a:pt x="44" y="14"/>
                  </a:lnTo>
                  <a:lnTo>
                    <a:pt x="44" y="18"/>
                  </a:lnTo>
                  <a:lnTo>
                    <a:pt x="44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9982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94" name="Freeform 1006">
              <a:extLst>
                <a:ext uri="{FF2B5EF4-FFF2-40B4-BE49-F238E27FC236}">
                  <a16:creationId xmlns:a16="http://schemas.microsoft.com/office/drawing/2014/main" id="{D7A7A5D4-C5B4-4BAD-8D73-9960DB4D32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91" y="1888"/>
              <a:ext cx="34" cy="65"/>
            </a:xfrm>
            <a:custGeom>
              <a:avLst/>
              <a:gdLst>
                <a:gd name="T0" fmla="*/ 2 w 635"/>
                <a:gd name="T1" fmla="*/ 0 h 1227"/>
                <a:gd name="T2" fmla="*/ 2 w 635"/>
                <a:gd name="T3" fmla="*/ 0 h 1227"/>
                <a:gd name="T4" fmla="*/ 2 w 635"/>
                <a:gd name="T5" fmla="*/ 0 h 1227"/>
                <a:gd name="T6" fmla="*/ 2 w 635"/>
                <a:gd name="T7" fmla="*/ 0 h 1227"/>
                <a:gd name="T8" fmla="*/ 2 w 635"/>
                <a:gd name="T9" fmla="*/ 0 h 1227"/>
                <a:gd name="T10" fmla="*/ 2 w 635"/>
                <a:gd name="T11" fmla="*/ 0 h 1227"/>
                <a:gd name="T12" fmla="*/ 2 w 635"/>
                <a:gd name="T13" fmla="*/ 0 h 1227"/>
                <a:gd name="T14" fmla="*/ 2 w 635"/>
                <a:gd name="T15" fmla="*/ 0 h 1227"/>
                <a:gd name="T16" fmla="*/ 2 w 635"/>
                <a:gd name="T17" fmla="*/ 0 h 1227"/>
                <a:gd name="T18" fmla="*/ 2 w 635"/>
                <a:gd name="T19" fmla="*/ 0 h 1227"/>
                <a:gd name="T20" fmla="*/ 2 w 635"/>
                <a:gd name="T21" fmla="*/ 0 h 1227"/>
                <a:gd name="T22" fmla="*/ 2 w 635"/>
                <a:gd name="T23" fmla="*/ 0 h 1227"/>
                <a:gd name="T24" fmla="*/ 2 w 635"/>
                <a:gd name="T25" fmla="*/ 0 h 1227"/>
                <a:gd name="T26" fmla="*/ 2 w 635"/>
                <a:gd name="T27" fmla="*/ 1 h 1227"/>
                <a:gd name="T28" fmla="*/ 2 w 635"/>
                <a:gd name="T29" fmla="*/ 1 h 1227"/>
                <a:gd name="T30" fmla="*/ 2 w 635"/>
                <a:gd name="T31" fmla="*/ 1 h 1227"/>
                <a:gd name="T32" fmla="*/ 2 w 635"/>
                <a:gd name="T33" fmla="*/ 1 h 1227"/>
                <a:gd name="T34" fmla="*/ 2 w 635"/>
                <a:gd name="T35" fmla="*/ 1 h 1227"/>
                <a:gd name="T36" fmla="*/ 2 w 635"/>
                <a:gd name="T37" fmla="*/ 1 h 1227"/>
                <a:gd name="T38" fmla="*/ 1 w 635"/>
                <a:gd name="T39" fmla="*/ 1 h 1227"/>
                <a:gd name="T40" fmla="*/ 1 w 635"/>
                <a:gd name="T41" fmla="*/ 1 h 1227"/>
                <a:gd name="T42" fmla="*/ 2 w 635"/>
                <a:gd name="T43" fmla="*/ 1 h 1227"/>
                <a:gd name="T44" fmla="*/ 2 w 635"/>
                <a:gd name="T45" fmla="*/ 1 h 1227"/>
                <a:gd name="T46" fmla="*/ 2 w 635"/>
                <a:gd name="T47" fmla="*/ 1 h 1227"/>
                <a:gd name="T48" fmla="*/ 2 w 635"/>
                <a:gd name="T49" fmla="*/ 1 h 1227"/>
                <a:gd name="T50" fmla="*/ 2 w 635"/>
                <a:gd name="T51" fmla="*/ 1 h 1227"/>
                <a:gd name="T52" fmla="*/ 2 w 635"/>
                <a:gd name="T53" fmla="*/ 0 h 1227"/>
                <a:gd name="T54" fmla="*/ 2 w 635"/>
                <a:gd name="T55" fmla="*/ 0 h 1227"/>
                <a:gd name="T56" fmla="*/ 2 w 635"/>
                <a:gd name="T57" fmla="*/ 0 h 1227"/>
                <a:gd name="T58" fmla="*/ 2 w 635"/>
                <a:gd name="T59" fmla="*/ 0 h 1227"/>
                <a:gd name="T60" fmla="*/ 2 w 635"/>
                <a:gd name="T61" fmla="*/ 1 h 1227"/>
                <a:gd name="T62" fmla="*/ 2 w 635"/>
                <a:gd name="T63" fmla="*/ 1 h 1227"/>
                <a:gd name="T64" fmla="*/ 2 w 635"/>
                <a:gd name="T65" fmla="*/ 1 h 1227"/>
                <a:gd name="T66" fmla="*/ 1 w 635"/>
                <a:gd name="T67" fmla="*/ 1 h 1227"/>
                <a:gd name="T68" fmla="*/ 1 w 635"/>
                <a:gd name="T69" fmla="*/ 1 h 1227"/>
                <a:gd name="T70" fmla="*/ 1 w 635"/>
                <a:gd name="T71" fmla="*/ 1 h 1227"/>
                <a:gd name="T72" fmla="*/ 1 w 635"/>
                <a:gd name="T73" fmla="*/ 1 h 1227"/>
                <a:gd name="T74" fmla="*/ 1 w 635"/>
                <a:gd name="T75" fmla="*/ 1 h 1227"/>
                <a:gd name="T76" fmla="*/ 1 w 635"/>
                <a:gd name="T77" fmla="*/ 1 h 1227"/>
                <a:gd name="T78" fmla="*/ 1 w 635"/>
                <a:gd name="T79" fmla="*/ 1 h 1227"/>
                <a:gd name="T80" fmla="*/ 1 w 635"/>
                <a:gd name="T81" fmla="*/ 1 h 1227"/>
                <a:gd name="T82" fmla="*/ 1 w 635"/>
                <a:gd name="T83" fmla="*/ 1 h 1227"/>
                <a:gd name="T84" fmla="*/ 1 w 635"/>
                <a:gd name="T85" fmla="*/ 1 h 1227"/>
                <a:gd name="T86" fmla="*/ 1 w 635"/>
                <a:gd name="T87" fmla="*/ 1 h 1227"/>
                <a:gd name="T88" fmla="*/ 1 w 635"/>
                <a:gd name="T89" fmla="*/ 1 h 1227"/>
                <a:gd name="T90" fmla="*/ 1 w 635"/>
                <a:gd name="T91" fmla="*/ 2 h 1227"/>
                <a:gd name="T92" fmla="*/ 1 w 635"/>
                <a:gd name="T93" fmla="*/ 2 h 1227"/>
                <a:gd name="T94" fmla="*/ 1 w 635"/>
                <a:gd name="T95" fmla="*/ 2 h 1227"/>
                <a:gd name="T96" fmla="*/ 1 w 635"/>
                <a:gd name="T97" fmla="*/ 2 h 1227"/>
                <a:gd name="T98" fmla="*/ 1 w 635"/>
                <a:gd name="T99" fmla="*/ 2 h 1227"/>
                <a:gd name="T100" fmla="*/ 1 w 635"/>
                <a:gd name="T101" fmla="*/ 2 h 1227"/>
                <a:gd name="T102" fmla="*/ 1 w 635"/>
                <a:gd name="T103" fmla="*/ 2 h 1227"/>
                <a:gd name="T104" fmla="*/ 1 w 635"/>
                <a:gd name="T105" fmla="*/ 2 h 1227"/>
                <a:gd name="T106" fmla="*/ 1 w 635"/>
                <a:gd name="T107" fmla="*/ 1 h 1227"/>
                <a:gd name="T108" fmla="*/ 1 w 635"/>
                <a:gd name="T109" fmla="*/ 2 h 1227"/>
                <a:gd name="T110" fmla="*/ 1 w 635"/>
                <a:gd name="T111" fmla="*/ 2 h 1227"/>
                <a:gd name="T112" fmla="*/ 1 w 635"/>
                <a:gd name="T113" fmla="*/ 2 h 1227"/>
                <a:gd name="T114" fmla="*/ 1 w 635"/>
                <a:gd name="T115" fmla="*/ 2 h 1227"/>
                <a:gd name="T116" fmla="*/ 1 w 635"/>
                <a:gd name="T117" fmla="*/ 2 h 1227"/>
                <a:gd name="T118" fmla="*/ 1 w 635"/>
                <a:gd name="T119" fmla="*/ 2 h 1227"/>
                <a:gd name="T120" fmla="*/ 1 w 635"/>
                <a:gd name="T121" fmla="*/ 2 h 1227"/>
                <a:gd name="T122" fmla="*/ 1 w 635"/>
                <a:gd name="T123" fmla="*/ 2 h 1227"/>
                <a:gd name="T124" fmla="*/ 1 w 635"/>
                <a:gd name="T125" fmla="*/ 2 h 122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635" h="1227">
                  <a:moveTo>
                    <a:pt x="583" y="28"/>
                  </a:moveTo>
                  <a:lnTo>
                    <a:pt x="582" y="24"/>
                  </a:lnTo>
                  <a:lnTo>
                    <a:pt x="582" y="19"/>
                  </a:lnTo>
                  <a:lnTo>
                    <a:pt x="582" y="15"/>
                  </a:lnTo>
                  <a:lnTo>
                    <a:pt x="583" y="12"/>
                  </a:lnTo>
                  <a:lnTo>
                    <a:pt x="585" y="9"/>
                  </a:lnTo>
                  <a:lnTo>
                    <a:pt x="588" y="6"/>
                  </a:lnTo>
                  <a:lnTo>
                    <a:pt x="593" y="3"/>
                  </a:lnTo>
                  <a:lnTo>
                    <a:pt x="600" y="1"/>
                  </a:lnTo>
                  <a:lnTo>
                    <a:pt x="607" y="0"/>
                  </a:lnTo>
                  <a:lnTo>
                    <a:pt x="612" y="0"/>
                  </a:lnTo>
                  <a:lnTo>
                    <a:pt x="616" y="2"/>
                  </a:lnTo>
                  <a:lnTo>
                    <a:pt x="619" y="4"/>
                  </a:lnTo>
                  <a:lnTo>
                    <a:pt x="623" y="7"/>
                  </a:lnTo>
                  <a:lnTo>
                    <a:pt x="624" y="10"/>
                  </a:lnTo>
                  <a:lnTo>
                    <a:pt x="625" y="14"/>
                  </a:lnTo>
                  <a:lnTo>
                    <a:pt x="626" y="18"/>
                  </a:lnTo>
                  <a:lnTo>
                    <a:pt x="583" y="28"/>
                  </a:lnTo>
                  <a:close/>
                  <a:moveTo>
                    <a:pt x="626" y="18"/>
                  </a:moveTo>
                  <a:lnTo>
                    <a:pt x="628" y="29"/>
                  </a:lnTo>
                  <a:lnTo>
                    <a:pt x="632" y="56"/>
                  </a:lnTo>
                  <a:lnTo>
                    <a:pt x="633" y="76"/>
                  </a:lnTo>
                  <a:lnTo>
                    <a:pt x="635" y="97"/>
                  </a:lnTo>
                  <a:lnTo>
                    <a:pt x="635" y="123"/>
                  </a:lnTo>
                  <a:lnTo>
                    <a:pt x="634" y="149"/>
                  </a:lnTo>
                  <a:lnTo>
                    <a:pt x="631" y="179"/>
                  </a:lnTo>
                  <a:lnTo>
                    <a:pt x="627" y="209"/>
                  </a:lnTo>
                  <a:lnTo>
                    <a:pt x="624" y="224"/>
                  </a:lnTo>
                  <a:lnTo>
                    <a:pt x="619" y="240"/>
                  </a:lnTo>
                  <a:lnTo>
                    <a:pt x="615" y="256"/>
                  </a:lnTo>
                  <a:lnTo>
                    <a:pt x="610" y="271"/>
                  </a:lnTo>
                  <a:lnTo>
                    <a:pt x="604" y="288"/>
                  </a:lnTo>
                  <a:lnTo>
                    <a:pt x="598" y="303"/>
                  </a:lnTo>
                  <a:lnTo>
                    <a:pt x="591" y="318"/>
                  </a:lnTo>
                  <a:lnTo>
                    <a:pt x="583" y="334"/>
                  </a:lnTo>
                  <a:lnTo>
                    <a:pt x="573" y="349"/>
                  </a:lnTo>
                  <a:lnTo>
                    <a:pt x="563" y="364"/>
                  </a:lnTo>
                  <a:lnTo>
                    <a:pt x="552" y="379"/>
                  </a:lnTo>
                  <a:lnTo>
                    <a:pt x="540" y="393"/>
                  </a:lnTo>
                  <a:lnTo>
                    <a:pt x="507" y="363"/>
                  </a:lnTo>
                  <a:lnTo>
                    <a:pt x="518" y="351"/>
                  </a:lnTo>
                  <a:lnTo>
                    <a:pt x="527" y="338"/>
                  </a:lnTo>
                  <a:lnTo>
                    <a:pt x="537" y="324"/>
                  </a:lnTo>
                  <a:lnTo>
                    <a:pt x="545" y="311"/>
                  </a:lnTo>
                  <a:lnTo>
                    <a:pt x="552" y="297"/>
                  </a:lnTo>
                  <a:lnTo>
                    <a:pt x="559" y="283"/>
                  </a:lnTo>
                  <a:lnTo>
                    <a:pt x="565" y="269"/>
                  </a:lnTo>
                  <a:lnTo>
                    <a:pt x="570" y="255"/>
                  </a:lnTo>
                  <a:lnTo>
                    <a:pt x="574" y="240"/>
                  </a:lnTo>
                  <a:lnTo>
                    <a:pt x="579" y="227"/>
                  </a:lnTo>
                  <a:lnTo>
                    <a:pt x="582" y="213"/>
                  </a:lnTo>
                  <a:lnTo>
                    <a:pt x="585" y="199"/>
                  </a:lnTo>
                  <a:lnTo>
                    <a:pt x="588" y="172"/>
                  </a:lnTo>
                  <a:lnTo>
                    <a:pt x="591" y="146"/>
                  </a:lnTo>
                  <a:lnTo>
                    <a:pt x="591" y="122"/>
                  </a:lnTo>
                  <a:lnTo>
                    <a:pt x="591" y="99"/>
                  </a:lnTo>
                  <a:lnTo>
                    <a:pt x="590" y="79"/>
                  </a:lnTo>
                  <a:lnTo>
                    <a:pt x="588" y="61"/>
                  </a:lnTo>
                  <a:lnTo>
                    <a:pt x="585" y="37"/>
                  </a:lnTo>
                  <a:lnTo>
                    <a:pt x="583" y="28"/>
                  </a:lnTo>
                  <a:lnTo>
                    <a:pt x="626" y="18"/>
                  </a:lnTo>
                  <a:close/>
                  <a:moveTo>
                    <a:pt x="540" y="393"/>
                  </a:moveTo>
                  <a:lnTo>
                    <a:pt x="541" y="391"/>
                  </a:lnTo>
                  <a:lnTo>
                    <a:pt x="539" y="393"/>
                  </a:lnTo>
                  <a:lnTo>
                    <a:pt x="523" y="378"/>
                  </a:lnTo>
                  <a:lnTo>
                    <a:pt x="540" y="393"/>
                  </a:lnTo>
                  <a:close/>
                  <a:moveTo>
                    <a:pt x="539" y="393"/>
                  </a:moveTo>
                  <a:lnTo>
                    <a:pt x="527" y="406"/>
                  </a:lnTo>
                  <a:lnTo>
                    <a:pt x="516" y="421"/>
                  </a:lnTo>
                  <a:lnTo>
                    <a:pt x="503" y="438"/>
                  </a:lnTo>
                  <a:lnTo>
                    <a:pt x="490" y="456"/>
                  </a:lnTo>
                  <a:lnTo>
                    <a:pt x="476" y="477"/>
                  </a:lnTo>
                  <a:lnTo>
                    <a:pt x="463" y="499"/>
                  </a:lnTo>
                  <a:lnTo>
                    <a:pt x="449" y="524"/>
                  </a:lnTo>
                  <a:lnTo>
                    <a:pt x="434" y="548"/>
                  </a:lnTo>
                  <a:lnTo>
                    <a:pt x="396" y="527"/>
                  </a:lnTo>
                  <a:lnTo>
                    <a:pt x="412" y="500"/>
                  </a:lnTo>
                  <a:lnTo>
                    <a:pt x="426" y="476"/>
                  </a:lnTo>
                  <a:lnTo>
                    <a:pt x="440" y="452"/>
                  </a:lnTo>
                  <a:lnTo>
                    <a:pt x="455" y="431"/>
                  </a:lnTo>
                  <a:lnTo>
                    <a:pt x="469" y="410"/>
                  </a:lnTo>
                  <a:lnTo>
                    <a:pt x="482" y="393"/>
                  </a:lnTo>
                  <a:lnTo>
                    <a:pt x="495" y="377"/>
                  </a:lnTo>
                  <a:lnTo>
                    <a:pt x="507" y="363"/>
                  </a:lnTo>
                  <a:lnTo>
                    <a:pt x="539" y="393"/>
                  </a:lnTo>
                  <a:close/>
                  <a:moveTo>
                    <a:pt x="396" y="527"/>
                  </a:moveTo>
                  <a:lnTo>
                    <a:pt x="0" y="1227"/>
                  </a:lnTo>
                  <a:lnTo>
                    <a:pt x="396" y="527"/>
                  </a:lnTo>
                  <a:lnTo>
                    <a:pt x="415" y="538"/>
                  </a:lnTo>
                  <a:lnTo>
                    <a:pt x="396" y="527"/>
                  </a:lnTo>
                  <a:close/>
                  <a:moveTo>
                    <a:pt x="434" y="548"/>
                  </a:moveTo>
                  <a:lnTo>
                    <a:pt x="416" y="582"/>
                  </a:lnTo>
                  <a:lnTo>
                    <a:pt x="396" y="618"/>
                  </a:lnTo>
                  <a:lnTo>
                    <a:pt x="377" y="655"/>
                  </a:lnTo>
                  <a:lnTo>
                    <a:pt x="358" y="692"/>
                  </a:lnTo>
                  <a:lnTo>
                    <a:pt x="339" y="730"/>
                  </a:lnTo>
                  <a:lnTo>
                    <a:pt x="321" y="767"/>
                  </a:lnTo>
                  <a:lnTo>
                    <a:pt x="303" y="805"/>
                  </a:lnTo>
                  <a:lnTo>
                    <a:pt x="285" y="843"/>
                  </a:lnTo>
                  <a:lnTo>
                    <a:pt x="246" y="825"/>
                  </a:lnTo>
                  <a:lnTo>
                    <a:pt x="263" y="787"/>
                  </a:lnTo>
                  <a:lnTo>
                    <a:pt x="282" y="748"/>
                  </a:lnTo>
                  <a:lnTo>
                    <a:pt x="301" y="709"/>
                  </a:lnTo>
                  <a:lnTo>
                    <a:pt x="320" y="671"/>
                  </a:lnTo>
                  <a:lnTo>
                    <a:pt x="339" y="633"/>
                  </a:lnTo>
                  <a:lnTo>
                    <a:pt x="358" y="597"/>
                  </a:lnTo>
                  <a:lnTo>
                    <a:pt x="377" y="561"/>
                  </a:lnTo>
                  <a:lnTo>
                    <a:pt x="396" y="527"/>
                  </a:lnTo>
                  <a:lnTo>
                    <a:pt x="434" y="548"/>
                  </a:lnTo>
                  <a:close/>
                  <a:moveTo>
                    <a:pt x="285" y="843"/>
                  </a:moveTo>
                  <a:lnTo>
                    <a:pt x="284" y="846"/>
                  </a:lnTo>
                  <a:lnTo>
                    <a:pt x="282" y="850"/>
                  </a:lnTo>
                  <a:lnTo>
                    <a:pt x="280" y="853"/>
                  </a:lnTo>
                  <a:lnTo>
                    <a:pt x="277" y="855"/>
                  </a:lnTo>
                  <a:lnTo>
                    <a:pt x="272" y="856"/>
                  </a:lnTo>
                  <a:lnTo>
                    <a:pt x="268" y="858"/>
                  </a:lnTo>
                  <a:lnTo>
                    <a:pt x="263" y="856"/>
                  </a:lnTo>
                  <a:lnTo>
                    <a:pt x="256" y="853"/>
                  </a:lnTo>
                  <a:lnTo>
                    <a:pt x="250" y="850"/>
                  </a:lnTo>
                  <a:lnTo>
                    <a:pt x="246" y="846"/>
                  </a:lnTo>
                  <a:lnTo>
                    <a:pt x="243" y="843"/>
                  </a:lnTo>
                  <a:lnTo>
                    <a:pt x="242" y="839"/>
                  </a:lnTo>
                  <a:lnTo>
                    <a:pt x="242" y="836"/>
                  </a:lnTo>
                  <a:lnTo>
                    <a:pt x="243" y="832"/>
                  </a:lnTo>
                  <a:lnTo>
                    <a:pt x="244" y="828"/>
                  </a:lnTo>
                  <a:lnTo>
                    <a:pt x="246" y="825"/>
                  </a:lnTo>
                  <a:lnTo>
                    <a:pt x="285" y="843"/>
                  </a:lnTo>
                  <a:close/>
                </a:path>
              </a:pathLst>
            </a:custGeom>
            <a:solidFill>
              <a:srgbClr val="9982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95" name="Freeform 1007">
              <a:extLst>
                <a:ext uri="{FF2B5EF4-FFF2-40B4-BE49-F238E27FC236}">
                  <a16:creationId xmlns:a16="http://schemas.microsoft.com/office/drawing/2014/main" id="{4E4680E1-A0E0-49F5-A54A-533EAF4C99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97" y="1931"/>
              <a:ext cx="9" cy="19"/>
            </a:xfrm>
            <a:custGeom>
              <a:avLst/>
              <a:gdLst>
                <a:gd name="T0" fmla="*/ 0 w 187"/>
                <a:gd name="T1" fmla="*/ 0 h 360"/>
                <a:gd name="T2" fmla="*/ 0 w 187"/>
                <a:gd name="T3" fmla="*/ 0 h 360"/>
                <a:gd name="T4" fmla="*/ 0 w 187"/>
                <a:gd name="T5" fmla="*/ 0 h 360"/>
                <a:gd name="T6" fmla="*/ 0 w 187"/>
                <a:gd name="T7" fmla="*/ 0 h 360"/>
                <a:gd name="T8" fmla="*/ 0 w 187"/>
                <a:gd name="T9" fmla="*/ 0 h 360"/>
                <a:gd name="T10" fmla="*/ 0 w 187"/>
                <a:gd name="T11" fmla="*/ 0 h 360"/>
                <a:gd name="T12" fmla="*/ 0 w 187"/>
                <a:gd name="T13" fmla="*/ 0 h 360"/>
                <a:gd name="T14" fmla="*/ 0 w 187"/>
                <a:gd name="T15" fmla="*/ 0 h 360"/>
                <a:gd name="T16" fmla="*/ 0 w 187"/>
                <a:gd name="T17" fmla="*/ 0 h 360"/>
                <a:gd name="T18" fmla="*/ 0 w 187"/>
                <a:gd name="T19" fmla="*/ 0 h 360"/>
                <a:gd name="T20" fmla="*/ 0 w 187"/>
                <a:gd name="T21" fmla="*/ 0 h 360"/>
                <a:gd name="T22" fmla="*/ 0 w 187"/>
                <a:gd name="T23" fmla="*/ 0 h 360"/>
                <a:gd name="T24" fmla="*/ 0 w 187"/>
                <a:gd name="T25" fmla="*/ 0 h 360"/>
                <a:gd name="T26" fmla="*/ 0 w 187"/>
                <a:gd name="T27" fmla="*/ 0 h 360"/>
                <a:gd name="T28" fmla="*/ 0 w 187"/>
                <a:gd name="T29" fmla="*/ 0 h 360"/>
                <a:gd name="T30" fmla="*/ 0 w 187"/>
                <a:gd name="T31" fmla="*/ 0 h 360"/>
                <a:gd name="T32" fmla="*/ 0 w 187"/>
                <a:gd name="T33" fmla="*/ 0 h 360"/>
                <a:gd name="T34" fmla="*/ 0 w 187"/>
                <a:gd name="T35" fmla="*/ 0 h 360"/>
                <a:gd name="T36" fmla="*/ 0 w 187"/>
                <a:gd name="T37" fmla="*/ 0 h 360"/>
                <a:gd name="T38" fmla="*/ 0 w 187"/>
                <a:gd name="T39" fmla="*/ 0 h 360"/>
                <a:gd name="T40" fmla="*/ 0 w 187"/>
                <a:gd name="T41" fmla="*/ 0 h 360"/>
                <a:gd name="T42" fmla="*/ 0 w 187"/>
                <a:gd name="T43" fmla="*/ 1 h 360"/>
                <a:gd name="T44" fmla="*/ 0 w 187"/>
                <a:gd name="T45" fmla="*/ 1 h 360"/>
                <a:gd name="T46" fmla="*/ 0 w 187"/>
                <a:gd name="T47" fmla="*/ 1 h 360"/>
                <a:gd name="T48" fmla="*/ 0 w 187"/>
                <a:gd name="T49" fmla="*/ 1 h 360"/>
                <a:gd name="T50" fmla="*/ 0 w 187"/>
                <a:gd name="T51" fmla="*/ 1 h 360"/>
                <a:gd name="T52" fmla="*/ 0 w 187"/>
                <a:gd name="T53" fmla="*/ 1 h 360"/>
                <a:gd name="T54" fmla="*/ 0 w 187"/>
                <a:gd name="T55" fmla="*/ 1 h 360"/>
                <a:gd name="T56" fmla="*/ 0 w 187"/>
                <a:gd name="T57" fmla="*/ 1 h 360"/>
                <a:gd name="T58" fmla="*/ 0 w 187"/>
                <a:gd name="T59" fmla="*/ 1 h 360"/>
                <a:gd name="T60" fmla="*/ 0 w 187"/>
                <a:gd name="T61" fmla="*/ 1 h 360"/>
                <a:gd name="T62" fmla="*/ 0 w 187"/>
                <a:gd name="T63" fmla="*/ 1 h 360"/>
                <a:gd name="T64" fmla="*/ 0 w 187"/>
                <a:gd name="T65" fmla="*/ 1 h 360"/>
                <a:gd name="T66" fmla="*/ 0 w 187"/>
                <a:gd name="T67" fmla="*/ 0 h 360"/>
                <a:gd name="T68" fmla="*/ 0 w 187"/>
                <a:gd name="T69" fmla="*/ 0 h 360"/>
                <a:gd name="T70" fmla="*/ 0 w 187"/>
                <a:gd name="T71" fmla="*/ 0 h 360"/>
                <a:gd name="T72" fmla="*/ 0 w 187"/>
                <a:gd name="T73" fmla="*/ 0 h 360"/>
                <a:gd name="T74" fmla="*/ 0 w 187"/>
                <a:gd name="T75" fmla="*/ 1 h 360"/>
                <a:gd name="T76" fmla="*/ 0 w 187"/>
                <a:gd name="T77" fmla="*/ 1 h 360"/>
                <a:gd name="T78" fmla="*/ 0 w 187"/>
                <a:gd name="T79" fmla="*/ 1 h 360"/>
                <a:gd name="T80" fmla="*/ 0 w 187"/>
                <a:gd name="T81" fmla="*/ 1 h 360"/>
                <a:gd name="T82" fmla="*/ 0 w 187"/>
                <a:gd name="T83" fmla="*/ 1 h 360"/>
                <a:gd name="T84" fmla="*/ 0 w 187"/>
                <a:gd name="T85" fmla="*/ 1 h 360"/>
                <a:gd name="T86" fmla="*/ 0 w 187"/>
                <a:gd name="T87" fmla="*/ 1 h 360"/>
                <a:gd name="T88" fmla="*/ 0 w 187"/>
                <a:gd name="T89" fmla="*/ 1 h 360"/>
                <a:gd name="T90" fmla="*/ 0 w 187"/>
                <a:gd name="T91" fmla="*/ 1 h 360"/>
                <a:gd name="T92" fmla="*/ 0 w 187"/>
                <a:gd name="T93" fmla="*/ 1 h 360"/>
                <a:gd name="T94" fmla="*/ 0 w 187"/>
                <a:gd name="T95" fmla="*/ 1 h 360"/>
                <a:gd name="T96" fmla="*/ 0 w 187"/>
                <a:gd name="T97" fmla="*/ 1 h 360"/>
                <a:gd name="T98" fmla="*/ 0 w 187"/>
                <a:gd name="T99" fmla="*/ 1 h 360"/>
                <a:gd name="T100" fmla="*/ 0 w 187"/>
                <a:gd name="T101" fmla="*/ 1 h 360"/>
                <a:gd name="T102" fmla="*/ 0 w 187"/>
                <a:gd name="T103" fmla="*/ 1 h 360"/>
                <a:gd name="T104" fmla="*/ 0 w 187"/>
                <a:gd name="T105" fmla="*/ 1 h 360"/>
                <a:gd name="T106" fmla="*/ 0 w 187"/>
                <a:gd name="T107" fmla="*/ 1 h 360"/>
                <a:gd name="T108" fmla="*/ 0 w 187"/>
                <a:gd name="T109" fmla="*/ 1 h 3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87" h="360">
                  <a:moveTo>
                    <a:pt x="143" y="15"/>
                  </a:moveTo>
                  <a:lnTo>
                    <a:pt x="145" y="11"/>
                  </a:lnTo>
                  <a:lnTo>
                    <a:pt x="147" y="8"/>
                  </a:lnTo>
                  <a:lnTo>
                    <a:pt x="149" y="5"/>
                  </a:lnTo>
                  <a:lnTo>
                    <a:pt x="152" y="3"/>
                  </a:lnTo>
                  <a:lnTo>
                    <a:pt x="156" y="0"/>
                  </a:lnTo>
                  <a:lnTo>
                    <a:pt x="160" y="0"/>
                  </a:lnTo>
                  <a:lnTo>
                    <a:pt x="165" y="2"/>
                  </a:lnTo>
                  <a:lnTo>
                    <a:pt x="172" y="5"/>
                  </a:lnTo>
                  <a:lnTo>
                    <a:pt x="179" y="8"/>
                  </a:lnTo>
                  <a:lnTo>
                    <a:pt x="183" y="12"/>
                  </a:lnTo>
                  <a:lnTo>
                    <a:pt x="186" y="15"/>
                  </a:lnTo>
                  <a:lnTo>
                    <a:pt x="187" y="19"/>
                  </a:lnTo>
                  <a:lnTo>
                    <a:pt x="187" y="22"/>
                  </a:lnTo>
                  <a:lnTo>
                    <a:pt x="186" y="26"/>
                  </a:lnTo>
                  <a:lnTo>
                    <a:pt x="185" y="30"/>
                  </a:lnTo>
                  <a:lnTo>
                    <a:pt x="183" y="33"/>
                  </a:lnTo>
                  <a:lnTo>
                    <a:pt x="143" y="15"/>
                  </a:lnTo>
                  <a:close/>
                  <a:moveTo>
                    <a:pt x="183" y="33"/>
                  </a:moveTo>
                  <a:lnTo>
                    <a:pt x="154" y="95"/>
                  </a:lnTo>
                  <a:lnTo>
                    <a:pt x="128" y="152"/>
                  </a:lnTo>
                  <a:lnTo>
                    <a:pt x="105" y="205"/>
                  </a:lnTo>
                  <a:lnTo>
                    <a:pt x="84" y="251"/>
                  </a:lnTo>
                  <a:lnTo>
                    <a:pt x="68" y="290"/>
                  </a:lnTo>
                  <a:lnTo>
                    <a:pt x="56" y="320"/>
                  </a:lnTo>
                  <a:lnTo>
                    <a:pt x="48" y="338"/>
                  </a:lnTo>
                  <a:lnTo>
                    <a:pt x="45" y="344"/>
                  </a:lnTo>
                  <a:lnTo>
                    <a:pt x="5" y="328"/>
                  </a:lnTo>
                  <a:lnTo>
                    <a:pt x="7" y="322"/>
                  </a:lnTo>
                  <a:lnTo>
                    <a:pt x="15" y="302"/>
                  </a:lnTo>
                  <a:lnTo>
                    <a:pt x="27" y="273"/>
                  </a:lnTo>
                  <a:lnTo>
                    <a:pt x="45" y="235"/>
                  </a:lnTo>
                  <a:lnTo>
                    <a:pt x="65" y="188"/>
                  </a:lnTo>
                  <a:lnTo>
                    <a:pt x="89" y="135"/>
                  </a:lnTo>
                  <a:lnTo>
                    <a:pt x="114" y="76"/>
                  </a:lnTo>
                  <a:lnTo>
                    <a:pt x="143" y="15"/>
                  </a:lnTo>
                  <a:lnTo>
                    <a:pt x="183" y="33"/>
                  </a:lnTo>
                  <a:close/>
                  <a:moveTo>
                    <a:pt x="45" y="344"/>
                  </a:moveTo>
                  <a:lnTo>
                    <a:pt x="43" y="348"/>
                  </a:lnTo>
                  <a:lnTo>
                    <a:pt x="41" y="352"/>
                  </a:lnTo>
                  <a:lnTo>
                    <a:pt x="39" y="356"/>
                  </a:lnTo>
                  <a:lnTo>
                    <a:pt x="36" y="358"/>
                  </a:lnTo>
                  <a:lnTo>
                    <a:pt x="33" y="360"/>
                  </a:lnTo>
                  <a:lnTo>
                    <a:pt x="29" y="360"/>
                  </a:lnTo>
                  <a:lnTo>
                    <a:pt x="23" y="359"/>
                  </a:lnTo>
                  <a:lnTo>
                    <a:pt x="17" y="357"/>
                  </a:lnTo>
                  <a:lnTo>
                    <a:pt x="10" y="354"/>
                  </a:lnTo>
                  <a:lnTo>
                    <a:pt x="6" y="350"/>
                  </a:lnTo>
                  <a:lnTo>
                    <a:pt x="3" y="346"/>
                  </a:lnTo>
                  <a:lnTo>
                    <a:pt x="2" y="343"/>
                  </a:lnTo>
                  <a:lnTo>
                    <a:pt x="0" y="339"/>
                  </a:lnTo>
                  <a:lnTo>
                    <a:pt x="2" y="336"/>
                  </a:lnTo>
                  <a:lnTo>
                    <a:pt x="3" y="332"/>
                  </a:lnTo>
                  <a:lnTo>
                    <a:pt x="5" y="328"/>
                  </a:lnTo>
                  <a:lnTo>
                    <a:pt x="45" y="344"/>
                  </a:lnTo>
                  <a:close/>
                </a:path>
              </a:pathLst>
            </a:custGeom>
            <a:solidFill>
              <a:srgbClr val="9982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96" name="Freeform 1008">
              <a:extLst>
                <a:ext uri="{FF2B5EF4-FFF2-40B4-BE49-F238E27FC236}">
                  <a16:creationId xmlns:a16="http://schemas.microsoft.com/office/drawing/2014/main" id="{B43DC3C3-9A7A-4EAE-A36F-AC8902CD7E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10" y="1900"/>
              <a:ext cx="19" cy="26"/>
            </a:xfrm>
            <a:custGeom>
              <a:avLst/>
              <a:gdLst>
                <a:gd name="T0" fmla="*/ 0 w 370"/>
                <a:gd name="T1" fmla="*/ 0 h 490"/>
                <a:gd name="T2" fmla="*/ 0 w 370"/>
                <a:gd name="T3" fmla="*/ 0 h 490"/>
                <a:gd name="T4" fmla="*/ 0 w 370"/>
                <a:gd name="T5" fmla="*/ 0 h 490"/>
                <a:gd name="T6" fmla="*/ 0 w 370"/>
                <a:gd name="T7" fmla="*/ 0 h 490"/>
                <a:gd name="T8" fmla="*/ 0 w 370"/>
                <a:gd name="T9" fmla="*/ 0 h 490"/>
                <a:gd name="T10" fmla="*/ 0 w 370"/>
                <a:gd name="T11" fmla="*/ 0 h 490"/>
                <a:gd name="T12" fmla="*/ 0 w 370"/>
                <a:gd name="T13" fmla="*/ 0 h 490"/>
                <a:gd name="T14" fmla="*/ 0 w 370"/>
                <a:gd name="T15" fmla="*/ 0 h 490"/>
                <a:gd name="T16" fmla="*/ 0 w 370"/>
                <a:gd name="T17" fmla="*/ 0 h 490"/>
                <a:gd name="T18" fmla="*/ 0 w 370"/>
                <a:gd name="T19" fmla="*/ 0 h 490"/>
                <a:gd name="T20" fmla="*/ 0 w 370"/>
                <a:gd name="T21" fmla="*/ 0 h 490"/>
                <a:gd name="T22" fmla="*/ 0 w 370"/>
                <a:gd name="T23" fmla="*/ 0 h 490"/>
                <a:gd name="T24" fmla="*/ 0 w 370"/>
                <a:gd name="T25" fmla="*/ 0 h 490"/>
                <a:gd name="T26" fmla="*/ 0 w 370"/>
                <a:gd name="T27" fmla="*/ 1 h 490"/>
                <a:gd name="T28" fmla="*/ 0 w 370"/>
                <a:gd name="T29" fmla="*/ 1 h 490"/>
                <a:gd name="T30" fmla="*/ 0 w 370"/>
                <a:gd name="T31" fmla="*/ 1 h 490"/>
                <a:gd name="T32" fmla="*/ 0 w 370"/>
                <a:gd name="T33" fmla="*/ 1 h 490"/>
                <a:gd name="T34" fmla="*/ 0 w 370"/>
                <a:gd name="T35" fmla="*/ 1 h 490"/>
                <a:gd name="T36" fmla="*/ 0 w 370"/>
                <a:gd name="T37" fmla="*/ 0 h 490"/>
                <a:gd name="T38" fmla="*/ 0 w 370"/>
                <a:gd name="T39" fmla="*/ 0 h 490"/>
                <a:gd name="T40" fmla="*/ 0 w 370"/>
                <a:gd name="T41" fmla="*/ 0 h 490"/>
                <a:gd name="T42" fmla="*/ 0 w 370"/>
                <a:gd name="T43" fmla="*/ 0 h 490"/>
                <a:gd name="T44" fmla="*/ 0 w 370"/>
                <a:gd name="T45" fmla="*/ 1 h 490"/>
                <a:gd name="T46" fmla="*/ 0 w 370"/>
                <a:gd name="T47" fmla="*/ 1 h 490"/>
                <a:gd name="T48" fmla="*/ 0 w 370"/>
                <a:gd name="T49" fmla="*/ 1 h 490"/>
                <a:gd name="T50" fmla="*/ 1 w 370"/>
                <a:gd name="T51" fmla="*/ 1 h 490"/>
                <a:gd name="T52" fmla="*/ 1 w 370"/>
                <a:gd name="T53" fmla="*/ 1 h 490"/>
                <a:gd name="T54" fmla="*/ 1 w 370"/>
                <a:gd name="T55" fmla="*/ 1 h 490"/>
                <a:gd name="T56" fmla="*/ 1 w 370"/>
                <a:gd name="T57" fmla="*/ 1 h 490"/>
                <a:gd name="T58" fmla="*/ 0 w 370"/>
                <a:gd name="T59" fmla="*/ 1 h 490"/>
                <a:gd name="T60" fmla="*/ 1 w 370"/>
                <a:gd name="T61" fmla="*/ 1 h 490"/>
                <a:gd name="T62" fmla="*/ 1 w 370"/>
                <a:gd name="T63" fmla="*/ 1 h 490"/>
                <a:gd name="T64" fmla="*/ 1 w 370"/>
                <a:gd name="T65" fmla="*/ 1 h 490"/>
                <a:gd name="T66" fmla="*/ 1 w 370"/>
                <a:gd name="T67" fmla="*/ 1 h 490"/>
                <a:gd name="T68" fmla="*/ 1 w 370"/>
                <a:gd name="T69" fmla="*/ 1 h 490"/>
                <a:gd name="T70" fmla="*/ 1 w 370"/>
                <a:gd name="T71" fmla="*/ 1 h 490"/>
                <a:gd name="T72" fmla="*/ 1 w 370"/>
                <a:gd name="T73" fmla="*/ 1 h 490"/>
                <a:gd name="T74" fmla="*/ 1 w 370"/>
                <a:gd name="T75" fmla="*/ 1 h 490"/>
                <a:gd name="T76" fmla="*/ 1 w 370"/>
                <a:gd name="T77" fmla="*/ 1 h 490"/>
                <a:gd name="T78" fmla="*/ 1 w 370"/>
                <a:gd name="T79" fmla="*/ 1 h 490"/>
                <a:gd name="T80" fmla="*/ 1 w 370"/>
                <a:gd name="T81" fmla="*/ 1 h 490"/>
                <a:gd name="T82" fmla="*/ 1 w 370"/>
                <a:gd name="T83" fmla="*/ 1 h 490"/>
                <a:gd name="T84" fmla="*/ 1 w 370"/>
                <a:gd name="T85" fmla="*/ 1 h 490"/>
                <a:gd name="T86" fmla="*/ 1 w 370"/>
                <a:gd name="T87" fmla="*/ 1 h 490"/>
                <a:gd name="T88" fmla="*/ 1 w 370"/>
                <a:gd name="T89" fmla="*/ 1 h 49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70" h="490">
                  <a:moveTo>
                    <a:pt x="3" y="31"/>
                  </a:moveTo>
                  <a:lnTo>
                    <a:pt x="2" y="28"/>
                  </a:lnTo>
                  <a:lnTo>
                    <a:pt x="1" y="24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6" y="2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6" y="2"/>
                  </a:lnTo>
                  <a:lnTo>
                    <a:pt x="38" y="4"/>
                  </a:lnTo>
                  <a:lnTo>
                    <a:pt x="40" y="7"/>
                  </a:lnTo>
                  <a:lnTo>
                    <a:pt x="42" y="10"/>
                  </a:lnTo>
                  <a:lnTo>
                    <a:pt x="44" y="14"/>
                  </a:lnTo>
                  <a:lnTo>
                    <a:pt x="3" y="31"/>
                  </a:lnTo>
                  <a:close/>
                  <a:moveTo>
                    <a:pt x="44" y="14"/>
                  </a:moveTo>
                  <a:lnTo>
                    <a:pt x="47" y="22"/>
                  </a:lnTo>
                  <a:lnTo>
                    <a:pt x="56" y="39"/>
                  </a:lnTo>
                  <a:lnTo>
                    <a:pt x="68" y="67"/>
                  </a:lnTo>
                  <a:lnTo>
                    <a:pt x="85" y="99"/>
                  </a:lnTo>
                  <a:lnTo>
                    <a:pt x="96" y="117"/>
                  </a:lnTo>
                  <a:lnTo>
                    <a:pt x="107" y="135"/>
                  </a:lnTo>
                  <a:lnTo>
                    <a:pt x="118" y="154"/>
                  </a:lnTo>
                  <a:lnTo>
                    <a:pt x="130" y="172"/>
                  </a:lnTo>
                  <a:lnTo>
                    <a:pt x="144" y="190"/>
                  </a:lnTo>
                  <a:lnTo>
                    <a:pt x="158" y="208"/>
                  </a:lnTo>
                  <a:lnTo>
                    <a:pt x="172" y="223"/>
                  </a:lnTo>
                  <a:lnTo>
                    <a:pt x="187" y="239"/>
                  </a:lnTo>
                  <a:lnTo>
                    <a:pt x="157" y="270"/>
                  </a:lnTo>
                  <a:lnTo>
                    <a:pt x="141" y="255"/>
                  </a:lnTo>
                  <a:lnTo>
                    <a:pt x="125" y="238"/>
                  </a:lnTo>
                  <a:lnTo>
                    <a:pt x="111" y="219"/>
                  </a:lnTo>
                  <a:lnTo>
                    <a:pt x="97" y="200"/>
                  </a:lnTo>
                  <a:lnTo>
                    <a:pt x="83" y="180"/>
                  </a:lnTo>
                  <a:lnTo>
                    <a:pt x="70" y="160"/>
                  </a:lnTo>
                  <a:lnTo>
                    <a:pt x="59" y="140"/>
                  </a:lnTo>
                  <a:lnTo>
                    <a:pt x="47" y="121"/>
                  </a:lnTo>
                  <a:lnTo>
                    <a:pt x="29" y="86"/>
                  </a:lnTo>
                  <a:lnTo>
                    <a:pt x="16" y="57"/>
                  </a:lnTo>
                  <a:lnTo>
                    <a:pt x="7" y="38"/>
                  </a:lnTo>
                  <a:lnTo>
                    <a:pt x="3" y="31"/>
                  </a:lnTo>
                  <a:lnTo>
                    <a:pt x="44" y="14"/>
                  </a:lnTo>
                  <a:close/>
                  <a:moveTo>
                    <a:pt x="157" y="270"/>
                  </a:moveTo>
                  <a:lnTo>
                    <a:pt x="155" y="268"/>
                  </a:lnTo>
                  <a:lnTo>
                    <a:pt x="157" y="270"/>
                  </a:lnTo>
                  <a:lnTo>
                    <a:pt x="172" y="254"/>
                  </a:lnTo>
                  <a:lnTo>
                    <a:pt x="157" y="270"/>
                  </a:lnTo>
                  <a:close/>
                  <a:moveTo>
                    <a:pt x="187" y="238"/>
                  </a:moveTo>
                  <a:lnTo>
                    <a:pt x="205" y="255"/>
                  </a:lnTo>
                  <a:lnTo>
                    <a:pt x="226" y="276"/>
                  </a:lnTo>
                  <a:lnTo>
                    <a:pt x="248" y="302"/>
                  </a:lnTo>
                  <a:lnTo>
                    <a:pt x="272" y="331"/>
                  </a:lnTo>
                  <a:lnTo>
                    <a:pt x="238" y="358"/>
                  </a:lnTo>
                  <a:lnTo>
                    <a:pt x="215" y="332"/>
                  </a:lnTo>
                  <a:lnTo>
                    <a:pt x="194" y="307"/>
                  </a:lnTo>
                  <a:lnTo>
                    <a:pt x="174" y="287"/>
                  </a:lnTo>
                  <a:lnTo>
                    <a:pt x="157" y="270"/>
                  </a:lnTo>
                  <a:lnTo>
                    <a:pt x="187" y="238"/>
                  </a:lnTo>
                  <a:close/>
                  <a:moveTo>
                    <a:pt x="272" y="331"/>
                  </a:moveTo>
                  <a:lnTo>
                    <a:pt x="295" y="359"/>
                  </a:lnTo>
                  <a:lnTo>
                    <a:pt x="319" y="390"/>
                  </a:lnTo>
                  <a:lnTo>
                    <a:pt x="341" y="422"/>
                  </a:lnTo>
                  <a:lnTo>
                    <a:pt x="364" y="454"/>
                  </a:lnTo>
                  <a:lnTo>
                    <a:pt x="328" y="479"/>
                  </a:lnTo>
                  <a:lnTo>
                    <a:pt x="305" y="447"/>
                  </a:lnTo>
                  <a:lnTo>
                    <a:pt x="283" y="416"/>
                  </a:lnTo>
                  <a:lnTo>
                    <a:pt x="260" y="386"/>
                  </a:lnTo>
                  <a:lnTo>
                    <a:pt x="238" y="358"/>
                  </a:lnTo>
                  <a:lnTo>
                    <a:pt x="272" y="331"/>
                  </a:lnTo>
                  <a:close/>
                  <a:moveTo>
                    <a:pt x="364" y="454"/>
                  </a:moveTo>
                  <a:lnTo>
                    <a:pt x="367" y="458"/>
                  </a:lnTo>
                  <a:lnTo>
                    <a:pt x="369" y="462"/>
                  </a:lnTo>
                  <a:lnTo>
                    <a:pt x="370" y="465"/>
                  </a:lnTo>
                  <a:lnTo>
                    <a:pt x="370" y="469"/>
                  </a:lnTo>
                  <a:lnTo>
                    <a:pt x="370" y="472"/>
                  </a:lnTo>
                  <a:lnTo>
                    <a:pt x="368" y="476"/>
                  </a:lnTo>
                  <a:lnTo>
                    <a:pt x="364" y="480"/>
                  </a:lnTo>
                  <a:lnTo>
                    <a:pt x="359" y="485"/>
                  </a:lnTo>
                  <a:lnTo>
                    <a:pt x="353" y="488"/>
                  </a:lnTo>
                  <a:lnTo>
                    <a:pt x="346" y="490"/>
                  </a:lnTo>
                  <a:lnTo>
                    <a:pt x="342" y="490"/>
                  </a:lnTo>
                  <a:lnTo>
                    <a:pt x="338" y="490"/>
                  </a:lnTo>
                  <a:lnTo>
                    <a:pt x="335" y="488"/>
                  </a:lnTo>
                  <a:lnTo>
                    <a:pt x="333" y="485"/>
                  </a:lnTo>
                  <a:lnTo>
                    <a:pt x="330" y="482"/>
                  </a:lnTo>
                  <a:lnTo>
                    <a:pt x="328" y="479"/>
                  </a:lnTo>
                  <a:lnTo>
                    <a:pt x="364" y="454"/>
                  </a:lnTo>
                  <a:close/>
                </a:path>
              </a:pathLst>
            </a:custGeom>
            <a:solidFill>
              <a:srgbClr val="9982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97" name="Freeform 1009">
              <a:extLst>
                <a:ext uri="{FF2B5EF4-FFF2-40B4-BE49-F238E27FC236}">
                  <a16:creationId xmlns:a16="http://schemas.microsoft.com/office/drawing/2014/main" id="{B545CDB0-17CB-4D5B-875B-2F3AFADC0C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27" y="1923"/>
              <a:ext cx="8" cy="14"/>
            </a:xfrm>
            <a:custGeom>
              <a:avLst/>
              <a:gdLst>
                <a:gd name="T0" fmla="*/ 0 w 151"/>
                <a:gd name="T1" fmla="*/ 0 h 263"/>
                <a:gd name="T2" fmla="*/ 0 w 151"/>
                <a:gd name="T3" fmla="*/ 0 h 263"/>
                <a:gd name="T4" fmla="*/ 0 w 151"/>
                <a:gd name="T5" fmla="*/ 0 h 263"/>
                <a:gd name="T6" fmla="*/ 0 w 151"/>
                <a:gd name="T7" fmla="*/ 0 h 263"/>
                <a:gd name="T8" fmla="*/ 0 w 151"/>
                <a:gd name="T9" fmla="*/ 0 h 263"/>
                <a:gd name="T10" fmla="*/ 0 w 151"/>
                <a:gd name="T11" fmla="*/ 0 h 263"/>
                <a:gd name="T12" fmla="*/ 0 w 151"/>
                <a:gd name="T13" fmla="*/ 0 h 263"/>
                <a:gd name="T14" fmla="*/ 0 w 151"/>
                <a:gd name="T15" fmla="*/ 0 h 263"/>
                <a:gd name="T16" fmla="*/ 0 w 151"/>
                <a:gd name="T17" fmla="*/ 0 h 263"/>
                <a:gd name="T18" fmla="*/ 0 w 151"/>
                <a:gd name="T19" fmla="*/ 0 h 263"/>
                <a:gd name="T20" fmla="*/ 0 w 151"/>
                <a:gd name="T21" fmla="*/ 0 h 263"/>
                <a:gd name="T22" fmla="*/ 0 w 151"/>
                <a:gd name="T23" fmla="*/ 0 h 263"/>
                <a:gd name="T24" fmla="*/ 0 w 151"/>
                <a:gd name="T25" fmla="*/ 0 h 263"/>
                <a:gd name="T26" fmla="*/ 0 w 151"/>
                <a:gd name="T27" fmla="*/ 0 h 263"/>
                <a:gd name="T28" fmla="*/ 0 w 151"/>
                <a:gd name="T29" fmla="*/ 0 h 263"/>
                <a:gd name="T30" fmla="*/ 0 w 151"/>
                <a:gd name="T31" fmla="*/ 0 h 263"/>
                <a:gd name="T32" fmla="*/ 0 w 151"/>
                <a:gd name="T33" fmla="*/ 1 h 263"/>
                <a:gd name="T34" fmla="*/ 0 w 151"/>
                <a:gd name="T35" fmla="*/ 1 h 263"/>
                <a:gd name="T36" fmla="*/ 0 w 151"/>
                <a:gd name="T37" fmla="*/ 1 h 263"/>
                <a:gd name="T38" fmla="*/ 0 w 151"/>
                <a:gd name="T39" fmla="*/ 1 h 263"/>
                <a:gd name="T40" fmla="*/ 0 w 151"/>
                <a:gd name="T41" fmla="*/ 1 h 263"/>
                <a:gd name="T42" fmla="*/ 0 w 151"/>
                <a:gd name="T43" fmla="*/ 1 h 263"/>
                <a:gd name="T44" fmla="*/ 0 w 151"/>
                <a:gd name="T45" fmla="*/ 0 h 263"/>
                <a:gd name="T46" fmla="*/ 0 w 151"/>
                <a:gd name="T47" fmla="*/ 1 h 263"/>
                <a:gd name="T48" fmla="*/ 0 w 151"/>
                <a:gd name="T49" fmla="*/ 1 h 263"/>
                <a:gd name="T50" fmla="*/ 0 w 151"/>
                <a:gd name="T51" fmla="*/ 1 h 263"/>
                <a:gd name="T52" fmla="*/ 0 w 151"/>
                <a:gd name="T53" fmla="*/ 1 h 263"/>
                <a:gd name="T54" fmla="*/ 0 w 151"/>
                <a:gd name="T55" fmla="*/ 1 h 263"/>
                <a:gd name="T56" fmla="*/ 0 w 151"/>
                <a:gd name="T57" fmla="*/ 1 h 263"/>
                <a:gd name="T58" fmla="*/ 0 w 151"/>
                <a:gd name="T59" fmla="*/ 1 h 263"/>
                <a:gd name="T60" fmla="*/ 0 w 151"/>
                <a:gd name="T61" fmla="*/ 1 h 263"/>
                <a:gd name="T62" fmla="*/ 0 w 151"/>
                <a:gd name="T63" fmla="*/ 1 h 26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51" h="263">
                  <a:moveTo>
                    <a:pt x="6" y="37"/>
                  </a:moveTo>
                  <a:lnTo>
                    <a:pt x="4" y="33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1" y="19"/>
                  </a:lnTo>
                  <a:lnTo>
                    <a:pt x="3" y="16"/>
                  </a:lnTo>
                  <a:lnTo>
                    <a:pt x="6" y="10"/>
                  </a:lnTo>
                  <a:lnTo>
                    <a:pt x="12" y="6"/>
                  </a:lnTo>
                  <a:lnTo>
                    <a:pt x="18" y="3"/>
                  </a:lnTo>
                  <a:lnTo>
                    <a:pt x="23" y="1"/>
                  </a:lnTo>
                  <a:lnTo>
                    <a:pt x="29" y="0"/>
                  </a:lnTo>
                  <a:lnTo>
                    <a:pt x="32" y="1"/>
                  </a:lnTo>
                  <a:lnTo>
                    <a:pt x="35" y="3"/>
                  </a:lnTo>
                  <a:lnTo>
                    <a:pt x="38" y="6"/>
                  </a:lnTo>
                  <a:lnTo>
                    <a:pt x="41" y="9"/>
                  </a:lnTo>
                  <a:lnTo>
                    <a:pt x="43" y="12"/>
                  </a:lnTo>
                  <a:lnTo>
                    <a:pt x="6" y="37"/>
                  </a:lnTo>
                  <a:close/>
                  <a:moveTo>
                    <a:pt x="43" y="12"/>
                  </a:moveTo>
                  <a:lnTo>
                    <a:pt x="63" y="43"/>
                  </a:lnTo>
                  <a:lnTo>
                    <a:pt x="83" y="74"/>
                  </a:lnTo>
                  <a:lnTo>
                    <a:pt x="100" y="105"/>
                  </a:lnTo>
                  <a:lnTo>
                    <a:pt x="117" y="134"/>
                  </a:lnTo>
                  <a:lnTo>
                    <a:pt x="77" y="154"/>
                  </a:lnTo>
                  <a:lnTo>
                    <a:pt x="62" y="126"/>
                  </a:lnTo>
                  <a:lnTo>
                    <a:pt x="45" y="96"/>
                  </a:lnTo>
                  <a:lnTo>
                    <a:pt x="26" y="67"/>
                  </a:lnTo>
                  <a:lnTo>
                    <a:pt x="6" y="37"/>
                  </a:lnTo>
                  <a:lnTo>
                    <a:pt x="43" y="12"/>
                  </a:lnTo>
                  <a:close/>
                  <a:moveTo>
                    <a:pt x="117" y="134"/>
                  </a:moveTo>
                  <a:lnTo>
                    <a:pt x="124" y="149"/>
                  </a:lnTo>
                  <a:lnTo>
                    <a:pt x="130" y="164"/>
                  </a:lnTo>
                  <a:lnTo>
                    <a:pt x="136" y="177"/>
                  </a:lnTo>
                  <a:lnTo>
                    <a:pt x="141" y="192"/>
                  </a:lnTo>
                  <a:lnTo>
                    <a:pt x="145" y="205"/>
                  </a:lnTo>
                  <a:lnTo>
                    <a:pt x="148" y="217"/>
                  </a:lnTo>
                  <a:lnTo>
                    <a:pt x="150" y="229"/>
                  </a:lnTo>
                  <a:lnTo>
                    <a:pt x="151" y="241"/>
                  </a:lnTo>
                  <a:lnTo>
                    <a:pt x="107" y="243"/>
                  </a:lnTo>
                  <a:lnTo>
                    <a:pt x="106" y="233"/>
                  </a:lnTo>
                  <a:lnTo>
                    <a:pt x="105" y="224"/>
                  </a:lnTo>
                  <a:lnTo>
                    <a:pt x="102" y="214"/>
                  </a:lnTo>
                  <a:lnTo>
                    <a:pt x="98" y="203"/>
                  </a:lnTo>
                  <a:lnTo>
                    <a:pt x="89" y="179"/>
                  </a:lnTo>
                  <a:lnTo>
                    <a:pt x="77" y="154"/>
                  </a:lnTo>
                  <a:lnTo>
                    <a:pt x="117" y="134"/>
                  </a:lnTo>
                  <a:close/>
                  <a:moveTo>
                    <a:pt x="151" y="241"/>
                  </a:moveTo>
                  <a:lnTo>
                    <a:pt x="151" y="245"/>
                  </a:lnTo>
                  <a:lnTo>
                    <a:pt x="151" y="249"/>
                  </a:lnTo>
                  <a:lnTo>
                    <a:pt x="150" y="253"/>
                  </a:lnTo>
                  <a:lnTo>
                    <a:pt x="149" y="256"/>
                  </a:lnTo>
                  <a:lnTo>
                    <a:pt x="147" y="259"/>
                  </a:lnTo>
                  <a:lnTo>
                    <a:pt x="143" y="261"/>
                  </a:lnTo>
                  <a:lnTo>
                    <a:pt x="138" y="263"/>
                  </a:lnTo>
                  <a:lnTo>
                    <a:pt x="131" y="263"/>
                  </a:lnTo>
                  <a:lnTo>
                    <a:pt x="123" y="263"/>
                  </a:lnTo>
                  <a:lnTo>
                    <a:pt x="118" y="262"/>
                  </a:lnTo>
                  <a:lnTo>
                    <a:pt x="113" y="260"/>
                  </a:lnTo>
                  <a:lnTo>
                    <a:pt x="111" y="257"/>
                  </a:lnTo>
                  <a:lnTo>
                    <a:pt x="109" y="254"/>
                  </a:lnTo>
                  <a:lnTo>
                    <a:pt x="108" y="251"/>
                  </a:lnTo>
                  <a:lnTo>
                    <a:pt x="107" y="247"/>
                  </a:lnTo>
                  <a:lnTo>
                    <a:pt x="107" y="243"/>
                  </a:lnTo>
                  <a:lnTo>
                    <a:pt x="151" y="241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98" name="Freeform 1010">
              <a:extLst>
                <a:ext uri="{FF2B5EF4-FFF2-40B4-BE49-F238E27FC236}">
                  <a16:creationId xmlns:a16="http://schemas.microsoft.com/office/drawing/2014/main" id="{5894E50B-60F6-4325-B349-FA40D8BA11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80" y="1832"/>
              <a:ext cx="8" cy="30"/>
            </a:xfrm>
            <a:custGeom>
              <a:avLst/>
              <a:gdLst>
                <a:gd name="T0" fmla="*/ 0 w 140"/>
                <a:gd name="T1" fmla="*/ 2 h 565"/>
                <a:gd name="T2" fmla="*/ 0 w 140"/>
                <a:gd name="T3" fmla="*/ 2 h 565"/>
                <a:gd name="T4" fmla="*/ 0 w 140"/>
                <a:gd name="T5" fmla="*/ 2 h 565"/>
                <a:gd name="T6" fmla="*/ 0 w 140"/>
                <a:gd name="T7" fmla="*/ 2 h 565"/>
                <a:gd name="T8" fmla="*/ 0 w 140"/>
                <a:gd name="T9" fmla="*/ 2 h 565"/>
                <a:gd name="T10" fmla="*/ 0 w 140"/>
                <a:gd name="T11" fmla="*/ 2 h 565"/>
                <a:gd name="T12" fmla="*/ 0 w 140"/>
                <a:gd name="T13" fmla="*/ 2 h 565"/>
                <a:gd name="T14" fmla="*/ 0 w 140"/>
                <a:gd name="T15" fmla="*/ 2 h 565"/>
                <a:gd name="T16" fmla="*/ 0 w 140"/>
                <a:gd name="T17" fmla="*/ 2 h 565"/>
                <a:gd name="T18" fmla="*/ 0 w 140"/>
                <a:gd name="T19" fmla="*/ 2 h 565"/>
                <a:gd name="T20" fmla="*/ 0 w 140"/>
                <a:gd name="T21" fmla="*/ 1 h 565"/>
                <a:gd name="T22" fmla="*/ 0 w 140"/>
                <a:gd name="T23" fmla="*/ 1 h 565"/>
                <a:gd name="T24" fmla="*/ 0 w 140"/>
                <a:gd name="T25" fmla="*/ 1 h 565"/>
                <a:gd name="T26" fmla="*/ 0 w 140"/>
                <a:gd name="T27" fmla="*/ 1 h 565"/>
                <a:gd name="T28" fmla="*/ 0 w 140"/>
                <a:gd name="T29" fmla="*/ 1 h 565"/>
                <a:gd name="T30" fmla="*/ 0 w 140"/>
                <a:gd name="T31" fmla="*/ 1 h 565"/>
                <a:gd name="T32" fmla="*/ 0 w 140"/>
                <a:gd name="T33" fmla="*/ 1 h 565"/>
                <a:gd name="T34" fmla="*/ 0 w 140"/>
                <a:gd name="T35" fmla="*/ 1 h 565"/>
                <a:gd name="T36" fmla="*/ 0 w 140"/>
                <a:gd name="T37" fmla="*/ 1 h 565"/>
                <a:gd name="T38" fmla="*/ 0 w 140"/>
                <a:gd name="T39" fmla="*/ 1 h 565"/>
                <a:gd name="T40" fmla="*/ 0 w 140"/>
                <a:gd name="T41" fmla="*/ 1 h 565"/>
                <a:gd name="T42" fmla="*/ 0 w 140"/>
                <a:gd name="T43" fmla="*/ 2 h 565"/>
                <a:gd name="T44" fmla="*/ 0 w 140"/>
                <a:gd name="T45" fmla="*/ 1 h 565"/>
                <a:gd name="T46" fmla="*/ 0 w 140"/>
                <a:gd name="T47" fmla="*/ 1 h 565"/>
                <a:gd name="T48" fmla="*/ 0 w 140"/>
                <a:gd name="T49" fmla="*/ 1 h 565"/>
                <a:gd name="T50" fmla="*/ 0 w 140"/>
                <a:gd name="T51" fmla="*/ 1 h 565"/>
                <a:gd name="T52" fmla="*/ 0 w 140"/>
                <a:gd name="T53" fmla="*/ 0 h 565"/>
                <a:gd name="T54" fmla="*/ 0 w 140"/>
                <a:gd name="T55" fmla="*/ 0 h 565"/>
                <a:gd name="T56" fmla="*/ 0 w 140"/>
                <a:gd name="T57" fmla="*/ 0 h 565"/>
                <a:gd name="T58" fmla="*/ 0 w 140"/>
                <a:gd name="T59" fmla="*/ 0 h 565"/>
                <a:gd name="T60" fmla="*/ 0 w 140"/>
                <a:gd name="T61" fmla="*/ 0 h 565"/>
                <a:gd name="T62" fmla="*/ 0 w 140"/>
                <a:gd name="T63" fmla="*/ 0 h 565"/>
                <a:gd name="T64" fmla="*/ 0 w 140"/>
                <a:gd name="T65" fmla="*/ 1 h 565"/>
                <a:gd name="T66" fmla="*/ 0 w 140"/>
                <a:gd name="T67" fmla="*/ 1 h 565"/>
                <a:gd name="T68" fmla="*/ 0 w 140"/>
                <a:gd name="T69" fmla="*/ 0 h 565"/>
                <a:gd name="T70" fmla="*/ 0 w 140"/>
                <a:gd name="T71" fmla="*/ 0 h 565"/>
                <a:gd name="T72" fmla="*/ 0 w 140"/>
                <a:gd name="T73" fmla="*/ 0 h 565"/>
                <a:gd name="T74" fmla="*/ 0 w 140"/>
                <a:gd name="T75" fmla="*/ 0 h 565"/>
                <a:gd name="T76" fmla="*/ 0 w 140"/>
                <a:gd name="T77" fmla="*/ 0 h 565"/>
                <a:gd name="T78" fmla="*/ 0 w 140"/>
                <a:gd name="T79" fmla="*/ 0 h 565"/>
                <a:gd name="T80" fmla="*/ 0 w 140"/>
                <a:gd name="T81" fmla="*/ 0 h 565"/>
                <a:gd name="T82" fmla="*/ 0 w 140"/>
                <a:gd name="T83" fmla="*/ 0 h 565"/>
                <a:gd name="T84" fmla="*/ 0 w 140"/>
                <a:gd name="T85" fmla="*/ 0 h 56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0" h="565">
                  <a:moveTo>
                    <a:pt x="57" y="539"/>
                  </a:moveTo>
                  <a:lnTo>
                    <a:pt x="58" y="543"/>
                  </a:lnTo>
                  <a:lnTo>
                    <a:pt x="58" y="547"/>
                  </a:lnTo>
                  <a:lnTo>
                    <a:pt x="58" y="550"/>
                  </a:lnTo>
                  <a:lnTo>
                    <a:pt x="57" y="554"/>
                  </a:lnTo>
                  <a:lnTo>
                    <a:pt x="55" y="557"/>
                  </a:lnTo>
                  <a:lnTo>
                    <a:pt x="51" y="560"/>
                  </a:lnTo>
                  <a:lnTo>
                    <a:pt x="46" y="563"/>
                  </a:lnTo>
                  <a:lnTo>
                    <a:pt x="39" y="565"/>
                  </a:lnTo>
                  <a:lnTo>
                    <a:pt x="32" y="565"/>
                  </a:lnTo>
                  <a:lnTo>
                    <a:pt x="26" y="565"/>
                  </a:lnTo>
                  <a:lnTo>
                    <a:pt x="22" y="563"/>
                  </a:lnTo>
                  <a:lnTo>
                    <a:pt x="19" y="560"/>
                  </a:lnTo>
                  <a:lnTo>
                    <a:pt x="17" y="557"/>
                  </a:lnTo>
                  <a:lnTo>
                    <a:pt x="16" y="554"/>
                  </a:lnTo>
                  <a:lnTo>
                    <a:pt x="15" y="550"/>
                  </a:lnTo>
                  <a:lnTo>
                    <a:pt x="14" y="546"/>
                  </a:lnTo>
                  <a:lnTo>
                    <a:pt x="57" y="539"/>
                  </a:lnTo>
                  <a:close/>
                  <a:moveTo>
                    <a:pt x="14" y="546"/>
                  </a:moveTo>
                  <a:lnTo>
                    <a:pt x="13" y="537"/>
                  </a:lnTo>
                  <a:lnTo>
                    <a:pt x="10" y="514"/>
                  </a:lnTo>
                  <a:lnTo>
                    <a:pt x="5" y="480"/>
                  </a:lnTo>
                  <a:lnTo>
                    <a:pt x="2" y="439"/>
                  </a:lnTo>
                  <a:lnTo>
                    <a:pt x="0" y="416"/>
                  </a:lnTo>
                  <a:lnTo>
                    <a:pt x="0" y="393"/>
                  </a:lnTo>
                  <a:lnTo>
                    <a:pt x="0" y="370"/>
                  </a:lnTo>
                  <a:lnTo>
                    <a:pt x="1" y="348"/>
                  </a:lnTo>
                  <a:lnTo>
                    <a:pt x="2" y="325"/>
                  </a:lnTo>
                  <a:lnTo>
                    <a:pt x="5" y="305"/>
                  </a:lnTo>
                  <a:lnTo>
                    <a:pt x="10" y="286"/>
                  </a:lnTo>
                  <a:lnTo>
                    <a:pt x="16" y="270"/>
                  </a:lnTo>
                  <a:lnTo>
                    <a:pt x="56" y="286"/>
                  </a:lnTo>
                  <a:lnTo>
                    <a:pt x="51" y="301"/>
                  </a:lnTo>
                  <a:lnTo>
                    <a:pt x="47" y="317"/>
                  </a:lnTo>
                  <a:lnTo>
                    <a:pt x="45" y="335"/>
                  </a:lnTo>
                  <a:lnTo>
                    <a:pt x="44" y="355"/>
                  </a:lnTo>
                  <a:lnTo>
                    <a:pt x="43" y="376"/>
                  </a:lnTo>
                  <a:lnTo>
                    <a:pt x="43" y="397"/>
                  </a:lnTo>
                  <a:lnTo>
                    <a:pt x="44" y="418"/>
                  </a:lnTo>
                  <a:lnTo>
                    <a:pt x="45" y="439"/>
                  </a:lnTo>
                  <a:lnTo>
                    <a:pt x="49" y="478"/>
                  </a:lnTo>
                  <a:lnTo>
                    <a:pt x="53" y="509"/>
                  </a:lnTo>
                  <a:lnTo>
                    <a:pt x="56" y="531"/>
                  </a:lnTo>
                  <a:lnTo>
                    <a:pt x="57" y="539"/>
                  </a:lnTo>
                  <a:lnTo>
                    <a:pt x="14" y="546"/>
                  </a:lnTo>
                  <a:close/>
                  <a:moveTo>
                    <a:pt x="16" y="270"/>
                  </a:moveTo>
                  <a:lnTo>
                    <a:pt x="15" y="271"/>
                  </a:lnTo>
                  <a:lnTo>
                    <a:pt x="16" y="269"/>
                  </a:lnTo>
                  <a:lnTo>
                    <a:pt x="35" y="278"/>
                  </a:lnTo>
                  <a:lnTo>
                    <a:pt x="16" y="270"/>
                  </a:lnTo>
                  <a:close/>
                  <a:moveTo>
                    <a:pt x="16" y="269"/>
                  </a:moveTo>
                  <a:lnTo>
                    <a:pt x="28" y="237"/>
                  </a:lnTo>
                  <a:lnTo>
                    <a:pt x="40" y="199"/>
                  </a:lnTo>
                  <a:lnTo>
                    <a:pt x="54" y="157"/>
                  </a:lnTo>
                  <a:lnTo>
                    <a:pt x="67" y="116"/>
                  </a:lnTo>
                  <a:lnTo>
                    <a:pt x="78" y="78"/>
                  </a:lnTo>
                  <a:lnTo>
                    <a:pt x="87" y="46"/>
                  </a:lnTo>
                  <a:lnTo>
                    <a:pt x="93" y="24"/>
                  </a:lnTo>
                  <a:lnTo>
                    <a:pt x="95" y="16"/>
                  </a:lnTo>
                  <a:lnTo>
                    <a:pt x="137" y="28"/>
                  </a:lnTo>
                  <a:lnTo>
                    <a:pt x="135" y="37"/>
                  </a:lnTo>
                  <a:lnTo>
                    <a:pt x="129" y="58"/>
                  </a:lnTo>
                  <a:lnTo>
                    <a:pt x="120" y="91"/>
                  </a:lnTo>
                  <a:lnTo>
                    <a:pt x="109" y="130"/>
                  </a:lnTo>
                  <a:lnTo>
                    <a:pt x="95" y="172"/>
                  </a:lnTo>
                  <a:lnTo>
                    <a:pt x="82" y="215"/>
                  </a:lnTo>
                  <a:lnTo>
                    <a:pt x="68" y="254"/>
                  </a:lnTo>
                  <a:lnTo>
                    <a:pt x="56" y="286"/>
                  </a:lnTo>
                  <a:lnTo>
                    <a:pt x="16" y="269"/>
                  </a:lnTo>
                  <a:close/>
                  <a:moveTo>
                    <a:pt x="95" y="16"/>
                  </a:moveTo>
                  <a:lnTo>
                    <a:pt x="97" y="13"/>
                  </a:lnTo>
                  <a:lnTo>
                    <a:pt x="98" y="9"/>
                  </a:lnTo>
                  <a:lnTo>
                    <a:pt x="100" y="6"/>
                  </a:lnTo>
                  <a:lnTo>
                    <a:pt x="103" y="3"/>
                  </a:lnTo>
                  <a:lnTo>
                    <a:pt x="106" y="1"/>
                  </a:lnTo>
                  <a:lnTo>
                    <a:pt x="110" y="0"/>
                  </a:lnTo>
                  <a:lnTo>
                    <a:pt x="115" y="0"/>
                  </a:lnTo>
                  <a:lnTo>
                    <a:pt x="122" y="2"/>
                  </a:lnTo>
                  <a:lnTo>
                    <a:pt x="129" y="4"/>
                  </a:lnTo>
                  <a:lnTo>
                    <a:pt x="134" y="7"/>
                  </a:lnTo>
                  <a:lnTo>
                    <a:pt x="137" y="10"/>
                  </a:lnTo>
                  <a:lnTo>
                    <a:pt x="140" y="13"/>
                  </a:lnTo>
                  <a:lnTo>
                    <a:pt x="140" y="17"/>
                  </a:lnTo>
                  <a:lnTo>
                    <a:pt x="140" y="20"/>
                  </a:lnTo>
                  <a:lnTo>
                    <a:pt x="138" y="24"/>
                  </a:lnTo>
                  <a:lnTo>
                    <a:pt x="137" y="28"/>
                  </a:lnTo>
                  <a:lnTo>
                    <a:pt x="95" y="16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899" name="Freeform 1011">
              <a:extLst>
                <a:ext uri="{FF2B5EF4-FFF2-40B4-BE49-F238E27FC236}">
                  <a16:creationId xmlns:a16="http://schemas.microsoft.com/office/drawing/2014/main" id="{7187AF8F-2FCB-40C8-BA3A-9AC57DBC39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00" y="1920"/>
              <a:ext cx="11" cy="12"/>
            </a:xfrm>
            <a:custGeom>
              <a:avLst/>
              <a:gdLst>
                <a:gd name="T0" fmla="*/ 0 w 213"/>
                <a:gd name="T1" fmla="*/ 0 h 228"/>
                <a:gd name="T2" fmla="*/ 0 w 213"/>
                <a:gd name="T3" fmla="*/ 0 h 228"/>
                <a:gd name="T4" fmla="*/ 0 w 213"/>
                <a:gd name="T5" fmla="*/ 0 h 228"/>
                <a:gd name="T6" fmla="*/ 0 w 213"/>
                <a:gd name="T7" fmla="*/ 0 h 228"/>
                <a:gd name="T8" fmla="*/ 0 w 213"/>
                <a:gd name="T9" fmla="*/ 0 h 228"/>
                <a:gd name="T10" fmla="*/ 0 w 213"/>
                <a:gd name="T11" fmla="*/ 0 h 228"/>
                <a:gd name="T12" fmla="*/ 0 w 213"/>
                <a:gd name="T13" fmla="*/ 0 h 228"/>
                <a:gd name="T14" fmla="*/ 0 w 213"/>
                <a:gd name="T15" fmla="*/ 0 h 228"/>
                <a:gd name="T16" fmla="*/ 0 w 213"/>
                <a:gd name="T17" fmla="*/ 0 h 228"/>
                <a:gd name="T18" fmla="*/ 0 w 213"/>
                <a:gd name="T19" fmla="*/ 0 h 228"/>
                <a:gd name="T20" fmla="*/ 0 w 213"/>
                <a:gd name="T21" fmla="*/ 0 h 228"/>
                <a:gd name="T22" fmla="*/ 0 w 213"/>
                <a:gd name="T23" fmla="*/ 0 h 228"/>
                <a:gd name="T24" fmla="*/ 0 w 213"/>
                <a:gd name="T25" fmla="*/ 0 h 228"/>
                <a:gd name="T26" fmla="*/ 0 w 213"/>
                <a:gd name="T27" fmla="*/ 0 h 228"/>
                <a:gd name="T28" fmla="*/ 0 w 213"/>
                <a:gd name="T29" fmla="*/ 0 h 228"/>
                <a:gd name="T30" fmla="*/ 0 w 213"/>
                <a:gd name="T31" fmla="*/ 0 h 228"/>
                <a:gd name="T32" fmla="*/ 0 w 213"/>
                <a:gd name="T33" fmla="*/ 0 h 228"/>
                <a:gd name="T34" fmla="*/ 0 w 213"/>
                <a:gd name="T35" fmla="*/ 0 h 228"/>
                <a:gd name="T36" fmla="*/ 0 w 213"/>
                <a:gd name="T37" fmla="*/ 0 h 228"/>
                <a:gd name="T38" fmla="*/ 0 w 213"/>
                <a:gd name="T39" fmla="*/ 0 h 228"/>
                <a:gd name="T40" fmla="*/ 0 w 213"/>
                <a:gd name="T41" fmla="*/ 0 h 228"/>
                <a:gd name="T42" fmla="*/ 0 w 213"/>
                <a:gd name="T43" fmla="*/ 0 h 228"/>
                <a:gd name="T44" fmla="*/ 0 w 213"/>
                <a:gd name="T45" fmla="*/ 0 h 228"/>
                <a:gd name="T46" fmla="*/ 0 w 213"/>
                <a:gd name="T47" fmla="*/ 0 h 228"/>
                <a:gd name="T48" fmla="*/ 0 w 213"/>
                <a:gd name="T49" fmla="*/ 0 h 228"/>
                <a:gd name="T50" fmla="*/ 0 w 213"/>
                <a:gd name="T51" fmla="*/ 0 h 228"/>
                <a:gd name="T52" fmla="*/ 1 w 213"/>
                <a:gd name="T53" fmla="*/ 1 h 228"/>
                <a:gd name="T54" fmla="*/ 0 w 213"/>
                <a:gd name="T55" fmla="*/ 1 h 228"/>
                <a:gd name="T56" fmla="*/ 0 w 213"/>
                <a:gd name="T57" fmla="*/ 1 h 228"/>
                <a:gd name="T58" fmla="*/ 0 w 213"/>
                <a:gd name="T59" fmla="*/ 0 h 228"/>
                <a:gd name="T60" fmla="*/ 0 w 213"/>
                <a:gd name="T61" fmla="*/ 0 h 228"/>
                <a:gd name="T62" fmla="*/ 0 w 213"/>
                <a:gd name="T63" fmla="*/ 0 h 228"/>
                <a:gd name="T64" fmla="*/ 0 w 213"/>
                <a:gd name="T65" fmla="*/ 0 h 228"/>
                <a:gd name="T66" fmla="*/ 0 w 213"/>
                <a:gd name="T67" fmla="*/ 0 h 228"/>
                <a:gd name="T68" fmla="*/ 0 w 213"/>
                <a:gd name="T69" fmla="*/ 0 h 228"/>
                <a:gd name="T70" fmla="*/ 0 w 213"/>
                <a:gd name="T71" fmla="*/ 0 h 228"/>
                <a:gd name="T72" fmla="*/ 0 w 213"/>
                <a:gd name="T73" fmla="*/ 0 h 228"/>
                <a:gd name="T74" fmla="*/ 1 w 213"/>
                <a:gd name="T75" fmla="*/ 1 h 228"/>
                <a:gd name="T76" fmla="*/ 1 w 213"/>
                <a:gd name="T77" fmla="*/ 1 h 228"/>
                <a:gd name="T78" fmla="*/ 1 w 213"/>
                <a:gd name="T79" fmla="*/ 1 h 228"/>
                <a:gd name="T80" fmla="*/ 1 w 213"/>
                <a:gd name="T81" fmla="*/ 1 h 228"/>
                <a:gd name="T82" fmla="*/ 1 w 213"/>
                <a:gd name="T83" fmla="*/ 1 h 228"/>
                <a:gd name="T84" fmla="*/ 1 w 213"/>
                <a:gd name="T85" fmla="*/ 1 h 228"/>
                <a:gd name="T86" fmla="*/ 1 w 213"/>
                <a:gd name="T87" fmla="*/ 1 h 228"/>
                <a:gd name="T88" fmla="*/ 1 w 213"/>
                <a:gd name="T89" fmla="*/ 1 h 228"/>
                <a:gd name="T90" fmla="*/ 1 w 213"/>
                <a:gd name="T91" fmla="*/ 1 h 228"/>
                <a:gd name="T92" fmla="*/ 1 w 213"/>
                <a:gd name="T93" fmla="*/ 1 h 228"/>
                <a:gd name="T94" fmla="*/ 1 w 213"/>
                <a:gd name="T95" fmla="*/ 1 h 228"/>
                <a:gd name="T96" fmla="*/ 1 w 213"/>
                <a:gd name="T97" fmla="*/ 1 h 228"/>
                <a:gd name="T98" fmla="*/ 1 w 213"/>
                <a:gd name="T99" fmla="*/ 1 h 228"/>
                <a:gd name="T100" fmla="*/ 0 w 213"/>
                <a:gd name="T101" fmla="*/ 1 h 228"/>
                <a:gd name="T102" fmla="*/ 0 w 213"/>
                <a:gd name="T103" fmla="*/ 1 h 228"/>
                <a:gd name="T104" fmla="*/ 0 w 213"/>
                <a:gd name="T105" fmla="*/ 1 h 228"/>
                <a:gd name="T106" fmla="*/ 0 w 213"/>
                <a:gd name="T107" fmla="*/ 1 h 228"/>
                <a:gd name="T108" fmla="*/ 1 w 213"/>
                <a:gd name="T109" fmla="*/ 1 h 22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13" h="228">
                  <a:moveTo>
                    <a:pt x="8" y="40"/>
                  </a:moveTo>
                  <a:lnTo>
                    <a:pt x="6" y="38"/>
                  </a:lnTo>
                  <a:lnTo>
                    <a:pt x="3" y="35"/>
                  </a:lnTo>
                  <a:lnTo>
                    <a:pt x="1" y="31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1" y="19"/>
                  </a:lnTo>
                  <a:lnTo>
                    <a:pt x="4" y="14"/>
                  </a:lnTo>
                  <a:lnTo>
                    <a:pt x="8" y="9"/>
                  </a:lnTo>
                  <a:lnTo>
                    <a:pt x="14" y="4"/>
                  </a:lnTo>
                  <a:lnTo>
                    <a:pt x="18" y="2"/>
                  </a:lnTo>
                  <a:lnTo>
                    <a:pt x="23" y="0"/>
                  </a:lnTo>
                  <a:lnTo>
                    <a:pt x="26" y="1"/>
                  </a:lnTo>
                  <a:lnTo>
                    <a:pt x="31" y="2"/>
                  </a:lnTo>
                  <a:lnTo>
                    <a:pt x="34" y="4"/>
                  </a:lnTo>
                  <a:lnTo>
                    <a:pt x="37" y="6"/>
                  </a:lnTo>
                  <a:lnTo>
                    <a:pt x="40" y="9"/>
                  </a:lnTo>
                  <a:lnTo>
                    <a:pt x="8" y="40"/>
                  </a:lnTo>
                  <a:close/>
                  <a:moveTo>
                    <a:pt x="40" y="9"/>
                  </a:moveTo>
                  <a:lnTo>
                    <a:pt x="43" y="13"/>
                  </a:lnTo>
                  <a:lnTo>
                    <a:pt x="53" y="23"/>
                  </a:lnTo>
                  <a:lnTo>
                    <a:pt x="69" y="40"/>
                  </a:lnTo>
                  <a:lnTo>
                    <a:pt x="91" y="62"/>
                  </a:lnTo>
                  <a:lnTo>
                    <a:pt x="115" y="89"/>
                  </a:lnTo>
                  <a:lnTo>
                    <a:pt x="144" y="120"/>
                  </a:lnTo>
                  <a:lnTo>
                    <a:pt x="174" y="153"/>
                  </a:lnTo>
                  <a:lnTo>
                    <a:pt x="206" y="189"/>
                  </a:lnTo>
                  <a:lnTo>
                    <a:pt x="172" y="218"/>
                  </a:lnTo>
                  <a:lnTo>
                    <a:pt x="141" y="182"/>
                  </a:lnTo>
                  <a:lnTo>
                    <a:pt x="111" y="149"/>
                  </a:lnTo>
                  <a:lnTo>
                    <a:pt x="84" y="120"/>
                  </a:lnTo>
                  <a:lnTo>
                    <a:pt x="59" y="93"/>
                  </a:lnTo>
                  <a:lnTo>
                    <a:pt x="39" y="71"/>
                  </a:lnTo>
                  <a:lnTo>
                    <a:pt x="22" y="54"/>
                  </a:lnTo>
                  <a:lnTo>
                    <a:pt x="12" y="44"/>
                  </a:lnTo>
                  <a:lnTo>
                    <a:pt x="8" y="40"/>
                  </a:lnTo>
                  <a:lnTo>
                    <a:pt x="40" y="9"/>
                  </a:lnTo>
                  <a:close/>
                  <a:moveTo>
                    <a:pt x="206" y="189"/>
                  </a:moveTo>
                  <a:lnTo>
                    <a:pt x="208" y="192"/>
                  </a:lnTo>
                  <a:lnTo>
                    <a:pt x="210" y="195"/>
                  </a:lnTo>
                  <a:lnTo>
                    <a:pt x="212" y="199"/>
                  </a:lnTo>
                  <a:lnTo>
                    <a:pt x="213" y="203"/>
                  </a:lnTo>
                  <a:lnTo>
                    <a:pt x="213" y="207"/>
                  </a:lnTo>
                  <a:lnTo>
                    <a:pt x="211" y="211"/>
                  </a:lnTo>
                  <a:lnTo>
                    <a:pt x="208" y="215"/>
                  </a:lnTo>
                  <a:lnTo>
                    <a:pt x="202" y="220"/>
                  </a:lnTo>
                  <a:lnTo>
                    <a:pt x="197" y="225"/>
                  </a:lnTo>
                  <a:lnTo>
                    <a:pt x="192" y="227"/>
                  </a:lnTo>
                  <a:lnTo>
                    <a:pt x="187" y="228"/>
                  </a:lnTo>
                  <a:lnTo>
                    <a:pt x="184" y="227"/>
                  </a:lnTo>
                  <a:lnTo>
                    <a:pt x="180" y="226"/>
                  </a:lnTo>
                  <a:lnTo>
                    <a:pt x="178" y="224"/>
                  </a:lnTo>
                  <a:lnTo>
                    <a:pt x="175" y="221"/>
                  </a:lnTo>
                  <a:lnTo>
                    <a:pt x="172" y="218"/>
                  </a:lnTo>
                  <a:lnTo>
                    <a:pt x="206" y="189"/>
                  </a:lnTo>
                  <a:close/>
                </a:path>
              </a:pathLst>
            </a:custGeom>
            <a:solidFill>
              <a:srgbClr val="917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00" name="Freeform 1012">
              <a:extLst>
                <a:ext uri="{FF2B5EF4-FFF2-40B4-BE49-F238E27FC236}">
                  <a16:creationId xmlns:a16="http://schemas.microsoft.com/office/drawing/2014/main" id="{F0802695-AEC2-42CB-9695-0C6282FB04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08" y="1930"/>
              <a:ext cx="12" cy="21"/>
            </a:xfrm>
            <a:custGeom>
              <a:avLst/>
              <a:gdLst>
                <a:gd name="T0" fmla="*/ 0 w 220"/>
                <a:gd name="T1" fmla="*/ 0 h 403"/>
                <a:gd name="T2" fmla="*/ 0 w 220"/>
                <a:gd name="T3" fmla="*/ 0 h 403"/>
                <a:gd name="T4" fmla="*/ 0 w 220"/>
                <a:gd name="T5" fmla="*/ 0 h 403"/>
                <a:gd name="T6" fmla="*/ 0 w 220"/>
                <a:gd name="T7" fmla="*/ 0 h 403"/>
                <a:gd name="T8" fmla="*/ 0 w 220"/>
                <a:gd name="T9" fmla="*/ 0 h 403"/>
                <a:gd name="T10" fmla="*/ 0 w 220"/>
                <a:gd name="T11" fmla="*/ 0 h 403"/>
                <a:gd name="T12" fmla="*/ 0 w 220"/>
                <a:gd name="T13" fmla="*/ 0 h 403"/>
                <a:gd name="T14" fmla="*/ 0 w 220"/>
                <a:gd name="T15" fmla="*/ 0 h 403"/>
                <a:gd name="T16" fmla="*/ 0 w 220"/>
                <a:gd name="T17" fmla="*/ 0 h 403"/>
                <a:gd name="T18" fmla="*/ 0 w 220"/>
                <a:gd name="T19" fmla="*/ 0 h 403"/>
                <a:gd name="T20" fmla="*/ 0 w 220"/>
                <a:gd name="T21" fmla="*/ 0 h 403"/>
                <a:gd name="T22" fmla="*/ 0 w 220"/>
                <a:gd name="T23" fmla="*/ 0 h 403"/>
                <a:gd name="T24" fmla="*/ 0 w 220"/>
                <a:gd name="T25" fmla="*/ 0 h 403"/>
                <a:gd name="T26" fmla="*/ 0 w 220"/>
                <a:gd name="T27" fmla="*/ 1 h 403"/>
                <a:gd name="T28" fmla="*/ 0 w 220"/>
                <a:gd name="T29" fmla="*/ 0 h 403"/>
                <a:gd name="T30" fmla="*/ 0 w 220"/>
                <a:gd name="T31" fmla="*/ 0 h 403"/>
                <a:gd name="T32" fmla="*/ 0 w 220"/>
                <a:gd name="T33" fmla="*/ 0 h 403"/>
                <a:gd name="T34" fmla="*/ 0 w 220"/>
                <a:gd name="T35" fmla="*/ 0 h 403"/>
                <a:gd name="T36" fmla="*/ 0 w 220"/>
                <a:gd name="T37" fmla="*/ 1 h 403"/>
                <a:gd name="T38" fmla="*/ 1 w 220"/>
                <a:gd name="T39" fmla="*/ 1 h 403"/>
                <a:gd name="T40" fmla="*/ 1 w 220"/>
                <a:gd name="T41" fmla="*/ 1 h 403"/>
                <a:gd name="T42" fmla="*/ 1 w 220"/>
                <a:gd name="T43" fmla="*/ 1 h 403"/>
                <a:gd name="T44" fmla="*/ 1 w 220"/>
                <a:gd name="T45" fmla="*/ 1 h 403"/>
                <a:gd name="T46" fmla="*/ 1 w 220"/>
                <a:gd name="T47" fmla="*/ 1 h 403"/>
                <a:gd name="T48" fmla="*/ 1 w 220"/>
                <a:gd name="T49" fmla="*/ 1 h 403"/>
                <a:gd name="T50" fmla="*/ 0 w 220"/>
                <a:gd name="T51" fmla="*/ 1 h 403"/>
                <a:gd name="T52" fmla="*/ 0 w 220"/>
                <a:gd name="T53" fmla="*/ 1 h 403"/>
                <a:gd name="T54" fmla="*/ 0 w 220"/>
                <a:gd name="T55" fmla="*/ 1 h 403"/>
                <a:gd name="T56" fmla="*/ 0 w 220"/>
                <a:gd name="T57" fmla="*/ 1 h 403"/>
                <a:gd name="T58" fmla="*/ 1 w 220"/>
                <a:gd name="T59" fmla="*/ 1 h 403"/>
                <a:gd name="T60" fmla="*/ 1 w 220"/>
                <a:gd name="T61" fmla="*/ 1 h 403"/>
                <a:gd name="T62" fmla="*/ 1 w 220"/>
                <a:gd name="T63" fmla="*/ 1 h 403"/>
                <a:gd name="T64" fmla="*/ 1 w 220"/>
                <a:gd name="T65" fmla="*/ 1 h 403"/>
                <a:gd name="T66" fmla="*/ 1 w 220"/>
                <a:gd name="T67" fmla="*/ 1 h 403"/>
                <a:gd name="T68" fmla="*/ 1 w 220"/>
                <a:gd name="T69" fmla="*/ 1 h 403"/>
                <a:gd name="T70" fmla="*/ 1 w 220"/>
                <a:gd name="T71" fmla="*/ 1 h 403"/>
                <a:gd name="T72" fmla="*/ 1 w 220"/>
                <a:gd name="T73" fmla="*/ 1 h 403"/>
                <a:gd name="T74" fmla="*/ 1 w 220"/>
                <a:gd name="T75" fmla="*/ 1 h 40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20" h="403">
                  <a:moveTo>
                    <a:pt x="7" y="38"/>
                  </a:moveTo>
                  <a:lnTo>
                    <a:pt x="5" y="35"/>
                  </a:lnTo>
                  <a:lnTo>
                    <a:pt x="2" y="32"/>
                  </a:lnTo>
                  <a:lnTo>
                    <a:pt x="1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1" y="16"/>
                  </a:lnTo>
                  <a:lnTo>
                    <a:pt x="4" y="12"/>
                  </a:lnTo>
                  <a:lnTo>
                    <a:pt x="10" y="7"/>
                  </a:lnTo>
                  <a:lnTo>
                    <a:pt x="15" y="3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1" y="2"/>
                  </a:lnTo>
                  <a:lnTo>
                    <a:pt x="34" y="4"/>
                  </a:lnTo>
                  <a:lnTo>
                    <a:pt x="37" y="7"/>
                  </a:lnTo>
                  <a:lnTo>
                    <a:pt x="41" y="10"/>
                  </a:lnTo>
                  <a:lnTo>
                    <a:pt x="7" y="38"/>
                  </a:lnTo>
                  <a:close/>
                  <a:moveTo>
                    <a:pt x="41" y="10"/>
                  </a:moveTo>
                  <a:lnTo>
                    <a:pt x="56" y="30"/>
                  </a:lnTo>
                  <a:lnTo>
                    <a:pt x="72" y="51"/>
                  </a:lnTo>
                  <a:lnTo>
                    <a:pt x="88" y="75"/>
                  </a:lnTo>
                  <a:lnTo>
                    <a:pt x="104" y="99"/>
                  </a:lnTo>
                  <a:lnTo>
                    <a:pt x="119" y="125"/>
                  </a:lnTo>
                  <a:lnTo>
                    <a:pt x="134" y="151"/>
                  </a:lnTo>
                  <a:lnTo>
                    <a:pt x="148" y="178"/>
                  </a:lnTo>
                  <a:lnTo>
                    <a:pt x="162" y="206"/>
                  </a:lnTo>
                  <a:lnTo>
                    <a:pt x="122" y="224"/>
                  </a:lnTo>
                  <a:lnTo>
                    <a:pt x="109" y="199"/>
                  </a:lnTo>
                  <a:lnTo>
                    <a:pt x="96" y="173"/>
                  </a:lnTo>
                  <a:lnTo>
                    <a:pt x="82" y="147"/>
                  </a:lnTo>
                  <a:lnTo>
                    <a:pt x="67" y="123"/>
                  </a:lnTo>
                  <a:lnTo>
                    <a:pt x="52" y="99"/>
                  </a:lnTo>
                  <a:lnTo>
                    <a:pt x="36" y="77"/>
                  </a:lnTo>
                  <a:lnTo>
                    <a:pt x="22" y="56"/>
                  </a:lnTo>
                  <a:lnTo>
                    <a:pt x="7" y="38"/>
                  </a:lnTo>
                  <a:lnTo>
                    <a:pt x="41" y="10"/>
                  </a:lnTo>
                  <a:close/>
                  <a:moveTo>
                    <a:pt x="162" y="206"/>
                  </a:moveTo>
                  <a:lnTo>
                    <a:pt x="175" y="232"/>
                  </a:lnTo>
                  <a:lnTo>
                    <a:pt x="187" y="260"/>
                  </a:lnTo>
                  <a:lnTo>
                    <a:pt x="197" y="286"/>
                  </a:lnTo>
                  <a:lnTo>
                    <a:pt x="205" y="309"/>
                  </a:lnTo>
                  <a:lnTo>
                    <a:pt x="213" y="332"/>
                  </a:lnTo>
                  <a:lnTo>
                    <a:pt x="217" y="352"/>
                  </a:lnTo>
                  <a:lnTo>
                    <a:pt x="219" y="361"/>
                  </a:lnTo>
                  <a:lnTo>
                    <a:pt x="220" y="369"/>
                  </a:lnTo>
                  <a:lnTo>
                    <a:pt x="220" y="377"/>
                  </a:lnTo>
                  <a:lnTo>
                    <a:pt x="220" y="384"/>
                  </a:lnTo>
                  <a:lnTo>
                    <a:pt x="176" y="380"/>
                  </a:lnTo>
                  <a:lnTo>
                    <a:pt x="176" y="368"/>
                  </a:lnTo>
                  <a:lnTo>
                    <a:pt x="173" y="354"/>
                  </a:lnTo>
                  <a:lnTo>
                    <a:pt x="169" y="337"/>
                  </a:lnTo>
                  <a:lnTo>
                    <a:pt x="162" y="317"/>
                  </a:lnTo>
                  <a:lnTo>
                    <a:pt x="154" y="297"/>
                  </a:lnTo>
                  <a:lnTo>
                    <a:pt x="145" y="273"/>
                  </a:lnTo>
                  <a:lnTo>
                    <a:pt x="135" y="250"/>
                  </a:lnTo>
                  <a:lnTo>
                    <a:pt x="122" y="224"/>
                  </a:lnTo>
                  <a:lnTo>
                    <a:pt x="162" y="206"/>
                  </a:lnTo>
                  <a:close/>
                  <a:moveTo>
                    <a:pt x="220" y="384"/>
                  </a:moveTo>
                  <a:lnTo>
                    <a:pt x="220" y="388"/>
                  </a:lnTo>
                  <a:lnTo>
                    <a:pt x="219" y="391"/>
                  </a:lnTo>
                  <a:lnTo>
                    <a:pt x="218" y="395"/>
                  </a:lnTo>
                  <a:lnTo>
                    <a:pt x="216" y="398"/>
                  </a:lnTo>
                  <a:lnTo>
                    <a:pt x="213" y="401"/>
                  </a:lnTo>
                  <a:lnTo>
                    <a:pt x="208" y="402"/>
                  </a:lnTo>
                  <a:lnTo>
                    <a:pt x="203" y="403"/>
                  </a:lnTo>
                  <a:lnTo>
                    <a:pt x="196" y="403"/>
                  </a:lnTo>
                  <a:lnTo>
                    <a:pt x="189" y="402"/>
                  </a:lnTo>
                  <a:lnTo>
                    <a:pt x="184" y="401"/>
                  </a:lnTo>
                  <a:lnTo>
                    <a:pt x="180" y="398"/>
                  </a:lnTo>
                  <a:lnTo>
                    <a:pt x="178" y="395"/>
                  </a:lnTo>
                  <a:lnTo>
                    <a:pt x="176" y="392"/>
                  </a:lnTo>
                  <a:lnTo>
                    <a:pt x="176" y="388"/>
                  </a:lnTo>
                  <a:lnTo>
                    <a:pt x="176" y="384"/>
                  </a:lnTo>
                  <a:lnTo>
                    <a:pt x="176" y="380"/>
                  </a:lnTo>
                  <a:lnTo>
                    <a:pt x="220" y="384"/>
                  </a:lnTo>
                  <a:close/>
                </a:path>
              </a:pathLst>
            </a:custGeom>
            <a:solidFill>
              <a:srgbClr val="9982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01" name="Freeform 1013">
              <a:extLst>
                <a:ext uri="{FF2B5EF4-FFF2-40B4-BE49-F238E27FC236}">
                  <a16:creationId xmlns:a16="http://schemas.microsoft.com/office/drawing/2014/main" id="{CFD2EC5D-1143-4012-962D-246DD6595B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87" y="1932"/>
              <a:ext cx="5" cy="30"/>
            </a:xfrm>
            <a:custGeom>
              <a:avLst/>
              <a:gdLst>
                <a:gd name="T0" fmla="*/ 0 w 92"/>
                <a:gd name="T1" fmla="*/ 0 h 578"/>
                <a:gd name="T2" fmla="*/ 0 w 92"/>
                <a:gd name="T3" fmla="*/ 0 h 578"/>
                <a:gd name="T4" fmla="*/ 0 w 92"/>
                <a:gd name="T5" fmla="*/ 0 h 578"/>
                <a:gd name="T6" fmla="*/ 0 w 92"/>
                <a:gd name="T7" fmla="*/ 0 h 578"/>
                <a:gd name="T8" fmla="*/ 0 w 92"/>
                <a:gd name="T9" fmla="*/ 0 h 578"/>
                <a:gd name="T10" fmla="*/ 0 w 92"/>
                <a:gd name="T11" fmla="*/ 0 h 578"/>
                <a:gd name="T12" fmla="*/ 0 w 92"/>
                <a:gd name="T13" fmla="*/ 0 h 578"/>
                <a:gd name="T14" fmla="*/ 0 w 92"/>
                <a:gd name="T15" fmla="*/ 0 h 578"/>
                <a:gd name="T16" fmla="*/ 0 w 92"/>
                <a:gd name="T17" fmla="*/ 0 h 578"/>
                <a:gd name="T18" fmla="*/ 0 w 92"/>
                <a:gd name="T19" fmla="*/ 0 h 578"/>
                <a:gd name="T20" fmla="*/ 0 w 92"/>
                <a:gd name="T21" fmla="*/ 0 h 578"/>
                <a:gd name="T22" fmla="*/ 0 w 92"/>
                <a:gd name="T23" fmla="*/ 0 h 578"/>
                <a:gd name="T24" fmla="*/ 0 w 92"/>
                <a:gd name="T25" fmla="*/ 0 h 578"/>
                <a:gd name="T26" fmla="*/ 0 w 92"/>
                <a:gd name="T27" fmla="*/ 0 h 578"/>
                <a:gd name="T28" fmla="*/ 0 w 92"/>
                <a:gd name="T29" fmla="*/ 1 h 578"/>
                <a:gd name="T30" fmla="*/ 0 w 92"/>
                <a:gd name="T31" fmla="*/ 1 h 578"/>
                <a:gd name="T32" fmla="*/ 0 w 92"/>
                <a:gd name="T33" fmla="*/ 1 h 578"/>
                <a:gd name="T34" fmla="*/ 0 w 92"/>
                <a:gd name="T35" fmla="*/ 1 h 578"/>
                <a:gd name="T36" fmla="*/ 0 w 92"/>
                <a:gd name="T37" fmla="*/ 1 h 578"/>
                <a:gd name="T38" fmla="*/ 0 w 92"/>
                <a:gd name="T39" fmla="*/ 1 h 578"/>
                <a:gd name="T40" fmla="*/ 0 w 92"/>
                <a:gd name="T41" fmla="*/ 1 h 578"/>
                <a:gd name="T42" fmla="*/ 0 w 92"/>
                <a:gd name="T43" fmla="*/ 1 h 578"/>
                <a:gd name="T44" fmla="*/ 0 w 92"/>
                <a:gd name="T45" fmla="*/ 1 h 578"/>
                <a:gd name="T46" fmla="*/ 0 w 92"/>
                <a:gd name="T47" fmla="*/ 0 h 578"/>
                <a:gd name="T48" fmla="*/ 0 w 92"/>
                <a:gd name="T49" fmla="*/ 0 h 578"/>
                <a:gd name="T50" fmla="*/ 0 w 92"/>
                <a:gd name="T51" fmla="*/ 0 h 578"/>
                <a:gd name="T52" fmla="*/ 0 w 92"/>
                <a:gd name="T53" fmla="*/ 0 h 578"/>
                <a:gd name="T54" fmla="*/ 0 w 92"/>
                <a:gd name="T55" fmla="*/ 0 h 578"/>
                <a:gd name="T56" fmla="*/ 0 w 92"/>
                <a:gd name="T57" fmla="*/ 1 h 578"/>
                <a:gd name="T58" fmla="*/ 0 w 92"/>
                <a:gd name="T59" fmla="*/ 1 h 578"/>
                <a:gd name="T60" fmla="*/ 0 w 92"/>
                <a:gd name="T61" fmla="*/ 2 h 578"/>
                <a:gd name="T62" fmla="*/ 0 w 92"/>
                <a:gd name="T63" fmla="*/ 2 h 578"/>
                <a:gd name="T64" fmla="*/ 0 w 92"/>
                <a:gd name="T65" fmla="*/ 1 h 578"/>
                <a:gd name="T66" fmla="*/ 0 w 92"/>
                <a:gd name="T67" fmla="*/ 1 h 578"/>
                <a:gd name="T68" fmla="*/ 0 w 92"/>
                <a:gd name="T69" fmla="*/ 2 h 578"/>
                <a:gd name="T70" fmla="*/ 0 w 92"/>
                <a:gd name="T71" fmla="*/ 2 h 578"/>
                <a:gd name="T72" fmla="*/ 0 w 92"/>
                <a:gd name="T73" fmla="*/ 2 h 578"/>
                <a:gd name="T74" fmla="*/ 0 w 92"/>
                <a:gd name="T75" fmla="*/ 2 h 578"/>
                <a:gd name="T76" fmla="*/ 0 w 92"/>
                <a:gd name="T77" fmla="*/ 2 h 578"/>
                <a:gd name="T78" fmla="*/ 0 w 92"/>
                <a:gd name="T79" fmla="*/ 2 h 578"/>
                <a:gd name="T80" fmla="*/ 0 w 92"/>
                <a:gd name="T81" fmla="*/ 2 h 578"/>
                <a:gd name="T82" fmla="*/ 0 w 92"/>
                <a:gd name="T83" fmla="*/ 2 h 578"/>
                <a:gd name="T84" fmla="*/ 0 w 92"/>
                <a:gd name="T85" fmla="*/ 2 h 57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2" h="578">
                  <a:moveTo>
                    <a:pt x="9" y="39"/>
                  </a:moveTo>
                  <a:lnTo>
                    <a:pt x="6" y="36"/>
                  </a:lnTo>
                  <a:lnTo>
                    <a:pt x="3" y="33"/>
                  </a:lnTo>
                  <a:lnTo>
                    <a:pt x="1" y="29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2" y="17"/>
                  </a:lnTo>
                  <a:lnTo>
                    <a:pt x="6" y="13"/>
                  </a:lnTo>
                  <a:lnTo>
                    <a:pt x="11" y="8"/>
                  </a:lnTo>
                  <a:lnTo>
                    <a:pt x="17" y="3"/>
                  </a:lnTo>
                  <a:lnTo>
                    <a:pt x="22" y="1"/>
                  </a:lnTo>
                  <a:lnTo>
                    <a:pt x="26" y="0"/>
                  </a:lnTo>
                  <a:lnTo>
                    <a:pt x="30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9" y="7"/>
                  </a:lnTo>
                  <a:lnTo>
                    <a:pt x="41" y="10"/>
                  </a:lnTo>
                  <a:lnTo>
                    <a:pt x="9" y="39"/>
                  </a:lnTo>
                  <a:close/>
                  <a:moveTo>
                    <a:pt x="41" y="10"/>
                  </a:moveTo>
                  <a:lnTo>
                    <a:pt x="49" y="19"/>
                  </a:lnTo>
                  <a:lnTo>
                    <a:pt x="55" y="30"/>
                  </a:lnTo>
                  <a:lnTo>
                    <a:pt x="61" y="42"/>
                  </a:lnTo>
                  <a:lnTo>
                    <a:pt x="66" y="54"/>
                  </a:lnTo>
                  <a:lnTo>
                    <a:pt x="71" y="67"/>
                  </a:lnTo>
                  <a:lnTo>
                    <a:pt x="75" y="82"/>
                  </a:lnTo>
                  <a:lnTo>
                    <a:pt x="78" y="97"/>
                  </a:lnTo>
                  <a:lnTo>
                    <a:pt x="81" y="114"/>
                  </a:lnTo>
                  <a:lnTo>
                    <a:pt x="86" y="147"/>
                  </a:lnTo>
                  <a:lnTo>
                    <a:pt x="89" y="183"/>
                  </a:lnTo>
                  <a:lnTo>
                    <a:pt x="92" y="221"/>
                  </a:lnTo>
                  <a:lnTo>
                    <a:pt x="92" y="260"/>
                  </a:lnTo>
                  <a:lnTo>
                    <a:pt x="92" y="299"/>
                  </a:lnTo>
                  <a:lnTo>
                    <a:pt x="89" y="337"/>
                  </a:lnTo>
                  <a:lnTo>
                    <a:pt x="87" y="374"/>
                  </a:lnTo>
                  <a:lnTo>
                    <a:pt x="85" y="410"/>
                  </a:lnTo>
                  <a:lnTo>
                    <a:pt x="79" y="475"/>
                  </a:lnTo>
                  <a:lnTo>
                    <a:pt x="74" y="526"/>
                  </a:lnTo>
                  <a:lnTo>
                    <a:pt x="30" y="521"/>
                  </a:lnTo>
                  <a:lnTo>
                    <a:pt x="35" y="473"/>
                  </a:lnTo>
                  <a:lnTo>
                    <a:pt x="41" y="410"/>
                  </a:lnTo>
                  <a:lnTo>
                    <a:pt x="43" y="377"/>
                  </a:lnTo>
                  <a:lnTo>
                    <a:pt x="45" y="341"/>
                  </a:lnTo>
                  <a:lnTo>
                    <a:pt x="47" y="305"/>
                  </a:lnTo>
                  <a:lnTo>
                    <a:pt x="49" y="268"/>
                  </a:lnTo>
                  <a:lnTo>
                    <a:pt x="49" y="232"/>
                  </a:lnTo>
                  <a:lnTo>
                    <a:pt x="47" y="196"/>
                  </a:lnTo>
                  <a:lnTo>
                    <a:pt x="44" y="163"/>
                  </a:lnTo>
                  <a:lnTo>
                    <a:pt x="41" y="131"/>
                  </a:lnTo>
                  <a:lnTo>
                    <a:pt x="38" y="117"/>
                  </a:lnTo>
                  <a:lnTo>
                    <a:pt x="36" y="102"/>
                  </a:lnTo>
                  <a:lnTo>
                    <a:pt x="32" y="89"/>
                  </a:lnTo>
                  <a:lnTo>
                    <a:pt x="29" y="77"/>
                  </a:lnTo>
                  <a:lnTo>
                    <a:pt x="24" y="65"/>
                  </a:lnTo>
                  <a:lnTo>
                    <a:pt x="20" y="55"/>
                  </a:lnTo>
                  <a:lnTo>
                    <a:pt x="15" y="46"/>
                  </a:lnTo>
                  <a:lnTo>
                    <a:pt x="9" y="39"/>
                  </a:lnTo>
                  <a:lnTo>
                    <a:pt x="41" y="10"/>
                  </a:lnTo>
                  <a:close/>
                  <a:moveTo>
                    <a:pt x="74" y="526"/>
                  </a:moveTo>
                  <a:lnTo>
                    <a:pt x="73" y="534"/>
                  </a:lnTo>
                  <a:lnTo>
                    <a:pt x="72" y="542"/>
                  </a:lnTo>
                  <a:lnTo>
                    <a:pt x="72" y="550"/>
                  </a:lnTo>
                  <a:lnTo>
                    <a:pt x="71" y="558"/>
                  </a:lnTo>
                  <a:lnTo>
                    <a:pt x="27" y="555"/>
                  </a:lnTo>
                  <a:lnTo>
                    <a:pt x="27" y="550"/>
                  </a:lnTo>
                  <a:lnTo>
                    <a:pt x="28" y="543"/>
                  </a:lnTo>
                  <a:lnTo>
                    <a:pt x="29" y="533"/>
                  </a:lnTo>
                  <a:lnTo>
                    <a:pt x="30" y="521"/>
                  </a:lnTo>
                  <a:lnTo>
                    <a:pt x="74" y="526"/>
                  </a:lnTo>
                  <a:close/>
                  <a:moveTo>
                    <a:pt x="71" y="558"/>
                  </a:moveTo>
                  <a:lnTo>
                    <a:pt x="70" y="562"/>
                  </a:lnTo>
                  <a:lnTo>
                    <a:pt x="70" y="566"/>
                  </a:lnTo>
                  <a:lnTo>
                    <a:pt x="69" y="570"/>
                  </a:lnTo>
                  <a:lnTo>
                    <a:pt x="67" y="573"/>
                  </a:lnTo>
                  <a:lnTo>
                    <a:pt x="64" y="575"/>
                  </a:lnTo>
                  <a:lnTo>
                    <a:pt x="60" y="577"/>
                  </a:lnTo>
                  <a:lnTo>
                    <a:pt x="55" y="578"/>
                  </a:lnTo>
                  <a:lnTo>
                    <a:pt x="47" y="578"/>
                  </a:lnTo>
                  <a:lnTo>
                    <a:pt x="40" y="577"/>
                  </a:lnTo>
                  <a:lnTo>
                    <a:pt x="34" y="575"/>
                  </a:lnTo>
                  <a:lnTo>
                    <a:pt x="31" y="573"/>
                  </a:lnTo>
                  <a:lnTo>
                    <a:pt x="29" y="570"/>
                  </a:lnTo>
                  <a:lnTo>
                    <a:pt x="27" y="567"/>
                  </a:lnTo>
                  <a:lnTo>
                    <a:pt x="27" y="563"/>
                  </a:lnTo>
                  <a:lnTo>
                    <a:pt x="27" y="559"/>
                  </a:lnTo>
                  <a:lnTo>
                    <a:pt x="27" y="555"/>
                  </a:lnTo>
                  <a:lnTo>
                    <a:pt x="71" y="558"/>
                  </a:lnTo>
                  <a:close/>
                </a:path>
              </a:pathLst>
            </a:custGeom>
            <a:solidFill>
              <a:srgbClr val="9982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02" name="Freeform 1014">
              <a:extLst>
                <a:ext uri="{FF2B5EF4-FFF2-40B4-BE49-F238E27FC236}">
                  <a16:creationId xmlns:a16="http://schemas.microsoft.com/office/drawing/2014/main" id="{E2DA2C6C-B564-4214-8F0B-EE04FDF94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9" y="1638"/>
              <a:ext cx="72" cy="53"/>
            </a:xfrm>
            <a:custGeom>
              <a:avLst/>
              <a:gdLst>
                <a:gd name="T0" fmla="*/ 0 w 1378"/>
                <a:gd name="T1" fmla="*/ 0 h 992"/>
                <a:gd name="T2" fmla="*/ 1 w 1378"/>
                <a:gd name="T3" fmla="*/ 0 h 992"/>
                <a:gd name="T4" fmla="*/ 1 w 1378"/>
                <a:gd name="T5" fmla="*/ 0 h 992"/>
                <a:gd name="T6" fmla="*/ 1 w 1378"/>
                <a:gd name="T7" fmla="*/ 1 h 992"/>
                <a:gd name="T8" fmla="*/ 2 w 1378"/>
                <a:gd name="T9" fmla="*/ 1 h 992"/>
                <a:gd name="T10" fmla="*/ 2 w 1378"/>
                <a:gd name="T11" fmla="*/ 2 h 992"/>
                <a:gd name="T12" fmla="*/ 3 w 1378"/>
                <a:gd name="T13" fmla="*/ 2 h 992"/>
                <a:gd name="T14" fmla="*/ 3 w 1378"/>
                <a:gd name="T15" fmla="*/ 2 h 992"/>
                <a:gd name="T16" fmla="*/ 3 w 1378"/>
                <a:gd name="T17" fmla="*/ 2 h 992"/>
                <a:gd name="T18" fmla="*/ 4 w 1378"/>
                <a:gd name="T19" fmla="*/ 3 h 992"/>
                <a:gd name="T20" fmla="*/ 4 w 1378"/>
                <a:gd name="T21" fmla="*/ 3 h 992"/>
                <a:gd name="T22" fmla="*/ 4 w 1378"/>
                <a:gd name="T23" fmla="*/ 3 h 992"/>
                <a:gd name="T24" fmla="*/ 3 w 1378"/>
                <a:gd name="T25" fmla="*/ 2 h 992"/>
                <a:gd name="T26" fmla="*/ 3 w 1378"/>
                <a:gd name="T27" fmla="*/ 2 h 992"/>
                <a:gd name="T28" fmla="*/ 2 w 1378"/>
                <a:gd name="T29" fmla="*/ 2 h 992"/>
                <a:gd name="T30" fmla="*/ 2 w 1378"/>
                <a:gd name="T31" fmla="*/ 1 h 992"/>
                <a:gd name="T32" fmla="*/ 1 w 1378"/>
                <a:gd name="T33" fmla="*/ 1 h 992"/>
                <a:gd name="T34" fmla="*/ 1 w 1378"/>
                <a:gd name="T35" fmla="*/ 1 h 992"/>
                <a:gd name="T36" fmla="*/ 1 w 1378"/>
                <a:gd name="T37" fmla="*/ 1 h 992"/>
                <a:gd name="T38" fmla="*/ 0 w 1378"/>
                <a:gd name="T39" fmla="*/ 1 h 992"/>
                <a:gd name="T40" fmla="*/ 0 w 1378"/>
                <a:gd name="T41" fmla="*/ 0 h 992"/>
                <a:gd name="T42" fmla="*/ 0 w 1378"/>
                <a:gd name="T43" fmla="*/ 0 h 992"/>
                <a:gd name="T44" fmla="*/ 0 w 1378"/>
                <a:gd name="T45" fmla="*/ 0 h 992"/>
                <a:gd name="T46" fmla="*/ 0 w 1378"/>
                <a:gd name="T47" fmla="*/ 0 h 992"/>
                <a:gd name="T48" fmla="*/ 0 w 1378"/>
                <a:gd name="T49" fmla="*/ 0 h 992"/>
                <a:gd name="T50" fmla="*/ 0 w 1378"/>
                <a:gd name="T51" fmla="*/ 0 h 992"/>
                <a:gd name="T52" fmla="*/ 0 w 1378"/>
                <a:gd name="T53" fmla="*/ 0 h 992"/>
                <a:gd name="T54" fmla="*/ 0 w 1378"/>
                <a:gd name="T55" fmla="*/ 0 h 992"/>
                <a:gd name="T56" fmla="*/ 0 w 1378"/>
                <a:gd name="T57" fmla="*/ 0 h 992"/>
                <a:gd name="T58" fmla="*/ 0 w 1378"/>
                <a:gd name="T59" fmla="*/ 0 h 992"/>
                <a:gd name="T60" fmla="*/ 0 w 1378"/>
                <a:gd name="T61" fmla="*/ 0 h 992"/>
                <a:gd name="T62" fmla="*/ 0 w 1378"/>
                <a:gd name="T63" fmla="*/ 0 h 992"/>
                <a:gd name="T64" fmla="*/ 0 w 1378"/>
                <a:gd name="T65" fmla="*/ 0 h 9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378" h="992">
                  <a:moveTo>
                    <a:pt x="133" y="0"/>
                  </a:moveTo>
                  <a:lnTo>
                    <a:pt x="142" y="6"/>
                  </a:lnTo>
                  <a:lnTo>
                    <a:pt x="169" y="25"/>
                  </a:lnTo>
                  <a:lnTo>
                    <a:pt x="212" y="55"/>
                  </a:lnTo>
                  <a:lnTo>
                    <a:pt x="270" y="95"/>
                  </a:lnTo>
                  <a:lnTo>
                    <a:pt x="338" y="144"/>
                  </a:lnTo>
                  <a:lnTo>
                    <a:pt x="418" y="202"/>
                  </a:lnTo>
                  <a:lnTo>
                    <a:pt x="506" y="266"/>
                  </a:lnTo>
                  <a:lnTo>
                    <a:pt x="601" y="337"/>
                  </a:lnTo>
                  <a:lnTo>
                    <a:pt x="701" y="412"/>
                  </a:lnTo>
                  <a:lnTo>
                    <a:pt x="804" y="491"/>
                  </a:lnTo>
                  <a:lnTo>
                    <a:pt x="907" y="574"/>
                  </a:lnTo>
                  <a:lnTo>
                    <a:pt x="1011" y="658"/>
                  </a:lnTo>
                  <a:lnTo>
                    <a:pt x="1061" y="700"/>
                  </a:lnTo>
                  <a:lnTo>
                    <a:pt x="1111" y="743"/>
                  </a:lnTo>
                  <a:lnTo>
                    <a:pt x="1159" y="785"/>
                  </a:lnTo>
                  <a:lnTo>
                    <a:pt x="1206" y="828"/>
                  </a:lnTo>
                  <a:lnTo>
                    <a:pt x="1252" y="870"/>
                  </a:lnTo>
                  <a:lnTo>
                    <a:pt x="1296" y="911"/>
                  </a:lnTo>
                  <a:lnTo>
                    <a:pt x="1338" y="952"/>
                  </a:lnTo>
                  <a:lnTo>
                    <a:pt x="1378" y="992"/>
                  </a:lnTo>
                  <a:lnTo>
                    <a:pt x="1368" y="986"/>
                  </a:lnTo>
                  <a:lnTo>
                    <a:pt x="1339" y="970"/>
                  </a:lnTo>
                  <a:lnTo>
                    <a:pt x="1293" y="946"/>
                  </a:lnTo>
                  <a:lnTo>
                    <a:pt x="1232" y="912"/>
                  </a:lnTo>
                  <a:lnTo>
                    <a:pt x="1158" y="870"/>
                  </a:lnTo>
                  <a:lnTo>
                    <a:pt x="1073" y="822"/>
                  </a:lnTo>
                  <a:lnTo>
                    <a:pt x="980" y="767"/>
                  </a:lnTo>
                  <a:lnTo>
                    <a:pt x="879" y="709"/>
                  </a:lnTo>
                  <a:lnTo>
                    <a:pt x="772" y="646"/>
                  </a:lnTo>
                  <a:lnTo>
                    <a:pt x="664" y="580"/>
                  </a:lnTo>
                  <a:lnTo>
                    <a:pt x="553" y="512"/>
                  </a:lnTo>
                  <a:lnTo>
                    <a:pt x="444" y="442"/>
                  </a:lnTo>
                  <a:lnTo>
                    <a:pt x="390" y="407"/>
                  </a:lnTo>
                  <a:lnTo>
                    <a:pt x="337" y="373"/>
                  </a:lnTo>
                  <a:lnTo>
                    <a:pt x="286" y="339"/>
                  </a:lnTo>
                  <a:lnTo>
                    <a:pt x="236" y="304"/>
                  </a:lnTo>
                  <a:lnTo>
                    <a:pt x="187" y="270"/>
                  </a:lnTo>
                  <a:lnTo>
                    <a:pt x="141" y="236"/>
                  </a:lnTo>
                  <a:lnTo>
                    <a:pt x="96" y="204"/>
                  </a:lnTo>
                  <a:lnTo>
                    <a:pt x="54" y="171"/>
                  </a:lnTo>
                  <a:lnTo>
                    <a:pt x="43" y="163"/>
                  </a:lnTo>
                  <a:lnTo>
                    <a:pt x="34" y="154"/>
                  </a:lnTo>
                  <a:lnTo>
                    <a:pt x="26" y="145"/>
                  </a:lnTo>
                  <a:lnTo>
                    <a:pt x="19" y="136"/>
                  </a:lnTo>
                  <a:lnTo>
                    <a:pt x="14" y="128"/>
                  </a:lnTo>
                  <a:lnTo>
                    <a:pt x="9" y="120"/>
                  </a:lnTo>
                  <a:lnTo>
                    <a:pt x="6" y="113"/>
                  </a:lnTo>
                  <a:lnTo>
                    <a:pt x="4" y="104"/>
                  </a:lnTo>
                  <a:lnTo>
                    <a:pt x="2" y="96"/>
                  </a:lnTo>
                  <a:lnTo>
                    <a:pt x="0" y="89"/>
                  </a:lnTo>
                  <a:lnTo>
                    <a:pt x="2" y="82"/>
                  </a:lnTo>
                  <a:lnTo>
                    <a:pt x="3" y="75"/>
                  </a:lnTo>
                  <a:lnTo>
                    <a:pt x="5" y="69"/>
                  </a:lnTo>
                  <a:lnTo>
                    <a:pt x="7" y="62"/>
                  </a:lnTo>
                  <a:lnTo>
                    <a:pt x="11" y="55"/>
                  </a:lnTo>
                  <a:lnTo>
                    <a:pt x="15" y="50"/>
                  </a:lnTo>
                  <a:lnTo>
                    <a:pt x="19" y="44"/>
                  </a:lnTo>
                  <a:lnTo>
                    <a:pt x="24" y="39"/>
                  </a:lnTo>
                  <a:lnTo>
                    <a:pt x="30" y="34"/>
                  </a:lnTo>
                  <a:lnTo>
                    <a:pt x="36" y="29"/>
                  </a:lnTo>
                  <a:lnTo>
                    <a:pt x="50" y="20"/>
                  </a:lnTo>
                  <a:lnTo>
                    <a:pt x="65" y="13"/>
                  </a:lnTo>
                  <a:lnTo>
                    <a:pt x="81" y="7"/>
                  </a:lnTo>
                  <a:lnTo>
                    <a:pt x="99" y="3"/>
                  </a:lnTo>
                  <a:lnTo>
                    <a:pt x="115" y="1"/>
                  </a:lnTo>
                  <a:lnTo>
                    <a:pt x="133" y="0"/>
                  </a:lnTo>
                  <a:close/>
                </a:path>
              </a:pathLst>
            </a:custGeom>
            <a:solidFill>
              <a:srgbClr val="DED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03" name="Freeform 1015">
              <a:extLst>
                <a:ext uri="{FF2B5EF4-FFF2-40B4-BE49-F238E27FC236}">
                  <a16:creationId xmlns:a16="http://schemas.microsoft.com/office/drawing/2014/main" id="{916ED501-BD58-4350-BD98-974C21E10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9" y="1638"/>
              <a:ext cx="72" cy="53"/>
            </a:xfrm>
            <a:custGeom>
              <a:avLst/>
              <a:gdLst>
                <a:gd name="T0" fmla="*/ 0 w 1378"/>
                <a:gd name="T1" fmla="*/ 0 h 992"/>
                <a:gd name="T2" fmla="*/ 1 w 1378"/>
                <a:gd name="T3" fmla="*/ 0 h 992"/>
                <a:gd name="T4" fmla="*/ 1 w 1378"/>
                <a:gd name="T5" fmla="*/ 0 h 992"/>
                <a:gd name="T6" fmla="*/ 1 w 1378"/>
                <a:gd name="T7" fmla="*/ 1 h 992"/>
                <a:gd name="T8" fmla="*/ 2 w 1378"/>
                <a:gd name="T9" fmla="*/ 1 h 992"/>
                <a:gd name="T10" fmla="*/ 2 w 1378"/>
                <a:gd name="T11" fmla="*/ 2 h 992"/>
                <a:gd name="T12" fmla="*/ 3 w 1378"/>
                <a:gd name="T13" fmla="*/ 2 h 992"/>
                <a:gd name="T14" fmla="*/ 3 w 1378"/>
                <a:gd name="T15" fmla="*/ 2 h 992"/>
                <a:gd name="T16" fmla="*/ 3 w 1378"/>
                <a:gd name="T17" fmla="*/ 2 h 992"/>
                <a:gd name="T18" fmla="*/ 4 w 1378"/>
                <a:gd name="T19" fmla="*/ 3 h 992"/>
                <a:gd name="T20" fmla="*/ 4 w 1378"/>
                <a:gd name="T21" fmla="*/ 3 h 992"/>
                <a:gd name="T22" fmla="*/ 4 w 1378"/>
                <a:gd name="T23" fmla="*/ 3 h 992"/>
                <a:gd name="T24" fmla="*/ 3 w 1378"/>
                <a:gd name="T25" fmla="*/ 2 h 992"/>
                <a:gd name="T26" fmla="*/ 3 w 1378"/>
                <a:gd name="T27" fmla="*/ 2 h 992"/>
                <a:gd name="T28" fmla="*/ 2 w 1378"/>
                <a:gd name="T29" fmla="*/ 2 h 992"/>
                <a:gd name="T30" fmla="*/ 2 w 1378"/>
                <a:gd name="T31" fmla="*/ 1 h 992"/>
                <a:gd name="T32" fmla="*/ 1 w 1378"/>
                <a:gd name="T33" fmla="*/ 1 h 992"/>
                <a:gd name="T34" fmla="*/ 1 w 1378"/>
                <a:gd name="T35" fmla="*/ 1 h 992"/>
                <a:gd name="T36" fmla="*/ 1 w 1378"/>
                <a:gd name="T37" fmla="*/ 1 h 992"/>
                <a:gd name="T38" fmla="*/ 0 w 1378"/>
                <a:gd name="T39" fmla="*/ 1 h 992"/>
                <a:gd name="T40" fmla="*/ 0 w 1378"/>
                <a:gd name="T41" fmla="*/ 0 h 992"/>
                <a:gd name="T42" fmla="*/ 0 w 1378"/>
                <a:gd name="T43" fmla="*/ 0 h 992"/>
                <a:gd name="T44" fmla="*/ 0 w 1378"/>
                <a:gd name="T45" fmla="*/ 0 h 992"/>
                <a:gd name="T46" fmla="*/ 0 w 1378"/>
                <a:gd name="T47" fmla="*/ 0 h 992"/>
                <a:gd name="T48" fmla="*/ 0 w 1378"/>
                <a:gd name="T49" fmla="*/ 0 h 992"/>
                <a:gd name="T50" fmla="*/ 0 w 1378"/>
                <a:gd name="T51" fmla="*/ 0 h 992"/>
                <a:gd name="T52" fmla="*/ 0 w 1378"/>
                <a:gd name="T53" fmla="*/ 0 h 992"/>
                <a:gd name="T54" fmla="*/ 0 w 1378"/>
                <a:gd name="T55" fmla="*/ 0 h 992"/>
                <a:gd name="T56" fmla="*/ 0 w 1378"/>
                <a:gd name="T57" fmla="*/ 0 h 992"/>
                <a:gd name="T58" fmla="*/ 0 w 1378"/>
                <a:gd name="T59" fmla="*/ 0 h 992"/>
                <a:gd name="T60" fmla="*/ 0 w 1378"/>
                <a:gd name="T61" fmla="*/ 0 h 992"/>
                <a:gd name="T62" fmla="*/ 0 w 1378"/>
                <a:gd name="T63" fmla="*/ 0 h 992"/>
                <a:gd name="T64" fmla="*/ 0 w 1378"/>
                <a:gd name="T65" fmla="*/ 0 h 9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378" h="992">
                  <a:moveTo>
                    <a:pt x="133" y="0"/>
                  </a:moveTo>
                  <a:lnTo>
                    <a:pt x="142" y="6"/>
                  </a:lnTo>
                  <a:lnTo>
                    <a:pt x="169" y="25"/>
                  </a:lnTo>
                  <a:lnTo>
                    <a:pt x="212" y="55"/>
                  </a:lnTo>
                  <a:lnTo>
                    <a:pt x="270" y="95"/>
                  </a:lnTo>
                  <a:lnTo>
                    <a:pt x="338" y="144"/>
                  </a:lnTo>
                  <a:lnTo>
                    <a:pt x="418" y="202"/>
                  </a:lnTo>
                  <a:lnTo>
                    <a:pt x="506" y="266"/>
                  </a:lnTo>
                  <a:lnTo>
                    <a:pt x="601" y="337"/>
                  </a:lnTo>
                  <a:lnTo>
                    <a:pt x="701" y="412"/>
                  </a:lnTo>
                  <a:lnTo>
                    <a:pt x="804" y="491"/>
                  </a:lnTo>
                  <a:lnTo>
                    <a:pt x="907" y="574"/>
                  </a:lnTo>
                  <a:lnTo>
                    <a:pt x="1011" y="658"/>
                  </a:lnTo>
                  <a:lnTo>
                    <a:pt x="1061" y="700"/>
                  </a:lnTo>
                  <a:lnTo>
                    <a:pt x="1111" y="743"/>
                  </a:lnTo>
                  <a:lnTo>
                    <a:pt x="1159" y="785"/>
                  </a:lnTo>
                  <a:lnTo>
                    <a:pt x="1206" y="828"/>
                  </a:lnTo>
                  <a:lnTo>
                    <a:pt x="1252" y="870"/>
                  </a:lnTo>
                  <a:lnTo>
                    <a:pt x="1296" y="911"/>
                  </a:lnTo>
                  <a:lnTo>
                    <a:pt x="1338" y="952"/>
                  </a:lnTo>
                  <a:lnTo>
                    <a:pt x="1378" y="992"/>
                  </a:lnTo>
                  <a:lnTo>
                    <a:pt x="1368" y="986"/>
                  </a:lnTo>
                  <a:lnTo>
                    <a:pt x="1339" y="970"/>
                  </a:lnTo>
                  <a:lnTo>
                    <a:pt x="1293" y="946"/>
                  </a:lnTo>
                  <a:lnTo>
                    <a:pt x="1232" y="912"/>
                  </a:lnTo>
                  <a:lnTo>
                    <a:pt x="1158" y="870"/>
                  </a:lnTo>
                  <a:lnTo>
                    <a:pt x="1073" y="822"/>
                  </a:lnTo>
                  <a:lnTo>
                    <a:pt x="980" y="767"/>
                  </a:lnTo>
                  <a:lnTo>
                    <a:pt x="879" y="709"/>
                  </a:lnTo>
                  <a:lnTo>
                    <a:pt x="772" y="646"/>
                  </a:lnTo>
                  <a:lnTo>
                    <a:pt x="664" y="580"/>
                  </a:lnTo>
                  <a:lnTo>
                    <a:pt x="553" y="512"/>
                  </a:lnTo>
                  <a:lnTo>
                    <a:pt x="444" y="442"/>
                  </a:lnTo>
                  <a:lnTo>
                    <a:pt x="390" y="407"/>
                  </a:lnTo>
                  <a:lnTo>
                    <a:pt x="337" y="373"/>
                  </a:lnTo>
                  <a:lnTo>
                    <a:pt x="286" y="339"/>
                  </a:lnTo>
                  <a:lnTo>
                    <a:pt x="236" y="304"/>
                  </a:lnTo>
                  <a:lnTo>
                    <a:pt x="187" y="270"/>
                  </a:lnTo>
                  <a:lnTo>
                    <a:pt x="141" y="236"/>
                  </a:lnTo>
                  <a:lnTo>
                    <a:pt x="96" y="204"/>
                  </a:lnTo>
                  <a:lnTo>
                    <a:pt x="54" y="171"/>
                  </a:lnTo>
                  <a:lnTo>
                    <a:pt x="43" y="163"/>
                  </a:lnTo>
                  <a:lnTo>
                    <a:pt x="34" y="154"/>
                  </a:lnTo>
                  <a:lnTo>
                    <a:pt x="26" y="145"/>
                  </a:lnTo>
                  <a:lnTo>
                    <a:pt x="19" y="136"/>
                  </a:lnTo>
                  <a:lnTo>
                    <a:pt x="14" y="128"/>
                  </a:lnTo>
                  <a:lnTo>
                    <a:pt x="9" y="120"/>
                  </a:lnTo>
                  <a:lnTo>
                    <a:pt x="6" y="113"/>
                  </a:lnTo>
                  <a:lnTo>
                    <a:pt x="4" y="104"/>
                  </a:lnTo>
                  <a:lnTo>
                    <a:pt x="2" y="96"/>
                  </a:lnTo>
                  <a:lnTo>
                    <a:pt x="0" y="89"/>
                  </a:lnTo>
                  <a:lnTo>
                    <a:pt x="2" y="82"/>
                  </a:lnTo>
                  <a:lnTo>
                    <a:pt x="3" y="75"/>
                  </a:lnTo>
                  <a:lnTo>
                    <a:pt x="5" y="69"/>
                  </a:lnTo>
                  <a:lnTo>
                    <a:pt x="7" y="62"/>
                  </a:lnTo>
                  <a:lnTo>
                    <a:pt x="11" y="55"/>
                  </a:lnTo>
                  <a:lnTo>
                    <a:pt x="15" y="50"/>
                  </a:lnTo>
                  <a:lnTo>
                    <a:pt x="19" y="44"/>
                  </a:lnTo>
                  <a:lnTo>
                    <a:pt x="24" y="39"/>
                  </a:lnTo>
                  <a:lnTo>
                    <a:pt x="30" y="34"/>
                  </a:lnTo>
                  <a:lnTo>
                    <a:pt x="36" y="29"/>
                  </a:lnTo>
                  <a:lnTo>
                    <a:pt x="50" y="20"/>
                  </a:lnTo>
                  <a:lnTo>
                    <a:pt x="65" y="13"/>
                  </a:lnTo>
                  <a:lnTo>
                    <a:pt x="81" y="7"/>
                  </a:lnTo>
                  <a:lnTo>
                    <a:pt x="99" y="3"/>
                  </a:lnTo>
                  <a:lnTo>
                    <a:pt x="115" y="1"/>
                  </a:lnTo>
                  <a:lnTo>
                    <a:pt x="133" y="0"/>
                  </a:lnTo>
                </a:path>
              </a:pathLst>
            </a:custGeom>
            <a:noFill/>
            <a:ln w="0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04" name="Freeform 1016">
              <a:extLst>
                <a:ext uri="{FF2B5EF4-FFF2-40B4-BE49-F238E27FC236}">
                  <a16:creationId xmlns:a16="http://schemas.microsoft.com/office/drawing/2014/main" id="{E817CD09-63A0-4670-9EBD-B0F59E1C0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" y="1658"/>
              <a:ext cx="80" cy="52"/>
            </a:xfrm>
            <a:custGeom>
              <a:avLst/>
              <a:gdLst>
                <a:gd name="T0" fmla="*/ 2 w 1512"/>
                <a:gd name="T1" fmla="*/ 1 h 996"/>
                <a:gd name="T2" fmla="*/ 3 w 1512"/>
                <a:gd name="T3" fmla="*/ 1 h 996"/>
                <a:gd name="T4" fmla="*/ 4 w 1512"/>
                <a:gd name="T5" fmla="*/ 1 h 996"/>
                <a:gd name="T6" fmla="*/ 4 w 1512"/>
                <a:gd name="T7" fmla="*/ 1 h 996"/>
                <a:gd name="T8" fmla="*/ 4 w 1512"/>
                <a:gd name="T9" fmla="*/ 1 h 996"/>
                <a:gd name="T10" fmla="*/ 3 w 1512"/>
                <a:gd name="T11" fmla="*/ 1 h 996"/>
                <a:gd name="T12" fmla="*/ 3 w 1512"/>
                <a:gd name="T13" fmla="*/ 0 h 996"/>
                <a:gd name="T14" fmla="*/ 4 w 1512"/>
                <a:gd name="T15" fmla="*/ 0 h 996"/>
                <a:gd name="T16" fmla="*/ 4 w 1512"/>
                <a:gd name="T17" fmla="*/ 1 h 996"/>
                <a:gd name="T18" fmla="*/ 4 w 1512"/>
                <a:gd name="T19" fmla="*/ 1 h 996"/>
                <a:gd name="T20" fmla="*/ 3 w 1512"/>
                <a:gd name="T21" fmla="*/ 1 h 996"/>
                <a:gd name="T22" fmla="*/ 3 w 1512"/>
                <a:gd name="T23" fmla="*/ 1 h 996"/>
                <a:gd name="T24" fmla="*/ 3 w 1512"/>
                <a:gd name="T25" fmla="*/ 1 h 996"/>
                <a:gd name="T26" fmla="*/ 3 w 1512"/>
                <a:gd name="T27" fmla="*/ 2 h 996"/>
                <a:gd name="T28" fmla="*/ 4 w 1512"/>
                <a:gd name="T29" fmla="*/ 2 h 996"/>
                <a:gd name="T30" fmla="*/ 4 w 1512"/>
                <a:gd name="T31" fmla="*/ 2 h 996"/>
                <a:gd name="T32" fmla="*/ 4 w 1512"/>
                <a:gd name="T33" fmla="*/ 2 h 996"/>
                <a:gd name="T34" fmla="*/ 4 w 1512"/>
                <a:gd name="T35" fmla="*/ 1 h 996"/>
                <a:gd name="T36" fmla="*/ 4 w 1512"/>
                <a:gd name="T37" fmla="*/ 1 h 996"/>
                <a:gd name="T38" fmla="*/ 4 w 1512"/>
                <a:gd name="T39" fmla="*/ 1 h 996"/>
                <a:gd name="T40" fmla="*/ 4 w 1512"/>
                <a:gd name="T41" fmla="*/ 2 h 996"/>
                <a:gd name="T42" fmla="*/ 4 w 1512"/>
                <a:gd name="T43" fmla="*/ 2 h 996"/>
                <a:gd name="T44" fmla="*/ 3 w 1512"/>
                <a:gd name="T45" fmla="*/ 2 h 996"/>
                <a:gd name="T46" fmla="*/ 3 w 1512"/>
                <a:gd name="T47" fmla="*/ 2 h 996"/>
                <a:gd name="T48" fmla="*/ 3 w 1512"/>
                <a:gd name="T49" fmla="*/ 2 h 996"/>
                <a:gd name="T50" fmla="*/ 3 w 1512"/>
                <a:gd name="T51" fmla="*/ 2 h 996"/>
                <a:gd name="T52" fmla="*/ 3 w 1512"/>
                <a:gd name="T53" fmla="*/ 2 h 996"/>
                <a:gd name="T54" fmla="*/ 3 w 1512"/>
                <a:gd name="T55" fmla="*/ 3 h 996"/>
                <a:gd name="T56" fmla="*/ 2 w 1512"/>
                <a:gd name="T57" fmla="*/ 3 h 996"/>
                <a:gd name="T58" fmla="*/ 2 w 1512"/>
                <a:gd name="T59" fmla="*/ 3 h 996"/>
                <a:gd name="T60" fmla="*/ 2 w 1512"/>
                <a:gd name="T61" fmla="*/ 3 h 996"/>
                <a:gd name="T62" fmla="*/ 2 w 1512"/>
                <a:gd name="T63" fmla="*/ 2 h 996"/>
                <a:gd name="T64" fmla="*/ 2 w 1512"/>
                <a:gd name="T65" fmla="*/ 3 h 996"/>
                <a:gd name="T66" fmla="*/ 3 w 1512"/>
                <a:gd name="T67" fmla="*/ 2 h 996"/>
                <a:gd name="T68" fmla="*/ 3 w 1512"/>
                <a:gd name="T69" fmla="*/ 2 h 996"/>
                <a:gd name="T70" fmla="*/ 3 w 1512"/>
                <a:gd name="T71" fmla="*/ 2 h 996"/>
                <a:gd name="T72" fmla="*/ 2 w 1512"/>
                <a:gd name="T73" fmla="*/ 2 h 996"/>
                <a:gd name="T74" fmla="*/ 2 w 1512"/>
                <a:gd name="T75" fmla="*/ 2 h 996"/>
                <a:gd name="T76" fmla="*/ 2 w 1512"/>
                <a:gd name="T77" fmla="*/ 2 h 996"/>
                <a:gd name="T78" fmla="*/ 2 w 1512"/>
                <a:gd name="T79" fmla="*/ 2 h 996"/>
                <a:gd name="T80" fmla="*/ 2 w 1512"/>
                <a:gd name="T81" fmla="*/ 2 h 996"/>
                <a:gd name="T82" fmla="*/ 2 w 1512"/>
                <a:gd name="T83" fmla="*/ 2 h 996"/>
                <a:gd name="T84" fmla="*/ 1 w 1512"/>
                <a:gd name="T85" fmla="*/ 2 h 996"/>
                <a:gd name="T86" fmla="*/ 1 w 1512"/>
                <a:gd name="T87" fmla="*/ 2 h 996"/>
                <a:gd name="T88" fmla="*/ 1 w 1512"/>
                <a:gd name="T89" fmla="*/ 2 h 996"/>
                <a:gd name="T90" fmla="*/ 1 w 1512"/>
                <a:gd name="T91" fmla="*/ 2 h 996"/>
                <a:gd name="T92" fmla="*/ 1 w 1512"/>
                <a:gd name="T93" fmla="*/ 2 h 996"/>
                <a:gd name="T94" fmla="*/ 1 w 1512"/>
                <a:gd name="T95" fmla="*/ 2 h 996"/>
                <a:gd name="T96" fmla="*/ 1 w 1512"/>
                <a:gd name="T97" fmla="*/ 2 h 996"/>
                <a:gd name="T98" fmla="*/ 2 w 1512"/>
                <a:gd name="T99" fmla="*/ 2 h 996"/>
                <a:gd name="T100" fmla="*/ 2 w 1512"/>
                <a:gd name="T101" fmla="*/ 2 h 996"/>
                <a:gd name="T102" fmla="*/ 2 w 1512"/>
                <a:gd name="T103" fmla="*/ 2 h 996"/>
                <a:gd name="T104" fmla="*/ 1 w 1512"/>
                <a:gd name="T105" fmla="*/ 1 h 996"/>
                <a:gd name="T106" fmla="*/ 1 w 1512"/>
                <a:gd name="T107" fmla="*/ 1 h 996"/>
                <a:gd name="T108" fmla="*/ 0 w 1512"/>
                <a:gd name="T109" fmla="*/ 0 h 996"/>
                <a:gd name="T110" fmla="*/ 0 w 1512"/>
                <a:gd name="T111" fmla="*/ 0 h 996"/>
                <a:gd name="T112" fmla="*/ 0 w 1512"/>
                <a:gd name="T113" fmla="*/ 0 h 996"/>
                <a:gd name="T114" fmla="*/ 0 w 1512"/>
                <a:gd name="T115" fmla="*/ 0 h 996"/>
                <a:gd name="T116" fmla="*/ 1 w 1512"/>
                <a:gd name="T117" fmla="*/ 0 h 9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512" h="996">
                  <a:moveTo>
                    <a:pt x="576" y="307"/>
                  </a:moveTo>
                  <a:lnTo>
                    <a:pt x="584" y="311"/>
                  </a:lnTo>
                  <a:lnTo>
                    <a:pt x="605" y="322"/>
                  </a:lnTo>
                  <a:lnTo>
                    <a:pt x="636" y="337"/>
                  </a:lnTo>
                  <a:lnTo>
                    <a:pt x="676" y="354"/>
                  </a:lnTo>
                  <a:lnTo>
                    <a:pt x="720" y="373"/>
                  </a:lnTo>
                  <a:lnTo>
                    <a:pt x="766" y="390"/>
                  </a:lnTo>
                  <a:lnTo>
                    <a:pt x="788" y="397"/>
                  </a:lnTo>
                  <a:lnTo>
                    <a:pt x="811" y="404"/>
                  </a:lnTo>
                  <a:lnTo>
                    <a:pt x="832" y="409"/>
                  </a:lnTo>
                  <a:lnTo>
                    <a:pt x="853" y="413"/>
                  </a:lnTo>
                  <a:lnTo>
                    <a:pt x="901" y="418"/>
                  </a:lnTo>
                  <a:lnTo>
                    <a:pt x="959" y="424"/>
                  </a:lnTo>
                  <a:lnTo>
                    <a:pt x="1026" y="429"/>
                  </a:lnTo>
                  <a:lnTo>
                    <a:pt x="1094" y="432"/>
                  </a:lnTo>
                  <a:lnTo>
                    <a:pt x="1129" y="433"/>
                  </a:lnTo>
                  <a:lnTo>
                    <a:pt x="1162" y="433"/>
                  </a:lnTo>
                  <a:lnTo>
                    <a:pt x="1194" y="433"/>
                  </a:lnTo>
                  <a:lnTo>
                    <a:pt x="1223" y="431"/>
                  </a:lnTo>
                  <a:lnTo>
                    <a:pt x="1251" y="429"/>
                  </a:lnTo>
                  <a:lnTo>
                    <a:pt x="1275" y="425"/>
                  </a:lnTo>
                  <a:lnTo>
                    <a:pt x="1285" y="423"/>
                  </a:lnTo>
                  <a:lnTo>
                    <a:pt x="1295" y="421"/>
                  </a:lnTo>
                  <a:lnTo>
                    <a:pt x="1303" y="418"/>
                  </a:lnTo>
                  <a:lnTo>
                    <a:pt x="1311" y="415"/>
                  </a:lnTo>
                  <a:lnTo>
                    <a:pt x="1328" y="406"/>
                  </a:lnTo>
                  <a:lnTo>
                    <a:pt x="1341" y="396"/>
                  </a:lnTo>
                  <a:lnTo>
                    <a:pt x="1351" y="386"/>
                  </a:lnTo>
                  <a:lnTo>
                    <a:pt x="1359" y="377"/>
                  </a:lnTo>
                  <a:lnTo>
                    <a:pt x="1363" y="367"/>
                  </a:lnTo>
                  <a:lnTo>
                    <a:pt x="1365" y="355"/>
                  </a:lnTo>
                  <a:lnTo>
                    <a:pt x="1365" y="345"/>
                  </a:lnTo>
                  <a:lnTo>
                    <a:pt x="1362" y="334"/>
                  </a:lnTo>
                  <a:lnTo>
                    <a:pt x="1357" y="323"/>
                  </a:lnTo>
                  <a:lnTo>
                    <a:pt x="1350" y="312"/>
                  </a:lnTo>
                  <a:lnTo>
                    <a:pt x="1343" y="301"/>
                  </a:lnTo>
                  <a:lnTo>
                    <a:pt x="1333" y="290"/>
                  </a:lnTo>
                  <a:lnTo>
                    <a:pt x="1323" y="279"/>
                  </a:lnTo>
                  <a:lnTo>
                    <a:pt x="1310" y="268"/>
                  </a:lnTo>
                  <a:lnTo>
                    <a:pt x="1298" y="258"/>
                  </a:lnTo>
                  <a:lnTo>
                    <a:pt x="1285" y="247"/>
                  </a:lnTo>
                  <a:lnTo>
                    <a:pt x="1256" y="228"/>
                  </a:lnTo>
                  <a:lnTo>
                    <a:pt x="1226" y="209"/>
                  </a:lnTo>
                  <a:lnTo>
                    <a:pt x="1198" y="193"/>
                  </a:lnTo>
                  <a:lnTo>
                    <a:pt x="1171" y="178"/>
                  </a:lnTo>
                  <a:lnTo>
                    <a:pt x="1129" y="158"/>
                  </a:lnTo>
                  <a:lnTo>
                    <a:pt x="1113" y="150"/>
                  </a:lnTo>
                  <a:lnTo>
                    <a:pt x="1109" y="42"/>
                  </a:lnTo>
                  <a:lnTo>
                    <a:pt x="1116" y="47"/>
                  </a:lnTo>
                  <a:lnTo>
                    <a:pt x="1138" y="60"/>
                  </a:lnTo>
                  <a:lnTo>
                    <a:pt x="1171" y="79"/>
                  </a:lnTo>
                  <a:lnTo>
                    <a:pt x="1211" y="105"/>
                  </a:lnTo>
                  <a:lnTo>
                    <a:pt x="1233" y="119"/>
                  </a:lnTo>
                  <a:lnTo>
                    <a:pt x="1255" y="135"/>
                  </a:lnTo>
                  <a:lnTo>
                    <a:pt x="1278" y="152"/>
                  </a:lnTo>
                  <a:lnTo>
                    <a:pt x="1300" y="169"/>
                  </a:lnTo>
                  <a:lnTo>
                    <a:pt x="1323" y="188"/>
                  </a:lnTo>
                  <a:lnTo>
                    <a:pt x="1343" y="207"/>
                  </a:lnTo>
                  <a:lnTo>
                    <a:pt x="1363" y="226"/>
                  </a:lnTo>
                  <a:lnTo>
                    <a:pt x="1381" y="246"/>
                  </a:lnTo>
                  <a:lnTo>
                    <a:pt x="1396" y="265"/>
                  </a:lnTo>
                  <a:lnTo>
                    <a:pt x="1410" y="286"/>
                  </a:lnTo>
                  <a:lnTo>
                    <a:pt x="1420" y="305"/>
                  </a:lnTo>
                  <a:lnTo>
                    <a:pt x="1427" y="325"/>
                  </a:lnTo>
                  <a:lnTo>
                    <a:pt x="1430" y="344"/>
                  </a:lnTo>
                  <a:lnTo>
                    <a:pt x="1429" y="364"/>
                  </a:lnTo>
                  <a:lnTo>
                    <a:pt x="1423" y="381"/>
                  </a:lnTo>
                  <a:lnTo>
                    <a:pt x="1413" y="398"/>
                  </a:lnTo>
                  <a:lnTo>
                    <a:pt x="1396" y="416"/>
                  </a:lnTo>
                  <a:lnTo>
                    <a:pt x="1374" y="431"/>
                  </a:lnTo>
                  <a:lnTo>
                    <a:pt x="1346" y="445"/>
                  </a:lnTo>
                  <a:lnTo>
                    <a:pt x="1311" y="459"/>
                  </a:lnTo>
                  <a:lnTo>
                    <a:pt x="1269" y="470"/>
                  </a:lnTo>
                  <a:lnTo>
                    <a:pt x="1220" y="480"/>
                  </a:lnTo>
                  <a:lnTo>
                    <a:pt x="1164" y="489"/>
                  </a:lnTo>
                  <a:lnTo>
                    <a:pt x="1099" y="496"/>
                  </a:lnTo>
                  <a:lnTo>
                    <a:pt x="1089" y="496"/>
                  </a:lnTo>
                  <a:lnTo>
                    <a:pt x="1065" y="495"/>
                  </a:lnTo>
                  <a:lnTo>
                    <a:pt x="1031" y="495"/>
                  </a:lnTo>
                  <a:lnTo>
                    <a:pt x="995" y="496"/>
                  </a:lnTo>
                  <a:lnTo>
                    <a:pt x="977" y="497"/>
                  </a:lnTo>
                  <a:lnTo>
                    <a:pt x="961" y="499"/>
                  </a:lnTo>
                  <a:lnTo>
                    <a:pt x="947" y="501"/>
                  </a:lnTo>
                  <a:lnTo>
                    <a:pt x="937" y="504"/>
                  </a:lnTo>
                  <a:lnTo>
                    <a:pt x="933" y="506"/>
                  </a:lnTo>
                  <a:lnTo>
                    <a:pt x="930" y="508"/>
                  </a:lnTo>
                  <a:lnTo>
                    <a:pt x="928" y="510"/>
                  </a:lnTo>
                  <a:lnTo>
                    <a:pt x="928" y="512"/>
                  </a:lnTo>
                  <a:lnTo>
                    <a:pt x="928" y="515"/>
                  </a:lnTo>
                  <a:lnTo>
                    <a:pt x="930" y="518"/>
                  </a:lnTo>
                  <a:lnTo>
                    <a:pt x="934" y="521"/>
                  </a:lnTo>
                  <a:lnTo>
                    <a:pt x="939" y="524"/>
                  </a:lnTo>
                  <a:lnTo>
                    <a:pt x="969" y="543"/>
                  </a:lnTo>
                  <a:lnTo>
                    <a:pt x="1006" y="566"/>
                  </a:lnTo>
                  <a:lnTo>
                    <a:pt x="1029" y="580"/>
                  </a:lnTo>
                  <a:lnTo>
                    <a:pt x="1052" y="593"/>
                  </a:lnTo>
                  <a:lnTo>
                    <a:pt x="1077" y="605"/>
                  </a:lnTo>
                  <a:lnTo>
                    <a:pt x="1104" y="618"/>
                  </a:lnTo>
                  <a:lnTo>
                    <a:pt x="1132" y="630"/>
                  </a:lnTo>
                  <a:lnTo>
                    <a:pt x="1161" y="641"/>
                  </a:lnTo>
                  <a:lnTo>
                    <a:pt x="1192" y="650"/>
                  </a:lnTo>
                  <a:lnTo>
                    <a:pt x="1222" y="658"/>
                  </a:lnTo>
                  <a:lnTo>
                    <a:pt x="1238" y="661"/>
                  </a:lnTo>
                  <a:lnTo>
                    <a:pt x="1254" y="663"/>
                  </a:lnTo>
                  <a:lnTo>
                    <a:pt x="1269" y="665"/>
                  </a:lnTo>
                  <a:lnTo>
                    <a:pt x="1286" y="666"/>
                  </a:lnTo>
                  <a:lnTo>
                    <a:pt x="1302" y="668"/>
                  </a:lnTo>
                  <a:lnTo>
                    <a:pt x="1319" y="668"/>
                  </a:lnTo>
                  <a:lnTo>
                    <a:pt x="1335" y="666"/>
                  </a:lnTo>
                  <a:lnTo>
                    <a:pt x="1351" y="665"/>
                  </a:lnTo>
                  <a:lnTo>
                    <a:pt x="1366" y="662"/>
                  </a:lnTo>
                  <a:lnTo>
                    <a:pt x="1379" y="659"/>
                  </a:lnTo>
                  <a:lnTo>
                    <a:pt x="1390" y="654"/>
                  </a:lnTo>
                  <a:lnTo>
                    <a:pt x="1400" y="649"/>
                  </a:lnTo>
                  <a:lnTo>
                    <a:pt x="1410" y="643"/>
                  </a:lnTo>
                  <a:lnTo>
                    <a:pt x="1418" y="636"/>
                  </a:lnTo>
                  <a:lnTo>
                    <a:pt x="1424" y="628"/>
                  </a:lnTo>
                  <a:lnTo>
                    <a:pt x="1430" y="619"/>
                  </a:lnTo>
                  <a:lnTo>
                    <a:pt x="1434" y="610"/>
                  </a:lnTo>
                  <a:lnTo>
                    <a:pt x="1438" y="601"/>
                  </a:lnTo>
                  <a:lnTo>
                    <a:pt x="1441" y="592"/>
                  </a:lnTo>
                  <a:lnTo>
                    <a:pt x="1443" y="582"/>
                  </a:lnTo>
                  <a:lnTo>
                    <a:pt x="1446" y="571"/>
                  </a:lnTo>
                  <a:lnTo>
                    <a:pt x="1447" y="561"/>
                  </a:lnTo>
                  <a:lnTo>
                    <a:pt x="1447" y="551"/>
                  </a:lnTo>
                  <a:lnTo>
                    <a:pt x="1447" y="541"/>
                  </a:lnTo>
                  <a:lnTo>
                    <a:pt x="1444" y="519"/>
                  </a:lnTo>
                  <a:lnTo>
                    <a:pt x="1441" y="500"/>
                  </a:lnTo>
                  <a:lnTo>
                    <a:pt x="1437" y="481"/>
                  </a:lnTo>
                  <a:lnTo>
                    <a:pt x="1432" y="465"/>
                  </a:lnTo>
                  <a:lnTo>
                    <a:pt x="1424" y="440"/>
                  </a:lnTo>
                  <a:lnTo>
                    <a:pt x="1421" y="431"/>
                  </a:lnTo>
                  <a:lnTo>
                    <a:pt x="1476" y="386"/>
                  </a:lnTo>
                  <a:lnTo>
                    <a:pt x="1478" y="391"/>
                  </a:lnTo>
                  <a:lnTo>
                    <a:pt x="1483" y="406"/>
                  </a:lnTo>
                  <a:lnTo>
                    <a:pt x="1491" y="427"/>
                  </a:lnTo>
                  <a:lnTo>
                    <a:pt x="1499" y="455"/>
                  </a:lnTo>
                  <a:lnTo>
                    <a:pt x="1502" y="470"/>
                  </a:lnTo>
                  <a:lnTo>
                    <a:pt x="1506" y="486"/>
                  </a:lnTo>
                  <a:lnTo>
                    <a:pt x="1508" y="504"/>
                  </a:lnTo>
                  <a:lnTo>
                    <a:pt x="1511" y="522"/>
                  </a:lnTo>
                  <a:lnTo>
                    <a:pt x="1512" y="540"/>
                  </a:lnTo>
                  <a:lnTo>
                    <a:pt x="1512" y="559"/>
                  </a:lnTo>
                  <a:lnTo>
                    <a:pt x="1512" y="577"/>
                  </a:lnTo>
                  <a:lnTo>
                    <a:pt x="1509" y="596"/>
                  </a:lnTo>
                  <a:lnTo>
                    <a:pt x="1506" y="613"/>
                  </a:lnTo>
                  <a:lnTo>
                    <a:pt x="1501" y="632"/>
                  </a:lnTo>
                  <a:lnTo>
                    <a:pt x="1494" y="648"/>
                  </a:lnTo>
                  <a:lnTo>
                    <a:pt x="1484" y="664"/>
                  </a:lnTo>
                  <a:lnTo>
                    <a:pt x="1473" y="679"/>
                  </a:lnTo>
                  <a:lnTo>
                    <a:pt x="1459" y="692"/>
                  </a:lnTo>
                  <a:lnTo>
                    <a:pt x="1443" y="704"/>
                  </a:lnTo>
                  <a:lnTo>
                    <a:pt x="1424" y="715"/>
                  </a:lnTo>
                  <a:lnTo>
                    <a:pt x="1403" y="724"/>
                  </a:lnTo>
                  <a:lnTo>
                    <a:pt x="1378" y="730"/>
                  </a:lnTo>
                  <a:lnTo>
                    <a:pt x="1350" y="735"/>
                  </a:lnTo>
                  <a:lnTo>
                    <a:pt x="1320" y="737"/>
                  </a:lnTo>
                  <a:lnTo>
                    <a:pt x="1285" y="736"/>
                  </a:lnTo>
                  <a:lnTo>
                    <a:pt x="1247" y="733"/>
                  </a:lnTo>
                  <a:lnTo>
                    <a:pt x="1205" y="727"/>
                  </a:lnTo>
                  <a:lnTo>
                    <a:pt x="1159" y="718"/>
                  </a:lnTo>
                  <a:lnTo>
                    <a:pt x="1143" y="714"/>
                  </a:lnTo>
                  <a:lnTo>
                    <a:pt x="1125" y="707"/>
                  </a:lnTo>
                  <a:lnTo>
                    <a:pt x="1106" y="700"/>
                  </a:lnTo>
                  <a:lnTo>
                    <a:pt x="1085" y="692"/>
                  </a:lnTo>
                  <a:lnTo>
                    <a:pt x="1044" y="675"/>
                  </a:lnTo>
                  <a:lnTo>
                    <a:pt x="1005" y="660"/>
                  </a:lnTo>
                  <a:lnTo>
                    <a:pt x="988" y="654"/>
                  </a:lnTo>
                  <a:lnTo>
                    <a:pt x="974" y="650"/>
                  </a:lnTo>
                  <a:lnTo>
                    <a:pt x="961" y="647"/>
                  </a:lnTo>
                  <a:lnTo>
                    <a:pt x="953" y="647"/>
                  </a:lnTo>
                  <a:lnTo>
                    <a:pt x="951" y="648"/>
                  </a:lnTo>
                  <a:lnTo>
                    <a:pt x="949" y="650"/>
                  </a:lnTo>
                  <a:lnTo>
                    <a:pt x="948" y="653"/>
                  </a:lnTo>
                  <a:lnTo>
                    <a:pt x="949" y="656"/>
                  </a:lnTo>
                  <a:lnTo>
                    <a:pt x="951" y="660"/>
                  </a:lnTo>
                  <a:lnTo>
                    <a:pt x="954" y="665"/>
                  </a:lnTo>
                  <a:lnTo>
                    <a:pt x="959" y="672"/>
                  </a:lnTo>
                  <a:lnTo>
                    <a:pt x="965" y="680"/>
                  </a:lnTo>
                  <a:lnTo>
                    <a:pt x="978" y="694"/>
                  </a:lnTo>
                  <a:lnTo>
                    <a:pt x="988" y="708"/>
                  </a:lnTo>
                  <a:lnTo>
                    <a:pt x="996" y="723"/>
                  </a:lnTo>
                  <a:lnTo>
                    <a:pt x="1002" y="736"/>
                  </a:lnTo>
                  <a:lnTo>
                    <a:pt x="1007" y="750"/>
                  </a:lnTo>
                  <a:lnTo>
                    <a:pt x="1011" y="766"/>
                  </a:lnTo>
                  <a:lnTo>
                    <a:pt x="1014" y="781"/>
                  </a:lnTo>
                  <a:lnTo>
                    <a:pt x="1016" y="799"/>
                  </a:lnTo>
                  <a:lnTo>
                    <a:pt x="1016" y="816"/>
                  </a:lnTo>
                  <a:lnTo>
                    <a:pt x="1014" y="836"/>
                  </a:lnTo>
                  <a:lnTo>
                    <a:pt x="1011" y="848"/>
                  </a:lnTo>
                  <a:lnTo>
                    <a:pt x="1009" y="859"/>
                  </a:lnTo>
                  <a:lnTo>
                    <a:pt x="1005" y="871"/>
                  </a:lnTo>
                  <a:lnTo>
                    <a:pt x="1001" y="883"/>
                  </a:lnTo>
                  <a:lnTo>
                    <a:pt x="996" y="895"/>
                  </a:lnTo>
                  <a:lnTo>
                    <a:pt x="990" y="907"/>
                  </a:lnTo>
                  <a:lnTo>
                    <a:pt x="983" y="918"/>
                  </a:lnTo>
                  <a:lnTo>
                    <a:pt x="975" y="929"/>
                  </a:lnTo>
                  <a:lnTo>
                    <a:pt x="964" y="940"/>
                  </a:lnTo>
                  <a:lnTo>
                    <a:pt x="953" y="949"/>
                  </a:lnTo>
                  <a:lnTo>
                    <a:pt x="941" y="958"/>
                  </a:lnTo>
                  <a:lnTo>
                    <a:pt x="927" y="965"/>
                  </a:lnTo>
                  <a:lnTo>
                    <a:pt x="909" y="973"/>
                  </a:lnTo>
                  <a:lnTo>
                    <a:pt x="891" y="981"/>
                  </a:lnTo>
                  <a:lnTo>
                    <a:pt x="873" y="987"/>
                  </a:lnTo>
                  <a:lnTo>
                    <a:pt x="856" y="991"/>
                  </a:lnTo>
                  <a:lnTo>
                    <a:pt x="839" y="994"/>
                  </a:lnTo>
                  <a:lnTo>
                    <a:pt x="823" y="995"/>
                  </a:lnTo>
                  <a:lnTo>
                    <a:pt x="809" y="996"/>
                  </a:lnTo>
                  <a:lnTo>
                    <a:pt x="794" y="995"/>
                  </a:lnTo>
                  <a:lnTo>
                    <a:pt x="782" y="993"/>
                  </a:lnTo>
                  <a:lnTo>
                    <a:pt x="771" y="991"/>
                  </a:lnTo>
                  <a:lnTo>
                    <a:pt x="761" y="987"/>
                  </a:lnTo>
                  <a:lnTo>
                    <a:pt x="754" y="982"/>
                  </a:lnTo>
                  <a:lnTo>
                    <a:pt x="749" y="979"/>
                  </a:lnTo>
                  <a:lnTo>
                    <a:pt x="747" y="976"/>
                  </a:lnTo>
                  <a:lnTo>
                    <a:pt x="744" y="971"/>
                  </a:lnTo>
                  <a:lnTo>
                    <a:pt x="742" y="968"/>
                  </a:lnTo>
                  <a:lnTo>
                    <a:pt x="741" y="964"/>
                  </a:lnTo>
                  <a:lnTo>
                    <a:pt x="740" y="960"/>
                  </a:lnTo>
                  <a:lnTo>
                    <a:pt x="740" y="956"/>
                  </a:lnTo>
                  <a:lnTo>
                    <a:pt x="741" y="951"/>
                  </a:lnTo>
                  <a:lnTo>
                    <a:pt x="779" y="887"/>
                  </a:lnTo>
                  <a:lnTo>
                    <a:pt x="779" y="890"/>
                  </a:lnTo>
                  <a:lnTo>
                    <a:pt x="781" y="896"/>
                  </a:lnTo>
                  <a:lnTo>
                    <a:pt x="784" y="904"/>
                  </a:lnTo>
                  <a:lnTo>
                    <a:pt x="790" y="914"/>
                  </a:lnTo>
                  <a:lnTo>
                    <a:pt x="794" y="918"/>
                  </a:lnTo>
                  <a:lnTo>
                    <a:pt x="800" y="922"/>
                  </a:lnTo>
                  <a:lnTo>
                    <a:pt x="806" y="926"/>
                  </a:lnTo>
                  <a:lnTo>
                    <a:pt x="812" y="929"/>
                  </a:lnTo>
                  <a:lnTo>
                    <a:pt x="820" y="932"/>
                  </a:lnTo>
                  <a:lnTo>
                    <a:pt x="829" y="933"/>
                  </a:lnTo>
                  <a:lnTo>
                    <a:pt x="840" y="932"/>
                  </a:lnTo>
                  <a:lnTo>
                    <a:pt x="851" y="929"/>
                  </a:lnTo>
                  <a:lnTo>
                    <a:pt x="865" y="925"/>
                  </a:lnTo>
                  <a:lnTo>
                    <a:pt x="877" y="920"/>
                  </a:lnTo>
                  <a:lnTo>
                    <a:pt x="889" y="914"/>
                  </a:lnTo>
                  <a:lnTo>
                    <a:pt x="899" y="908"/>
                  </a:lnTo>
                  <a:lnTo>
                    <a:pt x="907" y="902"/>
                  </a:lnTo>
                  <a:lnTo>
                    <a:pt x="915" y="895"/>
                  </a:lnTo>
                  <a:lnTo>
                    <a:pt x="921" y="887"/>
                  </a:lnTo>
                  <a:lnTo>
                    <a:pt x="927" y="879"/>
                  </a:lnTo>
                  <a:lnTo>
                    <a:pt x="931" y="872"/>
                  </a:lnTo>
                  <a:lnTo>
                    <a:pt x="934" y="865"/>
                  </a:lnTo>
                  <a:lnTo>
                    <a:pt x="936" y="857"/>
                  </a:lnTo>
                  <a:lnTo>
                    <a:pt x="938" y="851"/>
                  </a:lnTo>
                  <a:lnTo>
                    <a:pt x="939" y="837"/>
                  </a:lnTo>
                  <a:lnTo>
                    <a:pt x="939" y="827"/>
                  </a:lnTo>
                  <a:lnTo>
                    <a:pt x="937" y="812"/>
                  </a:lnTo>
                  <a:lnTo>
                    <a:pt x="934" y="797"/>
                  </a:lnTo>
                  <a:lnTo>
                    <a:pt x="929" y="785"/>
                  </a:lnTo>
                  <a:lnTo>
                    <a:pt x="923" y="774"/>
                  </a:lnTo>
                  <a:lnTo>
                    <a:pt x="917" y="763"/>
                  </a:lnTo>
                  <a:lnTo>
                    <a:pt x="910" y="753"/>
                  </a:lnTo>
                  <a:lnTo>
                    <a:pt x="902" y="744"/>
                  </a:lnTo>
                  <a:lnTo>
                    <a:pt x="893" y="736"/>
                  </a:lnTo>
                  <a:lnTo>
                    <a:pt x="884" y="729"/>
                  </a:lnTo>
                  <a:lnTo>
                    <a:pt x="872" y="722"/>
                  </a:lnTo>
                  <a:lnTo>
                    <a:pt x="861" y="715"/>
                  </a:lnTo>
                  <a:lnTo>
                    <a:pt x="849" y="707"/>
                  </a:lnTo>
                  <a:lnTo>
                    <a:pt x="822" y="694"/>
                  </a:lnTo>
                  <a:lnTo>
                    <a:pt x="793" y="680"/>
                  </a:lnTo>
                  <a:lnTo>
                    <a:pt x="766" y="666"/>
                  </a:lnTo>
                  <a:lnTo>
                    <a:pt x="741" y="656"/>
                  </a:lnTo>
                  <a:lnTo>
                    <a:pt x="731" y="653"/>
                  </a:lnTo>
                  <a:lnTo>
                    <a:pt x="721" y="650"/>
                  </a:lnTo>
                  <a:lnTo>
                    <a:pt x="713" y="649"/>
                  </a:lnTo>
                  <a:lnTo>
                    <a:pt x="704" y="649"/>
                  </a:lnTo>
                  <a:lnTo>
                    <a:pt x="697" y="650"/>
                  </a:lnTo>
                  <a:lnTo>
                    <a:pt x="691" y="653"/>
                  </a:lnTo>
                  <a:lnTo>
                    <a:pt x="686" y="657"/>
                  </a:lnTo>
                  <a:lnTo>
                    <a:pt x="682" y="664"/>
                  </a:lnTo>
                  <a:lnTo>
                    <a:pt x="678" y="672"/>
                  </a:lnTo>
                  <a:lnTo>
                    <a:pt x="676" y="682"/>
                  </a:lnTo>
                  <a:lnTo>
                    <a:pt x="675" y="694"/>
                  </a:lnTo>
                  <a:lnTo>
                    <a:pt x="674" y="708"/>
                  </a:lnTo>
                  <a:lnTo>
                    <a:pt x="674" y="716"/>
                  </a:lnTo>
                  <a:lnTo>
                    <a:pt x="672" y="723"/>
                  </a:lnTo>
                  <a:lnTo>
                    <a:pt x="670" y="730"/>
                  </a:lnTo>
                  <a:lnTo>
                    <a:pt x="667" y="737"/>
                  </a:lnTo>
                  <a:lnTo>
                    <a:pt x="661" y="744"/>
                  </a:lnTo>
                  <a:lnTo>
                    <a:pt x="656" y="751"/>
                  </a:lnTo>
                  <a:lnTo>
                    <a:pt x="651" y="759"/>
                  </a:lnTo>
                  <a:lnTo>
                    <a:pt x="644" y="766"/>
                  </a:lnTo>
                  <a:lnTo>
                    <a:pt x="637" y="772"/>
                  </a:lnTo>
                  <a:lnTo>
                    <a:pt x="630" y="778"/>
                  </a:lnTo>
                  <a:lnTo>
                    <a:pt x="620" y="783"/>
                  </a:lnTo>
                  <a:lnTo>
                    <a:pt x="611" y="788"/>
                  </a:lnTo>
                  <a:lnTo>
                    <a:pt x="602" y="793"/>
                  </a:lnTo>
                  <a:lnTo>
                    <a:pt x="592" y="797"/>
                  </a:lnTo>
                  <a:lnTo>
                    <a:pt x="582" y="802"/>
                  </a:lnTo>
                  <a:lnTo>
                    <a:pt x="571" y="805"/>
                  </a:lnTo>
                  <a:lnTo>
                    <a:pt x="560" y="808"/>
                  </a:lnTo>
                  <a:lnTo>
                    <a:pt x="549" y="810"/>
                  </a:lnTo>
                  <a:lnTo>
                    <a:pt x="537" y="811"/>
                  </a:lnTo>
                  <a:lnTo>
                    <a:pt x="525" y="812"/>
                  </a:lnTo>
                  <a:lnTo>
                    <a:pt x="513" y="811"/>
                  </a:lnTo>
                  <a:lnTo>
                    <a:pt x="501" y="810"/>
                  </a:lnTo>
                  <a:lnTo>
                    <a:pt x="488" y="809"/>
                  </a:lnTo>
                  <a:lnTo>
                    <a:pt x="477" y="806"/>
                  </a:lnTo>
                  <a:lnTo>
                    <a:pt x="465" y="802"/>
                  </a:lnTo>
                  <a:lnTo>
                    <a:pt x="453" y="797"/>
                  </a:lnTo>
                  <a:lnTo>
                    <a:pt x="441" y="791"/>
                  </a:lnTo>
                  <a:lnTo>
                    <a:pt x="429" y="785"/>
                  </a:lnTo>
                  <a:lnTo>
                    <a:pt x="418" y="777"/>
                  </a:lnTo>
                  <a:lnTo>
                    <a:pt x="407" y="768"/>
                  </a:lnTo>
                  <a:lnTo>
                    <a:pt x="396" y="758"/>
                  </a:lnTo>
                  <a:lnTo>
                    <a:pt x="385" y="746"/>
                  </a:lnTo>
                  <a:lnTo>
                    <a:pt x="372" y="730"/>
                  </a:lnTo>
                  <a:lnTo>
                    <a:pt x="360" y="715"/>
                  </a:lnTo>
                  <a:lnTo>
                    <a:pt x="351" y="700"/>
                  </a:lnTo>
                  <a:lnTo>
                    <a:pt x="343" y="687"/>
                  </a:lnTo>
                  <a:lnTo>
                    <a:pt x="338" y="676"/>
                  </a:lnTo>
                  <a:lnTo>
                    <a:pt x="334" y="664"/>
                  </a:lnTo>
                  <a:lnTo>
                    <a:pt x="331" y="655"/>
                  </a:lnTo>
                  <a:lnTo>
                    <a:pt x="329" y="647"/>
                  </a:lnTo>
                  <a:lnTo>
                    <a:pt x="328" y="639"/>
                  </a:lnTo>
                  <a:lnTo>
                    <a:pt x="327" y="633"/>
                  </a:lnTo>
                  <a:lnTo>
                    <a:pt x="328" y="628"/>
                  </a:lnTo>
                  <a:lnTo>
                    <a:pt x="328" y="622"/>
                  </a:lnTo>
                  <a:lnTo>
                    <a:pt x="330" y="617"/>
                  </a:lnTo>
                  <a:lnTo>
                    <a:pt x="331" y="615"/>
                  </a:lnTo>
                  <a:lnTo>
                    <a:pt x="378" y="529"/>
                  </a:lnTo>
                  <a:lnTo>
                    <a:pt x="379" y="541"/>
                  </a:lnTo>
                  <a:lnTo>
                    <a:pt x="381" y="569"/>
                  </a:lnTo>
                  <a:lnTo>
                    <a:pt x="383" y="589"/>
                  </a:lnTo>
                  <a:lnTo>
                    <a:pt x="387" y="609"/>
                  </a:lnTo>
                  <a:lnTo>
                    <a:pt x="392" y="632"/>
                  </a:lnTo>
                  <a:lnTo>
                    <a:pt x="399" y="654"/>
                  </a:lnTo>
                  <a:lnTo>
                    <a:pt x="403" y="665"/>
                  </a:lnTo>
                  <a:lnTo>
                    <a:pt x="409" y="677"/>
                  </a:lnTo>
                  <a:lnTo>
                    <a:pt x="414" y="687"/>
                  </a:lnTo>
                  <a:lnTo>
                    <a:pt x="420" y="697"/>
                  </a:lnTo>
                  <a:lnTo>
                    <a:pt x="427" y="707"/>
                  </a:lnTo>
                  <a:lnTo>
                    <a:pt x="434" y="717"/>
                  </a:lnTo>
                  <a:lnTo>
                    <a:pt x="442" y="725"/>
                  </a:lnTo>
                  <a:lnTo>
                    <a:pt x="451" y="732"/>
                  </a:lnTo>
                  <a:lnTo>
                    <a:pt x="460" y="739"/>
                  </a:lnTo>
                  <a:lnTo>
                    <a:pt x="470" y="744"/>
                  </a:lnTo>
                  <a:lnTo>
                    <a:pt x="481" y="749"/>
                  </a:lnTo>
                  <a:lnTo>
                    <a:pt x="494" y="752"/>
                  </a:lnTo>
                  <a:lnTo>
                    <a:pt x="506" y="754"/>
                  </a:lnTo>
                  <a:lnTo>
                    <a:pt x="520" y="754"/>
                  </a:lnTo>
                  <a:lnTo>
                    <a:pt x="534" y="753"/>
                  </a:lnTo>
                  <a:lnTo>
                    <a:pt x="550" y="751"/>
                  </a:lnTo>
                  <a:lnTo>
                    <a:pt x="559" y="748"/>
                  </a:lnTo>
                  <a:lnTo>
                    <a:pt x="566" y="745"/>
                  </a:lnTo>
                  <a:lnTo>
                    <a:pt x="573" y="741"/>
                  </a:lnTo>
                  <a:lnTo>
                    <a:pt x="580" y="737"/>
                  </a:lnTo>
                  <a:lnTo>
                    <a:pt x="586" y="733"/>
                  </a:lnTo>
                  <a:lnTo>
                    <a:pt x="591" y="728"/>
                  </a:lnTo>
                  <a:lnTo>
                    <a:pt x="595" y="723"/>
                  </a:lnTo>
                  <a:lnTo>
                    <a:pt x="598" y="717"/>
                  </a:lnTo>
                  <a:lnTo>
                    <a:pt x="601" y="710"/>
                  </a:lnTo>
                  <a:lnTo>
                    <a:pt x="603" y="704"/>
                  </a:lnTo>
                  <a:lnTo>
                    <a:pt x="605" y="697"/>
                  </a:lnTo>
                  <a:lnTo>
                    <a:pt x="606" y="690"/>
                  </a:lnTo>
                  <a:lnTo>
                    <a:pt x="606" y="676"/>
                  </a:lnTo>
                  <a:lnTo>
                    <a:pt x="605" y="660"/>
                  </a:lnTo>
                  <a:lnTo>
                    <a:pt x="603" y="645"/>
                  </a:lnTo>
                  <a:lnTo>
                    <a:pt x="599" y="629"/>
                  </a:lnTo>
                  <a:lnTo>
                    <a:pt x="593" y="613"/>
                  </a:lnTo>
                  <a:lnTo>
                    <a:pt x="587" y="599"/>
                  </a:lnTo>
                  <a:lnTo>
                    <a:pt x="580" y="585"/>
                  </a:lnTo>
                  <a:lnTo>
                    <a:pt x="572" y="571"/>
                  </a:lnTo>
                  <a:lnTo>
                    <a:pt x="565" y="559"/>
                  </a:lnTo>
                  <a:lnTo>
                    <a:pt x="557" y="548"/>
                  </a:lnTo>
                  <a:lnTo>
                    <a:pt x="547" y="536"/>
                  </a:lnTo>
                  <a:lnTo>
                    <a:pt x="534" y="522"/>
                  </a:lnTo>
                  <a:lnTo>
                    <a:pt x="522" y="509"/>
                  </a:lnTo>
                  <a:lnTo>
                    <a:pt x="509" y="497"/>
                  </a:lnTo>
                  <a:lnTo>
                    <a:pt x="482" y="471"/>
                  </a:lnTo>
                  <a:lnTo>
                    <a:pt x="455" y="446"/>
                  </a:lnTo>
                  <a:lnTo>
                    <a:pt x="431" y="426"/>
                  </a:lnTo>
                  <a:lnTo>
                    <a:pt x="411" y="410"/>
                  </a:lnTo>
                  <a:lnTo>
                    <a:pt x="397" y="399"/>
                  </a:lnTo>
                  <a:lnTo>
                    <a:pt x="392" y="395"/>
                  </a:lnTo>
                  <a:lnTo>
                    <a:pt x="299" y="336"/>
                  </a:lnTo>
                  <a:lnTo>
                    <a:pt x="233" y="293"/>
                  </a:lnTo>
                  <a:lnTo>
                    <a:pt x="173" y="264"/>
                  </a:lnTo>
                  <a:lnTo>
                    <a:pt x="1" y="123"/>
                  </a:lnTo>
                  <a:lnTo>
                    <a:pt x="0" y="117"/>
                  </a:lnTo>
                  <a:lnTo>
                    <a:pt x="0" y="100"/>
                  </a:lnTo>
                  <a:lnTo>
                    <a:pt x="0" y="88"/>
                  </a:lnTo>
                  <a:lnTo>
                    <a:pt x="2" y="76"/>
                  </a:lnTo>
                  <a:lnTo>
                    <a:pt x="5" y="63"/>
                  </a:lnTo>
                  <a:lnTo>
                    <a:pt x="9" y="50"/>
                  </a:lnTo>
                  <a:lnTo>
                    <a:pt x="12" y="43"/>
                  </a:lnTo>
                  <a:lnTo>
                    <a:pt x="17" y="37"/>
                  </a:lnTo>
                  <a:lnTo>
                    <a:pt x="21" y="32"/>
                  </a:lnTo>
                  <a:lnTo>
                    <a:pt x="25" y="26"/>
                  </a:lnTo>
                  <a:lnTo>
                    <a:pt x="31" y="21"/>
                  </a:lnTo>
                  <a:lnTo>
                    <a:pt x="37" y="16"/>
                  </a:lnTo>
                  <a:lnTo>
                    <a:pt x="44" y="12"/>
                  </a:lnTo>
                  <a:lnTo>
                    <a:pt x="51" y="8"/>
                  </a:lnTo>
                  <a:lnTo>
                    <a:pt x="61" y="4"/>
                  </a:lnTo>
                  <a:lnTo>
                    <a:pt x="70" y="2"/>
                  </a:lnTo>
                  <a:lnTo>
                    <a:pt x="80" y="1"/>
                  </a:lnTo>
                  <a:lnTo>
                    <a:pt x="91" y="0"/>
                  </a:lnTo>
                  <a:lnTo>
                    <a:pt x="104" y="0"/>
                  </a:lnTo>
                  <a:lnTo>
                    <a:pt x="117" y="1"/>
                  </a:lnTo>
                  <a:lnTo>
                    <a:pt x="131" y="3"/>
                  </a:lnTo>
                  <a:lnTo>
                    <a:pt x="147" y="6"/>
                  </a:lnTo>
                  <a:lnTo>
                    <a:pt x="155" y="9"/>
                  </a:lnTo>
                  <a:lnTo>
                    <a:pt x="163" y="13"/>
                  </a:lnTo>
                  <a:lnTo>
                    <a:pt x="172" y="17"/>
                  </a:lnTo>
                  <a:lnTo>
                    <a:pt x="182" y="22"/>
                  </a:lnTo>
                  <a:lnTo>
                    <a:pt x="206" y="35"/>
                  </a:lnTo>
                  <a:lnTo>
                    <a:pt x="230" y="52"/>
                  </a:lnTo>
                  <a:lnTo>
                    <a:pt x="258" y="70"/>
                  </a:lnTo>
                  <a:lnTo>
                    <a:pt x="288" y="91"/>
                  </a:lnTo>
                  <a:lnTo>
                    <a:pt x="319" y="114"/>
                  </a:lnTo>
                  <a:lnTo>
                    <a:pt x="350" y="137"/>
                  </a:lnTo>
                  <a:lnTo>
                    <a:pt x="414" y="187"/>
                  </a:lnTo>
                  <a:lnTo>
                    <a:pt x="474" y="234"/>
                  </a:lnTo>
                  <a:lnTo>
                    <a:pt x="503" y="255"/>
                  </a:lnTo>
                  <a:lnTo>
                    <a:pt x="530" y="276"/>
                  </a:lnTo>
                  <a:lnTo>
                    <a:pt x="555" y="293"/>
                  </a:lnTo>
                  <a:lnTo>
                    <a:pt x="576" y="307"/>
                  </a:lnTo>
                  <a:close/>
                </a:path>
              </a:pathLst>
            </a:custGeom>
            <a:solidFill>
              <a:srgbClr val="004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05" name="Freeform 1017">
              <a:extLst>
                <a:ext uri="{FF2B5EF4-FFF2-40B4-BE49-F238E27FC236}">
                  <a16:creationId xmlns:a16="http://schemas.microsoft.com/office/drawing/2014/main" id="{E9C999F6-E72A-4710-BC9D-E23AE4B8B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" y="1658"/>
              <a:ext cx="80" cy="52"/>
            </a:xfrm>
            <a:custGeom>
              <a:avLst/>
              <a:gdLst>
                <a:gd name="T0" fmla="*/ 2 w 1512"/>
                <a:gd name="T1" fmla="*/ 1 h 996"/>
                <a:gd name="T2" fmla="*/ 3 w 1512"/>
                <a:gd name="T3" fmla="*/ 1 h 996"/>
                <a:gd name="T4" fmla="*/ 4 w 1512"/>
                <a:gd name="T5" fmla="*/ 1 h 996"/>
                <a:gd name="T6" fmla="*/ 4 w 1512"/>
                <a:gd name="T7" fmla="*/ 1 h 996"/>
                <a:gd name="T8" fmla="*/ 4 w 1512"/>
                <a:gd name="T9" fmla="*/ 1 h 996"/>
                <a:gd name="T10" fmla="*/ 3 w 1512"/>
                <a:gd name="T11" fmla="*/ 1 h 996"/>
                <a:gd name="T12" fmla="*/ 3 w 1512"/>
                <a:gd name="T13" fmla="*/ 0 h 996"/>
                <a:gd name="T14" fmla="*/ 4 w 1512"/>
                <a:gd name="T15" fmla="*/ 0 h 996"/>
                <a:gd name="T16" fmla="*/ 4 w 1512"/>
                <a:gd name="T17" fmla="*/ 1 h 996"/>
                <a:gd name="T18" fmla="*/ 4 w 1512"/>
                <a:gd name="T19" fmla="*/ 1 h 996"/>
                <a:gd name="T20" fmla="*/ 3 w 1512"/>
                <a:gd name="T21" fmla="*/ 1 h 996"/>
                <a:gd name="T22" fmla="*/ 3 w 1512"/>
                <a:gd name="T23" fmla="*/ 1 h 996"/>
                <a:gd name="T24" fmla="*/ 3 w 1512"/>
                <a:gd name="T25" fmla="*/ 1 h 996"/>
                <a:gd name="T26" fmla="*/ 3 w 1512"/>
                <a:gd name="T27" fmla="*/ 2 h 996"/>
                <a:gd name="T28" fmla="*/ 4 w 1512"/>
                <a:gd name="T29" fmla="*/ 2 h 996"/>
                <a:gd name="T30" fmla="*/ 4 w 1512"/>
                <a:gd name="T31" fmla="*/ 2 h 996"/>
                <a:gd name="T32" fmla="*/ 4 w 1512"/>
                <a:gd name="T33" fmla="*/ 2 h 996"/>
                <a:gd name="T34" fmla="*/ 4 w 1512"/>
                <a:gd name="T35" fmla="*/ 1 h 996"/>
                <a:gd name="T36" fmla="*/ 4 w 1512"/>
                <a:gd name="T37" fmla="*/ 1 h 996"/>
                <a:gd name="T38" fmla="*/ 4 w 1512"/>
                <a:gd name="T39" fmla="*/ 1 h 996"/>
                <a:gd name="T40" fmla="*/ 4 w 1512"/>
                <a:gd name="T41" fmla="*/ 2 h 996"/>
                <a:gd name="T42" fmla="*/ 4 w 1512"/>
                <a:gd name="T43" fmla="*/ 2 h 996"/>
                <a:gd name="T44" fmla="*/ 3 w 1512"/>
                <a:gd name="T45" fmla="*/ 2 h 996"/>
                <a:gd name="T46" fmla="*/ 3 w 1512"/>
                <a:gd name="T47" fmla="*/ 2 h 996"/>
                <a:gd name="T48" fmla="*/ 3 w 1512"/>
                <a:gd name="T49" fmla="*/ 2 h 996"/>
                <a:gd name="T50" fmla="*/ 3 w 1512"/>
                <a:gd name="T51" fmla="*/ 2 h 996"/>
                <a:gd name="T52" fmla="*/ 3 w 1512"/>
                <a:gd name="T53" fmla="*/ 2 h 996"/>
                <a:gd name="T54" fmla="*/ 3 w 1512"/>
                <a:gd name="T55" fmla="*/ 3 h 996"/>
                <a:gd name="T56" fmla="*/ 2 w 1512"/>
                <a:gd name="T57" fmla="*/ 3 h 996"/>
                <a:gd name="T58" fmla="*/ 2 w 1512"/>
                <a:gd name="T59" fmla="*/ 3 h 996"/>
                <a:gd name="T60" fmla="*/ 2 w 1512"/>
                <a:gd name="T61" fmla="*/ 3 h 996"/>
                <a:gd name="T62" fmla="*/ 2 w 1512"/>
                <a:gd name="T63" fmla="*/ 2 h 996"/>
                <a:gd name="T64" fmla="*/ 2 w 1512"/>
                <a:gd name="T65" fmla="*/ 3 h 996"/>
                <a:gd name="T66" fmla="*/ 3 w 1512"/>
                <a:gd name="T67" fmla="*/ 2 h 996"/>
                <a:gd name="T68" fmla="*/ 3 w 1512"/>
                <a:gd name="T69" fmla="*/ 2 h 996"/>
                <a:gd name="T70" fmla="*/ 3 w 1512"/>
                <a:gd name="T71" fmla="*/ 2 h 996"/>
                <a:gd name="T72" fmla="*/ 2 w 1512"/>
                <a:gd name="T73" fmla="*/ 2 h 996"/>
                <a:gd name="T74" fmla="*/ 2 w 1512"/>
                <a:gd name="T75" fmla="*/ 2 h 996"/>
                <a:gd name="T76" fmla="*/ 2 w 1512"/>
                <a:gd name="T77" fmla="*/ 2 h 996"/>
                <a:gd name="T78" fmla="*/ 2 w 1512"/>
                <a:gd name="T79" fmla="*/ 2 h 996"/>
                <a:gd name="T80" fmla="*/ 2 w 1512"/>
                <a:gd name="T81" fmla="*/ 2 h 996"/>
                <a:gd name="T82" fmla="*/ 2 w 1512"/>
                <a:gd name="T83" fmla="*/ 2 h 996"/>
                <a:gd name="T84" fmla="*/ 1 w 1512"/>
                <a:gd name="T85" fmla="*/ 2 h 996"/>
                <a:gd name="T86" fmla="*/ 1 w 1512"/>
                <a:gd name="T87" fmla="*/ 2 h 996"/>
                <a:gd name="T88" fmla="*/ 1 w 1512"/>
                <a:gd name="T89" fmla="*/ 2 h 996"/>
                <a:gd name="T90" fmla="*/ 1 w 1512"/>
                <a:gd name="T91" fmla="*/ 2 h 996"/>
                <a:gd name="T92" fmla="*/ 1 w 1512"/>
                <a:gd name="T93" fmla="*/ 2 h 996"/>
                <a:gd name="T94" fmla="*/ 1 w 1512"/>
                <a:gd name="T95" fmla="*/ 2 h 996"/>
                <a:gd name="T96" fmla="*/ 1 w 1512"/>
                <a:gd name="T97" fmla="*/ 2 h 996"/>
                <a:gd name="T98" fmla="*/ 2 w 1512"/>
                <a:gd name="T99" fmla="*/ 2 h 996"/>
                <a:gd name="T100" fmla="*/ 2 w 1512"/>
                <a:gd name="T101" fmla="*/ 2 h 996"/>
                <a:gd name="T102" fmla="*/ 2 w 1512"/>
                <a:gd name="T103" fmla="*/ 2 h 996"/>
                <a:gd name="T104" fmla="*/ 1 w 1512"/>
                <a:gd name="T105" fmla="*/ 1 h 996"/>
                <a:gd name="T106" fmla="*/ 1 w 1512"/>
                <a:gd name="T107" fmla="*/ 1 h 996"/>
                <a:gd name="T108" fmla="*/ 0 w 1512"/>
                <a:gd name="T109" fmla="*/ 0 h 996"/>
                <a:gd name="T110" fmla="*/ 0 w 1512"/>
                <a:gd name="T111" fmla="*/ 0 h 996"/>
                <a:gd name="T112" fmla="*/ 0 w 1512"/>
                <a:gd name="T113" fmla="*/ 0 h 996"/>
                <a:gd name="T114" fmla="*/ 0 w 1512"/>
                <a:gd name="T115" fmla="*/ 0 h 996"/>
                <a:gd name="T116" fmla="*/ 1 w 1512"/>
                <a:gd name="T117" fmla="*/ 0 h 9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512" h="996">
                  <a:moveTo>
                    <a:pt x="576" y="307"/>
                  </a:moveTo>
                  <a:lnTo>
                    <a:pt x="584" y="311"/>
                  </a:lnTo>
                  <a:lnTo>
                    <a:pt x="605" y="322"/>
                  </a:lnTo>
                  <a:lnTo>
                    <a:pt x="636" y="337"/>
                  </a:lnTo>
                  <a:lnTo>
                    <a:pt x="676" y="354"/>
                  </a:lnTo>
                  <a:lnTo>
                    <a:pt x="720" y="373"/>
                  </a:lnTo>
                  <a:lnTo>
                    <a:pt x="766" y="390"/>
                  </a:lnTo>
                  <a:lnTo>
                    <a:pt x="788" y="397"/>
                  </a:lnTo>
                  <a:lnTo>
                    <a:pt x="811" y="404"/>
                  </a:lnTo>
                  <a:lnTo>
                    <a:pt x="832" y="409"/>
                  </a:lnTo>
                  <a:lnTo>
                    <a:pt x="853" y="413"/>
                  </a:lnTo>
                  <a:lnTo>
                    <a:pt x="901" y="418"/>
                  </a:lnTo>
                  <a:lnTo>
                    <a:pt x="959" y="424"/>
                  </a:lnTo>
                  <a:lnTo>
                    <a:pt x="1026" y="429"/>
                  </a:lnTo>
                  <a:lnTo>
                    <a:pt x="1094" y="432"/>
                  </a:lnTo>
                  <a:lnTo>
                    <a:pt x="1129" y="433"/>
                  </a:lnTo>
                  <a:lnTo>
                    <a:pt x="1162" y="433"/>
                  </a:lnTo>
                  <a:lnTo>
                    <a:pt x="1194" y="433"/>
                  </a:lnTo>
                  <a:lnTo>
                    <a:pt x="1223" y="431"/>
                  </a:lnTo>
                  <a:lnTo>
                    <a:pt x="1251" y="429"/>
                  </a:lnTo>
                  <a:lnTo>
                    <a:pt x="1275" y="425"/>
                  </a:lnTo>
                  <a:lnTo>
                    <a:pt x="1285" y="423"/>
                  </a:lnTo>
                  <a:lnTo>
                    <a:pt x="1295" y="421"/>
                  </a:lnTo>
                  <a:lnTo>
                    <a:pt x="1303" y="418"/>
                  </a:lnTo>
                  <a:lnTo>
                    <a:pt x="1311" y="415"/>
                  </a:lnTo>
                  <a:lnTo>
                    <a:pt x="1328" y="406"/>
                  </a:lnTo>
                  <a:lnTo>
                    <a:pt x="1341" y="396"/>
                  </a:lnTo>
                  <a:lnTo>
                    <a:pt x="1351" y="386"/>
                  </a:lnTo>
                  <a:lnTo>
                    <a:pt x="1359" y="377"/>
                  </a:lnTo>
                  <a:lnTo>
                    <a:pt x="1363" y="367"/>
                  </a:lnTo>
                  <a:lnTo>
                    <a:pt x="1365" y="355"/>
                  </a:lnTo>
                  <a:lnTo>
                    <a:pt x="1365" y="345"/>
                  </a:lnTo>
                  <a:lnTo>
                    <a:pt x="1362" y="334"/>
                  </a:lnTo>
                  <a:lnTo>
                    <a:pt x="1357" y="323"/>
                  </a:lnTo>
                  <a:lnTo>
                    <a:pt x="1350" y="312"/>
                  </a:lnTo>
                  <a:lnTo>
                    <a:pt x="1343" y="301"/>
                  </a:lnTo>
                  <a:lnTo>
                    <a:pt x="1333" y="290"/>
                  </a:lnTo>
                  <a:lnTo>
                    <a:pt x="1323" y="279"/>
                  </a:lnTo>
                  <a:lnTo>
                    <a:pt x="1310" y="268"/>
                  </a:lnTo>
                  <a:lnTo>
                    <a:pt x="1298" y="258"/>
                  </a:lnTo>
                  <a:lnTo>
                    <a:pt x="1285" y="247"/>
                  </a:lnTo>
                  <a:lnTo>
                    <a:pt x="1256" y="228"/>
                  </a:lnTo>
                  <a:lnTo>
                    <a:pt x="1226" y="209"/>
                  </a:lnTo>
                  <a:lnTo>
                    <a:pt x="1198" y="193"/>
                  </a:lnTo>
                  <a:lnTo>
                    <a:pt x="1171" y="178"/>
                  </a:lnTo>
                  <a:lnTo>
                    <a:pt x="1129" y="158"/>
                  </a:lnTo>
                  <a:lnTo>
                    <a:pt x="1113" y="150"/>
                  </a:lnTo>
                  <a:lnTo>
                    <a:pt x="1109" y="42"/>
                  </a:lnTo>
                  <a:lnTo>
                    <a:pt x="1116" y="47"/>
                  </a:lnTo>
                  <a:lnTo>
                    <a:pt x="1138" y="60"/>
                  </a:lnTo>
                  <a:lnTo>
                    <a:pt x="1171" y="79"/>
                  </a:lnTo>
                  <a:lnTo>
                    <a:pt x="1211" y="105"/>
                  </a:lnTo>
                  <a:lnTo>
                    <a:pt x="1233" y="119"/>
                  </a:lnTo>
                  <a:lnTo>
                    <a:pt x="1255" y="135"/>
                  </a:lnTo>
                  <a:lnTo>
                    <a:pt x="1278" y="152"/>
                  </a:lnTo>
                  <a:lnTo>
                    <a:pt x="1300" y="169"/>
                  </a:lnTo>
                  <a:lnTo>
                    <a:pt x="1323" y="188"/>
                  </a:lnTo>
                  <a:lnTo>
                    <a:pt x="1343" y="207"/>
                  </a:lnTo>
                  <a:lnTo>
                    <a:pt x="1363" y="226"/>
                  </a:lnTo>
                  <a:lnTo>
                    <a:pt x="1381" y="246"/>
                  </a:lnTo>
                  <a:lnTo>
                    <a:pt x="1396" y="265"/>
                  </a:lnTo>
                  <a:lnTo>
                    <a:pt x="1410" y="286"/>
                  </a:lnTo>
                  <a:lnTo>
                    <a:pt x="1420" y="305"/>
                  </a:lnTo>
                  <a:lnTo>
                    <a:pt x="1427" y="325"/>
                  </a:lnTo>
                  <a:lnTo>
                    <a:pt x="1430" y="344"/>
                  </a:lnTo>
                  <a:lnTo>
                    <a:pt x="1429" y="364"/>
                  </a:lnTo>
                  <a:lnTo>
                    <a:pt x="1423" y="381"/>
                  </a:lnTo>
                  <a:lnTo>
                    <a:pt x="1413" y="398"/>
                  </a:lnTo>
                  <a:lnTo>
                    <a:pt x="1396" y="416"/>
                  </a:lnTo>
                  <a:lnTo>
                    <a:pt x="1374" y="431"/>
                  </a:lnTo>
                  <a:lnTo>
                    <a:pt x="1346" y="445"/>
                  </a:lnTo>
                  <a:lnTo>
                    <a:pt x="1311" y="459"/>
                  </a:lnTo>
                  <a:lnTo>
                    <a:pt x="1269" y="470"/>
                  </a:lnTo>
                  <a:lnTo>
                    <a:pt x="1220" y="480"/>
                  </a:lnTo>
                  <a:lnTo>
                    <a:pt x="1164" y="489"/>
                  </a:lnTo>
                  <a:lnTo>
                    <a:pt x="1099" y="496"/>
                  </a:lnTo>
                  <a:lnTo>
                    <a:pt x="1089" y="496"/>
                  </a:lnTo>
                  <a:lnTo>
                    <a:pt x="1065" y="495"/>
                  </a:lnTo>
                  <a:lnTo>
                    <a:pt x="1031" y="495"/>
                  </a:lnTo>
                  <a:lnTo>
                    <a:pt x="995" y="496"/>
                  </a:lnTo>
                  <a:lnTo>
                    <a:pt x="977" y="497"/>
                  </a:lnTo>
                  <a:lnTo>
                    <a:pt x="961" y="499"/>
                  </a:lnTo>
                  <a:lnTo>
                    <a:pt x="947" y="501"/>
                  </a:lnTo>
                  <a:lnTo>
                    <a:pt x="937" y="504"/>
                  </a:lnTo>
                  <a:lnTo>
                    <a:pt x="933" y="506"/>
                  </a:lnTo>
                  <a:lnTo>
                    <a:pt x="930" y="508"/>
                  </a:lnTo>
                  <a:lnTo>
                    <a:pt x="928" y="510"/>
                  </a:lnTo>
                  <a:lnTo>
                    <a:pt x="928" y="512"/>
                  </a:lnTo>
                  <a:lnTo>
                    <a:pt x="928" y="515"/>
                  </a:lnTo>
                  <a:lnTo>
                    <a:pt x="930" y="518"/>
                  </a:lnTo>
                  <a:lnTo>
                    <a:pt x="934" y="521"/>
                  </a:lnTo>
                  <a:lnTo>
                    <a:pt x="939" y="524"/>
                  </a:lnTo>
                  <a:lnTo>
                    <a:pt x="969" y="543"/>
                  </a:lnTo>
                  <a:lnTo>
                    <a:pt x="1006" y="566"/>
                  </a:lnTo>
                  <a:lnTo>
                    <a:pt x="1029" y="580"/>
                  </a:lnTo>
                  <a:lnTo>
                    <a:pt x="1052" y="593"/>
                  </a:lnTo>
                  <a:lnTo>
                    <a:pt x="1077" y="605"/>
                  </a:lnTo>
                  <a:lnTo>
                    <a:pt x="1104" y="618"/>
                  </a:lnTo>
                  <a:lnTo>
                    <a:pt x="1132" y="630"/>
                  </a:lnTo>
                  <a:lnTo>
                    <a:pt x="1161" y="641"/>
                  </a:lnTo>
                  <a:lnTo>
                    <a:pt x="1192" y="650"/>
                  </a:lnTo>
                  <a:lnTo>
                    <a:pt x="1222" y="658"/>
                  </a:lnTo>
                  <a:lnTo>
                    <a:pt x="1238" y="661"/>
                  </a:lnTo>
                  <a:lnTo>
                    <a:pt x="1254" y="663"/>
                  </a:lnTo>
                  <a:lnTo>
                    <a:pt x="1269" y="665"/>
                  </a:lnTo>
                  <a:lnTo>
                    <a:pt x="1286" y="666"/>
                  </a:lnTo>
                  <a:lnTo>
                    <a:pt x="1302" y="668"/>
                  </a:lnTo>
                  <a:lnTo>
                    <a:pt x="1319" y="668"/>
                  </a:lnTo>
                  <a:lnTo>
                    <a:pt x="1335" y="666"/>
                  </a:lnTo>
                  <a:lnTo>
                    <a:pt x="1351" y="665"/>
                  </a:lnTo>
                  <a:lnTo>
                    <a:pt x="1366" y="662"/>
                  </a:lnTo>
                  <a:lnTo>
                    <a:pt x="1379" y="659"/>
                  </a:lnTo>
                  <a:lnTo>
                    <a:pt x="1390" y="654"/>
                  </a:lnTo>
                  <a:lnTo>
                    <a:pt x="1400" y="649"/>
                  </a:lnTo>
                  <a:lnTo>
                    <a:pt x="1410" y="643"/>
                  </a:lnTo>
                  <a:lnTo>
                    <a:pt x="1418" y="636"/>
                  </a:lnTo>
                  <a:lnTo>
                    <a:pt x="1424" y="628"/>
                  </a:lnTo>
                  <a:lnTo>
                    <a:pt x="1430" y="619"/>
                  </a:lnTo>
                  <a:lnTo>
                    <a:pt x="1434" y="610"/>
                  </a:lnTo>
                  <a:lnTo>
                    <a:pt x="1438" y="601"/>
                  </a:lnTo>
                  <a:lnTo>
                    <a:pt x="1441" y="592"/>
                  </a:lnTo>
                  <a:lnTo>
                    <a:pt x="1443" y="582"/>
                  </a:lnTo>
                  <a:lnTo>
                    <a:pt x="1446" y="571"/>
                  </a:lnTo>
                  <a:lnTo>
                    <a:pt x="1447" y="561"/>
                  </a:lnTo>
                  <a:lnTo>
                    <a:pt x="1447" y="551"/>
                  </a:lnTo>
                  <a:lnTo>
                    <a:pt x="1447" y="541"/>
                  </a:lnTo>
                  <a:lnTo>
                    <a:pt x="1444" y="519"/>
                  </a:lnTo>
                  <a:lnTo>
                    <a:pt x="1441" y="500"/>
                  </a:lnTo>
                  <a:lnTo>
                    <a:pt x="1437" y="481"/>
                  </a:lnTo>
                  <a:lnTo>
                    <a:pt x="1432" y="465"/>
                  </a:lnTo>
                  <a:lnTo>
                    <a:pt x="1424" y="440"/>
                  </a:lnTo>
                  <a:lnTo>
                    <a:pt x="1421" y="431"/>
                  </a:lnTo>
                  <a:lnTo>
                    <a:pt x="1476" y="386"/>
                  </a:lnTo>
                  <a:lnTo>
                    <a:pt x="1478" y="391"/>
                  </a:lnTo>
                  <a:lnTo>
                    <a:pt x="1483" y="406"/>
                  </a:lnTo>
                  <a:lnTo>
                    <a:pt x="1491" y="427"/>
                  </a:lnTo>
                  <a:lnTo>
                    <a:pt x="1499" y="455"/>
                  </a:lnTo>
                  <a:lnTo>
                    <a:pt x="1502" y="470"/>
                  </a:lnTo>
                  <a:lnTo>
                    <a:pt x="1506" y="486"/>
                  </a:lnTo>
                  <a:lnTo>
                    <a:pt x="1508" y="504"/>
                  </a:lnTo>
                  <a:lnTo>
                    <a:pt x="1511" y="522"/>
                  </a:lnTo>
                  <a:lnTo>
                    <a:pt x="1512" y="540"/>
                  </a:lnTo>
                  <a:lnTo>
                    <a:pt x="1512" y="559"/>
                  </a:lnTo>
                  <a:lnTo>
                    <a:pt x="1512" y="577"/>
                  </a:lnTo>
                  <a:lnTo>
                    <a:pt x="1509" y="596"/>
                  </a:lnTo>
                  <a:lnTo>
                    <a:pt x="1506" y="613"/>
                  </a:lnTo>
                  <a:lnTo>
                    <a:pt x="1501" y="632"/>
                  </a:lnTo>
                  <a:lnTo>
                    <a:pt x="1494" y="648"/>
                  </a:lnTo>
                  <a:lnTo>
                    <a:pt x="1484" y="664"/>
                  </a:lnTo>
                  <a:lnTo>
                    <a:pt x="1473" y="679"/>
                  </a:lnTo>
                  <a:lnTo>
                    <a:pt x="1459" y="692"/>
                  </a:lnTo>
                  <a:lnTo>
                    <a:pt x="1443" y="704"/>
                  </a:lnTo>
                  <a:lnTo>
                    <a:pt x="1424" y="715"/>
                  </a:lnTo>
                  <a:lnTo>
                    <a:pt x="1403" y="724"/>
                  </a:lnTo>
                  <a:lnTo>
                    <a:pt x="1378" y="730"/>
                  </a:lnTo>
                  <a:lnTo>
                    <a:pt x="1350" y="735"/>
                  </a:lnTo>
                  <a:lnTo>
                    <a:pt x="1320" y="737"/>
                  </a:lnTo>
                  <a:lnTo>
                    <a:pt x="1285" y="736"/>
                  </a:lnTo>
                  <a:lnTo>
                    <a:pt x="1247" y="733"/>
                  </a:lnTo>
                  <a:lnTo>
                    <a:pt x="1205" y="727"/>
                  </a:lnTo>
                  <a:lnTo>
                    <a:pt x="1159" y="718"/>
                  </a:lnTo>
                  <a:lnTo>
                    <a:pt x="1143" y="714"/>
                  </a:lnTo>
                  <a:lnTo>
                    <a:pt x="1125" y="707"/>
                  </a:lnTo>
                  <a:lnTo>
                    <a:pt x="1106" y="700"/>
                  </a:lnTo>
                  <a:lnTo>
                    <a:pt x="1085" y="692"/>
                  </a:lnTo>
                  <a:lnTo>
                    <a:pt x="1044" y="675"/>
                  </a:lnTo>
                  <a:lnTo>
                    <a:pt x="1005" y="660"/>
                  </a:lnTo>
                  <a:lnTo>
                    <a:pt x="988" y="654"/>
                  </a:lnTo>
                  <a:lnTo>
                    <a:pt x="974" y="650"/>
                  </a:lnTo>
                  <a:lnTo>
                    <a:pt x="961" y="647"/>
                  </a:lnTo>
                  <a:lnTo>
                    <a:pt x="953" y="647"/>
                  </a:lnTo>
                  <a:lnTo>
                    <a:pt x="951" y="648"/>
                  </a:lnTo>
                  <a:lnTo>
                    <a:pt x="949" y="650"/>
                  </a:lnTo>
                  <a:lnTo>
                    <a:pt x="948" y="653"/>
                  </a:lnTo>
                  <a:lnTo>
                    <a:pt x="949" y="656"/>
                  </a:lnTo>
                  <a:lnTo>
                    <a:pt x="951" y="660"/>
                  </a:lnTo>
                  <a:lnTo>
                    <a:pt x="954" y="665"/>
                  </a:lnTo>
                  <a:lnTo>
                    <a:pt x="959" y="672"/>
                  </a:lnTo>
                  <a:lnTo>
                    <a:pt x="965" y="680"/>
                  </a:lnTo>
                  <a:lnTo>
                    <a:pt x="978" y="694"/>
                  </a:lnTo>
                  <a:lnTo>
                    <a:pt x="988" y="708"/>
                  </a:lnTo>
                  <a:lnTo>
                    <a:pt x="996" y="723"/>
                  </a:lnTo>
                  <a:lnTo>
                    <a:pt x="1002" y="736"/>
                  </a:lnTo>
                  <a:lnTo>
                    <a:pt x="1007" y="750"/>
                  </a:lnTo>
                  <a:lnTo>
                    <a:pt x="1011" y="766"/>
                  </a:lnTo>
                  <a:lnTo>
                    <a:pt x="1014" y="781"/>
                  </a:lnTo>
                  <a:lnTo>
                    <a:pt x="1016" y="799"/>
                  </a:lnTo>
                  <a:lnTo>
                    <a:pt x="1016" y="816"/>
                  </a:lnTo>
                  <a:lnTo>
                    <a:pt x="1014" y="836"/>
                  </a:lnTo>
                  <a:lnTo>
                    <a:pt x="1011" y="848"/>
                  </a:lnTo>
                  <a:lnTo>
                    <a:pt x="1009" y="859"/>
                  </a:lnTo>
                  <a:lnTo>
                    <a:pt x="1005" y="871"/>
                  </a:lnTo>
                  <a:lnTo>
                    <a:pt x="1001" y="883"/>
                  </a:lnTo>
                  <a:lnTo>
                    <a:pt x="996" y="895"/>
                  </a:lnTo>
                  <a:lnTo>
                    <a:pt x="990" y="907"/>
                  </a:lnTo>
                  <a:lnTo>
                    <a:pt x="983" y="918"/>
                  </a:lnTo>
                  <a:lnTo>
                    <a:pt x="975" y="929"/>
                  </a:lnTo>
                  <a:lnTo>
                    <a:pt x="964" y="940"/>
                  </a:lnTo>
                  <a:lnTo>
                    <a:pt x="953" y="949"/>
                  </a:lnTo>
                  <a:lnTo>
                    <a:pt x="941" y="958"/>
                  </a:lnTo>
                  <a:lnTo>
                    <a:pt x="927" y="965"/>
                  </a:lnTo>
                  <a:lnTo>
                    <a:pt x="909" y="973"/>
                  </a:lnTo>
                  <a:lnTo>
                    <a:pt x="891" y="981"/>
                  </a:lnTo>
                  <a:lnTo>
                    <a:pt x="873" y="987"/>
                  </a:lnTo>
                  <a:lnTo>
                    <a:pt x="856" y="991"/>
                  </a:lnTo>
                  <a:lnTo>
                    <a:pt x="839" y="994"/>
                  </a:lnTo>
                  <a:lnTo>
                    <a:pt x="823" y="995"/>
                  </a:lnTo>
                  <a:lnTo>
                    <a:pt x="809" y="996"/>
                  </a:lnTo>
                  <a:lnTo>
                    <a:pt x="794" y="995"/>
                  </a:lnTo>
                  <a:lnTo>
                    <a:pt x="782" y="993"/>
                  </a:lnTo>
                  <a:lnTo>
                    <a:pt x="771" y="991"/>
                  </a:lnTo>
                  <a:lnTo>
                    <a:pt x="761" y="987"/>
                  </a:lnTo>
                  <a:lnTo>
                    <a:pt x="754" y="982"/>
                  </a:lnTo>
                  <a:lnTo>
                    <a:pt x="749" y="979"/>
                  </a:lnTo>
                  <a:lnTo>
                    <a:pt x="747" y="976"/>
                  </a:lnTo>
                  <a:lnTo>
                    <a:pt x="744" y="971"/>
                  </a:lnTo>
                  <a:lnTo>
                    <a:pt x="742" y="968"/>
                  </a:lnTo>
                  <a:lnTo>
                    <a:pt x="741" y="964"/>
                  </a:lnTo>
                  <a:lnTo>
                    <a:pt x="740" y="960"/>
                  </a:lnTo>
                  <a:lnTo>
                    <a:pt x="740" y="956"/>
                  </a:lnTo>
                  <a:lnTo>
                    <a:pt x="741" y="951"/>
                  </a:lnTo>
                  <a:lnTo>
                    <a:pt x="779" y="887"/>
                  </a:lnTo>
                  <a:lnTo>
                    <a:pt x="779" y="890"/>
                  </a:lnTo>
                  <a:lnTo>
                    <a:pt x="781" y="896"/>
                  </a:lnTo>
                  <a:lnTo>
                    <a:pt x="784" y="904"/>
                  </a:lnTo>
                  <a:lnTo>
                    <a:pt x="790" y="914"/>
                  </a:lnTo>
                  <a:lnTo>
                    <a:pt x="794" y="918"/>
                  </a:lnTo>
                  <a:lnTo>
                    <a:pt x="800" y="922"/>
                  </a:lnTo>
                  <a:lnTo>
                    <a:pt x="806" y="926"/>
                  </a:lnTo>
                  <a:lnTo>
                    <a:pt x="812" y="929"/>
                  </a:lnTo>
                  <a:lnTo>
                    <a:pt x="820" y="932"/>
                  </a:lnTo>
                  <a:lnTo>
                    <a:pt x="829" y="933"/>
                  </a:lnTo>
                  <a:lnTo>
                    <a:pt x="840" y="932"/>
                  </a:lnTo>
                  <a:lnTo>
                    <a:pt x="851" y="929"/>
                  </a:lnTo>
                  <a:lnTo>
                    <a:pt x="865" y="925"/>
                  </a:lnTo>
                  <a:lnTo>
                    <a:pt x="877" y="920"/>
                  </a:lnTo>
                  <a:lnTo>
                    <a:pt x="889" y="914"/>
                  </a:lnTo>
                  <a:lnTo>
                    <a:pt x="899" y="908"/>
                  </a:lnTo>
                  <a:lnTo>
                    <a:pt x="907" y="902"/>
                  </a:lnTo>
                  <a:lnTo>
                    <a:pt x="915" y="895"/>
                  </a:lnTo>
                  <a:lnTo>
                    <a:pt x="921" y="887"/>
                  </a:lnTo>
                  <a:lnTo>
                    <a:pt x="927" y="879"/>
                  </a:lnTo>
                  <a:lnTo>
                    <a:pt x="931" y="872"/>
                  </a:lnTo>
                  <a:lnTo>
                    <a:pt x="934" y="865"/>
                  </a:lnTo>
                  <a:lnTo>
                    <a:pt x="936" y="857"/>
                  </a:lnTo>
                  <a:lnTo>
                    <a:pt x="938" y="851"/>
                  </a:lnTo>
                  <a:lnTo>
                    <a:pt x="939" y="837"/>
                  </a:lnTo>
                  <a:lnTo>
                    <a:pt x="939" y="827"/>
                  </a:lnTo>
                  <a:lnTo>
                    <a:pt x="937" y="812"/>
                  </a:lnTo>
                  <a:lnTo>
                    <a:pt x="934" y="797"/>
                  </a:lnTo>
                  <a:lnTo>
                    <a:pt x="929" y="785"/>
                  </a:lnTo>
                  <a:lnTo>
                    <a:pt x="923" y="774"/>
                  </a:lnTo>
                  <a:lnTo>
                    <a:pt x="917" y="763"/>
                  </a:lnTo>
                  <a:lnTo>
                    <a:pt x="910" y="753"/>
                  </a:lnTo>
                  <a:lnTo>
                    <a:pt x="902" y="744"/>
                  </a:lnTo>
                  <a:lnTo>
                    <a:pt x="893" y="736"/>
                  </a:lnTo>
                  <a:lnTo>
                    <a:pt x="884" y="729"/>
                  </a:lnTo>
                  <a:lnTo>
                    <a:pt x="872" y="722"/>
                  </a:lnTo>
                  <a:lnTo>
                    <a:pt x="861" y="715"/>
                  </a:lnTo>
                  <a:lnTo>
                    <a:pt x="849" y="707"/>
                  </a:lnTo>
                  <a:lnTo>
                    <a:pt x="822" y="694"/>
                  </a:lnTo>
                  <a:lnTo>
                    <a:pt x="793" y="680"/>
                  </a:lnTo>
                  <a:lnTo>
                    <a:pt x="766" y="666"/>
                  </a:lnTo>
                  <a:lnTo>
                    <a:pt x="741" y="656"/>
                  </a:lnTo>
                  <a:lnTo>
                    <a:pt x="731" y="653"/>
                  </a:lnTo>
                  <a:lnTo>
                    <a:pt x="721" y="650"/>
                  </a:lnTo>
                  <a:lnTo>
                    <a:pt x="713" y="649"/>
                  </a:lnTo>
                  <a:lnTo>
                    <a:pt x="704" y="649"/>
                  </a:lnTo>
                  <a:lnTo>
                    <a:pt x="697" y="650"/>
                  </a:lnTo>
                  <a:lnTo>
                    <a:pt x="691" y="653"/>
                  </a:lnTo>
                  <a:lnTo>
                    <a:pt x="686" y="657"/>
                  </a:lnTo>
                  <a:lnTo>
                    <a:pt x="682" y="664"/>
                  </a:lnTo>
                  <a:lnTo>
                    <a:pt x="678" y="672"/>
                  </a:lnTo>
                  <a:lnTo>
                    <a:pt x="676" y="682"/>
                  </a:lnTo>
                  <a:lnTo>
                    <a:pt x="675" y="694"/>
                  </a:lnTo>
                  <a:lnTo>
                    <a:pt x="674" y="708"/>
                  </a:lnTo>
                  <a:lnTo>
                    <a:pt x="674" y="716"/>
                  </a:lnTo>
                  <a:lnTo>
                    <a:pt x="672" y="723"/>
                  </a:lnTo>
                  <a:lnTo>
                    <a:pt x="670" y="730"/>
                  </a:lnTo>
                  <a:lnTo>
                    <a:pt x="667" y="737"/>
                  </a:lnTo>
                  <a:lnTo>
                    <a:pt x="661" y="744"/>
                  </a:lnTo>
                  <a:lnTo>
                    <a:pt x="656" y="751"/>
                  </a:lnTo>
                  <a:lnTo>
                    <a:pt x="651" y="759"/>
                  </a:lnTo>
                  <a:lnTo>
                    <a:pt x="644" y="766"/>
                  </a:lnTo>
                  <a:lnTo>
                    <a:pt x="637" y="772"/>
                  </a:lnTo>
                  <a:lnTo>
                    <a:pt x="630" y="778"/>
                  </a:lnTo>
                  <a:lnTo>
                    <a:pt x="620" y="783"/>
                  </a:lnTo>
                  <a:lnTo>
                    <a:pt x="611" y="788"/>
                  </a:lnTo>
                  <a:lnTo>
                    <a:pt x="602" y="793"/>
                  </a:lnTo>
                  <a:lnTo>
                    <a:pt x="592" y="797"/>
                  </a:lnTo>
                  <a:lnTo>
                    <a:pt x="582" y="802"/>
                  </a:lnTo>
                  <a:lnTo>
                    <a:pt x="571" y="805"/>
                  </a:lnTo>
                  <a:lnTo>
                    <a:pt x="560" y="808"/>
                  </a:lnTo>
                  <a:lnTo>
                    <a:pt x="549" y="810"/>
                  </a:lnTo>
                  <a:lnTo>
                    <a:pt x="537" y="811"/>
                  </a:lnTo>
                  <a:lnTo>
                    <a:pt x="525" y="812"/>
                  </a:lnTo>
                  <a:lnTo>
                    <a:pt x="513" y="811"/>
                  </a:lnTo>
                  <a:lnTo>
                    <a:pt x="501" y="810"/>
                  </a:lnTo>
                  <a:lnTo>
                    <a:pt x="488" y="809"/>
                  </a:lnTo>
                  <a:lnTo>
                    <a:pt x="477" y="806"/>
                  </a:lnTo>
                  <a:lnTo>
                    <a:pt x="465" y="802"/>
                  </a:lnTo>
                  <a:lnTo>
                    <a:pt x="453" y="797"/>
                  </a:lnTo>
                  <a:lnTo>
                    <a:pt x="441" y="791"/>
                  </a:lnTo>
                  <a:lnTo>
                    <a:pt x="429" y="785"/>
                  </a:lnTo>
                  <a:lnTo>
                    <a:pt x="418" y="777"/>
                  </a:lnTo>
                  <a:lnTo>
                    <a:pt x="407" y="768"/>
                  </a:lnTo>
                  <a:lnTo>
                    <a:pt x="396" y="758"/>
                  </a:lnTo>
                  <a:lnTo>
                    <a:pt x="385" y="746"/>
                  </a:lnTo>
                  <a:lnTo>
                    <a:pt x="372" y="730"/>
                  </a:lnTo>
                  <a:lnTo>
                    <a:pt x="360" y="715"/>
                  </a:lnTo>
                  <a:lnTo>
                    <a:pt x="351" y="700"/>
                  </a:lnTo>
                  <a:lnTo>
                    <a:pt x="343" y="687"/>
                  </a:lnTo>
                  <a:lnTo>
                    <a:pt x="338" y="676"/>
                  </a:lnTo>
                  <a:lnTo>
                    <a:pt x="334" y="664"/>
                  </a:lnTo>
                  <a:lnTo>
                    <a:pt x="331" y="655"/>
                  </a:lnTo>
                  <a:lnTo>
                    <a:pt x="329" y="647"/>
                  </a:lnTo>
                  <a:lnTo>
                    <a:pt x="328" y="639"/>
                  </a:lnTo>
                  <a:lnTo>
                    <a:pt x="327" y="633"/>
                  </a:lnTo>
                  <a:lnTo>
                    <a:pt x="328" y="628"/>
                  </a:lnTo>
                  <a:lnTo>
                    <a:pt x="328" y="622"/>
                  </a:lnTo>
                  <a:lnTo>
                    <a:pt x="330" y="617"/>
                  </a:lnTo>
                  <a:lnTo>
                    <a:pt x="331" y="615"/>
                  </a:lnTo>
                  <a:lnTo>
                    <a:pt x="378" y="529"/>
                  </a:lnTo>
                  <a:lnTo>
                    <a:pt x="379" y="541"/>
                  </a:lnTo>
                  <a:lnTo>
                    <a:pt x="381" y="569"/>
                  </a:lnTo>
                  <a:lnTo>
                    <a:pt x="383" y="589"/>
                  </a:lnTo>
                  <a:lnTo>
                    <a:pt x="387" y="609"/>
                  </a:lnTo>
                  <a:lnTo>
                    <a:pt x="392" y="632"/>
                  </a:lnTo>
                  <a:lnTo>
                    <a:pt x="399" y="654"/>
                  </a:lnTo>
                  <a:lnTo>
                    <a:pt x="403" y="665"/>
                  </a:lnTo>
                  <a:lnTo>
                    <a:pt x="409" y="677"/>
                  </a:lnTo>
                  <a:lnTo>
                    <a:pt x="414" y="687"/>
                  </a:lnTo>
                  <a:lnTo>
                    <a:pt x="420" y="697"/>
                  </a:lnTo>
                  <a:lnTo>
                    <a:pt x="427" y="707"/>
                  </a:lnTo>
                  <a:lnTo>
                    <a:pt x="434" y="717"/>
                  </a:lnTo>
                  <a:lnTo>
                    <a:pt x="442" y="725"/>
                  </a:lnTo>
                  <a:lnTo>
                    <a:pt x="451" y="732"/>
                  </a:lnTo>
                  <a:lnTo>
                    <a:pt x="460" y="739"/>
                  </a:lnTo>
                  <a:lnTo>
                    <a:pt x="470" y="744"/>
                  </a:lnTo>
                  <a:lnTo>
                    <a:pt x="481" y="749"/>
                  </a:lnTo>
                  <a:lnTo>
                    <a:pt x="494" y="752"/>
                  </a:lnTo>
                  <a:lnTo>
                    <a:pt x="506" y="754"/>
                  </a:lnTo>
                  <a:lnTo>
                    <a:pt x="520" y="754"/>
                  </a:lnTo>
                  <a:lnTo>
                    <a:pt x="534" y="753"/>
                  </a:lnTo>
                  <a:lnTo>
                    <a:pt x="550" y="751"/>
                  </a:lnTo>
                  <a:lnTo>
                    <a:pt x="559" y="748"/>
                  </a:lnTo>
                  <a:lnTo>
                    <a:pt x="566" y="745"/>
                  </a:lnTo>
                  <a:lnTo>
                    <a:pt x="573" y="741"/>
                  </a:lnTo>
                  <a:lnTo>
                    <a:pt x="580" y="737"/>
                  </a:lnTo>
                  <a:lnTo>
                    <a:pt x="586" y="733"/>
                  </a:lnTo>
                  <a:lnTo>
                    <a:pt x="591" y="728"/>
                  </a:lnTo>
                  <a:lnTo>
                    <a:pt x="595" y="723"/>
                  </a:lnTo>
                  <a:lnTo>
                    <a:pt x="598" y="717"/>
                  </a:lnTo>
                  <a:lnTo>
                    <a:pt x="601" y="710"/>
                  </a:lnTo>
                  <a:lnTo>
                    <a:pt x="603" y="704"/>
                  </a:lnTo>
                  <a:lnTo>
                    <a:pt x="605" y="697"/>
                  </a:lnTo>
                  <a:lnTo>
                    <a:pt x="606" y="690"/>
                  </a:lnTo>
                  <a:lnTo>
                    <a:pt x="606" y="676"/>
                  </a:lnTo>
                  <a:lnTo>
                    <a:pt x="605" y="660"/>
                  </a:lnTo>
                  <a:lnTo>
                    <a:pt x="603" y="645"/>
                  </a:lnTo>
                  <a:lnTo>
                    <a:pt x="599" y="629"/>
                  </a:lnTo>
                  <a:lnTo>
                    <a:pt x="593" y="613"/>
                  </a:lnTo>
                  <a:lnTo>
                    <a:pt x="587" y="599"/>
                  </a:lnTo>
                  <a:lnTo>
                    <a:pt x="580" y="585"/>
                  </a:lnTo>
                  <a:lnTo>
                    <a:pt x="572" y="571"/>
                  </a:lnTo>
                  <a:lnTo>
                    <a:pt x="565" y="559"/>
                  </a:lnTo>
                  <a:lnTo>
                    <a:pt x="557" y="548"/>
                  </a:lnTo>
                  <a:lnTo>
                    <a:pt x="547" y="536"/>
                  </a:lnTo>
                  <a:lnTo>
                    <a:pt x="534" y="522"/>
                  </a:lnTo>
                  <a:lnTo>
                    <a:pt x="522" y="509"/>
                  </a:lnTo>
                  <a:lnTo>
                    <a:pt x="509" y="497"/>
                  </a:lnTo>
                  <a:lnTo>
                    <a:pt x="482" y="471"/>
                  </a:lnTo>
                  <a:lnTo>
                    <a:pt x="455" y="446"/>
                  </a:lnTo>
                  <a:lnTo>
                    <a:pt x="431" y="426"/>
                  </a:lnTo>
                  <a:lnTo>
                    <a:pt x="411" y="410"/>
                  </a:lnTo>
                  <a:lnTo>
                    <a:pt x="397" y="399"/>
                  </a:lnTo>
                  <a:lnTo>
                    <a:pt x="392" y="395"/>
                  </a:lnTo>
                  <a:lnTo>
                    <a:pt x="299" y="336"/>
                  </a:lnTo>
                  <a:lnTo>
                    <a:pt x="233" y="293"/>
                  </a:lnTo>
                  <a:lnTo>
                    <a:pt x="173" y="264"/>
                  </a:lnTo>
                  <a:lnTo>
                    <a:pt x="1" y="123"/>
                  </a:lnTo>
                  <a:lnTo>
                    <a:pt x="0" y="117"/>
                  </a:lnTo>
                  <a:lnTo>
                    <a:pt x="0" y="100"/>
                  </a:lnTo>
                  <a:lnTo>
                    <a:pt x="0" y="88"/>
                  </a:lnTo>
                  <a:lnTo>
                    <a:pt x="2" y="76"/>
                  </a:lnTo>
                  <a:lnTo>
                    <a:pt x="5" y="63"/>
                  </a:lnTo>
                  <a:lnTo>
                    <a:pt x="9" y="50"/>
                  </a:lnTo>
                  <a:lnTo>
                    <a:pt x="12" y="43"/>
                  </a:lnTo>
                  <a:lnTo>
                    <a:pt x="17" y="37"/>
                  </a:lnTo>
                  <a:lnTo>
                    <a:pt x="21" y="32"/>
                  </a:lnTo>
                  <a:lnTo>
                    <a:pt x="25" y="26"/>
                  </a:lnTo>
                  <a:lnTo>
                    <a:pt x="31" y="21"/>
                  </a:lnTo>
                  <a:lnTo>
                    <a:pt x="37" y="16"/>
                  </a:lnTo>
                  <a:lnTo>
                    <a:pt x="44" y="12"/>
                  </a:lnTo>
                  <a:lnTo>
                    <a:pt x="51" y="8"/>
                  </a:lnTo>
                  <a:lnTo>
                    <a:pt x="61" y="4"/>
                  </a:lnTo>
                  <a:lnTo>
                    <a:pt x="70" y="2"/>
                  </a:lnTo>
                  <a:lnTo>
                    <a:pt x="80" y="1"/>
                  </a:lnTo>
                  <a:lnTo>
                    <a:pt x="91" y="0"/>
                  </a:lnTo>
                  <a:lnTo>
                    <a:pt x="104" y="0"/>
                  </a:lnTo>
                  <a:lnTo>
                    <a:pt x="117" y="1"/>
                  </a:lnTo>
                  <a:lnTo>
                    <a:pt x="131" y="3"/>
                  </a:lnTo>
                  <a:lnTo>
                    <a:pt x="147" y="6"/>
                  </a:lnTo>
                  <a:lnTo>
                    <a:pt x="155" y="9"/>
                  </a:lnTo>
                  <a:lnTo>
                    <a:pt x="163" y="13"/>
                  </a:lnTo>
                  <a:lnTo>
                    <a:pt x="172" y="17"/>
                  </a:lnTo>
                  <a:lnTo>
                    <a:pt x="182" y="22"/>
                  </a:lnTo>
                  <a:lnTo>
                    <a:pt x="206" y="35"/>
                  </a:lnTo>
                  <a:lnTo>
                    <a:pt x="230" y="52"/>
                  </a:lnTo>
                  <a:lnTo>
                    <a:pt x="258" y="70"/>
                  </a:lnTo>
                  <a:lnTo>
                    <a:pt x="288" y="91"/>
                  </a:lnTo>
                  <a:lnTo>
                    <a:pt x="319" y="114"/>
                  </a:lnTo>
                  <a:lnTo>
                    <a:pt x="350" y="137"/>
                  </a:lnTo>
                  <a:lnTo>
                    <a:pt x="414" y="187"/>
                  </a:lnTo>
                  <a:lnTo>
                    <a:pt x="474" y="234"/>
                  </a:lnTo>
                  <a:lnTo>
                    <a:pt x="503" y="255"/>
                  </a:lnTo>
                  <a:lnTo>
                    <a:pt x="530" y="276"/>
                  </a:lnTo>
                  <a:lnTo>
                    <a:pt x="555" y="293"/>
                  </a:lnTo>
                  <a:lnTo>
                    <a:pt x="576" y="307"/>
                  </a:lnTo>
                </a:path>
              </a:pathLst>
            </a:custGeom>
            <a:noFill/>
            <a:ln w="0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06" name="Freeform 1018">
              <a:extLst>
                <a:ext uri="{FF2B5EF4-FFF2-40B4-BE49-F238E27FC236}">
                  <a16:creationId xmlns:a16="http://schemas.microsoft.com/office/drawing/2014/main" id="{713F37DE-0DE2-46F1-AA0E-790F8B704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" y="1705"/>
              <a:ext cx="28" cy="13"/>
            </a:xfrm>
            <a:custGeom>
              <a:avLst/>
              <a:gdLst>
                <a:gd name="T0" fmla="*/ 1 w 527"/>
                <a:gd name="T1" fmla="*/ 0 h 254"/>
                <a:gd name="T2" fmla="*/ 1 w 527"/>
                <a:gd name="T3" fmla="*/ 0 h 254"/>
                <a:gd name="T4" fmla="*/ 1 w 527"/>
                <a:gd name="T5" fmla="*/ 0 h 254"/>
                <a:gd name="T6" fmla="*/ 1 w 527"/>
                <a:gd name="T7" fmla="*/ 0 h 254"/>
                <a:gd name="T8" fmla="*/ 1 w 527"/>
                <a:gd name="T9" fmla="*/ 0 h 254"/>
                <a:gd name="T10" fmla="*/ 1 w 527"/>
                <a:gd name="T11" fmla="*/ 0 h 254"/>
                <a:gd name="T12" fmla="*/ 1 w 527"/>
                <a:gd name="T13" fmla="*/ 0 h 254"/>
                <a:gd name="T14" fmla="*/ 1 w 527"/>
                <a:gd name="T15" fmla="*/ 0 h 254"/>
                <a:gd name="T16" fmla="*/ 1 w 527"/>
                <a:gd name="T17" fmla="*/ 1 h 254"/>
                <a:gd name="T18" fmla="*/ 1 w 527"/>
                <a:gd name="T19" fmla="*/ 1 h 254"/>
                <a:gd name="T20" fmla="*/ 1 w 527"/>
                <a:gd name="T21" fmla="*/ 1 h 254"/>
                <a:gd name="T22" fmla="*/ 1 w 527"/>
                <a:gd name="T23" fmla="*/ 1 h 254"/>
                <a:gd name="T24" fmla="*/ 1 w 527"/>
                <a:gd name="T25" fmla="*/ 1 h 254"/>
                <a:gd name="T26" fmla="*/ 1 w 527"/>
                <a:gd name="T27" fmla="*/ 1 h 254"/>
                <a:gd name="T28" fmla="*/ 1 w 527"/>
                <a:gd name="T29" fmla="*/ 1 h 254"/>
                <a:gd name="T30" fmla="*/ 1 w 527"/>
                <a:gd name="T31" fmla="*/ 1 h 254"/>
                <a:gd name="T32" fmla="*/ 1 w 527"/>
                <a:gd name="T33" fmla="*/ 1 h 254"/>
                <a:gd name="T34" fmla="*/ 0 w 527"/>
                <a:gd name="T35" fmla="*/ 1 h 254"/>
                <a:gd name="T36" fmla="*/ 0 w 527"/>
                <a:gd name="T37" fmla="*/ 1 h 254"/>
                <a:gd name="T38" fmla="*/ 0 w 527"/>
                <a:gd name="T39" fmla="*/ 1 h 254"/>
                <a:gd name="T40" fmla="*/ 0 w 527"/>
                <a:gd name="T41" fmla="*/ 1 h 254"/>
                <a:gd name="T42" fmla="*/ 0 w 527"/>
                <a:gd name="T43" fmla="*/ 1 h 254"/>
                <a:gd name="T44" fmla="*/ 0 w 527"/>
                <a:gd name="T45" fmla="*/ 1 h 254"/>
                <a:gd name="T46" fmla="*/ 0 w 527"/>
                <a:gd name="T47" fmla="*/ 1 h 254"/>
                <a:gd name="T48" fmla="*/ 0 w 527"/>
                <a:gd name="T49" fmla="*/ 1 h 254"/>
                <a:gd name="T50" fmla="*/ 0 w 527"/>
                <a:gd name="T51" fmla="*/ 0 h 254"/>
                <a:gd name="T52" fmla="*/ 0 w 527"/>
                <a:gd name="T53" fmla="*/ 0 h 254"/>
                <a:gd name="T54" fmla="*/ 0 w 527"/>
                <a:gd name="T55" fmla="*/ 0 h 254"/>
                <a:gd name="T56" fmla="*/ 0 w 527"/>
                <a:gd name="T57" fmla="*/ 0 h 254"/>
                <a:gd name="T58" fmla="*/ 0 w 527"/>
                <a:gd name="T59" fmla="*/ 0 h 254"/>
                <a:gd name="T60" fmla="*/ 0 w 527"/>
                <a:gd name="T61" fmla="*/ 0 h 254"/>
                <a:gd name="T62" fmla="*/ 1 w 527"/>
                <a:gd name="T63" fmla="*/ 0 h 254"/>
                <a:gd name="T64" fmla="*/ 1 w 527"/>
                <a:gd name="T65" fmla="*/ 0 h 254"/>
                <a:gd name="T66" fmla="*/ 1 w 527"/>
                <a:gd name="T67" fmla="*/ 0 h 254"/>
                <a:gd name="T68" fmla="*/ 1 w 527"/>
                <a:gd name="T69" fmla="*/ 0 h 254"/>
                <a:gd name="T70" fmla="*/ 1 w 527"/>
                <a:gd name="T71" fmla="*/ 0 h 254"/>
                <a:gd name="T72" fmla="*/ 1 w 527"/>
                <a:gd name="T73" fmla="*/ 0 h 254"/>
                <a:gd name="T74" fmla="*/ 1 w 527"/>
                <a:gd name="T75" fmla="*/ 0 h 254"/>
                <a:gd name="T76" fmla="*/ 1 w 527"/>
                <a:gd name="T77" fmla="*/ 0 h 254"/>
                <a:gd name="T78" fmla="*/ 1 w 527"/>
                <a:gd name="T79" fmla="*/ 0 h 254"/>
                <a:gd name="T80" fmla="*/ 1 w 527"/>
                <a:gd name="T81" fmla="*/ 0 h 254"/>
                <a:gd name="T82" fmla="*/ 1 w 527"/>
                <a:gd name="T83" fmla="*/ 0 h 254"/>
                <a:gd name="T84" fmla="*/ 1 w 527"/>
                <a:gd name="T85" fmla="*/ 0 h 254"/>
                <a:gd name="T86" fmla="*/ 1 w 527"/>
                <a:gd name="T87" fmla="*/ 0 h 254"/>
                <a:gd name="T88" fmla="*/ 1 w 527"/>
                <a:gd name="T89" fmla="*/ 0 h 254"/>
                <a:gd name="T90" fmla="*/ 1 w 527"/>
                <a:gd name="T91" fmla="*/ 0 h 254"/>
                <a:gd name="T92" fmla="*/ 1 w 527"/>
                <a:gd name="T93" fmla="*/ 0 h 254"/>
                <a:gd name="T94" fmla="*/ 1 w 527"/>
                <a:gd name="T95" fmla="*/ 0 h 254"/>
                <a:gd name="T96" fmla="*/ 1 w 527"/>
                <a:gd name="T97" fmla="*/ 0 h 254"/>
                <a:gd name="T98" fmla="*/ 1 w 527"/>
                <a:gd name="T99" fmla="*/ 0 h 254"/>
                <a:gd name="T100" fmla="*/ 1 w 527"/>
                <a:gd name="T101" fmla="*/ 0 h 254"/>
                <a:gd name="T102" fmla="*/ 1 w 527"/>
                <a:gd name="T103" fmla="*/ 0 h 254"/>
                <a:gd name="T104" fmla="*/ 1 w 527"/>
                <a:gd name="T105" fmla="*/ 0 h 254"/>
                <a:gd name="T106" fmla="*/ 1 w 527"/>
                <a:gd name="T107" fmla="*/ 0 h 254"/>
                <a:gd name="T108" fmla="*/ 1 w 527"/>
                <a:gd name="T109" fmla="*/ 0 h 254"/>
                <a:gd name="T110" fmla="*/ 1 w 527"/>
                <a:gd name="T111" fmla="*/ 0 h 254"/>
                <a:gd name="T112" fmla="*/ 1 w 527"/>
                <a:gd name="T113" fmla="*/ 0 h 254"/>
                <a:gd name="T114" fmla="*/ 1 w 527"/>
                <a:gd name="T115" fmla="*/ 0 h 254"/>
                <a:gd name="T116" fmla="*/ 1 w 527"/>
                <a:gd name="T117" fmla="*/ 0 h 2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27" h="254">
                  <a:moveTo>
                    <a:pt x="522" y="91"/>
                  </a:moveTo>
                  <a:lnTo>
                    <a:pt x="519" y="95"/>
                  </a:lnTo>
                  <a:lnTo>
                    <a:pt x="508" y="108"/>
                  </a:lnTo>
                  <a:lnTo>
                    <a:pt x="492" y="127"/>
                  </a:lnTo>
                  <a:lnTo>
                    <a:pt x="468" y="148"/>
                  </a:lnTo>
                  <a:lnTo>
                    <a:pt x="455" y="160"/>
                  </a:lnTo>
                  <a:lnTo>
                    <a:pt x="439" y="173"/>
                  </a:lnTo>
                  <a:lnTo>
                    <a:pt x="421" y="185"/>
                  </a:lnTo>
                  <a:lnTo>
                    <a:pt x="403" y="196"/>
                  </a:lnTo>
                  <a:lnTo>
                    <a:pt x="382" y="207"/>
                  </a:lnTo>
                  <a:lnTo>
                    <a:pt x="361" y="219"/>
                  </a:lnTo>
                  <a:lnTo>
                    <a:pt x="337" y="228"/>
                  </a:lnTo>
                  <a:lnTo>
                    <a:pt x="312" y="236"/>
                  </a:lnTo>
                  <a:lnTo>
                    <a:pt x="285" y="242"/>
                  </a:lnTo>
                  <a:lnTo>
                    <a:pt x="258" y="247"/>
                  </a:lnTo>
                  <a:lnTo>
                    <a:pt x="231" y="250"/>
                  </a:lnTo>
                  <a:lnTo>
                    <a:pt x="203" y="253"/>
                  </a:lnTo>
                  <a:lnTo>
                    <a:pt x="177" y="254"/>
                  </a:lnTo>
                  <a:lnTo>
                    <a:pt x="151" y="254"/>
                  </a:lnTo>
                  <a:lnTo>
                    <a:pt x="127" y="254"/>
                  </a:lnTo>
                  <a:lnTo>
                    <a:pt x="103" y="252"/>
                  </a:lnTo>
                  <a:lnTo>
                    <a:pt x="61" y="249"/>
                  </a:lnTo>
                  <a:lnTo>
                    <a:pt x="28" y="245"/>
                  </a:lnTo>
                  <a:lnTo>
                    <a:pt x="7" y="242"/>
                  </a:lnTo>
                  <a:lnTo>
                    <a:pt x="0" y="241"/>
                  </a:lnTo>
                  <a:lnTo>
                    <a:pt x="32" y="162"/>
                  </a:lnTo>
                  <a:lnTo>
                    <a:pt x="45" y="164"/>
                  </a:lnTo>
                  <a:lnTo>
                    <a:pt x="79" y="171"/>
                  </a:lnTo>
                  <a:lnTo>
                    <a:pt x="103" y="174"/>
                  </a:lnTo>
                  <a:lnTo>
                    <a:pt x="130" y="177"/>
                  </a:lnTo>
                  <a:lnTo>
                    <a:pt x="160" y="179"/>
                  </a:lnTo>
                  <a:lnTo>
                    <a:pt x="193" y="180"/>
                  </a:lnTo>
                  <a:lnTo>
                    <a:pt x="227" y="180"/>
                  </a:lnTo>
                  <a:lnTo>
                    <a:pt x="263" y="178"/>
                  </a:lnTo>
                  <a:lnTo>
                    <a:pt x="280" y="176"/>
                  </a:lnTo>
                  <a:lnTo>
                    <a:pt x="297" y="174"/>
                  </a:lnTo>
                  <a:lnTo>
                    <a:pt x="316" y="171"/>
                  </a:lnTo>
                  <a:lnTo>
                    <a:pt x="333" y="167"/>
                  </a:lnTo>
                  <a:lnTo>
                    <a:pt x="351" y="163"/>
                  </a:lnTo>
                  <a:lnTo>
                    <a:pt x="368" y="158"/>
                  </a:lnTo>
                  <a:lnTo>
                    <a:pt x="385" y="152"/>
                  </a:lnTo>
                  <a:lnTo>
                    <a:pt x="402" y="146"/>
                  </a:lnTo>
                  <a:lnTo>
                    <a:pt x="418" y="138"/>
                  </a:lnTo>
                  <a:lnTo>
                    <a:pt x="434" y="130"/>
                  </a:lnTo>
                  <a:lnTo>
                    <a:pt x="448" y="120"/>
                  </a:lnTo>
                  <a:lnTo>
                    <a:pt x="462" y="110"/>
                  </a:lnTo>
                  <a:lnTo>
                    <a:pt x="474" y="100"/>
                  </a:lnTo>
                  <a:lnTo>
                    <a:pt x="484" y="91"/>
                  </a:lnTo>
                  <a:lnTo>
                    <a:pt x="492" y="82"/>
                  </a:lnTo>
                  <a:lnTo>
                    <a:pt x="499" y="71"/>
                  </a:lnTo>
                  <a:lnTo>
                    <a:pt x="505" y="62"/>
                  </a:lnTo>
                  <a:lnTo>
                    <a:pt x="510" y="53"/>
                  </a:lnTo>
                  <a:lnTo>
                    <a:pt x="515" y="45"/>
                  </a:lnTo>
                  <a:lnTo>
                    <a:pt x="519" y="37"/>
                  </a:lnTo>
                  <a:lnTo>
                    <a:pt x="523" y="21"/>
                  </a:lnTo>
                  <a:lnTo>
                    <a:pt x="526" y="10"/>
                  </a:lnTo>
                  <a:lnTo>
                    <a:pt x="527" y="3"/>
                  </a:lnTo>
                  <a:lnTo>
                    <a:pt x="527" y="0"/>
                  </a:lnTo>
                  <a:lnTo>
                    <a:pt x="522" y="91"/>
                  </a:lnTo>
                  <a:close/>
                </a:path>
              </a:pathLst>
            </a:custGeom>
            <a:solidFill>
              <a:srgbClr val="0033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07" name="Freeform 1019">
              <a:extLst>
                <a:ext uri="{FF2B5EF4-FFF2-40B4-BE49-F238E27FC236}">
                  <a16:creationId xmlns:a16="http://schemas.microsoft.com/office/drawing/2014/main" id="{C60F0318-B63A-441A-AF09-1EEDF0910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" y="1705"/>
              <a:ext cx="28" cy="13"/>
            </a:xfrm>
            <a:custGeom>
              <a:avLst/>
              <a:gdLst>
                <a:gd name="T0" fmla="*/ 1 w 527"/>
                <a:gd name="T1" fmla="*/ 0 h 254"/>
                <a:gd name="T2" fmla="*/ 1 w 527"/>
                <a:gd name="T3" fmla="*/ 0 h 254"/>
                <a:gd name="T4" fmla="*/ 1 w 527"/>
                <a:gd name="T5" fmla="*/ 0 h 254"/>
                <a:gd name="T6" fmla="*/ 1 w 527"/>
                <a:gd name="T7" fmla="*/ 0 h 254"/>
                <a:gd name="T8" fmla="*/ 1 w 527"/>
                <a:gd name="T9" fmla="*/ 0 h 254"/>
                <a:gd name="T10" fmla="*/ 1 w 527"/>
                <a:gd name="T11" fmla="*/ 0 h 254"/>
                <a:gd name="T12" fmla="*/ 1 w 527"/>
                <a:gd name="T13" fmla="*/ 0 h 254"/>
                <a:gd name="T14" fmla="*/ 1 w 527"/>
                <a:gd name="T15" fmla="*/ 0 h 254"/>
                <a:gd name="T16" fmla="*/ 1 w 527"/>
                <a:gd name="T17" fmla="*/ 1 h 254"/>
                <a:gd name="T18" fmla="*/ 1 w 527"/>
                <a:gd name="T19" fmla="*/ 1 h 254"/>
                <a:gd name="T20" fmla="*/ 1 w 527"/>
                <a:gd name="T21" fmla="*/ 1 h 254"/>
                <a:gd name="T22" fmla="*/ 1 w 527"/>
                <a:gd name="T23" fmla="*/ 1 h 254"/>
                <a:gd name="T24" fmla="*/ 1 w 527"/>
                <a:gd name="T25" fmla="*/ 1 h 254"/>
                <a:gd name="T26" fmla="*/ 1 w 527"/>
                <a:gd name="T27" fmla="*/ 1 h 254"/>
                <a:gd name="T28" fmla="*/ 1 w 527"/>
                <a:gd name="T29" fmla="*/ 1 h 254"/>
                <a:gd name="T30" fmla="*/ 1 w 527"/>
                <a:gd name="T31" fmla="*/ 1 h 254"/>
                <a:gd name="T32" fmla="*/ 1 w 527"/>
                <a:gd name="T33" fmla="*/ 1 h 254"/>
                <a:gd name="T34" fmla="*/ 0 w 527"/>
                <a:gd name="T35" fmla="*/ 1 h 254"/>
                <a:gd name="T36" fmla="*/ 0 w 527"/>
                <a:gd name="T37" fmla="*/ 1 h 254"/>
                <a:gd name="T38" fmla="*/ 0 w 527"/>
                <a:gd name="T39" fmla="*/ 1 h 254"/>
                <a:gd name="T40" fmla="*/ 0 w 527"/>
                <a:gd name="T41" fmla="*/ 1 h 254"/>
                <a:gd name="T42" fmla="*/ 0 w 527"/>
                <a:gd name="T43" fmla="*/ 1 h 254"/>
                <a:gd name="T44" fmla="*/ 0 w 527"/>
                <a:gd name="T45" fmla="*/ 1 h 254"/>
                <a:gd name="T46" fmla="*/ 0 w 527"/>
                <a:gd name="T47" fmla="*/ 1 h 254"/>
                <a:gd name="T48" fmla="*/ 0 w 527"/>
                <a:gd name="T49" fmla="*/ 1 h 254"/>
                <a:gd name="T50" fmla="*/ 0 w 527"/>
                <a:gd name="T51" fmla="*/ 0 h 254"/>
                <a:gd name="T52" fmla="*/ 0 w 527"/>
                <a:gd name="T53" fmla="*/ 0 h 254"/>
                <a:gd name="T54" fmla="*/ 0 w 527"/>
                <a:gd name="T55" fmla="*/ 0 h 254"/>
                <a:gd name="T56" fmla="*/ 0 w 527"/>
                <a:gd name="T57" fmla="*/ 0 h 254"/>
                <a:gd name="T58" fmla="*/ 0 w 527"/>
                <a:gd name="T59" fmla="*/ 0 h 254"/>
                <a:gd name="T60" fmla="*/ 0 w 527"/>
                <a:gd name="T61" fmla="*/ 0 h 254"/>
                <a:gd name="T62" fmla="*/ 1 w 527"/>
                <a:gd name="T63" fmla="*/ 0 h 254"/>
                <a:gd name="T64" fmla="*/ 1 w 527"/>
                <a:gd name="T65" fmla="*/ 0 h 254"/>
                <a:gd name="T66" fmla="*/ 1 w 527"/>
                <a:gd name="T67" fmla="*/ 0 h 254"/>
                <a:gd name="T68" fmla="*/ 1 w 527"/>
                <a:gd name="T69" fmla="*/ 0 h 254"/>
                <a:gd name="T70" fmla="*/ 1 w 527"/>
                <a:gd name="T71" fmla="*/ 0 h 254"/>
                <a:gd name="T72" fmla="*/ 1 w 527"/>
                <a:gd name="T73" fmla="*/ 0 h 254"/>
                <a:gd name="T74" fmla="*/ 1 w 527"/>
                <a:gd name="T75" fmla="*/ 0 h 254"/>
                <a:gd name="T76" fmla="*/ 1 w 527"/>
                <a:gd name="T77" fmla="*/ 0 h 254"/>
                <a:gd name="T78" fmla="*/ 1 w 527"/>
                <a:gd name="T79" fmla="*/ 0 h 254"/>
                <a:gd name="T80" fmla="*/ 1 w 527"/>
                <a:gd name="T81" fmla="*/ 0 h 254"/>
                <a:gd name="T82" fmla="*/ 1 w 527"/>
                <a:gd name="T83" fmla="*/ 0 h 254"/>
                <a:gd name="T84" fmla="*/ 1 w 527"/>
                <a:gd name="T85" fmla="*/ 0 h 254"/>
                <a:gd name="T86" fmla="*/ 1 w 527"/>
                <a:gd name="T87" fmla="*/ 0 h 254"/>
                <a:gd name="T88" fmla="*/ 1 w 527"/>
                <a:gd name="T89" fmla="*/ 0 h 254"/>
                <a:gd name="T90" fmla="*/ 1 w 527"/>
                <a:gd name="T91" fmla="*/ 0 h 254"/>
                <a:gd name="T92" fmla="*/ 1 w 527"/>
                <a:gd name="T93" fmla="*/ 0 h 254"/>
                <a:gd name="T94" fmla="*/ 1 w 527"/>
                <a:gd name="T95" fmla="*/ 0 h 254"/>
                <a:gd name="T96" fmla="*/ 1 w 527"/>
                <a:gd name="T97" fmla="*/ 0 h 254"/>
                <a:gd name="T98" fmla="*/ 1 w 527"/>
                <a:gd name="T99" fmla="*/ 0 h 254"/>
                <a:gd name="T100" fmla="*/ 1 w 527"/>
                <a:gd name="T101" fmla="*/ 0 h 254"/>
                <a:gd name="T102" fmla="*/ 1 w 527"/>
                <a:gd name="T103" fmla="*/ 0 h 254"/>
                <a:gd name="T104" fmla="*/ 1 w 527"/>
                <a:gd name="T105" fmla="*/ 0 h 254"/>
                <a:gd name="T106" fmla="*/ 1 w 527"/>
                <a:gd name="T107" fmla="*/ 0 h 254"/>
                <a:gd name="T108" fmla="*/ 1 w 527"/>
                <a:gd name="T109" fmla="*/ 0 h 254"/>
                <a:gd name="T110" fmla="*/ 1 w 527"/>
                <a:gd name="T111" fmla="*/ 0 h 254"/>
                <a:gd name="T112" fmla="*/ 1 w 527"/>
                <a:gd name="T113" fmla="*/ 0 h 254"/>
                <a:gd name="T114" fmla="*/ 1 w 527"/>
                <a:gd name="T115" fmla="*/ 0 h 254"/>
                <a:gd name="T116" fmla="*/ 1 w 527"/>
                <a:gd name="T117" fmla="*/ 0 h 2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27" h="254">
                  <a:moveTo>
                    <a:pt x="522" y="91"/>
                  </a:moveTo>
                  <a:lnTo>
                    <a:pt x="519" y="95"/>
                  </a:lnTo>
                  <a:lnTo>
                    <a:pt x="508" y="108"/>
                  </a:lnTo>
                  <a:lnTo>
                    <a:pt x="492" y="127"/>
                  </a:lnTo>
                  <a:lnTo>
                    <a:pt x="468" y="148"/>
                  </a:lnTo>
                  <a:lnTo>
                    <a:pt x="455" y="160"/>
                  </a:lnTo>
                  <a:lnTo>
                    <a:pt x="439" y="173"/>
                  </a:lnTo>
                  <a:lnTo>
                    <a:pt x="421" y="185"/>
                  </a:lnTo>
                  <a:lnTo>
                    <a:pt x="403" y="196"/>
                  </a:lnTo>
                  <a:lnTo>
                    <a:pt x="382" y="207"/>
                  </a:lnTo>
                  <a:lnTo>
                    <a:pt x="361" y="219"/>
                  </a:lnTo>
                  <a:lnTo>
                    <a:pt x="337" y="228"/>
                  </a:lnTo>
                  <a:lnTo>
                    <a:pt x="312" y="236"/>
                  </a:lnTo>
                  <a:lnTo>
                    <a:pt x="285" y="242"/>
                  </a:lnTo>
                  <a:lnTo>
                    <a:pt x="258" y="247"/>
                  </a:lnTo>
                  <a:lnTo>
                    <a:pt x="231" y="250"/>
                  </a:lnTo>
                  <a:lnTo>
                    <a:pt x="203" y="253"/>
                  </a:lnTo>
                  <a:lnTo>
                    <a:pt x="177" y="254"/>
                  </a:lnTo>
                  <a:lnTo>
                    <a:pt x="151" y="254"/>
                  </a:lnTo>
                  <a:lnTo>
                    <a:pt x="127" y="254"/>
                  </a:lnTo>
                  <a:lnTo>
                    <a:pt x="103" y="252"/>
                  </a:lnTo>
                  <a:lnTo>
                    <a:pt x="61" y="249"/>
                  </a:lnTo>
                  <a:lnTo>
                    <a:pt x="28" y="245"/>
                  </a:lnTo>
                  <a:lnTo>
                    <a:pt x="7" y="242"/>
                  </a:lnTo>
                  <a:lnTo>
                    <a:pt x="0" y="241"/>
                  </a:lnTo>
                  <a:lnTo>
                    <a:pt x="32" y="162"/>
                  </a:lnTo>
                  <a:lnTo>
                    <a:pt x="45" y="164"/>
                  </a:lnTo>
                  <a:lnTo>
                    <a:pt x="79" y="171"/>
                  </a:lnTo>
                  <a:lnTo>
                    <a:pt x="103" y="174"/>
                  </a:lnTo>
                  <a:lnTo>
                    <a:pt x="130" y="177"/>
                  </a:lnTo>
                  <a:lnTo>
                    <a:pt x="160" y="179"/>
                  </a:lnTo>
                  <a:lnTo>
                    <a:pt x="193" y="180"/>
                  </a:lnTo>
                  <a:lnTo>
                    <a:pt x="227" y="180"/>
                  </a:lnTo>
                  <a:lnTo>
                    <a:pt x="263" y="178"/>
                  </a:lnTo>
                  <a:lnTo>
                    <a:pt x="280" y="176"/>
                  </a:lnTo>
                  <a:lnTo>
                    <a:pt x="297" y="174"/>
                  </a:lnTo>
                  <a:lnTo>
                    <a:pt x="316" y="171"/>
                  </a:lnTo>
                  <a:lnTo>
                    <a:pt x="333" y="167"/>
                  </a:lnTo>
                  <a:lnTo>
                    <a:pt x="351" y="163"/>
                  </a:lnTo>
                  <a:lnTo>
                    <a:pt x="368" y="158"/>
                  </a:lnTo>
                  <a:lnTo>
                    <a:pt x="385" y="152"/>
                  </a:lnTo>
                  <a:lnTo>
                    <a:pt x="402" y="146"/>
                  </a:lnTo>
                  <a:lnTo>
                    <a:pt x="418" y="138"/>
                  </a:lnTo>
                  <a:lnTo>
                    <a:pt x="434" y="130"/>
                  </a:lnTo>
                  <a:lnTo>
                    <a:pt x="448" y="120"/>
                  </a:lnTo>
                  <a:lnTo>
                    <a:pt x="462" y="110"/>
                  </a:lnTo>
                  <a:lnTo>
                    <a:pt x="474" y="100"/>
                  </a:lnTo>
                  <a:lnTo>
                    <a:pt x="484" y="91"/>
                  </a:lnTo>
                  <a:lnTo>
                    <a:pt x="492" y="82"/>
                  </a:lnTo>
                  <a:lnTo>
                    <a:pt x="499" y="71"/>
                  </a:lnTo>
                  <a:lnTo>
                    <a:pt x="505" y="62"/>
                  </a:lnTo>
                  <a:lnTo>
                    <a:pt x="510" y="53"/>
                  </a:lnTo>
                  <a:lnTo>
                    <a:pt x="515" y="45"/>
                  </a:lnTo>
                  <a:lnTo>
                    <a:pt x="519" y="37"/>
                  </a:lnTo>
                  <a:lnTo>
                    <a:pt x="523" y="21"/>
                  </a:lnTo>
                  <a:lnTo>
                    <a:pt x="526" y="10"/>
                  </a:lnTo>
                  <a:lnTo>
                    <a:pt x="527" y="3"/>
                  </a:lnTo>
                  <a:lnTo>
                    <a:pt x="527" y="0"/>
                  </a:lnTo>
                  <a:lnTo>
                    <a:pt x="522" y="91"/>
                  </a:lnTo>
                </a:path>
              </a:pathLst>
            </a:custGeom>
            <a:noFill/>
            <a:ln w="0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08" name="Freeform 1020">
              <a:extLst>
                <a:ext uri="{FF2B5EF4-FFF2-40B4-BE49-F238E27FC236}">
                  <a16:creationId xmlns:a16="http://schemas.microsoft.com/office/drawing/2014/main" id="{836904AA-B63F-4A84-9B8E-CBEEB8557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4" y="1697"/>
              <a:ext cx="30" cy="13"/>
            </a:xfrm>
            <a:custGeom>
              <a:avLst/>
              <a:gdLst>
                <a:gd name="T0" fmla="*/ 0 w 567"/>
                <a:gd name="T1" fmla="*/ 0 h 254"/>
                <a:gd name="T2" fmla="*/ 0 w 567"/>
                <a:gd name="T3" fmla="*/ 0 h 254"/>
                <a:gd name="T4" fmla="*/ 0 w 567"/>
                <a:gd name="T5" fmla="*/ 0 h 254"/>
                <a:gd name="T6" fmla="*/ 0 w 567"/>
                <a:gd name="T7" fmla="*/ 0 h 254"/>
                <a:gd name="T8" fmla="*/ 1 w 567"/>
                <a:gd name="T9" fmla="*/ 0 h 254"/>
                <a:gd name="T10" fmla="*/ 1 w 567"/>
                <a:gd name="T11" fmla="*/ 0 h 254"/>
                <a:gd name="T12" fmla="*/ 1 w 567"/>
                <a:gd name="T13" fmla="*/ 0 h 254"/>
                <a:gd name="T14" fmla="*/ 1 w 567"/>
                <a:gd name="T15" fmla="*/ 0 h 254"/>
                <a:gd name="T16" fmla="*/ 1 w 567"/>
                <a:gd name="T17" fmla="*/ 0 h 254"/>
                <a:gd name="T18" fmla="*/ 1 w 567"/>
                <a:gd name="T19" fmla="*/ 0 h 254"/>
                <a:gd name="T20" fmla="*/ 1 w 567"/>
                <a:gd name="T21" fmla="*/ 0 h 254"/>
                <a:gd name="T22" fmla="*/ 1 w 567"/>
                <a:gd name="T23" fmla="*/ 0 h 254"/>
                <a:gd name="T24" fmla="*/ 1 w 567"/>
                <a:gd name="T25" fmla="*/ 0 h 254"/>
                <a:gd name="T26" fmla="*/ 1 w 567"/>
                <a:gd name="T27" fmla="*/ 0 h 254"/>
                <a:gd name="T28" fmla="*/ 2 w 567"/>
                <a:gd name="T29" fmla="*/ 0 h 254"/>
                <a:gd name="T30" fmla="*/ 2 w 567"/>
                <a:gd name="T31" fmla="*/ 0 h 254"/>
                <a:gd name="T32" fmla="*/ 2 w 567"/>
                <a:gd name="T33" fmla="*/ 0 h 254"/>
                <a:gd name="T34" fmla="*/ 2 w 567"/>
                <a:gd name="T35" fmla="*/ 0 h 254"/>
                <a:gd name="T36" fmla="*/ 2 w 567"/>
                <a:gd name="T37" fmla="*/ 0 h 254"/>
                <a:gd name="T38" fmla="*/ 1 w 567"/>
                <a:gd name="T39" fmla="*/ 1 h 254"/>
                <a:gd name="T40" fmla="*/ 1 w 567"/>
                <a:gd name="T41" fmla="*/ 1 h 254"/>
                <a:gd name="T42" fmla="*/ 1 w 567"/>
                <a:gd name="T43" fmla="*/ 1 h 254"/>
                <a:gd name="T44" fmla="*/ 1 w 567"/>
                <a:gd name="T45" fmla="*/ 1 h 254"/>
                <a:gd name="T46" fmla="*/ 1 w 567"/>
                <a:gd name="T47" fmla="*/ 1 h 254"/>
                <a:gd name="T48" fmla="*/ 1 w 567"/>
                <a:gd name="T49" fmla="*/ 0 h 254"/>
                <a:gd name="T50" fmla="*/ 1 w 567"/>
                <a:gd name="T51" fmla="*/ 0 h 254"/>
                <a:gd name="T52" fmla="*/ 1 w 567"/>
                <a:gd name="T53" fmla="*/ 0 h 254"/>
                <a:gd name="T54" fmla="*/ 1 w 567"/>
                <a:gd name="T55" fmla="*/ 0 h 254"/>
                <a:gd name="T56" fmla="*/ 1 w 567"/>
                <a:gd name="T57" fmla="*/ 0 h 254"/>
                <a:gd name="T58" fmla="*/ 1 w 567"/>
                <a:gd name="T59" fmla="*/ 0 h 254"/>
                <a:gd name="T60" fmla="*/ 1 w 567"/>
                <a:gd name="T61" fmla="*/ 0 h 254"/>
                <a:gd name="T62" fmla="*/ 1 w 567"/>
                <a:gd name="T63" fmla="*/ 0 h 254"/>
                <a:gd name="T64" fmla="*/ 1 w 567"/>
                <a:gd name="T65" fmla="*/ 0 h 254"/>
                <a:gd name="T66" fmla="*/ 1 w 567"/>
                <a:gd name="T67" fmla="*/ 0 h 254"/>
                <a:gd name="T68" fmla="*/ 1 w 567"/>
                <a:gd name="T69" fmla="*/ 0 h 254"/>
                <a:gd name="T70" fmla="*/ 0 w 567"/>
                <a:gd name="T71" fmla="*/ 0 h 254"/>
                <a:gd name="T72" fmla="*/ 0 w 567"/>
                <a:gd name="T73" fmla="*/ 0 h 254"/>
                <a:gd name="T74" fmla="*/ 0 w 567"/>
                <a:gd name="T75" fmla="*/ 0 h 254"/>
                <a:gd name="T76" fmla="*/ 0 w 567"/>
                <a:gd name="T77" fmla="*/ 0 h 254"/>
                <a:gd name="T78" fmla="*/ 0 w 567"/>
                <a:gd name="T79" fmla="*/ 1 h 254"/>
                <a:gd name="T80" fmla="*/ 0 w 567"/>
                <a:gd name="T81" fmla="*/ 1 h 25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567" h="254">
                  <a:moveTo>
                    <a:pt x="31" y="96"/>
                  </a:moveTo>
                  <a:lnTo>
                    <a:pt x="38" y="89"/>
                  </a:lnTo>
                  <a:lnTo>
                    <a:pt x="59" y="73"/>
                  </a:lnTo>
                  <a:lnTo>
                    <a:pt x="75" y="63"/>
                  </a:lnTo>
                  <a:lnTo>
                    <a:pt x="93" y="51"/>
                  </a:lnTo>
                  <a:lnTo>
                    <a:pt x="116" y="39"/>
                  </a:lnTo>
                  <a:lnTo>
                    <a:pt x="142" y="29"/>
                  </a:lnTo>
                  <a:lnTo>
                    <a:pt x="156" y="24"/>
                  </a:lnTo>
                  <a:lnTo>
                    <a:pt x="170" y="19"/>
                  </a:lnTo>
                  <a:lnTo>
                    <a:pt x="187" y="15"/>
                  </a:lnTo>
                  <a:lnTo>
                    <a:pt x="203" y="10"/>
                  </a:lnTo>
                  <a:lnTo>
                    <a:pt x="220" y="6"/>
                  </a:lnTo>
                  <a:lnTo>
                    <a:pt x="238" y="4"/>
                  </a:lnTo>
                  <a:lnTo>
                    <a:pt x="257" y="2"/>
                  </a:lnTo>
                  <a:lnTo>
                    <a:pt x="277" y="0"/>
                  </a:lnTo>
                  <a:lnTo>
                    <a:pt x="297" y="0"/>
                  </a:lnTo>
                  <a:lnTo>
                    <a:pt x="319" y="0"/>
                  </a:lnTo>
                  <a:lnTo>
                    <a:pt x="341" y="2"/>
                  </a:lnTo>
                  <a:lnTo>
                    <a:pt x="364" y="4"/>
                  </a:lnTo>
                  <a:lnTo>
                    <a:pt x="387" y="8"/>
                  </a:lnTo>
                  <a:lnTo>
                    <a:pt x="412" y="14"/>
                  </a:lnTo>
                  <a:lnTo>
                    <a:pt x="437" y="20"/>
                  </a:lnTo>
                  <a:lnTo>
                    <a:pt x="463" y="27"/>
                  </a:lnTo>
                  <a:lnTo>
                    <a:pt x="468" y="29"/>
                  </a:lnTo>
                  <a:lnTo>
                    <a:pt x="481" y="36"/>
                  </a:lnTo>
                  <a:lnTo>
                    <a:pt x="500" y="47"/>
                  </a:lnTo>
                  <a:lnTo>
                    <a:pt x="520" y="62"/>
                  </a:lnTo>
                  <a:lnTo>
                    <a:pt x="530" y="71"/>
                  </a:lnTo>
                  <a:lnTo>
                    <a:pt x="540" y="80"/>
                  </a:lnTo>
                  <a:lnTo>
                    <a:pt x="548" y="91"/>
                  </a:lnTo>
                  <a:lnTo>
                    <a:pt x="556" y="103"/>
                  </a:lnTo>
                  <a:lnTo>
                    <a:pt x="559" y="109"/>
                  </a:lnTo>
                  <a:lnTo>
                    <a:pt x="561" y="115"/>
                  </a:lnTo>
                  <a:lnTo>
                    <a:pt x="563" y="121"/>
                  </a:lnTo>
                  <a:lnTo>
                    <a:pt x="565" y="128"/>
                  </a:lnTo>
                  <a:lnTo>
                    <a:pt x="566" y="134"/>
                  </a:lnTo>
                  <a:lnTo>
                    <a:pt x="567" y="141"/>
                  </a:lnTo>
                  <a:lnTo>
                    <a:pt x="566" y="149"/>
                  </a:lnTo>
                  <a:lnTo>
                    <a:pt x="565" y="156"/>
                  </a:lnTo>
                  <a:lnTo>
                    <a:pt x="527" y="254"/>
                  </a:lnTo>
                  <a:lnTo>
                    <a:pt x="530" y="250"/>
                  </a:lnTo>
                  <a:lnTo>
                    <a:pt x="534" y="239"/>
                  </a:lnTo>
                  <a:lnTo>
                    <a:pt x="535" y="232"/>
                  </a:lnTo>
                  <a:lnTo>
                    <a:pt x="536" y="222"/>
                  </a:lnTo>
                  <a:lnTo>
                    <a:pt x="535" y="213"/>
                  </a:lnTo>
                  <a:lnTo>
                    <a:pt x="533" y="202"/>
                  </a:lnTo>
                  <a:lnTo>
                    <a:pt x="531" y="197"/>
                  </a:lnTo>
                  <a:lnTo>
                    <a:pt x="527" y="191"/>
                  </a:lnTo>
                  <a:lnTo>
                    <a:pt x="524" y="185"/>
                  </a:lnTo>
                  <a:lnTo>
                    <a:pt x="520" y="179"/>
                  </a:lnTo>
                  <a:lnTo>
                    <a:pt x="516" y="173"/>
                  </a:lnTo>
                  <a:lnTo>
                    <a:pt x="511" y="167"/>
                  </a:lnTo>
                  <a:lnTo>
                    <a:pt x="505" y="161"/>
                  </a:lnTo>
                  <a:lnTo>
                    <a:pt x="498" y="155"/>
                  </a:lnTo>
                  <a:lnTo>
                    <a:pt x="490" y="149"/>
                  </a:lnTo>
                  <a:lnTo>
                    <a:pt x="480" y="142"/>
                  </a:lnTo>
                  <a:lnTo>
                    <a:pt x="470" y="136"/>
                  </a:lnTo>
                  <a:lnTo>
                    <a:pt x="459" y="131"/>
                  </a:lnTo>
                  <a:lnTo>
                    <a:pt x="446" y="125"/>
                  </a:lnTo>
                  <a:lnTo>
                    <a:pt x="432" y="119"/>
                  </a:lnTo>
                  <a:lnTo>
                    <a:pt x="417" y="114"/>
                  </a:lnTo>
                  <a:lnTo>
                    <a:pt x="402" y="108"/>
                  </a:lnTo>
                  <a:lnTo>
                    <a:pt x="380" y="104"/>
                  </a:lnTo>
                  <a:lnTo>
                    <a:pt x="356" y="100"/>
                  </a:lnTo>
                  <a:lnTo>
                    <a:pt x="330" y="97"/>
                  </a:lnTo>
                  <a:lnTo>
                    <a:pt x="302" y="97"/>
                  </a:lnTo>
                  <a:lnTo>
                    <a:pt x="273" y="98"/>
                  </a:lnTo>
                  <a:lnTo>
                    <a:pt x="244" y="102"/>
                  </a:lnTo>
                  <a:lnTo>
                    <a:pt x="213" y="106"/>
                  </a:lnTo>
                  <a:lnTo>
                    <a:pt x="184" y="112"/>
                  </a:lnTo>
                  <a:lnTo>
                    <a:pt x="154" y="119"/>
                  </a:lnTo>
                  <a:lnTo>
                    <a:pt x="126" y="127"/>
                  </a:lnTo>
                  <a:lnTo>
                    <a:pt x="99" y="137"/>
                  </a:lnTo>
                  <a:lnTo>
                    <a:pt x="74" y="149"/>
                  </a:lnTo>
                  <a:lnTo>
                    <a:pt x="62" y="156"/>
                  </a:lnTo>
                  <a:lnTo>
                    <a:pt x="51" y="162"/>
                  </a:lnTo>
                  <a:lnTo>
                    <a:pt x="40" y="169"/>
                  </a:lnTo>
                  <a:lnTo>
                    <a:pt x="31" y="176"/>
                  </a:lnTo>
                  <a:lnTo>
                    <a:pt x="22" y="183"/>
                  </a:lnTo>
                  <a:lnTo>
                    <a:pt x="14" y="192"/>
                  </a:lnTo>
                  <a:lnTo>
                    <a:pt x="6" y="200"/>
                  </a:lnTo>
                  <a:lnTo>
                    <a:pt x="0" y="208"/>
                  </a:lnTo>
                  <a:lnTo>
                    <a:pt x="31" y="96"/>
                  </a:lnTo>
                  <a:close/>
                </a:path>
              </a:pathLst>
            </a:custGeom>
            <a:solidFill>
              <a:srgbClr val="004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09" name="Freeform 1021">
              <a:extLst>
                <a:ext uri="{FF2B5EF4-FFF2-40B4-BE49-F238E27FC236}">
                  <a16:creationId xmlns:a16="http://schemas.microsoft.com/office/drawing/2014/main" id="{87825AE3-4197-4A33-9DBF-7161D56D3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4" y="1697"/>
              <a:ext cx="30" cy="13"/>
            </a:xfrm>
            <a:custGeom>
              <a:avLst/>
              <a:gdLst>
                <a:gd name="T0" fmla="*/ 0 w 567"/>
                <a:gd name="T1" fmla="*/ 0 h 254"/>
                <a:gd name="T2" fmla="*/ 0 w 567"/>
                <a:gd name="T3" fmla="*/ 0 h 254"/>
                <a:gd name="T4" fmla="*/ 0 w 567"/>
                <a:gd name="T5" fmla="*/ 0 h 254"/>
                <a:gd name="T6" fmla="*/ 0 w 567"/>
                <a:gd name="T7" fmla="*/ 0 h 254"/>
                <a:gd name="T8" fmla="*/ 1 w 567"/>
                <a:gd name="T9" fmla="*/ 0 h 254"/>
                <a:gd name="T10" fmla="*/ 1 w 567"/>
                <a:gd name="T11" fmla="*/ 0 h 254"/>
                <a:gd name="T12" fmla="*/ 1 w 567"/>
                <a:gd name="T13" fmla="*/ 0 h 254"/>
                <a:gd name="T14" fmla="*/ 1 w 567"/>
                <a:gd name="T15" fmla="*/ 0 h 254"/>
                <a:gd name="T16" fmla="*/ 1 w 567"/>
                <a:gd name="T17" fmla="*/ 0 h 254"/>
                <a:gd name="T18" fmla="*/ 1 w 567"/>
                <a:gd name="T19" fmla="*/ 0 h 254"/>
                <a:gd name="T20" fmla="*/ 1 w 567"/>
                <a:gd name="T21" fmla="*/ 0 h 254"/>
                <a:gd name="T22" fmla="*/ 1 w 567"/>
                <a:gd name="T23" fmla="*/ 0 h 254"/>
                <a:gd name="T24" fmla="*/ 1 w 567"/>
                <a:gd name="T25" fmla="*/ 0 h 254"/>
                <a:gd name="T26" fmla="*/ 1 w 567"/>
                <a:gd name="T27" fmla="*/ 0 h 254"/>
                <a:gd name="T28" fmla="*/ 2 w 567"/>
                <a:gd name="T29" fmla="*/ 0 h 254"/>
                <a:gd name="T30" fmla="*/ 2 w 567"/>
                <a:gd name="T31" fmla="*/ 0 h 254"/>
                <a:gd name="T32" fmla="*/ 2 w 567"/>
                <a:gd name="T33" fmla="*/ 0 h 254"/>
                <a:gd name="T34" fmla="*/ 2 w 567"/>
                <a:gd name="T35" fmla="*/ 0 h 254"/>
                <a:gd name="T36" fmla="*/ 2 w 567"/>
                <a:gd name="T37" fmla="*/ 0 h 254"/>
                <a:gd name="T38" fmla="*/ 1 w 567"/>
                <a:gd name="T39" fmla="*/ 1 h 254"/>
                <a:gd name="T40" fmla="*/ 1 w 567"/>
                <a:gd name="T41" fmla="*/ 1 h 254"/>
                <a:gd name="T42" fmla="*/ 1 w 567"/>
                <a:gd name="T43" fmla="*/ 1 h 254"/>
                <a:gd name="T44" fmla="*/ 1 w 567"/>
                <a:gd name="T45" fmla="*/ 1 h 254"/>
                <a:gd name="T46" fmla="*/ 1 w 567"/>
                <a:gd name="T47" fmla="*/ 1 h 254"/>
                <a:gd name="T48" fmla="*/ 1 w 567"/>
                <a:gd name="T49" fmla="*/ 0 h 254"/>
                <a:gd name="T50" fmla="*/ 1 w 567"/>
                <a:gd name="T51" fmla="*/ 0 h 254"/>
                <a:gd name="T52" fmla="*/ 1 w 567"/>
                <a:gd name="T53" fmla="*/ 0 h 254"/>
                <a:gd name="T54" fmla="*/ 1 w 567"/>
                <a:gd name="T55" fmla="*/ 0 h 254"/>
                <a:gd name="T56" fmla="*/ 1 w 567"/>
                <a:gd name="T57" fmla="*/ 0 h 254"/>
                <a:gd name="T58" fmla="*/ 1 w 567"/>
                <a:gd name="T59" fmla="*/ 0 h 254"/>
                <a:gd name="T60" fmla="*/ 1 w 567"/>
                <a:gd name="T61" fmla="*/ 0 h 254"/>
                <a:gd name="T62" fmla="*/ 1 w 567"/>
                <a:gd name="T63" fmla="*/ 0 h 254"/>
                <a:gd name="T64" fmla="*/ 1 w 567"/>
                <a:gd name="T65" fmla="*/ 0 h 254"/>
                <a:gd name="T66" fmla="*/ 1 w 567"/>
                <a:gd name="T67" fmla="*/ 0 h 254"/>
                <a:gd name="T68" fmla="*/ 1 w 567"/>
                <a:gd name="T69" fmla="*/ 0 h 254"/>
                <a:gd name="T70" fmla="*/ 0 w 567"/>
                <a:gd name="T71" fmla="*/ 0 h 254"/>
                <a:gd name="T72" fmla="*/ 0 w 567"/>
                <a:gd name="T73" fmla="*/ 0 h 254"/>
                <a:gd name="T74" fmla="*/ 0 w 567"/>
                <a:gd name="T75" fmla="*/ 0 h 254"/>
                <a:gd name="T76" fmla="*/ 0 w 567"/>
                <a:gd name="T77" fmla="*/ 0 h 254"/>
                <a:gd name="T78" fmla="*/ 0 w 567"/>
                <a:gd name="T79" fmla="*/ 1 h 254"/>
                <a:gd name="T80" fmla="*/ 0 w 567"/>
                <a:gd name="T81" fmla="*/ 1 h 25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567" h="254">
                  <a:moveTo>
                    <a:pt x="31" y="96"/>
                  </a:moveTo>
                  <a:lnTo>
                    <a:pt x="38" y="89"/>
                  </a:lnTo>
                  <a:lnTo>
                    <a:pt x="59" y="73"/>
                  </a:lnTo>
                  <a:lnTo>
                    <a:pt x="75" y="63"/>
                  </a:lnTo>
                  <a:lnTo>
                    <a:pt x="93" y="51"/>
                  </a:lnTo>
                  <a:lnTo>
                    <a:pt x="116" y="39"/>
                  </a:lnTo>
                  <a:lnTo>
                    <a:pt x="142" y="29"/>
                  </a:lnTo>
                  <a:lnTo>
                    <a:pt x="156" y="24"/>
                  </a:lnTo>
                  <a:lnTo>
                    <a:pt x="170" y="19"/>
                  </a:lnTo>
                  <a:lnTo>
                    <a:pt x="187" y="15"/>
                  </a:lnTo>
                  <a:lnTo>
                    <a:pt x="203" y="10"/>
                  </a:lnTo>
                  <a:lnTo>
                    <a:pt x="220" y="6"/>
                  </a:lnTo>
                  <a:lnTo>
                    <a:pt x="238" y="4"/>
                  </a:lnTo>
                  <a:lnTo>
                    <a:pt x="257" y="2"/>
                  </a:lnTo>
                  <a:lnTo>
                    <a:pt x="277" y="0"/>
                  </a:lnTo>
                  <a:lnTo>
                    <a:pt x="297" y="0"/>
                  </a:lnTo>
                  <a:lnTo>
                    <a:pt x="319" y="0"/>
                  </a:lnTo>
                  <a:lnTo>
                    <a:pt x="341" y="2"/>
                  </a:lnTo>
                  <a:lnTo>
                    <a:pt x="364" y="4"/>
                  </a:lnTo>
                  <a:lnTo>
                    <a:pt x="387" y="8"/>
                  </a:lnTo>
                  <a:lnTo>
                    <a:pt x="412" y="14"/>
                  </a:lnTo>
                  <a:lnTo>
                    <a:pt x="437" y="20"/>
                  </a:lnTo>
                  <a:lnTo>
                    <a:pt x="463" y="27"/>
                  </a:lnTo>
                  <a:lnTo>
                    <a:pt x="468" y="29"/>
                  </a:lnTo>
                  <a:lnTo>
                    <a:pt x="481" y="36"/>
                  </a:lnTo>
                  <a:lnTo>
                    <a:pt x="500" y="47"/>
                  </a:lnTo>
                  <a:lnTo>
                    <a:pt x="520" y="62"/>
                  </a:lnTo>
                  <a:lnTo>
                    <a:pt x="530" y="71"/>
                  </a:lnTo>
                  <a:lnTo>
                    <a:pt x="540" y="80"/>
                  </a:lnTo>
                  <a:lnTo>
                    <a:pt x="548" y="91"/>
                  </a:lnTo>
                  <a:lnTo>
                    <a:pt x="556" y="103"/>
                  </a:lnTo>
                  <a:lnTo>
                    <a:pt x="559" y="109"/>
                  </a:lnTo>
                  <a:lnTo>
                    <a:pt x="561" y="115"/>
                  </a:lnTo>
                  <a:lnTo>
                    <a:pt x="563" y="121"/>
                  </a:lnTo>
                  <a:lnTo>
                    <a:pt x="565" y="128"/>
                  </a:lnTo>
                  <a:lnTo>
                    <a:pt x="566" y="134"/>
                  </a:lnTo>
                  <a:lnTo>
                    <a:pt x="567" y="141"/>
                  </a:lnTo>
                  <a:lnTo>
                    <a:pt x="566" y="149"/>
                  </a:lnTo>
                  <a:lnTo>
                    <a:pt x="565" y="156"/>
                  </a:lnTo>
                  <a:lnTo>
                    <a:pt x="527" y="254"/>
                  </a:lnTo>
                  <a:lnTo>
                    <a:pt x="530" y="250"/>
                  </a:lnTo>
                  <a:lnTo>
                    <a:pt x="534" y="239"/>
                  </a:lnTo>
                  <a:lnTo>
                    <a:pt x="535" y="232"/>
                  </a:lnTo>
                  <a:lnTo>
                    <a:pt x="536" y="222"/>
                  </a:lnTo>
                  <a:lnTo>
                    <a:pt x="535" y="213"/>
                  </a:lnTo>
                  <a:lnTo>
                    <a:pt x="533" y="202"/>
                  </a:lnTo>
                  <a:lnTo>
                    <a:pt x="531" y="197"/>
                  </a:lnTo>
                  <a:lnTo>
                    <a:pt x="527" y="191"/>
                  </a:lnTo>
                  <a:lnTo>
                    <a:pt x="524" y="185"/>
                  </a:lnTo>
                  <a:lnTo>
                    <a:pt x="520" y="179"/>
                  </a:lnTo>
                  <a:lnTo>
                    <a:pt x="516" y="173"/>
                  </a:lnTo>
                  <a:lnTo>
                    <a:pt x="511" y="167"/>
                  </a:lnTo>
                  <a:lnTo>
                    <a:pt x="505" y="161"/>
                  </a:lnTo>
                  <a:lnTo>
                    <a:pt x="498" y="155"/>
                  </a:lnTo>
                  <a:lnTo>
                    <a:pt x="490" y="149"/>
                  </a:lnTo>
                  <a:lnTo>
                    <a:pt x="480" y="142"/>
                  </a:lnTo>
                  <a:lnTo>
                    <a:pt x="470" y="136"/>
                  </a:lnTo>
                  <a:lnTo>
                    <a:pt x="459" y="131"/>
                  </a:lnTo>
                  <a:lnTo>
                    <a:pt x="446" y="125"/>
                  </a:lnTo>
                  <a:lnTo>
                    <a:pt x="432" y="119"/>
                  </a:lnTo>
                  <a:lnTo>
                    <a:pt x="417" y="114"/>
                  </a:lnTo>
                  <a:lnTo>
                    <a:pt x="402" y="108"/>
                  </a:lnTo>
                  <a:lnTo>
                    <a:pt x="380" y="104"/>
                  </a:lnTo>
                  <a:lnTo>
                    <a:pt x="356" y="100"/>
                  </a:lnTo>
                  <a:lnTo>
                    <a:pt x="330" y="97"/>
                  </a:lnTo>
                  <a:lnTo>
                    <a:pt x="302" y="97"/>
                  </a:lnTo>
                  <a:lnTo>
                    <a:pt x="273" y="98"/>
                  </a:lnTo>
                  <a:lnTo>
                    <a:pt x="244" y="102"/>
                  </a:lnTo>
                  <a:lnTo>
                    <a:pt x="213" y="106"/>
                  </a:lnTo>
                  <a:lnTo>
                    <a:pt x="184" y="112"/>
                  </a:lnTo>
                  <a:lnTo>
                    <a:pt x="154" y="119"/>
                  </a:lnTo>
                  <a:lnTo>
                    <a:pt x="126" y="127"/>
                  </a:lnTo>
                  <a:lnTo>
                    <a:pt x="99" y="137"/>
                  </a:lnTo>
                  <a:lnTo>
                    <a:pt x="74" y="149"/>
                  </a:lnTo>
                  <a:lnTo>
                    <a:pt x="62" y="156"/>
                  </a:lnTo>
                  <a:lnTo>
                    <a:pt x="51" y="162"/>
                  </a:lnTo>
                  <a:lnTo>
                    <a:pt x="40" y="169"/>
                  </a:lnTo>
                  <a:lnTo>
                    <a:pt x="31" y="176"/>
                  </a:lnTo>
                  <a:lnTo>
                    <a:pt x="22" y="183"/>
                  </a:lnTo>
                  <a:lnTo>
                    <a:pt x="14" y="192"/>
                  </a:lnTo>
                  <a:lnTo>
                    <a:pt x="6" y="200"/>
                  </a:lnTo>
                  <a:lnTo>
                    <a:pt x="0" y="208"/>
                  </a:lnTo>
                  <a:lnTo>
                    <a:pt x="31" y="96"/>
                  </a:lnTo>
                  <a:close/>
                </a:path>
              </a:pathLst>
            </a:custGeom>
            <a:noFill/>
            <a:ln w="0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10" name="Freeform 1022">
              <a:extLst>
                <a:ext uri="{FF2B5EF4-FFF2-40B4-BE49-F238E27FC236}">
                  <a16:creationId xmlns:a16="http://schemas.microsoft.com/office/drawing/2014/main" id="{EC379571-226C-4177-9B59-87808DADB1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8" y="1715"/>
              <a:ext cx="21" cy="12"/>
            </a:xfrm>
            <a:custGeom>
              <a:avLst/>
              <a:gdLst>
                <a:gd name="T0" fmla="*/ 1 w 403"/>
                <a:gd name="T1" fmla="*/ 0 h 222"/>
                <a:gd name="T2" fmla="*/ 1 w 403"/>
                <a:gd name="T3" fmla="*/ 0 h 222"/>
                <a:gd name="T4" fmla="*/ 1 w 403"/>
                <a:gd name="T5" fmla="*/ 0 h 222"/>
                <a:gd name="T6" fmla="*/ 1 w 403"/>
                <a:gd name="T7" fmla="*/ 0 h 222"/>
                <a:gd name="T8" fmla="*/ 1 w 403"/>
                <a:gd name="T9" fmla="*/ 0 h 222"/>
                <a:gd name="T10" fmla="*/ 1 w 403"/>
                <a:gd name="T11" fmla="*/ 0 h 222"/>
                <a:gd name="T12" fmla="*/ 1 w 403"/>
                <a:gd name="T13" fmla="*/ 0 h 222"/>
                <a:gd name="T14" fmla="*/ 1 w 403"/>
                <a:gd name="T15" fmla="*/ 0 h 222"/>
                <a:gd name="T16" fmla="*/ 1 w 403"/>
                <a:gd name="T17" fmla="*/ 0 h 222"/>
                <a:gd name="T18" fmla="*/ 1 w 403"/>
                <a:gd name="T19" fmla="*/ 0 h 222"/>
                <a:gd name="T20" fmla="*/ 1 w 403"/>
                <a:gd name="T21" fmla="*/ 0 h 222"/>
                <a:gd name="T22" fmla="*/ 1 w 403"/>
                <a:gd name="T23" fmla="*/ 0 h 222"/>
                <a:gd name="T24" fmla="*/ 1 w 403"/>
                <a:gd name="T25" fmla="*/ 0 h 222"/>
                <a:gd name="T26" fmla="*/ 1 w 403"/>
                <a:gd name="T27" fmla="*/ 1 h 222"/>
                <a:gd name="T28" fmla="*/ 0 w 403"/>
                <a:gd name="T29" fmla="*/ 1 h 222"/>
                <a:gd name="T30" fmla="*/ 0 w 403"/>
                <a:gd name="T31" fmla="*/ 1 h 222"/>
                <a:gd name="T32" fmla="*/ 0 w 403"/>
                <a:gd name="T33" fmla="*/ 1 h 222"/>
                <a:gd name="T34" fmla="*/ 0 w 403"/>
                <a:gd name="T35" fmla="*/ 1 h 222"/>
                <a:gd name="T36" fmla="*/ 0 w 403"/>
                <a:gd name="T37" fmla="*/ 1 h 222"/>
                <a:gd name="T38" fmla="*/ 0 w 403"/>
                <a:gd name="T39" fmla="*/ 1 h 222"/>
                <a:gd name="T40" fmla="*/ 0 w 403"/>
                <a:gd name="T41" fmla="*/ 1 h 222"/>
                <a:gd name="T42" fmla="*/ 0 w 403"/>
                <a:gd name="T43" fmla="*/ 0 h 222"/>
                <a:gd name="T44" fmla="*/ 0 w 403"/>
                <a:gd name="T45" fmla="*/ 0 h 222"/>
                <a:gd name="T46" fmla="*/ 0 w 403"/>
                <a:gd name="T47" fmla="*/ 0 h 222"/>
                <a:gd name="T48" fmla="*/ 0 w 403"/>
                <a:gd name="T49" fmla="*/ 0 h 222"/>
                <a:gd name="T50" fmla="*/ 0 w 403"/>
                <a:gd name="T51" fmla="*/ 0 h 222"/>
                <a:gd name="T52" fmla="*/ 0 w 403"/>
                <a:gd name="T53" fmla="*/ 0 h 222"/>
                <a:gd name="T54" fmla="*/ 1 w 403"/>
                <a:gd name="T55" fmla="*/ 0 h 222"/>
                <a:gd name="T56" fmla="*/ 1 w 403"/>
                <a:gd name="T57" fmla="*/ 0 h 222"/>
                <a:gd name="T58" fmla="*/ 1 w 403"/>
                <a:gd name="T59" fmla="*/ 0 h 222"/>
                <a:gd name="T60" fmla="*/ 1 w 403"/>
                <a:gd name="T61" fmla="*/ 0 h 222"/>
                <a:gd name="T62" fmla="*/ 1 w 403"/>
                <a:gd name="T63" fmla="*/ 0 h 222"/>
                <a:gd name="T64" fmla="*/ 1 w 403"/>
                <a:gd name="T65" fmla="*/ 0 h 222"/>
                <a:gd name="T66" fmla="*/ 1 w 403"/>
                <a:gd name="T67" fmla="*/ 0 h 222"/>
                <a:gd name="T68" fmla="*/ 1 w 403"/>
                <a:gd name="T69" fmla="*/ 0 h 222"/>
                <a:gd name="T70" fmla="*/ 1 w 403"/>
                <a:gd name="T71" fmla="*/ 0 h 222"/>
                <a:gd name="T72" fmla="*/ 1 w 403"/>
                <a:gd name="T73" fmla="*/ 0 h 222"/>
                <a:gd name="T74" fmla="*/ 1 w 403"/>
                <a:gd name="T75" fmla="*/ 0 h 222"/>
                <a:gd name="T76" fmla="*/ 1 w 403"/>
                <a:gd name="T77" fmla="*/ 0 h 222"/>
                <a:gd name="T78" fmla="*/ 1 w 403"/>
                <a:gd name="T79" fmla="*/ 0 h 222"/>
                <a:gd name="T80" fmla="*/ 1 w 403"/>
                <a:gd name="T81" fmla="*/ 0 h 222"/>
                <a:gd name="T82" fmla="*/ 1 w 403"/>
                <a:gd name="T83" fmla="*/ 0 h 222"/>
                <a:gd name="T84" fmla="*/ 1 w 403"/>
                <a:gd name="T85" fmla="*/ 0 h 22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03" h="222">
                  <a:moveTo>
                    <a:pt x="400" y="65"/>
                  </a:moveTo>
                  <a:lnTo>
                    <a:pt x="399" y="69"/>
                  </a:lnTo>
                  <a:lnTo>
                    <a:pt x="392" y="81"/>
                  </a:lnTo>
                  <a:lnTo>
                    <a:pt x="385" y="90"/>
                  </a:lnTo>
                  <a:lnTo>
                    <a:pt x="374" y="100"/>
                  </a:lnTo>
                  <a:lnTo>
                    <a:pt x="361" y="111"/>
                  </a:lnTo>
                  <a:lnTo>
                    <a:pt x="344" y="123"/>
                  </a:lnTo>
                  <a:lnTo>
                    <a:pt x="321" y="135"/>
                  </a:lnTo>
                  <a:lnTo>
                    <a:pt x="295" y="148"/>
                  </a:lnTo>
                  <a:lnTo>
                    <a:pt x="279" y="155"/>
                  </a:lnTo>
                  <a:lnTo>
                    <a:pt x="262" y="161"/>
                  </a:lnTo>
                  <a:lnTo>
                    <a:pt x="243" y="168"/>
                  </a:lnTo>
                  <a:lnTo>
                    <a:pt x="223" y="174"/>
                  </a:lnTo>
                  <a:lnTo>
                    <a:pt x="201" y="180"/>
                  </a:lnTo>
                  <a:lnTo>
                    <a:pt x="178" y="188"/>
                  </a:lnTo>
                  <a:lnTo>
                    <a:pt x="153" y="194"/>
                  </a:lnTo>
                  <a:lnTo>
                    <a:pt x="127" y="200"/>
                  </a:lnTo>
                  <a:lnTo>
                    <a:pt x="98" y="205"/>
                  </a:lnTo>
                  <a:lnTo>
                    <a:pt x="67" y="211"/>
                  </a:lnTo>
                  <a:lnTo>
                    <a:pt x="35" y="216"/>
                  </a:lnTo>
                  <a:lnTo>
                    <a:pt x="0" y="222"/>
                  </a:lnTo>
                  <a:lnTo>
                    <a:pt x="31" y="153"/>
                  </a:lnTo>
                  <a:lnTo>
                    <a:pt x="44" y="153"/>
                  </a:lnTo>
                  <a:lnTo>
                    <a:pt x="79" y="151"/>
                  </a:lnTo>
                  <a:lnTo>
                    <a:pt x="102" y="149"/>
                  </a:lnTo>
                  <a:lnTo>
                    <a:pt x="129" y="146"/>
                  </a:lnTo>
                  <a:lnTo>
                    <a:pt x="158" y="141"/>
                  </a:lnTo>
                  <a:lnTo>
                    <a:pt x="189" y="134"/>
                  </a:lnTo>
                  <a:lnTo>
                    <a:pt x="221" y="126"/>
                  </a:lnTo>
                  <a:lnTo>
                    <a:pt x="253" y="117"/>
                  </a:lnTo>
                  <a:lnTo>
                    <a:pt x="268" y="111"/>
                  </a:lnTo>
                  <a:lnTo>
                    <a:pt x="283" y="105"/>
                  </a:lnTo>
                  <a:lnTo>
                    <a:pt x="299" y="98"/>
                  </a:lnTo>
                  <a:lnTo>
                    <a:pt x="314" y="89"/>
                  </a:lnTo>
                  <a:lnTo>
                    <a:pt x="327" y="81"/>
                  </a:lnTo>
                  <a:lnTo>
                    <a:pt x="341" y="72"/>
                  </a:lnTo>
                  <a:lnTo>
                    <a:pt x="354" y="62"/>
                  </a:lnTo>
                  <a:lnTo>
                    <a:pt x="365" y="52"/>
                  </a:lnTo>
                  <a:lnTo>
                    <a:pt x="376" y="40"/>
                  </a:lnTo>
                  <a:lnTo>
                    <a:pt x="387" y="27"/>
                  </a:lnTo>
                  <a:lnTo>
                    <a:pt x="395" y="15"/>
                  </a:lnTo>
                  <a:lnTo>
                    <a:pt x="403" y="0"/>
                  </a:lnTo>
                  <a:lnTo>
                    <a:pt x="400" y="65"/>
                  </a:lnTo>
                  <a:close/>
                </a:path>
              </a:pathLst>
            </a:custGeom>
            <a:solidFill>
              <a:srgbClr val="0033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11" name="Freeform 1023">
              <a:extLst>
                <a:ext uri="{FF2B5EF4-FFF2-40B4-BE49-F238E27FC236}">
                  <a16:creationId xmlns:a16="http://schemas.microsoft.com/office/drawing/2014/main" id="{B0902217-6456-46BC-83D0-44639C27E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8" y="1715"/>
              <a:ext cx="21" cy="12"/>
            </a:xfrm>
            <a:custGeom>
              <a:avLst/>
              <a:gdLst>
                <a:gd name="T0" fmla="*/ 1 w 403"/>
                <a:gd name="T1" fmla="*/ 0 h 222"/>
                <a:gd name="T2" fmla="*/ 1 w 403"/>
                <a:gd name="T3" fmla="*/ 0 h 222"/>
                <a:gd name="T4" fmla="*/ 1 w 403"/>
                <a:gd name="T5" fmla="*/ 0 h 222"/>
                <a:gd name="T6" fmla="*/ 1 w 403"/>
                <a:gd name="T7" fmla="*/ 0 h 222"/>
                <a:gd name="T8" fmla="*/ 1 w 403"/>
                <a:gd name="T9" fmla="*/ 0 h 222"/>
                <a:gd name="T10" fmla="*/ 1 w 403"/>
                <a:gd name="T11" fmla="*/ 0 h 222"/>
                <a:gd name="T12" fmla="*/ 1 w 403"/>
                <a:gd name="T13" fmla="*/ 0 h 222"/>
                <a:gd name="T14" fmla="*/ 1 w 403"/>
                <a:gd name="T15" fmla="*/ 0 h 222"/>
                <a:gd name="T16" fmla="*/ 1 w 403"/>
                <a:gd name="T17" fmla="*/ 0 h 222"/>
                <a:gd name="T18" fmla="*/ 1 w 403"/>
                <a:gd name="T19" fmla="*/ 0 h 222"/>
                <a:gd name="T20" fmla="*/ 1 w 403"/>
                <a:gd name="T21" fmla="*/ 0 h 222"/>
                <a:gd name="T22" fmla="*/ 1 w 403"/>
                <a:gd name="T23" fmla="*/ 0 h 222"/>
                <a:gd name="T24" fmla="*/ 1 w 403"/>
                <a:gd name="T25" fmla="*/ 0 h 222"/>
                <a:gd name="T26" fmla="*/ 1 w 403"/>
                <a:gd name="T27" fmla="*/ 1 h 222"/>
                <a:gd name="T28" fmla="*/ 0 w 403"/>
                <a:gd name="T29" fmla="*/ 1 h 222"/>
                <a:gd name="T30" fmla="*/ 0 w 403"/>
                <a:gd name="T31" fmla="*/ 1 h 222"/>
                <a:gd name="T32" fmla="*/ 0 w 403"/>
                <a:gd name="T33" fmla="*/ 1 h 222"/>
                <a:gd name="T34" fmla="*/ 0 w 403"/>
                <a:gd name="T35" fmla="*/ 1 h 222"/>
                <a:gd name="T36" fmla="*/ 0 w 403"/>
                <a:gd name="T37" fmla="*/ 1 h 222"/>
                <a:gd name="T38" fmla="*/ 0 w 403"/>
                <a:gd name="T39" fmla="*/ 1 h 222"/>
                <a:gd name="T40" fmla="*/ 0 w 403"/>
                <a:gd name="T41" fmla="*/ 1 h 222"/>
                <a:gd name="T42" fmla="*/ 0 w 403"/>
                <a:gd name="T43" fmla="*/ 0 h 222"/>
                <a:gd name="T44" fmla="*/ 0 w 403"/>
                <a:gd name="T45" fmla="*/ 0 h 222"/>
                <a:gd name="T46" fmla="*/ 0 w 403"/>
                <a:gd name="T47" fmla="*/ 0 h 222"/>
                <a:gd name="T48" fmla="*/ 0 w 403"/>
                <a:gd name="T49" fmla="*/ 0 h 222"/>
                <a:gd name="T50" fmla="*/ 0 w 403"/>
                <a:gd name="T51" fmla="*/ 0 h 222"/>
                <a:gd name="T52" fmla="*/ 0 w 403"/>
                <a:gd name="T53" fmla="*/ 0 h 222"/>
                <a:gd name="T54" fmla="*/ 1 w 403"/>
                <a:gd name="T55" fmla="*/ 0 h 222"/>
                <a:gd name="T56" fmla="*/ 1 w 403"/>
                <a:gd name="T57" fmla="*/ 0 h 222"/>
                <a:gd name="T58" fmla="*/ 1 w 403"/>
                <a:gd name="T59" fmla="*/ 0 h 222"/>
                <a:gd name="T60" fmla="*/ 1 w 403"/>
                <a:gd name="T61" fmla="*/ 0 h 222"/>
                <a:gd name="T62" fmla="*/ 1 w 403"/>
                <a:gd name="T63" fmla="*/ 0 h 222"/>
                <a:gd name="T64" fmla="*/ 1 w 403"/>
                <a:gd name="T65" fmla="*/ 0 h 222"/>
                <a:gd name="T66" fmla="*/ 1 w 403"/>
                <a:gd name="T67" fmla="*/ 0 h 222"/>
                <a:gd name="T68" fmla="*/ 1 w 403"/>
                <a:gd name="T69" fmla="*/ 0 h 222"/>
                <a:gd name="T70" fmla="*/ 1 w 403"/>
                <a:gd name="T71" fmla="*/ 0 h 222"/>
                <a:gd name="T72" fmla="*/ 1 w 403"/>
                <a:gd name="T73" fmla="*/ 0 h 222"/>
                <a:gd name="T74" fmla="*/ 1 w 403"/>
                <a:gd name="T75" fmla="*/ 0 h 222"/>
                <a:gd name="T76" fmla="*/ 1 w 403"/>
                <a:gd name="T77" fmla="*/ 0 h 222"/>
                <a:gd name="T78" fmla="*/ 1 w 403"/>
                <a:gd name="T79" fmla="*/ 0 h 222"/>
                <a:gd name="T80" fmla="*/ 1 w 403"/>
                <a:gd name="T81" fmla="*/ 0 h 222"/>
                <a:gd name="T82" fmla="*/ 1 w 403"/>
                <a:gd name="T83" fmla="*/ 0 h 222"/>
                <a:gd name="T84" fmla="*/ 1 w 403"/>
                <a:gd name="T85" fmla="*/ 0 h 22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03" h="222">
                  <a:moveTo>
                    <a:pt x="400" y="65"/>
                  </a:moveTo>
                  <a:lnTo>
                    <a:pt x="399" y="69"/>
                  </a:lnTo>
                  <a:lnTo>
                    <a:pt x="392" y="81"/>
                  </a:lnTo>
                  <a:lnTo>
                    <a:pt x="385" y="90"/>
                  </a:lnTo>
                  <a:lnTo>
                    <a:pt x="374" y="100"/>
                  </a:lnTo>
                  <a:lnTo>
                    <a:pt x="361" y="111"/>
                  </a:lnTo>
                  <a:lnTo>
                    <a:pt x="344" y="123"/>
                  </a:lnTo>
                  <a:lnTo>
                    <a:pt x="321" y="135"/>
                  </a:lnTo>
                  <a:lnTo>
                    <a:pt x="295" y="148"/>
                  </a:lnTo>
                  <a:lnTo>
                    <a:pt x="279" y="155"/>
                  </a:lnTo>
                  <a:lnTo>
                    <a:pt x="262" y="161"/>
                  </a:lnTo>
                  <a:lnTo>
                    <a:pt x="243" y="168"/>
                  </a:lnTo>
                  <a:lnTo>
                    <a:pt x="223" y="174"/>
                  </a:lnTo>
                  <a:lnTo>
                    <a:pt x="201" y="180"/>
                  </a:lnTo>
                  <a:lnTo>
                    <a:pt x="178" y="188"/>
                  </a:lnTo>
                  <a:lnTo>
                    <a:pt x="153" y="194"/>
                  </a:lnTo>
                  <a:lnTo>
                    <a:pt x="127" y="200"/>
                  </a:lnTo>
                  <a:lnTo>
                    <a:pt x="98" y="205"/>
                  </a:lnTo>
                  <a:lnTo>
                    <a:pt x="67" y="211"/>
                  </a:lnTo>
                  <a:lnTo>
                    <a:pt x="35" y="216"/>
                  </a:lnTo>
                  <a:lnTo>
                    <a:pt x="0" y="222"/>
                  </a:lnTo>
                  <a:lnTo>
                    <a:pt x="31" y="153"/>
                  </a:lnTo>
                  <a:lnTo>
                    <a:pt x="44" y="153"/>
                  </a:lnTo>
                  <a:lnTo>
                    <a:pt x="79" y="151"/>
                  </a:lnTo>
                  <a:lnTo>
                    <a:pt x="102" y="149"/>
                  </a:lnTo>
                  <a:lnTo>
                    <a:pt x="129" y="146"/>
                  </a:lnTo>
                  <a:lnTo>
                    <a:pt x="158" y="141"/>
                  </a:lnTo>
                  <a:lnTo>
                    <a:pt x="189" y="134"/>
                  </a:lnTo>
                  <a:lnTo>
                    <a:pt x="221" y="126"/>
                  </a:lnTo>
                  <a:lnTo>
                    <a:pt x="253" y="117"/>
                  </a:lnTo>
                  <a:lnTo>
                    <a:pt x="268" y="111"/>
                  </a:lnTo>
                  <a:lnTo>
                    <a:pt x="283" y="105"/>
                  </a:lnTo>
                  <a:lnTo>
                    <a:pt x="299" y="98"/>
                  </a:lnTo>
                  <a:lnTo>
                    <a:pt x="314" y="89"/>
                  </a:lnTo>
                  <a:lnTo>
                    <a:pt x="327" y="81"/>
                  </a:lnTo>
                  <a:lnTo>
                    <a:pt x="341" y="72"/>
                  </a:lnTo>
                  <a:lnTo>
                    <a:pt x="354" y="62"/>
                  </a:lnTo>
                  <a:lnTo>
                    <a:pt x="365" y="52"/>
                  </a:lnTo>
                  <a:lnTo>
                    <a:pt x="376" y="40"/>
                  </a:lnTo>
                  <a:lnTo>
                    <a:pt x="387" y="27"/>
                  </a:lnTo>
                  <a:lnTo>
                    <a:pt x="395" y="15"/>
                  </a:lnTo>
                  <a:lnTo>
                    <a:pt x="403" y="0"/>
                  </a:lnTo>
                  <a:lnTo>
                    <a:pt x="400" y="65"/>
                  </a:lnTo>
                  <a:close/>
                </a:path>
              </a:pathLst>
            </a:custGeom>
            <a:noFill/>
            <a:ln w="0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12" name="Freeform 1024">
              <a:extLst>
                <a:ext uri="{FF2B5EF4-FFF2-40B4-BE49-F238E27FC236}">
                  <a16:creationId xmlns:a16="http://schemas.microsoft.com/office/drawing/2014/main" id="{C48402DF-648D-4F07-8D3D-8426BCF1C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" y="1710"/>
              <a:ext cx="25" cy="9"/>
            </a:xfrm>
            <a:custGeom>
              <a:avLst/>
              <a:gdLst>
                <a:gd name="T0" fmla="*/ 0 w 469"/>
                <a:gd name="T1" fmla="*/ 0 h 174"/>
                <a:gd name="T2" fmla="*/ 0 w 469"/>
                <a:gd name="T3" fmla="*/ 0 h 174"/>
                <a:gd name="T4" fmla="*/ 0 w 469"/>
                <a:gd name="T5" fmla="*/ 0 h 174"/>
                <a:gd name="T6" fmla="*/ 0 w 469"/>
                <a:gd name="T7" fmla="*/ 0 h 174"/>
                <a:gd name="T8" fmla="*/ 0 w 469"/>
                <a:gd name="T9" fmla="*/ 0 h 174"/>
                <a:gd name="T10" fmla="*/ 0 w 469"/>
                <a:gd name="T11" fmla="*/ 0 h 174"/>
                <a:gd name="T12" fmla="*/ 0 w 469"/>
                <a:gd name="T13" fmla="*/ 0 h 174"/>
                <a:gd name="T14" fmla="*/ 0 w 469"/>
                <a:gd name="T15" fmla="*/ 0 h 174"/>
                <a:gd name="T16" fmla="*/ 0 w 469"/>
                <a:gd name="T17" fmla="*/ 0 h 174"/>
                <a:gd name="T18" fmla="*/ 0 w 469"/>
                <a:gd name="T19" fmla="*/ 0 h 174"/>
                <a:gd name="T20" fmla="*/ 0 w 469"/>
                <a:gd name="T21" fmla="*/ 0 h 174"/>
                <a:gd name="T22" fmla="*/ 0 w 469"/>
                <a:gd name="T23" fmla="*/ 0 h 174"/>
                <a:gd name="T24" fmla="*/ 0 w 469"/>
                <a:gd name="T25" fmla="*/ 0 h 174"/>
                <a:gd name="T26" fmla="*/ 0 w 469"/>
                <a:gd name="T27" fmla="*/ 0 h 174"/>
                <a:gd name="T28" fmla="*/ 1 w 469"/>
                <a:gd name="T29" fmla="*/ 0 h 174"/>
                <a:gd name="T30" fmla="*/ 1 w 469"/>
                <a:gd name="T31" fmla="*/ 0 h 174"/>
                <a:gd name="T32" fmla="*/ 1 w 469"/>
                <a:gd name="T33" fmla="*/ 0 h 174"/>
                <a:gd name="T34" fmla="*/ 1 w 469"/>
                <a:gd name="T35" fmla="*/ 0 h 174"/>
                <a:gd name="T36" fmla="*/ 1 w 469"/>
                <a:gd name="T37" fmla="*/ 0 h 174"/>
                <a:gd name="T38" fmla="*/ 1 w 469"/>
                <a:gd name="T39" fmla="*/ 0 h 174"/>
                <a:gd name="T40" fmla="*/ 1 w 469"/>
                <a:gd name="T41" fmla="*/ 0 h 174"/>
                <a:gd name="T42" fmla="*/ 1 w 469"/>
                <a:gd name="T43" fmla="*/ 0 h 174"/>
                <a:gd name="T44" fmla="*/ 1 w 469"/>
                <a:gd name="T45" fmla="*/ 0 h 174"/>
                <a:gd name="T46" fmla="*/ 1 w 469"/>
                <a:gd name="T47" fmla="*/ 0 h 174"/>
                <a:gd name="T48" fmla="*/ 1 w 469"/>
                <a:gd name="T49" fmla="*/ 0 h 174"/>
                <a:gd name="T50" fmla="*/ 1 w 469"/>
                <a:gd name="T51" fmla="*/ 0 h 174"/>
                <a:gd name="T52" fmla="*/ 1 w 469"/>
                <a:gd name="T53" fmla="*/ 0 h 174"/>
                <a:gd name="T54" fmla="*/ 1 w 469"/>
                <a:gd name="T55" fmla="*/ 0 h 174"/>
                <a:gd name="T56" fmla="*/ 1 w 469"/>
                <a:gd name="T57" fmla="*/ 0 h 174"/>
                <a:gd name="T58" fmla="*/ 1 w 469"/>
                <a:gd name="T59" fmla="*/ 0 h 174"/>
                <a:gd name="T60" fmla="*/ 1 w 469"/>
                <a:gd name="T61" fmla="*/ 0 h 174"/>
                <a:gd name="T62" fmla="*/ 1 w 469"/>
                <a:gd name="T63" fmla="*/ 0 h 174"/>
                <a:gd name="T64" fmla="*/ 1 w 469"/>
                <a:gd name="T65" fmla="*/ 0 h 174"/>
                <a:gd name="T66" fmla="*/ 1 w 469"/>
                <a:gd name="T67" fmla="*/ 0 h 174"/>
                <a:gd name="T68" fmla="*/ 1 w 469"/>
                <a:gd name="T69" fmla="*/ 0 h 174"/>
                <a:gd name="T70" fmla="*/ 1 w 469"/>
                <a:gd name="T71" fmla="*/ 0 h 174"/>
                <a:gd name="T72" fmla="*/ 1 w 469"/>
                <a:gd name="T73" fmla="*/ 0 h 174"/>
                <a:gd name="T74" fmla="*/ 1 w 469"/>
                <a:gd name="T75" fmla="*/ 0 h 174"/>
                <a:gd name="T76" fmla="*/ 1 w 469"/>
                <a:gd name="T77" fmla="*/ 0 h 174"/>
                <a:gd name="T78" fmla="*/ 1 w 469"/>
                <a:gd name="T79" fmla="*/ 0 h 174"/>
                <a:gd name="T80" fmla="*/ 1 w 469"/>
                <a:gd name="T81" fmla="*/ 0 h 174"/>
                <a:gd name="T82" fmla="*/ 1 w 469"/>
                <a:gd name="T83" fmla="*/ 0 h 174"/>
                <a:gd name="T84" fmla="*/ 1 w 469"/>
                <a:gd name="T85" fmla="*/ 0 h 174"/>
                <a:gd name="T86" fmla="*/ 1 w 469"/>
                <a:gd name="T87" fmla="*/ 0 h 174"/>
                <a:gd name="T88" fmla="*/ 1 w 469"/>
                <a:gd name="T89" fmla="*/ 0 h 174"/>
                <a:gd name="T90" fmla="*/ 1 w 469"/>
                <a:gd name="T91" fmla="*/ 0 h 174"/>
                <a:gd name="T92" fmla="*/ 1 w 469"/>
                <a:gd name="T93" fmla="*/ 0 h 174"/>
                <a:gd name="T94" fmla="*/ 1 w 469"/>
                <a:gd name="T95" fmla="*/ 0 h 174"/>
                <a:gd name="T96" fmla="*/ 0 w 469"/>
                <a:gd name="T97" fmla="*/ 0 h 174"/>
                <a:gd name="T98" fmla="*/ 0 w 469"/>
                <a:gd name="T99" fmla="*/ 0 h 174"/>
                <a:gd name="T100" fmla="*/ 0 w 469"/>
                <a:gd name="T101" fmla="*/ 0 h 174"/>
                <a:gd name="T102" fmla="*/ 0 w 469"/>
                <a:gd name="T103" fmla="*/ 0 h 174"/>
                <a:gd name="T104" fmla="*/ 0 w 469"/>
                <a:gd name="T105" fmla="*/ 0 h 174"/>
                <a:gd name="T106" fmla="*/ 0 w 469"/>
                <a:gd name="T107" fmla="*/ 0 h 174"/>
                <a:gd name="T108" fmla="*/ 0 w 469"/>
                <a:gd name="T109" fmla="*/ 0 h 174"/>
                <a:gd name="T110" fmla="*/ 0 w 469"/>
                <a:gd name="T111" fmla="*/ 0 h 174"/>
                <a:gd name="T112" fmla="*/ 0 w 469"/>
                <a:gd name="T113" fmla="*/ 0 h 174"/>
                <a:gd name="T114" fmla="*/ 0 w 469"/>
                <a:gd name="T115" fmla="*/ 0 h 174"/>
                <a:gd name="T116" fmla="*/ 0 w 469"/>
                <a:gd name="T117" fmla="*/ 0 h 174"/>
                <a:gd name="T118" fmla="*/ 0 w 469"/>
                <a:gd name="T119" fmla="*/ 0 h 174"/>
                <a:gd name="T120" fmla="*/ 0 w 469"/>
                <a:gd name="T121" fmla="*/ 0 h 17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469" h="174">
                  <a:moveTo>
                    <a:pt x="0" y="136"/>
                  </a:moveTo>
                  <a:lnTo>
                    <a:pt x="2" y="134"/>
                  </a:lnTo>
                  <a:lnTo>
                    <a:pt x="9" y="128"/>
                  </a:lnTo>
                  <a:lnTo>
                    <a:pt x="21" y="119"/>
                  </a:lnTo>
                  <a:lnTo>
                    <a:pt x="37" y="107"/>
                  </a:lnTo>
                  <a:lnTo>
                    <a:pt x="47" y="102"/>
                  </a:lnTo>
                  <a:lnTo>
                    <a:pt x="58" y="97"/>
                  </a:lnTo>
                  <a:lnTo>
                    <a:pt x="69" y="92"/>
                  </a:lnTo>
                  <a:lnTo>
                    <a:pt x="81" y="87"/>
                  </a:lnTo>
                  <a:lnTo>
                    <a:pt x="95" y="83"/>
                  </a:lnTo>
                  <a:lnTo>
                    <a:pt x="109" y="79"/>
                  </a:lnTo>
                  <a:lnTo>
                    <a:pt x="124" y="76"/>
                  </a:lnTo>
                  <a:lnTo>
                    <a:pt x="140" y="75"/>
                  </a:lnTo>
                  <a:lnTo>
                    <a:pt x="171" y="73"/>
                  </a:lnTo>
                  <a:lnTo>
                    <a:pt x="199" y="72"/>
                  </a:lnTo>
                  <a:lnTo>
                    <a:pt x="227" y="73"/>
                  </a:lnTo>
                  <a:lnTo>
                    <a:pt x="253" y="75"/>
                  </a:lnTo>
                  <a:lnTo>
                    <a:pt x="278" y="78"/>
                  </a:lnTo>
                  <a:lnTo>
                    <a:pt x="302" y="81"/>
                  </a:lnTo>
                  <a:lnTo>
                    <a:pt x="323" y="86"/>
                  </a:lnTo>
                  <a:lnTo>
                    <a:pt x="344" y="92"/>
                  </a:lnTo>
                  <a:lnTo>
                    <a:pt x="362" y="99"/>
                  </a:lnTo>
                  <a:lnTo>
                    <a:pt x="378" y="107"/>
                  </a:lnTo>
                  <a:lnTo>
                    <a:pt x="394" y="116"/>
                  </a:lnTo>
                  <a:lnTo>
                    <a:pt x="408" y="126"/>
                  </a:lnTo>
                  <a:lnTo>
                    <a:pt x="420" y="137"/>
                  </a:lnTo>
                  <a:lnTo>
                    <a:pt x="432" y="148"/>
                  </a:lnTo>
                  <a:lnTo>
                    <a:pt x="440" y="161"/>
                  </a:lnTo>
                  <a:lnTo>
                    <a:pt x="448" y="174"/>
                  </a:lnTo>
                  <a:lnTo>
                    <a:pt x="469" y="105"/>
                  </a:lnTo>
                  <a:lnTo>
                    <a:pt x="466" y="101"/>
                  </a:lnTo>
                  <a:lnTo>
                    <a:pt x="459" y="90"/>
                  </a:lnTo>
                  <a:lnTo>
                    <a:pt x="453" y="83"/>
                  </a:lnTo>
                  <a:lnTo>
                    <a:pt x="446" y="74"/>
                  </a:lnTo>
                  <a:lnTo>
                    <a:pt x="438" y="65"/>
                  </a:lnTo>
                  <a:lnTo>
                    <a:pt x="426" y="55"/>
                  </a:lnTo>
                  <a:lnTo>
                    <a:pt x="415" y="46"/>
                  </a:lnTo>
                  <a:lnTo>
                    <a:pt x="401" y="37"/>
                  </a:lnTo>
                  <a:lnTo>
                    <a:pt x="385" y="29"/>
                  </a:lnTo>
                  <a:lnTo>
                    <a:pt x="368" y="20"/>
                  </a:lnTo>
                  <a:lnTo>
                    <a:pt x="350" y="14"/>
                  </a:lnTo>
                  <a:lnTo>
                    <a:pt x="328" y="8"/>
                  </a:lnTo>
                  <a:lnTo>
                    <a:pt x="317" y="6"/>
                  </a:lnTo>
                  <a:lnTo>
                    <a:pt x="306" y="5"/>
                  </a:lnTo>
                  <a:lnTo>
                    <a:pt x="293" y="3"/>
                  </a:lnTo>
                  <a:lnTo>
                    <a:pt x="281" y="3"/>
                  </a:lnTo>
                  <a:lnTo>
                    <a:pt x="231" y="1"/>
                  </a:lnTo>
                  <a:lnTo>
                    <a:pt x="188" y="0"/>
                  </a:lnTo>
                  <a:lnTo>
                    <a:pt x="168" y="0"/>
                  </a:lnTo>
                  <a:lnTo>
                    <a:pt x="150" y="1"/>
                  </a:lnTo>
                  <a:lnTo>
                    <a:pt x="133" y="2"/>
                  </a:lnTo>
                  <a:lnTo>
                    <a:pt x="116" y="4"/>
                  </a:lnTo>
                  <a:lnTo>
                    <a:pt x="101" y="7"/>
                  </a:lnTo>
                  <a:lnTo>
                    <a:pt x="86" y="10"/>
                  </a:lnTo>
                  <a:lnTo>
                    <a:pt x="72" y="14"/>
                  </a:lnTo>
                  <a:lnTo>
                    <a:pt x="59" y="19"/>
                  </a:lnTo>
                  <a:lnTo>
                    <a:pt x="46" y="26"/>
                  </a:lnTo>
                  <a:lnTo>
                    <a:pt x="33" y="33"/>
                  </a:lnTo>
                  <a:lnTo>
                    <a:pt x="21" y="41"/>
                  </a:lnTo>
                  <a:lnTo>
                    <a:pt x="9" y="5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rgbClr val="004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13" name="Freeform 1025">
              <a:extLst>
                <a:ext uri="{FF2B5EF4-FFF2-40B4-BE49-F238E27FC236}">
                  <a16:creationId xmlns:a16="http://schemas.microsoft.com/office/drawing/2014/main" id="{D3E3C6F4-B28D-4D4A-A75F-342046EBE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" y="1710"/>
              <a:ext cx="25" cy="9"/>
            </a:xfrm>
            <a:custGeom>
              <a:avLst/>
              <a:gdLst>
                <a:gd name="T0" fmla="*/ 0 w 469"/>
                <a:gd name="T1" fmla="*/ 0 h 174"/>
                <a:gd name="T2" fmla="*/ 0 w 469"/>
                <a:gd name="T3" fmla="*/ 0 h 174"/>
                <a:gd name="T4" fmla="*/ 0 w 469"/>
                <a:gd name="T5" fmla="*/ 0 h 174"/>
                <a:gd name="T6" fmla="*/ 0 w 469"/>
                <a:gd name="T7" fmla="*/ 0 h 174"/>
                <a:gd name="T8" fmla="*/ 0 w 469"/>
                <a:gd name="T9" fmla="*/ 0 h 174"/>
                <a:gd name="T10" fmla="*/ 0 w 469"/>
                <a:gd name="T11" fmla="*/ 0 h 174"/>
                <a:gd name="T12" fmla="*/ 0 w 469"/>
                <a:gd name="T13" fmla="*/ 0 h 174"/>
                <a:gd name="T14" fmla="*/ 0 w 469"/>
                <a:gd name="T15" fmla="*/ 0 h 174"/>
                <a:gd name="T16" fmla="*/ 0 w 469"/>
                <a:gd name="T17" fmla="*/ 0 h 174"/>
                <a:gd name="T18" fmla="*/ 0 w 469"/>
                <a:gd name="T19" fmla="*/ 0 h 174"/>
                <a:gd name="T20" fmla="*/ 0 w 469"/>
                <a:gd name="T21" fmla="*/ 0 h 174"/>
                <a:gd name="T22" fmla="*/ 0 w 469"/>
                <a:gd name="T23" fmla="*/ 0 h 174"/>
                <a:gd name="T24" fmla="*/ 0 w 469"/>
                <a:gd name="T25" fmla="*/ 0 h 174"/>
                <a:gd name="T26" fmla="*/ 0 w 469"/>
                <a:gd name="T27" fmla="*/ 0 h 174"/>
                <a:gd name="T28" fmla="*/ 1 w 469"/>
                <a:gd name="T29" fmla="*/ 0 h 174"/>
                <a:gd name="T30" fmla="*/ 1 w 469"/>
                <a:gd name="T31" fmla="*/ 0 h 174"/>
                <a:gd name="T32" fmla="*/ 1 w 469"/>
                <a:gd name="T33" fmla="*/ 0 h 174"/>
                <a:gd name="T34" fmla="*/ 1 w 469"/>
                <a:gd name="T35" fmla="*/ 0 h 174"/>
                <a:gd name="T36" fmla="*/ 1 w 469"/>
                <a:gd name="T37" fmla="*/ 0 h 174"/>
                <a:gd name="T38" fmla="*/ 1 w 469"/>
                <a:gd name="T39" fmla="*/ 0 h 174"/>
                <a:gd name="T40" fmla="*/ 1 w 469"/>
                <a:gd name="T41" fmla="*/ 0 h 174"/>
                <a:gd name="T42" fmla="*/ 1 w 469"/>
                <a:gd name="T43" fmla="*/ 0 h 174"/>
                <a:gd name="T44" fmla="*/ 1 w 469"/>
                <a:gd name="T45" fmla="*/ 0 h 174"/>
                <a:gd name="T46" fmla="*/ 1 w 469"/>
                <a:gd name="T47" fmla="*/ 0 h 174"/>
                <a:gd name="T48" fmla="*/ 1 w 469"/>
                <a:gd name="T49" fmla="*/ 0 h 174"/>
                <a:gd name="T50" fmla="*/ 1 w 469"/>
                <a:gd name="T51" fmla="*/ 0 h 174"/>
                <a:gd name="T52" fmla="*/ 1 w 469"/>
                <a:gd name="T53" fmla="*/ 0 h 174"/>
                <a:gd name="T54" fmla="*/ 1 w 469"/>
                <a:gd name="T55" fmla="*/ 0 h 174"/>
                <a:gd name="T56" fmla="*/ 1 w 469"/>
                <a:gd name="T57" fmla="*/ 0 h 174"/>
                <a:gd name="T58" fmla="*/ 1 w 469"/>
                <a:gd name="T59" fmla="*/ 0 h 174"/>
                <a:gd name="T60" fmla="*/ 1 w 469"/>
                <a:gd name="T61" fmla="*/ 0 h 174"/>
                <a:gd name="T62" fmla="*/ 1 w 469"/>
                <a:gd name="T63" fmla="*/ 0 h 174"/>
                <a:gd name="T64" fmla="*/ 1 w 469"/>
                <a:gd name="T65" fmla="*/ 0 h 174"/>
                <a:gd name="T66" fmla="*/ 1 w 469"/>
                <a:gd name="T67" fmla="*/ 0 h 174"/>
                <a:gd name="T68" fmla="*/ 1 w 469"/>
                <a:gd name="T69" fmla="*/ 0 h 174"/>
                <a:gd name="T70" fmla="*/ 1 w 469"/>
                <a:gd name="T71" fmla="*/ 0 h 174"/>
                <a:gd name="T72" fmla="*/ 1 w 469"/>
                <a:gd name="T73" fmla="*/ 0 h 174"/>
                <a:gd name="T74" fmla="*/ 1 w 469"/>
                <a:gd name="T75" fmla="*/ 0 h 174"/>
                <a:gd name="T76" fmla="*/ 1 w 469"/>
                <a:gd name="T77" fmla="*/ 0 h 174"/>
                <a:gd name="T78" fmla="*/ 1 w 469"/>
                <a:gd name="T79" fmla="*/ 0 h 174"/>
                <a:gd name="T80" fmla="*/ 1 w 469"/>
                <a:gd name="T81" fmla="*/ 0 h 174"/>
                <a:gd name="T82" fmla="*/ 1 w 469"/>
                <a:gd name="T83" fmla="*/ 0 h 174"/>
                <a:gd name="T84" fmla="*/ 1 w 469"/>
                <a:gd name="T85" fmla="*/ 0 h 174"/>
                <a:gd name="T86" fmla="*/ 1 w 469"/>
                <a:gd name="T87" fmla="*/ 0 h 174"/>
                <a:gd name="T88" fmla="*/ 1 w 469"/>
                <a:gd name="T89" fmla="*/ 0 h 174"/>
                <a:gd name="T90" fmla="*/ 1 w 469"/>
                <a:gd name="T91" fmla="*/ 0 h 174"/>
                <a:gd name="T92" fmla="*/ 1 w 469"/>
                <a:gd name="T93" fmla="*/ 0 h 174"/>
                <a:gd name="T94" fmla="*/ 1 w 469"/>
                <a:gd name="T95" fmla="*/ 0 h 174"/>
                <a:gd name="T96" fmla="*/ 0 w 469"/>
                <a:gd name="T97" fmla="*/ 0 h 174"/>
                <a:gd name="T98" fmla="*/ 0 w 469"/>
                <a:gd name="T99" fmla="*/ 0 h 174"/>
                <a:gd name="T100" fmla="*/ 0 w 469"/>
                <a:gd name="T101" fmla="*/ 0 h 174"/>
                <a:gd name="T102" fmla="*/ 0 w 469"/>
                <a:gd name="T103" fmla="*/ 0 h 174"/>
                <a:gd name="T104" fmla="*/ 0 w 469"/>
                <a:gd name="T105" fmla="*/ 0 h 174"/>
                <a:gd name="T106" fmla="*/ 0 w 469"/>
                <a:gd name="T107" fmla="*/ 0 h 174"/>
                <a:gd name="T108" fmla="*/ 0 w 469"/>
                <a:gd name="T109" fmla="*/ 0 h 174"/>
                <a:gd name="T110" fmla="*/ 0 w 469"/>
                <a:gd name="T111" fmla="*/ 0 h 174"/>
                <a:gd name="T112" fmla="*/ 0 w 469"/>
                <a:gd name="T113" fmla="*/ 0 h 174"/>
                <a:gd name="T114" fmla="*/ 0 w 469"/>
                <a:gd name="T115" fmla="*/ 0 h 174"/>
                <a:gd name="T116" fmla="*/ 0 w 469"/>
                <a:gd name="T117" fmla="*/ 0 h 174"/>
                <a:gd name="T118" fmla="*/ 0 w 469"/>
                <a:gd name="T119" fmla="*/ 0 h 174"/>
                <a:gd name="T120" fmla="*/ 0 w 469"/>
                <a:gd name="T121" fmla="*/ 0 h 17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469" h="174">
                  <a:moveTo>
                    <a:pt x="0" y="136"/>
                  </a:moveTo>
                  <a:lnTo>
                    <a:pt x="2" y="134"/>
                  </a:lnTo>
                  <a:lnTo>
                    <a:pt x="9" y="128"/>
                  </a:lnTo>
                  <a:lnTo>
                    <a:pt x="21" y="119"/>
                  </a:lnTo>
                  <a:lnTo>
                    <a:pt x="37" y="107"/>
                  </a:lnTo>
                  <a:lnTo>
                    <a:pt x="47" y="102"/>
                  </a:lnTo>
                  <a:lnTo>
                    <a:pt x="58" y="97"/>
                  </a:lnTo>
                  <a:lnTo>
                    <a:pt x="69" y="92"/>
                  </a:lnTo>
                  <a:lnTo>
                    <a:pt x="81" y="87"/>
                  </a:lnTo>
                  <a:lnTo>
                    <a:pt x="95" y="83"/>
                  </a:lnTo>
                  <a:lnTo>
                    <a:pt x="109" y="79"/>
                  </a:lnTo>
                  <a:lnTo>
                    <a:pt x="124" y="76"/>
                  </a:lnTo>
                  <a:lnTo>
                    <a:pt x="140" y="75"/>
                  </a:lnTo>
                  <a:lnTo>
                    <a:pt x="171" y="73"/>
                  </a:lnTo>
                  <a:lnTo>
                    <a:pt x="199" y="72"/>
                  </a:lnTo>
                  <a:lnTo>
                    <a:pt x="227" y="73"/>
                  </a:lnTo>
                  <a:lnTo>
                    <a:pt x="253" y="75"/>
                  </a:lnTo>
                  <a:lnTo>
                    <a:pt x="278" y="78"/>
                  </a:lnTo>
                  <a:lnTo>
                    <a:pt x="302" y="81"/>
                  </a:lnTo>
                  <a:lnTo>
                    <a:pt x="323" y="86"/>
                  </a:lnTo>
                  <a:lnTo>
                    <a:pt x="344" y="92"/>
                  </a:lnTo>
                  <a:lnTo>
                    <a:pt x="362" y="99"/>
                  </a:lnTo>
                  <a:lnTo>
                    <a:pt x="378" y="107"/>
                  </a:lnTo>
                  <a:lnTo>
                    <a:pt x="394" y="116"/>
                  </a:lnTo>
                  <a:lnTo>
                    <a:pt x="408" y="126"/>
                  </a:lnTo>
                  <a:lnTo>
                    <a:pt x="420" y="137"/>
                  </a:lnTo>
                  <a:lnTo>
                    <a:pt x="432" y="148"/>
                  </a:lnTo>
                  <a:lnTo>
                    <a:pt x="440" y="161"/>
                  </a:lnTo>
                  <a:lnTo>
                    <a:pt x="448" y="174"/>
                  </a:lnTo>
                  <a:lnTo>
                    <a:pt x="469" y="105"/>
                  </a:lnTo>
                  <a:lnTo>
                    <a:pt x="466" y="101"/>
                  </a:lnTo>
                  <a:lnTo>
                    <a:pt x="459" y="90"/>
                  </a:lnTo>
                  <a:lnTo>
                    <a:pt x="453" y="83"/>
                  </a:lnTo>
                  <a:lnTo>
                    <a:pt x="446" y="74"/>
                  </a:lnTo>
                  <a:lnTo>
                    <a:pt x="438" y="65"/>
                  </a:lnTo>
                  <a:lnTo>
                    <a:pt x="426" y="55"/>
                  </a:lnTo>
                  <a:lnTo>
                    <a:pt x="415" y="46"/>
                  </a:lnTo>
                  <a:lnTo>
                    <a:pt x="401" y="37"/>
                  </a:lnTo>
                  <a:lnTo>
                    <a:pt x="385" y="29"/>
                  </a:lnTo>
                  <a:lnTo>
                    <a:pt x="368" y="20"/>
                  </a:lnTo>
                  <a:lnTo>
                    <a:pt x="350" y="14"/>
                  </a:lnTo>
                  <a:lnTo>
                    <a:pt x="328" y="8"/>
                  </a:lnTo>
                  <a:lnTo>
                    <a:pt x="317" y="6"/>
                  </a:lnTo>
                  <a:lnTo>
                    <a:pt x="306" y="5"/>
                  </a:lnTo>
                  <a:lnTo>
                    <a:pt x="293" y="3"/>
                  </a:lnTo>
                  <a:lnTo>
                    <a:pt x="281" y="3"/>
                  </a:lnTo>
                  <a:lnTo>
                    <a:pt x="231" y="1"/>
                  </a:lnTo>
                  <a:lnTo>
                    <a:pt x="188" y="0"/>
                  </a:lnTo>
                  <a:lnTo>
                    <a:pt x="168" y="0"/>
                  </a:lnTo>
                  <a:lnTo>
                    <a:pt x="150" y="1"/>
                  </a:lnTo>
                  <a:lnTo>
                    <a:pt x="133" y="2"/>
                  </a:lnTo>
                  <a:lnTo>
                    <a:pt x="116" y="4"/>
                  </a:lnTo>
                  <a:lnTo>
                    <a:pt x="101" y="7"/>
                  </a:lnTo>
                  <a:lnTo>
                    <a:pt x="86" y="10"/>
                  </a:lnTo>
                  <a:lnTo>
                    <a:pt x="72" y="14"/>
                  </a:lnTo>
                  <a:lnTo>
                    <a:pt x="59" y="19"/>
                  </a:lnTo>
                  <a:lnTo>
                    <a:pt x="46" y="26"/>
                  </a:lnTo>
                  <a:lnTo>
                    <a:pt x="33" y="33"/>
                  </a:lnTo>
                  <a:lnTo>
                    <a:pt x="21" y="41"/>
                  </a:lnTo>
                  <a:lnTo>
                    <a:pt x="9" y="50"/>
                  </a:lnTo>
                  <a:lnTo>
                    <a:pt x="0" y="136"/>
                  </a:lnTo>
                </a:path>
              </a:pathLst>
            </a:custGeom>
            <a:noFill/>
            <a:ln w="0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14" name="Freeform 1026">
              <a:extLst>
                <a:ext uri="{FF2B5EF4-FFF2-40B4-BE49-F238E27FC236}">
                  <a16:creationId xmlns:a16="http://schemas.microsoft.com/office/drawing/2014/main" id="{0B2740B6-EF23-4833-920C-C16AAA693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" y="1695"/>
              <a:ext cx="21" cy="9"/>
            </a:xfrm>
            <a:custGeom>
              <a:avLst/>
              <a:gdLst>
                <a:gd name="T0" fmla="*/ 1 w 396"/>
                <a:gd name="T1" fmla="*/ 0 h 169"/>
                <a:gd name="T2" fmla="*/ 1 w 396"/>
                <a:gd name="T3" fmla="*/ 0 h 169"/>
                <a:gd name="T4" fmla="*/ 1 w 396"/>
                <a:gd name="T5" fmla="*/ 0 h 169"/>
                <a:gd name="T6" fmla="*/ 1 w 396"/>
                <a:gd name="T7" fmla="*/ 0 h 169"/>
                <a:gd name="T8" fmla="*/ 1 w 396"/>
                <a:gd name="T9" fmla="*/ 0 h 169"/>
                <a:gd name="T10" fmla="*/ 1 w 396"/>
                <a:gd name="T11" fmla="*/ 0 h 169"/>
                <a:gd name="T12" fmla="*/ 1 w 396"/>
                <a:gd name="T13" fmla="*/ 0 h 169"/>
                <a:gd name="T14" fmla="*/ 1 w 396"/>
                <a:gd name="T15" fmla="*/ 0 h 169"/>
                <a:gd name="T16" fmla="*/ 1 w 396"/>
                <a:gd name="T17" fmla="*/ 0 h 169"/>
                <a:gd name="T18" fmla="*/ 1 w 396"/>
                <a:gd name="T19" fmla="*/ 0 h 169"/>
                <a:gd name="T20" fmla="*/ 1 w 396"/>
                <a:gd name="T21" fmla="*/ 0 h 169"/>
                <a:gd name="T22" fmla="*/ 1 w 396"/>
                <a:gd name="T23" fmla="*/ 0 h 169"/>
                <a:gd name="T24" fmla="*/ 1 w 396"/>
                <a:gd name="T25" fmla="*/ 0 h 169"/>
                <a:gd name="T26" fmla="*/ 1 w 396"/>
                <a:gd name="T27" fmla="*/ 0 h 169"/>
                <a:gd name="T28" fmla="*/ 0 w 396"/>
                <a:gd name="T29" fmla="*/ 0 h 169"/>
                <a:gd name="T30" fmla="*/ 0 w 396"/>
                <a:gd name="T31" fmla="*/ 0 h 169"/>
                <a:gd name="T32" fmla="*/ 0 w 396"/>
                <a:gd name="T33" fmla="*/ 0 h 169"/>
                <a:gd name="T34" fmla="*/ 0 w 396"/>
                <a:gd name="T35" fmla="*/ 0 h 169"/>
                <a:gd name="T36" fmla="*/ 0 w 396"/>
                <a:gd name="T37" fmla="*/ 0 h 169"/>
                <a:gd name="T38" fmla="*/ 0 w 396"/>
                <a:gd name="T39" fmla="*/ 0 h 169"/>
                <a:gd name="T40" fmla="*/ 0 w 396"/>
                <a:gd name="T41" fmla="*/ 0 h 169"/>
                <a:gd name="T42" fmla="*/ 0 w 396"/>
                <a:gd name="T43" fmla="*/ 0 h 169"/>
                <a:gd name="T44" fmla="*/ 0 w 396"/>
                <a:gd name="T45" fmla="*/ 0 h 169"/>
                <a:gd name="T46" fmla="*/ 0 w 396"/>
                <a:gd name="T47" fmla="*/ 0 h 169"/>
                <a:gd name="T48" fmla="*/ 0 w 396"/>
                <a:gd name="T49" fmla="*/ 0 h 169"/>
                <a:gd name="T50" fmla="*/ 0 w 396"/>
                <a:gd name="T51" fmla="*/ 0 h 169"/>
                <a:gd name="T52" fmla="*/ 0 w 396"/>
                <a:gd name="T53" fmla="*/ 0 h 169"/>
                <a:gd name="T54" fmla="*/ 0 w 396"/>
                <a:gd name="T55" fmla="*/ 0 h 169"/>
                <a:gd name="T56" fmla="*/ 0 w 396"/>
                <a:gd name="T57" fmla="*/ 0 h 169"/>
                <a:gd name="T58" fmla="*/ 0 w 396"/>
                <a:gd name="T59" fmla="*/ 0 h 169"/>
                <a:gd name="T60" fmla="*/ 0 w 396"/>
                <a:gd name="T61" fmla="*/ 0 h 169"/>
                <a:gd name="T62" fmla="*/ 0 w 396"/>
                <a:gd name="T63" fmla="*/ 0 h 169"/>
                <a:gd name="T64" fmla="*/ 0 w 396"/>
                <a:gd name="T65" fmla="*/ 0 h 169"/>
                <a:gd name="T66" fmla="*/ 1 w 396"/>
                <a:gd name="T67" fmla="*/ 0 h 169"/>
                <a:gd name="T68" fmla="*/ 1 w 396"/>
                <a:gd name="T69" fmla="*/ 0 h 169"/>
                <a:gd name="T70" fmla="*/ 1 w 396"/>
                <a:gd name="T71" fmla="*/ 0 h 169"/>
                <a:gd name="T72" fmla="*/ 1 w 396"/>
                <a:gd name="T73" fmla="*/ 0 h 169"/>
                <a:gd name="T74" fmla="*/ 1 w 396"/>
                <a:gd name="T75" fmla="*/ 0 h 169"/>
                <a:gd name="T76" fmla="*/ 1 w 396"/>
                <a:gd name="T77" fmla="*/ 0 h 169"/>
                <a:gd name="T78" fmla="*/ 1 w 396"/>
                <a:gd name="T79" fmla="*/ 0 h 169"/>
                <a:gd name="T80" fmla="*/ 1 w 396"/>
                <a:gd name="T81" fmla="*/ 0 h 169"/>
                <a:gd name="T82" fmla="*/ 1 w 396"/>
                <a:gd name="T83" fmla="*/ 0 h 169"/>
                <a:gd name="T84" fmla="*/ 1 w 396"/>
                <a:gd name="T85" fmla="*/ 0 h 169"/>
                <a:gd name="T86" fmla="*/ 1 w 396"/>
                <a:gd name="T87" fmla="*/ 0 h 169"/>
                <a:gd name="T88" fmla="*/ 1 w 396"/>
                <a:gd name="T89" fmla="*/ 0 h 169"/>
                <a:gd name="T90" fmla="*/ 1 w 396"/>
                <a:gd name="T91" fmla="*/ 0 h 169"/>
                <a:gd name="T92" fmla="*/ 1 w 396"/>
                <a:gd name="T93" fmla="*/ 0 h 169"/>
                <a:gd name="T94" fmla="*/ 1 w 396"/>
                <a:gd name="T95" fmla="*/ 0 h 169"/>
                <a:gd name="T96" fmla="*/ 1 w 396"/>
                <a:gd name="T97" fmla="*/ 0 h 169"/>
                <a:gd name="T98" fmla="*/ 1 w 396"/>
                <a:gd name="T99" fmla="*/ 0 h 169"/>
                <a:gd name="T100" fmla="*/ 1 w 396"/>
                <a:gd name="T101" fmla="*/ 0 h 169"/>
                <a:gd name="T102" fmla="*/ 1 w 396"/>
                <a:gd name="T103" fmla="*/ 0 h 169"/>
                <a:gd name="T104" fmla="*/ 1 w 396"/>
                <a:gd name="T105" fmla="*/ 0 h 169"/>
                <a:gd name="T106" fmla="*/ 1 w 396"/>
                <a:gd name="T107" fmla="*/ 0 h 169"/>
                <a:gd name="T108" fmla="*/ 1 w 396"/>
                <a:gd name="T109" fmla="*/ 0 h 169"/>
                <a:gd name="T110" fmla="*/ 1 w 396"/>
                <a:gd name="T111" fmla="*/ 0 h 169"/>
                <a:gd name="T112" fmla="*/ 1 w 396"/>
                <a:gd name="T113" fmla="*/ 0 h 16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396" h="169">
                  <a:moveTo>
                    <a:pt x="375" y="88"/>
                  </a:moveTo>
                  <a:lnTo>
                    <a:pt x="372" y="92"/>
                  </a:lnTo>
                  <a:lnTo>
                    <a:pt x="363" y="101"/>
                  </a:lnTo>
                  <a:lnTo>
                    <a:pt x="348" y="113"/>
                  </a:lnTo>
                  <a:lnTo>
                    <a:pt x="329" y="129"/>
                  </a:lnTo>
                  <a:lnTo>
                    <a:pt x="317" y="136"/>
                  </a:lnTo>
                  <a:lnTo>
                    <a:pt x="304" y="143"/>
                  </a:lnTo>
                  <a:lnTo>
                    <a:pt x="291" y="150"/>
                  </a:lnTo>
                  <a:lnTo>
                    <a:pt x="277" y="156"/>
                  </a:lnTo>
                  <a:lnTo>
                    <a:pt x="260" y="161"/>
                  </a:lnTo>
                  <a:lnTo>
                    <a:pt x="244" y="165"/>
                  </a:lnTo>
                  <a:lnTo>
                    <a:pt x="226" y="167"/>
                  </a:lnTo>
                  <a:lnTo>
                    <a:pt x="208" y="169"/>
                  </a:lnTo>
                  <a:lnTo>
                    <a:pt x="189" y="169"/>
                  </a:lnTo>
                  <a:lnTo>
                    <a:pt x="170" y="165"/>
                  </a:lnTo>
                  <a:lnTo>
                    <a:pt x="152" y="161"/>
                  </a:lnTo>
                  <a:lnTo>
                    <a:pt x="133" y="156"/>
                  </a:lnTo>
                  <a:lnTo>
                    <a:pt x="115" y="151"/>
                  </a:lnTo>
                  <a:lnTo>
                    <a:pt x="98" y="144"/>
                  </a:lnTo>
                  <a:lnTo>
                    <a:pt x="82" y="137"/>
                  </a:lnTo>
                  <a:lnTo>
                    <a:pt x="67" y="130"/>
                  </a:lnTo>
                  <a:lnTo>
                    <a:pt x="39" y="115"/>
                  </a:lnTo>
                  <a:lnTo>
                    <a:pt x="19" y="102"/>
                  </a:lnTo>
                  <a:lnTo>
                    <a:pt x="5" y="94"/>
                  </a:lnTo>
                  <a:lnTo>
                    <a:pt x="0" y="90"/>
                  </a:lnTo>
                  <a:lnTo>
                    <a:pt x="36" y="23"/>
                  </a:lnTo>
                  <a:lnTo>
                    <a:pt x="44" y="29"/>
                  </a:lnTo>
                  <a:lnTo>
                    <a:pt x="66" y="45"/>
                  </a:lnTo>
                  <a:lnTo>
                    <a:pt x="81" y="54"/>
                  </a:lnTo>
                  <a:lnTo>
                    <a:pt x="98" y="64"/>
                  </a:lnTo>
                  <a:lnTo>
                    <a:pt x="118" y="74"/>
                  </a:lnTo>
                  <a:lnTo>
                    <a:pt x="139" y="85"/>
                  </a:lnTo>
                  <a:lnTo>
                    <a:pt x="162" y="94"/>
                  </a:lnTo>
                  <a:lnTo>
                    <a:pt x="185" y="102"/>
                  </a:lnTo>
                  <a:lnTo>
                    <a:pt x="198" y="105"/>
                  </a:lnTo>
                  <a:lnTo>
                    <a:pt x="210" y="107"/>
                  </a:lnTo>
                  <a:lnTo>
                    <a:pt x="223" y="109"/>
                  </a:lnTo>
                  <a:lnTo>
                    <a:pt x="236" y="111"/>
                  </a:lnTo>
                  <a:lnTo>
                    <a:pt x="248" y="111"/>
                  </a:lnTo>
                  <a:lnTo>
                    <a:pt x="260" y="111"/>
                  </a:lnTo>
                  <a:lnTo>
                    <a:pt x="272" y="110"/>
                  </a:lnTo>
                  <a:lnTo>
                    <a:pt x="285" y="108"/>
                  </a:lnTo>
                  <a:lnTo>
                    <a:pt x="297" y="106"/>
                  </a:lnTo>
                  <a:lnTo>
                    <a:pt x="309" y="102"/>
                  </a:lnTo>
                  <a:lnTo>
                    <a:pt x="321" y="97"/>
                  </a:lnTo>
                  <a:lnTo>
                    <a:pt x="332" y="90"/>
                  </a:lnTo>
                  <a:lnTo>
                    <a:pt x="341" y="84"/>
                  </a:lnTo>
                  <a:lnTo>
                    <a:pt x="349" y="77"/>
                  </a:lnTo>
                  <a:lnTo>
                    <a:pt x="357" y="70"/>
                  </a:lnTo>
                  <a:lnTo>
                    <a:pt x="365" y="63"/>
                  </a:lnTo>
                  <a:lnTo>
                    <a:pt x="370" y="56"/>
                  </a:lnTo>
                  <a:lnTo>
                    <a:pt x="375" y="48"/>
                  </a:lnTo>
                  <a:lnTo>
                    <a:pt x="380" y="41"/>
                  </a:lnTo>
                  <a:lnTo>
                    <a:pt x="384" y="33"/>
                  </a:lnTo>
                  <a:lnTo>
                    <a:pt x="393" y="9"/>
                  </a:lnTo>
                  <a:lnTo>
                    <a:pt x="396" y="0"/>
                  </a:lnTo>
                  <a:lnTo>
                    <a:pt x="375" y="88"/>
                  </a:lnTo>
                  <a:close/>
                </a:path>
              </a:pathLst>
            </a:custGeom>
            <a:solidFill>
              <a:srgbClr val="0033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15" name="Freeform 1027">
              <a:extLst>
                <a:ext uri="{FF2B5EF4-FFF2-40B4-BE49-F238E27FC236}">
                  <a16:creationId xmlns:a16="http://schemas.microsoft.com/office/drawing/2014/main" id="{12C2501C-FF6F-4F96-B82F-202237E70B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" y="1695"/>
              <a:ext cx="21" cy="9"/>
            </a:xfrm>
            <a:custGeom>
              <a:avLst/>
              <a:gdLst>
                <a:gd name="T0" fmla="*/ 1 w 396"/>
                <a:gd name="T1" fmla="*/ 0 h 169"/>
                <a:gd name="T2" fmla="*/ 1 w 396"/>
                <a:gd name="T3" fmla="*/ 0 h 169"/>
                <a:gd name="T4" fmla="*/ 1 w 396"/>
                <a:gd name="T5" fmla="*/ 0 h 169"/>
                <a:gd name="T6" fmla="*/ 1 w 396"/>
                <a:gd name="T7" fmla="*/ 0 h 169"/>
                <a:gd name="T8" fmla="*/ 1 w 396"/>
                <a:gd name="T9" fmla="*/ 0 h 169"/>
                <a:gd name="T10" fmla="*/ 1 w 396"/>
                <a:gd name="T11" fmla="*/ 0 h 169"/>
                <a:gd name="T12" fmla="*/ 1 w 396"/>
                <a:gd name="T13" fmla="*/ 0 h 169"/>
                <a:gd name="T14" fmla="*/ 1 w 396"/>
                <a:gd name="T15" fmla="*/ 0 h 169"/>
                <a:gd name="T16" fmla="*/ 1 w 396"/>
                <a:gd name="T17" fmla="*/ 0 h 169"/>
                <a:gd name="T18" fmla="*/ 1 w 396"/>
                <a:gd name="T19" fmla="*/ 0 h 169"/>
                <a:gd name="T20" fmla="*/ 1 w 396"/>
                <a:gd name="T21" fmla="*/ 0 h 169"/>
                <a:gd name="T22" fmla="*/ 1 w 396"/>
                <a:gd name="T23" fmla="*/ 0 h 169"/>
                <a:gd name="T24" fmla="*/ 1 w 396"/>
                <a:gd name="T25" fmla="*/ 0 h 169"/>
                <a:gd name="T26" fmla="*/ 1 w 396"/>
                <a:gd name="T27" fmla="*/ 0 h 169"/>
                <a:gd name="T28" fmla="*/ 0 w 396"/>
                <a:gd name="T29" fmla="*/ 0 h 169"/>
                <a:gd name="T30" fmla="*/ 0 w 396"/>
                <a:gd name="T31" fmla="*/ 0 h 169"/>
                <a:gd name="T32" fmla="*/ 0 w 396"/>
                <a:gd name="T33" fmla="*/ 0 h 169"/>
                <a:gd name="T34" fmla="*/ 0 w 396"/>
                <a:gd name="T35" fmla="*/ 0 h 169"/>
                <a:gd name="T36" fmla="*/ 0 w 396"/>
                <a:gd name="T37" fmla="*/ 0 h 169"/>
                <a:gd name="T38" fmla="*/ 0 w 396"/>
                <a:gd name="T39" fmla="*/ 0 h 169"/>
                <a:gd name="T40" fmla="*/ 0 w 396"/>
                <a:gd name="T41" fmla="*/ 0 h 169"/>
                <a:gd name="T42" fmla="*/ 0 w 396"/>
                <a:gd name="T43" fmla="*/ 0 h 169"/>
                <a:gd name="T44" fmla="*/ 0 w 396"/>
                <a:gd name="T45" fmla="*/ 0 h 169"/>
                <a:gd name="T46" fmla="*/ 0 w 396"/>
                <a:gd name="T47" fmla="*/ 0 h 169"/>
                <a:gd name="T48" fmla="*/ 0 w 396"/>
                <a:gd name="T49" fmla="*/ 0 h 169"/>
                <a:gd name="T50" fmla="*/ 0 w 396"/>
                <a:gd name="T51" fmla="*/ 0 h 169"/>
                <a:gd name="T52" fmla="*/ 0 w 396"/>
                <a:gd name="T53" fmla="*/ 0 h 169"/>
                <a:gd name="T54" fmla="*/ 0 w 396"/>
                <a:gd name="T55" fmla="*/ 0 h 169"/>
                <a:gd name="T56" fmla="*/ 0 w 396"/>
                <a:gd name="T57" fmla="*/ 0 h 169"/>
                <a:gd name="T58" fmla="*/ 0 w 396"/>
                <a:gd name="T59" fmla="*/ 0 h 169"/>
                <a:gd name="T60" fmla="*/ 0 w 396"/>
                <a:gd name="T61" fmla="*/ 0 h 169"/>
                <a:gd name="T62" fmla="*/ 0 w 396"/>
                <a:gd name="T63" fmla="*/ 0 h 169"/>
                <a:gd name="T64" fmla="*/ 0 w 396"/>
                <a:gd name="T65" fmla="*/ 0 h 169"/>
                <a:gd name="T66" fmla="*/ 1 w 396"/>
                <a:gd name="T67" fmla="*/ 0 h 169"/>
                <a:gd name="T68" fmla="*/ 1 w 396"/>
                <a:gd name="T69" fmla="*/ 0 h 169"/>
                <a:gd name="T70" fmla="*/ 1 w 396"/>
                <a:gd name="T71" fmla="*/ 0 h 169"/>
                <a:gd name="T72" fmla="*/ 1 w 396"/>
                <a:gd name="T73" fmla="*/ 0 h 169"/>
                <a:gd name="T74" fmla="*/ 1 w 396"/>
                <a:gd name="T75" fmla="*/ 0 h 169"/>
                <a:gd name="T76" fmla="*/ 1 w 396"/>
                <a:gd name="T77" fmla="*/ 0 h 169"/>
                <a:gd name="T78" fmla="*/ 1 w 396"/>
                <a:gd name="T79" fmla="*/ 0 h 169"/>
                <a:gd name="T80" fmla="*/ 1 w 396"/>
                <a:gd name="T81" fmla="*/ 0 h 169"/>
                <a:gd name="T82" fmla="*/ 1 w 396"/>
                <a:gd name="T83" fmla="*/ 0 h 169"/>
                <a:gd name="T84" fmla="*/ 1 w 396"/>
                <a:gd name="T85" fmla="*/ 0 h 169"/>
                <a:gd name="T86" fmla="*/ 1 w 396"/>
                <a:gd name="T87" fmla="*/ 0 h 169"/>
                <a:gd name="T88" fmla="*/ 1 w 396"/>
                <a:gd name="T89" fmla="*/ 0 h 169"/>
                <a:gd name="T90" fmla="*/ 1 w 396"/>
                <a:gd name="T91" fmla="*/ 0 h 169"/>
                <a:gd name="T92" fmla="*/ 1 w 396"/>
                <a:gd name="T93" fmla="*/ 0 h 169"/>
                <a:gd name="T94" fmla="*/ 1 w 396"/>
                <a:gd name="T95" fmla="*/ 0 h 169"/>
                <a:gd name="T96" fmla="*/ 1 w 396"/>
                <a:gd name="T97" fmla="*/ 0 h 169"/>
                <a:gd name="T98" fmla="*/ 1 w 396"/>
                <a:gd name="T99" fmla="*/ 0 h 169"/>
                <a:gd name="T100" fmla="*/ 1 w 396"/>
                <a:gd name="T101" fmla="*/ 0 h 169"/>
                <a:gd name="T102" fmla="*/ 1 w 396"/>
                <a:gd name="T103" fmla="*/ 0 h 169"/>
                <a:gd name="T104" fmla="*/ 1 w 396"/>
                <a:gd name="T105" fmla="*/ 0 h 169"/>
                <a:gd name="T106" fmla="*/ 1 w 396"/>
                <a:gd name="T107" fmla="*/ 0 h 169"/>
                <a:gd name="T108" fmla="*/ 1 w 396"/>
                <a:gd name="T109" fmla="*/ 0 h 169"/>
                <a:gd name="T110" fmla="*/ 1 w 396"/>
                <a:gd name="T111" fmla="*/ 0 h 169"/>
                <a:gd name="T112" fmla="*/ 1 w 396"/>
                <a:gd name="T113" fmla="*/ 0 h 16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396" h="169">
                  <a:moveTo>
                    <a:pt x="375" y="88"/>
                  </a:moveTo>
                  <a:lnTo>
                    <a:pt x="372" y="92"/>
                  </a:lnTo>
                  <a:lnTo>
                    <a:pt x="363" y="101"/>
                  </a:lnTo>
                  <a:lnTo>
                    <a:pt x="348" y="113"/>
                  </a:lnTo>
                  <a:lnTo>
                    <a:pt x="329" y="129"/>
                  </a:lnTo>
                  <a:lnTo>
                    <a:pt x="317" y="136"/>
                  </a:lnTo>
                  <a:lnTo>
                    <a:pt x="304" y="143"/>
                  </a:lnTo>
                  <a:lnTo>
                    <a:pt x="291" y="150"/>
                  </a:lnTo>
                  <a:lnTo>
                    <a:pt x="277" y="156"/>
                  </a:lnTo>
                  <a:lnTo>
                    <a:pt x="260" y="161"/>
                  </a:lnTo>
                  <a:lnTo>
                    <a:pt x="244" y="165"/>
                  </a:lnTo>
                  <a:lnTo>
                    <a:pt x="226" y="167"/>
                  </a:lnTo>
                  <a:lnTo>
                    <a:pt x="208" y="169"/>
                  </a:lnTo>
                  <a:lnTo>
                    <a:pt x="189" y="169"/>
                  </a:lnTo>
                  <a:lnTo>
                    <a:pt x="170" y="165"/>
                  </a:lnTo>
                  <a:lnTo>
                    <a:pt x="152" y="161"/>
                  </a:lnTo>
                  <a:lnTo>
                    <a:pt x="133" y="156"/>
                  </a:lnTo>
                  <a:lnTo>
                    <a:pt x="115" y="151"/>
                  </a:lnTo>
                  <a:lnTo>
                    <a:pt x="98" y="144"/>
                  </a:lnTo>
                  <a:lnTo>
                    <a:pt x="82" y="137"/>
                  </a:lnTo>
                  <a:lnTo>
                    <a:pt x="67" y="130"/>
                  </a:lnTo>
                  <a:lnTo>
                    <a:pt x="39" y="115"/>
                  </a:lnTo>
                  <a:lnTo>
                    <a:pt x="19" y="102"/>
                  </a:lnTo>
                  <a:lnTo>
                    <a:pt x="5" y="94"/>
                  </a:lnTo>
                  <a:lnTo>
                    <a:pt x="0" y="90"/>
                  </a:lnTo>
                  <a:lnTo>
                    <a:pt x="36" y="23"/>
                  </a:lnTo>
                  <a:lnTo>
                    <a:pt x="44" y="29"/>
                  </a:lnTo>
                  <a:lnTo>
                    <a:pt x="66" y="45"/>
                  </a:lnTo>
                  <a:lnTo>
                    <a:pt x="81" y="54"/>
                  </a:lnTo>
                  <a:lnTo>
                    <a:pt x="98" y="64"/>
                  </a:lnTo>
                  <a:lnTo>
                    <a:pt x="118" y="74"/>
                  </a:lnTo>
                  <a:lnTo>
                    <a:pt x="139" y="85"/>
                  </a:lnTo>
                  <a:lnTo>
                    <a:pt x="162" y="94"/>
                  </a:lnTo>
                  <a:lnTo>
                    <a:pt x="185" y="102"/>
                  </a:lnTo>
                  <a:lnTo>
                    <a:pt x="198" y="105"/>
                  </a:lnTo>
                  <a:lnTo>
                    <a:pt x="210" y="107"/>
                  </a:lnTo>
                  <a:lnTo>
                    <a:pt x="223" y="109"/>
                  </a:lnTo>
                  <a:lnTo>
                    <a:pt x="236" y="111"/>
                  </a:lnTo>
                  <a:lnTo>
                    <a:pt x="248" y="111"/>
                  </a:lnTo>
                  <a:lnTo>
                    <a:pt x="260" y="111"/>
                  </a:lnTo>
                  <a:lnTo>
                    <a:pt x="272" y="110"/>
                  </a:lnTo>
                  <a:lnTo>
                    <a:pt x="285" y="108"/>
                  </a:lnTo>
                  <a:lnTo>
                    <a:pt x="297" y="106"/>
                  </a:lnTo>
                  <a:lnTo>
                    <a:pt x="309" y="102"/>
                  </a:lnTo>
                  <a:lnTo>
                    <a:pt x="321" y="97"/>
                  </a:lnTo>
                  <a:lnTo>
                    <a:pt x="332" y="90"/>
                  </a:lnTo>
                  <a:lnTo>
                    <a:pt x="341" y="84"/>
                  </a:lnTo>
                  <a:lnTo>
                    <a:pt x="349" y="77"/>
                  </a:lnTo>
                  <a:lnTo>
                    <a:pt x="357" y="70"/>
                  </a:lnTo>
                  <a:lnTo>
                    <a:pt x="365" y="63"/>
                  </a:lnTo>
                  <a:lnTo>
                    <a:pt x="370" y="56"/>
                  </a:lnTo>
                  <a:lnTo>
                    <a:pt x="375" y="48"/>
                  </a:lnTo>
                  <a:lnTo>
                    <a:pt x="380" y="41"/>
                  </a:lnTo>
                  <a:lnTo>
                    <a:pt x="384" y="33"/>
                  </a:lnTo>
                  <a:lnTo>
                    <a:pt x="393" y="9"/>
                  </a:lnTo>
                  <a:lnTo>
                    <a:pt x="396" y="0"/>
                  </a:lnTo>
                  <a:lnTo>
                    <a:pt x="375" y="88"/>
                  </a:lnTo>
                  <a:close/>
                </a:path>
              </a:pathLst>
            </a:custGeom>
            <a:noFill/>
            <a:ln w="0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16" name="Freeform 1028">
              <a:extLst>
                <a:ext uri="{FF2B5EF4-FFF2-40B4-BE49-F238E27FC236}">
                  <a16:creationId xmlns:a16="http://schemas.microsoft.com/office/drawing/2014/main" id="{7BA06096-AF41-4C89-B97B-95AF04EF2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2" y="1683"/>
              <a:ext cx="21" cy="17"/>
            </a:xfrm>
            <a:custGeom>
              <a:avLst/>
              <a:gdLst>
                <a:gd name="T0" fmla="*/ 0 w 396"/>
                <a:gd name="T1" fmla="*/ 0 h 328"/>
                <a:gd name="T2" fmla="*/ 0 w 396"/>
                <a:gd name="T3" fmla="*/ 0 h 328"/>
                <a:gd name="T4" fmla="*/ 0 w 396"/>
                <a:gd name="T5" fmla="*/ 0 h 328"/>
                <a:gd name="T6" fmla="*/ 0 w 396"/>
                <a:gd name="T7" fmla="*/ 0 h 328"/>
                <a:gd name="T8" fmla="*/ 0 w 396"/>
                <a:gd name="T9" fmla="*/ 0 h 328"/>
                <a:gd name="T10" fmla="*/ 1 w 396"/>
                <a:gd name="T11" fmla="*/ 0 h 328"/>
                <a:gd name="T12" fmla="*/ 1 w 396"/>
                <a:gd name="T13" fmla="*/ 0 h 328"/>
                <a:gd name="T14" fmla="*/ 1 w 396"/>
                <a:gd name="T15" fmla="*/ 0 h 328"/>
                <a:gd name="T16" fmla="*/ 1 w 396"/>
                <a:gd name="T17" fmla="*/ 0 h 328"/>
                <a:gd name="T18" fmla="*/ 1 w 396"/>
                <a:gd name="T19" fmla="*/ 0 h 328"/>
                <a:gd name="T20" fmla="*/ 1 w 396"/>
                <a:gd name="T21" fmla="*/ 0 h 328"/>
                <a:gd name="T22" fmla="*/ 1 w 396"/>
                <a:gd name="T23" fmla="*/ 0 h 328"/>
                <a:gd name="T24" fmla="*/ 1 w 396"/>
                <a:gd name="T25" fmla="*/ 0 h 328"/>
                <a:gd name="T26" fmla="*/ 1 w 396"/>
                <a:gd name="T27" fmla="*/ 0 h 328"/>
                <a:gd name="T28" fmla="*/ 1 w 396"/>
                <a:gd name="T29" fmla="*/ 0 h 328"/>
                <a:gd name="T30" fmla="*/ 1 w 396"/>
                <a:gd name="T31" fmla="*/ 1 h 328"/>
                <a:gd name="T32" fmla="*/ 1 w 396"/>
                <a:gd name="T33" fmla="*/ 1 h 328"/>
                <a:gd name="T34" fmla="*/ 1 w 396"/>
                <a:gd name="T35" fmla="*/ 1 h 328"/>
                <a:gd name="T36" fmla="*/ 1 w 396"/>
                <a:gd name="T37" fmla="*/ 1 h 328"/>
                <a:gd name="T38" fmla="*/ 1 w 396"/>
                <a:gd name="T39" fmla="*/ 1 h 328"/>
                <a:gd name="T40" fmla="*/ 1 w 396"/>
                <a:gd name="T41" fmla="*/ 1 h 328"/>
                <a:gd name="T42" fmla="*/ 1 w 396"/>
                <a:gd name="T43" fmla="*/ 1 h 328"/>
                <a:gd name="T44" fmla="*/ 1 w 396"/>
                <a:gd name="T45" fmla="*/ 1 h 328"/>
                <a:gd name="T46" fmla="*/ 1 w 396"/>
                <a:gd name="T47" fmla="*/ 1 h 328"/>
                <a:gd name="T48" fmla="*/ 1 w 396"/>
                <a:gd name="T49" fmla="*/ 0 h 328"/>
                <a:gd name="T50" fmla="*/ 1 w 396"/>
                <a:gd name="T51" fmla="*/ 0 h 328"/>
                <a:gd name="T52" fmla="*/ 1 w 396"/>
                <a:gd name="T53" fmla="*/ 0 h 328"/>
                <a:gd name="T54" fmla="*/ 1 w 396"/>
                <a:gd name="T55" fmla="*/ 0 h 328"/>
                <a:gd name="T56" fmla="*/ 0 w 396"/>
                <a:gd name="T57" fmla="*/ 0 h 328"/>
                <a:gd name="T58" fmla="*/ 0 w 396"/>
                <a:gd name="T59" fmla="*/ 0 h 328"/>
                <a:gd name="T60" fmla="*/ 0 w 396"/>
                <a:gd name="T61" fmla="*/ 0 h 328"/>
                <a:gd name="T62" fmla="*/ 0 w 396"/>
                <a:gd name="T63" fmla="*/ 0 h 328"/>
                <a:gd name="T64" fmla="*/ 0 w 396"/>
                <a:gd name="T65" fmla="*/ 0 h 328"/>
                <a:gd name="T66" fmla="*/ 0 w 396"/>
                <a:gd name="T67" fmla="*/ 0 h 328"/>
                <a:gd name="T68" fmla="*/ 0 w 396"/>
                <a:gd name="T69" fmla="*/ 0 h 32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96" h="328">
                  <a:moveTo>
                    <a:pt x="48" y="37"/>
                  </a:moveTo>
                  <a:lnTo>
                    <a:pt x="53" y="33"/>
                  </a:lnTo>
                  <a:lnTo>
                    <a:pt x="70" y="22"/>
                  </a:lnTo>
                  <a:lnTo>
                    <a:pt x="83" y="17"/>
                  </a:lnTo>
                  <a:lnTo>
                    <a:pt x="97" y="11"/>
                  </a:lnTo>
                  <a:lnTo>
                    <a:pt x="114" y="6"/>
                  </a:lnTo>
                  <a:lnTo>
                    <a:pt x="134" y="1"/>
                  </a:lnTo>
                  <a:lnTo>
                    <a:pt x="144" y="0"/>
                  </a:lnTo>
                  <a:lnTo>
                    <a:pt x="154" y="0"/>
                  </a:lnTo>
                  <a:lnTo>
                    <a:pt x="165" y="0"/>
                  </a:lnTo>
                  <a:lnTo>
                    <a:pt x="178" y="0"/>
                  </a:lnTo>
                  <a:lnTo>
                    <a:pt x="190" y="2"/>
                  </a:lnTo>
                  <a:lnTo>
                    <a:pt x="202" y="5"/>
                  </a:lnTo>
                  <a:lnTo>
                    <a:pt x="216" y="8"/>
                  </a:lnTo>
                  <a:lnTo>
                    <a:pt x="229" y="13"/>
                  </a:lnTo>
                  <a:lnTo>
                    <a:pt x="242" y="18"/>
                  </a:lnTo>
                  <a:lnTo>
                    <a:pt x="257" y="24"/>
                  </a:lnTo>
                  <a:lnTo>
                    <a:pt x="271" y="31"/>
                  </a:lnTo>
                  <a:lnTo>
                    <a:pt x="286" y="40"/>
                  </a:lnTo>
                  <a:lnTo>
                    <a:pt x="301" y="51"/>
                  </a:lnTo>
                  <a:lnTo>
                    <a:pt x="316" y="62"/>
                  </a:lnTo>
                  <a:lnTo>
                    <a:pt x="332" y="75"/>
                  </a:lnTo>
                  <a:lnTo>
                    <a:pt x="348" y="89"/>
                  </a:lnTo>
                  <a:lnTo>
                    <a:pt x="351" y="94"/>
                  </a:lnTo>
                  <a:lnTo>
                    <a:pt x="358" y="104"/>
                  </a:lnTo>
                  <a:lnTo>
                    <a:pt x="368" y="119"/>
                  </a:lnTo>
                  <a:lnTo>
                    <a:pt x="378" y="139"/>
                  </a:lnTo>
                  <a:lnTo>
                    <a:pt x="384" y="150"/>
                  </a:lnTo>
                  <a:lnTo>
                    <a:pt x="388" y="162"/>
                  </a:lnTo>
                  <a:lnTo>
                    <a:pt x="392" y="174"/>
                  </a:lnTo>
                  <a:lnTo>
                    <a:pt x="395" y="188"/>
                  </a:lnTo>
                  <a:lnTo>
                    <a:pt x="396" y="201"/>
                  </a:lnTo>
                  <a:lnTo>
                    <a:pt x="396" y="214"/>
                  </a:lnTo>
                  <a:lnTo>
                    <a:pt x="395" y="229"/>
                  </a:lnTo>
                  <a:lnTo>
                    <a:pt x="391" y="243"/>
                  </a:lnTo>
                  <a:lnTo>
                    <a:pt x="346" y="328"/>
                  </a:lnTo>
                  <a:lnTo>
                    <a:pt x="348" y="325"/>
                  </a:lnTo>
                  <a:lnTo>
                    <a:pt x="353" y="316"/>
                  </a:lnTo>
                  <a:lnTo>
                    <a:pt x="355" y="309"/>
                  </a:lnTo>
                  <a:lnTo>
                    <a:pt x="357" y="301"/>
                  </a:lnTo>
                  <a:lnTo>
                    <a:pt x="359" y="291"/>
                  </a:lnTo>
                  <a:lnTo>
                    <a:pt x="359" y="281"/>
                  </a:lnTo>
                  <a:lnTo>
                    <a:pt x="359" y="269"/>
                  </a:lnTo>
                  <a:lnTo>
                    <a:pt x="356" y="255"/>
                  </a:lnTo>
                  <a:lnTo>
                    <a:pt x="352" y="240"/>
                  </a:lnTo>
                  <a:lnTo>
                    <a:pt x="346" y="225"/>
                  </a:lnTo>
                  <a:lnTo>
                    <a:pt x="336" y="208"/>
                  </a:lnTo>
                  <a:lnTo>
                    <a:pt x="324" y="191"/>
                  </a:lnTo>
                  <a:lnTo>
                    <a:pt x="310" y="171"/>
                  </a:lnTo>
                  <a:lnTo>
                    <a:pt x="290" y="152"/>
                  </a:lnTo>
                  <a:lnTo>
                    <a:pt x="277" y="141"/>
                  </a:lnTo>
                  <a:lnTo>
                    <a:pt x="262" y="129"/>
                  </a:lnTo>
                  <a:lnTo>
                    <a:pt x="244" y="120"/>
                  </a:lnTo>
                  <a:lnTo>
                    <a:pt x="226" y="111"/>
                  </a:lnTo>
                  <a:lnTo>
                    <a:pt x="205" y="104"/>
                  </a:lnTo>
                  <a:lnTo>
                    <a:pt x="185" y="98"/>
                  </a:lnTo>
                  <a:lnTo>
                    <a:pt x="163" y="94"/>
                  </a:lnTo>
                  <a:lnTo>
                    <a:pt x="143" y="90"/>
                  </a:lnTo>
                  <a:lnTo>
                    <a:pt x="121" y="88"/>
                  </a:lnTo>
                  <a:lnTo>
                    <a:pt x="100" y="88"/>
                  </a:lnTo>
                  <a:lnTo>
                    <a:pt x="81" y="90"/>
                  </a:lnTo>
                  <a:lnTo>
                    <a:pt x="61" y="95"/>
                  </a:lnTo>
                  <a:lnTo>
                    <a:pt x="52" y="98"/>
                  </a:lnTo>
                  <a:lnTo>
                    <a:pt x="43" y="101"/>
                  </a:lnTo>
                  <a:lnTo>
                    <a:pt x="34" y="104"/>
                  </a:lnTo>
                  <a:lnTo>
                    <a:pt x="26" y="108"/>
                  </a:lnTo>
                  <a:lnTo>
                    <a:pt x="19" y="113"/>
                  </a:lnTo>
                  <a:lnTo>
                    <a:pt x="12" y="118"/>
                  </a:lnTo>
                  <a:lnTo>
                    <a:pt x="6" y="124"/>
                  </a:lnTo>
                  <a:lnTo>
                    <a:pt x="0" y="130"/>
                  </a:lnTo>
                  <a:lnTo>
                    <a:pt x="48" y="37"/>
                  </a:lnTo>
                  <a:close/>
                </a:path>
              </a:pathLst>
            </a:custGeom>
            <a:solidFill>
              <a:srgbClr val="004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17" name="Freeform 1029">
              <a:extLst>
                <a:ext uri="{FF2B5EF4-FFF2-40B4-BE49-F238E27FC236}">
                  <a16:creationId xmlns:a16="http://schemas.microsoft.com/office/drawing/2014/main" id="{C18A52C0-3D21-406B-974E-B3966DAAE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2" y="1683"/>
              <a:ext cx="21" cy="17"/>
            </a:xfrm>
            <a:custGeom>
              <a:avLst/>
              <a:gdLst>
                <a:gd name="T0" fmla="*/ 0 w 396"/>
                <a:gd name="T1" fmla="*/ 0 h 328"/>
                <a:gd name="T2" fmla="*/ 0 w 396"/>
                <a:gd name="T3" fmla="*/ 0 h 328"/>
                <a:gd name="T4" fmla="*/ 0 w 396"/>
                <a:gd name="T5" fmla="*/ 0 h 328"/>
                <a:gd name="T6" fmla="*/ 0 w 396"/>
                <a:gd name="T7" fmla="*/ 0 h 328"/>
                <a:gd name="T8" fmla="*/ 0 w 396"/>
                <a:gd name="T9" fmla="*/ 0 h 328"/>
                <a:gd name="T10" fmla="*/ 1 w 396"/>
                <a:gd name="T11" fmla="*/ 0 h 328"/>
                <a:gd name="T12" fmla="*/ 1 w 396"/>
                <a:gd name="T13" fmla="*/ 0 h 328"/>
                <a:gd name="T14" fmla="*/ 1 w 396"/>
                <a:gd name="T15" fmla="*/ 0 h 328"/>
                <a:gd name="T16" fmla="*/ 1 w 396"/>
                <a:gd name="T17" fmla="*/ 0 h 328"/>
                <a:gd name="T18" fmla="*/ 1 w 396"/>
                <a:gd name="T19" fmla="*/ 0 h 328"/>
                <a:gd name="T20" fmla="*/ 1 w 396"/>
                <a:gd name="T21" fmla="*/ 0 h 328"/>
                <a:gd name="T22" fmla="*/ 1 w 396"/>
                <a:gd name="T23" fmla="*/ 0 h 328"/>
                <a:gd name="T24" fmla="*/ 1 w 396"/>
                <a:gd name="T25" fmla="*/ 0 h 328"/>
                <a:gd name="T26" fmla="*/ 1 w 396"/>
                <a:gd name="T27" fmla="*/ 0 h 328"/>
                <a:gd name="T28" fmla="*/ 1 w 396"/>
                <a:gd name="T29" fmla="*/ 0 h 328"/>
                <a:gd name="T30" fmla="*/ 1 w 396"/>
                <a:gd name="T31" fmla="*/ 1 h 328"/>
                <a:gd name="T32" fmla="*/ 1 w 396"/>
                <a:gd name="T33" fmla="*/ 1 h 328"/>
                <a:gd name="T34" fmla="*/ 1 w 396"/>
                <a:gd name="T35" fmla="*/ 1 h 328"/>
                <a:gd name="T36" fmla="*/ 1 w 396"/>
                <a:gd name="T37" fmla="*/ 1 h 328"/>
                <a:gd name="T38" fmla="*/ 1 w 396"/>
                <a:gd name="T39" fmla="*/ 1 h 328"/>
                <a:gd name="T40" fmla="*/ 1 w 396"/>
                <a:gd name="T41" fmla="*/ 1 h 328"/>
                <a:gd name="T42" fmla="*/ 1 w 396"/>
                <a:gd name="T43" fmla="*/ 1 h 328"/>
                <a:gd name="T44" fmla="*/ 1 w 396"/>
                <a:gd name="T45" fmla="*/ 1 h 328"/>
                <a:gd name="T46" fmla="*/ 1 w 396"/>
                <a:gd name="T47" fmla="*/ 1 h 328"/>
                <a:gd name="T48" fmla="*/ 1 w 396"/>
                <a:gd name="T49" fmla="*/ 0 h 328"/>
                <a:gd name="T50" fmla="*/ 1 w 396"/>
                <a:gd name="T51" fmla="*/ 0 h 328"/>
                <a:gd name="T52" fmla="*/ 1 w 396"/>
                <a:gd name="T53" fmla="*/ 0 h 328"/>
                <a:gd name="T54" fmla="*/ 1 w 396"/>
                <a:gd name="T55" fmla="*/ 0 h 328"/>
                <a:gd name="T56" fmla="*/ 0 w 396"/>
                <a:gd name="T57" fmla="*/ 0 h 328"/>
                <a:gd name="T58" fmla="*/ 0 w 396"/>
                <a:gd name="T59" fmla="*/ 0 h 328"/>
                <a:gd name="T60" fmla="*/ 0 w 396"/>
                <a:gd name="T61" fmla="*/ 0 h 328"/>
                <a:gd name="T62" fmla="*/ 0 w 396"/>
                <a:gd name="T63" fmla="*/ 0 h 328"/>
                <a:gd name="T64" fmla="*/ 0 w 396"/>
                <a:gd name="T65" fmla="*/ 0 h 328"/>
                <a:gd name="T66" fmla="*/ 0 w 396"/>
                <a:gd name="T67" fmla="*/ 0 h 328"/>
                <a:gd name="T68" fmla="*/ 0 w 396"/>
                <a:gd name="T69" fmla="*/ 0 h 32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96" h="328">
                  <a:moveTo>
                    <a:pt x="48" y="37"/>
                  </a:moveTo>
                  <a:lnTo>
                    <a:pt x="53" y="33"/>
                  </a:lnTo>
                  <a:lnTo>
                    <a:pt x="70" y="22"/>
                  </a:lnTo>
                  <a:lnTo>
                    <a:pt x="83" y="17"/>
                  </a:lnTo>
                  <a:lnTo>
                    <a:pt x="97" y="11"/>
                  </a:lnTo>
                  <a:lnTo>
                    <a:pt x="114" y="6"/>
                  </a:lnTo>
                  <a:lnTo>
                    <a:pt x="134" y="1"/>
                  </a:lnTo>
                  <a:lnTo>
                    <a:pt x="144" y="0"/>
                  </a:lnTo>
                  <a:lnTo>
                    <a:pt x="154" y="0"/>
                  </a:lnTo>
                  <a:lnTo>
                    <a:pt x="165" y="0"/>
                  </a:lnTo>
                  <a:lnTo>
                    <a:pt x="178" y="0"/>
                  </a:lnTo>
                  <a:lnTo>
                    <a:pt x="190" y="2"/>
                  </a:lnTo>
                  <a:lnTo>
                    <a:pt x="202" y="5"/>
                  </a:lnTo>
                  <a:lnTo>
                    <a:pt x="216" y="8"/>
                  </a:lnTo>
                  <a:lnTo>
                    <a:pt x="229" y="13"/>
                  </a:lnTo>
                  <a:lnTo>
                    <a:pt x="242" y="18"/>
                  </a:lnTo>
                  <a:lnTo>
                    <a:pt x="257" y="24"/>
                  </a:lnTo>
                  <a:lnTo>
                    <a:pt x="271" y="31"/>
                  </a:lnTo>
                  <a:lnTo>
                    <a:pt x="286" y="40"/>
                  </a:lnTo>
                  <a:lnTo>
                    <a:pt x="301" y="51"/>
                  </a:lnTo>
                  <a:lnTo>
                    <a:pt x="316" y="62"/>
                  </a:lnTo>
                  <a:lnTo>
                    <a:pt x="332" y="75"/>
                  </a:lnTo>
                  <a:lnTo>
                    <a:pt x="348" y="89"/>
                  </a:lnTo>
                  <a:lnTo>
                    <a:pt x="351" y="94"/>
                  </a:lnTo>
                  <a:lnTo>
                    <a:pt x="358" y="104"/>
                  </a:lnTo>
                  <a:lnTo>
                    <a:pt x="368" y="119"/>
                  </a:lnTo>
                  <a:lnTo>
                    <a:pt x="378" y="139"/>
                  </a:lnTo>
                  <a:lnTo>
                    <a:pt x="384" y="150"/>
                  </a:lnTo>
                  <a:lnTo>
                    <a:pt x="388" y="162"/>
                  </a:lnTo>
                  <a:lnTo>
                    <a:pt x="392" y="174"/>
                  </a:lnTo>
                  <a:lnTo>
                    <a:pt x="395" y="188"/>
                  </a:lnTo>
                  <a:lnTo>
                    <a:pt x="396" y="201"/>
                  </a:lnTo>
                  <a:lnTo>
                    <a:pt x="396" y="214"/>
                  </a:lnTo>
                  <a:lnTo>
                    <a:pt x="395" y="229"/>
                  </a:lnTo>
                  <a:lnTo>
                    <a:pt x="391" y="243"/>
                  </a:lnTo>
                  <a:lnTo>
                    <a:pt x="346" y="328"/>
                  </a:lnTo>
                  <a:lnTo>
                    <a:pt x="348" y="325"/>
                  </a:lnTo>
                  <a:lnTo>
                    <a:pt x="353" y="316"/>
                  </a:lnTo>
                  <a:lnTo>
                    <a:pt x="355" y="309"/>
                  </a:lnTo>
                  <a:lnTo>
                    <a:pt x="357" y="301"/>
                  </a:lnTo>
                  <a:lnTo>
                    <a:pt x="359" y="291"/>
                  </a:lnTo>
                  <a:lnTo>
                    <a:pt x="359" y="281"/>
                  </a:lnTo>
                  <a:lnTo>
                    <a:pt x="359" y="269"/>
                  </a:lnTo>
                  <a:lnTo>
                    <a:pt x="356" y="255"/>
                  </a:lnTo>
                  <a:lnTo>
                    <a:pt x="352" y="240"/>
                  </a:lnTo>
                  <a:lnTo>
                    <a:pt x="346" y="225"/>
                  </a:lnTo>
                  <a:lnTo>
                    <a:pt x="336" y="208"/>
                  </a:lnTo>
                  <a:lnTo>
                    <a:pt x="324" y="191"/>
                  </a:lnTo>
                  <a:lnTo>
                    <a:pt x="310" y="171"/>
                  </a:lnTo>
                  <a:lnTo>
                    <a:pt x="290" y="152"/>
                  </a:lnTo>
                  <a:lnTo>
                    <a:pt x="277" y="141"/>
                  </a:lnTo>
                  <a:lnTo>
                    <a:pt x="262" y="129"/>
                  </a:lnTo>
                  <a:lnTo>
                    <a:pt x="244" y="120"/>
                  </a:lnTo>
                  <a:lnTo>
                    <a:pt x="226" y="111"/>
                  </a:lnTo>
                  <a:lnTo>
                    <a:pt x="205" y="104"/>
                  </a:lnTo>
                  <a:lnTo>
                    <a:pt x="185" y="98"/>
                  </a:lnTo>
                  <a:lnTo>
                    <a:pt x="163" y="94"/>
                  </a:lnTo>
                  <a:lnTo>
                    <a:pt x="143" y="90"/>
                  </a:lnTo>
                  <a:lnTo>
                    <a:pt x="121" y="88"/>
                  </a:lnTo>
                  <a:lnTo>
                    <a:pt x="100" y="88"/>
                  </a:lnTo>
                  <a:lnTo>
                    <a:pt x="81" y="90"/>
                  </a:lnTo>
                  <a:lnTo>
                    <a:pt x="61" y="95"/>
                  </a:lnTo>
                  <a:lnTo>
                    <a:pt x="52" y="98"/>
                  </a:lnTo>
                  <a:lnTo>
                    <a:pt x="43" y="101"/>
                  </a:lnTo>
                  <a:lnTo>
                    <a:pt x="34" y="104"/>
                  </a:lnTo>
                  <a:lnTo>
                    <a:pt x="26" y="108"/>
                  </a:lnTo>
                  <a:lnTo>
                    <a:pt x="19" y="113"/>
                  </a:lnTo>
                  <a:lnTo>
                    <a:pt x="12" y="118"/>
                  </a:lnTo>
                  <a:lnTo>
                    <a:pt x="6" y="124"/>
                  </a:lnTo>
                  <a:lnTo>
                    <a:pt x="0" y="130"/>
                  </a:lnTo>
                  <a:lnTo>
                    <a:pt x="48" y="37"/>
                  </a:lnTo>
                  <a:close/>
                </a:path>
              </a:pathLst>
            </a:custGeom>
            <a:noFill/>
            <a:ln w="0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18" name="Freeform 1030">
              <a:extLst>
                <a:ext uri="{FF2B5EF4-FFF2-40B4-BE49-F238E27FC236}">
                  <a16:creationId xmlns:a16="http://schemas.microsoft.com/office/drawing/2014/main" id="{4392249F-FFB3-4160-8692-1CBF2F733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" y="1705"/>
              <a:ext cx="17" cy="6"/>
            </a:xfrm>
            <a:custGeom>
              <a:avLst/>
              <a:gdLst>
                <a:gd name="T0" fmla="*/ 1 w 310"/>
                <a:gd name="T1" fmla="*/ 0 h 120"/>
                <a:gd name="T2" fmla="*/ 1 w 310"/>
                <a:gd name="T3" fmla="*/ 0 h 120"/>
                <a:gd name="T4" fmla="*/ 1 w 310"/>
                <a:gd name="T5" fmla="*/ 0 h 120"/>
                <a:gd name="T6" fmla="*/ 1 w 310"/>
                <a:gd name="T7" fmla="*/ 0 h 120"/>
                <a:gd name="T8" fmla="*/ 1 w 310"/>
                <a:gd name="T9" fmla="*/ 0 h 120"/>
                <a:gd name="T10" fmla="*/ 1 w 310"/>
                <a:gd name="T11" fmla="*/ 0 h 120"/>
                <a:gd name="T12" fmla="*/ 1 w 310"/>
                <a:gd name="T13" fmla="*/ 0 h 120"/>
                <a:gd name="T14" fmla="*/ 1 w 310"/>
                <a:gd name="T15" fmla="*/ 0 h 120"/>
                <a:gd name="T16" fmla="*/ 1 w 310"/>
                <a:gd name="T17" fmla="*/ 0 h 120"/>
                <a:gd name="T18" fmla="*/ 1 w 310"/>
                <a:gd name="T19" fmla="*/ 0 h 120"/>
                <a:gd name="T20" fmla="*/ 1 w 310"/>
                <a:gd name="T21" fmla="*/ 0 h 120"/>
                <a:gd name="T22" fmla="*/ 0 w 310"/>
                <a:gd name="T23" fmla="*/ 0 h 120"/>
                <a:gd name="T24" fmla="*/ 0 w 310"/>
                <a:gd name="T25" fmla="*/ 0 h 120"/>
                <a:gd name="T26" fmla="*/ 0 w 310"/>
                <a:gd name="T27" fmla="*/ 0 h 120"/>
                <a:gd name="T28" fmla="*/ 0 w 310"/>
                <a:gd name="T29" fmla="*/ 0 h 120"/>
                <a:gd name="T30" fmla="*/ 0 w 310"/>
                <a:gd name="T31" fmla="*/ 0 h 120"/>
                <a:gd name="T32" fmla="*/ 0 w 310"/>
                <a:gd name="T33" fmla="*/ 0 h 120"/>
                <a:gd name="T34" fmla="*/ 0 w 310"/>
                <a:gd name="T35" fmla="*/ 0 h 120"/>
                <a:gd name="T36" fmla="*/ 0 w 310"/>
                <a:gd name="T37" fmla="*/ 0 h 120"/>
                <a:gd name="T38" fmla="*/ 0 w 310"/>
                <a:gd name="T39" fmla="*/ 0 h 120"/>
                <a:gd name="T40" fmla="*/ 0 w 310"/>
                <a:gd name="T41" fmla="*/ 0 h 120"/>
                <a:gd name="T42" fmla="*/ 0 w 310"/>
                <a:gd name="T43" fmla="*/ 0 h 120"/>
                <a:gd name="T44" fmla="*/ 0 w 310"/>
                <a:gd name="T45" fmla="*/ 0 h 120"/>
                <a:gd name="T46" fmla="*/ 0 w 310"/>
                <a:gd name="T47" fmla="*/ 0 h 120"/>
                <a:gd name="T48" fmla="*/ 0 w 310"/>
                <a:gd name="T49" fmla="*/ 0 h 120"/>
                <a:gd name="T50" fmla="*/ 0 w 310"/>
                <a:gd name="T51" fmla="*/ 0 h 120"/>
                <a:gd name="T52" fmla="*/ 0 w 310"/>
                <a:gd name="T53" fmla="*/ 0 h 120"/>
                <a:gd name="T54" fmla="*/ 0 w 310"/>
                <a:gd name="T55" fmla="*/ 0 h 120"/>
                <a:gd name="T56" fmla="*/ 0 w 310"/>
                <a:gd name="T57" fmla="*/ 0 h 120"/>
                <a:gd name="T58" fmla="*/ 1 w 310"/>
                <a:gd name="T59" fmla="*/ 0 h 120"/>
                <a:gd name="T60" fmla="*/ 1 w 310"/>
                <a:gd name="T61" fmla="*/ 0 h 120"/>
                <a:gd name="T62" fmla="*/ 1 w 310"/>
                <a:gd name="T63" fmla="*/ 0 h 120"/>
                <a:gd name="T64" fmla="*/ 1 w 310"/>
                <a:gd name="T65" fmla="*/ 0 h 120"/>
                <a:gd name="T66" fmla="*/ 1 w 310"/>
                <a:gd name="T67" fmla="*/ 0 h 120"/>
                <a:gd name="T68" fmla="*/ 1 w 310"/>
                <a:gd name="T69" fmla="*/ 0 h 120"/>
                <a:gd name="T70" fmla="*/ 1 w 310"/>
                <a:gd name="T71" fmla="*/ 0 h 120"/>
                <a:gd name="T72" fmla="*/ 1 w 310"/>
                <a:gd name="T73" fmla="*/ 0 h 120"/>
                <a:gd name="T74" fmla="*/ 1 w 310"/>
                <a:gd name="T75" fmla="*/ 0 h 120"/>
                <a:gd name="T76" fmla="*/ 1 w 310"/>
                <a:gd name="T77" fmla="*/ 0 h 120"/>
                <a:gd name="T78" fmla="*/ 1 w 310"/>
                <a:gd name="T79" fmla="*/ 0 h 120"/>
                <a:gd name="T80" fmla="*/ 1 w 310"/>
                <a:gd name="T81" fmla="*/ 0 h 120"/>
                <a:gd name="T82" fmla="*/ 1 w 310"/>
                <a:gd name="T83" fmla="*/ 0 h 120"/>
                <a:gd name="T84" fmla="*/ 1 w 310"/>
                <a:gd name="T85" fmla="*/ 0 h 1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10" h="120">
                  <a:moveTo>
                    <a:pt x="296" y="62"/>
                  </a:moveTo>
                  <a:lnTo>
                    <a:pt x="294" y="65"/>
                  </a:lnTo>
                  <a:lnTo>
                    <a:pt x="287" y="76"/>
                  </a:lnTo>
                  <a:lnTo>
                    <a:pt x="281" y="82"/>
                  </a:lnTo>
                  <a:lnTo>
                    <a:pt x="272" y="89"/>
                  </a:lnTo>
                  <a:lnTo>
                    <a:pt x="261" y="96"/>
                  </a:lnTo>
                  <a:lnTo>
                    <a:pt x="248" y="102"/>
                  </a:lnTo>
                  <a:lnTo>
                    <a:pt x="230" y="108"/>
                  </a:lnTo>
                  <a:lnTo>
                    <a:pt x="210" y="113"/>
                  </a:lnTo>
                  <a:lnTo>
                    <a:pt x="199" y="115"/>
                  </a:lnTo>
                  <a:lnTo>
                    <a:pt x="186" y="117"/>
                  </a:lnTo>
                  <a:lnTo>
                    <a:pt x="173" y="118"/>
                  </a:lnTo>
                  <a:lnTo>
                    <a:pt x="158" y="120"/>
                  </a:lnTo>
                  <a:lnTo>
                    <a:pt x="142" y="120"/>
                  </a:lnTo>
                  <a:lnTo>
                    <a:pt x="126" y="120"/>
                  </a:lnTo>
                  <a:lnTo>
                    <a:pt x="108" y="118"/>
                  </a:lnTo>
                  <a:lnTo>
                    <a:pt x="89" y="117"/>
                  </a:lnTo>
                  <a:lnTo>
                    <a:pt x="69" y="115"/>
                  </a:lnTo>
                  <a:lnTo>
                    <a:pt x="47" y="112"/>
                  </a:lnTo>
                  <a:lnTo>
                    <a:pt x="25" y="109"/>
                  </a:lnTo>
                  <a:lnTo>
                    <a:pt x="0" y="105"/>
                  </a:lnTo>
                  <a:lnTo>
                    <a:pt x="34" y="48"/>
                  </a:lnTo>
                  <a:lnTo>
                    <a:pt x="42" y="51"/>
                  </a:lnTo>
                  <a:lnTo>
                    <a:pt x="66" y="58"/>
                  </a:lnTo>
                  <a:lnTo>
                    <a:pt x="82" y="63"/>
                  </a:lnTo>
                  <a:lnTo>
                    <a:pt x="100" y="67"/>
                  </a:lnTo>
                  <a:lnTo>
                    <a:pt x="121" y="70"/>
                  </a:lnTo>
                  <a:lnTo>
                    <a:pt x="142" y="72"/>
                  </a:lnTo>
                  <a:lnTo>
                    <a:pt x="165" y="73"/>
                  </a:lnTo>
                  <a:lnTo>
                    <a:pt x="189" y="72"/>
                  </a:lnTo>
                  <a:lnTo>
                    <a:pt x="200" y="71"/>
                  </a:lnTo>
                  <a:lnTo>
                    <a:pt x="211" y="69"/>
                  </a:lnTo>
                  <a:lnTo>
                    <a:pt x="222" y="66"/>
                  </a:lnTo>
                  <a:lnTo>
                    <a:pt x="234" y="62"/>
                  </a:lnTo>
                  <a:lnTo>
                    <a:pt x="245" y="58"/>
                  </a:lnTo>
                  <a:lnTo>
                    <a:pt x="256" y="53"/>
                  </a:lnTo>
                  <a:lnTo>
                    <a:pt x="266" y="47"/>
                  </a:lnTo>
                  <a:lnTo>
                    <a:pt x="276" y="40"/>
                  </a:lnTo>
                  <a:lnTo>
                    <a:pt x="286" y="32"/>
                  </a:lnTo>
                  <a:lnTo>
                    <a:pt x="294" y="22"/>
                  </a:lnTo>
                  <a:lnTo>
                    <a:pt x="303" y="11"/>
                  </a:lnTo>
                  <a:lnTo>
                    <a:pt x="310" y="0"/>
                  </a:lnTo>
                  <a:lnTo>
                    <a:pt x="296" y="62"/>
                  </a:lnTo>
                  <a:close/>
                </a:path>
              </a:pathLst>
            </a:custGeom>
            <a:solidFill>
              <a:srgbClr val="0033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19" name="Freeform 1031">
              <a:extLst>
                <a:ext uri="{FF2B5EF4-FFF2-40B4-BE49-F238E27FC236}">
                  <a16:creationId xmlns:a16="http://schemas.microsoft.com/office/drawing/2014/main" id="{B3800655-3204-4D23-80B5-BDD5C50AA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" y="1705"/>
              <a:ext cx="17" cy="6"/>
            </a:xfrm>
            <a:custGeom>
              <a:avLst/>
              <a:gdLst>
                <a:gd name="T0" fmla="*/ 1 w 310"/>
                <a:gd name="T1" fmla="*/ 0 h 120"/>
                <a:gd name="T2" fmla="*/ 1 w 310"/>
                <a:gd name="T3" fmla="*/ 0 h 120"/>
                <a:gd name="T4" fmla="*/ 1 w 310"/>
                <a:gd name="T5" fmla="*/ 0 h 120"/>
                <a:gd name="T6" fmla="*/ 1 w 310"/>
                <a:gd name="T7" fmla="*/ 0 h 120"/>
                <a:gd name="T8" fmla="*/ 1 w 310"/>
                <a:gd name="T9" fmla="*/ 0 h 120"/>
                <a:gd name="T10" fmla="*/ 1 w 310"/>
                <a:gd name="T11" fmla="*/ 0 h 120"/>
                <a:gd name="T12" fmla="*/ 1 w 310"/>
                <a:gd name="T13" fmla="*/ 0 h 120"/>
                <a:gd name="T14" fmla="*/ 1 w 310"/>
                <a:gd name="T15" fmla="*/ 0 h 120"/>
                <a:gd name="T16" fmla="*/ 1 w 310"/>
                <a:gd name="T17" fmla="*/ 0 h 120"/>
                <a:gd name="T18" fmla="*/ 1 w 310"/>
                <a:gd name="T19" fmla="*/ 0 h 120"/>
                <a:gd name="T20" fmla="*/ 1 w 310"/>
                <a:gd name="T21" fmla="*/ 0 h 120"/>
                <a:gd name="T22" fmla="*/ 0 w 310"/>
                <a:gd name="T23" fmla="*/ 0 h 120"/>
                <a:gd name="T24" fmla="*/ 0 w 310"/>
                <a:gd name="T25" fmla="*/ 0 h 120"/>
                <a:gd name="T26" fmla="*/ 0 w 310"/>
                <a:gd name="T27" fmla="*/ 0 h 120"/>
                <a:gd name="T28" fmla="*/ 0 w 310"/>
                <a:gd name="T29" fmla="*/ 0 h 120"/>
                <a:gd name="T30" fmla="*/ 0 w 310"/>
                <a:gd name="T31" fmla="*/ 0 h 120"/>
                <a:gd name="T32" fmla="*/ 0 w 310"/>
                <a:gd name="T33" fmla="*/ 0 h 120"/>
                <a:gd name="T34" fmla="*/ 0 w 310"/>
                <a:gd name="T35" fmla="*/ 0 h 120"/>
                <a:gd name="T36" fmla="*/ 0 w 310"/>
                <a:gd name="T37" fmla="*/ 0 h 120"/>
                <a:gd name="T38" fmla="*/ 0 w 310"/>
                <a:gd name="T39" fmla="*/ 0 h 120"/>
                <a:gd name="T40" fmla="*/ 0 w 310"/>
                <a:gd name="T41" fmla="*/ 0 h 120"/>
                <a:gd name="T42" fmla="*/ 0 w 310"/>
                <a:gd name="T43" fmla="*/ 0 h 120"/>
                <a:gd name="T44" fmla="*/ 0 w 310"/>
                <a:gd name="T45" fmla="*/ 0 h 120"/>
                <a:gd name="T46" fmla="*/ 0 w 310"/>
                <a:gd name="T47" fmla="*/ 0 h 120"/>
                <a:gd name="T48" fmla="*/ 0 w 310"/>
                <a:gd name="T49" fmla="*/ 0 h 120"/>
                <a:gd name="T50" fmla="*/ 0 w 310"/>
                <a:gd name="T51" fmla="*/ 0 h 120"/>
                <a:gd name="T52" fmla="*/ 0 w 310"/>
                <a:gd name="T53" fmla="*/ 0 h 120"/>
                <a:gd name="T54" fmla="*/ 0 w 310"/>
                <a:gd name="T55" fmla="*/ 0 h 120"/>
                <a:gd name="T56" fmla="*/ 0 w 310"/>
                <a:gd name="T57" fmla="*/ 0 h 120"/>
                <a:gd name="T58" fmla="*/ 1 w 310"/>
                <a:gd name="T59" fmla="*/ 0 h 120"/>
                <a:gd name="T60" fmla="*/ 1 w 310"/>
                <a:gd name="T61" fmla="*/ 0 h 120"/>
                <a:gd name="T62" fmla="*/ 1 w 310"/>
                <a:gd name="T63" fmla="*/ 0 h 120"/>
                <a:gd name="T64" fmla="*/ 1 w 310"/>
                <a:gd name="T65" fmla="*/ 0 h 120"/>
                <a:gd name="T66" fmla="*/ 1 w 310"/>
                <a:gd name="T67" fmla="*/ 0 h 120"/>
                <a:gd name="T68" fmla="*/ 1 w 310"/>
                <a:gd name="T69" fmla="*/ 0 h 120"/>
                <a:gd name="T70" fmla="*/ 1 w 310"/>
                <a:gd name="T71" fmla="*/ 0 h 120"/>
                <a:gd name="T72" fmla="*/ 1 w 310"/>
                <a:gd name="T73" fmla="*/ 0 h 120"/>
                <a:gd name="T74" fmla="*/ 1 w 310"/>
                <a:gd name="T75" fmla="*/ 0 h 120"/>
                <a:gd name="T76" fmla="*/ 1 w 310"/>
                <a:gd name="T77" fmla="*/ 0 h 120"/>
                <a:gd name="T78" fmla="*/ 1 w 310"/>
                <a:gd name="T79" fmla="*/ 0 h 120"/>
                <a:gd name="T80" fmla="*/ 1 w 310"/>
                <a:gd name="T81" fmla="*/ 0 h 120"/>
                <a:gd name="T82" fmla="*/ 1 w 310"/>
                <a:gd name="T83" fmla="*/ 0 h 120"/>
                <a:gd name="T84" fmla="*/ 1 w 310"/>
                <a:gd name="T85" fmla="*/ 0 h 1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10" h="120">
                  <a:moveTo>
                    <a:pt x="296" y="62"/>
                  </a:moveTo>
                  <a:lnTo>
                    <a:pt x="294" y="65"/>
                  </a:lnTo>
                  <a:lnTo>
                    <a:pt x="287" y="76"/>
                  </a:lnTo>
                  <a:lnTo>
                    <a:pt x="281" y="82"/>
                  </a:lnTo>
                  <a:lnTo>
                    <a:pt x="272" y="89"/>
                  </a:lnTo>
                  <a:lnTo>
                    <a:pt x="261" y="96"/>
                  </a:lnTo>
                  <a:lnTo>
                    <a:pt x="248" y="102"/>
                  </a:lnTo>
                  <a:lnTo>
                    <a:pt x="230" y="108"/>
                  </a:lnTo>
                  <a:lnTo>
                    <a:pt x="210" y="113"/>
                  </a:lnTo>
                  <a:lnTo>
                    <a:pt x="199" y="115"/>
                  </a:lnTo>
                  <a:lnTo>
                    <a:pt x="186" y="117"/>
                  </a:lnTo>
                  <a:lnTo>
                    <a:pt x="173" y="118"/>
                  </a:lnTo>
                  <a:lnTo>
                    <a:pt x="158" y="120"/>
                  </a:lnTo>
                  <a:lnTo>
                    <a:pt x="142" y="120"/>
                  </a:lnTo>
                  <a:lnTo>
                    <a:pt x="126" y="120"/>
                  </a:lnTo>
                  <a:lnTo>
                    <a:pt x="108" y="118"/>
                  </a:lnTo>
                  <a:lnTo>
                    <a:pt x="89" y="117"/>
                  </a:lnTo>
                  <a:lnTo>
                    <a:pt x="69" y="115"/>
                  </a:lnTo>
                  <a:lnTo>
                    <a:pt x="47" y="112"/>
                  </a:lnTo>
                  <a:lnTo>
                    <a:pt x="25" y="109"/>
                  </a:lnTo>
                  <a:lnTo>
                    <a:pt x="0" y="105"/>
                  </a:lnTo>
                  <a:lnTo>
                    <a:pt x="34" y="48"/>
                  </a:lnTo>
                  <a:lnTo>
                    <a:pt x="42" y="51"/>
                  </a:lnTo>
                  <a:lnTo>
                    <a:pt x="66" y="58"/>
                  </a:lnTo>
                  <a:lnTo>
                    <a:pt x="82" y="63"/>
                  </a:lnTo>
                  <a:lnTo>
                    <a:pt x="100" y="67"/>
                  </a:lnTo>
                  <a:lnTo>
                    <a:pt x="121" y="70"/>
                  </a:lnTo>
                  <a:lnTo>
                    <a:pt x="142" y="72"/>
                  </a:lnTo>
                  <a:lnTo>
                    <a:pt x="165" y="73"/>
                  </a:lnTo>
                  <a:lnTo>
                    <a:pt x="189" y="72"/>
                  </a:lnTo>
                  <a:lnTo>
                    <a:pt x="200" y="71"/>
                  </a:lnTo>
                  <a:lnTo>
                    <a:pt x="211" y="69"/>
                  </a:lnTo>
                  <a:lnTo>
                    <a:pt x="222" y="66"/>
                  </a:lnTo>
                  <a:lnTo>
                    <a:pt x="234" y="62"/>
                  </a:lnTo>
                  <a:lnTo>
                    <a:pt x="245" y="58"/>
                  </a:lnTo>
                  <a:lnTo>
                    <a:pt x="256" y="53"/>
                  </a:lnTo>
                  <a:lnTo>
                    <a:pt x="266" y="47"/>
                  </a:lnTo>
                  <a:lnTo>
                    <a:pt x="276" y="40"/>
                  </a:lnTo>
                  <a:lnTo>
                    <a:pt x="286" y="32"/>
                  </a:lnTo>
                  <a:lnTo>
                    <a:pt x="294" y="22"/>
                  </a:lnTo>
                  <a:lnTo>
                    <a:pt x="303" y="11"/>
                  </a:lnTo>
                  <a:lnTo>
                    <a:pt x="310" y="0"/>
                  </a:lnTo>
                  <a:lnTo>
                    <a:pt x="296" y="62"/>
                  </a:lnTo>
                </a:path>
              </a:pathLst>
            </a:custGeom>
            <a:noFill/>
            <a:ln w="0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20" name="Freeform 1032">
              <a:extLst>
                <a:ext uri="{FF2B5EF4-FFF2-40B4-BE49-F238E27FC236}">
                  <a16:creationId xmlns:a16="http://schemas.microsoft.com/office/drawing/2014/main" id="{4C94358F-500C-458E-ACC0-D778436C1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" y="1695"/>
              <a:ext cx="17" cy="13"/>
            </a:xfrm>
            <a:custGeom>
              <a:avLst/>
              <a:gdLst>
                <a:gd name="T0" fmla="*/ 0 w 317"/>
                <a:gd name="T1" fmla="*/ 0 h 261"/>
                <a:gd name="T2" fmla="*/ 0 w 317"/>
                <a:gd name="T3" fmla="*/ 0 h 261"/>
                <a:gd name="T4" fmla="*/ 0 w 317"/>
                <a:gd name="T5" fmla="*/ 0 h 261"/>
                <a:gd name="T6" fmla="*/ 0 w 317"/>
                <a:gd name="T7" fmla="*/ 0 h 261"/>
                <a:gd name="T8" fmla="*/ 0 w 317"/>
                <a:gd name="T9" fmla="*/ 0 h 261"/>
                <a:gd name="T10" fmla="*/ 0 w 317"/>
                <a:gd name="T11" fmla="*/ 0 h 261"/>
                <a:gd name="T12" fmla="*/ 0 w 317"/>
                <a:gd name="T13" fmla="*/ 0 h 261"/>
                <a:gd name="T14" fmla="*/ 0 w 317"/>
                <a:gd name="T15" fmla="*/ 0 h 261"/>
                <a:gd name="T16" fmla="*/ 0 w 317"/>
                <a:gd name="T17" fmla="*/ 0 h 261"/>
                <a:gd name="T18" fmla="*/ 0 w 317"/>
                <a:gd name="T19" fmla="*/ 0 h 261"/>
                <a:gd name="T20" fmla="*/ 0 w 317"/>
                <a:gd name="T21" fmla="*/ 0 h 261"/>
                <a:gd name="T22" fmla="*/ 0 w 317"/>
                <a:gd name="T23" fmla="*/ 0 h 261"/>
                <a:gd name="T24" fmla="*/ 0 w 317"/>
                <a:gd name="T25" fmla="*/ 0 h 261"/>
                <a:gd name="T26" fmla="*/ 0 w 317"/>
                <a:gd name="T27" fmla="*/ 0 h 261"/>
                <a:gd name="T28" fmla="*/ 1 w 317"/>
                <a:gd name="T29" fmla="*/ 0 h 261"/>
                <a:gd name="T30" fmla="*/ 1 w 317"/>
                <a:gd name="T31" fmla="*/ 0 h 261"/>
                <a:gd name="T32" fmla="*/ 1 w 317"/>
                <a:gd name="T33" fmla="*/ 0 h 261"/>
                <a:gd name="T34" fmla="*/ 1 w 317"/>
                <a:gd name="T35" fmla="*/ 0 h 261"/>
                <a:gd name="T36" fmla="*/ 1 w 317"/>
                <a:gd name="T37" fmla="*/ 0 h 261"/>
                <a:gd name="T38" fmla="*/ 1 w 317"/>
                <a:gd name="T39" fmla="*/ 0 h 261"/>
                <a:gd name="T40" fmla="*/ 1 w 317"/>
                <a:gd name="T41" fmla="*/ 0 h 261"/>
                <a:gd name="T42" fmla="*/ 1 w 317"/>
                <a:gd name="T43" fmla="*/ 0 h 261"/>
                <a:gd name="T44" fmla="*/ 1 w 317"/>
                <a:gd name="T45" fmla="*/ 0 h 261"/>
                <a:gd name="T46" fmla="*/ 1 w 317"/>
                <a:gd name="T47" fmla="*/ 1 h 261"/>
                <a:gd name="T48" fmla="*/ 1 w 317"/>
                <a:gd name="T49" fmla="*/ 1 h 261"/>
                <a:gd name="T50" fmla="*/ 1 w 317"/>
                <a:gd name="T51" fmla="*/ 1 h 261"/>
                <a:gd name="T52" fmla="*/ 1 w 317"/>
                <a:gd name="T53" fmla="*/ 1 h 261"/>
                <a:gd name="T54" fmla="*/ 1 w 317"/>
                <a:gd name="T55" fmla="*/ 0 h 261"/>
                <a:gd name="T56" fmla="*/ 1 w 317"/>
                <a:gd name="T57" fmla="*/ 0 h 261"/>
                <a:gd name="T58" fmla="*/ 1 w 317"/>
                <a:gd name="T59" fmla="*/ 0 h 261"/>
                <a:gd name="T60" fmla="*/ 1 w 317"/>
                <a:gd name="T61" fmla="*/ 0 h 261"/>
                <a:gd name="T62" fmla="*/ 1 w 317"/>
                <a:gd name="T63" fmla="*/ 0 h 261"/>
                <a:gd name="T64" fmla="*/ 1 w 317"/>
                <a:gd name="T65" fmla="*/ 0 h 261"/>
                <a:gd name="T66" fmla="*/ 1 w 317"/>
                <a:gd name="T67" fmla="*/ 0 h 261"/>
                <a:gd name="T68" fmla="*/ 1 w 317"/>
                <a:gd name="T69" fmla="*/ 0 h 261"/>
                <a:gd name="T70" fmla="*/ 1 w 317"/>
                <a:gd name="T71" fmla="*/ 0 h 261"/>
                <a:gd name="T72" fmla="*/ 1 w 317"/>
                <a:gd name="T73" fmla="*/ 0 h 261"/>
                <a:gd name="T74" fmla="*/ 1 w 317"/>
                <a:gd name="T75" fmla="*/ 0 h 261"/>
                <a:gd name="T76" fmla="*/ 1 w 317"/>
                <a:gd name="T77" fmla="*/ 0 h 261"/>
                <a:gd name="T78" fmla="*/ 1 w 317"/>
                <a:gd name="T79" fmla="*/ 0 h 261"/>
                <a:gd name="T80" fmla="*/ 1 w 317"/>
                <a:gd name="T81" fmla="*/ 0 h 261"/>
                <a:gd name="T82" fmla="*/ 0 w 317"/>
                <a:gd name="T83" fmla="*/ 0 h 261"/>
                <a:gd name="T84" fmla="*/ 0 w 317"/>
                <a:gd name="T85" fmla="*/ 0 h 261"/>
                <a:gd name="T86" fmla="*/ 0 w 317"/>
                <a:gd name="T87" fmla="*/ 0 h 261"/>
                <a:gd name="T88" fmla="*/ 0 w 317"/>
                <a:gd name="T89" fmla="*/ 0 h 261"/>
                <a:gd name="T90" fmla="*/ 0 w 317"/>
                <a:gd name="T91" fmla="*/ 0 h 261"/>
                <a:gd name="T92" fmla="*/ 0 w 317"/>
                <a:gd name="T93" fmla="*/ 0 h 261"/>
                <a:gd name="T94" fmla="*/ 0 w 317"/>
                <a:gd name="T95" fmla="*/ 0 h 261"/>
                <a:gd name="T96" fmla="*/ 0 w 317"/>
                <a:gd name="T97" fmla="*/ 0 h 261"/>
                <a:gd name="T98" fmla="*/ 0 w 317"/>
                <a:gd name="T99" fmla="*/ 0 h 261"/>
                <a:gd name="T100" fmla="*/ 0 w 317"/>
                <a:gd name="T101" fmla="*/ 0 h 261"/>
                <a:gd name="T102" fmla="*/ 0 w 317"/>
                <a:gd name="T103" fmla="*/ 0 h 261"/>
                <a:gd name="T104" fmla="*/ 0 w 317"/>
                <a:gd name="T105" fmla="*/ 0 h 261"/>
                <a:gd name="T106" fmla="*/ 0 w 317"/>
                <a:gd name="T107" fmla="*/ 0 h 261"/>
                <a:gd name="T108" fmla="*/ 0 w 317"/>
                <a:gd name="T109" fmla="*/ 0 h 26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17" h="261">
                  <a:moveTo>
                    <a:pt x="0" y="99"/>
                  </a:moveTo>
                  <a:lnTo>
                    <a:pt x="8" y="93"/>
                  </a:lnTo>
                  <a:lnTo>
                    <a:pt x="31" y="82"/>
                  </a:lnTo>
                  <a:lnTo>
                    <a:pt x="39" y="79"/>
                  </a:lnTo>
                  <a:lnTo>
                    <a:pt x="47" y="77"/>
                  </a:lnTo>
                  <a:lnTo>
                    <a:pt x="55" y="75"/>
                  </a:lnTo>
                  <a:lnTo>
                    <a:pt x="65" y="74"/>
                  </a:lnTo>
                  <a:lnTo>
                    <a:pt x="74" y="73"/>
                  </a:lnTo>
                  <a:lnTo>
                    <a:pt x="84" y="74"/>
                  </a:lnTo>
                  <a:lnTo>
                    <a:pt x="94" y="75"/>
                  </a:lnTo>
                  <a:lnTo>
                    <a:pt x="106" y="77"/>
                  </a:lnTo>
                  <a:lnTo>
                    <a:pt x="126" y="84"/>
                  </a:lnTo>
                  <a:lnTo>
                    <a:pt x="145" y="91"/>
                  </a:lnTo>
                  <a:lnTo>
                    <a:pt x="163" y="99"/>
                  </a:lnTo>
                  <a:lnTo>
                    <a:pt x="180" y="108"/>
                  </a:lnTo>
                  <a:lnTo>
                    <a:pt x="196" y="117"/>
                  </a:lnTo>
                  <a:lnTo>
                    <a:pt x="211" y="127"/>
                  </a:lnTo>
                  <a:lnTo>
                    <a:pt x="224" y="138"/>
                  </a:lnTo>
                  <a:lnTo>
                    <a:pt x="237" y="150"/>
                  </a:lnTo>
                  <a:lnTo>
                    <a:pt x="248" y="162"/>
                  </a:lnTo>
                  <a:lnTo>
                    <a:pt x="258" y="174"/>
                  </a:lnTo>
                  <a:lnTo>
                    <a:pt x="266" y="188"/>
                  </a:lnTo>
                  <a:lnTo>
                    <a:pt x="273" y="202"/>
                  </a:lnTo>
                  <a:lnTo>
                    <a:pt x="281" y="216"/>
                  </a:lnTo>
                  <a:lnTo>
                    <a:pt x="285" y="231"/>
                  </a:lnTo>
                  <a:lnTo>
                    <a:pt x="289" y="246"/>
                  </a:lnTo>
                  <a:lnTo>
                    <a:pt x="291" y="261"/>
                  </a:lnTo>
                  <a:lnTo>
                    <a:pt x="317" y="197"/>
                  </a:lnTo>
                  <a:lnTo>
                    <a:pt x="316" y="193"/>
                  </a:lnTo>
                  <a:lnTo>
                    <a:pt x="313" y="179"/>
                  </a:lnTo>
                  <a:lnTo>
                    <a:pt x="308" y="161"/>
                  </a:lnTo>
                  <a:lnTo>
                    <a:pt x="299" y="138"/>
                  </a:lnTo>
                  <a:lnTo>
                    <a:pt x="293" y="126"/>
                  </a:lnTo>
                  <a:lnTo>
                    <a:pt x="286" y="114"/>
                  </a:lnTo>
                  <a:lnTo>
                    <a:pt x="278" y="102"/>
                  </a:lnTo>
                  <a:lnTo>
                    <a:pt x="267" y="89"/>
                  </a:lnTo>
                  <a:lnTo>
                    <a:pt x="256" y="77"/>
                  </a:lnTo>
                  <a:lnTo>
                    <a:pt x="243" y="66"/>
                  </a:lnTo>
                  <a:lnTo>
                    <a:pt x="228" y="56"/>
                  </a:lnTo>
                  <a:lnTo>
                    <a:pt x="212" y="46"/>
                  </a:lnTo>
                  <a:lnTo>
                    <a:pt x="180" y="31"/>
                  </a:lnTo>
                  <a:lnTo>
                    <a:pt x="152" y="19"/>
                  </a:lnTo>
                  <a:lnTo>
                    <a:pt x="138" y="14"/>
                  </a:lnTo>
                  <a:lnTo>
                    <a:pt x="126" y="8"/>
                  </a:lnTo>
                  <a:lnTo>
                    <a:pt x="114" y="5"/>
                  </a:lnTo>
                  <a:lnTo>
                    <a:pt x="103" y="2"/>
                  </a:lnTo>
                  <a:lnTo>
                    <a:pt x="92" y="1"/>
                  </a:lnTo>
                  <a:lnTo>
                    <a:pt x="82" y="0"/>
                  </a:lnTo>
                  <a:lnTo>
                    <a:pt x="72" y="0"/>
                  </a:lnTo>
                  <a:lnTo>
                    <a:pt x="62" y="2"/>
                  </a:lnTo>
                  <a:lnTo>
                    <a:pt x="51" y="4"/>
                  </a:lnTo>
                  <a:lnTo>
                    <a:pt x="42" y="7"/>
                  </a:lnTo>
                  <a:lnTo>
                    <a:pt x="32" y="13"/>
                  </a:lnTo>
                  <a:lnTo>
                    <a:pt x="22" y="18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004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21" name="Freeform 1033">
              <a:extLst>
                <a:ext uri="{FF2B5EF4-FFF2-40B4-BE49-F238E27FC236}">
                  <a16:creationId xmlns:a16="http://schemas.microsoft.com/office/drawing/2014/main" id="{D78601FC-7D59-4178-BD25-1C82941BF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" y="1695"/>
              <a:ext cx="17" cy="13"/>
            </a:xfrm>
            <a:custGeom>
              <a:avLst/>
              <a:gdLst>
                <a:gd name="T0" fmla="*/ 0 w 317"/>
                <a:gd name="T1" fmla="*/ 0 h 261"/>
                <a:gd name="T2" fmla="*/ 0 w 317"/>
                <a:gd name="T3" fmla="*/ 0 h 261"/>
                <a:gd name="T4" fmla="*/ 0 w 317"/>
                <a:gd name="T5" fmla="*/ 0 h 261"/>
                <a:gd name="T6" fmla="*/ 0 w 317"/>
                <a:gd name="T7" fmla="*/ 0 h 261"/>
                <a:gd name="T8" fmla="*/ 0 w 317"/>
                <a:gd name="T9" fmla="*/ 0 h 261"/>
                <a:gd name="T10" fmla="*/ 0 w 317"/>
                <a:gd name="T11" fmla="*/ 0 h 261"/>
                <a:gd name="T12" fmla="*/ 0 w 317"/>
                <a:gd name="T13" fmla="*/ 0 h 261"/>
                <a:gd name="T14" fmla="*/ 0 w 317"/>
                <a:gd name="T15" fmla="*/ 0 h 261"/>
                <a:gd name="T16" fmla="*/ 0 w 317"/>
                <a:gd name="T17" fmla="*/ 0 h 261"/>
                <a:gd name="T18" fmla="*/ 0 w 317"/>
                <a:gd name="T19" fmla="*/ 0 h 261"/>
                <a:gd name="T20" fmla="*/ 0 w 317"/>
                <a:gd name="T21" fmla="*/ 0 h 261"/>
                <a:gd name="T22" fmla="*/ 0 w 317"/>
                <a:gd name="T23" fmla="*/ 0 h 261"/>
                <a:gd name="T24" fmla="*/ 0 w 317"/>
                <a:gd name="T25" fmla="*/ 0 h 261"/>
                <a:gd name="T26" fmla="*/ 0 w 317"/>
                <a:gd name="T27" fmla="*/ 0 h 261"/>
                <a:gd name="T28" fmla="*/ 1 w 317"/>
                <a:gd name="T29" fmla="*/ 0 h 261"/>
                <a:gd name="T30" fmla="*/ 1 w 317"/>
                <a:gd name="T31" fmla="*/ 0 h 261"/>
                <a:gd name="T32" fmla="*/ 1 w 317"/>
                <a:gd name="T33" fmla="*/ 0 h 261"/>
                <a:gd name="T34" fmla="*/ 1 w 317"/>
                <a:gd name="T35" fmla="*/ 0 h 261"/>
                <a:gd name="T36" fmla="*/ 1 w 317"/>
                <a:gd name="T37" fmla="*/ 0 h 261"/>
                <a:gd name="T38" fmla="*/ 1 w 317"/>
                <a:gd name="T39" fmla="*/ 0 h 261"/>
                <a:gd name="T40" fmla="*/ 1 w 317"/>
                <a:gd name="T41" fmla="*/ 0 h 261"/>
                <a:gd name="T42" fmla="*/ 1 w 317"/>
                <a:gd name="T43" fmla="*/ 0 h 261"/>
                <a:gd name="T44" fmla="*/ 1 w 317"/>
                <a:gd name="T45" fmla="*/ 0 h 261"/>
                <a:gd name="T46" fmla="*/ 1 w 317"/>
                <a:gd name="T47" fmla="*/ 1 h 261"/>
                <a:gd name="T48" fmla="*/ 1 w 317"/>
                <a:gd name="T49" fmla="*/ 1 h 261"/>
                <a:gd name="T50" fmla="*/ 1 w 317"/>
                <a:gd name="T51" fmla="*/ 1 h 261"/>
                <a:gd name="T52" fmla="*/ 1 w 317"/>
                <a:gd name="T53" fmla="*/ 1 h 261"/>
                <a:gd name="T54" fmla="*/ 1 w 317"/>
                <a:gd name="T55" fmla="*/ 0 h 261"/>
                <a:gd name="T56" fmla="*/ 1 w 317"/>
                <a:gd name="T57" fmla="*/ 0 h 261"/>
                <a:gd name="T58" fmla="*/ 1 w 317"/>
                <a:gd name="T59" fmla="*/ 0 h 261"/>
                <a:gd name="T60" fmla="*/ 1 w 317"/>
                <a:gd name="T61" fmla="*/ 0 h 261"/>
                <a:gd name="T62" fmla="*/ 1 w 317"/>
                <a:gd name="T63" fmla="*/ 0 h 261"/>
                <a:gd name="T64" fmla="*/ 1 w 317"/>
                <a:gd name="T65" fmla="*/ 0 h 261"/>
                <a:gd name="T66" fmla="*/ 1 w 317"/>
                <a:gd name="T67" fmla="*/ 0 h 261"/>
                <a:gd name="T68" fmla="*/ 1 w 317"/>
                <a:gd name="T69" fmla="*/ 0 h 261"/>
                <a:gd name="T70" fmla="*/ 1 w 317"/>
                <a:gd name="T71" fmla="*/ 0 h 261"/>
                <a:gd name="T72" fmla="*/ 1 w 317"/>
                <a:gd name="T73" fmla="*/ 0 h 261"/>
                <a:gd name="T74" fmla="*/ 1 w 317"/>
                <a:gd name="T75" fmla="*/ 0 h 261"/>
                <a:gd name="T76" fmla="*/ 1 w 317"/>
                <a:gd name="T77" fmla="*/ 0 h 261"/>
                <a:gd name="T78" fmla="*/ 1 w 317"/>
                <a:gd name="T79" fmla="*/ 0 h 261"/>
                <a:gd name="T80" fmla="*/ 1 w 317"/>
                <a:gd name="T81" fmla="*/ 0 h 261"/>
                <a:gd name="T82" fmla="*/ 0 w 317"/>
                <a:gd name="T83" fmla="*/ 0 h 261"/>
                <a:gd name="T84" fmla="*/ 0 w 317"/>
                <a:gd name="T85" fmla="*/ 0 h 261"/>
                <a:gd name="T86" fmla="*/ 0 w 317"/>
                <a:gd name="T87" fmla="*/ 0 h 261"/>
                <a:gd name="T88" fmla="*/ 0 w 317"/>
                <a:gd name="T89" fmla="*/ 0 h 261"/>
                <a:gd name="T90" fmla="*/ 0 w 317"/>
                <a:gd name="T91" fmla="*/ 0 h 261"/>
                <a:gd name="T92" fmla="*/ 0 w 317"/>
                <a:gd name="T93" fmla="*/ 0 h 261"/>
                <a:gd name="T94" fmla="*/ 0 w 317"/>
                <a:gd name="T95" fmla="*/ 0 h 261"/>
                <a:gd name="T96" fmla="*/ 0 w 317"/>
                <a:gd name="T97" fmla="*/ 0 h 261"/>
                <a:gd name="T98" fmla="*/ 0 w 317"/>
                <a:gd name="T99" fmla="*/ 0 h 261"/>
                <a:gd name="T100" fmla="*/ 0 w 317"/>
                <a:gd name="T101" fmla="*/ 0 h 261"/>
                <a:gd name="T102" fmla="*/ 0 w 317"/>
                <a:gd name="T103" fmla="*/ 0 h 261"/>
                <a:gd name="T104" fmla="*/ 0 w 317"/>
                <a:gd name="T105" fmla="*/ 0 h 261"/>
                <a:gd name="T106" fmla="*/ 0 w 317"/>
                <a:gd name="T107" fmla="*/ 0 h 261"/>
                <a:gd name="T108" fmla="*/ 0 w 317"/>
                <a:gd name="T109" fmla="*/ 0 h 26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17" h="261">
                  <a:moveTo>
                    <a:pt x="0" y="99"/>
                  </a:moveTo>
                  <a:lnTo>
                    <a:pt x="8" y="93"/>
                  </a:lnTo>
                  <a:lnTo>
                    <a:pt x="31" y="82"/>
                  </a:lnTo>
                  <a:lnTo>
                    <a:pt x="39" y="79"/>
                  </a:lnTo>
                  <a:lnTo>
                    <a:pt x="47" y="77"/>
                  </a:lnTo>
                  <a:lnTo>
                    <a:pt x="55" y="75"/>
                  </a:lnTo>
                  <a:lnTo>
                    <a:pt x="65" y="74"/>
                  </a:lnTo>
                  <a:lnTo>
                    <a:pt x="74" y="73"/>
                  </a:lnTo>
                  <a:lnTo>
                    <a:pt x="84" y="74"/>
                  </a:lnTo>
                  <a:lnTo>
                    <a:pt x="94" y="75"/>
                  </a:lnTo>
                  <a:lnTo>
                    <a:pt x="106" y="77"/>
                  </a:lnTo>
                  <a:lnTo>
                    <a:pt x="126" y="84"/>
                  </a:lnTo>
                  <a:lnTo>
                    <a:pt x="145" y="91"/>
                  </a:lnTo>
                  <a:lnTo>
                    <a:pt x="163" y="99"/>
                  </a:lnTo>
                  <a:lnTo>
                    <a:pt x="180" y="108"/>
                  </a:lnTo>
                  <a:lnTo>
                    <a:pt x="196" y="117"/>
                  </a:lnTo>
                  <a:lnTo>
                    <a:pt x="211" y="127"/>
                  </a:lnTo>
                  <a:lnTo>
                    <a:pt x="224" y="138"/>
                  </a:lnTo>
                  <a:lnTo>
                    <a:pt x="237" y="150"/>
                  </a:lnTo>
                  <a:lnTo>
                    <a:pt x="248" y="162"/>
                  </a:lnTo>
                  <a:lnTo>
                    <a:pt x="258" y="174"/>
                  </a:lnTo>
                  <a:lnTo>
                    <a:pt x="266" y="188"/>
                  </a:lnTo>
                  <a:lnTo>
                    <a:pt x="273" y="202"/>
                  </a:lnTo>
                  <a:lnTo>
                    <a:pt x="281" y="216"/>
                  </a:lnTo>
                  <a:lnTo>
                    <a:pt x="285" y="231"/>
                  </a:lnTo>
                  <a:lnTo>
                    <a:pt x="289" y="246"/>
                  </a:lnTo>
                  <a:lnTo>
                    <a:pt x="291" y="261"/>
                  </a:lnTo>
                  <a:lnTo>
                    <a:pt x="317" y="197"/>
                  </a:lnTo>
                  <a:lnTo>
                    <a:pt x="316" y="193"/>
                  </a:lnTo>
                  <a:lnTo>
                    <a:pt x="313" y="179"/>
                  </a:lnTo>
                  <a:lnTo>
                    <a:pt x="308" y="161"/>
                  </a:lnTo>
                  <a:lnTo>
                    <a:pt x="299" y="138"/>
                  </a:lnTo>
                  <a:lnTo>
                    <a:pt x="293" y="126"/>
                  </a:lnTo>
                  <a:lnTo>
                    <a:pt x="286" y="114"/>
                  </a:lnTo>
                  <a:lnTo>
                    <a:pt x="278" y="102"/>
                  </a:lnTo>
                  <a:lnTo>
                    <a:pt x="267" y="89"/>
                  </a:lnTo>
                  <a:lnTo>
                    <a:pt x="256" y="77"/>
                  </a:lnTo>
                  <a:lnTo>
                    <a:pt x="243" y="66"/>
                  </a:lnTo>
                  <a:lnTo>
                    <a:pt x="228" y="56"/>
                  </a:lnTo>
                  <a:lnTo>
                    <a:pt x="212" y="46"/>
                  </a:lnTo>
                  <a:lnTo>
                    <a:pt x="180" y="31"/>
                  </a:lnTo>
                  <a:lnTo>
                    <a:pt x="152" y="19"/>
                  </a:lnTo>
                  <a:lnTo>
                    <a:pt x="138" y="14"/>
                  </a:lnTo>
                  <a:lnTo>
                    <a:pt x="126" y="8"/>
                  </a:lnTo>
                  <a:lnTo>
                    <a:pt x="114" y="5"/>
                  </a:lnTo>
                  <a:lnTo>
                    <a:pt x="103" y="2"/>
                  </a:lnTo>
                  <a:lnTo>
                    <a:pt x="92" y="1"/>
                  </a:lnTo>
                  <a:lnTo>
                    <a:pt x="82" y="0"/>
                  </a:lnTo>
                  <a:lnTo>
                    <a:pt x="72" y="0"/>
                  </a:lnTo>
                  <a:lnTo>
                    <a:pt x="62" y="2"/>
                  </a:lnTo>
                  <a:lnTo>
                    <a:pt x="51" y="4"/>
                  </a:lnTo>
                  <a:lnTo>
                    <a:pt x="42" y="7"/>
                  </a:lnTo>
                  <a:lnTo>
                    <a:pt x="32" y="13"/>
                  </a:lnTo>
                  <a:lnTo>
                    <a:pt x="22" y="18"/>
                  </a:lnTo>
                  <a:lnTo>
                    <a:pt x="0" y="99"/>
                  </a:lnTo>
                  <a:close/>
                </a:path>
              </a:pathLst>
            </a:custGeom>
            <a:noFill/>
            <a:ln w="0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22" name="Freeform 1034">
              <a:extLst>
                <a:ext uri="{FF2B5EF4-FFF2-40B4-BE49-F238E27FC236}">
                  <a16:creationId xmlns:a16="http://schemas.microsoft.com/office/drawing/2014/main" id="{596BCDA2-A9F4-4706-8799-9B069EF0C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7" y="1675"/>
              <a:ext cx="7" cy="24"/>
            </a:xfrm>
            <a:custGeom>
              <a:avLst/>
              <a:gdLst>
                <a:gd name="T0" fmla="*/ 0 w 143"/>
                <a:gd name="T1" fmla="*/ 1 h 453"/>
                <a:gd name="T2" fmla="*/ 0 w 143"/>
                <a:gd name="T3" fmla="*/ 1 h 453"/>
                <a:gd name="T4" fmla="*/ 0 w 143"/>
                <a:gd name="T5" fmla="*/ 1 h 453"/>
                <a:gd name="T6" fmla="*/ 0 w 143"/>
                <a:gd name="T7" fmla="*/ 1 h 453"/>
                <a:gd name="T8" fmla="*/ 0 w 143"/>
                <a:gd name="T9" fmla="*/ 1 h 453"/>
                <a:gd name="T10" fmla="*/ 0 w 143"/>
                <a:gd name="T11" fmla="*/ 1 h 453"/>
                <a:gd name="T12" fmla="*/ 0 w 143"/>
                <a:gd name="T13" fmla="*/ 1 h 453"/>
                <a:gd name="T14" fmla="*/ 0 w 143"/>
                <a:gd name="T15" fmla="*/ 1 h 453"/>
                <a:gd name="T16" fmla="*/ 0 w 143"/>
                <a:gd name="T17" fmla="*/ 1 h 453"/>
                <a:gd name="T18" fmla="*/ 0 w 143"/>
                <a:gd name="T19" fmla="*/ 1 h 453"/>
                <a:gd name="T20" fmla="*/ 0 w 143"/>
                <a:gd name="T21" fmla="*/ 1 h 453"/>
                <a:gd name="T22" fmla="*/ 0 w 143"/>
                <a:gd name="T23" fmla="*/ 1 h 453"/>
                <a:gd name="T24" fmla="*/ 0 w 143"/>
                <a:gd name="T25" fmla="*/ 1 h 453"/>
                <a:gd name="T26" fmla="*/ 0 w 143"/>
                <a:gd name="T27" fmla="*/ 1 h 453"/>
                <a:gd name="T28" fmla="*/ 0 w 143"/>
                <a:gd name="T29" fmla="*/ 0 h 453"/>
                <a:gd name="T30" fmla="*/ 0 w 143"/>
                <a:gd name="T31" fmla="*/ 0 h 453"/>
                <a:gd name="T32" fmla="*/ 0 w 143"/>
                <a:gd name="T33" fmla="*/ 0 h 453"/>
                <a:gd name="T34" fmla="*/ 0 w 143"/>
                <a:gd name="T35" fmla="*/ 0 h 453"/>
                <a:gd name="T36" fmla="*/ 0 w 143"/>
                <a:gd name="T37" fmla="*/ 0 h 453"/>
                <a:gd name="T38" fmla="*/ 0 w 143"/>
                <a:gd name="T39" fmla="*/ 0 h 453"/>
                <a:gd name="T40" fmla="*/ 0 w 143"/>
                <a:gd name="T41" fmla="*/ 0 h 453"/>
                <a:gd name="T42" fmla="*/ 0 w 143"/>
                <a:gd name="T43" fmla="*/ 0 h 453"/>
                <a:gd name="T44" fmla="*/ 0 w 143"/>
                <a:gd name="T45" fmla="*/ 0 h 453"/>
                <a:gd name="T46" fmla="*/ 0 w 143"/>
                <a:gd name="T47" fmla="*/ 0 h 453"/>
                <a:gd name="T48" fmla="*/ 0 w 143"/>
                <a:gd name="T49" fmla="*/ 0 h 453"/>
                <a:gd name="T50" fmla="*/ 0 w 143"/>
                <a:gd name="T51" fmla="*/ 0 h 453"/>
                <a:gd name="T52" fmla="*/ 0 w 143"/>
                <a:gd name="T53" fmla="*/ 0 h 453"/>
                <a:gd name="T54" fmla="*/ 0 w 143"/>
                <a:gd name="T55" fmla="*/ 0 h 453"/>
                <a:gd name="T56" fmla="*/ 0 w 143"/>
                <a:gd name="T57" fmla="*/ 0 h 453"/>
                <a:gd name="T58" fmla="*/ 0 w 143"/>
                <a:gd name="T59" fmla="*/ 0 h 453"/>
                <a:gd name="T60" fmla="*/ 0 w 143"/>
                <a:gd name="T61" fmla="*/ 0 h 453"/>
                <a:gd name="T62" fmla="*/ 0 w 143"/>
                <a:gd name="T63" fmla="*/ 0 h 453"/>
                <a:gd name="T64" fmla="*/ 0 w 143"/>
                <a:gd name="T65" fmla="*/ 0 h 453"/>
                <a:gd name="T66" fmla="*/ 0 w 143"/>
                <a:gd name="T67" fmla="*/ 1 h 453"/>
                <a:gd name="T68" fmla="*/ 0 w 143"/>
                <a:gd name="T69" fmla="*/ 1 h 453"/>
                <a:gd name="T70" fmla="*/ 0 w 143"/>
                <a:gd name="T71" fmla="*/ 1 h 453"/>
                <a:gd name="T72" fmla="*/ 0 w 143"/>
                <a:gd name="T73" fmla="*/ 1 h 453"/>
                <a:gd name="T74" fmla="*/ 0 w 143"/>
                <a:gd name="T75" fmla="*/ 1 h 453"/>
                <a:gd name="T76" fmla="*/ 0 w 143"/>
                <a:gd name="T77" fmla="*/ 1 h 453"/>
                <a:gd name="T78" fmla="*/ 0 w 143"/>
                <a:gd name="T79" fmla="*/ 1 h 453"/>
                <a:gd name="T80" fmla="*/ 0 w 143"/>
                <a:gd name="T81" fmla="*/ 1 h 453"/>
                <a:gd name="T82" fmla="*/ 0 w 143"/>
                <a:gd name="T83" fmla="*/ 1 h 453"/>
                <a:gd name="T84" fmla="*/ 0 w 143"/>
                <a:gd name="T85" fmla="*/ 1 h 453"/>
                <a:gd name="T86" fmla="*/ 0 w 143"/>
                <a:gd name="T87" fmla="*/ 1 h 453"/>
                <a:gd name="T88" fmla="*/ 0 w 143"/>
                <a:gd name="T89" fmla="*/ 1 h 453"/>
                <a:gd name="T90" fmla="*/ 0 w 143"/>
                <a:gd name="T91" fmla="*/ 1 h 453"/>
                <a:gd name="T92" fmla="*/ 0 w 143"/>
                <a:gd name="T93" fmla="*/ 1 h 453"/>
                <a:gd name="T94" fmla="*/ 0 w 143"/>
                <a:gd name="T95" fmla="*/ 1 h 453"/>
                <a:gd name="T96" fmla="*/ 0 w 143"/>
                <a:gd name="T97" fmla="*/ 1 h 453"/>
                <a:gd name="T98" fmla="*/ 0 w 143"/>
                <a:gd name="T99" fmla="*/ 1 h 453"/>
                <a:gd name="T100" fmla="*/ 0 w 143"/>
                <a:gd name="T101" fmla="*/ 1 h 453"/>
                <a:gd name="T102" fmla="*/ 0 w 143"/>
                <a:gd name="T103" fmla="*/ 1 h 453"/>
                <a:gd name="T104" fmla="*/ 0 w 143"/>
                <a:gd name="T105" fmla="*/ 1 h 453"/>
                <a:gd name="T106" fmla="*/ 0 w 143"/>
                <a:gd name="T107" fmla="*/ 1 h 453"/>
                <a:gd name="T108" fmla="*/ 0 w 143"/>
                <a:gd name="T109" fmla="*/ 1 h 453"/>
                <a:gd name="T110" fmla="*/ 0 w 143"/>
                <a:gd name="T111" fmla="*/ 1 h 453"/>
                <a:gd name="T112" fmla="*/ 0 w 143"/>
                <a:gd name="T113" fmla="*/ 1 h 453"/>
                <a:gd name="T114" fmla="*/ 0 w 143"/>
                <a:gd name="T115" fmla="*/ 1 h 453"/>
                <a:gd name="T116" fmla="*/ 0 w 143"/>
                <a:gd name="T117" fmla="*/ 1 h 45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43" h="453">
                  <a:moveTo>
                    <a:pt x="74" y="415"/>
                  </a:moveTo>
                  <a:lnTo>
                    <a:pt x="77" y="412"/>
                  </a:lnTo>
                  <a:lnTo>
                    <a:pt x="84" y="403"/>
                  </a:lnTo>
                  <a:lnTo>
                    <a:pt x="95" y="388"/>
                  </a:lnTo>
                  <a:lnTo>
                    <a:pt x="106" y="366"/>
                  </a:lnTo>
                  <a:lnTo>
                    <a:pt x="114" y="353"/>
                  </a:lnTo>
                  <a:lnTo>
                    <a:pt x="120" y="339"/>
                  </a:lnTo>
                  <a:lnTo>
                    <a:pt x="125" y="322"/>
                  </a:lnTo>
                  <a:lnTo>
                    <a:pt x="130" y="304"/>
                  </a:lnTo>
                  <a:lnTo>
                    <a:pt x="135" y="284"/>
                  </a:lnTo>
                  <a:lnTo>
                    <a:pt x="139" y="264"/>
                  </a:lnTo>
                  <a:lnTo>
                    <a:pt x="141" y="241"/>
                  </a:lnTo>
                  <a:lnTo>
                    <a:pt x="143" y="217"/>
                  </a:lnTo>
                  <a:lnTo>
                    <a:pt x="143" y="196"/>
                  </a:lnTo>
                  <a:lnTo>
                    <a:pt x="142" y="176"/>
                  </a:lnTo>
                  <a:lnTo>
                    <a:pt x="139" y="156"/>
                  </a:lnTo>
                  <a:lnTo>
                    <a:pt x="135" y="137"/>
                  </a:lnTo>
                  <a:lnTo>
                    <a:pt x="130" y="117"/>
                  </a:lnTo>
                  <a:lnTo>
                    <a:pt x="124" y="100"/>
                  </a:lnTo>
                  <a:lnTo>
                    <a:pt x="118" y="83"/>
                  </a:lnTo>
                  <a:lnTo>
                    <a:pt x="112" y="67"/>
                  </a:lnTo>
                  <a:lnTo>
                    <a:pt x="99" y="40"/>
                  </a:lnTo>
                  <a:lnTo>
                    <a:pt x="88" y="18"/>
                  </a:lnTo>
                  <a:lnTo>
                    <a:pt x="80" y="5"/>
                  </a:lnTo>
                  <a:lnTo>
                    <a:pt x="77" y="0"/>
                  </a:lnTo>
                  <a:lnTo>
                    <a:pt x="21" y="52"/>
                  </a:lnTo>
                  <a:lnTo>
                    <a:pt x="27" y="59"/>
                  </a:lnTo>
                  <a:lnTo>
                    <a:pt x="39" y="80"/>
                  </a:lnTo>
                  <a:lnTo>
                    <a:pt x="47" y="94"/>
                  </a:lnTo>
                  <a:lnTo>
                    <a:pt x="55" y="111"/>
                  </a:lnTo>
                  <a:lnTo>
                    <a:pt x="63" y="131"/>
                  </a:lnTo>
                  <a:lnTo>
                    <a:pt x="72" y="152"/>
                  </a:lnTo>
                  <a:lnTo>
                    <a:pt x="80" y="176"/>
                  </a:lnTo>
                  <a:lnTo>
                    <a:pt x="86" y="201"/>
                  </a:lnTo>
                  <a:lnTo>
                    <a:pt x="88" y="215"/>
                  </a:lnTo>
                  <a:lnTo>
                    <a:pt x="90" y="228"/>
                  </a:lnTo>
                  <a:lnTo>
                    <a:pt x="92" y="241"/>
                  </a:lnTo>
                  <a:lnTo>
                    <a:pt x="93" y="256"/>
                  </a:lnTo>
                  <a:lnTo>
                    <a:pt x="93" y="270"/>
                  </a:lnTo>
                  <a:lnTo>
                    <a:pt x="93" y="284"/>
                  </a:lnTo>
                  <a:lnTo>
                    <a:pt x="92" y="299"/>
                  </a:lnTo>
                  <a:lnTo>
                    <a:pt x="90" y="314"/>
                  </a:lnTo>
                  <a:lnTo>
                    <a:pt x="88" y="329"/>
                  </a:lnTo>
                  <a:lnTo>
                    <a:pt x="84" y="344"/>
                  </a:lnTo>
                  <a:lnTo>
                    <a:pt x="80" y="359"/>
                  </a:lnTo>
                  <a:lnTo>
                    <a:pt x="74" y="374"/>
                  </a:lnTo>
                  <a:lnTo>
                    <a:pt x="70" y="386"/>
                  </a:lnTo>
                  <a:lnTo>
                    <a:pt x="64" y="396"/>
                  </a:lnTo>
                  <a:lnTo>
                    <a:pt x="58" y="405"/>
                  </a:lnTo>
                  <a:lnTo>
                    <a:pt x="52" y="413"/>
                  </a:lnTo>
                  <a:lnTo>
                    <a:pt x="46" y="421"/>
                  </a:lnTo>
                  <a:lnTo>
                    <a:pt x="40" y="428"/>
                  </a:lnTo>
                  <a:lnTo>
                    <a:pt x="34" y="433"/>
                  </a:lnTo>
                  <a:lnTo>
                    <a:pt x="29" y="438"/>
                  </a:lnTo>
                  <a:lnTo>
                    <a:pt x="17" y="445"/>
                  </a:lnTo>
                  <a:lnTo>
                    <a:pt x="8" y="450"/>
                  </a:lnTo>
                  <a:lnTo>
                    <a:pt x="2" y="452"/>
                  </a:lnTo>
                  <a:lnTo>
                    <a:pt x="0" y="453"/>
                  </a:lnTo>
                  <a:lnTo>
                    <a:pt x="74" y="415"/>
                  </a:lnTo>
                  <a:close/>
                </a:path>
              </a:pathLst>
            </a:custGeom>
            <a:solidFill>
              <a:srgbClr val="0033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23" name="Freeform 1035">
              <a:extLst>
                <a:ext uri="{FF2B5EF4-FFF2-40B4-BE49-F238E27FC236}">
                  <a16:creationId xmlns:a16="http://schemas.microsoft.com/office/drawing/2014/main" id="{A2E839BA-4976-45DA-8E5F-3A97F8CB6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7" y="1675"/>
              <a:ext cx="7" cy="24"/>
            </a:xfrm>
            <a:custGeom>
              <a:avLst/>
              <a:gdLst>
                <a:gd name="T0" fmla="*/ 0 w 143"/>
                <a:gd name="T1" fmla="*/ 1 h 453"/>
                <a:gd name="T2" fmla="*/ 0 w 143"/>
                <a:gd name="T3" fmla="*/ 1 h 453"/>
                <a:gd name="T4" fmla="*/ 0 w 143"/>
                <a:gd name="T5" fmla="*/ 1 h 453"/>
                <a:gd name="T6" fmla="*/ 0 w 143"/>
                <a:gd name="T7" fmla="*/ 1 h 453"/>
                <a:gd name="T8" fmla="*/ 0 w 143"/>
                <a:gd name="T9" fmla="*/ 1 h 453"/>
                <a:gd name="T10" fmla="*/ 0 w 143"/>
                <a:gd name="T11" fmla="*/ 1 h 453"/>
                <a:gd name="T12" fmla="*/ 0 w 143"/>
                <a:gd name="T13" fmla="*/ 1 h 453"/>
                <a:gd name="T14" fmla="*/ 0 w 143"/>
                <a:gd name="T15" fmla="*/ 1 h 453"/>
                <a:gd name="T16" fmla="*/ 0 w 143"/>
                <a:gd name="T17" fmla="*/ 1 h 453"/>
                <a:gd name="T18" fmla="*/ 0 w 143"/>
                <a:gd name="T19" fmla="*/ 1 h 453"/>
                <a:gd name="T20" fmla="*/ 0 w 143"/>
                <a:gd name="T21" fmla="*/ 1 h 453"/>
                <a:gd name="T22" fmla="*/ 0 w 143"/>
                <a:gd name="T23" fmla="*/ 1 h 453"/>
                <a:gd name="T24" fmla="*/ 0 w 143"/>
                <a:gd name="T25" fmla="*/ 1 h 453"/>
                <a:gd name="T26" fmla="*/ 0 w 143"/>
                <a:gd name="T27" fmla="*/ 1 h 453"/>
                <a:gd name="T28" fmla="*/ 0 w 143"/>
                <a:gd name="T29" fmla="*/ 0 h 453"/>
                <a:gd name="T30" fmla="*/ 0 w 143"/>
                <a:gd name="T31" fmla="*/ 0 h 453"/>
                <a:gd name="T32" fmla="*/ 0 w 143"/>
                <a:gd name="T33" fmla="*/ 0 h 453"/>
                <a:gd name="T34" fmla="*/ 0 w 143"/>
                <a:gd name="T35" fmla="*/ 0 h 453"/>
                <a:gd name="T36" fmla="*/ 0 w 143"/>
                <a:gd name="T37" fmla="*/ 0 h 453"/>
                <a:gd name="T38" fmla="*/ 0 w 143"/>
                <a:gd name="T39" fmla="*/ 0 h 453"/>
                <a:gd name="T40" fmla="*/ 0 w 143"/>
                <a:gd name="T41" fmla="*/ 0 h 453"/>
                <a:gd name="T42" fmla="*/ 0 w 143"/>
                <a:gd name="T43" fmla="*/ 0 h 453"/>
                <a:gd name="T44" fmla="*/ 0 w 143"/>
                <a:gd name="T45" fmla="*/ 0 h 453"/>
                <a:gd name="T46" fmla="*/ 0 w 143"/>
                <a:gd name="T47" fmla="*/ 0 h 453"/>
                <a:gd name="T48" fmla="*/ 0 w 143"/>
                <a:gd name="T49" fmla="*/ 0 h 453"/>
                <a:gd name="T50" fmla="*/ 0 w 143"/>
                <a:gd name="T51" fmla="*/ 0 h 453"/>
                <a:gd name="T52" fmla="*/ 0 w 143"/>
                <a:gd name="T53" fmla="*/ 0 h 453"/>
                <a:gd name="T54" fmla="*/ 0 w 143"/>
                <a:gd name="T55" fmla="*/ 0 h 453"/>
                <a:gd name="T56" fmla="*/ 0 w 143"/>
                <a:gd name="T57" fmla="*/ 0 h 453"/>
                <a:gd name="T58" fmla="*/ 0 w 143"/>
                <a:gd name="T59" fmla="*/ 0 h 453"/>
                <a:gd name="T60" fmla="*/ 0 w 143"/>
                <a:gd name="T61" fmla="*/ 0 h 453"/>
                <a:gd name="T62" fmla="*/ 0 w 143"/>
                <a:gd name="T63" fmla="*/ 0 h 453"/>
                <a:gd name="T64" fmla="*/ 0 w 143"/>
                <a:gd name="T65" fmla="*/ 0 h 453"/>
                <a:gd name="T66" fmla="*/ 0 w 143"/>
                <a:gd name="T67" fmla="*/ 1 h 453"/>
                <a:gd name="T68" fmla="*/ 0 w 143"/>
                <a:gd name="T69" fmla="*/ 1 h 453"/>
                <a:gd name="T70" fmla="*/ 0 w 143"/>
                <a:gd name="T71" fmla="*/ 1 h 453"/>
                <a:gd name="T72" fmla="*/ 0 w 143"/>
                <a:gd name="T73" fmla="*/ 1 h 453"/>
                <a:gd name="T74" fmla="*/ 0 w 143"/>
                <a:gd name="T75" fmla="*/ 1 h 453"/>
                <a:gd name="T76" fmla="*/ 0 w 143"/>
                <a:gd name="T77" fmla="*/ 1 h 453"/>
                <a:gd name="T78" fmla="*/ 0 w 143"/>
                <a:gd name="T79" fmla="*/ 1 h 453"/>
                <a:gd name="T80" fmla="*/ 0 w 143"/>
                <a:gd name="T81" fmla="*/ 1 h 453"/>
                <a:gd name="T82" fmla="*/ 0 w 143"/>
                <a:gd name="T83" fmla="*/ 1 h 453"/>
                <a:gd name="T84" fmla="*/ 0 w 143"/>
                <a:gd name="T85" fmla="*/ 1 h 453"/>
                <a:gd name="T86" fmla="*/ 0 w 143"/>
                <a:gd name="T87" fmla="*/ 1 h 453"/>
                <a:gd name="T88" fmla="*/ 0 w 143"/>
                <a:gd name="T89" fmla="*/ 1 h 453"/>
                <a:gd name="T90" fmla="*/ 0 w 143"/>
                <a:gd name="T91" fmla="*/ 1 h 453"/>
                <a:gd name="T92" fmla="*/ 0 w 143"/>
                <a:gd name="T93" fmla="*/ 1 h 453"/>
                <a:gd name="T94" fmla="*/ 0 w 143"/>
                <a:gd name="T95" fmla="*/ 1 h 453"/>
                <a:gd name="T96" fmla="*/ 0 w 143"/>
                <a:gd name="T97" fmla="*/ 1 h 453"/>
                <a:gd name="T98" fmla="*/ 0 w 143"/>
                <a:gd name="T99" fmla="*/ 1 h 453"/>
                <a:gd name="T100" fmla="*/ 0 w 143"/>
                <a:gd name="T101" fmla="*/ 1 h 453"/>
                <a:gd name="T102" fmla="*/ 0 w 143"/>
                <a:gd name="T103" fmla="*/ 1 h 453"/>
                <a:gd name="T104" fmla="*/ 0 w 143"/>
                <a:gd name="T105" fmla="*/ 1 h 453"/>
                <a:gd name="T106" fmla="*/ 0 w 143"/>
                <a:gd name="T107" fmla="*/ 1 h 453"/>
                <a:gd name="T108" fmla="*/ 0 w 143"/>
                <a:gd name="T109" fmla="*/ 1 h 453"/>
                <a:gd name="T110" fmla="*/ 0 w 143"/>
                <a:gd name="T111" fmla="*/ 1 h 453"/>
                <a:gd name="T112" fmla="*/ 0 w 143"/>
                <a:gd name="T113" fmla="*/ 1 h 453"/>
                <a:gd name="T114" fmla="*/ 0 w 143"/>
                <a:gd name="T115" fmla="*/ 1 h 453"/>
                <a:gd name="T116" fmla="*/ 0 w 143"/>
                <a:gd name="T117" fmla="*/ 1 h 45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43" h="453">
                  <a:moveTo>
                    <a:pt x="74" y="415"/>
                  </a:moveTo>
                  <a:lnTo>
                    <a:pt x="77" y="412"/>
                  </a:lnTo>
                  <a:lnTo>
                    <a:pt x="84" y="403"/>
                  </a:lnTo>
                  <a:lnTo>
                    <a:pt x="95" y="388"/>
                  </a:lnTo>
                  <a:lnTo>
                    <a:pt x="106" y="366"/>
                  </a:lnTo>
                  <a:lnTo>
                    <a:pt x="114" y="353"/>
                  </a:lnTo>
                  <a:lnTo>
                    <a:pt x="120" y="339"/>
                  </a:lnTo>
                  <a:lnTo>
                    <a:pt x="125" y="322"/>
                  </a:lnTo>
                  <a:lnTo>
                    <a:pt x="130" y="304"/>
                  </a:lnTo>
                  <a:lnTo>
                    <a:pt x="135" y="284"/>
                  </a:lnTo>
                  <a:lnTo>
                    <a:pt x="139" y="264"/>
                  </a:lnTo>
                  <a:lnTo>
                    <a:pt x="141" y="241"/>
                  </a:lnTo>
                  <a:lnTo>
                    <a:pt x="143" y="217"/>
                  </a:lnTo>
                  <a:lnTo>
                    <a:pt x="143" y="196"/>
                  </a:lnTo>
                  <a:lnTo>
                    <a:pt x="142" y="176"/>
                  </a:lnTo>
                  <a:lnTo>
                    <a:pt x="139" y="156"/>
                  </a:lnTo>
                  <a:lnTo>
                    <a:pt x="135" y="137"/>
                  </a:lnTo>
                  <a:lnTo>
                    <a:pt x="130" y="117"/>
                  </a:lnTo>
                  <a:lnTo>
                    <a:pt x="124" y="100"/>
                  </a:lnTo>
                  <a:lnTo>
                    <a:pt x="118" y="83"/>
                  </a:lnTo>
                  <a:lnTo>
                    <a:pt x="112" y="67"/>
                  </a:lnTo>
                  <a:lnTo>
                    <a:pt x="99" y="40"/>
                  </a:lnTo>
                  <a:lnTo>
                    <a:pt x="88" y="18"/>
                  </a:lnTo>
                  <a:lnTo>
                    <a:pt x="80" y="5"/>
                  </a:lnTo>
                  <a:lnTo>
                    <a:pt x="77" y="0"/>
                  </a:lnTo>
                  <a:lnTo>
                    <a:pt x="21" y="52"/>
                  </a:lnTo>
                  <a:lnTo>
                    <a:pt x="27" y="59"/>
                  </a:lnTo>
                  <a:lnTo>
                    <a:pt x="39" y="80"/>
                  </a:lnTo>
                  <a:lnTo>
                    <a:pt x="47" y="94"/>
                  </a:lnTo>
                  <a:lnTo>
                    <a:pt x="55" y="111"/>
                  </a:lnTo>
                  <a:lnTo>
                    <a:pt x="63" y="131"/>
                  </a:lnTo>
                  <a:lnTo>
                    <a:pt x="72" y="152"/>
                  </a:lnTo>
                  <a:lnTo>
                    <a:pt x="80" y="176"/>
                  </a:lnTo>
                  <a:lnTo>
                    <a:pt x="86" y="201"/>
                  </a:lnTo>
                  <a:lnTo>
                    <a:pt x="88" y="215"/>
                  </a:lnTo>
                  <a:lnTo>
                    <a:pt x="90" y="228"/>
                  </a:lnTo>
                  <a:lnTo>
                    <a:pt x="92" y="241"/>
                  </a:lnTo>
                  <a:lnTo>
                    <a:pt x="93" y="256"/>
                  </a:lnTo>
                  <a:lnTo>
                    <a:pt x="93" y="270"/>
                  </a:lnTo>
                  <a:lnTo>
                    <a:pt x="93" y="284"/>
                  </a:lnTo>
                  <a:lnTo>
                    <a:pt x="92" y="299"/>
                  </a:lnTo>
                  <a:lnTo>
                    <a:pt x="90" y="314"/>
                  </a:lnTo>
                  <a:lnTo>
                    <a:pt x="88" y="329"/>
                  </a:lnTo>
                  <a:lnTo>
                    <a:pt x="84" y="344"/>
                  </a:lnTo>
                  <a:lnTo>
                    <a:pt x="80" y="359"/>
                  </a:lnTo>
                  <a:lnTo>
                    <a:pt x="74" y="374"/>
                  </a:lnTo>
                  <a:lnTo>
                    <a:pt x="70" y="386"/>
                  </a:lnTo>
                  <a:lnTo>
                    <a:pt x="64" y="396"/>
                  </a:lnTo>
                  <a:lnTo>
                    <a:pt x="58" y="405"/>
                  </a:lnTo>
                  <a:lnTo>
                    <a:pt x="52" y="413"/>
                  </a:lnTo>
                  <a:lnTo>
                    <a:pt x="46" y="421"/>
                  </a:lnTo>
                  <a:lnTo>
                    <a:pt x="40" y="428"/>
                  </a:lnTo>
                  <a:lnTo>
                    <a:pt x="34" y="433"/>
                  </a:lnTo>
                  <a:lnTo>
                    <a:pt x="29" y="438"/>
                  </a:lnTo>
                  <a:lnTo>
                    <a:pt x="17" y="445"/>
                  </a:lnTo>
                  <a:lnTo>
                    <a:pt x="8" y="450"/>
                  </a:lnTo>
                  <a:lnTo>
                    <a:pt x="2" y="452"/>
                  </a:lnTo>
                  <a:lnTo>
                    <a:pt x="0" y="453"/>
                  </a:lnTo>
                  <a:lnTo>
                    <a:pt x="74" y="415"/>
                  </a:lnTo>
                  <a:close/>
                </a:path>
              </a:pathLst>
            </a:custGeom>
            <a:noFill/>
            <a:ln w="0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24" name="Freeform 1036">
              <a:extLst>
                <a:ext uri="{FF2B5EF4-FFF2-40B4-BE49-F238E27FC236}">
                  <a16:creationId xmlns:a16="http://schemas.microsoft.com/office/drawing/2014/main" id="{5A2514B0-8E9D-400E-8DE2-70B0E2E17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7" y="1678"/>
              <a:ext cx="14" cy="22"/>
            </a:xfrm>
            <a:custGeom>
              <a:avLst/>
              <a:gdLst>
                <a:gd name="T0" fmla="*/ 0 w 277"/>
                <a:gd name="T1" fmla="*/ 0 h 422"/>
                <a:gd name="T2" fmla="*/ 0 w 277"/>
                <a:gd name="T3" fmla="*/ 0 h 422"/>
                <a:gd name="T4" fmla="*/ 0 w 277"/>
                <a:gd name="T5" fmla="*/ 0 h 422"/>
                <a:gd name="T6" fmla="*/ 0 w 277"/>
                <a:gd name="T7" fmla="*/ 0 h 422"/>
                <a:gd name="T8" fmla="*/ 0 w 277"/>
                <a:gd name="T9" fmla="*/ 1 h 422"/>
                <a:gd name="T10" fmla="*/ 0 w 277"/>
                <a:gd name="T11" fmla="*/ 1 h 422"/>
                <a:gd name="T12" fmla="*/ 0 w 277"/>
                <a:gd name="T13" fmla="*/ 1 h 422"/>
                <a:gd name="T14" fmla="*/ 0 w 277"/>
                <a:gd name="T15" fmla="*/ 1 h 422"/>
                <a:gd name="T16" fmla="*/ 0 w 277"/>
                <a:gd name="T17" fmla="*/ 1 h 422"/>
                <a:gd name="T18" fmla="*/ 0 w 277"/>
                <a:gd name="T19" fmla="*/ 1 h 422"/>
                <a:gd name="T20" fmla="*/ 0 w 277"/>
                <a:gd name="T21" fmla="*/ 1 h 422"/>
                <a:gd name="T22" fmla="*/ 0 w 277"/>
                <a:gd name="T23" fmla="*/ 1 h 422"/>
                <a:gd name="T24" fmla="*/ 0 w 277"/>
                <a:gd name="T25" fmla="*/ 1 h 422"/>
                <a:gd name="T26" fmla="*/ 0 w 277"/>
                <a:gd name="T27" fmla="*/ 1 h 422"/>
                <a:gd name="T28" fmla="*/ 0 w 277"/>
                <a:gd name="T29" fmla="*/ 1 h 422"/>
                <a:gd name="T30" fmla="*/ 0 w 277"/>
                <a:gd name="T31" fmla="*/ 1 h 422"/>
                <a:gd name="T32" fmla="*/ 1 w 277"/>
                <a:gd name="T33" fmla="*/ 1 h 422"/>
                <a:gd name="T34" fmla="*/ 1 w 277"/>
                <a:gd name="T35" fmla="*/ 1 h 422"/>
                <a:gd name="T36" fmla="*/ 1 w 277"/>
                <a:gd name="T37" fmla="*/ 1 h 422"/>
                <a:gd name="T38" fmla="*/ 1 w 277"/>
                <a:gd name="T39" fmla="*/ 1 h 422"/>
                <a:gd name="T40" fmla="*/ 1 w 277"/>
                <a:gd name="T41" fmla="*/ 1 h 422"/>
                <a:gd name="T42" fmla="*/ 1 w 277"/>
                <a:gd name="T43" fmla="*/ 1 h 422"/>
                <a:gd name="T44" fmla="*/ 1 w 277"/>
                <a:gd name="T45" fmla="*/ 1 h 422"/>
                <a:gd name="T46" fmla="*/ 0 w 277"/>
                <a:gd name="T47" fmla="*/ 1 h 422"/>
                <a:gd name="T48" fmla="*/ 0 w 277"/>
                <a:gd name="T49" fmla="*/ 1 h 422"/>
                <a:gd name="T50" fmla="*/ 0 w 277"/>
                <a:gd name="T51" fmla="*/ 1 h 422"/>
                <a:gd name="T52" fmla="*/ 0 w 277"/>
                <a:gd name="T53" fmla="*/ 1 h 422"/>
                <a:gd name="T54" fmla="*/ 0 w 277"/>
                <a:gd name="T55" fmla="*/ 1 h 422"/>
                <a:gd name="T56" fmla="*/ 0 w 277"/>
                <a:gd name="T57" fmla="*/ 1 h 422"/>
                <a:gd name="T58" fmla="*/ 0 w 277"/>
                <a:gd name="T59" fmla="*/ 1 h 422"/>
                <a:gd name="T60" fmla="*/ 0 w 277"/>
                <a:gd name="T61" fmla="*/ 0 h 422"/>
                <a:gd name="T62" fmla="*/ 0 w 277"/>
                <a:gd name="T63" fmla="*/ 0 h 422"/>
                <a:gd name="T64" fmla="*/ 0 w 277"/>
                <a:gd name="T65" fmla="*/ 0 h 422"/>
                <a:gd name="T66" fmla="*/ 0 w 277"/>
                <a:gd name="T67" fmla="*/ 0 h 422"/>
                <a:gd name="T68" fmla="*/ 0 w 277"/>
                <a:gd name="T69" fmla="*/ 0 h 422"/>
                <a:gd name="T70" fmla="*/ 0 w 277"/>
                <a:gd name="T71" fmla="*/ 0 h 42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77" h="422">
                  <a:moveTo>
                    <a:pt x="31" y="63"/>
                  </a:moveTo>
                  <a:lnTo>
                    <a:pt x="27" y="70"/>
                  </a:lnTo>
                  <a:lnTo>
                    <a:pt x="18" y="90"/>
                  </a:lnTo>
                  <a:lnTo>
                    <a:pt x="14" y="105"/>
                  </a:lnTo>
                  <a:lnTo>
                    <a:pt x="9" y="122"/>
                  </a:lnTo>
                  <a:lnTo>
                    <a:pt x="5" y="142"/>
                  </a:lnTo>
                  <a:lnTo>
                    <a:pt x="2" y="164"/>
                  </a:lnTo>
                  <a:lnTo>
                    <a:pt x="1" y="175"/>
                  </a:lnTo>
                  <a:lnTo>
                    <a:pt x="0" y="187"/>
                  </a:lnTo>
                  <a:lnTo>
                    <a:pt x="0" y="200"/>
                  </a:lnTo>
                  <a:lnTo>
                    <a:pt x="1" y="213"/>
                  </a:lnTo>
                  <a:lnTo>
                    <a:pt x="2" y="226"/>
                  </a:lnTo>
                  <a:lnTo>
                    <a:pt x="4" y="240"/>
                  </a:lnTo>
                  <a:lnTo>
                    <a:pt x="7" y="254"/>
                  </a:lnTo>
                  <a:lnTo>
                    <a:pt x="10" y="267"/>
                  </a:lnTo>
                  <a:lnTo>
                    <a:pt x="14" y="282"/>
                  </a:lnTo>
                  <a:lnTo>
                    <a:pt x="19" y="297"/>
                  </a:lnTo>
                  <a:lnTo>
                    <a:pt x="25" y="311"/>
                  </a:lnTo>
                  <a:lnTo>
                    <a:pt x="33" y="327"/>
                  </a:lnTo>
                  <a:lnTo>
                    <a:pt x="41" y="341"/>
                  </a:lnTo>
                  <a:lnTo>
                    <a:pt x="51" y="356"/>
                  </a:lnTo>
                  <a:lnTo>
                    <a:pt x="62" y="372"/>
                  </a:lnTo>
                  <a:lnTo>
                    <a:pt x="74" y="387"/>
                  </a:lnTo>
                  <a:lnTo>
                    <a:pt x="77" y="389"/>
                  </a:lnTo>
                  <a:lnTo>
                    <a:pt x="85" y="396"/>
                  </a:lnTo>
                  <a:lnTo>
                    <a:pt x="98" y="404"/>
                  </a:lnTo>
                  <a:lnTo>
                    <a:pt x="115" y="413"/>
                  </a:lnTo>
                  <a:lnTo>
                    <a:pt x="124" y="417"/>
                  </a:lnTo>
                  <a:lnTo>
                    <a:pt x="135" y="420"/>
                  </a:lnTo>
                  <a:lnTo>
                    <a:pt x="145" y="422"/>
                  </a:lnTo>
                  <a:lnTo>
                    <a:pt x="156" y="422"/>
                  </a:lnTo>
                  <a:lnTo>
                    <a:pt x="167" y="422"/>
                  </a:lnTo>
                  <a:lnTo>
                    <a:pt x="180" y="419"/>
                  </a:lnTo>
                  <a:lnTo>
                    <a:pt x="191" y="415"/>
                  </a:lnTo>
                  <a:lnTo>
                    <a:pt x="202" y="408"/>
                  </a:lnTo>
                  <a:lnTo>
                    <a:pt x="277" y="346"/>
                  </a:lnTo>
                  <a:lnTo>
                    <a:pt x="274" y="349"/>
                  </a:lnTo>
                  <a:lnTo>
                    <a:pt x="266" y="355"/>
                  </a:lnTo>
                  <a:lnTo>
                    <a:pt x="260" y="359"/>
                  </a:lnTo>
                  <a:lnTo>
                    <a:pt x="253" y="362"/>
                  </a:lnTo>
                  <a:lnTo>
                    <a:pt x="245" y="365"/>
                  </a:lnTo>
                  <a:lnTo>
                    <a:pt x="236" y="368"/>
                  </a:lnTo>
                  <a:lnTo>
                    <a:pt x="225" y="369"/>
                  </a:lnTo>
                  <a:lnTo>
                    <a:pt x="213" y="369"/>
                  </a:lnTo>
                  <a:lnTo>
                    <a:pt x="201" y="366"/>
                  </a:lnTo>
                  <a:lnTo>
                    <a:pt x="188" y="361"/>
                  </a:lnTo>
                  <a:lnTo>
                    <a:pt x="181" y="358"/>
                  </a:lnTo>
                  <a:lnTo>
                    <a:pt x="174" y="354"/>
                  </a:lnTo>
                  <a:lnTo>
                    <a:pt x="166" y="349"/>
                  </a:lnTo>
                  <a:lnTo>
                    <a:pt x="159" y="344"/>
                  </a:lnTo>
                  <a:lnTo>
                    <a:pt x="151" y="338"/>
                  </a:lnTo>
                  <a:lnTo>
                    <a:pt x="143" y="330"/>
                  </a:lnTo>
                  <a:lnTo>
                    <a:pt x="135" y="322"/>
                  </a:lnTo>
                  <a:lnTo>
                    <a:pt x="126" y="313"/>
                  </a:lnTo>
                  <a:lnTo>
                    <a:pt x="117" y="300"/>
                  </a:lnTo>
                  <a:lnTo>
                    <a:pt x="108" y="285"/>
                  </a:lnTo>
                  <a:lnTo>
                    <a:pt x="101" y="267"/>
                  </a:lnTo>
                  <a:lnTo>
                    <a:pt x="95" y="249"/>
                  </a:lnTo>
                  <a:lnTo>
                    <a:pt x="89" y="228"/>
                  </a:lnTo>
                  <a:lnTo>
                    <a:pt x="84" y="207"/>
                  </a:lnTo>
                  <a:lnTo>
                    <a:pt x="81" y="184"/>
                  </a:lnTo>
                  <a:lnTo>
                    <a:pt x="79" y="162"/>
                  </a:lnTo>
                  <a:lnTo>
                    <a:pt x="79" y="139"/>
                  </a:lnTo>
                  <a:lnTo>
                    <a:pt x="79" y="117"/>
                  </a:lnTo>
                  <a:lnTo>
                    <a:pt x="82" y="94"/>
                  </a:lnTo>
                  <a:lnTo>
                    <a:pt x="85" y="73"/>
                  </a:lnTo>
                  <a:lnTo>
                    <a:pt x="91" y="52"/>
                  </a:lnTo>
                  <a:lnTo>
                    <a:pt x="98" y="33"/>
                  </a:lnTo>
                  <a:lnTo>
                    <a:pt x="102" y="25"/>
                  </a:lnTo>
                  <a:lnTo>
                    <a:pt x="106" y="16"/>
                  </a:lnTo>
                  <a:lnTo>
                    <a:pt x="111" y="8"/>
                  </a:lnTo>
                  <a:lnTo>
                    <a:pt x="117" y="0"/>
                  </a:lnTo>
                  <a:lnTo>
                    <a:pt x="31" y="63"/>
                  </a:lnTo>
                  <a:close/>
                </a:path>
              </a:pathLst>
            </a:custGeom>
            <a:solidFill>
              <a:srgbClr val="004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25" name="Freeform 1037">
              <a:extLst>
                <a:ext uri="{FF2B5EF4-FFF2-40B4-BE49-F238E27FC236}">
                  <a16:creationId xmlns:a16="http://schemas.microsoft.com/office/drawing/2014/main" id="{A9817C15-F133-4135-9BBE-AD6F1C803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7" y="1678"/>
              <a:ext cx="14" cy="22"/>
            </a:xfrm>
            <a:custGeom>
              <a:avLst/>
              <a:gdLst>
                <a:gd name="T0" fmla="*/ 0 w 277"/>
                <a:gd name="T1" fmla="*/ 0 h 422"/>
                <a:gd name="T2" fmla="*/ 0 w 277"/>
                <a:gd name="T3" fmla="*/ 0 h 422"/>
                <a:gd name="T4" fmla="*/ 0 w 277"/>
                <a:gd name="T5" fmla="*/ 0 h 422"/>
                <a:gd name="T6" fmla="*/ 0 w 277"/>
                <a:gd name="T7" fmla="*/ 0 h 422"/>
                <a:gd name="T8" fmla="*/ 0 w 277"/>
                <a:gd name="T9" fmla="*/ 1 h 422"/>
                <a:gd name="T10" fmla="*/ 0 w 277"/>
                <a:gd name="T11" fmla="*/ 1 h 422"/>
                <a:gd name="T12" fmla="*/ 0 w 277"/>
                <a:gd name="T13" fmla="*/ 1 h 422"/>
                <a:gd name="T14" fmla="*/ 0 w 277"/>
                <a:gd name="T15" fmla="*/ 1 h 422"/>
                <a:gd name="T16" fmla="*/ 0 w 277"/>
                <a:gd name="T17" fmla="*/ 1 h 422"/>
                <a:gd name="T18" fmla="*/ 0 w 277"/>
                <a:gd name="T19" fmla="*/ 1 h 422"/>
                <a:gd name="T20" fmla="*/ 0 w 277"/>
                <a:gd name="T21" fmla="*/ 1 h 422"/>
                <a:gd name="T22" fmla="*/ 0 w 277"/>
                <a:gd name="T23" fmla="*/ 1 h 422"/>
                <a:gd name="T24" fmla="*/ 0 w 277"/>
                <a:gd name="T25" fmla="*/ 1 h 422"/>
                <a:gd name="T26" fmla="*/ 0 w 277"/>
                <a:gd name="T27" fmla="*/ 1 h 422"/>
                <a:gd name="T28" fmla="*/ 0 w 277"/>
                <a:gd name="T29" fmla="*/ 1 h 422"/>
                <a:gd name="T30" fmla="*/ 0 w 277"/>
                <a:gd name="T31" fmla="*/ 1 h 422"/>
                <a:gd name="T32" fmla="*/ 1 w 277"/>
                <a:gd name="T33" fmla="*/ 1 h 422"/>
                <a:gd name="T34" fmla="*/ 1 w 277"/>
                <a:gd name="T35" fmla="*/ 1 h 422"/>
                <a:gd name="T36" fmla="*/ 1 w 277"/>
                <a:gd name="T37" fmla="*/ 1 h 422"/>
                <a:gd name="T38" fmla="*/ 1 w 277"/>
                <a:gd name="T39" fmla="*/ 1 h 422"/>
                <a:gd name="T40" fmla="*/ 1 w 277"/>
                <a:gd name="T41" fmla="*/ 1 h 422"/>
                <a:gd name="T42" fmla="*/ 1 w 277"/>
                <a:gd name="T43" fmla="*/ 1 h 422"/>
                <a:gd name="T44" fmla="*/ 1 w 277"/>
                <a:gd name="T45" fmla="*/ 1 h 422"/>
                <a:gd name="T46" fmla="*/ 0 w 277"/>
                <a:gd name="T47" fmla="*/ 1 h 422"/>
                <a:gd name="T48" fmla="*/ 0 w 277"/>
                <a:gd name="T49" fmla="*/ 1 h 422"/>
                <a:gd name="T50" fmla="*/ 0 w 277"/>
                <a:gd name="T51" fmla="*/ 1 h 422"/>
                <a:gd name="T52" fmla="*/ 0 w 277"/>
                <a:gd name="T53" fmla="*/ 1 h 422"/>
                <a:gd name="T54" fmla="*/ 0 w 277"/>
                <a:gd name="T55" fmla="*/ 1 h 422"/>
                <a:gd name="T56" fmla="*/ 0 w 277"/>
                <a:gd name="T57" fmla="*/ 1 h 422"/>
                <a:gd name="T58" fmla="*/ 0 w 277"/>
                <a:gd name="T59" fmla="*/ 1 h 422"/>
                <a:gd name="T60" fmla="*/ 0 w 277"/>
                <a:gd name="T61" fmla="*/ 0 h 422"/>
                <a:gd name="T62" fmla="*/ 0 w 277"/>
                <a:gd name="T63" fmla="*/ 0 h 422"/>
                <a:gd name="T64" fmla="*/ 0 w 277"/>
                <a:gd name="T65" fmla="*/ 0 h 422"/>
                <a:gd name="T66" fmla="*/ 0 w 277"/>
                <a:gd name="T67" fmla="*/ 0 h 422"/>
                <a:gd name="T68" fmla="*/ 0 w 277"/>
                <a:gd name="T69" fmla="*/ 0 h 422"/>
                <a:gd name="T70" fmla="*/ 0 w 277"/>
                <a:gd name="T71" fmla="*/ 0 h 42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77" h="422">
                  <a:moveTo>
                    <a:pt x="31" y="63"/>
                  </a:moveTo>
                  <a:lnTo>
                    <a:pt x="27" y="70"/>
                  </a:lnTo>
                  <a:lnTo>
                    <a:pt x="18" y="90"/>
                  </a:lnTo>
                  <a:lnTo>
                    <a:pt x="14" y="105"/>
                  </a:lnTo>
                  <a:lnTo>
                    <a:pt x="9" y="122"/>
                  </a:lnTo>
                  <a:lnTo>
                    <a:pt x="5" y="142"/>
                  </a:lnTo>
                  <a:lnTo>
                    <a:pt x="2" y="164"/>
                  </a:lnTo>
                  <a:lnTo>
                    <a:pt x="1" y="175"/>
                  </a:lnTo>
                  <a:lnTo>
                    <a:pt x="0" y="187"/>
                  </a:lnTo>
                  <a:lnTo>
                    <a:pt x="0" y="200"/>
                  </a:lnTo>
                  <a:lnTo>
                    <a:pt x="1" y="213"/>
                  </a:lnTo>
                  <a:lnTo>
                    <a:pt x="2" y="226"/>
                  </a:lnTo>
                  <a:lnTo>
                    <a:pt x="4" y="240"/>
                  </a:lnTo>
                  <a:lnTo>
                    <a:pt x="7" y="254"/>
                  </a:lnTo>
                  <a:lnTo>
                    <a:pt x="10" y="267"/>
                  </a:lnTo>
                  <a:lnTo>
                    <a:pt x="14" y="282"/>
                  </a:lnTo>
                  <a:lnTo>
                    <a:pt x="19" y="297"/>
                  </a:lnTo>
                  <a:lnTo>
                    <a:pt x="25" y="311"/>
                  </a:lnTo>
                  <a:lnTo>
                    <a:pt x="33" y="327"/>
                  </a:lnTo>
                  <a:lnTo>
                    <a:pt x="41" y="341"/>
                  </a:lnTo>
                  <a:lnTo>
                    <a:pt x="51" y="356"/>
                  </a:lnTo>
                  <a:lnTo>
                    <a:pt x="62" y="372"/>
                  </a:lnTo>
                  <a:lnTo>
                    <a:pt x="74" y="387"/>
                  </a:lnTo>
                  <a:lnTo>
                    <a:pt x="77" y="389"/>
                  </a:lnTo>
                  <a:lnTo>
                    <a:pt x="85" y="396"/>
                  </a:lnTo>
                  <a:lnTo>
                    <a:pt x="98" y="404"/>
                  </a:lnTo>
                  <a:lnTo>
                    <a:pt x="115" y="413"/>
                  </a:lnTo>
                  <a:lnTo>
                    <a:pt x="124" y="417"/>
                  </a:lnTo>
                  <a:lnTo>
                    <a:pt x="135" y="420"/>
                  </a:lnTo>
                  <a:lnTo>
                    <a:pt x="145" y="422"/>
                  </a:lnTo>
                  <a:lnTo>
                    <a:pt x="156" y="422"/>
                  </a:lnTo>
                  <a:lnTo>
                    <a:pt x="167" y="422"/>
                  </a:lnTo>
                  <a:lnTo>
                    <a:pt x="180" y="419"/>
                  </a:lnTo>
                  <a:lnTo>
                    <a:pt x="191" y="415"/>
                  </a:lnTo>
                  <a:lnTo>
                    <a:pt x="202" y="408"/>
                  </a:lnTo>
                  <a:lnTo>
                    <a:pt x="277" y="346"/>
                  </a:lnTo>
                  <a:lnTo>
                    <a:pt x="274" y="349"/>
                  </a:lnTo>
                  <a:lnTo>
                    <a:pt x="266" y="355"/>
                  </a:lnTo>
                  <a:lnTo>
                    <a:pt x="260" y="359"/>
                  </a:lnTo>
                  <a:lnTo>
                    <a:pt x="253" y="362"/>
                  </a:lnTo>
                  <a:lnTo>
                    <a:pt x="245" y="365"/>
                  </a:lnTo>
                  <a:lnTo>
                    <a:pt x="236" y="368"/>
                  </a:lnTo>
                  <a:lnTo>
                    <a:pt x="225" y="369"/>
                  </a:lnTo>
                  <a:lnTo>
                    <a:pt x="213" y="369"/>
                  </a:lnTo>
                  <a:lnTo>
                    <a:pt x="201" y="366"/>
                  </a:lnTo>
                  <a:lnTo>
                    <a:pt x="188" y="361"/>
                  </a:lnTo>
                  <a:lnTo>
                    <a:pt x="181" y="358"/>
                  </a:lnTo>
                  <a:lnTo>
                    <a:pt x="174" y="354"/>
                  </a:lnTo>
                  <a:lnTo>
                    <a:pt x="166" y="349"/>
                  </a:lnTo>
                  <a:lnTo>
                    <a:pt x="159" y="344"/>
                  </a:lnTo>
                  <a:lnTo>
                    <a:pt x="151" y="338"/>
                  </a:lnTo>
                  <a:lnTo>
                    <a:pt x="143" y="330"/>
                  </a:lnTo>
                  <a:lnTo>
                    <a:pt x="135" y="322"/>
                  </a:lnTo>
                  <a:lnTo>
                    <a:pt x="126" y="313"/>
                  </a:lnTo>
                  <a:lnTo>
                    <a:pt x="117" y="300"/>
                  </a:lnTo>
                  <a:lnTo>
                    <a:pt x="108" y="285"/>
                  </a:lnTo>
                  <a:lnTo>
                    <a:pt x="101" y="267"/>
                  </a:lnTo>
                  <a:lnTo>
                    <a:pt x="95" y="249"/>
                  </a:lnTo>
                  <a:lnTo>
                    <a:pt x="89" y="228"/>
                  </a:lnTo>
                  <a:lnTo>
                    <a:pt x="84" y="207"/>
                  </a:lnTo>
                  <a:lnTo>
                    <a:pt x="81" y="184"/>
                  </a:lnTo>
                  <a:lnTo>
                    <a:pt x="79" y="162"/>
                  </a:lnTo>
                  <a:lnTo>
                    <a:pt x="79" y="139"/>
                  </a:lnTo>
                  <a:lnTo>
                    <a:pt x="79" y="117"/>
                  </a:lnTo>
                  <a:lnTo>
                    <a:pt x="82" y="94"/>
                  </a:lnTo>
                  <a:lnTo>
                    <a:pt x="85" y="73"/>
                  </a:lnTo>
                  <a:lnTo>
                    <a:pt x="91" y="52"/>
                  </a:lnTo>
                  <a:lnTo>
                    <a:pt x="98" y="33"/>
                  </a:lnTo>
                  <a:lnTo>
                    <a:pt x="102" y="25"/>
                  </a:lnTo>
                  <a:lnTo>
                    <a:pt x="106" y="16"/>
                  </a:lnTo>
                  <a:lnTo>
                    <a:pt x="111" y="8"/>
                  </a:lnTo>
                  <a:lnTo>
                    <a:pt x="117" y="0"/>
                  </a:lnTo>
                  <a:lnTo>
                    <a:pt x="31" y="63"/>
                  </a:lnTo>
                  <a:close/>
                </a:path>
              </a:pathLst>
            </a:custGeom>
            <a:noFill/>
            <a:ln w="0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26" name="Freeform 1038">
              <a:extLst>
                <a:ext uri="{FF2B5EF4-FFF2-40B4-BE49-F238E27FC236}">
                  <a16:creationId xmlns:a16="http://schemas.microsoft.com/office/drawing/2014/main" id="{1243165A-65C7-42F0-B829-859E73464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" y="1673"/>
              <a:ext cx="6" cy="19"/>
            </a:xfrm>
            <a:custGeom>
              <a:avLst/>
              <a:gdLst>
                <a:gd name="T0" fmla="*/ 0 w 119"/>
                <a:gd name="T1" fmla="*/ 1 h 360"/>
                <a:gd name="T2" fmla="*/ 0 w 119"/>
                <a:gd name="T3" fmla="*/ 1 h 360"/>
                <a:gd name="T4" fmla="*/ 0 w 119"/>
                <a:gd name="T5" fmla="*/ 1 h 360"/>
                <a:gd name="T6" fmla="*/ 0 w 119"/>
                <a:gd name="T7" fmla="*/ 1 h 360"/>
                <a:gd name="T8" fmla="*/ 0 w 119"/>
                <a:gd name="T9" fmla="*/ 1 h 360"/>
                <a:gd name="T10" fmla="*/ 0 w 119"/>
                <a:gd name="T11" fmla="*/ 1 h 360"/>
                <a:gd name="T12" fmla="*/ 0 w 119"/>
                <a:gd name="T13" fmla="*/ 1 h 360"/>
                <a:gd name="T14" fmla="*/ 0 w 119"/>
                <a:gd name="T15" fmla="*/ 1 h 360"/>
                <a:gd name="T16" fmla="*/ 0 w 119"/>
                <a:gd name="T17" fmla="*/ 1 h 360"/>
                <a:gd name="T18" fmla="*/ 0 w 119"/>
                <a:gd name="T19" fmla="*/ 1 h 360"/>
                <a:gd name="T20" fmla="*/ 0 w 119"/>
                <a:gd name="T21" fmla="*/ 1 h 360"/>
                <a:gd name="T22" fmla="*/ 0 w 119"/>
                <a:gd name="T23" fmla="*/ 1 h 360"/>
                <a:gd name="T24" fmla="*/ 0 w 119"/>
                <a:gd name="T25" fmla="*/ 1 h 360"/>
                <a:gd name="T26" fmla="*/ 0 w 119"/>
                <a:gd name="T27" fmla="*/ 0 h 360"/>
                <a:gd name="T28" fmla="*/ 0 w 119"/>
                <a:gd name="T29" fmla="*/ 0 h 360"/>
                <a:gd name="T30" fmla="*/ 0 w 119"/>
                <a:gd name="T31" fmla="*/ 0 h 360"/>
                <a:gd name="T32" fmla="*/ 0 w 119"/>
                <a:gd name="T33" fmla="*/ 0 h 360"/>
                <a:gd name="T34" fmla="*/ 0 w 119"/>
                <a:gd name="T35" fmla="*/ 0 h 360"/>
                <a:gd name="T36" fmla="*/ 0 w 119"/>
                <a:gd name="T37" fmla="*/ 0 h 360"/>
                <a:gd name="T38" fmla="*/ 0 w 119"/>
                <a:gd name="T39" fmla="*/ 0 h 360"/>
                <a:gd name="T40" fmla="*/ 0 w 119"/>
                <a:gd name="T41" fmla="*/ 0 h 360"/>
                <a:gd name="T42" fmla="*/ 0 w 119"/>
                <a:gd name="T43" fmla="*/ 0 h 360"/>
                <a:gd name="T44" fmla="*/ 0 w 119"/>
                <a:gd name="T45" fmla="*/ 0 h 360"/>
                <a:gd name="T46" fmla="*/ 0 w 119"/>
                <a:gd name="T47" fmla="*/ 0 h 360"/>
                <a:gd name="T48" fmla="*/ 0 w 119"/>
                <a:gd name="T49" fmla="*/ 0 h 360"/>
                <a:gd name="T50" fmla="*/ 0 w 119"/>
                <a:gd name="T51" fmla="*/ 0 h 360"/>
                <a:gd name="T52" fmla="*/ 0 w 119"/>
                <a:gd name="T53" fmla="*/ 0 h 360"/>
                <a:gd name="T54" fmla="*/ 0 w 119"/>
                <a:gd name="T55" fmla="*/ 0 h 360"/>
                <a:gd name="T56" fmla="*/ 0 w 119"/>
                <a:gd name="T57" fmla="*/ 0 h 360"/>
                <a:gd name="T58" fmla="*/ 0 w 119"/>
                <a:gd name="T59" fmla="*/ 1 h 360"/>
                <a:gd name="T60" fmla="*/ 0 w 119"/>
                <a:gd name="T61" fmla="*/ 1 h 360"/>
                <a:gd name="T62" fmla="*/ 0 w 119"/>
                <a:gd name="T63" fmla="*/ 1 h 360"/>
                <a:gd name="T64" fmla="*/ 0 w 119"/>
                <a:gd name="T65" fmla="*/ 1 h 360"/>
                <a:gd name="T66" fmla="*/ 0 w 119"/>
                <a:gd name="T67" fmla="*/ 1 h 360"/>
                <a:gd name="T68" fmla="*/ 0 w 119"/>
                <a:gd name="T69" fmla="*/ 1 h 360"/>
                <a:gd name="T70" fmla="*/ 0 w 119"/>
                <a:gd name="T71" fmla="*/ 1 h 360"/>
                <a:gd name="T72" fmla="*/ 0 w 119"/>
                <a:gd name="T73" fmla="*/ 1 h 360"/>
                <a:gd name="T74" fmla="*/ 0 w 119"/>
                <a:gd name="T75" fmla="*/ 1 h 360"/>
                <a:gd name="T76" fmla="*/ 0 w 119"/>
                <a:gd name="T77" fmla="*/ 1 h 360"/>
                <a:gd name="T78" fmla="*/ 0 w 119"/>
                <a:gd name="T79" fmla="*/ 1 h 360"/>
                <a:gd name="T80" fmla="*/ 0 w 119"/>
                <a:gd name="T81" fmla="*/ 1 h 360"/>
                <a:gd name="T82" fmla="*/ 0 w 119"/>
                <a:gd name="T83" fmla="*/ 1 h 360"/>
                <a:gd name="T84" fmla="*/ 0 w 119"/>
                <a:gd name="T85" fmla="*/ 1 h 360"/>
                <a:gd name="T86" fmla="*/ 0 w 119"/>
                <a:gd name="T87" fmla="*/ 1 h 360"/>
                <a:gd name="T88" fmla="*/ 0 w 119"/>
                <a:gd name="T89" fmla="*/ 1 h 36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9" h="360">
                  <a:moveTo>
                    <a:pt x="54" y="335"/>
                  </a:moveTo>
                  <a:lnTo>
                    <a:pt x="58" y="330"/>
                  </a:lnTo>
                  <a:lnTo>
                    <a:pt x="71" y="316"/>
                  </a:lnTo>
                  <a:lnTo>
                    <a:pt x="78" y="305"/>
                  </a:lnTo>
                  <a:lnTo>
                    <a:pt x="86" y="292"/>
                  </a:lnTo>
                  <a:lnTo>
                    <a:pt x="95" y="276"/>
                  </a:lnTo>
                  <a:lnTo>
                    <a:pt x="103" y="258"/>
                  </a:lnTo>
                  <a:lnTo>
                    <a:pt x="106" y="248"/>
                  </a:lnTo>
                  <a:lnTo>
                    <a:pt x="109" y="236"/>
                  </a:lnTo>
                  <a:lnTo>
                    <a:pt x="112" y="224"/>
                  </a:lnTo>
                  <a:lnTo>
                    <a:pt x="114" y="212"/>
                  </a:lnTo>
                  <a:lnTo>
                    <a:pt x="116" y="199"/>
                  </a:lnTo>
                  <a:lnTo>
                    <a:pt x="118" y="184"/>
                  </a:lnTo>
                  <a:lnTo>
                    <a:pt x="118" y="170"/>
                  </a:lnTo>
                  <a:lnTo>
                    <a:pt x="119" y="155"/>
                  </a:lnTo>
                  <a:lnTo>
                    <a:pt x="118" y="138"/>
                  </a:lnTo>
                  <a:lnTo>
                    <a:pt x="117" y="121"/>
                  </a:lnTo>
                  <a:lnTo>
                    <a:pt x="114" y="102"/>
                  </a:lnTo>
                  <a:lnTo>
                    <a:pt x="111" y="84"/>
                  </a:lnTo>
                  <a:lnTo>
                    <a:pt x="108" y="65"/>
                  </a:lnTo>
                  <a:lnTo>
                    <a:pt x="103" y="44"/>
                  </a:lnTo>
                  <a:lnTo>
                    <a:pt x="97" y="23"/>
                  </a:lnTo>
                  <a:lnTo>
                    <a:pt x="90" y="0"/>
                  </a:lnTo>
                  <a:lnTo>
                    <a:pt x="51" y="84"/>
                  </a:lnTo>
                  <a:lnTo>
                    <a:pt x="54" y="91"/>
                  </a:lnTo>
                  <a:lnTo>
                    <a:pt x="60" y="112"/>
                  </a:lnTo>
                  <a:lnTo>
                    <a:pt x="63" y="126"/>
                  </a:lnTo>
                  <a:lnTo>
                    <a:pt x="66" y="142"/>
                  </a:lnTo>
                  <a:lnTo>
                    <a:pt x="69" y="161"/>
                  </a:lnTo>
                  <a:lnTo>
                    <a:pt x="70" y="180"/>
                  </a:lnTo>
                  <a:lnTo>
                    <a:pt x="71" y="202"/>
                  </a:lnTo>
                  <a:lnTo>
                    <a:pt x="69" y="224"/>
                  </a:lnTo>
                  <a:lnTo>
                    <a:pt x="67" y="235"/>
                  </a:lnTo>
                  <a:lnTo>
                    <a:pt x="65" y="247"/>
                  </a:lnTo>
                  <a:lnTo>
                    <a:pt x="63" y="258"/>
                  </a:lnTo>
                  <a:lnTo>
                    <a:pt x="59" y="270"/>
                  </a:lnTo>
                  <a:lnTo>
                    <a:pt x="55" y="281"/>
                  </a:lnTo>
                  <a:lnTo>
                    <a:pt x="50" y="294"/>
                  </a:lnTo>
                  <a:lnTo>
                    <a:pt x="43" y="305"/>
                  </a:lnTo>
                  <a:lnTo>
                    <a:pt x="37" y="316"/>
                  </a:lnTo>
                  <a:lnTo>
                    <a:pt x="29" y="327"/>
                  </a:lnTo>
                  <a:lnTo>
                    <a:pt x="21" y="339"/>
                  </a:lnTo>
                  <a:lnTo>
                    <a:pt x="12" y="350"/>
                  </a:lnTo>
                  <a:lnTo>
                    <a:pt x="0" y="360"/>
                  </a:lnTo>
                  <a:lnTo>
                    <a:pt x="54" y="335"/>
                  </a:lnTo>
                  <a:close/>
                </a:path>
              </a:pathLst>
            </a:custGeom>
            <a:solidFill>
              <a:srgbClr val="0033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27" name="Freeform 1039">
              <a:extLst>
                <a:ext uri="{FF2B5EF4-FFF2-40B4-BE49-F238E27FC236}">
                  <a16:creationId xmlns:a16="http://schemas.microsoft.com/office/drawing/2014/main" id="{C5D624F1-C935-49EC-A071-0BDB35B5C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" y="1673"/>
              <a:ext cx="6" cy="19"/>
            </a:xfrm>
            <a:custGeom>
              <a:avLst/>
              <a:gdLst>
                <a:gd name="T0" fmla="*/ 0 w 119"/>
                <a:gd name="T1" fmla="*/ 1 h 360"/>
                <a:gd name="T2" fmla="*/ 0 w 119"/>
                <a:gd name="T3" fmla="*/ 1 h 360"/>
                <a:gd name="T4" fmla="*/ 0 w 119"/>
                <a:gd name="T5" fmla="*/ 1 h 360"/>
                <a:gd name="T6" fmla="*/ 0 w 119"/>
                <a:gd name="T7" fmla="*/ 1 h 360"/>
                <a:gd name="T8" fmla="*/ 0 w 119"/>
                <a:gd name="T9" fmla="*/ 1 h 360"/>
                <a:gd name="T10" fmla="*/ 0 w 119"/>
                <a:gd name="T11" fmla="*/ 1 h 360"/>
                <a:gd name="T12" fmla="*/ 0 w 119"/>
                <a:gd name="T13" fmla="*/ 1 h 360"/>
                <a:gd name="T14" fmla="*/ 0 w 119"/>
                <a:gd name="T15" fmla="*/ 1 h 360"/>
                <a:gd name="T16" fmla="*/ 0 w 119"/>
                <a:gd name="T17" fmla="*/ 1 h 360"/>
                <a:gd name="T18" fmla="*/ 0 w 119"/>
                <a:gd name="T19" fmla="*/ 1 h 360"/>
                <a:gd name="T20" fmla="*/ 0 w 119"/>
                <a:gd name="T21" fmla="*/ 1 h 360"/>
                <a:gd name="T22" fmla="*/ 0 w 119"/>
                <a:gd name="T23" fmla="*/ 1 h 360"/>
                <a:gd name="T24" fmla="*/ 0 w 119"/>
                <a:gd name="T25" fmla="*/ 1 h 360"/>
                <a:gd name="T26" fmla="*/ 0 w 119"/>
                <a:gd name="T27" fmla="*/ 0 h 360"/>
                <a:gd name="T28" fmla="*/ 0 w 119"/>
                <a:gd name="T29" fmla="*/ 0 h 360"/>
                <a:gd name="T30" fmla="*/ 0 w 119"/>
                <a:gd name="T31" fmla="*/ 0 h 360"/>
                <a:gd name="T32" fmla="*/ 0 w 119"/>
                <a:gd name="T33" fmla="*/ 0 h 360"/>
                <a:gd name="T34" fmla="*/ 0 w 119"/>
                <a:gd name="T35" fmla="*/ 0 h 360"/>
                <a:gd name="T36" fmla="*/ 0 w 119"/>
                <a:gd name="T37" fmla="*/ 0 h 360"/>
                <a:gd name="T38" fmla="*/ 0 w 119"/>
                <a:gd name="T39" fmla="*/ 0 h 360"/>
                <a:gd name="T40" fmla="*/ 0 w 119"/>
                <a:gd name="T41" fmla="*/ 0 h 360"/>
                <a:gd name="T42" fmla="*/ 0 w 119"/>
                <a:gd name="T43" fmla="*/ 0 h 360"/>
                <a:gd name="T44" fmla="*/ 0 w 119"/>
                <a:gd name="T45" fmla="*/ 0 h 360"/>
                <a:gd name="T46" fmla="*/ 0 w 119"/>
                <a:gd name="T47" fmla="*/ 0 h 360"/>
                <a:gd name="T48" fmla="*/ 0 w 119"/>
                <a:gd name="T49" fmla="*/ 0 h 360"/>
                <a:gd name="T50" fmla="*/ 0 w 119"/>
                <a:gd name="T51" fmla="*/ 0 h 360"/>
                <a:gd name="T52" fmla="*/ 0 w 119"/>
                <a:gd name="T53" fmla="*/ 0 h 360"/>
                <a:gd name="T54" fmla="*/ 0 w 119"/>
                <a:gd name="T55" fmla="*/ 0 h 360"/>
                <a:gd name="T56" fmla="*/ 0 w 119"/>
                <a:gd name="T57" fmla="*/ 0 h 360"/>
                <a:gd name="T58" fmla="*/ 0 w 119"/>
                <a:gd name="T59" fmla="*/ 1 h 360"/>
                <a:gd name="T60" fmla="*/ 0 w 119"/>
                <a:gd name="T61" fmla="*/ 1 h 360"/>
                <a:gd name="T62" fmla="*/ 0 w 119"/>
                <a:gd name="T63" fmla="*/ 1 h 360"/>
                <a:gd name="T64" fmla="*/ 0 w 119"/>
                <a:gd name="T65" fmla="*/ 1 h 360"/>
                <a:gd name="T66" fmla="*/ 0 w 119"/>
                <a:gd name="T67" fmla="*/ 1 h 360"/>
                <a:gd name="T68" fmla="*/ 0 w 119"/>
                <a:gd name="T69" fmla="*/ 1 h 360"/>
                <a:gd name="T70" fmla="*/ 0 w 119"/>
                <a:gd name="T71" fmla="*/ 1 h 360"/>
                <a:gd name="T72" fmla="*/ 0 w 119"/>
                <a:gd name="T73" fmla="*/ 1 h 360"/>
                <a:gd name="T74" fmla="*/ 0 w 119"/>
                <a:gd name="T75" fmla="*/ 1 h 360"/>
                <a:gd name="T76" fmla="*/ 0 w 119"/>
                <a:gd name="T77" fmla="*/ 1 h 360"/>
                <a:gd name="T78" fmla="*/ 0 w 119"/>
                <a:gd name="T79" fmla="*/ 1 h 360"/>
                <a:gd name="T80" fmla="*/ 0 w 119"/>
                <a:gd name="T81" fmla="*/ 1 h 360"/>
                <a:gd name="T82" fmla="*/ 0 w 119"/>
                <a:gd name="T83" fmla="*/ 1 h 360"/>
                <a:gd name="T84" fmla="*/ 0 w 119"/>
                <a:gd name="T85" fmla="*/ 1 h 360"/>
                <a:gd name="T86" fmla="*/ 0 w 119"/>
                <a:gd name="T87" fmla="*/ 1 h 360"/>
                <a:gd name="T88" fmla="*/ 0 w 119"/>
                <a:gd name="T89" fmla="*/ 1 h 36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9" h="360">
                  <a:moveTo>
                    <a:pt x="54" y="335"/>
                  </a:moveTo>
                  <a:lnTo>
                    <a:pt x="58" y="330"/>
                  </a:lnTo>
                  <a:lnTo>
                    <a:pt x="71" y="316"/>
                  </a:lnTo>
                  <a:lnTo>
                    <a:pt x="78" y="305"/>
                  </a:lnTo>
                  <a:lnTo>
                    <a:pt x="86" y="292"/>
                  </a:lnTo>
                  <a:lnTo>
                    <a:pt x="95" y="276"/>
                  </a:lnTo>
                  <a:lnTo>
                    <a:pt x="103" y="258"/>
                  </a:lnTo>
                  <a:lnTo>
                    <a:pt x="106" y="248"/>
                  </a:lnTo>
                  <a:lnTo>
                    <a:pt x="109" y="236"/>
                  </a:lnTo>
                  <a:lnTo>
                    <a:pt x="112" y="224"/>
                  </a:lnTo>
                  <a:lnTo>
                    <a:pt x="114" y="212"/>
                  </a:lnTo>
                  <a:lnTo>
                    <a:pt x="116" y="199"/>
                  </a:lnTo>
                  <a:lnTo>
                    <a:pt x="118" y="184"/>
                  </a:lnTo>
                  <a:lnTo>
                    <a:pt x="118" y="170"/>
                  </a:lnTo>
                  <a:lnTo>
                    <a:pt x="119" y="155"/>
                  </a:lnTo>
                  <a:lnTo>
                    <a:pt x="118" y="138"/>
                  </a:lnTo>
                  <a:lnTo>
                    <a:pt x="117" y="121"/>
                  </a:lnTo>
                  <a:lnTo>
                    <a:pt x="114" y="102"/>
                  </a:lnTo>
                  <a:lnTo>
                    <a:pt x="111" y="84"/>
                  </a:lnTo>
                  <a:lnTo>
                    <a:pt x="108" y="65"/>
                  </a:lnTo>
                  <a:lnTo>
                    <a:pt x="103" y="44"/>
                  </a:lnTo>
                  <a:lnTo>
                    <a:pt x="97" y="23"/>
                  </a:lnTo>
                  <a:lnTo>
                    <a:pt x="90" y="0"/>
                  </a:lnTo>
                  <a:lnTo>
                    <a:pt x="51" y="84"/>
                  </a:lnTo>
                  <a:lnTo>
                    <a:pt x="54" y="91"/>
                  </a:lnTo>
                  <a:lnTo>
                    <a:pt x="60" y="112"/>
                  </a:lnTo>
                  <a:lnTo>
                    <a:pt x="63" y="126"/>
                  </a:lnTo>
                  <a:lnTo>
                    <a:pt x="66" y="142"/>
                  </a:lnTo>
                  <a:lnTo>
                    <a:pt x="69" y="161"/>
                  </a:lnTo>
                  <a:lnTo>
                    <a:pt x="70" y="180"/>
                  </a:lnTo>
                  <a:lnTo>
                    <a:pt x="71" y="202"/>
                  </a:lnTo>
                  <a:lnTo>
                    <a:pt x="69" y="224"/>
                  </a:lnTo>
                  <a:lnTo>
                    <a:pt x="67" y="235"/>
                  </a:lnTo>
                  <a:lnTo>
                    <a:pt x="65" y="247"/>
                  </a:lnTo>
                  <a:lnTo>
                    <a:pt x="63" y="258"/>
                  </a:lnTo>
                  <a:lnTo>
                    <a:pt x="59" y="270"/>
                  </a:lnTo>
                  <a:lnTo>
                    <a:pt x="55" y="281"/>
                  </a:lnTo>
                  <a:lnTo>
                    <a:pt x="50" y="294"/>
                  </a:lnTo>
                  <a:lnTo>
                    <a:pt x="43" y="305"/>
                  </a:lnTo>
                  <a:lnTo>
                    <a:pt x="37" y="316"/>
                  </a:lnTo>
                  <a:lnTo>
                    <a:pt x="29" y="327"/>
                  </a:lnTo>
                  <a:lnTo>
                    <a:pt x="21" y="339"/>
                  </a:lnTo>
                  <a:lnTo>
                    <a:pt x="12" y="350"/>
                  </a:lnTo>
                  <a:lnTo>
                    <a:pt x="0" y="360"/>
                  </a:lnTo>
                  <a:lnTo>
                    <a:pt x="54" y="335"/>
                  </a:lnTo>
                  <a:close/>
                </a:path>
              </a:pathLst>
            </a:custGeom>
            <a:noFill/>
            <a:ln w="0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28" name="Freeform 1040">
              <a:extLst>
                <a:ext uri="{FF2B5EF4-FFF2-40B4-BE49-F238E27FC236}">
                  <a16:creationId xmlns:a16="http://schemas.microsoft.com/office/drawing/2014/main" id="{A9653FE3-E1FA-4092-9EB9-11F4AFF9D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6" y="1675"/>
              <a:ext cx="12" cy="18"/>
            </a:xfrm>
            <a:custGeom>
              <a:avLst/>
              <a:gdLst>
                <a:gd name="T0" fmla="*/ 0 w 220"/>
                <a:gd name="T1" fmla="*/ 0 h 339"/>
                <a:gd name="T2" fmla="*/ 0 w 220"/>
                <a:gd name="T3" fmla="*/ 0 h 339"/>
                <a:gd name="T4" fmla="*/ 0 w 220"/>
                <a:gd name="T5" fmla="*/ 0 h 339"/>
                <a:gd name="T6" fmla="*/ 0 w 220"/>
                <a:gd name="T7" fmla="*/ 0 h 339"/>
                <a:gd name="T8" fmla="*/ 0 w 220"/>
                <a:gd name="T9" fmla="*/ 0 h 339"/>
                <a:gd name="T10" fmla="*/ 0 w 220"/>
                <a:gd name="T11" fmla="*/ 0 h 339"/>
                <a:gd name="T12" fmla="*/ 0 w 220"/>
                <a:gd name="T13" fmla="*/ 0 h 339"/>
                <a:gd name="T14" fmla="*/ 0 w 220"/>
                <a:gd name="T15" fmla="*/ 0 h 339"/>
                <a:gd name="T16" fmla="*/ 0 w 220"/>
                <a:gd name="T17" fmla="*/ 0 h 339"/>
                <a:gd name="T18" fmla="*/ 0 w 220"/>
                <a:gd name="T19" fmla="*/ 0 h 339"/>
                <a:gd name="T20" fmla="*/ 0 w 220"/>
                <a:gd name="T21" fmla="*/ 0 h 339"/>
                <a:gd name="T22" fmla="*/ 0 w 220"/>
                <a:gd name="T23" fmla="*/ 1 h 339"/>
                <a:gd name="T24" fmla="*/ 0 w 220"/>
                <a:gd name="T25" fmla="*/ 1 h 339"/>
                <a:gd name="T26" fmla="*/ 0 w 220"/>
                <a:gd name="T27" fmla="*/ 1 h 339"/>
                <a:gd name="T28" fmla="*/ 0 w 220"/>
                <a:gd name="T29" fmla="*/ 1 h 339"/>
                <a:gd name="T30" fmla="*/ 0 w 220"/>
                <a:gd name="T31" fmla="*/ 1 h 339"/>
                <a:gd name="T32" fmla="*/ 0 w 220"/>
                <a:gd name="T33" fmla="*/ 1 h 339"/>
                <a:gd name="T34" fmla="*/ 0 w 220"/>
                <a:gd name="T35" fmla="*/ 1 h 339"/>
                <a:gd name="T36" fmla="*/ 0 w 220"/>
                <a:gd name="T37" fmla="*/ 1 h 339"/>
                <a:gd name="T38" fmla="*/ 0 w 220"/>
                <a:gd name="T39" fmla="*/ 1 h 339"/>
                <a:gd name="T40" fmla="*/ 0 w 220"/>
                <a:gd name="T41" fmla="*/ 1 h 339"/>
                <a:gd name="T42" fmla="*/ 1 w 220"/>
                <a:gd name="T43" fmla="*/ 1 h 339"/>
                <a:gd name="T44" fmla="*/ 1 w 220"/>
                <a:gd name="T45" fmla="*/ 1 h 339"/>
                <a:gd name="T46" fmla="*/ 1 w 220"/>
                <a:gd name="T47" fmla="*/ 1 h 339"/>
                <a:gd name="T48" fmla="*/ 1 w 220"/>
                <a:gd name="T49" fmla="*/ 1 h 339"/>
                <a:gd name="T50" fmla="*/ 0 w 220"/>
                <a:gd name="T51" fmla="*/ 1 h 339"/>
                <a:gd name="T52" fmla="*/ 0 w 220"/>
                <a:gd name="T53" fmla="*/ 1 h 339"/>
                <a:gd name="T54" fmla="*/ 0 w 220"/>
                <a:gd name="T55" fmla="*/ 1 h 339"/>
                <a:gd name="T56" fmla="*/ 0 w 220"/>
                <a:gd name="T57" fmla="*/ 1 h 339"/>
                <a:gd name="T58" fmla="*/ 0 w 220"/>
                <a:gd name="T59" fmla="*/ 1 h 339"/>
                <a:gd name="T60" fmla="*/ 0 w 220"/>
                <a:gd name="T61" fmla="*/ 1 h 339"/>
                <a:gd name="T62" fmla="*/ 0 w 220"/>
                <a:gd name="T63" fmla="*/ 1 h 339"/>
                <a:gd name="T64" fmla="*/ 0 w 220"/>
                <a:gd name="T65" fmla="*/ 1 h 339"/>
                <a:gd name="T66" fmla="*/ 0 w 220"/>
                <a:gd name="T67" fmla="*/ 1 h 339"/>
                <a:gd name="T68" fmla="*/ 0 w 220"/>
                <a:gd name="T69" fmla="*/ 1 h 339"/>
                <a:gd name="T70" fmla="*/ 0 w 220"/>
                <a:gd name="T71" fmla="*/ 1 h 339"/>
                <a:gd name="T72" fmla="*/ 0 w 220"/>
                <a:gd name="T73" fmla="*/ 1 h 339"/>
                <a:gd name="T74" fmla="*/ 0 w 220"/>
                <a:gd name="T75" fmla="*/ 1 h 339"/>
                <a:gd name="T76" fmla="*/ 0 w 220"/>
                <a:gd name="T77" fmla="*/ 1 h 339"/>
                <a:gd name="T78" fmla="*/ 0 w 220"/>
                <a:gd name="T79" fmla="*/ 1 h 339"/>
                <a:gd name="T80" fmla="*/ 0 w 220"/>
                <a:gd name="T81" fmla="*/ 1 h 339"/>
                <a:gd name="T82" fmla="*/ 0 w 220"/>
                <a:gd name="T83" fmla="*/ 1 h 339"/>
                <a:gd name="T84" fmla="*/ 0 w 220"/>
                <a:gd name="T85" fmla="*/ 0 h 339"/>
                <a:gd name="T86" fmla="*/ 0 w 220"/>
                <a:gd name="T87" fmla="*/ 0 h 339"/>
                <a:gd name="T88" fmla="*/ 0 w 220"/>
                <a:gd name="T89" fmla="*/ 0 h 339"/>
                <a:gd name="T90" fmla="*/ 0 w 220"/>
                <a:gd name="T91" fmla="*/ 0 h 339"/>
                <a:gd name="T92" fmla="*/ 0 w 220"/>
                <a:gd name="T93" fmla="*/ 0 h 339"/>
                <a:gd name="T94" fmla="*/ 0 w 220"/>
                <a:gd name="T95" fmla="*/ 0 h 339"/>
                <a:gd name="T96" fmla="*/ 0 w 220"/>
                <a:gd name="T97" fmla="*/ 0 h 339"/>
                <a:gd name="T98" fmla="*/ 0 w 220"/>
                <a:gd name="T99" fmla="*/ 0 h 339"/>
                <a:gd name="T100" fmla="*/ 0 w 220"/>
                <a:gd name="T101" fmla="*/ 0 h 339"/>
                <a:gd name="T102" fmla="*/ 0 w 220"/>
                <a:gd name="T103" fmla="*/ 0 h 339"/>
                <a:gd name="T104" fmla="*/ 0 w 220"/>
                <a:gd name="T105" fmla="*/ 0 h 339"/>
                <a:gd name="T106" fmla="*/ 0 w 220"/>
                <a:gd name="T107" fmla="*/ 0 h 339"/>
                <a:gd name="T108" fmla="*/ 0 w 220"/>
                <a:gd name="T109" fmla="*/ 0 h 3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20" h="339">
                  <a:moveTo>
                    <a:pt x="89" y="0"/>
                  </a:moveTo>
                  <a:lnTo>
                    <a:pt x="84" y="9"/>
                  </a:lnTo>
                  <a:lnTo>
                    <a:pt x="74" y="36"/>
                  </a:lnTo>
                  <a:lnTo>
                    <a:pt x="70" y="55"/>
                  </a:lnTo>
                  <a:lnTo>
                    <a:pt x="67" y="77"/>
                  </a:lnTo>
                  <a:lnTo>
                    <a:pt x="67" y="88"/>
                  </a:lnTo>
                  <a:lnTo>
                    <a:pt x="67" y="100"/>
                  </a:lnTo>
                  <a:lnTo>
                    <a:pt x="68" y="113"/>
                  </a:lnTo>
                  <a:lnTo>
                    <a:pt x="69" y="126"/>
                  </a:lnTo>
                  <a:lnTo>
                    <a:pt x="73" y="146"/>
                  </a:lnTo>
                  <a:lnTo>
                    <a:pt x="79" y="166"/>
                  </a:lnTo>
                  <a:lnTo>
                    <a:pt x="85" y="184"/>
                  </a:lnTo>
                  <a:lnTo>
                    <a:pt x="91" y="200"/>
                  </a:lnTo>
                  <a:lnTo>
                    <a:pt x="99" y="216"/>
                  </a:lnTo>
                  <a:lnTo>
                    <a:pt x="107" y="230"/>
                  </a:lnTo>
                  <a:lnTo>
                    <a:pt x="115" y="243"/>
                  </a:lnTo>
                  <a:lnTo>
                    <a:pt x="126" y="255"/>
                  </a:lnTo>
                  <a:lnTo>
                    <a:pt x="136" y="265"/>
                  </a:lnTo>
                  <a:lnTo>
                    <a:pt x="146" y="274"/>
                  </a:lnTo>
                  <a:lnTo>
                    <a:pt x="157" y="281"/>
                  </a:lnTo>
                  <a:lnTo>
                    <a:pt x="169" y="287"/>
                  </a:lnTo>
                  <a:lnTo>
                    <a:pt x="181" y="292"/>
                  </a:lnTo>
                  <a:lnTo>
                    <a:pt x="194" y="296"/>
                  </a:lnTo>
                  <a:lnTo>
                    <a:pt x="207" y="298"/>
                  </a:lnTo>
                  <a:lnTo>
                    <a:pt x="220" y="298"/>
                  </a:lnTo>
                  <a:lnTo>
                    <a:pt x="166" y="339"/>
                  </a:lnTo>
                  <a:lnTo>
                    <a:pt x="161" y="337"/>
                  </a:lnTo>
                  <a:lnTo>
                    <a:pt x="150" y="334"/>
                  </a:lnTo>
                  <a:lnTo>
                    <a:pt x="133" y="329"/>
                  </a:lnTo>
                  <a:lnTo>
                    <a:pt x="113" y="320"/>
                  </a:lnTo>
                  <a:lnTo>
                    <a:pt x="102" y="315"/>
                  </a:lnTo>
                  <a:lnTo>
                    <a:pt x="91" y="309"/>
                  </a:lnTo>
                  <a:lnTo>
                    <a:pt x="81" y="301"/>
                  </a:lnTo>
                  <a:lnTo>
                    <a:pt x="69" y="292"/>
                  </a:lnTo>
                  <a:lnTo>
                    <a:pt x="59" y="282"/>
                  </a:lnTo>
                  <a:lnTo>
                    <a:pt x="50" y="271"/>
                  </a:lnTo>
                  <a:lnTo>
                    <a:pt x="42" y="259"/>
                  </a:lnTo>
                  <a:lnTo>
                    <a:pt x="34" y="245"/>
                  </a:lnTo>
                  <a:lnTo>
                    <a:pt x="27" y="231"/>
                  </a:lnTo>
                  <a:lnTo>
                    <a:pt x="21" y="217"/>
                  </a:lnTo>
                  <a:lnTo>
                    <a:pt x="16" y="202"/>
                  </a:lnTo>
                  <a:lnTo>
                    <a:pt x="11" y="189"/>
                  </a:lnTo>
                  <a:lnTo>
                    <a:pt x="7" y="176"/>
                  </a:lnTo>
                  <a:lnTo>
                    <a:pt x="4" y="163"/>
                  </a:lnTo>
                  <a:lnTo>
                    <a:pt x="2" y="150"/>
                  </a:lnTo>
                  <a:lnTo>
                    <a:pt x="1" y="138"/>
                  </a:lnTo>
                  <a:lnTo>
                    <a:pt x="0" y="125"/>
                  </a:lnTo>
                  <a:lnTo>
                    <a:pt x="0" y="112"/>
                  </a:lnTo>
                  <a:lnTo>
                    <a:pt x="0" y="100"/>
                  </a:lnTo>
                  <a:lnTo>
                    <a:pt x="2" y="89"/>
                  </a:lnTo>
                  <a:lnTo>
                    <a:pt x="4" y="77"/>
                  </a:lnTo>
                  <a:lnTo>
                    <a:pt x="7" y="64"/>
                  </a:lnTo>
                  <a:lnTo>
                    <a:pt x="10" y="52"/>
                  </a:lnTo>
                  <a:lnTo>
                    <a:pt x="15" y="41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004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29" name="Freeform 1041">
              <a:extLst>
                <a:ext uri="{FF2B5EF4-FFF2-40B4-BE49-F238E27FC236}">
                  <a16:creationId xmlns:a16="http://schemas.microsoft.com/office/drawing/2014/main" id="{E76F0F68-6563-456E-A7F7-6C81E9778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6" y="1675"/>
              <a:ext cx="12" cy="18"/>
            </a:xfrm>
            <a:custGeom>
              <a:avLst/>
              <a:gdLst>
                <a:gd name="T0" fmla="*/ 0 w 220"/>
                <a:gd name="T1" fmla="*/ 0 h 339"/>
                <a:gd name="T2" fmla="*/ 0 w 220"/>
                <a:gd name="T3" fmla="*/ 0 h 339"/>
                <a:gd name="T4" fmla="*/ 0 w 220"/>
                <a:gd name="T5" fmla="*/ 0 h 339"/>
                <a:gd name="T6" fmla="*/ 0 w 220"/>
                <a:gd name="T7" fmla="*/ 0 h 339"/>
                <a:gd name="T8" fmla="*/ 0 w 220"/>
                <a:gd name="T9" fmla="*/ 0 h 339"/>
                <a:gd name="T10" fmla="*/ 0 w 220"/>
                <a:gd name="T11" fmla="*/ 0 h 339"/>
                <a:gd name="T12" fmla="*/ 0 w 220"/>
                <a:gd name="T13" fmla="*/ 0 h 339"/>
                <a:gd name="T14" fmla="*/ 0 w 220"/>
                <a:gd name="T15" fmla="*/ 0 h 339"/>
                <a:gd name="T16" fmla="*/ 0 w 220"/>
                <a:gd name="T17" fmla="*/ 0 h 339"/>
                <a:gd name="T18" fmla="*/ 0 w 220"/>
                <a:gd name="T19" fmla="*/ 0 h 339"/>
                <a:gd name="T20" fmla="*/ 0 w 220"/>
                <a:gd name="T21" fmla="*/ 0 h 339"/>
                <a:gd name="T22" fmla="*/ 0 w 220"/>
                <a:gd name="T23" fmla="*/ 1 h 339"/>
                <a:gd name="T24" fmla="*/ 0 w 220"/>
                <a:gd name="T25" fmla="*/ 1 h 339"/>
                <a:gd name="T26" fmla="*/ 0 w 220"/>
                <a:gd name="T27" fmla="*/ 1 h 339"/>
                <a:gd name="T28" fmla="*/ 0 w 220"/>
                <a:gd name="T29" fmla="*/ 1 h 339"/>
                <a:gd name="T30" fmla="*/ 0 w 220"/>
                <a:gd name="T31" fmla="*/ 1 h 339"/>
                <a:gd name="T32" fmla="*/ 0 w 220"/>
                <a:gd name="T33" fmla="*/ 1 h 339"/>
                <a:gd name="T34" fmla="*/ 0 w 220"/>
                <a:gd name="T35" fmla="*/ 1 h 339"/>
                <a:gd name="T36" fmla="*/ 0 w 220"/>
                <a:gd name="T37" fmla="*/ 1 h 339"/>
                <a:gd name="T38" fmla="*/ 0 w 220"/>
                <a:gd name="T39" fmla="*/ 1 h 339"/>
                <a:gd name="T40" fmla="*/ 0 w 220"/>
                <a:gd name="T41" fmla="*/ 1 h 339"/>
                <a:gd name="T42" fmla="*/ 1 w 220"/>
                <a:gd name="T43" fmla="*/ 1 h 339"/>
                <a:gd name="T44" fmla="*/ 1 w 220"/>
                <a:gd name="T45" fmla="*/ 1 h 339"/>
                <a:gd name="T46" fmla="*/ 1 w 220"/>
                <a:gd name="T47" fmla="*/ 1 h 339"/>
                <a:gd name="T48" fmla="*/ 1 w 220"/>
                <a:gd name="T49" fmla="*/ 1 h 339"/>
                <a:gd name="T50" fmla="*/ 0 w 220"/>
                <a:gd name="T51" fmla="*/ 1 h 339"/>
                <a:gd name="T52" fmla="*/ 0 w 220"/>
                <a:gd name="T53" fmla="*/ 1 h 339"/>
                <a:gd name="T54" fmla="*/ 0 w 220"/>
                <a:gd name="T55" fmla="*/ 1 h 339"/>
                <a:gd name="T56" fmla="*/ 0 w 220"/>
                <a:gd name="T57" fmla="*/ 1 h 339"/>
                <a:gd name="T58" fmla="*/ 0 w 220"/>
                <a:gd name="T59" fmla="*/ 1 h 339"/>
                <a:gd name="T60" fmla="*/ 0 w 220"/>
                <a:gd name="T61" fmla="*/ 1 h 339"/>
                <a:gd name="T62" fmla="*/ 0 w 220"/>
                <a:gd name="T63" fmla="*/ 1 h 339"/>
                <a:gd name="T64" fmla="*/ 0 w 220"/>
                <a:gd name="T65" fmla="*/ 1 h 339"/>
                <a:gd name="T66" fmla="*/ 0 w 220"/>
                <a:gd name="T67" fmla="*/ 1 h 339"/>
                <a:gd name="T68" fmla="*/ 0 w 220"/>
                <a:gd name="T69" fmla="*/ 1 h 339"/>
                <a:gd name="T70" fmla="*/ 0 w 220"/>
                <a:gd name="T71" fmla="*/ 1 h 339"/>
                <a:gd name="T72" fmla="*/ 0 w 220"/>
                <a:gd name="T73" fmla="*/ 1 h 339"/>
                <a:gd name="T74" fmla="*/ 0 w 220"/>
                <a:gd name="T75" fmla="*/ 1 h 339"/>
                <a:gd name="T76" fmla="*/ 0 w 220"/>
                <a:gd name="T77" fmla="*/ 1 h 339"/>
                <a:gd name="T78" fmla="*/ 0 w 220"/>
                <a:gd name="T79" fmla="*/ 1 h 339"/>
                <a:gd name="T80" fmla="*/ 0 w 220"/>
                <a:gd name="T81" fmla="*/ 1 h 339"/>
                <a:gd name="T82" fmla="*/ 0 w 220"/>
                <a:gd name="T83" fmla="*/ 1 h 339"/>
                <a:gd name="T84" fmla="*/ 0 w 220"/>
                <a:gd name="T85" fmla="*/ 0 h 339"/>
                <a:gd name="T86" fmla="*/ 0 w 220"/>
                <a:gd name="T87" fmla="*/ 0 h 339"/>
                <a:gd name="T88" fmla="*/ 0 w 220"/>
                <a:gd name="T89" fmla="*/ 0 h 339"/>
                <a:gd name="T90" fmla="*/ 0 w 220"/>
                <a:gd name="T91" fmla="*/ 0 h 339"/>
                <a:gd name="T92" fmla="*/ 0 w 220"/>
                <a:gd name="T93" fmla="*/ 0 h 339"/>
                <a:gd name="T94" fmla="*/ 0 w 220"/>
                <a:gd name="T95" fmla="*/ 0 h 339"/>
                <a:gd name="T96" fmla="*/ 0 w 220"/>
                <a:gd name="T97" fmla="*/ 0 h 339"/>
                <a:gd name="T98" fmla="*/ 0 w 220"/>
                <a:gd name="T99" fmla="*/ 0 h 339"/>
                <a:gd name="T100" fmla="*/ 0 w 220"/>
                <a:gd name="T101" fmla="*/ 0 h 339"/>
                <a:gd name="T102" fmla="*/ 0 w 220"/>
                <a:gd name="T103" fmla="*/ 0 h 339"/>
                <a:gd name="T104" fmla="*/ 0 w 220"/>
                <a:gd name="T105" fmla="*/ 0 h 339"/>
                <a:gd name="T106" fmla="*/ 0 w 220"/>
                <a:gd name="T107" fmla="*/ 0 h 339"/>
                <a:gd name="T108" fmla="*/ 0 w 220"/>
                <a:gd name="T109" fmla="*/ 0 h 3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20" h="339">
                  <a:moveTo>
                    <a:pt x="89" y="0"/>
                  </a:moveTo>
                  <a:lnTo>
                    <a:pt x="84" y="9"/>
                  </a:lnTo>
                  <a:lnTo>
                    <a:pt x="74" y="36"/>
                  </a:lnTo>
                  <a:lnTo>
                    <a:pt x="70" y="55"/>
                  </a:lnTo>
                  <a:lnTo>
                    <a:pt x="67" y="77"/>
                  </a:lnTo>
                  <a:lnTo>
                    <a:pt x="67" y="88"/>
                  </a:lnTo>
                  <a:lnTo>
                    <a:pt x="67" y="100"/>
                  </a:lnTo>
                  <a:lnTo>
                    <a:pt x="68" y="113"/>
                  </a:lnTo>
                  <a:lnTo>
                    <a:pt x="69" y="126"/>
                  </a:lnTo>
                  <a:lnTo>
                    <a:pt x="73" y="146"/>
                  </a:lnTo>
                  <a:lnTo>
                    <a:pt x="79" y="166"/>
                  </a:lnTo>
                  <a:lnTo>
                    <a:pt x="85" y="184"/>
                  </a:lnTo>
                  <a:lnTo>
                    <a:pt x="91" y="200"/>
                  </a:lnTo>
                  <a:lnTo>
                    <a:pt x="99" y="216"/>
                  </a:lnTo>
                  <a:lnTo>
                    <a:pt x="107" y="230"/>
                  </a:lnTo>
                  <a:lnTo>
                    <a:pt x="115" y="243"/>
                  </a:lnTo>
                  <a:lnTo>
                    <a:pt x="126" y="255"/>
                  </a:lnTo>
                  <a:lnTo>
                    <a:pt x="136" y="265"/>
                  </a:lnTo>
                  <a:lnTo>
                    <a:pt x="146" y="274"/>
                  </a:lnTo>
                  <a:lnTo>
                    <a:pt x="157" y="281"/>
                  </a:lnTo>
                  <a:lnTo>
                    <a:pt x="169" y="287"/>
                  </a:lnTo>
                  <a:lnTo>
                    <a:pt x="181" y="292"/>
                  </a:lnTo>
                  <a:lnTo>
                    <a:pt x="194" y="296"/>
                  </a:lnTo>
                  <a:lnTo>
                    <a:pt x="207" y="298"/>
                  </a:lnTo>
                  <a:lnTo>
                    <a:pt x="220" y="298"/>
                  </a:lnTo>
                  <a:lnTo>
                    <a:pt x="166" y="339"/>
                  </a:lnTo>
                  <a:lnTo>
                    <a:pt x="161" y="337"/>
                  </a:lnTo>
                  <a:lnTo>
                    <a:pt x="150" y="334"/>
                  </a:lnTo>
                  <a:lnTo>
                    <a:pt x="133" y="329"/>
                  </a:lnTo>
                  <a:lnTo>
                    <a:pt x="113" y="320"/>
                  </a:lnTo>
                  <a:lnTo>
                    <a:pt x="102" y="315"/>
                  </a:lnTo>
                  <a:lnTo>
                    <a:pt x="91" y="309"/>
                  </a:lnTo>
                  <a:lnTo>
                    <a:pt x="81" y="301"/>
                  </a:lnTo>
                  <a:lnTo>
                    <a:pt x="69" y="292"/>
                  </a:lnTo>
                  <a:lnTo>
                    <a:pt x="59" y="282"/>
                  </a:lnTo>
                  <a:lnTo>
                    <a:pt x="50" y="271"/>
                  </a:lnTo>
                  <a:lnTo>
                    <a:pt x="42" y="259"/>
                  </a:lnTo>
                  <a:lnTo>
                    <a:pt x="34" y="245"/>
                  </a:lnTo>
                  <a:lnTo>
                    <a:pt x="27" y="231"/>
                  </a:lnTo>
                  <a:lnTo>
                    <a:pt x="21" y="217"/>
                  </a:lnTo>
                  <a:lnTo>
                    <a:pt x="16" y="202"/>
                  </a:lnTo>
                  <a:lnTo>
                    <a:pt x="11" y="189"/>
                  </a:lnTo>
                  <a:lnTo>
                    <a:pt x="7" y="176"/>
                  </a:lnTo>
                  <a:lnTo>
                    <a:pt x="4" y="163"/>
                  </a:lnTo>
                  <a:lnTo>
                    <a:pt x="2" y="150"/>
                  </a:lnTo>
                  <a:lnTo>
                    <a:pt x="1" y="138"/>
                  </a:lnTo>
                  <a:lnTo>
                    <a:pt x="0" y="125"/>
                  </a:lnTo>
                  <a:lnTo>
                    <a:pt x="0" y="112"/>
                  </a:lnTo>
                  <a:lnTo>
                    <a:pt x="0" y="100"/>
                  </a:lnTo>
                  <a:lnTo>
                    <a:pt x="2" y="89"/>
                  </a:lnTo>
                  <a:lnTo>
                    <a:pt x="4" y="77"/>
                  </a:lnTo>
                  <a:lnTo>
                    <a:pt x="7" y="64"/>
                  </a:lnTo>
                  <a:lnTo>
                    <a:pt x="10" y="52"/>
                  </a:lnTo>
                  <a:lnTo>
                    <a:pt x="15" y="41"/>
                  </a:lnTo>
                  <a:lnTo>
                    <a:pt x="89" y="0"/>
                  </a:lnTo>
                  <a:close/>
                </a:path>
              </a:pathLst>
            </a:custGeom>
            <a:noFill/>
            <a:ln w="0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30" name="Freeform 1042">
              <a:extLst>
                <a:ext uri="{FF2B5EF4-FFF2-40B4-BE49-F238E27FC236}">
                  <a16:creationId xmlns:a16="http://schemas.microsoft.com/office/drawing/2014/main" id="{16F7A9E0-F2D2-4A16-8AA2-2960694B8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7" y="1652"/>
              <a:ext cx="16" cy="19"/>
            </a:xfrm>
            <a:custGeom>
              <a:avLst/>
              <a:gdLst>
                <a:gd name="T0" fmla="*/ 1 w 303"/>
                <a:gd name="T1" fmla="*/ 1 h 365"/>
                <a:gd name="T2" fmla="*/ 1 w 303"/>
                <a:gd name="T3" fmla="*/ 1 h 365"/>
                <a:gd name="T4" fmla="*/ 1 w 303"/>
                <a:gd name="T5" fmla="*/ 1 h 365"/>
                <a:gd name="T6" fmla="*/ 1 w 303"/>
                <a:gd name="T7" fmla="*/ 1 h 365"/>
                <a:gd name="T8" fmla="*/ 1 w 303"/>
                <a:gd name="T9" fmla="*/ 1 h 365"/>
                <a:gd name="T10" fmla="*/ 1 w 303"/>
                <a:gd name="T11" fmla="*/ 1 h 365"/>
                <a:gd name="T12" fmla="*/ 1 w 303"/>
                <a:gd name="T13" fmla="*/ 1 h 365"/>
                <a:gd name="T14" fmla="*/ 1 w 303"/>
                <a:gd name="T15" fmla="*/ 1 h 365"/>
                <a:gd name="T16" fmla="*/ 1 w 303"/>
                <a:gd name="T17" fmla="*/ 0 h 365"/>
                <a:gd name="T18" fmla="*/ 1 w 303"/>
                <a:gd name="T19" fmla="*/ 0 h 365"/>
                <a:gd name="T20" fmla="*/ 1 w 303"/>
                <a:gd name="T21" fmla="*/ 0 h 365"/>
                <a:gd name="T22" fmla="*/ 1 w 303"/>
                <a:gd name="T23" fmla="*/ 0 h 365"/>
                <a:gd name="T24" fmla="*/ 1 w 303"/>
                <a:gd name="T25" fmla="*/ 0 h 365"/>
                <a:gd name="T26" fmla="*/ 1 w 303"/>
                <a:gd name="T27" fmla="*/ 0 h 365"/>
                <a:gd name="T28" fmla="*/ 0 w 303"/>
                <a:gd name="T29" fmla="*/ 0 h 365"/>
                <a:gd name="T30" fmla="*/ 0 w 303"/>
                <a:gd name="T31" fmla="*/ 0 h 365"/>
                <a:gd name="T32" fmla="*/ 0 w 303"/>
                <a:gd name="T33" fmla="*/ 0 h 365"/>
                <a:gd name="T34" fmla="*/ 0 w 303"/>
                <a:gd name="T35" fmla="*/ 0 h 365"/>
                <a:gd name="T36" fmla="*/ 0 w 303"/>
                <a:gd name="T37" fmla="*/ 0 h 365"/>
                <a:gd name="T38" fmla="*/ 0 w 303"/>
                <a:gd name="T39" fmla="*/ 0 h 365"/>
                <a:gd name="T40" fmla="*/ 0 w 303"/>
                <a:gd name="T41" fmla="*/ 0 h 365"/>
                <a:gd name="T42" fmla="*/ 0 w 303"/>
                <a:gd name="T43" fmla="*/ 0 h 365"/>
                <a:gd name="T44" fmla="*/ 0 w 303"/>
                <a:gd name="T45" fmla="*/ 0 h 365"/>
                <a:gd name="T46" fmla="*/ 0 w 303"/>
                <a:gd name="T47" fmla="*/ 0 h 365"/>
                <a:gd name="T48" fmla="*/ 0 w 303"/>
                <a:gd name="T49" fmla="*/ 0 h 365"/>
                <a:gd name="T50" fmla="*/ 0 w 303"/>
                <a:gd name="T51" fmla="*/ 0 h 365"/>
                <a:gd name="T52" fmla="*/ 0 w 303"/>
                <a:gd name="T53" fmla="*/ 0 h 365"/>
                <a:gd name="T54" fmla="*/ 0 w 303"/>
                <a:gd name="T55" fmla="*/ 0 h 365"/>
                <a:gd name="T56" fmla="*/ 0 w 303"/>
                <a:gd name="T57" fmla="*/ 0 h 365"/>
                <a:gd name="T58" fmla="*/ 0 w 303"/>
                <a:gd name="T59" fmla="*/ 0 h 365"/>
                <a:gd name="T60" fmla="*/ 0 w 303"/>
                <a:gd name="T61" fmla="*/ 0 h 365"/>
                <a:gd name="T62" fmla="*/ 0 w 303"/>
                <a:gd name="T63" fmla="*/ 0 h 365"/>
                <a:gd name="T64" fmla="*/ 0 w 303"/>
                <a:gd name="T65" fmla="*/ 0 h 365"/>
                <a:gd name="T66" fmla="*/ 0 w 303"/>
                <a:gd name="T67" fmla="*/ 0 h 365"/>
                <a:gd name="T68" fmla="*/ 0 w 303"/>
                <a:gd name="T69" fmla="*/ 0 h 365"/>
                <a:gd name="T70" fmla="*/ 0 w 303"/>
                <a:gd name="T71" fmla="*/ 0 h 365"/>
                <a:gd name="T72" fmla="*/ 1 w 303"/>
                <a:gd name="T73" fmla="*/ 0 h 365"/>
                <a:gd name="T74" fmla="*/ 1 w 303"/>
                <a:gd name="T75" fmla="*/ 0 h 365"/>
                <a:gd name="T76" fmla="*/ 1 w 303"/>
                <a:gd name="T77" fmla="*/ 0 h 365"/>
                <a:gd name="T78" fmla="*/ 1 w 303"/>
                <a:gd name="T79" fmla="*/ 0 h 365"/>
                <a:gd name="T80" fmla="*/ 1 w 303"/>
                <a:gd name="T81" fmla="*/ 1 h 365"/>
                <a:gd name="T82" fmla="*/ 1 w 303"/>
                <a:gd name="T83" fmla="*/ 1 h 365"/>
                <a:gd name="T84" fmla="*/ 1 w 303"/>
                <a:gd name="T85" fmla="*/ 1 h 365"/>
                <a:gd name="T86" fmla="*/ 1 w 303"/>
                <a:gd name="T87" fmla="*/ 1 h 365"/>
                <a:gd name="T88" fmla="*/ 1 w 303"/>
                <a:gd name="T89" fmla="*/ 1 h 365"/>
                <a:gd name="T90" fmla="*/ 1 w 303"/>
                <a:gd name="T91" fmla="*/ 1 h 365"/>
                <a:gd name="T92" fmla="*/ 1 w 303"/>
                <a:gd name="T93" fmla="*/ 1 h 365"/>
                <a:gd name="T94" fmla="*/ 1 w 303"/>
                <a:gd name="T95" fmla="*/ 1 h 365"/>
                <a:gd name="T96" fmla="*/ 1 w 303"/>
                <a:gd name="T97" fmla="*/ 1 h 365"/>
                <a:gd name="T98" fmla="*/ 1 w 303"/>
                <a:gd name="T99" fmla="*/ 1 h 365"/>
                <a:gd name="T100" fmla="*/ 1 w 303"/>
                <a:gd name="T101" fmla="*/ 1 h 365"/>
                <a:gd name="T102" fmla="*/ 1 w 303"/>
                <a:gd name="T103" fmla="*/ 1 h 365"/>
                <a:gd name="T104" fmla="*/ 1 w 303"/>
                <a:gd name="T105" fmla="*/ 1 h 365"/>
                <a:gd name="T106" fmla="*/ 1 w 303"/>
                <a:gd name="T107" fmla="*/ 1 h 365"/>
                <a:gd name="T108" fmla="*/ 1 w 303"/>
                <a:gd name="T109" fmla="*/ 1 h 365"/>
                <a:gd name="T110" fmla="*/ 1 w 303"/>
                <a:gd name="T111" fmla="*/ 1 h 365"/>
                <a:gd name="T112" fmla="*/ 1 w 303"/>
                <a:gd name="T113" fmla="*/ 1 h 3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303" h="365">
                  <a:moveTo>
                    <a:pt x="303" y="286"/>
                  </a:moveTo>
                  <a:lnTo>
                    <a:pt x="303" y="282"/>
                  </a:lnTo>
                  <a:lnTo>
                    <a:pt x="301" y="270"/>
                  </a:lnTo>
                  <a:lnTo>
                    <a:pt x="298" y="253"/>
                  </a:lnTo>
                  <a:lnTo>
                    <a:pt x="291" y="229"/>
                  </a:lnTo>
                  <a:lnTo>
                    <a:pt x="286" y="216"/>
                  </a:lnTo>
                  <a:lnTo>
                    <a:pt x="279" y="200"/>
                  </a:lnTo>
                  <a:lnTo>
                    <a:pt x="271" y="185"/>
                  </a:lnTo>
                  <a:lnTo>
                    <a:pt x="262" y="170"/>
                  </a:lnTo>
                  <a:lnTo>
                    <a:pt x="251" y="152"/>
                  </a:lnTo>
                  <a:lnTo>
                    <a:pt x="239" y="136"/>
                  </a:lnTo>
                  <a:lnTo>
                    <a:pt x="224" y="118"/>
                  </a:lnTo>
                  <a:lnTo>
                    <a:pt x="208" y="100"/>
                  </a:lnTo>
                  <a:lnTo>
                    <a:pt x="193" y="86"/>
                  </a:lnTo>
                  <a:lnTo>
                    <a:pt x="176" y="74"/>
                  </a:lnTo>
                  <a:lnTo>
                    <a:pt x="160" y="61"/>
                  </a:lnTo>
                  <a:lnTo>
                    <a:pt x="142" y="51"/>
                  </a:lnTo>
                  <a:lnTo>
                    <a:pt x="125" y="42"/>
                  </a:lnTo>
                  <a:lnTo>
                    <a:pt x="109" y="34"/>
                  </a:lnTo>
                  <a:lnTo>
                    <a:pt x="91" y="26"/>
                  </a:lnTo>
                  <a:lnTo>
                    <a:pt x="76" y="20"/>
                  </a:lnTo>
                  <a:lnTo>
                    <a:pt x="47" y="11"/>
                  </a:lnTo>
                  <a:lnTo>
                    <a:pt x="24" y="5"/>
                  </a:lnTo>
                  <a:lnTo>
                    <a:pt x="8" y="1"/>
                  </a:lnTo>
                  <a:lnTo>
                    <a:pt x="3" y="0"/>
                  </a:lnTo>
                  <a:lnTo>
                    <a:pt x="0" y="77"/>
                  </a:lnTo>
                  <a:lnTo>
                    <a:pt x="9" y="78"/>
                  </a:lnTo>
                  <a:lnTo>
                    <a:pt x="33" y="83"/>
                  </a:lnTo>
                  <a:lnTo>
                    <a:pt x="49" y="87"/>
                  </a:lnTo>
                  <a:lnTo>
                    <a:pt x="69" y="92"/>
                  </a:lnTo>
                  <a:lnTo>
                    <a:pt x="89" y="99"/>
                  </a:lnTo>
                  <a:lnTo>
                    <a:pt x="111" y="108"/>
                  </a:lnTo>
                  <a:lnTo>
                    <a:pt x="133" y="119"/>
                  </a:lnTo>
                  <a:lnTo>
                    <a:pt x="157" y="131"/>
                  </a:lnTo>
                  <a:lnTo>
                    <a:pt x="168" y="138"/>
                  </a:lnTo>
                  <a:lnTo>
                    <a:pt x="179" y="146"/>
                  </a:lnTo>
                  <a:lnTo>
                    <a:pt x="191" y="154"/>
                  </a:lnTo>
                  <a:lnTo>
                    <a:pt x="202" y="163"/>
                  </a:lnTo>
                  <a:lnTo>
                    <a:pt x="212" y="172"/>
                  </a:lnTo>
                  <a:lnTo>
                    <a:pt x="223" y="182"/>
                  </a:lnTo>
                  <a:lnTo>
                    <a:pt x="233" y="193"/>
                  </a:lnTo>
                  <a:lnTo>
                    <a:pt x="243" y="204"/>
                  </a:lnTo>
                  <a:lnTo>
                    <a:pt x="251" y="217"/>
                  </a:lnTo>
                  <a:lnTo>
                    <a:pt x="260" y="229"/>
                  </a:lnTo>
                  <a:lnTo>
                    <a:pt x="267" y="243"/>
                  </a:lnTo>
                  <a:lnTo>
                    <a:pt x="274" y="258"/>
                  </a:lnTo>
                  <a:lnTo>
                    <a:pt x="280" y="269"/>
                  </a:lnTo>
                  <a:lnTo>
                    <a:pt x="284" y="280"/>
                  </a:lnTo>
                  <a:lnTo>
                    <a:pt x="286" y="290"/>
                  </a:lnTo>
                  <a:lnTo>
                    <a:pt x="288" y="301"/>
                  </a:lnTo>
                  <a:lnTo>
                    <a:pt x="289" y="310"/>
                  </a:lnTo>
                  <a:lnTo>
                    <a:pt x="290" y="319"/>
                  </a:lnTo>
                  <a:lnTo>
                    <a:pt x="290" y="327"/>
                  </a:lnTo>
                  <a:lnTo>
                    <a:pt x="289" y="334"/>
                  </a:lnTo>
                  <a:lnTo>
                    <a:pt x="285" y="357"/>
                  </a:lnTo>
                  <a:lnTo>
                    <a:pt x="282" y="365"/>
                  </a:lnTo>
                  <a:lnTo>
                    <a:pt x="303" y="286"/>
                  </a:lnTo>
                  <a:close/>
                </a:path>
              </a:pathLst>
            </a:custGeom>
            <a:solidFill>
              <a:srgbClr val="0033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31" name="Freeform 1043">
              <a:extLst>
                <a:ext uri="{FF2B5EF4-FFF2-40B4-BE49-F238E27FC236}">
                  <a16:creationId xmlns:a16="http://schemas.microsoft.com/office/drawing/2014/main" id="{2FD86C3F-D6A4-458B-98C6-0B61464FE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7" y="1652"/>
              <a:ext cx="16" cy="19"/>
            </a:xfrm>
            <a:custGeom>
              <a:avLst/>
              <a:gdLst>
                <a:gd name="T0" fmla="*/ 1 w 303"/>
                <a:gd name="T1" fmla="*/ 1 h 365"/>
                <a:gd name="T2" fmla="*/ 1 w 303"/>
                <a:gd name="T3" fmla="*/ 1 h 365"/>
                <a:gd name="T4" fmla="*/ 1 w 303"/>
                <a:gd name="T5" fmla="*/ 1 h 365"/>
                <a:gd name="T6" fmla="*/ 1 w 303"/>
                <a:gd name="T7" fmla="*/ 1 h 365"/>
                <a:gd name="T8" fmla="*/ 1 w 303"/>
                <a:gd name="T9" fmla="*/ 1 h 365"/>
                <a:gd name="T10" fmla="*/ 1 w 303"/>
                <a:gd name="T11" fmla="*/ 1 h 365"/>
                <a:gd name="T12" fmla="*/ 1 w 303"/>
                <a:gd name="T13" fmla="*/ 1 h 365"/>
                <a:gd name="T14" fmla="*/ 1 w 303"/>
                <a:gd name="T15" fmla="*/ 1 h 365"/>
                <a:gd name="T16" fmla="*/ 1 w 303"/>
                <a:gd name="T17" fmla="*/ 0 h 365"/>
                <a:gd name="T18" fmla="*/ 1 w 303"/>
                <a:gd name="T19" fmla="*/ 0 h 365"/>
                <a:gd name="T20" fmla="*/ 1 w 303"/>
                <a:gd name="T21" fmla="*/ 0 h 365"/>
                <a:gd name="T22" fmla="*/ 1 w 303"/>
                <a:gd name="T23" fmla="*/ 0 h 365"/>
                <a:gd name="T24" fmla="*/ 1 w 303"/>
                <a:gd name="T25" fmla="*/ 0 h 365"/>
                <a:gd name="T26" fmla="*/ 1 w 303"/>
                <a:gd name="T27" fmla="*/ 0 h 365"/>
                <a:gd name="T28" fmla="*/ 0 w 303"/>
                <a:gd name="T29" fmla="*/ 0 h 365"/>
                <a:gd name="T30" fmla="*/ 0 w 303"/>
                <a:gd name="T31" fmla="*/ 0 h 365"/>
                <a:gd name="T32" fmla="*/ 0 w 303"/>
                <a:gd name="T33" fmla="*/ 0 h 365"/>
                <a:gd name="T34" fmla="*/ 0 w 303"/>
                <a:gd name="T35" fmla="*/ 0 h 365"/>
                <a:gd name="T36" fmla="*/ 0 w 303"/>
                <a:gd name="T37" fmla="*/ 0 h 365"/>
                <a:gd name="T38" fmla="*/ 0 w 303"/>
                <a:gd name="T39" fmla="*/ 0 h 365"/>
                <a:gd name="T40" fmla="*/ 0 w 303"/>
                <a:gd name="T41" fmla="*/ 0 h 365"/>
                <a:gd name="T42" fmla="*/ 0 w 303"/>
                <a:gd name="T43" fmla="*/ 0 h 365"/>
                <a:gd name="T44" fmla="*/ 0 w 303"/>
                <a:gd name="T45" fmla="*/ 0 h 365"/>
                <a:gd name="T46" fmla="*/ 0 w 303"/>
                <a:gd name="T47" fmla="*/ 0 h 365"/>
                <a:gd name="T48" fmla="*/ 0 w 303"/>
                <a:gd name="T49" fmla="*/ 0 h 365"/>
                <a:gd name="T50" fmla="*/ 0 w 303"/>
                <a:gd name="T51" fmla="*/ 0 h 365"/>
                <a:gd name="T52" fmla="*/ 0 w 303"/>
                <a:gd name="T53" fmla="*/ 0 h 365"/>
                <a:gd name="T54" fmla="*/ 0 w 303"/>
                <a:gd name="T55" fmla="*/ 0 h 365"/>
                <a:gd name="T56" fmla="*/ 0 w 303"/>
                <a:gd name="T57" fmla="*/ 0 h 365"/>
                <a:gd name="T58" fmla="*/ 0 w 303"/>
                <a:gd name="T59" fmla="*/ 0 h 365"/>
                <a:gd name="T60" fmla="*/ 0 w 303"/>
                <a:gd name="T61" fmla="*/ 0 h 365"/>
                <a:gd name="T62" fmla="*/ 0 w 303"/>
                <a:gd name="T63" fmla="*/ 0 h 365"/>
                <a:gd name="T64" fmla="*/ 0 w 303"/>
                <a:gd name="T65" fmla="*/ 0 h 365"/>
                <a:gd name="T66" fmla="*/ 0 w 303"/>
                <a:gd name="T67" fmla="*/ 0 h 365"/>
                <a:gd name="T68" fmla="*/ 0 w 303"/>
                <a:gd name="T69" fmla="*/ 0 h 365"/>
                <a:gd name="T70" fmla="*/ 0 w 303"/>
                <a:gd name="T71" fmla="*/ 0 h 365"/>
                <a:gd name="T72" fmla="*/ 1 w 303"/>
                <a:gd name="T73" fmla="*/ 0 h 365"/>
                <a:gd name="T74" fmla="*/ 1 w 303"/>
                <a:gd name="T75" fmla="*/ 0 h 365"/>
                <a:gd name="T76" fmla="*/ 1 w 303"/>
                <a:gd name="T77" fmla="*/ 0 h 365"/>
                <a:gd name="T78" fmla="*/ 1 w 303"/>
                <a:gd name="T79" fmla="*/ 0 h 365"/>
                <a:gd name="T80" fmla="*/ 1 w 303"/>
                <a:gd name="T81" fmla="*/ 1 h 365"/>
                <a:gd name="T82" fmla="*/ 1 w 303"/>
                <a:gd name="T83" fmla="*/ 1 h 365"/>
                <a:gd name="T84" fmla="*/ 1 w 303"/>
                <a:gd name="T85" fmla="*/ 1 h 365"/>
                <a:gd name="T86" fmla="*/ 1 w 303"/>
                <a:gd name="T87" fmla="*/ 1 h 365"/>
                <a:gd name="T88" fmla="*/ 1 w 303"/>
                <a:gd name="T89" fmla="*/ 1 h 365"/>
                <a:gd name="T90" fmla="*/ 1 w 303"/>
                <a:gd name="T91" fmla="*/ 1 h 365"/>
                <a:gd name="T92" fmla="*/ 1 w 303"/>
                <a:gd name="T93" fmla="*/ 1 h 365"/>
                <a:gd name="T94" fmla="*/ 1 w 303"/>
                <a:gd name="T95" fmla="*/ 1 h 365"/>
                <a:gd name="T96" fmla="*/ 1 w 303"/>
                <a:gd name="T97" fmla="*/ 1 h 365"/>
                <a:gd name="T98" fmla="*/ 1 w 303"/>
                <a:gd name="T99" fmla="*/ 1 h 365"/>
                <a:gd name="T100" fmla="*/ 1 w 303"/>
                <a:gd name="T101" fmla="*/ 1 h 365"/>
                <a:gd name="T102" fmla="*/ 1 w 303"/>
                <a:gd name="T103" fmla="*/ 1 h 365"/>
                <a:gd name="T104" fmla="*/ 1 w 303"/>
                <a:gd name="T105" fmla="*/ 1 h 365"/>
                <a:gd name="T106" fmla="*/ 1 w 303"/>
                <a:gd name="T107" fmla="*/ 1 h 365"/>
                <a:gd name="T108" fmla="*/ 1 w 303"/>
                <a:gd name="T109" fmla="*/ 1 h 365"/>
                <a:gd name="T110" fmla="*/ 1 w 303"/>
                <a:gd name="T111" fmla="*/ 1 h 365"/>
                <a:gd name="T112" fmla="*/ 1 w 303"/>
                <a:gd name="T113" fmla="*/ 1 h 3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303" h="365">
                  <a:moveTo>
                    <a:pt x="303" y="286"/>
                  </a:moveTo>
                  <a:lnTo>
                    <a:pt x="303" y="282"/>
                  </a:lnTo>
                  <a:lnTo>
                    <a:pt x="301" y="270"/>
                  </a:lnTo>
                  <a:lnTo>
                    <a:pt x="298" y="253"/>
                  </a:lnTo>
                  <a:lnTo>
                    <a:pt x="291" y="229"/>
                  </a:lnTo>
                  <a:lnTo>
                    <a:pt x="286" y="216"/>
                  </a:lnTo>
                  <a:lnTo>
                    <a:pt x="279" y="200"/>
                  </a:lnTo>
                  <a:lnTo>
                    <a:pt x="271" y="185"/>
                  </a:lnTo>
                  <a:lnTo>
                    <a:pt x="262" y="170"/>
                  </a:lnTo>
                  <a:lnTo>
                    <a:pt x="251" y="152"/>
                  </a:lnTo>
                  <a:lnTo>
                    <a:pt x="239" y="136"/>
                  </a:lnTo>
                  <a:lnTo>
                    <a:pt x="224" y="118"/>
                  </a:lnTo>
                  <a:lnTo>
                    <a:pt x="208" y="100"/>
                  </a:lnTo>
                  <a:lnTo>
                    <a:pt x="193" y="86"/>
                  </a:lnTo>
                  <a:lnTo>
                    <a:pt x="176" y="74"/>
                  </a:lnTo>
                  <a:lnTo>
                    <a:pt x="160" y="61"/>
                  </a:lnTo>
                  <a:lnTo>
                    <a:pt x="142" y="51"/>
                  </a:lnTo>
                  <a:lnTo>
                    <a:pt x="125" y="42"/>
                  </a:lnTo>
                  <a:lnTo>
                    <a:pt x="109" y="34"/>
                  </a:lnTo>
                  <a:lnTo>
                    <a:pt x="91" y="26"/>
                  </a:lnTo>
                  <a:lnTo>
                    <a:pt x="76" y="20"/>
                  </a:lnTo>
                  <a:lnTo>
                    <a:pt x="47" y="11"/>
                  </a:lnTo>
                  <a:lnTo>
                    <a:pt x="24" y="5"/>
                  </a:lnTo>
                  <a:lnTo>
                    <a:pt x="8" y="1"/>
                  </a:lnTo>
                  <a:lnTo>
                    <a:pt x="3" y="0"/>
                  </a:lnTo>
                  <a:lnTo>
                    <a:pt x="0" y="77"/>
                  </a:lnTo>
                  <a:lnTo>
                    <a:pt x="9" y="78"/>
                  </a:lnTo>
                  <a:lnTo>
                    <a:pt x="33" y="83"/>
                  </a:lnTo>
                  <a:lnTo>
                    <a:pt x="49" y="87"/>
                  </a:lnTo>
                  <a:lnTo>
                    <a:pt x="69" y="92"/>
                  </a:lnTo>
                  <a:lnTo>
                    <a:pt x="89" y="99"/>
                  </a:lnTo>
                  <a:lnTo>
                    <a:pt x="111" y="108"/>
                  </a:lnTo>
                  <a:lnTo>
                    <a:pt x="133" y="119"/>
                  </a:lnTo>
                  <a:lnTo>
                    <a:pt x="157" y="131"/>
                  </a:lnTo>
                  <a:lnTo>
                    <a:pt x="168" y="138"/>
                  </a:lnTo>
                  <a:lnTo>
                    <a:pt x="179" y="146"/>
                  </a:lnTo>
                  <a:lnTo>
                    <a:pt x="191" y="154"/>
                  </a:lnTo>
                  <a:lnTo>
                    <a:pt x="202" y="163"/>
                  </a:lnTo>
                  <a:lnTo>
                    <a:pt x="212" y="172"/>
                  </a:lnTo>
                  <a:lnTo>
                    <a:pt x="223" y="182"/>
                  </a:lnTo>
                  <a:lnTo>
                    <a:pt x="233" y="193"/>
                  </a:lnTo>
                  <a:lnTo>
                    <a:pt x="243" y="204"/>
                  </a:lnTo>
                  <a:lnTo>
                    <a:pt x="251" y="217"/>
                  </a:lnTo>
                  <a:lnTo>
                    <a:pt x="260" y="229"/>
                  </a:lnTo>
                  <a:lnTo>
                    <a:pt x="267" y="243"/>
                  </a:lnTo>
                  <a:lnTo>
                    <a:pt x="274" y="258"/>
                  </a:lnTo>
                  <a:lnTo>
                    <a:pt x="280" y="269"/>
                  </a:lnTo>
                  <a:lnTo>
                    <a:pt x="284" y="280"/>
                  </a:lnTo>
                  <a:lnTo>
                    <a:pt x="286" y="290"/>
                  </a:lnTo>
                  <a:lnTo>
                    <a:pt x="288" y="301"/>
                  </a:lnTo>
                  <a:lnTo>
                    <a:pt x="289" y="310"/>
                  </a:lnTo>
                  <a:lnTo>
                    <a:pt x="290" y="319"/>
                  </a:lnTo>
                  <a:lnTo>
                    <a:pt x="290" y="327"/>
                  </a:lnTo>
                  <a:lnTo>
                    <a:pt x="289" y="334"/>
                  </a:lnTo>
                  <a:lnTo>
                    <a:pt x="285" y="357"/>
                  </a:lnTo>
                  <a:lnTo>
                    <a:pt x="282" y="365"/>
                  </a:lnTo>
                  <a:lnTo>
                    <a:pt x="303" y="286"/>
                  </a:lnTo>
                </a:path>
              </a:pathLst>
            </a:custGeom>
            <a:noFill/>
            <a:ln w="0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32" name="Freeform 1044">
              <a:extLst>
                <a:ext uri="{FF2B5EF4-FFF2-40B4-BE49-F238E27FC236}">
                  <a16:creationId xmlns:a16="http://schemas.microsoft.com/office/drawing/2014/main" id="{2273A602-67BB-4239-B21D-2FDB47DD4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3" y="1660"/>
              <a:ext cx="20" cy="15"/>
            </a:xfrm>
            <a:custGeom>
              <a:avLst/>
              <a:gdLst>
                <a:gd name="T0" fmla="*/ 0 w 375"/>
                <a:gd name="T1" fmla="*/ 0 h 296"/>
                <a:gd name="T2" fmla="*/ 0 w 375"/>
                <a:gd name="T3" fmla="*/ 0 h 296"/>
                <a:gd name="T4" fmla="*/ 0 w 375"/>
                <a:gd name="T5" fmla="*/ 0 h 296"/>
                <a:gd name="T6" fmla="*/ 0 w 375"/>
                <a:gd name="T7" fmla="*/ 1 h 296"/>
                <a:gd name="T8" fmla="*/ 0 w 375"/>
                <a:gd name="T9" fmla="*/ 1 h 296"/>
                <a:gd name="T10" fmla="*/ 0 w 375"/>
                <a:gd name="T11" fmla="*/ 1 h 296"/>
                <a:gd name="T12" fmla="*/ 0 w 375"/>
                <a:gd name="T13" fmla="*/ 1 h 296"/>
                <a:gd name="T14" fmla="*/ 0 w 375"/>
                <a:gd name="T15" fmla="*/ 1 h 296"/>
                <a:gd name="T16" fmla="*/ 0 w 375"/>
                <a:gd name="T17" fmla="*/ 1 h 296"/>
                <a:gd name="T18" fmla="*/ 1 w 375"/>
                <a:gd name="T19" fmla="*/ 1 h 296"/>
                <a:gd name="T20" fmla="*/ 1 w 375"/>
                <a:gd name="T21" fmla="*/ 1 h 296"/>
                <a:gd name="T22" fmla="*/ 1 w 375"/>
                <a:gd name="T23" fmla="*/ 1 h 296"/>
                <a:gd name="T24" fmla="*/ 1 w 375"/>
                <a:gd name="T25" fmla="*/ 1 h 296"/>
                <a:gd name="T26" fmla="*/ 1 w 375"/>
                <a:gd name="T27" fmla="*/ 1 h 296"/>
                <a:gd name="T28" fmla="*/ 1 w 375"/>
                <a:gd name="T29" fmla="*/ 1 h 296"/>
                <a:gd name="T30" fmla="*/ 1 w 375"/>
                <a:gd name="T31" fmla="*/ 1 h 296"/>
                <a:gd name="T32" fmla="*/ 1 w 375"/>
                <a:gd name="T33" fmla="*/ 1 h 296"/>
                <a:gd name="T34" fmla="*/ 1 w 375"/>
                <a:gd name="T35" fmla="*/ 0 h 296"/>
                <a:gd name="T36" fmla="*/ 1 w 375"/>
                <a:gd name="T37" fmla="*/ 0 h 296"/>
                <a:gd name="T38" fmla="*/ 1 w 375"/>
                <a:gd name="T39" fmla="*/ 0 h 296"/>
                <a:gd name="T40" fmla="*/ 1 w 375"/>
                <a:gd name="T41" fmla="*/ 0 h 296"/>
                <a:gd name="T42" fmla="*/ 1 w 375"/>
                <a:gd name="T43" fmla="*/ 0 h 296"/>
                <a:gd name="T44" fmla="*/ 1 w 375"/>
                <a:gd name="T45" fmla="*/ 1 h 296"/>
                <a:gd name="T46" fmla="*/ 1 w 375"/>
                <a:gd name="T47" fmla="*/ 1 h 296"/>
                <a:gd name="T48" fmla="*/ 1 w 375"/>
                <a:gd name="T49" fmla="*/ 1 h 296"/>
                <a:gd name="T50" fmla="*/ 1 w 375"/>
                <a:gd name="T51" fmla="*/ 1 h 296"/>
                <a:gd name="T52" fmla="*/ 1 w 375"/>
                <a:gd name="T53" fmla="*/ 1 h 296"/>
                <a:gd name="T54" fmla="*/ 1 w 375"/>
                <a:gd name="T55" fmla="*/ 1 h 296"/>
                <a:gd name="T56" fmla="*/ 1 w 375"/>
                <a:gd name="T57" fmla="*/ 1 h 296"/>
                <a:gd name="T58" fmla="*/ 0 w 375"/>
                <a:gd name="T59" fmla="*/ 0 h 296"/>
                <a:gd name="T60" fmla="*/ 0 w 375"/>
                <a:gd name="T61" fmla="*/ 0 h 296"/>
                <a:gd name="T62" fmla="*/ 0 w 375"/>
                <a:gd name="T63" fmla="*/ 0 h 296"/>
                <a:gd name="T64" fmla="*/ 0 w 375"/>
                <a:gd name="T65" fmla="*/ 0 h 296"/>
                <a:gd name="T66" fmla="*/ 0 w 375"/>
                <a:gd name="T67" fmla="*/ 0 h 296"/>
                <a:gd name="T68" fmla="*/ 0 w 375"/>
                <a:gd name="T69" fmla="*/ 0 h 296"/>
                <a:gd name="T70" fmla="*/ 0 w 375"/>
                <a:gd name="T71" fmla="*/ 0 h 29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75" h="296">
                  <a:moveTo>
                    <a:pt x="0" y="108"/>
                  </a:moveTo>
                  <a:lnTo>
                    <a:pt x="4" y="115"/>
                  </a:lnTo>
                  <a:lnTo>
                    <a:pt x="12" y="135"/>
                  </a:lnTo>
                  <a:lnTo>
                    <a:pt x="19" y="150"/>
                  </a:lnTo>
                  <a:lnTo>
                    <a:pt x="28" y="165"/>
                  </a:lnTo>
                  <a:lnTo>
                    <a:pt x="39" y="181"/>
                  </a:lnTo>
                  <a:lnTo>
                    <a:pt x="53" y="198"/>
                  </a:lnTo>
                  <a:lnTo>
                    <a:pt x="61" y="207"/>
                  </a:lnTo>
                  <a:lnTo>
                    <a:pt x="69" y="215"/>
                  </a:lnTo>
                  <a:lnTo>
                    <a:pt x="78" y="223"/>
                  </a:lnTo>
                  <a:lnTo>
                    <a:pt x="88" y="233"/>
                  </a:lnTo>
                  <a:lnTo>
                    <a:pt x="99" y="241"/>
                  </a:lnTo>
                  <a:lnTo>
                    <a:pt x="110" y="248"/>
                  </a:lnTo>
                  <a:lnTo>
                    <a:pt x="121" y="255"/>
                  </a:lnTo>
                  <a:lnTo>
                    <a:pt x="135" y="262"/>
                  </a:lnTo>
                  <a:lnTo>
                    <a:pt x="148" y="269"/>
                  </a:lnTo>
                  <a:lnTo>
                    <a:pt x="162" y="274"/>
                  </a:lnTo>
                  <a:lnTo>
                    <a:pt x="177" y="281"/>
                  </a:lnTo>
                  <a:lnTo>
                    <a:pt x="193" y="285"/>
                  </a:lnTo>
                  <a:lnTo>
                    <a:pt x="209" y="289"/>
                  </a:lnTo>
                  <a:lnTo>
                    <a:pt x="228" y="292"/>
                  </a:lnTo>
                  <a:lnTo>
                    <a:pt x="246" y="295"/>
                  </a:lnTo>
                  <a:lnTo>
                    <a:pt x="266" y="296"/>
                  </a:lnTo>
                  <a:lnTo>
                    <a:pt x="270" y="296"/>
                  </a:lnTo>
                  <a:lnTo>
                    <a:pt x="280" y="294"/>
                  </a:lnTo>
                  <a:lnTo>
                    <a:pt x="295" y="290"/>
                  </a:lnTo>
                  <a:lnTo>
                    <a:pt x="314" y="284"/>
                  </a:lnTo>
                  <a:lnTo>
                    <a:pt x="323" y="279"/>
                  </a:lnTo>
                  <a:lnTo>
                    <a:pt x="332" y="273"/>
                  </a:lnTo>
                  <a:lnTo>
                    <a:pt x="341" y="267"/>
                  </a:lnTo>
                  <a:lnTo>
                    <a:pt x="350" y="260"/>
                  </a:lnTo>
                  <a:lnTo>
                    <a:pt x="358" y="251"/>
                  </a:lnTo>
                  <a:lnTo>
                    <a:pt x="364" y="241"/>
                  </a:lnTo>
                  <a:lnTo>
                    <a:pt x="369" y="229"/>
                  </a:lnTo>
                  <a:lnTo>
                    <a:pt x="373" y="217"/>
                  </a:lnTo>
                  <a:lnTo>
                    <a:pt x="375" y="122"/>
                  </a:lnTo>
                  <a:lnTo>
                    <a:pt x="375" y="126"/>
                  </a:lnTo>
                  <a:lnTo>
                    <a:pt x="375" y="136"/>
                  </a:lnTo>
                  <a:lnTo>
                    <a:pt x="373" y="142"/>
                  </a:lnTo>
                  <a:lnTo>
                    <a:pt x="371" y="151"/>
                  </a:lnTo>
                  <a:lnTo>
                    <a:pt x="368" y="158"/>
                  </a:lnTo>
                  <a:lnTo>
                    <a:pt x="364" y="166"/>
                  </a:lnTo>
                  <a:lnTo>
                    <a:pt x="358" y="175"/>
                  </a:lnTo>
                  <a:lnTo>
                    <a:pt x="350" y="182"/>
                  </a:lnTo>
                  <a:lnTo>
                    <a:pt x="339" y="190"/>
                  </a:lnTo>
                  <a:lnTo>
                    <a:pt x="327" y="197"/>
                  </a:lnTo>
                  <a:lnTo>
                    <a:pt x="320" y="199"/>
                  </a:lnTo>
                  <a:lnTo>
                    <a:pt x="312" y="202"/>
                  </a:lnTo>
                  <a:lnTo>
                    <a:pt x="303" y="204"/>
                  </a:lnTo>
                  <a:lnTo>
                    <a:pt x="293" y="205"/>
                  </a:lnTo>
                  <a:lnTo>
                    <a:pt x="284" y="207"/>
                  </a:lnTo>
                  <a:lnTo>
                    <a:pt x="273" y="208"/>
                  </a:lnTo>
                  <a:lnTo>
                    <a:pt x="261" y="208"/>
                  </a:lnTo>
                  <a:lnTo>
                    <a:pt x="248" y="208"/>
                  </a:lnTo>
                  <a:lnTo>
                    <a:pt x="233" y="206"/>
                  </a:lnTo>
                  <a:lnTo>
                    <a:pt x="215" y="202"/>
                  </a:lnTo>
                  <a:lnTo>
                    <a:pt x="198" y="196"/>
                  </a:lnTo>
                  <a:lnTo>
                    <a:pt x="180" y="188"/>
                  </a:lnTo>
                  <a:lnTo>
                    <a:pt x="161" y="177"/>
                  </a:lnTo>
                  <a:lnTo>
                    <a:pt x="143" y="166"/>
                  </a:lnTo>
                  <a:lnTo>
                    <a:pt x="124" y="154"/>
                  </a:lnTo>
                  <a:lnTo>
                    <a:pt x="106" y="139"/>
                  </a:lnTo>
                  <a:lnTo>
                    <a:pt x="90" y="125"/>
                  </a:lnTo>
                  <a:lnTo>
                    <a:pt x="73" y="109"/>
                  </a:lnTo>
                  <a:lnTo>
                    <a:pt x="58" y="91"/>
                  </a:lnTo>
                  <a:lnTo>
                    <a:pt x="44" y="74"/>
                  </a:lnTo>
                  <a:lnTo>
                    <a:pt x="33" y="57"/>
                  </a:lnTo>
                  <a:lnTo>
                    <a:pt x="24" y="38"/>
                  </a:lnTo>
                  <a:lnTo>
                    <a:pt x="20" y="28"/>
                  </a:lnTo>
                  <a:lnTo>
                    <a:pt x="17" y="19"/>
                  </a:lnTo>
                  <a:lnTo>
                    <a:pt x="14" y="9"/>
                  </a:lnTo>
                  <a:lnTo>
                    <a:pt x="13" y="0"/>
                  </a:lnTo>
                  <a:lnTo>
                    <a:pt x="0" y="108"/>
                  </a:lnTo>
                  <a:close/>
                </a:path>
              </a:pathLst>
            </a:custGeom>
            <a:solidFill>
              <a:srgbClr val="004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33" name="Freeform 1045">
              <a:extLst>
                <a:ext uri="{FF2B5EF4-FFF2-40B4-BE49-F238E27FC236}">
                  <a16:creationId xmlns:a16="http://schemas.microsoft.com/office/drawing/2014/main" id="{ED4DBD37-AEDF-42B8-A85C-2F557A5EA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3" y="1660"/>
              <a:ext cx="20" cy="15"/>
            </a:xfrm>
            <a:custGeom>
              <a:avLst/>
              <a:gdLst>
                <a:gd name="T0" fmla="*/ 0 w 375"/>
                <a:gd name="T1" fmla="*/ 0 h 296"/>
                <a:gd name="T2" fmla="*/ 0 w 375"/>
                <a:gd name="T3" fmla="*/ 0 h 296"/>
                <a:gd name="T4" fmla="*/ 0 w 375"/>
                <a:gd name="T5" fmla="*/ 0 h 296"/>
                <a:gd name="T6" fmla="*/ 0 w 375"/>
                <a:gd name="T7" fmla="*/ 1 h 296"/>
                <a:gd name="T8" fmla="*/ 0 w 375"/>
                <a:gd name="T9" fmla="*/ 1 h 296"/>
                <a:gd name="T10" fmla="*/ 0 w 375"/>
                <a:gd name="T11" fmla="*/ 1 h 296"/>
                <a:gd name="T12" fmla="*/ 0 w 375"/>
                <a:gd name="T13" fmla="*/ 1 h 296"/>
                <a:gd name="T14" fmla="*/ 0 w 375"/>
                <a:gd name="T15" fmla="*/ 1 h 296"/>
                <a:gd name="T16" fmla="*/ 0 w 375"/>
                <a:gd name="T17" fmla="*/ 1 h 296"/>
                <a:gd name="T18" fmla="*/ 1 w 375"/>
                <a:gd name="T19" fmla="*/ 1 h 296"/>
                <a:gd name="T20" fmla="*/ 1 w 375"/>
                <a:gd name="T21" fmla="*/ 1 h 296"/>
                <a:gd name="T22" fmla="*/ 1 w 375"/>
                <a:gd name="T23" fmla="*/ 1 h 296"/>
                <a:gd name="T24" fmla="*/ 1 w 375"/>
                <a:gd name="T25" fmla="*/ 1 h 296"/>
                <a:gd name="T26" fmla="*/ 1 w 375"/>
                <a:gd name="T27" fmla="*/ 1 h 296"/>
                <a:gd name="T28" fmla="*/ 1 w 375"/>
                <a:gd name="T29" fmla="*/ 1 h 296"/>
                <a:gd name="T30" fmla="*/ 1 w 375"/>
                <a:gd name="T31" fmla="*/ 1 h 296"/>
                <a:gd name="T32" fmla="*/ 1 w 375"/>
                <a:gd name="T33" fmla="*/ 1 h 296"/>
                <a:gd name="T34" fmla="*/ 1 w 375"/>
                <a:gd name="T35" fmla="*/ 0 h 296"/>
                <a:gd name="T36" fmla="*/ 1 w 375"/>
                <a:gd name="T37" fmla="*/ 0 h 296"/>
                <a:gd name="T38" fmla="*/ 1 w 375"/>
                <a:gd name="T39" fmla="*/ 0 h 296"/>
                <a:gd name="T40" fmla="*/ 1 w 375"/>
                <a:gd name="T41" fmla="*/ 0 h 296"/>
                <a:gd name="T42" fmla="*/ 1 w 375"/>
                <a:gd name="T43" fmla="*/ 0 h 296"/>
                <a:gd name="T44" fmla="*/ 1 w 375"/>
                <a:gd name="T45" fmla="*/ 1 h 296"/>
                <a:gd name="T46" fmla="*/ 1 w 375"/>
                <a:gd name="T47" fmla="*/ 1 h 296"/>
                <a:gd name="T48" fmla="*/ 1 w 375"/>
                <a:gd name="T49" fmla="*/ 1 h 296"/>
                <a:gd name="T50" fmla="*/ 1 w 375"/>
                <a:gd name="T51" fmla="*/ 1 h 296"/>
                <a:gd name="T52" fmla="*/ 1 w 375"/>
                <a:gd name="T53" fmla="*/ 1 h 296"/>
                <a:gd name="T54" fmla="*/ 1 w 375"/>
                <a:gd name="T55" fmla="*/ 1 h 296"/>
                <a:gd name="T56" fmla="*/ 1 w 375"/>
                <a:gd name="T57" fmla="*/ 1 h 296"/>
                <a:gd name="T58" fmla="*/ 0 w 375"/>
                <a:gd name="T59" fmla="*/ 0 h 296"/>
                <a:gd name="T60" fmla="*/ 0 w 375"/>
                <a:gd name="T61" fmla="*/ 0 h 296"/>
                <a:gd name="T62" fmla="*/ 0 w 375"/>
                <a:gd name="T63" fmla="*/ 0 h 296"/>
                <a:gd name="T64" fmla="*/ 0 w 375"/>
                <a:gd name="T65" fmla="*/ 0 h 296"/>
                <a:gd name="T66" fmla="*/ 0 w 375"/>
                <a:gd name="T67" fmla="*/ 0 h 296"/>
                <a:gd name="T68" fmla="*/ 0 w 375"/>
                <a:gd name="T69" fmla="*/ 0 h 296"/>
                <a:gd name="T70" fmla="*/ 0 w 375"/>
                <a:gd name="T71" fmla="*/ 0 h 29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75" h="296">
                  <a:moveTo>
                    <a:pt x="0" y="108"/>
                  </a:moveTo>
                  <a:lnTo>
                    <a:pt x="4" y="115"/>
                  </a:lnTo>
                  <a:lnTo>
                    <a:pt x="12" y="135"/>
                  </a:lnTo>
                  <a:lnTo>
                    <a:pt x="19" y="150"/>
                  </a:lnTo>
                  <a:lnTo>
                    <a:pt x="28" y="165"/>
                  </a:lnTo>
                  <a:lnTo>
                    <a:pt x="39" y="181"/>
                  </a:lnTo>
                  <a:lnTo>
                    <a:pt x="53" y="198"/>
                  </a:lnTo>
                  <a:lnTo>
                    <a:pt x="61" y="207"/>
                  </a:lnTo>
                  <a:lnTo>
                    <a:pt x="69" y="215"/>
                  </a:lnTo>
                  <a:lnTo>
                    <a:pt x="78" y="223"/>
                  </a:lnTo>
                  <a:lnTo>
                    <a:pt x="88" y="233"/>
                  </a:lnTo>
                  <a:lnTo>
                    <a:pt x="99" y="241"/>
                  </a:lnTo>
                  <a:lnTo>
                    <a:pt x="110" y="248"/>
                  </a:lnTo>
                  <a:lnTo>
                    <a:pt x="121" y="255"/>
                  </a:lnTo>
                  <a:lnTo>
                    <a:pt x="135" y="262"/>
                  </a:lnTo>
                  <a:lnTo>
                    <a:pt x="148" y="269"/>
                  </a:lnTo>
                  <a:lnTo>
                    <a:pt x="162" y="274"/>
                  </a:lnTo>
                  <a:lnTo>
                    <a:pt x="177" y="281"/>
                  </a:lnTo>
                  <a:lnTo>
                    <a:pt x="193" y="285"/>
                  </a:lnTo>
                  <a:lnTo>
                    <a:pt x="209" y="289"/>
                  </a:lnTo>
                  <a:lnTo>
                    <a:pt x="228" y="292"/>
                  </a:lnTo>
                  <a:lnTo>
                    <a:pt x="246" y="295"/>
                  </a:lnTo>
                  <a:lnTo>
                    <a:pt x="266" y="296"/>
                  </a:lnTo>
                  <a:lnTo>
                    <a:pt x="270" y="296"/>
                  </a:lnTo>
                  <a:lnTo>
                    <a:pt x="280" y="294"/>
                  </a:lnTo>
                  <a:lnTo>
                    <a:pt x="295" y="290"/>
                  </a:lnTo>
                  <a:lnTo>
                    <a:pt x="314" y="284"/>
                  </a:lnTo>
                  <a:lnTo>
                    <a:pt x="323" y="279"/>
                  </a:lnTo>
                  <a:lnTo>
                    <a:pt x="332" y="273"/>
                  </a:lnTo>
                  <a:lnTo>
                    <a:pt x="341" y="267"/>
                  </a:lnTo>
                  <a:lnTo>
                    <a:pt x="350" y="260"/>
                  </a:lnTo>
                  <a:lnTo>
                    <a:pt x="358" y="251"/>
                  </a:lnTo>
                  <a:lnTo>
                    <a:pt x="364" y="241"/>
                  </a:lnTo>
                  <a:lnTo>
                    <a:pt x="369" y="229"/>
                  </a:lnTo>
                  <a:lnTo>
                    <a:pt x="373" y="217"/>
                  </a:lnTo>
                  <a:lnTo>
                    <a:pt x="375" y="122"/>
                  </a:lnTo>
                  <a:lnTo>
                    <a:pt x="375" y="126"/>
                  </a:lnTo>
                  <a:lnTo>
                    <a:pt x="375" y="136"/>
                  </a:lnTo>
                  <a:lnTo>
                    <a:pt x="373" y="142"/>
                  </a:lnTo>
                  <a:lnTo>
                    <a:pt x="371" y="151"/>
                  </a:lnTo>
                  <a:lnTo>
                    <a:pt x="368" y="158"/>
                  </a:lnTo>
                  <a:lnTo>
                    <a:pt x="364" y="166"/>
                  </a:lnTo>
                  <a:lnTo>
                    <a:pt x="358" y="175"/>
                  </a:lnTo>
                  <a:lnTo>
                    <a:pt x="350" y="182"/>
                  </a:lnTo>
                  <a:lnTo>
                    <a:pt x="339" y="190"/>
                  </a:lnTo>
                  <a:lnTo>
                    <a:pt x="327" y="197"/>
                  </a:lnTo>
                  <a:lnTo>
                    <a:pt x="320" y="199"/>
                  </a:lnTo>
                  <a:lnTo>
                    <a:pt x="312" y="202"/>
                  </a:lnTo>
                  <a:lnTo>
                    <a:pt x="303" y="204"/>
                  </a:lnTo>
                  <a:lnTo>
                    <a:pt x="293" y="205"/>
                  </a:lnTo>
                  <a:lnTo>
                    <a:pt x="284" y="207"/>
                  </a:lnTo>
                  <a:lnTo>
                    <a:pt x="273" y="208"/>
                  </a:lnTo>
                  <a:lnTo>
                    <a:pt x="261" y="208"/>
                  </a:lnTo>
                  <a:lnTo>
                    <a:pt x="248" y="208"/>
                  </a:lnTo>
                  <a:lnTo>
                    <a:pt x="233" y="206"/>
                  </a:lnTo>
                  <a:lnTo>
                    <a:pt x="215" y="202"/>
                  </a:lnTo>
                  <a:lnTo>
                    <a:pt x="198" y="196"/>
                  </a:lnTo>
                  <a:lnTo>
                    <a:pt x="180" y="188"/>
                  </a:lnTo>
                  <a:lnTo>
                    <a:pt x="161" y="177"/>
                  </a:lnTo>
                  <a:lnTo>
                    <a:pt x="143" y="166"/>
                  </a:lnTo>
                  <a:lnTo>
                    <a:pt x="124" y="154"/>
                  </a:lnTo>
                  <a:lnTo>
                    <a:pt x="106" y="139"/>
                  </a:lnTo>
                  <a:lnTo>
                    <a:pt x="90" y="125"/>
                  </a:lnTo>
                  <a:lnTo>
                    <a:pt x="73" y="109"/>
                  </a:lnTo>
                  <a:lnTo>
                    <a:pt x="58" y="91"/>
                  </a:lnTo>
                  <a:lnTo>
                    <a:pt x="44" y="74"/>
                  </a:lnTo>
                  <a:lnTo>
                    <a:pt x="33" y="57"/>
                  </a:lnTo>
                  <a:lnTo>
                    <a:pt x="24" y="38"/>
                  </a:lnTo>
                  <a:lnTo>
                    <a:pt x="20" y="28"/>
                  </a:lnTo>
                  <a:lnTo>
                    <a:pt x="17" y="19"/>
                  </a:lnTo>
                  <a:lnTo>
                    <a:pt x="14" y="9"/>
                  </a:lnTo>
                  <a:lnTo>
                    <a:pt x="13" y="0"/>
                  </a:lnTo>
                  <a:lnTo>
                    <a:pt x="0" y="108"/>
                  </a:lnTo>
                </a:path>
              </a:pathLst>
            </a:custGeom>
            <a:noFill/>
            <a:ln w="0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34" name="Freeform 1046">
              <a:extLst>
                <a:ext uri="{FF2B5EF4-FFF2-40B4-BE49-F238E27FC236}">
                  <a16:creationId xmlns:a16="http://schemas.microsoft.com/office/drawing/2014/main" id="{A64BF153-FED9-4B8C-A401-0321EADCE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2" y="1644"/>
              <a:ext cx="11" cy="17"/>
            </a:xfrm>
            <a:custGeom>
              <a:avLst/>
              <a:gdLst>
                <a:gd name="T0" fmla="*/ 1 w 217"/>
                <a:gd name="T1" fmla="*/ 1 h 313"/>
                <a:gd name="T2" fmla="*/ 1 w 217"/>
                <a:gd name="T3" fmla="*/ 1 h 313"/>
                <a:gd name="T4" fmla="*/ 1 w 217"/>
                <a:gd name="T5" fmla="*/ 1 h 313"/>
                <a:gd name="T6" fmla="*/ 1 w 217"/>
                <a:gd name="T7" fmla="*/ 1 h 313"/>
                <a:gd name="T8" fmla="*/ 1 w 217"/>
                <a:gd name="T9" fmla="*/ 1 h 313"/>
                <a:gd name="T10" fmla="*/ 1 w 217"/>
                <a:gd name="T11" fmla="*/ 1 h 313"/>
                <a:gd name="T12" fmla="*/ 1 w 217"/>
                <a:gd name="T13" fmla="*/ 0 h 313"/>
                <a:gd name="T14" fmla="*/ 1 w 217"/>
                <a:gd name="T15" fmla="*/ 0 h 313"/>
                <a:gd name="T16" fmla="*/ 0 w 217"/>
                <a:gd name="T17" fmla="*/ 0 h 313"/>
                <a:gd name="T18" fmla="*/ 0 w 217"/>
                <a:gd name="T19" fmla="*/ 0 h 313"/>
                <a:gd name="T20" fmla="*/ 0 w 217"/>
                <a:gd name="T21" fmla="*/ 0 h 313"/>
                <a:gd name="T22" fmla="*/ 0 w 217"/>
                <a:gd name="T23" fmla="*/ 0 h 313"/>
                <a:gd name="T24" fmla="*/ 0 w 217"/>
                <a:gd name="T25" fmla="*/ 0 h 313"/>
                <a:gd name="T26" fmla="*/ 0 w 217"/>
                <a:gd name="T27" fmla="*/ 0 h 313"/>
                <a:gd name="T28" fmla="*/ 0 w 217"/>
                <a:gd name="T29" fmla="*/ 0 h 313"/>
                <a:gd name="T30" fmla="*/ 0 w 217"/>
                <a:gd name="T31" fmla="*/ 0 h 313"/>
                <a:gd name="T32" fmla="*/ 0 w 217"/>
                <a:gd name="T33" fmla="*/ 0 h 313"/>
                <a:gd name="T34" fmla="*/ 0 w 217"/>
                <a:gd name="T35" fmla="*/ 0 h 313"/>
                <a:gd name="T36" fmla="*/ 0 w 217"/>
                <a:gd name="T37" fmla="*/ 0 h 313"/>
                <a:gd name="T38" fmla="*/ 0 w 217"/>
                <a:gd name="T39" fmla="*/ 0 h 313"/>
                <a:gd name="T40" fmla="*/ 0 w 217"/>
                <a:gd name="T41" fmla="*/ 0 h 313"/>
                <a:gd name="T42" fmla="*/ 0 w 217"/>
                <a:gd name="T43" fmla="*/ 0 h 313"/>
                <a:gd name="T44" fmla="*/ 0 w 217"/>
                <a:gd name="T45" fmla="*/ 0 h 313"/>
                <a:gd name="T46" fmla="*/ 0 w 217"/>
                <a:gd name="T47" fmla="*/ 0 h 313"/>
                <a:gd name="T48" fmla="*/ 0 w 217"/>
                <a:gd name="T49" fmla="*/ 0 h 313"/>
                <a:gd name="T50" fmla="*/ 0 w 217"/>
                <a:gd name="T51" fmla="*/ 0 h 313"/>
                <a:gd name="T52" fmla="*/ 0 w 217"/>
                <a:gd name="T53" fmla="*/ 0 h 313"/>
                <a:gd name="T54" fmla="*/ 0 w 217"/>
                <a:gd name="T55" fmla="*/ 0 h 313"/>
                <a:gd name="T56" fmla="*/ 0 w 217"/>
                <a:gd name="T57" fmla="*/ 0 h 313"/>
                <a:gd name="T58" fmla="*/ 0 w 217"/>
                <a:gd name="T59" fmla="*/ 0 h 313"/>
                <a:gd name="T60" fmla="*/ 0 w 217"/>
                <a:gd name="T61" fmla="*/ 0 h 313"/>
                <a:gd name="T62" fmla="*/ 0 w 217"/>
                <a:gd name="T63" fmla="*/ 0 h 313"/>
                <a:gd name="T64" fmla="*/ 0 w 217"/>
                <a:gd name="T65" fmla="*/ 1 h 313"/>
                <a:gd name="T66" fmla="*/ 0 w 217"/>
                <a:gd name="T67" fmla="*/ 1 h 313"/>
                <a:gd name="T68" fmla="*/ 0 w 217"/>
                <a:gd name="T69" fmla="*/ 1 h 313"/>
                <a:gd name="T70" fmla="*/ 0 w 217"/>
                <a:gd name="T71" fmla="*/ 1 h 313"/>
                <a:gd name="T72" fmla="*/ 0 w 217"/>
                <a:gd name="T73" fmla="*/ 1 h 313"/>
                <a:gd name="T74" fmla="*/ 0 w 217"/>
                <a:gd name="T75" fmla="*/ 1 h 313"/>
                <a:gd name="T76" fmla="*/ 1 w 217"/>
                <a:gd name="T77" fmla="*/ 1 h 313"/>
                <a:gd name="T78" fmla="*/ 1 w 217"/>
                <a:gd name="T79" fmla="*/ 1 h 313"/>
                <a:gd name="T80" fmla="*/ 1 w 217"/>
                <a:gd name="T81" fmla="*/ 1 h 313"/>
                <a:gd name="T82" fmla="*/ 1 w 217"/>
                <a:gd name="T83" fmla="*/ 1 h 313"/>
                <a:gd name="T84" fmla="*/ 1 w 217"/>
                <a:gd name="T85" fmla="*/ 1 h 313"/>
                <a:gd name="T86" fmla="*/ 1 w 217"/>
                <a:gd name="T87" fmla="*/ 1 h 313"/>
                <a:gd name="T88" fmla="*/ 1 w 217"/>
                <a:gd name="T89" fmla="*/ 1 h 3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17" h="313">
                  <a:moveTo>
                    <a:pt x="217" y="255"/>
                  </a:moveTo>
                  <a:lnTo>
                    <a:pt x="217" y="248"/>
                  </a:lnTo>
                  <a:lnTo>
                    <a:pt x="216" y="230"/>
                  </a:lnTo>
                  <a:lnTo>
                    <a:pt x="213" y="217"/>
                  </a:lnTo>
                  <a:lnTo>
                    <a:pt x="209" y="202"/>
                  </a:lnTo>
                  <a:lnTo>
                    <a:pt x="203" y="185"/>
                  </a:lnTo>
                  <a:lnTo>
                    <a:pt x="195" y="166"/>
                  </a:lnTo>
                  <a:lnTo>
                    <a:pt x="190" y="157"/>
                  </a:lnTo>
                  <a:lnTo>
                    <a:pt x="184" y="147"/>
                  </a:lnTo>
                  <a:lnTo>
                    <a:pt x="177" y="137"/>
                  </a:lnTo>
                  <a:lnTo>
                    <a:pt x="170" y="126"/>
                  </a:lnTo>
                  <a:lnTo>
                    <a:pt x="161" y="116"/>
                  </a:lnTo>
                  <a:lnTo>
                    <a:pt x="152" y="106"/>
                  </a:lnTo>
                  <a:lnTo>
                    <a:pt x="143" y="95"/>
                  </a:lnTo>
                  <a:lnTo>
                    <a:pt x="131" y="83"/>
                  </a:lnTo>
                  <a:lnTo>
                    <a:pt x="119" y="73"/>
                  </a:lnTo>
                  <a:lnTo>
                    <a:pt x="106" y="62"/>
                  </a:lnTo>
                  <a:lnTo>
                    <a:pt x="91" y="52"/>
                  </a:lnTo>
                  <a:lnTo>
                    <a:pt x="75" y="40"/>
                  </a:lnTo>
                  <a:lnTo>
                    <a:pt x="59" y="30"/>
                  </a:lnTo>
                  <a:lnTo>
                    <a:pt x="40" y="20"/>
                  </a:lnTo>
                  <a:lnTo>
                    <a:pt x="21" y="10"/>
                  </a:lnTo>
                  <a:lnTo>
                    <a:pt x="0" y="0"/>
                  </a:lnTo>
                  <a:lnTo>
                    <a:pt x="34" y="86"/>
                  </a:lnTo>
                  <a:lnTo>
                    <a:pt x="41" y="89"/>
                  </a:lnTo>
                  <a:lnTo>
                    <a:pt x="61" y="98"/>
                  </a:lnTo>
                  <a:lnTo>
                    <a:pt x="73" y="105"/>
                  </a:lnTo>
                  <a:lnTo>
                    <a:pt x="87" y="113"/>
                  </a:lnTo>
                  <a:lnTo>
                    <a:pt x="103" y="123"/>
                  </a:lnTo>
                  <a:lnTo>
                    <a:pt x="118" y="137"/>
                  </a:lnTo>
                  <a:lnTo>
                    <a:pt x="133" y="151"/>
                  </a:lnTo>
                  <a:lnTo>
                    <a:pt x="149" y="167"/>
                  </a:lnTo>
                  <a:lnTo>
                    <a:pt x="156" y="177"/>
                  </a:lnTo>
                  <a:lnTo>
                    <a:pt x="163" y="186"/>
                  </a:lnTo>
                  <a:lnTo>
                    <a:pt x="169" y="196"/>
                  </a:lnTo>
                  <a:lnTo>
                    <a:pt x="175" y="206"/>
                  </a:lnTo>
                  <a:lnTo>
                    <a:pt x="181" y="218"/>
                  </a:lnTo>
                  <a:lnTo>
                    <a:pt x="187" y="230"/>
                  </a:lnTo>
                  <a:lnTo>
                    <a:pt x="191" y="242"/>
                  </a:lnTo>
                  <a:lnTo>
                    <a:pt x="195" y="254"/>
                  </a:lnTo>
                  <a:lnTo>
                    <a:pt x="197" y="268"/>
                  </a:lnTo>
                  <a:lnTo>
                    <a:pt x="199" y="282"/>
                  </a:lnTo>
                  <a:lnTo>
                    <a:pt x="201" y="297"/>
                  </a:lnTo>
                  <a:lnTo>
                    <a:pt x="201" y="313"/>
                  </a:lnTo>
                  <a:lnTo>
                    <a:pt x="217" y="255"/>
                  </a:lnTo>
                  <a:close/>
                </a:path>
              </a:pathLst>
            </a:custGeom>
            <a:solidFill>
              <a:srgbClr val="0033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35" name="Freeform 1047">
              <a:extLst>
                <a:ext uri="{FF2B5EF4-FFF2-40B4-BE49-F238E27FC236}">
                  <a16:creationId xmlns:a16="http://schemas.microsoft.com/office/drawing/2014/main" id="{8F9012C0-5BFE-4AEF-94AB-719A02F62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2" y="1644"/>
              <a:ext cx="11" cy="17"/>
            </a:xfrm>
            <a:custGeom>
              <a:avLst/>
              <a:gdLst>
                <a:gd name="T0" fmla="*/ 1 w 217"/>
                <a:gd name="T1" fmla="*/ 1 h 313"/>
                <a:gd name="T2" fmla="*/ 1 w 217"/>
                <a:gd name="T3" fmla="*/ 1 h 313"/>
                <a:gd name="T4" fmla="*/ 1 w 217"/>
                <a:gd name="T5" fmla="*/ 1 h 313"/>
                <a:gd name="T6" fmla="*/ 1 w 217"/>
                <a:gd name="T7" fmla="*/ 1 h 313"/>
                <a:gd name="T8" fmla="*/ 1 w 217"/>
                <a:gd name="T9" fmla="*/ 1 h 313"/>
                <a:gd name="T10" fmla="*/ 1 w 217"/>
                <a:gd name="T11" fmla="*/ 1 h 313"/>
                <a:gd name="T12" fmla="*/ 1 w 217"/>
                <a:gd name="T13" fmla="*/ 0 h 313"/>
                <a:gd name="T14" fmla="*/ 1 w 217"/>
                <a:gd name="T15" fmla="*/ 0 h 313"/>
                <a:gd name="T16" fmla="*/ 0 w 217"/>
                <a:gd name="T17" fmla="*/ 0 h 313"/>
                <a:gd name="T18" fmla="*/ 0 w 217"/>
                <a:gd name="T19" fmla="*/ 0 h 313"/>
                <a:gd name="T20" fmla="*/ 0 w 217"/>
                <a:gd name="T21" fmla="*/ 0 h 313"/>
                <a:gd name="T22" fmla="*/ 0 w 217"/>
                <a:gd name="T23" fmla="*/ 0 h 313"/>
                <a:gd name="T24" fmla="*/ 0 w 217"/>
                <a:gd name="T25" fmla="*/ 0 h 313"/>
                <a:gd name="T26" fmla="*/ 0 w 217"/>
                <a:gd name="T27" fmla="*/ 0 h 313"/>
                <a:gd name="T28" fmla="*/ 0 w 217"/>
                <a:gd name="T29" fmla="*/ 0 h 313"/>
                <a:gd name="T30" fmla="*/ 0 w 217"/>
                <a:gd name="T31" fmla="*/ 0 h 313"/>
                <a:gd name="T32" fmla="*/ 0 w 217"/>
                <a:gd name="T33" fmla="*/ 0 h 313"/>
                <a:gd name="T34" fmla="*/ 0 w 217"/>
                <a:gd name="T35" fmla="*/ 0 h 313"/>
                <a:gd name="T36" fmla="*/ 0 w 217"/>
                <a:gd name="T37" fmla="*/ 0 h 313"/>
                <a:gd name="T38" fmla="*/ 0 w 217"/>
                <a:gd name="T39" fmla="*/ 0 h 313"/>
                <a:gd name="T40" fmla="*/ 0 w 217"/>
                <a:gd name="T41" fmla="*/ 0 h 313"/>
                <a:gd name="T42" fmla="*/ 0 w 217"/>
                <a:gd name="T43" fmla="*/ 0 h 313"/>
                <a:gd name="T44" fmla="*/ 0 w 217"/>
                <a:gd name="T45" fmla="*/ 0 h 313"/>
                <a:gd name="T46" fmla="*/ 0 w 217"/>
                <a:gd name="T47" fmla="*/ 0 h 313"/>
                <a:gd name="T48" fmla="*/ 0 w 217"/>
                <a:gd name="T49" fmla="*/ 0 h 313"/>
                <a:gd name="T50" fmla="*/ 0 w 217"/>
                <a:gd name="T51" fmla="*/ 0 h 313"/>
                <a:gd name="T52" fmla="*/ 0 w 217"/>
                <a:gd name="T53" fmla="*/ 0 h 313"/>
                <a:gd name="T54" fmla="*/ 0 w 217"/>
                <a:gd name="T55" fmla="*/ 0 h 313"/>
                <a:gd name="T56" fmla="*/ 0 w 217"/>
                <a:gd name="T57" fmla="*/ 0 h 313"/>
                <a:gd name="T58" fmla="*/ 0 w 217"/>
                <a:gd name="T59" fmla="*/ 0 h 313"/>
                <a:gd name="T60" fmla="*/ 0 w 217"/>
                <a:gd name="T61" fmla="*/ 0 h 313"/>
                <a:gd name="T62" fmla="*/ 0 w 217"/>
                <a:gd name="T63" fmla="*/ 0 h 313"/>
                <a:gd name="T64" fmla="*/ 0 w 217"/>
                <a:gd name="T65" fmla="*/ 1 h 313"/>
                <a:gd name="T66" fmla="*/ 0 w 217"/>
                <a:gd name="T67" fmla="*/ 1 h 313"/>
                <a:gd name="T68" fmla="*/ 0 w 217"/>
                <a:gd name="T69" fmla="*/ 1 h 313"/>
                <a:gd name="T70" fmla="*/ 0 w 217"/>
                <a:gd name="T71" fmla="*/ 1 h 313"/>
                <a:gd name="T72" fmla="*/ 0 w 217"/>
                <a:gd name="T73" fmla="*/ 1 h 313"/>
                <a:gd name="T74" fmla="*/ 0 w 217"/>
                <a:gd name="T75" fmla="*/ 1 h 313"/>
                <a:gd name="T76" fmla="*/ 1 w 217"/>
                <a:gd name="T77" fmla="*/ 1 h 313"/>
                <a:gd name="T78" fmla="*/ 1 w 217"/>
                <a:gd name="T79" fmla="*/ 1 h 313"/>
                <a:gd name="T80" fmla="*/ 1 w 217"/>
                <a:gd name="T81" fmla="*/ 1 h 313"/>
                <a:gd name="T82" fmla="*/ 1 w 217"/>
                <a:gd name="T83" fmla="*/ 1 h 313"/>
                <a:gd name="T84" fmla="*/ 1 w 217"/>
                <a:gd name="T85" fmla="*/ 1 h 313"/>
                <a:gd name="T86" fmla="*/ 1 w 217"/>
                <a:gd name="T87" fmla="*/ 1 h 313"/>
                <a:gd name="T88" fmla="*/ 1 w 217"/>
                <a:gd name="T89" fmla="*/ 1 h 3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17" h="313">
                  <a:moveTo>
                    <a:pt x="217" y="255"/>
                  </a:moveTo>
                  <a:lnTo>
                    <a:pt x="217" y="248"/>
                  </a:lnTo>
                  <a:lnTo>
                    <a:pt x="216" y="230"/>
                  </a:lnTo>
                  <a:lnTo>
                    <a:pt x="213" y="217"/>
                  </a:lnTo>
                  <a:lnTo>
                    <a:pt x="209" y="202"/>
                  </a:lnTo>
                  <a:lnTo>
                    <a:pt x="203" y="185"/>
                  </a:lnTo>
                  <a:lnTo>
                    <a:pt x="195" y="166"/>
                  </a:lnTo>
                  <a:lnTo>
                    <a:pt x="190" y="157"/>
                  </a:lnTo>
                  <a:lnTo>
                    <a:pt x="184" y="147"/>
                  </a:lnTo>
                  <a:lnTo>
                    <a:pt x="177" y="137"/>
                  </a:lnTo>
                  <a:lnTo>
                    <a:pt x="170" y="126"/>
                  </a:lnTo>
                  <a:lnTo>
                    <a:pt x="161" y="116"/>
                  </a:lnTo>
                  <a:lnTo>
                    <a:pt x="152" y="106"/>
                  </a:lnTo>
                  <a:lnTo>
                    <a:pt x="143" y="95"/>
                  </a:lnTo>
                  <a:lnTo>
                    <a:pt x="131" y="83"/>
                  </a:lnTo>
                  <a:lnTo>
                    <a:pt x="119" y="73"/>
                  </a:lnTo>
                  <a:lnTo>
                    <a:pt x="106" y="62"/>
                  </a:lnTo>
                  <a:lnTo>
                    <a:pt x="91" y="52"/>
                  </a:lnTo>
                  <a:lnTo>
                    <a:pt x="75" y="40"/>
                  </a:lnTo>
                  <a:lnTo>
                    <a:pt x="59" y="30"/>
                  </a:lnTo>
                  <a:lnTo>
                    <a:pt x="40" y="20"/>
                  </a:lnTo>
                  <a:lnTo>
                    <a:pt x="21" y="10"/>
                  </a:lnTo>
                  <a:lnTo>
                    <a:pt x="0" y="0"/>
                  </a:lnTo>
                  <a:lnTo>
                    <a:pt x="34" y="86"/>
                  </a:lnTo>
                  <a:lnTo>
                    <a:pt x="41" y="89"/>
                  </a:lnTo>
                  <a:lnTo>
                    <a:pt x="61" y="98"/>
                  </a:lnTo>
                  <a:lnTo>
                    <a:pt x="73" y="105"/>
                  </a:lnTo>
                  <a:lnTo>
                    <a:pt x="87" y="113"/>
                  </a:lnTo>
                  <a:lnTo>
                    <a:pt x="103" y="123"/>
                  </a:lnTo>
                  <a:lnTo>
                    <a:pt x="118" y="137"/>
                  </a:lnTo>
                  <a:lnTo>
                    <a:pt x="133" y="151"/>
                  </a:lnTo>
                  <a:lnTo>
                    <a:pt x="149" y="167"/>
                  </a:lnTo>
                  <a:lnTo>
                    <a:pt x="156" y="177"/>
                  </a:lnTo>
                  <a:lnTo>
                    <a:pt x="163" y="186"/>
                  </a:lnTo>
                  <a:lnTo>
                    <a:pt x="169" y="196"/>
                  </a:lnTo>
                  <a:lnTo>
                    <a:pt x="175" y="206"/>
                  </a:lnTo>
                  <a:lnTo>
                    <a:pt x="181" y="218"/>
                  </a:lnTo>
                  <a:lnTo>
                    <a:pt x="187" y="230"/>
                  </a:lnTo>
                  <a:lnTo>
                    <a:pt x="191" y="242"/>
                  </a:lnTo>
                  <a:lnTo>
                    <a:pt x="195" y="254"/>
                  </a:lnTo>
                  <a:lnTo>
                    <a:pt x="197" y="268"/>
                  </a:lnTo>
                  <a:lnTo>
                    <a:pt x="199" y="282"/>
                  </a:lnTo>
                  <a:lnTo>
                    <a:pt x="201" y="297"/>
                  </a:lnTo>
                  <a:lnTo>
                    <a:pt x="201" y="313"/>
                  </a:lnTo>
                  <a:lnTo>
                    <a:pt x="217" y="255"/>
                  </a:lnTo>
                  <a:close/>
                </a:path>
              </a:pathLst>
            </a:custGeom>
            <a:noFill/>
            <a:ln w="0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36" name="Freeform 1048">
              <a:extLst>
                <a:ext uri="{FF2B5EF4-FFF2-40B4-BE49-F238E27FC236}">
                  <a16:creationId xmlns:a16="http://schemas.microsoft.com/office/drawing/2014/main" id="{D911C6FE-A54D-4EBD-B594-9270BE369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6" y="1652"/>
              <a:ext cx="17" cy="11"/>
            </a:xfrm>
            <a:custGeom>
              <a:avLst/>
              <a:gdLst>
                <a:gd name="T0" fmla="*/ 0 w 326"/>
                <a:gd name="T1" fmla="*/ 0 h 214"/>
                <a:gd name="T2" fmla="*/ 0 w 326"/>
                <a:gd name="T3" fmla="*/ 0 h 214"/>
                <a:gd name="T4" fmla="*/ 0 w 326"/>
                <a:gd name="T5" fmla="*/ 0 h 214"/>
                <a:gd name="T6" fmla="*/ 0 w 326"/>
                <a:gd name="T7" fmla="*/ 0 h 214"/>
                <a:gd name="T8" fmla="*/ 0 w 326"/>
                <a:gd name="T9" fmla="*/ 0 h 214"/>
                <a:gd name="T10" fmla="*/ 0 w 326"/>
                <a:gd name="T11" fmla="*/ 0 h 214"/>
                <a:gd name="T12" fmla="*/ 0 w 326"/>
                <a:gd name="T13" fmla="*/ 0 h 214"/>
                <a:gd name="T14" fmla="*/ 0 w 326"/>
                <a:gd name="T15" fmla="*/ 0 h 214"/>
                <a:gd name="T16" fmla="*/ 0 w 326"/>
                <a:gd name="T17" fmla="*/ 0 h 214"/>
                <a:gd name="T18" fmla="*/ 0 w 326"/>
                <a:gd name="T19" fmla="*/ 0 h 214"/>
                <a:gd name="T20" fmla="*/ 0 w 326"/>
                <a:gd name="T21" fmla="*/ 0 h 214"/>
                <a:gd name="T22" fmla="*/ 0 w 326"/>
                <a:gd name="T23" fmla="*/ 0 h 214"/>
                <a:gd name="T24" fmla="*/ 0 w 326"/>
                <a:gd name="T25" fmla="*/ 0 h 214"/>
                <a:gd name="T26" fmla="*/ 0 w 326"/>
                <a:gd name="T27" fmla="*/ 0 h 214"/>
                <a:gd name="T28" fmla="*/ 0 w 326"/>
                <a:gd name="T29" fmla="*/ 0 h 214"/>
                <a:gd name="T30" fmla="*/ 0 w 326"/>
                <a:gd name="T31" fmla="*/ 0 h 214"/>
                <a:gd name="T32" fmla="*/ 1 w 326"/>
                <a:gd name="T33" fmla="*/ 0 h 214"/>
                <a:gd name="T34" fmla="*/ 1 w 326"/>
                <a:gd name="T35" fmla="*/ 0 h 214"/>
                <a:gd name="T36" fmla="*/ 1 w 326"/>
                <a:gd name="T37" fmla="*/ 0 h 214"/>
                <a:gd name="T38" fmla="*/ 1 w 326"/>
                <a:gd name="T39" fmla="*/ 0 h 214"/>
                <a:gd name="T40" fmla="*/ 1 w 326"/>
                <a:gd name="T41" fmla="*/ 0 h 214"/>
                <a:gd name="T42" fmla="*/ 1 w 326"/>
                <a:gd name="T43" fmla="*/ 0 h 214"/>
                <a:gd name="T44" fmla="*/ 1 w 326"/>
                <a:gd name="T45" fmla="*/ 0 h 214"/>
                <a:gd name="T46" fmla="*/ 1 w 326"/>
                <a:gd name="T47" fmla="*/ 0 h 214"/>
                <a:gd name="T48" fmla="*/ 1 w 326"/>
                <a:gd name="T49" fmla="*/ 0 h 214"/>
                <a:gd name="T50" fmla="*/ 1 w 326"/>
                <a:gd name="T51" fmla="*/ 0 h 214"/>
                <a:gd name="T52" fmla="*/ 1 w 326"/>
                <a:gd name="T53" fmla="*/ 0 h 214"/>
                <a:gd name="T54" fmla="*/ 1 w 326"/>
                <a:gd name="T55" fmla="*/ 0 h 214"/>
                <a:gd name="T56" fmla="*/ 1 w 326"/>
                <a:gd name="T57" fmla="*/ 0 h 214"/>
                <a:gd name="T58" fmla="*/ 1 w 326"/>
                <a:gd name="T59" fmla="*/ 0 h 214"/>
                <a:gd name="T60" fmla="*/ 1 w 326"/>
                <a:gd name="T61" fmla="*/ 1 h 214"/>
                <a:gd name="T62" fmla="*/ 1 w 326"/>
                <a:gd name="T63" fmla="*/ 1 h 214"/>
                <a:gd name="T64" fmla="*/ 1 w 326"/>
                <a:gd name="T65" fmla="*/ 1 h 214"/>
                <a:gd name="T66" fmla="*/ 1 w 326"/>
                <a:gd name="T67" fmla="*/ 1 h 214"/>
                <a:gd name="T68" fmla="*/ 1 w 326"/>
                <a:gd name="T69" fmla="*/ 1 h 214"/>
                <a:gd name="T70" fmla="*/ 1 w 326"/>
                <a:gd name="T71" fmla="*/ 1 h 214"/>
                <a:gd name="T72" fmla="*/ 1 w 326"/>
                <a:gd name="T73" fmla="*/ 1 h 214"/>
                <a:gd name="T74" fmla="*/ 1 w 326"/>
                <a:gd name="T75" fmla="*/ 1 h 214"/>
                <a:gd name="T76" fmla="*/ 0 w 326"/>
                <a:gd name="T77" fmla="*/ 1 h 214"/>
                <a:gd name="T78" fmla="*/ 0 w 326"/>
                <a:gd name="T79" fmla="*/ 1 h 214"/>
                <a:gd name="T80" fmla="*/ 0 w 326"/>
                <a:gd name="T81" fmla="*/ 1 h 214"/>
                <a:gd name="T82" fmla="*/ 0 w 326"/>
                <a:gd name="T83" fmla="*/ 1 h 214"/>
                <a:gd name="T84" fmla="*/ 0 w 326"/>
                <a:gd name="T85" fmla="*/ 1 h 214"/>
                <a:gd name="T86" fmla="*/ 0 w 326"/>
                <a:gd name="T87" fmla="*/ 1 h 214"/>
                <a:gd name="T88" fmla="*/ 0 w 326"/>
                <a:gd name="T89" fmla="*/ 0 h 214"/>
                <a:gd name="T90" fmla="*/ 0 w 326"/>
                <a:gd name="T91" fmla="*/ 0 h 214"/>
                <a:gd name="T92" fmla="*/ 0 w 326"/>
                <a:gd name="T93" fmla="*/ 0 h 214"/>
                <a:gd name="T94" fmla="*/ 0 w 326"/>
                <a:gd name="T95" fmla="*/ 0 h 214"/>
                <a:gd name="T96" fmla="*/ 0 w 326"/>
                <a:gd name="T97" fmla="*/ 0 h 214"/>
                <a:gd name="T98" fmla="*/ 0 w 326"/>
                <a:gd name="T99" fmla="*/ 0 h 214"/>
                <a:gd name="T100" fmla="*/ 0 w 326"/>
                <a:gd name="T101" fmla="*/ 0 h 214"/>
                <a:gd name="T102" fmla="*/ 0 w 326"/>
                <a:gd name="T103" fmla="*/ 0 h 214"/>
                <a:gd name="T104" fmla="*/ 0 w 326"/>
                <a:gd name="T105" fmla="*/ 0 h 214"/>
                <a:gd name="T106" fmla="*/ 0 w 326"/>
                <a:gd name="T107" fmla="*/ 0 h 214"/>
                <a:gd name="T108" fmla="*/ 0 w 326"/>
                <a:gd name="T109" fmla="*/ 0 h 214"/>
                <a:gd name="T110" fmla="*/ 0 w 326"/>
                <a:gd name="T111" fmla="*/ 0 h 214"/>
                <a:gd name="T112" fmla="*/ 0 w 326"/>
                <a:gd name="T113" fmla="*/ 0 h 21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326" h="214">
                  <a:moveTo>
                    <a:pt x="19" y="0"/>
                  </a:moveTo>
                  <a:lnTo>
                    <a:pt x="22" y="10"/>
                  </a:lnTo>
                  <a:lnTo>
                    <a:pt x="35" y="36"/>
                  </a:lnTo>
                  <a:lnTo>
                    <a:pt x="40" y="44"/>
                  </a:lnTo>
                  <a:lnTo>
                    <a:pt x="45" y="52"/>
                  </a:lnTo>
                  <a:lnTo>
                    <a:pt x="52" y="60"/>
                  </a:lnTo>
                  <a:lnTo>
                    <a:pt x="59" y="69"/>
                  </a:lnTo>
                  <a:lnTo>
                    <a:pt x="67" y="78"/>
                  </a:lnTo>
                  <a:lnTo>
                    <a:pt x="77" y="86"/>
                  </a:lnTo>
                  <a:lnTo>
                    <a:pt x="87" y="94"/>
                  </a:lnTo>
                  <a:lnTo>
                    <a:pt x="97" y="102"/>
                  </a:lnTo>
                  <a:lnTo>
                    <a:pt x="114" y="113"/>
                  </a:lnTo>
                  <a:lnTo>
                    <a:pt x="132" y="123"/>
                  </a:lnTo>
                  <a:lnTo>
                    <a:pt x="149" y="130"/>
                  </a:lnTo>
                  <a:lnTo>
                    <a:pt x="166" y="136"/>
                  </a:lnTo>
                  <a:lnTo>
                    <a:pt x="182" y="141"/>
                  </a:lnTo>
                  <a:lnTo>
                    <a:pt x="198" y="145"/>
                  </a:lnTo>
                  <a:lnTo>
                    <a:pt x="214" y="147"/>
                  </a:lnTo>
                  <a:lnTo>
                    <a:pt x="229" y="147"/>
                  </a:lnTo>
                  <a:lnTo>
                    <a:pt x="243" y="147"/>
                  </a:lnTo>
                  <a:lnTo>
                    <a:pt x="258" y="145"/>
                  </a:lnTo>
                  <a:lnTo>
                    <a:pt x="271" y="141"/>
                  </a:lnTo>
                  <a:lnTo>
                    <a:pt x="283" y="137"/>
                  </a:lnTo>
                  <a:lnTo>
                    <a:pt x="296" y="131"/>
                  </a:lnTo>
                  <a:lnTo>
                    <a:pt x="307" y="125"/>
                  </a:lnTo>
                  <a:lnTo>
                    <a:pt x="317" y="116"/>
                  </a:lnTo>
                  <a:lnTo>
                    <a:pt x="326" y="107"/>
                  </a:lnTo>
                  <a:lnTo>
                    <a:pt x="317" y="174"/>
                  </a:lnTo>
                  <a:lnTo>
                    <a:pt x="314" y="176"/>
                  </a:lnTo>
                  <a:lnTo>
                    <a:pt x="304" y="183"/>
                  </a:lnTo>
                  <a:lnTo>
                    <a:pt x="288" y="191"/>
                  </a:lnTo>
                  <a:lnTo>
                    <a:pt x="269" y="200"/>
                  </a:lnTo>
                  <a:lnTo>
                    <a:pt x="258" y="204"/>
                  </a:lnTo>
                  <a:lnTo>
                    <a:pt x="245" y="208"/>
                  </a:lnTo>
                  <a:lnTo>
                    <a:pt x="232" y="211"/>
                  </a:lnTo>
                  <a:lnTo>
                    <a:pt x="219" y="213"/>
                  </a:lnTo>
                  <a:lnTo>
                    <a:pt x="205" y="214"/>
                  </a:lnTo>
                  <a:lnTo>
                    <a:pt x="189" y="213"/>
                  </a:lnTo>
                  <a:lnTo>
                    <a:pt x="175" y="211"/>
                  </a:lnTo>
                  <a:lnTo>
                    <a:pt x="159" y="208"/>
                  </a:lnTo>
                  <a:lnTo>
                    <a:pt x="144" y="202"/>
                  </a:lnTo>
                  <a:lnTo>
                    <a:pt x="130" y="197"/>
                  </a:lnTo>
                  <a:lnTo>
                    <a:pt x="116" y="192"/>
                  </a:lnTo>
                  <a:lnTo>
                    <a:pt x="103" y="186"/>
                  </a:lnTo>
                  <a:lnTo>
                    <a:pt x="91" y="180"/>
                  </a:lnTo>
                  <a:lnTo>
                    <a:pt x="80" y="174"/>
                  </a:lnTo>
                  <a:lnTo>
                    <a:pt x="68" y="167"/>
                  </a:lnTo>
                  <a:lnTo>
                    <a:pt x="58" y="159"/>
                  </a:lnTo>
                  <a:lnTo>
                    <a:pt x="49" y="151"/>
                  </a:lnTo>
                  <a:lnTo>
                    <a:pt x="40" y="143"/>
                  </a:lnTo>
                  <a:lnTo>
                    <a:pt x="32" y="134"/>
                  </a:lnTo>
                  <a:lnTo>
                    <a:pt x="24" y="125"/>
                  </a:lnTo>
                  <a:lnTo>
                    <a:pt x="17" y="114"/>
                  </a:lnTo>
                  <a:lnTo>
                    <a:pt x="11" y="103"/>
                  </a:lnTo>
                  <a:lnTo>
                    <a:pt x="5" y="92"/>
                  </a:lnTo>
                  <a:lnTo>
                    <a:pt x="0" y="8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41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37" name="Freeform 1049">
              <a:extLst>
                <a:ext uri="{FF2B5EF4-FFF2-40B4-BE49-F238E27FC236}">
                  <a16:creationId xmlns:a16="http://schemas.microsoft.com/office/drawing/2014/main" id="{75CC1A8D-5AFD-4B3C-A35B-E65A7D9B5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6" y="1652"/>
              <a:ext cx="17" cy="11"/>
            </a:xfrm>
            <a:custGeom>
              <a:avLst/>
              <a:gdLst>
                <a:gd name="T0" fmla="*/ 0 w 326"/>
                <a:gd name="T1" fmla="*/ 0 h 214"/>
                <a:gd name="T2" fmla="*/ 0 w 326"/>
                <a:gd name="T3" fmla="*/ 0 h 214"/>
                <a:gd name="T4" fmla="*/ 0 w 326"/>
                <a:gd name="T5" fmla="*/ 0 h 214"/>
                <a:gd name="T6" fmla="*/ 0 w 326"/>
                <a:gd name="T7" fmla="*/ 0 h 214"/>
                <a:gd name="T8" fmla="*/ 0 w 326"/>
                <a:gd name="T9" fmla="*/ 0 h 214"/>
                <a:gd name="T10" fmla="*/ 0 w 326"/>
                <a:gd name="T11" fmla="*/ 0 h 214"/>
                <a:gd name="T12" fmla="*/ 0 w 326"/>
                <a:gd name="T13" fmla="*/ 0 h 214"/>
                <a:gd name="T14" fmla="*/ 0 w 326"/>
                <a:gd name="T15" fmla="*/ 0 h 214"/>
                <a:gd name="T16" fmla="*/ 0 w 326"/>
                <a:gd name="T17" fmla="*/ 0 h 214"/>
                <a:gd name="T18" fmla="*/ 0 w 326"/>
                <a:gd name="T19" fmla="*/ 0 h 214"/>
                <a:gd name="T20" fmla="*/ 0 w 326"/>
                <a:gd name="T21" fmla="*/ 0 h 214"/>
                <a:gd name="T22" fmla="*/ 0 w 326"/>
                <a:gd name="T23" fmla="*/ 0 h 214"/>
                <a:gd name="T24" fmla="*/ 0 w 326"/>
                <a:gd name="T25" fmla="*/ 0 h 214"/>
                <a:gd name="T26" fmla="*/ 0 w 326"/>
                <a:gd name="T27" fmla="*/ 0 h 214"/>
                <a:gd name="T28" fmla="*/ 0 w 326"/>
                <a:gd name="T29" fmla="*/ 0 h 214"/>
                <a:gd name="T30" fmla="*/ 0 w 326"/>
                <a:gd name="T31" fmla="*/ 0 h 214"/>
                <a:gd name="T32" fmla="*/ 1 w 326"/>
                <a:gd name="T33" fmla="*/ 0 h 214"/>
                <a:gd name="T34" fmla="*/ 1 w 326"/>
                <a:gd name="T35" fmla="*/ 0 h 214"/>
                <a:gd name="T36" fmla="*/ 1 w 326"/>
                <a:gd name="T37" fmla="*/ 0 h 214"/>
                <a:gd name="T38" fmla="*/ 1 w 326"/>
                <a:gd name="T39" fmla="*/ 0 h 214"/>
                <a:gd name="T40" fmla="*/ 1 w 326"/>
                <a:gd name="T41" fmla="*/ 0 h 214"/>
                <a:gd name="T42" fmla="*/ 1 w 326"/>
                <a:gd name="T43" fmla="*/ 0 h 214"/>
                <a:gd name="T44" fmla="*/ 1 w 326"/>
                <a:gd name="T45" fmla="*/ 0 h 214"/>
                <a:gd name="T46" fmla="*/ 1 w 326"/>
                <a:gd name="T47" fmla="*/ 0 h 214"/>
                <a:gd name="T48" fmla="*/ 1 w 326"/>
                <a:gd name="T49" fmla="*/ 0 h 214"/>
                <a:gd name="T50" fmla="*/ 1 w 326"/>
                <a:gd name="T51" fmla="*/ 0 h 214"/>
                <a:gd name="T52" fmla="*/ 1 w 326"/>
                <a:gd name="T53" fmla="*/ 0 h 214"/>
                <a:gd name="T54" fmla="*/ 1 w 326"/>
                <a:gd name="T55" fmla="*/ 0 h 214"/>
                <a:gd name="T56" fmla="*/ 1 w 326"/>
                <a:gd name="T57" fmla="*/ 0 h 214"/>
                <a:gd name="T58" fmla="*/ 1 w 326"/>
                <a:gd name="T59" fmla="*/ 0 h 214"/>
                <a:gd name="T60" fmla="*/ 1 w 326"/>
                <a:gd name="T61" fmla="*/ 1 h 214"/>
                <a:gd name="T62" fmla="*/ 1 w 326"/>
                <a:gd name="T63" fmla="*/ 1 h 214"/>
                <a:gd name="T64" fmla="*/ 1 w 326"/>
                <a:gd name="T65" fmla="*/ 1 h 214"/>
                <a:gd name="T66" fmla="*/ 1 w 326"/>
                <a:gd name="T67" fmla="*/ 1 h 214"/>
                <a:gd name="T68" fmla="*/ 1 w 326"/>
                <a:gd name="T69" fmla="*/ 1 h 214"/>
                <a:gd name="T70" fmla="*/ 1 w 326"/>
                <a:gd name="T71" fmla="*/ 1 h 214"/>
                <a:gd name="T72" fmla="*/ 1 w 326"/>
                <a:gd name="T73" fmla="*/ 1 h 214"/>
                <a:gd name="T74" fmla="*/ 1 w 326"/>
                <a:gd name="T75" fmla="*/ 1 h 214"/>
                <a:gd name="T76" fmla="*/ 0 w 326"/>
                <a:gd name="T77" fmla="*/ 1 h 214"/>
                <a:gd name="T78" fmla="*/ 0 w 326"/>
                <a:gd name="T79" fmla="*/ 1 h 214"/>
                <a:gd name="T80" fmla="*/ 0 w 326"/>
                <a:gd name="T81" fmla="*/ 1 h 214"/>
                <a:gd name="T82" fmla="*/ 0 w 326"/>
                <a:gd name="T83" fmla="*/ 1 h 214"/>
                <a:gd name="T84" fmla="*/ 0 w 326"/>
                <a:gd name="T85" fmla="*/ 1 h 214"/>
                <a:gd name="T86" fmla="*/ 0 w 326"/>
                <a:gd name="T87" fmla="*/ 1 h 214"/>
                <a:gd name="T88" fmla="*/ 0 w 326"/>
                <a:gd name="T89" fmla="*/ 0 h 214"/>
                <a:gd name="T90" fmla="*/ 0 w 326"/>
                <a:gd name="T91" fmla="*/ 0 h 214"/>
                <a:gd name="T92" fmla="*/ 0 w 326"/>
                <a:gd name="T93" fmla="*/ 0 h 214"/>
                <a:gd name="T94" fmla="*/ 0 w 326"/>
                <a:gd name="T95" fmla="*/ 0 h 214"/>
                <a:gd name="T96" fmla="*/ 0 w 326"/>
                <a:gd name="T97" fmla="*/ 0 h 214"/>
                <a:gd name="T98" fmla="*/ 0 w 326"/>
                <a:gd name="T99" fmla="*/ 0 h 214"/>
                <a:gd name="T100" fmla="*/ 0 w 326"/>
                <a:gd name="T101" fmla="*/ 0 h 214"/>
                <a:gd name="T102" fmla="*/ 0 w 326"/>
                <a:gd name="T103" fmla="*/ 0 h 214"/>
                <a:gd name="T104" fmla="*/ 0 w 326"/>
                <a:gd name="T105" fmla="*/ 0 h 214"/>
                <a:gd name="T106" fmla="*/ 0 w 326"/>
                <a:gd name="T107" fmla="*/ 0 h 214"/>
                <a:gd name="T108" fmla="*/ 0 w 326"/>
                <a:gd name="T109" fmla="*/ 0 h 214"/>
                <a:gd name="T110" fmla="*/ 0 w 326"/>
                <a:gd name="T111" fmla="*/ 0 h 214"/>
                <a:gd name="T112" fmla="*/ 0 w 326"/>
                <a:gd name="T113" fmla="*/ 0 h 21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326" h="214">
                  <a:moveTo>
                    <a:pt x="19" y="0"/>
                  </a:moveTo>
                  <a:lnTo>
                    <a:pt x="22" y="10"/>
                  </a:lnTo>
                  <a:lnTo>
                    <a:pt x="35" y="36"/>
                  </a:lnTo>
                  <a:lnTo>
                    <a:pt x="40" y="44"/>
                  </a:lnTo>
                  <a:lnTo>
                    <a:pt x="45" y="52"/>
                  </a:lnTo>
                  <a:lnTo>
                    <a:pt x="52" y="60"/>
                  </a:lnTo>
                  <a:lnTo>
                    <a:pt x="59" y="69"/>
                  </a:lnTo>
                  <a:lnTo>
                    <a:pt x="67" y="78"/>
                  </a:lnTo>
                  <a:lnTo>
                    <a:pt x="77" y="86"/>
                  </a:lnTo>
                  <a:lnTo>
                    <a:pt x="87" y="94"/>
                  </a:lnTo>
                  <a:lnTo>
                    <a:pt x="97" y="102"/>
                  </a:lnTo>
                  <a:lnTo>
                    <a:pt x="114" y="113"/>
                  </a:lnTo>
                  <a:lnTo>
                    <a:pt x="132" y="123"/>
                  </a:lnTo>
                  <a:lnTo>
                    <a:pt x="149" y="130"/>
                  </a:lnTo>
                  <a:lnTo>
                    <a:pt x="166" y="136"/>
                  </a:lnTo>
                  <a:lnTo>
                    <a:pt x="182" y="141"/>
                  </a:lnTo>
                  <a:lnTo>
                    <a:pt x="198" y="145"/>
                  </a:lnTo>
                  <a:lnTo>
                    <a:pt x="214" y="147"/>
                  </a:lnTo>
                  <a:lnTo>
                    <a:pt x="229" y="147"/>
                  </a:lnTo>
                  <a:lnTo>
                    <a:pt x="243" y="147"/>
                  </a:lnTo>
                  <a:lnTo>
                    <a:pt x="258" y="145"/>
                  </a:lnTo>
                  <a:lnTo>
                    <a:pt x="271" y="141"/>
                  </a:lnTo>
                  <a:lnTo>
                    <a:pt x="283" y="137"/>
                  </a:lnTo>
                  <a:lnTo>
                    <a:pt x="296" y="131"/>
                  </a:lnTo>
                  <a:lnTo>
                    <a:pt x="307" y="125"/>
                  </a:lnTo>
                  <a:lnTo>
                    <a:pt x="317" y="116"/>
                  </a:lnTo>
                  <a:lnTo>
                    <a:pt x="326" y="107"/>
                  </a:lnTo>
                  <a:lnTo>
                    <a:pt x="317" y="174"/>
                  </a:lnTo>
                  <a:lnTo>
                    <a:pt x="314" y="176"/>
                  </a:lnTo>
                  <a:lnTo>
                    <a:pt x="304" y="183"/>
                  </a:lnTo>
                  <a:lnTo>
                    <a:pt x="288" y="191"/>
                  </a:lnTo>
                  <a:lnTo>
                    <a:pt x="269" y="200"/>
                  </a:lnTo>
                  <a:lnTo>
                    <a:pt x="258" y="204"/>
                  </a:lnTo>
                  <a:lnTo>
                    <a:pt x="245" y="208"/>
                  </a:lnTo>
                  <a:lnTo>
                    <a:pt x="232" y="211"/>
                  </a:lnTo>
                  <a:lnTo>
                    <a:pt x="219" y="213"/>
                  </a:lnTo>
                  <a:lnTo>
                    <a:pt x="205" y="214"/>
                  </a:lnTo>
                  <a:lnTo>
                    <a:pt x="189" y="213"/>
                  </a:lnTo>
                  <a:lnTo>
                    <a:pt x="175" y="211"/>
                  </a:lnTo>
                  <a:lnTo>
                    <a:pt x="159" y="208"/>
                  </a:lnTo>
                  <a:lnTo>
                    <a:pt x="144" y="202"/>
                  </a:lnTo>
                  <a:lnTo>
                    <a:pt x="130" y="197"/>
                  </a:lnTo>
                  <a:lnTo>
                    <a:pt x="116" y="192"/>
                  </a:lnTo>
                  <a:lnTo>
                    <a:pt x="103" y="186"/>
                  </a:lnTo>
                  <a:lnTo>
                    <a:pt x="91" y="180"/>
                  </a:lnTo>
                  <a:lnTo>
                    <a:pt x="80" y="174"/>
                  </a:lnTo>
                  <a:lnTo>
                    <a:pt x="68" y="167"/>
                  </a:lnTo>
                  <a:lnTo>
                    <a:pt x="58" y="159"/>
                  </a:lnTo>
                  <a:lnTo>
                    <a:pt x="49" y="151"/>
                  </a:lnTo>
                  <a:lnTo>
                    <a:pt x="40" y="143"/>
                  </a:lnTo>
                  <a:lnTo>
                    <a:pt x="32" y="134"/>
                  </a:lnTo>
                  <a:lnTo>
                    <a:pt x="24" y="125"/>
                  </a:lnTo>
                  <a:lnTo>
                    <a:pt x="17" y="114"/>
                  </a:lnTo>
                  <a:lnTo>
                    <a:pt x="11" y="103"/>
                  </a:lnTo>
                  <a:lnTo>
                    <a:pt x="5" y="92"/>
                  </a:lnTo>
                  <a:lnTo>
                    <a:pt x="0" y="81"/>
                  </a:lnTo>
                  <a:lnTo>
                    <a:pt x="19" y="0"/>
                  </a:lnTo>
                </a:path>
              </a:pathLst>
            </a:custGeom>
            <a:noFill/>
            <a:ln w="0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38" name="Freeform 1050">
              <a:extLst>
                <a:ext uri="{FF2B5EF4-FFF2-40B4-BE49-F238E27FC236}">
                  <a16:creationId xmlns:a16="http://schemas.microsoft.com/office/drawing/2014/main" id="{DA420FC0-E383-4BEF-ABA9-F22ABD672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1" y="1661"/>
              <a:ext cx="41" cy="26"/>
            </a:xfrm>
            <a:custGeom>
              <a:avLst/>
              <a:gdLst>
                <a:gd name="T0" fmla="*/ 0 w 784"/>
                <a:gd name="T1" fmla="*/ 0 h 496"/>
                <a:gd name="T2" fmla="*/ 1 w 784"/>
                <a:gd name="T3" fmla="*/ 0 h 496"/>
                <a:gd name="T4" fmla="*/ 1 w 784"/>
                <a:gd name="T5" fmla="*/ 1 h 496"/>
                <a:gd name="T6" fmla="*/ 1 w 784"/>
                <a:gd name="T7" fmla="*/ 1 h 496"/>
                <a:gd name="T8" fmla="*/ 1 w 784"/>
                <a:gd name="T9" fmla="*/ 1 h 496"/>
                <a:gd name="T10" fmla="*/ 1 w 784"/>
                <a:gd name="T11" fmla="*/ 1 h 496"/>
                <a:gd name="T12" fmla="*/ 2 w 784"/>
                <a:gd name="T13" fmla="*/ 1 h 496"/>
                <a:gd name="T14" fmla="*/ 2 w 784"/>
                <a:gd name="T15" fmla="*/ 1 h 496"/>
                <a:gd name="T16" fmla="*/ 2 w 784"/>
                <a:gd name="T17" fmla="*/ 1 h 496"/>
                <a:gd name="T18" fmla="*/ 2 w 784"/>
                <a:gd name="T19" fmla="*/ 1 h 496"/>
                <a:gd name="T20" fmla="*/ 2 w 784"/>
                <a:gd name="T21" fmla="*/ 1 h 496"/>
                <a:gd name="T22" fmla="*/ 2 w 784"/>
                <a:gd name="T23" fmla="*/ 1 h 496"/>
                <a:gd name="T24" fmla="*/ 2 w 784"/>
                <a:gd name="T25" fmla="*/ 1 h 496"/>
                <a:gd name="T26" fmla="*/ 2 w 784"/>
                <a:gd name="T27" fmla="*/ 1 h 496"/>
                <a:gd name="T28" fmla="*/ 2 w 784"/>
                <a:gd name="T29" fmla="*/ 1 h 496"/>
                <a:gd name="T30" fmla="*/ 2 w 784"/>
                <a:gd name="T31" fmla="*/ 1 h 496"/>
                <a:gd name="T32" fmla="*/ 2 w 784"/>
                <a:gd name="T33" fmla="*/ 1 h 496"/>
                <a:gd name="T34" fmla="*/ 2 w 784"/>
                <a:gd name="T35" fmla="*/ 1 h 496"/>
                <a:gd name="T36" fmla="*/ 2 w 784"/>
                <a:gd name="T37" fmla="*/ 1 h 496"/>
                <a:gd name="T38" fmla="*/ 2 w 784"/>
                <a:gd name="T39" fmla="*/ 1 h 496"/>
                <a:gd name="T40" fmla="*/ 2 w 784"/>
                <a:gd name="T41" fmla="*/ 1 h 496"/>
                <a:gd name="T42" fmla="*/ 1 w 784"/>
                <a:gd name="T43" fmla="*/ 1 h 496"/>
                <a:gd name="T44" fmla="*/ 1 w 784"/>
                <a:gd name="T45" fmla="*/ 1 h 496"/>
                <a:gd name="T46" fmla="*/ 1 w 784"/>
                <a:gd name="T47" fmla="*/ 1 h 496"/>
                <a:gd name="T48" fmla="*/ 1 w 784"/>
                <a:gd name="T49" fmla="*/ 1 h 496"/>
                <a:gd name="T50" fmla="*/ 1 w 784"/>
                <a:gd name="T51" fmla="*/ 1 h 496"/>
                <a:gd name="T52" fmla="*/ 1 w 784"/>
                <a:gd name="T53" fmla="*/ 1 h 496"/>
                <a:gd name="T54" fmla="*/ 1 w 784"/>
                <a:gd name="T55" fmla="*/ 1 h 496"/>
                <a:gd name="T56" fmla="*/ 1 w 784"/>
                <a:gd name="T57" fmla="*/ 1 h 496"/>
                <a:gd name="T58" fmla="*/ 1 w 784"/>
                <a:gd name="T59" fmla="*/ 1 h 496"/>
                <a:gd name="T60" fmla="*/ 1 w 784"/>
                <a:gd name="T61" fmla="*/ 1 h 496"/>
                <a:gd name="T62" fmla="*/ 1 w 784"/>
                <a:gd name="T63" fmla="*/ 1 h 496"/>
                <a:gd name="T64" fmla="*/ 0 w 784"/>
                <a:gd name="T65" fmla="*/ 0 h 496"/>
                <a:gd name="T66" fmla="*/ 0 w 784"/>
                <a:gd name="T67" fmla="*/ 0 h 496"/>
                <a:gd name="T68" fmla="*/ 0 w 784"/>
                <a:gd name="T69" fmla="*/ 0 h 496"/>
                <a:gd name="T70" fmla="*/ 0 w 784"/>
                <a:gd name="T71" fmla="*/ 0 h 496"/>
                <a:gd name="T72" fmla="*/ 0 w 784"/>
                <a:gd name="T73" fmla="*/ 0 h 496"/>
                <a:gd name="T74" fmla="*/ 0 w 784"/>
                <a:gd name="T75" fmla="*/ 0 h 496"/>
                <a:gd name="T76" fmla="*/ 0 w 784"/>
                <a:gd name="T77" fmla="*/ 0 h 496"/>
                <a:gd name="T78" fmla="*/ 0 w 784"/>
                <a:gd name="T79" fmla="*/ 0 h 496"/>
                <a:gd name="T80" fmla="*/ 0 w 784"/>
                <a:gd name="T81" fmla="*/ 0 h 496"/>
                <a:gd name="T82" fmla="*/ 0 w 784"/>
                <a:gd name="T83" fmla="*/ 0 h 496"/>
                <a:gd name="T84" fmla="*/ 0 w 784"/>
                <a:gd name="T85" fmla="*/ 0 h 496"/>
                <a:gd name="T86" fmla="*/ 0 w 784"/>
                <a:gd name="T87" fmla="*/ 0 h 496"/>
                <a:gd name="T88" fmla="*/ 0 w 784"/>
                <a:gd name="T89" fmla="*/ 0 h 49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784" h="496">
                  <a:moveTo>
                    <a:pt x="58" y="14"/>
                  </a:moveTo>
                  <a:lnTo>
                    <a:pt x="91" y="40"/>
                  </a:lnTo>
                  <a:lnTo>
                    <a:pt x="148" y="84"/>
                  </a:lnTo>
                  <a:lnTo>
                    <a:pt x="222" y="140"/>
                  </a:lnTo>
                  <a:lnTo>
                    <a:pt x="303" y="201"/>
                  </a:lnTo>
                  <a:lnTo>
                    <a:pt x="345" y="233"/>
                  </a:lnTo>
                  <a:lnTo>
                    <a:pt x="386" y="263"/>
                  </a:lnTo>
                  <a:lnTo>
                    <a:pt x="426" y="291"/>
                  </a:lnTo>
                  <a:lnTo>
                    <a:pt x="463" y="317"/>
                  </a:lnTo>
                  <a:lnTo>
                    <a:pt x="497" y="340"/>
                  </a:lnTo>
                  <a:lnTo>
                    <a:pt x="526" y="357"/>
                  </a:lnTo>
                  <a:lnTo>
                    <a:pt x="538" y="364"/>
                  </a:lnTo>
                  <a:lnTo>
                    <a:pt x="549" y="370"/>
                  </a:lnTo>
                  <a:lnTo>
                    <a:pt x="558" y="374"/>
                  </a:lnTo>
                  <a:lnTo>
                    <a:pt x="566" y="376"/>
                  </a:lnTo>
                  <a:lnTo>
                    <a:pt x="581" y="381"/>
                  </a:lnTo>
                  <a:lnTo>
                    <a:pt x="599" y="389"/>
                  </a:lnTo>
                  <a:lnTo>
                    <a:pt x="619" y="397"/>
                  </a:lnTo>
                  <a:lnTo>
                    <a:pt x="639" y="406"/>
                  </a:lnTo>
                  <a:lnTo>
                    <a:pt x="682" y="425"/>
                  </a:lnTo>
                  <a:lnTo>
                    <a:pt x="723" y="447"/>
                  </a:lnTo>
                  <a:lnTo>
                    <a:pt x="742" y="457"/>
                  </a:lnTo>
                  <a:lnTo>
                    <a:pt x="757" y="467"/>
                  </a:lnTo>
                  <a:lnTo>
                    <a:pt x="769" y="476"/>
                  </a:lnTo>
                  <a:lnTo>
                    <a:pt x="778" y="484"/>
                  </a:lnTo>
                  <a:lnTo>
                    <a:pt x="782" y="487"/>
                  </a:lnTo>
                  <a:lnTo>
                    <a:pt x="784" y="490"/>
                  </a:lnTo>
                  <a:lnTo>
                    <a:pt x="784" y="492"/>
                  </a:lnTo>
                  <a:lnTo>
                    <a:pt x="784" y="494"/>
                  </a:lnTo>
                  <a:lnTo>
                    <a:pt x="782" y="495"/>
                  </a:lnTo>
                  <a:lnTo>
                    <a:pt x="777" y="496"/>
                  </a:lnTo>
                  <a:lnTo>
                    <a:pt x="773" y="496"/>
                  </a:lnTo>
                  <a:lnTo>
                    <a:pt x="766" y="496"/>
                  </a:lnTo>
                  <a:lnTo>
                    <a:pt x="750" y="494"/>
                  </a:lnTo>
                  <a:lnTo>
                    <a:pt x="731" y="490"/>
                  </a:lnTo>
                  <a:lnTo>
                    <a:pt x="712" y="485"/>
                  </a:lnTo>
                  <a:lnTo>
                    <a:pt x="690" y="478"/>
                  </a:lnTo>
                  <a:lnTo>
                    <a:pt x="669" y="468"/>
                  </a:lnTo>
                  <a:lnTo>
                    <a:pt x="645" y="459"/>
                  </a:lnTo>
                  <a:lnTo>
                    <a:pt x="623" y="449"/>
                  </a:lnTo>
                  <a:lnTo>
                    <a:pt x="599" y="439"/>
                  </a:lnTo>
                  <a:lnTo>
                    <a:pt x="554" y="416"/>
                  </a:lnTo>
                  <a:lnTo>
                    <a:pt x="513" y="396"/>
                  </a:lnTo>
                  <a:lnTo>
                    <a:pt x="479" y="378"/>
                  </a:lnTo>
                  <a:lnTo>
                    <a:pt x="454" y="365"/>
                  </a:lnTo>
                  <a:lnTo>
                    <a:pt x="431" y="355"/>
                  </a:lnTo>
                  <a:lnTo>
                    <a:pt x="406" y="346"/>
                  </a:lnTo>
                  <a:lnTo>
                    <a:pt x="377" y="334"/>
                  </a:lnTo>
                  <a:lnTo>
                    <a:pt x="348" y="322"/>
                  </a:lnTo>
                  <a:lnTo>
                    <a:pt x="333" y="315"/>
                  </a:lnTo>
                  <a:lnTo>
                    <a:pt x="319" y="308"/>
                  </a:lnTo>
                  <a:lnTo>
                    <a:pt x="306" y="300"/>
                  </a:lnTo>
                  <a:lnTo>
                    <a:pt x="293" y="290"/>
                  </a:lnTo>
                  <a:lnTo>
                    <a:pt x="282" y="281"/>
                  </a:lnTo>
                  <a:lnTo>
                    <a:pt x="272" y="270"/>
                  </a:lnTo>
                  <a:lnTo>
                    <a:pt x="263" y="259"/>
                  </a:lnTo>
                  <a:lnTo>
                    <a:pt x="255" y="245"/>
                  </a:lnTo>
                  <a:lnTo>
                    <a:pt x="249" y="233"/>
                  </a:lnTo>
                  <a:lnTo>
                    <a:pt x="243" y="222"/>
                  </a:lnTo>
                  <a:lnTo>
                    <a:pt x="236" y="212"/>
                  </a:lnTo>
                  <a:lnTo>
                    <a:pt x="229" y="203"/>
                  </a:lnTo>
                  <a:lnTo>
                    <a:pt x="222" y="197"/>
                  </a:lnTo>
                  <a:lnTo>
                    <a:pt x="213" y="191"/>
                  </a:lnTo>
                  <a:lnTo>
                    <a:pt x="206" y="186"/>
                  </a:lnTo>
                  <a:lnTo>
                    <a:pt x="198" y="182"/>
                  </a:lnTo>
                  <a:lnTo>
                    <a:pt x="164" y="171"/>
                  </a:lnTo>
                  <a:lnTo>
                    <a:pt x="129" y="159"/>
                  </a:lnTo>
                  <a:lnTo>
                    <a:pt x="115" y="152"/>
                  </a:lnTo>
                  <a:lnTo>
                    <a:pt x="104" y="146"/>
                  </a:lnTo>
                  <a:lnTo>
                    <a:pt x="96" y="140"/>
                  </a:lnTo>
                  <a:lnTo>
                    <a:pt x="89" y="133"/>
                  </a:lnTo>
                  <a:lnTo>
                    <a:pt x="70" y="114"/>
                  </a:lnTo>
                  <a:lnTo>
                    <a:pt x="38" y="86"/>
                  </a:lnTo>
                  <a:lnTo>
                    <a:pt x="28" y="78"/>
                  </a:lnTo>
                  <a:lnTo>
                    <a:pt x="20" y="68"/>
                  </a:lnTo>
                  <a:lnTo>
                    <a:pt x="13" y="58"/>
                  </a:lnTo>
                  <a:lnTo>
                    <a:pt x="8" y="49"/>
                  </a:lnTo>
                  <a:lnTo>
                    <a:pt x="4" y="40"/>
                  </a:lnTo>
                  <a:lnTo>
                    <a:pt x="2" y="32"/>
                  </a:lnTo>
                  <a:lnTo>
                    <a:pt x="0" y="23"/>
                  </a:lnTo>
                  <a:lnTo>
                    <a:pt x="2" y="16"/>
                  </a:lnTo>
                  <a:lnTo>
                    <a:pt x="4" y="10"/>
                  </a:lnTo>
                  <a:lnTo>
                    <a:pt x="8" y="5"/>
                  </a:lnTo>
                  <a:lnTo>
                    <a:pt x="10" y="3"/>
                  </a:lnTo>
                  <a:lnTo>
                    <a:pt x="13" y="2"/>
                  </a:lnTo>
                  <a:lnTo>
                    <a:pt x="16" y="1"/>
                  </a:lnTo>
                  <a:lnTo>
                    <a:pt x="19" y="0"/>
                  </a:lnTo>
                  <a:lnTo>
                    <a:pt x="27" y="0"/>
                  </a:lnTo>
                  <a:lnTo>
                    <a:pt x="36" y="3"/>
                  </a:lnTo>
                  <a:lnTo>
                    <a:pt x="47" y="7"/>
                  </a:lnTo>
                  <a:lnTo>
                    <a:pt x="58" y="14"/>
                  </a:lnTo>
                  <a:close/>
                </a:path>
              </a:pathLst>
            </a:custGeom>
            <a:solidFill>
              <a:srgbClr val="004F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39" name="Freeform 1051">
              <a:extLst>
                <a:ext uri="{FF2B5EF4-FFF2-40B4-BE49-F238E27FC236}">
                  <a16:creationId xmlns:a16="http://schemas.microsoft.com/office/drawing/2014/main" id="{D9CE55C0-4B99-4524-A562-A104ECF77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1" y="1685"/>
              <a:ext cx="8" cy="5"/>
            </a:xfrm>
            <a:custGeom>
              <a:avLst/>
              <a:gdLst>
                <a:gd name="T0" fmla="*/ 0 w 162"/>
                <a:gd name="T1" fmla="*/ 0 h 102"/>
                <a:gd name="T2" fmla="*/ 0 w 162"/>
                <a:gd name="T3" fmla="*/ 0 h 102"/>
                <a:gd name="T4" fmla="*/ 0 w 162"/>
                <a:gd name="T5" fmla="*/ 0 h 102"/>
                <a:gd name="T6" fmla="*/ 0 w 162"/>
                <a:gd name="T7" fmla="*/ 0 h 102"/>
                <a:gd name="T8" fmla="*/ 0 w 162"/>
                <a:gd name="T9" fmla="*/ 0 h 102"/>
                <a:gd name="T10" fmla="*/ 0 w 162"/>
                <a:gd name="T11" fmla="*/ 0 h 102"/>
                <a:gd name="T12" fmla="*/ 0 w 162"/>
                <a:gd name="T13" fmla="*/ 0 h 102"/>
                <a:gd name="T14" fmla="*/ 0 w 162"/>
                <a:gd name="T15" fmla="*/ 0 h 102"/>
                <a:gd name="T16" fmla="*/ 0 w 162"/>
                <a:gd name="T17" fmla="*/ 0 h 102"/>
                <a:gd name="T18" fmla="*/ 0 w 162"/>
                <a:gd name="T19" fmla="*/ 0 h 102"/>
                <a:gd name="T20" fmla="*/ 0 w 162"/>
                <a:gd name="T21" fmla="*/ 0 h 102"/>
                <a:gd name="T22" fmla="*/ 0 w 162"/>
                <a:gd name="T23" fmla="*/ 0 h 102"/>
                <a:gd name="T24" fmla="*/ 0 w 162"/>
                <a:gd name="T25" fmla="*/ 0 h 102"/>
                <a:gd name="T26" fmla="*/ 0 w 162"/>
                <a:gd name="T27" fmla="*/ 0 h 102"/>
                <a:gd name="T28" fmla="*/ 0 w 162"/>
                <a:gd name="T29" fmla="*/ 0 h 102"/>
                <a:gd name="T30" fmla="*/ 0 w 162"/>
                <a:gd name="T31" fmla="*/ 0 h 102"/>
                <a:gd name="T32" fmla="*/ 0 w 162"/>
                <a:gd name="T33" fmla="*/ 0 h 102"/>
                <a:gd name="T34" fmla="*/ 0 w 162"/>
                <a:gd name="T35" fmla="*/ 0 h 102"/>
                <a:gd name="T36" fmla="*/ 0 w 162"/>
                <a:gd name="T37" fmla="*/ 0 h 102"/>
                <a:gd name="T38" fmla="*/ 0 w 162"/>
                <a:gd name="T39" fmla="*/ 0 h 102"/>
                <a:gd name="T40" fmla="*/ 0 w 162"/>
                <a:gd name="T41" fmla="*/ 0 h 102"/>
                <a:gd name="T42" fmla="*/ 0 w 162"/>
                <a:gd name="T43" fmla="*/ 0 h 102"/>
                <a:gd name="T44" fmla="*/ 0 w 162"/>
                <a:gd name="T45" fmla="*/ 0 h 102"/>
                <a:gd name="T46" fmla="*/ 0 w 162"/>
                <a:gd name="T47" fmla="*/ 0 h 102"/>
                <a:gd name="T48" fmla="*/ 0 w 162"/>
                <a:gd name="T49" fmla="*/ 0 h 102"/>
                <a:gd name="T50" fmla="*/ 0 w 162"/>
                <a:gd name="T51" fmla="*/ 0 h 102"/>
                <a:gd name="T52" fmla="*/ 0 w 162"/>
                <a:gd name="T53" fmla="*/ 0 h 102"/>
                <a:gd name="T54" fmla="*/ 0 w 162"/>
                <a:gd name="T55" fmla="*/ 0 h 102"/>
                <a:gd name="T56" fmla="*/ 0 w 162"/>
                <a:gd name="T57" fmla="*/ 0 h 102"/>
                <a:gd name="T58" fmla="*/ 0 w 162"/>
                <a:gd name="T59" fmla="*/ 0 h 102"/>
                <a:gd name="T60" fmla="*/ 0 w 162"/>
                <a:gd name="T61" fmla="*/ 0 h 102"/>
                <a:gd name="T62" fmla="*/ 0 w 162"/>
                <a:gd name="T63" fmla="*/ 0 h 102"/>
                <a:gd name="T64" fmla="*/ 0 w 162"/>
                <a:gd name="T65" fmla="*/ 0 h 102"/>
                <a:gd name="T66" fmla="*/ 0 w 162"/>
                <a:gd name="T67" fmla="*/ 0 h 102"/>
                <a:gd name="T68" fmla="*/ 0 w 162"/>
                <a:gd name="T69" fmla="*/ 0 h 102"/>
                <a:gd name="T70" fmla="*/ 0 w 162"/>
                <a:gd name="T71" fmla="*/ 0 h 102"/>
                <a:gd name="T72" fmla="*/ 0 w 162"/>
                <a:gd name="T73" fmla="*/ 0 h 102"/>
                <a:gd name="T74" fmla="*/ 0 w 162"/>
                <a:gd name="T75" fmla="*/ 0 h 102"/>
                <a:gd name="T76" fmla="*/ 0 w 162"/>
                <a:gd name="T77" fmla="*/ 0 h 102"/>
                <a:gd name="T78" fmla="*/ 0 w 162"/>
                <a:gd name="T79" fmla="*/ 0 h 102"/>
                <a:gd name="T80" fmla="*/ 0 w 162"/>
                <a:gd name="T81" fmla="*/ 0 h 102"/>
                <a:gd name="T82" fmla="*/ 0 w 162"/>
                <a:gd name="T83" fmla="*/ 0 h 102"/>
                <a:gd name="T84" fmla="*/ 0 w 162"/>
                <a:gd name="T85" fmla="*/ 0 h 102"/>
                <a:gd name="T86" fmla="*/ 0 w 162"/>
                <a:gd name="T87" fmla="*/ 0 h 102"/>
                <a:gd name="T88" fmla="*/ 0 w 162"/>
                <a:gd name="T89" fmla="*/ 0 h 102"/>
                <a:gd name="T90" fmla="*/ 0 w 162"/>
                <a:gd name="T91" fmla="*/ 0 h 102"/>
                <a:gd name="T92" fmla="*/ 0 w 162"/>
                <a:gd name="T93" fmla="*/ 0 h 102"/>
                <a:gd name="T94" fmla="*/ 0 w 162"/>
                <a:gd name="T95" fmla="*/ 0 h 102"/>
                <a:gd name="T96" fmla="*/ 0 w 162"/>
                <a:gd name="T97" fmla="*/ 0 h 102"/>
                <a:gd name="T98" fmla="*/ 0 w 162"/>
                <a:gd name="T99" fmla="*/ 0 h 102"/>
                <a:gd name="T100" fmla="*/ 0 w 162"/>
                <a:gd name="T101" fmla="*/ 0 h 102"/>
                <a:gd name="T102" fmla="*/ 0 w 162"/>
                <a:gd name="T103" fmla="*/ 0 h 102"/>
                <a:gd name="T104" fmla="*/ 0 w 162"/>
                <a:gd name="T105" fmla="*/ 0 h 1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62" h="102">
                  <a:moveTo>
                    <a:pt x="39" y="0"/>
                  </a:moveTo>
                  <a:lnTo>
                    <a:pt x="47" y="0"/>
                  </a:lnTo>
                  <a:lnTo>
                    <a:pt x="54" y="2"/>
                  </a:lnTo>
                  <a:lnTo>
                    <a:pt x="62" y="4"/>
                  </a:lnTo>
                  <a:lnTo>
                    <a:pt x="70" y="6"/>
                  </a:lnTo>
                  <a:lnTo>
                    <a:pt x="86" y="13"/>
                  </a:lnTo>
                  <a:lnTo>
                    <a:pt x="103" y="22"/>
                  </a:lnTo>
                  <a:lnTo>
                    <a:pt x="119" y="32"/>
                  </a:lnTo>
                  <a:lnTo>
                    <a:pt x="134" y="42"/>
                  </a:lnTo>
                  <a:lnTo>
                    <a:pt x="140" y="48"/>
                  </a:lnTo>
                  <a:lnTo>
                    <a:pt x="145" y="53"/>
                  </a:lnTo>
                  <a:lnTo>
                    <a:pt x="150" y="59"/>
                  </a:lnTo>
                  <a:lnTo>
                    <a:pt x="154" y="65"/>
                  </a:lnTo>
                  <a:lnTo>
                    <a:pt x="157" y="71"/>
                  </a:lnTo>
                  <a:lnTo>
                    <a:pt x="159" y="76"/>
                  </a:lnTo>
                  <a:lnTo>
                    <a:pt x="161" y="80"/>
                  </a:lnTo>
                  <a:lnTo>
                    <a:pt x="162" y="85"/>
                  </a:lnTo>
                  <a:lnTo>
                    <a:pt x="162" y="89"/>
                  </a:lnTo>
                  <a:lnTo>
                    <a:pt x="161" y="92"/>
                  </a:lnTo>
                  <a:lnTo>
                    <a:pt x="160" y="95"/>
                  </a:lnTo>
                  <a:lnTo>
                    <a:pt x="158" y="98"/>
                  </a:lnTo>
                  <a:lnTo>
                    <a:pt x="156" y="100"/>
                  </a:lnTo>
                  <a:lnTo>
                    <a:pt x="153" y="101"/>
                  </a:lnTo>
                  <a:lnTo>
                    <a:pt x="150" y="102"/>
                  </a:lnTo>
                  <a:lnTo>
                    <a:pt x="147" y="102"/>
                  </a:lnTo>
                  <a:lnTo>
                    <a:pt x="143" y="101"/>
                  </a:lnTo>
                  <a:lnTo>
                    <a:pt x="139" y="100"/>
                  </a:lnTo>
                  <a:lnTo>
                    <a:pt x="135" y="98"/>
                  </a:lnTo>
                  <a:lnTo>
                    <a:pt x="130" y="95"/>
                  </a:lnTo>
                  <a:lnTo>
                    <a:pt x="110" y="80"/>
                  </a:lnTo>
                  <a:lnTo>
                    <a:pt x="83" y="64"/>
                  </a:lnTo>
                  <a:lnTo>
                    <a:pt x="70" y="55"/>
                  </a:lnTo>
                  <a:lnTo>
                    <a:pt x="57" y="49"/>
                  </a:lnTo>
                  <a:lnTo>
                    <a:pt x="51" y="46"/>
                  </a:lnTo>
                  <a:lnTo>
                    <a:pt x="44" y="45"/>
                  </a:lnTo>
                  <a:lnTo>
                    <a:pt x="39" y="43"/>
                  </a:lnTo>
                  <a:lnTo>
                    <a:pt x="34" y="43"/>
                  </a:lnTo>
                  <a:lnTo>
                    <a:pt x="30" y="43"/>
                  </a:lnTo>
                  <a:lnTo>
                    <a:pt x="25" y="41"/>
                  </a:lnTo>
                  <a:lnTo>
                    <a:pt x="20" y="39"/>
                  </a:lnTo>
                  <a:lnTo>
                    <a:pt x="15" y="36"/>
                  </a:lnTo>
                  <a:lnTo>
                    <a:pt x="11" y="33"/>
                  </a:lnTo>
                  <a:lnTo>
                    <a:pt x="7" y="29"/>
                  </a:lnTo>
                  <a:lnTo>
                    <a:pt x="4" y="25"/>
                  </a:lnTo>
                  <a:lnTo>
                    <a:pt x="1" y="21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2" y="9"/>
                  </a:lnTo>
                  <a:lnTo>
                    <a:pt x="6" y="6"/>
                  </a:lnTo>
                  <a:lnTo>
                    <a:pt x="11" y="3"/>
                  </a:lnTo>
                  <a:lnTo>
                    <a:pt x="18" y="1"/>
                  </a:lnTo>
                  <a:lnTo>
                    <a:pt x="28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4F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40" name="Freeform 1052">
              <a:extLst>
                <a:ext uri="{FF2B5EF4-FFF2-40B4-BE49-F238E27FC236}">
                  <a16:creationId xmlns:a16="http://schemas.microsoft.com/office/drawing/2014/main" id="{0C359EF7-C39F-4BE0-BB43-6B67E1815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9" y="1697"/>
              <a:ext cx="3" cy="2"/>
            </a:xfrm>
            <a:custGeom>
              <a:avLst/>
              <a:gdLst>
                <a:gd name="T0" fmla="*/ 0 w 61"/>
                <a:gd name="T1" fmla="*/ 0 h 34"/>
                <a:gd name="T2" fmla="*/ 0 w 61"/>
                <a:gd name="T3" fmla="*/ 0 h 34"/>
                <a:gd name="T4" fmla="*/ 0 w 61"/>
                <a:gd name="T5" fmla="*/ 0 h 34"/>
                <a:gd name="T6" fmla="*/ 0 w 61"/>
                <a:gd name="T7" fmla="*/ 0 h 34"/>
                <a:gd name="T8" fmla="*/ 0 w 61"/>
                <a:gd name="T9" fmla="*/ 0 h 34"/>
                <a:gd name="T10" fmla="*/ 0 w 61"/>
                <a:gd name="T11" fmla="*/ 0 h 34"/>
                <a:gd name="T12" fmla="*/ 0 w 61"/>
                <a:gd name="T13" fmla="*/ 0 h 34"/>
                <a:gd name="T14" fmla="*/ 0 w 61"/>
                <a:gd name="T15" fmla="*/ 0 h 34"/>
                <a:gd name="T16" fmla="*/ 0 w 61"/>
                <a:gd name="T17" fmla="*/ 0 h 34"/>
                <a:gd name="T18" fmla="*/ 0 w 61"/>
                <a:gd name="T19" fmla="*/ 0 h 34"/>
                <a:gd name="T20" fmla="*/ 0 w 61"/>
                <a:gd name="T21" fmla="*/ 0 h 34"/>
                <a:gd name="T22" fmla="*/ 0 w 61"/>
                <a:gd name="T23" fmla="*/ 0 h 34"/>
                <a:gd name="T24" fmla="*/ 0 w 61"/>
                <a:gd name="T25" fmla="*/ 0 h 34"/>
                <a:gd name="T26" fmla="*/ 0 w 61"/>
                <a:gd name="T27" fmla="*/ 0 h 34"/>
                <a:gd name="T28" fmla="*/ 0 w 61"/>
                <a:gd name="T29" fmla="*/ 0 h 34"/>
                <a:gd name="T30" fmla="*/ 0 w 61"/>
                <a:gd name="T31" fmla="*/ 0 h 34"/>
                <a:gd name="T32" fmla="*/ 0 w 61"/>
                <a:gd name="T33" fmla="*/ 0 h 34"/>
                <a:gd name="T34" fmla="*/ 0 w 61"/>
                <a:gd name="T35" fmla="*/ 0 h 34"/>
                <a:gd name="T36" fmla="*/ 0 w 61"/>
                <a:gd name="T37" fmla="*/ 0 h 34"/>
                <a:gd name="T38" fmla="*/ 0 w 61"/>
                <a:gd name="T39" fmla="*/ 0 h 34"/>
                <a:gd name="T40" fmla="*/ 0 w 61"/>
                <a:gd name="T41" fmla="*/ 0 h 34"/>
                <a:gd name="T42" fmla="*/ 0 w 61"/>
                <a:gd name="T43" fmla="*/ 0 h 34"/>
                <a:gd name="T44" fmla="*/ 0 w 61"/>
                <a:gd name="T45" fmla="*/ 0 h 34"/>
                <a:gd name="T46" fmla="*/ 0 w 61"/>
                <a:gd name="T47" fmla="*/ 0 h 34"/>
                <a:gd name="T48" fmla="*/ 0 w 61"/>
                <a:gd name="T49" fmla="*/ 0 h 34"/>
                <a:gd name="T50" fmla="*/ 0 w 61"/>
                <a:gd name="T51" fmla="*/ 0 h 34"/>
                <a:gd name="T52" fmla="*/ 0 w 61"/>
                <a:gd name="T53" fmla="*/ 0 h 34"/>
                <a:gd name="T54" fmla="*/ 0 w 61"/>
                <a:gd name="T55" fmla="*/ 0 h 34"/>
                <a:gd name="T56" fmla="*/ 0 w 61"/>
                <a:gd name="T57" fmla="*/ 0 h 34"/>
                <a:gd name="T58" fmla="*/ 0 w 61"/>
                <a:gd name="T59" fmla="*/ 0 h 34"/>
                <a:gd name="T60" fmla="*/ 0 w 61"/>
                <a:gd name="T61" fmla="*/ 0 h 3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61" h="34">
                  <a:moveTo>
                    <a:pt x="38" y="8"/>
                  </a:moveTo>
                  <a:lnTo>
                    <a:pt x="45" y="11"/>
                  </a:lnTo>
                  <a:lnTo>
                    <a:pt x="50" y="15"/>
                  </a:lnTo>
                  <a:lnTo>
                    <a:pt x="55" y="18"/>
                  </a:lnTo>
                  <a:lnTo>
                    <a:pt x="58" y="20"/>
                  </a:lnTo>
                  <a:lnTo>
                    <a:pt x="60" y="23"/>
                  </a:lnTo>
                  <a:lnTo>
                    <a:pt x="61" y="25"/>
                  </a:lnTo>
                  <a:lnTo>
                    <a:pt x="60" y="28"/>
                  </a:lnTo>
                  <a:lnTo>
                    <a:pt x="59" y="29"/>
                  </a:lnTo>
                  <a:lnTo>
                    <a:pt x="58" y="31"/>
                  </a:lnTo>
                  <a:lnTo>
                    <a:pt x="55" y="32"/>
                  </a:lnTo>
                  <a:lnTo>
                    <a:pt x="52" y="33"/>
                  </a:lnTo>
                  <a:lnTo>
                    <a:pt x="48" y="34"/>
                  </a:lnTo>
                  <a:lnTo>
                    <a:pt x="38" y="34"/>
                  </a:lnTo>
                  <a:lnTo>
                    <a:pt x="26" y="33"/>
                  </a:lnTo>
                  <a:lnTo>
                    <a:pt x="19" y="32"/>
                  </a:lnTo>
                  <a:lnTo>
                    <a:pt x="14" y="29"/>
                  </a:lnTo>
                  <a:lnTo>
                    <a:pt x="9" y="27"/>
                  </a:lnTo>
                  <a:lnTo>
                    <a:pt x="6" y="23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6"/>
                  </a:lnTo>
                  <a:lnTo>
                    <a:pt x="3" y="4"/>
                  </a:lnTo>
                  <a:lnTo>
                    <a:pt x="6" y="1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1" y="1"/>
                  </a:lnTo>
                  <a:lnTo>
                    <a:pt x="29" y="4"/>
                  </a:lnTo>
                  <a:lnTo>
                    <a:pt x="38" y="8"/>
                  </a:lnTo>
                  <a:close/>
                </a:path>
              </a:pathLst>
            </a:custGeom>
            <a:solidFill>
              <a:srgbClr val="004F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41" name="Freeform 1053">
              <a:extLst>
                <a:ext uri="{FF2B5EF4-FFF2-40B4-BE49-F238E27FC236}">
                  <a16:creationId xmlns:a16="http://schemas.microsoft.com/office/drawing/2014/main" id="{0139DB6E-CB18-4DEB-89BA-F81124F74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5" y="1698"/>
              <a:ext cx="15" cy="4"/>
            </a:xfrm>
            <a:custGeom>
              <a:avLst/>
              <a:gdLst>
                <a:gd name="T0" fmla="*/ 0 w 279"/>
                <a:gd name="T1" fmla="*/ 0 h 90"/>
                <a:gd name="T2" fmla="*/ 0 w 279"/>
                <a:gd name="T3" fmla="*/ 0 h 90"/>
                <a:gd name="T4" fmla="*/ 0 w 279"/>
                <a:gd name="T5" fmla="*/ 0 h 90"/>
                <a:gd name="T6" fmla="*/ 0 w 279"/>
                <a:gd name="T7" fmla="*/ 0 h 90"/>
                <a:gd name="T8" fmla="*/ 1 w 279"/>
                <a:gd name="T9" fmla="*/ 0 h 90"/>
                <a:gd name="T10" fmla="*/ 1 w 279"/>
                <a:gd name="T11" fmla="*/ 0 h 90"/>
                <a:gd name="T12" fmla="*/ 1 w 279"/>
                <a:gd name="T13" fmla="*/ 0 h 90"/>
                <a:gd name="T14" fmla="*/ 1 w 279"/>
                <a:gd name="T15" fmla="*/ 0 h 90"/>
                <a:gd name="T16" fmla="*/ 1 w 279"/>
                <a:gd name="T17" fmla="*/ 0 h 90"/>
                <a:gd name="T18" fmla="*/ 1 w 279"/>
                <a:gd name="T19" fmla="*/ 0 h 90"/>
                <a:gd name="T20" fmla="*/ 1 w 279"/>
                <a:gd name="T21" fmla="*/ 0 h 90"/>
                <a:gd name="T22" fmla="*/ 1 w 279"/>
                <a:gd name="T23" fmla="*/ 0 h 90"/>
                <a:gd name="T24" fmla="*/ 1 w 279"/>
                <a:gd name="T25" fmla="*/ 0 h 90"/>
                <a:gd name="T26" fmla="*/ 1 w 279"/>
                <a:gd name="T27" fmla="*/ 0 h 90"/>
                <a:gd name="T28" fmla="*/ 1 w 279"/>
                <a:gd name="T29" fmla="*/ 0 h 90"/>
                <a:gd name="T30" fmla="*/ 1 w 279"/>
                <a:gd name="T31" fmla="*/ 0 h 90"/>
                <a:gd name="T32" fmla="*/ 1 w 279"/>
                <a:gd name="T33" fmla="*/ 0 h 90"/>
                <a:gd name="T34" fmla="*/ 1 w 279"/>
                <a:gd name="T35" fmla="*/ 0 h 90"/>
                <a:gd name="T36" fmla="*/ 1 w 279"/>
                <a:gd name="T37" fmla="*/ 0 h 90"/>
                <a:gd name="T38" fmla="*/ 1 w 279"/>
                <a:gd name="T39" fmla="*/ 0 h 90"/>
                <a:gd name="T40" fmla="*/ 1 w 279"/>
                <a:gd name="T41" fmla="*/ 0 h 90"/>
                <a:gd name="T42" fmla="*/ 1 w 279"/>
                <a:gd name="T43" fmla="*/ 0 h 90"/>
                <a:gd name="T44" fmla="*/ 1 w 279"/>
                <a:gd name="T45" fmla="*/ 0 h 90"/>
                <a:gd name="T46" fmla="*/ 1 w 279"/>
                <a:gd name="T47" fmla="*/ 0 h 90"/>
                <a:gd name="T48" fmla="*/ 1 w 279"/>
                <a:gd name="T49" fmla="*/ 0 h 90"/>
                <a:gd name="T50" fmla="*/ 1 w 279"/>
                <a:gd name="T51" fmla="*/ 0 h 90"/>
                <a:gd name="T52" fmla="*/ 1 w 279"/>
                <a:gd name="T53" fmla="*/ 0 h 90"/>
                <a:gd name="T54" fmla="*/ 1 w 279"/>
                <a:gd name="T55" fmla="*/ 0 h 90"/>
                <a:gd name="T56" fmla="*/ 1 w 279"/>
                <a:gd name="T57" fmla="*/ 0 h 90"/>
                <a:gd name="T58" fmla="*/ 1 w 279"/>
                <a:gd name="T59" fmla="*/ 0 h 90"/>
                <a:gd name="T60" fmla="*/ 1 w 279"/>
                <a:gd name="T61" fmla="*/ 0 h 90"/>
                <a:gd name="T62" fmla="*/ 1 w 279"/>
                <a:gd name="T63" fmla="*/ 0 h 90"/>
                <a:gd name="T64" fmla="*/ 1 w 279"/>
                <a:gd name="T65" fmla="*/ 0 h 90"/>
                <a:gd name="T66" fmla="*/ 1 w 279"/>
                <a:gd name="T67" fmla="*/ 0 h 90"/>
                <a:gd name="T68" fmla="*/ 0 w 279"/>
                <a:gd name="T69" fmla="*/ 0 h 90"/>
                <a:gd name="T70" fmla="*/ 0 w 279"/>
                <a:gd name="T71" fmla="*/ 0 h 90"/>
                <a:gd name="T72" fmla="*/ 0 w 279"/>
                <a:gd name="T73" fmla="*/ 0 h 90"/>
                <a:gd name="T74" fmla="*/ 0 w 279"/>
                <a:gd name="T75" fmla="*/ 0 h 90"/>
                <a:gd name="T76" fmla="*/ 0 w 279"/>
                <a:gd name="T77" fmla="*/ 0 h 90"/>
                <a:gd name="T78" fmla="*/ 0 w 279"/>
                <a:gd name="T79" fmla="*/ 0 h 90"/>
                <a:gd name="T80" fmla="*/ 0 w 279"/>
                <a:gd name="T81" fmla="*/ 0 h 90"/>
                <a:gd name="T82" fmla="*/ 0 w 279"/>
                <a:gd name="T83" fmla="*/ 0 h 90"/>
                <a:gd name="T84" fmla="*/ 0 w 279"/>
                <a:gd name="T85" fmla="*/ 0 h 90"/>
                <a:gd name="T86" fmla="*/ 0 w 279"/>
                <a:gd name="T87" fmla="*/ 0 h 90"/>
                <a:gd name="T88" fmla="*/ 0 w 279"/>
                <a:gd name="T89" fmla="*/ 0 h 90"/>
                <a:gd name="T90" fmla="*/ 0 w 279"/>
                <a:gd name="T91" fmla="*/ 0 h 90"/>
                <a:gd name="T92" fmla="*/ 0 w 279"/>
                <a:gd name="T93" fmla="*/ 0 h 90"/>
                <a:gd name="T94" fmla="*/ 0 w 279"/>
                <a:gd name="T95" fmla="*/ 0 h 90"/>
                <a:gd name="T96" fmla="*/ 0 w 279"/>
                <a:gd name="T97" fmla="*/ 0 h 90"/>
                <a:gd name="T98" fmla="*/ 0 w 279"/>
                <a:gd name="T99" fmla="*/ 0 h 90"/>
                <a:gd name="T100" fmla="*/ 0 w 279"/>
                <a:gd name="T101" fmla="*/ 0 h 90"/>
                <a:gd name="T102" fmla="*/ 0 w 279"/>
                <a:gd name="T103" fmla="*/ 0 h 90"/>
                <a:gd name="T104" fmla="*/ 0 w 279"/>
                <a:gd name="T105" fmla="*/ 0 h 90"/>
                <a:gd name="T106" fmla="*/ 0 w 279"/>
                <a:gd name="T107" fmla="*/ 0 h 90"/>
                <a:gd name="T108" fmla="*/ 0 w 279"/>
                <a:gd name="T109" fmla="*/ 0 h 90"/>
                <a:gd name="T110" fmla="*/ 0 w 279"/>
                <a:gd name="T111" fmla="*/ 0 h 90"/>
                <a:gd name="T112" fmla="*/ 0 w 279"/>
                <a:gd name="T113" fmla="*/ 0 h 90"/>
                <a:gd name="T114" fmla="*/ 0 w 279"/>
                <a:gd name="T115" fmla="*/ 0 h 90"/>
                <a:gd name="T116" fmla="*/ 0 w 279"/>
                <a:gd name="T117" fmla="*/ 0 h 90"/>
                <a:gd name="T118" fmla="*/ 0 w 279"/>
                <a:gd name="T119" fmla="*/ 0 h 90"/>
                <a:gd name="T120" fmla="*/ 0 w 279"/>
                <a:gd name="T121" fmla="*/ 0 h 90"/>
                <a:gd name="T122" fmla="*/ 0 w 279"/>
                <a:gd name="T123" fmla="*/ 0 h 90"/>
                <a:gd name="T124" fmla="*/ 0 w 279"/>
                <a:gd name="T125" fmla="*/ 0 h 9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79" h="90">
                  <a:moveTo>
                    <a:pt x="103" y="0"/>
                  </a:moveTo>
                  <a:lnTo>
                    <a:pt x="126" y="1"/>
                  </a:lnTo>
                  <a:lnTo>
                    <a:pt x="146" y="3"/>
                  </a:lnTo>
                  <a:lnTo>
                    <a:pt x="165" y="5"/>
                  </a:lnTo>
                  <a:lnTo>
                    <a:pt x="181" y="7"/>
                  </a:lnTo>
                  <a:lnTo>
                    <a:pt x="196" y="9"/>
                  </a:lnTo>
                  <a:lnTo>
                    <a:pt x="209" y="12"/>
                  </a:lnTo>
                  <a:lnTo>
                    <a:pt x="220" y="15"/>
                  </a:lnTo>
                  <a:lnTo>
                    <a:pt x="230" y="18"/>
                  </a:lnTo>
                  <a:lnTo>
                    <a:pt x="239" y="21"/>
                  </a:lnTo>
                  <a:lnTo>
                    <a:pt x="246" y="25"/>
                  </a:lnTo>
                  <a:lnTo>
                    <a:pt x="252" y="28"/>
                  </a:lnTo>
                  <a:lnTo>
                    <a:pt x="257" y="31"/>
                  </a:lnTo>
                  <a:lnTo>
                    <a:pt x="265" y="39"/>
                  </a:lnTo>
                  <a:lnTo>
                    <a:pt x="270" y="45"/>
                  </a:lnTo>
                  <a:lnTo>
                    <a:pt x="273" y="49"/>
                  </a:lnTo>
                  <a:lnTo>
                    <a:pt x="275" y="53"/>
                  </a:lnTo>
                  <a:lnTo>
                    <a:pt x="276" y="57"/>
                  </a:lnTo>
                  <a:lnTo>
                    <a:pt x="277" y="61"/>
                  </a:lnTo>
                  <a:lnTo>
                    <a:pt x="279" y="65"/>
                  </a:lnTo>
                  <a:lnTo>
                    <a:pt x="279" y="69"/>
                  </a:lnTo>
                  <a:lnTo>
                    <a:pt x="279" y="74"/>
                  </a:lnTo>
                  <a:lnTo>
                    <a:pt x="277" y="78"/>
                  </a:lnTo>
                  <a:lnTo>
                    <a:pt x="275" y="82"/>
                  </a:lnTo>
                  <a:lnTo>
                    <a:pt x="273" y="85"/>
                  </a:lnTo>
                  <a:lnTo>
                    <a:pt x="270" y="87"/>
                  </a:lnTo>
                  <a:lnTo>
                    <a:pt x="266" y="89"/>
                  </a:lnTo>
                  <a:lnTo>
                    <a:pt x="262" y="90"/>
                  </a:lnTo>
                  <a:lnTo>
                    <a:pt x="257" y="90"/>
                  </a:lnTo>
                  <a:lnTo>
                    <a:pt x="251" y="89"/>
                  </a:lnTo>
                  <a:lnTo>
                    <a:pt x="244" y="86"/>
                  </a:lnTo>
                  <a:lnTo>
                    <a:pt x="228" y="80"/>
                  </a:lnTo>
                  <a:lnTo>
                    <a:pt x="208" y="73"/>
                  </a:lnTo>
                  <a:lnTo>
                    <a:pt x="184" y="67"/>
                  </a:lnTo>
                  <a:lnTo>
                    <a:pt x="158" y="62"/>
                  </a:lnTo>
                  <a:lnTo>
                    <a:pt x="130" y="59"/>
                  </a:lnTo>
                  <a:lnTo>
                    <a:pt x="102" y="57"/>
                  </a:lnTo>
                  <a:lnTo>
                    <a:pt x="88" y="57"/>
                  </a:lnTo>
                  <a:lnTo>
                    <a:pt x="75" y="58"/>
                  </a:lnTo>
                  <a:lnTo>
                    <a:pt x="61" y="60"/>
                  </a:lnTo>
                  <a:lnTo>
                    <a:pt x="48" y="62"/>
                  </a:lnTo>
                  <a:lnTo>
                    <a:pt x="36" y="63"/>
                  </a:lnTo>
                  <a:lnTo>
                    <a:pt x="26" y="62"/>
                  </a:lnTo>
                  <a:lnTo>
                    <a:pt x="16" y="60"/>
                  </a:lnTo>
                  <a:lnTo>
                    <a:pt x="9" y="57"/>
                  </a:lnTo>
                  <a:lnTo>
                    <a:pt x="6" y="54"/>
                  </a:lnTo>
                  <a:lnTo>
                    <a:pt x="4" y="52"/>
                  </a:lnTo>
                  <a:lnTo>
                    <a:pt x="2" y="49"/>
                  </a:lnTo>
                  <a:lnTo>
                    <a:pt x="1" y="47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0" y="37"/>
                  </a:lnTo>
                  <a:lnTo>
                    <a:pt x="1" y="33"/>
                  </a:lnTo>
                  <a:lnTo>
                    <a:pt x="2" y="30"/>
                  </a:lnTo>
                  <a:lnTo>
                    <a:pt x="4" y="27"/>
                  </a:lnTo>
                  <a:lnTo>
                    <a:pt x="7" y="23"/>
                  </a:lnTo>
                  <a:lnTo>
                    <a:pt x="10" y="20"/>
                  </a:lnTo>
                  <a:lnTo>
                    <a:pt x="19" y="15"/>
                  </a:lnTo>
                  <a:lnTo>
                    <a:pt x="30" y="9"/>
                  </a:lnTo>
                  <a:lnTo>
                    <a:pt x="44" y="5"/>
                  </a:lnTo>
                  <a:lnTo>
                    <a:pt x="60" y="2"/>
                  </a:lnTo>
                  <a:lnTo>
                    <a:pt x="80" y="0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004F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42" name="Freeform 1054">
              <a:extLst>
                <a:ext uri="{FF2B5EF4-FFF2-40B4-BE49-F238E27FC236}">
                  <a16:creationId xmlns:a16="http://schemas.microsoft.com/office/drawing/2014/main" id="{F92E9791-C022-440B-A222-29B95B869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2" y="1711"/>
              <a:ext cx="12" cy="3"/>
            </a:xfrm>
            <a:custGeom>
              <a:avLst/>
              <a:gdLst>
                <a:gd name="T0" fmla="*/ 1 w 237"/>
                <a:gd name="T1" fmla="*/ 0 h 59"/>
                <a:gd name="T2" fmla="*/ 1 w 237"/>
                <a:gd name="T3" fmla="*/ 0 h 59"/>
                <a:gd name="T4" fmla="*/ 1 w 237"/>
                <a:gd name="T5" fmla="*/ 0 h 59"/>
                <a:gd name="T6" fmla="*/ 1 w 237"/>
                <a:gd name="T7" fmla="*/ 0 h 59"/>
                <a:gd name="T8" fmla="*/ 1 w 237"/>
                <a:gd name="T9" fmla="*/ 0 h 59"/>
                <a:gd name="T10" fmla="*/ 1 w 237"/>
                <a:gd name="T11" fmla="*/ 0 h 59"/>
                <a:gd name="T12" fmla="*/ 1 w 237"/>
                <a:gd name="T13" fmla="*/ 0 h 59"/>
                <a:gd name="T14" fmla="*/ 1 w 237"/>
                <a:gd name="T15" fmla="*/ 0 h 59"/>
                <a:gd name="T16" fmla="*/ 1 w 237"/>
                <a:gd name="T17" fmla="*/ 0 h 59"/>
                <a:gd name="T18" fmla="*/ 1 w 237"/>
                <a:gd name="T19" fmla="*/ 0 h 59"/>
                <a:gd name="T20" fmla="*/ 1 w 237"/>
                <a:gd name="T21" fmla="*/ 0 h 59"/>
                <a:gd name="T22" fmla="*/ 1 w 237"/>
                <a:gd name="T23" fmla="*/ 0 h 59"/>
                <a:gd name="T24" fmla="*/ 1 w 237"/>
                <a:gd name="T25" fmla="*/ 0 h 59"/>
                <a:gd name="T26" fmla="*/ 1 w 237"/>
                <a:gd name="T27" fmla="*/ 0 h 59"/>
                <a:gd name="T28" fmla="*/ 1 w 237"/>
                <a:gd name="T29" fmla="*/ 0 h 59"/>
                <a:gd name="T30" fmla="*/ 1 w 237"/>
                <a:gd name="T31" fmla="*/ 0 h 59"/>
                <a:gd name="T32" fmla="*/ 1 w 237"/>
                <a:gd name="T33" fmla="*/ 0 h 59"/>
                <a:gd name="T34" fmla="*/ 1 w 237"/>
                <a:gd name="T35" fmla="*/ 0 h 59"/>
                <a:gd name="T36" fmla="*/ 0 w 237"/>
                <a:gd name="T37" fmla="*/ 0 h 59"/>
                <a:gd name="T38" fmla="*/ 0 w 237"/>
                <a:gd name="T39" fmla="*/ 0 h 59"/>
                <a:gd name="T40" fmla="*/ 0 w 237"/>
                <a:gd name="T41" fmla="*/ 0 h 59"/>
                <a:gd name="T42" fmla="*/ 0 w 237"/>
                <a:gd name="T43" fmla="*/ 0 h 59"/>
                <a:gd name="T44" fmla="*/ 0 w 237"/>
                <a:gd name="T45" fmla="*/ 0 h 59"/>
                <a:gd name="T46" fmla="*/ 0 w 237"/>
                <a:gd name="T47" fmla="*/ 0 h 59"/>
                <a:gd name="T48" fmla="*/ 0 w 237"/>
                <a:gd name="T49" fmla="*/ 0 h 59"/>
                <a:gd name="T50" fmla="*/ 0 w 237"/>
                <a:gd name="T51" fmla="*/ 0 h 59"/>
                <a:gd name="T52" fmla="*/ 0 w 237"/>
                <a:gd name="T53" fmla="*/ 0 h 59"/>
                <a:gd name="T54" fmla="*/ 0 w 237"/>
                <a:gd name="T55" fmla="*/ 0 h 59"/>
                <a:gd name="T56" fmla="*/ 0 w 237"/>
                <a:gd name="T57" fmla="*/ 0 h 59"/>
                <a:gd name="T58" fmla="*/ 0 w 237"/>
                <a:gd name="T59" fmla="*/ 0 h 59"/>
                <a:gd name="T60" fmla="*/ 0 w 237"/>
                <a:gd name="T61" fmla="*/ 0 h 59"/>
                <a:gd name="T62" fmla="*/ 0 w 237"/>
                <a:gd name="T63" fmla="*/ 0 h 59"/>
                <a:gd name="T64" fmla="*/ 0 w 237"/>
                <a:gd name="T65" fmla="*/ 0 h 59"/>
                <a:gd name="T66" fmla="*/ 0 w 237"/>
                <a:gd name="T67" fmla="*/ 0 h 59"/>
                <a:gd name="T68" fmla="*/ 0 w 237"/>
                <a:gd name="T69" fmla="*/ 0 h 59"/>
                <a:gd name="T70" fmla="*/ 0 w 237"/>
                <a:gd name="T71" fmla="*/ 0 h 59"/>
                <a:gd name="T72" fmla="*/ 0 w 237"/>
                <a:gd name="T73" fmla="*/ 0 h 59"/>
                <a:gd name="T74" fmla="*/ 0 w 237"/>
                <a:gd name="T75" fmla="*/ 0 h 59"/>
                <a:gd name="T76" fmla="*/ 0 w 237"/>
                <a:gd name="T77" fmla="*/ 0 h 59"/>
                <a:gd name="T78" fmla="*/ 0 w 237"/>
                <a:gd name="T79" fmla="*/ 0 h 59"/>
                <a:gd name="T80" fmla="*/ 0 w 237"/>
                <a:gd name="T81" fmla="*/ 0 h 59"/>
                <a:gd name="T82" fmla="*/ 0 w 237"/>
                <a:gd name="T83" fmla="*/ 0 h 59"/>
                <a:gd name="T84" fmla="*/ 0 w 237"/>
                <a:gd name="T85" fmla="*/ 0 h 59"/>
                <a:gd name="T86" fmla="*/ 0 w 237"/>
                <a:gd name="T87" fmla="*/ 0 h 59"/>
                <a:gd name="T88" fmla="*/ 0 w 237"/>
                <a:gd name="T89" fmla="*/ 0 h 59"/>
                <a:gd name="T90" fmla="*/ 0 w 237"/>
                <a:gd name="T91" fmla="*/ 0 h 59"/>
                <a:gd name="T92" fmla="*/ 0 w 237"/>
                <a:gd name="T93" fmla="*/ 0 h 59"/>
                <a:gd name="T94" fmla="*/ 0 w 237"/>
                <a:gd name="T95" fmla="*/ 0 h 59"/>
                <a:gd name="T96" fmla="*/ 1 w 237"/>
                <a:gd name="T97" fmla="*/ 0 h 59"/>
                <a:gd name="T98" fmla="*/ 1 w 237"/>
                <a:gd name="T99" fmla="*/ 0 h 59"/>
                <a:gd name="T100" fmla="*/ 1 w 237"/>
                <a:gd name="T101" fmla="*/ 0 h 5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37" h="59">
                  <a:moveTo>
                    <a:pt x="222" y="20"/>
                  </a:moveTo>
                  <a:lnTo>
                    <a:pt x="226" y="21"/>
                  </a:lnTo>
                  <a:lnTo>
                    <a:pt x="230" y="24"/>
                  </a:lnTo>
                  <a:lnTo>
                    <a:pt x="232" y="26"/>
                  </a:lnTo>
                  <a:lnTo>
                    <a:pt x="235" y="30"/>
                  </a:lnTo>
                  <a:lnTo>
                    <a:pt x="236" y="33"/>
                  </a:lnTo>
                  <a:lnTo>
                    <a:pt x="237" y="37"/>
                  </a:lnTo>
                  <a:lnTo>
                    <a:pt x="237" y="41"/>
                  </a:lnTo>
                  <a:lnTo>
                    <a:pt x="237" y="44"/>
                  </a:lnTo>
                  <a:lnTo>
                    <a:pt x="236" y="48"/>
                  </a:lnTo>
                  <a:lnTo>
                    <a:pt x="234" y="51"/>
                  </a:lnTo>
                  <a:lnTo>
                    <a:pt x="232" y="54"/>
                  </a:lnTo>
                  <a:lnTo>
                    <a:pt x="229" y="57"/>
                  </a:lnTo>
                  <a:lnTo>
                    <a:pt x="226" y="59"/>
                  </a:lnTo>
                  <a:lnTo>
                    <a:pt x="222" y="59"/>
                  </a:lnTo>
                  <a:lnTo>
                    <a:pt x="218" y="59"/>
                  </a:lnTo>
                  <a:lnTo>
                    <a:pt x="212" y="58"/>
                  </a:lnTo>
                  <a:lnTo>
                    <a:pt x="199" y="54"/>
                  </a:lnTo>
                  <a:lnTo>
                    <a:pt x="182" y="51"/>
                  </a:lnTo>
                  <a:lnTo>
                    <a:pt x="160" y="48"/>
                  </a:lnTo>
                  <a:lnTo>
                    <a:pt x="138" y="46"/>
                  </a:lnTo>
                  <a:lnTo>
                    <a:pt x="113" y="45"/>
                  </a:lnTo>
                  <a:lnTo>
                    <a:pt x="89" y="45"/>
                  </a:lnTo>
                  <a:lnTo>
                    <a:pt x="65" y="46"/>
                  </a:lnTo>
                  <a:lnTo>
                    <a:pt x="43" y="48"/>
                  </a:lnTo>
                  <a:lnTo>
                    <a:pt x="33" y="48"/>
                  </a:lnTo>
                  <a:lnTo>
                    <a:pt x="25" y="48"/>
                  </a:lnTo>
                  <a:lnTo>
                    <a:pt x="19" y="47"/>
                  </a:lnTo>
                  <a:lnTo>
                    <a:pt x="13" y="45"/>
                  </a:lnTo>
                  <a:lnTo>
                    <a:pt x="8" y="43"/>
                  </a:lnTo>
                  <a:lnTo>
                    <a:pt x="5" y="40"/>
                  </a:lnTo>
                  <a:lnTo>
                    <a:pt x="2" y="37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1" y="25"/>
                  </a:lnTo>
                  <a:lnTo>
                    <a:pt x="2" y="22"/>
                  </a:lnTo>
                  <a:lnTo>
                    <a:pt x="5" y="18"/>
                  </a:lnTo>
                  <a:lnTo>
                    <a:pt x="8" y="15"/>
                  </a:lnTo>
                  <a:lnTo>
                    <a:pt x="12" y="11"/>
                  </a:lnTo>
                  <a:lnTo>
                    <a:pt x="18" y="9"/>
                  </a:lnTo>
                  <a:lnTo>
                    <a:pt x="24" y="7"/>
                  </a:lnTo>
                  <a:lnTo>
                    <a:pt x="39" y="4"/>
                  </a:lnTo>
                  <a:lnTo>
                    <a:pt x="58" y="2"/>
                  </a:lnTo>
                  <a:lnTo>
                    <a:pt x="79" y="0"/>
                  </a:lnTo>
                  <a:lnTo>
                    <a:pt x="103" y="0"/>
                  </a:lnTo>
                  <a:lnTo>
                    <a:pt x="130" y="1"/>
                  </a:lnTo>
                  <a:lnTo>
                    <a:pt x="159" y="4"/>
                  </a:lnTo>
                  <a:lnTo>
                    <a:pt x="174" y="7"/>
                  </a:lnTo>
                  <a:lnTo>
                    <a:pt x="190" y="10"/>
                  </a:lnTo>
                  <a:lnTo>
                    <a:pt x="205" y="15"/>
                  </a:lnTo>
                  <a:lnTo>
                    <a:pt x="222" y="20"/>
                  </a:lnTo>
                  <a:close/>
                </a:path>
              </a:pathLst>
            </a:custGeom>
            <a:solidFill>
              <a:srgbClr val="004F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43" name="Freeform 1055">
              <a:extLst>
                <a:ext uri="{FF2B5EF4-FFF2-40B4-BE49-F238E27FC236}">
                  <a16:creationId xmlns:a16="http://schemas.microsoft.com/office/drawing/2014/main" id="{2445CB11-732C-483B-AAD2-F618FB2E5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8" y="1681"/>
              <a:ext cx="3" cy="8"/>
            </a:xfrm>
            <a:custGeom>
              <a:avLst/>
              <a:gdLst>
                <a:gd name="T0" fmla="*/ 0 w 64"/>
                <a:gd name="T1" fmla="*/ 0 h 156"/>
                <a:gd name="T2" fmla="*/ 0 w 64"/>
                <a:gd name="T3" fmla="*/ 0 h 156"/>
                <a:gd name="T4" fmla="*/ 0 w 64"/>
                <a:gd name="T5" fmla="*/ 0 h 156"/>
                <a:gd name="T6" fmla="*/ 0 w 64"/>
                <a:gd name="T7" fmla="*/ 0 h 156"/>
                <a:gd name="T8" fmla="*/ 0 w 64"/>
                <a:gd name="T9" fmla="*/ 0 h 156"/>
                <a:gd name="T10" fmla="*/ 0 w 64"/>
                <a:gd name="T11" fmla="*/ 0 h 156"/>
                <a:gd name="T12" fmla="*/ 0 w 64"/>
                <a:gd name="T13" fmla="*/ 0 h 156"/>
                <a:gd name="T14" fmla="*/ 0 w 64"/>
                <a:gd name="T15" fmla="*/ 0 h 156"/>
                <a:gd name="T16" fmla="*/ 0 w 64"/>
                <a:gd name="T17" fmla="*/ 0 h 156"/>
                <a:gd name="T18" fmla="*/ 0 w 64"/>
                <a:gd name="T19" fmla="*/ 0 h 156"/>
                <a:gd name="T20" fmla="*/ 0 w 64"/>
                <a:gd name="T21" fmla="*/ 0 h 156"/>
                <a:gd name="T22" fmla="*/ 0 w 64"/>
                <a:gd name="T23" fmla="*/ 0 h 156"/>
                <a:gd name="T24" fmla="*/ 0 w 64"/>
                <a:gd name="T25" fmla="*/ 0 h 156"/>
                <a:gd name="T26" fmla="*/ 0 w 64"/>
                <a:gd name="T27" fmla="*/ 0 h 156"/>
                <a:gd name="T28" fmla="*/ 0 w 64"/>
                <a:gd name="T29" fmla="*/ 0 h 156"/>
                <a:gd name="T30" fmla="*/ 0 w 64"/>
                <a:gd name="T31" fmla="*/ 0 h 156"/>
                <a:gd name="T32" fmla="*/ 0 w 64"/>
                <a:gd name="T33" fmla="*/ 0 h 156"/>
                <a:gd name="T34" fmla="*/ 0 w 64"/>
                <a:gd name="T35" fmla="*/ 0 h 156"/>
                <a:gd name="T36" fmla="*/ 0 w 64"/>
                <a:gd name="T37" fmla="*/ 0 h 156"/>
                <a:gd name="T38" fmla="*/ 0 w 64"/>
                <a:gd name="T39" fmla="*/ 0 h 156"/>
                <a:gd name="T40" fmla="*/ 0 w 64"/>
                <a:gd name="T41" fmla="*/ 0 h 156"/>
                <a:gd name="T42" fmla="*/ 0 w 64"/>
                <a:gd name="T43" fmla="*/ 0 h 156"/>
                <a:gd name="T44" fmla="*/ 0 w 64"/>
                <a:gd name="T45" fmla="*/ 0 h 156"/>
                <a:gd name="T46" fmla="*/ 0 w 64"/>
                <a:gd name="T47" fmla="*/ 0 h 156"/>
                <a:gd name="T48" fmla="*/ 0 w 64"/>
                <a:gd name="T49" fmla="*/ 0 h 156"/>
                <a:gd name="T50" fmla="*/ 0 w 64"/>
                <a:gd name="T51" fmla="*/ 0 h 156"/>
                <a:gd name="T52" fmla="*/ 0 w 64"/>
                <a:gd name="T53" fmla="*/ 0 h 156"/>
                <a:gd name="T54" fmla="*/ 0 w 64"/>
                <a:gd name="T55" fmla="*/ 0 h 156"/>
                <a:gd name="T56" fmla="*/ 0 w 64"/>
                <a:gd name="T57" fmla="*/ 0 h 156"/>
                <a:gd name="T58" fmla="*/ 0 w 64"/>
                <a:gd name="T59" fmla="*/ 0 h 156"/>
                <a:gd name="T60" fmla="*/ 0 w 64"/>
                <a:gd name="T61" fmla="*/ 0 h 156"/>
                <a:gd name="T62" fmla="*/ 0 w 64"/>
                <a:gd name="T63" fmla="*/ 0 h 156"/>
                <a:gd name="T64" fmla="*/ 0 w 64"/>
                <a:gd name="T65" fmla="*/ 0 h 156"/>
                <a:gd name="T66" fmla="*/ 0 w 64"/>
                <a:gd name="T67" fmla="*/ 0 h 156"/>
                <a:gd name="T68" fmla="*/ 0 w 64"/>
                <a:gd name="T69" fmla="*/ 0 h 156"/>
                <a:gd name="T70" fmla="*/ 0 w 64"/>
                <a:gd name="T71" fmla="*/ 0 h 156"/>
                <a:gd name="T72" fmla="*/ 0 w 64"/>
                <a:gd name="T73" fmla="*/ 0 h 156"/>
                <a:gd name="T74" fmla="*/ 0 w 64"/>
                <a:gd name="T75" fmla="*/ 0 h 156"/>
                <a:gd name="T76" fmla="*/ 0 w 64"/>
                <a:gd name="T77" fmla="*/ 0 h 156"/>
                <a:gd name="T78" fmla="*/ 0 w 64"/>
                <a:gd name="T79" fmla="*/ 0 h 156"/>
                <a:gd name="T80" fmla="*/ 0 w 64"/>
                <a:gd name="T81" fmla="*/ 0 h 156"/>
                <a:gd name="T82" fmla="*/ 0 w 64"/>
                <a:gd name="T83" fmla="*/ 0 h 156"/>
                <a:gd name="T84" fmla="*/ 0 w 64"/>
                <a:gd name="T85" fmla="*/ 0 h 156"/>
                <a:gd name="T86" fmla="*/ 0 w 64"/>
                <a:gd name="T87" fmla="*/ 0 h 156"/>
                <a:gd name="T88" fmla="*/ 0 w 64"/>
                <a:gd name="T89" fmla="*/ 0 h 15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4" h="156">
                  <a:moveTo>
                    <a:pt x="22" y="17"/>
                  </a:moveTo>
                  <a:lnTo>
                    <a:pt x="23" y="31"/>
                  </a:lnTo>
                  <a:lnTo>
                    <a:pt x="26" y="47"/>
                  </a:lnTo>
                  <a:lnTo>
                    <a:pt x="30" y="64"/>
                  </a:lnTo>
                  <a:lnTo>
                    <a:pt x="34" y="80"/>
                  </a:lnTo>
                  <a:lnTo>
                    <a:pt x="39" y="96"/>
                  </a:lnTo>
                  <a:lnTo>
                    <a:pt x="45" y="111"/>
                  </a:lnTo>
                  <a:lnTo>
                    <a:pt x="51" y="122"/>
                  </a:lnTo>
                  <a:lnTo>
                    <a:pt x="58" y="131"/>
                  </a:lnTo>
                  <a:lnTo>
                    <a:pt x="60" y="135"/>
                  </a:lnTo>
                  <a:lnTo>
                    <a:pt x="62" y="138"/>
                  </a:lnTo>
                  <a:lnTo>
                    <a:pt x="64" y="141"/>
                  </a:lnTo>
                  <a:lnTo>
                    <a:pt x="64" y="146"/>
                  </a:lnTo>
                  <a:lnTo>
                    <a:pt x="64" y="149"/>
                  </a:lnTo>
                  <a:lnTo>
                    <a:pt x="64" y="151"/>
                  </a:lnTo>
                  <a:lnTo>
                    <a:pt x="63" y="153"/>
                  </a:lnTo>
                  <a:lnTo>
                    <a:pt x="61" y="155"/>
                  </a:lnTo>
                  <a:lnTo>
                    <a:pt x="59" y="156"/>
                  </a:lnTo>
                  <a:lnTo>
                    <a:pt x="56" y="156"/>
                  </a:lnTo>
                  <a:lnTo>
                    <a:pt x="52" y="156"/>
                  </a:lnTo>
                  <a:lnTo>
                    <a:pt x="49" y="154"/>
                  </a:lnTo>
                  <a:lnTo>
                    <a:pt x="46" y="152"/>
                  </a:lnTo>
                  <a:lnTo>
                    <a:pt x="42" y="149"/>
                  </a:lnTo>
                  <a:lnTo>
                    <a:pt x="38" y="145"/>
                  </a:lnTo>
                  <a:lnTo>
                    <a:pt x="33" y="138"/>
                  </a:lnTo>
                  <a:lnTo>
                    <a:pt x="26" y="125"/>
                  </a:lnTo>
                  <a:lnTo>
                    <a:pt x="19" y="111"/>
                  </a:lnTo>
                  <a:lnTo>
                    <a:pt x="14" y="95"/>
                  </a:lnTo>
                  <a:lnTo>
                    <a:pt x="8" y="80"/>
                  </a:lnTo>
                  <a:lnTo>
                    <a:pt x="5" y="65"/>
                  </a:lnTo>
                  <a:lnTo>
                    <a:pt x="2" y="50"/>
                  </a:lnTo>
                  <a:lnTo>
                    <a:pt x="0" y="37"/>
                  </a:lnTo>
                  <a:lnTo>
                    <a:pt x="0" y="26"/>
                  </a:lnTo>
                  <a:lnTo>
                    <a:pt x="1" y="18"/>
                  </a:lnTo>
                  <a:lnTo>
                    <a:pt x="3" y="10"/>
                  </a:lnTo>
                  <a:lnTo>
                    <a:pt x="6" y="4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2"/>
                  </a:lnTo>
                  <a:lnTo>
                    <a:pt x="19" y="4"/>
                  </a:lnTo>
                  <a:lnTo>
                    <a:pt x="20" y="7"/>
                  </a:lnTo>
                  <a:lnTo>
                    <a:pt x="21" y="12"/>
                  </a:lnTo>
                  <a:lnTo>
                    <a:pt x="22" y="17"/>
                  </a:lnTo>
                  <a:close/>
                </a:path>
              </a:pathLst>
            </a:custGeom>
            <a:solidFill>
              <a:srgbClr val="004F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44" name="Freeform 1056">
              <a:extLst>
                <a:ext uri="{FF2B5EF4-FFF2-40B4-BE49-F238E27FC236}">
                  <a16:creationId xmlns:a16="http://schemas.microsoft.com/office/drawing/2014/main" id="{396B67F0-CFC3-4640-A32D-399429C79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" y="1686"/>
              <a:ext cx="5" cy="11"/>
            </a:xfrm>
            <a:custGeom>
              <a:avLst/>
              <a:gdLst>
                <a:gd name="T0" fmla="*/ 0 w 87"/>
                <a:gd name="T1" fmla="*/ 0 h 208"/>
                <a:gd name="T2" fmla="*/ 0 w 87"/>
                <a:gd name="T3" fmla="*/ 0 h 208"/>
                <a:gd name="T4" fmla="*/ 0 w 87"/>
                <a:gd name="T5" fmla="*/ 0 h 208"/>
                <a:gd name="T6" fmla="*/ 0 w 87"/>
                <a:gd name="T7" fmla="*/ 0 h 208"/>
                <a:gd name="T8" fmla="*/ 0 w 87"/>
                <a:gd name="T9" fmla="*/ 0 h 208"/>
                <a:gd name="T10" fmla="*/ 0 w 87"/>
                <a:gd name="T11" fmla="*/ 0 h 208"/>
                <a:gd name="T12" fmla="*/ 0 w 87"/>
                <a:gd name="T13" fmla="*/ 0 h 208"/>
                <a:gd name="T14" fmla="*/ 0 w 87"/>
                <a:gd name="T15" fmla="*/ 0 h 208"/>
                <a:gd name="T16" fmla="*/ 0 w 87"/>
                <a:gd name="T17" fmla="*/ 0 h 208"/>
                <a:gd name="T18" fmla="*/ 0 w 87"/>
                <a:gd name="T19" fmla="*/ 0 h 208"/>
                <a:gd name="T20" fmla="*/ 0 w 87"/>
                <a:gd name="T21" fmla="*/ 1 h 208"/>
                <a:gd name="T22" fmla="*/ 0 w 87"/>
                <a:gd name="T23" fmla="*/ 1 h 208"/>
                <a:gd name="T24" fmla="*/ 0 w 87"/>
                <a:gd name="T25" fmla="*/ 1 h 208"/>
                <a:gd name="T26" fmla="*/ 0 w 87"/>
                <a:gd name="T27" fmla="*/ 1 h 208"/>
                <a:gd name="T28" fmla="*/ 0 w 87"/>
                <a:gd name="T29" fmla="*/ 1 h 208"/>
                <a:gd name="T30" fmla="*/ 0 w 87"/>
                <a:gd name="T31" fmla="*/ 1 h 208"/>
                <a:gd name="T32" fmla="*/ 0 w 87"/>
                <a:gd name="T33" fmla="*/ 1 h 208"/>
                <a:gd name="T34" fmla="*/ 0 w 87"/>
                <a:gd name="T35" fmla="*/ 1 h 208"/>
                <a:gd name="T36" fmla="*/ 0 w 87"/>
                <a:gd name="T37" fmla="*/ 1 h 208"/>
                <a:gd name="T38" fmla="*/ 0 w 87"/>
                <a:gd name="T39" fmla="*/ 1 h 208"/>
                <a:gd name="T40" fmla="*/ 0 w 87"/>
                <a:gd name="T41" fmla="*/ 1 h 208"/>
                <a:gd name="T42" fmla="*/ 0 w 87"/>
                <a:gd name="T43" fmla="*/ 1 h 208"/>
                <a:gd name="T44" fmla="*/ 0 w 87"/>
                <a:gd name="T45" fmla="*/ 1 h 208"/>
                <a:gd name="T46" fmla="*/ 0 w 87"/>
                <a:gd name="T47" fmla="*/ 1 h 208"/>
                <a:gd name="T48" fmla="*/ 0 w 87"/>
                <a:gd name="T49" fmla="*/ 1 h 208"/>
                <a:gd name="T50" fmla="*/ 0 w 87"/>
                <a:gd name="T51" fmla="*/ 0 h 208"/>
                <a:gd name="T52" fmla="*/ 0 w 87"/>
                <a:gd name="T53" fmla="*/ 0 h 208"/>
                <a:gd name="T54" fmla="*/ 0 w 87"/>
                <a:gd name="T55" fmla="*/ 0 h 208"/>
                <a:gd name="T56" fmla="*/ 0 w 87"/>
                <a:gd name="T57" fmla="*/ 0 h 208"/>
                <a:gd name="T58" fmla="*/ 0 w 87"/>
                <a:gd name="T59" fmla="*/ 0 h 208"/>
                <a:gd name="T60" fmla="*/ 0 w 87"/>
                <a:gd name="T61" fmla="*/ 0 h 208"/>
                <a:gd name="T62" fmla="*/ 0 w 87"/>
                <a:gd name="T63" fmla="*/ 0 h 208"/>
                <a:gd name="T64" fmla="*/ 0 w 87"/>
                <a:gd name="T65" fmla="*/ 0 h 208"/>
                <a:gd name="T66" fmla="*/ 0 w 87"/>
                <a:gd name="T67" fmla="*/ 0 h 208"/>
                <a:gd name="T68" fmla="*/ 0 w 87"/>
                <a:gd name="T69" fmla="*/ 0 h 208"/>
                <a:gd name="T70" fmla="*/ 0 w 87"/>
                <a:gd name="T71" fmla="*/ 0 h 208"/>
                <a:gd name="T72" fmla="*/ 0 w 87"/>
                <a:gd name="T73" fmla="*/ 0 h 208"/>
                <a:gd name="T74" fmla="*/ 0 w 87"/>
                <a:gd name="T75" fmla="*/ 0 h 208"/>
                <a:gd name="T76" fmla="*/ 0 w 87"/>
                <a:gd name="T77" fmla="*/ 0 h 208"/>
                <a:gd name="T78" fmla="*/ 0 w 87"/>
                <a:gd name="T79" fmla="*/ 0 h 208"/>
                <a:gd name="T80" fmla="*/ 0 w 87"/>
                <a:gd name="T81" fmla="*/ 0 h 208"/>
                <a:gd name="T82" fmla="*/ 0 w 87"/>
                <a:gd name="T83" fmla="*/ 0 h 208"/>
                <a:gd name="T84" fmla="*/ 0 w 87"/>
                <a:gd name="T85" fmla="*/ 0 h 208"/>
                <a:gd name="T86" fmla="*/ 0 w 87"/>
                <a:gd name="T87" fmla="*/ 0 h 208"/>
                <a:gd name="T88" fmla="*/ 0 w 87"/>
                <a:gd name="T89" fmla="*/ 0 h 208"/>
                <a:gd name="T90" fmla="*/ 0 w 87"/>
                <a:gd name="T91" fmla="*/ 0 h 208"/>
                <a:gd name="T92" fmla="*/ 0 w 87"/>
                <a:gd name="T93" fmla="*/ 0 h 208"/>
                <a:gd name="T94" fmla="*/ 0 w 87"/>
                <a:gd name="T95" fmla="*/ 0 h 208"/>
                <a:gd name="T96" fmla="*/ 0 w 87"/>
                <a:gd name="T97" fmla="*/ 0 h 20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87" h="208">
                  <a:moveTo>
                    <a:pt x="30" y="13"/>
                  </a:moveTo>
                  <a:lnTo>
                    <a:pt x="34" y="43"/>
                  </a:lnTo>
                  <a:lnTo>
                    <a:pt x="40" y="83"/>
                  </a:lnTo>
                  <a:lnTo>
                    <a:pt x="45" y="104"/>
                  </a:lnTo>
                  <a:lnTo>
                    <a:pt x="52" y="125"/>
                  </a:lnTo>
                  <a:lnTo>
                    <a:pt x="56" y="135"/>
                  </a:lnTo>
                  <a:lnTo>
                    <a:pt x="62" y="145"/>
                  </a:lnTo>
                  <a:lnTo>
                    <a:pt x="67" y="154"/>
                  </a:lnTo>
                  <a:lnTo>
                    <a:pt x="73" y="163"/>
                  </a:lnTo>
                  <a:lnTo>
                    <a:pt x="78" y="172"/>
                  </a:lnTo>
                  <a:lnTo>
                    <a:pt x="82" y="180"/>
                  </a:lnTo>
                  <a:lnTo>
                    <a:pt x="85" y="186"/>
                  </a:lnTo>
                  <a:lnTo>
                    <a:pt x="86" y="192"/>
                  </a:lnTo>
                  <a:lnTo>
                    <a:pt x="87" y="197"/>
                  </a:lnTo>
                  <a:lnTo>
                    <a:pt x="86" y="202"/>
                  </a:lnTo>
                  <a:lnTo>
                    <a:pt x="85" y="205"/>
                  </a:lnTo>
                  <a:lnTo>
                    <a:pt x="83" y="207"/>
                  </a:lnTo>
                  <a:lnTo>
                    <a:pt x="80" y="208"/>
                  </a:lnTo>
                  <a:lnTo>
                    <a:pt x="77" y="208"/>
                  </a:lnTo>
                  <a:lnTo>
                    <a:pt x="72" y="206"/>
                  </a:lnTo>
                  <a:lnTo>
                    <a:pt x="67" y="204"/>
                  </a:lnTo>
                  <a:lnTo>
                    <a:pt x="62" y="200"/>
                  </a:lnTo>
                  <a:lnTo>
                    <a:pt x="55" y="194"/>
                  </a:lnTo>
                  <a:lnTo>
                    <a:pt x="48" y="188"/>
                  </a:lnTo>
                  <a:lnTo>
                    <a:pt x="42" y="180"/>
                  </a:lnTo>
                  <a:lnTo>
                    <a:pt x="33" y="167"/>
                  </a:lnTo>
                  <a:lnTo>
                    <a:pt x="26" y="152"/>
                  </a:lnTo>
                  <a:lnTo>
                    <a:pt x="19" y="138"/>
                  </a:lnTo>
                  <a:lnTo>
                    <a:pt x="13" y="123"/>
                  </a:lnTo>
                  <a:lnTo>
                    <a:pt x="8" y="107"/>
                  </a:lnTo>
                  <a:lnTo>
                    <a:pt x="5" y="92"/>
                  </a:lnTo>
                  <a:lnTo>
                    <a:pt x="2" y="75"/>
                  </a:lnTo>
                  <a:lnTo>
                    <a:pt x="1" y="60"/>
                  </a:lnTo>
                  <a:lnTo>
                    <a:pt x="0" y="51"/>
                  </a:lnTo>
                  <a:lnTo>
                    <a:pt x="1" y="42"/>
                  </a:lnTo>
                  <a:lnTo>
                    <a:pt x="1" y="33"/>
                  </a:lnTo>
                  <a:lnTo>
                    <a:pt x="3" y="26"/>
                  </a:lnTo>
                  <a:lnTo>
                    <a:pt x="4" y="20"/>
                  </a:lnTo>
                  <a:lnTo>
                    <a:pt x="7" y="14"/>
                  </a:lnTo>
                  <a:lnTo>
                    <a:pt x="9" y="9"/>
                  </a:lnTo>
                  <a:lnTo>
                    <a:pt x="11" y="5"/>
                  </a:lnTo>
                  <a:lnTo>
                    <a:pt x="14" y="3"/>
                  </a:lnTo>
                  <a:lnTo>
                    <a:pt x="17" y="1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5" y="1"/>
                  </a:lnTo>
                  <a:lnTo>
                    <a:pt x="27" y="4"/>
                  </a:lnTo>
                  <a:lnTo>
                    <a:pt x="29" y="8"/>
                  </a:lnTo>
                  <a:lnTo>
                    <a:pt x="30" y="13"/>
                  </a:lnTo>
                  <a:close/>
                </a:path>
              </a:pathLst>
            </a:custGeom>
            <a:solidFill>
              <a:srgbClr val="004F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45" name="Freeform 1057">
              <a:extLst>
                <a:ext uri="{FF2B5EF4-FFF2-40B4-BE49-F238E27FC236}">
                  <a16:creationId xmlns:a16="http://schemas.microsoft.com/office/drawing/2014/main" id="{A18CA38C-8782-4CCA-ACE5-4D09AF42D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8" y="1657"/>
              <a:ext cx="5" cy="3"/>
            </a:xfrm>
            <a:custGeom>
              <a:avLst/>
              <a:gdLst>
                <a:gd name="T0" fmla="*/ 0 w 101"/>
                <a:gd name="T1" fmla="*/ 0 h 67"/>
                <a:gd name="T2" fmla="*/ 0 w 101"/>
                <a:gd name="T3" fmla="*/ 0 h 67"/>
                <a:gd name="T4" fmla="*/ 0 w 101"/>
                <a:gd name="T5" fmla="*/ 0 h 67"/>
                <a:gd name="T6" fmla="*/ 0 w 101"/>
                <a:gd name="T7" fmla="*/ 0 h 67"/>
                <a:gd name="T8" fmla="*/ 0 w 101"/>
                <a:gd name="T9" fmla="*/ 0 h 67"/>
                <a:gd name="T10" fmla="*/ 0 w 101"/>
                <a:gd name="T11" fmla="*/ 0 h 67"/>
                <a:gd name="T12" fmla="*/ 0 w 101"/>
                <a:gd name="T13" fmla="*/ 0 h 67"/>
                <a:gd name="T14" fmla="*/ 0 w 101"/>
                <a:gd name="T15" fmla="*/ 0 h 67"/>
                <a:gd name="T16" fmla="*/ 0 w 101"/>
                <a:gd name="T17" fmla="*/ 0 h 67"/>
                <a:gd name="T18" fmla="*/ 0 w 101"/>
                <a:gd name="T19" fmla="*/ 0 h 67"/>
                <a:gd name="T20" fmla="*/ 0 w 101"/>
                <a:gd name="T21" fmla="*/ 0 h 67"/>
                <a:gd name="T22" fmla="*/ 0 w 101"/>
                <a:gd name="T23" fmla="*/ 0 h 67"/>
                <a:gd name="T24" fmla="*/ 0 w 101"/>
                <a:gd name="T25" fmla="*/ 0 h 67"/>
                <a:gd name="T26" fmla="*/ 0 w 101"/>
                <a:gd name="T27" fmla="*/ 0 h 67"/>
                <a:gd name="T28" fmla="*/ 0 w 101"/>
                <a:gd name="T29" fmla="*/ 0 h 67"/>
                <a:gd name="T30" fmla="*/ 0 w 101"/>
                <a:gd name="T31" fmla="*/ 0 h 67"/>
                <a:gd name="T32" fmla="*/ 0 w 101"/>
                <a:gd name="T33" fmla="*/ 0 h 67"/>
                <a:gd name="T34" fmla="*/ 0 w 101"/>
                <a:gd name="T35" fmla="*/ 0 h 67"/>
                <a:gd name="T36" fmla="*/ 0 w 101"/>
                <a:gd name="T37" fmla="*/ 0 h 67"/>
                <a:gd name="T38" fmla="*/ 0 w 101"/>
                <a:gd name="T39" fmla="*/ 0 h 67"/>
                <a:gd name="T40" fmla="*/ 0 w 101"/>
                <a:gd name="T41" fmla="*/ 0 h 67"/>
                <a:gd name="T42" fmla="*/ 0 w 101"/>
                <a:gd name="T43" fmla="*/ 0 h 67"/>
                <a:gd name="T44" fmla="*/ 0 w 101"/>
                <a:gd name="T45" fmla="*/ 0 h 67"/>
                <a:gd name="T46" fmla="*/ 0 w 101"/>
                <a:gd name="T47" fmla="*/ 0 h 67"/>
                <a:gd name="T48" fmla="*/ 0 w 101"/>
                <a:gd name="T49" fmla="*/ 0 h 67"/>
                <a:gd name="T50" fmla="*/ 0 w 101"/>
                <a:gd name="T51" fmla="*/ 0 h 67"/>
                <a:gd name="T52" fmla="*/ 0 w 101"/>
                <a:gd name="T53" fmla="*/ 0 h 67"/>
                <a:gd name="T54" fmla="*/ 0 w 101"/>
                <a:gd name="T55" fmla="*/ 0 h 67"/>
                <a:gd name="T56" fmla="*/ 0 w 101"/>
                <a:gd name="T57" fmla="*/ 0 h 67"/>
                <a:gd name="T58" fmla="*/ 0 w 101"/>
                <a:gd name="T59" fmla="*/ 0 h 67"/>
                <a:gd name="T60" fmla="*/ 0 w 101"/>
                <a:gd name="T61" fmla="*/ 0 h 67"/>
                <a:gd name="T62" fmla="*/ 0 w 101"/>
                <a:gd name="T63" fmla="*/ 0 h 67"/>
                <a:gd name="T64" fmla="*/ 0 w 101"/>
                <a:gd name="T65" fmla="*/ 0 h 67"/>
                <a:gd name="T66" fmla="*/ 0 w 101"/>
                <a:gd name="T67" fmla="*/ 0 h 67"/>
                <a:gd name="T68" fmla="*/ 0 w 101"/>
                <a:gd name="T69" fmla="*/ 0 h 67"/>
                <a:gd name="T70" fmla="*/ 0 w 101"/>
                <a:gd name="T71" fmla="*/ 0 h 67"/>
                <a:gd name="T72" fmla="*/ 0 w 101"/>
                <a:gd name="T73" fmla="*/ 0 h 67"/>
                <a:gd name="T74" fmla="*/ 0 w 101"/>
                <a:gd name="T75" fmla="*/ 0 h 67"/>
                <a:gd name="T76" fmla="*/ 0 w 101"/>
                <a:gd name="T77" fmla="*/ 0 h 67"/>
                <a:gd name="T78" fmla="*/ 0 w 101"/>
                <a:gd name="T79" fmla="*/ 0 h 67"/>
                <a:gd name="T80" fmla="*/ 0 w 101"/>
                <a:gd name="T81" fmla="*/ 0 h 67"/>
                <a:gd name="T82" fmla="*/ 0 w 101"/>
                <a:gd name="T83" fmla="*/ 0 h 67"/>
                <a:gd name="T84" fmla="*/ 0 w 101"/>
                <a:gd name="T85" fmla="*/ 0 h 67"/>
                <a:gd name="T86" fmla="*/ 0 w 101"/>
                <a:gd name="T87" fmla="*/ 0 h 67"/>
                <a:gd name="T88" fmla="*/ 0 w 101"/>
                <a:gd name="T89" fmla="*/ 0 h 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01" h="67">
                  <a:moveTo>
                    <a:pt x="19" y="0"/>
                  </a:moveTo>
                  <a:lnTo>
                    <a:pt x="23" y="0"/>
                  </a:lnTo>
                  <a:lnTo>
                    <a:pt x="26" y="1"/>
                  </a:lnTo>
                  <a:lnTo>
                    <a:pt x="28" y="2"/>
                  </a:lnTo>
                  <a:lnTo>
                    <a:pt x="29" y="4"/>
                  </a:lnTo>
                  <a:lnTo>
                    <a:pt x="32" y="9"/>
                  </a:lnTo>
                  <a:lnTo>
                    <a:pt x="35" y="15"/>
                  </a:lnTo>
                  <a:lnTo>
                    <a:pt x="38" y="18"/>
                  </a:lnTo>
                  <a:lnTo>
                    <a:pt x="42" y="23"/>
                  </a:lnTo>
                  <a:lnTo>
                    <a:pt x="46" y="26"/>
                  </a:lnTo>
                  <a:lnTo>
                    <a:pt x="52" y="30"/>
                  </a:lnTo>
                  <a:lnTo>
                    <a:pt x="59" y="34"/>
                  </a:lnTo>
                  <a:lnTo>
                    <a:pt x="68" y="38"/>
                  </a:lnTo>
                  <a:lnTo>
                    <a:pt x="78" y="41"/>
                  </a:lnTo>
                  <a:lnTo>
                    <a:pt x="91" y="45"/>
                  </a:lnTo>
                  <a:lnTo>
                    <a:pt x="95" y="46"/>
                  </a:lnTo>
                  <a:lnTo>
                    <a:pt x="98" y="47"/>
                  </a:lnTo>
                  <a:lnTo>
                    <a:pt x="100" y="49"/>
                  </a:lnTo>
                  <a:lnTo>
                    <a:pt x="101" y="51"/>
                  </a:lnTo>
                  <a:lnTo>
                    <a:pt x="101" y="53"/>
                  </a:lnTo>
                  <a:lnTo>
                    <a:pt x="101" y="55"/>
                  </a:lnTo>
                  <a:lnTo>
                    <a:pt x="100" y="57"/>
                  </a:lnTo>
                  <a:lnTo>
                    <a:pt x="99" y="59"/>
                  </a:lnTo>
                  <a:lnTo>
                    <a:pt x="97" y="61"/>
                  </a:lnTo>
                  <a:lnTo>
                    <a:pt x="94" y="64"/>
                  </a:lnTo>
                  <a:lnTo>
                    <a:pt x="91" y="65"/>
                  </a:lnTo>
                  <a:lnTo>
                    <a:pt x="87" y="66"/>
                  </a:lnTo>
                  <a:lnTo>
                    <a:pt x="82" y="67"/>
                  </a:lnTo>
                  <a:lnTo>
                    <a:pt x="78" y="67"/>
                  </a:lnTo>
                  <a:lnTo>
                    <a:pt x="73" y="66"/>
                  </a:lnTo>
                  <a:lnTo>
                    <a:pt x="67" y="65"/>
                  </a:lnTo>
                  <a:lnTo>
                    <a:pt x="55" y="58"/>
                  </a:lnTo>
                  <a:lnTo>
                    <a:pt x="40" y="49"/>
                  </a:lnTo>
                  <a:lnTo>
                    <a:pt x="25" y="39"/>
                  </a:lnTo>
                  <a:lnTo>
                    <a:pt x="12" y="28"/>
                  </a:lnTo>
                  <a:lnTo>
                    <a:pt x="7" y="22"/>
                  </a:lnTo>
                  <a:lnTo>
                    <a:pt x="3" y="16"/>
                  </a:lnTo>
                  <a:lnTo>
                    <a:pt x="1" y="11"/>
                  </a:lnTo>
                  <a:lnTo>
                    <a:pt x="0" y="7"/>
                  </a:lnTo>
                  <a:lnTo>
                    <a:pt x="1" y="5"/>
                  </a:lnTo>
                  <a:lnTo>
                    <a:pt x="1" y="4"/>
                  </a:lnTo>
                  <a:lnTo>
                    <a:pt x="3" y="2"/>
                  </a:lnTo>
                  <a:lnTo>
                    <a:pt x="5" y="1"/>
                  </a:lnTo>
                  <a:lnTo>
                    <a:pt x="11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4F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46" name="Freeform 1058">
              <a:extLst>
                <a:ext uri="{FF2B5EF4-FFF2-40B4-BE49-F238E27FC236}">
                  <a16:creationId xmlns:a16="http://schemas.microsoft.com/office/drawing/2014/main" id="{9A6BB8A8-695F-4CD2-BD6E-B0743E49A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5" y="1665"/>
              <a:ext cx="5" cy="6"/>
            </a:xfrm>
            <a:custGeom>
              <a:avLst/>
              <a:gdLst>
                <a:gd name="T0" fmla="*/ 0 w 103"/>
                <a:gd name="T1" fmla="*/ 0 h 114"/>
                <a:gd name="T2" fmla="*/ 0 w 103"/>
                <a:gd name="T3" fmla="*/ 0 h 114"/>
                <a:gd name="T4" fmla="*/ 0 w 103"/>
                <a:gd name="T5" fmla="*/ 0 h 114"/>
                <a:gd name="T6" fmla="*/ 0 w 103"/>
                <a:gd name="T7" fmla="*/ 0 h 114"/>
                <a:gd name="T8" fmla="*/ 0 w 103"/>
                <a:gd name="T9" fmla="*/ 0 h 114"/>
                <a:gd name="T10" fmla="*/ 0 w 103"/>
                <a:gd name="T11" fmla="*/ 0 h 114"/>
                <a:gd name="T12" fmla="*/ 0 w 103"/>
                <a:gd name="T13" fmla="*/ 0 h 114"/>
                <a:gd name="T14" fmla="*/ 0 w 103"/>
                <a:gd name="T15" fmla="*/ 0 h 114"/>
                <a:gd name="T16" fmla="*/ 0 w 103"/>
                <a:gd name="T17" fmla="*/ 0 h 114"/>
                <a:gd name="T18" fmla="*/ 0 w 103"/>
                <a:gd name="T19" fmla="*/ 0 h 114"/>
                <a:gd name="T20" fmla="*/ 0 w 103"/>
                <a:gd name="T21" fmla="*/ 0 h 114"/>
                <a:gd name="T22" fmla="*/ 0 w 103"/>
                <a:gd name="T23" fmla="*/ 0 h 114"/>
                <a:gd name="T24" fmla="*/ 0 w 103"/>
                <a:gd name="T25" fmla="*/ 0 h 114"/>
                <a:gd name="T26" fmla="*/ 0 w 103"/>
                <a:gd name="T27" fmla="*/ 0 h 114"/>
                <a:gd name="T28" fmla="*/ 0 w 103"/>
                <a:gd name="T29" fmla="*/ 0 h 114"/>
                <a:gd name="T30" fmla="*/ 0 w 103"/>
                <a:gd name="T31" fmla="*/ 0 h 114"/>
                <a:gd name="T32" fmla="*/ 0 w 103"/>
                <a:gd name="T33" fmla="*/ 0 h 114"/>
                <a:gd name="T34" fmla="*/ 0 w 103"/>
                <a:gd name="T35" fmla="*/ 0 h 114"/>
                <a:gd name="T36" fmla="*/ 0 w 103"/>
                <a:gd name="T37" fmla="*/ 0 h 114"/>
                <a:gd name="T38" fmla="*/ 0 w 103"/>
                <a:gd name="T39" fmla="*/ 0 h 114"/>
                <a:gd name="T40" fmla="*/ 0 w 103"/>
                <a:gd name="T41" fmla="*/ 0 h 114"/>
                <a:gd name="T42" fmla="*/ 0 w 103"/>
                <a:gd name="T43" fmla="*/ 0 h 114"/>
                <a:gd name="T44" fmla="*/ 0 w 103"/>
                <a:gd name="T45" fmla="*/ 0 h 114"/>
                <a:gd name="T46" fmla="*/ 0 w 103"/>
                <a:gd name="T47" fmla="*/ 0 h 114"/>
                <a:gd name="T48" fmla="*/ 0 w 103"/>
                <a:gd name="T49" fmla="*/ 0 h 114"/>
                <a:gd name="T50" fmla="*/ 0 w 103"/>
                <a:gd name="T51" fmla="*/ 0 h 114"/>
                <a:gd name="T52" fmla="*/ 0 w 103"/>
                <a:gd name="T53" fmla="*/ 0 h 114"/>
                <a:gd name="T54" fmla="*/ 0 w 103"/>
                <a:gd name="T55" fmla="*/ 0 h 114"/>
                <a:gd name="T56" fmla="*/ 0 w 103"/>
                <a:gd name="T57" fmla="*/ 0 h 114"/>
                <a:gd name="T58" fmla="*/ 0 w 103"/>
                <a:gd name="T59" fmla="*/ 0 h 114"/>
                <a:gd name="T60" fmla="*/ 0 w 103"/>
                <a:gd name="T61" fmla="*/ 0 h 114"/>
                <a:gd name="T62" fmla="*/ 0 w 103"/>
                <a:gd name="T63" fmla="*/ 0 h 114"/>
                <a:gd name="T64" fmla="*/ 0 w 103"/>
                <a:gd name="T65" fmla="*/ 0 h 114"/>
                <a:gd name="T66" fmla="*/ 0 w 103"/>
                <a:gd name="T67" fmla="*/ 0 h 114"/>
                <a:gd name="T68" fmla="*/ 0 w 103"/>
                <a:gd name="T69" fmla="*/ 0 h 114"/>
                <a:gd name="T70" fmla="*/ 0 w 103"/>
                <a:gd name="T71" fmla="*/ 0 h 114"/>
                <a:gd name="T72" fmla="*/ 0 w 103"/>
                <a:gd name="T73" fmla="*/ 0 h 114"/>
                <a:gd name="T74" fmla="*/ 0 w 103"/>
                <a:gd name="T75" fmla="*/ 0 h 114"/>
                <a:gd name="T76" fmla="*/ 0 w 103"/>
                <a:gd name="T77" fmla="*/ 0 h 114"/>
                <a:gd name="T78" fmla="*/ 0 w 103"/>
                <a:gd name="T79" fmla="*/ 0 h 114"/>
                <a:gd name="T80" fmla="*/ 0 w 103"/>
                <a:gd name="T81" fmla="*/ 0 h 114"/>
                <a:gd name="T82" fmla="*/ 0 w 103"/>
                <a:gd name="T83" fmla="*/ 0 h 114"/>
                <a:gd name="T84" fmla="*/ 0 w 103"/>
                <a:gd name="T85" fmla="*/ 0 h 114"/>
                <a:gd name="T86" fmla="*/ 0 w 103"/>
                <a:gd name="T87" fmla="*/ 0 h 114"/>
                <a:gd name="T88" fmla="*/ 0 w 103"/>
                <a:gd name="T89" fmla="*/ 0 h 11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03" h="114">
                  <a:moveTo>
                    <a:pt x="15" y="4"/>
                  </a:moveTo>
                  <a:lnTo>
                    <a:pt x="31" y="22"/>
                  </a:lnTo>
                  <a:lnTo>
                    <a:pt x="50" y="45"/>
                  </a:lnTo>
                  <a:lnTo>
                    <a:pt x="61" y="55"/>
                  </a:lnTo>
                  <a:lnTo>
                    <a:pt x="70" y="65"/>
                  </a:lnTo>
                  <a:lnTo>
                    <a:pt x="79" y="72"/>
                  </a:lnTo>
                  <a:lnTo>
                    <a:pt x="88" y="77"/>
                  </a:lnTo>
                  <a:lnTo>
                    <a:pt x="92" y="80"/>
                  </a:lnTo>
                  <a:lnTo>
                    <a:pt x="95" y="84"/>
                  </a:lnTo>
                  <a:lnTo>
                    <a:pt x="99" y="87"/>
                  </a:lnTo>
                  <a:lnTo>
                    <a:pt x="101" y="90"/>
                  </a:lnTo>
                  <a:lnTo>
                    <a:pt x="102" y="94"/>
                  </a:lnTo>
                  <a:lnTo>
                    <a:pt x="103" y="98"/>
                  </a:lnTo>
                  <a:lnTo>
                    <a:pt x="103" y="101"/>
                  </a:lnTo>
                  <a:lnTo>
                    <a:pt x="102" y="104"/>
                  </a:lnTo>
                  <a:lnTo>
                    <a:pt x="101" y="107"/>
                  </a:lnTo>
                  <a:lnTo>
                    <a:pt x="99" y="110"/>
                  </a:lnTo>
                  <a:lnTo>
                    <a:pt x="96" y="112"/>
                  </a:lnTo>
                  <a:lnTo>
                    <a:pt x="93" y="113"/>
                  </a:lnTo>
                  <a:lnTo>
                    <a:pt x="90" y="114"/>
                  </a:lnTo>
                  <a:lnTo>
                    <a:pt x="86" y="114"/>
                  </a:lnTo>
                  <a:lnTo>
                    <a:pt x="81" y="113"/>
                  </a:lnTo>
                  <a:lnTo>
                    <a:pt x="76" y="111"/>
                  </a:lnTo>
                  <a:lnTo>
                    <a:pt x="71" y="109"/>
                  </a:lnTo>
                  <a:lnTo>
                    <a:pt x="65" y="105"/>
                  </a:lnTo>
                  <a:lnTo>
                    <a:pt x="60" y="102"/>
                  </a:lnTo>
                  <a:lnTo>
                    <a:pt x="54" y="98"/>
                  </a:lnTo>
                  <a:lnTo>
                    <a:pt x="45" y="89"/>
                  </a:lnTo>
                  <a:lnTo>
                    <a:pt x="37" y="79"/>
                  </a:lnTo>
                  <a:lnTo>
                    <a:pt x="24" y="62"/>
                  </a:lnTo>
                  <a:lnTo>
                    <a:pt x="15" y="52"/>
                  </a:lnTo>
                  <a:lnTo>
                    <a:pt x="11" y="49"/>
                  </a:lnTo>
                  <a:lnTo>
                    <a:pt x="9" y="46"/>
                  </a:lnTo>
                  <a:lnTo>
                    <a:pt x="7" y="42"/>
                  </a:lnTo>
                  <a:lnTo>
                    <a:pt x="5" y="38"/>
                  </a:lnTo>
                  <a:lnTo>
                    <a:pt x="2" y="26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1" y="4"/>
                  </a:lnTo>
                  <a:lnTo>
                    <a:pt x="3" y="1"/>
                  </a:lnTo>
                  <a:lnTo>
                    <a:pt x="5" y="0"/>
                  </a:lnTo>
                  <a:lnTo>
                    <a:pt x="7" y="0"/>
                  </a:lnTo>
                  <a:lnTo>
                    <a:pt x="10" y="1"/>
                  </a:lnTo>
                  <a:lnTo>
                    <a:pt x="15" y="4"/>
                  </a:lnTo>
                  <a:close/>
                </a:path>
              </a:pathLst>
            </a:custGeom>
            <a:solidFill>
              <a:srgbClr val="004F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47" name="Freeform 1059">
              <a:extLst>
                <a:ext uri="{FF2B5EF4-FFF2-40B4-BE49-F238E27FC236}">
                  <a16:creationId xmlns:a16="http://schemas.microsoft.com/office/drawing/2014/main" id="{C65F6AF6-067C-428A-BDB9-24FDB7188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" y="1418"/>
              <a:ext cx="716" cy="558"/>
            </a:xfrm>
            <a:custGeom>
              <a:avLst/>
              <a:gdLst>
                <a:gd name="T0" fmla="*/ 18 w 13598"/>
                <a:gd name="T1" fmla="*/ 1 h 10591"/>
                <a:gd name="T2" fmla="*/ 21 w 13598"/>
                <a:gd name="T3" fmla="*/ 2 h 10591"/>
                <a:gd name="T4" fmla="*/ 24 w 13598"/>
                <a:gd name="T5" fmla="*/ 4 h 10591"/>
                <a:gd name="T6" fmla="*/ 28 w 13598"/>
                <a:gd name="T7" fmla="*/ 7 h 10591"/>
                <a:gd name="T8" fmla="*/ 31 w 13598"/>
                <a:gd name="T9" fmla="*/ 8 h 10591"/>
                <a:gd name="T10" fmla="*/ 31 w 13598"/>
                <a:gd name="T11" fmla="*/ 9 h 10591"/>
                <a:gd name="T12" fmla="*/ 32 w 13598"/>
                <a:gd name="T13" fmla="*/ 9 h 10591"/>
                <a:gd name="T14" fmla="*/ 32 w 13598"/>
                <a:gd name="T15" fmla="*/ 10 h 10591"/>
                <a:gd name="T16" fmla="*/ 33 w 13598"/>
                <a:gd name="T17" fmla="*/ 10 h 10591"/>
                <a:gd name="T18" fmla="*/ 34 w 13598"/>
                <a:gd name="T19" fmla="*/ 11 h 10591"/>
                <a:gd name="T20" fmla="*/ 34 w 13598"/>
                <a:gd name="T21" fmla="*/ 11 h 10591"/>
                <a:gd name="T22" fmla="*/ 34 w 13598"/>
                <a:gd name="T23" fmla="*/ 11 h 10591"/>
                <a:gd name="T24" fmla="*/ 34 w 13598"/>
                <a:gd name="T25" fmla="*/ 11 h 10591"/>
                <a:gd name="T26" fmla="*/ 35 w 13598"/>
                <a:gd name="T27" fmla="*/ 11 h 10591"/>
                <a:gd name="T28" fmla="*/ 35 w 13598"/>
                <a:gd name="T29" fmla="*/ 12 h 10591"/>
                <a:gd name="T30" fmla="*/ 35 w 13598"/>
                <a:gd name="T31" fmla="*/ 12 h 10591"/>
                <a:gd name="T32" fmla="*/ 36 w 13598"/>
                <a:gd name="T33" fmla="*/ 12 h 10591"/>
                <a:gd name="T34" fmla="*/ 36 w 13598"/>
                <a:gd name="T35" fmla="*/ 12 h 10591"/>
                <a:gd name="T36" fmla="*/ 36 w 13598"/>
                <a:gd name="T37" fmla="*/ 12 h 10591"/>
                <a:gd name="T38" fmla="*/ 36 w 13598"/>
                <a:gd name="T39" fmla="*/ 12 h 10591"/>
                <a:gd name="T40" fmla="*/ 37 w 13598"/>
                <a:gd name="T41" fmla="*/ 13 h 10591"/>
                <a:gd name="T42" fmla="*/ 38 w 13598"/>
                <a:gd name="T43" fmla="*/ 13 h 10591"/>
                <a:gd name="T44" fmla="*/ 38 w 13598"/>
                <a:gd name="T45" fmla="*/ 14 h 10591"/>
                <a:gd name="T46" fmla="*/ 38 w 13598"/>
                <a:gd name="T47" fmla="*/ 14 h 10591"/>
                <a:gd name="T48" fmla="*/ 38 w 13598"/>
                <a:gd name="T49" fmla="*/ 14 h 10591"/>
                <a:gd name="T50" fmla="*/ 38 w 13598"/>
                <a:gd name="T51" fmla="*/ 14 h 10591"/>
                <a:gd name="T52" fmla="*/ 37 w 13598"/>
                <a:gd name="T53" fmla="*/ 14 h 10591"/>
                <a:gd name="T54" fmla="*/ 37 w 13598"/>
                <a:gd name="T55" fmla="*/ 14 h 10591"/>
                <a:gd name="T56" fmla="*/ 37 w 13598"/>
                <a:gd name="T57" fmla="*/ 14 h 10591"/>
                <a:gd name="T58" fmla="*/ 37 w 13598"/>
                <a:gd name="T59" fmla="*/ 14 h 10591"/>
                <a:gd name="T60" fmla="*/ 35 w 13598"/>
                <a:gd name="T61" fmla="*/ 15 h 10591"/>
                <a:gd name="T62" fmla="*/ 34 w 13598"/>
                <a:gd name="T63" fmla="*/ 16 h 10591"/>
                <a:gd name="T64" fmla="*/ 32 w 13598"/>
                <a:gd name="T65" fmla="*/ 16 h 10591"/>
                <a:gd name="T66" fmla="*/ 30 w 13598"/>
                <a:gd name="T67" fmla="*/ 17 h 10591"/>
                <a:gd name="T68" fmla="*/ 29 w 13598"/>
                <a:gd name="T69" fmla="*/ 17 h 10591"/>
                <a:gd name="T70" fmla="*/ 27 w 13598"/>
                <a:gd name="T71" fmla="*/ 18 h 10591"/>
                <a:gd name="T72" fmla="*/ 25 w 13598"/>
                <a:gd name="T73" fmla="*/ 19 h 10591"/>
                <a:gd name="T74" fmla="*/ 23 w 13598"/>
                <a:gd name="T75" fmla="*/ 20 h 10591"/>
                <a:gd name="T76" fmla="*/ 21 w 13598"/>
                <a:gd name="T77" fmla="*/ 21 h 10591"/>
                <a:gd name="T78" fmla="*/ 21 w 13598"/>
                <a:gd name="T79" fmla="*/ 21 h 10591"/>
                <a:gd name="T80" fmla="*/ 20 w 13598"/>
                <a:gd name="T81" fmla="*/ 21 h 10591"/>
                <a:gd name="T82" fmla="*/ 18 w 13598"/>
                <a:gd name="T83" fmla="*/ 22 h 10591"/>
                <a:gd name="T84" fmla="*/ 17 w 13598"/>
                <a:gd name="T85" fmla="*/ 22 h 10591"/>
                <a:gd name="T86" fmla="*/ 16 w 13598"/>
                <a:gd name="T87" fmla="*/ 23 h 10591"/>
                <a:gd name="T88" fmla="*/ 15 w 13598"/>
                <a:gd name="T89" fmla="*/ 23 h 10591"/>
                <a:gd name="T90" fmla="*/ 14 w 13598"/>
                <a:gd name="T91" fmla="*/ 24 h 10591"/>
                <a:gd name="T92" fmla="*/ 12 w 13598"/>
                <a:gd name="T93" fmla="*/ 24 h 10591"/>
                <a:gd name="T94" fmla="*/ 10 w 13598"/>
                <a:gd name="T95" fmla="*/ 25 h 10591"/>
                <a:gd name="T96" fmla="*/ 8 w 13598"/>
                <a:gd name="T97" fmla="*/ 26 h 10591"/>
                <a:gd name="T98" fmla="*/ 7 w 13598"/>
                <a:gd name="T99" fmla="*/ 26 h 10591"/>
                <a:gd name="T100" fmla="*/ 7 w 13598"/>
                <a:gd name="T101" fmla="*/ 27 h 10591"/>
                <a:gd name="T102" fmla="*/ 6 w 13598"/>
                <a:gd name="T103" fmla="*/ 27 h 10591"/>
                <a:gd name="T104" fmla="*/ 6 w 13598"/>
                <a:gd name="T105" fmla="*/ 27 h 10591"/>
                <a:gd name="T106" fmla="*/ 5 w 13598"/>
                <a:gd name="T107" fmla="*/ 28 h 10591"/>
                <a:gd name="T108" fmla="*/ 3 w 13598"/>
                <a:gd name="T109" fmla="*/ 28 h 10591"/>
                <a:gd name="T110" fmla="*/ 2 w 13598"/>
                <a:gd name="T111" fmla="*/ 29 h 10591"/>
                <a:gd name="T112" fmla="*/ 1 w 13598"/>
                <a:gd name="T113" fmla="*/ 29 h 10591"/>
                <a:gd name="T114" fmla="*/ 0 w 13598"/>
                <a:gd name="T115" fmla="*/ 29 h 10591"/>
                <a:gd name="T116" fmla="*/ 0 w 13598"/>
                <a:gd name="T117" fmla="*/ 29 h 10591"/>
                <a:gd name="T118" fmla="*/ 0 w 13598"/>
                <a:gd name="T119" fmla="*/ 29 h 10591"/>
                <a:gd name="T120" fmla="*/ 0 w 13598"/>
                <a:gd name="T121" fmla="*/ 29 h 10591"/>
                <a:gd name="T122" fmla="*/ 0 w 13598"/>
                <a:gd name="T123" fmla="*/ 29 h 10591"/>
                <a:gd name="T124" fmla="*/ 0 w 13598"/>
                <a:gd name="T125" fmla="*/ 29 h 1059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3598" h="10591">
                  <a:moveTo>
                    <a:pt x="6302" y="0"/>
                  </a:moveTo>
                  <a:lnTo>
                    <a:pt x="6407" y="64"/>
                  </a:lnTo>
                  <a:lnTo>
                    <a:pt x="6596" y="183"/>
                  </a:lnTo>
                  <a:lnTo>
                    <a:pt x="6857" y="348"/>
                  </a:lnTo>
                  <a:lnTo>
                    <a:pt x="7178" y="553"/>
                  </a:lnTo>
                  <a:lnTo>
                    <a:pt x="7546" y="788"/>
                  </a:lnTo>
                  <a:lnTo>
                    <a:pt x="7951" y="1047"/>
                  </a:lnTo>
                  <a:lnTo>
                    <a:pt x="8377" y="1321"/>
                  </a:lnTo>
                  <a:lnTo>
                    <a:pt x="8816" y="1603"/>
                  </a:lnTo>
                  <a:lnTo>
                    <a:pt x="9254" y="1887"/>
                  </a:lnTo>
                  <a:lnTo>
                    <a:pt x="9678" y="2162"/>
                  </a:lnTo>
                  <a:lnTo>
                    <a:pt x="10078" y="2422"/>
                  </a:lnTo>
                  <a:lnTo>
                    <a:pt x="10441" y="2659"/>
                  </a:lnTo>
                  <a:lnTo>
                    <a:pt x="10754" y="2865"/>
                  </a:lnTo>
                  <a:lnTo>
                    <a:pt x="11006" y="3033"/>
                  </a:lnTo>
                  <a:lnTo>
                    <a:pt x="11105" y="3100"/>
                  </a:lnTo>
                  <a:lnTo>
                    <a:pt x="11185" y="3155"/>
                  </a:lnTo>
                  <a:lnTo>
                    <a:pt x="11244" y="3196"/>
                  </a:lnTo>
                  <a:lnTo>
                    <a:pt x="11278" y="3222"/>
                  </a:lnTo>
                  <a:lnTo>
                    <a:pt x="11332" y="3264"/>
                  </a:lnTo>
                  <a:lnTo>
                    <a:pt x="11395" y="3312"/>
                  </a:lnTo>
                  <a:lnTo>
                    <a:pt x="11467" y="3364"/>
                  </a:lnTo>
                  <a:lnTo>
                    <a:pt x="11547" y="3422"/>
                  </a:lnTo>
                  <a:lnTo>
                    <a:pt x="11633" y="3481"/>
                  </a:lnTo>
                  <a:lnTo>
                    <a:pt x="11721" y="3543"/>
                  </a:lnTo>
                  <a:lnTo>
                    <a:pt x="11812" y="3604"/>
                  </a:lnTo>
                  <a:lnTo>
                    <a:pt x="11902" y="3666"/>
                  </a:lnTo>
                  <a:lnTo>
                    <a:pt x="11990" y="3726"/>
                  </a:lnTo>
                  <a:lnTo>
                    <a:pt x="12075" y="3784"/>
                  </a:lnTo>
                  <a:lnTo>
                    <a:pt x="12154" y="3837"/>
                  </a:lnTo>
                  <a:lnTo>
                    <a:pt x="12225" y="3887"/>
                  </a:lnTo>
                  <a:lnTo>
                    <a:pt x="12288" y="3930"/>
                  </a:lnTo>
                  <a:lnTo>
                    <a:pt x="12339" y="3967"/>
                  </a:lnTo>
                  <a:lnTo>
                    <a:pt x="12359" y="3983"/>
                  </a:lnTo>
                  <a:lnTo>
                    <a:pt x="12377" y="3997"/>
                  </a:lnTo>
                  <a:lnTo>
                    <a:pt x="12390" y="4008"/>
                  </a:lnTo>
                  <a:lnTo>
                    <a:pt x="12400" y="4016"/>
                  </a:lnTo>
                  <a:lnTo>
                    <a:pt x="12417" y="4033"/>
                  </a:lnTo>
                  <a:lnTo>
                    <a:pt x="12438" y="4051"/>
                  </a:lnTo>
                  <a:lnTo>
                    <a:pt x="12463" y="4071"/>
                  </a:lnTo>
                  <a:lnTo>
                    <a:pt x="12490" y="4092"/>
                  </a:lnTo>
                  <a:lnTo>
                    <a:pt x="12520" y="4115"/>
                  </a:lnTo>
                  <a:lnTo>
                    <a:pt x="12553" y="4138"/>
                  </a:lnTo>
                  <a:lnTo>
                    <a:pt x="12587" y="4163"/>
                  </a:lnTo>
                  <a:lnTo>
                    <a:pt x="12621" y="4186"/>
                  </a:lnTo>
                  <a:lnTo>
                    <a:pt x="12657" y="4210"/>
                  </a:lnTo>
                  <a:lnTo>
                    <a:pt x="12692" y="4232"/>
                  </a:lnTo>
                  <a:lnTo>
                    <a:pt x="12728" y="4255"/>
                  </a:lnTo>
                  <a:lnTo>
                    <a:pt x="12763" y="4275"/>
                  </a:lnTo>
                  <a:lnTo>
                    <a:pt x="12795" y="4294"/>
                  </a:lnTo>
                  <a:lnTo>
                    <a:pt x="12827" y="4311"/>
                  </a:lnTo>
                  <a:lnTo>
                    <a:pt x="12856" y="4324"/>
                  </a:lnTo>
                  <a:lnTo>
                    <a:pt x="12882" y="4336"/>
                  </a:lnTo>
                  <a:lnTo>
                    <a:pt x="12896" y="4342"/>
                  </a:lnTo>
                  <a:lnTo>
                    <a:pt x="12912" y="4350"/>
                  </a:lnTo>
                  <a:lnTo>
                    <a:pt x="12931" y="4361"/>
                  </a:lnTo>
                  <a:lnTo>
                    <a:pt x="12951" y="4372"/>
                  </a:lnTo>
                  <a:lnTo>
                    <a:pt x="12998" y="4402"/>
                  </a:lnTo>
                  <a:lnTo>
                    <a:pt x="13050" y="4437"/>
                  </a:lnTo>
                  <a:lnTo>
                    <a:pt x="13108" y="4476"/>
                  </a:lnTo>
                  <a:lnTo>
                    <a:pt x="13167" y="4519"/>
                  </a:lnTo>
                  <a:lnTo>
                    <a:pt x="13228" y="4563"/>
                  </a:lnTo>
                  <a:lnTo>
                    <a:pt x="13290" y="4608"/>
                  </a:lnTo>
                  <a:lnTo>
                    <a:pt x="13407" y="4694"/>
                  </a:lnTo>
                  <a:lnTo>
                    <a:pt x="13505" y="4768"/>
                  </a:lnTo>
                  <a:lnTo>
                    <a:pt x="13572" y="4820"/>
                  </a:lnTo>
                  <a:lnTo>
                    <a:pt x="13598" y="4839"/>
                  </a:lnTo>
                  <a:lnTo>
                    <a:pt x="13598" y="4847"/>
                  </a:lnTo>
                  <a:lnTo>
                    <a:pt x="13596" y="4870"/>
                  </a:lnTo>
                  <a:lnTo>
                    <a:pt x="13594" y="4885"/>
                  </a:lnTo>
                  <a:lnTo>
                    <a:pt x="13591" y="4902"/>
                  </a:lnTo>
                  <a:lnTo>
                    <a:pt x="13587" y="4922"/>
                  </a:lnTo>
                  <a:lnTo>
                    <a:pt x="13582" y="4942"/>
                  </a:lnTo>
                  <a:lnTo>
                    <a:pt x="13574" y="4964"/>
                  </a:lnTo>
                  <a:lnTo>
                    <a:pt x="13566" y="4985"/>
                  </a:lnTo>
                  <a:lnTo>
                    <a:pt x="13555" y="5008"/>
                  </a:lnTo>
                  <a:lnTo>
                    <a:pt x="13543" y="5029"/>
                  </a:lnTo>
                  <a:lnTo>
                    <a:pt x="13535" y="5041"/>
                  </a:lnTo>
                  <a:lnTo>
                    <a:pt x="13527" y="5051"/>
                  </a:lnTo>
                  <a:lnTo>
                    <a:pt x="13519" y="5060"/>
                  </a:lnTo>
                  <a:lnTo>
                    <a:pt x="13510" y="5070"/>
                  </a:lnTo>
                  <a:lnTo>
                    <a:pt x="13500" y="5080"/>
                  </a:lnTo>
                  <a:lnTo>
                    <a:pt x="13489" y="5088"/>
                  </a:lnTo>
                  <a:lnTo>
                    <a:pt x="13478" y="5097"/>
                  </a:lnTo>
                  <a:lnTo>
                    <a:pt x="13467" y="5104"/>
                  </a:lnTo>
                  <a:lnTo>
                    <a:pt x="13450" y="5113"/>
                  </a:lnTo>
                  <a:lnTo>
                    <a:pt x="13423" y="5127"/>
                  </a:lnTo>
                  <a:lnTo>
                    <a:pt x="13387" y="5142"/>
                  </a:lnTo>
                  <a:lnTo>
                    <a:pt x="13343" y="5161"/>
                  </a:lnTo>
                  <a:lnTo>
                    <a:pt x="13234" y="5207"/>
                  </a:lnTo>
                  <a:lnTo>
                    <a:pt x="13095" y="5264"/>
                  </a:lnTo>
                  <a:lnTo>
                    <a:pt x="12935" y="5327"/>
                  </a:lnTo>
                  <a:lnTo>
                    <a:pt x="12755" y="5399"/>
                  </a:lnTo>
                  <a:lnTo>
                    <a:pt x="12560" y="5476"/>
                  </a:lnTo>
                  <a:lnTo>
                    <a:pt x="12353" y="5556"/>
                  </a:lnTo>
                  <a:lnTo>
                    <a:pt x="12138" y="5639"/>
                  </a:lnTo>
                  <a:lnTo>
                    <a:pt x="11921" y="5723"/>
                  </a:lnTo>
                  <a:lnTo>
                    <a:pt x="11703" y="5807"/>
                  </a:lnTo>
                  <a:lnTo>
                    <a:pt x="11491" y="5888"/>
                  </a:lnTo>
                  <a:lnTo>
                    <a:pt x="11287" y="5967"/>
                  </a:lnTo>
                  <a:lnTo>
                    <a:pt x="11094" y="6039"/>
                  </a:lnTo>
                  <a:lnTo>
                    <a:pt x="10919" y="6107"/>
                  </a:lnTo>
                  <a:lnTo>
                    <a:pt x="10764" y="6165"/>
                  </a:lnTo>
                  <a:lnTo>
                    <a:pt x="10604" y="6227"/>
                  </a:lnTo>
                  <a:lnTo>
                    <a:pt x="10418" y="6299"/>
                  </a:lnTo>
                  <a:lnTo>
                    <a:pt x="10208" y="6382"/>
                  </a:lnTo>
                  <a:lnTo>
                    <a:pt x="9981" y="6472"/>
                  </a:lnTo>
                  <a:lnTo>
                    <a:pt x="9740" y="6569"/>
                  </a:lnTo>
                  <a:lnTo>
                    <a:pt x="9490" y="6671"/>
                  </a:lnTo>
                  <a:lnTo>
                    <a:pt x="9236" y="6774"/>
                  </a:lnTo>
                  <a:lnTo>
                    <a:pt x="8981" y="6878"/>
                  </a:lnTo>
                  <a:lnTo>
                    <a:pt x="8731" y="6982"/>
                  </a:lnTo>
                  <a:lnTo>
                    <a:pt x="8489" y="7082"/>
                  </a:lnTo>
                  <a:lnTo>
                    <a:pt x="8261" y="7177"/>
                  </a:lnTo>
                  <a:lnTo>
                    <a:pt x="8051" y="7266"/>
                  </a:lnTo>
                  <a:lnTo>
                    <a:pt x="7863" y="7346"/>
                  </a:lnTo>
                  <a:lnTo>
                    <a:pt x="7701" y="7417"/>
                  </a:lnTo>
                  <a:lnTo>
                    <a:pt x="7570" y="7474"/>
                  </a:lnTo>
                  <a:lnTo>
                    <a:pt x="7476" y="7518"/>
                  </a:lnTo>
                  <a:lnTo>
                    <a:pt x="7413" y="7546"/>
                  </a:lnTo>
                  <a:lnTo>
                    <a:pt x="7327" y="7581"/>
                  </a:lnTo>
                  <a:lnTo>
                    <a:pt x="7220" y="7625"/>
                  </a:lnTo>
                  <a:lnTo>
                    <a:pt x="7095" y="7675"/>
                  </a:lnTo>
                  <a:lnTo>
                    <a:pt x="6955" y="7730"/>
                  </a:lnTo>
                  <a:lnTo>
                    <a:pt x="6804" y="7789"/>
                  </a:lnTo>
                  <a:lnTo>
                    <a:pt x="6644" y="7851"/>
                  </a:lnTo>
                  <a:lnTo>
                    <a:pt x="6481" y="7914"/>
                  </a:lnTo>
                  <a:lnTo>
                    <a:pt x="6315" y="7977"/>
                  </a:lnTo>
                  <a:lnTo>
                    <a:pt x="6151" y="8041"/>
                  </a:lnTo>
                  <a:lnTo>
                    <a:pt x="5992" y="8102"/>
                  </a:lnTo>
                  <a:lnTo>
                    <a:pt x="5841" y="8160"/>
                  </a:lnTo>
                  <a:lnTo>
                    <a:pt x="5702" y="8214"/>
                  </a:lnTo>
                  <a:lnTo>
                    <a:pt x="5576" y="8262"/>
                  </a:lnTo>
                  <a:lnTo>
                    <a:pt x="5469" y="8304"/>
                  </a:lnTo>
                  <a:lnTo>
                    <a:pt x="5382" y="8339"/>
                  </a:lnTo>
                  <a:lnTo>
                    <a:pt x="5287" y="8377"/>
                  </a:lnTo>
                  <a:lnTo>
                    <a:pt x="5152" y="8431"/>
                  </a:lnTo>
                  <a:lnTo>
                    <a:pt x="4985" y="8497"/>
                  </a:lnTo>
                  <a:lnTo>
                    <a:pt x="4791" y="8575"/>
                  </a:lnTo>
                  <a:lnTo>
                    <a:pt x="4574" y="8661"/>
                  </a:lnTo>
                  <a:lnTo>
                    <a:pt x="4341" y="8755"/>
                  </a:lnTo>
                  <a:lnTo>
                    <a:pt x="4097" y="8853"/>
                  </a:lnTo>
                  <a:lnTo>
                    <a:pt x="3848" y="8955"/>
                  </a:lnTo>
                  <a:lnTo>
                    <a:pt x="3599" y="9056"/>
                  </a:lnTo>
                  <a:lnTo>
                    <a:pt x="3357" y="9156"/>
                  </a:lnTo>
                  <a:lnTo>
                    <a:pt x="3125" y="9253"/>
                  </a:lnTo>
                  <a:lnTo>
                    <a:pt x="2910" y="9344"/>
                  </a:lnTo>
                  <a:lnTo>
                    <a:pt x="2812" y="9387"/>
                  </a:lnTo>
                  <a:lnTo>
                    <a:pt x="2719" y="9427"/>
                  </a:lnTo>
                  <a:lnTo>
                    <a:pt x="2633" y="9465"/>
                  </a:lnTo>
                  <a:lnTo>
                    <a:pt x="2555" y="9501"/>
                  </a:lnTo>
                  <a:lnTo>
                    <a:pt x="2485" y="9533"/>
                  </a:lnTo>
                  <a:lnTo>
                    <a:pt x="2424" y="9563"/>
                  </a:lnTo>
                  <a:lnTo>
                    <a:pt x="2374" y="9588"/>
                  </a:lnTo>
                  <a:lnTo>
                    <a:pt x="2333" y="9610"/>
                  </a:lnTo>
                  <a:lnTo>
                    <a:pt x="2295" y="9631"/>
                  </a:lnTo>
                  <a:lnTo>
                    <a:pt x="2249" y="9656"/>
                  </a:lnTo>
                  <a:lnTo>
                    <a:pt x="2197" y="9682"/>
                  </a:lnTo>
                  <a:lnTo>
                    <a:pt x="2138" y="9712"/>
                  </a:lnTo>
                  <a:lnTo>
                    <a:pt x="2004" y="9776"/>
                  </a:lnTo>
                  <a:lnTo>
                    <a:pt x="1852" y="9849"/>
                  </a:lnTo>
                  <a:lnTo>
                    <a:pt x="1686" y="9926"/>
                  </a:lnTo>
                  <a:lnTo>
                    <a:pt x="1510" y="10007"/>
                  </a:lnTo>
                  <a:lnTo>
                    <a:pt x="1328" y="10088"/>
                  </a:lnTo>
                  <a:lnTo>
                    <a:pt x="1145" y="10169"/>
                  </a:lnTo>
                  <a:lnTo>
                    <a:pt x="964" y="10249"/>
                  </a:lnTo>
                  <a:lnTo>
                    <a:pt x="790" y="10324"/>
                  </a:lnTo>
                  <a:lnTo>
                    <a:pt x="629" y="10393"/>
                  </a:lnTo>
                  <a:lnTo>
                    <a:pt x="481" y="10456"/>
                  </a:lnTo>
                  <a:lnTo>
                    <a:pt x="354" y="10508"/>
                  </a:lnTo>
                  <a:lnTo>
                    <a:pt x="251" y="10549"/>
                  </a:lnTo>
                  <a:lnTo>
                    <a:pt x="210" y="10565"/>
                  </a:lnTo>
                  <a:lnTo>
                    <a:pt x="176" y="10577"/>
                  </a:lnTo>
                  <a:lnTo>
                    <a:pt x="151" y="10586"/>
                  </a:lnTo>
                  <a:lnTo>
                    <a:pt x="133" y="10590"/>
                  </a:lnTo>
                  <a:lnTo>
                    <a:pt x="128" y="10590"/>
                  </a:lnTo>
                  <a:lnTo>
                    <a:pt x="116" y="10591"/>
                  </a:lnTo>
                  <a:lnTo>
                    <a:pt x="96" y="10590"/>
                  </a:lnTo>
                  <a:lnTo>
                    <a:pt x="75" y="10588"/>
                  </a:lnTo>
                  <a:lnTo>
                    <a:pt x="63" y="10587"/>
                  </a:lnTo>
                  <a:lnTo>
                    <a:pt x="51" y="10584"/>
                  </a:lnTo>
                  <a:lnTo>
                    <a:pt x="40" y="10581"/>
                  </a:lnTo>
                  <a:lnTo>
                    <a:pt x="30" y="10576"/>
                  </a:lnTo>
                  <a:lnTo>
                    <a:pt x="21" y="10570"/>
                  </a:lnTo>
                  <a:lnTo>
                    <a:pt x="11" y="10564"/>
                  </a:lnTo>
                  <a:lnTo>
                    <a:pt x="8" y="10560"/>
                  </a:lnTo>
                  <a:lnTo>
                    <a:pt x="5" y="10556"/>
                  </a:lnTo>
                  <a:lnTo>
                    <a:pt x="2" y="10552"/>
                  </a:lnTo>
                  <a:lnTo>
                    <a:pt x="0" y="10547"/>
                  </a:lnTo>
                </a:path>
              </a:pathLst>
            </a:custGeom>
            <a:noFill/>
            <a:ln w="0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948" name="Freeform 1060">
              <a:extLst>
                <a:ext uri="{FF2B5EF4-FFF2-40B4-BE49-F238E27FC236}">
                  <a16:creationId xmlns:a16="http://schemas.microsoft.com/office/drawing/2014/main" id="{30881382-2B77-45B1-9D4A-7361D0A1F0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76" y="1949"/>
              <a:ext cx="39" cy="6"/>
            </a:xfrm>
            <a:custGeom>
              <a:avLst/>
              <a:gdLst>
                <a:gd name="T0" fmla="*/ 0 w 751"/>
                <a:gd name="T1" fmla="*/ 0 h 109"/>
                <a:gd name="T2" fmla="*/ 0 w 751"/>
                <a:gd name="T3" fmla="*/ 0 h 109"/>
                <a:gd name="T4" fmla="*/ 0 w 751"/>
                <a:gd name="T5" fmla="*/ 0 h 109"/>
                <a:gd name="T6" fmla="*/ 0 w 751"/>
                <a:gd name="T7" fmla="*/ 0 h 109"/>
                <a:gd name="T8" fmla="*/ 0 w 751"/>
                <a:gd name="T9" fmla="*/ 0 h 109"/>
                <a:gd name="T10" fmla="*/ 0 w 751"/>
                <a:gd name="T11" fmla="*/ 0 h 109"/>
                <a:gd name="T12" fmla="*/ 0 w 751"/>
                <a:gd name="T13" fmla="*/ 0 h 109"/>
                <a:gd name="T14" fmla="*/ 0 w 751"/>
                <a:gd name="T15" fmla="*/ 0 h 109"/>
                <a:gd name="T16" fmla="*/ 0 w 751"/>
                <a:gd name="T17" fmla="*/ 0 h 109"/>
                <a:gd name="T18" fmla="*/ 0 w 751"/>
                <a:gd name="T19" fmla="*/ 0 h 109"/>
                <a:gd name="T20" fmla="*/ 0 w 751"/>
                <a:gd name="T21" fmla="*/ 0 h 109"/>
                <a:gd name="T22" fmla="*/ 0 w 751"/>
                <a:gd name="T23" fmla="*/ 0 h 109"/>
                <a:gd name="T24" fmla="*/ 1 w 751"/>
                <a:gd name="T25" fmla="*/ 0 h 109"/>
                <a:gd name="T26" fmla="*/ 1 w 751"/>
                <a:gd name="T27" fmla="*/ 0 h 109"/>
                <a:gd name="T28" fmla="*/ 1 w 751"/>
                <a:gd name="T29" fmla="*/ 0 h 109"/>
                <a:gd name="T30" fmla="*/ 1 w 751"/>
                <a:gd name="T31" fmla="*/ 0 h 109"/>
                <a:gd name="T32" fmla="*/ 1 w 751"/>
                <a:gd name="T33" fmla="*/ 0 h 109"/>
                <a:gd name="T34" fmla="*/ 1 w 751"/>
                <a:gd name="T35" fmla="*/ 0 h 109"/>
                <a:gd name="T36" fmla="*/ 1 w 751"/>
                <a:gd name="T37" fmla="*/ 0 h 109"/>
                <a:gd name="T38" fmla="*/ 1 w 751"/>
                <a:gd name="T39" fmla="*/ 0 h 109"/>
                <a:gd name="T40" fmla="*/ 1 w 751"/>
                <a:gd name="T41" fmla="*/ 0 h 109"/>
                <a:gd name="T42" fmla="*/ 0 w 751"/>
                <a:gd name="T43" fmla="*/ 0 h 109"/>
                <a:gd name="T44" fmla="*/ 0 w 751"/>
                <a:gd name="T45" fmla="*/ 0 h 109"/>
                <a:gd name="T46" fmla="*/ 0 w 751"/>
                <a:gd name="T47" fmla="*/ 0 h 109"/>
                <a:gd name="T48" fmla="*/ 1 w 751"/>
                <a:gd name="T49" fmla="*/ 0 h 109"/>
                <a:gd name="T50" fmla="*/ 1 w 751"/>
                <a:gd name="T51" fmla="*/ 0 h 109"/>
                <a:gd name="T52" fmla="*/ 1 w 751"/>
                <a:gd name="T53" fmla="*/ 0 h 109"/>
                <a:gd name="T54" fmla="*/ 2 w 751"/>
                <a:gd name="T55" fmla="*/ 0 h 109"/>
                <a:gd name="T56" fmla="*/ 2 w 751"/>
                <a:gd name="T57" fmla="*/ 0 h 109"/>
                <a:gd name="T58" fmla="*/ 2 w 751"/>
                <a:gd name="T59" fmla="*/ 0 h 109"/>
                <a:gd name="T60" fmla="*/ 2 w 751"/>
                <a:gd name="T61" fmla="*/ 0 h 109"/>
                <a:gd name="T62" fmla="*/ 2 w 751"/>
                <a:gd name="T63" fmla="*/ 0 h 109"/>
                <a:gd name="T64" fmla="*/ 2 w 751"/>
                <a:gd name="T65" fmla="*/ 0 h 109"/>
                <a:gd name="T66" fmla="*/ 2 w 751"/>
                <a:gd name="T67" fmla="*/ 0 h 109"/>
                <a:gd name="T68" fmla="*/ 2 w 751"/>
                <a:gd name="T69" fmla="*/ 0 h 109"/>
                <a:gd name="T70" fmla="*/ 2 w 751"/>
                <a:gd name="T71" fmla="*/ 0 h 109"/>
                <a:gd name="T72" fmla="*/ 1 w 751"/>
                <a:gd name="T73" fmla="*/ 0 h 109"/>
                <a:gd name="T74" fmla="*/ 1 w 751"/>
                <a:gd name="T75" fmla="*/ 0 h 109"/>
                <a:gd name="T76" fmla="*/ 1 w 751"/>
                <a:gd name="T77" fmla="*/ 0 h 109"/>
                <a:gd name="T78" fmla="*/ 1 w 751"/>
                <a:gd name="T79" fmla="*/ 0 h 109"/>
                <a:gd name="T80" fmla="*/ 2 w 751"/>
                <a:gd name="T81" fmla="*/ 0 h 109"/>
                <a:gd name="T82" fmla="*/ 2 w 751"/>
                <a:gd name="T83" fmla="*/ 0 h 109"/>
                <a:gd name="T84" fmla="*/ 2 w 751"/>
                <a:gd name="T85" fmla="*/ 0 h 109"/>
                <a:gd name="T86" fmla="*/ 2 w 751"/>
                <a:gd name="T87" fmla="*/ 0 h 109"/>
                <a:gd name="T88" fmla="*/ 2 w 751"/>
                <a:gd name="T89" fmla="*/ 0 h 109"/>
                <a:gd name="T90" fmla="*/ 2 w 751"/>
                <a:gd name="T91" fmla="*/ 0 h 109"/>
                <a:gd name="T92" fmla="*/ 2 w 751"/>
                <a:gd name="T93" fmla="*/ 0 h 109"/>
                <a:gd name="T94" fmla="*/ 2 w 751"/>
                <a:gd name="T95" fmla="*/ 0 h 109"/>
                <a:gd name="T96" fmla="*/ 2 w 751"/>
                <a:gd name="T97" fmla="*/ 0 h 10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751" h="109">
                  <a:moveTo>
                    <a:pt x="15" y="42"/>
                  </a:moveTo>
                  <a:lnTo>
                    <a:pt x="11" y="40"/>
                  </a:lnTo>
                  <a:lnTo>
                    <a:pt x="8" y="38"/>
                  </a:lnTo>
                  <a:lnTo>
                    <a:pt x="5" y="36"/>
                  </a:lnTo>
                  <a:lnTo>
                    <a:pt x="3" y="33"/>
                  </a:lnTo>
                  <a:lnTo>
                    <a:pt x="0" y="30"/>
                  </a:lnTo>
                  <a:lnTo>
                    <a:pt x="0" y="25"/>
                  </a:lnTo>
                  <a:lnTo>
                    <a:pt x="1" y="20"/>
                  </a:lnTo>
                  <a:lnTo>
                    <a:pt x="5" y="13"/>
                  </a:lnTo>
                  <a:lnTo>
                    <a:pt x="9" y="7"/>
                  </a:lnTo>
                  <a:lnTo>
                    <a:pt x="12" y="3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7" y="1"/>
                  </a:lnTo>
                  <a:lnTo>
                    <a:pt x="30" y="2"/>
                  </a:lnTo>
                  <a:lnTo>
                    <a:pt x="34" y="4"/>
                  </a:lnTo>
                  <a:lnTo>
                    <a:pt x="15" y="42"/>
                  </a:lnTo>
                  <a:close/>
                  <a:moveTo>
                    <a:pt x="34" y="4"/>
                  </a:moveTo>
                  <a:lnTo>
                    <a:pt x="65" y="18"/>
                  </a:lnTo>
                  <a:lnTo>
                    <a:pt x="95" y="31"/>
                  </a:lnTo>
                  <a:lnTo>
                    <a:pt x="122" y="41"/>
                  </a:lnTo>
                  <a:lnTo>
                    <a:pt x="149" y="50"/>
                  </a:lnTo>
                  <a:lnTo>
                    <a:pt x="174" y="56"/>
                  </a:lnTo>
                  <a:lnTo>
                    <a:pt x="199" y="60"/>
                  </a:lnTo>
                  <a:lnTo>
                    <a:pt x="223" y="63"/>
                  </a:lnTo>
                  <a:lnTo>
                    <a:pt x="245" y="65"/>
                  </a:lnTo>
                  <a:lnTo>
                    <a:pt x="267" y="65"/>
                  </a:lnTo>
                  <a:lnTo>
                    <a:pt x="288" y="64"/>
                  </a:lnTo>
                  <a:lnTo>
                    <a:pt x="309" y="62"/>
                  </a:lnTo>
                  <a:lnTo>
                    <a:pt x="329" y="60"/>
                  </a:lnTo>
                  <a:lnTo>
                    <a:pt x="369" y="53"/>
                  </a:lnTo>
                  <a:lnTo>
                    <a:pt x="408" y="45"/>
                  </a:lnTo>
                  <a:lnTo>
                    <a:pt x="417" y="88"/>
                  </a:lnTo>
                  <a:lnTo>
                    <a:pt x="375" y="96"/>
                  </a:lnTo>
                  <a:lnTo>
                    <a:pt x="332" y="104"/>
                  </a:lnTo>
                  <a:lnTo>
                    <a:pt x="311" y="107"/>
                  </a:lnTo>
                  <a:lnTo>
                    <a:pt x="289" y="108"/>
                  </a:lnTo>
                  <a:lnTo>
                    <a:pt x="266" y="109"/>
                  </a:lnTo>
                  <a:lnTo>
                    <a:pt x="242" y="109"/>
                  </a:lnTo>
                  <a:lnTo>
                    <a:pt x="218" y="107"/>
                  </a:lnTo>
                  <a:lnTo>
                    <a:pt x="193" y="104"/>
                  </a:lnTo>
                  <a:lnTo>
                    <a:pt x="166" y="99"/>
                  </a:lnTo>
                  <a:lnTo>
                    <a:pt x="139" y="93"/>
                  </a:lnTo>
                  <a:lnTo>
                    <a:pt x="110" y="83"/>
                  </a:lnTo>
                  <a:lnTo>
                    <a:pt x="79" y="72"/>
                  </a:lnTo>
                  <a:lnTo>
                    <a:pt x="48" y="59"/>
                  </a:lnTo>
                  <a:lnTo>
                    <a:pt x="15" y="42"/>
                  </a:lnTo>
                  <a:lnTo>
                    <a:pt x="34" y="4"/>
                  </a:lnTo>
                  <a:close/>
                  <a:moveTo>
                    <a:pt x="408" y="45"/>
                  </a:moveTo>
                  <a:lnTo>
                    <a:pt x="442" y="37"/>
                  </a:lnTo>
                  <a:lnTo>
                    <a:pt x="477" y="30"/>
                  </a:lnTo>
                  <a:lnTo>
                    <a:pt x="495" y="27"/>
                  </a:lnTo>
                  <a:lnTo>
                    <a:pt x="513" y="25"/>
                  </a:lnTo>
                  <a:lnTo>
                    <a:pt x="533" y="23"/>
                  </a:lnTo>
                  <a:lnTo>
                    <a:pt x="552" y="22"/>
                  </a:lnTo>
                  <a:lnTo>
                    <a:pt x="572" y="21"/>
                  </a:lnTo>
                  <a:lnTo>
                    <a:pt x="593" y="21"/>
                  </a:lnTo>
                  <a:lnTo>
                    <a:pt x="614" y="23"/>
                  </a:lnTo>
                  <a:lnTo>
                    <a:pt x="636" y="25"/>
                  </a:lnTo>
                  <a:lnTo>
                    <a:pt x="660" y="28"/>
                  </a:lnTo>
                  <a:lnTo>
                    <a:pt x="683" y="32"/>
                  </a:lnTo>
                  <a:lnTo>
                    <a:pt x="709" y="38"/>
                  </a:lnTo>
                  <a:lnTo>
                    <a:pt x="734" y="45"/>
                  </a:lnTo>
                  <a:lnTo>
                    <a:pt x="722" y="86"/>
                  </a:lnTo>
                  <a:lnTo>
                    <a:pt x="699" y="80"/>
                  </a:lnTo>
                  <a:lnTo>
                    <a:pt x="675" y="75"/>
                  </a:lnTo>
                  <a:lnTo>
                    <a:pt x="653" y="71"/>
                  </a:lnTo>
                  <a:lnTo>
                    <a:pt x="631" y="68"/>
                  </a:lnTo>
                  <a:lnTo>
                    <a:pt x="611" y="66"/>
                  </a:lnTo>
                  <a:lnTo>
                    <a:pt x="591" y="65"/>
                  </a:lnTo>
                  <a:lnTo>
                    <a:pt x="572" y="65"/>
                  </a:lnTo>
                  <a:lnTo>
                    <a:pt x="552" y="66"/>
                  </a:lnTo>
                  <a:lnTo>
                    <a:pt x="535" y="67"/>
                  </a:lnTo>
                  <a:lnTo>
                    <a:pt x="516" y="69"/>
                  </a:lnTo>
                  <a:lnTo>
                    <a:pt x="499" y="71"/>
                  </a:lnTo>
                  <a:lnTo>
                    <a:pt x="483" y="74"/>
                  </a:lnTo>
                  <a:lnTo>
                    <a:pt x="450" y="80"/>
                  </a:lnTo>
                  <a:lnTo>
                    <a:pt x="417" y="88"/>
                  </a:lnTo>
                  <a:lnTo>
                    <a:pt x="408" y="45"/>
                  </a:lnTo>
                  <a:close/>
                  <a:moveTo>
                    <a:pt x="734" y="45"/>
                  </a:moveTo>
                  <a:lnTo>
                    <a:pt x="738" y="47"/>
                  </a:lnTo>
                  <a:lnTo>
                    <a:pt x="742" y="48"/>
                  </a:lnTo>
                  <a:lnTo>
                    <a:pt x="746" y="50"/>
                  </a:lnTo>
                  <a:lnTo>
                    <a:pt x="748" y="52"/>
                  </a:lnTo>
                  <a:lnTo>
                    <a:pt x="750" y="55"/>
                  </a:lnTo>
                  <a:lnTo>
                    <a:pt x="751" y="60"/>
                  </a:lnTo>
                  <a:lnTo>
                    <a:pt x="751" y="65"/>
                  </a:lnTo>
                  <a:lnTo>
                    <a:pt x="750" y="72"/>
                  </a:lnTo>
                  <a:lnTo>
                    <a:pt x="747" y="79"/>
                  </a:lnTo>
                  <a:lnTo>
                    <a:pt x="744" y="83"/>
                  </a:lnTo>
                  <a:lnTo>
                    <a:pt x="741" y="86"/>
                  </a:lnTo>
                  <a:lnTo>
                    <a:pt x="737" y="89"/>
                  </a:lnTo>
                  <a:lnTo>
                    <a:pt x="733" y="90"/>
                  </a:lnTo>
                  <a:lnTo>
                    <a:pt x="730" y="89"/>
                  </a:lnTo>
                  <a:lnTo>
                    <a:pt x="726" y="89"/>
                  </a:lnTo>
                  <a:lnTo>
                    <a:pt x="722" y="86"/>
                  </a:lnTo>
                  <a:lnTo>
                    <a:pt x="734" y="45"/>
                  </a:lnTo>
                  <a:close/>
                </a:path>
              </a:pathLst>
            </a:custGeom>
            <a:solidFill>
              <a:srgbClr val="9982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9354" name="Group 1061">
            <a:extLst>
              <a:ext uri="{FF2B5EF4-FFF2-40B4-BE49-F238E27FC236}">
                <a16:creationId xmlns:a16="http://schemas.microsoft.com/office/drawing/2014/main" id="{63E4B4B1-A8B6-4735-BB09-031C25C6ED6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778500" y="3352800"/>
            <a:ext cx="1511300" cy="836613"/>
            <a:chOff x="4059" y="2069"/>
            <a:chExt cx="952" cy="527"/>
          </a:xfrm>
        </p:grpSpPr>
        <p:sp>
          <p:nvSpPr>
            <p:cNvPr id="100339" name="AutoShape 1062">
              <a:extLst>
                <a:ext uri="{FF2B5EF4-FFF2-40B4-BE49-F238E27FC236}">
                  <a16:creationId xmlns:a16="http://schemas.microsoft.com/office/drawing/2014/main" id="{2C4F5544-9173-4B99-9E40-B36577264217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059" y="2069"/>
              <a:ext cx="952" cy="5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0340" name="Group 1063">
              <a:extLst>
                <a:ext uri="{FF2B5EF4-FFF2-40B4-BE49-F238E27FC236}">
                  <a16:creationId xmlns:a16="http://schemas.microsoft.com/office/drawing/2014/main" id="{4D8F7599-73CC-4F54-9A7A-245B3F1770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59" y="2069"/>
              <a:ext cx="952" cy="514"/>
              <a:chOff x="4059" y="2069"/>
              <a:chExt cx="952" cy="514"/>
            </a:xfrm>
          </p:grpSpPr>
          <p:sp>
            <p:nvSpPr>
              <p:cNvPr id="100630" name="Freeform 1064">
                <a:extLst>
                  <a:ext uri="{FF2B5EF4-FFF2-40B4-BE49-F238E27FC236}">
                    <a16:creationId xmlns:a16="http://schemas.microsoft.com/office/drawing/2014/main" id="{990EFF48-B1B1-48BA-B38F-01C7C6A85B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4" y="2210"/>
                <a:ext cx="153" cy="88"/>
              </a:xfrm>
              <a:custGeom>
                <a:avLst/>
                <a:gdLst>
                  <a:gd name="T0" fmla="*/ 0 w 2603"/>
                  <a:gd name="T1" fmla="*/ 0 h 1497"/>
                  <a:gd name="T2" fmla="*/ 0 w 2603"/>
                  <a:gd name="T3" fmla="*/ 0 h 1497"/>
                  <a:gd name="T4" fmla="*/ 1 w 2603"/>
                  <a:gd name="T5" fmla="*/ 1 h 1497"/>
                  <a:gd name="T6" fmla="*/ 1 w 2603"/>
                  <a:gd name="T7" fmla="*/ 1 h 1497"/>
                  <a:gd name="T8" fmla="*/ 2 w 2603"/>
                  <a:gd name="T9" fmla="*/ 1 h 1497"/>
                  <a:gd name="T10" fmla="*/ 2 w 2603"/>
                  <a:gd name="T11" fmla="*/ 1 h 1497"/>
                  <a:gd name="T12" fmla="*/ 3 w 2603"/>
                  <a:gd name="T13" fmla="*/ 1 h 1497"/>
                  <a:gd name="T14" fmla="*/ 3 w 2603"/>
                  <a:gd name="T15" fmla="*/ 1 h 1497"/>
                  <a:gd name="T16" fmla="*/ 4 w 2603"/>
                  <a:gd name="T17" fmla="*/ 1 h 1497"/>
                  <a:gd name="T18" fmla="*/ 5 w 2603"/>
                  <a:gd name="T19" fmla="*/ 0 h 1497"/>
                  <a:gd name="T20" fmla="*/ 6 w 2603"/>
                  <a:gd name="T21" fmla="*/ 0 h 1497"/>
                  <a:gd name="T22" fmla="*/ 7 w 2603"/>
                  <a:gd name="T23" fmla="*/ 0 h 1497"/>
                  <a:gd name="T24" fmla="*/ 7 w 2603"/>
                  <a:gd name="T25" fmla="*/ 0 h 1497"/>
                  <a:gd name="T26" fmla="*/ 8 w 2603"/>
                  <a:gd name="T27" fmla="*/ 0 h 1497"/>
                  <a:gd name="T28" fmla="*/ 8 w 2603"/>
                  <a:gd name="T29" fmla="*/ 0 h 1497"/>
                  <a:gd name="T30" fmla="*/ 8 w 2603"/>
                  <a:gd name="T31" fmla="*/ 0 h 1497"/>
                  <a:gd name="T32" fmla="*/ 8 w 2603"/>
                  <a:gd name="T33" fmla="*/ 0 h 1497"/>
                  <a:gd name="T34" fmla="*/ 9 w 2603"/>
                  <a:gd name="T35" fmla="*/ 1 h 1497"/>
                  <a:gd name="T36" fmla="*/ 9 w 2603"/>
                  <a:gd name="T37" fmla="*/ 1 h 1497"/>
                  <a:gd name="T38" fmla="*/ 9 w 2603"/>
                  <a:gd name="T39" fmla="*/ 1 h 1497"/>
                  <a:gd name="T40" fmla="*/ 9 w 2603"/>
                  <a:gd name="T41" fmla="*/ 2 h 1497"/>
                  <a:gd name="T42" fmla="*/ 9 w 2603"/>
                  <a:gd name="T43" fmla="*/ 2 h 1497"/>
                  <a:gd name="T44" fmla="*/ 9 w 2603"/>
                  <a:gd name="T45" fmla="*/ 2 h 1497"/>
                  <a:gd name="T46" fmla="*/ 9 w 2603"/>
                  <a:gd name="T47" fmla="*/ 3 h 1497"/>
                  <a:gd name="T48" fmla="*/ 9 w 2603"/>
                  <a:gd name="T49" fmla="*/ 3 h 1497"/>
                  <a:gd name="T50" fmla="*/ 9 w 2603"/>
                  <a:gd name="T51" fmla="*/ 3 h 1497"/>
                  <a:gd name="T52" fmla="*/ 8 w 2603"/>
                  <a:gd name="T53" fmla="*/ 4 h 1497"/>
                  <a:gd name="T54" fmla="*/ 8 w 2603"/>
                  <a:gd name="T55" fmla="*/ 4 h 1497"/>
                  <a:gd name="T56" fmla="*/ 8 w 2603"/>
                  <a:gd name="T57" fmla="*/ 4 h 1497"/>
                  <a:gd name="T58" fmla="*/ 8 w 2603"/>
                  <a:gd name="T59" fmla="*/ 4 h 1497"/>
                  <a:gd name="T60" fmla="*/ 8 w 2603"/>
                  <a:gd name="T61" fmla="*/ 4 h 1497"/>
                  <a:gd name="T62" fmla="*/ 8 w 2603"/>
                  <a:gd name="T63" fmla="*/ 5 h 1497"/>
                  <a:gd name="T64" fmla="*/ 8 w 2603"/>
                  <a:gd name="T65" fmla="*/ 5 h 1497"/>
                  <a:gd name="T66" fmla="*/ 7 w 2603"/>
                  <a:gd name="T67" fmla="*/ 5 h 1497"/>
                  <a:gd name="T68" fmla="*/ 7 w 2603"/>
                  <a:gd name="T69" fmla="*/ 5 h 1497"/>
                  <a:gd name="T70" fmla="*/ 7 w 2603"/>
                  <a:gd name="T71" fmla="*/ 5 h 1497"/>
                  <a:gd name="T72" fmla="*/ 7 w 2603"/>
                  <a:gd name="T73" fmla="*/ 5 h 1497"/>
                  <a:gd name="T74" fmla="*/ 6 w 2603"/>
                  <a:gd name="T75" fmla="*/ 5 h 1497"/>
                  <a:gd name="T76" fmla="*/ 6 w 2603"/>
                  <a:gd name="T77" fmla="*/ 5 h 1497"/>
                  <a:gd name="T78" fmla="*/ 6 w 2603"/>
                  <a:gd name="T79" fmla="*/ 5 h 1497"/>
                  <a:gd name="T80" fmla="*/ 5 w 2603"/>
                  <a:gd name="T81" fmla="*/ 5 h 1497"/>
                  <a:gd name="T82" fmla="*/ 5 w 2603"/>
                  <a:gd name="T83" fmla="*/ 5 h 1497"/>
                  <a:gd name="T84" fmla="*/ 4 w 2603"/>
                  <a:gd name="T85" fmla="*/ 4 h 1497"/>
                  <a:gd name="T86" fmla="*/ 3 w 2603"/>
                  <a:gd name="T87" fmla="*/ 3 h 1497"/>
                  <a:gd name="T88" fmla="*/ 2 w 2603"/>
                  <a:gd name="T89" fmla="*/ 3 h 1497"/>
                  <a:gd name="T90" fmla="*/ 2 w 2603"/>
                  <a:gd name="T91" fmla="*/ 2 h 1497"/>
                  <a:gd name="T92" fmla="*/ 1 w 2603"/>
                  <a:gd name="T93" fmla="*/ 1 h 1497"/>
                  <a:gd name="T94" fmla="*/ 0 w 2603"/>
                  <a:gd name="T95" fmla="*/ 0 h 149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603" h="1497">
                    <a:moveTo>
                      <a:pt x="0" y="75"/>
                    </a:moveTo>
                    <a:lnTo>
                      <a:pt x="6" y="79"/>
                    </a:lnTo>
                    <a:lnTo>
                      <a:pt x="22" y="89"/>
                    </a:lnTo>
                    <a:lnTo>
                      <a:pt x="48" y="105"/>
                    </a:lnTo>
                    <a:lnTo>
                      <a:pt x="87" y="123"/>
                    </a:lnTo>
                    <a:lnTo>
                      <a:pt x="109" y="134"/>
                    </a:lnTo>
                    <a:lnTo>
                      <a:pt x="135" y="145"/>
                    </a:lnTo>
                    <a:lnTo>
                      <a:pt x="163" y="156"/>
                    </a:lnTo>
                    <a:lnTo>
                      <a:pt x="194" y="167"/>
                    </a:lnTo>
                    <a:lnTo>
                      <a:pt x="228" y="178"/>
                    </a:lnTo>
                    <a:lnTo>
                      <a:pt x="265" y="190"/>
                    </a:lnTo>
                    <a:lnTo>
                      <a:pt x="303" y="200"/>
                    </a:lnTo>
                    <a:lnTo>
                      <a:pt x="345" y="210"/>
                    </a:lnTo>
                    <a:lnTo>
                      <a:pt x="390" y="220"/>
                    </a:lnTo>
                    <a:lnTo>
                      <a:pt x="436" y="228"/>
                    </a:lnTo>
                    <a:lnTo>
                      <a:pt x="486" y="235"/>
                    </a:lnTo>
                    <a:lnTo>
                      <a:pt x="539" y="242"/>
                    </a:lnTo>
                    <a:lnTo>
                      <a:pt x="594" y="247"/>
                    </a:lnTo>
                    <a:lnTo>
                      <a:pt x="652" y="250"/>
                    </a:lnTo>
                    <a:lnTo>
                      <a:pt x="713" y="252"/>
                    </a:lnTo>
                    <a:lnTo>
                      <a:pt x="775" y="252"/>
                    </a:lnTo>
                    <a:lnTo>
                      <a:pt x="841" y="249"/>
                    </a:lnTo>
                    <a:lnTo>
                      <a:pt x="910" y="245"/>
                    </a:lnTo>
                    <a:lnTo>
                      <a:pt x="981" y="239"/>
                    </a:lnTo>
                    <a:lnTo>
                      <a:pt x="1055" y="230"/>
                    </a:lnTo>
                    <a:lnTo>
                      <a:pt x="1131" y="218"/>
                    </a:lnTo>
                    <a:lnTo>
                      <a:pt x="1210" y="203"/>
                    </a:lnTo>
                    <a:lnTo>
                      <a:pt x="1292" y="186"/>
                    </a:lnTo>
                    <a:lnTo>
                      <a:pt x="1376" y="164"/>
                    </a:lnTo>
                    <a:lnTo>
                      <a:pt x="1538" y="123"/>
                    </a:lnTo>
                    <a:lnTo>
                      <a:pt x="1682" y="86"/>
                    </a:lnTo>
                    <a:lnTo>
                      <a:pt x="1747" y="70"/>
                    </a:lnTo>
                    <a:lnTo>
                      <a:pt x="1809" y="56"/>
                    </a:lnTo>
                    <a:lnTo>
                      <a:pt x="1866" y="43"/>
                    </a:lnTo>
                    <a:lnTo>
                      <a:pt x="1919" y="32"/>
                    </a:lnTo>
                    <a:lnTo>
                      <a:pt x="1970" y="23"/>
                    </a:lnTo>
                    <a:lnTo>
                      <a:pt x="2016" y="15"/>
                    </a:lnTo>
                    <a:lnTo>
                      <a:pt x="2060" y="8"/>
                    </a:lnTo>
                    <a:lnTo>
                      <a:pt x="2101" y="3"/>
                    </a:lnTo>
                    <a:lnTo>
                      <a:pt x="2139" y="0"/>
                    </a:lnTo>
                    <a:lnTo>
                      <a:pt x="2174" y="0"/>
                    </a:lnTo>
                    <a:lnTo>
                      <a:pt x="2207" y="1"/>
                    </a:lnTo>
                    <a:lnTo>
                      <a:pt x="2237" y="3"/>
                    </a:lnTo>
                    <a:lnTo>
                      <a:pt x="2264" y="8"/>
                    </a:lnTo>
                    <a:lnTo>
                      <a:pt x="2291" y="16"/>
                    </a:lnTo>
                    <a:lnTo>
                      <a:pt x="2315" y="25"/>
                    </a:lnTo>
                    <a:lnTo>
                      <a:pt x="2338" y="36"/>
                    </a:lnTo>
                    <a:lnTo>
                      <a:pt x="2359" y="49"/>
                    </a:lnTo>
                    <a:lnTo>
                      <a:pt x="2379" y="64"/>
                    </a:lnTo>
                    <a:lnTo>
                      <a:pt x="2398" y="81"/>
                    </a:lnTo>
                    <a:lnTo>
                      <a:pt x="2416" y="102"/>
                    </a:lnTo>
                    <a:lnTo>
                      <a:pt x="2433" y="123"/>
                    </a:lnTo>
                    <a:lnTo>
                      <a:pt x="2449" y="148"/>
                    </a:lnTo>
                    <a:lnTo>
                      <a:pt x="2466" y="174"/>
                    </a:lnTo>
                    <a:lnTo>
                      <a:pt x="2482" y="204"/>
                    </a:lnTo>
                    <a:lnTo>
                      <a:pt x="2497" y="235"/>
                    </a:lnTo>
                    <a:lnTo>
                      <a:pt x="2513" y="270"/>
                    </a:lnTo>
                    <a:lnTo>
                      <a:pt x="2529" y="306"/>
                    </a:lnTo>
                    <a:lnTo>
                      <a:pt x="2546" y="345"/>
                    </a:lnTo>
                    <a:lnTo>
                      <a:pt x="2562" y="385"/>
                    </a:lnTo>
                    <a:lnTo>
                      <a:pt x="2575" y="424"/>
                    </a:lnTo>
                    <a:lnTo>
                      <a:pt x="2585" y="462"/>
                    </a:lnTo>
                    <a:lnTo>
                      <a:pt x="2593" y="498"/>
                    </a:lnTo>
                    <a:lnTo>
                      <a:pt x="2598" y="535"/>
                    </a:lnTo>
                    <a:lnTo>
                      <a:pt x="2602" y="569"/>
                    </a:lnTo>
                    <a:lnTo>
                      <a:pt x="2603" y="602"/>
                    </a:lnTo>
                    <a:lnTo>
                      <a:pt x="2603" y="636"/>
                    </a:lnTo>
                    <a:lnTo>
                      <a:pt x="2601" y="667"/>
                    </a:lnTo>
                    <a:lnTo>
                      <a:pt x="2597" y="699"/>
                    </a:lnTo>
                    <a:lnTo>
                      <a:pt x="2592" y="728"/>
                    </a:lnTo>
                    <a:lnTo>
                      <a:pt x="2585" y="757"/>
                    </a:lnTo>
                    <a:lnTo>
                      <a:pt x="2578" y="786"/>
                    </a:lnTo>
                    <a:lnTo>
                      <a:pt x="2569" y="813"/>
                    </a:lnTo>
                    <a:lnTo>
                      <a:pt x="2560" y="840"/>
                    </a:lnTo>
                    <a:lnTo>
                      <a:pt x="2549" y="867"/>
                    </a:lnTo>
                    <a:lnTo>
                      <a:pt x="2537" y="892"/>
                    </a:lnTo>
                    <a:lnTo>
                      <a:pt x="2525" y="916"/>
                    </a:lnTo>
                    <a:lnTo>
                      <a:pt x="2513" y="939"/>
                    </a:lnTo>
                    <a:lnTo>
                      <a:pt x="2501" y="963"/>
                    </a:lnTo>
                    <a:lnTo>
                      <a:pt x="2476" y="1007"/>
                    </a:lnTo>
                    <a:lnTo>
                      <a:pt x="2451" y="1050"/>
                    </a:lnTo>
                    <a:lnTo>
                      <a:pt x="2428" y="1089"/>
                    </a:lnTo>
                    <a:lnTo>
                      <a:pt x="2408" y="1128"/>
                    </a:lnTo>
                    <a:lnTo>
                      <a:pt x="2400" y="1146"/>
                    </a:lnTo>
                    <a:lnTo>
                      <a:pt x="2392" y="1164"/>
                    </a:lnTo>
                    <a:lnTo>
                      <a:pt x="2386" y="1181"/>
                    </a:lnTo>
                    <a:lnTo>
                      <a:pt x="2381" y="1199"/>
                    </a:lnTo>
                    <a:lnTo>
                      <a:pt x="2376" y="1215"/>
                    </a:lnTo>
                    <a:lnTo>
                      <a:pt x="2368" y="1232"/>
                    </a:lnTo>
                    <a:lnTo>
                      <a:pt x="2360" y="1247"/>
                    </a:lnTo>
                    <a:lnTo>
                      <a:pt x="2351" y="1263"/>
                    </a:lnTo>
                    <a:lnTo>
                      <a:pt x="2340" y="1278"/>
                    </a:lnTo>
                    <a:lnTo>
                      <a:pt x="2328" y="1293"/>
                    </a:lnTo>
                    <a:lnTo>
                      <a:pt x="2315" y="1308"/>
                    </a:lnTo>
                    <a:lnTo>
                      <a:pt x="2300" y="1321"/>
                    </a:lnTo>
                    <a:lnTo>
                      <a:pt x="2285" y="1335"/>
                    </a:lnTo>
                    <a:lnTo>
                      <a:pt x="2267" y="1348"/>
                    </a:lnTo>
                    <a:lnTo>
                      <a:pt x="2248" y="1360"/>
                    </a:lnTo>
                    <a:lnTo>
                      <a:pt x="2229" y="1373"/>
                    </a:lnTo>
                    <a:lnTo>
                      <a:pt x="2209" y="1384"/>
                    </a:lnTo>
                    <a:lnTo>
                      <a:pt x="2187" y="1395"/>
                    </a:lnTo>
                    <a:lnTo>
                      <a:pt x="2164" y="1406"/>
                    </a:lnTo>
                    <a:lnTo>
                      <a:pt x="2141" y="1416"/>
                    </a:lnTo>
                    <a:lnTo>
                      <a:pt x="2117" y="1425"/>
                    </a:lnTo>
                    <a:lnTo>
                      <a:pt x="2091" y="1434"/>
                    </a:lnTo>
                    <a:lnTo>
                      <a:pt x="2066" y="1442"/>
                    </a:lnTo>
                    <a:lnTo>
                      <a:pt x="2039" y="1451"/>
                    </a:lnTo>
                    <a:lnTo>
                      <a:pt x="2011" y="1458"/>
                    </a:lnTo>
                    <a:lnTo>
                      <a:pt x="1983" y="1465"/>
                    </a:lnTo>
                    <a:lnTo>
                      <a:pt x="1955" y="1471"/>
                    </a:lnTo>
                    <a:lnTo>
                      <a:pt x="1925" y="1476"/>
                    </a:lnTo>
                    <a:lnTo>
                      <a:pt x="1896" y="1481"/>
                    </a:lnTo>
                    <a:lnTo>
                      <a:pt x="1866" y="1485"/>
                    </a:lnTo>
                    <a:lnTo>
                      <a:pt x="1834" y="1489"/>
                    </a:lnTo>
                    <a:lnTo>
                      <a:pt x="1803" y="1492"/>
                    </a:lnTo>
                    <a:lnTo>
                      <a:pt x="1772" y="1494"/>
                    </a:lnTo>
                    <a:lnTo>
                      <a:pt x="1740" y="1496"/>
                    </a:lnTo>
                    <a:lnTo>
                      <a:pt x="1708" y="1497"/>
                    </a:lnTo>
                    <a:lnTo>
                      <a:pt x="1676" y="1497"/>
                    </a:lnTo>
                    <a:lnTo>
                      <a:pt x="1640" y="1493"/>
                    </a:lnTo>
                    <a:lnTo>
                      <a:pt x="1600" y="1482"/>
                    </a:lnTo>
                    <a:lnTo>
                      <a:pt x="1555" y="1463"/>
                    </a:lnTo>
                    <a:lnTo>
                      <a:pt x="1505" y="1436"/>
                    </a:lnTo>
                    <a:lnTo>
                      <a:pt x="1451" y="1404"/>
                    </a:lnTo>
                    <a:lnTo>
                      <a:pt x="1393" y="1367"/>
                    </a:lnTo>
                    <a:lnTo>
                      <a:pt x="1333" y="1323"/>
                    </a:lnTo>
                    <a:lnTo>
                      <a:pt x="1269" y="1275"/>
                    </a:lnTo>
                    <a:lnTo>
                      <a:pt x="1203" y="1224"/>
                    </a:lnTo>
                    <a:lnTo>
                      <a:pt x="1134" y="1168"/>
                    </a:lnTo>
                    <a:lnTo>
                      <a:pt x="1065" y="1109"/>
                    </a:lnTo>
                    <a:lnTo>
                      <a:pt x="995" y="1048"/>
                    </a:lnTo>
                    <a:lnTo>
                      <a:pt x="923" y="984"/>
                    </a:lnTo>
                    <a:lnTo>
                      <a:pt x="851" y="919"/>
                    </a:lnTo>
                    <a:lnTo>
                      <a:pt x="779" y="853"/>
                    </a:lnTo>
                    <a:lnTo>
                      <a:pt x="709" y="787"/>
                    </a:lnTo>
                    <a:lnTo>
                      <a:pt x="639" y="720"/>
                    </a:lnTo>
                    <a:lnTo>
                      <a:pt x="570" y="654"/>
                    </a:lnTo>
                    <a:lnTo>
                      <a:pt x="504" y="589"/>
                    </a:lnTo>
                    <a:lnTo>
                      <a:pt x="440" y="526"/>
                    </a:lnTo>
                    <a:lnTo>
                      <a:pt x="319" y="405"/>
                    </a:lnTo>
                    <a:lnTo>
                      <a:pt x="213" y="298"/>
                    </a:lnTo>
                    <a:lnTo>
                      <a:pt x="125" y="207"/>
                    </a:lnTo>
                    <a:lnTo>
                      <a:pt x="58" y="137"/>
                    </a:lnTo>
                    <a:lnTo>
                      <a:pt x="15" y="91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AC74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31" name="Freeform 1065">
                <a:extLst>
                  <a:ext uri="{FF2B5EF4-FFF2-40B4-BE49-F238E27FC236}">
                    <a16:creationId xmlns:a16="http://schemas.microsoft.com/office/drawing/2014/main" id="{9BA550F3-BA17-4C30-98B2-582DC460A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4" y="2210"/>
                <a:ext cx="153" cy="88"/>
              </a:xfrm>
              <a:custGeom>
                <a:avLst/>
                <a:gdLst>
                  <a:gd name="T0" fmla="*/ 0 w 2603"/>
                  <a:gd name="T1" fmla="*/ 0 h 1497"/>
                  <a:gd name="T2" fmla="*/ 0 w 2603"/>
                  <a:gd name="T3" fmla="*/ 0 h 1497"/>
                  <a:gd name="T4" fmla="*/ 1 w 2603"/>
                  <a:gd name="T5" fmla="*/ 1 h 1497"/>
                  <a:gd name="T6" fmla="*/ 1 w 2603"/>
                  <a:gd name="T7" fmla="*/ 1 h 1497"/>
                  <a:gd name="T8" fmla="*/ 2 w 2603"/>
                  <a:gd name="T9" fmla="*/ 1 h 1497"/>
                  <a:gd name="T10" fmla="*/ 2 w 2603"/>
                  <a:gd name="T11" fmla="*/ 1 h 1497"/>
                  <a:gd name="T12" fmla="*/ 3 w 2603"/>
                  <a:gd name="T13" fmla="*/ 1 h 1497"/>
                  <a:gd name="T14" fmla="*/ 3 w 2603"/>
                  <a:gd name="T15" fmla="*/ 1 h 1497"/>
                  <a:gd name="T16" fmla="*/ 4 w 2603"/>
                  <a:gd name="T17" fmla="*/ 1 h 1497"/>
                  <a:gd name="T18" fmla="*/ 5 w 2603"/>
                  <a:gd name="T19" fmla="*/ 0 h 1497"/>
                  <a:gd name="T20" fmla="*/ 6 w 2603"/>
                  <a:gd name="T21" fmla="*/ 0 h 1497"/>
                  <a:gd name="T22" fmla="*/ 7 w 2603"/>
                  <a:gd name="T23" fmla="*/ 0 h 1497"/>
                  <a:gd name="T24" fmla="*/ 7 w 2603"/>
                  <a:gd name="T25" fmla="*/ 0 h 1497"/>
                  <a:gd name="T26" fmla="*/ 8 w 2603"/>
                  <a:gd name="T27" fmla="*/ 0 h 1497"/>
                  <a:gd name="T28" fmla="*/ 8 w 2603"/>
                  <a:gd name="T29" fmla="*/ 0 h 1497"/>
                  <a:gd name="T30" fmla="*/ 8 w 2603"/>
                  <a:gd name="T31" fmla="*/ 0 h 1497"/>
                  <a:gd name="T32" fmla="*/ 8 w 2603"/>
                  <a:gd name="T33" fmla="*/ 0 h 1497"/>
                  <a:gd name="T34" fmla="*/ 9 w 2603"/>
                  <a:gd name="T35" fmla="*/ 1 h 1497"/>
                  <a:gd name="T36" fmla="*/ 9 w 2603"/>
                  <a:gd name="T37" fmla="*/ 1 h 1497"/>
                  <a:gd name="T38" fmla="*/ 9 w 2603"/>
                  <a:gd name="T39" fmla="*/ 1 h 1497"/>
                  <a:gd name="T40" fmla="*/ 9 w 2603"/>
                  <a:gd name="T41" fmla="*/ 2 h 1497"/>
                  <a:gd name="T42" fmla="*/ 9 w 2603"/>
                  <a:gd name="T43" fmla="*/ 2 h 1497"/>
                  <a:gd name="T44" fmla="*/ 9 w 2603"/>
                  <a:gd name="T45" fmla="*/ 2 h 1497"/>
                  <a:gd name="T46" fmla="*/ 9 w 2603"/>
                  <a:gd name="T47" fmla="*/ 3 h 1497"/>
                  <a:gd name="T48" fmla="*/ 9 w 2603"/>
                  <a:gd name="T49" fmla="*/ 3 h 1497"/>
                  <a:gd name="T50" fmla="*/ 9 w 2603"/>
                  <a:gd name="T51" fmla="*/ 3 h 1497"/>
                  <a:gd name="T52" fmla="*/ 8 w 2603"/>
                  <a:gd name="T53" fmla="*/ 4 h 1497"/>
                  <a:gd name="T54" fmla="*/ 8 w 2603"/>
                  <a:gd name="T55" fmla="*/ 4 h 1497"/>
                  <a:gd name="T56" fmla="*/ 8 w 2603"/>
                  <a:gd name="T57" fmla="*/ 4 h 1497"/>
                  <a:gd name="T58" fmla="*/ 8 w 2603"/>
                  <a:gd name="T59" fmla="*/ 4 h 1497"/>
                  <a:gd name="T60" fmla="*/ 8 w 2603"/>
                  <a:gd name="T61" fmla="*/ 4 h 1497"/>
                  <a:gd name="T62" fmla="*/ 8 w 2603"/>
                  <a:gd name="T63" fmla="*/ 5 h 1497"/>
                  <a:gd name="T64" fmla="*/ 8 w 2603"/>
                  <a:gd name="T65" fmla="*/ 5 h 1497"/>
                  <a:gd name="T66" fmla="*/ 7 w 2603"/>
                  <a:gd name="T67" fmla="*/ 5 h 1497"/>
                  <a:gd name="T68" fmla="*/ 7 w 2603"/>
                  <a:gd name="T69" fmla="*/ 5 h 1497"/>
                  <a:gd name="T70" fmla="*/ 7 w 2603"/>
                  <a:gd name="T71" fmla="*/ 5 h 1497"/>
                  <a:gd name="T72" fmla="*/ 7 w 2603"/>
                  <a:gd name="T73" fmla="*/ 5 h 1497"/>
                  <a:gd name="T74" fmla="*/ 6 w 2603"/>
                  <a:gd name="T75" fmla="*/ 5 h 1497"/>
                  <a:gd name="T76" fmla="*/ 6 w 2603"/>
                  <a:gd name="T77" fmla="*/ 5 h 1497"/>
                  <a:gd name="T78" fmla="*/ 6 w 2603"/>
                  <a:gd name="T79" fmla="*/ 5 h 1497"/>
                  <a:gd name="T80" fmla="*/ 5 w 2603"/>
                  <a:gd name="T81" fmla="*/ 5 h 1497"/>
                  <a:gd name="T82" fmla="*/ 5 w 2603"/>
                  <a:gd name="T83" fmla="*/ 5 h 1497"/>
                  <a:gd name="T84" fmla="*/ 4 w 2603"/>
                  <a:gd name="T85" fmla="*/ 4 h 1497"/>
                  <a:gd name="T86" fmla="*/ 3 w 2603"/>
                  <a:gd name="T87" fmla="*/ 3 h 1497"/>
                  <a:gd name="T88" fmla="*/ 2 w 2603"/>
                  <a:gd name="T89" fmla="*/ 3 h 1497"/>
                  <a:gd name="T90" fmla="*/ 2 w 2603"/>
                  <a:gd name="T91" fmla="*/ 2 h 1497"/>
                  <a:gd name="T92" fmla="*/ 1 w 2603"/>
                  <a:gd name="T93" fmla="*/ 1 h 1497"/>
                  <a:gd name="T94" fmla="*/ 0 w 2603"/>
                  <a:gd name="T95" fmla="*/ 0 h 149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603" h="1497">
                    <a:moveTo>
                      <a:pt x="0" y="75"/>
                    </a:moveTo>
                    <a:lnTo>
                      <a:pt x="6" y="79"/>
                    </a:lnTo>
                    <a:lnTo>
                      <a:pt x="22" y="89"/>
                    </a:lnTo>
                    <a:lnTo>
                      <a:pt x="48" y="105"/>
                    </a:lnTo>
                    <a:lnTo>
                      <a:pt x="87" y="123"/>
                    </a:lnTo>
                    <a:lnTo>
                      <a:pt x="109" y="134"/>
                    </a:lnTo>
                    <a:lnTo>
                      <a:pt x="135" y="145"/>
                    </a:lnTo>
                    <a:lnTo>
                      <a:pt x="163" y="156"/>
                    </a:lnTo>
                    <a:lnTo>
                      <a:pt x="194" y="167"/>
                    </a:lnTo>
                    <a:lnTo>
                      <a:pt x="228" y="178"/>
                    </a:lnTo>
                    <a:lnTo>
                      <a:pt x="265" y="190"/>
                    </a:lnTo>
                    <a:lnTo>
                      <a:pt x="303" y="200"/>
                    </a:lnTo>
                    <a:lnTo>
                      <a:pt x="345" y="210"/>
                    </a:lnTo>
                    <a:lnTo>
                      <a:pt x="390" y="220"/>
                    </a:lnTo>
                    <a:lnTo>
                      <a:pt x="436" y="228"/>
                    </a:lnTo>
                    <a:lnTo>
                      <a:pt x="486" y="235"/>
                    </a:lnTo>
                    <a:lnTo>
                      <a:pt x="539" y="242"/>
                    </a:lnTo>
                    <a:lnTo>
                      <a:pt x="594" y="247"/>
                    </a:lnTo>
                    <a:lnTo>
                      <a:pt x="652" y="250"/>
                    </a:lnTo>
                    <a:lnTo>
                      <a:pt x="713" y="252"/>
                    </a:lnTo>
                    <a:lnTo>
                      <a:pt x="775" y="252"/>
                    </a:lnTo>
                    <a:lnTo>
                      <a:pt x="841" y="249"/>
                    </a:lnTo>
                    <a:lnTo>
                      <a:pt x="910" y="245"/>
                    </a:lnTo>
                    <a:lnTo>
                      <a:pt x="981" y="239"/>
                    </a:lnTo>
                    <a:lnTo>
                      <a:pt x="1055" y="230"/>
                    </a:lnTo>
                    <a:lnTo>
                      <a:pt x="1131" y="218"/>
                    </a:lnTo>
                    <a:lnTo>
                      <a:pt x="1210" y="203"/>
                    </a:lnTo>
                    <a:lnTo>
                      <a:pt x="1292" y="186"/>
                    </a:lnTo>
                    <a:lnTo>
                      <a:pt x="1376" y="164"/>
                    </a:lnTo>
                    <a:lnTo>
                      <a:pt x="1538" y="123"/>
                    </a:lnTo>
                    <a:lnTo>
                      <a:pt x="1682" y="86"/>
                    </a:lnTo>
                    <a:lnTo>
                      <a:pt x="1747" y="70"/>
                    </a:lnTo>
                    <a:lnTo>
                      <a:pt x="1809" y="56"/>
                    </a:lnTo>
                    <a:lnTo>
                      <a:pt x="1866" y="43"/>
                    </a:lnTo>
                    <a:lnTo>
                      <a:pt x="1919" y="32"/>
                    </a:lnTo>
                    <a:lnTo>
                      <a:pt x="1970" y="23"/>
                    </a:lnTo>
                    <a:lnTo>
                      <a:pt x="2016" y="15"/>
                    </a:lnTo>
                    <a:lnTo>
                      <a:pt x="2060" y="8"/>
                    </a:lnTo>
                    <a:lnTo>
                      <a:pt x="2101" y="3"/>
                    </a:lnTo>
                    <a:lnTo>
                      <a:pt x="2139" y="0"/>
                    </a:lnTo>
                    <a:lnTo>
                      <a:pt x="2174" y="0"/>
                    </a:lnTo>
                    <a:lnTo>
                      <a:pt x="2207" y="1"/>
                    </a:lnTo>
                    <a:lnTo>
                      <a:pt x="2237" y="3"/>
                    </a:lnTo>
                    <a:lnTo>
                      <a:pt x="2264" y="8"/>
                    </a:lnTo>
                    <a:lnTo>
                      <a:pt x="2291" y="16"/>
                    </a:lnTo>
                    <a:lnTo>
                      <a:pt x="2315" y="25"/>
                    </a:lnTo>
                    <a:lnTo>
                      <a:pt x="2338" y="36"/>
                    </a:lnTo>
                    <a:lnTo>
                      <a:pt x="2359" y="49"/>
                    </a:lnTo>
                    <a:lnTo>
                      <a:pt x="2379" y="64"/>
                    </a:lnTo>
                    <a:lnTo>
                      <a:pt x="2398" y="81"/>
                    </a:lnTo>
                    <a:lnTo>
                      <a:pt x="2416" y="102"/>
                    </a:lnTo>
                    <a:lnTo>
                      <a:pt x="2433" y="123"/>
                    </a:lnTo>
                    <a:lnTo>
                      <a:pt x="2449" y="148"/>
                    </a:lnTo>
                    <a:lnTo>
                      <a:pt x="2466" y="174"/>
                    </a:lnTo>
                    <a:lnTo>
                      <a:pt x="2482" y="204"/>
                    </a:lnTo>
                    <a:lnTo>
                      <a:pt x="2497" y="235"/>
                    </a:lnTo>
                    <a:lnTo>
                      <a:pt x="2513" y="270"/>
                    </a:lnTo>
                    <a:lnTo>
                      <a:pt x="2529" y="306"/>
                    </a:lnTo>
                    <a:lnTo>
                      <a:pt x="2546" y="345"/>
                    </a:lnTo>
                    <a:lnTo>
                      <a:pt x="2562" y="385"/>
                    </a:lnTo>
                    <a:lnTo>
                      <a:pt x="2575" y="424"/>
                    </a:lnTo>
                    <a:lnTo>
                      <a:pt x="2585" y="462"/>
                    </a:lnTo>
                    <a:lnTo>
                      <a:pt x="2593" y="498"/>
                    </a:lnTo>
                    <a:lnTo>
                      <a:pt x="2598" y="535"/>
                    </a:lnTo>
                    <a:lnTo>
                      <a:pt x="2602" y="569"/>
                    </a:lnTo>
                    <a:lnTo>
                      <a:pt x="2603" y="602"/>
                    </a:lnTo>
                    <a:lnTo>
                      <a:pt x="2603" y="636"/>
                    </a:lnTo>
                    <a:lnTo>
                      <a:pt x="2601" y="667"/>
                    </a:lnTo>
                    <a:lnTo>
                      <a:pt x="2597" y="699"/>
                    </a:lnTo>
                    <a:lnTo>
                      <a:pt x="2592" y="728"/>
                    </a:lnTo>
                    <a:lnTo>
                      <a:pt x="2585" y="757"/>
                    </a:lnTo>
                    <a:lnTo>
                      <a:pt x="2578" y="786"/>
                    </a:lnTo>
                    <a:lnTo>
                      <a:pt x="2569" y="813"/>
                    </a:lnTo>
                    <a:lnTo>
                      <a:pt x="2560" y="840"/>
                    </a:lnTo>
                    <a:lnTo>
                      <a:pt x="2549" y="867"/>
                    </a:lnTo>
                    <a:lnTo>
                      <a:pt x="2537" y="892"/>
                    </a:lnTo>
                    <a:lnTo>
                      <a:pt x="2525" y="916"/>
                    </a:lnTo>
                    <a:lnTo>
                      <a:pt x="2513" y="939"/>
                    </a:lnTo>
                    <a:lnTo>
                      <a:pt x="2501" y="963"/>
                    </a:lnTo>
                    <a:lnTo>
                      <a:pt x="2476" y="1007"/>
                    </a:lnTo>
                    <a:lnTo>
                      <a:pt x="2451" y="1050"/>
                    </a:lnTo>
                    <a:lnTo>
                      <a:pt x="2428" y="1089"/>
                    </a:lnTo>
                    <a:lnTo>
                      <a:pt x="2408" y="1128"/>
                    </a:lnTo>
                    <a:lnTo>
                      <a:pt x="2400" y="1146"/>
                    </a:lnTo>
                    <a:lnTo>
                      <a:pt x="2392" y="1164"/>
                    </a:lnTo>
                    <a:lnTo>
                      <a:pt x="2386" y="1181"/>
                    </a:lnTo>
                    <a:lnTo>
                      <a:pt x="2381" y="1199"/>
                    </a:lnTo>
                    <a:lnTo>
                      <a:pt x="2376" y="1215"/>
                    </a:lnTo>
                    <a:lnTo>
                      <a:pt x="2368" y="1232"/>
                    </a:lnTo>
                    <a:lnTo>
                      <a:pt x="2360" y="1247"/>
                    </a:lnTo>
                    <a:lnTo>
                      <a:pt x="2351" y="1263"/>
                    </a:lnTo>
                    <a:lnTo>
                      <a:pt x="2340" y="1278"/>
                    </a:lnTo>
                    <a:lnTo>
                      <a:pt x="2328" y="1293"/>
                    </a:lnTo>
                    <a:lnTo>
                      <a:pt x="2315" y="1308"/>
                    </a:lnTo>
                    <a:lnTo>
                      <a:pt x="2300" y="1321"/>
                    </a:lnTo>
                    <a:lnTo>
                      <a:pt x="2285" y="1335"/>
                    </a:lnTo>
                    <a:lnTo>
                      <a:pt x="2267" y="1348"/>
                    </a:lnTo>
                    <a:lnTo>
                      <a:pt x="2248" y="1360"/>
                    </a:lnTo>
                    <a:lnTo>
                      <a:pt x="2229" y="1373"/>
                    </a:lnTo>
                    <a:lnTo>
                      <a:pt x="2209" y="1384"/>
                    </a:lnTo>
                    <a:lnTo>
                      <a:pt x="2187" y="1395"/>
                    </a:lnTo>
                    <a:lnTo>
                      <a:pt x="2164" y="1406"/>
                    </a:lnTo>
                    <a:lnTo>
                      <a:pt x="2141" y="1416"/>
                    </a:lnTo>
                    <a:lnTo>
                      <a:pt x="2117" y="1425"/>
                    </a:lnTo>
                    <a:lnTo>
                      <a:pt x="2091" y="1434"/>
                    </a:lnTo>
                    <a:lnTo>
                      <a:pt x="2066" y="1442"/>
                    </a:lnTo>
                    <a:lnTo>
                      <a:pt x="2039" y="1451"/>
                    </a:lnTo>
                    <a:lnTo>
                      <a:pt x="2011" y="1458"/>
                    </a:lnTo>
                    <a:lnTo>
                      <a:pt x="1983" y="1465"/>
                    </a:lnTo>
                    <a:lnTo>
                      <a:pt x="1955" y="1471"/>
                    </a:lnTo>
                    <a:lnTo>
                      <a:pt x="1925" y="1476"/>
                    </a:lnTo>
                    <a:lnTo>
                      <a:pt x="1896" y="1481"/>
                    </a:lnTo>
                    <a:lnTo>
                      <a:pt x="1866" y="1485"/>
                    </a:lnTo>
                    <a:lnTo>
                      <a:pt x="1834" y="1489"/>
                    </a:lnTo>
                    <a:lnTo>
                      <a:pt x="1803" y="1492"/>
                    </a:lnTo>
                    <a:lnTo>
                      <a:pt x="1772" y="1494"/>
                    </a:lnTo>
                    <a:lnTo>
                      <a:pt x="1740" y="1496"/>
                    </a:lnTo>
                    <a:lnTo>
                      <a:pt x="1708" y="1497"/>
                    </a:lnTo>
                    <a:lnTo>
                      <a:pt x="1676" y="1497"/>
                    </a:lnTo>
                    <a:lnTo>
                      <a:pt x="1640" y="1493"/>
                    </a:lnTo>
                    <a:lnTo>
                      <a:pt x="1600" y="1482"/>
                    </a:lnTo>
                    <a:lnTo>
                      <a:pt x="1555" y="1463"/>
                    </a:lnTo>
                    <a:lnTo>
                      <a:pt x="1505" y="1436"/>
                    </a:lnTo>
                    <a:lnTo>
                      <a:pt x="1451" y="1404"/>
                    </a:lnTo>
                    <a:lnTo>
                      <a:pt x="1393" y="1367"/>
                    </a:lnTo>
                    <a:lnTo>
                      <a:pt x="1333" y="1323"/>
                    </a:lnTo>
                    <a:lnTo>
                      <a:pt x="1269" y="1275"/>
                    </a:lnTo>
                    <a:lnTo>
                      <a:pt x="1203" y="1224"/>
                    </a:lnTo>
                    <a:lnTo>
                      <a:pt x="1134" y="1168"/>
                    </a:lnTo>
                    <a:lnTo>
                      <a:pt x="1065" y="1109"/>
                    </a:lnTo>
                    <a:lnTo>
                      <a:pt x="995" y="1048"/>
                    </a:lnTo>
                    <a:lnTo>
                      <a:pt x="923" y="984"/>
                    </a:lnTo>
                    <a:lnTo>
                      <a:pt x="851" y="919"/>
                    </a:lnTo>
                    <a:lnTo>
                      <a:pt x="779" y="853"/>
                    </a:lnTo>
                    <a:lnTo>
                      <a:pt x="709" y="787"/>
                    </a:lnTo>
                    <a:lnTo>
                      <a:pt x="639" y="720"/>
                    </a:lnTo>
                    <a:lnTo>
                      <a:pt x="570" y="654"/>
                    </a:lnTo>
                    <a:lnTo>
                      <a:pt x="504" y="589"/>
                    </a:lnTo>
                    <a:lnTo>
                      <a:pt x="440" y="526"/>
                    </a:lnTo>
                    <a:lnTo>
                      <a:pt x="319" y="405"/>
                    </a:lnTo>
                    <a:lnTo>
                      <a:pt x="213" y="298"/>
                    </a:lnTo>
                    <a:lnTo>
                      <a:pt x="125" y="207"/>
                    </a:lnTo>
                    <a:lnTo>
                      <a:pt x="58" y="137"/>
                    </a:lnTo>
                    <a:lnTo>
                      <a:pt x="15" y="91"/>
                    </a:lnTo>
                    <a:lnTo>
                      <a:pt x="0" y="75"/>
                    </a:lnTo>
                  </a:path>
                </a:pathLst>
              </a:custGeom>
              <a:noFill/>
              <a:ln w="0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32" name="Freeform 1066">
                <a:extLst>
                  <a:ext uri="{FF2B5EF4-FFF2-40B4-BE49-F238E27FC236}">
                    <a16:creationId xmlns:a16="http://schemas.microsoft.com/office/drawing/2014/main" id="{BEBFA88C-47EC-49B1-8719-166DCB4D4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2239"/>
                <a:ext cx="64" cy="44"/>
              </a:xfrm>
              <a:custGeom>
                <a:avLst/>
                <a:gdLst>
                  <a:gd name="T0" fmla="*/ 0 w 1092"/>
                  <a:gd name="T1" fmla="*/ 2 h 762"/>
                  <a:gd name="T2" fmla="*/ 0 w 1092"/>
                  <a:gd name="T3" fmla="*/ 2 h 762"/>
                  <a:gd name="T4" fmla="*/ 1 w 1092"/>
                  <a:gd name="T5" fmla="*/ 2 h 762"/>
                  <a:gd name="T6" fmla="*/ 1 w 1092"/>
                  <a:gd name="T7" fmla="*/ 1 h 762"/>
                  <a:gd name="T8" fmla="*/ 1 w 1092"/>
                  <a:gd name="T9" fmla="*/ 1 h 762"/>
                  <a:gd name="T10" fmla="*/ 1 w 1092"/>
                  <a:gd name="T11" fmla="*/ 1 h 762"/>
                  <a:gd name="T12" fmla="*/ 2 w 1092"/>
                  <a:gd name="T13" fmla="*/ 1 h 762"/>
                  <a:gd name="T14" fmla="*/ 2 w 1092"/>
                  <a:gd name="T15" fmla="*/ 1 h 762"/>
                  <a:gd name="T16" fmla="*/ 2 w 1092"/>
                  <a:gd name="T17" fmla="*/ 1 h 762"/>
                  <a:gd name="T18" fmla="*/ 3 w 1092"/>
                  <a:gd name="T19" fmla="*/ 0 h 762"/>
                  <a:gd name="T20" fmla="*/ 3 w 1092"/>
                  <a:gd name="T21" fmla="*/ 0 h 762"/>
                  <a:gd name="T22" fmla="*/ 3 w 1092"/>
                  <a:gd name="T23" fmla="*/ 0 h 762"/>
                  <a:gd name="T24" fmla="*/ 3 w 1092"/>
                  <a:gd name="T25" fmla="*/ 0 h 762"/>
                  <a:gd name="T26" fmla="*/ 3 w 1092"/>
                  <a:gd name="T27" fmla="*/ 0 h 762"/>
                  <a:gd name="T28" fmla="*/ 3 w 1092"/>
                  <a:gd name="T29" fmla="*/ 0 h 762"/>
                  <a:gd name="T30" fmla="*/ 3 w 1092"/>
                  <a:gd name="T31" fmla="*/ 0 h 762"/>
                  <a:gd name="T32" fmla="*/ 3 w 1092"/>
                  <a:gd name="T33" fmla="*/ 0 h 762"/>
                  <a:gd name="T34" fmla="*/ 3 w 1092"/>
                  <a:gd name="T35" fmla="*/ 0 h 762"/>
                  <a:gd name="T36" fmla="*/ 3 w 1092"/>
                  <a:gd name="T37" fmla="*/ 1 h 762"/>
                  <a:gd name="T38" fmla="*/ 3 w 1092"/>
                  <a:gd name="T39" fmla="*/ 1 h 762"/>
                  <a:gd name="T40" fmla="*/ 2 w 1092"/>
                  <a:gd name="T41" fmla="*/ 1 h 762"/>
                  <a:gd name="T42" fmla="*/ 2 w 1092"/>
                  <a:gd name="T43" fmla="*/ 1 h 762"/>
                  <a:gd name="T44" fmla="*/ 2 w 1092"/>
                  <a:gd name="T45" fmla="*/ 1 h 762"/>
                  <a:gd name="T46" fmla="*/ 1 w 1092"/>
                  <a:gd name="T47" fmla="*/ 2 h 762"/>
                  <a:gd name="T48" fmla="*/ 1 w 1092"/>
                  <a:gd name="T49" fmla="*/ 2 h 762"/>
                  <a:gd name="T50" fmla="*/ 1 w 1092"/>
                  <a:gd name="T51" fmla="*/ 2 h 762"/>
                  <a:gd name="T52" fmla="*/ 1 w 1092"/>
                  <a:gd name="T53" fmla="*/ 2 h 762"/>
                  <a:gd name="T54" fmla="*/ 1 w 1092"/>
                  <a:gd name="T55" fmla="*/ 2 h 762"/>
                  <a:gd name="T56" fmla="*/ 1 w 1092"/>
                  <a:gd name="T57" fmla="*/ 2 h 762"/>
                  <a:gd name="T58" fmla="*/ 2 w 1092"/>
                  <a:gd name="T59" fmla="*/ 2 h 762"/>
                  <a:gd name="T60" fmla="*/ 2 w 1092"/>
                  <a:gd name="T61" fmla="*/ 2 h 762"/>
                  <a:gd name="T62" fmla="*/ 3 w 1092"/>
                  <a:gd name="T63" fmla="*/ 2 h 762"/>
                  <a:gd name="T64" fmla="*/ 3 w 1092"/>
                  <a:gd name="T65" fmla="*/ 2 h 762"/>
                  <a:gd name="T66" fmla="*/ 3 w 1092"/>
                  <a:gd name="T67" fmla="*/ 2 h 762"/>
                  <a:gd name="T68" fmla="*/ 4 w 1092"/>
                  <a:gd name="T69" fmla="*/ 2 h 762"/>
                  <a:gd name="T70" fmla="*/ 4 w 1092"/>
                  <a:gd name="T71" fmla="*/ 2 h 762"/>
                  <a:gd name="T72" fmla="*/ 4 w 1092"/>
                  <a:gd name="T73" fmla="*/ 2 h 762"/>
                  <a:gd name="T74" fmla="*/ 4 w 1092"/>
                  <a:gd name="T75" fmla="*/ 2 h 762"/>
                  <a:gd name="T76" fmla="*/ 4 w 1092"/>
                  <a:gd name="T77" fmla="*/ 3 h 762"/>
                  <a:gd name="T78" fmla="*/ 4 w 1092"/>
                  <a:gd name="T79" fmla="*/ 3 h 762"/>
                  <a:gd name="T80" fmla="*/ 4 w 1092"/>
                  <a:gd name="T81" fmla="*/ 3 h 762"/>
                  <a:gd name="T82" fmla="*/ 3 w 1092"/>
                  <a:gd name="T83" fmla="*/ 2 h 762"/>
                  <a:gd name="T84" fmla="*/ 3 w 1092"/>
                  <a:gd name="T85" fmla="*/ 2 h 762"/>
                  <a:gd name="T86" fmla="*/ 2 w 1092"/>
                  <a:gd name="T87" fmla="*/ 2 h 762"/>
                  <a:gd name="T88" fmla="*/ 2 w 1092"/>
                  <a:gd name="T89" fmla="*/ 2 h 762"/>
                  <a:gd name="T90" fmla="*/ 1 w 1092"/>
                  <a:gd name="T91" fmla="*/ 2 h 762"/>
                  <a:gd name="T92" fmla="*/ 1 w 1092"/>
                  <a:gd name="T93" fmla="*/ 2 h 76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92" h="762">
                    <a:moveTo>
                      <a:pt x="0" y="459"/>
                    </a:moveTo>
                    <a:lnTo>
                      <a:pt x="9" y="459"/>
                    </a:lnTo>
                    <a:lnTo>
                      <a:pt x="34" y="460"/>
                    </a:lnTo>
                    <a:lnTo>
                      <a:pt x="51" y="459"/>
                    </a:lnTo>
                    <a:lnTo>
                      <a:pt x="72" y="458"/>
                    </a:lnTo>
                    <a:lnTo>
                      <a:pt x="96" y="456"/>
                    </a:lnTo>
                    <a:lnTo>
                      <a:pt x="123" y="453"/>
                    </a:lnTo>
                    <a:lnTo>
                      <a:pt x="152" y="448"/>
                    </a:lnTo>
                    <a:lnTo>
                      <a:pt x="183" y="443"/>
                    </a:lnTo>
                    <a:lnTo>
                      <a:pt x="217" y="436"/>
                    </a:lnTo>
                    <a:lnTo>
                      <a:pt x="251" y="427"/>
                    </a:lnTo>
                    <a:lnTo>
                      <a:pt x="288" y="416"/>
                    </a:lnTo>
                    <a:lnTo>
                      <a:pt x="325" y="403"/>
                    </a:lnTo>
                    <a:lnTo>
                      <a:pt x="344" y="396"/>
                    </a:lnTo>
                    <a:lnTo>
                      <a:pt x="363" y="388"/>
                    </a:lnTo>
                    <a:lnTo>
                      <a:pt x="384" y="379"/>
                    </a:lnTo>
                    <a:lnTo>
                      <a:pt x="403" y="369"/>
                    </a:lnTo>
                    <a:lnTo>
                      <a:pt x="423" y="359"/>
                    </a:lnTo>
                    <a:lnTo>
                      <a:pt x="442" y="347"/>
                    </a:lnTo>
                    <a:lnTo>
                      <a:pt x="463" y="335"/>
                    </a:lnTo>
                    <a:lnTo>
                      <a:pt x="482" y="321"/>
                    </a:lnTo>
                    <a:lnTo>
                      <a:pt x="502" y="307"/>
                    </a:lnTo>
                    <a:lnTo>
                      <a:pt x="521" y="292"/>
                    </a:lnTo>
                    <a:lnTo>
                      <a:pt x="541" y="275"/>
                    </a:lnTo>
                    <a:lnTo>
                      <a:pt x="561" y="259"/>
                    </a:lnTo>
                    <a:lnTo>
                      <a:pt x="599" y="225"/>
                    </a:lnTo>
                    <a:lnTo>
                      <a:pt x="636" y="190"/>
                    </a:lnTo>
                    <a:lnTo>
                      <a:pt x="674" y="156"/>
                    </a:lnTo>
                    <a:lnTo>
                      <a:pt x="708" y="123"/>
                    </a:lnTo>
                    <a:lnTo>
                      <a:pt x="742" y="91"/>
                    </a:lnTo>
                    <a:lnTo>
                      <a:pt x="774" y="64"/>
                    </a:lnTo>
                    <a:lnTo>
                      <a:pt x="789" y="51"/>
                    </a:lnTo>
                    <a:lnTo>
                      <a:pt x="803" y="40"/>
                    </a:lnTo>
                    <a:lnTo>
                      <a:pt x="818" y="29"/>
                    </a:lnTo>
                    <a:lnTo>
                      <a:pt x="831" y="20"/>
                    </a:lnTo>
                    <a:lnTo>
                      <a:pt x="844" y="12"/>
                    </a:lnTo>
                    <a:lnTo>
                      <a:pt x="856" y="7"/>
                    </a:lnTo>
                    <a:lnTo>
                      <a:pt x="867" y="3"/>
                    </a:lnTo>
                    <a:lnTo>
                      <a:pt x="877" y="0"/>
                    </a:lnTo>
                    <a:lnTo>
                      <a:pt x="887" y="0"/>
                    </a:lnTo>
                    <a:lnTo>
                      <a:pt x="896" y="1"/>
                    </a:lnTo>
                    <a:lnTo>
                      <a:pt x="905" y="5"/>
                    </a:lnTo>
                    <a:lnTo>
                      <a:pt x="913" y="11"/>
                    </a:lnTo>
                    <a:lnTo>
                      <a:pt x="919" y="18"/>
                    </a:lnTo>
                    <a:lnTo>
                      <a:pt x="923" y="26"/>
                    </a:lnTo>
                    <a:lnTo>
                      <a:pt x="925" y="36"/>
                    </a:lnTo>
                    <a:lnTo>
                      <a:pt x="925" y="45"/>
                    </a:lnTo>
                    <a:lnTo>
                      <a:pt x="924" y="55"/>
                    </a:lnTo>
                    <a:lnTo>
                      <a:pt x="920" y="65"/>
                    </a:lnTo>
                    <a:lnTo>
                      <a:pt x="916" y="76"/>
                    </a:lnTo>
                    <a:lnTo>
                      <a:pt x="910" y="88"/>
                    </a:lnTo>
                    <a:lnTo>
                      <a:pt x="902" y="99"/>
                    </a:lnTo>
                    <a:lnTo>
                      <a:pt x="892" y="111"/>
                    </a:lnTo>
                    <a:lnTo>
                      <a:pt x="883" y="125"/>
                    </a:lnTo>
                    <a:lnTo>
                      <a:pt x="872" y="137"/>
                    </a:lnTo>
                    <a:lnTo>
                      <a:pt x="847" y="163"/>
                    </a:lnTo>
                    <a:lnTo>
                      <a:pt x="820" y="188"/>
                    </a:lnTo>
                    <a:lnTo>
                      <a:pt x="790" y="215"/>
                    </a:lnTo>
                    <a:lnTo>
                      <a:pt x="759" y="240"/>
                    </a:lnTo>
                    <a:lnTo>
                      <a:pt x="727" y="264"/>
                    </a:lnTo>
                    <a:lnTo>
                      <a:pt x="695" y="287"/>
                    </a:lnTo>
                    <a:lnTo>
                      <a:pt x="666" y="308"/>
                    </a:lnTo>
                    <a:lnTo>
                      <a:pt x="638" y="326"/>
                    </a:lnTo>
                    <a:lnTo>
                      <a:pt x="611" y="342"/>
                    </a:lnTo>
                    <a:lnTo>
                      <a:pt x="589" y="355"/>
                    </a:lnTo>
                    <a:lnTo>
                      <a:pt x="569" y="367"/>
                    </a:lnTo>
                    <a:lnTo>
                      <a:pt x="545" y="382"/>
                    </a:lnTo>
                    <a:lnTo>
                      <a:pt x="520" y="399"/>
                    </a:lnTo>
                    <a:lnTo>
                      <a:pt x="495" y="417"/>
                    </a:lnTo>
                    <a:lnTo>
                      <a:pt x="469" y="437"/>
                    </a:lnTo>
                    <a:lnTo>
                      <a:pt x="444" y="458"/>
                    </a:lnTo>
                    <a:lnTo>
                      <a:pt x="422" y="479"/>
                    </a:lnTo>
                    <a:lnTo>
                      <a:pt x="402" y="499"/>
                    </a:lnTo>
                    <a:lnTo>
                      <a:pt x="393" y="509"/>
                    </a:lnTo>
                    <a:lnTo>
                      <a:pt x="386" y="520"/>
                    </a:lnTo>
                    <a:lnTo>
                      <a:pt x="380" y="530"/>
                    </a:lnTo>
                    <a:lnTo>
                      <a:pt x="374" y="540"/>
                    </a:lnTo>
                    <a:lnTo>
                      <a:pt x="370" y="550"/>
                    </a:lnTo>
                    <a:lnTo>
                      <a:pt x="367" y="559"/>
                    </a:lnTo>
                    <a:lnTo>
                      <a:pt x="366" y="567"/>
                    </a:lnTo>
                    <a:lnTo>
                      <a:pt x="367" y="576"/>
                    </a:lnTo>
                    <a:lnTo>
                      <a:pt x="370" y="584"/>
                    </a:lnTo>
                    <a:lnTo>
                      <a:pt x="375" y="591"/>
                    </a:lnTo>
                    <a:lnTo>
                      <a:pt x="381" y="598"/>
                    </a:lnTo>
                    <a:lnTo>
                      <a:pt x="390" y="604"/>
                    </a:lnTo>
                    <a:lnTo>
                      <a:pt x="401" y="609"/>
                    </a:lnTo>
                    <a:lnTo>
                      <a:pt x="414" y="614"/>
                    </a:lnTo>
                    <a:lnTo>
                      <a:pt x="429" y="618"/>
                    </a:lnTo>
                    <a:lnTo>
                      <a:pt x="447" y="621"/>
                    </a:lnTo>
                    <a:lnTo>
                      <a:pt x="487" y="627"/>
                    </a:lnTo>
                    <a:lnTo>
                      <a:pt x="526" y="631"/>
                    </a:lnTo>
                    <a:lnTo>
                      <a:pt x="565" y="635"/>
                    </a:lnTo>
                    <a:lnTo>
                      <a:pt x="603" y="638"/>
                    </a:lnTo>
                    <a:lnTo>
                      <a:pt x="678" y="643"/>
                    </a:lnTo>
                    <a:lnTo>
                      <a:pt x="750" y="647"/>
                    </a:lnTo>
                    <a:lnTo>
                      <a:pt x="818" y="649"/>
                    </a:lnTo>
                    <a:lnTo>
                      <a:pt x="880" y="652"/>
                    </a:lnTo>
                    <a:lnTo>
                      <a:pt x="938" y="655"/>
                    </a:lnTo>
                    <a:lnTo>
                      <a:pt x="990" y="660"/>
                    </a:lnTo>
                    <a:lnTo>
                      <a:pt x="997" y="661"/>
                    </a:lnTo>
                    <a:lnTo>
                      <a:pt x="1005" y="663"/>
                    </a:lnTo>
                    <a:lnTo>
                      <a:pt x="1012" y="665"/>
                    </a:lnTo>
                    <a:lnTo>
                      <a:pt x="1020" y="668"/>
                    </a:lnTo>
                    <a:lnTo>
                      <a:pt x="1034" y="675"/>
                    </a:lnTo>
                    <a:lnTo>
                      <a:pt x="1048" y="683"/>
                    </a:lnTo>
                    <a:lnTo>
                      <a:pt x="1060" y="692"/>
                    </a:lnTo>
                    <a:lnTo>
                      <a:pt x="1071" y="702"/>
                    </a:lnTo>
                    <a:lnTo>
                      <a:pt x="1081" y="713"/>
                    </a:lnTo>
                    <a:lnTo>
                      <a:pt x="1088" y="724"/>
                    </a:lnTo>
                    <a:lnTo>
                      <a:pt x="1090" y="729"/>
                    </a:lnTo>
                    <a:lnTo>
                      <a:pt x="1092" y="733"/>
                    </a:lnTo>
                    <a:lnTo>
                      <a:pt x="1092" y="738"/>
                    </a:lnTo>
                    <a:lnTo>
                      <a:pt x="1092" y="742"/>
                    </a:lnTo>
                    <a:lnTo>
                      <a:pt x="1091" y="746"/>
                    </a:lnTo>
                    <a:lnTo>
                      <a:pt x="1089" y="750"/>
                    </a:lnTo>
                    <a:lnTo>
                      <a:pt x="1086" y="753"/>
                    </a:lnTo>
                    <a:lnTo>
                      <a:pt x="1082" y="756"/>
                    </a:lnTo>
                    <a:lnTo>
                      <a:pt x="1077" y="759"/>
                    </a:lnTo>
                    <a:lnTo>
                      <a:pt x="1069" y="760"/>
                    </a:lnTo>
                    <a:lnTo>
                      <a:pt x="1062" y="762"/>
                    </a:lnTo>
                    <a:lnTo>
                      <a:pt x="1053" y="762"/>
                    </a:lnTo>
                    <a:lnTo>
                      <a:pt x="1043" y="762"/>
                    </a:lnTo>
                    <a:lnTo>
                      <a:pt x="1032" y="761"/>
                    </a:lnTo>
                    <a:lnTo>
                      <a:pt x="1019" y="760"/>
                    </a:lnTo>
                    <a:lnTo>
                      <a:pt x="1004" y="758"/>
                    </a:lnTo>
                    <a:lnTo>
                      <a:pt x="968" y="752"/>
                    </a:lnTo>
                    <a:lnTo>
                      <a:pt x="924" y="745"/>
                    </a:lnTo>
                    <a:lnTo>
                      <a:pt x="873" y="737"/>
                    </a:lnTo>
                    <a:lnTo>
                      <a:pt x="817" y="729"/>
                    </a:lnTo>
                    <a:lnTo>
                      <a:pt x="757" y="720"/>
                    </a:lnTo>
                    <a:lnTo>
                      <a:pt x="694" y="711"/>
                    </a:lnTo>
                    <a:lnTo>
                      <a:pt x="630" y="702"/>
                    </a:lnTo>
                    <a:lnTo>
                      <a:pt x="568" y="693"/>
                    </a:lnTo>
                    <a:lnTo>
                      <a:pt x="506" y="685"/>
                    </a:lnTo>
                    <a:lnTo>
                      <a:pt x="448" y="677"/>
                    </a:lnTo>
                    <a:lnTo>
                      <a:pt x="395" y="670"/>
                    </a:lnTo>
                    <a:lnTo>
                      <a:pt x="348" y="664"/>
                    </a:lnTo>
                    <a:lnTo>
                      <a:pt x="310" y="658"/>
                    </a:lnTo>
                    <a:lnTo>
                      <a:pt x="280" y="655"/>
                    </a:lnTo>
                    <a:lnTo>
                      <a:pt x="261" y="652"/>
                    </a:lnTo>
                    <a:lnTo>
                      <a:pt x="255" y="651"/>
                    </a:lnTo>
                    <a:lnTo>
                      <a:pt x="0" y="459"/>
                    </a:lnTo>
                    <a:close/>
                  </a:path>
                </a:pathLst>
              </a:custGeom>
              <a:solidFill>
                <a:srgbClr val="8F63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33" name="Freeform 1067">
                <a:extLst>
                  <a:ext uri="{FF2B5EF4-FFF2-40B4-BE49-F238E27FC236}">
                    <a16:creationId xmlns:a16="http://schemas.microsoft.com/office/drawing/2014/main" id="{EA628BBE-98B8-486E-A4D6-48C5495D2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0" y="2231"/>
                <a:ext cx="42" cy="10"/>
              </a:xfrm>
              <a:custGeom>
                <a:avLst/>
                <a:gdLst>
                  <a:gd name="T0" fmla="*/ 0 w 722"/>
                  <a:gd name="T1" fmla="*/ 0 h 174"/>
                  <a:gd name="T2" fmla="*/ 0 w 722"/>
                  <a:gd name="T3" fmla="*/ 0 h 174"/>
                  <a:gd name="T4" fmla="*/ 0 w 722"/>
                  <a:gd name="T5" fmla="*/ 0 h 174"/>
                  <a:gd name="T6" fmla="*/ 0 w 722"/>
                  <a:gd name="T7" fmla="*/ 0 h 174"/>
                  <a:gd name="T8" fmla="*/ 0 w 722"/>
                  <a:gd name="T9" fmla="*/ 0 h 174"/>
                  <a:gd name="T10" fmla="*/ 0 w 722"/>
                  <a:gd name="T11" fmla="*/ 0 h 174"/>
                  <a:gd name="T12" fmla="*/ 1 w 722"/>
                  <a:gd name="T13" fmla="*/ 0 h 174"/>
                  <a:gd name="T14" fmla="*/ 1 w 722"/>
                  <a:gd name="T15" fmla="*/ 0 h 174"/>
                  <a:gd name="T16" fmla="*/ 1 w 722"/>
                  <a:gd name="T17" fmla="*/ 0 h 174"/>
                  <a:gd name="T18" fmla="*/ 1 w 722"/>
                  <a:gd name="T19" fmla="*/ 0 h 174"/>
                  <a:gd name="T20" fmla="*/ 1 w 722"/>
                  <a:gd name="T21" fmla="*/ 0 h 174"/>
                  <a:gd name="T22" fmla="*/ 1 w 722"/>
                  <a:gd name="T23" fmla="*/ 0 h 174"/>
                  <a:gd name="T24" fmla="*/ 1 w 722"/>
                  <a:gd name="T25" fmla="*/ 0 h 174"/>
                  <a:gd name="T26" fmla="*/ 1 w 722"/>
                  <a:gd name="T27" fmla="*/ 0 h 174"/>
                  <a:gd name="T28" fmla="*/ 1 w 722"/>
                  <a:gd name="T29" fmla="*/ 0 h 174"/>
                  <a:gd name="T30" fmla="*/ 1 w 722"/>
                  <a:gd name="T31" fmla="*/ 0 h 174"/>
                  <a:gd name="T32" fmla="*/ 2 w 722"/>
                  <a:gd name="T33" fmla="*/ 0 h 174"/>
                  <a:gd name="T34" fmla="*/ 2 w 722"/>
                  <a:gd name="T35" fmla="*/ 0 h 174"/>
                  <a:gd name="T36" fmla="*/ 2 w 722"/>
                  <a:gd name="T37" fmla="*/ 0 h 174"/>
                  <a:gd name="T38" fmla="*/ 2 w 722"/>
                  <a:gd name="T39" fmla="*/ 0 h 174"/>
                  <a:gd name="T40" fmla="*/ 2 w 722"/>
                  <a:gd name="T41" fmla="*/ 0 h 174"/>
                  <a:gd name="T42" fmla="*/ 2 w 722"/>
                  <a:gd name="T43" fmla="*/ 0 h 174"/>
                  <a:gd name="T44" fmla="*/ 2 w 722"/>
                  <a:gd name="T45" fmla="*/ 0 h 174"/>
                  <a:gd name="T46" fmla="*/ 2 w 722"/>
                  <a:gd name="T47" fmla="*/ 0 h 174"/>
                  <a:gd name="T48" fmla="*/ 2 w 722"/>
                  <a:gd name="T49" fmla="*/ 0 h 174"/>
                  <a:gd name="T50" fmla="*/ 2 w 722"/>
                  <a:gd name="T51" fmla="*/ 0 h 174"/>
                  <a:gd name="T52" fmla="*/ 2 w 722"/>
                  <a:gd name="T53" fmla="*/ 0 h 174"/>
                  <a:gd name="T54" fmla="*/ 2 w 722"/>
                  <a:gd name="T55" fmla="*/ 0 h 174"/>
                  <a:gd name="T56" fmla="*/ 2 w 722"/>
                  <a:gd name="T57" fmla="*/ 0 h 174"/>
                  <a:gd name="T58" fmla="*/ 2 w 722"/>
                  <a:gd name="T59" fmla="*/ 0 h 174"/>
                  <a:gd name="T60" fmla="*/ 2 w 722"/>
                  <a:gd name="T61" fmla="*/ 0 h 174"/>
                  <a:gd name="T62" fmla="*/ 2 w 722"/>
                  <a:gd name="T63" fmla="*/ 0 h 174"/>
                  <a:gd name="T64" fmla="*/ 2 w 722"/>
                  <a:gd name="T65" fmla="*/ 0 h 174"/>
                  <a:gd name="T66" fmla="*/ 2 w 722"/>
                  <a:gd name="T67" fmla="*/ 0 h 174"/>
                  <a:gd name="T68" fmla="*/ 2 w 722"/>
                  <a:gd name="T69" fmla="*/ 0 h 174"/>
                  <a:gd name="T70" fmla="*/ 2 w 722"/>
                  <a:gd name="T71" fmla="*/ 0 h 174"/>
                  <a:gd name="T72" fmla="*/ 2 w 722"/>
                  <a:gd name="T73" fmla="*/ 0 h 174"/>
                  <a:gd name="T74" fmla="*/ 2 w 722"/>
                  <a:gd name="T75" fmla="*/ 0 h 174"/>
                  <a:gd name="T76" fmla="*/ 2 w 722"/>
                  <a:gd name="T77" fmla="*/ 0 h 174"/>
                  <a:gd name="T78" fmla="*/ 2 w 722"/>
                  <a:gd name="T79" fmla="*/ 0 h 174"/>
                  <a:gd name="T80" fmla="*/ 2 w 722"/>
                  <a:gd name="T81" fmla="*/ 0 h 174"/>
                  <a:gd name="T82" fmla="*/ 2 w 722"/>
                  <a:gd name="T83" fmla="*/ 0 h 174"/>
                  <a:gd name="T84" fmla="*/ 2 w 722"/>
                  <a:gd name="T85" fmla="*/ 0 h 174"/>
                  <a:gd name="T86" fmla="*/ 2 w 722"/>
                  <a:gd name="T87" fmla="*/ 0 h 174"/>
                  <a:gd name="T88" fmla="*/ 2 w 722"/>
                  <a:gd name="T89" fmla="*/ 0 h 174"/>
                  <a:gd name="T90" fmla="*/ 2 w 722"/>
                  <a:gd name="T91" fmla="*/ 0 h 174"/>
                  <a:gd name="T92" fmla="*/ 2 w 722"/>
                  <a:gd name="T93" fmla="*/ 0 h 174"/>
                  <a:gd name="T94" fmla="*/ 1 w 722"/>
                  <a:gd name="T95" fmla="*/ 0 h 174"/>
                  <a:gd name="T96" fmla="*/ 1 w 722"/>
                  <a:gd name="T97" fmla="*/ 0 h 174"/>
                  <a:gd name="T98" fmla="*/ 1 w 722"/>
                  <a:gd name="T99" fmla="*/ 1 h 174"/>
                  <a:gd name="T100" fmla="*/ 1 w 722"/>
                  <a:gd name="T101" fmla="*/ 1 h 174"/>
                  <a:gd name="T102" fmla="*/ 1 w 722"/>
                  <a:gd name="T103" fmla="*/ 1 h 174"/>
                  <a:gd name="T104" fmla="*/ 1 w 722"/>
                  <a:gd name="T105" fmla="*/ 1 h 174"/>
                  <a:gd name="T106" fmla="*/ 1 w 722"/>
                  <a:gd name="T107" fmla="*/ 1 h 174"/>
                  <a:gd name="T108" fmla="*/ 1 w 722"/>
                  <a:gd name="T109" fmla="*/ 1 h 174"/>
                  <a:gd name="T110" fmla="*/ 1 w 722"/>
                  <a:gd name="T111" fmla="*/ 1 h 174"/>
                  <a:gd name="T112" fmla="*/ 0 w 722"/>
                  <a:gd name="T113" fmla="*/ 1 h 174"/>
                  <a:gd name="T114" fmla="*/ 0 w 722"/>
                  <a:gd name="T115" fmla="*/ 1 h 174"/>
                  <a:gd name="T116" fmla="*/ 0 w 722"/>
                  <a:gd name="T117" fmla="*/ 1 h 174"/>
                  <a:gd name="T118" fmla="*/ 0 w 722"/>
                  <a:gd name="T119" fmla="*/ 0 h 17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722" h="174">
                    <a:moveTo>
                      <a:pt x="0" y="65"/>
                    </a:moveTo>
                    <a:lnTo>
                      <a:pt x="14" y="67"/>
                    </a:lnTo>
                    <a:lnTo>
                      <a:pt x="50" y="73"/>
                    </a:lnTo>
                    <a:lnTo>
                      <a:pt x="75" y="77"/>
                    </a:lnTo>
                    <a:lnTo>
                      <a:pt x="104" y="80"/>
                    </a:lnTo>
                    <a:lnTo>
                      <a:pt x="137" y="84"/>
                    </a:lnTo>
                    <a:lnTo>
                      <a:pt x="172" y="87"/>
                    </a:lnTo>
                    <a:lnTo>
                      <a:pt x="210" y="89"/>
                    </a:lnTo>
                    <a:lnTo>
                      <a:pt x="248" y="90"/>
                    </a:lnTo>
                    <a:lnTo>
                      <a:pt x="289" y="90"/>
                    </a:lnTo>
                    <a:lnTo>
                      <a:pt x="328" y="88"/>
                    </a:lnTo>
                    <a:lnTo>
                      <a:pt x="348" y="87"/>
                    </a:lnTo>
                    <a:lnTo>
                      <a:pt x="369" y="85"/>
                    </a:lnTo>
                    <a:lnTo>
                      <a:pt x="388" y="82"/>
                    </a:lnTo>
                    <a:lnTo>
                      <a:pt x="407" y="78"/>
                    </a:lnTo>
                    <a:lnTo>
                      <a:pt x="426" y="74"/>
                    </a:lnTo>
                    <a:lnTo>
                      <a:pt x="445" y="70"/>
                    </a:lnTo>
                    <a:lnTo>
                      <a:pt x="463" y="65"/>
                    </a:lnTo>
                    <a:lnTo>
                      <a:pt x="480" y="59"/>
                    </a:lnTo>
                    <a:lnTo>
                      <a:pt x="513" y="47"/>
                    </a:lnTo>
                    <a:lnTo>
                      <a:pt x="546" y="36"/>
                    </a:lnTo>
                    <a:lnTo>
                      <a:pt x="577" y="26"/>
                    </a:lnTo>
                    <a:lnTo>
                      <a:pt x="607" y="18"/>
                    </a:lnTo>
                    <a:lnTo>
                      <a:pt x="636" y="11"/>
                    </a:lnTo>
                    <a:lnTo>
                      <a:pt x="660" y="6"/>
                    </a:lnTo>
                    <a:lnTo>
                      <a:pt x="682" y="2"/>
                    </a:lnTo>
                    <a:lnTo>
                      <a:pt x="699" y="1"/>
                    </a:lnTo>
                    <a:lnTo>
                      <a:pt x="707" y="0"/>
                    </a:lnTo>
                    <a:lnTo>
                      <a:pt x="713" y="1"/>
                    </a:lnTo>
                    <a:lnTo>
                      <a:pt x="717" y="2"/>
                    </a:lnTo>
                    <a:lnTo>
                      <a:pt x="720" y="3"/>
                    </a:lnTo>
                    <a:lnTo>
                      <a:pt x="722" y="5"/>
                    </a:lnTo>
                    <a:lnTo>
                      <a:pt x="722" y="7"/>
                    </a:lnTo>
                    <a:lnTo>
                      <a:pt x="720" y="10"/>
                    </a:lnTo>
                    <a:lnTo>
                      <a:pt x="717" y="14"/>
                    </a:lnTo>
                    <a:lnTo>
                      <a:pt x="712" y="18"/>
                    </a:lnTo>
                    <a:lnTo>
                      <a:pt x="705" y="23"/>
                    </a:lnTo>
                    <a:lnTo>
                      <a:pt x="696" y="28"/>
                    </a:lnTo>
                    <a:lnTo>
                      <a:pt x="686" y="34"/>
                    </a:lnTo>
                    <a:lnTo>
                      <a:pt x="658" y="48"/>
                    </a:lnTo>
                    <a:lnTo>
                      <a:pt x="622" y="65"/>
                    </a:lnTo>
                    <a:lnTo>
                      <a:pt x="592" y="78"/>
                    </a:lnTo>
                    <a:lnTo>
                      <a:pt x="564" y="90"/>
                    </a:lnTo>
                    <a:lnTo>
                      <a:pt x="536" y="101"/>
                    </a:lnTo>
                    <a:lnTo>
                      <a:pt x="509" y="111"/>
                    </a:lnTo>
                    <a:lnTo>
                      <a:pt x="482" y="120"/>
                    </a:lnTo>
                    <a:lnTo>
                      <a:pt x="457" y="128"/>
                    </a:lnTo>
                    <a:lnTo>
                      <a:pt x="432" y="135"/>
                    </a:lnTo>
                    <a:lnTo>
                      <a:pt x="408" y="141"/>
                    </a:lnTo>
                    <a:lnTo>
                      <a:pt x="363" y="152"/>
                    </a:lnTo>
                    <a:lnTo>
                      <a:pt x="320" y="160"/>
                    </a:lnTo>
                    <a:lnTo>
                      <a:pt x="282" y="167"/>
                    </a:lnTo>
                    <a:lnTo>
                      <a:pt x="247" y="171"/>
                    </a:lnTo>
                    <a:lnTo>
                      <a:pt x="216" y="173"/>
                    </a:lnTo>
                    <a:lnTo>
                      <a:pt x="188" y="174"/>
                    </a:lnTo>
                    <a:lnTo>
                      <a:pt x="164" y="174"/>
                    </a:lnTo>
                    <a:lnTo>
                      <a:pt x="145" y="173"/>
                    </a:lnTo>
                    <a:lnTo>
                      <a:pt x="119" y="171"/>
                    </a:lnTo>
                    <a:lnTo>
                      <a:pt x="110" y="169"/>
                    </a:ln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F1C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34" name="Freeform 1068">
                <a:extLst>
                  <a:ext uri="{FF2B5EF4-FFF2-40B4-BE49-F238E27FC236}">
                    <a16:creationId xmlns:a16="http://schemas.microsoft.com/office/drawing/2014/main" id="{52530F3A-8F6D-42EA-BE14-186E5D1EB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8" y="2215"/>
                <a:ext cx="54" cy="22"/>
              </a:xfrm>
              <a:custGeom>
                <a:avLst/>
                <a:gdLst>
                  <a:gd name="T0" fmla="*/ 0 w 906"/>
                  <a:gd name="T1" fmla="*/ 0 h 374"/>
                  <a:gd name="T2" fmla="*/ 1 w 906"/>
                  <a:gd name="T3" fmla="*/ 0 h 374"/>
                  <a:gd name="T4" fmla="*/ 1 w 906"/>
                  <a:gd name="T5" fmla="*/ 0 h 374"/>
                  <a:gd name="T6" fmla="*/ 1 w 906"/>
                  <a:gd name="T7" fmla="*/ 0 h 374"/>
                  <a:gd name="T8" fmla="*/ 1 w 906"/>
                  <a:gd name="T9" fmla="*/ 0 h 374"/>
                  <a:gd name="T10" fmla="*/ 1 w 906"/>
                  <a:gd name="T11" fmla="*/ 0 h 374"/>
                  <a:gd name="T12" fmla="*/ 2 w 906"/>
                  <a:gd name="T13" fmla="*/ 0 h 374"/>
                  <a:gd name="T14" fmla="*/ 2 w 906"/>
                  <a:gd name="T15" fmla="*/ 0 h 374"/>
                  <a:gd name="T16" fmla="*/ 2 w 906"/>
                  <a:gd name="T17" fmla="*/ 0 h 374"/>
                  <a:gd name="T18" fmla="*/ 3 w 906"/>
                  <a:gd name="T19" fmla="*/ 0 h 374"/>
                  <a:gd name="T20" fmla="*/ 3 w 906"/>
                  <a:gd name="T21" fmla="*/ 0 h 374"/>
                  <a:gd name="T22" fmla="*/ 3 w 906"/>
                  <a:gd name="T23" fmla="*/ 0 h 374"/>
                  <a:gd name="T24" fmla="*/ 3 w 906"/>
                  <a:gd name="T25" fmla="*/ 0 h 374"/>
                  <a:gd name="T26" fmla="*/ 3 w 906"/>
                  <a:gd name="T27" fmla="*/ 0 h 374"/>
                  <a:gd name="T28" fmla="*/ 3 w 906"/>
                  <a:gd name="T29" fmla="*/ 0 h 374"/>
                  <a:gd name="T30" fmla="*/ 3 w 906"/>
                  <a:gd name="T31" fmla="*/ 0 h 374"/>
                  <a:gd name="T32" fmla="*/ 3 w 906"/>
                  <a:gd name="T33" fmla="*/ 1 h 374"/>
                  <a:gd name="T34" fmla="*/ 3 w 906"/>
                  <a:gd name="T35" fmla="*/ 1 h 374"/>
                  <a:gd name="T36" fmla="*/ 3 w 906"/>
                  <a:gd name="T37" fmla="*/ 1 h 374"/>
                  <a:gd name="T38" fmla="*/ 3 w 906"/>
                  <a:gd name="T39" fmla="*/ 1 h 374"/>
                  <a:gd name="T40" fmla="*/ 3 w 906"/>
                  <a:gd name="T41" fmla="*/ 1 h 374"/>
                  <a:gd name="T42" fmla="*/ 3 w 906"/>
                  <a:gd name="T43" fmla="*/ 1 h 374"/>
                  <a:gd name="T44" fmla="*/ 3 w 906"/>
                  <a:gd name="T45" fmla="*/ 1 h 374"/>
                  <a:gd name="T46" fmla="*/ 3 w 906"/>
                  <a:gd name="T47" fmla="*/ 1 h 374"/>
                  <a:gd name="T48" fmla="*/ 3 w 906"/>
                  <a:gd name="T49" fmla="*/ 1 h 374"/>
                  <a:gd name="T50" fmla="*/ 3 w 906"/>
                  <a:gd name="T51" fmla="*/ 1 h 374"/>
                  <a:gd name="T52" fmla="*/ 3 w 906"/>
                  <a:gd name="T53" fmla="*/ 1 h 374"/>
                  <a:gd name="T54" fmla="*/ 3 w 906"/>
                  <a:gd name="T55" fmla="*/ 0 h 374"/>
                  <a:gd name="T56" fmla="*/ 3 w 906"/>
                  <a:gd name="T57" fmla="*/ 0 h 374"/>
                  <a:gd name="T58" fmla="*/ 3 w 906"/>
                  <a:gd name="T59" fmla="*/ 0 h 374"/>
                  <a:gd name="T60" fmla="*/ 2 w 906"/>
                  <a:gd name="T61" fmla="*/ 0 h 374"/>
                  <a:gd name="T62" fmla="*/ 2 w 906"/>
                  <a:gd name="T63" fmla="*/ 0 h 374"/>
                  <a:gd name="T64" fmla="*/ 2 w 906"/>
                  <a:gd name="T65" fmla="*/ 0 h 374"/>
                  <a:gd name="T66" fmla="*/ 2 w 906"/>
                  <a:gd name="T67" fmla="*/ 0 h 374"/>
                  <a:gd name="T68" fmla="*/ 2 w 906"/>
                  <a:gd name="T69" fmla="*/ 0 h 374"/>
                  <a:gd name="T70" fmla="*/ 1 w 906"/>
                  <a:gd name="T71" fmla="*/ 1 h 374"/>
                  <a:gd name="T72" fmla="*/ 1 w 906"/>
                  <a:gd name="T73" fmla="*/ 1 h 374"/>
                  <a:gd name="T74" fmla="*/ 1 w 906"/>
                  <a:gd name="T75" fmla="*/ 1 h 374"/>
                  <a:gd name="T76" fmla="*/ 0 w 906"/>
                  <a:gd name="T77" fmla="*/ 1 h 374"/>
                  <a:gd name="T78" fmla="*/ 0 w 906"/>
                  <a:gd name="T79" fmla="*/ 1 h 374"/>
                  <a:gd name="T80" fmla="*/ 0 w 906"/>
                  <a:gd name="T81" fmla="*/ 1 h 374"/>
                  <a:gd name="T82" fmla="*/ 0 w 906"/>
                  <a:gd name="T83" fmla="*/ 1 h 374"/>
                  <a:gd name="T84" fmla="*/ 0 w 906"/>
                  <a:gd name="T85" fmla="*/ 1 h 374"/>
                  <a:gd name="T86" fmla="*/ 0 w 906"/>
                  <a:gd name="T87" fmla="*/ 1 h 37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906" h="374">
                    <a:moveTo>
                      <a:pt x="52" y="160"/>
                    </a:moveTo>
                    <a:lnTo>
                      <a:pt x="86" y="151"/>
                    </a:lnTo>
                    <a:lnTo>
                      <a:pt x="119" y="142"/>
                    </a:lnTo>
                    <a:lnTo>
                      <a:pt x="153" y="132"/>
                    </a:lnTo>
                    <a:lnTo>
                      <a:pt x="184" y="123"/>
                    </a:lnTo>
                    <a:lnTo>
                      <a:pt x="214" y="112"/>
                    </a:lnTo>
                    <a:lnTo>
                      <a:pt x="244" y="101"/>
                    </a:lnTo>
                    <a:lnTo>
                      <a:pt x="258" y="94"/>
                    </a:lnTo>
                    <a:lnTo>
                      <a:pt x="272" y="87"/>
                    </a:lnTo>
                    <a:lnTo>
                      <a:pt x="285" y="79"/>
                    </a:lnTo>
                    <a:lnTo>
                      <a:pt x="298" y="71"/>
                    </a:lnTo>
                    <a:lnTo>
                      <a:pt x="311" y="63"/>
                    </a:lnTo>
                    <a:lnTo>
                      <a:pt x="327" y="55"/>
                    </a:lnTo>
                    <a:lnTo>
                      <a:pt x="344" y="48"/>
                    </a:lnTo>
                    <a:lnTo>
                      <a:pt x="361" y="40"/>
                    </a:lnTo>
                    <a:lnTo>
                      <a:pt x="380" y="33"/>
                    </a:lnTo>
                    <a:lnTo>
                      <a:pt x="401" y="27"/>
                    </a:lnTo>
                    <a:lnTo>
                      <a:pt x="423" y="21"/>
                    </a:lnTo>
                    <a:lnTo>
                      <a:pt x="444" y="16"/>
                    </a:lnTo>
                    <a:lnTo>
                      <a:pt x="467" y="11"/>
                    </a:lnTo>
                    <a:lnTo>
                      <a:pt x="490" y="6"/>
                    </a:lnTo>
                    <a:lnTo>
                      <a:pt x="515" y="3"/>
                    </a:lnTo>
                    <a:lnTo>
                      <a:pt x="539" y="1"/>
                    </a:lnTo>
                    <a:lnTo>
                      <a:pt x="563" y="0"/>
                    </a:lnTo>
                    <a:lnTo>
                      <a:pt x="588" y="0"/>
                    </a:lnTo>
                    <a:lnTo>
                      <a:pt x="612" y="1"/>
                    </a:lnTo>
                    <a:lnTo>
                      <a:pt x="635" y="3"/>
                    </a:lnTo>
                    <a:lnTo>
                      <a:pt x="684" y="7"/>
                    </a:lnTo>
                    <a:lnTo>
                      <a:pt x="730" y="12"/>
                    </a:lnTo>
                    <a:lnTo>
                      <a:pt x="752" y="13"/>
                    </a:lnTo>
                    <a:lnTo>
                      <a:pt x="775" y="16"/>
                    </a:lnTo>
                    <a:lnTo>
                      <a:pt x="796" y="18"/>
                    </a:lnTo>
                    <a:lnTo>
                      <a:pt x="815" y="22"/>
                    </a:lnTo>
                    <a:lnTo>
                      <a:pt x="832" y="26"/>
                    </a:lnTo>
                    <a:lnTo>
                      <a:pt x="849" y="31"/>
                    </a:lnTo>
                    <a:lnTo>
                      <a:pt x="857" y="35"/>
                    </a:lnTo>
                    <a:lnTo>
                      <a:pt x="864" y="38"/>
                    </a:lnTo>
                    <a:lnTo>
                      <a:pt x="870" y="42"/>
                    </a:lnTo>
                    <a:lnTo>
                      <a:pt x="876" y="47"/>
                    </a:lnTo>
                    <a:lnTo>
                      <a:pt x="881" y="52"/>
                    </a:lnTo>
                    <a:lnTo>
                      <a:pt x="886" y="57"/>
                    </a:lnTo>
                    <a:lnTo>
                      <a:pt x="889" y="63"/>
                    </a:lnTo>
                    <a:lnTo>
                      <a:pt x="893" y="69"/>
                    </a:lnTo>
                    <a:lnTo>
                      <a:pt x="895" y="76"/>
                    </a:lnTo>
                    <a:lnTo>
                      <a:pt x="897" y="84"/>
                    </a:lnTo>
                    <a:lnTo>
                      <a:pt x="898" y="92"/>
                    </a:lnTo>
                    <a:lnTo>
                      <a:pt x="899" y="102"/>
                    </a:lnTo>
                    <a:lnTo>
                      <a:pt x="900" y="137"/>
                    </a:lnTo>
                    <a:lnTo>
                      <a:pt x="902" y="171"/>
                    </a:lnTo>
                    <a:lnTo>
                      <a:pt x="904" y="205"/>
                    </a:lnTo>
                    <a:lnTo>
                      <a:pt x="905" y="236"/>
                    </a:lnTo>
                    <a:lnTo>
                      <a:pt x="906" y="251"/>
                    </a:lnTo>
                    <a:lnTo>
                      <a:pt x="906" y="267"/>
                    </a:lnTo>
                    <a:lnTo>
                      <a:pt x="905" y="280"/>
                    </a:lnTo>
                    <a:lnTo>
                      <a:pt x="904" y="293"/>
                    </a:lnTo>
                    <a:lnTo>
                      <a:pt x="902" y="306"/>
                    </a:lnTo>
                    <a:lnTo>
                      <a:pt x="899" y="317"/>
                    </a:lnTo>
                    <a:lnTo>
                      <a:pt x="895" y="328"/>
                    </a:lnTo>
                    <a:lnTo>
                      <a:pt x="890" y="338"/>
                    </a:lnTo>
                    <a:lnTo>
                      <a:pt x="884" y="347"/>
                    </a:lnTo>
                    <a:lnTo>
                      <a:pt x="879" y="356"/>
                    </a:lnTo>
                    <a:lnTo>
                      <a:pt x="873" y="363"/>
                    </a:lnTo>
                    <a:lnTo>
                      <a:pt x="867" y="368"/>
                    </a:lnTo>
                    <a:lnTo>
                      <a:pt x="861" y="371"/>
                    </a:lnTo>
                    <a:lnTo>
                      <a:pt x="855" y="373"/>
                    </a:lnTo>
                    <a:lnTo>
                      <a:pt x="848" y="374"/>
                    </a:lnTo>
                    <a:lnTo>
                      <a:pt x="843" y="372"/>
                    </a:lnTo>
                    <a:lnTo>
                      <a:pt x="837" y="369"/>
                    </a:lnTo>
                    <a:lnTo>
                      <a:pt x="832" y="364"/>
                    </a:lnTo>
                    <a:lnTo>
                      <a:pt x="827" y="357"/>
                    </a:lnTo>
                    <a:lnTo>
                      <a:pt x="822" y="346"/>
                    </a:lnTo>
                    <a:lnTo>
                      <a:pt x="818" y="335"/>
                    </a:lnTo>
                    <a:lnTo>
                      <a:pt x="814" y="322"/>
                    </a:lnTo>
                    <a:lnTo>
                      <a:pt x="810" y="306"/>
                    </a:lnTo>
                    <a:lnTo>
                      <a:pt x="807" y="288"/>
                    </a:lnTo>
                    <a:lnTo>
                      <a:pt x="802" y="249"/>
                    </a:lnTo>
                    <a:lnTo>
                      <a:pt x="797" y="214"/>
                    </a:lnTo>
                    <a:lnTo>
                      <a:pt x="794" y="197"/>
                    </a:lnTo>
                    <a:lnTo>
                      <a:pt x="790" y="182"/>
                    </a:lnTo>
                    <a:lnTo>
                      <a:pt x="786" y="167"/>
                    </a:lnTo>
                    <a:lnTo>
                      <a:pt x="780" y="154"/>
                    </a:lnTo>
                    <a:lnTo>
                      <a:pt x="774" y="142"/>
                    </a:lnTo>
                    <a:lnTo>
                      <a:pt x="766" y="131"/>
                    </a:lnTo>
                    <a:lnTo>
                      <a:pt x="761" y="126"/>
                    </a:lnTo>
                    <a:lnTo>
                      <a:pt x="756" y="121"/>
                    </a:lnTo>
                    <a:lnTo>
                      <a:pt x="750" y="117"/>
                    </a:lnTo>
                    <a:lnTo>
                      <a:pt x="745" y="113"/>
                    </a:lnTo>
                    <a:lnTo>
                      <a:pt x="739" y="110"/>
                    </a:lnTo>
                    <a:lnTo>
                      <a:pt x="732" y="106"/>
                    </a:lnTo>
                    <a:lnTo>
                      <a:pt x="725" y="104"/>
                    </a:lnTo>
                    <a:lnTo>
                      <a:pt x="717" y="101"/>
                    </a:lnTo>
                    <a:lnTo>
                      <a:pt x="700" y="98"/>
                    </a:lnTo>
                    <a:lnTo>
                      <a:pt x="680" y="96"/>
                    </a:lnTo>
                    <a:lnTo>
                      <a:pt x="659" y="93"/>
                    </a:lnTo>
                    <a:lnTo>
                      <a:pt x="639" y="92"/>
                    </a:lnTo>
                    <a:lnTo>
                      <a:pt x="619" y="92"/>
                    </a:lnTo>
                    <a:lnTo>
                      <a:pt x="600" y="92"/>
                    </a:lnTo>
                    <a:lnTo>
                      <a:pt x="579" y="93"/>
                    </a:lnTo>
                    <a:lnTo>
                      <a:pt x="560" y="94"/>
                    </a:lnTo>
                    <a:lnTo>
                      <a:pt x="540" y="98"/>
                    </a:lnTo>
                    <a:lnTo>
                      <a:pt x="521" y="101"/>
                    </a:lnTo>
                    <a:lnTo>
                      <a:pt x="500" y="104"/>
                    </a:lnTo>
                    <a:lnTo>
                      <a:pt x="478" y="109"/>
                    </a:lnTo>
                    <a:lnTo>
                      <a:pt x="456" y="115"/>
                    </a:lnTo>
                    <a:lnTo>
                      <a:pt x="433" y="122"/>
                    </a:lnTo>
                    <a:lnTo>
                      <a:pt x="408" y="130"/>
                    </a:lnTo>
                    <a:lnTo>
                      <a:pt x="383" y="139"/>
                    </a:lnTo>
                    <a:lnTo>
                      <a:pt x="356" y="149"/>
                    </a:lnTo>
                    <a:lnTo>
                      <a:pt x="328" y="160"/>
                    </a:lnTo>
                    <a:lnTo>
                      <a:pt x="312" y="166"/>
                    </a:lnTo>
                    <a:lnTo>
                      <a:pt x="296" y="171"/>
                    </a:lnTo>
                    <a:lnTo>
                      <a:pt x="280" y="176"/>
                    </a:lnTo>
                    <a:lnTo>
                      <a:pt x="264" y="182"/>
                    </a:lnTo>
                    <a:lnTo>
                      <a:pt x="229" y="189"/>
                    </a:lnTo>
                    <a:lnTo>
                      <a:pt x="194" y="195"/>
                    </a:lnTo>
                    <a:lnTo>
                      <a:pt x="160" y="200"/>
                    </a:lnTo>
                    <a:lnTo>
                      <a:pt x="126" y="203"/>
                    </a:lnTo>
                    <a:lnTo>
                      <a:pt x="95" y="204"/>
                    </a:lnTo>
                    <a:lnTo>
                      <a:pt x="67" y="204"/>
                    </a:lnTo>
                    <a:lnTo>
                      <a:pt x="42" y="203"/>
                    </a:lnTo>
                    <a:lnTo>
                      <a:pt x="22" y="200"/>
                    </a:lnTo>
                    <a:lnTo>
                      <a:pt x="15" y="198"/>
                    </a:lnTo>
                    <a:lnTo>
                      <a:pt x="8" y="196"/>
                    </a:lnTo>
                    <a:lnTo>
                      <a:pt x="4" y="194"/>
                    </a:lnTo>
                    <a:lnTo>
                      <a:pt x="1" y="191"/>
                    </a:lnTo>
                    <a:lnTo>
                      <a:pt x="0" y="188"/>
                    </a:lnTo>
                    <a:lnTo>
                      <a:pt x="0" y="185"/>
                    </a:lnTo>
                    <a:lnTo>
                      <a:pt x="3" y="182"/>
                    </a:lnTo>
                    <a:lnTo>
                      <a:pt x="8" y="177"/>
                    </a:lnTo>
                    <a:lnTo>
                      <a:pt x="15" y="173"/>
                    </a:lnTo>
                    <a:lnTo>
                      <a:pt x="25" y="169"/>
                    </a:lnTo>
                    <a:lnTo>
                      <a:pt x="37" y="165"/>
                    </a:lnTo>
                    <a:lnTo>
                      <a:pt x="52" y="160"/>
                    </a:lnTo>
                    <a:close/>
                  </a:path>
                </a:pathLst>
              </a:custGeom>
              <a:solidFill>
                <a:srgbClr val="F1C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35" name="Freeform 1069">
                <a:extLst>
                  <a:ext uri="{FF2B5EF4-FFF2-40B4-BE49-F238E27FC236}">
                    <a16:creationId xmlns:a16="http://schemas.microsoft.com/office/drawing/2014/main" id="{49F686BF-4AF1-41EF-8F74-CBC5FA381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2220"/>
                <a:ext cx="70" cy="11"/>
              </a:xfrm>
              <a:custGeom>
                <a:avLst/>
                <a:gdLst>
                  <a:gd name="T0" fmla="*/ 0 w 1191"/>
                  <a:gd name="T1" fmla="*/ 0 h 187"/>
                  <a:gd name="T2" fmla="*/ 0 w 1191"/>
                  <a:gd name="T3" fmla="*/ 0 h 187"/>
                  <a:gd name="T4" fmla="*/ 0 w 1191"/>
                  <a:gd name="T5" fmla="*/ 0 h 187"/>
                  <a:gd name="T6" fmla="*/ 1 w 1191"/>
                  <a:gd name="T7" fmla="*/ 0 h 187"/>
                  <a:gd name="T8" fmla="*/ 1 w 1191"/>
                  <a:gd name="T9" fmla="*/ 0 h 187"/>
                  <a:gd name="T10" fmla="*/ 1 w 1191"/>
                  <a:gd name="T11" fmla="*/ 0 h 187"/>
                  <a:gd name="T12" fmla="*/ 2 w 1191"/>
                  <a:gd name="T13" fmla="*/ 0 h 187"/>
                  <a:gd name="T14" fmla="*/ 2 w 1191"/>
                  <a:gd name="T15" fmla="*/ 0 h 187"/>
                  <a:gd name="T16" fmla="*/ 2 w 1191"/>
                  <a:gd name="T17" fmla="*/ 0 h 187"/>
                  <a:gd name="T18" fmla="*/ 2 w 1191"/>
                  <a:gd name="T19" fmla="*/ 0 h 187"/>
                  <a:gd name="T20" fmla="*/ 2 w 1191"/>
                  <a:gd name="T21" fmla="*/ 0 h 187"/>
                  <a:gd name="T22" fmla="*/ 3 w 1191"/>
                  <a:gd name="T23" fmla="*/ 0 h 187"/>
                  <a:gd name="T24" fmla="*/ 3 w 1191"/>
                  <a:gd name="T25" fmla="*/ 0 h 187"/>
                  <a:gd name="T26" fmla="*/ 4 w 1191"/>
                  <a:gd name="T27" fmla="*/ 0 h 187"/>
                  <a:gd name="T28" fmla="*/ 4 w 1191"/>
                  <a:gd name="T29" fmla="*/ 0 h 187"/>
                  <a:gd name="T30" fmla="*/ 4 w 1191"/>
                  <a:gd name="T31" fmla="*/ 0 h 187"/>
                  <a:gd name="T32" fmla="*/ 4 w 1191"/>
                  <a:gd name="T33" fmla="*/ 0 h 187"/>
                  <a:gd name="T34" fmla="*/ 4 w 1191"/>
                  <a:gd name="T35" fmla="*/ 0 h 187"/>
                  <a:gd name="T36" fmla="*/ 4 w 1191"/>
                  <a:gd name="T37" fmla="*/ 0 h 187"/>
                  <a:gd name="T38" fmla="*/ 4 w 1191"/>
                  <a:gd name="T39" fmla="*/ 0 h 187"/>
                  <a:gd name="T40" fmla="*/ 4 w 1191"/>
                  <a:gd name="T41" fmla="*/ 0 h 187"/>
                  <a:gd name="T42" fmla="*/ 4 w 1191"/>
                  <a:gd name="T43" fmla="*/ 0 h 187"/>
                  <a:gd name="T44" fmla="*/ 4 w 1191"/>
                  <a:gd name="T45" fmla="*/ 0 h 187"/>
                  <a:gd name="T46" fmla="*/ 4 w 1191"/>
                  <a:gd name="T47" fmla="*/ 0 h 187"/>
                  <a:gd name="T48" fmla="*/ 3 w 1191"/>
                  <a:gd name="T49" fmla="*/ 1 h 187"/>
                  <a:gd name="T50" fmla="*/ 3 w 1191"/>
                  <a:gd name="T51" fmla="*/ 1 h 187"/>
                  <a:gd name="T52" fmla="*/ 3 w 1191"/>
                  <a:gd name="T53" fmla="*/ 1 h 187"/>
                  <a:gd name="T54" fmla="*/ 2 w 1191"/>
                  <a:gd name="T55" fmla="*/ 1 h 187"/>
                  <a:gd name="T56" fmla="*/ 2 w 1191"/>
                  <a:gd name="T57" fmla="*/ 1 h 187"/>
                  <a:gd name="T58" fmla="*/ 2 w 1191"/>
                  <a:gd name="T59" fmla="*/ 1 h 187"/>
                  <a:gd name="T60" fmla="*/ 1 w 1191"/>
                  <a:gd name="T61" fmla="*/ 1 h 187"/>
                  <a:gd name="T62" fmla="*/ 1 w 1191"/>
                  <a:gd name="T63" fmla="*/ 1 h 187"/>
                  <a:gd name="T64" fmla="*/ 1 w 1191"/>
                  <a:gd name="T65" fmla="*/ 1 h 187"/>
                  <a:gd name="T66" fmla="*/ 1 w 1191"/>
                  <a:gd name="T67" fmla="*/ 0 h 187"/>
                  <a:gd name="T68" fmla="*/ 1 w 1191"/>
                  <a:gd name="T69" fmla="*/ 0 h 187"/>
                  <a:gd name="T70" fmla="*/ 0 w 1191"/>
                  <a:gd name="T71" fmla="*/ 0 h 187"/>
                  <a:gd name="T72" fmla="*/ 0 w 1191"/>
                  <a:gd name="T73" fmla="*/ 0 h 187"/>
                  <a:gd name="T74" fmla="*/ 0 w 1191"/>
                  <a:gd name="T75" fmla="*/ 0 h 187"/>
                  <a:gd name="T76" fmla="*/ 0 w 1191"/>
                  <a:gd name="T77" fmla="*/ 0 h 187"/>
                  <a:gd name="T78" fmla="*/ 0 w 1191"/>
                  <a:gd name="T79" fmla="*/ 0 h 18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191" h="187">
                    <a:moveTo>
                      <a:pt x="0" y="0"/>
                    </a:moveTo>
                    <a:lnTo>
                      <a:pt x="4" y="2"/>
                    </a:lnTo>
                    <a:lnTo>
                      <a:pt x="17" y="7"/>
                    </a:lnTo>
                    <a:lnTo>
                      <a:pt x="37" y="15"/>
                    </a:lnTo>
                    <a:lnTo>
                      <a:pt x="65" y="25"/>
                    </a:lnTo>
                    <a:lnTo>
                      <a:pt x="98" y="36"/>
                    </a:lnTo>
                    <a:lnTo>
                      <a:pt x="138" y="48"/>
                    </a:lnTo>
                    <a:lnTo>
                      <a:pt x="184" y="61"/>
                    </a:lnTo>
                    <a:lnTo>
                      <a:pt x="235" y="74"/>
                    </a:lnTo>
                    <a:lnTo>
                      <a:pt x="289" y="86"/>
                    </a:lnTo>
                    <a:lnTo>
                      <a:pt x="349" y="99"/>
                    </a:lnTo>
                    <a:lnTo>
                      <a:pt x="379" y="104"/>
                    </a:lnTo>
                    <a:lnTo>
                      <a:pt x="411" y="109"/>
                    </a:lnTo>
                    <a:lnTo>
                      <a:pt x="443" y="113"/>
                    </a:lnTo>
                    <a:lnTo>
                      <a:pt x="476" y="117"/>
                    </a:lnTo>
                    <a:lnTo>
                      <a:pt x="510" y="120"/>
                    </a:lnTo>
                    <a:lnTo>
                      <a:pt x="544" y="122"/>
                    </a:lnTo>
                    <a:lnTo>
                      <a:pt x="578" y="124"/>
                    </a:lnTo>
                    <a:lnTo>
                      <a:pt x="613" y="125"/>
                    </a:lnTo>
                    <a:lnTo>
                      <a:pt x="648" y="125"/>
                    </a:lnTo>
                    <a:lnTo>
                      <a:pt x="684" y="124"/>
                    </a:lnTo>
                    <a:lnTo>
                      <a:pt x="719" y="122"/>
                    </a:lnTo>
                    <a:lnTo>
                      <a:pt x="755" y="119"/>
                    </a:lnTo>
                    <a:lnTo>
                      <a:pt x="822" y="112"/>
                    </a:lnTo>
                    <a:lnTo>
                      <a:pt x="883" y="105"/>
                    </a:lnTo>
                    <a:lnTo>
                      <a:pt x="936" y="98"/>
                    </a:lnTo>
                    <a:lnTo>
                      <a:pt x="981" y="91"/>
                    </a:lnTo>
                    <a:lnTo>
                      <a:pt x="1055" y="80"/>
                    </a:lnTo>
                    <a:lnTo>
                      <a:pt x="1107" y="71"/>
                    </a:lnTo>
                    <a:lnTo>
                      <a:pt x="1127" y="68"/>
                    </a:lnTo>
                    <a:lnTo>
                      <a:pt x="1143" y="65"/>
                    </a:lnTo>
                    <a:lnTo>
                      <a:pt x="1156" y="64"/>
                    </a:lnTo>
                    <a:lnTo>
                      <a:pt x="1166" y="63"/>
                    </a:lnTo>
                    <a:lnTo>
                      <a:pt x="1174" y="64"/>
                    </a:lnTo>
                    <a:lnTo>
                      <a:pt x="1180" y="66"/>
                    </a:lnTo>
                    <a:lnTo>
                      <a:pt x="1185" y="69"/>
                    </a:lnTo>
                    <a:lnTo>
                      <a:pt x="1190" y="74"/>
                    </a:lnTo>
                    <a:lnTo>
                      <a:pt x="1191" y="77"/>
                    </a:lnTo>
                    <a:lnTo>
                      <a:pt x="1190" y="80"/>
                    </a:lnTo>
                    <a:lnTo>
                      <a:pt x="1187" y="84"/>
                    </a:lnTo>
                    <a:lnTo>
                      <a:pt x="1182" y="87"/>
                    </a:lnTo>
                    <a:lnTo>
                      <a:pt x="1176" y="91"/>
                    </a:lnTo>
                    <a:lnTo>
                      <a:pt x="1167" y="96"/>
                    </a:lnTo>
                    <a:lnTo>
                      <a:pt x="1157" y="101"/>
                    </a:lnTo>
                    <a:lnTo>
                      <a:pt x="1146" y="105"/>
                    </a:lnTo>
                    <a:lnTo>
                      <a:pt x="1118" y="114"/>
                    </a:lnTo>
                    <a:lnTo>
                      <a:pt x="1085" y="123"/>
                    </a:lnTo>
                    <a:lnTo>
                      <a:pt x="1048" y="133"/>
                    </a:lnTo>
                    <a:lnTo>
                      <a:pt x="1007" y="142"/>
                    </a:lnTo>
                    <a:lnTo>
                      <a:pt x="964" y="151"/>
                    </a:lnTo>
                    <a:lnTo>
                      <a:pt x="918" y="159"/>
                    </a:lnTo>
                    <a:lnTo>
                      <a:pt x="872" y="167"/>
                    </a:lnTo>
                    <a:lnTo>
                      <a:pt x="824" y="173"/>
                    </a:lnTo>
                    <a:lnTo>
                      <a:pt x="777" y="180"/>
                    </a:lnTo>
                    <a:lnTo>
                      <a:pt x="730" y="184"/>
                    </a:lnTo>
                    <a:lnTo>
                      <a:pt x="685" y="186"/>
                    </a:lnTo>
                    <a:lnTo>
                      <a:pt x="642" y="187"/>
                    </a:lnTo>
                    <a:lnTo>
                      <a:pt x="601" y="187"/>
                    </a:lnTo>
                    <a:lnTo>
                      <a:pt x="555" y="186"/>
                    </a:lnTo>
                    <a:lnTo>
                      <a:pt x="509" y="184"/>
                    </a:lnTo>
                    <a:lnTo>
                      <a:pt x="460" y="181"/>
                    </a:lnTo>
                    <a:lnTo>
                      <a:pt x="411" y="176"/>
                    </a:lnTo>
                    <a:lnTo>
                      <a:pt x="362" y="171"/>
                    </a:lnTo>
                    <a:lnTo>
                      <a:pt x="312" y="163"/>
                    </a:lnTo>
                    <a:lnTo>
                      <a:pt x="265" y="155"/>
                    </a:lnTo>
                    <a:lnTo>
                      <a:pt x="242" y="149"/>
                    </a:lnTo>
                    <a:lnTo>
                      <a:pt x="218" y="144"/>
                    </a:lnTo>
                    <a:lnTo>
                      <a:pt x="196" y="138"/>
                    </a:lnTo>
                    <a:lnTo>
                      <a:pt x="175" y="131"/>
                    </a:lnTo>
                    <a:lnTo>
                      <a:pt x="155" y="124"/>
                    </a:lnTo>
                    <a:lnTo>
                      <a:pt x="134" y="116"/>
                    </a:lnTo>
                    <a:lnTo>
                      <a:pt x="115" y="108"/>
                    </a:lnTo>
                    <a:lnTo>
                      <a:pt x="98" y="99"/>
                    </a:lnTo>
                    <a:lnTo>
                      <a:pt x="81" y="88"/>
                    </a:lnTo>
                    <a:lnTo>
                      <a:pt x="65" y="78"/>
                    </a:lnTo>
                    <a:lnTo>
                      <a:pt x="50" y="67"/>
                    </a:lnTo>
                    <a:lnTo>
                      <a:pt x="37" y="55"/>
                    </a:lnTo>
                    <a:lnTo>
                      <a:pt x="26" y="43"/>
                    </a:lnTo>
                    <a:lnTo>
                      <a:pt x="16" y="30"/>
                    </a:lnTo>
                    <a:lnTo>
                      <a:pt x="7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C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36" name="Freeform 1070">
                <a:extLst>
                  <a:ext uri="{FF2B5EF4-FFF2-40B4-BE49-F238E27FC236}">
                    <a16:creationId xmlns:a16="http://schemas.microsoft.com/office/drawing/2014/main" id="{C7D3AFE7-F3BB-4B72-934D-05536AE0D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9" y="2069"/>
                <a:ext cx="952" cy="514"/>
              </a:xfrm>
              <a:custGeom>
                <a:avLst/>
                <a:gdLst>
                  <a:gd name="T0" fmla="*/ 0 w 16176"/>
                  <a:gd name="T1" fmla="*/ 21 h 8726"/>
                  <a:gd name="T2" fmla="*/ 0 w 16176"/>
                  <a:gd name="T3" fmla="*/ 18 h 8726"/>
                  <a:gd name="T4" fmla="*/ 1 w 16176"/>
                  <a:gd name="T5" fmla="*/ 15 h 8726"/>
                  <a:gd name="T6" fmla="*/ 2 w 16176"/>
                  <a:gd name="T7" fmla="*/ 12 h 8726"/>
                  <a:gd name="T8" fmla="*/ 4 w 16176"/>
                  <a:gd name="T9" fmla="*/ 10 h 8726"/>
                  <a:gd name="T10" fmla="*/ 6 w 16176"/>
                  <a:gd name="T11" fmla="*/ 7 h 8726"/>
                  <a:gd name="T12" fmla="*/ 9 w 16176"/>
                  <a:gd name="T13" fmla="*/ 5 h 8726"/>
                  <a:gd name="T14" fmla="*/ 12 w 16176"/>
                  <a:gd name="T15" fmla="*/ 3 h 8726"/>
                  <a:gd name="T16" fmla="*/ 15 w 16176"/>
                  <a:gd name="T17" fmla="*/ 2 h 8726"/>
                  <a:gd name="T18" fmla="*/ 18 w 16176"/>
                  <a:gd name="T19" fmla="*/ 1 h 8726"/>
                  <a:gd name="T20" fmla="*/ 23 w 16176"/>
                  <a:gd name="T21" fmla="*/ 0 h 8726"/>
                  <a:gd name="T22" fmla="*/ 30 w 16176"/>
                  <a:gd name="T23" fmla="*/ 0 h 8726"/>
                  <a:gd name="T24" fmla="*/ 36 w 16176"/>
                  <a:gd name="T25" fmla="*/ 2 h 8726"/>
                  <a:gd name="T26" fmla="*/ 38 w 16176"/>
                  <a:gd name="T27" fmla="*/ 3 h 8726"/>
                  <a:gd name="T28" fmla="*/ 40 w 16176"/>
                  <a:gd name="T29" fmla="*/ 4 h 8726"/>
                  <a:gd name="T30" fmla="*/ 40 w 16176"/>
                  <a:gd name="T31" fmla="*/ 6 h 8726"/>
                  <a:gd name="T32" fmla="*/ 39 w 16176"/>
                  <a:gd name="T33" fmla="*/ 6 h 8726"/>
                  <a:gd name="T34" fmla="*/ 39 w 16176"/>
                  <a:gd name="T35" fmla="*/ 7 h 8726"/>
                  <a:gd name="T36" fmla="*/ 40 w 16176"/>
                  <a:gd name="T37" fmla="*/ 9 h 8726"/>
                  <a:gd name="T38" fmla="*/ 42 w 16176"/>
                  <a:gd name="T39" fmla="*/ 11 h 8726"/>
                  <a:gd name="T40" fmla="*/ 45 w 16176"/>
                  <a:gd name="T41" fmla="*/ 13 h 8726"/>
                  <a:gd name="T42" fmla="*/ 46 w 16176"/>
                  <a:gd name="T43" fmla="*/ 14 h 8726"/>
                  <a:gd name="T44" fmla="*/ 48 w 16176"/>
                  <a:gd name="T45" fmla="*/ 15 h 8726"/>
                  <a:gd name="T46" fmla="*/ 49 w 16176"/>
                  <a:gd name="T47" fmla="*/ 15 h 8726"/>
                  <a:gd name="T48" fmla="*/ 50 w 16176"/>
                  <a:gd name="T49" fmla="*/ 14 h 8726"/>
                  <a:gd name="T50" fmla="*/ 51 w 16176"/>
                  <a:gd name="T51" fmla="*/ 13 h 8726"/>
                  <a:gd name="T52" fmla="*/ 52 w 16176"/>
                  <a:gd name="T53" fmla="*/ 13 h 8726"/>
                  <a:gd name="T54" fmla="*/ 54 w 16176"/>
                  <a:gd name="T55" fmla="*/ 12 h 8726"/>
                  <a:gd name="T56" fmla="*/ 54 w 16176"/>
                  <a:gd name="T57" fmla="*/ 13 h 8726"/>
                  <a:gd name="T58" fmla="*/ 54 w 16176"/>
                  <a:gd name="T59" fmla="*/ 14 h 8726"/>
                  <a:gd name="T60" fmla="*/ 55 w 16176"/>
                  <a:gd name="T61" fmla="*/ 15 h 8726"/>
                  <a:gd name="T62" fmla="*/ 56 w 16176"/>
                  <a:gd name="T63" fmla="*/ 15 h 8726"/>
                  <a:gd name="T64" fmla="*/ 56 w 16176"/>
                  <a:gd name="T65" fmla="*/ 16 h 8726"/>
                  <a:gd name="T66" fmla="*/ 56 w 16176"/>
                  <a:gd name="T67" fmla="*/ 17 h 8726"/>
                  <a:gd name="T68" fmla="*/ 55 w 16176"/>
                  <a:gd name="T69" fmla="*/ 17 h 8726"/>
                  <a:gd name="T70" fmla="*/ 54 w 16176"/>
                  <a:gd name="T71" fmla="*/ 18 h 8726"/>
                  <a:gd name="T72" fmla="*/ 53 w 16176"/>
                  <a:gd name="T73" fmla="*/ 19 h 8726"/>
                  <a:gd name="T74" fmla="*/ 51 w 16176"/>
                  <a:gd name="T75" fmla="*/ 19 h 8726"/>
                  <a:gd name="T76" fmla="*/ 50 w 16176"/>
                  <a:gd name="T77" fmla="*/ 18 h 8726"/>
                  <a:gd name="T78" fmla="*/ 50 w 16176"/>
                  <a:gd name="T79" fmla="*/ 20 h 8726"/>
                  <a:gd name="T80" fmla="*/ 49 w 16176"/>
                  <a:gd name="T81" fmla="*/ 21 h 8726"/>
                  <a:gd name="T82" fmla="*/ 49 w 16176"/>
                  <a:gd name="T83" fmla="*/ 22 h 8726"/>
                  <a:gd name="T84" fmla="*/ 48 w 16176"/>
                  <a:gd name="T85" fmla="*/ 23 h 8726"/>
                  <a:gd name="T86" fmla="*/ 47 w 16176"/>
                  <a:gd name="T87" fmla="*/ 24 h 8726"/>
                  <a:gd name="T88" fmla="*/ 45 w 16176"/>
                  <a:gd name="T89" fmla="*/ 25 h 8726"/>
                  <a:gd name="T90" fmla="*/ 43 w 16176"/>
                  <a:gd name="T91" fmla="*/ 26 h 8726"/>
                  <a:gd name="T92" fmla="*/ 41 w 16176"/>
                  <a:gd name="T93" fmla="*/ 27 h 8726"/>
                  <a:gd name="T94" fmla="*/ 39 w 16176"/>
                  <a:gd name="T95" fmla="*/ 28 h 8726"/>
                  <a:gd name="T96" fmla="*/ 37 w 16176"/>
                  <a:gd name="T97" fmla="*/ 28 h 8726"/>
                  <a:gd name="T98" fmla="*/ 36 w 16176"/>
                  <a:gd name="T99" fmla="*/ 30 h 8726"/>
                  <a:gd name="T100" fmla="*/ 35 w 16176"/>
                  <a:gd name="T101" fmla="*/ 30 h 8726"/>
                  <a:gd name="T102" fmla="*/ 34 w 16176"/>
                  <a:gd name="T103" fmla="*/ 30 h 8726"/>
                  <a:gd name="T104" fmla="*/ 32 w 16176"/>
                  <a:gd name="T105" fmla="*/ 30 h 8726"/>
                  <a:gd name="T106" fmla="*/ 23 w 16176"/>
                  <a:gd name="T107" fmla="*/ 30 h 8726"/>
                  <a:gd name="T108" fmla="*/ 15 w 16176"/>
                  <a:gd name="T109" fmla="*/ 29 h 8726"/>
                  <a:gd name="T110" fmla="*/ 12 w 16176"/>
                  <a:gd name="T111" fmla="*/ 28 h 8726"/>
                  <a:gd name="T112" fmla="*/ 9 w 16176"/>
                  <a:gd name="T113" fmla="*/ 28 h 8726"/>
                  <a:gd name="T114" fmla="*/ 7 w 16176"/>
                  <a:gd name="T115" fmla="*/ 27 h 8726"/>
                  <a:gd name="T116" fmla="*/ 4 w 16176"/>
                  <a:gd name="T117" fmla="*/ 27 h 8726"/>
                  <a:gd name="T118" fmla="*/ 2 w 16176"/>
                  <a:gd name="T119" fmla="*/ 25 h 872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6176" h="8726">
                    <a:moveTo>
                      <a:pt x="243" y="6754"/>
                    </a:moveTo>
                    <a:lnTo>
                      <a:pt x="234" y="6734"/>
                    </a:lnTo>
                    <a:lnTo>
                      <a:pt x="218" y="6690"/>
                    </a:lnTo>
                    <a:lnTo>
                      <a:pt x="195" y="6624"/>
                    </a:lnTo>
                    <a:lnTo>
                      <a:pt x="169" y="6539"/>
                    </a:lnTo>
                    <a:lnTo>
                      <a:pt x="155" y="6490"/>
                    </a:lnTo>
                    <a:lnTo>
                      <a:pt x="140" y="6435"/>
                    </a:lnTo>
                    <a:lnTo>
                      <a:pt x="124" y="6378"/>
                    </a:lnTo>
                    <a:lnTo>
                      <a:pt x="109" y="6316"/>
                    </a:lnTo>
                    <a:lnTo>
                      <a:pt x="94" y="6251"/>
                    </a:lnTo>
                    <a:lnTo>
                      <a:pt x="79" y="6182"/>
                    </a:lnTo>
                    <a:lnTo>
                      <a:pt x="66" y="6109"/>
                    </a:lnTo>
                    <a:lnTo>
                      <a:pt x="53" y="6034"/>
                    </a:lnTo>
                    <a:lnTo>
                      <a:pt x="39" y="5958"/>
                    </a:lnTo>
                    <a:lnTo>
                      <a:pt x="29" y="5878"/>
                    </a:lnTo>
                    <a:lnTo>
                      <a:pt x="19" y="5796"/>
                    </a:lnTo>
                    <a:lnTo>
                      <a:pt x="11" y="5711"/>
                    </a:lnTo>
                    <a:lnTo>
                      <a:pt x="5" y="5625"/>
                    </a:lnTo>
                    <a:lnTo>
                      <a:pt x="2" y="5538"/>
                    </a:lnTo>
                    <a:lnTo>
                      <a:pt x="0" y="5449"/>
                    </a:lnTo>
                    <a:lnTo>
                      <a:pt x="1" y="5358"/>
                    </a:lnTo>
                    <a:lnTo>
                      <a:pt x="4" y="5267"/>
                    </a:lnTo>
                    <a:lnTo>
                      <a:pt x="11" y="5176"/>
                    </a:lnTo>
                    <a:lnTo>
                      <a:pt x="20" y="5084"/>
                    </a:lnTo>
                    <a:lnTo>
                      <a:pt x="33" y="4992"/>
                    </a:lnTo>
                    <a:lnTo>
                      <a:pt x="51" y="4900"/>
                    </a:lnTo>
                    <a:lnTo>
                      <a:pt x="71" y="4809"/>
                    </a:lnTo>
                    <a:lnTo>
                      <a:pt x="95" y="4718"/>
                    </a:lnTo>
                    <a:lnTo>
                      <a:pt x="123" y="4627"/>
                    </a:lnTo>
                    <a:lnTo>
                      <a:pt x="156" y="4538"/>
                    </a:lnTo>
                    <a:lnTo>
                      <a:pt x="188" y="4450"/>
                    </a:lnTo>
                    <a:lnTo>
                      <a:pt x="223" y="4362"/>
                    </a:lnTo>
                    <a:lnTo>
                      <a:pt x="259" y="4276"/>
                    </a:lnTo>
                    <a:lnTo>
                      <a:pt x="296" y="4191"/>
                    </a:lnTo>
                    <a:lnTo>
                      <a:pt x="335" y="4108"/>
                    </a:lnTo>
                    <a:lnTo>
                      <a:pt x="374" y="4025"/>
                    </a:lnTo>
                    <a:lnTo>
                      <a:pt x="414" y="3945"/>
                    </a:lnTo>
                    <a:lnTo>
                      <a:pt x="455" y="3865"/>
                    </a:lnTo>
                    <a:lnTo>
                      <a:pt x="497" y="3788"/>
                    </a:lnTo>
                    <a:lnTo>
                      <a:pt x="538" y="3712"/>
                    </a:lnTo>
                    <a:lnTo>
                      <a:pt x="581" y="3638"/>
                    </a:lnTo>
                    <a:lnTo>
                      <a:pt x="623" y="3565"/>
                    </a:lnTo>
                    <a:lnTo>
                      <a:pt x="666" y="3495"/>
                    </a:lnTo>
                    <a:lnTo>
                      <a:pt x="708" y="3427"/>
                    </a:lnTo>
                    <a:lnTo>
                      <a:pt x="751" y="3361"/>
                    </a:lnTo>
                    <a:lnTo>
                      <a:pt x="792" y="3297"/>
                    </a:lnTo>
                    <a:lnTo>
                      <a:pt x="834" y="3235"/>
                    </a:lnTo>
                    <a:lnTo>
                      <a:pt x="875" y="3176"/>
                    </a:lnTo>
                    <a:lnTo>
                      <a:pt x="914" y="3118"/>
                    </a:lnTo>
                    <a:lnTo>
                      <a:pt x="954" y="3063"/>
                    </a:lnTo>
                    <a:lnTo>
                      <a:pt x="992" y="3012"/>
                    </a:lnTo>
                    <a:lnTo>
                      <a:pt x="1030" y="2962"/>
                    </a:lnTo>
                    <a:lnTo>
                      <a:pt x="1065" y="2916"/>
                    </a:lnTo>
                    <a:lnTo>
                      <a:pt x="1100" y="2871"/>
                    </a:lnTo>
                    <a:lnTo>
                      <a:pt x="1133" y="2830"/>
                    </a:lnTo>
                    <a:lnTo>
                      <a:pt x="1164" y="2791"/>
                    </a:lnTo>
                    <a:lnTo>
                      <a:pt x="1194" y="2756"/>
                    </a:lnTo>
                    <a:lnTo>
                      <a:pt x="1246" y="2694"/>
                    </a:lnTo>
                    <a:lnTo>
                      <a:pt x="1291" y="2645"/>
                    </a:lnTo>
                    <a:lnTo>
                      <a:pt x="1336" y="2598"/>
                    </a:lnTo>
                    <a:lnTo>
                      <a:pt x="1395" y="2539"/>
                    </a:lnTo>
                    <a:lnTo>
                      <a:pt x="1464" y="2472"/>
                    </a:lnTo>
                    <a:lnTo>
                      <a:pt x="1543" y="2396"/>
                    </a:lnTo>
                    <a:lnTo>
                      <a:pt x="1632" y="2314"/>
                    </a:lnTo>
                    <a:lnTo>
                      <a:pt x="1728" y="2227"/>
                    </a:lnTo>
                    <a:lnTo>
                      <a:pt x="1830" y="2135"/>
                    </a:lnTo>
                    <a:lnTo>
                      <a:pt x="1938" y="2040"/>
                    </a:lnTo>
                    <a:lnTo>
                      <a:pt x="2051" y="1943"/>
                    </a:lnTo>
                    <a:lnTo>
                      <a:pt x="2168" y="1845"/>
                    </a:lnTo>
                    <a:lnTo>
                      <a:pt x="2227" y="1796"/>
                    </a:lnTo>
                    <a:lnTo>
                      <a:pt x="2287" y="1748"/>
                    </a:lnTo>
                    <a:lnTo>
                      <a:pt x="2347" y="1700"/>
                    </a:lnTo>
                    <a:lnTo>
                      <a:pt x="2406" y="1653"/>
                    </a:lnTo>
                    <a:lnTo>
                      <a:pt x="2467" y="1606"/>
                    </a:lnTo>
                    <a:lnTo>
                      <a:pt x="2527" y="1561"/>
                    </a:lnTo>
                    <a:lnTo>
                      <a:pt x="2586" y="1515"/>
                    </a:lnTo>
                    <a:lnTo>
                      <a:pt x="2646" y="1471"/>
                    </a:lnTo>
                    <a:lnTo>
                      <a:pt x="2705" y="1430"/>
                    </a:lnTo>
                    <a:lnTo>
                      <a:pt x="2763" y="1388"/>
                    </a:lnTo>
                    <a:lnTo>
                      <a:pt x="2821" y="1350"/>
                    </a:lnTo>
                    <a:lnTo>
                      <a:pt x="2878" y="1313"/>
                    </a:lnTo>
                    <a:lnTo>
                      <a:pt x="2991" y="1239"/>
                    </a:lnTo>
                    <a:lnTo>
                      <a:pt x="3104" y="1166"/>
                    </a:lnTo>
                    <a:lnTo>
                      <a:pt x="3221" y="1092"/>
                    </a:lnTo>
                    <a:lnTo>
                      <a:pt x="3338" y="1019"/>
                    </a:lnTo>
                    <a:lnTo>
                      <a:pt x="3399" y="984"/>
                    </a:lnTo>
                    <a:lnTo>
                      <a:pt x="3458" y="947"/>
                    </a:lnTo>
                    <a:lnTo>
                      <a:pt x="3520" y="912"/>
                    </a:lnTo>
                    <a:lnTo>
                      <a:pt x="3582" y="876"/>
                    </a:lnTo>
                    <a:lnTo>
                      <a:pt x="3644" y="842"/>
                    </a:lnTo>
                    <a:lnTo>
                      <a:pt x="3708" y="807"/>
                    </a:lnTo>
                    <a:lnTo>
                      <a:pt x="3773" y="772"/>
                    </a:lnTo>
                    <a:lnTo>
                      <a:pt x="3839" y="739"/>
                    </a:lnTo>
                    <a:lnTo>
                      <a:pt x="3905" y="705"/>
                    </a:lnTo>
                    <a:lnTo>
                      <a:pt x="3973" y="672"/>
                    </a:lnTo>
                    <a:lnTo>
                      <a:pt x="4042" y="640"/>
                    </a:lnTo>
                    <a:lnTo>
                      <a:pt x="4112" y="608"/>
                    </a:lnTo>
                    <a:lnTo>
                      <a:pt x="4184" y="577"/>
                    </a:lnTo>
                    <a:lnTo>
                      <a:pt x="4256" y="546"/>
                    </a:lnTo>
                    <a:lnTo>
                      <a:pt x="4330" y="516"/>
                    </a:lnTo>
                    <a:lnTo>
                      <a:pt x="4406" y="487"/>
                    </a:lnTo>
                    <a:lnTo>
                      <a:pt x="4483" y="457"/>
                    </a:lnTo>
                    <a:lnTo>
                      <a:pt x="4562" y="429"/>
                    </a:lnTo>
                    <a:lnTo>
                      <a:pt x="4642" y="402"/>
                    </a:lnTo>
                    <a:lnTo>
                      <a:pt x="4724" y="375"/>
                    </a:lnTo>
                    <a:lnTo>
                      <a:pt x="4807" y="350"/>
                    </a:lnTo>
                    <a:lnTo>
                      <a:pt x="4893" y="325"/>
                    </a:lnTo>
                    <a:lnTo>
                      <a:pt x="4980" y="302"/>
                    </a:lnTo>
                    <a:lnTo>
                      <a:pt x="5069" y="278"/>
                    </a:lnTo>
                    <a:lnTo>
                      <a:pt x="5162" y="256"/>
                    </a:lnTo>
                    <a:lnTo>
                      <a:pt x="5263" y="233"/>
                    </a:lnTo>
                    <a:lnTo>
                      <a:pt x="5372" y="210"/>
                    </a:lnTo>
                    <a:lnTo>
                      <a:pt x="5486" y="187"/>
                    </a:lnTo>
                    <a:lnTo>
                      <a:pt x="5609" y="164"/>
                    </a:lnTo>
                    <a:lnTo>
                      <a:pt x="5736" y="143"/>
                    </a:lnTo>
                    <a:lnTo>
                      <a:pt x="5870" y="121"/>
                    </a:lnTo>
                    <a:lnTo>
                      <a:pt x="6008" y="101"/>
                    </a:lnTo>
                    <a:lnTo>
                      <a:pt x="6152" y="82"/>
                    </a:lnTo>
                    <a:lnTo>
                      <a:pt x="6302" y="65"/>
                    </a:lnTo>
                    <a:lnTo>
                      <a:pt x="6454" y="49"/>
                    </a:lnTo>
                    <a:lnTo>
                      <a:pt x="6612" y="34"/>
                    </a:lnTo>
                    <a:lnTo>
                      <a:pt x="6773" y="23"/>
                    </a:lnTo>
                    <a:lnTo>
                      <a:pt x="6938" y="13"/>
                    </a:lnTo>
                    <a:lnTo>
                      <a:pt x="7106" y="6"/>
                    </a:lnTo>
                    <a:lnTo>
                      <a:pt x="7277" y="1"/>
                    </a:lnTo>
                    <a:lnTo>
                      <a:pt x="7450" y="0"/>
                    </a:lnTo>
                    <a:lnTo>
                      <a:pt x="7625" y="2"/>
                    </a:lnTo>
                    <a:lnTo>
                      <a:pt x="7802" y="6"/>
                    </a:lnTo>
                    <a:lnTo>
                      <a:pt x="7981" y="15"/>
                    </a:lnTo>
                    <a:lnTo>
                      <a:pt x="8160" y="27"/>
                    </a:lnTo>
                    <a:lnTo>
                      <a:pt x="8341" y="44"/>
                    </a:lnTo>
                    <a:lnTo>
                      <a:pt x="8522" y="64"/>
                    </a:lnTo>
                    <a:lnTo>
                      <a:pt x="8703" y="88"/>
                    </a:lnTo>
                    <a:lnTo>
                      <a:pt x="8884" y="118"/>
                    </a:lnTo>
                    <a:lnTo>
                      <a:pt x="9065" y="152"/>
                    </a:lnTo>
                    <a:lnTo>
                      <a:pt x="9244" y="191"/>
                    </a:lnTo>
                    <a:lnTo>
                      <a:pt x="9423" y="236"/>
                    </a:lnTo>
                    <a:lnTo>
                      <a:pt x="9600" y="286"/>
                    </a:lnTo>
                    <a:lnTo>
                      <a:pt x="9775" y="342"/>
                    </a:lnTo>
                    <a:lnTo>
                      <a:pt x="9949" y="404"/>
                    </a:lnTo>
                    <a:lnTo>
                      <a:pt x="10119" y="471"/>
                    </a:lnTo>
                    <a:lnTo>
                      <a:pt x="10210" y="508"/>
                    </a:lnTo>
                    <a:lnTo>
                      <a:pt x="10307" y="544"/>
                    </a:lnTo>
                    <a:lnTo>
                      <a:pt x="10408" y="583"/>
                    </a:lnTo>
                    <a:lnTo>
                      <a:pt x="10514" y="622"/>
                    </a:lnTo>
                    <a:lnTo>
                      <a:pt x="10620" y="663"/>
                    </a:lnTo>
                    <a:lnTo>
                      <a:pt x="10727" y="705"/>
                    </a:lnTo>
                    <a:lnTo>
                      <a:pt x="10780" y="728"/>
                    </a:lnTo>
                    <a:lnTo>
                      <a:pt x="10832" y="750"/>
                    </a:lnTo>
                    <a:lnTo>
                      <a:pt x="10884" y="774"/>
                    </a:lnTo>
                    <a:lnTo>
                      <a:pt x="10934" y="798"/>
                    </a:lnTo>
                    <a:lnTo>
                      <a:pt x="10984" y="823"/>
                    </a:lnTo>
                    <a:lnTo>
                      <a:pt x="11031" y="849"/>
                    </a:lnTo>
                    <a:lnTo>
                      <a:pt x="11079" y="875"/>
                    </a:lnTo>
                    <a:lnTo>
                      <a:pt x="11124" y="904"/>
                    </a:lnTo>
                    <a:lnTo>
                      <a:pt x="11167" y="932"/>
                    </a:lnTo>
                    <a:lnTo>
                      <a:pt x="11208" y="961"/>
                    </a:lnTo>
                    <a:lnTo>
                      <a:pt x="11247" y="993"/>
                    </a:lnTo>
                    <a:lnTo>
                      <a:pt x="11284" y="1025"/>
                    </a:lnTo>
                    <a:lnTo>
                      <a:pt x="11318" y="1058"/>
                    </a:lnTo>
                    <a:lnTo>
                      <a:pt x="11349" y="1092"/>
                    </a:lnTo>
                    <a:lnTo>
                      <a:pt x="11377" y="1127"/>
                    </a:lnTo>
                    <a:lnTo>
                      <a:pt x="11403" y="1165"/>
                    </a:lnTo>
                    <a:lnTo>
                      <a:pt x="11424" y="1203"/>
                    </a:lnTo>
                    <a:lnTo>
                      <a:pt x="11442" y="1243"/>
                    </a:lnTo>
                    <a:lnTo>
                      <a:pt x="11456" y="1284"/>
                    </a:lnTo>
                    <a:lnTo>
                      <a:pt x="11466" y="1327"/>
                    </a:lnTo>
                    <a:lnTo>
                      <a:pt x="11475" y="1369"/>
                    </a:lnTo>
                    <a:lnTo>
                      <a:pt x="11480" y="1410"/>
                    </a:lnTo>
                    <a:lnTo>
                      <a:pt x="11483" y="1448"/>
                    </a:lnTo>
                    <a:lnTo>
                      <a:pt x="11484" y="1486"/>
                    </a:lnTo>
                    <a:lnTo>
                      <a:pt x="11484" y="1520"/>
                    </a:lnTo>
                    <a:lnTo>
                      <a:pt x="11482" y="1552"/>
                    </a:lnTo>
                    <a:lnTo>
                      <a:pt x="11478" y="1583"/>
                    </a:lnTo>
                    <a:lnTo>
                      <a:pt x="11472" y="1612"/>
                    </a:lnTo>
                    <a:lnTo>
                      <a:pt x="11466" y="1639"/>
                    </a:lnTo>
                    <a:lnTo>
                      <a:pt x="11458" y="1665"/>
                    </a:lnTo>
                    <a:lnTo>
                      <a:pt x="11450" y="1689"/>
                    </a:lnTo>
                    <a:lnTo>
                      <a:pt x="11440" y="1711"/>
                    </a:lnTo>
                    <a:lnTo>
                      <a:pt x="11430" y="1733"/>
                    </a:lnTo>
                    <a:lnTo>
                      <a:pt x="11419" y="1752"/>
                    </a:lnTo>
                    <a:lnTo>
                      <a:pt x="11408" y="1770"/>
                    </a:lnTo>
                    <a:lnTo>
                      <a:pt x="11396" y="1786"/>
                    </a:lnTo>
                    <a:lnTo>
                      <a:pt x="11383" y="1801"/>
                    </a:lnTo>
                    <a:lnTo>
                      <a:pt x="11371" y="1815"/>
                    </a:lnTo>
                    <a:lnTo>
                      <a:pt x="11359" y="1828"/>
                    </a:lnTo>
                    <a:lnTo>
                      <a:pt x="11347" y="1839"/>
                    </a:lnTo>
                    <a:lnTo>
                      <a:pt x="11335" y="1849"/>
                    </a:lnTo>
                    <a:lnTo>
                      <a:pt x="11324" y="1858"/>
                    </a:lnTo>
                    <a:lnTo>
                      <a:pt x="11313" y="1865"/>
                    </a:lnTo>
                    <a:lnTo>
                      <a:pt x="11303" y="1872"/>
                    </a:lnTo>
                    <a:lnTo>
                      <a:pt x="11283" y="1883"/>
                    </a:lnTo>
                    <a:lnTo>
                      <a:pt x="11269" y="1890"/>
                    </a:lnTo>
                    <a:lnTo>
                      <a:pt x="11260" y="1894"/>
                    </a:lnTo>
                    <a:lnTo>
                      <a:pt x="11256" y="1895"/>
                    </a:lnTo>
                    <a:lnTo>
                      <a:pt x="11259" y="1905"/>
                    </a:lnTo>
                    <a:lnTo>
                      <a:pt x="11268" y="1930"/>
                    </a:lnTo>
                    <a:lnTo>
                      <a:pt x="11282" y="1969"/>
                    </a:lnTo>
                    <a:lnTo>
                      <a:pt x="11304" y="2023"/>
                    </a:lnTo>
                    <a:lnTo>
                      <a:pt x="11330" y="2088"/>
                    </a:lnTo>
                    <a:lnTo>
                      <a:pt x="11364" y="2163"/>
                    </a:lnTo>
                    <a:lnTo>
                      <a:pt x="11383" y="2203"/>
                    </a:lnTo>
                    <a:lnTo>
                      <a:pt x="11405" y="2246"/>
                    </a:lnTo>
                    <a:lnTo>
                      <a:pt x="11427" y="2290"/>
                    </a:lnTo>
                    <a:lnTo>
                      <a:pt x="11451" y="2337"/>
                    </a:lnTo>
                    <a:lnTo>
                      <a:pt x="11478" y="2383"/>
                    </a:lnTo>
                    <a:lnTo>
                      <a:pt x="11506" y="2432"/>
                    </a:lnTo>
                    <a:lnTo>
                      <a:pt x="11535" y="2481"/>
                    </a:lnTo>
                    <a:lnTo>
                      <a:pt x="11567" y="2532"/>
                    </a:lnTo>
                    <a:lnTo>
                      <a:pt x="11601" y="2583"/>
                    </a:lnTo>
                    <a:lnTo>
                      <a:pt x="11636" y="2634"/>
                    </a:lnTo>
                    <a:lnTo>
                      <a:pt x="11673" y="2686"/>
                    </a:lnTo>
                    <a:lnTo>
                      <a:pt x="11712" y="2737"/>
                    </a:lnTo>
                    <a:lnTo>
                      <a:pt x="11754" y="2788"/>
                    </a:lnTo>
                    <a:lnTo>
                      <a:pt x="11796" y="2839"/>
                    </a:lnTo>
                    <a:lnTo>
                      <a:pt x="11842" y="2889"/>
                    </a:lnTo>
                    <a:lnTo>
                      <a:pt x="11888" y="2939"/>
                    </a:lnTo>
                    <a:lnTo>
                      <a:pt x="11938" y="2987"/>
                    </a:lnTo>
                    <a:lnTo>
                      <a:pt x="11988" y="3035"/>
                    </a:lnTo>
                    <a:lnTo>
                      <a:pt x="12042" y="3080"/>
                    </a:lnTo>
                    <a:lnTo>
                      <a:pt x="12098" y="3125"/>
                    </a:lnTo>
                    <a:lnTo>
                      <a:pt x="12207" y="3209"/>
                    </a:lnTo>
                    <a:lnTo>
                      <a:pt x="12313" y="3288"/>
                    </a:lnTo>
                    <a:lnTo>
                      <a:pt x="12414" y="3362"/>
                    </a:lnTo>
                    <a:lnTo>
                      <a:pt x="12512" y="3433"/>
                    </a:lnTo>
                    <a:lnTo>
                      <a:pt x="12607" y="3500"/>
                    </a:lnTo>
                    <a:lnTo>
                      <a:pt x="12699" y="3565"/>
                    </a:lnTo>
                    <a:lnTo>
                      <a:pt x="12787" y="3630"/>
                    </a:lnTo>
                    <a:lnTo>
                      <a:pt x="12874" y="3694"/>
                    </a:lnTo>
                    <a:lnTo>
                      <a:pt x="12916" y="3726"/>
                    </a:lnTo>
                    <a:lnTo>
                      <a:pt x="12958" y="3759"/>
                    </a:lnTo>
                    <a:lnTo>
                      <a:pt x="12999" y="3791"/>
                    </a:lnTo>
                    <a:lnTo>
                      <a:pt x="13040" y="3824"/>
                    </a:lnTo>
                    <a:lnTo>
                      <a:pt x="13081" y="3858"/>
                    </a:lnTo>
                    <a:lnTo>
                      <a:pt x="13120" y="3892"/>
                    </a:lnTo>
                    <a:lnTo>
                      <a:pt x="13160" y="3927"/>
                    </a:lnTo>
                    <a:lnTo>
                      <a:pt x="13199" y="3963"/>
                    </a:lnTo>
                    <a:lnTo>
                      <a:pt x="13239" y="4000"/>
                    </a:lnTo>
                    <a:lnTo>
                      <a:pt x="13277" y="4038"/>
                    </a:lnTo>
                    <a:lnTo>
                      <a:pt x="13315" y="4077"/>
                    </a:lnTo>
                    <a:lnTo>
                      <a:pt x="13354" y="4118"/>
                    </a:lnTo>
                    <a:lnTo>
                      <a:pt x="13392" y="4160"/>
                    </a:lnTo>
                    <a:lnTo>
                      <a:pt x="13431" y="4204"/>
                    </a:lnTo>
                    <a:lnTo>
                      <a:pt x="13468" y="4248"/>
                    </a:lnTo>
                    <a:lnTo>
                      <a:pt x="13507" y="4295"/>
                    </a:lnTo>
                    <a:lnTo>
                      <a:pt x="13528" y="4299"/>
                    </a:lnTo>
                    <a:lnTo>
                      <a:pt x="13587" y="4306"/>
                    </a:lnTo>
                    <a:lnTo>
                      <a:pt x="13627" y="4311"/>
                    </a:lnTo>
                    <a:lnTo>
                      <a:pt x="13674" y="4316"/>
                    </a:lnTo>
                    <a:lnTo>
                      <a:pt x="13724" y="4320"/>
                    </a:lnTo>
                    <a:lnTo>
                      <a:pt x="13779" y="4324"/>
                    </a:lnTo>
                    <a:lnTo>
                      <a:pt x="13834" y="4327"/>
                    </a:lnTo>
                    <a:lnTo>
                      <a:pt x="13892" y="4329"/>
                    </a:lnTo>
                    <a:lnTo>
                      <a:pt x="13950" y="4329"/>
                    </a:lnTo>
                    <a:lnTo>
                      <a:pt x="14006" y="4328"/>
                    </a:lnTo>
                    <a:lnTo>
                      <a:pt x="14034" y="4326"/>
                    </a:lnTo>
                    <a:lnTo>
                      <a:pt x="14060" y="4324"/>
                    </a:lnTo>
                    <a:lnTo>
                      <a:pt x="14086" y="4321"/>
                    </a:lnTo>
                    <a:lnTo>
                      <a:pt x="14110" y="4317"/>
                    </a:lnTo>
                    <a:lnTo>
                      <a:pt x="14134" y="4313"/>
                    </a:lnTo>
                    <a:lnTo>
                      <a:pt x="14156" y="4308"/>
                    </a:lnTo>
                    <a:lnTo>
                      <a:pt x="14177" y="4302"/>
                    </a:lnTo>
                    <a:lnTo>
                      <a:pt x="14196" y="4295"/>
                    </a:lnTo>
                    <a:lnTo>
                      <a:pt x="14215" y="4288"/>
                    </a:lnTo>
                    <a:lnTo>
                      <a:pt x="14233" y="4279"/>
                    </a:lnTo>
                    <a:lnTo>
                      <a:pt x="14252" y="4268"/>
                    </a:lnTo>
                    <a:lnTo>
                      <a:pt x="14270" y="4255"/>
                    </a:lnTo>
                    <a:lnTo>
                      <a:pt x="14290" y="4241"/>
                    </a:lnTo>
                    <a:lnTo>
                      <a:pt x="14309" y="4227"/>
                    </a:lnTo>
                    <a:lnTo>
                      <a:pt x="14329" y="4211"/>
                    </a:lnTo>
                    <a:lnTo>
                      <a:pt x="14348" y="4195"/>
                    </a:lnTo>
                    <a:lnTo>
                      <a:pt x="14388" y="4158"/>
                    </a:lnTo>
                    <a:lnTo>
                      <a:pt x="14428" y="4120"/>
                    </a:lnTo>
                    <a:lnTo>
                      <a:pt x="14469" y="4078"/>
                    </a:lnTo>
                    <a:lnTo>
                      <a:pt x="14509" y="4037"/>
                    </a:lnTo>
                    <a:lnTo>
                      <a:pt x="14549" y="3994"/>
                    </a:lnTo>
                    <a:lnTo>
                      <a:pt x="14590" y="3953"/>
                    </a:lnTo>
                    <a:lnTo>
                      <a:pt x="14630" y="3912"/>
                    </a:lnTo>
                    <a:lnTo>
                      <a:pt x="14671" y="3874"/>
                    </a:lnTo>
                    <a:lnTo>
                      <a:pt x="14690" y="3856"/>
                    </a:lnTo>
                    <a:lnTo>
                      <a:pt x="14710" y="3838"/>
                    </a:lnTo>
                    <a:lnTo>
                      <a:pt x="14730" y="3821"/>
                    </a:lnTo>
                    <a:lnTo>
                      <a:pt x="14749" y="3806"/>
                    </a:lnTo>
                    <a:lnTo>
                      <a:pt x="14768" y="3792"/>
                    </a:lnTo>
                    <a:lnTo>
                      <a:pt x="14787" y="3779"/>
                    </a:lnTo>
                    <a:lnTo>
                      <a:pt x="14805" y="3767"/>
                    </a:lnTo>
                    <a:lnTo>
                      <a:pt x="14825" y="3756"/>
                    </a:lnTo>
                    <a:lnTo>
                      <a:pt x="14862" y="3735"/>
                    </a:lnTo>
                    <a:lnTo>
                      <a:pt x="14903" y="3714"/>
                    </a:lnTo>
                    <a:lnTo>
                      <a:pt x="14948" y="3691"/>
                    </a:lnTo>
                    <a:lnTo>
                      <a:pt x="14996" y="3667"/>
                    </a:lnTo>
                    <a:lnTo>
                      <a:pt x="15020" y="3657"/>
                    </a:lnTo>
                    <a:lnTo>
                      <a:pt x="15045" y="3646"/>
                    </a:lnTo>
                    <a:lnTo>
                      <a:pt x="15070" y="3636"/>
                    </a:lnTo>
                    <a:lnTo>
                      <a:pt x="15097" y="3626"/>
                    </a:lnTo>
                    <a:lnTo>
                      <a:pt x="15123" y="3618"/>
                    </a:lnTo>
                    <a:lnTo>
                      <a:pt x="15149" y="3610"/>
                    </a:lnTo>
                    <a:lnTo>
                      <a:pt x="15177" y="3602"/>
                    </a:lnTo>
                    <a:lnTo>
                      <a:pt x="15205" y="3596"/>
                    </a:lnTo>
                    <a:lnTo>
                      <a:pt x="15232" y="3591"/>
                    </a:lnTo>
                    <a:lnTo>
                      <a:pt x="15261" y="3587"/>
                    </a:lnTo>
                    <a:lnTo>
                      <a:pt x="15289" y="3584"/>
                    </a:lnTo>
                    <a:lnTo>
                      <a:pt x="15317" y="3583"/>
                    </a:lnTo>
                    <a:lnTo>
                      <a:pt x="15347" y="3584"/>
                    </a:lnTo>
                    <a:lnTo>
                      <a:pt x="15376" y="3586"/>
                    </a:lnTo>
                    <a:lnTo>
                      <a:pt x="15404" y="3591"/>
                    </a:lnTo>
                    <a:lnTo>
                      <a:pt x="15434" y="3597"/>
                    </a:lnTo>
                    <a:lnTo>
                      <a:pt x="15463" y="3605"/>
                    </a:lnTo>
                    <a:lnTo>
                      <a:pt x="15492" y="3615"/>
                    </a:lnTo>
                    <a:lnTo>
                      <a:pt x="15522" y="3627"/>
                    </a:lnTo>
                    <a:lnTo>
                      <a:pt x="15550" y="3642"/>
                    </a:lnTo>
                    <a:lnTo>
                      <a:pt x="15579" y="3659"/>
                    </a:lnTo>
                    <a:lnTo>
                      <a:pt x="15607" y="3679"/>
                    </a:lnTo>
                    <a:lnTo>
                      <a:pt x="15637" y="3702"/>
                    </a:lnTo>
                    <a:lnTo>
                      <a:pt x="15665" y="3726"/>
                    </a:lnTo>
                    <a:lnTo>
                      <a:pt x="15665" y="3739"/>
                    </a:lnTo>
                    <a:lnTo>
                      <a:pt x="15667" y="3773"/>
                    </a:lnTo>
                    <a:lnTo>
                      <a:pt x="15668" y="3795"/>
                    </a:lnTo>
                    <a:lnTo>
                      <a:pt x="15671" y="3821"/>
                    </a:lnTo>
                    <a:lnTo>
                      <a:pt x="15675" y="3850"/>
                    </a:lnTo>
                    <a:lnTo>
                      <a:pt x="15679" y="3880"/>
                    </a:lnTo>
                    <a:lnTo>
                      <a:pt x="15686" y="3911"/>
                    </a:lnTo>
                    <a:lnTo>
                      <a:pt x="15693" y="3943"/>
                    </a:lnTo>
                    <a:lnTo>
                      <a:pt x="15699" y="3959"/>
                    </a:lnTo>
                    <a:lnTo>
                      <a:pt x="15704" y="3974"/>
                    </a:lnTo>
                    <a:lnTo>
                      <a:pt x="15709" y="3989"/>
                    </a:lnTo>
                    <a:lnTo>
                      <a:pt x="15715" y="4004"/>
                    </a:lnTo>
                    <a:lnTo>
                      <a:pt x="15722" y="4019"/>
                    </a:lnTo>
                    <a:lnTo>
                      <a:pt x="15729" y="4033"/>
                    </a:lnTo>
                    <a:lnTo>
                      <a:pt x="15736" y="4046"/>
                    </a:lnTo>
                    <a:lnTo>
                      <a:pt x="15744" y="4058"/>
                    </a:lnTo>
                    <a:lnTo>
                      <a:pt x="15753" y="4070"/>
                    </a:lnTo>
                    <a:lnTo>
                      <a:pt x="15762" y="4081"/>
                    </a:lnTo>
                    <a:lnTo>
                      <a:pt x="15772" y="4091"/>
                    </a:lnTo>
                    <a:lnTo>
                      <a:pt x="15783" y="4100"/>
                    </a:lnTo>
                    <a:lnTo>
                      <a:pt x="15808" y="4117"/>
                    </a:lnTo>
                    <a:lnTo>
                      <a:pt x="15836" y="4135"/>
                    </a:lnTo>
                    <a:lnTo>
                      <a:pt x="15867" y="4152"/>
                    </a:lnTo>
                    <a:lnTo>
                      <a:pt x="15900" y="4170"/>
                    </a:lnTo>
                    <a:lnTo>
                      <a:pt x="15934" y="4191"/>
                    </a:lnTo>
                    <a:lnTo>
                      <a:pt x="15969" y="4211"/>
                    </a:lnTo>
                    <a:lnTo>
                      <a:pt x="16002" y="4233"/>
                    </a:lnTo>
                    <a:lnTo>
                      <a:pt x="16035" y="4256"/>
                    </a:lnTo>
                    <a:lnTo>
                      <a:pt x="16052" y="4269"/>
                    </a:lnTo>
                    <a:lnTo>
                      <a:pt x="16067" y="4282"/>
                    </a:lnTo>
                    <a:lnTo>
                      <a:pt x="16082" y="4296"/>
                    </a:lnTo>
                    <a:lnTo>
                      <a:pt x="16095" y="4310"/>
                    </a:lnTo>
                    <a:lnTo>
                      <a:pt x="16109" y="4324"/>
                    </a:lnTo>
                    <a:lnTo>
                      <a:pt x="16121" y="4340"/>
                    </a:lnTo>
                    <a:lnTo>
                      <a:pt x="16132" y="4356"/>
                    </a:lnTo>
                    <a:lnTo>
                      <a:pt x="16143" y="4373"/>
                    </a:lnTo>
                    <a:lnTo>
                      <a:pt x="16152" y="4390"/>
                    </a:lnTo>
                    <a:lnTo>
                      <a:pt x="16160" y="4408"/>
                    </a:lnTo>
                    <a:lnTo>
                      <a:pt x="16166" y="4427"/>
                    </a:lnTo>
                    <a:lnTo>
                      <a:pt x="16171" y="4448"/>
                    </a:lnTo>
                    <a:lnTo>
                      <a:pt x="16174" y="4468"/>
                    </a:lnTo>
                    <a:lnTo>
                      <a:pt x="16176" y="4489"/>
                    </a:lnTo>
                    <a:lnTo>
                      <a:pt x="16176" y="4511"/>
                    </a:lnTo>
                    <a:lnTo>
                      <a:pt x="16174" y="4536"/>
                    </a:lnTo>
                    <a:lnTo>
                      <a:pt x="16168" y="4582"/>
                    </a:lnTo>
                    <a:lnTo>
                      <a:pt x="16161" y="4626"/>
                    </a:lnTo>
                    <a:lnTo>
                      <a:pt x="16157" y="4648"/>
                    </a:lnTo>
                    <a:lnTo>
                      <a:pt x="16152" y="4668"/>
                    </a:lnTo>
                    <a:lnTo>
                      <a:pt x="16147" y="4689"/>
                    </a:lnTo>
                    <a:lnTo>
                      <a:pt x="16142" y="4709"/>
                    </a:lnTo>
                    <a:lnTo>
                      <a:pt x="16135" y="4728"/>
                    </a:lnTo>
                    <a:lnTo>
                      <a:pt x="16128" y="4747"/>
                    </a:lnTo>
                    <a:lnTo>
                      <a:pt x="16121" y="4766"/>
                    </a:lnTo>
                    <a:lnTo>
                      <a:pt x="16114" y="4785"/>
                    </a:lnTo>
                    <a:lnTo>
                      <a:pt x="16106" y="4803"/>
                    </a:lnTo>
                    <a:lnTo>
                      <a:pt x="16097" y="4820"/>
                    </a:lnTo>
                    <a:lnTo>
                      <a:pt x="16088" y="4837"/>
                    </a:lnTo>
                    <a:lnTo>
                      <a:pt x="16078" y="4854"/>
                    </a:lnTo>
                    <a:lnTo>
                      <a:pt x="16068" y="4872"/>
                    </a:lnTo>
                    <a:lnTo>
                      <a:pt x="16056" y="4888"/>
                    </a:lnTo>
                    <a:lnTo>
                      <a:pt x="16044" y="4904"/>
                    </a:lnTo>
                    <a:lnTo>
                      <a:pt x="16031" y="4920"/>
                    </a:lnTo>
                    <a:lnTo>
                      <a:pt x="16018" y="4936"/>
                    </a:lnTo>
                    <a:lnTo>
                      <a:pt x="16004" y="4953"/>
                    </a:lnTo>
                    <a:lnTo>
                      <a:pt x="15989" y="4968"/>
                    </a:lnTo>
                    <a:lnTo>
                      <a:pt x="15973" y="4984"/>
                    </a:lnTo>
                    <a:lnTo>
                      <a:pt x="15955" y="4999"/>
                    </a:lnTo>
                    <a:lnTo>
                      <a:pt x="15938" y="5014"/>
                    </a:lnTo>
                    <a:lnTo>
                      <a:pt x="15920" y="5030"/>
                    </a:lnTo>
                    <a:lnTo>
                      <a:pt x="15901" y="5046"/>
                    </a:lnTo>
                    <a:lnTo>
                      <a:pt x="15880" y="5061"/>
                    </a:lnTo>
                    <a:lnTo>
                      <a:pt x="15858" y="5076"/>
                    </a:lnTo>
                    <a:lnTo>
                      <a:pt x="15836" y="5091"/>
                    </a:lnTo>
                    <a:lnTo>
                      <a:pt x="15813" y="5107"/>
                    </a:lnTo>
                    <a:lnTo>
                      <a:pt x="15765" y="5138"/>
                    </a:lnTo>
                    <a:lnTo>
                      <a:pt x="15716" y="5168"/>
                    </a:lnTo>
                    <a:lnTo>
                      <a:pt x="15666" y="5199"/>
                    </a:lnTo>
                    <a:lnTo>
                      <a:pt x="15616" y="5228"/>
                    </a:lnTo>
                    <a:lnTo>
                      <a:pt x="15565" y="5256"/>
                    </a:lnTo>
                    <a:lnTo>
                      <a:pt x="15512" y="5284"/>
                    </a:lnTo>
                    <a:lnTo>
                      <a:pt x="15486" y="5296"/>
                    </a:lnTo>
                    <a:lnTo>
                      <a:pt x="15459" y="5308"/>
                    </a:lnTo>
                    <a:lnTo>
                      <a:pt x="15433" y="5320"/>
                    </a:lnTo>
                    <a:lnTo>
                      <a:pt x="15405" y="5331"/>
                    </a:lnTo>
                    <a:lnTo>
                      <a:pt x="15378" y="5341"/>
                    </a:lnTo>
                    <a:lnTo>
                      <a:pt x="15350" y="5350"/>
                    </a:lnTo>
                    <a:lnTo>
                      <a:pt x="15322" y="5359"/>
                    </a:lnTo>
                    <a:lnTo>
                      <a:pt x="15294" y="5367"/>
                    </a:lnTo>
                    <a:lnTo>
                      <a:pt x="15265" y="5374"/>
                    </a:lnTo>
                    <a:lnTo>
                      <a:pt x="15236" y="5380"/>
                    </a:lnTo>
                    <a:lnTo>
                      <a:pt x="15207" y="5385"/>
                    </a:lnTo>
                    <a:lnTo>
                      <a:pt x="15178" y="5389"/>
                    </a:lnTo>
                    <a:lnTo>
                      <a:pt x="15148" y="5392"/>
                    </a:lnTo>
                    <a:lnTo>
                      <a:pt x="15118" y="5393"/>
                    </a:lnTo>
                    <a:lnTo>
                      <a:pt x="15088" y="5394"/>
                    </a:lnTo>
                    <a:lnTo>
                      <a:pt x="15057" y="5393"/>
                    </a:lnTo>
                    <a:lnTo>
                      <a:pt x="15026" y="5391"/>
                    </a:lnTo>
                    <a:lnTo>
                      <a:pt x="14995" y="5388"/>
                    </a:lnTo>
                    <a:lnTo>
                      <a:pt x="14963" y="5383"/>
                    </a:lnTo>
                    <a:lnTo>
                      <a:pt x="14931" y="5377"/>
                    </a:lnTo>
                    <a:lnTo>
                      <a:pt x="14909" y="5372"/>
                    </a:lnTo>
                    <a:lnTo>
                      <a:pt x="14850" y="5360"/>
                    </a:lnTo>
                    <a:lnTo>
                      <a:pt x="14768" y="5344"/>
                    </a:lnTo>
                    <a:lnTo>
                      <a:pt x="14674" y="5327"/>
                    </a:lnTo>
                    <a:lnTo>
                      <a:pt x="14626" y="5319"/>
                    </a:lnTo>
                    <a:lnTo>
                      <a:pt x="14580" y="5311"/>
                    </a:lnTo>
                    <a:lnTo>
                      <a:pt x="14537" y="5305"/>
                    </a:lnTo>
                    <a:lnTo>
                      <a:pt x="14499" y="5299"/>
                    </a:lnTo>
                    <a:lnTo>
                      <a:pt x="14467" y="5296"/>
                    </a:lnTo>
                    <a:lnTo>
                      <a:pt x="14441" y="5295"/>
                    </a:lnTo>
                    <a:lnTo>
                      <a:pt x="14432" y="5295"/>
                    </a:lnTo>
                    <a:lnTo>
                      <a:pt x="14426" y="5296"/>
                    </a:lnTo>
                    <a:lnTo>
                      <a:pt x="14422" y="5297"/>
                    </a:lnTo>
                    <a:lnTo>
                      <a:pt x="14421" y="5300"/>
                    </a:lnTo>
                    <a:lnTo>
                      <a:pt x="14426" y="5338"/>
                    </a:lnTo>
                    <a:lnTo>
                      <a:pt x="14430" y="5375"/>
                    </a:lnTo>
                    <a:lnTo>
                      <a:pt x="14432" y="5410"/>
                    </a:lnTo>
                    <a:lnTo>
                      <a:pt x="14434" y="5443"/>
                    </a:lnTo>
                    <a:lnTo>
                      <a:pt x="14434" y="5476"/>
                    </a:lnTo>
                    <a:lnTo>
                      <a:pt x="14433" y="5506"/>
                    </a:lnTo>
                    <a:lnTo>
                      <a:pt x="14431" y="5536"/>
                    </a:lnTo>
                    <a:lnTo>
                      <a:pt x="14428" y="5564"/>
                    </a:lnTo>
                    <a:lnTo>
                      <a:pt x="14425" y="5591"/>
                    </a:lnTo>
                    <a:lnTo>
                      <a:pt x="14421" y="5618"/>
                    </a:lnTo>
                    <a:lnTo>
                      <a:pt x="14416" y="5643"/>
                    </a:lnTo>
                    <a:lnTo>
                      <a:pt x="14410" y="5667"/>
                    </a:lnTo>
                    <a:lnTo>
                      <a:pt x="14404" y="5690"/>
                    </a:lnTo>
                    <a:lnTo>
                      <a:pt x="14397" y="5714"/>
                    </a:lnTo>
                    <a:lnTo>
                      <a:pt x="14389" y="5736"/>
                    </a:lnTo>
                    <a:lnTo>
                      <a:pt x="14382" y="5757"/>
                    </a:lnTo>
                    <a:lnTo>
                      <a:pt x="14364" y="5799"/>
                    </a:lnTo>
                    <a:lnTo>
                      <a:pt x="14346" y="5839"/>
                    </a:lnTo>
                    <a:lnTo>
                      <a:pt x="14327" y="5878"/>
                    </a:lnTo>
                    <a:lnTo>
                      <a:pt x="14309" y="5917"/>
                    </a:lnTo>
                    <a:lnTo>
                      <a:pt x="14291" y="5957"/>
                    </a:lnTo>
                    <a:lnTo>
                      <a:pt x="14272" y="5996"/>
                    </a:lnTo>
                    <a:lnTo>
                      <a:pt x="14264" y="6017"/>
                    </a:lnTo>
                    <a:lnTo>
                      <a:pt x="14256" y="6037"/>
                    </a:lnTo>
                    <a:lnTo>
                      <a:pt x="14248" y="6060"/>
                    </a:lnTo>
                    <a:lnTo>
                      <a:pt x="14241" y="6082"/>
                    </a:lnTo>
                    <a:lnTo>
                      <a:pt x="14233" y="6104"/>
                    </a:lnTo>
                    <a:lnTo>
                      <a:pt x="14224" y="6129"/>
                    </a:lnTo>
                    <a:lnTo>
                      <a:pt x="14213" y="6154"/>
                    </a:lnTo>
                    <a:lnTo>
                      <a:pt x="14200" y="6179"/>
                    </a:lnTo>
                    <a:lnTo>
                      <a:pt x="14187" y="6206"/>
                    </a:lnTo>
                    <a:lnTo>
                      <a:pt x="14172" y="6234"/>
                    </a:lnTo>
                    <a:lnTo>
                      <a:pt x="14156" y="6261"/>
                    </a:lnTo>
                    <a:lnTo>
                      <a:pt x="14139" y="6290"/>
                    </a:lnTo>
                    <a:lnTo>
                      <a:pt x="14121" y="6319"/>
                    </a:lnTo>
                    <a:lnTo>
                      <a:pt x="14101" y="6348"/>
                    </a:lnTo>
                    <a:lnTo>
                      <a:pt x="14080" y="6378"/>
                    </a:lnTo>
                    <a:lnTo>
                      <a:pt x="14059" y="6407"/>
                    </a:lnTo>
                    <a:lnTo>
                      <a:pt x="14037" y="6436"/>
                    </a:lnTo>
                    <a:lnTo>
                      <a:pt x="14012" y="6466"/>
                    </a:lnTo>
                    <a:lnTo>
                      <a:pt x="13988" y="6495"/>
                    </a:lnTo>
                    <a:lnTo>
                      <a:pt x="13963" y="6524"/>
                    </a:lnTo>
                    <a:lnTo>
                      <a:pt x="13936" y="6554"/>
                    </a:lnTo>
                    <a:lnTo>
                      <a:pt x="13909" y="6582"/>
                    </a:lnTo>
                    <a:lnTo>
                      <a:pt x="13881" y="6609"/>
                    </a:lnTo>
                    <a:lnTo>
                      <a:pt x="13853" y="6638"/>
                    </a:lnTo>
                    <a:lnTo>
                      <a:pt x="13822" y="6664"/>
                    </a:lnTo>
                    <a:lnTo>
                      <a:pt x="13793" y="6690"/>
                    </a:lnTo>
                    <a:lnTo>
                      <a:pt x="13762" y="6714"/>
                    </a:lnTo>
                    <a:lnTo>
                      <a:pt x="13730" y="6739"/>
                    </a:lnTo>
                    <a:lnTo>
                      <a:pt x="13699" y="6762"/>
                    </a:lnTo>
                    <a:lnTo>
                      <a:pt x="13665" y="6784"/>
                    </a:lnTo>
                    <a:lnTo>
                      <a:pt x="13633" y="6805"/>
                    </a:lnTo>
                    <a:lnTo>
                      <a:pt x="13600" y="6824"/>
                    </a:lnTo>
                    <a:lnTo>
                      <a:pt x="13565" y="6842"/>
                    </a:lnTo>
                    <a:lnTo>
                      <a:pt x="13532" y="6859"/>
                    </a:lnTo>
                    <a:lnTo>
                      <a:pt x="13496" y="6874"/>
                    </a:lnTo>
                    <a:lnTo>
                      <a:pt x="13462" y="6888"/>
                    </a:lnTo>
                    <a:lnTo>
                      <a:pt x="13427" y="6901"/>
                    </a:lnTo>
                    <a:lnTo>
                      <a:pt x="13390" y="6915"/>
                    </a:lnTo>
                    <a:lnTo>
                      <a:pt x="13354" y="6930"/>
                    </a:lnTo>
                    <a:lnTo>
                      <a:pt x="13317" y="6945"/>
                    </a:lnTo>
                    <a:lnTo>
                      <a:pt x="13243" y="6980"/>
                    </a:lnTo>
                    <a:lnTo>
                      <a:pt x="13167" y="7015"/>
                    </a:lnTo>
                    <a:lnTo>
                      <a:pt x="13091" y="7054"/>
                    </a:lnTo>
                    <a:lnTo>
                      <a:pt x="13015" y="7094"/>
                    </a:lnTo>
                    <a:lnTo>
                      <a:pt x="12940" y="7134"/>
                    </a:lnTo>
                    <a:lnTo>
                      <a:pt x="12867" y="7177"/>
                    </a:lnTo>
                    <a:lnTo>
                      <a:pt x="12796" y="7219"/>
                    </a:lnTo>
                    <a:lnTo>
                      <a:pt x="12727" y="7261"/>
                    </a:lnTo>
                    <a:lnTo>
                      <a:pt x="12661" y="7303"/>
                    </a:lnTo>
                    <a:lnTo>
                      <a:pt x="12598" y="7344"/>
                    </a:lnTo>
                    <a:lnTo>
                      <a:pt x="12541" y="7383"/>
                    </a:lnTo>
                    <a:lnTo>
                      <a:pt x="12487" y="7421"/>
                    </a:lnTo>
                    <a:lnTo>
                      <a:pt x="12438" y="7456"/>
                    </a:lnTo>
                    <a:lnTo>
                      <a:pt x="12396" y="7489"/>
                    </a:lnTo>
                    <a:lnTo>
                      <a:pt x="12353" y="7522"/>
                    </a:lnTo>
                    <a:lnTo>
                      <a:pt x="12304" y="7558"/>
                    </a:lnTo>
                    <a:lnTo>
                      <a:pt x="12247" y="7599"/>
                    </a:lnTo>
                    <a:lnTo>
                      <a:pt x="12185" y="7642"/>
                    </a:lnTo>
                    <a:lnTo>
                      <a:pt x="12151" y="7665"/>
                    </a:lnTo>
                    <a:lnTo>
                      <a:pt x="12117" y="7688"/>
                    </a:lnTo>
                    <a:lnTo>
                      <a:pt x="12080" y="7710"/>
                    </a:lnTo>
                    <a:lnTo>
                      <a:pt x="12042" y="7734"/>
                    </a:lnTo>
                    <a:lnTo>
                      <a:pt x="12003" y="7757"/>
                    </a:lnTo>
                    <a:lnTo>
                      <a:pt x="11962" y="7780"/>
                    </a:lnTo>
                    <a:lnTo>
                      <a:pt x="11921" y="7803"/>
                    </a:lnTo>
                    <a:lnTo>
                      <a:pt x="11877" y="7827"/>
                    </a:lnTo>
                    <a:lnTo>
                      <a:pt x="11833" y="7849"/>
                    </a:lnTo>
                    <a:lnTo>
                      <a:pt x="11787" y="7872"/>
                    </a:lnTo>
                    <a:lnTo>
                      <a:pt x="11740" y="7893"/>
                    </a:lnTo>
                    <a:lnTo>
                      <a:pt x="11691" y="7915"/>
                    </a:lnTo>
                    <a:lnTo>
                      <a:pt x="11642" y="7935"/>
                    </a:lnTo>
                    <a:lnTo>
                      <a:pt x="11592" y="7955"/>
                    </a:lnTo>
                    <a:lnTo>
                      <a:pt x="11540" y="7973"/>
                    </a:lnTo>
                    <a:lnTo>
                      <a:pt x="11488" y="7992"/>
                    </a:lnTo>
                    <a:lnTo>
                      <a:pt x="11434" y="8008"/>
                    </a:lnTo>
                    <a:lnTo>
                      <a:pt x="11379" y="8024"/>
                    </a:lnTo>
                    <a:lnTo>
                      <a:pt x="11324" y="8038"/>
                    </a:lnTo>
                    <a:lnTo>
                      <a:pt x="11267" y="8051"/>
                    </a:lnTo>
                    <a:lnTo>
                      <a:pt x="11209" y="8062"/>
                    </a:lnTo>
                    <a:lnTo>
                      <a:pt x="11151" y="8073"/>
                    </a:lnTo>
                    <a:lnTo>
                      <a:pt x="11091" y="8081"/>
                    </a:lnTo>
                    <a:lnTo>
                      <a:pt x="11031" y="8087"/>
                    </a:lnTo>
                    <a:lnTo>
                      <a:pt x="10973" y="8095"/>
                    </a:lnTo>
                    <a:lnTo>
                      <a:pt x="10917" y="8105"/>
                    </a:lnTo>
                    <a:lnTo>
                      <a:pt x="10865" y="8118"/>
                    </a:lnTo>
                    <a:lnTo>
                      <a:pt x="10816" y="8135"/>
                    </a:lnTo>
                    <a:lnTo>
                      <a:pt x="10769" y="8154"/>
                    </a:lnTo>
                    <a:lnTo>
                      <a:pt x="10725" y="8175"/>
                    </a:lnTo>
                    <a:lnTo>
                      <a:pt x="10684" y="8198"/>
                    </a:lnTo>
                    <a:lnTo>
                      <a:pt x="10645" y="8223"/>
                    </a:lnTo>
                    <a:lnTo>
                      <a:pt x="10609" y="8250"/>
                    </a:lnTo>
                    <a:lnTo>
                      <a:pt x="10574" y="8278"/>
                    </a:lnTo>
                    <a:lnTo>
                      <a:pt x="10542" y="8306"/>
                    </a:lnTo>
                    <a:lnTo>
                      <a:pt x="10512" y="8336"/>
                    </a:lnTo>
                    <a:lnTo>
                      <a:pt x="10483" y="8366"/>
                    </a:lnTo>
                    <a:lnTo>
                      <a:pt x="10457" y="8397"/>
                    </a:lnTo>
                    <a:lnTo>
                      <a:pt x="10432" y="8428"/>
                    </a:lnTo>
                    <a:lnTo>
                      <a:pt x="10408" y="8458"/>
                    </a:lnTo>
                    <a:lnTo>
                      <a:pt x="10365" y="8518"/>
                    </a:lnTo>
                    <a:lnTo>
                      <a:pt x="10326" y="8573"/>
                    </a:lnTo>
                    <a:lnTo>
                      <a:pt x="10309" y="8599"/>
                    </a:lnTo>
                    <a:lnTo>
                      <a:pt x="10292" y="8623"/>
                    </a:lnTo>
                    <a:lnTo>
                      <a:pt x="10275" y="8645"/>
                    </a:lnTo>
                    <a:lnTo>
                      <a:pt x="10259" y="8666"/>
                    </a:lnTo>
                    <a:lnTo>
                      <a:pt x="10244" y="8683"/>
                    </a:lnTo>
                    <a:lnTo>
                      <a:pt x="10228" y="8698"/>
                    </a:lnTo>
                    <a:lnTo>
                      <a:pt x="10213" y="8710"/>
                    </a:lnTo>
                    <a:lnTo>
                      <a:pt x="10197" y="8719"/>
                    </a:lnTo>
                    <a:lnTo>
                      <a:pt x="10182" y="8724"/>
                    </a:lnTo>
                    <a:lnTo>
                      <a:pt x="10167" y="8726"/>
                    </a:lnTo>
                    <a:lnTo>
                      <a:pt x="10150" y="8724"/>
                    </a:lnTo>
                    <a:lnTo>
                      <a:pt x="10134" y="8718"/>
                    </a:lnTo>
                    <a:lnTo>
                      <a:pt x="10116" y="8709"/>
                    </a:lnTo>
                    <a:lnTo>
                      <a:pt x="10096" y="8701"/>
                    </a:lnTo>
                    <a:lnTo>
                      <a:pt x="10075" y="8692"/>
                    </a:lnTo>
                    <a:lnTo>
                      <a:pt x="10050" y="8683"/>
                    </a:lnTo>
                    <a:lnTo>
                      <a:pt x="9998" y="8665"/>
                    </a:lnTo>
                    <a:lnTo>
                      <a:pt x="9940" y="8646"/>
                    </a:lnTo>
                    <a:lnTo>
                      <a:pt x="9877" y="8628"/>
                    </a:lnTo>
                    <a:lnTo>
                      <a:pt x="9812" y="8611"/>
                    </a:lnTo>
                    <a:lnTo>
                      <a:pt x="9743" y="8595"/>
                    </a:lnTo>
                    <a:lnTo>
                      <a:pt x="9673" y="8579"/>
                    </a:lnTo>
                    <a:lnTo>
                      <a:pt x="9603" y="8563"/>
                    </a:lnTo>
                    <a:lnTo>
                      <a:pt x="9533" y="8550"/>
                    </a:lnTo>
                    <a:lnTo>
                      <a:pt x="9466" y="8538"/>
                    </a:lnTo>
                    <a:lnTo>
                      <a:pt x="9401" y="8528"/>
                    </a:lnTo>
                    <a:lnTo>
                      <a:pt x="9339" y="8519"/>
                    </a:lnTo>
                    <a:lnTo>
                      <a:pt x="9284" y="8513"/>
                    </a:lnTo>
                    <a:lnTo>
                      <a:pt x="9257" y="8511"/>
                    </a:lnTo>
                    <a:lnTo>
                      <a:pt x="9233" y="8509"/>
                    </a:lnTo>
                    <a:lnTo>
                      <a:pt x="9211" y="8508"/>
                    </a:lnTo>
                    <a:lnTo>
                      <a:pt x="9190" y="8508"/>
                    </a:lnTo>
                    <a:lnTo>
                      <a:pt x="9105" y="8510"/>
                    </a:lnTo>
                    <a:lnTo>
                      <a:pt x="8935" y="8514"/>
                    </a:lnTo>
                    <a:lnTo>
                      <a:pt x="8691" y="8519"/>
                    </a:lnTo>
                    <a:lnTo>
                      <a:pt x="8385" y="8526"/>
                    </a:lnTo>
                    <a:lnTo>
                      <a:pt x="8028" y="8532"/>
                    </a:lnTo>
                    <a:lnTo>
                      <a:pt x="7630" y="8536"/>
                    </a:lnTo>
                    <a:lnTo>
                      <a:pt x="7419" y="8538"/>
                    </a:lnTo>
                    <a:lnTo>
                      <a:pt x="7203" y="8539"/>
                    </a:lnTo>
                    <a:lnTo>
                      <a:pt x="6981" y="8539"/>
                    </a:lnTo>
                    <a:lnTo>
                      <a:pt x="6758" y="8539"/>
                    </a:lnTo>
                    <a:lnTo>
                      <a:pt x="6531" y="8537"/>
                    </a:lnTo>
                    <a:lnTo>
                      <a:pt x="6305" y="8534"/>
                    </a:lnTo>
                    <a:lnTo>
                      <a:pt x="6079" y="8530"/>
                    </a:lnTo>
                    <a:lnTo>
                      <a:pt x="5856" y="8525"/>
                    </a:lnTo>
                    <a:lnTo>
                      <a:pt x="5635" y="8518"/>
                    </a:lnTo>
                    <a:lnTo>
                      <a:pt x="5421" y="8510"/>
                    </a:lnTo>
                    <a:lnTo>
                      <a:pt x="5212" y="8500"/>
                    </a:lnTo>
                    <a:lnTo>
                      <a:pt x="5012" y="8487"/>
                    </a:lnTo>
                    <a:lnTo>
                      <a:pt x="4821" y="8473"/>
                    </a:lnTo>
                    <a:lnTo>
                      <a:pt x="4640" y="8458"/>
                    </a:lnTo>
                    <a:lnTo>
                      <a:pt x="4471" y="8440"/>
                    </a:lnTo>
                    <a:lnTo>
                      <a:pt x="4316" y="8420"/>
                    </a:lnTo>
                    <a:lnTo>
                      <a:pt x="4175" y="8396"/>
                    </a:lnTo>
                    <a:lnTo>
                      <a:pt x="4050" y="8371"/>
                    </a:lnTo>
                    <a:lnTo>
                      <a:pt x="3943" y="8343"/>
                    </a:lnTo>
                    <a:lnTo>
                      <a:pt x="3855" y="8312"/>
                    </a:lnTo>
                    <a:lnTo>
                      <a:pt x="3776" y="8281"/>
                    </a:lnTo>
                    <a:lnTo>
                      <a:pt x="3699" y="8252"/>
                    </a:lnTo>
                    <a:lnTo>
                      <a:pt x="3623" y="8225"/>
                    </a:lnTo>
                    <a:lnTo>
                      <a:pt x="3548" y="8200"/>
                    </a:lnTo>
                    <a:lnTo>
                      <a:pt x="3475" y="8178"/>
                    </a:lnTo>
                    <a:lnTo>
                      <a:pt x="3403" y="8157"/>
                    </a:lnTo>
                    <a:lnTo>
                      <a:pt x="3331" y="8136"/>
                    </a:lnTo>
                    <a:lnTo>
                      <a:pt x="3261" y="8118"/>
                    </a:lnTo>
                    <a:lnTo>
                      <a:pt x="3192" y="8102"/>
                    </a:lnTo>
                    <a:lnTo>
                      <a:pt x="3126" y="8087"/>
                    </a:lnTo>
                    <a:lnTo>
                      <a:pt x="3059" y="8073"/>
                    </a:lnTo>
                    <a:lnTo>
                      <a:pt x="2994" y="8059"/>
                    </a:lnTo>
                    <a:lnTo>
                      <a:pt x="2930" y="8047"/>
                    </a:lnTo>
                    <a:lnTo>
                      <a:pt x="2869" y="8036"/>
                    </a:lnTo>
                    <a:lnTo>
                      <a:pt x="2807" y="8026"/>
                    </a:lnTo>
                    <a:lnTo>
                      <a:pt x="2747" y="8017"/>
                    </a:lnTo>
                    <a:lnTo>
                      <a:pt x="2632" y="8000"/>
                    </a:lnTo>
                    <a:lnTo>
                      <a:pt x="2522" y="7984"/>
                    </a:lnTo>
                    <a:lnTo>
                      <a:pt x="2418" y="7969"/>
                    </a:lnTo>
                    <a:lnTo>
                      <a:pt x="2318" y="7954"/>
                    </a:lnTo>
                    <a:lnTo>
                      <a:pt x="2271" y="7946"/>
                    </a:lnTo>
                    <a:lnTo>
                      <a:pt x="2225" y="7938"/>
                    </a:lnTo>
                    <a:lnTo>
                      <a:pt x="2181" y="7930"/>
                    </a:lnTo>
                    <a:lnTo>
                      <a:pt x="2137" y="7921"/>
                    </a:lnTo>
                    <a:lnTo>
                      <a:pt x="2096" y="7911"/>
                    </a:lnTo>
                    <a:lnTo>
                      <a:pt x="2056" y="7901"/>
                    </a:lnTo>
                    <a:lnTo>
                      <a:pt x="2017" y="7889"/>
                    </a:lnTo>
                    <a:lnTo>
                      <a:pt x="1981" y="7876"/>
                    </a:lnTo>
                    <a:lnTo>
                      <a:pt x="1942" y="7864"/>
                    </a:lnTo>
                    <a:lnTo>
                      <a:pt x="1901" y="7852"/>
                    </a:lnTo>
                    <a:lnTo>
                      <a:pt x="1857" y="7839"/>
                    </a:lnTo>
                    <a:lnTo>
                      <a:pt x="1812" y="7826"/>
                    </a:lnTo>
                    <a:lnTo>
                      <a:pt x="1712" y="7798"/>
                    </a:lnTo>
                    <a:lnTo>
                      <a:pt x="1604" y="7767"/>
                    </a:lnTo>
                    <a:lnTo>
                      <a:pt x="1549" y="7750"/>
                    </a:lnTo>
                    <a:lnTo>
                      <a:pt x="1491" y="7733"/>
                    </a:lnTo>
                    <a:lnTo>
                      <a:pt x="1432" y="7712"/>
                    </a:lnTo>
                    <a:lnTo>
                      <a:pt x="1373" y="7692"/>
                    </a:lnTo>
                    <a:lnTo>
                      <a:pt x="1312" y="7670"/>
                    </a:lnTo>
                    <a:lnTo>
                      <a:pt x="1250" y="7646"/>
                    </a:lnTo>
                    <a:lnTo>
                      <a:pt x="1189" y="7619"/>
                    </a:lnTo>
                    <a:lnTo>
                      <a:pt x="1127" y="7591"/>
                    </a:lnTo>
                    <a:lnTo>
                      <a:pt x="1065" y="7561"/>
                    </a:lnTo>
                    <a:lnTo>
                      <a:pt x="1002" y="7528"/>
                    </a:lnTo>
                    <a:lnTo>
                      <a:pt x="941" y="7493"/>
                    </a:lnTo>
                    <a:lnTo>
                      <a:pt x="879" y="7455"/>
                    </a:lnTo>
                    <a:lnTo>
                      <a:pt x="818" y="7416"/>
                    </a:lnTo>
                    <a:lnTo>
                      <a:pt x="759" y="7372"/>
                    </a:lnTo>
                    <a:lnTo>
                      <a:pt x="699" y="7326"/>
                    </a:lnTo>
                    <a:lnTo>
                      <a:pt x="641" y="7277"/>
                    </a:lnTo>
                    <a:lnTo>
                      <a:pt x="585" y="7225"/>
                    </a:lnTo>
                    <a:lnTo>
                      <a:pt x="530" y="7169"/>
                    </a:lnTo>
                    <a:lnTo>
                      <a:pt x="476" y="7109"/>
                    </a:lnTo>
                    <a:lnTo>
                      <a:pt x="425" y="7046"/>
                    </a:lnTo>
                    <a:lnTo>
                      <a:pt x="376" y="6979"/>
                    </a:lnTo>
                    <a:lnTo>
                      <a:pt x="329" y="6908"/>
                    </a:lnTo>
                    <a:lnTo>
                      <a:pt x="284" y="6833"/>
                    </a:lnTo>
                    <a:lnTo>
                      <a:pt x="243" y="6754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37" name="Freeform 1071">
                <a:extLst>
                  <a:ext uri="{FF2B5EF4-FFF2-40B4-BE49-F238E27FC236}">
                    <a16:creationId xmlns:a16="http://schemas.microsoft.com/office/drawing/2014/main" id="{EFBD1348-692A-436C-BCD7-1AD33E2FF8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9" y="2069"/>
                <a:ext cx="952" cy="514"/>
              </a:xfrm>
              <a:custGeom>
                <a:avLst/>
                <a:gdLst>
                  <a:gd name="T0" fmla="*/ 0 w 16176"/>
                  <a:gd name="T1" fmla="*/ 21 h 8726"/>
                  <a:gd name="T2" fmla="*/ 0 w 16176"/>
                  <a:gd name="T3" fmla="*/ 18 h 8726"/>
                  <a:gd name="T4" fmla="*/ 1 w 16176"/>
                  <a:gd name="T5" fmla="*/ 15 h 8726"/>
                  <a:gd name="T6" fmla="*/ 2 w 16176"/>
                  <a:gd name="T7" fmla="*/ 12 h 8726"/>
                  <a:gd name="T8" fmla="*/ 4 w 16176"/>
                  <a:gd name="T9" fmla="*/ 10 h 8726"/>
                  <a:gd name="T10" fmla="*/ 6 w 16176"/>
                  <a:gd name="T11" fmla="*/ 7 h 8726"/>
                  <a:gd name="T12" fmla="*/ 9 w 16176"/>
                  <a:gd name="T13" fmla="*/ 5 h 8726"/>
                  <a:gd name="T14" fmla="*/ 12 w 16176"/>
                  <a:gd name="T15" fmla="*/ 3 h 8726"/>
                  <a:gd name="T16" fmla="*/ 15 w 16176"/>
                  <a:gd name="T17" fmla="*/ 2 h 8726"/>
                  <a:gd name="T18" fmla="*/ 18 w 16176"/>
                  <a:gd name="T19" fmla="*/ 1 h 8726"/>
                  <a:gd name="T20" fmla="*/ 23 w 16176"/>
                  <a:gd name="T21" fmla="*/ 0 h 8726"/>
                  <a:gd name="T22" fmla="*/ 30 w 16176"/>
                  <a:gd name="T23" fmla="*/ 0 h 8726"/>
                  <a:gd name="T24" fmla="*/ 36 w 16176"/>
                  <a:gd name="T25" fmla="*/ 2 h 8726"/>
                  <a:gd name="T26" fmla="*/ 38 w 16176"/>
                  <a:gd name="T27" fmla="*/ 3 h 8726"/>
                  <a:gd name="T28" fmla="*/ 40 w 16176"/>
                  <a:gd name="T29" fmla="*/ 4 h 8726"/>
                  <a:gd name="T30" fmla="*/ 40 w 16176"/>
                  <a:gd name="T31" fmla="*/ 6 h 8726"/>
                  <a:gd name="T32" fmla="*/ 39 w 16176"/>
                  <a:gd name="T33" fmla="*/ 6 h 8726"/>
                  <a:gd name="T34" fmla="*/ 39 w 16176"/>
                  <a:gd name="T35" fmla="*/ 7 h 8726"/>
                  <a:gd name="T36" fmla="*/ 40 w 16176"/>
                  <a:gd name="T37" fmla="*/ 9 h 8726"/>
                  <a:gd name="T38" fmla="*/ 42 w 16176"/>
                  <a:gd name="T39" fmla="*/ 11 h 8726"/>
                  <a:gd name="T40" fmla="*/ 45 w 16176"/>
                  <a:gd name="T41" fmla="*/ 13 h 8726"/>
                  <a:gd name="T42" fmla="*/ 46 w 16176"/>
                  <a:gd name="T43" fmla="*/ 14 h 8726"/>
                  <a:gd name="T44" fmla="*/ 48 w 16176"/>
                  <a:gd name="T45" fmla="*/ 15 h 8726"/>
                  <a:gd name="T46" fmla="*/ 49 w 16176"/>
                  <a:gd name="T47" fmla="*/ 15 h 8726"/>
                  <a:gd name="T48" fmla="*/ 50 w 16176"/>
                  <a:gd name="T49" fmla="*/ 14 h 8726"/>
                  <a:gd name="T50" fmla="*/ 51 w 16176"/>
                  <a:gd name="T51" fmla="*/ 13 h 8726"/>
                  <a:gd name="T52" fmla="*/ 52 w 16176"/>
                  <a:gd name="T53" fmla="*/ 13 h 8726"/>
                  <a:gd name="T54" fmla="*/ 54 w 16176"/>
                  <a:gd name="T55" fmla="*/ 12 h 8726"/>
                  <a:gd name="T56" fmla="*/ 54 w 16176"/>
                  <a:gd name="T57" fmla="*/ 13 h 8726"/>
                  <a:gd name="T58" fmla="*/ 54 w 16176"/>
                  <a:gd name="T59" fmla="*/ 14 h 8726"/>
                  <a:gd name="T60" fmla="*/ 55 w 16176"/>
                  <a:gd name="T61" fmla="*/ 15 h 8726"/>
                  <a:gd name="T62" fmla="*/ 56 w 16176"/>
                  <a:gd name="T63" fmla="*/ 15 h 8726"/>
                  <a:gd name="T64" fmla="*/ 56 w 16176"/>
                  <a:gd name="T65" fmla="*/ 16 h 8726"/>
                  <a:gd name="T66" fmla="*/ 56 w 16176"/>
                  <a:gd name="T67" fmla="*/ 17 h 8726"/>
                  <a:gd name="T68" fmla="*/ 55 w 16176"/>
                  <a:gd name="T69" fmla="*/ 17 h 8726"/>
                  <a:gd name="T70" fmla="*/ 54 w 16176"/>
                  <a:gd name="T71" fmla="*/ 18 h 8726"/>
                  <a:gd name="T72" fmla="*/ 53 w 16176"/>
                  <a:gd name="T73" fmla="*/ 19 h 8726"/>
                  <a:gd name="T74" fmla="*/ 51 w 16176"/>
                  <a:gd name="T75" fmla="*/ 19 h 8726"/>
                  <a:gd name="T76" fmla="*/ 50 w 16176"/>
                  <a:gd name="T77" fmla="*/ 18 h 8726"/>
                  <a:gd name="T78" fmla="*/ 50 w 16176"/>
                  <a:gd name="T79" fmla="*/ 20 h 8726"/>
                  <a:gd name="T80" fmla="*/ 49 w 16176"/>
                  <a:gd name="T81" fmla="*/ 21 h 8726"/>
                  <a:gd name="T82" fmla="*/ 49 w 16176"/>
                  <a:gd name="T83" fmla="*/ 22 h 8726"/>
                  <a:gd name="T84" fmla="*/ 48 w 16176"/>
                  <a:gd name="T85" fmla="*/ 23 h 8726"/>
                  <a:gd name="T86" fmla="*/ 47 w 16176"/>
                  <a:gd name="T87" fmla="*/ 24 h 8726"/>
                  <a:gd name="T88" fmla="*/ 45 w 16176"/>
                  <a:gd name="T89" fmla="*/ 25 h 8726"/>
                  <a:gd name="T90" fmla="*/ 43 w 16176"/>
                  <a:gd name="T91" fmla="*/ 26 h 8726"/>
                  <a:gd name="T92" fmla="*/ 41 w 16176"/>
                  <a:gd name="T93" fmla="*/ 27 h 8726"/>
                  <a:gd name="T94" fmla="*/ 39 w 16176"/>
                  <a:gd name="T95" fmla="*/ 28 h 8726"/>
                  <a:gd name="T96" fmla="*/ 37 w 16176"/>
                  <a:gd name="T97" fmla="*/ 28 h 8726"/>
                  <a:gd name="T98" fmla="*/ 36 w 16176"/>
                  <a:gd name="T99" fmla="*/ 30 h 8726"/>
                  <a:gd name="T100" fmla="*/ 35 w 16176"/>
                  <a:gd name="T101" fmla="*/ 30 h 8726"/>
                  <a:gd name="T102" fmla="*/ 34 w 16176"/>
                  <a:gd name="T103" fmla="*/ 30 h 8726"/>
                  <a:gd name="T104" fmla="*/ 32 w 16176"/>
                  <a:gd name="T105" fmla="*/ 30 h 8726"/>
                  <a:gd name="T106" fmla="*/ 23 w 16176"/>
                  <a:gd name="T107" fmla="*/ 30 h 8726"/>
                  <a:gd name="T108" fmla="*/ 15 w 16176"/>
                  <a:gd name="T109" fmla="*/ 29 h 8726"/>
                  <a:gd name="T110" fmla="*/ 12 w 16176"/>
                  <a:gd name="T111" fmla="*/ 28 h 8726"/>
                  <a:gd name="T112" fmla="*/ 9 w 16176"/>
                  <a:gd name="T113" fmla="*/ 28 h 8726"/>
                  <a:gd name="T114" fmla="*/ 7 w 16176"/>
                  <a:gd name="T115" fmla="*/ 27 h 8726"/>
                  <a:gd name="T116" fmla="*/ 4 w 16176"/>
                  <a:gd name="T117" fmla="*/ 27 h 8726"/>
                  <a:gd name="T118" fmla="*/ 2 w 16176"/>
                  <a:gd name="T119" fmla="*/ 25 h 872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6176" h="8726">
                    <a:moveTo>
                      <a:pt x="243" y="6754"/>
                    </a:moveTo>
                    <a:lnTo>
                      <a:pt x="234" y="6734"/>
                    </a:lnTo>
                    <a:lnTo>
                      <a:pt x="218" y="6690"/>
                    </a:lnTo>
                    <a:lnTo>
                      <a:pt x="195" y="6624"/>
                    </a:lnTo>
                    <a:lnTo>
                      <a:pt x="169" y="6539"/>
                    </a:lnTo>
                    <a:lnTo>
                      <a:pt x="155" y="6490"/>
                    </a:lnTo>
                    <a:lnTo>
                      <a:pt x="140" y="6435"/>
                    </a:lnTo>
                    <a:lnTo>
                      <a:pt x="124" y="6378"/>
                    </a:lnTo>
                    <a:lnTo>
                      <a:pt x="109" y="6316"/>
                    </a:lnTo>
                    <a:lnTo>
                      <a:pt x="94" y="6251"/>
                    </a:lnTo>
                    <a:lnTo>
                      <a:pt x="79" y="6182"/>
                    </a:lnTo>
                    <a:lnTo>
                      <a:pt x="66" y="6109"/>
                    </a:lnTo>
                    <a:lnTo>
                      <a:pt x="53" y="6034"/>
                    </a:lnTo>
                    <a:lnTo>
                      <a:pt x="39" y="5958"/>
                    </a:lnTo>
                    <a:lnTo>
                      <a:pt x="29" y="5878"/>
                    </a:lnTo>
                    <a:lnTo>
                      <a:pt x="19" y="5796"/>
                    </a:lnTo>
                    <a:lnTo>
                      <a:pt x="11" y="5711"/>
                    </a:lnTo>
                    <a:lnTo>
                      <a:pt x="5" y="5625"/>
                    </a:lnTo>
                    <a:lnTo>
                      <a:pt x="2" y="5538"/>
                    </a:lnTo>
                    <a:lnTo>
                      <a:pt x="0" y="5449"/>
                    </a:lnTo>
                    <a:lnTo>
                      <a:pt x="1" y="5358"/>
                    </a:lnTo>
                    <a:lnTo>
                      <a:pt x="4" y="5267"/>
                    </a:lnTo>
                    <a:lnTo>
                      <a:pt x="11" y="5176"/>
                    </a:lnTo>
                    <a:lnTo>
                      <a:pt x="20" y="5084"/>
                    </a:lnTo>
                    <a:lnTo>
                      <a:pt x="33" y="4992"/>
                    </a:lnTo>
                    <a:lnTo>
                      <a:pt x="51" y="4900"/>
                    </a:lnTo>
                    <a:lnTo>
                      <a:pt x="71" y="4809"/>
                    </a:lnTo>
                    <a:lnTo>
                      <a:pt x="95" y="4718"/>
                    </a:lnTo>
                    <a:lnTo>
                      <a:pt x="123" y="4627"/>
                    </a:lnTo>
                    <a:lnTo>
                      <a:pt x="156" y="4538"/>
                    </a:lnTo>
                    <a:lnTo>
                      <a:pt x="188" y="4450"/>
                    </a:lnTo>
                    <a:lnTo>
                      <a:pt x="223" y="4362"/>
                    </a:lnTo>
                    <a:lnTo>
                      <a:pt x="259" y="4276"/>
                    </a:lnTo>
                    <a:lnTo>
                      <a:pt x="296" y="4191"/>
                    </a:lnTo>
                    <a:lnTo>
                      <a:pt x="335" y="4108"/>
                    </a:lnTo>
                    <a:lnTo>
                      <a:pt x="374" y="4025"/>
                    </a:lnTo>
                    <a:lnTo>
                      <a:pt x="414" y="3945"/>
                    </a:lnTo>
                    <a:lnTo>
                      <a:pt x="455" y="3865"/>
                    </a:lnTo>
                    <a:lnTo>
                      <a:pt x="497" y="3788"/>
                    </a:lnTo>
                    <a:lnTo>
                      <a:pt x="538" y="3712"/>
                    </a:lnTo>
                    <a:lnTo>
                      <a:pt x="581" y="3638"/>
                    </a:lnTo>
                    <a:lnTo>
                      <a:pt x="623" y="3565"/>
                    </a:lnTo>
                    <a:lnTo>
                      <a:pt x="666" y="3495"/>
                    </a:lnTo>
                    <a:lnTo>
                      <a:pt x="708" y="3427"/>
                    </a:lnTo>
                    <a:lnTo>
                      <a:pt x="751" y="3361"/>
                    </a:lnTo>
                    <a:lnTo>
                      <a:pt x="792" y="3297"/>
                    </a:lnTo>
                    <a:lnTo>
                      <a:pt x="834" y="3235"/>
                    </a:lnTo>
                    <a:lnTo>
                      <a:pt x="875" y="3176"/>
                    </a:lnTo>
                    <a:lnTo>
                      <a:pt x="914" y="3118"/>
                    </a:lnTo>
                    <a:lnTo>
                      <a:pt x="954" y="3063"/>
                    </a:lnTo>
                    <a:lnTo>
                      <a:pt x="992" y="3012"/>
                    </a:lnTo>
                    <a:lnTo>
                      <a:pt x="1030" y="2962"/>
                    </a:lnTo>
                    <a:lnTo>
                      <a:pt x="1065" y="2916"/>
                    </a:lnTo>
                    <a:lnTo>
                      <a:pt x="1100" y="2871"/>
                    </a:lnTo>
                    <a:lnTo>
                      <a:pt x="1133" y="2830"/>
                    </a:lnTo>
                    <a:lnTo>
                      <a:pt x="1164" y="2791"/>
                    </a:lnTo>
                    <a:lnTo>
                      <a:pt x="1194" y="2756"/>
                    </a:lnTo>
                    <a:lnTo>
                      <a:pt x="1246" y="2694"/>
                    </a:lnTo>
                    <a:lnTo>
                      <a:pt x="1291" y="2645"/>
                    </a:lnTo>
                    <a:lnTo>
                      <a:pt x="1336" y="2598"/>
                    </a:lnTo>
                    <a:lnTo>
                      <a:pt x="1395" y="2539"/>
                    </a:lnTo>
                    <a:lnTo>
                      <a:pt x="1464" y="2472"/>
                    </a:lnTo>
                    <a:lnTo>
                      <a:pt x="1543" y="2396"/>
                    </a:lnTo>
                    <a:lnTo>
                      <a:pt x="1632" y="2314"/>
                    </a:lnTo>
                    <a:lnTo>
                      <a:pt x="1728" y="2227"/>
                    </a:lnTo>
                    <a:lnTo>
                      <a:pt x="1830" y="2135"/>
                    </a:lnTo>
                    <a:lnTo>
                      <a:pt x="1938" y="2040"/>
                    </a:lnTo>
                    <a:lnTo>
                      <a:pt x="2051" y="1943"/>
                    </a:lnTo>
                    <a:lnTo>
                      <a:pt x="2168" y="1845"/>
                    </a:lnTo>
                    <a:lnTo>
                      <a:pt x="2227" y="1796"/>
                    </a:lnTo>
                    <a:lnTo>
                      <a:pt x="2287" y="1748"/>
                    </a:lnTo>
                    <a:lnTo>
                      <a:pt x="2347" y="1700"/>
                    </a:lnTo>
                    <a:lnTo>
                      <a:pt x="2406" y="1653"/>
                    </a:lnTo>
                    <a:lnTo>
                      <a:pt x="2467" y="1606"/>
                    </a:lnTo>
                    <a:lnTo>
                      <a:pt x="2527" y="1561"/>
                    </a:lnTo>
                    <a:lnTo>
                      <a:pt x="2586" y="1515"/>
                    </a:lnTo>
                    <a:lnTo>
                      <a:pt x="2646" y="1471"/>
                    </a:lnTo>
                    <a:lnTo>
                      <a:pt x="2705" y="1430"/>
                    </a:lnTo>
                    <a:lnTo>
                      <a:pt x="2763" y="1388"/>
                    </a:lnTo>
                    <a:lnTo>
                      <a:pt x="2821" y="1350"/>
                    </a:lnTo>
                    <a:lnTo>
                      <a:pt x="2878" y="1313"/>
                    </a:lnTo>
                    <a:lnTo>
                      <a:pt x="2991" y="1239"/>
                    </a:lnTo>
                    <a:lnTo>
                      <a:pt x="3104" y="1166"/>
                    </a:lnTo>
                    <a:lnTo>
                      <a:pt x="3221" y="1092"/>
                    </a:lnTo>
                    <a:lnTo>
                      <a:pt x="3338" y="1019"/>
                    </a:lnTo>
                    <a:lnTo>
                      <a:pt x="3399" y="984"/>
                    </a:lnTo>
                    <a:lnTo>
                      <a:pt x="3458" y="947"/>
                    </a:lnTo>
                    <a:lnTo>
                      <a:pt x="3520" y="912"/>
                    </a:lnTo>
                    <a:lnTo>
                      <a:pt x="3582" y="876"/>
                    </a:lnTo>
                    <a:lnTo>
                      <a:pt x="3644" y="842"/>
                    </a:lnTo>
                    <a:lnTo>
                      <a:pt x="3708" y="807"/>
                    </a:lnTo>
                    <a:lnTo>
                      <a:pt x="3773" y="772"/>
                    </a:lnTo>
                    <a:lnTo>
                      <a:pt x="3839" y="739"/>
                    </a:lnTo>
                    <a:lnTo>
                      <a:pt x="3905" y="705"/>
                    </a:lnTo>
                    <a:lnTo>
                      <a:pt x="3973" y="672"/>
                    </a:lnTo>
                    <a:lnTo>
                      <a:pt x="4042" y="640"/>
                    </a:lnTo>
                    <a:lnTo>
                      <a:pt x="4112" y="608"/>
                    </a:lnTo>
                    <a:lnTo>
                      <a:pt x="4184" y="577"/>
                    </a:lnTo>
                    <a:lnTo>
                      <a:pt x="4256" y="546"/>
                    </a:lnTo>
                    <a:lnTo>
                      <a:pt x="4330" y="516"/>
                    </a:lnTo>
                    <a:lnTo>
                      <a:pt x="4406" y="487"/>
                    </a:lnTo>
                    <a:lnTo>
                      <a:pt x="4483" y="457"/>
                    </a:lnTo>
                    <a:lnTo>
                      <a:pt x="4562" y="429"/>
                    </a:lnTo>
                    <a:lnTo>
                      <a:pt x="4642" y="402"/>
                    </a:lnTo>
                    <a:lnTo>
                      <a:pt x="4724" y="375"/>
                    </a:lnTo>
                    <a:lnTo>
                      <a:pt x="4807" y="350"/>
                    </a:lnTo>
                    <a:lnTo>
                      <a:pt x="4893" y="325"/>
                    </a:lnTo>
                    <a:lnTo>
                      <a:pt x="4980" y="302"/>
                    </a:lnTo>
                    <a:lnTo>
                      <a:pt x="5069" y="278"/>
                    </a:lnTo>
                    <a:lnTo>
                      <a:pt x="5162" y="256"/>
                    </a:lnTo>
                    <a:lnTo>
                      <a:pt x="5263" y="233"/>
                    </a:lnTo>
                    <a:lnTo>
                      <a:pt x="5372" y="210"/>
                    </a:lnTo>
                    <a:lnTo>
                      <a:pt x="5486" y="187"/>
                    </a:lnTo>
                    <a:lnTo>
                      <a:pt x="5609" y="164"/>
                    </a:lnTo>
                    <a:lnTo>
                      <a:pt x="5736" y="143"/>
                    </a:lnTo>
                    <a:lnTo>
                      <a:pt x="5870" y="121"/>
                    </a:lnTo>
                    <a:lnTo>
                      <a:pt x="6008" y="101"/>
                    </a:lnTo>
                    <a:lnTo>
                      <a:pt x="6152" y="82"/>
                    </a:lnTo>
                    <a:lnTo>
                      <a:pt x="6302" y="65"/>
                    </a:lnTo>
                    <a:lnTo>
                      <a:pt x="6454" y="49"/>
                    </a:lnTo>
                    <a:lnTo>
                      <a:pt x="6612" y="34"/>
                    </a:lnTo>
                    <a:lnTo>
                      <a:pt x="6773" y="23"/>
                    </a:lnTo>
                    <a:lnTo>
                      <a:pt x="6938" y="13"/>
                    </a:lnTo>
                    <a:lnTo>
                      <a:pt x="7106" y="6"/>
                    </a:lnTo>
                    <a:lnTo>
                      <a:pt x="7277" y="1"/>
                    </a:lnTo>
                    <a:lnTo>
                      <a:pt x="7450" y="0"/>
                    </a:lnTo>
                    <a:lnTo>
                      <a:pt x="7625" y="2"/>
                    </a:lnTo>
                    <a:lnTo>
                      <a:pt x="7802" y="6"/>
                    </a:lnTo>
                    <a:lnTo>
                      <a:pt x="7981" y="15"/>
                    </a:lnTo>
                    <a:lnTo>
                      <a:pt x="8160" y="27"/>
                    </a:lnTo>
                    <a:lnTo>
                      <a:pt x="8341" y="44"/>
                    </a:lnTo>
                    <a:lnTo>
                      <a:pt x="8522" y="64"/>
                    </a:lnTo>
                    <a:lnTo>
                      <a:pt x="8703" y="88"/>
                    </a:lnTo>
                    <a:lnTo>
                      <a:pt x="8884" y="118"/>
                    </a:lnTo>
                    <a:lnTo>
                      <a:pt x="9065" y="152"/>
                    </a:lnTo>
                    <a:lnTo>
                      <a:pt x="9244" y="191"/>
                    </a:lnTo>
                    <a:lnTo>
                      <a:pt x="9423" y="236"/>
                    </a:lnTo>
                    <a:lnTo>
                      <a:pt x="9600" y="286"/>
                    </a:lnTo>
                    <a:lnTo>
                      <a:pt x="9775" y="342"/>
                    </a:lnTo>
                    <a:lnTo>
                      <a:pt x="9949" y="404"/>
                    </a:lnTo>
                    <a:lnTo>
                      <a:pt x="10119" y="471"/>
                    </a:lnTo>
                    <a:lnTo>
                      <a:pt x="10210" y="508"/>
                    </a:lnTo>
                    <a:lnTo>
                      <a:pt x="10307" y="544"/>
                    </a:lnTo>
                    <a:lnTo>
                      <a:pt x="10408" y="583"/>
                    </a:lnTo>
                    <a:lnTo>
                      <a:pt x="10514" y="622"/>
                    </a:lnTo>
                    <a:lnTo>
                      <a:pt x="10620" y="663"/>
                    </a:lnTo>
                    <a:lnTo>
                      <a:pt x="10727" y="705"/>
                    </a:lnTo>
                    <a:lnTo>
                      <a:pt x="10780" y="728"/>
                    </a:lnTo>
                    <a:lnTo>
                      <a:pt x="10832" y="750"/>
                    </a:lnTo>
                    <a:lnTo>
                      <a:pt x="10884" y="774"/>
                    </a:lnTo>
                    <a:lnTo>
                      <a:pt x="10934" y="798"/>
                    </a:lnTo>
                    <a:lnTo>
                      <a:pt x="10984" y="823"/>
                    </a:lnTo>
                    <a:lnTo>
                      <a:pt x="11031" y="849"/>
                    </a:lnTo>
                    <a:lnTo>
                      <a:pt x="11079" y="875"/>
                    </a:lnTo>
                    <a:lnTo>
                      <a:pt x="11124" y="904"/>
                    </a:lnTo>
                    <a:lnTo>
                      <a:pt x="11167" y="932"/>
                    </a:lnTo>
                    <a:lnTo>
                      <a:pt x="11208" y="961"/>
                    </a:lnTo>
                    <a:lnTo>
                      <a:pt x="11247" y="993"/>
                    </a:lnTo>
                    <a:lnTo>
                      <a:pt x="11284" y="1025"/>
                    </a:lnTo>
                    <a:lnTo>
                      <a:pt x="11318" y="1058"/>
                    </a:lnTo>
                    <a:lnTo>
                      <a:pt x="11349" y="1092"/>
                    </a:lnTo>
                    <a:lnTo>
                      <a:pt x="11377" y="1127"/>
                    </a:lnTo>
                    <a:lnTo>
                      <a:pt x="11403" y="1165"/>
                    </a:lnTo>
                    <a:lnTo>
                      <a:pt x="11424" y="1203"/>
                    </a:lnTo>
                    <a:lnTo>
                      <a:pt x="11442" y="1243"/>
                    </a:lnTo>
                    <a:lnTo>
                      <a:pt x="11456" y="1284"/>
                    </a:lnTo>
                    <a:lnTo>
                      <a:pt x="11466" y="1327"/>
                    </a:lnTo>
                    <a:lnTo>
                      <a:pt x="11475" y="1369"/>
                    </a:lnTo>
                    <a:lnTo>
                      <a:pt x="11480" y="1410"/>
                    </a:lnTo>
                    <a:lnTo>
                      <a:pt x="11483" y="1448"/>
                    </a:lnTo>
                    <a:lnTo>
                      <a:pt x="11484" y="1486"/>
                    </a:lnTo>
                    <a:lnTo>
                      <a:pt x="11484" y="1520"/>
                    </a:lnTo>
                    <a:lnTo>
                      <a:pt x="11482" y="1552"/>
                    </a:lnTo>
                    <a:lnTo>
                      <a:pt x="11478" y="1583"/>
                    </a:lnTo>
                    <a:lnTo>
                      <a:pt x="11472" y="1612"/>
                    </a:lnTo>
                    <a:lnTo>
                      <a:pt x="11466" y="1639"/>
                    </a:lnTo>
                    <a:lnTo>
                      <a:pt x="11458" y="1665"/>
                    </a:lnTo>
                    <a:lnTo>
                      <a:pt x="11450" y="1689"/>
                    </a:lnTo>
                    <a:lnTo>
                      <a:pt x="11440" y="1711"/>
                    </a:lnTo>
                    <a:lnTo>
                      <a:pt x="11430" y="1733"/>
                    </a:lnTo>
                    <a:lnTo>
                      <a:pt x="11419" y="1752"/>
                    </a:lnTo>
                    <a:lnTo>
                      <a:pt x="11408" y="1770"/>
                    </a:lnTo>
                    <a:lnTo>
                      <a:pt x="11396" y="1786"/>
                    </a:lnTo>
                    <a:lnTo>
                      <a:pt x="11383" y="1801"/>
                    </a:lnTo>
                    <a:lnTo>
                      <a:pt x="11371" y="1815"/>
                    </a:lnTo>
                    <a:lnTo>
                      <a:pt x="11359" y="1828"/>
                    </a:lnTo>
                    <a:lnTo>
                      <a:pt x="11347" y="1839"/>
                    </a:lnTo>
                    <a:lnTo>
                      <a:pt x="11335" y="1849"/>
                    </a:lnTo>
                    <a:lnTo>
                      <a:pt x="11324" y="1858"/>
                    </a:lnTo>
                    <a:lnTo>
                      <a:pt x="11313" y="1865"/>
                    </a:lnTo>
                    <a:lnTo>
                      <a:pt x="11303" y="1872"/>
                    </a:lnTo>
                    <a:lnTo>
                      <a:pt x="11283" y="1883"/>
                    </a:lnTo>
                    <a:lnTo>
                      <a:pt x="11269" y="1890"/>
                    </a:lnTo>
                    <a:lnTo>
                      <a:pt x="11260" y="1894"/>
                    </a:lnTo>
                    <a:lnTo>
                      <a:pt x="11256" y="1895"/>
                    </a:lnTo>
                    <a:lnTo>
                      <a:pt x="11259" y="1905"/>
                    </a:lnTo>
                    <a:lnTo>
                      <a:pt x="11268" y="1930"/>
                    </a:lnTo>
                    <a:lnTo>
                      <a:pt x="11282" y="1969"/>
                    </a:lnTo>
                    <a:lnTo>
                      <a:pt x="11304" y="2023"/>
                    </a:lnTo>
                    <a:lnTo>
                      <a:pt x="11330" y="2088"/>
                    </a:lnTo>
                    <a:lnTo>
                      <a:pt x="11364" y="2163"/>
                    </a:lnTo>
                    <a:lnTo>
                      <a:pt x="11383" y="2203"/>
                    </a:lnTo>
                    <a:lnTo>
                      <a:pt x="11405" y="2246"/>
                    </a:lnTo>
                    <a:lnTo>
                      <a:pt x="11427" y="2290"/>
                    </a:lnTo>
                    <a:lnTo>
                      <a:pt x="11451" y="2337"/>
                    </a:lnTo>
                    <a:lnTo>
                      <a:pt x="11478" y="2383"/>
                    </a:lnTo>
                    <a:lnTo>
                      <a:pt x="11506" y="2432"/>
                    </a:lnTo>
                    <a:lnTo>
                      <a:pt x="11535" y="2481"/>
                    </a:lnTo>
                    <a:lnTo>
                      <a:pt x="11567" y="2532"/>
                    </a:lnTo>
                    <a:lnTo>
                      <a:pt x="11601" y="2583"/>
                    </a:lnTo>
                    <a:lnTo>
                      <a:pt x="11636" y="2634"/>
                    </a:lnTo>
                    <a:lnTo>
                      <a:pt x="11673" y="2686"/>
                    </a:lnTo>
                    <a:lnTo>
                      <a:pt x="11712" y="2737"/>
                    </a:lnTo>
                    <a:lnTo>
                      <a:pt x="11754" y="2788"/>
                    </a:lnTo>
                    <a:lnTo>
                      <a:pt x="11796" y="2839"/>
                    </a:lnTo>
                    <a:lnTo>
                      <a:pt x="11842" y="2889"/>
                    </a:lnTo>
                    <a:lnTo>
                      <a:pt x="11888" y="2939"/>
                    </a:lnTo>
                    <a:lnTo>
                      <a:pt x="11938" y="2987"/>
                    </a:lnTo>
                    <a:lnTo>
                      <a:pt x="11988" y="3035"/>
                    </a:lnTo>
                    <a:lnTo>
                      <a:pt x="12042" y="3080"/>
                    </a:lnTo>
                    <a:lnTo>
                      <a:pt x="12098" y="3125"/>
                    </a:lnTo>
                    <a:lnTo>
                      <a:pt x="12207" y="3209"/>
                    </a:lnTo>
                    <a:lnTo>
                      <a:pt x="12313" y="3288"/>
                    </a:lnTo>
                    <a:lnTo>
                      <a:pt x="12414" y="3362"/>
                    </a:lnTo>
                    <a:lnTo>
                      <a:pt x="12512" y="3433"/>
                    </a:lnTo>
                    <a:lnTo>
                      <a:pt x="12607" y="3500"/>
                    </a:lnTo>
                    <a:lnTo>
                      <a:pt x="12699" y="3565"/>
                    </a:lnTo>
                    <a:lnTo>
                      <a:pt x="12787" y="3630"/>
                    </a:lnTo>
                    <a:lnTo>
                      <a:pt x="12874" y="3694"/>
                    </a:lnTo>
                    <a:lnTo>
                      <a:pt x="12916" y="3726"/>
                    </a:lnTo>
                    <a:lnTo>
                      <a:pt x="12958" y="3759"/>
                    </a:lnTo>
                    <a:lnTo>
                      <a:pt x="12999" y="3791"/>
                    </a:lnTo>
                    <a:lnTo>
                      <a:pt x="13040" y="3824"/>
                    </a:lnTo>
                    <a:lnTo>
                      <a:pt x="13081" y="3858"/>
                    </a:lnTo>
                    <a:lnTo>
                      <a:pt x="13120" y="3892"/>
                    </a:lnTo>
                    <a:lnTo>
                      <a:pt x="13160" y="3927"/>
                    </a:lnTo>
                    <a:lnTo>
                      <a:pt x="13199" y="3963"/>
                    </a:lnTo>
                    <a:lnTo>
                      <a:pt x="13239" y="4000"/>
                    </a:lnTo>
                    <a:lnTo>
                      <a:pt x="13277" y="4038"/>
                    </a:lnTo>
                    <a:lnTo>
                      <a:pt x="13315" y="4077"/>
                    </a:lnTo>
                    <a:lnTo>
                      <a:pt x="13354" y="4118"/>
                    </a:lnTo>
                    <a:lnTo>
                      <a:pt x="13392" y="4160"/>
                    </a:lnTo>
                    <a:lnTo>
                      <a:pt x="13431" y="4204"/>
                    </a:lnTo>
                    <a:lnTo>
                      <a:pt x="13468" y="4248"/>
                    </a:lnTo>
                    <a:lnTo>
                      <a:pt x="13507" y="4295"/>
                    </a:lnTo>
                    <a:lnTo>
                      <a:pt x="13528" y="4299"/>
                    </a:lnTo>
                    <a:lnTo>
                      <a:pt x="13587" y="4306"/>
                    </a:lnTo>
                    <a:lnTo>
                      <a:pt x="13627" y="4311"/>
                    </a:lnTo>
                    <a:lnTo>
                      <a:pt x="13674" y="4316"/>
                    </a:lnTo>
                    <a:lnTo>
                      <a:pt x="13724" y="4320"/>
                    </a:lnTo>
                    <a:lnTo>
                      <a:pt x="13779" y="4324"/>
                    </a:lnTo>
                    <a:lnTo>
                      <a:pt x="13834" y="4327"/>
                    </a:lnTo>
                    <a:lnTo>
                      <a:pt x="13892" y="4329"/>
                    </a:lnTo>
                    <a:lnTo>
                      <a:pt x="13950" y="4329"/>
                    </a:lnTo>
                    <a:lnTo>
                      <a:pt x="14006" y="4328"/>
                    </a:lnTo>
                    <a:lnTo>
                      <a:pt x="14034" y="4326"/>
                    </a:lnTo>
                    <a:lnTo>
                      <a:pt x="14060" y="4324"/>
                    </a:lnTo>
                    <a:lnTo>
                      <a:pt x="14086" y="4321"/>
                    </a:lnTo>
                    <a:lnTo>
                      <a:pt x="14110" y="4317"/>
                    </a:lnTo>
                    <a:lnTo>
                      <a:pt x="14134" y="4313"/>
                    </a:lnTo>
                    <a:lnTo>
                      <a:pt x="14156" y="4308"/>
                    </a:lnTo>
                    <a:lnTo>
                      <a:pt x="14177" y="4302"/>
                    </a:lnTo>
                    <a:lnTo>
                      <a:pt x="14196" y="4295"/>
                    </a:lnTo>
                    <a:lnTo>
                      <a:pt x="14215" y="4288"/>
                    </a:lnTo>
                    <a:lnTo>
                      <a:pt x="14233" y="4279"/>
                    </a:lnTo>
                    <a:lnTo>
                      <a:pt x="14252" y="4268"/>
                    </a:lnTo>
                    <a:lnTo>
                      <a:pt x="14270" y="4255"/>
                    </a:lnTo>
                    <a:lnTo>
                      <a:pt x="14290" y="4241"/>
                    </a:lnTo>
                    <a:lnTo>
                      <a:pt x="14309" y="4227"/>
                    </a:lnTo>
                    <a:lnTo>
                      <a:pt x="14329" y="4211"/>
                    </a:lnTo>
                    <a:lnTo>
                      <a:pt x="14348" y="4195"/>
                    </a:lnTo>
                    <a:lnTo>
                      <a:pt x="14388" y="4158"/>
                    </a:lnTo>
                    <a:lnTo>
                      <a:pt x="14428" y="4120"/>
                    </a:lnTo>
                    <a:lnTo>
                      <a:pt x="14469" y="4078"/>
                    </a:lnTo>
                    <a:lnTo>
                      <a:pt x="14509" y="4037"/>
                    </a:lnTo>
                    <a:lnTo>
                      <a:pt x="14549" y="3994"/>
                    </a:lnTo>
                    <a:lnTo>
                      <a:pt x="14590" y="3953"/>
                    </a:lnTo>
                    <a:lnTo>
                      <a:pt x="14630" y="3912"/>
                    </a:lnTo>
                    <a:lnTo>
                      <a:pt x="14671" y="3874"/>
                    </a:lnTo>
                    <a:lnTo>
                      <a:pt x="14690" y="3856"/>
                    </a:lnTo>
                    <a:lnTo>
                      <a:pt x="14710" y="3838"/>
                    </a:lnTo>
                    <a:lnTo>
                      <a:pt x="14730" y="3821"/>
                    </a:lnTo>
                    <a:lnTo>
                      <a:pt x="14749" y="3806"/>
                    </a:lnTo>
                    <a:lnTo>
                      <a:pt x="14768" y="3792"/>
                    </a:lnTo>
                    <a:lnTo>
                      <a:pt x="14787" y="3779"/>
                    </a:lnTo>
                    <a:lnTo>
                      <a:pt x="14805" y="3767"/>
                    </a:lnTo>
                    <a:lnTo>
                      <a:pt x="14825" y="3756"/>
                    </a:lnTo>
                    <a:lnTo>
                      <a:pt x="14862" y="3735"/>
                    </a:lnTo>
                    <a:lnTo>
                      <a:pt x="14903" y="3714"/>
                    </a:lnTo>
                    <a:lnTo>
                      <a:pt x="14948" y="3691"/>
                    </a:lnTo>
                    <a:lnTo>
                      <a:pt x="14996" y="3667"/>
                    </a:lnTo>
                    <a:lnTo>
                      <a:pt x="15020" y="3657"/>
                    </a:lnTo>
                    <a:lnTo>
                      <a:pt x="15045" y="3646"/>
                    </a:lnTo>
                    <a:lnTo>
                      <a:pt x="15070" y="3636"/>
                    </a:lnTo>
                    <a:lnTo>
                      <a:pt x="15097" y="3626"/>
                    </a:lnTo>
                    <a:lnTo>
                      <a:pt x="15123" y="3618"/>
                    </a:lnTo>
                    <a:lnTo>
                      <a:pt x="15149" y="3610"/>
                    </a:lnTo>
                    <a:lnTo>
                      <a:pt x="15177" y="3602"/>
                    </a:lnTo>
                    <a:lnTo>
                      <a:pt x="15205" y="3596"/>
                    </a:lnTo>
                    <a:lnTo>
                      <a:pt x="15232" y="3591"/>
                    </a:lnTo>
                    <a:lnTo>
                      <a:pt x="15261" y="3587"/>
                    </a:lnTo>
                    <a:lnTo>
                      <a:pt x="15289" y="3584"/>
                    </a:lnTo>
                    <a:lnTo>
                      <a:pt x="15317" y="3583"/>
                    </a:lnTo>
                    <a:lnTo>
                      <a:pt x="15347" y="3584"/>
                    </a:lnTo>
                    <a:lnTo>
                      <a:pt x="15376" y="3586"/>
                    </a:lnTo>
                    <a:lnTo>
                      <a:pt x="15404" y="3591"/>
                    </a:lnTo>
                    <a:lnTo>
                      <a:pt x="15434" y="3597"/>
                    </a:lnTo>
                    <a:lnTo>
                      <a:pt x="15463" y="3605"/>
                    </a:lnTo>
                    <a:lnTo>
                      <a:pt x="15492" y="3615"/>
                    </a:lnTo>
                    <a:lnTo>
                      <a:pt x="15522" y="3627"/>
                    </a:lnTo>
                    <a:lnTo>
                      <a:pt x="15550" y="3642"/>
                    </a:lnTo>
                    <a:lnTo>
                      <a:pt x="15579" y="3659"/>
                    </a:lnTo>
                    <a:lnTo>
                      <a:pt x="15607" y="3679"/>
                    </a:lnTo>
                    <a:lnTo>
                      <a:pt x="15637" y="3702"/>
                    </a:lnTo>
                    <a:lnTo>
                      <a:pt x="15665" y="3726"/>
                    </a:lnTo>
                    <a:lnTo>
                      <a:pt x="15665" y="3739"/>
                    </a:lnTo>
                    <a:lnTo>
                      <a:pt x="15667" y="3773"/>
                    </a:lnTo>
                    <a:lnTo>
                      <a:pt x="15668" y="3795"/>
                    </a:lnTo>
                    <a:lnTo>
                      <a:pt x="15671" y="3821"/>
                    </a:lnTo>
                    <a:lnTo>
                      <a:pt x="15675" y="3850"/>
                    </a:lnTo>
                    <a:lnTo>
                      <a:pt x="15679" y="3880"/>
                    </a:lnTo>
                    <a:lnTo>
                      <a:pt x="15686" y="3911"/>
                    </a:lnTo>
                    <a:lnTo>
                      <a:pt x="15693" y="3943"/>
                    </a:lnTo>
                    <a:lnTo>
                      <a:pt x="15699" y="3959"/>
                    </a:lnTo>
                    <a:lnTo>
                      <a:pt x="15704" y="3974"/>
                    </a:lnTo>
                    <a:lnTo>
                      <a:pt x="15709" y="3989"/>
                    </a:lnTo>
                    <a:lnTo>
                      <a:pt x="15715" y="4004"/>
                    </a:lnTo>
                    <a:lnTo>
                      <a:pt x="15722" y="4019"/>
                    </a:lnTo>
                    <a:lnTo>
                      <a:pt x="15729" y="4033"/>
                    </a:lnTo>
                    <a:lnTo>
                      <a:pt x="15736" y="4046"/>
                    </a:lnTo>
                    <a:lnTo>
                      <a:pt x="15744" y="4058"/>
                    </a:lnTo>
                    <a:lnTo>
                      <a:pt x="15753" y="4070"/>
                    </a:lnTo>
                    <a:lnTo>
                      <a:pt x="15762" y="4081"/>
                    </a:lnTo>
                    <a:lnTo>
                      <a:pt x="15772" y="4091"/>
                    </a:lnTo>
                    <a:lnTo>
                      <a:pt x="15783" y="4100"/>
                    </a:lnTo>
                    <a:lnTo>
                      <a:pt x="15808" y="4117"/>
                    </a:lnTo>
                    <a:lnTo>
                      <a:pt x="15836" y="4135"/>
                    </a:lnTo>
                    <a:lnTo>
                      <a:pt x="15867" y="4152"/>
                    </a:lnTo>
                    <a:lnTo>
                      <a:pt x="15900" y="4170"/>
                    </a:lnTo>
                    <a:lnTo>
                      <a:pt x="15934" y="4191"/>
                    </a:lnTo>
                    <a:lnTo>
                      <a:pt x="15969" y="4211"/>
                    </a:lnTo>
                    <a:lnTo>
                      <a:pt x="16002" y="4233"/>
                    </a:lnTo>
                    <a:lnTo>
                      <a:pt x="16035" y="4256"/>
                    </a:lnTo>
                    <a:lnTo>
                      <a:pt x="16052" y="4269"/>
                    </a:lnTo>
                    <a:lnTo>
                      <a:pt x="16067" y="4282"/>
                    </a:lnTo>
                    <a:lnTo>
                      <a:pt x="16082" y="4296"/>
                    </a:lnTo>
                    <a:lnTo>
                      <a:pt x="16095" y="4310"/>
                    </a:lnTo>
                    <a:lnTo>
                      <a:pt x="16109" y="4324"/>
                    </a:lnTo>
                    <a:lnTo>
                      <a:pt x="16121" y="4340"/>
                    </a:lnTo>
                    <a:lnTo>
                      <a:pt x="16132" y="4356"/>
                    </a:lnTo>
                    <a:lnTo>
                      <a:pt x="16143" y="4373"/>
                    </a:lnTo>
                    <a:lnTo>
                      <a:pt x="16152" y="4390"/>
                    </a:lnTo>
                    <a:lnTo>
                      <a:pt x="16160" y="4408"/>
                    </a:lnTo>
                    <a:lnTo>
                      <a:pt x="16166" y="4427"/>
                    </a:lnTo>
                    <a:lnTo>
                      <a:pt x="16171" y="4448"/>
                    </a:lnTo>
                    <a:lnTo>
                      <a:pt x="16174" y="4468"/>
                    </a:lnTo>
                    <a:lnTo>
                      <a:pt x="16176" y="4489"/>
                    </a:lnTo>
                    <a:lnTo>
                      <a:pt x="16176" y="4511"/>
                    </a:lnTo>
                    <a:lnTo>
                      <a:pt x="16174" y="4536"/>
                    </a:lnTo>
                    <a:lnTo>
                      <a:pt x="16168" y="4582"/>
                    </a:lnTo>
                    <a:lnTo>
                      <a:pt x="16161" y="4626"/>
                    </a:lnTo>
                    <a:lnTo>
                      <a:pt x="16157" y="4648"/>
                    </a:lnTo>
                    <a:lnTo>
                      <a:pt x="16152" y="4668"/>
                    </a:lnTo>
                    <a:lnTo>
                      <a:pt x="16147" y="4689"/>
                    </a:lnTo>
                    <a:lnTo>
                      <a:pt x="16142" y="4709"/>
                    </a:lnTo>
                    <a:lnTo>
                      <a:pt x="16135" y="4728"/>
                    </a:lnTo>
                    <a:lnTo>
                      <a:pt x="16128" y="4747"/>
                    </a:lnTo>
                    <a:lnTo>
                      <a:pt x="16121" y="4766"/>
                    </a:lnTo>
                    <a:lnTo>
                      <a:pt x="16114" y="4785"/>
                    </a:lnTo>
                    <a:lnTo>
                      <a:pt x="16106" y="4803"/>
                    </a:lnTo>
                    <a:lnTo>
                      <a:pt x="16097" y="4820"/>
                    </a:lnTo>
                    <a:lnTo>
                      <a:pt x="16088" y="4837"/>
                    </a:lnTo>
                    <a:lnTo>
                      <a:pt x="16078" y="4854"/>
                    </a:lnTo>
                    <a:lnTo>
                      <a:pt x="16068" y="4872"/>
                    </a:lnTo>
                    <a:lnTo>
                      <a:pt x="16056" y="4888"/>
                    </a:lnTo>
                    <a:lnTo>
                      <a:pt x="16044" y="4904"/>
                    </a:lnTo>
                    <a:lnTo>
                      <a:pt x="16031" y="4920"/>
                    </a:lnTo>
                    <a:lnTo>
                      <a:pt x="16018" y="4936"/>
                    </a:lnTo>
                    <a:lnTo>
                      <a:pt x="16004" y="4953"/>
                    </a:lnTo>
                    <a:lnTo>
                      <a:pt x="15989" y="4968"/>
                    </a:lnTo>
                    <a:lnTo>
                      <a:pt x="15973" y="4984"/>
                    </a:lnTo>
                    <a:lnTo>
                      <a:pt x="15955" y="4999"/>
                    </a:lnTo>
                    <a:lnTo>
                      <a:pt x="15938" y="5014"/>
                    </a:lnTo>
                    <a:lnTo>
                      <a:pt x="15920" y="5030"/>
                    </a:lnTo>
                    <a:lnTo>
                      <a:pt x="15901" y="5046"/>
                    </a:lnTo>
                    <a:lnTo>
                      <a:pt x="15880" y="5061"/>
                    </a:lnTo>
                    <a:lnTo>
                      <a:pt x="15858" y="5076"/>
                    </a:lnTo>
                    <a:lnTo>
                      <a:pt x="15836" y="5091"/>
                    </a:lnTo>
                    <a:lnTo>
                      <a:pt x="15813" y="5107"/>
                    </a:lnTo>
                    <a:lnTo>
                      <a:pt x="15765" y="5138"/>
                    </a:lnTo>
                    <a:lnTo>
                      <a:pt x="15716" y="5168"/>
                    </a:lnTo>
                    <a:lnTo>
                      <a:pt x="15666" y="5199"/>
                    </a:lnTo>
                    <a:lnTo>
                      <a:pt x="15616" y="5228"/>
                    </a:lnTo>
                    <a:lnTo>
                      <a:pt x="15565" y="5256"/>
                    </a:lnTo>
                    <a:lnTo>
                      <a:pt x="15512" y="5284"/>
                    </a:lnTo>
                    <a:lnTo>
                      <a:pt x="15486" y="5296"/>
                    </a:lnTo>
                    <a:lnTo>
                      <a:pt x="15459" y="5308"/>
                    </a:lnTo>
                    <a:lnTo>
                      <a:pt x="15433" y="5320"/>
                    </a:lnTo>
                    <a:lnTo>
                      <a:pt x="15405" y="5331"/>
                    </a:lnTo>
                    <a:lnTo>
                      <a:pt x="15378" y="5341"/>
                    </a:lnTo>
                    <a:lnTo>
                      <a:pt x="15350" y="5350"/>
                    </a:lnTo>
                    <a:lnTo>
                      <a:pt x="15322" y="5359"/>
                    </a:lnTo>
                    <a:lnTo>
                      <a:pt x="15294" y="5367"/>
                    </a:lnTo>
                    <a:lnTo>
                      <a:pt x="15265" y="5374"/>
                    </a:lnTo>
                    <a:lnTo>
                      <a:pt x="15236" y="5380"/>
                    </a:lnTo>
                    <a:lnTo>
                      <a:pt x="15207" y="5385"/>
                    </a:lnTo>
                    <a:lnTo>
                      <a:pt x="15178" y="5389"/>
                    </a:lnTo>
                    <a:lnTo>
                      <a:pt x="15148" y="5392"/>
                    </a:lnTo>
                    <a:lnTo>
                      <a:pt x="15118" y="5393"/>
                    </a:lnTo>
                    <a:lnTo>
                      <a:pt x="15088" y="5394"/>
                    </a:lnTo>
                    <a:lnTo>
                      <a:pt x="15057" y="5393"/>
                    </a:lnTo>
                    <a:lnTo>
                      <a:pt x="15026" y="5391"/>
                    </a:lnTo>
                    <a:lnTo>
                      <a:pt x="14995" y="5388"/>
                    </a:lnTo>
                    <a:lnTo>
                      <a:pt x="14963" y="5383"/>
                    </a:lnTo>
                    <a:lnTo>
                      <a:pt x="14931" y="5377"/>
                    </a:lnTo>
                    <a:lnTo>
                      <a:pt x="14909" y="5372"/>
                    </a:lnTo>
                    <a:lnTo>
                      <a:pt x="14850" y="5360"/>
                    </a:lnTo>
                    <a:lnTo>
                      <a:pt x="14768" y="5344"/>
                    </a:lnTo>
                    <a:lnTo>
                      <a:pt x="14674" y="5327"/>
                    </a:lnTo>
                    <a:lnTo>
                      <a:pt x="14626" y="5319"/>
                    </a:lnTo>
                    <a:lnTo>
                      <a:pt x="14580" y="5311"/>
                    </a:lnTo>
                    <a:lnTo>
                      <a:pt x="14537" y="5305"/>
                    </a:lnTo>
                    <a:lnTo>
                      <a:pt x="14499" y="5299"/>
                    </a:lnTo>
                    <a:lnTo>
                      <a:pt x="14467" y="5296"/>
                    </a:lnTo>
                    <a:lnTo>
                      <a:pt x="14441" y="5295"/>
                    </a:lnTo>
                    <a:lnTo>
                      <a:pt x="14432" y="5295"/>
                    </a:lnTo>
                    <a:lnTo>
                      <a:pt x="14426" y="5296"/>
                    </a:lnTo>
                    <a:lnTo>
                      <a:pt x="14422" y="5297"/>
                    </a:lnTo>
                    <a:lnTo>
                      <a:pt x="14421" y="5300"/>
                    </a:lnTo>
                    <a:lnTo>
                      <a:pt x="14426" y="5338"/>
                    </a:lnTo>
                    <a:lnTo>
                      <a:pt x="14430" y="5375"/>
                    </a:lnTo>
                    <a:lnTo>
                      <a:pt x="14432" y="5410"/>
                    </a:lnTo>
                    <a:lnTo>
                      <a:pt x="14434" y="5443"/>
                    </a:lnTo>
                    <a:lnTo>
                      <a:pt x="14434" y="5476"/>
                    </a:lnTo>
                    <a:lnTo>
                      <a:pt x="14433" y="5506"/>
                    </a:lnTo>
                    <a:lnTo>
                      <a:pt x="14431" y="5536"/>
                    </a:lnTo>
                    <a:lnTo>
                      <a:pt x="14428" y="5564"/>
                    </a:lnTo>
                    <a:lnTo>
                      <a:pt x="14425" y="5591"/>
                    </a:lnTo>
                    <a:lnTo>
                      <a:pt x="14421" y="5618"/>
                    </a:lnTo>
                    <a:lnTo>
                      <a:pt x="14416" y="5643"/>
                    </a:lnTo>
                    <a:lnTo>
                      <a:pt x="14410" y="5667"/>
                    </a:lnTo>
                    <a:lnTo>
                      <a:pt x="14404" y="5690"/>
                    </a:lnTo>
                    <a:lnTo>
                      <a:pt x="14397" y="5714"/>
                    </a:lnTo>
                    <a:lnTo>
                      <a:pt x="14389" y="5736"/>
                    </a:lnTo>
                    <a:lnTo>
                      <a:pt x="14382" y="5757"/>
                    </a:lnTo>
                    <a:lnTo>
                      <a:pt x="14364" y="5799"/>
                    </a:lnTo>
                    <a:lnTo>
                      <a:pt x="14346" y="5839"/>
                    </a:lnTo>
                    <a:lnTo>
                      <a:pt x="14327" y="5878"/>
                    </a:lnTo>
                    <a:lnTo>
                      <a:pt x="14309" y="5917"/>
                    </a:lnTo>
                    <a:lnTo>
                      <a:pt x="14291" y="5957"/>
                    </a:lnTo>
                    <a:lnTo>
                      <a:pt x="14272" y="5996"/>
                    </a:lnTo>
                    <a:lnTo>
                      <a:pt x="14264" y="6017"/>
                    </a:lnTo>
                    <a:lnTo>
                      <a:pt x="14256" y="6037"/>
                    </a:lnTo>
                    <a:lnTo>
                      <a:pt x="14248" y="6060"/>
                    </a:lnTo>
                    <a:lnTo>
                      <a:pt x="14241" y="6082"/>
                    </a:lnTo>
                    <a:lnTo>
                      <a:pt x="14233" y="6104"/>
                    </a:lnTo>
                    <a:lnTo>
                      <a:pt x="14224" y="6129"/>
                    </a:lnTo>
                    <a:lnTo>
                      <a:pt x="14213" y="6154"/>
                    </a:lnTo>
                    <a:lnTo>
                      <a:pt x="14200" y="6179"/>
                    </a:lnTo>
                    <a:lnTo>
                      <a:pt x="14187" y="6206"/>
                    </a:lnTo>
                    <a:lnTo>
                      <a:pt x="14172" y="6234"/>
                    </a:lnTo>
                    <a:lnTo>
                      <a:pt x="14156" y="6261"/>
                    </a:lnTo>
                    <a:lnTo>
                      <a:pt x="14139" y="6290"/>
                    </a:lnTo>
                    <a:lnTo>
                      <a:pt x="14121" y="6319"/>
                    </a:lnTo>
                    <a:lnTo>
                      <a:pt x="14101" y="6348"/>
                    </a:lnTo>
                    <a:lnTo>
                      <a:pt x="14080" y="6378"/>
                    </a:lnTo>
                    <a:lnTo>
                      <a:pt x="14059" y="6407"/>
                    </a:lnTo>
                    <a:lnTo>
                      <a:pt x="14037" y="6436"/>
                    </a:lnTo>
                    <a:lnTo>
                      <a:pt x="14012" y="6466"/>
                    </a:lnTo>
                    <a:lnTo>
                      <a:pt x="13988" y="6495"/>
                    </a:lnTo>
                    <a:lnTo>
                      <a:pt x="13963" y="6524"/>
                    </a:lnTo>
                    <a:lnTo>
                      <a:pt x="13936" y="6554"/>
                    </a:lnTo>
                    <a:lnTo>
                      <a:pt x="13909" y="6582"/>
                    </a:lnTo>
                    <a:lnTo>
                      <a:pt x="13881" y="6609"/>
                    </a:lnTo>
                    <a:lnTo>
                      <a:pt x="13853" y="6638"/>
                    </a:lnTo>
                    <a:lnTo>
                      <a:pt x="13822" y="6664"/>
                    </a:lnTo>
                    <a:lnTo>
                      <a:pt x="13793" y="6690"/>
                    </a:lnTo>
                    <a:lnTo>
                      <a:pt x="13762" y="6714"/>
                    </a:lnTo>
                    <a:lnTo>
                      <a:pt x="13730" y="6739"/>
                    </a:lnTo>
                    <a:lnTo>
                      <a:pt x="13699" y="6762"/>
                    </a:lnTo>
                    <a:lnTo>
                      <a:pt x="13665" y="6784"/>
                    </a:lnTo>
                    <a:lnTo>
                      <a:pt x="13633" y="6805"/>
                    </a:lnTo>
                    <a:lnTo>
                      <a:pt x="13600" y="6824"/>
                    </a:lnTo>
                    <a:lnTo>
                      <a:pt x="13565" y="6842"/>
                    </a:lnTo>
                    <a:lnTo>
                      <a:pt x="13532" y="6859"/>
                    </a:lnTo>
                    <a:lnTo>
                      <a:pt x="13496" y="6874"/>
                    </a:lnTo>
                    <a:lnTo>
                      <a:pt x="13462" y="6888"/>
                    </a:lnTo>
                    <a:lnTo>
                      <a:pt x="13427" y="6901"/>
                    </a:lnTo>
                    <a:lnTo>
                      <a:pt x="13390" y="6915"/>
                    </a:lnTo>
                    <a:lnTo>
                      <a:pt x="13354" y="6930"/>
                    </a:lnTo>
                    <a:lnTo>
                      <a:pt x="13317" y="6945"/>
                    </a:lnTo>
                    <a:lnTo>
                      <a:pt x="13243" y="6980"/>
                    </a:lnTo>
                    <a:lnTo>
                      <a:pt x="13167" y="7015"/>
                    </a:lnTo>
                    <a:lnTo>
                      <a:pt x="13091" y="7054"/>
                    </a:lnTo>
                    <a:lnTo>
                      <a:pt x="13015" y="7094"/>
                    </a:lnTo>
                    <a:lnTo>
                      <a:pt x="12940" y="7134"/>
                    </a:lnTo>
                    <a:lnTo>
                      <a:pt x="12867" y="7177"/>
                    </a:lnTo>
                    <a:lnTo>
                      <a:pt x="12796" y="7219"/>
                    </a:lnTo>
                    <a:lnTo>
                      <a:pt x="12727" y="7261"/>
                    </a:lnTo>
                    <a:lnTo>
                      <a:pt x="12661" y="7303"/>
                    </a:lnTo>
                    <a:lnTo>
                      <a:pt x="12598" y="7344"/>
                    </a:lnTo>
                    <a:lnTo>
                      <a:pt x="12541" y="7383"/>
                    </a:lnTo>
                    <a:lnTo>
                      <a:pt x="12487" y="7421"/>
                    </a:lnTo>
                    <a:lnTo>
                      <a:pt x="12438" y="7456"/>
                    </a:lnTo>
                    <a:lnTo>
                      <a:pt x="12396" y="7489"/>
                    </a:lnTo>
                    <a:lnTo>
                      <a:pt x="12353" y="7522"/>
                    </a:lnTo>
                    <a:lnTo>
                      <a:pt x="12304" y="7558"/>
                    </a:lnTo>
                    <a:lnTo>
                      <a:pt x="12247" y="7599"/>
                    </a:lnTo>
                    <a:lnTo>
                      <a:pt x="12185" y="7642"/>
                    </a:lnTo>
                    <a:lnTo>
                      <a:pt x="12151" y="7665"/>
                    </a:lnTo>
                    <a:lnTo>
                      <a:pt x="12117" y="7688"/>
                    </a:lnTo>
                    <a:lnTo>
                      <a:pt x="12080" y="7710"/>
                    </a:lnTo>
                    <a:lnTo>
                      <a:pt x="12042" y="7734"/>
                    </a:lnTo>
                    <a:lnTo>
                      <a:pt x="12003" y="7757"/>
                    </a:lnTo>
                    <a:lnTo>
                      <a:pt x="11962" y="7780"/>
                    </a:lnTo>
                    <a:lnTo>
                      <a:pt x="11921" y="7803"/>
                    </a:lnTo>
                    <a:lnTo>
                      <a:pt x="11877" y="7827"/>
                    </a:lnTo>
                    <a:lnTo>
                      <a:pt x="11833" y="7849"/>
                    </a:lnTo>
                    <a:lnTo>
                      <a:pt x="11787" y="7872"/>
                    </a:lnTo>
                    <a:lnTo>
                      <a:pt x="11740" y="7893"/>
                    </a:lnTo>
                    <a:lnTo>
                      <a:pt x="11691" y="7915"/>
                    </a:lnTo>
                    <a:lnTo>
                      <a:pt x="11642" y="7935"/>
                    </a:lnTo>
                    <a:lnTo>
                      <a:pt x="11592" y="7955"/>
                    </a:lnTo>
                    <a:lnTo>
                      <a:pt x="11540" y="7973"/>
                    </a:lnTo>
                    <a:lnTo>
                      <a:pt x="11488" y="7992"/>
                    </a:lnTo>
                    <a:lnTo>
                      <a:pt x="11434" y="8008"/>
                    </a:lnTo>
                    <a:lnTo>
                      <a:pt x="11379" y="8024"/>
                    </a:lnTo>
                    <a:lnTo>
                      <a:pt x="11324" y="8038"/>
                    </a:lnTo>
                    <a:lnTo>
                      <a:pt x="11267" y="8051"/>
                    </a:lnTo>
                    <a:lnTo>
                      <a:pt x="11209" y="8062"/>
                    </a:lnTo>
                    <a:lnTo>
                      <a:pt x="11151" y="8073"/>
                    </a:lnTo>
                    <a:lnTo>
                      <a:pt x="11091" y="8081"/>
                    </a:lnTo>
                    <a:lnTo>
                      <a:pt x="11031" y="8087"/>
                    </a:lnTo>
                    <a:lnTo>
                      <a:pt x="10973" y="8095"/>
                    </a:lnTo>
                    <a:lnTo>
                      <a:pt x="10917" y="8105"/>
                    </a:lnTo>
                    <a:lnTo>
                      <a:pt x="10865" y="8118"/>
                    </a:lnTo>
                    <a:lnTo>
                      <a:pt x="10816" y="8135"/>
                    </a:lnTo>
                    <a:lnTo>
                      <a:pt x="10769" y="8154"/>
                    </a:lnTo>
                    <a:lnTo>
                      <a:pt x="10725" y="8175"/>
                    </a:lnTo>
                    <a:lnTo>
                      <a:pt x="10684" y="8198"/>
                    </a:lnTo>
                    <a:lnTo>
                      <a:pt x="10645" y="8223"/>
                    </a:lnTo>
                    <a:lnTo>
                      <a:pt x="10609" y="8250"/>
                    </a:lnTo>
                    <a:lnTo>
                      <a:pt x="10574" y="8278"/>
                    </a:lnTo>
                    <a:lnTo>
                      <a:pt x="10542" y="8306"/>
                    </a:lnTo>
                    <a:lnTo>
                      <a:pt x="10512" y="8336"/>
                    </a:lnTo>
                    <a:lnTo>
                      <a:pt x="10483" y="8366"/>
                    </a:lnTo>
                    <a:lnTo>
                      <a:pt x="10457" y="8397"/>
                    </a:lnTo>
                    <a:lnTo>
                      <a:pt x="10432" y="8428"/>
                    </a:lnTo>
                    <a:lnTo>
                      <a:pt x="10408" y="8458"/>
                    </a:lnTo>
                    <a:lnTo>
                      <a:pt x="10365" y="8518"/>
                    </a:lnTo>
                    <a:lnTo>
                      <a:pt x="10326" y="8573"/>
                    </a:lnTo>
                    <a:lnTo>
                      <a:pt x="10309" y="8599"/>
                    </a:lnTo>
                    <a:lnTo>
                      <a:pt x="10292" y="8623"/>
                    </a:lnTo>
                    <a:lnTo>
                      <a:pt x="10275" y="8645"/>
                    </a:lnTo>
                    <a:lnTo>
                      <a:pt x="10259" y="8666"/>
                    </a:lnTo>
                    <a:lnTo>
                      <a:pt x="10244" y="8683"/>
                    </a:lnTo>
                    <a:lnTo>
                      <a:pt x="10228" y="8698"/>
                    </a:lnTo>
                    <a:lnTo>
                      <a:pt x="10213" y="8710"/>
                    </a:lnTo>
                    <a:lnTo>
                      <a:pt x="10197" y="8719"/>
                    </a:lnTo>
                    <a:lnTo>
                      <a:pt x="10182" y="8724"/>
                    </a:lnTo>
                    <a:lnTo>
                      <a:pt x="10167" y="8726"/>
                    </a:lnTo>
                    <a:lnTo>
                      <a:pt x="10150" y="8724"/>
                    </a:lnTo>
                    <a:lnTo>
                      <a:pt x="10134" y="8718"/>
                    </a:lnTo>
                    <a:lnTo>
                      <a:pt x="10116" y="8709"/>
                    </a:lnTo>
                    <a:lnTo>
                      <a:pt x="10096" y="8701"/>
                    </a:lnTo>
                    <a:lnTo>
                      <a:pt x="10075" y="8692"/>
                    </a:lnTo>
                    <a:lnTo>
                      <a:pt x="10050" y="8683"/>
                    </a:lnTo>
                    <a:lnTo>
                      <a:pt x="9998" y="8665"/>
                    </a:lnTo>
                    <a:lnTo>
                      <a:pt x="9940" y="8646"/>
                    </a:lnTo>
                    <a:lnTo>
                      <a:pt x="9877" y="8628"/>
                    </a:lnTo>
                    <a:lnTo>
                      <a:pt x="9812" y="8611"/>
                    </a:lnTo>
                    <a:lnTo>
                      <a:pt x="9743" y="8595"/>
                    </a:lnTo>
                    <a:lnTo>
                      <a:pt x="9673" y="8579"/>
                    </a:lnTo>
                    <a:lnTo>
                      <a:pt x="9603" y="8563"/>
                    </a:lnTo>
                    <a:lnTo>
                      <a:pt x="9533" y="8550"/>
                    </a:lnTo>
                    <a:lnTo>
                      <a:pt x="9466" y="8538"/>
                    </a:lnTo>
                    <a:lnTo>
                      <a:pt x="9401" y="8528"/>
                    </a:lnTo>
                    <a:lnTo>
                      <a:pt x="9339" y="8519"/>
                    </a:lnTo>
                    <a:lnTo>
                      <a:pt x="9284" y="8513"/>
                    </a:lnTo>
                    <a:lnTo>
                      <a:pt x="9257" y="8511"/>
                    </a:lnTo>
                    <a:lnTo>
                      <a:pt x="9233" y="8509"/>
                    </a:lnTo>
                    <a:lnTo>
                      <a:pt x="9211" y="8508"/>
                    </a:lnTo>
                    <a:lnTo>
                      <a:pt x="9190" y="8508"/>
                    </a:lnTo>
                    <a:lnTo>
                      <a:pt x="9105" y="8510"/>
                    </a:lnTo>
                    <a:lnTo>
                      <a:pt x="8935" y="8514"/>
                    </a:lnTo>
                    <a:lnTo>
                      <a:pt x="8691" y="8519"/>
                    </a:lnTo>
                    <a:lnTo>
                      <a:pt x="8385" y="8526"/>
                    </a:lnTo>
                    <a:lnTo>
                      <a:pt x="8028" y="8532"/>
                    </a:lnTo>
                    <a:lnTo>
                      <a:pt x="7630" y="8536"/>
                    </a:lnTo>
                    <a:lnTo>
                      <a:pt x="7419" y="8538"/>
                    </a:lnTo>
                    <a:lnTo>
                      <a:pt x="7203" y="8539"/>
                    </a:lnTo>
                    <a:lnTo>
                      <a:pt x="6981" y="8539"/>
                    </a:lnTo>
                    <a:lnTo>
                      <a:pt x="6758" y="8539"/>
                    </a:lnTo>
                    <a:lnTo>
                      <a:pt x="6531" y="8537"/>
                    </a:lnTo>
                    <a:lnTo>
                      <a:pt x="6305" y="8534"/>
                    </a:lnTo>
                    <a:lnTo>
                      <a:pt x="6079" y="8530"/>
                    </a:lnTo>
                    <a:lnTo>
                      <a:pt x="5856" y="8525"/>
                    </a:lnTo>
                    <a:lnTo>
                      <a:pt x="5635" y="8518"/>
                    </a:lnTo>
                    <a:lnTo>
                      <a:pt x="5421" y="8510"/>
                    </a:lnTo>
                    <a:lnTo>
                      <a:pt x="5212" y="8500"/>
                    </a:lnTo>
                    <a:lnTo>
                      <a:pt x="5012" y="8487"/>
                    </a:lnTo>
                    <a:lnTo>
                      <a:pt x="4821" y="8473"/>
                    </a:lnTo>
                    <a:lnTo>
                      <a:pt x="4640" y="8458"/>
                    </a:lnTo>
                    <a:lnTo>
                      <a:pt x="4471" y="8440"/>
                    </a:lnTo>
                    <a:lnTo>
                      <a:pt x="4316" y="8420"/>
                    </a:lnTo>
                    <a:lnTo>
                      <a:pt x="4175" y="8396"/>
                    </a:lnTo>
                    <a:lnTo>
                      <a:pt x="4050" y="8371"/>
                    </a:lnTo>
                    <a:lnTo>
                      <a:pt x="3943" y="8343"/>
                    </a:lnTo>
                    <a:lnTo>
                      <a:pt x="3855" y="8312"/>
                    </a:lnTo>
                    <a:lnTo>
                      <a:pt x="3776" y="8281"/>
                    </a:lnTo>
                    <a:lnTo>
                      <a:pt x="3699" y="8252"/>
                    </a:lnTo>
                    <a:lnTo>
                      <a:pt x="3623" y="8225"/>
                    </a:lnTo>
                    <a:lnTo>
                      <a:pt x="3548" y="8200"/>
                    </a:lnTo>
                    <a:lnTo>
                      <a:pt x="3475" y="8178"/>
                    </a:lnTo>
                    <a:lnTo>
                      <a:pt x="3403" y="8157"/>
                    </a:lnTo>
                    <a:lnTo>
                      <a:pt x="3331" y="8136"/>
                    </a:lnTo>
                    <a:lnTo>
                      <a:pt x="3261" y="8118"/>
                    </a:lnTo>
                    <a:lnTo>
                      <a:pt x="3192" y="8102"/>
                    </a:lnTo>
                    <a:lnTo>
                      <a:pt x="3126" y="8087"/>
                    </a:lnTo>
                    <a:lnTo>
                      <a:pt x="3059" y="8073"/>
                    </a:lnTo>
                    <a:lnTo>
                      <a:pt x="2994" y="8059"/>
                    </a:lnTo>
                    <a:lnTo>
                      <a:pt x="2930" y="8047"/>
                    </a:lnTo>
                    <a:lnTo>
                      <a:pt x="2869" y="8036"/>
                    </a:lnTo>
                    <a:lnTo>
                      <a:pt x="2807" y="8026"/>
                    </a:lnTo>
                    <a:lnTo>
                      <a:pt x="2747" y="8017"/>
                    </a:lnTo>
                    <a:lnTo>
                      <a:pt x="2632" y="8000"/>
                    </a:lnTo>
                    <a:lnTo>
                      <a:pt x="2522" y="7984"/>
                    </a:lnTo>
                    <a:lnTo>
                      <a:pt x="2418" y="7969"/>
                    </a:lnTo>
                    <a:lnTo>
                      <a:pt x="2318" y="7954"/>
                    </a:lnTo>
                    <a:lnTo>
                      <a:pt x="2271" y="7946"/>
                    </a:lnTo>
                    <a:lnTo>
                      <a:pt x="2225" y="7938"/>
                    </a:lnTo>
                    <a:lnTo>
                      <a:pt x="2181" y="7930"/>
                    </a:lnTo>
                    <a:lnTo>
                      <a:pt x="2137" y="7921"/>
                    </a:lnTo>
                    <a:lnTo>
                      <a:pt x="2096" y="7911"/>
                    </a:lnTo>
                    <a:lnTo>
                      <a:pt x="2056" y="7901"/>
                    </a:lnTo>
                    <a:lnTo>
                      <a:pt x="2017" y="7889"/>
                    </a:lnTo>
                    <a:lnTo>
                      <a:pt x="1981" y="7876"/>
                    </a:lnTo>
                    <a:lnTo>
                      <a:pt x="1942" y="7864"/>
                    </a:lnTo>
                    <a:lnTo>
                      <a:pt x="1901" y="7852"/>
                    </a:lnTo>
                    <a:lnTo>
                      <a:pt x="1857" y="7839"/>
                    </a:lnTo>
                    <a:lnTo>
                      <a:pt x="1812" y="7826"/>
                    </a:lnTo>
                    <a:lnTo>
                      <a:pt x="1712" y="7798"/>
                    </a:lnTo>
                    <a:lnTo>
                      <a:pt x="1604" y="7767"/>
                    </a:lnTo>
                    <a:lnTo>
                      <a:pt x="1549" y="7750"/>
                    </a:lnTo>
                    <a:lnTo>
                      <a:pt x="1491" y="7733"/>
                    </a:lnTo>
                    <a:lnTo>
                      <a:pt x="1432" y="7712"/>
                    </a:lnTo>
                    <a:lnTo>
                      <a:pt x="1373" y="7692"/>
                    </a:lnTo>
                    <a:lnTo>
                      <a:pt x="1312" y="7670"/>
                    </a:lnTo>
                    <a:lnTo>
                      <a:pt x="1250" y="7646"/>
                    </a:lnTo>
                    <a:lnTo>
                      <a:pt x="1189" y="7619"/>
                    </a:lnTo>
                    <a:lnTo>
                      <a:pt x="1127" y="7591"/>
                    </a:lnTo>
                    <a:lnTo>
                      <a:pt x="1065" y="7561"/>
                    </a:lnTo>
                    <a:lnTo>
                      <a:pt x="1002" y="7528"/>
                    </a:lnTo>
                    <a:lnTo>
                      <a:pt x="941" y="7493"/>
                    </a:lnTo>
                    <a:lnTo>
                      <a:pt x="879" y="7455"/>
                    </a:lnTo>
                    <a:lnTo>
                      <a:pt x="818" y="7416"/>
                    </a:lnTo>
                    <a:lnTo>
                      <a:pt x="759" y="7372"/>
                    </a:lnTo>
                    <a:lnTo>
                      <a:pt x="699" y="7326"/>
                    </a:lnTo>
                    <a:lnTo>
                      <a:pt x="641" y="7277"/>
                    </a:lnTo>
                    <a:lnTo>
                      <a:pt x="585" y="7225"/>
                    </a:lnTo>
                    <a:lnTo>
                      <a:pt x="530" y="7169"/>
                    </a:lnTo>
                    <a:lnTo>
                      <a:pt x="476" y="7109"/>
                    </a:lnTo>
                    <a:lnTo>
                      <a:pt x="425" y="7046"/>
                    </a:lnTo>
                    <a:lnTo>
                      <a:pt x="376" y="6979"/>
                    </a:lnTo>
                    <a:lnTo>
                      <a:pt x="329" y="6908"/>
                    </a:lnTo>
                    <a:lnTo>
                      <a:pt x="284" y="6833"/>
                    </a:lnTo>
                    <a:lnTo>
                      <a:pt x="243" y="6754"/>
                    </a:lnTo>
                  </a:path>
                </a:pathLst>
              </a:custGeom>
              <a:noFill/>
              <a:ln w="0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38" name="Freeform 1072">
                <a:extLst>
                  <a:ext uri="{FF2B5EF4-FFF2-40B4-BE49-F238E27FC236}">
                    <a16:creationId xmlns:a16="http://schemas.microsoft.com/office/drawing/2014/main" id="{6ED93F5A-209C-4962-85AC-F3DB021F22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3" y="2185"/>
                <a:ext cx="203" cy="131"/>
              </a:xfrm>
              <a:custGeom>
                <a:avLst/>
                <a:gdLst>
                  <a:gd name="T0" fmla="*/ 2 w 3455"/>
                  <a:gd name="T1" fmla="*/ 6 h 2235"/>
                  <a:gd name="T2" fmla="*/ 2 w 3455"/>
                  <a:gd name="T3" fmla="*/ 6 h 2235"/>
                  <a:gd name="T4" fmla="*/ 1 w 3455"/>
                  <a:gd name="T5" fmla="*/ 6 h 2235"/>
                  <a:gd name="T6" fmla="*/ 1 w 3455"/>
                  <a:gd name="T7" fmla="*/ 6 h 2235"/>
                  <a:gd name="T8" fmla="*/ 1 w 3455"/>
                  <a:gd name="T9" fmla="*/ 6 h 2235"/>
                  <a:gd name="T10" fmla="*/ 1 w 3455"/>
                  <a:gd name="T11" fmla="*/ 6 h 2235"/>
                  <a:gd name="T12" fmla="*/ 0 w 3455"/>
                  <a:gd name="T13" fmla="*/ 5 h 2235"/>
                  <a:gd name="T14" fmla="*/ 0 w 3455"/>
                  <a:gd name="T15" fmla="*/ 4 h 2235"/>
                  <a:gd name="T16" fmla="*/ 0 w 3455"/>
                  <a:gd name="T17" fmla="*/ 4 h 2235"/>
                  <a:gd name="T18" fmla="*/ 0 w 3455"/>
                  <a:gd name="T19" fmla="*/ 3 h 2235"/>
                  <a:gd name="T20" fmla="*/ 0 w 3455"/>
                  <a:gd name="T21" fmla="*/ 3 h 2235"/>
                  <a:gd name="T22" fmla="*/ 1 w 3455"/>
                  <a:gd name="T23" fmla="*/ 2 h 2235"/>
                  <a:gd name="T24" fmla="*/ 1 w 3455"/>
                  <a:gd name="T25" fmla="*/ 2 h 2235"/>
                  <a:gd name="T26" fmla="*/ 2 w 3455"/>
                  <a:gd name="T27" fmla="*/ 1 h 2235"/>
                  <a:gd name="T28" fmla="*/ 2 w 3455"/>
                  <a:gd name="T29" fmla="*/ 1 h 2235"/>
                  <a:gd name="T30" fmla="*/ 2 w 3455"/>
                  <a:gd name="T31" fmla="*/ 1 h 2235"/>
                  <a:gd name="T32" fmla="*/ 3 w 3455"/>
                  <a:gd name="T33" fmla="*/ 1 h 2235"/>
                  <a:gd name="T34" fmla="*/ 3 w 3455"/>
                  <a:gd name="T35" fmla="*/ 1 h 2235"/>
                  <a:gd name="T36" fmla="*/ 4 w 3455"/>
                  <a:gd name="T37" fmla="*/ 1 h 2235"/>
                  <a:gd name="T38" fmla="*/ 4 w 3455"/>
                  <a:gd name="T39" fmla="*/ 0 h 2235"/>
                  <a:gd name="T40" fmla="*/ 4 w 3455"/>
                  <a:gd name="T41" fmla="*/ 0 h 2235"/>
                  <a:gd name="T42" fmla="*/ 5 w 3455"/>
                  <a:gd name="T43" fmla="*/ 0 h 2235"/>
                  <a:gd name="T44" fmla="*/ 5 w 3455"/>
                  <a:gd name="T45" fmla="*/ 0 h 2235"/>
                  <a:gd name="T46" fmla="*/ 5 w 3455"/>
                  <a:gd name="T47" fmla="*/ 1 h 2235"/>
                  <a:gd name="T48" fmla="*/ 6 w 3455"/>
                  <a:gd name="T49" fmla="*/ 2 h 2235"/>
                  <a:gd name="T50" fmla="*/ 6 w 3455"/>
                  <a:gd name="T51" fmla="*/ 2 h 2235"/>
                  <a:gd name="T52" fmla="*/ 7 w 3455"/>
                  <a:gd name="T53" fmla="*/ 3 h 2235"/>
                  <a:gd name="T54" fmla="*/ 7 w 3455"/>
                  <a:gd name="T55" fmla="*/ 3 h 2235"/>
                  <a:gd name="T56" fmla="*/ 7 w 3455"/>
                  <a:gd name="T57" fmla="*/ 4 h 2235"/>
                  <a:gd name="T58" fmla="*/ 8 w 3455"/>
                  <a:gd name="T59" fmla="*/ 4 h 2235"/>
                  <a:gd name="T60" fmla="*/ 8 w 3455"/>
                  <a:gd name="T61" fmla="*/ 4 h 2235"/>
                  <a:gd name="T62" fmla="*/ 8 w 3455"/>
                  <a:gd name="T63" fmla="*/ 5 h 2235"/>
                  <a:gd name="T64" fmla="*/ 9 w 3455"/>
                  <a:gd name="T65" fmla="*/ 5 h 2235"/>
                  <a:gd name="T66" fmla="*/ 10 w 3455"/>
                  <a:gd name="T67" fmla="*/ 6 h 2235"/>
                  <a:gd name="T68" fmla="*/ 11 w 3455"/>
                  <a:gd name="T69" fmla="*/ 6 h 2235"/>
                  <a:gd name="T70" fmla="*/ 11 w 3455"/>
                  <a:gd name="T71" fmla="*/ 7 h 2235"/>
                  <a:gd name="T72" fmla="*/ 12 w 3455"/>
                  <a:gd name="T73" fmla="*/ 8 h 2235"/>
                  <a:gd name="T74" fmla="*/ 12 w 3455"/>
                  <a:gd name="T75" fmla="*/ 8 h 2235"/>
                  <a:gd name="T76" fmla="*/ 11 w 3455"/>
                  <a:gd name="T77" fmla="*/ 8 h 2235"/>
                  <a:gd name="T78" fmla="*/ 11 w 3455"/>
                  <a:gd name="T79" fmla="*/ 8 h 2235"/>
                  <a:gd name="T80" fmla="*/ 10 w 3455"/>
                  <a:gd name="T81" fmla="*/ 7 h 2235"/>
                  <a:gd name="T82" fmla="*/ 9 w 3455"/>
                  <a:gd name="T83" fmla="*/ 7 h 2235"/>
                  <a:gd name="T84" fmla="*/ 9 w 3455"/>
                  <a:gd name="T85" fmla="*/ 7 h 2235"/>
                  <a:gd name="T86" fmla="*/ 8 w 3455"/>
                  <a:gd name="T87" fmla="*/ 7 h 2235"/>
                  <a:gd name="T88" fmla="*/ 7 w 3455"/>
                  <a:gd name="T89" fmla="*/ 7 h 2235"/>
                  <a:gd name="T90" fmla="*/ 6 w 3455"/>
                  <a:gd name="T91" fmla="*/ 7 h 2235"/>
                  <a:gd name="T92" fmla="*/ 5 w 3455"/>
                  <a:gd name="T93" fmla="*/ 6 h 2235"/>
                  <a:gd name="T94" fmla="*/ 4 w 3455"/>
                  <a:gd name="T95" fmla="*/ 6 h 2235"/>
                  <a:gd name="T96" fmla="*/ 3 w 3455"/>
                  <a:gd name="T97" fmla="*/ 6 h 2235"/>
                  <a:gd name="T98" fmla="*/ 3 w 3455"/>
                  <a:gd name="T99" fmla="*/ 6 h 223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3455" h="2235">
                    <a:moveTo>
                      <a:pt x="705" y="1839"/>
                    </a:moveTo>
                    <a:lnTo>
                      <a:pt x="668" y="1841"/>
                    </a:lnTo>
                    <a:lnTo>
                      <a:pt x="631" y="1842"/>
                    </a:lnTo>
                    <a:lnTo>
                      <a:pt x="597" y="1841"/>
                    </a:lnTo>
                    <a:lnTo>
                      <a:pt x="563" y="1839"/>
                    </a:lnTo>
                    <a:lnTo>
                      <a:pt x="532" y="1836"/>
                    </a:lnTo>
                    <a:lnTo>
                      <a:pt x="502" y="1831"/>
                    </a:lnTo>
                    <a:lnTo>
                      <a:pt x="473" y="1826"/>
                    </a:lnTo>
                    <a:lnTo>
                      <a:pt x="446" y="1820"/>
                    </a:lnTo>
                    <a:lnTo>
                      <a:pt x="420" y="1813"/>
                    </a:lnTo>
                    <a:lnTo>
                      <a:pt x="394" y="1806"/>
                    </a:lnTo>
                    <a:lnTo>
                      <a:pt x="371" y="1798"/>
                    </a:lnTo>
                    <a:lnTo>
                      <a:pt x="349" y="1788"/>
                    </a:lnTo>
                    <a:lnTo>
                      <a:pt x="329" y="1779"/>
                    </a:lnTo>
                    <a:lnTo>
                      <a:pt x="308" y="1770"/>
                    </a:lnTo>
                    <a:lnTo>
                      <a:pt x="290" y="1760"/>
                    </a:lnTo>
                    <a:lnTo>
                      <a:pt x="273" y="1750"/>
                    </a:lnTo>
                    <a:lnTo>
                      <a:pt x="256" y="1740"/>
                    </a:lnTo>
                    <a:lnTo>
                      <a:pt x="242" y="1730"/>
                    </a:lnTo>
                    <a:lnTo>
                      <a:pt x="228" y="1720"/>
                    </a:lnTo>
                    <a:lnTo>
                      <a:pt x="214" y="1710"/>
                    </a:lnTo>
                    <a:lnTo>
                      <a:pt x="191" y="1690"/>
                    </a:lnTo>
                    <a:lnTo>
                      <a:pt x="173" y="1672"/>
                    </a:lnTo>
                    <a:lnTo>
                      <a:pt x="147" y="1644"/>
                    </a:lnTo>
                    <a:lnTo>
                      <a:pt x="134" y="1630"/>
                    </a:lnTo>
                    <a:lnTo>
                      <a:pt x="102" y="1571"/>
                    </a:lnTo>
                    <a:lnTo>
                      <a:pt x="76" y="1514"/>
                    </a:lnTo>
                    <a:lnTo>
                      <a:pt x="54" y="1459"/>
                    </a:lnTo>
                    <a:lnTo>
                      <a:pt x="35" y="1405"/>
                    </a:lnTo>
                    <a:lnTo>
                      <a:pt x="21" y="1352"/>
                    </a:lnTo>
                    <a:lnTo>
                      <a:pt x="11" y="1301"/>
                    </a:lnTo>
                    <a:lnTo>
                      <a:pt x="4" y="1250"/>
                    </a:lnTo>
                    <a:lnTo>
                      <a:pt x="1" y="1202"/>
                    </a:lnTo>
                    <a:lnTo>
                      <a:pt x="0" y="1154"/>
                    </a:lnTo>
                    <a:lnTo>
                      <a:pt x="3" y="1107"/>
                    </a:lnTo>
                    <a:lnTo>
                      <a:pt x="8" y="1063"/>
                    </a:lnTo>
                    <a:lnTo>
                      <a:pt x="16" y="1019"/>
                    </a:lnTo>
                    <a:lnTo>
                      <a:pt x="26" y="977"/>
                    </a:lnTo>
                    <a:lnTo>
                      <a:pt x="38" y="936"/>
                    </a:lnTo>
                    <a:lnTo>
                      <a:pt x="53" y="897"/>
                    </a:lnTo>
                    <a:lnTo>
                      <a:pt x="69" y="857"/>
                    </a:lnTo>
                    <a:lnTo>
                      <a:pt x="87" y="821"/>
                    </a:lnTo>
                    <a:lnTo>
                      <a:pt x="106" y="785"/>
                    </a:lnTo>
                    <a:lnTo>
                      <a:pt x="126" y="750"/>
                    </a:lnTo>
                    <a:lnTo>
                      <a:pt x="149" y="717"/>
                    </a:lnTo>
                    <a:lnTo>
                      <a:pt x="171" y="684"/>
                    </a:lnTo>
                    <a:lnTo>
                      <a:pt x="193" y="653"/>
                    </a:lnTo>
                    <a:lnTo>
                      <a:pt x="217" y="624"/>
                    </a:lnTo>
                    <a:lnTo>
                      <a:pt x="241" y="595"/>
                    </a:lnTo>
                    <a:lnTo>
                      <a:pt x="265" y="568"/>
                    </a:lnTo>
                    <a:lnTo>
                      <a:pt x="288" y="542"/>
                    </a:lnTo>
                    <a:lnTo>
                      <a:pt x="312" y="516"/>
                    </a:lnTo>
                    <a:lnTo>
                      <a:pt x="335" y="492"/>
                    </a:lnTo>
                    <a:lnTo>
                      <a:pt x="378" y="449"/>
                    </a:lnTo>
                    <a:lnTo>
                      <a:pt x="418" y="409"/>
                    </a:lnTo>
                    <a:lnTo>
                      <a:pt x="452" y="379"/>
                    </a:lnTo>
                    <a:lnTo>
                      <a:pt x="483" y="354"/>
                    </a:lnTo>
                    <a:lnTo>
                      <a:pt x="514" y="331"/>
                    </a:lnTo>
                    <a:lnTo>
                      <a:pt x="541" y="312"/>
                    </a:lnTo>
                    <a:lnTo>
                      <a:pt x="567" y="296"/>
                    </a:lnTo>
                    <a:lnTo>
                      <a:pt x="593" y="282"/>
                    </a:lnTo>
                    <a:lnTo>
                      <a:pt x="616" y="271"/>
                    </a:lnTo>
                    <a:lnTo>
                      <a:pt x="639" y="260"/>
                    </a:lnTo>
                    <a:lnTo>
                      <a:pt x="662" y="252"/>
                    </a:lnTo>
                    <a:lnTo>
                      <a:pt x="683" y="245"/>
                    </a:lnTo>
                    <a:lnTo>
                      <a:pt x="705" y="239"/>
                    </a:lnTo>
                    <a:lnTo>
                      <a:pt x="726" y="234"/>
                    </a:lnTo>
                    <a:lnTo>
                      <a:pt x="772" y="223"/>
                    </a:lnTo>
                    <a:lnTo>
                      <a:pt x="820" y="211"/>
                    </a:lnTo>
                    <a:lnTo>
                      <a:pt x="847" y="203"/>
                    </a:lnTo>
                    <a:lnTo>
                      <a:pt x="872" y="197"/>
                    </a:lnTo>
                    <a:lnTo>
                      <a:pt x="897" y="192"/>
                    </a:lnTo>
                    <a:lnTo>
                      <a:pt x="922" y="187"/>
                    </a:lnTo>
                    <a:lnTo>
                      <a:pt x="971" y="177"/>
                    </a:lnTo>
                    <a:lnTo>
                      <a:pt x="1019" y="169"/>
                    </a:lnTo>
                    <a:lnTo>
                      <a:pt x="1042" y="164"/>
                    </a:lnTo>
                    <a:lnTo>
                      <a:pt x="1065" y="158"/>
                    </a:lnTo>
                    <a:lnTo>
                      <a:pt x="1087" y="152"/>
                    </a:lnTo>
                    <a:lnTo>
                      <a:pt x="1110" y="144"/>
                    </a:lnTo>
                    <a:lnTo>
                      <a:pt x="1132" y="136"/>
                    </a:lnTo>
                    <a:lnTo>
                      <a:pt x="1154" y="126"/>
                    </a:lnTo>
                    <a:lnTo>
                      <a:pt x="1175" y="115"/>
                    </a:lnTo>
                    <a:lnTo>
                      <a:pt x="1197" y="101"/>
                    </a:lnTo>
                    <a:lnTo>
                      <a:pt x="1236" y="74"/>
                    </a:lnTo>
                    <a:lnTo>
                      <a:pt x="1271" y="53"/>
                    </a:lnTo>
                    <a:lnTo>
                      <a:pt x="1304" y="35"/>
                    </a:lnTo>
                    <a:lnTo>
                      <a:pt x="1331" y="22"/>
                    </a:lnTo>
                    <a:lnTo>
                      <a:pt x="1354" y="11"/>
                    </a:lnTo>
                    <a:lnTo>
                      <a:pt x="1372" y="5"/>
                    </a:lnTo>
                    <a:lnTo>
                      <a:pt x="1384" y="1"/>
                    </a:lnTo>
                    <a:lnTo>
                      <a:pt x="1389" y="0"/>
                    </a:lnTo>
                    <a:lnTo>
                      <a:pt x="1415" y="52"/>
                    </a:lnTo>
                    <a:lnTo>
                      <a:pt x="1441" y="103"/>
                    </a:lnTo>
                    <a:lnTo>
                      <a:pt x="1468" y="152"/>
                    </a:lnTo>
                    <a:lnTo>
                      <a:pt x="1493" y="199"/>
                    </a:lnTo>
                    <a:lnTo>
                      <a:pt x="1517" y="244"/>
                    </a:lnTo>
                    <a:lnTo>
                      <a:pt x="1542" y="289"/>
                    </a:lnTo>
                    <a:lnTo>
                      <a:pt x="1565" y="331"/>
                    </a:lnTo>
                    <a:lnTo>
                      <a:pt x="1587" y="374"/>
                    </a:lnTo>
                    <a:lnTo>
                      <a:pt x="1630" y="446"/>
                    </a:lnTo>
                    <a:lnTo>
                      <a:pt x="1671" y="515"/>
                    </a:lnTo>
                    <a:lnTo>
                      <a:pt x="1711" y="582"/>
                    </a:lnTo>
                    <a:lnTo>
                      <a:pt x="1751" y="647"/>
                    </a:lnTo>
                    <a:lnTo>
                      <a:pt x="1791" y="709"/>
                    </a:lnTo>
                    <a:lnTo>
                      <a:pt x="1833" y="768"/>
                    </a:lnTo>
                    <a:lnTo>
                      <a:pt x="1853" y="798"/>
                    </a:lnTo>
                    <a:lnTo>
                      <a:pt x="1875" y="827"/>
                    </a:lnTo>
                    <a:lnTo>
                      <a:pt x="1897" y="855"/>
                    </a:lnTo>
                    <a:lnTo>
                      <a:pt x="1919" y="884"/>
                    </a:lnTo>
                    <a:lnTo>
                      <a:pt x="1942" y="912"/>
                    </a:lnTo>
                    <a:lnTo>
                      <a:pt x="1965" y="940"/>
                    </a:lnTo>
                    <a:lnTo>
                      <a:pt x="1989" y="968"/>
                    </a:lnTo>
                    <a:lnTo>
                      <a:pt x="2014" y="995"/>
                    </a:lnTo>
                    <a:lnTo>
                      <a:pt x="2039" y="1022"/>
                    </a:lnTo>
                    <a:lnTo>
                      <a:pt x="2065" y="1051"/>
                    </a:lnTo>
                    <a:lnTo>
                      <a:pt x="2094" y="1078"/>
                    </a:lnTo>
                    <a:lnTo>
                      <a:pt x="2122" y="1105"/>
                    </a:lnTo>
                    <a:lnTo>
                      <a:pt x="2151" y="1133"/>
                    </a:lnTo>
                    <a:lnTo>
                      <a:pt x="2182" y="1160"/>
                    </a:lnTo>
                    <a:lnTo>
                      <a:pt x="2213" y="1188"/>
                    </a:lnTo>
                    <a:lnTo>
                      <a:pt x="2247" y="1216"/>
                    </a:lnTo>
                    <a:lnTo>
                      <a:pt x="2281" y="1244"/>
                    </a:lnTo>
                    <a:lnTo>
                      <a:pt x="2316" y="1272"/>
                    </a:lnTo>
                    <a:lnTo>
                      <a:pt x="2354" y="1301"/>
                    </a:lnTo>
                    <a:lnTo>
                      <a:pt x="2392" y="1330"/>
                    </a:lnTo>
                    <a:lnTo>
                      <a:pt x="2411" y="1344"/>
                    </a:lnTo>
                    <a:lnTo>
                      <a:pt x="2431" y="1359"/>
                    </a:lnTo>
                    <a:lnTo>
                      <a:pt x="2450" y="1375"/>
                    </a:lnTo>
                    <a:lnTo>
                      <a:pt x="2469" y="1390"/>
                    </a:lnTo>
                    <a:lnTo>
                      <a:pt x="2488" y="1405"/>
                    </a:lnTo>
                    <a:lnTo>
                      <a:pt x="2509" y="1420"/>
                    </a:lnTo>
                    <a:lnTo>
                      <a:pt x="2529" y="1436"/>
                    </a:lnTo>
                    <a:lnTo>
                      <a:pt x="2549" y="1451"/>
                    </a:lnTo>
                    <a:lnTo>
                      <a:pt x="2635" y="1515"/>
                    </a:lnTo>
                    <a:lnTo>
                      <a:pt x="2715" y="1576"/>
                    </a:lnTo>
                    <a:lnTo>
                      <a:pt x="2791" y="1636"/>
                    </a:lnTo>
                    <a:lnTo>
                      <a:pt x="2863" y="1692"/>
                    </a:lnTo>
                    <a:lnTo>
                      <a:pt x="2930" y="1746"/>
                    </a:lnTo>
                    <a:lnTo>
                      <a:pt x="2994" y="1799"/>
                    </a:lnTo>
                    <a:lnTo>
                      <a:pt x="3056" y="1847"/>
                    </a:lnTo>
                    <a:lnTo>
                      <a:pt x="3115" y="1893"/>
                    </a:lnTo>
                    <a:lnTo>
                      <a:pt x="3159" y="1931"/>
                    </a:lnTo>
                    <a:lnTo>
                      <a:pt x="3199" y="1968"/>
                    </a:lnTo>
                    <a:lnTo>
                      <a:pt x="3236" y="2002"/>
                    </a:lnTo>
                    <a:lnTo>
                      <a:pt x="3269" y="2033"/>
                    </a:lnTo>
                    <a:lnTo>
                      <a:pt x="3327" y="2091"/>
                    </a:lnTo>
                    <a:lnTo>
                      <a:pt x="3373" y="2139"/>
                    </a:lnTo>
                    <a:lnTo>
                      <a:pt x="3408" y="2177"/>
                    </a:lnTo>
                    <a:lnTo>
                      <a:pt x="3433" y="2205"/>
                    </a:lnTo>
                    <a:lnTo>
                      <a:pt x="3448" y="2223"/>
                    </a:lnTo>
                    <a:lnTo>
                      <a:pt x="3455" y="2231"/>
                    </a:lnTo>
                    <a:lnTo>
                      <a:pt x="3436" y="2233"/>
                    </a:lnTo>
                    <a:lnTo>
                      <a:pt x="3413" y="2235"/>
                    </a:lnTo>
                    <a:lnTo>
                      <a:pt x="3385" y="2235"/>
                    </a:lnTo>
                    <a:lnTo>
                      <a:pt x="3355" y="2234"/>
                    </a:lnTo>
                    <a:lnTo>
                      <a:pt x="3319" y="2232"/>
                    </a:lnTo>
                    <a:lnTo>
                      <a:pt x="3279" y="2228"/>
                    </a:lnTo>
                    <a:lnTo>
                      <a:pt x="3235" y="2223"/>
                    </a:lnTo>
                    <a:lnTo>
                      <a:pt x="3186" y="2215"/>
                    </a:lnTo>
                    <a:lnTo>
                      <a:pt x="3134" y="2205"/>
                    </a:lnTo>
                    <a:lnTo>
                      <a:pt x="3075" y="2193"/>
                    </a:lnTo>
                    <a:lnTo>
                      <a:pt x="3012" y="2179"/>
                    </a:lnTo>
                    <a:lnTo>
                      <a:pt x="2945" y="2163"/>
                    </a:lnTo>
                    <a:lnTo>
                      <a:pt x="2874" y="2144"/>
                    </a:lnTo>
                    <a:lnTo>
                      <a:pt x="2796" y="2121"/>
                    </a:lnTo>
                    <a:lnTo>
                      <a:pt x="2714" y="2096"/>
                    </a:lnTo>
                    <a:lnTo>
                      <a:pt x="2627" y="2068"/>
                    </a:lnTo>
                    <a:lnTo>
                      <a:pt x="2613" y="2064"/>
                    </a:lnTo>
                    <a:lnTo>
                      <a:pt x="2598" y="2059"/>
                    </a:lnTo>
                    <a:lnTo>
                      <a:pt x="2582" y="2055"/>
                    </a:lnTo>
                    <a:lnTo>
                      <a:pt x="2567" y="2050"/>
                    </a:lnTo>
                    <a:lnTo>
                      <a:pt x="2514" y="2033"/>
                    </a:lnTo>
                    <a:lnTo>
                      <a:pt x="2459" y="2017"/>
                    </a:lnTo>
                    <a:lnTo>
                      <a:pt x="2401" y="2002"/>
                    </a:lnTo>
                    <a:lnTo>
                      <a:pt x="2343" y="1988"/>
                    </a:lnTo>
                    <a:lnTo>
                      <a:pt x="2283" y="1974"/>
                    </a:lnTo>
                    <a:lnTo>
                      <a:pt x="2222" y="1962"/>
                    </a:lnTo>
                    <a:lnTo>
                      <a:pt x="2160" y="1948"/>
                    </a:lnTo>
                    <a:lnTo>
                      <a:pt x="2097" y="1937"/>
                    </a:lnTo>
                    <a:lnTo>
                      <a:pt x="2033" y="1926"/>
                    </a:lnTo>
                    <a:lnTo>
                      <a:pt x="1968" y="1916"/>
                    </a:lnTo>
                    <a:lnTo>
                      <a:pt x="1904" y="1906"/>
                    </a:lnTo>
                    <a:lnTo>
                      <a:pt x="1838" y="1897"/>
                    </a:lnTo>
                    <a:lnTo>
                      <a:pt x="1773" y="1889"/>
                    </a:lnTo>
                    <a:lnTo>
                      <a:pt x="1707" y="1881"/>
                    </a:lnTo>
                    <a:lnTo>
                      <a:pt x="1642" y="1873"/>
                    </a:lnTo>
                    <a:lnTo>
                      <a:pt x="1577" y="1867"/>
                    </a:lnTo>
                    <a:lnTo>
                      <a:pt x="1513" y="1861"/>
                    </a:lnTo>
                    <a:lnTo>
                      <a:pt x="1448" y="1855"/>
                    </a:lnTo>
                    <a:lnTo>
                      <a:pt x="1386" y="1851"/>
                    </a:lnTo>
                    <a:lnTo>
                      <a:pt x="1323" y="1847"/>
                    </a:lnTo>
                    <a:lnTo>
                      <a:pt x="1203" y="1840"/>
                    </a:lnTo>
                    <a:lnTo>
                      <a:pt x="1087" y="1836"/>
                    </a:lnTo>
                    <a:lnTo>
                      <a:pt x="1032" y="1834"/>
                    </a:lnTo>
                    <a:lnTo>
                      <a:pt x="978" y="1834"/>
                    </a:lnTo>
                    <a:lnTo>
                      <a:pt x="927" y="1833"/>
                    </a:lnTo>
                    <a:lnTo>
                      <a:pt x="878" y="1834"/>
                    </a:lnTo>
                    <a:lnTo>
                      <a:pt x="830" y="1834"/>
                    </a:lnTo>
                    <a:lnTo>
                      <a:pt x="786" y="1836"/>
                    </a:lnTo>
                    <a:lnTo>
                      <a:pt x="744" y="1837"/>
                    </a:lnTo>
                    <a:lnTo>
                      <a:pt x="705" y="1839"/>
                    </a:lnTo>
                    <a:close/>
                  </a:path>
                </a:pathLst>
              </a:custGeom>
              <a:solidFill>
                <a:srgbClr val="B97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39" name="Freeform 1073">
                <a:extLst>
                  <a:ext uri="{FF2B5EF4-FFF2-40B4-BE49-F238E27FC236}">
                    <a16:creationId xmlns:a16="http://schemas.microsoft.com/office/drawing/2014/main" id="{3839CA81-2C4B-45C0-9FAC-CACDEB0D49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6" y="2189"/>
                <a:ext cx="185" cy="123"/>
              </a:xfrm>
              <a:custGeom>
                <a:avLst/>
                <a:gdLst>
                  <a:gd name="T0" fmla="*/ 2 w 3151"/>
                  <a:gd name="T1" fmla="*/ 6 h 2100"/>
                  <a:gd name="T2" fmla="*/ 2 w 3151"/>
                  <a:gd name="T3" fmla="*/ 6 h 2100"/>
                  <a:gd name="T4" fmla="*/ 1 w 3151"/>
                  <a:gd name="T5" fmla="*/ 6 h 2100"/>
                  <a:gd name="T6" fmla="*/ 1 w 3151"/>
                  <a:gd name="T7" fmla="*/ 6 h 2100"/>
                  <a:gd name="T8" fmla="*/ 1 w 3151"/>
                  <a:gd name="T9" fmla="*/ 6 h 2100"/>
                  <a:gd name="T10" fmla="*/ 1 w 3151"/>
                  <a:gd name="T11" fmla="*/ 6 h 2100"/>
                  <a:gd name="T12" fmla="*/ 1 w 3151"/>
                  <a:gd name="T13" fmla="*/ 6 h 2100"/>
                  <a:gd name="T14" fmla="*/ 1 w 3151"/>
                  <a:gd name="T15" fmla="*/ 5 h 2100"/>
                  <a:gd name="T16" fmla="*/ 0 w 3151"/>
                  <a:gd name="T17" fmla="*/ 5 h 2100"/>
                  <a:gd name="T18" fmla="*/ 0 w 3151"/>
                  <a:gd name="T19" fmla="*/ 5 h 2100"/>
                  <a:gd name="T20" fmla="*/ 0 w 3151"/>
                  <a:gd name="T21" fmla="*/ 4 h 2100"/>
                  <a:gd name="T22" fmla="*/ 0 w 3151"/>
                  <a:gd name="T23" fmla="*/ 4 h 2100"/>
                  <a:gd name="T24" fmla="*/ 0 w 3151"/>
                  <a:gd name="T25" fmla="*/ 3 h 2100"/>
                  <a:gd name="T26" fmla="*/ 0 w 3151"/>
                  <a:gd name="T27" fmla="*/ 3 h 2100"/>
                  <a:gd name="T28" fmla="*/ 0 w 3151"/>
                  <a:gd name="T29" fmla="*/ 3 h 2100"/>
                  <a:gd name="T30" fmla="*/ 1 w 3151"/>
                  <a:gd name="T31" fmla="*/ 2 h 2100"/>
                  <a:gd name="T32" fmla="*/ 1 w 3151"/>
                  <a:gd name="T33" fmla="*/ 2 h 2100"/>
                  <a:gd name="T34" fmla="*/ 1 w 3151"/>
                  <a:gd name="T35" fmla="*/ 1 h 2100"/>
                  <a:gd name="T36" fmla="*/ 2 w 3151"/>
                  <a:gd name="T37" fmla="*/ 1 h 2100"/>
                  <a:gd name="T38" fmla="*/ 2 w 3151"/>
                  <a:gd name="T39" fmla="*/ 1 h 2100"/>
                  <a:gd name="T40" fmla="*/ 2 w 3151"/>
                  <a:gd name="T41" fmla="*/ 1 h 2100"/>
                  <a:gd name="T42" fmla="*/ 2 w 3151"/>
                  <a:gd name="T43" fmla="*/ 1 h 2100"/>
                  <a:gd name="T44" fmla="*/ 3 w 3151"/>
                  <a:gd name="T45" fmla="*/ 1 h 2100"/>
                  <a:gd name="T46" fmla="*/ 3 w 3151"/>
                  <a:gd name="T47" fmla="*/ 1 h 2100"/>
                  <a:gd name="T48" fmla="*/ 3 w 3151"/>
                  <a:gd name="T49" fmla="*/ 1 h 2100"/>
                  <a:gd name="T50" fmla="*/ 4 w 3151"/>
                  <a:gd name="T51" fmla="*/ 0 h 2100"/>
                  <a:gd name="T52" fmla="*/ 4 w 3151"/>
                  <a:gd name="T53" fmla="*/ 0 h 2100"/>
                  <a:gd name="T54" fmla="*/ 4 w 3151"/>
                  <a:gd name="T55" fmla="*/ 0 h 2100"/>
                  <a:gd name="T56" fmla="*/ 4 w 3151"/>
                  <a:gd name="T57" fmla="*/ 0 h 2100"/>
                  <a:gd name="T58" fmla="*/ 4 w 3151"/>
                  <a:gd name="T59" fmla="*/ 0 h 2100"/>
                  <a:gd name="T60" fmla="*/ 5 w 3151"/>
                  <a:gd name="T61" fmla="*/ 1 h 2100"/>
                  <a:gd name="T62" fmla="*/ 5 w 3151"/>
                  <a:gd name="T63" fmla="*/ 1 h 2100"/>
                  <a:gd name="T64" fmla="*/ 5 w 3151"/>
                  <a:gd name="T65" fmla="*/ 2 h 2100"/>
                  <a:gd name="T66" fmla="*/ 6 w 3151"/>
                  <a:gd name="T67" fmla="*/ 2 h 2100"/>
                  <a:gd name="T68" fmla="*/ 6 w 3151"/>
                  <a:gd name="T69" fmla="*/ 3 h 2100"/>
                  <a:gd name="T70" fmla="*/ 6 w 3151"/>
                  <a:gd name="T71" fmla="*/ 3 h 2100"/>
                  <a:gd name="T72" fmla="*/ 6 w 3151"/>
                  <a:gd name="T73" fmla="*/ 3 h 2100"/>
                  <a:gd name="T74" fmla="*/ 7 w 3151"/>
                  <a:gd name="T75" fmla="*/ 4 h 2100"/>
                  <a:gd name="T76" fmla="*/ 7 w 3151"/>
                  <a:gd name="T77" fmla="*/ 4 h 2100"/>
                  <a:gd name="T78" fmla="*/ 7 w 3151"/>
                  <a:gd name="T79" fmla="*/ 4 h 2100"/>
                  <a:gd name="T80" fmla="*/ 8 w 3151"/>
                  <a:gd name="T81" fmla="*/ 4 h 2100"/>
                  <a:gd name="T82" fmla="*/ 8 w 3151"/>
                  <a:gd name="T83" fmla="*/ 5 h 2100"/>
                  <a:gd name="T84" fmla="*/ 9 w 3151"/>
                  <a:gd name="T85" fmla="*/ 5 h 2100"/>
                  <a:gd name="T86" fmla="*/ 10 w 3151"/>
                  <a:gd name="T87" fmla="*/ 6 h 2100"/>
                  <a:gd name="T88" fmla="*/ 10 w 3151"/>
                  <a:gd name="T89" fmla="*/ 6 h 2100"/>
                  <a:gd name="T90" fmla="*/ 10 w 3151"/>
                  <a:gd name="T91" fmla="*/ 7 h 2100"/>
                  <a:gd name="T92" fmla="*/ 11 w 3151"/>
                  <a:gd name="T93" fmla="*/ 7 h 2100"/>
                  <a:gd name="T94" fmla="*/ 11 w 3151"/>
                  <a:gd name="T95" fmla="*/ 7 h 2100"/>
                  <a:gd name="T96" fmla="*/ 11 w 3151"/>
                  <a:gd name="T97" fmla="*/ 7 h 2100"/>
                  <a:gd name="T98" fmla="*/ 11 w 3151"/>
                  <a:gd name="T99" fmla="*/ 7 h 2100"/>
                  <a:gd name="T100" fmla="*/ 10 w 3151"/>
                  <a:gd name="T101" fmla="*/ 7 h 2100"/>
                  <a:gd name="T102" fmla="*/ 10 w 3151"/>
                  <a:gd name="T103" fmla="*/ 7 h 2100"/>
                  <a:gd name="T104" fmla="*/ 9 w 3151"/>
                  <a:gd name="T105" fmla="*/ 7 h 2100"/>
                  <a:gd name="T106" fmla="*/ 8 w 3151"/>
                  <a:gd name="T107" fmla="*/ 7 h 2100"/>
                  <a:gd name="T108" fmla="*/ 8 w 3151"/>
                  <a:gd name="T109" fmla="*/ 7 h 2100"/>
                  <a:gd name="T110" fmla="*/ 8 w 3151"/>
                  <a:gd name="T111" fmla="*/ 7 h 2100"/>
                  <a:gd name="T112" fmla="*/ 7 w 3151"/>
                  <a:gd name="T113" fmla="*/ 6 h 2100"/>
                  <a:gd name="T114" fmla="*/ 7 w 3151"/>
                  <a:gd name="T115" fmla="*/ 6 h 2100"/>
                  <a:gd name="T116" fmla="*/ 6 w 3151"/>
                  <a:gd name="T117" fmla="*/ 6 h 2100"/>
                  <a:gd name="T118" fmla="*/ 5 w 3151"/>
                  <a:gd name="T119" fmla="*/ 6 h 2100"/>
                  <a:gd name="T120" fmla="*/ 4 w 3151"/>
                  <a:gd name="T121" fmla="*/ 6 h 2100"/>
                  <a:gd name="T122" fmla="*/ 3 w 3151"/>
                  <a:gd name="T123" fmla="*/ 6 h 2100"/>
                  <a:gd name="T124" fmla="*/ 2 w 3151"/>
                  <a:gd name="T125" fmla="*/ 6 h 210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3151" h="2100">
                    <a:moveTo>
                      <a:pt x="661" y="1777"/>
                    </a:moveTo>
                    <a:lnTo>
                      <a:pt x="627" y="1779"/>
                    </a:lnTo>
                    <a:lnTo>
                      <a:pt x="594" y="1779"/>
                    </a:lnTo>
                    <a:lnTo>
                      <a:pt x="563" y="1779"/>
                    </a:lnTo>
                    <a:lnTo>
                      <a:pt x="534" y="1777"/>
                    </a:lnTo>
                    <a:lnTo>
                      <a:pt x="504" y="1774"/>
                    </a:lnTo>
                    <a:lnTo>
                      <a:pt x="478" y="1770"/>
                    </a:lnTo>
                    <a:lnTo>
                      <a:pt x="452" y="1766"/>
                    </a:lnTo>
                    <a:lnTo>
                      <a:pt x="426" y="1760"/>
                    </a:lnTo>
                    <a:lnTo>
                      <a:pt x="403" y="1754"/>
                    </a:lnTo>
                    <a:lnTo>
                      <a:pt x="381" y="1747"/>
                    </a:lnTo>
                    <a:lnTo>
                      <a:pt x="360" y="1740"/>
                    </a:lnTo>
                    <a:lnTo>
                      <a:pt x="339" y="1732"/>
                    </a:lnTo>
                    <a:lnTo>
                      <a:pt x="321" y="1723"/>
                    </a:lnTo>
                    <a:lnTo>
                      <a:pt x="303" y="1714"/>
                    </a:lnTo>
                    <a:lnTo>
                      <a:pt x="286" y="1705"/>
                    </a:lnTo>
                    <a:lnTo>
                      <a:pt x="270" y="1696"/>
                    </a:lnTo>
                    <a:lnTo>
                      <a:pt x="255" y="1687"/>
                    </a:lnTo>
                    <a:lnTo>
                      <a:pt x="241" y="1677"/>
                    </a:lnTo>
                    <a:lnTo>
                      <a:pt x="228" y="1668"/>
                    </a:lnTo>
                    <a:lnTo>
                      <a:pt x="216" y="1658"/>
                    </a:lnTo>
                    <a:lnTo>
                      <a:pt x="194" y="1638"/>
                    </a:lnTo>
                    <a:lnTo>
                      <a:pt x="176" y="1621"/>
                    </a:lnTo>
                    <a:lnTo>
                      <a:pt x="146" y="1590"/>
                    </a:lnTo>
                    <a:lnTo>
                      <a:pt x="128" y="1571"/>
                    </a:lnTo>
                    <a:lnTo>
                      <a:pt x="100" y="1518"/>
                    </a:lnTo>
                    <a:lnTo>
                      <a:pt x="74" y="1466"/>
                    </a:lnTo>
                    <a:lnTo>
                      <a:pt x="53" y="1416"/>
                    </a:lnTo>
                    <a:lnTo>
                      <a:pt x="36" y="1367"/>
                    </a:lnTo>
                    <a:lnTo>
                      <a:pt x="23" y="1319"/>
                    </a:lnTo>
                    <a:lnTo>
                      <a:pt x="12" y="1272"/>
                    </a:lnTo>
                    <a:lnTo>
                      <a:pt x="5" y="1227"/>
                    </a:lnTo>
                    <a:lnTo>
                      <a:pt x="1" y="1182"/>
                    </a:lnTo>
                    <a:lnTo>
                      <a:pt x="0" y="1139"/>
                    </a:lnTo>
                    <a:lnTo>
                      <a:pt x="1" y="1096"/>
                    </a:lnTo>
                    <a:lnTo>
                      <a:pt x="4" y="1055"/>
                    </a:lnTo>
                    <a:lnTo>
                      <a:pt x="10" y="1014"/>
                    </a:lnTo>
                    <a:lnTo>
                      <a:pt x="19" y="975"/>
                    </a:lnTo>
                    <a:lnTo>
                      <a:pt x="29" y="936"/>
                    </a:lnTo>
                    <a:lnTo>
                      <a:pt x="41" y="899"/>
                    </a:lnTo>
                    <a:lnTo>
                      <a:pt x="54" y="862"/>
                    </a:lnTo>
                    <a:lnTo>
                      <a:pt x="69" y="827"/>
                    </a:lnTo>
                    <a:lnTo>
                      <a:pt x="87" y="792"/>
                    </a:lnTo>
                    <a:lnTo>
                      <a:pt x="104" y="759"/>
                    </a:lnTo>
                    <a:lnTo>
                      <a:pt x="123" y="727"/>
                    </a:lnTo>
                    <a:lnTo>
                      <a:pt x="142" y="695"/>
                    </a:lnTo>
                    <a:lnTo>
                      <a:pt x="162" y="665"/>
                    </a:lnTo>
                    <a:lnTo>
                      <a:pt x="183" y="636"/>
                    </a:lnTo>
                    <a:lnTo>
                      <a:pt x="204" y="607"/>
                    </a:lnTo>
                    <a:lnTo>
                      <a:pt x="246" y="553"/>
                    </a:lnTo>
                    <a:lnTo>
                      <a:pt x="289" y="502"/>
                    </a:lnTo>
                    <a:lnTo>
                      <a:pt x="328" y="455"/>
                    </a:lnTo>
                    <a:lnTo>
                      <a:pt x="365" y="412"/>
                    </a:lnTo>
                    <a:lnTo>
                      <a:pt x="395" y="385"/>
                    </a:lnTo>
                    <a:lnTo>
                      <a:pt x="423" y="360"/>
                    </a:lnTo>
                    <a:lnTo>
                      <a:pt x="450" y="339"/>
                    </a:lnTo>
                    <a:lnTo>
                      <a:pt x="474" y="321"/>
                    </a:lnTo>
                    <a:lnTo>
                      <a:pt x="497" y="305"/>
                    </a:lnTo>
                    <a:lnTo>
                      <a:pt x="520" y="290"/>
                    </a:lnTo>
                    <a:lnTo>
                      <a:pt x="542" y="279"/>
                    </a:lnTo>
                    <a:lnTo>
                      <a:pt x="562" y="269"/>
                    </a:lnTo>
                    <a:lnTo>
                      <a:pt x="583" y="260"/>
                    </a:lnTo>
                    <a:lnTo>
                      <a:pt x="602" y="252"/>
                    </a:lnTo>
                    <a:lnTo>
                      <a:pt x="623" y="245"/>
                    </a:lnTo>
                    <a:lnTo>
                      <a:pt x="643" y="239"/>
                    </a:lnTo>
                    <a:lnTo>
                      <a:pt x="684" y="226"/>
                    </a:lnTo>
                    <a:lnTo>
                      <a:pt x="729" y="211"/>
                    </a:lnTo>
                    <a:lnTo>
                      <a:pt x="752" y="203"/>
                    </a:lnTo>
                    <a:lnTo>
                      <a:pt x="775" y="196"/>
                    </a:lnTo>
                    <a:lnTo>
                      <a:pt x="799" y="191"/>
                    </a:lnTo>
                    <a:lnTo>
                      <a:pt x="821" y="185"/>
                    </a:lnTo>
                    <a:lnTo>
                      <a:pt x="866" y="175"/>
                    </a:lnTo>
                    <a:lnTo>
                      <a:pt x="910" y="165"/>
                    </a:lnTo>
                    <a:lnTo>
                      <a:pt x="931" y="159"/>
                    </a:lnTo>
                    <a:lnTo>
                      <a:pt x="953" y="153"/>
                    </a:lnTo>
                    <a:lnTo>
                      <a:pt x="975" y="146"/>
                    </a:lnTo>
                    <a:lnTo>
                      <a:pt x="995" y="139"/>
                    </a:lnTo>
                    <a:lnTo>
                      <a:pt x="1015" y="130"/>
                    </a:lnTo>
                    <a:lnTo>
                      <a:pt x="1036" y="119"/>
                    </a:lnTo>
                    <a:lnTo>
                      <a:pt x="1056" y="108"/>
                    </a:lnTo>
                    <a:lnTo>
                      <a:pt x="1076" y="95"/>
                    </a:lnTo>
                    <a:lnTo>
                      <a:pt x="1111" y="71"/>
                    </a:lnTo>
                    <a:lnTo>
                      <a:pt x="1145" y="51"/>
                    </a:lnTo>
                    <a:lnTo>
                      <a:pt x="1175" y="34"/>
                    </a:lnTo>
                    <a:lnTo>
                      <a:pt x="1200" y="22"/>
                    </a:lnTo>
                    <a:lnTo>
                      <a:pt x="1221" y="13"/>
                    </a:lnTo>
                    <a:lnTo>
                      <a:pt x="1239" y="6"/>
                    </a:lnTo>
                    <a:lnTo>
                      <a:pt x="1250" y="2"/>
                    </a:lnTo>
                    <a:lnTo>
                      <a:pt x="1256" y="0"/>
                    </a:lnTo>
                    <a:lnTo>
                      <a:pt x="1283" y="44"/>
                    </a:lnTo>
                    <a:lnTo>
                      <a:pt x="1310" y="85"/>
                    </a:lnTo>
                    <a:lnTo>
                      <a:pt x="1337" y="127"/>
                    </a:lnTo>
                    <a:lnTo>
                      <a:pt x="1362" y="166"/>
                    </a:lnTo>
                    <a:lnTo>
                      <a:pt x="1387" y="205"/>
                    </a:lnTo>
                    <a:lnTo>
                      <a:pt x="1412" y="244"/>
                    </a:lnTo>
                    <a:lnTo>
                      <a:pt x="1435" y="281"/>
                    </a:lnTo>
                    <a:lnTo>
                      <a:pt x="1457" y="317"/>
                    </a:lnTo>
                    <a:lnTo>
                      <a:pt x="1500" y="382"/>
                    </a:lnTo>
                    <a:lnTo>
                      <a:pt x="1539" y="445"/>
                    </a:lnTo>
                    <a:lnTo>
                      <a:pt x="1576" y="507"/>
                    </a:lnTo>
                    <a:lnTo>
                      <a:pt x="1613" y="568"/>
                    </a:lnTo>
                    <a:lnTo>
                      <a:pt x="1648" y="626"/>
                    </a:lnTo>
                    <a:lnTo>
                      <a:pt x="1684" y="685"/>
                    </a:lnTo>
                    <a:lnTo>
                      <a:pt x="1719" y="742"/>
                    </a:lnTo>
                    <a:lnTo>
                      <a:pt x="1755" y="799"/>
                    </a:lnTo>
                    <a:lnTo>
                      <a:pt x="1775" y="827"/>
                    </a:lnTo>
                    <a:lnTo>
                      <a:pt x="1794" y="854"/>
                    </a:lnTo>
                    <a:lnTo>
                      <a:pt x="1813" y="882"/>
                    </a:lnTo>
                    <a:lnTo>
                      <a:pt x="1834" y="910"/>
                    </a:lnTo>
                    <a:lnTo>
                      <a:pt x="1856" y="937"/>
                    </a:lnTo>
                    <a:lnTo>
                      <a:pt x="1877" y="964"/>
                    </a:lnTo>
                    <a:lnTo>
                      <a:pt x="1900" y="992"/>
                    </a:lnTo>
                    <a:lnTo>
                      <a:pt x="1923" y="1019"/>
                    </a:lnTo>
                    <a:lnTo>
                      <a:pt x="1949" y="1045"/>
                    </a:lnTo>
                    <a:lnTo>
                      <a:pt x="1974" y="1073"/>
                    </a:lnTo>
                    <a:lnTo>
                      <a:pt x="2001" y="1100"/>
                    </a:lnTo>
                    <a:lnTo>
                      <a:pt x="2030" y="1127"/>
                    </a:lnTo>
                    <a:lnTo>
                      <a:pt x="2059" y="1154"/>
                    </a:lnTo>
                    <a:lnTo>
                      <a:pt x="2089" y="1181"/>
                    </a:lnTo>
                    <a:lnTo>
                      <a:pt x="2122" y="1208"/>
                    </a:lnTo>
                    <a:lnTo>
                      <a:pt x="2156" y="1236"/>
                    </a:lnTo>
                    <a:lnTo>
                      <a:pt x="2189" y="1263"/>
                    </a:lnTo>
                    <a:lnTo>
                      <a:pt x="2225" y="1292"/>
                    </a:lnTo>
                    <a:lnTo>
                      <a:pt x="2261" y="1323"/>
                    </a:lnTo>
                    <a:lnTo>
                      <a:pt x="2298" y="1354"/>
                    </a:lnTo>
                    <a:lnTo>
                      <a:pt x="2372" y="1413"/>
                    </a:lnTo>
                    <a:lnTo>
                      <a:pt x="2444" y="1470"/>
                    </a:lnTo>
                    <a:lnTo>
                      <a:pt x="2512" y="1527"/>
                    </a:lnTo>
                    <a:lnTo>
                      <a:pt x="2578" y="1581"/>
                    </a:lnTo>
                    <a:lnTo>
                      <a:pt x="2642" y="1632"/>
                    </a:lnTo>
                    <a:lnTo>
                      <a:pt x="2704" y="1681"/>
                    </a:lnTo>
                    <a:lnTo>
                      <a:pt x="2765" y="1727"/>
                    </a:lnTo>
                    <a:lnTo>
                      <a:pt x="2826" y="1772"/>
                    </a:lnTo>
                    <a:lnTo>
                      <a:pt x="2865" y="1805"/>
                    </a:lnTo>
                    <a:lnTo>
                      <a:pt x="2903" y="1837"/>
                    </a:lnTo>
                    <a:lnTo>
                      <a:pt x="2936" y="1867"/>
                    </a:lnTo>
                    <a:lnTo>
                      <a:pt x="2967" y="1895"/>
                    </a:lnTo>
                    <a:lnTo>
                      <a:pt x="3022" y="1947"/>
                    </a:lnTo>
                    <a:lnTo>
                      <a:pt x="3065" y="1991"/>
                    </a:lnTo>
                    <a:lnTo>
                      <a:pt x="3100" y="2025"/>
                    </a:lnTo>
                    <a:lnTo>
                      <a:pt x="3125" y="2052"/>
                    </a:lnTo>
                    <a:lnTo>
                      <a:pt x="3141" y="2071"/>
                    </a:lnTo>
                    <a:lnTo>
                      <a:pt x="3151" y="2080"/>
                    </a:lnTo>
                    <a:lnTo>
                      <a:pt x="3145" y="2083"/>
                    </a:lnTo>
                    <a:lnTo>
                      <a:pt x="3139" y="2086"/>
                    </a:lnTo>
                    <a:lnTo>
                      <a:pt x="3132" y="2088"/>
                    </a:lnTo>
                    <a:lnTo>
                      <a:pt x="3124" y="2091"/>
                    </a:lnTo>
                    <a:lnTo>
                      <a:pt x="3105" y="2095"/>
                    </a:lnTo>
                    <a:lnTo>
                      <a:pt x="3082" y="2098"/>
                    </a:lnTo>
                    <a:lnTo>
                      <a:pt x="3054" y="2100"/>
                    </a:lnTo>
                    <a:lnTo>
                      <a:pt x="3024" y="2100"/>
                    </a:lnTo>
                    <a:lnTo>
                      <a:pt x="2988" y="2099"/>
                    </a:lnTo>
                    <a:lnTo>
                      <a:pt x="2949" y="2095"/>
                    </a:lnTo>
                    <a:lnTo>
                      <a:pt x="2906" y="2090"/>
                    </a:lnTo>
                    <a:lnTo>
                      <a:pt x="2858" y="2083"/>
                    </a:lnTo>
                    <a:lnTo>
                      <a:pt x="2805" y="2073"/>
                    </a:lnTo>
                    <a:lnTo>
                      <a:pt x="2749" y="2060"/>
                    </a:lnTo>
                    <a:lnTo>
                      <a:pt x="2687" y="2045"/>
                    </a:lnTo>
                    <a:lnTo>
                      <a:pt x="2620" y="2027"/>
                    </a:lnTo>
                    <a:lnTo>
                      <a:pt x="2550" y="2007"/>
                    </a:lnTo>
                    <a:lnTo>
                      <a:pt x="2473" y="1981"/>
                    </a:lnTo>
                    <a:lnTo>
                      <a:pt x="2459" y="1978"/>
                    </a:lnTo>
                    <a:lnTo>
                      <a:pt x="2446" y="1974"/>
                    </a:lnTo>
                    <a:lnTo>
                      <a:pt x="2433" y="1971"/>
                    </a:lnTo>
                    <a:lnTo>
                      <a:pt x="2420" y="1967"/>
                    </a:lnTo>
                    <a:lnTo>
                      <a:pt x="2367" y="1952"/>
                    </a:lnTo>
                    <a:lnTo>
                      <a:pt x="2314" y="1938"/>
                    </a:lnTo>
                    <a:lnTo>
                      <a:pt x="2258" y="1924"/>
                    </a:lnTo>
                    <a:lnTo>
                      <a:pt x="2202" y="1911"/>
                    </a:lnTo>
                    <a:lnTo>
                      <a:pt x="2144" y="1899"/>
                    </a:lnTo>
                    <a:lnTo>
                      <a:pt x="2084" y="1886"/>
                    </a:lnTo>
                    <a:lnTo>
                      <a:pt x="2025" y="1875"/>
                    </a:lnTo>
                    <a:lnTo>
                      <a:pt x="1964" y="1865"/>
                    </a:lnTo>
                    <a:lnTo>
                      <a:pt x="1903" y="1855"/>
                    </a:lnTo>
                    <a:lnTo>
                      <a:pt x="1841" y="1846"/>
                    </a:lnTo>
                    <a:lnTo>
                      <a:pt x="1779" y="1837"/>
                    </a:lnTo>
                    <a:lnTo>
                      <a:pt x="1717" y="1829"/>
                    </a:lnTo>
                    <a:lnTo>
                      <a:pt x="1654" y="1822"/>
                    </a:lnTo>
                    <a:lnTo>
                      <a:pt x="1593" y="1815"/>
                    </a:lnTo>
                    <a:lnTo>
                      <a:pt x="1531" y="1808"/>
                    </a:lnTo>
                    <a:lnTo>
                      <a:pt x="1469" y="1802"/>
                    </a:lnTo>
                    <a:lnTo>
                      <a:pt x="1348" y="1792"/>
                    </a:lnTo>
                    <a:lnTo>
                      <a:pt x="1231" y="1785"/>
                    </a:lnTo>
                    <a:lnTo>
                      <a:pt x="1117" y="1779"/>
                    </a:lnTo>
                    <a:lnTo>
                      <a:pt x="1010" y="1775"/>
                    </a:lnTo>
                    <a:lnTo>
                      <a:pt x="909" y="1773"/>
                    </a:lnTo>
                    <a:lnTo>
                      <a:pt x="817" y="1773"/>
                    </a:lnTo>
                    <a:lnTo>
                      <a:pt x="734" y="1774"/>
                    </a:lnTo>
                    <a:lnTo>
                      <a:pt x="661" y="1777"/>
                    </a:lnTo>
                    <a:close/>
                  </a:path>
                </a:pathLst>
              </a:custGeom>
              <a:solidFill>
                <a:srgbClr val="B27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40" name="Freeform 1074">
                <a:extLst>
                  <a:ext uri="{FF2B5EF4-FFF2-40B4-BE49-F238E27FC236}">
                    <a16:creationId xmlns:a16="http://schemas.microsoft.com/office/drawing/2014/main" id="{2ED4A950-1CDE-4635-AF8C-C929FDC52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9" y="2192"/>
                <a:ext cx="167" cy="116"/>
              </a:xfrm>
              <a:custGeom>
                <a:avLst/>
                <a:gdLst>
                  <a:gd name="T0" fmla="*/ 2 w 2850"/>
                  <a:gd name="T1" fmla="*/ 6 h 1976"/>
                  <a:gd name="T2" fmla="*/ 1 w 2850"/>
                  <a:gd name="T3" fmla="*/ 6 h 1976"/>
                  <a:gd name="T4" fmla="*/ 1 w 2850"/>
                  <a:gd name="T5" fmla="*/ 6 h 1976"/>
                  <a:gd name="T6" fmla="*/ 1 w 2850"/>
                  <a:gd name="T7" fmla="*/ 6 h 1976"/>
                  <a:gd name="T8" fmla="*/ 1 w 2850"/>
                  <a:gd name="T9" fmla="*/ 6 h 1976"/>
                  <a:gd name="T10" fmla="*/ 1 w 2850"/>
                  <a:gd name="T11" fmla="*/ 5 h 1976"/>
                  <a:gd name="T12" fmla="*/ 0 w 2850"/>
                  <a:gd name="T13" fmla="*/ 5 h 1976"/>
                  <a:gd name="T14" fmla="*/ 0 w 2850"/>
                  <a:gd name="T15" fmla="*/ 4 h 1976"/>
                  <a:gd name="T16" fmla="*/ 0 w 2850"/>
                  <a:gd name="T17" fmla="*/ 4 h 1976"/>
                  <a:gd name="T18" fmla="*/ 0 w 2850"/>
                  <a:gd name="T19" fmla="*/ 3 h 1976"/>
                  <a:gd name="T20" fmla="*/ 0 w 2850"/>
                  <a:gd name="T21" fmla="*/ 3 h 1976"/>
                  <a:gd name="T22" fmla="*/ 1 w 2850"/>
                  <a:gd name="T23" fmla="*/ 2 h 1976"/>
                  <a:gd name="T24" fmla="*/ 1 w 2850"/>
                  <a:gd name="T25" fmla="*/ 2 h 1976"/>
                  <a:gd name="T26" fmla="*/ 1 w 2850"/>
                  <a:gd name="T27" fmla="*/ 1 h 1976"/>
                  <a:gd name="T28" fmla="*/ 2 w 2850"/>
                  <a:gd name="T29" fmla="*/ 1 h 1976"/>
                  <a:gd name="T30" fmla="*/ 2 w 2850"/>
                  <a:gd name="T31" fmla="*/ 1 h 1976"/>
                  <a:gd name="T32" fmla="*/ 2 w 2850"/>
                  <a:gd name="T33" fmla="*/ 1 h 1976"/>
                  <a:gd name="T34" fmla="*/ 3 w 2850"/>
                  <a:gd name="T35" fmla="*/ 1 h 1976"/>
                  <a:gd name="T36" fmla="*/ 3 w 2850"/>
                  <a:gd name="T37" fmla="*/ 0 h 1976"/>
                  <a:gd name="T38" fmla="*/ 3 w 2850"/>
                  <a:gd name="T39" fmla="*/ 0 h 1976"/>
                  <a:gd name="T40" fmla="*/ 4 w 2850"/>
                  <a:gd name="T41" fmla="*/ 0 h 1976"/>
                  <a:gd name="T42" fmla="*/ 4 w 2850"/>
                  <a:gd name="T43" fmla="*/ 0 h 1976"/>
                  <a:gd name="T44" fmla="*/ 4 w 2850"/>
                  <a:gd name="T45" fmla="*/ 0 h 1976"/>
                  <a:gd name="T46" fmla="*/ 5 w 2850"/>
                  <a:gd name="T47" fmla="*/ 1 h 1976"/>
                  <a:gd name="T48" fmla="*/ 5 w 2850"/>
                  <a:gd name="T49" fmla="*/ 1 h 1976"/>
                  <a:gd name="T50" fmla="*/ 5 w 2850"/>
                  <a:gd name="T51" fmla="*/ 2 h 1976"/>
                  <a:gd name="T52" fmla="*/ 5 w 2850"/>
                  <a:gd name="T53" fmla="*/ 2 h 1976"/>
                  <a:gd name="T54" fmla="*/ 6 w 2850"/>
                  <a:gd name="T55" fmla="*/ 3 h 1976"/>
                  <a:gd name="T56" fmla="*/ 6 w 2850"/>
                  <a:gd name="T57" fmla="*/ 3 h 1976"/>
                  <a:gd name="T58" fmla="*/ 6 w 2850"/>
                  <a:gd name="T59" fmla="*/ 4 h 1976"/>
                  <a:gd name="T60" fmla="*/ 7 w 2850"/>
                  <a:gd name="T61" fmla="*/ 4 h 1976"/>
                  <a:gd name="T62" fmla="*/ 7 w 2850"/>
                  <a:gd name="T63" fmla="*/ 5 h 1976"/>
                  <a:gd name="T64" fmla="*/ 8 w 2850"/>
                  <a:gd name="T65" fmla="*/ 5 h 1976"/>
                  <a:gd name="T66" fmla="*/ 9 w 2850"/>
                  <a:gd name="T67" fmla="*/ 6 h 1976"/>
                  <a:gd name="T68" fmla="*/ 9 w 2850"/>
                  <a:gd name="T69" fmla="*/ 6 h 1976"/>
                  <a:gd name="T70" fmla="*/ 10 w 2850"/>
                  <a:gd name="T71" fmla="*/ 7 h 1976"/>
                  <a:gd name="T72" fmla="*/ 10 w 2850"/>
                  <a:gd name="T73" fmla="*/ 7 h 1976"/>
                  <a:gd name="T74" fmla="*/ 10 w 2850"/>
                  <a:gd name="T75" fmla="*/ 7 h 1976"/>
                  <a:gd name="T76" fmla="*/ 10 w 2850"/>
                  <a:gd name="T77" fmla="*/ 7 h 1976"/>
                  <a:gd name="T78" fmla="*/ 9 w 2850"/>
                  <a:gd name="T79" fmla="*/ 7 h 1976"/>
                  <a:gd name="T80" fmla="*/ 9 w 2850"/>
                  <a:gd name="T81" fmla="*/ 7 h 1976"/>
                  <a:gd name="T82" fmla="*/ 8 w 2850"/>
                  <a:gd name="T83" fmla="*/ 7 h 1976"/>
                  <a:gd name="T84" fmla="*/ 8 w 2850"/>
                  <a:gd name="T85" fmla="*/ 7 h 1976"/>
                  <a:gd name="T86" fmla="*/ 7 w 2850"/>
                  <a:gd name="T87" fmla="*/ 6 h 1976"/>
                  <a:gd name="T88" fmla="*/ 7 w 2850"/>
                  <a:gd name="T89" fmla="*/ 6 h 1976"/>
                  <a:gd name="T90" fmla="*/ 6 w 2850"/>
                  <a:gd name="T91" fmla="*/ 6 h 1976"/>
                  <a:gd name="T92" fmla="*/ 4 w 2850"/>
                  <a:gd name="T93" fmla="*/ 6 h 1976"/>
                  <a:gd name="T94" fmla="*/ 3 w 2850"/>
                  <a:gd name="T95" fmla="*/ 6 h 19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850" h="1976">
                    <a:moveTo>
                      <a:pt x="618" y="1715"/>
                    </a:moveTo>
                    <a:lnTo>
                      <a:pt x="588" y="1716"/>
                    </a:lnTo>
                    <a:lnTo>
                      <a:pt x="558" y="1716"/>
                    </a:lnTo>
                    <a:lnTo>
                      <a:pt x="530" y="1715"/>
                    </a:lnTo>
                    <a:lnTo>
                      <a:pt x="504" y="1713"/>
                    </a:lnTo>
                    <a:lnTo>
                      <a:pt x="478" y="1710"/>
                    </a:lnTo>
                    <a:lnTo>
                      <a:pt x="454" y="1707"/>
                    </a:lnTo>
                    <a:lnTo>
                      <a:pt x="431" y="1703"/>
                    </a:lnTo>
                    <a:lnTo>
                      <a:pt x="409" y="1698"/>
                    </a:lnTo>
                    <a:lnTo>
                      <a:pt x="388" y="1692"/>
                    </a:lnTo>
                    <a:lnTo>
                      <a:pt x="368" y="1686"/>
                    </a:lnTo>
                    <a:lnTo>
                      <a:pt x="349" y="1679"/>
                    </a:lnTo>
                    <a:lnTo>
                      <a:pt x="332" y="1672"/>
                    </a:lnTo>
                    <a:lnTo>
                      <a:pt x="315" y="1664"/>
                    </a:lnTo>
                    <a:lnTo>
                      <a:pt x="298" y="1656"/>
                    </a:lnTo>
                    <a:lnTo>
                      <a:pt x="283" y="1647"/>
                    </a:lnTo>
                    <a:lnTo>
                      <a:pt x="269" y="1639"/>
                    </a:lnTo>
                    <a:lnTo>
                      <a:pt x="255" y="1630"/>
                    </a:lnTo>
                    <a:lnTo>
                      <a:pt x="243" y="1621"/>
                    </a:lnTo>
                    <a:lnTo>
                      <a:pt x="231" y="1612"/>
                    </a:lnTo>
                    <a:lnTo>
                      <a:pt x="220" y="1603"/>
                    </a:lnTo>
                    <a:lnTo>
                      <a:pt x="198" y="1585"/>
                    </a:lnTo>
                    <a:lnTo>
                      <a:pt x="180" y="1567"/>
                    </a:lnTo>
                    <a:lnTo>
                      <a:pt x="150" y="1535"/>
                    </a:lnTo>
                    <a:lnTo>
                      <a:pt x="126" y="1511"/>
                    </a:lnTo>
                    <a:lnTo>
                      <a:pt x="100" y="1463"/>
                    </a:lnTo>
                    <a:lnTo>
                      <a:pt x="77" y="1418"/>
                    </a:lnTo>
                    <a:lnTo>
                      <a:pt x="57" y="1373"/>
                    </a:lnTo>
                    <a:lnTo>
                      <a:pt x="41" y="1328"/>
                    </a:lnTo>
                    <a:lnTo>
                      <a:pt x="27" y="1285"/>
                    </a:lnTo>
                    <a:lnTo>
                      <a:pt x="16" y="1242"/>
                    </a:lnTo>
                    <a:lnTo>
                      <a:pt x="8" y="1201"/>
                    </a:lnTo>
                    <a:lnTo>
                      <a:pt x="3" y="1160"/>
                    </a:lnTo>
                    <a:lnTo>
                      <a:pt x="1" y="1121"/>
                    </a:lnTo>
                    <a:lnTo>
                      <a:pt x="0" y="1082"/>
                    </a:lnTo>
                    <a:lnTo>
                      <a:pt x="2" y="1044"/>
                    </a:lnTo>
                    <a:lnTo>
                      <a:pt x="6" y="1007"/>
                    </a:lnTo>
                    <a:lnTo>
                      <a:pt x="12" y="970"/>
                    </a:lnTo>
                    <a:lnTo>
                      <a:pt x="20" y="934"/>
                    </a:lnTo>
                    <a:lnTo>
                      <a:pt x="29" y="899"/>
                    </a:lnTo>
                    <a:lnTo>
                      <a:pt x="41" y="865"/>
                    </a:lnTo>
                    <a:lnTo>
                      <a:pt x="53" y="832"/>
                    </a:lnTo>
                    <a:lnTo>
                      <a:pt x="67" y="799"/>
                    </a:lnTo>
                    <a:lnTo>
                      <a:pt x="81" y="767"/>
                    </a:lnTo>
                    <a:lnTo>
                      <a:pt x="97" y="735"/>
                    </a:lnTo>
                    <a:lnTo>
                      <a:pt x="113" y="705"/>
                    </a:lnTo>
                    <a:lnTo>
                      <a:pt x="131" y="676"/>
                    </a:lnTo>
                    <a:lnTo>
                      <a:pt x="148" y="646"/>
                    </a:lnTo>
                    <a:lnTo>
                      <a:pt x="166" y="618"/>
                    </a:lnTo>
                    <a:lnTo>
                      <a:pt x="203" y="564"/>
                    </a:lnTo>
                    <a:lnTo>
                      <a:pt x="241" y="513"/>
                    </a:lnTo>
                    <a:lnTo>
                      <a:pt x="276" y="463"/>
                    </a:lnTo>
                    <a:lnTo>
                      <a:pt x="310" y="417"/>
                    </a:lnTo>
                    <a:lnTo>
                      <a:pt x="337" y="391"/>
                    </a:lnTo>
                    <a:lnTo>
                      <a:pt x="362" y="368"/>
                    </a:lnTo>
                    <a:lnTo>
                      <a:pt x="385" y="347"/>
                    </a:lnTo>
                    <a:lnTo>
                      <a:pt x="408" y="329"/>
                    </a:lnTo>
                    <a:lnTo>
                      <a:pt x="428" y="313"/>
                    </a:lnTo>
                    <a:lnTo>
                      <a:pt x="448" y="299"/>
                    </a:lnTo>
                    <a:lnTo>
                      <a:pt x="467" y="286"/>
                    </a:lnTo>
                    <a:lnTo>
                      <a:pt x="486" y="276"/>
                    </a:lnTo>
                    <a:lnTo>
                      <a:pt x="504" y="266"/>
                    </a:lnTo>
                    <a:lnTo>
                      <a:pt x="522" y="257"/>
                    </a:lnTo>
                    <a:lnTo>
                      <a:pt x="540" y="249"/>
                    </a:lnTo>
                    <a:lnTo>
                      <a:pt x="558" y="242"/>
                    </a:lnTo>
                    <a:lnTo>
                      <a:pt x="596" y="226"/>
                    </a:lnTo>
                    <a:lnTo>
                      <a:pt x="635" y="210"/>
                    </a:lnTo>
                    <a:lnTo>
                      <a:pt x="658" y="202"/>
                    </a:lnTo>
                    <a:lnTo>
                      <a:pt x="679" y="195"/>
                    </a:lnTo>
                    <a:lnTo>
                      <a:pt x="700" y="188"/>
                    </a:lnTo>
                    <a:lnTo>
                      <a:pt x="721" y="182"/>
                    </a:lnTo>
                    <a:lnTo>
                      <a:pt x="763" y="171"/>
                    </a:lnTo>
                    <a:lnTo>
                      <a:pt x="803" y="159"/>
                    </a:lnTo>
                    <a:lnTo>
                      <a:pt x="823" y="153"/>
                    </a:lnTo>
                    <a:lnTo>
                      <a:pt x="844" y="146"/>
                    </a:lnTo>
                    <a:lnTo>
                      <a:pt x="864" y="139"/>
                    </a:lnTo>
                    <a:lnTo>
                      <a:pt x="883" y="131"/>
                    </a:lnTo>
                    <a:lnTo>
                      <a:pt x="902" y="122"/>
                    </a:lnTo>
                    <a:lnTo>
                      <a:pt x="922" y="112"/>
                    </a:lnTo>
                    <a:lnTo>
                      <a:pt x="940" y="101"/>
                    </a:lnTo>
                    <a:lnTo>
                      <a:pt x="958" y="89"/>
                    </a:lnTo>
                    <a:lnTo>
                      <a:pt x="990" y="67"/>
                    </a:lnTo>
                    <a:lnTo>
                      <a:pt x="1021" y="49"/>
                    </a:lnTo>
                    <a:lnTo>
                      <a:pt x="1047" y="34"/>
                    </a:lnTo>
                    <a:lnTo>
                      <a:pt x="1071" y="23"/>
                    </a:lnTo>
                    <a:lnTo>
                      <a:pt x="1091" y="14"/>
                    </a:lnTo>
                    <a:lnTo>
                      <a:pt x="1107" y="7"/>
                    </a:lnTo>
                    <a:lnTo>
                      <a:pt x="1118" y="3"/>
                    </a:lnTo>
                    <a:lnTo>
                      <a:pt x="1124" y="0"/>
                    </a:lnTo>
                    <a:lnTo>
                      <a:pt x="1153" y="33"/>
                    </a:lnTo>
                    <a:lnTo>
                      <a:pt x="1180" y="68"/>
                    </a:lnTo>
                    <a:lnTo>
                      <a:pt x="1208" y="101"/>
                    </a:lnTo>
                    <a:lnTo>
                      <a:pt x="1234" y="133"/>
                    </a:lnTo>
                    <a:lnTo>
                      <a:pt x="1260" y="166"/>
                    </a:lnTo>
                    <a:lnTo>
                      <a:pt x="1285" y="198"/>
                    </a:lnTo>
                    <a:lnTo>
                      <a:pt x="1309" y="230"/>
                    </a:lnTo>
                    <a:lnTo>
                      <a:pt x="1331" y="263"/>
                    </a:lnTo>
                    <a:lnTo>
                      <a:pt x="1353" y="291"/>
                    </a:lnTo>
                    <a:lnTo>
                      <a:pt x="1374" y="320"/>
                    </a:lnTo>
                    <a:lnTo>
                      <a:pt x="1393" y="348"/>
                    </a:lnTo>
                    <a:lnTo>
                      <a:pt x="1411" y="376"/>
                    </a:lnTo>
                    <a:lnTo>
                      <a:pt x="1429" y="404"/>
                    </a:lnTo>
                    <a:lnTo>
                      <a:pt x="1446" y="432"/>
                    </a:lnTo>
                    <a:lnTo>
                      <a:pt x="1463" y="460"/>
                    </a:lnTo>
                    <a:lnTo>
                      <a:pt x="1479" y="489"/>
                    </a:lnTo>
                    <a:lnTo>
                      <a:pt x="1508" y="545"/>
                    </a:lnTo>
                    <a:lnTo>
                      <a:pt x="1538" y="602"/>
                    </a:lnTo>
                    <a:lnTo>
                      <a:pt x="1566" y="658"/>
                    </a:lnTo>
                    <a:lnTo>
                      <a:pt x="1595" y="713"/>
                    </a:lnTo>
                    <a:lnTo>
                      <a:pt x="1626" y="769"/>
                    </a:lnTo>
                    <a:lnTo>
                      <a:pt x="1657" y="824"/>
                    </a:lnTo>
                    <a:lnTo>
                      <a:pt x="1673" y="851"/>
                    </a:lnTo>
                    <a:lnTo>
                      <a:pt x="1691" y="878"/>
                    </a:lnTo>
                    <a:lnTo>
                      <a:pt x="1709" y="904"/>
                    </a:lnTo>
                    <a:lnTo>
                      <a:pt x="1728" y="932"/>
                    </a:lnTo>
                    <a:lnTo>
                      <a:pt x="1748" y="958"/>
                    </a:lnTo>
                    <a:lnTo>
                      <a:pt x="1769" y="984"/>
                    </a:lnTo>
                    <a:lnTo>
                      <a:pt x="1791" y="1010"/>
                    </a:lnTo>
                    <a:lnTo>
                      <a:pt x="1815" y="1036"/>
                    </a:lnTo>
                    <a:lnTo>
                      <a:pt x="1840" y="1061"/>
                    </a:lnTo>
                    <a:lnTo>
                      <a:pt x="1866" y="1087"/>
                    </a:lnTo>
                    <a:lnTo>
                      <a:pt x="1894" y="1112"/>
                    </a:lnTo>
                    <a:lnTo>
                      <a:pt x="1924" y="1137"/>
                    </a:lnTo>
                    <a:lnTo>
                      <a:pt x="1953" y="1165"/>
                    </a:lnTo>
                    <a:lnTo>
                      <a:pt x="1983" y="1194"/>
                    </a:lnTo>
                    <a:lnTo>
                      <a:pt x="2014" y="1224"/>
                    </a:lnTo>
                    <a:lnTo>
                      <a:pt x="2045" y="1256"/>
                    </a:lnTo>
                    <a:lnTo>
                      <a:pt x="2111" y="1311"/>
                    </a:lnTo>
                    <a:lnTo>
                      <a:pt x="2174" y="1365"/>
                    </a:lnTo>
                    <a:lnTo>
                      <a:pt x="2235" y="1418"/>
                    </a:lnTo>
                    <a:lnTo>
                      <a:pt x="2295" y="1468"/>
                    </a:lnTo>
                    <a:lnTo>
                      <a:pt x="2355" y="1516"/>
                    </a:lnTo>
                    <a:lnTo>
                      <a:pt x="2413" y="1561"/>
                    </a:lnTo>
                    <a:lnTo>
                      <a:pt x="2444" y="1583"/>
                    </a:lnTo>
                    <a:lnTo>
                      <a:pt x="2474" y="1606"/>
                    </a:lnTo>
                    <a:lnTo>
                      <a:pt x="2506" y="1626"/>
                    </a:lnTo>
                    <a:lnTo>
                      <a:pt x="2537" y="1646"/>
                    </a:lnTo>
                    <a:lnTo>
                      <a:pt x="2607" y="1705"/>
                    </a:lnTo>
                    <a:lnTo>
                      <a:pt x="2666" y="1757"/>
                    </a:lnTo>
                    <a:lnTo>
                      <a:pt x="2717" y="1802"/>
                    </a:lnTo>
                    <a:lnTo>
                      <a:pt x="2758" y="1842"/>
                    </a:lnTo>
                    <a:lnTo>
                      <a:pt x="2792" y="1874"/>
                    </a:lnTo>
                    <a:lnTo>
                      <a:pt x="2818" y="1899"/>
                    </a:lnTo>
                    <a:lnTo>
                      <a:pt x="2837" y="1917"/>
                    </a:lnTo>
                    <a:lnTo>
                      <a:pt x="2850" y="1928"/>
                    </a:lnTo>
                    <a:lnTo>
                      <a:pt x="2848" y="1933"/>
                    </a:lnTo>
                    <a:lnTo>
                      <a:pt x="2845" y="1937"/>
                    </a:lnTo>
                    <a:lnTo>
                      <a:pt x="2841" y="1942"/>
                    </a:lnTo>
                    <a:lnTo>
                      <a:pt x="2837" y="1946"/>
                    </a:lnTo>
                    <a:lnTo>
                      <a:pt x="2832" y="1950"/>
                    </a:lnTo>
                    <a:lnTo>
                      <a:pt x="2825" y="1954"/>
                    </a:lnTo>
                    <a:lnTo>
                      <a:pt x="2819" y="1958"/>
                    </a:lnTo>
                    <a:lnTo>
                      <a:pt x="2811" y="1961"/>
                    </a:lnTo>
                    <a:lnTo>
                      <a:pt x="2802" y="1964"/>
                    </a:lnTo>
                    <a:lnTo>
                      <a:pt x="2792" y="1967"/>
                    </a:lnTo>
                    <a:lnTo>
                      <a:pt x="2782" y="1970"/>
                    </a:lnTo>
                    <a:lnTo>
                      <a:pt x="2770" y="1972"/>
                    </a:lnTo>
                    <a:lnTo>
                      <a:pt x="2757" y="1974"/>
                    </a:lnTo>
                    <a:lnTo>
                      <a:pt x="2744" y="1975"/>
                    </a:lnTo>
                    <a:lnTo>
                      <a:pt x="2729" y="1976"/>
                    </a:lnTo>
                    <a:lnTo>
                      <a:pt x="2714" y="1976"/>
                    </a:lnTo>
                    <a:lnTo>
                      <a:pt x="2681" y="1976"/>
                    </a:lnTo>
                    <a:lnTo>
                      <a:pt x="2642" y="1973"/>
                    </a:lnTo>
                    <a:lnTo>
                      <a:pt x="2600" y="1968"/>
                    </a:lnTo>
                    <a:lnTo>
                      <a:pt x="2553" y="1960"/>
                    </a:lnTo>
                    <a:lnTo>
                      <a:pt x="2501" y="1950"/>
                    </a:lnTo>
                    <a:lnTo>
                      <a:pt x="2446" y="1936"/>
                    </a:lnTo>
                    <a:lnTo>
                      <a:pt x="2385" y="1918"/>
                    </a:lnTo>
                    <a:lnTo>
                      <a:pt x="2320" y="1898"/>
                    </a:lnTo>
                    <a:lnTo>
                      <a:pt x="2308" y="1894"/>
                    </a:lnTo>
                    <a:lnTo>
                      <a:pt x="2296" y="1889"/>
                    </a:lnTo>
                    <a:lnTo>
                      <a:pt x="2283" y="1885"/>
                    </a:lnTo>
                    <a:lnTo>
                      <a:pt x="2270" y="1880"/>
                    </a:lnTo>
                    <a:lnTo>
                      <a:pt x="2219" y="1867"/>
                    </a:lnTo>
                    <a:lnTo>
                      <a:pt x="2167" y="1854"/>
                    </a:lnTo>
                    <a:lnTo>
                      <a:pt x="2113" y="1842"/>
                    </a:lnTo>
                    <a:lnTo>
                      <a:pt x="2058" y="1830"/>
                    </a:lnTo>
                    <a:lnTo>
                      <a:pt x="2003" y="1819"/>
                    </a:lnTo>
                    <a:lnTo>
                      <a:pt x="1947" y="1809"/>
                    </a:lnTo>
                    <a:lnTo>
                      <a:pt x="1890" y="1799"/>
                    </a:lnTo>
                    <a:lnTo>
                      <a:pt x="1832" y="1790"/>
                    </a:lnTo>
                    <a:lnTo>
                      <a:pt x="1773" y="1781"/>
                    </a:lnTo>
                    <a:lnTo>
                      <a:pt x="1715" y="1773"/>
                    </a:lnTo>
                    <a:lnTo>
                      <a:pt x="1656" y="1766"/>
                    </a:lnTo>
                    <a:lnTo>
                      <a:pt x="1596" y="1759"/>
                    </a:lnTo>
                    <a:lnTo>
                      <a:pt x="1479" y="1745"/>
                    </a:lnTo>
                    <a:lnTo>
                      <a:pt x="1363" y="1735"/>
                    </a:lnTo>
                    <a:lnTo>
                      <a:pt x="1249" y="1727"/>
                    </a:lnTo>
                    <a:lnTo>
                      <a:pt x="1139" y="1720"/>
                    </a:lnTo>
                    <a:lnTo>
                      <a:pt x="1034" y="1715"/>
                    </a:lnTo>
                    <a:lnTo>
                      <a:pt x="935" y="1712"/>
                    </a:lnTo>
                    <a:lnTo>
                      <a:pt x="843" y="1711"/>
                    </a:lnTo>
                    <a:lnTo>
                      <a:pt x="758" y="1711"/>
                    </a:lnTo>
                    <a:lnTo>
                      <a:pt x="683" y="1712"/>
                    </a:lnTo>
                    <a:lnTo>
                      <a:pt x="618" y="1715"/>
                    </a:lnTo>
                    <a:close/>
                  </a:path>
                </a:pathLst>
              </a:custGeom>
              <a:solidFill>
                <a:srgbClr val="AE75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41" name="Freeform 1075">
                <a:extLst>
                  <a:ext uri="{FF2B5EF4-FFF2-40B4-BE49-F238E27FC236}">
                    <a16:creationId xmlns:a16="http://schemas.microsoft.com/office/drawing/2014/main" id="{70651CD6-BBB1-4C03-BF82-BC6873969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1" y="2196"/>
                <a:ext cx="150" cy="109"/>
              </a:xfrm>
              <a:custGeom>
                <a:avLst/>
                <a:gdLst>
                  <a:gd name="T0" fmla="*/ 2 w 2548"/>
                  <a:gd name="T1" fmla="*/ 6 h 1864"/>
                  <a:gd name="T2" fmla="*/ 1 w 2548"/>
                  <a:gd name="T3" fmla="*/ 6 h 1864"/>
                  <a:gd name="T4" fmla="*/ 1 w 2548"/>
                  <a:gd name="T5" fmla="*/ 6 h 1864"/>
                  <a:gd name="T6" fmla="*/ 1 w 2548"/>
                  <a:gd name="T7" fmla="*/ 5 h 1864"/>
                  <a:gd name="T8" fmla="*/ 1 w 2548"/>
                  <a:gd name="T9" fmla="*/ 5 h 1864"/>
                  <a:gd name="T10" fmla="*/ 0 w 2548"/>
                  <a:gd name="T11" fmla="*/ 5 h 1864"/>
                  <a:gd name="T12" fmla="*/ 0 w 2548"/>
                  <a:gd name="T13" fmla="*/ 4 h 1864"/>
                  <a:gd name="T14" fmla="*/ 0 w 2548"/>
                  <a:gd name="T15" fmla="*/ 4 h 1864"/>
                  <a:gd name="T16" fmla="*/ 0 w 2548"/>
                  <a:gd name="T17" fmla="*/ 3 h 1864"/>
                  <a:gd name="T18" fmla="*/ 0 w 2548"/>
                  <a:gd name="T19" fmla="*/ 3 h 1864"/>
                  <a:gd name="T20" fmla="*/ 0 w 2548"/>
                  <a:gd name="T21" fmla="*/ 2 h 1864"/>
                  <a:gd name="T22" fmla="*/ 1 w 2548"/>
                  <a:gd name="T23" fmla="*/ 2 h 1864"/>
                  <a:gd name="T24" fmla="*/ 1 w 2548"/>
                  <a:gd name="T25" fmla="*/ 1 h 1864"/>
                  <a:gd name="T26" fmla="*/ 1 w 2548"/>
                  <a:gd name="T27" fmla="*/ 1 h 1864"/>
                  <a:gd name="T28" fmla="*/ 1 w 2548"/>
                  <a:gd name="T29" fmla="*/ 1 h 1864"/>
                  <a:gd name="T30" fmla="*/ 2 w 2548"/>
                  <a:gd name="T31" fmla="*/ 1 h 1864"/>
                  <a:gd name="T32" fmla="*/ 2 w 2548"/>
                  <a:gd name="T33" fmla="*/ 1 h 1864"/>
                  <a:gd name="T34" fmla="*/ 3 w 2548"/>
                  <a:gd name="T35" fmla="*/ 0 h 1864"/>
                  <a:gd name="T36" fmla="*/ 3 w 2548"/>
                  <a:gd name="T37" fmla="*/ 0 h 1864"/>
                  <a:gd name="T38" fmla="*/ 3 w 2548"/>
                  <a:gd name="T39" fmla="*/ 0 h 1864"/>
                  <a:gd name="T40" fmla="*/ 4 w 2548"/>
                  <a:gd name="T41" fmla="*/ 0 h 1864"/>
                  <a:gd name="T42" fmla="*/ 4 w 2548"/>
                  <a:gd name="T43" fmla="*/ 0 h 1864"/>
                  <a:gd name="T44" fmla="*/ 4 w 2548"/>
                  <a:gd name="T45" fmla="*/ 1 h 1864"/>
                  <a:gd name="T46" fmla="*/ 4 w 2548"/>
                  <a:gd name="T47" fmla="*/ 1 h 1864"/>
                  <a:gd name="T48" fmla="*/ 5 w 2548"/>
                  <a:gd name="T49" fmla="*/ 2 h 1864"/>
                  <a:gd name="T50" fmla="*/ 5 w 2548"/>
                  <a:gd name="T51" fmla="*/ 2 h 1864"/>
                  <a:gd name="T52" fmla="*/ 5 w 2548"/>
                  <a:gd name="T53" fmla="*/ 3 h 1864"/>
                  <a:gd name="T54" fmla="*/ 5 w 2548"/>
                  <a:gd name="T55" fmla="*/ 3 h 1864"/>
                  <a:gd name="T56" fmla="*/ 6 w 2548"/>
                  <a:gd name="T57" fmla="*/ 3 h 1864"/>
                  <a:gd name="T58" fmla="*/ 6 w 2548"/>
                  <a:gd name="T59" fmla="*/ 4 h 1864"/>
                  <a:gd name="T60" fmla="*/ 6 w 2548"/>
                  <a:gd name="T61" fmla="*/ 4 h 1864"/>
                  <a:gd name="T62" fmla="*/ 7 w 2548"/>
                  <a:gd name="T63" fmla="*/ 5 h 1864"/>
                  <a:gd name="T64" fmla="*/ 7 w 2548"/>
                  <a:gd name="T65" fmla="*/ 5 h 1864"/>
                  <a:gd name="T66" fmla="*/ 8 w 2548"/>
                  <a:gd name="T67" fmla="*/ 5 h 1864"/>
                  <a:gd name="T68" fmla="*/ 9 w 2548"/>
                  <a:gd name="T69" fmla="*/ 6 h 1864"/>
                  <a:gd name="T70" fmla="*/ 9 w 2548"/>
                  <a:gd name="T71" fmla="*/ 6 h 1864"/>
                  <a:gd name="T72" fmla="*/ 9 w 2548"/>
                  <a:gd name="T73" fmla="*/ 6 h 1864"/>
                  <a:gd name="T74" fmla="*/ 9 w 2548"/>
                  <a:gd name="T75" fmla="*/ 6 h 1864"/>
                  <a:gd name="T76" fmla="*/ 9 w 2548"/>
                  <a:gd name="T77" fmla="*/ 6 h 1864"/>
                  <a:gd name="T78" fmla="*/ 9 w 2548"/>
                  <a:gd name="T79" fmla="*/ 6 h 1864"/>
                  <a:gd name="T80" fmla="*/ 8 w 2548"/>
                  <a:gd name="T81" fmla="*/ 6 h 1864"/>
                  <a:gd name="T82" fmla="*/ 8 w 2548"/>
                  <a:gd name="T83" fmla="*/ 6 h 1864"/>
                  <a:gd name="T84" fmla="*/ 8 w 2548"/>
                  <a:gd name="T85" fmla="*/ 6 h 1864"/>
                  <a:gd name="T86" fmla="*/ 7 w 2548"/>
                  <a:gd name="T87" fmla="*/ 6 h 1864"/>
                  <a:gd name="T88" fmla="*/ 7 w 2548"/>
                  <a:gd name="T89" fmla="*/ 6 h 1864"/>
                  <a:gd name="T90" fmla="*/ 6 w 2548"/>
                  <a:gd name="T91" fmla="*/ 6 h 1864"/>
                  <a:gd name="T92" fmla="*/ 6 w 2548"/>
                  <a:gd name="T93" fmla="*/ 6 h 1864"/>
                  <a:gd name="T94" fmla="*/ 5 w 2548"/>
                  <a:gd name="T95" fmla="*/ 6 h 1864"/>
                  <a:gd name="T96" fmla="*/ 3 w 2548"/>
                  <a:gd name="T97" fmla="*/ 6 h 1864"/>
                  <a:gd name="T98" fmla="*/ 2 w 2548"/>
                  <a:gd name="T99" fmla="*/ 6 h 186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548" h="1864">
                    <a:moveTo>
                      <a:pt x="573" y="1654"/>
                    </a:moveTo>
                    <a:lnTo>
                      <a:pt x="546" y="1654"/>
                    </a:lnTo>
                    <a:lnTo>
                      <a:pt x="520" y="1655"/>
                    </a:lnTo>
                    <a:lnTo>
                      <a:pt x="496" y="1654"/>
                    </a:lnTo>
                    <a:lnTo>
                      <a:pt x="472" y="1652"/>
                    </a:lnTo>
                    <a:lnTo>
                      <a:pt x="450" y="1650"/>
                    </a:lnTo>
                    <a:lnTo>
                      <a:pt x="428" y="1647"/>
                    </a:lnTo>
                    <a:lnTo>
                      <a:pt x="408" y="1643"/>
                    </a:lnTo>
                    <a:lnTo>
                      <a:pt x="389" y="1639"/>
                    </a:lnTo>
                    <a:lnTo>
                      <a:pt x="371" y="1634"/>
                    </a:lnTo>
                    <a:lnTo>
                      <a:pt x="354" y="1628"/>
                    </a:lnTo>
                    <a:lnTo>
                      <a:pt x="336" y="1622"/>
                    </a:lnTo>
                    <a:lnTo>
                      <a:pt x="321" y="1616"/>
                    </a:lnTo>
                    <a:lnTo>
                      <a:pt x="306" y="1609"/>
                    </a:lnTo>
                    <a:lnTo>
                      <a:pt x="292" y="1601"/>
                    </a:lnTo>
                    <a:lnTo>
                      <a:pt x="279" y="1593"/>
                    </a:lnTo>
                    <a:lnTo>
                      <a:pt x="266" y="1585"/>
                    </a:lnTo>
                    <a:lnTo>
                      <a:pt x="242" y="1569"/>
                    </a:lnTo>
                    <a:lnTo>
                      <a:pt x="220" y="1552"/>
                    </a:lnTo>
                    <a:lnTo>
                      <a:pt x="201" y="1535"/>
                    </a:lnTo>
                    <a:lnTo>
                      <a:pt x="183" y="1517"/>
                    </a:lnTo>
                    <a:lnTo>
                      <a:pt x="151" y="1484"/>
                    </a:lnTo>
                    <a:lnTo>
                      <a:pt x="123" y="1455"/>
                    </a:lnTo>
                    <a:lnTo>
                      <a:pt x="99" y="1414"/>
                    </a:lnTo>
                    <a:lnTo>
                      <a:pt x="77" y="1374"/>
                    </a:lnTo>
                    <a:lnTo>
                      <a:pt x="58" y="1334"/>
                    </a:lnTo>
                    <a:lnTo>
                      <a:pt x="43" y="1295"/>
                    </a:lnTo>
                    <a:lnTo>
                      <a:pt x="30" y="1256"/>
                    </a:lnTo>
                    <a:lnTo>
                      <a:pt x="19" y="1218"/>
                    </a:lnTo>
                    <a:lnTo>
                      <a:pt x="11" y="1180"/>
                    </a:lnTo>
                    <a:lnTo>
                      <a:pt x="5" y="1144"/>
                    </a:lnTo>
                    <a:lnTo>
                      <a:pt x="2" y="1108"/>
                    </a:lnTo>
                    <a:lnTo>
                      <a:pt x="0" y="1072"/>
                    </a:lnTo>
                    <a:lnTo>
                      <a:pt x="0" y="1038"/>
                    </a:lnTo>
                    <a:lnTo>
                      <a:pt x="2" y="1002"/>
                    </a:lnTo>
                    <a:lnTo>
                      <a:pt x="6" y="969"/>
                    </a:lnTo>
                    <a:lnTo>
                      <a:pt x="11" y="936"/>
                    </a:lnTo>
                    <a:lnTo>
                      <a:pt x="18" y="903"/>
                    </a:lnTo>
                    <a:lnTo>
                      <a:pt x="26" y="871"/>
                    </a:lnTo>
                    <a:lnTo>
                      <a:pt x="35" y="838"/>
                    </a:lnTo>
                    <a:lnTo>
                      <a:pt x="46" y="807"/>
                    </a:lnTo>
                    <a:lnTo>
                      <a:pt x="57" y="777"/>
                    </a:lnTo>
                    <a:lnTo>
                      <a:pt x="70" y="746"/>
                    </a:lnTo>
                    <a:lnTo>
                      <a:pt x="84" y="717"/>
                    </a:lnTo>
                    <a:lnTo>
                      <a:pt x="98" y="688"/>
                    </a:lnTo>
                    <a:lnTo>
                      <a:pt x="113" y="659"/>
                    </a:lnTo>
                    <a:lnTo>
                      <a:pt x="128" y="631"/>
                    </a:lnTo>
                    <a:lnTo>
                      <a:pt x="159" y="575"/>
                    </a:lnTo>
                    <a:lnTo>
                      <a:pt x="191" y="523"/>
                    </a:lnTo>
                    <a:lnTo>
                      <a:pt x="223" y="471"/>
                    </a:lnTo>
                    <a:lnTo>
                      <a:pt x="253" y="421"/>
                    </a:lnTo>
                    <a:lnTo>
                      <a:pt x="276" y="397"/>
                    </a:lnTo>
                    <a:lnTo>
                      <a:pt x="298" y="375"/>
                    </a:lnTo>
                    <a:lnTo>
                      <a:pt x="318" y="356"/>
                    </a:lnTo>
                    <a:lnTo>
                      <a:pt x="338" y="338"/>
                    </a:lnTo>
                    <a:lnTo>
                      <a:pt x="357" y="322"/>
                    </a:lnTo>
                    <a:lnTo>
                      <a:pt x="375" y="308"/>
                    </a:lnTo>
                    <a:lnTo>
                      <a:pt x="392" y="296"/>
                    </a:lnTo>
                    <a:lnTo>
                      <a:pt x="408" y="284"/>
                    </a:lnTo>
                    <a:lnTo>
                      <a:pt x="425" y="274"/>
                    </a:lnTo>
                    <a:lnTo>
                      <a:pt x="442" y="265"/>
                    </a:lnTo>
                    <a:lnTo>
                      <a:pt x="458" y="256"/>
                    </a:lnTo>
                    <a:lnTo>
                      <a:pt x="475" y="247"/>
                    </a:lnTo>
                    <a:lnTo>
                      <a:pt x="509" y="231"/>
                    </a:lnTo>
                    <a:lnTo>
                      <a:pt x="546" y="214"/>
                    </a:lnTo>
                    <a:lnTo>
                      <a:pt x="584" y="198"/>
                    </a:lnTo>
                    <a:lnTo>
                      <a:pt x="621" y="184"/>
                    </a:lnTo>
                    <a:lnTo>
                      <a:pt x="658" y="171"/>
                    </a:lnTo>
                    <a:lnTo>
                      <a:pt x="694" y="157"/>
                    </a:lnTo>
                    <a:lnTo>
                      <a:pt x="731" y="143"/>
                    </a:lnTo>
                    <a:lnTo>
                      <a:pt x="766" y="127"/>
                    </a:lnTo>
                    <a:lnTo>
                      <a:pt x="784" y="119"/>
                    </a:lnTo>
                    <a:lnTo>
                      <a:pt x="802" y="109"/>
                    </a:lnTo>
                    <a:lnTo>
                      <a:pt x="819" y="99"/>
                    </a:lnTo>
                    <a:lnTo>
                      <a:pt x="836" y="87"/>
                    </a:lnTo>
                    <a:lnTo>
                      <a:pt x="865" y="67"/>
                    </a:lnTo>
                    <a:lnTo>
                      <a:pt x="893" y="50"/>
                    </a:lnTo>
                    <a:lnTo>
                      <a:pt x="917" y="36"/>
                    </a:lnTo>
                    <a:lnTo>
                      <a:pt x="939" y="25"/>
                    </a:lnTo>
                    <a:lnTo>
                      <a:pt x="957" y="16"/>
                    </a:lnTo>
                    <a:lnTo>
                      <a:pt x="973" y="9"/>
                    </a:lnTo>
                    <a:lnTo>
                      <a:pt x="984" y="4"/>
                    </a:lnTo>
                    <a:lnTo>
                      <a:pt x="990" y="0"/>
                    </a:lnTo>
                    <a:lnTo>
                      <a:pt x="1021" y="26"/>
                    </a:lnTo>
                    <a:lnTo>
                      <a:pt x="1050" y="52"/>
                    </a:lnTo>
                    <a:lnTo>
                      <a:pt x="1079" y="77"/>
                    </a:lnTo>
                    <a:lnTo>
                      <a:pt x="1105" y="104"/>
                    </a:lnTo>
                    <a:lnTo>
                      <a:pt x="1131" y="129"/>
                    </a:lnTo>
                    <a:lnTo>
                      <a:pt x="1156" y="155"/>
                    </a:lnTo>
                    <a:lnTo>
                      <a:pt x="1179" y="182"/>
                    </a:lnTo>
                    <a:lnTo>
                      <a:pt x="1200" y="208"/>
                    </a:lnTo>
                    <a:lnTo>
                      <a:pt x="1222" y="232"/>
                    </a:lnTo>
                    <a:lnTo>
                      <a:pt x="1243" y="257"/>
                    </a:lnTo>
                    <a:lnTo>
                      <a:pt x="1262" y="281"/>
                    </a:lnTo>
                    <a:lnTo>
                      <a:pt x="1280" y="306"/>
                    </a:lnTo>
                    <a:lnTo>
                      <a:pt x="1296" y="332"/>
                    </a:lnTo>
                    <a:lnTo>
                      <a:pt x="1312" y="358"/>
                    </a:lnTo>
                    <a:lnTo>
                      <a:pt x="1327" y="384"/>
                    </a:lnTo>
                    <a:lnTo>
                      <a:pt x="1341" y="411"/>
                    </a:lnTo>
                    <a:lnTo>
                      <a:pt x="1354" y="438"/>
                    </a:lnTo>
                    <a:lnTo>
                      <a:pt x="1366" y="465"/>
                    </a:lnTo>
                    <a:lnTo>
                      <a:pt x="1378" y="492"/>
                    </a:lnTo>
                    <a:lnTo>
                      <a:pt x="1389" y="520"/>
                    </a:lnTo>
                    <a:lnTo>
                      <a:pt x="1411" y="574"/>
                    </a:lnTo>
                    <a:lnTo>
                      <a:pt x="1433" y="630"/>
                    </a:lnTo>
                    <a:lnTo>
                      <a:pt x="1454" y="685"/>
                    </a:lnTo>
                    <a:lnTo>
                      <a:pt x="1477" y="739"/>
                    </a:lnTo>
                    <a:lnTo>
                      <a:pt x="1489" y="767"/>
                    </a:lnTo>
                    <a:lnTo>
                      <a:pt x="1503" y="793"/>
                    </a:lnTo>
                    <a:lnTo>
                      <a:pt x="1516" y="819"/>
                    </a:lnTo>
                    <a:lnTo>
                      <a:pt x="1531" y="845"/>
                    </a:lnTo>
                    <a:lnTo>
                      <a:pt x="1546" y="872"/>
                    </a:lnTo>
                    <a:lnTo>
                      <a:pt x="1562" y="897"/>
                    </a:lnTo>
                    <a:lnTo>
                      <a:pt x="1581" y="922"/>
                    </a:lnTo>
                    <a:lnTo>
                      <a:pt x="1599" y="947"/>
                    </a:lnTo>
                    <a:lnTo>
                      <a:pt x="1619" y="971"/>
                    </a:lnTo>
                    <a:lnTo>
                      <a:pt x="1641" y="995"/>
                    </a:lnTo>
                    <a:lnTo>
                      <a:pt x="1664" y="1018"/>
                    </a:lnTo>
                    <a:lnTo>
                      <a:pt x="1689" y="1041"/>
                    </a:lnTo>
                    <a:lnTo>
                      <a:pt x="1714" y="1069"/>
                    </a:lnTo>
                    <a:lnTo>
                      <a:pt x="1739" y="1098"/>
                    </a:lnTo>
                    <a:lnTo>
                      <a:pt x="1766" y="1127"/>
                    </a:lnTo>
                    <a:lnTo>
                      <a:pt x="1793" y="1156"/>
                    </a:lnTo>
                    <a:lnTo>
                      <a:pt x="1849" y="1209"/>
                    </a:lnTo>
                    <a:lnTo>
                      <a:pt x="1902" y="1259"/>
                    </a:lnTo>
                    <a:lnTo>
                      <a:pt x="1956" y="1309"/>
                    </a:lnTo>
                    <a:lnTo>
                      <a:pt x="2009" y="1357"/>
                    </a:lnTo>
                    <a:lnTo>
                      <a:pt x="2037" y="1380"/>
                    </a:lnTo>
                    <a:lnTo>
                      <a:pt x="2065" y="1402"/>
                    </a:lnTo>
                    <a:lnTo>
                      <a:pt x="2092" y="1424"/>
                    </a:lnTo>
                    <a:lnTo>
                      <a:pt x="2121" y="1446"/>
                    </a:lnTo>
                    <a:lnTo>
                      <a:pt x="2150" y="1467"/>
                    </a:lnTo>
                    <a:lnTo>
                      <a:pt x="2180" y="1487"/>
                    </a:lnTo>
                    <a:lnTo>
                      <a:pt x="2211" y="1507"/>
                    </a:lnTo>
                    <a:lnTo>
                      <a:pt x="2243" y="1527"/>
                    </a:lnTo>
                    <a:lnTo>
                      <a:pt x="2307" y="1575"/>
                    </a:lnTo>
                    <a:lnTo>
                      <a:pt x="2362" y="1621"/>
                    </a:lnTo>
                    <a:lnTo>
                      <a:pt x="2410" y="1660"/>
                    </a:lnTo>
                    <a:lnTo>
                      <a:pt x="2450" y="1696"/>
                    </a:lnTo>
                    <a:lnTo>
                      <a:pt x="2483" y="1726"/>
                    </a:lnTo>
                    <a:lnTo>
                      <a:pt x="2509" y="1750"/>
                    </a:lnTo>
                    <a:lnTo>
                      <a:pt x="2530" y="1768"/>
                    </a:lnTo>
                    <a:lnTo>
                      <a:pt x="2544" y="1781"/>
                    </a:lnTo>
                    <a:lnTo>
                      <a:pt x="2547" y="1787"/>
                    </a:lnTo>
                    <a:lnTo>
                      <a:pt x="2548" y="1793"/>
                    </a:lnTo>
                    <a:lnTo>
                      <a:pt x="2548" y="1799"/>
                    </a:lnTo>
                    <a:lnTo>
                      <a:pt x="2547" y="1805"/>
                    </a:lnTo>
                    <a:lnTo>
                      <a:pt x="2545" y="1811"/>
                    </a:lnTo>
                    <a:lnTo>
                      <a:pt x="2543" y="1817"/>
                    </a:lnTo>
                    <a:lnTo>
                      <a:pt x="2540" y="1822"/>
                    </a:lnTo>
                    <a:lnTo>
                      <a:pt x="2536" y="1827"/>
                    </a:lnTo>
                    <a:lnTo>
                      <a:pt x="2532" y="1832"/>
                    </a:lnTo>
                    <a:lnTo>
                      <a:pt x="2526" y="1837"/>
                    </a:lnTo>
                    <a:lnTo>
                      <a:pt x="2520" y="1841"/>
                    </a:lnTo>
                    <a:lnTo>
                      <a:pt x="2513" y="1845"/>
                    </a:lnTo>
                    <a:lnTo>
                      <a:pt x="2505" y="1849"/>
                    </a:lnTo>
                    <a:lnTo>
                      <a:pt x="2497" y="1852"/>
                    </a:lnTo>
                    <a:lnTo>
                      <a:pt x="2487" y="1855"/>
                    </a:lnTo>
                    <a:lnTo>
                      <a:pt x="2476" y="1858"/>
                    </a:lnTo>
                    <a:lnTo>
                      <a:pt x="2465" y="1860"/>
                    </a:lnTo>
                    <a:lnTo>
                      <a:pt x="2452" y="1862"/>
                    </a:lnTo>
                    <a:lnTo>
                      <a:pt x="2438" y="1863"/>
                    </a:lnTo>
                    <a:lnTo>
                      <a:pt x="2424" y="1864"/>
                    </a:lnTo>
                    <a:lnTo>
                      <a:pt x="2408" y="1864"/>
                    </a:lnTo>
                    <a:lnTo>
                      <a:pt x="2392" y="1863"/>
                    </a:lnTo>
                    <a:lnTo>
                      <a:pt x="2374" y="1862"/>
                    </a:lnTo>
                    <a:lnTo>
                      <a:pt x="2355" y="1858"/>
                    </a:lnTo>
                    <a:lnTo>
                      <a:pt x="2335" y="1856"/>
                    </a:lnTo>
                    <a:lnTo>
                      <a:pt x="2315" y="1852"/>
                    </a:lnTo>
                    <a:lnTo>
                      <a:pt x="2293" y="1848"/>
                    </a:lnTo>
                    <a:lnTo>
                      <a:pt x="2269" y="1843"/>
                    </a:lnTo>
                    <a:lnTo>
                      <a:pt x="2245" y="1837"/>
                    </a:lnTo>
                    <a:lnTo>
                      <a:pt x="2220" y="1830"/>
                    </a:lnTo>
                    <a:lnTo>
                      <a:pt x="2193" y="1822"/>
                    </a:lnTo>
                    <a:lnTo>
                      <a:pt x="2166" y="1814"/>
                    </a:lnTo>
                    <a:lnTo>
                      <a:pt x="2154" y="1810"/>
                    </a:lnTo>
                    <a:lnTo>
                      <a:pt x="2143" y="1806"/>
                    </a:lnTo>
                    <a:lnTo>
                      <a:pt x="2131" y="1803"/>
                    </a:lnTo>
                    <a:lnTo>
                      <a:pt x="2119" y="1799"/>
                    </a:lnTo>
                    <a:lnTo>
                      <a:pt x="2069" y="1787"/>
                    </a:lnTo>
                    <a:lnTo>
                      <a:pt x="2019" y="1774"/>
                    </a:lnTo>
                    <a:lnTo>
                      <a:pt x="1967" y="1763"/>
                    </a:lnTo>
                    <a:lnTo>
                      <a:pt x="1914" y="1753"/>
                    </a:lnTo>
                    <a:lnTo>
                      <a:pt x="1861" y="1743"/>
                    </a:lnTo>
                    <a:lnTo>
                      <a:pt x="1807" y="1734"/>
                    </a:lnTo>
                    <a:lnTo>
                      <a:pt x="1751" y="1725"/>
                    </a:lnTo>
                    <a:lnTo>
                      <a:pt x="1697" y="1717"/>
                    </a:lnTo>
                    <a:lnTo>
                      <a:pt x="1641" y="1709"/>
                    </a:lnTo>
                    <a:lnTo>
                      <a:pt x="1586" y="1702"/>
                    </a:lnTo>
                    <a:lnTo>
                      <a:pt x="1529" y="1696"/>
                    </a:lnTo>
                    <a:lnTo>
                      <a:pt x="1473" y="1689"/>
                    </a:lnTo>
                    <a:lnTo>
                      <a:pt x="1362" y="1678"/>
                    </a:lnTo>
                    <a:lnTo>
                      <a:pt x="1254" y="1669"/>
                    </a:lnTo>
                    <a:lnTo>
                      <a:pt x="1148" y="1662"/>
                    </a:lnTo>
                    <a:lnTo>
                      <a:pt x="1044" y="1657"/>
                    </a:lnTo>
                    <a:lnTo>
                      <a:pt x="947" y="1653"/>
                    </a:lnTo>
                    <a:lnTo>
                      <a:pt x="856" y="1651"/>
                    </a:lnTo>
                    <a:lnTo>
                      <a:pt x="772" y="1650"/>
                    </a:lnTo>
                    <a:lnTo>
                      <a:pt x="696" y="1650"/>
                    </a:lnTo>
                    <a:lnTo>
                      <a:pt x="630" y="1651"/>
                    </a:lnTo>
                    <a:lnTo>
                      <a:pt x="573" y="1654"/>
                    </a:lnTo>
                    <a:close/>
                  </a:path>
                </a:pathLst>
              </a:custGeom>
              <a:solidFill>
                <a:srgbClr val="AB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42" name="Freeform 1076">
                <a:extLst>
                  <a:ext uri="{FF2B5EF4-FFF2-40B4-BE49-F238E27FC236}">
                    <a16:creationId xmlns:a16="http://schemas.microsoft.com/office/drawing/2014/main" id="{55F5B4E1-F1CA-4922-9651-A7C69F3D9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4" y="2199"/>
                <a:ext cx="133" cy="104"/>
              </a:xfrm>
              <a:custGeom>
                <a:avLst/>
                <a:gdLst>
                  <a:gd name="T0" fmla="*/ 2 w 2265"/>
                  <a:gd name="T1" fmla="*/ 6 h 1757"/>
                  <a:gd name="T2" fmla="*/ 1 w 2265"/>
                  <a:gd name="T3" fmla="*/ 6 h 1757"/>
                  <a:gd name="T4" fmla="*/ 1 w 2265"/>
                  <a:gd name="T5" fmla="*/ 6 h 1757"/>
                  <a:gd name="T6" fmla="*/ 1 w 2265"/>
                  <a:gd name="T7" fmla="*/ 5 h 1757"/>
                  <a:gd name="T8" fmla="*/ 1 w 2265"/>
                  <a:gd name="T9" fmla="*/ 5 h 1757"/>
                  <a:gd name="T10" fmla="*/ 0 w 2265"/>
                  <a:gd name="T11" fmla="*/ 5 h 1757"/>
                  <a:gd name="T12" fmla="*/ 0 w 2265"/>
                  <a:gd name="T13" fmla="*/ 4 h 1757"/>
                  <a:gd name="T14" fmla="*/ 0 w 2265"/>
                  <a:gd name="T15" fmla="*/ 4 h 1757"/>
                  <a:gd name="T16" fmla="*/ 0 w 2265"/>
                  <a:gd name="T17" fmla="*/ 3 h 1757"/>
                  <a:gd name="T18" fmla="*/ 0 w 2265"/>
                  <a:gd name="T19" fmla="*/ 3 h 1757"/>
                  <a:gd name="T20" fmla="*/ 0 w 2265"/>
                  <a:gd name="T21" fmla="*/ 3 h 1757"/>
                  <a:gd name="T22" fmla="*/ 0 w 2265"/>
                  <a:gd name="T23" fmla="*/ 2 h 1757"/>
                  <a:gd name="T24" fmla="*/ 1 w 2265"/>
                  <a:gd name="T25" fmla="*/ 1 h 1757"/>
                  <a:gd name="T26" fmla="*/ 1 w 2265"/>
                  <a:gd name="T27" fmla="*/ 1 h 1757"/>
                  <a:gd name="T28" fmla="*/ 1 w 2265"/>
                  <a:gd name="T29" fmla="*/ 1 h 1757"/>
                  <a:gd name="T30" fmla="*/ 2 w 2265"/>
                  <a:gd name="T31" fmla="*/ 1 h 1757"/>
                  <a:gd name="T32" fmla="*/ 2 w 2265"/>
                  <a:gd name="T33" fmla="*/ 0 h 1757"/>
                  <a:gd name="T34" fmla="*/ 2 w 2265"/>
                  <a:gd name="T35" fmla="*/ 0 h 1757"/>
                  <a:gd name="T36" fmla="*/ 3 w 2265"/>
                  <a:gd name="T37" fmla="*/ 0 h 1757"/>
                  <a:gd name="T38" fmla="*/ 3 w 2265"/>
                  <a:gd name="T39" fmla="*/ 0 h 1757"/>
                  <a:gd name="T40" fmla="*/ 3 w 2265"/>
                  <a:gd name="T41" fmla="*/ 0 h 1757"/>
                  <a:gd name="T42" fmla="*/ 4 w 2265"/>
                  <a:gd name="T43" fmla="*/ 1 h 1757"/>
                  <a:gd name="T44" fmla="*/ 4 w 2265"/>
                  <a:gd name="T45" fmla="*/ 1 h 1757"/>
                  <a:gd name="T46" fmla="*/ 4 w 2265"/>
                  <a:gd name="T47" fmla="*/ 1 h 1757"/>
                  <a:gd name="T48" fmla="*/ 4 w 2265"/>
                  <a:gd name="T49" fmla="*/ 2 h 1757"/>
                  <a:gd name="T50" fmla="*/ 5 w 2265"/>
                  <a:gd name="T51" fmla="*/ 2 h 1757"/>
                  <a:gd name="T52" fmla="*/ 5 w 2265"/>
                  <a:gd name="T53" fmla="*/ 3 h 1757"/>
                  <a:gd name="T54" fmla="*/ 5 w 2265"/>
                  <a:gd name="T55" fmla="*/ 3 h 1757"/>
                  <a:gd name="T56" fmla="*/ 5 w 2265"/>
                  <a:gd name="T57" fmla="*/ 3 h 1757"/>
                  <a:gd name="T58" fmla="*/ 5 w 2265"/>
                  <a:gd name="T59" fmla="*/ 4 h 1757"/>
                  <a:gd name="T60" fmla="*/ 6 w 2265"/>
                  <a:gd name="T61" fmla="*/ 4 h 1757"/>
                  <a:gd name="T62" fmla="*/ 6 w 2265"/>
                  <a:gd name="T63" fmla="*/ 5 h 1757"/>
                  <a:gd name="T64" fmla="*/ 7 w 2265"/>
                  <a:gd name="T65" fmla="*/ 5 h 1757"/>
                  <a:gd name="T66" fmla="*/ 7 w 2265"/>
                  <a:gd name="T67" fmla="*/ 5 h 1757"/>
                  <a:gd name="T68" fmla="*/ 8 w 2265"/>
                  <a:gd name="T69" fmla="*/ 6 h 1757"/>
                  <a:gd name="T70" fmla="*/ 8 w 2265"/>
                  <a:gd name="T71" fmla="*/ 6 h 1757"/>
                  <a:gd name="T72" fmla="*/ 8 w 2265"/>
                  <a:gd name="T73" fmla="*/ 6 h 1757"/>
                  <a:gd name="T74" fmla="*/ 8 w 2265"/>
                  <a:gd name="T75" fmla="*/ 6 h 1757"/>
                  <a:gd name="T76" fmla="*/ 8 w 2265"/>
                  <a:gd name="T77" fmla="*/ 6 h 1757"/>
                  <a:gd name="T78" fmla="*/ 8 w 2265"/>
                  <a:gd name="T79" fmla="*/ 6 h 1757"/>
                  <a:gd name="T80" fmla="*/ 8 w 2265"/>
                  <a:gd name="T81" fmla="*/ 6 h 1757"/>
                  <a:gd name="T82" fmla="*/ 7 w 2265"/>
                  <a:gd name="T83" fmla="*/ 6 h 1757"/>
                  <a:gd name="T84" fmla="*/ 7 w 2265"/>
                  <a:gd name="T85" fmla="*/ 6 h 1757"/>
                  <a:gd name="T86" fmla="*/ 7 w 2265"/>
                  <a:gd name="T87" fmla="*/ 6 h 1757"/>
                  <a:gd name="T88" fmla="*/ 6 w 2265"/>
                  <a:gd name="T89" fmla="*/ 6 h 1757"/>
                  <a:gd name="T90" fmla="*/ 6 w 2265"/>
                  <a:gd name="T91" fmla="*/ 6 h 1757"/>
                  <a:gd name="T92" fmla="*/ 4 w 2265"/>
                  <a:gd name="T93" fmla="*/ 6 h 1757"/>
                  <a:gd name="T94" fmla="*/ 3 w 2265"/>
                  <a:gd name="T95" fmla="*/ 6 h 1757"/>
                  <a:gd name="T96" fmla="*/ 2 w 2265"/>
                  <a:gd name="T97" fmla="*/ 6 h 175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265" h="1757">
                    <a:moveTo>
                      <a:pt x="531" y="1591"/>
                    </a:moveTo>
                    <a:lnTo>
                      <a:pt x="508" y="1591"/>
                    </a:lnTo>
                    <a:lnTo>
                      <a:pt x="486" y="1591"/>
                    </a:lnTo>
                    <a:lnTo>
                      <a:pt x="464" y="1591"/>
                    </a:lnTo>
                    <a:lnTo>
                      <a:pt x="444" y="1589"/>
                    </a:lnTo>
                    <a:lnTo>
                      <a:pt x="425" y="1587"/>
                    </a:lnTo>
                    <a:lnTo>
                      <a:pt x="407" y="1584"/>
                    </a:lnTo>
                    <a:lnTo>
                      <a:pt x="388" y="1581"/>
                    </a:lnTo>
                    <a:lnTo>
                      <a:pt x="372" y="1577"/>
                    </a:lnTo>
                    <a:lnTo>
                      <a:pt x="357" y="1573"/>
                    </a:lnTo>
                    <a:lnTo>
                      <a:pt x="342" y="1568"/>
                    </a:lnTo>
                    <a:lnTo>
                      <a:pt x="328" y="1563"/>
                    </a:lnTo>
                    <a:lnTo>
                      <a:pt x="314" y="1557"/>
                    </a:lnTo>
                    <a:lnTo>
                      <a:pt x="300" y="1551"/>
                    </a:lnTo>
                    <a:lnTo>
                      <a:pt x="288" y="1543"/>
                    </a:lnTo>
                    <a:lnTo>
                      <a:pt x="276" y="1536"/>
                    </a:lnTo>
                    <a:lnTo>
                      <a:pt x="265" y="1529"/>
                    </a:lnTo>
                    <a:lnTo>
                      <a:pt x="244" y="1514"/>
                    </a:lnTo>
                    <a:lnTo>
                      <a:pt x="225" y="1498"/>
                    </a:lnTo>
                    <a:lnTo>
                      <a:pt x="206" y="1481"/>
                    </a:lnTo>
                    <a:lnTo>
                      <a:pt x="189" y="1464"/>
                    </a:lnTo>
                    <a:lnTo>
                      <a:pt x="156" y="1429"/>
                    </a:lnTo>
                    <a:lnTo>
                      <a:pt x="122" y="1395"/>
                    </a:lnTo>
                    <a:lnTo>
                      <a:pt x="100" y="1360"/>
                    </a:lnTo>
                    <a:lnTo>
                      <a:pt x="81" y="1325"/>
                    </a:lnTo>
                    <a:lnTo>
                      <a:pt x="63" y="1290"/>
                    </a:lnTo>
                    <a:lnTo>
                      <a:pt x="49" y="1256"/>
                    </a:lnTo>
                    <a:lnTo>
                      <a:pt x="35" y="1223"/>
                    </a:lnTo>
                    <a:lnTo>
                      <a:pt x="24" y="1189"/>
                    </a:lnTo>
                    <a:lnTo>
                      <a:pt x="16" y="1156"/>
                    </a:lnTo>
                    <a:lnTo>
                      <a:pt x="9" y="1123"/>
                    </a:lnTo>
                    <a:lnTo>
                      <a:pt x="4" y="1091"/>
                    </a:lnTo>
                    <a:lnTo>
                      <a:pt x="1" y="1059"/>
                    </a:lnTo>
                    <a:lnTo>
                      <a:pt x="0" y="1027"/>
                    </a:lnTo>
                    <a:lnTo>
                      <a:pt x="0" y="995"/>
                    </a:lnTo>
                    <a:lnTo>
                      <a:pt x="1" y="965"/>
                    </a:lnTo>
                    <a:lnTo>
                      <a:pt x="4" y="933"/>
                    </a:lnTo>
                    <a:lnTo>
                      <a:pt x="9" y="903"/>
                    </a:lnTo>
                    <a:lnTo>
                      <a:pt x="14" y="874"/>
                    </a:lnTo>
                    <a:lnTo>
                      <a:pt x="21" y="843"/>
                    </a:lnTo>
                    <a:lnTo>
                      <a:pt x="29" y="814"/>
                    </a:lnTo>
                    <a:lnTo>
                      <a:pt x="37" y="784"/>
                    </a:lnTo>
                    <a:lnTo>
                      <a:pt x="48" y="755"/>
                    </a:lnTo>
                    <a:lnTo>
                      <a:pt x="58" y="727"/>
                    </a:lnTo>
                    <a:lnTo>
                      <a:pt x="69" y="698"/>
                    </a:lnTo>
                    <a:lnTo>
                      <a:pt x="81" y="670"/>
                    </a:lnTo>
                    <a:lnTo>
                      <a:pt x="93" y="642"/>
                    </a:lnTo>
                    <a:lnTo>
                      <a:pt x="119" y="587"/>
                    </a:lnTo>
                    <a:lnTo>
                      <a:pt x="147" y="532"/>
                    </a:lnTo>
                    <a:lnTo>
                      <a:pt x="175" y="479"/>
                    </a:lnTo>
                    <a:lnTo>
                      <a:pt x="202" y="426"/>
                    </a:lnTo>
                    <a:lnTo>
                      <a:pt x="221" y="404"/>
                    </a:lnTo>
                    <a:lnTo>
                      <a:pt x="239" y="383"/>
                    </a:lnTo>
                    <a:lnTo>
                      <a:pt x="256" y="365"/>
                    </a:lnTo>
                    <a:lnTo>
                      <a:pt x="273" y="347"/>
                    </a:lnTo>
                    <a:lnTo>
                      <a:pt x="288" y="331"/>
                    </a:lnTo>
                    <a:lnTo>
                      <a:pt x="304" y="317"/>
                    </a:lnTo>
                    <a:lnTo>
                      <a:pt x="319" y="304"/>
                    </a:lnTo>
                    <a:lnTo>
                      <a:pt x="334" y="292"/>
                    </a:lnTo>
                    <a:lnTo>
                      <a:pt x="363" y="270"/>
                    </a:lnTo>
                    <a:lnTo>
                      <a:pt x="393" y="251"/>
                    </a:lnTo>
                    <a:lnTo>
                      <a:pt x="424" y="233"/>
                    </a:lnTo>
                    <a:lnTo>
                      <a:pt x="457" y="213"/>
                    </a:lnTo>
                    <a:lnTo>
                      <a:pt x="490" y="196"/>
                    </a:lnTo>
                    <a:lnTo>
                      <a:pt x="523" y="180"/>
                    </a:lnTo>
                    <a:lnTo>
                      <a:pt x="556" y="165"/>
                    </a:lnTo>
                    <a:lnTo>
                      <a:pt x="589" y="151"/>
                    </a:lnTo>
                    <a:lnTo>
                      <a:pt x="622" y="136"/>
                    </a:lnTo>
                    <a:lnTo>
                      <a:pt x="655" y="120"/>
                    </a:lnTo>
                    <a:lnTo>
                      <a:pt x="670" y="111"/>
                    </a:lnTo>
                    <a:lnTo>
                      <a:pt x="686" y="101"/>
                    </a:lnTo>
                    <a:lnTo>
                      <a:pt x="702" y="91"/>
                    </a:lnTo>
                    <a:lnTo>
                      <a:pt x="717" y="80"/>
                    </a:lnTo>
                    <a:lnTo>
                      <a:pt x="744" y="62"/>
                    </a:lnTo>
                    <a:lnTo>
                      <a:pt x="768" y="48"/>
                    </a:lnTo>
                    <a:lnTo>
                      <a:pt x="790" y="35"/>
                    </a:lnTo>
                    <a:lnTo>
                      <a:pt x="810" y="24"/>
                    </a:lnTo>
                    <a:lnTo>
                      <a:pt x="843" y="9"/>
                    </a:lnTo>
                    <a:lnTo>
                      <a:pt x="863" y="0"/>
                    </a:lnTo>
                    <a:lnTo>
                      <a:pt x="893" y="16"/>
                    </a:lnTo>
                    <a:lnTo>
                      <a:pt x="923" y="35"/>
                    </a:lnTo>
                    <a:lnTo>
                      <a:pt x="951" y="53"/>
                    </a:lnTo>
                    <a:lnTo>
                      <a:pt x="978" y="71"/>
                    </a:lnTo>
                    <a:lnTo>
                      <a:pt x="1004" y="90"/>
                    </a:lnTo>
                    <a:lnTo>
                      <a:pt x="1029" y="109"/>
                    </a:lnTo>
                    <a:lnTo>
                      <a:pt x="1052" y="130"/>
                    </a:lnTo>
                    <a:lnTo>
                      <a:pt x="1072" y="151"/>
                    </a:lnTo>
                    <a:lnTo>
                      <a:pt x="1095" y="170"/>
                    </a:lnTo>
                    <a:lnTo>
                      <a:pt x="1115" y="191"/>
                    </a:lnTo>
                    <a:lnTo>
                      <a:pt x="1133" y="213"/>
                    </a:lnTo>
                    <a:lnTo>
                      <a:pt x="1150" y="235"/>
                    </a:lnTo>
                    <a:lnTo>
                      <a:pt x="1165" y="258"/>
                    </a:lnTo>
                    <a:lnTo>
                      <a:pt x="1179" y="282"/>
                    </a:lnTo>
                    <a:lnTo>
                      <a:pt x="1193" y="306"/>
                    </a:lnTo>
                    <a:lnTo>
                      <a:pt x="1205" y="331"/>
                    </a:lnTo>
                    <a:lnTo>
                      <a:pt x="1215" y="356"/>
                    </a:lnTo>
                    <a:lnTo>
                      <a:pt x="1225" y="383"/>
                    </a:lnTo>
                    <a:lnTo>
                      <a:pt x="1234" y="409"/>
                    </a:lnTo>
                    <a:lnTo>
                      <a:pt x="1242" y="435"/>
                    </a:lnTo>
                    <a:lnTo>
                      <a:pt x="1257" y="490"/>
                    </a:lnTo>
                    <a:lnTo>
                      <a:pt x="1272" y="545"/>
                    </a:lnTo>
                    <a:lnTo>
                      <a:pt x="1285" y="599"/>
                    </a:lnTo>
                    <a:lnTo>
                      <a:pt x="1300" y="653"/>
                    </a:lnTo>
                    <a:lnTo>
                      <a:pt x="1307" y="680"/>
                    </a:lnTo>
                    <a:lnTo>
                      <a:pt x="1316" y="707"/>
                    </a:lnTo>
                    <a:lnTo>
                      <a:pt x="1325" y="733"/>
                    </a:lnTo>
                    <a:lnTo>
                      <a:pt x="1334" y="758"/>
                    </a:lnTo>
                    <a:lnTo>
                      <a:pt x="1345" y="783"/>
                    </a:lnTo>
                    <a:lnTo>
                      <a:pt x="1356" y="809"/>
                    </a:lnTo>
                    <a:lnTo>
                      <a:pt x="1370" y="832"/>
                    </a:lnTo>
                    <a:lnTo>
                      <a:pt x="1384" y="856"/>
                    </a:lnTo>
                    <a:lnTo>
                      <a:pt x="1399" y="879"/>
                    </a:lnTo>
                    <a:lnTo>
                      <a:pt x="1416" y="901"/>
                    </a:lnTo>
                    <a:lnTo>
                      <a:pt x="1434" y="922"/>
                    </a:lnTo>
                    <a:lnTo>
                      <a:pt x="1455" y="942"/>
                    </a:lnTo>
                    <a:lnTo>
                      <a:pt x="1476" y="971"/>
                    </a:lnTo>
                    <a:lnTo>
                      <a:pt x="1498" y="1000"/>
                    </a:lnTo>
                    <a:lnTo>
                      <a:pt x="1520" y="1028"/>
                    </a:lnTo>
                    <a:lnTo>
                      <a:pt x="1544" y="1058"/>
                    </a:lnTo>
                    <a:lnTo>
                      <a:pt x="1589" y="1105"/>
                    </a:lnTo>
                    <a:lnTo>
                      <a:pt x="1635" y="1153"/>
                    </a:lnTo>
                    <a:lnTo>
                      <a:pt x="1658" y="1176"/>
                    </a:lnTo>
                    <a:lnTo>
                      <a:pt x="1680" y="1198"/>
                    </a:lnTo>
                    <a:lnTo>
                      <a:pt x="1704" y="1221"/>
                    </a:lnTo>
                    <a:lnTo>
                      <a:pt x="1728" y="1243"/>
                    </a:lnTo>
                    <a:lnTo>
                      <a:pt x="1753" y="1264"/>
                    </a:lnTo>
                    <a:lnTo>
                      <a:pt x="1778" y="1285"/>
                    </a:lnTo>
                    <a:lnTo>
                      <a:pt x="1805" y="1306"/>
                    </a:lnTo>
                    <a:lnTo>
                      <a:pt x="1832" y="1326"/>
                    </a:lnTo>
                    <a:lnTo>
                      <a:pt x="1860" y="1345"/>
                    </a:lnTo>
                    <a:lnTo>
                      <a:pt x="1891" y="1364"/>
                    </a:lnTo>
                    <a:lnTo>
                      <a:pt x="1922" y="1383"/>
                    </a:lnTo>
                    <a:lnTo>
                      <a:pt x="1955" y="1401"/>
                    </a:lnTo>
                    <a:lnTo>
                      <a:pt x="2012" y="1443"/>
                    </a:lnTo>
                    <a:lnTo>
                      <a:pt x="2063" y="1483"/>
                    </a:lnTo>
                    <a:lnTo>
                      <a:pt x="2106" y="1517"/>
                    </a:lnTo>
                    <a:lnTo>
                      <a:pt x="2144" y="1549"/>
                    </a:lnTo>
                    <a:lnTo>
                      <a:pt x="2176" y="1575"/>
                    </a:lnTo>
                    <a:lnTo>
                      <a:pt x="2203" y="1598"/>
                    </a:lnTo>
                    <a:lnTo>
                      <a:pt x="2224" y="1615"/>
                    </a:lnTo>
                    <a:lnTo>
                      <a:pt x="2243" y="1629"/>
                    </a:lnTo>
                    <a:lnTo>
                      <a:pt x="2248" y="1637"/>
                    </a:lnTo>
                    <a:lnTo>
                      <a:pt x="2252" y="1645"/>
                    </a:lnTo>
                    <a:lnTo>
                      <a:pt x="2256" y="1653"/>
                    </a:lnTo>
                    <a:lnTo>
                      <a:pt x="2259" y="1661"/>
                    </a:lnTo>
                    <a:lnTo>
                      <a:pt x="2262" y="1668"/>
                    </a:lnTo>
                    <a:lnTo>
                      <a:pt x="2264" y="1676"/>
                    </a:lnTo>
                    <a:lnTo>
                      <a:pt x="2265" y="1683"/>
                    </a:lnTo>
                    <a:lnTo>
                      <a:pt x="2265" y="1690"/>
                    </a:lnTo>
                    <a:lnTo>
                      <a:pt x="2265" y="1698"/>
                    </a:lnTo>
                    <a:lnTo>
                      <a:pt x="2264" y="1704"/>
                    </a:lnTo>
                    <a:lnTo>
                      <a:pt x="2262" y="1711"/>
                    </a:lnTo>
                    <a:lnTo>
                      <a:pt x="2260" y="1718"/>
                    </a:lnTo>
                    <a:lnTo>
                      <a:pt x="2256" y="1724"/>
                    </a:lnTo>
                    <a:lnTo>
                      <a:pt x="2252" y="1730"/>
                    </a:lnTo>
                    <a:lnTo>
                      <a:pt x="2247" y="1735"/>
                    </a:lnTo>
                    <a:lnTo>
                      <a:pt x="2241" y="1739"/>
                    </a:lnTo>
                    <a:lnTo>
                      <a:pt x="2233" y="1744"/>
                    </a:lnTo>
                    <a:lnTo>
                      <a:pt x="2226" y="1747"/>
                    </a:lnTo>
                    <a:lnTo>
                      <a:pt x="2217" y="1750"/>
                    </a:lnTo>
                    <a:lnTo>
                      <a:pt x="2208" y="1753"/>
                    </a:lnTo>
                    <a:lnTo>
                      <a:pt x="2197" y="1755"/>
                    </a:lnTo>
                    <a:lnTo>
                      <a:pt x="2186" y="1756"/>
                    </a:lnTo>
                    <a:lnTo>
                      <a:pt x="2174" y="1757"/>
                    </a:lnTo>
                    <a:lnTo>
                      <a:pt x="2161" y="1757"/>
                    </a:lnTo>
                    <a:lnTo>
                      <a:pt x="2146" y="1756"/>
                    </a:lnTo>
                    <a:lnTo>
                      <a:pt x="2131" y="1755"/>
                    </a:lnTo>
                    <a:lnTo>
                      <a:pt x="2114" y="1752"/>
                    </a:lnTo>
                    <a:lnTo>
                      <a:pt x="2097" y="1749"/>
                    </a:lnTo>
                    <a:lnTo>
                      <a:pt x="2079" y="1745"/>
                    </a:lnTo>
                    <a:lnTo>
                      <a:pt x="2059" y="1740"/>
                    </a:lnTo>
                    <a:lnTo>
                      <a:pt x="2038" y="1734"/>
                    </a:lnTo>
                    <a:lnTo>
                      <a:pt x="2017" y="1727"/>
                    </a:lnTo>
                    <a:lnTo>
                      <a:pt x="2004" y="1725"/>
                    </a:lnTo>
                    <a:lnTo>
                      <a:pt x="1993" y="1721"/>
                    </a:lnTo>
                    <a:lnTo>
                      <a:pt x="1981" y="1718"/>
                    </a:lnTo>
                    <a:lnTo>
                      <a:pt x="1969" y="1715"/>
                    </a:lnTo>
                    <a:lnTo>
                      <a:pt x="1922" y="1704"/>
                    </a:lnTo>
                    <a:lnTo>
                      <a:pt x="1873" y="1693"/>
                    </a:lnTo>
                    <a:lnTo>
                      <a:pt x="1824" y="1684"/>
                    </a:lnTo>
                    <a:lnTo>
                      <a:pt x="1772" y="1674"/>
                    </a:lnTo>
                    <a:lnTo>
                      <a:pt x="1722" y="1666"/>
                    </a:lnTo>
                    <a:lnTo>
                      <a:pt x="1669" y="1658"/>
                    </a:lnTo>
                    <a:lnTo>
                      <a:pt x="1617" y="1650"/>
                    </a:lnTo>
                    <a:lnTo>
                      <a:pt x="1565" y="1643"/>
                    </a:lnTo>
                    <a:lnTo>
                      <a:pt x="1459" y="1630"/>
                    </a:lnTo>
                    <a:lnTo>
                      <a:pt x="1353" y="1619"/>
                    </a:lnTo>
                    <a:lnTo>
                      <a:pt x="1249" y="1610"/>
                    </a:lnTo>
                    <a:lnTo>
                      <a:pt x="1147" y="1603"/>
                    </a:lnTo>
                    <a:lnTo>
                      <a:pt x="1048" y="1597"/>
                    </a:lnTo>
                    <a:lnTo>
                      <a:pt x="954" y="1593"/>
                    </a:lnTo>
                    <a:lnTo>
                      <a:pt x="864" y="1590"/>
                    </a:lnTo>
                    <a:lnTo>
                      <a:pt x="781" y="1588"/>
                    </a:lnTo>
                    <a:lnTo>
                      <a:pt x="705" y="1587"/>
                    </a:lnTo>
                    <a:lnTo>
                      <a:pt x="637" y="1588"/>
                    </a:lnTo>
                    <a:lnTo>
                      <a:pt x="579" y="1589"/>
                    </a:lnTo>
                    <a:lnTo>
                      <a:pt x="531" y="1591"/>
                    </a:lnTo>
                    <a:close/>
                  </a:path>
                </a:pathLst>
              </a:custGeom>
              <a:solidFill>
                <a:srgbClr val="A872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43" name="Freeform 1077">
                <a:extLst>
                  <a:ext uri="{FF2B5EF4-FFF2-40B4-BE49-F238E27FC236}">
                    <a16:creationId xmlns:a16="http://schemas.microsoft.com/office/drawing/2014/main" id="{4A2ED160-FD99-4016-BFB4-7C95F5EFE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2203"/>
                <a:ext cx="118" cy="97"/>
              </a:xfrm>
              <a:custGeom>
                <a:avLst/>
                <a:gdLst>
                  <a:gd name="T0" fmla="*/ 2 w 2009"/>
                  <a:gd name="T1" fmla="*/ 5 h 1657"/>
                  <a:gd name="T2" fmla="*/ 1 w 2009"/>
                  <a:gd name="T3" fmla="*/ 5 h 1657"/>
                  <a:gd name="T4" fmla="*/ 1 w 2009"/>
                  <a:gd name="T5" fmla="*/ 5 h 1657"/>
                  <a:gd name="T6" fmla="*/ 1 w 2009"/>
                  <a:gd name="T7" fmla="*/ 5 h 1657"/>
                  <a:gd name="T8" fmla="*/ 1 w 2009"/>
                  <a:gd name="T9" fmla="*/ 5 h 1657"/>
                  <a:gd name="T10" fmla="*/ 0 w 2009"/>
                  <a:gd name="T11" fmla="*/ 5 h 1657"/>
                  <a:gd name="T12" fmla="*/ 0 w 2009"/>
                  <a:gd name="T13" fmla="*/ 4 h 1657"/>
                  <a:gd name="T14" fmla="*/ 0 w 2009"/>
                  <a:gd name="T15" fmla="*/ 4 h 1657"/>
                  <a:gd name="T16" fmla="*/ 0 w 2009"/>
                  <a:gd name="T17" fmla="*/ 3 h 1657"/>
                  <a:gd name="T18" fmla="*/ 0 w 2009"/>
                  <a:gd name="T19" fmla="*/ 3 h 1657"/>
                  <a:gd name="T20" fmla="*/ 0 w 2009"/>
                  <a:gd name="T21" fmla="*/ 3 h 1657"/>
                  <a:gd name="T22" fmla="*/ 0 w 2009"/>
                  <a:gd name="T23" fmla="*/ 2 h 1657"/>
                  <a:gd name="T24" fmla="*/ 1 w 2009"/>
                  <a:gd name="T25" fmla="*/ 1 h 1657"/>
                  <a:gd name="T26" fmla="*/ 1 w 2009"/>
                  <a:gd name="T27" fmla="*/ 1 h 1657"/>
                  <a:gd name="T28" fmla="*/ 1 w 2009"/>
                  <a:gd name="T29" fmla="*/ 1 h 1657"/>
                  <a:gd name="T30" fmla="*/ 2 w 2009"/>
                  <a:gd name="T31" fmla="*/ 1 h 1657"/>
                  <a:gd name="T32" fmla="*/ 2 w 2009"/>
                  <a:gd name="T33" fmla="*/ 0 h 1657"/>
                  <a:gd name="T34" fmla="*/ 2 w 2009"/>
                  <a:gd name="T35" fmla="*/ 0 h 1657"/>
                  <a:gd name="T36" fmla="*/ 3 w 2009"/>
                  <a:gd name="T37" fmla="*/ 0 h 1657"/>
                  <a:gd name="T38" fmla="*/ 3 w 2009"/>
                  <a:gd name="T39" fmla="*/ 0 h 1657"/>
                  <a:gd name="T40" fmla="*/ 3 w 2009"/>
                  <a:gd name="T41" fmla="*/ 0 h 1657"/>
                  <a:gd name="T42" fmla="*/ 3 w 2009"/>
                  <a:gd name="T43" fmla="*/ 1 h 1657"/>
                  <a:gd name="T44" fmla="*/ 4 w 2009"/>
                  <a:gd name="T45" fmla="*/ 1 h 1657"/>
                  <a:gd name="T46" fmla="*/ 4 w 2009"/>
                  <a:gd name="T47" fmla="*/ 1 h 1657"/>
                  <a:gd name="T48" fmla="*/ 4 w 2009"/>
                  <a:gd name="T49" fmla="*/ 1 h 1657"/>
                  <a:gd name="T50" fmla="*/ 4 w 2009"/>
                  <a:gd name="T51" fmla="*/ 2 h 1657"/>
                  <a:gd name="T52" fmla="*/ 4 w 2009"/>
                  <a:gd name="T53" fmla="*/ 2 h 1657"/>
                  <a:gd name="T54" fmla="*/ 4 w 2009"/>
                  <a:gd name="T55" fmla="*/ 3 h 1657"/>
                  <a:gd name="T56" fmla="*/ 4 w 2009"/>
                  <a:gd name="T57" fmla="*/ 3 h 1657"/>
                  <a:gd name="T58" fmla="*/ 5 w 2009"/>
                  <a:gd name="T59" fmla="*/ 3 h 1657"/>
                  <a:gd name="T60" fmla="*/ 5 w 2009"/>
                  <a:gd name="T61" fmla="*/ 4 h 1657"/>
                  <a:gd name="T62" fmla="*/ 5 w 2009"/>
                  <a:gd name="T63" fmla="*/ 4 h 1657"/>
                  <a:gd name="T64" fmla="*/ 6 w 2009"/>
                  <a:gd name="T65" fmla="*/ 4 h 1657"/>
                  <a:gd name="T66" fmla="*/ 6 w 2009"/>
                  <a:gd name="T67" fmla="*/ 5 h 1657"/>
                  <a:gd name="T68" fmla="*/ 7 w 2009"/>
                  <a:gd name="T69" fmla="*/ 5 h 1657"/>
                  <a:gd name="T70" fmla="*/ 7 w 2009"/>
                  <a:gd name="T71" fmla="*/ 5 h 1657"/>
                  <a:gd name="T72" fmla="*/ 7 w 2009"/>
                  <a:gd name="T73" fmla="*/ 5 h 1657"/>
                  <a:gd name="T74" fmla="*/ 7 w 2009"/>
                  <a:gd name="T75" fmla="*/ 6 h 1657"/>
                  <a:gd name="T76" fmla="*/ 7 w 2009"/>
                  <a:gd name="T77" fmla="*/ 6 h 1657"/>
                  <a:gd name="T78" fmla="*/ 7 w 2009"/>
                  <a:gd name="T79" fmla="*/ 6 h 1657"/>
                  <a:gd name="T80" fmla="*/ 7 w 2009"/>
                  <a:gd name="T81" fmla="*/ 6 h 1657"/>
                  <a:gd name="T82" fmla="*/ 7 w 2009"/>
                  <a:gd name="T83" fmla="*/ 6 h 1657"/>
                  <a:gd name="T84" fmla="*/ 6 w 2009"/>
                  <a:gd name="T85" fmla="*/ 6 h 1657"/>
                  <a:gd name="T86" fmla="*/ 6 w 2009"/>
                  <a:gd name="T87" fmla="*/ 6 h 1657"/>
                  <a:gd name="T88" fmla="*/ 5 w 2009"/>
                  <a:gd name="T89" fmla="*/ 5 h 1657"/>
                  <a:gd name="T90" fmla="*/ 4 w 2009"/>
                  <a:gd name="T91" fmla="*/ 5 h 1657"/>
                  <a:gd name="T92" fmla="*/ 3 w 2009"/>
                  <a:gd name="T93" fmla="*/ 5 h 1657"/>
                  <a:gd name="T94" fmla="*/ 2 w 2009"/>
                  <a:gd name="T95" fmla="*/ 5 h 165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009" h="1657">
                    <a:moveTo>
                      <a:pt x="492" y="1529"/>
                    </a:moveTo>
                    <a:lnTo>
                      <a:pt x="472" y="1529"/>
                    </a:lnTo>
                    <a:lnTo>
                      <a:pt x="454" y="1529"/>
                    </a:lnTo>
                    <a:lnTo>
                      <a:pt x="435" y="1529"/>
                    </a:lnTo>
                    <a:lnTo>
                      <a:pt x="418" y="1527"/>
                    </a:lnTo>
                    <a:lnTo>
                      <a:pt x="402" y="1526"/>
                    </a:lnTo>
                    <a:lnTo>
                      <a:pt x="387" y="1523"/>
                    </a:lnTo>
                    <a:lnTo>
                      <a:pt x="373" y="1521"/>
                    </a:lnTo>
                    <a:lnTo>
                      <a:pt x="359" y="1517"/>
                    </a:lnTo>
                    <a:lnTo>
                      <a:pt x="345" y="1514"/>
                    </a:lnTo>
                    <a:lnTo>
                      <a:pt x="333" y="1510"/>
                    </a:lnTo>
                    <a:lnTo>
                      <a:pt x="321" y="1505"/>
                    </a:lnTo>
                    <a:lnTo>
                      <a:pt x="309" y="1500"/>
                    </a:lnTo>
                    <a:lnTo>
                      <a:pt x="299" y="1495"/>
                    </a:lnTo>
                    <a:lnTo>
                      <a:pt x="288" y="1489"/>
                    </a:lnTo>
                    <a:lnTo>
                      <a:pt x="278" y="1482"/>
                    </a:lnTo>
                    <a:lnTo>
                      <a:pt x="269" y="1476"/>
                    </a:lnTo>
                    <a:lnTo>
                      <a:pt x="249" y="1462"/>
                    </a:lnTo>
                    <a:lnTo>
                      <a:pt x="232" y="1447"/>
                    </a:lnTo>
                    <a:lnTo>
                      <a:pt x="215" y="1431"/>
                    </a:lnTo>
                    <a:lnTo>
                      <a:pt x="198" y="1414"/>
                    </a:lnTo>
                    <a:lnTo>
                      <a:pt x="163" y="1377"/>
                    </a:lnTo>
                    <a:lnTo>
                      <a:pt x="125" y="1339"/>
                    </a:lnTo>
                    <a:lnTo>
                      <a:pt x="105" y="1309"/>
                    </a:lnTo>
                    <a:lnTo>
                      <a:pt x="86" y="1279"/>
                    </a:lnTo>
                    <a:lnTo>
                      <a:pt x="70" y="1250"/>
                    </a:lnTo>
                    <a:lnTo>
                      <a:pt x="56" y="1220"/>
                    </a:lnTo>
                    <a:lnTo>
                      <a:pt x="43" y="1191"/>
                    </a:lnTo>
                    <a:lnTo>
                      <a:pt x="32" y="1163"/>
                    </a:lnTo>
                    <a:lnTo>
                      <a:pt x="23" y="1133"/>
                    </a:lnTo>
                    <a:lnTo>
                      <a:pt x="16" y="1105"/>
                    </a:lnTo>
                    <a:lnTo>
                      <a:pt x="10" y="1076"/>
                    </a:lnTo>
                    <a:lnTo>
                      <a:pt x="5" y="1047"/>
                    </a:lnTo>
                    <a:lnTo>
                      <a:pt x="2" y="1019"/>
                    </a:lnTo>
                    <a:lnTo>
                      <a:pt x="0" y="991"/>
                    </a:lnTo>
                    <a:lnTo>
                      <a:pt x="0" y="962"/>
                    </a:lnTo>
                    <a:lnTo>
                      <a:pt x="0" y="934"/>
                    </a:lnTo>
                    <a:lnTo>
                      <a:pt x="2" y="906"/>
                    </a:lnTo>
                    <a:lnTo>
                      <a:pt x="5" y="877"/>
                    </a:lnTo>
                    <a:lnTo>
                      <a:pt x="9" y="850"/>
                    </a:lnTo>
                    <a:lnTo>
                      <a:pt x="14" y="822"/>
                    </a:lnTo>
                    <a:lnTo>
                      <a:pt x="20" y="793"/>
                    </a:lnTo>
                    <a:lnTo>
                      <a:pt x="26" y="766"/>
                    </a:lnTo>
                    <a:lnTo>
                      <a:pt x="34" y="738"/>
                    </a:lnTo>
                    <a:lnTo>
                      <a:pt x="42" y="710"/>
                    </a:lnTo>
                    <a:lnTo>
                      <a:pt x="51" y="682"/>
                    </a:lnTo>
                    <a:lnTo>
                      <a:pt x="60" y="655"/>
                    </a:lnTo>
                    <a:lnTo>
                      <a:pt x="81" y="598"/>
                    </a:lnTo>
                    <a:lnTo>
                      <a:pt x="104" y="542"/>
                    </a:lnTo>
                    <a:lnTo>
                      <a:pt x="127" y="486"/>
                    </a:lnTo>
                    <a:lnTo>
                      <a:pt x="151" y="430"/>
                    </a:lnTo>
                    <a:lnTo>
                      <a:pt x="182" y="390"/>
                    </a:lnTo>
                    <a:lnTo>
                      <a:pt x="209" y="355"/>
                    </a:lnTo>
                    <a:lnTo>
                      <a:pt x="222" y="340"/>
                    </a:lnTo>
                    <a:lnTo>
                      <a:pt x="235" y="326"/>
                    </a:lnTo>
                    <a:lnTo>
                      <a:pt x="248" y="312"/>
                    </a:lnTo>
                    <a:lnTo>
                      <a:pt x="260" y="299"/>
                    </a:lnTo>
                    <a:lnTo>
                      <a:pt x="287" y="276"/>
                    </a:lnTo>
                    <a:lnTo>
                      <a:pt x="313" y="255"/>
                    </a:lnTo>
                    <a:lnTo>
                      <a:pt x="340" y="234"/>
                    </a:lnTo>
                    <a:lnTo>
                      <a:pt x="371" y="213"/>
                    </a:lnTo>
                    <a:lnTo>
                      <a:pt x="400" y="194"/>
                    </a:lnTo>
                    <a:lnTo>
                      <a:pt x="429" y="178"/>
                    </a:lnTo>
                    <a:lnTo>
                      <a:pt x="459" y="162"/>
                    </a:lnTo>
                    <a:lnTo>
                      <a:pt x="488" y="147"/>
                    </a:lnTo>
                    <a:lnTo>
                      <a:pt x="516" y="130"/>
                    </a:lnTo>
                    <a:lnTo>
                      <a:pt x="546" y="114"/>
                    </a:lnTo>
                    <a:lnTo>
                      <a:pt x="573" y="97"/>
                    </a:lnTo>
                    <a:lnTo>
                      <a:pt x="601" y="77"/>
                    </a:lnTo>
                    <a:lnTo>
                      <a:pt x="624" y="62"/>
                    </a:lnTo>
                    <a:lnTo>
                      <a:pt x="646" y="49"/>
                    </a:lnTo>
                    <a:lnTo>
                      <a:pt x="665" y="36"/>
                    </a:lnTo>
                    <a:lnTo>
                      <a:pt x="683" y="26"/>
                    </a:lnTo>
                    <a:lnTo>
                      <a:pt x="714" y="11"/>
                    </a:lnTo>
                    <a:lnTo>
                      <a:pt x="735" y="0"/>
                    </a:lnTo>
                    <a:lnTo>
                      <a:pt x="766" y="8"/>
                    </a:lnTo>
                    <a:lnTo>
                      <a:pt x="797" y="17"/>
                    </a:lnTo>
                    <a:lnTo>
                      <a:pt x="827" y="27"/>
                    </a:lnTo>
                    <a:lnTo>
                      <a:pt x="854" y="38"/>
                    </a:lnTo>
                    <a:lnTo>
                      <a:pt x="881" y="51"/>
                    </a:lnTo>
                    <a:lnTo>
                      <a:pt x="905" y="65"/>
                    </a:lnTo>
                    <a:lnTo>
                      <a:pt x="917" y="72"/>
                    </a:lnTo>
                    <a:lnTo>
                      <a:pt x="928" y="79"/>
                    </a:lnTo>
                    <a:lnTo>
                      <a:pt x="938" y="87"/>
                    </a:lnTo>
                    <a:lnTo>
                      <a:pt x="947" y="95"/>
                    </a:lnTo>
                    <a:lnTo>
                      <a:pt x="971" y="110"/>
                    </a:lnTo>
                    <a:lnTo>
                      <a:pt x="991" y="127"/>
                    </a:lnTo>
                    <a:lnTo>
                      <a:pt x="1009" y="146"/>
                    </a:lnTo>
                    <a:lnTo>
                      <a:pt x="1025" y="165"/>
                    </a:lnTo>
                    <a:lnTo>
                      <a:pt x="1039" y="185"/>
                    </a:lnTo>
                    <a:lnTo>
                      <a:pt x="1051" y="206"/>
                    </a:lnTo>
                    <a:lnTo>
                      <a:pt x="1063" y="229"/>
                    </a:lnTo>
                    <a:lnTo>
                      <a:pt x="1073" y="252"/>
                    </a:lnTo>
                    <a:lnTo>
                      <a:pt x="1081" y="276"/>
                    </a:lnTo>
                    <a:lnTo>
                      <a:pt x="1089" y="300"/>
                    </a:lnTo>
                    <a:lnTo>
                      <a:pt x="1095" y="326"/>
                    </a:lnTo>
                    <a:lnTo>
                      <a:pt x="1100" y="352"/>
                    </a:lnTo>
                    <a:lnTo>
                      <a:pt x="1105" y="378"/>
                    </a:lnTo>
                    <a:lnTo>
                      <a:pt x="1109" y="405"/>
                    </a:lnTo>
                    <a:lnTo>
                      <a:pt x="1112" y="432"/>
                    </a:lnTo>
                    <a:lnTo>
                      <a:pt x="1116" y="459"/>
                    </a:lnTo>
                    <a:lnTo>
                      <a:pt x="1121" y="513"/>
                    </a:lnTo>
                    <a:lnTo>
                      <a:pt x="1127" y="568"/>
                    </a:lnTo>
                    <a:lnTo>
                      <a:pt x="1131" y="594"/>
                    </a:lnTo>
                    <a:lnTo>
                      <a:pt x="1134" y="620"/>
                    </a:lnTo>
                    <a:lnTo>
                      <a:pt x="1139" y="647"/>
                    </a:lnTo>
                    <a:lnTo>
                      <a:pt x="1145" y="672"/>
                    </a:lnTo>
                    <a:lnTo>
                      <a:pt x="1151" y="697"/>
                    </a:lnTo>
                    <a:lnTo>
                      <a:pt x="1157" y="720"/>
                    </a:lnTo>
                    <a:lnTo>
                      <a:pt x="1165" y="745"/>
                    </a:lnTo>
                    <a:lnTo>
                      <a:pt x="1174" y="767"/>
                    </a:lnTo>
                    <a:lnTo>
                      <a:pt x="1185" y="788"/>
                    </a:lnTo>
                    <a:lnTo>
                      <a:pt x="1197" y="810"/>
                    </a:lnTo>
                    <a:lnTo>
                      <a:pt x="1210" y="829"/>
                    </a:lnTo>
                    <a:lnTo>
                      <a:pt x="1226" y="847"/>
                    </a:lnTo>
                    <a:lnTo>
                      <a:pt x="1244" y="874"/>
                    </a:lnTo>
                    <a:lnTo>
                      <a:pt x="1261" y="903"/>
                    </a:lnTo>
                    <a:lnTo>
                      <a:pt x="1278" y="931"/>
                    </a:lnTo>
                    <a:lnTo>
                      <a:pt x="1297" y="960"/>
                    </a:lnTo>
                    <a:lnTo>
                      <a:pt x="1333" y="1004"/>
                    </a:lnTo>
                    <a:lnTo>
                      <a:pt x="1369" y="1047"/>
                    </a:lnTo>
                    <a:lnTo>
                      <a:pt x="1388" y="1069"/>
                    </a:lnTo>
                    <a:lnTo>
                      <a:pt x="1408" y="1090"/>
                    </a:lnTo>
                    <a:lnTo>
                      <a:pt x="1428" y="1110"/>
                    </a:lnTo>
                    <a:lnTo>
                      <a:pt x="1449" y="1131"/>
                    </a:lnTo>
                    <a:lnTo>
                      <a:pt x="1471" y="1152"/>
                    </a:lnTo>
                    <a:lnTo>
                      <a:pt x="1496" y="1171"/>
                    </a:lnTo>
                    <a:lnTo>
                      <a:pt x="1520" y="1190"/>
                    </a:lnTo>
                    <a:lnTo>
                      <a:pt x="1546" y="1209"/>
                    </a:lnTo>
                    <a:lnTo>
                      <a:pt x="1574" y="1227"/>
                    </a:lnTo>
                    <a:lnTo>
                      <a:pt x="1605" y="1246"/>
                    </a:lnTo>
                    <a:lnTo>
                      <a:pt x="1636" y="1263"/>
                    </a:lnTo>
                    <a:lnTo>
                      <a:pt x="1671" y="1280"/>
                    </a:lnTo>
                    <a:lnTo>
                      <a:pt x="1721" y="1314"/>
                    </a:lnTo>
                    <a:lnTo>
                      <a:pt x="1766" y="1346"/>
                    </a:lnTo>
                    <a:lnTo>
                      <a:pt x="1806" y="1376"/>
                    </a:lnTo>
                    <a:lnTo>
                      <a:pt x="1841" y="1403"/>
                    </a:lnTo>
                    <a:lnTo>
                      <a:pt x="1873" y="1427"/>
                    </a:lnTo>
                    <a:lnTo>
                      <a:pt x="1900" y="1448"/>
                    </a:lnTo>
                    <a:lnTo>
                      <a:pt x="1923" y="1466"/>
                    </a:lnTo>
                    <a:lnTo>
                      <a:pt x="1943" y="1481"/>
                    </a:lnTo>
                    <a:lnTo>
                      <a:pt x="1959" y="1500"/>
                    </a:lnTo>
                    <a:lnTo>
                      <a:pt x="1974" y="1519"/>
                    </a:lnTo>
                    <a:lnTo>
                      <a:pt x="1986" y="1537"/>
                    </a:lnTo>
                    <a:lnTo>
                      <a:pt x="1996" y="1555"/>
                    </a:lnTo>
                    <a:lnTo>
                      <a:pt x="2000" y="1564"/>
                    </a:lnTo>
                    <a:lnTo>
                      <a:pt x="2003" y="1574"/>
                    </a:lnTo>
                    <a:lnTo>
                      <a:pt x="2005" y="1583"/>
                    </a:lnTo>
                    <a:lnTo>
                      <a:pt x="2007" y="1591"/>
                    </a:lnTo>
                    <a:lnTo>
                      <a:pt x="2008" y="1599"/>
                    </a:lnTo>
                    <a:lnTo>
                      <a:pt x="2009" y="1606"/>
                    </a:lnTo>
                    <a:lnTo>
                      <a:pt x="2008" y="1613"/>
                    </a:lnTo>
                    <a:lnTo>
                      <a:pt x="2007" y="1620"/>
                    </a:lnTo>
                    <a:lnTo>
                      <a:pt x="2005" y="1626"/>
                    </a:lnTo>
                    <a:lnTo>
                      <a:pt x="2003" y="1632"/>
                    </a:lnTo>
                    <a:lnTo>
                      <a:pt x="1999" y="1637"/>
                    </a:lnTo>
                    <a:lnTo>
                      <a:pt x="1995" y="1642"/>
                    </a:lnTo>
                    <a:lnTo>
                      <a:pt x="1990" y="1646"/>
                    </a:lnTo>
                    <a:lnTo>
                      <a:pt x="1983" y="1650"/>
                    </a:lnTo>
                    <a:lnTo>
                      <a:pt x="1976" y="1652"/>
                    </a:lnTo>
                    <a:lnTo>
                      <a:pt x="1968" y="1655"/>
                    </a:lnTo>
                    <a:lnTo>
                      <a:pt x="1960" y="1657"/>
                    </a:lnTo>
                    <a:lnTo>
                      <a:pt x="1950" y="1657"/>
                    </a:lnTo>
                    <a:lnTo>
                      <a:pt x="1939" y="1657"/>
                    </a:lnTo>
                    <a:lnTo>
                      <a:pt x="1926" y="1656"/>
                    </a:lnTo>
                    <a:lnTo>
                      <a:pt x="1913" y="1653"/>
                    </a:lnTo>
                    <a:lnTo>
                      <a:pt x="1900" y="1650"/>
                    </a:lnTo>
                    <a:lnTo>
                      <a:pt x="1885" y="1646"/>
                    </a:lnTo>
                    <a:lnTo>
                      <a:pt x="1869" y="1641"/>
                    </a:lnTo>
                    <a:lnTo>
                      <a:pt x="1858" y="1639"/>
                    </a:lnTo>
                    <a:lnTo>
                      <a:pt x="1847" y="1636"/>
                    </a:lnTo>
                    <a:lnTo>
                      <a:pt x="1835" y="1634"/>
                    </a:lnTo>
                    <a:lnTo>
                      <a:pt x="1824" y="1632"/>
                    </a:lnTo>
                    <a:lnTo>
                      <a:pt x="1778" y="1623"/>
                    </a:lnTo>
                    <a:lnTo>
                      <a:pt x="1731" y="1614"/>
                    </a:lnTo>
                    <a:lnTo>
                      <a:pt x="1684" y="1606"/>
                    </a:lnTo>
                    <a:lnTo>
                      <a:pt x="1635" y="1598"/>
                    </a:lnTo>
                    <a:lnTo>
                      <a:pt x="1586" y="1591"/>
                    </a:lnTo>
                    <a:lnTo>
                      <a:pt x="1537" y="1584"/>
                    </a:lnTo>
                    <a:lnTo>
                      <a:pt x="1486" y="1578"/>
                    </a:lnTo>
                    <a:lnTo>
                      <a:pt x="1437" y="1572"/>
                    </a:lnTo>
                    <a:lnTo>
                      <a:pt x="1337" y="1560"/>
                    </a:lnTo>
                    <a:lnTo>
                      <a:pt x="1238" y="1551"/>
                    </a:lnTo>
                    <a:lnTo>
                      <a:pt x="1139" y="1544"/>
                    </a:lnTo>
                    <a:lnTo>
                      <a:pt x="1044" y="1538"/>
                    </a:lnTo>
                    <a:lnTo>
                      <a:pt x="953" y="1534"/>
                    </a:lnTo>
                    <a:lnTo>
                      <a:pt x="866" y="1530"/>
                    </a:lnTo>
                    <a:lnTo>
                      <a:pt x="784" y="1528"/>
                    </a:lnTo>
                    <a:lnTo>
                      <a:pt x="710" y="1527"/>
                    </a:lnTo>
                    <a:lnTo>
                      <a:pt x="641" y="1526"/>
                    </a:lnTo>
                    <a:lnTo>
                      <a:pt x="582" y="1526"/>
                    </a:lnTo>
                    <a:lnTo>
                      <a:pt x="532" y="1527"/>
                    </a:lnTo>
                    <a:lnTo>
                      <a:pt x="492" y="1529"/>
                    </a:lnTo>
                    <a:close/>
                  </a:path>
                </a:pathLst>
              </a:custGeom>
              <a:solidFill>
                <a:srgbClr val="A570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44" name="Freeform 1078">
                <a:extLst>
                  <a:ext uri="{FF2B5EF4-FFF2-40B4-BE49-F238E27FC236}">
                    <a16:creationId xmlns:a16="http://schemas.microsoft.com/office/drawing/2014/main" id="{E8BA5953-316B-4E48-91C3-11D0A3FF0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206"/>
                <a:ext cx="106" cy="92"/>
              </a:xfrm>
              <a:custGeom>
                <a:avLst/>
                <a:gdLst>
                  <a:gd name="T0" fmla="*/ 1 w 1787"/>
                  <a:gd name="T1" fmla="*/ 5 h 1562"/>
                  <a:gd name="T2" fmla="*/ 1 w 1787"/>
                  <a:gd name="T3" fmla="*/ 5 h 1562"/>
                  <a:gd name="T4" fmla="*/ 1 w 1787"/>
                  <a:gd name="T5" fmla="*/ 5 h 1562"/>
                  <a:gd name="T6" fmla="*/ 1 w 1787"/>
                  <a:gd name="T7" fmla="*/ 5 h 1562"/>
                  <a:gd name="T8" fmla="*/ 1 w 1787"/>
                  <a:gd name="T9" fmla="*/ 5 h 1562"/>
                  <a:gd name="T10" fmla="*/ 1 w 1787"/>
                  <a:gd name="T11" fmla="*/ 5 h 1562"/>
                  <a:gd name="T12" fmla="*/ 0 w 1787"/>
                  <a:gd name="T13" fmla="*/ 4 h 1562"/>
                  <a:gd name="T14" fmla="*/ 0 w 1787"/>
                  <a:gd name="T15" fmla="*/ 4 h 1562"/>
                  <a:gd name="T16" fmla="*/ 0 w 1787"/>
                  <a:gd name="T17" fmla="*/ 4 h 1562"/>
                  <a:gd name="T18" fmla="*/ 0 w 1787"/>
                  <a:gd name="T19" fmla="*/ 3 h 1562"/>
                  <a:gd name="T20" fmla="*/ 0 w 1787"/>
                  <a:gd name="T21" fmla="*/ 3 h 1562"/>
                  <a:gd name="T22" fmla="*/ 0 w 1787"/>
                  <a:gd name="T23" fmla="*/ 3 h 1562"/>
                  <a:gd name="T24" fmla="*/ 0 w 1787"/>
                  <a:gd name="T25" fmla="*/ 3 h 1562"/>
                  <a:gd name="T26" fmla="*/ 0 w 1787"/>
                  <a:gd name="T27" fmla="*/ 2 h 1562"/>
                  <a:gd name="T28" fmla="*/ 0 w 1787"/>
                  <a:gd name="T29" fmla="*/ 2 h 1562"/>
                  <a:gd name="T30" fmla="*/ 0 w 1787"/>
                  <a:gd name="T31" fmla="*/ 1 h 1562"/>
                  <a:gd name="T32" fmla="*/ 1 w 1787"/>
                  <a:gd name="T33" fmla="*/ 1 h 1562"/>
                  <a:gd name="T34" fmla="*/ 1 w 1787"/>
                  <a:gd name="T35" fmla="*/ 1 h 1562"/>
                  <a:gd name="T36" fmla="*/ 1 w 1787"/>
                  <a:gd name="T37" fmla="*/ 1 h 1562"/>
                  <a:gd name="T38" fmla="*/ 1 w 1787"/>
                  <a:gd name="T39" fmla="*/ 0 h 1562"/>
                  <a:gd name="T40" fmla="*/ 2 w 1787"/>
                  <a:gd name="T41" fmla="*/ 0 h 1562"/>
                  <a:gd name="T42" fmla="*/ 2 w 1787"/>
                  <a:gd name="T43" fmla="*/ 0 h 1562"/>
                  <a:gd name="T44" fmla="*/ 2 w 1787"/>
                  <a:gd name="T45" fmla="*/ 0 h 1562"/>
                  <a:gd name="T46" fmla="*/ 3 w 1787"/>
                  <a:gd name="T47" fmla="*/ 0 h 1562"/>
                  <a:gd name="T48" fmla="*/ 3 w 1787"/>
                  <a:gd name="T49" fmla="*/ 0 h 1562"/>
                  <a:gd name="T50" fmla="*/ 3 w 1787"/>
                  <a:gd name="T51" fmla="*/ 0 h 1562"/>
                  <a:gd name="T52" fmla="*/ 3 w 1787"/>
                  <a:gd name="T53" fmla="*/ 0 h 1562"/>
                  <a:gd name="T54" fmla="*/ 3 w 1787"/>
                  <a:gd name="T55" fmla="*/ 0 h 1562"/>
                  <a:gd name="T56" fmla="*/ 3 w 1787"/>
                  <a:gd name="T57" fmla="*/ 1 h 1562"/>
                  <a:gd name="T58" fmla="*/ 3 w 1787"/>
                  <a:gd name="T59" fmla="*/ 1 h 1562"/>
                  <a:gd name="T60" fmla="*/ 3 w 1787"/>
                  <a:gd name="T61" fmla="*/ 1 h 1562"/>
                  <a:gd name="T62" fmla="*/ 3 w 1787"/>
                  <a:gd name="T63" fmla="*/ 1 h 1562"/>
                  <a:gd name="T64" fmla="*/ 3 w 1787"/>
                  <a:gd name="T65" fmla="*/ 2 h 1562"/>
                  <a:gd name="T66" fmla="*/ 3 w 1787"/>
                  <a:gd name="T67" fmla="*/ 2 h 1562"/>
                  <a:gd name="T68" fmla="*/ 3 w 1787"/>
                  <a:gd name="T69" fmla="*/ 2 h 1562"/>
                  <a:gd name="T70" fmla="*/ 4 w 1787"/>
                  <a:gd name="T71" fmla="*/ 3 h 1562"/>
                  <a:gd name="T72" fmla="*/ 4 w 1787"/>
                  <a:gd name="T73" fmla="*/ 3 h 1562"/>
                  <a:gd name="T74" fmla="*/ 4 w 1787"/>
                  <a:gd name="T75" fmla="*/ 3 h 1562"/>
                  <a:gd name="T76" fmla="*/ 4 w 1787"/>
                  <a:gd name="T77" fmla="*/ 4 h 1562"/>
                  <a:gd name="T78" fmla="*/ 4 w 1787"/>
                  <a:gd name="T79" fmla="*/ 4 h 1562"/>
                  <a:gd name="T80" fmla="*/ 5 w 1787"/>
                  <a:gd name="T81" fmla="*/ 4 h 1562"/>
                  <a:gd name="T82" fmla="*/ 5 w 1787"/>
                  <a:gd name="T83" fmla="*/ 4 h 1562"/>
                  <a:gd name="T84" fmla="*/ 5 w 1787"/>
                  <a:gd name="T85" fmla="*/ 4 h 1562"/>
                  <a:gd name="T86" fmla="*/ 6 w 1787"/>
                  <a:gd name="T87" fmla="*/ 5 h 1562"/>
                  <a:gd name="T88" fmla="*/ 6 w 1787"/>
                  <a:gd name="T89" fmla="*/ 5 h 1562"/>
                  <a:gd name="T90" fmla="*/ 6 w 1787"/>
                  <a:gd name="T91" fmla="*/ 5 h 1562"/>
                  <a:gd name="T92" fmla="*/ 6 w 1787"/>
                  <a:gd name="T93" fmla="*/ 5 h 1562"/>
                  <a:gd name="T94" fmla="*/ 6 w 1787"/>
                  <a:gd name="T95" fmla="*/ 5 h 1562"/>
                  <a:gd name="T96" fmla="*/ 6 w 1787"/>
                  <a:gd name="T97" fmla="*/ 5 h 1562"/>
                  <a:gd name="T98" fmla="*/ 6 w 1787"/>
                  <a:gd name="T99" fmla="*/ 5 h 1562"/>
                  <a:gd name="T100" fmla="*/ 6 w 1787"/>
                  <a:gd name="T101" fmla="*/ 5 h 1562"/>
                  <a:gd name="T102" fmla="*/ 6 w 1787"/>
                  <a:gd name="T103" fmla="*/ 5 h 1562"/>
                  <a:gd name="T104" fmla="*/ 6 w 1787"/>
                  <a:gd name="T105" fmla="*/ 5 h 1562"/>
                  <a:gd name="T106" fmla="*/ 6 w 1787"/>
                  <a:gd name="T107" fmla="*/ 5 h 1562"/>
                  <a:gd name="T108" fmla="*/ 5 w 1787"/>
                  <a:gd name="T109" fmla="*/ 5 h 1562"/>
                  <a:gd name="T110" fmla="*/ 4 w 1787"/>
                  <a:gd name="T111" fmla="*/ 5 h 1562"/>
                  <a:gd name="T112" fmla="*/ 3 w 1787"/>
                  <a:gd name="T113" fmla="*/ 5 h 1562"/>
                  <a:gd name="T114" fmla="*/ 2 w 1787"/>
                  <a:gd name="T115" fmla="*/ 5 h 1562"/>
                  <a:gd name="T116" fmla="*/ 2 w 1787"/>
                  <a:gd name="T117" fmla="*/ 5 h 156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787" h="1562">
                    <a:moveTo>
                      <a:pt x="458" y="1467"/>
                    </a:moveTo>
                    <a:lnTo>
                      <a:pt x="426" y="1467"/>
                    </a:lnTo>
                    <a:lnTo>
                      <a:pt x="398" y="1465"/>
                    </a:lnTo>
                    <a:lnTo>
                      <a:pt x="385" y="1464"/>
                    </a:lnTo>
                    <a:lnTo>
                      <a:pt x="373" y="1462"/>
                    </a:lnTo>
                    <a:lnTo>
                      <a:pt x="361" y="1460"/>
                    </a:lnTo>
                    <a:lnTo>
                      <a:pt x="350" y="1457"/>
                    </a:lnTo>
                    <a:lnTo>
                      <a:pt x="340" y="1454"/>
                    </a:lnTo>
                    <a:lnTo>
                      <a:pt x="330" y="1451"/>
                    </a:lnTo>
                    <a:lnTo>
                      <a:pt x="320" y="1447"/>
                    </a:lnTo>
                    <a:lnTo>
                      <a:pt x="310" y="1443"/>
                    </a:lnTo>
                    <a:lnTo>
                      <a:pt x="293" y="1433"/>
                    </a:lnTo>
                    <a:lnTo>
                      <a:pt x="277" y="1421"/>
                    </a:lnTo>
                    <a:lnTo>
                      <a:pt x="261" y="1408"/>
                    </a:lnTo>
                    <a:lnTo>
                      <a:pt x="245" y="1394"/>
                    </a:lnTo>
                    <a:lnTo>
                      <a:pt x="229" y="1378"/>
                    </a:lnTo>
                    <a:lnTo>
                      <a:pt x="211" y="1362"/>
                    </a:lnTo>
                    <a:lnTo>
                      <a:pt x="174" y="1323"/>
                    </a:lnTo>
                    <a:lnTo>
                      <a:pt x="129" y="1280"/>
                    </a:lnTo>
                    <a:lnTo>
                      <a:pt x="111" y="1255"/>
                    </a:lnTo>
                    <a:lnTo>
                      <a:pt x="95" y="1231"/>
                    </a:lnTo>
                    <a:lnTo>
                      <a:pt x="81" y="1207"/>
                    </a:lnTo>
                    <a:lnTo>
                      <a:pt x="68" y="1183"/>
                    </a:lnTo>
                    <a:lnTo>
                      <a:pt x="56" y="1158"/>
                    </a:lnTo>
                    <a:lnTo>
                      <a:pt x="44" y="1134"/>
                    </a:lnTo>
                    <a:lnTo>
                      <a:pt x="35" y="1109"/>
                    </a:lnTo>
                    <a:lnTo>
                      <a:pt x="26" y="1084"/>
                    </a:lnTo>
                    <a:lnTo>
                      <a:pt x="19" y="1059"/>
                    </a:lnTo>
                    <a:lnTo>
                      <a:pt x="14" y="1035"/>
                    </a:lnTo>
                    <a:lnTo>
                      <a:pt x="9" y="1010"/>
                    </a:lnTo>
                    <a:lnTo>
                      <a:pt x="5" y="984"/>
                    </a:lnTo>
                    <a:lnTo>
                      <a:pt x="3" y="959"/>
                    </a:lnTo>
                    <a:lnTo>
                      <a:pt x="1" y="933"/>
                    </a:lnTo>
                    <a:lnTo>
                      <a:pt x="0" y="907"/>
                    </a:lnTo>
                    <a:lnTo>
                      <a:pt x="1" y="881"/>
                    </a:lnTo>
                    <a:lnTo>
                      <a:pt x="2" y="855"/>
                    </a:lnTo>
                    <a:lnTo>
                      <a:pt x="4" y="828"/>
                    </a:lnTo>
                    <a:lnTo>
                      <a:pt x="7" y="802"/>
                    </a:lnTo>
                    <a:lnTo>
                      <a:pt x="11" y="776"/>
                    </a:lnTo>
                    <a:lnTo>
                      <a:pt x="15" y="748"/>
                    </a:lnTo>
                    <a:lnTo>
                      <a:pt x="20" y="721"/>
                    </a:lnTo>
                    <a:lnTo>
                      <a:pt x="26" y="694"/>
                    </a:lnTo>
                    <a:lnTo>
                      <a:pt x="33" y="667"/>
                    </a:lnTo>
                    <a:lnTo>
                      <a:pt x="47" y="611"/>
                    </a:lnTo>
                    <a:lnTo>
                      <a:pt x="66" y="553"/>
                    </a:lnTo>
                    <a:lnTo>
                      <a:pt x="85" y="495"/>
                    </a:lnTo>
                    <a:lnTo>
                      <a:pt x="105" y="436"/>
                    </a:lnTo>
                    <a:lnTo>
                      <a:pt x="129" y="398"/>
                    </a:lnTo>
                    <a:lnTo>
                      <a:pt x="152" y="365"/>
                    </a:lnTo>
                    <a:lnTo>
                      <a:pt x="173" y="335"/>
                    </a:lnTo>
                    <a:lnTo>
                      <a:pt x="194" y="307"/>
                    </a:lnTo>
                    <a:lnTo>
                      <a:pt x="216" y="283"/>
                    </a:lnTo>
                    <a:lnTo>
                      <a:pt x="239" y="260"/>
                    </a:lnTo>
                    <a:lnTo>
                      <a:pt x="261" y="237"/>
                    </a:lnTo>
                    <a:lnTo>
                      <a:pt x="286" y="216"/>
                    </a:lnTo>
                    <a:lnTo>
                      <a:pt x="311" y="196"/>
                    </a:lnTo>
                    <a:lnTo>
                      <a:pt x="338" y="178"/>
                    </a:lnTo>
                    <a:lnTo>
                      <a:pt x="363" y="161"/>
                    </a:lnTo>
                    <a:lnTo>
                      <a:pt x="389" y="143"/>
                    </a:lnTo>
                    <a:lnTo>
                      <a:pt x="416" y="126"/>
                    </a:lnTo>
                    <a:lnTo>
                      <a:pt x="442" y="109"/>
                    </a:lnTo>
                    <a:lnTo>
                      <a:pt x="467" y="91"/>
                    </a:lnTo>
                    <a:lnTo>
                      <a:pt x="494" y="71"/>
                    </a:lnTo>
                    <a:lnTo>
                      <a:pt x="530" y="47"/>
                    </a:lnTo>
                    <a:lnTo>
                      <a:pt x="562" y="27"/>
                    </a:lnTo>
                    <a:lnTo>
                      <a:pt x="591" y="12"/>
                    </a:lnTo>
                    <a:lnTo>
                      <a:pt x="612" y="1"/>
                    </a:lnTo>
                    <a:lnTo>
                      <a:pt x="644" y="0"/>
                    </a:lnTo>
                    <a:lnTo>
                      <a:pt x="677" y="1"/>
                    </a:lnTo>
                    <a:lnTo>
                      <a:pt x="707" y="4"/>
                    </a:lnTo>
                    <a:lnTo>
                      <a:pt x="735" y="8"/>
                    </a:lnTo>
                    <a:lnTo>
                      <a:pt x="748" y="10"/>
                    </a:lnTo>
                    <a:lnTo>
                      <a:pt x="762" y="13"/>
                    </a:lnTo>
                    <a:lnTo>
                      <a:pt x="775" y="16"/>
                    </a:lnTo>
                    <a:lnTo>
                      <a:pt x="787" y="20"/>
                    </a:lnTo>
                    <a:lnTo>
                      <a:pt x="798" y="24"/>
                    </a:lnTo>
                    <a:lnTo>
                      <a:pt x="808" y="29"/>
                    </a:lnTo>
                    <a:lnTo>
                      <a:pt x="818" y="34"/>
                    </a:lnTo>
                    <a:lnTo>
                      <a:pt x="827" y="39"/>
                    </a:lnTo>
                    <a:lnTo>
                      <a:pt x="851" y="50"/>
                    </a:lnTo>
                    <a:lnTo>
                      <a:pt x="871" y="63"/>
                    </a:lnTo>
                    <a:lnTo>
                      <a:pt x="888" y="78"/>
                    </a:lnTo>
                    <a:lnTo>
                      <a:pt x="903" y="94"/>
                    </a:lnTo>
                    <a:lnTo>
                      <a:pt x="916" y="112"/>
                    </a:lnTo>
                    <a:lnTo>
                      <a:pt x="927" y="131"/>
                    </a:lnTo>
                    <a:lnTo>
                      <a:pt x="937" y="151"/>
                    </a:lnTo>
                    <a:lnTo>
                      <a:pt x="945" y="174"/>
                    </a:lnTo>
                    <a:lnTo>
                      <a:pt x="951" y="196"/>
                    </a:lnTo>
                    <a:lnTo>
                      <a:pt x="956" y="219"/>
                    </a:lnTo>
                    <a:lnTo>
                      <a:pt x="959" y="244"/>
                    </a:lnTo>
                    <a:lnTo>
                      <a:pt x="962" y="269"/>
                    </a:lnTo>
                    <a:lnTo>
                      <a:pt x="963" y="295"/>
                    </a:lnTo>
                    <a:lnTo>
                      <a:pt x="964" y="321"/>
                    </a:lnTo>
                    <a:lnTo>
                      <a:pt x="964" y="348"/>
                    </a:lnTo>
                    <a:lnTo>
                      <a:pt x="963" y="374"/>
                    </a:lnTo>
                    <a:lnTo>
                      <a:pt x="961" y="429"/>
                    </a:lnTo>
                    <a:lnTo>
                      <a:pt x="959" y="482"/>
                    </a:lnTo>
                    <a:lnTo>
                      <a:pt x="957" y="535"/>
                    </a:lnTo>
                    <a:lnTo>
                      <a:pt x="957" y="586"/>
                    </a:lnTo>
                    <a:lnTo>
                      <a:pt x="959" y="610"/>
                    </a:lnTo>
                    <a:lnTo>
                      <a:pt x="961" y="633"/>
                    </a:lnTo>
                    <a:lnTo>
                      <a:pt x="964" y="655"/>
                    </a:lnTo>
                    <a:lnTo>
                      <a:pt x="969" y="677"/>
                    </a:lnTo>
                    <a:lnTo>
                      <a:pt x="975" y="697"/>
                    </a:lnTo>
                    <a:lnTo>
                      <a:pt x="982" y="716"/>
                    </a:lnTo>
                    <a:lnTo>
                      <a:pt x="991" y="733"/>
                    </a:lnTo>
                    <a:lnTo>
                      <a:pt x="1002" y="749"/>
                    </a:lnTo>
                    <a:lnTo>
                      <a:pt x="1015" y="777"/>
                    </a:lnTo>
                    <a:lnTo>
                      <a:pt x="1028" y="803"/>
                    </a:lnTo>
                    <a:lnTo>
                      <a:pt x="1040" y="831"/>
                    </a:lnTo>
                    <a:lnTo>
                      <a:pt x="1053" y="860"/>
                    </a:lnTo>
                    <a:lnTo>
                      <a:pt x="1080" y="900"/>
                    </a:lnTo>
                    <a:lnTo>
                      <a:pt x="1109" y="941"/>
                    </a:lnTo>
                    <a:lnTo>
                      <a:pt x="1124" y="960"/>
                    </a:lnTo>
                    <a:lnTo>
                      <a:pt x="1139" y="979"/>
                    </a:lnTo>
                    <a:lnTo>
                      <a:pt x="1156" y="998"/>
                    </a:lnTo>
                    <a:lnTo>
                      <a:pt x="1175" y="1018"/>
                    </a:lnTo>
                    <a:lnTo>
                      <a:pt x="1195" y="1036"/>
                    </a:lnTo>
                    <a:lnTo>
                      <a:pt x="1217" y="1054"/>
                    </a:lnTo>
                    <a:lnTo>
                      <a:pt x="1240" y="1072"/>
                    </a:lnTo>
                    <a:lnTo>
                      <a:pt x="1265" y="1090"/>
                    </a:lnTo>
                    <a:lnTo>
                      <a:pt x="1293" y="1107"/>
                    </a:lnTo>
                    <a:lnTo>
                      <a:pt x="1323" y="1124"/>
                    </a:lnTo>
                    <a:lnTo>
                      <a:pt x="1355" y="1140"/>
                    </a:lnTo>
                    <a:lnTo>
                      <a:pt x="1391" y="1155"/>
                    </a:lnTo>
                    <a:lnTo>
                      <a:pt x="1433" y="1182"/>
                    </a:lnTo>
                    <a:lnTo>
                      <a:pt x="1473" y="1208"/>
                    </a:lnTo>
                    <a:lnTo>
                      <a:pt x="1509" y="1232"/>
                    </a:lnTo>
                    <a:lnTo>
                      <a:pt x="1542" y="1255"/>
                    </a:lnTo>
                    <a:lnTo>
                      <a:pt x="1573" y="1277"/>
                    </a:lnTo>
                    <a:lnTo>
                      <a:pt x="1601" y="1297"/>
                    </a:lnTo>
                    <a:lnTo>
                      <a:pt x="1625" y="1315"/>
                    </a:lnTo>
                    <a:lnTo>
                      <a:pt x="1648" y="1330"/>
                    </a:lnTo>
                    <a:lnTo>
                      <a:pt x="1672" y="1353"/>
                    </a:lnTo>
                    <a:lnTo>
                      <a:pt x="1694" y="1375"/>
                    </a:lnTo>
                    <a:lnTo>
                      <a:pt x="1714" y="1398"/>
                    </a:lnTo>
                    <a:lnTo>
                      <a:pt x="1733" y="1420"/>
                    </a:lnTo>
                    <a:lnTo>
                      <a:pt x="1749" y="1443"/>
                    </a:lnTo>
                    <a:lnTo>
                      <a:pt x="1762" y="1463"/>
                    </a:lnTo>
                    <a:lnTo>
                      <a:pt x="1773" y="1483"/>
                    </a:lnTo>
                    <a:lnTo>
                      <a:pt x="1781" y="1501"/>
                    </a:lnTo>
                    <a:lnTo>
                      <a:pt x="1783" y="1510"/>
                    </a:lnTo>
                    <a:lnTo>
                      <a:pt x="1786" y="1519"/>
                    </a:lnTo>
                    <a:lnTo>
                      <a:pt x="1787" y="1526"/>
                    </a:lnTo>
                    <a:lnTo>
                      <a:pt x="1787" y="1533"/>
                    </a:lnTo>
                    <a:lnTo>
                      <a:pt x="1787" y="1540"/>
                    </a:lnTo>
                    <a:lnTo>
                      <a:pt x="1786" y="1545"/>
                    </a:lnTo>
                    <a:lnTo>
                      <a:pt x="1784" y="1550"/>
                    </a:lnTo>
                    <a:lnTo>
                      <a:pt x="1781" y="1554"/>
                    </a:lnTo>
                    <a:lnTo>
                      <a:pt x="1778" y="1557"/>
                    </a:lnTo>
                    <a:lnTo>
                      <a:pt x="1773" y="1560"/>
                    </a:lnTo>
                    <a:lnTo>
                      <a:pt x="1768" y="1562"/>
                    </a:lnTo>
                    <a:lnTo>
                      <a:pt x="1761" y="1562"/>
                    </a:lnTo>
                    <a:lnTo>
                      <a:pt x="1754" y="1562"/>
                    </a:lnTo>
                    <a:lnTo>
                      <a:pt x="1745" y="1561"/>
                    </a:lnTo>
                    <a:lnTo>
                      <a:pt x="1736" y="1559"/>
                    </a:lnTo>
                    <a:lnTo>
                      <a:pt x="1725" y="1556"/>
                    </a:lnTo>
                    <a:lnTo>
                      <a:pt x="1714" y="1553"/>
                    </a:lnTo>
                    <a:lnTo>
                      <a:pt x="1704" y="1552"/>
                    </a:lnTo>
                    <a:lnTo>
                      <a:pt x="1695" y="1550"/>
                    </a:lnTo>
                    <a:lnTo>
                      <a:pt x="1686" y="1550"/>
                    </a:lnTo>
                    <a:lnTo>
                      <a:pt x="1642" y="1542"/>
                    </a:lnTo>
                    <a:lnTo>
                      <a:pt x="1596" y="1534"/>
                    </a:lnTo>
                    <a:lnTo>
                      <a:pt x="1550" y="1527"/>
                    </a:lnTo>
                    <a:lnTo>
                      <a:pt x="1503" y="1521"/>
                    </a:lnTo>
                    <a:lnTo>
                      <a:pt x="1409" y="1508"/>
                    </a:lnTo>
                    <a:lnTo>
                      <a:pt x="1314" y="1498"/>
                    </a:lnTo>
                    <a:lnTo>
                      <a:pt x="1220" y="1490"/>
                    </a:lnTo>
                    <a:lnTo>
                      <a:pt x="1126" y="1483"/>
                    </a:lnTo>
                    <a:lnTo>
                      <a:pt x="1035" y="1477"/>
                    </a:lnTo>
                    <a:lnTo>
                      <a:pt x="947" y="1473"/>
                    </a:lnTo>
                    <a:lnTo>
                      <a:pt x="863" y="1469"/>
                    </a:lnTo>
                    <a:lnTo>
                      <a:pt x="783" y="1467"/>
                    </a:lnTo>
                    <a:lnTo>
                      <a:pt x="709" y="1465"/>
                    </a:lnTo>
                    <a:lnTo>
                      <a:pt x="642" y="1465"/>
                    </a:lnTo>
                    <a:lnTo>
                      <a:pt x="583" y="1465"/>
                    </a:lnTo>
                    <a:lnTo>
                      <a:pt x="531" y="1465"/>
                    </a:lnTo>
                    <a:lnTo>
                      <a:pt x="489" y="1466"/>
                    </a:lnTo>
                    <a:lnTo>
                      <a:pt x="458" y="1467"/>
                    </a:lnTo>
                    <a:close/>
                  </a:path>
                </a:pathLst>
              </a:custGeom>
              <a:solidFill>
                <a:srgbClr val="A16D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45" name="Freeform 1079">
                <a:extLst>
                  <a:ext uri="{FF2B5EF4-FFF2-40B4-BE49-F238E27FC236}">
                    <a16:creationId xmlns:a16="http://schemas.microsoft.com/office/drawing/2014/main" id="{215C7FA7-E7B8-4750-8C17-66EE8A8DE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2208"/>
                <a:ext cx="94" cy="89"/>
              </a:xfrm>
              <a:custGeom>
                <a:avLst/>
                <a:gdLst>
                  <a:gd name="T0" fmla="*/ 1 w 1602"/>
                  <a:gd name="T1" fmla="*/ 5 h 1498"/>
                  <a:gd name="T2" fmla="*/ 1 w 1602"/>
                  <a:gd name="T3" fmla="*/ 5 h 1498"/>
                  <a:gd name="T4" fmla="*/ 1 w 1602"/>
                  <a:gd name="T5" fmla="*/ 5 h 1498"/>
                  <a:gd name="T6" fmla="*/ 1 w 1602"/>
                  <a:gd name="T7" fmla="*/ 5 h 1498"/>
                  <a:gd name="T8" fmla="*/ 0 w 1602"/>
                  <a:gd name="T9" fmla="*/ 4 h 1498"/>
                  <a:gd name="T10" fmla="*/ 0 w 1602"/>
                  <a:gd name="T11" fmla="*/ 4 h 1498"/>
                  <a:gd name="T12" fmla="*/ 0 w 1602"/>
                  <a:gd name="T13" fmla="*/ 4 h 1498"/>
                  <a:gd name="T14" fmla="*/ 0 w 1602"/>
                  <a:gd name="T15" fmla="*/ 4 h 1498"/>
                  <a:gd name="T16" fmla="*/ 0 w 1602"/>
                  <a:gd name="T17" fmla="*/ 4 h 1498"/>
                  <a:gd name="T18" fmla="*/ 0 w 1602"/>
                  <a:gd name="T19" fmla="*/ 3 h 1498"/>
                  <a:gd name="T20" fmla="*/ 0 w 1602"/>
                  <a:gd name="T21" fmla="*/ 3 h 1498"/>
                  <a:gd name="T22" fmla="*/ 0 w 1602"/>
                  <a:gd name="T23" fmla="*/ 3 h 1498"/>
                  <a:gd name="T24" fmla="*/ 0 w 1602"/>
                  <a:gd name="T25" fmla="*/ 2 h 1498"/>
                  <a:gd name="T26" fmla="*/ 0 w 1602"/>
                  <a:gd name="T27" fmla="*/ 2 h 1498"/>
                  <a:gd name="T28" fmla="*/ 0 w 1602"/>
                  <a:gd name="T29" fmla="*/ 2 h 1498"/>
                  <a:gd name="T30" fmla="*/ 0 w 1602"/>
                  <a:gd name="T31" fmla="*/ 2 h 1498"/>
                  <a:gd name="T32" fmla="*/ 0 w 1602"/>
                  <a:gd name="T33" fmla="*/ 1 h 1498"/>
                  <a:gd name="T34" fmla="*/ 1 w 1602"/>
                  <a:gd name="T35" fmla="*/ 1 h 1498"/>
                  <a:gd name="T36" fmla="*/ 1 w 1602"/>
                  <a:gd name="T37" fmla="*/ 1 h 1498"/>
                  <a:gd name="T38" fmla="*/ 1 w 1602"/>
                  <a:gd name="T39" fmla="*/ 1 h 1498"/>
                  <a:gd name="T40" fmla="*/ 1 w 1602"/>
                  <a:gd name="T41" fmla="*/ 0 h 1498"/>
                  <a:gd name="T42" fmla="*/ 1 w 1602"/>
                  <a:gd name="T43" fmla="*/ 0 h 1498"/>
                  <a:gd name="T44" fmla="*/ 2 w 1602"/>
                  <a:gd name="T45" fmla="*/ 0 h 1498"/>
                  <a:gd name="T46" fmla="*/ 2 w 1602"/>
                  <a:gd name="T47" fmla="*/ 0 h 1498"/>
                  <a:gd name="T48" fmla="*/ 2 w 1602"/>
                  <a:gd name="T49" fmla="*/ 0 h 1498"/>
                  <a:gd name="T50" fmla="*/ 2 w 1602"/>
                  <a:gd name="T51" fmla="*/ 0 h 1498"/>
                  <a:gd name="T52" fmla="*/ 2 w 1602"/>
                  <a:gd name="T53" fmla="*/ 0 h 1498"/>
                  <a:gd name="T54" fmla="*/ 3 w 1602"/>
                  <a:gd name="T55" fmla="*/ 0 h 1498"/>
                  <a:gd name="T56" fmla="*/ 3 w 1602"/>
                  <a:gd name="T57" fmla="*/ 0 h 1498"/>
                  <a:gd name="T58" fmla="*/ 3 w 1602"/>
                  <a:gd name="T59" fmla="*/ 0 h 1498"/>
                  <a:gd name="T60" fmla="*/ 3 w 1602"/>
                  <a:gd name="T61" fmla="*/ 1 h 1498"/>
                  <a:gd name="T62" fmla="*/ 3 w 1602"/>
                  <a:gd name="T63" fmla="*/ 1 h 1498"/>
                  <a:gd name="T64" fmla="*/ 3 w 1602"/>
                  <a:gd name="T65" fmla="*/ 2 h 1498"/>
                  <a:gd name="T66" fmla="*/ 3 w 1602"/>
                  <a:gd name="T67" fmla="*/ 2 h 1498"/>
                  <a:gd name="T68" fmla="*/ 3 w 1602"/>
                  <a:gd name="T69" fmla="*/ 2 h 1498"/>
                  <a:gd name="T70" fmla="*/ 3 w 1602"/>
                  <a:gd name="T71" fmla="*/ 2 h 1498"/>
                  <a:gd name="T72" fmla="*/ 3 w 1602"/>
                  <a:gd name="T73" fmla="*/ 3 h 1498"/>
                  <a:gd name="T74" fmla="*/ 3 w 1602"/>
                  <a:gd name="T75" fmla="*/ 3 h 1498"/>
                  <a:gd name="T76" fmla="*/ 3 w 1602"/>
                  <a:gd name="T77" fmla="*/ 3 h 1498"/>
                  <a:gd name="T78" fmla="*/ 3 w 1602"/>
                  <a:gd name="T79" fmla="*/ 3 h 1498"/>
                  <a:gd name="T80" fmla="*/ 3 w 1602"/>
                  <a:gd name="T81" fmla="*/ 4 h 1498"/>
                  <a:gd name="T82" fmla="*/ 4 w 1602"/>
                  <a:gd name="T83" fmla="*/ 4 h 1498"/>
                  <a:gd name="T84" fmla="*/ 4 w 1602"/>
                  <a:gd name="T85" fmla="*/ 4 h 1498"/>
                  <a:gd name="T86" fmla="*/ 4 w 1602"/>
                  <a:gd name="T87" fmla="*/ 4 h 1498"/>
                  <a:gd name="T88" fmla="*/ 5 w 1602"/>
                  <a:gd name="T89" fmla="*/ 4 h 1498"/>
                  <a:gd name="T90" fmla="*/ 5 w 1602"/>
                  <a:gd name="T91" fmla="*/ 5 h 1498"/>
                  <a:gd name="T92" fmla="*/ 5 w 1602"/>
                  <a:gd name="T93" fmla="*/ 5 h 1498"/>
                  <a:gd name="T94" fmla="*/ 5 w 1602"/>
                  <a:gd name="T95" fmla="*/ 5 h 1498"/>
                  <a:gd name="T96" fmla="*/ 6 w 1602"/>
                  <a:gd name="T97" fmla="*/ 5 h 1498"/>
                  <a:gd name="T98" fmla="*/ 6 w 1602"/>
                  <a:gd name="T99" fmla="*/ 5 h 1498"/>
                  <a:gd name="T100" fmla="*/ 6 w 1602"/>
                  <a:gd name="T101" fmla="*/ 5 h 1498"/>
                  <a:gd name="T102" fmla="*/ 5 w 1602"/>
                  <a:gd name="T103" fmla="*/ 5 h 1498"/>
                  <a:gd name="T104" fmla="*/ 5 w 1602"/>
                  <a:gd name="T105" fmla="*/ 5 h 1498"/>
                  <a:gd name="T106" fmla="*/ 5 w 1602"/>
                  <a:gd name="T107" fmla="*/ 5 h 1498"/>
                  <a:gd name="T108" fmla="*/ 4 w 1602"/>
                  <a:gd name="T109" fmla="*/ 5 h 1498"/>
                  <a:gd name="T110" fmla="*/ 3 w 1602"/>
                  <a:gd name="T111" fmla="*/ 5 h 1498"/>
                  <a:gd name="T112" fmla="*/ 2 w 1602"/>
                  <a:gd name="T113" fmla="*/ 5 h 1498"/>
                  <a:gd name="T114" fmla="*/ 2 w 1602"/>
                  <a:gd name="T115" fmla="*/ 5 h 1498"/>
                  <a:gd name="T116" fmla="*/ 1 w 1602"/>
                  <a:gd name="T117" fmla="*/ 5 h 149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602" h="1498">
                    <a:moveTo>
                      <a:pt x="429" y="1431"/>
                    </a:moveTo>
                    <a:lnTo>
                      <a:pt x="404" y="1431"/>
                    </a:lnTo>
                    <a:lnTo>
                      <a:pt x="383" y="1429"/>
                    </a:lnTo>
                    <a:lnTo>
                      <a:pt x="363" y="1427"/>
                    </a:lnTo>
                    <a:lnTo>
                      <a:pt x="346" y="1423"/>
                    </a:lnTo>
                    <a:lnTo>
                      <a:pt x="331" y="1418"/>
                    </a:lnTo>
                    <a:lnTo>
                      <a:pt x="317" y="1411"/>
                    </a:lnTo>
                    <a:lnTo>
                      <a:pt x="303" y="1403"/>
                    </a:lnTo>
                    <a:lnTo>
                      <a:pt x="290" y="1393"/>
                    </a:lnTo>
                    <a:lnTo>
                      <a:pt x="276" y="1380"/>
                    </a:lnTo>
                    <a:lnTo>
                      <a:pt x="262" y="1367"/>
                    </a:lnTo>
                    <a:lnTo>
                      <a:pt x="247" y="1352"/>
                    </a:lnTo>
                    <a:lnTo>
                      <a:pt x="231" y="1335"/>
                    </a:lnTo>
                    <a:lnTo>
                      <a:pt x="191" y="1295"/>
                    </a:lnTo>
                    <a:lnTo>
                      <a:pt x="142" y="1247"/>
                    </a:lnTo>
                    <a:lnTo>
                      <a:pt x="126" y="1229"/>
                    </a:lnTo>
                    <a:lnTo>
                      <a:pt x="112" y="1210"/>
                    </a:lnTo>
                    <a:lnTo>
                      <a:pt x="98" y="1191"/>
                    </a:lnTo>
                    <a:lnTo>
                      <a:pt x="85" y="1172"/>
                    </a:lnTo>
                    <a:lnTo>
                      <a:pt x="74" y="1153"/>
                    </a:lnTo>
                    <a:lnTo>
                      <a:pt x="63" y="1132"/>
                    </a:lnTo>
                    <a:lnTo>
                      <a:pt x="53" y="1112"/>
                    </a:lnTo>
                    <a:lnTo>
                      <a:pt x="44" y="1092"/>
                    </a:lnTo>
                    <a:lnTo>
                      <a:pt x="36" y="1071"/>
                    </a:lnTo>
                    <a:lnTo>
                      <a:pt x="29" y="1048"/>
                    </a:lnTo>
                    <a:lnTo>
                      <a:pt x="23" y="1027"/>
                    </a:lnTo>
                    <a:lnTo>
                      <a:pt x="16" y="1005"/>
                    </a:lnTo>
                    <a:lnTo>
                      <a:pt x="11" y="982"/>
                    </a:lnTo>
                    <a:lnTo>
                      <a:pt x="8" y="959"/>
                    </a:lnTo>
                    <a:lnTo>
                      <a:pt x="4" y="935"/>
                    </a:lnTo>
                    <a:lnTo>
                      <a:pt x="2" y="912"/>
                    </a:lnTo>
                    <a:lnTo>
                      <a:pt x="1" y="888"/>
                    </a:lnTo>
                    <a:lnTo>
                      <a:pt x="0" y="862"/>
                    </a:lnTo>
                    <a:lnTo>
                      <a:pt x="0" y="837"/>
                    </a:lnTo>
                    <a:lnTo>
                      <a:pt x="1" y="812"/>
                    </a:lnTo>
                    <a:lnTo>
                      <a:pt x="2" y="785"/>
                    </a:lnTo>
                    <a:lnTo>
                      <a:pt x="4" y="759"/>
                    </a:lnTo>
                    <a:lnTo>
                      <a:pt x="7" y="732"/>
                    </a:lnTo>
                    <a:lnTo>
                      <a:pt x="11" y="703"/>
                    </a:lnTo>
                    <a:lnTo>
                      <a:pt x="16" y="676"/>
                    </a:lnTo>
                    <a:lnTo>
                      <a:pt x="22" y="647"/>
                    </a:lnTo>
                    <a:lnTo>
                      <a:pt x="28" y="618"/>
                    </a:lnTo>
                    <a:lnTo>
                      <a:pt x="34" y="588"/>
                    </a:lnTo>
                    <a:lnTo>
                      <a:pt x="42" y="559"/>
                    </a:lnTo>
                    <a:lnTo>
                      <a:pt x="50" y="528"/>
                    </a:lnTo>
                    <a:lnTo>
                      <a:pt x="58" y="497"/>
                    </a:lnTo>
                    <a:lnTo>
                      <a:pt x="67" y="465"/>
                    </a:lnTo>
                    <a:lnTo>
                      <a:pt x="83" y="431"/>
                    </a:lnTo>
                    <a:lnTo>
                      <a:pt x="98" y="399"/>
                    </a:lnTo>
                    <a:lnTo>
                      <a:pt x="116" y="369"/>
                    </a:lnTo>
                    <a:lnTo>
                      <a:pt x="132" y="342"/>
                    </a:lnTo>
                    <a:lnTo>
                      <a:pt x="150" y="316"/>
                    </a:lnTo>
                    <a:lnTo>
                      <a:pt x="168" y="290"/>
                    </a:lnTo>
                    <a:lnTo>
                      <a:pt x="188" y="266"/>
                    </a:lnTo>
                    <a:lnTo>
                      <a:pt x="210" y="243"/>
                    </a:lnTo>
                    <a:lnTo>
                      <a:pt x="231" y="222"/>
                    </a:lnTo>
                    <a:lnTo>
                      <a:pt x="253" y="201"/>
                    </a:lnTo>
                    <a:lnTo>
                      <a:pt x="275" y="182"/>
                    </a:lnTo>
                    <a:lnTo>
                      <a:pt x="298" y="164"/>
                    </a:lnTo>
                    <a:lnTo>
                      <a:pt x="321" y="147"/>
                    </a:lnTo>
                    <a:lnTo>
                      <a:pt x="344" y="130"/>
                    </a:lnTo>
                    <a:lnTo>
                      <a:pt x="366" y="112"/>
                    </a:lnTo>
                    <a:lnTo>
                      <a:pt x="391" y="95"/>
                    </a:lnTo>
                    <a:lnTo>
                      <a:pt x="405" y="83"/>
                    </a:lnTo>
                    <a:lnTo>
                      <a:pt x="419" y="73"/>
                    </a:lnTo>
                    <a:lnTo>
                      <a:pt x="433" y="63"/>
                    </a:lnTo>
                    <a:lnTo>
                      <a:pt x="447" y="54"/>
                    </a:lnTo>
                    <a:lnTo>
                      <a:pt x="473" y="39"/>
                    </a:lnTo>
                    <a:lnTo>
                      <a:pt x="497" y="26"/>
                    </a:lnTo>
                    <a:lnTo>
                      <a:pt x="513" y="21"/>
                    </a:lnTo>
                    <a:lnTo>
                      <a:pt x="530" y="16"/>
                    </a:lnTo>
                    <a:lnTo>
                      <a:pt x="545" y="12"/>
                    </a:lnTo>
                    <a:lnTo>
                      <a:pt x="562" y="9"/>
                    </a:lnTo>
                    <a:lnTo>
                      <a:pt x="593" y="4"/>
                    </a:lnTo>
                    <a:lnTo>
                      <a:pt x="622" y="1"/>
                    </a:lnTo>
                    <a:lnTo>
                      <a:pt x="650" y="0"/>
                    </a:lnTo>
                    <a:lnTo>
                      <a:pt x="674" y="1"/>
                    </a:lnTo>
                    <a:lnTo>
                      <a:pt x="686" y="2"/>
                    </a:lnTo>
                    <a:lnTo>
                      <a:pt x="696" y="4"/>
                    </a:lnTo>
                    <a:lnTo>
                      <a:pt x="706" y="6"/>
                    </a:lnTo>
                    <a:lnTo>
                      <a:pt x="716" y="9"/>
                    </a:lnTo>
                    <a:lnTo>
                      <a:pt x="739" y="16"/>
                    </a:lnTo>
                    <a:lnTo>
                      <a:pt x="758" y="25"/>
                    </a:lnTo>
                    <a:lnTo>
                      <a:pt x="775" y="36"/>
                    </a:lnTo>
                    <a:lnTo>
                      <a:pt x="789" y="50"/>
                    </a:lnTo>
                    <a:lnTo>
                      <a:pt x="801" y="65"/>
                    </a:lnTo>
                    <a:lnTo>
                      <a:pt x="811" y="82"/>
                    </a:lnTo>
                    <a:lnTo>
                      <a:pt x="819" y="100"/>
                    </a:lnTo>
                    <a:lnTo>
                      <a:pt x="824" y="120"/>
                    </a:lnTo>
                    <a:lnTo>
                      <a:pt x="828" y="142"/>
                    </a:lnTo>
                    <a:lnTo>
                      <a:pt x="830" y="164"/>
                    </a:lnTo>
                    <a:lnTo>
                      <a:pt x="831" y="187"/>
                    </a:lnTo>
                    <a:lnTo>
                      <a:pt x="830" y="212"/>
                    </a:lnTo>
                    <a:lnTo>
                      <a:pt x="828" y="237"/>
                    </a:lnTo>
                    <a:lnTo>
                      <a:pt x="825" y="263"/>
                    </a:lnTo>
                    <a:lnTo>
                      <a:pt x="821" y="289"/>
                    </a:lnTo>
                    <a:lnTo>
                      <a:pt x="817" y="316"/>
                    </a:lnTo>
                    <a:lnTo>
                      <a:pt x="795" y="423"/>
                    </a:lnTo>
                    <a:lnTo>
                      <a:pt x="776" y="525"/>
                    </a:lnTo>
                    <a:lnTo>
                      <a:pt x="772" y="549"/>
                    </a:lnTo>
                    <a:lnTo>
                      <a:pt x="770" y="571"/>
                    </a:lnTo>
                    <a:lnTo>
                      <a:pt x="769" y="593"/>
                    </a:lnTo>
                    <a:lnTo>
                      <a:pt x="769" y="613"/>
                    </a:lnTo>
                    <a:lnTo>
                      <a:pt x="770" y="632"/>
                    </a:lnTo>
                    <a:lnTo>
                      <a:pt x="773" y="649"/>
                    </a:lnTo>
                    <a:lnTo>
                      <a:pt x="777" y="665"/>
                    </a:lnTo>
                    <a:lnTo>
                      <a:pt x="784" y="678"/>
                    </a:lnTo>
                    <a:lnTo>
                      <a:pt x="792" y="705"/>
                    </a:lnTo>
                    <a:lnTo>
                      <a:pt x="800" y="732"/>
                    </a:lnTo>
                    <a:lnTo>
                      <a:pt x="808" y="759"/>
                    </a:lnTo>
                    <a:lnTo>
                      <a:pt x="817" y="788"/>
                    </a:lnTo>
                    <a:lnTo>
                      <a:pt x="825" y="807"/>
                    </a:lnTo>
                    <a:lnTo>
                      <a:pt x="833" y="825"/>
                    </a:lnTo>
                    <a:lnTo>
                      <a:pt x="842" y="843"/>
                    </a:lnTo>
                    <a:lnTo>
                      <a:pt x="852" y="861"/>
                    </a:lnTo>
                    <a:lnTo>
                      <a:pt x="863" y="878"/>
                    </a:lnTo>
                    <a:lnTo>
                      <a:pt x="875" y="897"/>
                    </a:lnTo>
                    <a:lnTo>
                      <a:pt x="889" y="914"/>
                    </a:lnTo>
                    <a:lnTo>
                      <a:pt x="905" y="931"/>
                    </a:lnTo>
                    <a:lnTo>
                      <a:pt x="923" y="948"/>
                    </a:lnTo>
                    <a:lnTo>
                      <a:pt x="942" y="965"/>
                    </a:lnTo>
                    <a:lnTo>
                      <a:pt x="964" y="982"/>
                    </a:lnTo>
                    <a:lnTo>
                      <a:pt x="988" y="998"/>
                    </a:lnTo>
                    <a:lnTo>
                      <a:pt x="1016" y="1013"/>
                    </a:lnTo>
                    <a:lnTo>
                      <a:pt x="1046" y="1028"/>
                    </a:lnTo>
                    <a:lnTo>
                      <a:pt x="1080" y="1043"/>
                    </a:lnTo>
                    <a:lnTo>
                      <a:pt x="1116" y="1058"/>
                    </a:lnTo>
                    <a:lnTo>
                      <a:pt x="1151" y="1077"/>
                    </a:lnTo>
                    <a:lnTo>
                      <a:pt x="1186" y="1096"/>
                    </a:lnTo>
                    <a:lnTo>
                      <a:pt x="1218" y="1115"/>
                    </a:lnTo>
                    <a:lnTo>
                      <a:pt x="1249" y="1134"/>
                    </a:lnTo>
                    <a:lnTo>
                      <a:pt x="1279" y="1153"/>
                    </a:lnTo>
                    <a:lnTo>
                      <a:pt x="1307" y="1172"/>
                    </a:lnTo>
                    <a:lnTo>
                      <a:pt x="1333" y="1190"/>
                    </a:lnTo>
                    <a:lnTo>
                      <a:pt x="1359" y="1208"/>
                    </a:lnTo>
                    <a:lnTo>
                      <a:pt x="1390" y="1234"/>
                    </a:lnTo>
                    <a:lnTo>
                      <a:pt x="1420" y="1259"/>
                    </a:lnTo>
                    <a:lnTo>
                      <a:pt x="1449" y="1285"/>
                    </a:lnTo>
                    <a:lnTo>
                      <a:pt x="1475" y="1312"/>
                    </a:lnTo>
                    <a:lnTo>
                      <a:pt x="1499" y="1337"/>
                    </a:lnTo>
                    <a:lnTo>
                      <a:pt x="1522" y="1362"/>
                    </a:lnTo>
                    <a:lnTo>
                      <a:pt x="1542" y="1386"/>
                    </a:lnTo>
                    <a:lnTo>
                      <a:pt x="1559" y="1409"/>
                    </a:lnTo>
                    <a:lnTo>
                      <a:pt x="1574" y="1430"/>
                    </a:lnTo>
                    <a:lnTo>
                      <a:pt x="1585" y="1448"/>
                    </a:lnTo>
                    <a:lnTo>
                      <a:pt x="1594" y="1464"/>
                    </a:lnTo>
                    <a:lnTo>
                      <a:pt x="1599" y="1479"/>
                    </a:lnTo>
                    <a:lnTo>
                      <a:pt x="1601" y="1484"/>
                    </a:lnTo>
                    <a:lnTo>
                      <a:pt x="1602" y="1489"/>
                    </a:lnTo>
                    <a:lnTo>
                      <a:pt x="1601" y="1492"/>
                    </a:lnTo>
                    <a:lnTo>
                      <a:pt x="1600" y="1495"/>
                    </a:lnTo>
                    <a:lnTo>
                      <a:pt x="1598" y="1497"/>
                    </a:lnTo>
                    <a:lnTo>
                      <a:pt x="1595" y="1498"/>
                    </a:lnTo>
                    <a:lnTo>
                      <a:pt x="1591" y="1497"/>
                    </a:lnTo>
                    <a:lnTo>
                      <a:pt x="1586" y="1496"/>
                    </a:lnTo>
                    <a:lnTo>
                      <a:pt x="1577" y="1496"/>
                    </a:lnTo>
                    <a:lnTo>
                      <a:pt x="1569" y="1494"/>
                    </a:lnTo>
                    <a:lnTo>
                      <a:pt x="1560" y="1492"/>
                    </a:lnTo>
                    <a:lnTo>
                      <a:pt x="1551" y="1490"/>
                    </a:lnTo>
                    <a:lnTo>
                      <a:pt x="1507" y="1484"/>
                    </a:lnTo>
                    <a:lnTo>
                      <a:pt x="1464" y="1478"/>
                    </a:lnTo>
                    <a:lnTo>
                      <a:pt x="1419" y="1471"/>
                    </a:lnTo>
                    <a:lnTo>
                      <a:pt x="1375" y="1466"/>
                    </a:lnTo>
                    <a:lnTo>
                      <a:pt x="1285" y="1456"/>
                    </a:lnTo>
                    <a:lnTo>
                      <a:pt x="1195" y="1449"/>
                    </a:lnTo>
                    <a:lnTo>
                      <a:pt x="1106" y="1443"/>
                    </a:lnTo>
                    <a:lnTo>
                      <a:pt x="1019" y="1438"/>
                    </a:lnTo>
                    <a:lnTo>
                      <a:pt x="935" y="1434"/>
                    </a:lnTo>
                    <a:lnTo>
                      <a:pt x="853" y="1431"/>
                    </a:lnTo>
                    <a:lnTo>
                      <a:pt x="776" y="1430"/>
                    </a:lnTo>
                    <a:lnTo>
                      <a:pt x="704" y="1429"/>
                    </a:lnTo>
                    <a:lnTo>
                      <a:pt x="639" y="1428"/>
                    </a:lnTo>
                    <a:lnTo>
                      <a:pt x="580" y="1428"/>
                    </a:lnTo>
                    <a:lnTo>
                      <a:pt x="528" y="1429"/>
                    </a:lnTo>
                    <a:lnTo>
                      <a:pt x="486" y="1429"/>
                    </a:lnTo>
                    <a:lnTo>
                      <a:pt x="452" y="1430"/>
                    </a:lnTo>
                    <a:lnTo>
                      <a:pt x="429" y="1431"/>
                    </a:lnTo>
                    <a:close/>
                  </a:path>
                </a:pathLst>
              </a:custGeom>
              <a:solidFill>
                <a:srgbClr val="996A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46" name="Freeform 1080">
                <a:extLst>
                  <a:ext uri="{FF2B5EF4-FFF2-40B4-BE49-F238E27FC236}">
                    <a16:creationId xmlns:a16="http://schemas.microsoft.com/office/drawing/2014/main" id="{055DF9E3-2667-4679-81D4-7EE6032E0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1" y="2209"/>
                <a:ext cx="86" cy="86"/>
              </a:xfrm>
              <a:custGeom>
                <a:avLst/>
                <a:gdLst>
                  <a:gd name="T0" fmla="*/ 2 w 1460"/>
                  <a:gd name="T1" fmla="*/ 2 h 1457"/>
                  <a:gd name="T2" fmla="*/ 2 w 1460"/>
                  <a:gd name="T3" fmla="*/ 3 h 1457"/>
                  <a:gd name="T4" fmla="*/ 2 w 1460"/>
                  <a:gd name="T5" fmla="*/ 3 h 1457"/>
                  <a:gd name="T6" fmla="*/ 2 w 1460"/>
                  <a:gd name="T7" fmla="*/ 3 h 1457"/>
                  <a:gd name="T8" fmla="*/ 2 w 1460"/>
                  <a:gd name="T9" fmla="*/ 3 h 1457"/>
                  <a:gd name="T10" fmla="*/ 2 w 1460"/>
                  <a:gd name="T11" fmla="*/ 3 h 1457"/>
                  <a:gd name="T12" fmla="*/ 2 w 1460"/>
                  <a:gd name="T13" fmla="*/ 3 h 1457"/>
                  <a:gd name="T14" fmla="*/ 3 w 1460"/>
                  <a:gd name="T15" fmla="*/ 3 h 1457"/>
                  <a:gd name="T16" fmla="*/ 3 w 1460"/>
                  <a:gd name="T17" fmla="*/ 3 h 1457"/>
                  <a:gd name="T18" fmla="*/ 3 w 1460"/>
                  <a:gd name="T19" fmla="*/ 4 h 1457"/>
                  <a:gd name="T20" fmla="*/ 4 w 1460"/>
                  <a:gd name="T21" fmla="*/ 4 h 1457"/>
                  <a:gd name="T22" fmla="*/ 4 w 1460"/>
                  <a:gd name="T23" fmla="*/ 4 h 1457"/>
                  <a:gd name="T24" fmla="*/ 4 w 1460"/>
                  <a:gd name="T25" fmla="*/ 4 h 1457"/>
                  <a:gd name="T26" fmla="*/ 5 w 1460"/>
                  <a:gd name="T27" fmla="*/ 4 h 1457"/>
                  <a:gd name="T28" fmla="*/ 5 w 1460"/>
                  <a:gd name="T29" fmla="*/ 5 h 1457"/>
                  <a:gd name="T30" fmla="*/ 5 w 1460"/>
                  <a:gd name="T31" fmla="*/ 5 h 1457"/>
                  <a:gd name="T32" fmla="*/ 4 w 1460"/>
                  <a:gd name="T33" fmla="*/ 5 h 1457"/>
                  <a:gd name="T34" fmla="*/ 3 w 1460"/>
                  <a:gd name="T35" fmla="*/ 5 h 1457"/>
                  <a:gd name="T36" fmla="*/ 2 w 1460"/>
                  <a:gd name="T37" fmla="*/ 5 h 1457"/>
                  <a:gd name="T38" fmla="*/ 2 w 1460"/>
                  <a:gd name="T39" fmla="*/ 5 h 1457"/>
                  <a:gd name="T40" fmla="*/ 1 w 1460"/>
                  <a:gd name="T41" fmla="*/ 5 h 1457"/>
                  <a:gd name="T42" fmla="*/ 1 w 1460"/>
                  <a:gd name="T43" fmla="*/ 5 h 1457"/>
                  <a:gd name="T44" fmla="*/ 1 w 1460"/>
                  <a:gd name="T45" fmla="*/ 5 h 1457"/>
                  <a:gd name="T46" fmla="*/ 1 w 1460"/>
                  <a:gd name="T47" fmla="*/ 5 h 1457"/>
                  <a:gd name="T48" fmla="*/ 1 w 1460"/>
                  <a:gd name="T49" fmla="*/ 4 h 1457"/>
                  <a:gd name="T50" fmla="*/ 1 w 1460"/>
                  <a:gd name="T51" fmla="*/ 4 h 1457"/>
                  <a:gd name="T52" fmla="*/ 0 w 1460"/>
                  <a:gd name="T53" fmla="*/ 4 h 1457"/>
                  <a:gd name="T54" fmla="*/ 0 w 1460"/>
                  <a:gd name="T55" fmla="*/ 4 h 1457"/>
                  <a:gd name="T56" fmla="*/ 0 w 1460"/>
                  <a:gd name="T57" fmla="*/ 4 h 1457"/>
                  <a:gd name="T58" fmla="*/ 0 w 1460"/>
                  <a:gd name="T59" fmla="*/ 4 h 1457"/>
                  <a:gd name="T60" fmla="*/ 0 w 1460"/>
                  <a:gd name="T61" fmla="*/ 3 h 1457"/>
                  <a:gd name="T62" fmla="*/ 0 w 1460"/>
                  <a:gd name="T63" fmla="*/ 3 h 1457"/>
                  <a:gd name="T64" fmla="*/ 0 w 1460"/>
                  <a:gd name="T65" fmla="*/ 3 h 1457"/>
                  <a:gd name="T66" fmla="*/ 0 w 1460"/>
                  <a:gd name="T67" fmla="*/ 3 h 1457"/>
                  <a:gd name="T68" fmla="*/ 0 w 1460"/>
                  <a:gd name="T69" fmla="*/ 2 h 1457"/>
                  <a:gd name="T70" fmla="*/ 0 w 1460"/>
                  <a:gd name="T71" fmla="*/ 2 h 1457"/>
                  <a:gd name="T72" fmla="*/ 0 w 1460"/>
                  <a:gd name="T73" fmla="*/ 2 h 1457"/>
                  <a:gd name="T74" fmla="*/ 0 w 1460"/>
                  <a:gd name="T75" fmla="*/ 1 h 1457"/>
                  <a:gd name="T76" fmla="*/ 1 w 1460"/>
                  <a:gd name="T77" fmla="*/ 1 h 1457"/>
                  <a:gd name="T78" fmla="*/ 1 w 1460"/>
                  <a:gd name="T79" fmla="*/ 1 h 1457"/>
                  <a:gd name="T80" fmla="*/ 1 w 1460"/>
                  <a:gd name="T81" fmla="*/ 1 h 1457"/>
                  <a:gd name="T82" fmla="*/ 1 w 1460"/>
                  <a:gd name="T83" fmla="*/ 0 h 1457"/>
                  <a:gd name="T84" fmla="*/ 1 w 1460"/>
                  <a:gd name="T85" fmla="*/ 0 h 1457"/>
                  <a:gd name="T86" fmla="*/ 2 w 1460"/>
                  <a:gd name="T87" fmla="*/ 0 h 1457"/>
                  <a:gd name="T88" fmla="*/ 2 w 1460"/>
                  <a:gd name="T89" fmla="*/ 0 h 1457"/>
                  <a:gd name="T90" fmla="*/ 2 w 1460"/>
                  <a:gd name="T91" fmla="*/ 0 h 1457"/>
                  <a:gd name="T92" fmla="*/ 2 w 1460"/>
                  <a:gd name="T93" fmla="*/ 0 h 1457"/>
                  <a:gd name="T94" fmla="*/ 2 w 1460"/>
                  <a:gd name="T95" fmla="*/ 0 h 1457"/>
                  <a:gd name="T96" fmla="*/ 2 w 1460"/>
                  <a:gd name="T97" fmla="*/ 0 h 1457"/>
                  <a:gd name="T98" fmla="*/ 2 w 1460"/>
                  <a:gd name="T99" fmla="*/ 0 h 1457"/>
                  <a:gd name="T100" fmla="*/ 2 w 1460"/>
                  <a:gd name="T101" fmla="*/ 1 h 1457"/>
                  <a:gd name="T102" fmla="*/ 2 w 1460"/>
                  <a:gd name="T103" fmla="*/ 1 h 1457"/>
                  <a:gd name="T104" fmla="*/ 2 w 1460"/>
                  <a:gd name="T105" fmla="*/ 2 h 1457"/>
                  <a:gd name="T106" fmla="*/ 2 w 1460"/>
                  <a:gd name="T107" fmla="*/ 2 h 1457"/>
                  <a:gd name="T108" fmla="*/ 2 w 1460"/>
                  <a:gd name="T109" fmla="*/ 2 h 145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460" h="1457">
                    <a:moveTo>
                      <a:pt x="577" y="628"/>
                    </a:moveTo>
                    <a:lnTo>
                      <a:pt x="582" y="649"/>
                    </a:lnTo>
                    <a:lnTo>
                      <a:pt x="586" y="670"/>
                    </a:lnTo>
                    <a:lnTo>
                      <a:pt x="588" y="692"/>
                    </a:lnTo>
                    <a:lnTo>
                      <a:pt x="591" y="716"/>
                    </a:lnTo>
                    <a:lnTo>
                      <a:pt x="595" y="738"/>
                    </a:lnTo>
                    <a:lnTo>
                      <a:pt x="599" y="761"/>
                    </a:lnTo>
                    <a:lnTo>
                      <a:pt x="602" y="773"/>
                    </a:lnTo>
                    <a:lnTo>
                      <a:pt x="606" y="784"/>
                    </a:lnTo>
                    <a:lnTo>
                      <a:pt x="610" y="797"/>
                    </a:lnTo>
                    <a:lnTo>
                      <a:pt x="615" y="808"/>
                    </a:lnTo>
                    <a:lnTo>
                      <a:pt x="621" y="820"/>
                    </a:lnTo>
                    <a:lnTo>
                      <a:pt x="628" y="831"/>
                    </a:lnTo>
                    <a:lnTo>
                      <a:pt x="635" y="842"/>
                    </a:lnTo>
                    <a:lnTo>
                      <a:pt x="644" y="854"/>
                    </a:lnTo>
                    <a:lnTo>
                      <a:pt x="653" y="865"/>
                    </a:lnTo>
                    <a:lnTo>
                      <a:pt x="664" y="877"/>
                    </a:lnTo>
                    <a:lnTo>
                      <a:pt x="676" y="888"/>
                    </a:lnTo>
                    <a:lnTo>
                      <a:pt x="689" y="898"/>
                    </a:lnTo>
                    <a:lnTo>
                      <a:pt x="703" y="909"/>
                    </a:lnTo>
                    <a:lnTo>
                      <a:pt x="720" y="919"/>
                    </a:lnTo>
                    <a:lnTo>
                      <a:pt x="738" y="929"/>
                    </a:lnTo>
                    <a:lnTo>
                      <a:pt x="757" y="939"/>
                    </a:lnTo>
                    <a:lnTo>
                      <a:pt x="778" y="949"/>
                    </a:lnTo>
                    <a:lnTo>
                      <a:pt x="802" y="959"/>
                    </a:lnTo>
                    <a:lnTo>
                      <a:pt x="826" y="969"/>
                    </a:lnTo>
                    <a:lnTo>
                      <a:pt x="853" y="978"/>
                    </a:lnTo>
                    <a:lnTo>
                      <a:pt x="880" y="987"/>
                    </a:lnTo>
                    <a:lnTo>
                      <a:pt x="909" y="999"/>
                    </a:lnTo>
                    <a:lnTo>
                      <a:pt x="937" y="1012"/>
                    </a:lnTo>
                    <a:lnTo>
                      <a:pt x="964" y="1026"/>
                    </a:lnTo>
                    <a:lnTo>
                      <a:pt x="993" y="1042"/>
                    </a:lnTo>
                    <a:lnTo>
                      <a:pt x="1020" y="1058"/>
                    </a:lnTo>
                    <a:lnTo>
                      <a:pt x="1047" y="1075"/>
                    </a:lnTo>
                    <a:lnTo>
                      <a:pt x="1074" y="1093"/>
                    </a:lnTo>
                    <a:lnTo>
                      <a:pt x="1100" y="1112"/>
                    </a:lnTo>
                    <a:lnTo>
                      <a:pt x="1126" y="1132"/>
                    </a:lnTo>
                    <a:lnTo>
                      <a:pt x="1152" y="1152"/>
                    </a:lnTo>
                    <a:lnTo>
                      <a:pt x="1176" y="1172"/>
                    </a:lnTo>
                    <a:lnTo>
                      <a:pt x="1223" y="1214"/>
                    </a:lnTo>
                    <a:lnTo>
                      <a:pt x="1269" y="1254"/>
                    </a:lnTo>
                    <a:lnTo>
                      <a:pt x="1309" y="1293"/>
                    </a:lnTo>
                    <a:lnTo>
                      <a:pt x="1347" y="1331"/>
                    </a:lnTo>
                    <a:lnTo>
                      <a:pt x="1379" y="1365"/>
                    </a:lnTo>
                    <a:lnTo>
                      <a:pt x="1407" y="1396"/>
                    </a:lnTo>
                    <a:lnTo>
                      <a:pt x="1446" y="1440"/>
                    </a:lnTo>
                    <a:lnTo>
                      <a:pt x="1460" y="1457"/>
                    </a:lnTo>
                    <a:lnTo>
                      <a:pt x="1374" y="1446"/>
                    </a:lnTo>
                    <a:lnTo>
                      <a:pt x="1288" y="1436"/>
                    </a:lnTo>
                    <a:lnTo>
                      <a:pt x="1201" y="1429"/>
                    </a:lnTo>
                    <a:lnTo>
                      <a:pt x="1114" y="1423"/>
                    </a:lnTo>
                    <a:lnTo>
                      <a:pt x="1029" y="1418"/>
                    </a:lnTo>
                    <a:lnTo>
                      <a:pt x="945" y="1415"/>
                    </a:lnTo>
                    <a:lnTo>
                      <a:pt x="865" y="1412"/>
                    </a:lnTo>
                    <a:lnTo>
                      <a:pt x="788" y="1411"/>
                    </a:lnTo>
                    <a:lnTo>
                      <a:pt x="717" y="1410"/>
                    </a:lnTo>
                    <a:lnTo>
                      <a:pt x="650" y="1410"/>
                    </a:lnTo>
                    <a:lnTo>
                      <a:pt x="590" y="1410"/>
                    </a:lnTo>
                    <a:lnTo>
                      <a:pt x="538" y="1411"/>
                    </a:lnTo>
                    <a:lnTo>
                      <a:pt x="492" y="1411"/>
                    </a:lnTo>
                    <a:lnTo>
                      <a:pt x="457" y="1412"/>
                    </a:lnTo>
                    <a:lnTo>
                      <a:pt x="430" y="1413"/>
                    </a:lnTo>
                    <a:lnTo>
                      <a:pt x="414" y="1413"/>
                    </a:lnTo>
                    <a:lnTo>
                      <a:pt x="397" y="1413"/>
                    </a:lnTo>
                    <a:lnTo>
                      <a:pt x="381" y="1412"/>
                    </a:lnTo>
                    <a:lnTo>
                      <a:pt x="368" y="1411"/>
                    </a:lnTo>
                    <a:lnTo>
                      <a:pt x="356" y="1408"/>
                    </a:lnTo>
                    <a:lnTo>
                      <a:pt x="345" y="1404"/>
                    </a:lnTo>
                    <a:lnTo>
                      <a:pt x="335" y="1399"/>
                    </a:lnTo>
                    <a:lnTo>
                      <a:pt x="325" y="1392"/>
                    </a:lnTo>
                    <a:lnTo>
                      <a:pt x="315" y="1383"/>
                    </a:lnTo>
                    <a:lnTo>
                      <a:pt x="292" y="1359"/>
                    </a:lnTo>
                    <a:lnTo>
                      <a:pt x="261" y="1328"/>
                    </a:lnTo>
                    <a:lnTo>
                      <a:pt x="242" y="1309"/>
                    </a:lnTo>
                    <a:lnTo>
                      <a:pt x="221" y="1287"/>
                    </a:lnTo>
                    <a:lnTo>
                      <a:pt x="196" y="1262"/>
                    </a:lnTo>
                    <a:lnTo>
                      <a:pt x="166" y="1235"/>
                    </a:lnTo>
                    <a:lnTo>
                      <a:pt x="153" y="1223"/>
                    </a:lnTo>
                    <a:lnTo>
                      <a:pt x="140" y="1208"/>
                    </a:lnTo>
                    <a:lnTo>
                      <a:pt x="128" y="1195"/>
                    </a:lnTo>
                    <a:lnTo>
                      <a:pt x="116" y="1180"/>
                    </a:lnTo>
                    <a:lnTo>
                      <a:pt x="105" y="1166"/>
                    </a:lnTo>
                    <a:lnTo>
                      <a:pt x="94" y="1150"/>
                    </a:lnTo>
                    <a:lnTo>
                      <a:pt x="83" y="1134"/>
                    </a:lnTo>
                    <a:lnTo>
                      <a:pt x="73" y="1116"/>
                    </a:lnTo>
                    <a:lnTo>
                      <a:pt x="64" y="1099"/>
                    </a:lnTo>
                    <a:lnTo>
                      <a:pt x="55" y="1081"/>
                    </a:lnTo>
                    <a:lnTo>
                      <a:pt x="47" y="1063"/>
                    </a:lnTo>
                    <a:lnTo>
                      <a:pt x="40" y="1044"/>
                    </a:lnTo>
                    <a:lnTo>
                      <a:pt x="33" y="1023"/>
                    </a:lnTo>
                    <a:lnTo>
                      <a:pt x="27" y="1003"/>
                    </a:lnTo>
                    <a:lnTo>
                      <a:pt x="21" y="982"/>
                    </a:lnTo>
                    <a:lnTo>
                      <a:pt x="16" y="960"/>
                    </a:lnTo>
                    <a:lnTo>
                      <a:pt x="12" y="937"/>
                    </a:lnTo>
                    <a:lnTo>
                      <a:pt x="8" y="914"/>
                    </a:lnTo>
                    <a:lnTo>
                      <a:pt x="5" y="891"/>
                    </a:lnTo>
                    <a:lnTo>
                      <a:pt x="3" y="866"/>
                    </a:lnTo>
                    <a:lnTo>
                      <a:pt x="0" y="841"/>
                    </a:lnTo>
                    <a:lnTo>
                      <a:pt x="0" y="815"/>
                    </a:lnTo>
                    <a:lnTo>
                      <a:pt x="0" y="789"/>
                    </a:lnTo>
                    <a:lnTo>
                      <a:pt x="2" y="761"/>
                    </a:lnTo>
                    <a:lnTo>
                      <a:pt x="3" y="734"/>
                    </a:lnTo>
                    <a:lnTo>
                      <a:pt x="6" y="705"/>
                    </a:lnTo>
                    <a:lnTo>
                      <a:pt x="9" y="675"/>
                    </a:lnTo>
                    <a:lnTo>
                      <a:pt x="13" y="646"/>
                    </a:lnTo>
                    <a:lnTo>
                      <a:pt x="18" y="614"/>
                    </a:lnTo>
                    <a:lnTo>
                      <a:pt x="24" y="583"/>
                    </a:lnTo>
                    <a:lnTo>
                      <a:pt x="31" y="551"/>
                    </a:lnTo>
                    <a:lnTo>
                      <a:pt x="39" y="518"/>
                    </a:lnTo>
                    <a:lnTo>
                      <a:pt x="48" y="485"/>
                    </a:lnTo>
                    <a:lnTo>
                      <a:pt x="59" y="453"/>
                    </a:lnTo>
                    <a:lnTo>
                      <a:pt x="71" y="422"/>
                    </a:lnTo>
                    <a:lnTo>
                      <a:pt x="85" y="392"/>
                    </a:lnTo>
                    <a:lnTo>
                      <a:pt x="101" y="363"/>
                    </a:lnTo>
                    <a:lnTo>
                      <a:pt x="117" y="335"/>
                    </a:lnTo>
                    <a:lnTo>
                      <a:pt x="134" y="309"/>
                    </a:lnTo>
                    <a:lnTo>
                      <a:pt x="151" y="284"/>
                    </a:lnTo>
                    <a:lnTo>
                      <a:pt x="170" y="259"/>
                    </a:lnTo>
                    <a:lnTo>
                      <a:pt x="191" y="237"/>
                    </a:lnTo>
                    <a:lnTo>
                      <a:pt x="211" y="215"/>
                    </a:lnTo>
                    <a:lnTo>
                      <a:pt x="232" y="193"/>
                    </a:lnTo>
                    <a:lnTo>
                      <a:pt x="253" y="174"/>
                    </a:lnTo>
                    <a:lnTo>
                      <a:pt x="275" y="155"/>
                    </a:lnTo>
                    <a:lnTo>
                      <a:pt x="297" y="138"/>
                    </a:lnTo>
                    <a:lnTo>
                      <a:pt x="319" y="122"/>
                    </a:lnTo>
                    <a:lnTo>
                      <a:pt x="341" y="105"/>
                    </a:lnTo>
                    <a:lnTo>
                      <a:pt x="364" y="91"/>
                    </a:lnTo>
                    <a:lnTo>
                      <a:pt x="386" y="78"/>
                    </a:lnTo>
                    <a:lnTo>
                      <a:pt x="407" y="66"/>
                    </a:lnTo>
                    <a:lnTo>
                      <a:pt x="428" y="55"/>
                    </a:lnTo>
                    <a:lnTo>
                      <a:pt x="450" y="45"/>
                    </a:lnTo>
                    <a:lnTo>
                      <a:pt x="470" y="36"/>
                    </a:lnTo>
                    <a:lnTo>
                      <a:pt x="490" y="28"/>
                    </a:lnTo>
                    <a:lnTo>
                      <a:pt x="509" y="20"/>
                    </a:lnTo>
                    <a:lnTo>
                      <a:pt x="527" y="14"/>
                    </a:lnTo>
                    <a:lnTo>
                      <a:pt x="545" y="9"/>
                    </a:lnTo>
                    <a:lnTo>
                      <a:pt x="561" y="5"/>
                    </a:lnTo>
                    <a:lnTo>
                      <a:pt x="576" y="2"/>
                    </a:lnTo>
                    <a:lnTo>
                      <a:pt x="589" y="0"/>
                    </a:lnTo>
                    <a:lnTo>
                      <a:pt x="602" y="0"/>
                    </a:lnTo>
                    <a:lnTo>
                      <a:pt x="613" y="0"/>
                    </a:lnTo>
                    <a:lnTo>
                      <a:pt x="636" y="2"/>
                    </a:lnTo>
                    <a:lnTo>
                      <a:pt x="656" y="8"/>
                    </a:lnTo>
                    <a:lnTo>
                      <a:pt x="672" y="16"/>
                    </a:lnTo>
                    <a:lnTo>
                      <a:pt x="686" y="27"/>
                    </a:lnTo>
                    <a:lnTo>
                      <a:pt x="696" y="39"/>
                    </a:lnTo>
                    <a:lnTo>
                      <a:pt x="706" y="54"/>
                    </a:lnTo>
                    <a:lnTo>
                      <a:pt x="711" y="70"/>
                    </a:lnTo>
                    <a:lnTo>
                      <a:pt x="715" y="88"/>
                    </a:lnTo>
                    <a:lnTo>
                      <a:pt x="716" y="108"/>
                    </a:lnTo>
                    <a:lnTo>
                      <a:pt x="716" y="130"/>
                    </a:lnTo>
                    <a:lnTo>
                      <a:pt x="714" y="152"/>
                    </a:lnTo>
                    <a:lnTo>
                      <a:pt x="710" y="176"/>
                    </a:lnTo>
                    <a:lnTo>
                      <a:pt x="704" y="201"/>
                    </a:lnTo>
                    <a:lnTo>
                      <a:pt x="698" y="226"/>
                    </a:lnTo>
                    <a:lnTo>
                      <a:pt x="691" y="252"/>
                    </a:lnTo>
                    <a:lnTo>
                      <a:pt x="683" y="278"/>
                    </a:lnTo>
                    <a:lnTo>
                      <a:pt x="645" y="385"/>
                    </a:lnTo>
                    <a:lnTo>
                      <a:pt x="607" y="486"/>
                    </a:lnTo>
                    <a:lnTo>
                      <a:pt x="599" y="508"/>
                    </a:lnTo>
                    <a:lnTo>
                      <a:pt x="592" y="530"/>
                    </a:lnTo>
                    <a:lnTo>
                      <a:pt x="586" y="551"/>
                    </a:lnTo>
                    <a:lnTo>
                      <a:pt x="581" y="570"/>
                    </a:lnTo>
                    <a:lnTo>
                      <a:pt x="578" y="587"/>
                    </a:lnTo>
                    <a:lnTo>
                      <a:pt x="576" y="602"/>
                    </a:lnTo>
                    <a:lnTo>
                      <a:pt x="576" y="616"/>
                    </a:lnTo>
                    <a:lnTo>
                      <a:pt x="577" y="628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47" name="Freeform 1081">
                <a:extLst>
                  <a:ext uri="{FF2B5EF4-FFF2-40B4-BE49-F238E27FC236}">
                    <a16:creationId xmlns:a16="http://schemas.microsoft.com/office/drawing/2014/main" id="{D48283A7-BA61-4AC8-9D77-B1B0457A9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1" y="2379"/>
                <a:ext cx="213" cy="79"/>
              </a:xfrm>
              <a:custGeom>
                <a:avLst/>
                <a:gdLst>
                  <a:gd name="T0" fmla="*/ 8 w 3621"/>
                  <a:gd name="T1" fmla="*/ 4 h 1349"/>
                  <a:gd name="T2" fmla="*/ 7 w 3621"/>
                  <a:gd name="T3" fmla="*/ 4 h 1349"/>
                  <a:gd name="T4" fmla="*/ 5 w 3621"/>
                  <a:gd name="T5" fmla="*/ 4 h 1349"/>
                  <a:gd name="T6" fmla="*/ 3 w 3621"/>
                  <a:gd name="T7" fmla="*/ 4 h 1349"/>
                  <a:gd name="T8" fmla="*/ 3 w 3621"/>
                  <a:gd name="T9" fmla="*/ 5 h 1349"/>
                  <a:gd name="T10" fmla="*/ 2 w 3621"/>
                  <a:gd name="T11" fmla="*/ 5 h 1349"/>
                  <a:gd name="T12" fmla="*/ 1 w 3621"/>
                  <a:gd name="T13" fmla="*/ 5 h 1349"/>
                  <a:gd name="T14" fmla="*/ 1 w 3621"/>
                  <a:gd name="T15" fmla="*/ 5 h 1349"/>
                  <a:gd name="T16" fmla="*/ 1 w 3621"/>
                  <a:gd name="T17" fmla="*/ 5 h 1349"/>
                  <a:gd name="T18" fmla="*/ 1 w 3621"/>
                  <a:gd name="T19" fmla="*/ 5 h 1349"/>
                  <a:gd name="T20" fmla="*/ 0 w 3621"/>
                  <a:gd name="T21" fmla="*/ 4 h 1349"/>
                  <a:gd name="T22" fmla="*/ 0 w 3621"/>
                  <a:gd name="T23" fmla="*/ 4 h 1349"/>
                  <a:gd name="T24" fmla="*/ 0 w 3621"/>
                  <a:gd name="T25" fmla="*/ 4 h 1349"/>
                  <a:gd name="T26" fmla="*/ 0 w 3621"/>
                  <a:gd name="T27" fmla="*/ 4 h 1349"/>
                  <a:gd name="T28" fmla="*/ 0 w 3621"/>
                  <a:gd name="T29" fmla="*/ 4 h 1349"/>
                  <a:gd name="T30" fmla="*/ 0 w 3621"/>
                  <a:gd name="T31" fmla="*/ 4 h 1349"/>
                  <a:gd name="T32" fmla="*/ 0 w 3621"/>
                  <a:gd name="T33" fmla="*/ 4 h 1349"/>
                  <a:gd name="T34" fmla="*/ 0 w 3621"/>
                  <a:gd name="T35" fmla="*/ 4 h 1349"/>
                  <a:gd name="T36" fmla="*/ 0 w 3621"/>
                  <a:gd name="T37" fmla="*/ 3 h 1349"/>
                  <a:gd name="T38" fmla="*/ 0 w 3621"/>
                  <a:gd name="T39" fmla="*/ 3 h 1349"/>
                  <a:gd name="T40" fmla="*/ 1 w 3621"/>
                  <a:gd name="T41" fmla="*/ 3 h 1349"/>
                  <a:gd name="T42" fmla="*/ 1 w 3621"/>
                  <a:gd name="T43" fmla="*/ 3 h 1349"/>
                  <a:gd name="T44" fmla="*/ 1 w 3621"/>
                  <a:gd name="T45" fmla="*/ 3 h 1349"/>
                  <a:gd name="T46" fmla="*/ 2 w 3621"/>
                  <a:gd name="T47" fmla="*/ 3 h 1349"/>
                  <a:gd name="T48" fmla="*/ 4 w 3621"/>
                  <a:gd name="T49" fmla="*/ 2 h 1349"/>
                  <a:gd name="T50" fmla="*/ 5 w 3621"/>
                  <a:gd name="T51" fmla="*/ 2 h 1349"/>
                  <a:gd name="T52" fmla="*/ 7 w 3621"/>
                  <a:gd name="T53" fmla="*/ 1 h 1349"/>
                  <a:gd name="T54" fmla="*/ 8 w 3621"/>
                  <a:gd name="T55" fmla="*/ 1 h 1349"/>
                  <a:gd name="T56" fmla="*/ 9 w 3621"/>
                  <a:gd name="T57" fmla="*/ 0 h 1349"/>
                  <a:gd name="T58" fmla="*/ 9 w 3621"/>
                  <a:gd name="T59" fmla="*/ 0 h 1349"/>
                  <a:gd name="T60" fmla="*/ 10 w 3621"/>
                  <a:gd name="T61" fmla="*/ 0 h 1349"/>
                  <a:gd name="T62" fmla="*/ 10 w 3621"/>
                  <a:gd name="T63" fmla="*/ 0 h 1349"/>
                  <a:gd name="T64" fmla="*/ 11 w 3621"/>
                  <a:gd name="T65" fmla="*/ 0 h 1349"/>
                  <a:gd name="T66" fmla="*/ 11 w 3621"/>
                  <a:gd name="T67" fmla="*/ 0 h 1349"/>
                  <a:gd name="T68" fmla="*/ 12 w 3621"/>
                  <a:gd name="T69" fmla="*/ 0 h 1349"/>
                  <a:gd name="T70" fmla="*/ 12 w 3621"/>
                  <a:gd name="T71" fmla="*/ 0 h 1349"/>
                  <a:gd name="T72" fmla="*/ 12 w 3621"/>
                  <a:gd name="T73" fmla="*/ 0 h 1349"/>
                  <a:gd name="T74" fmla="*/ 12 w 3621"/>
                  <a:gd name="T75" fmla="*/ 0 h 1349"/>
                  <a:gd name="T76" fmla="*/ 12 w 3621"/>
                  <a:gd name="T77" fmla="*/ 0 h 1349"/>
                  <a:gd name="T78" fmla="*/ 12 w 3621"/>
                  <a:gd name="T79" fmla="*/ 0 h 1349"/>
                  <a:gd name="T80" fmla="*/ 12 w 3621"/>
                  <a:gd name="T81" fmla="*/ 1 h 1349"/>
                  <a:gd name="T82" fmla="*/ 13 w 3621"/>
                  <a:gd name="T83" fmla="*/ 1 h 1349"/>
                  <a:gd name="T84" fmla="*/ 13 w 3621"/>
                  <a:gd name="T85" fmla="*/ 1 h 1349"/>
                  <a:gd name="T86" fmla="*/ 13 w 3621"/>
                  <a:gd name="T87" fmla="*/ 1 h 1349"/>
                  <a:gd name="T88" fmla="*/ 12 w 3621"/>
                  <a:gd name="T89" fmla="*/ 1 h 1349"/>
                  <a:gd name="T90" fmla="*/ 12 w 3621"/>
                  <a:gd name="T91" fmla="*/ 2 h 1349"/>
                  <a:gd name="T92" fmla="*/ 12 w 3621"/>
                  <a:gd name="T93" fmla="*/ 2 h 1349"/>
                  <a:gd name="T94" fmla="*/ 12 w 3621"/>
                  <a:gd name="T95" fmla="*/ 2 h 1349"/>
                  <a:gd name="T96" fmla="*/ 12 w 3621"/>
                  <a:gd name="T97" fmla="*/ 2 h 1349"/>
                  <a:gd name="T98" fmla="*/ 12 w 3621"/>
                  <a:gd name="T99" fmla="*/ 2 h 1349"/>
                  <a:gd name="T100" fmla="*/ 12 w 3621"/>
                  <a:gd name="T101" fmla="*/ 3 h 1349"/>
                  <a:gd name="T102" fmla="*/ 12 w 3621"/>
                  <a:gd name="T103" fmla="*/ 3 h 1349"/>
                  <a:gd name="T104" fmla="*/ 11 w 3621"/>
                  <a:gd name="T105" fmla="*/ 3 h 1349"/>
                  <a:gd name="T106" fmla="*/ 11 w 3621"/>
                  <a:gd name="T107" fmla="*/ 3 h 1349"/>
                  <a:gd name="T108" fmla="*/ 10 w 3621"/>
                  <a:gd name="T109" fmla="*/ 3 h 1349"/>
                  <a:gd name="T110" fmla="*/ 10 w 3621"/>
                  <a:gd name="T111" fmla="*/ 3 h 1349"/>
                  <a:gd name="T112" fmla="*/ 9 w 3621"/>
                  <a:gd name="T113" fmla="*/ 3 h 134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621" h="1349">
                    <a:moveTo>
                      <a:pt x="2519" y="985"/>
                    </a:moveTo>
                    <a:lnTo>
                      <a:pt x="2421" y="1008"/>
                    </a:lnTo>
                    <a:lnTo>
                      <a:pt x="2308" y="1034"/>
                    </a:lnTo>
                    <a:lnTo>
                      <a:pt x="2184" y="1061"/>
                    </a:lnTo>
                    <a:lnTo>
                      <a:pt x="2050" y="1090"/>
                    </a:lnTo>
                    <a:lnTo>
                      <a:pt x="1908" y="1120"/>
                    </a:lnTo>
                    <a:lnTo>
                      <a:pt x="1760" y="1150"/>
                    </a:lnTo>
                    <a:lnTo>
                      <a:pt x="1608" y="1179"/>
                    </a:lnTo>
                    <a:lnTo>
                      <a:pt x="1456" y="1209"/>
                    </a:lnTo>
                    <a:lnTo>
                      <a:pt x="1302" y="1236"/>
                    </a:lnTo>
                    <a:lnTo>
                      <a:pt x="1151" y="1262"/>
                    </a:lnTo>
                    <a:lnTo>
                      <a:pt x="1006" y="1286"/>
                    </a:lnTo>
                    <a:lnTo>
                      <a:pt x="866" y="1307"/>
                    </a:lnTo>
                    <a:lnTo>
                      <a:pt x="799" y="1316"/>
                    </a:lnTo>
                    <a:lnTo>
                      <a:pt x="734" y="1324"/>
                    </a:lnTo>
                    <a:lnTo>
                      <a:pt x="673" y="1331"/>
                    </a:lnTo>
                    <a:lnTo>
                      <a:pt x="614" y="1337"/>
                    </a:lnTo>
                    <a:lnTo>
                      <a:pt x="558" y="1342"/>
                    </a:lnTo>
                    <a:lnTo>
                      <a:pt x="507" y="1346"/>
                    </a:lnTo>
                    <a:lnTo>
                      <a:pt x="458" y="1348"/>
                    </a:lnTo>
                    <a:lnTo>
                      <a:pt x="414" y="1349"/>
                    </a:lnTo>
                    <a:lnTo>
                      <a:pt x="385" y="1349"/>
                    </a:lnTo>
                    <a:lnTo>
                      <a:pt x="359" y="1348"/>
                    </a:lnTo>
                    <a:lnTo>
                      <a:pt x="333" y="1346"/>
                    </a:lnTo>
                    <a:lnTo>
                      <a:pt x="309" y="1343"/>
                    </a:lnTo>
                    <a:lnTo>
                      <a:pt x="286" y="1340"/>
                    </a:lnTo>
                    <a:lnTo>
                      <a:pt x="264" y="1336"/>
                    </a:lnTo>
                    <a:lnTo>
                      <a:pt x="244" y="1331"/>
                    </a:lnTo>
                    <a:lnTo>
                      <a:pt x="225" y="1326"/>
                    </a:lnTo>
                    <a:lnTo>
                      <a:pt x="200" y="1319"/>
                    </a:lnTo>
                    <a:lnTo>
                      <a:pt x="178" y="1311"/>
                    </a:lnTo>
                    <a:lnTo>
                      <a:pt x="157" y="1302"/>
                    </a:lnTo>
                    <a:lnTo>
                      <a:pt x="137" y="1293"/>
                    </a:lnTo>
                    <a:lnTo>
                      <a:pt x="118" y="1283"/>
                    </a:lnTo>
                    <a:lnTo>
                      <a:pt x="101" y="1271"/>
                    </a:lnTo>
                    <a:lnTo>
                      <a:pt x="85" y="1260"/>
                    </a:lnTo>
                    <a:lnTo>
                      <a:pt x="70" y="1249"/>
                    </a:lnTo>
                    <a:lnTo>
                      <a:pt x="57" y="1236"/>
                    </a:lnTo>
                    <a:lnTo>
                      <a:pt x="45" y="1224"/>
                    </a:lnTo>
                    <a:lnTo>
                      <a:pt x="34" y="1211"/>
                    </a:lnTo>
                    <a:lnTo>
                      <a:pt x="25" y="1198"/>
                    </a:lnTo>
                    <a:lnTo>
                      <a:pt x="17" y="1183"/>
                    </a:lnTo>
                    <a:lnTo>
                      <a:pt x="11" y="1170"/>
                    </a:lnTo>
                    <a:lnTo>
                      <a:pt x="6" y="1156"/>
                    </a:lnTo>
                    <a:lnTo>
                      <a:pt x="2" y="1143"/>
                    </a:lnTo>
                    <a:lnTo>
                      <a:pt x="0" y="1129"/>
                    </a:lnTo>
                    <a:lnTo>
                      <a:pt x="0" y="1115"/>
                    </a:lnTo>
                    <a:lnTo>
                      <a:pt x="0" y="1101"/>
                    </a:lnTo>
                    <a:lnTo>
                      <a:pt x="3" y="1087"/>
                    </a:lnTo>
                    <a:lnTo>
                      <a:pt x="6" y="1074"/>
                    </a:lnTo>
                    <a:lnTo>
                      <a:pt x="11" y="1061"/>
                    </a:lnTo>
                    <a:lnTo>
                      <a:pt x="18" y="1049"/>
                    </a:lnTo>
                    <a:lnTo>
                      <a:pt x="26" y="1037"/>
                    </a:lnTo>
                    <a:lnTo>
                      <a:pt x="37" y="1024"/>
                    </a:lnTo>
                    <a:lnTo>
                      <a:pt x="48" y="1013"/>
                    </a:lnTo>
                    <a:lnTo>
                      <a:pt x="60" y="1002"/>
                    </a:lnTo>
                    <a:lnTo>
                      <a:pt x="75" y="992"/>
                    </a:lnTo>
                    <a:lnTo>
                      <a:pt x="90" y="983"/>
                    </a:lnTo>
                    <a:lnTo>
                      <a:pt x="107" y="974"/>
                    </a:lnTo>
                    <a:lnTo>
                      <a:pt x="127" y="966"/>
                    </a:lnTo>
                    <a:lnTo>
                      <a:pt x="148" y="959"/>
                    </a:lnTo>
                    <a:lnTo>
                      <a:pt x="162" y="951"/>
                    </a:lnTo>
                    <a:lnTo>
                      <a:pt x="179" y="942"/>
                    </a:lnTo>
                    <a:lnTo>
                      <a:pt x="201" y="930"/>
                    </a:lnTo>
                    <a:lnTo>
                      <a:pt x="228" y="919"/>
                    </a:lnTo>
                    <a:lnTo>
                      <a:pt x="258" y="907"/>
                    </a:lnTo>
                    <a:lnTo>
                      <a:pt x="291" y="893"/>
                    </a:lnTo>
                    <a:lnTo>
                      <a:pt x="330" y="879"/>
                    </a:lnTo>
                    <a:lnTo>
                      <a:pt x="372" y="864"/>
                    </a:lnTo>
                    <a:lnTo>
                      <a:pt x="456" y="838"/>
                    </a:lnTo>
                    <a:lnTo>
                      <a:pt x="556" y="808"/>
                    </a:lnTo>
                    <a:lnTo>
                      <a:pt x="669" y="773"/>
                    </a:lnTo>
                    <a:lnTo>
                      <a:pt x="793" y="733"/>
                    </a:lnTo>
                    <a:lnTo>
                      <a:pt x="927" y="690"/>
                    </a:lnTo>
                    <a:lnTo>
                      <a:pt x="1067" y="644"/>
                    </a:lnTo>
                    <a:lnTo>
                      <a:pt x="1214" y="595"/>
                    </a:lnTo>
                    <a:lnTo>
                      <a:pt x="1365" y="545"/>
                    </a:lnTo>
                    <a:lnTo>
                      <a:pt x="1516" y="493"/>
                    </a:lnTo>
                    <a:lnTo>
                      <a:pt x="1668" y="442"/>
                    </a:lnTo>
                    <a:lnTo>
                      <a:pt x="1819" y="390"/>
                    </a:lnTo>
                    <a:lnTo>
                      <a:pt x="1964" y="340"/>
                    </a:lnTo>
                    <a:lnTo>
                      <a:pt x="2105" y="291"/>
                    </a:lnTo>
                    <a:lnTo>
                      <a:pt x="2238" y="244"/>
                    </a:lnTo>
                    <a:lnTo>
                      <a:pt x="2360" y="200"/>
                    </a:lnTo>
                    <a:lnTo>
                      <a:pt x="2471" y="159"/>
                    </a:lnTo>
                    <a:lnTo>
                      <a:pt x="2518" y="142"/>
                    </a:lnTo>
                    <a:lnTo>
                      <a:pt x="2562" y="126"/>
                    </a:lnTo>
                    <a:lnTo>
                      <a:pt x="2606" y="111"/>
                    </a:lnTo>
                    <a:lnTo>
                      <a:pt x="2648" y="98"/>
                    </a:lnTo>
                    <a:lnTo>
                      <a:pt x="2689" y="84"/>
                    </a:lnTo>
                    <a:lnTo>
                      <a:pt x="2727" y="73"/>
                    </a:lnTo>
                    <a:lnTo>
                      <a:pt x="2765" y="64"/>
                    </a:lnTo>
                    <a:lnTo>
                      <a:pt x="2800" y="55"/>
                    </a:lnTo>
                    <a:lnTo>
                      <a:pt x="2834" y="48"/>
                    </a:lnTo>
                    <a:lnTo>
                      <a:pt x="2868" y="41"/>
                    </a:lnTo>
                    <a:lnTo>
                      <a:pt x="2900" y="35"/>
                    </a:lnTo>
                    <a:lnTo>
                      <a:pt x="2931" y="29"/>
                    </a:lnTo>
                    <a:lnTo>
                      <a:pt x="2994" y="20"/>
                    </a:lnTo>
                    <a:lnTo>
                      <a:pt x="3053" y="12"/>
                    </a:lnTo>
                    <a:lnTo>
                      <a:pt x="3109" y="6"/>
                    </a:lnTo>
                    <a:lnTo>
                      <a:pt x="3162" y="3"/>
                    </a:lnTo>
                    <a:lnTo>
                      <a:pt x="3213" y="1"/>
                    </a:lnTo>
                    <a:lnTo>
                      <a:pt x="3259" y="0"/>
                    </a:lnTo>
                    <a:lnTo>
                      <a:pt x="3302" y="0"/>
                    </a:lnTo>
                    <a:lnTo>
                      <a:pt x="3340" y="0"/>
                    </a:lnTo>
                    <a:lnTo>
                      <a:pt x="3375" y="2"/>
                    </a:lnTo>
                    <a:lnTo>
                      <a:pt x="3406" y="3"/>
                    </a:lnTo>
                    <a:lnTo>
                      <a:pt x="3454" y="5"/>
                    </a:lnTo>
                    <a:lnTo>
                      <a:pt x="3484" y="4"/>
                    </a:lnTo>
                    <a:lnTo>
                      <a:pt x="3507" y="19"/>
                    </a:lnTo>
                    <a:lnTo>
                      <a:pt x="3527" y="33"/>
                    </a:lnTo>
                    <a:lnTo>
                      <a:pt x="3536" y="40"/>
                    </a:lnTo>
                    <a:lnTo>
                      <a:pt x="3546" y="48"/>
                    </a:lnTo>
                    <a:lnTo>
                      <a:pt x="3555" y="56"/>
                    </a:lnTo>
                    <a:lnTo>
                      <a:pt x="3563" y="64"/>
                    </a:lnTo>
                    <a:lnTo>
                      <a:pt x="3571" y="73"/>
                    </a:lnTo>
                    <a:lnTo>
                      <a:pt x="3578" y="82"/>
                    </a:lnTo>
                    <a:lnTo>
                      <a:pt x="3584" y="92"/>
                    </a:lnTo>
                    <a:lnTo>
                      <a:pt x="3590" y="103"/>
                    </a:lnTo>
                    <a:lnTo>
                      <a:pt x="3596" y="114"/>
                    </a:lnTo>
                    <a:lnTo>
                      <a:pt x="3601" y="125"/>
                    </a:lnTo>
                    <a:lnTo>
                      <a:pt x="3605" y="136"/>
                    </a:lnTo>
                    <a:lnTo>
                      <a:pt x="3609" y="148"/>
                    </a:lnTo>
                    <a:lnTo>
                      <a:pt x="3613" y="161"/>
                    </a:lnTo>
                    <a:lnTo>
                      <a:pt x="3616" y="174"/>
                    </a:lnTo>
                    <a:lnTo>
                      <a:pt x="3618" y="188"/>
                    </a:lnTo>
                    <a:lnTo>
                      <a:pt x="3619" y="203"/>
                    </a:lnTo>
                    <a:lnTo>
                      <a:pt x="3620" y="218"/>
                    </a:lnTo>
                    <a:lnTo>
                      <a:pt x="3621" y="233"/>
                    </a:lnTo>
                    <a:lnTo>
                      <a:pt x="3621" y="249"/>
                    </a:lnTo>
                    <a:lnTo>
                      <a:pt x="3620" y="267"/>
                    </a:lnTo>
                    <a:lnTo>
                      <a:pt x="3619" y="285"/>
                    </a:lnTo>
                    <a:lnTo>
                      <a:pt x="3617" y="303"/>
                    </a:lnTo>
                    <a:lnTo>
                      <a:pt x="3614" y="322"/>
                    </a:lnTo>
                    <a:lnTo>
                      <a:pt x="3611" y="342"/>
                    </a:lnTo>
                    <a:lnTo>
                      <a:pt x="3602" y="386"/>
                    </a:lnTo>
                    <a:lnTo>
                      <a:pt x="3591" y="431"/>
                    </a:lnTo>
                    <a:lnTo>
                      <a:pt x="3587" y="442"/>
                    </a:lnTo>
                    <a:lnTo>
                      <a:pt x="3584" y="454"/>
                    </a:lnTo>
                    <a:lnTo>
                      <a:pt x="3581" y="467"/>
                    </a:lnTo>
                    <a:lnTo>
                      <a:pt x="3579" y="482"/>
                    </a:lnTo>
                    <a:lnTo>
                      <a:pt x="3571" y="507"/>
                    </a:lnTo>
                    <a:lnTo>
                      <a:pt x="3561" y="533"/>
                    </a:lnTo>
                    <a:lnTo>
                      <a:pt x="3549" y="557"/>
                    </a:lnTo>
                    <a:lnTo>
                      <a:pt x="3537" y="582"/>
                    </a:lnTo>
                    <a:lnTo>
                      <a:pt x="3523" y="607"/>
                    </a:lnTo>
                    <a:lnTo>
                      <a:pt x="3507" y="630"/>
                    </a:lnTo>
                    <a:lnTo>
                      <a:pt x="3490" y="654"/>
                    </a:lnTo>
                    <a:lnTo>
                      <a:pt x="3470" y="677"/>
                    </a:lnTo>
                    <a:lnTo>
                      <a:pt x="3451" y="693"/>
                    </a:lnTo>
                    <a:lnTo>
                      <a:pt x="3433" y="708"/>
                    </a:lnTo>
                    <a:lnTo>
                      <a:pt x="3414" y="722"/>
                    </a:lnTo>
                    <a:lnTo>
                      <a:pt x="3393" y="736"/>
                    </a:lnTo>
                    <a:lnTo>
                      <a:pt x="3371" y="749"/>
                    </a:lnTo>
                    <a:lnTo>
                      <a:pt x="3349" y="761"/>
                    </a:lnTo>
                    <a:lnTo>
                      <a:pt x="3327" y="773"/>
                    </a:lnTo>
                    <a:lnTo>
                      <a:pt x="3303" y="785"/>
                    </a:lnTo>
                    <a:lnTo>
                      <a:pt x="3278" y="795"/>
                    </a:lnTo>
                    <a:lnTo>
                      <a:pt x="3253" y="805"/>
                    </a:lnTo>
                    <a:lnTo>
                      <a:pt x="3227" y="815"/>
                    </a:lnTo>
                    <a:lnTo>
                      <a:pt x="3199" y="824"/>
                    </a:lnTo>
                    <a:lnTo>
                      <a:pt x="3143" y="842"/>
                    </a:lnTo>
                    <a:lnTo>
                      <a:pt x="3084" y="860"/>
                    </a:lnTo>
                    <a:lnTo>
                      <a:pt x="3022" y="875"/>
                    </a:lnTo>
                    <a:lnTo>
                      <a:pt x="2958" y="890"/>
                    </a:lnTo>
                    <a:lnTo>
                      <a:pt x="2890" y="905"/>
                    </a:lnTo>
                    <a:lnTo>
                      <a:pt x="2820" y="920"/>
                    </a:lnTo>
                    <a:lnTo>
                      <a:pt x="2748" y="935"/>
                    </a:lnTo>
                    <a:lnTo>
                      <a:pt x="2674" y="952"/>
                    </a:lnTo>
                    <a:lnTo>
                      <a:pt x="2598" y="968"/>
                    </a:lnTo>
                    <a:lnTo>
                      <a:pt x="2519" y="985"/>
                    </a:lnTo>
                    <a:close/>
                  </a:path>
                </a:pathLst>
              </a:custGeom>
              <a:solidFill>
                <a:srgbClr val="B17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48" name="Freeform 1082">
                <a:extLst>
                  <a:ext uri="{FF2B5EF4-FFF2-40B4-BE49-F238E27FC236}">
                    <a16:creationId xmlns:a16="http://schemas.microsoft.com/office/drawing/2014/main" id="{B7E5046A-8FBD-41F2-883C-26389BC09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4" y="2380"/>
                <a:ext cx="208" cy="75"/>
              </a:xfrm>
              <a:custGeom>
                <a:avLst/>
                <a:gdLst>
                  <a:gd name="T0" fmla="*/ 8 w 3546"/>
                  <a:gd name="T1" fmla="*/ 3 h 1275"/>
                  <a:gd name="T2" fmla="*/ 7 w 3546"/>
                  <a:gd name="T3" fmla="*/ 3 h 1275"/>
                  <a:gd name="T4" fmla="*/ 5 w 3546"/>
                  <a:gd name="T5" fmla="*/ 4 h 1275"/>
                  <a:gd name="T6" fmla="*/ 4 w 3546"/>
                  <a:gd name="T7" fmla="*/ 4 h 1275"/>
                  <a:gd name="T8" fmla="*/ 2 w 3546"/>
                  <a:gd name="T9" fmla="*/ 4 h 1275"/>
                  <a:gd name="T10" fmla="*/ 2 w 3546"/>
                  <a:gd name="T11" fmla="*/ 4 h 1275"/>
                  <a:gd name="T12" fmla="*/ 2 w 3546"/>
                  <a:gd name="T13" fmla="*/ 4 h 1275"/>
                  <a:gd name="T14" fmla="*/ 1 w 3546"/>
                  <a:gd name="T15" fmla="*/ 4 h 1275"/>
                  <a:gd name="T16" fmla="*/ 1 w 3546"/>
                  <a:gd name="T17" fmla="*/ 4 h 1275"/>
                  <a:gd name="T18" fmla="*/ 1 w 3546"/>
                  <a:gd name="T19" fmla="*/ 4 h 1275"/>
                  <a:gd name="T20" fmla="*/ 1 w 3546"/>
                  <a:gd name="T21" fmla="*/ 4 h 1275"/>
                  <a:gd name="T22" fmla="*/ 0 w 3546"/>
                  <a:gd name="T23" fmla="*/ 4 h 1275"/>
                  <a:gd name="T24" fmla="*/ 0 w 3546"/>
                  <a:gd name="T25" fmla="*/ 4 h 1275"/>
                  <a:gd name="T26" fmla="*/ 0 w 3546"/>
                  <a:gd name="T27" fmla="*/ 4 h 1275"/>
                  <a:gd name="T28" fmla="*/ 0 w 3546"/>
                  <a:gd name="T29" fmla="*/ 4 h 1275"/>
                  <a:gd name="T30" fmla="*/ 0 w 3546"/>
                  <a:gd name="T31" fmla="*/ 4 h 1275"/>
                  <a:gd name="T32" fmla="*/ 0 w 3546"/>
                  <a:gd name="T33" fmla="*/ 4 h 1275"/>
                  <a:gd name="T34" fmla="*/ 0 w 3546"/>
                  <a:gd name="T35" fmla="*/ 4 h 1275"/>
                  <a:gd name="T36" fmla="*/ 0 w 3546"/>
                  <a:gd name="T37" fmla="*/ 4 h 1275"/>
                  <a:gd name="T38" fmla="*/ 0 w 3546"/>
                  <a:gd name="T39" fmla="*/ 3 h 1275"/>
                  <a:gd name="T40" fmla="*/ 0 w 3546"/>
                  <a:gd name="T41" fmla="*/ 3 h 1275"/>
                  <a:gd name="T42" fmla="*/ 0 w 3546"/>
                  <a:gd name="T43" fmla="*/ 3 h 1275"/>
                  <a:gd name="T44" fmla="*/ 0 w 3546"/>
                  <a:gd name="T45" fmla="*/ 3 h 1275"/>
                  <a:gd name="T46" fmla="*/ 1 w 3546"/>
                  <a:gd name="T47" fmla="*/ 3 h 1275"/>
                  <a:gd name="T48" fmla="*/ 1 w 3546"/>
                  <a:gd name="T49" fmla="*/ 3 h 1275"/>
                  <a:gd name="T50" fmla="*/ 3 w 3546"/>
                  <a:gd name="T51" fmla="*/ 3 h 1275"/>
                  <a:gd name="T52" fmla="*/ 4 w 3546"/>
                  <a:gd name="T53" fmla="*/ 2 h 1275"/>
                  <a:gd name="T54" fmla="*/ 6 w 3546"/>
                  <a:gd name="T55" fmla="*/ 1 h 1275"/>
                  <a:gd name="T56" fmla="*/ 7 w 3546"/>
                  <a:gd name="T57" fmla="*/ 1 h 1275"/>
                  <a:gd name="T58" fmla="*/ 8 w 3546"/>
                  <a:gd name="T59" fmla="*/ 1 h 1275"/>
                  <a:gd name="T60" fmla="*/ 9 w 3546"/>
                  <a:gd name="T61" fmla="*/ 0 h 1275"/>
                  <a:gd name="T62" fmla="*/ 9 w 3546"/>
                  <a:gd name="T63" fmla="*/ 0 h 1275"/>
                  <a:gd name="T64" fmla="*/ 10 w 3546"/>
                  <a:gd name="T65" fmla="*/ 0 h 1275"/>
                  <a:gd name="T66" fmla="*/ 10 w 3546"/>
                  <a:gd name="T67" fmla="*/ 0 h 1275"/>
                  <a:gd name="T68" fmla="*/ 10 w 3546"/>
                  <a:gd name="T69" fmla="*/ 0 h 1275"/>
                  <a:gd name="T70" fmla="*/ 11 w 3546"/>
                  <a:gd name="T71" fmla="*/ 0 h 1275"/>
                  <a:gd name="T72" fmla="*/ 12 w 3546"/>
                  <a:gd name="T73" fmla="*/ 0 h 1275"/>
                  <a:gd name="T74" fmla="*/ 12 w 3546"/>
                  <a:gd name="T75" fmla="*/ 0 h 1275"/>
                  <a:gd name="T76" fmla="*/ 12 w 3546"/>
                  <a:gd name="T77" fmla="*/ 0 h 1275"/>
                  <a:gd name="T78" fmla="*/ 12 w 3546"/>
                  <a:gd name="T79" fmla="*/ 0 h 1275"/>
                  <a:gd name="T80" fmla="*/ 12 w 3546"/>
                  <a:gd name="T81" fmla="*/ 0 h 1275"/>
                  <a:gd name="T82" fmla="*/ 12 w 3546"/>
                  <a:gd name="T83" fmla="*/ 1 h 1275"/>
                  <a:gd name="T84" fmla="*/ 12 w 3546"/>
                  <a:gd name="T85" fmla="*/ 1 h 1275"/>
                  <a:gd name="T86" fmla="*/ 12 w 3546"/>
                  <a:gd name="T87" fmla="*/ 1 h 1275"/>
                  <a:gd name="T88" fmla="*/ 12 w 3546"/>
                  <a:gd name="T89" fmla="*/ 1 h 1275"/>
                  <a:gd name="T90" fmla="*/ 12 w 3546"/>
                  <a:gd name="T91" fmla="*/ 1 h 1275"/>
                  <a:gd name="T92" fmla="*/ 12 w 3546"/>
                  <a:gd name="T93" fmla="*/ 1 h 1275"/>
                  <a:gd name="T94" fmla="*/ 12 w 3546"/>
                  <a:gd name="T95" fmla="*/ 2 h 1275"/>
                  <a:gd name="T96" fmla="*/ 12 w 3546"/>
                  <a:gd name="T97" fmla="*/ 2 h 1275"/>
                  <a:gd name="T98" fmla="*/ 12 w 3546"/>
                  <a:gd name="T99" fmla="*/ 2 h 1275"/>
                  <a:gd name="T100" fmla="*/ 12 w 3546"/>
                  <a:gd name="T101" fmla="*/ 2 h 1275"/>
                  <a:gd name="T102" fmla="*/ 11 w 3546"/>
                  <a:gd name="T103" fmla="*/ 2 h 1275"/>
                  <a:gd name="T104" fmla="*/ 11 w 3546"/>
                  <a:gd name="T105" fmla="*/ 2 h 1275"/>
                  <a:gd name="T106" fmla="*/ 11 w 3546"/>
                  <a:gd name="T107" fmla="*/ 3 h 1275"/>
                  <a:gd name="T108" fmla="*/ 10 w 3546"/>
                  <a:gd name="T109" fmla="*/ 3 h 1275"/>
                  <a:gd name="T110" fmla="*/ 10 w 3546"/>
                  <a:gd name="T111" fmla="*/ 3 h 1275"/>
                  <a:gd name="T112" fmla="*/ 9 w 3546"/>
                  <a:gd name="T113" fmla="*/ 3 h 127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46" h="1275">
                    <a:moveTo>
                      <a:pt x="2592" y="872"/>
                    </a:moveTo>
                    <a:lnTo>
                      <a:pt x="2493" y="894"/>
                    </a:lnTo>
                    <a:lnTo>
                      <a:pt x="2381" y="918"/>
                    </a:lnTo>
                    <a:lnTo>
                      <a:pt x="2256" y="946"/>
                    </a:lnTo>
                    <a:lnTo>
                      <a:pt x="2122" y="975"/>
                    </a:lnTo>
                    <a:lnTo>
                      <a:pt x="1980" y="1004"/>
                    </a:lnTo>
                    <a:lnTo>
                      <a:pt x="1834" y="1036"/>
                    </a:lnTo>
                    <a:lnTo>
                      <a:pt x="1683" y="1066"/>
                    </a:lnTo>
                    <a:lnTo>
                      <a:pt x="1530" y="1097"/>
                    </a:lnTo>
                    <a:lnTo>
                      <a:pt x="1378" y="1127"/>
                    </a:lnTo>
                    <a:lnTo>
                      <a:pt x="1228" y="1156"/>
                    </a:lnTo>
                    <a:lnTo>
                      <a:pt x="1083" y="1182"/>
                    </a:lnTo>
                    <a:lnTo>
                      <a:pt x="943" y="1207"/>
                    </a:lnTo>
                    <a:lnTo>
                      <a:pt x="813" y="1229"/>
                    </a:lnTo>
                    <a:lnTo>
                      <a:pt x="693" y="1247"/>
                    </a:lnTo>
                    <a:lnTo>
                      <a:pt x="636" y="1255"/>
                    </a:lnTo>
                    <a:lnTo>
                      <a:pt x="584" y="1261"/>
                    </a:lnTo>
                    <a:lnTo>
                      <a:pt x="535" y="1267"/>
                    </a:lnTo>
                    <a:lnTo>
                      <a:pt x="490" y="1272"/>
                    </a:lnTo>
                    <a:lnTo>
                      <a:pt x="463" y="1274"/>
                    </a:lnTo>
                    <a:lnTo>
                      <a:pt x="437" y="1275"/>
                    </a:lnTo>
                    <a:lnTo>
                      <a:pt x="412" y="1275"/>
                    </a:lnTo>
                    <a:lnTo>
                      <a:pt x="389" y="1275"/>
                    </a:lnTo>
                    <a:lnTo>
                      <a:pt x="367" y="1274"/>
                    </a:lnTo>
                    <a:lnTo>
                      <a:pt x="346" y="1273"/>
                    </a:lnTo>
                    <a:lnTo>
                      <a:pt x="327" y="1270"/>
                    </a:lnTo>
                    <a:lnTo>
                      <a:pt x="309" y="1268"/>
                    </a:lnTo>
                    <a:lnTo>
                      <a:pt x="285" y="1265"/>
                    </a:lnTo>
                    <a:lnTo>
                      <a:pt x="262" y="1262"/>
                    </a:lnTo>
                    <a:lnTo>
                      <a:pt x="238" y="1258"/>
                    </a:lnTo>
                    <a:lnTo>
                      <a:pt x="216" y="1253"/>
                    </a:lnTo>
                    <a:lnTo>
                      <a:pt x="196" y="1247"/>
                    </a:lnTo>
                    <a:lnTo>
                      <a:pt x="176" y="1241"/>
                    </a:lnTo>
                    <a:lnTo>
                      <a:pt x="156" y="1235"/>
                    </a:lnTo>
                    <a:lnTo>
                      <a:pt x="138" y="1228"/>
                    </a:lnTo>
                    <a:lnTo>
                      <a:pt x="121" y="1220"/>
                    </a:lnTo>
                    <a:lnTo>
                      <a:pt x="106" y="1212"/>
                    </a:lnTo>
                    <a:lnTo>
                      <a:pt x="91" y="1204"/>
                    </a:lnTo>
                    <a:lnTo>
                      <a:pt x="77" y="1195"/>
                    </a:lnTo>
                    <a:lnTo>
                      <a:pt x="63" y="1186"/>
                    </a:lnTo>
                    <a:lnTo>
                      <a:pt x="52" y="1176"/>
                    </a:lnTo>
                    <a:lnTo>
                      <a:pt x="41" y="1167"/>
                    </a:lnTo>
                    <a:lnTo>
                      <a:pt x="32" y="1157"/>
                    </a:lnTo>
                    <a:lnTo>
                      <a:pt x="24" y="1148"/>
                    </a:lnTo>
                    <a:lnTo>
                      <a:pt x="17" y="1138"/>
                    </a:lnTo>
                    <a:lnTo>
                      <a:pt x="11" y="1128"/>
                    </a:lnTo>
                    <a:lnTo>
                      <a:pt x="6" y="1118"/>
                    </a:lnTo>
                    <a:lnTo>
                      <a:pt x="3" y="1109"/>
                    </a:lnTo>
                    <a:lnTo>
                      <a:pt x="1" y="1098"/>
                    </a:lnTo>
                    <a:lnTo>
                      <a:pt x="0" y="1088"/>
                    </a:lnTo>
                    <a:lnTo>
                      <a:pt x="0" y="1079"/>
                    </a:lnTo>
                    <a:lnTo>
                      <a:pt x="2" y="1069"/>
                    </a:lnTo>
                    <a:lnTo>
                      <a:pt x="5" y="1060"/>
                    </a:lnTo>
                    <a:lnTo>
                      <a:pt x="9" y="1051"/>
                    </a:lnTo>
                    <a:lnTo>
                      <a:pt x="15" y="1042"/>
                    </a:lnTo>
                    <a:lnTo>
                      <a:pt x="22" y="1034"/>
                    </a:lnTo>
                    <a:lnTo>
                      <a:pt x="30" y="1026"/>
                    </a:lnTo>
                    <a:lnTo>
                      <a:pt x="40" y="1019"/>
                    </a:lnTo>
                    <a:lnTo>
                      <a:pt x="52" y="1011"/>
                    </a:lnTo>
                    <a:lnTo>
                      <a:pt x="54" y="1005"/>
                    </a:lnTo>
                    <a:lnTo>
                      <a:pt x="57" y="999"/>
                    </a:lnTo>
                    <a:lnTo>
                      <a:pt x="62" y="993"/>
                    </a:lnTo>
                    <a:lnTo>
                      <a:pt x="69" y="986"/>
                    </a:lnTo>
                    <a:lnTo>
                      <a:pt x="77" y="979"/>
                    </a:lnTo>
                    <a:lnTo>
                      <a:pt x="86" y="972"/>
                    </a:lnTo>
                    <a:lnTo>
                      <a:pt x="97" y="964"/>
                    </a:lnTo>
                    <a:lnTo>
                      <a:pt x="109" y="956"/>
                    </a:lnTo>
                    <a:lnTo>
                      <a:pt x="123" y="948"/>
                    </a:lnTo>
                    <a:lnTo>
                      <a:pt x="138" y="940"/>
                    </a:lnTo>
                    <a:lnTo>
                      <a:pt x="155" y="930"/>
                    </a:lnTo>
                    <a:lnTo>
                      <a:pt x="175" y="921"/>
                    </a:lnTo>
                    <a:lnTo>
                      <a:pt x="217" y="903"/>
                    </a:lnTo>
                    <a:lnTo>
                      <a:pt x="268" y="884"/>
                    </a:lnTo>
                    <a:lnTo>
                      <a:pt x="329" y="866"/>
                    </a:lnTo>
                    <a:lnTo>
                      <a:pt x="410" y="840"/>
                    </a:lnTo>
                    <a:lnTo>
                      <a:pt x="509" y="809"/>
                    </a:lnTo>
                    <a:lnTo>
                      <a:pt x="624" y="773"/>
                    </a:lnTo>
                    <a:lnTo>
                      <a:pt x="751" y="732"/>
                    </a:lnTo>
                    <a:lnTo>
                      <a:pt x="890" y="687"/>
                    </a:lnTo>
                    <a:lnTo>
                      <a:pt x="1036" y="639"/>
                    </a:lnTo>
                    <a:lnTo>
                      <a:pt x="1188" y="588"/>
                    </a:lnTo>
                    <a:lnTo>
                      <a:pt x="1345" y="536"/>
                    </a:lnTo>
                    <a:lnTo>
                      <a:pt x="1503" y="483"/>
                    </a:lnTo>
                    <a:lnTo>
                      <a:pt x="1659" y="431"/>
                    </a:lnTo>
                    <a:lnTo>
                      <a:pt x="1812" y="378"/>
                    </a:lnTo>
                    <a:lnTo>
                      <a:pt x="1960" y="327"/>
                    </a:lnTo>
                    <a:lnTo>
                      <a:pt x="2100" y="279"/>
                    </a:lnTo>
                    <a:lnTo>
                      <a:pt x="2229" y="232"/>
                    </a:lnTo>
                    <a:lnTo>
                      <a:pt x="2346" y="191"/>
                    </a:lnTo>
                    <a:lnTo>
                      <a:pt x="2394" y="174"/>
                    </a:lnTo>
                    <a:lnTo>
                      <a:pt x="2439" y="157"/>
                    </a:lnTo>
                    <a:lnTo>
                      <a:pt x="2483" y="142"/>
                    </a:lnTo>
                    <a:lnTo>
                      <a:pt x="2523" y="129"/>
                    </a:lnTo>
                    <a:lnTo>
                      <a:pt x="2562" y="116"/>
                    </a:lnTo>
                    <a:lnTo>
                      <a:pt x="2597" y="105"/>
                    </a:lnTo>
                    <a:lnTo>
                      <a:pt x="2630" y="96"/>
                    </a:lnTo>
                    <a:lnTo>
                      <a:pt x="2660" y="86"/>
                    </a:lnTo>
                    <a:lnTo>
                      <a:pt x="2715" y="73"/>
                    </a:lnTo>
                    <a:lnTo>
                      <a:pt x="2768" y="61"/>
                    </a:lnTo>
                    <a:lnTo>
                      <a:pt x="2820" y="51"/>
                    </a:lnTo>
                    <a:lnTo>
                      <a:pt x="2870" y="43"/>
                    </a:lnTo>
                    <a:lnTo>
                      <a:pt x="2920" y="36"/>
                    </a:lnTo>
                    <a:lnTo>
                      <a:pt x="2967" y="30"/>
                    </a:lnTo>
                    <a:lnTo>
                      <a:pt x="3013" y="25"/>
                    </a:lnTo>
                    <a:lnTo>
                      <a:pt x="3056" y="21"/>
                    </a:lnTo>
                    <a:lnTo>
                      <a:pt x="3136" y="15"/>
                    </a:lnTo>
                    <a:lnTo>
                      <a:pt x="3206" y="10"/>
                    </a:lnTo>
                    <a:lnTo>
                      <a:pt x="3265" y="6"/>
                    </a:lnTo>
                    <a:lnTo>
                      <a:pt x="3311" y="0"/>
                    </a:lnTo>
                    <a:lnTo>
                      <a:pt x="3339" y="9"/>
                    </a:lnTo>
                    <a:lnTo>
                      <a:pt x="3364" y="17"/>
                    </a:lnTo>
                    <a:lnTo>
                      <a:pt x="3387" y="27"/>
                    </a:lnTo>
                    <a:lnTo>
                      <a:pt x="3410" y="37"/>
                    </a:lnTo>
                    <a:lnTo>
                      <a:pt x="3432" y="49"/>
                    </a:lnTo>
                    <a:lnTo>
                      <a:pt x="3451" y="62"/>
                    </a:lnTo>
                    <a:lnTo>
                      <a:pt x="3460" y="69"/>
                    </a:lnTo>
                    <a:lnTo>
                      <a:pt x="3469" y="77"/>
                    </a:lnTo>
                    <a:lnTo>
                      <a:pt x="3477" y="85"/>
                    </a:lnTo>
                    <a:lnTo>
                      <a:pt x="3485" y="94"/>
                    </a:lnTo>
                    <a:lnTo>
                      <a:pt x="3492" y="103"/>
                    </a:lnTo>
                    <a:lnTo>
                      <a:pt x="3499" y="112"/>
                    </a:lnTo>
                    <a:lnTo>
                      <a:pt x="3507" y="121"/>
                    </a:lnTo>
                    <a:lnTo>
                      <a:pt x="3513" y="131"/>
                    </a:lnTo>
                    <a:lnTo>
                      <a:pt x="3518" y="142"/>
                    </a:lnTo>
                    <a:lnTo>
                      <a:pt x="3523" y="153"/>
                    </a:lnTo>
                    <a:lnTo>
                      <a:pt x="3528" y="165"/>
                    </a:lnTo>
                    <a:lnTo>
                      <a:pt x="3532" y="178"/>
                    </a:lnTo>
                    <a:lnTo>
                      <a:pt x="3536" y="191"/>
                    </a:lnTo>
                    <a:lnTo>
                      <a:pt x="3539" y="204"/>
                    </a:lnTo>
                    <a:lnTo>
                      <a:pt x="3541" y="218"/>
                    </a:lnTo>
                    <a:lnTo>
                      <a:pt x="3543" y="232"/>
                    </a:lnTo>
                    <a:lnTo>
                      <a:pt x="3545" y="247"/>
                    </a:lnTo>
                    <a:lnTo>
                      <a:pt x="3546" y="264"/>
                    </a:lnTo>
                    <a:lnTo>
                      <a:pt x="3546" y="280"/>
                    </a:lnTo>
                    <a:lnTo>
                      <a:pt x="3546" y="297"/>
                    </a:lnTo>
                    <a:lnTo>
                      <a:pt x="3544" y="305"/>
                    </a:lnTo>
                    <a:lnTo>
                      <a:pt x="3545" y="315"/>
                    </a:lnTo>
                    <a:lnTo>
                      <a:pt x="3545" y="327"/>
                    </a:lnTo>
                    <a:lnTo>
                      <a:pt x="3546" y="341"/>
                    </a:lnTo>
                    <a:lnTo>
                      <a:pt x="3543" y="364"/>
                    </a:lnTo>
                    <a:lnTo>
                      <a:pt x="3539" y="387"/>
                    </a:lnTo>
                    <a:lnTo>
                      <a:pt x="3534" y="411"/>
                    </a:lnTo>
                    <a:lnTo>
                      <a:pt x="3528" y="436"/>
                    </a:lnTo>
                    <a:lnTo>
                      <a:pt x="3519" y="461"/>
                    </a:lnTo>
                    <a:lnTo>
                      <a:pt x="3509" y="487"/>
                    </a:lnTo>
                    <a:lnTo>
                      <a:pt x="3495" y="515"/>
                    </a:lnTo>
                    <a:lnTo>
                      <a:pt x="3480" y="543"/>
                    </a:lnTo>
                    <a:lnTo>
                      <a:pt x="3467" y="558"/>
                    </a:lnTo>
                    <a:lnTo>
                      <a:pt x="3454" y="573"/>
                    </a:lnTo>
                    <a:lnTo>
                      <a:pt x="3439" y="587"/>
                    </a:lnTo>
                    <a:lnTo>
                      <a:pt x="3424" y="602"/>
                    </a:lnTo>
                    <a:lnTo>
                      <a:pt x="3407" y="615"/>
                    </a:lnTo>
                    <a:lnTo>
                      <a:pt x="3390" y="627"/>
                    </a:lnTo>
                    <a:lnTo>
                      <a:pt x="3372" y="639"/>
                    </a:lnTo>
                    <a:lnTo>
                      <a:pt x="3353" y="651"/>
                    </a:lnTo>
                    <a:lnTo>
                      <a:pt x="3333" y="662"/>
                    </a:lnTo>
                    <a:lnTo>
                      <a:pt x="3311" y="673"/>
                    </a:lnTo>
                    <a:lnTo>
                      <a:pt x="3289" y="684"/>
                    </a:lnTo>
                    <a:lnTo>
                      <a:pt x="3267" y="694"/>
                    </a:lnTo>
                    <a:lnTo>
                      <a:pt x="3243" y="704"/>
                    </a:lnTo>
                    <a:lnTo>
                      <a:pt x="3218" y="713"/>
                    </a:lnTo>
                    <a:lnTo>
                      <a:pt x="3192" y="723"/>
                    </a:lnTo>
                    <a:lnTo>
                      <a:pt x="3165" y="732"/>
                    </a:lnTo>
                    <a:lnTo>
                      <a:pt x="3108" y="749"/>
                    </a:lnTo>
                    <a:lnTo>
                      <a:pt x="3047" y="767"/>
                    </a:lnTo>
                    <a:lnTo>
                      <a:pt x="2983" y="784"/>
                    </a:lnTo>
                    <a:lnTo>
                      <a:pt x="2914" y="800"/>
                    </a:lnTo>
                    <a:lnTo>
                      <a:pt x="2840" y="817"/>
                    </a:lnTo>
                    <a:lnTo>
                      <a:pt x="2762" y="834"/>
                    </a:lnTo>
                    <a:lnTo>
                      <a:pt x="2679" y="853"/>
                    </a:lnTo>
                    <a:lnTo>
                      <a:pt x="2592" y="872"/>
                    </a:lnTo>
                    <a:close/>
                  </a:path>
                </a:pathLst>
              </a:custGeom>
              <a:solidFill>
                <a:srgbClr val="AA73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49" name="Freeform 1083">
                <a:extLst>
                  <a:ext uri="{FF2B5EF4-FFF2-40B4-BE49-F238E27FC236}">
                    <a16:creationId xmlns:a16="http://schemas.microsoft.com/office/drawing/2014/main" id="{02E153F8-150E-4250-A15C-59E963932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4" y="2380"/>
                <a:ext cx="209" cy="71"/>
              </a:xfrm>
              <a:custGeom>
                <a:avLst/>
                <a:gdLst>
                  <a:gd name="T0" fmla="*/ 9 w 3563"/>
                  <a:gd name="T1" fmla="*/ 3 h 1214"/>
                  <a:gd name="T2" fmla="*/ 7 w 3563"/>
                  <a:gd name="T3" fmla="*/ 3 h 1214"/>
                  <a:gd name="T4" fmla="*/ 6 w 3563"/>
                  <a:gd name="T5" fmla="*/ 3 h 1214"/>
                  <a:gd name="T6" fmla="*/ 4 w 3563"/>
                  <a:gd name="T7" fmla="*/ 4 h 1214"/>
                  <a:gd name="T8" fmla="*/ 3 w 3563"/>
                  <a:gd name="T9" fmla="*/ 4 h 1214"/>
                  <a:gd name="T10" fmla="*/ 2 w 3563"/>
                  <a:gd name="T11" fmla="*/ 4 h 1214"/>
                  <a:gd name="T12" fmla="*/ 2 w 3563"/>
                  <a:gd name="T13" fmla="*/ 4 h 1214"/>
                  <a:gd name="T14" fmla="*/ 2 w 3563"/>
                  <a:gd name="T15" fmla="*/ 4 h 1214"/>
                  <a:gd name="T16" fmla="*/ 1 w 3563"/>
                  <a:gd name="T17" fmla="*/ 4 h 1214"/>
                  <a:gd name="T18" fmla="*/ 1 w 3563"/>
                  <a:gd name="T19" fmla="*/ 4 h 1214"/>
                  <a:gd name="T20" fmla="*/ 1 w 3563"/>
                  <a:gd name="T21" fmla="*/ 4 h 1214"/>
                  <a:gd name="T22" fmla="*/ 1 w 3563"/>
                  <a:gd name="T23" fmla="*/ 4 h 1214"/>
                  <a:gd name="T24" fmla="*/ 0 w 3563"/>
                  <a:gd name="T25" fmla="*/ 4 h 1214"/>
                  <a:gd name="T26" fmla="*/ 0 w 3563"/>
                  <a:gd name="T27" fmla="*/ 4 h 1214"/>
                  <a:gd name="T28" fmla="*/ 0 w 3563"/>
                  <a:gd name="T29" fmla="*/ 4 h 1214"/>
                  <a:gd name="T30" fmla="*/ 0 w 3563"/>
                  <a:gd name="T31" fmla="*/ 4 h 1214"/>
                  <a:gd name="T32" fmla="*/ 0 w 3563"/>
                  <a:gd name="T33" fmla="*/ 4 h 1214"/>
                  <a:gd name="T34" fmla="*/ 0 w 3563"/>
                  <a:gd name="T35" fmla="*/ 4 h 1214"/>
                  <a:gd name="T36" fmla="*/ 0 w 3563"/>
                  <a:gd name="T37" fmla="*/ 4 h 1214"/>
                  <a:gd name="T38" fmla="*/ 0 w 3563"/>
                  <a:gd name="T39" fmla="*/ 4 h 1214"/>
                  <a:gd name="T40" fmla="*/ 0 w 3563"/>
                  <a:gd name="T41" fmla="*/ 3 h 1214"/>
                  <a:gd name="T42" fmla="*/ 0 w 3563"/>
                  <a:gd name="T43" fmla="*/ 3 h 1214"/>
                  <a:gd name="T44" fmla="*/ 0 w 3563"/>
                  <a:gd name="T45" fmla="*/ 3 h 1214"/>
                  <a:gd name="T46" fmla="*/ 1 w 3563"/>
                  <a:gd name="T47" fmla="*/ 3 h 1214"/>
                  <a:gd name="T48" fmla="*/ 1 w 3563"/>
                  <a:gd name="T49" fmla="*/ 3 h 1214"/>
                  <a:gd name="T50" fmla="*/ 2 w 3563"/>
                  <a:gd name="T51" fmla="*/ 3 h 1214"/>
                  <a:gd name="T52" fmla="*/ 4 w 3563"/>
                  <a:gd name="T53" fmla="*/ 2 h 1214"/>
                  <a:gd name="T54" fmla="*/ 5 w 3563"/>
                  <a:gd name="T55" fmla="*/ 2 h 1214"/>
                  <a:gd name="T56" fmla="*/ 7 w 3563"/>
                  <a:gd name="T57" fmla="*/ 1 h 1214"/>
                  <a:gd name="T58" fmla="*/ 8 w 3563"/>
                  <a:gd name="T59" fmla="*/ 1 h 1214"/>
                  <a:gd name="T60" fmla="*/ 8 w 3563"/>
                  <a:gd name="T61" fmla="*/ 1 h 1214"/>
                  <a:gd name="T62" fmla="*/ 9 w 3563"/>
                  <a:gd name="T63" fmla="*/ 0 h 1214"/>
                  <a:gd name="T64" fmla="*/ 9 w 3563"/>
                  <a:gd name="T65" fmla="*/ 0 h 1214"/>
                  <a:gd name="T66" fmla="*/ 10 w 3563"/>
                  <a:gd name="T67" fmla="*/ 0 h 1214"/>
                  <a:gd name="T68" fmla="*/ 10 w 3563"/>
                  <a:gd name="T69" fmla="*/ 0 h 1214"/>
                  <a:gd name="T70" fmla="*/ 11 w 3563"/>
                  <a:gd name="T71" fmla="*/ 0 h 1214"/>
                  <a:gd name="T72" fmla="*/ 11 w 3563"/>
                  <a:gd name="T73" fmla="*/ 0 h 1214"/>
                  <a:gd name="T74" fmla="*/ 11 w 3563"/>
                  <a:gd name="T75" fmla="*/ 0 h 1214"/>
                  <a:gd name="T76" fmla="*/ 12 w 3563"/>
                  <a:gd name="T77" fmla="*/ 0 h 1214"/>
                  <a:gd name="T78" fmla="*/ 12 w 3563"/>
                  <a:gd name="T79" fmla="*/ 0 h 1214"/>
                  <a:gd name="T80" fmla="*/ 12 w 3563"/>
                  <a:gd name="T81" fmla="*/ 0 h 1214"/>
                  <a:gd name="T82" fmla="*/ 12 w 3563"/>
                  <a:gd name="T83" fmla="*/ 0 h 1214"/>
                  <a:gd name="T84" fmla="*/ 12 w 3563"/>
                  <a:gd name="T85" fmla="*/ 0 h 1214"/>
                  <a:gd name="T86" fmla="*/ 12 w 3563"/>
                  <a:gd name="T87" fmla="*/ 1 h 1214"/>
                  <a:gd name="T88" fmla="*/ 12 w 3563"/>
                  <a:gd name="T89" fmla="*/ 1 h 1214"/>
                  <a:gd name="T90" fmla="*/ 12 w 3563"/>
                  <a:gd name="T91" fmla="*/ 1 h 1214"/>
                  <a:gd name="T92" fmla="*/ 12 w 3563"/>
                  <a:gd name="T93" fmla="*/ 1 h 1214"/>
                  <a:gd name="T94" fmla="*/ 12 w 3563"/>
                  <a:gd name="T95" fmla="*/ 1 h 1214"/>
                  <a:gd name="T96" fmla="*/ 12 w 3563"/>
                  <a:gd name="T97" fmla="*/ 2 h 1214"/>
                  <a:gd name="T98" fmla="*/ 12 w 3563"/>
                  <a:gd name="T99" fmla="*/ 2 h 1214"/>
                  <a:gd name="T100" fmla="*/ 12 w 3563"/>
                  <a:gd name="T101" fmla="*/ 2 h 1214"/>
                  <a:gd name="T102" fmla="*/ 12 w 3563"/>
                  <a:gd name="T103" fmla="*/ 2 h 1214"/>
                  <a:gd name="T104" fmla="*/ 11 w 3563"/>
                  <a:gd name="T105" fmla="*/ 2 h 1214"/>
                  <a:gd name="T106" fmla="*/ 11 w 3563"/>
                  <a:gd name="T107" fmla="*/ 2 h 1214"/>
                  <a:gd name="T108" fmla="*/ 11 w 3563"/>
                  <a:gd name="T109" fmla="*/ 2 h 1214"/>
                  <a:gd name="T110" fmla="*/ 10 w 3563"/>
                  <a:gd name="T111" fmla="*/ 2 h 1214"/>
                  <a:gd name="T112" fmla="*/ 9 w 3563"/>
                  <a:gd name="T113" fmla="*/ 3 h 121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63" h="1214">
                    <a:moveTo>
                      <a:pt x="2713" y="758"/>
                    </a:moveTo>
                    <a:lnTo>
                      <a:pt x="2612" y="780"/>
                    </a:lnTo>
                    <a:lnTo>
                      <a:pt x="2500" y="804"/>
                    </a:lnTo>
                    <a:lnTo>
                      <a:pt x="2376" y="831"/>
                    </a:lnTo>
                    <a:lnTo>
                      <a:pt x="2242" y="861"/>
                    </a:lnTo>
                    <a:lnTo>
                      <a:pt x="2101" y="891"/>
                    </a:lnTo>
                    <a:lnTo>
                      <a:pt x="1955" y="922"/>
                    </a:lnTo>
                    <a:lnTo>
                      <a:pt x="1805" y="955"/>
                    </a:lnTo>
                    <a:lnTo>
                      <a:pt x="1653" y="986"/>
                    </a:lnTo>
                    <a:lnTo>
                      <a:pt x="1503" y="1019"/>
                    </a:lnTo>
                    <a:lnTo>
                      <a:pt x="1353" y="1049"/>
                    </a:lnTo>
                    <a:lnTo>
                      <a:pt x="1209" y="1079"/>
                    </a:lnTo>
                    <a:lnTo>
                      <a:pt x="1071" y="1107"/>
                    </a:lnTo>
                    <a:lnTo>
                      <a:pt x="940" y="1132"/>
                    </a:lnTo>
                    <a:lnTo>
                      <a:pt x="820" y="1155"/>
                    </a:lnTo>
                    <a:lnTo>
                      <a:pt x="711" y="1174"/>
                    </a:lnTo>
                    <a:lnTo>
                      <a:pt x="617" y="1191"/>
                    </a:lnTo>
                    <a:lnTo>
                      <a:pt x="588" y="1195"/>
                    </a:lnTo>
                    <a:lnTo>
                      <a:pt x="562" y="1199"/>
                    </a:lnTo>
                    <a:lnTo>
                      <a:pt x="538" y="1203"/>
                    </a:lnTo>
                    <a:lnTo>
                      <a:pt x="515" y="1206"/>
                    </a:lnTo>
                    <a:lnTo>
                      <a:pt x="493" y="1208"/>
                    </a:lnTo>
                    <a:lnTo>
                      <a:pt x="474" y="1210"/>
                    </a:lnTo>
                    <a:lnTo>
                      <a:pt x="457" y="1211"/>
                    </a:lnTo>
                    <a:lnTo>
                      <a:pt x="442" y="1212"/>
                    </a:lnTo>
                    <a:lnTo>
                      <a:pt x="416" y="1213"/>
                    </a:lnTo>
                    <a:lnTo>
                      <a:pt x="391" y="1214"/>
                    </a:lnTo>
                    <a:lnTo>
                      <a:pt x="367" y="1214"/>
                    </a:lnTo>
                    <a:lnTo>
                      <a:pt x="344" y="1213"/>
                    </a:lnTo>
                    <a:lnTo>
                      <a:pt x="320" y="1212"/>
                    </a:lnTo>
                    <a:lnTo>
                      <a:pt x="297" y="1211"/>
                    </a:lnTo>
                    <a:lnTo>
                      <a:pt x="275" y="1209"/>
                    </a:lnTo>
                    <a:lnTo>
                      <a:pt x="254" y="1206"/>
                    </a:lnTo>
                    <a:lnTo>
                      <a:pt x="233" y="1203"/>
                    </a:lnTo>
                    <a:lnTo>
                      <a:pt x="213" y="1200"/>
                    </a:lnTo>
                    <a:lnTo>
                      <a:pt x="194" y="1196"/>
                    </a:lnTo>
                    <a:lnTo>
                      <a:pt x="175" y="1192"/>
                    </a:lnTo>
                    <a:lnTo>
                      <a:pt x="156" y="1188"/>
                    </a:lnTo>
                    <a:lnTo>
                      <a:pt x="140" y="1182"/>
                    </a:lnTo>
                    <a:lnTo>
                      <a:pt x="124" y="1177"/>
                    </a:lnTo>
                    <a:lnTo>
                      <a:pt x="108" y="1171"/>
                    </a:lnTo>
                    <a:lnTo>
                      <a:pt x="94" y="1166"/>
                    </a:lnTo>
                    <a:lnTo>
                      <a:pt x="81" y="1160"/>
                    </a:lnTo>
                    <a:lnTo>
                      <a:pt x="67" y="1154"/>
                    </a:lnTo>
                    <a:lnTo>
                      <a:pt x="56" y="1147"/>
                    </a:lnTo>
                    <a:lnTo>
                      <a:pt x="45" y="1141"/>
                    </a:lnTo>
                    <a:lnTo>
                      <a:pt x="36" y="1134"/>
                    </a:lnTo>
                    <a:lnTo>
                      <a:pt x="27" y="1127"/>
                    </a:lnTo>
                    <a:lnTo>
                      <a:pt x="20" y="1120"/>
                    </a:lnTo>
                    <a:lnTo>
                      <a:pt x="14" y="1113"/>
                    </a:lnTo>
                    <a:lnTo>
                      <a:pt x="9" y="1106"/>
                    </a:lnTo>
                    <a:lnTo>
                      <a:pt x="5" y="1099"/>
                    </a:lnTo>
                    <a:lnTo>
                      <a:pt x="2" y="1091"/>
                    </a:lnTo>
                    <a:lnTo>
                      <a:pt x="1" y="1084"/>
                    </a:lnTo>
                    <a:lnTo>
                      <a:pt x="0" y="1077"/>
                    </a:lnTo>
                    <a:lnTo>
                      <a:pt x="1" y="1070"/>
                    </a:lnTo>
                    <a:lnTo>
                      <a:pt x="4" y="1063"/>
                    </a:lnTo>
                    <a:lnTo>
                      <a:pt x="1" y="1056"/>
                    </a:lnTo>
                    <a:lnTo>
                      <a:pt x="1" y="1048"/>
                    </a:lnTo>
                    <a:lnTo>
                      <a:pt x="2" y="1040"/>
                    </a:lnTo>
                    <a:lnTo>
                      <a:pt x="5" y="1032"/>
                    </a:lnTo>
                    <a:lnTo>
                      <a:pt x="10" y="1023"/>
                    </a:lnTo>
                    <a:lnTo>
                      <a:pt x="17" y="1013"/>
                    </a:lnTo>
                    <a:lnTo>
                      <a:pt x="26" y="1003"/>
                    </a:lnTo>
                    <a:lnTo>
                      <a:pt x="37" y="993"/>
                    </a:lnTo>
                    <a:lnTo>
                      <a:pt x="50" y="983"/>
                    </a:lnTo>
                    <a:lnTo>
                      <a:pt x="66" y="973"/>
                    </a:lnTo>
                    <a:lnTo>
                      <a:pt x="85" y="963"/>
                    </a:lnTo>
                    <a:lnTo>
                      <a:pt x="105" y="952"/>
                    </a:lnTo>
                    <a:lnTo>
                      <a:pt x="127" y="941"/>
                    </a:lnTo>
                    <a:lnTo>
                      <a:pt x="152" y="930"/>
                    </a:lnTo>
                    <a:lnTo>
                      <a:pt x="181" y="917"/>
                    </a:lnTo>
                    <a:lnTo>
                      <a:pt x="211" y="906"/>
                    </a:lnTo>
                    <a:lnTo>
                      <a:pt x="250" y="895"/>
                    </a:lnTo>
                    <a:lnTo>
                      <a:pt x="312" y="875"/>
                    </a:lnTo>
                    <a:lnTo>
                      <a:pt x="397" y="848"/>
                    </a:lnTo>
                    <a:lnTo>
                      <a:pt x="502" y="814"/>
                    </a:lnTo>
                    <a:lnTo>
                      <a:pt x="624" y="775"/>
                    </a:lnTo>
                    <a:lnTo>
                      <a:pt x="758" y="730"/>
                    </a:lnTo>
                    <a:lnTo>
                      <a:pt x="905" y="683"/>
                    </a:lnTo>
                    <a:lnTo>
                      <a:pt x="1060" y="632"/>
                    </a:lnTo>
                    <a:lnTo>
                      <a:pt x="1220" y="579"/>
                    </a:lnTo>
                    <a:lnTo>
                      <a:pt x="1383" y="525"/>
                    </a:lnTo>
                    <a:lnTo>
                      <a:pt x="1546" y="470"/>
                    </a:lnTo>
                    <a:lnTo>
                      <a:pt x="1707" y="416"/>
                    </a:lnTo>
                    <a:lnTo>
                      <a:pt x="1863" y="363"/>
                    </a:lnTo>
                    <a:lnTo>
                      <a:pt x="2010" y="313"/>
                    </a:lnTo>
                    <a:lnTo>
                      <a:pt x="2146" y="266"/>
                    </a:lnTo>
                    <a:lnTo>
                      <a:pt x="2268" y="222"/>
                    </a:lnTo>
                    <a:lnTo>
                      <a:pt x="2317" y="205"/>
                    </a:lnTo>
                    <a:lnTo>
                      <a:pt x="2363" y="189"/>
                    </a:lnTo>
                    <a:lnTo>
                      <a:pt x="2405" y="174"/>
                    </a:lnTo>
                    <a:lnTo>
                      <a:pt x="2444" y="160"/>
                    </a:lnTo>
                    <a:lnTo>
                      <a:pt x="2481" y="147"/>
                    </a:lnTo>
                    <a:lnTo>
                      <a:pt x="2513" y="136"/>
                    </a:lnTo>
                    <a:lnTo>
                      <a:pt x="2543" y="127"/>
                    </a:lnTo>
                    <a:lnTo>
                      <a:pt x="2568" y="118"/>
                    </a:lnTo>
                    <a:lnTo>
                      <a:pt x="2608" y="106"/>
                    </a:lnTo>
                    <a:lnTo>
                      <a:pt x="2651" y="94"/>
                    </a:lnTo>
                    <a:lnTo>
                      <a:pt x="2692" y="82"/>
                    </a:lnTo>
                    <a:lnTo>
                      <a:pt x="2734" y="72"/>
                    </a:lnTo>
                    <a:lnTo>
                      <a:pt x="2775" y="63"/>
                    </a:lnTo>
                    <a:lnTo>
                      <a:pt x="2817" y="55"/>
                    </a:lnTo>
                    <a:lnTo>
                      <a:pt x="2857" y="47"/>
                    </a:lnTo>
                    <a:lnTo>
                      <a:pt x="2898" y="40"/>
                    </a:lnTo>
                    <a:lnTo>
                      <a:pt x="2976" y="28"/>
                    </a:lnTo>
                    <a:lnTo>
                      <a:pt x="3050" y="17"/>
                    </a:lnTo>
                    <a:lnTo>
                      <a:pt x="3120" y="8"/>
                    </a:lnTo>
                    <a:lnTo>
                      <a:pt x="3183" y="0"/>
                    </a:lnTo>
                    <a:lnTo>
                      <a:pt x="3215" y="2"/>
                    </a:lnTo>
                    <a:lnTo>
                      <a:pt x="3247" y="4"/>
                    </a:lnTo>
                    <a:lnTo>
                      <a:pt x="3276" y="7"/>
                    </a:lnTo>
                    <a:lnTo>
                      <a:pt x="3305" y="11"/>
                    </a:lnTo>
                    <a:lnTo>
                      <a:pt x="3334" y="16"/>
                    </a:lnTo>
                    <a:lnTo>
                      <a:pt x="3360" y="22"/>
                    </a:lnTo>
                    <a:lnTo>
                      <a:pt x="3385" y="30"/>
                    </a:lnTo>
                    <a:lnTo>
                      <a:pt x="3409" y="38"/>
                    </a:lnTo>
                    <a:lnTo>
                      <a:pt x="3433" y="48"/>
                    </a:lnTo>
                    <a:lnTo>
                      <a:pt x="3454" y="60"/>
                    </a:lnTo>
                    <a:lnTo>
                      <a:pt x="3464" y="66"/>
                    </a:lnTo>
                    <a:lnTo>
                      <a:pt x="3474" y="73"/>
                    </a:lnTo>
                    <a:lnTo>
                      <a:pt x="3483" y="80"/>
                    </a:lnTo>
                    <a:lnTo>
                      <a:pt x="3492" y="89"/>
                    </a:lnTo>
                    <a:lnTo>
                      <a:pt x="3500" y="97"/>
                    </a:lnTo>
                    <a:lnTo>
                      <a:pt x="3509" y="105"/>
                    </a:lnTo>
                    <a:lnTo>
                      <a:pt x="3517" y="114"/>
                    </a:lnTo>
                    <a:lnTo>
                      <a:pt x="3524" y="123"/>
                    </a:lnTo>
                    <a:lnTo>
                      <a:pt x="3531" y="133"/>
                    </a:lnTo>
                    <a:lnTo>
                      <a:pt x="3537" y="143"/>
                    </a:lnTo>
                    <a:lnTo>
                      <a:pt x="3542" y="154"/>
                    </a:lnTo>
                    <a:lnTo>
                      <a:pt x="3548" y="165"/>
                    </a:lnTo>
                    <a:lnTo>
                      <a:pt x="3549" y="170"/>
                    </a:lnTo>
                    <a:lnTo>
                      <a:pt x="3551" y="178"/>
                    </a:lnTo>
                    <a:lnTo>
                      <a:pt x="3555" y="189"/>
                    </a:lnTo>
                    <a:lnTo>
                      <a:pt x="3559" y="204"/>
                    </a:lnTo>
                    <a:lnTo>
                      <a:pt x="3561" y="223"/>
                    </a:lnTo>
                    <a:lnTo>
                      <a:pt x="3563" y="243"/>
                    </a:lnTo>
                    <a:lnTo>
                      <a:pt x="3563" y="266"/>
                    </a:lnTo>
                    <a:lnTo>
                      <a:pt x="3562" y="289"/>
                    </a:lnTo>
                    <a:lnTo>
                      <a:pt x="3560" y="315"/>
                    </a:lnTo>
                    <a:lnTo>
                      <a:pt x="3555" y="344"/>
                    </a:lnTo>
                    <a:lnTo>
                      <a:pt x="3552" y="358"/>
                    </a:lnTo>
                    <a:lnTo>
                      <a:pt x="3548" y="373"/>
                    </a:lnTo>
                    <a:lnTo>
                      <a:pt x="3544" y="389"/>
                    </a:lnTo>
                    <a:lnTo>
                      <a:pt x="3539" y="405"/>
                    </a:lnTo>
                    <a:lnTo>
                      <a:pt x="3531" y="421"/>
                    </a:lnTo>
                    <a:lnTo>
                      <a:pt x="3522" y="437"/>
                    </a:lnTo>
                    <a:lnTo>
                      <a:pt x="3512" y="451"/>
                    </a:lnTo>
                    <a:lnTo>
                      <a:pt x="3502" y="465"/>
                    </a:lnTo>
                    <a:lnTo>
                      <a:pt x="3489" y="478"/>
                    </a:lnTo>
                    <a:lnTo>
                      <a:pt x="3477" y="491"/>
                    </a:lnTo>
                    <a:lnTo>
                      <a:pt x="3464" y="503"/>
                    </a:lnTo>
                    <a:lnTo>
                      <a:pt x="3449" y="517"/>
                    </a:lnTo>
                    <a:lnTo>
                      <a:pt x="3434" y="528"/>
                    </a:lnTo>
                    <a:lnTo>
                      <a:pt x="3418" y="540"/>
                    </a:lnTo>
                    <a:lnTo>
                      <a:pt x="3399" y="551"/>
                    </a:lnTo>
                    <a:lnTo>
                      <a:pt x="3380" y="562"/>
                    </a:lnTo>
                    <a:lnTo>
                      <a:pt x="3361" y="572"/>
                    </a:lnTo>
                    <a:lnTo>
                      <a:pt x="3340" y="582"/>
                    </a:lnTo>
                    <a:lnTo>
                      <a:pt x="3317" y="593"/>
                    </a:lnTo>
                    <a:lnTo>
                      <a:pt x="3293" y="603"/>
                    </a:lnTo>
                    <a:lnTo>
                      <a:pt x="3268" y="613"/>
                    </a:lnTo>
                    <a:lnTo>
                      <a:pt x="3242" y="623"/>
                    </a:lnTo>
                    <a:lnTo>
                      <a:pt x="3214" y="632"/>
                    </a:lnTo>
                    <a:lnTo>
                      <a:pt x="3185" y="642"/>
                    </a:lnTo>
                    <a:lnTo>
                      <a:pt x="3122" y="660"/>
                    </a:lnTo>
                    <a:lnTo>
                      <a:pt x="3053" y="680"/>
                    </a:lnTo>
                    <a:lnTo>
                      <a:pt x="2979" y="699"/>
                    </a:lnTo>
                    <a:lnTo>
                      <a:pt x="2897" y="718"/>
                    </a:lnTo>
                    <a:lnTo>
                      <a:pt x="2809" y="737"/>
                    </a:lnTo>
                    <a:lnTo>
                      <a:pt x="2713" y="758"/>
                    </a:lnTo>
                    <a:close/>
                  </a:path>
                </a:pathLst>
              </a:custGeom>
              <a:solidFill>
                <a:srgbClr val="A16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50" name="Freeform 1084">
                <a:extLst>
                  <a:ext uri="{FF2B5EF4-FFF2-40B4-BE49-F238E27FC236}">
                    <a16:creationId xmlns:a16="http://schemas.microsoft.com/office/drawing/2014/main" id="{794F47B1-C4B2-4041-A3EE-76C4BCF4D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0" y="2379"/>
                <a:ext cx="216" cy="71"/>
              </a:xfrm>
              <a:custGeom>
                <a:avLst/>
                <a:gdLst>
                  <a:gd name="T0" fmla="*/ 1 w 3666"/>
                  <a:gd name="T1" fmla="*/ 3 h 1208"/>
                  <a:gd name="T2" fmla="*/ 2 w 3666"/>
                  <a:gd name="T3" fmla="*/ 3 h 1208"/>
                  <a:gd name="T4" fmla="*/ 4 w 3666"/>
                  <a:gd name="T5" fmla="*/ 2 h 1208"/>
                  <a:gd name="T6" fmla="*/ 6 w 3666"/>
                  <a:gd name="T7" fmla="*/ 1 h 1208"/>
                  <a:gd name="T8" fmla="*/ 8 w 3666"/>
                  <a:gd name="T9" fmla="*/ 1 h 1208"/>
                  <a:gd name="T10" fmla="*/ 9 w 3666"/>
                  <a:gd name="T11" fmla="*/ 1 h 1208"/>
                  <a:gd name="T12" fmla="*/ 9 w 3666"/>
                  <a:gd name="T13" fmla="*/ 1 h 1208"/>
                  <a:gd name="T14" fmla="*/ 9 w 3666"/>
                  <a:gd name="T15" fmla="*/ 0 h 1208"/>
                  <a:gd name="T16" fmla="*/ 10 w 3666"/>
                  <a:gd name="T17" fmla="*/ 0 h 1208"/>
                  <a:gd name="T18" fmla="*/ 10 w 3666"/>
                  <a:gd name="T19" fmla="*/ 0 h 1208"/>
                  <a:gd name="T20" fmla="*/ 10 w 3666"/>
                  <a:gd name="T21" fmla="*/ 0 h 1208"/>
                  <a:gd name="T22" fmla="*/ 11 w 3666"/>
                  <a:gd name="T23" fmla="*/ 0 h 1208"/>
                  <a:gd name="T24" fmla="*/ 11 w 3666"/>
                  <a:gd name="T25" fmla="*/ 0 h 1208"/>
                  <a:gd name="T26" fmla="*/ 12 w 3666"/>
                  <a:gd name="T27" fmla="*/ 0 h 1208"/>
                  <a:gd name="T28" fmla="*/ 12 w 3666"/>
                  <a:gd name="T29" fmla="*/ 0 h 1208"/>
                  <a:gd name="T30" fmla="*/ 12 w 3666"/>
                  <a:gd name="T31" fmla="*/ 0 h 1208"/>
                  <a:gd name="T32" fmla="*/ 13 w 3666"/>
                  <a:gd name="T33" fmla="*/ 0 h 1208"/>
                  <a:gd name="T34" fmla="*/ 13 w 3666"/>
                  <a:gd name="T35" fmla="*/ 0 h 1208"/>
                  <a:gd name="T36" fmla="*/ 13 w 3666"/>
                  <a:gd name="T37" fmla="*/ 0 h 1208"/>
                  <a:gd name="T38" fmla="*/ 13 w 3666"/>
                  <a:gd name="T39" fmla="*/ 1 h 1208"/>
                  <a:gd name="T40" fmla="*/ 13 w 3666"/>
                  <a:gd name="T41" fmla="*/ 1 h 1208"/>
                  <a:gd name="T42" fmla="*/ 13 w 3666"/>
                  <a:gd name="T43" fmla="*/ 1 h 1208"/>
                  <a:gd name="T44" fmla="*/ 13 w 3666"/>
                  <a:gd name="T45" fmla="*/ 1 h 1208"/>
                  <a:gd name="T46" fmla="*/ 13 w 3666"/>
                  <a:gd name="T47" fmla="*/ 1 h 1208"/>
                  <a:gd name="T48" fmla="*/ 12 w 3666"/>
                  <a:gd name="T49" fmla="*/ 1 h 1208"/>
                  <a:gd name="T50" fmla="*/ 12 w 3666"/>
                  <a:gd name="T51" fmla="*/ 2 h 1208"/>
                  <a:gd name="T52" fmla="*/ 12 w 3666"/>
                  <a:gd name="T53" fmla="*/ 2 h 1208"/>
                  <a:gd name="T54" fmla="*/ 12 w 3666"/>
                  <a:gd name="T55" fmla="*/ 2 h 1208"/>
                  <a:gd name="T56" fmla="*/ 12 w 3666"/>
                  <a:gd name="T57" fmla="*/ 2 h 1208"/>
                  <a:gd name="T58" fmla="*/ 11 w 3666"/>
                  <a:gd name="T59" fmla="*/ 2 h 1208"/>
                  <a:gd name="T60" fmla="*/ 10 w 3666"/>
                  <a:gd name="T61" fmla="*/ 2 h 1208"/>
                  <a:gd name="T62" fmla="*/ 9 w 3666"/>
                  <a:gd name="T63" fmla="*/ 3 h 1208"/>
                  <a:gd name="T64" fmla="*/ 7 w 3666"/>
                  <a:gd name="T65" fmla="*/ 3 h 1208"/>
                  <a:gd name="T66" fmla="*/ 5 w 3666"/>
                  <a:gd name="T67" fmla="*/ 3 h 1208"/>
                  <a:gd name="T68" fmla="*/ 3 w 3666"/>
                  <a:gd name="T69" fmla="*/ 4 h 1208"/>
                  <a:gd name="T70" fmla="*/ 2 w 3666"/>
                  <a:gd name="T71" fmla="*/ 4 h 1208"/>
                  <a:gd name="T72" fmla="*/ 2 w 3666"/>
                  <a:gd name="T73" fmla="*/ 4 h 1208"/>
                  <a:gd name="T74" fmla="*/ 1 w 3666"/>
                  <a:gd name="T75" fmla="*/ 4 h 1208"/>
                  <a:gd name="T76" fmla="*/ 1 w 3666"/>
                  <a:gd name="T77" fmla="*/ 4 h 1208"/>
                  <a:gd name="T78" fmla="*/ 1 w 3666"/>
                  <a:gd name="T79" fmla="*/ 4 h 1208"/>
                  <a:gd name="T80" fmla="*/ 0 w 3666"/>
                  <a:gd name="T81" fmla="*/ 4 h 1208"/>
                  <a:gd name="T82" fmla="*/ 0 w 3666"/>
                  <a:gd name="T83" fmla="*/ 4 h 1208"/>
                  <a:gd name="T84" fmla="*/ 0 w 3666"/>
                  <a:gd name="T85" fmla="*/ 4 h 1208"/>
                  <a:gd name="T86" fmla="*/ 0 w 3666"/>
                  <a:gd name="T87" fmla="*/ 4 h 1208"/>
                  <a:gd name="T88" fmla="*/ 0 w 3666"/>
                  <a:gd name="T89" fmla="*/ 4 h 1208"/>
                  <a:gd name="T90" fmla="*/ 0 w 3666"/>
                  <a:gd name="T91" fmla="*/ 3 h 1208"/>
                  <a:gd name="T92" fmla="*/ 1 w 3666"/>
                  <a:gd name="T93" fmla="*/ 3 h 120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666" h="1208">
                    <a:moveTo>
                      <a:pt x="212" y="948"/>
                    </a:moveTo>
                    <a:lnTo>
                      <a:pt x="236" y="940"/>
                    </a:lnTo>
                    <a:lnTo>
                      <a:pt x="300" y="919"/>
                    </a:lnTo>
                    <a:lnTo>
                      <a:pt x="403" y="887"/>
                    </a:lnTo>
                    <a:lnTo>
                      <a:pt x="535" y="843"/>
                    </a:lnTo>
                    <a:lnTo>
                      <a:pt x="694" y="792"/>
                    </a:lnTo>
                    <a:lnTo>
                      <a:pt x="872" y="733"/>
                    </a:lnTo>
                    <a:lnTo>
                      <a:pt x="1065" y="670"/>
                    </a:lnTo>
                    <a:lnTo>
                      <a:pt x="1266" y="604"/>
                    </a:lnTo>
                    <a:lnTo>
                      <a:pt x="1472" y="536"/>
                    </a:lnTo>
                    <a:lnTo>
                      <a:pt x="1674" y="469"/>
                    </a:lnTo>
                    <a:lnTo>
                      <a:pt x="1869" y="403"/>
                    </a:lnTo>
                    <a:lnTo>
                      <a:pt x="2051" y="341"/>
                    </a:lnTo>
                    <a:lnTo>
                      <a:pt x="2214" y="286"/>
                    </a:lnTo>
                    <a:lnTo>
                      <a:pt x="2353" y="237"/>
                    </a:lnTo>
                    <a:lnTo>
                      <a:pt x="2410" y="216"/>
                    </a:lnTo>
                    <a:lnTo>
                      <a:pt x="2461" y="198"/>
                    </a:lnTo>
                    <a:lnTo>
                      <a:pt x="2502" y="182"/>
                    </a:lnTo>
                    <a:lnTo>
                      <a:pt x="2534" y="168"/>
                    </a:lnTo>
                    <a:lnTo>
                      <a:pt x="2561" y="157"/>
                    </a:lnTo>
                    <a:lnTo>
                      <a:pt x="2590" y="147"/>
                    </a:lnTo>
                    <a:lnTo>
                      <a:pt x="2621" y="136"/>
                    </a:lnTo>
                    <a:lnTo>
                      <a:pt x="2652" y="125"/>
                    </a:lnTo>
                    <a:lnTo>
                      <a:pt x="2685" y="114"/>
                    </a:lnTo>
                    <a:lnTo>
                      <a:pt x="2719" y="104"/>
                    </a:lnTo>
                    <a:lnTo>
                      <a:pt x="2753" y="93"/>
                    </a:lnTo>
                    <a:lnTo>
                      <a:pt x="2789" y="83"/>
                    </a:lnTo>
                    <a:lnTo>
                      <a:pt x="2825" y="73"/>
                    </a:lnTo>
                    <a:lnTo>
                      <a:pt x="2862" y="64"/>
                    </a:lnTo>
                    <a:lnTo>
                      <a:pt x="2899" y="56"/>
                    </a:lnTo>
                    <a:lnTo>
                      <a:pt x="2937" y="47"/>
                    </a:lnTo>
                    <a:lnTo>
                      <a:pt x="2976" y="40"/>
                    </a:lnTo>
                    <a:lnTo>
                      <a:pt x="3014" y="32"/>
                    </a:lnTo>
                    <a:lnTo>
                      <a:pt x="3053" y="26"/>
                    </a:lnTo>
                    <a:lnTo>
                      <a:pt x="3091" y="20"/>
                    </a:lnTo>
                    <a:lnTo>
                      <a:pt x="3129" y="15"/>
                    </a:lnTo>
                    <a:lnTo>
                      <a:pt x="3167" y="9"/>
                    </a:lnTo>
                    <a:lnTo>
                      <a:pt x="3204" y="6"/>
                    </a:lnTo>
                    <a:lnTo>
                      <a:pt x="3242" y="3"/>
                    </a:lnTo>
                    <a:lnTo>
                      <a:pt x="3278" y="1"/>
                    </a:lnTo>
                    <a:lnTo>
                      <a:pt x="3315" y="0"/>
                    </a:lnTo>
                    <a:lnTo>
                      <a:pt x="3350" y="0"/>
                    </a:lnTo>
                    <a:lnTo>
                      <a:pt x="3385" y="1"/>
                    </a:lnTo>
                    <a:lnTo>
                      <a:pt x="3418" y="3"/>
                    </a:lnTo>
                    <a:lnTo>
                      <a:pt x="3450" y="6"/>
                    </a:lnTo>
                    <a:lnTo>
                      <a:pt x="3481" y="10"/>
                    </a:lnTo>
                    <a:lnTo>
                      <a:pt x="3511" y="16"/>
                    </a:lnTo>
                    <a:lnTo>
                      <a:pt x="3539" y="23"/>
                    </a:lnTo>
                    <a:lnTo>
                      <a:pt x="3566" y="31"/>
                    </a:lnTo>
                    <a:lnTo>
                      <a:pt x="3591" y="40"/>
                    </a:lnTo>
                    <a:lnTo>
                      <a:pt x="3614" y="50"/>
                    </a:lnTo>
                    <a:lnTo>
                      <a:pt x="3617" y="54"/>
                    </a:lnTo>
                    <a:lnTo>
                      <a:pt x="3625" y="64"/>
                    </a:lnTo>
                    <a:lnTo>
                      <a:pt x="3630" y="72"/>
                    </a:lnTo>
                    <a:lnTo>
                      <a:pt x="3636" y="82"/>
                    </a:lnTo>
                    <a:lnTo>
                      <a:pt x="3642" y="94"/>
                    </a:lnTo>
                    <a:lnTo>
                      <a:pt x="3648" y="108"/>
                    </a:lnTo>
                    <a:lnTo>
                      <a:pt x="3654" y="124"/>
                    </a:lnTo>
                    <a:lnTo>
                      <a:pt x="3658" y="141"/>
                    </a:lnTo>
                    <a:lnTo>
                      <a:pt x="3662" y="161"/>
                    </a:lnTo>
                    <a:lnTo>
                      <a:pt x="3665" y="183"/>
                    </a:lnTo>
                    <a:lnTo>
                      <a:pt x="3666" y="207"/>
                    </a:lnTo>
                    <a:lnTo>
                      <a:pt x="3666" y="232"/>
                    </a:lnTo>
                    <a:lnTo>
                      <a:pt x="3664" y="260"/>
                    </a:lnTo>
                    <a:lnTo>
                      <a:pt x="3659" y="290"/>
                    </a:lnTo>
                    <a:lnTo>
                      <a:pt x="3656" y="305"/>
                    </a:lnTo>
                    <a:lnTo>
                      <a:pt x="3652" y="320"/>
                    </a:lnTo>
                    <a:lnTo>
                      <a:pt x="3648" y="334"/>
                    </a:lnTo>
                    <a:lnTo>
                      <a:pt x="3641" y="348"/>
                    </a:lnTo>
                    <a:lnTo>
                      <a:pt x="3635" y="362"/>
                    </a:lnTo>
                    <a:lnTo>
                      <a:pt x="3627" y="375"/>
                    </a:lnTo>
                    <a:lnTo>
                      <a:pt x="3619" y="388"/>
                    </a:lnTo>
                    <a:lnTo>
                      <a:pt x="3609" y="401"/>
                    </a:lnTo>
                    <a:lnTo>
                      <a:pt x="3598" y="413"/>
                    </a:lnTo>
                    <a:lnTo>
                      <a:pt x="3586" y="425"/>
                    </a:lnTo>
                    <a:lnTo>
                      <a:pt x="3573" y="438"/>
                    </a:lnTo>
                    <a:lnTo>
                      <a:pt x="3557" y="449"/>
                    </a:lnTo>
                    <a:lnTo>
                      <a:pt x="3541" y="460"/>
                    </a:lnTo>
                    <a:lnTo>
                      <a:pt x="3524" y="472"/>
                    </a:lnTo>
                    <a:lnTo>
                      <a:pt x="3505" y="483"/>
                    </a:lnTo>
                    <a:lnTo>
                      <a:pt x="3485" y="493"/>
                    </a:lnTo>
                    <a:lnTo>
                      <a:pt x="3462" y="504"/>
                    </a:lnTo>
                    <a:lnTo>
                      <a:pt x="3438" y="515"/>
                    </a:lnTo>
                    <a:lnTo>
                      <a:pt x="3413" y="526"/>
                    </a:lnTo>
                    <a:lnTo>
                      <a:pt x="3386" y="537"/>
                    </a:lnTo>
                    <a:lnTo>
                      <a:pt x="3356" y="547"/>
                    </a:lnTo>
                    <a:lnTo>
                      <a:pt x="3325" y="557"/>
                    </a:lnTo>
                    <a:lnTo>
                      <a:pt x="3291" y="568"/>
                    </a:lnTo>
                    <a:lnTo>
                      <a:pt x="3256" y="578"/>
                    </a:lnTo>
                    <a:lnTo>
                      <a:pt x="3179" y="599"/>
                    </a:lnTo>
                    <a:lnTo>
                      <a:pt x="3094" y="620"/>
                    </a:lnTo>
                    <a:lnTo>
                      <a:pt x="2999" y="642"/>
                    </a:lnTo>
                    <a:lnTo>
                      <a:pt x="2895" y="663"/>
                    </a:lnTo>
                    <a:lnTo>
                      <a:pt x="2776" y="689"/>
                    </a:lnTo>
                    <a:lnTo>
                      <a:pt x="2640" y="718"/>
                    </a:lnTo>
                    <a:lnTo>
                      <a:pt x="2490" y="750"/>
                    </a:lnTo>
                    <a:lnTo>
                      <a:pt x="2330" y="786"/>
                    </a:lnTo>
                    <a:lnTo>
                      <a:pt x="2162" y="823"/>
                    </a:lnTo>
                    <a:lnTo>
                      <a:pt x="1988" y="862"/>
                    </a:lnTo>
                    <a:lnTo>
                      <a:pt x="1813" y="901"/>
                    </a:lnTo>
                    <a:lnTo>
                      <a:pt x="1638" y="940"/>
                    </a:lnTo>
                    <a:lnTo>
                      <a:pt x="1468" y="979"/>
                    </a:lnTo>
                    <a:lnTo>
                      <a:pt x="1304" y="1015"/>
                    </a:lnTo>
                    <a:lnTo>
                      <a:pt x="1150" y="1051"/>
                    </a:lnTo>
                    <a:lnTo>
                      <a:pt x="1009" y="1083"/>
                    </a:lnTo>
                    <a:lnTo>
                      <a:pt x="883" y="1112"/>
                    </a:lnTo>
                    <a:lnTo>
                      <a:pt x="777" y="1136"/>
                    </a:lnTo>
                    <a:lnTo>
                      <a:pt x="691" y="1156"/>
                    </a:lnTo>
                    <a:lnTo>
                      <a:pt x="630" y="1170"/>
                    </a:lnTo>
                    <a:lnTo>
                      <a:pt x="588" y="1179"/>
                    </a:lnTo>
                    <a:lnTo>
                      <a:pt x="546" y="1187"/>
                    </a:lnTo>
                    <a:lnTo>
                      <a:pt x="505" y="1193"/>
                    </a:lnTo>
                    <a:lnTo>
                      <a:pt x="463" y="1199"/>
                    </a:lnTo>
                    <a:lnTo>
                      <a:pt x="423" y="1203"/>
                    </a:lnTo>
                    <a:lnTo>
                      <a:pt x="383" y="1206"/>
                    </a:lnTo>
                    <a:lnTo>
                      <a:pt x="344" y="1207"/>
                    </a:lnTo>
                    <a:lnTo>
                      <a:pt x="307" y="1208"/>
                    </a:lnTo>
                    <a:lnTo>
                      <a:pt x="270" y="1207"/>
                    </a:lnTo>
                    <a:lnTo>
                      <a:pt x="236" y="1205"/>
                    </a:lnTo>
                    <a:lnTo>
                      <a:pt x="202" y="1202"/>
                    </a:lnTo>
                    <a:lnTo>
                      <a:pt x="171" y="1198"/>
                    </a:lnTo>
                    <a:lnTo>
                      <a:pt x="142" y="1192"/>
                    </a:lnTo>
                    <a:lnTo>
                      <a:pt x="114" y="1186"/>
                    </a:lnTo>
                    <a:lnTo>
                      <a:pt x="90" y="1179"/>
                    </a:lnTo>
                    <a:lnTo>
                      <a:pt x="68" y="1171"/>
                    </a:lnTo>
                    <a:lnTo>
                      <a:pt x="49" y="1162"/>
                    </a:lnTo>
                    <a:lnTo>
                      <a:pt x="32" y="1153"/>
                    </a:lnTo>
                    <a:lnTo>
                      <a:pt x="19" y="1142"/>
                    </a:lnTo>
                    <a:lnTo>
                      <a:pt x="9" y="1131"/>
                    </a:lnTo>
                    <a:lnTo>
                      <a:pt x="3" y="1119"/>
                    </a:lnTo>
                    <a:lnTo>
                      <a:pt x="0" y="1106"/>
                    </a:lnTo>
                    <a:lnTo>
                      <a:pt x="1" y="1093"/>
                    </a:lnTo>
                    <a:lnTo>
                      <a:pt x="6" y="1079"/>
                    </a:lnTo>
                    <a:lnTo>
                      <a:pt x="15" y="1064"/>
                    </a:lnTo>
                    <a:lnTo>
                      <a:pt x="29" y="1049"/>
                    </a:lnTo>
                    <a:lnTo>
                      <a:pt x="48" y="1034"/>
                    </a:lnTo>
                    <a:lnTo>
                      <a:pt x="70" y="1017"/>
                    </a:lnTo>
                    <a:lnTo>
                      <a:pt x="98" y="1000"/>
                    </a:lnTo>
                    <a:lnTo>
                      <a:pt x="131" y="983"/>
                    </a:lnTo>
                    <a:lnTo>
                      <a:pt x="169" y="966"/>
                    </a:lnTo>
                    <a:lnTo>
                      <a:pt x="212" y="948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51" name="Freeform 1085">
                <a:extLst>
                  <a:ext uri="{FF2B5EF4-FFF2-40B4-BE49-F238E27FC236}">
                    <a16:creationId xmlns:a16="http://schemas.microsoft.com/office/drawing/2014/main" id="{DBFD2902-C4B0-4F60-95D4-E66F835A71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2288"/>
                <a:ext cx="68" cy="59"/>
              </a:xfrm>
              <a:custGeom>
                <a:avLst/>
                <a:gdLst>
                  <a:gd name="T0" fmla="*/ 0 w 1153"/>
                  <a:gd name="T1" fmla="*/ 1 h 997"/>
                  <a:gd name="T2" fmla="*/ 1 w 1153"/>
                  <a:gd name="T3" fmla="*/ 1 h 997"/>
                  <a:gd name="T4" fmla="*/ 1 w 1153"/>
                  <a:gd name="T5" fmla="*/ 0 h 997"/>
                  <a:gd name="T6" fmla="*/ 1 w 1153"/>
                  <a:gd name="T7" fmla="*/ 0 h 997"/>
                  <a:gd name="T8" fmla="*/ 1 w 1153"/>
                  <a:gd name="T9" fmla="*/ 0 h 997"/>
                  <a:gd name="T10" fmla="*/ 2 w 1153"/>
                  <a:gd name="T11" fmla="*/ 0 h 997"/>
                  <a:gd name="T12" fmla="*/ 2 w 1153"/>
                  <a:gd name="T13" fmla="*/ 0 h 997"/>
                  <a:gd name="T14" fmla="*/ 2 w 1153"/>
                  <a:gd name="T15" fmla="*/ 0 h 997"/>
                  <a:gd name="T16" fmla="*/ 2 w 1153"/>
                  <a:gd name="T17" fmla="*/ 0 h 997"/>
                  <a:gd name="T18" fmla="*/ 3 w 1153"/>
                  <a:gd name="T19" fmla="*/ 0 h 997"/>
                  <a:gd name="T20" fmla="*/ 3 w 1153"/>
                  <a:gd name="T21" fmla="*/ 0 h 997"/>
                  <a:gd name="T22" fmla="*/ 3 w 1153"/>
                  <a:gd name="T23" fmla="*/ 0 h 997"/>
                  <a:gd name="T24" fmla="*/ 3 w 1153"/>
                  <a:gd name="T25" fmla="*/ 1 h 997"/>
                  <a:gd name="T26" fmla="*/ 3 w 1153"/>
                  <a:gd name="T27" fmla="*/ 1 h 997"/>
                  <a:gd name="T28" fmla="*/ 2 w 1153"/>
                  <a:gd name="T29" fmla="*/ 1 h 997"/>
                  <a:gd name="T30" fmla="*/ 2 w 1153"/>
                  <a:gd name="T31" fmla="*/ 1 h 997"/>
                  <a:gd name="T32" fmla="*/ 2 w 1153"/>
                  <a:gd name="T33" fmla="*/ 1 h 997"/>
                  <a:gd name="T34" fmla="*/ 2 w 1153"/>
                  <a:gd name="T35" fmla="*/ 1 h 997"/>
                  <a:gd name="T36" fmla="*/ 2 w 1153"/>
                  <a:gd name="T37" fmla="*/ 1 h 997"/>
                  <a:gd name="T38" fmla="*/ 2 w 1153"/>
                  <a:gd name="T39" fmla="*/ 1 h 997"/>
                  <a:gd name="T40" fmla="*/ 2 w 1153"/>
                  <a:gd name="T41" fmla="*/ 1 h 997"/>
                  <a:gd name="T42" fmla="*/ 3 w 1153"/>
                  <a:gd name="T43" fmla="*/ 2 h 997"/>
                  <a:gd name="T44" fmla="*/ 3 w 1153"/>
                  <a:gd name="T45" fmla="*/ 2 h 997"/>
                  <a:gd name="T46" fmla="*/ 3 w 1153"/>
                  <a:gd name="T47" fmla="*/ 2 h 997"/>
                  <a:gd name="T48" fmla="*/ 3 w 1153"/>
                  <a:gd name="T49" fmla="*/ 2 h 997"/>
                  <a:gd name="T50" fmla="*/ 3 w 1153"/>
                  <a:gd name="T51" fmla="*/ 2 h 997"/>
                  <a:gd name="T52" fmla="*/ 4 w 1153"/>
                  <a:gd name="T53" fmla="*/ 2 h 997"/>
                  <a:gd name="T54" fmla="*/ 4 w 1153"/>
                  <a:gd name="T55" fmla="*/ 2 h 997"/>
                  <a:gd name="T56" fmla="*/ 4 w 1153"/>
                  <a:gd name="T57" fmla="*/ 3 h 997"/>
                  <a:gd name="T58" fmla="*/ 4 w 1153"/>
                  <a:gd name="T59" fmla="*/ 3 h 997"/>
                  <a:gd name="T60" fmla="*/ 4 w 1153"/>
                  <a:gd name="T61" fmla="*/ 3 h 997"/>
                  <a:gd name="T62" fmla="*/ 4 w 1153"/>
                  <a:gd name="T63" fmla="*/ 3 h 997"/>
                  <a:gd name="T64" fmla="*/ 3 w 1153"/>
                  <a:gd name="T65" fmla="*/ 3 h 997"/>
                  <a:gd name="T66" fmla="*/ 3 w 1153"/>
                  <a:gd name="T67" fmla="*/ 3 h 997"/>
                  <a:gd name="T68" fmla="*/ 2 w 1153"/>
                  <a:gd name="T69" fmla="*/ 3 h 997"/>
                  <a:gd name="T70" fmla="*/ 2 w 1153"/>
                  <a:gd name="T71" fmla="*/ 3 h 997"/>
                  <a:gd name="T72" fmla="*/ 2 w 1153"/>
                  <a:gd name="T73" fmla="*/ 3 h 997"/>
                  <a:gd name="T74" fmla="*/ 2 w 1153"/>
                  <a:gd name="T75" fmla="*/ 3 h 997"/>
                  <a:gd name="T76" fmla="*/ 2 w 1153"/>
                  <a:gd name="T77" fmla="*/ 3 h 997"/>
                  <a:gd name="T78" fmla="*/ 2 w 1153"/>
                  <a:gd name="T79" fmla="*/ 3 h 997"/>
                  <a:gd name="T80" fmla="*/ 2 w 1153"/>
                  <a:gd name="T81" fmla="*/ 3 h 997"/>
                  <a:gd name="T82" fmla="*/ 2 w 1153"/>
                  <a:gd name="T83" fmla="*/ 3 h 997"/>
                  <a:gd name="T84" fmla="*/ 2 w 1153"/>
                  <a:gd name="T85" fmla="*/ 3 h 997"/>
                  <a:gd name="T86" fmla="*/ 3 w 1153"/>
                  <a:gd name="T87" fmla="*/ 3 h 997"/>
                  <a:gd name="T88" fmla="*/ 3 w 1153"/>
                  <a:gd name="T89" fmla="*/ 3 h 997"/>
                  <a:gd name="T90" fmla="*/ 3 w 1153"/>
                  <a:gd name="T91" fmla="*/ 3 h 997"/>
                  <a:gd name="T92" fmla="*/ 3 w 1153"/>
                  <a:gd name="T93" fmla="*/ 2 h 997"/>
                  <a:gd name="T94" fmla="*/ 2 w 1153"/>
                  <a:gd name="T95" fmla="*/ 2 h 997"/>
                  <a:gd name="T96" fmla="*/ 2 w 1153"/>
                  <a:gd name="T97" fmla="*/ 2 h 997"/>
                  <a:gd name="T98" fmla="*/ 2 w 1153"/>
                  <a:gd name="T99" fmla="*/ 1 h 997"/>
                  <a:gd name="T100" fmla="*/ 2 w 1153"/>
                  <a:gd name="T101" fmla="*/ 1 h 997"/>
                  <a:gd name="T102" fmla="*/ 1 w 1153"/>
                  <a:gd name="T103" fmla="*/ 1 h 997"/>
                  <a:gd name="T104" fmla="*/ 1 w 1153"/>
                  <a:gd name="T105" fmla="*/ 1 h 997"/>
                  <a:gd name="T106" fmla="*/ 1 w 1153"/>
                  <a:gd name="T107" fmla="*/ 1 h 997"/>
                  <a:gd name="T108" fmla="*/ 0 w 1153"/>
                  <a:gd name="T109" fmla="*/ 1 h 997"/>
                  <a:gd name="T110" fmla="*/ 0 w 1153"/>
                  <a:gd name="T111" fmla="*/ 1 h 997"/>
                  <a:gd name="T112" fmla="*/ 0 w 1153"/>
                  <a:gd name="T113" fmla="*/ 1 h 997"/>
                  <a:gd name="T114" fmla="*/ 0 w 1153"/>
                  <a:gd name="T115" fmla="*/ 1 h 997"/>
                  <a:gd name="T116" fmla="*/ 0 w 1153"/>
                  <a:gd name="T117" fmla="*/ 1 h 99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3" h="997">
                    <a:moveTo>
                      <a:pt x="73" y="277"/>
                    </a:moveTo>
                    <a:lnTo>
                      <a:pt x="84" y="263"/>
                    </a:lnTo>
                    <a:lnTo>
                      <a:pt x="95" y="250"/>
                    </a:lnTo>
                    <a:lnTo>
                      <a:pt x="108" y="236"/>
                    </a:lnTo>
                    <a:lnTo>
                      <a:pt x="121" y="222"/>
                    </a:lnTo>
                    <a:lnTo>
                      <a:pt x="135" y="209"/>
                    </a:lnTo>
                    <a:lnTo>
                      <a:pt x="150" y="194"/>
                    </a:lnTo>
                    <a:lnTo>
                      <a:pt x="165" y="181"/>
                    </a:lnTo>
                    <a:lnTo>
                      <a:pt x="181" y="168"/>
                    </a:lnTo>
                    <a:lnTo>
                      <a:pt x="198" y="154"/>
                    </a:lnTo>
                    <a:lnTo>
                      <a:pt x="215" y="142"/>
                    </a:lnTo>
                    <a:lnTo>
                      <a:pt x="233" y="129"/>
                    </a:lnTo>
                    <a:lnTo>
                      <a:pt x="251" y="116"/>
                    </a:lnTo>
                    <a:lnTo>
                      <a:pt x="269" y="104"/>
                    </a:lnTo>
                    <a:lnTo>
                      <a:pt x="288" y="93"/>
                    </a:lnTo>
                    <a:lnTo>
                      <a:pt x="307" y="82"/>
                    </a:lnTo>
                    <a:lnTo>
                      <a:pt x="326" y="71"/>
                    </a:lnTo>
                    <a:lnTo>
                      <a:pt x="345" y="62"/>
                    </a:lnTo>
                    <a:lnTo>
                      <a:pt x="365" y="52"/>
                    </a:lnTo>
                    <a:lnTo>
                      <a:pt x="384" y="44"/>
                    </a:lnTo>
                    <a:lnTo>
                      <a:pt x="404" y="35"/>
                    </a:lnTo>
                    <a:lnTo>
                      <a:pt x="423" y="27"/>
                    </a:lnTo>
                    <a:lnTo>
                      <a:pt x="441" y="21"/>
                    </a:lnTo>
                    <a:lnTo>
                      <a:pt x="461" y="15"/>
                    </a:lnTo>
                    <a:lnTo>
                      <a:pt x="480" y="10"/>
                    </a:lnTo>
                    <a:lnTo>
                      <a:pt x="498" y="6"/>
                    </a:lnTo>
                    <a:lnTo>
                      <a:pt x="515" y="3"/>
                    </a:lnTo>
                    <a:lnTo>
                      <a:pt x="533" y="1"/>
                    </a:lnTo>
                    <a:lnTo>
                      <a:pt x="551" y="0"/>
                    </a:lnTo>
                    <a:lnTo>
                      <a:pt x="567" y="0"/>
                    </a:lnTo>
                    <a:lnTo>
                      <a:pt x="583" y="2"/>
                    </a:lnTo>
                    <a:lnTo>
                      <a:pt x="598" y="4"/>
                    </a:lnTo>
                    <a:lnTo>
                      <a:pt x="612" y="7"/>
                    </a:lnTo>
                    <a:lnTo>
                      <a:pt x="640" y="17"/>
                    </a:lnTo>
                    <a:lnTo>
                      <a:pt x="665" y="27"/>
                    </a:lnTo>
                    <a:lnTo>
                      <a:pt x="689" y="40"/>
                    </a:lnTo>
                    <a:lnTo>
                      <a:pt x="710" y="52"/>
                    </a:lnTo>
                    <a:lnTo>
                      <a:pt x="731" y="64"/>
                    </a:lnTo>
                    <a:lnTo>
                      <a:pt x="749" y="77"/>
                    </a:lnTo>
                    <a:lnTo>
                      <a:pt x="764" y="90"/>
                    </a:lnTo>
                    <a:lnTo>
                      <a:pt x="776" y="102"/>
                    </a:lnTo>
                    <a:lnTo>
                      <a:pt x="781" y="109"/>
                    </a:lnTo>
                    <a:lnTo>
                      <a:pt x="786" y="115"/>
                    </a:lnTo>
                    <a:lnTo>
                      <a:pt x="789" y="121"/>
                    </a:lnTo>
                    <a:lnTo>
                      <a:pt x="792" y="127"/>
                    </a:lnTo>
                    <a:lnTo>
                      <a:pt x="795" y="133"/>
                    </a:lnTo>
                    <a:lnTo>
                      <a:pt x="796" y="138"/>
                    </a:lnTo>
                    <a:lnTo>
                      <a:pt x="797" y="143"/>
                    </a:lnTo>
                    <a:lnTo>
                      <a:pt x="796" y="148"/>
                    </a:lnTo>
                    <a:lnTo>
                      <a:pt x="795" y="153"/>
                    </a:lnTo>
                    <a:lnTo>
                      <a:pt x="793" y="157"/>
                    </a:lnTo>
                    <a:lnTo>
                      <a:pt x="790" y="161"/>
                    </a:lnTo>
                    <a:lnTo>
                      <a:pt x="786" y="164"/>
                    </a:lnTo>
                    <a:lnTo>
                      <a:pt x="781" y="167"/>
                    </a:lnTo>
                    <a:lnTo>
                      <a:pt x="775" y="170"/>
                    </a:lnTo>
                    <a:lnTo>
                      <a:pt x="768" y="172"/>
                    </a:lnTo>
                    <a:lnTo>
                      <a:pt x="760" y="173"/>
                    </a:lnTo>
                    <a:lnTo>
                      <a:pt x="726" y="180"/>
                    </a:lnTo>
                    <a:lnTo>
                      <a:pt x="689" y="188"/>
                    </a:lnTo>
                    <a:lnTo>
                      <a:pt x="672" y="192"/>
                    </a:lnTo>
                    <a:lnTo>
                      <a:pt x="655" y="198"/>
                    </a:lnTo>
                    <a:lnTo>
                      <a:pt x="640" y="203"/>
                    </a:lnTo>
                    <a:lnTo>
                      <a:pt x="626" y="211"/>
                    </a:lnTo>
                    <a:lnTo>
                      <a:pt x="620" y="215"/>
                    </a:lnTo>
                    <a:lnTo>
                      <a:pt x="614" y="218"/>
                    </a:lnTo>
                    <a:lnTo>
                      <a:pt x="609" y="222"/>
                    </a:lnTo>
                    <a:lnTo>
                      <a:pt x="605" y="226"/>
                    </a:lnTo>
                    <a:lnTo>
                      <a:pt x="602" y="230"/>
                    </a:lnTo>
                    <a:lnTo>
                      <a:pt x="599" y="235"/>
                    </a:lnTo>
                    <a:lnTo>
                      <a:pt x="597" y="240"/>
                    </a:lnTo>
                    <a:lnTo>
                      <a:pt x="597" y="244"/>
                    </a:lnTo>
                    <a:lnTo>
                      <a:pt x="597" y="249"/>
                    </a:lnTo>
                    <a:lnTo>
                      <a:pt x="598" y="255"/>
                    </a:lnTo>
                    <a:lnTo>
                      <a:pt x="600" y="260"/>
                    </a:lnTo>
                    <a:lnTo>
                      <a:pt x="603" y="266"/>
                    </a:lnTo>
                    <a:lnTo>
                      <a:pt x="607" y="272"/>
                    </a:lnTo>
                    <a:lnTo>
                      <a:pt x="612" y="278"/>
                    </a:lnTo>
                    <a:lnTo>
                      <a:pt x="619" y="285"/>
                    </a:lnTo>
                    <a:lnTo>
                      <a:pt x="628" y="291"/>
                    </a:lnTo>
                    <a:lnTo>
                      <a:pt x="636" y="300"/>
                    </a:lnTo>
                    <a:lnTo>
                      <a:pt x="644" y="309"/>
                    </a:lnTo>
                    <a:lnTo>
                      <a:pt x="652" y="318"/>
                    </a:lnTo>
                    <a:lnTo>
                      <a:pt x="661" y="329"/>
                    </a:lnTo>
                    <a:lnTo>
                      <a:pt x="677" y="354"/>
                    </a:lnTo>
                    <a:lnTo>
                      <a:pt x="694" y="382"/>
                    </a:lnTo>
                    <a:lnTo>
                      <a:pt x="729" y="442"/>
                    </a:lnTo>
                    <a:lnTo>
                      <a:pt x="764" y="506"/>
                    </a:lnTo>
                    <a:lnTo>
                      <a:pt x="781" y="537"/>
                    </a:lnTo>
                    <a:lnTo>
                      <a:pt x="800" y="567"/>
                    </a:lnTo>
                    <a:lnTo>
                      <a:pt x="809" y="581"/>
                    </a:lnTo>
                    <a:lnTo>
                      <a:pt x="818" y="594"/>
                    </a:lnTo>
                    <a:lnTo>
                      <a:pt x="827" y="606"/>
                    </a:lnTo>
                    <a:lnTo>
                      <a:pt x="836" y="617"/>
                    </a:lnTo>
                    <a:lnTo>
                      <a:pt x="845" y="627"/>
                    </a:lnTo>
                    <a:lnTo>
                      <a:pt x="854" y="638"/>
                    </a:lnTo>
                    <a:lnTo>
                      <a:pt x="863" y="646"/>
                    </a:lnTo>
                    <a:lnTo>
                      <a:pt x="873" y="652"/>
                    </a:lnTo>
                    <a:lnTo>
                      <a:pt x="882" y="658"/>
                    </a:lnTo>
                    <a:lnTo>
                      <a:pt x="893" y="662"/>
                    </a:lnTo>
                    <a:lnTo>
                      <a:pt x="902" y="664"/>
                    </a:lnTo>
                    <a:lnTo>
                      <a:pt x="912" y="665"/>
                    </a:lnTo>
                    <a:lnTo>
                      <a:pt x="933" y="666"/>
                    </a:lnTo>
                    <a:lnTo>
                      <a:pt x="956" y="668"/>
                    </a:lnTo>
                    <a:lnTo>
                      <a:pt x="983" y="672"/>
                    </a:lnTo>
                    <a:lnTo>
                      <a:pt x="1010" y="676"/>
                    </a:lnTo>
                    <a:lnTo>
                      <a:pt x="1037" y="682"/>
                    </a:lnTo>
                    <a:lnTo>
                      <a:pt x="1064" y="689"/>
                    </a:lnTo>
                    <a:lnTo>
                      <a:pt x="1088" y="696"/>
                    </a:lnTo>
                    <a:lnTo>
                      <a:pt x="1110" y="704"/>
                    </a:lnTo>
                    <a:lnTo>
                      <a:pt x="1119" y="708"/>
                    </a:lnTo>
                    <a:lnTo>
                      <a:pt x="1128" y="712"/>
                    </a:lnTo>
                    <a:lnTo>
                      <a:pt x="1135" y="717"/>
                    </a:lnTo>
                    <a:lnTo>
                      <a:pt x="1141" y="722"/>
                    </a:lnTo>
                    <a:lnTo>
                      <a:pt x="1146" y="726"/>
                    </a:lnTo>
                    <a:lnTo>
                      <a:pt x="1150" y="730"/>
                    </a:lnTo>
                    <a:lnTo>
                      <a:pt x="1152" y="735"/>
                    </a:lnTo>
                    <a:lnTo>
                      <a:pt x="1153" y="739"/>
                    </a:lnTo>
                    <a:lnTo>
                      <a:pt x="1150" y="744"/>
                    </a:lnTo>
                    <a:lnTo>
                      <a:pt x="1146" y="748"/>
                    </a:lnTo>
                    <a:lnTo>
                      <a:pt x="1140" y="752"/>
                    </a:lnTo>
                    <a:lnTo>
                      <a:pt x="1133" y="756"/>
                    </a:lnTo>
                    <a:lnTo>
                      <a:pt x="1123" y="760"/>
                    </a:lnTo>
                    <a:lnTo>
                      <a:pt x="1110" y="764"/>
                    </a:lnTo>
                    <a:lnTo>
                      <a:pt x="1095" y="768"/>
                    </a:lnTo>
                    <a:lnTo>
                      <a:pt x="1078" y="772"/>
                    </a:lnTo>
                    <a:lnTo>
                      <a:pt x="1055" y="776"/>
                    </a:lnTo>
                    <a:lnTo>
                      <a:pt x="1033" y="781"/>
                    </a:lnTo>
                    <a:lnTo>
                      <a:pt x="1012" y="787"/>
                    </a:lnTo>
                    <a:lnTo>
                      <a:pt x="992" y="794"/>
                    </a:lnTo>
                    <a:lnTo>
                      <a:pt x="971" y="802"/>
                    </a:lnTo>
                    <a:lnTo>
                      <a:pt x="951" y="810"/>
                    </a:lnTo>
                    <a:lnTo>
                      <a:pt x="932" y="818"/>
                    </a:lnTo>
                    <a:lnTo>
                      <a:pt x="914" y="826"/>
                    </a:lnTo>
                    <a:lnTo>
                      <a:pt x="877" y="844"/>
                    </a:lnTo>
                    <a:lnTo>
                      <a:pt x="843" y="862"/>
                    </a:lnTo>
                    <a:lnTo>
                      <a:pt x="812" y="881"/>
                    </a:lnTo>
                    <a:lnTo>
                      <a:pt x="780" y="901"/>
                    </a:lnTo>
                    <a:lnTo>
                      <a:pt x="725" y="937"/>
                    </a:lnTo>
                    <a:lnTo>
                      <a:pt x="676" y="969"/>
                    </a:lnTo>
                    <a:lnTo>
                      <a:pt x="654" y="980"/>
                    </a:lnTo>
                    <a:lnTo>
                      <a:pt x="634" y="989"/>
                    </a:lnTo>
                    <a:lnTo>
                      <a:pt x="625" y="993"/>
                    </a:lnTo>
                    <a:lnTo>
                      <a:pt x="615" y="995"/>
                    </a:lnTo>
                    <a:lnTo>
                      <a:pt x="606" y="997"/>
                    </a:lnTo>
                    <a:lnTo>
                      <a:pt x="597" y="997"/>
                    </a:lnTo>
                    <a:lnTo>
                      <a:pt x="581" y="997"/>
                    </a:lnTo>
                    <a:lnTo>
                      <a:pt x="566" y="995"/>
                    </a:lnTo>
                    <a:lnTo>
                      <a:pt x="553" y="993"/>
                    </a:lnTo>
                    <a:lnTo>
                      <a:pt x="541" y="990"/>
                    </a:lnTo>
                    <a:lnTo>
                      <a:pt x="536" y="987"/>
                    </a:lnTo>
                    <a:lnTo>
                      <a:pt x="531" y="985"/>
                    </a:lnTo>
                    <a:lnTo>
                      <a:pt x="527" y="982"/>
                    </a:lnTo>
                    <a:lnTo>
                      <a:pt x="524" y="980"/>
                    </a:lnTo>
                    <a:lnTo>
                      <a:pt x="521" y="976"/>
                    </a:lnTo>
                    <a:lnTo>
                      <a:pt x="518" y="973"/>
                    </a:lnTo>
                    <a:lnTo>
                      <a:pt x="517" y="969"/>
                    </a:lnTo>
                    <a:lnTo>
                      <a:pt x="516" y="964"/>
                    </a:lnTo>
                    <a:lnTo>
                      <a:pt x="515" y="960"/>
                    </a:lnTo>
                    <a:lnTo>
                      <a:pt x="516" y="955"/>
                    </a:lnTo>
                    <a:lnTo>
                      <a:pt x="517" y="950"/>
                    </a:lnTo>
                    <a:lnTo>
                      <a:pt x="519" y="944"/>
                    </a:lnTo>
                    <a:lnTo>
                      <a:pt x="524" y="933"/>
                    </a:lnTo>
                    <a:lnTo>
                      <a:pt x="533" y="920"/>
                    </a:lnTo>
                    <a:lnTo>
                      <a:pt x="546" y="905"/>
                    </a:lnTo>
                    <a:lnTo>
                      <a:pt x="561" y="889"/>
                    </a:lnTo>
                    <a:lnTo>
                      <a:pt x="580" y="871"/>
                    </a:lnTo>
                    <a:lnTo>
                      <a:pt x="603" y="852"/>
                    </a:lnTo>
                    <a:lnTo>
                      <a:pt x="616" y="843"/>
                    </a:lnTo>
                    <a:lnTo>
                      <a:pt x="629" y="835"/>
                    </a:lnTo>
                    <a:lnTo>
                      <a:pt x="642" y="828"/>
                    </a:lnTo>
                    <a:lnTo>
                      <a:pt x="654" y="821"/>
                    </a:lnTo>
                    <a:lnTo>
                      <a:pt x="677" y="811"/>
                    </a:lnTo>
                    <a:lnTo>
                      <a:pt x="699" y="803"/>
                    </a:lnTo>
                    <a:lnTo>
                      <a:pt x="719" y="795"/>
                    </a:lnTo>
                    <a:lnTo>
                      <a:pt x="737" y="788"/>
                    </a:lnTo>
                    <a:lnTo>
                      <a:pt x="744" y="785"/>
                    </a:lnTo>
                    <a:lnTo>
                      <a:pt x="751" y="781"/>
                    </a:lnTo>
                    <a:lnTo>
                      <a:pt x="757" y="777"/>
                    </a:lnTo>
                    <a:lnTo>
                      <a:pt x="762" y="772"/>
                    </a:lnTo>
                    <a:lnTo>
                      <a:pt x="766" y="767"/>
                    </a:lnTo>
                    <a:lnTo>
                      <a:pt x="769" y="762"/>
                    </a:lnTo>
                    <a:lnTo>
                      <a:pt x="771" y="755"/>
                    </a:lnTo>
                    <a:lnTo>
                      <a:pt x="772" y="748"/>
                    </a:lnTo>
                    <a:lnTo>
                      <a:pt x="771" y="739"/>
                    </a:lnTo>
                    <a:lnTo>
                      <a:pt x="770" y="730"/>
                    </a:lnTo>
                    <a:lnTo>
                      <a:pt x="767" y="719"/>
                    </a:lnTo>
                    <a:lnTo>
                      <a:pt x="762" y="706"/>
                    </a:lnTo>
                    <a:lnTo>
                      <a:pt x="757" y="692"/>
                    </a:lnTo>
                    <a:lnTo>
                      <a:pt x="750" y="677"/>
                    </a:lnTo>
                    <a:lnTo>
                      <a:pt x="741" y="660"/>
                    </a:lnTo>
                    <a:lnTo>
                      <a:pt x="731" y="642"/>
                    </a:lnTo>
                    <a:lnTo>
                      <a:pt x="704" y="598"/>
                    </a:lnTo>
                    <a:lnTo>
                      <a:pt x="672" y="547"/>
                    </a:lnTo>
                    <a:lnTo>
                      <a:pt x="658" y="526"/>
                    </a:lnTo>
                    <a:lnTo>
                      <a:pt x="643" y="503"/>
                    </a:lnTo>
                    <a:lnTo>
                      <a:pt x="626" y="478"/>
                    </a:lnTo>
                    <a:lnTo>
                      <a:pt x="606" y="451"/>
                    </a:lnTo>
                    <a:lnTo>
                      <a:pt x="586" y="425"/>
                    </a:lnTo>
                    <a:lnTo>
                      <a:pt x="564" y="399"/>
                    </a:lnTo>
                    <a:lnTo>
                      <a:pt x="541" y="373"/>
                    </a:lnTo>
                    <a:lnTo>
                      <a:pt x="515" y="349"/>
                    </a:lnTo>
                    <a:lnTo>
                      <a:pt x="503" y="338"/>
                    </a:lnTo>
                    <a:lnTo>
                      <a:pt x="490" y="327"/>
                    </a:lnTo>
                    <a:lnTo>
                      <a:pt x="477" y="317"/>
                    </a:lnTo>
                    <a:lnTo>
                      <a:pt x="464" y="308"/>
                    </a:lnTo>
                    <a:lnTo>
                      <a:pt x="451" y="300"/>
                    </a:lnTo>
                    <a:lnTo>
                      <a:pt x="436" y="291"/>
                    </a:lnTo>
                    <a:lnTo>
                      <a:pt x="423" y="285"/>
                    </a:lnTo>
                    <a:lnTo>
                      <a:pt x="409" y="279"/>
                    </a:lnTo>
                    <a:lnTo>
                      <a:pt x="395" y="275"/>
                    </a:lnTo>
                    <a:lnTo>
                      <a:pt x="381" y="272"/>
                    </a:lnTo>
                    <a:lnTo>
                      <a:pt x="367" y="270"/>
                    </a:lnTo>
                    <a:lnTo>
                      <a:pt x="352" y="270"/>
                    </a:lnTo>
                    <a:lnTo>
                      <a:pt x="338" y="270"/>
                    </a:lnTo>
                    <a:lnTo>
                      <a:pt x="324" y="273"/>
                    </a:lnTo>
                    <a:lnTo>
                      <a:pt x="310" y="277"/>
                    </a:lnTo>
                    <a:lnTo>
                      <a:pt x="296" y="283"/>
                    </a:lnTo>
                    <a:lnTo>
                      <a:pt x="235" y="316"/>
                    </a:lnTo>
                    <a:lnTo>
                      <a:pt x="169" y="353"/>
                    </a:lnTo>
                    <a:lnTo>
                      <a:pt x="137" y="371"/>
                    </a:lnTo>
                    <a:lnTo>
                      <a:pt x="106" y="389"/>
                    </a:lnTo>
                    <a:lnTo>
                      <a:pt x="76" y="403"/>
                    </a:lnTo>
                    <a:lnTo>
                      <a:pt x="51" y="415"/>
                    </a:lnTo>
                    <a:lnTo>
                      <a:pt x="40" y="419"/>
                    </a:lnTo>
                    <a:lnTo>
                      <a:pt x="30" y="422"/>
                    </a:lnTo>
                    <a:lnTo>
                      <a:pt x="21" y="423"/>
                    </a:lnTo>
                    <a:lnTo>
                      <a:pt x="14" y="423"/>
                    </a:lnTo>
                    <a:lnTo>
                      <a:pt x="7" y="422"/>
                    </a:lnTo>
                    <a:lnTo>
                      <a:pt x="3" y="419"/>
                    </a:lnTo>
                    <a:lnTo>
                      <a:pt x="0" y="415"/>
                    </a:lnTo>
                    <a:lnTo>
                      <a:pt x="0" y="409"/>
                    </a:lnTo>
                    <a:lnTo>
                      <a:pt x="1" y="400"/>
                    </a:lnTo>
                    <a:lnTo>
                      <a:pt x="4" y="390"/>
                    </a:lnTo>
                    <a:lnTo>
                      <a:pt x="10" y="378"/>
                    </a:lnTo>
                    <a:lnTo>
                      <a:pt x="18" y="362"/>
                    </a:lnTo>
                    <a:lnTo>
                      <a:pt x="28" y="345"/>
                    </a:lnTo>
                    <a:lnTo>
                      <a:pt x="40" y="325"/>
                    </a:lnTo>
                    <a:lnTo>
                      <a:pt x="55" y="303"/>
                    </a:lnTo>
                    <a:lnTo>
                      <a:pt x="73" y="277"/>
                    </a:lnTo>
                    <a:close/>
                  </a:path>
                </a:pathLst>
              </a:custGeom>
              <a:solidFill>
                <a:srgbClr val="F1C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52" name="Freeform 1086">
                <a:extLst>
                  <a:ext uri="{FF2B5EF4-FFF2-40B4-BE49-F238E27FC236}">
                    <a16:creationId xmlns:a16="http://schemas.microsoft.com/office/drawing/2014/main" id="{5D05CD29-C007-4E5C-94B8-C82E0B8F8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1" y="2243"/>
                <a:ext cx="14" cy="36"/>
              </a:xfrm>
              <a:custGeom>
                <a:avLst/>
                <a:gdLst>
                  <a:gd name="T0" fmla="*/ 1 w 227"/>
                  <a:gd name="T1" fmla="*/ 1 h 617"/>
                  <a:gd name="T2" fmla="*/ 1 w 227"/>
                  <a:gd name="T3" fmla="*/ 0 h 617"/>
                  <a:gd name="T4" fmla="*/ 1 w 227"/>
                  <a:gd name="T5" fmla="*/ 0 h 617"/>
                  <a:gd name="T6" fmla="*/ 1 w 227"/>
                  <a:gd name="T7" fmla="*/ 0 h 617"/>
                  <a:gd name="T8" fmla="*/ 1 w 227"/>
                  <a:gd name="T9" fmla="*/ 0 h 617"/>
                  <a:gd name="T10" fmla="*/ 1 w 227"/>
                  <a:gd name="T11" fmla="*/ 0 h 617"/>
                  <a:gd name="T12" fmla="*/ 1 w 227"/>
                  <a:gd name="T13" fmla="*/ 0 h 617"/>
                  <a:gd name="T14" fmla="*/ 1 w 227"/>
                  <a:gd name="T15" fmla="*/ 0 h 617"/>
                  <a:gd name="T16" fmla="*/ 1 w 227"/>
                  <a:gd name="T17" fmla="*/ 0 h 617"/>
                  <a:gd name="T18" fmla="*/ 1 w 227"/>
                  <a:gd name="T19" fmla="*/ 0 h 617"/>
                  <a:gd name="T20" fmla="*/ 0 w 227"/>
                  <a:gd name="T21" fmla="*/ 0 h 617"/>
                  <a:gd name="T22" fmla="*/ 0 w 227"/>
                  <a:gd name="T23" fmla="*/ 0 h 617"/>
                  <a:gd name="T24" fmla="*/ 0 w 227"/>
                  <a:gd name="T25" fmla="*/ 0 h 617"/>
                  <a:gd name="T26" fmla="*/ 0 w 227"/>
                  <a:gd name="T27" fmla="*/ 1 h 617"/>
                  <a:gd name="T28" fmla="*/ 0 w 227"/>
                  <a:gd name="T29" fmla="*/ 1 h 617"/>
                  <a:gd name="T30" fmla="*/ 0 w 227"/>
                  <a:gd name="T31" fmla="*/ 1 h 617"/>
                  <a:gd name="T32" fmla="*/ 0 w 227"/>
                  <a:gd name="T33" fmla="*/ 1 h 617"/>
                  <a:gd name="T34" fmla="*/ 0 w 227"/>
                  <a:gd name="T35" fmla="*/ 1 h 617"/>
                  <a:gd name="T36" fmla="*/ 0 w 227"/>
                  <a:gd name="T37" fmla="*/ 1 h 617"/>
                  <a:gd name="T38" fmla="*/ 0 w 227"/>
                  <a:gd name="T39" fmla="*/ 2 h 617"/>
                  <a:gd name="T40" fmla="*/ 0 w 227"/>
                  <a:gd name="T41" fmla="*/ 2 h 617"/>
                  <a:gd name="T42" fmla="*/ 0 w 227"/>
                  <a:gd name="T43" fmla="*/ 2 h 617"/>
                  <a:gd name="T44" fmla="*/ 0 w 227"/>
                  <a:gd name="T45" fmla="*/ 2 h 617"/>
                  <a:gd name="T46" fmla="*/ 0 w 227"/>
                  <a:gd name="T47" fmla="*/ 2 h 617"/>
                  <a:gd name="T48" fmla="*/ 0 w 227"/>
                  <a:gd name="T49" fmla="*/ 2 h 617"/>
                  <a:gd name="T50" fmla="*/ 0 w 227"/>
                  <a:gd name="T51" fmla="*/ 2 h 617"/>
                  <a:gd name="T52" fmla="*/ 0 w 227"/>
                  <a:gd name="T53" fmla="*/ 2 h 617"/>
                  <a:gd name="T54" fmla="*/ 0 w 227"/>
                  <a:gd name="T55" fmla="*/ 2 h 617"/>
                  <a:gd name="T56" fmla="*/ 0 w 227"/>
                  <a:gd name="T57" fmla="*/ 2 h 617"/>
                  <a:gd name="T58" fmla="*/ 0 w 227"/>
                  <a:gd name="T59" fmla="*/ 2 h 617"/>
                  <a:gd name="T60" fmla="*/ 0 w 227"/>
                  <a:gd name="T61" fmla="*/ 2 h 617"/>
                  <a:gd name="T62" fmla="*/ 1 w 227"/>
                  <a:gd name="T63" fmla="*/ 1 h 617"/>
                  <a:gd name="T64" fmla="*/ 1 w 227"/>
                  <a:gd name="T65" fmla="*/ 1 h 617"/>
                  <a:gd name="T66" fmla="*/ 1 w 227"/>
                  <a:gd name="T67" fmla="*/ 1 h 617"/>
                  <a:gd name="T68" fmla="*/ 1 w 227"/>
                  <a:gd name="T69" fmla="*/ 1 h 617"/>
                  <a:gd name="T70" fmla="*/ 1 w 227"/>
                  <a:gd name="T71" fmla="*/ 1 h 61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27" h="617">
                    <a:moveTo>
                      <a:pt x="227" y="164"/>
                    </a:moveTo>
                    <a:lnTo>
                      <a:pt x="222" y="146"/>
                    </a:lnTo>
                    <a:lnTo>
                      <a:pt x="218" y="126"/>
                    </a:lnTo>
                    <a:lnTo>
                      <a:pt x="214" y="105"/>
                    </a:lnTo>
                    <a:lnTo>
                      <a:pt x="210" y="85"/>
                    </a:lnTo>
                    <a:lnTo>
                      <a:pt x="206" y="65"/>
                    </a:lnTo>
                    <a:lnTo>
                      <a:pt x="202" y="47"/>
                    </a:lnTo>
                    <a:lnTo>
                      <a:pt x="198" y="29"/>
                    </a:lnTo>
                    <a:lnTo>
                      <a:pt x="193" y="16"/>
                    </a:lnTo>
                    <a:lnTo>
                      <a:pt x="190" y="10"/>
                    </a:lnTo>
                    <a:lnTo>
                      <a:pt x="187" y="6"/>
                    </a:lnTo>
                    <a:lnTo>
                      <a:pt x="184" y="3"/>
                    </a:lnTo>
                    <a:lnTo>
                      <a:pt x="180" y="1"/>
                    </a:lnTo>
                    <a:lnTo>
                      <a:pt x="176" y="0"/>
                    </a:lnTo>
                    <a:lnTo>
                      <a:pt x="171" y="0"/>
                    </a:lnTo>
                    <a:lnTo>
                      <a:pt x="166" y="2"/>
                    </a:lnTo>
                    <a:lnTo>
                      <a:pt x="160" y="6"/>
                    </a:lnTo>
                    <a:lnTo>
                      <a:pt x="154" y="11"/>
                    </a:lnTo>
                    <a:lnTo>
                      <a:pt x="148" y="18"/>
                    </a:lnTo>
                    <a:lnTo>
                      <a:pt x="140" y="27"/>
                    </a:lnTo>
                    <a:lnTo>
                      <a:pt x="132" y="38"/>
                    </a:lnTo>
                    <a:lnTo>
                      <a:pt x="124" y="52"/>
                    </a:lnTo>
                    <a:lnTo>
                      <a:pt x="114" y="67"/>
                    </a:lnTo>
                    <a:lnTo>
                      <a:pt x="104" y="84"/>
                    </a:lnTo>
                    <a:lnTo>
                      <a:pt x="93" y="104"/>
                    </a:lnTo>
                    <a:lnTo>
                      <a:pt x="73" y="143"/>
                    </a:lnTo>
                    <a:lnTo>
                      <a:pt x="56" y="177"/>
                    </a:lnTo>
                    <a:lnTo>
                      <a:pt x="42" y="205"/>
                    </a:lnTo>
                    <a:lnTo>
                      <a:pt x="30" y="231"/>
                    </a:lnTo>
                    <a:lnTo>
                      <a:pt x="22" y="253"/>
                    </a:lnTo>
                    <a:lnTo>
                      <a:pt x="16" y="272"/>
                    </a:lnTo>
                    <a:lnTo>
                      <a:pt x="12" y="289"/>
                    </a:lnTo>
                    <a:lnTo>
                      <a:pt x="9" y="307"/>
                    </a:lnTo>
                    <a:lnTo>
                      <a:pt x="8" y="323"/>
                    </a:lnTo>
                    <a:lnTo>
                      <a:pt x="7" y="339"/>
                    </a:lnTo>
                    <a:lnTo>
                      <a:pt x="7" y="355"/>
                    </a:lnTo>
                    <a:lnTo>
                      <a:pt x="8" y="374"/>
                    </a:lnTo>
                    <a:lnTo>
                      <a:pt x="8" y="395"/>
                    </a:lnTo>
                    <a:lnTo>
                      <a:pt x="8" y="419"/>
                    </a:lnTo>
                    <a:lnTo>
                      <a:pt x="7" y="446"/>
                    </a:lnTo>
                    <a:lnTo>
                      <a:pt x="5" y="478"/>
                    </a:lnTo>
                    <a:lnTo>
                      <a:pt x="2" y="509"/>
                    </a:lnTo>
                    <a:lnTo>
                      <a:pt x="0" y="536"/>
                    </a:lnTo>
                    <a:lnTo>
                      <a:pt x="0" y="561"/>
                    </a:lnTo>
                    <a:lnTo>
                      <a:pt x="1" y="580"/>
                    </a:lnTo>
                    <a:lnTo>
                      <a:pt x="3" y="595"/>
                    </a:lnTo>
                    <a:lnTo>
                      <a:pt x="6" y="606"/>
                    </a:lnTo>
                    <a:lnTo>
                      <a:pt x="8" y="610"/>
                    </a:lnTo>
                    <a:lnTo>
                      <a:pt x="11" y="613"/>
                    </a:lnTo>
                    <a:lnTo>
                      <a:pt x="13" y="615"/>
                    </a:lnTo>
                    <a:lnTo>
                      <a:pt x="16" y="616"/>
                    </a:lnTo>
                    <a:lnTo>
                      <a:pt x="20" y="617"/>
                    </a:lnTo>
                    <a:lnTo>
                      <a:pt x="23" y="616"/>
                    </a:lnTo>
                    <a:lnTo>
                      <a:pt x="27" y="614"/>
                    </a:lnTo>
                    <a:lnTo>
                      <a:pt x="31" y="612"/>
                    </a:lnTo>
                    <a:lnTo>
                      <a:pt x="42" y="603"/>
                    </a:lnTo>
                    <a:lnTo>
                      <a:pt x="53" y="592"/>
                    </a:lnTo>
                    <a:lnTo>
                      <a:pt x="64" y="576"/>
                    </a:lnTo>
                    <a:lnTo>
                      <a:pt x="78" y="557"/>
                    </a:lnTo>
                    <a:lnTo>
                      <a:pt x="92" y="533"/>
                    </a:lnTo>
                    <a:lnTo>
                      <a:pt x="108" y="507"/>
                    </a:lnTo>
                    <a:lnTo>
                      <a:pt x="125" y="479"/>
                    </a:lnTo>
                    <a:lnTo>
                      <a:pt x="139" y="449"/>
                    </a:lnTo>
                    <a:lnTo>
                      <a:pt x="152" y="419"/>
                    </a:lnTo>
                    <a:lnTo>
                      <a:pt x="164" y="390"/>
                    </a:lnTo>
                    <a:lnTo>
                      <a:pt x="175" y="360"/>
                    </a:lnTo>
                    <a:lnTo>
                      <a:pt x="185" y="332"/>
                    </a:lnTo>
                    <a:lnTo>
                      <a:pt x="193" y="305"/>
                    </a:lnTo>
                    <a:lnTo>
                      <a:pt x="200" y="278"/>
                    </a:lnTo>
                    <a:lnTo>
                      <a:pt x="213" y="233"/>
                    </a:lnTo>
                    <a:lnTo>
                      <a:pt x="221" y="196"/>
                    </a:lnTo>
                    <a:lnTo>
                      <a:pt x="226" y="172"/>
                    </a:lnTo>
                    <a:lnTo>
                      <a:pt x="227" y="164"/>
                    </a:lnTo>
                    <a:close/>
                  </a:path>
                </a:pathLst>
              </a:custGeom>
              <a:solidFill>
                <a:srgbClr val="B176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53" name="Freeform 1087">
                <a:extLst>
                  <a:ext uri="{FF2B5EF4-FFF2-40B4-BE49-F238E27FC236}">
                    <a16:creationId xmlns:a16="http://schemas.microsoft.com/office/drawing/2014/main" id="{523A8253-CF3B-46BF-B948-13903BFEF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6" y="2350"/>
                <a:ext cx="93" cy="29"/>
              </a:xfrm>
              <a:custGeom>
                <a:avLst/>
                <a:gdLst>
                  <a:gd name="T0" fmla="*/ 4 w 1579"/>
                  <a:gd name="T1" fmla="*/ 0 h 490"/>
                  <a:gd name="T2" fmla="*/ 4 w 1579"/>
                  <a:gd name="T3" fmla="*/ 0 h 490"/>
                  <a:gd name="T4" fmla="*/ 4 w 1579"/>
                  <a:gd name="T5" fmla="*/ 1 h 490"/>
                  <a:gd name="T6" fmla="*/ 3 w 1579"/>
                  <a:gd name="T7" fmla="*/ 1 h 490"/>
                  <a:gd name="T8" fmla="*/ 3 w 1579"/>
                  <a:gd name="T9" fmla="*/ 1 h 490"/>
                  <a:gd name="T10" fmla="*/ 2 w 1579"/>
                  <a:gd name="T11" fmla="*/ 1 h 490"/>
                  <a:gd name="T12" fmla="*/ 2 w 1579"/>
                  <a:gd name="T13" fmla="*/ 1 h 490"/>
                  <a:gd name="T14" fmla="*/ 1 w 1579"/>
                  <a:gd name="T15" fmla="*/ 1 h 490"/>
                  <a:gd name="T16" fmla="*/ 1 w 1579"/>
                  <a:gd name="T17" fmla="*/ 1 h 490"/>
                  <a:gd name="T18" fmla="*/ 0 w 1579"/>
                  <a:gd name="T19" fmla="*/ 1 h 490"/>
                  <a:gd name="T20" fmla="*/ 0 w 1579"/>
                  <a:gd name="T21" fmla="*/ 1 h 490"/>
                  <a:gd name="T22" fmla="*/ 0 w 1579"/>
                  <a:gd name="T23" fmla="*/ 1 h 490"/>
                  <a:gd name="T24" fmla="*/ 0 w 1579"/>
                  <a:gd name="T25" fmla="*/ 1 h 490"/>
                  <a:gd name="T26" fmla="*/ 0 w 1579"/>
                  <a:gd name="T27" fmla="*/ 1 h 490"/>
                  <a:gd name="T28" fmla="*/ 1 w 1579"/>
                  <a:gd name="T29" fmla="*/ 2 h 490"/>
                  <a:gd name="T30" fmla="*/ 1 w 1579"/>
                  <a:gd name="T31" fmla="*/ 2 h 490"/>
                  <a:gd name="T32" fmla="*/ 2 w 1579"/>
                  <a:gd name="T33" fmla="*/ 2 h 490"/>
                  <a:gd name="T34" fmla="*/ 2 w 1579"/>
                  <a:gd name="T35" fmla="*/ 2 h 490"/>
                  <a:gd name="T36" fmla="*/ 3 w 1579"/>
                  <a:gd name="T37" fmla="*/ 2 h 490"/>
                  <a:gd name="T38" fmla="*/ 3 w 1579"/>
                  <a:gd name="T39" fmla="*/ 2 h 490"/>
                  <a:gd name="T40" fmla="*/ 3 w 1579"/>
                  <a:gd name="T41" fmla="*/ 2 h 490"/>
                  <a:gd name="T42" fmla="*/ 3 w 1579"/>
                  <a:gd name="T43" fmla="*/ 2 h 490"/>
                  <a:gd name="T44" fmla="*/ 3 w 1579"/>
                  <a:gd name="T45" fmla="*/ 1 h 490"/>
                  <a:gd name="T46" fmla="*/ 4 w 1579"/>
                  <a:gd name="T47" fmla="*/ 1 h 490"/>
                  <a:gd name="T48" fmla="*/ 4 w 1579"/>
                  <a:gd name="T49" fmla="*/ 1 h 490"/>
                  <a:gd name="T50" fmla="*/ 4 w 1579"/>
                  <a:gd name="T51" fmla="*/ 1 h 490"/>
                  <a:gd name="T52" fmla="*/ 4 w 1579"/>
                  <a:gd name="T53" fmla="*/ 1 h 490"/>
                  <a:gd name="T54" fmla="*/ 5 w 1579"/>
                  <a:gd name="T55" fmla="*/ 1 h 490"/>
                  <a:gd name="T56" fmla="*/ 5 w 1579"/>
                  <a:gd name="T57" fmla="*/ 1 h 490"/>
                  <a:gd name="T58" fmla="*/ 5 w 1579"/>
                  <a:gd name="T59" fmla="*/ 1 h 490"/>
                  <a:gd name="T60" fmla="*/ 5 w 1579"/>
                  <a:gd name="T61" fmla="*/ 1 h 490"/>
                  <a:gd name="T62" fmla="*/ 5 w 1579"/>
                  <a:gd name="T63" fmla="*/ 0 h 490"/>
                  <a:gd name="T64" fmla="*/ 5 w 1579"/>
                  <a:gd name="T65" fmla="*/ 0 h 490"/>
                  <a:gd name="T66" fmla="*/ 5 w 1579"/>
                  <a:gd name="T67" fmla="*/ 0 h 490"/>
                  <a:gd name="T68" fmla="*/ 5 w 1579"/>
                  <a:gd name="T69" fmla="*/ 0 h 490"/>
                  <a:gd name="T70" fmla="*/ 5 w 1579"/>
                  <a:gd name="T71" fmla="*/ 0 h 490"/>
                  <a:gd name="T72" fmla="*/ 5 w 1579"/>
                  <a:gd name="T73" fmla="*/ 0 h 490"/>
                  <a:gd name="T74" fmla="*/ 5 w 1579"/>
                  <a:gd name="T75" fmla="*/ 0 h 490"/>
                  <a:gd name="T76" fmla="*/ 5 w 1579"/>
                  <a:gd name="T77" fmla="*/ 0 h 490"/>
                  <a:gd name="T78" fmla="*/ 5 w 1579"/>
                  <a:gd name="T79" fmla="*/ 0 h 490"/>
                  <a:gd name="T80" fmla="*/ 5 w 1579"/>
                  <a:gd name="T81" fmla="*/ 0 h 490"/>
                  <a:gd name="T82" fmla="*/ 5 w 1579"/>
                  <a:gd name="T83" fmla="*/ 0 h 490"/>
                  <a:gd name="T84" fmla="*/ 4 w 1579"/>
                  <a:gd name="T85" fmla="*/ 0 h 49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579" h="490">
                    <a:moveTo>
                      <a:pt x="1280" y="56"/>
                    </a:moveTo>
                    <a:lnTo>
                      <a:pt x="1246" y="78"/>
                    </a:lnTo>
                    <a:lnTo>
                      <a:pt x="1213" y="97"/>
                    </a:lnTo>
                    <a:lnTo>
                      <a:pt x="1182" y="113"/>
                    </a:lnTo>
                    <a:lnTo>
                      <a:pt x="1152" y="129"/>
                    </a:lnTo>
                    <a:lnTo>
                      <a:pt x="1124" y="142"/>
                    </a:lnTo>
                    <a:lnTo>
                      <a:pt x="1096" y="155"/>
                    </a:lnTo>
                    <a:lnTo>
                      <a:pt x="1069" y="168"/>
                    </a:lnTo>
                    <a:lnTo>
                      <a:pt x="1042" y="179"/>
                    </a:lnTo>
                    <a:lnTo>
                      <a:pt x="988" y="201"/>
                    </a:lnTo>
                    <a:lnTo>
                      <a:pt x="931" y="223"/>
                    </a:lnTo>
                    <a:lnTo>
                      <a:pt x="870" y="249"/>
                    </a:lnTo>
                    <a:lnTo>
                      <a:pt x="801" y="279"/>
                    </a:lnTo>
                    <a:lnTo>
                      <a:pt x="783" y="287"/>
                    </a:lnTo>
                    <a:lnTo>
                      <a:pt x="763" y="295"/>
                    </a:lnTo>
                    <a:lnTo>
                      <a:pt x="743" y="303"/>
                    </a:lnTo>
                    <a:lnTo>
                      <a:pt x="722" y="310"/>
                    </a:lnTo>
                    <a:lnTo>
                      <a:pt x="678" y="323"/>
                    </a:lnTo>
                    <a:lnTo>
                      <a:pt x="632" y="337"/>
                    </a:lnTo>
                    <a:lnTo>
                      <a:pt x="584" y="347"/>
                    </a:lnTo>
                    <a:lnTo>
                      <a:pt x="535" y="357"/>
                    </a:lnTo>
                    <a:lnTo>
                      <a:pt x="484" y="365"/>
                    </a:lnTo>
                    <a:lnTo>
                      <a:pt x="434" y="372"/>
                    </a:lnTo>
                    <a:lnTo>
                      <a:pt x="382" y="378"/>
                    </a:lnTo>
                    <a:lnTo>
                      <a:pt x="331" y="382"/>
                    </a:lnTo>
                    <a:lnTo>
                      <a:pt x="280" y="385"/>
                    </a:lnTo>
                    <a:lnTo>
                      <a:pt x="230" y="388"/>
                    </a:lnTo>
                    <a:lnTo>
                      <a:pt x="183" y="389"/>
                    </a:lnTo>
                    <a:lnTo>
                      <a:pt x="136" y="388"/>
                    </a:lnTo>
                    <a:lnTo>
                      <a:pt x="93" y="387"/>
                    </a:lnTo>
                    <a:lnTo>
                      <a:pt x="52" y="385"/>
                    </a:lnTo>
                    <a:lnTo>
                      <a:pt x="34" y="384"/>
                    </a:lnTo>
                    <a:lnTo>
                      <a:pt x="21" y="384"/>
                    </a:lnTo>
                    <a:lnTo>
                      <a:pt x="11" y="384"/>
                    </a:lnTo>
                    <a:lnTo>
                      <a:pt x="4" y="385"/>
                    </a:lnTo>
                    <a:lnTo>
                      <a:pt x="1" y="386"/>
                    </a:lnTo>
                    <a:lnTo>
                      <a:pt x="0" y="388"/>
                    </a:lnTo>
                    <a:lnTo>
                      <a:pt x="3" y="391"/>
                    </a:lnTo>
                    <a:lnTo>
                      <a:pt x="8" y="394"/>
                    </a:lnTo>
                    <a:lnTo>
                      <a:pt x="26" y="401"/>
                    </a:lnTo>
                    <a:lnTo>
                      <a:pt x="54" y="409"/>
                    </a:lnTo>
                    <a:lnTo>
                      <a:pt x="90" y="419"/>
                    </a:lnTo>
                    <a:lnTo>
                      <a:pt x="131" y="429"/>
                    </a:lnTo>
                    <a:lnTo>
                      <a:pt x="179" y="439"/>
                    </a:lnTo>
                    <a:lnTo>
                      <a:pt x="230" y="448"/>
                    </a:lnTo>
                    <a:lnTo>
                      <a:pt x="284" y="458"/>
                    </a:lnTo>
                    <a:lnTo>
                      <a:pt x="339" y="467"/>
                    </a:lnTo>
                    <a:lnTo>
                      <a:pt x="394" y="475"/>
                    </a:lnTo>
                    <a:lnTo>
                      <a:pt x="448" y="481"/>
                    </a:lnTo>
                    <a:lnTo>
                      <a:pt x="499" y="486"/>
                    </a:lnTo>
                    <a:lnTo>
                      <a:pt x="547" y="489"/>
                    </a:lnTo>
                    <a:lnTo>
                      <a:pt x="582" y="489"/>
                    </a:lnTo>
                    <a:lnTo>
                      <a:pt x="616" y="490"/>
                    </a:lnTo>
                    <a:lnTo>
                      <a:pt x="647" y="489"/>
                    </a:lnTo>
                    <a:lnTo>
                      <a:pt x="677" y="488"/>
                    </a:lnTo>
                    <a:lnTo>
                      <a:pt x="705" y="485"/>
                    </a:lnTo>
                    <a:lnTo>
                      <a:pt x="732" y="483"/>
                    </a:lnTo>
                    <a:lnTo>
                      <a:pt x="756" y="479"/>
                    </a:lnTo>
                    <a:lnTo>
                      <a:pt x="780" y="475"/>
                    </a:lnTo>
                    <a:lnTo>
                      <a:pt x="802" y="470"/>
                    </a:lnTo>
                    <a:lnTo>
                      <a:pt x="823" y="465"/>
                    </a:lnTo>
                    <a:lnTo>
                      <a:pt x="842" y="459"/>
                    </a:lnTo>
                    <a:lnTo>
                      <a:pt x="861" y="453"/>
                    </a:lnTo>
                    <a:lnTo>
                      <a:pt x="879" y="446"/>
                    </a:lnTo>
                    <a:lnTo>
                      <a:pt x="895" y="439"/>
                    </a:lnTo>
                    <a:lnTo>
                      <a:pt x="911" y="432"/>
                    </a:lnTo>
                    <a:lnTo>
                      <a:pt x="926" y="424"/>
                    </a:lnTo>
                    <a:lnTo>
                      <a:pt x="955" y="407"/>
                    </a:lnTo>
                    <a:lnTo>
                      <a:pt x="981" y="389"/>
                    </a:lnTo>
                    <a:lnTo>
                      <a:pt x="1007" y="371"/>
                    </a:lnTo>
                    <a:lnTo>
                      <a:pt x="1032" y="353"/>
                    </a:lnTo>
                    <a:lnTo>
                      <a:pt x="1059" y="334"/>
                    </a:lnTo>
                    <a:lnTo>
                      <a:pt x="1086" y="314"/>
                    </a:lnTo>
                    <a:lnTo>
                      <a:pt x="1115" y="296"/>
                    </a:lnTo>
                    <a:lnTo>
                      <a:pt x="1148" y="279"/>
                    </a:lnTo>
                    <a:lnTo>
                      <a:pt x="1159" y="274"/>
                    </a:lnTo>
                    <a:lnTo>
                      <a:pt x="1170" y="269"/>
                    </a:lnTo>
                    <a:lnTo>
                      <a:pt x="1182" y="265"/>
                    </a:lnTo>
                    <a:lnTo>
                      <a:pt x="1195" y="261"/>
                    </a:lnTo>
                    <a:lnTo>
                      <a:pt x="1221" y="255"/>
                    </a:lnTo>
                    <a:lnTo>
                      <a:pt x="1248" y="249"/>
                    </a:lnTo>
                    <a:lnTo>
                      <a:pt x="1304" y="240"/>
                    </a:lnTo>
                    <a:lnTo>
                      <a:pt x="1360" y="230"/>
                    </a:lnTo>
                    <a:lnTo>
                      <a:pt x="1390" y="224"/>
                    </a:lnTo>
                    <a:lnTo>
                      <a:pt x="1417" y="217"/>
                    </a:lnTo>
                    <a:lnTo>
                      <a:pt x="1431" y="212"/>
                    </a:lnTo>
                    <a:lnTo>
                      <a:pt x="1445" y="207"/>
                    </a:lnTo>
                    <a:lnTo>
                      <a:pt x="1458" y="202"/>
                    </a:lnTo>
                    <a:lnTo>
                      <a:pt x="1471" y="195"/>
                    </a:lnTo>
                    <a:lnTo>
                      <a:pt x="1485" y="189"/>
                    </a:lnTo>
                    <a:lnTo>
                      <a:pt x="1497" y="181"/>
                    </a:lnTo>
                    <a:lnTo>
                      <a:pt x="1509" y="173"/>
                    </a:lnTo>
                    <a:lnTo>
                      <a:pt x="1521" y="163"/>
                    </a:lnTo>
                    <a:lnTo>
                      <a:pt x="1533" y="152"/>
                    </a:lnTo>
                    <a:lnTo>
                      <a:pt x="1544" y="141"/>
                    </a:lnTo>
                    <a:lnTo>
                      <a:pt x="1554" y="129"/>
                    </a:lnTo>
                    <a:lnTo>
                      <a:pt x="1565" y="116"/>
                    </a:lnTo>
                    <a:lnTo>
                      <a:pt x="1571" y="108"/>
                    </a:lnTo>
                    <a:lnTo>
                      <a:pt x="1574" y="100"/>
                    </a:lnTo>
                    <a:lnTo>
                      <a:pt x="1577" y="92"/>
                    </a:lnTo>
                    <a:lnTo>
                      <a:pt x="1579" y="84"/>
                    </a:lnTo>
                    <a:lnTo>
                      <a:pt x="1579" y="76"/>
                    </a:lnTo>
                    <a:lnTo>
                      <a:pt x="1579" y="68"/>
                    </a:lnTo>
                    <a:lnTo>
                      <a:pt x="1577" y="60"/>
                    </a:lnTo>
                    <a:lnTo>
                      <a:pt x="1574" y="53"/>
                    </a:lnTo>
                    <a:lnTo>
                      <a:pt x="1570" y="46"/>
                    </a:lnTo>
                    <a:lnTo>
                      <a:pt x="1566" y="40"/>
                    </a:lnTo>
                    <a:lnTo>
                      <a:pt x="1559" y="34"/>
                    </a:lnTo>
                    <a:lnTo>
                      <a:pt x="1553" y="28"/>
                    </a:lnTo>
                    <a:lnTo>
                      <a:pt x="1545" y="23"/>
                    </a:lnTo>
                    <a:lnTo>
                      <a:pt x="1537" y="18"/>
                    </a:lnTo>
                    <a:lnTo>
                      <a:pt x="1528" y="13"/>
                    </a:lnTo>
                    <a:lnTo>
                      <a:pt x="1518" y="10"/>
                    </a:lnTo>
                    <a:lnTo>
                      <a:pt x="1508" y="7"/>
                    </a:lnTo>
                    <a:lnTo>
                      <a:pt x="1497" y="4"/>
                    </a:lnTo>
                    <a:lnTo>
                      <a:pt x="1485" y="2"/>
                    </a:lnTo>
                    <a:lnTo>
                      <a:pt x="1471" y="1"/>
                    </a:lnTo>
                    <a:lnTo>
                      <a:pt x="1458" y="0"/>
                    </a:lnTo>
                    <a:lnTo>
                      <a:pt x="1444" y="1"/>
                    </a:lnTo>
                    <a:lnTo>
                      <a:pt x="1430" y="2"/>
                    </a:lnTo>
                    <a:lnTo>
                      <a:pt x="1415" y="4"/>
                    </a:lnTo>
                    <a:lnTo>
                      <a:pt x="1400" y="7"/>
                    </a:lnTo>
                    <a:lnTo>
                      <a:pt x="1383" y="11"/>
                    </a:lnTo>
                    <a:lnTo>
                      <a:pt x="1367" y="16"/>
                    </a:lnTo>
                    <a:lnTo>
                      <a:pt x="1351" y="22"/>
                    </a:lnTo>
                    <a:lnTo>
                      <a:pt x="1334" y="29"/>
                    </a:lnTo>
                    <a:lnTo>
                      <a:pt x="1317" y="37"/>
                    </a:lnTo>
                    <a:lnTo>
                      <a:pt x="1299" y="46"/>
                    </a:lnTo>
                    <a:lnTo>
                      <a:pt x="1280" y="56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54" name="Freeform 1088">
                <a:extLst>
                  <a:ext uri="{FF2B5EF4-FFF2-40B4-BE49-F238E27FC236}">
                    <a16:creationId xmlns:a16="http://schemas.microsoft.com/office/drawing/2014/main" id="{7B9417C9-67A4-4D2E-9F5C-BDFC9353F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4" y="2341"/>
                <a:ext cx="29" cy="7"/>
              </a:xfrm>
              <a:custGeom>
                <a:avLst/>
                <a:gdLst>
                  <a:gd name="T0" fmla="*/ 2 w 503"/>
                  <a:gd name="T1" fmla="*/ 0 h 108"/>
                  <a:gd name="T2" fmla="*/ 2 w 503"/>
                  <a:gd name="T3" fmla="*/ 0 h 108"/>
                  <a:gd name="T4" fmla="*/ 2 w 503"/>
                  <a:gd name="T5" fmla="*/ 0 h 108"/>
                  <a:gd name="T6" fmla="*/ 2 w 503"/>
                  <a:gd name="T7" fmla="*/ 0 h 108"/>
                  <a:gd name="T8" fmla="*/ 2 w 503"/>
                  <a:gd name="T9" fmla="*/ 0 h 108"/>
                  <a:gd name="T10" fmla="*/ 2 w 503"/>
                  <a:gd name="T11" fmla="*/ 0 h 108"/>
                  <a:gd name="T12" fmla="*/ 2 w 503"/>
                  <a:gd name="T13" fmla="*/ 0 h 108"/>
                  <a:gd name="T14" fmla="*/ 2 w 503"/>
                  <a:gd name="T15" fmla="*/ 0 h 108"/>
                  <a:gd name="T16" fmla="*/ 2 w 503"/>
                  <a:gd name="T17" fmla="*/ 0 h 108"/>
                  <a:gd name="T18" fmla="*/ 2 w 503"/>
                  <a:gd name="T19" fmla="*/ 0 h 108"/>
                  <a:gd name="T20" fmla="*/ 2 w 503"/>
                  <a:gd name="T21" fmla="*/ 0 h 108"/>
                  <a:gd name="T22" fmla="*/ 2 w 503"/>
                  <a:gd name="T23" fmla="*/ 0 h 108"/>
                  <a:gd name="T24" fmla="*/ 2 w 503"/>
                  <a:gd name="T25" fmla="*/ 0 h 108"/>
                  <a:gd name="T26" fmla="*/ 1 w 503"/>
                  <a:gd name="T27" fmla="*/ 0 h 108"/>
                  <a:gd name="T28" fmla="*/ 1 w 503"/>
                  <a:gd name="T29" fmla="*/ 0 h 108"/>
                  <a:gd name="T30" fmla="*/ 1 w 503"/>
                  <a:gd name="T31" fmla="*/ 0 h 108"/>
                  <a:gd name="T32" fmla="*/ 1 w 503"/>
                  <a:gd name="T33" fmla="*/ 0 h 108"/>
                  <a:gd name="T34" fmla="*/ 1 w 503"/>
                  <a:gd name="T35" fmla="*/ 0 h 108"/>
                  <a:gd name="T36" fmla="*/ 1 w 503"/>
                  <a:gd name="T37" fmla="*/ 0 h 108"/>
                  <a:gd name="T38" fmla="*/ 1 w 503"/>
                  <a:gd name="T39" fmla="*/ 0 h 108"/>
                  <a:gd name="T40" fmla="*/ 1 w 503"/>
                  <a:gd name="T41" fmla="*/ 0 h 108"/>
                  <a:gd name="T42" fmla="*/ 1 w 503"/>
                  <a:gd name="T43" fmla="*/ 0 h 108"/>
                  <a:gd name="T44" fmla="*/ 1 w 503"/>
                  <a:gd name="T45" fmla="*/ 0 h 108"/>
                  <a:gd name="T46" fmla="*/ 1 w 503"/>
                  <a:gd name="T47" fmla="*/ 0 h 108"/>
                  <a:gd name="T48" fmla="*/ 0 w 503"/>
                  <a:gd name="T49" fmla="*/ 0 h 108"/>
                  <a:gd name="T50" fmla="*/ 0 w 503"/>
                  <a:gd name="T51" fmla="*/ 0 h 108"/>
                  <a:gd name="T52" fmla="*/ 0 w 503"/>
                  <a:gd name="T53" fmla="*/ 0 h 108"/>
                  <a:gd name="T54" fmla="*/ 0 w 503"/>
                  <a:gd name="T55" fmla="*/ 0 h 108"/>
                  <a:gd name="T56" fmla="*/ 0 w 503"/>
                  <a:gd name="T57" fmla="*/ 0 h 108"/>
                  <a:gd name="T58" fmla="*/ 0 w 503"/>
                  <a:gd name="T59" fmla="*/ 0 h 108"/>
                  <a:gd name="T60" fmla="*/ 0 w 503"/>
                  <a:gd name="T61" fmla="*/ 0 h 108"/>
                  <a:gd name="T62" fmla="*/ 0 w 503"/>
                  <a:gd name="T63" fmla="*/ 0 h 108"/>
                  <a:gd name="T64" fmla="*/ 0 w 503"/>
                  <a:gd name="T65" fmla="*/ 0 h 108"/>
                  <a:gd name="T66" fmla="*/ 0 w 503"/>
                  <a:gd name="T67" fmla="*/ 0 h 108"/>
                  <a:gd name="T68" fmla="*/ 0 w 503"/>
                  <a:gd name="T69" fmla="*/ 0 h 108"/>
                  <a:gd name="T70" fmla="*/ 0 w 503"/>
                  <a:gd name="T71" fmla="*/ 0 h 108"/>
                  <a:gd name="T72" fmla="*/ 0 w 503"/>
                  <a:gd name="T73" fmla="*/ 0 h 108"/>
                  <a:gd name="T74" fmla="*/ 0 w 503"/>
                  <a:gd name="T75" fmla="*/ 0 h 108"/>
                  <a:gd name="T76" fmla="*/ 0 w 503"/>
                  <a:gd name="T77" fmla="*/ 0 h 108"/>
                  <a:gd name="T78" fmla="*/ 0 w 503"/>
                  <a:gd name="T79" fmla="*/ 0 h 108"/>
                  <a:gd name="T80" fmla="*/ 0 w 503"/>
                  <a:gd name="T81" fmla="*/ 0 h 108"/>
                  <a:gd name="T82" fmla="*/ 0 w 503"/>
                  <a:gd name="T83" fmla="*/ 0 h 108"/>
                  <a:gd name="T84" fmla="*/ 1 w 503"/>
                  <a:gd name="T85" fmla="*/ 0 h 108"/>
                  <a:gd name="T86" fmla="*/ 1 w 503"/>
                  <a:gd name="T87" fmla="*/ 0 h 108"/>
                  <a:gd name="T88" fmla="*/ 1 w 503"/>
                  <a:gd name="T89" fmla="*/ 0 h 108"/>
                  <a:gd name="T90" fmla="*/ 1 w 503"/>
                  <a:gd name="T91" fmla="*/ 0 h 108"/>
                  <a:gd name="T92" fmla="*/ 1 w 503"/>
                  <a:gd name="T93" fmla="*/ 0 h 108"/>
                  <a:gd name="T94" fmla="*/ 1 w 503"/>
                  <a:gd name="T95" fmla="*/ 0 h 108"/>
                  <a:gd name="T96" fmla="*/ 1 w 503"/>
                  <a:gd name="T97" fmla="*/ 0 h 108"/>
                  <a:gd name="T98" fmla="*/ 1 w 503"/>
                  <a:gd name="T99" fmla="*/ 0 h 108"/>
                  <a:gd name="T100" fmla="*/ 2 w 503"/>
                  <a:gd name="T101" fmla="*/ 0 h 108"/>
                  <a:gd name="T102" fmla="*/ 2 w 503"/>
                  <a:gd name="T103" fmla="*/ 0 h 108"/>
                  <a:gd name="T104" fmla="*/ 2 w 503"/>
                  <a:gd name="T105" fmla="*/ 0 h 108"/>
                  <a:gd name="T106" fmla="*/ 2 w 503"/>
                  <a:gd name="T107" fmla="*/ 0 h 108"/>
                  <a:gd name="T108" fmla="*/ 2 w 503"/>
                  <a:gd name="T109" fmla="*/ 0 h 10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503" h="108">
                    <a:moveTo>
                      <a:pt x="493" y="8"/>
                    </a:moveTo>
                    <a:lnTo>
                      <a:pt x="498" y="14"/>
                    </a:lnTo>
                    <a:lnTo>
                      <a:pt x="501" y="19"/>
                    </a:lnTo>
                    <a:lnTo>
                      <a:pt x="503" y="25"/>
                    </a:lnTo>
                    <a:lnTo>
                      <a:pt x="503" y="30"/>
                    </a:lnTo>
                    <a:lnTo>
                      <a:pt x="502" y="35"/>
                    </a:lnTo>
                    <a:lnTo>
                      <a:pt x="500" y="41"/>
                    </a:lnTo>
                    <a:lnTo>
                      <a:pt x="496" y="46"/>
                    </a:lnTo>
                    <a:lnTo>
                      <a:pt x="491" y="51"/>
                    </a:lnTo>
                    <a:lnTo>
                      <a:pt x="485" y="56"/>
                    </a:lnTo>
                    <a:lnTo>
                      <a:pt x="478" y="61"/>
                    </a:lnTo>
                    <a:lnTo>
                      <a:pt x="471" y="66"/>
                    </a:lnTo>
                    <a:lnTo>
                      <a:pt x="461" y="71"/>
                    </a:lnTo>
                    <a:lnTo>
                      <a:pt x="441" y="79"/>
                    </a:lnTo>
                    <a:lnTo>
                      <a:pt x="419" y="87"/>
                    </a:lnTo>
                    <a:lnTo>
                      <a:pt x="394" y="93"/>
                    </a:lnTo>
                    <a:lnTo>
                      <a:pt x="368" y="99"/>
                    </a:lnTo>
                    <a:lnTo>
                      <a:pt x="341" y="103"/>
                    </a:lnTo>
                    <a:lnTo>
                      <a:pt x="313" y="106"/>
                    </a:lnTo>
                    <a:lnTo>
                      <a:pt x="285" y="108"/>
                    </a:lnTo>
                    <a:lnTo>
                      <a:pt x="258" y="108"/>
                    </a:lnTo>
                    <a:lnTo>
                      <a:pt x="233" y="106"/>
                    </a:lnTo>
                    <a:lnTo>
                      <a:pt x="209" y="103"/>
                    </a:lnTo>
                    <a:lnTo>
                      <a:pt x="163" y="95"/>
                    </a:lnTo>
                    <a:lnTo>
                      <a:pt x="116" y="86"/>
                    </a:lnTo>
                    <a:lnTo>
                      <a:pt x="73" y="77"/>
                    </a:lnTo>
                    <a:lnTo>
                      <a:pt x="37" y="67"/>
                    </a:lnTo>
                    <a:lnTo>
                      <a:pt x="22" y="63"/>
                    </a:lnTo>
                    <a:lnTo>
                      <a:pt x="11" y="57"/>
                    </a:lnTo>
                    <a:lnTo>
                      <a:pt x="6" y="54"/>
                    </a:lnTo>
                    <a:lnTo>
                      <a:pt x="3" y="52"/>
                    </a:lnTo>
                    <a:lnTo>
                      <a:pt x="1" y="50"/>
                    </a:lnTo>
                    <a:lnTo>
                      <a:pt x="0" y="47"/>
                    </a:lnTo>
                    <a:lnTo>
                      <a:pt x="0" y="45"/>
                    </a:lnTo>
                    <a:lnTo>
                      <a:pt x="1" y="42"/>
                    </a:lnTo>
                    <a:lnTo>
                      <a:pt x="3" y="40"/>
                    </a:lnTo>
                    <a:lnTo>
                      <a:pt x="7" y="38"/>
                    </a:lnTo>
                    <a:lnTo>
                      <a:pt x="19" y="33"/>
                    </a:lnTo>
                    <a:lnTo>
                      <a:pt x="38" y="29"/>
                    </a:lnTo>
                    <a:lnTo>
                      <a:pt x="61" y="25"/>
                    </a:lnTo>
                    <a:lnTo>
                      <a:pt x="88" y="21"/>
                    </a:lnTo>
                    <a:lnTo>
                      <a:pt x="120" y="17"/>
                    </a:lnTo>
                    <a:lnTo>
                      <a:pt x="153" y="14"/>
                    </a:lnTo>
                    <a:lnTo>
                      <a:pt x="226" y="8"/>
                    </a:lnTo>
                    <a:lnTo>
                      <a:pt x="300" y="3"/>
                    </a:lnTo>
                    <a:lnTo>
                      <a:pt x="336" y="1"/>
                    </a:lnTo>
                    <a:lnTo>
                      <a:pt x="369" y="0"/>
                    </a:lnTo>
                    <a:lnTo>
                      <a:pt x="401" y="0"/>
                    </a:lnTo>
                    <a:lnTo>
                      <a:pt x="429" y="0"/>
                    </a:lnTo>
                    <a:lnTo>
                      <a:pt x="453" y="1"/>
                    </a:lnTo>
                    <a:lnTo>
                      <a:pt x="473" y="2"/>
                    </a:lnTo>
                    <a:lnTo>
                      <a:pt x="480" y="3"/>
                    </a:lnTo>
                    <a:lnTo>
                      <a:pt x="486" y="5"/>
                    </a:lnTo>
                    <a:lnTo>
                      <a:pt x="491" y="6"/>
                    </a:lnTo>
                    <a:lnTo>
                      <a:pt x="493" y="8"/>
                    </a:lnTo>
                    <a:close/>
                  </a:path>
                </a:pathLst>
              </a:custGeom>
              <a:solidFill>
                <a:srgbClr val="F1C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55" name="Freeform 1089">
                <a:extLst>
                  <a:ext uri="{FF2B5EF4-FFF2-40B4-BE49-F238E27FC236}">
                    <a16:creationId xmlns:a16="http://schemas.microsoft.com/office/drawing/2014/main" id="{C8903D3F-5737-43BA-BCEC-E73780222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2" y="2318"/>
                <a:ext cx="9" cy="4"/>
              </a:xfrm>
              <a:custGeom>
                <a:avLst/>
                <a:gdLst>
                  <a:gd name="T0" fmla="*/ 0 w 150"/>
                  <a:gd name="T1" fmla="*/ 0 h 69"/>
                  <a:gd name="T2" fmla="*/ 0 w 150"/>
                  <a:gd name="T3" fmla="*/ 0 h 69"/>
                  <a:gd name="T4" fmla="*/ 0 w 150"/>
                  <a:gd name="T5" fmla="*/ 0 h 69"/>
                  <a:gd name="T6" fmla="*/ 0 w 150"/>
                  <a:gd name="T7" fmla="*/ 0 h 69"/>
                  <a:gd name="T8" fmla="*/ 0 w 150"/>
                  <a:gd name="T9" fmla="*/ 0 h 69"/>
                  <a:gd name="T10" fmla="*/ 0 w 150"/>
                  <a:gd name="T11" fmla="*/ 0 h 69"/>
                  <a:gd name="T12" fmla="*/ 0 w 150"/>
                  <a:gd name="T13" fmla="*/ 0 h 69"/>
                  <a:gd name="T14" fmla="*/ 1 w 150"/>
                  <a:gd name="T15" fmla="*/ 0 h 69"/>
                  <a:gd name="T16" fmla="*/ 1 w 150"/>
                  <a:gd name="T17" fmla="*/ 0 h 69"/>
                  <a:gd name="T18" fmla="*/ 1 w 150"/>
                  <a:gd name="T19" fmla="*/ 0 h 69"/>
                  <a:gd name="T20" fmla="*/ 1 w 150"/>
                  <a:gd name="T21" fmla="*/ 0 h 69"/>
                  <a:gd name="T22" fmla="*/ 1 w 150"/>
                  <a:gd name="T23" fmla="*/ 0 h 69"/>
                  <a:gd name="T24" fmla="*/ 1 w 150"/>
                  <a:gd name="T25" fmla="*/ 0 h 69"/>
                  <a:gd name="T26" fmla="*/ 1 w 150"/>
                  <a:gd name="T27" fmla="*/ 0 h 69"/>
                  <a:gd name="T28" fmla="*/ 1 w 150"/>
                  <a:gd name="T29" fmla="*/ 0 h 69"/>
                  <a:gd name="T30" fmla="*/ 1 w 150"/>
                  <a:gd name="T31" fmla="*/ 0 h 69"/>
                  <a:gd name="T32" fmla="*/ 0 w 150"/>
                  <a:gd name="T33" fmla="*/ 0 h 69"/>
                  <a:gd name="T34" fmla="*/ 0 w 150"/>
                  <a:gd name="T35" fmla="*/ 0 h 69"/>
                  <a:gd name="T36" fmla="*/ 0 w 150"/>
                  <a:gd name="T37" fmla="*/ 0 h 69"/>
                  <a:gd name="T38" fmla="*/ 0 w 150"/>
                  <a:gd name="T39" fmla="*/ 0 h 69"/>
                  <a:gd name="T40" fmla="*/ 0 w 150"/>
                  <a:gd name="T41" fmla="*/ 0 h 69"/>
                  <a:gd name="T42" fmla="*/ 0 w 150"/>
                  <a:gd name="T43" fmla="*/ 0 h 69"/>
                  <a:gd name="T44" fmla="*/ 0 w 150"/>
                  <a:gd name="T45" fmla="*/ 0 h 69"/>
                  <a:gd name="T46" fmla="*/ 0 w 150"/>
                  <a:gd name="T47" fmla="*/ 0 h 69"/>
                  <a:gd name="T48" fmla="*/ 0 w 150"/>
                  <a:gd name="T49" fmla="*/ 0 h 69"/>
                  <a:gd name="T50" fmla="*/ 0 w 150"/>
                  <a:gd name="T51" fmla="*/ 0 h 69"/>
                  <a:gd name="T52" fmla="*/ 0 w 150"/>
                  <a:gd name="T53" fmla="*/ 0 h 69"/>
                  <a:gd name="T54" fmla="*/ 0 w 150"/>
                  <a:gd name="T55" fmla="*/ 0 h 69"/>
                  <a:gd name="T56" fmla="*/ 0 w 150"/>
                  <a:gd name="T57" fmla="*/ 0 h 69"/>
                  <a:gd name="T58" fmla="*/ 0 w 150"/>
                  <a:gd name="T59" fmla="*/ 0 h 69"/>
                  <a:gd name="T60" fmla="*/ 0 w 150"/>
                  <a:gd name="T61" fmla="*/ 0 h 69"/>
                  <a:gd name="T62" fmla="*/ 0 w 150"/>
                  <a:gd name="T63" fmla="*/ 0 h 69"/>
                  <a:gd name="T64" fmla="*/ 0 w 150"/>
                  <a:gd name="T65" fmla="*/ 0 h 69"/>
                  <a:gd name="T66" fmla="*/ 0 w 150"/>
                  <a:gd name="T67" fmla="*/ 0 h 69"/>
                  <a:gd name="T68" fmla="*/ 0 w 150"/>
                  <a:gd name="T69" fmla="*/ 0 h 69"/>
                  <a:gd name="T70" fmla="*/ 0 w 150"/>
                  <a:gd name="T71" fmla="*/ 0 h 69"/>
                  <a:gd name="T72" fmla="*/ 0 w 150"/>
                  <a:gd name="T73" fmla="*/ 0 h 69"/>
                  <a:gd name="T74" fmla="*/ 0 w 150"/>
                  <a:gd name="T75" fmla="*/ 0 h 69"/>
                  <a:gd name="T76" fmla="*/ 0 w 150"/>
                  <a:gd name="T77" fmla="*/ 0 h 69"/>
                  <a:gd name="T78" fmla="*/ 0 w 150"/>
                  <a:gd name="T79" fmla="*/ 0 h 69"/>
                  <a:gd name="T80" fmla="*/ 0 w 150"/>
                  <a:gd name="T81" fmla="*/ 0 h 6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50" h="69">
                    <a:moveTo>
                      <a:pt x="73" y="67"/>
                    </a:moveTo>
                    <a:lnTo>
                      <a:pt x="88" y="65"/>
                    </a:lnTo>
                    <a:lnTo>
                      <a:pt x="101" y="62"/>
                    </a:lnTo>
                    <a:lnTo>
                      <a:pt x="113" y="57"/>
                    </a:lnTo>
                    <a:lnTo>
                      <a:pt x="123" y="52"/>
                    </a:lnTo>
                    <a:lnTo>
                      <a:pt x="132" y="46"/>
                    </a:lnTo>
                    <a:lnTo>
                      <a:pt x="140" y="39"/>
                    </a:lnTo>
                    <a:lnTo>
                      <a:pt x="145" y="32"/>
                    </a:lnTo>
                    <a:lnTo>
                      <a:pt x="149" y="25"/>
                    </a:lnTo>
                    <a:lnTo>
                      <a:pt x="150" y="22"/>
                    </a:lnTo>
                    <a:lnTo>
                      <a:pt x="150" y="19"/>
                    </a:lnTo>
                    <a:lnTo>
                      <a:pt x="150" y="16"/>
                    </a:lnTo>
                    <a:lnTo>
                      <a:pt x="149" y="14"/>
                    </a:lnTo>
                    <a:lnTo>
                      <a:pt x="148" y="11"/>
                    </a:lnTo>
                    <a:lnTo>
                      <a:pt x="146" y="9"/>
                    </a:lnTo>
                    <a:lnTo>
                      <a:pt x="143" y="7"/>
                    </a:lnTo>
                    <a:lnTo>
                      <a:pt x="140" y="5"/>
                    </a:lnTo>
                    <a:lnTo>
                      <a:pt x="132" y="2"/>
                    </a:lnTo>
                    <a:lnTo>
                      <a:pt x="120" y="0"/>
                    </a:lnTo>
                    <a:lnTo>
                      <a:pt x="106" y="0"/>
                    </a:lnTo>
                    <a:lnTo>
                      <a:pt x="88" y="2"/>
                    </a:lnTo>
                    <a:lnTo>
                      <a:pt x="69" y="5"/>
                    </a:lnTo>
                    <a:lnTo>
                      <a:pt x="53" y="10"/>
                    </a:lnTo>
                    <a:lnTo>
                      <a:pt x="38" y="15"/>
                    </a:lnTo>
                    <a:lnTo>
                      <a:pt x="26" y="20"/>
                    </a:lnTo>
                    <a:lnTo>
                      <a:pt x="16" y="26"/>
                    </a:lnTo>
                    <a:lnTo>
                      <a:pt x="9" y="34"/>
                    </a:lnTo>
                    <a:lnTo>
                      <a:pt x="4" y="40"/>
                    </a:lnTo>
                    <a:lnTo>
                      <a:pt x="1" y="46"/>
                    </a:lnTo>
                    <a:lnTo>
                      <a:pt x="0" y="49"/>
                    </a:lnTo>
                    <a:lnTo>
                      <a:pt x="0" y="52"/>
                    </a:lnTo>
                    <a:lnTo>
                      <a:pt x="1" y="55"/>
                    </a:lnTo>
                    <a:lnTo>
                      <a:pt x="2" y="57"/>
                    </a:lnTo>
                    <a:lnTo>
                      <a:pt x="5" y="60"/>
                    </a:lnTo>
                    <a:lnTo>
                      <a:pt x="7" y="62"/>
                    </a:lnTo>
                    <a:lnTo>
                      <a:pt x="11" y="64"/>
                    </a:lnTo>
                    <a:lnTo>
                      <a:pt x="15" y="66"/>
                    </a:lnTo>
                    <a:lnTo>
                      <a:pt x="25" y="68"/>
                    </a:lnTo>
                    <a:lnTo>
                      <a:pt x="38" y="69"/>
                    </a:lnTo>
                    <a:lnTo>
                      <a:pt x="54" y="69"/>
                    </a:lnTo>
                    <a:lnTo>
                      <a:pt x="73" y="67"/>
                    </a:lnTo>
                    <a:close/>
                  </a:path>
                </a:pathLst>
              </a:custGeom>
              <a:solidFill>
                <a:srgbClr val="F1C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56" name="Freeform 1090">
                <a:extLst>
                  <a:ext uri="{FF2B5EF4-FFF2-40B4-BE49-F238E27FC236}">
                    <a16:creationId xmlns:a16="http://schemas.microsoft.com/office/drawing/2014/main" id="{13C41960-EADF-426C-99EB-389BFEFBF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0" y="2313"/>
                <a:ext cx="24" cy="12"/>
              </a:xfrm>
              <a:custGeom>
                <a:avLst/>
                <a:gdLst>
                  <a:gd name="T0" fmla="*/ 1 w 406"/>
                  <a:gd name="T1" fmla="*/ 0 h 209"/>
                  <a:gd name="T2" fmla="*/ 1 w 406"/>
                  <a:gd name="T3" fmla="*/ 0 h 209"/>
                  <a:gd name="T4" fmla="*/ 1 w 406"/>
                  <a:gd name="T5" fmla="*/ 0 h 209"/>
                  <a:gd name="T6" fmla="*/ 1 w 406"/>
                  <a:gd name="T7" fmla="*/ 0 h 209"/>
                  <a:gd name="T8" fmla="*/ 1 w 406"/>
                  <a:gd name="T9" fmla="*/ 0 h 209"/>
                  <a:gd name="T10" fmla="*/ 0 w 406"/>
                  <a:gd name="T11" fmla="*/ 0 h 209"/>
                  <a:gd name="T12" fmla="*/ 0 w 406"/>
                  <a:gd name="T13" fmla="*/ 0 h 209"/>
                  <a:gd name="T14" fmla="*/ 0 w 406"/>
                  <a:gd name="T15" fmla="*/ 1 h 209"/>
                  <a:gd name="T16" fmla="*/ 0 w 406"/>
                  <a:gd name="T17" fmla="*/ 1 h 209"/>
                  <a:gd name="T18" fmla="*/ 0 w 406"/>
                  <a:gd name="T19" fmla="*/ 1 h 209"/>
                  <a:gd name="T20" fmla="*/ 0 w 406"/>
                  <a:gd name="T21" fmla="*/ 1 h 209"/>
                  <a:gd name="T22" fmla="*/ 0 w 406"/>
                  <a:gd name="T23" fmla="*/ 1 h 209"/>
                  <a:gd name="T24" fmla="*/ 0 w 406"/>
                  <a:gd name="T25" fmla="*/ 1 h 209"/>
                  <a:gd name="T26" fmla="*/ 0 w 406"/>
                  <a:gd name="T27" fmla="*/ 1 h 209"/>
                  <a:gd name="T28" fmla="*/ 0 w 406"/>
                  <a:gd name="T29" fmla="*/ 1 h 209"/>
                  <a:gd name="T30" fmla="*/ 0 w 406"/>
                  <a:gd name="T31" fmla="*/ 1 h 209"/>
                  <a:gd name="T32" fmla="*/ 0 w 406"/>
                  <a:gd name="T33" fmla="*/ 1 h 209"/>
                  <a:gd name="T34" fmla="*/ 0 w 406"/>
                  <a:gd name="T35" fmla="*/ 1 h 209"/>
                  <a:gd name="T36" fmla="*/ 0 w 406"/>
                  <a:gd name="T37" fmla="*/ 1 h 209"/>
                  <a:gd name="T38" fmla="*/ 0 w 406"/>
                  <a:gd name="T39" fmla="*/ 1 h 209"/>
                  <a:gd name="T40" fmla="*/ 0 w 406"/>
                  <a:gd name="T41" fmla="*/ 1 h 209"/>
                  <a:gd name="T42" fmla="*/ 0 w 406"/>
                  <a:gd name="T43" fmla="*/ 1 h 209"/>
                  <a:gd name="T44" fmla="*/ 0 w 406"/>
                  <a:gd name="T45" fmla="*/ 1 h 209"/>
                  <a:gd name="T46" fmla="*/ 0 w 406"/>
                  <a:gd name="T47" fmla="*/ 1 h 209"/>
                  <a:gd name="T48" fmla="*/ 0 w 406"/>
                  <a:gd name="T49" fmla="*/ 1 h 209"/>
                  <a:gd name="T50" fmla="*/ 0 w 406"/>
                  <a:gd name="T51" fmla="*/ 1 h 209"/>
                  <a:gd name="T52" fmla="*/ 0 w 406"/>
                  <a:gd name="T53" fmla="*/ 1 h 209"/>
                  <a:gd name="T54" fmla="*/ 0 w 406"/>
                  <a:gd name="T55" fmla="*/ 1 h 209"/>
                  <a:gd name="T56" fmla="*/ 0 w 406"/>
                  <a:gd name="T57" fmla="*/ 1 h 209"/>
                  <a:gd name="T58" fmla="*/ 0 w 406"/>
                  <a:gd name="T59" fmla="*/ 1 h 209"/>
                  <a:gd name="T60" fmla="*/ 0 w 406"/>
                  <a:gd name="T61" fmla="*/ 1 h 209"/>
                  <a:gd name="T62" fmla="*/ 1 w 406"/>
                  <a:gd name="T63" fmla="*/ 1 h 209"/>
                  <a:gd name="T64" fmla="*/ 1 w 406"/>
                  <a:gd name="T65" fmla="*/ 1 h 209"/>
                  <a:gd name="T66" fmla="*/ 1 w 406"/>
                  <a:gd name="T67" fmla="*/ 1 h 209"/>
                  <a:gd name="T68" fmla="*/ 1 w 406"/>
                  <a:gd name="T69" fmla="*/ 0 h 209"/>
                  <a:gd name="T70" fmla="*/ 1 w 406"/>
                  <a:gd name="T71" fmla="*/ 0 h 209"/>
                  <a:gd name="T72" fmla="*/ 1 w 406"/>
                  <a:gd name="T73" fmla="*/ 0 h 209"/>
                  <a:gd name="T74" fmla="*/ 1 w 406"/>
                  <a:gd name="T75" fmla="*/ 0 h 209"/>
                  <a:gd name="T76" fmla="*/ 1 w 406"/>
                  <a:gd name="T77" fmla="*/ 0 h 209"/>
                  <a:gd name="T78" fmla="*/ 1 w 406"/>
                  <a:gd name="T79" fmla="*/ 0 h 209"/>
                  <a:gd name="T80" fmla="*/ 1 w 406"/>
                  <a:gd name="T81" fmla="*/ 0 h 209"/>
                  <a:gd name="T82" fmla="*/ 1 w 406"/>
                  <a:gd name="T83" fmla="*/ 0 h 209"/>
                  <a:gd name="T84" fmla="*/ 1 w 406"/>
                  <a:gd name="T85" fmla="*/ 0 h 209"/>
                  <a:gd name="T86" fmla="*/ 1 w 406"/>
                  <a:gd name="T87" fmla="*/ 0 h 209"/>
                  <a:gd name="T88" fmla="*/ 1 w 406"/>
                  <a:gd name="T89" fmla="*/ 0 h 209"/>
                  <a:gd name="T90" fmla="*/ 1 w 406"/>
                  <a:gd name="T91" fmla="*/ 0 h 209"/>
                  <a:gd name="T92" fmla="*/ 1 w 406"/>
                  <a:gd name="T93" fmla="*/ 0 h 209"/>
                  <a:gd name="T94" fmla="*/ 1 w 406"/>
                  <a:gd name="T95" fmla="*/ 0 h 209"/>
                  <a:gd name="T96" fmla="*/ 1 w 406"/>
                  <a:gd name="T97" fmla="*/ 0 h 209"/>
                  <a:gd name="T98" fmla="*/ 1 w 406"/>
                  <a:gd name="T99" fmla="*/ 0 h 209"/>
                  <a:gd name="T100" fmla="*/ 1 w 406"/>
                  <a:gd name="T101" fmla="*/ 0 h 209"/>
                  <a:gd name="T102" fmla="*/ 1 w 406"/>
                  <a:gd name="T103" fmla="*/ 0 h 209"/>
                  <a:gd name="T104" fmla="*/ 1 w 406"/>
                  <a:gd name="T105" fmla="*/ 0 h 209"/>
                  <a:gd name="T106" fmla="*/ 1 w 406"/>
                  <a:gd name="T107" fmla="*/ 0 h 209"/>
                  <a:gd name="T108" fmla="*/ 1 w 406"/>
                  <a:gd name="T109" fmla="*/ 0 h 209"/>
                  <a:gd name="T110" fmla="*/ 1 w 406"/>
                  <a:gd name="T111" fmla="*/ 0 h 209"/>
                  <a:gd name="T112" fmla="*/ 1 w 406"/>
                  <a:gd name="T113" fmla="*/ 0 h 209"/>
                  <a:gd name="T114" fmla="*/ 1 w 406"/>
                  <a:gd name="T115" fmla="*/ 0 h 209"/>
                  <a:gd name="T116" fmla="*/ 1 w 406"/>
                  <a:gd name="T117" fmla="*/ 0 h 209"/>
                  <a:gd name="T118" fmla="*/ 1 w 406"/>
                  <a:gd name="T119" fmla="*/ 0 h 209"/>
                  <a:gd name="T120" fmla="*/ 1 w 406"/>
                  <a:gd name="T121" fmla="*/ 0 h 20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406" h="209">
                    <a:moveTo>
                      <a:pt x="299" y="15"/>
                    </a:moveTo>
                    <a:lnTo>
                      <a:pt x="264" y="36"/>
                    </a:lnTo>
                    <a:lnTo>
                      <a:pt x="229" y="59"/>
                    </a:lnTo>
                    <a:lnTo>
                      <a:pt x="195" y="83"/>
                    </a:lnTo>
                    <a:lnTo>
                      <a:pt x="160" y="105"/>
                    </a:lnTo>
                    <a:lnTo>
                      <a:pt x="127" y="127"/>
                    </a:lnTo>
                    <a:lnTo>
                      <a:pt x="95" y="145"/>
                    </a:lnTo>
                    <a:lnTo>
                      <a:pt x="78" y="153"/>
                    </a:lnTo>
                    <a:lnTo>
                      <a:pt x="63" y="160"/>
                    </a:lnTo>
                    <a:lnTo>
                      <a:pt x="48" y="165"/>
                    </a:lnTo>
                    <a:lnTo>
                      <a:pt x="33" y="169"/>
                    </a:lnTo>
                    <a:lnTo>
                      <a:pt x="20" y="173"/>
                    </a:lnTo>
                    <a:lnTo>
                      <a:pt x="10" y="177"/>
                    </a:lnTo>
                    <a:lnTo>
                      <a:pt x="6" y="179"/>
                    </a:lnTo>
                    <a:lnTo>
                      <a:pt x="4" y="181"/>
                    </a:lnTo>
                    <a:lnTo>
                      <a:pt x="2" y="183"/>
                    </a:lnTo>
                    <a:lnTo>
                      <a:pt x="0" y="186"/>
                    </a:lnTo>
                    <a:lnTo>
                      <a:pt x="0" y="188"/>
                    </a:lnTo>
                    <a:lnTo>
                      <a:pt x="0" y="190"/>
                    </a:lnTo>
                    <a:lnTo>
                      <a:pt x="1" y="192"/>
                    </a:lnTo>
                    <a:lnTo>
                      <a:pt x="2" y="194"/>
                    </a:lnTo>
                    <a:lnTo>
                      <a:pt x="7" y="198"/>
                    </a:lnTo>
                    <a:lnTo>
                      <a:pt x="14" y="202"/>
                    </a:lnTo>
                    <a:lnTo>
                      <a:pt x="24" y="204"/>
                    </a:lnTo>
                    <a:lnTo>
                      <a:pt x="36" y="206"/>
                    </a:lnTo>
                    <a:lnTo>
                      <a:pt x="49" y="209"/>
                    </a:lnTo>
                    <a:lnTo>
                      <a:pt x="65" y="207"/>
                    </a:lnTo>
                    <a:lnTo>
                      <a:pt x="82" y="206"/>
                    </a:lnTo>
                    <a:lnTo>
                      <a:pt x="101" y="203"/>
                    </a:lnTo>
                    <a:lnTo>
                      <a:pt x="121" y="199"/>
                    </a:lnTo>
                    <a:lnTo>
                      <a:pt x="142" y="193"/>
                    </a:lnTo>
                    <a:lnTo>
                      <a:pt x="187" y="179"/>
                    </a:lnTo>
                    <a:lnTo>
                      <a:pt x="232" y="165"/>
                    </a:lnTo>
                    <a:lnTo>
                      <a:pt x="277" y="152"/>
                    </a:lnTo>
                    <a:lnTo>
                      <a:pt x="318" y="138"/>
                    </a:lnTo>
                    <a:lnTo>
                      <a:pt x="337" y="132"/>
                    </a:lnTo>
                    <a:lnTo>
                      <a:pt x="355" y="125"/>
                    </a:lnTo>
                    <a:lnTo>
                      <a:pt x="369" y="118"/>
                    </a:lnTo>
                    <a:lnTo>
                      <a:pt x="382" y="111"/>
                    </a:lnTo>
                    <a:lnTo>
                      <a:pt x="392" y="104"/>
                    </a:lnTo>
                    <a:lnTo>
                      <a:pt x="400" y="97"/>
                    </a:lnTo>
                    <a:lnTo>
                      <a:pt x="403" y="94"/>
                    </a:lnTo>
                    <a:lnTo>
                      <a:pt x="404" y="90"/>
                    </a:lnTo>
                    <a:lnTo>
                      <a:pt x="405" y="87"/>
                    </a:lnTo>
                    <a:lnTo>
                      <a:pt x="406" y="83"/>
                    </a:lnTo>
                    <a:lnTo>
                      <a:pt x="403" y="67"/>
                    </a:lnTo>
                    <a:lnTo>
                      <a:pt x="398" y="50"/>
                    </a:lnTo>
                    <a:lnTo>
                      <a:pt x="395" y="41"/>
                    </a:lnTo>
                    <a:lnTo>
                      <a:pt x="391" y="32"/>
                    </a:lnTo>
                    <a:lnTo>
                      <a:pt x="387" y="24"/>
                    </a:lnTo>
                    <a:lnTo>
                      <a:pt x="381" y="17"/>
                    </a:lnTo>
                    <a:lnTo>
                      <a:pt x="375" y="11"/>
                    </a:lnTo>
                    <a:lnTo>
                      <a:pt x="368" y="6"/>
                    </a:lnTo>
                    <a:lnTo>
                      <a:pt x="360" y="2"/>
                    </a:lnTo>
                    <a:lnTo>
                      <a:pt x="350" y="0"/>
                    </a:lnTo>
                    <a:lnTo>
                      <a:pt x="344" y="0"/>
                    </a:lnTo>
                    <a:lnTo>
                      <a:pt x="339" y="0"/>
                    </a:lnTo>
                    <a:lnTo>
                      <a:pt x="333" y="1"/>
                    </a:lnTo>
                    <a:lnTo>
                      <a:pt x="327" y="3"/>
                    </a:lnTo>
                    <a:lnTo>
                      <a:pt x="314" y="8"/>
                    </a:lnTo>
                    <a:lnTo>
                      <a:pt x="299" y="15"/>
                    </a:lnTo>
                    <a:close/>
                  </a:path>
                </a:pathLst>
              </a:custGeom>
              <a:solidFill>
                <a:srgbClr val="F1C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57" name="Freeform 1091">
                <a:extLst>
                  <a:ext uri="{FF2B5EF4-FFF2-40B4-BE49-F238E27FC236}">
                    <a16:creationId xmlns:a16="http://schemas.microsoft.com/office/drawing/2014/main" id="{B1ACF9AA-2BFB-48E7-A088-0C20400D9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5" y="2322"/>
                <a:ext cx="9" cy="4"/>
              </a:xfrm>
              <a:custGeom>
                <a:avLst/>
                <a:gdLst>
                  <a:gd name="T0" fmla="*/ 0 w 151"/>
                  <a:gd name="T1" fmla="*/ 0 h 69"/>
                  <a:gd name="T2" fmla="*/ 0 w 151"/>
                  <a:gd name="T3" fmla="*/ 0 h 69"/>
                  <a:gd name="T4" fmla="*/ 0 w 151"/>
                  <a:gd name="T5" fmla="*/ 0 h 69"/>
                  <a:gd name="T6" fmla="*/ 0 w 151"/>
                  <a:gd name="T7" fmla="*/ 0 h 69"/>
                  <a:gd name="T8" fmla="*/ 0 w 151"/>
                  <a:gd name="T9" fmla="*/ 0 h 69"/>
                  <a:gd name="T10" fmla="*/ 0 w 151"/>
                  <a:gd name="T11" fmla="*/ 0 h 69"/>
                  <a:gd name="T12" fmla="*/ 0 w 151"/>
                  <a:gd name="T13" fmla="*/ 0 h 69"/>
                  <a:gd name="T14" fmla="*/ 1 w 151"/>
                  <a:gd name="T15" fmla="*/ 0 h 69"/>
                  <a:gd name="T16" fmla="*/ 1 w 151"/>
                  <a:gd name="T17" fmla="*/ 0 h 69"/>
                  <a:gd name="T18" fmla="*/ 1 w 151"/>
                  <a:gd name="T19" fmla="*/ 0 h 69"/>
                  <a:gd name="T20" fmla="*/ 1 w 151"/>
                  <a:gd name="T21" fmla="*/ 0 h 69"/>
                  <a:gd name="T22" fmla="*/ 1 w 151"/>
                  <a:gd name="T23" fmla="*/ 0 h 69"/>
                  <a:gd name="T24" fmla="*/ 1 w 151"/>
                  <a:gd name="T25" fmla="*/ 0 h 69"/>
                  <a:gd name="T26" fmla="*/ 1 w 151"/>
                  <a:gd name="T27" fmla="*/ 0 h 69"/>
                  <a:gd name="T28" fmla="*/ 1 w 151"/>
                  <a:gd name="T29" fmla="*/ 0 h 69"/>
                  <a:gd name="T30" fmla="*/ 1 w 151"/>
                  <a:gd name="T31" fmla="*/ 0 h 69"/>
                  <a:gd name="T32" fmla="*/ 0 w 151"/>
                  <a:gd name="T33" fmla="*/ 0 h 69"/>
                  <a:gd name="T34" fmla="*/ 0 w 151"/>
                  <a:gd name="T35" fmla="*/ 0 h 69"/>
                  <a:gd name="T36" fmla="*/ 0 w 151"/>
                  <a:gd name="T37" fmla="*/ 0 h 69"/>
                  <a:gd name="T38" fmla="*/ 0 w 151"/>
                  <a:gd name="T39" fmla="*/ 0 h 69"/>
                  <a:gd name="T40" fmla="*/ 0 w 151"/>
                  <a:gd name="T41" fmla="*/ 0 h 69"/>
                  <a:gd name="T42" fmla="*/ 0 w 151"/>
                  <a:gd name="T43" fmla="*/ 0 h 69"/>
                  <a:gd name="T44" fmla="*/ 0 w 151"/>
                  <a:gd name="T45" fmla="*/ 0 h 69"/>
                  <a:gd name="T46" fmla="*/ 0 w 151"/>
                  <a:gd name="T47" fmla="*/ 0 h 69"/>
                  <a:gd name="T48" fmla="*/ 0 w 151"/>
                  <a:gd name="T49" fmla="*/ 0 h 69"/>
                  <a:gd name="T50" fmla="*/ 0 w 151"/>
                  <a:gd name="T51" fmla="*/ 0 h 69"/>
                  <a:gd name="T52" fmla="*/ 0 w 151"/>
                  <a:gd name="T53" fmla="*/ 0 h 69"/>
                  <a:gd name="T54" fmla="*/ 0 w 151"/>
                  <a:gd name="T55" fmla="*/ 0 h 69"/>
                  <a:gd name="T56" fmla="*/ 0 w 151"/>
                  <a:gd name="T57" fmla="*/ 0 h 69"/>
                  <a:gd name="T58" fmla="*/ 0 w 151"/>
                  <a:gd name="T59" fmla="*/ 0 h 69"/>
                  <a:gd name="T60" fmla="*/ 0 w 151"/>
                  <a:gd name="T61" fmla="*/ 0 h 69"/>
                  <a:gd name="T62" fmla="*/ 0 w 151"/>
                  <a:gd name="T63" fmla="*/ 0 h 69"/>
                  <a:gd name="T64" fmla="*/ 0 w 151"/>
                  <a:gd name="T65" fmla="*/ 0 h 69"/>
                  <a:gd name="T66" fmla="*/ 0 w 151"/>
                  <a:gd name="T67" fmla="*/ 0 h 69"/>
                  <a:gd name="T68" fmla="*/ 0 w 151"/>
                  <a:gd name="T69" fmla="*/ 0 h 69"/>
                  <a:gd name="T70" fmla="*/ 0 w 151"/>
                  <a:gd name="T71" fmla="*/ 0 h 69"/>
                  <a:gd name="T72" fmla="*/ 0 w 151"/>
                  <a:gd name="T73" fmla="*/ 0 h 69"/>
                  <a:gd name="T74" fmla="*/ 0 w 151"/>
                  <a:gd name="T75" fmla="*/ 0 h 69"/>
                  <a:gd name="T76" fmla="*/ 0 w 151"/>
                  <a:gd name="T77" fmla="*/ 0 h 69"/>
                  <a:gd name="T78" fmla="*/ 0 w 151"/>
                  <a:gd name="T79" fmla="*/ 0 h 69"/>
                  <a:gd name="T80" fmla="*/ 0 w 151"/>
                  <a:gd name="T81" fmla="*/ 0 h 6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51" h="69">
                    <a:moveTo>
                      <a:pt x="73" y="67"/>
                    </a:moveTo>
                    <a:lnTo>
                      <a:pt x="87" y="65"/>
                    </a:lnTo>
                    <a:lnTo>
                      <a:pt x="102" y="61"/>
                    </a:lnTo>
                    <a:lnTo>
                      <a:pt x="113" y="56"/>
                    </a:lnTo>
                    <a:lnTo>
                      <a:pt x="124" y="50"/>
                    </a:lnTo>
                    <a:lnTo>
                      <a:pt x="133" y="44"/>
                    </a:lnTo>
                    <a:lnTo>
                      <a:pt x="140" y="38"/>
                    </a:lnTo>
                    <a:lnTo>
                      <a:pt x="146" y="31"/>
                    </a:lnTo>
                    <a:lnTo>
                      <a:pt x="149" y="25"/>
                    </a:lnTo>
                    <a:lnTo>
                      <a:pt x="150" y="22"/>
                    </a:lnTo>
                    <a:lnTo>
                      <a:pt x="151" y="19"/>
                    </a:lnTo>
                    <a:lnTo>
                      <a:pt x="151" y="16"/>
                    </a:lnTo>
                    <a:lnTo>
                      <a:pt x="150" y="13"/>
                    </a:lnTo>
                    <a:lnTo>
                      <a:pt x="149" y="11"/>
                    </a:lnTo>
                    <a:lnTo>
                      <a:pt x="147" y="8"/>
                    </a:lnTo>
                    <a:lnTo>
                      <a:pt x="144" y="6"/>
                    </a:lnTo>
                    <a:lnTo>
                      <a:pt x="141" y="4"/>
                    </a:lnTo>
                    <a:lnTo>
                      <a:pt x="132" y="1"/>
                    </a:lnTo>
                    <a:lnTo>
                      <a:pt x="121" y="0"/>
                    </a:lnTo>
                    <a:lnTo>
                      <a:pt x="106" y="0"/>
                    </a:lnTo>
                    <a:lnTo>
                      <a:pt x="88" y="2"/>
                    </a:lnTo>
                    <a:lnTo>
                      <a:pt x="69" y="5"/>
                    </a:lnTo>
                    <a:lnTo>
                      <a:pt x="53" y="9"/>
                    </a:lnTo>
                    <a:lnTo>
                      <a:pt x="39" y="14"/>
                    </a:lnTo>
                    <a:lnTo>
                      <a:pt x="27" y="20"/>
                    </a:lnTo>
                    <a:lnTo>
                      <a:pt x="17" y="26"/>
                    </a:lnTo>
                    <a:lnTo>
                      <a:pt x="8" y="32"/>
                    </a:lnTo>
                    <a:lnTo>
                      <a:pt x="3" y="39"/>
                    </a:lnTo>
                    <a:lnTo>
                      <a:pt x="0" y="45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1" y="53"/>
                    </a:lnTo>
                    <a:lnTo>
                      <a:pt x="2" y="56"/>
                    </a:lnTo>
                    <a:lnTo>
                      <a:pt x="4" y="59"/>
                    </a:lnTo>
                    <a:lnTo>
                      <a:pt x="7" y="61"/>
                    </a:lnTo>
                    <a:lnTo>
                      <a:pt x="10" y="63"/>
                    </a:lnTo>
                    <a:lnTo>
                      <a:pt x="15" y="65"/>
                    </a:lnTo>
                    <a:lnTo>
                      <a:pt x="25" y="68"/>
                    </a:lnTo>
                    <a:lnTo>
                      <a:pt x="38" y="69"/>
                    </a:lnTo>
                    <a:lnTo>
                      <a:pt x="54" y="69"/>
                    </a:lnTo>
                    <a:lnTo>
                      <a:pt x="73" y="67"/>
                    </a:lnTo>
                    <a:close/>
                  </a:path>
                </a:pathLst>
              </a:custGeom>
              <a:solidFill>
                <a:srgbClr val="F1C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58" name="Freeform 1092">
                <a:extLst>
                  <a:ext uri="{FF2B5EF4-FFF2-40B4-BE49-F238E27FC236}">
                    <a16:creationId xmlns:a16="http://schemas.microsoft.com/office/drawing/2014/main" id="{B9D007C0-1E81-4A5E-B6B3-71C40F7CC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8" y="2325"/>
                <a:ext cx="9" cy="4"/>
              </a:xfrm>
              <a:custGeom>
                <a:avLst/>
                <a:gdLst>
                  <a:gd name="T0" fmla="*/ 0 w 156"/>
                  <a:gd name="T1" fmla="*/ 0 h 69"/>
                  <a:gd name="T2" fmla="*/ 0 w 156"/>
                  <a:gd name="T3" fmla="*/ 0 h 69"/>
                  <a:gd name="T4" fmla="*/ 0 w 156"/>
                  <a:gd name="T5" fmla="*/ 0 h 69"/>
                  <a:gd name="T6" fmla="*/ 0 w 156"/>
                  <a:gd name="T7" fmla="*/ 0 h 69"/>
                  <a:gd name="T8" fmla="*/ 0 w 156"/>
                  <a:gd name="T9" fmla="*/ 0 h 69"/>
                  <a:gd name="T10" fmla="*/ 0 w 156"/>
                  <a:gd name="T11" fmla="*/ 0 h 69"/>
                  <a:gd name="T12" fmla="*/ 0 w 156"/>
                  <a:gd name="T13" fmla="*/ 0 h 69"/>
                  <a:gd name="T14" fmla="*/ 1 w 156"/>
                  <a:gd name="T15" fmla="*/ 0 h 69"/>
                  <a:gd name="T16" fmla="*/ 1 w 156"/>
                  <a:gd name="T17" fmla="*/ 0 h 69"/>
                  <a:gd name="T18" fmla="*/ 1 w 156"/>
                  <a:gd name="T19" fmla="*/ 0 h 69"/>
                  <a:gd name="T20" fmla="*/ 1 w 156"/>
                  <a:gd name="T21" fmla="*/ 0 h 69"/>
                  <a:gd name="T22" fmla="*/ 1 w 156"/>
                  <a:gd name="T23" fmla="*/ 0 h 69"/>
                  <a:gd name="T24" fmla="*/ 1 w 156"/>
                  <a:gd name="T25" fmla="*/ 0 h 69"/>
                  <a:gd name="T26" fmla="*/ 1 w 156"/>
                  <a:gd name="T27" fmla="*/ 0 h 69"/>
                  <a:gd name="T28" fmla="*/ 1 w 156"/>
                  <a:gd name="T29" fmla="*/ 0 h 69"/>
                  <a:gd name="T30" fmla="*/ 1 w 156"/>
                  <a:gd name="T31" fmla="*/ 0 h 69"/>
                  <a:gd name="T32" fmla="*/ 0 w 156"/>
                  <a:gd name="T33" fmla="*/ 0 h 69"/>
                  <a:gd name="T34" fmla="*/ 0 w 156"/>
                  <a:gd name="T35" fmla="*/ 0 h 69"/>
                  <a:gd name="T36" fmla="*/ 0 w 156"/>
                  <a:gd name="T37" fmla="*/ 0 h 69"/>
                  <a:gd name="T38" fmla="*/ 0 w 156"/>
                  <a:gd name="T39" fmla="*/ 0 h 69"/>
                  <a:gd name="T40" fmla="*/ 0 w 156"/>
                  <a:gd name="T41" fmla="*/ 0 h 69"/>
                  <a:gd name="T42" fmla="*/ 0 w 156"/>
                  <a:gd name="T43" fmla="*/ 0 h 69"/>
                  <a:gd name="T44" fmla="*/ 0 w 156"/>
                  <a:gd name="T45" fmla="*/ 0 h 69"/>
                  <a:gd name="T46" fmla="*/ 0 w 156"/>
                  <a:gd name="T47" fmla="*/ 0 h 69"/>
                  <a:gd name="T48" fmla="*/ 0 w 156"/>
                  <a:gd name="T49" fmla="*/ 0 h 69"/>
                  <a:gd name="T50" fmla="*/ 0 w 156"/>
                  <a:gd name="T51" fmla="*/ 0 h 69"/>
                  <a:gd name="T52" fmla="*/ 0 w 156"/>
                  <a:gd name="T53" fmla="*/ 0 h 69"/>
                  <a:gd name="T54" fmla="*/ 0 w 156"/>
                  <a:gd name="T55" fmla="*/ 0 h 69"/>
                  <a:gd name="T56" fmla="*/ 0 w 156"/>
                  <a:gd name="T57" fmla="*/ 0 h 69"/>
                  <a:gd name="T58" fmla="*/ 0 w 156"/>
                  <a:gd name="T59" fmla="*/ 0 h 69"/>
                  <a:gd name="T60" fmla="*/ 0 w 156"/>
                  <a:gd name="T61" fmla="*/ 0 h 69"/>
                  <a:gd name="T62" fmla="*/ 0 w 156"/>
                  <a:gd name="T63" fmla="*/ 0 h 69"/>
                  <a:gd name="T64" fmla="*/ 0 w 156"/>
                  <a:gd name="T65" fmla="*/ 0 h 69"/>
                  <a:gd name="T66" fmla="*/ 0 w 156"/>
                  <a:gd name="T67" fmla="*/ 0 h 69"/>
                  <a:gd name="T68" fmla="*/ 0 w 156"/>
                  <a:gd name="T69" fmla="*/ 0 h 69"/>
                  <a:gd name="T70" fmla="*/ 0 w 156"/>
                  <a:gd name="T71" fmla="*/ 0 h 69"/>
                  <a:gd name="T72" fmla="*/ 0 w 156"/>
                  <a:gd name="T73" fmla="*/ 0 h 69"/>
                  <a:gd name="T74" fmla="*/ 0 w 156"/>
                  <a:gd name="T75" fmla="*/ 0 h 69"/>
                  <a:gd name="T76" fmla="*/ 0 w 156"/>
                  <a:gd name="T77" fmla="*/ 0 h 69"/>
                  <a:gd name="T78" fmla="*/ 0 w 156"/>
                  <a:gd name="T79" fmla="*/ 0 h 69"/>
                  <a:gd name="T80" fmla="*/ 0 w 156"/>
                  <a:gd name="T81" fmla="*/ 0 h 69"/>
                  <a:gd name="T82" fmla="*/ 0 w 156"/>
                  <a:gd name="T83" fmla="*/ 0 h 69"/>
                  <a:gd name="T84" fmla="*/ 0 w 156"/>
                  <a:gd name="T85" fmla="*/ 0 h 6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56" h="69">
                    <a:moveTo>
                      <a:pt x="79" y="67"/>
                    </a:moveTo>
                    <a:lnTo>
                      <a:pt x="93" y="64"/>
                    </a:lnTo>
                    <a:lnTo>
                      <a:pt x="106" y="61"/>
                    </a:lnTo>
                    <a:lnTo>
                      <a:pt x="118" y="56"/>
                    </a:lnTo>
                    <a:lnTo>
                      <a:pt x="129" y="51"/>
                    </a:lnTo>
                    <a:lnTo>
                      <a:pt x="138" y="45"/>
                    </a:lnTo>
                    <a:lnTo>
                      <a:pt x="146" y="39"/>
                    </a:lnTo>
                    <a:lnTo>
                      <a:pt x="152" y="33"/>
                    </a:lnTo>
                    <a:lnTo>
                      <a:pt x="155" y="27"/>
                    </a:lnTo>
                    <a:lnTo>
                      <a:pt x="156" y="24"/>
                    </a:lnTo>
                    <a:lnTo>
                      <a:pt x="156" y="21"/>
                    </a:lnTo>
                    <a:lnTo>
                      <a:pt x="156" y="18"/>
                    </a:lnTo>
                    <a:lnTo>
                      <a:pt x="156" y="15"/>
                    </a:lnTo>
                    <a:lnTo>
                      <a:pt x="154" y="13"/>
                    </a:lnTo>
                    <a:lnTo>
                      <a:pt x="152" y="10"/>
                    </a:lnTo>
                    <a:lnTo>
                      <a:pt x="150" y="8"/>
                    </a:lnTo>
                    <a:lnTo>
                      <a:pt x="146" y="6"/>
                    </a:lnTo>
                    <a:lnTo>
                      <a:pt x="137" y="2"/>
                    </a:lnTo>
                    <a:lnTo>
                      <a:pt x="125" y="0"/>
                    </a:lnTo>
                    <a:lnTo>
                      <a:pt x="111" y="0"/>
                    </a:lnTo>
                    <a:lnTo>
                      <a:pt x="93" y="1"/>
                    </a:lnTo>
                    <a:lnTo>
                      <a:pt x="73" y="4"/>
                    </a:lnTo>
                    <a:lnTo>
                      <a:pt x="55" y="9"/>
                    </a:lnTo>
                    <a:lnTo>
                      <a:pt x="38" y="14"/>
                    </a:lnTo>
                    <a:lnTo>
                      <a:pt x="25" y="19"/>
                    </a:lnTo>
                    <a:lnTo>
                      <a:pt x="15" y="25"/>
                    </a:lnTo>
                    <a:lnTo>
                      <a:pt x="8" y="32"/>
                    </a:lnTo>
                    <a:lnTo>
                      <a:pt x="5" y="35"/>
                    </a:lnTo>
                    <a:lnTo>
                      <a:pt x="3" y="38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0" y="47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6"/>
                    </a:lnTo>
                    <a:lnTo>
                      <a:pt x="6" y="58"/>
                    </a:lnTo>
                    <a:lnTo>
                      <a:pt x="9" y="61"/>
                    </a:lnTo>
                    <a:lnTo>
                      <a:pt x="13" y="63"/>
                    </a:lnTo>
                    <a:lnTo>
                      <a:pt x="18" y="64"/>
                    </a:lnTo>
                    <a:lnTo>
                      <a:pt x="29" y="67"/>
                    </a:lnTo>
                    <a:lnTo>
                      <a:pt x="42" y="69"/>
                    </a:lnTo>
                    <a:lnTo>
                      <a:pt x="60" y="68"/>
                    </a:lnTo>
                    <a:lnTo>
                      <a:pt x="79" y="67"/>
                    </a:lnTo>
                    <a:close/>
                  </a:path>
                </a:pathLst>
              </a:custGeom>
              <a:solidFill>
                <a:srgbClr val="F1C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59" name="Freeform 1093">
                <a:extLst>
                  <a:ext uri="{FF2B5EF4-FFF2-40B4-BE49-F238E27FC236}">
                    <a16:creationId xmlns:a16="http://schemas.microsoft.com/office/drawing/2014/main" id="{39AC32E8-0605-45B9-BDF9-0F3817EF2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2" y="2328"/>
                <a:ext cx="9" cy="4"/>
              </a:xfrm>
              <a:custGeom>
                <a:avLst/>
                <a:gdLst>
                  <a:gd name="T0" fmla="*/ 0 w 144"/>
                  <a:gd name="T1" fmla="*/ 0 h 69"/>
                  <a:gd name="T2" fmla="*/ 0 w 144"/>
                  <a:gd name="T3" fmla="*/ 0 h 69"/>
                  <a:gd name="T4" fmla="*/ 0 w 144"/>
                  <a:gd name="T5" fmla="*/ 0 h 69"/>
                  <a:gd name="T6" fmla="*/ 0 w 144"/>
                  <a:gd name="T7" fmla="*/ 0 h 69"/>
                  <a:gd name="T8" fmla="*/ 0 w 144"/>
                  <a:gd name="T9" fmla="*/ 0 h 69"/>
                  <a:gd name="T10" fmla="*/ 1 w 144"/>
                  <a:gd name="T11" fmla="*/ 0 h 69"/>
                  <a:gd name="T12" fmla="*/ 1 w 144"/>
                  <a:gd name="T13" fmla="*/ 0 h 69"/>
                  <a:gd name="T14" fmla="*/ 1 w 144"/>
                  <a:gd name="T15" fmla="*/ 0 h 69"/>
                  <a:gd name="T16" fmla="*/ 1 w 144"/>
                  <a:gd name="T17" fmla="*/ 0 h 69"/>
                  <a:gd name="T18" fmla="*/ 1 w 144"/>
                  <a:gd name="T19" fmla="*/ 0 h 69"/>
                  <a:gd name="T20" fmla="*/ 1 w 144"/>
                  <a:gd name="T21" fmla="*/ 0 h 69"/>
                  <a:gd name="T22" fmla="*/ 1 w 144"/>
                  <a:gd name="T23" fmla="*/ 0 h 69"/>
                  <a:gd name="T24" fmla="*/ 1 w 144"/>
                  <a:gd name="T25" fmla="*/ 0 h 69"/>
                  <a:gd name="T26" fmla="*/ 1 w 144"/>
                  <a:gd name="T27" fmla="*/ 0 h 69"/>
                  <a:gd name="T28" fmla="*/ 1 w 144"/>
                  <a:gd name="T29" fmla="*/ 0 h 69"/>
                  <a:gd name="T30" fmla="*/ 1 w 144"/>
                  <a:gd name="T31" fmla="*/ 0 h 69"/>
                  <a:gd name="T32" fmla="*/ 1 w 144"/>
                  <a:gd name="T33" fmla="*/ 0 h 69"/>
                  <a:gd name="T34" fmla="*/ 1 w 144"/>
                  <a:gd name="T35" fmla="*/ 0 h 69"/>
                  <a:gd name="T36" fmla="*/ 0 w 144"/>
                  <a:gd name="T37" fmla="*/ 0 h 69"/>
                  <a:gd name="T38" fmla="*/ 0 w 144"/>
                  <a:gd name="T39" fmla="*/ 0 h 69"/>
                  <a:gd name="T40" fmla="*/ 0 w 144"/>
                  <a:gd name="T41" fmla="*/ 0 h 69"/>
                  <a:gd name="T42" fmla="*/ 0 w 144"/>
                  <a:gd name="T43" fmla="*/ 0 h 69"/>
                  <a:gd name="T44" fmla="*/ 0 w 144"/>
                  <a:gd name="T45" fmla="*/ 0 h 69"/>
                  <a:gd name="T46" fmla="*/ 0 w 144"/>
                  <a:gd name="T47" fmla="*/ 0 h 69"/>
                  <a:gd name="T48" fmla="*/ 0 w 144"/>
                  <a:gd name="T49" fmla="*/ 0 h 69"/>
                  <a:gd name="T50" fmla="*/ 0 w 144"/>
                  <a:gd name="T51" fmla="*/ 0 h 69"/>
                  <a:gd name="T52" fmla="*/ 0 w 144"/>
                  <a:gd name="T53" fmla="*/ 0 h 69"/>
                  <a:gd name="T54" fmla="*/ 0 w 144"/>
                  <a:gd name="T55" fmla="*/ 0 h 69"/>
                  <a:gd name="T56" fmla="*/ 0 w 144"/>
                  <a:gd name="T57" fmla="*/ 0 h 69"/>
                  <a:gd name="T58" fmla="*/ 0 w 144"/>
                  <a:gd name="T59" fmla="*/ 0 h 69"/>
                  <a:gd name="T60" fmla="*/ 0 w 144"/>
                  <a:gd name="T61" fmla="*/ 0 h 69"/>
                  <a:gd name="T62" fmla="*/ 0 w 144"/>
                  <a:gd name="T63" fmla="*/ 0 h 69"/>
                  <a:gd name="T64" fmla="*/ 0 w 144"/>
                  <a:gd name="T65" fmla="*/ 0 h 69"/>
                  <a:gd name="T66" fmla="*/ 0 w 144"/>
                  <a:gd name="T67" fmla="*/ 0 h 69"/>
                  <a:gd name="T68" fmla="*/ 0 w 144"/>
                  <a:gd name="T69" fmla="*/ 0 h 69"/>
                  <a:gd name="T70" fmla="*/ 0 w 144"/>
                  <a:gd name="T71" fmla="*/ 0 h 69"/>
                  <a:gd name="T72" fmla="*/ 0 w 144"/>
                  <a:gd name="T73" fmla="*/ 0 h 69"/>
                  <a:gd name="T74" fmla="*/ 0 w 144"/>
                  <a:gd name="T75" fmla="*/ 0 h 69"/>
                  <a:gd name="T76" fmla="*/ 0 w 144"/>
                  <a:gd name="T77" fmla="*/ 0 h 69"/>
                  <a:gd name="T78" fmla="*/ 0 w 144"/>
                  <a:gd name="T79" fmla="*/ 0 h 69"/>
                  <a:gd name="T80" fmla="*/ 0 w 144"/>
                  <a:gd name="T81" fmla="*/ 0 h 6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4" h="69">
                    <a:moveTo>
                      <a:pt x="66" y="67"/>
                    </a:moveTo>
                    <a:lnTo>
                      <a:pt x="82" y="65"/>
                    </a:lnTo>
                    <a:lnTo>
                      <a:pt x="95" y="62"/>
                    </a:lnTo>
                    <a:lnTo>
                      <a:pt x="107" y="57"/>
                    </a:lnTo>
                    <a:lnTo>
                      <a:pt x="117" y="52"/>
                    </a:lnTo>
                    <a:lnTo>
                      <a:pt x="126" y="46"/>
                    </a:lnTo>
                    <a:lnTo>
                      <a:pt x="134" y="38"/>
                    </a:lnTo>
                    <a:lnTo>
                      <a:pt x="139" y="32"/>
                    </a:lnTo>
                    <a:lnTo>
                      <a:pt x="143" y="25"/>
                    </a:lnTo>
                    <a:lnTo>
                      <a:pt x="144" y="22"/>
                    </a:lnTo>
                    <a:lnTo>
                      <a:pt x="144" y="19"/>
                    </a:lnTo>
                    <a:lnTo>
                      <a:pt x="144" y="16"/>
                    </a:lnTo>
                    <a:lnTo>
                      <a:pt x="143" y="14"/>
                    </a:lnTo>
                    <a:lnTo>
                      <a:pt x="142" y="11"/>
                    </a:lnTo>
                    <a:lnTo>
                      <a:pt x="140" y="9"/>
                    </a:lnTo>
                    <a:lnTo>
                      <a:pt x="137" y="7"/>
                    </a:lnTo>
                    <a:lnTo>
                      <a:pt x="134" y="5"/>
                    </a:lnTo>
                    <a:lnTo>
                      <a:pt x="125" y="2"/>
                    </a:lnTo>
                    <a:lnTo>
                      <a:pt x="114" y="0"/>
                    </a:lnTo>
                    <a:lnTo>
                      <a:pt x="99" y="0"/>
                    </a:lnTo>
                    <a:lnTo>
                      <a:pt x="82" y="2"/>
                    </a:lnTo>
                    <a:lnTo>
                      <a:pt x="66" y="5"/>
                    </a:lnTo>
                    <a:lnTo>
                      <a:pt x="51" y="9"/>
                    </a:lnTo>
                    <a:lnTo>
                      <a:pt x="39" y="14"/>
                    </a:lnTo>
                    <a:lnTo>
                      <a:pt x="28" y="19"/>
                    </a:lnTo>
                    <a:lnTo>
                      <a:pt x="18" y="25"/>
                    </a:lnTo>
                    <a:lnTo>
                      <a:pt x="10" y="31"/>
                    </a:lnTo>
                    <a:lnTo>
                      <a:pt x="5" y="38"/>
                    </a:lnTo>
                    <a:lnTo>
                      <a:pt x="1" y="45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2" y="59"/>
                    </a:lnTo>
                    <a:lnTo>
                      <a:pt x="5" y="61"/>
                    </a:lnTo>
                    <a:lnTo>
                      <a:pt x="7" y="63"/>
                    </a:lnTo>
                    <a:lnTo>
                      <a:pt x="11" y="65"/>
                    </a:lnTo>
                    <a:lnTo>
                      <a:pt x="20" y="68"/>
                    </a:lnTo>
                    <a:lnTo>
                      <a:pt x="32" y="69"/>
                    </a:lnTo>
                    <a:lnTo>
                      <a:pt x="48" y="69"/>
                    </a:lnTo>
                    <a:lnTo>
                      <a:pt x="66" y="67"/>
                    </a:lnTo>
                    <a:close/>
                  </a:path>
                </a:pathLst>
              </a:custGeom>
              <a:solidFill>
                <a:srgbClr val="F1C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60" name="Freeform 1094">
                <a:extLst>
                  <a:ext uri="{FF2B5EF4-FFF2-40B4-BE49-F238E27FC236}">
                    <a16:creationId xmlns:a16="http://schemas.microsoft.com/office/drawing/2014/main" id="{949F4DA8-39CF-4823-92CD-2E93554A6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9" y="2442"/>
                <a:ext cx="254" cy="103"/>
              </a:xfrm>
              <a:custGeom>
                <a:avLst/>
                <a:gdLst>
                  <a:gd name="T0" fmla="*/ 10 w 4318"/>
                  <a:gd name="T1" fmla="*/ 2 h 1742"/>
                  <a:gd name="T2" fmla="*/ 11 w 4318"/>
                  <a:gd name="T3" fmla="*/ 2 h 1742"/>
                  <a:gd name="T4" fmla="*/ 12 w 4318"/>
                  <a:gd name="T5" fmla="*/ 1 h 1742"/>
                  <a:gd name="T6" fmla="*/ 13 w 4318"/>
                  <a:gd name="T7" fmla="*/ 1 h 1742"/>
                  <a:gd name="T8" fmla="*/ 13 w 4318"/>
                  <a:gd name="T9" fmla="*/ 1 h 1742"/>
                  <a:gd name="T10" fmla="*/ 14 w 4318"/>
                  <a:gd name="T11" fmla="*/ 0 h 1742"/>
                  <a:gd name="T12" fmla="*/ 15 w 4318"/>
                  <a:gd name="T13" fmla="*/ 0 h 1742"/>
                  <a:gd name="T14" fmla="*/ 15 w 4318"/>
                  <a:gd name="T15" fmla="*/ 0 h 1742"/>
                  <a:gd name="T16" fmla="*/ 15 w 4318"/>
                  <a:gd name="T17" fmla="*/ 0 h 1742"/>
                  <a:gd name="T18" fmla="*/ 15 w 4318"/>
                  <a:gd name="T19" fmla="*/ 0 h 1742"/>
                  <a:gd name="T20" fmla="*/ 15 w 4318"/>
                  <a:gd name="T21" fmla="*/ 0 h 1742"/>
                  <a:gd name="T22" fmla="*/ 15 w 4318"/>
                  <a:gd name="T23" fmla="*/ 0 h 1742"/>
                  <a:gd name="T24" fmla="*/ 15 w 4318"/>
                  <a:gd name="T25" fmla="*/ 1 h 1742"/>
                  <a:gd name="T26" fmla="*/ 14 w 4318"/>
                  <a:gd name="T27" fmla="*/ 1 h 1742"/>
                  <a:gd name="T28" fmla="*/ 14 w 4318"/>
                  <a:gd name="T29" fmla="*/ 1 h 1742"/>
                  <a:gd name="T30" fmla="*/ 13 w 4318"/>
                  <a:gd name="T31" fmla="*/ 2 h 1742"/>
                  <a:gd name="T32" fmla="*/ 12 w 4318"/>
                  <a:gd name="T33" fmla="*/ 2 h 1742"/>
                  <a:gd name="T34" fmla="*/ 12 w 4318"/>
                  <a:gd name="T35" fmla="*/ 2 h 1742"/>
                  <a:gd name="T36" fmla="*/ 11 w 4318"/>
                  <a:gd name="T37" fmla="*/ 3 h 1742"/>
                  <a:gd name="T38" fmla="*/ 10 w 4318"/>
                  <a:gd name="T39" fmla="*/ 3 h 1742"/>
                  <a:gd name="T40" fmla="*/ 9 w 4318"/>
                  <a:gd name="T41" fmla="*/ 4 h 1742"/>
                  <a:gd name="T42" fmla="*/ 8 w 4318"/>
                  <a:gd name="T43" fmla="*/ 5 h 1742"/>
                  <a:gd name="T44" fmla="*/ 7 w 4318"/>
                  <a:gd name="T45" fmla="*/ 5 h 1742"/>
                  <a:gd name="T46" fmla="*/ 6 w 4318"/>
                  <a:gd name="T47" fmla="*/ 5 h 1742"/>
                  <a:gd name="T48" fmla="*/ 6 w 4318"/>
                  <a:gd name="T49" fmla="*/ 6 h 1742"/>
                  <a:gd name="T50" fmla="*/ 5 w 4318"/>
                  <a:gd name="T51" fmla="*/ 6 h 1742"/>
                  <a:gd name="T52" fmla="*/ 4 w 4318"/>
                  <a:gd name="T53" fmla="*/ 6 h 1742"/>
                  <a:gd name="T54" fmla="*/ 3 w 4318"/>
                  <a:gd name="T55" fmla="*/ 6 h 1742"/>
                  <a:gd name="T56" fmla="*/ 2 w 4318"/>
                  <a:gd name="T57" fmla="*/ 6 h 1742"/>
                  <a:gd name="T58" fmla="*/ 2 w 4318"/>
                  <a:gd name="T59" fmla="*/ 6 h 1742"/>
                  <a:gd name="T60" fmla="*/ 2 w 4318"/>
                  <a:gd name="T61" fmla="*/ 6 h 1742"/>
                  <a:gd name="T62" fmla="*/ 1 w 4318"/>
                  <a:gd name="T63" fmla="*/ 6 h 1742"/>
                  <a:gd name="T64" fmla="*/ 1 w 4318"/>
                  <a:gd name="T65" fmla="*/ 6 h 1742"/>
                  <a:gd name="T66" fmla="*/ 0 w 4318"/>
                  <a:gd name="T67" fmla="*/ 5 h 1742"/>
                  <a:gd name="T68" fmla="*/ 0 w 4318"/>
                  <a:gd name="T69" fmla="*/ 5 h 1742"/>
                  <a:gd name="T70" fmla="*/ 0 w 4318"/>
                  <a:gd name="T71" fmla="*/ 5 h 1742"/>
                  <a:gd name="T72" fmla="*/ 0 w 4318"/>
                  <a:gd name="T73" fmla="*/ 5 h 1742"/>
                  <a:gd name="T74" fmla="*/ 0 w 4318"/>
                  <a:gd name="T75" fmla="*/ 5 h 1742"/>
                  <a:gd name="T76" fmla="*/ 1 w 4318"/>
                  <a:gd name="T77" fmla="*/ 5 h 1742"/>
                  <a:gd name="T78" fmla="*/ 1 w 4318"/>
                  <a:gd name="T79" fmla="*/ 5 h 1742"/>
                  <a:gd name="T80" fmla="*/ 1 w 4318"/>
                  <a:gd name="T81" fmla="*/ 5 h 1742"/>
                  <a:gd name="T82" fmla="*/ 2 w 4318"/>
                  <a:gd name="T83" fmla="*/ 5 h 1742"/>
                  <a:gd name="T84" fmla="*/ 3 w 4318"/>
                  <a:gd name="T85" fmla="*/ 4 h 1742"/>
                  <a:gd name="T86" fmla="*/ 4 w 4318"/>
                  <a:gd name="T87" fmla="*/ 4 h 1742"/>
                  <a:gd name="T88" fmla="*/ 5 w 4318"/>
                  <a:gd name="T89" fmla="*/ 4 h 1742"/>
                  <a:gd name="T90" fmla="*/ 6 w 4318"/>
                  <a:gd name="T91" fmla="*/ 4 h 1742"/>
                  <a:gd name="T92" fmla="*/ 6 w 4318"/>
                  <a:gd name="T93" fmla="*/ 4 h 1742"/>
                  <a:gd name="T94" fmla="*/ 8 w 4318"/>
                  <a:gd name="T95" fmla="*/ 3 h 1742"/>
                  <a:gd name="T96" fmla="*/ 9 w 4318"/>
                  <a:gd name="T97" fmla="*/ 3 h 174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18" h="1742">
                    <a:moveTo>
                      <a:pt x="2544" y="800"/>
                    </a:moveTo>
                    <a:lnTo>
                      <a:pt x="2622" y="760"/>
                    </a:lnTo>
                    <a:lnTo>
                      <a:pt x="2700" y="720"/>
                    </a:lnTo>
                    <a:lnTo>
                      <a:pt x="2778" y="678"/>
                    </a:lnTo>
                    <a:lnTo>
                      <a:pt x="2856" y="636"/>
                    </a:lnTo>
                    <a:lnTo>
                      <a:pt x="2935" y="592"/>
                    </a:lnTo>
                    <a:lnTo>
                      <a:pt x="3012" y="550"/>
                    </a:lnTo>
                    <a:lnTo>
                      <a:pt x="3091" y="507"/>
                    </a:lnTo>
                    <a:lnTo>
                      <a:pt x="3170" y="465"/>
                    </a:lnTo>
                    <a:lnTo>
                      <a:pt x="3248" y="423"/>
                    </a:lnTo>
                    <a:lnTo>
                      <a:pt x="3326" y="383"/>
                    </a:lnTo>
                    <a:lnTo>
                      <a:pt x="3403" y="344"/>
                    </a:lnTo>
                    <a:lnTo>
                      <a:pt x="3481" y="307"/>
                    </a:lnTo>
                    <a:lnTo>
                      <a:pt x="3557" y="272"/>
                    </a:lnTo>
                    <a:lnTo>
                      <a:pt x="3633" y="239"/>
                    </a:lnTo>
                    <a:lnTo>
                      <a:pt x="3670" y="224"/>
                    </a:lnTo>
                    <a:lnTo>
                      <a:pt x="3707" y="210"/>
                    </a:lnTo>
                    <a:lnTo>
                      <a:pt x="3745" y="196"/>
                    </a:lnTo>
                    <a:lnTo>
                      <a:pt x="3782" y="183"/>
                    </a:lnTo>
                    <a:lnTo>
                      <a:pt x="3843" y="163"/>
                    </a:lnTo>
                    <a:lnTo>
                      <a:pt x="3902" y="143"/>
                    </a:lnTo>
                    <a:lnTo>
                      <a:pt x="3956" y="124"/>
                    </a:lnTo>
                    <a:lnTo>
                      <a:pt x="4008" y="104"/>
                    </a:lnTo>
                    <a:lnTo>
                      <a:pt x="4101" y="69"/>
                    </a:lnTo>
                    <a:lnTo>
                      <a:pt x="4179" y="40"/>
                    </a:lnTo>
                    <a:lnTo>
                      <a:pt x="4211" y="27"/>
                    </a:lnTo>
                    <a:lnTo>
                      <a:pt x="4239" y="16"/>
                    </a:lnTo>
                    <a:lnTo>
                      <a:pt x="4264" y="8"/>
                    </a:lnTo>
                    <a:lnTo>
                      <a:pt x="4284" y="3"/>
                    </a:lnTo>
                    <a:lnTo>
                      <a:pt x="4292" y="1"/>
                    </a:lnTo>
                    <a:lnTo>
                      <a:pt x="4299" y="0"/>
                    </a:lnTo>
                    <a:lnTo>
                      <a:pt x="4304" y="0"/>
                    </a:lnTo>
                    <a:lnTo>
                      <a:pt x="4309" y="1"/>
                    </a:lnTo>
                    <a:lnTo>
                      <a:pt x="4312" y="2"/>
                    </a:lnTo>
                    <a:lnTo>
                      <a:pt x="4314" y="4"/>
                    </a:lnTo>
                    <a:lnTo>
                      <a:pt x="4315" y="7"/>
                    </a:lnTo>
                    <a:lnTo>
                      <a:pt x="4315" y="11"/>
                    </a:lnTo>
                    <a:lnTo>
                      <a:pt x="4317" y="15"/>
                    </a:lnTo>
                    <a:lnTo>
                      <a:pt x="4318" y="20"/>
                    </a:lnTo>
                    <a:lnTo>
                      <a:pt x="4318" y="26"/>
                    </a:lnTo>
                    <a:lnTo>
                      <a:pt x="4316" y="34"/>
                    </a:lnTo>
                    <a:lnTo>
                      <a:pt x="4312" y="44"/>
                    </a:lnTo>
                    <a:lnTo>
                      <a:pt x="4307" y="55"/>
                    </a:lnTo>
                    <a:lnTo>
                      <a:pt x="4301" y="67"/>
                    </a:lnTo>
                    <a:lnTo>
                      <a:pt x="4293" y="79"/>
                    </a:lnTo>
                    <a:lnTo>
                      <a:pt x="4284" y="93"/>
                    </a:lnTo>
                    <a:lnTo>
                      <a:pt x="4273" y="107"/>
                    </a:lnTo>
                    <a:lnTo>
                      <a:pt x="4260" y="124"/>
                    </a:lnTo>
                    <a:lnTo>
                      <a:pt x="4247" y="140"/>
                    </a:lnTo>
                    <a:lnTo>
                      <a:pt x="4230" y="156"/>
                    </a:lnTo>
                    <a:lnTo>
                      <a:pt x="4214" y="174"/>
                    </a:lnTo>
                    <a:lnTo>
                      <a:pt x="4196" y="191"/>
                    </a:lnTo>
                    <a:lnTo>
                      <a:pt x="4176" y="210"/>
                    </a:lnTo>
                    <a:lnTo>
                      <a:pt x="4144" y="242"/>
                    </a:lnTo>
                    <a:lnTo>
                      <a:pt x="4111" y="272"/>
                    </a:lnTo>
                    <a:lnTo>
                      <a:pt x="4078" y="303"/>
                    </a:lnTo>
                    <a:lnTo>
                      <a:pt x="4043" y="332"/>
                    </a:lnTo>
                    <a:lnTo>
                      <a:pt x="4007" y="359"/>
                    </a:lnTo>
                    <a:lnTo>
                      <a:pt x="3970" y="386"/>
                    </a:lnTo>
                    <a:lnTo>
                      <a:pt x="3952" y="398"/>
                    </a:lnTo>
                    <a:lnTo>
                      <a:pt x="3933" y="410"/>
                    </a:lnTo>
                    <a:lnTo>
                      <a:pt x="3914" y="421"/>
                    </a:lnTo>
                    <a:lnTo>
                      <a:pt x="3895" y="432"/>
                    </a:lnTo>
                    <a:lnTo>
                      <a:pt x="3836" y="467"/>
                    </a:lnTo>
                    <a:lnTo>
                      <a:pt x="3776" y="499"/>
                    </a:lnTo>
                    <a:lnTo>
                      <a:pt x="3718" y="530"/>
                    </a:lnTo>
                    <a:lnTo>
                      <a:pt x="3659" y="561"/>
                    </a:lnTo>
                    <a:lnTo>
                      <a:pt x="3600" y="590"/>
                    </a:lnTo>
                    <a:lnTo>
                      <a:pt x="3544" y="617"/>
                    </a:lnTo>
                    <a:lnTo>
                      <a:pt x="3489" y="645"/>
                    </a:lnTo>
                    <a:lnTo>
                      <a:pt x="3435" y="672"/>
                    </a:lnTo>
                    <a:lnTo>
                      <a:pt x="3377" y="703"/>
                    </a:lnTo>
                    <a:lnTo>
                      <a:pt x="3312" y="738"/>
                    </a:lnTo>
                    <a:lnTo>
                      <a:pt x="3242" y="776"/>
                    </a:lnTo>
                    <a:lnTo>
                      <a:pt x="3168" y="818"/>
                    </a:lnTo>
                    <a:lnTo>
                      <a:pt x="3088" y="864"/>
                    </a:lnTo>
                    <a:lnTo>
                      <a:pt x="3004" y="916"/>
                    </a:lnTo>
                    <a:lnTo>
                      <a:pt x="2961" y="943"/>
                    </a:lnTo>
                    <a:lnTo>
                      <a:pt x="2916" y="972"/>
                    </a:lnTo>
                    <a:lnTo>
                      <a:pt x="2870" y="1002"/>
                    </a:lnTo>
                    <a:lnTo>
                      <a:pt x="2822" y="1033"/>
                    </a:lnTo>
                    <a:lnTo>
                      <a:pt x="2744" y="1085"/>
                    </a:lnTo>
                    <a:lnTo>
                      <a:pt x="2667" y="1135"/>
                    </a:lnTo>
                    <a:lnTo>
                      <a:pt x="2591" y="1184"/>
                    </a:lnTo>
                    <a:lnTo>
                      <a:pt x="2515" y="1232"/>
                    </a:lnTo>
                    <a:lnTo>
                      <a:pt x="2439" y="1277"/>
                    </a:lnTo>
                    <a:lnTo>
                      <a:pt x="2363" y="1322"/>
                    </a:lnTo>
                    <a:lnTo>
                      <a:pt x="2288" y="1363"/>
                    </a:lnTo>
                    <a:lnTo>
                      <a:pt x="2212" y="1404"/>
                    </a:lnTo>
                    <a:lnTo>
                      <a:pt x="2165" y="1428"/>
                    </a:lnTo>
                    <a:lnTo>
                      <a:pt x="2116" y="1452"/>
                    </a:lnTo>
                    <a:lnTo>
                      <a:pt x="2068" y="1475"/>
                    </a:lnTo>
                    <a:lnTo>
                      <a:pt x="2019" y="1496"/>
                    </a:lnTo>
                    <a:lnTo>
                      <a:pt x="1971" y="1516"/>
                    </a:lnTo>
                    <a:lnTo>
                      <a:pt x="1922" y="1535"/>
                    </a:lnTo>
                    <a:lnTo>
                      <a:pt x="1873" y="1553"/>
                    </a:lnTo>
                    <a:lnTo>
                      <a:pt x="1823" y="1570"/>
                    </a:lnTo>
                    <a:lnTo>
                      <a:pt x="1773" y="1586"/>
                    </a:lnTo>
                    <a:lnTo>
                      <a:pt x="1723" y="1600"/>
                    </a:lnTo>
                    <a:lnTo>
                      <a:pt x="1672" y="1613"/>
                    </a:lnTo>
                    <a:lnTo>
                      <a:pt x="1621" y="1625"/>
                    </a:lnTo>
                    <a:lnTo>
                      <a:pt x="1568" y="1635"/>
                    </a:lnTo>
                    <a:lnTo>
                      <a:pt x="1515" y="1646"/>
                    </a:lnTo>
                    <a:lnTo>
                      <a:pt x="1462" y="1654"/>
                    </a:lnTo>
                    <a:lnTo>
                      <a:pt x="1407" y="1661"/>
                    </a:lnTo>
                    <a:lnTo>
                      <a:pt x="1326" y="1677"/>
                    </a:lnTo>
                    <a:lnTo>
                      <a:pt x="1243" y="1691"/>
                    </a:lnTo>
                    <a:lnTo>
                      <a:pt x="1159" y="1704"/>
                    </a:lnTo>
                    <a:lnTo>
                      <a:pt x="1074" y="1716"/>
                    </a:lnTo>
                    <a:lnTo>
                      <a:pt x="990" y="1725"/>
                    </a:lnTo>
                    <a:lnTo>
                      <a:pt x="908" y="1734"/>
                    </a:lnTo>
                    <a:lnTo>
                      <a:pt x="867" y="1737"/>
                    </a:lnTo>
                    <a:lnTo>
                      <a:pt x="828" y="1739"/>
                    </a:lnTo>
                    <a:lnTo>
                      <a:pt x="788" y="1741"/>
                    </a:lnTo>
                    <a:lnTo>
                      <a:pt x="750" y="1742"/>
                    </a:lnTo>
                    <a:lnTo>
                      <a:pt x="712" y="1742"/>
                    </a:lnTo>
                    <a:lnTo>
                      <a:pt x="675" y="1742"/>
                    </a:lnTo>
                    <a:lnTo>
                      <a:pt x="640" y="1741"/>
                    </a:lnTo>
                    <a:lnTo>
                      <a:pt x="606" y="1739"/>
                    </a:lnTo>
                    <a:lnTo>
                      <a:pt x="573" y="1737"/>
                    </a:lnTo>
                    <a:lnTo>
                      <a:pt x="541" y="1733"/>
                    </a:lnTo>
                    <a:lnTo>
                      <a:pt x="511" y="1729"/>
                    </a:lnTo>
                    <a:lnTo>
                      <a:pt x="483" y="1723"/>
                    </a:lnTo>
                    <a:lnTo>
                      <a:pt x="456" y="1717"/>
                    </a:lnTo>
                    <a:lnTo>
                      <a:pt x="432" y="1710"/>
                    </a:lnTo>
                    <a:lnTo>
                      <a:pt x="409" y="1702"/>
                    </a:lnTo>
                    <a:lnTo>
                      <a:pt x="388" y="1693"/>
                    </a:lnTo>
                    <a:lnTo>
                      <a:pt x="369" y="1683"/>
                    </a:lnTo>
                    <a:lnTo>
                      <a:pt x="353" y="1672"/>
                    </a:lnTo>
                    <a:lnTo>
                      <a:pt x="338" y="1660"/>
                    </a:lnTo>
                    <a:lnTo>
                      <a:pt x="327" y="1647"/>
                    </a:lnTo>
                    <a:lnTo>
                      <a:pt x="291" y="1622"/>
                    </a:lnTo>
                    <a:lnTo>
                      <a:pt x="251" y="1599"/>
                    </a:lnTo>
                    <a:lnTo>
                      <a:pt x="210" y="1577"/>
                    </a:lnTo>
                    <a:lnTo>
                      <a:pt x="168" y="1553"/>
                    </a:lnTo>
                    <a:lnTo>
                      <a:pt x="129" y="1532"/>
                    </a:lnTo>
                    <a:lnTo>
                      <a:pt x="91" y="1511"/>
                    </a:lnTo>
                    <a:lnTo>
                      <a:pt x="74" y="1501"/>
                    </a:lnTo>
                    <a:lnTo>
                      <a:pt x="59" y="1491"/>
                    </a:lnTo>
                    <a:lnTo>
                      <a:pt x="45" y="1481"/>
                    </a:lnTo>
                    <a:lnTo>
                      <a:pt x="32" y="1470"/>
                    </a:lnTo>
                    <a:lnTo>
                      <a:pt x="21" y="1461"/>
                    </a:lnTo>
                    <a:lnTo>
                      <a:pt x="12" y="1452"/>
                    </a:lnTo>
                    <a:lnTo>
                      <a:pt x="5" y="1443"/>
                    </a:lnTo>
                    <a:lnTo>
                      <a:pt x="1" y="1434"/>
                    </a:lnTo>
                    <a:lnTo>
                      <a:pt x="0" y="1426"/>
                    </a:lnTo>
                    <a:lnTo>
                      <a:pt x="1" y="1418"/>
                    </a:lnTo>
                    <a:lnTo>
                      <a:pt x="5" y="1410"/>
                    </a:lnTo>
                    <a:lnTo>
                      <a:pt x="12" y="1403"/>
                    </a:lnTo>
                    <a:lnTo>
                      <a:pt x="22" y="1395"/>
                    </a:lnTo>
                    <a:lnTo>
                      <a:pt x="37" y="1387"/>
                    </a:lnTo>
                    <a:lnTo>
                      <a:pt x="55" y="1381"/>
                    </a:lnTo>
                    <a:lnTo>
                      <a:pt x="76" y="1375"/>
                    </a:lnTo>
                    <a:lnTo>
                      <a:pt x="102" y="1369"/>
                    </a:lnTo>
                    <a:lnTo>
                      <a:pt x="132" y="1363"/>
                    </a:lnTo>
                    <a:lnTo>
                      <a:pt x="166" y="1358"/>
                    </a:lnTo>
                    <a:lnTo>
                      <a:pt x="206" y="1353"/>
                    </a:lnTo>
                    <a:lnTo>
                      <a:pt x="218" y="1350"/>
                    </a:lnTo>
                    <a:lnTo>
                      <a:pt x="232" y="1346"/>
                    </a:lnTo>
                    <a:lnTo>
                      <a:pt x="248" y="1343"/>
                    </a:lnTo>
                    <a:lnTo>
                      <a:pt x="267" y="1340"/>
                    </a:lnTo>
                    <a:lnTo>
                      <a:pt x="288" y="1337"/>
                    </a:lnTo>
                    <a:lnTo>
                      <a:pt x="311" y="1334"/>
                    </a:lnTo>
                    <a:lnTo>
                      <a:pt x="335" y="1332"/>
                    </a:lnTo>
                    <a:lnTo>
                      <a:pt x="362" y="1330"/>
                    </a:lnTo>
                    <a:lnTo>
                      <a:pt x="439" y="1325"/>
                    </a:lnTo>
                    <a:lnTo>
                      <a:pt x="518" y="1320"/>
                    </a:lnTo>
                    <a:lnTo>
                      <a:pt x="599" y="1314"/>
                    </a:lnTo>
                    <a:lnTo>
                      <a:pt x="682" y="1308"/>
                    </a:lnTo>
                    <a:lnTo>
                      <a:pt x="766" y="1300"/>
                    </a:lnTo>
                    <a:lnTo>
                      <a:pt x="852" y="1292"/>
                    </a:lnTo>
                    <a:lnTo>
                      <a:pt x="938" y="1284"/>
                    </a:lnTo>
                    <a:lnTo>
                      <a:pt x="1026" y="1276"/>
                    </a:lnTo>
                    <a:lnTo>
                      <a:pt x="1082" y="1269"/>
                    </a:lnTo>
                    <a:lnTo>
                      <a:pt x="1137" y="1261"/>
                    </a:lnTo>
                    <a:lnTo>
                      <a:pt x="1194" y="1252"/>
                    </a:lnTo>
                    <a:lnTo>
                      <a:pt x="1249" y="1242"/>
                    </a:lnTo>
                    <a:lnTo>
                      <a:pt x="1305" y="1231"/>
                    </a:lnTo>
                    <a:lnTo>
                      <a:pt x="1361" y="1219"/>
                    </a:lnTo>
                    <a:lnTo>
                      <a:pt x="1415" y="1207"/>
                    </a:lnTo>
                    <a:lnTo>
                      <a:pt x="1471" y="1194"/>
                    </a:lnTo>
                    <a:lnTo>
                      <a:pt x="1525" y="1181"/>
                    </a:lnTo>
                    <a:lnTo>
                      <a:pt x="1579" y="1167"/>
                    </a:lnTo>
                    <a:lnTo>
                      <a:pt x="1633" y="1152"/>
                    </a:lnTo>
                    <a:lnTo>
                      <a:pt x="1685" y="1137"/>
                    </a:lnTo>
                    <a:lnTo>
                      <a:pt x="1738" y="1121"/>
                    </a:lnTo>
                    <a:lnTo>
                      <a:pt x="1790" y="1105"/>
                    </a:lnTo>
                    <a:lnTo>
                      <a:pt x="1840" y="1089"/>
                    </a:lnTo>
                    <a:lnTo>
                      <a:pt x="1891" y="1072"/>
                    </a:lnTo>
                    <a:lnTo>
                      <a:pt x="1988" y="1037"/>
                    </a:lnTo>
                    <a:lnTo>
                      <a:pt x="2082" y="1003"/>
                    </a:lnTo>
                    <a:lnTo>
                      <a:pt x="2172" y="968"/>
                    </a:lnTo>
                    <a:lnTo>
                      <a:pt x="2258" y="932"/>
                    </a:lnTo>
                    <a:lnTo>
                      <a:pt x="2338" y="898"/>
                    </a:lnTo>
                    <a:lnTo>
                      <a:pt x="2413" y="863"/>
                    </a:lnTo>
                    <a:lnTo>
                      <a:pt x="2481" y="831"/>
                    </a:lnTo>
                    <a:lnTo>
                      <a:pt x="2544" y="800"/>
                    </a:lnTo>
                    <a:close/>
                  </a:path>
                </a:pathLst>
              </a:custGeom>
              <a:solidFill>
                <a:srgbClr val="B77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61" name="Freeform 1095">
                <a:extLst>
                  <a:ext uri="{FF2B5EF4-FFF2-40B4-BE49-F238E27FC236}">
                    <a16:creationId xmlns:a16="http://schemas.microsoft.com/office/drawing/2014/main" id="{5ADD341D-0FF3-4341-958C-1D1021185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2445"/>
                <a:ext cx="239" cy="99"/>
              </a:xfrm>
              <a:custGeom>
                <a:avLst/>
                <a:gdLst>
                  <a:gd name="T0" fmla="*/ 9 w 4059"/>
                  <a:gd name="T1" fmla="*/ 2 h 1677"/>
                  <a:gd name="T2" fmla="*/ 10 w 4059"/>
                  <a:gd name="T3" fmla="*/ 2 h 1677"/>
                  <a:gd name="T4" fmla="*/ 11 w 4059"/>
                  <a:gd name="T5" fmla="*/ 1 h 1677"/>
                  <a:gd name="T6" fmla="*/ 12 w 4059"/>
                  <a:gd name="T7" fmla="*/ 1 h 1677"/>
                  <a:gd name="T8" fmla="*/ 13 w 4059"/>
                  <a:gd name="T9" fmla="*/ 1 h 1677"/>
                  <a:gd name="T10" fmla="*/ 13 w 4059"/>
                  <a:gd name="T11" fmla="*/ 0 h 1677"/>
                  <a:gd name="T12" fmla="*/ 14 w 4059"/>
                  <a:gd name="T13" fmla="*/ 0 h 1677"/>
                  <a:gd name="T14" fmla="*/ 14 w 4059"/>
                  <a:gd name="T15" fmla="*/ 0 h 1677"/>
                  <a:gd name="T16" fmla="*/ 14 w 4059"/>
                  <a:gd name="T17" fmla="*/ 0 h 1677"/>
                  <a:gd name="T18" fmla="*/ 14 w 4059"/>
                  <a:gd name="T19" fmla="*/ 0 h 1677"/>
                  <a:gd name="T20" fmla="*/ 14 w 4059"/>
                  <a:gd name="T21" fmla="*/ 0 h 1677"/>
                  <a:gd name="T22" fmla="*/ 14 w 4059"/>
                  <a:gd name="T23" fmla="*/ 1 h 1677"/>
                  <a:gd name="T24" fmla="*/ 13 w 4059"/>
                  <a:gd name="T25" fmla="*/ 1 h 1677"/>
                  <a:gd name="T26" fmla="*/ 13 w 4059"/>
                  <a:gd name="T27" fmla="*/ 1 h 1677"/>
                  <a:gd name="T28" fmla="*/ 12 w 4059"/>
                  <a:gd name="T29" fmla="*/ 2 h 1677"/>
                  <a:gd name="T30" fmla="*/ 12 w 4059"/>
                  <a:gd name="T31" fmla="*/ 2 h 1677"/>
                  <a:gd name="T32" fmla="*/ 11 w 4059"/>
                  <a:gd name="T33" fmla="*/ 2 h 1677"/>
                  <a:gd name="T34" fmla="*/ 10 w 4059"/>
                  <a:gd name="T35" fmla="*/ 3 h 1677"/>
                  <a:gd name="T36" fmla="*/ 9 w 4059"/>
                  <a:gd name="T37" fmla="*/ 4 h 1677"/>
                  <a:gd name="T38" fmla="*/ 8 w 4059"/>
                  <a:gd name="T39" fmla="*/ 4 h 1677"/>
                  <a:gd name="T40" fmla="*/ 7 w 4059"/>
                  <a:gd name="T41" fmla="*/ 5 h 1677"/>
                  <a:gd name="T42" fmla="*/ 6 w 4059"/>
                  <a:gd name="T43" fmla="*/ 5 h 1677"/>
                  <a:gd name="T44" fmla="*/ 6 w 4059"/>
                  <a:gd name="T45" fmla="*/ 5 h 1677"/>
                  <a:gd name="T46" fmla="*/ 5 w 4059"/>
                  <a:gd name="T47" fmla="*/ 5 h 1677"/>
                  <a:gd name="T48" fmla="*/ 4 w 4059"/>
                  <a:gd name="T49" fmla="*/ 5 h 1677"/>
                  <a:gd name="T50" fmla="*/ 4 w 4059"/>
                  <a:gd name="T51" fmla="*/ 6 h 1677"/>
                  <a:gd name="T52" fmla="*/ 3 w 4059"/>
                  <a:gd name="T53" fmla="*/ 6 h 1677"/>
                  <a:gd name="T54" fmla="*/ 3 w 4059"/>
                  <a:gd name="T55" fmla="*/ 6 h 1677"/>
                  <a:gd name="T56" fmla="*/ 2 w 4059"/>
                  <a:gd name="T57" fmla="*/ 6 h 1677"/>
                  <a:gd name="T58" fmla="*/ 2 w 4059"/>
                  <a:gd name="T59" fmla="*/ 6 h 1677"/>
                  <a:gd name="T60" fmla="*/ 2 w 4059"/>
                  <a:gd name="T61" fmla="*/ 6 h 1677"/>
                  <a:gd name="T62" fmla="*/ 1 w 4059"/>
                  <a:gd name="T63" fmla="*/ 6 h 1677"/>
                  <a:gd name="T64" fmla="*/ 1 w 4059"/>
                  <a:gd name="T65" fmla="*/ 5 h 1677"/>
                  <a:gd name="T66" fmla="*/ 0 w 4059"/>
                  <a:gd name="T67" fmla="*/ 5 h 1677"/>
                  <a:gd name="T68" fmla="*/ 0 w 4059"/>
                  <a:gd name="T69" fmla="*/ 5 h 1677"/>
                  <a:gd name="T70" fmla="*/ 0 w 4059"/>
                  <a:gd name="T71" fmla="*/ 5 h 1677"/>
                  <a:gd name="T72" fmla="*/ 0 w 4059"/>
                  <a:gd name="T73" fmla="*/ 5 h 1677"/>
                  <a:gd name="T74" fmla="*/ 0 w 4059"/>
                  <a:gd name="T75" fmla="*/ 5 h 1677"/>
                  <a:gd name="T76" fmla="*/ 0 w 4059"/>
                  <a:gd name="T77" fmla="*/ 5 h 1677"/>
                  <a:gd name="T78" fmla="*/ 1 w 4059"/>
                  <a:gd name="T79" fmla="*/ 5 h 1677"/>
                  <a:gd name="T80" fmla="*/ 1 w 4059"/>
                  <a:gd name="T81" fmla="*/ 5 h 1677"/>
                  <a:gd name="T82" fmla="*/ 2 w 4059"/>
                  <a:gd name="T83" fmla="*/ 5 h 1677"/>
                  <a:gd name="T84" fmla="*/ 3 w 4059"/>
                  <a:gd name="T85" fmla="*/ 5 h 1677"/>
                  <a:gd name="T86" fmla="*/ 4 w 4059"/>
                  <a:gd name="T87" fmla="*/ 4 h 1677"/>
                  <a:gd name="T88" fmla="*/ 5 w 4059"/>
                  <a:gd name="T89" fmla="*/ 4 h 1677"/>
                  <a:gd name="T90" fmla="*/ 5 w 4059"/>
                  <a:gd name="T91" fmla="*/ 4 h 1677"/>
                  <a:gd name="T92" fmla="*/ 6 w 4059"/>
                  <a:gd name="T93" fmla="*/ 4 h 1677"/>
                  <a:gd name="T94" fmla="*/ 7 w 4059"/>
                  <a:gd name="T95" fmla="*/ 4 h 1677"/>
                  <a:gd name="T96" fmla="*/ 7 w 4059"/>
                  <a:gd name="T97" fmla="*/ 3 h 167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059" h="1677">
                    <a:moveTo>
                      <a:pt x="2300" y="806"/>
                    </a:moveTo>
                    <a:lnTo>
                      <a:pt x="2366" y="768"/>
                    </a:lnTo>
                    <a:lnTo>
                      <a:pt x="2434" y="728"/>
                    </a:lnTo>
                    <a:lnTo>
                      <a:pt x="2503" y="689"/>
                    </a:lnTo>
                    <a:lnTo>
                      <a:pt x="2575" y="648"/>
                    </a:lnTo>
                    <a:lnTo>
                      <a:pt x="2648" y="607"/>
                    </a:lnTo>
                    <a:lnTo>
                      <a:pt x="2723" y="566"/>
                    </a:lnTo>
                    <a:lnTo>
                      <a:pt x="2798" y="525"/>
                    </a:lnTo>
                    <a:lnTo>
                      <a:pt x="2875" y="484"/>
                    </a:lnTo>
                    <a:lnTo>
                      <a:pt x="2951" y="445"/>
                    </a:lnTo>
                    <a:lnTo>
                      <a:pt x="3028" y="406"/>
                    </a:lnTo>
                    <a:lnTo>
                      <a:pt x="3106" y="368"/>
                    </a:lnTo>
                    <a:lnTo>
                      <a:pt x="3183" y="332"/>
                    </a:lnTo>
                    <a:lnTo>
                      <a:pt x="3260" y="297"/>
                    </a:lnTo>
                    <a:lnTo>
                      <a:pt x="3337" y="265"/>
                    </a:lnTo>
                    <a:lnTo>
                      <a:pt x="3413" y="233"/>
                    </a:lnTo>
                    <a:lnTo>
                      <a:pt x="3488" y="205"/>
                    </a:lnTo>
                    <a:lnTo>
                      <a:pt x="3539" y="187"/>
                    </a:lnTo>
                    <a:lnTo>
                      <a:pt x="3588" y="169"/>
                    </a:lnTo>
                    <a:lnTo>
                      <a:pt x="3635" y="150"/>
                    </a:lnTo>
                    <a:lnTo>
                      <a:pt x="3680" y="132"/>
                    </a:lnTo>
                    <a:lnTo>
                      <a:pt x="3762" y="99"/>
                    </a:lnTo>
                    <a:lnTo>
                      <a:pt x="3833" y="68"/>
                    </a:lnTo>
                    <a:lnTo>
                      <a:pt x="3893" y="43"/>
                    </a:lnTo>
                    <a:lnTo>
                      <a:pt x="3942" y="24"/>
                    </a:lnTo>
                    <a:lnTo>
                      <a:pt x="3961" y="17"/>
                    </a:lnTo>
                    <a:lnTo>
                      <a:pt x="3976" y="12"/>
                    </a:lnTo>
                    <a:lnTo>
                      <a:pt x="3988" y="10"/>
                    </a:lnTo>
                    <a:lnTo>
                      <a:pt x="3997" y="10"/>
                    </a:lnTo>
                    <a:lnTo>
                      <a:pt x="4011" y="5"/>
                    </a:lnTo>
                    <a:lnTo>
                      <a:pt x="4022" y="2"/>
                    </a:lnTo>
                    <a:lnTo>
                      <a:pt x="4032" y="0"/>
                    </a:lnTo>
                    <a:lnTo>
                      <a:pt x="4041" y="0"/>
                    </a:lnTo>
                    <a:lnTo>
                      <a:pt x="4048" y="0"/>
                    </a:lnTo>
                    <a:lnTo>
                      <a:pt x="4053" y="2"/>
                    </a:lnTo>
                    <a:lnTo>
                      <a:pt x="4056" y="5"/>
                    </a:lnTo>
                    <a:lnTo>
                      <a:pt x="4058" y="8"/>
                    </a:lnTo>
                    <a:lnTo>
                      <a:pt x="4059" y="13"/>
                    </a:lnTo>
                    <a:lnTo>
                      <a:pt x="4057" y="19"/>
                    </a:lnTo>
                    <a:lnTo>
                      <a:pt x="4054" y="26"/>
                    </a:lnTo>
                    <a:lnTo>
                      <a:pt x="4049" y="34"/>
                    </a:lnTo>
                    <a:lnTo>
                      <a:pt x="4042" y="44"/>
                    </a:lnTo>
                    <a:lnTo>
                      <a:pt x="4033" y="54"/>
                    </a:lnTo>
                    <a:lnTo>
                      <a:pt x="4022" y="65"/>
                    </a:lnTo>
                    <a:lnTo>
                      <a:pt x="4008" y="78"/>
                    </a:lnTo>
                    <a:lnTo>
                      <a:pt x="3981" y="111"/>
                    </a:lnTo>
                    <a:lnTo>
                      <a:pt x="3953" y="142"/>
                    </a:lnTo>
                    <a:lnTo>
                      <a:pt x="3924" y="174"/>
                    </a:lnTo>
                    <a:lnTo>
                      <a:pt x="3892" y="203"/>
                    </a:lnTo>
                    <a:lnTo>
                      <a:pt x="3861" y="231"/>
                    </a:lnTo>
                    <a:lnTo>
                      <a:pt x="3827" y="259"/>
                    </a:lnTo>
                    <a:lnTo>
                      <a:pt x="3794" y="285"/>
                    </a:lnTo>
                    <a:lnTo>
                      <a:pt x="3760" y="308"/>
                    </a:lnTo>
                    <a:lnTo>
                      <a:pt x="3729" y="332"/>
                    </a:lnTo>
                    <a:lnTo>
                      <a:pt x="3698" y="353"/>
                    </a:lnTo>
                    <a:lnTo>
                      <a:pt x="3667" y="374"/>
                    </a:lnTo>
                    <a:lnTo>
                      <a:pt x="3636" y="393"/>
                    </a:lnTo>
                    <a:lnTo>
                      <a:pt x="3606" y="413"/>
                    </a:lnTo>
                    <a:lnTo>
                      <a:pt x="3576" y="430"/>
                    </a:lnTo>
                    <a:lnTo>
                      <a:pt x="3546" y="446"/>
                    </a:lnTo>
                    <a:lnTo>
                      <a:pt x="3518" y="462"/>
                    </a:lnTo>
                    <a:lnTo>
                      <a:pt x="3463" y="490"/>
                    </a:lnTo>
                    <a:lnTo>
                      <a:pt x="3414" y="516"/>
                    </a:lnTo>
                    <a:lnTo>
                      <a:pt x="3369" y="538"/>
                    </a:lnTo>
                    <a:lnTo>
                      <a:pt x="3331" y="557"/>
                    </a:lnTo>
                    <a:lnTo>
                      <a:pt x="3280" y="584"/>
                    </a:lnTo>
                    <a:lnTo>
                      <a:pt x="3222" y="614"/>
                    </a:lnTo>
                    <a:lnTo>
                      <a:pt x="3157" y="648"/>
                    </a:lnTo>
                    <a:lnTo>
                      <a:pt x="3084" y="686"/>
                    </a:lnTo>
                    <a:lnTo>
                      <a:pt x="3006" y="728"/>
                    </a:lnTo>
                    <a:lnTo>
                      <a:pt x="2921" y="776"/>
                    </a:lnTo>
                    <a:lnTo>
                      <a:pt x="2831" y="827"/>
                    </a:lnTo>
                    <a:lnTo>
                      <a:pt x="2736" y="883"/>
                    </a:lnTo>
                    <a:lnTo>
                      <a:pt x="2663" y="930"/>
                    </a:lnTo>
                    <a:lnTo>
                      <a:pt x="2591" y="975"/>
                    </a:lnTo>
                    <a:lnTo>
                      <a:pt x="2519" y="1021"/>
                    </a:lnTo>
                    <a:lnTo>
                      <a:pt x="2446" y="1066"/>
                    </a:lnTo>
                    <a:lnTo>
                      <a:pt x="2373" y="1111"/>
                    </a:lnTo>
                    <a:lnTo>
                      <a:pt x="2300" y="1154"/>
                    </a:lnTo>
                    <a:lnTo>
                      <a:pt x="2227" y="1199"/>
                    </a:lnTo>
                    <a:lnTo>
                      <a:pt x="2155" y="1242"/>
                    </a:lnTo>
                    <a:lnTo>
                      <a:pt x="2108" y="1269"/>
                    </a:lnTo>
                    <a:lnTo>
                      <a:pt x="2061" y="1295"/>
                    </a:lnTo>
                    <a:lnTo>
                      <a:pt x="2015" y="1320"/>
                    </a:lnTo>
                    <a:lnTo>
                      <a:pt x="1968" y="1344"/>
                    </a:lnTo>
                    <a:lnTo>
                      <a:pt x="1922" y="1366"/>
                    </a:lnTo>
                    <a:lnTo>
                      <a:pt x="1875" y="1388"/>
                    </a:lnTo>
                    <a:lnTo>
                      <a:pt x="1830" y="1408"/>
                    </a:lnTo>
                    <a:lnTo>
                      <a:pt x="1783" y="1428"/>
                    </a:lnTo>
                    <a:lnTo>
                      <a:pt x="1737" y="1446"/>
                    </a:lnTo>
                    <a:lnTo>
                      <a:pt x="1690" y="1463"/>
                    </a:lnTo>
                    <a:lnTo>
                      <a:pt x="1644" y="1479"/>
                    </a:lnTo>
                    <a:lnTo>
                      <a:pt x="1597" y="1494"/>
                    </a:lnTo>
                    <a:lnTo>
                      <a:pt x="1550" y="1507"/>
                    </a:lnTo>
                    <a:lnTo>
                      <a:pt x="1502" y="1521"/>
                    </a:lnTo>
                    <a:lnTo>
                      <a:pt x="1454" y="1533"/>
                    </a:lnTo>
                    <a:lnTo>
                      <a:pt x="1406" y="1544"/>
                    </a:lnTo>
                    <a:lnTo>
                      <a:pt x="1361" y="1558"/>
                    </a:lnTo>
                    <a:lnTo>
                      <a:pt x="1317" y="1571"/>
                    </a:lnTo>
                    <a:lnTo>
                      <a:pt x="1272" y="1583"/>
                    </a:lnTo>
                    <a:lnTo>
                      <a:pt x="1228" y="1595"/>
                    </a:lnTo>
                    <a:lnTo>
                      <a:pt x="1183" y="1606"/>
                    </a:lnTo>
                    <a:lnTo>
                      <a:pt x="1140" y="1616"/>
                    </a:lnTo>
                    <a:lnTo>
                      <a:pt x="1097" y="1625"/>
                    </a:lnTo>
                    <a:lnTo>
                      <a:pt x="1055" y="1633"/>
                    </a:lnTo>
                    <a:lnTo>
                      <a:pt x="1013" y="1641"/>
                    </a:lnTo>
                    <a:lnTo>
                      <a:pt x="972" y="1648"/>
                    </a:lnTo>
                    <a:lnTo>
                      <a:pt x="931" y="1654"/>
                    </a:lnTo>
                    <a:lnTo>
                      <a:pt x="892" y="1659"/>
                    </a:lnTo>
                    <a:lnTo>
                      <a:pt x="854" y="1664"/>
                    </a:lnTo>
                    <a:lnTo>
                      <a:pt x="815" y="1668"/>
                    </a:lnTo>
                    <a:lnTo>
                      <a:pt x="779" y="1671"/>
                    </a:lnTo>
                    <a:lnTo>
                      <a:pt x="743" y="1674"/>
                    </a:lnTo>
                    <a:lnTo>
                      <a:pt x="709" y="1676"/>
                    </a:lnTo>
                    <a:lnTo>
                      <a:pt x="677" y="1677"/>
                    </a:lnTo>
                    <a:lnTo>
                      <a:pt x="644" y="1677"/>
                    </a:lnTo>
                    <a:lnTo>
                      <a:pt x="614" y="1677"/>
                    </a:lnTo>
                    <a:lnTo>
                      <a:pt x="586" y="1676"/>
                    </a:lnTo>
                    <a:lnTo>
                      <a:pt x="558" y="1674"/>
                    </a:lnTo>
                    <a:lnTo>
                      <a:pt x="532" y="1672"/>
                    </a:lnTo>
                    <a:lnTo>
                      <a:pt x="509" y="1669"/>
                    </a:lnTo>
                    <a:lnTo>
                      <a:pt x="486" y="1665"/>
                    </a:lnTo>
                    <a:lnTo>
                      <a:pt x="465" y="1660"/>
                    </a:lnTo>
                    <a:lnTo>
                      <a:pt x="447" y="1655"/>
                    </a:lnTo>
                    <a:lnTo>
                      <a:pt x="431" y="1649"/>
                    </a:lnTo>
                    <a:lnTo>
                      <a:pt x="416" y="1642"/>
                    </a:lnTo>
                    <a:lnTo>
                      <a:pt x="403" y="1635"/>
                    </a:lnTo>
                    <a:lnTo>
                      <a:pt x="393" y="1627"/>
                    </a:lnTo>
                    <a:lnTo>
                      <a:pt x="385" y="1618"/>
                    </a:lnTo>
                    <a:lnTo>
                      <a:pt x="341" y="1604"/>
                    </a:lnTo>
                    <a:lnTo>
                      <a:pt x="295" y="1588"/>
                    </a:lnTo>
                    <a:lnTo>
                      <a:pt x="251" y="1572"/>
                    </a:lnTo>
                    <a:lnTo>
                      <a:pt x="206" y="1557"/>
                    </a:lnTo>
                    <a:lnTo>
                      <a:pt x="164" y="1541"/>
                    </a:lnTo>
                    <a:lnTo>
                      <a:pt x="124" y="1525"/>
                    </a:lnTo>
                    <a:lnTo>
                      <a:pt x="88" y="1509"/>
                    </a:lnTo>
                    <a:lnTo>
                      <a:pt x="57" y="1493"/>
                    </a:lnTo>
                    <a:lnTo>
                      <a:pt x="43" y="1485"/>
                    </a:lnTo>
                    <a:lnTo>
                      <a:pt x="31" y="1478"/>
                    </a:lnTo>
                    <a:lnTo>
                      <a:pt x="21" y="1470"/>
                    </a:lnTo>
                    <a:lnTo>
                      <a:pt x="13" y="1463"/>
                    </a:lnTo>
                    <a:lnTo>
                      <a:pt x="7" y="1455"/>
                    </a:lnTo>
                    <a:lnTo>
                      <a:pt x="2" y="1448"/>
                    </a:lnTo>
                    <a:lnTo>
                      <a:pt x="0" y="1441"/>
                    </a:lnTo>
                    <a:lnTo>
                      <a:pt x="0" y="1434"/>
                    </a:lnTo>
                    <a:lnTo>
                      <a:pt x="3" y="1427"/>
                    </a:lnTo>
                    <a:lnTo>
                      <a:pt x="8" y="1420"/>
                    </a:lnTo>
                    <a:lnTo>
                      <a:pt x="15" y="1413"/>
                    </a:lnTo>
                    <a:lnTo>
                      <a:pt x="26" y="1407"/>
                    </a:lnTo>
                    <a:lnTo>
                      <a:pt x="39" y="1401"/>
                    </a:lnTo>
                    <a:lnTo>
                      <a:pt x="56" y="1395"/>
                    </a:lnTo>
                    <a:lnTo>
                      <a:pt x="75" y="1389"/>
                    </a:lnTo>
                    <a:lnTo>
                      <a:pt x="98" y="1384"/>
                    </a:lnTo>
                    <a:lnTo>
                      <a:pt x="99" y="1381"/>
                    </a:lnTo>
                    <a:lnTo>
                      <a:pt x="101" y="1378"/>
                    </a:lnTo>
                    <a:lnTo>
                      <a:pt x="104" y="1374"/>
                    </a:lnTo>
                    <a:lnTo>
                      <a:pt x="108" y="1371"/>
                    </a:lnTo>
                    <a:lnTo>
                      <a:pt x="119" y="1366"/>
                    </a:lnTo>
                    <a:lnTo>
                      <a:pt x="133" y="1360"/>
                    </a:lnTo>
                    <a:lnTo>
                      <a:pt x="152" y="1355"/>
                    </a:lnTo>
                    <a:lnTo>
                      <a:pt x="173" y="1351"/>
                    </a:lnTo>
                    <a:lnTo>
                      <a:pt x="197" y="1347"/>
                    </a:lnTo>
                    <a:lnTo>
                      <a:pt x="225" y="1343"/>
                    </a:lnTo>
                    <a:lnTo>
                      <a:pt x="292" y="1338"/>
                    </a:lnTo>
                    <a:lnTo>
                      <a:pt x="364" y="1333"/>
                    </a:lnTo>
                    <a:lnTo>
                      <a:pt x="440" y="1328"/>
                    </a:lnTo>
                    <a:lnTo>
                      <a:pt x="519" y="1323"/>
                    </a:lnTo>
                    <a:lnTo>
                      <a:pt x="602" y="1319"/>
                    </a:lnTo>
                    <a:lnTo>
                      <a:pt x="687" y="1314"/>
                    </a:lnTo>
                    <a:lnTo>
                      <a:pt x="775" y="1310"/>
                    </a:lnTo>
                    <a:lnTo>
                      <a:pt x="865" y="1307"/>
                    </a:lnTo>
                    <a:lnTo>
                      <a:pt x="916" y="1303"/>
                    </a:lnTo>
                    <a:lnTo>
                      <a:pt x="968" y="1297"/>
                    </a:lnTo>
                    <a:lnTo>
                      <a:pt x="1019" y="1290"/>
                    </a:lnTo>
                    <a:lnTo>
                      <a:pt x="1072" y="1282"/>
                    </a:lnTo>
                    <a:lnTo>
                      <a:pt x="1124" y="1272"/>
                    </a:lnTo>
                    <a:lnTo>
                      <a:pt x="1176" y="1262"/>
                    </a:lnTo>
                    <a:lnTo>
                      <a:pt x="1229" y="1249"/>
                    </a:lnTo>
                    <a:lnTo>
                      <a:pt x="1280" y="1237"/>
                    </a:lnTo>
                    <a:lnTo>
                      <a:pt x="1332" y="1223"/>
                    </a:lnTo>
                    <a:lnTo>
                      <a:pt x="1384" y="1209"/>
                    </a:lnTo>
                    <a:lnTo>
                      <a:pt x="1435" y="1194"/>
                    </a:lnTo>
                    <a:lnTo>
                      <a:pt x="1486" y="1178"/>
                    </a:lnTo>
                    <a:lnTo>
                      <a:pt x="1535" y="1161"/>
                    </a:lnTo>
                    <a:lnTo>
                      <a:pt x="1585" y="1144"/>
                    </a:lnTo>
                    <a:lnTo>
                      <a:pt x="1634" y="1126"/>
                    </a:lnTo>
                    <a:lnTo>
                      <a:pt x="1682" y="1108"/>
                    </a:lnTo>
                    <a:lnTo>
                      <a:pt x="1730" y="1090"/>
                    </a:lnTo>
                    <a:lnTo>
                      <a:pt x="1776" y="1070"/>
                    </a:lnTo>
                    <a:lnTo>
                      <a:pt x="1823" y="1051"/>
                    </a:lnTo>
                    <a:lnTo>
                      <a:pt x="1867" y="1032"/>
                    </a:lnTo>
                    <a:lnTo>
                      <a:pt x="1911" y="1012"/>
                    </a:lnTo>
                    <a:lnTo>
                      <a:pt x="1953" y="992"/>
                    </a:lnTo>
                    <a:lnTo>
                      <a:pt x="1995" y="972"/>
                    </a:lnTo>
                    <a:lnTo>
                      <a:pt x="2034" y="953"/>
                    </a:lnTo>
                    <a:lnTo>
                      <a:pt x="2111" y="914"/>
                    </a:lnTo>
                    <a:lnTo>
                      <a:pt x="2181" y="877"/>
                    </a:lnTo>
                    <a:lnTo>
                      <a:pt x="2244" y="841"/>
                    </a:lnTo>
                    <a:lnTo>
                      <a:pt x="2300" y="806"/>
                    </a:lnTo>
                    <a:close/>
                  </a:path>
                </a:pathLst>
              </a:custGeom>
              <a:solidFill>
                <a:srgbClr val="B176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62" name="Freeform 1096">
                <a:extLst>
                  <a:ext uri="{FF2B5EF4-FFF2-40B4-BE49-F238E27FC236}">
                    <a16:creationId xmlns:a16="http://schemas.microsoft.com/office/drawing/2014/main" id="{CB2062C1-D202-41E5-8DB0-3EAB8A9C0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6" y="2444"/>
                <a:ext cx="228" cy="99"/>
              </a:xfrm>
              <a:custGeom>
                <a:avLst/>
                <a:gdLst>
                  <a:gd name="T0" fmla="*/ 8 w 3877"/>
                  <a:gd name="T1" fmla="*/ 3 h 1688"/>
                  <a:gd name="T2" fmla="*/ 9 w 3877"/>
                  <a:gd name="T3" fmla="*/ 2 h 1688"/>
                  <a:gd name="T4" fmla="*/ 10 w 3877"/>
                  <a:gd name="T5" fmla="*/ 2 h 1688"/>
                  <a:gd name="T6" fmla="*/ 11 w 3877"/>
                  <a:gd name="T7" fmla="*/ 1 h 1688"/>
                  <a:gd name="T8" fmla="*/ 12 w 3877"/>
                  <a:gd name="T9" fmla="*/ 1 h 1688"/>
                  <a:gd name="T10" fmla="*/ 12 w 3877"/>
                  <a:gd name="T11" fmla="*/ 0 h 1688"/>
                  <a:gd name="T12" fmla="*/ 13 w 3877"/>
                  <a:gd name="T13" fmla="*/ 0 h 1688"/>
                  <a:gd name="T14" fmla="*/ 13 w 3877"/>
                  <a:gd name="T15" fmla="*/ 0 h 1688"/>
                  <a:gd name="T16" fmla="*/ 13 w 3877"/>
                  <a:gd name="T17" fmla="*/ 0 h 1688"/>
                  <a:gd name="T18" fmla="*/ 13 w 3877"/>
                  <a:gd name="T19" fmla="*/ 0 h 1688"/>
                  <a:gd name="T20" fmla="*/ 13 w 3877"/>
                  <a:gd name="T21" fmla="*/ 0 h 1688"/>
                  <a:gd name="T22" fmla="*/ 13 w 3877"/>
                  <a:gd name="T23" fmla="*/ 1 h 1688"/>
                  <a:gd name="T24" fmla="*/ 12 w 3877"/>
                  <a:gd name="T25" fmla="*/ 1 h 1688"/>
                  <a:gd name="T26" fmla="*/ 12 w 3877"/>
                  <a:gd name="T27" fmla="*/ 1 h 1688"/>
                  <a:gd name="T28" fmla="*/ 11 w 3877"/>
                  <a:gd name="T29" fmla="*/ 2 h 1688"/>
                  <a:gd name="T30" fmla="*/ 11 w 3877"/>
                  <a:gd name="T31" fmla="*/ 2 h 1688"/>
                  <a:gd name="T32" fmla="*/ 10 w 3877"/>
                  <a:gd name="T33" fmla="*/ 3 h 1688"/>
                  <a:gd name="T34" fmla="*/ 9 w 3877"/>
                  <a:gd name="T35" fmla="*/ 3 h 1688"/>
                  <a:gd name="T36" fmla="*/ 8 w 3877"/>
                  <a:gd name="T37" fmla="*/ 4 h 1688"/>
                  <a:gd name="T38" fmla="*/ 7 w 3877"/>
                  <a:gd name="T39" fmla="*/ 4 h 1688"/>
                  <a:gd name="T40" fmla="*/ 6 w 3877"/>
                  <a:gd name="T41" fmla="*/ 5 h 1688"/>
                  <a:gd name="T42" fmla="*/ 6 w 3877"/>
                  <a:gd name="T43" fmla="*/ 5 h 1688"/>
                  <a:gd name="T44" fmla="*/ 5 w 3877"/>
                  <a:gd name="T45" fmla="*/ 5 h 1688"/>
                  <a:gd name="T46" fmla="*/ 4 w 3877"/>
                  <a:gd name="T47" fmla="*/ 5 h 1688"/>
                  <a:gd name="T48" fmla="*/ 4 w 3877"/>
                  <a:gd name="T49" fmla="*/ 6 h 1688"/>
                  <a:gd name="T50" fmla="*/ 3 w 3877"/>
                  <a:gd name="T51" fmla="*/ 6 h 1688"/>
                  <a:gd name="T52" fmla="*/ 3 w 3877"/>
                  <a:gd name="T53" fmla="*/ 6 h 1688"/>
                  <a:gd name="T54" fmla="*/ 2 w 3877"/>
                  <a:gd name="T55" fmla="*/ 6 h 1688"/>
                  <a:gd name="T56" fmla="*/ 2 w 3877"/>
                  <a:gd name="T57" fmla="*/ 6 h 1688"/>
                  <a:gd name="T58" fmla="*/ 2 w 3877"/>
                  <a:gd name="T59" fmla="*/ 6 h 1688"/>
                  <a:gd name="T60" fmla="*/ 2 w 3877"/>
                  <a:gd name="T61" fmla="*/ 6 h 1688"/>
                  <a:gd name="T62" fmla="*/ 1 w 3877"/>
                  <a:gd name="T63" fmla="*/ 6 h 1688"/>
                  <a:gd name="T64" fmla="*/ 0 w 3877"/>
                  <a:gd name="T65" fmla="*/ 6 h 1688"/>
                  <a:gd name="T66" fmla="*/ 0 w 3877"/>
                  <a:gd name="T67" fmla="*/ 5 h 1688"/>
                  <a:gd name="T68" fmla="*/ 0 w 3877"/>
                  <a:gd name="T69" fmla="*/ 5 h 1688"/>
                  <a:gd name="T70" fmla="*/ 0 w 3877"/>
                  <a:gd name="T71" fmla="*/ 5 h 1688"/>
                  <a:gd name="T72" fmla="*/ 0 w 3877"/>
                  <a:gd name="T73" fmla="*/ 5 h 1688"/>
                  <a:gd name="T74" fmla="*/ 0 w 3877"/>
                  <a:gd name="T75" fmla="*/ 5 h 1688"/>
                  <a:gd name="T76" fmla="*/ 0 w 3877"/>
                  <a:gd name="T77" fmla="*/ 5 h 1688"/>
                  <a:gd name="T78" fmla="*/ 0 w 3877"/>
                  <a:gd name="T79" fmla="*/ 5 h 1688"/>
                  <a:gd name="T80" fmla="*/ 1 w 3877"/>
                  <a:gd name="T81" fmla="*/ 5 h 1688"/>
                  <a:gd name="T82" fmla="*/ 2 w 3877"/>
                  <a:gd name="T83" fmla="*/ 5 h 1688"/>
                  <a:gd name="T84" fmla="*/ 3 w 3877"/>
                  <a:gd name="T85" fmla="*/ 5 h 1688"/>
                  <a:gd name="T86" fmla="*/ 3 w 3877"/>
                  <a:gd name="T87" fmla="*/ 5 h 1688"/>
                  <a:gd name="T88" fmla="*/ 4 w 3877"/>
                  <a:gd name="T89" fmla="*/ 5 h 1688"/>
                  <a:gd name="T90" fmla="*/ 5 w 3877"/>
                  <a:gd name="T91" fmla="*/ 4 h 1688"/>
                  <a:gd name="T92" fmla="*/ 5 w 3877"/>
                  <a:gd name="T93" fmla="*/ 4 h 1688"/>
                  <a:gd name="T94" fmla="*/ 6 w 3877"/>
                  <a:gd name="T95" fmla="*/ 4 h 1688"/>
                  <a:gd name="T96" fmla="*/ 6 w 3877"/>
                  <a:gd name="T97" fmla="*/ 4 h 1688"/>
                  <a:gd name="T98" fmla="*/ 7 w 3877"/>
                  <a:gd name="T99" fmla="*/ 3 h 168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3877" h="1688">
                    <a:moveTo>
                      <a:pt x="2082" y="884"/>
                    </a:moveTo>
                    <a:lnTo>
                      <a:pt x="2136" y="846"/>
                    </a:lnTo>
                    <a:lnTo>
                      <a:pt x="2193" y="808"/>
                    </a:lnTo>
                    <a:lnTo>
                      <a:pt x="2254" y="769"/>
                    </a:lnTo>
                    <a:lnTo>
                      <a:pt x="2319" y="730"/>
                    </a:lnTo>
                    <a:lnTo>
                      <a:pt x="2386" y="692"/>
                    </a:lnTo>
                    <a:lnTo>
                      <a:pt x="2456" y="652"/>
                    </a:lnTo>
                    <a:lnTo>
                      <a:pt x="2528" y="614"/>
                    </a:lnTo>
                    <a:lnTo>
                      <a:pt x="2602" y="574"/>
                    </a:lnTo>
                    <a:lnTo>
                      <a:pt x="2678" y="537"/>
                    </a:lnTo>
                    <a:lnTo>
                      <a:pt x="2755" y="498"/>
                    </a:lnTo>
                    <a:lnTo>
                      <a:pt x="2831" y="462"/>
                    </a:lnTo>
                    <a:lnTo>
                      <a:pt x="2909" y="425"/>
                    </a:lnTo>
                    <a:lnTo>
                      <a:pt x="2987" y="391"/>
                    </a:lnTo>
                    <a:lnTo>
                      <a:pt x="3065" y="358"/>
                    </a:lnTo>
                    <a:lnTo>
                      <a:pt x="3142" y="325"/>
                    </a:lnTo>
                    <a:lnTo>
                      <a:pt x="3219" y="294"/>
                    </a:lnTo>
                    <a:lnTo>
                      <a:pt x="3259" y="279"/>
                    </a:lnTo>
                    <a:lnTo>
                      <a:pt x="3300" y="262"/>
                    </a:lnTo>
                    <a:lnTo>
                      <a:pt x="3338" y="246"/>
                    </a:lnTo>
                    <a:lnTo>
                      <a:pt x="3377" y="230"/>
                    </a:lnTo>
                    <a:lnTo>
                      <a:pt x="3449" y="199"/>
                    </a:lnTo>
                    <a:lnTo>
                      <a:pt x="3514" y="168"/>
                    </a:lnTo>
                    <a:lnTo>
                      <a:pt x="3573" y="140"/>
                    </a:lnTo>
                    <a:lnTo>
                      <a:pt x="3626" y="115"/>
                    </a:lnTo>
                    <a:lnTo>
                      <a:pt x="3671" y="95"/>
                    </a:lnTo>
                    <a:lnTo>
                      <a:pt x="3707" y="78"/>
                    </a:lnTo>
                    <a:lnTo>
                      <a:pt x="3753" y="55"/>
                    </a:lnTo>
                    <a:lnTo>
                      <a:pt x="3792" y="36"/>
                    </a:lnTo>
                    <a:lnTo>
                      <a:pt x="3825" y="20"/>
                    </a:lnTo>
                    <a:lnTo>
                      <a:pt x="3850" y="8"/>
                    </a:lnTo>
                    <a:lnTo>
                      <a:pt x="3860" y="4"/>
                    </a:lnTo>
                    <a:lnTo>
                      <a:pt x="3867" y="1"/>
                    </a:lnTo>
                    <a:lnTo>
                      <a:pt x="3873" y="0"/>
                    </a:lnTo>
                    <a:lnTo>
                      <a:pt x="3876" y="0"/>
                    </a:lnTo>
                    <a:lnTo>
                      <a:pt x="3877" y="0"/>
                    </a:lnTo>
                    <a:lnTo>
                      <a:pt x="3877" y="1"/>
                    </a:lnTo>
                    <a:lnTo>
                      <a:pt x="3877" y="2"/>
                    </a:lnTo>
                    <a:lnTo>
                      <a:pt x="3876" y="3"/>
                    </a:lnTo>
                    <a:lnTo>
                      <a:pt x="3873" y="7"/>
                    </a:lnTo>
                    <a:lnTo>
                      <a:pt x="3867" y="13"/>
                    </a:lnTo>
                    <a:lnTo>
                      <a:pt x="3843" y="48"/>
                    </a:lnTo>
                    <a:lnTo>
                      <a:pt x="3818" y="81"/>
                    </a:lnTo>
                    <a:lnTo>
                      <a:pt x="3791" y="114"/>
                    </a:lnTo>
                    <a:lnTo>
                      <a:pt x="3764" y="145"/>
                    </a:lnTo>
                    <a:lnTo>
                      <a:pt x="3737" y="175"/>
                    </a:lnTo>
                    <a:lnTo>
                      <a:pt x="3708" y="204"/>
                    </a:lnTo>
                    <a:lnTo>
                      <a:pt x="3680" y="230"/>
                    </a:lnTo>
                    <a:lnTo>
                      <a:pt x="3651" y="255"/>
                    </a:lnTo>
                    <a:lnTo>
                      <a:pt x="3618" y="284"/>
                    </a:lnTo>
                    <a:lnTo>
                      <a:pt x="3586" y="310"/>
                    </a:lnTo>
                    <a:lnTo>
                      <a:pt x="3555" y="334"/>
                    </a:lnTo>
                    <a:lnTo>
                      <a:pt x="3522" y="358"/>
                    </a:lnTo>
                    <a:lnTo>
                      <a:pt x="3492" y="378"/>
                    </a:lnTo>
                    <a:lnTo>
                      <a:pt x="3462" y="398"/>
                    </a:lnTo>
                    <a:lnTo>
                      <a:pt x="3432" y="416"/>
                    </a:lnTo>
                    <a:lnTo>
                      <a:pt x="3404" y="433"/>
                    </a:lnTo>
                    <a:lnTo>
                      <a:pt x="3353" y="461"/>
                    </a:lnTo>
                    <a:lnTo>
                      <a:pt x="3309" y="483"/>
                    </a:lnTo>
                    <a:lnTo>
                      <a:pt x="3275" y="501"/>
                    </a:lnTo>
                    <a:lnTo>
                      <a:pt x="3251" y="513"/>
                    </a:lnTo>
                    <a:lnTo>
                      <a:pt x="3209" y="534"/>
                    </a:lnTo>
                    <a:lnTo>
                      <a:pt x="3156" y="558"/>
                    </a:lnTo>
                    <a:lnTo>
                      <a:pt x="3094" y="587"/>
                    </a:lnTo>
                    <a:lnTo>
                      <a:pt x="3025" y="622"/>
                    </a:lnTo>
                    <a:lnTo>
                      <a:pt x="2948" y="661"/>
                    </a:lnTo>
                    <a:lnTo>
                      <a:pt x="2864" y="705"/>
                    </a:lnTo>
                    <a:lnTo>
                      <a:pt x="2773" y="754"/>
                    </a:lnTo>
                    <a:lnTo>
                      <a:pt x="2677" y="810"/>
                    </a:lnTo>
                    <a:lnTo>
                      <a:pt x="2610" y="848"/>
                    </a:lnTo>
                    <a:lnTo>
                      <a:pt x="2541" y="888"/>
                    </a:lnTo>
                    <a:lnTo>
                      <a:pt x="2472" y="928"/>
                    </a:lnTo>
                    <a:lnTo>
                      <a:pt x="2403" y="971"/>
                    </a:lnTo>
                    <a:lnTo>
                      <a:pt x="2333" y="1014"/>
                    </a:lnTo>
                    <a:lnTo>
                      <a:pt x="2262" y="1059"/>
                    </a:lnTo>
                    <a:lnTo>
                      <a:pt x="2191" y="1104"/>
                    </a:lnTo>
                    <a:lnTo>
                      <a:pt x="2120" y="1150"/>
                    </a:lnTo>
                    <a:lnTo>
                      <a:pt x="2075" y="1179"/>
                    </a:lnTo>
                    <a:lnTo>
                      <a:pt x="2029" y="1207"/>
                    </a:lnTo>
                    <a:lnTo>
                      <a:pt x="1985" y="1234"/>
                    </a:lnTo>
                    <a:lnTo>
                      <a:pt x="1940" y="1260"/>
                    </a:lnTo>
                    <a:lnTo>
                      <a:pt x="1897" y="1285"/>
                    </a:lnTo>
                    <a:lnTo>
                      <a:pt x="1853" y="1309"/>
                    </a:lnTo>
                    <a:lnTo>
                      <a:pt x="1810" y="1331"/>
                    </a:lnTo>
                    <a:lnTo>
                      <a:pt x="1766" y="1353"/>
                    </a:lnTo>
                    <a:lnTo>
                      <a:pt x="1724" y="1374"/>
                    </a:lnTo>
                    <a:lnTo>
                      <a:pt x="1680" y="1394"/>
                    </a:lnTo>
                    <a:lnTo>
                      <a:pt x="1638" y="1413"/>
                    </a:lnTo>
                    <a:lnTo>
                      <a:pt x="1596" y="1431"/>
                    </a:lnTo>
                    <a:lnTo>
                      <a:pt x="1554" y="1449"/>
                    </a:lnTo>
                    <a:lnTo>
                      <a:pt x="1512" y="1465"/>
                    </a:lnTo>
                    <a:lnTo>
                      <a:pt x="1471" y="1480"/>
                    </a:lnTo>
                    <a:lnTo>
                      <a:pt x="1431" y="1494"/>
                    </a:lnTo>
                    <a:lnTo>
                      <a:pt x="1381" y="1514"/>
                    </a:lnTo>
                    <a:lnTo>
                      <a:pt x="1332" y="1533"/>
                    </a:lnTo>
                    <a:lnTo>
                      <a:pt x="1285" y="1551"/>
                    </a:lnTo>
                    <a:lnTo>
                      <a:pt x="1238" y="1567"/>
                    </a:lnTo>
                    <a:lnTo>
                      <a:pt x="1192" y="1582"/>
                    </a:lnTo>
                    <a:lnTo>
                      <a:pt x="1147" y="1596"/>
                    </a:lnTo>
                    <a:lnTo>
                      <a:pt x="1104" y="1608"/>
                    </a:lnTo>
                    <a:lnTo>
                      <a:pt x="1060" y="1621"/>
                    </a:lnTo>
                    <a:lnTo>
                      <a:pt x="1019" y="1632"/>
                    </a:lnTo>
                    <a:lnTo>
                      <a:pt x="978" y="1641"/>
                    </a:lnTo>
                    <a:lnTo>
                      <a:pt x="939" y="1650"/>
                    </a:lnTo>
                    <a:lnTo>
                      <a:pt x="902" y="1657"/>
                    </a:lnTo>
                    <a:lnTo>
                      <a:pt x="864" y="1664"/>
                    </a:lnTo>
                    <a:lnTo>
                      <a:pt x="829" y="1670"/>
                    </a:lnTo>
                    <a:lnTo>
                      <a:pt x="795" y="1675"/>
                    </a:lnTo>
                    <a:lnTo>
                      <a:pt x="762" y="1679"/>
                    </a:lnTo>
                    <a:lnTo>
                      <a:pt x="731" y="1682"/>
                    </a:lnTo>
                    <a:lnTo>
                      <a:pt x="701" y="1685"/>
                    </a:lnTo>
                    <a:lnTo>
                      <a:pt x="673" y="1687"/>
                    </a:lnTo>
                    <a:lnTo>
                      <a:pt x="647" y="1688"/>
                    </a:lnTo>
                    <a:lnTo>
                      <a:pt x="621" y="1688"/>
                    </a:lnTo>
                    <a:lnTo>
                      <a:pt x="598" y="1688"/>
                    </a:lnTo>
                    <a:lnTo>
                      <a:pt x="576" y="1687"/>
                    </a:lnTo>
                    <a:lnTo>
                      <a:pt x="557" y="1686"/>
                    </a:lnTo>
                    <a:lnTo>
                      <a:pt x="538" y="1684"/>
                    </a:lnTo>
                    <a:lnTo>
                      <a:pt x="522" y="1682"/>
                    </a:lnTo>
                    <a:lnTo>
                      <a:pt x="507" y="1679"/>
                    </a:lnTo>
                    <a:lnTo>
                      <a:pt x="495" y="1676"/>
                    </a:lnTo>
                    <a:lnTo>
                      <a:pt x="485" y="1672"/>
                    </a:lnTo>
                    <a:lnTo>
                      <a:pt x="476" y="1669"/>
                    </a:lnTo>
                    <a:lnTo>
                      <a:pt x="470" y="1664"/>
                    </a:lnTo>
                    <a:lnTo>
                      <a:pt x="465" y="1660"/>
                    </a:lnTo>
                    <a:lnTo>
                      <a:pt x="413" y="1654"/>
                    </a:lnTo>
                    <a:lnTo>
                      <a:pt x="362" y="1647"/>
                    </a:lnTo>
                    <a:lnTo>
                      <a:pt x="313" y="1640"/>
                    </a:lnTo>
                    <a:lnTo>
                      <a:pt x="266" y="1631"/>
                    </a:lnTo>
                    <a:lnTo>
                      <a:pt x="221" y="1621"/>
                    </a:lnTo>
                    <a:lnTo>
                      <a:pt x="179" y="1609"/>
                    </a:lnTo>
                    <a:lnTo>
                      <a:pt x="141" y="1598"/>
                    </a:lnTo>
                    <a:lnTo>
                      <a:pt x="105" y="1586"/>
                    </a:lnTo>
                    <a:lnTo>
                      <a:pt x="89" y="1580"/>
                    </a:lnTo>
                    <a:lnTo>
                      <a:pt x="75" y="1574"/>
                    </a:lnTo>
                    <a:lnTo>
                      <a:pt x="61" y="1568"/>
                    </a:lnTo>
                    <a:lnTo>
                      <a:pt x="49" y="1561"/>
                    </a:lnTo>
                    <a:lnTo>
                      <a:pt x="38" y="1555"/>
                    </a:lnTo>
                    <a:lnTo>
                      <a:pt x="28" y="1548"/>
                    </a:lnTo>
                    <a:lnTo>
                      <a:pt x="20" y="1542"/>
                    </a:lnTo>
                    <a:lnTo>
                      <a:pt x="12" y="1535"/>
                    </a:lnTo>
                    <a:lnTo>
                      <a:pt x="7" y="1528"/>
                    </a:lnTo>
                    <a:lnTo>
                      <a:pt x="3" y="1521"/>
                    </a:lnTo>
                    <a:lnTo>
                      <a:pt x="0" y="1515"/>
                    </a:lnTo>
                    <a:lnTo>
                      <a:pt x="0" y="1508"/>
                    </a:lnTo>
                    <a:lnTo>
                      <a:pt x="1" y="1501"/>
                    </a:lnTo>
                    <a:lnTo>
                      <a:pt x="3" y="1495"/>
                    </a:lnTo>
                    <a:lnTo>
                      <a:pt x="8" y="1488"/>
                    </a:lnTo>
                    <a:lnTo>
                      <a:pt x="15" y="1482"/>
                    </a:lnTo>
                    <a:lnTo>
                      <a:pt x="11" y="1478"/>
                    </a:lnTo>
                    <a:lnTo>
                      <a:pt x="10" y="1474"/>
                    </a:lnTo>
                    <a:lnTo>
                      <a:pt x="9" y="1469"/>
                    </a:lnTo>
                    <a:lnTo>
                      <a:pt x="10" y="1465"/>
                    </a:lnTo>
                    <a:lnTo>
                      <a:pt x="12" y="1461"/>
                    </a:lnTo>
                    <a:lnTo>
                      <a:pt x="15" y="1457"/>
                    </a:lnTo>
                    <a:lnTo>
                      <a:pt x="21" y="1454"/>
                    </a:lnTo>
                    <a:lnTo>
                      <a:pt x="27" y="1450"/>
                    </a:lnTo>
                    <a:lnTo>
                      <a:pt x="34" y="1447"/>
                    </a:lnTo>
                    <a:lnTo>
                      <a:pt x="42" y="1443"/>
                    </a:lnTo>
                    <a:lnTo>
                      <a:pt x="52" y="1440"/>
                    </a:lnTo>
                    <a:lnTo>
                      <a:pt x="62" y="1437"/>
                    </a:lnTo>
                    <a:lnTo>
                      <a:pt x="86" y="1432"/>
                    </a:lnTo>
                    <a:lnTo>
                      <a:pt x="116" y="1428"/>
                    </a:lnTo>
                    <a:lnTo>
                      <a:pt x="172" y="1422"/>
                    </a:lnTo>
                    <a:lnTo>
                      <a:pt x="236" y="1417"/>
                    </a:lnTo>
                    <a:lnTo>
                      <a:pt x="306" y="1413"/>
                    </a:lnTo>
                    <a:lnTo>
                      <a:pt x="381" y="1409"/>
                    </a:lnTo>
                    <a:lnTo>
                      <a:pt x="461" y="1407"/>
                    </a:lnTo>
                    <a:lnTo>
                      <a:pt x="545" y="1406"/>
                    </a:lnTo>
                    <a:lnTo>
                      <a:pt x="633" y="1406"/>
                    </a:lnTo>
                    <a:lnTo>
                      <a:pt x="726" y="1408"/>
                    </a:lnTo>
                    <a:lnTo>
                      <a:pt x="773" y="1406"/>
                    </a:lnTo>
                    <a:lnTo>
                      <a:pt x="821" y="1403"/>
                    </a:lnTo>
                    <a:lnTo>
                      <a:pt x="869" y="1398"/>
                    </a:lnTo>
                    <a:lnTo>
                      <a:pt x="918" y="1391"/>
                    </a:lnTo>
                    <a:lnTo>
                      <a:pt x="966" y="1383"/>
                    </a:lnTo>
                    <a:lnTo>
                      <a:pt x="1016" y="1374"/>
                    </a:lnTo>
                    <a:lnTo>
                      <a:pt x="1064" y="1362"/>
                    </a:lnTo>
                    <a:lnTo>
                      <a:pt x="1114" y="1349"/>
                    </a:lnTo>
                    <a:lnTo>
                      <a:pt x="1164" y="1335"/>
                    </a:lnTo>
                    <a:lnTo>
                      <a:pt x="1212" y="1321"/>
                    </a:lnTo>
                    <a:lnTo>
                      <a:pt x="1262" y="1305"/>
                    </a:lnTo>
                    <a:lnTo>
                      <a:pt x="1310" y="1288"/>
                    </a:lnTo>
                    <a:lnTo>
                      <a:pt x="1358" y="1270"/>
                    </a:lnTo>
                    <a:lnTo>
                      <a:pt x="1405" y="1251"/>
                    </a:lnTo>
                    <a:lnTo>
                      <a:pt x="1453" y="1232"/>
                    </a:lnTo>
                    <a:lnTo>
                      <a:pt x="1499" y="1213"/>
                    </a:lnTo>
                    <a:lnTo>
                      <a:pt x="1545" y="1193"/>
                    </a:lnTo>
                    <a:lnTo>
                      <a:pt x="1589" y="1171"/>
                    </a:lnTo>
                    <a:lnTo>
                      <a:pt x="1634" y="1150"/>
                    </a:lnTo>
                    <a:lnTo>
                      <a:pt x="1676" y="1129"/>
                    </a:lnTo>
                    <a:lnTo>
                      <a:pt x="1719" y="1107"/>
                    </a:lnTo>
                    <a:lnTo>
                      <a:pt x="1759" y="1085"/>
                    </a:lnTo>
                    <a:lnTo>
                      <a:pt x="1799" y="1064"/>
                    </a:lnTo>
                    <a:lnTo>
                      <a:pt x="1836" y="1043"/>
                    </a:lnTo>
                    <a:lnTo>
                      <a:pt x="1873" y="1020"/>
                    </a:lnTo>
                    <a:lnTo>
                      <a:pt x="1908" y="1000"/>
                    </a:lnTo>
                    <a:lnTo>
                      <a:pt x="1941" y="979"/>
                    </a:lnTo>
                    <a:lnTo>
                      <a:pt x="1974" y="959"/>
                    </a:lnTo>
                    <a:lnTo>
                      <a:pt x="2003" y="938"/>
                    </a:lnTo>
                    <a:lnTo>
                      <a:pt x="2031" y="920"/>
                    </a:lnTo>
                    <a:lnTo>
                      <a:pt x="2058" y="901"/>
                    </a:lnTo>
                    <a:lnTo>
                      <a:pt x="2082" y="884"/>
                    </a:lnTo>
                    <a:close/>
                  </a:path>
                </a:pathLst>
              </a:custGeom>
              <a:solidFill>
                <a:srgbClr val="AE75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63" name="Freeform 1097">
                <a:extLst>
                  <a:ext uri="{FF2B5EF4-FFF2-40B4-BE49-F238E27FC236}">
                    <a16:creationId xmlns:a16="http://schemas.microsoft.com/office/drawing/2014/main" id="{8DEAC147-994A-4BE1-992B-8E9395D8F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3" y="2440"/>
                <a:ext cx="224" cy="103"/>
              </a:xfrm>
              <a:custGeom>
                <a:avLst/>
                <a:gdLst>
                  <a:gd name="T0" fmla="*/ 0 w 3818"/>
                  <a:gd name="T1" fmla="*/ 6 h 1755"/>
                  <a:gd name="T2" fmla="*/ 0 w 3818"/>
                  <a:gd name="T3" fmla="*/ 6 h 1755"/>
                  <a:gd name="T4" fmla="*/ 0 w 3818"/>
                  <a:gd name="T5" fmla="*/ 5 h 1755"/>
                  <a:gd name="T6" fmla="*/ 0 w 3818"/>
                  <a:gd name="T7" fmla="*/ 5 h 1755"/>
                  <a:gd name="T8" fmla="*/ 0 w 3818"/>
                  <a:gd name="T9" fmla="*/ 5 h 1755"/>
                  <a:gd name="T10" fmla="*/ 1 w 3818"/>
                  <a:gd name="T11" fmla="*/ 5 h 1755"/>
                  <a:gd name="T12" fmla="*/ 1 w 3818"/>
                  <a:gd name="T13" fmla="*/ 5 h 1755"/>
                  <a:gd name="T14" fmla="*/ 2 w 3818"/>
                  <a:gd name="T15" fmla="*/ 5 h 1755"/>
                  <a:gd name="T16" fmla="*/ 3 w 3818"/>
                  <a:gd name="T17" fmla="*/ 5 h 1755"/>
                  <a:gd name="T18" fmla="*/ 3 w 3818"/>
                  <a:gd name="T19" fmla="*/ 5 h 1755"/>
                  <a:gd name="T20" fmla="*/ 4 w 3818"/>
                  <a:gd name="T21" fmla="*/ 5 h 1755"/>
                  <a:gd name="T22" fmla="*/ 4 w 3818"/>
                  <a:gd name="T23" fmla="*/ 5 h 1755"/>
                  <a:gd name="T24" fmla="*/ 5 w 3818"/>
                  <a:gd name="T25" fmla="*/ 5 h 1755"/>
                  <a:gd name="T26" fmla="*/ 5 w 3818"/>
                  <a:gd name="T27" fmla="*/ 5 h 1755"/>
                  <a:gd name="T28" fmla="*/ 5 w 3818"/>
                  <a:gd name="T29" fmla="*/ 4 h 1755"/>
                  <a:gd name="T30" fmla="*/ 6 w 3818"/>
                  <a:gd name="T31" fmla="*/ 4 h 1755"/>
                  <a:gd name="T32" fmla="*/ 6 w 3818"/>
                  <a:gd name="T33" fmla="*/ 4 h 1755"/>
                  <a:gd name="T34" fmla="*/ 6 w 3818"/>
                  <a:gd name="T35" fmla="*/ 4 h 1755"/>
                  <a:gd name="T36" fmla="*/ 7 w 3818"/>
                  <a:gd name="T37" fmla="*/ 3 h 1755"/>
                  <a:gd name="T38" fmla="*/ 7 w 3818"/>
                  <a:gd name="T39" fmla="*/ 3 h 1755"/>
                  <a:gd name="T40" fmla="*/ 7 w 3818"/>
                  <a:gd name="T41" fmla="*/ 3 h 1755"/>
                  <a:gd name="T42" fmla="*/ 8 w 3818"/>
                  <a:gd name="T43" fmla="*/ 3 h 1755"/>
                  <a:gd name="T44" fmla="*/ 8 w 3818"/>
                  <a:gd name="T45" fmla="*/ 2 h 1755"/>
                  <a:gd name="T46" fmla="*/ 9 w 3818"/>
                  <a:gd name="T47" fmla="*/ 2 h 1755"/>
                  <a:gd name="T48" fmla="*/ 10 w 3818"/>
                  <a:gd name="T49" fmla="*/ 2 h 1755"/>
                  <a:gd name="T50" fmla="*/ 11 w 3818"/>
                  <a:gd name="T51" fmla="*/ 1 h 1755"/>
                  <a:gd name="T52" fmla="*/ 11 w 3818"/>
                  <a:gd name="T53" fmla="*/ 1 h 1755"/>
                  <a:gd name="T54" fmla="*/ 12 w 3818"/>
                  <a:gd name="T55" fmla="*/ 1 h 1755"/>
                  <a:gd name="T56" fmla="*/ 13 w 3818"/>
                  <a:gd name="T57" fmla="*/ 0 h 1755"/>
                  <a:gd name="T58" fmla="*/ 13 w 3818"/>
                  <a:gd name="T59" fmla="*/ 0 h 1755"/>
                  <a:gd name="T60" fmla="*/ 13 w 3818"/>
                  <a:gd name="T61" fmla="*/ 0 h 1755"/>
                  <a:gd name="T62" fmla="*/ 13 w 3818"/>
                  <a:gd name="T63" fmla="*/ 0 h 1755"/>
                  <a:gd name="T64" fmla="*/ 13 w 3818"/>
                  <a:gd name="T65" fmla="*/ 1 h 1755"/>
                  <a:gd name="T66" fmla="*/ 12 w 3818"/>
                  <a:gd name="T67" fmla="*/ 1 h 1755"/>
                  <a:gd name="T68" fmla="*/ 12 w 3818"/>
                  <a:gd name="T69" fmla="*/ 1 h 1755"/>
                  <a:gd name="T70" fmla="*/ 12 w 3818"/>
                  <a:gd name="T71" fmla="*/ 1 h 1755"/>
                  <a:gd name="T72" fmla="*/ 12 w 3818"/>
                  <a:gd name="T73" fmla="*/ 2 h 1755"/>
                  <a:gd name="T74" fmla="*/ 11 w 3818"/>
                  <a:gd name="T75" fmla="*/ 2 h 1755"/>
                  <a:gd name="T76" fmla="*/ 11 w 3818"/>
                  <a:gd name="T77" fmla="*/ 2 h 1755"/>
                  <a:gd name="T78" fmla="*/ 11 w 3818"/>
                  <a:gd name="T79" fmla="*/ 2 h 1755"/>
                  <a:gd name="T80" fmla="*/ 10 w 3818"/>
                  <a:gd name="T81" fmla="*/ 2 h 1755"/>
                  <a:gd name="T82" fmla="*/ 9 w 3818"/>
                  <a:gd name="T83" fmla="*/ 3 h 1755"/>
                  <a:gd name="T84" fmla="*/ 8 w 3818"/>
                  <a:gd name="T85" fmla="*/ 3 h 1755"/>
                  <a:gd name="T86" fmla="*/ 8 w 3818"/>
                  <a:gd name="T87" fmla="*/ 4 h 1755"/>
                  <a:gd name="T88" fmla="*/ 8 w 3818"/>
                  <a:gd name="T89" fmla="*/ 4 h 1755"/>
                  <a:gd name="T90" fmla="*/ 7 w 3818"/>
                  <a:gd name="T91" fmla="*/ 4 h 1755"/>
                  <a:gd name="T92" fmla="*/ 6 w 3818"/>
                  <a:gd name="T93" fmla="*/ 5 h 1755"/>
                  <a:gd name="T94" fmla="*/ 5 w 3818"/>
                  <a:gd name="T95" fmla="*/ 5 h 1755"/>
                  <a:gd name="T96" fmla="*/ 4 w 3818"/>
                  <a:gd name="T97" fmla="*/ 6 h 1755"/>
                  <a:gd name="T98" fmla="*/ 4 w 3818"/>
                  <a:gd name="T99" fmla="*/ 6 h 1755"/>
                  <a:gd name="T100" fmla="*/ 3 w 3818"/>
                  <a:gd name="T101" fmla="*/ 6 h 1755"/>
                  <a:gd name="T102" fmla="*/ 3 w 3818"/>
                  <a:gd name="T103" fmla="*/ 6 h 1755"/>
                  <a:gd name="T104" fmla="*/ 3 w 3818"/>
                  <a:gd name="T105" fmla="*/ 6 h 1755"/>
                  <a:gd name="T106" fmla="*/ 2 w 3818"/>
                  <a:gd name="T107" fmla="*/ 6 h 1755"/>
                  <a:gd name="T108" fmla="*/ 2 w 3818"/>
                  <a:gd name="T109" fmla="*/ 6 h 1755"/>
                  <a:gd name="T110" fmla="*/ 1 w 3818"/>
                  <a:gd name="T111" fmla="*/ 6 h 1755"/>
                  <a:gd name="T112" fmla="*/ 1 w 3818"/>
                  <a:gd name="T113" fmla="*/ 6 h 1755"/>
                  <a:gd name="T114" fmla="*/ 0 w 3818"/>
                  <a:gd name="T115" fmla="*/ 6 h 1755"/>
                  <a:gd name="T116" fmla="*/ 0 w 3818"/>
                  <a:gd name="T117" fmla="*/ 6 h 17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818" h="1755">
                    <a:moveTo>
                      <a:pt x="19" y="1632"/>
                    </a:moveTo>
                    <a:lnTo>
                      <a:pt x="11" y="1625"/>
                    </a:lnTo>
                    <a:lnTo>
                      <a:pt x="5" y="1619"/>
                    </a:lnTo>
                    <a:lnTo>
                      <a:pt x="1" y="1613"/>
                    </a:lnTo>
                    <a:lnTo>
                      <a:pt x="0" y="1607"/>
                    </a:lnTo>
                    <a:lnTo>
                      <a:pt x="0" y="1600"/>
                    </a:lnTo>
                    <a:lnTo>
                      <a:pt x="3" y="1595"/>
                    </a:lnTo>
                    <a:lnTo>
                      <a:pt x="8" y="1590"/>
                    </a:lnTo>
                    <a:lnTo>
                      <a:pt x="15" y="1585"/>
                    </a:lnTo>
                    <a:lnTo>
                      <a:pt x="24" y="1580"/>
                    </a:lnTo>
                    <a:lnTo>
                      <a:pt x="35" y="1576"/>
                    </a:lnTo>
                    <a:lnTo>
                      <a:pt x="48" y="1572"/>
                    </a:lnTo>
                    <a:lnTo>
                      <a:pt x="63" y="1568"/>
                    </a:lnTo>
                    <a:lnTo>
                      <a:pt x="80" y="1565"/>
                    </a:lnTo>
                    <a:lnTo>
                      <a:pt x="99" y="1562"/>
                    </a:lnTo>
                    <a:lnTo>
                      <a:pt x="119" y="1559"/>
                    </a:lnTo>
                    <a:lnTo>
                      <a:pt x="140" y="1556"/>
                    </a:lnTo>
                    <a:lnTo>
                      <a:pt x="189" y="1552"/>
                    </a:lnTo>
                    <a:lnTo>
                      <a:pt x="243" y="1549"/>
                    </a:lnTo>
                    <a:lnTo>
                      <a:pt x="304" y="1547"/>
                    </a:lnTo>
                    <a:lnTo>
                      <a:pt x="370" y="1547"/>
                    </a:lnTo>
                    <a:lnTo>
                      <a:pt x="440" y="1548"/>
                    </a:lnTo>
                    <a:lnTo>
                      <a:pt x="515" y="1550"/>
                    </a:lnTo>
                    <a:lnTo>
                      <a:pt x="594" y="1553"/>
                    </a:lnTo>
                    <a:lnTo>
                      <a:pt x="676" y="1558"/>
                    </a:lnTo>
                    <a:lnTo>
                      <a:pt x="719" y="1560"/>
                    </a:lnTo>
                    <a:lnTo>
                      <a:pt x="762" y="1559"/>
                    </a:lnTo>
                    <a:lnTo>
                      <a:pt x="807" y="1556"/>
                    </a:lnTo>
                    <a:lnTo>
                      <a:pt x="852" y="1551"/>
                    </a:lnTo>
                    <a:lnTo>
                      <a:pt x="898" y="1544"/>
                    </a:lnTo>
                    <a:lnTo>
                      <a:pt x="943" y="1535"/>
                    </a:lnTo>
                    <a:lnTo>
                      <a:pt x="990" y="1525"/>
                    </a:lnTo>
                    <a:lnTo>
                      <a:pt x="1036" y="1512"/>
                    </a:lnTo>
                    <a:lnTo>
                      <a:pt x="1083" y="1498"/>
                    </a:lnTo>
                    <a:lnTo>
                      <a:pt x="1130" y="1483"/>
                    </a:lnTo>
                    <a:lnTo>
                      <a:pt x="1176" y="1467"/>
                    </a:lnTo>
                    <a:lnTo>
                      <a:pt x="1223" y="1449"/>
                    </a:lnTo>
                    <a:lnTo>
                      <a:pt x="1269" y="1430"/>
                    </a:lnTo>
                    <a:lnTo>
                      <a:pt x="1315" y="1410"/>
                    </a:lnTo>
                    <a:lnTo>
                      <a:pt x="1360" y="1390"/>
                    </a:lnTo>
                    <a:lnTo>
                      <a:pt x="1405" y="1369"/>
                    </a:lnTo>
                    <a:lnTo>
                      <a:pt x="1448" y="1346"/>
                    </a:lnTo>
                    <a:lnTo>
                      <a:pt x="1492" y="1323"/>
                    </a:lnTo>
                    <a:lnTo>
                      <a:pt x="1534" y="1301"/>
                    </a:lnTo>
                    <a:lnTo>
                      <a:pt x="1576" y="1277"/>
                    </a:lnTo>
                    <a:lnTo>
                      <a:pt x="1615" y="1253"/>
                    </a:lnTo>
                    <a:lnTo>
                      <a:pt x="1654" y="1230"/>
                    </a:lnTo>
                    <a:lnTo>
                      <a:pt x="1692" y="1206"/>
                    </a:lnTo>
                    <a:lnTo>
                      <a:pt x="1728" y="1183"/>
                    </a:lnTo>
                    <a:lnTo>
                      <a:pt x="1763" y="1159"/>
                    </a:lnTo>
                    <a:lnTo>
                      <a:pt x="1795" y="1136"/>
                    </a:lnTo>
                    <a:lnTo>
                      <a:pt x="1826" y="1113"/>
                    </a:lnTo>
                    <a:lnTo>
                      <a:pt x="1856" y="1090"/>
                    </a:lnTo>
                    <a:lnTo>
                      <a:pt x="1883" y="1069"/>
                    </a:lnTo>
                    <a:lnTo>
                      <a:pt x="1908" y="1049"/>
                    </a:lnTo>
                    <a:lnTo>
                      <a:pt x="1932" y="1029"/>
                    </a:lnTo>
                    <a:lnTo>
                      <a:pt x="1953" y="1010"/>
                    </a:lnTo>
                    <a:lnTo>
                      <a:pt x="1973" y="992"/>
                    </a:lnTo>
                    <a:lnTo>
                      <a:pt x="1994" y="974"/>
                    </a:lnTo>
                    <a:lnTo>
                      <a:pt x="2018" y="956"/>
                    </a:lnTo>
                    <a:lnTo>
                      <a:pt x="2042" y="937"/>
                    </a:lnTo>
                    <a:lnTo>
                      <a:pt x="2068" y="918"/>
                    </a:lnTo>
                    <a:lnTo>
                      <a:pt x="2095" y="900"/>
                    </a:lnTo>
                    <a:lnTo>
                      <a:pt x="2124" y="882"/>
                    </a:lnTo>
                    <a:lnTo>
                      <a:pt x="2153" y="863"/>
                    </a:lnTo>
                    <a:lnTo>
                      <a:pt x="2215" y="826"/>
                    </a:lnTo>
                    <a:lnTo>
                      <a:pt x="2281" y="789"/>
                    </a:lnTo>
                    <a:lnTo>
                      <a:pt x="2349" y="751"/>
                    </a:lnTo>
                    <a:lnTo>
                      <a:pt x="2421" y="715"/>
                    </a:lnTo>
                    <a:lnTo>
                      <a:pt x="2496" y="679"/>
                    </a:lnTo>
                    <a:lnTo>
                      <a:pt x="2572" y="642"/>
                    </a:lnTo>
                    <a:lnTo>
                      <a:pt x="2650" y="606"/>
                    </a:lnTo>
                    <a:lnTo>
                      <a:pt x="2728" y="570"/>
                    </a:lnTo>
                    <a:lnTo>
                      <a:pt x="2807" y="536"/>
                    </a:lnTo>
                    <a:lnTo>
                      <a:pt x="2884" y="501"/>
                    </a:lnTo>
                    <a:lnTo>
                      <a:pt x="2962" y="468"/>
                    </a:lnTo>
                    <a:lnTo>
                      <a:pt x="3039" y="436"/>
                    </a:lnTo>
                    <a:lnTo>
                      <a:pt x="3114" y="401"/>
                    </a:lnTo>
                    <a:lnTo>
                      <a:pt x="3188" y="367"/>
                    </a:lnTo>
                    <a:lnTo>
                      <a:pt x="3261" y="330"/>
                    </a:lnTo>
                    <a:lnTo>
                      <a:pt x="3331" y="293"/>
                    </a:lnTo>
                    <a:lnTo>
                      <a:pt x="3398" y="257"/>
                    </a:lnTo>
                    <a:lnTo>
                      <a:pt x="3463" y="221"/>
                    </a:lnTo>
                    <a:lnTo>
                      <a:pt x="3524" y="186"/>
                    </a:lnTo>
                    <a:lnTo>
                      <a:pt x="3579" y="152"/>
                    </a:lnTo>
                    <a:lnTo>
                      <a:pt x="3631" y="121"/>
                    </a:lnTo>
                    <a:lnTo>
                      <a:pt x="3677" y="92"/>
                    </a:lnTo>
                    <a:lnTo>
                      <a:pt x="3719" y="65"/>
                    </a:lnTo>
                    <a:lnTo>
                      <a:pt x="3753" y="43"/>
                    </a:lnTo>
                    <a:lnTo>
                      <a:pt x="3781" y="25"/>
                    </a:lnTo>
                    <a:lnTo>
                      <a:pt x="3801" y="12"/>
                    </a:lnTo>
                    <a:lnTo>
                      <a:pt x="3814" y="3"/>
                    </a:lnTo>
                    <a:lnTo>
                      <a:pt x="3818" y="0"/>
                    </a:lnTo>
                    <a:lnTo>
                      <a:pt x="3799" y="33"/>
                    </a:lnTo>
                    <a:lnTo>
                      <a:pt x="3780" y="64"/>
                    </a:lnTo>
                    <a:lnTo>
                      <a:pt x="3759" y="96"/>
                    </a:lnTo>
                    <a:lnTo>
                      <a:pt x="3738" y="125"/>
                    </a:lnTo>
                    <a:lnTo>
                      <a:pt x="3717" y="153"/>
                    </a:lnTo>
                    <a:lnTo>
                      <a:pt x="3695" y="181"/>
                    </a:lnTo>
                    <a:lnTo>
                      <a:pt x="3671" y="207"/>
                    </a:lnTo>
                    <a:lnTo>
                      <a:pt x="3649" y="231"/>
                    </a:lnTo>
                    <a:lnTo>
                      <a:pt x="3626" y="256"/>
                    </a:lnTo>
                    <a:lnTo>
                      <a:pt x="3603" y="278"/>
                    </a:lnTo>
                    <a:lnTo>
                      <a:pt x="3580" y="300"/>
                    </a:lnTo>
                    <a:lnTo>
                      <a:pt x="3557" y="320"/>
                    </a:lnTo>
                    <a:lnTo>
                      <a:pt x="3534" y="340"/>
                    </a:lnTo>
                    <a:lnTo>
                      <a:pt x="3512" y="359"/>
                    </a:lnTo>
                    <a:lnTo>
                      <a:pt x="3489" y="376"/>
                    </a:lnTo>
                    <a:lnTo>
                      <a:pt x="3468" y="392"/>
                    </a:lnTo>
                    <a:lnTo>
                      <a:pt x="3427" y="422"/>
                    </a:lnTo>
                    <a:lnTo>
                      <a:pt x="3388" y="447"/>
                    </a:lnTo>
                    <a:lnTo>
                      <a:pt x="3354" y="468"/>
                    </a:lnTo>
                    <a:lnTo>
                      <a:pt x="3323" y="485"/>
                    </a:lnTo>
                    <a:lnTo>
                      <a:pt x="3280" y="508"/>
                    </a:lnTo>
                    <a:lnTo>
                      <a:pt x="3265" y="516"/>
                    </a:lnTo>
                    <a:lnTo>
                      <a:pt x="3237" y="527"/>
                    </a:lnTo>
                    <a:lnTo>
                      <a:pt x="3203" y="542"/>
                    </a:lnTo>
                    <a:lnTo>
                      <a:pt x="3161" y="560"/>
                    </a:lnTo>
                    <a:lnTo>
                      <a:pt x="3112" y="581"/>
                    </a:lnTo>
                    <a:lnTo>
                      <a:pt x="3056" y="606"/>
                    </a:lnTo>
                    <a:lnTo>
                      <a:pt x="2996" y="634"/>
                    </a:lnTo>
                    <a:lnTo>
                      <a:pt x="2930" y="665"/>
                    </a:lnTo>
                    <a:lnTo>
                      <a:pt x="2858" y="701"/>
                    </a:lnTo>
                    <a:lnTo>
                      <a:pt x="2783" y="739"/>
                    </a:lnTo>
                    <a:lnTo>
                      <a:pt x="2703" y="781"/>
                    </a:lnTo>
                    <a:lnTo>
                      <a:pt x="2620" y="826"/>
                    </a:lnTo>
                    <a:lnTo>
                      <a:pt x="2535" y="875"/>
                    </a:lnTo>
                    <a:lnTo>
                      <a:pt x="2492" y="901"/>
                    </a:lnTo>
                    <a:lnTo>
                      <a:pt x="2447" y="928"/>
                    </a:lnTo>
                    <a:lnTo>
                      <a:pt x="2403" y="956"/>
                    </a:lnTo>
                    <a:lnTo>
                      <a:pt x="2357" y="984"/>
                    </a:lnTo>
                    <a:lnTo>
                      <a:pt x="2312" y="1014"/>
                    </a:lnTo>
                    <a:lnTo>
                      <a:pt x="2266" y="1044"/>
                    </a:lnTo>
                    <a:lnTo>
                      <a:pt x="2221" y="1075"/>
                    </a:lnTo>
                    <a:lnTo>
                      <a:pt x="2174" y="1108"/>
                    </a:lnTo>
                    <a:lnTo>
                      <a:pt x="2084" y="1171"/>
                    </a:lnTo>
                    <a:lnTo>
                      <a:pt x="1997" y="1230"/>
                    </a:lnTo>
                    <a:lnTo>
                      <a:pt x="1911" y="1285"/>
                    </a:lnTo>
                    <a:lnTo>
                      <a:pt x="1828" y="1336"/>
                    </a:lnTo>
                    <a:lnTo>
                      <a:pt x="1749" y="1383"/>
                    </a:lnTo>
                    <a:lnTo>
                      <a:pt x="1671" y="1426"/>
                    </a:lnTo>
                    <a:lnTo>
                      <a:pt x="1596" y="1467"/>
                    </a:lnTo>
                    <a:lnTo>
                      <a:pt x="1523" y="1503"/>
                    </a:lnTo>
                    <a:lnTo>
                      <a:pt x="1453" y="1537"/>
                    </a:lnTo>
                    <a:lnTo>
                      <a:pt x="1385" y="1566"/>
                    </a:lnTo>
                    <a:lnTo>
                      <a:pt x="1321" y="1593"/>
                    </a:lnTo>
                    <a:lnTo>
                      <a:pt x="1259" y="1619"/>
                    </a:lnTo>
                    <a:lnTo>
                      <a:pt x="1199" y="1640"/>
                    </a:lnTo>
                    <a:lnTo>
                      <a:pt x="1143" y="1659"/>
                    </a:lnTo>
                    <a:lnTo>
                      <a:pt x="1089" y="1676"/>
                    </a:lnTo>
                    <a:lnTo>
                      <a:pt x="1038" y="1692"/>
                    </a:lnTo>
                    <a:lnTo>
                      <a:pt x="990" y="1704"/>
                    </a:lnTo>
                    <a:lnTo>
                      <a:pt x="945" y="1715"/>
                    </a:lnTo>
                    <a:lnTo>
                      <a:pt x="903" y="1724"/>
                    </a:lnTo>
                    <a:lnTo>
                      <a:pt x="863" y="1731"/>
                    </a:lnTo>
                    <a:lnTo>
                      <a:pt x="827" y="1737"/>
                    </a:lnTo>
                    <a:lnTo>
                      <a:pt x="794" y="1742"/>
                    </a:lnTo>
                    <a:lnTo>
                      <a:pt x="763" y="1746"/>
                    </a:lnTo>
                    <a:lnTo>
                      <a:pt x="736" y="1748"/>
                    </a:lnTo>
                    <a:lnTo>
                      <a:pt x="692" y="1751"/>
                    </a:lnTo>
                    <a:lnTo>
                      <a:pt x="658" y="1751"/>
                    </a:lnTo>
                    <a:lnTo>
                      <a:pt x="639" y="1751"/>
                    </a:lnTo>
                    <a:lnTo>
                      <a:pt x="632" y="1750"/>
                    </a:lnTo>
                    <a:lnTo>
                      <a:pt x="573" y="1754"/>
                    </a:lnTo>
                    <a:lnTo>
                      <a:pt x="518" y="1755"/>
                    </a:lnTo>
                    <a:lnTo>
                      <a:pt x="465" y="1754"/>
                    </a:lnTo>
                    <a:lnTo>
                      <a:pt x="415" y="1752"/>
                    </a:lnTo>
                    <a:lnTo>
                      <a:pt x="368" y="1748"/>
                    </a:lnTo>
                    <a:lnTo>
                      <a:pt x="323" y="1743"/>
                    </a:lnTo>
                    <a:lnTo>
                      <a:pt x="283" y="1736"/>
                    </a:lnTo>
                    <a:lnTo>
                      <a:pt x="243" y="1728"/>
                    </a:lnTo>
                    <a:lnTo>
                      <a:pt x="207" y="1719"/>
                    </a:lnTo>
                    <a:lnTo>
                      <a:pt x="174" y="1709"/>
                    </a:lnTo>
                    <a:lnTo>
                      <a:pt x="142" y="1697"/>
                    </a:lnTo>
                    <a:lnTo>
                      <a:pt x="114" y="1686"/>
                    </a:lnTo>
                    <a:lnTo>
                      <a:pt x="87" y="1672"/>
                    </a:lnTo>
                    <a:lnTo>
                      <a:pt x="62" y="1659"/>
                    </a:lnTo>
                    <a:lnTo>
                      <a:pt x="40" y="1646"/>
                    </a:lnTo>
                    <a:lnTo>
                      <a:pt x="19" y="1632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64" name="Freeform 1098">
                <a:extLst>
                  <a:ext uri="{FF2B5EF4-FFF2-40B4-BE49-F238E27FC236}">
                    <a16:creationId xmlns:a16="http://schemas.microsoft.com/office/drawing/2014/main" id="{5D52E434-8365-43E2-9562-493AF8D17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4" y="2304"/>
                <a:ext cx="378" cy="141"/>
              </a:xfrm>
              <a:custGeom>
                <a:avLst/>
                <a:gdLst>
                  <a:gd name="T0" fmla="*/ 0 w 6411"/>
                  <a:gd name="T1" fmla="*/ 7 h 2402"/>
                  <a:gd name="T2" fmla="*/ 0 w 6411"/>
                  <a:gd name="T3" fmla="*/ 6 h 2402"/>
                  <a:gd name="T4" fmla="*/ 0 w 6411"/>
                  <a:gd name="T5" fmla="*/ 6 h 2402"/>
                  <a:gd name="T6" fmla="*/ 0 w 6411"/>
                  <a:gd name="T7" fmla="*/ 5 h 2402"/>
                  <a:gd name="T8" fmla="*/ 0 w 6411"/>
                  <a:gd name="T9" fmla="*/ 4 h 2402"/>
                  <a:gd name="T10" fmla="*/ 1 w 6411"/>
                  <a:gd name="T11" fmla="*/ 3 h 2402"/>
                  <a:gd name="T12" fmla="*/ 1 w 6411"/>
                  <a:gd name="T13" fmla="*/ 3 h 2402"/>
                  <a:gd name="T14" fmla="*/ 1 w 6411"/>
                  <a:gd name="T15" fmla="*/ 3 h 2402"/>
                  <a:gd name="T16" fmla="*/ 1 w 6411"/>
                  <a:gd name="T17" fmla="*/ 2 h 2402"/>
                  <a:gd name="T18" fmla="*/ 2 w 6411"/>
                  <a:gd name="T19" fmla="*/ 2 h 2402"/>
                  <a:gd name="T20" fmla="*/ 2 w 6411"/>
                  <a:gd name="T21" fmla="*/ 2 h 2402"/>
                  <a:gd name="T22" fmla="*/ 3 w 6411"/>
                  <a:gd name="T23" fmla="*/ 1 h 2402"/>
                  <a:gd name="T24" fmla="*/ 4 w 6411"/>
                  <a:gd name="T25" fmla="*/ 1 h 2402"/>
                  <a:gd name="T26" fmla="*/ 5 w 6411"/>
                  <a:gd name="T27" fmla="*/ 1 h 2402"/>
                  <a:gd name="T28" fmla="*/ 6 w 6411"/>
                  <a:gd name="T29" fmla="*/ 1 h 2402"/>
                  <a:gd name="T30" fmla="*/ 7 w 6411"/>
                  <a:gd name="T31" fmla="*/ 0 h 2402"/>
                  <a:gd name="T32" fmla="*/ 9 w 6411"/>
                  <a:gd name="T33" fmla="*/ 0 h 2402"/>
                  <a:gd name="T34" fmla="*/ 10 w 6411"/>
                  <a:gd name="T35" fmla="*/ 0 h 2402"/>
                  <a:gd name="T36" fmla="*/ 11 w 6411"/>
                  <a:gd name="T37" fmla="*/ 0 h 2402"/>
                  <a:gd name="T38" fmla="*/ 12 w 6411"/>
                  <a:gd name="T39" fmla="*/ 0 h 2402"/>
                  <a:gd name="T40" fmla="*/ 14 w 6411"/>
                  <a:gd name="T41" fmla="*/ 0 h 2402"/>
                  <a:gd name="T42" fmla="*/ 15 w 6411"/>
                  <a:gd name="T43" fmla="*/ 1 h 2402"/>
                  <a:gd name="T44" fmla="*/ 16 w 6411"/>
                  <a:gd name="T45" fmla="*/ 1 h 2402"/>
                  <a:gd name="T46" fmla="*/ 17 w 6411"/>
                  <a:gd name="T47" fmla="*/ 1 h 2402"/>
                  <a:gd name="T48" fmla="*/ 19 w 6411"/>
                  <a:gd name="T49" fmla="*/ 1 h 2402"/>
                  <a:gd name="T50" fmla="*/ 20 w 6411"/>
                  <a:gd name="T51" fmla="*/ 2 h 2402"/>
                  <a:gd name="T52" fmla="*/ 21 w 6411"/>
                  <a:gd name="T53" fmla="*/ 2 h 2402"/>
                  <a:gd name="T54" fmla="*/ 22 w 6411"/>
                  <a:gd name="T55" fmla="*/ 2 h 2402"/>
                  <a:gd name="T56" fmla="*/ 22 w 6411"/>
                  <a:gd name="T57" fmla="*/ 2 h 2402"/>
                  <a:gd name="T58" fmla="*/ 22 w 6411"/>
                  <a:gd name="T59" fmla="*/ 2 h 2402"/>
                  <a:gd name="T60" fmla="*/ 22 w 6411"/>
                  <a:gd name="T61" fmla="*/ 2 h 2402"/>
                  <a:gd name="T62" fmla="*/ 22 w 6411"/>
                  <a:gd name="T63" fmla="*/ 2 h 2402"/>
                  <a:gd name="T64" fmla="*/ 22 w 6411"/>
                  <a:gd name="T65" fmla="*/ 3 h 2402"/>
                  <a:gd name="T66" fmla="*/ 21 w 6411"/>
                  <a:gd name="T67" fmla="*/ 3 h 2402"/>
                  <a:gd name="T68" fmla="*/ 20 w 6411"/>
                  <a:gd name="T69" fmla="*/ 3 h 2402"/>
                  <a:gd name="T70" fmla="*/ 19 w 6411"/>
                  <a:gd name="T71" fmla="*/ 3 h 2402"/>
                  <a:gd name="T72" fmla="*/ 16 w 6411"/>
                  <a:gd name="T73" fmla="*/ 3 h 2402"/>
                  <a:gd name="T74" fmla="*/ 14 w 6411"/>
                  <a:gd name="T75" fmla="*/ 3 h 2402"/>
                  <a:gd name="T76" fmla="*/ 13 w 6411"/>
                  <a:gd name="T77" fmla="*/ 3 h 2402"/>
                  <a:gd name="T78" fmla="*/ 12 w 6411"/>
                  <a:gd name="T79" fmla="*/ 4 h 2402"/>
                  <a:gd name="T80" fmla="*/ 11 w 6411"/>
                  <a:gd name="T81" fmla="*/ 4 h 2402"/>
                  <a:gd name="T82" fmla="*/ 10 w 6411"/>
                  <a:gd name="T83" fmla="*/ 4 h 2402"/>
                  <a:gd name="T84" fmla="*/ 9 w 6411"/>
                  <a:gd name="T85" fmla="*/ 4 h 2402"/>
                  <a:gd name="T86" fmla="*/ 9 w 6411"/>
                  <a:gd name="T87" fmla="*/ 4 h 2402"/>
                  <a:gd name="T88" fmla="*/ 8 w 6411"/>
                  <a:gd name="T89" fmla="*/ 4 h 2402"/>
                  <a:gd name="T90" fmla="*/ 7 w 6411"/>
                  <a:gd name="T91" fmla="*/ 5 h 2402"/>
                  <a:gd name="T92" fmla="*/ 7 w 6411"/>
                  <a:gd name="T93" fmla="*/ 5 h 2402"/>
                  <a:gd name="T94" fmla="*/ 6 w 6411"/>
                  <a:gd name="T95" fmla="*/ 6 h 2402"/>
                  <a:gd name="T96" fmla="*/ 6 w 6411"/>
                  <a:gd name="T97" fmla="*/ 6 h 2402"/>
                  <a:gd name="T98" fmla="*/ 5 w 6411"/>
                  <a:gd name="T99" fmla="*/ 7 h 2402"/>
                  <a:gd name="T100" fmla="*/ 4 w 6411"/>
                  <a:gd name="T101" fmla="*/ 8 h 2402"/>
                  <a:gd name="T102" fmla="*/ 3 w 6411"/>
                  <a:gd name="T103" fmla="*/ 8 h 2402"/>
                  <a:gd name="T104" fmla="*/ 2 w 6411"/>
                  <a:gd name="T105" fmla="*/ 8 h 2402"/>
                  <a:gd name="T106" fmla="*/ 1 w 6411"/>
                  <a:gd name="T107" fmla="*/ 8 h 240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11" h="2402">
                    <a:moveTo>
                      <a:pt x="257" y="2151"/>
                    </a:moveTo>
                    <a:lnTo>
                      <a:pt x="218" y="2109"/>
                    </a:lnTo>
                    <a:lnTo>
                      <a:pt x="182" y="2070"/>
                    </a:lnTo>
                    <a:lnTo>
                      <a:pt x="151" y="2032"/>
                    </a:lnTo>
                    <a:lnTo>
                      <a:pt x="122" y="1996"/>
                    </a:lnTo>
                    <a:lnTo>
                      <a:pt x="97" y="1961"/>
                    </a:lnTo>
                    <a:lnTo>
                      <a:pt x="76" y="1928"/>
                    </a:lnTo>
                    <a:lnTo>
                      <a:pt x="57" y="1896"/>
                    </a:lnTo>
                    <a:lnTo>
                      <a:pt x="42" y="1865"/>
                    </a:lnTo>
                    <a:lnTo>
                      <a:pt x="28" y="1835"/>
                    </a:lnTo>
                    <a:lnTo>
                      <a:pt x="18" y="1807"/>
                    </a:lnTo>
                    <a:lnTo>
                      <a:pt x="10" y="1777"/>
                    </a:lnTo>
                    <a:lnTo>
                      <a:pt x="4" y="1749"/>
                    </a:lnTo>
                    <a:lnTo>
                      <a:pt x="1" y="1722"/>
                    </a:lnTo>
                    <a:lnTo>
                      <a:pt x="0" y="1693"/>
                    </a:lnTo>
                    <a:lnTo>
                      <a:pt x="1" y="1665"/>
                    </a:lnTo>
                    <a:lnTo>
                      <a:pt x="3" y="1637"/>
                    </a:lnTo>
                    <a:lnTo>
                      <a:pt x="7" y="1608"/>
                    </a:lnTo>
                    <a:lnTo>
                      <a:pt x="13" y="1579"/>
                    </a:lnTo>
                    <a:lnTo>
                      <a:pt x="20" y="1549"/>
                    </a:lnTo>
                    <a:lnTo>
                      <a:pt x="28" y="1518"/>
                    </a:lnTo>
                    <a:lnTo>
                      <a:pt x="49" y="1452"/>
                    </a:lnTo>
                    <a:lnTo>
                      <a:pt x="72" y="1382"/>
                    </a:lnTo>
                    <a:lnTo>
                      <a:pt x="97" y="1304"/>
                    </a:lnTo>
                    <a:lnTo>
                      <a:pt x="123" y="1219"/>
                    </a:lnTo>
                    <a:lnTo>
                      <a:pt x="136" y="1172"/>
                    </a:lnTo>
                    <a:lnTo>
                      <a:pt x="149" y="1123"/>
                    </a:lnTo>
                    <a:lnTo>
                      <a:pt x="162" y="1071"/>
                    </a:lnTo>
                    <a:lnTo>
                      <a:pt x="174" y="1016"/>
                    </a:lnTo>
                    <a:lnTo>
                      <a:pt x="179" y="996"/>
                    </a:lnTo>
                    <a:lnTo>
                      <a:pt x="185" y="976"/>
                    </a:lnTo>
                    <a:lnTo>
                      <a:pt x="192" y="956"/>
                    </a:lnTo>
                    <a:lnTo>
                      <a:pt x="199" y="936"/>
                    </a:lnTo>
                    <a:lnTo>
                      <a:pt x="208" y="917"/>
                    </a:lnTo>
                    <a:lnTo>
                      <a:pt x="218" y="898"/>
                    </a:lnTo>
                    <a:lnTo>
                      <a:pt x="228" y="879"/>
                    </a:lnTo>
                    <a:lnTo>
                      <a:pt x="239" y="860"/>
                    </a:lnTo>
                    <a:lnTo>
                      <a:pt x="251" y="841"/>
                    </a:lnTo>
                    <a:lnTo>
                      <a:pt x="263" y="824"/>
                    </a:lnTo>
                    <a:lnTo>
                      <a:pt x="276" y="806"/>
                    </a:lnTo>
                    <a:lnTo>
                      <a:pt x="290" y="788"/>
                    </a:lnTo>
                    <a:lnTo>
                      <a:pt x="306" y="770"/>
                    </a:lnTo>
                    <a:lnTo>
                      <a:pt x="321" y="753"/>
                    </a:lnTo>
                    <a:lnTo>
                      <a:pt x="337" y="736"/>
                    </a:lnTo>
                    <a:lnTo>
                      <a:pt x="353" y="720"/>
                    </a:lnTo>
                    <a:lnTo>
                      <a:pt x="371" y="703"/>
                    </a:lnTo>
                    <a:lnTo>
                      <a:pt x="390" y="686"/>
                    </a:lnTo>
                    <a:lnTo>
                      <a:pt x="408" y="670"/>
                    </a:lnTo>
                    <a:lnTo>
                      <a:pt x="427" y="655"/>
                    </a:lnTo>
                    <a:lnTo>
                      <a:pt x="447" y="639"/>
                    </a:lnTo>
                    <a:lnTo>
                      <a:pt x="467" y="624"/>
                    </a:lnTo>
                    <a:lnTo>
                      <a:pt x="489" y="608"/>
                    </a:lnTo>
                    <a:lnTo>
                      <a:pt x="511" y="593"/>
                    </a:lnTo>
                    <a:lnTo>
                      <a:pt x="556" y="564"/>
                    </a:lnTo>
                    <a:lnTo>
                      <a:pt x="603" y="535"/>
                    </a:lnTo>
                    <a:lnTo>
                      <a:pt x="653" y="507"/>
                    </a:lnTo>
                    <a:lnTo>
                      <a:pt x="704" y="480"/>
                    </a:lnTo>
                    <a:lnTo>
                      <a:pt x="751" y="458"/>
                    </a:lnTo>
                    <a:lnTo>
                      <a:pt x="799" y="434"/>
                    </a:lnTo>
                    <a:lnTo>
                      <a:pt x="849" y="413"/>
                    </a:lnTo>
                    <a:lnTo>
                      <a:pt x="899" y="392"/>
                    </a:lnTo>
                    <a:lnTo>
                      <a:pt x="951" y="372"/>
                    </a:lnTo>
                    <a:lnTo>
                      <a:pt x="1003" y="351"/>
                    </a:lnTo>
                    <a:lnTo>
                      <a:pt x="1057" y="332"/>
                    </a:lnTo>
                    <a:lnTo>
                      <a:pt x="1112" y="313"/>
                    </a:lnTo>
                    <a:lnTo>
                      <a:pt x="1167" y="295"/>
                    </a:lnTo>
                    <a:lnTo>
                      <a:pt x="1223" y="278"/>
                    </a:lnTo>
                    <a:lnTo>
                      <a:pt x="1281" y="260"/>
                    </a:lnTo>
                    <a:lnTo>
                      <a:pt x="1337" y="244"/>
                    </a:lnTo>
                    <a:lnTo>
                      <a:pt x="1395" y="228"/>
                    </a:lnTo>
                    <a:lnTo>
                      <a:pt x="1454" y="213"/>
                    </a:lnTo>
                    <a:lnTo>
                      <a:pt x="1511" y="198"/>
                    </a:lnTo>
                    <a:lnTo>
                      <a:pt x="1570" y="183"/>
                    </a:lnTo>
                    <a:lnTo>
                      <a:pt x="1629" y="170"/>
                    </a:lnTo>
                    <a:lnTo>
                      <a:pt x="1687" y="157"/>
                    </a:lnTo>
                    <a:lnTo>
                      <a:pt x="1746" y="144"/>
                    </a:lnTo>
                    <a:lnTo>
                      <a:pt x="1805" y="132"/>
                    </a:lnTo>
                    <a:lnTo>
                      <a:pt x="1920" y="110"/>
                    </a:lnTo>
                    <a:lnTo>
                      <a:pt x="2034" y="89"/>
                    </a:lnTo>
                    <a:lnTo>
                      <a:pt x="2146" y="70"/>
                    </a:lnTo>
                    <a:lnTo>
                      <a:pt x="2256" y="54"/>
                    </a:lnTo>
                    <a:lnTo>
                      <a:pt x="2361" y="40"/>
                    </a:lnTo>
                    <a:lnTo>
                      <a:pt x="2463" y="27"/>
                    </a:lnTo>
                    <a:lnTo>
                      <a:pt x="2520" y="20"/>
                    </a:lnTo>
                    <a:lnTo>
                      <a:pt x="2576" y="15"/>
                    </a:lnTo>
                    <a:lnTo>
                      <a:pt x="2633" y="10"/>
                    </a:lnTo>
                    <a:lnTo>
                      <a:pt x="2690" y="6"/>
                    </a:lnTo>
                    <a:lnTo>
                      <a:pt x="2745" y="3"/>
                    </a:lnTo>
                    <a:lnTo>
                      <a:pt x="2801" y="1"/>
                    </a:lnTo>
                    <a:lnTo>
                      <a:pt x="2857" y="0"/>
                    </a:lnTo>
                    <a:lnTo>
                      <a:pt x="2911" y="0"/>
                    </a:lnTo>
                    <a:lnTo>
                      <a:pt x="2966" y="0"/>
                    </a:lnTo>
                    <a:lnTo>
                      <a:pt x="3020" y="1"/>
                    </a:lnTo>
                    <a:lnTo>
                      <a:pt x="3074" y="2"/>
                    </a:lnTo>
                    <a:lnTo>
                      <a:pt x="3128" y="4"/>
                    </a:lnTo>
                    <a:lnTo>
                      <a:pt x="3181" y="7"/>
                    </a:lnTo>
                    <a:lnTo>
                      <a:pt x="3234" y="10"/>
                    </a:lnTo>
                    <a:lnTo>
                      <a:pt x="3286" y="14"/>
                    </a:lnTo>
                    <a:lnTo>
                      <a:pt x="3339" y="18"/>
                    </a:lnTo>
                    <a:lnTo>
                      <a:pt x="3441" y="29"/>
                    </a:lnTo>
                    <a:lnTo>
                      <a:pt x="3542" y="41"/>
                    </a:lnTo>
                    <a:lnTo>
                      <a:pt x="3641" y="54"/>
                    </a:lnTo>
                    <a:lnTo>
                      <a:pt x="3739" y="68"/>
                    </a:lnTo>
                    <a:lnTo>
                      <a:pt x="3834" y="83"/>
                    </a:lnTo>
                    <a:lnTo>
                      <a:pt x="3927" y="98"/>
                    </a:lnTo>
                    <a:lnTo>
                      <a:pt x="4018" y="115"/>
                    </a:lnTo>
                    <a:lnTo>
                      <a:pt x="4106" y="131"/>
                    </a:lnTo>
                    <a:lnTo>
                      <a:pt x="4159" y="141"/>
                    </a:lnTo>
                    <a:lnTo>
                      <a:pt x="4213" y="151"/>
                    </a:lnTo>
                    <a:lnTo>
                      <a:pt x="4265" y="160"/>
                    </a:lnTo>
                    <a:lnTo>
                      <a:pt x="4315" y="170"/>
                    </a:lnTo>
                    <a:lnTo>
                      <a:pt x="4366" y="179"/>
                    </a:lnTo>
                    <a:lnTo>
                      <a:pt x="4414" y="188"/>
                    </a:lnTo>
                    <a:lnTo>
                      <a:pt x="4464" y="197"/>
                    </a:lnTo>
                    <a:lnTo>
                      <a:pt x="4511" y="205"/>
                    </a:lnTo>
                    <a:lnTo>
                      <a:pt x="4613" y="222"/>
                    </a:lnTo>
                    <a:lnTo>
                      <a:pt x="4716" y="239"/>
                    </a:lnTo>
                    <a:lnTo>
                      <a:pt x="4819" y="257"/>
                    </a:lnTo>
                    <a:lnTo>
                      <a:pt x="4923" y="276"/>
                    </a:lnTo>
                    <a:lnTo>
                      <a:pt x="5027" y="295"/>
                    </a:lnTo>
                    <a:lnTo>
                      <a:pt x="5129" y="314"/>
                    </a:lnTo>
                    <a:lnTo>
                      <a:pt x="5231" y="333"/>
                    </a:lnTo>
                    <a:lnTo>
                      <a:pt x="5328" y="351"/>
                    </a:lnTo>
                    <a:lnTo>
                      <a:pt x="5422" y="370"/>
                    </a:lnTo>
                    <a:lnTo>
                      <a:pt x="5512" y="387"/>
                    </a:lnTo>
                    <a:lnTo>
                      <a:pt x="5597" y="402"/>
                    </a:lnTo>
                    <a:lnTo>
                      <a:pt x="5676" y="417"/>
                    </a:lnTo>
                    <a:lnTo>
                      <a:pt x="5748" y="429"/>
                    </a:lnTo>
                    <a:lnTo>
                      <a:pt x="5813" y="440"/>
                    </a:lnTo>
                    <a:lnTo>
                      <a:pt x="5870" y="450"/>
                    </a:lnTo>
                    <a:lnTo>
                      <a:pt x="5917" y="457"/>
                    </a:lnTo>
                    <a:lnTo>
                      <a:pt x="5971" y="461"/>
                    </a:lnTo>
                    <a:lnTo>
                      <a:pt x="6020" y="466"/>
                    </a:lnTo>
                    <a:lnTo>
                      <a:pt x="6066" y="472"/>
                    </a:lnTo>
                    <a:lnTo>
                      <a:pt x="6109" y="478"/>
                    </a:lnTo>
                    <a:lnTo>
                      <a:pt x="6148" y="484"/>
                    </a:lnTo>
                    <a:lnTo>
                      <a:pt x="6185" y="490"/>
                    </a:lnTo>
                    <a:lnTo>
                      <a:pt x="6219" y="497"/>
                    </a:lnTo>
                    <a:lnTo>
                      <a:pt x="6249" y="504"/>
                    </a:lnTo>
                    <a:lnTo>
                      <a:pt x="6276" y="512"/>
                    </a:lnTo>
                    <a:lnTo>
                      <a:pt x="6302" y="519"/>
                    </a:lnTo>
                    <a:lnTo>
                      <a:pt x="6324" y="527"/>
                    </a:lnTo>
                    <a:lnTo>
                      <a:pt x="6343" y="537"/>
                    </a:lnTo>
                    <a:lnTo>
                      <a:pt x="6360" y="545"/>
                    </a:lnTo>
                    <a:lnTo>
                      <a:pt x="6375" y="554"/>
                    </a:lnTo>
                    <a:lnTo>
                      <a:pt x="6387" y="563"/>
                    </a:lnTo>
                    <a:lnTo>
                      <a:pt x="6396" y="572"/>
                    </a:lnTo>
                    <a:lnTo>
                      <a:pt x="6403" y="581"/>
                    </a:lnTo>
                    <a:lnTo>
                      <a:pt x="6408" y="590"/>
                    </a:lnTo>
                    <a:lnTo>
                      <a:pt x="6411" y="600"/>
                    </a:lnTo>
                    <a:lnTo>
                      <a:pt x="6411" y="609"/>
                    </a:lnTo>
                    <a:lnTo>
                      <a:pt x="6410" y="620"/>
                    </a:lnTo>
                    <a:lnTo>
                      <a:pt x="6407" y="630"/>
                    </a:lnTo>
                    <a:lnTo>
                      <a:pt x="6401" y="640"/>
                    </a:lnTo>
                    <a:lnTo>
                      <a:pt x="6394" y="649"/>
                    </a:lnTo>
                    <a:lnTo>
                      <a:pt x="6386" y="659"/>
                    </a:lnTo>
                    <a:lnTo>
                      <a:pt x="6375" y="669"/>
                    </a:lnTo>
                    <a:lnTo>
                      <a:pt x="6362" y="679"/>
                    </a:lnTo>
                    <a:lnTo>
                      <a:pt x="6348" y="689"/>
                    </a:lnTo>
                    <a:lnTo>
                      <a:pt x="6333" y="699"/>
                    </a:lnTo>
                    <a:lnTo>
                      <a:pt x="6317" y="710"/>
                    </a:lnTo>
                    <a:lnTo>
                      <a:pt x="6299" y="719"/>
                    </a:lnTo>
                    <a:lnTo>
                      <a:pt x="6279" y="729"/>
                    </a:lnTo>
                    <a:lnTo>
                      <a:pt x="6241" y="748"/>
                    </a:lnTo>
                    <a:lnTo>
                      <a:pt x="6200" y="766"/>
                    </a:lnTo>
                    <a:lnTo>
                      <a:pt x="6154" y="783"/>
                    </a:lnTo>
                    <a:lnTo>
                      <a:pt x="6107" y="801"/>
                    </a:lnTo>
                    <a:lnTo>
                      <a:pt x="6058" y="817"/>
                    </a:lnTo>
                    <a:lnTo>
                      <a:pt x="6006" y="832"/>
                    </a:lnTo>
                    <a:lnTo>
                      <a:pt x="5955" y="846"/>
                    </a:lnTo>
                    <a:lnTo>
                      <a:pt x="5902" y="859"/>
                    </a:lnTo>
                    <a:lnTo>
                      <a:pt x="5850" y="872"/>
                    </a:lnTo>
                    <a:lnTo>
                      <a:pt x="5797" y="883"/>
                    </a:lnTo>
                    <a:lnTo>
                      <a:pt x="5746" y="892"/>
                    </a:lnTo>
                    <a:lnTo>
                      <a:pt x="5698" y="900"/>
                    </a:lnTo>
                    <a:lnTo>
                      <a:pt x="5650" y="906"/>
                    </a:lnTo>
                    <a:lnTo>
                      <a:pt x="5606" y="910"/>
                    </a:lnTo>
                    <a:lnTo>
                      <a:pt x="5564" y="912"/>
                    </a:lnTo>
                    <a:lnTo>
                      <a:pt x="5527" y="913"/>
                    </a:lnTo>
                    <a:lnTo>
                      <a:pt x="5421" y="912"/>
                    </a:lnTo>
                    <a:lnTo>
                      <a:pt x="5300" y="912"/>
                    </a:lnTo>
                    <a:lnTo>
                      <a:pt x="5169" y="914"/>
                    </a:lnTo>
                    <a:lnTo>
                      <a:pt x="5028" y="917"/>
                    </a:lnTo>
                    <a:lnTo>
                      <a:pt x="4882" y="922"/>
                    </a:lnTo>
                    <a:lnTo>
                      <a:pt x="4730" y="927"/>
                    </a:lnTo>
                    <a:lnTo>
                      <a:pt x="4577" y="934"/>
                    </a:lnTo>
                    <a:lnTo>
                      <a:pt x="4424" y="942"/>
                    </a:lnTo>
                    <a:lnTo>
                      <a:pt x="4275" y="951"/>
                    </a:lnTo>
                    <a:lnTo>
                      <a:pt x="4130" y="961"/>
                    </a:lnTo>
                    <a:lnTo>
                      <a:pt x="3993" y="972"/>
                    </a:lnTo>
                    <a:lnTo>
                      <a:pt x="3867" y="983"/>
                    </a:lnTo>
                    <a:lnTo>
                      <a:pt x="3807" y="989"/>
                    </a:lnTo>
                    <a:lnTo>
                      <a:pt x="3753" y="995"/>
                    </a:lnTo>
                    <a:lnTo>
                      <a:pt x="3700" y="1001"/>
                    </a:lnTo>
                    <a:lnTo>
                      <a:pt x="3653" y="1007"/>
                    </a:lnTo>
                    <a:lnTo>
                      <a:pt x="3609" y="1014"/>
                    </a:lnTo>
                    <a:lnTo>
                      <a:pt x="3571" y="1020"/>
                    </a:lnTo>
                    <a:lnTo>
                      <a:pt x="3536" y="1027"/>
                    </a:lnTo>
                    <a:lnTo>
                      <a:pt x="3508" y="1034"/>
                    </a:lnTo>
                    <a:lnTo>
                      <a:pt x="3486" y="1039"/>
                    </a:lnTo>
                    <a:lnTo>
                      <a:pt x="3462" y="1043"/>
                    </a:lnTo>
                    <a:lnTo>
                      <a:pt x="3436" y="1047"/>
                    </a:lnTo>
                    <a:lnTo>
                      <a:pt x="3409" y="1049"/>
                    </a:lnTo>
                    <a:lnTo>
                      <a:pt x="3348" y="1053"/>
                    </a:lnTo>
                    <a:lnTo>
                      <a:pt x="3280" y="1056"/>
                    </a:lnTo>
                    <a:lnTo>
                      <a:pt x="3208" y="1058"/>
                    </a:lnTo>
                    <a:lnTo>
                      <a:pt x="3130" y="1061"/>
                    </a:lnTo>
                    <a:lnTo>
                      <a:pt x="3048" y="1064"/>
                    </a:lnTo>
                    <a:lnTo>
                      <a:pt x="2962" y="1069"/>
                    </a:lnTo>
                    <a:lnTo>
                      <a:pt x="2917" y="1072"/>
                    </a:lnTo>
                    <a:lnTo>
                      <a:pt x="2873" y="1076"/>
                    </a:lnTo>
                    <a:lnTo>
                      <a:pt x="2827" y="1081"/>
                    </a:lnTo>
                    <a:lnTo>
                      <a:pt x="2782" y="1086"/>
                    </a:lnTo>
                    <a:lnTo>
                      <a:pt x="2735" y="1093"/>
                    </a:lnTo>
                    <a:lnTo>
                      <a:pt x="2689" y="1100"/>
                    </a:lnTo>
                    <a:lnTo>
                      <a:pt x="2642" y="1109"/>
                    </a:lnTo>
                    <a:lnTo>
                      <a:pt x="2595" y="1119"/>
                    </a:lnTo>
                    <a:lnTo>
                      <a:pt x="2548" y="1131"/>
                    </a:lnTo>
                    <a:lnTo>
                      <a:pt x="2501" y="1144"/>
                    </a:lnTo>
                    <a:lnTo>
                      <a:pt x="2453" y="1158"/>
                    </a:lnTo>
                    <a:lnTo>
                      <a:pt x="2406" y="1174"/>
                    </a:lnTo>
                    <a:lnTo>
                      <a:pt x="2360" y="1192"/>
                    </a:lnTo>
                    <a:lnTo>
                      <a:pt x="2313" y="1212"/>
                    </a:lnTo>
                    <a:lnTo>
                      <a:pt x="2268" y="1233"/>
                    </a:lnTo>
                    <a:lnTo>
                      <a:pt x="2222" y="1256"/>
                    </a:lnTo>
                    <a:lnTo>
                      <a:pt x="2195" y="1272"/>
                    </a:lnTo>
                    <a:lnTo>
                      <a:pt x="2167" y="1289"/>
                    </a:lnTo>
                    <a:lnTo>
                      <a:pt x="2138" y="1307"/>
                    </a:lnTo>
                    <a:lnTo>
                      <a:pt x="2111" y="1326"/>
                    </a:lnTo>
                    <a:lnTo>
                      <a:pt x="2084" y="1345"/>
                    </a:lnTo>
                    <a:lnTo>
                      <a:pt x="2056" y="1366"/>
                    </a:lnTo>
                    <a:lnTo>
                      <a:pt x="2029" y="1388"/>
                    </a:lnTo>
                    <a:lnTo>
                      <a:pt x="2003" y="1411"/>
                    </a:lnTo>
                    <a:lnTo>
                      <a:pt x="1977" y="1434"/>
                    </a:lnTo>
                    <a:lnTo>
                      <a:pt x="1950" y="1459"/>
                    </a:lnTo>
                    <a:lnTo>
                      <a:pt x="1925" y="1485"/>
                    </a:lnTo>
                    <a:lnTo>
                      <a:pt x="1900" y="1512"/>
                    </a:lnTo>
                    <a:lnTo>
                      <a:pt x="1874" y="1539"/>
                    </a:lnTo>
                    <a:lnTo>
                      <a:pt x="1850" y="1569"/>
                    </a:lnTo>
                    <a:lnTo>
                      <a:pt x="1826" y="1598"/>
                    </a:lnTo>
                    <a:lnTo>
                      <a:pt x="1803" y="1629"/>
                    </a:lnTo>
                    <a:lnTo>
                      <a:pt x="1754" y="1694"/>
                    </a:lnTo>
                    <a:lnTo>
                      <a:pt x="1704" y="1758"/>
                    </a:lnTo>
                    <a:lnTo>
                      <a:pt x="1655" y="1819"/>
                    </a:lnTo>
                    <a:lnTo>
                      <a:pt x="1605" y="1876"/>
                    </a:lnTo>
                    <a:lnTo>
                      <a:pt x="1556" y="1932"/>
                    </a:lnTo>
                    <a:lnTo>
                      <a:pt x="1505" y="1985"/>
                    </a:lnTo>
                    <a:lnTo>
                      <a:pt x="1455" y="2035"/>
                    </a:lnTo>
                    <a:lnTo>
                      <a:pt x="1405" y="2082"/>
                    </a:lnTo>
                    <a:lnTo>
                      <a:pt x="1354" y="2126"/>
                    </a:lnTo>
                    <a:lnTo>
                      <a:pt x="1304" y="2168"/>
                    </a:lnTo>
                    <a:lnTo>
                      <a:pt x="1253" y="2206"/>
                    </a:lnTo>
                    <a:lnTo>
                      <a:pt x="1203" y="2242"/>
                    </a:lnTo>
                    <a:lnTo>
                      <a:pt x="1152" y="2273"/>
                    </a:lnTo>
                    <a:lnTo>
                      <a:pt x="1102" y="2302"/>
                    </a:lnTo>
                    <a:lnTo>
                      <a:pt x="1052" y="2328"/>
                    </a:lnTo>
                    <a:lnTo>
                      <a:pt x="1001" y="2349"/>
                    </a:lnTo>
                    <a:lnTo>
                      <a:pt x="952" y="2367"/>
                    </a:lnTo>
                    <a:lnTo>
                      <a:pt x="902" y="2381"/>
                    </a:lnTo>
                    <a:lnTo>
                      <a:pt x="854" y="2393"/>
                    </a:lnTo>
                    <a:lnTo>
                      <a:pt x="804" y="2400"/>
                    </a:lnTo>
                    <a:lnTo>
                      <a:pt x="756" y="2402"/>
                    </a:lnTo>
                    <a:lnTo>
                      <a:pt x="708" y="2401"/>
                    </a:lnTo>
                    <a:lnTo>
                      <a:pt x="660" y="2396"/>
                    </a:lnTo>
                    <a:lnTo>
                      <a:pt x="613" y="2386"/>
                    </a:lnTo>
                    <a:lnTo>
                      <a:pt x="567" y="2373"/>
                    </a:lnTo>
                    <a:lnTo>
                      <a:pt x="520" y="2355"/>
                    </a:lnTo>
                    <a:lnTo>
                      <a:pt x="474" y="2333"/>
                    </a:lnTo>
                    <a:lnTo>
                      <a:pt x="430" y="2305"/>
                    </a:lnTo>
                    <a:lnTo>
                      <a:pt x="385" y="2274"/>
                    </a:lnTo>
                    <a:lnTo>
                      <a:pt x="342" y="2238"/>
                    </a:lnTo>
                    <a:lnTo>
                      <a:pt x="298" y="2197"/>
                    </a:lnTo>
                    <a:lnTo>
                      <a:pt x="257" y="2151"/>
                    </a:lnTo>
                    <a:close/>
                  </a:path>
                </a:pathLst>
              </a:custGeom>
              <a:solidFill>
                <a:srgbClr val="C27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65" name="Freeform 1099">
                <a:extLst>
                  <a:ext uri="{FF2B5EF4-FFF2-40B4-BE49-F238E27FC236}">
                    <a16:creationId xmlns:a16="http://schemas.microsoft.com/office/drawing/2014/main" id="{73594F70-BB90-445B-A009-02A931401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9" y="2307"/>
                <a:ext cx="350" cy="130"/>
              </a:xfrm>
              <a:custGeom>
                <a:avLst/>
                <a:gdLst>
                  <a:gd name="T0" fmla="*/ 0 w 5944"/>
                  <a:gd name="T1" fmla="*/ 6 h 2221"/>
                  <a:gd name="T2" fmla="*/ 0 w 5944"/>
                  <a:gd name="T3" fmla="*/ 6 h 2221"/>
                  <a:gd name="T4" fmla="*/ 0 w 5944"/>
                  <a:gd name="T5" fmla="*/ 5 h 2221"/>
                  <a:gd name="T6" fmla="*/ 0 w 5944"/>
                  <a:gd name="T7" fmla="*/ 5 h 2221"/>
                  <a:gd name="T8" fmla="*/ 0 w 5944"/>
                  <a:gd name="T9" fmla="*/ 4 h 2221"/>
                  <a:gd name="T10" fmla="*/ 1 w 5944"/>
                  <a:gd name="T11" fmla="*/ 3 h 2221"/>
                  <a:gd name="T12" fmla="*/ 1 w 5944"/>
                  <a:gd name="T13" fmla="*/ 3 h 2221"/>
                  <a:gd name="T14" fmla="*/ 1 w 5944"/>
                  <a:gd name="T15" fmla="*/ 2 h 2221"/>
                  <a:gd name="T16" fmla="*/ 1 w 5944"/>
                  <a:gd name="T17" fmla="*/ 2 h 2221"/>
                  <a:gd name="T18" fmla="*/ 2 w 5944"/>
                  <a:gd name="T19" fmla="*/ 2 h 2221"/>
                  <a:gd name="T20" fmla="*/ 2 w 5944"/>
                  <a:gd name="T21" fmla="*/ 2 h 2221"/>
                  <a:gd name="T22" fmla="*/ 3 w 5944"/>
                  <a:gd name="T23" fmla="*/ 1 h 2221"/>
                  <a:gd name="T24" fmla="*/ 4 w 5944"/>
                  <a:gd name="T25" fmla="*/ 1 h 2221"/>
                  <a:gd name="T26" fmla="*/ 5 w 5944"/>
                  <a:gd name="T27" fmla="*/ 1 h 2221"/>
                  <a:gd name="T28" fmla="*/ 7 w 5944"/>
                  <a:gd name="T29" fmla="*/ 0 h 2221"/>
                  <a:gd name="T30" fmla="*/ 8 w 5944"/>
                  <a:gd name="T31" fmla="*/ 0 h 2221"/>
                  <a:gd name="T32" fmla="*/ 9 w 5944"/>
                  <a:gd name="T33" fmla="*/ 0 h 2221"/>
                  <a:gd name="T34" fmla="*/ 10 w 5944"/>
                  <a:gd name="T35" fmla="*/ 0 h 2221"/>
                  <a:gd name="T36" fmla="*/ 12 w 5944"/>
                  <a:gd name="T37" fmla="*/ 0 h 2221"/>
                  <a:gd name="T38" fmla="*/ 13 w 5944"/>
                  <a:gd name="T39" fmla="*/ 0 h 2221"/>
                  <a:gd name="T40" fmla="*/ 14 w 5944"/>
                  <a:gd name="T41" fmla="*/ 0 h 2221"/>
                  <a:gd name="T42" fmla="*/ 15 w 5944"/>
                  <a:gd name="T43" fmla="*/ 1 h 2221"/>
                  <a:gd name="T44" fmla="*/ 17 w 5944"/>
                  <a:gd name="T45" fmla="*/ 1 h 2221"/>
                  <a:gd name="T46" fmla="*/ 18 w 5944"/>
                  <a:gd name="T47" fmla="*/ 1 h 2221"/>
                  <a:gd name="T48" fmla="*/ 19 w 5944"/>
                  <a:gd name="T49" fmla="*/ 1 h 2221"/>
                  <a:gd name="T50" fmla="*/ 20 w 5944"/>
                  <a:gd name="T51" fmla="*/ 2 h 2221"/>
                  <a:gd name="T52" fmla="*/ 20 w 5944"/>
                  <a:gd name="T53" fmla="*/ 2 h 2221"/>
                  <a:gd name="T54" fmla="*/ 21 w 5944"/>
                  <a:gd name="T55" fmla="*/ 2 h 2221"/>
                  <a:gd name="T56" fmla="*/ 21 w 5944"/>
                  <a:gd name="T57" fmla="*/ 2 h 2221"/>
                  <a:gd name="T58" fmla="*/ 20 w 5944"/>
                  <a:gd name="T59" fmla="*/ 2 h 2221"/>
                  <a:gd name="T60" fmla="*/ 20 w 5944"/>
                  <a:gd name="T61" fmla="*/ 2 h 2221"/>
                  <a:gd name="T62" fmla="*/ 20 w 5944"/>
                  <a:gd name="T63" fmla="*/ 2 h 2221"/>
                  <a:gd name="T64" fmla="*/ 19 w 5944"/>
                  <a:gd name="T65" fmla="*/ 3 h 2221"/>
                  <a:gd name="T66" fmla="*/ 18 w 5944"/>
                  <a:gd name="T67" fmla="*/ 3 h 2221"/>
                  <a:gd name="T68" fmla="*/ 17 w 5944"/>
                  <a:gd name="T69" fmla="*/ 3 h 2221"/>
                  <a:gd name="T70" fmla="*/ 15 w 5944"/>
                  <a:gd name="T71" fmla="*/ 3 h 2221"/>
                  <a:gd name="T72" fmla="*/ 12 w 5944"/>
                  <a:gd name="T73" fmla="*/ 3 h 2221"/>
                  <a:gd name="T74" fmla="*/ 11 w 5944"/>
                  <a:gd name="T75" fmla="*/ 3 h 2221"/>
                  <a:gd name="T76" fmla="*/ 11 w 5944"/>
                  <a:gd name="T77" fmla="*/ 3 h 2221"/>
                  <a:gd name="T78" fmla="*/ 10 w 5944"/>
                  <a:gd name="T79" fmla="*/ 3 h 2221"/>
                  <a:gd name="T80" fmla="*/ 9 w 5944"/>
                  <a:gd name="T81" fmla="*/ 3 h 2221"/>
                  <a:gd name="T82" fmla="*/ 8 w 5944"/>
                  <a:gd name="T83" fmla="*/ 4 h 2221"/>
                  <a:gd name="T84" fmla="*/ 8 w 5944"/>
                  <a:gd name="T85" fmla="*/ 4 h 2221"/>
                  <a:gd name="T86" fmla="*/ 7 w 5944"/>
                  <a:gd name="T87" fmla="*/ 4 h 2221"/>
                  <a:gd name="T88" fmla="*/ 6 w 5944"/>
                  <a:gd name="T89" fmla="*/ 4 h 2221"/>
                  <a:gd name="T90" fmla="*/ 6 w 5944"/>
                  <a:gd name="T91" fmla="*/ 5 h 2221"/>
                  <a:gd name="T92" fmla="*/ 6 w 5944"/>
                  <a:gd name="T93" fmla="*/ 5 h 2221"/>
                  <a:gd name="T94" fmla="*/ 5 w 5944"/>
                  <a:gd name="T95" fmla="*/ 6 h 2221"/>
                  <a:gd name="T96" fmla="*/ 4 w 5944"/>
                  <a:gd name="T97" fmla="*/ 7 h 2221"/>
                  <a:gd name="T98" fmla="*/ 3 w 5944"/>
                  <a:gd name="T99" fmla="*/ 7 h 2221"/>
                  <a:gd name="T100" fmla="*/ 2 w 5944"/>
                  <a:gd name="T101" fmla="*/ 8 h 2221"/>
                  <a:gd name="T102" fmla="*/ 2 w 5944"/>
                  <a:gd name="T103" fmla="*/ 7 h 2221"/>
                  <a:gd name="T104" fmla="*/ 1 w 5944"/>
                  <a:gd name="T105" fmla="*/ 7 h 222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5944" h="2221">
                    <a:moveTo>
                      <a:pt x="203" y="1955"/>
                    </a:moveTo>
                    <a:lnTo>
                      <a:pt x="170" y="1916"/>
                    </a:lnTo>
                    <a:lnTo>
                      <a:pt x="141" y="1880"/>
                    </a:lnTo>
                    <a:lnTo>
                      <a:pt x="114" y="1845"/>
                    </a:lnTo>
                    <a:lnTo>
                      <a:pt x="91" y="1811"/>
                    </a:lnTo>
                    <a:lnTo>
                      <a:pt x="71" y="1780"/>
                    </a:lnTo>
                    <a:lnTo>
                      <a:pt x="53" y="1748"/>
                    </a:lnTo>
                    <a:lnTo>
                      <a:pt x="38" y="1718"/>
                    </a:lnTo>
                    <a:lnTo>
                      <a:pt x="26" y="1690"/>
                    </a:lnTo>
                    <a:lnTo>
                      <a:pt x="16" y="1661"/>
                    </a:lnTo>
                    <a:lnTo>
                      <a:pt x="9" y="1633"/>
                    </a:lnTo>
                    <a:lnTo>
                      <a:pt x="4" y="1607"/>
                    </a:lnTo>
                    <a:lnTo>
                      <a:pt x="1" y="1579"/>
                    </a:lnTo>
                    <a:lnTo>
                      <a:pt x="0" y="1553"/>
                    </a:lnTo>
                    <a:lnTo>
                      <a:pt x="1" y="1527"/>
                    </a:lnTo>
                    <a:lnTo>
                      <a:pt x="3" y="1501"/>
                    </a:lnTo>
                    <a:lnTo>
                      <a:pt x="8" y="1474"/>
                    </a:lnTo>
                    <a:lnTo>
                      <a:pt x="13" y="1447"/>
                    </a:lnTo>
                    <a:lnTo>
                      <a:pt x="20" y="1420"/>
                    </a:lnTo>
                    <a:lnTo>
                      <a:pt x="29" y="1391"/>
                    </a:lnTo>
                    <a:lnTo>
                      <a:pt x="38" y="1363"/>
                    </a:lnTo>
                    <a:lnTo>
                      <a:pt x="61" y="1303"/>
                    </a:lnTo>
                    <a:lnTo>
                      <a:pt x="86" y="1238"/>
                    </a:lnTo>
                    <a:lnTo>
                      <a:pt x="114" y="1169"/>
                    </a:lnTo>
                    <a:lnTo>
                      <a:pt x="143" y="1093"/>
                    </a:lnTo>
                    <a:lnTo>
                      <a:pt x="158" y="1051"/>
                    </a:lnTo>
                    <a:lnTo>
                      <a:pt x="172" y="1008"/>
                    </a:lnTo>
                    <a:lnTo>
                      <a:pt x="186" y="963"/>
                    </a:lnTo>
                    <a:lnTo>
                      <a:pt x="200" y="915"/>
                    </a:lnTo>
                    <a:lnTo>
                      <a:pt x="206" y="896"/>
                    </a:lnTo>
                    <a:lnTo>
                      <a:pt x="213" y="879"/>
                    </a:lnTo>
                    <a:lnTo>
                      <a:pt x="221" y="861"/>
                    </a:lnTo>
                    <a:lnTo>
                      <a:pt x="229" y="844"/>
                    </a:lnTo>
                    <a:lnTo>
                      <a:pt x="238" y="827"/>
                    </a:lnTo>
                    <a:lnTo>
                      <a:pt x="248" y="809"/>
                    </a:lnTo>
                    <a:lnTo>
                      <a:pt x="258" y="792"/>
                    </a:lnTo>
                    <a:lnTo>
                      <a:pt x="269" y="776"/>
                    </a:lnTo>
                    <a:lnTo>
                      <a:pt x="281" y="759"/>
                    </a:lnTo>
                    <a:lnTo>
                      <a:pt x="293" y="743"/>
                    </a:lnTo>
                    <a:lnTo>
                      <a:pt x="307" y="726"/>
                    </a:lnTo>
                    <a:lnTo>
                      <a:pt x="321" y="711"/>
                    </a:lnTo>
                    <a:lnTo>
                      <a:pt x="335" y="695"/>
                    </a:lnTo>
                    <a:lnTo>
                      <a:pt x="350" y="680"/>
                    </a:lnTo>
                    <a:lnTo>
                      <a:pt x="366" y="665"/>
                    </a:lnTo>
                    <a:lnTo>
                      <a:pt x="382" y="649"/>
                    </a:lnTo>
                    <a:lnTo>
                      <a:pt x="400" y="635"/>
                    </a:lnTo>
                    <a:lnTo>
                      <a:pt x="417" y="620"/>
                    </a:lnTo>
                    <a:lnTo>
                      <a:pt x="435" y="606"/>
                    </a:lnTo>
                    <a:lnTo>
                      <a:pt x="453" y="592"/>
                    </a:lnTo>
                    <a:lnTo>
                      <a:pt x="492" y="564"/>
                    </a:lnTo>
                    <a:lnTo>
                      <a:pt x="532" y="537"/>
                    </a:lnTo>
                    <a:lnTo>
                      <a:pt x="575" y="512"/>
                    </a:lnTo>
                    <a:lnTo>
                      <a:pt x="619" y="487"/>
                    </a:lnTo>
                    <a:lnTo>
                      <a:pt x="666" y="462"/>
                    </a:lnTo>
                    <a:lnTo>
                      <a:pt x="713" y="438"/>
                    </a:lnTo>
                    <a:lnTo>
                      <a:pt x="756" y="418"/>
                    </a:lnTo>
                    <a:lnTo>
                      <a:pt x="800" y="399"/>
                    </a:lnTo>
                    <a:lnTo>
                      <a:pt x="846" y="378"/>
                    </a:lnTo>
                    <a:lnTo>
                      <a:pt x="892" y="360"/>
                    </a:lnTo>
                    <a:lnTo>
                      <a:pt x="941" y="342"/>
                    </a:lnTo>
                    <a:lnTo>
                      <a:pt x="989" y="324"/>
                    </a:lnTo>
                    <a:lnTo>
                      <a:pt x="1039" y="306"/>
                    </a:lnTo>
                    <a:lnTo>
                      <a:pt x="1089" y="290"/>
                    </a:lnTo>
                    <a:lnTo>
                      <a:pt x="1141" y="274"/>
                    </a:lnTo>
                    <a:lnTo>
                      <a:pt x="1193" y="258"/>
                    </a:lnTo>
                    <a:lnTo>
                      <a:pt x="1245" y="243"/>
                    </a:lnTo>
                    <a:lnTo>
                      <a:pt x="1298" y="227"/>
                    </a:lnTo>
                    <a:lnTo>
                      <a:pt x="1351" y="213"/>
                    </a:lnTo>
                    <a:lnTo>
                      <a:pt x="1406" y="200"/>
                    </a:lnTo>
                    <a:lnTo>
                      <a:pt x="1460" y="186"/>
                    </a:lnTo>
                    <a:lnTo>
                      <a:pt x="1514" y="173"/>
                    </a:lnTo>
                    <a:lnTo>
                      <a:pt x="1623" y="149"/>
                    </a:lnTo>
                    <a:lnTo>
                      <a:pt x="1733" y="126"/>
                    </a:lnTo>
                    <a:lnTo>
                      <a:pt x="1842" y="105"/>
                    </a:lnTo>
                    <a:lnTo>
                      <a:pt x="1949" y="86"/>
                    </a:lnTo>
                    <a:lnTo>
                      <a:pt x="2055" y="69"/>
                    </a:lnTo>
                    <a:lnTo>
                      <a:pt x="2159" y="52"/>
                    </a:lnTo>
                    <a:lnTo>
                      <a:pt x="2259" y="39"/>
                    </a:lnTo>
                    <a:lnTo>
                      <a:pt x="2356" y="26"/>
                    </a:lnTo>
                    <a:lnTo>
                      <a:pt x="2408" y="20"/>
                    </a:lnTo>
                    <a:lnTo>
                      <a:pt x="2461" y="15"/>
                    </a:lnTo>
                    <a:lnTo>
                      <a:pt x="2514" y="11"/>
                    </a:lnTo>
                    <a:lnTo>
                      <a:pt x="2565" y="7"/>
                    </a:lnTo>
                    <a:lnTo>
                      <a:pt x="2617" y="5"/>
                    </a:lnTo>
                    <a:lnTo>
                      <a:pt x="2668" y="3"/>
                    </a:lnTo>
                    <a:lnTo>
                      <a:pt x="2720" y="1"/>
                    </a:lnTo>
                    <a:lnTo>
                      <a:pt x="2772" y="0"/>
                    </a:lnTo>
                    <a:lnTo>
                      <a:pt x="2822" y="0"/>
                    </a:lnTo>
                    <a:lnTo>
                      <a:pt x="2873" y="1"/>
                    </a:lnTo>
                    <a:lnTo>
                      <a:pt x="2922" y="2"/>
                    </a:lnTo>
                    <a:lnTo>
                      <a:pt x="2973" y="3"/>
                    </a:lnTo>
                    <a:lnTo>
                      <a:pt x="3071" y="8"/>
                    </a:lnTo>
                    <a:lnTo>
                      <a:pt x="3169" y="15"/>
                    </a:lnTo>
                    <a:lnTo>
                      <a:pt x="3264" y="23"/>
                    </a:lnTo>
                    <a:lnTo>
                      <a:pt x="3358" y="32"/>
                    </a:lnTo>
                    <a:lnTo>
                      <a:pt x="3451" y="43"/>
                    </a:lnTo>
                    <a:lnTo>
                      <a:pt x="3541" y="55"/>
                    </a:lnTo>
                    <a:lnTo>
                      <a:pt x="3630" y="69"/>
                    </a:lnTo>
                    <a:lnTo>
                      <a:pt x="3717" y="82"/>
                    </a:lnTo>
                    <a:lnTo>
                      <a:pt x="3801" y="95"/>
                    </a:lnTo>
                    <a:lnTo>
                      <a:pt x="3884" y="109"/>
                    </a:lnTo>
                    <a:lnTo>
                      <a:pt x="3933" y="118"/>
                    </a:lnTo>
                    <a:lnTo>
                      <a:pt x="3980" y="127"/>
                    </a:lnTo>
                    <a:lnTo>
                      <a:pt x="4029" y="135"/>
                    </a:lnTo>
                    <a:lnTo>
                      <a:pt x="4076" y="144"/>
                    </a:lnTo>
                    <a:lnTo>
                      <a:pt x="4123" y="153"/>
                    </a:lnTo>
                    <a:lnTo>
                      <a:pt x="4169" y="160"/>
                    </a:lnTo>
                    <a:lnTo>
                      <a:pt x="4215" y="168"/>
                    </a:lnTo>
                    <a:lnTo>
                      <a:pt x="4259" y="175"/>
                    </a:lnTo>
                    <a:lnTo>
                      <a:pt x="4357" y="190"/>
                    </a:lnTo>
                    <a:lnTo>
                      <a:pt x="4456" y="206"/>
                    </a:lnTo>
                    <a:lnTo>
                      <a:pt x="4555" y="224"/>
                    </a:lnTo>
                    <a:lnTo>
                      <a:pt x="4654" y="242"/>
                    </a:lnTo>
                    <a:lnTo>
                      <a:pt x="4753" y="261"/>
                    </a:lnTo>
                    <a:lnTo>
                      <a:pt x="4850" y="279"/>
                    </a:lnTo>
                    <a:lnTo>
                      <a:pt x="4945" y="297"/>
                    </a:lnTo>
                    <a:lnTo>
                      <a:pt x="5036" y="316"/>
                    </a:lnTo>
                    <a:lnTo>
                      <a:pt x="5124" y="333"/>
                    </a:lnTo>
                    <a:lnTo>
                      <a:pt x="5207" y="350"/>
                    </a:lnTo>
                    <a:lnTo>
                      <a:pt x="5285" y="366"/>
                    </a:lnTo>
                    <a:lnTo>
                      <a:pt x="5356" y="380"/>
                    </a:lnTo>
                    <a:lnTo>
                      <a:pt x="5420" y="394"/>
                    </a:lnTo>
                    <a:lnTo>
                      <a:pt x="5476" y="406"/>
                    </a:lnTo>
                    <a:lnTo>
                      <a:pt x="5524" y="416"/>
                    </a:lnTo>
                    <a:lnTo>
                      <a:pt x="5562" y="423"/>
                    </a:lnTo>
                    <a:lnTo>
                      <a:pt x="5606" y="428"/>
                    </a:lnTo>
                    <a:lnTo>
                      <a:pt x="5646" y="432"/>
                    </a:lnTo>
                    <a:lnTo>
                      <a:pt x="5684" y="437"/>
                    </a:lnTo>
                    <a:lnTo>
                      <a:pt x="5718" y="443"/>
                    </a:lnTo>
                    <a:lnTo>
                      <a:pt x="5750" y="448"/>
                    </a:lnTo>
                    <a:lnTo>
                      <a:pt x="5780" y="454"/>
                    </a:lnTo>
                    <a:lnTo>
                      <a:pt x="5806" y="460"/>
                    </a:lnTo>
                    <a:lnTo>
                      <a:pt x="5830" y="466"/>
                    </a:lnTo>
                    <a:lnTo>
                      <a:pt x="5852" y="473"/>
                    </a:lnTo>
                    <a:lnTo>
                      <a:pt x="5871" y="479"/>
                    </a:lnTo>
                    <a:lnTo>
                      <a:pt x="5888" y="487"/>
                    </a:lnTo>
                    <a:lnTo>
                      <a:pt x="5902" y="495"/>
                    </a:lnTo>
                    <a:lnTo>
                      <a:pt x="5914" y="502"/>
                    </a:lnTo>
                    <a:lnTo>
                      <a:pt x="5924" y="509"/>
                    </a:lnTo>
                    <a:lnTo>
                      <a:pt x="5932" y="517"/>
                    </a:lnTo>
                    <a:lnTo>
                      <a:pt x="5939" y="525"/>
                    </a:lnTo>
                    <a:lnTo>
                      <a:pt x="5942" y="533"/>
                    </a:lnTo>
                    <a:lnTo>
                      <a:pt x="5944" y="541"/>
                    </a:lnTo>
                    <a:lnTo>
                      <a:pt x="5943" y="549"/>
                    </a:lnTo>
                    <a:lnTo>
                      <a:pt x="5941" y="557"/>
                    </a:lnTo>
                    <a:lnTo>
                      <a:pt x="5937" y="565"/>
                    </a:lnTo>
                    <a:lnTo>
                      <a:pt x="5931" y="574"/>
                    </a:lnTo>
                    <a:lnTo>
                      <a:pt x="5923" y="583"/>
                    </a:lnTo>
                    <a:lnTo>
                      <a:pt x="5914" y="591"/>
                    </a:lnTo>
                    <a:lnTo>
                      <a:pt x="5903" y="599"/>
                    </a:lnTo>
                    <a:lnTo>
                      <a:pt x="5891" y="608"/>
                    </a:lnTo>
                    <a:lnTo>
                      <a:pt x="5877" y="616"/>
                    </a:lnTo>
                    <a:lnTo>
                      <a:pt x="5862" y="624"/>
                    </a:lnTo>
                    <a:lnTo>
                      <a:pt x="5845" y="632"/>
                    </a:lnTo>
                    <a:lnTo>
                      <a:pt x="5827" y="641"/>
                    </a:lnTo>
                    <a:lnTo>
                      <a:pt x="5808" y="649"/>
                    </a:lnTo>
                    <a:lnTo>
                      <a:pt x="5788" y="658"/>
                    </a:lnTo>
                    <a:lnTo>
                      <a:pt x="5750" y="673"/>
                    </a:lnTo>
                    <a:lnTo>
                      <a:pt x="5710" y="688"/>
                    </a:lnTo>
                    <a:lnTo>
                      <a:pt x="5667" y="702"/>
                    </a:lnTo>
                    <a:lnTo>
                      <a:pt x="5623" y="717"/>
                    </a:lnTo>
                    <a:lnTo>
                      <a:pt x="5576" y="730"/>
                    </a:lnTo>
                    <a:lnTo>
                      <a:pt x="5529" y="744"/>
                    </a:lnTo>
                    <a:lnTo>
                      <a:pt x="5480" y="756"/>
                    </a:lnTo>
                    <a:lnTo>
                      <a:pt x="5432" y="767"/>
                    </a:lnTo>
                    <a:lnTo>
                      <a:pt x="5382" y="777"/>
                    </a:lnTo>
                    <a:lnTo>
                      <a:pt x="5335" y="786"/>
                    </a:lnTo>
                    <a:lnTo>
                      <a:pt x="5287" y="793"/>
                    </a:lnTo>
                    <a:lnTo>
                      <a:pt x="5242" y="800"/>
                    </a:lnTo>
                    <a:lnTo>
                      <a:pt x="5197" y="805"/>
                    </a:lnTo>
                    <a:lnTo>
                      <a:pt x="5156" y="809"/>
                    </a:lnTo>
                    <a:lnTo>
                      <a:pt x="5116" y="811"/>
                    </a:lnTo>
                    <a:lnTo>
                      <a:pt x="5080" y="811"/>
                    </a:lnTo>
                    <a:lnTo>
                      <a:pt x="4977" y="811"/>
                    </a:lnTo>
                    <a:lnTo>
                      <a:pt x="4863" y="812"/>
                    </a:lnTo>
                    <a:lnTo>
                      <a:pt x="4740" y="814"/>
                    </a:lnTo>
                    <a:lnTo>
                      <a:pt x="4609" y="817"/>
                    </a:lnTo>
                    <a:lnTo>
                      <a:pt x="4474" y="823"/>
                    </a:lnTo>
                    <a:lnTo>
                      <a:pt x="4334" y="829"/>
                    </a:lnTo>
                    <a:lnTo>
                      <a:pt x="4194" y="836"/>
                    </a:lnTo>
                    <a:lnTo>
                      <a:pt x="4055" y="843"/>
                    </a:lnTo>
                    <a:lnTo>
                      <a:pt x="3918" y="852"/>
                    </a:lnTo>
                    <a:lnTo>
                      <a:pt x="3786" y="862"/>
                    </a:lnTo>
                    <a:lnTo>
                      <a:pt x="3661" y="872"/>
                    </a:lnTo>
                    <a:lnTo>
                      <a:pt x="3543" y="883"/>
                    </a:lnTo>
                    <a:lnTo>
                      <a:pt x="3489" y="888"/>
                    </a:lnTo>
                    <a:lnTo>
                      <a:pt x="3437" y="894"/>
                    </a:lnTo>
                    <a:lnTo>
                      <a:pt x="3389" y="900"/>
                    </a:lnTo>
                    <a:lnTo>
                      <a:pt x="3344" y="907"/>
                    </a:lnTo>
                    <a:lnTo>
                      <a:pt x="3303" y="914"/>
                    </a:lnTo>
                    <a:lnTo>
                      <a:pt x="3265" y="920"/>
                    </a:lnTo>
                    <a:lnTo>
                      <a:pt x="3232" y="926"/>
                    </a:lnTo>
                    <a:lnTo>
                      <a:pt x="3202" y="933"/>
                    </a:lnTo>
                    <a:lnTo>
                      <a:pt x="3179" y="938"/>
                    </a:lnTo>
                    <a:lnTo>
                      <a:pt x="3154" y="943"/>
                    </a:lnTo>
                    <a:lnTo>
                      <a:pt x="3128" y="947"/>
                    </a:lnTo>
                    <a:lnTo>
                      <a:pt x="3099" y="950"/>
                    </a:lnTo>
                    <a:lnTo>
                      <a:pt x="3039" y="956"/>
                    </a:lnTo>
                    <a:lnTo>
                      <a:pt x="2974" y="960"/>
                    </a:lnTo>
                    <a:lnTo>
                      <a:pt x="2904" y="965"/>
                    </a:lnTo>
                    <a:lnTo>
                      <a:pt x="2831" y="969"/>
                    </a:lnTo>
                    <a:lnTo>
                      <a:pt x="2754" y="975"/>
                    </a:lnTo>
                    <a:lnTo>
                      <a:pt x="2674" y="981"/>
                    </a:lnTo>
                    <a:lnTo>
                      <a:pt x="2634" y="985"/>
                    </a:lnTo>
                    <a:lnTo>
                      <a:pt x="2593" y="991"/>
                    </a:lnTo>
                    <a:lnTo>
                      <a:pt x="2551" y="996"/>
                    </a:lnTo>
                    <a:lnTo>
                      <a:pt x="2510" y="1003"/>
                    </a:lnTo>
                    <a:lnTo>
                      <a:pt x="2468" y="1010"/>
                    </a:lnTo>
                    <a:lnTo>
                      <a:pt x="2426" y="1017"/>
                    </a:lnTo>
                    <a:lnTo>
                      <a:pt x="2383" y="1026"/>
                    </a:lnTo>
                    <a:lnTo>
                      <a:pt x="2341" y="1036"/>
                    </a:lnTo>
                    <a:lnTo>
                      <a:pt x="2298" y="1047"/>
                    </a:lnTo>
                    <a:lnTo>
                      <a:pt x="2256" y="1059"/>
                    </a:lnTo>
                    <a:lnTo>
                      <a:pt x="2213" y="1073"/>
                    </a:lnTo>
                    <a:lnTo>
                      <a:pt x="2172" y="1089"/>
                    </a:lnTo>
                    <a:lnTo>
                      <a:pt x="2129" y="1105"/>
                    </a:lnTo>
                    <a:lnTo>
                      <a:pt x="2088" y="1123"/>
                    </a:lnTo>
                    <a:lnTo>
                      <a:pt x="2047" y="1142"/>
                    </a:lnTo>
                    <a:lnTo>
                      <a:pt x="2007" y="1164"/>
                    </a:lnTo>
                    <a:lnTo>
                      <a:pt x="1982" y="1178"/>
                    </a:lnTo>
                    <a:lnTo>
                      <a:pt x="1956" y="1194"/>
                    </a:lnTo>
                    <a:lnTo>
                      <a:pt x="1932" y="1210"/>
                    </a:lnTo>
                    <a:lnTo>
                      <a:pt x="1907" y="1227"/>
                    </a:lnTo>
                    <a:lnTo>
                      <a:pt x="1882" y="1246"/>
                    </a:lnTo>
                    <a:lnTo>
                      <a:pt x="1857" y="1265"/>
                    </a:lnTo>
                    <a:lnTo>
                      <a:pt x="1833" y="1285"/>
                    </a:lnTo>
                    <a:lnTo>
                      <a:pt x="1809" y="1306"/>
                    </a:lnTo>
                    <a:lnTo>
                      <a:pt x="1784" y="1329"/>
                    </a:lnTo>
                    <a:lnTo>
                      <a:pt x="1760" y="1352"/>
                    </a:lnTo>
                    <a:lnTo>
                      <a:pt x="1736" y="1375"/>
                    </a:lnTo>
                    <a:lnTo>
                      <a:pt x="1711" y="1400"/>
                    </a:lnTo>
                    <a:lnTo>
                      <a:pt x="1688" y="1427"/>
                    </a:lnTo>
                    <a:lnTo>
                      <a:pt x="1665" y="1454"/>
                    </a:lnTo>
                    <a:lnTo>
                      <a:pt x="1642" y="1481"/>
                    </a:lnTo>
                    <a:lnTo>
                      <a:pt x="1618" y="1511"/>
                    </a:lnTo>
                    <a:lnTo>
                      <a:pt x="1573" y="1569"/>
                    </a:lnTo>
                    <a:lnTo>
                      <a:pt x="1527" y="1627"/>
                    </a:lnTo>
                    <a:lnTo>
                      <a:pt x="1481" y="1683"/>
                    </a:lnTo>
                    <a:lnTo>
                      <a:pt x="1435" y="1736"/>
                    </a:lnTo>
                    <a:lnTo>
                      <a:pt x="1389" y="1787"/>
                    </a:lnTo>
                    <a:lnTo>
                      <a:pt x="1341" y="1837"/>
                    </a:lnTo>
                    <a:lnTo>
                      <a:pt x="1295" y="1882"/>
                    </a:lnTo>
                    <a:lnTo>
                      <a:pt x="1247" y="1927"/>
                    </a:lnTo>
                    <a:lnTo>
                      <a:pt x="1201" y="1968"/>
                    </a:lnTo>
                    <a:lnTo>
                      <a:pt x="1153" y="2007"/>
                    </a:lnTo>
                    <a:lnTo>
                      <a:pt x="1107" y="2042"/>
                    </a:lnTo>
                    <a:lnTo>
                      <a:pt x="1059" y="2075"/>
                    </a:lnTo>
                    <a:lnTo>
                      <a:pt x="1013" y="2105"/>
                    </a:lnTo>
                    <a:lnTo>
                      <a:pt x="966" y="2131"/>
                    </a:lnTo>
                    <a:lnTo>
                      <a:pt x="919" y="2154"/>
                    </a:lnTo>
                    <a:lnTo>
                      <a:pt x="873" y="2175"/>
                    </a:lnTo>
                    <a:lnTo>
                      <a:pt x="827" y="2192"/>
                    </a:lnTo>
                    <a:lnTo>
                      <a:pt x="782" y="2204"/>
                    </a:lnTo>
                    <a:lnTo>
                      <a:pt x="736" y="2214"/>
                    </a:lnTo>
                    <a:lnTo>
                      <a:pt x="692" y="2219"/>
                    </a:lnTo>
                    <a:lnTo>
                      <a:pt x="647" y="2221"/>
                    </a:lnTo>
                    <a:lnTo>
                      <a:pt x="604" y="2219"/>
                    </a:lnTo>
                    <a:lnTo>
                      <a:pt x="560" y="2212"/>
                    </a:lnTo>
                    <a:lnTo>
                      <a:pt x="518" y="2202"/>
                    </a:lnTo>
                    <a:lnTo>
                      <a:pt x="475" y="2187"/>
                    </a:lnTo>
                    <a:lnTo>
                      <a:pt x="435" y="2168"/>
                    </a:lnTo>
                    <a:lnTo>
                      <a:pt x="394" y="2144"/>
                    </a:lnTo>
                    <a:lnTo>
                      <a:pt x="354" y="2116"/>
                    </a:lnTo>
                    <a:lnTo>
                      <a:pt x="316" y="2083"/>
                    </a:lnTo>
                    <a:lnTo>
                      <a:pt x="277" y="2045"/>
                    </a:lnTo>
                    <a:lnTo>
                      <a:pt x="240" y="2002"/>
                    </a:lnTo>
                    <a:lnTo>
                      <a:pt x="203" y="1955"/>
                    </a:lnTo>
                    <a:close/>
                  </a:path>
                </a:pathLst>
              </a:custGeom>
              <a:solidFill>
                <a:srgbClr val="C28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66" name="Freeform 1100">
                <a:extLst>
                  <a:ext uri="{FF2B5EF4-FFF2-40B4-BE49-F238E27FC236}">
                    <a16:creationId xmlns:a16="http://schemas.microsoft.com/office/drawing/2014/main" id="{0C30E983-7F46-4CFC-A350-10710E1AFD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2309"/>
                <a:ext cx="322" cy="120"/>
              </a:xfrm>
              <a:custGeom>
                <a:avLst/>
                <a:gdLst>
                  <a:gd name="T0" fmla="*/ 0 w 5480"/>
                  <a:gd name="T1" fmla="*/ 6 h 2038"/>
                  <a:gd name="T2" fmla="*/ 0 w 5480"/>
                  <a:gd name="T3" fmla="*/ 5 h 2038"/>
                  <a:gd name="T4" fmla="*/ 0 w 5480"/>
                  <a:gd name="T5" fmla="*/ 5 h 2038"/>
                  <a:gd name="T6" fmla="*/ 0 w 5480"/>
                  <a:gd name="T7" fmla="*/ 5 h 2038"/>
                  <a:gd name="T8" fmla="*/ 0 w 5480"/>
                  <a:gd name="T9" fmla="*/ 4 h 2038"/>
                  <a:gd name="T10" fmla="*/ 0 w 5480"/>
                  <a:gd name="T11" fmla="*/ 4 h 2038"/>
                  <a:gd name="T12" fmla="*/ 1 w 5480"/>
                  <a:gd name="T13" fmla="*/ 3 h 2038"/>
                  <a:gd name="T14" fmla="*/ 1 w 5480"/>
                  <a:gd name="T15" fmla="*/ 3 h 2038"/>
                  <a:gd name="T16" fmla="*/ 1 w 5480"/>
                  <a:gd name="T17" fmla="*/ 2 h 2038"/>
                  <a:gd name="T18" fmla="*/ 1 w 5480"/>
                  <a:gd name="T19" fmla="*/ 2 h 2038"/>
                  <a:gd name="T20" fmla="*/ 2 w 5480"/>
                  <a:gd name="T21" fmla="*/ 2 h 2038"/>
                  <a:gd name="T22" fmla="*/ 2 w 5480"/>
                  <a:gd name="T23" fmla="*/ 2 h 2038"/>
                  <a:gd name="T24" fmla="*/ 3 w 5480"/>
                  <a:gd name="T25" fmla="*/ 1 h 2038"/>
                  <a:gd name="T26" fmla="*/ 3 w 5480"/>
                  <a:gd name="T27" fmla="*/ 1 h 2038"/>
                  <a:gd name="T28" fmla="*/ 4 w 5480"/>
                  <a:gd name="T29" fmla="*/ 1 h 2038"/>
                  <a:gd name="T30" fmla="*/ 5 w 5480"/>
                  <a:gd name="T31" fmla="*/ 1 h 2038"/>
                  <a:gd name="T32" fmla="*/ 6 w 5480"/>
                  <a:gd name="T33" fmla="*/ 0 h 2038"/>
                  <a:gd name="T34" fmla="*/ 7 w 5480"/>
                  <a:gd name="T35" fmla="*/ 0 h 2038"/>
                  <a:gd name="T36" fmla="*/ 8 w 5480"/>
                  <a:gd name="T37" fmla="*/ 0 h 2038"/>
                  <a:gd name="T38" fmla="*/ 9 w 5480"/>
                  <a:gd name="T39" fmla="*/ 0 h 2038"/>
                  <a:gd name="T40" fmla="*/ 10 w 5480"/>
                  <a:gd name="T41" fmla="*/ 0 h 2038"/>
                  <a:gd name="T42" fmla="*/ 11 w 5480"/>
                  <a:gd name="T43" fmla="*/ 0 h 2038"/>
                  <a:gd name="T44" fmla="*/ 12 w 5480"/>
                  <a:gd name="T45" fmla="*/ 0 h 2038"/>
                  <a:gd name="T46" fmla="*/ 13 w 5480"/>
                  <a:gd name="T47" fmla="*/ 0 h 2038"/>
                  <a:gd name="T48" fmla="*/ 14 w 5480"/>
                  <a:gd name="T49" fmla="*/ 0 h 2038"/>
                  <a:gd name="T50" fmla="*/ 15 w 5480"/>
                  <a:gd name="T51" fmla="*/ 1 h 2038"/>
                  <a:gd name="T52" fmla="*/ 16 w 5480"/>
                  <a:gd name="T53" fmla="*/ 1 h 2038"/>
                  <a:gd name="T54" fmla="*/ 17 w 5480"/>
                  <a:gd name="T55" fmla="*/ 1 h 2038"/>
                  <a:gd name="T56" fmla="*/ 18 w 5480"/>
                  <a:gd name="T57" fmla="*/ 1 h 2038"/>
                  <a:gd name="T58" fmla="*/ 18 w 5480"/>
                  <a:gd name="T59" fmla="*/ 1 h 2038"/>
                  <a:gd name="T60" fmla="*/ 19 w 5480"/>
                  <a:gd name="T61" fmla="*/ 1 h 2038"/>
                  <a:gd name="T62" fmla="*/ 19 w 5480"/>
                  <a:gd name="T63" fmla="*/ 2 h 2038"/>
                  <a:gd name="T64" fmla="*/ 19 w 5480"/>
                  <a:gd name="T65" fmla="*/ 2 h 2038"/>
                  <a:gd name="T66" fmla="*/ 19 w 5480"/>
                  <a:gd name="T67" fmla="*/ 2 h 2038"/>
                  <a:gd name="T68" fmla="*/ 19 w 5480"/>
                  <a:gd name="T69" fmla="*/ 2 h 2038"/>
                  <a:gd name="T70" fmla="*/ 19 w 5480"/>
                  <a:gd name="T71" fmla="*/ 2 h 2038"/>
                  <a:gd name="T72" fmla="*/ 18 w 5480"/>
                  <a:gd name="T73" fmla="*/ 2 h 2038"/>
                  <a:gd name="T74" fmla="*/ 18 w 5480"/>
                  <a:gd name="T75" fmla="*/ 2 h 2038"/>
                  <a:gd name="T76" fmla="*/ 17 w 5480"/>
                  <a:gd name="T77" fmla="*/ 2 h 2038"/>
                  <a:gd name="T78" fmla="*/ 16 w 5480"/>
                  <a:gd name="T79" fmla="*/ 2 h 2038"/>
                  <a:gd name="T80" fmla="*/ 16 w 5480"/>
                  <a:gd name="T81" fmla="*/ 2 h 2038"/>
                  <a:gd name="T82" fmla="*/ 14 w 5480"/>
                  <a:gd name="T83" fmla="*/ 3 h 2038"/>
                  <a:gd name="T84" fmla="*/ 12 w 5480"/>
                  <a:gd name="T85" fmla="*/ 3 h 2038"/>
                  <a:gd name="T86" fmla="*/ 11 w 5480"/>
                  <a:gd name="T87" fmla="*/ 3 h 2038"/>
                  <a:gd name="T88" fmla="*/ 10 w 5480"/>
                  <a:gd name="T89" fmla="*/ 3 h 2038"/>
                  <a:gd name="T90" fmla="*/ 10 w 5480"/>
                  <a:gd name="T91" fmla="*/ 3 h 2038"/>
                  <a:gd name="T92" fmla="*/ 9 w 5480"/>
                  <a:gd name="T93" fmla="*/ 3 h 2038"/>
                  <a:gd name="T94" fmla="*/ 8 w 5480"/>
                  <a:gd name="T95" fmla="*/ 3 h 2038"/>
                  <a:gd name="T96" fmla="*/ 8 w 5480"/>
                  <a:gd name="T97" fmla="*/ 3 h 2038"/>
                  <a:gd name="T98" fmla="*/ 7 w 5480"/>
                  <a:gd name="T99" fmla="*/ 3 h 2038"/>
                  <a:gd name="T100" fmla="*/ 7 w 5480"/>
                  <a:gd name="T101" fmla="*/ 4 h 2038"/>
                  <a:gd name="T102" fmla="*/ 6 w 5480"/>
                  <a:gd name="T103" fmla="*/ 4 h 2038"/>
                  <a:gd name="T104" fmla="*/ 6 w 5480"/>
                  <a:gd name="T105" fmla="*/ 4 h 2038"/>
                  <a:gd name="T106" fmla="*/ 6 w 5480"/>
                  <a:gd name="T107" fmla="*/ 4 h 2038"/>
                  <a:gd name="T108" fmla="*/ 5 w 5480"/>
                  <a:gd name="T109" fmla="*/ 5 h 2038"/>
                  <a:gd name="T110" fmla="*/ 5 w 5480"/>
                  <a:gd name="T111" fmla="*/ 5 h 2038"/>
                  <a:gd name="T112" fmla="*/ 4 w 5480"/>
                  <a:gd name="T113" fmla="*/ 6 h 2038"/>
                  <a:gd name="T114" fmla="*/ 4 w 5480"/>
                  <a:gd name="T115" fmla="*/ 6 h 2038"/>
                  <a:gd name="T116" fmla="*/ 3 w 5480"/>
                  <a:gd name="T117" fmla="*/ 7 h 2038"/>
                  <a:gd name="T118" fmla="*/ 2 w 5480"/>
                  <a:gd name="T119" fmla="*/ 7 h 2038"/>
                  <a:gd name="T120" fmla="*/ 2 w 5480"/>
                  <a:gd name="T121" fmla="*/ 7 h 2038"/>
                  <a:gd name="T122" fmla="*/ 1 w 5480"/>
                  <a:gd name="T123" fmla="*/ 7 h 2038"/>
                  <a:gd name="T124" fmla="*/ 1 w 5480"/>
                  <a:gd name="T125" fmla="*/ 7 h 203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5480" h="2038">
                    <a:moveTo>
                      <a:pt x="152" y="1758"/>
                    </a:moveTo>
                    <a:lnTo>
                      <a:pt x="125" y="1723"/>
                    </a:lnTo>
                    <a:lnTo>
                      <a:pt x="102" y="1689"/>
                    </a:lnTo>
                    <a:lnTo>
                      <a:pt x="81" y="1657"/>
                    </a:lnTo>
                    <a:lnTo>
                      <a:pt x="63" y="1626"/>
                    </a:lnTo>
                    <a:lnTo>
                      <a:pt x="46" y="1595"/>
                    </a:lnTo>
                    <a:lnTo>
                      <a:pt x="33" y="1567"/>
                    </a:lnTo>
                    <a:lnTo>
                      <a:pt x="23" y="1539"/>
                    </a:lnTo>
                    <a:lnTo>
                      <a:pt x="14" y="1511"/>
                    </a:lnTo>
                    <a:lnTo>
                      <a:pt x="8" y="1485"/>
                    </a:lnTo>
                    <a:lnTo>
                      <a:pt x="3" y="1459"/>
                    </a:lnTo>
                    <a:lnTo>
                      <a:pt x="1" y="1433"/>
                    </a:lnTo>
                    <a:lnTo>
                      <a:pt x="0" y="1408"/>
                    </a:lnTo>
                    <a:lnTo>
                      <a:pt x="2" y="1383"/>
                    </a:lnTo>
                    <a:lnTo>
                      <a:pt x="4" y="1358"/>
                    </a:lnTo>
                    <a:lnTo>
                      <a:pt x="9" y="1333"/>
                    </a:lnTo>
                    <a:lnTo>
                      <a:pt x="15" y="1308"/>
                    </a:lnTo>
                    <a:lnTo>
                      <a:pt x="22" y="1284"/>
                    </a:lnTo>
                    <a:lnTo>
                      <a:pt x="30" y="1257"/>
                    </a:lnTo>
                    <a:lnTo>
                      <a:pt x="40" y="1232"/>
                    </a:lnTo>
                    <a:lnTo>
                      <a:pt x="51" y="1206"/>
                    </a:lnTo>
                    <a:lnTo>
                      <a:pt x="75" y="1151"/>
                    </a:lnTo>
                    <a:lnTo>
                      <a:pt x="102" y="1093"/>
                    </a:lnTo>
                    <a:lnTo>
                      <a:pt x="132" y="1031"/>
                    </a:lnTo>
                    <a:lnTo>
                      <a:pt x="163" y="964"/>
                    </a:lnTo>
                    <a:lnTo>
                      <a:pt x="179" y="927"/>
                    </a:lnTo>
                    <a:lnTo>
                      <a:pt x="194" y="890"/>
                    </a:lnTo>
                    <a:lnTo>
                      <a:pt x="210" y="850"/>
                    </a:lnTo>
                    <a:lnTo>
                      <a:pt x="227" y="810"/>
                    </a:lnTo>
                    <a:lnTo>
                      <a:pt x="234" y="794"/>
                    </a:lnTo>
                    <a:lnTo>
                      <a:pt x="242" y="779"/>
                    </a:lnTo>
                    <a:lnTo>
                      <a:pt x="251" y="763"/>
                    </a:lnTo>
                    <a:lnTo>
                      <a:pt x="260" y="748"/>
                    </a:lnTo>
                    <a:lnTo>
                      <a:pt x="270" y="733"/>
                    </a:lnTo>
                    <a:lnTo>
                      <a:pt x="280" y="718"/>
                    </a:lnTo>
                    <a:lnTo>
                      <a:pt x="291" y="704"/>
                    </a:lnTo>
                    <a:lnTo>
                      <a:pt x="303" y="689"/>
                    </a:lnTo>
                    <a:lnTo>
                      <a:pt x="316" y="675"/>
                    </a:lnTo>
                    <a:lnTo>
                      <a:pt x="328" y="661"/>
                    </a:lnTo>
                    <a:lnTo>
                      <a:pt x="341" y="647"/>
                    </a:lnTo>
                    <a:lnTo>
                      <a:pt x="355" y="633"/>
                    </a:lnTo>
                    <a:lnTo>
                      <a:pt x="384" y="607"/>
                    </a:lnTo>
                    <a:lnTo>
                      <a:pt x="415" y="580"/>
                    </a:lnTo>
                    <a:lnTo>
                      <a:pt x="448" y="555"/>
                    </a:lnTo>
                    <a:lnTo>
                      <a:pt x="482" y="530"/>
                    </a:lnTo>
                    <a:lnTo>
                      <a:pt x="519" y="505"/>
                    </a:lnTo>
                    <a:lnTo>
                      <a:pt x="556" y="482"/>
                    </a:lnTo>
                    <a:lnTo>
                      <a:pt x="597" y="460"/>
                    </a:lnTo>
                    <a:lnTo>
                      <a:pt x="637" y="438"/>
                    </a:lnTo>
                    <a:lnTo>
                      <a:pt x="680" y="416"/>
                    </a:lnTo>
                    <a:lnTo>
                      <a:pt x="723" y="395"/>
                    </a:lnTo>
                    <a:lnTo>
                      <a:pt x="763" y="378"/>
                    </a:lnTo>
                    <a:lnTo>
                      <a:pt x="803" y="361"/>
                    </a:lnTo>
                    <a:lnTo>
                      <a:pt x="845" y="343"/>
                    </a:lnTo>
                    <a:lnTo>
                      <a:pt x="887" y="327"/>
                    </a:lnTo>
                    <a:lnTo>
                      <a:pt x="931" y="311"/>
                    </a:lnTo>
                    <a:lnTo>
                      <a:pt x="975" y="296"/>
                    </a:lnTo>
                    <a:lnTo>
                      <a:pt x="1021" y="281"/>
                    </a:lnTo>
                    <a:lnTo>
                      <a:pt x="1067" y="265"/>
                    </a:lnTo>
                    <a:lnTo>
                      <a:pt x="1114" y="251"/>
                    </a:lnTo>
                    <a:lnTo>
                      <a:pt x="1162" y="237"/>
                    </a:lnTo>
                    <a:lnTo>
                      <a:pt x="1210" y="224"/>
                    </a:lnTo>
                    <a:lnTo>
                      <a:pt x="1259" y="211"/>
                    </a:lnTo>
                    <a:lnTo>
                      <a:pt x="1358" y="186"/>
                    </a:lnTo>
                    <a:lnTo>
                      <a:pt x="1459" y="161"/>
                    </a:lnTo>
                    <a:lnTo>
                      <a:pt x="1560" y="139"/>
                    </a:lnTo>
                    <a:lnTo>
                      <a:pt x="1662" y="119"/>
                    </a:lnTo>
                    <a:lnTo>
                      <a:pt x="1763" y="100"/>
                    </a:lnTo>
                    <a:lnTo>
                      <a:pt x="1864" y="82"/>
                    </a:lnTo>
                    <a:lnTo>
                      <a:pt x="1964" y="66"/>
                    </a:lnTo>
                    <a:lnTo>
                      <a:pt x="2062" y="52"/>
                    </a:lnTo>
                    <a:lnTo>
                      <a:pt x="2158" y="39"/>
                    </a:lnTo>
                    <a:lnTo>
                      <a:pt x="2252" y="28"/>
                    </a:lnTo>
                    <a:lnTo>
                      <a:pt x="2300" y="23"/>
                    </a:lnTo>
                    <a:lnTo>
                      <a:pt x="2348" y="18"/>
                    </a:lnTo>
                    <a:lnTo>
                      <a:pt x="2396" y="13"/>
                    </a:lnTo>
                    <a:lnTo>
                      <a:pt x="2445" y="9"/>
                    </a:lnTo>
                    <a:lnTo>
                      <a:pt x="2492" y="6"/>
                    </a:lnTo>
                    <a:lnTo>
                      <a:pt x="2540" y="4"/>
                    </a:lnTo>
                    <a:lnTo>
                      <a:pt x="2587" y="2"/>
                    </a:lnTo>
                    <a:lnTo>
                      <a:pt x="2634" y="1"/>
                    </a:lnTo>
                    <a:lnTo>
                      <a:pt x="2728" y="0"/>
                    </a:lnTo>
                    <a:lnTo>
                      <a:pt x="2820" y="2"/>
                    </a:lnTo>
                    <a:lnTo>
                      <a:pt x="2912" y="5"/>
                    </a:lnTo>
                    <a:lnTo>
                      <a:pt x="3002" y="9"/>
                    </a:lnTo>
                    <a:lnTo>
                      <a:pt x="3090" y="16"/>
                    </a:lnTo>
                    <a:lnTo>
                      <a:pt x="3178" y="24"/>
                    </a:lnTo>
                    <a:lnTo>
                      <a:pt x="3263" y="32"/>
                    </a:lnTo>
                    <a:lnTo>
                      <a:pt x="3347" y="42"/>
                    </a:lnTo>
                    <a:lnTo>
                      <a:pt x="3429" y="52"/>
                    </a:lnTo>
                    <a:lnTo>
                      <a:pt x="3509" y="63"/>
                    </a:lnTo>
                    <a:lnTo>
                      <a:pt x="3588" y="75"/>
                    </a:lnTo>
                    <a:lnTo>
                      <a:pt x="3664" y="87"/>
                    </a:lnTo>
                    <a:lnTo>
                      <a:pt x="3708" y="94"/>
                    </a:lnTo>
                    <a:lnTo>
                      <a:pt x="3753" y="103"/>
                    </a:lnTo>
                    <a:lnTo>
                      <a:pt x="3796" y="110"/>
                    </a:lnTo>
                    <a:lnTo>
                      <a:pt x="3841" y="118"/>
                    </a:lnTo>
                    <a:lnTo>
                      <a:pt x="3884" y="125"/>
                    </a:lnTo>
                    <a:lnTo>
                      <a:pt x="3928" y="131"/>
                    </a:lnTo>
                    <a:lnTo>
                      <a:pt x="3970" y="137"/>
                    </a:lnTo>
                    <a:lnTo>
                      <a:pt x="4013" y="143"/>
                    </a:lnTo>
                    <a:lnTo>
                      <a:pt x="4106" y="158"/>
                    </a:lnTo>
                    <a:lnTo>
                      <a:pt x="4200" y="174"/>
                    </a:lnTo>
                    <a:lnTo>
                      <a:pt x="4294" y="191"/>
                    </a:lnTo>
                    <a:lnTo>
                      <a:pt x="4388" y="209"/>
                    </a:lnTo>
                    <a:lnTo>
                      <a:pt x="4481" y="226"/>
                    </a:lnTo>
                    <a:lnTo>
                      <a:pt x="4573" y="244"/>
                    </a:lnTo>
                    <a:lnTo>
                      <a:pt x="4661" y="261"/>
                    </a:lnTo>
                    <a:lnTo>
                      <a:pt x="4747" y="280"/>
                    </a:lnTo>
                    <a:lnTo>
                      <a:pt x="4828" y="297"/>
                    </a:lnTo>
                    <a:lnTo>
                      <a:pt x="4904" y="313"/>
                    </a:lnTo>
                    <a:lnTo>
                      <a:pt x="4973" y="329"/>
                    </a:lnTo>
                    <a:lnTo>
                      <a:pt x="5037" y="344"/>
                    </a:lnTo>
                    <a:lnTo>
                      <a:pt x="5093" y="358"/>
                    </a:lnTo>
                    <a:lnTo>
                      <a:pt x="5141" y="370"/>
                    </a:lnTo>
                    <a:lnTo>
                      <a:pt x="5180" y="381"/>
                    </a:lnTo>
                    <a:lnTo>
                      <a:pt x="5209" y="389"/>
                    </a:lnTo>
                    <a:lnTo>
                      <a:pt x="5243" y="393"/>
                    </a:lnTo>
                    <a:lnTo>
                      <a:pt x="5274" y="397"/>
                    </a:lnTo>
                    <a:lnTo>
                      <a:pt x="5303" y="402"/>
                    </a:lnTo>
                    <a:lnTo>
                      <a:pt x="5330" y="406"/>
                    </a:lnTo>
                    <a:lnTo>
                      <a:pt x="5354" y="411"/>
                    </a:lnTo>
                    <a:lnTo>
                      <a:pt x="5376" y="416"/>
                    </a:lnTo>
                    <a:lnTo>
                      <a:pt x="5395" y="422"/>
                    </a:lnTo>
                    <a:lnTo>
                      <a:pt x="5414" y="427"/>
                    </a:lnTo>
                    <a:lnTo>
                      <a:pt x="5429" y="433"/>
                    </a:lnTo>
                    <a:lnTo>
                      <a:pt x="5442" y="440"/>
                    </a:lnTo>
                    <a:lnTo>
                      <a:pt x="5453" y="446"/>
                    </a:lnTo>
                    <a:lnTo>
                      <a:pt x="5463" y="452"/>
                    </a:lnTo>
                    <a:lnTo>
                      <a:pt x="5470" y="458"/>
                    </a:lnTo>
                    <a:lnTo>
                      <a:pt x="5475" y="464"/>
                    </a:lnTo>
                    <a:lnTo>
                      <a:pt x="5479" y="470"/>
                    </a:lnTo>
                    <a:lnTo>
                      <a:pt x="5480" y="477"/>
                    </a:lnTo>
                    <a:lnTo>
                      <a:pt x="5480" y="483"/>
                    </a:lnTo>
                    <a:lnTo>
                      <a:pt x="5479" y="490"/>
                    </a:lnTo>
                    <a:lnTo>
                      <a:pt x="5475" y="497"/>
                    </a:lnTo>
                    <a:lnTo>
                      <a:pt x="5470" y="503"/>
                    </a:lnTo>
                    <a:lnTo>
                      <a:pt x="5463" y="510"/>
                    </a:lnTo>
                    <a:lnTo>
                      <a:pt x="5455" y="517"/>
                    </a:lnTo>
                    <a:lnTo>
                      <a:pt x="5445" y="525"/>
                    </a:lnTo>
                    <a:lnTo>
                      <a:pt x="5434" y="532"/>
                    </a:lnTo>
                    <a:lnTo>
                      <a:pt x="5421" y="538"/>
                    </a:lnTo>
                    <a:lnTo>
                      <a:pt x="5406" y="545"/>
                    </a:lnTo>
                    <a:lnTo>
                      <a:pt x="5391" y="552"/>
                    </a:lnTo>
                    <a:lnTo>
                      <a:pt x="5374" y="558"/>
                    </a:lnTo>
                    <a:lnTo>
                      <a:pt x="5337" y="572"/>
                    </a:lnTo>
                    <a:lnTo>
                      <a:pt x="5295" y="584"/>
                    </a:lnTo>
                    <a:lnTo>
                      <a:pt x="5259" y="597"/>
                    </a:lnTo>
                    <a:lnTo>
                      <a:pt x="5221" y="610"/>
                    </a:lnTo>
                    <a:lnTo>
                      <a:pt x="5181" y="622"/>
                    </a:lnTo>
                    <a:lnTo>
                      <a:pt x="5139" y="633"/>
                    </a:lnTo>
                    <a:lnTo>
                      <a:pt x="5096" y="644"/>
                    </a:lnTo>
                    <a:lnTo>
                      <a:pt x="5052" y="655"/>
                    </a:lnTo>
                    <a:lnTo>
                      <a:pt x="5008" y="665"/>
                    </a:lnTo>
                    <a:lnTo>
                      <a:pt x="4963" y="674"/>
                    </a:lnTo>
                    <a:lnTo>
                      <a:pt x="4918" y="682"/>
                    </a:lnTo>
                    <a:lnTo>
                      <a:pt x="4874" y="689"/>
                    </a:lnTo>
                    <a:lnTo>
                      <a:pt x="4831" y="697"/>
                    </a:lnTo>
                    <a:lnTo>
                      <a:pt x="4788" y="702"/>
                    </a:lnTo>
                    <a:lnTo>
                      <a:pt x="4747" y="706"/>
                    </a:lnTo>
                    <a:lnTo>
                      <a:pt x="4708" y="710"/>
                    </a:lnTo>
                    <a:lnTo>
                      <a:pt x="4672" y="712"/>
                    </a:lnTo>
                    <a:lnTo>
                      <a:pt x="4638" y="712"/>
                    </a:lnTo>
                    <a:lnTo>
                      <a:pt x="4538" y="712"/>
                    </a:lnTo>
                    <a:lnTo>
                      <a:pt x="4429" y="714"/>
                    </a:lnTo>
                    <a:lnTo>
                      <a:pt x="4314" y="716"/>
                    </a:lnTo>
                    <a:lnTo>
                      <a:pt x="4194" y="719"/>
                    </a:lnTo>
                    <a:lnTo>
                      <a:pt x="4068" y="724"/>
                    </a:lnTo>
                    <a:lnTo>
                      <a:pt x="3942" y="729"/>
                    </a:lnTo>
                    <a:lnTo>
                      <a:pt x="3814" y="736"/>
                    </a:lnTo>
                    <a:lnTo>
                      <a:pt x="3687" y="743"/>
                    </a:lnTo>
                    <a:lnTo>
                      <a:pt x="3563" y="752"/>
                    </a:lnTo>
                    <a:lnTo>
                      <a:pt x="3443" y="761"/>
                    </a:lnTo>
                    <a:lnTo>
                      <a:pt x="3329" y="770"/>
                    </a:lnTo>
                    <a:lnTo>
                      <a:pt x="3222" y="782"/>
                    </a:lnTo>
                    <a:lnTo>
                      <a:pt x="3122" y="793"/>
                    </a:lnTo>
                    <a:lnTo>
                      <a:pt x="3034" y="805"/>
                    </a:lnTo>
                    <a:lnTo>
                      <a:pt x="2995" y="811"/>
                    </a:lnTo>
                    <a:lnTo>
                      <a:pt x="2959" y="817"/>
                    </a:lnTo>
                    <a:lnTo>
                      <a:pt x="2926" y="824"/>
                    </a:lnTo>
                    <a:lnTo>
                      <a:pt x="2897" y="830"/>
                    </a:lnTo>
                    <a:lnTo>
                      <a:pt x="2872" y="836"/>
                    </a:lnTo>
                    <a:lnTo>
                      <a:pt x="2846" y="840"/>
                    </a:lnTo>
                    <a:lnTo>
                      <a:pt x="2819" y="845"/>
                    </a:lnTo>
                    <a:lnTo>
                      <a:pt x="2791" y="849"/>
                    </a:lnTo>
                    <a:lnTo>
                      <a:pt x="2731" y="856"/>
                    </a:lnTo>
                    <a:lnTo>
                      <a:pt x="2668" y="863"/>
                    </a:lnTo>
                    <a:lnTo>
                      <a:pt x="2603" y="870"/>
                    </a:lnTo>
                    <a:lnTo>
                      <a:pt x="2534" y="876"/>
                    </a:lnTo>
                    <a:lnTo>
                      <a:pt x="2462" y="884"/>
                    </a:lnTo>
                    <a:lnTo>
                      <a:pt x="2389" y="892"/>
                    </a:lnTo>
                    <a:lnTo>
                      <a:pt x="2353" y="897"/>
                    </a:lnTo>
                    <a:lnTo>
                      <a:pt x="2315" y="903"/>
                    </a:lnTo>
                    <a:lnTo>
                      <a:pt x="2278" y="909"/>
                    </a:lnTo>
                    <a:lnTo>
                      <a:pt x="2239" y="916"/>
                    </a:lnTo>
                    <a:lnTo>
                      <a:pt x="2202" y="923"/>
                    </a:lnTo>
                    <a:lnTo>
                      <a:pt x="2165" y="931"/>
                    </a:lnTo>
                    <a:lnTo>
                      <a:pt x="2126" y="940"/>
                    </a:lnTo>
                    <a:lnTo>
                      <a:pt x="2089" y="950"/>
                    </a:lnTo>
                    <a:lnTo>
                      <a:pt x="2051" y="961"/>
                    </a:lnTo>
                    <a:lnTo>
                      <a:pt x="2014" y="973"/>
                    </a:lnTo>
                    <a:lnTo>
                      <a:pt x="1976" y="985"/>
                    </a:lnTo>
                    <a:lnTo>
                      <a:pt x="1939" y="999"/>
                    </a:lnTo>
                    <a:lnTo>
                      <a:pt x="1903" y="1014"/>
                    </a:lnTo>
                    <a:lnTo>
                      <a:pt x="1866" y="1031"/>
                    </a:lnTo>
                    <a:lnTo>
                      <a:pt x="1831" y="1049"/>
                    </a:lnTo>
                    <a:lnTo>
                      <a:pt x="1795" y="1068"/>
                    </a:lnTo>
                    <a:lnTo>
                      <a:pt x="1773" y="1081"/>
                    </a:lnTo>
                    <a:lnTo>
                      <a:pt x="1751" y="1095"/>
                    </a:lnTo>
                    <a:lnTo>
                      <a:pt x="1729" y="1110"/>
                    </a:lnTo>
                    <a:lnTo>
                      <a:pt x="1705" y="1127"/>
                    </a:lnTo>
                    <a:lnTo>
                      <a:pt x="1683" y="1143"/>
                    </a:lnTo>
                    <a:lnTo>
                      <a:pt x="1660" y="1161"/>
                    </a:lnTo>
                    <a:lnTo>
                      <a:pt x="1638" y="1180"/>
                    </a:lnTo>
                    <a:lnTo>
                      <a:pt x="1615" y="1201"/>
                    </a:lnTo>
                    <a:lnTo>
                      <a:pt x="1592" y="1221"/>
                    </a:lnTo>
                    <a:lnTo>
                      <a:pt x="1570" y="1242"/>
                    </a:lnTo>
                    <a:lnTo>
                      <a:pt x="1548" y="1265"/>
                    </a:lnTo>
                    <a:lnTo>
                      <a:pt x="1525" y="1289"/>
                    </a:lnTo>
                    <a:lnTo>
                      <a:pt x="1503" y="1313"/>
                    </a:lnTo>
                    <a:lnTo>
                      <a:pt x="1481" y="1337"/>
                    </a:lnTo>
                    <a:lnTo>
                      <a:pt x="1459" y="1363"/>
                    </a:lnTo>
                    <a:lnTo>
                      <a:pt x="1437" y="1391"/>
                    </a:lnTo>
                    <a:lnTo>
                      <a:pt x="1395" y="1443"/>
                    </a:lnTo>
                    <a:lnTo>
                      <a:pt x="1353" y="1495"/>
                    </a:lnTo>
                    <a:lnTo>
                      <a:pt x="1310" y="1546"/>
                    </a:lnTo>
                    <a:lnTo>
                      <a:pt x="1267" y="1594"/>
                    </a:lnTo>
                    <a:lnTo>
                      <a:pt x="1224" y="1641"/>
                    </a:lnTo>
                    <a:lnTo>
                      <a:pt x="1181" y="1685"/>
                    </a:lnTo>
                    <a:lnTo>
                      <a:pt x="1138" y="1728"/>
                    </a:lnTo>
                    <a:lnTo>
                      <a:pt x="1093" y="1768"/>
                    </a:lnTo>
                    <a:lnTo>
                      <a:pt x="1050" y="1807"/>
                    </a:lnTo>
                    <a:lnTo>
                      <a:pt x="1006" y="1842"/>
                    </a:lnTo>
                    <a:lnTo>
                      <a:pt x="963" y="1876"/>
                    </a:lnTo>
                    <a:lnTo>
                      <a:pt x="919" y="1906"/>
                    </a:lnTo>
                    <a:lnTo>
                      <a:pt x="876" y="1933"/>
                    </a:lnTo>
                    <a:lnTo>
                      <a:pt x="833" y="1959"/>
                    </a:lnTo>
                    <a:lnTo>
                      <a:pt x="790" y="1980"/>
                    </a:lnTo>
                    <a:lnTo>
                      <a:pt x="747" y="1998"/>
                    </a:lnTo>
                    <a:lnTo>
                      <a:pt x="706" y="2013"/>
                    </a:lnTo>
                    <a:lnTo>
                      <a:pt x="665" y="2025"/>
                    </a:lnTo>
                    <a:lnTo>
                      <a:pt x="623" y="2033"/>
                    </a:lnTo>
                    <a:lnTo>
                      <a:pt x="582" y="2037"/>
                    </a:lnTo>
                    <a:lnTo>
                      <a:pt x="542" y="2038"/>
                    </a:lnTo>
                    <a:lnTo>
                      <a:pt x="503" y="2035"/>
                    </a:lnTo>
                    <a:lnTo>
                      <a:pt x="463" y="2027"/>
                    </a:lnTo>
                    <a:lnTo>
                      <a:pt x="426" y="2016"/>
                    </a:lnTo>
                    <a:lnTo>
                      <a:pt x="388" y="2000"/>
                    </a:lnTo>
                    <a:lnTo>
                      <a:pt x="351" y="1980"/>
                    </a:lnTo>
                    <a:lnTo>
                      <a:pt x="316" y="1954"/>
                    </a:lnTo>
                    <a:lnTo>
                      <a:pt x="281" y="1925"/>
                    </a:lnTo>
                    <a:lnTo>
                      <a:pt x="247" y="1891"/>
                    </a:lnTo>
                    <a:lnTo>
                      <a:pt x="214" y="1851"/>
                    </a:lnTo>
                    <a:lnTo>
                      <a:pt x="183" y="1808"/>
                    </a:lnTo>
                    <a:lnTo>
                      <a:pt x="152" y="1758"/>
                    </a:lnTo>
                    <a:close/>
                  </a:path>
                </a:pathLst>
              </a:custGeom>
              <a:solidFill>
                <a:srgbClr val="C484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67" name="Freeform 1101">
                <a:extLst>
                  <a:ext uri="{FF2B5EF4-FFF2-40B4-BE49-F238E27FC236}">
                    <a16:creationId xmlns:a16="http://schemas.microsoft.com/office/drawing/2014/main" id="{09691BD0-A2BB-426A-9A29-26E609EF9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9" y="2312"/>
                <a:ext cx="296" cy="109"/>
              </a:xfrm>
              <a:custGeom>
                <a:avLst/>
                <a:gdLst>
                  <a:gd name="T0" fmla="*/ 0 w 5030"/>
                  <a:gd name="T1" fmla="*/ 5 h 1854"/>
                  <a:gd name="T2" fmla="*/ 0 w 5030"/>
                  <a:gd name="T3" fmla="*/ 5 h 1854"/>
                  <a:gd name="T4" fmla="*/ 0 w 5030"/>
                  <a:gd name="T5" fmla="*/ 4 h 1854"/>
                  <a:gd name="T6" fmla="*/ 0 w 5030"/>
                  <a:gd name="T7" fmla="*/ 4 h 1854"/>
                  <a:gd name="T8" fmla="*/ 0 w 5030"/>
                  <a:gd name="T9" fmla="*/ 4 h 1854"/>
                  <a:gd name="T10" fmla="*/ 1 w 5030"/>
                  <a:gd name="T11" fmla="*/ 3 h 1854"/>
                  <a:gd name="T12" fmla="*/ 1 w 5030"/>
                  <a:gd name="T13" fmla="*/ 2 h 1854"/>
                  <a:gd name="T14" fmla="*/ 1 w 5030"/>
                  <a:gd name="T15" fmla="*/ 2 h 1854"/>
                  <a:gd name="T16" fmla="*/ 2 w 5030"/>
                  <a:gd name="T17" fmla="*/ 2 h 1854"/>
                  <a:gd name="T18" fmla="*/ 2 w 5030"/>
                  <a:gd name="T19" fmla="*/ 1 h 1854"/>
                  <a:gd name="T20" fmla="*/ 3 w 5030"/>
                  <a:gd name="T21" fmla="*/ 1 h 1854"/>
                  <a:gd name="T22" fmla="*/ 3 w 5030"/>
                  <a:gd name="T23" fmla="*/ 1 h 1854"/>
                  <a:gd name="T24" fmla="*/ 4 w 5030"/>
                  <a:gd name="T25" fmla="*/ 1 h 1854"/>
                  <a:gd name="T26" fmla="*/ 5 w 5030"/>
                  <a:gd name="T27" fmla="*/ 0 h 1854"/>
                  <a:gd name="T28" fmla="*/ 6 w 5030"/>
                  <a:gd name="T29" fmla="*/ 0 h 1854"/>
                  <a:gd name="T30" fmla="*/ 8 w 5030"/>
                  <a:gd name="T31" fmla="*/ 0 h 1854"/>
                  <a:gd name="T32" fmla="*/ 8 w 5030"/>
                  <a:gd name="T33" fmla="*/ 0 h 1854"/>
                  <a:gd name="T34" fmla="*/ 10 w 5030"/>
                  <a:gd name="T35" fmla="*/ 0 h 1854"/>
                  <a:gd name="T36" fmla="*/ 11 w 5030"/>
                  <a:gd name="T37" fmla="*/ 0 h 1854"/>
                  <a:gd name="T38" fmla="*/ 12 w 5030"/>
                  <a:gd name="T39" fmla="*/ 0 h 1854"/>
                  <a:gd name="T40" fmla="*/ 12 w 5030"/>
                  <a:gd name="T41" fmla="*/ 0 h 1854"/>
                  <a:gd name="T42" fmla="*/ 13 w 5030"/>
                  <a:gd name="T43" fmla="*/ 0 h 1854"/>
                  <a:gd name="T44" fmla="*/ 14 w 5030"/>
                  <a:gd name="T45" fmla="*/ 1 h 1854"/>
                  <a:gd name="T46" fmla="*/ 15 w 5030"/>
                  <a:gd name="T47" fmla="*/ 1 h 1854"/>
                  <a:gd name="T48" fmla="*/ 16 w 5030"/>
                  <a:gd name="T49" fmla="*/ 1 h 1854"/>
                  <a:gd name="T50" fmla="*/ 17 w 5030"/>
                  <a:gd name="T51" fmla="*/ 1 h 1854"/>
                  <a:gd name="T52" fmla="*/ 17 w 5030"/>
                  <a:gd name="T53" fmla="*/ 1 h 1854"/>
                  <a:gd name="T54" fmla="*/ 17 w 5030"/>
                  <a:gd name="T55" fmla="*/ 1 h 1854"/>
                  <a:gd name="T56" fmla="*/ 17 w 5030"/>
                  <a:gd name="T57" fmla="*/ 1 h 1854"/>
                  <a:gd name="T58" fmla="*/ 17 w 5030"/>
                  <a:gd name="T59" fmla="*/ 1 h 1854"/>
                  <a:gd name="T60" fmla="*/ 17 w 5030"/>
                  <a:gd name="T61" fmla="*/ 2 h 1854"/>
                  <a:gd name="T62" fmla="*/ 17 w 5030"/>
                  <a:gd name="T63" fmla="*/ 2 h 1854"/>
                  <a:gd name="T64" fmla="*/ 17 w 5030"/>
                  <a:gd name="T65" fmla="*/ 2 h 1854"/>
                  <a:gd name="T66" fmla="*/ 16 w 5030"/>
                  <a:gd name="T67" fmla="*/ 2 h 1854"/>
                  <a:gd name="T68" fmla="*/ 16 w 5030"/>
                  <a:gd name="T69" fmla="*/ 2 h 1854"/>
                  <a:gd name="T70" fmla="*/ 15 w 5030"/>
                  <a:gd name="T71" fmla="*/ 2 h 1854"/>
                  <a:gd name="T72" fmla="*/ 15 w 5030"/>
                  <a:gd name="T73" fmla="*/ 2 h 1854"/>
                  <a:gd name="T74" fmla="*/ 13 w 5030"/>
                  <a:gd name="T75" fmla="*/ 2 h 1854"/>
                  <a:gd name="T76" fmla="*/ 12 w 5030"/>
                  <a:gd name="T77" fmla="*/ 2 h 1854"/>
                  <a:gd name="T78" fmla="*/ 10 w 5030"/>
                  <a:gd name="T79" fmla="*/ 2 h 1854"/>
                  <a:gd name="T80" fmla="*/ 9 w 5030"/>
                  <a:gd name="T81" fmla="*/ 2 h 1854"/>
                  <a:gd name="T82" fmla="*/ 9 w 5030"/>
                  <a:gd name="T83" fmla="*/ 3 h 1854"/>
                  <a:gd name="T84" fmla="*/ 8 w 5030"/>
                  <a:gd name="T85" fmla="*/ 3 h 1854"/>
                  <a:gd name="T86" fmla="*/ 7 w 5030"/>
                  <a:gd name="T87" fmla="*/ 3 h 1854"/>
                  <a:gd name="T88" fmla="*/ 6 w 5030"/>
                  <a:gd name="T89" fmla="*/ 3 h 1854"/>
                  <a:gd name="T90" fmla="*/ 6 w 5030"/>
                  <a:gd name="T91" fmla="*/ 3 h 1854"/>
                  <a:gd name="T92" fmla="*/ 6 w 5030"/>
                  <a:gd name="T93" fmla="*/ 3 h 1854"/>
                  <a:gd name="T94" fmla="*/ 5 w 5030"/>
                  <a:gd name="T95" fmla="*/ 3 h 1854"/>
                  <a:gd name="T96" fmla="*/ 5 w 5030"/>
                  <a:gd name="T97" fmla="*/ 4 h 1854"/>
                  <a:gd name="T98" fmla="*/ 5 w 5030"/>
                  <a:gd name="T99" fmla="*/ 4 h 1854"/>
                  <a:gd name="T100" fmla="*/ 4 w 5030"/>
                  <a:gd name="T101" fmla="*/ 5 h 1854"/>
                  <a:gd name="T102" fmla="*/ 4 w 5030"/>
                  <a:gd name="T103" fmla="*/ 5 h 1854"/>
                  <a:gd name="T104" fmla="*/ 3 w 5030"/>
                  <a:gd name="T105" fmla="*/ 6 h 1854"/>
                  <a:gd name="T106" fmla="*/ 3 w 5030"/>
                  <a:gd name="T107" fmla="*/ 6 h 1854"/>
                  <a:gd name="T108" fmla="*/ 2 w 5030"/>
                  <a:gd name="T109" fmla="*/ 6 h 1854"/>
                  <a:gd name="T110" fmla="*/ 2 w 5030"/>
                  <a:gd name="T111" fmla="*/ 6 h 1854"/>
                  <a:gd name="T112" fmla="*/ 1 w 5030"/>
                  <a:gd name="T113" fmla="*/ 6 h 1854"/>
                  <a:gd name="T114" fmla="*/ 1 w 5030"/>
                  <a:gd name="T115" fmla="*/ 6 h 185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5030" h="1854">
                    <a:moveTo>
                      <a:pt x="104" y="1558"/>
                    </a:moveTo>
                    <a:lnTo>
                      <a:pt x="83" y="1527"/>
                    </a:lnTo>
                    <a:lnTo>
                      <a:pt x="66" y="1497"/>
                    </a:lnTo>
                    <a:lnTo>
                      <a:pt x="49" y="1467"/>
                    </a:lnTo>
                    <a:lnTo>
                      <a:pt x="36" y="1439"/>
                    </a:lnTo>
                    <a:lnTo>
                      <a:pt x="25" y="1411"/>
                    </a:lnTo>
                    <a:lnTo>
                      <a:pt x="16" y="1384"/>
                    </a:lnTo>
                    <a:lnTo>
                      <a:pt x="9" y="1358"/>
                    </a:lnTo>
                    <a:lnTo>
                      <a:pt x="4" y="1333"/>
                    </a:lnTo>
                    <a:lnTo>
                      <a:pt x="1" y="1307"/>
                    </a:lnTo>
                    <a:lnTo>
                      <a:pt x="0" y="1283"/>
                    </a:lnTo>
                    <a:lnTo>
                      <a:pt x="0" y="1259"/>
                    </a:lnTo>
                    <a:lnTo>
                      <a:pt x="2" y="1236"/>
                    </a:lnTo>
                    <a:lnTo>
                      <a:pt x="5" y="1212"/>
                    </a:lnTo>
                    <a:lnTo>
                      <a:pt x="10" y="1189"/>
                    </a:lnTo>
                    <a:lnTo>
                      <a:pt x="16" y="1166"/>
                    </a:lnTo>
                    <a:lnTo>
                      <a:pt x="24" y="1142"/>
                    </a:lnTo>
                    <a:lnTo>
                      <a:pt x="33" y="1119"/>
                    </a:lnTo>
                    <a:lnTo>
                      <a:pt x="43" y="1095"/>
                    </a:lnTo>
                    <a:lnTo>
                      <a:pt x="54" y="1072"/>
                    </a:lnTo>
                    <a:lnTo>
                      <a:pt x="66" y="1047"/>
                    </a:lnTo>
                    <a:lnTo>
                      <a:pt x="93" y="999"/>
                    </a:lnTo>
                    <a:lnTo>
                      <a:pt x="122" y="947"/>
                    </a:lnTo>
                    <a:lnTo>
                      <a:pt x="155" y="892"/>
                    </a:lnTo>
                    <a:lnTo>
                      <a:pt x="188" y="835"/>
                    </a:lnTo>
                    <a:lnTo>
                      <a:pt x="222" y="772"/>
                    </a:lnTo>
                    <a:lnTo>
                      <a:pt x="258" y="705"/>
                    </a:lnTo>
                    <a:lnTo>
                      <a:pt x="275" y="679"/>
                    </a:lnTo>
                    <a:lnTo>
                      <a:pt x="295" y="653"/>
                    </a:lnTo>
                    <a:lnTo>
                      <a:pt x="316" y="626"/>
                    </a:lnTo>
                    <a:lnTo>
                      <a:pt x="340" y="602"/>
                    </a:lnTo>
                    <a:lnTo>
                      <a:pt x="365" y="577"/>
                    </a:lnTo>
                    <a:lnTo>
                      <a:pt x="391" y="553"/>
                    </a:lnTo>
                    <a:lnTo>
                      <a:pt x="420" y="530"/>
                    </a:lnTo>
                    <a:lnTo>
                      <a:pt x="450" y="508"/>
                    </a:lnTo>
                    <a:lnTo>
                      <a:pt x="481" y="486"/>
                    </a:lnTo>
                    <a:lnTo>
                      <a:pt x="514" y="464"/>
                    </a:lnTo>
                    <a:lnTo>
                      <a:pt x="548" y="444"/>
                    </a:lnTo>
                    <a:lnTo>
                      <a:pt x="583" y="424"/>
                    </a:lnTo>
                    <a:lnTo>
                      <a:pt x="620" y="405"/>
                    </a:lnTo>
                    <a:lnTo>
                      <a:pt x="658" y="385"/>
                    </a:lnTo>
                    <a:lnTo>
                      <a:pt x="697" y="367"/>
                    </a:lnTo>
                    <a:lnTo>
                      <a:pt x="737" y="350"/>
                    </a:lnTo>
                    <a:lnTo>
                      <a:pt x="773" y="335"/>
                    </a:lnTo>
                    <a:lnTo>
                      <a:pt x="809" y="320"/>
                    </a:lnTo>
                    <a:lnTo>
                      <a:pt x="847" y="306"/>
                    </a:lnTo>
                    <a:lnTo>
                      <a:pt x="886" y="291"/>
                    </a:lnTo>
                    <a:lnTo>
                      <a:pt x="925" y="278"/>
                    </a:lnTo>
                    <a:lnTo>
                      <a:pt x="966" y="264"/>
                    </a:lnTo>
                    <a:lnTo>
                      <a:pt x="1007" y="251"/>
                    </a:lnTo>
                    <a:lnTo>
                      <a:pt x="1050" y="239"/>
                    </a:lnTo>
                    <a:lnTo>
                      <a:pt x="1136" y="213"/>
                    </a:lnTo>
                    <a:lnTo>
                      <a:pt x="1225" y="190"/>
                    </a:lnTo>
                    <a:lnTo>
                      <a:pt x="1315" y="168"/>
                    </a:lnTo>
                    <a:lnTo>
                      <a:pt x="1408" y="148"/>
                    </a:lnTo>
                    <a:lnTo>
                      <a:pt x="1501" y="128"/>
                    </a:lnTo>
                    <a:lnTo>
                      <a:pt x="1595" y="110"/>
                    </a:lnTo>
                    <a:lnTo>
                      <a:pt x="1689" y="93"/>
                    </a:lnTo>
                    <a:lnTo>
                      <a:pt x="1783" y="77"/>
                    </a:lnTo>
                    <a:lnTo>
                      <a:pt x="1876" y="63"/>
                    </a:lnTo>
                    <a:lnTo>
                      <a:pt x="1968" y="49"/>
                    </a:lnTo>
                    <a:lnTo>
                      <a:pt x="2058" y="37"/>
                    </a:lnTo>
                    <a:lnTo>
                      <a:pt x="2146" y="27"/>
                    </a:lnTo>
                    <a:lnTo>
                      <a:pt x="2191" y="22"/>
                    </a:lnTo>
                    <a:lnTo>
                      <a:pt x="2235" y="18"/>
                    </a:lnTo>
                    <a:lnTo>
                      <a:pt x="2280" y="14"/>
                    </a:lnTo>
                    <a:lnTo>
                      <a:pt x="2323" y="10"/>
                    </a:lnTo>
                    <a:lnTo>
                      <a:pt x="2411" y="5"/>
                    </a:lnTo>
                    <a:lnTo>
                      <a:pt x="2498" y="2"/>
                    </a:lnTo>
                    <a:lnTo>
                      <a:pt x="2584" y="0"/>
                    </a:lnTo>
                    <a:lnTo>
                      <a:pt x="2669" y="0"/>
                    </a:lnTo>
                    <a:lnTo>
                      <a:pt x="2753" y="1"/>
                    </a:lnTo>
                    <a:lnTo>
                      <a:pt x="2836" y="4"/>
                    </a:lnTo>
                    <a:lnTo>
                      <a:pt x="2918" y="8"/>
                    </a:lnTo>
                    <a:lnTo>
                      <a:pt x="2998" y="13"/>
                    </a:lnTo>
                    <a:lnTo>
                      <a:pt x="3077" y="19"/>
                    </a:lnTo>
                    <a:lnTo>
                      <a:pt x="3154" y="26"/>
                    </a:lnTo>
                    <a:lnTo>
                      <a:pt x="3230" y="34"/>
                    </a:lnTo>
                    <a:lnTo>
                      <a:pt x="3302" y="43"/>
                    </a:lnTo>
                    <a:lnTo>
                      <a:pt x="3374" y="53"/>
                    </a:lnTo>
                    <a:lnTo>
                      <a:pt x="3443" y="63"/>
                    </a:lnTo>
                    <a:lnTo>
                      <a:pt x="3484" y="69"/>
                    </a:lnTo>
                    <a:lnTo>
                      <a:pt x="3526" y="75"/>
                    </a:lnTo>
                    <a:lnTo>
                      <a:pt x="3566" y="81"/>
                    </a:lnTo>
                    <a:lnTo>
                      <a:pt x="3607" y="87"/>
                    </a:lnTo>
                    <a:lnTo>
                      <a:pt x="3647" y="93"/>
                    </a:lnTo>
                    <a:lnTo>
                      <a:pt x="3688" y="100"/>
                    </a:lnTo>
                    <a:lnTo>
                      <a:pt x="3727" y="106"/>
                    </a:lnTo>
                    <a:lnTo>
                      <a:pt x="3766" y="113"/>
                    </a:lnTo>
                    <a:lnTo>
                      <a:pt x="3855" y="126"/>
                    </a:lnTo>
                    <a:lnTo>
                      <a:pt x="3945" y="142"/>
                    </a:lnTo>
                    <a:lnTo>
                      <a:pt x="4035" y="157"/>
                    </a:lnTo>
                    <a:lnTo>
                      <a:pt x="4124" y="173"/>
                    </a:lnTo>
                    <a:lnTo>
                      <a:pt x="4212" y="190"/>
                    </a:lnTo>
                    <a:lnTo>
                      <a:pt x="4298" y="207"/>
                    </a:lnTo>
                    <a:lnTo>
                      <a:pt x="4381" y="225"/>
                    </a:lnTo>
                    <a:lnTo>
                      <a:pt x="4460" y="242"/>
                    </a:lnTo>
                    <a:lnTo>
                      <a:pt x="4534" y="259"/>
                    </a:lnTo>
                    <a:lnTo>
                      <a:pt x="4603" y="275"/>
                    </a:lnTo>
                    <a:lnTo>
                      <a:pt x="4666" y="291"/>
                    </a:lnTo>
                    <a:lnTo>
                      <a:pt x="4722" y="307"/>
                    </a:lnTo>
                    <a:lnTo>
                      <a:pt x="4769" y="320"/>
                    </a:lnTo>
                    <a:lnTo>
                      <a:pt x="4807" y="333"/>
                    </a:lnTo>
                    <a:lnTo>
                      <a:pt x="4824" y="339"/>
                    </a:lnTo>
                    <a:lnTo>
                      <a:pt x="4837" y="344"/>
                    </a:lnTo>
                    <a:lnTo>
                      <a:pt x="4848" y="349"/>
                    </a:lnTo>
                    <a:lnTo>
                      <a:pt x="4856" y="353"/>
                    </a:lnTo>
                    <a:lnTo>
                      <a:pt x="4903" y="360"/>
                    </a:lnTo>
                    <a:lnTo>
                      <a:pt x="4942" y="368"/>
                    </a:lnTo>
                    <a:lnTo>
                      <a:pt x="4959" y="373"/>
                    </a:lnTo>
                    <a:lnTo>
                      <a:pt x="4973" y="377"/>
                    </a:lnTo>
                    <a:lnTo>
                      <a:pt x="4987" y="382"/>
                    </a:lnTo>
                    <a:lnTo>
                      <a:pt x="4999" y="386"/>
                    </a:lnTo>
                    <a:lnTo>
                      <a:pt x="5008" y="392"/>
                    </a:lnTo>
                    <a:lnTo>
                      <a:pt x="5016" y="397"/>
                    </a:lnTo>
                    <a:lnTo>
                      <a:pt x="5022" y="402"/>
                    </a:lnTo>
                    <a:lnTo>
                      <a:pt x="5026" y="407"/>
                    </a:lnTo>
                    <a:lnTo>
                      <a:pt x="5029" y="412"/>
                    </a:lnTo>
                    <a:lnTo>
                      <a:pt x="5030" y="417"/>
                    </a:lnTo>
                    <a:lnTo>
                      <a:pt x="5029" y="422"/>
                    </a:lnTo>
                    <a:lnTo>
                      <a:pt x="5027" y="427"/>
                    </a:lnTo>
                    <a:lnTo>
                      <a:pt x="5024" y="432"/>
                    </a:lnTo>
                    <a:lnTo>
                      <a:pt x="5019" y="438"/>
                    </a:lnTo>
                    <a:lnTo>
                      <a:pt x="5013" y="443"/>
                    </a:lnTo>
                    <a:lnTo>
                      <a:pt x="5005" y="448"/>
                    </a:lnTo>
                    <a:lnTo>
                      <a:pt x="4995" y="453"/>
                    </a:lnTo>
                    <a:lnTo>
                      <a:pt x="4985" y="459"/>
                    </a:lnTo>
                    <a:lnTo>
                      <a:pt x="4972" y="464"/>
                    </a:lnTo>
                    <a:lnTo>
                      <a:pt x="4959" y="469"/>
                    </a:lnTo>
                    <a:lnTo>
                      <a:pt x="4929" y="481"/>
                    </a:lnTo>
                    <a:lnTo>
                      <a:pt x="4892" y="491"/>
                    </a:lnTo>
                    <a:lnTo>
                      <a:pt x="4853" y="501"/>
                    </a:lnTo>
                    <a:lnTo>
                      <a:pt x="4809" y="510"/>
                    </a:lnTo>
                    <a:lnTo>
                      <a:pt x="4774" y="519"/>
                    </a:lnTo>
                    <a:lnTo>
                      <a:pt x="4738" y="528"/>
                    </a:lnTo>
                    <a:lnTo>
                      <a:pt x="4700" y="537"/>
                    </a:lnTo>
                    <a:lnTo>
                      <a:pt x="4662" y="546"/>
                    </a:lnTo>
                    <a:lnTo>
                      <a:pt x="4621" y="555"/>
                    </a:lnTo>
                    <a:lnTo>
                      <a:pt x="4581" y="563"/>
                    </a:lnTo>
                    <a:lnTo>
                      <a:pt x="4539" y="571"/>
                    </a:lnTo>
                    <a:lnTo>
                      <a:pt x="4499" y="578"/>
                    </a:lnTo>
                    <a:lnTo>
                      <a:pt x="4458" y="584"/>
                    </a:lnTo>
                    <a:lnTo>
                      <a:pt x="4417" y="590"/>
                    </a:lnTo>
                    <a:lnTo>
                      <a:pt x="4377" y="595"/>
                    </a:lnTo>
                    <a:lnTo>
                      <a:pt x="4337" y="600"/>
                    </a:lnTo>
                    <a:lnTo>
                      <a:pt x="4300" y="603"/>
                    </a:lnTo>
                    <a:lnTo>
                      <a:pt x="4263" y="606"/>
                    </a:lnTo>
                    <a:lnTo>
                      <a:pt x="4228" y="607"/>
                    </a:lnTo>
                    <a:lnTo>
                      <a:pt x="4196" y="608"/>
                    </a:lnTo>
                    <a:lnTo>
                      <a:pt x="4099" y="609"/>
                    </a:lnTo>
                    <a:lnTo>
                      <a:pt x="3997" y="611"/>
                    </a:lnTo>
                    <a:lnTo>
                      <a:pt x="3890" y="614"/>
                    </a:lnTo>
                    <a:lnTo>
                      <a:pt x="3779" y="618"/>
                    </a:lnTo>
                    <a:lnTo>
                      <a:pt x="3666" y="623"/>
                    </a:lnTo>
                    <a:lnTo>
                      <a:pt x="3550" y="628"/>
                    </a:lnTo>
                    <a:lnTo>
                      <a:pt x="3435" y="635"/>
                    </a:lnTo>
                    <a:lnTo>
                      <a:pt x="3322" y="643"/>
                    </a:lnTo>
                    <a:lnTo>
                      <a:pt x="3209" y="651"/>
                    </a:lnTo>
                    <a:lnTo>
                      <a:pt x="3101" y="660"/>
                    </a:lnTo>
                    <a:lnTo>
                      <a:pt x="2998" y="669"/>
                    </a:lnTo>
                    <a:lnTo>
                      <a:pt x="2901" y="679"/>
                    </a:lnTo>
                    <a:lnTo>
                      <a:pt x="2810" y="690"/>
                    </a:lnTo>
                    <a:lnTo>
                      <a:pt x="2728" y="701"/>
                    </a:lnTo>
                    <a:lnTo>
                      <a:pt x="2690" y="707"/>
                    </a:lnTo>
                    <a:lnTo>
                      <a:pt x="2655" y="713"/>
                    </a:lnTo>
                    <a:lnTo>
                      <a:pt x="2624" y="719"/>
                    </a:lnTo>
                    <a:lnTo>
                      <a:pt x="2593" y="726"/>
                    </a:lnTo>
                    <a:lnTo>
                      <a:pt x="2541" y="738"/>
                    </a:lnTo>
                    <a:lnTo>
                      <a:pt x="2485" y="747"/>
                    </a:lnTo>
                    <a:lnTo>
                      <a:pt x="2427" y="756"/>
                    </a:lnTo>
                    <a:lnTo>
                      <a:pt x="2367" y="764"/>
                    </a:lnTo>
                    <a:lnTo>
                      <a:pt x="2304" y="773"/>
                    </a:lnTo>
                    <a:lnTo>
                      <a:pt x="2239" y="781"/>
                    </a:lnTo>
                    <a:lnTo>
                      <a:pt x="2175" y="790"/>
                    </a:lnTo>
                    <a:lnTo>
                      <a:pt x="2108" y="801"/>
                    </a:lnTo>
                    <a:lnTo>
                      <a:pt x="2041" y="813"/>
                    </a:lnTo>
                    <a:lnTo>
                      <a:pt x="1974" y="827"/>
                    </a:lnTo>
                    <a:lnTo>
                      <a:pt x="1941" y="835"/>
                    </a:lnTo>
                    <a:lnTo>
                      <a:pt x="1908" y="843"/>
                    </a:lnTo>
                    <a:lnTo>
                      <a:pt x="1874" y="852"/>
                    </a:lnTo>
                    <a:lnTo>
                      <a:pt x="1841" y="861"/>
                    </a:lnTo>
                    <a:lnTo>
                      <a:pt x="1808" y="871"/>
                    </a:lnTo>
                    <a:lnTo>
                      <a:pt x="1775" y="882"/>
                    </a:lnTo>
                    <a:lnTo>
                      <a:pt x="1743" y="894"/>
                    </a:lnTo>
                    <a:lnTo>
                      <a:pt x="1711" y="908"/>
                    </a:lnTo>
                    <a:lnTo>
                      <a:pt x="1679" y="922"/>
                    </a:lnTo>
                    <a:lnTo>
                      <a:pt x="1648" y="936"/>
                    </a:lnTo>
                    <a:lnTo>
                      <a:pt x="1617" y="952"/>
                    </a:lnTo>
                    <a:lnTo>
                      <a:pt x="1587" y="969"/>
                    </a:lnTo>
                    <a:lnTo>
                      <a:pt x="1567" y="982"/>
                    </a:lnTo>
                    <a:lnTo>
                      <a:pt x="1546" y="996"/>
                    </a:lnTo>
                    <a:lnTo>
                      <a:pt x="1526" y="1010"/>
                    </a:lnTo>
                    <a:lnTo>
                      <a:pt x="1506" y="1025"/>
                    </a:lnTo>
                    <a:lnTo>
                      <a:pt x="1486" y="1041"/>
                    </a:lnTo>
                    <a:lnTo>
                      <a:pt x="1466" y="1058"/>
                    </a:lnTo>
                    <a:lnTo>
                      <a:pt x="1444" y="1076"/>
                    </a:lnTo>
                    <a:lnTo>
                      <a:pt x="1424" y="1094"/>
                    </a:lnTo>
                    <a:lnTo>
                      <a:pt x="1403" y="1113"/>
                    </a:lnTo>
                    <a:lnTo>
                      <a:pt x="1383" y="1133"/>
                    </a:lnTo>
                    <a:lnTo>
                      <a:pt x="1361" y="1155"/>
                    </a:lnTo>
                    <a:lnTo>
                      <a:pt x="1341" y="1176"/>
                    </a:lnTo>
                    <a:lnTo>
                      <a:pt x="1300" y="1220"/>
                    </a:lnTo>
                    <a:lnTo>
                      <a:pt x="1258" y="1268"/>
                    </a:lnTo>
                    <a:lnTo>
                      <a:pt x="1220" y="1315"/>
                    </a:lnTo>
                    <a:lnTo>
                      <a:pt x="1181" y="1361"/>
                    </a:lnTo>
                    <a:lnTo>
                      <a:pt x="1142" y="1407"/>
                    </a:lnTo>
                    <a:lnTo>
                      <a:pt x="1102" y="1450"/>
                    </a:lnTo>
                    <a:lnTo>
                      <a:pt x="1062" y="1493"/>
                    </a:lnTo>
                    <a:lnTo>
                      <a:pt x="1022" y="1533"/>
                    </a:lnTo>
                    <a:lnTo>
                      <a:pt x="982" y="1571"/>
                    </a:lnTo>
                    <a:lnTo>
                      <a:pt x="942" y="1609"/>
                    </a:lnTo>
                    <a:lnTo>
                      <a:pt x="901" y="1643"/>
                    </a:lnTo>
                    <a:lnTo>
                      <a:pt x="862" y="1677"/>
                    </a:lnTo>
                    <a:lnTo>
                      <a:pt x="821" y="1707"/>
                    </a:lnTo>
                    <a:lnTo>
                      <a:pt x="782" y="1735"/>
                    </a:lnTo>
                    <a:lnTo>
                      <a:pt x="741" y="1761"/>
                    </a:lnTo>
                    <a:lnTo>
                      <a:pt x="702" y="1783"/>
                    </a:lnTo>
                    <a:lnTo>
                      <a:pt x="663" y="1803"/>
                    </a:lnTo>
                    <a:lnTo>
                      <a:pt x="624" y="1820"/>
                    </a:lnTo>
                    <a:lnTo>
                      <a:pt x="587" y="1834"/>
                    </a:lnTo>
                    <a:lnTo>
                      <a:pt x="548" y="1844"/>
                    </a:lnTo>
                    <a:lnTo>
                      <a:pt x="511" y="1851"/>
                    </a:lnTo>
                    <a:lnTo>
                      <a:pt x="474" y="1854"/>
                    </a:lnTo>
                    <a:lnTo>
                      <a:pt x="439" y="1854"/>
                    </a:lnTo>
                    <a:lnTo>
                      <a:pt x="403" y="1850"/>
                    </a:lnTo>
                    <a:lnTo>
                      <a:pt x="369" y="1841"/>
                    </a:lnTo>
                    <a:lnTo>
                      <a:pt x="336" y="1829"/>
                    </a:lnTo>
                    <a:lnTo>
                      <a:pt x="302" y="1811"/>
                    </a:lnTo>
                    <a:lnTo>
                      <a:pt x="271" y="1790"/>
                    </a:lnTo>
                    <a:lnTo>
                      <a:pt x="241" y="1764"/>
                    </a:lnTo>
                    <a:lnTo>
                      <a:pt x="210" y="1732"/>
                    </a:lnTo>
                    <a:lnTo>
                      <a:pt x="182" y="1697"/>
                    </a:lnTo>
                    <a:lnTo>
                      <a:pt x="155" y="1656"/>
                    </a:lnTo>
                    <a:lnTo>
                      <a:pt x="128" y="1610"/>
                    </a:lnTo>
                    <a:lnTo>
                      <a:pt x="104" y="1558"/>
                    </a:lnTo>
                    <a:close/>
                  </a:path>
                </a:pathLst>
              </a:custGeom>
              <a:solidFill>
                <a:srgbClr val="C687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68" name="Freeform 1102">
                <a:extLst>
                  <a:ext uri="{FF2B5EF4-FFF2-40B4-BE49-F238E27FC236}">
                    <a16:creationId xmlns:a16="http://schemas.microsoft.com/office/drawing/2014/main" id="{2C7112D1-0963-4C66-BAFF-1F40B3A71B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" y="2315"/>
                <a:ext cx="270" cy="98"/>
              </a:xfrm>
              <a:custGeom>
                <a:avLst/>
                <a:gdLst>
                  <a:gd name="T0" fmla="*/ 0 w 4597"/>
                  <a:gd name="T1" fmla="*/ 4 h 1675"/>
                  <a:gd name="T2" fmla="*/ 0 w 4597"/>
                  <a:gd name="T3" fmla="*/ 4 h 1675"/>
                  <a:gd name="T4" fmla="*/ 0 w 4597"/>
                  <a:gd name="T5" fmla="*/ 4 h 1675"/>
                  <a:gd name="T6" fmla="*/ 0 w 4597"/>
                  <a:gd name="T7" fmla="*/ 3 h 1675"/>
                  <a:gd name="T8" fmla="*/ 0 w 4597"/>
                  <a:gd name="T9" fmla="*/ 3 h 1675"/>
                  <a:gd name="T10" fmla="*/ 1 w 4597"/>
                  <a:gd name="T11" fmla="*/ 3 h 1675"/>
                  <a:gd name="T12" fmla="*/ 1 w 4597"/>
                  <a:gd name="T13" fmla="*/ 2 h 1675"/>
                  <a:gd name="T14" fmla="*/ 1 w 4597"/>
                  <a:gd name="T15" fmla="*/ 2 h 1675"/>
                  <a:gd name="T16" fmla="*/ 2 w 4597"/>
                  <a:gd name="T17" fmla="*/ 1 h 1675"/>
                  <a:gd name="T18" fmla="*/ 2 w 4597"/>
                  <a:gd name="T19" fmla="*/ 1 h 1675"/>
                  <a:gd name="T20" fmla="*/ 3 w 4597"/>
                  <a:gd name="T21" fmla="*/ 1 h 1675"/>
                  <a:gd name="T22" fmla="*/ 3 w 4597"/>
                  <a:gd name="T23" fmla="*/ 1 h 1675"/>
                  <a:gd name="T24" fmla="*/ 4 w 4597"/>
                  <a:gd name="T25" fmla="*/ 1 h 1675"/>
                  <a:gd name="T26" fmla="*/ 6 w 4597"/>
                  <a:gd name="T27" fmla="*/ 0 h 1675"/>
                  <a:gd name="T28" fmla="*/ 7 w 4597"/>
                  <a:gd name="T29" fmla="*/ 0 h 1675"/>
                  <a:gd name="T30" fmla="*/ 8 w 4597"/>
                  <a:gd name="T31" fmla="*/ 0 h 1675"/>
                  <a:gd name="T32" fmla="*/ 9 w 4597"/>
                  <a:gd name="T33" fmla="*/ 0 h 1675"/>
                  <a:gd name="T34" fmla="*/ 10 w 4597"/>
                  <a:gd name="T35" fmla="*/ 0 h 1675"/>
                  <a:gd name="T36" fmla="*/ 11 w 4597"/>
                  <a:gd name="T37" fmla="*/ 0 h 1675"/>
                  <a:gd name="T38" fmla="*/ 12 w 4597"/>
                  <a:gd name="T39" fmla="*/ 0 h 1675"/>
                  <a:gd name="T40" fmla="*/ 12 w 4597"/>
                  <a:gd name="T41" fmla="*/ 0 h 1675"/>
                  <a:gd name="T42" fmla="*/ 13 w 4597"/>
                  <a:gd name="T43" fmla="*/ 0 h 1675"/>
                  <a:gd name="T44" fmla="*/ 14 w 4597"/>
                  <a:gd name="T45" fmla="*/ 1 h 1675"/>
                  <a:gd name="T46" fmla="*/ 15 w 4597"/>
                  <a:gd name="T47" fmla="*/ 1 h 1675"/>
                  <a:gd name="T48" fmla="*/ 15 w 4597"/>
                  <a:gd name="T49" fmla="*/ 1 h 1675"/>
                  <a:gd name="T50" fmla="*/ 16 w 4597"/>
                  <a:gd name="T51" fmla="*/ 1 h 1675"/>
                  <a:gd name="T52" fmla="*/ 16 w 4597"/>
                  <a:gd name="T53" fmla="*/ 1 h 1675"/>
                  <a:gd name="T54" fmla="*/ 16 w 4597"/>
                  <a:gd name="T55" fmla="*/ 1 h 1675"/>
                  <a:gd name="T56" fmla="*/ 16 w 4597"/>
                  <a:gd name="T57" fmla="*/ 1 h 1675"/>
                  <a:gd name="T58" fmla="*/ 16 w 4597"/>
                  <a:gd name="T59" fmla="*/ 1 h 1675"/>
                  <a:gd name="T60" fmla="*/ 16 w 4597"/>
                  <a:gd name="T61" fmla="*/ 1 h 1675"/>
                  <a:gd name="T62" fmla="*/ 15 w 4597"/>
                  <a:gd name="T63" fmla="*/ 1 h 1675"/>
                  <a:gd name="T64" fmla="*/ 14 w 4597"/>
                  <a:gd name="T65" fmla="*/ 2 h 1675"/>
                  <a:gd name="T66" fmla="*/ 13 w 4597"/>
                  <a:gd name="T67" fmla="*/ 2 h 1675"/>
                  <a:gd name="T68" fmla="*/ 13 w 4597"/>
                  <a:gd name="T69" fmla="*/ 2 h 1675"/>
                  <a:gd name="T70" fmla="*/ 11 w 4597"/>
                  <a:gd name="T71" fmla="*/ 2 h 1675"/>
                  <a:gd name="T72" fmla="*/ 10 w 4597"/>
                  <a:gd name="T73" fmla="*/ 2 h 1675"/>
                  <a:gd name="T74" fmla="*/ 9 w 4597"/>
                  <a:gd name="T75" fmla="*/ 2 h 1675"/>
                  <a:gd name="T76" fmla="*/ 8 w 4597"/>
                  <a:gd name="T77" fmla="*/ 2 h 1675"/>
                  <a:gd name="T78" fmla="*/ 7 w 4597"/>
                  <a:gd name="T79" fmla="*/ 2 h 1675"/>
                  <a:gd name="T80" fmla="*/ 6 w 4597"/>
                  <a:gd name="T81" fmla="*/ 3 h 1675"/>
                  <a:gd name="T82" fmla="*/ 6 w 4597"/>
                  <a:gd name="T83" fmla="*/ 3 h 1675"/>
                  <a:gd name="T84" fmla="*/ 5 w 4597"/>
                  <a:gd name="T85" fmla="*/ 3 h 1675"/>
                  <a:gd name="T86" fmla="*/ 5 w 4597"/>
                  <a:gd name="T87" fmla="*/ 3 h 1675"/>
                  <a:gd name="T88" fmla="*/ 5 w 4597"/>
                  <a:gd name="T89" fmla="*/ 3 h 1675"/>
                  <a:gd name="T90" fmla="*/ 4 w 4597"/>
                  <a:gd name="T91" fmla="*/ 3 h 1675"/>
                  <a:gd name="T92" fmla="*/ 4 w 4597"/>
                  <a:gd name="T93" fmla="*/ 4 h 1675"/>
                  <a:gd name="T94" fmla="*/ 3 w 4597"/>
                  <a:gd name="T95" fmla="*/ 4 h 1675"/>
                  <a:gd name="T96" fmla="*/ 3 w 4597"/>
                  <a:gd name="T97" fmla="*/ 5 h 1675"/>
                  <a:gd name="T98" fmla="*/ 2 w 4597"/>
                  <a:gd name="T99" fmla="*/ 5 h 1675"/>
                  <a:gd name="T100" fmla="*/ 2 w 4597"/>
                  <a:gd name="T101" fmla="*/ 6 h 1675"/>
                  <a:gd name="T102" fmla="*/ 1 w 4597"/>
                  <a:gd name="T103" fmla="*/ 6 h 1675"/>
                  <a:gd name="T104" fmla="*/ 1 w 4597"/>
                  <a:gd name="T105" fmla="*/ 6 h 1675"/>
                  <a:gd name="T106" fmla="*/ 1 w 4597"/>
                  <a:gd name="T107" fmla="*/ 5 h 1675"/>
                  <a:gd name="T108" fmla="*/ 0 w 4597"/>
                  <a:gd name="T109" fmla="*/ 5 h 167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4597" h="1675">
                    <a:moveTo>
                      <a:pt x="61" y="1365"/>
                    </a:moveTo>
                    <a:lnTo>
                      <a:pt x="47" y="1336"/>
                    </a:lnTo>
                    <a:lnTo>
                      <a:pt x="35" y="1309"/>
                    </a:lnTo>
                    <a:lnTo>
                      <a:pt x="24" y="1282"/>
                    </a:lnTo>
                    <a:lnTo>
                      <a:pt x="16" y="1255"/>
                    </a:lnTo>
                    <a:lnTo>
                      <a:pt x="10" y="1230"/>
                    </a:lnTo>
                    <a:lnTo>
                      <a:pt x="5" y="1206"/>
                    </a:lnTo>
                    <a:lnTo>
                      <a:pt x="2" y="1181"/>
                    </a:lnTo>
                    <a:lnTo>
                      <a:pt x="0" y="1157"/>
                    </a:lnTo>
                    <a:lnTo>
                      <a:pt x="0" y="1134"/>
                    </a:lnTo>
                    <a:lnTo>
                      <a:pt x="1" y="1112"/>
                    </a:lnTo>
                    <a:lnTo>
                      <a:pt x="4" y="1088"/>
                    </a:lnTo>
                    <a:lnTo>
                      <a:pt x="9" y="1066"/>
                    </a:lnTo>
                    <a:lnTo>
                      <a:pt x="14" y="1045"/>
                    </a:lnTo>
                    <a:lnTo>
                      <a:pt x="21" y="1023"/>
                    </a:lnTo>
                    <a:lnTo>
                      <a:pt x="29" y="1001"/>
                    </a:lnTo>
                    <a:lnTo>
                      <a:pt x="39" y="979"/>
                    </a:lnTo>
                    <a:lnTo>
                      <a:pt x="49" y="958"/>
                    </a:lnTo>
                    <a:lnTo>
                      <a:pt x="60" y="937"/>
                    </a:lnTo>
                    <a:lnTo>
                      <a:pt x="73" y="914"/>
                    </a:lnTo>
                    <a:lnTo>
                      <a:pt x="87" y="893"/>
                    </a:lnTo>
                    <a:lnTo>
                      <a:pt x="116" y="848"/>
                    </a:lnTo>
                    <a:lnTo>
                      <a:pt x="148" y="804"/>
                    </a:lnTo>
                    <a:lnTo>
                      <a:pt x="183" y="757"/>
                    </a:lnTo>
                    <a:lnTo>
                      <a:pt x="220" y="709"/>
                    </a:lnTo>
                    <a:lnTo>
                      <a:pt x="259" y="657"/>
                    </a:lnTo>
                    <a:lnTo>
                      <a:pt x="298" y="604"/>
                    </a:lnTo>
                    <a:lnTo>
                      <a:pt x="317" y="581"/>
                    </a:lnTo>
                    <a:lnTo>
                      <a:pt x="339" y="560"/>
                    </a:lnTo>
                    <a:lnTo>
                      <a:pt x="362" y="539"/>
                    </a:lnTo>
                    <a:lnTo>
                      <a:pt x="385" y="519"/>
                    </a:lnTo>
                    <a:lnTo>
                      <a:pt x="410" y="498"/>
                    </a:lnTo>
                    <a:lnTo>
                      <a:pt x="437" y="479"/>
                    </a:lnTo>
                    <a:lnTo>
                      <a:pt x="465" y="460"/>
                    </a:lnTo>
                    <a:lnTo>
                      <a:pt x="493" y="441"/>
                    </a:lnTo>
                    <a:lnTo>
                      <a:pt x="524" y="422"/>
                    </a:lnTo>
                    <a:lnTo>
                      <a:pt x="555" y="405"/>
                    </a:lnTo>
                    <a:lnTo>
                      <a:pt x="586" y="388"/>
                    </a:lnTo>
                    <a:lnTo>
                      <a:pt x="620" y="372"/>
                    </a:lnTo>
                    <a:lnTo>
                      <a:pt x="653" y="356"/>
                    </a:lnTo>
                    <a:lnTo>
                      <a:pt x="688" y="339"/>
                    </a:lnTo>
                    <a:lnTo>
                      <a:pt x="724" y="324"/>
                    </a:lnTo>
                    <a:lnTo>
                      <a:pt x="760" y="310"/>
                    </a:lnTo>
                    <a:lnTo>
                      <a:pt x="792" y="298"/>
                    </a:lnTo>
                    <a:lnTo>
                      <a:pt x="824" y="286"/>
                    </a:lnTo>
                    <a:lnTo>
                      <a:pt x="857" y="274"/>
                    </a:lnTo>
                    <a:lnTo>
                      <a:pt x="893" y="262"/>
                    </a:lnTo>
                    <a:lnTo>
                      <a:pt x="964" y="239"/>
                    </a:lnTo>
                    <a:lnTo>
                      <a:pt x="1038" y="217"/>
                    </a:lnTo>
                    <a:lnTo>
                      <a:pt x="1116" y="197"/>
                    </a:lnTo>
                    <a:lnTo>
                      <a:pt x="1196" y="177"/>
                    </a:lnTo>
                    <a:lnTo>
                      <a:pt x="1278" y="157"/>
                    </a:lnTo>
                    <a:lnTo>
                      <a:pt x="1362" y="139"/>
                    </a:lnTo>
                    <a:lnTo>
                      <a:pt x="1447" y="122"/>
                    </a:lnTo>
                    <a:lnTo>
                      <a:pt x="1533" y="106"/>
                    </a:lnTo>
                    <a:lnTo>
                      <a:pt x="1620" y="91"/>
                    </a:lnTo>
                    <a:lnTo>
                      <a:pt x="1707" y="76"/>
                    </a:lnTo>
                    <a:lnTo>
                      <a:pt x="1794" y="63"/>
                    </a:lnTo>
                    <a:lnTo>
                      <a:pt x="1881" y="50"/>
                    </a:lnTo>
                    <a:lnTo>
                      <a:pt x="1966" y="39"/>
                    </a:lnTo>
                    <a:lnTo>
                      <a:pt x="2051" y="29"/>
                    </a:lnTo>
                    <a:lnTo>
                      <a:pt x="2131" y="21"/>
                    </a:lnTo>
                    <a:lnTo>
                      <a:pt x="2212" y="14"/>
                    </a:lnTo>
                    <a:lnTo>
                      <a:pt x="2291" y="9"/>
                    </a:lnTo>
                    <a:lnTo>
                      <a:pt x="2370" y="4"/>
                    </a:lnTo>
                    <a:lnTo>
                      <a:pt x="2448" y="2"/>
                    </a:lnTo>
                    <a:lnTo>
                      <a:pt x="2526" y="0"/>
                    </a:lnTo>
                    <a:lnTo>
                      <a:pt x="2602" y="0"/>
                    </a:lnTo>
                    <a:lnTo>
                      <a:pt x="2678" y="1"/>
                    </a:lnTo>
                    <a:lnTo>
                      <a:pt x="2753" y="3"/>
                    </a:lnTo>
                    <a:lnTo>
                      <a:pt x="2826" y="7"/>
                    </a:lnTo>
                    <a:lnTo>
                      <a:pt x="2898" y="11"/>
                    </a:lnTo>
                    <a:lnTo>
                      <a:pt x="2968" y="16"/>
                    </a:lnTo>
                    <a:lnTo>
                      <a:pt x="3037" y="22"/>
                    </a:lnTo>
                    <a:lnTo>
                      <a:pt x="3104" y="28"/>
                    </a:lnTo>
                    <a:lnTo>
                      <a:pt x="3169" y="35"/>
                    </a:lnTo>
                    <a:lnTo>
                      <a:pt x="3232" y="43"/>
                    </a:lnTo>
                    <a:lnTo>
                      <a:pt x="3269" y="48"/>
                    </a:lnTo>
                    <a:lnTo>
                      <a:pt x="3306" y="53"/>
                    </a:lnTo>
                    <a:lnTo>
                      <a:pt x="3343" y="58"/>
                    </a:lnTo>
                    <a:lnTo>
                      <a:pt x="3380" y="63"/>
                    </a:lnTo>
                    <a:lnTo>
                      <a:pt x="3418" y="68"/>
                    </a:lnTo>
                    <a:lnTo>
                      <a:pt x="3455" y="73"/>
                    </a:lnTo>
                    <a:lnTo>
                      <a:pt x="3491" y="79"/>
                    </a:lnTo>
                    <a:lnTo>
                      <a:pt x="3529" y="84"/>
                    </a:lnTo>
                    <a:lnTo>
                      <a:pt x="3613" y="98"/>
                    </a:lnTo>
                    <a:lnTo>
                      <a:pt x="3698" y="112"/>
                    </a:lnTo>
                    <a:lnTo>
                      <a:pt x="3783" y="127"/>
                    </a:lnTo>
                    <a:lnTo>
                      <a:pt x="3867" y="142"/>
                    </a:lnTo>
                    <a:lnTo>
                      <a:pt x="3949" y="158"/>
                    </a:lnTo>
                    <a:lnTo>
                      <a:pt x="4029" y="176"/>
                    </a:lnTo>
                    <a:lnTo>
                      <a:pt x="4106" y="192"/>
                    </a:lnTo>
                    <a:lnTo>
                      <a:pt x="4178" y="209"/>
                    </a:lnTo>
                    <a:lnTo>
                      <a:pt x="4246" y="225"/>
                    </a:lnTo>
                    <a:lnTo>
                      <a:pt x="4309" y="242"/>
                    </a:lnTo>
                    <a:lnTo>
                      <a:pt x="4363" y="257"/>
                    </a:lnTo>
                    <a:lnTo>
                      <a:pt x="4412" y="273"/>
                    </a:lnTo>
                    <a:lnTo>
                      <a:pt x="4432" y="280"/>
                    </a:lnTo>
                    <a:lnTo>
                      <a:pt x="4451" y="287"/>
                    </a:lnTo>
                    <a:lnTo>
                      <a:pt x="4467" y="294"/>
                    </a:lnTo>
                    <a:lnTo>
                      <a:pt x="4482" y="300"/>
                    </a:lnTo>
                    <a:lnTo>
                      <a:pt x="4493" y="306"/>
                    </a:lnTo>
                    <a:lnTo>
                      <a:pt x="4502" y="311"/>
                    </a:lnTo>
                    <a:lnTo>
                      <a:pt x="4508" y="317"/>
                    </a:lnTo>
                    <a:lnTo>
                      <a:pt x="4511" y="322"/>
                    </a:lnTo>
                    <a:lnTo>
                      <a:pt x="4540" y="328"/>
                    </a:lnTo>
                    <a:lnTo>
                      <a:pt x="4563" y="334"/>
                    </a:lnTo>
                    <a:lnTo>
                      <a:pt x="4572" y="338"/>
                    </a:lnTo>
                    <a:lnTo>
                      <a:pt x="4580" y="342"/>
                    </a:lnTo>
                    <a:lnTo>
                      <a:pt x="4586" y="346"/>
                    </a:lnTo>
                    <a:lnTo>
                      <a:pt x="4591" y="350"/>
                    </a:lnTo>
                    <a:lnTo>
                      <a:pt x="4594" y="354"/>
                    </a:lnTo>
                    <a:lnTo>
                      <a:pt x="4596" y="357"/>
                    </a:lnTo>
                    <a:lnTo>
                      <a:pt x="4597" y="361"/>
                    </a:lnTo>
                    <a:lnTo>
                      <a:pt x="4596" y="365"/>
                    </a:lnTo>
                    <a:lnTo>
                      <a:pt x="4594" y="369"/>
                    </a:lnTo>
                    <a:lnTo>
                      <a:pt x="4591" y="373"/>
                    </a:lnTo>
                    <a:lnTo>
                      <a:pt x="4586" y="377"/>
                    </a:lnTo>
                    <a:lnTo>
                      <a:pt x="4580" y="381"/>
                    </a:lnTo>
                    <a:lnTo>
                      <a:pt x="4573" y="385"/>
                    </a:lnTo>
                    <a:lnTo>
                      <a:pt x="4565" y="389"/>
                    </a:lnTo>
                    <a:lnTo>
                      <a:pt x="4554" y="393"/>
                    </a:lnTo>
                    <a:lnTo>
                      <a:pt x="4544" y="397"/>
                    </a:lnTo>
                    <a:lnTo>
                      <a:pt x="4519" y="405"/>
                    </a:lnTo>
                    <a:lnTo>
                      <a:pt x="4489" y="412"/>
                    </a:lnTo>
                    <a:lnTo>
                      <a:pt x="4454" y="420"/>
                    </a:lnTo>
                    <a:lnTo>
                      <a:pt x="4416" y="428"/>
                    </a:lnTo>
                    <a:lnTo>
                      <a:pt x="4372" y="434"/>
                    </a:lnTo>
                    <a:lnTo>
                      <a:pt x="4325" y="441"/>
                    </a:lnTo>
                    <a:lnTo>
                      <a:pt x="4258" y="453"/>
                    </a:lnTo>
                    <a:lnTo>
                      <a:pt x="4187" y="466"/>
                    </a:lnTo>
                    <a:lnTo>
                      <a:pt x="4114" y="477"/>
                    </a:lnTo>
                    <a:lnTo>
                      <a:pt x="4040" y="486"/>
                    </a:lnTo>
                    <a:lnTo>
                      <a:pt x="3966" y="495"/>
                    </a:lnTo>
                    <a:lnTo>
                      <a:pt x="3893" y="501"/>
                    </a:lnTo>
                    <a:lnTo>
                      <a:pt x="3859" y="504"/>
                    </a:lnTo>
                    <a:lnTo>
                      <a:pt x="3824" y="506"/>
                    </a:lnTo>
                    <a:lnTo>
                      <a:pt x="3791" y="507"/>
                    </a:lnTo>
                    <a:lnTo>
                      <a:pt x="3759" y="508"/>
                    </a:lnTo>
                    <a:lnTo>
                      <a:pt x="3666" y="510"/>
                    </a:lnTo>
                    <a:lnTo>
                      <a:pt x="3570" y="513"/>
                    </a:lnTo>
                    <a:lnTo>
                      <a:pt x="3471" y="516"/>
                    </a:lnTo>
                    <a:lnTo>
                      <a:pt x="3370" y="521"/>
                    </a:lnTo>
                    <a:lnTo>
                      <a:pt x="3268" y="526"/>
                    </a:lnTo>
                    <a:lnTo>
                      <a:pt x="3166" y="532"/>
                    </a:lnTo>
                    <a:lnTo>
                      <a:pt x="3063" y="538"/>
                    </a:lnTo>
                    <a:lnTo>
                      <a:pt x="2962" y="546"/>
                    </a:lnTo>
                    <a:lnTo>
                      <a:pt x="2863" y="554"/>
                    </a:lnTo>
                    <a:lnTo>
                      <a:pt x="2767" y="563"/>
                    </a:lnTo>
                    <a:lnTo>
                      <a:pt x="2675" y="572"/>
                    </a:lnTo>
                    <a:lnTo>
                      <a:pt x="2587" y="583"/>
                    </a:lnTo>
                    <a:lnTo>
                      <a:pt x="2504" y="593"/>
                    </a:lnTo>
                    <a:lnTo>
                      <a:pt x="2428" y="606"/>
                    </a:lnTo>
                    <a:lnTo>
                      <a:pt x="2358" y="618"/>
                    </a:lnTo>
                    <a:lnTo>
                      <a:pt x="2297" y="630"/>
                    </a:lnTo>
                    <a:lnTo>
                      <a:pt x="2241" y="641"/>
                    </a:lnTo>
                    <a:lnTo>
                      <a:pt x="2184" y="652"/>
                    </a:lnTo>
                    <a:lnTo>
                      <a:pt x="2127" y="662"/>
                    </a:lnTo>
                    <a:lnTo>
                      <a:pt x="2069" y="672"/>
                    </a:lnTo>
                    <a:lnTo>
                      <a:pt x="2010" y="683"/>
                    </a:lnTo>
                    <a:lnTo>
                      <a:pt x="1950" y="693"/>
                    </a:lnTo>
                    <a:lnTo>
                      <a:pt x="1890" y="705"/>
                    </a:lnTo>
                    <a:lnTo>
                      <a:pt x="1830" y="717"/>
                    </a:lnTo>
                    <a:lnTo>
                      <a:pt x="1772" y="730"/>
                    </a:lnTo>
                    <a:lnTo>
                      <a:pt x="1712" y="745"/>
                    </a:lnTo>
                    <a:lnTo>
                      <a:pt x="1684" y="752"/>
                    </a:lnTo>
                    <a:lnTo>
                      <a:pt x="1654" y="761"/>
                    </a:lnTo>
                    <a:lnTo>
                      <a:pt x="1626" y="771"/>
                    </a:lnTo>
                    <a:lnTo>
                      <a:pt x="1598" y="780"/>
                    </a:lnTo>
                    <a:lnTo>
                      <a:pt x="1570" y="790"/>
                    </a:lnTo>
                    <a:lnTo>
                      <a:pt x="1542" y="801"/>
                    </a:lnTo>
                    <a:lnTo>
                      <a:pt x="1515" y="812"/>
                    </a:lnTo>
                    <a:lnTo>
                      <a:pt x="1488" y="824"/>
                    </a:lnTo>
                    <a:lnTo>
                      <a:pt x="1461" y="836"/>
                    </a:lnTo>
                    <a:lnTo>
                      <a:pt x="1435" y="849"/>
                    </a:lnTo>
                    <a:lnTo>
                      <a:pt x="1410" y="864"/>
                    </a:lnTo>
                    <a:lnTo>
                      <a:pt x="1384" y="879"/>
                    </a:lnTo>
                    <a:lnTo>
                      <a:pt x="1367" y="890"/>
                    </a:lnTo>
                    <a:lnTo>
                      <a:pt x="1350" y="902"/>
                    </a:lnTo>
                    <a:lnTo>
                      <a:pt x="1332" y="914"/>
                    </a:lnTo>
                    <a:lnTo>
                      <a:pt x="1314" y="928"/>
                    </a:lnTo>
                    <a:lnTo>
                      <a:pt x="1295" y="943"/>
                    </a:lnTo>
                    <a:lnTo>
                      <a:pt x="1277" y="959"/>
                    </a:lnTo>
                    <a:lnTo>
                      <a:pt x="1258" y="975"/>
                    </a:lnTo>
                    <a:lnTo>
                      <a:pt x="1240" y="992"/>
                    </a:lnTo>
                    <a:lnTo>
                      <a:pt x="1201" y="1029"/>
                    </a:lnTo>
                    <a:lnTo>
                      <a:pt x="1163" y="1068"/>
                    </a:lnTo>
                    <a:lnTo>
                      <a:pt x="1124" y="1110"/>
                    </a:lnTo>
                    <a:lnTo>
                      <a:pt x="1086" y="1154"/>
                    </a:lnTo>
                    <a:lnTo>
                      <a:pt x="1051" y="1195"/>
                    </a:lnTo>
                    <a:lnTo>
                      <a:pt x="1015" y="1235"/>
                    </a:lnTo>
                    <a:lnTo>
                      <a:pt x="979" y="1275"/>
                    </a:lnTo>
                    <a:lnTo>
                      <a:pt x="942" y="1313"/>
                    </a:lnTo>
                    <a:lnTo>
                      <a:pt x="906" y="1350"/>
                    </a:lnTo>
                    <a:lnTo>
                      <a:pt x="870" y="1387"/>
                    </a:lnTo>
                    <a:lnTo>
                      <a:pt x="832" y="1421"/>
                    </a:lnTo>
                    <a:lnTo>
                      <a:pt x="796" y="1455"/>
                    </a:lnTo>
                    <a:lnTo>
                      <a:pt x="758" y="1487"/>
                    </a:lnTo>
                    <a:lnTo>
                      <a:pt x="722" y="1516"/>
                    </a:lnTo>
                    <a:lnTo>
                      <a:pt x="684" y="1545"/>
                    </a:lnTo>
                    <a:lnTo>
                      <a:pt x="648" y="1570"/>
                    </a:lnTo>
                    <a:lnTo>
                      <a:pt x="613" y="1593"/>
                    </a:lnTo>
                    <a:lnTo>
                      <a:pt x="576" y="1614"/>
                    </a:lnTo>
                    <a:lnTo>
                      <a:pt x="541" y="1632"/>
                    </a:lnTo>
                    <a:lnTo>
                      <a:pt x="505" y="1647"/>
                    </a:lnTo>
                    <a:lnTo>
                      <a:pt x="471" y="1659"/>
                    </a:lnTo>
                    <a:lnTo>
                      <a:pt x="438" y="1668"/>
                    </a:lnTo>
                    <a:lnTo>
                      <a:pt x="404" y="1673"/>
                    </a:lnTo>
                    <a:lnTo>
                      <a:pt x="372" y="1675"/>
                    </a:lnTo>
                    <a:lnTo>
                      <a:pt x="340" y="1674"/>
                    </a:lnTo>
                    <a:lnTo>
                      <a:pt x="309" y="1668"/>
                    </a:lnTo>
                    <a:lnTo>
                      <a:pt x="279" y="1659"/>
                    </a:lnTo>
                    <a:lnTo>
                      <a:pt x="251" y="1645"/>
                    </a:lnTo>
                    <a:lnTo>
                      <a:pt x="222" y="1628"/>
                    </a:lnTo>
                    <a:lnTo>
                      <a:pt x="195" y="1604"/>
                    </a:lnTo>
                    <a:lnTo>
                      <a:pt x="170" y="1577"/>
                    </a:lnTo>
                    <a:lnTo>
                      <a:pt x="145" y="1545"/>
                    </a:lnTo>
                    <a:lnTo>
                      <a:pt x="122" y="1508"/>
                    </a:lnTo>
                    <a:lnTo>
                      <a:pt x="101" y="1466"/>
                    </a:lnTo>
                    <a:lnTo>
                      <a:pt x="81" y="1418"/>
                    </a:lnTo>
                    <a:lnTo>
                      <a:pt x="61" y="1365"/>
                    </a:lnTo>
                    <a:close/>
                  </a:path>
                </a:pathLst>
              </a:custGeom>
              <a:solidFill>
                <a:srgbClr val="C88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69" name="Freeform 1103">
                <a:extLst>
                  <a:ext uri="{FF2B5EF4-FFF2-40B4-BE49-F238E27FC236}">
                    <a16:creationId xmlns:a16="http://schemas.microsoft.com/office/drawing/2014/main" id="{4412DE91-BBDE-477C-A422-3EA952DA0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7" y="2317"/>
                <a:ext cx="246" cy="88"/>
              </a:xfrm>
              <a:custGeom>
                <a:avLst/>
                <a:gdLst>
                  <a:gd name="T0" fmla="*/ 0 w 4191"/>
                  <a:gd name="T1" fmla="*/ 4 h 1498"/>
                  <a:gd name="T2" fmla="*/ 0 w 4191"/>
                  <a:gd name="T3" fmla="*/ 3 h 1498"/>
                  <a:gd name="T4" fmla="*/ 0 w 4191"/>
                  <a:gd name="T5" fmla="*/ 3 h 1498"/>
                  <a:gd name="T6" fmla="*/ 0 w 4191"/>
                  <a:gd name="T7" fmla="*/ 3 h 1498"/>
                  <a:gd name="T8" fmla="*/ 0 w 4191"/>
                  <a:gd name="T9" fmla="*/ 3 h 1498"/>
                  <a:gd name="T10" fmla="*/ 1 w 4191"/>
                  <a:gd name="T11" fmla="*/ 2 h 1498"/>
                  <a:gd name="T12" fmla="*/ 1 w 4191"/>
                  <a:gd name="T13" fmla="*/ 2 h 1498"/>
                  <a:gd name="T14" fmla="*/ 1 w 4191"/>
                  <a:gd name="T15" fmla="*/ 2 h 1498"/>
                  <a:gd name="T16" fmla="*/ 2 w 4191"/>
                  <a:gd name="T17" fmla="*/ 1 h 1498"/>
                  <a:gd name="T18" fmla="*/ 2 w 4191"/>
                  <a:gd name="T19" fmla="*/ 1 h 1498"/>
                  <a:gd name="T20" fmla="*/ 3 w 4191"/>
                  <a:gd name="T21" fmla="*/ 1 h 1498"/>
                  <a:gd name="T22" fmla="*/ 3 w 4191"/>
                  <a:gd name="T23" fmla="*/ 1 h 1498"/>
                  <a:gd name="T24" fmla="*/ 4 w 4191"/>
                  <a:gd name="T25" fmla="*/ 1 h 1498"/>
                  <a:gd name="T26" fmla="*/ 5 w 4191"/>
                  <a:gd name="T27" fmla="*/ 0 h 1498"/>
                  <a:gd name="T28" fmla="*/ 6 w 4191"/>
                  <a:gd name="T29" fmla="*/ 0 h 1498"/>
                  <a:gd name="T30" fmla="*/ 8 w 4191"/>
                  <a:gd name="T31" fmla="*/ 0 h 1498"/>
                  <a:gd name="T32" fmla="*/ 8 w 4191"/>
                  <a:gd name="T33" fmla="*/ 0 h 1498"/>
                  <a:gd name="T34" fmla="*/ 9 w 4191"/>
                  <a:gd name="T35" fmla="*/ 0 h 1498"/>
                  <a:gd name="T36" fmla="*/ 10 w 4191"/>
                  <a:gd name="T37" fmla="*/ 0 h 1498"/>
                  <a:gd name="T38" fmla="*/ 11 w 4191"/>
                  <a:gd name="T39" fmla="*/ 0 h 1498"/>
                  <a:gd name="T40" fmla="*/ 11 w 4191"/>
                  <a:gd name="T41" fmla="*/ 0 h 1498"/>
                  <a:gd name="T42" fmla="*/ 12 w 4191"/>
                  <a:gd name="T43" fmla="*/ 0 h 1498"/>
                  <a:gd name="T44" fmla="*/ 13 w 4191"/>
                  <a:gd name="T45" fmla="*/ 1 h 1498"/>
                  <a:gd name="T46" fmla="*/ 14 w 4191"/>
                  <a:gd name="T47" fmla="*/ 1 h 1498"/>
                  <a:gd name="T48" fmla="*/ 14 w 4191"/>
                  <a:gd name="T49" fmla="*/ 1 h 1498"/>
                  <a:gd name="T50" fmla="*/ 14 w 4191"/>
                  <a:gd name="T51" fmla="*/ 1 h 1498"/>
                  <a:gd name="T52" fmla="*/ 14 w 4191"/>
                  <a:gd name="T53" fmla="*/ 1 h 1498"/>
                  <a:gd name="T54" fmla="*/ 14 w 4191"/>
                  <a:gd name="T55" fmla="*/ 1 h 1498"/>
                  <a:gd name="T56" fmla="*/ 14 w 4191"/>
                  <a:gd name="T57" fmla="*/ 1 h 1498"/>
                  <a:gd name="T58" fmla="*/ 14 w 4191"/>
                  <a:gd name="T59" fmla="*/ 1 h 1498"/>
                  <a:gd name="T60" fmla="*/ 14 w 4191"/>
                  <a:gd name="T61" fmla="*/ 1 h 1498"/>
                  <a:gd name="T62" fmla="*/ 13 w 4191"/>
                  <a:gd name="T63" fmla="*/ 1 h 1498"/>
                  <a:gd name="T64" fmla="*/ 13 w 4191"/>
                  <a:gd name="T65" fmla="*/ 1 h 1498"/>
                  <a:gd name="T66" fmla="*/ 12 w 4191"/>
                  <a:gd name="T67" fmla="*/ 1 h 1498"/>
                  <a:gd name="T68" fmla="*/ 11 w 4191"/>
                  <a:gd name="T69" fmla="*/ 1 h 1498"/>
                  <a:gd name="T70" fmla="*/ 9 w 4191"/>
                  <a:gd name="T71" fmla="*/ 2 h 1498"/>
                  <a:gd name="T72" fmla="*/ 8 w 4191"/>
                  <a:gd name="T73" fmla="*/ 2 h 1498"/>
                  <a:gd name="T74" fmla="*/ 7 w 4191"/>
                  <a:gd name="T75" fmla="*/ 2 h 1498"/>
                  <a:gd name="T76" fmla="*/ 6 w 4191"/>
                  <a:gd name="T77" fmla="*/ 2 h 1498"/>
                  <a:gd name="T78" fmla="*/ 6 w 4191"/>
                  <a:gd name="T79" fmla="*/ 2 h 1498"/>
                  <a:gd name="T80" fmla="*/ 5 w 4191"/>
                  <a:gd name="T81" fmla="*/ 2 h 1498"/>
                  <a:gd name="T82" fmla="*/ 4 w 4191"/>
                  <a:gd name="T83" fmla="*/ 3 h 1498"/>
                  <a:gd name="T84" fmla="*/ 4 w 4191"/>
                  <a:gd name="T85" fmla="*/ 3 h 1498"/>
                  <a:gd name="T86" fmla="*/ 4 w 4191"/>
                  <a:gd name="T87" fmla="*/ 3 h 1498"/>
                  <a:gd name="T88" fmla="*/ 3 w 4191"/>
                  <a:gd name="T89" fmla="*/ 3 h 1498"/>
                  <a:gd name="T90" fmla="*/ 3 w 4191"/>
                  <a:gd name="T91" fmla="*/ 4 h 1498"/>
                  <a:gd name="T92" fmla="*/ 2 w 4191"/>
                  <a:gd name="T93" fmla="*/ 5 h 1498"/>
                  <a:gd name="T94" fmla="*/ 2 w 4191"/>
                  <a:gd name="T95" fmla="*/ 5 h 1498"/>
                  <a:gd name="T96" fmla="*/ 1 w 4191"/>
                  <a:gd name="T97" fmla="*/ 5 h 1498"/>
                  <a:gd name="T98" fmla="*/ 1 w 4191"/>
                  <a:gd name="T99" fmla="*/ 5 h 1498"/>
                  <a:gd name="T100" fmla="*/ 1 w 4191"/>
                  <a:gd name="T101" fmla="*/ 5 h 1498"/>
                  <a:gd name="T102" fmla="*/ 0 w 4191"/>
                  <a:gd name="T103" fmla="*/ 5 h 149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4191" h="1498">
                    <a:moveTo>
                      <a:pt x="25" y="1171"/>
                    </a:moveTo>
                    <a:lnTo>
                      <a:pt x="17" y="1146"/>
                    </a:lnTo>
                    <a:lnTo>
                      <a:pt x="11" y="1121"/>
                    </a:lnTo>
                    <a:lnTo>
                      <a:pt x="6" y="1097"/>
                    </a:lnTo>
                    <a:lnTo>
                      <a:pt x="2" y="1074"/>
                    </a:lnTo>
                    <a:lnTo>
                      <a:pt x="0" y="1050"/>
                    </a:lnTo>
                    <a:lnTo>
                      <a:pt x="0" y="1028"/>
                    </a:lnTo>
                    <a:lnTo>
                      <a:pt x="0" y="1005"/>
                    </a:lnTo>
                    <a:lnTo>
                      <a:pt x="2" y="984"/>
                    </a:lnTo>
                    <a:lnTo>
                      <a:pt x="7" y="961"/>
                    </a:lnTo>
                    <a:lnTo>
                      <a:pt x="11" y="940"/>
                    </a:lnTo>
                    <a:lnTo>
                      <a:pt x="17" y="920"/>
                    </a:lnTo>
                    <a:lnTo>
                      <a:pt x="23" y="899"/>
                    </a:lnTo>
                    <a:lnTo>
                      <a:pt x="31" y="878"/>
                    </a:lnTo>
                    <a:lnTo>
                      <a:pt x="40" y="858"/>
                    </a:lnTo>
                    <a:lnTo>
                      <a:pt x="50" y="838"/>
                    </a:lnTo>
                    <a:lnTo>
                      <a:pt x="61" y="819"/>
                    </a:lnTo>
                    <a:lnTo>
                      <a:pt x="73" y="798"/>
                    </a:lnTo>
                    <a:lnTo>
                      <a:pt x="86" y="779"/>
                    </a:lnTo>
                    <a:lnTo>
                      <a:pt x="100" y="760"/>
                    </a:lnTo>
                    <a:lnTo>
                      <a:pt x="115" y="740"/>
                    </a:lnTo>
                    <a:lnTo>
                      <a:pt x="130" y="720"/>
                    </a:lnTo>
                    <a:lnTo>
                      <a:pt x="146" y="701"/>
                    </a:lnTo>
                    <a:lnTo>
                      <a:pt x="163" y="682"/>
                    </a:lnTo>
                    <a:lnTo>
                      <a:pt x="180" y="663"/>
                    </a:lnTo>
                    <a:lnTo>
                      <a:pt x="218" y="623"/>
                    </a:lnTo>
                    <a:lnTo>
                      <a:pt x="257" y="585"/>
                    </a:lnTo>
                    <a:lnTo>
                      <a:pt x="299" y="544"/>
                    </a:lnTo>
                    <a:lnTo>
                      <a:pt x="341" y="504"/>
                    </a:lnTo>
                    <a:lnTo>
                      <a:pt x="364" y="487"/>
                    </a:lnTo>
                    <a:lnTo>
                      <a:pt x="386" y="470"/>
                    </a:lnTo>
                    <a:lnTo>
                      <a:pt x="409" y="452"/>
                    </a:lnTo>
                    <a:lnTo>
                      <a:pt x="434" y="436"/>
                    </a:lnTo>
                    <a:lnTo>
                      <a:pt x="460" y="420"/>
                    </a:lnTo>
                    <a:lnTo>
                      <a:pt x="486" y="404"/>
                    </a:lnTo>
                    <a:lnTo>
                      <a:pt x="512" y="389"/>
                    </a:lnTo>
                    <a:lnTo>
                      <a:pt x="541" y="373"/>
                    </a:lnTo>
                    <a:lnTo>
                      <a:pt x="569" y="359"/>
                    </a:lnTo>
                    <a:lnTo>
                      <a:pt x="598" y="345"/>
                    </a:lnTo>
                    <a:lnTo>
                      <a:pt x="628" y="331"/>
                    </a:lnTo>
                    <a:lnTo>
                      <a:pt x="659" y="318"/>
                    </a:lnTo>
                    <a:lnTo>
                      <a:pt x="689" y="306"/>
                    </a:lnTo>
                    <a:lnTo>
                      <a:pt x="722" y="293"/>
                    </a:lnTo>
                    <a:lnTo>
                      <a:pt x="753" y="281"/>
                    </a:lnTo>
                    <a:lnTo>
                      <a:pt x="785" y="270"/>
                    </a:lnTo>
                    <a:lnTo>
                      <a:pt x="842" y="251"/>
                    </a:lnTo>
                    <a:lnTo>
                      <a:pt x="902" y="232"/>
                    </a:lnTo>
                    <a:lnTo>
                      <a:pt x="965" y="213"/>
                    </a:lnTo>
                    <a:lnTo>
                      <a:pt x="1031" y="196"/>
                    </a:lnTo>
                    <a:lnTo>
                      <a:pt x="1100" y="178"/>
                    </a:lnTo>
                    <a:lnTo>
                      <a:pt x="1172" y="162"/>
                    </a:lnTo>
                    <a:lnTo>
                      <a:pt x="1246" y="146"/>
                    </a:lnTo>
                    <a:lnTo>
                      <a:pt x="1320" y="130"/>
                    </a:lnTo>
                    <a:lnTo>
                      <a:pt x="1398" y="115"/>
                    </a:lnTo>
                    <a:lnTo>
                      <a:pt x="1476" y="101"/>
                    </a:lnTo>
                    <a:lnTo>
                      <a:pt x="1556" y="88"/>
                    </a:lnTo>
                    <a:lnTo>
                      <a:pt x="1636" y="76"/>
                    </a:lnTo>
                    <a:lnTo>
                      <a:pt x="1717" y="64"/>
                    </a:lnTo>
                    <a:lnTo>
                      <a:pt x="1797" y="53"/>
                    </a:lnTo>
                    <a:lnTo>
                      <a:pt x="1878" y="42"/>
                    </a:lnTo>
                    <a:lnTo>
                      <a:pt x="1959" y="33"/>
                    </a:lnTo>
                    <a:lnTo>
                      <a:pt x="2031" y="25"/>
                    </a:lnTo>
                    <a:lnTo>
                      <a:pt x="2102" y="18"/>
                    </a:lnTo>
                    <a:lnTo>
                      <a:pt x="2174" y="13"/>
                    </a:lnTo>
                    <a:lnTo>
                      <a:pt x="2245" y="8"/>
                    </a:lnTo>
                    <a:lnTo>
                      <a:pt x="2316" y="5"/>
                    </a:lnTo>
                    <a:lnTo>
                      <a:pt x="2386" y="2"/>
                    </a:lnTo>
                    <a:lnTo>
                      <a:pt x="2455" y="0"/>
                    </a:lnTo>
                    <a:lnTo>
                      <a:pt x="2524" y="0"/>
                    </a:lnTo>
                    <a:lnTo>
                      <a:pt x="2591" y="0"/>
                    </a:lnTo>
                    <a:lnTo>
                      <a:pt x="2658" y="1"/>
                    </a:lnTo>
                    <a:lnTo>
                      <a:pt x="2722" y="3"/>
                    </a:lnTo>
                    <a:lnTo>
                      <a:pt x="2787" y="5"/>
                    </a:lnTo>
                    <a:lnTo>
                      <a:pt x="2849" y="9"/>
                    </a:lnTo>
                    <a:lnTo>
                      <a:pt x="2911" y="13"/>
                    </a:lnTo>
                    <a:lnTo>
                      <a:pt x="2969" y="18"/>
                    </a:lnTo>
                    <a:lnTo>
                      <a:pt x="3027" y="24"/>
                    </a:lnTo>
                    <a:lnTo>
                      <a:pt x="3059" y="27"/>
                    </a:lnTo>
                    <a:lnTo>
                      <a:pt x="3092" y="31"/>
                    </a:lnTo>
                    <a:lnTo>
                      <a:pt x="3125" y="35"/>
                    </a:lnTo>
                    <a:lnTo>
                      <a:pt x="3158" y="39"/>
                    </a:lnTo>
                    <a:lnTo>
                      <a:pt x="3192" y="43"/>
                    </a:lnTo>
                    <a:lnTo>
                      <a:pt x="3225" y="48"/>
                    </a:lnTo>
                    <a:lnTo>
                      <a:pt x="3260" y="53"/>
                    </a:lnTo>
                    <a:lnTo>
                      <a:pt x="3294" y="57"/>
                    </a:lnTo>
                    <a:lnTo>
                      <a:pt x="3374" y="69"/>
                    </a:lnTo>
                    <a:lnTo>
                      <a:pt x="3455" y="81"/>
                    </a:lnTo>
                    <a:lnTo>
                      <a:pt x="3536" y="95"/>
                    </a:lnTo>
                    <a:lnTo>
                      <a:pt x="3616" y="110"/>
                    </a:lnTo>
                    <a:lnTo>
                      <a:pt x="3693" y="125"/>
                    </a:lnTo>
                    <a:lnTo>
                      <a:pt x="3767" y="142"/>
                    </a:lnTo>
                    <a:lnTo>
                      <a:pt x="3839" y="158"/>
                    </a:lnTo>
                    <a:lnTo>
                      <a:pt x="3905" y="175"/>
                    </a:lnTo>
                    <a:lnTo>
                      <a:pt x="3967" y="191"/>
                    </a:lnTo>
                    <a:lnTo>
                      <a:pt x="4021" y="207"/>
                    </a:lnTo>
                    <a:lnTo>
                      <a:pt x="4046" y="216"/>
                    </a:lnTo>
                    <a:lnTo>
                      <a:pt x="4070" y="224"/>
                    </a:lnTo>
                    <a:lnTo>
                      <a:pt x="4090" y="231"/>
                    </a:lnTo>
                    <a:lnTo>
                      <a:pt x="4109" y="239"/>
                    </a:lnTo>
                    <a:lnTo>
                      <a:pt x="4126" y="246"/>
                    </a:lnTo>
                    <a:lnTo>
                      <a:pt x="4141" y="253"/>
                    </a:lnTo>
                    <a:lnTo>
                      <a:pt x="4153" y="260"/>
                    </a:lnTo>
                    <a:lnTo>
                      <a:pt x="4162" y="267"/>
                    </a:lnTo>
                    <a:lnTo>
                      <a:pt x="4169" y="273"/>
                    </a:lnTo>
                    <a:lnTo>
                      <a:pt x="4173" y="279"/>
                    </a:lnTo>
                    <a:lnTo>
                      <a:pt x="4175" y="285"/>
                    </a:lnTo>
                    <a:lnTo>
                      <a:pt x="4173" y="290"/>
                    </a:lnTo>
                    <a:lnTo>
                      <a:pt x="4178" y="293"/>
                    </a:lnTo>
                    <a:lnTo>
                      <a:pt x="4183" y="296"/>
                    </a:lnTo>
                    <a:lnTo>
                      <a:pt x="4186" y="299"/>
                    </a:lnTo>
                    <a:lnTo>
                      <a:pt x="4189" y="302"/>
                    </a:lnTo>
                    <a:lnTo>
                      <a:pt x="4190" y="305"/>
                    </a:lnTo>
                    <a:lnTo>
                      <a:pt x="4191" y="308"/>
                    </a:lnTo>
                    <a:lnTo>
                      <a:pt x="4190" y="311"/>
                    </a:lnTo>
                    <a:lnTo>
                      <a:pt x="4188" y="314"/>
                    </a:lnTo>
                    <a:lnTo>
                      <a:pt x="4185" y="317"/>
                    </a:lnTo>
                    <a:lnTo>
                      <a:pt x="4182" y="320"/>
                    </a:lnTo>
                    <a:lnTo>
                      <a:pt x="4177" y="322"/>
                    </a:lnTo>
                    <a:lnTo>
                      <a:pt x="4171" y="325"/>
                    </a:lnTo>
                    <a:lnTo>
                      <a:pt x="4157" y="331"/>
                    </a:lnTo>
                    <a:lnTo>
                      <a:pt x="4138" y="336"/>
                    </a:lnTo>
                    <a:lnTo>
                      <a:pt x="4115" y="342"/>
                    </a:lnTo>
                    <a:lnTo>
                      <a:pt x="4089" y="347"/>
                    </a:lnTo>
                    <a:lnTo>
                      <a:pt x="4059" y="351"/>
                    </a:lnTo>
                    <a:lnTo>
                      <a:pt x="4024" y="356"/>
                    </a:lnTo>
                    <a:lnTo>
                      <a:pt x="3987" y="360"/>
                    </a:lnTo>
                    <a:lnTo>
                      <a:pt x="3945" y="364"/>
                    </a:lnTo>
                    <a:lnTo>
                      <a:pt x="3900" y="367"/>
                    </a:lnTo>
                    <a:lnTo>
                      <a:pt x="3850" y="370"/>
                    </a:lnTo>
                    <a:lnTo>
                      <a:pt x="3785" y="377"/>
                    </a:lnTo>
                    <a:lnTo>
                      <a:pt x="3720" y="383"/>
                    </a:lnTo>
                    <a:lnTo>
                      <a:pt x="3653" y="390"/>
                    </a:lnTo>
                    <a:lnTo>
                      <a:pt x="3586" y="396"/>
                    </a:lnTo>
                    <a:lnTo>
                      <a:pt x="3519" y="401"/>
                    </a:lnTo>
                    <a:lnTo>
                      <a:pt x="3454" y="405"/>
                    </a:lnTo>
                    <a:lnTo>
                      <a:pt x="3390" y="408"/>
                    </a:lnTo>
                    <a:lnTo>
                      <a:pt x="3329" y="409"/>
                    </a:lnTo>
                    <a:lnTo>
                      <a:pt x="3240" y="412"/>
                    </a:lnTo>
                    <a:lnTo>
                      <a:pt x="3150" y="415"/>
                    </a:lnTo>
                    <a:lnTo>
                      <a:pt x="3059" y="419"/>
                    </a:lnTo>
                    <a:lnTo>
                      <a:pt x="2968" y="424"/>
                    </a:lnTo>
                    <a:lnTo>
                      <a:pt x="2877" y="429"/>
                    </a:lnTo>
                    <a:lnTo>
                      <a:pt x="2787" y="435"/>
                    </a:lnTo>
                    <a:lnTo>
                      <a:pt x="2698" y="442"/>
                    </a:lnTo>
                    <a:lnTo>
                      <a:pt x="2610" y="450"/>
                    </a:lnTo>
                    <a:lnTo>
                      <a:pt x="2524" y="458"/>
                    </a:lnTo>
                    <a:lnTo>
                      <a:pt x="2440" y="466"/>
                    </a:lnTo>
                    <a:lnTo>
                      <a:pt x="2359" y="476"/>
                    </a:lnTo>
                    <a:lnTo>
                      <a:pt x="2281" y="486"/>
                    </a:lnTo>
                    <a:lnTo>
                      <a:pt x="2207" y="496"/>
                    </a:lnTo>
                    <a:lnTo>
                      <a:pt x="2136" y="507"/>
                    </a:lnTo>
                    <a:lnTo>
                      <a:pt x="2070" y="519"/>
                    </a:lnTo>
                    <a:lnTo>
                      <a:pt x="2008" y="530"/>
                    </a:lnTo>
                    <a:lnTo>
                      <a:pt x="1951" y="542"/>
                    </a:lnTo>
                    <a:lnTo>
                      <a:pt x="1894" y="554"/>
                    </a:lnTo>
                    <a:lnTo>
                      <a:pt x="1836" y="566"/>
                    </a:lnTo>
                    <a:lnTo>
                      <a:pt x="1780" y="578"/>
                    </a:lnTo>
                    <a:lnTo>
                      <a:pt x="1724" y="590"/>
                    </a:lnTo>
                    <a:lnTo>
                      <a:pt x="1669" y="603"/>
                    </a:lnTo>
                    <a:lnTo>
                      <a:pt x="1615" y="616"/>
                    </a:lnTo>
                    <a:lnTo>
                      <a:pt x="1562" y="630"/>
                    </a:lnTo>
                    <a:lnTo>
                      <a:pt x="1510" y="646"/>
                    </a:lnTo>
                    <a:lnTo>
                      <a:pt x="1459" y="661"/>
                    </a:lnTo>
                    <a:lnTo>
                      <a:pt x="1409" y="678"/>
                    </a:lnTo>
                    <a:lnTo>
                      <a:pt x="1362" y="697"/>
                    </a:lnTo>
                    <a:lnTo>
                      <a:pt x="1339" y="706"/>
                    </a:lnTo>
                    <a:lnTo>
                      <a:pt x="1315" y="716"/>
                    </a:lnTo>
                    <a:lnTo>
                      <a:pt x="1293" y="727"/>
                    </a:lnTo>
                    <a:lnTo>
                      <a:pt x="1271" y="738"/>
                    </a:lnTo>
                    <a:lnTo>
                      <a:pt x="1250" y="749"/>
                    </a:lnTo>
                    <a:lnTo>
                      <a:pt x="1228" y="761"/>
                    </a:lnTo>
                    <a:lnTo>
                      <a:pt x="1208" y="773"/>
                    </a:lnTo>
                    <a:lnTo>
                      <a:pt x="1188" y="785"/>
                    </a:lnTo>
                    <a:lnTo>
                      <a:pt x="1159" y="806"/>
                    </a:lnTo>
                    <a:lnTo>
                      <a:pt x="1127" y="831"/>
                    </a:lnTo>
                    <a:lnTo>
                      <a:pt x="1095" y="858"/>
                    </a:lnTo>
                    <a:lnTo>
                      <a:pt x="1062" y="889"/>
                    </a:lnTo>
                    <a:lnTo>
                      <a:pt x="1027" y="923"/>
                    </a:lnTo>
                    <a:lnTo>
                      <a:pt x="992" y="958"/>
                    </a:lnTo>
                    <a:lnTo>
                      <a:pt x="955" y="997"/>
                    </a:lnTo>
                    <a:lnTo>
                      <a:pt x="919" y="1037"/>
                    </a:lnTo>
                    <a:lnTo>
                      <a:pt x="855" y="1106"/>
                    </a:lnTo>
                    <a:lnTo>
                      <a:pt x="789" y="1175"/>
                    </a:lnTo>
                    <a:lnTo>
                      <a:pt x="756" y="1207"/>
                    </a:lnTo>
                    <a:lnTo>
                      <a:pt x="723" y="1240"/>
                    </a:lnTo>
                    <a:lnTo>
                      <a:pt x="688" y="1271"/>
                    </a:lnTo>
                    <a:lnTo>
                      <a:pt x="655" y="1301"/>
                    </a:lnTo>
                    <a:lnTo>
                      <a:pt x="622" y="1330"/>
                    </a:lnTo>
                    <a:lnTo>
                      <a:pt x="588" y="1357"/>
                    </a:lnTo>
                    <a:lnTo>
                      <a:pt x="555" y="1382"/>
                    </a:lnTo>
                    <a:lnTo>
                      <a:pt x="522" y="1406"/>
                    </a:lnTo>
                    <a:lnTo>
                      <a:pt x="489" y="1427"/>
                    </a:lnTo>
                    <a:lnTo>
                      <a:pt x="458" y="1445"/>
                    </a:lnTo>
                    <a:lnTo>
                      <a:pt x="425" y="1461"/>
                    </a:lnTo>
                    <a:lnTo>
                      <a:pt x="394" y="1474"/>
                    </a:lnTo>
                    <a:lnTo>
                      <a:pt x="364" y="1486"/>
                    </a:lnTo>
                    <a:lnTo>
                      <a:pt x="333" y="1493"/>
                    </a:lnTo>
                    <a:lnTo>
                      <a:pt x="304" y="1498"/>
                    </a:lnTo>
                    <a:lnTo>
                      <a:pt x="276" y="1498"/>
                    </a:lnTo>
                    <a:lnTo>
                      <a:pt x="248" y="1495"/>
                    </a:lnTo>
                    <a:lnTo>
                      <a:pt x="222" y="1489"/>
                    </a:lnTo>
                    <a:lnTo>
                      <a:pt x="197" y="1477"/>
                    </a:lnTo>
                    <a:lnTo>
                      <a:pt x="172" y="1463"/>
                    </a:lnTo>
                    <a:lnTo>
                      <a:pt x="149" y="1444"/>
                    </a:lnTo>
                    <a:lnTo>
                      <a:pt x="127" y="1420"/>
                    </a:lnTo>
                    <a:lnTo>
                      <a:pt x="106" y="1391"/>
                    </a:lnTo>
                    <a:lnTo>
                      <a:pt x="86" y="1358"/>
                    </a:lnTo>
                    <a:lnTo>
                      <a:pt x="69" y="1319"/>
                    </a:lnTo>
                    <a:lnTo>
                      <a:pt x="53" y="1275"/>
                    </a:lnTo>
                    <a:lnTo>
                      <a:pt x="38" y="1225"/>
                    </a:lnTo>
                    <a:lnTo>
                      <a:pt x="25" y="1171"/>
                    </a:lnTo>
                    <a:close/>
                  </a:path>
                </a:pathLst>
              </a:custGeom>
              <a:solidFill>
                <a:srgbClr val="C98E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70" name="Freeform 1104">
                <a:extLst>
                  <a:ext uri="{FF2B5EF4-FFF2-40B4-BE49-F238E27FC236}">
                    <a16:creationId xmlns:a16="http://schemas.microsoft.com/office/drawing/2014/main" id="{AEE1AE5E-5090-4D39-ADF7-0B46640B4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0" y="2320"/>
                <a:ext cx="227" cy="78"/>
              </a:xfrm>
              <a:custGeom>
                <a:avLst/>
                <a:gdLst>
                  <a:gd name="T0" fmla="*/ 0 w 3858"/>
                  <a:gd name="T1" fmla="*/ 3 h 1326"/>
                  <a:gd name="T2" fmla="*/ 0 w 3858"/>
                  <a:gd name="T3" fmla="*/ 3 h 1326"/>
                  <a:gd name="T4" fmla="*/ 0 w 3858"/>
                  <a:gd name="T5" fmla="*/ 3 h 1326"/>
                  <a:gd name="T6" fmla="*/ 0 w 3858"/>
                  <a:gd name="T7" fmla="*/ 2 h 1326"/>
                  <a:gd name="T8" fmla="*/ 1 w 3858"/>
                  <a:gd name="T9" fmla="*/ 2 h 1326"/>
                  <a:gd name="T10" fmla="*/ 1 w 3858"/>
                  <a:gd name="T11" fmla="*/ 2 h 1326"/>
                  <a:gd name="T12" fmla="*/ 1 w 3858"/>
                  <a:gd name="T13" fmla="*/ 2 h 1326"/>
                  <a:gd name="T14" fmla="*/ 2 w 3858"/>
                  <a:gd name="T15" fmla="*/ 1 h 1326"/>
                  <a:gd name="T16" fmla="*/ 2 w 3858"/>
                  <a:gd name="T17" fmla="*/ 1 h 1326"/>
                  <a:gd name="T18" fmla="*/ 2 w 3858"/>
                  <a:gd name="T19" fmla="*/ 1 h 1326"/>
                  <a:gd name="T20" fmla="*/ 3 w 3858"/>
                  <a:gd name="T21" fmla="*/ 1 h 1326"/>
                  <a:gd name="T22" fmla="*/ 3 w 3858"/>
                  <a:gd name="T23" fmla="*/ 1 h 1326"/>
                  <a:gd name="T24" fmla="*/ 4 w 3858"/>
                  <a:gd name="T25" fmla="*/ 1 h 1326"/>
                  <a:gd name="T26" fmla="*/ 5 w 3858"/>
                  <a:gd name="T27" fmla="*/ 0 h 1326"/>
                  <a:gd name="T28" fmla="*/ 5 w 3858"/>
                  <a:gd name="T29" fmla="*/ 0 h 1326"/>
                  <a:gd name="T30" fmla="*/ 6 w 3858"/>
                  <a:gd name="T31" fmla="*/ 0 h 1326"/>
                  <a:gd name="T32" fmla="*/ 7 w 3858"/>
                  <a:gd name="T33" fmla="*/ 0 h 1326"/>
                  <a:gd name="T34" fmla="*/ 7 w 3858"/>
                  <a:gd name="T35" fmla="*/ 0 h 1326"/>
                  <a:gd name="T36" fmla="*/ 8 w 3858"/>
                  <a:gd name="T37" fmla="*/ 0 h 1326"/>
                  <a:gd name="T38" fmla="*/ 9 w 3858"/>
                  <a:gd name="T39" fmla="*/ 0 h 1326"/>
                  <a:gd name="T40" fmla="*/ 9 w 3858"/>
                  <a:gd name="T41" fmla="*/ 0 h 1326"/>
                  <a:gd name="T42" fmla="*/ 10 w 3858"/>
                  <a:gd name="T43" fmla="*/ 0 h 1326"/>
                  <a:gd name="T44" fmla="*/ 11 w 3858"/>
                  <a:gd name="T45" fmla="*/ 0 h 1326"/>
                  <a:gd name="T46" fmla="*/ 11 w 3858"/>
                  <a:gd name="T47" fmla="*/ 0 h 1326"/>
                  <a:gd name="T48" fmla="*/ 12 w 3858"/>
                  <a:gd name="T49" fmla="*/ 0 h 1326"/>
                  <a:gd name="T50" fmla="*/ 12 w 3858"/>
                  <a:gd name="T51" fmla="*/ 0 h 1326"/>
                  <a:gd name="T52" fmla="*/ 13 w 3858"/>
                  <a:gd name="T53" fmla="*/ 1 h 1326"/>
                  <a:gd name="T54" fmla="*/ 13 w 3858"/>
                  <a:gd name="T55" fmla="*/ 1 h 1326"/>
                  <a:gd name="T56" fmla="*/ 13 w 3858"/>
                  <a:gd name="T57" fmla="*/ 1 h 1326"/>
                  <a:gd name="T58" fmla="*/ 13 w 3858"/>
                  <a:gd name="T59" fmla="*/ 1 h 1326"/>
                  <a:gd name="T60" fmla="*/ 13 w 3858"/>
                  <a:gd name="T61" fmla="*/ 1 h 1326"/>
                  <a:gd name="T62" fmla="*/ 12 w 3858"/>
                  <a:gd name="T63" fmla="*/ 1 h 1326"/>
                  <a:gd name="T64" fmla="*/ 11 w 3858"/>
                  <a:gd name="T65" fmla="*/ 1 h 1326"/>
                  <a:gd name="T66" fmla="*/ 10 w 3858"/>
                  <a:gd name="T67" fmla="*/ 1 h 1326"/>
                  <a:gd name="T68" fmla="*/ 9 w 3858"/>
                  <a:gd name="T69" fmla="*/ 1 h 1326"/>
                  <a:gd name="T70" fmla="*/ 8 w 3858"/>
                  <a:gd name="T71" fmla="*/ 1 h 1326"/>
                  <a:gd name="T72" fmla="*/ 7 w 3858"/>
                  <a:gd name="T73" fmla="*/ 1 h 1326"/>
                  <a:gd name="T74" fmla="*/ 6 w 3858"/>
                  <a:gd name="T75" fmla="*/ 1 h 1326"/>
                  <a:gd name="T76" fmla="*/ 6 w 3858"/>
                  <a:gd name="T77" fmla="*/ 2 h 1326"/>
                  <a:gd name="T78" fmla="*/ 5 w 3858"/>
                  <a:gd name="T79" fmla="*/ 2 h 1326"/>
                  <a:gd name="T80" fmla="*/ 4 w 3858"/>
                  <a:gd name="T81" fmla="*/ 2 h 1326"/>
                  <a:gd name="T82" fmla="*/ 4 w 3858"/>
                  <a:gd name="T83" fmla="*/ 2 h 1326"/>
                  <a:gd name="T84" fmla="*/ 3 w 3858"/>
                  <a:gd name="T85" fmla="*/ 2 h 1326"/>
                  <a:gd name="T86" fmla="*/ 3 w 3858"/>
                  <a:gd name="T87" fmla="*/ 3 h 1326"/>
                  <a:gd name="T88" fmla="*/ 3 w 3858"/>
                  <a:gd name="T89" fmla="*/ 3 h 1326"/>
                  <a:gd name="T90" fmla="*/ 2 w 3858"/>
                  <a:gd name="T91" fmla="*/ 4 h 1326"/>
                  <a:gd name="T92" fmla="*/ 2 w 3858"/>
                  <a:gd name="T93" fmla="*/ 4 h 1326"/>
                  <a:gd name="T94" fmla="*/ 1 w 3858"/>
                  <a:gd name="T95" fmla="*/ 4 h 1326"/>
                  <a:gd name="T96" fmla="*/ 1 w 3858"/>
                  <a:gd name="T97" fmla="*/ 5 h 1326"/>
                  <a:gd name="T98" fmla="*/ 1 w 3858"/>
                  <a:gd name="T99" fmla="*/ 5 h 1326"/>
                  <a:gd name="T100" fmla="*/ 0 w 3858"/>
                  <a:gd name="T101" fmla="*/ 4 h 1326"/>
                  <a:gd name="T102" fmla="*/ 0 w 3858"/>
                  <a:gd name="T103" fmla="*/ 4 h 1326"/>
                  <a:gd name="T104" fmla="*/ 0 w 3858"/>
                  <a:gd name="T105" fmla="*/ 3 h 13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3858" h="1326">
                    <a:moveTo>
                      <a:pt x="2" y="983"/>
                    </a:moveTo>
                    <a:lnTo>
                      <a:pt x="0" y="951"/>
                    </a:lnTo>
                    <a:lnTo>
                      <a:pt x="1" y="919"/>
                    </a:lnTo>
                    <a:lnTo>
                      <a:pt x="3" y="888"/>
                    </a:lnTo>
                    <a:lnTo>
                      <a:pt x="8" y="858"/>
                    </a:lnTo>
                    <a:lnTo>
                      <a:pt x="16" y="827"/>
                    </a:lnTo>
                    <a:lnTo>
                      <a:pt x="25" y="797"/>
                    </a:lnTo>
                    <a:lnTo>
                      <a:pt x="37" y="767"/>
                    </a:lnTo>
                    <a:lnTo>
                      <a:pt x="51" y="739"/>
                    </a:lnTo>
                    <a:lnTo>
                      <a:pt x="67" y="711"/>
                    </a:lnTo>
                    <a:lnTo>
                      <a:pt x="84" y="684"/>
                    </a:lnTo>
                    <a:lnTo>
                      <a:pt x="103" y="656"/>
                    </a:lnTo>
                    <a:lnTo>
                      <a:pt x="124" y="630"/>
                    </a:lnTo>
                    <a:lnTo>
                      <a:pt x="148" y="604"/>
                    </a:lnTo>
                    <a:lnTo>
                      <a:pt x="172" y="578"/>
                    </a:lnTo>
                    <a:lnTo>
                      <a:pt x="198" y="554"/>
                    </a:lnTo>
                    <a:lnTo>
                      <a:pt x="227" y="530"/>
                    </a:lnTo>
                    <a:lnTo>
                      <a:pt x="256" y="506"/>
                    </a:lnTo>
                    <a:lnTo>
                      <a:pt x="286" y="483"/>
                    </a:lnTo>
                    <a:lnTo>
                      <a:pt x="319" y="461"/>
                    </a:lnTo>
                    <a:lnTo>
                      <a:pt x="351" y="440"/>
                    </a:lnTo>
                    <a:lnTo>
                      <a:pt x="386" y="418"/>
                    </a:lnTo>
                    <a:lnTo>
                      <a:pt x="422" y="398"/>
                    </a:lnTo>
                    <a:lnTo>
                      <a:pt x="458" y="379"/>
                    </a:lnTo>
                    <a:lnTo>
                      <a:pt x="496" y="360"/>
                    </a:lnTo>
                    <a:lnTo>
                      <a:pt x="534" y="341"/>
                    </a:lnTo>
                    <a:lnTo>
                      <a:pt x="574" y="324"/>
                    </a:lnTo>
                    <a:lnTo>
                      <a:pt x="614" y="307"/>
                    </a:lnTo>
                    <a:lnTo>
                      <a:pt x="655" y="291"/>
                    </a:lnTo>
                    <a:lnTo>
                      <a:pt x="697" y="276"/>
                    </a:lnTo>
                    <a:lnTo>
                      <a:pt x="739" y="260"/>
                    </a:lnTo>
                    <a:lnTo>
                      <a:pt x="782" y="247"/>
                    </a:lnTo>
                    <a:lnTo>
                      <a:pt x="825" y="234"/>
                    </a:lnTo>
                    <a:lnTo>
                      <a:pt x="871" y="221"/>
                    </a:lnTo>
                    <a:lnTo>
                      <a:pt x="918" y="209"/>
                    </a:lnTo>
                    <a:lnTo>
                      <a:pt x="969" y="197"/>
                    </a:lnTo>
                    <a:lnTo>
                      <a:pt x="1022" y="184"/>
                    </a:lnTo>
                    <a:lnTo>
                      <a:pt x="1076" y="171"/>
                    </a:lnTo>
                    <a:lnTo>
                      <a:pt x="1134" y="159"/>
                    </a:lnTo>
                    <a:lnTo>
                      <a:pt x="1193" y="148"/>
                    </a:lnTo>
                    <a:lnTo>
                      <a:pt x="1253" y="136"/>
                    </a:lnTo>
                    <a:lnTo>
                      <a:pt x="1316" y="125"/>
                    </a:lnTo>
                    <a:lnTo>
                      <a:pt x="1380" y="114"/>
                    </a:lnTo>
                    <a:lnTo>
                      <a:pt x="1444" y="103"/>
                    </a:lnTo>
                    <a:lnTo>
                      <a:pt x="1511" y="93"/>
                    </a:lnTo>
                    <a:lnTo>
                      <a:pt x="1579" y="82"/>
                    </a:lnTo>
                    <a:lnTo>
                      <a:pt x="1647" y="72"/>
                    </a:lnTo>
                    <a:lnTo>
                      <a:pt x="1716" y="63"/>
                    </a:lnTo>
                    <a:lnTo>
                      <a:pt x="1785" y="55"/>
                    </a:lnTo>
                    <a:lnTo>
                      <a:pt x="1854" y="46"/>
                    </a:lnTo>
                    <a:lnTo>
                      <a:pt x="1924" y="39"/>
                    </a:lnTo>
                    <a:lnTo>
                      <a:pt x="1995" y="32"/>
                    </a:lnTo>
                    <a:lnTo>
                      <a:pt x="2065" y="26"/>
                    </a:lnTo>
                    <a:lnTo>
                      <a:pt x="2133" y="20"/>
                    </a:lnTo>
                    <a:lnTo>
                      <a:pt x="2202" y="15"/>
                    </a:lnTo>
                    <a:lnTo>
                      <a:pt x="2271" y="11"/>
                    </a:lnTo>
                    <a:lnTo>
                      <a:pt x="2339" y="6"/>
                    </a:lnTo>
                    <a:lnTo>
                      <a:pt x="2405" y="3"/>
                    </a:lnTo>
                    <a:lnTo>
                      <a:pt x="2471" y="1"/>
                    </a:lnTo>
                    <a:lnTo>
                      <a:pt x="2535" y="0"/>
                    </a:lnTo>
                    <a:lnTo>
                      <a:pt x="2599" y="0"/>
                    </a:lnTo>
                    <a:lnTo>
                      <a:pt x="2659" y="0"/>
                    </a:lnTo>
                    <a:lnTo>
                      <a:pt x="2719" y="2"/>
                    </a:lnTo>
                    <a:lnTo>
                      <a:pt x="2778" y="5"/>
                    </a:lnTo>
                    <a:lnTo>
                      <a:pt x="2833" y="9"/>
                    </a:lnTo>
                    <a:lnTo>
                      <a:pt x="2889" y="14"/>
                    </a:lnTo>
                    <a:lnTo>
                      <a:pt x="2948" y="20"/>
                    </a:lnTo>
                    <a:lnTo>
                      <a:pt x="3008" y="27"/>
                    </a:lnTo>
                    <a:lnTo>
                      <a:pt x="3070" y="35"/>
                    </a:lnTo>
                    <a:lnTo>
                      <a:pt x="3132" y="44"/>
                    </a:lnTo>
                    <a:lnTo>
                      <a:pt x="3194" y="54"/>
                    </a:lnTo>
                    <a:lnTo>
                      <a:pt x="3257" y="65"/>
                    </a:lnTo>
                    <a:lnTo>
                      <a:pt x="3319" y="76"/>
                    </a:lnTo>
                    <a:lnTo>
                      <a:pt x="3380" y="87"/>
                    </a:lnTo>
                    <a:lnTo>
                      <a:pt x="3439" y="100"/>
                    </a:lnTo>
                    <a:lnTo>
                      <a:pt x="3497" y="113"/>
                    </a:lnTo>
                    <a:lnTo>
                      <a:pt x="3551" y="125"/>
                    </a:lnTo>
                    <a:lnTo>
                      <a:pt x="3603" y="138"/>
                    </a:lnTo>
                    <a:lnTo>
                      <a:pt x="3652" y="151"/>
                    </a:lnTo>
                    <a:lnTo>
                      <a:pt x="3696" y="164"/>
                    </a:lnTo>
                    <a:lnTo>
                      <a:pt x="3737" y="178"/>
                    </a:lnTo>
                    <a:lnTo>
                      <a:pt x="3772" y="191"/>
                    </a:lnTo>
                    <a:lnTo>
                      <a:pt x="3801" y="203"/>
                    </a:lnTo>
                    <a:lnTo>
                      <a:pt x="3826" y="216"/>
                    </a:lnTo>
                    <a:lnTo>
                      <a:pt x="3843" y="228"/>
                    </a:lnTo>
                    <a:lnTo>
                      <a:pt x="3854" y="239"/>
                    </a:lnTo>
                    <a:lnTo>
                      <a:pt x="3858" y="250"/>
                    </a:lnTo>
                    <a:lnTo>
                      <a:pt x="3853" y="260"/>
                    </a:lnTo>
                    <a:lnTo>
                      <a:pt x="3841" y="271"/>
                    </a:lnTo>
                    <a:lnTo>
                      <a:pt x="3819" y="279"/>
                    </a:lnTo>
                    <a:lnTo>
                      <a:pt x="3790" y="287"/>
                    </a:lnTo>
                    <a:lnTo>
                      <a:pt x="3750" y="294"/>
                    </a:lnTo>
                    <a:lnTo>
                      <a:pt x="3700" y="300"/>
                    </a:lnTo>
                    <a:lnTo>
                      <a:pt x="3639" y="305"/>
                    </a:lnTo>
                    <a:lnTo>
                      <a:pt x="3568" y="308"/>
                    </a:lnTo>
                    <a:lnTo>
                      <a:pt x="3485" y="310"/>
                    </a:lnTo>
                    <a:lnTo>
                      <a:pt x="3390" y="311"/>
                    </a:lnTo>
                    <a:lnTo>
                      <a:pt x="3281" y="311"/>
                    </a:lnTo>
                    <a:lnTo>
                      <a:pt x="3174" y="312"/>
                    </a:lnTo>
                    <a:lnTo>
                      <a:pt x="3069" y="314"/>
                    </a:lnTo>
                    <a:lnTo>
                      <a:pt x="2966" y="317"/>
                    </a:lnTo>
                    <a:lnTo>
                      <a:pt x="2865" y="320"/>
                    </a:lnTo>
                    <a:lnTo>
                      <a:pt x="2766" y="325"/>
                    </a:lnTo>
                    <a:lnTo>
                      <a:pt x="2669" y="330"/>
                    </a:lnTo>
                    <a:lnTo>
                      <a:pt x="2574" y="335"/>
                    </a:lnTo>
                    <a:lnTo>
                      <a:pt x="2481" y="342"/>
                    </a:lnTo>
                    <a:lnTo>
                      <a:pt x="2390" y="350"/>
                    </a:lnTo>
                    <a:lnTo>
                      <a:pt x="2302" y="358"/>
                    </a:lnTo>
                    <a:lnTo>
                      <a:pt x="2216" y="367"/>
                    </a:lnTo>
                    <a:lnTo>
                      <a:pt x="2132" y="376"/>
                    </a:lnTo>
                    <a:lnTo>
                      <a:pt x="2050" y="386"/>
                    </a:lnTo>
                    <a:lnTo>
                      <a:pt x="1970" y="397"/>
                    </a:lnTo>
                    <a:lnTo>
                      <a:pt x="1894" y="409"/>
                    </a:lnTo>
                    <a:lnTo>
                      <a:pt x="1819" y="422"/>
                    </a:lnTo>
                    <a:lnTo>
                      <a:pt x="1747" y="436"/>
                    </a:lnTo>
                    <a:lnTo>
                      <a:pt x="1677" y="450"/>
                    </a:lnTo>
                    <a:lnTo>
                      <a:pt x="1609" y="464"/>
                    </a:lnTo>
                    <a:lnTo>
                      <a:pt x="1545" y="480"/>
                    </a:lnTo>
                    <a:lnTo>
                      <a:pt x="1482" y="496"/>
                    </a:lnTo>
                    <a:lnTo>
                      <a:pt x="1422" y="513"/>
                    </a:lnTo>
                    <a:lnTo>
                      <a:pt x="1366" y="531"/>
                    </a:lnTo>
                    <a:lnTo>
                      <a:pt x="1311" y="549"/>
                    </a:lnTo>
                    <a:lnTo>
                      <a:pt x="1259" y="568"/>
                    </a:lnTo>
                    <a:lnTo>
                      <a:pt x="1210" y="588"/>
                    </a:lnTo>
                    <a:lnTo>
                      <a:pt x="1163" y="609"/>
                    </a:lnTo>
                    <a:lnTo>
                      <a:pt x="1120" y="631"/>
                    </a:lnTo>
                    <a:lnTo>
                      <a:pt x="1079" y="652"/>
                    </a:lnTo>
                    <a:lnTo>
                      <a:pt x="1041" y="675"/>
                    </a:lnTo>
                    <a:lnTo>
                      <a:pt x="1006" y="699"/>
                    </a:lnTo>
                    <a:lnTo>
                      <a:pt x="980" y="719"/>
                    </a:lnTo>
                    <a:lnTo>
                      <a:pt x="953" y="742"/>
                    </a:lnTo>
                    <a:lnTo>
                      <a:pt x="923" y="770"/>
                    </a:lnTo>
                    <a:lnTo>
                      <a:pt x="891" y="799"/>
                    </a:lnTo>
                    <a:lnTo>
                      <a:pt x="823" y="867"/>
                    </a:lnTo>
                    <a:lnTo>
                      <a:pt x="751" y="940"/>
                    </a:lnTo>
                    <a:lnTo>
                      <a:pt x="713" y="978"/>
                    </a:lnTo>
                    <a:lnTo>
                      <a:pt x="675" y="1016"/>
                    </a:lnTo>
                    <a:lnTo>
                      <a:pt x="635" y="1055"/>
                    </a:lnTo>
                    <a:lnTo>
                      <a:pt x="596" y="1092"/>
                    </a:lnTo>
                    <a:lnTo>
                      <a:pt x="556" y="1128"/>
                    </a:lnTo>
                    <a:lnTo>
                      <a:pt x="517" y="1163"/>
                    </a:lnTo>
                    <a:lnTo>
                      <a:pt x="477" y="1196"/>
                    </a:lnTo>
                    <a:lnTo>
                      <a:pt x="439" y="1226"/>
                    </a:lnTo>
                    <a:lnTo>
                      <a:pt x="401" y="1252"/>
                    </a:lnTo>
                    <a:lnTo>
                      <a:pt x="362" y="1277"/>
                    </a:lnTo>
                    <a:lnTo>
                      <a:pt x="326" y="1296"/>
                    </a:lnTo>
                    <a:lnTo>
                      <a:pt x="289" y="1311"/>
                    </a:lnTo>
                    <a:lnTo>
                      <a:pt x="255" y="1321"/>
                    </a:lnTo>
                    <a:lnTo>
                      <a:pt x="222" y="1326"/>
                    </a:lnTo>
                    <a:lnTo>
                      <a:pt x="190" y="1326"/>
                    </a:lnTo>
                    <a:lnTo>
                      <a:pt x="160" y="1319"/>
                    </a:lnTo>
                    <a:lnTo>
                      <a:pt x="132" y="1305"/>
                    </a:lnTo>
                    <a:lnTo>
                      <a:pt x="105" y="1285"/>
                    </a:lnTo>
                    <a:lnTo>
                      <a:pt x="82" y="1256"/>
                    </a:lnTo>
                    <a:lnTo>
                      <a:pt x="61" y="1220"/>
                    </a:lnTo>
                    <a:lnTo>
                      <a:pt x="42" y="1174"/>
                    </a:lnTo>
                    <a:lnTo>
                      <a:pt x="25" y="1121"/>
                    </a:lnTo>
                    <a:lnTo>
                      <a:pt x="12" y="1057"/>
                    </a:lnTo>
                    <a:lnTo>
                      <a:pt x="2" y="983"/>
                    </a:lnTo>
                    <a:close/>
                  </a:path>
                </a:pathLst>
              </a:custGeom>
              <a:solidFill>
                <a:srgbClr val="CB9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71" name="Freeform 1105">
                <a:extLst>
                  <a:ext uri="{FF2B5EF4-FFF2-40B4-BE49-F238E27FC236}">
                    <a16:creationId xmlns:a16="http://schemas.microsoft.com/office/drawing/2014/main" id="{B915B99B-9CBF-4431-8746-09DFF093C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5" y="2432"/>
                <a:ext cx="222" cy="130"/>
              </a:xfrm>
              <a:custGeom>
                <a:avLst/>
                <a:gdLst>
                  <a:gd name="T0" fmla="*/ 13 w 3776"/>
                  <a:gd name="T1" fmla="*/ 5 h 2210"/>
                  <a:gd name="T2" fmla="*/ 12 w 3776"/>
                  <a:gd name="T3" fmla="*/ 5 h 2210"/>
                  <a:gd name="T4" fmla="*/ 12 w 3776"/>
                  <a:gd name="T5" fmla="*/ 5 h 2210"/>
                  <a:gd name="T6" fmla="*/ 12 w 3776"/>
                  <a:gd name="T7" fmla="*/ 5 h 2210"/>
                  <a:gd name="T8" fmla="*/ 12 w 3776"/>
                  <a:gd name="T9" fmla="*/ 5 h 2210"/>
                  <a:gd name="T10" fmla="*/ 11 w 3776"/>
                  <a:gd name="T11" fmla="*/ 4 h 2210"/>
                  <a:gd name="T12" fmla="*/ 11 w 3776"/>
                  <a:gd name="T13" fmla="*/ 4 h 2210"/>
                  <a:gd name="T14" fmla="*/ 10 w 3776"/>
                  <a:gd name="T15" fmla="*/ 4 h 2210"/>
                  <a:gd name="T16" fmla="*/ 10 w 3776"/>
                  <a:gd name="T17" fmla="*/ 3 h 2210"/>
                  <a:gd name="T18" fmla="*/ 9 w 3776"/>
                  <a:gd name="T19" fmla="*/ 3 h 2210"/>
                  <a:gd name="T20" fmla="*/ 9 w 3776"/>
                  <a:gd name="T21" fmla="*/ 2 h 2210"/>
                  <a:gd name="T22" fmla="*/ 8 w 3776"/>
                  <a:gd name="T23" fmla="*/ 2 h 2210"/>
                  <a:gd name="T24" fmla="*/ 8 w 3776"/>
                  <a:gd name="T25" fmla="*/ 1 h 2210"/>
                  <a:gd name="T26" fmla="*/ 8 w 3776"/>
                  <a:gd name="T27" fmla="*/ 1 h 2210"/>
                  <a:gd name="T28" fmla="*/ 7 w 3776"/>
                  <a:gd name="T29" fmla="*/ 1 h 2210"/>
                  <a:gd name="T30" fmla="*/ 7 w 3776"/>
                  <a:gd name="T31" fmla="*/ 0 h 2210"/>
                  <a:gd name="T32" fmla="*/ 7 w 3776"/>
                  <a:gd name="T33" fmla="*/ 0 h 2210"/>
                  <a:gd name="T34" fmla="*/ 6 w 3776"/>
                  <a:gd name="T35" fmla="*/ 0 h 2210"/>
                  <a:gd name="T36" fmla="*/ 6 w 3776"/>
                  <a:gd name="T37" fmla="*/ 0 h 2210"/>
                  <a:gd name="T38" fmla="*/ 6 w 3776"/>
                  <a:gd name="T39" fmla="*/ 0 h 2210"/>
                  <a:gd name="T40" fmla="*/ 5 w 3776"/>
                  <a:gd name="T41" fmla="*/ 0 h 2210"/>
                  <a:gd name="T42" fmla="*/ 5 w 3776"/>
                  <a:gd name="T43" fmla="*/ 0 h 2210"/>
                  <a:gd name="T44" fmla="*/ 5 w 3776"/>
                  <a:gd name="T45" fmla="*/ 0 h 2210"/>
                  <a:gd name="T46" fmla="*/ 5 w 3776"/>
                  <a:gd name="T47" fmla="*/ 1 h 2210"/>
                  <a:gd name="T48" fmla="*/ 4 w 3776"/>
                  <a:gd name="T49" fmla="*/ 1 h 2210"/>
                  <a:gd name="T50" fmla="*/ 4 w 3776"/>
                  <a:gd name="T51" fmla="*/ 1 h 2210"/>
                  <a:gd name="T52" fmla="*/ 4 w 3776"/>
                  <a:gd name="T53" fmla="*/ 1 h 2210"/>
                  <a:gd name="T54" fmla="*/ 4 w 3776"/>
                  <a:gd name="T55" fmla="*/ 1 h 2210"/>
                  <a:gd name="T56" fmla="*/ 3 w 3776"/>
                  <a:gd name="T57" fmla="*/ 2 h 2210"/>
                  <a:gd name="T58" fmla="*/ 3 w 3776"/>
                  <a:gd name="T59" fmla="*/ 2 h 2210"/>
                  <a:gd name="T60" fmla="*/ 2 w 3776"/>
                  <a:gd name="T61" fmla="*/ 2 h 2210"/>
                  <a:gd name="T62" fmla="*/ 1 w 3776"/>
                  <a:gd name="T63" fmla="*/ 2 h 2210"/>
                  <a:gd name="T64" fmla="*/ 1 w 3776"/>
                  <a:gd name="T65" fmla="*/ 2 h 2210"/>
                  <a:gd name="T66" fmla="*/ 0 w 3776"/>
                  <a:gd name="T67" fmla="*/ 2 h 2210"/>
                  <a:gd name="T68" fmla="*/ 0 w 3776"/>
                  <a:gd name="T69" fmla="*/ 2 h 2210"/>
                  <a:gd name="T70" fmla="*/ 0 w 3776"/>
                  <a:gd name="T71" fmla="*/ 2 h 2210"/>
                  <a:gd name="T72" fmla="*/ 0 w 3776"/>
                  <a:gd name="T73" fmla="*/ 2 h 2210"/>
                  <a:gd name="T74" fmla="*/ 0 w 3776"/>
                  <a:gd name="T75" fmla="*/ 2 h 2210"/>
                  <a:gd name="T76" fmla="*/ 0 w 3776"/>
                  <a:gd name="T77" fmla="*/ 3 h 2210"/>
                  <a:gd name="T78" fmla="*/ 0 w 3776"/>
                  <a:gd name="T79" fmla="*/ 3 h 2210"/>
                  <a:gd name="T80" fmla="*/ 0 w 3776"/>
                  <a:gd name="T81" fmla="*/ 3 h 2210"/>
                  <a:gd name="T82" fmla="*/ 1 w 3776"/>
                  <a:gd name="T83" fmla="*/ 4 h 2210"/>
                  <a:gd name="T84" fmla="*/ 2 w 3776"/>
                  <a:gd name="T85" fmla="*/ 4 h 2210"/>
                  <a:gd name="T86" fmla="*/ 2 w 3776"/>
                  <a:gd name="T87" fmla="*/ 4 h 2210"/>
                  <a:gd name="T88" fmla="*/ 2 w 3776"/>
                  <a:gd name="T89" fmla="*/ 5 h 2210"/>
                  <a:gd name="T90" fmla="*/ 3 w 3776"/>
                  <a:gd name="T91" fmla="*/ 5 h 2210"/>
                  <a:gd name="T92" fmla="*/ 4 w 3776"/>
                  <a:gd name="T93" fmla="*/ 6 h 2210"/>
                  <a:gd name="T94" fmla="*/ 4 w 3776"/>
                  <a:gd name="T95" fmla="*/ 6 h 2210"/>
                  <a:gd name="T96" fmla="*/ 5 w 3776"/>
                  <a:gd name="T97" fmla="*/ 7 h 2210"/>
                  <a:gd name="T98" fmla="*/ 5 w 3776"/>
                  <a:gd name="T99" fmla="*/ 7 h 2210"/>
                  <a:gd name="T100" fmla="*/ 6 w 3776"/>
                  <a:gd name="T101" fmla="*/ 7 h 2210"/>
                  <a:gd name="T102" fmla="*/ 6 w 3776"/>
                  <a:gd name="T103" fmla="*/ 8 h 2210"/>
                  <a:gd name="T104" fmla="*/ 7 w 3776"/>
                  <a:gd name="T105" fmla="*/ 8 h 2210"/>
                  <a:gd name="T106" fmla="*/ 8 w 3776"/>
                  <a:gd name="T107" fmla="*/ 8 h 2210"/>
                  <a:gd name="T108" fmla="*/ 9 w 3776"/>
                  <a:gd name="T109" fmla="*/ 7 h 2210"/>
                  <a:gd name="T110" fmla="*/ 11 w 3776"/>
                  <a:gd name="T111" fmla="*/ 7 h 2210"/>
                  <a:gd name="T112" fmla="*/ 13 w 3776"/>
                  <a:gd name="T113" fmla="*/ 6 h 221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776" h="2210">
                    <a:moveTo>
                      <a:pt x="3776" y="1523"/>
                    </a:moveTo>
                    <a:lnTo>
                      <a:pt x="3736" y="1515"/>
                    </a:lnTo>
                    <a:lnTo>
                      <a:pt x="3698" y="1508"/>
                    </a:lnTo>
                    <a:lnTo>
                      <a:pt x="3663" y="1500"/>
                    </a:lnTo>
                    <a:lnTo>
                      <a:pt x="3630" y="1492"/>
                    </a:lnTo>
                    <a:lnTo>
                      <a:pt x="3598" y="1484"/>
                    </a:lnTo>
                    <a:lnTo>
                      <a:pt x="3569" y="1475"/>
                    </a:lnTo>
                    <a:lnTo>
                      <a:pt x="3542" y="1467"/>
                    </a:lnTo>
                    <a:lnTo>
                      <a:pt x="3515" y="1459"/>
                    </a:lnTo>
                    <a:lnTo>
                      <a:pt x="3492" y="1451"/>
                    </a:lnTo>
                    <a:lnTo>
                      <a:pt x="3470" y="1443"/>
                    </a:lnTo>
                    <a:lnTo>
                      <a:pt x="3449" y="1434"/>
                    </a:lnTo>
                    <a:lnTo>
                      <a:pt x="3429" y="1426"/>
                    </a:lnTo>
                    <a:lnTo>
                      <a:pt x="3411" y="1418"/>
                    </a:lnTo>
                    <a:lnTo>
                      <a:pt x="3395" y="1409"/>
                    </a:lnTo>
                    <a:lnTo>
                      <a:pt x="3380" y="1401"/>
                    </a:lnTo>
                    <a:lnTo>
                      <a:pt x="3365" y="1392"/>
                    </a:lnTo>
                    <a:lnTo>
                      <a:pt x="3351" y="1383"/>
                    </a:lnTo>
                    <a:lnTo>
                      <a:pt x="3339" y="1374"/>
                    </a:lnTo>
                    <a:lnTo>
                      <a:pt x="3327" y="1366"/>
                    </a:lnTo>
                    <a:lnTo>
                      <a:pt x="3316" y="1357"/>
                    </a:lnTo>
                    <a:lnTo>
                      <a:pt x="3296" y="1340"/>
                    </a:lnTo>
                    <a:lnTo>
                      <a:pt x="3277" y="1322"/>
                    </a:lnTo>
                    <a:lnTo>
                      <a:pt x="3242" y="1285"/>
                    </a:lnTo>
                    <a:lnTo>
                      <a:pt x="3205" y="1248"/>
                    </a:lnTo>
                    <a:lnTo>
                      <a:pt x="3171" y="1219"/>
                    </a:lnTo>
                    <a:lnTo>
                      <a:pt x="3133" y="1189"/>
                    </a:lnTo>
                    <a:lnTo>
                      <a:pt x="3092" y="1159"/>
                    </a:lnTo>
                    <a:lnTo>
                      <a:pt x="3048" y="1126"/>
                    </a:lnTo>
                    <a:lnTo>
                      <a:pt x="3001" y="1093"/>
                    </a:lnTo>
                    <a:lnTo>
                      <a:pt x="2952" y="1057"/>
                    </a:lnTo>
                    <a:lnTo>
                      <a:pt x="2900" y="1017"/>
                    </a:lnTo>
                    <a:lnTo>
                      <a:pt x="2848" y="976"/>
                    </a:lnTo>
                    <a:lnTo>
                      <a:pt x="2821" y="953"/>
                    </a:lnTo>
                    <a:lnTo>
                      <a:pt x="2794" y="930"/>
                    </a:lnTo>
                    <a:lnTo>
                      <a:pt x="2767" y="906"/>
                    </a:lnTo>
                    <a:lnTo>
                      <a:pt x="2738" y="880"/>
                    </a:lnTo>
                    <a:lnTo>
                      <a:pt x="2711" y="855"/>
                    </a:lnTo>
                    <a:lnTo>
                      <a:pt x="2683" y="828"/>
                    </a:lnTo>
                    <a:lnTo>
                      <a:pt x="2656" y="799"/>
                    </a:lnTo>
                    <a:lnTo>
                      <a:pt x="2627" y="770"/>
                    </a:lnTo>
                    <a:lnTo>
                      <a:pt x="2600" y="740"/>
                    </a:lnTo>
                    <a:lnTo>
                      <a:pt x="2573" y="708"/>
                    </a:lnTo>
                    <a:lnTo>
                      <a:pt x="2544" y="675"/>
                    </a:lnTo>
                    <a:lnTo>
                      <a:pt x="2517" y="641"/>
                    </a:lnTo>
                    <a:lnTo>
                      <a:pt x="2491" y="605"/>
                    </a:lnTo>
                    <a:lnTo>
                      <a:pt x="2463" y="568"/>
                    </a:lnTo>
                    <a:lnTo>
                      <a:pt x="2437" y="529"/>
                    </a:lnTo>
                    <a:lnTo>
                      <a:pt x="2411" y="489"/>
                    </a:lnTo>
                    <a:lnTo>
                      <a:pt x="2384" y="449"/>
                    </a:lnTo>
                    <a:lnTo>
                      <a:pt x="2359" y="412"/>
                    </a:lnTo>
                    <a:lnTo>
                      <a:pt x="2333" y="376"/>
                    </a:lnTo>
                    <a:lnTo>
                      <a:pt x="2308" y="343"/>
                    </a:lnTo>
                    <a:lnTo>
                      <a:pt x="2282" y="312"/>
                    </a:lnTo>
                    <a:lnTo>
                      <a:pt x="2258" y="282"/>
                    </a:lnTo>
                    <a:lnTo>
                      <a:pt x="2234" y="254"/>
                    </a:lnTo>
                    <a:lnTo>
                      <a:pt x="2209" y="229"/>
                    </a:lnTo>
                    <a:lnTo>
                      <a:pt x="2185" y="205"/>
                    </a:lnTo>
                    <a:lnTo>
                      <a:pt x="2161" y="183"/>
                    </a:lnTo>
                    <a:lnTo>
                      <a:pt x="2138" y="163"/>
                    </a:lnTo>
                    <a:lnTo>
                      <a:pt x="2114" y="145"/>
                    </a:lnTo>
                    <a:lnTo>
                      <a:pt x="2090" y="128"/>
                    </a:lnTo>
                    <a:lnTo>
                      <a:pt x="2067" y="112"/>
                    </a:lnTo>
                    <a:lnTo>
                      <a:pt x="2044" y="99"/>
                    </a:lnTo>
                    <a:lnTo>
                      <a:pt x="2020" y="86"/>
                    </a:lnTo>
                    <a:lnTo>
                      <a:pt x="1996" y="75"/>
                    </a:lnTo>
                    <a:lnTo>
                      <a:pt x="1972" y="66"/>
                    </a:lnTo>
                    <a:lnTo>
                      <a:pt x="1947" y="57"/>
                    </a:lnTo>
                    <a:lnTo>
                      <a:pt x="1923" y="49"/>
                    </a:lnTo>
                    <a:lnTo>
                      <a:pt x="1899" y="42"/>
                    </a:lnTo>
                    <a:lnTo>
                      <a:pt x="1875" y="35"/>
                    </a:lnTo>
                    <a:lnTo>
                      <a:pt x="1850" y="29"/>
                    </a:lnTo>
                    <a:lnTo>
                      <a:pt x="1826" y="25"/>
                    </a:lnTo>
                    <a:lnTo>
                      <a:pt x="1802" y="21"/>
                    </a:lnTo>
                    <a:lnTo>
                      <a:pt x="1778" y="17"/>
                    </a:lnTo>
                    <a:lnTo>
                      <a:pt x="1752" y="14"/>
                    </a:lnTo>
                    <a:lnTo>
                      <a:pt x="1727" y="11"/>
                    </a:lnTo>
                    <a:lnTo>
                      <a:pt x="1676" y="7"/>
                    </a:lnTo>
                    <a:lnTo>
                      <a:pt x="1624" y="3"/>
                    </a:lnTo>
                    <a:lnTo>
                      <a:pt x="1601" y="1"/>
                    </a:lnTo>
                    <a:lnTo>
                      <a:pt x="1578" y="0"/>
                    </a:lnTo>
                    <a:lnTo>
                      <a:pt x="1558" y="1"/>
                    </a:lnTo>
                    <a:lnTo>
                      <a:pt x="1538" y="3"/>
                    </a:lnTo>
                    <a:lnTo>
                      <a:pt x="1520" y="6"/>
                    </a:lnTo>
                    <a:lnTo>
                      <a:pt x="1501" y="11"/>
                    </a:lnTo>
                    <a:lnTo>
                      <a:pt x="1485" y="18"/>
                    </a:lnTo>
                    <a:lnTo>
                      <a:pt x="1469" y="25"/>
                    </a:lnTo>
                    <a:lnTo>
                      <a:pt x="1454" y="34"/>
                    </a:lnTo>
                    <a:lnTo>
                      <a:pt x="1440" y="45"/>
                    </a:lnTo>
                    <a:lnTo>
                      <a:pt x="1426" y="55"/>
                    </a:lnTo>
                    <a:lnTo>
                      <a:pt x="1412" y="67"/>
                    </a:lnTo>
                    <a:lnTo>
                      <a:pt x="1399" y="80"/>
                    </a:lnTo>
                    <a:lnTo>
                      <a:pt x="1387" y="94"/>
                    </a:lnTo>
                    <a:lnTo>
                      <a:pt x="1375" y="109"/>
                    </a:lnTo>
                    <a:lnTo>
                      <a:pt x="1363" y="124"/>
                    </a:lnTo>
                    <a:lnTo>
                      <a:pt x="1330" y="174"/>
                    </a:lnTo>
                    <a:lnTo>
                      <a:pt x="1297" y="225"/>
                    </a:lnTo>
                    <a:lnTo>
                      <a:pt x="1279" y="250"/>
                    </a:lnTo>
                    <a:lnTo>
                      <a:pt x="1260" y="275"/>
                    </a:lnTo>
                    <a:lnTo>
                      <a:pt x="1240" y="300"/>
                    </a:lnTo>
                    <a:lnTo>
                      <a:pt x="1219" y="323"/>
                    </a:lnTo>
                    <a:lnTo>
                      <a:pt x="1207" y="335"/>
                    </a:lnTo>
                    <a:lnTo>
                      <a:pt x="1196" y="346"/>
                    </a:lnTo>
                    <a:lnTo>
                      <a:pt x="1184" y="356"/>
                    </a:lnTo>
                    <a:lnTo>
                      <a:pt x="1172" y="367"/>
                    </a:lnTo>
                    <a:lnTo>
                      <a:pt x="1159" y="377"/>
                    </a:lnTo>
                    <a:lnTo>
                      <a:pt x="1145" y="387"/>
                    </a:lnTo>
                    <a:lnTo>
                      <a:pt x="1132" y="397"/>
                    </a:lnTo>
                    <a:lnTo>
                      <a:pt x="1117" y="405"/>
                    </a:lnTo>
                    <a:lnTo>
                      <a:pt x="1103" y="414"/>
                    </a:lnTo>
                    <a:lnTo>
                      <a:pt x="1087" y="422"/>
                    </a:lnTo>
                    <a:lnTo>
                      <a:pt x="1072" y="429"/>
                    </a:lnTo>
                    <a:lnTo>
                      <a:pt x="1054" y="436"/>
                    </a:lnTo>
                    <a:lnTo>
                      <a:pt x="1037" y="442"/>
                    </a:lnTo>
                    <a:lnTo>
                      <a:pt x="1019" y="447"/>
                    </a:lnTo>
                    <a:lnTo>
                      <a:pt x="1001" y="452"/>
                    </a:lnTo>
                    <a:lnTo>
                      <a:pt x="981" y="456"/>
                    </a:lnTo>
                    <a:lnTo>
                      <a:pt x="936" y="465"/>
                    </a:lnTo>
                    <a:lnTo>
                      <a:pt x="890" y="472"/>
                    </a:lnTo>
                    <a:lnTo>
                      <a:pt x="845" y="478"/>
                    </a:lnTo>
                    <a:lnTo>
                      <a:pt x="798" y="483"/>
                    </a:lnTo>
                    <a:lnTo>
                      <a:pt x="752" y="487"/>
                    </a:lnTo>
                    <a:lnTo>
                      <a:pt x="705" y="490"/>
                    </a:lnTo>
                    <a:lnTo>
                      <a:pt x="660" y="493"/>
                    </a:lnTo>
                    <a:lnTo>
                      <a:pt x="613" y="495"/>
                    </a:lnTo>
                    <a:lnTo>
                      <a:pt x="523" y="499"/>
                    </a:lnTo>
                    <a:lnTo>
                      <a:pt x="437" y="503"/>
                    </a:lnTo>
                    <a:lnTo>
                      <a:pt x="395" y="506"/>
                    </a:lnTo>
                    <a:lnTo>
                      <a:pt x="355" y="509"/>
                    </a:lnTo>
                    <a:lnTo>
                      <a:pt x="316" y="512"/>
                    </a:lnTo>
                    <a:lnTo>
                      <a:pt x="280" y="516"/>
                    </a:lnTo>
                    <a:lnTo>
                      <a:pt x="243" y="521"/>
                    </a:lnTo>
                    <a:lnTo>
                      <a:pt x="209" y="527"/>
                    </a:lnTo>
                    <a:lnTo>
                      <a:pt x="176" y="535"/>
                    </a:lnTo>
                    <a:lnTo>
                      <a:pt x="145" y="545"/>
                    </a:lnTo>
                    <a:lnTo>
                      <a:pt x="131" y="551"/>
                    </a:lnTo>
                    <a:lnTo>
                      <a:pt x="117" y="557"/>
                    </a:lnTo>
                    <a:lnTo>
                      <a:pt x="104" y="563"/>
                    </a:lnTo>
                    <a:lnTo>
                      <a:pt x="90" y="569"/>
                    </a:lnTo>
                    <a:lnTo>
                      <a:pt x="78" y="576"/>
                    </a:lnTo>
                    <a:lnTo>
                      <a:pt x="66" y="583"/>
                    </a:lnTo>
                    <a:lnTo>
                      <a:pt x="54" y="591"/>
                    </a:lnTo>
                    <a:lnTo>
                      <a:pt x="43" y="599"/>
                    </a:lnTo>
                    <a:lnTo>
                      <a:pt x="32" y="607"/>
                    </a:lnTo>
                    <a:lnTo>
                      <a:pt x="23" y="616"/>
                    </a:lnTo>
                    <a:lnTo>
                      <a:pt x="14" y="626"/>
                    </a:lnTo>
                    <a:lnTo>
                      <a:pt x="8" y="637"/>
                    </a:lnTo>
                    <a:lnTo>
                      <a:pt x="4" y="648"/>
                    </a:lnTo>
                    <a:lnTo>
                      <a:pt x="2" y="659"/>
                    </a:lnTo>
                    <a:lnTo>
                      <a:pt x="0" y="672"/>
                    </a:lnTo>
                    <a:lnTo>
                      <a:pt x="1" y="684"/>
                    </a:lnTo>
                    <a:lnTo>
                      <a:pt x="2" y="697"/>
                    </a:lnTo>
                    <a:lnTo>
                      <a:pt x="6" y="711"/>
                    </a:lnTo>
                    <a:lnTo>
                      <a:pt x="10" y="726"/>
                    </a:lnTo>
                    <a:lnTo>
                      <a:pt x="17" y="740"/>
                    </a:lnTo>
                    <a:lnTo>
                      <a:pt x="23" y="755"/>
                    </a:lnTo>
                    <a:lnTo>
                      <a:pt x="31" y="770"/>
                    </a:lnTo>
                    <a:lnTo>
                      <a:pt x="41" y="785"/>
                    </a:lnTo>
                    <a:lnTo>
                      <a:pt x="51" y="801"/>
                    </a:lnTo>
                    <a:lnTo>
                      <a:pt x="62" y="818"/>
                    </a:lnTo>
                    <a:lnTo>
                      <a:pt x="74" y="834"/>
                    </a:lnTo>
                    <a:lnTo>
                      <a:pt x="87" y="851"/>
                    </a:lnTo>
                    <a:lnTo>
                      <a:pt x="101" y="867"/>
                    </a:lnTo>
                    <a:lnTo>
                      <a:pt x="132" y="902"/>
                    </a:lnTo>
                    <a:lnTo>
                      <a:pt x="166" y="936"/>
                    </a:lnTo>
                    <a:lnTo>
                      <a:pt x="202" y="970"/>
                    </a:lnTo>
                    <a:lnTo>
                      <a:pt x="240" y="1005"/>
                    </a:lnTo>
                    <a:lnTo>
                      <a:pt x="280" y="1039"/>
                    </a:lnTo>
                    <a:lnTo>
                      <a:pt x="321" y="1073"/>
                    </a:lnTo>
                    <a:lnTo>
                      <a:pt x="358" y="1103"/>
                    </a:lnTo>
                    <a:lnTo>
                      <a:pt x="397" y="1132"/>
                    </a:lnTo>
                    <a:lnTo>
                      <a:pt x="435" y="1161"/>
                    </a:lnTo>
                    <a:lnTo>
                      <a:pt x="474" y="1189"/>
                    </a:lnTo>
                    <a:lnTo>
                      <a:pt x="512" y="1215"/>
                    </a:lnTo>
                    <a:lnTo>
                      <a:pt x="550" y="1242"/>
                    </a:lnTo>
                    <a:lnTo>
                      <a:pt x="587" y="1266"/>
                    </a:lnTo>
                    <a:lnTo>
                      <a:pt x="622" y="1289"/>
                    </a:lnTo>
                    <a:lnTo>
                      <a:pt x="656" y="1312"/>
                    </a:lnTo>
                    <a:lnTo>
                      <a:pt x="688" y="1336"/>
                    </a:lnTo>
                    <a:lnTo>
                      <a:pt x="722" y="1362"/>
                    </a:lnTo>
                    <a:lnTo>
                      <a:pt x="755" y="1389"/>
                    </a:lnTo>
                    <a:lnTo>
                      <a:pt x="788" y="1417"/>
                    </a:lnTo>
                    <a:lnTo>
                      <a:pt x="823" y="1446"/>
                    </a:lnTo>
                    <a:lnTo>
                      <a:pt x="856" y="1475"/>
                    </a:lnTo>
                    <a:lnTo>
                      <a:pt x="888" y="1506"/>
                    </a:lnTo>
                    <a:lnTo>
                      <a:pt x="953" y="1567"/>
                    </a:lnTo>
                    <a:lnTo>
                      <a:pt x="1014" y="1626"/>
                    </a:lnTo>
                    <a:lnTo>
                      <a:pt x="1072" y="1684"/>
                    </a:lnTo>
                    <a:lnTo>
                      <a:pt x="1123" y="1737"/>
                    </a:lnTo>
                    <a:lnTo>
                      <a:pt x="1168" y="1782"/>
                    </a:lnTo>
                    <a:lnTo>
                      <a:pt x="1208" y="1824"/>
                    </a:lnTo>
                    <a:lnTo>
                      <a:pt x="1244" y="1862"/>
                    </a:lnTo>
                    <a:lnTo>
                      <a:pt x="1277" y="1895"/>
                    </a:lnTo>
                    <a:lnTo>
                      <a:pt x="1304" y="1923"/>
                    </a:lnTo>
                    <a:lnTo>
                      <a:pt x="1325" y="1945"/>
                    </a:lnTo>
                    <a:lnTo>
                      <a:pt x="1341" y="1960"/>
                    </a:lnTo>
                    <a:lnTo>
                      <a:pt x="1349" y="1967"/>
                    </a:lnTo>
                    <a:lnTo>
                      <a:pt x="1378" y="1989"/>
                    </a:lnTo>
                    <a:lnTo>
                      <a:pt x="1410" y="2011"/>
                    </a:lnTo>
                    <a:lnTo>
                      <a:pt x="1443" y="2033"/>
                    </a:lnTo>
                    <a:lnTo>
                      <a:pt x="1477" y="2054"/>
                    </a:lnTo>
                    <a:lnTo>
                      <a:pt x="1514" y="2076"/>
                    </a:lnTo>
                    <a:lnTo>
                      <a:pt x="1551" y="2097"/>
                    </a:lnTo>
                    <a:lnTo>
                      <a:pt x="1591" y="2117"/>
                    </a:lnTo>
                    <a:lnTo>
                      <a:pt x="1634" y="2135"/>
                    </a:lnTo>
                    <a:lnTo>
                      <a:pt x="1678" y="2152"/>
                    </a:lnTo>
                    <a:lnTo>
                      <a:pt x="1726" y="2169"/>
                    </a:lnTo>
                    <a:lnTo>
                      <a:pt x="1776" y="2182"/>
                    </a:lnTo>
                    <a:lnTo>
                      <a:pt x="1828" y="2193"/>
                    </a:lnTo>
                    <a:lnTo>
                      <a:pt x="1885" y="2202"/>
                    </a:lnTo>
                    <a:lnTo>
                      <a:pt x="1944" y="2207"/>
                    </a:lnTo>
                    <a:lnTo>
                      <a:pt x="2007" y="2210"/>
                    </a:lnTo>
                    <a:lnTo>
                      <a:pt x="2074" y="2209"/>
                    </a:lnTo>
                    <a:lnTo>
                      <a:pt x="2144" y="2205"/>
                    </a:lnTo>
                    <a:lnTo>
                      <a:pt x="2219" y="2197"/>
                    </a:lnTo>
                    <a:lnTo>
                      <a:pt x="2296" y="2185"/>
                    </a:lnTo>
                    <a:lnTo>
                      <a:pt x="2379" y="2169"/>
                    </a:lnTo>
                    <a:lnTo>
                      <a:pt x="2467" y="2146"/>
                    </a:lnTo>
                    <a:lnTo>
                      <a:pt x="2559" y="2120"/>
                    </a:lnTo>
                    <a:lnTo>
                      <a:pt x="2657" y="2089"/>
                    </a:lnTo>
                    <a:lnTo>
                      <a:pt x="2758" y="2051"/>
                    </a:lnTo>
                    <a:lnTo>
                      <a:pt x="2865" y="2009"/>
                    </a:lnTo>
                    <a:lnTo>
                      <a:pt x="2978" y="1959"/>
                    </a:lnTo>
                    <a:lnTo>
                      <a:pt x="3096" y="1905"/>
                    </a:lnTo>
                    <a:lnTo>
                      <a:pt x="3220" y="1842"/>
                    </a:lnTo>
                    <a:lnTo>
                      <a:pt x="3349" y="1773"/>
                    </a:lnTo>
                    <a:lnTo>
                      <a:pt x="3485" y="1697"/>
                    </a:lnTo>
                    <a:lnTo>
                      <a:pt x="3628" y="1614"/>
                    </a:lnTo>
                    <a:lnTo>
                      <a:pt x="3776" y="1523"/>
                    </a:lnTo>
                    <a:close/>
                  </a:path>
                </a:pathLst>
              </a:custGeom>
              <a:solidFill>
                <a:srgbClr val="A874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72" name="Freeform 1106">
                <a:extLst>
                  <a:ext uri="{FF2B5EF4-FFF2-40B4-BE49-F238E27FC236}">
                    <a16:creationId xmlns:a16="http://schemas.microsoft.com/office/drawing/2014/main" id="{68AE9802-F424-46D1-B01D-B9DCF3E1A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" y="2441"/>
                <a:ext cx="198" cy="113"/>
              </a:xfrm>
              <a:custGeom>
                <a:avLst/>
                <a:gdLst>
                  <a:gd name="T0" fmla="*/ 11 w 3357"/>
                  <a:gd name="T1" fmla="*/ 4 h 1909"/>
                  <a:gd name="T2" fmla="*/ 10 w 3357"/>
                  <a:gd name="T3" fmla="*/ 4 h 1909"/>
                  <a:gd name="T4" fmla="*/ 10 w 3357"/>
                  <a:gd name="T5" fmla="*/ 4 h 1909"/>
                  <a:gd name="T6" fmla="*/ 9 w 3357"/>
                  <a:gd name="T7" fmla="*/ 3 h 1909"/>
                  <a:gd name="T8" fmla="*/ 9 w 3357"/>
                  <a:gd name="T9" fmla="*/ 3 h 1909"/>
                  <a:gd name="T10" fmla="*/ 8 w 3357"/>
                  <a:gd name="T11" fmla="*/ 3 h 1909"/>
                  <a:gd name="T12" fmla="*/ 8 w 3357"/>
                  <a:gd name="T13" fmla="*/ 2 h 1909"/>
                  <a:gd name="T14" fmla="*/ 8 w 3357"/>
                  <a:gd name="T15" fmla="*/ 2 h 1909"/>
                  <a:gd name="T16" fmla="*/ 7 w 3357"/>
                  <a:gd name="T17" fmla="*/ 1 h 1909"/>
                  <a:gd name="T18" fmla="*/ 7 w 3357"/>
                  <a:gd name="T19" fmla="*/ 1 h 1909"/>
                  <a:gd name="T20" fmla="*/ 7 w 3357"/>
                  <a:gd name="T21" fmla="*/ 1 h 1909"/>
                  <a:gd name="T22" fmla="*/ 6 w 3357"/>
                  <a:gd name="T23" fmla="*/ 1 h 1909"/>
                  <a:gd name="T24" fmla="*/ 6 w 3357"/>
                  <a:gd name="T25" fmla="*/ 0 h 1909"/>
                  <a:gd name="T26" fmla="*/ 5 w 3357"/>
                  <a:gd name="T27" fmla="*/ 0 h 1909"/>
                  <a:gd name="T28" fmla="*/ 5 w 3357"/>
                  <a:gd name="T29" fmla="*/ 0 h 1909"/>
                  <a:gd name="T30" fmla="*/ 5 w 3357"/>
                  <a:gd name="T31" fmla="*/ 0 h 1909"/>
                  <a:gd name="T32" fmla="*/ 4 w 3357"/>
                  <a:gd name="T33" fmla="*/ 0 h 1909"/>
                  <a:gd name="T34" fmla="*/ 4 w 3357"/>
                  <a:gd name="T35" fmla="*/ 0 h 1909"/>
                  <a:gd name="T36" fmla="*/ 4 w 3357"/>
                  <a:gd name="T37" fmla="*/ 0 h 1909"/>
                  <a:gd name="T38" fmla="*/ 4 w 3357"/>
                  <a:gd name="T39" fmla="*/ 1 h 1909"/>
                  <a:gd name="T40" fmla="*/ 4 w 3357"/>
                  <a:gd name="T41" fmla="*/ 1 h 1909"/>
                  <a:gd name="T42" fmla="*/ 3 w 3357"/>
                  <a:gd name="T43" fmla="*/ 1 h 1909"/>
                  <a:gd name="T44" fmla="*/ 3 w 3357"/>
                  <a:gd name="T45" fmla="*/ 1 h 1909"/>
                  <a:gd name="T46" fmla="*/ 3 w 3357"/>
                  <a:gd name="T47" fmla="*/ 1 h 1909"/>
                  <a:gd name="T48" fmla="*/ 2 w 3357"/>
                  <a:gd name="T49" fmla="*/ 1 h 1909"/>
                  <a:gd name="T50" fmla="*/ 2 w 3357"/>
                  <a:gd name="T51" fmla="*/ 1 h 1909"/>
                  <a:gd name="T52" fmla="*/ 1 w 3357"/>
                  <a:gd name="T53" fmla="*/ 1 h 1909"/>
                  <a:gd name="T54" fmla="*/ 1 w 3357"/>
                  <a:gd name="T55" fmla="*/ 2 h 1909"/>
                  <a:gd name="T56" fmla="*/ 0 w 3357"/>
                  <a:gd name="T57" fmla="*/ 2 h 1909"/>
                  <a:gd name="T58" fmla="*/ 0 w 3357"/>
                  <a:gd name="T59" fmla="*/ 2 h 1909"/>
                  <a:gd name="T60" fmla="*/ 0 w 3357"/>
                  <a:gd name="T61" fmla="*/ 2 h 1909"/>
                  <a:gd name="T62" fmla="*/ 0 w 3357"/>
                  <a:gd name="T63" fmla="*/ 2 h 1909"/>
                  <a:gd name="T64" fmla="*/ 0 w 3357"/>
                  <a:gd name="T65" fmla="*/ 2 h 1909"/>
                  <a:gd name="T66" fmla="*/ 0 w 3357"/>
                  <a:gd name="T67" fmla="*/ 2 h 1909"/>
                  <a:gd name="T68" fmla="*/ 0 w 3357"/>
                  <a:gd name="T69" fmla="*/ 2 h 1909"/>
                  <a:gd name="T70" fmla="*/ 0 w 3357"/>
                  <a:gd name="T71" fmla="*/ 3 h 1909"/>
                  <a:gd name="T72" fmla="*/ 1 w 3357"/>
                  <a:gd name="T73" fmla="*/ 3 h 1909"/>
                  <a:gd name="T74" fmla="*/ 1 w 3357"/>
                  <a:gd name="T75" fmla="*/ 3 h 1909"/>
                  <a:gd name="T76" fmla="*/ 2 w 3357"/>
                  <a:gd name="T77" fmla="*/ 4 h 1909"/>
                  <a:gd name="T78" fmla="*/ 2 w 3357"/>
                  <a:gd name="T79" fmla="*/ 4 h 1909"/>
                  <a:gd name="T80" fmla="*/ 3 w 3357"/>
                  <a:gd name="T81" fmla="*/ 5 h 1909"/>
                  <a:gd name="T82" fmla="*/ 3 w 3357"/>
                  <a:gd name="T83" fmla="*/ 5 h 1909"/>
                  <a:gd name="T84" fmla="*/ 4 w 3357"/>
                  <a:gd name="T85" fmla="*/ 6 h 1909"/>
                  <a:gd name="T86" fmla="*/ 4 w 3357"/>
                  <a:gd name="T87" fmla="*/ 6 h 1909"/>
                  <a:gd name="T88" fmla="*/ 5 w 3357"/>
                  <a:gd name="T89" fmla="*/ 6 h 1909"/>
                  <a:gd name="T90" fmla="*/ 5 w 3357"/>
                  <a:gd name="T91" fmla="*/ 7 h 1909"/>
                  <a:gd name="T92" fmla="*/ 6 w 3357"/>
                  <a:gd name="T93" fmla="*/ 7 h 1909"/>
                  <a:gd name="T94" fmla="*/ 6 w 3357"/>
                  <a:gd name="T95" fmla="*/ 7 h 1909"/>
                  <a:gd name="T96" fmla="*/ 7 w 3357"/>
                  <a:gd name="T97" fmla="*/ 7 h 1909"/>
                  <a:gd name="T98" fmla="*/ 9 w 3357"/>
                  <a:gd name="T99" fmla="*/ 6 h 1909"/>
                  <a:gd name="T100" fmla="*/ 10 w 3357"/>
                  <a:gd name="T101" fmla="*/ 6 h 1909"/>
                  <a:gd name="T102" fmla="*/ 11 w 3357"/>
                  <a:gd name="T103" fmla="*/ 5 h 190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3357" h="1909">
                    <a:moveTo>
                      <a:pt x="3357" y="1356"/>
                    </a:moveTo>
                    <a:lnTo>
                      <a:pt x="3294" y="1329"/>
                    </a:lnTo>
                    <a:lnTo>
                      <a:pt x="3234" y="1300"/>
                    </a:lnTo>
                    <a:lnTo>
                      <a:pt x="3179" y="1273"/>
                    </a:lnTo>
                    <a:lnTo>
                      <a:pt x="3130" y="1247"/>
                    </a:lnTo>
                    <a:lnTo>
                      <a:pt x="3085" y="1221"/>
                    </a:lnTo>
                    <a:lnTo>
                      <a:pt x="3045" y="1198"/>
                    </a:lnTo>
                    <a:lnTo>
                      <a:pt x="3010" y="1178"/>
                    </a:lnTo>
                    <a:lnTo>
                      <a:pt x="2981" y="1161"/>
                    </a:lnTo>
                    <a:lnTo>
                      <a:pt x="2942" y="1140"/>
                    </a:lnTo>
                    <a:lnTo>
                      <a:pt x="2899" y="1118"/>
                    </a:lnTo>
                    <a:lnTo>
                      <a:pt x="2854" y="1094"/>
                    </a:lnTo>
                    <a:lnTo>
                      <a:pt x="2806" y="1068"/>
                    </a:lnTo>
                    <a:lnTo>
                      <a:pt x="2757" y="1039"/>
                    </a:lnTo>
                    <a:lnTo>
                      <a:pt x="2706" y="1009"/>
                    </a:lnTo>
                    <a:lnTo>
                      <a:pt x="2653" y="975"/>
                    </a:lnTo>
                    <a:lnTo>
                      <a:pt x="2601" y="939"/>
                    </a:lnTo>
                    <a:lnTo>
                      <a:pt x="2573" y="919"/>
                    </a:lnTo>
                    <a:lnTo>
                      <a:pt x="2546" y="899"/>
                    </a:lnTo>
                    <a:lnTo>
                      <a:pt x="2519" y="877"/>
                    </a:lnTo>
                    <a:lnTo>
                      <a:pt x="2491" y="856"/>
                    </a:lnTo>
                    <a:lnTo>
                      <a:pt x="2464" y="833"/>
                    </a:lnTo>
                    <a:lnTo>
                      <a:pt x="2437" y="809"/>
                    </a:lnTo>
                    <a:lnTo>
                      <a:pt x="2409" y="784"/>
                    </a:lnTo>
                    <a:lnTo>
                      <a:pt x="2382" y="758"/>
                    </a:lnTo>
                    <a:lnTo>
                      <a:pt x="2355" y="732"/>
                    </a:lnTo>
                    <a:lnTo>
                      <a:pt x="2328" y="703"/>
                    </a:lnTo>
                    <a:lnTo>
                      <a:pt x="2300" y="675"/>
                    </a:lnTo>
                    <a:lnTo>
                      <a:pt x="2274" y="645"/>
                    </a:lnTo>
                    <a:lnTo>
                      <a:pt x="2248" y="613"/>
                    </a:lnTo>
                    <a:lnTo>
                      <a:pt x="2221" y="581"/>
                    </a:lnTo>
                    <a:lnTo>
                      <a:pt x="2196" y="547"/>
                    </a:lnTo>
                    <a:lnTo>
                      <a:pt x="2170" y="512"/>
                    </a:lnTo>
                    <a:lnTo>
                      <a:pt x="2143" y="477"/>
                    </a:lnTo>
                    <a:lnTo>
                      <a:pt x="2118" y="443"/>
                    </a:lnTo>
                    <a:lnTo>
                      <a:pt x="2092" y="412"/>
                    </a:lnTo>
                    <a:lnTo>
                      <a:pt x="2067" y="381"/>
                    </a:lnTo>
                    <a:lnTo>
                      <a:pt x="2041" y="353"/>
                    </a:lnTo>
                    <a:lnTo>
                      <a:pt x="2017" y="326"/>
                    </a:lnTo>
                    <a:lnTo>
                      <a:pt x="1993" y="300"/>
                    </a:lnTo>
                    <a:lnTo>
                      <a:pt x="1968" y="276"/>
                    </a:lnTo>
                    <a:lnTo>
                      <a:pt x="1945" y="254"/>
                    </a:lnTo>
                    <a:lnTo>
                      <a:pt x="1922" y="234"/>
                    </a:lnTo>
                    <a:lnTo>
                      <a:pt x="1899" y="214"/>
                    </a:lnTo>
                    <a:lnTo>
                      <a:pt x="1875" y="196"/>
                    </a:lnTo>
                    <a:lnTo>
                      <a:pt x="1852" y="180"/>
                    </a:lnTo>
                    <a:lnTo>
                      <a:pt x="1830" y="165"/>
                    </a:lnTo>
                    <a:lnTo>
                      <a:pt x="1808" y="151"/>
                    </a:lnTo>
                    <a:lnTo>
                      <a:pt x="1785" y="139"/>
                    </a:lnTo>
                    <a:lnTo>
                      <a:pt x="1762" y="127"/>
                    </a:lnTo>
                    <a:lnTo>
                      <a:pt x="1739" y="117"/>
                    </a:lnTo>
                    <a:lnTo>
                      <a:pt x="1717" y="107"/>
                    </a:lnTo>
                    <a:lnTo>
                      <a:pt x="1693" y="98"/>
                    </a:lnTo>
                    <a:lnTo>
                      <a:pt x="1648" y="81"/>
                    </a:lnTo>
                    <a:lnTo>
                      <a:pt x="1603" y="66"/>
                    </a:lnTo>
                    <a:lnTo>
                      <a:pt x="1558" y="54"/>
                    </a:lnTo>
                    <a:lnTo>
                      <a:pt x="1513" y="41"/>
                    </a:lnTo>
                    <a:lnTo>
                      <a:pt x="1468" y="30"/>
                    </a:lnTo>
                    <a:lnTo>
                      <a:pt x="1421" y="20"/>
                    </a:lnTo>
                    <a:lnTo>
                      <a:pt x="1400" y="14"/>
                    </a:lnTo>
                    <a:lnTo>
                      <a:pt x="1379" y="8"/>
                    </a:lnTo>
                    <a:lnTo>
                      <a:pt x="1361" y="5"/>
                    </a:lnTo>
                    <a:lnTo>
                      <a:pt x="1342" y="2"/>
                    </a:lnTo>
                    <a:lnTo>
                      <a:pt x="1325" y="1"/>
                    </a:lnTo>
                    <a:lnTo>
                      <a:pt x="1309" y="0"/>
                    </a:lnTo>
                    <a:lnTo>
                      <a:pt x="1294" y="2"/>
                    </a:lnTo>
                    <a:lnTo>
                      <a:pt x="1280" y="4"/>
                    </a:lnTo>
                    <a:lnTo>
                      <a:pt x="1266" y="8"/>
                    </a:lnTo>
                    <a:lnTo>
                      <a:pt x="1254" y="13"/>
                    </a:lnTo>
                    <a:lnTo>
                      <a:pt x="1242" y="19"/>
                    </a:lnTo>
                    <a:lnTo>
                      <a:pt x="1231" y="26"/>
                    </a:lnTo>
                    <a:lnTo>
                      <a:pt x="1220" y="34"/>
                    </a:lnTo>
                    <a:lnTo>
                      <a:pt x="1210" y="44"/>
                    </a:lnTo>
                    <a:lnTo>
                      <a:pt x="1200" y="56"/>
                    </a:lnTo>
                    <a:lnTo>
                      <a:pt x="1191" y="68"/>
                    </a:lnTo>
                    <a:lnTo>
                      <a:pt x="1161" y="115"/>
                    </a:lnTo>
                    <a:lnTo>
                      <a:pt x="1131" y="164"/>
                    </a:lnTo>
                    <a:lnTo>
                      <a:pt x="1115" y="188"/>
                    </a:lnTo>
                    <a:lnTo>
                      <a:pt x="1098" y="213"/>
                    </a:lnTo>
                    <a:lnTo>
                      <a:pt x="1078" y="237"/>
                    </a:lnTo>
                    <a:lnTo>
                      <a:pt x="1058" y="260"/>
                    </a:lnTo>
                    <a:lnTo>
                      <a:pt x="1048" y="271"/>
                    </a:lnTo>
                    <a:lnTo>
                      <a:pt x="1037" y="282"/>
                    </a:lnTo>
                    <a:lnTo>
                      <a:pt x="1026" y="293"/>
                    </a:lnTo>
                    <a:lnTo>
                      <a:pt x="1014" y="303"/>
                    </a:lnTo>
                    <a:lnTo>
                      <a:pt x="1001" y="314"/>
                    </a:lnTo>
                    <a:lnTo>
                      <a:pt x="988" y="323"/>
                    </a:lnTo>
                    <a:lnTo>
                      <a:pt x="975" y="332"/>
                    </a:lnTo>
                    <a:lnTo>
                      <a:pt x="961" y="341"/>
                    </a:lnTo>
                    <a:lnTo>
                      <a:pt x="947" y="349"/>
                    </a:lnTo>
                    <a:lnTo>
                      <a:pt x="932" y="357"/>
                    </a:lnTo>
                    <a:lnTo>
                      <a:pt x="916" y="364"/>
                    </a:lnTo>
                    <a:lnTo>
                      <a:pt x="900" y="370"/>
                    </a:lnTo>
                    <a:lnTo>
                      <a:pt x="883" y="376"/>
                    </a:lnTo>
                    <a:lnTo>
                      <a:pt x="866" y="381"/>
                    </a:lnTo>
                    <a:lnTo>
                      <a:pt x="848" y="386"/>
                    </a:lnTo>
                    <a:lnTo>
                      <a:pt x="828" y="391"/>
                    </a:lnTo>
                    <a:lnTo>
                      <a:pt x="785" y="398"/>
                    </a:lnTo>
                    <a:lnTo>
                      <a:pt x="740" y="404"/>
                    </a:lnTo>
                    <a:lnTo>
                      <a:pt x="695" y="409"/>
                    </a:lnTo>
                    <a:lnTo>
                      <a:pt x="649" y="413"/>
                    </a:lnTo>
                    <a:lnTo>
                      <a:pt x="604" y="416"/>
                    </a:lnTo>
                    <a:lnTo>
                      <a:pt x="558" y="418"/>
                    </a:lnTo>
                    <a:lnTo>
                      <a:pt x="513" y="420"/>
                    </a:lnTo>
                    <a:lnTo>
                      <a:pt x="468" y="422"/>
                    </a:lnTo>
                    <a:lnTo>
                      <a:pt x="382" y="424"/>
                    </a:lnTo>
                    <a:lnTo>
                      <a:pt x="302" y="426"/>
                    </a:lnTo>
                    <a:lnTo>
                      <a:pt x="264" y="428"/>
                    </a:lnTo>
                    <a:lnTo>
                      <a:pt x="229" y="430"/>
                    </a:lnTo>
                    <a:lnTo>
                      <a:pt x="196" y="432"/>
                    </a:lnTo>
                    <a:lnTo>
                      <a:pt x="166" y="435"/>
                    </a:lnTo>
                    <a:lnTo>
                      <a:pt x="152" y="437"/>
                    </a:lnTo>
                    <a:lnTo>
                      <a:pt x="139" y="439"/>
                    </a:lnTo>
                    <a:lnTo>
                      <a:pt x="126" y="442"/>
                    </a:lnTo>
                    <a:lnTo>
                      <a:pt x="113" y="445"/>
                    </a:lnTo>
                    <a:lnTo>
                      <a:pt x="102" y="449"/>
                    </a:lnTo>
                    <a:lnTo>
                      <a:pt x="91" y="453"/>
                    </a:lnTo>
                    <a:lnTo>
                      <a:pt x="81" y="458"/>
                    </a:lnTo>
                    <a:lnTo>
                      <a:pt x="71" y="463"/>
                    </a:lnTo>
                    <a:lnTo>
                      <a:pt x="63" y="469"/>
                    </a:lnTo>
                    <a:lnTo>
                      <a:pt x="54" y="476"/>
                    </a:lnTo>
                    <a:lnTo>
                      <a:pt x="46" y="483"/>
                    </a:lnTo>
                    <a:lnTo>
                      <a:pt x="39" y="490"/>
                    </a:lnTo>
                    <a:lnTo>
                      <a:pt x="32" y="498"/>
                    </a:lnTo>
                    <a:lnTo>
                      <a:pt x="25" y="506"/>
                    </a:lnTo>
                    <a:lnTo>
                      <a:pt x="20" y="515"/>
                    </a:lnTo>
                    <a:lnTo>
                      <a:pt x="14" y="524"/>
                    </a:lnTo>
                    <a:lnTo>
                      <a:pt x="9" y="532"/>
                    </a:lnTo>
                    <a:lnTo>
                      <a:pt x="4" y="541"/>
                    </a:lnTo>
                    <a:lnTo>
                      <a:pt x="1" y="551"/>
                    </a:lnTo>
                    <a:lnTo>
                      <a:pt x="0" y="562"/>
                    </a:lnTo>
                    <a:lnTo>
                      <a:pt x="0" y="573"/>
                    </a:lnTo>
                    <a:lnTo>
                      <a:pt x="1" y="585"/>
                    </a:lnTo>
                    <a:lnTo>
                      <a:pt x="3" y="596"/>
                    </a:lnTo>
                    <a:lnTo>
                      <a:pt x="7" y="609"/>
                    </a:lnTo>
                    <a:lnTo>
                      <a:pt x="12" y="621"/>
                    </a:lnTo>
                    <a:lnTo>
                      <a:pt x="18" y="634"/>
                    </a:lnTo>
                    <a:lnTo>
                      <a:pt x="25" y="649"/>
                    </a:lnTo>
                    <a:lnTo>
                      <a:pt x="33" y="663"/>
                    </a:lnTo>
                    <a:lnTo>
                      <a:pt x="43" y="677"/>
                    </a:lnTo>
                    <a:lnTo>
                      <a:pt x="53" y="691"/>
                    </a:lnTo>
                    <a:lnTo>
                      <a:pt x="63" y="706"/>
                    </a:lnTo>
                    <a:lnTo>
                      <a:pt x="75" y="721"/>
                    </a:lnTo>
                    <a:lnTo>
                      <a:pt x="101" y="752"/>
                    </a:lnTo>
                    <a:lnTo>
                      <a:pt x="131" y="783"/>
                    </a:lnTo>
                    <a:lnTo>
                      <a:pt x="162" y="816"/>
                    </a:lnTo>
                    <a:lnTo>
                      <a:pt x="196" y="848"/>
                    </a:lnTo>
                    <a:lnTo>
                      <a:pt x="232" y="879"/>
                    </a:lnTo>
                    <a:lnTo>
                      <a:pt x="269" y="912"/>
                    </a:lnTo>
                    <a:lnTo>
                      <a:pt x="308" y="943"/>
                    </a:lnTo>
                    <a:lnTo>
                      <a:pt x="346" y="974"/>
                    </a:lnTo>
                    <a:lnTo>
                      <a:pt x="383" y="1002"/>
                    </a:lnTo>
                    <a:lnTo>
                      <a:pt x="420" y="1029"/>
                    </a:lnTo>
                    <a:lnTo>
                      <a:pt x="456" y="1057"/>
                    </a:lnTo>
                    <a:lnTo>
                      <a:pt x="494" y="1084"/>
                    </a:lnTo>
                    <a:lnTo>
                      <a:pt x="529" y="1111"/>
                    </a:lnTo>
                    <a:lnTo>
                      <a:pt x="564" y="1137"/>
                    </a:lnTo>
                    <a:lnTo>
                      <a:pt x="600" y="1163"/>
                    </a:lnTo>
                    <a:lnTo>
                      <a:pt x="633" y="1187"/>
                    </a:lnTo>
                    <a:lnTo>
                      <a:pt x="667" y="1212"/>
                    </a:lnTo>
                    <a:lnTo>
                      <a:pt x="700" y="1240"/>
                    </a:lnTo>
                    <a:lnTo>
                      <a:pt x="732" y="1268"/>
                    </a:lnTo>
                    <a:lnTo>
                      <a:pt x="766" y="1297"/>
                    </a:lnTo>
                    <a:lnTo>
                      <a:pt x="798" y="1328"/>
                    </a:lnTo>
                    <a:lnTo>
                      <a:pt x="831" y="1358"/>
                    </a:lnTo>
                    <a:lnTo>
                      <a:pt x="863" y="1388"/>
                    </a:lnTo>
                    <a:lnTo>
                      <a:pt x="894" y="1420"/>
                    </a:lnTo>
                    <a:lnTo>
                      <a:pt x="954" y="1480"/>
                    </a:lnTo>
                    <a:lnTo>
                      <a:pt x="1010" y="1537"/>
                    </a:lnTo>
                    <a:lnTo>
                      <a:pt x="1059" y="1589"/>
                    </a:lnTo>
                    <a:lnTo>
                      <a:pt x="1102" y="1632"/>
                    </a:lnTo>
                    <a:lnTo>
                      <a:pt x="1135" y="1668"/>
                    </a:lnTo>
                    <a:lnTo>
                      <a:pt x="1167" y="1701"/>
                    </a:lnTo>
                    <a:lnTo>
                      <a:pt x="1197" y="1732"/>
                    </a:lnTo>
                    <a:lnTo>
                      <a:pt x="1225" y="1762"/>
                    </a:lnTo>
                    <a:lnTo>
                      <a:pt x="1249" y="1787"/>
                    </a:lnTo>
                    <a:lnTo>
                      <a:pt x="1272" y="1809"/>
                    </a:lnTo>
                    <a:lnTo>
                      <a:pt x="1291" y="1828"/>
                    </a:lnTo>
                    <a:lnTo>
                      <a:pt x="1306" y="1842"/>
                    </a:lnTo>
                    <a:lnTo>
                      <a:pt x="1316" y="1846"/>
                    </a:lnTo>
                    <a:lnTo>
                      <a:pt x="1348" y="1855"/>
                    </a:lnTo>
                    <a:lnTo>
                      <a:pt x="1372" y="1861"/>
                    </a:lnTo>
                    <a:lnTo>
                      <a:pt x="1400" y="1868"/>
                    </a:lnTo>
                    <a:lnTo>
                      <a:pt x="1432" y="1874"/>
                    </a:lnTo>
                    <a:lnTo>
                      <a:pt x="1470" y="1881"/>
                    </a:lnTo>
                    <a:lnTo>
                      <a:pt x="1512" y="1888"/>
                    </a:lnTo>
                    <a:lnTo>
                      <a:pt x="1558" y="1894"/>
                    </a:lnTo>
                    <a:lnTo>
                      <a:pt x="1608" y="1900"/>
                    </a:lnTo>
                    <a:lnTo>
                      <a:pt x="1662" y="1904"/>
                    </a:lnTo>
                    <a:lnTo>
                      <a:pt x="1720" y="1907"/>
                    </a:lnTo>
                    <a:lnTo>
                      <a:pt x="1781" y="1909"/>
                    </a:lnTo>
                    <a:lnTo>
                      <a:pt x="1847" y="1909"/>
                    </a:lnTo>
                    <a:lnTo>
                      <a:pt x="1915" y="1906"/>
                    </a:lnTo>
                    <a:lnTo>
                      <a:pt x="1987" y="1902"/>
                    </a:lnTo>
                    <a:lnTo>
                      <a:pt x="2062" y="1894"/>
                    </a:lnTo>
                    <a:lnTo>
                      <a:pt x="2139" y="1884"/>
                    </a:lnTo>
                    <a:lnTo>
                      <a:pt x="2220" y="1871"/>
                    </a:lnTo>
                    <a:lnTo>
                      <a:pt x="2303" y="1854"/>
                    </a:lnTo>
                    <a:lnTo>
                      <a:pt x="2389" y="1833"/>
                    </a:lnTo>
                    <a:lnTo>
                      <a:pt x="2478" y="1807"/>
                    </a:lnTo>
                    <a:lnTo>
                      <a:pt x="2568" y="1778"/>
                    </a:lnTo>
                    <a:lnTo>
                      <a:pt x="2661" y="1745"/>
                    </a:lnTo>
                    <a:lnTo>
                      <a:pt x="2755" y="1706"/>
                    </a:lnTo>
                    <a:lnTo>
                      <a:pt x="2853" y="1662"/>
                    </a:lnTo>
                    <a:lnTo>
                      <a:pt x="2951" y="1613"/>
                    </a:lnTo>
                    <a:lnTo>
                      <a:pt x="3050" y="1557"/>
                    </a:lnTo>
                    <a:lnTo>
                      <a:pt x="3151" y="1497"/>
                    </a:lnTo>
                    <a:lnTo>
                      <a:pt x="3254" y="1430"/>
                    </a:lnTo>
                    <a:lnTo>
                      <a:pt x="3357" y="1356"/>
                    </a:lnTo>
                    <a:close/>
                  </a:path>
                </a:pathLst>
              </a:custGeom>
              <a:solidFill>
                <a:srgbClr val="936A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73" name="Freeform 1107">
                <a:extLst>
                  <a:ext uri="{FF2B5EF4-FFF2-40B4-BE49-F238E27FC236}">
                    <a16:creationId xmlns:a16="http://schemas.microsoft.com/office/drawing/2014/main" id="{B517512D-2D86-46DB-9070-86445AD0AE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3" y="2449"/>
                <a:ext cx="175" cy="100"/>
              </a:xfrm>
              <a:custGeom>
                <a:avLst/>
                <a:gdLst>
                  <a:gd name="T0" fmla="*/ 10 w 2985"/>
                  <a:gd name="T1" fmla="*/ 4 h 1701"/>
                  <a:gd name="T2" fmla="*/ 10 w 2985"/>
                  <a:gd name="T3" fmla="*/ 4 h 1701"/>
                  <a:gd name="T4" fmla="*/ 9 w 2985"/>
                  <a:gd name="T5" fmla="*/ 4 h 1701"/>
                  <a:gd name="T6" fmla="*/ 9 w 2985"/>
                  <a:gd name="T7" fmla="*/ 3 h 1701"/>
                  <a:gd name="T8" fmla="*/ 8 w 2985"/>
                  <a:gd name="T9" fmla="*/ 3 h 1701"/>
                  <a:gd name="T10" fmla="*/ 8 w 2985"/>
                  <a:gd name="T11" fmla="*/ 3 h 1701"/>
                  <a:gd name="T12" fmla="*/ 8 w 2985"/>
                  <a:gd name="T13" fmla="*/ 3 h 1701"/>
                  <a:gd name="T14" fmla="*/ 7 w 2985"/>
                  <a:gd name="T15" fmla="*/ 2 h 1701"/>
                  <a:gd name="T16" fmla="*/ 7 w 2985"/>
                  <a:gd name="T17" fmla="*/ 2 h 1701"/>
                  <a:gd name="T18" fmla="*/ 6 w 2985"/>
                  <a:gd name="T19" fmla="*/ 2 h 1701"/>
                  <a:gd name="T20" fmla="*/ 6 w 2985"/>
                  <a:gd name="T21" fmla="*/ 1 h 1701"/>
                  <a:gd name="T22" fmla="*/ 6 w 2985"/>
                  <a:gd name="T23" fmla="*/ 1 h 1701"/>
                  <a:gd name="T24" fmla="*/ 5 w 2985"/>
                  <a:gd name="T25" fmla="*/ 1 h 1701"/>
                  <a:gd name="T26" fmla="*/ 5 w 2985"/>
                  <a:gd name="T27" fmla="*/ 1 h 1701"/>
                  <a:gd name="T28" fmla="*/ 4 w 2985"/>
                  <a:gd name="T29" fmla="*/ 0 h 1701"/>
                  <a:gd name="T30" fmla="*/ 4 w 2985"/>
                  <a:gd name="T31" fmla="*/ 0 h 1701"/>
                  <a:gd name="T32" fmla="*/ 4 w 2985"/>
                  <a:gd name="T33" fmla="*/ 0 h 1701"/>
                  <a:gd name="T34" fmla="*/ 4 w 2985"/>
                  <a:gd name="T35" fmla="*/ 0 h 1701"/>
                  <a:gd name="T36" fmla="*/ 3 w 2985"/>
                  <a:gd name="T37" fmla="*/ 0 h 1701"/>
                  <a:gd name="T38" fmla="*/ 3 w 2985"/>
                  <a:gd name="T39" fmla="*/ 1 h 1701"/>
                  <a:gd name="T40" fmla="*/ 3 w 2985"/>
                  <a:gd name="T41" fmla="*/ 1 h 1701"/>
                  <a:gd name="T42" fmla="*/ 3 w 2985"/>
                  <a:gd name="T43" fmla="*/ 1 h 1701"/>
                  <a:gd name="T44" fmla="*/ 3 w 2985"/>
                  <a:gd name="T45" fmla="*/ 1 h 1701"/>
                  <a:gd name="T46" fmla="*/ 2 w 2985"/>
                  <a:gd name="T47" fmla="*/ 1 h 1701"/>
                  <a:gd name="T48" fmla="*/ 2 w 2985"/>
                  <a:gd name="T49" fmla="*/ 1 h 1701"/>
                  <a:gd name="T50" fmla="*/ 1 w 2985"/>
                  <a:gd name="T51" fmla="*/ 1 h 1701"/>
                  <a:gd name="T52" fmla="*/ 1 w 2985"/>
                  <a:gd name="T53" fmla="*/ 1 h 1701"/>
                  <a:gd name="T54" fmla="*/ 0 w 2985"/>
                  <a:gd name="T55" fmla="*/ 1 h 1701"/>
                  <a:gd name="T56" fmla="*/ 0 w 2985"/>
                  <a:gd name="T57" fmla="*/ 1 h 1701"/>
                  <a:gd name="T58" fmla="*/ 0 w 2985"/>
                  <a:gd name="T59" fmla="*/ 1 h 1701"/>
                  <a:gd name="T60" fmla="*/ 0 w 2985"/>
                  <a:gd name="T61" fmla="*/ 2 h 1701"/>
                  <a:gd name="T62" fmla="*/ 0 w 2985"/>
                  <a:gd name="T63" fmla="*/ 2 h 1701"/>
                  <a:gd name="T64" fmla="*/ 0 w 2985"/>
                  <a:gd name="T65" fmla="*/ 2 h 1701"/>
                  <a:gd name="T66" fmla="*/ 0 w 2985"/>
                  <a:gd name="T67" fmla="*/ 2 h 1701"/>
                  <a:gd name="T68" fmla="*/ 0 w 2985"/>
                  <a:gd name="T69" fmla="*/ 2 h 1701"/>
                  <a:gd name="T70" fmla="*/ 1 w 2985"/>
                  <a:gd name="T71" fmla="*/ 3 h 1701"/>
                  <a:gd name="T72" fmla="*/ 1 w 2985"/>
                  <a:gd name="T73" fmla="*/ 3 h 1701"/>
                  <a:gd name="T74" fmla="*/ 2 w 2985"/>
                  <a:gd name="T75" fmla="*/ 3 h 1701"/>
                  <a:gd name="T76" fmla="*/ 2 w 2985"/>
                  <a:gd name="T77" fmla="*/ 4 h 1701"/>
                  <a:gd name="T78" fmla="*/ 3 w 2985"/>
                  <a:gd name="T79" fmla="*/ 4 h 1701"/>
                  <a:gd name="T80" fmla="*/ 3 w 2985"/>
                  <a:gd name="T81" fmla="*/ 5 h 1701"/>
                  <a:gd name="T82" fmla="*/ 4 w 2985"/>
                  <a:gd name="T83" fmla="*/ 5 h 1701"/>
                  <a:gd name="T84" fmla="*/ 4 w 2985"/>
                  <a:gd name="T85" fmla="*/ 6 h 1701"/>
                  <a:gd name="T86" fmla="*/ 4 w 2985"/>
                  <a:gd name="T87" fmla="*/ 6 h 1701"/>
                  <a:gd name="T88" fmla="*/ 6 w 2985"/>
                  <a:gd name="T89" fmla="*/ 6 h 1701"/>
                  <a:gd name="T90" fmla="*/ 7 w 2985"/>
                  <a:gd name="T91" fmla="*/ 5 h 1701"/>
                  <a:gd name="T92" fmla="*/ 8 w 2985"/>
                  <a:gd name="T93" fmla="*/ 5 h 1701"/>
                  <a:gd name="T94" fmla="*/ 9 w 2985"/>
                  <a:gd name="T95" fmla="*/ 5 h 1701"/>
                  <a:gd name="T96" fmla="*/ 10 w 2985"/>
                  <a:gd name="T97" fmla="*/ 4 h 1701"/>
                  <a:gd name="T98" fmla="*/ 10 w 2985"/>
                  <a:gd name="T99" fmla="*/ 4 h 170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985" h="1701">
                    <a:moveTo>
                      <a:pt x="2979" y="1150"/>
                    </a:moveTo>
                    <a:lnTo>
                      <a:pt x="2946" y="1142"/>
                    </a:lnTo>
                    <a:lnTo>
                      <a:pt x="2915" y="1135"/>
                    </a:lnTo>
                    <a:lnTo>
                      <a:pt x="2885" y="1127"/>
                    </a:lnTo>
                    <a:lnTo>
                      <a:pt x="2858" y="1120"/>
                    </a:lnTo>
                    <a:lnTo>
                      <a:pt x="2833" y="1113"/>
                    </a:lnTo>
                    <a:lnTo>
                      <a:pt x="2810" y="1106"/>
                    </a:lnTo>
                    <a:lnTo>
                      <a:pt x="2789" y="1100"/>
                    </a:lnTo>
                    <a:lnTo>
                      <a:pt x="2771" y="1093"/>
                    </a:lnTo>
                    <a:lnTo>
                      <a:pt x="2726" y="1081"/>
                    </a:lnTo>
                    <a:lnTo>
                      <a:pt x="2677" y="1066"/>
                    </a:lnTo>
                    <a:lnTo>
                      <a:pt x="2629" y="1049"/>
                    </a:lnTo>
                    <a:lnTo>
                      <a:pt x="2578" y="1029"/>
                    </a:lnTo>
                    <a:lnTo>
                      <a:pt x="2552" y="1018"/>
                    </a:lnTo>
                    <a:lnTo>
                      <a:pt x="2525" y="1006"/>
                    </a:lnTo>
                    <a:lnTo>
                      <a:pt x="2499" y="994"/>
                    </a:lnTo>
                    <a:lnTo>
                      <a:pt x="2473" y="981"/>
                    </a:lnTo>
                    <a:lnTo>
                      <a:pt x="2446" y="968"/>
                    </a:lnTo>
                    <a:lnTo>
                      <a:pt x="2420" y="953"/>
                    </a:lnTo>
                    <a:lnTo>
                      <a:pt x="2393" y="939"/>
                    </a:lnTo>
                    <a:lnTo>
                      <a:pt x="2366" y="922"/>
                    </a:lnTo>
                    <a:lnTo>
                      <a:pt x="2339" y="906"/>
                    </a:lnTo>
                    <a:lnTo>
                      <a:pt x="2312" y="888"/>
                    </a:lnTo>
                    <a:lnTo>
                      <a:pt x="2285" y="871"/>
                    </a:lnTo>
                    <a:lnTo>
                      <a:pt x="2257" y="852"/>
                    </a:lnTo>
                    <a:lnTo>
                      <a:pt x="2231" y="831"/>
                    </a:lnTo>
                    <a:lnTo>
                      <a:pt x="2204" y="811"/>
                    </a:lnTo>
                    <a:lnTo>
                      <a:pt x="2177" y="790"/>
                    </a:lnTo>
                    <a:lnTo>
                      <a:pt x="2150" y="768"/>
                    </a:lnTo>
                    <a:lnTo>
                      <a:pt x="2124" y="744"/>
                    </a:lnTo>
                    <a:lnTo>
                      <a:pt x="2098" y="721"/>
                    </a:lnTo>
                    <a:lnTo>
                      <a:pt x="2071" y="696"/>
                    </a:lnTo>
                    <a:lnTo>
                      <a:pt x="2046" y="670"/>
                    </a:lnTo>
                    <a:lnTo>
                      <a:pt x="2020" y="643"/>
                    </a:lnTo>
                    <a:lnTo>
                      <a:pt x="1994" y="616"/>
                    </a:lnTo>
                    <a:lnTo>
                      <a:pt x="1970" y="587"/>
                    </a:lnTo>
                    <a:lnTo>
                      <a:pt x="1945" y="558"/>
                    </a:lnTo>
                    <a:lnTo>
                      <a:pt x="1918" y="527"/>
                    </a:lnTo>
                    <a:lnTo>
                      <a:pt x="1892" y="496"/>
                    </a:lnTo>
                    <a:lnTo>
                      <a:pt x="1867" y="468"/>
                    </a:lnTo>
                    <a:lnTo>
                      <a:pt x="1842" y="441"/>
                    </a:lnTo>
                    <a:lnTo>
                      <a:pt x="1816" y="415"/>
                    </a:lnTo>
                    <a:lnTo>
                      <a:pt x="1791" y="390"/>
                    </a:lnTo>
                    <a:lnTo>
                      <a:pt x="1767" y="367"/>
                    </a:lnTo>
                    <a:lnTo>
                      <a:pt x="1743" y="345"/>
                    </a:lnTo>
                    <a:lnTo>
                      <a:pt x="1719" y="323"/>
                    </a:lnTo>
                    <a:lnTo>
                      <a:pt x="1696" y="303"/>
                    </a:lnTo>
                    <a:lnTo>
                      <a:pt x="1673" y="285"/>
                    </a:lnTo>
                    <a:lnTo>
                      <a:pt x="1650" y="268"/>
                    </a:lnTo>
                    <a:lnTo>
                      <a:pt x="1628" y="251"/>
                    </a:lnTo>
                    <a:lnTo>
                      <a:pt x="1606" y="237"/>
                    </a:lnTo>
                    <a:lnTo>
                      <a:pt x="1585" y="223"/>
                    </a:lnTo>
                    <a:lnTo>
                      <a:pt x="1563" y="211"/>
                    </a:lnTo>
                    <a:lnTo>
                      <a:pt x="1519" y="188"/>
                    </a:lnTo>
                    <a:lnTo>
                      <a:pt x="1476" y="165"/>
                    </a:lnTo>
                    <a:lnTo>
                      <a:pt x="1434" y="145"/>
                    </a:lnTo>
                    <a:lnTo>
                      <a:pt x="1392" y="127"/>
                    </a:lnTo>
                    <a:lnTo>
                      <a:pt x="1352" y="109"/>
                    </a:lnTo>
                    <a:lnTo>
                      <a:pt x="1312" y="92"/>
                    </a:lnTo>
                    <a:lnTo>
                      <a:pt x="1271" y="75"/>
                    </a:lnTo>
                    <a:lnTo>
                      <a:pt x="1232" y="60"/>
                    </a:lnTo>
                    <a:lnTo>
                      <a:pt x="1193" y="38"/>
                    </a:lnTo>
                    <a:lnTo>
                      <a:pt x="1159" y="21"/>
                    </a:lnTo>
                    <a:lnTo>
                      <a:pt x="1144" y="14"/>
                    </a:lnTo>
                    <a:lnTo>
                      <a:pt x="1130" y="8"/>
                    </a:lnTo>
                    <a:lnTo>
                      <a:pt x="1116" y="4"/>
                    </a:lnTo>
                    <a:lnTo>
                      <a:pt x="1104" y="1"/>
                    </a:lnTo>
                    <a:lnTo>
                      <a:pt x="1093" y="0"/>
                    </a:lnTo>
                    <a:lnTo>
                      <a:pt x="1082" y="0"/>
                    </a:lnTo>
                    <a:lnTo>
                      <a:pt x="1072" y="1"/>
                    </a:lnTo>
                    <a:lnTo>
                      <a:pt x="1063" y="4"/>
                    </a:lnTo>
                    <a:lnTo>
                      <a:pt x="1054" y="8"/>
                    </a:lnTo>
                    <a:lnTo>
                      <a:pt x="1046" y="14"/>
                    </a:lnTo>
                    <a:lnTo>
                      <a:pt x="1037" y="21"/>
                    </a:lnTo>
                    <a:lnTo>
                      <a:pt x="1030" y="30"/>
                    </a:lnTo>
                    <a:lnTo>
                      <a:pt x="1006" y="74"/>
                    </a:lnTo>
                    <a:lnTo>
                      <a:pt x="979" y="122"/>
                    </a:lnTo>
                    <a:lnTo>
                      <a:pt x="965" y="145"/>
                    </a:lnTo>
                    <a:lnTo>
                      <a:pt x="948" y="170"/>
                    </a:lnTo>
                    <a:lnTo>
                      <a:pt x="930" y="193"/>
                    </a:lnTo>
                    <a:lnTo>
                      <a:pt x="912" y="215"/>
                    </a:lnTo>
                    <a:lnTo>
                      <a:pt x="902" y="226"/>
                    </a:lnTo>
                    <a:lnTo>
                      <a:pt x="891" y="237"/>
                    </a:lnTo>
                    <a:lnTo>
                      <a:pt x="881" y="247"/>
                    </a:lnTo>
                    <a:lnTo>
                      <a:pt x="869" y="258"/>
                    </a:lnTo>
                    <a:lnTo>
                      <a:pt x="856" y="268"/>
                    </a:lnTo>
                    <a:lnTo>
                      <a:pt x="844" y="277"/>
                    </a:lnTo>
                    <a:lnTo>
                      <a:pt x="831" y="286"/>
                    </a:lnTo>
                    <a:lnTo>
                      <a:pt x="818" y="295"/>
                    </a:lnTo>
                    <a:lnTo>
                      <a:pt x="804" y="303"/>
                    </a:lnTo>
                    <a:lnTo>
                      <a:pt x="789" y="311"/>
                    </a:lnTo>
                    <a:lnTo>
                      <a:pt x="773" y="318"/>
                    </a:lnTo>
                    <a:lnTo>
                      <a:pt x="757" y="324"/>
                    </a:lnTo>
                    <a:lnTo>
                      <a:pt x="741" y="330"/>
                    </a:lnTo>
                    <a:lnTo>
                      <a:pt x="724" y="335"/>
                    </a:lnTo>
                    <a:lnTo>
                      <a:pt x="706" y="341"/>
                    </a:lnTo>
                    <a:lnTo>
                      <a:pt x="686" y="345"/>
                    </a:lnTo>
                    <a:lnTo>
                      <a:pt x="645" y="351"/>
                    </a:lnTo>
                    <a:lnTo>
                      <a:pt x="603" y="356"/>
                    </a:lnTo>
                    <a:lnTo>
                      <a:pt x="558" y="360"/>
                    </a:lnTo>
                    <a:lnTo>
                      <a:pt x="514" y="363"/>
                    </a:lnTo>
                    <a:lnTo>
                      <a:pt x="469" y="365"/>
                    </a:lnTo>
                    <a:lnTo>
                      <a:pt x="426" y="367"/>
                    </a:lnTo>
                    <a:lnTo>
                      <a:pt x="381" y="368"/>
                    </a:lnTo>
                    <a:lnTo>
                      <a:pt x="339" y="368"/>
                    </a:lnTo>
                    <a:lnTo>
                      <a:pt x="257" y="368"/>
                    </a:lnTo>
                    <a:lnTo>
                      <a:pt x="183" y="367"/>
                    </a:lnTo>
                    <a:lnTo>
                      <a:pt x="149" y="368"/>
                    </a:lnTo>
                    <a:lnTo>
                      <a:pt x="119" y="368"/>
                    </a:lnTo>
                    <a:lnTo>
                      <a:pt x="92" y="369"/>
                    </a:lnTo>
                    <a:lnTo>
                      <a:pt x="68" y="371"/>
                    </a:lnTo>
                    <a:lnTo>
                      <a:pt x="57" y="373"/>
                    </a:lnTo>
                    <a:lnTo>
                      <a:pt x="47" y="376"/>
                    </a:lnTo>
                    <a:lnTo>
                      <a:pt x="39" y="379"/>
                    </a:lnTo>
                    <a:lnTo>
                      <a:pt x="31" y="382"/>
                    </a:lnTo>
                    <a:lnTo>
                      <a:pt x="24" y="387"/>
                    </a:lnTo>
                    <a:lnTo>
                      <a:pt x="18" y="392"/>
                    </a:lnTo>
                    <a:lnTo>
                      <a:pt x="13" y="397"/>
                    </a:lnTo>
                    <a:lnTo>
                      <a:pt x="9" y="403"/>
                    </a:lnTo>
                    <a:lnTo>
                      <a:pt x="6" y="409"/>
                    </a:lnTo>
                    <a:lnTo>
                      <a:pt x="3" y="416"/>
                    </a:lnTo>
                    <a:lnTo>
                      <a:pt x="1" y="425"/>
                    </a:lnTo>
                    <a:lnTo>
                      <a:pt x="0" y="433"/>
                    </a:lnTo>
                    <a:lnTo>
                      <a:pt x="0" y="441"/>
                    </a:lnTo>
                    <a:lnTo>
                      <a:pt x="0" y="450"/>
                    </a:lnTo>
                    <a:lnTo>
                      <a:pt x="1" y="459"/>
                    </a:lnTo>
                    <a:lnTo>
                      <a:pt x="3" y="469"/>
                    </a:lnTo>
                    <a:lnTo>
                      <a:pt x="2" y="477"/>
                    </a:lnTo>
                    <a:lnTo>
                      <a:pt x="3" y="487"/>
                    </a:lnTo>
                    <a:lnTo>
                      <a:pt x="4" y="497"/>
                    </a:lnTo>
                    <a:lnTo>
                      <a:pt x="7" y="508"/>
                    </a:lnTo>
                    <a:lnTo>
                      <a:pt x="11" y="518"/>
                    </a:lnTo>
                    <a:lnTo>
                      <a:pt x="16" y="529"/>
                    </a:lnTo>
                    <a:lnTo>
                      <a:pt x="22" y="541"/>
                    </a:lnTo>
                    <a:lnTo>
                      <a:pt x="28" y="553"/>
                    </a:lnTo>
                    <a:lnTo>
                      <a:pt x="36" y="565"/>
                    </a:lnTo>
                    <a:lnTo>
                      <a:pt x="45" y="578"/>
                    </a:lnTo>
                    <a:lnTo>
                      <a:pt x="54" y="591"/>
                    </a:lnTo>
                    <a:lnTo>
                      <a:pt x="65" y="604"/>
                    </a:lnTo>
                    <a:lnTo>
                      <a:pt x="89" y="631"/>
                    </a:lnTo>
                    <a:lnTo>
                      <a:pt x="114" y="659"/>
                    </a:lnTo>
                    <a:lnTo>
                      <a:pt x="143" y="689"/>
                    </a:lnTo>
                    <a:lnTo>
                      <a:pt x="174" y="717"/>
                    </a:lnTo>
                    <a:lnTo>
                      <a:pt x="206" y="747"/>
                    </a:lnTo>
                    <a:lnTo>
                      <a:pt x="240" y="777"/>
                    </a:lnTo>
                    <a:lnTo>
                      <a:pt x="276" y="806"/>
                    </a:lnTo>
                    <a:lnTo>
                      <a:pt x="313" y="835"/>
                    </a:lnTo>
                    <a:lnTo>
                      <a:pt x="350" y="864"/>
                    </a:lnTo>
                    <a:lnTo>
                      <a:pt x="388" y="892"/>
                    </a:lnTo>
                    <a:lnTo>
                      <a:pt x="422" y="918"/>
                    </a:lnTo>
                    <a:lnTo>
                      <a:pt x="457" y="945"/>
                    </a:lnTo>
                    <a:lnTo>
                      <a:pt x="491" y="971"/>
                    </a:lnTo>
                    <a:lnTo>
                      <a:pt x="527" y="997"/>
                    </a:lnTo>
                    <a:lnTo>
                      <a:pt x="560" y="1025"/>
                    </a:lnTo>
                    <a:lnTo>
                      <a:pt x="594" y="1051"/>
                    </a:lnTo>
                    <a:lnTo>
                      <a:pt x="628" y="1077"/>
                    </a:lnTo>
                    <a:lnTo>
                      <a:pt x="660" y="1103"/>
                    </a:lnTo>
                    <a:lnTo>
                      <a:pt x="694" y="1131"/>
                    </a:lnTo>
                    <a:lnTo>
                      <a:pt x="727" y="1161"/>
                    </a:lnTo>
                    <a:lnTo>
                      <a:pt x="759" y="1192"/>
                    </a:lnTo>
                    <a:lnTo>
                      <a:pt x="792" y="1223"/>
                    </a:lnTo>
                    <a:lnTo>
                      <a:pt x="854" y="1288"/>
                    </a:lnTo>
                    <a:lnTo>
                      <a:pt x="913" y="1350"/>
                    </a:lnTo>
                    <a:lnTo>
                      <a:pt x="968" y="1410"/>
                    </a:lnTo>
                    <a:lnTo>
                      <a:pt x="1016" y="1465"/>
                    </a:lnTo>
                    <a:lnTo>
                      <a:pt x="1058" y="1511"/>
                    </a:lnTo>
                    <a:lnTo>
                      <a:pt x="1092" y="1547"/>
                    </a:lnTo>
                    <a:lnTo>
                      <a:pt x="1113" y="1570"/>
                    </a:lnTo>
                    <a:lnTo>
                      <a:pt x="1134" y="1592"/>
                    </a:lnTo>
                    <a:lnTo>
                      <a:pt x="1153" y="1613"/>
                    </a:lnTo>
                    <a:lnTo>
                      <a:pt x="1172" y="1633"/>
                    </a:lnTo>
                    <a:lnTo>
                      <a:pt x="1190" y="1652"/>
                    </a:lnTo>
                    <a:lnTo>
                      <a:pt x="1207" y="1669"/>
                    </a:lnTo>
                    <a:lnTo>
                      <a:pt x="1225" y="1685"/>
                    </a:lnTo>
                    <a:lnTo>
                      <a:pt x="1241" y="1701"/>
                    </a:lnTo>
                    <a:lnTo>
                      <a:pt x="1261" y="1699"/>
                    </a:lnTo>
                    <a:lnTo>
                      <a:pt x="1320" y="1692"/>
                    </a:lnTo>
                    <a:lnTo>
                      <a:pt x="1412" y="1679"/>
                    </a:lnTo>
                    <a:lnTo>
                      <a:pt x="1529" y="1662"/>
                    </a:lnTo>
                    <a:lnTo>
                      <a:pt x="1668" y="1641"/>
                    </a:lnTo>
                    <a:lnTo>
                      <a:pt x="1822" y="1616"/>
                    </a:lnTo>
                    <a:lnTo>
                      <a:pt x="1903" y="1601"/>
                    </a:lnTo>
                    <a:lnTo>
                      <a:pt x="1986" y="1586"/>
                    </a:lnTo>
                    <a:lnTo>
                      <a:pt x="2070" y="1570"/>
                    </a:lnTo>
                    <a:lnTo>
                      <a:pt x="2155" y="1552"/>
                    </a:lnTo>
                    <a:lnTo>
                      <a:pt x="2239" y="1534"/>
                    </a:lnTo>
                    <a:lnTo>
                      <a:pt x="2322" y="1514"/>
                    </a:lnTo>
                    <a:lnTo>
                      <a:pt x="2403" y="1494"/>
                    </a:lnTo>
                    <a:lnTo>
                      <a:pt x="2482" y="1473"/>
                    </a:lnTo>
                    <a:lnTo>
                      <a:pt x="2558" y="1451"/>
                    </a:lnTo>
                    <a:lnTo>
                      <a:pt x="2630" y="1427"/>
                    </a:lnTo>
                    <a:lnTo>
                      <a:pt x="2696" y="1403"/>
                    </a:lnTo>
                    <a:lnTo>
                      <a:pt x="2758" y="1379"/>
                    </a:lnTo>
                    <a:lnTo>
                      <a:pt x="2814" y="1353"/>
                    </a:lnTo>
                    <a:lnTo>
                      <a:pt x="2863" y="1326"/>
                    </a:lnTo>
                    <a:lnTo>
                      <a:pt x="2905" y="1299"/>
                    </a:lnTo>
                    <a:lnTo>
                      <a:pt x="2939" y="1271"/>
                    </a:lnTo>
                    <a:lnTo>
                      <a:pt x="2963" y="1242"/>
                    </a:lnTo>
                    <a:lnTo>
                      <a:pt x="2979" y="1212"/>
                    </a:lnTo>
                    <a:lnTo>
                      <a:pt x="2985" y="1181"/>
                    </a:lnTo>
                    <a:lnTo>
                      <a:pt x="2979" y="1150"/>
                    </a:lnTo>
                    <a:close/>
                  </a:path>
                </a:pathLst>
              </a:custGeom>
              <a:solidFill>
                <a:srgbClr val="805E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74" name="Freeform 1108">
                <a:extLst>
                  <a:ext uri="{FF2B5EF4-FFF2-40B4-BE49-F238E27FC236}">
                    <a16:creationId xmlns:a16="http://schemas.microsoft.com/office/drawing/2014/main" id="{4335E2DE-A712-42F5-A7D3-173EBBCED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3" y="2457"/>
                <a:ext cx="142" cy="87"/>
              </a:xfrm>
              <a:custGeom>
                <a:avLst/>
                <a:gdLst>
                  <a:gd name="T0" fmla="*/ 4 w 2414"/>
                  <a:gd name="T1" fmla="*/ 5 h 1484"/>
                  <a:gd name="T2" fmla="*/ 4 w 2414"/>
                  <a:gd name="T3" fmla="*/ 5 h 1484"/>
                  <a:gd name="T4" fmla="*/ 4 w 2414"/>
                  <a:gd name="T5" fmla="*/ 5 h 1484"/>
                  <a:gd name="T6" fmla="*/ 3 w 2414"/>
                  <a:gd name="T7" fmla="*/ 5 h 1484"/>
                  <a:gd name="T8" fmla="*/ 3 w 2414"/>
                  <a:gd name="T9" fmla="*/ 4 h 1484"/>
                  <a:gd name="T10" fmla="*/ 3 w 2414"/>
                  <a:gd name="T11" fmla="*/ 4 h 1484"/>
                  <a:gd name="T12" fmla="*/ 3 w 2414"/>
                  <a:gd name="T13" fmla="*/ 4 h 1484"/>
                  <a:gd name="T14" fmla="*/ 2 w 2414"/>
                  <a:gd name="T15" fmla="*/ 3 h 1484"/>
                  <a:gd name="T16" fmla="*/ 2 w 2414"/>
                  <a:gd name="T17" fmla="*/ 3 h 1484"/>
                  <a:gd name="T18" fmla="*/ 1 w 2414"/>
                  <a:gd name="T19" fmla="*/ 3 h 1484"/>
                  <a:gd name="T20" fmla="*/ 1 w 2414"/>
                  <a:gd name="T21" fmla="*/ 2 h 1484"/>
                  <a:gd name="T22" fmla="*/ 1 w 2414"/>
                  <a:gd name="T23" fmla="*/ 2 h 1484"/>
                  <a:gd name="T24" fmla="*/ 0 w 2414"/>
                  <a:gd name="T25" fmla="*/ 2 h 1484"/>
                  <a:gd name="T26" fmla="*/ 0 w 2414"/>
                  <a:gd name="T27" fmla="*/ 2 h 1484"/>
                  <a:gd name="T28" fmla="*/ 0 w 2414"/>
                  <a:gd name="T29" fmla="*/ 2 h 1484"/>
                  <a:gd name="T30" fmla="*/ 0 w 2414"/>
                  <a:gd name="T31" fmla="*/ 1 h 1484"/>
                  <a:gd name="T32" fmla="*/ 0 w 2414"/>
                  <a:gd name="T33" fmla="*/ 1 h 1484"/>
                  <a:gd name="T34" fmla="*/ 0 w 2414"/>
                  <a:gd name="T35" fmla="*/ 1 h 1484"/>
                  <a:gd name="T36" fmla="*/ 0 w 2414"/>
                  <a:gd name="T37" fmla="*/ 1 h 1484"/>
                  <a:gd name="T38" fmla="*/ 0 w 2414"/>
                  <a:gd name="T39" fmla="*/ 1 h 1484"/>
                  <a:gd name="T40" fmla="*/ 0 w 2414"/>
                  <a:gd name="T41" fmla="*/ 1 h 1484"/>
                  <a:gd name="T42" fmla="*/ 1 w 2414"/>
                  <a:gd name="T43" fmla="*/ 1 h 1484"/>
                  <a:gd name="T44" fmla="*/ 1 w 2414"/>
                  <a:gd name="T45" fmla="*/ 1 h 1484"/>
                  <a:gd name="T46" fmla="*/ 2 w 2414"/>
                  <a:gd name="T47" fmla="*/ 1 h 1484"/>
                  <a:gd name="T48" fmla="*/ 2 w 2414"/>
                  <a:gd name="T49" fmla="*/ 1 h 1484"/>
                  <a:gd name="T50" fmla="*/ 2 w 2414"/>
                  <a:gd name="T51" fmla="*/ 1 h 1484"/>
                  <a:gd name="T52" fmla="*/ 3 w 2414"/>
                  <a:gd name="T53" fmla="*/ 1 h 1484"/>
                  <a:gd name="T54" fmla="*/ 3 w 2414"/>
                  <a:gd name="T55" fmla="*/ 1 h 1484"/>
                  <a:gd name="T56" fmla="*/ 3 w 2414"/>
                  <a:gd name="T57" fmla="*/ 1 h 1484"/>
                  <a:gd name="T58" fmla="*/ 3 w 2414"/>
                  <a:gd name="T59" fmla="*/ 1 h 1484"/>
                  <a:gd name="T60" fmla="*/ 3 w 2414"/>
                  <a:gd name="T61" fmla="*/ 0 h 1484"/>
                  <a:gd name="T62" fmla="*/ 3 w 2414"/>
                  <a:gd name="T63" fmla="*/ 0 h 1484"/>
                  <a:gd name="T64" fmla="*/ 3 w 2414"/>
                  <a:gd name="T65" fmla="*/ 0 h 1484"/>
                  <a:gd name="T66" fmla="*/ 3 w 2414"/>
                  <a:gd name="T67" fmla="*/ 0 h 1484"/>
                  <a:gd name="T68" fmla="*/ 4 w 2414"/>
                  <a:gd name="T69" fmla="*/ 0 h 1484"/>
                  <a:gd name="T70" fmla="*/ 4 w 2414"/>
                  <a:gd name="T71" fmla="*/ 0 h 1484"/>
                  <a:gd name="T72" fmla="*/ 4 w 2414"/>
                  <a:gd name="T73" fmla="*/ 1 h 1484"/>
                  <a:gd name="T74" fmla="*/ 5 w 2414"/>
                  <a:gd name="T75" fmla="*/ 1 h 1484"/>
                  <a:gd name="T76" fmla="*/ 5 w 2414"/>
                  <a:gd name="T77" fmla="*/ 1 h 1484"/>
                  <a:gd name="T78" fmla="*/ 5 w 2414"/>
                  <a:gd name="T79" fmla="*/ 1 h 1484"/>
                  <a:gd name="T80" fmla="*/ 6 w 2414"/>
                  <a:gd name="T81" fmla="*/ 2 h 1484"/>
                  <a:gd name="T82" fmla="*/ 6 w 2414"/>
                  <a:gd name="T83" fmla="*/ 2 h 1484"/>
                  <a:gd name="T84" fmla="*/ 7 w 2414"/>
                  <a:gd name="T85" fmla="*/ 3 h 1484"/>
                  <a:gd name="T86" fmla="*/ 7 w 2414"/>
                  <a:gd name="T87" fmla="*/ 3 h 1484"/>
                  <a:gd name="T88" fmla="*/ 7 w 2414"/>
                  <a:gd name="T89" fmla="*/ 3 h 1484"/>
                  <a:gd name="T90" fmla="*/ 8 w 2414"/>
                  <a:gd name="T91" fmla="*/ 3 h 1484"/>
                  <a:gd name="T92" fmla="*/ 8 w 2414"/>
                  <a:gd name="T93" fmla="*/ 3 h 1484"/>
                  <a:gd name="T94" fmla="*/ 8 w 2414"/>
                  <a:gd name="T95" fmla="*/ 4 h 1484"/>
                  <a:gd name="T96" fmla="*/ 8 w 2414"/>
                  <a:gd name="T97" fmla="*/ 4 h 1484"/>
                  <a:gd name="T98" fmla="*/ 8 w 2414"/>
                  <a:gd name="T99" fmla="*/ 4 h 1484"/>
                  <a:gd name="T100" fmla="*/ 8 w 2414"/>
                  <a:gd name="T101" fmla="*/ 4 h 1484"/>
                  <a:gd name="T102" fmla="*/ 8 w 2414"/>
                  <a:gd name="T103" fmla="*/ 4 h 1484"/>
                  <a:gd name="T104" fmla="*/ 7 w 2414"/>
                  <a:gd name="T105" fmla="*/ 4 h 1484"/>
                  <a:gd name="T106" fmla="*/ 7 w 2414"/>
                  <a:gd name="T107" fmla="*/ 5 h 1484"/>
                  <a:gd name="T108" fmla="*/ 6 w 2414"/>
                  <a:gd name="T109" fmla="*/ 5 h 1484"/>
                  <a:gd name="T110" fmla="*/ 5 w 2414"/>
                  <a:gd name="T111" fmla="*/ 5 h 1484"/>
                  <a:gd name="T112" fmla="*/ 4 w 2414"/>
                  <a:gd name="T113" fmla="*/ 5 h 148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414" h="1484">
                    <a:moveTo>
                      <a:pt x="1133" y="1484"/>
                    </a:moveTo>
                    <a:lnTo>
                      <a:pt x="1125" y="1483"/>
                    </a:lnTo>
                    <a:lnTo>
                      <a:pt x="1118" y="1481"/>
                    </a:lnTo>
                    <a:lnTo>
                      <a:pt x="1110" y="1477"/>
                    </a:lnTo>
                    <a:lnTo>
                      <a:pt x="1102" y="1472"/>
                    </a:lnTo>
                    <a:lnTo>
                      <a:pt x="1094" y="1466"/>
                    </a:lnTo>
                    <a:lnTo>
                      <a:pt x="1085" y="1458"/>
                    </a:lnTo>
                    <a:lnTo>
                      <a:pt x="1076" y="1450"/>
                    </a:lnTo>
                    <a:lnTo>
                      <a:pt x="1066" y="1440"/>
                    </a:lnTo>
                    <a:lnTo>
                      <a:pt x="1046" y="1417"/>
                    </a:lnTo>
                    <a:lnTo>
                      <a:pt x="1023" y="1389"/>
                    </a:lnTo>
                    <a:lnTo>
                      <a:pt x="1000" y="1359"/>
                    </a:lnTo>
                    <a:lnTo>
                      <a:pt x="975" y="1326"/>
                    </a:lnTo>
                    <a:lnTo>
                      <a:pt x="922" y="1254"/>
                    </a:lnTo>
                    <a:lnTo>
                      <a:pt x="864" y="1179"/>
                    </a:lnTo>
                    <a:lnTo>
                      <a:pt x="833" y="1142"/>
                    </a:lnTo>
                    <a:lnTo>
                      <a:pt x="802" y="1106"/>
                    </a:lnTo>
                    <a:lnTo>
                      <a:pt x="786" y="1089"/>
                    </a:lnTo>
                    <a:lnTo>
                      <a:pt x="769" y="1072"/>
                    </a:lnTo>
                    <a:lnTo>
                      <a:pt x="752" y="1054"/>
                    </a:lnTo>
                    <a:lnTo>
                      <a:pt x="736" y="1039"/>
                    </a:lnTo>
                    <a:lnTo>
                      <a:pt x="706" y="1012"/>
                    </a:lnTo>
                    <a:lnTo>
                      <a:pt x="674" y="986"/>
                    </a:lnTo>
                    <a:lnTo>
                      <a:pt x="643" y="958"/>
                    </a:lnTo>
                    <a:lnTo>
                      <a:pt x="611" y="932"/>
                    </a:lnTo>
                    <a:lnTo>
                      <a:pt x="578" y="906"/>
                    </a:lnTo>
                    <a:lnTo>
                      <a:pt x="546" y="880"/>
                    </a:lnTo>
                    <a:lnTo>
                      <a:pt x="514" y="855"/>
                    </a:lnTo>
                    <a:lnTo>
                      <a:pt x="481" y="832"/>
                    </a:lnTo>
                    <a:lnTo>
                      <a:pt x="409" y="780"/>
                    </a:lnTo>
                    <a:lnTo>
                      <a:pt x="339" y="727"/>
                    </a:lnTo>
                    <a:lnTo>
                      <a:pt x="303" y="699"/>
                    </a:lnTo>
                    <a:lnTo>
                      <a:pt x="269" y="672"/>
                    </a:lnTo>
                    <a:lnTo>
                      <a:pt x="236" y="645"/>
                    </a:lnTo>
                    <a:lnTo>
                      <a:pt x="205" y="617"/>
                    </a:lnTo>
                    <a:lnTo>
                      <a:pt x="176" y="591"/>
                    </a:lnTo>
                    <a:lnTo>
                      <a:pt x="147" y="566"/>
                    </a:lnTo>
                    <a:lnTo>
                      <a:pt x="122" y="540"/>
                    </a:lnTo>
                    <a:lnTo>
                      <a:pt x="100" y="517"/>
                    </a:lnTo>
                    <a:lnTo>
                      <a:pt x="80" y="494"/>
                    </a:lnTo>
                    <a:lnTo>
                      <a:pt x="63" y="473"/>
                    </a:lnTo>
                    <a:lnTo>
                      <a:pt x="56" y="462"/>
                    </a:lnTo>
                    <a:lnTo>
                      <a:pt x="49" y="452"/>
                    </a:lnTo>
                    <a:lnTo>
                      <a:pt x="44" y="443"/>
                    </a:lnTo>
                    <a:lnTo>
                      <a:pt x="40" y="435"/>
                    </a:lnTo>
                    <a:lnTo>
                      <a:pt x="26" y="413"/>
                    </a:lnTo>
                    <a:lnTo>
                      <a:pt x="14" y="394"/>
                    </a:lnTo>
                    <a:lnTo>
                      <a:pt x="10" y="385"/>
                    </a:lnTo>
                    <a:lnTo>
                      <a:pt x="6" y="376"/>
                    </a:lnTo>
                    <a:lnTo>
                      <a:pt x="3" y="368"/>
                    </a:lnTo>
                    <a:lnTo>
                      <a:pt x="1" y="361"/>
                    </a:lnTo>
                    <a:lnTo>
                      <a:pt x="0" y="355"/>
                    </a:lnTo>
                    <a:lnTo>
                      <a:pt x="0" y="349"/>
                    </a:lnTo>
                    <a:lnTo>
                      <a:pt x="1" y="344"/>
                    </a:lnTo>
                    <a:lnTo>
                      <a:pt x="3" y="340"/>
                    </a:lnTo>
                    <a:lnTo>
                      <a:pt x="6" y="337"/>
                    </a:lnTo>
                    <a:lnTo>
                      <a:pt x="10" y="334"/>
                    </a:lnTo>
                    <a:lnTo>
                      <a:pt x="16" y="332"/>
                    </a:lnTo>
                    <a:lnTo>
                      <a:pt x="22" y="331"/>
                    </a:lnTo>
                    <a:lnTo>
                      <a:pt x="39" y="330"/>
                    </a:lnTo>
                    <a:lnTo>
                      <a:pt x="60" y="329"/>
                    </a:lnTo>
                    <a:lnTo>
                      <a:pt x="86" y="329"/>
                    </a:lnTo>
                    <a:lnTo>
                      <a:pt x="115" y="330"/>
                    </a:lnTo>
                    <a:lnTo>
                      <a:pt x="183" y="332"/>
                    </a:lnTo>
                    <a:lnTo>
                      <a:pt x="260" y="334"/>
                    </a:lnTo>
                    <a:lnTo>
                      <a:pt x="301" y="334"/>
                    </a:lnTo>
                    <a:lnTo>
                      <a:pt x="344" y="334"/>
                    </a:lnTo>
                    <a:lnTo>
                      <a:pt x="387" y="334"/>
                    </a:lnTo>
                    <a:lnTo>
                      <a:pt x="431" y="332"/>
                    </a:lnTo>
                    <a:lnTo>
                      <a:pt x="474" y="330"/>
                    </a:lnTo>
                    <a:lnTo>
                      <a:pt x="517" y="327"/>
                    </a:lnTo>
                    <a:lnTo>
                      <a:pt x="559" y="322"/>
                    </a:lnTo>
                    <a:lnTo>
                      <a:pt x="600" y="316"/>
                    </a:lnTo>
                    <a:lnTo>
                      <a:pt x="618" y="313"/>
                    </a:lnTo>
                    <a:lnTo>
                      <a:pt x="636" y="308"/>
                    </a:lnTo>
                    <a:lnTo>
                      <a:pt x="653" y="303"/>
                    </a:lnTo>
                    <a:lnTo>
                      <a:pt x="669" y="297"/>
                    </a:lnTo>
                    <a:lnTo>
                      <a:pt x="684" y="290"/>
                    </a:lnTo>
                    <a:lnTo>
                      <a:pt x="700" y="284"/>
                    </a:lnTo>
                    <a:lnTo>
                      <a:pt x="714" y="276"/>
                    </a:lnTo>
                    <a:lnTo>
                      <a:pt x="728" y="268"/>
                    </a:lnTo>
                    <a:lnTo>
                      <a:pt x="741" y="260"/>
                    </a:lnTo>
                    <a:lnTo>
                      <a:pt x="753" y="251"/>
                    </a:lnTo>
                    <a:lnTo>
                      <a:pt x="765" y="242"/>
                    </a:lnTo>
                    <a:lnTo>
                      <a:pt x="777" y="232"/>
                    </a:lnTo>
                    <a:lnTo>
                      <a:pt x="788" y="222"/>
                    </a:lnTo>
                    <a:lnTo>
                      <a:pt x="798" y="211"/>
                    </a:lnTo>
                    <a:lnTo>
                      <a:pt x="808" y="201"/>
                    </a:lnTo>
                    <a:lnTo>
                      <a:pt x="818" y="190"/>
                    </a:lnTo>
                    <a:lnTo>
                      <a:pt x="835" y="168"/>
                    </a:lnTo>
                    <a:lnTo>
                      <a:pt x="851" y="145"/>
                    </a:lnTo>
                    <a:lnTo>
                      <a:pt x="866" y="121"/>
                    </a:lnTo>
                    <a:lnTo>
                      <a:pt x="879" y="99"/>
                    </a:lnTo>
                    <a:lnTo>
                      <a:pt x="902" y="54"/>
                    </a:lnTo>
                    <a:lnTo>
                      <a:pt x="922" y="11"/>
                    </a:lnTo>
                    <a:lnTo>
                      <a:pt x="927" y="5"/>
                    </a:lnTo>
                    <a:lnTo>
                      <a:pt x="933" y="2"/>
                    </a:lnTo>
                    <a:lnTo>
                      <a:pt x="939" y="0"/>
                    </a:lnTo>
                    <a:lnTo>
                      <a:pt x="946" y="0"/>
                    </a:lnTo>
                    <a:lnTo>
                      <a:pt x="955" y="2"/>
                    </a:lnTo>
                    <a:lnTo>
                      <a:pt x="963" y="6"/>
                    </a:lnTo>
                    <a:lnTo>
                      <a:pt x="972" y="11"/>
                    </a:lnTo>
                    <a:lnTo>
                      <a:pt x="982" y="18"/>
                    </a:lnTo>
                    <a:lnTo>
                      <a:pt x="1004" y="35"/>
                    </a:lnTo>
                    <a:lnTo>
                      <a:pt x="1029" y="59"/>
                    </a:lnTo>
                    <a:lnTo>
                      <a:pt x="1060" y="86"/>
                    </a:lnTo>
                    <a:lnTo>
                      <a:pt x="1094" y="117"/>
                    </a:lnTo>
                    <a:lnTo>
                      <a:pt x="1128" y="139"/>
                    </a:lnTo>
                    <a:lnTo>
                      <a:pt x="1162" y="161"/>
                    </a:lnTo>
                    <a:lnTo>
                      <a:pt x="1197" y="183"/>
                    </a:lnTo>
                    <a:lnTo>
                      <a:pt x="1233" y="206"/>
                    </a:lnTo>
                    <a:lnTo>
                      <a:pt x="1270" y="230"/>
                    </a:lnTo>
                    <a:lnTo>
                      <a:pt x="1309" y="253"/>
                    </a:lnTo>
                    <a:lnTo>
                      <a:pt x="1349" y="277"/>
                    </a:lnTo>
                    <a:lnTo>
                      <a:pt x="1391" y="302"/>
                    </a:lnTo>
                    <a:lnTo>
                      <a:pt x="1411" y="314"/>
                    </a:lnTo>
                    <a:lnTo>
                      <a:pt x="1432" y="328"/>
                    </a:lnTo>
                    <a:lnTo>
                      <a:pt x="1453" y="343"/>
                    </a:lnTo>
                    <a:lnTo>
                      <a:pt x="1475" y="358"/>
                    </a:lnTo>
                    <a:lnTo>
                      <a:pt x="1520" y="393"/>
                    </a:lnTo>
                    <a:lnTo>
                      <a:pt x="1567" y="431"/>
                    </a:lnTo>
                    <a:lnTo>
                      <a:pt x="1615" y="474"/>
                    </a:lnTo>
                    <a:lnTo>
                      <a:pt x="1666" y="519"/>
                    </a:lnTo>
                    <a:lnTo>
                      <a:pt x="1717" y="569"/>
                    </a:lnTo>
                    <a:lnTo>
                      <a:pt x="1772" y="621"/>
                    </a:lnTo>
                    <a:lnTo>
                      <a:pt x="1808" y="658"/>
                    </a:lnTo>
                    <a:lnTo>
                      <a:pt x="1845" y="693"/>
                    </a:lnTo>
                    <a:lnTo>
                      <a:pt x="1882" y="727"/>
                    </a:lnTo>
                    <a:lnTo>
                      <a:pt x="1921" y="759"/>
                    </a:lnTo>
                    <a:lnTo>
                      <a:pt x="1960" y="789"/>
                    </a:lnTo>
                    <a:lnTo>
                      <a:pt x="1999" y="818"/>
                    </a:lnTo>
                    <a:lnTo>
                      <a:pt x="2039" y="845"/>
                    </a:lnTo>
                    <a:lnTo>
                      <a:pt x="2079" y="870"/>
                    </a:lnTo>
                    <a:lnTo>
                      <a:pt x="2121" y="894"/>
                    </a:lnTo>
                    <a:lnTo>
                      <a:pt x="2161" y="916"/>
                    </a:lnTo>
                    <a:lnTo>
                      <a:pt x="2203" y="936"/>
                    </a:lnTo>
                    <a:lnTo>
                      <a:pt x="2244" y="954"/>
                    </a:lnTo>
                    <a:lnTo>
                      <a:pt x="2287" y="971"/>
                    </a:lnTo>
                    <a:lnTo>
                      <a:pt x="2328" y="987"/>
                    </a:lnTo>
                    <a:lnTo>
                      <a:pt x="2370" y="1001"/>
                    </a:lnTo>
                    <a:lnTo>
                      <a:pt x="2411" y="1012"/>
                    </a:lnTo>
                    <a:lnTo>
                      <a:pt x="2412" y="1016"/>
                    </a:lnTo>
                    <a:lnTo>
                      <a:pt x="2414" y="1027"/>
                    </a:lnTo>
                    <a:lnTo>
                      <a:pt x="2414" y="1035"/>
                    </a:lnTo>
                    <a:lnTo>
                      <a:pt x="2413" y="1044"/>
                    </a:lnTo>
                    <a:lnTo>
                      <a:pt x="2411" y="1055"/>
                    </a:lnTo>
                    <a:lnTo>
                      <a:pt x="2408" y="1068"/>
                    </a:lnTo>
                    <a:lnTo>
                      <a:pt x="2403" y="1081"/>
                    </a:lnTo>
                    <a:lnTo>
                      <a:pt x="2396" y="1095"/>
                    </a:lnTo>
                    <a:lnTo>
                      <a:pt x="2387" y="1110"/>
                    </a:lnTo>
                    <a:lnTo>
                      <a:pt x="2376" y="1126"/>
                    </a:lnTo>
                    <a:lnTo>
                      <a:pt x="2361" y="1144"/>
                    </a:lnTo>
                    <a:lnTo>
                      <a:pt x="2342" y="1161"/>
                    </a:lnTo>
                    <a:lnTo>
                      <a:pt x="2321" y="1179"/>
                    </a:lnTo>
                    <a:lnTo>
                      <a:pt x="2296" y="1198"/>
                    </a:lnTo>
                    <a:lnTo>
                      <a:pt x="2266" y="1217"/>
                    </a:lnTo>
                    <a:lnTo>
                      <a:pt x="2233" y="1237"/>
                    </a:lnTo>
                    <a:lnTo>
                      <a:pt x="2195" y="1256"/>
                    </a:lnTo>
                    <a:lnTo>
                      <a:pt x="2151" y="1276"/>
                    </a:lnTo>
                    <a:lnTo>
                      <a:pt x="2103" y="1295"/>
                    </a:lnTo>
                    <a:lnTo>
                      <a:pt x="2048" y="1315"/>
                    </a:lnTo>
                    <a:lnTo>
                      <a:pt x="1988" y="1335"/>
                    </a:lnTo>
                    <a:lnTo>
                      <a:pt x="1922" y="1353"/>
                    </a:lnTo>
                    <a:lnTo>
                      <a:pt x="1849" y="1372"/>
                    </a:lnTo>
                    <a:lnTo>
                      <a:pt x="1770" y="1390"/>
                    </a:lnTo>
                    <a:lnTo>
                      <a:pt x="1683" y="1408"/>
                    </a:lnTo>
                    <a:lnTo>
                      <a:pt x="1589" y="1425"/>
                    </a:lnTo>
                    <a:lnTo>
                      <a:pt x="1487" y="1441"/>
                    </a:lnTo>
                    <a:lnTo>
                      <a:pt x="1377" y="1456"/>
                    </a:lnTo>
                    <a:lnTo>
                      <a:pt x="1259" y="1470"/>
                    </a:lnTo>
                    <a:lnTo>
                      <a:pt x="1133" y="1484"/>
                    </a:lnTo>
                    <a:close/>
                  </a:path>
                </a:pathLst>
              </a:custGeom>
              <a:solidFill>
                <a:srgbClr val="7255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75" name="Freeform 1109">
                <a:extLst>
                  <a:ext uri="{FF2B5EF4-FFF2-40B4-BE49-F238E27FC236}">
                    <a16:creationId xmlns:a16="http://schemas.microsoft.com/office/drawing/2014/main" id="{3A6AD2DD-39C2-466E-9008-F3F9CA58E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2" y="2463"/>
                <a:ext cx="126" cy="74"/>
              </a:xfrm>
              <a:custGeom>
                <a:avLst/>
                <a:gdLst>
                  <a:gd name="T0" fmla="*/ 7 w 2149"/>
                  <a:gd name="T1" fmla="*/ 3 h 1253"/>
                  <a:gd name="T2" fmla="*/ 6 w 2149"/>
                  <a:gd name="T3" fmla="*/ 3 h 1253"/>
                  <a:gd name="T4" fmla="*/ 6 w 2149"/>
                  <a:gd name="T5" fmla="*/ 3 h 1253"/>
                  <a:gd name="T6" fmla="*/ 6 w 2149"/>
                  <a:gd name="T7" fmla="*/ 2 h 1253"/>
                  <a:gd name="T8" fmla="*/ 5 w 2149"/>
                  <a:gd name="T9" fmla="*/ 2 h 1253"/>
                  <a:gd name="T10" fmla="*/ 5 w 2149"/>
                  <a:gd name="T11" fmla="*/ 2 h 1253"/>
                  <a:gd name="T12" fmla="*/ 4 w 2149"/>
                  <a:gd name="T13" fmla="*/ 1 h 1253"/>
                  <a:gd name="T14" fmla="*/ 4 w 2149"/>
                  <a:gd name="T15" fmla="*/ 1 h 1253"/>
                  <a:gd name="T16" fmla="*/ 4 w 2149"/>
                  <a:gd name="T17" fmla="*/ 1 h 1253"/>
                  <a:gd name="T18" fmla="*/ 3 w 2149"/>
                  <a:gd name="T19" fmla="*/ 1 h 1253"/>
                  <a:gd name="T20" fmla="*/ 3 w 2149"/>
                  <a:gd name="T21" fmla="*/ 0 h 1253"/>
                  <a:gd name="T22" fmla="*/ 3 w 2149"/>
                  <a:gd name="T23" fmla="*/ 0 h 1253"/>
                  <a:gd name="T24" fmla="*/ 3 w 2149"/>
                  <a:gd name="T25" fmla="*/ 0 h 1253"/>
                  <a:gd name="T26" fmla="*/ 3 w 2149"/>
                  <a:gd name="T27" fmla="*/ 0 h 1253"/>
                  <a:gd name="T28" fmla="*/ 3 w 2149"/>
                  <a:gd name="T29" fmla="*/ 0 h 1253"/>
                  <a:gd name="T30" fmla="*/ 3 w 2149"/>
                  <a:gd name="T31" fmla="*/ 1 h 1253"/>
                  <a:gd name="T32" fmla="*/ 2 w 2149"/>
                  <a:gd name="T33" fmla="*/ 1 h 1253"/>
                  <a:gd name="T34" fmla="*/ 2 w 2149"/>
                  <a:gd name="T35" fmla="*/ 1 h 1253"/>
                  <a:gd name="T36" fmla="*/ 2 w 2149"/>
                  <a:gd name="T37" fmla="*/ 1 h 1253"/>
                  <a:gd name="T38" fmla="*/ 2 w 2149"/>
                  <a:gd name="T39" fmla="*/ 1 h 1253"/>
                  <a:gd name="T40" fmla="*/ 2 w 2149"/>
                  <a:gd name="T41" fmla="*/ 1 h 1253"/>
                  <a:gd name="T42" fmla="*/ 1 w 2149"/>
                  <a:gd name="T43" fmla="*/ 1 h 1253"/>
                  <a:gd name="T44" fmla="*/ 1 w 2149"/>
                  <a:gd name="T45" fmla="*/ 1 h 1253"/>
                  <a:gd name="T46" fmla="*/ 0 w 2149"/>
                  <a:gd name="T47" fmla="*/ 1 h 1253"/>
                  <a:gd name="T48" fmla="*/ 0 w 2149"/>
                  <a:gd name="T49" fmla="*/ 1 h 1253"/>
                  <a:gd name="T50" fmla="*/ 0 w 2149"/>
                  <a:gd name="T51" fmla="*/ 1 h 1253"/>
                  <a:gd name="T52" fmla="*/ 0 w 2149"/>
                  <a:gd name="T53" fmla="*/ 1 h 1253"/>
                  <a:gd name="T54" fmla="*/ 0 w 2149"/>
                  <a:gd name="T55" fmla="*/ 1 h 1253"/>
                  <a:gd name="T56" fmla="*/ 0 w 2149"/>
                  <a:gd name="T57" fmla="*/ 1 h 1253"/>
                  <a:gd name="T58" fmla="*/ 1 w 2149"/>
                  <a:gd name="T59" fmla="*/ 2 h 1253"/>
                  <a:gd name="T60" fmla="*/ 1 w 2149"/>
                  <a:gd name="T61" fmla="*/ 2 h 1253"/>
                  <a:gd name="T62" fmla="*/ 2 w 2149"/>
                  <a:gd name="T63" fmla="*/ 3 h 1253"/>
                  <a:gd name="T64" fmla="*/ 2 w 2149"/>
                  <a:gd name="T65" fmla="*/ 3 h 1253"/>
                  <a:gd name="T66" fmla="*/ 3 w 2149"/>
                  <a:gd name="T67" fmla="*/ 3 h 1253"/>
                  <a:gd name="T68" fmla="*/ 3 w 2149"/>
                  <a:gd name="T69" fmla="*/ 3 h 1253"/>
                  <a:gd name="T70" fmla="*/ 3 w 2149"/>
                  <a:gd name="T71" fmla="*/ 4 h 1253"/>
                  <a:gd name="T72" fmla="*/ 4 w 2149"/>
                  <a:gd name="T73" fmla="*/ 4 h 1253"/>
                  <a:gd name="T74" fmla="*/ 4 w 2149"/>
                  <a:gd name="T75" fmla="*/ 4 h 1253"/>
                  <a:gd name="T76" fmla="*/ 4 w 2149"/>
                  <a:gd name="T77" fmla="*/ 4 h 1253"/>
                  <a:gd name="T78" fmla="*/ 5 w 2149"/>
                  <a:gd name="T79" fmla="*/ 4 h 1253"/>
                  <a:gd name="T80" fmla="*/ 6 w 2149"/>
                  <a:gd name="T81" fmla="*/ 4 h 1253"/>
                  <a:gd name="T82" fmla="*/ 7 w 2149"/>
                  <a:gd name="T83" fmla="*/ 4 h 1253"/>
                  <a:gd name="T84" fmla="*/ 7 w 2149"/>
                  <a:gd name="T85" fmla="*/ 4 h 1253"/>
                  <a:gd name="T86" fmla="*/ 7 w 2149"/>
                  <a:gd name="T87" fmla="*/ 4 h 1253"/>
                  <a:gd name="T88" fmla="*/ 7 w 2149"/>
                  <a:gd name="T89" fmla="*/ 3 h 125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149" h="1253">
                    <a:moveTo>
                      <a:pt x="2122" y="969"/>
                    </a:moveTo>
                    <a:lnTo>
                      <a:pt x="2061" y="936"/>
                    </a:lnTo>
                    <a:lnTo>
                      <a:pt x="1997" y="905"/>
                    </a:lnTo>
                    <a:lnTo>
                      <a:pt x="1933" y="875"/>
                    </a:lnTo>
                    <a:lnTo>
                      <a:pt x="1870" y="844"/>
                    </a:lnTo>
                    <a:lnTo>
                      <a:pt x="1838" y="828"/>
                    </a:lnTo>
                    <a:lnTo>
                      <a:pt x="1807" y="812"/>
                    </a:lnTo>
                    <a:lnTo>
                      <a:pt x="1777" y="794"/>
                    </a:lnTo>
                    <a:lnTo>
                      <a:pt x="1746" y="776"/>
                    </a:lnTo>
                    <a:lnTo>
                      <a:pt x="1716" y="757"/>
                    </a:lnTo>
                    <a:lnTo>
                      <a:pt x="1688" y="737"/>
                    </a:lnTo>
                    <a:lnTo>
                      <a:pt x="1658" y="716"/>
                    </a:lnTo>
                    <a:lnTo>
                      <a:pt x="1631" y="692"/>
                    </a:lnTo>
                    <a:lnTo>
                      <a:pt x="1576" y="649"/>
                    </a:lnTo>
                    <a:lnTo>
                      <a:pt x="1524" y="606"/>
                    </a:lnTo>
                    <a:lnTo>
                      <a:pt x="1473" y="566"/>
                    </a:lnTo>
                    <a:lnTo>
                      <a:pt x="1425" y="528"/>
                    </a:lnTo>
                    <a:lnTo>
                      <a:pt x="1378" y="492"/>
                    </a:lnTo>
                    <a:lnTo>
                      <a:pt x="1335" y="459"/>
                    </a:lnTo>
                    <a:lnTo>
                      <a:pt x="1292" y="429"/>
                    </a:lnTo>
                    <a:lnTo>
                      <a:pt x="1252" y="403"/>
                    </a:lnTo>
                    <a:lnTo>
                      <a:pt x="1213" y="378"/>
                    </a:lnTo>
                    <a:lnTo>
                      <a:pt x="1176" y="351"/>
                    </a:lnTo>
                    <a:lnTo>
                      <a:pt x="1140" y="324"/>
                    </a:lnTo>
                    <a:lnTo>
                      <a:pt x="1107" y="297"/>
                    </a:lnTo>
                    <a:lnTo>
                      <a:pt x="1075" y="268"/>
                    </a:lnTo>
                    <a:lnTo>
                      <a:pt x="1043" y="240"/>
                    </a:lnTo>
                    <a:lnTo>
                      <a:pt x="1014" y="212"/>
                    </a:lnTo>
                    <a:lnTo>
                      <a:pt x="986" y="183"/>
                    </a:lnTo>
                    <a:lnTo>
                      <a:pt x="954" y="144"/>
                    </a:lnTo>
                    <a:lnTo>
                      <a:pt x="928" y="107"/>
                    </a:lnTo>
                    <a:lnTo>
                      <a:pt x="906" y="73"/>
                    </a:lnTo>
                    <a:lnTo>
                      <a:pt x="886" y="46"/>
                    </a:lnTo>
                    <a:lnTo>
                      <a:pt x="871" y="24"/>
                    </a:lnTo>
                    <a:lnTo>
                      <a:pt x="859" y="8"/>
                    </a:lnTo>
                    <a:lnTo>
                      <a:pt x="854" y="3"/>
                    </a:lnTo>
                    <a:lnTo>
                      <a:pt x="850" y="1"/>
                    </a:lnTo>
                    <a:lnTo>
                      <a:pt x="848" y="0"/>
                    </a:lnTo>
                    <a:lnTo>
                      <a:pt x="847" y="0"/>
                    </a:lnTo>
                    <a:lnTo>
                      <a:pt x="845" y="1"/>
                    </a:lnTo>
                    <a:lnTo>
                      <a:pt x="844" y="2"/>
                    </a:lnTo>
                    <a:lnTo>
                      <a:pt x="828" y="42"/>
                    </a:lnTo>
                    <a:lnTo>
                      <a:pt x="808" y="85"/>
                    </a:lnTo>
                    <a:lnTo>
                      <a:pt x="796" y="109"/>
                    </a:lnTo>
                    <a:lnTo>
                      <a:pt x="783" y="131"/>
                    </a:lnTo>
                    <a:lnTo>
                      <a:pt x="769" y="153"/>
                    </a:lnTo>
                    <a:lnTo>
                      <a:pt x="753" y="175"/>
                    </a:lnTo>
                    <a:lnTo>
                      <a:pt x="744" y="185"/>
                    </a:lnTo>
                    <a:lnTo>
                      <a:pt x="735" y="196"/>
                    </a:lnTo>
                    <a:lnTo>
                      <a:pt x="725" y="206"/>
                    </a:lnTo>
                    <a:lnTo>
                      <a:pt x="714" y="216"/>
                    </a:lnTo>
                    <a:lnTo>
                      <a:pt x="703" y="226"/>
                    </a:lnTo>
                    <a:lnTo>
                      <a:pt x="691" y="235"/>
                    </a:lnTo>
                    <a:lnTo>
                      <a:pt x="680" y="243"/>
                    </a:lnTo>
                    <a:lnTo>
                      <a:pt x="667" y="251"/>
                    </a:lnTo>
                    <a:lnTo>
                      <a:pt x="654" y="259"/>
                    </a:lnTo>
                    <a:lnTo>
                      <a:pt x="640" y="266"/>
                    </a:lnTo>
                    <a:lnTo>
                      <a:pt x="625" y="272"/>
                    </a:lnTo>
                    <a:lnTo>
                      <a:pt x="610" y="279"/>
                    </a:lnTo>
                    <a:lnTo>
                      <a:pt x="594" y="285"/>
                    </a:lnTo>
                    <a:lnTo>
                      <a:pt x="577" y="289"/>
                    </a:lnTo>
                    <a:lnTo>
                      <a:pt x="560" y="293"/>
                    </a:lnTo>
                    <a:lnTo>
                      <a:pt x="541" y="296"/>
                    </a:lnTo>
                    <a:lnTo>
                      <a:pt x="502" y="302"/>
                    </a:lnTo>
                    <a:lnTo>
                      <a:pt x="462" y="306"/>
                    </a:lnTo>
                    <a:lnTo>
                      <a:pt x="419" y="309"/>
                    </a:lnTo>
                    <a:lnTo>
                      <a:pt x="377" y="311"/>
                    </a:lnTo>
                    <a:lnTo>
                      <a:pt x="334" y="311"/>
                    </a:lnTo>
                    <a:lnTo>
                      <a:pt x="293" y="311"/>
                    </a:lnTo>
                    <a:lnTo>
                      <a:pt x="251" y="310"/>
                    </a:lnTo>
                    <a:lnTo>
                      <a:pt x="212" y="308"/>
                    </a:lnTo>
                    <a:lnTo>
                      <a:pt x="138" y="304"/>
                    </a:lnTo>
                    <a:lnTo>
                      <a:pt x="77" y="300"/>
                    </a:lnTo>
                    <a:lnTo>
                      <a:pt x="32" y="297"/>
                    </a:lnTo>
                    <a:lnTo>
                      <a:pt x="5" y="296"/>
                    </a:lnTo>
                    <a:lnTo>
                      <a:pt x="2" y="297"/>
                    </a:lnTo>
                    <a:lnTo>
                      <a:pt x="0" y="299"/>
                    </a:lnTo>
                    <a:lnTo>
                      <a:pt x="0" y="302"/>
                    </a:lnTo>
                    <a:lnTo>
                      <a:pt x="1" y="306"/>
                    </a:lnTo>
                    <a:lnTo>
                      <a:pt x="4" y="310"/>
                    </a:lnTo>
                    <a:lnTo>
                      <a:pt x="8" y="316"/>
                    </a:lnTo>
                    <a:lnTo>
                      <a:pt x="13" y="322"/>
                    </a:lnTo>
                    <a:lnTo>
                      <a:pt x="20" y="329"/>
                    </a:lnTo>
                    <a:lnTo>
                      <a:pt x="35" y="345"/>
                    </a:lnTo>
                    <a:lnTo>
                      <a:pt x="55" y="364"/>
                    </a:lnTo>
                    <a:lnTo>
                      <a:pt x="79" y="385"/>
                    </a:lnTo>
                    <a:lnTo>
                      <a:pt x="107" y="408"/>
                    </a:lnTo>
                    <a:lnTo>
                      <a:pt x="127" y="427"/>
                    </a:lnTo>
                    <a:lnTo>
                      <a:pt x="149" y="447"/>
                    </a:lnTo>
                    <a:lnTo>
                      <a:pt x="174" y="468"/>
                    </a:lnTo>
                    <a:lnTo>
                      <a:pt x="201" y="490"/>
                    </a:lnTo>
                    <a:lnTo>
                      <a:pt x="260" y="537"/>
                    </a:lnTo>
                    <a:lnTo>
                      <a:pt x="325" y="585"/>
                    </a:lnTo>
                    <a:lnTo>
                      <a:pt x="393" y="635"/>
                    </a:lnTo>
                    <a:lnTo>
                      <a:pt x="463" y="684"/>
                    </a:lnTo>
                    <a:lnTo>
                      <a:pt x="532" y="733"/>
                    </a:lnTo>
                    <a:lnTo>
                      <a:pt x="600" y="778"/>
                    </a:lnTo>
                    <a:lnTo>
                      <a:pt x="632" y="801"/>
                    </a:lnTo>
                    <a:lnTo>
                      <a:pt x="663" y="824"/>
                    </a:lnTo>
                    <a:lnTo>
                      <a:pt x="693" y="848"/>
                    </a:lnTo>
                    <a:lnTo>
                      <a:pt x="725" y="874"/>
                    </a:lnTo>
                    <a:lnTo>
                      <a:pt x="755" y="900"/>
                    </a:lnTo>
                    <a:lnTo>
                      <a:pt x="784" y="927"/>
                    </a:lnTo>
                    <a:lnTo>
                      <a:pt x="815" y="954"/>
                    </a:lnTo>
                    <a:lnTo>
                      <a:pt x="844" y="980"/>
                    </a:lnTo>
                    <a:lnTo>
                      <a:pt x="875" y="1014"/>
                    </a:lnTo>
                    <a:lnTo>
                      <a:pt x="907" y="1049"/>
                    </a:lnTo>
                    <a:lnTo>
                      <a:pt x="938" y="1084"/>
                    </a:lnTo>
                    <a:lnTo>
                      <a:pt x="967" y="1118"/>
                    </a:lnTo>
                    <a:lnTo>
                      <a:pt x="997" y="1154"/>
                    </a:lnTo>
                    <a:lnTo>
                      <a:pt x="1024" y="1187"/>
                    </a:lnTo>
                    <a:lnTo>
                      <a:pt x="1050" y="1221"/>
                    </a:lnTo>
                    <a:lnTo>
                      <a:pt x="1075" y="1253"/>
                    </a:lnTo>
                    <a:lnTo>
                      <a:pt x="1089" y="1251"/>
                    </a:lnTo>
                    <a:lnTo>
                      <a:pt x="1128" y="1246"/>
                    </a:lnTo>
                    <a:lnTo>
                      <a:pt x="1191" y="1237"/>
                    </a:lnTo>
                    <a:lnTo>
                      <a:pt x="1270" y="1226"/>
                    </a:lnTo>
                    <a:lnTo>
                      <a:pt x="1363" y="1212"/>
                    </a:lnTo>
                    <a:lnTo>
                      <a:pt x="1465" y="1194"/>
                    </a:lnTo>
                    <a:lnTo>
                      <a:pt x="1573" y="1176"/>
                    </a:lnTo>
                    <a:lnTo>
                      <a:pt x="1682" y="1156"/>
                    </a:lnTo>
                    <a:lnTo>
                      <a:pt x="1737" y="1146"/>
                    </a:lnTo>
                    <a:lnTo>
                      <a:pt x="1790" y="1135"/>
                    </a:lnTo>
                    <a:lnTo>
                      <a:pt x="1840" y="1124"/>
                    </a:lnTo>
                    <a:lnTo>
                      <a:pt x="1890" y="1111"/>
                    </a:lnTo>
                    <a:lnTo>
                      <a:pt x="1936" y="1100"/>
                    </a:lnTo>
                    <a:lnTo>
                      <a:pt x="1979" y="1088"/>
                    </a:lnTo>
                    <a:lnTo>
                      <a:pt x="2018" y="1076"/>
                    </a:lnTo>
                    <a:lnTo>
                      <a:pt x="2054" y="1064"/>
                    </a:lnTo>
                    <a:lnTo>
                      <a:pt x="2084" y="1052"/>
                    </a:lnTo>
                    <a:lnTo>
                      <a:pt x="2109" y="1040"/>
                    </a:lnTo>
                    <a:lnTo>
                      <a:pt x="2129" y="1027"/>
                    </a:lnTo>
                    <a:lnTo>
                      <a:pt x="2142" y="1015"/>
                    </a:lnTo>
                    <a:lnTo>
                      <a:pt x="2149" y="1003"/>
                    </a:lnTo>
                    <a:lnTo>
                      <a:pt x="2148" y="992"/>
                    </a:lnTo>
                    <a:lnTo>
                      <a:pt x="2140" y="980"/>
                    </a:lnTo>
                    <a:lnTo>
                      <a:pt x="2122" y="969"/>
                    </a:lnTo>
                    <a:close/>
                  </a:path>
                </a:pathLst>
              </a:custGeom>
              <a:solidFill>
                <a:srgbClr val="604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76" name="Freeform 1110">
                <a:extLst>
                  <a:ext uri="{FF2B5EF4-FFF2-40B4-BE49-F238E27FC236}">
                    <a16:creationId xmlns:a16="http://schemas.microsoft.com/office/drawing/2014/main" id="{3E4D6363-32A1-4609-976B-F02BBC8579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0" y="2469"/>
                <a:ext cx="105" cy="59"/>
              </a:xfrm>
              <a:custGeom>
                <a:avLst/>
                <a:gdLst>
                  <a:gd name="T0" fmla="*/ 6 w 1793"/>
                  <a:gd name="T1" fmla="*/ 3 h 1000"/>
                  <a:gd name="T2" fmla="*/ 6 w 1793"/>
                  <a:gd name="T3" fmla="*/ 3 h 1000"/>
                  <a:gd name="T4" fmla="*/ 6 w 1793"/>
                  <a:gd name="T5" fmla="*/ 3 h 1000"/>
                  <a:gd name="T6" fmla="*/ 5 w 1793"/>
                  <a:gd name="T7" fmla="*/ 3 h 1000"/>
                  <a:gd name="T8" fmla="*/ 5 w 1793"/>
                  <a:gd name="T9" fmla="*/ 3 h 1000"/>
                  <a:gd name="T10" fmla="*/ 5 w 1793"/>
                  <a:gd name="T11" fmla="*/ 2 h 1000"/>
                  <a:gd name="T12" fmla="*/ 4 w 1793"/>
                  <a:gd name="T13" fmla="*/ 2 h 1000"/>
                  <a:gd name="T14" fmla="*/ 4 w 1793"/>
                  <a:gd name="T15" fmla="*/ 2 h 1000"/>
                  <a:gd name="T16" fmla="*/ 4 w 1793"/>
                  <a:gd name="T17" fmla="*/ 2 h 1000"/>
                  <a:gd name="T18" fmla="*/ 4 w 1793"/>
                  <a:gd name="T19" fmla="*/ 2 h 1000"/>
                  <a:gd name="T20" fmla="*/ 4 w 1793"/>
                  <a:gd name="T21" fmla="*/ 1 h 1000"/>
                  <a:gd name="T22" fmla="*/ 3 w 1793"/>
                  <a:gd name="T23" fmla="*/ 1 h 1000"/>
                  <a:gd name="T24" fmla="*/ 3 w 1793"/>
                  <a:gd name="T25" fmla="*/ 1 h 1000"/>
                  <a:gd name="T26" fmla="*/ 3 w 1793"/>
                  <a:gd name="T27" fmla="*/ 1 h 1000"/>
                  <a:gd name="T28" fmla="*/ 3 w 1793"/>
                  <a:gd name="T29" fmla="*/ 1 h 1000"/>
                  <a:gd name="T30" fmla="*/ 3 w 1793"/>
                  <a:gd name="T31" fmla="*/ 1 h 1000"/>
                  <a:gd name="T32" fmla="*/ 3 w 1793"/>
                  <a:gd name="T33" fmla="*/ 1 h 1000"/>
                  <a:gd name="T34" fmla="*/ 3 w 1793"/>
                  <a:gd name="T35" fmla="*/ 0 h 1000"/>
                  <a:gd name="T36" fmla="*/ 3 w 1793"/>
                  <a:gd name="T37" fmla="*/ 0 h 1000"/>
                  <a:gd name="T38" fmla="*/ 3 w 1793"/>
                  <a:gd name="T39" fmla="*/ 0 h 1000"/>
                  <a:gd name="T40" fmla="*/ 3 w 1793"/>
                  <a:gd name="T41" fmla="*/ 0 h 1000"/>
                  <a:gd name="T42" fmla="*/ 3 w 1793"/>
                  <a:gd name="T43" fmla="*/ 0 h 1000"/>
                  <a:gd name="T44" fmla="*/ 2 w 1793"/>
                  <a:gd name="T45" fmla="*/ 0 h 1000"/>
                  <a:gd name="T46" fmla="*/ 2 w 1793"/>
                  <a:gd name="T47" fmla="*/ 1 h 1000"/>
                  <a:gd name="T48" fmla="*/ 2 w 1793"/>
                  <a:gd name="T49" fmla="*/ 1 h 1000"/>
                  <a:gd name="T50" fmla="*/ 2 w 1793"/>
                  <a:gd name="T51" fmla="*/ 1 h 1000"/>
                  <a:gd name="T52" fmla="*/ 2 w 1793"/>
                  <a:gd name="T53" fmla="*/ 1 h 1000"/>
                  <a:gd name="T54" fmla="*/ 2 w 1793"/>
                  <a:gd name="T55" fmla="*/ 1 h 1000"/>
                  <a:gd name="T56" fmla="*/ 2 w 1793"/>
                  <a:gd name="T57" fmla="*/ 1 h 1000"/>
                  <a:gd name="T58" fmla="*/ 2 w 1793"/>
                  <a:gd name="T59" fmla="*/ 1 h 1000"/>
                  <a:gd name="T60" fmla="*/ 2 w 1793"/>
                  <a:gd name="T61" fmla="*/ 1 h 1000"/>
                  <a:gd name="T62" fmla="*/ 2 w 1793"/>
                  <a:gd name="T63" fmla="*/ 1 h 1000"/>
                  <a:gd name="T64" fmla="*/ 1 w 1793"/>
                  <a:gd name="T65" fmla="*/ 1 h 1000"/>
                  <a:gd name="T66" fmla="*/ 1 w 1793"/>
                  <a:gd name="T67" fmla="*/ 1 h 1000"/>
                  <a:gd name="T68" fmla="*/ 1 w 1793"/>
                  <a:gd name="T69" fmla="*/ 1 h 1000"/>
                  <a:gd name="T70" fmla="*/ 0 w 1793"/>
                  <a:gd name="T71" fmla="*/ 1 h 1000"/>
                  <a:gd name="T72" fmla="*/ 0 w 1793"/>
                  <a:gd name="T73" fmla="*/ 1 h 1000"/>
                  <a:gd name="T74" fmla="*/ 0 w 1793"/>
                  <a:gd name="T75" fmla="*/ 1 h 1000"/>
                  <a:gd name="T76" fmla="*/ 0 w 1793"/>
                  <a:gd name="T77" fmla="*/ 1 h 1000"/>
                  <a:gd name="T78" fmla="*/ 0 w 1793"/>
                  <a:gd name="T79" fmla="*/ 1 h 1000"/>
                  <a:gd name="T80" fmla="*/ 1 w 1793"/>
                  <a:gd name="T81" fmla="*/ 1 h 1000"/>
                  <a:gd name="T82" fmla="*/ 1 w 1793"/>
                  <a:gd name="T83" fmla="*/ 2 h 1000"/>
                  <a:gd name="T84" fmla="*/ 2 w 1793"/>
                  <a:gd name="T85" fmla="*/ 2 h 1000"/>
                  <a:gd name="T86" fmla="*/ 2 w 1793"/>
                  <a:gd name="T87" fmla="*/ 2 h 1000"/>
                  <a:gd name="T88" fmla="*/ 2 w 1793"/>
                  <a:gd name="T89" fmla="*/ 2 h 1000"/>
                  <a:gd name="T90" fmla="*/ 3 w 1793"/>
                  <a:gd name="T91" fmla="*/ 3 h 1000"/>
                  <a:gd name="T92" fmla="*/ 3 w 1793"/>
                  <a:gd name="T93" fmla="*/ 3 h 1000"/>
                  <a:gd name="T94" fmla="*/ 3 w 1793"/>
                  <a:gd name="T95" fmla="*/ 3 h 1000"/>
                  <a:gd name="T96" fmla="*/ 3 w 1793"/>
                  <a:gd name="T97" fmla="*/ 3 h 1000"/>
                  <a:gd name="T98" fmla="*/ 3 w 1793"/>
                  <a:gd name="T99" fmla="*/ 3 h 1000"/>
                  <a:gd name="T100" fmla="*/ 4 w 1793"/>
                  <a:gd name="T101" fmla="*/ 3 h 1000"/>
                  <a:gd name="T102" fmla="*/ 4 w 1793"/>
                  <a:gd name="T103" fmla="*/ 3 h 1000"/>
                  <a:gd name="T104" fmla="*/ 4 w 1793"/>
                  <a:gd name="T105" fmla="*/ 3 h 1000"/>
                  <a:gd name="T106" fmla="*/ 4 w 1793"/>
                  <a:gd name="T107" fmla="*/ 3 h 1000"/>
                  <a:gd name="T108" fmla="*/ 4 w 1793"/>
                  <a:gd name="T109" fmla="*/ 3 h 1000"/>
                  <a:gd name="T110" fmla="*/ 5 w 1793"/>
                  <a:gd name="T111" fmla="*/ 3 h 1000"/>
                  <a:gd name="T112" fmla="*/ 5 w 1793"/>
                  <a:gd name="T113" fmla="*/ 3 h 1000"/>
                  <a:gd name="T114" fmla="*/ 6 w 1793"/>
                  <a:gd name="T115" fmla="*/ 3 h 1000"/>
                  <a:gd name="T116" fmla="*/ 6 w 1793"/>
                  <a:gd name="T117" fmla="*/ 3 h 1000"/>
                  <a:gd name="T118" fmla="*/ 6 w 1793"/>
                  <a:gd name="T119" fmla="*/ 3 h 1000"/>
                  <a:gd name="T120" fmla="*/ 6 w 1793"/>
                  <a:gd name="T121" fmla="*/ 3 h 100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793" h="1000">
                    <a:moveTo>
                      <a:pt x="1791" y="920"/>
                    </a:moveTo>
                    <a:lnTo>
                      <a:pt x="1765" y="910"/>
                    </a:lnTo>
                    <a:lnTo>
                      <a:pt x="1739" y="898"/>
                    </a:lnTo>
                    <a:lnTo>
                      <a:pt x="1713" y="887"/>
                    </a:lnTo>
                    <a:lnTo>
                      <a:pt x="1688" y="875"/>
                    </a:lnTo>
                    <a:lnTo>
                      <a:pt x="1638" y="850"/>
                    </a:lnTo>
                    <a:lnTo>
                      <a:pt x="1591" y="823"/>
                    </a:lnTo>
                    <a:lnTo>
                      <a:pt x="1544" y="796"/>
                    </a:lnTo>
                    <a:lnTo>
                      <a:pt x="1499" y="768"/>
                    </a:lnTo>
                    <a:lnTo>
                      <a:pt x="1455" y="739"/>
                    </a:lnTo>
                    <a:lnTo>
                      <a:pt x="1413" y="710"/>
                    </a:lnTo>
                    <a:lnTo>
                      <a:pt x="1332" y="654"/>
                    </a:lnTo>
                    <a:lnTo>
                      <a:pt x="1257" y="600"/>
                    </a:lnTo>
                    <a:lnTo>
                      <a:pt x="1222" y="574"/>
                    </a:lnTo>
                    <a:lnTo>
                      <a:pt x="1188" y="551"/>
                    </a:lnTo>
                    <a:lnTo>
                      <a:pt x="1156" y="529"/>
                    </a:lnTo>
                    <a:lnTo>
                      <a:pt x="1125" y="509"/>
                    </a:lnTo>
                    <a:lnTo>
                      <a:pt x="1101" y="493"/>
                    </a:lnTo>
                    <a:lnTo>
                      <a:pt x="1079" y="476"/>
                    </a:lnTo>
                    <a:lnTo>
                      <a:pt x="1058" y="458"/>
                    </a:lnTo>
                    <a:lnTo>
                      <a:pt x="1037" y="440"/>
                    </a:lnTo>
                    <a:lnTo>
                      <a:pt x="1017" y="421"/>
                    </a:lnTo>
                    <a:lnTo>
                      <a:pt x="998" y="400"/>
                    </a:lnTo>
                    <a:lnTo>
                      <a:pt x="980" y="380"/>
                    </a:lnTo>
                    <a:lnTo>
                      <a:pt x="964" y="360"/>
                    </a:lnTo>
                    <a:lnTo>
                      <a:pt x="948" y="339"/>
                    </a:lnTo>
                    <a:lnTo>
                      <a:pt x="931" y="317"/>
                    </a:lnTo>
                    <a:lnTo>
                      <a:pt x="917" y="296"/>
                    </a:lnTo>
                    <a:lnTo>
                      <a:pt x="903" y="275"/>
                    </a:lnTo>
                    <a:lnTo>
                      <a:pt x="890" y="254"/>
                    </a:lnTo>
                    <a:lnTo>
                      <a:pt x="878" y="233"/>
                    </a:lnTo>
                    <a:lnTo>
                      <a:pt x="867" y="212"/>
                    </a:lnTo>
                    <a:lnTo>
                      <a:pt x="857" y="192"/>
                    </a:lnTo>
                    <a:lnTo>
                      <a:pt x="837" y="153"/>
                    </a:lnTo>
                    <a:lnTo>
                      <a:pt x="821" y="117"/>
                    </a:lnTo>
                    <a:lnTo>
                      <a:pt x="808" y="85"/>
                    </a:lnTo>
                    <a:lnTo>
                      <a:pt x="797" y="56"/>
                    </a:lnTo>
                    <a:lnTo>
                      <a:pt x="783" y="15"/>
                    </a:lnTo>
                    <a:lnTo>
                      <a:pt x="779" y="0"/>
                    </a:lnTo>
                    <a:lnTo>
                      <a:pt x="773" y="17"/>
                    </a:lnTo>
                    <a:lnTo>
                      <a:pt x="766" y="36"/>
                    </a:lnTo>
                    <a:lnTo>
                      <a:pt x="758" y="56"/>
                    </a:lnTo>
                    <a:lnTo>
                      <a:pt x="749" y="77"/>
                    </a:lnTo>
                    <a:lnTo>
                      <a:pt x="739" y="99"/>
                    </a:lnTo>
                    <a:lnTo>
                      <a:pt x="727" y="121"/>
                    </a:lnTo>
                    <a:lnTo>
                      <a:pt x="714" y="142"/>
                    </a:lnTo>
                    <a:lnTo>
                      <a:pt x="699" y="163"/>
                    </a:lnTo>
                    <a:lnTo>
                      <a:pt x="691" y="175"/>
                    </a:lnTo>
                    <a:lnTo>
                      <a:pt x="682" y="185"/>
                    </a:lnTo>
                    <a:lnTo>
                      <a:pt x="672" y="195"/>
                    </a:lnTo>
                    <a:lnTo>
                      <a:pt x="662" y="204"/>
                    </a:lnTo>
                    <a:lnTo>
                      <a:pt x="652" y="214"/>
                    </a:lnTo>
                    <a:lnTo>
                      <a:pt x="641" y="222"/>
                    </a:lnTo>
                    <a:lnTo>
                      <a:pt x="629" y="231"/>
                    </a:lnTo>
                    <a:lnTo>
                      <a:pt x="617" y="239"/>
                    </a:lnTo>
                    <a:lnTo>
                      <a:pt x="604" y="247"/>
                    </a:lnTo>
                    <a:lnTo>
                      <a:pt x="591" y="255"/>
                    </a:lnTo>
                    <a:lnTo>
                      <a:pt x="576" y="261"/>
                    </a:lnTo>
                    <a:lnTo>
                      <a:pt x="561" y="267"/>
                    </a:lnTo>
                    <a:lnTo>
                      <a:pt x="546" y="272"/>
                    </a:lnTo>
                    <a:lnTo>
                      <a:pt x="530" y="277"/>
                    </a:lnTo>
                    <a:lnTo>
                      <a:pt x="513" y="281"/>
                    </a:lnTo>
                    <a:lnTo>
                      <a:pt x="494" y="284"/>
                    </a:lnTo>
                    <a:lnTo>
                      <a:pt x="457" y="289"/>
                    </a:lnTo>
                    <a:lnTo>
                      <a:pt x="417" y="292"/>
                    </a:lnTo>
                    <a:lnTo>
                      <a:pt x="376" y="293"/>
                    </a:lnTo>
                    <a:lnTo>
                      <a:pt x="335" y="294"/>
                    </a:lnTo>
                    <a:lnTo>
                      <a:pt x="293" y="294"/>
                    </a:lnTo>
                    <a:lnTo>
                      <a:pt x="252" y="292"/>
                    </a:lnTo>
                    <a:lnTo>
                      <a:pt x="212" y="290"/>
                    </a:lnTo>
                    <a:lnTo>
                      <a:pt x="174" y="288"/>
                    </a:lnTo>
                    <a:lnTo>
                      <a:pt x="105" y="282"/>
                    </a:lnTo>
                    <a:lnTo>
                      <a:pt x="49" y="276"/>
                    </a:lnTo>
                    <a:lnTo>
                      <a:pt x="13" y="271"/>
                    </a:lnTo>
                    <a:lnTo>
                      <a:pt x="0" y="269"/>
                    </a:lnTo>
                    <a:lnTo>
                      <a:pt x="5" y="272"/>
                    </a:lnTo>
                    <a:lnTo>
                      <a:pt x="20" y="282"/>
                    </a:lnTo>
                    <a:lnTo>
                      <a:pt x="43" y="296"/>
                    </a:lnTo>
                    <a:lnTo>
                      <a:pt x="75" y="316"/>
                    </a:lnTo>
                    <a:lnTo>
                      <a:pt x="113" y="341"/>
                    </a:lnTo>
                    <a:lnTo>
                      <a:pt x="158" y="369"/>
                    </a:lnTo>
                    <a:lnTo>
                      <a:pt x="206" y="400"/>
                    </a:lnTo>
                    <a:lnTo>
                      <a:pt x="261" y="434"/>
                    </a:lnTo>
                    <a:lnTo>
                      <a:pt x="317" y="470"/>
                    </a:lnTo>
                    <a:lnTo>
                      <a:pt x="377" y="508"/>
                    </a:lnTo>
                    <a:lnTo>
                      <a:pt x="438" y="546"/>
                    </a:lnTo>
                    <a:lnTo>
                      <a:pt x="500" y="585"/>
                    </a:lnTo>
                    <a:lnTo>
                      <a:pt x="561" y="624"/>
                    </a:lnTo>
                    <a:lnTo>
                      <a:pt x="621" y="662"/>
                    </a:lnTo>
                    <a:lnTo>
                      <a:pt x="679" y="699"/>
                    </a:lnTo>
                    <a:lnTo>
                      <a:pt x="734" y="734"/>
                    </a:lnTo>
                    <a:lnTo>
                      <a:pt x="752" y="745"/>
                    </a:lnTo>
                    <a:lnTo>
                      <a:pt x="771" y="759"/>
                    </a:lnTo>
                    <a:lnTo>
                      <a:pt x="788" y="772"/>
                    </a:lnTo>
                    <a:lnTo>
                      <a:pt x="806" y="786"/>
                    </a:lnTo>
                    <a:lnTo>
                      <a:pt x="841" y="816"/>
                    </a:lnTo>
                    <a:lnTo>
                      <a:pt x="876" y="849"/>
                    </a:lnTo>
                    <a:lnTo>
                      <a:pt x="910" y="883"/>
                    </a:lnTo>
                    <a:lnTo>
                      <a:pt x="944" y="917"/>
                    </a:lnTo>
                    <a:lnTo>
                      <a:pt x="978" y="952"/>
                    </a:lnTo>
                    <a:lnTo>
                      <a:pt x="1012" y="986"/>
                    </a:lnTo>
                    <a:lnTo>
                      <a:pt x="1019" y="990"/>
                    </a:lnTo>
                    <a:lnTo>
                      <a:pt x="1030" y="993"/>
                    </a:lnTo>
                    <a:lnTo>
                      <a:pt x="1045" y="996"/>
                    </a:lnTo>
                    <a:lnTo>
                      <a:pt x="1062" y="998"/>
                    </a:lnTo>
                    <a:lnTo>
                      <a:pt x="1083" y="999"/>
                    </a:lnTo>
                    <a:lnTo>
                      <a:pt x="1107" y="1000"/>
                    </a:lnTo>
                    <a:lnTo>
                      <a:pt x="1134" y="1000"/>
                    </a:lnTo>
                    <a:lnTo>
                      <a:pt x="1162" y="999"/>
                    </a:lnTo>
                    <a:lnTo>
                      <a:pt x="1226" y="996"/>
                    </a:lnTo>
                    <a:lnTo>
                      <a:pt x="1295" y="992"/>
                    </a:lnTo>
                    <a:lnTo>
                      <a:pt x="1366" y="986"/>
                    </a:lnTo>
                    <a:lnTo>
                      <a:pt x="1439" y="979"/>
                    </a:lnTo>
                    <a:lnTo>
                      <a:pt x="1512" y="971"/>
                    </a:lnTo>
                    <a:lnTo>
                      <a:pt x="1580" y="962"/>
                    </a:lnTo>
                    <a:lnTo>
                      <a:pt x="1643" y="954"/>
                    </a:lnTo>
                    <a:lnTo>
                      <a:pt x="1698" y="946"/>
                    </a:lnTo>
                    <a:lnTo>
                      <a:pt x="1743" y="938"/>
                    </a:lnTo>
                    <a:lnTo>
                      <a:pt x="1774" y="931"/>
                    </a:lnTo>
                    <a:lnTo>
                      <a:pt x="1785" y="928"/>
                    </a:lnTo>
                    <a:lnTo>
                      <a:pt x="1791" y="924"/>
                    </a:lnTo>
                    <a:lnTo>
                      <a:pt x="1793" y="922"/>
                    </a:lnTo>
                    <a:lnTo>
                      <a:pt x="1791" y="920"/>
                    </a:lnTo>
                    <a:close/>
                  </a:path>
                </a:pathLst>
              </a:custGeom>
              <a:solidFill>
                <a:srgbClr val="4E3C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77" name="Freeform 1111">
                <a:extLst>
                  <a:ext uri="{FF2B5EF4-FFF2-40B4-BE49-F238E27FC236}">
                    <a16:creationId xmlns:a16="http://schemas.microsoft.com/office/drawing/2014/main" id="{4D626715-770D-404F-A0C1-119F8BEA35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2103"/>
                <a:ext cx="562" cy="380"/>
              </a:xfrm>
              <a:custGeom>
                <a:avLst/>
                <a:gdLst>
                  <a:gd name="T0" fmla="*/ 15 w 9559"/>
                  <a:gd name="T1" fmla="*/ 20 h 6445"/>
                  <a:gd name="T2" fmla="*/ 12 w 9559"/>
                  <a:gd name="T3" fmla="*/ 21 h 6445"/>
                  <a:gd name="T4" fmla="*/ 9 w 9559"/>
                  <a:gd name="T5" fmla="*/ 22 h 6445"/>
                  <a:gd name="T6" fmla="*/ 5 w 9559"/>
                  <a:gd name="T7" fmla="*/ 22 h 6445"/>
                  <a:gd name="T8" fmla="*/ 2 w 9559"/>
                  <a:gd name="T9" fmla="*/ 22 h 6445"/>
                  <a:gd name="T10" fmla="*/ 1 w 9559"/>
                  <a:gd name="T11" fmla="*/ 19 h 6445"/>
                  <a:gd name="T12" fmla="*/ 0 w 9559"/>
                  <a:gd name="T13" fmla="*/ 18 h 6445"/>
                  <a:gd name="T14" fmla="*/ 0 w 9559"/>
                  <a:gd name="T15" fmla="*/ 18 h 6445"/>
                  <a:gd name="T16" fmla="*/ 0 w 9559"/>
                  <a:gd name="T17" fmla="*/ 17 h 6445"/>
                  <a:gd name="T18" fmla="*/ 0 w 9559"/>
                  <a:gd name="T19" fmla="*/ 16 h 6445"/>
                  <a:gd name="T20" fmla="*/ 0 w 9559"/>
                  <a:gd name="T21" fmla="*/ 15 h 6445"/>
                  <a:gd name="T22" fmla="*/ 0 w 9559"/>
                  <a:gd name="T23" fmla="*/ 15 h 6445"/>
                  <a:gd name="T24" fmla="*/ 1 w 9559"/>
                  <a:gd name="T25" fmla="*/ 14 h 6445"/>
                  <a:gd name="T26" fmla="*/ 1 w 9559"/>
                  <a:gd name="T27" fmla="*/ 13 h 6445"/>
                  <a:gd name="T28" fmla="*/ 1 w 9559"/>
                  <a:gd name="T29" fmla="*/ 12 h 6445"/>
                  <a:gd name="T30" fmla="*/ 2 w 9559"/>
                  <a:gd name="T31" fmla="*/ 11 h 6445"/>
                  <a:gd name="T32" fmla="*/ 2 w 9559"/>
                  <a:gd name="T33" fmla="*/ 10 h 6445"/>
                  <a:gd name="T34" fmla="*/ 3 w 9559"/>
                  <a:gd name="T35" fmla="*/ 9 h 6445"/>
                  <a:gd name="T36" fmla="*/ 4 w 9559"/>
                  <a:gd name="T37" fmla="*/ 8 h 6445"/>
                  <a:gd name="T38" fmla="*/ 6 w 9559"/>
                  <a:gd name="T39" fmla="*/ 6 h 6445"/>
                  <a:gd name="T40" fmla="*/ 8 w 9559"/>
                  <a:gd name="T41" fmla="*/ 5 h 6445"/>
                  <a:gd name="T42" fmla="*/ 9 w 9559"/>
                  <a:gd name="T43" fmla="*/ 4 h 6445"/>
                  <a:gd name="T44" fmla="*/ 11 w 9559"/>
                  <a:gd name="T45" fmla="*/ 3 h 6445"/>
                  <a:gd name="T46" fmla="*/ 13 w 9559"/>
                  <a:gd name="T47" fmla="*/ 2 h 6445"/>
                  <a:gd name="T48" fmla="*/ 14 w 9559"/>
                  <a:gd name="T49" fmla="*/ 1 h 6445"/>
                  <a:gd name="T50" fmla="*/ 15 w 9559"/>
                  <a:gd name="T51" fmla="*/ 1 h 6445"/>
                  <a:gd name="T52" fmla="*/ 16 w 9559"/>
                  <a:gd name="T53" fmla="*/ 1 h 6445"/>
                  <a:gd name="T54" fmla="*/ 18 w 9559"/>
                  <a:gd name="T55" fmla="*/ 0 h 6445"/>
                  <a:gd name="T56" fmla="*/ 20 w 9559"/>
                  <a:gd name="T57" fmla="*/ 0 h 6445"/>
                  <a:gd name="T58" fmla="*/ 22 w 9559"/>
                  <a:gd name="T59" fmla="*/ 0 h 6445"/>
                  <a:gd name="T60" fmla="*/ 24 w 9559"/>
                  <a:gd name="T61" fmla="*/ 0 h 6445"/>
                  <a:gd name="T62" fmla="*/ 26 w 9559"/>
                  <a:gd name="T63" fmla="*/ 0 h 6445"/>
                  <a:gd name="T64" fmla="*/ 27 w 9559"/>
                  <a:gd name="T65" fmla="*/ 0 h 6445"/>
                  <a:gd name="T66" fmla="*/ 28 w 9559"/>
                  <a:gd name="T67" fmla="*/ 1 h 6445"/>
                  <a:gd name="T68" fmla="*/ 30 w 9559"/>
                  <a:gd name="T69" fmla="*/ 1 h 6445"/>
                  <a:gd name="T70" fmla="*/ 31 w 9559"/>
                  <a:gd name="T71" fmla="*/ 2 h 6445"/>
                  <a:gd name="T72" fmla="*/ 32 w 9559"/>
                  <a:gd name="T73" fmla="*/ 2 h 6445"/>
                  <a:gd name="T74" fmla="*/ 32 w 9559"/>
                  <a:gd name="T75" fmla="*/ 2 h 6445"/>
                  <a:gd name="T76" fmla="*/ 33 w 9559"/>
                  <a:gd name="T77" fmla="*/ 3 h 6445"/>
                  <a:gd name="T78" fmla="*/ 33 w 9559"/>
                  <a:gd name="T79" fmla="*/ 3 h 6445"/>
                  <a:gd name="T80" fmla="*/ 33 w 9559"/>
                  <a:gd name="T81" fmla="*/ 4 h 6445"/>
                  <a:gd name="T82" fmla="*/ 33 w 9559"/>
                  <a:gd name="T83" fmla="*/ 4 h 6445"/>
                  <a:gd name="T84" fmla="*/ 32 w 9559"/>
                  <a:gd name="T85" fmla="*/ 5 h 6445"/>
                  <a:gd name="T86" fmla="*/ 31 w 9559"/>
                  <a:gd name="T87" fmla="*/ 6 h 6445"/>
                  <a:gd name="T88" fmla="*/ 30 w 9559"/>
                  <a:gd name="T89" fmla="*/ 7 h 6445"/>
                  <a:gd name="T90" fmla="*/ 29 w 9559"/>
                  <a:gd name="T91" fmla="*/ 9 h 6445"/>
                  <a:gd name="T92" fmla="*/ 29 w 9559"/>
                  <a:gd name="T93" fmla="*/ 10 h 6445"/>
                  <a:gd name="T94" fmla="*/ 30 w 9559"/>
                  <a:gd name="T95" fmla="*/ 11 h 6445"/>
                  <a:gd name="T96" fmla="*/ 30 w 9559"/>
                  <a:gd name="T97" fmla="*/ 12 h 6445"/>
                  <a:gd name="T98" fmla="*/ 28 w 9559"/>
                  <a:gd name="T99" fmla="*/ 12 h 6445"/>
                  <a:gd name="T100" fmla="*/ 25 w 9559"/>
                  <a:gd name="T101" fmla="*/ 13 h 6445"/>
                  <a:gd name="T102" fmla="*/ 23 w 9559"/>
                  <a:gd name="T103" fmla="*/ 15 h 6445"/>
                  <a:gd name="T104" fmla="*/ 21 w 9559"/>
                  <a:gd name="T105" fmla="*/ 16 h 6445"/>
                  <a:gd name="T106" fmla="*/ 19 w 9559"/>
                  <a:gd name="T107" fmla="*/ 18 h 6445"/>
                  <a:gd name="T108" fmla="*/ 18 w 9559"/>
                  <a:gd name="T109" fmla="*/ 19 h 644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9559" h="6445">
                    <a:moveTo>
                      <a:pt x="5123" y="5462"/>
                    </a:moveTo>
                    <a:lnTo>
                      <a:pt x="4903" y="5554"/>
                    </a:lnTo>
                    <a:lnTo>
                      <a:pt x="4638" y="5666"/>
                    </a:lnTo>
                    <a:lnTo>
                      <a:pt x="4491" y="5728"/>
                    </a:lnTo>
                    <a:lnTo>
                      <a:pt x="4334" y="5791"/>
                    </a:lnTo>
                    <a:lnTo>
                      <a:pt x="4170" y="5857"/>
                    </a:lnTo>
                    <a:lnTo>
                      <a:pt x="3999" y="5923"/>
                    </a:lnTo>
                    <a:lnTo>
                      <a:pt x="3821" y="5989"/>
                    </a:lnTo>
                    <a:lnTo>
                      <a:pt x="3639" y="6054"/>
                    </a:lnTo>
                    <a:lnTo>
                      <a:pt x="3452" y="6116"/>
                    </a:lnTo>
                    <a:lnTo>
                      <a:pt x="3261" y="6176"/>
                    </a:lnTo>
                    <a:lnTo>
                      <a:pt x="3067" y="6232"/>
                    </a:lnTo>
                    <a:lnTo>
                      <a:pt x="2873" y="6283"/>
                    </a:lnTo>
                    <a:lnTo>
                      <a:pt x="2677" y="6329"/>
                    </a:lnTo>
                    <a:lnTo>
                      <a:pt x="2482" y="6368"/>
                    </a:lnTo>
                    <a:lnTo>
                      <a:pt x="2287" y="6401"/>
                    </a:lnTo>
                    <a:lnTo>
                      <a:pt x="2094" y="6425"/>
                    </a:lnTo>
                    <a:lnTo>
                      <a:pt x="1903" y="6440"/>
                    </a:lnTo>
                    <a:lnTo>
                      <a:pt x="1717" y="6445"/>
                    </a:lnTo>
                    <a:lnTo>
                      <a:pt x="1535" y="6439"/>
                    </a:lnTo>
                    <a:lnTo>
                      <a:pt x="1358" y="6423"/>
                    </a:lnTo>
                    <a:lnTo>
                      <a:pt x="1187" y="6393"/>
                    </a:lnTo>
                    <a:lnTo>
                      <a:pt x="1024" y="6350"/>
                    </a:lnTo>
                    <a:lnTo>
                      <a:pt x="868" y="6293"/>
                    </a:lnTo>
                    <a:lnTo>
                      <a:pt x="722" y="6221"/>
                    </a:lnTo>
                    <a:lnTo>
                      <a:pt x="585" y="6132"/>
                    </a:lnTo>
                    <a:lnTo>
                      <a:pt x="459" y="6028"/>
                    </a:lnTo>
                    <a:lnTo>
                      <a:pt x="343" y="5905"/>
                    </a:lnTo>
                    <a:lnTo>
                      <a:pt x="241" y="5764"/>
                    </a:lnTo>
                    <a:lnTo>
                      <a:pt x="152" y="5603"/>
                    </a:lnTo>
                    <a:lnTo>
                      <a:pt x="77" y="5422"/>
                    </a:lnTo>
                    <a:lnTo>
                      <a:pt x="68" y="5395"/>
                    </a:lnTo>
                    <a:lnTo>
                      <a:pt x="59" y="5364"/>
                    </a:lnTo>
                    <a:lnTo>
                      <a:pt x="50" y="5334"/>
                    </a:lnTo>
                    <a:lnTo>
                      <a:pt x="42" y="5302"/>
                    </a:lnTo>
                    <a:lnTo>
                      <a:pt x="35" y="5268"/>
                    </a:lnTo>
                    <a:lnTo>
                      <a:pt x="29" y="5234"/>
                    </a:lnTo>
                    <a:lnTo>
                      <a:pt x="23" y="5198"/>
                    </a:lnTo>
                    <a:lnTo>
                      <a:pt x="17" y="5161"/>
                    </a:lnTo>
                    <a:lnTo>
                      <a:pt x="13" y="5124"/>
                    </a:lnTo>
                    <a:lnTo>
                      <a:pt x="9" y="5084"/>
                    </a:lnTo>
                    <a:lnTo>
                      <a:pt x="6" y="5045"/>
                    </a:lnTo>
                    <a:lnTo>
                      <a:pt x="3" y="5003"/>
                    </a:lnTo>
                    <a:lnTo>
                      <a:pt x="1" y="4961"/>
                    </a:lnTo>
                    <a:lnTo>
                      <a:pt x="0" y="4918"/>
                    </a:lnTo>
                    <a:lnTo>
                      <a:pt x="0" y="4874"/>
                    </a:lnTo>
                    <a:lnTo>
                      <a:pt x="0" y="4829"/>
                    </a:lnTo>
                    <a:lnTo>
                      <a:pt x="2" y="4784"/>
                    </a:lnTo>
                    <a:lnTo>
                      <a:pt x="4" y="4737"/>
                    </a:lnTo>
                    <a:lnTo>
                      <a:pt x="6" y="4689"/>
                    </a:lnTo>
                    <a:lnTo>
                      <a:pt x="10" y="4641"/>
                    </a:lnTo>
                    <a:lnTo>
                      <a:pt x="14" y="4592"/>
                    </a:lnTo>
                    <a:lnTo>
                      <a:pt x="20" y="4543"/>
                    </a:lnTo>
                    <a:lnTo>
                      <a:pt x="26" y="4492"/>
                    </a:lnTo>
                    <a:lnTo>
                      <a:pt x="33" y="4441"/>
                    </a:lnTo>
                    <a:lnTo>
                      <a:pt x="41" y="4390"/>
                    </a:lnTo>
                    <a:lnTo>
                      <a:pt x="49" y="4338"/>
                    </a:lnTo>
                    <a:lnTo>
                      <a:pt x="59" y="4286"/>
                    </a:lnTo>
                    <a:lnTo>
                      <a:pt x="70" y="4232"/>
                    </a:lnTo>
                    <a:lnTo>
                      <a:pt x="81" y="4178"/>
                    </a:lnTo>
                    <a:lnTo>
                      <a:pt x="95" y="4125"/>
                    </a:lnTo>
                    <a:lnTo>
                      <a:pt x="108" y="4070"/>
                    </a:lnTo>
                    <a:lnTo>
                      <a:pt x="122" y="4015"/>
                    </a:lnTo>
                    <a:lnTo>
                      <a:pt x="137" y="3962"/>
                    </a:lnTo>
                    <a:lnTo>
                      <a:pt x="153" y="3908"/>
                    </a:lnTo>
                    <a:lnTo>
                      <a:pt x="169" y="3854"/>
                    </a:lnTo>
                    <a:lnTo>
                      <a:pt x="188" y="3799"/>
                    </a:lnTo>
                    <a:lnTo>
                      <a:pt x="207" y="3744"/>
                    </a:lnTo>
                    <a:lnTo>
                      <a:pt x="227" y="3689"/>
                    </a:lnTo>
                    <a:lnTo>
                      <a:pt x="248" y="3634"/>
                    </a:lnTo>
                    <a:lnTo>
                      <a:pt x="271" y="3578"/>
                    </a:lnTo>
                    <a:lnTo>
                      <a:pt x="293" y="3524"/>
                    </a:lnTo>
                    <a:lnTo>
                      <a:pt x="317" y="3468"/>
                    </a:lnTo>
                    <a:lnTo>
                      <a:pt x="343" y="3412"/>
                    </a:lnTo>
                    <a:lnTo>
                      <a:pt x="370" y="3358"/>
                    </a:lnTo>
                    <a:lnTo>
                      <a:pt x="397" y="3302"/>
                    </a:lnTo>
                    <a:lnTo>
                      <a:pt x="425" y="3246"/>
                    </a:lnTo>
                    <a:lnTo>
                      <a:pt x="456" y="3192"/>
                    </a:lnTo>
                    <a:lnTo>
                      <a:pt x="487" y="3136"/>
                    </a:lnTo>
                    <a:lnTo>
                      <a:pt x="518" y="3081"/>
                    </a:lnTo>
                    <a:lnTo>
                      <a:pt x="552" y="3027"/>
                    </a:lnTo>
                    <a:lnTo>
                      <a:pt x="586" y="2972"/>
                    </a:lnTo>
                    <a:lnTo>
                      <a:pt x="623" y="2918"/>
                    </a:lnTo>
                    <a:lnTo>
                      <a:pt x="659" y="2864"/>
                    </a:lnTo>
                    <a:lnTo>
                      <a:pt x="698" y="2810"/>
                    </a:lnTo>
                    <a:lnTo>
                      <a:pt x="737" y="2758"/>
                    </a:lnTo>
                    <a:lnTo>
                      <a:pt x="777" y="2704"/>
                    </a:lnTo>
                    <a:lnTo>
                      <a:pt x="819" y="2651"/>
                    </a:lnTo>
                    <a:lnTo>
                      <a:pt x="861" y="2600"/>
                    </a:lnTo>
                    <a:lnTo>
                      <a:pt x="906" y="2548"/>
                    </a:lnTo>
                    <a:lnTo>
                      <a:pt x="951" y="2496"/>
                    </a:lnTo>
                    <a:lnTo>
                      <a:pt x="999" y="2446"/>
                    </a:lnTo>
                    <a:lnTo>
                      <a:pt x="1046" y="2396"/>
                    </a:lnTo>
                    <a:lnTo>
                      <a:pt x="1096" y="2347"/>
                    </a:lnTo>
                    <a:lnTo>
                      <a:pt x="1147" y="2297"/>
                    </a:lnTo>
                    <a:lnTo>
                      <a:pt x="1249" y="2201"/>
                    </a:lnTo>
                    <a:lnTo>
                      <a:pt x="1352" y="2106"/>
                    </a:lnTo>
                    <a:lnTo>
                      <a:pt x="1455" y="2012"/>
                    </a:lnTo>
                    <a:lnTo>
                      <a:pt x="1557" y="1921"/>
                    </a:lnTo>
                    <a:lnTo>
                      <a:pt x="1660" y="1832"/>
                    </a:lnTo>
                    <a:lnTo>
                      <a:pt x="1764" y="1744"/>
                    </a:lnTo>
                    <a:lnTo>
                      <a:pt x="1867" y="1658"/>
                    </a:lnTo>
                    <a:lnTo>
                      <a:pt x="1969" y="1575"/>
                    </a:lnTo>
                    <a:lnTo>
                      <a:pt x="2072" y="1493"/>
                    </a:lnTo>
                    <a:lnTo>
                      <a:pt x="2174" y="1413"/>
                    </a:lnTo>
                    <a:lnTo>
                      <a:pt x="2276" y="1336"/>
                    </a:lnTo>
                    <a:lnTo>
                      <a:pt x="2378" y="1261"/>
                    </a:lnTo>
                    <a:lnTo>
                      <a:pt x="2479" y="1188"/>
                    </a:lnTo>
                    <a:lnTo>
                      <a:pt x="2580" y="1117"/>
                    </a:lnTo>
                    <a:lnTo>
                      <a:pt x="2680" y="1048"/>
                    </a:lnTo>
                    <a:lnTo>
                      <a:pt x="2780" y="983"/>
                    </a:lnTo>
                    <a:lnTo>
                      <a:pt x="2879" y="919"/>
                    </a:lnTo>
                    <a:lnTo>
                      <a:pt x="2977" y="857"/>
                    </a:lnTo>
                    <a:lnTo>
                      <a:pt x="3076" y="798"/>
                    </a:lnTo>
                    <a:lnTo>
                      <a:pt x="3173" y="742"/>
                    </a:lnTo>
                    <a:lnTo>
                      <a:pt x="3269" y="687"/>
                    </a:lnTo>
                    <a:lnTo>
                      <a:pt x="3365" y="636"/>
                    </a:lnTo>
                    <a:lnTo>
                      <a:pt x="3459" y="587"/>
                    </a:lnTo>
                    <a:lnTo>
                      <a:pt x="3552" y="541"/>
                    </a:lnTo>
                    <a:lnTo>
                      <a:pt x="3645" y="498"/>
                    </a:lnTo>
                    <a:lnTo>
                      <a:pt x="3736" y="457"/>
                    </a:lnTo>
                    <a:lnTo>
                      <a:pt x="3826" y="419"/>
                    </a:lnTo>
                    <a:lnTo>
                      <a:pt x="3915" y="383"/>
                    </a:lnTo>
                    <a:lnTo>
                      <a:pt x="4003" y="351"/>
                    </a:lnTo>
                    <a:lnTo>
                      <a:pt x="4089" y="322"/>
                    </a:lnTo>
                    <a:lnTo>
                      <a:pt x="4175" y="294"/>
                    </a:lnTo>
                    <a:lnTo>
                      <a:pt x="4258" y="271"/>
                    </a:lnTo>
                    <a:lnTo>
                      <a:pt x="4309" y="258"/>
                    </a:lnTo>
                    <a:lnTo>
                      <a:pt x="4360" y="245"/>
                    </a:lnTo>
                    <a:lnTo>
                      <a:pt x="4414" y="233"/>
                    </a:lnTo>
                    <a:lnTo>
                      <a:pt x="4469" y="220"/>
                    </a:lnTo>
                    <a:lnTo>
                      <a:pt x="4526" y="207"/>
                    </a:lnTo>
                    <a:lnTo>
                      <a:pt x="4585" y="195"/>
                    </a:lnTo>
                    <a:lnTo>
                      <a:pt x="4646" y="183"/>
                    </a:lnTo>
                    <a:lnTo>
                      <a:pt x="4708" y="171"/>
                    </a:lnTo>
                    <a:lnTo>
                      <a:pt x="4802" y="155"/>
                    </a:lnTo>
                    <a:lnTo>
                      <a:pt x="4899" y="140"/>
                    </a:lnTo>
                    <a:lnTo>
                      <a:pt x="4999" y="125"/>
                    </a:lnTo>
                    <a:lnTo>
                      <a:pt x="5102" y="111"/>
                    </a:lnTo>
                    <a:lnTo>
                      <a:pt x="5205" y="98"/>
                    </a:lnTo>
                    <a:lnTo>
                      <a:pt x="5311" y="85"/>
                    </a:lnTo>
                    <a:lnTo>
                      <a:pt x="5419" y="73"/>
                    </a:lnTo>
                    <a:lnTo>
                      <a:pt x="5528" y="62"/>
                    </a:lnTo>
                    <a:lnTo>
                      <a:pt x="5639" y="52"/>
                    </a:lnTo>
                    <a:lnTo>
                      <a:pt x="5750" y="41"/>
                    </a:lnTo>
                    <a:lnTo>
                      <a:pt x="5862" y="33"/>
                    </a:lnTo>
                    <a:lnTo>
                      <a:pt x="5974" y="25"/>
                    </a:lnTo>
                    <a:lnTo>
                      <a:pt x="6088" y="18"/>
                    </a:lnTo>
                    <a:lnTo>
                      <a:pt x="6201" y="12"/>
                    </a:lnTo>
                    <a:lnTo>
                      <a:pt x="6313" y="8"/>
                    </a:lnTo>
                    <a:lnTo>
                      <a:pt x="6427" y="4"/>
                    </a:lnTo>
                    <a:lnTo>
                      <a:pt x="6539" y="1"/>
                    </a:lnTo>
                    <a:lnTo>
                      <a:pt x="6650" y="0"/>
                    </a:lnTo>
                    <a:lnTo>
                      <a:pt x="6760" y="0"/>
                    </a:lnTo>
                    <a:lnTo>
                      <a:pt x="6869" y="1"/>
                    </a:lnTo>
                    <a:lnTo>
                      <a:pt x="6977" y="3"/>
                    </a:lnTo>
                    <a:lnTo>
                      <a:pt x="7082" y="7"/>
                    </a:lnTo>
                    <a:lnTo>
                      <a:pt x="7186" y="12"/>
                    </a:lnTo>
                    <a:lnTo>
                      <a:pt x="7288" y="18"/>
                    </a:lnTo>
                    <a:lnTo>
                      <a:pt x="7388" y="26"/>
                    </a:lnTo>
                    <a:lnTo>
                      <a:pt x="7485" y="35"/>
                    </a:lnTo>
                    <a:lnTo>
                      <a:pt x="7579" y="46"/>
                    </a:lnTo>
                    <a:lnTo>
                      <a:pt x="7669" y="59"/>
                    </a:lnTo>
                    <a:lnTo>
                      <a:pt x="7757" y="73"/>
                    </a:lnTo>
                    <a:lnTo>
                      <a:pt x="7841" y="89"/>
                    </a:lnTo>
                    <a:lnTo>
                      <a:pt x="7922" y="106"/>
                    </a:lnTo>
                    <a:lnTo>
                      <a:pt x="7997" y="126"/>
                    </a:lnTo>
                    <a:lnTo>
                      <a:pt x="8071" y="146"/>
                    </a:lnTo>
                    <a:lnTo>
                      <a:pt x="8145" y="167"/>
                    </a:lnTo>
                    <a:lnTo>
                      <a:pt x="8220" y="189"/>
                    </a:lnTo>
                    <a:lnTo>
                      <a:pt x="8296" y="213"/>
                    </a:lnTo>
                    <a:lnTo>
                      <a:pt x="8371" y="238"/>
                    </a:lnTo>
                    <a:lnTo>
                      <a:pt x="8447" y="263"/>
                    </a:lnTo>
                    <a:lnTo>
                      <a:pt x="8521" y="289"/>
                    </a:lnTo>
                    <a:lnTo>
                      <a:pt x="8595" y="318"/>
                    </a:lnTo>
                    <a:lnTo>
                      <a:pt x="8669" y="346"/>
                    </a:lnTo>
                    <a:lnTo>
                      <a:pt x="8741" y="375"/>
                    </a:lnTo>
                    <a:lnTo>
                      <a:pt x="8811" y="407"/>
                    </a:lnTo>
                    <a:lnTo>
                      <a:pt x="8880" y="438"/>
                    </a:lnTo>
                    <a:lnTo>
                      <a:pt x="8945" y="471"/>
                    </a:lnTo>
                    <a:lnTo>
                      <a:pt x="9009" y="504"/>
                    </a:lnTo>
                    <a:lnTo>
                      <a:pt x="9040" y="521"/>
                    </a:lnTo>
                    <a:lnTo>
                      <a:pt x="9071" y="538"/>
                    </a:lnTo>
                    <a:lnTo>
                      <a:pt x="9100" y="556"/>
                    </a:lnTo>
                    <a:lnTo>
                      <a:pt x="9128" y="574"/>
                    </a:lnTo>
                    <a:lnTo>
                      <a:pt x="9170" y="597"/>
                    </a:lnTo>
                    <a:lnTo>
                      <a:pt x="9208" y="620"/>
                    </a:lnTo>
                    <a:lnTo>
                      <a:pt x="9247" y="645"/>
                    </a:lnTo>
                    <a:lnTo>
                      <a:pt x="9282" y="670"/>
                    </a:lnTo>
                    <a:lnTo>
                      <a:pt x="9316" y="694"/>
                    </a:lnTo>
                    <a:lnTo>
                      <a:pt x="9349" y="719"/>
                    </a:lnTo>
                    <a:lnTo>
                      <a:pt x="9379" y="745"/>
                    </a:lnTo>
                    <a:lnTo>
                      <a:pt x="9408" y="771"/>
                    </a:lnTo>
                    <a:lnTo>
                      <a:pt x="9434" y="797"/>
                    </a:lnTo>
                    <a:lnTo>
                      <a:pt x="9458" y="824"/>
                    </a:lnTo>
                    <a:lnTo>
                      <a:pt x="9479" y="851"/>
                    </a:lnTo>
                    <a:lnTo>
                      <a:pt x="9499" y="877"/>
                    </a:lnTo>
                    <a:lnTo>
                      <a:pt x="9516" y="905"/>
                    </a:lnTo>
                    <a:lnTo>
                      <a:pt x="9530" y="933"/>
                    </a:lnTo>
                    <a:lnTo>
                      <a:pt x="9541" y="960"/>
                    </a:lnTo>
                    <a:lnTo>
                      <a:pt x="9550" y="989"/>
                    </a:lnTo>
                    <a:lnTo>
                      <a:pt x="9556" y="1017"/>
                    </a:lnTo>
                    <a:lnTo>
                      <a:pt x="9559" y="1046"/>
                    </a:lnTo>
                    <a:lnTo>
                      <a:pt x="9558" y="1075"/>
                    </a:lnTo>
                    <a:lnTo>
                      <a:pt x="9555" y="1104"/>
                    </a:lnTo>
                    <a:lnTo>
                      <a:pt x="9549" y="1133"/>
                    </a:lnTo>
                    <a:lnTo>
                      <a:pt x="9539" y="1164"/>
                    </a:lnTo>
                    <a:lnTo>
                      <a:pt x="9526" y="1193"/>
                    </a:lnTo>
                    <a:lnTo>
                      <a:pt x="9510" y="1223"/>
                    </a:lnTo>
                    <a:lnTo>
                      <a:pt x="9489" y="1254"/>
                    </a:lnTo>
                    <a:lnTo>
                      <a:pt x="9465" y="1284"/>
                    </a:lnTo>
                    <a:lnTo>
                      <a:pt x="9437" y="1314"/>
                    </a:lnTo>
                    <a:lnTo>
                      <a:pt x="9406" y="1346"/>
                    </a:lnTo>
                    <a:lnTo>
                      <a:pt x="9370" y="1376"/>
                    </a:lnTo>
                    <a:lnTo>
                      <a:pt x="9331" y="1408"/>
                    </a:lnTo>
                    <a:lnTo>
                      <a:pt x="9286" y="1439"/>
                    </a:lnTo>
                    <a:lnTo>
                      <a:pt x="9239" y="1471"/>
                    </a:lnTo>
                    <a:lnTo>
                      <a:pt x="9135" y="1539"/>
                    </a:lnTo>
                    <a:lnTo>
                      <a:pt x="9042" y="1610"/>
                    </a:lnTo>
                    <a:lnTo>
                      <a:pt x="8957" y="1683"/>
                    </a:lnTo>
                    <a:lnTo>
                      <a:pt x="8882" y="1757"/>
                    </a:lnTo>
                    <a:lnTo>
                      <a:pt x="8814" y="1833"/>
                    </a:lnTo>
                    <a:lnTo>
                      <a:pt x="8754" y="1909"/>
                    </a:lnTo>
                    <a:lnTo>
                      <a:pt x="8703" y="1986"/>
                    </a:lnTo>
                    <a:lnTo>
                      <a:pt x="8657" y="2064"/>
                    </a:lnTo>
                    <a:lnTo>
                      <a:pt x="8618" y="2142"/>
                    </a:lnTo>
                    <a:lnTo>
                      <a:pt x="8585" y="2220"/>
                    </a:lnTo>
                    <a:lnTo>
                      <a:pt x="8558" y="2298"/>
                    </a:lnTo>
                    <a:lnTo>
                      <a:pt x="8537" y="2376"/>
                    </a:lnTo>
                    <a:lnTo>
                      <a:pt x="8519" y="2452"/>
                    </a:lnTo>
                    <a:lnTo>
                      <a:pt x="8507" y="2527"/>
                    </a:lnTo>
                    <a:lnTo>
                      <a:pt x="8499" y="2601"/>
                    </a:lnTo>
                    <a:lnTo>
                      <a:pt x="8494" y="2673"/>
                    </a:lnTo>
                    <a:lnTo>
                      <a:pt x="8493" y="2742"/>
                    </a:lnTo>
                    <a:lnTo>
                      <a:pt x="8495" y="2810"/>
                    </a:lnTo>
                    <a:lnTo>
                      <a:pt x="8499" y="2875"/>
                    </a:lnTo>
                    <a:lnTo>
                      <a:pt x="8505" y="2937"/>
                    </a:lnTo>
                    <a:lnTo>
                      <a:pt x="8513" y="2995"/>
                    </a:lnTo>
                    <a:lnTo>
                      <a:pt x="8522" y="3051"/>
                    </a:lnTo>
                    <a:lnTo>
                      <a:pt x="8532" y="3103"/>
                    </a:lnTo>
                    <a:lnTo>
                      <a:pt x="8543" y="3150"/>
                    </a:lnTo>
                    <a:lnTo>
                      <a:pt x="8562" y="3232"/>
                    </a:lnTo>
                    <a:lnTo>
                      <a:pt x="8579" y="3295"/>
                    </a:lnTo>
                    <a:lnTo>
                      <a:pt x="8585" y="3318"/>
                    </a:lnTo>
                    <a:lnTo>
                      <a:pt x="8589" y="3335"/>
                    </a:lnTo>
                    <a:lnTo>
                      <a:pt x="8591" y="3347"/>
                    </a:lnTo>
                    <a:lnTo>
                      <a:pt x="8590" y="3352"/>
                    </a:lnTo>
                    <a:lnTo>
                      <a:pt x="8432" y="3383"/>
                    </a:lnTo>
                    <a:lnTo>
                      <a:pt x="8276" y="3422"/>
                    </a:lnTo>
                    <a:lnTo>
                      <a:pt x="8118" y="3469"/>
                    </a:lnTo>
                    <a:lnTo>
                      <a:pt x="7962" y="3523"/>
                    </a:lnTo>
                    <a:lnTo>
                      <a:pt x="7806" y="3583"/>
                    </a:lnTo>
                    <a:lnTo>
                      <a:pt x="7653" y="3650"/>
                    </a:lnTo>
                    <a:lnTo>
                      <a:pt x="7501" y="3722"/>
                    </a:lnTo>
                    <a:lnTo>
                      <a:pt x="7350" y="3799"/>
                    </a:lnTo>
                    <a:lnTo>
                      <a:pt x="7202" y="3880"/>
                    </a:lnTo>
                    <a:lnTo>
                      <a:pt x="7057" y="3964"/>
                    </a:lnTo>
                    <a:lnTo>
                      <a:pt x="6914" y="4051"/>
                    </a:lnTo>
                    <a:lnTo>
                      <a:pt x="6775" y="4141"/>
                    </a:lnTo>
                    <a:lnTo>
                      <a:pt x="6639" y="4232"/>
                    </a:lnTo>
                    <a:lnTo>
                      <a:pt x="6507" y="4324"/>
                    </a:lnTo>
                    <a:lnTo>
                      <a:pt x="6378" y="4416"/>
                    </a:lnTo>
                    <a:lnTo>
                      <a:pt x="6255" y="4508"/>
                    </a:lnTo>
                    <a:lnTo>
                      <a:pt x="6135" y="4600"/>
                    </a:lnTo>
                    <a:lnTo>
                      <a:pt x="6022" y="4690"/>
                    </a:lnTo>
                    <a:lnTo>
                      <a:pt x="5913" y="4778"/>
                    </a:lnTo>
                    <a:lnTo>
                      <a:pt x="5810" y="4864"/>
                    </a:lnTo>
                    <a:lnTo>
                      <a:pt x="5713" y="4946"/>
                    </a:lnTo>
                    <a:lnTo>
                      <a:pt x="5621" y="5024"/>
                    </a:lnTo>
                    <a:lnTo>
                      <a:pt x="5538" y="5098"/>
                    </a:lnTo>
                    <a:lnTo>
                      <a:pt x="5460" y="5167"/>
                    </a:lnTo>
                    <a:lnTo>
                      <a:pt x="5326" y="5287"/>
                    </a:lnTo>
                    <a:lnTo>
                      <a:pt x="5224" y="5380"/>
                    </a:lnTo>
                    <a:lnTo>
                      <a:pt x="5186" y="5414"/>
                    </a:lnTo>
                    <a:lnTo>
                      <a:pt x="5155" y="5439"/>
                    </a:lnTo>
                    <a:lnTo>
                      <a:pt x="5135" y="5455"/>
                    </a:lnTo>
                    <a:lnTo>
                      <a:pt x="5123" y="5462"/>
                    </a:lnTo>
                    <a:close/>
                  </a:path>
                </a:pathLst>
              </a:custGeom>
              <a:solidFill>
                <a:srgbClr val="BD7B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78" name="Freeform 1112">
                <a:extLst>
                  <a:ext uri="{FF2B5EF4-FFF2-40B4-BE49-F238E27FC236}">
                    <a16:creationId xmlns:a16="http://schemas.microsoft.com/office/drawing/2014/main" id="{869972B0-6E4B-4C65-81DF-B3F33C8DB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" y="2123"/>
                <a:ext cx="519" cy="348"/>
              </a:xfrm>
              <a:custGeom>
                <a:avLst/>
                <a:gdLst>
                  <a:gd name="T0" fmla="*/ 13 w 8813"/>
                  <a:gd name="T1" fmla="*/ 19 h 5913"/>
                  <a:gd name="T2" fmla="*/ 10 w 8813"/>
                  <a:gd name="T3" fmla="*/ 20 h 5913"/>
                  <a:gd name="T4" fmla="*/ 7 w 8813"/>
                  <a:gd name="T5" fmla="*/ 20 h 5913"/>
                  <a:gd name="T6" fmla="*/ 4 w 8813"/>
                  <a:gd name="T7" fmla="*/ 20 h 5913"/>
                  <a:gd name="T8" fmla="*/ 2 w 8813"/>
                  <a:gd name="T9" fmla="*/ 20 h 5913"/>
                  <a:gd name="T10" fmla="*/ 0 w 8813"/>
                  <a:gd name="T11" fmla="*/ 18 h 5913"/>
                  <a:gd name="T12" fmla="*/ 0 w 8813"/>
                  <a:gd name="T13" fmla="*/ 17 h 5913"/>
                  <a:gd name="T14" fmla="*/ 0 w 8813"/>
                  <a:gd name="T15" fmla="*/ 16 h 5913"/>
                  <a:gd name="T16" fmla="*/ 0 w 8813"/>
                  <a:gd name="T17" fmla="*/ 15 h 5913"/>
                  <a:gd name="T18" fmla="*/ 0 w 8813"/>
                  <a:gd name="T19" fmla="*/ 15 h 5913"/>
                  <a:gd name="T20" fmla="*/ 0 w 8813"/>
                  <a:gd name="T21" fmla="*/ 14 h 5913"/>
                  <a:gd name="T22" fmla="*/ 0 w 8813"/>
                  <a:gd name="T23" fmla="*/ 13 h 5913"/>
                  <a:gd name="T24" fmla="*/ 1 w 8813"/>
                  <a:gd name="T25" fmla="*/ 12 h 5913"/>
                  <a:gd name="T26" fmla="*/ 1 w 8813"/>
                  <a:gd name="T27" fmla="*/ 11 h 5913"/>
                  <a:gd name="T28" fmla="*/ 1 w 8813"/>
                  <a:gd name="T29" fmla="*/ 10 h 5913"/>
                  <a:gd name="T30" fmla="*/ 2 w 8813"/>
                  <a:gd name="T31" fmla="*/ 10 h 5913"/>
                  <a:gd name="T32" fmla="*/ 2 w 8813"/>
                  <a:gd name="T33" fmla="*/ 9 h 5913"/>
                  <a:gd name="T34" fmla="*/ 3 w 8813"/>
                  <a:gd name="T35" fmla="*/ 8 h 5913"/>
                  <a:gd name="T36" fmla="*/ 4 w 8813"/>
                  <a:gd name="T37" fmla="*/ 7 h 5913"/>
                  <a:gd name="T38" fmla="*/ 6 w 8813"/>
                  <a:gd name="T39" fmla="*/ 6 h 5913"/>
                  <a:gd name="T40" fmla="*/ 7 w 8813"/>
                  <a:gd name="T41" fmla="*/ 4 h 5913"/>
                  <a:gd name="T42" fmla="*/ 9 w 8813"/>
                  <a:gd name="T43" fmla="*/ 3 h 5913"/>
                  <a:gd name="T44" fmla="*/ 11 w 8813"/>
                  <a:gd name="T45" fmla="*/ 2 h 5913"/>
                  <a:gd name="T46" fmla="*/ 12 w 8813"/>
                  <a:gd name="T47" fmla="*/ 1 h 5913"/>
                  <a:gd name="T48" fmla="*/ 14 w 8813"/>
                  <a:gd name="T49" fmla="*/ 1 h 5913"/>
                  <a:gd name="T50" fmla="*/ 15 w 8813"/>
                  <a:gd name="T51" fmla="*/ 1 h 5913"/>
                  <a:gd name="T52" fmla="*/ 16 w 8813"/>
                  <a:gd name="T53" fmla="*/ 0 h 5913"/>
                  <a:gd name="T54" fmla="*/ 17 w 8813"/>
                  <a:gd name="T55" fmla="*/ 0 h 5913"/>
                  <a:gd name="T56" fmla="*/ 19 w 8813"/>
                  <a:gd name="T57" fmla="*/ 0 h 5913"/>
                  <a:gd name="T58" fmla="*/ 21 w 8813"/>
                  <a:gd name="T59" fmla="*/ 0 h 5913"/>
                  <a:gd name="T60" fmla="*/ 23 w 8813"/>
                  <a:gd name="T61" fmla="*/ 0 h 5913"/>
                  <a:gd name="T62" fmla="*/ 24 w 8813"/>
                  <a:gd name="T63" fmla="*/ 0 h 5913"/>
                  <a:gd name="T64" fmla="*/ 26 w 8813"/>
                  <a:gd name="T65" fmla="*/ 0 h 5913"/>
                  <a:gd name="T66" fmla="*/ 27 w 8813"/>
                  <a:gd name="T67" fmla="*/ 1 h 5913"/>
                  <a:gd name="T68" fmla="*/ 28 w 8813"/>
                  <a:gd name="T69" fmla="*/ 1 h 5913"/>
                  <a:gd name="T70" fmla="*/ 29 w 8813"/>
                  <a:gd name="T71" fmla="*/ 2 h 5913"/>
                  <a:gd name="T72" fmla="*/ 29 w 8813"/>
                  <a:gd name="T73" fmla="*/ 2 h 5913"/>
                  <a:gd name="T74" fmla="*/ 30 w 8813"/>
                  <a:gd name="T75" fmla="*/ 2 h 5913"/>
                  <a:gd name="T76" fmla="*/ 30 w 8813"/>
                  <a:gd name="T77" fmla="*/ 3 h 5913"/>
                  <a:gd name="T78" fmla="*/ 30 w 8813"/>
                  <a:gd name="T79" fmla="*/ 3 h 5913"/>
                  <a:gd name="T80" fmla="*/ 31 w 8813"/>
                  <a:gd name="T81" fmla="*/ 4 h 5913"/>
                  <a:gd name="T82" fmla="*/ 30 w 8813"/>
                  <a:gd name="T83" fmla="*/ 4 h 5913"/>
                  <a:gd name="T84" fmla="*/ 30 w 8813"/>
                  <a:gd name="T85" fmla="*/ 5 h 5913"/>
                  <a:gd name="T86" fmla="*/ 29 w 8813"/>
                  <a:gd name="T87" fmla="*/ 5 h 5913"/>
                  <a:gd name="T88" fmla="*/ 28 w 8813"/>
                  <a:gd name="T89" fmla="*/ 6 h 5913"/>
                  <a:gd name="T90" fmla="*/ 27 w 8813"/>
                  <a:gd name="T91" fmla="*/ 8 h 5913"/>
                  <a:gd name="T92" fmla="*/ 27 w 8813"/>
                  <a:gd name="T93" fmla="*/ 9 h 5913"/>
                  <a:gd name="T94" fmla="*/ 27 w 8813"/>
                  <a:gd name="T95" fmla="*/ 10 h 5913"/>
                  <a:gd name="T96" fmla="*/ 27 w 8813"/>
                  <a:gd name="T97" fmla="*/ 11 h 5913"/>
                  <a:gd name="T98" fmla="*/ 27 w 8813"/>
                  <a:gd name="T99" fmla="*/ 11 h 5913"/>
                  <a:gd name="T100" fmla="*/ 24 w 8813"/>
                  <a:gd name="T101" fmla="*/ 12 h 5913"/>
                  <a:gd name="T102" fmla="*/ 22 w 8813"/>
                  <a:gd name="T103" fmla="*/ 13 h 5913"/>
                  <a:gd name="T104" fmla="*/ 20 w 8813"/>
                  <a:gd name="T105" fmla="*/ 15 h 5913"/>
                  <a:gd name="T106" fmla="*/ 18 w 8813"/>
                  <a:gd name="T107" fmla="*/ 16 h 5913"/>
                  <a:gd name="T108" fmla="*/ 16 w 8813"/>
                  <a:gd name="T109" fmla="*/ 17 h 591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813" h="5913">
                    <a:moveTo>
                      <a:pt x="4593" y="5095"/>
                    </a:moveTo>
                    <a:lnTo>
                      <a:pt x="4375" y="5180"/>
                    </a:lnTo>
                    <a:lnTo>
                      <a:pt x="4118" y="5280"/>
                    </a:lnTo>
                    <a:lnTo>
                      <a:pt x="3977" y="5334"/>
                    </a:lnTo>
                    <a:lnTo>
                      <a:pt x="3828" y="5390"/>
                    </a:lnTo>
                    <a:lnTo>
                      <a:pt x="3673" y="5446"/>
                    </a:lnTo>
                    <a:lnTo>
                      <a:pt x="3513" y="5503"/>
                    </a:lnTo>
                    <a:lnTo>
                      <a:pt x="3348" y="5559"/>
                    </a:lnTo>
                    <a:lnTo>
                      <a:pt x="3178" y="5613"/>
                    </a:lnTo>
                    <a:lnTo>
                      <a:pt x="3005" y="5666"/>
                    </a:lnTo>
                    <a:lnTo>
                      <a:pt x="2830" y="5714"/>
                    </a:lnTo>
                    <a:lnTo>
                      <a:pt x="2653" y="5761"/>
                    </a:lnTo>
                    <a:lnTo>
                      <a:pt x="2475" y="5801"/>
                    </a:lnTo>
                    <a:lnTo>
                      <a:pt x="2297" y="5838"/>
                    </a:lnTo>
                    <a:lnTo>
                      <a:pt x="2120" y="5867"/>
                    </a:lnTo>
                    <a:lnTo>
                      <a:pt x="1944" y="5890"/>
                    </a:lnTo>
                    <a:lnTo>
                      <a:pt x="1771" y="5906"/>
                    </a:lnTo>
                    <a:lnTo>
                      <a:pt x="1601" y="5913"/>
                    </a:lnTo>
                    <a:lnTo>
                      <a:pt x="1434" y="5911"/>
                    </a:lnTo>
                    <a:lnTo>
                      <a:pt x="1273" y="5899"/>
                    </a:lnTo>
                    <a:lnTo>
                      <a:pt x="1117" y="5876"/>
                    </a:lnTo>
                    <a:lnTo>
                      <a:pt x="968" y="5842"/>
                    </a:lnTo>
                    <a:lnTo>
                      <a:pt x="826" y="5796"/>
                    </a:lnTo>
                    <a:lnTo>
                      <a:pt x="692" y="5738"/>
                    </a:lnTo>
                    <a:lnTo>
                      <a:pt x="567" y="5665"/>
                    </a:lnTo>
                    <a:lnTo>
                      <a:pt x="451" y="5577"/>
                    </a:lnTo>
                    <a:lnTo>
                      <a:pt x="346" y="5475"/>
                    </a:lnTo>
                    <a:lnTo>
                      <a:pt x="252" y="5356"/>
                    </a:lnTo>
                    <a:lnTo>
                      <a:pt x="170" y="5221"/>
                    </a:lnTo>
                    <a:lnTo>
                      <a:pt x="101" y="5068"/>
                    </a:lnTo>
                    <a:lnTo>
                      <a:pt x="45" y="4897"/>
                    </a:lnTo>
                    <a:lnTo>
                      <a:pt x="38" y="4870"/>
                    </a:lnTo>
                    <a:lnTo>
                      <a:pt x="32" y="4843"/>
                    </a:lnTo>
                    <a:lnTo>
                      <a:pt x="26" y="4815"/>
                    </a:lnTo>
                    <a:lnTo>
                      <a:pt x="21" y="4784"/>
                    </a:lnTo>
                    <a:lnTo>
                      <a:pt x="16" y="4754"/>
                    </a:lnTo>
                    <a:lnTo>
                      <a:pt x="12" y="4722"/>
                    </a:lnTo>
                    <a:lnTo>
                      <a:pt x="9" y="4688"/>
                    </a:lnTo>
                    <a:lnTo>
                      <a:pt x="6" y="4655"/>
                    </a:lnTo>
                    <a:lnTo>
                      <a:pt x="3" y="4619"/>
                    </a:lnTo>
                    <a:lnTo>
                      <a:pt x="2" y="4583"/>
                    </a:lnTo>
                    <a:lnTo>
                      <a:pt x="0" y="4547"/>
                    </a:lnTo>
                    <a:lnTo>
                      <a:pt x="0" y="4509"/>
                    </a:lnTo>
                    <a:lnTo>
                      <a:pt x="0" y="4470"/>
                    </a:lnTo>
                    <a:lnTo>
                      <a:pt x="1" y="4430"/>
                    </a:lnTo>
                    <a:lnTo>
                      <a:pt x="2" y="4390"/>
                    </a:lnTo>
                    <a:lnTo>
                      <a:pt x="5" y="4349"/>
                    </a:lnTo>
                    <a:lnTo>
                      <a:pt x="8" y="4307"/>
                    </a:lnTo>
                    <a:lnTo>
                      <a:pt x="11" y="4264"/>
                    </a:lnTo>
                    <a:lnTo>
                      <a:pt x="15" y="4221"/>
                    </a:lnTo>
                    <a:lnTo>
                      <a:pt x="21" y="4177"/>
                    </a:lnTo>
                    <a:lnTo>
                      <a:pt x="26" y="4133"/>
                    </a:lnTo>
                    <a:lnTo>
                      <a:pt x="33" y="4087"/>
                    </a:lnTo>
                    <a:lnTo>
                      <a:pt x="40" y="4042"/>
                    </a:lnTo>
                    <a:lnTo>
                      <a:pt x="48" y="3995"/>
                    </a:lnTo>
                    <a:lnTo>
                      <a:pt x="57" y="3948"/>
                    </a:lnTo>
                    <a:lnTo>
                      <a:pt x="67" y="3900"/>
                    </a:lnTo>
                    <a:lnTo>
                      <a:pt x="78" y="3852"/>
                    </a:lnTo>
                    <a:lnTo>
                      <a:pt x="89" y="3804"/>
                    </a:lnTo>
                    <a:lnTo>
                      <a:pt x="101" y="3755"/>
                    </a:lnTo>
                    <a:lnTo>
                      <a:pt x="114" y="3706"/>
                    </a:lnTo>
                    <a:lnTo>
                      <a:pt x="128" y="3656"/>
                    </a:lnTo>
                    <a:lnTo>
                      <a:pt x="143" y="3605"/>
                    </a:lnTo>
                    <a:lnTo>
                      <a:pt x="158" y="3557"/>
                    </a:lnTo>
                    <a:lnTo>
                      <a:pt x="175" y="3507"/>
                    </a:lnTo>
                    <a:lnTo>
                      <a:pt x="192" y="3459"/>
                    </a:lnTo>
                    <a:lnTo>
                      <a:pt x="209" y="3409"/>
                    </a:lnTo>
                    <a:lnTo>
                      <a:pt x="228" y="3359"/>
                    </a:lnTo>
                    <a:lnTo>
                      <a:pt x="248" y="3309"/>
                    </a:lnTo>
                    <a:lnTo>
                      <a:pt x="269" y="3259"/>
                    </a:lnTo>
                    <a:lnTo>
                      <a:pt x="291" y="3209"/>
                    </a:lnTo>
                    <a:lnTo>
                      <a:pt x="314" y="3158"/>
                    </a:lnTo>
                    <a:lnTo>
                      <a:pt x="337" y="3108"/>
                    </a:lnTo>
                    <a:lnTo>
                      <a:pt x="363" y="3057"/>
                    </a:lnTo>
                    <a:lnTo>
                      <a:pt x="388" y="3006"/>
                    </a:lnTo>
                    <a:lnTo>
                      <a:pt x="415" y="2956"/>
                    </a:lnTo>
                    <a:lnTo>
                      <a:pt x="444" y="2906"/>
                    </a:lnTo>
                    <a:lnTo>
                      <a:pt x="472" y="2856"/>
                    </a:lnTo>
                    <a:lnTo>
                      <a:pt x="502" y="2805"/>
                    </a:lnTo>
                    <a:lnTo>
                      <a:pt x="534" y="2754"/>
                    </a:lnTo>
                    <a:lnTo>
                      <a:pt x="565" y="2705"/>
                    </a:lnTo>
                    <a:lnTo>
                      <a:pt x="598" y="2655"/>
                    </a:lnTo>
                    <a:lnTo>
                      <a:pt x="633" y="2606"/>
                    </a:lnTo>
                    <a:lnTo>
                      <a:pt x="668" y="2556"/>
                    </a:lnTo>
                    <a:lnTo>
                      <a:pt x="705" y="2506"/>
                    </a:lnTo>
                    <a:lnTo>
                      <a:pt x="742" y="2458"/>
                    </a:lnTo>
                    <a:lnTo>
                      <a:pt x="781" y="2409"/>
                    </a:lnTo>
                    <a:lnTo>
                      <a:pt x="821" y="2361"/>
                    </a:lnTo>
                    <a:lnTo>
                      <a:pt x="861" y="2313"/>
                    </a:lnTo>
                    <a:lnTo>
                      <a:pt x="904" y="2266"/>
                    </a:lnTo>
                    <a:lnTo>
                      <a:pt x="947" y="2219"/>
                    </a:lnTo>
                    <a:lnTo>
                      <a:pt x="992" y="2173"/>
                    </a:lnTo>
                    <a:lnTo>
                      <a:pt x="1037" y="2126"/>
                    </a:lnTo>
                    <a:lnTo>
                      <a:pt x="1084" y="2080"/>
                    </a:lnTo>
                    <a:lnTo>
                      <a:pt x="1133" y="2036"/>
                    </a:lnTo>
                    <a:lnTo>
                      <a:pt x="1228" y="1948"/>
                    </a:lnTo>
                    <a:lnTo>
                      <a:pt x="1324" y="1861"/>
                    </a:lnTo>
                    <a:lnTo>
                      <a:pt x="1420" y="1776"/>
                    </a:lnTo>
                    <a:lnTo>
                      <a:pt x="1516" y="1693"/>
                    </a:lnTo>
                    <a:lnTo>
                      <a:pt x="1612" y="1612"/>
                    </a:lnTo>
                    <a:lnTo>
                      <a:pt x="1708" y="1532"/>
                    </a:lnTo>
                    <a:lnTo>
                      <a:pt x="1805" y="1454"/>
                    </a:lnTo>
                    <a:lnTo>
                      <a:pt x="1901" y="1378"/>
                    </a:lnTo>
                    <a:lnTo>
                      <a:pt x="1997" y="1303"/>
                    </a:lnTo>
                    <a:lnTo>
                      <a:pt x="2093" y="1231"/>
                    </a:lnTo>
                    <a:lnTo>
                      <a:pt x="2189" y="1162"/>
                    </a:lnTo>
                    <a:lnTo>
                      <a:pt x="2285" y="1093"/>
                    </a:lnTo>
                    <a:lnTo>
                      <a:pt x="2380" y="1026"/>
                    </a:lnTo>
                    <a:lnTo>
                      <a:pt x="2475" y="962"/>
                    </a:lnTo>
                    <a:lnTo>
                      <a:pt x="2569" y="900"/>
                    </a:lnTo>
                    <a:lnTo>
                      <a:pt x="2663" y="840"/>
                    </a:lnTo>
                    <a:lnTo>
                      <a:pt x="2756" y="782"/>
                    </a:lnTo>
                    <a:lnTo>
                      <a:pt x="2849" y="726"/>
                    </a:lnTo>
                    <a:lnTo>
                      <a:pt x="2941" y="673"/>
                    </a:lnTo>
                    <a:lnTo>
                      <a:pt x="3033" y="622"/>
                    </a:lnTo>
                    <a:lnTo>
                      <a:pt x="3123" y="574"/>
                    </a:lnTo>
                    <a:lnTo>
                      <a:pt x="3213" y="527"/>
                    </a:lnTo>
                    <a:lnTo>
                      <a:pt x="3303" y="483"/>
                    </a:lnTo>
                    <a:lnTo>
                      <a:pt x="3391" y="441"/>
                    </a:lnTo>
                    <a:lnTo>
                      <a:pt x="3478" y="403"/>
                    </a:lnTo>
                    <a:lnTo>
                      <a:pt x="3565" y="366"/>
                    </a:lnTo>
                    <a:lnTo>
                      <a:pt x="3650" y="332"/>
                    </a:lnTo>
                    <a:lnTo>
                      <a:pt x="3735" y="300"/>
                    </a:lnTo>
                    <a:lnTo>
                      <a:pt x="3818" y="272"/>
                    </a:lnTo>
                    <a:lnTo>
                      <a:pt x="3900" y="246"/>
                    </a:lnTo>
                    <a:lnTo>
                      <a:pt x="3981" y="222"/>
                    </a:lnTo>
                    <a:lnTo>
                      <a:pt x="4060" y="202"/>
                    </a:lnTo>
                    <a:lnTo>
                      <a:pt x="4107" y="191"/>
                    </a:lnTo>
                    <a:lnTo>
                      <a:pt x="4157" y="180"/>
                    </a:lnTo>
                    <a:lnTo>
                      <a:pt x="4207" y="169"/>
                    </a:lnTo>
                    <a:lnTo>
                      <a:pt x="4259" y="159"/>
                    </a:lnTo>
                    <a:lnTo>
                      <a:pt x="4313" y="148"/>
                    </a:lnTo>
                    <a:lnTo>
                      <a:pt x="4367" y="137"/>
                    </a:lnTo>
                    <a:lnTo>
                      <a:pt x="4424" y="128"/>
                    </a:lnTo>
                    <a:lnTo>
                      <a:pt x="4481" y="119"/>
                    </a:lnTo>
                    <a:lnTo>
                      <a:pt x="4571" y="107"/>
                    </a:lnTo>
                    <a:lnTo>
                      <a:pt x="4664" y="95"/>
                    </a:lnTo>
                    <a:lnTo>
                      <a:pt x="4759" y="84"/>
                    </a:lnTo>
                    <a:lnTo>
                      <a:pt x="4856" y="73"/>
                    </a:lnTo>
                    <a:lnTo>
                      <a:pt x="4955" y="63"/>
                    </a:lnTo>
                    <a:lnTo>
                      <a:pt x="5055" y="53"/>
                    </a:lnTo>
                    <a:lnTo>
                      <a:pt x="5157" y="44"/>
                    </a:lnTo>
                    <a:lnTo>
                      <a:pt x="5260" y="36"/>
                    </a:lnTo>
                    <a:lnTo>
                      <a:pt x="5364" y="28"/>
                    </a:lnTo>
                    <a:lnTo>
                      <a:pt x="5469" y="22"/>
                    </a:lnTo>
                    <a:lnTo>
                      <a:pt x="5574" y="16"/>
                    </a:lnTo>
                    <a:lnTo>
                      <a:pt x="5679" y="11"/>
                    </a:lnTo>
                    <a:lnTo>
                      <a:pt x="5785" y="7"/>
                    </a:lnTo>
                    <a:lnTo>
                      <a:pt x="5891" y="4"/>
                    </a:lnTo>
                    <a:lnTo>
                      <a:pt x="5996" y="1"/>
                    </a:lnTo>
                    <a:lnTo>
                      <a:pt x="6100" y="0"/>
                    </a:lnTo>
                    <a:lnTo>
                      <a:pt x="6204" y="0"/>
                    </a:lnTo>
                    <a:lnTo>
                      <a:pt x="6306" y="1"/>
                    </a:lnTo>
                    <a:lnTo>
                      <a:pt x="6409" y="3"/>
                    </a:lnTo>
                    <a:lnTo>
                      <a:pt x="6509" y="7"/>
                    </a:lnTo>
                    <a:lnTo>
                      <a:pt x="6608" y="11"/>
                    </a:lnTo>
                    <a:lnTo>
                      <a:pt x="6704" y="17"/>
                    </a:lnTo>
                    <a:lnTo>
                      <a:pt x="6799" y="24"/>
                    </a:lnTo>
                    <a:lnTo>
                      <a:pt x="6891" y="33"/>
                    </a:lnTo>
                    <a:lnTo>
                      <a:pt x="6981" y="42"/>
                    </a:lnTo>
                    <a:lnTo>
                      <a:pt x="7069" y="54"/>
                    </a:lnTo>
                    <a:lnTo>
                      <a:pt x="7153" y="67"/>
                    </a:lnTo>
                    <a:lnTo>
                      <a:pt x="7235" y="81"/>
                    </a:lnTo>
                    <a:lnTo>
                      <a:pt x="7313" y="97"/>
                    </a:lnTo>
                    <a:lnTo>
                      <a:pt x="7387" y="114"/>
                    </a:lnTo>
                    <a:lnTo>
                      <a:pt x="7457" y="133"/>
                    </a:lnTo>
                    <a:lnTo>
                      <a:pt x="7524" y="155"/>
                    </a:lnTo>
                    <a:lnTo>
                      <a:pt x="7589" y="175"/>
                    </a:lnTo>
                    <a:lnTo>
                      <a:pt x="7653" y="196"/>
                    </a:lnTo>
                    <a:lnTo>
                      <a:pt x="7717" y="218"/>
                    </a:lnTo>
                    <a:lnTo>
                      <a:pt x="7783" y="242"/>
                    </a:lnTo>
                    <a:lnTo>
                      <a:pt x="7847" y="266"/>
                    </a:lnTo>
                    <a:lnTo>
                      <a:pt x="7912" y="291"/>
                    </a:lnTo>
                    <a:lnTo>
                      <a:pt x="7974" y="319"/>
                    </a:lnTo>
                    <a:lnTo>
                      <a:pt x="8037" y="346"/>
                    </a:lnTo>
                    <a:lnTo>
                      <a:pt x="8098" y="374"/>
                    </a:lnTo>
                    <a:lnTo>
                      <a:pt x="8157" y="405"/>
                    </a:lnTo>
                    <a:lnTo>
                      <a:pt x="8215" y="435"/>
                    </a:lnTo>
                    <a:lnTo>
                      <a:pt x="8271" y="466"/>
                    </a:lnTo>
                    <a:lnTo>
                      <a:pt x="8298" y="483"/>
                    </a:lnTo>
                    <a:lnTo>
                      <a:pt x="8324" y="499"/>
                    </a:lnTo>
                    <a:lnTo>
                      <a:pt x="8350" y="516"/>
                    </a:lnTo>
                    <a:lnTo>
                      <a:pt x="8375" y="532"/>
                    </a:lnTo>
                    <a:lnTo>
                      <a:pt x="8399" y="549"/>
                    </a:lnTo>
                    <a:lnTo>
                      <a:pt x="8423" y="567"/>
                    </a:lnTo>
                    <a:lnTo>
                      <a:pt x="8447" y="584"/>
                    </a:lnTo>
                    <a:lnTo>
                      <a:pt x="8469" y="602"/>
                    </a:lnTo>
                    <a:lnTo>
                      <a:pt x="8502" y="623"/>
                    </a:lnTo>
                    <a:lnTo>
                      <a:pt x="8535" y="645"/>
                    </a:lnTo>
                    <a:lnTo>
                      <a:pt x="8566" y="669"/>
                    </a:lnTo>
                    <a:lnTo>
                      <a:pt x="8596" y="691"/>
                    </a:lnTo>
                    <a:lnTo>
                      <a:pt x="8624" y="714"/>
                    </a:lnTo>
                    <a:lnTo>
                      <a:pt x="8651" y="738"/>
                    </a:lnTo>
                    <a:lnTo>
                      <a:pt x="8675" y="762"/>
                    </a:lnTo>
                    <a:lnTo>
                      <a:pt x="8699" y="785"/>
                    </a:lnTo>
                    <a:lnTo>
                      <a:pt x="8720" y="810"/>
                    </a:lnTo>
                    <a:lnTo>
                      <a:pt x="8739" y="835"/>
                    </a:lnTo>
                    <a:lnTo>
                      <a:pt x="8756" y="859"/>
                    </a:lnTo>
                    <a:lnTo>
                      <a:pt x="8771" y="884"/>
                    </a:lnTo>
                    <a:lnTo>
                      <a:pt x="8785" y="910"/>
                    </a:lnTo>
                    <a:lnTo>
                      <a:pt x="8795" y="936"/>
                    </a:lnTo>
                    <a:lnTo>
                      <a:pt x="8803" y="961"/>
                    </a:lnTo>
                    <a:lnTo>
                      <a:pt x="8809" y="987"/>
                    </a:lnTo>
                    <a:lnTo>
                      <a:pt x="8812" y="1014"/>
                    </a:lnTo>
                    <a:lnTo>
                      <a:pt x="8813" y="1040"/>
                    </a:lnTo>
                    <a:lnTo>
                      <a:pt x="8811" y="1067"/>
                    </a:lnTo>
                    <a:lnTo>
                      <a:pt x="8807" y="1095"/>
                    </a:lnTo>
                    <a:lnTo>
                      <a:pt x="8799" y="1121"/>
                    </a:lnTo>
                    <a:lnTo>
                      <a:pt x="8789" y="1149"/>
                    </a:lnTo>
                    <a:lnTo>
                      <a:pt x="8775" y="1177"/>
                    </a:lnTo>
                    <a:lnTo>
                      <a:pt x="8759" y="1204"/>
                    </a:lnTo>
                    <a:lnTo>
                      <a:pt x="8739" y="1232"/>
                    </a:lnTo>
                    <a:lnTo>
                      <a:pt x="8717" y="1260"/>
                    </a:lnTo>
                    <a:lnTo>
                      <a:pt x="8690" y="1288"/>
                    </a:lnTo>
                    <a:lnTo>
                      <a:pt x="8661" y="1316"/>
                    </a:lnTo>
                    <a:lnTo>
                      <a:pt x="8628" y="1345"/>
                    </a:lnTo>
                    <a:lnTo>
                      <a:pt x="8591" y="1374"/>
                    </a:lnTo>
                    <a:lnTo>
                      <a:pt x="8551" y="1402"/>
                    </a:lnTo>
                    <a:lnTo>
                      <a:pt x="8507" y="1432"/>
                    </a:lnTo>
                    <a:lnTo>
                      <a:pt x="8414" y="1493"/>
                    </a:lnTo>
                    <a:lnTo>
                      <a:pt x="8329" y="1557"/>
                    </a:lnTo>
                    <a:lnTo>
                      <a:pt x="8252" y="1623"/>
                    </a:lnTo>
                    <a:lnTo>
                      <a:pt x="8184" y="1691"/>
                    </a:lnTo>
                    <a:lnTo>
                      <a:pt x="8122" y="1760"/>
                    </a:lnTo>
                    <a:lnTo>
                      <a:pt x="8066" y="1828"/>
                    </a:lnTo>
                    <a:lnTo>
                      <a:pt x="8018" y="1898"/>
                    </a:lnTo>
                    <a:lnTo>
                      <a:pt x="7974" y="1969"/>
                    </a:lnTo>
                    <a:lnTo>
                      <a:pt x="7938" y="2040"/>
                    </a:lnTo>
                    <a:lnTo>
                      <a:pt x="7907" y="2111"/>
                    </a:lnTo>
                    <a:lnTo>
                      <a:pt x="7879" y="2182"/>
                    </a:lnTo>
                    <a:lnTo>
                      <a:pt x="7858" y="2251"/>
                    </a:lnTo>
                    <a:lnTo>
                      <a:pt x="7840" y="2320"/>
                    </a:lnTo>
                    <a:lnTo>
                      <a:pt x="7826" y="2389"/>
                    </a:lnTo>
                    <a:lnTo>
                      <a:pt x="7815" y="2456"/>
                    </a:lnTo>
                    <a:lnTo>
                      <a:pt x="7808" y="2521"/>
                    </a:lnTo>
                    <a:lnTo>
                      <a:pt x="7804" y="2584"/>
                    </a:lnTo>
                    <a:lnTo>
                      <a:pt x="7803" y="2646"/>
                    </a:lnTo>
                    <a:lnTo>
                      <a:pt x="7803" y="2706"/>
                    </a:lnTo>
                    <a:lnTo>
                      <a:pt x="7806" y="2762"/>
                    </a:lnTo>
                    <a:lnTo>
                      <a:pt x="7809" y="2816"/>
                    </a:lnTo>
                    <a:lnTo>
                      <a:pt x="7814" y="2867"/>
                    </a:lnTo>
                    <a:lnTo>
                      <a:pt x="7820" y="2914"/>
                    </a:lnTo>
                    <a:lnTo>
                      <a:pt x="7826" y="2959"/>
                    </a:lnTo>
                    <a:lnTo>
                      <a:pt x="7837" y="3036"/>
                    </a:lnTo>
                    <a:lnTo>
                      <a:pt x="7845" y="3095"/>
                    </a:lnTo>
                    <a:lnTo>
                      <a:pt x="7847" y="3118"/>
                    </a:lnTo>
                    <a:lnTo>
                      <a:pt x="7848" y="3136"/>
                    </a:lnTo>
                    <a:lnTo>
                      <a:pt x="7846" y="3148"/>
                    </a:lnTo>
                    <a:lnTo>
                      <a:pt x="7841" y="3155"/>
                    </a:lnTo>
                    <a:lnTo>
                      <a:pt x="7697" y="3187"/>
                    </a:lnTo>
                    <a:lnTo>
                      <a:pt x="7555" y="3225"/>
                    </a:lnTo>
                    <a:lnTo>
                      <a:pt x="7411" y="3269"/>
                    </a:lnTo>
                    <a:lnTo>
                      <a:pt x="7268" y="3321"/>
                    </a:lnTo>
                    <a:lnTo>
                      <a:pt x="7127" y="3378"/>
                    </a:lnTo>
                    <a:lnTo>
                      <a:pt x="6986" y="3441"/>
                    </a:lnTo>
                    <a:lnTo>
                      <a:pt x="6846" y="3507"/>
                    </a:lnTo>
                    <a:lnTo>
                      <a:pt x="6709" y="3578"/>
                    </a:lnTo>
                    <a:lnTo>
                      <a:pt x="6573" y="3652"/>
                    </a:lnTo>
                    <a:lnTo>
                      <a:pt x="6440" y="3730"/>
                    </a:lnTo>
                    <a:lnTo>
                      <a:pt x="6309" y="3810"/>
                    </a:lnTo>
                    <a:lnTo>
                      <a:pt x="6181" y="3891"/>
                    </a:lnTo>
                    <a:lnTo>
                      <a:pt x="6055" y="3975"/>
                    </a:lnTo>
                    <a:lnTo>
                      <a:pt x="5933" y="4059"/>
                    </a:lnTo>
                    <a:lnTo>
                      <a:pt x="5815" y="4143"/>
                    </a:lnTo>
                    <a:lnTo>
                      <a:pt x="5699" y="4227"/>
                    </a:lnTo>
                    <a:lnTo>
                      <a:pt x="5589" y="4310"/>
                    </a:lnTo>
                    <a:lnTo>
                      <a:pt x="5483" y="4392"/>
                    </a:lnTo>
                    <a:lnTo>
                      <a:pt x="5381" y="4472"/>
                    </a:lnTo>
                    <a:lnTo>
                      <a:pt x="5284" y="4549"/>
                    </a:lnTo>
                    <a:lnTo>
                      <a:pt x="5105" y="4695"/>
                    </a:lnTo>
                    <a:lnTo>
                      <a:pt x="4949" y="4825"/>
                    </a:lnTo>
                    <a:lnTo>
                      <a:pt x="4880" y="4882"/>
                    </a:lnTo>
                    <a:lnTo>
                      <a:pt x="4817" y="4934"/>
                    </a:lnTo>
                    <a:lnTo>
                      <a:pt x="4762" y="4980"/>
                    </a:lnTo>
                    <a:lnTo>
                      <a:pt x="4713" y="5018"/>
                    </a:lnTo>
                    <a:lnTo>
                      <a:pt x="4672" y="5050"/>
                    </a:lnTo>
                    <a:lnTo>
                      <a:pt x="4637" y="5074"/>
                    </a:lnTo>
                    <a:lnTo>
                      <a:pt x="4611" y="5089"/>
                    </a:lnTo>
                    <a:lnTo>
                      <a:pt x="4593" y="5095"/>
                    </a:lnTo>
                    <a:close/>
                  </a:path>
                </a:pathLst>
              </a:custGeom>
              <a:solidFill>
                <a:srgbClr val="B97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79" name="Freeform 1113">
                <a:extLst>
                  <a:ext uri="{FF2B5EF4-FFF2-40B4-BE49-F238E27FC236}">
                    <a16:creationId xmlns:a16="http://schemas.microsoft.com/office/drawing/2014/main" id="{4F19EC33-C685-4EA5-8D86-41B592EFF6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0" y="2142"/>
                <a:ext cx="475" cy="317"/>
              </a:xfrm>
              <a:custGeom>
                <a:avLst/>
                <a:gdLst>
                  <a:gd name="T0" fmla="*/ 12 w 8074"/>
                  <a:gd name="T1" fmla="*/ 17 h 5390"/>
                  <a:gd name="T2" fmla="*/ 9 w 8074"/>
                  <a:gd name="T3" fmla="*/ 18 h 5390"/>
                  <a:gd name="T4" fmla="*/ 6 w 8074"/>
                  <a:gd name="T5" fmla="*/ 19 h 5390"/>
                  <a:gd name="T6" fmla="*/ 4 w 8074"/>
                  <a:gd name="T7" fmla="*/ 19 h 5390"/>
                  <a:gd name="T8" fmla="*/ 1 w 8074"/>
                  <a:gd name="T9" fmla="*/ 18 h 5390"/>
                  <a:gd name="T10" fmla="*/ 0 w 8074"/>
                  <a:gd name="T11" fmla="*/ 16 h 5390"/>
                  <a:gd name="T12" fmla="*/ 0 w 8074"/>
                  <a:gd name="T13" fmla="*/ 15 h 5390"/>
                  <a:gd name="T14" fmla="*/ 0 w 8074"/>
                  <a:gd name="T15" fmla="*/ 14 h 5390"/>
                  <a:gd name="T16" fmla="*/ 0 w 8074"/>
                  <a:gd name="T17" fmla="*/ 14 h 5390"/>
                  <a:gd name="T18" fmla="*/ 0 w 8074"/>
                  <a:gd name="T19" fmla="*/ 13 h 5390"/>
                  <a:gd name="T20" fmla="*/ 0 w 8074"/>
                  <a:gd name="T21" fmla="*/ 12 h 5390"/>
                  <a:gd name="T22" fmla="*/ 0 w 8074"/>
                  <a:gd name="T23" fmla="*/ 12 h 5390"/>
                  <a:gd name="T24" fmla="*/ 1 w 8074"/>
                  <a:gd name="T25" fmla="*/ 11 h 5390"/>
                  <a:gd name="T26" fmla="*/ 1 w 8074"/>
                  <a:gd name="T27" fmla="*/ 10 h 5390"/>
                  <a:gd name="T28" fmla="*/ 1 w 8074"/>
                  <a:gd name="T29" fmla="*/ 9 h 5390"/>
                  <a:gd name="T30" fmla="*/ 2 w 8074"/>
                  <a:gd name="T31" fmla="*/ 8 h 5390"/>
                  <a:gd name="T32" fmla="*/ 2 w 8074"/>
                  <a:gd name="T33" fmla="*/ 8 h 5390"/>
                  <a:gd name="T34" fmla="*/ 3 w 8074"/>
                  <a:gd name="T35" fmla="*/ 7 h 5390"/>
                  <a:gd name="T36" fmla="*/ 4 w 8074"/>
                  <a:gd name="T37" fmla="*/ 6 h 5390"/>
                  <a:gd name="T38" fmla="*/ 5 w 8074"/>
                  <a:gd name="T39" fmla="*/ 5 h 5390"/>
                  <a:gd name="T40" fmla="*/ 7 w 8074"/>
                  <a:gd name="T41" fmla="*/ 4 h 5390"/>
                  <a:gd name="T42" fmla="*/ 9 w 8074"/>
                  <a:gd name="T43" fmla="*/ 3 h 5390"/>
                  <a:gd name="T44" fmla="*/ 10 w 8074"/>
                  <a:gd name="T45" fmla="*/ 2 h 5390"/>
                  <a:gd name="T46" fmla="*/ 11 w 8074"/>
                  <a:gd name="T47" fmla="*/ 1 h 5390"/>
                  <a:gd name="T48" fmla="*/ 13 w 8074"/>
                  <a:gd name="T49" fmla="*/ 1 h 5390"/>
                  <a:gd name="T50" fmla="*/ 14 w 8074"/>
                  <a:gd name="T51" fmla="*/ 0 h 5390"/>
                  <a:gd name="T52" fmla="*/ 15 w 8074"/>
                  <a:gd name="T53" fmla="*/ 0 h 5390"/>
                  <a:gd name="T54" fmla="*/ 16 w 8074"/>
                  <a:gd name="T55" fmla="*/ 0 h 5390"/>
                  <a:gd name="T56" fmla="*/ 18 w 8074"/>
                  <a:gd name="T57" fmla="*/ 0 h 5390"/>
                  <a:gd name="T58" fmla="*/ 20 w 8074"/>
                  <a:gd name="T59" fmla="*/ 0 h 5390"/>
                  <a:gd name="T60" fmla="*/ 21 w 8074"/>
                  <a:gd name="T61" fmla="*/ 0 h 5390"/>
                  <a:gd name="T62" fmla="*/ 23 w 8074"/>
                  <a:gd name="T63" fmla="*/ 0 h 5390"/>
                  <a:gd name="T64" fmla="*/ 24 w 8074"/>
                  <a:gd name="T65" fmla="*/ 0 h 5390"/>
                  <a:gd name="T66" fmla="*/ 25 w 8074"/>
                  <a:gd name="T67" fmla="*/ 1 h 5390"/>
                  <a:gd name="T68" fmla="*/ 26 w 8074"/>
                  <a:gd name="T69" fmla="*/ 1 h 5390"/>
                  <a:gd name="T70" fmla="*/ 27 w 8074"/>
                  <a:gd name="T71" fmla="*/ 2 h 5390"/>
                  <a:gd name="T72" fmla="*/ 27 w 8074"/>
                  <a:gd name="T73" fmla="*/ 2 h 5390"/>
                  <a:gd name="T74" fmla="*/ 27 w 8074"/>
                  <a:gd name="T75" fmla="*/ 2 h 5390"/>
                  <a:gd name="T76" fmla="*/ 28 w 8074"/>
                  <a:gd name="T77" fmla="*/ 3 h 5390"/>
                  <a:gd name="T78" fmla="*/ 28 w 8074"/>
                  <a:gd name="T79" fmla="*/ 3 h 5390"/>
                  <a:gd name="T80" fmla="*/ 28 w 8074"/>
                  <a:gd name="T81" fmla="*/ 4 h 5390"/>
                  <a:gd name="T82" fmla="*/ 28 w 8074"/>
                  <a:gd name="T83" fmla="*/ 4 h 5390"/>
                  <a:gd name="T84" fmla="*/ 27 w 8074"/>
                  <a:gd name="T85" fmla="*/ 4 h 5390"/>
                  <a:gd name="T86" fmla="*/ 27 w 8074"/>
                  <a:gd name="T87" fmla="*/ 5 h 5390"/>
                  <a:gd name="T88" fmla="*/ 26 w 8074"/>
                  <a:gd name="T89" fmla="*/ 6 h 5390"/>
                  <a:gd name="T90" fmla="*/ 25 w 8074"/>
                  <a:gd name="T91" fmla="*/ 7 h 5390"/>
                  <a:gd name="T92" fmla="*/ 25 w 8074"/>
                  <a:gd name="T93" fmla="*/ 8 h 5390"/>
                  <a:gd name="T94" fmla="*/ 25 w 8074"/>
                  <a:gd name="T95" fmla="*/ 9 h 5390"/>
                  <a:gd name="T96" fmla="*/ 25 w 8074"/>
                  <a:gd name="T97" fmla="*/ 10 h 5390"/>
                  <a:gd name="T98" fmla="*/ 25 w 8074"/>
                  <a:gd name="T99" fmla="*/ 10 h 5390"/>
                  <a:gd name="T100" fmla="*/ 23 w 8074"/>
                  <a:gd name="T101" fmla="*/ 11 h 5390"/>
                  <a:gd name="T102" fmla="*/ 21 w 8074"/>
                  <a:gd name="T103" fmla="*/ 12 h 5390"/>
                  <a:gd name="T104" fmla="*/ 19 w 8074"/>
                  <a:gd name="T105" fmla="*/ 13 h 5390"/>
                  <a:gd name="T106" fmla="*/ 17 w 8074"/>
                  <a:gd name="T107" fmla="*/ 14 h 5390"/>
                  <a:gd name="T108" fmla="*/ 15 w 8074"/>
                  <a:gd name="T109" fmla="*/ 16 h 5390"/>
                  <a:gd name="T110" fmla="*/ 14 w 8074"/>
                  <a:gd name="T111" fmla="*/ 16 h 539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8074" h="5390">
                    <a:moveTo>
                      <a:pt x="4069" y="4735"/>
                    </a:moveTo>
                    <a:lnTo>
                      <a:pt x="3852" y="4811"/>
                    </a:lnTo>
                    <a:lnTo>
                      <a:pt x="3603" y="4898"/>
                    </a:lnTo>
                    <a:lnTo>
                      <a:pt x="3468" y="4944"/>
                    </a:lnTo>
                    <a:lnTo>
                      <a:pt x="3328" y="4992"/>
                    </a:lnTo>
                    <a:lnTo>
                      <a:pt x="3182" y="5039"/>
                    </a:lnTo>
                    <a:lnTo>
                      <a:pt x="3031" y="5086"/>
                    </a:lnTo>
                    <a:lnTo>
                      <a:pt x="2877" y="5132"/>
                    </a:lnTo>
                    <a:lnTo>
                      <a:pt x="2721" y="5177"/>
                    </a:lnTo>
                    <a:lnTo>
                      <a:pt x="2562" y="5218"/>
                    </a:lnTo>
                    <a:lnTo>
                      <a:pt x="2402" y="5258"/>
                    </a:lnTo>
                    <a:lnTo>
                      <a:pt x="2241" y="5293"/>
                    </a:lnTo>
                    <a:lnTo>
                      <a:pt x="2080" y="5324"/>
                    </a:lnTo>
                    <a:lnTo>
                      <a:pt x="1920" y="5350"/>
                    </a:lnTo>
                    <a:lnTo>
                      <a:pt x="1761" y="5370"/>
                    </a:lnTo>
                    <a:lnTo>
                      <a:pt x="1605" y="5384"/>
                    </a:lnTo>
                    <a:lnTo>
                      <a:pt x="1451" y="5390"/>
                    </a:lnTo>
                    <a:lnTo>
                      <a:pt x="1301" y="5389"/>
                    </a:lnTo>
                    <a:lnTo>
                      <a:pt x="1156" y="5380"/>
                    </a:lnTo>
                    <a:lnTo>
                      <a:pt x="1015" y="5362"/>
                    </a:lnTo>
                    <a:lnTo>
                      <a:pt x="881" y="5335"/>
                    </a:lnTo>
                    <a:lnTo>
                      <a:pt x="753" y="5296"/>
                    </a:lnTo>
                    <a:lnTo>
                      <a:pt x="633" y="5247"/>
                    </a:lnTo>
                    <a:lnTo>
                      <a:pt x="520" y="5186"/>
                    </a:lnTo>
                    <a:lnTo>
                      <a:pt x="416" y="5113"/>
                    </a:lnTo>
                    <a:lnTo>
                      <a:pt x="322" y="5026"/>
                    </a:lnTo>
                    <a:lnTo>
                      <a:pt x="238" y="4927"/>
                    </a:lnTo>
                    <a:lnTo>
                      <a:pt x="165" y="4813"/>
                    </a:lnTo>
                    <a:lnTo>
                      <a:pt x="104" y="4683"/>
                    </a:lnTo>
                    <a:lnTo>
                      <a:pt x="54" y="4538"/>
                    </a:lnTo>
                    <a:lnTo>
                      <a:pt x="19" y="4376"/>
                    </a:lnTo>
                    <a:lnTo>
                      <a:pt x="15" y="4352"/>
                    </a:lnTo>
                    <a:lnTo>
                      <a:pt x="11" y="4327"/>
                    </a:lnTo>
                    <a:lnTo>
                      <a:pt x="8" y="4301"/>
                    </a:lnTo>
                    <a:lnTo>
                      <a:pt x="5" y="4273"/>
                    </a:lnTo>
                    <a:lnTo>
                      <a:pt x="3" y="4244"/>
                    </a:lnTo>
                    <a:lnTo>
                      <a:pt x="2" y="4215"/>
                    </a:lnTo>
                    <a:lnTo>
                      <a:pt x="0" y="4184"/>
                    </a:lnTo>
                    <a:lnTo>
                      <a:pt x="0" y="4153"/>
                    </a:lnTo>
                    <a:lnTo>
                      <a:pt x="0" y="4121"/>
                    </a:lnTo>
                    <a:lnTo>
                      <a:pt x="0" y="4088"/>
                    </a:lnTo>
                    <a:lnTo>
                      <a:pt x="1" y="4055"/>
                    </a:lnTo>
                    <a:lnTo>
                      <a:pt x="3" y="4020"/>
                    </a:lnTo>
                    <a:lnTo>
                      <a:pt x="5" y="3985"/>
                    </a:lnTo>
                    <a:lnTo>
                      <a:pt x="8" y="3948"/>
                    </a:lnTo>
                    <a:lnTo>
                      <a:pt x="11" y="3912"/>
                    </a:lnTo>
                    <a:lnTo>
                      <a:pt x="15" y="3874"/>
                    </a:lnTo>
                    <a:lnTo>
                      <a:pt x="19" y="3836"/>
                    </a:lnTo>
                    <a:lnTo>
                      <a:pt x="25" y="3798"/>
                    </a:lnTo>
                    <a:lnTo>
                      <a:pt x="30" y="3758"/>
                    </a:lnTo>
                    <a:lnTo>
                      <a:pt x="37" y="3718"/>
                    </a:lnTo>
                    <a:lnTo>
                      <a:pt x="44" y="3677"/>
                    </a:lnTo>
                    <a:lnTo>
                      <a:pt x="52" y="3636"/>
                    </a:lnTo>
                    <a:lnTo>
                      <a:pt x="60" y="3594"/>
                    </a:lnTo>
                    <a:lnTo>
                      <a:pt x="69" y="3553"/>
                    </a:lnTo>
                    <a:lnTo>
                      <a:pt x="80" y="3509"/>
                    </a:lnTo>
                    <a:lnTo>
                      <a:pt x="91" y="3467"/>
                    </a:lnTo>
                    <a:lnTo>
                      <a:pt x="102" y="3423"/>
                    </a:lnTo>
                    <a:lnTo>
                      <a:pt x="114" y="3380"/>
                    </a:lnTo>
                    <a:lnTo>
                      <a:pt x="127" y="3335"/>
                    </a:lnTo>
                    <a:lnTo>
                      <a:pt x="140" y="3291"/>
                    </a:lnTo>
                    <a:lnTo>
                      <a:pt x="154" y="3246"/>
                    </a:lnTo>
                    <a:lnTo>
                      <a:pt x="170" y="3201"/>
                    </a:lnTo>
                    <a:lnTo>
                      <a:pt x="185" y="3157"/>
                    </a:lnTo>
                    <a:lnTo>
                      <a:pt x="201" y="3112"/>
                    </a:lnTo>
                    <a:lnTo>
                      <a:pt x="218" y="3068"/>
                    </a:lnTo>
                    <a:lnTo>
                      <a:pt x="236" y="3022"/>
                    </a:lnTo>
                    <a:lnTo>
                      <a:pt x="255" y="2978"/>
                    </a:lnTo>
                    <a:lnTo>
                      <a:pt x="275" y="2932"/>
                    </a:lnTo>
                    <a:lnTo>
                      <a:pt x="295" y="2887"/>
                    </a:lnTo>
                    <a:lnTo>
                      <a:pt x="316" y="2842"/>
                    </a:lnTo>
                    <a:lnTo>
                      <a:pt x="340" y="2796"/>
                    </a:lnTo>
                    <a:lnTo>
                      <a:pt x="363" y="2750"/>
                    </a:lnTo>
                    <a:lnTo>
                      <a:pt x="387" y="2705"/>
                    </a:lnTo>
                    <a:lnTo>
                      <a:pt x="412" y="2659"/>
                    </a:lnTo>
                    <a:lnTo>
                      <a:pt x="439" y="2614"/>
                    </a:lnTo>
                    <a:lnTo>
                      <a:pt x="466" y="2568"/>
                    </a:lnTo>
                    <a:lnTo>
                      <a:pt x="493" y="2521"/>
                    </a:lnTo>
                    <a:lnTo>
                      <a:pt x="523" y="2476"/>
                    </a:lnTo>
                    <a:lnTo>
                      <a:pt x="553" y="2430"/>
                    </a:lnTo>
                    <a:lnTo>
                      <a:pt x="584" y="2386"/>
                    </a:lnTo>
                    <a:lnTo>
                      <a:pt x="616" y="2340"/>
                    </a:lnTo>
                    <a:lnTo>
                      <a:pt x="649" y="2295"/>
                    </a:lnTo>
                    <a:lnTo>
                      <a:pt x="683" y="2250"/>
                    </a:lnTo>
                    <a:lnTo>
                      <a:pt x="719" y="2206"/>
                    </a:lnTo>
                    <a:lnTo>
                      <a:pt x="754" y="2161"/>
                    </a:lnTo>
                    <a:lnTo>
                      <a:pt x="792" y="2118"/>
                    </a:lnTo>
                    <a:lnTo>
                      <a:pt x="830" y="2074"/>
                    </a:lnTo>
                    <a:lnTo>
                      <a:pt x="870" y="2031"/>
                    </a:lnTo>
                    <a:lnTo>
                      <a:pt x="909" y="1987"/>
                    </a:lnTo>
                    <a:lnTo>
                      <a:pt x="950" y="1945"/>
                    </a:lnTo>
                    <a:lnTo>
                      <a:pt x="993" y="1902"/>
                    </a:lnTo>
                    <a:lnTo>
                      <a:pt x="1036" y="1861"/>
                    </a:lnTo>
                    <a:lnTo>
                      <a:pt x="1081" y="1819"/>
                    </a:lnTo>
                    <a:lnTo>
                      <a:pt x="1126" y="1779"/>
                    </a:lnTo>
                    <a:lnTo>
                      <a:pt x="1215" y="1700"/>
                    </a:lnTo>
                    <a:lnTo>
                      <a:pt x="1305" y="1622"/>
                    </a:lnTo>
                    <a:lnTo>
                      <a:pt x="1394" y="1545"/>
                    </a:lnTo>
                    <a:lnTo>
                      <a:pt x="1483" y="1470"/>
                    </a:lnTo>
                    <a:lnTo>
                      <a:pt x="1573" y="1397"/>
                    </a:lnTo>
                    <a:lnTo>
                      <a:pt x="1662" y="1325"/>
                    </a:lnTo>
                    <a:lnTo>
                      <a:pt x="1752" y="1256"/>
                    </a:lnTo>
                    <a:lnTo>
                      <a:pt x="1842" y="1187"/>
                    </a:lnTo>
                    <a:lnTo>
                      <a:pt x="1931" y="1120"/>
                    </a:lnTo>
                    <a:lnTo>
                      <a:pt x="2021" y="1055"/>
                    </a:lnTo>
                    <a:lnTo>
                      <a:pt x="2110" y="991"/>
                    </a:lnTo>
                    <a:lnTo>
                      <a:pt x="2199" y="930"/>
                    </a:lnTo>
                    <a:lnTo>
                      <a:pt x="2288" y="870"/>
                    </a:lnTo>
                    <a:lnTo>
                      <a:pt x="2377" y="812"/>
                    </a:lnTo>
                    <a:lnTo>
                      <a:pt x="2465" y="757"/>
                    </a:lnTo>
                    <a:lnTo>
                      <a:pt x="2553" y="703"/>
                    </a:lnTo>
                    <a:lnTo>
                      <a:pt x="2641" y="651"/>
                    </a:lnTo>
                    <a:lnTo>
                      <a:pt x="2728" y="602"/>
                    </a:lnTo>
                    <a:lnTo>
                      <a:pt x="2815" y="554"/>
                    </a:lnTo>
                    <a:lnTo>
                      <a:pt x="2901" y="508"/>
                    </a:lnTo>
                    <a:lnTo>
                      <a:pt x="2986" y="465"/>
                    </a:lnTo>
                    <a:lnTo>
                      <a:pt x="3071" y="424"/>
                    </a:lnTo>
                    <a:lnTo>
                      <a:pt x="3155" y="384"/>
                    </a:lnTo>
                    <a:lnTo>
                      <a:pt x="3237" y="348"/>
                    </a:lnTo>
                    <a:lnTo>
                      <a:pt x="3320" y="313"/>
                    </a:lnTo>
                    <a:lnTo>
                      <a:pt x="3401" y="281"/>
                    </a:lnTo>
                    <a:lnTo>
                      <a:pt x="3482" y="252"/>
                    </a:lnTo>
                    <a:lnTo>
                      <a:pt x="3562" y="224"/>
                    </a:lnTo>
                    <a:lnTo>
                      <a:pt x="3641" y="200"/>
                    </a:lnTo>
                    <a:lnTo>
                      <a:pt x="3719" y="178"/>
                    </a:lnTo>
                    <a:lnTo>
                      <a:pt x="3796" y="158"/>
                    </a:lnTo>
                    <a:lnTo>
                      <a:pt x="3871" y="140"/>
                    </a:lnTo>
                    <a:lnTo>
                      <a:pt x="3915" y="131"/>
                    </a:lnTo>
                    <a:lnTo>
                      <a:pt x="3960" y="121"/>
                    </a:lnTo>
                    <a:lnTo>
                      <a:pt x="4006" y="112"/>
                    </a:lnTo>
                    <a:lnTo>
                      <a:pt x="4054" y="103"/>
                    </a:lnTo>
                    <a:lnTo>
                      <a:pt x="4103" y="95"/>
                    </a:lnTo>
                    <a:lnTo>
                      <a:pt x="4153" y="87"/>
                    </a:lnTo>
                    <a:lnTo>
                      <a:pt x="4205" y="80"/>
                    </a:lnTo>
                    <a:lnTo>
                      <a:pt x="4259" y="73"/>
                    </a:lnTo>
                    <a:lnTo>
                      <a:pt x="4345" y="63"/>
                    </a:lnTo>
                    <a:lnTo>
                      <a:pt x="4434" y="55"/>
                    </a:lnTo>
                    <a:lnTo>
                      <a:pt x="4524" y="47"/>
                    </a:lnTo>
                    <a:lnTo>
                      <a:pt x="4617" y="39"/>
                    </a:lnTo>
                    <a:lnTo>
                      <a:pt x="4710" y="32"/>
                    </a:lnTo>
                    <a:lnTo>
                      <a:pt x="4805" y="26"/>
                    </a:lnTo>
                    <a:lnTo>
                      <a:pt x="4901" y="20"/>
                    </a:lnTo>
                    <a:lnTo>
                      <a:pt x="4997" y="15"/>
                    </a:lnTo>
                    <a:lnTo>
                      <a:pt x="5096" y="10"/>
                    </a:lnTo>
                    <a:lnTo>
                      <a:pt x="5194" y="7"/>
                    </a:lnTo>
                    <a:lnTo>
                      <a:pt x="5292" y="4"/>
                    </a:lnTo>
                    <a:lnTo>
                      <a:pt x="5390" y="1"/>
                    </a:lnTo>
                    <a:lnTo>
                      <a:pt x="5488" y="0"/>
                    </a:lnTo>
                    <a:lnTo>
                      <a:pt x="5585" y="0"/>
                    </a:lnTo>
                    <a:lnTo>
                      <a:pt x="5682" y="0"/>
                    </a:lnTo>
                    <a:lnTo>
                      <a:pt x="5778" y="1"/>
                    </a:lnTo>
                    <a:lnTo>
                      <a:pt x="5874" y="4"/>
                    </a:lnTo>
                    <a:lnTo>
                      <a:pt x="5969" y="7"/>
                    </a:lnTo>
                    <a:lnTo>
                      <a:pt x="6062" y="11"/>
                    </a:lnTo>
                    <a:lnTo>
                      <a:pt x="6153" y="17"/>
                    </a:lnTo>
                    <a:lnTo>
                      <a:pt x="6243" y="24"/>
                    </a:lnTo>
                    <a:lnTo>
                      <a:pt x="6331" y="32"/>
                    </a:lnTo>
                    <a:lnTo>
                      <a:pt x="6416" y="41"/>
                    </a:lnTo>
                    <a:lnTo>
                      <a:pt x="6500" y="51"/>
                    </a:lnTo>
                    <a:lnTo>
                      <a:pt x="6580" y="63"/>
                    </a:lnTo>
                    <a:lnTo>
                      <a:pt x="6658" y="76"/>
                    </a:lnTo>
                    <a:lnTo>
                      <a:pt x="6733" y="91"/>
                    </a:lnTo>
                    <a:lnTo>
                      <a:pt x="6805" y="107"/>
                    </a:lnTo>
                    <a:lnTo>
                      <a:pt x="6874" y="124"/>
                    </a:lnTo>
                    <a:lnTo>
                      <a:pt x="6939" y="142"/>
                    </a:lnTo>
                    <a:lnTo>
                      <a:pt x="6999" y="163"/>
                    </a:lnTo>
                    <a:lnTo>
                      <a:pt x="7057" y="185"/>
                    </a:lnTo>
                    <a:lnTo>
                      <a:pt x="7112" y="206"/>
                    </a:lnTo>
                    <a:lnTo>
                      <a:pt x="7166" y="228"/>
                    </a:lnTo>
                    <a:lnTo>
                      <a:pt x="7221" y="251"/>
                    </a:lnTo>
                    <a:lnTo>
                      <a:pt x="7274" y="275"/>
                    </a:lnTo>
                    <a:lnTo>
                      <a:pt x="7328" y="300"/>
                    </a:lnTo>
                    <a:lnTo>
                      <a:pt x="7382" y="325"/>
                    </a:lnTo>
                    <a:lnTo>
                      <a:pt x="7433" y="353"/>
                    </a:lnTo>
                    <a:lnTo>
                      <a:pt x="7484" y="380"/>
                    </a:lnTo>
                    <a:lnTo>
                      <a:pt x="7532" y="408"/>
                    </a:lnTo>
                    <a:lnTo>
                      <a:pt x="7580" y="439"/>
                    </a:lnTo>
                    <a:lnTo>
                      <a:pt x="7625" y="469"/>
                    </a:lnTo>
                    <a:lnTo>
                      <a:pt x="7669" y="501"/>
                    </a:lnTo>
                    <a:lnTo>
                      <a:pt x="7689" y="517"/>
                    </a:lnTo>
                    <a:lnTo>
                      <a:pt x="7709" y="533"/>
                    </a:lnTo>
                    <a:lnTo>
                      <a:pt x="7729" y="549"/>
                    </a:lnTo>
                    <a:lnTo>
                      <a:pt x="7748" y="566"/>
                    </a:lnTo>
                    <a:lnTo>
                      <a:pt x="7765" y="583"/>
                    </a:lnTo>
                    <a:lnTo>
                      <a:pt x="7782" y="600"/>
                    </a:lnTo>
                    <a:lnTo>
                      <a:pt x="7799" y="618"/>
                    </a:lnTo>
                    <a:lnTo>
                      <a:pt x="7815" y="635"/>
                    </a:lnTo>
                    <a:lnTo>
                      <a:pt x="7842" y="655"/>
                    </a:lnTo>
                    <a:lnTo>
                      <a:pt x="7867" y="676"/>
                    </a:lnTo>
                    <a:lnTo>
                      <a:pt x="7892" y="697"/>
                    </a:lnTo>
                    <a:lnTo>
                      <a:pt x="7916" y="718"/>
                    </a:lnTo>
                    <a:lnTo>
                      <a:pt x="7938" y="739"/>
                    </a:lnTo>
                    <a:lnTo>
                      <a:pt x="7958" y="761"/>
                    </a:lnTo>
                    <a:lnTo>
                      <a:pt x="7977" y="783"/>
                    </a:lnTo>
                    <a:lnTo>
                      <a:pt x="7996" y="804"/>
                    </a:lnTo>
                    <a:lnTo>
                      <a:pt x="8012" y="827"/>
                    </a:lnTo>
                    <a:lnTo>
                      <a:pt x="8026" y="850"/>
                    </a:lnTo>
                    <a:lnTo>
                      <a:pt x="8039" y="873"/>
                    </a:lnTo>
                    <a:lnTo>
                      <a:pt x="8049" y="895"/>
                    </a:lnTo>
                    <a:lnTo>
                      <a:pt x="8058" y="920"/>
                    </a:lnTo>
                    <a:lnTo>
                      <a:pt x="8065" y="943"/>
                    </a:lnTo>
                    <a:lnTo>
                      <a:pt x="8070" y="966"/>
                    </a:lnTo>
                    <a:lnTo>
                      <a:pt x="8073" y="990"/>
                    </a:lnTo>
                    <a:lnTo>
                      <a:pt x="8074" y="1015"/>
                    </a:lnTo>
                    <a:lnTo>
                      <a:pt x="8073" y="1039"/>
                    </a:lnTo>
                    <a:lnTo>
                      <a:pt x="8069" y="1063"/>
                    </a:lnTo>
                    <a:lnTo>
                      <a:pt x="8063" y="1089"/>
                    </a:lnTo>
                    <a:lnTo>
                      <a:pt x="8055" y="1113"/>
                    </a:lnTo>
                    <a:lnTo>
                      <a:pt x="8044" y="1138"/>
                    </a:lnTo>
                    <a:lnTo>
                      <a:pt x="8031" y="1163"/>
                    </a:lnTo>
                    <a:lnTo>
                      <a:pt x="8015" y="1189"/>
                    </a:lnTo>
                    <a:lnTo>
                      <a:pt x="7996" y="1214"/>
                    </a:lnTo>
                    <a:lnTo>
                      <a:pt x="7974" y="1240"/>
                    </a:lnTo>
                    <a:lnTo>
                      <a:pt x="7950" y="1266"/>
                    </a:lnTo>
                    <a:lnTo>
                      <a:pt x="7923" y="1292"/>
                    </a:lnTo>
                    <a:lnTo>
                      <a:pt x="7891" y="1318"/>
                    </a:lnTo>
                    <a:lnTo>
                      <a:pt x="7858" y="1344"/>
                    </a:lnTo>
                    <a:lnTo>
                      <a:pt x="7822" y="1370"/>
                    </a:lnTo>
                    <a:lnTo>
                      <a:pt x="7782" y="1396"/>
                    </a:lnTo>
                    <a:lnTo>
                      <a:pt x="7699" y="1453"/>
                    </a:lnTo>
                    <a:lnTo>
                      <a:pt x="7623" y="1511"/>
                    </a:lnTo>
                    <a:lnTo>
                      <a:pt x="7555" y="1570"/>
                    </a:lnTo>
                    <a:lnTo>
                      <a:pt x="7491" y="1631"/>
                    </a:lnTo>
                    <a:lnTo>
                      <a:pt x="7435" y="1692"/>
                    </a:lnTo>
                    <a:lnTo>
                      <a:pt x="7384" y="1754"/>
                    </a:lnTo>
                    <a:lnTo>
                      <a:pt x="7338" y="1817"/>
                    </a:lnTo>
                    <a:lnTo>
                      <a:pt x="7299" y="1881"/>
                    </a:lnTo>
                    <a:lnTo>
                      <a:pt x="7263" y="1945"/>
                    </a:lnTo>
                    <a:lnTo>
                      <a:pt x="7233" y="2008"/>
                    </a:lnTo>
                    <a:lnTo>
                      <a:pt x="7207" y="2071"/>
                    </a:lnTo>
                    <a:lnTo>
                      <a:pt x="7184" y="2135"/>
                    </a:lnTo>
                    <a:lnTo>
                      <a:pt x="7165" y="2197"/>
                    </a:lnTo>
                    <a:lnTo>
                      <a:pt x="7150" y="2258"/>
                    </a:lnTo>
                    <a:lnTo>
                      <a:pt x="7138" y="2318"/>
                    </a:lnTo>
                    <a:lnTo>
                      <a:pt x="7129" y="2377"/>
                    </a:lnTo>
                    <a:lnTo>
                      <a:pt x="7122" y="2434"/>
                    </a:lnTo>
                    <a:lnTo>
                      <a:pt x="7117" y="2490"/>
                    </a:lnTo>
                    <a:lnTo>
                      <a:pt x="7113" y="2544"/>
                    </a:lnTo>
                    <a:lnTo>
                      <a:pt x="7112" y="2595"/>
                    </a:lnTo>
                    <a:lnTo>
                      <a:pt x="7111" y="2645"/>
                    </a:lnTo>
                    <a:lnTo>
                      <a:pt x="7112" y="2690"/>
                    </a:lnTo>
                    <a:lnTo>
                      <a:pt x="7113" y="2735"/>
                    </a:lnTo>
                    <a:lnTo>
                      <a:pt x="7114" y="2775"/>
                    </a:lnTo>
                    <a:lnTo>
                      <a:pt x="7116" y="2813"/>
                    </a:lnTo>
                    <a:lnTo>
                      <a:pt x="7117" y="2847"/>
                    </a:lnTo>
                    <a:lnTo>
                      <a:pt x="7117" y="2878"/>
                    </a:lnTo>
                    <a:lnTo>
                      <a:pt x="7117" y="2904"/>
                    </a:lnTo>
                    <a:lnTo>
                      <a:pt x="7115" y="2926"/>
                    </a:lnTo>
                    <a:lnTo>
                      <a:pt x="7111" y="2944"/>
                    </a:lnTo>
                    <a:lnTo>
                      <a:pt x="7105" y="2958"/>
                    </a:lnTo>
                    <a:lnTo>
                      <a:pt x="7098" y="2967"/>
                    </a:lnTo>
                    <a:lnTo>
                      <a:pt x="6969" y="2998"/>
                    </a:lnTo>
                    <a:lnTo>
                      <a:pt x="6838" y="3036"/>
                    </a:lnTo>
                    <a:lnTo>
                      <a:pt x="6709" y="3079"/>
                    </a:lnTo>
                    <a:lnTo>
                      <a:pt x="6580" y="3128"/>
                    </a:lnTo>
                    <a:lnTo>
                      <a:pt x="6452" y="3180"/>
                    </a:lnTo>
                    <a:lnTo>
                      <a:pt x="6325" y="3238"/>
                    </a:lnTo>
                    <a:lnTo>
                      <a:pt x="6198" y="3300"/>
                    </a:lnTo>
                    <a:lnTo>
                      <a:pt x="6074" y="3364"/>
                    </a:lnTo>
                    <a:lnTo>
                      <a:pt x="5950" y="3433"/>
                    </a:lnTo>
                    <a:lnTo>
                      <a:pt x="5829" y="3503"/>
                    </a:lnTo>
                    <a:lnTo>
                      <a:pt x="5710" y="3576"/>
                    </a:lnTo>
                    <a:lnTo>
                      <a:pt x="5592" y="3650"/>
                    </a:lnTo>
                    <a:lnTo>
                      <a:pt x="5478" y="3725"/>
                    </a:lnTo>
                    <a:lnTo>
                      <a:pt x="5366" y="3801"/>
                    </a:lnTo>
                    <a:lnTo>
                      <a:pt x="5256" y="3877"/>
                    </a:lnTo>
                    <a:lnTo>
                      <a:pt x="5151" y="3951"/>
                    </a:lnTo>
                    <a:lnTo>
                      <a:pt x="5048" y="4026"/>
                    </a:lnTo>
                    <a:lnTo>
                      <a:pt x="4949" y="4100"/>
                    </a:lnTo>
                    <a:lnTo>
                      <a:pt x="4854" y="4172"/>
                    </a:lnTo>
                    <a:lnTo>
                      <a:pt x="4764" y="4242"/>
                    </a:lnTo>
                    <a:lnTo>
                      <a:pt x="4595" y="4372"/>
                    </a:lnTo>
                    <a:lnTo>
                      <a:pt x="4444" y="4489"/>
                    </a:lnTo>
                    <a:lnTo>
                      <a:pt x="4377" y="4540"/>
                    </a:lnTo>
                    <a:lnTo>
                      <a:pt x="4315" y="4587"/>
                    </a:lnTo>
                    <a:lnTo>
                      <a:pt x="4259" y="4627"/>
                    </a:lnTo>
                    <a:lnTo>
                      <a:pt x="4209" y="4663"/>
                    </a:lnTo>
                    <a:lnTo>
                      <a:pt x="4164" y="4691"/>
                    </a:lnTo>
                    <a:lnTo>
                      <a:pt x="4126" y="4713"/>
                    </a:lnTo>
                    <a:lnTo>
                      <a:pt x="4094" y="4729"/>
                    </a:lnTo>
                    <a:lnTo>
                      <a:pt x="4069" y="4735"/>
                    </a:lnTo>
                    <a:close/>
                  </a:path>
                </a:pathLst>
              </a:custGeom>
              <a:solidFill>
                <a:srgbClr val="B679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80" name="Freeform 1114">
                <a:extLst>
                  <a:ext uri="{FF2B5EF4-FFF2-40B4-BE49-F238E27FC236}">
                    <a16:creationId xmlns:a16="http://schemas.microsoft.com/office/drawing/2014/main" id="{8773777F-9D2F-425B-A7C7-7AF1E778F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2160"/>
                <a:ext cx="432" cy="288"/>
              </a:xfrm>
              <a:custGeom>
                <a:avLst/>
                <a:gdLst>
                  <a:gd name="T0" fmla="*/ 10 w 7347"/>
                  <a:gd name="T1" fmla="*/ 16 h 4887"/>
                  <a:gd name="T2" fmla="*/ 7 w 7347"/>
                  <a:gd name="T3" fmla="*/ 17 h 4887"/>
                  <a:gd name="T4" fmla="*/ 5 w 7347"/>
                  <a:gd name="T5" fmla="*/ 17 h 4887"/>
                  <a:gd name="T6" fmla="*/ 3 w 7347"/>
                  <a:gd name="T7" fmla="*/ 17 h 4887"/>
                  <a:gd name="T8" fmla="*/ 1 w 7347"/>
                  <a:gd name="T9" fmla="*/ 16 h 4887"/>
                  <a:gd name="T10" fmla="*/ 0 w 7347"/>
                  <a:gd name="T11" fmla="*/ 14 h 4887"/>
                  <a:gd name="T12" fmla="*/ 0 w 7347"/>
                  <a:gd name="T13" fmla="*/ 13 h 4887"/>
                  <a:gd name="T14" fmla="*/ 0 w 7347"/>
                  <a:gd name="T15" fmla="*/ 12 h 4887"/>
                  <a:gd name="T16" fmla="*/ 0 w 7347"/>
                  <a:gd name="T17" fmla="*/ 11 h 4887"/>
                  <a:gd name="T18" fmla="*/ 1 w 7347"/>
                  <a:gd name="T19" fmla="*/ 10 h 4887"/>
                  <a:gd name="T20" fmla="*/ 1 w 7347"/>
                  <a:gd name="T21" fmla="*/ 9 h 4887"/>
                  <a:gd name="T22" fmla="*/ 1 w 7347"/>
                  <a:gd name="T23" fmla="*/ 8 h 4887"/>
                  <a:gd name="T24" fmla="*/ 2 w 7347"/>
                  <a:gd name="T25" fmla="*/ 8 h 4887"/>
                  <a:gd name="T26" fmla="*/ 2 w 7347"/>
                  <a:gd name="T27" fmla="*/ 7 h 4887"/>
                  <a:gd name="T28" fmla="*/ 3 w 7347"/>
                  <a:gd name="T29" fmla="*/ 6 h 4887"/>
                  <a:gd name="T30" fmla="*/ 3 w 7347"/>
                  <a:gd name="T31" fmla="*/ 6 h 4887"/>
                  <a:gd name="T32" fmla="*/ 4 w 7347"/>
                  <a:gd name="T33" fmla="*/ 5 h 4887"/>
                  <a:gd name="T34" fmla="*/ 6 w 7347"/>
                  <a:gd name="T35" fmla="*/ 4 h 4887"/>
                  <a:gd name="T36" fmla="*/ 7 w 7347"/>
                  <a:gd name="T37" fmla="*/ 3 h 4887"/>
                  <a:gd name="T38" fmla="*/ 9 w 7347"/>
                  <a:gd name="T39" fmla="*/ 2 h 4887"/>
                  <a:gd name="T40" fmla="*/ 10 w 7347"/>
                  <a:gd name="T41" fmla="*/ 1 h 4887"/>
                  <a:gd name="T42" fmla="*/ 11 w 7347"/>
                  <a:gd name="T43" fmla="*/ 1 h 4887"/>
                  <a:gd name="T44" fmla="*/ 13 w 7347"/>
                  <a:gd name="T45" fmla="*/ 0 h 4887"/>
                  <a:gd name="T46" fmla="*/ 13 w 7347"/>
                  <a:gd name="T47" fmla="*/ 0 h 4887"/>
                  <a:gd name="T48" fmla="*/ 15 w 7347"/>
                  <a:gd name="T49" fmla="*/ 0 h 4887"/>
                  <a:gd name="T50" fmla="*/ 17 w 7347"/>
                  <a:gd name="T51" fmla="*/ 0 h 4887"/>
                  <a:gd name="T52" fmla="*/ 18 w 7347"/>
                  <a:gd name="T53" fmla="*/ 0 h 4887"/>
                  <a:gd name="T54" fmla="*/ 20 w 7347"/>
                  <a:gd name="T55" fmla="*/ 0 h 4887"/>
                  <a:gd name="T56" fmla="*/ 21 w 7347"/>
                  <a:gd name="T57" fmla="*/ 0 h 4887"/>
                  <a:gd name="T58" fmla="*/ 22 w 7347"/>
                  <a:gd name="T59" fmla="*/ 1 h 4887"/>
                  <a:gd name="T60" fmla="*/ 23 w 7347"/>
                  <a:gd name="T61" fmla="*/ 1 h 4887"/>
                  <a:gd name="T62" fmla="*/ 24 w 7347"/>
                  <a:gd name="T63" fmla="*/ 1 h 4887"/>
                  <a:gd name="T64" fmla="*/ 24 w 7347"/>
                  <a:gd name="T65" fmla="*/ 2 h 4887"/>
                  <a:gd name="T66" fmla="*/ 25 w 7347"/>
                  <a:gd name="T67" fmla="*/ 2 h 4887"/>
                  <a:gd name="T68" fmla="*/ 25 w 7347"/>
                  <a:gd name="T69" fmla="*/ 2 h 4887"/>
                  <a:gd name="T70" fmla="*/ 25 w 7347"/>
                  <a:gd name="T71" fmla="*/ 3 h 4887"/>
                  <a:gd name="T72" fmla="*/ 25 w 7347"/>
                  <a:gd name="T73" fmla="*/ 3 h 4887"/>
                  <a:gd name="T74" fmla="*/ 25 w 7347"/>
                  <a:gd name="T75" fmla="*/ 3 h 4887"/>
                  <a:gd name="T76" fmla="*/ 25 w 7347"/>
                  <a:gd name="T77" fmla="*/ 4 h 4887"/>
                  <a:gd name="T78" fmla="*/ 25 w 7347"/>
                  <a:gd name="T79" fmla="*/ 4 h 4887"/>
                  <a:gd name="T80" fmla="*/ 25 w 7347"/>
                  <a:gd name="T81" fmla="*/ 5 h 4887"/>
                  <a:gd name="T82" fmla="*/ 24 w 7347"/>
                  <a:gd name="T83" fmla="*/ 5 h 4887"/>
                  <a:gd name="T84" fmla="*/ 23 w 7347"/>
                  <a:gd name="T85" fmla="*/ 6 h 4887"/>
                  <a:gd name="T86" fmla="*/ 22 w 7347"/>
                  <a:gd name="T87" fmla="*/ 7 h 4887"/>
                  <a:gd name="T88" fmla="*/ 22 w 7347"/>
                  <a:gd name="T89" fmla="*/ 8 h 4887"/>
                  <a:gd name="T90" fmla="*/ 22 w 7347"/>
                  <a:gd name="T91" fmla="*/ 9 h 4887"/>
                  <a:gd name="T92" fmla="*/ 22 w 7347"/>
                  <a:gd name="T93" fmla="*/ 10 h 4887"/>
                  <a:gd name="T94" fmla="*/ 21 w 7347"/>
                  <a:gd name="T95" fmla="*/ 10 h 4887"/>
                  <a:gd name="T96" fmla="*/ 19 w 7347"/>
                  <a:gd name="T97" fmla="*/ 11 h 4887"/>
                  <a:gd name="T98" fmla="*/ 17 w 7347"/>
                  <a:gd name="T99" fmla="*/ 12 h 4887"/>
                  <a:gd name="T100" fmla="*/ 15 w 7347"/>
                  <a:gd name="T101" fmla="*/ 13 h 4887"/>
                  <a:gd name="T102" fmla="*/ 13 w 7347"/>
                  <a:gd name="T103" fmla="*/ 15 h 4887"/>
                  <a:gd name="T104" fmla="*/ 13 w 7347"/>
                  <a:gd name="T105" fmla="*/ 15 h 48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7347" h="4887">
                    <a:moveTo>
                      <a:pt x="3554" y="4382"/>
                    </a:moveTo>
                    <a:lnTo>
                      <a:pt x="3338" y="4449"/>
                    </a:lnTo>
                    <a:lnTo>
                      <a:pt x="3097" y="4524"/>
                    </a:lnTo>
                    <a:lnTo>
                      <a:pt x="2968" y="4563"/>
                    </a:lnTo>
                    <a:lnTo>
                      <a:pt x="2835" y="4602"/>
                    </a:lnTo>
                    <a:lnTo>
                      <a:pt x="2699" y="4640"/>
                    </a:lnTo>
                    <a:lnTo>
                      <a:pt x="2560" y="4679"/>
                    </a:lnTo>
                    <a:lnTo>
                      <a:pt x="2417" y="4715"/>
                    </a:lnTo>
                    <a:lnTo>
                      <a:pt x="2273" y="4750"/>
                    </a:lnTo>
                    <a:lnTo>
                      <a:pt x="2129" y="4781"/>
                    </a:lnTo>
                    <a:lnTo>
                      <a:pt x="1984" y="4809"/>
                    </a:lnTo>
                    <a:lnTo>
                      <a:pt x="1839" y="4835"/>
                    </a:lnTo>
                    <a:lnTo>
                      <a:pt x="1695" y="4856"/>
                    </a:lnTo>
                    <a:lnTo>
                      <a:pt x="1552" y="4871"/>
                    </a:lnTo>
                    <a:lnTo>
                      <a:pt x="1413" y="4882"/>
                    </a:lnTo>
                    <a:lnTo>
                      <a:pt x="1275" y="4887"/>
                    </a:lnTo>
                    <a:lnTo>
                      <a:pt x="1141" y="4885"/>
                    </a:lnTo>
                    <a:lnTo>
                      <a:pt x="1011" y="4876"/>
                    </a:lnTo>
                    <a:lnTo>
                      <a:pt x="887" y="4860"/>
                    </a:lnTo>
                    <a:lnTo>
                      <a:pt x="767" y="4835"/>
                    </a:lnTo>
                    <a:lnTo>
                      <a:pt x="654" y="4801"/>
                    </a:lnTo>
                    <a:lnTo>
                      <a:pt x="548" y="4759"/>
                    </a:lnTo>
                    <a:lnTo>
                      <a:pt x="449" y="4706"/>
                    </a:lnTo>
                    <a:lnTo>
                      <a:pt x="358" y="4643"/>
                    </a:lnTo>
                    <a:lnTo>
                      <a:pt x="276" y="4569"/>
                    </a:lnTo>
                    <a:lnTo>
                      <a:pt x="203" y="4483"/>
                    </a:lnTo>
                    <a:lnTo>
                      <a:pt x="140" y="4386"/>
                    </a:lnTo>
                    <a:lnTo>
                      <a:pt x="89" y="4276"/>
                    </a:lnTo>
                    <a:lnTo>
                      <a:pt x="48" y="4152"/>
                    </a:lnTo>
                    <a:lnTo>
                      <a:pt x="20" y="4016"/>
                    </a:lnTo>
                    <a:lnTo>
                      <a:pt x="4" y="3864"/>
                    </a:lnTo>
                    <a:lnTo>
                      <a:pt x="1" y="3818"/>
                    </a:lnTo>
                    <a:lnTo>
                      <a:pt x="0" y="3768"/>
                    </a:lnTo>
                    <a:lnTo>
                      <a:pt x="0" y="3715"/>
                    </a:lnTo>
                    <a:lnTo>
                      <a:pt x="3" y="3660"/>
                    </a:lnTo>
                    <a:lnTo>
                      <a:pt x="7" y="3600"/>
                    </a:lnTo>
                    <a:lnTo>
                      <a:pt x="13" y="3538"/>
                    </a:lnTo>
                    <a:lnTo>
                      <a:pt x="22" y="3474"/>
                    </a:lnTo>
                    <a:lnTo>
                      <a:pt x="32" y="3408"/>
                    </a:lnTo>
                    <a:lnTo>
                      <a:pt x="45" y="3338"/>
                    </a:lnTo>
                    <a:lnTo>
                      <a:pt x="60" y="3267"/>
                    </a:lnTo>
                    <a:lnTo>
                      <a:pt x="79" y="3193"/>
                    </a:lnTo>
                    <a:lnTo>
                      <a:pt x="98" y="3118"/>
                    </a:lnTo>
                    <a:lnTo>
                      <a:pt x="109" y="3081"/>
                    </a:lnTo>
                    <a:lnTo>
                      <a:pt x="121" y="3041"/>
                    </a:lnTo>
                    <a:lnTo>
                      <a:pt x="133" y="3003"/>
                    </a:lnTo>
                    <a:lnTo>
                      <a:pt x="146" y="2963"/>
                    </a:lnTo>
                    <a:lnTo>
                      <a:pt x="159" y="2924"/>
                    </a:lnTo>
                    <a:lnTo>
                      <a:pt x="175" y="2884"/>
                    </a:lnTo>
                    <a:lnTo>
                      <a:pt x="190" y="2844"/>
                    </a:lnTo>
                    <a:lnTo>
                      <a:pt x="205" y="2804"/>
                    </a:lnTo>
                    <a:lnTo>
                      <a:pt x="220" y="2765"/>
                    </a:lnTo>
                    <a:lnTo>
                      <a:pt x="236" y="2726"/>
                    </a:lnTo>
                    <a:lnTo>
                      <a:pt x="254" y="2686"/>
                    </a:lnTo>
                    <a:lnTo>
                      <a:pt x="272" y="2646"/>
                    </a:lnTo>
                    <a:lnTo>
                      <a:pt x="291" y="2606"/>
                    </a:lnTo>
                    <a:lnTo>
                      <a:pt x="310" y="2566"/>
                    </a:lnTo>
                    <a:lnTo>
                      <a:pt x="330" y="2525"/>
                    </a:lnTo>
                    <a:lnTo>
                      <a:pt x="352" y="2485"/>
                    </a:lnTo>
                    <a:lnTo>
                      <a:pt x="374" y="2444"/>
                    </a:lnTo>
                    <a:lnTo>
                      <a:pt x="397" y="2403"/>
                    </a:lnTo>
                    <a:lnTo>
                      <a:pt x="421" y="2362"/>
                    </a:lnTo>
                    <a:lnTo>
                      <a:pt x="446" y="2322"/>
                    </a:lnTo>
                    <a:lnTo>
                      <a:pt x="471" y="2280"/>
                    </a:lnTo>
                    <a:lnTo>
                      <a:pt x="498" y="2240"/>
                    </a:lnTo>
                    <a:lnTo>
                      <a:pt x="526" y="2198"/>
                    </a:lnTo>
                    <a:lnTo>
                      <a:pt x="554" y="2158"/>
                    </a:lnTo>
                    <a:lnTo>
                      <a:pt x="583" y="2117"/>
                    </a:lnTo>
                    <a:lnTo>
                      <a:pt x="613" y="2076"/>
                    </a:lnTo>
                    <a:lnTo>
                      <a:pt x="644" y="2035"/>
                    </a:lnTo>
                    <a:lnTo>
                      <a:pt x="675" y="1995"/>
                    </a:lnTo>
                    <a:lnTo>
                      <a:pt x="709" y="1955"/>
                    </a:lnTo>
                    <a:lnTo>
                      <a:pt x="742" y="1915"/>
                    </a:lnTo>
                    <a:lnTo>
                      <a:pt x="776" y="1876"/>
                    </a:lnTo>
                    <a:lnTo>
                      <a:pt x="812" y="1835"/>
                    </a:lnTo>
                    <a:lnTo>
                      <a:pt x="848" y="1797"/>
                    </a:lnTo>
                    <a:lnTo>
                      <a:pt x="886" y="1757"/>
                    </a:lnTo>
                    <a:lnTo>
                      <a:pt x="924" y="1719"/>
                    </a:lnTo>
                    <a:lnTo>
                      <a:pt x="963" y="1680"/>
                    </a:lnTo>
                    <a:lnTo>
                      <a:pt x="1003" y="1642"/>
                    </a:lnTo>
                    <a:lnTo>
                      <a:pt x="1044" y="1604"/>
                    </a:lnTo>
                    <a:lnTo>
                      <a:pt x="1086" y="1567"/>
                    </a:lnTo>
                    <a:lnTo>
                      <a:pt x="1128" y="1529"/>
                    </a:lnTo>
                    <a:lnTo>
                      <a:pt x="1210" y="1460"/>
                    </a:lnTo>
                    <a:lnTo>
                      <a:pt x="1292" y="1391"/>
                    </a:lnTo>
                    <a:lnTo>
                      <a:pt x="1374" y="1323"/>
                    </a:lnTo>
                    <a:lnTo>
                      <a:pt x="1457" y="1256"/>
                    </a:lnTo>
                    <a:lnTo>
                      <a:pt x="1539" y="1191"/>
                    </a:lnTo>
                    <a:lnTo>
                      <a:pt x="1622" y="1128"/>
                    </a:lnTo>
                    <a:lnTo>
                      <a:pt x="1705" y="1065"/>
                    </a:lnTo>
                    <a:lnTo>
                      <a:pt x="1788" y="1004"/>
                    </a:lnTo>
                    <a:lnTo>
                      <a:pt x="1871" y="946"/>
                    </a:lnTo>
                    <a:lnTo>
                      <a:pt x="1954" y="887"/>
                    </a:lnTo>
                    <a:lnTo>
                      <a:pt x="2038" y="831"/>
                    </a:lnTo>
                    <a:lnTo>
                      <a:pt x="2120" y="777"/>
                    </a:lnTo>
                    <a:lnTo>
                      <a:pt x="2203" y="724"/>
                    </a:lnTo>
                    <a:lnTo>
                      <a:pt x="2286" y="672"/>
                    </a:lnTo>
                    <a:lnTo>
                      <a:pt x="2368" y="623"/>
                    </a:lnTo>
                    <a:lnTo>
                      <a:pt x="2449" y="575"/>
                    </a:lnTo>
                    <a:lnTo>
                      <a:pt x="2531" y="529"/>
                    </a:lnTo>
                    <a:lnTo>
                      <a:pt x="2612" y="485"/>
                    </a:lnTo>
                    <a:lnTo>
                      <a:pt x="2693" y="443"/>
                    </a:lnTo>
                    <a:lnTo>
                      <a:pt x="2774" y="402"/>
                    </a:lnTo>
                    <a:lnTo>
                      <a:pt x="2853" y="364"/>
                    </a:lnTo>
                    <a:lnTo>
                      <a:pt x="2933" y="328"/>
                    </a:lnTo>
                    <a:lnTo>
                      <a:pt x="3012" y="294"/>
                    </a:lnTo>
                    <a:lnTo>
                      <a:pt x="3090" y="261"/>
                    </a:lnTo>
                    <a:lnTo>
                      <a:pt x="3167" y="231"/>
                    </a:lnTo>
                    <a:lnTo>
                      <a:pt x="3243" y="204"/>
                    </a:lnTo>
                    <a:lnTo>
                      <a:pt x="3319" y="177"/>
                    </a:lnTo>
                    <a:lnTo>
                      <a:pt x="3394" y="154"/>
                    </a:lnTo>
                    <a:lnTo>
                      <a:pt x="3468" y="134"/>
                    </a:lnTo>
                    <a:lnTo>
                      <a:pt x="3541" y="115"/>
                    </a:lnTo>
                    <a:lnTo>
                      <a:pt x="3613" y="99"/>
                    </a:lnTo>
                    <a:lnTo>
                      <a:pt x="3684" y="84"/>
                    </a:lnTo>
                    <a:lnTo>
                      <a:pt x="3726" y="76"/>
                    </a:lnTo>
                    <a:lnTo>
                      <a:pt x="3768" y="69"/>
                    </a:lnTo>
                    <a:lnTo>
                      <a:pt x="3812" y="62"/>
                    </a:lnTo>
                    <a:lnTo>
                      <a:pt x="3856" y="55"/>
                    </a:lnTo>
                    <a:lnTo>
                      <a:pt x="3902" y="49"/>
                    </a:lnTo>
                    <a:lnTo>
                      <a:pt x="3950" y="43"/>
                    </a:lnTo>
                    <a:lnTo>
                      <a:pt x="3997" y="37"/>
                    </a:lnTo>
                    <a:lnTo>
                      <a:pt x="4046" y="31"/>
                    </a:lnTo>
                    <a:lnTo>
                      <a:pt x="4213" y="21"/>
                    </a:lnTo>
                    <a:lnTo>
                      <a:pt x="4385" y="13"/>
                    </a:lnTo>
                    <a:lnTo>
                      <a:pt x="4474" y="9"/>
                    </a:lnTo>
                    <a:lnTo>
                      <a:pt x="4564" y="6"/>
                    </a:lnTo>
                    <a:lnTo>
                      <a:pt x="4654" y="3"/>
                    </a:lnTo>
                    <a:lnTo>
                      <a:pt x="4745" y="2"/>
                    </a:lnTo>
                    <a:lnTo>
                      <a:pt x="4836" y="0"/>
                    </a:lnTo>
                    <a:lnTo>
                      <a:pt x="4927" y="0"/>
                    </a:lnTo>
                    <a:lnTo>
                      <a:pt x="5018" y="0"/>
                    </a:lnTo>
                    <a:lnTo>
                      <a:pt x="5109" y="1"/>
                    </a:lnTo>
                    <a:lnTo>
                      <a:pt x="5200" y="2"/>
                    </a:lnTo>
                    <a:lnTo>
                      <a:pt x="5290" y="4"/>
                    </a:lnTo>
                    <a:lnTo>
                      <a:pt x="5379" y="8"/>
                    </a:lnTo>
                    <a:lnTo>
                      <a:pt x="5467" y="13"/>
                    </a:lnTo>
                    <a:lnTo>
                      <a:pt x="5554" y="17"/>
                    </a:lnTo>
                    <a:lnTo>
                      <a:pt x="5640" y="23"/>
                    </a:lnTo>
                    <a:lnTo>
                      <a:pt x="5725" y="30"/>
                    </a:lnTo>
                    <a:lnTo>
                      <a:pt x="5808" y="38"/>
                    </a:lnTo>
                    <a:lnTo>
                      <a:pt x="5889" y="47"/>
                    </a:lnTo>
                    <a:lnTo>
                      <a:pt x="5967" y="57"/>
                    </a:lnTo>
                    <a:lnTo>
                      <a:pt x="6043" y="68"/>
                    </a:lnTo>
                    <a:lnTo>
                      <a:pt x="6118" y="80"/>
                    </a:lnTo>
                    <a:lnTo>
                      <a:pt x="6189" y="94"/>
                    </a:lnTo>
                    <a:lnTo>
                      <a:pt x="6258" y="109"/>
                    </a:lnTo>
                    <a:lnTo>
                      <a:pt x="6324" y="125"/>
                    </a:lnTo>
                    <a:lnTo>
                      <a:pt x="6386" y="143"/>
                    </a:lnTo>
                    <a:lnTo>
                      <a:pt x="6445" y="161"/>
                    </a:lnTo>
                    <a:lnTo>
                      <a:pt x="6501" y="182"/>
                    </a:lnTo>
                    <a:lnTo>
                      <a:pt x="6552" y="204"/>
                    </a:lnTo>
                    <a:lnTo>
                      <a:pt x="6601" y="226"/>
                    </a:lnTo>
                    <a:lnTo>
                      <a:pt x="6645" y="247"/>
                    </a:lnTo>
                    <a:lnTo>
                      <a:pt x="6690" y="270"/>
                    </a:lnTo>
                    <a:lnTo>
                      <a:pt x="6733" y="293"/>
                    </a:lnTo>
                    <a:lnTo>
                      <a:pt x="6777" y="316"/>
                    </a:lnTo>
                    <a:lnTo>
                      <a:pt x="6819" y="341"/>
                    </a:lnTo>
                    <a:lnTo>
                      <a:pt x="6861" y="367"/>
                    </a:lnTo>
                    <a:lnTo>
                      <a:pt x="6900" y="394"/>
                    </a:lnTo>
                    <a:lnTo>
                      <a:pt x="6939" y="421"/>
                    </a:lnTo>
                    <a:lnTo>
                      <a:pt x="6976" y="451"/>
                    </a:lnTo>
                    <a:lnTo>
                      <a:pt x="7010" y="480"/>
                    </a:lnTo>
                    <a:lnTo>
                      <a:pt x="7028" y="495"/>
                    </a:lnTo>
                    <a:lnTo>
                      <a:pt x="7043" y="510"/>
                    </a:lnTo>
                    <a:lnTo>
                      <a:pt x="7059" y="526"/>
                    </a:lnTo>
                    <a:lnTo>
                      <a:pt x="7074" y="542"/>
                    </a:lnTo>
                    <a:lnTo>
                      <a:pt x="7088" y="558"/>
                    </a:lnTo>
                    <a:lnTo>
                      <a:pt x="7101" y="574"/>
                    </a:lnTo>
                    <a:lnTo>
                      <a:pt x="7115" y="590"/>
                    </a:lnTo>
                    <a:lnTo>
                      <a:pt x="7127" y="608"/>
                    </a:lnTo>
                    <a:lnTo>
                      <a:pt x="7139" y="625"/>
                    </a:lnTo>
                    <a:lnTo>
                      <a:pt x="7149" y="642"/>
                    </a:lnTo>
                    <a:lnTo>
                      <a:pt x="7159" y="659"/>
                    </a:lnTo>
                    <a:lnTo>
                      <a:pt x="7169" y="676"/>
                    </a:lnTo>
                    <a:lnTo>
                      <a:pt x="7188" y="696"/>
                    </a:lnTo>
                    <a:lnTo>
                      <a:pt x="7208" y="714"/>
                    </a:lnTo>
                    <a:lnTo>
                      <a:pt x="7226" y="733"/>
                    </a:lnTo>
                    <a:lnTo>
                      <a:pt x="7243" y="752"/>
                    </a:lnTo>
                    <a:lnTo>
                      <a:pt x="7259" y="771"/>
                    </a:lnTo>
                    <a:lnTo>
                      <a:pt x="7274" y="792"/>
                    </a:lnTo>
                    <a:lnTo>
                      <a:pt x="7287" y="812"/>
                    </a:lnTo>
                    <a:lnTo>
                      <a:pt x="7301" y="831"/>
                    </a:lnTo>
                    <a:lnTo>
                      <a:pt x="7312" y="852"/>
                    </a:lnTo>
                    <a:lnTo>
                      <a:pt x="7321" y="873"/>
                    </a:lnTo>
                    <a:lnTo>
                      <a:pt x="7329" y="894"/>
                    </a:lnTo>
                    <a:lnTo>
                      <a:pt x="7336" y="915"/>
                    </a:lnTo>
                    <a:lnTo>
                      <a:pt x="7341" y="936"/>
                    </a:lnTo>
                    <a:lnTo>
                      <a:pt x="7345" y="958"/>
                    </a:lnTo>
                    <a:lnTo>
                      <a:pt x="7347" y="979"/>
                    </a:lnTo>
                    <a:lnTo>
                      <a:pt x="7347" y="1001"/>
                    </a:lnTo>
                    <a:lnTo>
                      <a:pt x="7345" y="1023"/>
                    </a:lnTo>
                    <a:lnTo>
                      <a:pt x="7342" y="1046"/>
                    </a:lnTo>
                    <a:lnTo>
                      <a:pt x="7337" y="1068"/>
                    </a:lnTo>
                    <a:lnTo>
                      <a:pt x="7329" y="1090"/>
                    </a:lnTo>
                    <a:lnTo>
                      <a:pt x="7320" y="1113"/>
                    </a:lnTo>
                    <a:lnTo>
                      <a:pt x="7309" y="1136"/>
                    </a:lnTo>
                    <a:lnTo>
                      <a:pt x="7296" y="1158"/>
                    </a:lnTo>
                    <a:lnTo>
                      <a:pt x="7279" y="1181"/>
                    </a:lnTo>
                    <a:lnTo>
                      <a:pt x="7261" y="1205"/>
                    </a:lnTo>
                    <a:lnTo>
                      <a:pt x="7241" y="1228"/>
                    </a:lnTo>
                    <a:lnTo>
                      <a:pt x="7219" y="1251"/>
                    </a:lnTo>
                    <a:lnTo>
                      <a:pt x="7193" y="1275"/>
                    </a:lnTo>
                    <a:lnTo>
                      <a:pt x="7166" y="1299"/>
                    </a:lnTo>
                    <a:lnTo>
                      <a:pt x="7136" y="1322"/>
                    </a:lnTo>
                    <a:lnTo>
                      <a:pt x="7103" y="1346"/>
                    </a:lnTo>
                    <a:lnTo>
                      <a:pt x="7068" y="1370"/>
                    </a:lnTo>
                    <a:lnTo>
                      <a:pt x="6995" y="1420"/>
                    </a:lnTo>
                    <a:lnTo>
                      <a:pt x="6927" y="1472"/>
                    </a:lnTo>
                    <a:lnTo>
                      <a:pt x="6866" y="1524"/>
                    </a:lnTo>
                    <a:lnTo>
                      <a:pt x="6809" y="1578"/>
                    </a:lnTo>
                    <a:lnTo>
                      <a:pt x="6757" y="1633"/>
                    </a:lnTo>
                    <a:lnTo>
                      <a:pt x="6711" y="1688"/>
                    </a:lnTo>
                    <a:lnTo>
                      <a:pt x="6669" y="1744"/>
                    </a:lnTo>
                    <a:lnTo>
                      <a:pt x="6632" y="1801"/>
                    </a:lnTo>
                    <a:lnTo>
                      <a:pt x="6599" y="1857"/>
                    </a:lnTo>
                    <a:lnTo>
                      <a:pt x="6569" y="1913"/>
                    </a:lnTo>
                    <a:lnTo>
                      <a:pt x="6543" y="1970"/>
                    </a:lnTo>
                    <a:lnTo>
                      <a:pt x="6520" y="2025"/>
                    </a:lnTo>
                    <a:lnTo>
                      <a:pt x="6501" y="2080"/>
                    </a:lnTo>
                    <a:lnTo>
                      <a:pt x="6483" y="2135"/>
                    </a:lnTo>
                    <a:lnTo>
                      <a:pt x="6469" y="2188"/>
                    </a:lnTo>
                    <a:lnTo>
                      <a:pt x="6457" y="2241"/>
                    </a:lnTo>
                    <a:lnTo>
                      <a:pt x="6447" y="2291"/>
                    </a:lnTo>
                    <a:lnTo>
                      <a:pt x="6439" y="2342"/>
                    </a:lnTo>
                    <a:lnTo>
                      <a:pt x="6433" y="2390"/>
                    </a:lnTo>
                    <a:lnTo>
                      <a:pt x="6427" y="2436"/>
                    </a:lnTo>
                    <a:lnTo>
                      <a:pt x="6419" y="2522"/>
                    </a:lnTo>
                    <a:lnTo>
                      <a:pt x="6413" y="2599"/>
                    </a:lnTo>
                    <a:lnTo>
                      <a:pt x="6409" y="2634"/>
                    </a:lnTo>
                    <a:lnTo>
                      <a:pt x="6406" y="2665"/>
                    </a:lnTo>
                    <a:lnTo>
                      <a:pt x="6402" y="2693"/>
                    </a:lnTo>
                    <a:lnTo>
                      <a:pt x="6398" y="2719"/>
                    </a:lnTo>
                    <a:lnTo>
                      <a:pt x="6392" y="2740"/>
                    </a:lnTo>
                    <a:lnTo>
                      <a:pt x="6385" y="2758"/>
                    </a:lnTo>
                    <a:lnTo>
                      <a:pt x="6377" y="2772"/>
                    </a:lnTo>
                    <a:lnTo>
                      <a:pt x="6366" y="2783"/>
                    </a:lnTo>
                    <a:lnTo>
                      <a:pt x="6251" y="2815"/>
                    </a:lnTo>
                    <a:lnTo>
                      <a:pt x="6134" y="2851"/>
                    </a:lnTo>
                    <a:lnTo>
                      <a:pt x="6019" y="2893"/>
                    </a:lnTo>
                    <a:lnTo>
                      <a:pt x="5904" y="2938"/>
                    </a:lnTo>
                    <a:lnTo>
                      <a:pt x="5788" y="2988"/>
                    </a:lnTo>
                    <a:lnTo>
                      <a:pt x="5674" y="3041"/>
                    </a:lnTo>
                    <a:lnTo>
                      <a:pt x="5561" y="3098"/>
                    </a:lnTo>
                    <a:lnTo>
                      <a:pt x="5449" y="3157"/>
                    </a:lnTo>
                    <a:lnTo>
                      <a:pt x="5338" y="3218"/>
                    </a:lnTo>
                    <a:lnTo>
                      <a:pt x="5228" y="3282"/>
                    </a:lnTo>
                    <a:lnTo>
                      <a:pt x="5121" y="3347"/>
                    </a:lnTo>
                    <a:lnTo>
                      <a:pt x="5015" y="3414"/>
                    </a:lnTo>
                    <a:lnTo>
                      <a:pt x="4910" y="3481"/>
                    </a:lnTo>
                    <a:lnTo>
                      <a:pt x="4808" y="3548"/>
                    </a:lnTo>
                    <a:lnTo>
                      <a:pt x="4708" y="3615"/>
                    </a:lnTo>
                    <a:lnTo>
                      <a:pt x="4611" y="3683"/>
                    </a:lnTo>
                    <a:lnTo>
                      <a:pt x="4517" y="3749"/>
                    </a:lnTo>
                    <a:lnTo>
                      <a:pt x="4426" y="3814"/>
                    </a:lnTo>
                    <a:lnTo>
                      <a:pt x="4337" y="3878"/>
                    </a:lnTo>
                    <a:lnTo>
                      <a:pt x="4252" y="3939"/>
                    </a:lnTo>
                    <a:lnTo>
                      <a:pt x="4092" y="4055"/>
                    </a:lnTo>
                    <a:lnTo>
                      <a:pt x="3949" y="4159"/>
                    </a:lnTo>
                    <a:lnTo>
                      <a:pt x="3882" y="4204"/>
                    </a:lnTo>
                    <a:lnTo>
                      <a:pt x="3821" y="4246"/>
                    </a:lnTo>
                    <a:lnTo>
                      <a:pt x="3763" y="4283"/>
                    </a:lnTo>
                    <a:lnTo>
                      <a:pt x="3712" y="4314"/>
                    </a:lnTo>
                    <a:lnTo>
                      <a:pt x="3664" y="4341"/>
                    </a:lnTo>
                    <a:lnTo>
                      <a:pt x="3622" y="4361"/>
                    </a:lnTo>
                    <a:lnTo>
                      <a:pt x="3585" y="4375"/>
                    </a:lnTo>
                    <a:lnTo>
                      <a:pt x="3554" y="4382"/>
                    </a:lnTo>
                    <a:close/>
                  </a:path>
                </a:pathLst>
              </a:custGeom>
              <a:solidFill>
                <a:srgbClr val="B277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81" name="Freeform 1115">
                <a:extLst>
                  <a:ext uri="{FF2B5EF4-FFF2-40B4-BE49-F238E27FC236}">
                    <a16:creationId xmlns:a16="http://schemas.microsoft.com/office/drawing/2014/main" id="{42632CA5-86E5-4233-AE37-0B183EBC9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0" y="2178"/>
                <a:ext cx="390" cy="259"/>
              </a:xfrm>
              <a:custGeom>
                <a:avLst/>
                <a:gdLst>
                  <a:gd name="T0" fmla="*/ 8 w 6643"/>
                  <a:gd name="T1" fmla="*/ 15 h 4406"/>
                  <a:gd name="T2" fmla="*/ 6 w 6643"/>
                  <a:gd name="T3" fmla="*/ 15 h 4406"/>
                  <a:gd name="T4" fmla="*/ 4 w 6643"/>
                  <a:gd name="T5" fmla="*/ 15 h 4406"/>
                  <a:gd name="T6" fmla="*/ 2 w 6643"/>
                  <a:gd name="T7" fmla="*/ 15 h 4406"/>
                  <a:gd name="T8" fmla="*/ 1 w 6643"/>
                  <a:gd name="T9" fmla="*/ 14 h 4406"/>
                  <a:gd name="T10" fmla="*/ 0 w 6643"/>
                  <a:gd name="T11" fmla="*/ 12 h 4406"/>
                  <a:gd name="T12" fmla="*/ 0 w 6643"/>
                  <a:gd name="T13" fmla="*/ 11 h 4406"/>
                  <a:gd name="T14" fmla="*/ 0 w 6643"/>
                  <a:gd name="T15" fmla="*/ 10 h 4406"/>
                  <a:gd name="T16" fmla="*/ 1 w 6643"/>
                  <a:gd name="T17" fmla="*/ 9 h 4406"/>
                  <a:gd name="T18" fmla="*/ 1 w 6643"/>
                  <a:gd name="T19" fmla="*/ 8 h 4406"/>
                  <a:gd name="T20" fmla="*/ 1 w 6643"/>
                  <a:gd name="T21" fmla="*/ 7 h 4406"/>
                  <a:gd name="T22" fmla="*/ 2 w 6643"/>
                  <a:gd name="T23" fmla="*/ 7 h 4406"/>
                  <a:gd name="T24" fmla="*/ 2 w 6643"/>
                  <a:gd name="T25" fmla="*/ 6 h 4406"/>
                  <a:gd name="T26" fmla="*/ 3 w 6643"/>
                  <a:gd name="T27" fmla="*/ 6 h 4406"/>
                  <a:gd name="T28" fmla="*/ 3 w 6643"/>
                  <a:gd name="T29" fmla="*/ 5 h 4406"/>
                  <a:gd name="T30" fmla="*/ 4 w 6643"/>
                  <a:gd name="T31" fmla="*/ 4 h 4406"/>
                  <a:gd name="T32" fmla="*/ 6 w 6643"/>
                  <a:gd name="T33" fmla="*/ 3 h 4406"/>
                  <a:gd name="T34" fmla="*/ 7 w 6643"/>
                  <a:gd name="T35" fmla="*/ 2 h 4406"/>
                  <a:gd name="T36" fmla="*/ 8 w 6643"/>
                  <a:gd name="T37" fmla="*/ 2 h 4406"/>
                  <a:gd name="T38" fmla="*/ 9 w 6643"/>
                  <a:gd name="T39" fmla="*/ 1 h 4406"/>
                  <a:gd name="T40" fmla="*/ 11 w 6643"/>
                  <a:gd name="T41" fmla="*/ 0 h 4406"/>
                  <a:gd name="T42" fmla="*/ 12 w 6643"/>
                  <a:gd name="T43" fmla="*/ 0 h 4406"/>
                  <a:gd name="T44" fmla="*/ 13 w 6643"/>
                  <a:gd name="T45" fmla="*/ 0 h 4406"/>
                  <a:gd name="T46" fmla="*/ 14 w 6643"/>
                  <a:gd name="T47" fmla="*/ 0 h 4406"/>
                  <a:gd name="T48" fmla="*/ 16 w 6643"/>
                  <a:gd name="T49" fmla="*/ 0 h 4406"/>
                  <a:gd name="T50" fmla="*/ 18 w 6643"/>
                  <a:gd name="T51" fmla="*/ 0 h 4406"/>
                  <a:gd name="T52" fmla="*/ 19 w 6643"/>
                  <a:gd name="T53" fmla="*/ 0 h 4406"/>
                  <a:gd name="T54" fmla="*/ 20 w 6643"/>
                  <a:gd name="T55" fmla="*/ 0 h 4406"/>
                  <a:gd name="T56" fmla="*/ 21 w 6643"/>
                  <a:gd name="T57" fmla="*/ 1 h 4406"/>
                  <a:gd name="T58" fmla="*/ 22 w 6643"/>
                  <a:gd name="T59" fmla="*/ 1 h 4406"/>
                  <a:gd name="T60" fmla="*/ 22 w 6643"/>
                  <a:gd name="T61" fmla="*/ 2 h 4406"/>
                  <a:gd name="T62" fmla="*/ 22 w 6643"/>
                  <a:gd name="T63" fmla="*/ 2 h 4406"/>
                  <a:gd name="T64" fmla="*/ 22 w 6643"/>
                  <a:gd name="T65" fmla="*/ 2 h 4406"/>
                  <a:gd name="T66" fmla="*/ 23 w 6643"/>
                  <a:gd name="T67" fmla="*/ 2 h 4406"/>
                  <a:gd name="T68" fmla="*/ 23 w 6643"/>
                  <a:gd name="T69" fmla="*/ 3 h 4406"/>
                  <a:gd name="T70" fmla="*/ 23 w 6643"/>
                  <a:gd name="T71" fmla="*/ 3 h 4406"/>
                  <a:gd name="T72" fmla="*/ 23 w 6643"/>
                  <a:gd name="T73" fmla="*/ 3 h 4406"/>
                  <a:gd name="T74" fmla="*/ 23 w 6643"/>
                  <a:gd name="T75" fmla="*/ 4 h 4406"/>
                  <a:gd name="T76" fmla="*/ 23 w 6643"/>
                  <a:gd name="T77" fmla="*/ 4 h 4406"/>
                  <a:gd name="T78" fmla="*/ 22 w 6643"/>
                  <a:gd name="T79" fmla="*/ 4 h 4406"/>
                  <a:gd name="T80" fmla="*/ 22 w 6643"/>
                  <a:gd name="T81" fmla="*/ 5 h 4406"/>
                  <a:gd name="T82" fmla="*/ 21 w 6643"/>
                  <a:gd name="T83" fmla="*/ 6 h 4406"/>
                  <a:gd name="T84" fmla="*/ 20 w 6643"/>
                  <a:gd name="T85" fmla="*/ 7 h 4406"/>
                  <a:gd name="T86" fmla="*/ 20 w 6643"/>
                  <a:gd name="T87" fmla="*/ 7 h 4406"/>
                  <a:gd name="T88" fmla="*/ 20 w 6643"/>
                  <a:gd name="T89" fmla="*/ 8 h 4406"/>
                  <a:gd name="T90" fmla="*/ 20 w 6643"/>
                  <a:gd name="T91" fmla="*/ 9 h 4406"/>
                  <a:gd name="T92" fmla="*/ 19 w 6643"/>
                  <a:gd name="T93" fmla="*/ 9 h 4406"/>
                  <a:gd name="T94" fmla="*/ 17 w 6643"/>
                  <a:gd name="T95" fmla="*/ 10 h 4406"/>
                  <a:gd name="T96" fmla="*/ 15 w 6643"/>
                  <a:gd name="T97" fmla="*/ 11 h 4406"/>
                  <a:gd name="T98" fmla="*/ 14 w 6643"/>
                  <a:gd name="T99" fmla="*/ 12 h 4406"/>
                  <a:gd name="T100" fmla="*/ 12 w 6643"/>
                  <a:gd name="T101" fmla="*/ 13 h 4406"/>
                  <a:gd name="T102" fmla="*/ 11 w 6643"/>
                  <a:gd name="T103" fmla="*/ 14 h 440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6643" h="4406">
                    <a:moveTo>
                      <a:pt x="3057" y="4043"/>
                    </a:moveTo>
                    <a:lnTo>
                      <a:pt x="2843" y="4101"/>
                    </a:lnTo>
                    <a:lnTo>
                      <a:pt x="2609" y="4163"/>
                    </a:lnTo>
                    <a:lnTo>
                      <a:pt x="2488" y="4194"/>
                    </a:lnTo>
                    <a:lnTo>
                      <a:pt x="2362" y="4225"/>
                    </a:lnTo>
                    <a:lnTo>
                      <a:pt x="2235" y="4254"/>
                    </a:lnTo>
                    <a:lnTo>
                      <a:pt x="2106" y="4283"/>
                    </a:lnTo>
                    <a:lnTo>
                      <a:pt x="1976" y="4309"/>
                    </a:lnTo>
                    <a:lnTo>
                      <a:pt x="1845" y="4333"/>
                    </a:lnTo>
                    <a:lnTo>
                      <a:pt x="1715" y="4355"/>
                    </a:lnTo>
                    <a:lnTo>
                      <a:pt x="1584" y="4374"/>
                    </a:lnTo>
                    <a:lnTo>
                      <a:pt x="1456" y="4388"/>
                    </a:lnTo>
                    <a:lnTo>
                      <a:pt x="1328" y="4399"/>
                    </a:lnTo>
                    <a:lnTo>
                      <a:pt x="1204" y="4405"/>
                    </a:lnTo>
                    <a:lnTo>
                      <a:pt x="1082" y="4406"/>
                    </a:lnTo>
                    <a:lnTo>
                      <a:pt x="963" y="4401"/>
                    </a:lnTo>
                    <a:lnTo>
                      <a:pt x="850" y="4391"/>
                    </a:lnTo>
                    <a:lnTo>
                      <a:pt x="740" y="4374"/>
                    </a:lnTo>
                    <a:lnTo>
                      <a:pt x="636" y="4350"/>
                    </a:lnTo>
                    <a:lnTo>
                      <a:pt x="537" y="4319"/>
                    </a:lnTo>
                    <a:lnTo>
                      <a:pt x="445" y="4281"/>
                    </a:lnTo>
                    <a:lnTo>
                      <a:pt x="359" y="4234"/>
                    </a:lnTo>
                    <a:lnTo>
                      <a:pt x="283" y="4178"/>
                    </a:lnTo>
                    <a:lnTo>
                      <a:pt x="213" y="4113"/>
                    </a:lnTo>
                    <a:lnTo>
                      <a:pt x="152" y="4039"/>
                    </a:lnTo>
                    <a:lnTo>
                      <a:pt x="100" y="3954"/>
                    </a:lnTo>
                    <a:lnTo>
                      <a:pt x="60" y="3859"/>
                    </a:lnTo>
                    <a:lnTo>
                      <a:pt x="29" y="3753"/>
                    </a:lnTo>
                    <a:lnTo>
                      <a:pt x="8" y="3636"/>
                    </a:lnTo>
                    <a:lnTo>
                      <a:pt x="0" y="3506"/>
                    </a:lnTo>
                    <a:lnTo>
                      <a:pt x="4" y="3365"/>
                    </a:lnTo>
                    <a:lnTo>
                      <a:pt x="6" y="3322"/>
                    </a:lnTo>
                    <a:lnTo>
                      <a:pt x="10" y="3277"/>
                    </a:lnTo>
                    <a:lnTo>
                      <a:pt x="17" y="3229"/>
                    </a:lnTo>
                    <a:lnTo>
                      <a:pt x="24" y="3179"/>
                    </a:lnTo>
                    <a:lnTo>
                      <a:pt x="33" y="3125"/>
                    </a:lnTo>
                    <a:lnTo>
                      <a:pt x="43" y="3070"/>
                    </a:lnTo>
                    <a:lnTo>
                      <a:pt x="55" y="3013"/>
                    </a:lnTo>
                    <a:lnTo>
                      <a:pt x="69" y="2953"/>
                    </a:lnTo>
                    <a:lnTo>
                      <a:pt x="85" y="2892"/>
                    </a:lnTo>
                    <a:lnTo>
                      <a:pt x="105" y="2828"/>
                    </a:lnTo>
                    <a:lnTo>
                      <a:pt x="125" y="2764"/>
                    </a:lnTo>
                    <a:lnTo>
                      <a:pt x="147" y="2698"/>
                    </a:lnTo>
                    <a:lnTo>
                      <a:pt x="171" y="2630"/>
                    </a:lnTo>
                    <a:lnTo>
                      <a:pt x="199" y="2561"/>
                    </a:lnTo>
                    <a:lnTo>
                      <a:pt x="228" y="2490"/>
                    </a:lnTo>
                    <a:lnTo>
                      <a:pt x="259" y="2420"/>
                    </a:lnTo>
                    <a:lnTo>
                      <a:pt x="274" y="2385"/>
                    </a:lnTo>
                    <a:lnTo>
                      <a:pt x="291" y="2352"/>
                    </a:lnTo>
                    <a:lnTo>
                      <a:pt x="308" y="2316"/>
                    </a:lnTo>
                    <a:lnTo>
                      <a:pt x="325" y="2282"/>
                    </a:lnTo>
                    <a:lnTo>
                      <a:pt x="344" y="2247"/>
                    </a:lnTo>
                    <a:lnTo>
                      <a:pt x="363" y="2211"/>
                    </a:lnTo>
                    <a:lnTo>
                      <a:pt x="384" y="2176"/>
                    </a:lnTo>
                    <a:lnTo>
                      <a:pt x="405" y="2140"/>
                    </a:lnTo>
                    <a:lnTo>
                      <a:pt x="426" y="2105"/>
                    </a:lnTo>
                    <a:lnTo>
                      <a:pt x="448" y="2068"/>
                    </a:lnTo>
                    <a:lnTo>
                      <a:pt x="473" y="2033"/>
                    </a:lnTo>
                    <a:lnTo>
                      <a:pt x="497" y="1997"/>
                    </a:lnTo>
                    <a:lnTo>
                      <a:pt x="521" y="1961"/>
                    </a:lnTo>
                    <a:lnTo>
                      <a:pt x="548" y="1925"/>
                    </a:lnTo>
                    <a:lnTo>
                      <a:pt x="574" y="1888"/>
                    </a:lnTo>
                    <a:lnTo>
                      <a:pt x="601" y="1853"/>
                    </a:lnTo>
                    <a:lnTo>
                      <a:pt x="629" y="1816"/>
                    </a:lnTo>
                    <a:lnTo>
                      <a:pt x="659" y="1780"/>
                    </a:lnTo>
                    <a:lnTo>
                      <a:pt x="688" y="1745"/>
                    </a:lnTo>
                    <a:lnTo>
                      <a:pt x="719" y="1708"/>
                    </a:lnTo>
                    <a:lnTo>
                      <a:pt x="751" y="1673"/>
                    </a:lnTo>
                    <a:lnTo>
                      <a:pt x="783" y="1637"/>
                    </a:lnTo>
                    <a:lnTo>
                      <a:pt x="816" y="1602"/>
                    </a:lnTo>
                    <a:lnTo>
                      <a:pt x="850" y="1566"/>
                    </a:lnTo>
                    <a:lnTo>
                      <a:pt x="884" y="1531"/>
                    </a:lnTo>
                    <a:lnTo>
                      <a:pt x="920" y="1497"/>
                    </a:lnTo>
                    <a:lnTo>
                      <a:pt x="956" y="1462"/>
                    </a:lnTo>
                    <a:lnTo>
                      <a:pt x="994" y="1428"/>
                    </a:lnTo>
                    <a:lnTo>
                      <a:pt x="1031" y="1393"/>
                    </a:lnTo>
                    <a:lnTo>
                      <a:pt x="1070" y="1360"/>
                    </a:lnTo>
                    <a:lnTo>
                      <a:pt x="1110" y="1327"/>
                    </a:lnTo>
                    <a:lnTo>
                      <a:pt x="1150" y="1294"/>
                    </a:lnTo>
                    <a:lnTo>
                      <a:pt x="1224" y="1233"/>
                    </a:lnTo>
                    <a:lnTo>
                      <a:pt x="1299" y="1172"/>
                    </a:lnTo>
                    <a:lnTo>
                      <a:pt x="1374" y="1113"/>
                    </a:lnTo>
                    <a:lnTo>
                      <a:pt x="1450" y="1054"/>
                    </a:lnTo>
                    <a:lnTo>
                      <a:pt x="1526" y="998"/>
                    </a:lnTo>
                    <a:lnTo>
                      <a:pt x="1602" y="942"/>
                    </a:lnTo>
                    <a:lnTo>
                      <a:pt x="1678" y="887"/>
                    </a:lnTo>
                    <a:lnTo>
                      <a:pt x="1754" y="834"/>
                    </a:lnTo>
                    <a:lnTo>
                      <a:pt x="1831" y="782"/>
                    </a:lnTo>
                    <a:lnTo>
                      <a:pt x="1907" y="732"/>
                    </a:lnTo>
                    <a:lnTo>
                      <a:pt x="1984" y="682"/>
                    </a:lnTo>
                    <a:lnTo>
                      <a:pt x="2061" y="634"/>
                    </a:lnTo>
                    <a:lnTo>
                      <a:pt x="2138" y="588"/>
                    </a:lnTo>
                    <a:lnTo>
                      <a:pt x="2213" y="543"/>
                    </a:lnTo>
                    <a:lnTo>
                      <a:pt x="2290" y="500"/>
                    </a:lnTo>
                    <a:lnTo>
                      <a:pt x="2366" y="458"/>
                    </a:lnTo>
                    <a:lnTo>
                      <a:pt x="2442" y="419"/>
                    </a:lnTo>
                    <a:lnTo>
                      <a:pt x="2517" y="380"/>
                    </a:lnTo>
                    <a:lnTo>
                      <a:pt x="2593" y="344"/>
                    </a:lnTo>
                    <a:lnTo>
                      <a:pt x="2668" y="309"/>
                    </a:lnTo>
                    <a:lnTo>
                      <a:pt x="2742" y="276"/>
                    </a:lnTo>
                    <a:lnTo>
                      <a:pt x="2816" y="245"/>
                    </a:lnTo>
                    <a:lnTo>
                      <a:pt x="2889" y="216"/>
                    </a:lnTo>
                    <a:lnTo>
                      <a:pt x="2963" y="187"/>
                    </a:lnTo>
                    <a:lnTo>
                      <a:pt x="3035" y="162"/>
                    </a:lnTo>
                    <a:lnTo>
                      <a:pt x="3107" y="139"/>
                    </a:lnTo>
                    <a:lnTo>
                      <a:pt x="3177" y="117"/>
                    </a:lnTo>
                    <a:lnTo>
                      <a:pt x="3248" y="97"/>
                    </a:lnTo>
                    <a:lnTo>
                      <a:pt x="3318" y="80"/>
                    </a:lnTo>
                    <a:lnTo>
                      <a:pt x="3387" y="65"/>
                    </a:lnTo>
                    <a:lnTo>
                      <a:pt x="3455" y="52"/>
                    </a:lnTo>
                    <a:lnTo>
                      <a:pt x="3521" y="41"/>
                    </a:lnTo>
                    <a:lnTo>
                      <a:pt x="3560" y="35"/>
                    </a:lnTo>
                    <a:lnTo>
                      <a:pt x="3599" y="30"/>
                    </a:lnTo>
                    <a:lnTo>
                      <a:pt x="3639" y="25"/>
                    </a:lnTo>
                    <a:lnTo>
                      <a:pt x="3679" y="21"/>
                    </a:lnTo>
                    <a:lnTo>
                      <a:pt x="3721" y="17"/>
                    </a:lnTo>
                    <a:lnTo>
                      <a:pt x="3763" y="13"/>
                    </a:lnTo>
                    <a:lnTo>
                      <a:pt x="3807" y="9"/>
                    </a:lnTo>
                    <a:lnTo>
                      <a:pt x="3850" y="5"/>
                    </a:lnTo>
                    <a:lnTo>
                      <a:pt x="4009" y="2"/>
                    </a:lnTo>
                    <a:lnTo>
                      <a:pt x="4173" y="0"/>
                    </a:lnTo>
                    <a:lnTo>
                      <a:pt x="4340" y="0"/>
                    </a:lnTo>
                    <a:lnTo>
                      <a:pt x="4508" y="2"/>
                    </a:lnTo>
                    <a:lnTo>
                      <a:pt x="4593" y="4"/>
                    </a:lnTo>
                    <a:lnTo>
                      <a:pt x="4676" y="6"/>
                    </a:lnTo>
                    <a:lnTo>
                      <a:pt x="4760" y="9"/>
                    </a:lnTo>
                    <a:lnTo>
                      <a:pt x="4844" y="12"/>
                    </a:lnTo>
                    <a:lnTo>
                      <a:pt x="4927" y="17"/>
                    </a:lnTo>
                    <a:lnTo>
                      <a:pt x="5010" y="22"/>
                    </a:lnTo>
                    <a:lnTo>
                      <a:pt x="5091" y="27"/>
                    </a:lnTo>
                    <a:lnTo>
                      <a:pt x="5172" y="34"/>
                    </a:lnTo>
                    <a:lnTo>
                      <a:pt x="5251" y="41"/>
                    </a:lnTo>
                    <a:lnTo>
                      <a:pt x="5328" y="51"/>
                    </a:lnTo>
                    <a:lnTo>
                      <a:pt x="5404" y="60"/>
                    </a:lnTo>
                    <a:lnTo>
                      <a:pt x="5478" y="70"/>
                    </a:lnTo>
                    <a:lnTo>
                      <a:pt x="5550" y="81"/>
                    </a:lnTo>
                    <a:lnTo>
                      <a:pt x="5620" y="93"/>
                    </a:lnTo>
                    <a:lnTo>
                      <a:pt x="5687" y="107"/>
                    </a:lnTo>
                    <a:lnTo>
                      <a:pt x="5753" y="121"/>
                    </a:lnTo>
                    <a:lnTo>
                      <a:pt x="5814" y="137"/>
                    </a:lnTo>
                    <a:lnTo>
                      <a:pt x="5874" y="154"/>
                    </a:lnTo>
                    <a:lnTo>
                      <a:pt x="5931" y="172"/>
                    </a:lnTo>
                    <a:lnTo>
                      <a:pt x="5983" y="191"/>
                    </a:lnTo>
                    <a:lnTo>
                      <a:pt x="6033" y="211"/>
                    </a:lnTo>
                    <a:lnTo>
                      <a:pt x="6079" y="233"/>
                    </a:lnTo>
                    <a:lnTo>
                      <a:pt x="6121" y="256"/>
                    </a:lnTo>
                    <a:lnTo>
                      <a:pt x="6159" y="281"/>
                    </a:lnTo>
                    <a:lnTo>
                      <a:pt x="6195" y="303"/>
                    </a:lnTo>
                    <a:lnTo>
                      <a:pt x="6229" y="325"/>
                    </a:lnTo>
                    <a:lnTo>
                      <a:pt x="6264" y="348"/>
                    </a:lnTo>
                    <a:lnTo>
                      <a:pt x="6296" y="372"/>
                    </a:lnTo>
                    <a:lnTo>
                      <a:pt x="6327" y="398"/>
                    </a:lnTo>
                    <a:lnTo>
                      <a:pt x="6358" y="424"/>
                    </a:lnTo>
                    <a:lnTo>
                      <a:pt x="6386" y="450"/>
                    </a:lnTo>
                    <a:lnTo>
                      <a:pt x="6413" y="479"/>
                    </a:lnTo>
                    <a:lnTo>
                      <a:pt x="6425" y="493"/>
                    </a:lnTo>
                    <a:lnTo>
                      <a:pt x="6438" y="507"/>
                    </a:lnTo>
                    <a:lnTo>
                      <a:pt x="6450" y="521"/>
                    </a:lnTo>
                    <a:lnTo>
                      <a:pt x="6461" y="536"/>
                    </a:lnTo>
                    <a:lnTo>
                      <a:pt x="6471" y="551"/>
                    </a:lnTo>
                    <a:lnTo>
                      <a:pt x="6481" y="567"/>
                    </a:lnTo>
                    <a:lnTo>
                      <a:pt x="6490" y="582"/>
                    </a:lnTo>
                    <a:lnTo>
                      <a:pt x="6499" y="598"/>
                    </a:lnTo>
                    <a:lnTo>
                      <a:pt x="6506" y="614"/>
                    </a:lnTo>
                    <a:lnTo>
                      <a:pt x="6514" y="630"/>
                    </a:lnTo>
                    <a:lnTo>
                      <a:pt x="6520" y="647"/>
                    </a:lnTo>
                    <a:lnTo>
                      <a:pt x="6527" y="663"/>
                    </a:lnTo>
                    <a:lnTo>
                      <a:pt x="6532" y="680"/>
                    </a:lnTo>
                    <a:lnTo>
                      <a:pt x="6536" y="696"/>
                    </a:lnTo>
                    <a:lnTo>
                      <a:pt x="6539" y="713"/>
                    </a:lnTo>
                    <a:lnTo>
                      <a:pt x="6542" y="732"/>
                    </a:lnTo>
                    <a:lnTo>
                      <a:pt x="6555" y="748"/>
                    </a:lnTo>
                    <a:lnTo>
                      <a:pt x="6567" y="765"/>
                    </a:lnTo>
                    <a:lnTo>
                      <a:pt x="6579" y="783"/>
                    </a:lnTo>
                    <a:lnTo>
                      <a:pt x="6590" y="800"/>
                    </a:lnTo>
                    <a:lnTo>
                      <a:pt x="6600" y="819"/>
                    </a:lnTo>
                    <a:lnTo>
                      <a:pt x="6609" y="837"/>
                    </a:lnTo>
                    <a:lnTo>
                      <a:pt x="6618" y="855"/>
                    </a:lnTo>
                    <a:lnTo>
                      <a:pt x="6625" y="873"/>
                    </a:lnTo>
                    <a:lnTo>
                      <a:pt x="6631" y="892"/>
                    </a:lnTo>
                    <a:lnTo>
                      <a:pt x="6636" y="911"/>
                    </a:lnTo>
                    <a:lnTo>
                      <a:pt x="6639" y="929"/>
                    </a:lnTo>
                    <a:lnTo>
                      <a:pt x="6642" y="948"/>
                    </a:lnTo>
                    <a:lnTo>
                      <a:pt x="6643" y="967"/>
                    </a:lnTo>
                    <a:lnTo>
                      <a:pt x="6643" y="987"/>
                    </a:lnTo>
                    <a:lnTo>
                      <a:pt x="6642" y="1006"/>
                    </a:lnTo>
                    <a:lnTo>
                      <a:pt x="6639" y="1026"/>
                    </a:lnTo>
                    <a:lnTo>
                      <a:pt x="6635" y="1045"/>
                    </a:lnTo>
                    <a:lnTo>
                      <a:pt x="6630" y="1066"/>
                    </a:lnTo>
                    <a:lnTo>
                      <a:pt x="6623" y="1086"/>
                    </a:lnTo>
                    <a:lnTo>
                      <a:pt x="6614" y="1106"/>
                    </a:lnTo>
                    <a:lnTo>
                      <a:pt x="6603" y="1126"/>
                    </a:lnTo>
                    <a:lnTo>
                      <a:pt x="6591" y="1147"/>
                    </a:lnTo>
                    <a:lnTo>
                      <a:pt x="6577" y="1167"/>
                    </a:lnTo>
                    <a:lnTo>
                      <a:pt x="6562" y="1188"/>
                    </a:lnTo>
                    <a:lnTo>
                      <a:pt x="6545" y="1208"/>
                    </a:lnTo>
                    <a:lnTo>
                      <a:pt x="6526" y="1230"/>
                    </a:lnTo>
                    <a:lnTo>
                      <a:pt x="6505" y="1250"/>
                    </a:lnTo>
                    <a:lnTo>
                      <a:pt x="6482" y="1271"/>
                    </a:lnTo>
                    <a:lnTo>
                      <a:pt x="6457" y="1292"/>
                    </a:lnTo>
                    <a:lnTo>
                      <a:pt x="6430" y="1314"/>
                    </a:lnTo>
                    <a:lnTo>
                      <a:pt x="6401" y="1335"/>
                    </a:lnTo>
                    <a:lnTo>
                      <a:pt x="6370" y="1356"/>
                    </a:lnTo>
                    <a:lnTo>
                      <a:pt x="6306" y="1401"/>
                    </a:lnTo>
                    <a:lnTo>
                      <a:pt x="6247" y="1446"/>
                    </a:lnTo>
                    <a:lnTo>
                      <a:pt x="6193" y="1492"/>
                    </a:lnTo>
                    <a:lnTo>
                      <a:pt x="6143" y="1539"/>
                    </a:lnTo>
                    <a:lnTo>
                      <a:pt x="6097" y="1587"/>
                    </a:lnTo>
                    <a:lnTo>
                      <a:pt x="6055" y="1635"/>
                    </a:lnTo>
                    <a:lnTo>
                      <a:pt x="6017" y="1684"/>
                    </a:lnTo>
                    <a:lnTo>
                      <a:pt x="5981" y="1732"/>
                    </a:lnTo>
                    <a:lnTo>
                      <a:pt x="5950" y="1782"/>
                    </a:lnTo>
                    <a:lnTo>
                      <a:pt x="5922" y="1831"/>
                    </a:lnTo>
                    <a:lnTo>
                      <a:pt x="5895" y="1880"/>
                    </a:lnTo>
                    <a:lnTo>
                      <a:pt x="5872" y="1929"/>
                    </a:lnTo>
                    <a:lnTo>
                      <a:pt x="5852" y="1976"/>
                    </a:lnTo>
                    <a:lnTo>
                      <a:pt x="5834" y="2024"/>
                    </a:lnTo>
                    <a:lnTo>
                      <a:pt x="5817" y="2070"/>
                    </a:lnTo>
                    <a:lnTo>
                      <a:pt x="5802" y="2116"/>
                    </a:lnTo>
                    <a:lnTo>
                      <a:pt x="5790" y="2162"/>
                    </a:lnTo>
                    <a:lnTo>
                      <a:pt x="5778" y="2205"/>
                    </a:lnTo>
                    <a:lnTo>
                      <a:pt x="5768" y="2248"/>
                    </a:lnTo>
                    <a:lnTo>
                      <a:pt x="5759" y="2288"/>
                    </a:lnTo>
                    <a:lnTo>
                      <a:pt x="5743" y="2365"/>
                    </a:lnTo>
                    <a:lnTo>
                      <a:pt x="5727" y="2434"/>
                    </a:lnTo>
                    <a:lnTo>
                      <a:pt x="5720" y="2465"/>
                    </a:lnTo>
                    <a:lnTo>
                      <a:pt x="5712" y="2494"/>
                    </a:lnTo>
                    <a:lnTo>
                      <a:pt x="5704" y="2521"/>
                    </a:lnTo>
                    <a:lnTo>
                      <a:pt x="5696" y="2545"/>
                    </a:lnTo>
                    <a:lnTo>
                      <a:pt x="5686" y="2566"/>
                    </a:lnTo>
                    <a:lnTo>
                      <a:pt x="5676" y="2585"/>
                    </a:lnTo>
                    <a:lnTo>
                      <a:pt x="5664" y="2600"/>
                    </a:lnTo>
                    <a:lnTo>
                      <a:pt x="5651" y="2612"/>
                    </a:lnTo>
                    <a:lnTo>
                      <a:pt x="5548" y="2644"/>
                    </a:lnTo>
                    <a:lnTo>
                      <a:pt x="5446" y="2681"/>
                    </a:lnTo>
                    <a:lnTo>
                      <a:pt x="5344" y="2720"/>
                    </a:lnTo>
                    <a:lnTo>
                      <a:pt x="5243" y="2764"/>
                    </a:lnTo>
                    <a:lnTo>
                      <a:pt x="5141" y="2810"/>
                    </a:lnTo>
                    <a:lnTo>
                      <a:pt x="5041" y="2859"/>
                    </a:lnTo>
                    <a:lnTo>
                      <a:pt x="4939" y="2910"/>
                    </a:lnTo>
                    <a:lnTo>
                      <a:pt x="4840" y="2964"/>
                    </a:lnTo>
                    <a:lnTo>
                      <a:pt x="4741" y="3019"/>
                    </a:lnTo>
                    <a:lnTo>
                      <a:pt x="4644" y="3075"/>
                    </a:lnTo>
                    <a:lnTo>
                      <a:pt x="4547" y="3134"/>
                    </a:lnTo>
                    <a:lnTo>
                      <a:pt x="4452" y="3192"/>
                    </a:lnTo>
                    <a:lnTo>
                      <a:pt x="4359" y="3251"/>
                    </a:lnTo>
                    <a:lnTo>
                      <a:pt x="4267" y="3311"/>
                    </a:lnTo>
                    <a:lnTo>
                      <a:pt x="4177" y="3370"/>
                    </a:lnTo>
                    <a:lnTo>
                      <a:pt x="4089" y="3429"/>
                    </a:lnTo>
                    <a:lnTo>
                      <a:pt x="3918" y="3544"/>
                    </a:lnTo>
                    <a:lnTo>
                      <a:pt x="3758" y="3652"/>
                    </a:lnTo>
                    <a:lnTo>
                      <a:pt x="3681" y="3704"/>
                    </a:lnTo>
                    <a:lnTo>
                      <a:pt x="3607" y="3753"/>
                    </a:lnTo>
                    <a:lnTo>
                      <a:pt x="3537" y="3800"/>
                    </a:lnTo>
                    <a:lnTo>
                      <a:pt x="3469" y="3843"/>
                    </a:lnTo>
                    <a:lnTo>
                      <a:pt x="3405" y="3883"/>
                    </a:lnTo>
                    <a:lnTo>
                      <a:pt x="3344" y="3919"/>
                    </a:lnTo>
                    <a:lnTo>
                      <a:pt x="3287" y="3952"/>
                    </a:lnTo>
                    <a:lnTo>
                      <a:pt x="3233" y="3980"/>
                    </a:lnTo>
                    <a:lnTo>
                      <a:pt x="3183" y="4003"/>
                    </a:lnTo>
                    <a:lnTo>
                      <a:pt x="3137" y="4023"/>
                    </a:lnTo>
                    <a:lnTo>
                      <a:pt x="3095" y="4036"/>
                    </a:lnTo>
                    <a:lnTo>
                      <a:pt x="3057" y="4043"/>
                    </a:lnTo>
                    <a:close/>
                  </a:path>
                </a:pathLst>
              </a:custGeom>
              <a:solidFill>
                <a:srgbClr val="AF76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82" name="Freeform 1116">
                <a:extLst>
                  <a:ext uri="{FF2B5EF4-FFF2-40B4-BE49-F238E27FC236}">
                    <a16:creationId xmlns:a16="http://schemas.microsoft.com/office/drawing/2014/main" id="{669F561D-919C-4923-A46F-D86BDC5B74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7" y="2195"/>
                <a:ext cx="352" cy="233"/>
              </a:xfrm>
              <a:custGeom>
                <a:avLst/>
                <a:gdLst>
                  <a:gd name="T0" fmla="*/ 7 w 5981"/>
                  <a:gd name="T1" fmla="*/ 13 h 3966"/>
                  <a:gd name="T2" fmla="*/ 5 w 5981"/>
                  <a:gd name="T3" fmla="*/ 14 h 3966"/>
                  <a:gd name="T4" fmla="*/ 3 w 5981"/>
                  <a:gd name="T5" fmla="*/ 14 h 3966"/>
                  <a:gd name="T6" fmla="*/ 2 w 5981"/>
                  <a:gd name="T7" fmla="*/ 13 h 3966"/>
                  <a:gd name="T8" fmla="*/ 1 w 5981"/>
                  <a:gd name="T9" fmla="*/ 13 h 3966"/>
                  <a:gd name="T10" fmla="*/ 0 w 5981"/>
                  <a:gd name="T11" fmla="*/ 11 h 3966"/>
                  <a:gd name="T12" fmla="*/ 0 w 5981"/>
                  <a:gd name="T13" fmla="*/ 10 h 3966"/>
                  <a:gd name="T14" fmla="*/ 0 w 5981"/>
                  <a:gd name="T15" fmla="*/ 9 h 3966"/>
                  <a:gd name="T16" fmla="*/ 1 w 5981"/>
                  <a:gd name="T17" fmla="*/ 8 h 3966"/>
                  <a:gd name="T18" fmla="*/ 1 w 5981"/>
                  <a:gd name="T19" fmla="*/ 7 h 3966"/>
                  <a:gd name="T20" fmla="*/ 2 w 5981"/>
                  <a:gd name="T21" fmla="*/ 7 h 3966"/>
                  <a:gd name="T22" fmla="*/ 2 w 5981"/>
                  <a:gd name="T23" fmla="*/ 6 h 3966"/>
                  <a:gd name="T24" fmla="*/ 2 w 5981"/>
                  <a:gd name="T25" fmla="*/ 5 h 3966"/>
                  <a:gd name="T26" fmla="*/ 3 w 5981"/>
                  <a:gd name="T27" fmla="*/ 5 h 3966"/>
                  <a:gd name="T28" fmla="*/ 3 w 5981"/>
                  <a:gd name="T29" fmla="*/ 4 h 3966"/>
                  <a:gd name="T30" fmla="*/ 4 w 5981"/>
                  <a:gd name="T31" fmla="*/ 4 h 3966"/>
                  <a:gd name="T32" fmla="*/ 5 w 5981"/>
                  <a:gd name="T33" fmla="*/ 3 h 3966"/>
                  <a:gd name="T34" fmla="*/ 6 w 5981"/>
                  <a:gd name="T35" fmla="*/ 2 h 3966"/>
                  <a:gd name="T36" fmla="*/ 8 w 5981"/>
                  <a:gd name="T37" fmla="*/ 2 h 3966"/>
                  <a:gd name="T38" fmla="*/ 9 w 5981"/>
                  <a:gd name="T39" fmla="*/ 1 h 3966"/>
                  <a:gd name="T40" fmla="*/ 10 w 5981"/>
                  <a:gd name="T41" fmla="*/ 0 h 3966"/>
                  <a:gd name="T42" fmla="*/ 11 w 5981"/>
                  <a:gd name="T43" fmla="*/ 0 h 3966"/>
                  <a:gd name="T44" fmla="*/ 12 w 5981"/>
                  <a:gd name="T45" fmla="*/ 0 h 3966"/>
                  <a:gd name="T46" fmla="*/ 13 w 5981"/>
                  <a:gd name="T47" fmla="*/ 0 h 3966"/>
                  <a:gd name="T48" fmla="*/ 15 w 5981"/>
                  <a:gd name="T49" fmla="*/ 0 h 3966"/>
                  <a:gd name="T50" fmla="*/ 16 w 5981"/>
                  <a:gd name="T51" fmla="*/ 0 h 3966"/>
                  <a:gd name="T52" fmla="*/ 17 w 5981"/>
                  <a:gd name="T53" fmla="*/ 0 h 3966"/>
                  <a:gd name="T54" fmla="*/ 19 w 5981"/>
                  <a:gd name="T55" fmla="*/ 1 h 3966"/>
                  <a:gd name="T56" fmla="*/ 19 w 5981"/>
                  <a:gd name="T57" fmla="*/ 1 h 3966"/>
                  <a:gd name="T58" fmla="*/ 20 w 5981"/>
                  <a:gd name="T59" fmla="*/ 1 h 3966"/>
                  <a:gd name="T60" fmla="*/ 20 w 5981"/>
                  <a:gd name="T61" fmla="*/ 2 h 3966"/>
                  <a:gd name="T62" fmla="*/ 21 w 5981"/>
                  <a:gd name="T63" fmla="*/ 2 h 3966"/>
                  <a:gd name="T64" fmla="*/ 21 w 5981"/>
                  <a:gd name="T65" fmla="*/ 2 h 3966"/>
                  <a:gd name="T66" fmla="*/ 21 w 5981"/>
                  <a:gd name="T67" fmla="*/ 3 h 3966"/>
                  <a:gd name="T68" fmla="*/ 21 w 5981"/>
                  <a:gd name="T69" fmla="*/ 3 h 3966"/>
                  <a:gd name="T70" fmla="*/ 21 w 5981"/>
                  <a:gd name="T71" fmla="*/ 3 h 3966"/>
                  <a:gd name="T72" fmla="*/ 21 w 5981"/>
                  <a:gd name="T73" fmla="*/ 3 h 3966"/>
                  <a:gd name="T74" fmla="*/ 21 w 5981"/>
                  <a:gd name="T75" fmla="*/ 4 h 3966"/>
                  <a:gd name="T76" fmla="*/ 21 w 5981"/>
                  <a:gd name="T77" fmla="*/ 4 h 3966"/>
                  <a:gd name="T78" fmla="*/ 20 w 5981"/>
                  <a:gd name="T79" fmla="*/ 4 h 3966"/>
                  <a:gd name="T80" fmla="*/ 20 w 5981"/>
                  <a:gd name="T81" fmla="*/ 5 h 3966"/>
                  <a:gd name="T82" fmla="*/ 19 w 5981"/>
                  <a:gd name="T83" fmla="*/ 5 h 3966"/>
                  <a:gd name="T84" fmla="*/ 19 w 5981"/>
                  <a:gd name="T85" fmla="*/ 6 h 3966"/>
                  <a:gd name="T86" fmla="*/ 18 w 5981"/>
                  <a:gd name="T87" fmla="*/ 7 h 3966"/>
                  <a:gd name="T88" fmla="*/ 18 w 5981"/>
                  <a:gd name="T89" fmla="*/ 7 h 3966"/>
                  <a:gd name="T90" fmla="*/ 17 w 5981"/>
                  <a:gd name="T91" fmla="*/ 8 h 3966"/>
                  <a:gd name="T92" fmla="*/ 17 w 5981"/>
                  <a:gd name="T93" fmla="*/ 9 h 3966"/>
                  <a:gd name="T94" fmla="*/ 16 w 5981"/>
                  <a:gd name="T95" fmla="*/ 9 h 3966"/>
                  <a:gd name="T96" fmla="*/ 14 w 5981"/>
                  <a:gd name="T97" fmla="*/ 10 h 3966"/>
                  <a:gd name="T98" fmla="*/ 12 w 5981"/>
                  <a:gd name="T99" fmla="*/ 11 h 3966"/>
                  <a:gd name="T100" fmla="*/ 10 w 5981"/>
                  <a:gd name="T101" fmla="*/ 12 h 3966"/>
                  <a:gd name="T102" fmla="*/ 9 w 5981"/>
                  <a:gd name="T103" fmla="*/ 13 h 396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981" h="3966">
                    <a:moveTo>
                      <a:pt x="2590" y="3726"/>
                    </a:moveTo>
                    <a:lnTo>
                      <a:pt x="2485" y="3751"/>
                    </a:lnTo>
                    <a:lnTo>
                      <a:pt x="2377" y="3776"/>
                    </a:lnTo>
                    <a:lnTo>
                      <a:pt x="2265" y="3801"/>
                    </a:lnTo>
                    <a:lnTo>
                      <a:pt x="2151" y="3826"/>
                    </a:lnTo>
                    <a:lnTo>
                      <a:pt x="2036" y="3849"/>
                    </a:lnTo>
                    <a:lnTo>
                      <a:pt x="1919" y="3871"/>
                    </a:lnTo>
                    <a:lnTo>
                      <a:pt x="1800" y="3892"/>
                    </a:lnTo>
                    <a:lnTo>
                      <a:pt x="1682" y="3912"/>
                    </a:lnTo>
                    <a:lnTo>
                      <a:pt x="1563" y="3928"/>
                    </a:lnTo>
                    <a:lnTo>
                      <a:pt x="1446" y="3942"/>
                    </a:lnTo>
                    <a:lnTo>
                      <a:pt x="1330" y="3953"/>
                    </a:lnTo>
                    <a:lnTo>
                      <a:pt x="1215" y="3961"/>
                    </a:lnTo>
                    <a:lnTo>
                      <a:pt x="1102" y="3966"/>
                    </a:lnTo>
                    <a:lnTo>
                      <a:pt x="992" y="3966"/>
                    </a:lnTo>
                    <a:lnTo>
                      <a:pt x="885" y="3962"/>
                    </a:lnTo>
                    <a:lnTo>
                      <a:pt x="782" y="3954"/>
                    </a:lnTo>
                    <a:lnTo>
                      <a:pt x="682" y="3940"/>
                    </a:lnTo>
                    <a:lnTo>
                      <a:pt x="588" y="3921"/>
                    </a:lnTo>
                    <a:lnTo>
                      <a:pt x="498" y="3896"/>
                    </a:lnTo>
                    <a:lnTo>
                      <a:pt x="415" y="3865"/>
                    </a:lnTo>
                    <a:lnTo>
                      <a:pt x="338" y="3828"/>
                    </a:lnTo>
                    <a:lnTo>
                      <a:pt x="267" y="3783"/>
                    </a:lnTo>
                    <a:lnTo>
                      <a:pt x="203" y="3732"/>
                    </a:lnTo>
                    <a:lnTo>
                      <a:pt x="147" y="3673"/>
                    </a:lnTo>
                    <a:lnTo>
                      <a:pt x="99" y="3606"/>
                    </a:lnTo>
                    <a:lnTo>
                      <a:pt x="60" y="3531"/>
                    </a:lnTo>
                    <a:lnTo>
                      <a:pt x="30" y="3447"/>
                    </a:lnTo>
                    <a:lnTo>
                      <a:pt x="10" y="3355"/>
                    </a:lnTo>
                    <a:lnTo>
                      <a:pt x="0" y="3253"/>
                    </a:lnTo>
                    <a:lnTo>
                      <a:pt x="0" y="3141"/>
                    </a:lnTo>
                    <a:lnTo>
                      <a:pt x="12" y="3020"/>
                    </a:lnTo>
                    <a:lnTo>
                      <a:pt x="35" y="2888"/>
                    </a:lnTo>
                    <a:lnTo>
                      <a:pt x="43" y="2849"/>
                    </a:lnTo>
                    <a:lnTo>
                      <a:pt x="52" y="2809"/>
                    </a:lnTo>
                    <a:lnTo>
                      <a:pt x="62" y="2765"/>
                    </a:lnTo>
                    <a:lnTo>
                      <a:pt x="75" y="2719"/>
                    </a:lnTo>
                    <a:lnTo>
                      <a:pt x="88" y="2673"/>
                    </a:lnTo>
                    <a:lnTo>
                      <a:pt x="103" y="2624"/>
                    </a:lnTo>
                    <a:lnTo>
                      <a:pt x="119" y="2574"/>
                    </a:lnTo>
                    <a:lnTo>
                      <a:pt x="137" y="2521"/>
                    </a:lnTo>
                    <a:lnTo>
                      <a:pt x="156" y="2468"/>
                    </a:lnTo>
                    <a:lnTo>
                      <a:pt x="178" y="2413"/>
                    </a:lnTo>
                    <a:lnTo>
                      <a:pt x="201" y="2357"/>
                    </a:lnTo>
                    <a:lnTo>
                      <a:pt x="225" y="2299"/>
                    </a:lnTo>
                    <a:lnTo>
                      <a:pt x="252" y="2242"/>
                    </a:lnTo>
                    <a:lnTo>
                      <a:pt x="280" y="2182"/>
                    </a:lnTo>
                    <a:lnTo>
                      <a:pt x="310" y="2122"/>
                    </a:lnTo>
                    <a:lnTo>
                      <a:pt x="343" y="2062"/>
                    </a:lnTo>
                    <a:lnTo>
                      <a:pt x="359" y="2032"/>
                    </a:lnTo>
                    <a:lnTo>
                      <a:pt x="375" y="2002"/>
                    </a:lnTo>
                    <a:lnTo>
                      <a:pt x="392" y="1973"/>
                    </a:lnTo>
                    <a:lnTo>
                      <a:pt x="410" y="1942"/>
                    </a:lnTo>
                    <a:lnTo>
                      <a:pt x="429" y="1912"/>
                    </a:lnTo>
                    <a:lnTo>
                      <a:pt x="448" y="1881"/>
                    </a:lnTo>
                    <a:lnTo>
                      <a:pt x="468" y="1850"/>
                    </a:lnTo>
                    <a:lnTo>
                      <a:pt x="489" y="1819"/>
                    </a:lnTo>
                    <a:lnTo>
                      <a:pt x="511" y="1788"/>
                    </a:lnTo>
                    <a:lnTo>
                      <a:pt x="533" y="1757"/>
                    </a:lnTo>
                    <a:lnTo>
                      <a:pt x="555" y="1726"/>
                    </a:lnTo>
                    <a:lnTo>
                      <a:pt x="579" y="1694"/>
                    </a:lnTo>
                    <a:lnTo>
                      <a:pt x="604" y="1663"/>
                    </a:lnTo>
                    <a:lnTo>
                      <a:pt x="629" y="1632"/>
                    </a:lnTo>
                    <a:lnTo>
                      <a:pt x="654" y="1600"/>
                    </a:lnTo>
                    <a:lnTo>
                      <a:pt x="681" y="1569"/>
                    </a:lnTo>
                    <a:lnTo>
                      <a:pt x="709" y="1537"/>
                    </a:lnTo>
                    <a:lnTo>
                      <a:pt x="736" y="1506"/>
                    </a:lnTo>
                    <a:lnTo>
                      <a:pt x="765" y="1475"/>
                    </a:lnTo>
                    <a:lnTo>
                      <a:pt x="795" y="1444"/>
                    </a:lnTo>
                    <a:lnTo>
                      <a:pt x="825" y="1413"/>
                    </a:lnTo>
                    <a:lnTo>
                      <a:pt x="855" y="1382"/>
                    </a:lnTo>
                    <a:lnTo>
                      <a:pt x="887" y="1351"/>
                    </a:lnTo>
                    <a:lnTo>
                      <a:pt x="919" y="1320"/>
                    </a:lnTo>
                    <a:lnTo>
                      <a:pt x="953" y="1290"/>
                    </a:lnTo>
                    <a:lnTo>
                      <a:pt x="986" y="1259"/>
                    </a:lnTo>
                    <a:lnTo>
                      <a:pt x="1020" y="1229"/>
                    </a:lnTo>
                    <a:lnTo>
                      <a:pt x="1055" y="1198"/>
                    </a:lnTo>
                    <a:lnTo>
                      <a:pt x="1090" y="1169"/>
                    </a:lnTo>
                    <a:lnTo>
                      <a:pt x="1127" y="1140"/>
                    </a:lnTo>
                    <a:lnTo>
                      <a:pt x="1164" y="1110"/>
                    </a:lnTo>
                    <a:lnTo>
                      <a:pt x="1201" y="1081"/>
                    </a:lnTo>
                    <a:lnTo>
                      <a:pt x="1269" y="1028"/>
                    </a:lnTo>
                    <a:lnTo>
                      <a:pt x="1336" y="977"/>
                    </a:lnTo>
                    <a:lnTo>
                      <a:pt x="1405" y="926"/>
                    </a:lnTo>
                    <a:lnTo>
                      <a:pt x="1472" y="877"/>
                    </a:lnTo>
                    <a:lnTo>
                      <a:pt x="1541" y="828"/>
                    </a:lnTo>
                    <a:lnTo>
                      <a:pt x="1611" y="781"/>
                    </a:lnTo>
                    <a:lnTo>
                      <a:pt x="1680" y="734"/>
                    </a:lnTo>
                    <a:lnTo>
                      <a:pt x="1750" y="688"/>
                    </a:lnTo>
                    <a:lnTo>
                      <a:pt x="1819" y="644"/>
                    </a:lnTo>
                    <a:lnTo>
                      <a:pt x="1890" y="600"/>
                    </a:lnTo>
                    <a:lnTo>
                      <a:pt x="1960" y="558"/>
                    </a:lnTo>
                    <a:lnTo>
                      <a:pt x="2030" y="517"/>
                    </a:lnTo>
                    <a:lnTo>
                      <a:pt x="2101" y="477"/>
                    </a:lnTo>
                    <a:lnTo>
                      <a:pt x="2170" y="439"/>
                    </a:lnTo>
                    <a:lnTo>
                      <a:pt x="2240" y="402"/>
                    </a:lnTo>
                    <a:lnTo>
                      <a:pt x="2311" y="367"/>
                    </a:lnTo>
                    <a:lnTo>
                      <a:pt x="2381" y="332"/>
                    </a:lnTo>
                    <a:lnTo>
                      <a:pt x="2451" y="300"/>
                    </a:lnTo>
                    <a:lnTo>
                      <a:pt x="2520" y="268"/>
                    </a:lnTo>
                    <a:lnTo>
                      <a:pt x="2589" y="239"/>
                    </a:lnTo>
                    <a:lnTo>
                      <a:pt x="2658" y="211"/>
                    </a:lnTo>
                    <a:lnTo>
                      <a:pt x="2727" y="184"/>
                    </a:lnTo>
                    <a:lnTo>
                      <a:pt x="2795" y="160"/>
                    </a:lnTo>
                    <a:lnTo>
                      <a:pt x="2863" y="137"/>
                    </a:lnTo>
                    <a:lnTo>
                      <a:pt x="2931" y="116"/>
                    </a:lnTo>
                    <a:lnTo>
                      <a:pt x="2998" y="96"/>
                    </a:lnTo>
                    <a:lnTo>
                      <a:pt x="3064" y="79"/>
                    </a:lnTo>
                    <a:lnTo>
                      <a:pt x="3130" y="63"/>
                    </a:lnTo>
                    <a:lnTo>
                      <a:pt x="3195" y="50"/>
                    </a:lnTo>
                    <a:lnTo>
                      <a:pt x="3260" y="38"/>
                    </a:lnTo>
                    <a:lnTo>
                      <a:pt x="3323" y="29"/>
                    </a:lnTo>
                    <a:lnTo>
                      <a:pt x="3386" y="21"/>
                    </a:lnTo>
                    <a:lnTo>
                      <a:pt x="3423" y="17"/>
                    </a:lnTo>
                    <a:lnTo>
                      <a:pt x="3459" y="14"/>
                    </a:lnTo>
                    <a:lnTo>
                      <a:pt x="3495" y="11"/>
                    </a:lnTo>
                    <a:lnTo>
                      <a:pt x="3533" y="8"/>
                    </a:lnTo>
                    <a:lnTo>
                      <a:pt x="3571" y="5"/>
                    </a:lnTo>
                    <a:lnTo>
                      <a:pt x="3610" y="3"/>
                    </a:lnTo>
                    <a:lnTo>
                      <a:pt x="3649" y="1"/>
                    </a:lnTo>
                    <a:lnTo>
                      <a:pt x="3689" y="0"/>
                    </a:lnTo>
                    <a:lnTo>
                      <a:pt x="3839" y="3"/>
                    </a:lnTo>
                    <a:lnTo>
                      <a:pt x="3992" y="8"/>
                    </a:lnTo>
                    <a:lnTo>
                      <a:pt x="4148" y="15"/>
                    </a:lnTo>
                    <a:lnTo>
                      <a:pt x="4304" y="24"/>
                    </a:lnTo>
                    <a:lnTo>
                      <a:pt x="4382" y="29"/>
                    </a:lnTo>
                    <a:lnTo>
                      <a:pt x="4459" y="34"/>
                    </a:lnTo>
                    <a:lnTo>
                      <a:pt x="4536" y="40"/>
                    </a:lnTo>
                    <a:lnTo>
                      <a:pt x="4613" y="46"/>
                    </a:lnTo>
                    <a:lnTo>
                      <a:pt x="4689" y="53"/>
                    </a:lnTo>
                    <a:lnTo>
                      <a:pt x="4763" y="61"/>
                    </a:lnTo>
                    <a:lnTo>
                      <a:pt x="4837" y="69"/>
                    </a:lnTo>
                    <a:lnTo>
                      <a:pt x="4909" y="79"/>
                    </a:lnTo>
                    <a:lnTo>
                      <a:pt x="4979" y="88"/>
                    </a:lnTo>
                    <a:lnTo>
                      <a:pt x="5048" y="99"/>
                    </a:lnTo>
                    <a:lnTo>
                      <a:pt x="5116" y="112"/>
                    </a:lnTo>
                    <a:lnTo>
                      <a:pt x="5181" y="124"/>
                    </a:lnTo>
                    <a:lnTo>
                      <a:pt x="5244" y="137"/>
                    </a:lnTo>
                    <a:lnTo>
                      <a:pt x="5305" y="152"/>
                    </a:lnTo>
                    <a:lnTo>
                      <a:pt x="5363" y="167"/>
                    </a:lnTo>
                    <a:lnTo>
                      <a:pt x="5418" y="183"/>
                    </a:lnTo>
                    <a:lnTo>
                      <a:pt x="5471" y="201"/>
                    </a:lnTo>
                    <a:lnTo>
                      <a:pt x="5521" y="220"/>
                    </a:lnTo>
                    <a:lnTo>
                      <a:pt x="5568" y="239"/>
                    </a:lnTo>
                    <a:lnTo>
                      <a:pt x="5612" y="260"/>
                    </a:lnTo>
                    <a:lnTo>
                      <a:pt x="5652" y="282"/>
                    </a:lnTo>
                    <a:lnTo>
                      <a:pt x="5688" y="305"/>
                    </a:lnTo>
                    <a:lnTo>
                      <a:pt x="5721" y="329"/>
                    </a:lnTo>
                    <a:lnTo>
                      <a:pt x="5749" y="355"/>
                    </a:lnTo>
                    <a:lnTo>
                      <a:pt x="5775" y="378"/>
                    </a:lnTo>
                    <a:lnTo>
                      <a:pt x="5801" y="400"/>
                    </a:lnTo>
                    <a:lnTo>
                      <a:pt x="5824" y="424"/>
                    </a:lnTo>
                    <a:lnTo>
                      <a:pt x="5846" y="449"/>
                    </a:lnTo>
                    <a:lnTo>
                      <a:pt x="5866" y="474"/>
                    </a:lnTo>
                    <a:lnTo>
                      <a:pt x="5886" y="500"/>
                    </a:lnTo>
                    <a:lnTo>
                      <a:pt x="5894" y="513"/>
                    </a:lnTo>
                    <a:lnTo>
                      <a:pt x="5903" y="528"/>
                    </a:lnTo>
                    <a:lnTo>
                      <a:pt x="5910" y="542"/>
                    </a:lnTo>
                    <a:lnTo>
                      <a:pt x="5917" y="555"/>
                    </a:lnTo>
                    <a:lnTo>
                      <a:pt x="5924" y="570"/>
                    </a:lnTo>
                    <a:lnTo>
                      <a:pt x="5930" y="584"/>
                    </a:lnTo>
                    <a:lnTo>
                      <a:pt x="5935" y="598"/>
                    </a:lnTo>
                    <a:lnTo>
                      <a:pt x="5940" y="614"/>
                    </a:lnTo>
                    <a:lnTo>
                      <a:pt x="5945" y="629"/>
                    </a:lnTo>
                    <a:lnTo>
                      <a:pt x="5948" y="644"/>
                    </a:lnTo>
                    <a:lnTo>
                      <a:pt x="5951" y="660"/>
                    </a:lnTo>
                    <a:lnTo>
                      <a:pt x="5954" y="675"/>
                    </a:lnTo>
                    <a:lnTo>
                      <a:pt x="5955" y="691"/>
                    </a:lnTo>
                    <a:lnTo>
                      <a:pt x="5956" y="708"/>
                    </a:lnTo>
                    <a:lnTo>
                      <a:pt x="5957" y="724"/>
                    </a:lnTo>
                    <a:lnTo>
                      <a:pt x="5956" y="740"/>
                    </a:lnTo>
                    <a:lnTo>
                      <a:pt x="5955" y="757"/>
                    </a:lnTo>
                    <a:lnTo>
                      <a:pt x="5953" y="774"/>
                    </a:lnTo>
                    <a:lnTo>
                      <a:pt x="5951" y="792"/>
                    </a:lnTo>
                    <a:lnTo>
                      <a:pt x="5947" y="809"/>
                    </a:lnTo>
                    <a:lnTo>
                      <a:pt x="5953" y="824"/>
                    </a:lnTo>
                    <a:lnTo>
                      <a:pt x="5959" y="839"/>
                    </a:lnTo>
                    <a:lnTo>
                      <a:pt x="5965" y="855"/>
                    </a:lnTo>
                    <a:lnTo>
                      <a:pt x="5969" y="871"/>
                    </a:lnTo>
                    <a:lnTo>
                      <a:pt x="5973" y="887"/>
                    </a:lnTo>
                    <a:lnTo>
                      <a:pt x="5976" y="903"/>
                    </a:lnTo>
                    <a:lnTo>
                      <a:pt x="5978" y="919"/>
                    </a:lnTo>
                    <a:lnTo>
                      <a:pt x="5980" y="936"/>
                    </a:lnTo>
                    <a:lnTo>
                      <a:pt x="5981" y="953"/>
                    </a:lnTo>
                    <a:lnTo>
                      <a:pt x="5981" y="970"/>
                    </a:lnTo>
                    <a:lnTo>
                      <a:pt x="5980" y="986"/>
                    </a:lnTo>
                    <a:lnTo>
                      <a:pt x="5978" y="1003"/>
                    </a:lnTo>
                    <a:lnTo>
                      <a:pt x="5976" y="1020"/>
                    </a:lnTo>
                    <a:lnTo>
                      <a:pt x="5972" y="1038"/>
                    </a:lnTo>
                    <a:lnTo>
                      <a:pt x="5967" y="1055"/>
                    </a:lnTo>
                    <a:lnTo>
                      <a:pt x="5961" y="1073"/>
                    </a:lnTo>
                    <a:lnTo>
                      <a:pt x="5954" y="1090"/>
                    </a:lnTo>
                    <a:lnTo>
                      <a:pt x="5946" y="1108"/>
                    </a:lnTo>
                    <a:lnTo>
                      <a:pt x="5938" y="1126"/>
                    </a:lnTo>
                    <a:lnTo>
                      <a:pt x="5928" y="1144"/>
                    </a:lnTo>
                    <a:lnTo>
                      <a:pt x="5916" y="1162"/>
                    </a:lnTo>
                    <a:lnTo>
                      <a:pt x="5904" y="1180"/>
                    </a:lnTo>
                    <a:lnTo>
                      <a:pt x="5890" y="1198"/>
                    </a:lnTo>
                    <a:lnTo>
                      <a:pt x="5874" y="1217"/>
                    </a:lnTo>
                    <a:lnTo>
                      <a:pt x="5858" y="1235"/>
                    </a:lnTo>
                    <a:lnTo>
                      <a:pt x="5840" y="1253"/>
                    </a:lnTo>
                    <a:lnTo>
                      <a:pt x="5821" y="1271"/>
                    </a:lnTo>
                    <a:lnTo>
                      <a:pt x="5801" y="1291"/>
                    </a:lnTo>
                    <a:lnTo>
                      <a:pt x="5778" y="1309"/>
                    </a:lnTo>
                    <a:lnTo>
                      <a:pt x="5754" y="1328"/>
                    </a:lnTo>
                    <a:lnTo>
                      <a:pt x="5729" y="1346"/>
                    </a:lnTo>
                    <a:lnTo>
                      <a:pt x="5702" y="1365"/>
                    </a:lnTo>
                    <a:lnTo>
                      <a:pt x="5648" y="1404"/>
                    </a:lnTo>
                    <a:lnTo>
                      <a:pt x="5598" y="1442"/>
                    </a:lnTo>
                    <a:lnTo>
                      <a:pt x="5551" y="1482"/>
                    </a:lnTo>
                    <a:lnTo>
                      <a:pt x="5507" y="1522"/>
                    </a:lnTo>
                    <a:lnTo>
                      <a:pt x="5467" y="1563"/>
                    </a:lnTo>
                    <a:lnTo>
                      <a:pt x="5429" y="1604"/>
                    </a:lnTo>
                    <a:lnTo>
                      <a:pt x="5395" y="1646"/>
                    </a:lnTo>
                    <a:lnTo>
                      <a:pt x="5363" y="1687"/>
                    </a:lnTo>
                    <a:lnTo>
                      <a:pt x="5333" y="1729"/>
                    </a:lnTo>
                    <a:lnTo>
                      <a:pt x="5305" y="1771"/>
                    </a:lnTo>
                    <a:lnTo>
                      <a:pt x="5280" y="1813"/>
                    </a:lnTo>
                    <a:lnTo>
                      <a:pt x="5256" y="1854"/>
                    </a:lnTo>
                    <a:lnTo>
                      <a:pt x="5235" y="1895"/>
                    </a:lnTo>
                    <a:lnTo>
                      <a:pt x="5215" y="1935"/>
                    </a:lnTo>
                    <a:lnTo>
                      <a:pt x="5197" y="1976"/>
                    </a:lnTo>
                    <a:lnTo>
                      <a:pt x="5180" y="2015"/>
                    </a:lnTo>
                    <a:lnTo>
                      <a:pt x="5149" y="2091"/>
                    </a:lnTo>
                    <a:lnTo>
                      <a:pt x="5123" y="2164"/>
                    </a:lnTo>
                    <a:lnTo>
                      <a:pt x="5098" y="2231"/>
                    </a:lnTo>
                    <a:lnTo>
                      <a:pt x="5074" y="2292"/>
                    </a:lnTo>
                    <a:lnTo>
                      <a:pt x="5062" y="2321"/>
                    </a:lnTo>
                    <a:lnTo>
                      <a:pt x="5050" y="2348"/>
                    </a:lnTo>
                    <a:lnTo>
                      <a:pt x="5038" y="2372"/>
                    </a:lnTo>
                    <a:lnTo>
                      <a:pt x="5025" y="2396"/>
                    </a:lnTo>
                    <a:lnTo>
                      <a:pt x="5011" y="2416"/>
                    </a:lnTo>
                    <a:lnTo>
                      <a:pt x="4997" y="2434"/>
                    </a:lnTo>
                    <a:lnTo>
                      <a:pt x="4981" y="2450"/>
                    </a:lnTo>
                    <a:lnTo>
                      <a:pt x="4965" y="2464"/>
                    </a:lnTo>
                    <a:lnTo>
                      <a:pt x="4876" y="2497"/>
                    </a:lnTo>
                    <a:lnTo>
                      <a:pt x="4788" y="2532"/>
                    </a:lnTo>
                    <a:lnTo>
                      <a:pt x="4700" y="2570"/>
                    </a:lnTo>
                    <a:lnTo>
                      <a:pt x="4612" y="2610"/>
                    </a:lnTo>
                    <a:lnTo>
                      <a:pt x="4524" y="2654"/>
                    </a:lnTo>
                    <a:lnTo>
                      <a:pt x="4436" y="2698"/>
                    </a:lnTo>
                    <a:lnTo>
                      <a:pt x="4349" y="2744"/>
                    </a:lnTo>
                    <a:lnTo>
                      <a:pt x="4262" y="2791"/>
                    </a:lnTo>
                    <a:lnTo>
                      <a:pt x="4175" y="2841"/>
                    </a:lnTo>
                    <a:lnTo>
                      <a:pt x="4090" y="2890"/>
                    </a:lnTo>
                    <a:lnTo>
                      <a:pt x="4005" y="2941"/>
                    </a:lnTo>
                    <a:lnTo>
                      <a:pt x="3921" y="2992"/>
                    </a:lnTo>
                    <a:lnTo>
                      <a:pt x="3756" y="3094"/>
                    </a:lnTo>
                    <a:lnTo>
                      <a:pt x="3597" y="3195"/>
                    </a:lnTo>
                    <a:lnTo>
                      <a:pt x="3442" y="3293"/>
                    </a:lnTo>
                    <a:lnTo>
                      <a:pt x="3294" y="3386"/>
                    </a:lnTo>
                    <a:lnTo>
                      <a:pt x="3223" y="3431"/>
                    </a:lnTo>
                    <a:lnTo>
                      <a:pt x="3154" y="3472"/>
                    </a:lnTo>
                    <a:lnTo>
                      <a:pt x="3087" y="3512"/>
                    </a:lnTo>
                    <a:lnTo>
                      <a:pt x="3021" y="3549"/>
                    </a:lnTo>
                    <a:lnTo>
                      <a:pt x="2958" y="3584"/>
                    </a:lnTo>
                    <a:lnTo>
                      <a:pt x="2899" y="3615"/>
                    </a:lnTo>
                    <a:lnTo>
                      <a:pt x="2840" y="3643"/>
                    </a:lnTo>
                    <a:lnTo>
                      <a:pt x="2784" y="3668"/>
                    </a:lnTo>
                    <a:lnTo>
                      <a:pt x="2732" y="3689"/>
                    </a:lnTo>
                    <a:lnTo>
                      <a:pt x="2681" y="3705"/>
                    </a:lnTo>
                    <a:lnTo>
                      <a:pt x="2635" y="3718"/>
                    </a:lnTo>
                    <a:lnTo>
                      <a:pt x="2590" y="3726"/>
                    </a:lnTo>
                    <a:close/>
                  </a:path>
                </a:pathLst>
              </a:custGeom>
              <a:solidFill>
                <a:srgbClr val="AE75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83" name="Freeform 1117">
                <a:extLst>
                  <a:ext uri="{FF2B5EF4-FFF2-40B4-BE49-F238E27FC236}">
                    <a16:creationId xmlns:a16="http://schemas.microsoft.com/office/drawing/2014/main" id="{6FE47146-3F7E-4ADE-B875-6CB21FEDE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2" y="2211"/>
                <a:ext cx="322" cy="209"/>
              </a:xfrm>
              <a:custGeom>
                <a:avLst/>
                <a:gdLst>
                  <a:gd name="T0" fmla="*/ 6 w 5462"/>
                  <a:gd name="T1" fmla="*/ 12 h 3554"/>
                  <a:gd name="T2" fmla="*/ 5 w 5462"/>
                  <a:gd name="T3" fmla="*/ 12 h 3554"/>
                  <a:gd name="T4" fmla="*/ 3 w 5462"/>
                  <a:gd name="T5" fmla="*/ 12 h 3554"/>
                  <a:gd name="T6" fmla="*/ 2 w 5462"/>
                  <a:gd name="T7" fmla="*/ 12 h 3554"/>
                  <a:gd name="T8" fmla="*/ 1 w 5462"/>
                  <a:gd name="T9" fmla="*/ 12 h 3554"/>
                  <a:gd name="T10" fmla="*/ 0 w 5462"/>
                  <a:gd name="T11" fmla="*/ 11 h 3554"/>
                  <a:gd name="T12" fmla="*/ 0 w 5462"/>
                  <a:gd name="T13" fmla="*/ 10 h 3554"/>
                  <a:gd name="T14" fmla="*/ 0 w 5462"/>
                  <a:gd name="T15" fmla="*/ 9 h 3554"/>
                  <a:gd name="T16" fmla="*/ 1 w 5462"/>
                  <a:gd name="T17" fmla="*/ 8 h 3554"/>
                  <a:gd name="T18" fmla="*/ 1 w 5462"/>
                  <a:gd name="T19" fmla="*/ 7 h 3554"/>
                  <a:gd name="T20" fmla="*/ 1 w 5462"/>
                  <a:gd name="T21" fmla="*/ 7 h 3554"/>
                  <a:gd name="T22" fmla="*/ 1 w 5462"/>
                  <a:gd name="T23" fmla="*/ 6 h 3554"/>
                  <a:gd name="T24" fmla="*/ 2 w 5462"/>
                  <a:gd name="T25" fmla="*/ 5 h 3554"/>
                  <a:gd name="T26" fmla="*/ 3 w 5462"/>
                  <a:gd name="T27" fmla="*/ 5 h 3554"/>
                  <a:gd name="T28" fmla="*/ 3 w 5462"/>
                  <a:gd name="T29" fmla="*/ 4 h 3554"/>
                  <a:gd name="T30" fmla="*/ 4 w 5462"/>
                  <a:gd name="T31" fmla="*/ 3 h 3554"/>
                  <a:gd name="T32" fmla="*/ 5 w 5462"/>
                  <a:gd name="T33" fmla="*/ 3 h 3554"/>
                  <a:gd name="T34" fmla="*/ 6 w 5462"/>
                  <a:gd name="T35" fmla="*/ 2 h 3554"/>
                  <a:gd name="T36" fmla="*/ 6 w 5462"/>
                  <a:gd name="T37" fmla="*/ 2 h 3554"/>
                  <a:gd name="T38" fmla="*/ 7 w 5462"/>
                  <a:gd name="T39" fmla="*/ 1 h 3554"/>
                  <a:gd name="T40" fmla="*/ 8 w 5462"/>
                  <a:gd name="T41" fmla="*/ 1 h 3554"/>
                  <a:gd name="T42" fmla="*/ 9 w 5462"/>
                  <a:gd name="T43" fmla="*/ 1 h 3554"/>
                  <a:gd name="T44" fmla="*/ 10 w 5462"/>
                  <a:gd name="T45" fmla="*/ 0 h 3554"/>
                  <a:gd name="T46" fmla="*/ 11 w 5462"/>
                  <a:gd name="T47" fmla="*/ 0 h 3554"/>
                  <a:gd name="T48" fmla="*/ 12 w 5462"/>
                  <a:gd name="T49" fmla="*/ 0 h 3554"/>
                  <a:gd name="T50" fmla="*/ 12 w 5462"/>
                  <a:gd name="T51" fmla="*/ 0 h 3554"/>
                  <a:gd name="T52" fmla="*/ 13 w 5462"/>
                  <a:gd name="T53" fmla="*/ 0 h 3554"/>
                  <a:gd name="T54" fmla="*/ 15 w 5462"/>
                  <a:gd name="T55" fmla="*/ 0 h 3554"/>
                  <a:gd name="T56" fmla="*/ 16 w 5462"/>
                  <a:gd name="T57" fmla="*/ 0 h 3554"/>
                  <a:gd name="T58" fmla="*/ 17 w 5462"/>
                  <a:gd name="T59" fmla="*/ 0 h 3554"/>
                  <a:gd name="T60" fmla="*/ 17 w 5462"/>
                  <a:gd name="T61" fmla="*/ 1 h 3554"/>
                  <a:gd name="T62" fmla="*/ 18 w 5462"/>
                  <a:gd name="T63" fmla="*/ 1 h 3554"/>
                  <a:gd name="T64" fmla="*/ 18 w 5462"/>
                  <a:gd name="T65" fmla="*/ 1 h 3554"/>
                  <a:gd name="T66" fmla="*/ 19 w 5462"/>
                  <a:gd name="T67" fmla="*/ 2 h 3554"/>
                  <a:gd name="T68" fmla="*/ 19 w 5462"/>
                  <a:gd name="T69" fmla="*/ 2 h 3554"/>
                  <a:gd name="T70" fmla="*/ 19 w 5462"/>
                  <a:gd name="T71" fmla="*/ 2 h 3554"/>
                  <a:gd name="T72" fmla="*/ 19 w 5462"/>
                  <a:gd name="T73" fmla="*/ 2 h 3554"/>
                  <a:gd name="T74" fmla="*/ 19 w 5462"/>
                  <a:gd name="T75" fmla="*/ 2 h 3554"/>
                  <a:gd name="T76" fmla="*/ 19 w 5462"/>
                  <a:gd name="T77" fmla="*/ 3 h 3554"/>
                  <a:gd name="T78" fmla="*/ 19 w 5462"/>
                  <a:gd name="T79" fmla="*/ 3 h 3554"/>
                  <a:gd name="T80" fmla="*/ 19 w 5462"/>
                  <a:gd name="T81" fmla="*/ 3 h 3554"/>
                  <a:gd name="T82" fmla="*/ 19 w 5462"/>
                  <a:gd name="T83" fmla="*/ 4 h 3554"/>
                  <a:gd name="T84" fmla="*/ 19 w 5462"/>
                  <a:gd name="T85" fmla="*/ 4 h 3554"/>
                  <a:gd name="T86" fmla="*/ 18 w 5462"/>
                  <a:gd name="T87" fmla="*/ 4 h 3554"/>
                  <a:gd name="T88" fmla="*/ 18 w 5462"/>
                  <a:gd name="T89" fmla="*/ 4 h 3554"/>
                  <a:gd name="T90" fmla="*/ 18 w 5462"/>
                  <a:gd name="T91" fmla="*/ 4 h 3554"/>
                  <a:gd name="T92" fmla="*/ 18 w 5462"/>
                  <a:gd name="T93" fmla="*/ 5 h 3554"/>
                  <a:gd name="T94" fmla="*/ 17 w 5462"/>
                  <a:gd name="T95" fmla="*/ 5 h 3554"/>
                  <a:gd name="T96" fmla="*/ 17 w 5462"/>
                  <a:gd name="T97" fmla="*/ 6 h 3554"/>
                  <a:gd name="T98" fmla="*/ 16 w 5462"/>
                  <a:gd name="T99" fmla="*/ 6 h 3554"/>
                  <a:gd name="T100" fmla="*/ 16 w 5462"/>
                  <a:gd name="T101" fmla="*/ 7 h 3554"/>
                  <a:gd name="T102" fmla="*/ 16 w 5462"/>
                  <a:gd name="T103" fmla="*/ 7 h 3554"/>
                  <a:gd name="T104" fmla="*/ 15 w 5462"/>
                  <a:gd name="T105" fmla="*/ 8 h 3554"/>
                  <a:gd name="T106" fmla="*/ 15 w 5462"/>
                  <a:gd name="T107" fmla="*/ 8 h 3554"/>
                  <a:gd name="T108" fmla="*/ 14 w 5462"/>
                  <a:gd name="T109" fmla="*/ 8 h 3554"/>
                  <a:gd name="T110" fmla="*/ 13 w 5462"/>
                  <a:gd name="T111" fmla="*/ 9 h 3554"/>
                  <a:gd name="T112" fmla="*/ 11 w 5462"/>
                  <a:gd name="T113" fmla="*/ 10 h 3554"/>
                  <a:gd name="T114" fmla="*/ 10 w 5462"/>
                  <a:gd name="T115" fmla="*/ 11 h 3554"/>
                  <a:gd name="T116" fmla="*/ 9 w 5462"/>
                  <a:gd name="T117" fmla="*/ 11 h 3554"/>
                  <a:gd name="T118" fmla="*/ 8 w 5462"/>
                  <a:gd name="T119" fmla="*/ 12 h 3554"/>
                  <a:gd name="T120" fmla="*/ 8 w 5462"/>
                  <a:gd name="T121" fmla="*/ 12 h 355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5462" h="3554">
                    <a:moveTo>
                      <a:pt x="2163" y="3413"/>
                    </a:moveTo>
                    <a:lnTo>
                      <a:pt x="2058" y="3434"/>
                    </a:lnTo>
                    <a:lnTo>
                      <a:pt x="1951" y="3453"/>
                    </a:lnTo>
                    <a:lnTo>
                      <a:pt x="1843" y="3473"/>
                    </a:lnTo>
                    <a:lnTo>
                      <a:pt x="1734" y="3490"/>
                    </a:lnTo>
                    <a:lnTo>
                      <a:pt x="1625" y="3506"/>
                    </a:lnTo>
                    <a:lnTo>
                      <a:pt x="1516" y="3520"/>
                    </a:lnTo>
                    <a:lnTo>
                      <a:pt x="1407" y="3532"/>
                    </a:lnTo>
                    <a:lnTo>
                      <a:pt x="1299" y="3541"/>
                    </a:lnTo>
                    <a:lnTo>
                      <a:pt x="1192" y="3549"/>
                    </a:lnTo>
                    <a:lnTo>
                      <a:pt x="1088" y="3553"/>
                    </a:lnTo>
                    <a:lnTo>
                      <a:pt x="986" y="3554"/>
                    </a:lnTo>
                    <a:lnTo>
                      <a:pt x="886" y="3552"/>
                    </a:lnTo>
                    <a:lnTo>
                      <a:pt x="790" y="3545"/>
                    </a:lnTo>
                    <a:lnTo>
                      <a:pt x="697" y="3535"/>
                    </a:lnTo>
                    <a:lnTo>
                      <a:pt x="607" y="3522"/>
                    </a:lnTo>
                    <a:lnTo>
                      <a:pt x="522" y="3504"/>
                    </a:lnTo>
                    <a:lnTo>
                      <a:pt x="442" y="3481"/>
                    </a:lnTo>
                    <a:lnTo>
                      <a:pt x="367" y="3453"/>
                    </a:lnTo>
                    <a:lnTo>
                      <a:pt x="298" y="3420"/>
                    </a:lnTo>
                    <a:lnTo>
                      <a:pt x="235" y="3383"/>
                    </a:lnTo>
                    <a:lnTo>
                      <a:pt x="179" y="3338"/>
                    </a:lnTo>
                    <a:lnTo>
                      <a:pt x="129" y="3288"/>
                    </a:lnTo>
                    <a:lnTo>
                      <a:pt x="87" y="3233"/>
                    </a:lnTo>
                    <a:lnTo>
                      <a:pt x="52" y="3171"/>
                    </a:lnTo>
                    <a:lnTo>
                      <a:pt x="26" y="3102"/>
                    </a:lnTo>
                    <a:lnTo>
                      <a:pt x="9" y="3026"/>
                    </a:lnTo>
                    <a:lnTo>
                      <a:pt x="0" y="2943"/>
                    </a:lnTo>
                    <a:lnTo>
                      <a:pt x="1" y="2853"/>
                    </a:lnTo>
                    <a:lnTo>
                      <a:pt x="12" y="2756"/>
                    </a:lnTo>
                    <a:lnTo>
                      <a:pt x="33" y="2651"/>
                    </a:lnTo>
                    <a:lnTo>
                      <a:pt x="65" y="2537"/>
                    </a:lnTo>
                    <a:lnTo>
                      <a:pt x="109" y="2415"/>
                    </a:lnTo>
                    <a:lnTo>
                      <a:pt x="121" y="2380"/>
                    </a:lnTo>
                    <a:lnTo>
                      <a:pt x="135" y="2342"/>
                    </a:lnTo>
                    <a:lnTo>
                      <a:pt x="150" y="2305"/>
                    </a:lnTo>
                    <a:lnTo>
                      <a:pt x="167" y="2264"/>
                    </a:lnTo>
                    <a:lnTo>
                      <a:pt x="184" y="2224"/>
                    </a:lnTo>
                    <a:lnTo>
                      <a:pt x="203" y="2181"/>
                    </a:lnTo>
                    <a:lnTo>
                      <a:pt x="223" y="2138"/>
                    </a:lnTo>
                    <a:lnTo>
                      <a:pt x="244" y="2093"/>
                    </a:lnTo>
                    <a:lnTo>
                      <a:pt x="267" y="2048"/>
                    </a:lnTo>
                    <a:lnTo>
                      <a:pt x="291" y="2001"/>
                    </a:lnTo>
                    <a:lnTo>
                      <a:pt x="316" y="1954"/>
                    </a:lnTo>
                    <a:lnTo>
                      <a:pt x="343" y="1905"/>
                    </a:lnTo>
                    <a:lnTo>
                      <a:pt x="371" y="1855"/>
                    </a:lnTo>
                    <a:lnTo>
                      <a:pt x="400" y="1806"/>
                    </a:lnTo>
                    <a:lnTo>
                      <a:pt x="432" y="1755"/>
                    </a:lnTo>
                    <a:lnTo>
                      <a:pt x="464" y="1704"/>
                    </a:lnTo>
                    <a:lnTo>
                      <a:pt x="497" y="1654"/>
                    </a:lnTo>
                    <a:lnTo>
                      <a:pt x="533" y="1604"/>
                    </a:lnTo>
                    <a:lnTo>
                      <a:pt x="570" y="1553"/>
                    </a:lnTo>
                    <a:lnTo>
                      <a:pt x="612" y="1500"/>
                    </a:lnTo>
                    <a:lnTo>
                      <a:pt x="654" y="1449"/>
                    </a:lnTo>
                    <a:lnTo>
                      <a:pt x="701" y="1395"/>
                    </a:lnTo>
                    <a:lnTo>
                      <a:pt x="748" y="1342"/>
                    </a:lnTo>
                    <a:lnTo>
                      <a:pt x="800" y="1289"/>
                    </a:lnTo>
                    <a:lnTo>
                      <a:pt x="852" y="1235"/>
                    </a:lnTo>
                    <a:lnTo>
                      <a:pt x="908" y="1182"/>
                    </a:lnTo>
                    <a:lnTo>
                      <a:pt x="966" y="1129"/>
                    </a:lnTo>
                    <a:lnTo>
                      <a:pt x="1026" y="1076"/>
                    </a:lnTo>
                    <a:lnTo>
                      <a:pt x="1089" y="1024"/>
                    </a:lnTo>
                    <a:lnTo>
                      <a:pt x="1154" y="972"/>
                    </a:lnTo>
                    <a:lnTo>
                      <a:pt x="1187" y="947"/>
                    </a:lnTo>
                    <a:lnTo>
                      <a:pt x="1221" y="921"/>
                    </a:lnTo>
                    <a:lnTo>
                      <a:pt x="1255" y="896"/>
                    </a:lnTo>
                    <a:lnTo>
                      <a:pt x="1290" y="871"/>
                    </a:lnTo>
                    <a:lnTo>
                      <a:pt x="1350" y="827"/>
                    </a:lnTo>
                    <a:lnTo>
                      <a:pt x="1412" y="785"/>
                    </a:lnTo>
                    <a:lnTo>
                      <a:pt x="1473" y="742"/>
                    </a:lnTo>
                    <a:lnTo>
                      <a:pt x="1535" y="702"/>
                    </a:lnTo>
                    <a:lnTo>
                      <a:pt x="1597" y="660"/>
                    </a:lnTo>
                    <a:lnTo>
                      <a:pt x="1660" y="621"/>
                    </a:lnTo>
                    <a:lnTo>
                      <a:pt x="1722" y="582"/>
                    </a:lnTo>
                    <a:lnTo>
                      <a:pt x="1786" y="544"/>
                    </a:lnTo>
                    <a:lnTo>
                      <a:pt x="1850" y="508"/>
                    </a:lnTo>
                    <a:lnTo>
                      <a:pt x="1913" y="471"/>
                    </a:lnTo>
                    <a:lnTo>
                      <a:pt x="1977" y="436"/>
                    </a:lnTo>
                    <a:lnTo>
                      <a:pt x="2041" y="402"/>
                    </a:lnTo>
                    <a:lnTo>
                      <a:pt x="2106" y="369"/>
                    </a:lnTo>
                    <a:lnTo>
                      <a:pt x="2169" y="338"/>
                    </a:lnTo>
                    <a:lnTo>
                      <a:pt x="2233" y="307"/>
                    </a:lnTo>
                    <a:lnTo>
                      <a:pt x="2298" y="278"/>
                    </a:lnTo>
                    <a:lnTo>
                      <a:pt x="2361" y="249"/>
                    </a:lnTo>
                    <a:lnTo>
                      <a:pt x="2426" y="223"/>
                    </a:lnTo>
                    <a:lnTo>
                      <a:pt x="2490" y="198"/>
                    </a:lnTo>
                    <a:lnTo>
                      <a:pt x="2554" y="174"/>
                    </a:lnTo>
                    <a:lnTo>
                      <a:pt x="2617" y="151"/>
                    </a:lnTo>
                    <a:lnTo>
                      <a:pt x="2681" y="130"/>
                    </a:lnTo>
                    <a:lnTo>
                      <a:pt x="2744" y="110"/>
                    </a:lnTo>
                    <a:lnTo>
                      <a:pt x="2807" y="92"/>
                    </a:lnTo>
                    <a:lnTo>
                      <a:pt x="2869" y="75"/>
                    </a:lnTo>
                    <a:lnTo>
                      <a:pt x="2931" y="60"/>
                    </a:lnTo>
                    <a:lnTo>
                      <a:pt x="2993" y="47"/>
                    </a:lnTo>
                    <a:lnTo>
                      <a:pt x="3054" y="35"/>
                    </a:lnTo>
                    <a:lnTo>
                      <a:pt x="3115" y="26"/>
                    </a:lnTo>
                    <a:lnTo>
                      <a:pt x="3176" y="18"/>
                    </a:lnTo>
                    <a:lnTo>
                      <a:pt x="3235" y="11"/>
                    </a:lnTo>
                    <a:lnTo>
                      <a:pt x="3294" y="7"/>
                    </a:lnTo>
                    <a:lnTo>
                      <a:pt x="3326" y="5"/>
                    </a:lnTo>
                    <a:lnTo>
                      <a:pt x="3360" y="3"/>
                    </a:lnTo>
                    <a:lnTo>
                      <a:pt x="3392" y="2"/>
                    </a:lnTo>
                    <a:lnTo>
                      <a:pt x="3426" y="0"/>
                    </a:lnTo>
                    <a:lnTo>
                      <a:pt x="3460" y="0"/>
                    </a:lnTo>
                    <a:lnTo>
                      <a:pt x="3493" y="0"/>
                    </a:lnTo>
                    <a:lnTo>
                      <a:pt x="3529" y="0"/>
                    </a:lnTo>
                    <a:lnTo>
                      <a:pt x="3564" y="1"/>
                    </a:lnTo>
                    <a:lnTo>
                      <a:pt x="3706" y="11"/>
                    </a:lnTo>
                    <a:lnTo>
                      <a:pt x="3850" y="22"/>
                    </a:lnTo>
                    <a:lnTo>
                      <a:pt x="3995" y="35"/>
                    </a:lnTo>
                    <a:lnTo>
                      <a:pt x="4139" y="49"/>
                    </a:lnTo>
                    <a:lnTo>
                      <a:pt x="4211" y="57"/>
                    </a:lnTo>
                    <a:lnTo>
                      <a:pt x="4281" y="65"/>
                    </a:lnTo>
                    <a:lnTo>
                      <a:pt x="4351" y="74"/>
                    </a:lnTo>
                    <a:lnTo>
                      <a:pt x="4420" y="84"/>
                    </a:lnTo>
                    <a:lnTo>
                      <a:pt x="4489" y="94"/>
                    </a:lnTo>
                    <a:lnTo>
                      <a:pt x="4555" y="104"/>
                    </a:lnTo>
                    <a:lnTo>
                      <a:pt x="4621" y="115"/>
                    </a:lnTo>
                    <a:lnTo>
                      <a:pt x="4685" y="127"/>
                    </a:lnTo>
                    <a:lnTo>
                      <a:pt x="4748" y="139"/>
                    </a:lnTo>
                    <a:lnTo>
                      <a:pt x="4807" y="153"/>
                    </a:lnTo>
                    <a:lnTo>
                      <a:pt x="4866" y="168"/>
                    </a:lnTo>
                    <a:lnTo>
                      <a:pt x="4923" y="182"/>
                    </a:lnTo>
                    <a:lnTo>
                      <a:pt x="4977" y="198"/>
                    </a:lnTo>
                    <a:lnTo>
                      <a:pt x="5029" y="214"/>
                    </a:lnTo>
                    <a:lnTo>
                      <a:pt x="5078" y="232"/>
                    </a:lnTo>
                    <a:lnTo>
                      <a:pt x="5125" y="251"/>
                    </a:lnTo>
                    <a:lnTo>
                      <a:pt x="5168" y="270"/>
                    </a:lnTo>
                    <a:lnTo>
                      <a:pt x="5209" y="290"/>
                    </a:lnTo>
                    <a:lnTo>
                      <a:pt x="5246" y="312"/>
                    </a:lnTo>
                    <a:lnTo>
                      <a:pt x="5281" y="334"/>
                    </a:lnTo>
                    <a:lnTo>
                      <a:pt x="5312" y="358"/>
                    </a:lnTo>
                    <a:lnTo>
                      <a:pt x="5339" y="383"/>
                    </a:lnTo>
                    <a:lnTo>
                      <a:pt x="5363" y="408"/>
                    </a:lnTo>
                    <a:lnTo>
                      <a:pt x="5382" y="436"/>
                    </a:lnTo>
                    <a:lnTo>
                      <a:pt x="5398" y="458"/>
                    </a:lnTo>
                    <a:lnTo>
                      <a:pt x="5413" y="481"/>
                    </a:lnTo>
                    <a:lnTo>
                      <a:pt x="5426" y="505"/>
                    </a:lnTo>
                    <a:lnTo>
                      <a:pt x="5437" y="529"/>
                    </a:lnTo>
                    <a:lnTo>
                      <a:pt x="5443" y="542"/>
                    </a:lnTo>
                    <a:lnTo>
                      <a:pt x="5447" y="554"/>
                    </a:lnTo>
                    <a:lnTo>
                      <a:pt x="5451" y="567"/>
                    </a:lnTo>
                    <a:lnTo>
                      <a:pt x="5454" y="580"/>
                    </a:lnTo>
                    <a:lnTo>
                      <a:pt x="5457" y="594"/>
                    </a:lnTo>
                    <a:lnTo>
                      <a:pt x="5459" y="608"/>
                    </a:lnTo>
                    <a:lnTo>
                      <a:pt x="5461" y="622"/>
                    </a:lnTo>
                    <a:lnTo>
                      <a:pt x="5462" y="635"/>
                    </a:lnTo>
                    <a:lnTo>
                      <a:pt x="5462" y="649"/>
                    </a:lnTo>
                    <a:lnTo>
                      <a:pt x="5462" y="664"/>
                    </a:lnTo>
                    <a:lnTo>
                      <a:pt x="5462" y="679"/>
                    </a:lnTo>
                    <a:lnTo>
                      <a:pt x="5460" y="694"/>
                    </a:lnTo>
                    <a:lnTo>
                      <a:pt x="5458" y="708"/>
                    </a:lnTo>
                    <a:lnTo>
                      <a:pt x="5456" y="723"/>
                    </a:lnTo>
                    <a:lnTo>
                      <a:pt x="5453" y="739"/>
                    </a:lnTo>
                    <a:lnTo>
                      <a:pt x="5449" y="754"/>
                    </a:lnTo>
                    <a:lnTo>
                      <a:pt x="5444" y="771"/>
                    </a:lnTo>
                    <a:lnTo>
                      <a:pt x="5438" y="786"/>
                    </a:lnTo>
                    <a:lnTo>
                      <a:pt x="5432" y="802"/>
                    </a:lnTo>
                    <a:lnTo>
                      <a:pt x="5425" y="819"/>
                    </a:lnTo>
                    <a:lnTo>
                      <a:pt x="5418" y="835"/>
                    </a:lnTo>
                    <a:lnTo>
                      <a:pt x="5409" y="852"/>
                    </a:lnTo>
                    <a:lnTo>
                      <a:pt x="5400" y="869"/>
                    </a:lnTo>
                    <a:lnTo>
                      <a:pt x="5391" y="886"/>
                    </a:lnTo>
                    <a:lnTo>
                      <a:pt x="5389" y="914"/>
                    </a:lnTo>
                    <a:lnTo>
                      <a:pt x="5386" y="943"/>
                    </a:lnTo>
                    <a:lnTo>
                      <a:pt x="5381" y="971"/>
                    </a:lnTo>
                    <a:lnTo>
                      <a:pt x="5374" y="1000"/>
                    </a:lnTo>
                    <a:lnTo>
                      <a:pt x="5365" y="1031"/>
                    </a:lnTo>
                    <a:lnTo>
                      <a:pt x="5354" y="1061"/>
                    </a:lnTo>
                    <a:lnTo>
                      <a:pt x="5347" y="1076"/>
                    </a:lnTo>
                    <a:lnTo>
                      <a:pt x="5340" y="1091"/>
                    </a:lnTo>
                    <a:lnTo>
                      <a:pt x="5332" y="1107"/>
                    </a:lnTo>
                    <a:lnTo>
                      <a:pt x="5323" y="1122"/>
                    </a:lnTo>
                    <a:lnTo>
                      <a:pt x="5314" y="1138"/>
                    </a:lnTo>
                    <a:lnTo>
                      <a:pt x="5305" y="1153"/>
                    </a:lnTo>
                    <a:lnTo>
                      <a:pt x="5294" y="1168"/>
                    </a:lnTo>
                    <a:lnTo>
                      <a:pt x="5283" y="1185"/>
                    </a:lnTo>
                    <a:lnTo>
                      <a:pt x="5271" y="1201"/>
                    </a:lnTo>
                    <a:lnTo>
                      <a:pt x="5257" y="1216"/>
                    </a:lnTo>
                    <a:lnTo>
                      <a:pt x="5243" y="1232"/>
                    </a:lnTo>
                    <a:lnTo>
                      <a:pt x="5229" y="1248"/>
                    </a:lnTo>
                    <a:lnTo>
                      <a:pt x="5213" y="1264"/>
                    </a:lnTo>
                    <a:lnTo>
                      <a:pt x="5197" y="1281"/>
                    </a:lnTo>
                    <a:lnTo>
                      <a:pt x="5179" y="1297"/>
                    </a:lnTo>
                    <a:lnTo>
                      <a:pt x="5160" y="1313"/>
                    </a:lnTo>
                    <a:lnTo>
                      <a:pt x="5141" y="1329"/>
                    </a:lnTo>
                    <a:lnTo>
                      <a:pt x="5121" y="1345"/>
                    </a:lnTo>
                    <a:lnTo>
                      <a:pt x="5100" y="1362"/>
                    </a:lnTo>
                    <a:lnTo>
                      <a:pt x="5076" y="1378"/>
                    </a:lnTo>
                    <a:lnTo>
                      <a:pt x="5033" y="1410"/>
                    </a:lnTo>
                    <a:lnTo>
                      <a:pt x="4991" y="1443"/>
                    </a:lnTo>
                    <a:lnTo>
                      <a:pt x="4952" y="1475"/>
                    </a:lnTo>
                    <a:lnTo>
                      <a:pt x="4915" y="1509"/>
                    </a:lnTo>
                    <a:lnTo>
                      <a:pt x="4879" y="1543"/>
                    </a:lnTo>
                    <a:lnTo>
                      <a:pt x="4846" y="1577"/>
                    </a:lnTo>
                    <a:lnTo>
                      <a:pt x="4814" y="1612"/>
                    </a:lnTo>
                    <a:lnTo>
                      <a:pt x="4785" y="1646"/>
                    </a:lnTo>
                    <a:lnTo>
                      <a:pt x="4757" y="1680"/>
                    </a:lnTo>
                    <a:lnTo>
                      <a:pt x="4730" y="1715"/>
                    </a:lnTo>
                    <a:lnTo>
                      <a:pt x="4705" y="1749"/>
                    </a:lnTo>
                    <a:lnTo>
                      <a:pt x="4681" y="1784"/>
                    </a:lnTo>
                    <a:lnTo>
                      <a:pt x="4659" y="1818"/>
                    </a:lnTo>
                    <a:lnTo>
                      <a:pt x="4637" y="1851"/>
                    </a:lnTo>
                    <a:lnTo>
                      <a:pt x="4616" y="1885"/>
                    </a:lnTo>
                    <a:lnTo>
                      <a:pt x="4597" y="1917"/>
                    </a:lnTo>
                    <a:lnTo>
                      <a:pt x="4559" y="1982"/>
                    </a:lnTo>
                    <a:lnTo>
                      <a:pt x="4525" y="2043"/>
                    </a:lnTo>
                    <a:lnTo>
                      <a:pt x="4492" y="2101"/>
                    </a:lnTo>
                    <a:lnTo>
                      <a:pt x="4459" y="2155"/>
                    </a:lnTo>
                    <a:lnTo>
                      <a:pt x="4443" y="2180"/>
                    </a:lnTo>
                    <a:lnTo>
                      <a:pt x="4427" y="2205"/>
                    </a:lnTo>
                    <a:lnTo>
                      <a:pt x="4410" y="2228"/>
                    </a:lnTo>
                    <a:lnTo>
                      <a:pt x="4393" y="2249"/>
                    </a:lnTo>
                    <a:lnTo>
                      <a:pt x="4375" y="2269"/>
                    </a:lnTo>
                    <a:lnTo>
                      <a:pt x="4357" y="2288"/>
                    </a:lnTo>
                    <a:lnTo>
                      <a:pt x="4338" y="2305"/>
                    </a:lnTo>
                    <a:lnTo>
                      <a:pt x="4319" y="2320"/>
                    </a:lnTo>
                    <a:lnTo>
                      <a:pt x="4245" y="2352"/>
                    </a:lnTo>
                    <a:lnTo>
                      <a:pt x="4171" y="2388"/>
                    </a:lnTo>
                    <a:lnTo>
                      <a:pt x="4096" y="2424"/>
                    </a:lnTo>
                    <a:lnTo>
                      <a:pt x="4022" y="2462"/>
                    </a:lnTo>
                    <a:lnTo>
                      <a:pt x="3948" y="2501"/>
                    </a:lnTo>
                    <a:lnTo>
                      <a:pt x="3873" y="2541"/>
                    </a:lnTo>
                    <a:lnTo>
                      <a:pt x="3799" y="2582"/>
                    </a:lnTo>
                    <a:lnTo>
                      <a:pt x="3725" y="2624"/>
                    </a:lnTo>
                    <a:lnTo>
                      <a:pt x="3577" y="2710"/>
                    </a:lnTo>
                    <a:lnTo>
                      <a:pt x="3432" y="2796"/>
                    </a:lnTo>
                    <a:lnTo>
                      <a:pt x="3287" y="2882"/>
                    </a:lnTo>
                    <a:lnTo>
                      <a:pt x="3145" y="2967"/>
                    </a:lnTo>
                    <a:lnTo>
                      <a:pt x="3076" y="3007"/>
                    </a:lnTo>
                    <a:lnTo>
                      <a:pt x="3007" y="3048"/>
                    </a:lnTo>
                    <a:lnTo>
                      <a:pt x="2939" y="3087"/>
                    </a:lnTo>
                    <a:lnTo>
                      <a:pt x="2872" y="3125"/>
                    </a:lnTo>
                    <a:lnTo>
                      <a:pt x="2806" y="3161"/>
                    </a:lnTo>
                    <a:lnTo>
                      <a:pt x="2741" y="3195"/>
                    </a:lnTo>
                    <a:lnTo>
                      <a:pt x="2677" y="3228"/>
                    </a:lnTo>
                    <a:lnTo>
                      <a:pt x="2614" y="3259"/>
                    </a:lnTo>
                    <a:lnTo>
                      <a:pt x="2553" y="3287"/>
                    </a:lnTo>
                    <a:lnTo>
                      <a:pt x="2493" y="3314"/>
                    </a:lnTo>
                    <a:lnTo>
                      <a:pt x="2434" y="3338"/>
                    </a:lnTo>
                    <a:lnTo>
                      <a:pt x="2377" y="3358"/>
                    </a:lnTo>
                    <a:lnTo>
                      <a:pt x="2321" y="3376"/>
                    </a:lnTo>
                    <a:lnTo>
                      <a:pt x="2266" y="3393"/>
                    </a:lnTo>
                    <a:lnTo>
                      <a:pt x="2214" y="3404"/>
                    </a:lnTo>
                    <a:lnTo>
                      <a:pt x="2163" y="3413"/>
                    </a:lnTo>
                    <a:close/>
                  </a:path>
                </a:pathLst>
              </a:custGeom>
              <a:solidFill>
                <a:srgbClr val="AC74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84" name="Freeform 1118">
                <a:extLst>
                  <a:ext uri="{FF2B5EF4-FFF2-40B4-BE49-F238E27FC236}">
                    <a16:creationId xmlns:a16="http://schemas.microsoft.com/office/drawing/2014/main" id="{C162C031-E0F9-48F4-95AE-E6D955DD7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4" y="2227"/>
                <a:ext cx="299" cy="187"/>
              </a:xfrm>
              <a:custGeom>
                <a:avLst/>
                <a:gdLst>
                  <a:gd name="T0" fmla="*/ 5 w 5076"/>
                  <a:gd name="T1" fmla="*/ 11 h 3184"/>
                  <a:gd name="T2" fmla="*/ 4 w 5076"/>
                  <a:gd name="T3" fmla="*/ 11 h 3184"/>
                  <a:gd name="T4" fmla="*/ 2 w 5076"/>
                  <a:gd name="T5" fmla="*/ 11 h 3184"/>
                  <a:gd name="T6" fmla="*/ 1 w 5076"/>
                  <a:gd name="T7" fmla="*/ 11 h 3184"/>
                  <a:gd name="T8" fmla="*/ 1 w 5076"/>
                  <a:gd name="T9" fmla="*/ 10 h 3184"/>
                  <a:gd name="T10" fmla="*/ 0 w 5076"/>
                  <a:gd name="T11" fmla="*/ 9 h 3184"/>
                  <a:gd name="T12" fmla="*/ 0 w 5076"/>
                  <a:gd name="T13" fmla="*/ 8 h 3184"/>
                  <a:gd name="T14" fmla="*/ 1 w 5076"/>
                  <a:gd name="T15" fmla="*/ 7 h 3184"/>
                  <a:gd name="T16" fmla="*/ 1 w 5076"/>
                  <a:gd name="T17" fmla="*/ 6 h 3184"/>
                  <a:gd name="T18" fmla="*/ 2 w 5076"/>
                  <a:gd name="T19" fmla="*/ 5 h 3184"/>
                  <a:gd name="T20" fmla="*/ 2 w 5076"/>
                  <a:gd name="T21" fmla="*/ 5 h 3184"/>
                  <a:gd name="T22" fmla="*/ 3 w 5076"/>
                  <a:gd name="T23" fmla="*/ 4 h 3184"/>
                  <a:gd name="T24" fmla="*/ 3 w 5076"/>
                  <a:gd name="T25" fmla="*/ 4 h 3184"/>
                  <a:gd name="T26" fmla="*/ 4 w 5076"/>
                  <a:gd name="T27" fmla="*/ 3 h 3184"/>
                  <a:gd name="T28" fmla="*/ 5 w 5076"/>
                  <a:gd name="T29" fmla="*/ 2 h 3184"/>
                  <a:gd name="T30" fmla="*/ 6 w 5076"/>
                  <a:gd name="T31" fmla="*/ 2 h 3184"/>
                  <a:gd name="T32" fmla="*/ 6 w 5076"/>
                  <a:gd name="T33" fmla="*/ 2 h 3184"/>
                  <a:gd name="T34" fmla="*/ 7 w 5076"/>
                  <a:gd name="T35" fmla="*/ 1 h 3184"/>
                  <a:gd name="T36" fmla="*/ 8 w 5076"/>
                  <a:gd name="T37" fmla="*/ 1 h 3184"/>
                  <a:gd name="T38" fmla="*/ 9 w 5076"/>
                  <a:gd name="T39" fmla="*/ 0 h 3184"/>
                  <a:gd name="T40" fmla="*/ 9 w 5076"/>
                  <a:gd name="T41" fmla="*/ 0 h 3184"/>
                  <a:gd name="T42" fmla="*/ 10 w 5076"/>
                  <a:gd name="T43" fmla="*/ 0 h 3184"/>
                  <a:gd name="T44" fmla="*/ 11 w 5076"/>
                  <a:gd name="T45" fmla="*/ 0 h 3184"/>
                  <a:gd name="T46" fmla="*/ 12 w 5076"/>
                  <a:gd name="T47" fmla="*/ 0 h 3184"/>
                  <a:gd name="T48" fmla="*/ 12 w 5076"/>
                  <a:gd name="T49" fmla="*/ 0 h 3184"/>
                  <a:gd name="T50" fmla="*/ 13 w 5076"/>
                  <a:gd name="T51" fmla="*/ 0 h 3184"/>
                  <a:gd name="T52" fmla="*/ 15 w 5076"/>
                  <a:gd name="T53" fmla="*/ 0 h 3184"/>
                  <a:gd name="T54" fmla="*/ 15 w 5076"/>
                  <a:gd name="T55" fmla="*/ 1 h 3184"/>
                  <a:gd name="T56" fmla="*/ 16 w 5076"/>
                  <a:gd name="T57" fmla="*/ 1 h 3184"/>
                  <a:gd name="T58" fmla="*/ 17 w 5076"/>
                  <a:gd name="T59" fmla="*/ 1 h 3184"/>
                  <a:gd name="T60" fmla="*/ 17 w 5076"/>
                  <a:gd name="T61" fmla="*/ 1 h 3184"/>
                  <a:gd name="T62" fmla="*/ 17 w 5076"/>
                  <a:gd name="T63" fmla="*/ 2 h 3184"/>
                  <a:gd name="T64" fmla="*/ 18 w 5076"/>
                  <a:gd name="T65" fmla="*/ 2 h 3184"/>
                  <a:gd name="T66" fmla="*/ 18 w 5076"/>
                  <a:gd name="T67" fmla="*/ 2 h 3184"/>
                  <a:gd name="T68" fmla="*/ 18 w 5076"/>
                  <a:gd name="T69" fmla="*/ 2 h 3184"/>
                  <a:gd name="T70" fmla="*/ 18 w 5076"/>
                  <a:gd name="T71" fmla="*/ 2 h 3184"/>
                  <a:gd name="T72" fmla="*/ 17 w 5076"/>
                  <a:gd name="T73" fmla="*/ 3 h 3184"/>
                  <a:gd name="T74" fmla="*/ 17 w 5076"/>
                  <a:gd name="T75" fmla="*/ 3 h 3184"/>
                  <a:gd name="T76" fmla="*/ 17 w 5076"/>
                  <a:gd name="T77" fmla="*/ 3 h 3184"/>
                  <a:gd name="T78" fmla="*/ 17 w 5076"/>
                  <a:gd name="T79" fmla="*/ 4 h 3184"/>
                  <a:gd name="T80" fmla="*/ 16 w 5076"/>
                  <a:gd name="T81" fmla="*/ 4 h 3184"/>
                  <a:gd name="T82" fmla="*/ 16 w 5076"/>
                  <a:gd name="T83" fmla="*/ 4 h 3184"/>
                  <a:gd name="T84" fmla="*/ 16 w 5076"/>
                  <a:gd name="T85" fmla="*/ 5 h 3184"/>
                  <a:gd name="T86" fmla="*/ 15 w 5076"/>
                  <a:gd name="T87" fmla="*/ 5 h 3184"/>
                  <a:gd name="T88" fmla="*/ 15 w 5076"/>
                  <a:gd name="T89" fmla="*/ 5 h 3184"/>
                  <a:gd name="T90" fmla="*/ 14 w 5076"/>
                  <a:gd name="T91" fmla="*/ 6 h 3184"/>
                  <a:gd name="T92" fmla="*/ 14 w 5076"/>
                  <a:gd name="T93" fmla="*/ 7 h 3184"/>
                  <a:gd name="T94" fmla="*/ 13 w 5076"/>
                  <a:gd name="T95" fmla="*/ 7 h 3184"/>
                  <a:gd name="T96" fmla="*/ 13 w 5076"/>
                  <a:gd name="T97" fmla="*/ 7 h 3184"/>
                  <a:gd name="T98" fmla="*/ 12 w 5076"/>
                  <a:gd name="T99" fmla="*/ 8 h 3184"/>
                  <a:gd name="T100" fmla="*/ 10 w 5076"/>
                  <a:gd name="T101" fmla="*/ 9 h 3184"/>
                  <a:gd name="T102" fmla="*/ 9 w 5076"/>
                  <a:gd name="T103" fmla="*/ 10 h 3184"/>
                  <a:gd name="T104" fmla="*/ 8 w 5076"/>
                  <a:gd name="T105" fmla="*/ 10 h 3184"/>
                  <a:gd name="T106" fmla="*/ 7 w 5076"/>
                  <a:gd name="T107" fmla="*/ 11 h 3184"/>
                  <a:gd name="T108" fmla="*/ 6 w 5076"/>
                  <a:gd name="T109" fmla="*/ 11 h 318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5076" h="3184">
                    <a:moveTo>
                      <a:pt x="1785" y="3110"/>
                    </a:moveTo>
                    <a:lnTo>
                      <a:pt x="1680" y="3128"/>
                    </a:lnTo>
                    <a:lnTo>
                      <a:pt x="1575" y="3143"/>
                    </a:lnTo>
                    <a:lnTo>
                      <a:pt x="1470" y="3156"/>
                    </a:lnTo>
                    <a:lnTo>
                      <a:pt x="1366" y="3166"/>
                    </a:lnTo>
                    <a:lnTo>
                      <a:pt x="1262" y="3175"/>
                    </a:lnTo>
                    <a:lnTo>
                      <a:pt x="1161" y="3181"/>
                    </a:lnTo>
                    <a:lnTo>
                      <a:pt x="1062" y="3184"/>
                    </a:lnTo>
                    <a:lnTo>
                      <a:pt x="965" y="3184"/>
                    </a:lnTo>
                    <a:lnTo>
                      <a:pt x="870" y="3181"/>
                    </a:lnTo>
                    <a:lnTo>
                      <a:pt x="779" y="3176"/>
                    </a:lnTo>
                    <a:lnTo>
                      <a:pt x="690" y="3167"/>
                    </a:lnTo>
                    <a:lnTo>
                      <a:pt x="606" y="3154"/>
                    </a:lnTo>
                    <a:lnTo>
                      <a:pt x="525" y="3138"/>
                    </a:lnTo>
                    <a:lnTo>
                      <a:pt x="449" y="3119"/>
                    </a:lnTo>
                    <a:lnTo>
                      <a:pt x="377" y="3094"/>
                    </a:lnTo>
                    <a:lnTo>
                      <a:pt x="311" y="3067"/>
                    </a:lnTo>
                    <a:lnTo>
                      <a:pt x="250" y="3035"/>
                    </a:lnTo>
                    <a:lnTo>
                      <a:pt x="194" y="2998"/>
                    </a:lnTo>
                    <a:lnTo>
                      <a:pt x="146" y="2958"/>
                    </a:lnTo>
                    <a:lnTo>
                      <a:pt x="103" y="2912"/>
                    </a:lnTo>
                    <a:lnTo>
                      <a:pt x="68" y="2862"/>
                    </a:lnTo>
                    <a:lnTo>
                      <a:pt x="38" y="2807"/>
                    </a:lnTo>
                    <a:lnTo>
                      <a:pt x="18" y="2747"/>
                    </a:lnTo>
                    <a:lnTo>
                      <a:pt x="5" y="2681"/>
                    </a:lnTo>
                    <a:lnTo>
                      <a:pt x="0" y="2611"/>
                    </a:lnTo>
                    <a:lnTo>
                      <a:pt x="4" y="2535"/>
                    </a:lnTo>
                    <a:lnTo>
                      <a:pt x="17" y="2453"/>
                    </a:lnTo>
                    <a:lnTo>
                      <a:pt x="39" y="2365"/>
                    </a:lnTo>
                    <a:lnTo>
                      <a:pt x="71" y="2271"/>
                    </a:lnTo>
                    <a:lnTo>
                      <a:pt x="113" y="2170"/>
                    </a:lnTo>
                    <a:lnTo>
                      <a:pt x="165" y="2065"/>
                    </a:lnTo>
                    <a:lnTo>
                      <a:pt x="229" y="1952"/>
                    </a:lnTo>
                    <a:lnTo>
                      <a:pt x="265" y="1888"/>
                    </a:lnTo>
                    <a:lnTo>
                      <a:pt x="305" y="1821"/>
                    </a:lnTo>
                    <a:lnTo>
                      <a:pt x="350" y="1750"/>
                    </a:lnTo>
                    <a:lnTo>
                      <a:pt x="399" y="1677"/>
                    </a:lnTo>
                    <a:lnTo>
                      <a:pt x="424" y="1639"/>
                    </a:lnTo>
                    <a:lnTo>
                      <a:pt x="451" y="1601"/>
                    </a:lnTo>
                    <a:lnTo>
                      <a:pt x="479" y="1561"/>
                    </a:lnTo>
                    <a:lnTo>
                      <a:pt x="509" y="1522"/>
                    </a:lnTo>
                    <a:lnTo>
                      <a:pt x="539" y="1481"/>
                    </a:lnTo>
                    <a:lnTo>
                      <a:pt x="570" y="1440"/>
                    </a:lnTo>
                    <a:lnTo>
                      <a:pt x="603" y="1398"/>
                    </a:lnTo>
                    <a:lnTo>
                      <a:pt x="637" y="1357"/>
                    </a:lnTo>
                    <a:lnTo>
                      <a:pt x="670" y="1317"/>
                    </a:lnTo>
                    <a:lnTo>
                      <a:pt x="705" y="1276"/>
                    </a:lnTo>
                    <a:lnTo>
                      <a:pt x="743" y="1234"/>
                    </a:lnTo>
                    <a:lnTo>
                      <a:pt x="783" y="1193"/>
                    </a:lnTo>
                    <a:lnTo>
                      <a:pt x="826" y="1149"/>
                    </a:lnTo>
                    <a:lnTo>
                      <a:pt x="871" y="1107"/>
                    </a:lnTo>
                    <a:lnTo>
                      <a:pt x="917" y="1063"/>
                    </a:lnTo>
                    <a:lnTo>
                      <a:pt x="967" y="1019"/>
                    </a:lnTo>
                    <a:lnTo>
                      <a:pt x="1019" y="975"/>
                    </a:lnTo>
                    <a:lnTo>
                      <a:pt x="1071" y="931"/>
                    </a:lnTo>
                    <a:lnTo>
                      <a:pt x="1127" y="887"/>
                    </a:lnTo>
                    <a:lnTo>
                      <a:pt x="1184" y="844"/>
                    </a:lnTo>
                    <a:lnTo>
                      <a:pt x="1243" y="800"/>
                    </a:lnTo>
                    <a:lnTo>
                      <a:pt x="1304" y="757"/>
                    </a:lnTo>
                    <a:lnTo>
                      <a:pt x="1367" y="714"/>
                    </a:lnTo>
                    <a:lnTo>
                      <a:pt x="1430" y="673"/>
                    </a:lnTo>
                    <a:lnTo>
                      <a:pt x="1484" y="637"/>
                    </a:lnTo>
                    <a:lnTo>
                      <a:pt x="1537" y="604"/>
                    </a:lnTo>
                    <a:lnTo>
                      <a:pt x="1591" y="569"/>
                    </a:lnTo>
                    <a:lnTo>
                      <a:pt x="1646" y="537"/>
                    </a:lnTo>
                    <a:lnTo>
                      <a:pt x="1701" y="504"/>
                    </a:lnTo>
                    <a:lnTo>
                      <a:pt x="1757" y="472"/>
                    </a:lnTo>
                    <a:lnTo>
                      <a:pt x="1814" y="441"/>
                    </a:lnTo>
                    <a:lnTo>
                      <a:pt x="1869" y="411"/>
                    </a:lnTo>
                    <a:lnTo>
                      <a:pt x="1927" y="381"/>
                    </a:lnTo>
                    <a:lnTo>
                      <a:pt x="1984" y="352"/>
                    </a:lnTo>
                    <a:lnTo>
                      <a:pt x="2041" y="325"/>
                    </a:lnTo>
                    <a:lnTo>
                      <a:pt x="2099" y="297"/>
                    </a:lnTo>
                    <a:lnTo>
                      <a:pt x="2156" y="271"/>
                    </a:lnTo>
                    <a:lnTo>
                      <a:pt x="2215" y="246"/>
                    </a:lnTo>
                    <a:lnTo>
                      <a:pt x="2273" y="221"/>
                    </a:lnTo>
                    <a:lnTo>
                      <a:pt x="2331" y="198"/>
                    </a:lnTo>
                    <a:lnTo>
                      <a:pt x="2390" y="177"/>
                    </a:lnTo>
                    <a:lnTo>
                      <a:pt x="2449" y="156"/>
                    </a:lnTo>
                    <a:lnTo>
                      <a:pt x="2506" y="135"/>
                    </a:lnTo>
                    <a:lnTo>
                      <a:pt x="2565" y="117"/>
                    </a:lnTo>
                    <a:lnTo>
                      <a:pt x="2624" y="100"/>
                    </a:lnTo>
                    <a:lnTo>
                      <a:pt x="2681" y="84"/>
                    </a:lnTo>
                    <a:lnTo>
                      <a:pt x="2739" y="69"/>
                    </a:lnTo>
                    <a:lnTo>
                      <a:pt x="2797" y="55"/>
                    </a:lnTo>
                    <a:lnTo>
                      <a:pt x="2854" y="43"/>
                    </a:lnTo>
                    <a:lnTo>
                      <a:pt x="2912" y="32"/>
                    </a:lnTo>
                    <a:lnTo>
                      <a:pt x="2969" y="23"/>
                    </a:lnTo>
                    <a:lnTo>
                      <a:pt x="3025" y="15"/>
                    </a:lnTo>
                    <a:lnTo>
                      <a:pt x="3082" y="9"/>
                    </a:lnTo>
                    <a:lnTo>
                      <a:pt x="3138" y="5"/>
                    </a:lnTo>
                    <a:lnTo>
                      <a:pt x="3193" y="2"/>
                    </a:lnTo>
                    <a:lnTo>
                      <a:pt x="3248" y="0"/>
                    </a:lnTo>
                    <a:lnTo>
                      <a:pt x="3278" y="0"/>
                    </a:lnTo>
                    <a:lnTo>
                      <a:pt x="3309" y="1"/>
                    </a:lnTo>
                    <a:lnTo>
                      <a:pt x="3338" y="2"/>
                    </a:lnTo>
                    <a:lnTo>
                      <a:pt x="3368" y="2"/>
                    </a:lnTo>
                    <a:lnTo>
                      <a:pt x="3399" y="4"/>
                    </a:lnTo>
                    <a:lnTo>
                      <a:pt x="3429" y="5"/>
                    </a:lnTo>
                    <a:lnTo>
                      <a:pt x="3460" y="7"/>
                    </a:lnTo>
                    <a:lnTo>
                      <a:pt x="3491" y="9"/>
                    </a:lnTo>
                    <a:lnTo>
                      <a:pt x="3625" y="27"/>
                    </a:lnTo>
                    <a:lnTo>
                      <a:pt x="3759" y="45"/>
                    </a:lnTo>
                    <a:lnTo>
                      <a:pt x="3892" y="65"/>
                    </a:lnTo>
                    <a:lnTo>
                      <a:pt x="4025" y="87"/>
                    </a:lnTo>
                    <a:lnTo>
                      <a:pt x="4089" y="98"/>
                    </a:lnTo>
                    <a:lnTo>
                      <a:pt x="4153" y="109"/>
                    </a:lnTo>
                    <a:lnTo>
                      <a:pt x="4216" y="121"/>
                    </a:lnTo>
                    <a:lnTo>
                      <a:pt x="4278" y="133"/>
                    </a:lnTo>
                    <a:lnTo>
                      <a:pt x="4338" y="146"/>
                    </a:lnTo>
                    <a:lnTo>
                      <a:pt x="4398" y="160"/>
                    </a:lnTo>
                    <a:lnTo>
                      <a:pt x="4456" y="174"/>
                    </a:lnTo>
                    <a:lnTo>
                      <a:pt x="4511" y="188"/>
                    </a:lnTo>
                    <a:lnTo>
                      <a:pt x="4565" y="203"/>
                    </a:lnTo>
                    <a:lnTo>
                      <a:pt x="4617" y="218"/>
                    </a:lnTo>
                    <a:lnTo>
                      <a:pt x="4667" y="235"/>
                    </a:lnTo>
                    <a:lnTo>
                      <a:pt x="4715" y="252"/>
                    </a:lnTo>
                    <a:lnTo>
                      <a:pt x="4760" y="270"/>
                    </a:lnTo>
                    <a:lnTo>
                      <a:pt x="4803" y="289"/>
                    </a:lnTo>
                    <a:lnTo>
                      <a:pt x="4843" y="308"/>
                    </a:lnTo>
                    <a:lnTo>
                      <a:pt x="4880" y="329"/>
                    </a:lnTo>
                    <a:lnTo>
                      <a:pt x="4914" y="350"/>
                    </a:lnTo>
                    <a:lnTo>
                      <a:pt x="4945" y="371"/>
                    </a:lnTo>
                    <a:lnTo>
                      <a:pt x="4974" y="394"/>
                    </a:lnTo>
                    <a:lnTo>
                      <a:pt x="4998" y="419"/>
                    </a:lnTo>
                    <a:lnTo>
                      <a:pt x="5019" y="443"/>
                    </a:lnTo>
                    <a:lnTo>
                      <a:pt x="5037" y="469"/>
                    </a:lnTo>
                    <a:lnTo>
                      <a:pt x="5050" y="497"/>
                    </a:lnTo>
                    <a:lnTo>
                      <a:pt x="5061" y="524"/>
                    </a:lnTo>
                    <a:lnTo>
                      <a:pt x="5064" y="536"/>
                    </a:lnTo>
                    <a:lnTo>
                      <a:pt x="5067" y="547"/>
                    </a:lnTo>
                    <a:lnTo>
                      <a:pt x="5070" y="559"/>
                    </a:lnTo>
                    <a:lnTo>
                      <a:pt x="5072" y="571"/>
                    </a:lnTo>
                    <a:lnTo>
                      <a:pt x="5074" y="584"/>
                    </a:lnTo>
                    <a:lnTo>
                      <a:pt x="5075" y="596"/>
                    </a:lnTo>
                    <a:lnTo>
                      <a:pt x="5076" y="608"/>
                    </a:lnTo>
                    <a:lnTo>
                      <a:pt x="5076" y="621"/>
                    </a:lnTo>
                    <a:lnTo>
                      <a:pt x="5075" y="633"/>
                    </a:lnTo>
                    <a:lnTo>
                      <a:pt x="5074" y="646"/>
                    </a:lnTo>
                    <a:lnTo>
                      <a:pt x="5072" y="660"/>
                    </a:lnTo>
                    <a:lnTo>
                      <a:pt x="5070" y="673"/>
                    </a:lnTo>
                    <a:lnTo>
                      <a:pt x="5067" y="686"/>
                    </a:lnTo>
                    <a:lnTo>
                      <a:pt x="5064" y="700"/>
                    </a:lnTo>
                    <a:lnTo>
                      <a:pt x="5060" y="713"/>
                    </a:lnTo>
                    <a:lnTo>
                      <a:pt x="5054" y="727"/>
                    </a:lnTo>
                    <a:lnTo>
                      <a:pt x="5049" y="741"/>
                    </a:lnTo>
                    <a:lnTo>
                      <a:pt x="5043" y="757"/>
                    </a:lnTo>
                    <a:lnTo>
                      <a:pt x="5036" y="771"/>
                    </a:lnTo>
                    <a:lnTo>
                      <a:pt x="5029" y="785"/>
                    </a:lnTo>
                    <a:lnTo>
                      <a:pt x="5021" y="800"/>
                    </a:lnTo>
                    <a:lnTo>
                      <a:pt x="5012" y="815"/>
                    </a:lnTo>
                    <a:lnTo>
                      <a:pt x="5003" y="831"/>
                    </a:lnTo>
                    <a:lnTo>
                      <a:pt x="4993" y="847"/>
                    </a:lnTo>
                    <a:lnTo>
                      <a:pt x="4969" y="878"/>
                    </a:lnTo>
                    <a:lnTo>
                      <a:pt x="4944" y="910"/>
                    </a:lnTo>
                    <a:lnTo>
                      <a:pt x="4915" y="944"/>
                    </a:lnTo>
                    <a:lnTo>
                      <a:pt x="4882" y="977"/>
                    </a:lnTo>
                    <a:lnTo>
                      <a:pt x="4867" y="1003"/>
                    </a:lnTo>
                    <a:lnTo>
                      <a:pt x="4851" y="1027"/>
                    </a:lnTo>
                    <a:lnTo>
                      <a:pt x="4834" y="1052"/>
                    </a:lnTo>
                    <a:lnTo>
                      <a:pt x="4817" y="1077"/>
                    </a:lnTo>
                    <a:lnTo>
                      <a:pt x="4798" y="1104"/>
                    </a:lnTo>
                    <a:lnTo>
                      <a:pt x="4778" y="1130"/>
                    </a:lnTo>
                    <a:lnTo>
                      <a:pt x="4757" y="1156"/>
                    </a:lnTo>
                    <a:lnTo>
                      <a:pt x="4735" y="1183"/>
                    </a:lnTo>
                    <a:lnTo>
                      <a:pt x="4711" y="1209"/>
                    </a:lnTo>
                    <a:lnTo>
                      <a:pt x="4685" y="1236"/>
                    </a:lnTo>
                    <a:lnTo>
                      <a:pt x="4659" y="1264"/>
                    </a:lnTo>
                    <a:lnTo>
                      <a:pt x="4631" y="1291"/>
                    </a:lnTo>
                    <a:lnTo>
                      <a:pt x="4600" y="1318"/>
                    </a:lnTo>
                    <a:lnTo>
                      <a:pt x="4568" y="1346"/>
                    </a:lnTo>
                    <a:lnTo>
                      <a:pt x="4534" y="1373"/>
                    </a:lnTo>
                    <a:lnTo>
                      <a:pt x="4498" y="1401"/>
                    </a:lnTo>
                    <a:lnTo>
                      <a:pt x="4464" y="1428"/>
                    </a:lnTo>
                    <a:lnTo>
                      <a:pt x="4430" y="1454"/>
                    </a:lnTo>
                    <a:lnTo>
                      <a:pt x="4399" y="1480"/>
                    </a:lnTo>
                    <a:lnTo>
                      <a:pt x="4369" y="1507"/>
                    </a:lnTo>
                    <a:lnTo>
                      <a:pt x="4338" y="1534"/>
                    </a:lnTo>
                    <a:lnTo>
                      <a:pt x="4310" y="1561"/>
                    </a:lnTo>
                    <a:lnTo>
                      <a:pt x="4282" y="1588"/>
                    </a:lnTo>
                    <a:lnTo>
                      <a:pt x="4255" y="1616"/>
                    </a:lnTo>
                    <a:lnTo>
                      <a:pt x="4204" y="1670"/>
                    </a:lnTo>
                    <a:lnTo>
                      <a:pt x="4154" y="1724"/>
                    </a:lnTo>
                    <a:lnTo>
                      <a:pt x="4108" y="1779"/>
                    </a:lnTo>
                    <a:lnTo>
                      <a:pt x="4063" y="1831"/>
                    </a:lnTo>
                    <a:lnTo>
                      <a:pt x="4020" y="1883"/>
                    </a:lnTo>
                    <a:lnTo>
                      <a:pt x="3978" y="1934"/>
                    </a:lnTo>
                    <a:lnTo>
                      <a:pt x="3937" y="1982"/>
                    </a:lnTo>
                    <a:lnTo>
                      <a:pt x="3895" y="2029"/>
                    </a:lnTo>
                    <a:lnTo>
                      <a:pt x="3874" y="2051"/>
                    </a:lnTo>
                    <a:lnTo>
                      <a:pt x="3853" y="2072"/>
                    </a:lnTo>
                    <a:lnTo>
                      <a:pt x="3832" y="2093"/>
                    </a:lnTo>
                    <a:lnTo>
                      <a:pt x="3810" y="2114"/>
                    </a:lnTo>
                    <a:lnTo>
                      <a:pt x="3789" y="2133"/>
                    </a:lnTo>
                    <a:lnTo>
                      <a:pt x="3767" y="2151"/>
                    </a:lnTo>
                    <a:lnTo>
                      <a:pt x="3745" y="2169"/>
                    </a:lnTo>
                    <a:lnTo>
                      <a:pt x="3722" y="2187"/>
                    </a:lnTo>
                    <a:lnTo>
                      <a:pt x="3602" y="2253"/>
                    </a:lnTo>
                    <a:lnTo>
                      <a:pt x="3481" y="2323"/>
                    </a:lnTo>
                    <a:lnTo>
                      <a:pt x="3358" y="2394"/>
                    </a:lnTo>
                    <a:lnTo>
                      <a:pt x="3236" y="2466"/>
                    </a:lnTo>
                    <a:lnTo>
                      <a:pt x="3112" y="2539"/>
                    </a:lnTo>
                    <a:lnTo>
                      <a:pt x="2989" y="2611"/>
                    </a:lnTo>
                    <a:lnTo>
                      <a:pt x="2866" y="2680"/>
                    </a:lnTo>
                    <a:lnTo>
                      <a:pt x="2743" y="2748"/>
                    </a:lnTo>
                    <a:lnTo>
                      <a:pt x="2681" y="2781"/>
                    </a:lnTo>
                    <a:lnTo>
                      <a:pt x="2620" y="2813"/>
                    </a:lnTo>
                    <a:lnTo>
                      <a:pt x="2559" y="2843"/>
                    </a:lnTo>
                    <a:lnTo>
                      <a:pt x="2497" y="2874"/>
                    </a:lnTo>
                    <a:lnTo>
                      <a:pt x="2437" y="2902"/>
                    </a:lnTo>
                    <a:lnTo>
                      <a:pt x="2376" y="2929"/>
                    </a:lnTo>
                    <a:lnTo>
                      <a:pt x="2315" y="2956"/>
                    </a:lnTo>
                    <a:lnTo>
                      <a:pt x="2256" y="2980"/>
                    </a:lnTo>
                    <a:lnTo>
                      <a:pt x="2196" y="3003"/>
                    </a:lnTo>
                    <a:lnTo>
                      <a:pt x="2136" y="3024"/>
                    </a:lnTo>
                    <a:lnTo>
                      <a:pt x="2077" y="3044"/>
                    </a:lnTo>
                    <a:lnTo>
                      <a:pt x="2018" y="3061"/>
                    </a:lnTo>
                    <a:lnTo>
                      <a:pt x="1959" y="3077"/>
                    </a:lnTo>
                    <a:lnTo>
                      <a:pt x="1901" y="3090"/>
                    </a:lnTo>
                    <a:lnTo>
                      <a:pt x="1843" y="3101"/>
                    </a:lnTo>
                    <a:lnTo>
                      <a:pt x="1785" y="3110"/>
                    </a:lnTo>
                    <a:close/>
                  </a:path>
                </a:pathLst>
              </a:custGeom>
              <a:solidFill>
                <a:srgbClr val="AB73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85" name="Freeform 1119">
                <a:extLst>
                  <a:ext uri="{FF2B5EF4-FFF2-40B4-BE49-F238E27FC236}">
                    <a16:creationId xmlns:a16="http://schemas.microsoft.com/office/drawing/2014/main" id="{8D161088-AC35-4521-A5C9-D5C8DB25A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" y="2242"/>
                <a:ext cx="281" cy="168"/>
              </a:xfrm>
              <a:custGeom>
                <a:avLst/>
                <a:gdLst>
                  <a:gd name="T0" fmla="*/ 3 w 4790"/>
                  <a:gd name="T1" fmla="*/ 3 h 2849"/>
                  <a:gd name="T2" fmla="*/ 3 w 4790"/>
                  <a:gd name="T3" fmla="*/ 3 h 2849"/>
                  <a:gd name="T4" fmla="*/ 4 w 4790"/>
                  <a:gd name="T5" fmla="*/ 3 h 2849"/>
                  <a:gd name="T6" fmla="*/ 4 w 4790"/>
                  <a:gd name="T7" fmla="*/ 2 h 2849"/>
                  <a:gd name="T8" fmla="*/ 5 w 4790"/>
                  <a:gd name="T9" fmla="*/ 2 h 2849"/>
                  <a:gd name="T10" fmla="*/ 5 w 4790"/>
                  <a:gd name="T11" fmla="*/ 2 h 2849"/>
                  <a:gd name="T12" fmla="*/ 6 w 4790"/>
                  <a:gd name="T13" fmla="*/ 1 h 2849"/>
                  <a:gd name="T14" fmla="*/ 7 w 4790"/>
                  <a:gd name="T15" fmla="*/ 1 h 2849"/>
                  <a:gd name="T16" fmla="*/ 7 w 4790"/>
                  <a:gd name="T17" fmla="*/ 1 h 2849"/>
                  <a:gd name="T18" fmla="*/ 8 w 4790"/>
                  <a:gd name="T19" fmla="*/ 1 h 2849"/>
                  <a:gd name="T20" fmla="*/ 8 w 4790"/>
                  <a:gd name="T21" fmla="*/ 0 h 2849"/>
                  <a:gd name="T22" fmla="*/ 9 w 4790"/>
                  <a:gd name="T23" fmla="*/ 0 h 2849"/>
                  <a:gd name="T24" fmla="*/ 10 w 4790"/>
                  <a:gd name="T25" fmla="*/ 0 h 2849"/>
                  <a:gd name="T26" fmla="*/ 10 w 4790"/>
                  <a:gd name="T27" fmla="*/ 0 h 2849"/>
                  <a:gd name="T28" fmla="*/ 11 w 4790"/>
                  <a:gd name="T29" fmla="*/ 0 h 2849"/>
                  <a:gd name="T30" fmla="*/ 12 w 4790"/>
                  <a:gd name="T31" fmla="*/ 0 h 2849"/>
                  <a:gd name="T32" fmla="*/ 12 w 4790"/>
                  <a:gd name="T33" fmla="*/ 0 h 2849"/>
                  <a:gd name="T34" fmla="*/ 13 w 4790"/>
                  <a:gd name="T35" fmla="*/ 0 h 2849"/>
                  <a:gd name="T36" fmla="*/ 14 w 4790"/>
                  <a:gd name="T37" fmla="*/ 1 h 2849"/>
                  <a:gd name="T38" fmla="*/ 14 w 4790"/>
                  <a:gd name="T39" fmla="*/ 1 h 2849"/>
                  <a:gd name="T40" fmla="*/ 15 w 4790"/>
                  <a:gd name="T41" fmla="*/ 1 h 2849"/>
                  <a:gd name="T42" fmla="*/ 15 w 4790"/>
                  <a:gd name="T43" fmla="*/ 1 h 2849"/>
                  <a:gd name="T44" fmla="*/ 16 w 4790"/>
                  <a:gd name="T45" fmla="*/ 1 h 2849"/>
                  <a:gd name="T46" fmla="*/ 16 w 4790"/>
                  <a:gd name="T47" fmla="*/ 1 h 2849"/>
                  <a:gd name="T48" fmla="*/ 16 w 4790"/>
                  <a:gd name="T49" fmla="*/ 2 h 2849"/>
                  <a:gd name="T50" fmla="*/ 16 w 4790"/>
                  <a:gd name="T51" fmla="*/ 2 h 2849"/>
                  <a:gd name="T52" fmla="*/ 16 w 4790"/>
                  <a:gd name="T53" fmla="*/ 2 h 2849"/>
                  <a:gd name="T54" fmla="*/ 16 w 4790"/>
                  <a:gd name="T55" fmla="*/ 2 h 2849"/>
                  <a:gd name="T56" fmla="*/ 16 w 4790"/>
                  <a:gd name="T57" fmla="*/ 3 h 2849"/>
                  <a:gd name="T58" fmla="*/ 16 w 4790"/>
                  <a:gd name="T59" fmla="*/ 3 h 2849"/>
                  <a:gd name="T60" fmla="*/ 15 w 4790"/>
                  <a:gd name="T61" fmla="*/ 4 h 2849"/>
                  <a:gd name="T62" fmla="*/ 15 w 4790"/>
                  <a:gd name="T63" fmla="*/ 4 h 2849"/>
                  <a:gd name="T64" fmla="*/ 14 w 4790"/>
                  <a:gd name="T65" fmla="*/ 4 h 2849"/>
                  <a:gd name="T66" fmla="*/ 13 w 4790"/>
                  <a:gd name="T67" fmla="*/ 5 h 2849"/>
                  <a:gd name="T68" fmla="*/ 13 w 4790"/>
                  <a:gd name="T69" fmla="*/ 6 h 2849"/>
                  <a:gd name="T70" fmla="*/ 12 w 4790"/>
                  <a:gd name="T71" fmla="*/ 6 h 2849"/>
                  <a:gd name="T72" fmla="*/ 11 w 4790"/>
                  <a:gd name="T73" fmla="*/ 7 h 2849"/>
                  <a:gd name="T74" fmla="*/ 11 w 4790"/>
                  <a:gd name="T75" fmla="*/ 7 h 2849"/>
                  <a:gd name="T76" fmla="*/ 10 w 4790"/>
                  <a:gd name="T77" fmla="*/ 8 h 2849"/>
                  <a:gd name="T78" fmla="*/ 10 w 4790"/>
                  <a:gd name="T79" fmla="*/ 8 h 2849"/>
                  <a:gd name="T80" fmla="*/ 9 w 4790"/>
                  <a:gd name="T81" fmla="*/ 8 h 2849"/>
                  <a:gd name="T82" fmla="*/ 8 w 4790"/>
                  <a:gd name="T83" fmla="*/ 9 h 2849"/>
                  <a:gd name="T84" fmla="*/ 8 w 4790"/>
                  <a:gd name="T85" fmla="*/ 9 h 2849"/>
                  <a:gd name="T86" fmla="*/ 7 w 4790"/>
                  <a:gd name="T87" fmla="*/ 9 h 2849"/>
                  <a:gd name="T88" fmla="*/ 6 w 4790"/>
                  <a:gd name="T89" fmla="*/ 10 h 2849"/>
                  <a:gd name="T90" fmla="*/ 5 w 4790"/>
                  <a:gd name="T91" fmla="*/ 10 h 2849"/>
                  <a:gd name="T92" fmla="*/ 5 w 4790"/>
                  <a:gd name="T93" fmla="*/ 10 h 2849"/>
                  <a:gd name="T94" fmla="*/ 4 w 4790"/>
                  <a:gd name="T95" fmla="*/ 10 h 2849"/>
                  <a:gd name="T96" fmla="*/ 3 w 4790"/>
                  <a:gd name="T97" fmla="*/ 10 h 2849"/>
                  <a:gd name="T98" fmla="*/ 2 w 4790"/>
                  <a:gd name="T99" fmla="*/ 10 h 2849"/>
                  <a:gd name="T100" fmla="*/ 2 w 4790"/>
                  <a:gd name="T101" fmla="*/ 10 h 2849"/>
                  <a:gd name="T102" fmla="*/ 1 w 4790"/>
                  <a:gd name="T103" fmla="*/ 10 h 2849"/>
                  <a:gd name="T104" fmla="*/ 1 w 4790"/>
                  <a:gd name="T105" fmla="*/ 9 h 2849"/>
                  <a:gd name="T106" fmla="*/ 0 w 4790"/>
                  <a:gd name="T107" fmla="*/ 9 h 2849"/>
                  <a:gd name="T108" fmla="*/ 0 w 4790"/>
                  <a:gd name="T109" fmla="*/ 9 h 2849"/>
                  <a:gd name="T110" fmla="*/ 0 w 4790"/>
                  <a:gd name="T111" fmla="*/ 8 h 2849"/>
                  <a:gd name="T112" fmla="*/ 0 w 4790"/>
                  <a:gd name="T113" fmla="*/ 8 h 2849"/>
                  <a:gd name="T114" fmla="*/ 0 w 4790"/>
                  <a:gd name="T115" fmla="*/ 7 h 2849"/>
                  <a:gd name="T116" fmla="*/ 0 w 4790"/>
                  <a:gd name="T117" fmla="*/ 6 h 2849"/>
                  <a:gd name="T118" fmla="*/ 1 w 4790"/>
                  <a:gd name="T119" fmla="*/ 6 h 2849"/>
                  <a:gd name="T120" fmla="*/ 2 w 4790"/>
                  <a:gd name="T121" fmla="*/ 5 h 2849"/>
                  <a:gd name="T122" fmla="*/ 2 w 4790"/>
                  <a:gd name="T123" fmla="*/ 4 h 284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4790" h="2849">
                    <a:moveTo>
                      <a:pt x="860" y="1016"/>
                    </a:moveTo>
                    <a:lnTo>
                      <a:pt x="906" y="974"/>
                    </a:lnTo>
                    <a:lnTo>
                      <a:pt x="956" y="932"/>
                    </a:lnTo>
                    <a:lnTo>
                      <a:pt x="1009" y="888"/>
                    </a:lnTo>
                    <a:lnTo>
                      <a:pt x="1067" y="843"/>
                    </a:lnTo>
                    <a:lnTo>
                      <a:pt x="1129" y="796"/>
                    </a:lnTo>
                    <a:lnTo>
                      <a:pt x="1193" y="750"/>
                    </a:lnTo>
                    <a:lnTo>
                      <a:pt x="1261" y="702"/>
                    </a:lnTo>
                    <a:lnTo>
                      <a:pt x="1332" y="655"/>
                    </a:lnTo>
                    <a:lnTo>
                      <a:pt x="1407" y="607"/>
                    </a:lnTo>
                    <a:lnTo>
                      <a:pt x="1483" y="560"/>
                    </a:lnTo>
                    <a:lnTo>
                      <a:pt x="1562" y="513"/>
                    </a:lnTo>
                    <a:lnTo>
                      <a:pt x="1643" y="467"/>
                    </a:lnTo>
                    <a:lnTo>
                      <a:pt x="1727" y="422"/>
                    </a:lnTo>
                    <a:lnTo>
                      <a:pt x="1812" y="377"/>
                    </a:lnTo>
                    <a:lnTo>
                      <a:pt x="1899" y="335"/>
                    </a:lnTo>
                    <a:lnTo>
                      <a:pt x="1988" y="293"/>
                    </a:lnTo>
                    <a:lnTo>
                      <a:pt x="2078" y="254"/>
                    </a:lnTo>
                    <a:lnTo>
                      <a:pt x="2169" y="216"/>
                    </a:lnTo>
                    <a:lnTo>
                      <a:pt x="2261" y="181"/>
                    </a:lnTo>
                    <a:lnTo>
                      <a:pt x="2355" y="148"/>
                    </a:lnTo>
                    <a:lnTo>
                      <a:pt x="2449" y="118"/>
                    </a:lnTo>
                    <a:lnTo>
                      <a:pt x="2543" y="91"/>
                    </a:lnTo>
                    <a:lnTo>
                      <a:pt x="2637" y="67"/>
                    </a:lnTo>
                    <a:lnTo>
                      <a:pt x="2732" y="45"/>
                    </a:lnTo>
                    <a:lnTo>
                      <a:pt x="2826" y="28"/>
                    </a:lnTo>
                    <a:lnTo>
                      <a:pt x="2920" y="15"/>
                    </a:lnTo>
                    <a:lnTo>
                      <a:pt x="3013" y="6"/>
                    </a:lnTo>
                    <a:lnTo>
                      <a:pt x="3105" y="0"/>
                    </a:lnTo>
                    <a:lnTo>
                      <a:pt x="3197" y="0"/>
                    </a:lnTo>
                    <a:lnTo>
                      <a:pt x="3288" y="4"/>
                    </a:lnTo>
                    <a:lnTo>
                      <a:pt x="3377" y="12"/>
                    </a:lnTo>
                    <a:lnTo>
                      <a:pt x="3465" y="26"/>
                    </a:lnTo>
                    <a:lnTo>
                      <a:pt x="3639" y="61"/>
                    </a:lnTo>
                    <a:lnTo>
                      <a:pt x="3810" y="96"/>
                    </a:lnTo>
                    <a:lnTo>
                      <a:pt x="3894" y="115"/>
                    </a:lnTo>
                    <a:lnTo>
                      <a:pt x="3976" y="134"/>
                    </a:lnTo>
                    <a:lnTo>
                      <a:pt x="4056" y="154"/>
                    </a:lnTo>
                    <a:lnTo>
                      <a:pt x="4134" y="174"/>
                    </a:lnTo>
                    <a:lnTo>
                      <a:pt x="4209" y="195"/>
                    </a:lnTo>
                    <a:lnTo>
                      <a:pt x="4281" y="217"/>
                    </a:lnTo>
                    <a:lnTo>
                      <a:pt x="4350" y="241"/>
                    </a:lnTo>
                    <a:lnTo>
                      <a:pt x="4415" y="264"/>
                    </a:lnTo>
                    <a:lnTo>
                      <a:pt x="4476" y="289"/>
                    </a:lnTo>
                    <a:lnTo>
                      <a:pt x="4532" y="316"/>
                    </a:lnTo>
                    <a:lnTo>
                      <a:pt x="4584" y="343"/>
                    </a:lnTo>
                    <a:lnTo>
                      <a:pt x="4631" y="372"/>
                    </a:lnTo>
                    <a:lnTo>
                      <a:pt x="4673" y="402"/>
                    </a:lnTo>
                    <a:lnTo>
                      <a:pt x="4708" y="434"/>
                    </a:lnTo>
                    <a:lnTo>
                      <a:pt x="4739" y="467"/>
                    </a:lnTo>
                    <a:lnTo>
                      <a:pt x="4762" y="502"/>
                    </a:lnTo>
                    <a:lnTo>
                      <a:pt x="4778" y="538"/>
                    </a:lnTo>
                    <a:lnTo>
                      <a:pt x="4788" y="577"/>
                    </a:lnTo>
                    <a:lnTo>
                      <a:pt x="4790" y="617"/>
                    </a:lnTo>
                    <a:lnTo>
                      <a:pt x="4785" y="660"/>
                    </a:lnTo>
                    <a:lnTo>
                      <a:pt x="4772" y="703"/>
                    </a:lnTo>
                    <a:lnTo>
                      <a:pt x="4750" y="750"/>
                    </a:lnTo>
                    <a:lnTo>
                      <a:pt x="4719" y="798"/>
                    </a:lnTo>
                    <a:lnTo>
                      <a:pt x="4680" y="849"/>
                    </a:lnTo>
                    <a:lnTo>
                      <a:pt x="4631" y="901"/>
                    </a:lnTo>
                    <a:lnTo>
                      <a:pt x="4573" y="957"/>
                    </a:lnTo>
                    <a:lnTo>
                      <a:pt x="4504" y="1015"/>
                    </a:lnTo>
                    <a:lnTo>
                      <a:pt x="4425" y="1074"/>
                    </a:lnTo>
                    <a:lnTo>
                      <a:pt x="4341" y="1137"/>
                    </a:lnTo>
                    <a:lnTo>
                      <a:pt x="4257" y="1201"/>
                    </a:lnTo>
                    <a:lnTo>
                      <a:pt x="4175" y="1266"/>
                    </a:lnTo>
                    <a:lnTo>
                      <a:pt x="4092" y="1332"/>
                    </a:lnTo>
                    <a:lnTo>
                      <a:pt x="3928" y="1465"/>
                    </a:lnTo>
                    <a:lnTo>
                      <a:pt x="3764" y="1600"/>
                    </a:lnTo>
                    <a:lnTo>
                      <a:pt x="3682" y="1668"/>
                    </a:lnTo>
                    <a:lnTo>
                      <a:pt x="3599" y="1734"/>
                    </a:lnTo>
                    <a:lnTo>
                      <a:pt x="3515" y="1801"/>
                    </a:lnTo>
                    <a:lnTo>
                      <a:pt x="3432" y="1868"/>
                    </a:lnTo>
                    <a:lnTo>
                      <a:pt x="3347" y="1934"/>
                    </a:lnTo>
                    <a:lnTo>
                      <a:pt x="3262" y="1998"/>
                    </a:lnTo>
                    <a:lnTo>
                      <a:pt x="3175" y="2062"/>
                    </a:lnTo>
                    <a:lnTo>
                      <a:pt x="3088" y="2124"/>
                    </a:lnTo>
                    <a:lnTo>
                      <a:pt x="3000" y="2186"/>
                    </a:lnTo>
                    <a:lnTo>
                      <a:pt x="2910" y="2245"/>
                    </a:lnTo>
                    <a:lnTo>
                      <a:pt x="2819" y="2303"/>
                    </a:lnTo>
                    <a:lnTo>
                      <a:pt x="2726" y="2359"/>
                    </a:lnTo>
                    <a:lnTo>
                      <a:pt x="2632" y="2412"/>
                    </a:lnTo>
                    <a:lnTo>
                      <a:pt x="2536" y="2464"/>
                    </a:lnTo>
                    <a:lnTo>
                      <a:pt x="2438" y="2513"/>
                    </a:lnTo>
                    <a:lnTo>
                      <a:pt x="2338" y="2559"/>
                    </a:lnTo>
                    <a:lnTo>
                      <a:pt x="2237" y="2603"/>
                    </a:lnTo>
                    <a:lnTo>
                      <a:pt x="2133" y="2643"/>
                    </a:lnTo>
                    <a:lnTo>
                      <a:pt x="2027" y="2680"/>
                    </a:lnTo>
                    <a:lnTo>
                      <a:pt x="1919" y="2714"/>
                    </a:lnTo>
                    <a:lnTo>
                      <a:pt x="1807" y="2745"/>
                    </a:lnTo>
                    <a:lnTo>
                      <a:pt x="1694" y="2772"/>
                    </a:lnTo>
                    <a:lnTo>
                      <a:pt x="1578" y="2795"/>
                    </a:lnTo>
                    <a:lnTo>
                      <a:pt x="1458" y="2814"/>
                    </a:lnTo>
                    <a:lnTo>
                      <a:pt x="1339" y="2829"/>
                    </a:lnTo>
                    <a:lnTo>
                      <a:pt x="1222" y="2839"/>
                    </a:lnTo>
                    <a:lnTo>
                      <a:pt x="1107" y="2846"/>
                    </a:lnTo>
                    <a:lnTo>
                      <a:pt x="997" y="2849"/>
                    </a:lnTo>
                    <a:lnTo>
                      <a:pt x="890" y="2848"/>
                    </a:lnTo>
                    <a:lnTo>
                      <a:pt x="787" y="2843"/>
                    </a:lnTo>
                    <a:lnTo>
                      <a:pt x="689" y="2834"/>
                    </a:lnTo>
                    <a:lnTo>
                      <a:pt x="596" y="2820"/>
                    </a:lnTo>
                    <a:lnTo>
                      <a:pt x="507" y="2802"/>
                    </a:lnTo>
                    <a:lnTo>
                      <a:pt x="425" y="2779"/>
                    </a:lnTo>
                    <a:lnTo>
                      <a:pt x="348" y="2751"/>
                    </a:lnTo>
                    <a:lnTo>
                      <a:pt x="278" y="2720"/>
                    </a:lnTo>
                    <a:lnTo>
                      <a:pt x="214" y="2683"/>
                    </a:lnTo>
                    <a:lnTo>
                      <a:pt x="159" y="2642"/>
                    </a:lnTo>
                    <a:lnTo>
                      <a:pt x="111" y="2595"/>
                    </a:lnTo>
                    <a:lnTo>
                      <a:pt x="71" y="2545"/>
                    </a:lnTo>
                    <a:lnTo>
                      <a:pt x="39" y="2489"/>
                    </a:lnTo>
                    <a:lnTo>
                      <a:pt x="17" y="2428"/>
                    </a:lnTo>
                    <a:lnTo>
                      <a:pt x="4" y="2362"/>
                    </a:lnTo>
                    <a:lnTo>
                      <a:pt x="0" y="2291"/>
                    </a:lnTo>
                    <a:lnTo>
                      <a:pt x="7" y="2215"/>
                    </a:lnTo>
                    <a:lnTo>
                      <a:pt x="23" y="2133"/>
                    </a:lnTo>
                    <a:lnTo>
                      <a:pt x="51" y="2047"/>
                    </a:lnTo>
                    <a:lnTo>
                      <a:pt x="91" y="1955"/>
                    </a:lnTo>
                    <a:lnTo>
                      <a:pt x="141" y="1857"/>
                    </a:lnTo>
                    <a:lnTo>
                      <a:pt x="205" y="1754"/>
                    </a:lnTo>
                    <a:lnTo>
                      <a:pt x="280" y="1645"/>
                    </a:lnTo>
                    <a:lnTo>
                      <a:pt x="369" y="1531"/>
                    </a:lnTo>
                    <a:lnTo>
                      <a:pt x="470" y="1410"/>
                    </a:lnTo>
                    <a:lnTo>
                      <a:pt x="586" y="1285"/>
                    </a:lnTo>
                    <a:lnTo>
                      <a:pt x="716" y="1153"/>
                    </a:lnTo>
                    <a:lnTo>
                      <a:pt x="860" y="1016"/>
                    </a:lnTo>
                    <a:close/>
                  </a:path>
                </a:pathLst>
              </a:custGeom>
              <a:solidFill>
                <a:srgbClr val="AA7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86" name="Freeform 1120">
                <a:extLst>
                  <a:ext uri="{FF2B5EF4-FFF2-40B4-BE49-F238E27FC236}">
                    <a16:creationId xmlns:a16="http://schemas.microsoft.com/office/drawing/2014/main" id="{B8D5DDED-4930-4A99-9BCE-CE0FAEC35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" y="2091"/>
                <a:ext cx="502" cy="223"/>
              </a:xfrm>
              <a:custGeom>
                <a:avLst/>
                <a:gdLst>
                  <a:gd name="T0" fmla="*/ 2 w 8546"/>
                  <a:gd name="T1" fmla="*/ 7 h 3789"/>
                  <a:gd name="T2" fmla="*/ 3 w 8546"/>
                  <a:gd name="T3" fmla="*/ 7 h 3789"/>
                  <a:gd name="T4" fmla="*/ 5 w 8546"/>
                  <a:gd name="T5" fmla="*/ 6 h 3789"/>
                  <a:gd name="T6" fmla="*/ 6 w 8546"/>
                  <a:gd name="T7" fmla="*/ 5 h 3789"/>
                  <a:gd name="T8" fmla="*/ 6 w 8546"/>
                  <a:gd name="T9" fmla="*/ 5 h 3789"/>
                  <a:gd name="T10" fmla="*/ 7 w 8546"/>
                  <a:gd name="T11" fmla="*/ 4 h 3789"/>
                  <a:gd name="T12" fmla="*/ 7 w 8546"/>
                  <a:gd name="T13" fmla="*/ 3 h 3789"/>
                  <a:gd name="T14" fmla="*/ 8 w 8546"/>
                  <a:gd name="T15" fmla="*/ 3 h 3789"/>
                  <a:gd name="T16" fmla="*/ 8 w 8546"/>
                  <a:gd name="T17" fmla="*/ 2 h 3789"/>
                  <a:gd name="T18" fmla="*/ 9 w 8546"/>
                  <a:gd name="T19" fmla="*/ 2 h 3789"/>
                  <a:gd name="T20" fmla="*/ 9 w 8546"/>
                  <a:gd name="T21" fmla="*/ 2 h 3789"/>
                  <a:gd name="T22" fmla="*/ 10 w 8546"/>
                  <a:gd name="T23" fmla="*/ 1 h 3789"/>
                  <a:gd name="T24" fmla="*/ 11 w 8546"/>
                  <a:gd name="T25" fmla="*/ 1 h 3789"/>
                  <a:gd name="T26" fmla="*/ 13 w 8546"/>
                  <a:gd name="T27" fmla="*/ 1 h 3789"/>
                  <a:gd name="T28" fmla="*/ 15 w 8546"/>
                  <a:gd name="T29" fmla="*/ 0 h 3789"/>
                  <a:gd name="T30" fmla="*/ 16 w 8546"/>
                  <a:gd name="T31" fmla="*/ 0 h 3789"/>
                  <a:gd name="T32" fmla="*/ 18 w 8546"/>
                  <a:gd name="T33" fmla="*/ 0 h 3789"/>
                  <a:gd name="T34" fmla="*/ 19 w 8546"/>
                  <a:gd name="T35" fmla="*/ 0 h 3789"/>
                  <a:gd name="T36" fmla="*/ 20 w 8546"/>
                  <a:gd name="T37" fmla="*/ 0 h 3789"/>
                  <a:gd name="T38" fmla="*/ 21 w 8546"/>
                  <a:gd name="T39" fmla="*/ 0 h 3789"/>
                  <a:gd name="T40" fmla="*/ 23 w 8546"/>
                  <a:gd name="T41" fmla="*/ 0 h 3789"/>
                  <a:gd name="T42" fmla="*/ 24 w 8546"/>
                  <a:gd name="T43" fmla="*/ 1 h 3789"/>
                  <a:gd name="T44" fmla="*/ 25 w 8546"/>
                  <a:gd name="T45" fmla="*/ 1 h 3789"/>
                  <a:gd name="T46" fmla="*/ 26 w 8546"/>
                  <a:gd name="T47" fmla="*/ 1 h 3789"/>
                  <a:gd name="T48" fmla="*/ 27 w 8546"/>
                  <a:gd name="T49" fmla="*/ 2 h 3789"/>
                  <a:gd name="T50" fmla="*/ 29 w 8546"/>
                  <a:gd name="T51" fmla="*/ 2 h 3789"/>
                  <a:gd name="T52" fmla="*/ 29 w 8546"/>
                  <a:gd name="T53" fmla="*/ 3 h 3789"/>
                  <a:gd name="T54" fmla="*/ 29 w 8546"/>
                  <a:gd name="T55" fmla="*/ 3 h 3789"/>
                  <a:gd name="T56" fmla="*/ 29 w 8546"/>
                  <a:gd name="T57" fmla="*/ 4 h 3789"/>
                  <a:gd name="T58" fmla="*/ 28 w 8546"/>
                  <a:gd name="T59" fmla="*/ 4 h 3789"/>
                  <a:gd name="T60" fmla="*/ 26 w 8546"/>
                  <a:gd name="T61" fmla="*/ 5 h 3789"/>
                  <a:gd name="T62" fmla="*/ 25 w 8546"/>
                  <a:gd name="T63" fmla="*/ 6 h 3789"/>
                  <a:gd name="T64" fmla="*/ 23 w 8546"/>
                  <a:gd name="T65" fmla="*/ 6 h 3789"/>
                  <a:gd name="T66" fmla="*/ 21 w 8546"/>
                  <a:gd name="T67" fmla="*/ 6 h 3789"/>
                  <a:gd name="T68" fmla="*/ 20 w 8546"/>
                  <a:gd name="T69" fmla="*/ 6 h 3789"/>
                  <a:gd name="T70" fmla="*/ 20 w 8546"/>
                  <a:gd name="T71" fmla="*/ 6 h 3789"/>
                  <a:gd name="T72" fmla="*/ 19 w 8546"/>
                  <a:gd name="T73" fmla="*/ 6 h 3789"/>
                  <a:gd name="T74" fmla="*/ 18 w 8546"/>
                  <a:gd name="T75" fmla="*/ 7 h 3789"/>
                  <a:gd name="T76" fmla="*/ 17 w 8546"/>
                  <a:gd name="T77" fmla="*/ 7 h 3789"/>
                  <a:gd name="T78" fmla="*/ 17 w 8546"/>
                  <a:gd name="T79" fmla="*/ 7 h 3789"/>
                  <a:gd name="T80" fmla="*/ 16 w 8546"/>
                  <a:gd name="T81" fmla="*/ 8 h 3789"/>
                  <a:gd name="T82" fmla="*/ 16 w 8546"/>
                  <a:gd name="T83" fmla="*/ 9 h 3789"/>
                  <a:gd name="T84" fmla="*/ 16 w 8546"/>
                  <a:gd name="T85" fmla="*/ 10 h 3789"/>
                  <a:gd name="T86" fmla="*/ 16 w 8546"/>
                  <a:gd name="T87" fmla="*/ 11 h 3789"/>
                  <a:gd name="T88" fmla="*/ 15 w 8546"/>
                  <a:gd name="T89" fmla="*/ 12 h 3789"/>
                  <a:gd name="T90" fmla="*/ 14 w 8546"/>
                  <a:gd name="T91" fmla="*/ 12 h 3789"/>
                  <a:gd name="T92" fmla="*/ 13 w 8546"/>
                  <a:gd name="T93" fmla="*/ 12 h 3789"/>
                  <a:gd name="T94" fmla="*/ 12 w 8546"/>
                  <a:gd name="T95" fmla="*/ 12 h 3789"/>
                  <a:gd name="T96" fmla="*/ 10 w 8546"/>
                  <a:gd name="T97" fmla="*/ 12 h 3789"/>
                  <a:gd name="T98" fmla="*/ 9 w 8546"/>
                  <a:gd name="T99" fmla="*/ 12 h 3789"/>
                  <a:gd name="T100" fmla="*/ 8 w 8546"/>
                  <a:gd name="T101" fmla="*/ 12 h 3789"/>
                  <a:gd name="T102" fmla="*/ 7 w 8546"/>
                  <a:gd name="T103" fmla="*/ 12 h 3789"/>
                  <a:gd name="T104" fmla="*/ 6 w 8546"/>
                  <a:gd name="T105" fmla="*/ 12 h 3789"/>
                  <a:gd name="T106" fmla="*/ 5 w 8546"/>
                  <a:gd name="T107" fmla="*/ 13 h 3789"/>
                  <a:gd name="T108" fmla="*/ 3 w 8546"/>
                  <a:gd name="T109" fmla="*/ 13 h 3789"/>
                  <a:gd name="T110" fmla="*/ 2 w 8546"/>
                  <a:gd name="T111" fmla="*/ 13 h 3789"/>
                  <a:gd name="T112" fmla="*/ 1 w 8546"/>
                  <a:gd name="T113" fmla="*/ 12 h 3789"/>
                  <a:gd name="T114" fmla="*/ 0 w 8546"/>
                  <a:gd name="T115" fmla="*/ 11 h 3789"/>
                  <a:gd name="T116" fmla="*/ 0 w 8546"/>
                  <a:gd name="T117" fmla="*/ 10 h 3789"/>
                  <a:gd name="T118" fmla="*/ 1 w 8546"/>
                  <a:gd name="T119" fmla="*/ 9 h 378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8546" h="3789">
                    <a:moveTo>
                      <a:pt x="425" y="2385"/>
                    </a:moveTo>
                    <a:lnTo>
                      <a:pt x="490" y="2323"/>
                    </a:lnTo>
                    <a:lnTo>
                      <a:pt x="553" y="2263"/>
                    </a:lnTo>
                    <a:lnTo>
                      <a:pt x="616" y="2208"/>
                    </a:lnTo>
                    <a:lnTo>
                      <a:pt x="678" y="2155"/>
                    </a:lnTo>
                    <a:lnTo>
                      <a:pt x="738" y="2104"/>
                    </a:lnTo>
                    <a:lnTo>
                      <a:pt x="798" y="2058"/>
                    </a:lnTo>
                    <a:lnTo>
                      <a:pt x="856" y="2012"/>
                    </a:lnTo>
                    <a:lnTo>
                      <a:pt x="913" y="1970"/>
                    </a:lnTo>
                    <a:lnTo>
                      <a:pt x="969" y="1930"/>
                    </a:lnTo>
                    <a:lnTo>
                      <a:pt x="1024" y="1892"/>
                    </a:lnTo>
                    <a:lnTo>
                      <a:pt x="1077" y="1855"/>
                    </a:lnTo>
                    <a:lnTo>
                      <a:pt x="1130" y="1821"/>
                    </a:lnTo>
                    <a:lnTo>
                      <a:pt x="1231" y="1755"/>
                    </a:lnTo>
                    <a:lnTo>
                      <a:pt x="1326" y="1696"/>
                    </a:lnTo>
                    <a:lnTo>
                      <a:pt x="1417" y="1639"/>
                    </a:lnTo>
                    <a:lnTo>
                      <a:pt x="1502" y="1584"/>
                    </a:lnTo>
                    <a:lnTo>
                      <a:pt x="1542" y="1557"/>
                    </a:lnTo>
                    <a:lnTo>
                      <a:pt x="1582" y="1530"/>
                    </a:lnTo>
                    <a:lnTo>
                      <a:pt x="1619" y="1502"/>
                    </a:lnTo>
                    <a:lnTo>
                      <a:pt x="1656" y="1475"/>
                    </a:lnTo>
                    <a:lnTo>
                      <a:pt x="1690" y="1448"/>
                    </a:lnTo>
                    <a:lnTo>
                      <a:pt x="1724" y="1418"/>
                    </a:lnTo>
                    <a:lnTo>
                      <a:pt x="1756" y="1389"/>
                    </a:lnTo>
                    <a:lnTo>
                      <a:pt x="1786" y="1359"/>
                    </a:lnTo>
                    <a:lnTo>
                      <a:pt x="1816" y="1327"/>
                    </a:lnTo>
                    <a:lnTo>
                      <a:pt x="1843" y="1294"/>
                    </a:lnTo>
                    <a:lnTo>
                      <a:pt x="1868" y="1259"/>
                    </a:lnTo>
                    <a:lnTo>
                      <a:pt x="1892" y="1224"/>
                    </a:lnTo>
                    <a:lnTo>
                      <a:pt x="1939" y="1151"/>
                    </a:lnTo>
                    <a:lnTo>
                      <a:pt x="1981" y="1083"/>
                    </a:lnTo>
                    <a:lnTo>
                      <a:pt x="2023" y="1020"/>
                    </a:lnTo>
                    <a:lnTo>
                      <a:pt x="2063" y="959"/>
                    </a:lnTo>
                    <a:lnTo>
                      <a:pt x="2084" y="929"/>
                    </a:lnTo>
                    <a:lnTo>
                      <a:pt x="2103" y="902"/>
                    </a:lnTo>
                    <a:lnTo>
                      <a:pt x="2123" y="875"/>
                    </a:lnTo>
                    <a:lnTo>
                      <a:pt x="2143" y="847"/>
                    </a:lnTo>
                    <a:lnTo>
                      <a:pt x="2164" y="821"/>
                    </a:lnTo>
                    <a:lnTo>
                      <a:pt x="2185" y="796"/>
                    </a:lnTo>
                    <a:lnTo>
                      <a:pt x="2206" y="772"/>
                    </a:lnTo>
                    <a:lnTo>
                      <a:pt x="2228" y="747"/>
                    </a:lnTo>
                    <a:lnTo>
                      <a:pt x="2251" y="723"/>
                    </a:lnTo>
                    <a:lnTo>
                      <a:pt x="2274" y="701"/>
                    </a:lnTo>
                    <a:lnTo>
                      <a:pt x="2297" y="677"/>
                    </a:lnTo>
                    <a:lnTo>
                      <a:pt x="2322" y="655"/>
                    </a:lnTo>
                    <a:lnTo>
                      <a:pt x="2349" y="633"/>
                    </a:lnTo>
                    <a:lnTo>
                      <a:pt x="2375" y="612"/>
                    </a:lnTo>
                    <a:lnTo>
                      <a:pt x="2403" y="590"/>
                    </a:lnTo>
                    <a:lnTo>
                      <a:pt x="2433" y="569"/>
                    </a:lnTo>
                    <a:lnTo>
                      <a:pt x="2464" y="549"/>
                    </a:lnTo>
                    <a:lnTo>
                      <a:pt x="2496" y="528"/>
                    </a:lnTo>
                    <a:lnTo>
                      <a:pt x="2530" y="507"/>
                    </a:lnTo>
                    <a:lnTo>
                      <a:pt x="2565" y="487"/>
                    </a:lnTo>
                    <a:lnTo>
                      <a:pt x="2603" y="467"/>
                    </a:lnTo>
                    <a:lnTo>
                      <a:pt x="2641" y="447"/>
                    </a:lnTo>
                    <a:lnTo>
                      <a:pt x="2682" y="427"/>
                    </a:lnTo>
                    <a:lnTo>
                      <a:pt x="2725" y="406"/>
                    </a:lnTo>
                    <a:lnTo>
                      <a:pt x="2772" y="386"/>
                    </a:lnTo>
                    <a:lnTo>
                      <a:pt x="2826" y="366"/>
                    </a:lnTo>
                    <a:lnTo>
                      <a:pt x="2887" y="347"/>
                    </a:lnTo>
                    <a:lnTo>
                      <a:pt x="2953" y="327"/>
                    </a:lnTo>
                    <a:lnTo>
                      <a:pt x="3023" y="308"/>
                    </a:lnTo>
                    <a:lnTo>
                      <a:pt x="3100" y="289"/>
                    </a:lnTo>
                    <a:lnTo>
                      <a:pt x="3180" y="271"/>
                    </a:lnTo>
                    <a:lnTo>
                      <a:pt x="3265" y="252"/>
                    </a:lnTo>
                    <a:lnTo>
                      <a:pt x="3353" y="234"/>
                    </a:lnTo>
                    <a:lnTo>
                      <a:pt x="3445" y="217"/>
                    </a:lnTo>
                    <a:lnTo>
                      <a:pt x="3539" y="201"/>
                    </a:lnTo>
                    <a:lnTo>
                      <a:pt x="3636" y="185"/>
                    </a:lnTo>
                    <a:lnTo>
                      <a:pt x="3734" y="168"/>
                    </a:lnTo>
                    <a:lnTo>
                      <a:pt x="3835" y="153"/>
                    </a:lnTo>
                    <a:lnTo>
                      <a:pt x="3936" y="138"/>
                    </a:lnTo>
                    <a:lnTo>
                      <a:pt x="4038" y="124"/>
                    </a:lnTo>
                    <a:lnTo>
                      <a:pt x="4140" y="111"/>
                    </a:lnTo>
                    <a:lnTo>
                      <a:pt x="4242" y="98"/>
                    </a:lnTo>
                    <a:lnTo>
                      <a:pt x="4343" y="85"/>
                    </a:lnTo>
                    <a:lnTo>
                      <a:pt x="4443" y="74"/>
                    </a:lnTo>
                    <a:lnTo>
                      <a:pt x="4542" y="63"/>
                    </a:lnTo>
                    <a:lnTo>
                      <a:pt x="4639" y="53"/>
                    </a:lnTo>
                    <a:lnTo>
                      <a:pt x="4733" y="44"/>
                    </a:lnTo>
                    <a:lnTo>
                      <a:pt x="4824" y="36"/>
                    </a:lnTo>
                    <a:lnTo>
                      <a:pt x="4913" y="28"/>
                    </a:lnTo>
                    <a:lnTo>
                      <a:pt x="4997" y="22"/>
                    </a:lnTo>
                    <a:lnTo>
                      <a:pt x="5078" y="16"/>
                    </a:lnTo>
                    <a:lnTo>
                      <a:pt x="5154" y="11"/>
                    </a:lnTo>
                    <a:lnTo>
                      <a:pt x="5225" y="7"/>
                    </a:lnTo>
                    <a:lnTo>
                      <a:pt x="5291" y="4"/>
                    </a:lnTo>
                    <a:lnTo>
                      <a:pt x="5351" y="1"/>
                    </a:lnTo>
                    <a:lnTo>
                      <a:pt x="5404" y="0"/>
                    </a:lnTo>
                    <a:lnTo>
                      <a:pt x="5459" y="0"/>
                    </a:lnTo>
                    <a:lnTo>
                      <a:pt x="5517" y="0"/>
                    </a:lnTo>
                    <a:lnTo>
                      <a:pt x="5577" y="2"/>
                    </a:lnTo>
                    <a:lnTo>
                      <a:pt x="5641" y="5"/>
                    </a:lnTo>
                    <a:lnTo>
                      <a:pt x="5708" y="9"/>
                    </a:lnTo>
                    <a:lnTo>
                      <a:pt x="5777" y="13"/>
                    </a:lnTo>
                    <a:lnTo>
                      <a:pt x="5848" y="19"/>
                    </a:lnTo>
                    <a:lnTo>
                      <a:pt x="5922" y="25"/>
                    </a:lnTo>
                    <a:lnTo>
                      <a:pt x="5997" y="32"/>
                    </a:lnTo>
                    <a:lnTo>
                      <a:pt x="6074" y="40"/>
                    </a:lnTo>
                    <a:lnTo>
                      <a:pt x="6152" y="49"/>
                    </a:lnTo>
                    <a:lnTo>
                      <a:pt x="6232" y="58"/>
                    </a:lnTo>
                    <a:lnTo>
                      <a:pt x="6312" y="69"/>
                    </a:lnTo>
                    <a:lnTo>
                      <a:pt x="6393" y="80"/>
                    </a:lnTo>
                    <a:lnTo>
                      <a:pt x="6474" y="93"/>
                    </a:lnTo>
                    <a:lnTo>
                      <a:pt x="6555" y="106"/>
                    </a:lnTo>
                    <a:lnTo>
                      <a:pt x="6636" y="119"/>
                    </a:lnTo>
                    <a:lnTo>
                      <a:pt x="6717" y="134"/>
                    </a:lnTo>
                    <a:lnTo>
                      <a:pt x="6798" y="149"/>
                    </a:lnTo>
                    <a:lnTo>
                      <a:pt x="6878" y="164"/>
                    </a:lnTo>
                    <a:lnTo>
                      <a:pt x="6956" y="182"/>
                    </a:lnTo>
                    <a:lnTo>
                      <a:pt x="7034" y="199"/>
                    </a:lnTo>
                    <a:lnTo>
                      <a:pt x="7110" y="217"/>
                    </a:lnTo>
                    <a:lnTo>
                      <a:pt x="7185" y="235"/>
                    </a:lnTo>
                    <a:lnTo>
                      <a:pt x="7256" y="254"/>
                    </a:lnTo>
                    <a:lnTo>
                      <a:pt x="7327" y="275"/>
                    </a:lnTo>
                    <a:lnTo>
                      <a:pt x="7395" y="295"/>
                    </a:lnTo>
                    <a:lnTo>
                      <a:pt x="7460" y="316"/>
                    </a:lnTo>
                    <a:lnTo>
                      <a:pt x="7522" y="337"/>
                    </a:lnTo>
                    <a:lnTo>
                      <a:pt x="7582" y="360"/>
                    </a:lnTo>
                    <a:lnTo>
                      <a:pt x="7638" y="383"/>
                    </a:lnTo>
                    <a:lnTo>
                      <a:pt x="7690" y="406"/>
                    </a:lnTo>
                    <a:lnTo>
                      <a:pt x="7742" y="430"/>
                    </a:lnTo>
                    <a:lnTo>
                      <a:pt x="7795" y="451"/>
                    </a:lnTo>
                    <a:lnTo>
                      <a:pt x="7849" y="472"/>
                    </a:lnTo>
                    <a:lnTo>
                      <a:pt x="7904" y="492"/>
                    </a:lnTo>
                    <a:lnTo>
                      <a:pt x="8014" y="532"/>
                    </a:lnTo>
                    <a:lnTo>
                      <a:pt x="8122" y="569"/>
                    </a:lnTo>
                    <a:lnTo>
                      <a:pt x="8175" y="587"/>
                    </a:lnTo>
                    <a:lnTo>
                      <a:pt x="8225" y="606"/>
                    </a:lnTo>
                    <a:lnTo>
                      <a:pt x="8274" y="625"/>
                    </a:lnTo>
                    <a:lnTo>
                      <a:pt x="8320" y="644"/>
                    </a:lnTo>
                    <a:lnTo>
                      <a:pt x="8363" y="663"/>
                    </a:lnTo>
                    <a:lnTo>
                      <a:pt x="8401" y="684"/>
                    </a:lnTo>
                    <a:lnTo>
                      <a:pt x="8438" y="705"/>
                    </a:lnTo>
                    <a:lnTo>
                      <a:pt x="8469" y="726"/>
                    </a:lnTo>
                    <a:lnTo>
                      <a:pt x="8496" y="749"/>
                    </a:lnTo>
                    <a:lnTo>
                      <a:pt x="8517" y="774"/>
                    </a:lnTo>
                    <a:lnTo>
                      <a:pt x="8533" y="799"/>
                    </a:lnTo>
                    <a:lnTo>
                      <a:pt x="8543" y="825"/>
                    </a:lnTo>
                    <a:lnTo>
                      <a:pt x="8546" y="854"/>
                    </a:lnTo>
                    <a:lnTo>
                      <a:pt x="8543" y="883"/>
                    </a:lnTo>
                    <a:lnTo>
                      <a:pt x="8533" y="915"/>
                    </a:lnTo>
                    <a:lnTo>
                      <a:pt x="8516" y="949"/>
                    </a:lnTo>
                    <a:lnTo>
                      <a:pt x="8489" y="985"/>
                    </a:lnTo>
                    <a:lnTo>
                      <a:pt x="8455" y="1023"/>
                    </a:lnTo>
                    <a:lnTo>
                      <a:pt x="8412" y="1063"/>
                    </a:lnTo>
                    <a:lnTo>
                      <a:pt x="8359" y="1107"/>
                    </a:lnTo>
                    <a:lnTo>
                      <a:pt x="8297" y="1152"/>
                    </a:lnTo>
                    <a:lnTo>
                      <a:pt x="8224" y="1201"/>
                    </a:lnTo>
                    <a:lnTo>
                      <a:pt x="8143" y="1252"/>
                    </a:lnTo>
                    <a:lnTo>
                      <a:pt x="8048" y="1307"/>
                    </a:lnTo>
                    <a:lnTo>
                      <a:pt x="7938" y="1366"/>
                    </a:lnTo>
                    <a:lnTo>
                      <a:pt x="7831" y="1418"/>
                    </a:lnTo>
                    <a:lnTo>
                      <a:pt x="7725" y="1466"/>
                    </a:lnTo>
                    <a:lnTo>
                      <a:pt x="7622" y="1506"/>
                    </a:lnTo>
                    <a:lnTo>
                      <a:pt x="7519" y="1542"/>
                    </a:lnTo>
                    <a:lnTo>
                      <a:pt x="7420" y="1573"/>
                    </a:lnTo>
                    <a:lnTo>
                      <a:pt x="7323" y="1598"/>
                    </a:lnTo>
                    <a:lnTo>
                      <a:pt x="7228" y="1621"/>
                    </a:lnTo>
                    <a:lnTo>
                      <a:pt x="7135" y="1639"/>
                    </a:lnTo>
                    <a:lnTo>
                      <a:pt x="7044" y="1653"/>
                    </a:lnTo>
                    <a:lnTo>
                      <a:pt x="6956" y="1664"/>
                    </a:lnTo>
                    <a:lnTo>
                      <a:pt x="6869" y="1672"/>
                    </a:lnTo>
                    <a:lnTo>
                      <a:pt x="6785" y="1677"/>
                    </a:lnTo>
                    <a:lnTo>
                      <a:pt x="6704" y="1681"/>
                    </a:lnTo>
                    <a:lnTo>
                      <a:pt x="6624" y="1682"/>
                    </a:lnTo>
                    <a:lnTo>
                      <a:pt x="6547" y="1683"/>
                    </a:lnTo>
                    <a:lnTo>
                      <a:pt x="6401" y="1680"/>
                    </a:lnTo>
                    <a:lnTo>
                      <a:pt x="6264" y="1676"/>
                    </a:lnTo>
                    <a:lnTo>
                      <a:pt x="6199" y="1674"/>
                    </a:lnTo>
                    <a:lnTo>
                      <a:pt x="6138" y="1673"/>
                    </a:lnTo>
                    <a:lnTo>
                      <a:pt x="6078" y="1673"/>
                    </a:lnTo>
                    <a:lnTo>
                      <a:pt x="6021" y="1674"/>
                    </a:lnTo>
                    <a:lnTo>
                      <a:pt x="5967" y="1677"/>
                    </a:lnTo>
                    <a:lnTo>
                      <a:pt x="5915" y="1682"/>
                    </a:lnTo>
                    <a:lnTo>
                      <a:pt x="5866" y="1689"/>
                    </a:lnTo>
                    <a:lnTo>
                      <a:pt x="5820" y="1700"/>
                    </a:lnTo>
                    <a:lnTo>
                      <a:pt x="5777" y="1713"/>
                    </a:lnTo>
                    <a:lnTo>
                      <a:pt x="5735" y="1730"/>
                    </a:lnTo>
                    <a:lnTo>
                      <a:pt x="5698" y="1750"/>
                    </a:lnTo>
                    <a:lnTo>
                      <a:pt x="5662" y="1774"/>
                    </a:lnTo>
                    <a:lnTo>
                      <a:pt x="5627" y="1800"/>
                    </a:lnTo>
                    <a:lnTo>
                      <a:pt x="5591" y="1823"/>
                    </a:lnTo>
                    <a:lnTo>
                      <a:pt x="5553" y="1842"/>
                    </a:lnTo>
                    <a:lnTo>
                      <a:pt x="5513" y="1860"/>
                    </a:lnTo>
                    <a:lnTo>
                      <a:pt x="5472" y="1876"/>
                    </a:lnTo>
                    <a:lnTo>
                      <a:pt x="5431" y="1890"/>
                    </a:lnTo>
                    <a:lnTo>
                      <a:pt x="5388" y="1903"/>
                    </a:lnTo>
                    <a:lnTo>
                      <a:pt x="5345" y="1915"/>
                    </a:lnTo>
                    <a:lnTo>
                      <a:pt x="5258" y="1937"/>
                    </a:lnTo>
                    <a:lnTo>
                      <a:pt x="5171" y="1960"/>
                    </a:lnTo>
                    <a:lnTo>
                      <a:pt x="5128" y="1972"/>
                    </a:lnTo>
                    <a:lnTo>
                      <a:pt x="5087" y="1984"/>
                    </a:lnTo>
                    <a:lnTo>
                      <a:pt x="5046" y="1998"/>
                    </a:lnTo>
                    <a:lnTo>
                      <a:pt x="5007" y="2014"/>
                    </a:lnTo>
                    <a:lnTo>
                      <a:pt x="4968" y="2031"/>
                    </a:lnTo>
                    <a:lnTo>
                      <a:pt x="4932" y="2051"/>
                    </a:lnTo>
                    <a:lnTo>
                      <a:pt x="4898" y="2073"/>
                    </a:lnTo>
                    <a:lnTo>
                      <a:pt x="4865" y="2098"/>
                    </a:lnTo>
                    <a:lnTo>
                      <a:pt x="4836" y="2127"/>
                    </a:lnTo>
                    <a:lnTo>
                      <a:pt x="4809" y="2159"/>
                    </a:lnTo>
                    <a:lnTo>
                      <a:pt x="4783" y="2194"/>
                    </a:lnTo>
                    <a:lnTo>
                      <a:pt x="4762" y="2234"/>
                    </a:lnTo>
                    <a:lnTo>
                      <a:pt x="4744" y="2277"/>
                    </a:lnTo>
                    <a:lnTo>
                      <a:pt x="4730" y="2327"/>
                    </a:lnTo>
                    <a:lnTo>
                      <a:pt x="4719" y="2381"/>
                    </a:lnTo>
                    <a:lnTo>
                      <a:pt x="4712" y="2440"/>
                    </a:lnTo>
                    <a:lnTo>
                      <a:pt x="4708" y="2505"/>
                    </a:lnTo>
                    <a:lnTo>
                      <a:pt x="4709" y="2576"/>
                    </a:lnTo>
                    <a:lnTo>
                      <a:pt x="4716" y="2654"/>
                    </a:lnTo>
                    <a:lnTo>
                      <a:pt x="4727" y="2738"/>
                    </a:lnTo>
                    <a:lnTo>
                      <a:pt x="4737" y="2822"/>
                    </a:lnTo>
                    <a:lnTo>
                      <a:pt x="4740" y="2899"/>
                    </a:lnTo>
                    <a:lnTo>
                      <a:pt x="4737" y="2969"/>
                    </a:lnTo>
                    <a:lnTo>
                      <a:pt x="4728" y="3031"/>
                    </a:lnTo>
                    <a:lnTo>
                      <a:pt x="4713" y="3089"/>
                    </a:lnTo>
                    <a:lnTo>
                      <a:pt x="4692" y="3140"/>
                    </a:lnTo>
                    <a:lnTo>
                      <a:pt x="4667" y="3185"/>
                    </a:lnTo>
                    <a:lnTo>
                      <a:pt x="4637" y="3225"/>
                    </a:lnTo>
                    <a:lnTo>
                      <a:pt x="4602" y="3260"/>
                    </a:lnTo>
                    <a:lnTo>
                      <a:pt x="4564" y="3289"/>
                    </a:lnTo>
                    <a:lnTo>
                      <a:pt x="4521" y="3315"/>
                    </a:lnTo>
                    <a:lnTo>
                      <a:pt x="4476" y="3336"/>
                    </a:lnTo>
                    <a:lnTo>
                      <a:pt x="4427" y="3353"/>
                    </a:lnTo>
                    <a:lnTo>
                      <a:pt x="4376" y="3367"/>
                    </a:lnTo>
                    <a:lnTo>
                      <a:pt x="4322" y="3377"/>
                    </a:lnTo>
                    <a:lnTo>
                      <a:pt x="4266" y="3385"/>
                    </a:lnTo>
                    <a:lnTo>
                      <a:pt x="4209" y="3390"/>
                    </a:lnTo>
                    <a:lnTo>
                      <a:pt x="4150" y="3392"/>
                    </a:lnTo>
                    <a:lnTo>
                      <a:pt x="4090" y="3392"/>
                    </a:lnTo>
                    <a:lnTo>
                      <a:pt x="4030" y="3390"/>
                    </a:lnTo>
                    <a:lnTo>
                      <a:pt x="3969" y="3386"/>
                    </a:lnTo>
                    <a:lnTo>
                      <a:pt x="3908" y="3381"/>
                    </a:lnTo>
                    <a:lnTo>
                      <a:pt x="3848" y="3375"/>
                    </a:lnTo>
                    <a:lnTo>
                      <a:pt x="3788" y="3369"/>
                    </a:lnTo>
                    <a:lnTo>
                      <a:pt x="3671" y="3355"/>
                    </a:lnTo>
                    <a:lnTo>
                      <a:pt x="3561" y="3343"/>
                    </a:lnTo>
                    <a:lnTo>
                      <a:pt x="3510" y="3338"/>
                    </a:lnTo>
                    <a:lnTo>
                      <a:pt x="3461" y="3334"/>
                    </a:lnTo>
                    <a:lnTo>
                      <a:pt x="3416" y="3331"/>
                    </a:lnTo>
                    <a:lnTo>
                      <a:pt x="3373" y="3330"/>
                    </a:lnTo>
                    <a:lnTo>
                      <a:pt x="3288" y="3330"/>
                    </a:lnTo>
                    <a:lnTo>
                      <a:pt x="3195" y="3330"/>
                    </a:lnTo>
                    <a:lnTo>
                      <a:pt x="3095" y="3331"/>
                    </a:lnTo>
                    <a:lnTo>
                      <a:pt x="2989" y="3334"/>
                    </a:lnTo>
                    <a:lnTo>
                      <a:pt x="2933" y="3336"/>
                    </a:lnTo>
                    <a:lnTo>
                      <a:pt x="2877" y="3338"/>
                    </a:lnTo>
                    <a:lnTo>
                      <a:pt x="2818" y="3341"/>
                    </a:lnTo>
                    <a:lnTo>
                      <a:pt x="2758" y="3345"/>
                    </a:lnTo>
                    <a:lnTo>
                      <a:pt x="2698" y="3350"/>
                    </a:lnTo>
                    <a:lnTo>
                      <a:pt x="2636" y="3355"/>
                    </a:lnTo>
                    <a:lnTo>
                      <a:pt x="2573" y="3362"/>
                    </a:lnTo>
                    <a:lnTo>
                      <a:pt x="2509" y="3369"/>
                    </a:lnTo>
                    <a:lnTo>
                      <a:pt x="2446" y="3377"/>
                    </a:lnTo>
                    <a:lnTo>
                      <a:pt x="2380" y="3388"/>
                    </a:lnTo>
                    <a:lnTo>
                      <a:pt x="2314" y="3398"/>
                    </a:lnTo>
                    <a:lnTo>
                      <a:pt x="2247" y="3410"/>
                    </a:lnTo>
                    <a:lnTo>
                      <a:pt x="2181" y="3423"/>
                    </a:lnTo>
                    <a:lnTo>
                      <a:pt x="2113" y="3438"/>
                    </a:lnTo>
                    <a:lnTo>
                      <a:pt x="2045" y="3454"/>
                    </a:lnTo>
                    <a:lnTo>
                      <a:pt x="1977" y="3473"/>
                    </a:lnTo>
                    <a:lnTo>
                      <a:pt x="1909" y="3492"/>
                    </a:lnTo>
                    <a:lnTo>
                      <a:pt x="1841" y="3513"/>
                    </a:lnTo>
                    <a:lnTo>
                      <a:pt x="1772" y="3536"/>
                    </a:lnTo>
                    <a:lnTo>
                      <a:pt x="1703" y="3561"/>
                    </a:lnTo>
                    <a:lnTo>
                      <a:pt x="1635" y="3587"/>
                    </a:lnTo>
                    <a:lnTo>
                      <a:pt x="1567" y="3616"/>
                    </a:lnTo>
                    <a:lnTo>
                      <a:pt x="1499" y="3647"/>
                    </a:lnTo>
                    <a:lnTo>
                      <a:pt x="1431" y="3679"/>
                    </a:lnTo>
                    <a:lnTo>
                      <a:pt x="1361" y="3710"/>
                    </a:lnTo>
                    <a:lnTo>
                      <a:pt x="1289" y="3737"/>
                    </a:lnTo>
                    <a:lnTo>
                      <a:pt x="1213" y="3757"/>
                    </a:lnTo>
                    <a:lnTo>
                      <a:pt x="1135" y="3772"/>
                    </a:lnTo>
                    <a:lnTo>
                      <a:pt x="1055" y="3783"/>
                    </a:lnTo>
                    <a:lnTo>
                      <a:pt x="974" y="3788"/>
                    </a:lnTo>
                    <a:lnTo>
                      <a:pt x="892" y="3789"/>
                    </a:lnTo>
                    <a:lnTo>
                      <a:pt x="810" y="3784"/>
                    </a:lnTo>
                    <a:lnTo>
                      <a:pt x="729" y="3775"/>
                    </a:lnTo>
                    <a:lnTo>
                      <a:pt x="649" y="3762"/>
                    </a:lnTo>
                    <a:lnTo>
                      <a:pt x="572" y="3744"/>
                    </a:lnTo>
                    <a:lnTo>
                      <a:pt x="497" y="3720"/>
                    </a:lnTo>
                    <a:lnTo>
                      <a:pt x="425" y="3693"/>
                    </a:lnTo>
                    <a:lnTo>
                      <a:pt x="356" y="3661"/>
                    </a:lnTo>
                    <a:lnTo>
                      <a:pt x="291" y="3624"/>
                    </a:lnTo>
                    <a:lnTo>
                      <a:pt x="232" y="3583"/>
                    </a:lnTo>
                    <a:lnTo>
                      <a:pt x="177" y="3538"/>
                    </a:lnTo>
                    <a:lnTo>
                      <a:pt x="129" y="3489"/>
                    </a:lnTo>
                    <a:lnTo>
                      <a:pt x="88" y="3435"/>
                    </a:lnTo>
                    <a:lnTo>
                      <a:pt x="54" y="3377"/>
                    </a:lnTo>
                    <a:lnTo>
                      <a:pt x="27" y="3316"/>
                    </a:lnTo>
                    <a:lnTo>
                      <a:pt x="9" y="3250"/>
                    </a:lnTo>
                    <a:lnTo>
                      <a:pt x="0" y="3180"/>
                    </a:lnTo>
                    <a:lnTo>
                      <a:pt x="1" y="3106"/>
                    </a:lnTo>
                    <a:lnTo>
                      <a:pt x="12" y="3029"/>
                    </a:lnTo>
                    <a:lnTo>
                      <a:pt x="33" y="2947"/>
                    </a:lnTo>
                    <a:lnTo>
                      <a:pt x="67" y="2862"/>
                    </a:lnTo>
                    <a:lnTo>
                      <a:pt x="112" y="2774"/>
                    </a:lnTo>
                    <a:lnTo>
                      <a:pt x="170" y="2682"/>
                    </a:lnTo>
                    <a:lnTo>
                      <a:pt x="241" y="2586"/>
                    </a:lnTo>
                    <a:lnTo>
                      <a:pt x="326" y="2488"/>
                    </a:lnTo>
                    <a:lnTo>
                      <a:pt x="425" y="2385"/>
                    </a:lnTo>
                    <a:close/>
                  </a:path>
                </a:pathLst>
              </a:custGeom>
              <a:solidFill>
                <a:srgbClr val="B97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87" name="Freeform 1121">
                <a:extLst>
                  <a:ext uri="{FF2B5EF4-FFF2-40B4-BE49-F238E27FC236}">
                    <a16:creationId xmlns:a16="http://schemas.microsoft.com/office/drawing/2014/main" id="{C8DC4B2F-9D5C-4610-8C47-849F1B28D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0" y="2098"/>
                <a:ext cx="486" cy="209"/>
              </a:xfrm>
              <a:custGeom>
                <a:avLst/>
                <a:gdLst>
                  <a:gd name="T0" fmla="*/ 18 w 8249"/>
                  <a:gd name="T1" fmla="*/ 6 h 3542"/>
                  <a:gd name="T2" fmla="*/ 17 w 8249"/>
                  <a:gd name="T3" fmla="*/ 6 h 3542"/>
                  <a:gd name="T4" fmla="*/ 16 w 8249"/>
                  <a:gd name="T5" fmla="*/ 6 h 3542"/>
                  <a:gd name="T6" fmla="*/ 16 w 8249"/>
                  <a:gd name="T7" fmla="*/ 7 h 3542"/>
                  <a:gd name="T8" fmla="*/ 15 w 8249"/>
                  <a:gd name="T9" fmla="*/ 8 h 3542"/>
                  <a:gd name="T10" fmla="*/ 16 w 8249"/>
                  <a:gd name="T11" fmla="*/ 9 h 3542"/>
                  <a:gd name="T12" fmla="*/ 15 w 8249"/>
                  <a:gd name="T13" fmla="*/ 10 h 3542"/>
                  <a:gd name="T14" fmla="*/ 15 w 8249"/>
                  <a:gd name="T15" fmla="*/ 11 h 3542"/>
                  <a:gd name="T16" fmla="*/ 14 w 8249"/>
                  <a:gd name="T17" fmla="*/ 11 h 3542"/>
                  <a:gd name="T18" fmla="*/ 13 w 8249"/>
                  <a:gd name="T19" fmla="*/ 11 h 3542"/>
                  <a:gd name="T20" fmla="*/ 12 w 8249"/>
                  <a:gd name="T21" fmla="*/ 11 h 3542"/>
                  <a:gd name="T22" fmla="*/ 11 w 8249"/>
                  <a:gd name="T23" fmla="*/ 11 h 3542"/>
                  <a:gd name="T24" fmla="*/ 10 w 8249"/>
                  <a:gd name="T25" fmla="*/ 11 h 3542"/>
                  <a:gd name="T26" fmla="*/ 9 w 8249"/>
                  <a:gd name="T27" fmla="*/ 11 h 3542"/>
                  <a:gd name="T28" fmla="*/ 8 w 8249"/>
                  <a:gd name="T29" fmla="*/ 11 h 3542"/>
                  <a:gd name="T30" fmla="*/ 7 w 8249"/>
                  <a:gd name="T31" fmla="*/ 11 h 3542"/>
                  <a:gd name="T32" fmla="*/ 6 w 8249"/>
                  <a:gd name="T33" fmla="*/ 11 h 3542"/>
                  <a:gd name="T34" fmla="*/ 5 w 8249"/>
                  <a:gd name="T35" fmla="*/ 12 h 3542"/>
                  <a:gd name="T36" fmla="*/ 4 w 8249"/>
                  <a:gd name="T37" fmla="*/ 12 h 3542"/>
                  <a:gd name="T38" fmla="*/ 2 w 8249"/>
                  <a:gd name="T39" fmla="*/ 12 h 3542"/>
                  <a:gd name="T40" fmla="*/ 1 w 8249"/>
                  <a:gd name="T41" fmla="*/ 12 h 3542"/>
                  <a:gd name="T42" fmla="*/ 0 w 8249"/>
                  <a:gd name="T43" fmla="*/ 11 h 3542"/>
                  <a:gd name="T44" fmla="*/ 0 w 8249"/>
                  <a:gd name="T45" fmla="*/ 10 h 3542"/>
                  <a:gd name="T46" fmla="*/ 1 w 8249"/>
                  <a:gd name="T47" fmla="*/ 9 h 3542"/>
                  <a:gd name="T48" fmla="*/ 2 w 8249"/>
                  <a:gd name="T49" fmla="*/ 7 h 3542"/>
                  <a:gd name="T50" fmla="*/ 3 w 8249"/>
                  <a:gd name="T51" fmla="*/ 6 h 3542"/>
                  <a:gd name="T52" fmla="*/ 5 w 8249"/>
                  <a:gd name="T53" fmla="*/ 5 h 3542"/>
                  <a:gd name="T54" fmla="*/ 6 w 8249"/>
                  <a:gd name="T55" fmla="*/ 5 h 3542"/>
                  <a:gd name="T56" fmla="*/ 6 w 8249"/>
                  <a:gd name="T57" fmla="*/ 4 h 3542"/>
                  <a:gd name="T58" fmla="*/ 7 w 8249"/>
                  <a:gd name="T59" fmla="*/ 3 h 3542"/>
                  <a:gd name="T60" fmla="*/ 8 w 8249"/>
                  <a:gd name="T61" fmla="*/ 2 h 3542"/>
                  <a:gd name="T62" fmla="*/ 8 w 8249"/>
                  <a:gd name="T63" fmla="*/ 2 h 3542"/>
                  <a:gd name="T64" fmla="*/ 9 w 8249"/>
                  <a:gd name="T65" fmla="*/ 1 h 3542"/>
                  <a:gd name="T66" fmla="*/ 9 w 8249"/>
                  <a:gd name="T67" fmla="*/ 1 h 3542"/>
                  <a:gd name="T68" fmla="*/ 11 w 8249"/>
                  <a:gd name="T69" fmla="*/ 1 h 3542"/>
                  <a:gd name="T70" fmla="*/ 12 w 8249"/>
                  <a:gd name="T71" fmla="*/ 1 h 3542"/>
                  <a:gd name="T72" fmla="*/ 14 w 8249"/>
                  <a:gd name="T73" fmla="*/ 0 h 3542"/>
                  <a:gd name="T74" fmla="*/ 16 w 8249"/>
                  <a:gd name="T75" fmla="*/ 0 h 3542"/>
                  <a:gd name="T76" fmla="*/ 17 w 8249"/>
                  <a:gd name="T77" fmla="*/ 0 h 3542"/>
                  <a:gd name="T78" fmla="*/ 18 w 8249"/>
                  <a:gd name="T79" fmla="*/ 0 h 3542"/>
                  <a:gd name="T80" fmla="*/ 20 w 8249"/>
                  <a:gd name="T81" fmla="*/ 0 h 3542"/>
                  <a:gd name="T82" fmla="*/ 22 w 8249"/>
                  <a:gd name="T83" fmla="*/ 0 h 3542"/>
                  <a:gd name="T84" fmla="*/ 24 w 8249"/>
                  <a:gd name="T85" fmla="*/ 1 h 3542"/>
                  <a:gd name="T86" fmla="*/ 25 w 8249"/>
                  <a:gd name="T87" fmla="*/ 1 h 3542"/>
                  <a:gd name="T88" fmla="*/ 26 w 8249"/>
                  <a:gd name="T89" fmla="*/ 1 h 3542"/>
                  <a:gd name="T90" fmla="*/ 27 w 8249"/>
                  <a:gd name="T91" fmla="*/ 2 h 3542"/>
                  <a:gd name="T92" fmla="*/ 28 w 8249"/>
                  <a:gd name="T93" fmla="*/ 2 h 3542"/>
                  <a:gd name="T94" fmla="*/ 29 w 8249"/>
                  <a:gd name="T95" fmla="*/ 3 h 3542"/>
                  <a:gd name="T96" fmla="*/ 29 w 8249"/>
                  <a:gd name="T97" fmla="*/ 3 h 3542"/>
                  <a:gd name="T98" fmla="*/ 27 w 8249"/>
                  <a:gd name="T99" fmla="*/ 4 h 3542"/>
                  <a:gd name="T100" fmla="*/ 27 w 8249"/>
                  <a:gd name="T101" fmla="*/ 4 h 3542"/>
                  <a:gd name="T102" fmla="*/ 25 w 8249"/>
                  <a:gd name="T103" fmla="*/ 5 h 3542"/>
                  <a:gd name="T104" fmla="*/ 23 w 8249"/>
                  <a:gd name="T105" fmla="*/ 5 h 3542"/>
                  <a:gd name="T106" fmla="*/ 21 w 8249"/>
                  <a:gd name="T107" fmla="*/ 5 h 3542"/>
                  <a:gd name="T108" fmla="*/ 20 w 8249"/>
                  <a:gd name="T109" fmla="*/ 5 h 354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49" h="3542">
                    <a:moveTo>
                      <a:pt x="5439" y="1579"/>
                    </a:moveTo>
                    <a:lnTo>
                      <a:pt x="5405" y="1601"/>
                    </a:lnTo>
                    <a:lnTo>
                      <a:pt x="5370" y="1620"/>
                    </a:lnTo>
                    <a:lnTo>
                      <a:pt x="5332" y="1636"/>
                    </a:lnTo>
                    <a:lnTo>
                      <a:pt x="5293" y="1651"/>
                    </a:lnTo>
                    <a:lnTo>
                      <a:pt x="5252" y="1665"/>
                    </a:lnTo>
                    <a:lnTo>
                      <a:pt x="5211" y="1677"/>
                    </a:lnTo>
                    <a:lnTo>
                      <a:pt x="5169" y="1688"/>
                    </a:lnTo>
                    <a:lnTo>
                      <a:pt x="5127" y="1698"/>
                    </a:lnTo>
                    <a:lnTo>
                      <a:pt x="5040" y="1716"/>
                    </a:lnTo>
                    <a:lnTo>
                      <a:pt x="4954" y="1735"/>
                    </a:lnTo>
                    <a:lnTo>
                      <a:pt x="4911" y="1746"/>
                    </a:lnTo>
                    <a:lnTo>
                      <a:pt x="4870" y="1757"/>
                    </a:lnTo>
                    <a:lnTo>
                      <a:pt x="4829" y="1769"/>
                    </a:lnTo>
                    <a:lnTo>
                      <a:pt x="4789" y="1783"/>
                    </a:lnTo>
                    <a:lnTo>
                      <a:pt x="4750" y="1798"/>
                    </a:lnTo>
                    <a:lnTo>
                      <a:pt x="4714" y="1816"/>
                    </a:lnTo>
                    <a:lnTo>
                      <a:pt x="4679" y="1836"/>
                    </a:lnTo>
                    <a:lnTo>
                      <a:pt x="4645" y="1859"/>
                    </a:lnTo>
                    <a:lnTo>
                      <a:pt x="4615" y="1884"/>
                    </a:lnTo>
                    <a:lnTo>
                      <a:pt x="4586" y="1912"/>
                    </a:lnTo>
                    <a:lnTo>
                      <a:pt x="4559" y="1945"/>
                    </a:lnTo>
                    <a:lnTo>
                      <a:pt x="4536" y="1980"/>
                    </a:lnTo>
                    <a:lnTo>
                      <a:pt x="4516" y="2021"/>
                    </a:lnTo>
                    <a:lnTo>
                      <a:pt x="4500" y="2065"/>
                    </a:lnTo>
                    <a:lnTo>
                      <a:pt x="4485" y="2114"/>
                    </a:lnTo>
                    <a:lnTo>
                      <a:pt x="4475" y="2168"/>
                    </a:lnTo>
                    <a:lnTo>
                      <a:pt x="4469" y="2226"/>
                    </a:lnTo>
                    <a:lnTo>
                      <a:pt x="4467" y="2291"/>
                    </a:lnTo>
                    <a:lnTo>
                      <a:pt x="4470" y="2362"/>
                    </a:lnTo>
                    <a:lnTo>
                      <a:pt x="4477" y="2438"/>
                    </a:lnTo>
                    <a:lnTo>
                      <a:pt x="4480" y="2480"/>
                    </a:lnTo>
                    <a:lnTo>
                      <a:pt x="4483" y="2521"/>
                    </a:lnTo>
                    <a:lnTo>
                      <a:pt x="4484" y="2560"/>
                    </a:lnTo>
                    <a:lnTo>
                      <a:pt x="4484" y="2599"/>
                    </a:lnTo>
                    <a:lnTo>
                      <a:pt x="4483" y="2635"/>
                    </a:lnTo>
                    <a:lnTo>
                      <a:pt x="4481" y="2670"/>
                    </a:lnTo>
                    <a:lnTo>
                      <a:pt x="4478" y="2704"/>
                    </a:lnTo>
                    <a:lnTo>
                      <a:pt x="4474" y="2737"/>
                    </a:lnTo>
                    <a:lnTo>
                      <a:pt x="4464" y="2787"/>
                    </a:lnTo>
                    <a:lnTo>
                      <a:pt x="4450" y="2832"/>
                    </a:lnTo>
                    <a:lnTo>
                      <a:pt x="4433" y="2874"/>
                    </a:lnTo>
                    <a:lnTo>
                      <a:pt x="4412" y="2911"/>
                    </a:lnTo>
                    <a:lnTo>
                      <a:pt x="4387" y="2945"/>
                    </a:lnTo>
                    <a:lnTo>
                      <a:pt x="4360" y="2974"/>
                    </a:lnTo>
                    <a:lnTo>
                      <a:pt x="4330" y="3000"/>
                    </a:lnTo>
                    <a:lnTo>
                      <a:pt x="4296" y="3023"/>
                    </a:lnTo>
                    <a:lnTo>
                      <a:pt x="4260" y="3042"/>
                    </a:lnTo>
                    <a:lnTo>
                      <a:pt x="4222" y="3059"/>
                    </a:lnTo>
                    <a:lnTo>
                      <a:pt x="4182" y="3072"/>
                    </a:lnTo>
                    <a:lnTo>
                      <a:pt x="4141" y="3083"/>
                    </a:lnTo>
                    <a:lnTo>
                      <a:pt x="4096" y="3092"/>
                    </a:lnTo>
                    <a:lnTo>
                      <a:pt x="4052" y="3099"/>
                    </a:lnTo>
                    <a:lnTo>
                      <a:pt x="4005" y="3103"/>
                    </a:lnTo>
                    <a:lnTo>
                      <a:pt x="3956" y="3105"/>
                    </a:lnTo>
                    <a:lnTo>
                      <a:pt x="3909" y="3106"/>
                    </a:lnTo>
                    <a:lnTo>
                      <a:pt x="3859" y="3105"/>
                    </a:lnTo>
                    <a:lnTo>
                      <a:pt x="3810" y="3103"/>
                    </a:lnTo>
                    <a:lnTo>
                      <a:pt x="3760" y="3100"/>
                    </a:lnTo>
                    <a:lnTo>
                      <a:pt x="3710" y="3095"/>
                    </a:lnTo>
                    <a:lnTo>
                      <a:pt x="3660" y="3090"/>
                    </a:lnTo>
                    <a:lnTo>
                      <a:pt x="3611" y="3085"/>
                    </a:lnTo>
                    <a:lnTo>
                      <a:pt x="3562" y="3079"/>
                    </a:lnTo>
                    <a:lnTo>
                      <a:pt x="3467" y="3067"/>
                    </a:lnTo>
                    <a:lnTo>
                      <a:pt x="3376" y="3056"/>
                    </a:lnTo>
                    <a:lnTo>
                      <a:pt x="3333" y="3051"/>
                    </a:lnTo>
                    <a:lnTo>
                      <a:pt x="3292" y="3047"/>
                    </a:lnTo>
                    <a:lnTo>
                      <a:pt x="3252" y="3044"/>
                    </a:lnTo>
                    <a:lnTo>
                      <a:pt x="3216" y="3042"/>
                    </a:lnTo>
                    <a:lnTo>
                      <a:pt x="3184" y="3040"/>
                    </a:lnTo>
                    <a:lnTo>
                      <a:pt x="3152" y="3038"/>
                    </a:lnTo>
                    <a:lnTo>
                      <a:pt x="3119" y="3037"/>
                    </a:lnTo>
                    <a:lnTo>
                      <a:pt x="3086" y="3036"/>
                    </a:lnTo>
                    <a:lnTo>
                      <a:pt x="3051" y="3035"/>
                    </a:lnTo>
                    <a:lnTo>
                      <a:pt x="3017" y="3035"/>
                    </a:lnTo>
                    <a:lnTo>
                      <a:pt x="2981" y="3036"/>
                    </a:lnTo>
                    <a:lnTo>
                      <a:pt x="2946" y="3036"/>
                    </a:lnTo>
                    <a:lnTo>
                      <a:pt x="2865" y="3038"/>
                    </a:lnTo>
                    <a:lnTo>
                      <a:pt x="2781" y="3042"/>
                    </a:lnTo>
                    <a:lnTo>
                      <a:pt x="2737" y="3045"/>
                    </a:lnTo>
                    <a:lnTo>
                      <a:pt x="2692" y="3049"/>
                    </a:lnTo>
                    <a:lnTo>
                      <a:pt x="2647" y="3053"/>
                    </a:lnTo>
                    <a:lnTo>
                      <a:pt x="2601" y="3057"/>
                    </a:lnTo>
                    <a:lnTo>
                      <a:pt x="2553" y="3063"/>
                    </a:lnTo>
                    <a:lnTo>
                      <a:pt x="2506" y="3069"/>
                    </a:lnTo>
                    <a:lnTo>
                      <a:pt x="2458" y="3075"/>
                    </a:lnTo>
                    <a:lnTo>
                      <a:pt x="2410" y="3082"/>
                    </a:lnTo>
                    <a:lnTo>
                      <a:pt x="2360" y="3090"/>
                    </a:lnTo>
                    <a:lnTo>
                      <a:pt x="2310" y="3100"/>
                    </a:lnTo>
                    <a:lnTo>
                      <a:pt x="2259" y="3110"/>
                    </a:lnTo>
                    <a:lnTo>
                      <a:pt x="2209" y="3120"/>
                    </a:lnTo>
                    <a:lnTo>
                      <a:pt x="2157" y="3131"/>
                    </a:lnTo>
                    <a:lnTo>
                      <a:pt x="2105" y="3143"/>
                    </a:lnTo>
                    <a:lnTo>
                      <a:pt x="2054" y="3156"/>
                    </a:lnTo>
                    <a:lnTo>
                      <a:pt x="2001" y="3170"/>
                    </a:lnTo>
                    <a:lnTo>
                      <a:pt x="1949" y="3185"/>
                    </a:lnTo>
                    <a:lnTo>
                      <a:pt x="1895" y="3201"/>
                    </a:lnTo>
                    <a:lnTo>
                      <a:pt x="1842" y="3217"/>
                    </a:lnTo>
                    <a:lnTo>
                      <a:pt x="1789" y="3234"/>
                    </a:lnTo>
                    <a:lnTo>
                      <a:pt x="1736" y="3253"/>
                    </a:lnTo>
                    <a:lnTo>
                      <a:pt x="1683" y="3273"/>
                    </a:lnTo>
                    <a:lnTo>
                      <a:pt x="1629" y="3293"/>
                    </a:lnTo>
                    <a:lnTo>
                      <a:pt x="1575" y="3315"/>
                    </a:lnTo>
                    <a:lnTo>
                      <a:pt x="1522" y="3337"/>
                    </a:lnTo>
                    <a:lnTo>
                      <a:pt x="1468" y="3362"/>
                    </a:lnTo>
                    <a:lnTo>
                      <a:pt x="1416" y="3386"/>
                    </a:lnTo>
                    <a:lnTo>
                      <a:pt x="1362" y="3412"/>
                    </a:lnTo>
                    <a:lnTo>
                      <a:pt x="1320" y="3431"/>
                    </a:lnTo>
                    <a:lnTo>
                      <a:pt x="1278" y="3449"/>
                    </a:lnTo>
                    <a:lnTo>
                      <a:pt x="1236" y="3465"/>
                    </a:lnTo>
                    <a:lnTo>
                      <a:pt x="1192" y="3479"/>
                    </a:lnTo>
                    <a:lnTo>
                      <a:pt x="1148" y="3492"/>
                    </a:lnTo>
                    <a:lnTo>
                      <a:pt x="1102" y="3503"/>
                    </a:lnTo>
                    <a:lnTo>
                      <a:pt x="1056" y="3513"/>
                    </a:lnTo>
                    <a:lnTo>
                      <a:pt x="1010" y="3522"/>
                    </a:lnTo>
                    <a:lnTo>
                      <a:pt x="944" y="3532"/>
                    </a:lnTo>
                    <a:lnTo>
                      <a:pt x="877" y="3538"/>
                    </a:lnTo>
                    <a:lnTo>
                      <a:pt x="811" y="3542"/>
                    </a:lnTo>
                    <a:lnTo>
                      <a:pt x="744" y="3541"/>
                    </a:lnTo>
                    <a:lnTo>
                      <a:pt x="678" y="3538"/>
                    </a:lnTo>
                    <a:lnTo>
                      <a:pt x="613" y="3532"/>
                    </a:lnTo>
                    <a:lnTo>
                      <a:pt x="551" y="3522"/>
                    </a:lnTo>
                    <a:lnTo>
                      <a:pt x="489" y="3508"/>
                    </a:lnTo>
                    <a:lnTo>
                      <a:pt x="429" y="3492"/>
                    </a:lnTo>
                    <a:lnTo>
                      <a:pt x="372" y="3473"/>
                    </a:lnTo>
                    <a:lnTo>
                      <a:pt x="317" y="3451"/>
                    </a:lnTo>
                    <a:lnTo>
                      <a:pt x="265" y="3424"/>
                    </a:lnTo>
                    <a:lnTo>
                      <a:pt x="218" y="3396"/>
                    </a:lnTo>
                    <a:lnTo>
                      <a:pt x="173" y="3364"/>
                    </a:lnTo>
                    <a:lnTo>
                      <a:pt x="134" y="3328"/>
                    </a:lnTo>
                    <a:lnTo>
                      <a:pt x="99" y="3291"/>
                    </a:lnTo>
                    <a:lnTo>
                      <a:pt x="67" y="3249"/>
                    </a:lnTo>
                    <a:lnTo>
                      <a:pt x="42" y="3205"/>
                    </a:lnTo>
                    <a:lnTo>
                      <a:pt x="23" y="3157"/>
                    </a:lnTo>
                    <a:lnTo>
                      <a:pt x="9" y="3107"/>
                    </a:lnTo>
                    <a:lnTo>
                      <a:pt x="1" y="3053"/>
                    </a:lnTo>
                    <a:lnTo>
                      <a:pt x="0" y="2996"/>
                    </a:lnTo>
                    <a:lnTo>
                      <a:pt x="6" y="2937"/>
                    </a:lnTo>
                    <a:lnTo>
                      <a:pt x="20" y="2874"/>
                    </a:lnTo>
                    <a:lnTo>
                      <a:pt x="40" y="2808"/>
                    </a:lnTo>
                    <a:lnTo>
                      <a:pt x="69" y="2740"/>
                    </a:lnTo>
                    <a:lnTo>
                      <a:pt x="107" y="2668"/>
                    </a:lnTo>
                    <a:lnTo>
                      <a:pt x="153" y="2594"/>
                    </a:lnTo>
                    <a:lnTo>
                      <a:pt x="209" y="2516"/>
                    </a:lnTo>
                    <a:lnTo>
                      <a:pt x="274" y="2436"/>
                    </a:lnTo>
                    <a:lnTo>
                      <a:pt x="347" y="2353"/>
                    </a:lnTo>
                    <a:lnTo>
                      <a:pt x="432" y="2266"/>
                    </a:lnTo>
                    <a:lnTo>
                      <a:pt x="495" y="2206"/>
                    </a:lnTo>
                    <a:lnTo>
                      <a:pt x="558" y="2148"/>
                    </a:lnTo>
                    <a:lnTo>
                      <a:pt x="618" y="2096"/>
                    </a:lnTo>
                    <a:lnTo>
                      <a:pt x="678" y="2045"/>
                    </a:lnTo>
                    <a:lnTo>
                      <a:pt x="737" y="1998"/>
                    </a:lnTo>
                    <a:lnTo>
                      <a:pt x="794" y="1953"/>
                    </a:lnTo>
                    <a:lnTo>
                      <a:pt x="851" y="1910"/>
                    </a:lnTo>
                    <a:lnTo>
                      <a:pt x="907" y="1871"/>
                    </a:lnTo>
                    <a:lnTo>
                      <a:pt x="960" y="1834"/>
                    </a:lnTo>
                    <a:lnTo>
                      <a:pt x="1014" y="1799"/>
                    </a:lnTo>
                    <a:lnTo>
                      <a:pt x="1066" y="1766"/>
                    </a:lnTo>
                    <a:lnTo>
                      <a:pt x="1116" y="1734"/>
                    </a:lnTo>
                    <a:lnTo>
                      <a:pt x="1213" y="1676"/>
                    </a:lnTo>
                    <a:lnTo>
                      <a:pt x="1306" y="1621"/>
                    </a:lnTo>
                    <a:lnTo>
                      <a:pt x="1394" y="1570"/>
                    </a:lnTo>
                    <a:lnTo>
                      <a:pt x="1476" y="1522"/>
                    </a:lnTo>
                    <a:lnTo>
                      <a:pt x="1516" y="1498"/>
                    </a:lnTo>
                    <a:lnTo>
                      <a:pt x="1553" y="1473"/>
                    </a:lnTo>
                    <a:lnTo>
                      <a:pt x="1590" y="1449"/>
                    </a:lnTo>
                    <a:lnTo>
                      <a:pt x="1625" y="1424"/>
                    </a:lnTo>
                    <a:lnTo>
                      <a:pt x="1658" y="1398"/>
                    </a:lnTo>
                    <a:lnTo>
                      <a:pt x="1691" y="1372"/>
                    </a:lnTo>
                    <a:lnTo>
                      <a:pt x="1721" y="1345"/>
                    </a:lnTo>
                    <a:lnTo>
                      <a:pt x="1750" y="1316"/>
                    </a:lnTo>
                    <a:lnTo>
                      <a:pt x="1779" y="1287"/>
                    </a:lnTo>
                    <a:lnTo>
                      <a:pt x="1805" y="1256"/>
                    </a:lnTo>
                    <a:lnTo>
                      <a:pt x="1830" y="1222"/>
                    </a:lnTo>
                    <a:lnTo>
                      <a:pt x="1854" y="1188"/>
                    </a:lnTo>
                    <a:lnTo>
                      <a:pt x="1897" y="1119"/>
                    </a:lnTo>
                    <a:lnTo>
                      <a:pt x="1939" y="1053"/>
                    </a:lnTo>
                    <a:lnTo>
                      <a:pt x="1977" y="991"/>
                    </a:lnTo>
                    <a:lnTo>
                      <a:pt x="2014" y="931"/>
                    </a:lnTo>
                    <a:lnTo>
                      <a:pt x="2052" y="874"/>
                    </a:lnTo>
                    <a:lnTo>
                      <a:pt x="2089" y="820"/>
                    </a:lnTo>
                    <a:lnTo>
                      <a:pt x="2108" y="793"/>
                    </a:lnTo>
                    <a:lnTo>
                      <a:pt x="2128" y="768"/>
                    </a:lnTo>
                    <a:lnTo>
                      <a:pt x="2148" y="743"/>
                    </a:lnTo>
                    <a:lnTo>
                      <a:pt x="2168" y="717"/>
                    </a:lnTo>
                    <a:lnTo>
                      <a:pt x="2188" y="693"/>
                    </a:lnTo>
                    <a:lnTo>
                      <a:pt x="2210" y="670"/>
                    </a:lnTo>
                    <a:lnTo>
                      <a:pt x="2232" y="647"/>
                    </a:lnTo>
                    <a:lnTo>
                      <a:pt x="2255" y="623"/>
                    </a:lnTo>
                    <a:lnTo>
                      <a:pt x="2279" y="601"/>
                    </a:lnTo>
                    <a:lnTo>
                      <a:pt x="2304" y="579"/>
                    </a:lnTo>
                    <a:lnTo>
                      <a:pt x="2330" y="556"/>
                    </a:lnTo>
                    <a:lnTo>
                      <a:pt x="2357" y="535"/>
                    </a:lnTo>
                    <a:lnTo>
                      <a:pt x="2386" y="514"/>
                    </a:lnTo>
                    <a:lnTo>
                      <a:pt x="2415" y="493"/>
                    </a:lnTo>
                    <a:lnTo>
                      <a:pt x="2446" y="471"/>
                    </a:lnTo>
                    <a:lnTo>
                      <a:pt x="2479" y="451"/>
                    </a:lnTo>
                    <a:lnTo>
                      <a:pt x="2513" y="431"/>
                    </a:lnTo>
                    <a:lnTo>
                      <a:pt x="2549" y="411"/>
                    </a:lnTo>
                    <a:lnTo>
                      <a:pt x="2587" y="390"/>
                    </a:lnTo>
                    <a:lnTo>
                      <a:pt x="2626" y="370"/>
                    </a:lnTo>
                    <a:lnTo>
                      <a:pt x="2652" y="358"/>
                    </a:lnTo>
                    <a:lnTo>
                      <a:pt x="2680" y="346"/>
                    </a:lnTo>
                    <a:lnTo>
                      <a:pt x="2709" y="334"/>
                    </a:lnTo>
                    <a:lnTo>
                      <a:pt x="2742" y="323"/>
                    </a:lnTo>
                    <a:lnTo>
                      <a:pt x="2792" y="305"/>
                    </a:lnTo>
                    <a:lnTo>
                      <a:pt x="2848" y="288"/>
                    </a:lnTo>
                    <a:lnTo>
                      <a:pt x="2907" y="272"/>
                    </a:lnTo>
                    <a:lnTo>
                      <a:pt x="2969" y="256"/>
                    </a:lnTo>
                    <a:lnTo>
                      <a:pt x="3035" y="240"/>
                    </a:lnTo>
                    <a:lnTo>
                      <a:pt x="3105" y="225"/>
                    </a:lnTo>
                    <a:lnTo>
                      <a:pt x="3177" y="209"/>
                    </a:lnTo>
                    <a:lnTo>
                      <a:pt x="3251" y="194"/>
                    </a:lnTo>
                    <a:lnTo>
                      <a:pt x="3329" y="179"/>
                    </a:lnTo>
                    <a:lnTo>
                      <a:pt x="3408" y="165"/>
                    </a:lnTo>
                    <a:lnTo>
                      <a:pt x="3490" y="152"/>
                    </a:lnTo>
                    <a:lnTo>
                      <a:pt x="3572" y="139"/>
                    </a:lnTo>
                    <a:lnTo>
                      <a:pt x="3656" y="125"/>
                    </a:lnTo>
                    <a:lnTo>
                      <a:pt x="3741" y="113"/>
                    </a:lnTo>
                    <a:lnTo>
                      <a:pt x="3827" y="101"/>
                    </a:lnTo>
                    <a:lnTo>
                      <a:pt x="3913" y="90"/>
                    </a:lnTo>
                    <a:lnTo>
                      <a:pt x="3999" y="80"/>
                    </a:lnTo>
                    <a:lnTo>
                      <a:pt x="4085" y="70"/>
                    </a:lnTo>
                    <a:lnTo>
                      <a:pt x="4170" y="60"/>
                    </a:lnTo>
                    <a:lnTo>
                      <a:pt x="4255" y="50"/>
                    </a:lnTo>
                    <a:lnTo>
                      <a:pt x="4339" y="42"/>
                    </a:lnTo>
                    <a:lnTo>
                      <a:pt x="4421" y="35"/>
                    </a:lnTo>
                    <a:lnTo>
                      <a:pt x="4502" y="28"/>
                    </a:lnTo>
                    <a:lnTo>
                      <a:pt x="4581" y="22"/>
                    </a:lnTo>
                    <a:lnTo>
                      <a:pt x="4657" y="16"/>
                    </a:lnTo>
                    <a:lnTo>
                      <a:pt x="4731" y="12"/>
                    </a:lnTo>
                    <a:lnTo>
                      <a:pt x="4803" y="8"/>
                    </a:lnTo>
                    <a:lnTo>
                      <a:pt x="4872" y="5"/>
                    </a:lnTo>
                    <a:lnTo>
                      <a:pt x="4937" y="2"/>
                    </a:lnTo>
                    <a:lnTo>
                      <a:pt x="4999" y="1"/>
                    </a:lnTo>
                    <a:lnTo>
                      <a:pt x="5057" y="0"/>
                    </a:lnTo>
                    <a:lnTo>
                      <a:pt x="5111" y="0"/>
                    </a:lnTo>
                    <a:lnTo>
                      <a:pt x="5137" y="0"/>
                    </a:lnTo>
                    <a:lnTo>
                      <a:pt x="5161" y="0"/>
                    </a:lnTo>
                    <a:lnTo>
                      <a:pt x="5185" y="0"/>
                    </a:lnTo>
                    <a:lnTo>
                      <a:pt x="5209" y="0"/>
                    </a:lnTo>
                    <a:lnTo>
                      <a:pt x="5311" y="4"/>
                    </a:lnTo>
                    <a:lnTo>
                      <a:pt x="5425" y="9"/>
                    </a:lnTo>
                    <a:lnTo>
                      <a:pt x="5549" y="16"/>
                    </a:lnTo>
                    <a:lnTo>
                      <a:pt x="5681" y="25"/>
                    </a:lnTo>
                    <a:lnTo>
                      <a:pt x="5819" y="36"/>
                    </a:lnTo>
                    <a:lnTo>
                      <a:pt x="5962" y="49"/>
                    </a:lnTo>
                    <a:lnTo>
                      <a:pt x="6036" y="58"/>
                    </a:lnTo>
                    <a:lnTo>
                      <a:pt x="6109" y="66"/>
                    </a:lnTo>
                    <a:lnTo>
                      <a:pt x="6184" y="74"/>
                    </a:lnTo>
                    <a:lnTo>
                      <a:pt x="6259" y="84"/>
                    </a:lnTo>
                    <a:lnTo>
                      <a:pt x="6332" y="93"/>
                    </a:lnTo>
                    <a:lnTo>
                      <a:pt x="6407" y="104"/>
                    </a:lnTo>
                    <a:lnTo>
                      <a:pt x="6481" y="115"/>
                    </a:lnTo>
                    <a:lnTo>
                      <a:pt x="6555" y="126"/>
                    </a:lnTo>
                    <a:lnTo>
                      <a:pt x="6628" y="140"/>
                    </a:lnTo>
                    <a:lnTo>
                      <a:pt x="6700" y="153"/>
                    </a:lnTo>
                    <a:lnTo>
                      <a:pt x="6771" y="166"/>
                    </a:lnTo>
                    <a:lnTo>
                      <a:pt x="6841" y="181"/>
                    </a:lnTo>
                    <a:lnTo>
                      <a:pt x="6909" y="196"/>
                    </a:lnTo>
                    <a:lnTo>
                      <a:pt x="6976" y="211"/>
                    </a:lnTo>
                    <a:lnTo>
                      <a:pt x="7041" y="229"/>
                    </a:lnTo>
                    <a:lnTo>
                      <a:pt x="7102" y="246"/>
                    </a:lnTo>
                    <a:lnTo>
                      <a:pt x="7163" y="264"/>
                    </a:lnTo>
                    <a:lnTo>
                      <a:pt x="7221" y="282"/>
                    </a:lnTo>
                    <a:lnTo>
                      <a:pt x="7276" y="302"/>
                    </a:lnTo>
                    <a:lnTo>
                      <a:pt x="7328" y="323"/>
                    </a:lnTo>
                    <a:lnTo>
                      <a:pt x="7350" y="332"/>
                    </a:lnTo>
                    <a:lnTo>
                      <a:pt x="7372" y="341"/>
                    </a:lnTo>
                    <a:lnTo>
                      <a:pt x="7394" y="351"/>
                    </a:lnTo>
                    <a:lnTo>
                      <a:pt x="7414" y="361"/>
                    </a:lnTo>
                    <a:lnTo>
                      <a:pt x="7463" y="382"/>
                    </a:lnTo>
                    <a:lnTo>
                      <a:pt x="7514" y="404"/>
                    </a:lnTo>
                    <a:lnTo>
                      <a:pt x="7565" y="423"/>
                    </a:lnTo>
                    <a:lnTo>
                      <a:pt x="7618" y="442"/>
                    </a:lnTo>
                    <a:lnTo>
                      <a:pt x="7723" y="479"/>
                    </a:lnTo>
                    <a:lnTo>
                      <a:pt x="7827" y="514"/>
                    </a:lnTo>
                    <a:lnTo>
                      <a:pt x="7878" y="532"/>
                    </a:lnTo>
                    <a:lnTo>
                      <a:pt x="7927" y="549"/>
                    </a:lnTo>
                    <a:lnTo>
                      <a:pt x="7973" y="567"/>
                    </a:lnTo>
                    <a:lnTo>
                      <a:pt x="8018" y="585"/>
                    </a:lnTo>
                    <a:lnTo>
                      <a:pt x="8060" y="603"/>
                    </a:lnTo>
                    <a:lnTo>
                      <a:pt x="8099" y="621"/>
                    </a:lnTo>
                    <a:lnTo>
                      <a:pt x="8134" y="640"/>
                    </a:lnTo>
                    <a:lnTo>
                      <a:pt x="8165" y="661"/>
                    </a:lnTo>
                    <a:lnTo>
                      <a:pt x="8192" y="682"/>
                    </a:lnTo>
                    <a:lnTo>
                      <a:pt x="8214" y="703"/>
                    </a:lnTo>
                    <a:lnTo>
                      <a:pt x="8232" y="725"/>
                    </a:lnTo>
                    <a:lnTo>
                      <a:pt x="8243" y="750"/>
                    </a:lnTo>
                    <a:lnTo>
                      <a:pt x="8249" y="775"/>
                    </a:lnTo>
                    <a:lnTo>
                      <a:pt x="8249" y="801"/>
                    </a:lnTo>
                    <a:lnTo>
                      <a:pt x="8243" y="830"/>
                    </a:lnTo>
                    <a:lnTo>
                      <a:pt x="8230" y="859"/>
                    </a:lnTo>
                    <a:lnTo>
                      <a:pt x="8209" y="890"/>
                    </a:lnTo>
                    <a:lnTo>
                      <a:pt x="8180" y="924"/>
                    </a:lnTo>
                    <a:lnTo>
                      <a:pt x="8144" y="958"/>
                    </a:lnTo>
                    <a:lnTo>
                      <a:pt x="8099" y="996"/>
                    </a:lnTo>
                    <a:lnTo>
                      <a:pt x="8045" y="1035"/>
                    </a:lnTo>
                    <a:lnTo>
                      <a:pt x="7981" y="1077"/>
                    </a:lnTo>
                    <a:lnTo>
                      <a:pt x="7908" y="1120"/>
                    </a:lnTo>
                    <a:lnTo>
                      <a:pt x="7825" y="1167"/>
                    </a:lnTo>
                    <a:lnTo>
                      <a:pt x="7807" y="1176"/>
                    </a:lnTo>
                    <a:lnTo>
                      <a:pt x="7790" y="1185"/>
                    </a:lnTo>
                    <a:lnTo>
                      <a:pt x="7771" y="1195"/>
                    </a:lnTo>
                    <a:lnTo>
                      <a:pt x="7752" y="1205"/>
                    </a:lnTo>
                    <a:lnTo>
                      <a:pt x="7646" y="1258"/>
                    </a:lnTo>
                    <a:lnTo>
                      <a:pt x="7544" y="1303"/>
                    </a:lnTo>
                    <a:lnTo>
                      <a:pt x="7443" y="1344"/>
                    </a:lnTo>
                    <a:lnTo>
                      <a:pt x="7344" y="1379"/>
                    </a:lnTo>
                    <a:lnTo>
                      <a:pt x="7247" y="1411"/>
                    </a:lnTo>
                    <a:lnTo>
                      <a:pt x="7151" y="1436"/>
                    </a:lnTo>
                    <a:lnTo>
                      <a:pt x="7058" y="1458"/>
                    </a:lnTo>
                    <a:lnTo>
                      <a:pt x="6967" y="1475"/>
                    </a:lnTo>
                    <a:lnTo>
                      <a:pt x="6878" y="1491"/>
                    </a:lnTo>
                    <a:lnTo>
                      <a:pt x="6791" y="1502"/>
                    </a:lnTo>
                    <a:lnTo>
                      <a:pt x="6706" y="1510"/>
                    </a:lnTo>
                    <a:lnTo>
                      <a:pt x="6623" y="1515"/>
                    </a:lnTo>
                    <a:lnTo>
                      <a:pt x="6542" y="1518"/>
                    </a:lnTo>
                    <a:lnTo>
                      <a:pt x="6463" y="1520"/>
                    </a:lnTo>
                    <a:lnTo>
                      <a:pt x="6386" y="1519"/>
                    </a:lnTo>
                    <a:lnTo>
                      <a:pt x="6312" y="1518"/>
                    </a:lnTo>
                    <a:lnTo>
                      <a:pt x="6171" y="1512"/>
                    </a:lnTo>
                    <a:lnTo>
                      <a:pt x="6037" y="1505"/>
                    </a:lnTo>
                    <a:lnTo>
                      <a:pt x="5974" y="1502"/>
                    </a:lnTo>
                    <a:lnTo>
                      <a:pt x="5914" y="1499"/>
                    </a:lnTo>
                    <a:lnTo>
                      <a:pt x="5855" y="1497"/>
                    </a:lnTo>
                    <a:lnTo>
                      <a:pt x="5799" y="1497"/>
                    </a:lnTo>
                    <a:lnTo>
                      <a:pt x="5746" y="1498"/>
                    </a:lnTo>
                    <a:lnTo>
                      <a:pt x="5694" y="1501"/>
                    </a:lnTo>
                    <a:lnTo>
                      <a:pt x="5646" y="1507"/>
                    </a:lnTo>
                    <a:lnTo>
                      <a:pt x="5599" y="1515"/>
                    </a:lnTo>
                    <a:lnTo>
                      <a:pt x="5556" y="1525"/>
                    </a:lnTo>
                    <a:lnTo>
                      <a:pt x="5514" y="1539"/>
                    </a:lnTo>
                    <a:lnTo>
                      <a:pt x="5476" y="1557"/>
                    </a:lnTo>
                    <a:lnTo>
                      <a:pt x="5439" y="1579"/>
                    </a:lnTo>
                    <a:close/>
                  </a:path>
                </a:pathLst>
              </a:custGeom>
              <a:solidFill>
                <a:srgbClr val="BD7E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88" name="Freeform 1122">
                <a:extLst>
                  <a:ext uri="{FF2B5EF4-FFF2-40B4-BE49-F238E27FC236}">
                    <a16:creationId xmlns:a16="http://schemas.microsoft.com/office/drawing/2014/main" id="{A9C6985C-2091-4E8A-B0FB-32E1F7C91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9" y="2105"/>
                <a:ext cx="467" cy="194"/>
              </a:xfrm>
              <a:custGeom>
                <a:avLst/>
                <a:gdLst>
                  <a:gd name="T0" fmla="*/ 17 w 7952"/>
                  <a:gd name="T1" fmla="*/ 5 h 3309"/>
                  <a:gd name="T2" fmla="*/ 16 w 7952"/>
                  <a:gd name="T3" fmla="*/ 5 h 3309"/>
                  <a:gd name="T4" fmla="*/ 15 w 7952"/>
                  <a:gd name="T5" fmla="*/ 6 h 3309"/>
                  <a:gd name="T6" fmla="*/ 15 w 7952"/>
                  <a:gd name="T7" fmla="*/ 6 h 3309"/>
                  <a:gd name="T8" fmla="*/ 15 w 7952"/>
                  <a:gd name="T9" fmla="*/ 7 h 3309"/>
                  <a:gd name="T10" fmla="*/ 15 w 7952"/>
                  <a:gd name="T11" fmla="*/ 8 h 3309"/>
                  <a:gd name="T12" fmla="*/ 14 w 7952"/>
                  <a:gd name="T13" fmla="*/ 9 h 3309"/>
                  <a:gd name="T14" fmla="*/ 14 w 7952"/>
                  <a:gd name="T15" fmla="*/ 9 h 3309"/>
                  <a:gd name="T16" fmla="*/ 13 w 7952"/>
                  <a:gd name="T17" fmla="*/ 10 h 3309"/>
                  <a:gd name="T18" fmla="*/ 12 w 7952"/>
                  <a:gd name="T19" fmla="*/ 10 h 3309"/>
                  <a:gd name="T20" fmla="*/ 11 w 7952"/>
                  <a:gd name="T21" fmla="*/ 9 h 3309"/>
                  <a:gd name="T22" fmla="*/ 10 w 7952"/>
                  <a:gd name="T23" fmla="*/ 9 h 3309"/>
                  <a:gd name="T24" fmla="*/ 10 w 7952"/>
                  <a:gd name="T25" fmla="*/ 9 h 3309"/>
                  <a:gd name="T26" fmla="*/ 9 w 7952"/>
                  <a:gd name="T27" fmla="*/ 9 h 3309"/>
                  <a:gd name="T28" fmla="*/ 8 w 7952"/>
                  <a:gd name="T29" fmla="*/ 10 h 3309"/>
                  <a:gd name="T30" fmla="*/ 7 w 7952"/>
                  <a:gd name="T31" fmla="*/ 10 h 3309"/>
                  <a:gd name="T32" fmla="*/ 6 w 7952"/>
                  <a:gd name="T33" fmla="*/ 10 h 3309"/>
                  <a:gd name="T34" fmla="*/ 5 w 7952"/>
                  <a:gd name="T35" fmla="*/ 11 h 3309"/>
                  <a:gd name="T36" fmla="*/ 4 w 7952"/>
                  <a:gd name="T37" fmla="*/ 11 h 3309"/>
                  <a:gd name="T38" fmla="*/ 3 w 7952"/>
                  <a:gd name="T39" fmla="*/ 11 h 3309"/>
                  <a:gd name="T40" fmla="*/ 1 w 7952"/>
                  <a:gd name="T41" fmla="*/ 11 h 3309"/>
                  <a:gd name="T42" fmla="*/ 0 w 7952"/>
                  <a:gd name="T43" fmla="*/ 11 h 3309"/>
                  <a:gd name="T44" fmla="*/ 0 w 7952"/>
                  <a:gd name="T45" fmla="*/ 10 h 3309"/>
                  <a:gd name="T46" fmla="*/ 0 w 7952"/>
                  <a:gd name="T47" fmla="*/ 9 h 3309"/>
                  <a:gd name="T48" fmla="*/ 2 w 7952"/>
                  <a:gd name="T49" fmla="*/ 7 h 3309"/>
                  <a:gd name="T50" fmla="*/ 3 w 7952"/>
                  <a:gd name="T51" fmla="*/ 6 h 3309"/>
                  <a:gd name="T52" fmla="*/ 4 w 7952"/>
                  <a:gd name="T53" fmla="*/ 6 h 3309"/>
                  <a:gd name="T54" fmla="*/ 5 w 7952"/>
                  <a:gd name="T55" fmla="*/ 5 h 3309"/>
                  <a:gd name="T56" fmla="*/ 6 w 7952"/>
                  <a:gd name="T57" fmla="*/ 4 h 3309"/>
                  <a:gd name="T58" fmla="*/ 7 w 7952"/>
                  <a:gd name="T59" fmla="*/ 3 h 3309"/>
                  <a:gd name="T60" fmla="*/ 7 w 7952"/>
                  <a:gd name="T61" fmla="*/ 2 h 3309"/>
                  <a:gd name="T62" fmla="*/ 8 w 7952"/>
                  <a:gd name="T63" fmla="*/ 2 h 3309"/>
                  <a:gd name="T64" fmla="*/ 8 w 7952"/>
                  <a:gd name="T65" fmla="*/ 2 h 3309"/>
                  <a:gd name="T66" fmla="*/ 9 w 7952"/>
                  <a:gd name="T67" fmla="*/ 1 h 3309"/>
                  <a:gd name="T68" fmla="*/ 10 w 7952"/>
                  <a:gd name="T69" fmla="*/ 1 h 3309"/>
                  <a:gd name="T70" fmla="*/ 11 w 7952"/>
                  <a:gd name="T71" fmla="*/ 1 h 3309"/>
                  <a:gd name="T72" fmla="*/ 13 w 7952"/>
                  <a:gd name="T73" fmla="*/ 0 h 3309"/>
                  <a:gd name="T74" fmla="*/ 14 w 7952"/>
                  <a:gd name="T75" fmla="*/ 0 h 3309"/>
                  <a:gd name="T76" fmla="*/ 16 w 7952"/>
                  <a:gd name="T77" fmla="*/ 0 h 3309"/>
                  <a:gd name="T78" fmla="*/ 17 w 7952"/>
                  <a:gd name="T79" fmla="*/ 0 h 3309"/>
                  <a:gd name="T80" fmla="*/ 18 w 7952"/>
                  <a:gd name="T81" fmla="*/ 0 h 3309"/>
                  <a:gd name="T82" fmla="*/ 21 w 7952"/>
                  <a:gd name="T83" fmla="*/ 0 h 3309"/>
                  <a:gd name="T84" fmla="*/ 22 w 7952"/>
                  <a:gd name="T85" fmla="*/ 0 h 3309"/>
                  <a:gd name="T86" fmla="*/ 24 w 7952"/>
                  <a:gd name="T87" fmla="*/ 1 h 3309"/>
                  <a:gd name="T88" fmla="*/ 25 w 7952"/>
                  <a:gd name="T89" fmla="*/ 1 h 3309"/>
                  <a:gd name="T90" fmla="*/ 26 w 7952"/>
                  <a:gd name="T91" fmla="*/ 1 h 3309"/>
                  <a:gd name="T92" fmla="*/ 27 w 7952"/>
                  <a:gd name="T93" fmla="*/ 2 h 3309"/>
                  <a:gd name="T94" fmla="*/ 27 w 7952"/>
                  <a:gd name="T95" fmla="*/ 2 h 3309"/>
                  <a:gd name="T96" fmla="*/ 27 w 7952"/>
                  <a:gd name="T97" fmla="*/ 3 h 3309"/>
                  <a:gd name="T98" fmla="*/ 26 w 7952"/>
                  <a:gd name="T99" fmla="*/ 4 h 3309"/>
                  <a:gd name="T100" fmla="*/ 25 w 7952"/>
                  <a:gd name="T101" fmla="*/ 4 h 3309"/>
                  <a:gd name="T102" fmla="*/ 23 w 7952"/>
                  <a:gd name="T103" fmla="*/ 5 h 3309"/>
                  <a:gd name="T104" fmla="*/ 22 w 7952"/>
                  <a:gd name="T105" fmla="*/ 5 h 3309"/>
                  <a:gd name="T106" fmla="*/ 20 w 7952"/>
                  <a:gd name="T107" fmla="*/ 5 h 3309"/>
                  <a:gd name="T108" fmla="*/ 19 w 7952"/>
                  <a:gd name="T109" fmla="*/ 5 h 330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7952" h="3309">
                    <a:moveTo>
                      <a:pt x="5214" y="1392"/>
                    </a:moveTo>
                    <a:lnTo>
                      <a:pt x="5181" y="1410"/>
                    </a:lnTo>
                    <a:lnTo>
                      <a:pt x="5146" y="1426"/>
                    </a:lnTo>
                    <a:lnTo>
                      <a:pt x="5109" y="1439"/>
                    </a:lnTo>
                    <a:lnTo>
                      <a:pt x="5071" y="1451"/>
                    </a:lnTo>
                    <a:lnTo>
                      <a:pt x="5031" y="1462"/>
                    </a:lnTo>
                    <a:lnTo>
                      <a:pt x="4991" y="1473"/>
                    </a:lnTo>
                    <a:lnTo>
                      <a:pt x="4949" y="1482"/>
                    </a:lnTo>
                    <a:lnTo>
                      <a:pt x="4907" y="1490"/>
                    </a:lnTo>
                    <a:lnTo>
                      <a:pt x="4821" y="1505"/>
                    </a:lnTo>
                    <a:lnTo>
                      <a:pt x="4736" y="1521"/>
                    </a:lnTo>
                    <a:lnTo>
                      <a:pt x="4693" y="1530"/>
                    </a:lnTo>
                    <a:lnTo>
                      <a:pt x="4651" y="1539"/>
                    </a:lnTo>
                    <a:lnTo>
                      <a:pt x="4609" y="1551"/>
                    </a:lnTo>
                    <a:lnTo>
                      <a:pt x="4570" y="1563"/>
                    </a:lnTo>
                    <a:lnTo>
                      <a:pt x="4531" y="1576"/>
                    </a:lnTo>
                    <a:lnTo>
                      <a:pt x="4493" y="1592"/>
                    </a:lnTo>
                    <a:lnTo>
                      <a:pt x="4457" y="1609"/>
                    </a:lnTo>
                    <a:lnTo>
                      <a:pt x="4422" y="1629"/>
                    </a:lnTo>
                    <a:lnTo>
                      <a:pt x="4390" y="1652"/>
                    </a:lnTo>
                    <a:lnTo>
                      <a:pt x="4360" y="1677"/>
                    </a:lnTo>
                    <a:lnTo>
                      <a:pt x="4332" y="1706"/>
                    </a:lnTo>
                    <a:lnTo>
                      <a:pt x="4307" y="1738"/>
                    </a:lnTo>
                    <a:lnTo>
                      <a:pt x="4284" y="1773"/>
                    </a:lnTo>
                    <a:lnTo>
                      <a:pt x="4265" y="1813"/>
                    </a:lnTo>
                    <a:lnTo>
                      <a:pt x="4248" y="1856"/>
                    </a:lnTo>
                    <a:lnTo>
                      <a:pt x="4235" y="1904"/>
                    </a:lnTo>
                    <a:lnTo>
                      <a:pt x="4226" y="1956"/>
                    </a:lnTo>
                    <a:lnTo>
                      <a:pt x="4221" y="2014"/>
                    </a:lnTo>
                    <a:lnTo>
                      <a:pt x="4220" y="2077"/>
                    </a:lnTo>
                    <a:lnTo>
                      <a:pt x="4222" y="2145"/>
                    </a:lnTo>
                    <a:lnTo>
                      <a:pt x="4224" y="2183"/>
                    </a:lnTo>
                    <a:lnTo>
                      <a:pt x="4226" y="2220"/>
                    </a:lnTo>
                    <a:lnTo>
                      <a:pt x="4227" y="2257"/>
                    </a:lnTo>
                    <a:lnTo>
                      <a:pt x="4227" y="2293"/>
                    </a:lnTo>
                    <a:lnTo>
                      <a:pt x="4227" y="2330"/>
                    </a:lnTo>
                    <a:lnTo>
                      <a:pt x="4226" y="2365"/>
                    </a:lnTo>
                    <a:lnTo>
                      <a:pt x="4224" y="2400"/>
                    </a:lnTo>
                    <a:lnTo>
                      <a:pt x="4222" y="2434"/>
                    </a:lnTo>
                    <a:lnTo>
                      <a:pt x="4217" y="2487"/>
                    </a:lnTo>
                    <a:lnTo>
                      <a:pt x="4207" y="2533"/>
                    </a:lnTo>
                    <a:lnTo>
                      <a:pt x="4194" y="2577"/>
                    </a:lnTo>
                    <a:lnTo>
                      <a:pt x="4178" y="2615"/>
                    </a:lnTo>
                    <a:lnTo>
                      <a:pt x="4157" y="2651"/>
                    </a:lnTo>
                    <a:lnTo>
                      <a:pt x="4134" y="2682"/>
                    </a:lnTo>
                    <a:lnTo>
                      <a:pt x="4108" y="2709"/>
                    </a:lnTo>
                    <a:lnTo>
                      <a:pt x="4078" y="2734"/>
                    </a:lnTo>
                    <a:lnTo>
                      <a:pt x="4047" y="2754"/>
                    </a:lnTo>
                    <a:lnTo>
                      <a:pt x="4013" y="2772"/>
                    </a:lnTo>
                    <a:lnTo>
                      <a:pt x="3977" y="2787"/>
                    </a:lnTo>
                    <a:lnTo>
                      <a:pt x="3939" y="2799"/>
                    </a:lnTo>
                    <a:lnTo>
                      <a:pt x="3899" y="2808"/>
                    </a:lnTo>
                    <a:lnTo>
                      <a:pt x="3858" y="2816"/>
                    </a:lnTo>
                    <a:lnTo>
                      <a:pt x="3814" y="2822"/>
                    </a:lnTo>
                    <a:lnTo>
                      <a:pt x="3771" y="2825"/>
                    </a:lnTo>
                    <a:lnTo>
                      <a:pt x="3725" y="2827"/>
                    </a:lnTo>
                    <a:lnTo>
                      <a:pt x="3680" y="2826"/>
                    </a:lnTo>
                    <a:lnTo>
                      <a:pt x="3633" y="2825"/>
                    </a:lnTo>
                    <a:lnTo>
                      <a:pt x="3586" y="2822"/>
                    </a:lnTo>
                    <a:lnTo>
                      <a:pt x="3539" y="2818"/>
                    </a:lnTo>
                    <a:lnTo>
                      <a:pt x="3492" y="2813"/>
                    </a:lnTo>
                    <a:lnTo>
                      <a:pt x="3444" y="2807"/>
                    </a:lnTo>
                    <a:lnTo>
                      <a:pt x="3398" y="2801"/>
                    </a:lnTo>
                    <a:lnTo>
                      <a:pt x="3306" y="2789"/>
                    </a:lnTo>
                    <a:lnTo>
                      <a:pt x="3218" y="2776"/>
                    </a:lnTo>
                    <a:lnTo>
                      <a:pt x="3175" y="2771"/>
                    </a:lnTo>
                    <a:lnTo>
                      <a:pt x="3135" y="2765"/>
                    </a:lnTo>
                    <a:lnTo>
                      <a:pt x="3096" y="2761"/>
                    </a:lnTo>
                    <a:lnTo>
                      <a:pt x="3059" y="2757"/>
                    </a:lnTo>
                    <a:lnTo>
                      <a:pt x="3026" y="2755"/>
                    </a:lnTo>
                    <a:lnTo>
                      <a:pt x="2994" y="2753"/>
                    </a:lnTo>
                    <a:lnTo>
                      <a:pt x="2962" y="2751"/>
                    </a:lnTo>
                    <a:lnTo>
                      <a:pt x="2928" y="2749"/>
                    </a:lnTo>
                    <a:lnTo>
                      <a:pt x="2896" y="2748"/>
                    </a:lnTo>
                    <a:lnTo>
                      <a:pt x="2864" y="2747"/>
                    </a:lnTo>
                    <a:lnTo>
                      <a:pt x="2830" y="2746"/>
                    </a:lnTo>
                    <a:lnTo>
                      <a:pt x="2798" y="2746"/>
                    </a:lnTo>
                    <a:lnTo>
                      <a:pt x="2761" y="2747"/>
                    </a:lnTo>
                    <a:lnTo>
                      <a:pt x="2723" y="2748"/>
                    </a:lnTo>
                    <a:lnTo>
                      <a:pt x="2684" y="2750"/>
                    </a:lnTo>
                    <a:lnTo>
                      <a:pt x="2644" y="2753"/>
                    </a:lnTo>
                    <a:lnTo>
                      <a:pt x="2603" y="2757"/>
                    </a:lnTo>
                    <a:lnTo>
                      <a:pt x="2561" y="2761"/>
                    </a:lnTo>
                    <a:lnTo>
                      <a:pt x="2519" y="2766"/>
                    </a:lnTo>
                    <a:lnTo>
                      <a:pt x="2475" y="2772"/>
                    </a:lnTo>
                    <a:lnTo>
                      <a:pt x="2431" y="2779"/>
                    </a:lnTo>
                    <a:lnTo>
                      <a:pt x="2386" y="2786"/>
                    </a:lnTo>
                    <a:lnTo>
                      <a:pt x="2341" y="2794"/>
                    </a:lnTo>
                    <a:lnTo>
                      <a:pt x="2294" y="2803"/>
                    </a:lnTo>
                    <a:lnTo>
                      <a:pt x="2248" y="2812"/>
                    </a:lnTo>
                    <a:lnTo>
                      <a:pt x="2200" y="2823"/>
                    </a:lnTo>
                    <a:lnTo>
                      <a:pt x="2152" y="2834"/>
                    </a:lnTo>
                    <a:lnTo>
                      <a:pt x="2103" y="2846"/>
                    </a:lnTo>
                    <a:lnTo>
                      <a:pt x="2054" y="2859"/>
                    </a:lnTo>
                    <a:lnTo>
                      <a:pt x="2005" y="2872"/>
                    </a:lnTo>
                    <a:lnTo>
                      <a:pt x="1955" y="2887"/>
                    </a:lnTo>
                    <a:lnTo>
                      <a:pt x="1905" y="2903"/>
                    </a:lnTo>
                    <a:lnTo>
                      <a:pt x="1854" y="2918"/>
                    </a:lnTo>
                    <a:lnTo>
                      <a:pt x="1804" y="2935"/>
                    </a:lnTo>
                    <a:lnTo>
                      <a:pt x="1753" y="2953"/>
                    </a:lnTo>
                    <a:lnTo>
                      <a:pt x="1701" y="2971"/>
                    </a:lnTo>
                    <a:lnTo>
                      <a:pt x="1650" y="2991"/>
                    </a:lnTo>
                    <a:lnTo>
                      <a:pt x="1598" y="3011"/>
                    </a:lnTo>
                    <a:lnTo>
                      <a:pt x="1547" y="3032"/>
                    </a:lnTo>
                    <a:lnTo>
                      <a:pt x="1495" y="3054"/>
                    </a:lnTo>
                    <a:lnTo>
                      <a:pt x="1443" y="3077"/>
                    </a:lnTo>
                    <a:lnTo>
                      <a:pt x="1392" y="3101"/>
                    </a:lnTo>
                    <a:lnTo>
                      <a:pt x="1340" y="3125"/>
                    </a:lnTo>
                    <a:lnTo>
                      <a:pt x="1289" y="3151"/>
                    </a:lnTo>
                    <a:lnTo>
                      <a:pt x="1249" y="3170"/>
                    </a:lnTo>
                    <a:lnTo>
                      <a:pt x="1209" y="3187"/>
                    </a:lnTo>
                    <a:lnTo>
                      <a:pt x="1168" y="3203"/>
                    </a:lnTo>
                    <a:lnTo>
                      <a:pt x="1127" y="3218"/>
                    </a:lnTo>
                    <a:lnTo>
                      <a:pt x="1085" y="3232"/>
                    </a:lnTo>
                    <a:lnTo>
                      <a:pt x="1043" y="3246"/>
                    </a:lnTo>
                    <a:lnTo>
                      <a:pt x="999" y="3258"/>
                    </a:lnTo>
                    <a:lnTo>
                      <a:pt x="957" y="3270"/>
                    </a:lnTo>
                    <a:lnTo>
                      <a:pt x="893" y="3284"/>
                    </a:lnTo>
                    <a:lnTo>
                      <a:pt x="828" y="3295"/>
                    </a:lnTo>
                    <a:lnTo>
                      <a:pt x="765" y="3303"/>
                    </a:lnTo>
                    <a:lnTo>
                      <a:pt x="701" y="3307"/>
                    </a:lnTo>
                    <a:lnTo>
                      <a:pt x="637" y="3309"/>
                    </a:lnTo>
                    <a:lnTo>
                      <a:pt x="576" y="3308"/>
                    </a:lnTo>
                    <a:lnTo>
                      <a:pt x="515" y="3304"/>
                    </a:lnTo>
                    <a:lnTo>
                      <a:pt x="455" y="3297"/>
                    </a:lnTo>
                    <a:lnTo>
                      <a:pt x="399" y="3286"/>
                    </a:lnTo>
                    <a:lnTo>
                      <a:pt x="344" y="3273"/>
                    </a:lnTo>
                    <a:lnTo>
                      <a:pt x="292" y="3256"/>
                    </a:lnTo>
                    <a:lnTo>
                      <a:pt x="244" y="3236"/>
                    </a:lnTo>
                    <a:lnTo>
                      <a:pt x="198" y="3213"/>
                    </a:lnTo>
                    <a:lnTo>
                      <a:pt x="157" y="3187"/>
                    </a:lnTo>
                    <a:lnTo>
                      <a:pt x="119" y="3158"/>
                    </a:lnTo>
                    <a:lnTo>
                      <a:pt x="86" y="3124"/>
                    </a:lnTo>
                    <a:lnTo>
                      <a:pt x="58" y="3089"/>
                    </a:lnTo>
                    <a:lnTo>
                      <a:pt x="35" y="3049"/>
                    </a:lnTo>
                    <a:lnTo>
                      <a:pt x="17" y="3007"/>
                    </a:lnTo>
                    <a:lnTo>
                      <a:pt x="5" y="2961"/>
                    </a:lnTo>
                    <a:lnTo>
                      <a:pt x="0" y="2913"/>
                    </a:lnTo>
                    <a:lnTo>
                      <a:pt x="1" y="2860"/>
                    </a:lnTo>
                    <a:lnTo>
                      <a:pt x="8" y="2804"/>
                    </a:lnTo>
                    <a:lnTo>
                      <a:pt x="23" y="2746"/>
                    </a:lnTo>
                    <a:lnTo>
                      <a:pt x="46" y="2684"/>
                    </a:lnTo>
                    <a:lnTo>
                      <a:pt x="76" y="2618"/>
                    </a:lnTo>
                    <a:lnTo>
                      <a:pt x="114" y="2549"/>
                    </a:lnTo>
                    <a:lnTo>
                      <a:pt x="161" y="2476"/>
                    </a:lnTo>
                    <a:lnTo>
                      <a:pt x="218" y="2401"/>
                    </a:lnTo>
                    <a:lnTo>
                      <a:pt x="282" y="2322"/>
                    </a:lnTo>
                    <a:lnTo>
                      <a:pt x="357" y="2239"/>
                    </a:lnTo>
                    <a:lnTo>
                      <a:pt x="442" y="2153"/>
                    </a:lnTo>
                    <a:lnTo>
                      <a:pt x="503" y="2095"/>
                    </a:lnTo>
                    <a:lnTo>
                      <a:pt x="562" y="2040"/>
                    </a:lnTo>
                    <a:lnTo>
                      <a:pt x="621" y="1990"/>
                    </a:lnTo>
                    <a:lnTo>
                      <a:pt x="679" y="1941"/>
                    </a:lnTo>
                    <a:lnTo>
                      <a:pt x="735" y="1897"/>
                    </a:lnTo>
                    <a:lnTo>
                      <a:pt x="791" y="1855"/>
                    </a:lnTo>
                    <a:lnTo>
                      <a:pt x="846" y="1816"/>
                    </a:lnTo>
                    <a:lnTo>
                      <a:pt x="899" y="1779"/>
                    </a:lnTo>
                    <a:lnTo>
                      <a:pt x="951" y="1745"/>
                    </a:lnTo>
                    <a:lnTo>
                      <a:pt x="1002" y="1712"/>
                    </a:lnTo>
                    <a:lnTo>
                      <a:pt x="1052" y="1682"/>
                    </a:lnTo>
                    <a:lnTo>
                      <a:pt x="1102" y="1654"/>
                    </a:lnTo>
                    <a:lnTo>
                      <a:pt x="1196" y="1601"/>
                    </a:lnTo>
                    <a:lnTo>
                      <a:pt x="1285" y="1554"/>
                    </a:lnTo>
                    <a:lnTo>
                      <a:pt x="1370" y="1508"/>
                    </a:lnTo>
                    <a:lnTo>
                      <a:pt x="1450" y="1466"/>
                    </a:lnTo>
                    <a:lnTo>
                      <a:pt x="1487" y="1444"/>
                    </a:lnTo>
                    <a:lnTo>
                      <a:pt x="1523" y="1422"/>
                    </a:lnTo>
                    <a:lnTo>
                      <a:pt x="1559" y="1401"/>
                    </a:lnTo>
                    <a:lnTo>
                      <a:pt x="1593" y="1378"/>
                    </a:lnTo>
                    <a:lnTo>
                      <a:pt x="1626" y="1355"/>
                    </a:lnTo>
                    <a:lnTo>
                      <a:pt x="1657" y="1331"/>
                    </a:lnTo>
                    <a:lnTo>
                      <a:pt x="1686" y="1306"/>
                    </a:lnTo>
                    <a:lnTo>
                      <a:pt x="1716" y="1279"/>
                    </a:lnTo>
                    <a:lnTo>
                      <a:pt x="1742" y="1252"/>
                    </a:lnTo>
                    <a:lnTo>
                      <a:pt x="1768" y="1223"/>
                    </a:lnTo>
                    <a:lnTo>
                      <a:pt x="1792" y="1191"/>
                    </a:lnTo>
                    <a:lnTo>
                      <a:pt x="1816" y="1158"/>
                    </a:lnTo>
                    <a:lnTo>
                      <a:pt x="1856" y="1092"/>
                    </a:lnTo>
                    <a:lnTo>
                      <a:pt x="1895" y="1029"/>
                    </a:lnTo>
                    <a:lnTo>
                      <a:pt x="1930" y="969"/>
                    </a:lnTo>
                    <a:lnTo>
                      <a:pt x="1965" y="910"/>
                    </a:lnTo>
                    <a:lnTo>
                      <a:pt x="2000" y="853"/>
                    </a:lnTo>
                    <a:lnTo>
                      <a:pt x="2034" y="799"/>
                    </a:lnTo>
                    <a:lnTo>
                      <a:pt x="2051" y="771"/>
                    </a:lnTo>
                    <a:lnTo>
                      <a:pt x="2069" y="746"/>
                    </a:lnTo>
                    <a:lnTo>
                      <a:pt x="2087" y="720"/>
                    </a:lnTo>
                    <a:lnTo>
                      <a:pt x="2105" y="694"/>
                    </a:lnTo>
                    <a:lnTo>
                      <a:pt x="2124" y="670"/>
                    </a:lnTo>
                    <a:lnTo>
                      <a:pt x="2143" y="646"/>
                    </a:lnTo>
                    <a:lnTo>
                      <a:pt x="2164" y="622"/>
                    </a:lnTo>
                    <a:lnTo>
                      <a:pt x="2185" y="598"/>
                    </a:lnTo>
                    <a:lnTo>
                      <a:pt x="2206" y="575"/>
                    </a:lnTo>
                    <a:lnTo>
                      <a:pt x="2229" y="553"/>
                    </a:lnTo>
                    <a:lnTo>
                      <a:pt x="2253" y="529"/>
                    </a:lnTo>
                    <a:lnTo>
                      <a:pt x="2278" y="508"/>
                    </a:lnTo>
                    <a:lnTo>
                      <a:pt x="2304" y="486"/>
                    </a:lnTo>
                    <a:lnTo>
                      <a:pt x="2332" y="465"/>
                    </a:lnTo>
                    <a:lnTo>
                      <a:pt x="2360" y="443"/>
                    </a:lnTo>
                    <a:lnTo>
                      <a:pt x="2390" y="423"/>
                    </a:lnTo>
                    <a:lnTo>
                      <a:pt x="2422" y="403"/>
                    </a:lnTo>
                    <a:lnTo>
                      <a:pt x="2455" y="383"/>
                    </a:lnTo>
                    <a:lnTo>
                      <a:pt x="2489" y="362"/>
                    </a:lnTo>
                    <a:lnTo>
                      <a:pt x="2526" y="343"/>
                    </a:lnTo>
                    <a:lnTo>
                      <a:pt x="2551" y="330"/>
                    </a:lnTo>
                    <a:lnTo>
                      <a:pt x="2577" y="317"/>
                    </a:lnTo>
                    <a:lnTo>
                      <a:pt x="2607" y="305"/>
                    </a:lnTo>
                    <a:lnTo>
                      <a:pt x="2638" y="293"/>
                    </a:lnTo>
                    <a:lnTo>
                      <a:pt x="2686" y="275"/>
                    </a:lnTo>
                    <a:lnTo>
                      <a:pt x="2738" y="259"/>
                    </a:lnTo>
                    <a:lnTo>
                      <a:pt x="2794" y="243"/>
                    </a:lnTo>
                    <a:lnTo>
                      <a:pt x="2853" y="227"/>
                    </a:lnTo>
                    <a:lnTo>
                      <a:pt x="2916" y="212"/>
                    </a:lnTo>
                    <a:lnTo>
                      <a:pt x="2983" y="196"/>
                    </a:lnTo>
                    <a:lnTo>
                      <a:pt x="3052" y="181"/>
                    </a:lnTo>
                    <a:lnTo>
                      <a:pt x="3124" y="166"/>
                    </a:lnTo>
                    <a:lnTo>
                      <a:pt x="3198" y="152"/>
                    </a:lnTo>
                    <a:lnTo>
                      <a:pt x="3274" y="139"/>
                    </a:lnTo>
                    <a:lnTo>
                      <a:pt x="3352" y="126"/>
                    </a:lnTo>
                    <a:lnTo>
                      <a:pt x="3432" y="113"/>
                    </a:lnTo>
                    <a:lnTo>
                      <a:pt x="3513" y="101"/>
                    </a:lnTo>
                    <a:lnTo>
                      <a:pt x="3595" y="89"/>
                    </a:lnTo>
                    <a:lnTo>
                      <a:pt x="3677" y="78"/>
                    </a:lnTo>
                    <a:lnTo>
                      <a:pt x="3760" y="68"/>
                    </a:lnTo>
                    <a:lnTo>
                      <a:pt x="3844" y="58"/>
                    </a:lnTo>
                    <a:lnTo>
                      <a:pt x="3927" y="49"/>
                    </a:lnTo>
                    <a:lnTo>
                      <a:pt x="4009" y="41"/>
                    </a:lnTo>
                    <a:lnTo>
                      <a:pt x="4091" y="33"/>
                    </a:lnTo>
                    <a:lnTo>
                      <a:pt x="4171" y="26"/>
                    </a:lnTo>
                    <a:lnTo>
                      <a:pt x="4251" y="19"/>
                    </a:lnTo>
                    <a:lnTo>
                      <a:pt x="4329" y="14"/>
                    </a:lnTo>
                    <a:lnTo>
                      <a:pt x="4405" y="10"/>
                    </a:lnTo>
                    <a:lnTo>
                      <a:pt x="4479" y="6"/>
                    </a:lnTo>
                    <a:lnTo>
                      <a:pt x="4551" y="3"/>
                    </a:lnTo>
                    <a:lnTo>
                      <a:pt x="4620" y="1"/>
                    </a:lnTo>
                    <a:lnTo>
                      <a:pt x="4686" y="0"/>
                    </a:lnTo>
                    <a:lnTo>
                      <a:pt x="4749" y="0"/>
                    </a:lnTo>
                    <a:lnTo>
                      <a:pt x="4808" y="1"/>
                    </a:lnTo>
                    <a:lnTo>
                      <a:pt x="4863" y="2"/>
                    </a:lnTo>
                    <a:lnTo>
                      <a:pt x="4915" y="5"/>
                    </a:lnTo>
                    <a:lnTo>
                      <a:pt x="4939" y="7"/>
                    </a:lnTo>
                    <a:lnTo>
                      <a:pt x="4963" y="8"/>
                    </a:lnTo>
                    <a:lnTo>
                      <a:pt x="4988" y="9"/>
                    </a:lnTo>
                    <a:lnTo>
                      <a:pt x="5010" y="11"/>
                    </a:lnTo>
                    <a:lnTo>
                      <a:pt x="5111" y="16"/>
                    </a:lnTo>
                    <a:lnTo>
                      <a:pt x="5222" y="22"/>
                    </a:lnTo>
                    <a:lnTo>
                      <a:pt x="5343" y="29"/>
                    </a:lnTo>
                    <a:lnTo>
                      <a:pt x="5471" y="36"/>
                    </a:lnTo>
                    <a:lnTo>
                      <a:pt x="5606" y="44"/>
                    </a:lnTo>
                    <a:lnTo>
                      <a:pt x="5745" y="54"/>
                    </a:lnTo>
                    <a:lnTo>
                      <a:pt x="5887" y="65"/>
                    </a:lnTo>
                    <a:lnTo>
                      <a:pt x="6031" y="78"/>
                    </a:lnTo>
                    <a:lnTo>
                      <a:pt x="6103" y="85"/>
                    </a:lnTo>
                    <a:lnTo>
                      <a:pt x="6175" y="93"/>
                    </a:lnTo>
                    <a:lnTo>
                      <a:pt x="6247" y="101"/>
                    </a:lnTo>
                    <a:lnTo>
                      <a:pt x="6318" y="111"/>
                    </a:lnTo>
                    <a:lnTo>
                      <a:pt x="6388" y="121"/>
                    </a:lnTo>
                    <a:lnTo>
                      <a:pt x="6457" y="132"/>
                    </a:lnTo>
                    <a:lnTo>
                      <a:pt x="6525" y="143"/>
                    </a:lnTo>
                    <a:lnTo>
                      <a:pt x="6593" y="155"/>
                    </a:lnTo>
                    <a:lnTo>
                      <a:pt x="6658" y="168"/>
                    </a:lnTo>
                    <a:lnTo>
                      <a:pt x="6721" y="182"/>
                    </a:lnTo>
                    <a:lnTo>
                      <a:pt x="6784" y="198"/>
                    </a:lnTo>
                    <a:lnTo>
                      <a:pt x="6844" y="214"/>
                    </a:lnTo>
                    <a:lnTo>
                      <a:pt x="6902" y="230"/>
                    </a:lnTo>
                    <a:lnTo>
                      <a:pt x="6956" y="248"/>
                    </a:lnTo>
                    <a:lnTo>
                      <a:pt x="7009" y="266"/>
                    </a:lnTo>
                    <a:lnTo>
                      <a:pt x="7059" y="287"/>
                    </a:lnTo>
                    <a:lnTo>
                      <a:pt x="7079" y="294"/>
                    </a:lnTo>
                    <a:lnTo>
                      <a:pt x="7099" y="302"/>
                    </a:lnTo>
                    <a:lnTo>
                      <a:pt x="7119" y="311"/>
                    </a:lnTo>
                    <a:lnTo>
                      <a:pt x="7139" y="319"/>
                    </a:lnTo>
                    <a:lnTo>
                      <a:pt x="7187" y="340"/>
                    </a:lnTo>
                    <a:lnTo>
                      <a:pt x="7236" y="359"/>
                    </a:lnTo>
                    <a:lnTo>
                      <a:pt x="7287" y="379"/>
                    </a:lnTo>
                    <a:lnTo>
                      <a:pt x="7338" y="398"/>
                    </a:lnTo>
                    <a:lnTo>
                      <a:pt x="7442" y="433"/>
                    </a:lnTo>
                    <a:lnTo>
                      <a:pt x="7543" y="468"/>
                    </a:lnTo>
                    <a:lnTo>
                      <a:pt x="7592" y="485"/>
                    </a:lnTo>
                    <a:lnTo>
                      <a:pt x="7640" y="502"/>
                    </a:lnTo>
                    <a:lnTo>
                      <a:pt x="7685" y="519"/>
                    </a:lnTo>
                    <a:lnTo>
                      <a:pt x="7729" y="537"/>
                    </a:lnTo>
                    <a:lnTo>
                      <a:pt x="7769" y="554"/>
                    </a:lnTo>
                    <a:lnTo>
                      <a:pt x="7807" y="572"/>
                    </a:lnTo>
                    <a:lnTo>
                      <a:pt x="7841" y="590"/>
                    </a:lnTo>
                    <a:lnTo>
                      <a:pt x="7872" y="609"/>
                    </a:lnTo>
                    <a:lnTo>
                      <a:pt x="7897" y="629"/>
                    </a:lnTo>
                    <a:lnTo>
                      <a:pt x="7919" y="650"/>
                    </a:lnTo>
                    <a:lnTo>
                      <a:pt x="7935" y="671"/>
                    </a:lnTo>
                    <a:lnTo>
                      <a:pt x="7946" y="693"/>
                    </a:lnTo>
                    <a:lnTo>
                      <a:pt x="7952" y="717"/>
                    </a:lnTo>
                    <a:lnTo>
                      <a:pt x="7951" y="741"/>
                    </a:lnTo>
                    <a:lnTo>
                      <a:pt x="7944" y="767"/>
                    </a:lnTo>
                    <a:lnTo>
                      <a:pt x="7930" y="795"/>
                    </a:lnTo>
                    <a:lnTo>
                      <a:pt x="7909" y="824"/>
                    </a:lnTo>
                    <a:lnTo>
                      <a:pt x="7881" y="854"/>
                    </a:lnTo>
                    <a:lnTo>
                      <a:pt x="7843" y="886"/>
                    </a:lnTo>
                    <a:lnTo>
                      <a:pt x="7799" y="920"/>
                    </a:lnTo>
                    <a:lnTo>
                      <a:pt x="7744" y="955"/>
                    </a:lnTo>
                    <a:lnTo>
                      <a:pt x="7681" y="993"/>
                    </a:lnTo>
                    <a:lnTo>
                      <a:pt x="7609" y="1032"/>
                    </a:lnTo>
                    <a:lnTo>
                      <a:pt x="7527" y="1075"/>
                    </a:lnTo>
                    <a:lnTo>
                      <a:pt x="7508" y="1084"/>
                    </a:lnTo>
                    <a:lnTo>
                      <a:pt x="7491" y="1092"/>
                    </a:lnTo>
                    <a:lnTo>
                      <a:pt x="7473" y="1101"/>
                    </a:lnTo>
                    <a:lnTo>
                      <a:pt x="7456" y="1110"/>
                    </a:lnTo>
                    <a:lnTo>
                      <a:pt x="7356" y="1155"/>
                    </a:lnTo>
                    <a:lnTo>
                      <a:pt x="7258" y="1195"/>
                    </a:lnTo>
                    <a:lnTo>
                      <a:pt x="7160" y="1230"/>
                    </a:lnTo>
                    <a:lnTo>
                      <a:pt x="7066" y="1260"/>
                    </a:lnTo>
                    <a:lnTo>
                      <a:pt x="6973" y="1285"/>
                    </a:lnTo>
                    <a:lnTo>
                      <a:pt x="6882" y="1307"/>
                    </a:lnTo>
                    <a:lnTo>
                      <a:pt x="6793" y="1324"/>
                    </a:lnTo>
                    <a:lnTo>
                      <a:pt x="6705" y="1338"/>
                    </a:lnTo>
                    <a:lnTo>
                      <a:pt x="6620" y="1349"/>
                    </a:lnTo>
                    <a:lnTo>
                      <a:pt x="6537" y="1357"/>
                    </a:lnTo>
                    <a:lnTo>
                      <a:pt x="6455" y="1362"/>
                    </a:lnTo>
                    <a:lnTo>
                      <a:pt x="6376" y="1365"/>
                    </a:lnTo>
                    <a:lnTo>
                      <a:pt x="6299" y="1366"/>
                    </a:lnTo>
                    <a:lnTo>
                      <a:pt x="6223" y="1365"/>
                    </a:lnTo>
                    <a:lnTo>
                      <a:pt x="6149" y="1363"/>
                    </a:lnTo>
                    <a:lnTo>
                      <a:pt x="6077" y="1360"/>
                    </a:lnTo>
                    <a:lnTo>
                      <a:pt x="5941" y="1351"/>
                    </a:lnTo>
                    <a:lnTo>
                      <a:pt x="5811" y="1341"/>
                    </a:lnTo>
                    <a:lnTo>
                      <a:pt x="5749" y="1336"/>
                    </a:lnTo>
                    <a:lnTo>
                      <a:pt x="5691" y="1332"/>
                    </a:lnTo>
                    <a:lnTo>
                      <a:pt x="5633" y="1329"/>
                    </a:lnTo>
                    <a:lnTo>
                      <a:pt x="5577" y="1327"/>
                    </a:lnTo>
                    <a:lnTo>
                      <a:pt x="5525" y="1327"/>
                    </a:lnTo>
                    <a:lnTo>
                      <a:pt x="5474" y="1328"/>
                    </a:lnTo>
                    <a:lnTo>
                      <a:pt x="5425" y="1332"/>
                    </a:lnTo>
                    <a:lnTo>
                      <a:pt x="5378" y="1338"/>
                    </a:lnTo>
                    <a:lnTo>
                      <a:pt x="5335" y="1346"/>
                    </a:lnTo>
                    <a:lnTo>
                      <a:pt x="5292" y="1358"/>
                    </a:lnTo>
                    <a:lnTo>
                      <a:pt x="5252" y="1373"/>
                    </a:lnTo>
                    <a:lnTo>
                      <a:pt x="5214" y="1392"/>
                    </a:lnTo>
                    <a:close/>
                  </a:path>
                </a:pathLst>
              </a:custGeom>
              <a:solidFill>
                <a:srgbClr val="C283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89" name="Freeform 1123">
                <a:extLst>
                  <a:ext uri="{FF2B5EF4-FFF2-40B4-BE49-F238E27FC236}">
                    <a16:creationId xmlns:a16="http://schemas.microsoft.com/office/drawing/2014/main" id="{3004CD29-C6C6-4D75-B34A-62033326E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6" y="2111"/>
                <a:ext cx="451" cy="182"/>
              </a:xfrm>
              <a:custGeom>
                <a:avLst/>
                <a:gdLst>
                  <a:gd name="T0" fmla="*/ 17 w 7659"/>
                  <a:gd name="T1" fmla="*/ 4 h 3089"/>
                  <a:gd name="T2" fmla="*/ 16 w 7659"/>
                  <a:gd name="T3" fmla="*/ 5 h 3089"/>
                  <a:gd name="T4" fmla="*/ 15 w 7659"/>
                  <a:gd name="T5" fmla="*/ 5 h 3089"/>
                  <a:gd name="T6" fmla="*/ 14 w 7659"/>
                  <a:gd name="T7" fmla="*/ 5 h 3089"/>
                  <a:gd name="T8" fmla="*/ 14 w 7659"/>
                  <a:gd name="T9" fmla="*/ 6 h 3089"/>
                  <a:gd name="T10" fmla="*/ 14 w 7659"/>
                  <a:gd name="T11" fmla="*/ 7 h 3089"/>
                  <a:gd name="T12" fmla="*/ 14 w 7659"/>
                  <a:gd name="T13" fmla="*/ 8 h 3089"/>
                  <a:gd name="T14" fmla="*/ 13 w 7659"/>
                  <a:gd name="T15" fmla="*/ 9 h 3089"/>
                  <a:gd name="T16" fmla="*/ 13 w 7659"/>
                  <a:gd name="T17" fmla="*/ 9 h 3089"/>
                  <a:gd name="T18" fmla="*/ 12 w 7659"/>
                  <a:gd name="T19" fmla="*/ 9 h 3089"/>
                  <a:gd name="T20" fmla="*/ 10 w 7659"/>
                  <a:gd name="T21" fmla="*/ 9 h 3089"/>
                  <a:gd name="T22" fmla="*/ 10 w 7659"/>
                  <a:gd name="T23" fmla="*/ 9 h 3089"/>
                  <a:gd name="T24" fmla="*/ 9 w 7659"/>
                  <a:gd name="T25" fmla="*/ 9 h 3089"/>
                  <a:gd name="T26" fmla="*/ 8 w 7659"/>
                  <a:gd name="T27" fmla="*/ 9 h 3089"/>
                  <a:gd name="T28" fmla="*/ 7 w 7659"/>
                  <a:gd name="T29" fmla="*/ 9 h 3089"/>
                  <a:gd name="T30" fmla="*/ 6 w 7659"/>
                  <a:gd name="T31" fmla="*/ 9 h 3089"/>
                  <a:gd name="T32" fmla="*/ 5 w 7659"/>
                  <a:gd name="T33" fmla="*/ 10 h 3089"/>
                  <a:gd name="T34" fmla="*/ 4 w 7659"/>
                  <a:gd name="T35" fmla="*/ 10 h 3089"/>
                  <a:gd name="T36" fmla="*/ 3 w 7659"/>
                  <a:gd name="T37" fmla="*/ 10 h 3089"/>
                  <a:gd name="T38" fmla="*/ 2 w 7659"/>
                  <a:gd name="T39" fmla="*/ 11 h 3089"/>
                  <a:gd name="T40" fmla="*/ 1 w 7659"/>
                  <a:gd name="T41" fmla="*/ 11 h 3089"/>
                  <a:gd name="T42" fmla="*/ 0 w 7659"/>
                  <a:gd name="T43" fmla="*/ 10 h 3089"/>
                  <a:gd name="T44" fmla="*/ 0 w 7659"/>
                  <a:gd name="T45" fmla="*/ 9 h 3089"/>
                  <a:gd name="T46" fmla="*/ 1 w 7659"/>
                  <a:gd name="T47" fmla="*/ 8 h 3089"/>
                  <a:gd name="T48" fmla="*/ 2 w 7659"/>
                  <a:gd name="T49" fmla="*/ 7 h 3089"/>
                  <a:gd name="T50" fmla="*/ 3 w 7659"/>
                  <a:gd name="T51" fmla="*/ 6 h 3089"/>
                  <a:gd name="T52" fmla="*/ 4 w 7659"/>
                  <a:gd name="T53" fmla="*/ 5 h 3089"/>
                  <a:gd name="T54" fmla="*/ 5 w 7659"/>
                  <a:gd name="T55" fmla="*/ 5 h 3089"/>
                  <a:gd name="T56" fmla="*/ 6 w 7659"/>
                  <a:gd name="T57" fmla="*/ 4 h 3089"/>
                  <a:gd name="T58" fmla="*/ 7 w 7659"/>
                  <a:gd name="T59" fmla="*/ 3 h 3089"/>
                  <a:gd name="T60" fmla="*/ 7 w 7659"/>
                  <a:gd name="T61" fmla="*/ 2 h 3089"/>
                  <a:gd name="T62" fmla="*/ 8 w 7659"/>
                  <a:gd name="T63" fmla="*/ 2 h 3089"/>
                  <a:gd name="T64" fmla="*/ 8 w 7659"/>
                  <a:gd name="T65" fmla="*/ 1 h 3089"/>
                  <a:gd name="T66" fmla="*/ 9 w 7659"/>
                  <a:gd name="T67" fmla="*/ 1 h 3089"/>
                  <a:gd name="T68" fmla="*/ 10 w 7659"/>
                  <a:gd name="T69" fmla="*/ 1 h 3089"/>
                  <a:gd name="T70" fmla="*/ 11 w 7659"/>
                  <a:gd name="T71" fmla="*/ 0 h 3089"/>
                  <a:gd name="T72" fmla="*/ 13 w 7659"/>
                  <a:gd name="T73" fmla="*/ 0 h 3089"/>
                  <a:gd name="T74" fmla="*/ 14 w 7659"/>
                  <a:gd name="T75" fmla="*/ 0 h 3089"/>
                  <a:gd name="T76" fmla="*/ 16 w 7659"/>
                  <a:gd name="T77" fmla="*/ 0 h 3089"/>
                  <a:gd name="T78" fmla="*/ 17 w 7659"/>
                  <a:gd name="T79" fmla="*/ 0 h 3089"/>
                  <a:gd name="T80" fmla="*/ 18 w 7659"/>
                  <a:gd name="T81" fmla="*/ 0 h 3089"/>
                  <a:gd name="T82" fmla="*/ 20 w 7659"/>
                  <a:gd name="T83" fmla="*/ 0 h 3089"/>
                  <a:gd name="T84" fmla="*/ 22 w 7659"/>
                  <a:gd name="T85" fmla="*/ 0 h 3089"/>
                  <a:gd name="T86" fmla="*/ 23 w 7659"/>
                  <a:gd name="T87" fmla="*/ 1 h 3089"/>
                  <a:gd name="T88" fmla="*/ 24 w 7659"/>
                  <a:gd name="T89" fmla="*/ 1 h 3089"/>
                  <a:gd name="T90" fmla="*/ 25 w 7659"/>
                  <a:gd name="T91" fmla="*/ 1 h 3089"/>
                  <a:gd name="T92" fmla="*/ 26 w 7659"/>
                  <a:gd name="T93" fmla="*/ 2 h 3089"/>
                  <a:gd name="T94" fmla="*/ 26 w 7659"/>
                  <a:gd name="T95" fmla="*/ 2 h 3089"/>
                  <a:gd name="T96" fmla="*/ 26 w 7659"/>
                  <a:gd name="T97" fmla="*/ 3 h 3089"/>
                  <a:gd name="T98" fmla="*/ 25 w 7659"/>
                  <a:gd name="T99" fmla="*/ 3 h 3089"/>
                  <a:gd name="T100" fmla="*/ 24 w 7659"/>
                  <a:gd name="T101" fmla="*/ 4 h 3089"/>
                  <a:gd name="T102" fmla="*/ 23 w 7659"/>
                  <a:gd name="T103" fmla="*/ 4 h 3089"/>
                  <a:gd name="T104" fmla="*/ 21 w 7659"/>
                  <a:gd name="T105" fmla="*/ 4 h 3089"/>
                  <a:gd name="T106" fmla="*/ 19 w 7659"/>
                  <a:gd name="T107" fmla="*/ 4 h 3089"/>
                  <a:gd name="T108" fmla="*/ 18 w 7659"/>
                  <a:gd name="T109" fmla="*/ 4 h 308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7659" h="3089">
                    <a:moveTo>
                      <a:pt x="4991" y="1210"/>
                    </a:moveTo>
                    <a:lnTo>
                      <a:pt x="4959" y="1224"/>
                    </a:lnTo>
                    <a:lnTo>
                      <a:pt x="4925" y="1237"/>
                    </a:lnTo>
                    <a:lnTo>
                      <a:pt x="4888" y="1248"/>
                    </a:lnTo>
                    <a:lnTo>
                      <a:pt x="4851" y="1258"/>
                    </a:lnTo>
                    <a:lnTo>
                      <a:pt x="4811" y="1266"/>
                    </a:lnTo>
                    <a:lnTo>
                      <a:pt x="4772" y="1274"/>
                    </a:lnTo>
                    <a:lnTo>
                      <a:pt x="4730" y="1282"/>
                    </a:lnTo>
                    <a:lnTo>
                      <a:pt x="4689" y="1288"/>
                    </a:lnTo>
                    <a:lnTo>
                      <a:pt x="4604" y="1300"/>
                    </a:lnTo>
                    <a:lnTo>
                      <a:pt x="4518" y="1313"/>
                    </a:lnTo>
                    <a:lnTo>
                      <a:pt x="4475" y="1320"/>
                    </a:lnTo>
                    <a:lnTo>
                      <a:pt x="4434" y="1328"/>
                    </a:lnTo>
                    <a:lnTo>
                      <a:pt x="4393" y="1337"/>
                    </a:lnTo>
                    <a:lnTo>
                      <a:pt x="4352" y="1347"/>
                    </a:lnTo>
                    <a:lnTo>
                      <a:pt x="4313" y="1358"/>
                    </a:lnTo>
                    <a:lnTo>
                      <a:pt x="4274" y="1372"/>
                    </a:lnTo>
                    <a:lnTo>
                      <a:pt x="4237" y="1387"/>
                    </a:lnTo>
                    <a:lnTo>
                      <a:pt x="4201" y="1405"/>
                    </a:lnTo>
                    <a:lnTo>
                      <a:pt x="4168" y="1424"/>
                    </a:lnTo>
                    <a:lnTo>
                      <a:pt x="4137" y="1447"/>
                    </a:lnTo>
                    <a:lnTo>
                      <a:pt x="4107" y="1471"/>
                    </a:lnTo>
                    <a:lnTo>
                      <a:pt x="4080" y="1499"/>
                    </a:lnTo>
                    <a:lnTo>
                      <a:pt x="4055" y="1531"/>
                    </a:lnTo>
                    <a:lnTo>
                      <a:pt x="4033" y="1565"/>
                    </a:lnTo>
                    <a:lnTo>
                      <a:pt x="4014" y="1602"/>
                    </a:lnTo>
                    <a:lnTo>
                      <a:pt x="3998" y="1645"/>
                    </a:lnTo>
                    <a:lnTo>
                      <a:pt x="3986" y="1690"/>
                    </a:lnTo>
                    <a:lnTo>
                      <a:pt x="3977" y="1741"/>
                    </a:lnTo>
                    <a:lnTo>
                      <a:pt x="3972" y="1796"/>
                    </a:lnTo>
                    <a:lnTo>
                      <a:pt x="3970" y="1855"/>
                    </a:lnTo>
                    <a:lnTo>
                      <a:pt x="3970" y="1891"/>
                    </a:lnTo>
                    <a:lnTo>
                      <a:pt x="3970" y="1925"/>
                    </a:lnTo>
                    <a:lnTo>
                      <a:pt x="3970" y="1961"/>
                    </a:lnTo>
                    <a:lnTo>
                      <a:pt x="3970" y="1995"/>
                    </a:lnTo>
                    <a:lnTo>
                      <a:pt x="3970" y="2029"/>
                    </a:lnTo>
                    <a:lnTo>
                      <a:pt x="3970" y="2064"/>
                    </a:lnTo>
                    <a:lnTo>
                      <a:pt x="3970" y="2098"/>
                    </a:lnTo>
                    <a:lnTo>
                      <a:pt x="3970" y="2134"/>
                    </a:lnTo>
                    <a:lnTo>
                      <a:pt x="3969" y="2188"/>
                    </a:lnTo>
                    <a:lnTo>
                      <a:pt x="3964" y="2238"/>
                    </a:lnTo>
                    <a:lnTo>
                      <a:pt x="3956" y="2282"/>
                    </a:lnTo>
                    <a:lnTo>
                      <a:pt x="3942" y="2323"/>
                    </a:lnTo>
                    <a:lnTo>
                      <a:pt x="3927" y="2360"/>
                    </a:lnTo>
                    <a:lnTo>
                      <a:pt x="3908" y="2394"/>
                    </a:lnTo>
                    <a:lnTo>
                      <a:pt x="3887" y="2422"/>
                    </a:lnTo>
                    <a:lnTo>
                      <a:pt x="3862" y="2448"/>
                    </a:lnTo>
                    <a:lnTo>
                      <a:pt x="3835" y="2471"/>
                    </a:lnTo>
                    <a:lnTo>
                      <a:pt x="3806" y="2490"/>
                    </a:lnTo>
                    <a:lnTo>
                      <a:pt x="3773" y="2507"/>
                    </a:lnTo>
                    <a:lnTo>
                      <a:pt x="3739" y="2520"/>
                    </a:lnTo>
                    <a:lnTo>
                      <a:pt x="3704" y="2531"/>
                    </a:lnTo>
                    <a:lnTo>
                      <a:pt x="3666" y="2539"/>
                    </a:lnTo>
                    <a:lnTo>
                      <a:pt x="3627" y="2547"/>
                    </a:lnTo>
                    <a:lnTo>
                      <a:pt x="3586" y="2551"/>
                    </a:lnTo>
                    <a:lnTo>
                      <a:pt x="3545" y="2553"/>
                    </a:lnTo>
                    <a:lnTo>
                      <a:pt x="3502" y="2554"/>
                    </a:lnTo>
                    <a:lnTo>
                      <a:pt x="3459" y="2553"/>
                    </a:lnTo>
                    <a:lnTo>
                      <a:pt x="3414" y="2551"/>
                    </a:lnTo>
                    <a:lnTo>
                      <a:pt x="3370" y="2547"/>
                    </a:lnTo>
                    <a:lnTo>
                      <a:pt x="3325" y="2542"/>
                    </a:lnTo>
                    <a:lnTo>
                      <a:pt x="3281" y="2536"/>
                    </a:lnTo>
                    <a:lnTo>
                      <a:pt x="3235" y="2531"/>
                    </a:lnTo>
                    <a:lnTo>
                      <a:pt x="3146" y="2517"/>
                    </a:lnTo>
                    <a:lnTo>
                      <a:pt x="3060" y="2504"/>
                    </a:lnTo>
                    <a:lnTo>
                      <a:pt x="2978" y="2491"/>
                    </a:lnTo>
                    <a:lnTo>
                      <a:pt x="2902" y="2481"/>
                    </a:lnTo>
                    <a:lnTo>
                      <a:pt x="2869" y="2477"/>
                    </a:lnTo>
                    <a:lnTo>
                      <a:pt x="2838" y="2473"/>
                    </a:lnTo>
                    <a:lnTo>
                      <a:pt x="2805" y="2470"/>
                    </a:lnTo>
                    <a:lnTo>
                      <a:pt x="2775" y="2468"/>
                    </a:lnTo>
                    <a:lnTo>
                      <a:pt x="2744" y="2466"/>
                    </a:lnTo>
                    <a:lnTo>
                      <a:pt x="2713" y="2464"/>
                    </a:lnTo>
                    <a:lnTo>
                      <a:pt x="2683" y="2463"/>
                    </a:lnTo>
                    <a:lnTo>
                      <a:pt x="2653" y="2463"/>
                    </a:lnTo>
                    <a:lnTo>
                      <a:pt x="2618" y="2464"/>
                    </a:lnTo>
                    <a:lnTo>
                      <a:pt x="2583" y="2466"/>
                    </a:lnTo>
                    <a:lnTo>
                      <a:pt x="2547" y="2468"/>
                    </a:lnTo>
                    <a:lnTo>
                      <a:pt x="2509" y="2471"/>
                    </a:lnTo>
                    <a:lnTo>
                      <a:pt x="2471" y="2476"/>
                    </a:lnTo>
                    <a:lnTo>
                      <a:pt x="2432" y="2481"/>
                    </a:lnTo>
                    <a:lnTo>
                      <a:pt x="2392" y="2487"/>
                    </a:lnTo>
                    <a:lnTo>
                      <a:pt x="2351" y="2494"/>
                    </a:lnTo>
                    <a:lnTo>
                      <a:pt x="2310" y="2501"/>
                    </a:lnTo>
                    <a:lnTo>
                      <a:pt x="2267" y="2510"/>
                    </a:lnTo>
                    <a:lnTo>
                      <a:pt x="2225" y="2519"/>
                    </a:lnTo>
                    <a:lnTo>
                      <a:pt x="2180" y="2529"/>
                    </a:lnTo>
                    <a:lnTo>
                      <a:pt x="2137" y="2540"/>
                    </a:lnTo>
                    <a:lnTo>
                      <a:pt x="2091" y="2553"/>
                    </a:lnTo>
                    <a:lnTo>
                      <a:pt x="2046" y="2566"/>
                    </a:lnTo>
                    <a:lnTo>
                      <a:pt x="2000" y="2579"/>
                    </a:lnTo>
                    <a:lnTo>
                      <a:pt x="1954" y="2593"/>
                    </a:lnTo>
                    <a:lnTo>
                      <a:pt x="1907" y="2608"/>
                    </a:lnTo>
                    <a:lnTo>
                      <a:pt x="1860" y="2624"/>
                    </a:lnTo>
                    <a:lnTo>
                      <a:pt x="1812" y="2641"/>
                    </a:lnTo>
                    <a:lnTo>
                      <a:pt x="1764" y="2658"/>
                    </a:lnTo>
                    <a:lnTo>
                      <a:pt x="1715" y="2676"/>
                    </a:lnTo>
                    <a:lnTo>
                      <a:pt x="1667" y="2695"/>
                    </a:lnTo>
                    <a:lnTo>
                      <a:pt x="1617" y="2715"/>
                    </a:lnTo>
                    <a:lnTo>
                      <a:pt x="1568" y="2735"/>
                    </a:lnTo>
                    <a:lnTo>
                      <a:pt x="1519" y="2755"/>
                    </a:lnTo>
                    <a:lnTo>
                      <a:pt x="1469" y="2777"/>
                    </a:lnTo>
                    <a:lnTo>
                      <a:pt x="1420" y="2800"/>
                    </a:lnTo>
                    <a:lnTo>
                      <a:pt x="1369" y="2822"/>
                    </a:lnTo>
                    <a:lnTo>
                      <a:pt x="1320" y="2846"/>
                    </a:lnTo>
                    <a:lnTo>
                      <a:pt x="1269" y="2870"/>
                    </a:lnTo>
                    <a:lnTo>
                      <a:pt x="1219" y="2896"/>
                    </a:lnTo>
                    <a:lnTo>
                      <a:pt x="1181" y="2914"/>
                    </a:lnTo>
                    <a:lnTo>
                      <a:pt x="1143" y="2931"/>
                    </a:lnTo>
                    <a:lnTo>
                      <a:pt x="1104" y="2948"/>
                    </a:lnTo>
                    <a:lnTo>
                      <a:pt x="1065" y="2964"/>
                    </a:lnTo>
                    <a:lnTo>
                      <a:pt x="1024" y="2980"/>
                    </a:lnTo>
                    <a:lnTo>
                      <a:pt x="984" y="2994"/>
                    </a:lnTo>
                    <a:lnTo>
                      <a:pt x="943" y="3007"/>
                    </a:lnTo>
                    <a:lnTo>
                      <a:pt x="903" y="3019"/>
                    </a:lnTo>
                    <a:lnTo>
                      <a:pt x="841" y="3038"/>
                    </a:lnTo>
                    <a:lnTo>
                      <a:pt x="780" y="3054"/>
                    </a:lnTo>
                    <a:lnTo>
                      <a:pt x="719" y="3067"/>
                    </a:lnTo>
                    <a:lnTo>
                      <a:pt x="658" y="3077"/>
                    </a:lnTo>
                    <a:lnTo>
                      <a:pt x="597" y="3084"/>
                    </a:lnTo>
                    <a:lnTo>
                      <a:pt x="539" y="3088"/>
                    </a:lnTo>
                    <a:lnTo>
                      <a:pt x="480" y="3089"/>
                    </a:lnTo>
                    <a:lnTo>
                      <a:pt x="424" y="3087"/>
                    </a:lnTo>
                    <a:lnTo>
                      <a:pt x="370" y="3083"/>
                    </a:lnTo>
                    <a:lnTo>
                      <a:pt x="318" y="3075"/>
                    </a:lnTo>
                    <a:lnTo>
                      <a:pt x="270" y="3064"/>
                    </a:lnTo>
                    <a:lnTo>
                      <a:pt x="223" y="3049"/>
                    </a:lnTo>
                    <a:lnTo>
                      <a:pt x="181" y="3032"/>
                    </a:lnTo>
                    <a:lnTo>
                      <a:pt x="141" y="3012"/>
                    </a:lnTo>
                    <a:lnTo>
                      <a:pt x="106" y="2989"/>
                    </a:lnTo>
                    <a:lnTo>
                      <a:pt x="75" y="2961"/>
                    </a:lnTo>
                    <a:lnTo>
                      <a:pt x="49" y="2931"/>
                    </a:lnTo>
                    <a:lnTo>
                      <a:pt x="29" y="2898"/>
                    </a:lnTo>
                    <a:lnTo>
                      <a:pt x="13" y="2860"/>
                    </a:lnTo>
                    <a:lnTo>
                      <a:pt x="3" y="2820"/>
                    </a:lnTo>
                    <a:lnTo>
                      <a:pt x="0" y="2775"/>
                    </a:lnTo>
                    <a:lnTo>
                      <a:pt x="2" y="2728"/>
                    </a:lnTo>
                    <a:lnTo>
                      <a:pt x="11" y="2677"/>
                    </a:lnTo>
                    <a:lnTo>
                      <a:pt x="27" y="2621"/>
                    </a:lnTo>
                    <a:lnTo>
                      <a:pt x="50" y="2564"/>
                    </a:lnTo>
                    <a:lnTo>
                      <a:pt x="81" y="2501"/>
                    </a:lnTo>
                    <a:lnTo>
                      <a:pt x="121" y="2435"/>
                    </a:lnTo>
                    <a:lnTo>
                      <a:pt x="168" y="2365"/>
                    </a:lnTo>
                    <a:lnTo>
                      <a:pt x="225" y="2292"/>
                    </a:lnTo>
                    <a:lnTo>
                      <a:pt x="291" y="2215"/>
                    </a:lnTo>
                    <a:lnTo>
                      <a:pt x="366" y="2134"/>
                    </a:lnTo>
                    <a:lnTo>
                      <a:pt x="450" y="2048"/>
                    </a:lnTo>
                    <a:lnTo>
                      <a:pt x="508" y="1992"/>
                    </a:lnTo>
                    <a:lnTo>
                      <a:pt x="566" y="1940"/>
                    </a:lnTo>
                    <a:lnTo>
                      <a:pt x="623" y="1892"/>
                    </a:lnTo>
                    <a:lnTo>
                      <a:pt x="678" y="1846"/>
                    </a:lnTo>
                    <a:lnTo>
                      <a:pt x="733" y="1805"/>
                    </a:lnTo>
                    <a:lnTo>
                      <a:pt x="787" y="1765"/>
                    </a:lnTo>
                    <a:lnTo>
                      <a:pt x="839" y="1729"/>
                    </a:lnTo>
                    <a:lnTo>
                      <a:pt x="891" y="1695"/>
                    </a:lnTo>
                    <a:lnTo>
                      <a:pt x="941" y="1664"/>
                    </a:lnTo>
                    <a:lnTo>
                      <a:pt x="991" y="1635"/>
                    </a:lnTo>
                    <a:lnTo>
                      <a:pt x="1039" y="1607"/>
                    </a:lnTo>
                    <a:lnTo>
                      <a:pt x="1086" y="1581"/>
                    </a:lnTo>
                    <a:lnTo>
                      <a:pt x="1132" y="1558"/>
                    </a:lnTo>
                    <a:lnTo>
                      <a:pt x="1177" y="1535"/>
                    </a:lnTo>
                    <a:lnTo>
                      <a:pt x="1221" y="1513"/>
                    </a:lnTo>
                    <a:lnTo>
                      <a:pt x="1264" y="1493"/>
                    </a:lnTo>
                    <a:lnTo>
                      <a:pt x="1346" y="1454"/>
                    </a:lnTo>
                    <a:lnTo>
                      <a:pt x="1423" y="1417"/>
                    </a:lnTo>
                    <a:lnTo>
                      <a:pt x="1459" y="1398"/>
                    </a:lnTo>
                    <a:lnTo>
                      <a:pt x="1495" y="1380"/>
                    </a:lnTo>
                    <a:lnTo>
                      <a:pt x="1529" y="1361"/>
                    </a:lnTo>
                    <a:lnTo>
                      <a:pt x="1561" y="1340"/>
                    </a:lnTo>
                    <a:lnTo>
                      <a:pt x="1593" y="1320"/>
                    </a:lnTo>
                    <a:lnTo>
                      <a:pt x="1623" y="1298"/>
                    </a:lnTo>
                    <a:lnTo>
                      <a:pt x="1652" y="1276"/>
                    </a:lnTo>
                    <a:lnTo>
                      <a:pt x="1680" y="1251"/>
                    </a:lnTo>
                    <a:lnTo>
                      <a:pt x="1706" y="1225"/>
                    </a:lnTo>
                    <a:lnTo>
                      <a:pt x="1730" y="1198"/>
                    </a:lnTo>
                    <a:lnTo>
                      <a:pt x="1755" y="1167"/>
                    </a:lnTo>
                    <a:lnTo>
                      <a:pt x="1776" y="1136"/>
                    </a:lnTo>
                    <a:lnTo>
                      <a:pt x="1814" y="1073"/>
                    </a:lnTo>
                    <a:lnTo>
                      <a:pt x="1851" y="1011"/>
                    </a:lnTo>
                    <a:lnTo>
                      <a:pt x="1884" y="952"/>
                    </a:lnTo>
                    <a:lnTo>
                      <a:pt x="1916" y="894"/>
                    </a:lnTo>
                    <a:lnTo>
                      <a:pt x="1948" y="837"/>
                    </a:lnTo>
                    <a:lnTo>
                      <a:pt x="1979" y="782"/>
                    </a:lnTo>
                    <a:lnTo>
                      <a:pt x="2011" y="728"/>
                    </a:lnTo>
                    <a:lnTo>
                      <a:pt x="2044" y="675"/>
                    </a:lnTo>
                    <a:lnTo>
                      <a:pt x="2061" y="650"/>
                    </a:lnTo>
                    <a:lnTo>
                      <a:pt x="2079" y="625"/>
                    </a:lnTo>
                    <a:lnTo>
                      <a:pt x="2097" y="601"/>
                    </a:lnTo>
                    <a:lnTo>
                      <a:pt x="2117" y="576"/>
                    </a:lnTo>
                    <a:lnTo>
                      <a:pt x="2136" y="552"/>
                    </a:lnTo>
                    <a:lnTo>
                      <a:pt x="2157" y="529"/>
                    </a:lnTo>
                    <a:lnTo>
                      <a:pt x="2178" y="505"/>
                    </a:lnTo>
                    <a:lnTo>
                      <a:pt x="2201" y="483"/>
                    </a:lnTo>
                    <a:lnTo>
                      <a:pt x="2225" y="461"/>
                    </a:lnTo>
                    <a:lnTo>
                      <a:pt x="2249" y="440"/>
                    </a:lnTo>
                    <a:lnTo>
                      <a:pt x="2275" y="418"/>
                    </a:lnTo>
                    <a:lnTo>
                      <a:pt x="2303" y="397"/>
                    </a:lnTo>
                    <a:lnTo>
                      <a:pt x="2332" y="377"/>
                    </a:lnTo>
                    <a:lnTo>
                      <a:pt x="2362" y="357"/>
                    </a:lnTo>
                    <a:lnTo>
                      <a:pt x="2394" y="337"/>
                    </a:lnTo>
                    <a:lnTo>
                      <a:pt x="2427" y="318"/>
                    </a:lnTo>
                    <a:lnTo>
                      <a:pt x="2451" y="305"/>
                    </a:lnTo>
                    <a:lnTo>
                      <a:pt x="2478" y="292"/>
                    </a:lnTo>
                    <a:lnTo>
                      <a:pt x="2505" y="280"/>
                    </a:lnTo>
                    <a:lnTo>
                      <a:pt x="2534" y="268"/>
                    </a:lnTo>
                    <a:lnTo>
                      <a:pt x="2579" y="250"/>
                    </a:lnTo>
                    <a:lnTo>
                      <a:pt x="2627" y="234"/>
                    </a:lnTo>
                    <a:lnTo>
                      <a:pt x="2681" y="218"/>
                    </a:lnTo>
                    <a:lnTo>
                      <a:pt x="2738" y="203"/>
                    </a:lnTo>
                    <a:lnTo>
                      <a:pt x="2797" y="187"/>
                    </a:lnTo>
                    <a:lnTo>
                      <a:pt x="2861" y="172"/>
                    </a:lnTo>
                    <a:lnTo>
                      <a:pt x="2928" y="157"/>
                    </a:lnTo>
                    <a:lnTo>
                      <a:pt x="2997" y="143"/>
                    </a:lnTo>
                    <a:lnTo>
                      <a:pt x="3068" y="130"/>
                    </a:lnTo>
                    <a:lnTo>
                      <a:pt x="3141" y="117"/>
                    </a:lnTo>
                    <a:lnTo>
                      <a:pt x="3217" y="105"/>
                    </a:lnTo>
                    <a:lnTo>
                      <a:pt x="3293" y="93"/>
                    </a:lnTo>
                    <a:lnTo>
                      <a:pt x="3372" y="80"/>
                    </a:lnTo>
                    <a:lnTo>
                      <a:pt x="3451" y="70"/>
                    </a:lnTo>
                    <a:lnTo>
                      <a:pt x="3530" y="60"/>
                    </a:lnTo>
                    <a:lnTo>
                      <a:pt x="3611" y="51"/>
                    </a:lnTo>
                    <a:lnTo>
                      <a:pt x="3691" y="42"/>
                    </a:lnTo>
                    <a:lnTo>
                      <a:pt x="3770" y="34"/>
                    </a:lnTo>
                    <a:lnTo>
                      <a:pt x="3850" y="27"/>
                    </a:lnTo>
                    <a:lnTo>
                      <a:pt x="3929" y="21"/>
                    </a:lnTo>
                    <a:lnTo>
                      <a:pt x="4007" y="15"/>
                    </a:lnTo>
                    <a:lnTo>
                      <a:pt x="4084" y="11"/>
                    </a:lnTo>
                    <a:lnTo>
                      <a:pt x="4159" y="6"/>
                    </a:lnTo>
                    <a:lnTo>
                      <a:pt x="4233" y="3"/>
                    </a:lnTo>
                    <a:lnTo>
                      <a:pt x="4305" y="1"/>
                    </a:lnTo>
                    <a:lnTo>
                      <a:pt x="4373" y="0"/>
                    </a:lnTo>
                    <a:lnTo>
                      <a:pt x="4439" y="0"/>
                    </a:lnTo>
                    <a:lnTo>
                      <a:pt x="4503" y="1"/>
                    </a:lnTo>
                    <a:lnTo>
                      <a:pt x="4563" y="3"/>
                    </a:lnTo>
                    <a:lnTo>
                      <a:pt x="4620" y="6"/>
                    </a:lnTo>
                    <a:lnTo>
                      <a:pt x="4673" y="11"/>
                    </a:lnTo>
                    <a:lnTo>
                      <a:pt x="4722" y="16"/>
                    </a:lnTo>
                    <a:lnTo>
                      <a:pt x="4745" y="18"/>
                    </a:lnTo>
                    <a:lnTo>
                      <a:pt x="4767" y="21"/>
                    </a:lnTo>
                    <a:lnTo>
                      <a:pt x="4789" y="23"/>
                    </a:lnTo>
                    <a:lnTo>
                      <a:pt x="4811" y="25"/>
                    </a:lnTo>
                    <a:lnTo>
                      <a:pt x="4859" y="29"/>
                    </a:lnTo>
                    <a:lnTo>
                      <a:pt x="4909" y="33"/>
                    </a:lnTo>
                    <a:lnTo>
                      <a:pt x="4963" y="36"/>
                    </a:lnTo>
                    <a:lnTo>
                      <a:pt x="5019" y="40"/>
                    </a:lnTo>
                    <a:lnTo>
                      <a:pt x="5137" y="45"/>
                    </a:lnTo>
                    <a:lnTo>
                      <a:pt x="5261" y="51"/>
                    </a:lnTo>
                    <a:lnTo>
                      <a:pt x="5393" y="56"/>
                    </a:lnTo>
                    <a:lnTo>
                      <a:pt x="5528" y="62"/>
                    </a:lnTo>
                    <a:lnTo>
                      <a:pt x="5666" y="69"/>
                    </a:lnTo>
                    <a:lnTo>
                      <a:pt x="5806" y="77"/>
                    </a:lnTo>
                    <a:lnTo>
                      <a:pt x="5875" y="82"/>
                    </a:lnTo>
                    <a:lnTo>
                      <a:pt x="5944" y="88"/>
                    </a:lnTo>
                    <a:lnTo>
                      <a:pt x="6014" y="95"/>
                    </a:lnTo>
                    <a:lnTo>
                      <a:pt x="6082" y="101"/>
                    </a:lnTo>
                    <a:lnTo>
                      <a:pt x="6149" y="108"/>
                    </a:lnTo>
                    <a:lnTo>
                      <a:pt x="6216" y="117"/>
                    </a:lnTo>
                    <a:lnTo>
                      <a:pt x="6282" y="125"/>
                    </a:lnTo>
                    <a:lnTo>
                      <a:pt x="6346" y="135"/>
                    </a:lnTo>
                    <a:lnTo>
                      <a:pt x="6408" y="146"/>
                    </a:lnTo>
                    <a:lnTo>
                      <a:pt x="6469" y="157"/>
                    </a:lnTo>
                    <a:lnTo>
                      <a:pt x="6529" y="170"/>
                    </a:lnTo>
                    <a:lnTo>
                      <a:pt x="6585" y="185"/>
                    </a:lnTo>
                    <a:lnTo>
                      <a:pt x="6640" y="200"/>
                    </a:lnTo>
                    <a:lnTo>
                      <a:pt x="6693" y="216"/>
                    </a:lnTo>
                    <a:lnTo>
                      <a:pt x="6742" y="234"/>
                    </a:lnTo>
                    <a:lnTo>
                      <a:pt x="6789" y="252"/>
                    </a:lnTo>
                    <a:lnTo>
                      <a:pt x="6809" y="262"/>
                    </a:lnTo>
                    <a:lnTo>
                      <a:pt x="6828" y="271"/>
                    </a:lnTo>
                    <a:lnTo>
                      <a:pt x="6848" y="279"/>
                    </a:lnTo>
                    <a:lnTo>
                      <a:pt x="6869" y="286"/>
                    </a:lnTo>
                    <a:lnTo>
                      <a:pt x="6915" y="305"/>
                    </a:lnTo>
                    <a:lnTo>
                      <a:pt x="6964" y="324"/>
                    </a:lnTo>
                    <a:lnTo>
                      <a:pt x="7012" y="342"/>
                    </a:lnTo>
                    <a:lnTo>
                      <a:pt x="7063" y="360"/>
                    </a:lnTo>
                    <a:lnTo>
                      <a:pt x="7163" y="394"/>
                    </a:lnTo>
                    <a:lnTo>
                      <a:pt x="7262" y="427"/>
                    </a:lnTo>
                    <a:lnTo>
                      <a:pt x="7310" y="444"/>
                    </a:lnTo>
                    <a:lnTo>
                      <a:pt x="7356" y="461"/>
                    </a:lnTo>
                    <a:lnTo>
                      <a:pt x="7401" y="477"/>
                    </a:lnTo>
                    <a:lnTo>
                      <a:pt x="7443" y="493"/>
                    </a:lnTo>
                    <a:lnTo>
                      <a:pt x="7483" y="510"/>
                    </a:lnTo>
                    <a:lnTo>
                      <a:pt x="7519" y="528"/>
                    </a:lnTo>
                    <a:lnTo>
                      <a:pt x="7552" y="546"/>
                    </a:lnTo>
                    <a:lnTo>
                      <a:pt x="7582" y="563"/>
                    </a:lnTo>
                    <a:lnTo>
                      <a:pt x="7607" y="582"/>
                    </a:lnTo>
                    <a:lnTo>
                      <a:pt x="7627" y="602"/>
                    </a:lnTo>
                    <a:lnTo>
                      <a:pt x="7643" y="622"/>
                    </a:lnTo>
                    <a:lnTo>
                      <a:pt x="7654" y="643"/>
                    </a:lnTo>
                    <a:lnTo>
                      <a:pt x="7659" y="664"/>
                    </a:lnTo>
                    <a:lnTo>
                      <a:pt x="7658" y="688"/>
                    </a:lnTo>
                    <a:lnTo>
                      <a:pt x="7650" y="712"/>
                    </a:lnTo>
                    <a:lnTo>
                      <a:pt x="7635" y="736"/>
                    </a:lnTo>
                    <a:lnTo>
                      <a:pt x="7614" y="763"/>
                    </a:lnTo>
                    <a:lnTo>
                      <a:pt x="7585" y="791"/>
                    </a:lnTo>
                    <a:lnTo>
                      <a:pt x="7548" y="820"/>
                    </a:lnTo>
                    <a:lnTo>
                      <a:pt x="7503" y="850"/>
                    </a:lnTo>
                    <a:lnTo>
                      <a:pt x="7449" y="883"/>
                    </a:lnTo>
                    <a:lnTo>
                      <a:pt x="7387" y="917"/>
                    </a:lnTo>
                    <a:lnTo>
                      <a:pt x="7315" y="953"/>
                    </a:lnTo>
                    <a:lnTo>
                      <a:pt x="7233" y="990"/>
                    </a:lnTo>
                    <a:lnTo>
                      <a:pt x="7215" y="997"/>
                    </a:lnTo>
                    <a:lnTo>
                      <a:pt x="7197" y="1004"/>
                    </a:lnTo>
                    <a:lnTo>
                      <a:pt x="7179" y="1011"/>
                    </a:lnTo>
                    <a:lnTo>
                      <a:pt x="7162" y="1020"/>
                    </a:lnTo>
                    <a:lnTo>
                      <a:pt x="7066" y="1058"/>
                    </a:lnTo>
                    <a:lnTo>
                      <a:pt x="6973" y="1092"/>
                    </a:lnTo>
                    <a:lnTo>
                      <a:pt x="6881" y="1121"/>
                    </a:lnTo>
                    <a:lnTo>
                      <a:pt x="6790" y="1146"/>
                    </a:lnTo>
                    <a:lnTo>
                      <a:pt x="6702" y="1166"/>
                    </a:lnTo>
                    <a:lnTo>
                      <a:pt x="6615" y="1183"/>
                    </a:lnTo>
                    <a:lnTo>
                      <a:pt x="6530" y="1198"/>
                    </a:lnTo>
                    <a:lnTo>
                      <a:pt x="6446" y="1208"/>
                    </a:lnTo>
                    <a:lnTo>
                      <a:pt x="6365" y="1215"/>
                    </a:lnTo>
                    <a:lnTo>
                      <a:pt x="6285" y="1220"/>
                    </a:lnTo>
                    <a:lnTo>
                      <a:pt x="6207" y="1223"/>
                    </a:lnTo>
                    <a:lnTo>
                      <a:pt x="6130" y="1223"/>
                    </a:lnTo>
                    <a:lnTo>
                      <a:pt x="6056" y="1222"/>
                    </a:lnTo>
                    <a:lnTo>
                      <a:pt x="5984" y="1219"/>
                    </a:lnTo>
                    <a:lnTo>
                      <a:pt x="5913" y="1215"/>
                    </a:lnTo>
                    <a:lnTo>
                      <a:pt x="5843" y="1210"/>
                    </a:lnTo>
                    <a:lnTo>
                      <a:pt x="5710" y="1197"/>
                    </a:lnTo>
                    <a:lnTo>
                      <a:pt x="5585" y="1183"/>
                    </a:lnTo>
                    <a:lnTo>
                      <a:pt x="5525" y="1177"/>
                    </a:lnTo>
                    <a:lnTo>
                      <a:pt x="5468" y="1172"/>
                    </a:lnTo>
                    <a:lnTo>
                      <a:pt x="5411" y="1167"/>
                    </a:lnTo>
                    <a:lnTo>
                      <a:pt x="5357" y="1164"/>
                    </a:lnTo>
                    <a:lnTo>
                      <a:pt x="5305" y="1162"/>
                    </a:lnTo>
                    <a:lnTo>
                      <a:pt x="5254" y="1161"/>
                    </a:lnTo>
                    <a:lnTo>
                      <a:pt x="5206" y="1163"/>
                    </a:lnTo>
                    <a:lnTo>
                      <a:pt x="5159" y="1166"/>
                    </a:lnTo>
                    <a:lnTo>
                      <a:pt x="5115" y="1173"/>
                    </a:lnTo>
                    <a:lnTo>
                      <a:pt x="5071" y="1182"/>
                    </a:lnTo>
                    <a:lnTo>
                      <a:pt x="5031" y="1195"/>
                    </a:lnTo>
                    <a:lnTo>
                      <a:pt x="4991" y="1210"/>
                    </a:lnTo>
                    <a:close/>
                  </a:path>
                </a:pathLst>
              </a:custGeom>
              <a:solidFill>
                <a:srgbClr val="C587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90" name="Freeform 1124">
                <a:extLst>
                  <a:ext uri="{FF2B5EF4-FFF2-40B4-BE49-F238E27FC236}">
                    <a16:creationId xmlns:a16="http://schemas.microsoft.com/office/drawing/2014/main" id="{598CD855-008F-4884-9BBC-1DB748766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5" y="2117"/>
                <a:ext cx="433" cy="170"/>
              </a:xfrm>
              <a:custGeom>
                <a:avLst/>
                <a:gdLst>
                  <a:gd name="T0" fmla="*/ 16 w 7364"/>
                  <a:gd name="T1" fmla="*/ 4 h 2886"/>
                  <a:gd name="T2" fmla="*/ 15 w 7364"/>
                  <a:gd name="T3" fmla="*/ 4 h 2886"/>
                  <a:gd name="T4" fmla="*/ 14 w 7364"/>
                  <a:gd name="T5" fmla="*/ 4 h 2886"/>
                  <a:gd name="T6" fmla="*/ 13 w 7364"/>
                  <a:gd name="T7" fmla="*/ 4 h 2886"/>
                  <a:gd name="T8" fmla="*/ 13 w 7364"/>
                  <a:gd name="T9" fmla="*/ 5 h 2886"/>
                  <a:gd name="T10" fmla="*/ 13 w 7364"/>
                  <a:gd name="T11" fmla="*/ 6 h 2886"/>
                  <a:gd name="T12" fmla="*/ 13 w 7364"/>
                  <a:gd name="T13" fmla="*/ 7 h 2886"/>
                  <a:gd name="T14" fmla="*/ 13 w 7364"/>
                  <a:gd name="T15" fmla="*/ 8 h 2886"/>
                  <a:gd name="T16" fmla="*/ 12 w 7364"/>
                  <a:gd name="T17" fmla="*/ 8 h 2886"/>
                  <a:gd name="T18" fmla="*/ 11 w 7364"/>
                  <a:gd name="T19" fmla="*/ 8 h 2886"/>
                  <a:gd name="T20" fmla="*/ 10 w 7364"/>
                  <a:gd name="T21" fmla="*/ 8 h 2886"/>
                  <a:gd name="T22" fmla="*/ 9 w 7364"/>
                  <a:gd name="T23" fmla="*/ 8 h 2886"/>
                  <a:gd name="T24" fmla="*/ 8 w 7364"/>
                  <a:gd name="T25" fmla="*/ 8 h 2886"/>
                  <a:gd name="T26" fmla="*/ 8 w 7364"/>
                  <a:gd name="T27" fmla="*/ 8 h 2886"/>
                  <a:gd name="T28" fmla="*/ 7 w 7364"/>
                  <a:gd name="T29" fmla="*/ 8 h 2886"/>
                  <a:gd name="T30" fmla="*/ 5 w 7364"/>
                  <a:gd name="T31" fmla="*/ 9 h 2886"/>
                  <a:gd name="T32" fmla="*/ 4 w 7364"/>
                  <a:gd name="T33" fmla="*/ 9 h 2886"/>
                  <a:gd name="T34" fmla="*/ 3 w 7364"/>
                  <a:gd name="T35" fmla="*/ 10 h 2886"/>
                  <a:gd name="T36" fmla="*/ 2 w 7364"/>
                  <a:gd name="T37" fmla="*/ 10 h 2886"/>
                  <a:gd name="T38" fmla="*/ 1 w 7364"/>
                  <a:gd name="T39" fmla="*/ 10 h 2886"/>
                  <a:gd name="T40" fmla="*/ 0 w 7364"/>
                  <a:gd name="T41" fmla="*/ 9 h 2886"/>
                  <a:gd name="T42" fmla="*/ 0 w 7364"/>
                  <a:gd name="T43" fmla="*/ 8 h 2886"/>
                  <a:gd name="T44" fmla="*/ 1 w 7364"/>
                  <a:gd name="T45" fmla="*/ 7 h 2886"/>
                  <a:gd name="T46" fmla="*/ 3 w 7364"/>
                  <a:gd name="T47" fmla="*/ 6 h 2886"/>
                  <a:gd name="T48" fmla="*/ 4 w 7364"/>
                  <a:gd name="T49" fmla="*/ 5 h 2886"/>
                  <a:gd name="T50" fmla="*/ 5 w 7364"/>
                  <a:gd name="T51" fmla="*/ 5 h 2886"/>
                  <a:gd name="T52" fmla="*/ 5 w 7364"/>
                  <a:gd name="T53" fmla="*/ 4 h 2886"/>
                  <a:gd name="T54" fmla="*/ 6 w 7364"/>
                  <a:gd name="T55" fmla="*/ 4 h 2886"/>
                  <a:gd name="T56" fmla="*/ 6 w 7364"/>
                  <a:gd name="T57" fmla="*/ 3 h 2886"/>
                  <a:gd name="T58" fmla="*/ 7 w 7364"/>
                  <a:gd name="T59" fmla="*/ 2 h 2886"/>
                  <a:gd name="T60" fmla="*/ 7 w 7364"/>
                  <a:gd name="T61" fmla="*/ 2 h 2886"/>
                  <a:gd name="T62" fmla="*/ 8 w 7364"/>
                  <a:gd name="T63" fmla="*/ 1 h 2886"/>
                  <a:gd name="T64" fmla="*/ 8 w 7364"/>
                  <a:gd name="T65" fmla="*/ 1 h 2886"/>
                  <a:gd name="T66" fmla="*/ 9 w 7364"/>
                  <a:gd name="T67" fmla="*/ 1 h 2886"/>
                  <a:gd name="T68" fmla="*/ 11 w 7364"/>
                  <a:gd name="T69" fmla="*/ 0 h 2886"/>
                  <a:gd name="T70" fmla="*/ 12 w 7364"/>
                  <a:gd name="T71" fmla="*/ 0 h 2886"/>
                  <a:gd name="T72" fmla="*/ 14 w 7364"/>
                  <a:gd name="T73" fmla="*/ 0 h 2886"/>
                  <a:gd name="T74" fmla="*/ 15 w 7364"/>
                  <a:gd name="T75" fmla="*/ 0 h 2886"/>
                  <a:gd name="T76" fmla="*/ 16 w 7364"/>
                  <a:gd name="T77" fmla="*/ 0 h 2886"/>
                  <a:gd name="T78" fmla="*/ 17 w 7364"/>
                  <a:gd name="T79" fmla="*/ 0 h 2886"/>
                  <a:gd name="T80" fmla="*/ 20 w 7364"/>
                  <a:gd name="T81" fmla="*/ 0 h 2886"/>
                  <a:gd name="T82" fmla="*/ 21 w 7364"/>
                  <a:gd name="T83" fmla="*/ 0 h 2886"/>
                  <a:gd name="T84" fmla="*/ 22 w 7364"/>
                  <a:gd name="T85" fmla="*/ 1 h 2886"/>
                  <a:gd name="T86" fmla="*/ 23 w 7364"/>
                  <a:gd name="T87" fmla="*/ 1 h 2886"/>
                  <a:gd name="T88" fmla="*/ 24 w 7364"/>
                  <a:gd name="T89" fmla="*/ 1 h 2886"/>
                  <a:gd name="T90" fmla="*/ 25 w 7364"/>
                  <a:gd name="T91" fmla="*/ 2 h 2886"/>
                  <a:gd name="T92" fmla="*/ 25 w 7364"/>
                  <a:gd name="T93" fmla="*/ 2 h 2886"/>
                  <a:gd name="T94" fmla="*/ 25 w 7364"/>
                  <a:gd name="T95" fmla="*/ 2 h 2886"/>
                  <a:gd name="T96" fmla="*/ 24 w 7364"/>
                  <a:gd name="T97" fmla="*/ 3 h 2886"/>
                  <a:gd name="T98" fmla="*/ 23 w 7364"/>
                  <a:gd name="T99" fmla="*/ 3 h 2886"/>
                  <a:gd name="T100" fmla="*/ 22 w 7364"/>
                  <a:gd name="T101" fmla="*/ 4 h 2886"/>
                  <a:gd name="T102" fmla="*/ 20 w 7364"/>
                  <a:gd name="T103" fmla="*/ 4 h 2886"/>
                  <a:gd name="T104" fmla="*/ 18 w 7364"/>
                  <a:gd name="T105" fmla="*/ 4 h 2886"/>
                  <a:gd name="T106" fmla="*/ 17 w 7364"/>
                  <a:gd name="T107" fmla="*/ 3 h 288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7364" h="2886">
                    <a:moveTo>
                      <a:pt x="4768" y="1032"/>
                    </a:moveTo>
                    <a:lnTo>
                      <a:pt x="4737" y="1043"/>
                    </a:lnTo>
                    <a:lnTo>
                      <a:pt x="4704" y="1052"/>
                    </a:lnTo>
                    <a:lnTo>
                      <a:pt x="4668" y="1060"/>
                    </a:lnTo>
                    <a:lnTo>
                      <a:pt x="4631" y="1067"/>
                    </a:lnTo>
                    <a:lnTo>
                      <a:pt x="4592" y="1073"/>
                    </a:lnTo>
                    <a:lnTo>
                      <a:pt x="4553" y="1079"/>
                    </a:lnTo>
                    <a:lnTo>
                      <a:pt x="4512" y="1083"/>
                    </a:lnTo>
                    <a:lnTo>
                      <a:pt x="4472" y="1088"/>
                    </a:lnTo>
                    <a:lnTo>
                      <a:pt x="4388" y="1098"/>
                    </a:lnTo>
                    <a:lnTo>
                      <a:pt x="4303" y="1107"/>
                    </a:lnTo>
                    <a:lnTo>
                      <a:pt x="4261" y="1113"/>
                    </a:lnTo>
                    <a:lnTo>
                      <a:pt x="4218" y="1119"/>
                    </a:lnTo>
                    <a:lnTo>
                      <a:pt x="4177" y="1127"/>
                    </a:lnTo>
                    <a:lnTo>
                      <a:pt x="4135" y="1135"/>
                    </a:lnTo>
                    <a:lnTo>
                      <a:pt x="4096" y="1145"/>
                    </a:lnTo>
                    <a:lnTo>
                      <a:pt x="4056" y="1156"/>
                    </a:lnTo>
                    <a:lnTo>
                      <a:pt x="4018" y="1169"/>
                    </a:lnTo>
                    <a:lnTo>
                      <a:pt x="3981" y="1184"/>
                    </a:lnTo>
                    <a:lnTo>
                      <a:pt x="3947" y="1201"/>
                    </a:lnTo>
                    <a:lnTo>
                      <a:pt x="3914" y="1220"/>
                    </a:lnTo>
                    <a:lnTo>
                      <a:pt x="3882" y="1241"/>
                    </a:lnTo>
                    <a:lnTo>
                      <a:pt x="3853" y="1266"/>
                    </a:lnTo>
                    <a:lnTo>
                      <a:pt x="3827" y="1292"/>
                    </a:lnTo>
                    <a:lnTo>
                      <a:pt x="3801" y="1322"/>
                    </a:lnTo>
                    <a:lnTo>
                      <a:pt x="3780" y="1355"/>
                    </a:lnTo>
                    <a:lnTo>
                      <a:pt x="3761" y="1391"/>
                    </a:lnTo>
                    <a:lnTo>
                      <a:pt x="3746" y="1432"/>
                    </a:lnTo>
                    <a:lnTo>
                      <a:pt x="3733" y="1475"/>
                    </a:lnTo>
                    <a:lnTo>
                      <a:pt x="3723" y="1523"/>
                    </a:lnTo>
                    <a:lnTo>
                      <a:pt x="3717" y="1574"/>
                    </a:lnTo>
                    <a:lnTo>
                      <a:pt x="3715" y="1605"/>
                    </a:lnTo>
                    <a:lnTo>
                      <a:pt x="3714" y="1635"/>
                    </a:lnTo>
                    <a:lnTo>
                      <a:pt x="3713" y="1667"/>
                    </a:lnTo>
                    <a:lnTo>
                      <a:pt x="3713" y="1700"/>
                    </a:lnTo>
                    <a:lnTo>
                      <a:pt x="3714" y="1733"/>
                    </a:lnTo>
                    <a:lnTo>
                      <a:pt x="3715" y="1768"/>
                    </a:lnTo>
                    <a:lnTo>
                      <a:pt x="3717" y="1802"/>
                    </a:lnTo>
                    <a:lnTo>
                      <a:pt x="3720" y="1837"/>
                    </a:lnTo>
                    <a:lnTo>
                      <a:pt x="3723" y="1893"/>
                    </a:lnTo>
                    <a:lnTo>
                      <a:pt x="3722" y="1945"/>
                    </a:lnTo>
                    <a:lnTo>
                      <a:pt x="3718" y="1992"/>
                    </a:lnTo>
                    <a:lnTo>
                      <a:pt x="3710" y="2035"/>
                    </a:lnTo>
                    <a:lnTo>
                      <a:pt x="3699" y="2073"/>
                    </a:lnTo>
                    <a:lnTo>
                      <a:pt x="3684" y="2108"/>
                    </a:lnTo>
                    <a:lnTo>
                      <a:pt x="3667" y="2139"/>
                    </a:lnTo>
                    <a:lnTo>
                      <a:pt x="3647" y="2166"/>
                    </a:lnTo>
                    <a:lnTo>
                      <a:pt x="3623" y="2191"/>
                    </a:lnTo>
                    <a:lnTo>
                      <a:pt x="3598" y="2212"/>
                    </a:lnTo>
                    <a:lnTo>
                      <a:pt x="3570" y="2229"/>
                    </a:lnTo>
                    <a:lnTo>
                      <a:pt x="3540" y="2244"/>
                    </a:lnTo>
                    <a:lnTo>
                      <a:pt x="3508" y="2256"/>
                    </a:lnTo>
                    <a:lnTo>
                      <a:pt x="3475" y="2266"/>
                    </a:lnTo>
                    <a:lnTo>
                      <a:pt x="3439" y="2274"/>
                    </a:lnTo>
                    <a:lnTo>
                      <a:pt x="3402" y="2279"/>
                    </a:lnTo>
                    <a:lnTo>
                      <a:pt x="3363" y="2282"/>
                    </a:lnTo>
                    <a:lnTo>
                      <a:pt x="3324" y="2284"/>
                    </a:lnTo>
                    <a:lnTo>
                      <a:pt x="3283" y="2283"/>
                    </a:lnTo>
                    <a:lnTo>
                      <a:pt x="3242" y="2282"/>
                    </a:lnTo>
                    <a:lnTo>
                      <a:pt x="3201" y="2278"/>
                    </a:lnTo>
                    <a:lnTo>
                      <a:pt x="3158" y="2274"/>
                    </a:lnTo>
                    <a:lnTo>
                      <a:pt x="3116" y="2268"/>
                    </a:lnTo>
                    <a:lnTo>
                      <a:pt x="3072" y="2262"/>
                    </a:lnTo>
                    <a:lnTo>
                      <a:pt x="2987" y="2248"/>
                    </a:lnTo>
                    <a:lnTo>
                      <a:pt x="2902" y="2233"/>
                    </a:lnTo>
                    <a:lnTo>
                      <a:pt x="2821" y="2218"/>
                    </a:lnTo>
                    <a:lnTo>
                      <a:pt x="2743" y="2205"/>
                    </a:lnTo>
                    <a:lnTo>
                      <a:pt x="2712" y="2201"/>
                    </a:lnTo>
                    <a:lnTo>
                      <a:pt x="2681" y="2196"/>
                    </a:lnTo>
                    <a:lnTo>
                      <a:pt x="2649" y="2192"/>
                    </a:lnTo>
                    <a:lnTo>
                      <a:pt x="2619" y="2189"/>
                    </a:lnTo>
                    <a:lnTo>
                      <a:pt x="2590" y="2185"/>
                    </a:lnTo>
                    <a:lnTo>
                      <a:pt x="2560" y="2183"/>
                    </a:lnTo>
                    <a:lnTo>
                      <a:pt x="2532" y="2181"/>
                    </a:lnTo>
                    <a:lnTo>
                      <a:pt x="2504" y="2181"/>
                    </a:lnTo>
                    <a:lnTo>
                      <a:pt x="2472" y="2181"/>
                    </a:lnTo>
                    <a:lnTo>
                      <a:pt x="2440" y="2183"/>
                    </a:lnTo>
                    <a:lnTo>
                      <a:pt x="2405" y="2186"/>
                    </a:lnTo>
                    <a:lnTo>
                      <a:pt x="2371" y="2191"/>
                    </a:lnTo>
                    <a:lnTo>
                      <a:pt x="2336" y="2197"/>
                    </a:lnTo>
                    <a:lnTo>
                      <a:pt x="2300" y="2203"/>
                    </a:lnTo>
                    <a:lnTo>
                      <a:pt x="2263" y="2210"/>
                    </a:lnTo>
                    <a:lnTo>
                      <a:pt x="2224" y="2218"/>
                    </a:lnTo>
                    <a:lnTo>
                      <a:pt x="2186" y="2227"/>
                    </a:lnTo>
                    <a:lnTo>
                      <a:pt x="2147" y="2237"/>
                    </a:lnTo>
                    <a:lnTo>
                      <a:pt x="2106" y="2248"/>
                    </a:lnTo>
                    <a:lnTo>
                      <a:pt x="2066" y="2259"/>
                    </a:lnTo>
                    <a:lnTo>
                      <a:pt x="2024" y="2272"/>
                    </a:lnTo>
                    <a:lnTo>
                      <a:pt x="1982" y="2286"/>
                    </a:lnTo>
                    <a:lnTo>
                      <a:pt x="1939" y="2300"/>
                    </a:lnTo>
                    <a:lnTo>
                      <a:pt x="1896" y="2315"/>
                    </a:lnTo>
                    <a:lnTo>
                      <a:pt x="1808" y="2347"/>
                    </a:lnTo>
                    <a:lnTo>
                      <a:pt x="1718" y="2383"/>
                    </a:lnTo>
                    <a:lnTo>
                      <a:pt x="1626" y="2421"/>
                    </a:lnTo>
                    <a:lnTo>
                      <a:pt x="1533" y="2462"/>
                    </a:lnTo>
                    <a:lnTo>
                      <a:pt x="1438" y="2504"/>
                    </a:lnTo>
                    <a:lnTo>
                      <a:pt x="1343" y="2549"/>
                    </a:lnTo>
                    <a:lnTo>
                      <a:pt x="1247" y="2595"/>
                    </a:lnTo>
                    <a:lnTo>
                      <a:pt x="1150" y="2643"/>
                    </a:lnTo>
                    <a:lnTo>
                      <a:pt x="1114" y="2661"/>
                    </a:lnTo>
                    <a:lnTo>
                      <a:pt x="1076" y="2678"/>
                    </a:lnTo>
                    <a:lnTo>
                      <a:pt x="1040" y="2695"/>
                    </a:lnTo>
                    <a:lnTo>
                      <a:pt x="1003" y="2712"/>
                    </a:lnTo>
                    <a:lnTo>
                      <a:pt x="965" y="2729"/>
                    </a:lnTo>
                    <a:lnTo>
                      <a:pt x="927" y="2745"/>
                    </a:lnTo>
                    <a:lnTo>
                      <a:pt x="889" y="2760"/>
                    </a:lnTo>
                    <a:lnTo>
                      <a:pt x="852" y="2776"/>
                    </a:lnTo>
                    <a:lnTo>
                      <a:pt x="793" y="2799"/>
                    </a:lnTo>
                    <a:lnTo>
                      <a:pt x="733" y="2819"/>
                    </a:lnTo>
                    <a:lnTo>
                      <a:pt x="675" y="2837"/>
                    </a:lnTo>
                    <a:lnTo>
                      <a:pt x="616" y="2852"/>
                    </a:lnTo>
                    <a:lnTo>
                      <a:pt x="558" y="2864"/>
                    </a:lnTo>
                    <a:lnTo>
                      <a:pt x="502" y="2874"/>
                    </a:lnTo>
                    <a:lnTo>
                      <a:pt x="447" y="2881"/>
                    </a:lnTo>
                    <a:lnTo>
                      <a:pt x="394" y="2885"/>
                    </a:lnTo>
                    <a:lnTo>
                      <a:pt x="342" y="2886"/>
                    </a:lnTo>
                    <a:lnTo>
                      <a:pt x="292" y="2884"/>
                    </a:lnTo>
                    <a:lnTo>
                      <a:pt x="246" y="2879"/>
                    </a:lnTo>
                    <a:lnTo>
                      <a:pt x="202" y="2871"/>
                    </a:lnTo>
                    <a:lnTo>
                      <a:pt x="163" y="2858"/>
                    </a:lnTo>
                    <a:lnTo>
                      <a:pt x="127" y="2844"/>
                    </a:lnTo>
                    <a:lnTo>
                      <a:pt x="93" y="2826"/>
                    </a:lnTo>
                    <a:lnTo>
                      <a:pt x="66" y="2805"/>
                    </a:lnTo>
                    <a:lnTo>
                      <a:pt x="42" y="2779"/>
                    </a:lnTo>
                    <a:lnTo>
                      <a:pt x="23" y="2751"/>
                    </a:lnTo>
                    <a:lnTo>
                      <a:pt x="10" y="2719"/>
                    </a:lnTo>
                    <a:lnTo>
                      <a:pt x="2" y="2683"/>
                    </a:lnTo>
                    <a:lnTo>
                      <a:pt x="0" y="2644"/>
                    </a:lnTo>
                    <a:lnTo>
                      <a:pt x="4" y="2600"/>
                    </a:lnTo>
                    <a:lnTo>
                      <a:pt x="15" y="2554"/>
                    </a:lnTo>
                    <a:lnTo>
                      <a:pt x="32" y="2502"/>
                    </a:lnTo>
                    <a:lnTo>
                      <a:pt x="58" y="2448"/>
                    </a:lnTo>
                    <a:lnTo>
                      <a:pt x="90" y="2388"/>
                    </a:lnTo>
                    <a:lnTo>
                      <a:pt x="131" y="2325"/>
                    </a:lnTo>
                    <a:lnTo>
                      <a:pt x="179" y="2257"/>
                    </a:lnTo>
                    <a:lnTo>
                      <a:pt x="236" y="2185"/>
                    </a:lnTo>
                    <a:lnTo>
                      <a:pt x="302" y="2110"/>
                    </a:lnTo>
                    <a:lnTo>
                      <a:pt x="376" y="2029"/>
                    </a:lnTo>
                    <a:lnTo>
                      <a:pt x="460" y="1944"/>
                    </a:lnTo>
                    <a:lnTo>
                      <a:pt x="517" y="1891"/>
                    </a:lnTo>
                    <a:lnTo>
                      <a:pt x="573" y="1840"/>
                    </a:lnTo>
                    <a:lnTo>
                      <a:pt x="627" y="1795"/>
                    </a:lnTo>
                    <a:lnTo>
                      <a:pt x="681" y="1752"/>
                    </a:lnTo>
                    <a:lnTo>
                      <a:pt x="733" y="1713"/>
                    </a:lnTo>
                    <a:lnTo>
                      <a:pt x="785" y="1676"/>
                    </a:lnTo>
                    <a:lnTo>
                      <a:pt x="836" y="1643"/>
                    </a:lnTo>
                    <a:lnTo>
                      <a:pt x="886" y="1613"/>
                    </a:lnTo>
                    <a:lnTo>
                      <a:pt x="935" y="1584"/>
                    </a:lnTo>
                    <a:lnTo>
                      <a:pt x="982" y="1558"/>
                    </a:lnTo>
                    <a:lnTo>
                      <a:pt x="1029" y="1534"/>
                    </a:lnTo>
                    <a:lnTo>
                      <a:pt x="1074" y="1510"/>
                    </a:lnTo>
                    <a:lnTo>
                      <a:pt x="1119" y="1490"/>
                    </a:lnTo>
                    <a:lnTo>
                      <a:pt x="1162" y="1470"/>
                    </a:lnTo>
                    <a:lnTo>
                      <a:pt x="1204" y="1452"/>
                    </a:lnTo>
                    <a:lnTo>
                      <a:pt x="1245" y="1435"/>
                    </a:lnTo>
                    <a:lnTo>
                      <a:pt x="1324" y="1401"/>
                    </a:lnTo>
                    <a:lnTo>
                      <a:pt x="1398" y="1370"/>
                    </a:lnTo>
                    <a:lnTo>
                      <a:pt x="1433" y="1354"/>
                    </a:lnTo>
                    <a:lnTo>
                      <a:pt x="1468" y="1337"/>
                    </a:lnTo>
                    <a:lnTo>
                      <a:pt x="1500" y="1321"/>
                    </a:lnTo>
                    <a:lnTo>
                      <a:pt x="1532" y="1303"/>
                    </a:lnTo>
                    <a:lnTo>
                      <a:pt x="1562" y="1285"/>
                    </a:lnTo>
                    <a:lnTo>
                      <a:pt x="1591" y="1266"/>
                    </a:lnTo>
                    <a:lnTo>
                      <a:pt x="1619" y="1244"/>
                    </a:lnTo>
                    <a:lnTo>
                      <a:pt x="1645" y="1222"/>
                    </a:lnTo>
                    <a:lnTo>
                      <a:pt x="1670" y="1198"/>
                    </a:lnTo>
                    <a:lnTo>
                      <a:pt x="1693" y="1171"/>
                    </a:lnTo>
                    <a:lnTo>
                      <a:pt x="1716" y="1142"/>
                    </a:lnTo>
                    <a:lnTo>
                      <a:pt x="1737" y="1112"/>
                    </a:lnTo>
                    <a:lnTo>
                      <a:pt x="1755" y="1082"/>
                    </a:lnTo>
                    <a:lnTo>
                      <a:pt x="1773" y="1053"/>
                    </a:lnTo>
                    <a:lnTo>
                      <a:pt x="1790" y="1024"/>
                    </a:lnTo>
                    <a:lnTo>
                      <a:pt x="1808" y="994"/>
                    </a:lnTo>
                    <a:lnTo>
                      <a:pt x="1839" y="937"/>
                    </a:lnTo>
                    <a:lnTo>
                      <a:pt x="1869" y="880"/>
                    </a:lnTo>
                    <a:lnTo>
                      <a:pt x="1898" y="823"/>
                    </a:lnTo>
                    <a:lnTo>
                      <a:pt x="1926" y="769"/>
                    </a:lnTo>
                    <a:lnTo>
                      <a:pt x="1955" y="714"/>
                    </a:lnTo>
                    <a:lnTo>
                      <a:pt x="1985" y="661"/>
                    </a:lnTo>
                    <a:lnTo>
                      <a:pt x="2001" y="635"/>
                    </a:lnTo>
                    <a:lnTo>
                      <a:pt x="2016" y="610"/>
                    </a:lnTo>
                    <a:lnTo>
                      <a:pt x="2033" y="585"/>
                    </a:lnTo>
                    <a:lnTo>
                      <a:pt x="2049" y="560"/>
                    </a:lnTo>
                    <a:lnTo>
                      <a:pt x="2068" y="536"/>
                    </a:lnTo>
                    <a:lnTo>
                      <a:pt x="2086" y="512"/>
                    </a:lnTo>
                    <a:lnTo>
                      <a:pt x="2105" y="488"/>
                    </a:lnTo>
                    <a:lnTo>
                      <a:pt x="2125" y="465"/>
                    </a:lnTo>
                    <a:lnTo>
                      <a:pt x="2147" y="443"/>
                    </a:lnTo>
                    <a:lnTo>
                      <a:pt x="2169" y="421"/>
                    </a:lnTo>
                    <a:lnTo>
                      <a:pt x="2192" y="399"/>
                    </a:lnTo>
                    <a:lnTo>
                      <a:pt x="2216" y="378"/>
                    </a:lnTo>
                    <a:lnTo>
                      <a:pt x="2243" y="358"/>
                    </a:lnTo>
                    <a:lnTo>
                      <a:pt x="2270" y="338"/>
                    </a:lnTo>
                    <a:lnTo>
                      <a:pt x="2298" y="318"/>
                    </a:lnTo>
                    <a:lnTo>
                      <a:pt x="2329" y="300"/>
                    </a:lnTo>
                    <a:lnTo>
                      <a:pt x="2352" y="287"/>
                    </a:lnTo>
                    <a:lnTo>
                      <a:pt x="2377" y="273"/>
                    </a:lnTo>
                    <a:lnTo>
                      <a:pt x="2404" y="260"/>
                    </a:lnTo>
                    <a:lnTo>
                      <a:pt x="2433" y="247"/>
                    </a:lnTo>
                    <a:lnTo>
                      <a:pt x="2474" y="230"/>
                    </a:lnTo>
                    <a:lnTo>
                      <a:pt x="2520" y="213"/>
                    </a:lnTo>
                    <a:lnTo>
                      <a:pt x="2570" y="197"/>
                    </a:lnTo>
                    <a:lnTo>
                      <a:pt x="2624" y="182"/>
                    </a:lnTo>
                    <a:lnTo>
                      <a:pt x="2682" y="167"/>
                    </a:lnTo>
                    <a:lnTo>
                      <a:pt x="2741" y="151"/>
                    </a:lnTo>
                    <a:lnTo>
                      <a:pt x="2805" y="137"/>
                    </a:lnTo>
                    <a:lnTo>
                      <a:pt x="2871" y="124"/>
                    </a:lnTo>
                    <a:lnTo>
                      <a:pt x="2940" y="111"/>
                    </a:lnTo>
                    <a:lnTo>
                      <a:pt x="3009" y="98"/>
                    </a:lnTo>
                    <a:lnTo>
                      <a:pt x="3082" y="86"/>
                    </a:lnTo>
                    <a:lnTo>
                      <a:pt x="3156" y="74"/>
                    </a:lnTo>
                    <a:lnTo>
                      <a:pt x="3231" y="64"/>
                    </a:lnTo>
                    <a:lnTo>
                      <a:pt x="3307" y="54"/>
                    </a:lnTo>
                    <a:lnTo>
                      <a:pt x="3384" y="45"/>
                    </a:lnTo>
                    <a:lnTo>
                      <a:pt x="3460" y="36"/>
                    </a:lnTo>
                    <a:lnTo>
                      <a:pt x="3538" y="29"/>
                    </a:lnTo>
                    <a:lnTo>
                      <a:pt x="3615" y="22"/>
                    </a:lnTo>
                    <a:lnTo>
                      <a:pt x="3692" y="16"/>
                    </a:lnTo>
                    <a:lnTo>
                      <a:pt x="3768" y="11"/>
                    </a:lnTo>
                    <a:lnTo>
                      <a:pt x="3844" y="7"/>
                    </a:lnTo>
                    <a:lnTo>
                      <a:pt x="3918" y="4"/>
                    </a:lnTo>
                    <a:lnTo>
                      <a:pt x="3989" y="2"/>
                    </a:lnTo>
                    <a:lnTo>
                      <a:pt x="4060" y="0"/>
                    </a:lnTo>
                    <a:lnTo>
                      <a:pt x="4129" y="0"/>
                    </a:lnTo>
                    <a:lnTo>
                      <a:pt x="4196" y="1"/>
                    </a:lnTo>
                    <a:lnTo>
                      <a:pt x="4260" y="3"/>
                    </a:lnTo>
                    <a:lnTo>
                      <a:pt x="4320" y="6"/>
                    </a:lnTo>
                    <a:lnTo>
                      <a:pt x="4378" y="10"/>
                    </a:lnTo>
                    <a:lnTo>
                      <a:pt x="4432" y="16"/>
                    </a:lnTo>
                    <a:lnTo>
                      <a:pt x="4482" y="23"/>
                    </a:lnTo>
                    <a:lnTo>
                      <a:pt x="4529" y="30"/>
                    </a:lnTo>
                    <a:lnTo>
                      <a:pt x="4551" y="34"/>
                    </a:lnTo>
                    <a:lnTo>
                      <a:pt x="4572" y="38"/>
                    </a:lnTo>
                    <a:lnTo>
                      <a:pt x="4593" y="41"/>
                    </a:lnTo>
                    <a:lnTo>
                      <a:pt x="4615" y="45"/>
                    </a:lnTo>
                    <a:lnTo>
                      <a:pt x="4661" y="51"/>
                    </a:lnTo>
                    <a:lnTo>
                      <a:pt x="4711" y="55"/>
                    </a:lnTo>
                    <a:lnTo>
                      <a:pt x="4763" y="59"/>
                    </a:lnTo>
                    <a:lnTo>
                      <a:pt x="4818" y="63"/>
                    </a:lnTo>
                    <a:lnTo>
                      <a:pt x="4932" y="68"/>
                    </a:lnTo>
                    <a:lnTo>
                      <a:pt x="5054" y="71"/>
                    </a:lnTo>
                    <a:lnTo>
                      <a:pt x="5181" y="74"/>
                    </a:lnTo>
                    <a:lnTo>
                      <a:pt x="5312" y="77"/>
                    </a:lnTo>
                    <a:lnTo>
                      <a:pt x="5445" y="79"/>
                    </a:lnTo>
                    <a:lnTo>
                      <a:pt x="5581" y="82"/>
                    </a:lnTo>
                    <a:lnTo>
                      <a:pt x="5647" y="84"/>
                    </a:lnTo>
                    <a:lnTo>
                      <a:pt x="5714" y="87"/>
                    </a:lnTo>
                    <a:lnTo>
                      <a:pt x="5781" y="90"/>
                    </a:lnTo>
                    <a:lnTo>
                      <a:pt x="5847" y="94"/>
                    </a:lnTo>
                    <a:lnTo>
                      <a:pt x="5912" y="99"/>
                    </a:lnTo>
                    <a:lnTo>
                      <a:pt x="5976" y="104"/>
                    </a:lnTo>
                    <a:lnTo>
                      <a:pt x="6039" y="111"/>
                    </a:lnTo>
                    <a:lnTo>
                      <a:pt x="6100" y="118"/>
                    </a:lnTo>
                    <a:lnTo>
                      <a:pt x="6160" y="126"/>
                    </a:lnTo>
                    <a:lnTo>
                      <a:pt x="6219" y="136"/>
                    </a:lnTo>
                    <a:lnTo>
                      <a:pt x="6275" y="147"/>
                    </a:lnTo>
                    <a:lnTo>
                      <a:pt x="6329" y="159"/>
                    </a:lnTo>
                    <a:lnTo>
                      <a:pt x="6382" y="173"/>
                    </a:lnTo>
                    <a:lnTo>
                      <a:pt x="6430" y="188"/>
                    </a:lnTo>
                    <a:lnTo>
                      <a:pt x="6478" y="205"/>
                    </a:lnTo>
                    <a:lnTo>
                      <a:pt x="6521" y="223"/>
                    </a:lnTo>
                    <a:lnTo>
                      <a:pt x="6539" y="231"/>
                    </a:lnTo>
                    <a:lnTo>
                      <a:pt x="6559" y="240"/>
                    </a:lnTo>
                    <a:lnTo>
                      <a:pt x="6577" y="249"/>
                    </a:lnTo>
                    <a:lnTo>
                      <a:pt x="6595" y="256"/>
                    </a:lnTo>
                    <a:lnTo>
                      <a:pt x="6641" y="274"/>
                    </a:lnTo>
                    <a:lnTo>
                      <a:pt x="6688" y="292"/>
                    </a:lnTo>
                    <a:lnTo>
                      <a:pt x="6736" y="309"/>
                    </a:lnTo>
                    <a:lnTo>
                      <a:pt x="6784" y="326"/>
                    </a:lnTo>
                    <a:lnTo>
                      <a:pt x="6882" y="360"/>
                    </a:lnTo>
                    <a:lnTo>
                      <a:pt x="6979" y="391"/>
                    </a:lnTo>
                    <a:lnTo>
                      <a:pt x="7026" y="407"/>
                    </a:lnTo>
                    <a:lnTo>
                      <a:pt x="7072" y="424"/>
                    </a:lnTo>
                    <a:lnTo>
                      <a:pt x="7114" y="439"/>
                    </a:lnTo>
                    <a:lnTo>
                      <a:pt x="7155" y="455"/>
                    </a:lnTo>
                    <a:lnTo>
                      <a:pt x="7194" y="471"/>
                    </a:lnTo>
                    <a:lnTo>
                      <a:pt x="7229" y="487"/>
                    </a:lnTo>
                    <a:lnTo>
                      <a:pt x="7262" y="505"/>
                    </a:lnTo>
                    <a:lnTo>
                      <a:pt x="7290" y="522"/>
                    </a:lnTo>
                    <a:lnTo>
                      <a:pt x="7314" y="539"/>
                    </a:lnTo>
                    <a:lnTo>
                      <a:pt x="7335" y="557"/>
                    </a:lnTo>
                    <a:lnTo>
                      <a:pt x="7350" y="575"/>
                    </a:lnTo>
                    <a:lnTo>
                      <a:pt x="7359" y="596"/>
                    </a:lnTo>
                    <a:lnTo>
                      <a:pt x="7364" y="616"/>
                    </a:lnTo>
                    <a:lnTo>
                      <a:pt x="7362" y="636"/>
                    </a:lnTo>
                    <a:lnTo>
                      <a:pt x="7354" y="658"/>
                    </a:lnTo>
                    <a:lnTo>
                      <a:pt x="7340" y="682"/>
                    </a:lnTo>
                    <a:lnTo>
                      <a:pt x="7318" y="705"/>
                    </a:lnTo>
                    <a:lnTo>
                      <a:pt x="7289" y="730"/>
                    </a:lnTo>
                    <a:lnTo>
                      <a:pt x="7252" y="757"/>
                    </a:lnTo>
                    <a:lnTo>
                      <a:pt x="7207" y="784"/>
                    </a:lnTo>
                    <a:lnTo>
                      <a:pt x="7153" y="812"/>
                    </a:lnTo>
                    <a:lnTo>
                      <a:pt x="7092" y="843"/>
                    </a:lnTo>
                    <a:lnTo>
                      <a:pt x="7020" y="874"/>
                    </a:lnTo>
                    <a:lnTo>
                      <a:pt x="6939" y="907"/>
                    </a:lnTo>
                    <a:lnTo>
                      <a:pt x="6921" y="913"/>
                    </a:lnTo>
                    <a:lnTo>
                      <a:pt x="6904" y="920"/>
                    </a:lnTo>
                    <a:lnTo>
                      <a:pt x="6885" y="928"/>
                    </a:lnTo>
                    <a:lnTo>
                      <a:pt x="6868" y="934"/>
                    </a:lnTo>
                    <a:lnTo>
                      <a:pt x="6777" y="965"/>
                    </a:lnTo>
                    <a:lnTo>
                      <a:pt x="6688" y="992"/>
                    </a:lnTo>
                    <a:lnTo>
                      <a:pt x="6601" y="1016"/>
                    </a:lnTo>
                    <a:lnTo>
                      <a:pt x="6515" y="1035"/>
                    </a:lnTo>
                    <a:lnTo>
                      <a:pt x="6431" y="1051"/>
                    </a:lnTo>
                    <a:lnTo>
                      <a:pt x="6348" y="1063"/>
                    </a:lnTo>
                    <a:lnTo>
                      <a:pt x="6267" y="1072"/>
                    </a:lnTo>
                    <a:lnTo>
                      <a:pt x="6187" y="1079"/>
                    </a:lnTo>
                    <a:lnTo>
                      <a:pt x="6111" y="1083"/>
                    </a:lnTo>
                    <a:lnTo>
                      <a:pt x="6034" y="1085"/>
                    </a:lnTo>
                    <a:lnTo>
                      <a:pt x="5959" y="1084"/>
                    </a:lnTo>
                    <a:lnTo>
                      <a:pt x="5886" y="1082"/>
                    </a:lnTo>
                    <a:lnTo>
                      <a:pt x="5815" y="1078"/>
                    </a:lnTo>
                    <a:lnTo>
                      <a:pt x="5745" y="1073"/>
                    </a:lnTo>
                    <a:lnTo>
                      <a:pt x="5677" y="1067"/>
                    </a:lnTo>
                    <a:lnTo>
                      <a:pt x="5611" y="1060"/>
                    </a:lnTo>
                    <a:lnTo>
                      <a:pt x="5482" y="1045"/>
                    </a:lnTo>
                    <a:lnTo>
                      <a:pt x="5361" y="1029"/>
                    </a:lnTo>
                    <a:lnTo>
                      <a:pt x="5302" y="1022"/>
                    </a:lnTo>
                    <a:lnTo>
                      <a:pt x="5246" y="1015"/>
                    </a:lnTo>
                    <a:lnTo>
                      <a:pt x="5190" y="1009"/>
                    </a:lnTo>
                    <a:lnTo>
                      <a:pt x="5137" y="1003"/>
                    </a:lnTo>
                    <a:lnTo>
                      <a:pt x="5085" y="999"/>
                    </a:lnTo>
                    <a:lnTo>
                      <a:pt x="5035" y="997"/>
                    </a:lnTo>
                    <a:lnTo>
                      <a:pt x="4987" y="997"/>
                    </a:lnTo>
                    <a:lnTo>
                      <a:pt x="4939" y="998"/>
                    </a:lnTo>
                    <a:lnTo>
                      <a:pt x="4895" y="1002"/>
                    </a:lnTo>
                    <a:lnTo>
                      <a:pt x="4851" y="1010"/>
                    </a:lnTo>
                    <a:lnTo>
                      <a:pt x="4809" y="1019"/>
                    </a:lnTo>
                    <a:lnTo>
                      <a:pt x="4768" y="1032"/>
                    </a:lnTo>
                    <a:close/>
                  </a:path>
                </a:pathLst>
              </a:custGeom>
              <a:solidFill>
                <a:srgbClr val="C98C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91" name="Freeform 1125">
                <a:extLst>
                  <a:ext uri="{FF2B5EF4-FFF2-40B4-BE49-F238E27FC236}">
                    <a16:creationId xmlns:a16="http://schemas.microsoft.com/office/drawing/2014/main" id="{94B731B7-B420-4F67-8CB2-8401A90535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2123"/>
                <a:ext cx="415" cy="158"/>
              </a:xfrm>
              <a:custGeom>
                <a:avLst/>
                <a:gdLst>
                  <a:gd name="T0" fmla="*/ 2 w 7068"/>
                  <a:gd name="T1" fmla="*/ 6 h 2694"/>
                  <a:gd name="T2" fmla="*/ 3 w 7068"/>
                  <a:gd name="T3" fmla="*/ 5 h 2694"/>
                  <a:gd name="T4" fmla="*/ 4 w 7068"/>
                  <a:gd name="T5" fmla="*/ 5 h 2694"/>
                  <a:gd name="T6" fmla="*/ 5 w 7068"/>
                  <a:gd name="T7" fmla="*/ 5 h 2694"/>
                  <a:gd name="T8" fmla="*/ 5 w 7068"/>
                  <a:gd name="T9" fmla="*/ 4 h 2694"/>
                  <a:gd name="T10" fmla="*/ 6 w 7068"/>
                  <a:gd name="T11" fmla="*/ 4 h 2694"/>
                  <a:gd name="T12" fmla="*/ 6 w 7068"/>
                  <a:gd name="T13" fmla="*/ 3 h 2694"/>
                  <a:gd name="T14" fmla="*/ 7 w 7068"/>
                  <a:gd name="T15" fmla="*/ 2 h 2694"/>
                  <a:gd name="T16" fmla="*/ 7 w 7068"/>
                  <a:gd name="T17" fmla="*/ 2 h 2694"/>
                  <a:gd name="T18" fmla="*/ 7 w 7068"/>
                  <a:gd name="T19" fmla="*/ 1 h 2694"/>
                  <a:gd name="T20" fmla="*/ 8 w 7068"/>
                  <a:gd name="T21" fmla="*/ 1 h 2694"/>
                  <a:gd name="T22" fmla="*/ 8 w 7068"/>
                  <a:gd name="T23" fmla="*/ 1 h 2694"/>
                  <a:gd name="T24" fmla="*/ 9 w 7068"/>
                  <a:gd name="T25" fmla="*/ 0 h 2694"/>
                  <a:gd name="T26" fmla="*/ 11 w 7068"/>
                  <a:gd name="T27" fmla="*/ 0 h 2694"/>
                  <a:gd name="T28" fmla="*/ 12 w 7068"/>
                  <a:gd name="T29" fmla="*/ 0 h 2694"/>
                  <a:gd name="T30" fmla="*/ 13 w 7068"/>
                  <a:gd name="T31" fmla="*/ 0 h 2694"/>
                  <a:gd name="T32" fmla="*/ 14 w 7068"/>
                  <a:gd name="T33" fmla="*/ 0 h 2694"/>
                  <a:gd name="T34" fmla="*/ 15 w 7068"/>
                  <a:gd name="T35" fmla="*/ 0 h 2694"/>
                  <a:gd name="T36" fmla="*/ 16 w 7068"/>
                  <a:gd name="T37" fmla="*/ 0 h 2694"/>
                  <a:gd name="T38" fmla="*/ 18 w 7068"/>
                  <a:gd name="T39" fmla="*/ 0 h 2694"/>
                  <a:gd name="T40" fmla="*/ 19 w 7068"/>
                  <a:gd name="T41" fmla="*/ 0 h 2694"/>
                  <a:gd name="T42" fmla="*/ 20 w 7068"/>
                  <a:gd name="T43" fmla="*/ 0 h 2694"/>
                  <a:gd name="T44" fmla="*/ 21 w 7068"/>
                  <a:gd name="T45" fmla="*/ 1 h 2694"/>
                  <a:gd name="T46" fmla="*/ 22 w 7068"/>
                  <a:gd name="T47" fmla="*/ 1 h 2694"/>
                  <a:gd name="T48" fmla="*/ 24 w 7068"/>
                  <a:gd name="T49" fmla="*/ 1 h 2694"/>
                  <a:gd name="T50" fmla="*/ 24 w 7068"/>
                  <a:gd name="T51" fmla="*/ 2 h 2694"/>
                  <a:gd name="T52" fmla="*/ 24 w 7068"/>
                  <a:gd name="T53" fmla="*/ 2 h 2694"/>
                  <a:gd name="T54" fmla="*/ 24 w 7068"/>
                  <a:gd name="T55" fmla="*/ 2 h 2694"/>
                  <a:gd name="T56" fmla="*/ 23 w 7068"/>
                  <a:gd name="T57" fmla="*/ 3 h 2694"/>
                  <a:gd name="T58" fmla="*/ 21 w 7068"/>
                  <a:gd name="T59" fmla="*/ 3 h 2694"/>
                  <a:gd name="T60" fmla="*/ 20 w 7068"/>
                  <a:gd name="T61" fmla="*/ 3 h 2694"/>
                  <a:gd name="T62" fmla="*/ 19 w 7068"/>
                  <a:gd name="T63" fmla="*/ 3 h 2694"/>
                  <a:gd name="T64" fmla="*/ 17 w 7068"/>
                  <a:gd name="T65" fmla="*/ 3 h 2694"/>
                  <a:gd name="T66" fmla="*/ 16 w 7068"/>
                  <a:gd name="T67" fmla="*/ 3 h 2694"/>
                  <a:gd name="T68" fmla="*/ 16 w 7068"/>
                  <a:gd name="T69" fmla="*/ 3 h 2694"/>
                  <a:gd name="T70" fmla="*/ 15 w 7068"/>
                  <a:gd name="T71" fmla="*/ 3 h 2694"/>
                  <a:gd name="T72" fmla="*/ 14 w 7068"/>
                  <a:gd name="T73" fmla="*/ 3 h 2694"/>
                  <a:gd name="T74" fmla="*/ 13 w 7068"/>
                  <a:gd name="T75" fmla="*/ 3 h 2694"/>
                  <a:gd name="T76" fmla="*/ 12 w 7068"/>
                  <a:gd name="T77" fmla="*/ 4 h 2694"/>
                  <a:gd name="T78" fmla="*/ 12 w 7068"/>
                  <a:gd name="T79" fmla="*/ 4 h 2694"/>
                  <a:gd name="T80" fmla="*/ 12 w 7068"/>
                  <a:gd name="T81" fmla="*/ 5 h 2694"/>
                  <a:gd name="T82" fmla="*/ 12 w 7068"/>
                  <a:gd name="T83" fmla="*/ 6 h 2694"/>
                  <a:gd name="T84" fmla="*/ 12 w 7068"/>
                  <a:gd name="T85" fmla="*/ 7 h 2694"/>
                  <a:gd name="T86" fmla="*/ 11 w 7068"/>
                  <a:gd name="T87" fmla="*/ 7 h 2694"/>
                  <a:gd name="T88" fmla="*/ 10 w 7068"/>
                  <a:gd name="T89" fmla="*/ 7 h 2694"/>
                  <a:gd name="T90" fmla="*/ 9 w 7068"/>
                  <a:gd name="T91" fmla="*/ 7 h 2694"/>
                  <a:gd name="T92" fmla="*/ 8 w 7068"/>
                  <a:gd name="T93" fmla="*/ 7 h 2694"/>
                  <a:gd name="T94" fmla="*/ 7 w 7068"/>
                  <a:gd name="T95" fmla="*/ 7 h 2694"/>
                  <a:gd name="T96" fmla="*/ 7 w 7068"/>
                  <a:gd name="T97" fmla="*/ 7 h 2694"/>
                  <a:gd name="T98" fmla="*/ 6 w 7068"/>
                  <a:gd name="T99" fmla="*/ 7 h 2694"/>
                  <a:gd name="T100" fmla="*/ 4 w 7068"/>
                  <a:gd name="T101" fmla="*/ 8 h 2694"/>
                  <a:gd name="T102" fmla="*/ 3 w 7068"/>
                  <a:gd name="T103" fmla="*/ 9 h 2694"/>
                  <a:gd name="T104" fmla="*/ 2 w 7068"/>
                  <a:gd name="T105" fmla="*/ 9 h 2694"/>
                  <a:gd name="T106" fmla="*/ 1 w 7068"/>
                  <a:gd name="T107" fmla="*/ 9 h 2694"/>
                  <a:gd name="T108" fmla="*/ 0 w 7068"/>
                  <a:gd name="T109" fmla="*/ 9 h 2694"/>
                  <a:gd name="T110" fmla="*/ 0 w 7068"/>
                  <a:gd name="T111" fmla="*/ 9 h 2694"/>
                  <a:gd name="T112" fmla="*/ 0 w 7068"/>
                  <a:gd name="T113" fmla="*/ 8 h 2694"/>
                  <a:gd name="T114" fmla="*/ 1 w 7068"/>
                  <a:gd name="T115" fmla="*/ 7 h 269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7068" h="2694">
                    <a:moveTo>
                      <a:pt x="470" y="1845"/>
                    </a:moveTo>
                    <a:lnTo>
                      <a:pt x="524" y="1794"/>
                    </a:lnTo>
                    <a:lnTo>
                      <a:pt x="577" y="1746"/>
                    </a:lnTo>
                    <a:lnTo>
                      <a:pt x="630" y="1703"/>
                    </a:lnTo>
                    <a:lnTo>
                      <a:pt x="681" y="1663"/>
                    </a:lnTo>
                    <a:lnTo>
                      <a:pt x="732" y="1627"/>
                    </a:lnTo>
                    <a:lnTo>
                      <a:pt x="782" y="1593"/>
                    </a:lnTo>
                    <a:lnTo>
                      <a:pt x="830" y="1562"/>
                    </a:lnTo>
                    <a:lnTo>
                      <a:pt x="879" y="1535"/>
                    </a:lnTo>
                    <a:lnTo>
                      <a:pt x="925" y="1510"/>
                    </a:lnTo>
                    <a:lnTo>
                      <a:pt x="971" y="1486"/>
                    </a:lnTo>
                    <a:lnTo>
                      <a:pt x="1015" y="1465"/>
                    </a:lnTo>
                    <a:lnTo>
                      <a:pt x="1060" y="1446"/>
                    </a:lnTo>
                    <a:lnTo>
                      <a:pt x="1102" y="1428"/>
                    </a:lnTo>
                    <a:lnTo>
                      <a:pt x="1144" y="1411"/>
                    </a:lnTo>
                    <a:lnTo>
                      <a:pt x="1184" y="1396"/>
                    </a:lnTo>
                    <a:lnTo>
                      <a:pt x="1224" y="1381"/>
                    </a:lnTo>
                    <a:lnTo>
                      <a:pt x="1299" y="1355"/>
                    </a:lnTo>
                    <a:lnTo>
                      <a:pt x="1371" y="1328"/>
                    </a:lnTo>
                    <a:lnTo>
                      <a:pt x="1405" y="1315"/>
                    </a:lnTo>
                    <a:lnTo>
                      <a:pt x="1438" y="1302"/>
                    </a:lnTo>
                    <a:lnTo>
                      <a:pt x="1469" y="1288"/>
                    </a:lnTo>
                    <a:lnTo>
                      <a:pt x="1500" y="1273"/>
                    </a:lnTo>
                    <a:lnTo>
                      <a:pt x="1529" y="1257"/>
                    </a:lnTo>
                    <a:lnTo>
                      <a:pt x="1557" y="1239"/>
                    </a:lnTo>
                    <a:lnTo>
                      <a:pt x="1584" y="1220"/>
                    </a:lnTo>
                    <a:lnTo>
                      <a:pt x="1609" y="1200"/>
                    </a:lnTo>
                    <a:lnTo>
                      <a:pt x="1633" y="1177"/>
                    </a:lnTo>
                    <a:lnTo>
                      <a:pt x="1657" y="1152"/>
                    </a:lnTo>
                    <a:lnTo>
                      <a:pt x="1678" y="1125"/>
                    </a:lnTo>
                    <a:lnTo>
                      <a:pt x="1699" y="1096"/>
                    </a:lnTo>
                    <a:lnTo>
                      <a:pt x="1717" y="1064"/>
                    </a:lnTo>
                    <a:lnTo>
                      <a:pt x="1735" y="1034"/>
                    </a:lnTo>
                    <a:lnTo>
                      <a:pt x="1753" y="1003"/>
                    </a:lnTo>
                    <a:lnTo>
                      <a:pt x="1769" y="971"/>
                    </a:lnTo>
                    <a:lnTo>
                      <a:pt x="1800" y="909"/>
                    </a:lnTo>
                    <a:lnTo>
                      <a:pt x="1829" y="847"/>
                    </a:lnTo>
                    <a:lnTo>
                      <a:pt x="1858" y="785"/>
                    </a:lnTo>
                    <a:lnTo>
                      <a:pt x="1886" y="724"/>
                    </a:lnTo>
                    <a:lnTo>
                      <a:pt x="1914" y="665"/>
                    </a:lnTo>
                    <a:lnTo>
                      <a:pt x="1945" y="606"/>
                    </a:lnTo>
                    <a:lnTo>
                      <a:pt x="1960" y="578"/>
                    </a:lnTo>
                    <a:lnTo>
                      <a:pt x="1977" y="549"/>
                    </a:lnTo>
                    <a:lnTo>
                      <a:pt x="1994" y="522"/>
                    </a:lnTo>
                    <a:lnTo>
                      <a:pt x="2012" y="495"/>
                    </a:lnTo>
                    <a:lnTo>
                      <a:pt x="2031" y="468"/>
                    </a:lnTo>
                    <a:lnTo>
                      <a:pt x="2050" y="443"/>
                    </a:lnTo>
                    <a:lnTo>
                      <a:pt x="2071" y="418"/>
                    </a:lnTo>
                    <a:lnTo>
                      <a:pt x="2093" y="393"/>
                    </a:lnTo>
                    <a:lnTo>
                      <a:pt x="2117" y="369"/>
                    </a:lnTo>
                    <a:lnTo>
                      <a:pt x="2142" y="347"/>
                    </a:lnTo>
                    <a:lnTo>
                      <a:pt x="2168" y="325"/>
                    </a:lnTo>
                    <a:lnTo>
                      <a:pt x="2197" y="303"/>
                    </a:lnTo>
                    <a:lnTo>
                      <a:pt x="2226" y="283"/>
                    </a:lnTo>
                    <a:lnTo>
                      <a:pt x="2257" y="264"/>
                    </a:lnTo>
                    <a:lnTo>
                      <a:pt x="2291" y="245"/>
                    </a:lnTo>
                    <a:lnTo>
                      <a:pt x="2326" y="227"/>
                    </a:lnTo>
                    <a:lnTo>
                      <a:pt x="2366" y="211"/>
                    </a:lnTo>
                    <a:lnTo>
                      <a:pt x="2408" y="194"/>
                    </a:lnTo>
                    <a:lnTo>
                      <a:pt x="2456" y="179"/>
                    </a:lnTo>
                    <a:lnTo>
                      <a:pt x="2506" y="163"/>
                    </a:lnTo>
                    <a:lnTo>
                      <a:pt x="2561" y="149"/>
                    </a:lnTo>
                    <a:lnTo>
                      <a:pt x="2618" y="133"/>
                    </a:lnTo>
                    <a:lnTo>
                      <a:pt x="2679" y="120"/>
                    </a:lnTo>
                    <a:lnTo>
                      <a:pt x="2742" y="106"/>
                    </a:lnTo>
                    <a:lnTo>
                      <a:pt x="2808" y="94"/>
                    </a:lnTo>
                    <a:lnTo>
                      <a:pt x="2875" y="82"/>
                    </a:lnTo>
                    <a:lnTo>
                      <a:pt x="2944" y="71"/>
                    </a:lnTo>
                    <a:lnTo>
                      <a:pt x="3015" y="59"/>
                    </a:lnTo>
                    <a:lnTo>
                      <a:pt x="3088" y="50"/>
                    </a:lnTo>
                    <a:lnTo>
                      <a:pt x="3161" y="41"/>
                    </a:lnTo>
                    <a:lnTo>
                      <a:pt x="3234" y="32"/>
                    </a:lnTo>
                    <a:lnTo>
                      <a:pt x="3309" y="25"/>
                    </a:lnTo>
                    <a:lnTo>
                      <a:pt x="3384" y="19"/>
                    </a:lnTo>
                    <a:lnTo>
                      <a:pt x="3458" y="13"/>
                    </a:lnTo>
                    <a:lnTo>
                      <a:pt x="3532" y="8"/>
                    </a:lnTo>
                    <a:lnTo>
                      <a:pt x="3606" y="5"/>
                    </a:lnTo>
                    <a:lnTo>
                      <a:pt x="3678" y="2"/>
                    </a:lnTo>
                    <a:lnTo>
                      <a:pt x="3749" y="0"/>
                    </a:lnTo>
                    <a:lnTo>
                      <a:pt x="3819" y="0"/>
                    </a:lnTo>
                    <a:lnTo>
                      <a:pt x="3888" y="0"/>
                    </a:lnTo>
                    <a:lnTo>
                      <a:pt x="3954" y="2"/>
                    </a:lnTo>
                    <a:lnTo>
                      <a:pt x="4017" y="4"/>
                    </a:lnTo>
                    <a:lnTo>
                      <a:pt x="4079" y="8"/>
                    </a:lnTo>
                    <a:lnTo>
                      <a:pt x="4137" y="13"/>
                    </a:lnTo>
                    <a:lnTo>
                      <a:pt x="4192" y="20"/>
                    </a:lnTo>
                    <a:lnTo>
                      <a:pt x="4244" y="27"/>
                    </a:lnTo>
                    <a:lnTo>
                      <a:pt x="4292" y="36"/>
                    </a:lnTo>
                    <a:lnTo>
                      <a:pt x="4337" y="47"/>
                    </a:lnTo>
                    <a:lnTo>
                      <a:pt x="4380" y="57"/>
                    </a:lnTo>
                    <a:lnTo>
                      <a:pt x="4427" y="67"/>
                    </a:lnTo>
                    <a:lnTo>
                      <a:pt x="4477" y="74"/>
                    </a:lnTo>
                    <a:lnTo>
                      <a:pt x="4529" y="80"/>
                    </a:lnTo>
                    <a:lnTo>
                      <a:pt x="4584" y="85"/>
                    </a:lnTo>
                    <a:lnTo>
                      <a:pt x="4641" y="88"/>
                    </a:lnTo>
                    <a:lnTo>
                      <a:pt x="4700" y="91"/>
                    </a:lnTo>
                    <a:lnTo>
                      <a:pt x="4762" y="92"/>
                    </a:lnTo>
                    <a:lnTo>
                      <a:pt x="4889" y="94"/>
                    </a:lnTo>
                    <a:lnTo>
                      <a:pt x="5022" y="93"/>
                    </a:lnTo>
                    <a:lnTo>
                      <a:pt x="5157" y="91"/>
                    </a:lnTo>
                    <a:lnTo>
                      <a:pt x="5295" y="89"/>
                    </a:lnTo>
                    <a:lnTo>
                      <a:pt x="5364" y="89"/>
                    </a:lnTo>
                    <a:lnTo>
                      <a:pt x="5432" y="89"/>
                    </a:lnTo>
                    <a:lnTo>
                      <a:pt x="5500" y="89"/>
                    </a:lnTo>
                    <a:lnTo>
                      <a:pt x="5568" y="90"/>
                    </a:lnTo>
                    <a:lnTo>
                      <a:pt x="5635" y="92"/>
                    </a:lnTo>
                    <a:lnTo>
                      <a:pt x="5700" y="94"/>
                    </a:lnTo>
                    <a:lnTo>
                      <a:pt x="5765" y="98"/>
                    </a:lnTo>
                    <a:lnTo>
                      <a:pt x="5828" y="103"/>
                    </a:lnTo>
                    <a:lnTo>
                      <a:pt x="5890" y="109"/>
                    </a:lnTo>
                    <a:lnTo>
                      <a:pt x="5949" y="116"/>
                    </a:lnTo>
                    <a:lnTo>
                      <a:pt x="6007" y="125"/>
                    </a:lnTo>
                    <a:lnTo>
                      <a:pt x="6062" y="136"/>
                    </a:lnTo>
                    <a:lnTo>
                      <a:pt x="6114" y="149"/>
                    </a:lnTo>
                    <a:lnTo>
                      <a:pt x="6165" y="163"/>
                    </a:lnTo>
                    <a:lnTo>
                      <a:pt x="6211" y="180"/>
                    </a:lnTo>
                    <a:lnTo>
                      <a:pt x="6255" y="198"/>
                    </a:lnTo>
                    <a:lnTo>
                      <a:pt x="6298" y="217"/>
                    </a:lnTo>
                    <a:lnTo>
                      <a:pt x="6344" y="237"/>
                    </a:lnTo>
                    <a:lnTo>
                      <a:pt x="6391" y="254"/>
                    </a:lnTo>
                    <a:lnTo>
                      <a:pt x="6440" y="272"/>
                    </a:lnTo>
                    <a:lnTo>
                      <a:pt x="6539" y="305"/>
                    </a:lnTo>
                    <a:lnTo>
                      <a:pt x="6639" y="339"/>
                    </a:lnTo>
                    <a:lnTo>
                      <a:pt x="6736" y="370"/>
                    </a:lnTo>
                    <a:lnTo>
                      <a:pt x="6827" y="403"/>
                    </a:lnTo>
                    <a:lnTo>
                      <a:pt x="6869" y="419"/>
                    </a:lnTo>
                    <a:lnTo>
                      <a:pt x="6908" y="435"/>
                    </a:lnTo>
                    <a:lnTo>
                      <a:pt x="6945" y="451"/>
                    </a:lnTo>
                    <a:lnTo>
                      <a:pt x="6976" y="467"/>
                    </a:lnTo>
                    <a:lnTo>
                      <a:pt x="7004" y="485"/>
                    </a:lnTo>
                    <a:lnTo>
                      <a:pt x="7028" y="502"/>
                    </a:lnTo>
                    <a:lnTo>
                      <a:pt x="7047" y="520"/>
                    </a:lnTo>
                    <a:lnTo>
                      <a:pt x="7060" y="538"/>
                    </a:lnTo>
                    <a:lnTo>
                      <a:pt x="7067" y="557"/>
                    </a:lnTo>
                    <a:lnTo>
                      <a:pt x="7068" y="577"/>
                    </a:lnTo>
                    <a:lnTo>
                      <a:pt x="7063" y="598"/>
                    </a:lnTo>
                    <a:lnTo>
                      <a:pt x="7050" y="619"/>
                    </a:lnTo>
                    <a:lnTo>
                      <a:pt x="7030" y="641"/>
                    </a:lnTo>
                    <a:lnTo>
                      <a:pt x="7001" y="664"/>
                    </a:lnTo>
                    <a:lnTo>
                      <a:pt x="6965" y="688"/>
                    </a:lnTo>
                    <a:lnTo>
                      <a:pt x="6920" y="713"/>
                    </a:lnTo>
                    <a:lnTo>
                      <a:pt x="6866" y="740"/>
                    </a:lnTo>
                    <a:lnTo>
                      <a:pt x="6802" y="767"/>
                    </a:lnTo>
                    <a:lnTo>
                      <a:pt x="6727" y="796"/>
                    </a:lnTo>
                    <a:lnTo>
                      <a:pt x="6643" y="826"/>
                    </a:lnTo>
                    <a:lnTo>
                      <a:pt x="6554" y="855"/>
                    </a:lnTo>
                    <a:lnTo>
                      <a:pt x="6466" y="880"/>
                    </a:lnTo>
                    <a:lnTo>
                      <a:pt x="6380" y="900"/>
                    </a:lnTo>
                    <a:lnTo>
                      <a:pt x="6296" y="918"/>
                    </a:lnTo>
                    <a:lnTo>
                      <a:pt x="6213" y="932"/>
                    </a:lnTo>
                    <a:lnTo>
                      <a:pt x="6131" y="942"/>
                    </a:lnTo>
                    <a:lnTo>
                      <a:pt x="6051" y="949"/>
                    </a:lnTo>
                    <a:lnTo>
                      <a:pt x="5974" y="954"/>
                    </a:lnTo>
                    <a:lnTo>
                      <a:pt x="5897" y="956"/>
                    </a:lnTo>
                    <a:lnTo>
                      <a:pt x="5822" y="956"/>
                    </a:lnTo>
                    <a:lnTo>
                      <a:pt x="5748" y="954"/>
                    </a:lnTo>
                    <a:lnTo>
                      <a:pt x="5676" y="950"/>
                    </a:lnTo>
                    <a:lnTo>
                      <a:pt x="5605" y="944"/>
                    </a:lnTo>
                    <a:lnTo>
                      <a:pt x="5537" y="938"/>
                    </a:lnTo>
                    <a:lnTo>
                      <a:pt x="5469" y="930"/>
                    </a:lnTo>
                    <a:lnTo>
                      <a:pt x="5402" y="921"/>
                    </a:lnTo>
                    <a:lnTo>
                      <a:pt x="5275" y="901"/>
                    </a:lnTo>
                    <a:lnTo>
                      <a:pt x="5153" y="881"/>
                    </a:lnTo>
                    <a:lnTo>
                      <a:pt x="5095" y="872"/>
                    </a:lnTo>
                    <a:lnTo>
                      <a:pt x="5037" y="863"/>
                    </a:lnTo>
                    <a:lnTo>
                      <a:pt x="4981" y="855"/>
                    </a:lnTo>
                    <a:lnTo>
                      <a:pt x="4927" y="848"/>
                    </a:lnTo>
                    <a:lnTo>
                      <a:pt x="4874" y="842"/>
                    </a:lnTo>
                    <a:lnTo>
                      <a:pt x="4823" y="838"/>
                    </a:lnTo>
                    <a:lnTo>
                      <a:pt x="4773" y="835"/>
                    </a:lnTo>
                    <a:lnTo>
                      <a:pt x="4723" y="834"/>
                    </a:lnTo>
                    <a:lnTo>
                      <a:pt x="4677" y="836"/>
                    </a:lnTo>
                    <a:lnTo>
                      <a:pt x="4631" y="840"/>
                    </a:lnTo>
                    <a:lnTo>
                      <a:pt x="4587" y="846"/>
                    </a:lnTo>
                    <a:lnTo>
                      <a:pt x="4543" y="856"/>
                    </a:lnTo>
                    <a:lnTo>
                      <a:pt x="4508" y="864"/>
                    </a:lnTo>
                    <a:lnTo>
                      <a:pt x="4469" y="871"/>
                    </a:lnTo>
                    <a:lnTo>
                      <a:pt x="4429" y="877"/>
                    </a:lnTo>
                    <a:lnTo>
                      <a:pt x="4387" y="882"/>
                    </a:lnTo>
                    <a:lnTo>
                      <a:pt x="4297" y="890"/>
                    </a:lnTo>
                    <a:lnTo>
                      <a:pt x="4202" y="896"/>
                    </a:lnTo>
                    <a:lnTo>
                      <a:pt x="4154" y="899"/>
                    </a:lnTo>
                    <a:lnTo>
                      <a:pt x="4105" y="903"/>
                    </a:lnTo>
                    <a:lnTo>
                      <a:pt x="4057" y="908"/>
                    </a:lnTo>
                    <a:lnTo>
                      <a:pt x="4008" y="913"/>
                    </a:lnTo>
                    <a:lnTo>
                      <a:pt x="3960" y="919"/>
                    </a:lnTo>
                    <a:lnTo>
                      <a:pt x="3912" y="927"/>
                    </a:lnTo>
                    <a:lnTo>
                      <a:pt x="3866" y="936"/>
                    </a:lnTo>
                    <a:lnTo>
                      <a:pt x="3821" y="946"/>
                    </a:lnTo>
                    <a:lnTo>
                      <a:pt x="3777" y="959"/>
                    </a:lnTo>
                    <a:lnTo>
                      <a:pt x="3734" y="974"/>
                    </a:lnTo>
                    <a:lnTo>
                      <a:pt x="3695" y="992"/>
                    </a:lnTo>
                    <a:lnTo>
                      <a:pt x="3656" y="1012"/>
                    </a:lnTo>
                    <a:lnTo>
                      <a:pt x="3621" y="1035"/>
                    </a:lnTo>
                    <a:lnTo>
                      <a:pt x="3587" y="1060"/>
                    </a:lnTo>
                    <a:lnTo>
                      <a:pt x="3558" y="1091"/>
                    </a:lnTo>
                    <a:lnTo>
                      <a:pt x="3531" y="1123"/>
                    </a:lnTo>
                    <a:lnTo>
                      <a:pt x="3509" y="1161"/>
                    </a:lnTo>
                    <a:lnTo>
                      <a:pt x="3488" y="1201"/>
                    </a:lnTo>
                    <a:lnTo>
                      <a:pt x="3473" y="1247"/>
                    </a:lnTo>
                    <a:lnTo>
                      <a:pt x="3462" y="1297"/>
                    </a:lnTo>
                    <a:lnTo>
                      <a:pt x="3456" y="1351"/>
                    </a:lnTo>
                    <a:lnTo>
                      <a:pt x="3454" y="1410"/>
                    </a:lnTo>
                    <a:lnTo>
                      <a:pt x="3457" y="1475"/>
                    </a:lnTo>
                    <a:lnTo>
                      <a:pt x="3466" y="1546"/>
                    </a:lnTo>
                    <a:lnTo>
                      <a:pt x="3474" y="1616"/>
                    </a:lnTo>
                    <a:lnTo>
                      <a:pt x="3477" y="1679"/>
                    </a:lnTo>
                    <a:lnTo>
                      <a:pt x="3474" y="1734"/>
                    </a:lnTo>
                    <a:lnTo>
                      <a:pt x="3467" y="1785"/>
                    </a:lnTo>
                    <a:lnTo>
                      <a:pt x="3455" y="1829"/>
                    </a:lnTo>
                    <a:lnTo>
                      <a:pt x="3439" y="1868"/>
                    </a:lnTo>
                    <a:lnTo>
                      <a:pt x="3418" y="1902"/>
                    </a:lnTo>
                    <a:lnTo>
                      <a:pt x="3393" y="1931"/>
                    </a:lnTo>
                    <a:lnTo>
                      <a:pt x="3365" y="1955"/>
                    </a:lnTo>
                    <a:lnTo>
                      <a:pt x="3334" y="1974"/>
                    </a:lnTo>
                    <a:lnTo>
                      <a:pt x="3299" y="1989"/>
                    </a:lnTo>
                    <a:lnTo>
                      <a:pt x="3262" y="2001"/>
                    </a:lnTo>
                    <a:lnTo>
                      <a:pt x="3222" y="2010"/>
                    </a:lnTo>
                    <a:lnTo>
                      <a:pt x="3181" y="2016"/>
                    </a:lnTo>
                    <a:lnTo>
                      <a:pt x="3136" y="2018"/>
                    </a:lnTo>
                    <a:lnTo>
                      <a:pt x="3091" y="2018"/>
                    </a:lnTo>
                    <a:lnTo>
                      <a:pt x="3044" y="2015"/>
                    </a:lnTo>
                    <a:lnTo>
                      <a:pt x="2996" y="2011"/>
                    </a:lnTo>
                    <a:lnTo>
                      <a:pt x="2946" y="2003"/>
                    </a:lnTo>
                    <a:lnTo>
                      <a:pt x="2897" y="1996"/>
                    </a:lnTo>
                    <a:lnTo>
                      <a:pt x="2847" y="1987"/>
                    </a:lnTo>
                    <a:lnTo>
                      <a:pt x="2797" y="1978"/>
                    </a:lnTo>
                    <a:lnTo>
                      <a:pt x="2748" y="1968"/>
                    </a:lnTo>
                    <a:lnTo>
                      <a:pt x="2698" y="1958"/>
                    </a:lnTo>
                    <a:lnTo>
                      <a:pt x="2602" y="1938"/>
                    </a:lnTo>
                    <a:lnTo>
                      <a:pt x="2512" y="1921"/>
                    </a:lnTo>
                    <a:lnTo>
                      <a:pt x="2470" y="1914"/>
                    </a:lnTo>
                    <a:lnTo>
                      <a:pt x="2429" y="1908"/>
                    </a:lnTo>
                    <a:lnTo>
                      <a:pt x="2391" y="1905"/>
                    </a:lnTo>
                    <a:lnTo>
                      <a:pt x="2355" y="1904"/>
                    </a:lnTo>
                    <a:lnTo>
                      <a:pt x="2321" y="1905"/>
                    </a:lnTo>
                    <a:lnTo>
                      <a:pt x="2286" y="1908"/>
                    </a:lnTo>
                    <a:lnTo>
                      <a:pt x="2249" y="1912"/>
                    </a:lnTo>
                    <a:lnTo>
                      <a:pt x="2211" y="1918"/>
                    </a:lnTo>
                    <a:lnTo>
                      <a:pt x="2171" y="1927"/>
                    </a:lnTo>
                    <a:lnTo>
                      <a:pt x="2130" y="1937"/>
                    </a:lnTo>
                    <a:lnTo>
                      <a:pt x="2088" y="1948"/>
                    </a:lnTo>
                    <a:lnTo>
                      <a:pt x="2046" y="1960"/>
                    </a:lnTo>
                    <a:lnTo>
                      <a:pt x="2001" y="1974"/>
                    </a:lnTo>
                    <a:lnTo>
                      <a:pt x="1956" y="1989"/>
                    </a:lnTo>
                    <a:lnTo>
                      <a:pt x="1910" y="2007"/>
                    </a:lnTo>
                    <a:lnTo>
                      <a:pt x="1863" y="2024"/>
                    </a:lnTo>
                    <a:lnTo>
                      <a:pt x="1815" y="2043"/>
                    </a:lnTo>
                    <a:lnTo>
                      <a:pt x="1767" y="2063"/>
                    </a:lnTo>
                    <a:lnTo>
                      <a:pt x="1717" y="2084"/>
                    </a:lnTo>
                    <a:lnTo>
                      <a:pt x="1667" y="2106"/>
                    </a:lnTo>
                    <a:lnTo>
                      <a:pt x="1564" y="2152"/>
                    </a:lnTo>
                    <a:lnTo>
                      <a:pt x="1459" y="2202"/>
                    </a:lnTo>
                    <a:lnTo>
                      <a:pt x="1352" y="2254"/>
                    </a:lnTo>
                    <a:lnTo>
                      <a:pt x="1244" y="2308"/>
                    </a:lnTo>
                    <a:lnTo>
                      <a:pt x="1134" y="2363"/>
                    </a:lnTo>
                    <a:lnTo>
                      <a:pt x="1022" y="2419"/>
                    </a:lnTo>
                    <a:lnTo>
                      <a:pt x="911" y="2476"/>
                    </a:lnTo>
                    <a:lnTo>
                      <a:pt x="799" y="2533"/>
                    </a:lnTo>
                    <a:lnTo>
                      <a:pt x="742" y="2559"/>
                    </a:lnTo>
                    <a:lnTo>
                      <a:pt x="685" y="2584"/>
                    </a:lnTo>
                    <a:lnTo>
                      <a:pt x="630" y="2608"/>
                    </a:lnTo>
                    <a:lnTo>
                      <a:pt x="574" y="2628"/>
                    </a:lnTo>
                    <a:lnTo>
                      <a:pt x="519" y="2645"/>
                    </a:lnTo>
                    <a:lnTo>
                      <a:pt x="465" y="2660"/>
                    </a:lnTo>
                    <a:lnTo>
                      <a:pt x="412" y="2672"/>
                    </a:lnTo>
                    <a:lnTo>
                      <a:pt x="362" y="2683"/>
                    </a:lnTo>
                    <a:lnTo>
                      <a:pt x="313" y="2689"/>
                    </a:lnTo>
                    <a:lnTo>
                      <a:pt x="267" y="2693"/>
                    </a:lnTo>
                    <a:lnTo>
                      <a:pt x="222" y="2694"/>
                    </a:lnTo>
                    <a:lnTo>
                      <a:pt x="182" y="2692"/>
                    </a:lnTo>
                    <a:lnTo>
                      <a:pt x="144" y="2686"/>
                    </a:lnTo>
                    <a:lnTo>
                      <a:pt x="110" y="2676"/>
                    </a:lnTo>
                    <a:lnTo>
                      <a:pt x="81" y="2664"/>
                    </a:lnTo>
                    <a:lnTo>
                      <a:pt x="54" y="2648"/>
                    </a:lnTo>
                    <a:lnTo>
                      <a:pt x="33" y="2629"/>
                    </a:lnTo>
                    <a:lnTo>
                      <a:pt x="17" y="2606"/>
                    </a:lnTo>
                    <a:lnTo>
                      <a:pt x="6" y="2579"/>
                    </a:lnTo>
                    <a:lnTo>
                      <a:pt x="0" y="2548"/>
                    </a:lnTo>
                    <a:lnTo>
                      <a:pt x="0" y="2514"/>
                    </a:lnTo>
                    <a:lnTo>
                      <a:pt x="6" y="2475"/>
                    </a:lnTo>
                    <a:lnTo>
                      <a:pt x="18" y="2432"/>
                    </a:lnTo>
                    <a:lnTo>
                      <a:pt x="37" y="2385"/>
                    </a:lnTo>
                    <a:lnTo>
                      <a:pt x="63" y="2333"/>
                    </a:lnTo>
                    <a:lnTo>
                      <a:pt x="97" y="2278"/>
                    </a:lnTo>
                    <a:lnTo>
                      <a:pt x="138" y="2217"/>
                    </a:lnTo>
                    <a:lnTo>
                      <a:pt x="188" y="2152"/>
                    </a:lnTo>
                    <a:lnTo>
                      <a:pt x="244" y="2082"/>
                    </a:lnTo>
                    <a:lnTo>
                      <a:pt x="311" y="2009"/>
                    </a:lnTo>
                    <a:lnTo>
                      <a:pt x="386" y="1930"/>
                    </a:lnTo>
                    <a:lnTo>
                      <a:pt x="470" y="1845"/>
                    </a:lnTo>
                    <a:close/>
                  </a:path>
                </a:pathLst>
              </a:custGeom>
              <a:solidFill>
                <a:srgbClr val="CB9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92" name="Freeform 1126">
                <a:extLst>
                  <a:ext uri="{FF2B5EF4-FFF2-40B4-BE49-F238E27FC236}">
                    <a16:creationId xmlns:a16="http://schemas.microsoft.com/office/drawing/2014/main" id="{8E884B2E-DFEC-4669-82A5-748F96DBA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2" y="2134"/>
                <a:ext cx="63" cy="31"/>
              </a:xfrm>
              <a:custGeom>
                <a:avLst/>
                <a:gdLst>
                  <a:gd name="T0" fmla="*/ 0 w 1059"/>
                  <a:gd name="T1" fmla="*/ 0 h 537"/>
                  <a:gd name="T2" fmla="*/ 0 w 1059"/>
                  <a:gd name="T3" fmla="*/ 0 h 537"/>
                  <a:gd name="T4" fmla="*/ 1 w 1059"/>
                  <a:gd name="T5" fmla="*/ 0 h 537"/>
                  <a:gd name="T6" fmla="*/ 1 w 1059"/>
                  <a:gd name="T7" fmla="*/ 0 h 537"/>
                  <a:gd name="T8" fmla="*/ 2 w 1059"/>
                  <a:gd name="T9" fmla="*/ 0 h 537"/>
                  <a:gd name="T10" fmla="*/ 2 w 1059"/>
                  <a:gd name="T11" fmla="*/ 1 h 537"/>
                  <a:gd name="T12" fmla="*/ 3 w 1059"/>
                  <a:gd name="T13" fmla="*/ 1 h 537"/>
                  <a:gd name="T14" fmla="*/ 3 w 1059"/>
                  <a:gd name="T15" fmla="*/ 1 h 537"/>
                  <a:gd name="T16" fmla="*/ 3 w 1059"/>
                  <a:gd name="T17" fmla="*/ 1 h 537"/>
                  <a:gd name="T18" fmla="*/ 3 w 1059"/>
                  <a:gd name="T19" fmla="*/ 1 h 537"/>
                  <a:gd name="T20" fmla="*/ 3 w 1059"/>
                  <a:gd name="T21" fmla="*/ 1 h 537"/>
                  <a:gd name="T22" fmla="*/ 3 w 1059"/>
                  <a:gd name="T23" fmla="*/ 1 h 537"/>
                  <a:gd name="T24" fmla="*/ 3 w 1059"/>
                  <a:gd name="T25" fmla="*/ 1 h 537"/>
                  <a:gd name="T26" fmla="*/ 4 w 1059"/>
                  <a:gd name="T27" fmla="*/ 1 h 537"/>
                  <a:gd name="T28" fmla="*/ 4 w 1059"/>
                  <a:gd name="T29" fmla="*/ 1 h 537"/>
                  <a:gd name="T30" fmla="*/ 4 w 1059"/>
                  <a:gd name="T31" fmla="*/ 2 h 537"/>
                  <a:gd name="T32" fmla="*/ 4 w 1059"/>
                  <a:gd name="T33" fmla="*/ 2 h 537"/>
                  <a:gd name="T34" fmla="*/ 3 w 1059"/>
                  <a:gd name="T35" fmla="*/ 2 h 537"/>
                  <a:gd name="T36" fmla="*/ 3 w 1059"/>
                  <a:gd name="T37" fmla="*/ 2 h 537"/>
                  <a:gd name="T38" fmla="*/ 3 w 1059"/>
                  <a:gd name="T39" fmla="*/ 2 h 537"/>
                  <a:gd name="T40" fmla="*/ 3 w 1059"/>
                  <a:gd name="T41" fmla="*/ 2 h 537"/>
                  <a:gd name="T42" fmla="*/ 3 w 1059"/>
                  <a:gd name="T43" fmla="*/ 2 h 537"/>
                  <a:gd name="T44" fmla="*/ 3 w 1059"/>
                  <a:gd name="T45" fmla="*/ 2 h 537"/>
                  <a:gd name="T46" fmla="*/ 4 w 1059"/>
                  <a:gd name="T47" fmla="*/ 2 h 537"/>
                  <a:gd name="T48" fmla="*/ 4 w 1059"/>
                  <a:gd name="T49" fmla="*/ 2 h 537"/>
                  <a:gd name="T50" fmla="*/ 4 w 1059"/>
                  <a:gd name="T51" fmla="*/ 2 h 537"/>
                  <a:gd name="T52" fmla="*/ 4 w 1059"/>
                  <a:gd name="T53" fmla="*/ 2 h 537"/>
                  <a:gd name="T54" fmla="*/ 4 w 1059"/>
                  <a:gd name="T55" fmla="*/ 1 h 537"/>
                  <a:gd name="T56" fmla="*/ 4 w 1059"/>
                  <a:gd name="T57" fmla="*/ 1 h 537"/>
                  <a:gd name="T58" fmla="*/ 4 w 1059"/>
                  <a:gd name="T59" fmla="*/ 1 h 537"/>
                  <a:gd name="T60" fmla="*/ 4 w 1059"/>
                  <a:gd name="T61" fmla="*/ 1 h 537"/>
                  <a:gd name="T62" fmla="*/ 4 w 1059"/>
                  <a:gd name="T63" fmla="*/ 1 h 537"/>
                  <a:gd name="T64" fmla="*/ 4 w 1059"/>
                  <a:gd name="T65" fmla="*/ 1 h 537"/>
                  <a:gd name="T66" fmla="*/ 4 w 1059"/>
                  <a:gd name="T67" fmla="*/ 1 h 537"/>
                  <a:gd name="T68" fmla="*/ 3 w 1059"/>
                  <a:gd name="T69" fmla="*/ 1 h 537"/>
                  <a:gd name="T70" fmla="*/ 3 w 1059"/>
                  <a:gd name="T71" fmla="*/ 1 h 537"/>
                  <a:gd name="T72" fmla="*/ 3 w 1059"/>
                  <a:gd name="T73" fmla="*/ 1 h 537"/>
                  <a:gd name="T74" fmla="*/ 3 w 1059"/>
                  <a:gd name="T75" fmla="*/ 1 h 537"/>
                  <a:gd name="T76" fmla="*/ 3 w 1059"/>
                  <a:gd name="T77" fmla="*/ 1 h 537"/>
                  <a:gd name="T78" fmla="*/ 3 w 1059"/>
                  <a:gd name="T79" fmla="*/ 1 h 537"/>
                  <a:gd name="T80" fmla="*/ 3 w 1059"/>
                  <a:gd name="T81" fmla="*/ 1 h 537"/>
                  <a:gd name="T82" fmla="*/ 2 w 1059"/>
                  <a:gd name="T83" fmla="*/ 1 h 537"/>
                  <a:gd name="T84" fmla="*/ 2 w 1059"/>
                  <a:gd name="T85" fmla="*/ 0 h 537"/>
                  <a:gd name="T86" fmla="*/ 1 w 1059"/>
                  <a:gd name="T87" fmla="*/ 0 h 537"/>
                  <a:gd name="T88" fmla="*/ 1 w 1059"/>
                  <a:gd name="T89" fmla="*/ 0 h 537"/>
                  <a:gd name="T90" fmla="*/ 1 w 1059"/>
                  <a:gd name="T91" fmla="*/ 0 h 537"/>
                  <a:gd name="T92" fmla="*/ 1 w 1059"/>
                  <a:gd name="T93" fmla="*/ 0 h 537"/>
                  <a:gd name="T94" fmla="*/ 0 w 1059"/>
                  <a:gd name="T95" fmla="*/ 0 h 537"/>
                  <a:gd name="T96" fmla="*/ 0 w 1059"/>
                  <a:gd name="T97" fmla="*/ 0 h 537"/>
                  <a:gd name="T98" fmla="*/ 0 w 1059"/>
                  <a:gd name="T99" fmla="*/ 0 h 53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59" h="537">
                    <a:moveTo>
                      <a:pt x="0" y="7"/>
                    </a:moveTo>
                    <a:lnTo>
                      <a:pt x="10" y="9"/>
                    </a:lnTo>
                    <a:lnTo>
                      <a:pt x="36" y="16"/>
                    </a:lnTo>
                    <a:lnTo>
                      <a:pt x="76" y="26"/>
                    </a:lnTo>
                    <a:lnTo>
                      <a:pt x="129" y="40"/>
                    </a:lnTo>
                    <a:lnTo>
                      <a:pt x="192" y="58"/>
                    </a:lnTo>
                    <a:lnTo>
                      <a:pt x="262" y="77"/>
                    </a:lnTo>
                    <a:lnTo>
                      <a:pt x="338" y="98"/>
                    </a:lnTo>
                    <a:lnTo>
                      <a:pt x="417" y="121"/>
                    </a:lnTo>
                    <a:lnTo>
                      <a:pt x="497" y="145"/>
                    </a:lnTo>
                    <a:lnTo>
                      <a:pt x="576" y="169"/>
                    </a:lnTo>
                    <a:lnTo>
                      <a:pt x="651" y="193"/>
                    </a:lnTo>
                    <a:lnTo>
                      <a:pt x="721" y="217"/>
                    </a:lnTo>
                    <a:lnTo>
                      <a:pt x="752" y="229"/>
                    </a:lnTo>
                    <a:lnTo>
                      <a:pt x="781" y="240"/>
                    </a:lnTo>
                    <a:lnTo>
                      <a:pt x="808" y="251"/>
                    </a:lnTo>
                    <a:lnTo>
                      <a:pt x="832" y="261"/>
                    </a:lnTo>
                    <a:lnTo>
                      <a:pt x="852" y="271"/>
                    </a:lnTo>
                    <a:lnTo>
                      <a:pt x="869" y="280"/>
                    </a:lnTo>
                    <a:lnTo>
                      <a:pt x="882" y="289"/>
                    </a:lnTo>
                    <a:lnTo>
                      <a:pt x="892" y="298"/>
                    </a:lnTo>
                    <a:lnTo>
                      <a:pt x="919" y="328"/>
                    </a:lnTo>
                    <a:lnTo>
                      <a:pt x="944" y="356"/>
                    </a:lnTo>
                    <a:lnTo>
                      <a:pt x="956" y="370"/>
                    </a:lnTo>
                    <a:lnTo>
                      <a:pt x="965" y="384"/>
                    </a:lnTo>
                    <a:lnTo>
                      <a:pt x="975" y="398"/>
                    </a:lnTo>
                    <a:lnTo>
                      <a:pt x="981" y="412"/>
                    </a:lnTo>
                    <a:lnTo>
                      <a:pt x="984" y="419"/>
                    </a:lnTo>
                    <a:lnTo>
                      <a:pt x="986" y="426"/>
                    </a:lnTo>
                    <a:lnTo>
                      <a:pt x="987" y="433"/>
                    </a:lnTo>
                    <a:lnTo>
                      <a:pt x="988" y="440"/>
                    </a:lnTo>
                    <a:lnTo>
                      <a:pt x="988" y="447"/>
                    </a:lnTo>
                    <a:lnTo>
                      <a:pt x="987" y="455"/>
                    </a:lnTo>
                    <a:lnTo>
                      <a:pt x="986" y="462"/>
                    </a:lnTo>
                    <a:lnTo>
                      <a:pt x="984" y="471"/>
                    </a:lnTo>
                    <a:lnTo>
                      <a:pt x="981" y="478"/>
                    </a:lnTo>
                    <a:lnTo>
                      <a:pt x="977" y="486"/>
                    </a:lnTo>
                    <a:lnTo>
                      <a:pt x="973" y="494"/>
                    </a:lnTo>
                    <a:lnTo>
                      <a:pt x="967" y="502"/>
                    </a:lnTo>
                    <a:lnTo>
                      <a:pt x="961" y="511"/>
                    </a:lnTo>
                    <a:lnTo>
                      <a:pt x="953" y="519"/>
                    </a:lnTo>
                    <a:lnTo>
                      <a:pt x="945" y="528"/>
                    </a:lnTo>
                    <a:lnTo>
                      <a:pt x="936" y="537"/>
                    </a:lnTo>
                    <a:lnTo>
                      <a:pt x="943" y="534"/>
                    </a:lnTo>
                    <a:lnTo>
                      <a:pt x="961" y="524"/>
                    </a:lnTo>
                    <a:lnTo>
                      <a:pt x="974" y="518"/>
                    </a:lnTo>
                    <a:lnTo>
                      <a:pt x="986" y="510"/>
                    </a:lnTo>
                    <a:lnTo>
                      <a:pt x="999" y="501"/>
                    </a:lnTo>
                    <a:lnTo>
                      <a:pt x="1013" y="491"/>
                    </a:lnTo>
                    <a:lnTo>
                      <a:pt x="1025" y="480"/>
                    </a:lnTo>
                    <a:lnTo>
                      <a:pt x="1036" y="469"/>
                    </a:lnTo>
                    <a:lnTo>
                      <a:pt x="1041" y="462"/>
                    </a:lnTo>
                    <a:lnTo>
                      <a:pt x="1046" y="456"/>
                    </a:lnTo>
                    <a:lnTo>
                      <a:pt x="1050" y="450"/>
                    </a:lnTo>
                    <a:lnTo>
                      <a:pt x="1053" y="443"/>
                    </a:lnTo>
                    <a:lnTo>
                      <a:pt x="1056" y="437"/>
                    </a:lnTo>
                    <a:lnTo>
                      <a:pt x="1058" y="430"/>
                    </a:lnTo>
                    <a:lnTo>
                      <a:pt x="1059" y="424"/>
                    </a:lnTo>
                    <a:lnTo>
                      <a:pt x="1059" y="417"/>
                    </a:lnTo>
                    <a:lnTo>
                      <a:pt x="1058" y="410"/>
                    </a:lnTo>
                    <a:lnTo>
                      <a:pt x="1056" y="403"/>
                    </a:lnTo>
                    <a:lnTo>
                      <a:pt x="1053" y="396"/>
                    </a:lnTo>
                    <a:lnTo>
                      <a:pt x="1048" y="390"/>
                    </a:lnTo>
                    <a:lnTo>
                      <a:pt x="1038" y="375"/>
                    </a:lnTo>
                    <a:lnTo>
                      <a:pt x="1027" y="363"/>
                    </a:lnTo>
                    <a:lnTo>
                      <a:pt x="1016" y="352"/>
                    </a:lnTo>
                    <a:lnTo>
                      <a:pt x="1004" y="341"/>
                    </a:lnTo>
                    <a:lnTo>
                      <a:pt x="992" y="332"/>
                    </a:lnTo>
                    <a:lnTo>
                      <a:pt x="979" y="323"/>
                    </a:lnTo>
                    <a:lnTo>
                      <a:pt x="965" y="315"/>
                    </a:lnTo>
                    <a:lnTo>
                      <a:pt x="952" y="307"/>
                    </a:lnTo>
                    <a:lnTo>
                      <a:pt x="926" y="291"/>
                    </a:lnTo>
                    <a:lnTo>
                      <a:pt x="899" y="276"/>
                    </a:lnTo>
                    <a:lnTo>
                      <a:pt x="886" y="267"/>
                    </a:lnTo>
                    <a:lnTo>
                      <a:pt x="872" y="258"/>
                    </a:lnTo>
                    <a:lnTo>
                      <a:pt x="860" y="249"/>
                    </a:lnTo>
                    <a:lnTo>
                      <a:pt x="847" y="238"/>
                    </a:lnTo>
                    <a:lnTo>
                      <a:pt x="840" y="232"/>
                    </a:lnTo>
                    <a:lnTo>
                      <a:pt x="829" y="226"/>
                    </a:lnTo>
                    <a:lnTo>
                      <a:pt x="816" y="218"/>
                    </a:lnTo>
                    <a:lnTo>
                      <a:pt x="800" y="209"/>
                    </a:lnTo>
                    <a:lnTo>
                      <a:pt x="760" y="190"/>
                    </a:lnTo>
                    <a:lnTo>
                      <a:pt x="714" y="170"/>
                    </a:lnTo>
                    <a:lnTo>
                      <a:pt x="660" y="148"/>
                    </a:lnTo>
                    <a:lnTo>
                      <a:pt x="600" y="125"/>
                    </a:lnTo>
                    <a:lnTo>
                      <a:pt x="537" y="103"/>
                    </a:lnTo>
                    <a:lnTo>
                      <a:pt x="471" y="81"/>
                    </a:lnTo>
                    <a:lnTo>
                      <a:pt x="403" y="61"/>
                    </a:lnTo>
                    <a:lnTo>
                      <a:pt x="335" y="43"/>
                    </a:lnTo>
                    <a:lnTo>
                      <a:pt x="302" y="34"/>
                    </a:lnTo>
                    <a:lnTo>
                      <a:pt x="268" y="26"/>
                    </a:lnTo>
                    <a:lnTo>
                      <a:pt x="236" y="19"/>
                    </a:lnTo>
                    <a:lnTo>
                      <a:pt x="205" y="13"/>
                    </a:lnTo>
                    <a:lnTo>
                      <a:pt x="174" y="8"/>
                    </a:lnTo>
                    <a:lnTo>
                      <a:pt x="144" y="5"/>
                    </a:lnTo>
                    <a:lnTo>
                      <a:pt x="116" y="2"/>
                    </a:lnTo>
                    <a:lnTo>
                      <a:pt x="89" y="0"/>
                    </a:lnTo>
                    <a:lnTo>
                      <a:pt x="64" y="0"/>
                    </a:lnTo>
                    <a:lnTo>
                      <a:pt x="41" y="1"/>
                    </a:lnTo>
                    <a:lnTo>
                      <a:pt x="20" y="3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93" name="Freeform 1127">
                <a:extLst>
                  <a:ext uri="{FF2B5EF4-FFF2-40B4-BE49-F238E27FC236}">
                    <a16:creationId xmlns:a16="http://schemas.microsoft.com/office/drawing/2014/main" id="{DBCB256A-735B-4CC9-AC35-9B893E779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9" y="2132"/>
                <a:ext cx="57" cy="31"/>
              </a:xfrm>
              <a:custGeom>
                <a:avLst/>
                <a:gdLst>
                  <a:gd name="T0" fmla="*/ 0 w 968"/>
                  <a:gd name="T1" fmla="*/ 0 h 532"/>
                  <a:gd name="T2" fmla="*/ 0 w 968"/>
                  <a:gd name="T3" fmla="*/ 0 h 532"/>
                  <a:gd name="T4" fmla="*/ 1 w 968"/>
                  <a:gd name="T5" fmla="*/ 0 h 532"/>
                  <a:gd name="T6" fmla="*/ 1 w 968"/>
                  <a:gd name="T7" fmla="*/ 0 h 532"/>
                  <a:gd name="T8" fmla="*/ 2 w 968"/>
                  <a:gd name="T9" fmla="*/ 0 h 532"/>
                  <a:gd name="T10" fmla="*/ 2 w 968"/>
                  <a:gd name="T11" fmla="*/ 1 h 532"/>
                  <a:gd name="T12" fmla="*/ 2 w 968"/>
                  <a:gd name="T13" fmla="*/ 1 h 532"/>
                  <a:gd name="T14" fmla="*/ 3 w 968"/>
                  <a:gd name="T15" fmla="*/ 1 h 532"/>
                  <a:gd name="T16" fmla="*/ 3 w 968"/>
                  <a:gd name="T17" fmla="*/ 1 h 532"/>
                  <a:gd name="T18" fmla="*/ 3 w 968"/>
                  <a:gd name="T19" fmla="*/ 1 h 532"/>
                  <a:gd name="T20" fmla="*/ 3 w 968"/>
                  <a:gd name="T21" fmla="*/ 1 h 532"/>
                  <a:gd name="T22" fmla="*/ 3 w 968"/>
                  <a:gd name="T23" fmla="*/ 1 h 532"/>
                  <a:gd name="T24" fmla="*/ 3 w 968"/>
                  <a:gd name="T25" fmla="*/ 1 h 532"/>
                  <a:gd name="T26" fmla="*/ 3 w 968"/>
                  <a:gd name="T27" fmla="*/ 1 h 532"/>
                  <a:gd name="T28" fmla="*/ 3 w 968"/>
                  <a:gd name="T29" fmla="*/ 1 h 532"/>
                  <a:gd name="T30" fmla="*/ 3 w 968"/>
                  <a:gd name="T31" fmla="*/ 2 h 532"/>
                  <a:gd name="T32" fmla="*/ 3 w 968"/>
                  <a:gd name="T33" fmla="*/ 2 h 532"/>
                  <a:gd name="T34" fmla="*/ 3 w 968"/>
                  <a:gd name="T35" fmla="*/ 2 h 532"/>
                  <a:gd name="T36" fmla="*/ 3 w 968"/>
                  <a:gd name="T37" fmla="*/ 2 h 532"/>
                  <a:gd name="T38" fmla="*/ 3 w 968"/>
                  <a:gd name="T39" fmla="*/ 2 h 532"/>
                  <a:gd name="T40" fmla="*/ 3 w 968"/>
                  <a:gd name="T41" fmla="*/ 2 h 532"/>
                  <a:gd name="T42" fmla="*/ 3 w 968"/>
                  <a:gd name="T43" fmla="*/ 2 h 532"/>
                  <a:gd name="T44" fmla="*/ 3 w 968"/>
                  <a:gd name="T45" fmla="*/ 2 h 532"/>
                  <a:gd name="T46" fmla="*/ 3 w 968"/>
                  <a:gd name="T47" fmla="*/ 2 h 532"/>
                  <a:gd name="T48" fmla="*/ 3 w 968"/>
                  <a:gd name="T49" fmla="*/ 2 h 532"/>
                  <a:gd name="T50" fmla="*/ 3 w 968"/>
                  <a:gd name="T51" fmla="*/ 2 h 532"/>
                  <a:gd name="T52" fmla="*/ 3 w 968"/>
                  <a:gd name="T53" fmla="*/ 2 h 532"/>
                  <a:gd name="T54" fmla="*/ 3 w 968"/>
                  <a:gd name="T55" fmla="*/ 1 h 532"/>
                  <a:gd name="T56" fmla="*/ 3 w 968"/>
                  <a:gd name="T57" fmla="*/ 1 h 532"/>
                  <a:gd name="T58" fmla="*/ 3 w 968"/>
                  <a:gd name="T59" fmla="*/ 1 h 532"/>
                  <a:gd name="T60" fmla="*/ 3 w 968"/>
                  <a:gd name="T61" fmla="*/ 1 h 532"/>
                  <a:gd name="T62" fmla="*/ 3 w 968"/>
                  <a:gd name="T63" fmla="*/ 1 h 532"/>
                  <a:gd name="T64" fmla="*/ 3 w 968"/>
                  <a:gd name="T65" fmla="*/ 1 h 532"/>
                  <a:gd name="T66" fmla="*/ 3 w 968"/>
                  <a:gd name="T67" fmla="*/ 1 h 532"/>
                  <a:gd name="T68" fmla="*/ 3 w 968"/>
                  <a:gd name="T69" fmla="*/ 1 h 532"/>
                  <a:gd name="T70" fmla="*/ 3 w 968"/>
                  <a:gd name="T71" fmla="*/ 1 h 532"/>
                  <a:gd name="T72" fmla="*/ 3 w 968"/>
                  <a:gd name="T73" fmla="*/ 1 h 532"/>
                  <a:gd name="T74" fmla="*/ 3 w 968"/>
                  <a:gd name="T75" fmla="*/ 1 h 532"/>
                  <a:gd name="T76" fmla="*/ 3 w 968"/>
                  <a:gd name="T77" fmla="*/ 1 h 532"/>
                  <a:gd name="T78" fmla="*/ 3 w 968"/>
                  <a:gd name="T79" fmla="*/ 1 h 532"/>
                  <a:gd name="T80" fmla="*/ 2 w 968"/>
                  <a:gd name="T81" fmla="*/ 1 h 532"/>
                  <a:gd name="T82" fmla="*/ 2 w 968"/>
                  <a:gd name="T83" fmla="*/ 1 h 532"/>
                  <a:gd name="T84" fmla="*/ 2 w 968"/>
                  <a:gd name="T85" fmla="*/ 0 h 532"/>
                  <a:gd name="T86" fmla="*/ 1 w 968"/>
                  <a:gd name="T87" fmla="*/ 0 h 532"/>
                  <a:gd name="T88" fmla="*/ 1 w 968"/>
                  <a:gd name="T89" fmla="*/ 0 h 532"/>
                  <a:gd name="T90" fmla="*/ 1 w 968"/>
                  <a:gd name="T91" fmla="*/ 0 h 532"/>
                  <a:gd name="T92" fmla="*/ 1 w 968"/>
                  <a:gd name="T93" fmla="*/ 0 h 532"/>
                  <a:gd name="T94" fmla="*/ 0 w 968"/>
                  <a:gd name="T95" fmla="*/ 0 h 532"/>
                  <a:gd name="T96" fmla="*/ 0 w 968"/>
                  <a:gd name="T97" fmla="*/ 0 h 532"/>
                  <a:gd name="T98" fmla="*/ 0 w 968"/>
                  <a:gd name="T99" fmla="*/ 0 h 53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968" h="532">
                    <a:moveTo>
                      <a:pt x="0" y="8"/>
                    </a:moveTo>
                    <a:lnTo>
                      <a:pt x="9" y="10"/>
                    </a:lnTo>
                    <a:lnTo>
                      <a:pt x="31" y="17"/>
                    </a:lnTo>
                    <a:lnTo>
                      <a:pt x="67" y="27"/>
                    </a:lnTo>
                    <a:lnTo>
                      <a:pt x="115" y="41"/>
                    </a:lnTo>
                    <a:lnTo>
                      <a:pt x="171" y="58"/>
                    </a:lnTo>
                    <a:lnTo>
                      <a:pt x="233" y="78"/>
                    </a:lnTo>
                    <a:lnTo>
                      <a:pt x="301" y="99"/>
                    </a:lnTo>
                    <a:lnTo>
                      <a:pt x="372" y="121"/>
                    </a:lnTo>
                    <a:lnTo>
                      <a:pt x="444" y="145"/>
                    </a:lnTo>
                    <a:lnTo>
                      <a:pt x="514" y="170"/>
                    </a:lnTo>
                    <a:lnTo>
                      <a:pt x="581" y="194"/>
                    </a:lnTo>
                    <a:lnTo>
                      <a:pt x="643" y="217"/>
                    </a:lnTo>
                    <a:lnTo>
                      <a:pt x="672" y="229"/>
                    </a:lnTo>
                    <a:lnTo>
                      <a:pt x="699" y="240"/>
                    </a:lnTo>
                    <a:lnTo>
                      <a:pt x="722" y="251"/>
                    </a:lnTo>
                    <a:lnTo>
                      <a:pt x="744" y="262"/>
                    </a:lnTo>
                    <a:lnTo>
                      <a:pt x="762" y="272"/>
                    </a:lnTo>
                    <a:lnTo>
                      <a:pt x="778" y="281"/>
                    </a:lnTo>
                    <a:lnTo>
                      <a:pt x="791" y="290"/>
                    </a:lnTo>
                    <a:lnTo>
                      <a:pt x="800" y="298"/>
                    </a:lnTo>
                    <a:lnTo>
                      <a:pt x="828" y="328"/>
                    </a:lnTo>
                    <a:lnTo>
                      <a:pt x="856" y="356"/>
                    </a:lnTo>
                    <a:lnTo>
                      <a:pt x="868" y="369"/>
                    </a:lnTo>
                    <a:lnTo>
                      <a:pt x="881" y="382"/>
                    </a:lnTo>
                    <a:lnTo>
                      <a:pt x="890" y="395"/>
                    </a:lnTo>
                    <a:lnTo>
                      <a:pt x="898" y="409"/>
                    </a:lnTo>
                    <a:lnTo>
                      <a:pt x="902" y="416"/>
                    </a:lnTo>
                    <a:lnTo>
                      <a:pt x="904" y="423"/>
                    </a:lnTo>
                    <a:lnTo>
                      <a:pt x="906" y="430"/>
                    </a:lnTo>
                    <a:lnTo>
                      <a:pt x="908" y="437"/>
                    </a:lnTo>
                    <a:lnTo>
                      <a:pt x="909" y="444"/>
                    </a:lnTo>
                    <a:lnTo>
                      <a:pt x="909" y="451"/>
                    </a:lnTo>
                    <a:lnTo>
                      <a:pt x="908" y="458"/>
                    </a:lnTo>
                    <a:lnTo>
                      <a:pt x="907" y="465"/>
                    </a:lnTo>
                    <a:lnTo>
                      <a:pt x="904" y="473"/>
                    </a:lnTo>
                    <a:lnTo>
                      <a:pt x="901" y="481"/>
                    </a:lnTo>
                    <a:lnTo>
                      <a:pt x="897" y="488"/>
                    </a:lnTo>
                    <a:lnTo>
                      <a:pt x="892" y="497"/>
                    </a:lnTo>
                    <a:lnTo>
                      <a:pt x="886" y="506"/>
                    </a:lnTo>
                    <a:lnTo>
                      <a:pt x="879" y="514"/>
                    </a:lnTo>
                    <a:lnTo>
                      <a:pt x="870" y="523"/>
                    </a:lnTo>
                    <a:lnTo>
                      <a:pt x="861" y="532"/>
                    </a:lnTo>
                    <a:lnTo>
                      <a:pt x="867" y="529"/>
                    </a:lnTo>
                    <a:lnTo>
                      <a:pt x="884" y="520"/>
                    </a:lnTo>
                    <a:lnTo>
                      <a:pt x="895" y="514"/>
                    </a:lnTo>
                    <a:lnTo>
                      <a:pt x="906" y="507"/>
                    </a:lnTo>
                    <a:lnTo>
                      <a:pt x="917" y="498"/>
                    </a:lnTo>
                    <a:lnTo>
                      <a:pt x="929" y="488"/>
                    </a:lnTo>
                    <a:lnTo>
                      <a:pt x="940" y="478"/>
                    </a:lnTo>
                    <a:lnTo>
                      <a:pt x="949" y="467"/>
                    </a:lnTo>
                    <a:lnTo>
                      <a:pt x="954" y="461"/>
                    </a:lnTo>
                    <a:lnTo>
                      <a:pt x="958" y="455"/>
                    </a:lnTo>
                    <a:lnTo>
                      <a:pt x="962" y="449"/>
                    </a:lnTo>
                    <a:lnTo>
                      <a:pt x="964" y="443"/>
                    </a:lnTo>
                    <a:lnTo>
                      <a:pt x="967" y="437"/>
                    </a:lnTo>
                    <a:lnTo>
                      <a:pt x="968" y="430"/>
                    </a:lnTo>
                    <a:lnTo>
                      <a:pt x="968" y="424"/>
                    </a:lnTo>
                    <a:lnTo>
                      <a:pt x="968" y="417"/>
                    </a:lnTo>
                    <a:lnTo>
                      <a:pt x="967" y="411"/>
                    </a:lnTo>
                    <a:lnTo>
                      <a:pt x="965" y="403"/>
                    </a:lnTo>
                    <a:lnTo>
                      <a:pt x="961" y="396"/>
                    </a:lnTo>
                    <a:lnTo>
                      <a:pt x="956" y="389"/>
                    </a:lnTo>
                    <a:lnTo>
                      <a:pt x="946" y="376"/>
                    </a:lnTo>
                    <a:lnTo>
                      <a:pt x="936" y="363"/>
                    </a:lnTo>
                    <a:lnTo>
                      <a:pt x="925" y="352"/>
                    </a:lnTo>
                    <a:lnTo>
                      <a:pt x="913" y="342"/>
                    </a:lnTo>
                    <a:lnTo>
                      <a:pt x="901" y="333"/>
                    </a:lnTo>
                    <a:lnTo>
                      <a:pt x="889" y="323"/>
                    </a:lnTo>
                    <a:lnTo>
                      <a:pt x="876" y="315"/>
                    </a:lnTo>
                    <a:lnTo>
                      <a:pt x="862" y="307"/>
                    </a:lnTo>
                    <a:lnTo>
                      <a:pt x="835" y="292"/>
                    </a:lnTo>
                    <a:lnTo>
                      <a:pt x="808" y="276"/>
                    </a:lnTo>
                    <a:lnTo>
                      <a:pt x="795" y="268"/>
                    </a:lnTo>
                    <a:lnTo>
                      <a:pt x="781" y="259"/>
                    </a:lnTo>
                    <a:lnTo>
                      <a:pt x="768" y="250"/>
                    </a:lnTo>
                    <a:lnTo>
                      <a:pt x="755" y="238"/>
                    </a:lnTo>
                    <a:lnTo>
                      <a:pt x="747" y="232"/>
                    </a:lnTo>
                    <a:lnTo>
                      <a:pt x="737" y="225"/>
                    </a:lnTo>
                    <a:lnTo>
                      <a:pt x="725" y="218"/>
                    </a:lnTo>
                    <a:lnTo>
                      <a:pt x="711" y="209"/>
                    </a:lnTo>
                    <a:lnTo>
                      <a:pt x="676" y="191"/>
                    </a:lnTo>
                    <a:lnTo>
                      <a:pt x="636" y="171"/>
                    </a:lnTo>
                    <a:lnTo>
                      <a:pt x="588" y="148"/>
                    </a:lnTo>
                    <a:lnTo>
                      <a:pt x="537" y="126"/>
                    </a:lnTo>
                    <a:lnTo>
                      <a:pt x="482" y="104"/>
                    </a:lnTo>
                    <a:lnTo>
                      <a:pt x="424" y="82"/>
                    </a:lnTo>
                    <a:lnTo>
                      <a:pt x="365" y="61"/>
                    </a:lnTo>
                    <a:lnTo>
                      <a:pt x="305" y="43"/>
                    </a:lnTo>
                    <a:lnTo>
                      <a:pt x="276" y="34"/>
                    </a:lnTo>
                    <a:lnTo>
                      <a:pt x="246" y="27"/>
                    </a:lnTo>
                    <a:lnTo>
                      <a:pt x="218" y="20"/>
                    </a:lnTo>
                    <a:lnTo>
                      <a:pt x="190" y="14"/>
                    </a:lnTo>
                    <a:lnTo>
                      <a:pt x="162" y="9"/>
                    </a:lnTo>
                    <a:lnTo>
                      <a:pt x="135" y="5"/>
                    </a:lnTo>
                    <a:lnTo>
                      <a:pt x="110" y="2"/>
                    </a:lnTo>
                    <a:lnTo>
                      <a:pt x="85" y="1"/>
                    </a:lnTo>
                    <a:lnTo>
                      <a:pt x="61" y="0"/>
                    </a:lnTo>
                    <a:lnTo>
                      <a:pt x="39" y="1"/>
                    </a:lnTo>
                    <a:lnTo>
                      <a:pt x="19" y="4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94" name="Freeform 1128">
                <a:extLst>
                  <a:ext uri="{FF2B5EF4-FFF2-40B4-BE49-F238E27FC236}">
                    <a16:creationId xmlns:a16="http://schemas.microsoft.com/office/drawing/2014/main" id="{2249DAE7-6CE8-4B59-979F-DAD5EB8ADA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6" y="2132"/>
                <a:ext cx="14" cy="3"/>
              </a:xfrm>
              <a:custGeom>
                <a:avLst/>
                <a:gdLst>
                  <a:gd name="T0" fmla="*/ 0 w 231"/>
                  <a:gd name="T1" fmla="*/ 0 h 46"/>
                  <a:gd name="T2" fmla="*/ 0 w 231"/>
                  <a:gd name="T3" fmla="*/ 0 h 46"/>
                  <a:gd name="T4" fmla="*/ 0 w 231"/>
                  <a:gd name="T5" fmla="*/ 0 h 46"/>
                  <a:gd name="T6" fmla="*/ 0 w 231"/>
                  <a:gd name="T7" fmla="*/ 0 h 46"/>
                  <a:gd name="T8" fmla="*/ 0 w 231"/>
                  <a:gd name="T9" fmla="*/ 0 h 46"/>
                  <a:gd name="T10" fmla="*/ 0 w 231"/>
                  <a:gd name="T11" fmla="*/ 0 h 46"/>
                  <a:gd name="T12" fmla="*/ 0 w 231"/>
                  <a:gd name="T13" fmla="*/ 0 h 46"/>
                  <a:gd name="T14" fmla="*/ 0 w 231"/>
                  <a:gd name="T15" fmla="*/ 0 h 46"/>
                  <a:gd name="T16" fmla="*/ 1 w 231"/>
                  <a:gd name="T17" fmla="*/ 0 h 46"/>
                  <a:gd name="T18" fmla="*/ 1 w 231"/>
                  <a:gd name="T19" fmla="*/ 0 h 46"/>
                  <a:gd name="T20" fmla="*/ 1 w 231"/>
                  <a:gd name="T21" fmla="*/ 0 h 46"/>
                  <a:gd name="T22" fmla="*/ 1 w 231"/>
                  <a:gd name="T23" fmla="*/ 0 h 46"/>
                  <a:gd name="T24" fmla="*/ 1 w 231"/>
                  <a:gd name="T25" fmla="*/ 0 h 46"/>
                  <a:gd name="T26" fmla="*/ 1 w 231"/>
                  <a:gd name="T27" fmla="*/ 0 h 46"/>
                  <a:gd name="T28" fmla="*/ 1 w 231"/>
                  <a:gd name="T29" fmla="*/ 0 h 46"/>
                  <a:gd name="T30" fmla="*/ 1 w 231"/>
                  <a:gd name="T31" fmla="*/ 0 h 46"/>
                  <a:gd name="T32" fmla="*/ 1 w 231"/>
                  <a:gd name="T33" fmla="*/ 0 h 46"/>
                  <a:gd name="T34" fmla="*/ 1 w 231"/>
                  <a:gd name="T35" fmla="*/ 0 h 46"/>
                  <a:gd name="T36" fmla="*/ 1 w 231"/>
                  <a:gd name="T37" fmla="*/ 0 h 46"/>
                  <a:gd name="T38" fmla="*/ 1 w 231"/>
                  <a:gd name="T39" fmla="*/ 0 h 46"/>
                  <a:gd name="T40" fmla="*/ 1 w 231"/>
                  <a:gd name="T41" fmla="*/ 0 h 46"/>
                  <a:gd name="T42" fmla="*/ 1 w 231"/>
                  <a:gd name="T43" fmla="*/ 0 h 46"/>
                  <a:gd name="T44" fmla="*/ 1 w 231"/>
                  <a:gd name="T45" fmla="*/ 0 h 46"/>
                  <a:gd name="T46" fmla="*/ 1 w 231"/>
                  <a:gd name="T47" fmla="*/ 0 h 46"/>
                  <a:gd name="T48" fmla="*/ 1 w 231"/>
                  <a:gd name="T49" fmla="*/ 0 h 46"/>
                  <a:gd name="T50" fmla="*/ 1 w 231"/>
                  <a:gd name="T51" fmla="*/ 0 h 46"/>
                  <a:gd name="T52" fmla="*/ 1 w 231"/>
                  <a:gd name="T53" fmla="*/ 0 h 46"/>
                  <a:gd name="T54" fmla="*/ 1 w 231"/>
                  <a:gd name="T55" fmla="*/ 0 h 46"/>
                  <a:gd name="T56" fmla="*/ 1 w 231"/>
                  <a:gd name="T57" fmla="*/ 0 h 46"/>
                  <a:gd name="T58" fmla="*/ 0 w 231"/>
                  <a:gd name="T59" fmla="*/ 0 h 46"/>
                  <a:gd name="T60" fmla="*/ 0 w 231"/>
                  <a:gd name="T61" fmla="*/ 0 h 46"/>
                  <a:gd name="T62" fmla="*/ 0 w 231"/>
                  <a:gd name="T63" fmla="*/ 0 h 46"/>
                  <a:gd name="T64" fmla="*/ 0 w 231"/>
                  <a:gd name="T65" fmla="*/ 0 h 46"/>
                  <a:gd name="T66" fmla="*/ 0 w 231"/>
                  <a:gd name="T67" fmla="*/ 0 h 46"/>
                  <a:gd name="T68" fmla="*/ 0 w 231"/>
                  <a:gd name="T69" fmla="*/ 0 h 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31" h="46">
                    <a:moveTo>
                      <a:pt x="0" y="30"/>
                    </a:moveTo>
                    <a:lnTo>
                      <a:pt x="7" y="28"/>
                    </a:lnTo>
                    <a:lnTo>
                      <a:pt x="26" y="23"/>
                    </a:lnTo>
                    <a:lnTo>
                      <a:pt x="53" y="16"/>
                    </a:lnTo>
                    <a:lnTo>
                      <a:pt x="86" y="9"/>
                    </a:lnTo>
                    <a:lnTo>
                      <a:pt x="104" y="6"/>
                    </a:lnTo>
                    <a:lnTo>
                      <a:pt x="122" y="3"/>
                    </a:lnTo>
                    <a:lnTo>
                      <a:pt x="140" y="1"/>
                    </a:lnTo>
                    <a:lnTo>
                      <a:pt x="158" y="0"/>
                    </a:lnTo>
                    <a:lnTo>
                      <a:pt x="174" y="1"/>
                    </a:lnTo>
                    <a:lnTo>
                      <a:pt x="191" y="2"/>
                    </a:lnTo>
                    <a:lnTo>
                      <a:pt x="198" y="3"/>
                    </a:lnTo>
                    <a:lnTo>
                      <a:pt x="205" y="5"/>
                    </a:lnTo>
                    <a:lnTo>
                      <a:pt x="211" y="7"/>
                    </a:lnTo>
                    <a:lnTo>
                      <a:pt x="217" y="10"/>
                    </a:lnTo>
                    <a:lnTo>
                      <a:pt x="222" y="12"/>
                    </a:lnTo>
                    <a:lnTo>
                      <a:pt x="225" y="15"/>
                    </a:lnTo>
                    <a:lnTo>
                      <a:pt x="228" y="17"/>
                    </a:lnTo>
                    <a:lnTo>
                      <a:pt x="230" y="19"/>
                    </a:lnTo>
                    <a:lnTo>
                      <a:pt x="231" y="22"/>
                    </a:lnTo>
                    <a:lnTo>
                      <a:pt x="231" y="24"/>
                    </a:lnTo>
                    <a:lnTo>
                      <a:pt x="230" y="27"/>
                    </a:lnTo>
                    <a:lnTo>
                      <a:pt x="228" y="29"/>
                    </a:lnTo>
                    <a:lnTo>
                      <a:pt x="221" y="33"/>
                    </a:lnTo>
                    <a:lnTo>
                      <a:pt x="212" y="37"/>
                    </a:lnTo>
                    <a:lnTo>
                      <a:pt x="199" y="40"/>
                    </a:lnTo>
                    <a:lnTo>
                      <a:pt x="183" y="43"/>
                    </a:lnTo>
                    <a:lnTo>
                      <a:pt x="166" y="45"/>
                    </a:lnTo>
                    <a:lnTo>
                      <a:pt x="147" y="46"/>
                    </a:lnTo>
                    <a:lnTo>
                      <a:pt x="126" y="46"/>
                    </a:lnTo>
                    <a:lnTo>
                      <a:pt x="103" y="45"/>
                    </a:lnTo>
                    <a:lnTo>
                      <a:pt x="78" y="44"/>
                    </a:lnTo>
                    <a:lnTo>
                      <a:pt x="53" y="40"/>
                    </a:lnTo>
                    <a:lnTo>
                      <a:pt x="27" y="36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95" name="Freeform 1129">
                <a:extLst>
                  <a:ext uri="{FF2B5EF4-FFF2-40B4-BE49-F238E27FC236}">
                    <a16:creationId xmlns:a16="http://schemas.microsoft.com/office/drawing/2014/main" id="{5E15B051-F2F6-45AE-8F45-5E43A749A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2129"/>
                <a:ext cx="13" cy="3"/>
              </a:xfrm>
              <a:custGeom>
                <a:avLst/>
                <a:gdLst>
                  <a:gd name="T0" fmla="*/ 0 w 230"/>
                  <a:gd name="T1" fmla="*/ 0 h 54"/>
                  <a:gd name="T2" fmla="*/ 0 w 230"/>
                  <a:gd name="T3" fmla="*/ 0 h 54"/>
                  <a:gd name="T4" fmla="*/ 0 w 230"/>
                  <a:gd name="T5" fmla="*/ 0 h 54"/>
                  <a:gd name="T6" fmla="*/ 0 w 230"/>
                  <a:gd name="T7" fmla="*/ 0 h 54"/>
                  <a:gd name="T8" fmla="*/ 0 w 230"/>
                  <a:gd name="T9" fmla="*/ 0 h 54"/>
                  <a:gd name="T10" fmla="*/ 0 w 230"/>
                  <a:gd name="T11" fmla="*/ 0 h 54"/>
                  <a:gd name="T12" fmla="*/ 0 w 230"/>
                  <a:gd name="T13" fmla="*/ 0 h 54"/>
                  <a:gd name="T14" fmla="*/ 0 w 230"/>
                  <a:gd name="T15" fmla="*/ 0 h 54"/>
                  <a:gd name="T16" fmla="*/ 1 w 230"/>
                  <a:gd name="T17" fmla="*/ 0 h 54"/>
                  <a:gd name="T18" fmla="*/ 1 w 230"/>
                  <a:gd name="T19" fmla="*/ 0 h 54"/>
                  <a:gd name="T20" fmla="*/ 1 w 230"/>
                  <a:gd name="T21" fmla="*/ 0 h 54"/>
                  <a:gd name="T22" fmla="*/ 1 w 230"/>
                  <a:gd name="T23" fmla="*/ 0 h 54"/>
                  <a:gd name="T24" fmla="*/ 1 w 230"/>
                  <a:gd name="T25" fmla="*/ 0 h 54"/>
                  <a:gd name="T26" fmla="*/ 1 w 230"/>
                  <a:gd name="T27" fmla="*/ 0 h 54"/>
                  <a:gd name="T28" fmla="*/ 1 w 230"/>
                  <a:gd name="T29" fmla="*/ 0 h 54"/>
                  <a:gd name="T30" fmla="*/ 1 w 230"/>
                  <a:gd name="T31" fmla="*/ 0 h 54"/>
                  <a:gd name="T32" fmla="*/ 1 w 230"/>
                  <a:gd name="T33" fmla="*/ 0 h 54"/>
                  <a:gd name="T34" fmla="*/ 1 w 230"/>
                  <a:gd name="T35" fmla="*/ 0 h 54"/>
                  <a:gd name="T36" fmla="*/ 1 w 230"/>
                  <a:gd name="T37" fmla="*/ 0 h 54"/>
                  <a:gd name="T38" fmla="*/ 1 w 230"/>
                  <a:gd name="T39" fmla="*/ 0 h 54"/>
                  <a:gd name="T40" fmla="*/ 1 w 230"/>
                  <a:gd name="T41" fmla="*/ 0 h 54"/>
                  <a:gd name="T42" fmla="*/ 1 w 230"/>
                  <a:gd name="T43" fmla="*/ 0 h 54"/>
                  <a:gd name="T44" fmla="*/ 1 w 230"/>
                  <a:gd name="T45" fmla="*/ 0 h 54"/>
                  <a:gd name="T46" fmla="*/ 1 w 230"/>
                  <a:gd name="T47" fmla="*/ 0 h 54"/>
                  <a:gd name="T48" fmla="*/ 1 w 230"/>
                  <a:gd name="T49" fmla="*/ 0 h 54"/>
                  <a:gd name="T50" fmla="*/ 1 w 230"/>
                  <a:gd name="T51" fmla="*/ 0 h 54"/>
                  <a:gd name="T52" fmla="*/ 1 w 230"/>
                  <a:gd name="T53" fmla="*/ 0 h 54"/>
                  <a:gd name="T54" fmla="*/ 1 w 230"/>
                  <a:gd name="T55" fmla="*/ 0 h 54"/>
                  <a:gd name="T56" fmla="*/ 0 w 230"/>
                  <a:gd name="T57" fmla="*/ 0 h 54"/>
                  <a:gd name="T58" fmla="*/ 0 w 230"/>
                  <a:gd name="T59" fmla="*/ 0 h 54"/>
                  <a:gd name="T60" fmla="*/ 0 w 230"/>
                  <a:gd name="T61" fmla="*/ 0 h 54"/>
                  <a:gd name="T62" fmla="*/ 0 w 230"/>
                  <a:gd name="T63" fmla="*/ 0 h 54"/>
                  <a:gd name="T64" fmla="*/ 0 w 230"/>
                  <a:gd name="T65" fmla="*/ 0 h 54"/>
                  <a:gd name="T66" fmla="*/ 0 w 230"/>
                  <a:gd name="T67" fmla="*/ 0 h 54"/>
                  <a:gd name="T68" fmla="*/ 0 w 230"/>
                  <a:gd name="T69" fmla="*/ 0 h 5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30" h="54">
                    <a:moveTo>
                      <a:pt x="0" y="47"/>
                    </a:moveTo>
                    <a:lnTo>
                      <a:pt x="7" y="43"/>
                    </a:lnTo>
                    <a:lnTo>
                      <a:pt x="24" y="36"/>
                    </a:lnTo>
                    <a:lnTo>
                      <a:pt x="52" y="27"/>
                    </a:lnTo>
                    <a:lnTo>
                      <a:pt x="84" y="17"/>
                    </a:lnTo>
                    <a:lnTo>
                      <a:pt x="101" y="12"/>
                    </a:lnTo>
                    <a:lnTo>
                      <a:pt x="118" y="8"/>
                    </a:lnTo>
                    <a:lnTo>
                      <a:pt x="136" y="4"/>
                    </a:lnTo>
                    <a:lnTo>
                      <a:pt x="154" y="2"/>
                    </a:lnTo>
                    <a:lnTo>
                      <a:pt x="171" y="0"/>
                    </a:lnTo>
                    <a:lnTo>
                      <a:pt x="186" y="0"/>
                    </a:lnTo>
                    <a:lnTo>
                      <a:pt x="194" y="1"/>
                    </a:lnTo>
                    <a:lnTo>
                      <a:pt x="200" y="2"/>
                    </a:lnTo>
                    <a:lnTo>
                      <a:pt x="207" y="3"/>
                    </a:lnTo>
                    <a:lnTo>
                      <a:pt x="213" y="5"/>
                    </a:lnTo>
                    <a:lnTo>
                      <a:pt x="218" y="7"/>
                    </a:lnTo>
                    <a:lnTo>
                      <a:pt x="222" y="10"/>
                    </a:lnTo>
                    <a:lnTo>
                      <a:pt x="225" y="12"/>
                    </a:lnTo>
                    <a:lnTo>
                      <a:pt x="228" y="15"/>
                    </a:lnTo>
                    <a:lnTo>
                      <a:pt x="229" y="17"/>
                    </a:lnTo>
                    <a:lnTo>
                      <a:pt x="230" y="20"/>
                    </a:lnTo>
                    <a:lnTo>
                      <a:pt x="229" y="22"/>
                    </a:lnTo>
                    <a:lnTo>
                      <a:pt x="227" y="25"/>
                    </a:lnTo>
                    <a:lnTo>
                      <a:pt x="220" y="30"/>
                    </a:lnTo>
                    <a:lnTo>
                      <a:pt x="211" y="35"/>
                    </a:lnTo>
                    <a:lnTo>
                      <a:pt x="199" y="39"/>
                    </a:lnTo>
                    <a:lnTo>
                      <a:pt x="184" y="43"/>
                    </a:lnTo>
                    <a:lnTo>
                      <a:pt x="167" y="48"/>
                    </a:lnTo>
                    <a:lnTo>
                      <a:pt x="148" y="51"/>
                    </a:lnTo>
                    <a:lnTo>
                      <a:pt x="126" y="53"/>
                    </a:lnTo>
                    <a:lnTo>
                      <a:pt x="103" y="54"/>
                    </a:lnTo>
                    <a:lnTo>
                      <a:pt x="79" y="54"/>
                    </a:lnTo>
                    <a:lnTo>
                      <a:pt x="54" y="53"/>
                    </a:lnTo>
                    <a:lnTo>
                      <a:pt x="27" y="51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96" name="Freeform 1130">
                <a:extLst>
                  <a:ext uri="{FF2B5EF4-FFF2-40B4-BE49-F238E27FC236}">
                    <a16:creationId xmlns:a16="http://schemas.microsoft.com/office/drawing/2014/main" id="{F54BEF6F-B600-4AE0-BD95-DF74DAC56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9" y="2127"/>
                <a:ext cx="13" cy="4"/>
              </a:xfrm>
              <a:custGeom>
                <a:avLst/>
                <a:gdLst>
                  <a:gd name="T0" fmla="*/ 0 w 225"/>
                  <a:gd name="T1" fmla="*/ 0 h 65"/>
                  <a:gd name="T2" fmla="*/ 0 w 225"/>
                  <a:gd name="T3" fmla="*/ 0 h 65"/>
                  <a:gd name="T4" fmla="*/ 0 w 225"/>
                  <a:gd name="T5" fmla="*/ 0 h 65"/>
                  <a:gd name="T6" fmla="*/ 0 w 225"/>
                  <a:gd name="T7" fmla="*/ 0 h 65"/>
                  <a:gd name="T8" fmla="*/ 0 w 225"/>
                  <a:gd name="T9" fmla="*/ 0 h 65"/>
                  <a:gd name="T10" fmla="*/ 0 w 225"/>
                  <a:gd name="T11" fmla="*/ 0 h 65"/>
                  <a:gd name="T12" fmla="*/ 0 w 225"/>
                  <a:gd name="T13" fmla="*/ 0 h 65"/>
                  <a:gd name="T14" fmla="*/ 0 w 225"/>
                  <a:gd name="T15" fmla="*/ 0 h 65"/>
                  <a:gd name="T16" fmla="*/ 0 w 225"/>
                  <a:gd name="T17" fmla="*/ 0 h 65"/>
                  <a:gd name="T18" fmla="*/ 1 w 225"/>
                  <a:gd name="T19" fmla="*/ 0 h 65"/>
                  <a:gd name="T20" fmla="*/ 1 w 225"/>
                  <a:gd name="T21" fmla="*/ 0 h 65"/>
                  <a:gd name="T22" fmla="*/ 1 w 225"/>
                  <a:gd name="T23" fmla="*/ 0 h 65"/>
                  <a:gd name="T24" fmla="*/ 1 w 225"/>
                  <a:gd name="T25" fmla="*/ 0 h 65"/>
                  <a:gd name="T26" fmla="*/ 1 w 225"/>
                  <a:gd name="T27" fmla="*/ 0 h 65"/>
                  <a:gd name="T28" fmla="*/ 1 w 225"/>
                  <a:gd name="T29" fmla="*/ 0 h 65"/>
                  <a:gd name="T30" fmla="*/ 1 w 225"/>
                  <a:gd name="T31" fmla="*/ 0 h 65"/>
                  <a:gd name="T32" fmla="*/ 1 w 225"/>
                  <a:gd name="T33" fmla="*/ 0 h 65"/>
                  <a:gd name="T34" fmla="*/ 1 w 225"/>
                  <a:gd name="T35" fmla="*/ 0 h 65"/>
                  <a:gd name="T36" fmla="*/ 1 w 225"/>
                  <a:gd name="T37" fmla="*/ 0 h 65"/>
                  <a:gd name="T38" fmla="*/ 1 w 225"/>
                  <a:gd name="T39" fmla="*/ 0 h 65"/>
                  <a:gd name="T40" fmla="*/ 1 w 225"/>
                  <a:gd name="T41" fmla="*/ 0 h 65"/>
                  <a:gd name="T42" fmla="*/ 1 w 225"/>
                  <a:gd name="T43" fmla="*/ 0 h 65"/>
                  <a:gd name="T44" fmla="*/ 1 w 225"/>
                  <a:gd name="T45" fmla="*/ 0 h 65"/>
                  <a:gd name="T46" fmla="*/ 1 w 225"/>
                  <a:gd name="T47" fmla="*/ 0 h 65"/>
                  <a:gd name="T48" fmla="*/ 1 w 225"/>
                  <a:gd name="T49" fmla="*/ 0 h 65"/>
                  <a:gd name="T50" fmla="*/ 1 w 225"/>
                  <a:gd name="T51" fmla="*/ 0 h 65"/>
                  <a:gd name="T52" fmla="*/ 1 w 225"/>
                  <a:gd name="T53" fmla="*/ 0 h 65"/>
                  <a:gd name="T54" fmla="*/ 1 w 225"/>
                  <a:gd name="T55" fmla="*/ 0 h 65"/>
                  <a:gd name="T56" fmla="*/ 0 w 225"/>
                  <a:gd name="T57" fmla="*/ 0 h 65"/>
                  <a:gd name="T58" fmla="*/ 0 w 225"/>
                  <a:gd name="T59" fmla="*/ 0 h 65"/>
                  <a:gd name="T60" fmla="*/ 0 w 225"/>
                  <a:gd name="T61" fmla="*/ 0 h 65"/>
                  <a:gd name="T62" fmla="*/ 0 w 225"/>
                  <a:gd name="T63" fmla="*/ 0 h 65"/>
                  <a:gd name="T64" fmla="*/ 0 w 225"/>
                  <a:gd name="T65" fmla="*/ 0 h 65"/>
                  <a:gd name="T66" fmla="*/ 0 w 225"/>
                  <a:gd name="T67" fmla="*/ 0 h 65"/>
                  <a:gd name="T68" fmla="*/ 0 w 225"/>
                  <a:gd name="T69" fmla="*/ 0 h 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25" h="65">
                    <a:moveTo>
                      <a:pt x="0" y="64"/>
                    </a:moveTo>
                    <a:lnTo>
                      <a:pt x="6" y="61"/>
                    </a:lnTo>
                    <a:lnTo>
                      <a:pt x="22" y="52"/>
                    </a:lnTo>
                    <a:lnTo>
                      <a:pt x="48" y="40"/>
                    </a:lnTo>
                    <a:lnTo>
                      <a:pt x="79" y="27"/>
                    </a:lnTo>
                    <a:lnTo>
                      <a:pt x="95" y="21"/>
                    </a:lnTo>
                    <a:lnTo>
                      <a:pt x="112" y="15"/>
                    </a:lnTo>
                    <a:lnTo>
                      <a:pt x="129" y="9"/>
                    </a:lnTo>
                    <a:lnTo>
                      <a:pt x="147" y="5"/>
                    </a:lnTo>
                    <a:lnTo>
                      <a:pt x="164" y="2"/>
                    </a:lnTo>
                    <a:lnTo>
                      <a:pt x="179" y="0"/>
                    </a:lnTo>
                    <a:lnTo>
                      <a:pt x="186" y="0"/>
                    </a:lnTo>
                    <a:lnTo>
                      <a:pt x="194" y="1"/>
                    </a:lnTo>
                    <a:lnTo>
                      <a:pt x="200" y="1"/>
                    </a:lnTo>
                    <a:lnTo>
                      <a:pt x="206" y="3"/>
                    </a:lnTo>
                    <a:lnTo>
                      <a:pt x="212" y="5"/>
                    </a:lnTo>
                    <a:lnTo>
                      <a:pt x="216" y="7"/>
                    </a:lnTo>
                    <a:lnTo>
                      <a:pt x="221" y="9"/>
                    </a:lnTo>
                    <a:lnTo>
                      <a:pt x="223" y="12"/>
                    </a:lnTo>
                    <a:lnTo>
                      <a:pt x="224" y="14"/>
                    </a:lnTo>
                    <a:lnTo>
                      <a:pt x="225" y="17"/>
                    </a:lnTo>
                    <a:lnTo>
                      <a:pt x="224" y="20"/>
                    </a:lnTo>
                    <a:lnTo>
                      <a:pt x="223" y="22"/>
                    </a:lnTo>
                    <a:lnTo>
                      <a:pt x="216" y="28"/>
                    </a:lnTo>
                    <a:lnTo>
                      <a:pt x="208" y="34"/>
                    </a:lnTo>
                    <a:lnTo>
                      <a:pt x="196" y="39"/>
                    </a:lnTo>
                    <a:lnTo>
                      <a:pt x="182" y="45"/>
                    </a:lnTo>
                    <a:lnTo>
                      <a:pt x="165" y="50"/>
                    </a:lnTo>
                    <a:lnTo>
                      <a:pt x="146" y="54"/>
                    </a:lnTo>
                    <a:lnTo>
                      <a:pt x="125" y="58"/>
                    </a:lnTo>
                    <a:lnTo>
                      <a:pt x="102" y="61"/>
                    </a:lnTo>
                    <a:lnTo>
                      <a:pt x="78" y="64"/>
                    </a:lnTo>
                    <a:lnTo>
                      <a:pt x="53" y="65"/>
                    </a:lnTo>
                    <a:lnTo>
                      <a:pt x="26" y="65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97" name="Freeform 1131">
                <a:extLst>
                  <a:ext uri="{FF2B5EF4-FFF2-40B4-BE49-F238E27FC236}">
                    <a16:creationId xmlns:a16="http://schemas.microsoft.com/office/drawing/2014/main" id="{0DF58A20-FB93-40F3-BED8-3F7DF7B24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2122"/>
                <a:ext cx="13" cy="3"/>
              </a:xfrm>
              <a:custGeom>
                <a:avLst/>
                <a:gdLst>
                  <a:gd name="T0" fmla="*/ 0 w 230"/>
                  <a:gd name="T1" fmla="*/ 0 h 52"/>
                  <a:gd name="T2" fmla="*/ 0 w 230"/>
                  <a:gd name="T3" fmla="*/ 0 h 52"/>
                  <a:gd name="T4" fmla="*/ 0 w 230"/>
                  <a:gd name="T5" fmla="*/ 0 h 52"/>
                  <a:gd name="T6" fmla="*/ 0 w 230"/>
                  <a:gd name="T7" fmla="*/ 0 h 52"/>
                  <a:gd name="T8" fmla="*/ 0 w 230"/>
                  <a:gd name="T9" fmla="*/ 0 h 52"/>
                  <a:gd name="T10" fmla="*/ 0 w 230"/>
                  <a:gd name="T11" fmla="*/ 0 h 52"/>
                  <a:gd name="T12" fmla="*/ 0 w 230"/>
                  <a:gd name="T13" fmla="*/ 0 h 52"/>
                  <a:gd name="T14" fmla="*/ 0 w 230"/>
                  <a:gd name="T15" fmla="*/ 0 h 52"/>
                  <a:gd name="T16" fmla="*/ 1 w 230"/>
                  <a:gd name="T17" fmla="*/ 0 h 52"/>
                  <a:gd name="T18" fmla="*/ 1 w 230"/>
                  <a:gd name="T19" fmla="*/ 0 h 52"/>
                  <a:gd name="T20" fmla="*/ 1 w 230"/>
                  <a:gd name="T21" fmla="*/ 0 h 52"/>
                  <a:gd name="T22" fmla="*/ 1 w 230"/>
                  <a:gd name="T23" fmla="*/ 0 h 52"/>
                  <a:gd name="T24" fmla="*/ 1 w 230"/>
                  <a:gd name="T25" fmla="*/ 0 h 52"/>
                  <a:gd name="T26" fmla="*/ 1 w 230"/>
                  <a:gd name="T27" fmla="*/ 0 h 52"/>
                  <a:gd name="T28" fmla="*/ 1 w 230"/>
                  <a:gd name="T29" fmla="*/ 0 h 52"/>
                  <a:gd name="T30" fmla="*/ 1 w 230"/>
                  <a:gd name="T31" fmla="*/ 0 h 52"/>
                  <a:gd name="T32" fmla="*/ 1 w 230"/>
                  <a:gd name="T33" fmla="*/ 0 h 52"/>
                  <a:gd name="T34" fmla="*/ 1 w 230"/>
                  <a:gd name="T35" fmla="*/ 0 h 52"/>
                  <a:gd name="T36" fmla="*/ 1 w 230"/>
                  <a:gd name="T37" fmla="*/ 0 h 52"/>
                  <a:gd name="T38" fmla="*/ 1 w 230"/>
                  <a:gd name="T39" fmla="*/ 0 h 52"/>
                  <a:gd name="T40" fmla="*/ 1 w 230"/>
                  <a:gd name="T41" fmla="*/ 0 h 52"/>
                  <a:gd name="T42" fmla="*/ 1 w 230"/>
                  <a:gd name="T43" fmla="*/ 0 h 52"/>
                  <a:gd name="T44" fmla="*/ 1 w 230"/>
                  <a:gd name="T45" fmla="*/ 0 h 52"/>
                  <a:gd name="T46" fmla="*/ 1 w 230"/>
                  <a:gd name="T47" fmla="*/ 0 h 52"/>
                  <a:gd name="T48" fmla="*/ 1 w 230"/>
                  <a:gd name="T49" fmla="*/ 0 h 52"/>
                  <a:gd name="T50" fmla="*/ 1 w 230"/>
                  <a:gd name="T51" fmla="*/ 0 h 52"/>
                  <a:gd name="T52" fmla="*/ 1 w 230"/>
                  <a:gd name="T53" fmla="*/ 0 h 52"/>
                  <a:gd name="T54" fmla="*/ 1 w 230"/>
                  <a:gd name="T55" fmla="*/ 0 h 52"/>
                  <a:gd name="T56" fmla="*/ 0 w 230"/>
                  <a:gd name="T57" fmla="*/ 0 h 52"/>
                  <a:gd name="T58" fmla="*/ 0 w 230"/>
                  <a:gd name="T59" fmla="*/ 0 h 52"/>
                  <a:gd name="T60" fmla="*/ 0 w 230"/>
                  <a:gd name="T61" fmla="*/ 0 h 52"/>
                  <a:gd name="T62" fmla="*/ 0 w 230"/>
                  <a:gd name="T63" fmla="*/ 0 h 52"/>
                  <a:gd name="T64" fmla="*/ 0 w 230"/>
                  <a:gd name="T65" fmla="*/ 0 h 52"/>
                  <a:gd name="T66" fmla="*/ 0 w 230"/>
                  <a:gd name="T67" fmla="*/ 0 h 52"/>
                  <a:gd name="T68" fmla="*/ 0 w 230"/>
                  <a:gd name="T69" fmla="*/ 0 h 5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30" h="52">
                    <a:moveTo>
                      <a:pt x="0" y="46"/>
                    </a:moveTo>
                    <a:lnTo>
                      <a:pt x="7" y="43"/>
                    </a:lnTo>
                    <a:lnTo>
                      <a:pt x="25" y="36"/>
                    </a:lnTo>
                    <a:lnTo>
                      <a:pt x="51" y="27"/>
                    </a:lnTo>
                    <a:lnTo>
                      <a:pt x="84" y="17"/>
                    </a:lnTo>
                    <a:lnTo>
                      <a:pt x="101" y="12"/>
                    </a:lnTo>
                    <a:lnTo>
                      <a:pt x="118" y="8"/>
                    </a:lnTo>
                    <a:lnTo>
                      <a:pt x="136" y="4"/>
                    </a:lnTo>
                    <a:lnTo>
                      <a:pt x="154" y="1"/>
                    </a:lnTo>
                    <a:lnTo>
                      <a:pt x="171" y="0"/>
                    </a:lnTo>
                    <a:lnTo>
                      <a:pt x="186" y="0"/>
                    </a:lnTo>
                    <a:lnTo>
                      <a:pt x="194" y="1"/>
                    </a:lnTo>
                    <a:lnTo>
                      <a:pt x="201" y="2"/>
                    </a:lnTo>
                    <a:lnTo>
                      <a:pt x="207" y="3"/>
                    </a:lnTo>
                    <a:lnTo>
                      <a:pt x="213" y="5"/>
                    </a:lnTo>
                    <a:lnTo>
                      <a:pt x="218" y="7"/>
                    </a:lnTo>
                    <a:lnTo>
                      <a:pt x="222" y="9"/>
                    </a:lnTo>
                    <a:lnTo>
                      <a:pt x="225" y="12"/>
                    </a:lnTo>
                    <a:lnTo>
                      <a:pt x="227" y="14"/>
                    </a:lnTo>
                    <a:lnTo>
                      <a:pt x="230" y="17"/>
                    </a:lnTo>
                    <a:lnTo>
                      <a:pt x="230" y="19"/>
                    </a:lnTo>
                    <a:lnTo>
                      <a:pt x="228" y="22"/>
                    </a:lnTo>
                    <a:lnTo>
                      <a:pt x="226" y="24"/>
                    </a:lnTo>
                    <a:lnTo>
                      <a:pt x="220" y="29"/>
                    </a:lnTo>
                    <a:lnTo>
                      <a:pt x="211" y="34"/>
                    </a:lnTo>
                    <a:lnTo>
                      <a:pt x="199" y="38"/>
                    </a:lnTo>
                    <a:lnTo>
                      <a:pt x="184" y="42"/>
                    </a:lnTo>
                    <a:lnTo>
                      <a:pt x="167" y="45"/>
                    </a:lnTo>
                    <a:lnTo>
                      <a:pt x="148" y="48"/>
                    </a:lnTo>
                    <a:lnTo>
                      <a:pt x="126" y="50"/>
                    </a:lnTo>
                    <a:lnTo>
                      <a:pt x="103" y="51"/>
                    </a:lnTo>
                    <a:lnTo>
                      <a:pt x="79" y="52"/>
                    </a:lnTo>
                    <a:lnTo>
                      <a:pt x="54" y="51"/>
                    </a:lnTo>
                    <a:lnTo>
                      <a:pt x="27" y="49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98" name="Freeform 1132">
                <a:extLst>
                  <a:ext uri="{FF2B5EF4-FFF2-40B4-BE49-F238E27FC236}">
                    <a16:creationId xmlns:a16="http://schemas.microsoft.com/office/drawing/2014/main" id="{9A075BF5-CFE2-4B55-9BD8-8C7F1C498F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1" y="2124"/>
                <a:ext cx="14" cy="4"/>
              </a:xfrm>
              <a:custGeom>
                <a:avLst/>
                <a:gdLst>
                  <a:gd name="T0" fmla="*/ 0 w 229"/>
                  <a:gd name="T1" fmla="*/ 0 h 52"/>
                  <a:gd name="T2" fmla="*/ 0 w 229"/>
                  <a:gd name="T3" fmla="*/ 0 h 52"/>
                  <a:gd name="T4" fmla="*/ 0 w 229"/>
                  <a:gd name="T5" fmla="*/ 0 h 52"/>
                  <a:gd name="T6" fmla="*/ 0 w 229"/>
                  <a:gd name="T7" fmla="*/ 0 h 52"/>
                  <a:gd name="T8" fmla="*/ 0 w 229"/>
                  <a:gd name="T9" fmla="*/ 0 h 52"/>
                  <a:gd name="T10" fmla="*/ 0 w 229"/>
                  <a:gd name="T11" fmla="*/ 0 h 52"/>
                  <a:gd name="T12" fmla="*/ 0 w 229"/>
                  <a:gd name="T13" fmla="*/ 0 h 52"/>
                  <a:gd name="T14" fmla="*/ 0 w 229"/>
                  <a:gd name="T15" fmla="*/ 0 h 52"/>
                  <a:gd name="T16" fmla="*/ 1 w 229"/>
                  <a:gd name="T17" fmla="*/ 0 h 52"/>
                  <a:gd name="T18" fmla="*/ 1 w 229"/>
                  <a:gd name="T19" fmla="*/ 0 h 52"/>
                  <a:gd name="T20" fmla="*/ 1 w 229"/>
                  <a:gd name="T21" fmla="*/ 0 h 52"/>
                  <a:gd name="T22" fmla="*/ 1 w 229"/>
                  <a:gd name="T23" fmla="*/ 0 h 52"/>
                  <a:gd name="T24" fmla="*/ 1 w 229"/>
                  <a:gd name="T25" fmla="*/ 0 h 52"/>
                  <a:gd name="T26" fmla="*/ 1 w 229"/>
                  <a:gd name="T27" fmla="*/ 0 h 52"/>
                  <a:gd name="T28" fmla="*/ 1 w 229"/>
                  <a:gd name="T29" fmla="*/ 0 h 52"/>
                  <a:gd name="T30" fmla="*/ 1 w 229"/>
                  <a:gd name="T31" fmla="*/ 0 h 52"/>
                  <a:gd name="T32" fmla="*/ 1 w 229"/>
                  <a:gd name="T33" fmla="*/ 0 h 52"/>
                  <a:gd name="T34" fmla="*/ 1 w 229"/>
                  <a:gd name="T35" fmla="*/ 0 h 52"/>
                  <a:gd name="T36" fmla="*/ 1 w 229"/>
                  <a:gd name="T37" fmla="*/ 0 h 52"/>
                  <a:gd name="T38" fmla="*/ 1 w 229"/>
                  <a:gd name="T39" fmla="*/ 0 h 52"/>
                  <a:gd name="T40" fmla="*/ 1 w 229"/>
                  <a:gd name="T41" fmla="*/ 0 h 52"/>
                  <a:gd name="T42" fmla="*/ 1 w 229"/>
                  <a:gd name="T43" fmla="*/ 0 h 52"/>
                  <a:gd name="T44" fmla="*/ 1 w 229"/>
                  <a:gd name="T45" fmla="*/ 0 h 52"/>
                  <a:gd name="T46" fmla="*/ 1 w 229"/>
                  <a:gd name="T47" fmla="*/ 0 h 52"/>
                  <a:gd name="T48" fmla="*/ 1 w 229"/>
                  <a:gd name="T49" fmla="*/ 0 h 52"/>
                  <a:gd name="T50" fmla="*/ 1 w 229"/>
                  <a:gd name="T51" fmla="*/ 0 h 52"/>
                  <a:gd name="T52" fmla="*/ 1 w 229"/>
                  <a:gd name="T53" fmla="*/ 0 h 52"/>
                  <a:gd name="T54" fmla="*/ 1 w 229"/>
                  <a:gd name="T55" fmla="*/ 0 h 52"/>
                  <a:gd name="T56" fmla="*/ 1 w 229"/>
                  <a:gd name="T57" fmla="*/ 0 h 52"/>
                  <a:gd name="T58" fmla="*/ 0 w 229"/>
                  <a:gd name="T59" fmla="*/ 0 h 52"/>
                  <a:gd name="T60" fmla="*/ 0 w 229"/>
                  <a:gd name="T61" fmla="*/ 0 h 52"/>
                  <a:gd name="T62" fmla="*/ 0 w 229"/>
                  <a:gd name="T63" fmla="*/ 0 h 52"/>
                  <a:gd name="T64" fmla="*/ 0 w 229"/>
                  <a:gd name="T65" fmla="*/ 0 h 52"/>
                  <a:gd name="T66" fmla="*/ 0 w 229"/>
                  <a:gd name="T67" fmla="*/ 0 h 52"/>
                  <a:gd name="T68" fmla="*/ 0 w 229"/>
                  <a:gd name="T69" fmla="*/ 0 h 5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29" h="52">
                    <a:moveTo>
                      <a:pt x="0" y="45"/>
                    </a:moveTo>
                    <a:lnTo>
                      <a:pt x="6" y="42"/>
                    </a:lnTo>
                    <a:lnTo>
                      <a:pt x="25" y="35"/>
                    </a:lnTo>
                    <a:lnTo>
                      <a:pt x="51" y="25"/>
                    </a:lnTo>
                    <a:lnTo>
                      <a:pt x="83" y="15"/>
                    </a:lnTo>
                    <a:lnTo>
                      <a:pt x="100" y="10"/>
                    </a:lnTo>
                    <a:lnTo>
                      <a:pt x="119" y="6"/>
                    </a:lnTo>
                    <a:lnTo>
                      <a:pt x="137" y="3"/>
                    </a:lnTo>
                    <a:lnTo>
                      <a:pt x="154" y="1"/>
                    </a:lnTo>
                    <a:lnTo>
                      <a:pt x="170" y="0"/>
                    </a:lnTo>
                    <a:lnTo>
                      <a:pt x="186" y="0"/>
                    </a:lnTo>
                    <a:lnTo>
                      <a:pt x="193" y="1"/>
                    </a:lnTo>
                    <a:lnTo>
                      <a:pt x="201" y="2"/>
                    </a:lnTo>
                    <a:lnTo>
                      <a:pt x="208" y="4"/>
                    </a:lnTo>
                    <a:lnTo>
                      <a:pt x="214" y="6"/>
                    </a:lnTo>
                    <a:lnTo>
                      <a:pt x="219" y="8"/>
                    </a:lnTo>
                    <a:lnTo>
                      <a:pt x="223" y="10"/>
                    </a:lnTo>
                    <a:lnTo>
                      <a:pt x="226" y="13"/>
                    </a:lnTo>
                    <a:lnTo>
                      <a:pt x="228" y="15"/>
                    </a:lnTo>
                    <a:lnTo>
                      <a:pt x="229" y="18"/>
                    </a:lnTo>
                    <a:lnTo>
                      <a:pt x="229" y="20"/>
                    </a:lnTo>
                    <a:lnTo>
                      <a:pt x="228" y="22"/>
                    </a:lnTo>
                    <a:lnTo>
                      <a:pt x="226" y="25"/>
                    </a:lnTo>
                    <a:lnTo>
                      <a:pt x="220" y="31"/>
                    </a:lnTo>
                    <a:lnTo>
                      <a:pt x="211" y="35"/>
                    </a:lnTo>
                    <a:lnTo>
                      <a:pt x="199" y="40"/>
                    </a:lnTo>
                    <a:lnTo>
                      <a:pt x="183" y="43"/>
                    </a:lnTo>
                    <a:lnTo>
                      <a:pt x="166" y="47"/>
                    </a:lnTo>
                    <a:lnTo>
                      <a:pt x="147" y="49"/>
                    </a:lnTo>
                    <a:lnTo>
                      <a:pt x="125" y="51"/>
                    </a:lnTo>
                    <a:lnTo>
                      <a:pt x="102" y="52"/>
                    </a:lnTo>
                    <a:lnTo>
                      <a:pt x="78" y="52"/>
                    </a:lnTo>
                    <a:lnTo>
                      <a:pt x="53" y="51"/>
                    </a:lnTo>
                    <a:lnTo>
                      <a:pt x="27" y="49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99" name="Freeform 1133">
                <a:extLst>
                  <a:ext uri="{FF2B5EF4-FFF2-40B4-BE49-F238E27FC236}">
                    <a16:creationId xmlns:a16="http://schemas.microsoft.com/office/drawing/2014/main" id="{B3F7D694-7F46-407B-8E0E-3B568F2364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2" y="2128"/>
                <a:ext cx="14" cy="3"/>
              </a:xfrm>
              <a:custGeom>
                <a:avLst/>
                <a:gdLst>
                  <a:gd name="T0" fmla="*/ 0 w 230"/>
                  <a:gd name="T1" fmla="*/ 0 h 54"/>
                  <a:gd name="T2" fmla="*/ 0 w 230"/>
                  <a:gd name="T3" fmla="*/ 0 h 54"/>
                  <a:gd name="T4" fmla="*/ 0 w 230"/>
                  <a:gd name="T5" fmla="*/ 0 h 54"/>
                  <a:gd name="T6" fmla="*/ 0 w 230"/>
                  <a:gd name="T7" fmla="*/ 0 h 54"/>
                  <a:gd name="T8" fmla="*/ 0 w 230"/>
                  <a:gd name="T9" fmla="*/ 0 h 54"/>
                  <a:gd name="T10" fmla="*/ 0 w 230"/>
                  <a:gd name="T11" fmla="*/ 0 h 54"/>
                  <a:gd name="T12" fmla="*/ 0 w 230"/>
                  <a:gd name="T13" fmla="*/ 0 h 54"/>
                  <a:gd name="T14" fmla="*/ 0 w 230"/>
                  <a:gd name="T15" fmla="*/ 0 h 54"/>
                  <a:gd name="T16" fmla="*/ 1 w 230"/>
                  <a:gd name="T17" fmla="*/ 0 h 54"/>
                  <a:gd name="T18" fmla="*/ 1 w 230"/>
                  <a:gd name="T19" fmla="*/ 0 h 54"/>
                  <a:gd name="T20" fmla="*/ 1 w 230"/>
                  <a:gd name="T21" fmla="*/ 0 h 54"/>
                  <a:gd name="T22" fmla="*/ 1 w 230"/>
                  <a:gd name="T23" fmla="*/ 0 h 54"/>
                  <a:gd name="T24" fmla="*/ 1 w 230"/>
                  <a:gd name="T25" fmla="*/ 0 h 54"/>
                  <a:gd name="T26" fmla="*/ 1 w 230"/>
                  <a:gd name="T27" fmla="*/ 0 h 54"/>
                  <a:gd name="T28" fmla="*/ 1 w 230"/>
                  <a:gd name="T29" fmla="*/ 0 h 54"/>
                  <a:gd name="T30" fmla="*/ 1 w 230"/>
                  <a:gd name="T31" fmla="*/ 0 h 54"/>
                  <a:gd name="T32" fmla="*/ 1 w 230"/>
                  <a:gd name="T33" fmla="*/ 0 h 54"/>
                  <a:gd name="T34" fmla="*/ 1 w 230"/>
                  <a:gd name="T35" fmla="*/ 0 h 54"/>
                  <a:gd name="T36" fmla="*/ 1 w 230"/>
                  <a:gd name="T37" fmla="*/ 0 h 54"/>
                  <a:gd name="T38" fmla="*/ 1 w 230"/>
                  <a:gd name="T39" fmla="*/ 0 h 54"/>
                  <a:gd name="T40" fmla="*/ 1 w 230"/>
                  <a:gd name="T41" fmla="*/ 0 h 54"/>
                  <a:gd name="T42" fmla="*/ 1 w 230"/>
                  <a:gd name="T43" fmla="*/ 0 h 54"/>
                  <a:gd name="T44" fmla="*/ 1 w 230"/>
                  <a:gd name="T45" fmla="*/ 0 h 54"/>
                  <a:gd name="T46" fmla="*/ 1 w 230"/>
                  <a:gd name="T47" fmla="*/ 0 h 54"/>
                  <a:gd name="T48" fmla="*/ 1 w 230"/>
                  <a:gd name="T49" fmla="*/ 0 h 54"/>
                  <a:gd name="T50" fmla="*/ 1 w 230"/>
                  <a:gd name="T51" fmla="*/ 0 h 54"/>
                  <a:gd name="T52" fmla="*/ 1 w 230"/>
                  <a:gd name="T53" fmla="*/ 0 h 54"/>
                  <a:gd name="T54" fmla="*/ 1 w 230"/>
                  <a:gd name="T55" fmla="*/ 0 h 54"/>
                  <a:gd name="T56" fmla="*/ 1 w 230"/>
                  <a:gd name="T57" fmla="*/ 0 h 54"/>
                  <a:gd name="T58" fmla="*/ 0 w 230"/>
                  <a:gd name="T59" fmla="*/ 0 h 54"/>
                  <a:gd name="T60" fmla="*/ 0 w 230"/>
                  <a:gd name="T61" fmla="*/ 0 h 54"/>
                  <a:gd name="T62" fmla="*/ 0 w 230"/>
                  <a:gd name="T63" fmla="*/ 0 h 54"/>
                  <a:gd name="T64" fmla="*/ 0 w 230"/>
                  <a:gd name="T65" fmla="*/ 0 h 54"/>
                  <a:gd name="T66" fmla="*/ 0 w 230"/>
                  <a:gd name="T67" fmla="*/ 0 h 54"/>
                  <a:gd name="T68" fmla="*/ 0 w 230"/>
                  <a:gd name="T69" fmla="*/ 0 h 5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30" h="54">
                    <a:moveTo>
                      <a:pt x="0" y="48"/>
                    </a:moveTo>
                    <a:lnTo>
                      <a:pt x="7" y="45"/>
                    </a:lnTo>
                    <a:lnTo>
                      <a:pt x="25" y="38"/>
                    </a:lnTo>
                    <a:lnTo>
                      <a:pt x="51" y="28"/>
                    </a:lnTo>
                    <a:lnTo>
                      <a:pt x="83" y="18"/>
                    </a:lnTo>
                    <a:lnTo>
                      <a:pt x="101" y="13"/>
                    </a:lnTo>
                    <a:lnTo>
                      <a:pt x="118" y="8"/>
                    </a:lnTo>
                    <a:lnTo>
                      <a:pt x="136" y="4"/>
                    </a:lnTo>
                    <a:lnTo>
                      <a:pt x="153" y="1"/>
                    </a:lnTo>
                    <a:lnTo>
                      <a:pt x="170" y="0"/>
                    </a:lnTo>
                    <a:lnTo>
                      <a:pt x="187" y="0"/>
                    </a:lnTo>
                    <a:lnTo>
                      <a:pt x="194" y="0"/>
                    </a:lnTo>
                    <a:lnTo>
                      <a:pt x="201" y="1"/>
                    </a:lnTo>
                    <a:lnTo>
                      <a:pt x="208" y="3"/>
                    </a:lnTo>
                    <a:lnTo>
                      <a:pt x="214" y="4"/>
                    </a:lnTo>
                    <a:lnTo>
                      <a:pt x="219" y="7"/>
                    </a:lnTo>
                    <a:lnTo>
                      <a:pt x="223" y="9"/>
                    </a:lnTo>
                    <a:lnTo>
                      <a:pt x="226" y="11"/>
                    </a:lnTo>
                    <a:lnTo>
                      <a:pt x="229" y="14"/>
                    </a:lnTo>
                    <a:lnTo>
                      <a:pt x="230" y="16"/>
                    </a:lnTo>
                    <a:lnTo>
                      <a:pt x="230" y="19"/>
                    </a:lnTo>
                    <a:lnTo>
                      <a:pt x="229" y="21"/>
                    </a:lnTo>
                    <a:lnTo>
                      <a:pt x="227" y="24"/>
                    </a:lnTo>
                    <a:lnTo>
                      <a:pt x="221" y="29"/>
                    </a:lnTo>
                    <a:lnTo>
                      <a:pt x="212" y="34"/>
                    </a:lnTo>
                    <a:lnTo>
                      <a:pt x="200" y="39"/>
                    </a:lnTo>
                    <a:lnTo>
                      <a:pt x="186" y="43"/>
                    </a:lnTo>
                    <a:lnTo>
                      <a:pt x="167" y="47"/>
                    </a:lnTo>
                    <a:lnTo>
                      <a:pt x="148" y="50"/>
                    </a:lnTo>
                    <a:lnTo>
                      <a:pt x="127" y="52"/>
                    </a:lnTo>
                    <a:lnTo>
                      <a:pt x="104" y="53"/>
                    </a:lnTo>
                    <a:lnTo>
                      <a:pt x="79" y="54"/>
                    </a:lnTo>
                    <a:lnTo>
                      <a:pt x="54" y="53"/>
                    </a:lnTo>
                    <a:lnTo>
                      <a:pt x="28" y="51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00" name="Freeform 1134">
                <a:extLst>
                  <a:ext uri="{FF2B5EF4-FFF2-40B4-BE49-F238E27FC236}">
                    <a16:creationId xmlns:a16="http://schemas.microsoft.com/office/drawing/2014/main" id="{BD3967B9-A8E1-444E-813E-CCA79BFF9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8" y="2128"/>
                <a:ext cx="8" cy="4"/>
              </a:xfrm>
              <a:custGeom>
                <a:avLst/>
                <a:gdLst>
                  <a:gd name="T0" fmla="*/ 0 w 126"/>
                  <a:gd name="T1" fmla="*/ 0 h 56"/>
                  <a:gd name="T2" fmla="*/ 0 w 126"/>
                  <a:gd name="T3" fmla="*/ 0 h 56"/>
                  <a:gd name="T4" fmla="*/ 0 w 126"/>
                  <a:gd name="T5" fmla="*/ 0 h 56"/>
                  <a:gd name="T6" fmla="*/ 0 w 126"/>
                  <a:gd name="T7" fmla="*/ 0 h 56"/>
                  <a:gd name="T8" fmla="*/ 0 w 126"/>
                  <a:gd name="T9" fmla="*/ 0 h 56"/>
                  <a:gd name="T10" fmla="*/ 0 w 126"/>
                  <a:gd name="T11" fmla="*/ 0 h 56"/>
                  <a:gd name="T12" fmla="*/ 0 w 126"/>
                  <a:gd name="T13" fmla="*/ 0 h 56"/>
                  <a:gd name="T14" fmla="*/ 0 w 126"/>
                  <a:gd name="T15" fmla="*/ 0 h 56"/>
                  <a:gd name="T16" fmla="*/ 0 w 126"/>
                  <a:gd name="T17" fmla="*/ 0 h 56"/>
                  <a:gd name="T18" fmla="*/ 0 w 126"/>
                  <a:gd name="T19" fmla="*/ 0 h 56"/>
                  <a:gd name="T20" fmla="*/ 0 w 126"/>
                  <a:gd name="T21" fmla="*/ 0 h 56"/>
                  <a:gd name="T22" fmla="*/ 0 w 126"/>
                  <a:gd name="T23" fmla="*/ 0 h 56"/>
                  <a:gd name="T24" fmla="*/ 0 w 126"/>
                  <a:gd name="T25" fmla="*/ 0 h 56"/>
                  <a:gd name="T26" fmla="*/ 0 w 126"/>
                  <a:gd name="T27" fmla="*/ 0 h 56"/>
                  <a:gd name="T28" fmla="*/ 0 w 126"/>
                  <a:gd name="T29" fmla="*/ 0 h 56"/>
                  <a:gd name="T30" fmla="*/ 0 w 126"/>
                  <a:gd name="T31" fmla="*/ 0 h 56"/>
                  <a:gd name="T32" fmla="*/ 0 w 126"/>
                  <a:gd name="T33" fmla="*/ 0 h 56"/>
                  <a:gd name="T34" fmla="*/ 0 w 126"/>
                  <a:gd name="T35" fmla="*/ 0 h 56"/>
                  <a:gd name="T36" fmla="*/ 0 w 126"/>
                  <a:gd name="T37" fmla="*/ 0 h 56"/>
                  <a:gd name="T38" fmla="*/ 1 w 126"/>
                  <a:gd name="T39" fmla="*/ 0 h 56"/>
                  <a:gd name="T40" fmla="*/ 1 w 126"/>
                  <a:gd name="T41" fmla="*/ 0 h 56"/>
                  <a:gd name="T42" fmla="*/ 1 w 126"/>
                  <a:gd name="T43" fmla="*/ 0 h 56"/>
                  <a:gd name="T44" fmla="*/ 1 w 126"/>
                  <a:gd name="T45" fmla="*/ 0 h 56"/>
                  <a:gd name="T46" fmla="*/ 1 w 126"/>
                  <a:gd name="T47" fmla="*/ 0 h 56"/>
                  <a:gd name="T48" fmla="*/ 1 w 126"/>
                  <a:gd name="T49" fmla="*/ 0 h 56"/>
                  <a:gd name="T50" fmla="*/ 1 w 126"/>
                  <a:gd name="T51" fmla="*/ 0 h 56"/>
                  <a:gd name="T52" fmla="*/ 0 w 126"/>
                  <a:gd name="T53" fmla="*/ 0 h 56"/>
                  <a:gd name="T54" fmla="*/ 0 w 126"/>
                  <a:gd name="T55" fmla="*/ 0 h 56"/>
                  <a:gd name="T56" fmla="*/ 0 w 126"/>
                  <a:gd name="T57" fmla="*/ 0 h 56"/>
                  <a:gd name="T58" fmla="*/ 0 w 126"/>
                  <a:gd name="T59" fmla="*/ 0 h 56"/>
                  <a:gd name="T60" fmla="*/ 0 w 126"/>
                  <a:gd name="T61" fmla="*/ 0 h 56"/>
                  <a:gd name="T62" fmla="*/ 0 w 126"/>
                  <a:gd name="T63" fmla="*/ 0 h 56"/>
                  <a:gd name="T64" fmla="*/ 0 w 126"/>
                  <a:gd name="T65" fmla="*/ 0 h 56"/>
                  <a:gd name="T66" fmla="*/ 0 w 126"/>
                  <a:gd name="T67" fmla="*/ 0 h 56"/>
                  <a:gd name="T68" fmla="*/ 0 w 126"/>
                  <a:gd name="T69" fmla="*/ 0 h 5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26" h="56">
                    <a:moveTo>
                      <a:pt x="4" y="55"/>
                    </a:moveTo>
                    <a:lnTo>
                      <a:pt x="3" y="53"/>
                    </a:lnTo>
                    <a:lnTo>
                      <a:pt x="2" y="48"/>
                    </a:lnTo>
                    <a:lnTo>
                      <a:pt x="0" y="41"/>
                    </a:lnTo>
                    <a:lnTo>
                      <a:pt x="1" y="34"/>
                    </a:lnTo>
                    <a:lnTo>
                      <a:pt x="2" y="29"/>
                    </a:lnTo>
                    <a:lnTo>
                      <a:pt x="4" y="25"/>
                    </a:lnTo>
                    <a:lnTo>
                      <a:pt x="7" y="21"/>
                    </a:lnTo>
                    <a:lnTo>
                      <a:pt x="11" y="17"/>
                    </a:lnTo>
                    <a:lnTo>
                      <a:pt x="17" y="13"/>
                    </a:lnTo>
                    <a:lnTo>
                      <a:pt x="24" y="10"/>
                    </a:lnTo>
                    <a:lnTo>
                      <a:pt x="32" y="7"/>
                    </a:lnTo>
                    <a:lnTo>
                      <a:pt x="42" y="4"/>
                    </a:lnTo>
                    <a:lnTo>
                      <a:pt x="66" y="1"/>
                    </a:lnTo>
                    <a:lnTo>
                      <a:pt x="86" y="0"/>
                    </a:lnTo>
                    <a:lnTo>
                      <a:pt x="95" y="0"/>
                    </a:lnTo>
                    <a:lnTo>
                      <a:pt x="103" y="0"/>
                    </a:lnTo>
                    <a:lnTo>
                      <a:pt x="110" y="1"/>
                    </a:lnTo>
                    <a:lnTo>
                      <a:pt x="115" y="2"/>
                    </a:lnTo>
                    <a:lnTo>
                      <a:pt x="120" y="4"/>
                    </a:lnTo>
                    <a:lnTo>
                      <a:pt x="123" y="6"/>
                    </a:lnTo>
                    <a:lnTo>
                      <a:pt x="125" y="9"/>
                    </a:lnTo>
                    <a:lnTo>
                      <a:pt x="126" y="11"/>
                    </a:lnTo>
                    <a:lnTo>
                      <a:pt x="125" y="14"/>
                    </a:lnTo>
                    <a:lnTo>
                      <a:pt x="123" y="18"/>
                    </a:lnTo>
                    <a:lnTo>
                      <a:pt x="119" y="21"/>
                    </a:lnTo>
                    <a:lnTo>
                      <a:pt x="113" y="25"/>
                    </a:lnTo>
                    <a:lnTo>
                      <a:pt x="101" y="33"/>
                    </a:lnTo>
                    <a:lnTo>
                      <a:pt x="87" y="40"/>
                    </a:lnTo>
                    <a:lnTo>
                      <a:pt x="73" y="45"/>
                    </a:lnTo>
                    <a:lnTo>
                      <a:pt x="58" y="50"/>
                    </a:lnTo>
                    <a:lnTo>
                      <a:pt x="43" y="53"/>
                    </a:lnTo>
                    <a:lnTo>
                      <a:pt x="29" y="55"/>
                    </a:lnTo>
                    <a:lnTo>
                      <a:pt x="16" y="56"/>
                    </a:lnTo>
                    <a:lnTo>
                      <a:pt x="4" y="55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01" name="Freeform 1135">
                <a:extLst>
                  <a:ext uri="{FF2B5EF4-FFF2-40B4-BE49-F238E27FC236}">
                    <a16:creationId xmlns:a16="http://schemas.microsoft.com/office/drawing/2014/main" id="{58278BBC-6C8A-4A42-B3AF-4101E0705C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2123"/>
                <a:ext cx="6" cy="2"/>
              </a:xfrm>
              <a:custGeom>
                <a:avLst/>
                <a:gdLst>
                  <a:gd name="T0" fmla="*/ 0 w 103"/>
                  <a:gd name="T1" fmla="*/ 0 h 30"/>
                  <a:gd name="T2" fmla="*/ 0 w 103"/>
                  <a:gd name="T3" fmla="*/ 0 h 30"/>
                  <a:gd name="T4" fmla="*/ 0 w 103"/>
                  <a:gd name="T5" fmla="*/ 0 h 30"/>
                  <a:gd name="T6" fmla="*/ 0 w 103"/>
                  <a:gd name="T7" fmla="*/ 0 h 30"/>
                  <a:gd name="T8" fmla="*/ 0 w 103"/>
                  <a:gd name="T9" fmla="*/ 0 h 30"/>
                  <a:gd name="T10" fmla="*/ 0 w 103"/>
                  <a:gd name="T11" fmla="*/ 0 h 30"/>
                  <a:gd name="T12" fmla="*/ 0 w 103"/>
                  <a:gd name="T13" fmla="*/ 0 h 30"/>
                  <a:gd name="T14" fmla="*/ 0 w 103"/>
                  <a:gd name="T15" fmla="*/ 0 h 30"/>
                  <a:gd name="T16" fmla="*/ 0 w 103"/>
                  <a:gd name="T17" fmla="*/ 0 h 30"/>
                  <a:gd name="T18" fmla="*/ 0 w 103"/>
                  <a:gd name="T19" fmla="*/ 0 h 30"/>
                  <a:gd name="T20" fmla="*/ 0 w 103"/>
                  <a:gd name="T21" fmla="*/ 0 h 30"/>
                  <a:gd name="T22" fmla="*/ 0 w 103"/>
                  <a:gd name="T23" fmla="*/ 0 h 30"/>
                  <a:gd name="T24" fmla="*/ 0 w 103"/>
                  <a:gd name="T25" fmla="*/ 0 h 30"/>
                  <a:gd name="T26" fmla="*/ 0 w 103"/>
                  <a:gd name="T27" fmla="*/ 0 h 30"/>
                  <a:gd name="T28" fmla="*/ 0 w 103"/>
                  <a:gd name="T29" fmla="*/ 0 h 30"/>
                  <a:gd name="T30" fmla="*/ 0 w 103"/>
                  <a:gd name="T31" fmla="*/ 0 h 30"/>
                  <a:gd name="T32" fmla="*/ 0 w 103"/>
                  <a:gd name="T33" fmla="*/ 0 h 30"/>
                  <a:gd name="T34" fmla="*/ 0 w 103"/>
                  <a:gd name="T35" fmla="*/ 0 h 30"/>
                  <a:gd name="T36" fmla="*/ 0 w 103"/>
                  <a:gd name="T37" fmla="*/ 0 h 30"/>
                  <a:gd name="T38" fmla="*/ 0 w 103"/>
                  <a:gd name="T39" fmla="*/ 0 h 30"/>
                  <a:gd name="T40" fmla="*/ 0 w 103"/>
                  <a:gd name="T41" fmla="*/ 0 h 30"/>
                  <a:gd name="T42" fmla="*/ 0 w 103"/>
                  <a:gd name="T43" fmla="*/ 0 h 30"/>
                  <a:gd name="T44" fmla="*/ 0 w 103"/>
                  <a:gd name="T45" fmla="*/ 0 h 30"/>
                  <a:gd name="T46" fmla="*/ 0 w 103"/>
                  <a:gd name="T47" fmla="*/ 0 h 30"/>
                  <a:gd name="T48" fmla="*/ 0 w 103"/>
                  <a:gd name="T49" fmla="*/ 0 h 30"/>
                  <a:gd name="T50" fmla="*/ 0 w 103"/>
                  <a:gd name="T51" fmla="*/ 0 h 30"/>
                  <a:gd name="T52" fmla="*/ 0 w 103"/>
                  <a:gd name="T53" fmla="*/ 0 h 30"/>
                  <a:gd name="T54" fmla="*/ 0 w 103"/>
                  <a:gd name="T55" fmla="*/ 0 h 30"/>
                  <a:gd name="T56" fmla="*/ 0 w 103"/>
                  <a:gd name="T57" fmla="*/ 0 h 30"/>
                  <a:gd name="T58" fmla="*/ 0 w 103"/>
                  <a:gd name="T59" fmla="*/ 0 h 30"/>
                  <a:gd name="T60" fmla="*/ 0 w 103"/>
                  <a:gd name="T61" fmla="*/ 0 h 30"/>
                  <a:gd name="T62" fmla="*/ 0 w 103"/>
                  <a:gd name="T63" fmla="*/ 0 h 30"/>
                  <a:gd name="T64" fmla="*/ 0 w 103"/>
                  <a:gd name="T65" fmla="*/ 0 h 30"/>
                  <a:gd name="T66" fmla="*/ 0 w 103"/>
                  <a:gd name="T67" fmla="*/ 0 h 30"/>
                  <a:gd name="T68" fmla="*/ 0 w 103"/>
                  <a:gd name="T69" fmla="*/ 0 h 3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03" h="30">
                    <a:moveTo>
                      <a:pt x="34" y="30"/>
                    </a:moveTo>
                    <a:lnTo>
                      <a:pt x="29" y="30"/>
                    </a:lnTo>
                    <a:lnTo>
                      <a:pt x="24" y="29"/>
                    </a:lnTo>
                    <a:lnTo>
                      <a:pt x="19" y="27"/>
                    </a:lnTo>
                    <a:lnTo>
                      <a:pt x="15" y="25"/>
                    </a:lnTo>
                    <a:lnTo>
                      <a:pt x="9" y="23"/>
                    </a:lnTo>
                    <a:lnTo>
                      <a:pt x="6" y="20"/>
                    </a:lnTo>
                    <a:lnTo>
                      <a:pt x="3" y="17"/>
                    </a:lnTo>
                    <a:lnTo>
                      <a:pt x="1" y="14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5" y="4"/>
                    </a:lnTo>
                    <a:lnTo>
                      <a:pt x="10" y="2"/>
                    </a:lnTo>
                    <a:lnTo>
                      <a:pt x="18" y="1"/>
                    </a:lnTo>
                    <a:lnTo>
                      <a:pt x="26" y="0"/>
                    </a:lnTo>
                    <a:lnTo>
                      <a:pt x="37" y="1"/>
                    </a:lnTo>
                    <a:lnTo>
                      <a:pt x="49" y="2"/>
                    </a:lnTo>
                    <a:lnTo>
                      <a:pt x="61" y="4"/>
                    </a:lnTo>
                    <a:lnTo>
                      <a:pt x="71" y="6"/>
                    </a:lnTo>
                    <a:lnTo>
                      <a:pt x="80" y="8"/>
                    </a:lnTo>
                    <a:lnTo>
                      <a:pt x="88" y="11"/>
                    </a:lnTo>
                    <a:lnTo>
                      <a:pt x="94" y="13"/>
                    </a:lnTo>
                    <a:lnTo>
                      <a:pt x="99" y="16"/>
                    </a:lnTo>
                    <a:lnTo>
                      <a:pt x="103" y="19"/>
                    </a:lnTo>
                    <a:lnTo>
                      <a:pt x="103" y="20"/>
                    </a:lnTo>
                    <a:lnTo>
                      <a:pt x="103" y="21"/>
                    </a:lnTo>
                    <a:lnTo>
                      <a:pt x="103" y="22"/>
                    </a:lnTo>
                    <a:lnTo>
                      <a:pt x="101" y="23"/>
                    </a:lnTo>
                    <a:lnTo>
                      <a:pt x="97" y="26"/>
                    </a:lnTo>
                    <a:lnTo>
                      <a:pt x="90" y="27"/>
                    </a:lnTo>
                    <a:lnTo>
                      <a:pt x="81" y="29"/>
                    </a:lnTo>
                    <a:lnTo>
                      <a:pt x="68" y="30"/>
                    </a:lnTo>
                    <a:lnTo>
                      <a:pt x="53" y="30"/>
                    </a:lnTo>
                    <a:lnTo>
                      <a:pt x="34" y="30"/>
                    </a:lnTo>
                    <a:close/>
                  </a:path>
                </a:pathLst>
              </a:custGeom>
              <a:solidFill>
                <a:srgbClr val="E9B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02" name="Freeform 1136">
                <a:extLst>
                  <a:ext uri="{FF2B5EF4-FFF2-40B4-BE49-F238E27FC236}">
                    <a16:creationId xmlns:a16="http://schemas.microsoft.com/office/drawing/2014/main" id="{221EFA3D-6DDE-4EAF-9BDF-6191880D5D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6" y="2123"/>
                <a:ext cx="10" cy="6"/>
              </a:xfrm>
              <a:custGeom>
                <a:avLst/>
                <a:gdLst>
                  <a:gd name="T0" fmla="*/ 0 w 173"/>
                  <a:gd name="T1" fmla="*/ 0 h 98"/>
                  <a:gd name="T2" fmla="*/ 0 w 173"/>
                  <a:gd name="T3" fmla="*/ 0 h 98"/>
                  <a:gd name="T4" fmla="*/ 0 w 173"/>
                  <a:gd name="T5" fmla="*/ 0 h 98"/>
                  <a:gd name="T6" fmla="*/ 0 w 173"/>
                  <a:gd name="T7" fmla="*/ 0 h 98"/>
                  <a:gd name="T8" fmla="*/ 0 w 173"/>
                  <a:gd name="T9" fmla="*/ 0 h 98"/>
                  <a:gd name="T10" fmla="*/ 0 w 173"/>
                  <a:gd name="T11" fmla="*/ 0 h 98"/>
                  <a:gd name="T12" fmla="*/ 0 w 173"/>
                  <a:gd name="T13" fmla="*/ 0 h 98"/>
                  <a:gd name="T14" fmla="*/ 0 w 173"/>
                  <a:gd name="T15" fmla="*/ 0 h 98"/>
                  <a:gd name="T16" fmla="*/ 0 w 173"/>
                  <a:gd name="T17" fmla="*/ 0 h 98"/>
                  <a:gd name="T18" fmla="*/ 0 w 173"/>
                  <a:gd name="T19" fmla="*/ 0 h 98"/>
                  <a:gd name="T20" fmla="*/ 0 w 173"/>
                  <a:gd name="T21" fmla="*/ 0 h 98"/>
                  <a:gd name="T22" fmla="*/ 0 w 173"/>
                  <a:gd name="T23" fmla="*/ 0 h 98"/>
                  <a:gd name="T24" fmla="*/ 0 w 173"/>
                  <a:gd name="T25" fmla="*/ 0 h 98"/>
                  <a:gd name="T26" fmla="*/ 0 w 173"/>
                  <a:gd name="T27" fmla="*/ 0 h 98"/>
                  <a:gd name="T28" fmla="*/ 0 w 173"/>
                  <a:gd name="T29" fmla="*/ 0 h 98"/>
                  <a:gd name="T30" fmla="*/ 0 w 173"/>
                  <a:gd name="T31" fmla="*/ 0 h 98"/>
                  <a:gd name="T32" fmla="*/ 0 w 173"/>
                  <a:gd name="T33" fmla="*/ 0 h 98"/>
                  <a:gd name="T34" fmla="*/ 0 w 173"/>
                  <a:gd name="T35" fmla="*/ 0 h 98"/>
                  <a:gd name="T36" fmla="*/ 0 w 173"/>
                  <a:gd name="T37" fmla="*/ 0 h 98"/>
                  <a:gd name="T38" fmla="*/ 0 w 173"/>
                  <a:gd name="T39" fmla="*/ 0 h 98"/>
                  <a:gd name="T40" fmla="*/ 0 w 173"/>
                  <a:gd name="T41" fmla="*/ 0 h 98"/>
                  <a:gd name="T42" fmla="*/ 1 w 173"/>
                  <a:gd name="T43" fmla="*/ 0 h 98"/>
                  <a:gd name="T44" fmla="*/ 1 w 173"/>
                  <a:gd name="T45" fmla="*/ 0 h 98"/>
                  <a:gd name="T46" fmla="*/ 1 w 173"/>
                  <a:gd name="T47" fmla="*/ 0 h 98"/>
                  <a:gd name="T48" fmla="*/ 1 w 173"/>
                  <a:gd name="T49" fmla="*/ 0 h 98"/>
                  <a:gd name="T50" fmla="*/ 1 w 173"/>
                  <a:gd name="T51" fmla="*/ 0 h 98"/>
                  <a:gd name="T52" fmla="*/ 1 w 173"/>
                  <a:gd name="T53" fmla="*/ 0 h 98"/>
                  <a:gd name="T54" fmla="*/ 1 w 173"/>
                  <a:gd name="T55" fmla="*/ 0 h 98"/>
                  <a:gd name="T56" fmla="*/ 1 w 173"/>
                  <a:gd name="T57" fmla="*/ 0 h 98"/>
                  <a:gd name="T58" fmla="*/ 1 w 173"/>
                  <a:gd name="T59" fmla="*/ 0 h 98"/>
                  <a:gd name="T60" fmla="*/ 1 w 173"/>
                  <a:gd name="T61" fmla="*/ 0 h 98"/>
                  <a:gd name="T62" fmla="*/ 0 w 173"/>
                  <a:gd name="T63" fmla="*/ 0 h 98"/>
                  <a:gd name="T64" fmla="*/ 0 w 173"/>
                  <a:gd name="T65" fmla="*/ 0 h 98"/>
                  <a:gd name="T66" fmla="*/ 0 w 173"/>
                  <a:gd name="T67" fmla="*/ 0 h 98"/>
                  <a:gd name="T68" fmla="*/ 0 w 173"/>
                  <a:gd name="T69" fmla="*/ 0 h 98"/>
                  <a:gd name="T70" fmla="*/ 0 w 173"/>
                  <a:gd name="T71" fmla="*/ 0 h 98"/>
                  <a:gd name="T72" fmla="*/ 0 w 173"/>
                  <a:gd name="T73" fmla="*/ 0 h 98"/>
                  <a:gd name="T74" fmla="*/ 0 w 173"/>
                  <a:gd name="T75" fmla="*/ 0 h 98"/>
                  <a:gd name="T76" fmla="*/ 0 w 173"/>
                  <a:gd name="T77" fmla="*/ 0 h 98"/>
                  <a:gd name="T78" fmla="*/ 0 w 173"/>
                  <a:gd name="T79" fmla="*/ 0 h 98"/>
                  <a:gd name="T80" fmla="*/ 0 w 173"/>
                  <a:gd name="T81" fmla="*/ 0 h 98"/>
                  <a:gd name="T82" fmla="*/ 0 w 173"/>
                  <a:gd name="T83" fmla="*/ 0 h 98"/>
                  <a:gd name="T84" fmla="*/ 0 w 173"/>
                  <a:gd name="T85" fmla="*/ 0 h 98"/>
                  <a:gd name="T86" fmla="*/ 0 w 173"/>
                  <a:gd name="T87" fmla="*/ 0 h 98"/>
                  <a:gd name="T88" fmla="*/ 0 w 173"/>
                  <a:gd name="T89" fmla="*/ 0 h 98"/>
                  <a:gd name="T90" fmla="*/ 0 w 173"/>
                  <a:gd name="T91" fmla="*/ 0 h 98"/>
                  <a:gd name="T92" fmla="*/ 0 w 173"/>
                  <a:gd name="T93" fmla="*/ 0 h 98"/>
                  <a:gd name="T94" fmla="*/ 0 w 173"/>
                  <a:gd name="T95" fmla="*/ 0 h 98"/>
                  <a:gd name="T96" fmla="*/ 0 w 173"/>
                  <a:gd name="T97" fmla="*/ 0 h 98"/>
                  <a:gd name="T98" fmla="*/ 0 w 173"/>
                  <a:gd name="T99" fmla="*/ 0 h 98"/>
                  <a:gd name="T100" fmla="*/ 0 w 173"/>
                  <a:gd name="T101" fmla="*/ 0 h 98"/>
                  <a:gd name="T102" fmla="*/ 0 w 173"/>
                  <a:gd name="T103" fmla="*/ 0 h 98"/>
                  <a:gd name="T104" fmla="*/ 0 w 173"/>
                  <a:gd name="T105" fmla="*/ 0 h 98"/>
                  <a:gd name="T106" fmla="*/ 0 w 173"/>
                  <a:gd name="T107" fmla="*/ 0 h 98"/>
                  <a:gd name="T108" fmla="*/ 0 w 173"/>
                  <a:gd name="T109" fmla="*/ 0 h 9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73" h="98">
                    <a:moveTo>
                      <a:pt x="7" y="81"/>
                    </a:moveTo>
                    <a:lnTo>
                      <a:pt x="4" y="77"/>
                    </a:lnTo>
                    <a:lnTo>
                      <a:pt x="1" y="73"/>
                    </a:lnTo>
                    <a:lnTo>
                      <a:pt x="0" y="68"/>
                    </a:lnTo>
                    <a:lnTo>
                      <a:pt x="0" y="63"/>
                    </a:lnTo>
                    <a:lnTo>
                      <a:pt x="1" y="58"/>
                    </a:lnTo>
                    <a:lnTo>
                      <a:pt x="3" y="51"/>
                    </a:lnTo>
                    <a:lnTo>
                      <a:pt x="6" y="45"/>
                    </a:lnTo>
                    <a:lnTo>
                      <a:pt x="10" y="40"/>
                    </a:lnTo>
                    <a:lnTo>
                      <a:pt x="14" y="34"/>
                    </a:lnTo>
                    <a:lnTo>
                      <a:pt x="20" y="29"/>
                    </a:lnTo>
                    <a:lnTo>
                      <a:pt x="26" y="24"/>
                    </a:lnTo>
                    <a:lnTo>
                      <a:pt x="32" y="19"/>
                    </a:lnTo>
                    <a:lnTo>
                      <a:pt x="40" y="15"/>
                    </a:lnTo>
                    <a:lnTo>
                      <a:pt x="48" y="11"/>
                    </a:lnTo>
                    <a:lnTo>
                      <a:pt x="56" y="8"/>
                    </a:lnTo>
                    <a:lnTo>
                      <a:pt x="66" y="6"/>
                    </a:lnTo>
                    <a:lnTo>
                      <a:pt x="85" y="4"/>
                    </a:lnTo>
                    <a:lnTo>
                      <a:pt x="105" y="2"/>
                    </a:lnTo>
                    <a:lnTo>
                      <a:pt x="125" y="0"/>
                    </a:lnTo>
                    <a:lnTo>
                      <a:pt x="143" y="0"/>
                    </a:lnTo>
                    <a:lnTo>
                      <a:pt x="151" y="0"/>
                    </a:lnTo>
                    <a:lnTo>
                      <a:pt x="159" y="1"/>
                    </a:lnTo>
                    <a:lnTo>
                      <a:pt x="165" y="2"/>
                    </a:lnTo>
                    <a:lnTo>
                      <a:pt x="169" y="3"/>
                    </a:lnTo>
                    <a:lnTo>
                      <a:pt x="172" y="5"/>
                    </a:lnTo>
                    <a:lnTo>
                      <a:pt x="173" y="8"/>
                    </a:lnTo>
                    <a:lnTo>
                      <a:pt x="173" y="11"/>
                    </a:lnTo>
                    <a:lnTo>
                      <a:pt x="170" y="15"/>
                    </a:lnTo>
                    <a:lnTo>
                      <a:pt x="161" y="23"/>
                    </a:lnTo>
                    <a:lnTo>
                      <a:pt x="148" y="31"/>
                    </a:lnTo>
                    <a:lnTo>
                      <a:pt x="134" y="38"/>
                    </a:lnTo>
                    <a:lnTo>
                      <a:pt x="120" y="46"/>
                    </a:lnTo>
                    <a:lnTo>
                      <a:pt x="107" y="54"/>
                    </a:lnTo>
                    <a:lnTo>
                      <a:pt x="96" y="61"/>
                    </a:lnTo>
                    <a:lnTo>
                      <a:pt x="92" y="65"/>
                    </a:lnTo>
                    <a:lnTo>
                      <a:pt x="89" y="68"/>
                    </a:lnTo>
                    <a:lnTo>
                      <a:pt x="87" y="71"/>
                    </a:lnTo>
                    <a:lnTo>
                      <a:pt x="87" y="75"/>
                    </a:lnTo>
                    <a:lnTo>
                      <a:pt x="87" y="78"/>
                    </a:lnTo>
                    <a:lnTo>
                      <a:pt x="87" y="81"/>
                    </a:lnTo>
                    <a:lnTo>
                      <a:pt x="85" y="84"/>
                    </a:lnTo>
                    <a:lnTo>
                      <a:pt x="82" y="87"/>
                    </a:lnTo>
                    <a:lnTo>
                      <a:pt x="79" y="90"/>
                    </a:lnTo>
                    <a:lnTo>
                      <a:pt x="74" y="92"/>
                    </a:lnTo>
                    <a:lnTo>
                      <a:pt x="69" y="95"/>
                    </a:lnTo>
                    <a:lnTo>
                      <a:pt x="63" y="96"/>
                    </a:lnTo>
                    <a:lnTo>
                      <a:pt x="57" y="98"/>
                    </a:lnTo>
                    <a:lnTo>
                      <a:pt x="50" y="98"/>
                    </a:lnTo>
                    <a:lnTo>
                      <a:pt x="43" y="98"/>
                    </a:lnTo>
                    <a:lnTo>
                      <a:pt x="36" y="97"/>
                    </a:lnTo>
                    <a:lnTo>
                      <a:pt x="29" y="94"/>
                    </a:lnTo>
                    <a:lnTo>
                      <a:pt x="21" y="91"/>
                    </a:lnTo>
                    <a:lnTo>
                      <a:pt x="14" y="86"/>
                    </a:lnTo>
                    <a:lnTo>
                      <a:pt x="7" y="81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03" name="Freeform 1137">
                <a:extLst>
                  <a:ext uri="{FF2B5EF4-FFF2-40B4-BE49-F238E27FC236}">
                    <a16:creationId xmlns:a16="http://schemas.microsoft.com/office/drawing/2014/main" id="{66FBA645-2EC3-47E7-AF52-6D4340699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7" y="2123"/>
                <a:ext cx="8" cy="6"/>
              </a:xfrm>
              <a:custGeom>
                <a:avLst/>
                <a:gdLst>
                  <a:gd name="T0" fmla="*/ 0 w 147"/>
                  <a:gd name="T1" fmla="*/ 0 h 107"/>
                  <a:gd name="T2" fmla="*/ 0 w 147"/>
                  <a:gd name="T3" fmla="*/ 0 h 107"/>
                  <a:gd name="T4" fmla="*/ 0 w 147"/>
                  <a:gd name="T5" fmla="*/ 0 h 107"/>
                  <a:gd name="T6" fmla="*/ 0 w 147"/>
                  <a:gd name="T7" fmla="*/ 0 h 107"/>
                  <a:gd name="T8" fmla="*/ 0 w 147"/>
                  <a:gd name="T9" fmla="*/ 0 h 107"/>
                  <a:gd name="T10" fmla="*/ 0 w 147"/>
                  <a:gd name="T11" fmla="*/ 0 h 107"/>
                  <a:gd name="T12" fmla="*/ 0 w 147"/>
                  <a:gd name="T13" fmla="*/ 0 h 107"/>
                  <a:gd name="T14" fmla="*/ 0 w 147"/>
                  <a:gd name="T15" fmla="*/ 0 h 107"/>
                  <a:gd name="T16" fmla="*/ 0 w 147"/>
                  <a:gd name="T17" fmla="*/ 0 h 107"/>
                  <a:gd name="T18" fmla="*/ 0 w 147"/>
                  <a:gd name="T19" fmla="*/ 0 h 107"/>
                  <a:gd name="T20" fmla="*/ 0 w 147"/>
                  <a:gd name="T21" fmla="*/ 0 h 107"/>
                  <a:gd name="T22" fmla="*/ 0 w 147"/>
                  <a:gd name="T23" fmla="*/ 0 h 107"/>
                  <a:gd name="T24" fmla="*/ 0 w 147"/>
                  <a:gd name="T25" fmla="*/ 0 h 107"/>
                  <a:gd name="T26" fmla="*/ 0 w 147"/>
                  <a:gd name="T27" fmla="*/ 0 h 107"/>
                  <a:gd name="T28" fmla="*/ 0 w 147"/>
                  <a:gd name="T29" fmla="*/ 0 h 107"/>
                  <a:gd name="T30" fmla="*/ 0 w 147"/>
                  <a:gd name="T31" fmla="*/ 0 h 107"/>
                  <a:gd name="T32" fmla="*/ 0 w 147"/>
                  <a:gd name="T33" fmla="*/ 0 h 107"/>
                  <a:gd name="T34" fmla="*/ 0 w 147"/>
                  <a:gd name="T35" fmla="*/ 0 h 107"/>
                  <a:gd name="T36" fmla="*/ 0 w 147"/>
                  <a:gd name="T37" fmla="*/ 0 h 107"/>
                  <a:gd name="T38" fmla="*/ 0 w 147"/>
                  <a:gd name="T39" fmla="*/ 0 h 107"/>
                  <a:gd name="T40" fmla="*/ 0 w 147"/>
                  <a:gd name="T41" fmla="*/ 0 h 107"/>
                  <a:gd name="T42" fmla="*/ 0 w 147"/>
                  <a:gd name="T43" fmla="*/ 0 h 107"/>
                  <a:gd name="T44" fmla="*/ 0 w 147"/>
                  <a:gd name="T45" fmla="*/ 0 h 107"/>
                  <a:gd name="T46" fmla="*/ 0 w 147"/>
                  <a:gd name="T47" fmla="*/ 0 h 107"/>
                  <a:gd name="T48" fmla="*/ 0 w 147"/>
                  <a:gd name="T49" fmla="*/ 0 h 107"/>
                  <a:gd name="T50" fmla="*/ 0 w 147"/>
                  <a:gd name="T51" fmla="*/ 0 h 107"/>
                  <a:gd name="T52" fmla="*/ 0 w 147"/>
                  <a:gd name="T53" fmla="*/ 0 h 107"/>
                  <a:gd name="T54" fmla="*/ 0 w 147"/>
                  <a:gd name="T55" fmla="*/ 0 h 107"/>
                  <a:gd name="T56" fmla="*/ 0 w 147"/>
                  <a:gd name="T57" fmla="*/ 0 h 107"/>
                  <a:gd name="T58" fmla="*/ 0 w 147"/>
                  <a:gd name="T59" fmla="*/ 0 h 107"/>
                  <a:gd name="T60" fmla="*/ 0 w 147"/>
                  <a:gd name="T61" fmla="*/ 0 h 107"/>
                  <a:gd name="T62" fmla="*/ 0 w 147"/>
                  <a:gd name="T63" fmla="*/ 0 h 107"/>
                  <a:gd name="T64" fmla="*/ 0 w 147"/>
                  <a:gd name="T65" fmla="*/ 0 h 107"/>
                  <a:gd name="T66" fmla="*/ 0 w 147"/>
                  <a:gd name="T67" fmla="*/ 0 h 107"/>
                  <a:gd name="T68" fmla="*/ 0 w 147"/>
                  <a:gd name="T69" fmla="*/ 0 h 107"/>
                  <a:gd name="T70" fmla="*/ 0 w 147"/>
                  <a:gd name="T71" fmla="*/ 0 h 107"/>
                  <a:gd name="T72" fmla="*/ 0 w 147"/>
                  <a:gd name="T73" fmla="*/ 0 h 107"/>
                  <a:gd name="T74" fmla="*/ 0 w 147"/>
                  <a:gd name="T75" fmla="*/ 0 h 107"/>
                  <a:gd name="T76" fmla="*/ 0 w 147"/>
                  <a:gd name="T77" fmla="*/ 0 h 107"/>
                  <a:gd name="T78" fmla="*/ 0 w 147"/>
                  <a:gd name="T79" fmla="*/ 0 h 107"/>
                  <a:gd name="T80" fmla="*/ 0 w 147"/>
                  <a:gd name="T81" fmla="*/ 0 h 107"/>
                  <a:gd name="T82" fmla="*/ 0 w 147"/>
                  <a:gd name="T83" fmla="*/ 0 h 107"/>
                  <a:gd name="T84" fmla="*/ 0 w 147"/>
                  <a:gd name="T85" fmla="*/ 0 h 107"/>
                  <a:gd name="T86" fmla="*/ 0 w 147"/>
                  <a:gd name="T87" fmla="*/ 0 h 107"/>
                  <a:gd name="T88" fmla="*/ 0 w 147"/>
                  <a:gd name="T89" fmla="*/ 0 h 10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47" h="107">
                    <a:moveTo>
                      <a:pt x="0" y="78"/>
                    </a:moveTo>
                    <a:lnTo>
                      <a:pt x="4" y="73"/>
                    </a:lnTo>
                    <a:lnTo>
                      <a:pt x="14" y="62"/>
                    </a:lnTo>
                    <a:lnTo>
                      <a:pt x="21" y="55"/>
                    </a:lnTo>
                    <a:lnTo>
                      <a:pt x="29" y="48"/>
                    </a:lnTo>
                    <a:lnTo>
                      <a:pt x="38" y="43"/>
                    </a:lnTo>
                    <a:lnTo>
                      <a:pt x="47" y="39"/>
                    </a:lnTo>
                    <a:lnTo>
                      <a:pt x="69" y="28"/>
                    </a:lnTo>
                    <a:lnTo>
                      <a:pt x="90" y="16"/>
                    </a:lnTo>
                    <a:lnTo>
                      <a:pt x="101" y="11"/>
                    </a:lnTo>
                    <a:lnTo>
                      <a:pt x="111" y="6"/>
                    </a:lnTo>
                    <a:lnTo>
                      <a:pt x="121" y="3"/>
                    </a:lnTo>
                    <a:lnTo>
                      <a:pt x="130" y="1"/>
                    </a:lnTo>
                    <a:lnTo>
                      <a:pt x="134" y="0"/>
                    </a:lnTo>
                    <a:lnTo>
                      <a:pt x="137" y="1"/>
                    </a:lnTo>
                    <a:lnTo>
                      <a:pt x="140" y="2"/>
                    </a:lnTo>
                    <a:lnTo>
                      <a:pt x="142" y="4"/>
                    </a:lnTo>
                    <a:lnTo>
                      <a:pt x="145" y="9"/>
                    </a:lnTo>
                    <a:lnTo>
                      <a:pt x="147" y="16"/>
                    </a:lnTo>
                    <a:lnTo>
                      <a:pt x="147" y="24"/>
                    </a:lnTo>
                    <a:lnTo>
                      <a:pt x="146" y="34"/>
                    </a:lnTo>
                    <a:lnTo>
                      <a:pt x="145" y="43"/>
                    </a:lnTo>
                    <a:lnTo>
                      <a:pt x="143" y="53"/>
                    </a:lnTo>
                    <a:lnTo>
                      <a:pt x="139" y="63"/>
                    </a:lnTo>
                    <a:lnTo>
                      <a:pt x="132" y="72"/>
                    </a:lnTo>
                    <a:lnTo>
                      <a:pt x="125" y="81"/>
                    </a:lnTo>
                    <a:lnTo>
                      <a:pt x="116" y="89"/>
                    </a:lnTo>
                    <a:lnTo>
                      <a:pt x="111" y="93"/>
                    </a:lnTo>
                    <a:lnTo>
                      <a:pt x="105" y="96"/>
                    </a:lnTo>
                    <a:lnTo>
                      <a:pt x="99" y="99"/>
                    </a:lnTo>
                    <a:lnTo>
                      <a:pt x="92" y="102"/>
                    </a:lnTo>
                    <a:lnTo>
                      <a:pt x="85" y="104"/>
                    </a:lnTo>
                    <a:lnTo>
                      <a:pt x="77" y="106"/>
                    </a:lnTo>
                    <a:lnTo>
                      <a:pt x="69" y="107"/>
                    </a:lnTo>
                    <a:lnTo>
                      <a:pt x="60" y="107"/>
                    </a:lnTo>
                    <a:lnTo>
                      <a:pt x="41" y="107"/>
                    </a:lnTo>
                    <a:lnTo>
                      <a:pt x="27" y="106"/>
                    </a:lnTo>
                    <a:lnTo>
                      <a:pt x="16" y="104"/>
                    </a:lnTo>
                    <a:lnTo>
                      <a:pt x="9" y="101"/>
                    </a:lnTo>
                    <a:lnTo>
                      <a:pt x="6" y="99"/>
                    </a:lnTo>
                    <a:lnTo>
                      <a:pt x="4" y="97"/>
                    </a:lnTo>
                    <a:lnTo>
                      <a:pt x="2" y="95"/>
                    </a:lnTo>
                    <a:lnTo>
                      <a:pt x="1" y="92"/>
                    </a:lnTo>
                    <a:lnTo>
                      <a:pt x="0" y="86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04" name="Freeform 1138">
                <a:extLst>
                  <a:ext uri="{FF2B5EF4-FFF2-40B4-BE49-F238E27FC236}">
                    <a16:creationId xmlns:a16="http://schemas.microsoft.com/office/drawing/2014/main" id="{5F975A5B-A35D-40ED-AC0E-1800F61EB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7" y="2125"/>
                <a:ext cx="9" cy="4"/>
              </a:xfrm>
              <a:custGeom>
                <a:avLst/>
                <a:gdLst>
                  <a:gd name="T0" fmla="*/ 0 w 148"/>
                  <a:gd name="T1" fmla="*/ 0 h 80"/>
                  <a:gd name="T2" fmla="*/ 0 w 148"/>
                  <a:gd name="T3" fmla="*/ 0 h 80"/>
                  <a:gd name="T4" fmla="*/ 0 w 148"/>
                  <a:gd name="T5" fmla="*/ 0 h 80"/>
                  <a:gd name="T6" fmla="*/ 1 w 148"/>
                  <a:gd name="T7" fmla="*/ 0 h 80"/>
                  <a:gd name="T8" fmla="*/ 1 w 148"/>
                  <a:gd name="T9" fmla="*/ 0 h 80"/>
                  <a:gd name="T10" fmla="*/ 1 w 148"/>
                  <a:gd name="T11" fmla="*/ 0 h 80"/>
                  <a:gd name="T12" fmla="*/ 1 w 148"/>
                  <a:gd name="T13" fmla="*/ 0 h 80"/>
                  <a:gd name="T14" fmla="*/ 1 w 148"/>
                  <a:gd name="T15" fmla="*/ 0 h 80"/>
                  <a:gd name="T16" fmla="*/ 1 w 148"/>
                  <a:gd name="T17" fmla="*/ 0 h 80"/>
                  <a:gd name="T18" fmla="*/ 1 w 148"/>
                  <a:gd name="T19" fmla="*/ 0 h 80"/>
                  <a:gd name="T20" fmla="*/ 0 w 148"/>
                  <a:gd name="T21" fmla="*/ 0 h 80"/>
                  <a:gd name="T22" fmla="*/ 0 w 148"/>
                  <a:gd name="T23" fmla="*/ 0 h 80"/>
                  <a:gd name="T24" fmla="*/ 0 w 148"/>
                  <a:gd name="T25" fmla="*/ 0 h 80"/>
                  <a:gd name="T26" fmla="*/ 0 w 148"/>
                  <a:gd name="T27" fmla="*/ 0 h 80"/>
                  <a:gd name="T28" fmla="*/ 0 w 148"/>
                  <a:gd name="T29" fmla="*/ 0 h 80"/>
                  <a:gd name="T30" fmla="*/ 0 w 148"/>
                  <a:gd name="T31" fmla="*/ 0 h 80"/>
                  <a:gd name="T32" fmla="*/ 0 w 148"/>
                  <a:gd name="T33" fmla="*/ 0 h 80"/>
                  <a:gd name="T34" fmla="*/ 0 w 148"/>
                  <a:gd name="T35" fmla="*/ 0 h 80"/>
                  <a:gd name="T36" fmla="*/ 0 w 148"/>
                  <a:gd name="T37" fmla="*/ 0 h 80"/>
                  <a:gd name="T38" fmla="*/ 0 w 148"/>
                  <a:gd name="T39" fmla="*/ 0 h 80"/>
                  <a:gd name="T40" fmla="*/ 0 w 148"/>
                  <a:gd name="T41" fmla="*/ 0 h 80"/>
                  <a:gd name="T42" fmla="*/ 0 w 148"/>
                  <a:gd name="T43" fmla="*/ 0 h 80"/>
                  <a:gd name="T44" fmla="*/ 0 w 148"/>
                  <a:gd name="T45" fmla="*/ 0 h 80"/>
                  <a:gd name="T46" fmla="*/ 0 w 148"/>
                  <a:gd name="T47" fmla="*/ 0 h 80"/>
                  <a:gd name="T48" fmla="*/ 0 w 148"/>
                  <a:gd name="T49" fmla="*/ 0 h 80"/>
                  <a:gd name="T50" fmla="*/ 0 w 148"/>
                  <a:gd name="T51" fmla="*/ 0 h 80"/>
                  <a:gd name="T52" fmla="*/ 0 w 148"/>
                  <a:gd name="T53" fmla="*/ 0 h 80"/>
                  <a:gd name="T54" fmla="*/ 0 w 148"/>
                  <a:gd name="T55" fmla="*/ 0 h 80"/>
                  <a:gd name="T56" fmla="*/ 0 w 148"/>
                  <a:gd name="T57" fmla="*/ 0 h 80"/>
                  <a:gd name="T58" fmla="*/ 0 w 148"/>
                  <a:gd name="T59" fmla="*/ 0 h 80"/>
                  <a:gd name="T60" fmla="*/ 0 w 148"/>
                  <a:gd name="T61" fmla="*/ 0 h 80"/>
                  <a:gd name="T62" fmla="*/ 0 w 148"/>
                  <a:gd name="T63" fmla="*/ 0 h 80"/>
                  <a:gd name="T64" fmla="*/ 0 w 148"/>
                  <a:gd name="T65" fmla="*/ 0 h 80"/>
                  <a:gd name="T66" fmla="*/ 0 w 148"/>
                  <a:gd name="T67" fmla="*/ 0 h 80"/>
                  <a:gd name="T68" fmla="*/ 0 w 148"/>
                  <a:gd name="T69" fmla="*/ 0 h 80"/>
                  <a:gd name="T70" fmla="*/ 0 w 148"/>
                  <a:gd name="T71" fmla="*/ 0 h 80"/>
                  <a:gd name="T72" fmla="*/ 0 w 148"/>
                  <a:gd name="T73" fmla="*/ 0 h 80"/>
                  <a:gd name="T74" fmla="*/ 0 w 148"/>
                  <a:gd name="T75" fmla="*/ 0 h 80"/>
                  <a:gd name="T76" fmla="*/ 0 w 148"/>
                  <a:gd name="T77" fmla="*/ 0 h 80"/>
                  <a:gd name="T78" fmla="*/ 0 w 148"/>
                  <a:gd name="T79" fmla="*/ 0 h 80"/>
                  <a:gd name="T80" fmla="*/ 0 w 148"/>
                  <a:gd name="T81" fmla="*/ 0 h 8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8" h="80">
                    <a:moveTo>
                      <a:pt x="88" y="2"/>
                    </a:moveTo>
                    <a:lnTo>
                      <a:pt x="101" y="1"/>
                    </a:lnTo>
                    <a:lnTo>
                      <a:pt x="128" y="0"/>
                    </a:lnTo>
                    <a:lnTo>
                      <a:pt x="140" y="0"/>
                    </a:lnTo>
                    <a:lnTo>
                      <a:pt x="147" y="2"/>
                    </a:lnTo>
                    <a:lnTo>
                      <a:pt x="147" y="3"/>
                    </a:lnTo>
                    <a:lnTo>
                      <a:pt x="148" y="3"/>
                    </a:lnTo>
                    <a:lnTo>
                      <a:pt x="147" y="4"/>
                    </a:lnTo>
                    <a:lnTo>
                      <a:pt x="146" y="5"/>
                    </a:lnTo>
                    <a:lnTo>
                      <a:pt x="142" y="8"/>
                    </a:lnTo>
                    <a:lnTo>
                      <a:pt x="136" y="11"/>
                    </a:lnTo>
                    <a:lnTo>
                      <a:pt x="120" y="19"/>
                    </a:lnTo>
                    <a:lnTo>
                      <a:pt x="110" y="27"/>
                    </a:lnTo>
                    <a:lnTo>
                      <a:pt x="102" y="36"/>
                    </a:lnTo>
                    <a:lnTo>
                      <a:pt x="97" y="43"/>
                    </a:lnTo>
                    <a:lnTo>
                      <a:pt x="94" y="49"/>
                    </a:lnTo>
                    <a:lnTo>
                      <a:pt x="93" y="56"/>
                    </a:lnTo>
                    <a:lnTo>
                      <a:pt x="92" y="62"/>
                    </a:lnTo>
                    <a:lnTo>
                      <a:pt x="91" y="67"/>
                    </a:lnTo>
                    <a:lnTo>
                      <a:pt x="89" y="70"/>
                    </a:lnTo>
                    <a:lnTo>
                      <a:pt x="85" y="72"/>
                    </a:lnTo>
                    <a:lnTo>
                      <a:pt x="80" y="74"/>
                    </a:lnTo>
                    <a:lnTo>
                      <a:pt x="74" y="76"/>
                    </a:lnTo>
                    <a:lnTo>
                      <a:pt x="58" y="79"/>
                    </a:lnTo>
                    <a:lnTo>
                      <a:pt x="39" y="80"/>
                    </a:lnTo>
                    <a:lnTo>
                      <a:pt x="30" y="80"/>
                    </a:lnTo>
                    <a:lnTo>
                      <a:pt x="22" y="79"/>
                    </a:lnTo>
                    <a:lnTo>
                      <a:pt x="15" y="78"/>
                    </a:lnTo>
                    <a:lnTo>
                      <a:pt x="9" y="77"/>
                    </a:lnTo>
                    <a:lnTo>
                      <a:pt x="4" y="75"/>
                    </a:lnTo>
                    <a:lnTo>
                      <a:pt x="1" y="72"/>
                    </a:lnTo>
                    <a:lnTo>
                      <a:pt x="1" y="70"/>
                    </a:lnTo>
                    <a:lnTo>
                      <a:pt x="0" y="68"/>
                    </a:lnTo>
                    <a:lnTo>
                      <a:pt x="1" y="66"/>
                    </a:lnTo>
                    <a:lnTo>
                      <a:pt x="2" y="64"/>
                    </a:lnTo>
                    <a:lnTo>
                      <a:pt x="9" y="56"/>
                    </a:lnTo>
                    <a:lnTo>
                      <a:pt x="18" y="47"/>
                    </a:lnTo>
                    <a:lnTo>
                      <a:pt x="29" y="38"/>
                    </a:lnTo>
                    <a:lnTo>
                      <a:pt x="41" y="30"/>
                    </a:lnTo>
                    <a:lnTo>
                      <a:pt x="67" y="14"/>
                    </a:lnTo>
                    <a:lnTo>
                      <a:pt x="88" y="2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05" name="Freeform 1139">
                <a:extLst>
                  <a:ext uri="{FF2B5EF4-FFF2-40B4-BE49-F238E27FC236}">
                    <a16:creationId xmlns:a16="http://schemas.microsoft.com/office/drawing/2014/main" id="{8F3195C4-BA20-40BD-A774-6C888B8DB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9" y="2127"/>
                <a:ext cx="7" cy="5"/>
              </a:xfrm>
              <a:custGeom>
                <a:avLst/>
                <a:gdLst>
                  <a:gd name="T0" fmla="*/ 0 w 128"/>
                  <a:gd name="T1" fmla="*/ 0 h 84"/>
                  <a:gd name="T2" fmla="*/ 0 w 128"/>
                  <a:gd name="T3" fmla="*/ 0 h 84"/>
                  <a:gd name="T4" fmla="*/ 0 w 128"/>
                  <a:gd name="T5" fmla="*/ 0 h 84"/>
                  <a:gd name="T6" fmla="*/ 0 w 128"/>
                  <a:gd name="T7" fmla="*/ 0 h 84"/>
                  <a:gd name="T8" fmla="*/ 0 w 128"/>
                  <a:gd name="T9" fmla="*/ 0 h 84"/>
                  <a:gd name="T10" fmla="*/ 0 w 128"/>
                  <a:gd name="T11" fmla="*/ 0 h 84"/>
                  <a:gd name="T12" fmla="*/ 0 w 128"/>
                  <a:gd name="T13" fmla="*/ 0 h 84"/>
                  <a:gd name="T14" fmla="*/ 0 w 128"/>
                  <a:gd name="T15" fmla="*/ 0 h 84"/>
                  <a:gd name="T16" fmla="*/ 0 w 128"/>
                  <a:gd name="T17" fmla="*/ 0 h 84"/>
                  <a:gd name="T18" fmla="*/ 0 w 128"/>
                  <a:gd name="T19" fmla="*/ 0 h 84"/>
                  <a:gd name="T20" fmla="*/ 0 w 128"/>
                  <a:gd name="T21" fmla="*/ 0 h 84"/>
                  <a:gd name="T22" fmla="*/ 0 w 128"/>
                  <a:gd name="T23" fmla="*/ 0 h 84"/>
                  <a:gd name="T24" fmla="*/ 0 w 128"/>
                  <a:gd name="T25" fmla="*/ 0 h 84"/>
                  <a:gd name="T26" fmla="*/ 0 w 128"/>
                  <a:gd name="T27" fmla="*/ 0 h 84"/>
                  <a:gd name="T28" fmla="*/ 0 w 128"/>
                  <a:gd name="T29" fmla="*/ 0 h 84"/>
                  <a:gd name="T30" fmla="*/ 0 w 128"/>
                  <a:gd name="T31" fmla="*/ 0 h 84"/>
                  <a:gd name="T32" fmla="*/ 0 w 128"/>
                  <a:gd name="T33" fmla="*/ 0 h 84"/>
                  <a:gd name="T34" fmla="*/ 0 w 128"/>
                  <a:gd name="T35" fmla="*/ 0 h 84"/>
                  <a:gd name="T36" fmla="*/ 0 w 128"/>
                  <a:gd name="T37" fmla="*/ 0 h 84"/>
                  <a:gd name="T38" fmla="*/ 0 w 128"/>
                  <a:gd name="T39" fmla="*/ 0 h 84"/>
                  <a:gd name="T40" fmla="*/ 0 w 128"/>
                  <a:gd name="T41" fmla="*/ 0 h 84"/>
                  <a:gd name="T42" fmla="*/ 0 w 128"/>
                  <a:gd name="T43" fmla="*/ 0 h 84"/>
                  <a:gd name="T44" fmla="*/ 0 w 128"/>
                  <a:gd name="T45" fmla="*/ 0 h 84"/>
                  <a:gd name="T46" fmla="*/ 0 w 128"/>
                  <a:gd name="T47" fmla="*/ 0 h 84"/>
                  <a:gd name="T48" fmla="*/ 0 w 128"/>
                  <a:gd name="T49" fmla="*/ 0 h 84"/>
                  <a:gd name="T50" fmla="*/ 0 w 128"/>
                  <a:gd name="T51" fmla="*/ 0 h 84"/>
                  <a:gd name="T52" fmla="*/ 0 w 128"/>
                  <a:gd name="T53" fmla="*/ 0 h 84"/>
                  <a:gd name="T54" fmla="*/ 0 w 128"/>
                  <a:gd name="T55" fmla="*/ 0 h 84"/>
                  <a:gd name="T56" fmla="*/ 0 w 128"/>
                  <a:gd name="T57" fmla="*/ 0 h 84"/>
                  <a:gd name="T58" fmla="*/ 0 w 128"/>
                  <a:gd name="T59" fmla="*/ 0 h 84"/>
                  <a:gd name="T60" fmla="*/ 0 w 128"/>
                  <a:gd name="T61" fmla="*/ 0 h 84"/>
                  <a:gd name="T62" fmla="*/ 0 w 128"/>
                  <a:gd name="T63" fmla="*/ 0 h 84"/>
                  <a:gd name="T64" fmla="*/ 0 w 128"/>
                  <a:gd name="T65" fmla="*/ 0 h 84"/>
                  <a:gd name="T66" fmla="*/ 0 w 128"/>
                  <a:gd name="T67" fmla="*/ 0 h 84"/>
                  <a:gd name="T68" fmla="*/ 0 w 128"/>
                  <a:gd name="T69" fmla="*/ 0 h 84"/>
                  <a:gd name="T70" fmla="*/ 0 w 128"/>
                  <a:gd name="T71" fmla="*/ 0 h 84"/>
                  <a:gd name="T72" fmla="*/ 0 w 128"/>
                  <a:gd name="T73" fmla="*/ 0 h 84"/>
                  <a:gd name="T74" fmla="*/ 0 w 128"/>
                  <a:gd name="T75" fmla="*/ 0 h 84"/>
                  <a:gd name="T76" fmla="*/ 0 w 128"/>
                  <a:gd name="T77" fmla="*/ 0 h 84"/>
                  <a:gd name="T78" fmla="*/ 0 w 128"/>
                  <a:gd name="T79" fmla="*/ 0 h 84"/>
                  <a:gd name="T80" fmla="*/ 0 w 128"/>
                  <a:gd name="T81" fmla="*/ 0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28" h="84">
                    <a:moveTo>
                      <a:pt x="45" y="20"/>
                    </a:moveTo>
                    <a:lnTo>
                      <a:pt x="58" y="14"/>
                    </a:lnTo>
                    <a:lnTo>
                      <a:pt x="74" y="8"/>
                    </a:lnTo>
                    <a:lnTo>
                      <a:pt x="90" y="4"/>
                    </a:lnTo>
                    <a:lnTo>
                      <a:pt x="106" y="1"/>
                    </a:lnTo>
                    <a:lnTo>
                      <a:pt x="112" y="0"/>
                    </a:lnTo>
                    <a:lnTo>
                      <a:pt x="119" y="0"/>
                    </a:lnTo>
                    <a:lnTo>
                      <a:pt x="124" y="0"/>
                    </a:lnTo>
                    <a:lnTo>
                      <a:pt x="127" y="1"/>
                    </a:lnTo>
                    <a:lnTo>
                      <a:pt x="128" y="2"/>
                    </a:lnTo>
                    <a:lnTo>
                      <a:pt x="128" y="4"/>
                    </a:lnTo>
                    <a:lnTo>
                      <a:pt x="128" y="5"/>
                    </a:lnTo>
                    <a:lnTo>
                      <a:pt x="127" y="7"/>
                    </a:lnTo>
                    <a:lnTo>
                      <a:pt x="124" y="11"/>
                    </a:lnTo>
                    <a:lnTo>
                      <a:pt x="119" y="17"/>
                    </a:lnTo>
                    <a:lnTo>
                      <a:pt x="112" y="23"/>
                    </a:lnTo>
                    <a:lnTo>
                      <a:pt x="106" y="29"/>
                    </a:lnTo>
                    <a:lnTo>
                      <a:pt x="102" y="34"/>
                    </a:lnTo>
                    <a:lnTo>
                      <a:pt x="98" y="40"/>
                    </a:lnTo>
                    <a:lnTo>
                      <a:pt x="96" y="45"/>
                    </a:lnTo>
                    <a:lnTo>
                      <a:pt x="94" y="50"/>
                    </a:lnTo>
                    <a:lnTo>
                      <a:pt x="93" y="55"/>
                    </a:lnTo>
                    <a:lnTo>
                      <a:pt x="92" y="59"/>
                    </a:lnTo>
                    <a:lnTo>
                      <a:pt x="93" y="73"/>
                    </a:lnTo>
                    <a:lnTo>
                      <a:pt x="95" y="79"/>
                    </a:lnTo>
                    <a:lnTo>
                      <a:pt x="79" y="81"/>
                    </a:lnTo>
                    <a:lnTo>
                      <a:pt x="46" y="84"/>
                    </a:lnTo>
                    <a:lnTo>
                      <a:pt x="28" y="84"/>
                    </a:lnTo>
                    <a:lnTo>
                      <a:pt x="12" y="83"/>
                    </a:lnTo>
                    <a:lnTo>
                      <a:pt x="7" y="81"/>
                    </a:lnTo>
                    <a:lnTo>
                      <a:pt x="2" y="79"/>
                    </a:lnTo>
                    <a:lnTo>
                      <a:pt x="1" y="78"/>
                    </a:lnTo>
                    <a:lnTo>
                      <a:pt x="0" y="77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4" y="65"/>
                    </a:lnTo>
                    <a:lnTo>
                      <a:pt x="11" y="57"/>
                    </a:lnTo>
                    <a:lnTo>
                      <a:pt x="18" y="48"/>
                    </a:lnTo>
                    <a:lnTo>
                      <a:pt x="25" y="39"/>
                    </a:lnTo>
                    <a:lnTo>
                      <a:pt x="39" y="25"/>
                    </a:lnTo>
                    <a:lnTo>
                      <a:pt x="45" y="20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06" name="Freeform 1140">
                <a:extLst>
                  <a:ext uri="{FF2B5EF4-FFF2-40B4-BE49-F238E27FC236}">
                    <a16:creationId xmlns:a16="http://schemas.microsoft.com/office/drawing/2014/main" id="{BC90FC97-107E-47B8-B5B2-323C060752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8" y="2127"/>
                <a:ext cx="6" cy="4"/>
              </a:xfrm>
              <a:custGeom>
                <a:avLst/>
                <a:gdLst>
                  <a:gd name="T0" fmla="*/ 0 w 106"/>
                  <a:gd name="T1" fmla="*/ 0 h 75"/>
                  <a:gd name="T2" fmla="*/ 0 w 106"/>
                  <a:gd name="T3" fmla="*/ 0 h 75"/>
                  <a:gd name="T4" fmla="*/ 0 w 106"/>
                  <a:gd name="T5" fmla="*/ 0 h 75"/>
                  <a:gd name="T6" fmla="*/ 0 w 106"/>
                  <a:gd name="T7" fmla="*/ 0 h 75"/>
                  <a:gd name="T8" fmla="*/ 0 w 106"/>
                  <a:gd name="T9" fmla="*/ 0 h 75"/>
                  <a:gd name="T10" fmla="*/ 0 w 106"/>
                  <a:gd name="T11" fmla="*/ 0 h 75"/>
                  <a:gd name="T12" fmla="*/ 0 w 106"/>
                  <a:gd name="T13" fmla="*/ 0 h 75"/>
                  <a:gd name="T14" fmla="*/ 0 w 106"/>
                  <a:gd name="T15" fmla="*/ 0 h 75"/>
                  <a:gd name="T16" fmla="*/ 0 w 106"/>
                  <a:gd name="T17" fmla="*/ 0 h 75"/>
                  <a:gd name="T18" fmla="*/ 0 w 106"/>
                  <a:gd name="T19" fmla="*/ 0 h 75"/>
                  <a:gd name="T20" fmla="*/ 0 w 106"/>
                  <a:gd name="T21" fmla="*/ 0 h 75"/>
                  <a:gd name="T22" fmla="*/ 0 w 106"/>
                  <a:gd name="T23" fmla="*/ 0 h 75"/>
                  <a:gd name="T24" fmla="*/ 0 w 106"/>
                  <a:gd name="T25" fmla="*/ 0 h 75"/>
                  <a:gd name="T26" fmla="*/ 0 w 106"/>
                  <a:gd name="T27" fmla="*/ 0 h 75"/>
                  <a:gd name="T28" fmla="*/ 0 w 106"/>
                  <a:gd name="T29" fmla="*/ 0 h 75"/>
                  <a:gd name="T30" fmla="*/ 0 w 106"/>
                  <a:gd name="T31" fmla="*/ 0 h 75"/>
                  <a:gd name="T32" fmla="*/ 0 w 106"/>
                  <a:gd name="T33" fmla="*/ 0 h 75"/>
                  <a:gd name="T34" fmla="*/ 0 w 106"/>
                  <a:gd name="T35" fmla="*/ 0 h 75"/>
                  <a:gd name="T36" fmla="*/ 0 w 106"/>
                  <a:gd name="T37" fmla="*/ 0 h 75"/>
                  <a:gd name="T38" fmla="*/ 0 w 106"/>
                  <a:gd name="T39" fmla="*/ 0 h 75"/>
                  <a:gd name="T40" fmla="*/ 0 w 106"/>
                  <a:gd name="T41" fmla="*/ 0 h 75"/>
                  <a:gd name="T42" fmla="*/ 0 w 106"/>
                  <a:gd name="T43" fmla="*/ 0 h 75"/>
                  <a:gd name="T44" fmla="*/ 0 w 106"/>
                  <a:gd name="T45" fmla="*/ 0 h 75"/>
                  <a:gd name="T46" fmla="*/ 0 w 106"/>
                  <a:gd name="T47" fmla="*/ 0 h 75"/>
                  <a:gd name="T48" fmla="*/ 0 w 106"/>
                  <a:gd name="T49" fmla="*/ 0 h 75"/>
                  <a:gd name="T50" fmla="*/ 0 w 106"/>
                  <a:gd name="T51" fmla="*/ 0 h 75"/>
                  <a:gd name="T52" fmla="*/ 0 w 106"/>
                  <a:gd name="T53" fmla="*/ 0 h 75"/>
                  <a:gd name="T54" fmla="*/ 0 w 106"/>
                  <a:gd name="T55" fmla="*/ 0 h 75"/>
                  <a:gd name="T56" fmla="*/ 0 w 106"/>
                  <a:gd name="T57" fmla="*/ 0 h 75"/>
                  <a:gd name="T58" fmla="*/ 0 w 106"/>
                  <a:gd name="T59" fmla="*/ 0 h 75"/>
                  <a:gd name="T60" fmla="*/ 0 w 106"/>
                  <a:gd name="T61" fmla="*/ 0 h 75"/>
                  <a:gd name="T62" fmla="*/ 0 w 106"/>
                  <a:gd name="T63" fmla="*/ 0 h 75"/>
                  <a:gd name="T64" fmla="*/ 0 w 106"/>
                  <a:gd name="T65" fmla="*/ 0 h 75"/>
                  <a:gd name="T66" fmla="*/ 0 w 106"/>
                  <a:gd name="T67" fmla="*/ 0 h 75"/>
                  <a:gd name="T68" fmla="*/ 0 w 106"/>
                  <a:gd name="T69" fmla="*/ 0 h 7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06" h="75">
                    <a:moveTo>
                      <a:pt x="47" y="15"/>
                    </a:moveTo>
                    <a:lnTo>
                      <a:pt x="54" y="12"/>
                    </a:lnTo>
                    <a:lnTo>
                      <a:pt x="63" y="8"/>
                    </a:lnTo>
                    <a:lnTo>
                      <a:pt x="74" y="4"/>
                    </a:lnTo>
                    <a:lnTo>
                      <a:pt x="84" y="1"/>
                    </a:lnTo>
                    <a:lnTo>
                      <a:pt x="89" y="1"/>
                    </a:lnTo>
                    <a:lnTo>
                      <a:pt x="93" y="0"/>
                    </a:lnTo>
                    <a:lnTo>
                      <a:pt x="98" y="1"/>
                    </a:lnTo>
                    <a:lnTo>
                      <a:pt x="101" y="2"/>
                    </a:lnTo>
                    <a:lnTo>
                      <a:pt x="104" y="4"/>
                    </a:lnTo>
                    <a:lnTo>
                      <a:pt x="105" y="7"/>
                    </a:lnTo>
                    <a:lnTo>
                      <a:pt x="106" y="11"/>
                    </a:lnTo>
                    <a:lnTo>
                      <a:pt x="106" y="15"/>
                    </a:lnTo>
                    <a:lnTo>
                      <a:pt x="100" y="37"/>
                    </a:lnTo>
                    <a:lnTo>
                      <a:pt x="95" y="57"/>
                    </a:lnTo>
                    <a:lnTo>
                      <a:pt x="92" y="65"/>
                    </a:lnTo>
                    <a:lnTo>
                      <a:pt x="88" y="71"/>
                    </a:lnTo>
                    <a:lnTo>
                      <a:pt x="86" y="73"/>
                    </a:lnTo>
                    <a:lnTo>
                      <a:pt x="83" y="75"/>
                    </a:lnTo>
                    <a:lnTo>
                      <a:pt x="80" y="75"/>
                    </a:lnTo>
                    <a:lnTo>
                      <a:pt x="76" y="75"/>
                    </a:lnTo>
                    <a:lnTo>
                      <a:pt x="64" y="74"/>
                    </a:lnTo>
                    <a:lnTo>
                      <a:pt x="47" y="74"/>
                    </a:lnTo>
                    <a:lnTo>
                      <a:pt x="27" y="73"/>
                    </a:lnTo>
                    <a:lnTo>
                      <a:pt x="11" y="71"/>
                    </a:lnTo>
                    <a:lnTo>
                      <a:pt x="5" y="68"/>
                    </a:lnTo>
                    <a:lnTo>
                      <a:pt x="2" y="65"/>
                    </a:lnTo>
                    <a:lnTo>
                      <a:pt x="0" y="63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2" y="55"/>
                    </a:lnTo>
                    <a:lnTo>
                      <a:pt x="7" y="48"/>
                    </a:lnTo>
                    <a:lnTo>
                      <a:pt x="15" y="39"/>
                    </a:lnTo>
                    <a:lnTo>
                      <a:pt x="28" y="28"/>
                    </a:lnTo>
                    <a:lnTo>
                      <a:pt x="47" y="15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07" name="Freeform 1141">
                <a:extLst>
                  <a:ext uri="{FF2B5EF4-FFF2-40B4-BE49-F238E27FC236}">
                    <a16:creationId xmlns:a16="http://schemas.microsoft.com/office/drawing/2014/main" id="{A019F308-FDCB-4CDF-B5D6-57B5212EF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8" y="2144"/>
                <a:ext cx="12" cy="25"/>
              </a:xfrm>
              <a:custGeom>
                <a:avLst/>
                <a:gdLst>
                  <a:gd name="T0" fmla="*/ 1 w 216"/>
                  <a:gd name="T1" fmla="*/ 0 h 425"/>
                  <a:gd name="T2" fmla="*/ 1 w 216"/>
                  <a:gd name="T3" fmla="*/ 0 h 425"/>
                  <a:gd name="T4" fmla="*/ 1 w 216"/>
                  <a:gd name="T5" fmla="*/ 0 h 425"/>
                  <a:gd name="T6" fmla="*/ 1 w 216"/>
                  <a:gd name="T7" fmla="*/ 0 h 425"/>
                  <a:gd name="T8" fmla="*/ 0 w 216"/>
                  <a:gd name="T9" fmla="*/ 0 h 425"/>
                  <a:gd name="T10" fmla="*/ 0 w 216"/>
                  <a:gd name="T11" fmla="*/ 0 h 425"/>
                  <a:gd name="T12" fmla="*/ 0 w 216"/>
                  <a:gd name="T13" fmla="*/ 0 h 425"/>
                  <a:gd name="T14" fmla="*/ 0 w 216"/>
                  <a:gd name="T15" fmla="*/ 0 h 425"/>
                  <a:gd name="T16" fmla="*/ 0 w 216"/>
                  <a:gd name="T17" fmla="*/ 1 h 425"/>
                  <a:gd name="T18" fmla="*/ 0 w 216"/>
                  <a:gd name="T19" fmla="*/ 1 h 425"/>
                  <a:gd name="T20" fmla="*/ 0 w 216"/>
                  <a:gd name="T21" fmla="*/ 1 h 425"/>
                  <a:gd name="T22" fmla="*/ 0 w 216"/>
                  <a:gd name="T23" fmla="*/ 1 h 425"/>
                  <a:gd name="T24" fmla="*/ 0 w 216"/>
                  <a:gd name="T25" fmla="*/ 1 h 425"/>
                  <a:gd name="T26" fmla="*/ 0 w 216"/>
                  <a:gd name="T27" fmla="*/ 1 h 425"/>
                  <a:gd name="T28" fmla="*/ 0 w 216"/>
                  <a:gd name="T29" fmla="*/ 1 h 425"/>
                  <a:gd name="T30" fmla="*/ 0 w 216"/>
                  <a:gd name="T31" fmla="*/ 1 h 425"/>
                  <a:gd name="T32" fmla="*/ 0 w 216"/>
                  <a:gd name="T33" fmla="*/ 1 h 425"/>
                  <a:gd name="T34" fmla="*/ 0 w 216"/>
                  <a:gd name="T35" fmla="*/ 1 h 425"/>
                  <a:gd name="T36" fmla="*/ 0 w 216"/>
                  <a:gd name="T37" fmla="*/ 1 h 425"/>
                  <a:gd name="T38" fmla="*/ 0 w 216"/>
                  <a:gd name="T39" fmla="*/ 1 h 425"/>
                  <a:gd name="T40" fmla="*/ 0 w 216"/>
                  <a:gd name="T41" fmla="*/ 1 h 425"/>
                  <a:gd name="T42" fmla="*/ 0 w 216"/>
                  <a:gd name="T43" fmla="*/ 1 h 425"/>
                  <a:gd name="T44" fmla="*/ 0 w 216"/>
                  <a:gd name="T45" fmla="*/ 1 h 425"/>
                  <a:gd name="T46" fmla="*/ 0 w 216"/>
                  <a:gd name="T47" fmla="*/ 1 h 425"/>
                  <a:gd name="T48" fmla="*/ 0 w 216"/>
                  <a:gd name="T49" fmla="*/ 1 h 425"/>
                  <a:gd name="T50" fmla="*/ 0 w 216"/>
                  <a:gd name="T51" fmla="*/ 1 h 425"/>
                  <a:gd name="T52" fmla="*/ 0 w 216"/>
                  <a:gd name="T53" fmla="*/ 1 h 425"/>
                  <a:gd name="T54" fmla="*/ 0 w 216"/>
                  <a:gd name="T55" fmla="*/ 1 h 425"/>
                  <a:gd name="T56" fmla="*/ 0 w 216"/>
                  <a:gd name="T57" fmla="*/ 1 h 425"/>
                  <a:gd name="T58" fmla="*/ 0 w 216"/>
                  <a:gd name="T59" fmla="*/ 1 h 425"/>
                  <a:gd name="T60" fmla="*/ 0 w 216"/>
                  <a:gd name="T61" fmla="*/ 1 h 425"/>
                  <a:gd name="T62" fmla="*/ 0 w 216"/>
                  <a:gd name="T63" fmla="*/ 1 h 425"/>
                  <a:gd name="T64" fmla="*/ 0 w 216"/>
                  <a:gd name="T65" fmla="*/ 1 h 425"/>
                  <a:gd name="T66" fmla="*/ 0 w 216"/>
                  <a:gd name="T67" fmla="*/ 1 h 425"/>
                  <a:gd name="T68" fmla="*/ 0 w 216"/>
                  <a:gd name="T69" fmla="*/ 1 h 425"/>
                  <a:gd name="T70" fmla="*/ 0 w 216"/>
                  <a:gd name="T71" fmla="*/ 1 h 425"/>
                  <a:gd name="T72" fmla="*/ 0 w 216"/>
                  <a:gd name="T73" fmla="*/ 1 h 425"/>
                  <a:gd name="T74" fmla="*/ 0 w 216"/>
                  <a:gd name="T75" fmla="*/ 1 h 425"/>
                  <a:gd name="T76" fmla="*/ 0 w 216"/>
                  <a:gd name="T77" fmla="*/ 1 h 425"/>
                  <a:gd name="T78" fmla="*/ 0 w 216"/>
                  <a:gd name="T79" fmla="*/ 1 h 425"/>
                  <a:gd name="T80" fmla="*/ 0 w 216"/>
                  <a:gd name="T81" fmla="*/ 0 h 425"/>
                  <a:gd name="T82" fmla="*/ 0 w 216"/>
                  <a:gd name="T83" fmla="*/ 0 h 425"/>
                  <a:gd name="T84" fmla="*/ 0 w 216"/>
                  <a:gd name="T85" fmla="*/ 0 h 425"/>
                  <a:gd name="T86" fmla="*/ 1 w 216"/>
                  <a:gd name="T87" fmla="*/ 0 h 425"/>
                  <a:gd name="T88" fmla="*/ 1 w 216"/>
                  <a:gd name="T89" fmla="*/ 0 h 425"/>
                  <a:gd name="T90" fmla="*/ 1 w 216"/>
                  <a:gd name="T91" fmla="*/ 0 h 425"/>
                  <a:gd name="T92" fmla="*/ 1 w 216"/>
                  <a:gd name="T93" fmla="*/ 0 h 425"/>
                  <a:gd name="T94" fmla="*/ 1 w 216"/>
                  <a:gd name="T95" fmla="*/ 0 h 425"/>
                  <a:gd name="T96" fmla="*/ 1 w 216"/>
                  <a:gd name="T97" fmla="*/ 0 h 4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16" h="425">
                    <a:moveTo>
                      <a:pt x="216" y="0"/>
                    </a:moveTo>
                    <a:lnTo>
                      <a:pt x="208" y="6"/>
                    </a:lnTo>
                    <a:lnTo>
                      <a:pt x="186" y="23"/>
                    </a:lnTo>
                    <a:lnTo>
                      <a:pt x="155" y="51"/>
                    </a:lnTo>
                    <a:lnTo>
                      <a:pt x="118" y="84"/>
                    </a:lnTo>
                    <a:lnTo>
                      <a:pt x="99" y="102"/>
                    </a:lnTo>
                    <a:lnTo>
                      <a:pt x="81" y="123"/>
                    </a:lnTo>
                    <a:lnTo>
                      <a:pt x="64" y="143"/>
                    </a:lnTo>
                    <a:lnTo>
                      <a:pt x="47" y="164"/>
                    </a:lnTo>
                    <a:lnTo>
                      <a:pt x="40" y="174"/>
                    </a:lnTo>
                    <a:lnTo>
                      <a:pt x="33" y="184"/>
                    </a:lnTo>
                    <a:lnTo>
                      <a:pt x="27" y="195"/>
                    </a:lnTo>
                    <a:lnTo>
                      <a:pt x="22" y="206"/>
                    </a:lnTo>
                    <a:lnTo>
                      <a:pt x="17" y="216"/>
                    </a:lnTo>
                    <a:lnTo>
                      <a:pt x="14" y="226"/>
                    </a:lnTo>
                    <a:lnTo>
                      <a:pt x="11" y="236"/>
                    </a:lnTo>
                    <a:lnTo>
                      <a:pt x="9" y="246"/>
                    </a:lnTo>
                    <a:lnTo>
                      <a:pt x="4" y="285"/>
                    </a:lnTo>
                    <a:lnTo>
                      <a:pt x="1" y="327"/>
                    </a:lnTo>
                    <a:lnTo>
                      <a:pt x="0" y="346"/>
                    </a:lnTo>
                    <a:lnTo>
                      <a:pt x="0" y="364"/>
                    </a:lnTo>
                    <a:lnTo>
                      <a:pt x="0" y="381"/>
                    </a:lnTo>
                    <a:lnTo>
                      <a:pt x="1" y="396"/>
                    </a:lnTo>
                    <a:lnTo>
                      <a:pt x="2" y="408"/>
                    </a:lnTo>
                    <a:lnTo>
                      <a:pt x="4" y="417"/>
                    </a:lnTo>
                    <a:lnTo>
                      <a:pt x="5" y="420"/>
                    </a:lnTo>
                    <a:lnTo>
                      <a:pt x="6" y="423"/>
                    </a:lnTo>
                    <a:lnTo>
                      <a:pt x="8" y="425"/>
                    </a:lnTo>
                    <a:lnTo>
                      <a:pt x="9" y="425"/>
                    </a:lnTo>
                    <a:lnTo>
                      <a:pt x="11" y="425"/>
                    </a:lnTo>
                    <a:lnTo>
                      <a:pt x="13" y="423"/>
                    </a:lnTo>
                    <a:lnTo>
                      <a:pt x="15" y="420"/>
                    </a:lnTo>
                    <a:lnTo>
                      <a:pt x="18" y="417"/>
                    </a:lnTo>
                    <a:lnTo>
                      <a:pt x="23" y="405"/>
                    </a:lnTo>
                    <a:lnTo>
                      <a:pt x="29" y="388"/>
                    </a:lnTo>
                    <a:lnTo>
                      <a:pt x="44" y="346"/>
                    </a:lnTo>
                    <a:lnTo>
                      <a:pt x="61" y="298"/>
                    </a:lnTo>
                    <a:lnTo>
                      <a:pt x="79" y="247"/>
                    </a:lnTo>
                    <a:lnTo>
                      <a:pt x="99" y="193"/>
                    </a:lnTo>
                    <a:lnTo>
                      <a:pt x="110" y="167"/>
                    </a:lnTo>
                    <a:lnTo>
                      <a:pt x="122" y="141"/>
                    </a:lnTo>
                    <a:lnTo>
                      <a:pt x="134" y="114"/>
                    </a:lnTo>
                    <a:lnTo>
                      <a:pt x="149" y="89"/>
                    </a:lnTo>
                    <a:lnTo>
                      <a:pt x="164" y="65"/>
                    </a:lnTo>
                    <a:lnTo>
                      <a:pt x="180" y="42"/>
                    </a:lnTo>
                    <a:lnTo>
                      <a:pt x="189" y="30"/>
                    </a:lnTo>
                    <a:lnTo>
                      <a:pt x="197" y="20"/>
                    </a:lnTo>
                    <a:lnTo>
                      <a:pt x="206" y="10"/>
                    </a:lnTo>
                    <a:lnTo>
                      <a:pt x="216" y="0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08" name="Freeform 1142">
                <a:extLst>
                  <a:ext uri="{FF2B5EF4-FFF2-40B4-BE49-F238E27FC236}">
                    <a16:creationId xmlns:a16="http://schemas.microsoft.com/office/drawing/2014/main" id="{1A19FD8C-7A16-449D-83AD-265272F8A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9" y="2145"/>
                <a:ext cx="12" cy="25"/>
              </a:xfrm>
              <a:custGeom>
                <a:avLst/>
                <a:gdLst>
                  <a:gd name="T0" fmla="*/ 1 w 218"/>
                  <a:gd name="T1" fmla="*/ 0 h 425"/>
                  <a:gd name="T2" fmla="*/ 1 w 218"/>
                  <a:gd name="T3" fmla="*/ 0 h 425"/>
                  <a:gd name="T4" fmla="*/ 1 w 218"/>
                  <a:gd name="T5" fmla="*/ 0 h 425"/>
                  <a:gd name="T6" fmla="*/ 0 w 218"/>
                  <a:gd name="T7" fmla="*/ 0 h 425"/>
                  <a:gd name="T8" fmla="*/ 0 w 218"/>
                  <a:gd name="T9" fmla="*/ 0 h 425"/>
                  <a:gd name="T10" fmla="*/ 0 w 218"/>
                  <a:gd name="T11" fmla="*/ 0 h 425"/>
                  <a:gd name="T12" fmla="*/ 0 w 218"/>
                  <a:gd name="T13" fmla="*/ 0 h 425"/>
                  <a:gd name="T14" fmla="*/ 0 w 218"/>
                  <a:gd name="T15" fmla="*/ 0 h 425"/>
                  <a:gd name="T16" fmla="*/ 0 w 218"/>
                  <a:gd name="T17" fmla="*/ 1 h 425"/>
                  <a:gd name="T18" fmla="*/ 0 w 218"/>
                  <a:gd name="T19" fmla="*/ 1 h 425"/>
                  <a:gd name="T20" fmla="*/ 0 w 218"/>
                  <a:gd name="T21" fmla="*/ 1 h 425"/>
                  <a:gd name="T22" fmla="*/ 0 w 218"/>
                  <a:gd name="T23" fmla="*/ 1 h 425"/>
                  <a:gd name="T24" fmla="*/ 0 w 218"/>
                  <a:gd name="T25" fmla="*/ 1 h 425"/>
                  <a:gd name="T26" fmla="*/ 0 w 218"/>
                  <a:gd name="T27" fmla="*/ 1 h 425"/>
                  <a:gd name="T28" fmla="*/ 0 w 218"/>
                  <a:gd name="T29" fmla="*/ 1 h 425"/>
                  <a:gd name="T30" fmla="*/ 0 w 218"/>
                  <a:gd name="T31" fmla="*/ 1 h 425"/>
                  <a:gd name="T32" fmla="*/ 0 w 218"/>
                  <a:gd name="T33" fmla="*/ 1 h 425"/>
                  <a:gd name="T34" fmla="*/ 0 w 218"/>
                  <a:gd name="T35" fmla="*/ 1 h 425"/>
                  <a:gd name="T36" fmla="*/ 0 w 218"/>
                  <a:gd name="T37" fmla="*/ 1 h 425"/>
                  <a:gd name="T38" fmla="*/ 0 w 218"/>
                  <a:gd name="T39" fmla="*/ 1 h 425"/>
                  <a:gd name="T40" fmla="*/ 0 w 218"/>
                  <a:gd name="T41" fmla="*/ 1 h 425"/>
                  <a:gd name="T42" fmla="*/ 0 w 218"/>
                  <a:gd name="T43" fmla="*/ 1 h 425"/>
                  <a:gd name="T44" fmla="*/ 0 w 218"/>
                  <a:gd name="T45" fmla="*/ 1 h 425"/>
                  <a:gd name="T46" fmla="*/ 0 w 218"/>
                  <a:gd name="T47" fmla="*/ 1 h 425"/>
                  <a:gd name="T48" fmla="*/ 0 w 218"/>
                  <a:gd name="T49" fmla="*/ 1 h 425"/>
                  <a:gd name="T50" fmla="*/ 0 w 218"/>
                  <a:gd name="T51" fmla="*/ 1 h 425"/>
                  <a:gd name="T52" fmla="*/ 0 w 218"/>
                  <a:gd name="T53" fmla="*/ 1 h 425"/>
                  <a:gd name="T54" fmla="*/ 0 w 218"/>
                  <a:gd name="T55" fmla="*/ 1 h 425"/>
                  <a:gd name="T56" fmla="*/ 0 w 218"/>
                  <a:gd name="T57" fmla="*/ 1 h 425"/>
                  <a:gd name="T58" fmla="*/ 0 w 218"/>
                  <a:gd name="T59" fmla="*/ 1 h 425"/>
                  <a:gd name="T60" fmla="*/ 0 w 218"/>
                  <a:gd name="T61" fmla="*/ 1 h 425"/>
                  <a:gd name="T62" fmla="*/ 0 w 218"/>
                  <a:gd name="T63" fmla="*/ 1 h 425"/>
                  <a:gd name="T64" fmla="*/ 0 w 218"/>
                  <a:gd name="T65" fmla="*/ 1 h 425"/>
                  <a:gd name="T66" fmla="*/ 0 w 218"/>
                  <a:gd name="T67" fmla="*/ 1 h 425"/>
                  <a:gd name="T68" fmla="*/ 0 w 218"/>
                  <a:gd name="T69" fmla="*/ 1 h 425"/>
                  <a:gd name="T70" fmla="*/ 0 w 218"/>
                  <a:gd name="T71" fmla="*/ 1 h 425"/>
                  <a:gd name="T72" fmla="*/ 0 w 218"/>
                  <a:gd name="T73" fmla="*/ 1 h 425"/>
                  <a:gd name="T74" fmla="*/ 0 w 218"/>
                  <a:gd name="T75" fmla="*/ 1 h 425"/>
                  <a:gd name="T76" fmla="*/ 0 w 218"/>
                  <a:gd name="T77" fmla="*/ 1 h 425"/>
                  <a:gd name="T78" fmla="*/ 0 w 218"/>
                  <a:gd name="T79" fmla="*/ 1 h 425"/>
                  <a:gd name="T80" fmla="*/ 0 w 218"/>
                  <a:gd name="T81" fmla="*/ 0 h 425"/>
                  <a:gd name="T82" fmla="*/ 0 w 218"/>
                  <a:gd name="T83" fmla="*/ 0 h 425"/>
                  <a:gd name="T84" fmla="*/ 0 w 218"/>
                  <a:gd name="T85" fmla="*/ 0 h 425"/>
                  <a:gd name="T86" fmla="*/ 0 w 218"/>
                  <a:gd name="T87" fmla="*/ 0 h 425"/>
                  <a:gd name="T88" fmla="*/ 1 w 218"/>
                  <a:gd name="T89" fmla="*/ 0 h 425"/>
                  <a:gd name="T90" fmla="*/ 1 w 218"/>
                  <a:gd name="T91" fmla="*/ 0 h 425"/>
                  <a:gd name="T92" fmla="*/ 1 w 218"/>
                  <a:gd name="T93" fmla="*/ 0 h 425"/>
                  <a:gd name="T94" fmla="*/ 1 w 218"/>
                  <a:gd name="T95" fmla="*/ 0 h 425"/>
                  <a:gd name="T96" fmla="*/ 1 w 218"/>
                  <a:gd name="T97" fmla="*/ 0 h 4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18" h="425">
                    <a:moveTo>
                      <a:pt x="218" y="0"/>
                    </a:moveTo>
                    <a:lnTo>
                      <a:pt x="209" y="6"/>
                    </a:lnTo>
                    <a:lnTo>
                      <a:pt x="187" y="24"/>
                    </a:lnTo>
                    <a:lnTo>
                      <a:pt x="156" y="50"/>
                    </a:lnTo>
                    <a:lnTo>
                      <a:pt x="120" y="84"/>
                    </a:lnTo>
                    <a:lnTo>
                      <a:pt x="100" y="102"/>
                    </a:lnTo>
                    <a:lnTo>
                      <a:pt x="82" y="123"/>
                    </a:lnTo>
                    <a:lnTo>
                      <a:pt x="65" y="143"/>
                    </a:lnTo>
                    <a:lnTo>
                      <a:pt x="49" y="163"/>
                    </a:lnTo>
                    <a:lnTo>
                      <a:pt x="42" y="174"/>
                    </a:lnTo>
                    <a:lnTo>
                      <a:pt x="35" y="184"/>
                    </a:lnTo>
                    <a:lnTo>
                      <a:pt x="29" y="195"/>
                    </a:lnTo>
                    <a:lnTo>
                      <a:pt x="23" y="206"/>
                    </a:lnTo>
                    <a:lnTo>
                      <a:pt x="18" y="216"/>
                    </a:lnTo>
                    <a:lnTo>
                      <a:pt x="14" y="226"/>
                    </a:lnTo>
                    <a:lnTo>
                      <a:pt x="12" y="236"/>
                    </a:lnTo>
                    <a:lnTo>
                      <a:pt x="10" y="245"/>
                    </a:lnTo>
                    <a:lnTo>
                      <a:pt x="5" y="286"/>
                    </a:lnTo>
                    <a:lnTo>
                      <a:pt x="2" y="326"/>
                    </a:lnTo>
                    <a:lnTo>
                      <a:pt x="1" y="346"/>
                    </a:lnTo>
                    <a:lnTo>
                      <a:pt x="0" y="365"/>
                    </a:lnTo>
                    <a:lnTo>
                      <a:pt x="1" y="381"/>
                    </a:lnTo>
                    <a:lnTo>
                      <a:pt x="1" y="396"/>
                    </a:lnTo>
                    <a:lnTo>
                      <a:pt x="3" y="408"/>
                    </a:lnTo>
                    <a:lnTo>
                      <a:pt x="4" y="417"/>
                    </a:lnTo>
                    <a:lnTo>
                      <a:pt x="6" y="420"/>
                    </a:lnTo>
                    <a:lnTo>
                      <a:pt x="7" y="423"/>
                    </a:lnTo>
                    <a:lnTo>
                      <a:pt x="8" y="424"/>
                    </a:lnTo>
                    <a:lnTo>
                      <a:pt x="10" y="425"/>
                    </a:lnTo>
                    <a:lnTo>
                      <a:pt x="12" y="424"/>
                    </a:lnTo>
                    <a:lnTo>
                      <a:pt x="14" y="423"/>
                    </a:lnTo>
                    <a:lnTo>
                      <a:pt x="16" y="420"/>
                    </a:lnTo>
                    <a:lnTo>
                      <a:pt x="19" y="416"/>
                    </a:lnTo>
                    <a:lnTo>
                      <a:pt x="24" y="405"/>
                    </a:lnTo>
                    <a:lnTo>
                      <a:pt x="31" y="388"/>
                    </a:lnTo>
                    <a:lnTo>
                      <a:pt x="46" y="345"/>
                    </a:lnTo>
                    <a:lnTo>
                      <a:pt x="62" y="298"/>
                    </a:lnTo>
                    <a:lnTo>
                      <a:pt x="79" y="247"/>
                    </a:lnTo>
                    <a:lnTo>
                      <a:pt x="99" y="194"/>
                    </a:lnTo>
                    <a:lnTo>
                      <a:pt x="110" y="167"/>
                    </a:lnTo>
                    <a:lnTo>
                      <a:pt x="123" y="141"/>
                    </a:lnTo>
                    <a:lnTo>
                      <a:pt x="136" y="115"/>
                    </a:lnTo>
                    <a:lnTo>
                      <a:pt x="150" y="89"/>
                    </a:lnTo>
                    <a:lnTo>
                      <a:pt x="165" y="65"/>
                    </a:lnTo>
                    <a:lnTo>
                      <a:pt x="181" y="42"/>
                    </a:lnTo>
                    <a:lnTo>
                      <a:pt x="189" y="31"/>
                    </a:lnTo>
                    <a:lnTo>
                      <a:pt x="198" y="20"/>
                    </a:lnTo>
                    <a:lnTo>
                      <a:pt x="208" y="9"/>
                    </a:lnTo>
                    <a:lnTo>
                      <a:pt x="218" y="0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09" name="Freeform 1143">
                <a:extLst>
                  <a:ext uri="{FF2B5EF4-FFF2-40B4-BE49-F238E27FC236}">
                    <a16:creationId xmlns:a16="http://schemas.microsoft.com/office/drawing/2014/main" id="{BEFFB1B5-559A-47E9-8D32-B0720D0DD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9" y="2146"/>
                <a:ext cx="13" cy="25"/>
              </a:xfrm>
              <a:custGeom>
                <a:avLst/>
                <a:gdLst>
                  <a:gd name="T0" fmla="*/ 1 w 217"/>
                  <a:gd name="T1" fmla="*/ 0 h 425"/>
                  <a:gd name="T2" fmla="*/ 1 w 217"/>
                  <a:gd name="T3" fmla="*/ 0 h 425"/>
                  <a:gd name="T4" fmla="*/ 1 w 217"/>
                  <a:gd name="T5" fmla="*/ 0 h 425"/>
                  <a:gd name="T6" fmla="*/ 1 w 217"/>
                  <a:gd name="T7" fmla="*/ 0 h 425"/>
                  <a:gd name="T8" fmla="*/ 0 w 217"/>
                  <a:gd name="T9" fmla="*/ 0 h 425"/>
                  <a:gd name="T10" fmla="*/ 0 w 217"/>
                  <a:gd name="T11" fmla="*/ 0 h 425"/>
                  <a:gd name="T12" fmla="*/ 0 w 217"/>
                  <a:gd name="T13" fmla="*/ 0 h 425"/>
                  <a:gd name="T14" fmla="*/ 0 w 217"/>
                  <a:gd name="T15" fmla="*/ 0 h 425"/>
                  <a:gd name="T16" fmla="*/ 0 w 217"/>
                  <a:gd name="T17" fmla="*/ 1 h 425"/>
                  <a:gd name="T18" fmla="*/ 0 w 217"/>
                  <a:gd name="T19" fmla="*/ 1 h 425"/>
                  <a:gd name="T20" fmla="*/ 0 w 217"/>
                  <a:gd name="T21" fmla="*/ 1 h 425"/>
                  <a:gd name="T22" fmla="*/ 0 w 217"/>
                  <a:gd name="T23" fmla="*/ 1 h 425"/>
                  <a:gd name="T24" fmla="*/ 0 w 217"/>
                  <a:gd name="T25" fmla="*/ 1 h 425"/>
                  <a:gd name="T26" fmla="*/ 0 w 217"/>
                  <a:gd name="T27" fmla="*/ 1 h 425"/>
                  <a:gd name="T28" fmla="*/ 0 w 217"/>
                  <a:gd name="T29" fmla="*/ 1 h 425"/>
                  <a:gd name="T30" fmla="*/ 0 w 217"/>
                  <a:gd name="T31" fmla="*/ 1 h 425"/>
                  <a:gd name="T32" fmla="*/ 0 w 217"/>
                  <a:gd name="T33" fmla="*/ 1 h 425"/>
                  <a:gd name="T34" fmla="*/ 0 w 217"/>
                  <a:gd name="T35" fmla="*/ 1 h 425"/>
                  <a:gd name="T36" fmla="*/ 0 w 217"/>
                  <a:gd name="T37" fmla="*/ 1 h 425"/>
                  <a:gd name="T38" fmla="*/ 0 w 217"/>
                  <a:gd name="T39" fmla="*/ 1 h 425"/>
                  <a:gd name="T40" fmla="*/ 0 w 217"/>
                  <a:gd name="T41" fmla="*/ 1 h 425"/>
                  <a:gd name="T42" fmla="*/ 0 w 217"/>
                  <a:gd name="T43" fmla="*/ 1 h 425"/>
                  <a:gd name="T44" fmla="*/ 0 w 217"/>
                  <a:gd name="T45" fmla="*/ 1 h 425"/>
                  <a:gd name="T46" fmla="*/ 0 w 217"/>
                  <a:gd name="T47" fmla="*/ 1 h 425"/>
                  <a:gd name="T48" fmla="*/ 0 w 217"/>
                  <a:gd name="T49" fmla="*/ 1 h 425"/>
                  <a:gd name="T50" fmla="*/ 0 w 217"/>
                  <a:gd name="T51" fmla="*/ 1 h 425"/>
                  <a:gd name="T52" fmla="*/ 0 w 217"/>
                  <a:gd name="T53" fmla="*/ 1 h 425"/>
                  <a:gd name="T54" fmla="*/ 0 w 217"/>
                  <a:gd name="T55" fmla="*/ 1 h 425"/>
                  <a:gd name="T56" fmla="*/ 0 w 217"/>
                  <a:gd name="T57" fmla="*/ 1 h 425"/>
                  <a:gd name="T58" fmla="*/ 0 w 217"/>
                  <a:gd name="T59" fmla="*/ 1 h 425"/>
                  <a:gd name="T60" fmla="*/ 0 w 217"/>
                  <a:gd name="T61" fmla="*/ 1 h 425"/>
                  <a:gd name="T62" fmla="*/ 0 w 217"/>
                  <a:gd name="T63" fmla="*/ 1 h 425"/>
                  <a:gd name="T64" fmla="*/ 0 w 217"/>
                  <a:gd name="T65" fmla="*/ 1 h 425"/>
                  <a:gd name="T66" fmla="*/ 0 w 217"/>
                  <a:gd name="T67" fmla="*/ 1 h 425"/>
                  <a:gd name="T68" fmla="*/ 0 w 217"/>
                  <a:gd name="T69" fmla="*/ 1 h 425"/>
                  <a:gd name="T70" fmla="*/ 0 w 217"/>
                  <a:gd name="T71" fmla="*/ 1 h 425"/>
                  <a:gd name="T72" fmla="*/ 0 w 217"/>
                  <a:gd name="T73" fmla="*/ 1 h 425"/>
                  <a:gd name="T74" fmla="*/ 0 w 217"/>
                  <a:gd name="T75" fmla="*/ 1 h 425"/>
                  <a:gd name="T76" fmla="*/ 0 w 217"/>
                  <a:gd name="T77" fmla="*/ 1 h 425"/>
                  <a:gd name="T78" fmla="*/ 0 w 217"/>
                  <a:gd name="T79" fmla="*/ 1 h 425"/>
                  <a:gd name="T80" fmla="*/ 0 w 217"/>
                  <a:gd name="T81" fmla="*/ 0 h 425"/>
                  <a:gd name="T82" fmla="*/ 0 w 217"/>
                  <a:gd name="T83" fmla="*/ 0 h 425"/>
                  <a:gd name="T84" fmla="*/ 1 w 217"/>
                  <a:gd name="T85" fmla="*/ 0 h 425"/>
                  <a:gd name="T86" fmla="*/ 1 w 217"/>
                  <a:gd name="T87" fmla="*/ 0 h 425"/>
                  <a:gd name="T88" fmla="*/ 1 w 217"/>
                  <a:gd name="T89" fmla="*/ 0 h 425"/>
                  <a:gd name="T90" fmla="*/ 1 w 217"/>
                  <a:gd name="T91" fmla="*/ 0 h 425"/>
                  <a:gd name="T92" fmla="*/ 1 w 217"/>
                  <a:gd name="T93" fmla="*/ 0 h 425"/>
                  <a:gd name="T94" fmla="*/ 1 w 217"/>
                  <a:gd name="T95" fmla="*/ 0 h 425"/>
                  <a:gd name="T96" fmla="*/ 1 w 217"/>
                  <a:gd name="T97" fmla="*/ 0 h 4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17" h="425">
                    <a:moveTo>
                      <a:pt x="217" y="0"/>
                    </a:moveTo>
                    <a:lnTo>
                      <a:pt x="208" y="6"/>
                    </a:lnTo>
                    <a:lnTo>
                      <a:pt x="186" y="23"/>
                    </a:lnTo>
                    <a:lnTo>
                      <a:pt x="155" y="50"/>
                    </a:lnTo>
                    <a:lnTo>
                      <a:pt x="119" y="83"/>
                    </a:lnTo>
                    <a:lnTo>
                      <a:pt x="99" y="103"/>
                    </a:lnTo>
                    <a:lnTo>
                      <a:pt x="81" y="122"/>
                    </a:lnTo>
                    <a:lnTo>
                      <a:pt x="64" y="142"/>
                    </a:lnTo>
                    <a:lnTo>
                      <a:pt x="48" y="163"/>
                    </a:lnTo>
                    <a:lnTo>
                      <a:pt x="41" y="174"/>
                    </a:lnTo>
                    <a:lnTo>
                      <a:pt x="34" y="184"/>
                    </a:lnTo>
                    <a:lnTo>
                      <a:pt x="28" y="195"/>
                    </a:lnTo>
                    <a:lnTo>
                      <a:pt x="23" y="205"/>
                    </a:lnTo>
                    <a:lnTo>
                      <a:pt x="18" y="215"/>
                    </a:lnTo>
                    <a:lnTo>
                      <a:pt x="13" y="225"/>
                    </a:lnTo>
                    <a:lnTo>
                      <a:pt x="11" y="235"/>
                    </a:lnTo>
                    <a:lnTo>
                      <a:pt x="9" y="245"/>
                    </a:lnTo>
                    <a:lnTo>
                      <a:pt x="4" y="286"/>
                    </a:lnTo>
                    <a:lnTo>
                      <a:pt x="1" y="326"/>
                    </a:lnTo>
                    <a:lnTo>
                      <a:pt x="0" y="346"/>
                    </a:lnTo>
                    <a:lnTo>
                      <a:pt x="0" y="364"/>
                    </a:lnTo>
                    <a:lnTo>
                      <a:pt x="0" y="381"/>
                    </a:lnTo>
                    <a:lnTo>
                      <a:pt x="0" y="395"/>
                    </a:lnTo>
                    <a:lnTo>
                      <a:pt x="2" y="407"/>
                    </a:lnTo>
                    <a:lnTo>
                      <a:pt x="3" y="416"/>
                    </a:lnTo>
                    <a:lnTo>
                      <a:pt x="5" y="420"/>
                    </a:lnTo>
                    <a:lnTo>
                      <a:pt x="6" y="423"/>
                    </a:lnTo>
                    <a:lnTo>
                      <a:pt x="7" y="425"/>
                    </a:lnTo>
                    <a:lnTo>
                      <a:pt x="9" y="425"/>
                    </a:lnTo>
                    <a:lnTo>
                      <a:pt x="11" y="425"/>
                    </a:lnTo>
                    <a:lnTo>
                      <a:pt x="13" y="423"/>
                    </a:lnTo>
                    <a:lnTo>
                      <a:pt x="15" y="420"/>
                    </a:lnTo>
                    <a:lnTo>
                      <a:pt x="19" y="416"/>
                    </a:lnTo>
                    <a:lnTo>
                      <a:pt x="24" y="404"/>
                    </a:lnTo>
                    <a:lnTo>
                      <a:pt x="30" y="387"/>
                    </a:lnTo>
                    <a:lnTo>
                      <a:pt x="45" y="346"/>
                    </a:lnTo>
                    <a:lnTo>
                      <a:pt x="61" y="298"/>
                    </a:lnTo>
                    <a:lnTo>
                      <a:pt x="78" y="246"/>
                    </a:lnTo>
                    <a:lnTo>
                      <a:pt x="98" y="194"/>
                    </a:lnTo>
                    <a:lnTo>
                      <a:pt x="110" y="166"/>
                    </a:lnTo>
                    <a:lnTo>
                      <a:pt x="122" y="140"/>
                    </a:lnTo>
                    <a:lnTo>
                      <a:pt x="135" y="115"/>
                    </a:lnTo>
                    <a:lnTo>
                      <a:pt x="149" y="90"/>
                    </a:lnTo>
                    <a:lnTo>
                      <a:pt x="164" y="65"/>
                    </a:lnTo>
                    <a:lnTo>
                      <a:pt x="180" y="42"/>
                    </a:lnTo>
                    <a:lnTo>
                      <a:pt x="188" y="31"/>
                    </a:lnTo>
                    <a:lnTo>
                      <a:pt x="198" y="20"/>
                    </a:lnTo>
                    <a:lnTo>
                      <a:pt x="207" y="10"/>
                    </a:lnTo>
                    <a:lnTo>
                      <a:pt x="217" y="0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10" name="Freeform 1144">
                <a:extLst>
                  <a:ext uri="{FF2B5EF4-FFF2-40B4-BE49-F238E27FC236}">
                    <a16:creationId xmlns:a16="http://schemas.microsoft.com/office/drawing/2014/main" id="{E8D8CCBD-D1FA-4690-A1EE-532B24519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9" y="2172"/>
                <a:ext cx="13" cy="20"/>
              </a:xfrm>
              <a:custGeom>
                <a:avLst/>
                <a:gdLst>
                  <a:gd name="T0" fmla="*/ 1 w 232"/>
                  <a:gd name="T1" fmla="*/ 0 h 344"/>
                  <a:gd name="T2" fmla="*/ 1 w 232"/>
                  <a:gd name="T3" fmla="*/ 0 h 344"/>
                  <a:gd name="T4" fmla="*/ 1 w 232"/>
                  <a:gd name="T5" fmla="*/ 0 h 344"/>
                  <a:gd name="T6" fmla="*/ 1 w 232"/>
                  <a:gd name="T7" fmla="*/ 0 h 344"/>
                  <a:gd name="T8" fmla="*/ 1 w 232"/>
                  <a:gd name="T9" fmla="*/ 0 h 344"/>
                  <a:gd name="T10" fmla="*/ 1 w 232"/>
                  <a:gd name="T11" fmla="*/ 0 h 344"/>
                  <a:gd name="T12" fmla="*/ 1 w 232"/>
                  <a:gd name="T13" fmla="*/ 0 h 344"/>
                  <a:gd name="T14" fmla="*/ 1 w 232"/>
                  <a:gd name="T15" fmla="*/ 0 h 344"/>
                  <a:gd name="T16" fmla="*/ 1 w 232"/>
                  <a:gd name="T17" fmla="*/ 0 h 344"/>
                  <a:gd name="T18" fmla="*/ 1 w 232"/>
                  <a:gd name="T19" fmla="*/ 0 h 344"/>
                  <a:gd name="T20" fmla="*/ 1 w 232"/>
                  <a:gd name="T21" fmla="*/ 0 h 344"/>
                  <a:gd name="T22" fmla="*/ 1 w 232"/>
                  <a:gd name="T23" fmla="*/ 1 h 344"/>
                  <a:gd name="T24" fmla="*/ 1 w 232"/>
                  <a:gd name="T25" fmla="*/ 1 h 344"/>
                  <a:gd name="T26" fmla="*/ 0 w 232"/>
                  <a:gd name="T27" fmla="*/ 1 h 344"/>
                  <a:gd name="T28" fmla="*/ 0 w 232"/>
                  <a:gd name="T29" fmla="*/ 1 h 344"/>
                  <a:gd name="T30" fmla="*/ 0 w 232"/>
                  <a:gd name="T31" fmla="*/ 1 h 344"/>
                  <a:gd name="T32" fmla="*/ 0 w 232"/>
                  <a:gd name="T33" fmla="*/ 1 h 344"/>
                  <a:gd name="T34" fmla="*/ 0 w 232"/>
                  <a:gd name="T35" fmla="*/ 1 h 344"/>
                  <a:gd name="T36" fmla="*/ 0 w 232"/>
                  <a:gd name="T37" fmla="*/ 1 h 344"/>
                  <a:gd name="T38" fmla="*/ 0 w 232"/>
                  <a:gd name="T39" fmla="*/ 1 h 344"/>
                  <a:gd name="T40" fmla="*/ 0 w 232"/>
                  <a:gd name="T41" fmla="*/ 1 h 344"/>
                  <a:gd name="T42" fmla="*/ 0 w 232"/>
                  <a:gd name="T43" fmla="*/ 1 h 344"/>
                  <a:gd name="T44" fmla="*/ 0 w 232"/>
                  <a:gd name="T45" fmla="*/ 1 h 344"/>
                  <a:gd name="T46" fmla="*/ 0 w 232"/>
                  <a:gd name="T47" fmla="*/ 1 h 344"/>
                  <a:gd name="T48" fmla="*/ 0 w 232"/>
                  <a:gd name="T49" fmla="*/ 1 h 344"/>
                  <a:gd name="T50" fmla="*/ 0 w 232"/>
                  <a:gd name="T51" fmla="*/ 1 h 344"/>
                  <a:gd name="T52" fmla="*/ 0 w 232"/>
                  <a:gd name="T53" fmla="*/ 1 h 344"/>
                  <a:gd name="T54" fmla="*/ 0 w 232"/>
                  <a:gd name="T55" fmla="*/ 1 h 344"/>
                  <a:gd name="T56" fmla="*/ 0 w 232"/>
                  <a:gd name="T57" fmla="*/ 1 h 344"/>
                  <a:gd name="T58" fmla="*/ 0 w 232"/>
                  <a:gd name="T59" fmla="*/ 1 h 344"/>
                  <a:gd name="T60" fmla="*/ 0 w 232"/>
                  <a:gd name="T61" fmla="*/ 1 h 344"/>
                  <a:gd name="T62" fmla="*/ 0 w 232"/>
                  <a:gd name="T63" fmla="*/ 1 h 344"/>
                  <a:gd name="T64" fmla="*/ 0 w 232"/>
                  <a:gd name="T65" fmla="*/ 1 h 344"/>
                  <a:gd name="T66" fmla="*/ 0 w 232"/>
                  <a:gd name="T67" fmla="*/ 1 h 344"/>
                  <a:gd name="T68" fmla="*/ 0 w 232"/>
                  <a:gd name="T69" fmla="*/ 1 h 344"/>
                  <a:gd name="T70" fmla="*/ 0 w 232"/>
                  <a:gd name="T71" fmla="*/ 1 h 344"/>
                  <a:gd name="T72" fmla="*/ 0 w 232"/>
                  <a:gd name="T73" fmla="*/ 1 h 344"/>
                  <a:gd name="T74" fmla="*/ 0 w 232"/>
                  <a:gd name="T75" fmla="*/ 1 h 344"/>
                  <a:gd name="T76" fmla="*/ 0 w 232"/>
                  <a:gd name="T77" fmla="*/ 1 h 344"/>
                  <a:gd name="T78" fmla="*/ 0 w 232"/>
                  <a:gd name="T79" fmla="*/ 0 h 344"/>
                  <a:gd name="T80" fmla="*/ 0 w 232"/>
                  <a:gd name="T81" fmla="*/ 0 h 344"/>
                  <a:gd name="T82" fmla="*/ 0 w 232"/>
                  <a:gd name="T83" fmla="*/ 0 h 344"/>
                  <a:gd name="T84" fmla="*/ 1 w 232"/>
                  <a:gd name="T85" fmla="*/ 0 h 344"/>
                  <a:gd name="T86" fmla="*/ 1 w 232"/>
                  <a:gd name="T87" fmla="*/ 0 h 344"/>
                  <a:gd name="T88" fmla="*/ 1 w 232"/>
                  <a:gd name="T89" fmla="*/ 0 h 344"/>
                  <a:gd name="T90" fmla="*/ 1 w 232"/>
                  <a:gd name="T91" fmla="*/ 0 h 344"/>
                  <a:gd name="T92" fmla="*/ 1 w 232"/>
                  <a:gd name="T93" fmla="*/ 0 h 344"/>
                  <a:gd name="T94" fmla="*/ 1 w 232"/>
                  <a:gd name="T95" fmla="*/ 0 h 344"/>
                  <a:gd name="T96" fmla="*/ 1 w 232"/>
                  <a:gd name="T97" fmla="*/ 0 h 34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32" h="344">
                    <a:moveTo>
                      <a:pt x="229" y="0"/>
                    </a:moveTo>
                    <a:lnTo>
                      <a:pt x="230" y="3"/>
                    </a:lnTo>
                    <a:lnTo>
                      <a:pt x="232" y="10"/>
                    </a:lnTo>
                    <a:lnTo>
                      <a:pt x="232" y="22"/>
                    </a:lnTo>
                    <a:lnTo>
                      <a:pt x="231" y="40"/>
                    </a:lnTo>
                    <a:lnTo>
                      <a:pt x="229" y="51"/>
                    </a:lnTo>
                    <a:lnTo>
                      <a:pt x="226" y="64"/>
                    </a:lnTo>
                    <a:lnTo>
                      <a:pt x="222" y="79"/>
                    </a:lnTo>
                    <a:lnTo>
                      <a:pt x="217" y="94"/>
                    </a:lnTo>
                    <a:lnTo>
                      <a:pt x="210" y="111"/>
                    </a:lnTo>
                    <a:lnTo>
                      <a:pt x="202" y="129"/>
                    </a:lnTo>
                    <a:lnTo>
                      <a:pt x="191" y="149"/>
                    </a:lnTo>
                    <a:lnTo>
                      <a:pt x="179" y="172"/>
                    </a:lnTo>
                    <a:lnTo>
                      <a:pt x="151" y="213"/>
                    </a:lnTo>
                    <a:lnTo>
                      <a:pt x="126" y="249"/>
                    </a:lnTo>
                    <a:lnTo>
                      <a:pt x="114" y="264"/>
                    </a:lnTo>
                    <a:lnTo>
                      <a:pt x="102" y="278"/>
                    </a:lnTo>
                    <a:lnTo>
                      <a:pt x="91" y="291"/>
                    </a:lnTo>
                    <a:lnTo>
                      <a:pt x="81" y="302"/>
                    </a:lnTo>
                    <a:lnTo>
                      <a:pt x="71" y="312"/>
                    </a:lnTo>
                    <a:lnTo>
                      <a:pt x="61" y="320"/>
                    </a:lnTo>
                    <a:lnTo>
                      <a:pt x="51" y="327"/>
                    </a:lnTo>
                    <a:lnTo>
                      <a:pt x="42" y="334"/>
                    </a:lnTo>
                    <a:lnTo>
                      <a:pt x="33" y="338"/>
                    </a:lnTo>
                    <a:lnTo>
                      <a:pt x="25" y="341"/>
                    </a:lnTo>
                    <a:lnTo>
                      <a:pt x="15" y="343"/>
                    </a:lnTo>
                    <a:lnTo>
                      <a:pt x="7" y="344"/>
                    </a:lnTo>
                    <a:lnTo>
                      <a:pt x="3" y="343"/>
                    </a:lnTo>
                    <a:lnTo>
                      <a:pt x="1" y="340"/>
                    </a:lnTo>
                    <a:lnTo>
                      <a:pt x="0" y="336"/>
                    </a:lnTo>
                    <a:lnTo>
                      <a:pt x="1" y="330"/>
                    </a:lnTo>
                    <a:lnTo>
                      <a:pt x="3" y="321"/>
                    </a:lnTo>
                    <a:lnTo>
                      <a:pt x="6" y="313"/>
                    </a:lnTo>
                    <a:lnTo>
                      <a:pt x="9" y="303"/>
                    </a:lnTo>
                    <a:lnTo>
                      <a:pt x="14" y="292"/>
                    </a:lnTo>
                    <a:lnTo>
                      <a:pt x="28" y="267"/>
                    </a:lnTo>
                    <a:lnTo>
                      <a:pt x="44" y="238"/>
                    </a:lnTo>
                    <a:lnTo>
                      <a:pt x="62" y="208"/>
                    </a:lnTo>
                    <a:lnTo>
                      <a:pt x="81" y="178"/>
                    </a:lnTo>
                    <a:lnTo>
                      <a:pt x="102" y="146"/>
                    </a:lnTo>
                    <a:lnTo>
                      <a:pt x="125" y="115"/>
                    </a:lnTo>
                    <a:lnTo>
                      <a:pt x="146" y="87"/>
                    </a:lnTo>
                    <a:lnTo>
                      <a:pt x="167" y="60"/>
                    </a:lnTo>
                    <a:lnTo>
                      <a:pt x="186" y="37"/>
                    </a:lnTo>
                    <a:lnTo>
                      <a:pt x="204" y="19"/>
                    </a:lnTo>
                    <a:lnTo>
                      <a:pt x="211" y="12"/>
                    </a:lnTo>
                    <a:lnTo>
                      <a:pt x="218" y="7"/>
                    </a:lnTo>
                    <a:lnTo>
                      <a:pt x="224" y="3"/>
                    </a:lnTo>
                    <a:lnTo>
                      <a:pt x="229" y="0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11" name="Freeform 1145">
                <a:extLst>
                  <a:ext uri="{FF2B5EF4-FFF2-40B4-BE49-F238E27FC236}">
                    <a16:creationId xmlns:a16="http://schemas.microsoft.com/office/drawing/2014/main" id="{0B9A97C4-715E-489D-A76C-E3CBC4177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5" y="2175"/>
                <a:ext cx="7" cy="6"/>
              </a:xfrm>
              <a:custGeom>
                <a:avLst/>
                <a:gdLst>
                  <a:gd name="T0" fmla="*/ 0 w 118"/>
                  <a:gd name="T1" fmla="*/ 0 h 112"/>
                  <a:gd name="T2" fmla="*/ 0 w 118"/>
                  <a:gd name="T3" fmla="*/ 0 h 112"/>
                  <a:gd name="T4" fmla="*/ 0 w 118"/>
                  <a:gd name="T5" fmla="*/ 0 h 112"/>
                  <a:gd name="T6" fmla="*/ 0 w 118"/>
                  <a:gd name="T7" fmla="*/ 0 h 112"/>
                  <a:gd name="T8" fmla="*/ 0 w 118"/>
                  <a:gd name="T9" fmla="*/ 0 h 112"/>
                  <a:gd name="T10" fmla="*/ 0 w 118"/>
                  <a:gd name="T11" fmla="*/ 0 h 112"/>
                  <a:gd name="T12" fmla="*/ 0 w 118"/>
                  <a:gd name="T13" fmla="*/ 0 h 112"/>
                  <a:gd name="T14" fmla="*/ 0 w 118"/>
                  <a:gd name="T15" fmla="*/ 0 h 112"/>
                  <a:gd name="T16" fmla="*/ 0 w 118"/>
                  <a:gd name="T17" fmla="*/ 0 h 112"/>
                  <a:gd name="T18" fmla="*/ 0 w 118"/>
                  <a:gd name="T19" fmla="*/ 0 h 112"/>
                  <a:gd name="T20" fmla="*/ 0 w 118"/>
                  <a:gd name="T21" fmla="*/ 0 h 112"/>
                  <a:gd name="T22" fmla="*/ 0 w 118"/>
                  <a:gd name="T23" fmla="*/ 0 h 112"/>
                  <a:gd name="T24" fmla="*/ 0 w 118"/>
                  <a:gd name="T25" fmla="*/ 0 h 112"/>
                  <a:gd name="T26" fmla="*/ 0 w 118"/>
                  <a:gd name="T27" fmla="*/ 0 h 112"/>
                  <a:gd name="T28" fmla="*/ 0 w 118"/>
                  <a:gd name="T29" fmla="*/ 0 h 112"/>
                  <a:gd name="T30" fmla="*/ 0 w 118"/>
                  <a:gd name="T31" fmla="*/ 0 h 112"/>
                  <a:gd name="T32" fmla="*/ 0 w 118"/>
                  <a:gd name="T33" fmla="*/ 0 h 112"/>
                  <a:gd name="T34" fmla="*/ 0 w 118"/>
                  <a:gd name="T35" fmla="*/ 0 h 112"/>
                  <a:gd name="T36" fmla="*/ 0 w 118"/>
                  <a:gd name="T37" fmla="*/ 0 h 112"/>
                  <a:gd name="T38" fmla="*/ 0 w 118"/>
                  <a:gd name="T39" fmla="*/ 0 h 112"/>
                  <a:gd name="T40" fmla="*/ 0 w 118"/>
                  <a:gd name="T41" fmla="*/ 0 h 112"/>
                  <a:gd name="T42" fmla="*/ 0 w 118"/>
                  <a:gd name="T43" fmla="*/ 0 h 112"/>
                  <a:gd name="T44" fmla="*/ 0 w 118"/>
                  <a:gd name="T45" fmla="*/ 0 h 112"/>
                  <a:gd name="T46" fmla="*/ 0 w 118"/>
                  <a:gd name="T47" fmla="*/ 0 h 112"/>
                  <a:gd name="T48" fmla="*/ 0 w 118"/>
                  <a:gd name="T49" fmla="*/ 0 h 112"/>
                  <a:gd name="T50" fmla="*/ 0 w 118"/>
                  <a:gd name="T51" fmla="*/ 0 h 112"/>
                  <a:gd name="T52" fmla="*/ 0 w 118"/>
                  <a:gd name="T53" fmla="*/ 0 h 112"/>
                  <a:gd name="T54" fmla="*/ 0 w 118"/>
                  <a:gd name="T55" fmla="*/ 0 h 112"/>
                  <a:gd name="T56" fmla="*/ 0 w 118"/>
                  <a:gd name="T57" fmla="*/ 0 h 112"/>
                  <a:gd name="T58" fmla="*/ 0 w 118"/>
                  <a:gd name="T59" fmla="*/ 0 h 112"/>
                  <a:gd name="T60" fmla="*/ 0 w 118"/>
                  <a:gd name="T61" fmla="*/ 0 h 112"/>
                  <a:gd name="T62" fmla="*/ 0 w 118"/>
                  <a:gd name="T63" fmla="*/ 0 h 112"/>
                  <a:gd name="T64" fmla="*/ 0 w 118"/>
                  <a:gd name="T65" fmla="*/ 0 h 112"/>
                  <a:gd name="T66" fmla="*/ 0 w 118"/>
                  <a:gd name="T67" fmla="*/ 0 h 112"/>
                  <a:gd name="T68" fmla="*/ 0 w 118"/>
                  <a:gd name="T69" fmla="*/ 0 h 112"/>
                  <a:gd name="T70" fmla="*/ 0 w 118"/>
                  <a:gd name="T71" fmla="*/ 0 h 112"/>
                  <a:gd name="T72" fmla="*/ 0 w 118"/>
                  <a:gd name="T73" fmla="*/ 0 h 112"/>
                  <a:gd name="T74" fmla="*/ 0 w 118"/>
                  <a:gd name="T75" fmla="*/ 0 h 112"/>
                  <a:gd name="T76" fmla="*/ 0 w 118"/>
                  <a:gd name="T77" fmla="*/ 0 h 112"/>
                  <a:gd name="T78" fmla="*/ 0 w 118"/>
                  <a:gd name="T79" fmla="*/ 0 h 112"/>
                  <a:gd name="T80" fmla="*/ 0 w 118"/>
                  <a:gd name="T81" fmla="*/ 0 h 11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18" h="112">
                    <a:moveTo>
                      <a:pt x="22" y="54"/>
                    </a:moveTo>
                    <a:lnTo>
                      <a:pt x="15" y="63"/>
                    </a:lnTo>
                    <a:lnTo>
                      <a:pt x="9" y="72"/>
                    </a:lnTo>
                    <a:lnTo>
                      <a:pt x="4" y="80"/>
                    </a:lnTo>
                    <a:lnTo>
                      <a:pt x="1" y="88"/>
                    </a:lnTo>
                    <a:lnTo>
                      <a:pt x="0" y="94"/>
                    </a:lnTo>
                    <a:lnTo>
                      <a:pt x="0" y="100"/>
                    </a:lnTo>
                    <a:lnTo>
                      <a:pt x="1" y="104"/>
                    </a:lnTo>
                    <a:lnTo>
                      <a:pt x="3" y="108"/>
                    </a:lnTo>
                    <a:lnTo>
                      <a:pt x="7" y="111"/>
                    </a:lnTo>
                    <a:lnTo>
                      <a:pt x="12" y="112"/>
                    </a:lnTo>
                    <a:lnTo>
                      <a:pt x="18" y="112"/>
                    </a:lnTo>
                    <a:lnTo>
                      <a:pt x="26" y="110"/>
                    </a:lnTo>
                    <a:lnTo>
                      <a:pt x="34" y="107"/>
                    </a:lnTo>
                    <a:lnTo>
                      <a:pt x="44" y="102"/>
                    </a:lnTo>
                    <a:lnTo>
                      <a:pt x="54" y="96"/>
                    </a:lnTo>
                    <a:lnTo>
                      <a:pt x="66" y="89"/>
                    </a:lnTo>
                    <a:lnTo>
                      <a:pt x="88" y="75"/>
                    </a:lnTo>
                    <a:lnTo>
                      <a:pt x="103" y="62"/>
                    </a:lnTo>
                    <a:lnTo>
                      <a:pt x="108" y="57"/>
                    </a:lnTo>
                    <a:lnTo>
                      <a:pt x="113" y="52"/>
                    </a:lnTo>
                    <a:lnTo>
                      <a:pt x="116" y="47"/>
                    </a:lnTo>
                    <a:lnTo>
                      <a:pt x="117" y="43"/>
                    </a:lnTo>
                    <a:lnTo>
                      <a:pt x="118" y="38"/>
                    </a:lnTo>
                    <a:lnTo>
                      <a:pt x="118" y="34"/>
                    </a:lnTo>
                    <a:lnTo>
                      <a:pt x="117" y="30"/>
                    </a:lnTo>
                    <a:lnTo>
                      <a:pt x="116" y="26"/>
                    </a:lnTo>
                    <a:lnTo>
                      <a:pt x="110" y="17"/>
                    </a:lnTo>
                    <a:lnTo>
                      <a:pt x="102" y="9"/>
                    </a:lnTo>
                    <a:lnTo>
                      <a:pt x="98" y="5"/>
                    </a:lnTo>
                    <a:lnTo>
                      <a:pt x="95" y="3"/>
                    </a:lnTo>
                    <a:lnTo>
                      <a:pt x="91" y="1"/>
                    </a:lnTo>
                    <a:lnTo>
                      <a:pt x="87" y="0"/>
                    </a:lnTo>
                    <a:lnTo>
                      <a:pt x="84" y="0"/>
                    </a:lnTo>
                    <a:lnTo>
                      <a:pt x="79" y="1"/>
                    </a:lnTo>
                    <a:lnTo>
                      <a:pt x="75" y="2"/>
                    </a:lnTo>
                    <a:lnTo>
                      <a:pt x="70" y="4"/>
                    </a:lnTo>
                    <a:lnTo>
                      <a:pt x="61" y="12"/>
                    </a:lnTo>
                    <a:lnTo>
                      <a:pt x="50" y="23"/>
                    </a:lnTo>
                    <a:lnTo>
                      <a:pt x="37" y="37"/>
                    </a:ln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12" name="Freeform 1146">
                <a:extLst>
                  <a:ext uri="{FF2B5EF4-FFF2-40B4-BE49-F238E27FC236}">
                    <a16:creationId xmlns:a16="http://schemas.microsoft.com/office/drawing/2014/main" id="{C18B5838-6E82-47FA-87C6-7F9C4A054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9" y="2183"/>
                <a:ext cx="6" cy="8"/>
              </a:xfrm>
              <a:custGeom>
                <a:avLst/>
                <a:gdLst>
                  <a:gd name="T0" fmla="*/ 0 w 101"/>
                  <a:gd name="T1" fmla="*/ 0 h 127"/>
                  <a:gd name="T2" fmla="*/ 0 w 101"/>
                  <a:gd name="T3" fmla="*/ 0 h 127"/>
                  <a:gd name="T4" fmla="*/ 0 w 101"/>
                  <a:gd name="T5" fmla="*/ 0 h 127"/>
                  <a:gd name="T6" fmla="*/ 0 w 101"/>
                  <a:gd name="T7" fmla="*/ 0 h 127"/>
                  <a:gd name="T8" fmla="*/ 0 w 101"/>
                  <a:gd name="T9" fmla="*/ 0 h 127"/>
                  <a:gd name="T10" fmla="*/ 0 w 101"/>
                  <a:gd name="T11" fmla="*/ 0 h 127"/>
                  <a:gd name="T12" fmla="*/ 0 w 101"/>
                  <a:gd name="T13" fmla="*/ 0 h 127"/>
                  <a:gd name="T14" fmla="*/ 0 w 101"/>
                  <a:gd name="T15" fmla="*/ 1 h 127"/>
                  <a:gd name="T16" fmla="*/ 0 w 101"/>
                  <a:gd name="T17" fmla="*/ 1 h 127"/>
                  <a:gd name="T18" fmla="*/ 0 w 101"/>
                  <a:gd name="T19" fmla="*/ 1 h 127"/>
                  <a:gd name="T20" fmla="*/ 0 w 101"/>
                  <a:gd name="T21" fmla="*/ 1 h 127"/>
                  <a:gd name="T22" fmla="*/ 0 w 101"/>
                  <a:gd name="T23" fmla="*/ 1 h 127"/>
                  <a:gd name="T24" fmla="*/ 0 w 101"/>
                  <a:gd name="T25" fmla="*/ 1 h 127"/>
                  <a:gd name="T26" fmla="*/ 0 w 101"/>
                  <a:gd name="T27" fmla="*/ 0 h 127"/>
                  <a:gd name="T28" fmla="*/ 0 w 101"/>
                  <a:gd name="T29" fmla="*/ 0 h 127"/>
                  <a:gd name="T30" fmla="*/ 0 w 101"/>
                  <a:gd name="T31" fmla="*/ 0 h 127"/>
                  <a:gd name="T32" fmla="*/ 0 w 101"/>
                  <a:gd name="T33" fmla="*/ 0 h 127"/>
                  <a:gd name="T34" fmla="*/ 0 w 101"/>
                  <a:gd name="T35" fmla="*/ 0 h 127"/>
                  <a:gd name="T36" fmla="*/ 0 w 101"/>
                  <a:gd name="T37" fmla="*/ 0 h 127"/>
                  <a:gd name="T38" fmla="*/ 0 w 101"/>
                  <a:gd name="T39" fmla="*/ 0 h 127"/>
                  <a:gd name="T40" fmla="*/ 0 w 101"/>
                  <a:gd name="T41" fmla="*/ 0 h 127"/>
                  <a:gd name="T42" fmla="*/ 0 w 101"/>
                  <a:gd name="T43" fmla="*/ 0 h 127"/>
                  <a:gd name="T44" fmla="*/ 0 w 101"/>
                  <a:gd name="T45" fmla="*/ 0 h 127"/>
                  <a:gd name="T46" fmla="*/ 0 w 101"/>
                  <a:gd name="T47" fmla="*/ 0 h 127"/>
                  <a:gd name="T48" fmla="*/ 0 w 101"/>
                  <a:gd name="T49" fmla="*/ 0 h 127"/>
                  <a:gd name="T50" fmla="*/ 0 w 101"/>
                  <a:gd name="T51" fmla="*/ 0 h 127"/>
                  <a:gd name="T52" fmla="*/ 0 w 101"/>
                  <a:gd name="T53" fmla="*/ 0 h 127"/>
                  <a:gd name="T54" fmla="*/ 0 w 101"/>
                  <a:gd name="T55" fmla="*/ 0 h 127"/>
                  <a:gd name="T56" fmla="*/ 0 w 101"/>
                  <a:gd name="T57" fmla="*/ 0 h 127"/>
                  <a:gd name="T58" fmla="*/ 0 w 101"/>
                  <a:gd name="T59" fmla="*/ 0 h 127"/>
                  <a:gd name="T60" fmla="*/ 0 w 101"/>
                  <a:gd name="T61" fmla="*/ 0 h 127"/>
                  <a:gd name="T62" fmla="*/ 0 w 101"/>
                  <a:gd name="T63" fmla="*/ 0 h 127"/>
                  <a:gd name="T64" fmla="*/ 0 w 101"/>
                  <a:gd name="T65" fmla="*/ 0 h 127"/>
                  <a:gd name="T66" fmla="*/ 0 w 101"/>
                  <a:gd name="T67" fmla="*/ 0 h 127"/>
                  <a:gd name="T68" fmla="*/ 0 w 101"/>
                  <a:gd name="T69" fmla="*/ 0 h 127"/>
                  <a:gd name="T70" fmla="*/ 0 w 101"/>
                  <a:gd name="T71" fmla="*/ 0 h 127"/>
                  <a:gd name="T72" fmla="*/ 0 w 101"/>
                  <a:gd name="T73" fmla="*/ 0 h 127"/>
                  <a:gd name="T74" fmla="*/ 0 w 101"/>
                  <a:gd name="T75" fmla="*/ 0 h 127"/>
                  <a:gd name="T76" fmla="*/ 0 w 101"/>
                  <a:gd name="T77" fmla="*/ 0 h 127"/>
                  <a:gd name="T78" fmla="*/ 0 w 101"/>
                  <a:gd name="T79" fmla="*/ 0 h 127"/>
                  <a:gd name="T80" fmla="*/ 0 w 101"/>
                  <a:gd name="T81" fmla="*/ 0 h 127"/>
                  <a:gd name="T82" fmla="*/ 0 w 101"/>
                  <a:gd name="T83" fmla="*/ 0 h 127"/>
                  <a:gd name="T84" fmla="*/ 0 w 101"/>
                  <a:gd name="T85" fmla="*/ 0 h 127"/>
                  <a:gd name="T86" fmla="*/ 0 w 101"/>
                  <a:gd name="T87" fmla="*/ 0 h 127"/>
                  <a:gd name="T88" fmla="*/ 0 w 101"/>
                  <a:gd name="T89" fmla="*/ 0 h 12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01" h="127">
                    <a:moveTo>
                      <a:pt x="9" y="75"/>
                    </a:moveTo>
                    <a:lnTo>
                      <a:pt x="4" y="83"/>
                    </a:lnTo>
                    <a:lnTo>
                      <a:pt x="1" y="91"/>
                    </a:lnTo>
                    <a:lnTo>
                      <a:pt x="0" y="99"/>
                    </a:lnTo>
                    <a:lnTo>
                      <a:pt x="1" y="106"/>
                    </a:lnTo>
                    <a:lnTo>
                      <a:pt x="2" y="112"/>
                    </a:lnTo>
                    <a:lnTo>
                      <a:pt x="5" y="117"/>
                    </a:lnTo>
                    <a:lnTo>
                      <a:pt x="10" y="121"/>
                    </a:lnTo>
                    <a:lnTo>
                      <a:pt x="15" y="124"/>
                    </a:lnTo>
                    <a:lnTo>
                      <a:pt x="20" y="126"/>
                    </a:lnTo>
                    <a:lnTo>
                      <a:pt x="27" y="127"/>
                    </a:lnTo>
                    <a:lnTo>
                      <a:pt x="34" y="126"/>
                    </a:lnTo>
                    <a:lnTo>
                      <a:pt x="41" y="123"/>
                    </a:lnTo>
                    <a:lnTo>
                      <a:pt x="49" y="119"/>
                    </a:lnTo>
                    <a:lnTo>
                      <a:pt x="57" y="113"/>
                    </a:lnTo>
                    <a:lnTo>
                      <a:pt x="65" y="105"/>
                    </a:lnTo>
                    <a:lnTo>
                      <a:pt x="73" y="95"/>
                    </a:lnTo>
                    <a:lnTo>
                      <a:pt x="81" y="85"/>
                    </a:lnTo>
                    <a:lnTo>
                      <a:pt x="87" y="75"/>
                    </a:lnTo>
                    <a:lnTo>
                      <a:pt x="92" y="67"/>
                    </a:lnTo>
                    <a:lnTo>
                      <a:pt x="97" y="58"/>
                    </a:lnTo>
                    <a:lnTo>
                      <a:pt x="99" y="50"/>
                    </a:lnTo>
                    <a:lnTo>
                      <a:pt x="101" y="42"/>
                    </a:lnTo>
                    <a:lnTo>
                      <a:pt x="101" y="36"/>
                    </a:lnTo>
                    <a:lnTo>
                      <a:pt x="101" y="30"/>
                    </a:lnTo>
                    <a:lnTo>
                      <a:pt x="100" y="24"/>
                    </a:lnTo>
                    <a:lnTo>
                      <a:pt x="97" y="19"/>
                    </a:lnTo>
                    <a:lnTo>
                      <a:pt x="93" y="15"/>
                    </a:lnTo>
                    <a:lnTo>
                      <a:pt x="89" y="11"/>
                    </a:lnTo>
                    <a:lnTo>
                      <a:pt x="85" y="8"/>
                    </a:lnTo>
                    <a:lnTo>
                      <a:pt x="80" y="5"/>
                    </a:lnTo>
                    <a:lnTo>
                      <a:pt x="74" y="2"/>
                    </a:lnTo>
                    <a:lnTo>
                      <a:pt x="67" y="0"/>
                    </a:lnTo>
                    <a:lnTo>
                      <a:pt x="61" y="0"/>
                    </a:lnTo>
                    <a:lnTo>
                      <a:pt x="55" y="0"/>
                    </a:lnTo>
                    <a:lnTo>
                      <a:pt x="50" y="1"/>
                    </a:lnTo>
                    <a:lnTo>
                      <a:pt x="46" y="2"/>
                    </a:lnTo>
                    <a:lnTo>
                      <a:pt x="43" y="5"/>
                    </a:lnTo>
                    <a:lnTo>
                      <a:pt x="40" y="8"/>
                    </a:lnTo>
                    <a:lnTo>
                      <a:pt x="37" y="12"/>
                    </a:lnTo>
                    <a:lnTo>
                      <a:pt x="35" y="16"/>
                    </a:lnTo>
                    <a:lnTo>
                      <a:pt x="30" y="27"/>
                    </a:lnTo>
                    <a:lnTo>
                      <a:pt x="25" y="40"/>
                    </a:lnTo>
                    <a:lnTo>
                      <a:pt x="18" y="57"/>
                    </a:lnTo>
                    <a:lnTo>
                      <a:pt x="9" y="75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13" name="Freeform 1147">
                <a:extLst>
                  <a:ext uri="{FF2B5EF4-FFF2-40B4-BE49-F238E27FC236}">
                    <a16:creationId xmlns:a16="http://schemas.microsoft.com/office/drawing/2014/main" id="{BB5004E5-B1B3-4BEC-BCC0-02CF2003D8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6" y="2207"/>
                <a:ext cx="37" cy="36"/>
              </a:xfrm>
              <a:custGeom>
                <a:avLst/>
                <a:gdLst>
                  <a:gd name="T0" fmla="*/ 2 w 633"/>
                  <a:gd name="T1" fmla="*/ 0 h 608"/>
                  <a:gd name="T2" fmla="*/ 2 w 633"/>
                  <a:gd name="T3" fmla="*/ 0 h 608"/>
                  <a:gd name="T4" fmla="*/ 2 w 633"/>
                  <a:gd name="T5" fmla="*/ 0 h 608"/>
                  <a:gd name="T6" fmla="*/ 2 w 633"/>
                  <a:gd name="T7" fmla="*/ 1 h 608"/>
                  <a:gd name="T8" fmla="*/ 1 w 633"/>
                  <a:gd name="T9" fmla="*/ 1 h 608"/>
                  <a:gd name="T10" fmla="*/ 1 w 633"/>
                  <a:gd name="T11" fmla="*/ 1 h 608"/>
                  <a:gd name="T12" fmla="*/ 1 w 633"/>
                  <a:gd name="T13" fmla="*/ 1 h 608"/>
                  <a:gd name="T14" fmla="*/ 1 w 633"/>
                  <a:gd name="T15" fmla="*/ 1 h 608"/>
                  <a:gd name="T16" fmla="*/ 0 w 633"/>
                  <a:gd name="T17" fmla="*/ 2 h 608"/>
                  <a:gd name="T18" fmla="*/ 0 w 633"/>
                  <a:gd name="T19" fmla="*/ 2 h 608"/>
                  <a:gd name="T20" fmla="*/ 0 w 633"/>
                  <a:gd name="T21" fmla="*/ 2 h 608"/>
                  <a:gd name="T22" fmla="*/ 0 w 633"/>
                  <a:gd name="T23" fmla="*/ 2 h 608"/>
                  <a:gd name="T24" fmla="*/ 0 w 633"/>
                  <a:gd name="T25" fmla="*/ 2 h 608"/>
                  <a:gd name="T26" fmla="*/ 0 w 633"/>
                  <a:gd name="T27" fmla="*/ 2 h 608"/>
                  <a:gd name="T28" fmla="*/ 0 w 633"/>
                  <a:gd name="T29" fmla="*/ 2 h 608"/>
                  <a:gd name="T30" fmla="*/ 0 w 633"/>
                  <a:gd name="T31" fmla="*/ 2 h 608"/>
                  <a:gd name="T32" fmla="*/ 0 w 633"/>
                  <a:gd name="T33" fmla="*/ 2 h 608"/>
                  <a:gd name="T34" fmla="*/ 0 w 633"/>
                  <a:gd name="T35" fmla="*/ 2 h 608"/>
                  <a:gd name="T36" fmla="*/ 0 w 633"/>
                  <a:gd name="T37" fmla="*/ 2 h 608"/>
                  <a:gd name="T38" fmla="*/ 0 w 633"/>
                  <a:gd name="T39" fmla="*/ 2 h 608"/>
                  <a:gd name="T40" fmla="*/ 0 w 633"/>
                  <a:gd name="T41" fmla="*/ 2 h 608"/>
                  <a:gd name="T42" fmla="*/ 0 w 633"/>
                  <a:gd name="T43" fmla="*/ 2 h 608"/>
                  <a:gd name="T44" fmla="*/ 0 w 633"/>
                  <a:gd name="T45" fmla="*/ 2 h 608"/>
                  <a:gd name="T46" fmla="*/ 0 w 633"/>
                  <a:gd name="T47" fmla="*/ 1 h 608"/>
                  <a:gd name="T48" fmla="*/ 0 w 633"/>
                  <a:gd name="T49" fmla="*/ 1 h 608"/>
                  <a:gd name="T50" fmla="*/ 0 w 633"/>
                  <a:gd name="T51" fmla="*/ 1 h 608"/>
                  <a:gd name="T52" fmla="*/ 0 w 633"/>
                  <a:gd name="T53" fmla="*/ 1 h 608"/>
                  <a:gd name="T54" fmla="*/ 0 w 633"/>
                  <a:gd name="T55" fmla="*/ 1 h 608"/>
                  <a:gd name="T56" fmla="*/ 0 w 633"/>
                  <a:gd name="T57" fmla="*/ 1 h 608"/>
                  <a:gd name="T58" fmla="*/ 0 w 633"/>
                  <a:gd name="T59" fmla="*/ 1 h 608"/>
                  <a:gd name="T60" fmla="*/ 0 w 633"/>
                  <a:gd name="T61" fmla="*/ 1 h 608"/>
                  <a:gd name="T62" fmla="*/ 1 w 633"/>
                  <a:gd name="T63" fmla="*/ 1 h 608"/>
                  <a:gd name="T64" fmla="*/ 1 w 633"/>
                  <a:gd name="T65" fmla="*/ 1 h 608"/>
                  <a:gd name="T66" fmla="*/ 1 w 633"/>
                  <a:gd name="T67" fmla="*/ 1 h 608"/>
                  <a:gd name="T68" fmla="*/ 1 w 633"/>
                  <a:gd name="T69" fmla="*/ 1 h 608"/>
                  <a:gd name="T70" fmla="*/ 1 w 633"/>
                  <a:gd name="T71" fmla="*/ 1 h 608"/>
                  <a:gd name="T72" fmla="*/ 1 w 633"/>
                  <a:gd name="T73" fmla="*/ 1 h 608"/>
                  <a:gd name="T74" fmla="*/ 1 w 633"/>
                  <a:gd name="T75" fmla="*/ 1 h 608"/>
                  <a:gd name="T76" fmla="*/ 1 w 633"/>
                  <a:gd name="T77" fmla="*/ 1 h 608"/>
                  <a:gd name="T78" fmla="*/ 1 w 633"/>
                  <a:gd name="T79" fmla="*/ 0 h 608"/>
                  <a:gd name="T80" fmla="*/ 2 w 633"/>
                  <a:gd name="T81" fmla="*/ 0 h 608"/>
                  <a:gd name="T82" fmla="*/ 2 w 633"/>
                  <a:gd name="T83" fmla="*/ 0 h 608"/>
                  <a:gd name="T84" fmla="*/ 2 w 633"/>
                  <a:gd name="T85" fmla="*/ 0 h 608"/>
                  <a:gd name="T86" fmla="*/ 2 w 633"/>
                  <a:gd name="T87" fmla="*/ 0 h 608"/>
                  <a:gd name="T88" fmla="*/ 2 w 633"/>
                  <a:gd name="T89" fmla="*/ 0 h 60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633" h="608">
                    <a:moveTo>
                      <a:pt x="633" y="0"/>
                    </a:moveTo>
                    <a:lnTo>
                      <a:pt x="609" y="22"/>
                    </a:lnTo>
                    <a:lnTo>
                      <a:pt x="543" y="81"/>
                    </a:lnTo>
                    <a:lnTo>
                      <a:pt x="449" y="165"/>
                    </a:lnTo>
                    <a:lnTo>
                      <a:pt x="340" y="265"/>
                    </a:lnTo>
                    <a:lnTo>
                      <a:pt x="283" y="318"/>
                    </a:lnTo>
                    <a:lnTo>
                      <a:pt x="228" y="370"/>
                    </a:lnTo>
                    <a:lnTo>
                      <a:pt x="174" y="421"/>
                    </a:lnTo>
                    <a:lnTo>
                      <a:pt x="125" y="469"/>
                    </a:lnTo>
                    <a:lnTo>
                      <a:pt x="81" y="513"/>
                    </a:lnTo>
                    <a:lnTo>
                      <a:pt x="45" y="551"/>
                    </a:lnTo>
                    <a:lnTo>
                      <a:pt x="30" y="568"/>
                    </a:lnTo>
                    <a:lnTo>
                      <a:pt x="17" y="584"/>
                    </a:lnTo>
                    <a:lnTo>
                      <a:pt x="7" y="597"/>
                    </a:lnTo>
                    <a:lnTo>
                      <a:pt x="0" y="608"/>
                    </a:lnTo>
                    <a:lnTo>
                      <a:pt x="0" y="599"/>
                    </a:lnTo>
                    <a:lnTo>
                      <a:pt x="4" y="576"/>
                    </a:lnTo>
                    <a:lnTo>
                      <a:pt x="8" y="558"/>
                    </a:lnTo>
                    <a:lnTo>
                      <a:pt x="13" y="539"/>
                    </a:lnTo>
                    <a:lnTo>
                      <a:pt x="20" y="517"/>
                    </a:lnTo>
                    <a:lnTo>
                      <a:pt x="30" y="493"/>
                    </a:lnTo>
                    <a:lnTo>
                      <a:pt x="41" y="467"/>
                    </a:lnTo>
                    <a:lnTo>
                      <a:pt x="54" y="440"/>
                    </a:lnTo>
                    <a:lnTo>
                      <a:pt x="62" y="426"/>
                    </a:lnTo>
                    <a:lnTo>
                      <a:pt x="70" y="411"/>
                    </a:lnTo>
                    <a:lnTo>
                      <a:pt x="80" y="396"/>
                    </a:lnTo>
                    <a:lnTo>
                      <a:pt x="90" y="381"/>
                    </a:lnTo>
                    <a:lnTo>
                      <a:pt x="100" y="366"/>
                    </a:lnTo>
                    <a:lnTo>
                      <a:pt x="112" y="351"/>
                    </a:lnTo>
                    <a:lnTo>
                      <a:pt x="125" y="336"/>
                    </a:lnTo>
                    <a:lnTo>
                      <a:pt x="138" y="321"/>
                    </a:lnTo>
                    <a:lnTo>
                      <a:pt x="152" y="305"/>
                    </a:lnTo>
                    <a:lnTo>
                      <a:pt x="168" y="290"/>
                    </a:lnTo>
                    <a:lnTo>
                      <a:pt x="184" y="276"/>
                    </a:lnTo>
                    <a:lnTo>
                      <a:pt x="201" y="261"/>
                    </a:lnTo>
                    <a:lnTo>
                      <a:pt x="226" y="242"/>
                    </a:lnTo>
                    <a:lnTo>
                      <a:pt x="254" y="221"/>
                    </a:lnTo>
                    <a:lnTo>
                      <a:pt x="286" y="200"/>
                    </a:lnTo>
                    <a:lnTo>
                      <a:pt x="320" y="179"/>
                    </a:lnTo>
                    <a:lnTo>
                      <a:pt x="392" y="135"/>
                    </a:lnTo>
                    <a:lnTo>
                      <a:pt x="462" y="94"/>
                    </a:lnTo>
                    <a:lnTo>
                      <a:pt x="528" y="56"/>
                    </a:lnTo>
                    <a:lnTo>
                      <a:pt x="583" y="27"/>
                    </a:lnTo>
                    <a:lnTo>
                      <a:pt x="620" y="8"/>
                    </a:lnTo>
                    <a:lnTo>
                      <a:pt x="633" y="0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14" name="Freeform 1148">
                <a:extLst>
                  <a:ext uri="{FF2B5EF4-FFF2-40B4-BE49-F238E27FC236}">
                    <a16:creationId xmlns:a16="http://schemas.microsoft.com/office/drawing/2014/main" id="{34089EA9-8BC8-4BF0-9BBC-9880FA437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" y="2207"/>
                <a:ext cx="34" cy="30"/>
              </a:xfrm>
              <a:custGeom>
                <a:avLst/>
                <a:gdLst>
                  <a:gd name="T0" fmla="*/ 2 w 580"/>
                  <a:gd name="T1" fmla="*/ 0 h 512"/>
                  <a:gd name="T2" fmla="*/ 2 w 580"/>
                  <a:gd name="T3" fmla="*/ 0 h 512"/>
                  <a:gd name="T4" fmla="*/ 2 w 580"/>
                  <a:gd name="T5" fmla="*/ 0 h 512"/>
                  <a:gd name="T6" fmla="*/ 2 w 580"/>
                  <a:gd name="T7" fmla="*/ 0 h 512"/>
                  <a:gd name="T8" fmla="*/ 2 w 580"/>
                  <a:gd name="T9" fmla="*/ 0 h 512"/>
                  <a:gd name="T10" fmla="*/ 1 w 580"/>
                  <a:gd name="T11" fmla="*/ 0 h 512"/>
                  <a:gd name="T12" fmla="*/ 1 w 580"/>
                  <a:gd name="T13" fmla="*/ 1 h 512"/>
                  <a:gd name="T14" fmla="*/ 1 w 580"/>
                  <a:gd name="T15" fmla="*/ 1 h 512"/>
                  <a:gd name="T16" fmla="*/ 1 w 580"/>
                  <a:gd name="T17" fmla="*/ 1 h 512"/>
                  <a:gd name="T18" fmla="*/ 1 w 580"/>
                  <a:gd name="T19" fmla="*/ 1 h 512"/>
                  <a:gd name="T20" fmla="*/ 1 w 580"/>
                  <a:gd name="T21" fmla="*/ 1 h 512"/>
                  <a:gd name="T22" fmla="*/ 0 w 580"/>
                  <a:gd name="T23" fmla="*/ 1 h 512"/>
                  <a:gd name="T24" fmla="*/ 0 w 580"/>
                  <a:gd name="T25" fmla="*/ 1 h 512"/>
                  <a:gd name="T26" fmla="*/ 0 w 580"/>
                  <a:gd name="T27" fmla="*/ 1 h 512"/>
                  <a:gd name="T28" fmla="*/ 0 w 580"/>
                  <a:gd name="T29" fmla="*/ 1 h 512"/>
                  <a:gd name="T30" fmla="*/ 0 w 580"/>
                  <a:gd name="T31" fmla="*/ 2 h 512"/>
                  <a:gd name="T32" fmla="*/ 0 w 580"/>
                  <a:gd name="T33" fmla="*/ 2 h 512"/>
                  <a:gd name="T34" fmla="*/ 0 w 580"/>
                  <a:gd name="T35" fmla="*/ 2 h 512"/>
                  <a:gd name="T36" fmla="*/ 0 w 580"/>
                  <a:gd name="T37" fmla="*/ 2 h 512"/>
                  <a:gd name="T38" fmla="*/ 0 w 580"/>
                  <a:gd name="T39" fmla="*/ 2 h 512"/>
                  <a:gd name="T40" fmla="*/ 0 w 580"/>
                  <a:gd name="T41" fmla="*/ 2 h 512"/>
                  <a:gd name="T42" fmla="*/ 0 w 580"/>
                  <a:gd name="T43" fmla="*/ 2 h 512"/>
                  <a:gd name="T44" fmla="*/ 0 w 580"/>
                  <a:gd name="T45" fmla="*/ 2 h 512"/>
                  <a:gd name="T46" fmla="*/ 0 w 580"/>
                  <a:gd name="T47" fmla="*/ 1 h 512"/>
                  <a:gd name="T48" fmla="*/ 0 w 580"/>
                  <a:gd name="T49" fmla="*/ 1 h 512"/>
                  <a:gd name="T50" fmla="*/ 0 w 580"/>
                  <a:gd name="T51" fmla="*/ 1 h 512"/>
                  <a:gd name="T52" fmla="*/ 0 w 580"/>
                  <a:gd name="T53" fmla="*/ 1 h 512"/>
                  <a:gd name="T54" fmla="*/ 0 w 580"/>
                  <a:gd name="T55" fmla="*/ 1 h 512"/>
                  <a:gd name="T56" fmla="*/ 0 w 580"/>
                  <a:gd name="T57" fmla="*/ 1 h 512"/>
                  <a:gd name="T58" fmla="*/ 0 w 580"/>
                  <a:gd name="T59" fmla="*/ 1 h 512"/>
                  <a:gd name="T60" fmla="*/ 0 w 580"/>
                  <a:gd name="T61" fmla="*/ 1 h 512"/>
                  <a:gd name="T62" fmla="*/ 0 w 580"/>
                  <a:gd name="T63" fmla="*/ 1 h 512"/>
                  <a:gd name="T64" fmla="*/ 0 w 580"/>
                  <a:gd name="T65" fmla="*/ 1 h 512"/>
                  <a:gd name="T66" fmla="*/ 0 w 580"/>
                  <a:gd name="T67" fmla="*/ 1 h 512"/>
                  <a:gd name="T68" fmla="*/ 0 w 580"/>
                  <a:gd name="T69" fmla="*/ 1 h 512"/>
                  <a:gd name="T70" fmla="*/ 0 w 580"/>
                  <a:gd name="T71" fmla="*/ 1 h 512"/>
                  <a:gd name="T72" fmla="*/ 0 w 580"/>
                  <a:gd name="T73" fmla="*/ 1 h 512"/>
                  <a:gd name="T74" fmla="*/ 0 w 580"/>
                  <a:gd name="T75" fmla="*/ 1 h 512"/>
                  <a:gd name="T76" fmla="*/ 1 w 580"/>
                  <a:gd name="T77" fmla="*/ 1 h 512"/>
                  <a:gd name="T78" fmla="*/ 1 w 580"/>
                  <a:gd name="T79" fmla="*/ 1 h 512"/>
                  <a:gd name="T80" fmla="*/ 1 w 580"/>
                  <a:gd name="T81" fmla="*/ 1 h 512"/>
                  <a:gd name="T82" fmla="*/ 1 w 580"/>
                  <a:gd name="T83" fmla="*/ 1 h 512"/>
                  <a:gd name="T84" fmla="*/ 1 w 580"/>
                  <a:gd name="T85" fmla="*/ 0 h 512"/>
                  <a:gd name="T86" fmla="*/ 1 w 580"/>
                  <a:gd name="T87" fmla="*/ 0 h 512"/>
                  <a:gd name="T88" fmla="*/ 1 w 580"/>
                  <a:gd name="T89" fmla="*/ 0 h 512"/>
                  <a:gd name="T90" fmla="*/ 1 w 580"/>
                  <a:gd name="T91" fmla="*/ 0 h 512"/>
                  <a:gd name="T92" fmla="*/ 1 w 580"/>
                  <a:gd name="T93" fmla="*/ 0 h 512"/>
                  <a:gd name="T94" fmla="*/ 1 w 580"/>
                  <a:gd name="T95" fmla="*/ 0 h 512"/>
                  <a:gd name="T96" fmla="*/ 1 w 580"/>
                  <a:gd name="T97" fmla="*/ 0 h 512"/>
                  <a:gd name="T98" fmla="*/ 2 w 580"/>
                  <a:gd name="T99" fmla="*/ 0 h 512"/>
                  <a:gd name="T100" fmla="*/ 2 w 580"/>
                  <a:gd name="T101" fmla="*/ 0 h 512"/>
                  <a:gd name="T102" fmla="*/ 2 w 580"/>
                  <a:gd name="T103" fmla="*/ 0 h 512"/>
                  <a:gd name="T104" fmla="*/ 2 w 580"/>
                  <a:gd name="T105" fmla="*/ 0 h 51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580" h="512">
                    <a:moveTo>
                      <a:pt x="580" y="0"/>
                    </a:moveTo>
                    <a:lnTo>
                      <a:pt x="562" y="11"/>
                    </a:lnTo>
                    <a:lnTo>
                      <a:pt x="512" y="44"/>
                    </a:lnTo>
                    <a:lnTo>
                      <a:pt x="479" y="69"/>
                    </a:lnTo>
                    <a:lnTo>
                      <a:pt x="439" y="96"/>
                    </a:lnTo>
                    <a:lnTo>
                      <a:pt x="397" y="127"/>
                    </a:lnTo>
                    <a:lnTo>
                      <a:pt x="351" y="163"/>
                    </a:lnTo>
                    <a:lnTo>
                      <a:pt x="304" y="200"/>
                    </a:lnTo>
                    <a:lnTo>
                      <a:pt x="255" y="241"/>
                    </a:lnTo>
                    <a:lnTo>
                      <a:pt x="208" y="283"/>
                    </a:lnTo>
                    <a:lnTo>
                      <a:pt x="160" y="327"/>
                    </a:lnTo>
                    <a:lnTo>
                      <a:pt x="138" y="349"/>
                    </a:lnTo>
                    <a:lnTo>
                      <a:pt x="116" y="372"/>
                    </a:lnTo>
                    <a:lnTo>
                      <a:pt x="94" y="395"/>
                    </a:lnTo>
                    <a:lnTo>
                      <a:pt x="73" y="419"/>
                    </a:lnTo>
                    <a:lnTo>
                      <a:pt x="54" y="442"/>
                    </a:lnTo>
                    <a:lnTo>
                      <a:pt x="36" y="465"/>
                    </a:lnTo>
                    <a:lnTo>
                      <a:pt x="19" y="488"/>
                    </a:lnTo>
                    <a:lnTo>
                      <a:pt x="2" y="512"/>
                    </a:lnTo>
                    <a:lnTo>
                      <a:pt x="1" y="505"/>
                    </a:lnTo>
                    <a:lnTo>
                      <a:pt x="0" y="485"/>
                    </a:lnTo>
                    <a:lnTo>
                      <a:pt x="1" y="471"/>
                    </a:lnTo>
                    <a:lnTo>
                      <a:pt x="3" y="454"/>
                    </a:lnTo>
                    <a:lnTo>
                      <a:pt x="8" y="435"/>
                    </a:lnTo>
                    <a:lnTo>
                      <a:pt x="14" y="414"/>
                    </a:lnTo>
                    <a:lnTo>
                      <a:pt x="17" y="402"/>
                    </a:lnTo>
                    <a:lnTo>
                      <a:pt x="22" y="390"/>
                    </a:lnTo>
                    <a:lnTo>
                      <a:pt x="27" y="377"/>
                    </a:lnTo>
                    <a:lnTo>
                      <a:pt x="34" y="364"/>
                    </a:lnTo>
                    <a:lnTo>
                      <a:pt x="41" y="351"/>
                    </a:lnTo>
                    <a:lnTo>
                      <a:pt x="49" y="337"/>
                    </a:lnTo>
                    <a:lnTo>
                      <a:pt x="58" y="323"/>
                    </a:lnTo>
                    <a:lnTo>
                      <a:pt x="68" y="308"/>
                    </a:lnTo>
                    <a:lnTo>
                      <a:pt x="79" y="293"/>
                    </a:lnTo>
                    <a:lnTo>
                      <a:pt x="91" y="278"/>
                    </a:lnTo>
                    <a:lnTo>
                      <a:pt x="105" y="262"/>
                    </a:lnTo>
                    <a:lnTo>
                      <a:pt x="120" y="247"/>
                    </a:lnTo>
                    <a:lnTo>
                      <a:pt x="136" y="230"/>
                    </a:lnTo>
                    <a:lnTo>
                      <a:pt x="153" y="213"/>
                    </a:lnTo>
                    <a:lnTo>
                      <a:pt x="172" y="197"/>
                    </a:lnTo>
                    <a:lnTo>
                      <a:pt x="193" y="180"/>
                    </a:lnTo>
                    <a:lnTo>
                      <a:pt x="217" y="163"/>
                    </a:lnTo>
                    <a:lnTo>
                      <a:pt x="244" y="145"/>
                    </a:lnTo>
                    <a:lnTo>
                      <a:pt x="274" y="128"/>
                    </a:lnTo>
                    <a:lnTo>
                      <a:pt x="304" y="112"/>
                    </a:lnTo>
                    <a:lnTo>
                      <a:pt x="336" y="96"/>
                    </a:lnTo>
                    <a:lnTo>
                      <a:pt x="369" y="82"/>
                    </a:lnTo>
                    <a:lnTo>
                      <a:pt x="400" y="68"/>
                    </a:lnTo>
                    <a:lnTo>
                      <a:pt x="431" y="54"/>
                    </a:lnTo>
                    <a:lnTo>
                      <a:pt x="489" y="31"/>
                    </a:lnTo>
                    <a:lnTo>
                      <a:pt x="537" y="14"/>
                    </a:lnTo>
                    <a:lnTo>
                      <a:pt x="569" y="3"/>
                    </a:lnTo>
                    <a:lnTo>
                      <a:pt x="580" y="0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15" name="Freeform 1149">
                <a:extLst>
                  <a:ext uri="{FF2B5EF4-FFF2-40B4-BE49-F238E27FC236}">
                    <a16:creationId xmlns:a16="http://schemas.microsoft.com/office/drawing/2014/main" id="{B3DCF011-482C-4C13-9574-6B39D57D7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7" y="2199"/>
                <a:ext cx="12" cy="6"/>
              </a:xfrm>
              <a:custGeom>
                <a:avLst/>
                <a:gdLst>
                  <a:gd name="T0" fmla="*/ 0 w 190"/>
                  <a:gd name="T1" fmla="*/ 0 h 105"/>
                  <a:gd name="T2" fmla="*/ 0 w 190"/>
                  <a:gd name="T3" fmla="*/ 0 h 105"/>
                  <a:gd name="T4" fmla="*/ 0 w 190"/>
                  <a:gd name="T5" fmla="*/ 0 h 105"/>
                  <a:gd name="T6" fmla="*/ 0 w 190"/>
                  <a:gd name="T7" fmla="*/ 0 h 105"/>
                  <a:gd name="T8" fmla="*/ 0 w 190"/>
                  <a:gd name="T9" fmla="*/ 0 h 105"/>
                  <a:gd name="T10" fmla="*/ 0 w 190"/>
                  <a:gd name="T11" fmla="*/ 0 h 105"/>
                  <a:gd name="T12" fmla="*/ 0 w 190"/>
                  <a:gd name="T13" fmla="*/ 0 h 105"/>
                  <a:gd name="T14" fmla="*/ 0 w 190"/>
                  <a:gd name="T15" fmla="*/ 0 h 105"/>
                  <a:gd name="T16" fmla="*/ 0 w 190"/>
                  <a:gd name="T17" fmla="*/ 0 h 105"/>
                  <a:gd name="T18" fmla="*/ 0 w 190"/>
                  <a:gd name="T19" fmla="*/ 0 h 105"/>
                  <a:gd name="T20" fmla="*/ 0 w 190"/>
                  <a:gd name="T21" fmla="*/ 0 h 105"/>
                  <a:gd name="T22" fmla="*/ 0 w 190"/>
                  <a:gd name="T23" fmla="*/ 0 h 105"/>
                  <a:gd name="T24" fmla="*/ 0 w 190"/>
                  <a:gd name="T25" fmla="*/ 0 h 105"/>
                  <a:gd name="T26" fmla="*/ 0 w 190"/>
                  <a:gd name="T27" fmla="*/ 0 h 105"/>
                  <a:gd name="T28" fmla="*/ 0 w 190"/>
                  <a:gd name="T29" fmla="*/ 0 h 105"/>
                  <a:gd name="T30" fmla="*/ 0 w 190"/>
                  <a:gd name="T31" fmla="*/ 0 h 105"/>
                  <a:gd name="T32" fmla="*/ 0 w 190"/>
                  <a:gd name="T33" fmla="*/ 0 h 105"/>
                  <a:gd name="T34" fmla="*/ 1 w 190"/>
                  <a:gd name="T35" fmla="*/ 0 h 105"/>
                  <a:gd name="T36" fmla="*/ 1 w 190"/>
                  <a:gd name="T37" fmla="*/ 0 h 105"/>
                  <a:gd name="T38" fmla="*/ 1 w 190"/>
                  <a:gd name="T39" fmla="*/ 0 h 105"/>
                  <a:gd name="T40" fmla="*/ 1 w 190"/>
                  <a:gd name="T41" fmla="*/ 0 h 105"/>
                  <a:gd name="T42" fmla="*/ 1 w 190"/>
                  <a:gd name="T43" fmla="*/ 0 h 105"/>
                  <a:gd name="T44" fmla="*/ 1 w 190"/>
                  <a:gd name="T45" fmla="*/ 0 h 105"/>
                  <a:gd name="T46" fmla="*/ 1 w 190"/>
                  <a:gd name="T47" fmla="*/ 0 h 105"/>
                  <a:gd name="T48" fmla="*/ 1 w 190"/>
                  <a:gd name="T49" fmla="*/ 0 h 105"/>
                  <a:gd name="T50" fmla="*/ 1 w 190"/>
                  <a:gd name="T51" fmla="*/ 0 h 105"/>
                  <a:gd name="T52" fmla="*/ 1 w 190"/>
                  <a:gd name="T53" fmla="*/ 0 h 105"/>
                  <a:gd name="T54" fmla="*/ 1 w 190"/>
                  <a:gd name="T55" fmla="*/ 0 h 105"/>
                  <a:gd name="T56" fmla="*/ 1 w 190"/>
                  <a:gd name="T57" fmla="*/ 0 h 105"/>
                  <a:gd name="T58" fmla="*/ 1 w 190"/>
                  <a:gd name="T59" fmla="*/ 0 h 105"/>
                  <a:gd name="T60" fmla="*/ 1 w 190"/>
                  <a:gd name="T61" fmla="*/ 0 h 105"/>
                  <a:gd name="T62" fmla="*/ 1 w 190"/>
                  <a:gd name="T63" fmla="*/ 0 h 105"/>
                  <a:gd name="T64" fmla="*/ 1 w 190"/>
                  <a:gd name="T65" fmla="*/ 0 h 105"/>
                  <a:gd name="T66" fmla="*/ 1 w 190"/>
                  <a:gd name="T67" fmla="*/ 0 h 105"/>
                  <a:gd name="T68" fmla="*/ 1 w 190"/>
                  <a:gd name="T69" fmla="*/ 0 h 105"/>
                  <a:gd name="T70" fmla="*/ 0 w 190"/>
                  <a:gd name="T71" fmla="*/ 0 h 105"/>
                  <a:gd name="T72" fmla="*/ 0 w 190"/>
                  <a:gd name="T73" fmla="*/ 0 h 105"/>
                  <a:gd name="T74" fmla="*/ 0 w 190"/>
                  <a:gd name="T75" fmla="*/ 0 h 105"/>
                  <a:gd name="T76" fmla="*/ 0 w 190"/>
                  <a:gd name="T77" fmla="*/ 0 h 105"/>
                  <a:gd name="T78" fmla="*/ 0 w 190"/>
                  <a:gd name="T79" fmla="*/ 0 h 105"/>
                  <a:gd name="T80" fmla="*/ 0 w 190"/>
                  <a:gd name="T81" fmla="*/ 0 h 105"/>
                  <a:gd name="T82" fmla="*/ 0 w 190"/>
                  <a:gd name="T83" fmla="*/ 0 h 105"/>
                  <a:gd name="T84" fmla="*/ 0 w 190"/>
                  <a:gd name="T85" fmla="*/ 0 h 10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90" h="105">
                    <a:moveTo>
                      <a:pt x="9" y="105"/>
                    </a:moveTo>
                    <a:lnTo>
                      <a:pt x="5" y="105"/>
                    </a:lnTo>
                    <a:lnTo>
                      <a:pt x="3" y="105"/>
                    </a:lnTo>
                    <a:lnTo>
                      <a:pt x="1" y="104"/>
                    </a:lnTo>
                    <a:lnTo>
                      <a:pt x="0" y="102"/>
                    </a:lnTo>
                    <a:lnTo>
                      <a:pt x="0" y="100"/>
                    </a:lnTo>
                    <a:lnTo>
                      <a:pt x="1" y="98"/>
                    </a:lnTo>
                    <a:lnTo>
                      <a:pt x="2" y="95"/>
                    </a:lnTo>
                    <a:lnTo>
                      <a:pt x="4" y="92"/>
                    </a:lnTo>
                    <a:lnTo>
                      <a:pt x="10" y="86"/>
                    </a:lnTo>
                    <a:lnTo>
                      <a:pt x="20" y="78"/>
                    </a:lnTo>
                    <a:lnTo>
                      <a:pt x="30" y="69"/>
                    </a:lnTo>
                    <a:lnTo>
                      <a:pt x="43" y="60"/>
                    </a:lnTo>
                    <a:lnTo>
                      <a:pt x="56" y="51"/>
                    </a:lnTo>
                    <a:lnTo>
                      <a:pt x="71" y="42"/>
                    </a:lnTo>
                    <a:lnTo>
                      <a:pt x="87" y="34"/>
                    </a:lnTo>
                    <a:lnTo>
                      <a:pt x="103" y="24"/>
                    </a:lnTo>
                    <a:lnTo>
                      <a:pt x="120" y="17"/>
                    </a:lnTo>
                    <a:lnTo>
                      <a:pt x="136" y="10"/>
                    </a:lnTo>
                    <a:lnTo>
                      <a:pt x="151" y="5"/>
                    </a:lnTo>
                    <a:lnTo>
                      <a:pt x="166" y="2"/>
                    </a:lnTo>
                    <a:lnTo>
                      <a:pt x="173" y="1"/>
                    </a:lnTo>
                    <a:lnTo>
                      <a:pt x="178" y="0"/>
                    </a:lnTo>
                    <a:lnTo>
                      <a:pt x="182" y="1"/>
                    </a:lnTo>
                    <a:lnTo>
                      <a:pt x="185" y="2"/>
                    </a:lnTo>
                    <a:lnTo>
                      <a:pt x="188" y="3"/>
                    </a:lnTo>
                    <a:lnTo>
                      <a:pt x="189" y="5"/>
                    </a:lnTo>
                    <a:lnTo>
                      <a:pt x="190" y="8"/>
                    </a:lnTo>
                    <a:lnTo>
                      <a:pt x="189" y="11"/>
                    </a:lnTo>
                    <a:lnTo>
                      <a:pt x="186" y="18"/>
                    </a:lnTo>
                    <a:lnTo>
                      <a:pt x="180" y="27"/>
                    </a:lnTo>
                    <a:lnTo>
                      <a:pt x="171" y="36"/>
                    </a:lnTo>
                    <a:lnTo>
                      <a:pt x="160" y="46"/>
                    </a:lnTo>
                    <a:lnTo>
                      <a:pt x="146" y="56"/>
                    </a:lnTo>
                    <a:lnTo>
                      <a:pt x="131" y="66"/>
                    </a:lnTo>
                    <a:lnTo>
                      <a:pt x="114" y="76"/>
                    </a:lnTo>
                    <a:lnTo>
                      <a:pt x="94" y="85"/>
                    </a:lnTo>
                    <a:lnTo>
                      <a:pt x="74" y="92"/>
                    </a:lnTo>
                    <a:lnTo>
                      <a:pt x="53" y="98"/>
                    </a:lnTo>
                    <a:lnTo>
                      <a:pt x="43" y="101"/>
                    </a:lnTo>
                    <a:lnTo>
                      <a:pt x="32" y="103"/>
                    </a:lnTo>
                    <a:lnTo>
                      <a:pt x="21" y="104"/>
                    </a:lnTo>
                    <a:lnTo>
                      <a:pt x="9" y="105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16" name="Freeform 1150">
                <a:extLst>
                  <a:ext uri="{FF2B5EF4-FFF2-40B4-BE49-F238E27FC236}">
                    <a16:creationId xmlns:a16="http://schemas.microsoft.com/office/drawing/2014/main" id="{CD878381-8900-47AC-B108-C44693F60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2190"/>
                <a:ext cx="16" cy="6"/>
              </a:xfrm>
              <a:custGeom>
                <a:avLst/>
                <a:gdLst>
                  <a:gd name="T0" fmla="*/ 0 w 268"/>
                  <a:gd name="T1" fmla="*/ 0 h 109"/>
                  <a:gd name="T2" fmla="*/ 0 w 268"/>
                  <a:gd name="T3" fmla="*/ 0 h 109"/>
                  <a:gd name="T4" fmla="*/ 0 w 268"/>
                  <a:gd name="T5" fmla="*/ 0 h 109"/>
                  <a:gd name="T6" fmla="*/ 0 w 268"/>
                  <a:gd name="T7" fmla="*/ 0 h 109"/>
                  <a:gd name="T8" fmla="*/ 0 w 268"/>
                  <a:gd name="T9" fmla="*/ 0 h 109"/>
                  <a:gd name="T10" fmla="*/ 0 w 268"/>
                  <a:gd name="T11" fmla="*/ 0 h 109"/>
                  <a:gd name="T12" fmla="*/ 0 w 268"/>
                  <a:gd name="T13" fmla="*/ 0 h 109"/>
                  <a:gd name="T14" fmla="*/ 0 w 268"/>
                  <a:gd name="T15" fmla="*/ 0 h 109"/>
                  <a:gd name="T16" fmla="*/ 0 w 268"/>
                  <a:gd name="T17" fmla="*/ 0 h 109"/>
                  <a:gd name="T18" fmla="*/ 0 w 268"/>
                  <a:gd name="T19" fmla="*/ 0 h 109"/>
                  <a:gd name="T20" fmla="*/ 0 w 268"/>
                  <a:gd name="T21" fmla="*/ 0 h 109"/>
                  <a:gd name="T22" fmla="*/ 0 w 268"/>
                  <a:gd name="T23" fmla="*/ 0 h 109"/>
                  <a:gd name="T24" fmla="*/ 0 w 268"/>
                  <a:gd name="T25" fmla="*/ 0 h 109"/>
                  <a:gd name="T26" fmla="*/ 0 w 268"/>
                  <a:gd name="T27" fmla="*/ 0 h 109"/>
                  <a:gd name="T28" fmla="*/ 0 w 268"/>
                  <a:gd name="T29" fmla="*/ 0 h 109"/>
                  <a:gd name="T30" fmla="*/ 0 w 268"/>
                  <a:gd name="T31" fmla="*/ 0 h 109"/>
                  <a:gd name="T32" fmla="*/ 0 w 268"/>
                  <a:gd name="T33" fmla="*/ 0 h 109"/>
                  <a:gd name="T34" fmla="*/ 0 w 268"/>
                  <a:gd name="T35" fmla="*/ 0 h 109"/>
                  <a:gd name="T36" fmla="*/ 0 w 268"/>
                  <a:gd name="T37" fmla="*/ 0 h 109"/>
                  <a:gd name="T38" fmla="*/ 0 w 268"/>
                  <a:gd name="T39" fmla="*/ 0 h 109"/>
                  <a:gd name="T40" fmla="*/ 1 w 268"/>
                  <a:gd name="T41" fmla="*/ 0 h 109"/>
                  <a:gd name="T42" fmla="*/ 1 w 268"/>
                  <a:gd name="T43" fmla="*/ 0 h 109"/>
                  <a:gd name="T44" fmla="*/ 1 w 268"/>
                  <a:gd name="T45" fmla="*/ 0 h 109"/>
                  <a:gd name="T46" fmla="*/ 1 w 268"/>
                  <a:gd name="T47" fmla="*/ 0 h 109"/>
                  <a:gd name="T48" fmla="*/ 1 w 268"/>
                  <a:gd name="T49" fmla="*/ 0 h 109"/>
                  <a:gd name="T50" fmla="*/ 1 w 268"/>
                  <a:gd name="T51" fmla="*/ 0 h 109"/>
                  <a:gd name="T52" fmla="*/ 1 w 268"/>
                  <a:gd name="T53" fmla="*/ 0 h 109"/>
                  <a:gd name="T54" fmla="*/ 1 w 268"/>
                  <a:gd name="T55" fmla="*/ 0 h 109"/>
                  <a:gd name="T56" fmla="*/ 1 w 268"/>
                  <a:gd name="T57" fmla="*/ 0 h 109"/>
                  <a:gd name="T58" fmla="*/ 1 w 268"/>
                  <a:gd name="T59" fmla="*/ 0 h 109"/>
                  <a:gd name="T60" fmla="*/ 1 w 268"/>
                  <a:gd name="T61" fmla="*/ 0 h 109"/>
                  <a:gd name="T62" fmla="*/ 1 w 268"/>
                  <a:gd name="T63" fmla="*/ 0 h 109"/>
                  <a:gd name="T64" fmla="*/ 1 w 268"/>
                  <a:gd name="T65" fmla="*/ 0 h 109"/>
                  <a:gd name="T66" fmla="*/ 1 w 268"/>
                  <a:gd name="T67" fmla="*/ 0 h 109"/>
                  <a:gd name="T68" fmla="*/ 1 w 268"/>
                  <a:gd name="T69" fmla="*/ 0 h 109"/>
                  <a:gd name="T70" fmla="*/ 1 w 268"/>
                  <a:gd name="T71" fmla="*/ 0 h 109"/>
                  <a:gd name="T72" fmla="*/ 1 w 268"/>
                  <a:gd name="T73" fmla="*/ 0 h 109"/>
                  <a:gd name="T74" fmla="*/ 1 w 268"/>
                  <a:gd name="T75" fmla="*/ 0 h 109"/>
                  <a:gd name="T76" fmla="*/ 1 w 268"/>
                  <a:gd name="T77" fmla="*/ 0 h 109"/>
                  <a:gd name="T78" fmla="*/ 1 w 268"/>
                  <a:gd name="T79" fmla="*/ 0 h 109"/>
                  <a:gd name="T80" fmla="*/ 1 w 268"/>
                  <a:gd name="T81" fmla="*/ 0 h 109"/>
                  <a:gd name="T82" fmla="*/ 1 w 268"/>
                  <a:gd name="T83" fmla="*/ 0 h 109"/>
                  <a:gd name="T84" fmla="*/ 1 w 268"/>
                  <a:gd name="T85" fmla="*/ 0 h 109"/>
                  <a:gd name="T86" fmla="*/ 1 w 268"/>
                  <a:gd name="T87" fmla="*/ 0 h 109"/>
                  <a:gd name="T88" fmla="*/ 0 w 268"/>
                  <a:gd name="T89" fmla="*/ 0 h 109"/>
                  <a:gd name="T90" fmla="*/ 0 w 268"/>
                  <a:gd name="T91" fmla="*/ 0 h 109"/>
                  <a:gd name="T92" fmla="*/ 0 w 268"/>
                  <a:gd name="T93" fmla="*/ 0 h 109"/>
                  <a:gd name="T94" fmla="*/ 0 w 268"/>
                  <a:gd name="T95" fmla="*/ 0 h 109"/>
                  <a:gd name="T96" fmla="*/ 0 w 268"/>
                  <a:gd name="T97" fmla="*/ 0 h 109"/>
                  <a:gd name="T98" fmla="*/ 0 w 268"/>
                  <a:gd name="T99" fmla="*/ 0 h 109"/>
                  <a:gd name="T100" fmla="*/ 0 w 268"/>
                  <a:gd name="T101" fmla="*/ 0 h 10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68" h="109">
                    <a:moveTo>
                      <a:pt x="44" y="109"/>
                    </a:moveTo>
                    <a:lnTo>
                      <a:pt x="33" y="109"/>
                    </a:lnTo>
                    <a:lnTo>
                      <a:pt x="25" y="109"/>
                    </a:lnTo>
                    <a:lnTo>
                      <a:pt x="17" y="108"/>
                    </a:lnTo>
                    <a:lnTo>
                      <a:pt x="11" y="107"/>
                    </a:lnTo>
                    <a:lnTo>
                      <a:pt x="6" y="106"/>
                    </a:lnTo>
                    <a:lnTo>
                      <a:pt x="3" y="104"/>
                    </a:lnTo>
                    <a:lnTo>
                      <a:pt x="1" y="102"/>
                    </a:lnTo>
                    <a:lnTo>
                      <a:pt x="0" y="98"/>
                    </a:lnTo>
                    <a:lnTo>
                      <a:pt x="0" y="95"/>
                    </a:lnTo>
                    <a:lnTo>
                      <a:pt x="1" y="92"/>
                    </a:lnTo>
                    <a:lnTo>
                      <a:pt x="3" y="89"/>
                    </a:lnTo>
                    <a:lnTo>
                      <a:pt x="6" y="85"/>
                    </a:lnTo>
                    <a:lnTo>
                      <a:pt x="15" y="77"/>
                    </a:lnTo>
                    <a:lnTo>
                      <a:pt x="27" y="69"/>
                    </a:lnTo>
                    <a:lnTo>
                      <a:pt x="42" y="60"/>
                    </a:lnTo>
                    <a:lnTo>
                      <a:pt x="60" y="51"/>
                    </a:lnTo>
                    <a:lnTo>
                      <a:pt x="80" y="42"/>
                    </a:lnTo>
                    <a:lnTo>
                      <a:pt x="102" y="33"/>
                    </a:lnTo>
                    <a:lnTo>
                      <a:pt x="125" y="25"/>
                    </a:lnTo>
                    <a:lnTo>
                      <a:pt x="150" y="18"/>
                    </a:lnTo>
                    <a:lnTo>
                      <a:pt x="176" y="10"/>
                    </a:lnTo>
                    <a:lnTo>
                      <a:pt x="201" y="5"/>
                    </a:lnTo>
                    <a:lnTo>
                      <a:pt x="213" y="2"/>
                    </a:lnTo>
                    <a:lnTo>
                      <a:pt x="225" y="1"/>
                    </a:lnTo>
                    <a:lnTo>
                      <a:pt x="235" y="0"/>
                    </a:lnTo>
                    <a:lnTo>
                      <a:pt x="243" y="0"/>
                    </a:lnTo>
                    <a:lnTo>
                      <a:pt x="250" y="1"/>
                    </a:lnTo>
                    <a:lnTo>
                      <a:pt x="256" y="2"/>
                    </a:lnTo>
                    <a:lnTo>
                      <a:pt x="261" y="4"/>
                    </a:lnTo>
                    <a:lnTo>
                      <a:pt x="265" y="7"/>
                    </a:lnTo>
                    <a:lnTo>
                      <a:pt x="267" y="10"/>
                    </a:lnTo>
                    <a:lnTo>
                      <a:pt x="268" y="13"/>
                    </a:lnTo>
                    <a:lnTo>
                      <a:pt x="267" y="18"/>
                    </a:lnTo>
                    <a:lnTo>
                      <a:pt x="266" y="22"/>
                    </a:lnTo>
                    <a:lnTo>
                      <a:pt x="263" y="26"/>
                    </a:lnTo>
                    <a:lnTo>
                      <a:pt x="259" y="31"/>
                    </a:lnTo>
                    <a:lnTo>
                      <a:pt x="254" y="36"/>
                    </a:lnTo>
                    <a:lnTo>
                      <a:pt x="248" y="41"/>
                    </a:lnTo>
                    <a:lnTo>
                      <a:pt x="234" y="52"/>
                    </a:lnTo>
                    <a:lnTo>
                      <a:pt x="216" y="63"/>
                    </a:lnTo>
                    <a:lnTo>
                      <a:pt x="195" y="73"/>
                    </a:lnTo>
                    <a:lnTo>
                      <a:pt x="169" y="83"/>
                    </a:lnTo>
                    <a:lnTo>
                      <a:pt x="156" y="87"/>
                    </a:lnTo>
                    <a:lnTo>
                      <a:pt x="142" y="92"/>
                    </a:lnTo>
                    <a:lnTo>
                      <a:pt x="127" y="96"/>
                    </a:lnTo>
                    <a:lnTo>
                      <a:pt x="112" y="99"/>
                    </a:lnTo>
                    <a:lnTo>
                      <a:pt x="96" y="103"/>
                    </a:lnTo>
                    <a:lnTo>
                      <a:pt x="78" y="106"/>
                    </a:lnTo>
                    <a:lnTo>
                      <a:pt x="61" y="108"/>
                    </a:lnTo>
                    <a:lnTo>
                      <a:pt x="44" y="109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17" name="Freeform 1151">
                <a:extLst>
                  <a:ext uri="{FF2B5EF4-FFF2-40B4-BE49-F238E27FC236}">
                    <a16:creationId xmlns:a16="http://schemas.microsoft.com/office/drawing/2014/main" id="{051A71C2-AD02-4520-9CC5-DB842DD34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3" y="2195"/>
                <a:ext cx="14" cy="6"/>
              </a:xfrm>
              <a:custGeom>
                <a:avLst/>
                <a:gdLst>
                  <a:gd name="T0" fmla="*/ 0 w 239"/>
                  <a:gd name="T1" fmla="*/ 0 h 109"/>
                  <a:gd name="T2" fmla="*/ 0 w 239"/>
                  <a:gd name="T3" fmla="*/ 0 h 109"/>
                  <a:gd name="T4" fmla="*/ 0 w 239"/>
                  <a:gd name="T5" fmla="*/ 0 h 109"/>
                  <a:gd name="T6" fmla="*/ 0 w 239"/>
                  <a:gd name="T7" fmla="*/ 0 h 109"/>
                  <a:gd name="T8" fmla="*/ 0 w 239"/>
                  <a:gd name="T9" fmla="*/ 0 h 109"/>
                  <a:gd name="T10" fmla="*/ 0 w 239"/>
                  <a:gd name="T11" fmla="*/ 0 h 109"/>
                  <a:gd name="T12" fmla="*/ 0 w 239"/>
                  <a:gd name="T13" fmla="*/ 0 h 109"/>
                  <a:gd name="T14" fmla="*/ 0 w 239"/>
                  <a:gd name="T15" fmla="*/ 0 h 109"/>
                  <a:gd name="T16" fmla="*/ 0 w 239"/>
                  <a:gd name="T17" fmla="*/ 0 h 109"/>
                  <a:gd name="T18" fmla="*/ 0 w 239"/>
                  <a:gd name="T19" fmla="*/ 0 h 109"/>
                  <a:gd name="T20" fmla="*/ 0 w 239"/>
                  <a:gd name="T21" fmla="*/ 0 h 109"/>
                  <a:gd name="T22" fmla="*/ 0 w 239"/>
                  <a:gd name="T23" fmla="*/ 0 h 109"/>
                  <a:gd name="T24" fmla="*/ 0 w 239"/>
                  <a:gd name="T25" fmla="*/ 0 h 109"/>
                  <a:gd name="T26" fmla="*/ 0 w 239"/>
                  <a:gd name="T27" fmla="*/ 0 h 109"/>
                  <a:gd name="T28" fmla="*/ 0 w 239"/>
                  <a:gd name="T29" fmla="*/ 0 h 109"/>
                  <a:gd name="T30" fmla="*/ 0 w 239"/>
                  <a:gd name="T31" fmla="*/ 0 h 109"/>
                  <a:gd name="T32" fmla="*/ 0 w 239"/>
                  <a:gd name="T33" fmla="*/ 0 h 109"/>
                  <a:gd name="T34" fmla="*/ 0 w 239"/>
                  <a:gd name="T35" fmla="*/ 0 h 109"/>
                  <a:gd name="T36" fmla="*/ 0 w 239"/>
                  <a:gd name="T37" fmla="*/ 0 h 109"/>
                  <a:gd name="T38" fmla="*/ 1 w 239"/>
                  <a:gd name="T39" fmla="*/ 0 h 109"/>
                  <a:gd name="T40" fmla="*/ 1 w 239"/>
                  <a:gd name="T41" fmla="*/ 0 h 109"/>
                  <a:gd name="T42" fmla="*/ 1 w 239"/>
                  <a:gd name="T43" fmla="*/ 0 h 109"/>
                  <a:gd name="T44" fmla="*/ 1 w 239"/>
                  <a:gd name="T45" fmla="*/ 0 h 109"/>
                  <a:gd name="T46" fmla="*/ 1 w 239"/>
                  <a:gd name="T47" fmla="*/ 0 h 109"/>
                  <a:gd name="T48" fmla="*/ 1 w 239"/>
                  <a:gd name="T49" fmla="*/ 0 h 109"/>
                  <a:gd name="T50" fmla="*/ 1 w 239"/>
                  <a:gd name="T51" fmla="*/ 0 h 109"/>
                  <a:gd name="T52" fmla="*/ 1 w 239"/>
                  <a:gd name="T53" fmla="*/ 0 h 109"/>
                  <a:gd name="T54" fmla="*/ 1 w 239"/>
                  <a:gd name="T55" fmla="*/ 0 h 109"/>
                  <a:gd name="T56" fmla="*/ 1 w 239"/>
                  <a:gd name="T57" fmla="*/ 0 h 109"/>
                  <a:gd name="T58" fmla="*/ 1 w 239"/>
                  <a:gd name="T59" fmla="*/ 0 h 109"/>
                  <a:gd name="T60" fmla="*/ 1 w 239"/>
                  <a:gd name="T61" fmla="*/ 0 h 109"/>
                  <a:gd name="T62" fmla="*/ 1 w 239"/>
                  <a:gd name="T63" fmla="*/ 0 h 109"/>
                  <a:gd name="T64" fmla="*/ 1 w 239"/>
                  <a:gd name="T65" fmla="*/ 0 h 109"/>
                  <a:gd name="T66" fmla="*/ 1 w 239"/>
                  <a:gd name="T67" fmla="*/ 0 h 109"/>
                  <a:gd name="T68" fmla="*/ 1 w 239"/>
                  <a:gd name="T69" fmla="*/ 0 h 109"/>
                  <a:gd name="T70" fmla="*/ 1 w 239"/>
                  <a:gd name="T71" fmla="*/ 0 h 109"/>
                  <a:gd name="T72" fmla="*/ 1 w 239"/>
                  <a:gd name="T73" fmla="*/ 0 h 109"/>
                  <a:gd name="T74" fmla="*/ 1 w 239"/>
                  <a:gd name="T75" fmla="*/ 0 h 109"/>
                  <a:gd name="T76" fmla="*/ 1 w 239"/>
                  <a:gd name="T77" fmla="*/ 0 h 109"/>
                  <a:gd name="T78" fmla="*/ 1 w 239"/>
                  <a:gd name="T79" fmla="*/ 0 h 109"/>
                  <a:gd name="T80" fmla="*/ 1 w 239"/>
                  <a:gd name="T81" fmla="*/ 0 h 109"/>
                  <a:gd name="T82" fmla="*/ 1 w 239"/>
                  <a:gd name="T83" fmla="*/ 0 h 109"/>
                  <a:gd name="T84" fmla="*/ 0 w 239"/>
                  <a:gd name="T85" fmla="*/ 0 h 109"/>
                  <a:gd name="T86" fmla="*/ 0 w 239"/>
                  <a:gd name="T87" fmla="*/ 0 h 109"/>
                  <a:gd name="T88" fmla="*/ 0 w 239"/>
                  <a:gd name="T89" fmla="*/ 0 h 109"/>
                  <a:gd name="T90" fmla="*/ 0 w 239"/>
                  <a:gd name="T91" fmla="*/ 0 h 109"/>
                  <a:gd name="T92" fmla="*/ 0 w 239"/>
                  <a:gd name="T93" fmla="*/ 0 h 109"/>
                  <a:gd name="T94" fmla="*/ 0 w 239"/>
                  <a:gd name="T95" fmla="*/ 0 h 109"/>
                  <a:gd name="T96" fmla="*/ 0 w 239"/>
                  <a:gd name="T97" fmla="*/ 0 h 109"/>
                  <a:gd name="T98" fmla="*/ 0 w 239"/>
                  <a:gd name="T99" fmla="*/ 0 h 109"/>
                  <a:gd name="T100" fmla="*/ 0 w 239"/>
                  <a:gd name="T101" fmla="*/ 0 h 10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39" h="109">
                    <a:moveTo>
                      <a:pt x="9" y="109"/>
                    </a:moveTo>
                    <a:lnTo>
                      <a:pt x="6" y="109"/>
                    </a:lnTo>
                    <a:lnTo>
                      <a:pt x="3" y="108"/>
                    </a:lnTo>
                    <a:lnTo>
                      <a:pt x="1" y="107"/>
                    </a:lnTo>
                    <a:lnTo>
                      <a:pt x="0" y="106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2" y="98"/>
                    </a:lnTo>
                    <a:lnTo>
                      <a:pt x="5" y="95"/>
                    </a:lnTo>
                    <a:lnTo>
                      <a:pt x="11" y="88"/>
                    </a:lnTo>
                    <a:lnTo>
                      <a:pt x="20" y="81"/>
                    </a:lnTo>
                    <a:lnTo>
                      <a:pt x="31" y="72"/>
                    </a:lnTo>
                    <a:lnTo>
                      <a:pt x="43" y="63"/>
                    </a:lnTo>
                    <a:lnTo>
                      <a:pt x="57" y="54"/>
                    </a:lnTo>
                    <a:lnTo>
                      <a:pt x="72" y="45"/>
                    </a:lnTo>
                    <a:lnTo>
                      <a:pt x="87" y="36"/>
                    </a:lnTo>
                    <a:lnTo>
                      <a:pt x="104" y="28"/>
                    </a:lnTo>
                    <a:lnTo>
                      <a:pt x="120" y="21"/>
                    </a:lnTo>
                    <a:lnTo>
                      <a:pt x="136" y="13"/>
                    </a:lnTo>
                    <a:lnTo>
                      <a:pt x="152" y="8"/>
                    </a:lnTo>
                    <a:lnTo>
                      <a:pt x="167" y="4"/>
                    </a:lnTo>
                    <a:lnTo>
                      <a:pt x="180" y="2"/>
                    </a:lnTo>
                    <a:lnTo>
                      <a:pt x="193" y="1"/>
                    </a:lnTo>
                    <a:lnTo>
                      <a:pt x="204" y="0"/>
                    </a:lnTo>
                    <a:lnTo>
                      <a:pt x="213" y="0"/>
                    </a:lnTo>
                    <a:lnTo>
                      <a:pt x="221" y="1"/>
                    </a:lnTo>
                    <a:lnTo>
                      <a:pt x="227" y="2"/>
                    </a:lnTo>
                    <a:lnTo>
                      <a:pt x="232" y="4"/>
                    </a:lnTo>
                    <a:lnTo>
                      <a:pt x="236" y="6"/>
                    </a:lnTo>
                    <a:lnTo>
                      <a:pt x="238" y="9"/>
                    </a:lnTo>
                    <a:lnTo>
                      <a:pt x="239" y="13"/>
                    </a:lnTo>
                    <a:lnTo>
                      <a:pt x="239" y="18"/>
                    </a:lnTo>
                    <a:lnTo>
                      <a:pt x="238" y="22"/>
                    </a:lnTo>
                    <a:lnTo>
                      <a:pt x="236" y="26"/>
                    </a:lnTo>
                    <a:lnTo>
                      <a:pt x="232" y="31"/>
                    </a:lnTo>
                    <a:lnTo>
                      <a:pt x="227" y="36"/>
                    </a:lnTo>
                    <a:lnTo>
                      <a:pt x="222" y="41"/>
                    </a:lnTo>
                    <a:lnTo>
                      <a:pt x="215" y="47"/>
                    </a:lnTo>
                    <a:lnTo>
                      <a:pt x="207" y="52"/>
                    </a:lnTo>
                    <a:lnTo>
                      <a:pt x="199" y="57"/>
                    </a:lnTo>
                    <a:lnTo>
                      <a:pt x="188" y="63"/>
                    </a:lnTo>
                    <a:lnTo>
                      <a:pt x="166" y="73"/>
                    </a:lnTo>
                    <a:lnTo>
                      <a:pt x="141" y="83"/>
                    </a:lnTo>
                    <a:lnTo>
                      <a:pt x="127" y="87"/>
                    </a:lnTo>
                    <a:lnTo>
                      <a:pt x="113" y="92"/>
                    </a:lnTo>
                    <a:lnTo>
                      <a:pt x="96" y="96"/>
                    </a:lnTo>
                    <a:lnTo>
                      <a:pt x="81" y="99"/>
                    </a:lnTo>
                    <a:lnTo>
                      <a:pt x="64" y="103"/>
                    </a:lnTo>
                    <a:lnTo>
                      <a:pt x="47" y="106"/>
                    </a:lnTo>
                    <a:lnTo>
                      <a:pt x="29" y="108"/>
                    </a:lnTo>
                    <a:lnTo>
                      <a:pt x="9" y="109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18" name="Freeform 1152">
                <a:extLst>
                  <a:ext uri="{FF2B5EF4-FFF2-40B4-BE49-F238E27FC236}">
                    <a16:creationId xmlns:a16="http://schemas.microsoft.com/office/drawing/2014/main" id="{576AD7F8-4117-4BB9-89AE-D9669174A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0" y="2253"/>
                <a:ext cx="19" cy="19"/>
              </a:xfrm>
              <a:custGeom>
                <a:avLst/>
                <a:gdLst>
                  <a:gd name="T0" fmla="*/ 0 w 318"/>
                  <a:gd name="T1" fmla="*/ 0 h 317"/>
                  <a:gd name="T2" fmla="*/ 0 w 318"/>
                  <a:gd name="T3" fmla="*/ 0 h 317"/>
                  <a:gd name="T4" fmla="*/ 0 w 318"/>
                  <a:gd name="T5" fmla="*/ 0 h 317"/>
                  <a:gd name="T6" fmla="*/ 0 w 318"/>
                  <a:gd name="T7" fmla="*/ 0 h 317"/>
                  <a:gd name="T8" fmla="*/ 0 w 318"/>
                  <a:gd name="T9" fmla="*/ 0 h 317"/>
                  <a:gd name="T10" fmla="*/ 0 w 318"/>
                  <a:gd name="T11" fmla="*/ 0 h 317"/>
                  <a:gd name="T12" fmla="*/ 0 w 318"/>
                  <a:gd name="T13" fmla="*/ 0 h 317"/>
                  <a:gd name="T14" fmla="*/ 0 w 318"/>
                  <a:gd name="T15" fmla="*/ 0 h 317"/>
                  <a:gd name="T16" fmla="*/ 0 w 318"/>
                  <a:gd name="T17" fmla="*/ 0 h 317"/>
                  <a:gd name="T18" fmla="*/ 0 w 318"/>
                  <a:gd name="T19" fmla="*/ 1 h 317"/>
                  <a:gd name="T20" fmla="*/ 0 w 318"/>
                  <a:gd name="T21" fmla="*/ 1 h 317"/>
                  <a:gd name="T22" fmla="*/ 0 w 318"/>
                  <a:gd name="T23" fmla="*/ 1 h 317"/>
                  <a:gd name="T24" fmla="*/ 0 w 318"/>
                  <a:gd name="T25" fmla="*/ 1 h 317"/>
                  <a:gd name="T26" fmla="*/ 0 w 318"/>
                  <a:gd name="T27" fmla="*/ 1 h 317"/>
                  <a:gd name="T28" fmla="*/ 0 w 318"/>
                  <a:gd name="T29" fmla="*/ 1 h 317"/>
                  <a:gd name="T30" fmla="*/ 0 w 318"/>
                  <a:gd name="T31" fmla="*/ 1 h 317"/>
                  <a:gd name="T32" fmla="*/ 0 w 318"/>
                  <a:gd name="T33" fmla="*/ 1 h 317"/>
                  <a:gd name="T34" fmla="*/ 1 w 318"/>
                  <a:gd name="T35" fmla="*/ 1 h 317"/>
                  <a:gd name="T36" fmla="*/ 1 w 318"/>
                  <a:gd name="T37" fmla="*/ 1 h 317"/>
                  <a:gd name="T38" fmla="*/ 1 w 318"/>
                  <a:gd name="T39" fmla="*/ 1 h 317"/>
                  <a:gd name="T40" fmla="*/ 1 w 318"/>
                  <a:gd name="T41" fmla="*/ 1 h 317"/>
                  <a:gd name="T42" fmla="*/ 1 w 318"/>
                  <a:gd name="T43" fmla="*/ 1 h 317"/>
                  <a:gd name="T44" fmla="*/ 1 w 318"/>
                  <a:gd name="T45" fmla="*/ 1 h 317"/>
                  <a:gd name="T46" fmla="*/ 1 w 318"/>
                  <a:gd name="T47" fmla="*/ 1 h 317"/>
                  <a:gd name="T48" fmla="*/ 1 w 318"/>
                  <a:gd name="T49" fmla="*/ 1 h 317"/>
                  <a:gd name="T50" fmla="*/ 1 w 318"/>
                  <a:gd name="T51" fmla="*/ 1 h 317"/>
                  <a:gd name="T52" fmla="*/ 1 w 318"/>
                  <a:gd name="T53" fmla="*/ 1 h 317"/>
                  <a:gd name="T54" fmla="*/ 1 w 318"/>
                  <a:gd name="T55" fmla="*/ 1 h 317"/>
                  <a:gd name="T56" fmla="*/ 1 w 318"/>
                  <a:gd name="T57" fmla="*/ 1 h 317"/>
                  <a:gd name="T58" fmla="*/ 1 w 318"/>
                  <a:gd name="T59" fmla="*/ 1 h 317"/>
                  <a:gd name="T60" fmla="*/ 1 w 318"/>
                  <a:gd name="T61" fmla="*/ 1 h 317"/>
                  <a:gd name="T62" fmla="*/ 1 w 318"/>
                  <a:gd name="T63" fmla="*/ 1 h 317"/>
                  <a:gd name="T64" fmla="*/ 1 w 318"/>
                  <a:gd name="T65" fmla="*/ 1 h 317"/>
                  <a:gd name="T66" fmla="*/ 1 w 318"/>
                  <a:gd name="T67" fmla="*/ 1 h 317"/>
                  <a:gd name="T68" fmla="*/ 0 w 318"/>
                  <a:gd name="T69" fmla="*/ 1 h 317"/>
                  <a:gd name="T70" fmla="*/ 0 w 318"/>
                  <a:gd name="T71" fmla="*/ 1 h 317"/>
                  <a:gd name="T72" fmla="*/ 0 w 318"/>
                  <a:gd name="T73" fmla="*/ 1 h 317"/>
                  <a:gd name="T74" fmla="*/ 0 w 318"/>
                  <a:gd name="T75" fmla="*/ 1 h 317"/>
                  <a:gd name="T76" fmla="*/ 0 w 318"/>
                  <a:gd name="T77" fmla="*/ 1 h 317"/>
                  <a:gd name="T78" fmla="*/ 0 w 318"/>
                  <a:gd name="T79" fmla="*/ 1 h 317"/>
                  <a:gd name="T80" fmla="*/ 0 w 318"/>
                  <a:gd name="T81" fmla="*/ 1 h 317"/>
                  <a:gd name="T82" fmla="*/ 0 w 318"/>
                  <a:gd name="T83" fmla="*/ 1 h 317"/>
                  <a:gd name="T84" fmla="*/ 0 w 318"/>
                  <a:gd name="T85" fmla="*/ 1 h 317"/>
                  <a:gd name="T86" fmla="*/ 0 w 318"/>
                  <a:gd name="T87" fmla="*/ 1 h 317"/>
                  <a:gd name="T88" fmla="*/ 0 w 318"/>
                  <a:gd name="T89" fmla="*/ 1 h 317"/>
                  <a:gd name="T90" fmla="*/ 0 w 318"/>
                  <a:gd name="T91" fmla="*/ 1 h 317"/>
                  <a:gd name="T92" fmla="*/ 0 w 318"/>
                  <a:gd name="T93" fmla="*/ 1 h 317"/>
                  <a:gd name="T94" fmla="*/ 0 w 318"/>
                  <a:gd name="T95" fmla="*/ 1 h 317"/>
                  <a:gd name="T96" fmla="*/ 0 w 318"/>
                  <a:gd name="T97" fmla="*/ 0 h 317"/>
                  <a:gd name="T98" fmla="*/ 0 w 318"/>
                  <a:gd name="T99" fmla="*/ 0 h 317"/>
                  <a:gd name="T100" fmla="*/ 0 w 318"/>
                  <a:gd name="T101" fmla="*/ 0 h 317"/>
                  <a:gd name="T102" fmla="*/ 0 w 318"/>
                  <a:gd name="T103" fmla="*/ 0 h 317"/>
                  <a:gd name="T104" fmla="*/ 0 w 318"/>
                  <a:gd name="T105" fmla="*/ 0 h 31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318" h="317">
                    <a:moveTo>
                      <a:pt x="78" y="0"/>
                    </a:moveTo>
                    <a:lnTo>
                      <a:pt x="74" y="12"/>
                    </a:lnTo>
                    <a:lnTo>
                      <a:pt x="65" y="44"/>
                    </a:lnTo>
                    <a:lnTo>
                      <a:pt x="62" y="65"/>
                    </a:lnTo>
                    <a:lnTo>
                      <a:pt x="60" y="88"/>
                    </a:lnTo>
                    <a:lnTo>
                      <a:pt x="60" y="100"/>
                    </a:lnTo>
                    <a:lnTo>
                      <a:pt x="60" y="113"/>
                    </a:lnTo>
                    <a:lnTo>
                      <a:pt x="62" y="127"/>
                    </a:lnTo>
                    <a:lnTo>
                      <a:pt x="64" y="140"/>
                    </a:lnTo>
                    <a:lnTo>
                      <a:pt x="67" y="153"/>
                    </a:lnTo>
                    <a:lnTo>
                      <a:pt x="72" y="166"/>
                    </a:lnTo>
                    <a:lnTo>
                      <a:pt x="78" y="179"/>
                    </a:lnTo>
                    <a:lnTo>
                      <a:pt x="85" y="192"/>
                    </a:lnTo>
                    <a:lnTo>
                      <a:pt x="93" y="204"/>
                    </a:lnTo>
                    <a:lnTo>
                      <a:pt x="103" y="217"/>
                    </a:lnTo>
                    <a:lnTo>
                      <a:pt x="115" y="228"/>
                    </a:lnTo>
                    <a:lnTo>
                      <a:pt x="129" y="239"/>
                    </a:lnTo>
                    <a:lnTo>
                      <a:pt x="145" y="249"/>
                    </a:lnTo>
                    <a:lnTo>
                      <a:pt x="163" y="258"/>
                    </a:lnTo>
                    <a:lnTo>
                      <a:pt x="183" y="266"/>
                    </a:lnTo>
                    <a:lnTo>
                      <a:pt x="204" y="273"/>
                    </a:lnTo>
                    <a:lnTo>
                      <a:pt x="230" y="280"/>
                    </a:lnTo>
                    <a:lnTo>
                      <a:pt x="256" y="284"/>
                    </a:lnTo>
                    <a:lnTo>
                      <a:pt x="285" y="288"/>
                    </a:lnTo>
                    <a:lnTo>
                      <a:pt x="318" y="290"/>
                    </a:lnTo>
                    <a:lnTo>
                      <a:pt x="313" y="293"/>
                    </a:lnTo>
                    <a:lnTo>
                      <a:pt x="296" y="297"/>
                    </a:lnTo>
                    <a:lnTo>
                      <a:pt x="273" y="302"/>
                    </a:lnTo>
                    <a:lnTo>
                      <a:pt x="243" y="308"/>
                    </a:lnTo>
                    <a:lnTo>
                      <a:pt x="226" y="311"/>
                    </a:lnTo>
                    <a:lnTo>
                      <a:pt x="208" y="313"/>
                    </a:lnTo>
                    <a:lnTo>
                      <a:pt x="190" y="315"/>
                    </a:lnTo>
                    <a:lnTo>
                      <a:pt x="171" y="316"/>
                    </a:lnTo>
                    <a:lnTo>
                      <a:pt x="152" y="317"/>
                    </a:lnTo>
                    <a:lnTo>
                      <a:pt x="134" y="316"/>
                    </a:lnTo>
                    <a:lnTo>
                      <a:pt x="115" y="315"/>
                    </a:lnTo>
                    <a:lnTo>
                      <a:pt x="97" y="312"/>
                    </a:lnTo>
                    <a:lnTo>
                      <a:pt x="80" y="308"/>
                    </a:lnTo>
                    <a:lnTo>
                      <a:pt x="64" y="303"/>
                    </a:lnTo>
                    <a:lnTo>
                      <a:pt x="49" y="296"/>
                    </a:lnTo>
                    <a:lnTo>
                      <a:pt x="35" y="287"/>
                    </a:lnTo>
                    <a:lnTo>
                      <a:pt x="24" y="277"/>
                    </a:lnTo>
                    <a:lnTo>
                      <a:pt x="14" y="264"/>
                    </a:lnTo>
                    <a:lnTo>
                      <a:pt x="7" y="250"/>
                    </a:lnTo>
                    <a:lnTo>
                      <a:pt x="2" y="233"/>
                    </a:lnTo>
                    <a:lnTo>
                      <a:pt x="0" y="214"/>
                    </a:lnTo>
                    <a:lnTo>
                      <a:pt x="0" y="192"/>
                    </a:lnTo>
                    <a:lnTo>
                      <a:pt x="4" y="168"/>
                    </a:lnTo>
                    <a:lnTo>
                      <a:pt x="11" y="141"/>
                    </a:lnTo>
                    <a:lnTo>
                      <a:pt x="22" y="110"/>
                    </a:lnTo>
                    <a:lnTo>
                      <a:pt x="36" y="77"/>
                    </a:lnTo>
                    <a:lnTo>
                      <a:pt x="55" y="41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19" name="Freeform 1153">
                <a:extLst>
                  <a:ext uri="{FF2B5EF4-FFF2-40B4-BE49-F238E27FC236}">
                    <a16:creationId xmlns:a16="http://schemas.microsoft.com/office/drawing/2014/main" id="{D7AAC2C0-E6CE-4846-A2D6-78DFF66CD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2241"/>
                <a:ext cx="9" cy="25"/>
              </a:xfrm>
              <a:custGeom>
                <a:avLst/>
                <a:gdLst>
                  <a:gd name="T0" fmla="*/ 0 w 146"/>
                  <a:gd name="T1" fmla="*/ 1 h 422"/>
                  <a:gd name="T2" fmla="*/ 0 w 146"/>
                  <a:gd name="T3" fmla="*/ 1 h 422"/>
                  <a:gd name="T4" fmla="*/ 0 w 146"/>
                  <a:gd name="T5" fmla="*/ 1 h 422"/>
                  <a:gd name="T6" fmla="*/ 0 w 146"/>
                  <a:gd name="T7" fmla="*/ 1 h 422"/>
                  <a:gd name="T8" fmla="*/ 0 w 146"/>
                  <a:gd name="T9" fmla="*/ 1 h 422"/>
                  <a:gd name="T10" fmla="*/ 0 w 146"/>
                  <a:gd name="T11" fmla="*/ 1 h 422"/>
                  <a:gd name="T12" fmla="*/ 0 w 146"/>
                  <a:gd name="T13" fmla="*/ 1 h 422"/>
                  <a:gd name="T14" fmla="*/ 0 w 146"/>
                  <a:gd name="T15" fmla="*/ 1 h 422"/>
                  <a:gd name="T16" fmla="*/ 0 w 146"/>
                  <a:gd name="T17" fmla="*/ 1 h 422"/>
                  <a:gd name="T18" fmla="*/ 0 w 146"/>
                  <a:gd name="T19" fmla="*/ 1 h 422"/>
                  <a:gd name="T20" fmla="*/ 0 w 146"/>
                  <a:gd name="T21" fmla="*/ 1 h 422"/>
                  <a:gd name="T22" fmla="*/ 0 w 146"/>
                  <a:gd name="T23" fmla="*/ 1 h 422"/>
                  <a:gd name="T24" fmla="*/ 0 w 146"/>
                  <a:gd name="T25" fmla="*/ 1 h 422"/>
                  <a:gd name="T26" fmla="*/ 0 w 146"/>
                  <a:gd name="T27" fmla="*/ 1 h 422"/>
                  <a:gd name="T28" fmla="*/ 0 w 146"/>
                  <a:gd name="T29" fmla="*/ 0 h 422"/>
                  <a:gd name="T30" fmla="*/ 0 w 146"/>
                  <a:gd name="T31" fmla="*/ 0 h 422"/>
                  <a:gd name="T32" fmla="*/ 1 w 146"/>
                  <a:gd name="T33" fmla="*/ 0 h 422"/>
                  <a:gd name="T34" fmla="*/ 1 w 146"/>
                  <a:gd name="T35" fmla="*/ 0 h 422"/>
                  <a:gd name="T36" fmla="*/ 1 w 146"/>
                  <a:gd name="T37" fmla="*/ 0 h 422"/>
                  <a:gd name="T38" fmla="*/ 1 w 146"/>
                  <a:gd name="T39" fmla="*/ 0 h 422"/>
                  <a:gd name="T40" fmla="*/ 1 w 146"/>
                  <a:gd name="T41" fmla="*/ 0 h 422"/>
                  <a:gd name="T42" fmla="*/ 1 w 146"/>
                  <a:gd name="T43" fmla="*/ 0 h 422"/>
                  <a:gd name="T44" fmla="*/ 1 w 146"/>
                  <a:gd name="T45" fmla="*/ 0 h 422"/>
                  <a:gd name="T46" fmla="*/ 0 w 146"/>
                  <a:gd name="T47" fmla="*/ 0 h 422"/>
                  <a:gd name="T48" fmla="*/ 0 w 146"/>
                  <a:gd name="T49" fmla="*/ 0 h 422"/>
                  <a:gd name="T50" fmla="*/ 0 w 146"/>
                  <a:gd name="T51" fmla="*/ 0 h 422"/>
                  <a:gd name="T52" fmla="*/ 0 w 146"/>
                  <a:gd name="T53" fmla="*/ 0 h 422"/>
                  <a:gd name="T54" fmla="*/ 0 w 146"/>
                  <a:gd name="T55" fmla="*/ 0 h 422"/>
                  <a:gd name="T56" fmla="*/ 0 w 146"/>
                  <a:gd name="T57" fmla="*/ 0 h 422"/>
                  <a:gd name="T58" fmla="*/ 0 w 146"/>
                  <a:gd name="T59" fmla="*/ 0 h 422"/>
                  <a:gd name="T60" fmla="*/ 0 w 146"/>
                  <a:gd name="T61" fmla="*/ 0 h 422"/>
                  <a:gd name="T62" fmla="*/ 0 w 146"/>
                  <a:gd name="T63" fmla="*/ 0 h 422"/>
                  <a:gd name="T64" fmla="*/ 0 w 146"/>
                  <a:gd name="T65" fmla="*/ 0 h 422"/>
                  <a:gd name="T66" fmla="*/ 0 w 146"/>
                  <a:gd name="T67" fmla="*/ 0 h 422"/>
                  <a:gd name="T68" fmla="*/ 0 w 146"/>
                  <a:gd name="T69" fmla="*/ 0 h 422"/>
                  <a:gd name="T70" fmla="*/ 0 w 146"/>
                  <a:gd name="T71" fmla="*/ 0 h 422"/>
                  <a:gd name="T72" fmla="*/ 0 w 146"/>
                  <a:gd name="T73" fmla="*/ 0 h 422"/>
                  <a:gd name="T74" fmla="*/ 0 w 146"/>
                  <a:gd name="T75" fmla="*/ 0 h 422"/>
                  <a:gd name="T76" fmla="*/ 0 w 146"/>
                  <a:gd name="T77" fmla="*/ 0 h 422"/>
                  <a:gd name="T78" fmla="*/ 0 w 146"/>
                  <a:gd name="T79" fmla="*/ 0 h 422"/>
                  <a:gd name="T80" fmla="*/ 0 w 146"/>
                  <a:gd name="T81" fmla="*/ 1 h 422"/>
                  <a:gd name="T82" fmla="*/ 0 w 146"/>
                  <a:gd name="T83" fmla="*/ 1 h 422"/>
                  <a:gd name="T84" fmla="*/ 0 w 146"/>
                  <a:gd name="T85" fmla="*/ 1 h 422"/>
                  <a:gd name="T86" fmla="*/ 0 w 146"/>
                  <a:gd name="T87" fmla="*/ 1 h 422"/>
                  <a:gd name="T88" fmla="*/ 0 w 146"/>
                  <a:gd name="T89" fmla="*/ 1 h 422"/>
                  <a:gd name="T90" fmla="*/ 0 w 146"/>
                  <a:gd name="T91" fmla="*/ 1 h 422"/>
                  <a:gd name="T92" fmla="*/ 0 w 146"/>
                  <a:gd name="T93" fmla="*/ 1 h 422"/>
                  <a:gd name="T94" fmla="*/ 0 w 146"/>
                  <a:gd name="T95" fmla="*/ 1 h 422"/>
                  <a:gd name="T96" fmla="*/ 0 w 146"/>
                  <a:gd name="T97" fmla="*/ 1 h 422"/>
                  <a:gd name="T98" fmla="*/ 0 w 146"/>
                  <a:gd name="T99" fmla="*/ 1 h 422"/>
                  <a:gd name="T100" fmla="*/ 0 w 146"/>
                  <a:gd name="T101" fmla="*/ 1 h 422"/>
                  <a:gd name="T102" fmla="*/ 0 w 146"/>
                  <a:gd name="T103" fmla="*/ 1 h 422"/>
                  <a:gd name="T104" fmla="*/ 0 w 146"/>
                  <a:gd name="T105" fmla="*/ 1 h 42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46" h="422">
                    <a:moveTo>
                      <a:pt x="18" y="422"/>
                    </a:moveTo>
                    <a:lnTo>
                      <a:pt x="19" y="415"/>
                    </a:lnTo>
                    <a:lnTo>
                      <a:pt x="23" y="396"/>
                    </a:lnTo>
                    <a:lnTo>
                      <a:pt x="28" y="369"/>
                    </a:lnTo>
                    <a:lnTo>
                      <a:pt x="35" y="337"/>
                    </a:lnTo>
                    <a:lnTo>
                      <a:pt x="43" y="303"/>
                    </a:lnTo>
                    <a:lnTo>
                      <a:pt x="53" y="270"/>
                    </a:lnTo>
                    <a:lnTo>
                      <a:pt x="58" y="256"/>
                    </a:lnTo>
                    <a:lnTo>
                      <a:pt x="63" y="243"/>
                    </a:lnTo>
                    <a:lnTo>
                      <a:pt x="68" y="231"/>
                    </a:lnTo>
                    <a:lnTo>
                      <a:pt x="74" y="223"/>
                    </a:lnTo>
                    <a:lnTo>
                      <a:pt x="85" y="205"/>
                    </a:lnTo>
                    <a:lnTo>
                      <a:pt x="97" y="180"/>
                    </a:lnTo>
                    <a:lnTo>
                      <a:pt x="111" y="151"/>
                    </a:lnTo>
                    <a:lnTo>
                      <a:pt x="123" y="120"/>
                    </a:lnTo>
                    <a:lnTo>
                      <a:pt x="134" y="90"/>
                    </a:lnTo>
                    <a:lnTo>
                      <a:pt x="142" y="62"/>
                    </a:lnTo>
                    <a:lnTo>
                      <a:pt x="144" y="50"/>
                    </a:lnTo>
                    <a:lnTo>
                      <a:pt x="146" y="40"/>
                    </a:lnTo>
                    <a:lnTo>
                      <a:pt x="146" y="31"/>
                    </a:lnTo>
                    <a:lnTo>
                      <a:pt x="145" y="25"/>
                    </a:lnTo>
                    <a:lnTo>
                      <a:pt x="142" y="16"/>
                    </a:lnTo>
                    <a:lnTo>
                      <a:pt x="139" y="10"/>
                    </a:lnTo>
                    <a:lnTo>
                      <a:pt x="134" y="5"/>
                    </a:lnTo>
                    <a:lnTo>
                      <a:pt x="129" y="1"/>
                    </a:lnTo>
                    <a:lnTo>
                      <a:pt x="124" y="0"/>
                    </a:lnTo>
                    <a:lnTo>
                      <a:pt x="118" y="0"/>
                    </a:lnTo>
                    <a:lnTo>
                      <a:pt x="111" y="2"/>
                    </a:lnTo>
                    <a:lnTo>
                      <a:pt x="104" y="5"/>
                    </a:lnTo>
                    <a:lnTo>
                      <a:pt x="96" y="9"/>
                    </a:lnTo>
                    <a:lnTo>
                      <a:pt x="89" y="15"/>
                    </a:lnTo>
                    <a:lnTo>
                      <a:pt x="82" y="23"/>
                    </a:lnTo>
                    <a:lnTo>
                      <a:pt x="74" y="32"/>
                    </a:lnTo>
                    <a:lnTo>
                      <a:pt x="67" y="42"/>
                    </a:lnTo>
                    <a:lnTo>
                      <a:pt x="59" y="53"/>
                    </a:lnTo>
                    <a:lnTo>
                      <a:pt x="52" y="65"/>
                    </a:lnTo>
                    <a:lnTo>
                      <a:pt x="45" y="80"/>
                    </a:lnTo>
                    <a:lnTo>
                      <a:pt x="38" y="95"/>
                    </a:lnTo>
                    <a:lnTo>
                      <a:pt x="32" y="111"/>
                    </a:lnTo>
                    <a:lnTo>
                      <a:pt x="26" y="128"/>
                    </a:lnTo>
                    <a:lnTo>
                      <a:pt x="20" y="145"/>
                    </a:lnTo>
                    <a:lnTo>
                      <a:pt x="15" y="165"/>
                    </a:lnTo>
                    <a:lnTo>
                      <a:pt x="10" y="185"/>
                    </a:lnTo>
                    <a:lnTo>
                      <a:pt x="6" y="205"/>
                    </a:lnTo>
                    <a:lnTo>
                      <a:pt x="4" y="226"/>
                    </a:lnTo>
                    <a:lnTo>
                      <a:pt x="2" y="249"/>
                    </a:lnTo>
                    <a:lnTo>
                      <a:pt x="0" y="272"/>
                    </a:lnTo>
                    <a:lnTo>
                      <a:pt x="0" y="295"/>
                    </a:lnTo>
                    <a:lnTo>
                      <a:pt x="1" y="319"/>
                    </a:lnTo>
                    <a:lnTo>
                      <a:pt x="3" y="345"/>
                    </a:lnTo>
                    <a:lnTo>
                      <a:pt x="7" y="370"/>
                    </a:lnTo>
                    <a:lnTo>
                      <a:pt x="12" y="395"/>
                    </a:lnTo>
                    <a:lnTo>
                      <a:pt x="18" y="422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20" name="Freeform 1154">
                <a:extLst>
                  <a:ext uri="{FF2B5EF4-FFF2-40B4-BE49-F238E27FC236}">
                    <a16:creationId xmlns:a16="http://schemas.microsoft.com/office/drawing/2014/main" id="{D2F6DDC4-A7CF-4594-BBDC-24D34FF58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0" y="2268"/>
                <a:ext cx="24" cy="7"/>
              </a:xfrm>
              <a:custGeom>
                <a:avLst/>
                <a:gdLst>
                  <a:gd name="T0" fmla="*/ 0 w 412"/>
                  <a:gd name="T1" fmla="*/ 0 h 119"/>
                  <a:gd name="T2" fmla="*/ 0 w 412"/>
                  <a:gd name="T3" fmla="*/ 0 h 119"/>
                  <a:gd name="T4" fmla="*/ 0 w 412"/>
                  <a:gd name="T5" fmla="*/ 0 h 119"/>
                  <a:gd name="T6" fmla="*/ 0 w 412"/>
                  <a:gd name="T7" fmla="*/ 0 h 119"/>
                  <a:gd name="T8" fmla="*/ 0 w 412"/>
                  <a:gd name="T9" fmla="*/ 0 h 119"/>
                  <a:gd name="T10" fmla="*/ 0 w 412"/>
                  <a:gd name="T11" fmla="*/ 0 h 119"/>
                  <a:gd name="T12" fmla="*/ 0 w 412"/>
                  <a:gd name="T13" fmla="*/ 0 h 119"/>
                  <a:gd name="T14" fmla="*/ 0 w 412"/>
                  <a:gd name="T15" fmla="*/ 0 h 119"/>
                  <a:gd name="T16" fmla="*/ 0 w 412"/>
                  <a:gd name="T17" fmla="*/ 0 h 119"/>
                  <a:gd name="T18" fmla="*/ 0 w 412"/>
                  <a:gd name="T19" fmla="*/ 0 h 119"/>
                  <a:gd name="T20" fmla="*/ 0 w 412"/>
                  <a:gd name="T21" fmla="*/ 0 h 119"/>
                  <a:gd name="T22" fmla="*/ 0 w 412"/>
                  <a:gd name="T23" fmla="*/ 0 h 119"/>
                  <a:gd name="T24" fmla="*/ 0 w 412"/>
                  <a:gd name="T25" fmla="*/ 0 h 119"/>
                  <a:gd name="T26" fmla="*/ 1 w 412"/>
                  <a:gd name="T27" fmla="*/ 0 h 119"/>
                  <a:gd name="T28" fmla="*/ 1 w 412"/>
                  <a:gd name="T29" fmla="*/ 0 h 119"/>
                  <a:gd name="T30" fmla="*/ 1 w 412"/>
                  <a:gd name="T31" fmla="*/ 0 h 119"/>
                  <a:gd name="T32" fmla="*/ 1 w 412"/>
                  <a:gd name="T33" fmla="*/ 0 h 119"/>
                  <a:gd name="T34" fmla="*/ 1 w 412"/>
                  <a:gd name="T35" fmla="*/ 0 h 119"/>
                  <a:gd name="T36" fmla="*/ 1 w 412"/>
                  <a:gd name="T37" fmla="*/ 0 h 119"/>
                  <a:gd name="T38" fmla="*/ 1 w 412"/>
                  <a:gd name="T39" fmla="*/ 0 h 119"/>
                  <a:gd name="T40" fmla="*/ 1 w 412"/>
                  <a:gd name="T41" fmla="*/ 0 h 119"/>
                  <a:gd name="T42" fmla="*/ 1 w 412"/>
                  <a:gd name="T43" fmla="*/ 0 h 119"/>
                  <a:gd name="T44" fmla="*/ 1 w 412"/>
                  <a:gd name="T45" fmla="*/ 0 h 119"/>
                  <a:gd name="T46" fmla="*/ 1 w 412"/>
                  <a:gd name="T47" fmla="*/ 0 h 119"/>
                  <a:gd name="T48" fmla="*/ 1 w 412"/>
                  <a:gd name="T49" fmla="*/ 0 h 119"/>
                  <a:gd name="T50" fmla="*/ 1 w 412"/>
                  <a:gd name="T51" fmla="*/ 0 h 119"/>
                  <a:gd name="T52" fmla="*/ 1 w 412"/>
                  <a:gd name="T53" fmla="*/ 0 h 119"/>
                  <a:gd name="T54" fmla="*/ 1 w 412"/>
                  <a:gd name="T55" fmla="*/ 0 h 119"/>
                  <a:gd name="T56" fmla="*/ 1 w 412"/>
                  <a:gd name="T57" fmla="*/ 0 h 119"/>
                  <a:gd name="T58" fmla="*/ 1 w 412"/>
                  <a:gd name="T59" fmla="*/ 0 h 119"/>
                  <a:gd name="T60" fmla="*/ 1 w 412"/>
                  <a:gd name="T61" fmla="*/ 0 h 119"/>
                  <a:gd name="T62" fmla="*/ 1 w 412"/>
                  <a:gd name="T63" fmla="*/ 0 h 119"/>
                  <a:gd name="T64" fmla="*/ 1 w 412"/>
                  <a:gd name="T65" fmla="*/ 0 h 119"/>
                  <a:gd name="T66" fmla="*/ 1 w 412"/>
                  <a:gd name="T67" fmla="*/ 0 h 119"/>
                  <a:gd name="T68" fmla="*/ 1 w 412"/>
                  <a:gd name="T69" fmla="*/ 0 h 119"/>
                  <a:gd name="T70" fmla="*/ 1 w 412"/>
                  <a:gd name="T71" fmla="*/ 0 h 119"/>
                  <a:gd name="T72" fmla="*/ 1 w 412"/>
                  <a:gd name="T73" fmla="*/ 0 h 119"/>
                  <a:gd name="T74" fmla="*/ 1 w 412"/>
                  <a:gd name="T75" fmla="*/ 0 h 119"/>
                  <a:gd name="T76" fmla="*/ 1 w 412"/>
                  <a:gd name="T77" fmla="*/ 0 h 119"/>
                  <a:gd name="T78" fmla="*/ 1 w 412"/>
                  <a:gd name="T79" fmla="*/ 0 h 119"/>
                  <a:gd name="T80" fmla="*/ 0 w 412"/>
                  <a:gd name="T81" fmla="*/ 0 h 119"/>
                  <a:gd name="T82" fmla="*/ 0 w 412"/>
                  <a:gd name="T83" fmla="*/ 0 h 119"/>
                  <a:gd name="T84" fmla="*/ 0 w 412"/>
                  <a:gd name="T85" fmla="*/ 0 h 119"/>
                  <a:gd name="T86" fmla="*/ 0 w 412"/>
                  <a:gd name="T87" fmla="*/ 0 h 119"/>
                  <a:gd name="T88" fmla="*/ 0 w 412"/>
                  <a:gd name="T89" fmla="*/ 0 h 119"/>
                  <a:gd name="T90" fmla="*/ 0 w 412"/>
                  <a:gd name="T91" fmla="*/ 0 h 119"/>
                  <a:gd name="T92" fmla="*/ 0 w 412"/>
                  <a:gd name="T93" fmla="*/ 0 h 119"/>
                  <a:gd name="T94" fmla="*/ 0 w 412"/>
                  <a:gd name="T95" fmla="*/ 0 h 119"/>
                  <a:gd name="T96" fmla="*/ 0 w 412"/>
                  <a:gd name="T97" fmla="*/ 0 h 11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12" h="119">
                    <a:moveTo>
                      <a:pt x="0" y="109"/>
                    </a:moveTo>
                    <a:lnTo>
                      <a:pt x="1" y="106"/>
                    </a:lnTo>
                    <a:lnTo>
                      <a:pt x="6" y="100"/>
                    </a:lnTo>
                    <a:lnTo>
                      <a:pt x="13" y="92"/>
                    </a:lnTo>
                    <a:lnTo>
                      <a:pt x="24" y="81"/>
                    </a:lnTo>
                    <a:lnTo>
                      <a:pt x="31" y="75"/>
                    </a:lnTo>
                    <a:lnTo>
                      <a:pt x="39" y="69"/>
                    </a:lnTo>
                    <a:lnTo>
                      <a:pt x="48" y="63"/>
                    </a:lnTo>
                    <a:lnTo>
                      <a:pt x="59" y="57"/>
                    </a:lnTo>
                    <a:lnTo>
                      <a:pt x="70" y="51"/>
                    </a:lnTo>
                    <a:lnTo>
                      <a:pt x="82" y="44"/>
                    </a:lnTo>
                    <a:lnTo>
                      <a:pt x="95" y="39"/>
                    </a:lnTo>
                    <a:lnTo>
                      <a:pt x="109" y="34"/>
                    </a:lnTo>
                    <a:lnTo>
                      <a:pt x="146" y="26"/>
                    </a:lnTo>
                    <a:lnTo>
                      <a:pt x="189" y="18"/>
                    </a:lnTo>
                    <a:lnTo>
                      <a:pt x="238" y="10"/>
                    </a:lnTo>
                    <a:lnTo>
                      <a:pt x="286" y="4"/>
                    </a:lnTo>
                    <a:lnTo>
                      <a:pt x="309" y="2"/>
                    </a:lnTo>
                    <a:lnTo>
                      <a:pt x="331" y="1"/>
                    </a:lnTo>
                    <a:lnTo>
                      <a:pt x="351" y="0"/>
                    </a:lnTo>
                    <a:lnTo>
                      <a:pt x="369" y="1"/>
                    </a:lnTo>
                    <a:lnTo>
                      <a:pt x="385" y="2"/>
                    </a:lnTo>
                    <a:lnTo>
                      <a:pt x="397" y="5"/>
                    </a:lnTo>
                    <a:lnTo>
                      <a:pt x="402" y="6"/>
                    </a:lnTo>
                    <a:lnTo>
                      <a:pt x="407" y="9"/>
                    </a:lnTo>
                    <a:lnTo>
                      <a:pt x="410" y="11"/>
                    </a:lnTo>
                    <a:lnTo>
                      <a:pt x="412" y="14"/>
                    </a:lnTo>
                    <a:lnTo>
                      <a:pt x="412" y="17"/>
                    </a:lnTo>
                    <a:lnTo>
                      <a:pt x="411" y="20"/>
                    </a:lnTo>
                    <a:lnTo>
                      <a:pt x="409" y="24"/>
                    </a:lnTo>
                    <a:lnTo>
                      <a:pt x="405" y="28"/>
                    </a:lnTo>
                    <a:lnTo>
                      <a:pt x="392" y="37"/>
                    </a:lnTo>
                    <a:lnTo>
                      <a:pt x="376" y="48"/>
                    </a:lnTo>
                    <a:lnTo>
                      <a:pt x="355" y="58"/>
                    </a:lnTo>
                    <a:lnTo>
                      <a:pt x="331" y="69"/>
                    </a:lnTo>
                    <a:lnTo>
                      <a:pt x="302" y="79"/>
                    </a:lnTo>
                    <a:lnTo>
                      <a:pt x="272" y="89"/>
                    </a:lnTo>
                    <a:lnTo>
                      <a:pt x="240" y="98"/>
                    </a:lnTo>
                    <a:lnTo>
                      <a:pt x="205" y="106"/>
                    </a:lnTo>
                    <a:lnTo>
                      <a:pt x="170" y="112"/>
                    </a:lnTo>
                    <a:lnTo>
                      <a:pt x="134" y="117"/>
                    </a:lnTo>
                    <a:lnTo>
                      <a:pt x="117" y="118"/>
                    </a:lnTo>
                    <a:lnTo>
                      <a:pt x="99" y="119"/>
                    </a:lnTo>
                    <a:lnTo>
                      <a:pt x="82" y="119"/>
                    </a:lnTo>
                    <a:lnTo>
                      <a:pt x="65" y="118"/>
                    </a:lnTo>
                    <a:lnTo>
                      <a:pt x="47" y="117"/>
                    </a:lnTo>
                    <a:lnTo>
                      <a:pt x="31" y="115"/>
                    </a:lnTo>
                    <a:lnTo>
                      <a:pt x="15" y="112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21" name="Freeform 1155">
                <a:extLst>
                  <a:ext uri="{FF2B5EF4-FFF2-40B4-BE49-F238E27FC236}">
                    <a16:creationId xmlns:a16="http://schemas.microsoft.com/office/drawing/2014/main" id="{6F41208D-7655-42A5-AF26-8B585FBF6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0" y="2241"/>
                <a:ext cx="24" cy="9"/>
              </a:xfrm>
              <a:custGeom>
                <a:avLst/>
                <a:gdLst>
                  <a:gd name="T0" fmla="*/ 0 w 417"/>
                  <a:gd name="T1" fmla="*/ 0 h 153"/>
                  <a:gd name="T2" fmla="*/ 1 w 417"/>
                  <a:gd name="T3" fmla="*/ 0 h 153"/>
                  <a:gd name="T4" fmla="*/ 1 w 417"/>
                  <a:gd name="T5" fmla="*/ 0 h 153"/>
                  <a:gd name="T6" fmla="*/ 1 w 417"/>
                  <a:gd name="T7" fmla="*/ 1 h 153"/>
                  <a:gd name="T8" fmla="*/ 1 w 417"/>
                  <a:gd name="T9" fmla="*/ 1 h 153"/>
                  <a:gd name="T10" fmla="*/ 1 w 417"/>
                  <a:gd name="T11" fmla="*/ 1 h 153"/>
                  <a:gd name="T12" fmla="*/ 0 w 417"/>
                  <a:gd name="T13" fmla="*/ 1 h 153"/>
                  <a:gd name="T14" fmla="*/ 0 w 417"/>
                  <a:gd name="T15" fmla="*/ 0 h 153"/>
                  <a:gd name="T16" fmla="*/ 0 w 417"/>
                  <a:gd name="T17" fmla="*/ 0 h 153"/>
                  <a:gd name="T18" fmla="*/ 0 w 417"/>
                  <a:gd name="T19" fmla="*/ 0 h 153"/>
                  <a:gd name="T20" fmla="*/ 0 w 417"/>
                  <a:gd name="T21" fmla="*/ 0 h 153"/>
                  <a:gd name="T22" fmla="*/ 0 w 417"/>
                  <a:gd name="T23" fmla="*/ 0 h 153"/>
                  <a:gd name="T24" fmla="*/ 0 w 417"/>
                  <a:gd name="T25" fmla="*/ 0 h 153"/>
                  <a:gd name="T26" fmla="*/ 0 w 417"/>
                  <a:gd name="T27" fmla="*/ 0 h 153"/>
                  <a:gd name="T28" fmla="*/ 0 w 417"/>
                  <a:gd name="T29" fmla="*/ 0 h 153"/>
                  <a:gd name="T30" fmla="*/ 0 w 417"/>
                  <a:gd name="T31" fmla="*/ 0 h 153"/>
                  <a:gd name="T32" fmla="*/ 0 w 417"/>
                  <a:gd name="T33" fmla="*/ 0 h 153"/>
                  <a:gd name="T34" fmla="*/ 0 w 417"/>
                  <a:gd name="T35" fmla="*/ 0 h 15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17" h="153">
                    <a:moveTo>
                      <a:pt x="0" y="74"/>
                    </a:moveTo>
                    <a:lnTo>
                      <a:pt x="222" y="0"/>
                    </a:lnTo>
                    <a:lnTo>
                      <a:pt x="417" y="89"/>
                    </a:lnTo>
                    <a:lnTo>
                      <a:pt x="187" y="153"/>
                    </a:lnTo>
                    <a:lnTo>
                      <a:pt x="181" y="153"/>
                    </a:lnTo>
                    <a:lnTo>
                      <a:pt x="164" y="151"/>
                    </a:lnTo>
                    <a:lnTo>
                      <a:pt x="141" y="148"/>
                    </a:lnTo>
                    <a:lnTo>
                      <a:pt x="113" y="141"/>
                    </a:lnTo>
                    <a:lnTo>
                      <a:pt x="97" y="137"/>
                    </a:lnTo>
                    <a:lnTo>
                      <a:pt x="81" y="131"/>
                    </a:lnTo>
                    <a:lnTo>
                      <a:pt x="65" y="125"/>
                    </a:lnTo>
                    <a:lnTo>
                      <a:pt x="50" y="118"/>
                    </a:lnTo>
                    <a:lnTo>
                      <a:pt x="36" y="109"/>
                    </a:lnTo>
                    <a:lnTo>
                      <a:pt x="23" y="99"/>
                    </a:lnTo>
                    <a:lnTo>
                      <a:pt x="17" y="93"/>
                    </a:lnTo>
                    <a:lnTo>
                      <a:pt x="11" y="87"/>
                    </a:lnTo>
                    <a:lnTo>
                      <a:pt x="6" y="81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22" name="Freeform 1156">
                <a:extLst>
                  <a:ext uri="{FF2B5EF4-FFF2-40B4-BE49-F238E27FC236}">
                    <a16:creationId xmlns:a16="http://schemas.microsoft.com/office/drawing/2014/main" id="{4EC4A428-1F6B-4582-ADD2-381AC6D57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7" y="2235"/>
                <a:ext cx="25" cy="9"/>
              </a:xfrm>
              <a:custGeom>
                <a:avLst/>
                <a:gdLst>
                  <a:gd name="T0" fmla="*/ 0 w 418"/>
                  <a:gd name="T1" fmla="*/ 0 h 154"/>
                  <a:gd name="T2" fmla="*/ 1 w 418"/>
                  <a:gd name="T3" fmla="*/ 0 h 154"/>
                  <a:gd name="T4" fmla="*/ 1 w 418"/>
                  <a:gd name="T5" fmla="*/ 0 h 154"/>
                  <a:gd name="T6" fmla="*/ 1 w 418"/>
                  <a:gd name="T7" fmla="*/ 1 h 154"/>
                  <a:gd name="T8" fmla="*/ 1 w 418"/>
                  <a:gd name="T9" fmla="*/ 1 h 154"/>
                  <a:gd name="T10" fmla="*/ 1 w 418"/>
                  <a:gd name="T11" fmla="*/ 1 h 154"/>
                  <a:gd name="T12" fmla="*/ 0 w 418"/>
                  <a:gd name="T13" fmla="*/ 1 h 154"/>
                  <a:gd name="T14" fmla="*/ 0 w 418"/>
                  <a:gd name="T15" fmla="*/ 0 h 154"/>
                  <a:gd name="T16" fmla="*/ 0 w 418"/>
                  <a:gd name="T17" fmla="*/ 0 h 154"/>
                  <a:gd name="T18" fmla="*/ 0 w 418"/>
                  <a:gd name="T19" fmla="*/ 0 h 154"/>
                  <a:gd name="T20" fmla="*/ 0 w 418"/>
                  <a:gd name="T21" fmla="*/ 0 h 154"/>
                  <a:gd name="T22" fmla="*/ 0 w 418"/>
                  <a:gd name="T23" fmla="*/ 0 h 154"/>
                  <a:gd name="T24" fmla="*/ 0 w 418"/>
                  <a:gd name="T25" fmla="*/ 0 h 154"/>
                  <a:gd name="T26" fmla="*/ 0 w 418"/>
                  <a:gd name="T27" fmla="*/ 0 h 154"/>
                  <a:gd name="T28" fmla="*/ 0 w 418"/>
                  <a:gd name="T29" fmla="*/ 0 h 154"/>
                  <a:gd name="T30" fmla="*/ 0 w 418"/>
                  <a:gd name="T31" fmla="*/ 0 h 154"/>
                  <a:gd name="T32" fmla="*/ 0 w 418"/>
                  <a:gd name="T33" fmla="*/ 0 h 154"/>
                  <a:gd name="T34" fmla="*/ 0 w 418"/>
                  <a:gd name="T35" fmla="*/ 0 h 15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18" h="154">
                    <a:moveTo>
                      <a:pt x="0" y="74"/>
                    </a:moveTo>
                    <a:lnTo>
                      <a:pt x="222" y="0"/>
                    </a:lnTo>
                    <a:lnTo>
                      <a:pt x="418" y="89"/>
                    </a:lnTo>
                    <a:lnTo>
                      <a:pt x="187" y="154"/>
                    </a:lnTo>
                    <a:lnTo>
                      <a:pt x="181" y="154"/>
                    </a:lnTo>
                    <a:lnTo>
                      <a:pt x="165" y="152"/>
                    </a:lnTo>
                    <a:lnTo>
                      <a:pt x="140" y="148"/>
                    </a:lnTo>
                    <a:lnTo>
                      <a:pt x="112" y="142"/>
                    </a:lnTo>
                    <a:lnTo>
                      <a:pt x="97" y="138"/>
                    </a:lnTo>
                    <a:lnTo>
                      <a:pt x="81" y="132"/>
                    </a:lnTo>
                    <a:lnTo>
                      <a:pt x="66" y="126"/>
                    </a:lnTo>
                    <a:lnTo>
                      <a:pt x="50" y="118"/>
                    </a:lnTo>
                    <a:lnTo>
                      <a:pt x="36" y="110"/>
                    </a:lnTo>
                    <a:lnTo>
                      <a:pt x="22" y="99"/>
                    </a:lnTo>
                    <a:lnTo>
                      <a:pt x="16" y="93"/>
                    </a:lnTo>
                    <a:lnTo>
                      <a:pt x="11" y="87"/>
                    </a:lnTo>
                    <a:lnTo>
                      <a:pt x="5" y="81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23" name="Freeform 1157">
                <a:extLst>
                  <a:ext uri="{FF2B5EF4-FFF2-40B4-BE49-F238E27FC236}">
                    <a16:creationId xmlns:a16="http://schemas.microsoft.com/office/drawing/2014/main" id="{B5C4DB1C-23A8-46F2-8C67-BEB7C9650B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" y="2228"/>
                <a:ext cx="25" cy="10"/>
              </a:xfrm>
              <a:custGeom>
                <a:avLst/>
                <a:gdLst>
                  <a:gd name="T0" fmla="*/ 0 w 417"/>
                  <a:gd name="T1" fmla="*/ 0 h 155"/>
                  <a:gd name="T2" fmla="*/ 1 w 417"/>
                  <a:gd name="T3" fmla="*/ 0 h 155"/>
                  <a:gd name="T4" fmla="*/ 1 w 417"/>
                  <a:gd name="T5" fmla="*/ 0 h 155"/>
                  <a:gd name="T6" fmla="*/ 1 w 417"/>
                  <a:gd name="T7" fmla="*/ 1 h 155"/>
                  <a:gd name="T8" fmla="*/ 1 w 417"/>
                  <a:gd name="T9" fmla="*/ 1 h 155"/>
                  <a:gd name="T10" fmla="*/ 1 w 417"/>
                  <a:gd name="T11" fmla="*/ 1 h 155"/>
                  <a:gd name="T12" fmla="*/ 0 w 417"/>
                  <a:gd name="T13" fmla="*/ 1 h 155"/>
                  <a:gd name="T14" fmla="*/ 0 w 417"/>
                  <a:gd name="T15" fmla="*/ 1 h 155"/>
                  <a:gd name="T16" fmla="*/ 0 w 417"/>
                  <a:gd name="T17" fmla="*/ 1 h 155"/>
                  <a:gd name="T18" fmla="*/ 0 w 417"/>
                  <a:gd name="T19" fmla="*/ 1 h 155"/>
                  <a:gd name="T20" fmla="*/ 0 w 417"/>
                  <a:gd name="T21" fmla="*/ 1 h 155"/>
                  <a:gd name="T22" fmla="*/ 0 w 417"/>
                  <a:gd name="T23" fmla="*/ 1 h 155"/>
                  <a:gd name="T24" fmla="*/ 0 w 417"/>
                  <a:gd name="T25" fmla="*/ 0 h 155"/>
                  <a:gd name="T26" fmla="*/ 0 w 417"/>
                  <a:gd name="T27" fmla="*/ 0 h 155"/>
                  <a:gd name="T28" fmla="*/ 0 w 417"/>
                  <a:gd name="T29" fmla="*/ 0 h 155"/>
                  <a:gd name="T30" fmla="*/ 0 w 417"/>
                  <a:gd name="T31" fmla="*/ 0 h 155"/>
                  <a:gd name="T32" fmla="*/ 0 w 417"/>
                  <a:gd name="T33" fmla="*/ 0 h 155"/>
                  <a:gd name="T34" fmla="*/ 0 w 417"/>
                  <a:gd name="T35" fmla="*/ 0 h 15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17" h="155">
                    <a:moveTo>
                      <a:pt x="0" y="75"/>
                    </a:moveTo>
                    <a:lnTo>
                      <a:pt x="221" y="0"/>
                    </a:lnTo>
                    <a:lnTo>
                      <a:pt x="417" y="89"/>
                    </a:lnTo>
                    <a:lnTo>
                      <a:pt x="186" y="155"/>
                    </a:lnTo>
                    <a:lnTo>
                      <a:pt x="180" y="154"/>
                    </a:lnTo>
                    <a:lnTo>
                      <a:pt x="164" y="153"/>
                    </a:lnTo>
                    <a:lnTo>
                      <a:pt x="140" y="149"/>
                    </a:lnTo>
                    <a:lnTo>
                      <a:pt x="111" y="143"/>
                    </a:lnTo>
                    <a:lnTo>
                      <a:pt x="96" y="138"/>
                    </a:lnTo>
                    <a:lnTo>
                      <a:pt x="81" y="133"/>
                    </a:lnTo>
                    <a:lnTo>
                      <a:pt x="65" y="126"/>
                    </a:lnTo>
                    <a:lnTo>
                      <a:pt x="49" y="118"/>
                    </a:lnTo>
                    <a:lnTo>
                      <a:pt x="35" y="109"/>
                    </a:lnTo>
                    <a:lnTo>
                      <a:pt x="22" y="99"/>
                    </a:lnTo>
                    <a:lnTo>
                      <a:pt x="16" y="94"/>
                    </a:lnTo>
                    <a:lnTo>
                      <a:pt x="10" y="88"/>
                    </a:lnTo>
                    <a:lnTo>
                      <a:pt x="4" y="81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24" name="Freeform 1158">
                <a:extLst>
                  <a:ext uri="{FF2B5EF4-FFF2-40B4-BE49-F238E27FC236}">
                    <a16:creationId xmlns:a16="http://schemas.microsoft.com/office/drawing/2014/main" id="{9D558685-0B86-420E-A5A4-3E8F4BFE3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3" y="2237"/>
                <a:ext cx="24" cy="9"/>
              </a:xfrm>
              <a:custGeom>
                <a:avLst/>
                <a:gdLst>
                  <a:gd name="T0" fmla="*/ 0 w 417"/>
                  <a:gd name="T1" fmla="*/ 0 h 154"/>
                  <a:gd name="T2" fmla="*/ 1 w 417"/>
                  <a:gd name="T3" fmla="*/ 0 h 154"/>
                  <a:gd name="T4" fmla="*/ 1 w 417"/>
                  <a:gd name="T5" fmla="*/ 0 h 154"/>
                  <a:gd name="T6" fmla="*/ 1 w 417"/>
                  <a:gd name="T7" fmla="*/ 1 h 154"/>
                  <a:gd name="T8" fmla="*/ 1 w 417"/>
                  <a:gd name="T9" fmla="*/ 1 h 154"/>
                  <a:gd name="T10" fmla="*/ 1 w 417"/>
                  <a:gd name="T11" fmla="*/ 1 h 154"/>
                  <a:gd name="T12" fmla="*/ 0 w 417"/>
                  <a:gd name="T13" fmla="*/ 1 h 154"/>
                  <a:gd name="T14" fmla="*/ 0 w 417"/>
                  <a:gd name="T15" fmla="*/ 0 h 154"/>
                  <a:gd name="T16" fmla="*/ 0 w 417"/>
                  <a:gd name="T17" fmla="*/ 0 h 154"/>
                  <a:gd name="T18" fmla="*/ 0 w 417"/>
                  <a:gd name="T19" fmla="*/ 0 h 154"/>
                  <a:gd name="T20" fmla="*/ 0 w 417"/>
                  <a:gd name="T21" fmla="*/ 0 h 154"/>
                  <a:gd name="T22" fmla="*/ 0 w 417"/>
                  <a:gd name="T23" fmla="*/ 0 h 154"/>
                  <a:gd name="T24" fmla="*/ 0 w 417"/>
                  <a:gd name="T25" fmla="*/ 0 h 154"/>
                  <a:gd name="T26" fmla="*/ 0 w 417"/>
                  <a:gd name="T27" fmla="*/ 0 h 154"/>
                  <a:gd name="T28" fmla="*/ 0 w 417"/>
                  <a:gd name="T29" fmla="*/ 0 h 154"/>
                  <a:gd name="T30" fmla="*/ 0 w 417"/>
                  <a:gd name="T31" fmla="*/ 0 h 154"/>
                  <a:gd name="T32" fmla="*/ 0 w 417"/>
                  <a:gd name="T33" fmla="*/ 0 h 154"/>
                  <a:gd name="T34" fmla="*/ 0 w 417"/>
                  <a:gd name="T35" fmla="*/ 0 h 15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17" h="154">
                    <a:moveTo>
                      <a:pt x="0" y="74"/>
                    </a:moveTo>
                    <a:lnTo>
                      <a:pt x="222" y="0"/>
                    </a:lnTo>
                    <a:lnTo>
                      <a:pt x="417" y="89"/>
                    </a:lnTo>
                    <a:lnTo>
                      <a:pt x="187" y="154"/>
                    </a:lnTo>
                    <a:lnTo>
                      <a:pt x="181" y="154"/>
                    </a:lnTo>
                    <a:lnTo>
                      <a:pt x="165" y="151"/>
                    </a:lnTo>
                    <a:lnTo>
                      <a:pt x="141" y="148"/>
                    </a:lnTo>
                    <a:lnTo>
                      <a:pt x="112" y="141"/>
                    </a:lnTo>
                    <a:lnTo>
                      <a:pt x="97" y="137"/>
                    </a:lnTo>
                    <a:lnTo>
                      <a:pt x="82" y="132"/>
                    </a:lnTo>
                    <a:lnTo>
                      <a:pt x="65" y="125"/>
                    </a:lnTo>
                    <a:lnTo>
                      <a:pt x="50" y="118"/>
                    </a:lnTo>
                    <a:lnTo>
                      <a:pt x="36" y="109"/>
                    </a:lnTo>
                    <a:lnTo>
                      <a:pt x="23" y="99"/>
                    </a:lnTo>
                    <a:lnTo>
                      <a:pt x="17" y="93"/>
                    </a:lnTo>
                    <a:lnTo>
                      <a:pt x="11" y="87"/>
                    </a:lnTo>
                    <a:lnTo>
                      <a:pt x="5" y="81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25" name="Freeform 1159">
                <a:extLst>
                  <a:ext uri="{FF2B5EF4-FFF2-40B4-BE49-F238E27FC236}">
                    <a16:creationId xmlns:a16="http://schemas.microsoft.com/office/drawing/2014/main" id="{F0085099-EC96-4ADD-892A-71E0FA893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2242"/>
                <a:ext cx="24" cy="9"/>
              </a:xfrm>
              <a:custGeom>
                <a:avLst/>
                <a:gdLst>
                  <a:gd name="T0" fmla="*/ 0 w 417"/>
                  <a:gd name="T1" fmla="*/ 0 h 154"/>
                  <a:gd name="T2" fmla="*/ 1 w 417"/>
                  <a:gd name="T3" fmla="*/ 0 h 154"/>
                  <a:gd name="T4" fmla="*/ 1 w 417"/>
                  <a:gd name="T5" fmla="*/ 0 h 154"/>
                  <a:gd name="T6" fmla="*/ 1 w 417"/>
                  <a:gd name="T7" fmla="*/ 1 h 154"/>
                  <a:gd name="T8" fmla="*/ 1 w 417"/>
                  <a:gd name="T9" fmla="*/ 1 h 154"/>
                  <a:gd name="T10" fmla="*/ 1 w 417"/>
                  <a:gd name="T11" fmla="*/ 1 h 154"/>
                  <a:gd name="T12" fmla="*/ 0 w 417"/>
                  <a:gd name="T13" fmla="*/ 1 h 154"/>
                  <a:gd name="T14" fmla="*/ 0 w 417"/>
                  <a:gd name="T15" fmla="*/ 0 h 154"/>
                  <a:gd name="T16" fmla="*/ 0 w 417"/>
                  <a:gd name="T17" fmla="*/ 0 h 154"/>
                  <a:gd name="T18" fmla="*/ 0 w 417"/>
                  <a:gd name="T19" fmla="*/ 0 h 154"/>
                  <a:gd name="T20" fmla="*/ 0 w 417"/>
                  <a:gd name="T21" fmla="*/ 0 h 154"/>
                  <a:gd name="T22" fmla="*/ 0 w 417"/>
                  <a:gd name="T23" fmla="*/ 0 h 154"/>
                  <a:gd name="T24" fmla="*/ 0 w 417"/>
                  <a:gd name="T25" fmla="*/ 0 h 154"/>
                  <a:gd name="T26" fmla="*/ 0 w 417"/>
                  <a:gd name="T27" fmla="*/ 0 h 154"/>
                  <a:gd name="T28" fmla="*/ 0 w 417"/>
                  <a:gd name="T29" fmla="*/ 0 h 154"/>
                  <a:gd name="T30" fmla="*/ 0 w 417"/>
                  <a:gd name="T31" fmla="*/ 0 h 154"/>
                  <a:gd name="T32" fmla="*/ 0 w 417"/>
                  <a:gd name="T33" fmla="*/ 0 h 154"/>
                  <a:gd name="T34" fmla="*/ 0 w 417"/>
                  <a:gd name="T35" fmla="*/ 0 h 15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17" h="154">
                    <a:moveTo>
                      <a:pt x="0" y="74"/>
                    </a:moveTo>
                    <a:lnTo>
                      <a:pt x="221" y="0"/>
                    </a:lnTo>
                    <a:lnTo>
                      <a:pt x="417" y="89"/>
                    </a:lnTo>
                    <a:lnTo>
                      <a:pt x="186" y="154"/>
                    </a:lnTo>
                    <a:lnTo>
                      <a:pt x="180" y="154"/>
                    </a:lnTo>
                    <a:lnTo>
                      <a:pt x="164" y="152"/>
                    </a:lnTo>
                    <a:lnTo>
                      <a:pt x="140" y="148"/>
                    </a:lnTo>
                    <a:lnTo>
                      <a:pt x="112" y="142"/>
                    </a:lnTo>
                    <a:lnTo>
                      <a:pt x="96" y="136"/>
                    </a:lnTo>
                    <a:lnTo>
                      <a:pt x="81" y="131"/>
                    </a:lnTo>
                    <a:lnTo>
                      <a:pt x="66" y="125"/>
                    </a:lnTo>
                    <a:lnTo>
                      <a:pt x="50" y="117"/>
                    </a:lnTo>
                    <a:lnTo>
                      <a:pt x="35" y="108"/>
                    </a:lnTo>
                    <a:lnTo>
                      <a:pt x="22" y="98"/>
                    </a:lnTo>
                    <a:lnTo>
                      <a:pt x="16" y="93"/>
                    </a:lnTo>
                    <a:lnTo>
                      <a:pt x="10" y="87"/>
                    </a:lnTo>
                    <a:lnTo>
                      <a:pt x="5" y="81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26" name="Freeform 1160">
                <a:extLst>
                  <a:ext uri="{FF2B5EF4-FFF2-40B4-BE49-F238E27FC236}">
                    <a16:creationId xmlns:a16="http://schemas.microsoft.com/office/drawing/2014/main" id="{673B04D7-90DF-4B3A-A5E8-AC96CCAB64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5" y="2248"/>
                <a:ext cx="25" cy="9"/>
              </a:xfrm>
              <a:custGeom>
                <a:avLst/>
                <a:gdLst>
                  <a:gd name="T0" fmla="*/ 0 w 418"/>
                  <a:gd name="T1" fmla="*/ 0 h 154"/>
                  <a:gd name="T2" fmla="*/ 1 w 418"/>
                  <a:gd name="T3" fmla="*/ 0 h 154"/>
                  <a:gd name="T4" fmla="*/ 1 w 418"/>
                  <a:gd name="T5" fmla="*/ 0 h 154"/>
                  <a:gd name="T6" fmla="*/ 1 w 418"/>
                  <a:gd name="T7" fmla="*/ 1 h 154"/>
                  <a:gd name="T8" fmla="*/ 1 w 418"/>
                  <a:gd name="T9" fmla="*/ 1 h 154"/>
                  <a:gd name="T10" fmla="*/ 1 w 418"/>
                  <a:gd name="T11" fmla="*/ 1 h 154"/>
                  <a:gd name="T12" fmla="*/ 0 w 418"/>
                  <a:gd name="T13" fmla="*/ 1 h 154"/>
                  <a:gd name="T14" fmla="*/ 0 w 418"/>
                  <a:gd name="T15" fmla="*/ 0 h 154"/>
                  <a:gd name="T16" fmla="*/ 0 w 418"/>
                  <a:gd name="T17" fmla="*/ 0 h 154"/>
                  <a:gd name="T18" fmla="*/ 0 w 418"/>
                  <a:gd name="T19" fmla="*/ 0 h 154"/>
                  <a:gd name="T20" fmla="*/ 0 w 418"/>
                  <a:gd name="T21" fmla="*/ 0 h 154"/>
                  <a:gd name="T22" fmla="*/ 0 w 418"/>
                  <a:gd name="T23" fmla="*/ 0 h 154"/>
                  <a:gd name="T24" fmla="*/ 0 w 418"/>
                  <a:gd name="T25" fmla="*/ 0 h 154"/>
                  <a:gd name="T26" fmla="*/ 0 w 418"/>
                  <a:gd name="T27" fmla="*/ 0 h 154"/>
                  <a:gd name="T28" fmla="*/ 0 w 418"/>
                  <a:gd name="T29" fmla="*/ 0 h 154"/>
                  <a:gd name="T30" fmla="*/ 0 w 418"/>
                  <a:gd name="T31" fmla="*/ 0 h 154"/>
                  <a:gd name="T32" fmla="*/ 0 w 418"/>
                  <a:gd name="T33" fmla="*/ 0 h 154"/>
                  <a:gd name="T34" fmla="*/ 0 w 418"/>
                  <a:gd name="T35" fmla="*/ 0 h 15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18" h="154">
                    <a:moveTo>
                      <a:pt x="0" y="74"/>
                    </a:moveTo>
                    <a:lnTo>
                      <a:pt x="223" y="0"/>
                    </a:lnTo>
                    <a:lnTo>
                      <a:pt x="418" y="89"/>
                    </a:lnTo>
                    <a:lnTo>
                      <a:pt x="188" y="154"/>
                    </a:lnTo>
                    <a:lnTo>
                      <a:pt x="182" y="154"/>
                    </a:lnTo>
                    <a:lnTo>
                      <a:pt x="165" y="152"/>
                    </a:lnTo>
                    <a:lnTo>
                      <a:pt x="141" y="149"/>
                    </a:lnTo>
                    <a:lnTo>
                      <a:pt x="113" y="142"/>
                    </a:lnTo>
                    <a:lnTo>
                      <a:pt x="98" y="138"/>
                    </a:lnTo>
                    <a:lnTo>
                      <a:pt x="81" y="133"/>
                    </a:lnTo>
                    <a:lnTo>
                      <a:pt x="66" y="126"/>
                    </a:lnTo>
                    <a:lnTo>
                      <a:pt x="51" y="118"/>
                    </a:lnTo>
                    <a:lnTo>
                      <a:pt x="37" y="109"/>
                    </a:lnTo>
                    <a:lnTo>
                      <a:pt x="23" y="99"/>
                    </a:lnTo>
                    <a:lnTo>
                      <a:pt x="17" y="93"/>
                    </a:lnTo>
                    <a:lnTo>
                      <a:pt x="11" y="87"/>
                    </a:lnTo>
                    <a:lnTo>
                      <a:pt x="6" y="81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27" name="Freeform 1161">
                <a:extLst>
                  <a:ext uri="{FF2B5EF4-FFF2-40B4-BE49-F238E27FC236}">
                    <a16:creationId xmlns:a16="http://schemas.microsoft.com/office/drawing/2014/main" id="{E480E262-939F-478D-8BE6-A5CC422227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1" y="2230"/>
                <a:ext cx="24" cy="9"/>
              </a:xfrm>
              <a:custGeom>
                <a:avLst/>
                <a:gdLst>
                  <a:gd name="T0" fmla="*/ 0 w 418"/>
                  <a:gd name="T1" fmla="*/ 0 h 154"/>
                  <a:gd name="T2" fmla="*/ 1 w 418"/>
                  <a:gd name="T3" fmla="*/ 0 h 154"/>
                  <a:gd name="T4" fmla="*/ 1 w 418"/>
                  <a:gd name="T5" fmla="*/ 0 h 154"/>
                  <a:gd name="T6" fmla="*/ 1 w 418"/>
                  <a:gd name="T7" fmla="*/ 1 h 154"/>
                  <a:gd name="T8" fmla="*/ 1 w 418"/>
                  <a:gd name="T9" fmla="*/ 1 h 154"/>
                  <a:gd name="T10" fmla="*/ 1 w 418"/>
                  <a:gd name="T11" fmla="*/ 1 h 154"/>
                  <a:gd name="T12" fmla="*/ 0 w 418"/>
                  <a:gd name="T13" fmla="*/ 1 h 154"/>
                  <a:gd name="T14" fmla="*/ 0 w 418"/>
                  <a:gd name="T15" fmla="*/ 0 h 154"/>
                  <a:gd name="T16" fmla="*/ 0 w 418"/>
                  <a:gd name="T17" fmla="*/ 0 h 154"/>
                  <a:gd name="T18" fmla="*/ 0 w 418"/>
                  <a:gd name="T19" fmla="*/ 0 h 154"/>
                  <a:gd name="T20" fmla="*/ 0 w 418"/>
                  <a:gd name="T21" fmla="*/ 0 h 154"/>
                  <a:gd name="T22" fmla="*/ 0 w 418"/>
                  <a:gd name="T23" fmla="*/ 0 h 154"/>
                  <a:gd name="T24" fmla="*/ 0 w 418"/>
                  <a:gd name="T25" fmla="*/ 0 h 154"/>
                  <a:gd name="T26" fmla="*/ 0 w 418"/>
                  <a:gd name="T27" fmla="*/ 0 h 154"/>
                  <a:gd name="T28" fmla="*/ 0 w 418"/>
                  <a:gd name="T29" fmla="*/ 0 h 154"/>
                  <a:gd name="T30" fmla="*/ 0 w 418"/>
                  <a:gd name="T31" fmla="*/ 0 h 154"/>
                  <a:gd name="T32" fmla="*/ 0 w 418"/>
                  <a:gd name="T33" fmla="*/ 0 h 154"/>
                  <a:gd name="T34" fmla="*/ 0 w 418"/>
                  <a:gd name="T35" fmla="*/ 0 h 15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18" h="154">
                    <a:moveTo>
                      <a:pt x="0" y="74"/>
                    </a:moveTo>
                    <a:lnTo>
                      <a:pt x="222" y="0"/>
                    </a:lnTo>
                    <a:lnTo>
                      <a:pt x="418" y="89"/>
                    </a:lnTo>
                    <a:lnTo>
                      <a:pt x="186" y="154"/>
                    </a:lnTo>
                    <a:lnTo>
                      <a:pt x="180" y="154"/>
                    </a:lnTo>
                    <a:lnTo>
                      <a:pt x="164" y="152"/>
                    </a:lnTo>
                    <a:lnTo>
                      <a:pt x="141" y="148"/>
                    </a:lnTo>
                    <a:lnTo>
                      <a:pt x="112" y="142"/>
                    </a:lnTo>
                    <a:lnTo>
                      <a:pt x="97" y="138"/>
                    </a:lnTo>
                    <a:lnTo>
                      <a:pt x="81" y="132"/>
                    </a:lnTo>
                    <a:lnTo>
                      <a:pt x="66" y="126"/>
                    </a:lnTo>
                    <a:lnTo>
                      <a:pt x="51" y="118"/>
                    </a:lnTo>
                    <a:lnTo>
                      <a:pt x="36" y="110"/>
                    </a:lnTo>
                    <a:lnTo>
                      <a:pt x="22" y="100"/>
                    </a:lnTo>
                    <a:lnTo>
                      <a:pt x="16" y="93"/>
                    </a:lnTo>
                    <a:lnTo>
                      <a:pt x="10" y="87"/>
                    </a:lnTo>
                    <a:lnTo>
                      <a:pt x="5" y="81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28" name="Freeform 1162">
                <a:extLst>
                  <a:ext uri="{FF2B5EF4-FFF2-40B4-BE49-F238E27FC236}">
                    <a16:creationId xmlns:a16="http://schemas.microsoft.com/office/drawing/2014/main" id="{EB64BEF5-2998-4B3E-A0E0-B51C50874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8" y="2258"/>
                <a:ext cx="12" cy="11"/>
              </a:xfrm>
              <a:custGeom>
                <a:avLst/>
                <a:gdLst>
                  <a:gd name="T0" fmla="*/ 0 w 205"/>
                  <a:gd name="T1" fmla="*/ 1 h 172"/>
                  <a:gd name="T2" fmla="*/ 0 w 205"/>
                  <a:gd name="T3" fmla="*/ 1 h 172"/>
                  <a:gd name="T4" fmla="*/ 0 w 205"/>
                  <a:gd name="T5" fmla="*/ 1 h 172"/>
                  <a:gd name="T6" fmla="*/ 0 w 205"/>
                  <a:gd name="T7" fmla="*/ 1 h 172"/>
                  <a:gd name="T8" fmla="*/ 0 w 205"/>
                  <a:gd name="T9" fmla="*/ 1 h 172"/>
                  <a:gd name="T10" fmla="*/ 0 w 205"/>
                  <a:gd name="T11" fmla="*/ 0 h 172"/>
                  <a:gd name="T12" fmla="*/ 0 w 205"/>
                  <a:gd name="T13" fmla="*/ 0 h 172"/>
                  <a:gd name="T14" fmla="*/ 0 w 205"/>
                  <a:gd name="T15" fmla="*/ 0 h 172"/>
                  <a:gd name="T16" fmla="*/ 0 w 205"/>
                  <a:gd name="T17" fmla="*/ 0 h 172"/>
                  <a:gd name="T18" fmla="*/ 0 w 205"/>
                  <a:gd name="T19" fmla="*/ 0 h 172"/>
                  <a:gd name="T20" fmla="*/ 0 w 205"/>
                  <a:gd name="T21" fmla="*/ 0 h 172"/>
                  <a:gd name="T22" fmla="*/ 0 w 205"/>
                  <a:gd name="T23" fmla="*/ 0 h 172"/>
                  <a:gd name="T24" fmla="*/ 0 w 205"/>
                  <a:gd name="T25" fmla="*/ 0 h 172"/>
                  <a:gd name="T26" fmla="*/ 0 w 205"/>
                  <a:gd name="T27" fmla="*/ 0 h 172"/>
                  <a:gd name="T28" fmla="*/ 0 w 205"/>
                  <a:gd name="T29" fmla="*/ 0 h 172"/>
                  <a:gd name="T30" fmla="*/ 0 w 205"/>
                  <a:gd name="T31" fmla="*/ 0 h 172"/>
                  <a:gd name="T32" fmla="*/ 0 w 205"/>
                  <a:gd name="T33" fmla="*/ 0 h 172"/>
                  <a:gd name="T34" fmla="*/ 0 w 205"/>
                  <a:gd name="T35" fmla="*/ 0 h 172"/>
                  <a:gd name="T36" fmla="*/ 0 w 205"/>
                  <a:gd name="T37" fmla="*/ 0 h 172"/>
                  <a:gd name="T38" fmla="*/ 0 w 205"/>
                  <a:gd name="T39" fmla="*/ 0 h 172"/>
                  <a:gd name="T40" fmla="*/ 1 w 205"/>
                  <a:gd name="T41" fmla="*/ 0 h 172"/>
                  <a:gd name="T42" fmla="*/ 1 w 205"/>
                  <a:gd name="T43" fmla="*/ 0 h 172"/>
                  <a:gd name="T44" fmla="*/ 1 w 205"/>
                  <a:gd name="T45" fmla="*/ 0 h 172"/>
                  <a:gd name="T46" fmla="*/ 1 w 205"/>
                  <a:gd name="T47" fmla="*/ 0 h 172"/>
                  <a:gd name="T48" fmla="*/ 1 w 205"/>
                  <a:gd name="T49" fmla="*/ 0 h 172"/>
                  <a:gd name="T50" fmla="*/ 1 w 205"/>
                  <a:gd name="T51" fmla="*/ 0 h 172"/>
                  <a:gd name="T52" fmla="*/ 1 w 205"/>
                  <a:gd name="T53" fmla="*/ 0 h 172"/>
                  <a:gd name="T54" fmla="*/ 1 w 205"/>
                  <a:gd name="T55" fmla="*/ 0 h 172"/>
                  <a:gd name="T56" fmla="*/ 1 w 205"/>
                  <a:gd name="T57" fmla="*/ 0 h 172"/>
                  <a:gd name="T58" fmla="*/ 1 w 205"/>
                  <a:gd name="T59" fmla="*/ 0 h 172"/>
                  <a:gd name="T60" fmla="*/ 1 w 205"/>
                  <a:gd name="T61" fmla="*/ 0 h 172"/>
                  <a:gd name="T62" fmla="*/ 1 w 205"/>
                  <a:gd name="T63" fmla="*/ 0 h 172"/>
                  <a:gd name="T64" fmla="*/ 1 w 205"/>
                  <a:gd name="T65" fmla="*/ 0 h 172"/>
                  <a:gd name="T66" fmla="*/ 1 w 205"/>
                  <a:gd name="T67" fmla="*/ 0 h 172"/>
                  <a:gd name="T68" fmla="*/ 1 w 205"/>
                  <a:gd name="T69" fmla="*/ 0 h 172"/>
                  <a:gd name="T70" fmla="*/ 1 w 205"/>
                  <a:gd name="T71" fmla="*/ 1 h 172"/>
                  <a:gd name="T72" fmla="*/ 1 w 205"/>
                  <a:gd name="T73" fmla="*/ 1 h 172"/>
                  <a:gd name="T74" fmla="*/ 1 w 205"/>
                  <a:gd name="T75" fmla="*/ 1 h 172"/>
                  <a:gd name="T76" fmla="*/ 1 w 205"/>
                  <a:gd name="T77" fmla="*/ 1 h 172"/>
                  <a:gd name="T78" fmla="*/ 0 w 205"/>
                  <a:gd name="T79" fmla="*/ 1 h 172"/>
                  <a:gd name="T80" fmla="*/ 0 w 205"/>
                  <a:gd name="T81" fmla="*/ 1 h 172"/>
                  <a:gd name="T82" fmla="*/ 0 w 205"/>
                  <a:gd name="T83" fmla="*/ 1 h 172"/>
                  <a:gd name="T84" fmla="*/ 0 w 205"/>
                  <a:gd name="T85" fmla="*/ 1 h 172"/>
                  <a:gd name="T86" fmla="*/ 0 w 205"/>
                  <a:gd name="T87" fmla="*/ 1 h 172"/>
                  <a:gd name="T88" fmla="*/ 0 w 205"/>
                  <a:gd name="T89" fmla="*/ 1 h 172"/>
                  <a:gd name="T90" fmla="*/ 0 w 205"/>
                  <a:gd name="T91" fmla="*/ 1 h 172"/>
                  <a:gd name="T92" fmla="*/ 0 w 205"/>
                  <a:gd name="T93" fmla="*/ 1 h 17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205" h="172">
                    <a:moveTo>
                      <a:pt x="0" y="172"/>
                    </a:moveTo>
                    <a:lnTo>
                      <a:pt x="0" y="165"/>
                    </a:lnTo>
                    <a:lnTo>
                      <a:pt x="1" y="149"/>
                    </a:lnTo>
                    <a:lnTo>
                      <a:pt x="3" y="137"/>
                    </a:lnTo>
                    <a:lnTo>
                      <a:pt x="6" y="124"/>
                    </a:lnTo>
                    <a:lnTo>
                      <a:pt x="11" y="109"/>
                    </a:lnTo>
                    <a:lnTo>
                      <a:pt x="18" y="95"/>
                    </a:lnTo>
                    <a:lnTo>
                      <a:pt x="23" y="87"/>
                    </a:lnTo>
                    <a:lnTo>
                      <a:pt x="28" y="80"/>
                    </a:lnTo>
                    <a:lnTo>
                      <a:pt x="33" y="72"/>
                    </a:lnTo>
                    <a:lnTo>
                      <a:pt x="39" y="65"/>
                    </a:lnTo>
                    <a:lnTo>
                      <a:pt x="47" y="58"/>
                    </a:lnTo>
                    <a:lnTo>
                      <a:pt x="54" y="51"/>
                    </a:lnTo>
                    <a:lnTo>
                      <a:pt x="63" y="44"/>
                    </a:lnTo>
                    <a:lnTo>
                      <a:pt x="73" y="37"/>
                    </a:lnTo>
                    <a:lnTo>
                      <a:pt x="83" y="30"/>
                    </a:lnTo>
                    <a:lnTo>
                      <a:pt x="94" y="24"/>
                    </a:lnTo>
                    <a:lnTo>
                      <a:pt x="108" y="19"/>
                    </a:lnTo>
                    <a:lnTo>
                      <a:pt x="121" y="14"/>
                    </a:lnTo>
                    <a:lnTo>
                      <a:pt x="136" y="10"/>
                    </a:lnTo>
                    <a:lnTo>
                      <a:pt x="151" y="6"/>
                    </a:lnTo>
                    <a:lnTo>
                      <a:pt x="168" y="3"/>
                    </a:lnTo>
                    <a:lnTo>
                      <a:pt x="186" y="0"/>
                    </a:lnTo>
                    <a:lnTo>
                      <a:pt x="191" y="7"/>
                    </a:lnTo>
                    <a:lnTo>
                      <a:pt x="199" y="24"/>
                    </a:lnTo>
                    <a:lnTo>
                      <a:pt x="202" y="37"/>
                    </a:lnTo>
                    <a:lnTo>
                      <a:pt x="205" y="51"/>
                    </a:lnTo>
                    <a:lnTo>
                      <a:pt x="205" y="58"/>
                    </a:lnTo>
                    <a:lnTo>
                      <a:pt x="205" y="65"/>
                    </a:lnTo>
                    <a:lnTo>
                      <a:pt x="204" y="73"/>
                    </a:lnTo>
                    <a:lnTo>
                      <a:pt x="203" y="80"/>
                    </a:lnTo>
                    <a:lnTo>
                      <a:pt x="200" y="88"/>
                    </a:lnTo>
                    <a:lnTo>
                      <a:pt x="197" y="96"/>
                    </a:lnTo>
                    <a:lnTo>
                      <a:pt x="193" y="103"/>
                    </a:lnTo>
                    <a:lnTo>
                      <a:pt x="186" y="111"/>
                    </a:lnTo>
                    <a:lnTo>
                      <a:pt x="180" y="119"/>
                    </a:lnTo>
                    <a:lnTo>
                      <a:pt x="172" y="126"/>
                    </a:lnTo>
                    <a:lnTo>
                      <a:pt x="162" y="133"/>
                    </a:lnTo>
                    <a:lnTo>
                      <a:pt x="152" y="139"/>
                    </a:lnTo>
                    <a:lnTo>
                      <a:pt x="139" y="145"/>
                    </a:lnTo>
                    <a:lnTo>
                      <a:pt x="125" y="151"/>
                    </a:lnTo>
                    <a:lnTo>
                      <a:pt x="110" y="156"/>
                    </a:lnTo>
                    <a:lnTo>
                      <a:pt x="91" y="160"/>
                    </a:lnTo>
                    <a:lnTo>
                      <a:pt x="72" y="164"/>
                    </a:lnTo>
                    <a:lnTo>
                      <a:pt x="50" y="167"/>
                    </a:lnTo>
                    <a:lnTo>
                      <a:pt x="27" y="170"/>
                    </a:lnTo>
                    <a:lnTo>
                      <a:pt x="0" y="172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29" name="Freeform 1163">
                <a:extLst>
                  <a:ext uri="{FF2B5EF4-FFF2-40B4-BE49-F238E27FC236}">
                    <a16:creationId xmlns:a16="http://schemas.microsoft.com/office/drawing/2014/main" id="{0B2CCEC9-AF77-49A5-B398-E564F73830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9" y="2251"/>
                <a:ext cx="12" cy="10"/>
              </a:xfrm>
              <a:custGeom>
                <a:avLst/>
                <a:gdLst>
                  <a:gd name="T0" fmla="*/ 0 w 205"/>
                  <a:gd name="T1" fmla="*/ 1 h 172"/>
                  <a:gd name="T2" fmla="*/ 0 w 205"/>
                  <a:gd name="T3" fmla="*/ 1 h 172"/>
                  <a:gd name="T4" fmla="*/ 0 w 205"/>
                  <a:gd name="T5" fmla="*/ 1 h 172"/>
                  <a:gd name="T6" fmla="*/ 0 w 205"/>
                  <a:gd name="T7" fmla="*/ 0 h 172"/>
                  <a:gd name="T8" fmla="*/ 0 w 205"/>
                  <a:gd name="T9" fmla="*/ 0 h 172"/>
                  <a:gd name="T10" fmla="*/ 0 w 205"/>
                  <a:gd name="T11" fmla="*/ 0 h 172"/>
                  <a:gd name="T12" fmla="*/ 0 w 205"/>
                  <a:gd name="T13" fmla="*/ 0 h 172"/>
                  <a:gd name="T14" fmla="*/ 0 w 205"/>
                  <a:gd name="T15" fmla="*/ 0 h 172"/>
                  <a:gd name="T16" fmla="*/ 0 w 205"/>
                  <a:gd name="T17" fmla="*/ 0 h 172"/>
                  <a:gd name="T18" fmla="*/ 0 w 205"/>
                  <a:gd name="T19" fmla="*/ 0 h 172"/>
                  <a:gd name="T20" fmla="*/ 0 w 205"/>
                  <a:gd name="T21" fmla="*/ 0 h 172"/>
                  <a:gd name="T22" fmla="*/ 0 w 205"/>
                  <a:gd name="T23" fmla="*/ 0 h 172"/>
                  <a:gd name="T24" fmla="*/ 0 w 205"/>
                  <a:gd name="T25" fmla="*/ 0 h 172"/>
                  <a:gd name="T26" fmla="*/ 0 w 205"/>
                  <a:gd name="T27" fmla="*/ 0 h 172"/>
                  <a:gd name="T28" fmla="*/ 0 w 205"/>
                  <a:gd name="T29" fmla="*/ 0 h 172"/>
                  <a:gd name="T30" fmla="*/ 0 w 205"/>
                  <a:gd name="T31" fmla="*/ 0 h 172"/>
                  <a:gd name="T32" fmla="*/ 0 w 205"/>
                  <a:gd name="T33" fmla="*/ 0 h 172"/>
                  <a:gd name="T34" fmla="*/ 0 w 205"/>
                  <a:gd name="T35" fmla="*/ 0 h 172"/>
                  <a:gd name="T36" fmla="*/ 0 w 205"/>
                  <a:gd name="T37" fmla="*/ 0 h 172"/>
                  <a:gd name="T38" fmla="*/ 0 w 205"/>
                  <a:gd name="T39" fmla="*/ 0 h 172"/>
                  <a:gd name="T40" fmla="*/ 1 w 205"/>
                  <a:gd name="T41" fmla="*/ 0 h 172"/>
                  <a:gd name="T42" fmla="*/ 1 w 205"/>
                  <a:gd name="T43" fmla="*/ 0 h 172"/>
                  <a:gd name="T44" fmla="*/ 1 w 205"/>
                  <a:gd name="T45" fmla="*/ 0 h 172"/>
                  <a:gd name="T46" fmla="*/ 1 w 205"/>
                  <a:gd name="T47" fmla="*/ 0 h 172"/>
                  <a:gd name="T48" fmla="*/ 1 w 205"/>
                  <a:gd name="T49" fmla="*/ 0 h 172"/>
                  <a:gd name="T50" fmla="*/ 1 w 205"/>
                  <a:gd name="T51" fmla="*/ 0 h 172"/>
                  <a:gd name="T52" fmla="*/ 1 w 205"/>
                  <a:gd name="T53" fmla="*/ 0 h 172"/>
                  <a:gd name="T54" fmla="*/ 1 w 205"/>
                  <a:gd name="T55" fmla="*/ 0 h 172"/>
                  <a:gd name="T56" fmla="*/ 1 w 205"/>
                  <a:gd name="T57" fmla="*/ 0 h 172"/>
                  <a:gd name="T58" fmla="*/ 1 w 205"/>
                  <a:gd name="T59" fmla="*/ 0 h 172"/>
                  <a:gd name="T60" fmla="*/ 1 w 205"/>
                  <a:gd name="T61" fmla="*/ 0 h 172"/>
                  <a:gd name="T62" fmla="*/ 1 w 205"/>
                  <a:gd name="T63" fmla="*/ 0 h 172"/>
                  <a:gd name="T64" fmla="*/ 1 w 205"/>
                  <a:gd name="T65" fmla="*/ 0 h 172"/>
                  <a:gd name="T66" fmla="*/ 1 w 205"/>
                  <a:gd name="T67" fmla="*/ 0 h 172"/>
                  <a:gd name="T68" fmla="*/ 1 w 205"/>
                  <a:gd name="T69" fmla="*/ 0 h 172"/>
                  <a:gd name="T70" fmla="*/ 1 w 205"/>
                  <a:gd name="T71" fmla="*/ 0 h 172"/>
                  <a:gd name="T72" fmla="*/ 1 w 205"/>
                  <a:gd name="T73" fmla="*/ 0 h 172"/>
                  <a:gd name="T74" fmla="*/ 1 w 205"/>
                  <a:gd name="T75" fmla="*/ 0 h 172"/>
                  <a:gd name="T76" fmla="*/ 1 w 205"/>
                  <a:gd name="T77" fmla="*/ 0 h 172"/>
                  <a:gd name="T78" fmla="*/ 0 w 205"/>
                  <a:gd name="T79" fmla="*/ 0 h 172"/>
                  <a:gd name="T80" fmla="*/ 0 w 205"/>
                  <a:gd name="T81" fmla="*/ 1 h 172"/>
                  <a:gd name="T82" fmla="*/ 0 w 205"/>
                  <a:gd name="T83" fmla="*/ 1 h 172"/>
                  <a:gd name="T84" fmla="*/ 0 w 205"/>
                  <a:gd name="T85" fmla="*/ 1 h 172"/>
                  <a:gd name="T86" fmla="*/ 0 w 205"/>
                  <a:gd name="T87" fmla="*/ 1 h 172"/>
                  <a:gd name="T88" fmla="*/ 0 w 205"/>
                  <a:gd name="T89" fmla="*/ 1 h 172"/>
                  <a:gd name="T90" fmla="*/ 0 w 205"/>
                  <a:gd name="T91" fmla="*/ 1 h 172"/>
                  <a:gd name="T92" fmla="*/ 0 w 205"/>
                  <a:gd name="T93" fmla="*/ 1 h 17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205" h="172">
                    <a:moveTo>
                      <a:pt x="0" y="172"/>
                    </a:moveTo>
                    <a:lnTo>
                      <a:pt x="0" y="165"/>
                    </a:lnTo>
                    <a:lnTo>
                      <a:pt x="1" y="148"/>
                    </a:lnTo>
                    <a:lnTo>
                      <a:pt x="3" y="136"/>
                    </a:lnTo>
                    <a:lnTo>
                      <a:pt x="6" y="123"/>
                    </a:lnTo>
                    <a:lnTo>
                      <a:pt x="11" y="110"/>
                    </a:lnTo>
                    <a:lnTo>
                      <a:pt x="19" y="95"/>
                    </a:lnTo>
                    <a:lnTo>
                      <a:pt x="23" y="87"/>
                    </a:lnTo>
                    <a:lnTo>
                      <a:pt x="28" y="79"/>
                    </a:lnTo>
                    <a:lnTo>
                      <a:pt x="34" y="72"/>
                    </a:lnTo>
                    <a:lnTo>
                      <a:pt x="40" y="64"/>
                    </a:lnTo>
                    <a:lnTo>
                      <a:pt x="47" y="57"/>
                    </a:lnTo>
                    <a:lnTo>
                      <a:pt x="55" y="50"/>
                    </a:lnTo>
                    <a:lnTo>
                      <a:pt x="63" y="43"/>
                    </a:lnTo>
                    <a:lnTo>
                      <a:pt x="73" y="37"/>
                    </a:lnTo>
                    <a:lnTo>
                      <a:pt x="83" y="30"/>
                    </a:lnTo>
                    <a:lnTo>
                      <a:pt x="95" y="25"/>
                    </a:lnTo>
                    <a:lnTo>
                      <a:pt x="108" y="19"/>
                    </a:lnTo>
                    <a:lnTo>
                      <a:pt x="122" y="14"/>
                    </a:lnTo>
                    <a:lnTo>
                      <a:pt x="136" y="10"/>
                    </a:lnTo>
                    <a:lnTo>
                      <a:pt x="152" y="6"/>
                    </a:lnTo>
                    <a:lnTo>
                      <a:pt x="169" y="3"/>
                    </a:lnTo>
                    <a:lnTo>
                      <a:pt x="187" y="0"/>
                    </a:lnTo>
                    <a:lnTo>
                      <a:pt x="191" y="7"/>
                    </a:lnTo>
                    <a:lnTo>
                      <a:pt x="199" y="25"/>
                    </a:lnTo>
                    <a:lnTo>
                      <a:pt x="203" y="37"/>
                    </a:lnTo>
                    <a:lnTo>
                      <a:pt x="205" y="50"/>
                    </a:lnTo>
                    <a:lnTo>
                      <a:pt x="205" y="57"/>
                    </a:lnTo>
                    <a:lnTo>
                      <a:pt x="205" y="65"/>
                    </a:lnTo>
                    <a:lnTo>
                      <a:pt x="205" y="72"/>
                    </a:lnTo>
                    <a:lnTo>
                      <a:pt x="203" y="80"/>
                    </a:lnTo>
                    <a:lnTo>
                      <a:pt x="201" y="88"/>
                    </a:lnTo>
                    <a:lnTo>
                      <a:pt x="197" y="96"/>
                    </a:lnTo>
                    <a:lnTo>
                      <a:pt x="193" y="103"/>
                    </a:lnTo>
                    <a:lnTo>
                      <a:pt x="187" y="111"/>
                    </a:lnTo>
                    <a:lnTo>
                      <a:pt x="180" y="118"/>
                    </a:lnTo>
                    <a:lnTo>
                      <a:pt x="172" y="125"/>
                    </a:lnTo>
                    <a:lnTo>
                      <a:pt x="163" y="132"/>
                    </a:lnTo>
                    <a:lnTo>
                      <a:pt x="152" y="138"/>
                    </a:lnTo>
                    <a:lnTo>
                      <a:pt x="140" y="144"/>
                    </a:lnTo>
                    <a:lnTo>
                      <a:pt x="126" y="150"/>
                    </a:lnTo>
                    <a:lnTo>
                      <a:pt x="110" y="155"/>
                    </a:lnTo>
                    <a:lnTo>
                      <a:pt x="92" y="160"/>
                    </a:lnTo>
                    <a:lnTo>
                      <a:pt x="72" y="163"/>
                    </a:lnTo>
                    <a:lnTo>
                      <a:pt x="51" y="168"/>
                    </a:lnTo>
                    <a:lnTo>
                      <a:pt x="27" y="170"/>
                    </a:lnTo>
                    <a:lnTo>
                      <a:pt x="0" y="172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30" name="Freeform 1164">
                <a:extLst>
                  <a:ext uri="{FF2B5EF4-FFF2-40B4-BE49-F238E27FC236}">
                    <a16:creationId xmlns:a16="http://schemas.microsoft.com/office/drawing/2014/main" id="{30E948B8-9650-4074-977C-0F31D30EDC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9" y="2263"/>
                <a:ext cx="12" cy="10"/>
              </a:xfrm>
              <a:custGeom>
                <a:avLst/>
                <a:gdLst>
                  <a:gd name="T0" fmla="*/ 0 w 206"/>
                  <a:gd name="T1" fmla="*/ 1 h 172"/>
                  <a:gd name="T2" fmla="*/ 0 w 206"/>
                  <a:gd name="T3" fmla="*/ 1 h 172"/>
                  <a:gd name="T4" fmla="*/ 0 w 206"/>
                  <a:gd name="T5" fmla="*/ 1 h 172"/>
                  <a:gd name="T6" fmla="*/ 0 w 206"/>
                  <a:gd name="T7" fmla="*/ 0 h 172"/>
                  <a:gd name="T8" fmla="*/ 0 w 206"/>
                  <a:gd name="T9" fmla="*/ 0 h 172"/>
                  <a:gd name="T10" fmla="*/ 0 w 206"/>
                  <a:gd name="T11" fmla="*/ 0 h 172"/>
                  <a:gd name="T12" fmla="*/ 0 w 206"/>
                  <a:gd name="T13" fmla="*/ 0 h 172"/>
                  <a:gd name="T14" fmla="*/ 0 w 206"/>
                  <a:gd name="T15" fmla="*/ 0 h 172"/>
                  <a:gd name="T16" fmla="*/ 0 w 206"/>
                  <a:gd name="T17" fmla="*/ 0 h 172"/>
                  <a:gd name="T18" fmla="*/ 0 w 206"/>
                  <a:gd name="T19" fmla="*/ 0 h 172"/>
                  <a:gd name="T20" fmla="*/ 0 w 206"/>
                  <a:gd name="T21" fmla="*/ 0 h 172"/>
                  <a:gd name="T22" fmla="*/ 0 w 206"/>
                  <a:gd name="T23" fmla="*/ 0 h 172"/>
                  <a:gd name="T24" fmla="*/ 0 w 206"/>
                  <a:gd name="T25" fmla="*/ 0 h 172"/>
                  <a:gd name="T26" fmla="*/ 0 w 206"/>
                  <a:gd name="T27" fmla="*/ 0 h 172"/>
                  <a:gd name="T28" fmla="*/ 0 w 206"/>
                  <a:gd name="T29" fmla="*/ 0 h 172"/>
                  <a:gd name="T30" fmla="*/ 0 w 206"/>
                  <a:gd name="T31" fmla="*/ 0 h 172"/>
                  <a:gd name="T32" fmla="*/ 0 w 206"/>
                  <a:gd name="T33" fmla="*/ 0 h 172"/>
                  <a:gd name="T34" fmla="*/ 0 w 206"/>
                  <a:gd name="T35" fmla="*/ 0 h 172"/>
                  <a:gd name="T36" fmla="*/ 0 w 206"/>
                  <a:gd name="T37" fmla="*/ 0 h 172"/>
                  <a:gd name="T38" fmla="*/ 0 w 206"/>
                  <a:gd name="T39" fmla="*/ 0 h 172"/>
                  <a:gd name="T40" fmla="*/ 1 w 206"/>
                  <a:gd name="T41" fmla="*/ 0 h 172"/>
                  <a:gd name="T42" fmla="*/ 1 w 206"/>
                  <a:gd name="T43" fmla="*/ 0 h 172"/>
                  <a:gd name="T44" fmla="*/ 1 w 206"/>
                  <a:gd name="T45" fmla="*/ 0 h 172"/>
                  <a:gd name="T46" fmla="*/ 1 w 206"/>
                  <a:gd name="T47" fmla="*/ 0 h 172"/>
                  <a:gd name="T48" fmla="*/ 1 w 206"/>
                  <a:gd name="T49" fmla="*/ 0 h 172"/>
                  <a:gd name="T50" fmla="*/ 1 w 206"/>
                  <a:gd name="T51" fmla="*/ 0 h 172"/>
                  <a:gd name="T52" fmla="*/ 1 w 206"/>
                  <a:gd name="T53" fmla="*/ 0 h 172"/>
                  <a:gd name="T54" fmla="*/ 1 w 206"/>
                  <a:gd name="T55" fmla="*/ 0 h 172"/>
                  <a:gd name="T56" fmla="*/ 1 w 206"/>
                  <a:gd name="T57" fmla="*/ 0 h 172"/>
                  <a:gd name="T58" fmla="*/ 1 w 206"/>
                  <a:gd name="T59" fmla="*/ 0 h 172"/>
                  <a:gd name="T60" fmla="*/ 1 w 206"/>
                  <a:gd name="T61" fmla="*/ 0 h 172"/>
                  <a:gd name="T62" fmla="*/ 1 w 206"/>
                  <a:gd name="T63" fmla="*/ 0 h 172"/>
                  <a:gd name="T64" fmla="*/ 1 w 206"/>
                  <a:gd name="T65" fmla="*/ 0 h 172"/>
                  <a:gd name="T66" fmla="*/ 1 w 206"/>
                  <a:gd name="T67" fmla="*/ 0 h 172"/>
                  <a:gd name="T68" fmla="*/ 1 w 206"/>
                  <a:gd name="T69" fmla="*/ 0 h 172"/>
                  <a:gd name="T70" fmla="*/ 1 w 206"/>
                  <a:gd name="T71" fmla="*/ 0 h 172"/>
                  <a:gd name="T72" fmla="*/ 1 w 206"/>
                  <a:gd name="T73" fmla="*/ 0 h 172"/>
                  <a:gd name="T74" fmla="*/ 1 w 206"/>
                  <a:gd name="T75" fmla="*/ 0 h 172"/>
                  <a:gd name="T76" fmla="*/ 1 w 206"/>
                  <a:gd name="T77" fmla="*/ 0 h 172"/>
                  <a:gd name="T78" fmla="*/ 0 w 206"/>
                  <a:gd name="T79" fmla="*/ 0 h 172"/>
                  <a:gd name="T80" fmla="*/ 0 w 206"/>
                  <a:gd name="T81" fmla="*/ 1 h 172"/>
                  <a:gd name="T82" fmla="*/ 0 w 206"/>
                  <a:gd name="T83" fmla="*/ 1 h 172"/>
                  <a:gd name="T84" fmla="*/ 0 w 206"/>
                  <a:gd name="T85" fmla="*/ 1 h 172"/>
                  <a:gd name="T86" fmla="*/ 0 w 206"/>
                  <a:gd name="T87" fmla="*/ 1 h 172"/>
                  <a:gd name="T88" fmla="*/ 0 w 206"/>
                  <a:gd name="T89" fmla="*/ 1 h 172"/>
                  <a:gd name="T90" fmla="*/ 0 w 206"/>
                  <a:gd name="T91" fmla="*/ 1 h 172"/>
                  <a:gd name="T92" fmla="*/ 0 w 206"/>
                  <a:gd name="T93" fmla="*/ 1 h 17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206" h="172">
                    <a:moveTo>
                      <a:pt x="0" y="172"/>
                    </a:moveTo>
                    <a:lnTo>
                      <a:pt x="0" y="165"/>
                    </a:lnTo>
                    <a:lnTo>
                      <a:pt x="1" y="148"/>
                    </a:lnTo>
                    <a:lnTo>
                      <a:pt x="3" y="137"/>
                    </a:lnTo>
                    <a:lnTo>
                      <a:pt x="6" y="124"/>
                    </a:lnTo>
                    <a:lnTo>
                      <a:pt x="12" y="109"/>
                    </a:lnTo>
                    <a:lnTo>
                      <a:pt x="19" y="95"/>
                    </a:lnTo>
                    <a:lnTo>
                      <a:pt x="23" y="87"/>
                    </a:lnTo>
                    <a:lnTo>
                      <a:pt x="28" y="80"/>
                    </a:lnTo>
                    <a:lnTo>
                      <a:pt x="34" y="72"/>
                    </a:lnTo>
                    <a:lnTo>
                      <a:pt x="40" y="65"/>
                    </a:lnTo>
                    <a:lnTo>
                      <a:pt x="47" y="58"/>
                    </a:lnTo>
                    <a:lnTo>
                      <a:pt x="55" y="51"/>
                    </a:lnTo>
                    <a:lnTo>
                      <a:pt x="64" y="44"/>
                    </a:lnTo>
                    <a:lnTo>
                      <a:pt x="73" y="37"/>
                    </a:lnTo>
                    <a:lnTo>
                      <a:pt x="84" y="30"/>
                    </a:lnTo>
                    <a:lnTo>
                      <a:pt x="95" y="24"/>
                    </a:lnTo>
                    <a:lnTo>
                      <a:pt x="108" y="19"/>
                    </a:lnTo>
                    <a:lnTo>
                      <a:pt x="122" y="14"/>
                    </a:lnTo>
                    <a:lnTo>
                      <a:pt x="136" y="10"/>
                    </a:lnTo>
                    <a:lnTo>
                      <a:pt x="152" y="6"/>
                    </a:lnTo>
                    <a:lnTo>
                      <a:pt x="169" y="2"/>
                    </a:lnTo>
                    <a:lnTo>
                      <a:pt x="188" y="0"/>
                    </a:lnTo>
                    <a:lnTo>
                      <a:pt x="192" y="7"/>
                    </a:lnTo>
                    <a:lnTo>
                      <a:pt x="199" y="24"/>
                    </a:lnTo>
                    <a:lnTo>
                      <a:pt x="203" y="37"/>
                    </a:lnTo>
                    <a:lnTo>
                      <a:pt x="205" y="51"/>
                    </a:lnTo>
                    <a:lnTo>
                      <a:pt x="206" y="58"/>
                    </a:lnTo>
                    <a:lnTo>
                      <a:pt x="206" y="65"/>
                    </a:lnTo>
                    <a:lnTo>
                      <a:pt x="205" y="73"/>
                    </a:lnTo>
                    <a:lnTo>
                      <a:pt x="203" y="80"/>
                    </a:lnTo>
                    <a:lnTo>
                      <a:pt x="201" y="88"/>
                    </a:lnTo>
                    <a:lnTo>
                      <a:pt x="198" y="96"/>
                    </a:lnTo>
                    <a:lnTo>
                      <a:pt x="193" y="103"/>
                    </a:lnTo>
                    <a:lnTo>
                      <a:pt x="188" y="111"/>
                    </a:lnTo>
                    <a:lnTo>
                      <a:pt x="180" y="118"/>
                    </a:lnTo>
                    <a:lnTo>
                      <a:pt x="172" y="126"/>
                    </a:lnTo>
                    <a:lnTo>
                      <a:pt x="163" y="133"/>
                    </a:lnTo>
                    <a:lnTo>
                      <a:pt x="152" y="139"/>
                    </a:lnTo>
                    <a:lnTo>
                      <a:pt x="140" y="145"/>
                    </a:lnTo>
                    <a:lnTo>
                      <a:pt x="126" y="151"/>
                    </a:lnTo>
                    <a:lnTo>
                      <a:pt x="110" y="156"/>
                    </a:lnTo>
                    <a:lnTo>
                      <a:pt x="92" y="160"/>
                    </a:lnTo>
                    <a:lnTo>
                      <a:pt x="72" y="164"/>
                    </a:lnTo>
                    <a:lnTo>
                      <a:pt x="51" y="167"/>
                    </a:lnTo>
                    <a:lnTo>
                      <a:pt x="27" y="170"/>
                    </a:lnTo>
                    <a:lnTo>
                      <a:pt x="0" y="172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31" name="Freeform 1165">
                <a:extLst>
                  <a:ext uri="{FF2B5EF4-FFF2-40B4-BE49-F238E27FC236}">
                    <a16:creationId xmlns:a16="http://schemas.microsoft.com/office/drawing/2014/main" id="{E76D060D-E95B-42BD-B306-80B94FEEB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0" y="2256"/>
                <a:ext cx="12" cy="10"/>
              </a:xfrm>
              <a:custGeom>
                <a:avLst/>
                <a:gdLst>
                  <a:gd name="T0" fmla="*/ 0 w 206"/>
                  <a:gd name="T1" fmla="*/ 1 h 172"/>
                  <a:gd name="T2" fmla="*/ 0 w 206"/>
                  <a:gd name="T3" fmla="*/ 1 h 172"/>
                  <a:gd name="T4" fmla="*/ 0 w 206"/>
                  <a:gd name="T5" fmla="*/ 1 h 172"/>
                  <a:gd name="T6" fmla="*/ 0 w 206"/>
                  <a:gd name="T7" fmla="*/ 0 h 172"/>
                  <a:gd name="T8" fmla="*/ 0 w 206"/>
                  <a:gd name="T9" fmla="*/ 0 h 172"/>
                  <a:gd name="T10" fmla="*/ 0 w 206"/>
                  <a:gd name="T11" fmla="*/ 0 h 172"/>
                  <a:gd name="T12" fmla="*/ 0 w 206"/>
                  <a:gd name="T13" fmla="*/ 0 h 172"/>
                  <a:gd name="T14" fmla="*/ 0 w 206"/>
                  <a:gd name="T15" fmla="*/ 0 h 172"/>
                  <a:gd name="T16" fmla="*/ 0 w 206"/>
                  <a:gd name="T17" fmla="*/ 0 h 172"/>
                  <a:gd name="T18" fmla="*/ 0 w 206"/>
                  <a:gd name="T19" fmla="*/ 0 h 172"/>
                  <a:gd name="T20" fmla="*/ 0 w 206"/>
                  <a:gd name="T21" fmla="*/ 0 h 172"/>
                  <a:gd name="T22" fmla="*/ 0 w 206"/>
                  <a:gd name="T23" fmla="*/ 0 h 172"/>
                  <a:gd name="T24" fmla="*/ 0 w 206"/>
                  <a:gd name="T25" fmla="*/ 0 h 172"/>
                  <a:gd name="T26" fmla="*/ 0 w 206"/>
                  <a:gd name="T27" fmla="*/ 0 h 172"/>
                  <a:gd name="T28" fmla="*/ 0 w 206"/>
                  <a:gd name="T29" fmla="*/ 0 h 172"/>
                  <a:gd name="T30" fmla="*/ 0 w 206"/>
                  <a:gd name="T31" fmla="*/ 0 h 172"/>
                  <a:gd name="T32" fmla="*/ 0 w 206"/>
                  <a:gd name="T33" fmla="*/ 0 h 172"/>
                  <a:gd name="T34" fmla="*/ 0 w 206"/>
                  <a:gd name="T35" fmla="*/ 0 h 172"/>
                  <a:gd name="T36" fmla="*/ 0 w 206"/>
                  <a:gd name="T37" fmla="*/ 0 h 172"/>
                  <a:gd name="T38" fmla="*/ 0 w 206"/>
                  <a:gd name="T39" fmla="*/ 0 h 172"/>
                  <a:gd name="T40" fmla="*/ 1 w 206"/>
                  <a:gd name="T41" fmla="*/ 0 h 172"/>
                  <a:gd name="T42" fmla="*/ 1 w 206"/>
                  <a:gd name="T43" fmla="*/ 0 h 172"/>
                  <a:gd name="T44" fmla="*/ 1 w 206"/>
                  <a:gd name="T45" fmla="*/ 0 h 172"/>
                  <a:gd name="T46" fmla="*/ 1 w 206"/>
                  <a:gd name="T47" fmla="*/ 0 h 172"/>
                  <a:gd name="T48" fmla="*/ 1 w 206"/>
                  <a:gd name="T49" fmla="*/ 0 h 172"/>
                  <a:gd name="T50" fmla="*/ 1 w 206"/>
                  <a:gd name="T51" fmla="*/ 0 h 172"/>
                  <a:gd name="T52" fmla="*/ 1 w 206"/>
                  <a:gd name="T53" fmla="*/ 0 h 172"/>
                  <a:gd name="T54" fmla="*/ 1 w 206"/>
                  <a:gd name="T55" fmla="*/ 0 h 172"/>
                  <a:gd name="T56" fmla="*/ 1 w 206"/>
                  <a:gd name="T57" fmla="*/ 0 h 172"/>
                  <a:gd name="T58" fmla="*/ 1 w 206"/>
                  <a:gd name="T59" fmla="*/ 0 h 172"/>
                  <a:gd name="T60" fmla="*/ 1 w 206"/>
                  <a:gd name="T61" fmla="*/ 0 h 172"/>
                  <a:gd name="T62" fmla="*/ 1 w 206"/>
                  <a:gd name="T63" fmla="*/ 0 h 172"/>
                  <a:gd name="T64" fmla="*/ 1 w 206"/>
                  <a:gd name="T65" fmla="*/ 0 h 172"/>
                  <a:gd name="T66" fmla="*/ 1 w 206"/>
                  <a:gd name="T67" fmla="*/ 0 h 172"/>
                  <a:gd name="T68" fmla="*/ 1 w 206"/>
                  <a:gd name="T69" fmla="*/ 0 h 172"/>
                  <a:gd name="T70" fmla="*/ 1 w 206"/>
                  <a:gd name="T71" fmla="*/ 0 h 172"/>
                  <a:gd name="T72" fmla="*/ 1 w 206"/>
                  <a:gd name="T73" fmla="*/ 0 h 172"/>
                  <a:gd name="T74" fmla="*/ 1 w 206"/>
                  <a:gd name="T75" fmla="*/ 0 h 172"/>
                  <a:gd name="T76" fmla="*/ 1 w 206"/>
                  <a:gd name="T77" fmla="*/ 0 h 172"/>
                  <a:gd name="T78" fmla="*/ 0 w 206"/>
                  <a:gd name="T79" fmla="*/ 0 h 172"/>
                  <a:gd name="T80" fmla="*/ 0 w 206"/>
                  <a:gd name="T81" fmla="*/ 1 h 172"/>
                  <a:gd name="T82" fmla="*/ 0 w 206"/>
                  <a:gd name="T83" fmla="*/ 1 h 172"/>
                  <a:gd name="T84" fmla="*/ 0 w 206"/>
                  <a:gd name="T85" fmla="*/ 1 h 172"/>
                  <a:gd name="T86" fmla="*/ 0 w 206"/>
                  <a:gd name="T87" fmla="*/ 1 h 172"/>
                  <a:gd name="T88" fmla="*/ 0 w 206"/>
                  <a:gd name="T89" fmla="*/ 1 h 172"/>
                  <a:gd name="T90" fmla="*/ 0 w 206"/>
                  <a:gd name="T91" fmla="*/ 1 h 172"/>
                  <a:gd name="T92" fmla="*/ 0 w 206"/>
                  <a:gd name="T93" fmla="*/ 1 h 17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206" h="172">
                    <a:moveTo>
                      <a:pt x="1" y="172"/>
                    </a:moveTo>
                    <a:lnTo>
                      <a:pt x="0" y="166"/>
                    </a:lnTo>
                    <a:lnTo>
                      <a:pt x="1" y="148"/>
                    </a:lnTo>
                    <a:lnTo>
                      <a:pt x="4" y="136"/>
                    </a:lnTo>
                    <a:lnTo>
                      <a:pt x="7" y="123"/>
                    </a:lnTo>
                    <a:lnTo>
                      <a:pt x="12" y="109"/>
                    </a:lnTo>
                    <a:lnTo>
                      <a:pt x="19" y="95"/>
                    </a:lnTo>
                    <a:lnTo>
                      <a:pt x="23" y="87"/>
                    </a:lnTo>
                    <a:lnTo>
                      <a:pt x="28" y="80"/>
                    </a:lnTo>
                    <a:lnTo>
                      <a:pt x="34" y="71"/>
                    </a:lnTo>
                    <a:lnTo>
                      <a:pt x="40" y="64"/>
                    </a:lnTo>
                    <a:lnTo>
                      <a:pt x="47" y="57"/>
                    </a:lnTo>
                    <a:lnTo>
                      <a:pt x="55" y="50"/>
                    </a:lnTo>
                    <a:lnTo>
                      <a:pt x="64" y="43"/>
                    </a:lnTo>
                    <a:lnTo>
                      <a:pt x="73" y="36"/>
                    </a:lnTo>
                    <a:lnTo>
                      <a:pt x="84" y="30"/>
                    </a:lnTo>
                    <a:lnTo>
                      <a:pt x="96" y="24"/>
                    </a:lnTo>
                    <a:lnTo>
                      <a:pt x="109" y="19"/>
                    </a:lnTo>
                    <a:lnTo>
                      <a:pt x="122" y="14"/>
                    </a:lnTo>
                    <a:lnTo>
                      <a:pt x="136" y="10"/>
                    </a:lnTo>
                    <a:lnTo>
                      <a:pt x="152" y="6"/>
                    </a:lnTo>
                    <a:lnTo>
                      <a:pt x="169" y="3"/>
                    </a:lnTo>
                    <a:lnTo>
                      <a:pt x="188" y="0"/>
                    </a:lnTo>
                    <a:lnTo>
                      <a:pt x="192" y="7"/>
                    </a:lnTo>
                    <a:lnTo>
                      <a:pt x="200" y="25"/>
                    </a:lnTo>
                    <a:lnTo>
                      <a:pt x="203" y="37"/>
                    </a:lnTo>
                    <a:lnTo>
                      <a:pt x="205" y="50"/>
                    </a:lnTo>
                    <a:lnTo>
                      <a:pt x="206" y="57"/>
                    </a:lnTo>
                    <a:lnTo>
                      <a:pt x="206" y="64"/>
                    </a:lnTo>
                    <a:lnTo>
                      <a:pt x="205" y="72"/>
                    </a:lnTo>
                    <a:lnTo>
                      <a:pt x="203" y="80"/>
                    </a:lnTo>
                    <a:lnTo>
                      <a:pt x="201" y="88"/>
                    </a:lnTo>
                    <a:lnTo>
                      <a:pt x="198" y="96"/>
                    </a:lnTo>
                    <a:lnTo>
                      <a:pt x="193" y="103"/>
                    </a:lnTo>
                    <a:lnTo>
                      <a:pt x="188" y="111"/>
                    </a:lnTo>
                    <a:lnTo>
                      <a:pt x="181" y="118"/>
                    </a:lnTo>
                    <a:lnTo>
                      <a:pt x="173" y="125"/>
                    </a:lnTo>
                    <a:lnTo>
                      <a:pt x="163" y="132"/>
                    </a:lnTo>
                    <a:lnTo>
                      <a:pt x="152" y="138"/>
                    </a:lnTo>
                    <a:lnTo>
                      <a:pt x="140" y="144"/>
                    </a:lnTo>
                    <a:lnTo>
                      <a:pt x="126" y="150"/>
                    </a:lnTo>
                    <a:lnTo>
                      <a:pt x="110" y="155"/>
                    </a:lnTo>
                    <a:lnTo>
                      <a:pt x="93" y="159"/>
                    </a:lnTo>
                    <a:lnTo>
                      <a:pt x="72" y="164"/>
                    </a:lnTo>
                    <a:lnTo>
                      <a:pt x="51" y="168"/>
                    </a:lnTo>
                    <a:lnTo>
                      <a:pt x="27" y="170"/>
                    </a:lnTo>
                    <a:lnTo>
                      <a:pt x="1" y="172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32" name="Freeform 1166">
                <a:extLst>
                  <a:ext uri="{FF2B5EF4-FFF2-40B4-BE49-F238E27FC236}">
                    <a16:creationId xmlns:a16="http://schemas.microsoft.com/office/drawing/2014/main" id="{4063888F-347B-454A-B66C-DC1F6DEA17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9" y="2363"/>
                <a:ext cx="14" cy="13"/>
              </a:xfrm>
              <a:custGeom>
                <a:avLst/>
                <a:gdLst>
                  <a:gd name="T0" fmla="*/ 0 w 244"/>
                  <a:gd name="T1" fmla="*/ 0 h 222"/>
                  <a:gd name="T2" fmla="*/ 0 w 244"/>
                  <a:gd name="T3" fmla="*/ 0 h 222"/>
                  <a:gd name="T4" fmla="*/ 0 w 244"/>
                  <a:gd name="T5" fmla="*/ 0 h 222"/>
                  <a:gd name="T6" fmla="*/ 0 w 244"/>
                  <a:gd name="T7" fmla="*/ 0 h 222"/>
                  <a:gd name="T8" fmla="*/ 0 w 244"/>
                  <a:gd name="T9" fmla="*/ 0 h 222"/>
                  <a:gd name="T10" fmla="*/ 0 w 244"/>
                  <a:gd name="T11" fmla="*/ 0 h 222"/>
                  <a:gd name="T12" fmla="*/ 1 w 244"/>
                  <a:gd name="T13" fmla="*/ 0 h 222"/>
                  <a:gd name="T14" fmla="*/ 1 w 244"/>
                  <a:gd name="T15" fmla="*/ 0 h 222"/>
                  <a:gd name="T16" fmla="*/ 1 w 244"/>
                  <a:gd name="T17" fmla="*/ 0 h 222"/>
                  <a:gd name="T18" fmla="*/ 1 w 244"/>
                  <a:gd name="T19" fmla="*/ 0 h 222"/>
                  <a:gd name="T20" fmla="*/ 1 w 244"/>
                  <a:gd name="T21" fmla="*/ 0 h 222"/>
                  <a:gd name="T22" fmla="*/ 1 w 244"/>
                  <a:gd name="T23" fmla="*/ 0 h 222"/>
                  <a:gd name="T24" fmla="*/ 1 w 244"/>
                  <a:gd name="T25" fmla="*/ 0 h 222"/>
                  <a:gd name="T26" fmla="*/ 1 w 244"/>
                  <a:gd name="T27" fmla="*/ 0 h 222"/>
                  <a:gd name="T28" fmla="*/ 1 w 244"/>
                  <a:gd name="T29" fmla="*/ 0 h 222"/>
                  <a:gd name="T30" fmla="*/ 1 w 244"/>
                  <a:gd name="T31" fmla="*/ 0 h 222"/>
                  <a:gd name="T32" fmla="*/ 1 w 244"/>
                  <a:gd name="T33" fmla="*/ 0 h 222"/>
                  <a:gd name="T34" fmla="*/ 1 w 244"/>
                  <a:gd name="T35" fmla="*/ 1 h 222"/>
                  <a:gd name="T36" fmla="*/ 1 w 244"/>
                  <a:gd name="T37" fmla="*/ 1 h 222"/>
                  <a:gd name="T38" fmla="*/ 0 w 244"/>
                  <a:gd name="T39" fmla="*/ 1 h 222"/>
                  <a:gd name="T40" fmla="*/ 0 w 244"/>
                  <a:gd name="T41" fmla="*/ 1 h 222"/>
                  <a:gd name="T42" fmla="*/ 0 w 244"/>
                  <a:gd name="T43" fmla="*/ 1 h 222"/>
                  <a:gd name="T44" fmla="*/ 0 w 244"/>
                  <a:gd name="T45" fmla="*/ 1 h 222"/>
                  <a:gd name="T46" fmla="*/ 0 w 244"/>
                  <a:gd name="T47" fmla="*/ 1 h 222"/>
                  <a:gd name="T48" fmla="*/ 0 w 244"/>
                  <a:gd name="T49" fmla="*/ 1 h 222"/>
                  <a:gd name="T50" fmla="*/ 0 w 244"/>
                  <a:gd name="T51" fmla="*/ 1 h 222"/>
                  <a:gd name="T52" fmla="*/ 0 w 244"/>
                  <a:gd name="T53" fmla="*/ 1 h 222"/>
                  <a:gd name="T54" fmla="*/ 0 w 244"/>
                  <a:gd name="T55" fmla="*/ 1 h 222"/>
                  <a:gd name="T56" fmla="*/ 0 w 244"/>
                  <a:gd name="T57" fmla="*/ 1 h 222"/>
                  <a:gd name="T58" fmla="*/ 0 w 244"/>
                  <a:gd name="T59" fmla="*/ 1 h 222"/>
                  <a:gd name="T60" fmla="*/ 0 w 244"/>
                  <a:gd name="T61" fmla="*/ 0 h 222"/>
                  <a:gd name="T62" fmla="*/ 0 w 244"/>
                  <a:gd name="T63" fmla="*/ 0 h 2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44" h="222">
                    <a:moveTo>
                      <a:pt x="25" y="91"/>
                    </a:moveTo>
                    <a:lnTo>
                      <a:pt x="31" y="82"/>
                    </a:lnTo>
                    <a:lnTo>
                      <a:pt x="37" y="73"/>
                    </a:lnTo>
                    <a:lnTo>
                      <a:pt x="45" y="65"/>
                    </a:lnTo>
                    <a:lnTo>
                      <a:pt x="53" y="57"/>
                    </a:lnTo>
                    <a:lnTo>
                      <a:pt x="62" y="49"/>
                    </a:lnTo>
                    <a:lnTo>
                      <a:pt x="71" y="42"/>
                    </a:lnTo>
                    <a:lnTo>
                      <a:pt x="82" y="34"/>
                    </a:lnTo>
                    <a:lnTo>
                      <a:pt x="92" y="28"/>
                    </a:lnTo>
                    <a:lnTo>
                      <a:pt x="104" y="22"/>
                    </a:lnTo>
                    <a:lnTo>
                      <a:pt x="115" y="17"/>
                    </a:lnTo>
                    <a:lnTo>
                      <a:pt x="126" y="13"/>
                    </a:lnTo>
                    <a:lnTo>
                      <a:pt x="137" y="9"/>
                    </a:lnTo>
                    <a:lnTo>
                      <a:pt x="149" y="5"/>
                    </a:lnTo>
                    <a:lnTo>
                      <a:pt x="160" y="3"/>
                    </a:lnTo>
                    <a:lnTo>
                      <a:pt x="170" y="1"/>
                    </a:lnTo>
                    <a:lnTo>
                      <a:pt x="181" y="0"/>
                    </a:lnTo>
                    <a:lnTo>
                      <a:pt x="192" y="0"/>
                    </a:lnTo>
                    <a:lnTo>
                      <a:pt x="201" y="0"/>
                    </a:lnTo>
                    <a:lnTo>
                      <a:pt x="210" y="1"/>
                    </a:lnTo>
                    <a:lnTo>
                      <a:pt x="218" y="3"/>
                    </a:lnTo>
                    <a:lnTo>
                      <a:pt x="225" y="6"/>
                    </a:lnTo>
                    <a:lnTo>
                      <a:pt x="231" y="10"/>
                    </a:lnTo>
                    <a:lnTo>
                      <a:pt x="236" y="15"/>
                    </a:lnTo>
                    <a:lnTo>
                      <a:pt x="240" y="21"/>
                    </a:lnTo>
                    <a:lnTo>
                      <a:pt x="242" y="27"/>
                    </a:lnTo>
                    <a:lnTo>
                      <a:pt x="244" y="35"/>
                    </a:lnTo>
                    <a:lnTo>
                      <a:pt x="244" y="45"/>
                    </a:lnTo>
                    <a:lnTo>
                      <a:pt x="242" y="55"/>
                    </a:lnTo>
                    <a:lnTo>
                      <a:pt x="238" y="66"/>
                    </a:lnTo>
                    <a:lnTo>
                      <a:pt x="233" y="78"/>
                    </a:lnTo>
                    <a:lnTo>
                      <a:pt x="226" y="91"/>
                    </a:lnTo>
                    <a:lnTo>
                      <a:pt x="218" y="106"/>
                    </a:lnTo>
                    <a:lnTo>
                      <a:pt x="208" y="120"/>
                    </a:lnTo>
                    <a:lnTo>
                      <a:pt x="198" y="135"/>
                    </a:lnTo>
                    <a:lnTo>
                      <a:pt x="186" y="148"/>
                    </a:lnTo>
                    <a:lnTo>
                      <a:pt x="175" y="159"/>
                    </a:lnTo>
                    <a:lnTo>
                      <a:pt x="164" y="170"/>
                    </a:lnTo>
                    <a:lnTo>
                      <a:pt x="153" y="179"/>
                    </a:lnTo>
                    <a:lnTo>
                      <a:pt x="142" y="188"/>
                    </a:lnTo>
                    <a:lnTo>
                      <a:pt x="131" y="195"/>
                    </a:lnTo>
                    <a:lnTo>
                      <a:pt x="120" y="202"/>
                    </a:lnTo>
                    <a:lnTo>
                      <a:pt x="109" y="207"/>
                    </a:lnTo>
                    <a:lnTo>
                      <a:pt x="98" y="213"/>
                    </a:lnTo>
                    <a:lnTo>
                      <a:pt x="87" y="216"/>
                    </a:lnTo>
                    <a:lnTo>
                      <a:pt x="77" y="219"/>
                    </a:lnTo>
                    <a:lnTo>
                      <a:pt x="67" y="221"/>
                    </a:lnTo>
                    <a:lnTo>
                      <a:pt x="58" y="222"/>
                    </a:lnTo>
                    <a:lnTo>
                      <a:pt x="49" y="221"/>
                    </a:lnTo>
                    <a:lnTo>
                      <a:pt x="41" y="220"/>
                    </a:lnTo>
                    <a:lnTo>
                      <a:pt x="33" y="218"/>
                    </a:lnTo>
                    <a:lnTo>
                      <a:pt x="26" y="215"/>
                    </a:lnTo>
                    <a:lnTo>
                      <a:pt x="20" y="211"/>
                    </a:lnTo>
                    <a:lnTo>
                      <a:pt x="14" y="205"/>
                    </a:lnTo>
                    <a:lnTo>
                      <a:pt x="9" y="199"/>
                    </a:lnTo>
                    <a:lnTo>
                      <a:pt x="5" y="193"/>
                    </a:lnTo>
                    <a:lnTo>
                      <a:pt x="3" y="185"/>
                    </a:lnTo>
                    <a:lnTo>
                      <a:pt x="1" y="177"/>
                    </a:lnTo>
                    <a:lnTo>
                      <a:pt x="0" y="167"/>
                    </a:lnTo>
                    <a:lnTo>
                      <a:pt x="1" y="157"/>
                    </a:lnTo>
                    <a:lnTo>
                      <a:pt x="3" y="146"/>
                    </a:lnTo>
                    <a:lnTo>
                      <a:pt x="6" y="134"/>
                    </a:lnTo>
                    <a:lnTo>
                      <a:pt x="11" y="120"/>
                    </a:lnTo>
                    <a:lnTo>
                      <a:pt x="18" y="106"/>
                    </a:lnTo>
                    <a:lnTo>
                      <a:pt x="25" y="91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33" name="Freeform 1167">
                <a:extLst>
                  <a:ext uri="{FF2B5EF4-FFF2-40B4-BE49-F238E27FC236}">
                    <a16:creationId xmlns:a16="http://schemas.microsoft.com/office/drawing/2014/main" id="{205FA8E0-E221-4430-9C4E-C1FFE0FE0B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65"/>
                <a:ext cx="13" cy="14"/>
              </a:xfrm>
              <a:custGeom>
                <a:avLst/>
                <a:gdLst>
                  <a:gd name="T0" fmla="*/ 0 w 225"/>
                  <a:gd name="T1" fmla="*/ 0 h 246"/>
                  <a:gd name="T2" fmla="*/ 0 w 225"/>
                  <a:gd name="T3" fmla="*/ 0 h 246"/>
                  <a:gd name="T4" fmla="*/ 0 w 225"/>
                  <a:gd name="T5" fmla="*/ 0 h 246"/>
                  <a:gd name="T6" fmla="*/ 0 w 225"/>
                  <a:gd name="T7" fmla="*/ 0 h 246"/>
                  <a:gd name="T8" fmla="*/ 0 w 225"/>
                  <a:gd name="T9" fmla="*/ 0 h 246"/>
                  <a:gd name="T10" fmla="*/ 0 w 225"/>
                  <a:gd name="T11" fmla="*/ 0 h 246"/>
                  <a:gd name="T12" fmla="*/ 0 w 225"/>
                  <a:gd name="T13" fmla="*/ 0 h 246"/>
                  <a:gd name="T14" fmla="*/ 0 w 225"/>
                  <a:gd name="T15" fmla="*/ 0 h 246"/>
                  <a:gd name="T16" fmla="*/ 1 w 225"/>
                  <a:gd name="T17" fmla="*/ 0 h 246"/>
                  <a:gd name="T18" fmla="*/ 1 w 225"/>
                  <a:gd name="T19" fmla="*/ 0 h 246"/>
                  <a:gd name="T20" fmla="*/ 1 w 225"/>
                  <a:gd name="T21" fmla="*/ 0 h 246"/>
                  <a:gd name="T22" fmla="*/ 1 w 225"/>
                  <a:gd name="T23" fmla="*/ 0 h 246"/>
                  <a:gd name="T24" fmla="*/ 1 w 225"/>
                  <a:gd name="T25" fmla="*/ 0 h 246"/>
                  <a:gd name="T26" fmla="*/ 1 w 225"/>
                  <a:gd name="T27" fmla="*/ 0 h 246"/>
                  <a:gd name="T28" fmla="*/ 1 w 225"/>
                  <a:gd name="T29" fmla="*/ 0 h 246"/>
                  <a:gd name="T30" fmla="*/ 1 w 225"/>
                  <a:gd name="T31" fmla="*/ 0 h 246"/>
                  <a:gd name="T32" fmla="*/ 1 w 225"/>
                  <a:gd name="T33" fmla="*/ 0 h 246"/>
                  <a:gd name="T34" fmla="*/ 1 w 225"/>
                  <a:gd name="T35" fmla="*/ 1 h 246"/>
                  <a:gd name="T36" fmla="*/ 1 w 225"/>
                  <a:gd name="T37" fmla="*/ 1 h 246"/>
                  <a:gd name="T38" fmla="*/ 1 w 225"/>
                  <a:gd name="T39" fmla="*/ 1 h 246"/>
                  <a:gd name="T40" fmla="*/ 0 w 225"/>
                  <a:gd name="T41" fmla="*/ 1 h 246"/>
                  <a:gd name="T42" fmla="*/ 0 w 225"/>
                  <a:gd name="T43" fmla="*/ 1 h 246"/>
                  <a:gd name="T44" fmla="*/ 0 w 225"/>
                  <a:gd name="T45" fmla="*/ 1 h 246"/>
                  <a:gd name="T46" fmla="*/ 0 w 225"/>
                  <a:gd name="T47" fmla="*/ 1 h 246"/>
                  <a:gd name="T48" fmla="*/ 0 w 225"/>
                  <a:gd name="T49" fmla="*/ 1 h 246"/>
                  <a:gd name="T50" fmla="*/ 0 w 225"/>
                  <a:gd name="T51" fmla="*/ 1 h 246"/>
                  <a:gd name="T52" fmla="*/ 0 w 225"/>
                  <a:gd name="T53" fmla="*/ 1 h 246"/>
                  <a:gd name="T54" fmla="*/ 0 w 225"/>
                  <a:gd name="T55" fmla="*/ 1 h 246"/>
                  <a:gd name="T56" fmla="*/ 0 w 225"/>
                  <a:gd name="T57" fmla="*/ 1 h 246"/>
                  <a:gd name="T58" fmla="*/ 0 w 225"/>
                  <a:gd name="T59" fmla="*/ 1 h 246"/>
                  <a:gd name="T60" fmla="*/ 0 w 225"/>
                  <a:gd name="T61" fmla="*/ 1 h 246"/>
                  <a:gd name="T62" fmla="*/ 0 w 225"/>
                  <a:gd name="T63" fmla="*/ 0 h 24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25" h="246">
                    <a:moveTo>
                      <a:pt x="7" y="131"/>
                    </a:moveTo>
                    <a:lnTo>
                      <a:pt x="11" y="117"/>
                    </a:lnTo>
                    <a:lnTo>
                      <a:pt x="17" y="103"/>
                    </a:lnTo>
                    <a:lnTo>
                      <a:pt x="23" y="88"/>
                    </a:lnTo>
                    <a:lnTo>
                      <a:pt x="31" y="76"/>
                    </a:lnTo>
                    <a:lnTo>
                      <a:pt x="39" y="65"/>
                    </a:lnTo>
                    <a:lnTo>
                      <a:pt x="48" y="54"/>
                    </a:lnTo>
                    <a:lnTo>
                      <a:pt x="57" y="45"/>
                    </a:lnTo>
                    <a:lnTo>
                      <a:pt x="67" y="36"/>
                    </a:lnTo>
                    <a:lnTo>
                      <a:pt x="77" y="29"/>
                    </a:lnTo>
                    <a:lnTo>
                      <a:pt x="87" y="22"/>
                    </a:lnTo>
                    <a:lnTo>
                      <a:pt x="97" y="16"/>
                    </a:lnTo>
                    <a:lnTo>
                      <a:pt x="108" y="11"/>
                    </a:lnTo>
                    <a:lnTo>
                      <a:pt x="118" y="7"/>
                    </a:lnTo>
                    <a:lnTo>
                      <a:pt x="130" y="3"/>
                    </a:lnTo>
                    <a:lnTo>
                      <a:pt x="140" y="1"/>
                    </a:lnTo>
                    <a:lnTo>
                      <a:pt x="151" y="0"/>
                    </a:lnTo>
                    <a:lnTo>
                      <a:pt x="160" y="0"/>
                    </a:lnTo>
                    <a:lnTo>
                      <a:pt x="170" y="1"/>
                    </a:lnTo>
                    <a:lnTo>
                      <a:pt x="179" y="3"/>
                    </a:lnTo>
                    <a:lnTo>
                      <a:pt x="187" y="6"/>
                    </a:lnTo>
                    <a:lnTo>
                      <a:pt x="195" y="10"/>
                    </a:lnTo>
                    <a:lnTo>
                      <a:pt x="202" y="15"/>
                    </a:lnTo>
                    <a:lnTo>
                      <a:pt x="209" y="21"/>
                    </a:lnTo>
                    <a:lnTo>
                      <a:pt x="215" y="27"/>
                    </a:lnTo>
                    <a:lnTo>
                      <a:pt x="219" y="35"/>
                    </a:lnTo>
                    <a:lnTo>
                      <a:pt x="222" y="43"/>
                    </a:lnTo>
                    <a:lnTo>
                      <a:pt x="224" y="53"/>
                    </a:lnTo>
                    <a:lnTo>
                      <a:pt x="225" y="64"/>
                    </a:lnTo>
                    <a:lnTo>
                      <a:pt x="225" y="75"/>
                    </a:lnTo>
                    <a:lnTo>
                      <a:pt x="223" y="88"/>
                    </a:lnTo>
                    <a:lnTo>
                      <a:pt x="219" y="102"/>
                    </a:lnTo>
                    <a:lnTo>
                      <a:pt x="214" y="117"/>
                    </a:lnTo>
                    <a:lnTo>
                      <a:pt x="209" y="131"/>
                    </a:lnTo>
                    <a:lnTo>
                      <a:pt x="201" y="145"/>
                    </a:lnTo>
                    <a:lnTo>
                      <a:pt x="194" y="158"/>
                    </a:lnTo>
                    <a:lnTo>
                      <a:pt x="186" y="170"/>
                    </a:lnTo>
                    <a:lnTo>
                      <a:pt x="178" y="182"/>
                    </a:lnTo>
                    <a:lnTo>
                      <a:pt x="169" y="193"/>
                    </a:lnTo>
                    <a:lnTo>
                      <a:pt x="160" y="202"/>
                    </a:lnTo>
                    <a:lnTo>
                      <a:pt x="151" y="211"/>
                    </a:lnTo>
                    <a:lnTo>
                      <a:pt x="141" y="218"/>
                    </a:lnTo>
                    <a:lnTo>
                      <a:pt x="131" y="225"/>
                    </a:lnTo>
                    <a:lnTo>
                      <a:pt x="121" y="231"/>
                    </a:lnTo>
                    <a:lnTo>
                      <a:pt x="110" y="236"/>
                    </a:lnTo>
                    <a:lnTo>
                      <a:pt x="100" y="240"/>
                    </a:lnTo>
                    <a:lnTo>
                      <a:pt x="91" y="243"/>
                    </a:lnTo>
                    <a:lnTo>
                      <a:pt x="81" y="245"/>
                    </a:lnTo>
                    <a:lnTo>
                      <a:pt x="72" y="246"/>
                    </a:lnTo>
                    <a:lnTo>
                      <a:pt x="63" y="246"/>
                    </a:lnTo>
                    <a:lnTo>
                      <a:pt x="54" y="245"/>
                    </a:lnTo>
                    <a:lnTo>
                      <a:pt x="45" y="244"/>
                    </a:lnTo>
                    <a:lnTo>
                      <a:pt x="38" y="241"/>
                    </a:lnTo>
                    <a:lnTo>
                      <a:pt x="29" y="237"/>
                    </a:lnTo>
                    <a:lnTo>
                      <a:pt x="23" y="233"/>
                    </a:lnTo>
                    <a:lnTo>
                      <a:pt x="17" y="227"/>
                    </a:lnTo>
                    <a:lnTo>
                      <a:pt x="12" y="221"/>
                    </a:lnTo>
                    <a:lnTo>
                      <a:pt x="8" y="213"/>
                    </a:lnTo>
                    <a:lnTo>
                      <a:pt x="4" y="205"/>
                    </a:lnTo>
                    <a:lnTo>
                      <a:pt x="2" y="195"/>
                    </a:lnTo>
                    <a:lnTo>
                      <a:pt x="0" y="185"/>
                    </a:lnTo>
                    <a:lnTo>
                      <a:pt x="0" y="172"/>
                    </a:lnTo>
                    <a:lnTo>
                      <a:pt x="1" y="160"/>
                    </a:lnTo>
                    <a:lnTo>
                      <a:pt x="3" y="146"/>
                    </a:lnTo>
                    <a:lnTo>
                      <a:pt x="7" y="131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34" name="Freeform 1168">
                <a:extLst>
                  <a:ext uri="{FF2B5EF4-FFF2-40B4-BE49-F238E27FC236}">
                    <a16:creationId xmlns:a16="http://schemas.microsoft.com/office/drawing/2014/main" id="{75B2DEEA-7C2A-44D4-9552-B3FE5F480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2" y="2352"/>
                <a:ext cx="16" cy="11"/>
              </a:xfrm>
              <a:custGeom>
                <a:avLst/>
                <a:gdLst>
                  <a:gd name="T0" fmla="*/ 0 w 273"/>
                  <a:gd name="T1" fmla="*/ 0 h 181"/>
                  <a:gd name="T2" fmla="*/ 0 w 273"/>
                  <a:gd name="T3" fmla="*/ 0 h 181"/>
                  <a:gd name="T4" fmla="*/ 0 w 273"/>
                  <a:gd name="T5" fmla="*/ 0 h 181"/>
                  <a:gd name="T6" fmla="*/ 0 w 273"/>
                  <a:gd name="T7" fmla="*/ 0 h 181"/>
                  <a:gd name="T8" fmla="*/ 0 w 273"/>
                  <a:gd name="T9" fmla="*/ 0 h 181"/>
                  <a:gd name="T10" fmla="*/ 0 w 273"/>
                  <a:gd name="T11" fmla="*/ 0 h 181"/>
                  <a:gd name="T12" fmla="*/ 1 w 273"/>
                  <a:gd name="T13" fmla="*/ 0 h 181"/>
                  <a:gd name="T14" fmla="*/ 1 w 273"/>
                  <a:gd name="T15" fmla="*/ 0 h 181"/>
                  <a:gd name="T16" fmla="*/ 1 w 273"/>
                  <a:gd name="T17" fmla="*/ 0 h 181"/>
                  <a:gd name="T18" fmla="*/ 1 w 273"/>
                  <a:gd name="T19" fmla="*/ 0 h 181"/>
                  <a:gd name="T20" fmla="*/ 1 w 273"/>
                  <a:gd name="T21" fmla="*/ 0 h 181"/>
                  <a:gd name="T22" fmla="*/ 1 w 273"/>
                  <a:gd name="T23" fmla="*/ 0 h 181"/>
                  <a:gd name="T24" fmla="*/ 1 w 273"/>
                  <a:gd name="T25" fmla="*/ 0 h 181"/>
                  <a:gd name="T26" fmla="*/ 1 w 273"/>
                  <a:gd name="T27" fmla="*/ 0 h 181"/>
                  <a:gd name="T28" fmla="*/ 1 w 273"/>
                  <a:gd name="T29" fmla="*/ 0 h 181"/>
                  <a:gd name="T30" fmla="*/ 1 w 273"/>
                  <a:gd name="T31" fmla="*/ 0 h 181"/>
                  <a:gd name="T32" fmla="*/ 1 w 273"/>
                  <a:gd name="T33" fmla="*/ 0 h 181"/>
                  <a:gd name="T34" fmla="*/ 1 w 273"/>
                  <a:gd name="T35" fmla="*/ 1 h 181"/>
                  <a:gd name="T36" fmla="*/ 1 w 273"/>
                  <a:gd name="T37" fmla="*/ 1 h 181"/>
                  <a:gd name="T38" fmla="*/ 1 w 273"/>
                  <a:gd name="T39" fmla="*/ 1 h 181"/>
                  <a:gd name="T40" fmla="*/ 1 w 273"/>
                  <a:gd name="T41" fmla="*/ 1 h 181"/>
                  <a:gd name="T42" fmla="*/ 0 w 273"/>
                  <a:gd name="T43" fmla="*/ 1 h 181"/>
                  <a:gd name="T44" fmla="*/ 0 w 273"/>
                  <a:gd name="T45" fmla="*/ 1 h 181"/>
                  <a:gd name="T46" fmla="*/ 0 w 273"/>
                  <a:gd name="T47" fmla="*/ 1 h 181"/>
                  <a:gd name="T48" fmla="*/ 0 w 273"/>
                  <a:gd name="T49" fmla="*/ 1 h 181"/>
                  <a:gd name="T50" fmla="*/ 0 w 273"/>
                  <a:gd name="T51" fmla="*/ 1 h 181"/>
                  <a:gd name="T52" fmla="*/ 0 w 273"/>
                  <a:gd name="T53" fmla="*/ 1 h 181"/>
                  <a:gd name="T54" fmla="*/ 0 w 273"/>
                  <a:gd name="T55" fmla="*/ 1 h 181"/>
                  <a:gd name="T56" fmla="*/ 0 w 273"/>
                  <a:gd name="T57" fmla="*/ 0 h 181"/>
                  <a:gd name="T58" fmla="*/ 0 w 273"/>
                  <a:gd name="T59" fmla="*/ 0 h 181"/>
                  <a:gd name="T60" fmla="*/ 0 w 273"/>
                  <a:gd name="T61" fmla="*/ 0 h 181"/>
                  <a:gd name="T62" fmla="*/ 0 w 273"/>
                  <a:gd name="T63" fmla="*/ 0 h 18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3" h="181">
                    <a:moveTo>
                      <a:pt x="11" y="67"/>
                    </a:moveTo>
                    <a:lnTo>
                      <a:pt x="17" y="57"/>
                    </a:lnTo>
                    <a:lnTo>
                      <a:pt x="24" y="48"/>
                    </a:lnTo>
                    <a:lnTo>
                      <a:pt x="32" y="39"/>
                    </a:lnTo>
                    <a:lnTo>
                      <a:pt x="41" y="31"/>
                    </a:lnTo>
                    <a:lnTo>
                      <a:pt x="51" y="25"/>
                    </a:lnTo>
                    <a:lnTo>
                      <a:pt x="63" y="19"/>
                    </a:lnTo>
                    <a:lnTo>
                      <a:pt x="75" y="14"/>
                    </a:lnTo>
                    <a:lnTo>
                      <a:pt x="87" y="10"/>
                    </a:lnTo>
                    <a:lnTo>
                      <a:pt x="99" y="6"/>
                    </a:lnTo>
                    <a:lnTo>
                      <a:pt x="112" y="3"/>
                    </a:lnTo>
                    <a:lnTo>
                      <a:pt x="125" y="1"/>
                    </a:lnTo>
                    <a:lnTo>
                      <a:pt x="138" y="0"/>
                    </a:lnTo>
                    <a:lnTo>
                      <a:pt x="152" y="0"/>
                    </a:lnTo>
                    <a:lnTo>
                      <a:pt x="165" y="0"/>
                    </a:lnTo>
                    <a:lnTo>
                      <a:pt x="178" y="1"/>
                    </a:lnTo>
                    <a:lnTo>
                      <a:pt x="191" y="2"/>
                    </a:lnTo>
                    <a:lnTo>
                      <a:pt x="202" y="5"/>
                    </a:lnTo>
                    <a:lnTo>
                      <a:pt x="214" y="8"/>
                    </a:lnTo>
                    <a:lnTo>
                      <a:pt x="225" y="11"/>
                    </a:lnTo>
                    <a:lnTo>
                      <a:pt x="234" y="15"/>
                    </a:lnTo>
                    <a:lnTo>
                      <a:pt x="244" y="20"/>
                    </a:lnTo>
                    <a:lnTo>
                      <a:pt x="252" y="26"/>
                    </a:lnTo>
                    <a:lnTo>
                      <a:pt x="259" y="32"/>
                    </a:lnTo>
                    <a:lnTo>
                      <a:pt x="265" y="38"/>
                    </a:lnTo>
                    <a:lnTo>
                      <a:pt x="269" y="46"/>
                    </a:lnTo>
                    <a:lnTo>
                      <a:pt x="272" y="54"/>
                    </a:lnTo>
                    <a:lnTo>
                      <a:pt x="273" y="62"/>
                    </a:lnTo>
                    <a:lnTo>
                      <a:pt x="272" y="71"/>
                    </a:lnTo>
                    <a:lnTo>
                      <a:pt x="270" y="80"/>
                    </a:lnTo>
                    <a:lnTo>
                      <a:pt x="266" y="90"/>
                    </a:lnTo>
                    <a:lnTo>
                      <a:pt x="259" y="100"/>
                    </a:lnTo>
                    <a:lnTo>
                      <a:pt x="251" y="111"/>
                    </a:lnTo>
                    <a:lnTo>
                      <a:pt x="241" y="121"/>
                    </a:lnTo>
                    <a:lnTo>
                      <a:pt x="229" y="132"/>
                    </a:lnTo>
                    <a:lnTo>
                      <a:pt x="218" y="141"/>
                    </a:lnTo>
                    <a:lnTo>
                      <a:pt x="207" y="149"/>
                    </a:lnTo>
                    <a:lnTo>
                      <a:pt x="195" y="155"/>
                    </a:lnTo>
                    <a:lnTo>
                      <a:pt x="184" y="161"/>
                    </a:lnTo>
                    <a:lnTo>
                      <a:pt x="172" y="167"/>
                    </a:lnTo>
                    <a:lnTo>
                      <a:pt x="160" y="171"/>
                    </a:lnTo>
                    <a:lnTo>
                      <a:pt x="147" y="175"/>
                    </a:lnTo>
                    <a:lnTo>
                      <a:pt x="135" y="177"/>
                    </a:lnTo>
                    <a:lnTo>
                      <a:pt x="124" y="179"/>
                    </a:lnTo>
                    <a:lnTo>
                      <a:pt x="112" y="180"/>
                    </a:lnTo>
                    <a:lnTo>
                      <a:pt x="101" y="181"/>
                    </a:lnTo>
                    <a:lnTo>
                      <a:pt x="90" y="181"/>
                    </a:lnTo>
                    <a:lnTo>
                      <a:pt x="79" y="180"/>
                    </a:lnTo>
                    <a:lnTo>
                      <a:pt x="69" y="178"/>
                    </a:lnTo>
                    <a:lnTo>
                      <a:pt x="58" y="175"/>
                    </a:lnTo>
                    <a:lnTo>
                      <a:pt x="49" y="172"/>
                    </a:lnTo>
                    <a:lnTo>
                      <a:pt x="40" y="169"/>
                    </a:lnTo>
                    <a:lnTo>
                      <a:pt x="32" y="164"/>
                    </a:lnTo>
                    <a:lnTo>
                      <a:pt x="25" y="159"/>
                    </a:lnTo>
                    <a:lnTo>
                      <a:pt x="19" y="154"/>
                    </a:lnTo>
                    <a:lnTo>
                      <a:pt x="13" y="148"/>
                    </a:lnTo>
                    <a:lnTo>
                      <a:pt x="8" y="141"/>
                    </a:lnTo>
                    <a:lnTo>
                      <a:pt x="4" y="133"/>
                    </a:lnTo>
                    <a:lnTo>
                      <a:pt x="2" y="126"/>
                    </a:lnTo>
                    <a:lnTo>
                      <a:pt x="0" y="116"/>
                    </a:lnTo>
                    <a:lnTo>
                      <a:pt x="0" y="107"/>
                    </a:lnTo>
                    <a:lnTo>
                      <a:pt x="0" y="98"/>
                    </a:lnTo>
                    <a:lnTo>
                      <a:pt x="3" y="88"/>
                    </a:lnTo>
                    <a:lnTo>
                      <a:pt x="6" y="78"/>
                    </a:lnTo>
                    <a:lnTo>
                      <a:pt x="11" y="67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35" name="Freeform 1169">
                <a:extLst>
                  <a:ext uri="{FF2B5EF4-FFF2-40B4-BE49-F238E27FC236}">
                    <a16:creationId xmlns:a16="http://schemas.microsoft.com/office/drawing/2014/main" id="{290401AE-B309-4C9B-BA6B-14AF51DFC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6" y="2343"/>
                <a:ext cx="15" cy="9"/>
              </a:xfrm>
              <a:custGeom>
                <a:avLst/>
                <a:gdLst>
                  <a:gd name="T0" fmla="*/ 0 w 248"/>
                  <a:gd name="T1" fmla="*/ 0 h 143"/>
                  <a:gd name="T2" fmla="*/ 0 w 248"/>
                  <a:gd name="T3" fmla="*/ 0 h 143"/>
                  <a:gd name="T4" fmla="*/ 0 w 248"/>
                  <a:gd name="T5" fmla="*/ 0 h 143"/>
                  <a:gd name="T6" fmla="*/ 0 w 248"/>
                  <a:gd name="T7" fmla="*/ 0 h 143"/>
                  <a:gd name="T8" fmla="*/ 0 w 248"/>
                  <a:gd name="T9" fmla="*/ 0 h 143"/>
                  <a:gd name="T10" fmla="*/ 0 w 248"/>
                  <a:gd name="T11" fmla="*/ 0 h 143"/>
                  <a:gd name="T12" fmla="*/ 1 w 248"/>
                  <a:gd name="T13" fmla="*/ 0 h 143"/>
                  <a:gd name="T14" fmla="*/ 1 w 248"/>
                  <a:gd name="T15" fmla="*/ 0 h 143"/>
                  <a:gd name="T16" fmla="*/ 1 w 248"/>
                  <a:gd name="T17" fmla="*/ 0 h 143"/>
                  <a:gd name="T18" fmla="*/ 1 w 248"/>
                  <a:gd name="T19" fmla="*/ 0 h 143"/>
                  <a:gd name="T20" fmla="*/ 1 w 248"/>
                  <a:gd name="T21" fmla="*/ 0 h 143"/>
                  <a:gd name="T22" fmla="*/ 1 w 248"/>
                  <a:gd name="T23" fmla="*/ 0 h 143"/>
                  <a:gd name="T24" fmla="*/ 1 w 248"/>
                  <a:gd name="T25" fmla="*/ 0 h 143"/>
                  <a:gd name="T26" fmla="*/ 1 w 248"/>
                  <a:gd name="T27" fmla="*/ 0 h 143"/>
                  <a:gd name="T28" fmla="*/ 1 w 248"/>
                  <a:gd name="T29" fmla="*/ 0 h 143"/>
                  <a:gd name="T30" fmla="*/ 1 w 248"/>
                  <a:gd name="T31" fmla="*/ 0 h 143"/>
                  <a:gd name="T32" fmla="*/ 1 w 248"/>
                  <a:gd name="T33" fmla="*/ 0 h 143"/>
                  <a:gd name="T34" fmla="*/ 1 w 248"/>
                  <a:gd name="T35" fmla="*/ 0 h 143"/>
                  <a:gd name="T36" fmla="*/ 1 w 248"/>
                  <a:gd name="T37" fmla="*/ 0 h 143"/>
                  <a:gd name="T38" fmla="*/ 1 w 248"/>
                  <a:gd name="T39" fmla="*/ 1 h 143"/>
                  <a:gd name="T40" fmla="*/ 1 w 248"/>
                  <a:gd name="T41" fmla="*/ 1 h 143"/>
                  <a:gd name="T42" fmla="*/ 0 w 248"/>
                  <a:gd name="T43" fmla="*/ 1 h 143"/>
                  <a:gd name="T44" fmla="*/ 0 w 248"/>
                  <a:gd name="T45" fmla="*/ 1 h 143"/>
                  <a:gd name="T46" fmla="*/ 0 w 248"/>
                  <a:gd name="T47" fmla="*/ 1 h 143"/>
                  <a:gd name="T48" fmla="*/ 0 w 248"/>
                  <a:gd name="T49" fmla="*/ 1 h 143"/>
                  <a:gd name="T50" fmla="*/ 0 w 248"/>
                  <a:gd name="T51" fmla="*/ 1 h 143"/>
                  <a:gd name="T52" fmla="*/ 0 w 248"/>
                  <a:gd name="T53" fmla="*/ 1 h 143"/>
                  <a:gd name="T54" fmla="*/ 0 w 248"/>
                  <a:gd name="T55" fmla="*/ 1 h 143"/>
                  <a:gd name="T56" fmla="*/ 0 w 248"/>
                  <a:gd name="T57" fmla="*/ 0 h 143"/>
                  <a:gd name="T58" fmla="*/ 0 w 248"/>
                  <a:gd name="T59" fmla="*/ 0 h 143"/>
                  <a:gd name="T60" fmla="*/ 0 w 248"/>
                  <a:gd name="T61" fmla="*/ 0 h 143"/>
                  <a:gd name="T62" fmla="*/ 0 w 248"/>
                  <a:gd name="T63" fmla="*/ 0 h 14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48" h="143">
                    <a:moveTo>
                      <a:pt x="25" y="43"/>
                    </a:moveTo>
                    <a:lnTo>
                      <a:pt x="32" y="35"/>
                    </a:lnTo>
                    <a:lnTo>
                      <a:pt x="39" y="29"/>
                    </a:lnTo>
                    <a:lnTo>
                      <a:pt x="47" y="22"/>
                    </a:lnTo>
                    <a:lnTo>
                      <a:pt x="56" y="17"/>
                    </a:lnTo>
                    <a:lnTo>
                      <a:pt x="65" y="13"/>
                    </a:lnTo>
                    <a:lnTo>
                      <a:pt x="75" y="9"/>
                    </a:lnTo>
                    <a:lnTo>
                      <a:pt x="86" y="6"/>
                    </a:lnTo>
                    <a:lnTo>
                      <a:pt x="96" y="4"/>
                    </a:lnTo>
                    <a:lnTo>
                      <a:pt x="107" y="2"/>
                    </a:lnTo>
                    <a:lnTo>
                      <a:pt x="118" y="1"/>
                    </a:lnTo>
                    <a:lnTo>
                      <a:pt x="129" y="0"/>
                    </a:lnTo>
                    <a:lnTo>
                      <a:pt x="140" y="0"/>
                    </a:lnTo>
                    <a:lnTo>
                      <a:pt x="150" y="1"/>
                    </a:lnTo>
                    <a:lnTo>
                      <a:pt x="161" y="2"/>
                    </a:lnTo>
                    <a:lnTo>
                      <a:pt x="171" y="3"/>
                    </a:lnTo>
                    <a:lnTo>
                      <a:pt x="183" y="5"/>
                    </a:lnTo>
                    <a:lnTo>
                      <a:pt x="192" y="8"/>
                    </a:lnTo>
                    <a:lnTo>
                      <a:pt x="201" y="11"/>
                    </a:lnTo>
                    <a:lnTo>
                      <a:pt x="210" y="14"/>
                    </a:lnTo>
                    <a:lnTo>
                      <a:pt x="218" y="18"/>
                    </a:lnTo>
                    <a:lnTo>
                      <a:pt x="225" y="22"/>
                    </a:lnTo>
                    <a:lnTo>
                      <a:pt x="231" y="26"/>
                    </a:lnTo>
                    <a:lnTo>
                      <a:pt x="237" y="32"/>
                    </a:lnTo>
                    <a:lnTo>
                      <a:pt x="241" y="37"/>
                    </a:lnTo>
                    <a:lnTo>
                      <a:pt x="245" y="43"/>
                    </a:lnTo>
                    <a:lnTo>
                      <a:pt x="247" y="48"/>
                    </a:lnTo>
                    <a:lnTo>
                      <a:pt x="248" y="54"/>
                    </a:lnTo>
                    <a:lnTo>
                      <a:pt x="248" y="60"/>
                    </a:lnTo>
                    <a:lnTo>
                      <a:pt x="246" y="66"/>
                    </a:lnTo>
                    <a:lnTo>
                      <a:pt x="243" y="73"/>
                    </a:lnTo>
                    <a:lnTo>
                      <a:pt x="239" y="80"/>
                    </a:lnTo>
                    <a:lnTo>
                      <a:pt x="232" y="86"/>
                    </a:lnTo>
                    <a:lnTo>
                      <a:pt x="225" y="93"/>
                    </a:lnTo>
                    <a:lnTo>
                      <a:pt x="217" y="99"/>
                    </a:lnTo>
                    <a:lnTo>
                      <a:pt x="208" y="105"/>
                    </a:lnTo>
                    <a:lnTo>
                      <a:pt x="198" y="111"/>
                    </a:lnTo>
                    <a:lnTo>
                      <a:pt x="188" y="117"/>
                    </a:lnTo>
                    <a:lnTo>
                      <a:pt x="177" y="122"/>
                    </a:lnTo>
                    <a:lnTo>
                      <a:pt x="165" y="126"/>
                    </a:lnTo>
                    <a:lnTo>
                      <a:pt x="154" y="130"/>
                    </a:lnTo>
                    <a:lnTo>
                      <a:pt x="142" y="133"/>
                    </a:lnTo>
                    <a:lnTo>
                      <a:pt x="131" y="136"/>
                    </a:lnTo>
                    <a:lnTo>
                      <a:pt x="119" y="139"/>
                    </a:lnTo>
                    <a:lnTo>
                      <a:pt x="107" y="140"/>
                    </a:lnTo>
                    <a:lnTo>
                      <a:pt x="96" y="142"/>
                    </a:lnTo>
                    <a:lnTo>
                      <a:pt x="83" y="142"/>
                    </a:lnTo>
                    <a:lnTo>
                      <a:pt x="73" y="143"/>
                    </a:lnTo>
                    <a:lnTo>
                      <a:pt x="62" y="142"/>
                    </a:lnTo>
                    <a:lnTo>
                      <a:pt x="52" y="141"/>
                    </a:lnTo>
                    <a:lnTo>
                      <a:pt x="43" y="140"/>
                    </a:lnTo>
                    <a:lnTo>
                      <a:pt x="34" y="137"/>
                    </a:lnTo>
                    <a:lnTo>
                      <a:pt x="26" y="135"/>
                    </a:lnTo>
                    <a:lnTo>
                      <a:pt x="19" y="131"/>
                    </a:lnTo>
                    <a:lnTo>
                      <a:pt x="13" y="127"/>
                    </a:lnTo>
                    <a:lnTo>
                      <a:pt x="8" y="122"/>
                    </a:lnTo>
                    <a:lnTo>
                      <a:pt x="4" y="116"/>
                    </a:lnTo>
                    <a:lnTo>
                      <a:pt x="1" y="109"/>
                    </a:lnTo>
                    <a:lnTo>
                      <a:pt x="0" y="102"/>
                    </a:lnTo>
                    <a:lnTo>
                      <a:pt x="0" y="94"/>
                    </a:lnTo>
                    <a:lnTo>
                      <a:pt x="2" y="85"/>
                    </a:lnTo>
                    <a:lnTo>
                      <a:pt x="5" y="76"/>
                    </a:lnTo>
                    <a:lnTo>
                      <a:pt x="10" y="66"/>
                    </a:lnTo>
                    <a:lnTo>
                      <a:pt x="17" y="54"/>
                    </a:lnTo>
                    <a:lnTo>
                      <a:pt x="25" y="43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36" name="Freeform 1170">
                <a:extLst>
                  <a:ext uri="{FF2B5EF4-FFF2-40B4-BE49-F238E27FC236}">
                    <a16:creationId xmlns:a16="http://schemas.microsoft.com/office/drawing/2014/main" id="{764D3E24-E26A-4EF0-B06A-940F8BE21A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3" y="2351"/>
                <a:ext cx="16" cy="10"/>
              </a:xfrm>
              <a:custGeom>
                <a:avLst/>
                <a:gdLst>
                  <a:gd name="T0" fmla="*/ 0 w 283"/>
                  <a:gd name="T1" fmla="*/ 0 h 163"/>
                  <a:gd name="T2" fmla="*/ 0 w 283"/>
                  <a:gd name="T3" fmla="*/ 0 h 163"/>
                  <a:gd name="T4" fmla="*/ 0 w 283"/>
                  <a:gd name="T5" fmla="*/ 0 h 163"/>
                  <a:gd name="T6" fmla="*/ 0 w 283"/>
                  <a:gd name="T7" fmla="*/ 0 h 163"/>
                  <a:gd name="T8" fmla="*/ 0 w 283"/>
                  <a:gd name="T9" fmla="*/ 0 h 163"/>
                  <a:gd name="T10" fmla="*/ 0 w 283"/>
                  <a:gd name="T11" fmla="*/ 0 h 163"/>
                  <a:gd name="T12" fmla="*/ 1 w 283"/>
                  <a:gd name="T13" fmla="*/ 0 h 163"/>
                  <a:gd name="T14" fmla="*/ 1 w 283"/>
                  <a:gd name="T15" fmla="*/ 0 h 163"/>
                  <a:gd name="T16" fmla="*/ 1 w 283"/>
                  <a:gd name="T17" fmla="*/ 0 h 163"/>
                  <a:gd name="T18" fmla="*/ 1 w 283"/>
                  <a:gd name="T19" fmla="*/ 0 h 163"/>
                  <a:gd name="T20" fmla="*/ 1 w 283"/>
                  <a:gd name="T21" fmla="*/ 0 h 163"/>
                  <a:gd name="T22" fmla="*/ 1 w 283"/>
                  <a:gd name="T23" fmla="*/ 0 h 163"/>
                  <a:gd name="T24" fmla="*/ 1 w 283"/>
                  <a:gd name="T25" fmla="*/ 0 h 163"/>
                  <a:gd name="T26" fmla="*/ 1 w 283"/>
                  <a:gd name="T27" fmla="*/ 0 h 163"/>
                  <a:gd name="T28" fmla="*/ 1 w 283"/>
                  <a:gd name="T29" fmla="*/ 0 h 163"/>
                  <a:gd name="T30" fmla="*/ 1 w 283"/>
                  <a:gd name="T31" fmla="*/ 0 h 163"/>
                  <a:gd name="T32" fmla="*/ 1 w 283"/>
                  <a:gd name="T33" fmla="*/ 0 h 163"/>
                  <a:gd name="T34" fmla="*/ 1 w 283"/>
                  <a:gd name="T35" fmla="*/ 0 h 163"/>
                  <a:gd name="T36" fmla="*/ 1 w 283"/>
                  <a:gd name="T37" fmla="*/ 0 h 163"/>
                  <a:gd name="T38" fmla="*/ 1 w 283"/>
                  <a:gd name="T39" fmla="*/ 1 h 163"/>
                  <a:gd name="T40" fmla="*/ 1 w 283"/>
                  <a:gd name="T41" fmla="*/ 1 h 163"/>
                  <a:gd name="T42" fmla="*/ 0 w 283"/>
                  <a:gd name="T43" fmla="*/ 1 h 163"/>
                  <a:gd name="T44" fmla="*/ 0 w 283"/>
                  <a:gd name="T45" fmla="*/ 1 h 163"/>
                  <a:gd name="T46" fmla="*/ 0 w 283"/>
                  <a:gd name="T47" fmla="*/ 1 h 163"/>
                  <a:gd name="T48" fmla="*/ 0 w 283"/>
                  <a:gd name="T49" fmla="*/ 1 h 163"/>
                  <a:gd name="T50" fmla="*/ 0 w 283"/>
                  <a:gd name="T51" fmla="*/ 1 h 163"/>
                  <a:gd name="T52" fmla="*/ 0 w 283"/>
                  <a:gd name="T53" fmla="*/ 1 h 163"/>
                  <a:gd name="T54" fmla="*/ 0 w 283"/>
                  <a:gd name="T55" fmla="*/ 0 h 163"/>
                  <a:gd name="T56" fmla="*/ 0 w 283"/>
                  <a:gd name="T57" fmla="*/ 0 h 163"/>
                  <a:gd name="T58" fmla="*/ 0 w 283"/>
                  <a:gd name="T59" fmla="*/ 0 h 163"/>
                  <a:gd name="T60" fmla="*/ 0 w 283"/>
                  <a:gd name="T61" fmla="*/ 0 h 163"/>
                  <a:gd name="T62" fmla="*/ 0 w 283"/>
                  <a:gd name="T63" fmla="*/ 0 h 16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83" h="163">
                    <a:moveTo>
                      <a:pt x="24" y="63"/>
                    </a:moveTo>
                    <a:lnTo>
                      <a:pt x="33" y="54"/>
                    </a:lnTo>
                    <a:lnTo>
                      <a:pt x="43" y="46"/>
                    </a:lnTo>
                    <a:lnTo>
                      <a:pt x="53" y="38"/>
                    </a:lnTo>
                    <a:lnTo>
                      <a:pt x="64" y="31"/>
                    </a:lnTo>
                    <a:lnTo>
                      <a:pt x="75" y="25"/>
                    </a:lnTo>
                    <a:lnTo>
                      <a:pt x="86" y="20"/>
                    </a:lnTo>
                    <a:lnTo>
                      <a:pt x="98" y="15"/>
                    </a:lnTo>
                    <a:lnTo>
                      <a:pt x="111" y="11"/>
                    </a:lnTo>
                    <a:lnTo>
                      <a:pt x="123" y="8"/>
                    </a:lnTo>
                    <a:lnTo>
                      <a:pt x="137" y="5"/>
                    </a:lnTo>
                    <a:lnTo>
                      <a:pt x="149" y="3"/>
                    </a:lnTo>
                    <a:lnTo>
                      <a:pt x="162" y="1"/>
                    </a:lnTo>
                    <a:lnTo>
                      <a:pt x="174" y="0"/>
                    </a:lnTo>
                    <a:lnTo>
                      <a:pt x="186" y="0"/>
                    </a:lnTo>
                    <a:lnTo>
                      <a:pt x="198" y="1"/>
                    </a:lnTo>
                    <a:lnTo>
                      <a:pt x="210" y="2"/>
                    </a:lnTo>
                    <a:lnTo>
                      <a:pt x="222" y="3"/>
                    </a:lnTo>
                    <a:lnTo>
                      <a:pt x="232" y="5"/>
                    </a:lnTo>
                    <a:lnTo>
                      <a:pt x="242" y="8"/>
                    </a:lnTo>
                    <a:lnTo>
                      <a:pt x="250" y="12"/>
                    </a:lnTo>
                    <a:lnTo>
                      <a:pt x="258" y="15"/>
                    </a:lnTo>
                    <a:lnTo>
                      <a:pt x="266" y="20"/>
                    </a:lnTo>
                    <a:lnTo>
                      <a:pt x="272" y="25"/>
                    </a:lnTo>
                    <a:lnTo>
                      <a:pt x="276" y="30"/>
                    </a:lnTo>
                    <a:lnTo>
                      <a:pt x="280" y="36"/>
                    </a:lnTo>
                    <a:lnTo>
                      <a:pt x="283" y="43"/>
                    </a:lnTo>
                    <a:lnTo>
                      <a:pt x="283" y="50"/>
                    </a:lnTo>
                    <a:lnTo>
                      <a:pt x="283" y="57"/>
                    </a:lnTo>
                    <a:lnTo>
                      <a:pt x="281" y="65"/>
                    </a:lnTo>
                    <a:lnTo>
                      <a:pt x="277" y="75"/>
                    </a:lnTo>
                    <a:lnTo>
                      <a:pt x="272" y="84"/>
                    </a:lnTo>
                    <a:lnTo>
                      <a:pt x="265" y="93"/>
                    </a:lnTo>
                    <a:lnTo>
                      <a:pt x="256" y="102"/>
                    </a:lnTo>
                    <a:lnTo>
                      <a:pt x="246" y="111"/>
                    </a:lnTo>
                    <a:lnTo>
                      <a:pt x="235" y="119"/>
                    </a:lnTo>
                    <a:lnTo>
                      <a:pt x="224" y="126"/>
                    </a:lnTo>
                    <a:lnTo>
                      <a:pt x="211" y="133"/>
                    </a:lnTo>
                    <a:lnTo>
                      <a:pt x="199" y="138"/>
                    </a:lnTo>
                    <a:lnTo>
                      <a:pt x="187" y="144"/>
                    </a:lnTo>
                    <a:lnTo>
                      <a:pt x="174" y="148"/>
                    </a:lnTo>
                    <a:lnTo>
                      <a:pt x="161" y="153"/>
                    </a:lnTo>
                    <a:lnTo>
                      <a:pt x="148" y="156"/>
                    </a:lnTo>
                    <a:lnTo>
                      <a:pt x="135" y="159"/>
                    </a:lnTo>
                    <a:lnTo>
                      <a:pt x="121" y="161"/>
                    </a:lnTo>
                    <a:lnTo>
                      <a:pt x="108" y="162"/>
                    </a:lnTo>
                    <a:lnTo>
                      <a:pt x="95" y="163"/>
                    </a:lnTo>
                    <a:lnTo>
                      <a:pt x="83" y="162"/>
                    </a:lnTo>
                    <a:lnTo>
                      <a:pt x="72" y="162"/>
                    </a:lnTo>
                    <a:lnTo>
                      <a:pt x="60" y="160"/>
                    </a:lnTo>
                    <a:lnTo>
                      <a:pt x="50" y="158"/>
                    </a:lnTo>
                    <a:lnTo>
                      <a:pt x="40" y="156"/>
                    </a:lnTo>
                    <a:lnTo>
                      <a:pt x="30" y="153"/>
                    </a:lnTo>
                    <a:lnTo>
                      <a:pt x="23" y="148"/>
                    </a:lnTo>
                    <a:lnTo>
                      <a:pt x="16" y="143"/>
                    </a:lnTo>
                    <a:lnTo>
                      <a:pt x="10" y="138"/>
                    </a:lnTo>
                    <a:lnTo>
                      <a:pt x="5" y="132"/>
                    </a:lnTo>
                    <a:lnTo>
                      <a:pt x="2" y="126"/>
                    </a:lnTo>
                    <a:lnTo>
                      <a:pt x="0" y="119"/>
                    </a:lnTo>
                    <a:lnTo>
                      <a:pt x="0" y="111"/>
                    </a:lnTo>
                    <a:lnTo>
                      <a:pt x="1" y="103"/>
                    </a:lnTo>
                    <a:lnTo>
                      <a:pt x="4" y="94"/>
                    </a:lnTo>
                    <a:lnTo>
                      <a:pt x="9" y="85"/>
                    </a:lnTo>
                    <a:lnTo>
                      <a:pt x="16" y="74"/>
                    </a:lnTo>
                    <a:lnTo>
                      <a:pt x="24" y="63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37" name="Freeform 1171">
                <a:extLst>
                  <a:ext uri="{FF2B5EF4-FFF2-40B4-BE49-F238E27FC236}">
                    <a16:creationId xmlns:a16="http://schemas.microsoft.com/office/drawing/2014/main" id="{7C9B2011-985A-4057-BC1A-FA86F89B9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" y="2379"/>
                <a:ext cx="14" cy="14"/>
              </a:xfrm>
              <a:custGeom>
                <a:avLst/>
                <a:gdLst>
                  <a:gd name="T0" fmla="*/ 0 w 232"/>
                  <a:gd name="T1" fmla="*/ 0 h 241"/>
                  <a:gd name="T2" fmla="*/ 0 w 232"/>
                  <a:gd name="T3" fmla="*/ 0 h 241"/>
                  <a:gd name="T4" fmla="*/ 0 w 232"/>
                  <a:gd name="T5" fmla="*/ 0 h 241"/>
                  <a:gd name="T6" fmla="*/ 0 w 232"/>
                  <a:gd name="T7" fmla="*/ 0 h 241"/>
                  <a:gd name="T8" fmla="*/ 0 w 232"/>
                  <a:gd name="T9" fmla="*/ 0 h 241"/>
                  <a:gd name="T10" fmla="*/ 0 w 232"/>
                  <a:gd name="T11" fmla="*/ 0 h 241"/>
                  <a:gd name="T12" fmla="*/ 0 w 232"/>
                  <a:gd name="T13" fmla="*/ 0 h 241"/>
                  <a:gd name="T14" fmla="*/ 1 w 232"/>
                  <a:gd name="T15" fmla="*/ 0 h 241"/>
                  <a:gd name="T16" fmla="*/ 1 w 232"/>
                  <a:gd name="T17" fmla="*/ 0 h 241"/>
                  <a:gd name="T18" fmla="*/ 1 w 232"/>
                  <a:gd name="T19" fmla="*/ 0 h 241"/>
                  <a:gd name="T20" fmla="*/ 1 w 232"/>
                  <a:gd name="T21" fmla="*/ 0 h 241"/>
                  <a:gd name="T22" fmla="*/ 1 w 232"/>
                  <a:gd name="T23" fmla="*/ 0 h 241"/>
                  <a:gd name="T24" fmla="*/ 1 w 232"/>
                  <a:gd name="T25" fmla="*/ 0 h 241"/>
                  <a:gd name="T26" fmla="*/ 1 w 232"/>
                  <a:gd name="T27" fmla="*/ 0 h 241"/>
                  <a:gd name="T28" fmla="*/ 1 w 232"/>
                  <a:gd name="T29" fmla="*/ 0 h 241"/>
                  <a:gd name="T30" fmla="*/ 1 w 232"/>
                  <a:gd name="T31" fmla="*/ 0 h 241"/>
                  <a:gd name="T32" fmla="*/ 1 w 232"/>
                  <a:gd name="T33" fmla="*/ 0 h 241"/>
                  <a:gd name="T34" fmla="*/ 1 w 232"/>
                  <a:gd name="T35" fmla="*/ 0 h 241"/>
                  <a:gd name="T36" fmla="*/ 1 w 232"/>
                  <a:gd name="T37" fmla="*/ 0 h 241"/>
                  <a:gd name="T38" fmla="*/ 1 w 232"/>
                  <a:gd name="T39" fmla="*/ 1 h 241"/>
                  <a:gd name="T40" fmla="*/ 1 w 232"/>
                  <a:gd name="T41" fmla="*/ 1 h 241"/>
                  <a:gd name="T42" fmla="*/ 0 w 232"/>
                  <a:gd name="T43" fmla="*/ 1 h 241"/>
                  <a:gd name="T44" fmla="*/ 0 w 232"/>
                  <a:gd name="T45" fmla="*/ 1 h 241"/>
                  <a:gd name="T46" fmla="*/ 0 w 232"/>
                  <a:gd name="T47" fmla="*/ 1 h 241"/>
                  <a:gd name="T48" fmla="*/ 0 w 232"/>
                  <a:gd name="T49" fmla="*/ 1 h 241"/>
                  <a:gd name="T50" fmla="*/ 0 w 232"/>
                  <a:gd name="T51" fmla="*/ 1 h 241"/>
                  <a:gd name="T52" fmla="*/ 0 w 232"/>
                  <a:gd name="T53" fmla="*/ 1 h 241"/>
                  <a:gd name="T54" fmla="*/ 0 w 232"/>
                  <a:gd name="T55" fmla="*/ 1 h 241"/>
                  <a:gd name="T56" fmla="*/ 0 w 232"/>
                  <a:gd name="T57" fmla="*/ 1 h 241"/>
                  <a:gd name="T58" fmla="*/ 0 w 232"/>
                  <a:gd name="T59" fmla="*/ 1 h 241"/>
                  <a:gd name="T60" fmla="*/ 0 w 232"/>
                  <a:gd name="T61" fmla="*/ 1 h 241"/>
                  <a:gd name="T62" fmla="*/ 0 w 232"/>
                  <a:gd name="T63" fmla="*/ 0 h 24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2" h="241">
                    <a:moveTo>
                      <a:pt x="18" y="96"/>
                    </a:moveTo>
                    <a:lnTo>
                      <a:pt x="21" y="86"/>
                    </a:lnTo>
                    <a:lnTo>
                      <a:pt x="26" y="77"/>
                    </a:lnTo>
                    <a:lnTo>
                      <a:pt x="32" y="67"/>
                    </a:lnTo>
                    <a:lnTo>
                      <a:pt x="38" y="59"/>
                    </a:lnTo>
                    <a:lnTo>
                      <a:pt x="47" y="51"/>
                    </a:lnTo>
                    <a:lnTo>
                      <a:pt x="55" y="44"/>
                    </a:lnTo>
                    <a:lnTo>
                      <a:pt x="63" y="37"/>
                    </a:lnTo>
                    <a:lnTo>
                      <a:pt x="72" y="30"/>
                    </a:lnTo>
                    <a:lnTo>
                      <a:pt x="81" y="25"/>
                    </a:lnTo>
                    <a:lnTo>
                      <a:pt x="91" y="20"/>
                    </a:lnTo>
                    <a:lnTo>
                      <a:pt x="101" y="14"/>
                    </a:lnTo>
                    <a:lnTo>
                      <a:pt x="111" y="10"/>
                    </a:lnTo>
                    <a:lnTo>
                      <a:pt x="122" y="7"/>
                    </a:lnTo>
                    <a:lnTo>
                      <a:pt x="133" y="4"/>
                    </a:lnTo>
                    <a:lnTo>
                      <a:pt x="143" y="2"/>
                    </a:lnTo>
                    <a:lnTo>
                      <a:pt x="153" y="1"/>
                    </a:lnTo>
                    <a:lnTo>
                      <a:pt x="163" y="0"/>
                    </a:lnTo>
                    <a:lnTo>
                      <a:pt x="172" y="0"/>
                    </a:lnTo>
                    <a:lnTo>
                      <a:pt x="181" y="0"/>
                    </a:lnTo>
                    <a:lnTo>
                      <a:pt x="190" y="1"/>
                    </a:lnTo>
                    <a:lnTo>
                      <a:pt x="198" y="3"/>
                    </a:lnTo>
                    <a:lnTo>
                      <a:pt x="205" y="5"/>
                    </a:lnTo>
                    <a:lnTo>
                      <a:pt x="211" y="8"/>
                    </a:lnTo>
                    <a:lnTo>
                      <a:pt x="218" y="12"/>
                    </a:lnTo>
                    <a:lnTo>
                      <a:pt x="223" y="17"/>
                    </a:lnTo>
                    <a:lnTo>
                      <a:pt x="227" y="22"/>
                    </a:lnTo>
                    <a:lnTo>
                      <a:pt x="230" y="28"/>
                    </a:lnTo>
                    <a:lnTo>
                      <a:pt x="232" y="34"/>
                    </a:lnTo>
                    <a:lnTo>
                      <a:pt x="232" y="41"/>
                    </a:lnTo>
                    <a:lnTo>
                      <a:pt x="231" y="49"/>
                    </a:lnTo>
                    <a:lnTo>
                      <a:pt x="229" y="58"/>
                    </a:lnTo>
                    <a:lnTo>
                      <a:pt x="226" y="67"/>
                    </a:lnTo>
                    <a:lnTo>
                      <a:pt x="219" y="83"/>
                    </a:lnTo>
                    <a:lnTo>
                      <a:pt x="210" y="98"/>
                    </a:lnTo>
                    <a:lnTo>
                      <a:pt x="201" y="113"/>
                    </a:lnTo>
                    <a:lnTo>
                      <a:pt x="192" y="127"/>
                    </a:lnTo>
                    <a:lnTo>
                      <a:pt x="183" y="141"/>
                    </a:lnTo>
                    <a:lnTo>
                      <a:pt x="173" y="154"/>
                    </a:lnTo>
                    <a:lnTo>
                      <a:pt x="162" y="166"/>
                    </a:lnTo>
                    <a:lnTo>
                      <a:pt x="152" y="177"/>
                    </a:lnTo>
                    <a:lnTo>
                      <a:pt x="141" y="189"/>
                    </a:lnTo>
                    <a:lnTo>
                      <a:pt x="130" y="199"/>
                    </a:lnTo>
                    <a:lnTo>
                      <a:pt x="118" y="208"/>
                    </a:lnTo>
                    <a:lnTo>
                      <a:pt x="107" y="216"/>
                    </a:lnTo>
                    <a:lnTo>
                      <a:pt x="96" y="223"/>
                    </a:lnTo>
                    <a:lnTo>
                      <a:pt x="86" y="229"/>
                    </a:lnTo>
                    <a:lnTo>
                      <a:pt x="75" y="234"/>
                    </a:lnTo>
                    <a:lnTo>
                      <a:pt x="65" y="237"/>
                    </a:lnTo>
                    <a:lnTo>
                      <a:pt x="56" y="240"/>
                    </a:lnTo>
                    <a:lnTo>
                      <a:pt x="47" y="241"/>
                    </a:lnTo>
                    <a:lnTo>
                      <a:pt x="37" y="241"/>
                    </a:lnTo>
                    <a:lnTo>
                      <a:pt x="29" y="240"/>
                    </a:lnTo>
                    <a:lnTo>
                      <a:pt x="22" y="237"/>
                    </a:lnTo>
                    <a:lnTo>
                      <a:pt x="16" y="233"/>
                    </a:lnTo>
                    <a:lnTo>
                      <a:pt x="11" y="227"/>
                    </a:lnTo>
                    <a:lnTo>
                      <a:pt x="6" y="220"/>
                    </a:lnTo>
                    <a:lnTo>
                      <a:pt x="3" y="211"/>
                    </a:lnTo>
                    <a:lnTo>
                      <a:pt x="1" y="200"/>
                    </a:lnTo>
                    <a:lnTo>
                      <a:pt x="0" y="188"/>
                    </a:lnTo>
                    <a:lnTo>
                      <a:pt x="1" y="173"/>
                    </a:lnTo>
                    <a:lnTo>
                      <a:pt x="3" y="157"/>
                    </a:lnTo>
                    <a:lnTo>
                      <a:pt x="6" y="139"/>
                    </a:lnTo>
                    <a:lnTo>
                      <a:pt x="11" y="119"/>
                    </a:lnTo>
                    <a:lnTo>
                      <a:pt x="18" y="96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38" name="Freeform 1172">
                <a:extLst>
                  <a:ext uri="{FF2B5EF4-FFF2-40B4-BE49-F238E27FC236}">
                    <a16:creationId xmlns:a16="http://schemas.microsoft.com/office/drawing/2014/main" id="{47EFECBC-6B53-4387-A257-22D412153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9" y="2379"/>
                <a:ext cx="14" cy="14"/>
              </a:xfrm>
              <a:custGeom>
                <a:avLst/>
                <a:gdLst>
                  <a:gd name="T0" fmla="*/ 0 w 232"/>
                  <a:gd name="T1" fmla="*/ 0 h 241"/>
                  <a:gd name="T2" fmla="*/ 0 w 232"/>
                  <a:gd name="T3" fmla="*/ 0 h 241"/>
                  <a:gd name="T4" fmla="*/ 0 w 232"/>
                  <a:gd name="T5" fmla="*/ 0 h 241"/>
                  <a:gd name="T6" fmla="*/ 0 w 232"/>
                  <a:gd name="T7" fmla="*/ 0 h 241"/>
                  <a:gd name="T8" fmla="*/ 0 w 232"/>
                  <a:gd name="T9" fmla="*/ 0 h 241"/>
                  <a:gd name="T10" fmla="*/ 0 w 232"/>
                  <a:gd name="T11" fmla="*/ 0 h 241"/>
                  <a:gd name="T12" fmla="*/ 0 w 232"/>
                  <a:gd name="T13" fmla="*/ 0 h 241"/>
                  <a:gd name="T14" fmla="*/ 1 w 232"/>
                  <a:gd name="T15" fmla="*/ 0 h 241"/>
                  <a:gd name="T16" fmla="*/ 1 w 232"/>
                  <a:gd name="T17" fmla="*/ 0 h 241"/>
                  <a:gd name="T18" fmla="*/ 1 w 232"/>
                  <a:gd name="T19" fmla="*/ 0 h 241"/>
                  <a:gd name="T20" fmla="*/ 1 w 232"/>
                  <a:gd name="T21" fmla="*/ 0 h 241"/>
                  <a:gd name="T22" fmla="*/ 1 w 232"/>
                  <a:gd name="T23" fmla="*/ 0 h 241"/>
                  <a:gd name="T24" fmla="*/ 1 w 232"/>
                  <a:gd name="T25" fmla="*/ 0 h 241"/>
                  <a:gd name="T26" fmla="*/ 1 w 232"/>
                  <a:gd name="T27" fmla="*/ 0 h 241"/>
                  <a:gd name="T28" fmla="*/ 1 w 232"/>
                  <a:gd name="T29" fmla="*/ 0 h 241"/>
                  <a:gd name="T30" fmla="*/ 1 w 232"/>
                  <a:gd name="T31" fmla="*/ 0 h 241"/>
                  <a:gd name="T32" fmla="*/ 1 w 232"/>
                  <a:gd name="T33" fmla="*/ 0 h 241"/>
                  <a:gd name="T34" fmla="*/ 1 w 232"/>
                  <a:gd name="T35" fmla="*/ 0 h 241"/>
                  <a:gd name="T36" fmla="*/ 1 w 232"/>
                  <a:gd name="T37" fmla="*/ 0 h 241"/>
                  <a:gd name="T38" fmla="*/ 1 w 232"/>
                  <a:gd name="T39" fmla="*/ 1 h 241"/>
                  <a:gd name="T40" fmla="*/ 1 w 232"/>
                  <a:gd name="T41" fmla="*/ 1 h 241"/>
                  <a:gd name="T42" fmla="*/ 0 w 232"/>
                  <a:gd name="T43" fmla="*/ 1 h 241"/>
                  <a:gd name="T44" fmla="*/ 0 w 232"/>
                  <a:gd name="T45" fmla="*/ 1 h 241"/>
                  <a:gd name="T46" fmla="*/ 0 w 232"/>
                  <a:gd name="T47" fmla="*/ 1 h 241"/>
                  <a:gd name="T48" fmla="*/ 0 w 232"/>
                  <a:gd name="T49" fmla="*/ 1 h 241"/>
                  <a:gd name="T50" fmla="*/ 0 w 232"/>
                  <a:gd name="T51" fmla="*/ 1 h 241"/>
                  <a:gd name="T52" fmla="*/ 0 w 232"/>
                  <a:gd name="T53" fmla="*/ 1 h 241"/>
                  <a:gd name="T54" fmla="*/ 0 w 232"/>
                  <a:gd name="T55" fmla="*/ 1 h 241"/>
                  <a:gd name="T56" fmla="*/ 0 w 232"/>
                  <a:gd name="T57" fmla="*/ 1 h 241"/>
                  <a:gd name="T58" fmla="*/ 0 w 232"/>
                  <a:gd name="T59" fmla="*/ 1 h 241"/>
                  <a:gd name="T60" fmla="*/ 0 w 232"/>
                  <a:gd name="T61" fmla="*/ 1 h 241"/>
                  <a:gd name="T62" fmla="*/ 0 w 232"/>
                  <a:gd name="T63" fmla="*/ 0 h 24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2" h="241">
                    <a:moveTo>
                      <a:pt x="18" y="96"/>
                    </a:moveTo>
                    <a:lnTo>
                      <a:pt x="22" y="86"/>
                    </a:lnTo>
                    <a:lnTo>
                      <a:pt x="27" y="77"/>
                    </a:lnTo>
                    <a:lnTo>
                      <a:pt x="33" y="67"/>
                    </a:lnTo>
                    <a:lnTo>
                      <a:pt x="39" y="59"/>
                    </a:lnTo>
                    <a:lnTo>
                      <a:pt x="46" y="51"/>
                    </a:lnTo>
                    <a:lnTo>
                      <a:pt x="54" y="44"/>
                    </a:lnTo>
                    <a:lnTo>
                      <a:pt x="63" y="37"/>
                    </a:lnTo>
                    <a:lnTo>
                      <a:pt x="72" y="30"/>
                    </a:lnTo>
                    <a:lnTo>
                      <a:pt x="81" y="25"/>
                    </a:lnTo>
                    <a:lnTo>
                      <a:pt x="91" y="20"/>
                    </a:lnTo>
                    <a:lnTo>
                      <a:pt x="102" y="14"/>
                    </a:lnTo>
                    <a:lnTo>
                      <a:pt x="112" y="10"/>
                    </a:lnTo>
                    <a:lnTo>
                      <a:pt x="122" y="7"/>
                    </a:lnTo>
                    <a:lnTo>
                      <a:pt x="132" y="4"/>
                    </a:lnTo>
                    <a:lnTo>
                      <a:pt x="143" y="2"/>
                    </a:lnTo>
                    <a:lnTo>
                      <a:pt x="153" y="1"/>
                    </a:lnTo>
                    <a:lnTo>
                      <a:pt x="162" y="0"/>
                    </a:lnTo>
                    <a:lnTo>
                      <a:pt x="172" y="0"/>
                    </a:lnTo>
                    <a:lnTo>
                      <a:pt x="182" y="0"/>
                    </a:lnTo>
                    <a:lnTo>
                      <a:pt x="190" y="1"/>
                    </a:lnTo>
                    <a:lnTo>
                      <a:pt x="198" y="3"/>
                    </a:lnTo>
                    <a:lnTo>
                      <a:pt x="206" y="5"/>
                    </a:lnTo>
                    <a:lnTo>
                      <a:pt x="212" y="8"/>
                    </a:lnTo>
                    <a:lnTo>
                      <a:pt x="218" y="12"/>
                    </a:lnTo>
                    <a:lnTo>
                      <a:pt x="223" y="17"/>
                    </a:lnTo>
                    <a:lnTo>
                      <a:pt x="227" y="22"/>
                    </a:lnTo>
                    <a:lnTo>
                      <a:pt x="230" y="28"/>
                    </a:lnTo>
                    <a:lnTo>
                      <a:pt x="231" y="34"/>
                    </a:lnTo>
                    <a:lnTo>
                      <a:pt x="232" y="41"/>
                    </a:lnTo>
                    <a:lnTo>
                      <a:pt x="231" y="49"/>
                    </a:lnTo>
                    <a:lnTo>
                      <a:pt x="229" y="58"/>
                    </a:lnTo>
                    <a:lnTo>
                      <a:pt x="225" y="67"/>
                    </a:lnTo>
                    <a:lnTo>
                      <a:pt x="218" y="83"/>
                    </a:lnTo>
                    <a:lnTo>
                      <a:pt x="210" y="98"/>
                    </a:lnTo>
                    <a:lnTo>
                      <a:pt x="202" y="113"/>
                    </a:lnTo>
                    <a:lnTo>
                      <a:pt x="193" y="127"/>
                    </a:lnTo>
                    <a:lnTo>
                      <a:pt x="183" y="141"/>
                    </a:lnTo>
                    <a:lnTo>
                      <a:pt x="172" y="154"/>
                    </a:lnTo>
                    <a:lnTo>
                      <a:pt x="162" y="166"/>
                    </a:lnTo>
                    <a:lnTo>
                      <a:pt x="151" y="177"/>
                    </a:lnTo>
                    <a:lnTo>
                      <a:pt x="141" y="189"/>
                    </a:lnTo>
                    <a:lnTo>
                      <a:pt x="130" y="199"/>
                    </a:lnTo>
                    <a:lnTo>
                      <a:pt x="119" y="208"/>
                    </a:lnTo>
                    <a:lnTo>
                      <a:pt x="108" y="216"/>
                    </a:lnTo>
                    <a:lnTo>
                      <a:pt x="97" y="223"/>
                    </a:lnTo>
                    <a:lnTo>
                      <a:pt x="85" y="229"/>
                    </a:lnTo>
                    <a:lnTo>
                      <a:pt x="75" y="234"/>
                    </a:lnTo>
                    <a:lnTo>
                      <a:pt x="65" y="237"/>
                    </a:lnTo>
                    <a:lnTo>
                      <a:pt x="55" y="240"/>
                    </a:lnTo>
                    <a:lnTo>
                      <a:pt x="46" y="241"/>
                    </a:lnTo>
                    <a:lnTo>
                      <a:pt x="38" y="241"/>
                    </a:lnTo>
                    <a:lnTo>
                      <a:pt x="30" y="240"/>
                    </a:lnTo>
                    <a:lnTo>
                      <a:pt x="23" y="237"/>
                    </a:lnTo>
                    <a:lnTo>
                      <a:pt x="17" y="233"/>
                    </a:lnTo>
                    <a:lnTo>
                      <a:pt x="11" y="227"/>
                    </a:lnTo>
                    <a:lnTo>
                      <a:pt x="7" y="220"/>
                    </a:lnTo>
                    <a:lnTo>
                      <a:pt x="3" y="211"/>
                    </a:lnTo>
                    <a:lnTo>
                      <a:pt x="1" y="200"/>
                    </a:lnTo>
                    <a:lnTo>
                      <a:pt x="0" y="188"/>
                    </a:lnTo>
                    <a:lnTo>
                      <a:pt x="1" y="173"/>
                    </a:lnTo>
                    <a:lnTo>
                      <a:pt x="2" y="157"/>
                    </a:lnTo>
                    <a:lnTo>
                      <a:pt x="7" y="139"/>
                    </a:lnTo>
                    <a:lnTo>
                      <a:pt x="12" y="119"/>
                    </a:lnTo>
                    <a:lnTo>
                      <a:pt x="18" y="96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39" name="Freeform 1173">
                <a:extLst>
                  <a:ext uri="{FF2B5EF4-FFF2-40B4-BE49-F238E27FC236}">
                    <a16:creationId xmlns:a16="http://schemas.microsoft.com/office/drawing/2014/main" id="{06A98221-1852-4625-9827-CCB27241A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6" y="2475"/>
                <a:ext cx="22" cy="13"/>
              </a:xfrm>
              <a:custGeom>
                <a:avLst/>
                <a:gdLst>
                  <a:gd name="T0" fmla="*/ 0 w 377"/>
                  <a:gd name="T1" fmla="*/ 0 h 218"/>
                  <a:gd name="T2" fmla="*/ 0 w 377"/>
                  <a:gd name="T3" fmla="*/ 0 h 218"/>
                  <a:gd name="T4" fmla="*/ 0 w 377"/>
                  <a:gd name="T5" fmla="*/ 0 h 218"/>
                  <a:gd name="T6" fmla="*/ 0 w 377"/>
                  <a:gd name="T7" fmla="*/ 0 h 218"/>
                  <a:gd name="T8" fmla="*/ 0 w 377"/>
                  <a:gd name="T9" fmla="*/ 0 h 218"/>
                  <a:gd name="T10" fmla="*/ 0 w 377"/>
                  <a:gd name="T11" fmla="*/ 0 h 218"/>
                  <a:gd name="T12" fmla="*/ 0 w 377"/>
                  <a:gd name="T13" fmla="*/ 0 h 218"/>
                  <a:gd name="T14" fmla="*/ 0 w 377"/>
                  <a:gd name="T15" fmla="*/ 0 h 218"/>
                  <a:gd name="T16" fmla="*/ 0 w 377"/>
                  <a:gd name="T17" fmla="*/ 0 h 218"/>
                  <a:gd name="T18" fmla="*/ 1 w 377"/>
                  <a:gd name="T19" fmla="*/ 0 h 218"/>
                  <a:gd name="T20" fmla="*/ 1 w 377"/>
                  <a:gd name="T21" fmla="*/ 0 h 218"/>
                  <a:gd name="T22" fmla="*/ 1 w 377"/>
                  <a:gd name="T23" fmla="*/ 0 h 218"/>
                  <a:gd name="T24" fmla="*/ 1 w 377"/>
                  <a:gd name="T25" fmla="*/ 0 h 218"/>
                  <a:gd name="T26" fmla="*/ 1 w 377"/>
                  <a:gd name="T27" fmla="*/ 0 h 218"/>
                  <a:gd name="T28" fmla="*/ 1 w 377"/>
                  <a:gd name="T29" fmla="*/ 0 h 218"/>
                  <a:gd name="T30" fmla="*/ 1 w 377"/>
                  <a:gd name="T31" fmla="*/ 0 h 218"/>
                  <a:gd name="T32" fmla="*/ 1 w 377"/>
                  <a:gd name="T33" fmla="*/ 0 h 218"/>
                  <a:gd name="T34" fmla="*/ 1 w 377"/>
                  <a:gd name="T35" fmla="*/ 0 h 218"/>
                  <a:gd name="T36" fmla="*/ 1 w 377"/>
                  <a:gd name="T37" fmla="*/ 0 h 218"/>
                  <a:gd name="T38" fmla="*/ 1 w 377"/>
                  <a:gd name="T39" fmla="*/ 0 h 218"/>
                  <a:gd name="T40" fmla="*/ 1 w 377"/>
                  <a:gd name="T41" fmla="*/ 1 h 218"/>
                  <a:gd name="T42" fmla="*/ 1 w 377"/>
                  <a:gd name="T43" fmla="*/ 1 h 218"/>
                  <a:gd name="T44" fmla="*/ 1 w 377"/>
                  <a:gd name="T45" fmla="*/ 1 h 218"/>
                  <a:gd name="T46" fmla="*/ 1 w 377"/>
                  <a:gd name="T47" fmla="*/ 1 h 218"/>
                  <a:gd name="T48" fmla="*/ 1 w 377"/>
                  <a:gd name="T49" fmla="*/ 1 h 218"/>
                  <a:gd name="T50" fmla="*/ 1 w 377"/>
                  <a:gd name="T51" fmla="*/ 1 h 218"/>
                  <a:gd name="T52" fmla="*/ 0 w 377"/>
                  <a:gd name="T53" fmla="*/ 1 h 218"/>
                  <a:gd name="T54" fmla="*/ 0 w 377"/>
                  <a:gd name="T55" fmla="*/ 1 h 218"/>
                  <a:gd name="T56" fmla="*/ 0 w 377"/>
                  <a:gd name="T57" fmla="*/ 1 h 218"/>
                  <a:gd name="T58" fmla="*/ 0 w 377"/>
                  <a:gd name="T59" fmla="*/ 1 h 218"/>
                  <a:gd name="T60" fmla="*/ 0 w 377"/>
                  <a:gd name="T61" fmla="*/ 1 h 218"/>
                  <a:gd name="T62" fmla="*/ 0 w 377"/>
                  <a:gd name="T63" fmla="*/ 0 h 21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77" h="218">
                    <a:moveTo>
                      <a:pt x="19" y="125"/>
                    </a:moveTo>
                    <a:lnTo>
                      <a:pt x="12" y="118"/>
                    </a:lnTo>
                    <a:lnTo>
                      <a:pt x="8" y="111"/>
                    </a:lnTo>
                    <a:lnTo>
                      <a:pt x="4" y="105"/>
                    </a:lnTo>
                    <a:lnTo>
                      <a:pt x="2" y="99"/>
                    </a:lnTo>
                    <a:lnTo>
                      <a:pt x="0" y="93"/>
                    </a:lnTo>
                    <a:lnTo>
                      <a:pt x="0" y="88"/>
                    </a:lnTo>
                    <a:lnTo>
                      <a:pt x="0" y="83"/>
                    </a:lnTo>
                    <a:lnTo>
                      <a:pt x="1" y="79"/>
                    </a:lnTo>
                    <a:lnTo>
                      <a:pt x="3" y="75"/>
                    </a:lnTo>
                    <a:lnTo>
                      <a:pt x="6" y="70"/>
                    </a:lnTo>
                    <a:lnTo>
                      <a:pt x="9" y="66"/>
                    </a:lnTo>
                    <a:lnTo>
                      <a:pt x="13" y="63"/>
                    </a:lnTo>
                    <a:lnTo>
                      <a:pt x="24" y="57"/>
                    </a:lnTo>
                    <a:lnTo>
                      <a:pt x="36" y="52"/>
                    </a:lnTo>
                    <a:lnTo>
                      <a:pt x="67" y="42"/>
                    </a:lnTo>
                    <a:lnTo>
                      <a:pt x="102" y="33"/>
                    </a:lnTo>
                    <a:lnTo>
                      <a:pt x="122" y="27"/>
                    </a:lnTo>
                    <a:lnTo>
                      <a:pt x="142" y="22"/>
                    </a:lnTo>
                    <a:lnTo>
                      <a:pt x="161" y="15"/>
                    </a:lnTo>
                    <a:lnTo>
                      <a:pt x="181" y="7"/>
                    </a:lnTo>
                    <a:lnTo>
                      <a:pt x="190" y="4"/>
                    </a:lnTo>
                    <a:lnTo>
                      <a:pt x="201" y="2"/>
                    </a:lnTo>
                    <a:lnTo>
                      <a:pt x="211" y="0"/>
                    </a:lnTo>
                    <a:lnTo>
                      <a:pt x="220" y="0"/>
                    </a:lnTo>
                    <a:lnTo>
                      <a:pt x="229" y="1"/>
                    </a:lnTo>
                    <a:lnTo>
                      <a:pt x="239" y="3"/>
                    </a:lnTo>
                    <a:lnTo>
                      <a:pt x="247" y="6"/>
                    </a:lnTo>
                    <a:lnTo>
                      <a:pt x="256" y="9"/>
                    </a:lnTo>
                    <a:lnTo>
                      <a:pt x="265" y="14"/>
                    </a:lnTo>
                    <a:lnTo>
                      <a:pt x="273" y="18"/>
                    </a:lnTo>
                    <a:lnTo>
                      <a:pt x="282" y="24"/>
                    </a:lnTo>
                    <a:lnTo>
                      <a:pt x="290" y="30"/>
                    </a:lnTo>
                    <a:lnTo>
                      <a:pt x="305" y="43"/>
                    </a:lnTo>
                    <a:lnTo>
                      <a:pt x="319" y="57"/>
                    </a:lnTo>
                    <a:lnTo>
                      <a:pt x="331" y="72"/>
                    </a:lnTo>
                    <a:lnTo>
                      <a:pt x="342" y="87"/>
                    </a:lnTo>
                    <a:lnTo>
                      <a:pt x="352" y="101"/>
                    </a:lnTo>
                    <a:lnTo>
                      <a:pt x="360" y="113"/>
                    </a:lnTo>
                    <a:lnTo>
                      <a:pt x="373" y="133"/>
                    </a:lnTo>
                    <a:lnTo>
                      <a:pt x="377" y="140"/>
                    </a:lnTo>
                    <a:lnTo>
                      <a:pt x="370" y="143"/>
                    </a:lnTo>
                    <a:lnTo>
                      <a:pt x="352" y="149"/>
                    </a:lnTo>
                    <a:lnTo>
                      <a:pt x="326" y="160"/>
                    </a:lnTo>
                    <a:lnTo>
                      <a:pt x="296" y="172"/>
                    </a:lnTo>
                    <a:lnTo>
                      <a:pt x="262" y="185"/>
                    </a:lnTo>
                    <a:lnTo>
                      <a:pt x="230" y="197"/>
                    </a:lnTo>
                    <a:lnTo>
                      <a:pt x="202" y="207"/>
                    </a:lnTo>
                    <a:lnTo>
                      <a:pt x="181" y="214"/>
                    </a:lnTo>
                    <a:lnTo>
                      <a:pt x="172" y="216"/>
                    </a:lnTo>
                    <a:lnTo>
                      <a:pt x="163" y="218"/>
                    </a:lnTo>
                    <a:lnTo>
                      <a:pt x="154" y="218"/>
                    </a:lnTo>
                    <a:lnTo>
                      <a:pt x="145" y="217"/>
                    </a:lnTo>
                    <a:lnTo>
                      <a:pt x="136" y="215"/>
                    </a:lnTo>
                    <a:lnTo>
                      <a:pt x="126" y="212"/>
                    </a:lnTo>
                    <a:lnTo>
                      <a:pt x="116" y="208"/>
                    </a:lnTo>
                    <a:lnTo>
                      <a:pt x="106" y="203"/>
                    </a:lnTo>
                    <a:lnTo>
                      <a:pt x="94" y="197"/>
                    </a:lnTo>
                    <a:lnTo>
                      <a:pt x="84" y="190"/>
                    </a:lnTo>
                    <a:lnTo>
                      <a:pt x="73" y="182"/>
                    </a:lnTo>
                    <a:lnTo>
                      <a:pt x="62" y="173"/>
                    </a:lnTo>
                    <a:lnTo>
                      <a:pt x="51" y="163"/>
                    </a:lnTo>
                    <a:lnTo>
                      <a:pt x="40" y="151"/>
                    </a:lnTo>
                    <a:lnTo>
                      <a:pt x="30" y="139"/>
                    </a:lnTo>
                    <a:lnTo>
                      <a:pt x="19" y="125"/>
                    </a:lnTo>
                    <a:close/>
                  </a:path>
                </a:pathLst>
              </a:custGeom>
              <a:solidFill>
                <a:srgbClr val="AC74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40" name="Freeform 1174">
                <a:extLst>
                  <a:ext uri="{FF2B5EF4-FFF2-40B4-BE49-F238E27FC236}">
                    <a16:creationId xmlns:a16="http://schemas.microsoft.com/office/drawing/2014/main" id="{47B41CAF-9C0D-459F-9F12-D4F5E05EB4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8" y="2487"/>
                <a:ext cx="22" cy="12"/>
              </a:xfrm>
              <a:custGeom>
                <a:avLst/>
                <a:gdLst>
                  <a:gd name="T0" fmla="*/ 0 w 376"/>
                  <a:gd name="T1" fmla="*/ 0 h 218"/>
                  <a:gd name="T2" fmla="*/ 0 w 376"/>
                  <a:gd name="T3" fmla="*/ 0 h 218"/>
                  <a:gd name="T4" fmla="*/ 0 w 376"/>
                  <a:gd name="T5" fmla="*/ 0 h 218"/>
                  <a:gd name="T6" fmla="*/ 0 w 376"/>
                  <a:gd name="T7" fmla="*/ 0 h 218"/>
                  <a:gd name="T8" fmla="*/ 0 w 376"/>
                  <a:gd name="T9" fmla="*/ 0 h 218"/>
                  <a:gd name="T10" fmla="*/ 0 w 376"/>
                  <a:gd name="T11" fmla="*/ 0 h 218"/>
                  <a:gd name="T12" fmla="*/ 0 w 376"/>
                  <a:gd name="T13" fmla="*/ 0 h 218"/>
                  <a:gd name="T14" fmla="*/ 0 w 376"/>
                  <a:gd name="T15" fmla="*/ 0 h 218"/>
                  <a:gd name="T16" fmla="*/ 0 w 376"/>
                  <a:gd name="T17" fmla="*/ 0 h 218"/>
                  <a:gd name="T18" fmla="*/ 1 w 376"/>
                  <a:gd name="T19" fmla="*/ 0 h 218"/>
                  <a:gd name="T20" fmla="*/ 1 w 376"/>
                  <a:gd name="T21" fmla="*/ 0 h 218"/>
                  <a:gd name="T22" fmla="*/ 1 w 376"/>
                  <a:gd name="T23" fmla="*/ 0 h 218"/>
                  <a:gd name="T24" fmla="*/ 1 w 376"/>
                  <a:gd name="T25" fmla="*/ 0 h 218"/>
                  <a:gd name="T26" fmla="*/ 1 w 376"/>
                  <a:gd name="T27" fmla="*/ 0 h 218"/>
                  <a:gd name="T28" fmla="*/ 1 w 376"/>
                  <a:gd name="T29" fmla="*/ 0 h 218"/>
                  <a:gd name="T30" fmla="*/ 1 w 376"/>
                  <a:gd name="T31" fmla="*/ 0 h 218"/>
                  <a:gd name="T32" fmla="*/ 1 w 376"/>
                  <a:gd name="T33" fmla="*/ 0 h 218"/>
                  <a:gd name="T34" fmla="*/ 1 w 376"/>
                  <a:gd name="T35" fmla="*/ 0 h 218"/>
                  <a:gd name="T36" fmla="*/ 1 w 376"/>
                  <a:gd name="T37" fmla="*/ 0 h 218"/>
                  <a:gd name="T38" fmla="*/ 1 w 376"/>
                  <a:gd name="T39" fmla="*/ 0 h 218"/>
                  <a:gd name="T40" fmla="*/ 1 w 376"/>
                  <a:gd name="T41" fmla="*/ 0 h 218"/>
                  <a:gd name="T42" fmla="*/ 1 w 376"/>
                  <a:gd name="T43" fmla="*/ 0 h 218"/>
                  <a:gd name="T44" fmla="*/ 1 w 376"/>
                  <a:gd name="T45" fmla="*/ 1 h 218"/>
                  <a:gd name="T46" fmla="*/ 1 w 376"/>
                  <a:gd name="T47" fmla="*/ 1 h 218"/>
                  <a:gd name="T48" fmla="*/ 1 w 376"/>
                  <a:gd name="T49" fmla="*/ 1 h 218"/>
                  <a:gd name="T50" fmla="*/ 1 w 376"/>
                  <a:gd name="T51" fmla="*/ 1 h 218"/>
                  <a:gd name="T52" fmla="*/ 0 w 376"/>
                  <a:gd name="T53" fmla="*/ 1 h 218"/>
                  <a:gd name="T54" fmla="*/ 0 w 376"/>
                  <a:gd name="T55" fmla="*/ 1 h 218"/>
                  <a:gd name="T56" fmla="*/ 0 w 376"/>
                  <a:gd name="T57" fmla="*/ 1 h 218"/>
                  <a:gd name="T58" fmla="*/ 0 w 376"/>
                  <a:gd name="T59" fmla="*/ 1 h 218"/>
                  <a:gd name="T60" fmla="*/ 0 w 376"/>
                  <a:gd name="T61" fmla="*/ 0 h 218"/>
                  <a:gd name="T62" fmla="*/ 0 w 376"/>
                  <a:gd name="T63" fmla="*/ 0 h 21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76" h="218">
                    <a:moveTo>
                      <a:pt x="18" y="125"/>
                    </a:moveTo>
                    <a:lnTo>
                      <a:pt x="12" y="117"/>
                    </a:lnTo>
                    <a:lnTo>
                      <a:pt x="8" y="110"/>
                    </a:lnTo>
                    <a:lnTo>
                      <a:pt x="4" y="104"/>
                    </a:lnTo>
                    <a:lnTo>
                      <a:pt x="2" y="98"/>
                    </a:lnTo>
                    <a:lnTo>
                      <a:pt x="0" y="92"/>
                    </a:lnTo>
                    <a:lnTo>
                      <a:pt x="0" y="87"/>
                    </a:lnTo>
                    <a:lnTo>
                      <a:pt x="0" y="82"/>
                    </a:lnTo>
                    <a:lnTo>
                      <a:pt x="1" y="78"/>
                    </a:lnTo>
                    <a:lnTo>
                      <a:pt x="3" y="74"/>
                    </a:lnTo>
                    <a:lnTo>
                      <a:pt x="6" y="70"/>
                    </a:lnTo>
                    <a:lnTo>
                      <a:pt x="9" y="66"/>
                    </a:lnTo>
                    <a:lnTo>
                      <a:pt x="13" y="63"/>
                    </a:lnTo>
                    <a:lnTo>
                      <a:pt x="23" y="57"/>
                    </a:lnTo>
                    <a:lnTo>
                      <a:pt x="36" y="52"/>
                    </a:lnTo>
                    <a:lnTo>
                      <a:pt x="66" y="41"/>
                    </a:lnTo>
                    <a:lnTo>
                      <a:pt x="102" y="32"/>
                    </a:lnTo>
                    <a:lnTo>
                      <a:pt x="121" y="27"/>
                    </a:lnTo>
                    <a:lnTo>
                      <a:pt x="141" y="21"/>
                    </a:lnTo>
                    <a:lnTo>
                      <a:pt x="160" y="14"/>
                    </a:lnTo>
                    <a:lnTo>
                      <a:pt x="181" y="7"/>
                    </a:lnTo>
                    <a:lnTo>
                      <a:pt x="191" y="3"/>
                    </a:lnTo>
                    <a:lnTo>
                      <a:pt x="200" y="1"/>
                    </a:lnTo>
                    <a:lnTo>
                      <a:pt x="210" y="0"/>
                    </a:lnTo>
                    <a:lnTo>
                      <a:pt x="219" y="0"/>
                    </a:lnTo>
                    <a:lnTo>
                      <a:pt x="229" y="1"/>
                    </a:lnTo>
                    <a:lnTo>
                      <a:pt x="238" y="2"/>
                    </a:lnTo>
                    <a:lnTo>
                      <a:pt x="247" y="5"/>
                    </a:lnTo>
                    <a:lnTo>
                      <a:pt x="255" y="9"/>
                    </a:lnTo>
                    <a:lnTo>
                      <a:pt x="265" y="13"/>
                    </a:lnTo>
                    <a:lnTo>
                      <a:pt x="273" y="18"/>
                    </a:lnTo>
                    <a:lnTo>
                      <a:pt x="281" y="23"/>
                    </a:lnTo>
                    <a:lnTo>
                      <a:pt x="289" y="29"/>
                    </a:lnTo>
                    <a:lnTo>
                      <a:pt x="304" y="42"/>
                    </a:lnTo>
                    <a:lnTo>
                      <a:pt x="318" y="57"/>
                    </a:lnTo>
                    <a:lnTo>
                      <a:pt x="330" y="72"/>
                    </a:lnTo>
                    <a:lnTo>
                      <a:pt x="342" y="86"/>
                    </a:lnTo>
                    <a:lnTo>
                      <a:pt x="352" y="100"/>
                    </a:lnTo>
                    <a:lnTo>
                      <a:pt x="361" y="113"/>
                    </a:lnTo>
                    <a:lnTo>
                      <a:pt x="372" y="133"/>
                    </a:lnTo>
                    <a:lnTo>
                      <a:pt x="376" y="140"/>
                    </a:lnTo>
                    <a:lnTo>
                      <a:pt x="369" y="143"/>
                    </a:lnTo>
                    <a:lnTo>
                      <a:pt x="352" y="150"/>
                    </a:lnTo>
                    <a:lnTo>
                      <a:pt x="325" y="160"/>
                    </a:lnTo>
                    <a:lnTo>
                      <a:pt x="295" y="171"/>
                    </a:lnTo>
                    <a:lnTo>
                      <a:pt x="262" y="184"/>
                    </a:lnTo>
                    <a:lnTo>
                      <a:pt x="229" y="196"/>
                    </a:lnTo>
                    <a:lnTo>
                      <a:pt x="202" y="206"/>
                    </a:lnTo>
                    <a:lnTo>
                      <a:pt x="181" y="214"/>
                    </a:lnTo>
                    <a:lnTo>
                      <a:pt x="171" y="217"/>
                    </a:lnTo>
                    <a:lnTo>
                      <a:pt x="163" y="218"/>
                    </a:lnTo>
                    <a:lnTo>
                      <a:pt x="154" y="218"/>
                    </a:lnTo>
                    <a:lnTo>
                      <a:pt x="144" y="217"/>
                    </a:lnTo>
                    <a:lnTo>
                      <a:pt x="135" y="215"/>
                    </a:lnTo>
                    <a:lnTo>
                      <a:pt x="125" y="211"/>
                    </a:lnTo>
                    <a:lnTo>
                      <a:pt x="115" y="207"/>
                    </a:lnTo>
                    <a:lnTo>
                      <a:pt x="105" y="202"/>
                    </a:lnTo>
                    <a:lnTo>
                      <a:pt x="94" y="196"/>
                    </a:lnTo>
                    <a:lnTo>
                      <a:pt x="83" y="189"/>
                    </a:lnTo>
                    <a:lnTo>
                      <a:pt x="72" y="181"/>
                    </a:lnTo>
                    <a:lnTo>
                      <a:pt x="61" y="172"/>
                    </a:lnTo>
                    <a:lnTo>
                      <a:pt x="51" y="162"/>
                    </a:lnTo>
                    <a:lnTo>
                      <a:pt x="40" y="151"/>
                    </a:lnTo>
                    <a:lnTo>
                      <a:pt x="29" y="139"/>
                    </a:lnTo>
                    <a:lnTo>
                      <a:pt x="18" y="125"/>
                    </a:lnTo>
                    <a:close/>
                  </a:path>
                </a:pathLst>
              </a:custGeom>
              <a:solidFill>
                <a:srgbClr val="AC74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41" name="Freeform 1175">
                <a:extLst>
                  <a:ext uri="{FF2B5EF4-FFF2-40B4-BE49-F238E27FC236}">
                    <a16:creationId xmlns:a16="http://schemas.microsoft.com/office/drawing/2014/main" id="{524997FF-597E-485F-98EE-C52C5BA04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5" y="2495"/>
                <a:ext cx="22" cy="13"/>
              </a:xfrm>
              <a:custGeom>
                <a:avLst/>
                <a:gdLst>
                  <a:gd name="T0" fmla="*/ 0 w 376"/>
                  <a:gd name="T1" fmla="*/ 0 h 217"/>
                  <a:gd name="T2" fmla="*/ 0 w 376"/>
                  <a:gd name="T3" fmla="*/ 0 h 217"/>
                  <a:gd name="T4" fmla="*/ 0 w 376"/>
                  <a:gd name="T5" fmla="*/ 0 h 217"/>
                  <a:gd name="T6" fmla="*/ 0 w 376"/>
                  <a:gd name="T7" fmla="*/ 0 h 217"/>
                  <a:gd name="T8" fmla="*/ 0 w 376"/>
                  <a:gd name="T9" fmla="*/ 0 h 217"/>
                  <a:gd name="T10" fmla="*/ 0 w 376"/>
                  <a:gd name="T11" fmla="*/ 0 h 217"/>
                  <a:gd name="T12" fmla="*/ 0 w 376"/>
                  <a:gd name="T13" fmla="*/ 0 h 217"/>
                  <a:gd name="T14" fmla="*/ 0 w 376"/>
                  <a:gd name="T15" fmla="*/ 0 h 217"/>
                  <a:gd name="T16" fmla="*/ 0 w 376"/>
                  <a:gd name="T17" fmla="*/ 0 h 217"/>
                  <a:gd name="T18" fmla="*/ 1 w 376"/>
                  <a:gd name="T19" fmla="*/ 0 h 217"/>
                  <a:gd name="T20" fmla="*/ 1 w 376"/>
                  <a:gd name="T21" fmla="*/ 0 h 217"/>
                  <a:gd name="T22" fmla="*/ 1 w 376"/>
                  <a:gd name="T23" fmla="*/ 0 h 217"/>
                  <a:gd name="T24" fmla="*/ 1 w 376"/>
                  <a:gd name="T25" fmla="*/ 0 h 217"/>
                  <a:gd name="T26" fmla="*/ 1 w 376"/>
                  <a:gd name="T27" fmla="*/ 0 h 217"/>
                  <a:gd name="T28" fmla="*/ 1 w 376"/>
                  <a:gd name="T29" fmla="*/ 0 h 217"/>
                  <a:gd name="T30" fmla="*/ 1 w 376"/>
                  <a:gd name="T31" fmla="*/ 0 h 217"/>
                  <a:gd name="T32" fmla="*/ 1 w 376"/>
                  <a:gd name="T33" fmla="*/ 0 h 217"/>
                  <a:gd name="T34" fmla="*/ 1 w 376"/>
                  <a:gd name="T35" fmla="*/ 0 h 217"/>
                  <a:gd name="T36" fmla="*/ 1 w 376"/>
                  <a:gd name="T37" fmla="*/ 0 h 217"/>
                  <a:gd name="T38" fmla="*/ 1 w 376"/>
                  <a:gd name="T39" fmla="*/ 0 h 217"/>
                  <a:gd name="T40" fmla="*/ 1 w 376"/>
                  <a:gd name="T41" fmla="*/ 1 h 217"/>
                  <a:gd name="T42" fmla="*/ 1 w 376"/>
                  <a:gd name="T43" fmla="*/ 1 h 217"/>
                  <a:gd name="T44" fmla="*/ 1 w 376"/>
                  <a:gd name="T45" fmla="*/ 1 h 217"/>
                  <a:gd name="T46" fmla="*/ 1 w 376"/>
                  <a:gd name="T47" fmla="*/ 1 h 217"/>
                  <a:gd name="T48" fmla="*/ 1 w 376"/>
                  <a:gd name="T49" fmla="*/ 1 h 217"/>
                  <a:gd name="T50" fmla="*/ 1 w 376"/>
                  <a:gd name="T51" fmla="*/ 1 h 217"/>
                  <a:gd name="T52" fmla="*/ 0 w 376"/>
                  <a:gd name="T53" fmla="*/ 1 h 217"/>
                  <a:gd name="T54" fmla="*/ 0 w 376"/>
                  <a:gd name="T55" fmla="*/ 1 h 217"/>
                  <a:gd name="T56" fmla="*/ 0 w 376"/>
                  <a:gd name="T57" fmla="*/ 1 h 217"/>
                  <a:gd name="T58" fmla="*/ 0 w 376"/>
                  <a:gd name="T59" fmla="*/ 1 h 217"/>
                  <a:gd name="T60" fmla="*/ 0 w 376"/>
                  <a:gd name="T61" fmla="*/ 1 h 217"/>
                  <a:gd name="T62" fmla="*/ 0 w 376"/>
                  <a:gd name="T63" fmla="*/ 0 h 21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76" h="217">
                    <a:moveTo>
                      <a:pt x="18" y="125"/>
                    </a:moveTo>
                    <a:lnTo>
                      <a:pt x="12" y="118"/>
                    </a:lnTo>
                    <a:lnTo>
                      <a:pt x="8" y="111"/>
                    </a:lnTo>
                    <a:lnTo>
                      <a:pt x="4" y="104"/>
                    </a:lnTo>
                    <a:lnTo>
                      <a:pt x="2" y="98"/>
                    </a:lnTo>
                    <a:lnTo>
                      <a:pt x="0" y="93"/>
                    </a:lnTo>
                    <a:lnTo>
                      <a:pt x="0" y="88"/>
                    </a:lnTo>
                    <a:lnTo>
                      <a:pt x="0" y="83"/>
                    </a:lnTo>
                    <a:lnTo>
                      <a:pt x="1" y="78"/>
                    </a:lnTo>
                    <a:lnTo>
                      <a:pt x="3" y="74"/>
                    </a:lnTo>
                    <a:lnTo>
                      <a:pt x="6" y="70"/>
                    </a:lnTo>
                    <a:lnTo>
                      <a:pt x="9" y="67"/>
                    </a:lnTo>
                    <a:lnTo>
                      <a:pt x="13" y="63"/>
                    </a:lnTo>
                    <a:lnTo>
                      <a:pt x="23" y="57"/>
                    </a:lnTo>
                    <a:lnTo>
                      <a:pt x="36" y="51"/>
                    </a:lnTo>
                    <a:lnTo>
                      <a:pt x="67" y="42"/>
                    </a:lnTo>
                    <a:lnTo>
                      <a:pt x="102" y="32"/>
                    </a:lnTo>
                    <a:lnTo>
                      <a:pt x="121" y="27"/>
                    </a:lnTo>
                    <a:lnTo>
                      <a:pt x="141" y="21"/>
                    </a:lnTo>
                    <a:lnTo>
                      <a:pt x="161" y="15"/>
                    </a:lnTo>
                    <a:lnTo>
                      <a:pt x="181" y="7"/>
                    </a:lnTo>
                    <a:lnTo>
                      <a:pt x="191" y="3"/>
                    </a:lnTo>
                    <a:lnTo>
                      <a:pt x="200" y="1"/>
                    </a:lnTo>
                    <a:lnTo>
                      <a:pt x="210" y="0"/>
                    </a:lnTo>
                    <a:lnTo>
                      <a:pt x="219" y="0"/>
                    </a:lnTo>
                    <a:lnTo>
                      <a:pt x="229" y="1"/>
                    </a:lnTo>
                    <a:lnTo>
                      <a:pt x="238" y="3"/>
                    </a:lnTo>
                    <a:lnTo>
                      <a:pt x="248" y="5"/>
                    </a:lnTo>
                    <a:lnTo>
                      <a:pt x="256" y="9"/>
                    </a:lnTo>
                    <a:lnTo>
                      <a:pt x="265" y="13"/>
                    </a:lnTo>
                    <a:lnTo>
                      <a:pt x="273" y="18"/>
                    </a:lnTo>
                    <a:lnTo>
                      <a:pt x="281" y="23"/>
                    </a:lnTo>
                    <a:lnTo>
                      <a:pt x="289" y="29"/>
                    </a:lnTo>
                    <a:lnTo>
                      <a:pt x="304" y="42"/>
                    </a:lnTo>
                    <a:lnTo>
                      <a:pt x="318" y="56"/>
                    </a:lnTo>
                    <a:lnTo>
                      <a:pt x="331" y="72"/>
                    </a:lnTo>
                    <a:lnTo>
                      <a:pt x="343" y="86"/>
                    </a:lnTo>
                    <a:lnTo>
                      <a:pt x="352" y="100"/>
                    </a:lnTo>
                    <a:lnTo>
                      <a:pt x="361" y="113"/>
                    </a:lnTo>
                    <a:lnTo>
                      <a:pt x="372" y="132"/>
                    </a:lnTo>
                    <a:lnTo>
                      <a:pt x="376" y="140"/>
                    </a:lnTo>
                    <a:lnTo>
                      <a:pt x="369" y="142"/>
                    </a:lnTo>
                    <a:lnTo>
                      <a:pt x="352" y="150"/>
                    </a:lnTo>
                    <a:lnTo>
                      <a:pt x="325" y="160"/>
                    </a:lnTo>
                    <a:lnTo>
                      <a:pt x="295" y="172"/>
                    </a:lnTo>
                    <a:lnTo>
                      <a:pt x="262" y="184"/>
                    </a:lnTo>
                    <a:lnTo>
                      <a:pt x="229" y="196"/>
                    </a:lnTo>
                    <a:lnTo>
                      <a:pt x="202" y="206"/>
                    </a:lnTo>
                    <a:lnTo>
                      <a:pt x="181" y="214"/>
                    </a:lnTo>
                    <a:lnTo>
                      <a:pt x="172" y="216"/>
                    </a:lnTo>
                    <a:lnTo>
                      <a:pt x="164" y="217"/>
                    </a:lnTo>
                    <a:lnTo>
                      <a:pt x="155" y="217"/>
                    </a:lnTo>
                    <a:lnTo>
                      <a:pt x="144" y="217"/>
                    </a:lnTo>
                    <a:lnTo>
                      <a:pt x="135" y="215"/>
                    </a:lnTo>
                    <a:lnTo>
                      <a:pt x="125" y="212"/>
                    </a:lnTo>
                    <a:lnTo>
                      <a:pt x="115" y="208"/>
                    </a:lnTo>
                    <a:lnTo>
                      <a:pt x="105" y="203"/>
                    </a:lnTo>
                    <a:lnTo>
                      <a:pt x="94" y="197"/>
                    </a:lnTo>
                    <a:lnTo>
                      <a:pt x="84" y="190"/>
                    </a:lnTo>
                    <a:lnTo>
                      <a:pt x="73" y="182"/>
                    </a:lnTo>
                    <a:lnTo>
                      <a:pt x="61" y="173"/>
                    </a:lnTo>
                    <a:lnTo>
                      <a:pt x="51" y="163"/>
                    </a:lnTo>
                    <a:lnTo>
                      <a:pt x="40" y="151"/>
                    </a:lnTo>
                    <a:lnTo>
                      <a:pt x="29" y="138"/>
                    </a:lnTo>
                    <a:lnTo>
                      <a:pt x="18" y="125"/>
                    </a:lnTo>
                    <a:close/>
                  </a:path>
                </a:pathLst>
              </a:custGeom>
              <a:solidFill>
                <a:srgbClr val="AC74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42" name="Freeform 1176">
                <a:extLst>
                  <a:ext uri="{FF2B5EF4-FFF2-40B4-BE49-F238E27FC236}">
                    <a16:creationId xmlns:a16="http://schemas.microsoft.com/office/drawing/2014/main" id="{005BA3FD-BDE3-4883-A200-675F5977BA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3" y="2481"/>
                <a:ext cx="17" cy="11"/>
              </a:xfrm>
              <a:custGeom>
                <a:avLst/>
                <a:gdLst>
                  <a:gd name="T0" fmla="*/ 0 w 284"/>
                  <a:gd name="T1" fmla="*/ 0 h 191"/>
                  <a:gd name="T2" fmla="*/ 0 w 284"/>
                  <a:gd name="T3" fmla="*/ 0 h 191"/>
                  <a:gd name="T4" fmla="*/ 0 w 284"/>
                  <a:gd name="T5" fmla="*/ 0 h 191"/>
                  <a:gd name="T6" fmla="*/ 0 w 284"/>
                  <a:gd name="T7" fmla="*/ 0 h 191"/>
                  <a:gd name="T8" fmla="*/ 0 w 284"/>
                  <a:gd name="T9" fmla="*/ 0 h 191"/>
                  <a:gd name="T10" fmla="*/ 0 w 284"/>
                  <a:gd name="T11" fmla="*/ 0 h 191"/>
                  <a:gd name="T12" fmla="*/ 0 w 284"/>
                  <a:gd name="T13" fmla="*/ 0 h 191"/>
                  <a:gd name="T14" fmla="*/ 0 w 284"/>
                  <a:gd name="T15" fmla="*/ 0 h 191"/>
                  <a:gd name="T16" fmla="*/ 0 w 284"/>
                  <a:gd name="T17" fmla="*/ 0 h 191"/>
                  <a:gd name="T18" fmla="*/ 0 w 284"/>
                  <a:gd name="T19" fmla="*/ 0 h 191"/>
                  <a:gd name="T20" fmla="*/ 0 w 284"/>
                  <a:gd name="T21" fmla="*/ 0 h 191"/>
                  <a:gd name="T22" fmla="*/ 0 w 284"/>
                  <a:gd name="T23" fmla="*/ 0 h 191"/>
                  <a:gd name="T24" fmla="*/ 0 w 284"/>
                  <a:gd name="T25" fmla="*/ 0 h 191"/>
                  <a:gd name="T26" fmla="*/ 0 w 284"/>
                  <a:gd name="T27" fmla="*/ 0 h 191"/>
                  <a:gd name="T28" fmla="*/ 0 w 284"/>
                  <a:gd name="T29" fmla="*/ 0 h 191"/>
                  <a:gd name="T30" fmla="*/ 0 w 284"/>
                  <a:gd name="T31" fmla="*/ 0 h 191"/>
                  <a:gd name="T32" fmla="*/ 0 w 284"/>
                  <a:gd name="T33" fmla="*/ 0 h 191"/>
                  <a:gd name="T34" fmla="*/ 0 w 284"/>
                  <a:gd name="T35" fmla="*/ 0 h 191"/>
                  <a:gd name="T36" fmla="*/ 1 w 284"/>
                  <a:gd name="T37" fmla="*/ 0 h 191"/>
                  <a:gd name="T38" fmla="*/ 1 w 284"/>
                  <a:gd name="T39" fmla="*/ 0 h 191"/>
                  <a:gd name="T40" fmla="*/ 1 w 284"/>
                  <a:gd name="T41" fmla="*/ 0 h 191"/>
                  <a:gd name="T42" fmla="*/ 1 w 284"/>
                  <a:gd name="T43" fmla="*/ 0 h 191"/>
                  <a:gd name="T44" fmla="*/ 1 w 284"/>
                  <a:gd name="T45" fmla="*/ 0 h 191"/>
                  <a:gd name="T46" fmla="*/ 1 w 284"/>
                  <a:gd name="T47" fmla="*/ 0 h 191"/>
                  <a:gd name="T48" fmla="*/ 1 w 284"/>
                  <a:gd name="T49" fmla="*/ 0 h 191"/>
                  <a:gd name="T50" fmla="*/ 1 w 284"/>
                  <a:gd name="T51" fmla="*/ 0 h 191"/>
                  <a:gd name="T52" fmla="*/ 1 w 284"/>
                  <a:gd name="T53" fmla="*/ 0 h 191"/>
                  <a:gd name="T54" fmla="*/ 1 w 284"/>
                  <a:gd name="T55" fmla="*/ 0 h 191"/>
                  <a:gd name="T56" fmla="*/ 1 w 284"/>
                  <a:gd name="T57" fmla="*/ 0 h 191"/>
                  <a:gd name="T58" fmla="*/ 1 w 284"/>
                  <a:gd name="T59" fmla="*/ 0 h 191"/>
                  <a:gd name="T60" fmla="*/ 1 w 284"/>
                  <a:gd name="T61" fmla="*/ 0 h 191"/>
                  <a:gd name="T62" fmla="*/ 1 w 284"/>
                  <a:gd name="T63" fmla="*/ 0 h 191"/>
                  <a:gd name="T64" fmla="*/ 1 w 284"/>
                  <a:gd name="T65" fmla="*/ 0 h 191"/>
                  <a:gd name="T66" fmla="*/ 1 w 284"/>
                  <a:gd name="T67" fmla="*/ 0 h 191"/>
                  <a:gd name="T68" fmla="*/ 1 w 284"/>
                  <a:gd name="T69" fmla="*/ 1 h 191"/>
                  <a:gd name="T70" fmla="*/ 1 w 284"/>
                  <a:gd name="T71" fmla="*/ 1 h 191"/>
                  <a:gd name="T72" fmla="*/ 1 w 284"/>
                  <a:gd name="T73" fmla="*/ 1 h 191"/>
                  <a:gd name="T74" fmla="*/ 1 w 284"/>
                  <a:gd name="T75" fmla="*/ 1 h 191"/>
                  <a:gd name="T76" fmla="*/ 1 w 284"/>
                  <a:gd name="T77" fmla="*/ 1 h 191"/>
                  <a:gd name="T78" fmla="*/ 1 w 284"/>
                  <a:gd name="T79" fmla="*/ 1 h 191"/>
                  <a:gd name="T80" fmla="*/ 1 w 284"/>
                  <a:gd name="T81" fmla="*/ 1 h 191"/>
                  <a:gd name="T82" fmla="*/ 1 w 284"/>
                  <a:gd name="T83" fmla="*/ 1 h 191"/>
                  <a:gd name="T84" fmla="*/ 1 w 284"/>
                  <a:gd name="T85" fmla="*/ 1 h 191"/>
                  <a:gd name="T86" fmla="*/ 1 w 284"/>
                  <a:gd name="T87" fmla="*/ 1 h 191"/>
                  <a:gd name="T88" fmla="*/ 1 w 284"/>
                  <a:gd name="T89" fmla="*/ 1 h 191"/>
                  <a:gd name="T90" fmla="*/ 1 w 284"/>
                  <a:gd name="T91" fmla="*/ 1 h 191"/>
                  <a:gd name="T92" fmla="*/ 1 w 284"/>
                  <a:gd name="T93" fmla="*/ 1 h 191"/>
                  <a:gd name="T94" fmla="*/ 0 w 284"/>
                  <a:gd name="T95" fmla="*/ 1 h 191"/>
                  <a:gd name="T96" fmla="*/ 0 w 284"/>
                  <a:gd name="T97" fmla="*/ 0 h 191"/>
                  <a:gd name="T98" fmla="*/ 0 w 284"/>
                  <a:gd name="T99" fmla="*/ 0 h 191"/>
                  <a:gd name="T100" fmla="*/ 0 w 284"/>
                  <a:gd name="T101" fmla="*/ 0 h 191"/>
                  <a:gd name="T102" fmla="*/ 0 w 284"/>
                  <a:gd name="T103" fmla="*/ 0 h 191"/>
                  <a:gd name="T104" fmla="*/ 0 w 284"/>
                  <a:gd name="T105" fmla="*/ 0 h 19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84" h="191">
                    <a:moveTo>
                      <a:pt x="39" y="66"/>
                    </a:moveTo>
                    <a:lnTo>
                      <a:pt x="18" y="41"/>
                    </a:lnTo>
                    <a:lnTo>
                      <a:pt x="5" y="28"/>
                    </a:lnTo>
                    <a:lnTo>
                      <a:pt x="1" y="24"/>
                    </a:lnTo>
                    <a:lnTo>
                      <a:pt x="0" y="22"/>
                    </a:lnTo>
                    <a:lnTo>
                      <a:pt x="2" y="22"/>
                    </a:lnTo>
                    <a:lnTo>
                      <a:pt x="12" y="23"/>
                    </a:lnTo>
                    <a:lnTo>
                      <a:pt x="29" y="23"/>
                    </a:lnTo>
                    <a:lnTo>
                      <a:pt x="41" y="21"/>
                    </a:lnTo>
                    <a:lnTo>
                      <a:pt x="55" y="19"/>
                    </a:lnTo>
                    <a:lnTo>
                      <a:pt x="72" y="14"/>
                    </a:lnTo>
                    <a:lnTo>
                      <a:pt x="89" y="7"/>
                    </a:lnTo>
                    <a:lnTo>
                      <a:pt x="99" y="3"/>
                    </a:lnTo>
                    <a:lnTo>
                      <a:pt x="109" y="1"/>
                    </a:lnTo>
                    <a:lnTo>
                      <a:pt x="118" y="0"/>
                    </a:lnTo>
                    <a:lnTo>
                      <a:pt x="128" y="0"/>
                    </a:lnTo>
                    <a:lnTo>
                      <a:pt x="137" y="1"/>
                    </a:lnTo>
                    <a:lnTo>
                      <a:pt x="146" y="3"/>
                    </a:lnTo>
                    <a:lnTo>
                      <a:pt x="156" y="5"/>
                    </a:lnTo>
                    <a:lnTo>
                      <a:pt x="165" y="9"/>
                    </a:lnTo>
                    <a:lnTo>
                      <a:pt x="173" y="13"/>
                    </a:lnTo>
                    <a:lnTo>
                      <a:pt x="182" y="18"/>
                    </a:lnTo>
                    <a:lnTo>
                      <a:pt x="190" y="23"/>
                    </a:lnTo>
                    <a:lnTo>
                      <a:pt x="198" y="29"/>
                    </a:lnTo>
                    <a:lnTo>
                      <a:pt x="213" y="42"/>
                    </a:lnTo>
                    <a:lnTo>
                      <a:pt x="226" y="57"/>
                    </a:lnTo>
                    <a:lnTo>
                      <a:pt x="240" y="72"/>
                    </a:lnTo>
                    <a:lnTo>
                      <a:pt x="251" y="86"/>
                    </a:lnTo>
                    <a:lnTo>
                      <a:pt x="261" y="100"/>
                    </a:lnTo>
                    <a:lnTo>
                      <a:pt x="269" y="113"/>
                    </a:lnTo>
                    <a:lnTo>
                      <a:pt x="280" y="132"/>
                    </a:lnTo>
                    <a:lnTo>
                      <a:pt x="284" y="141"/>
                    </a:lnTo>
                    <a:lnTo>
                      <a:pt x="281" y="144"/>
                    </a:lnTo>
                    <a:lnTo>
                      <a:pt x="271" y="152"/>
                    </a:lnTo>
                    <a:lnTo>
                      <a:pt x="257" y="162"/>
                    </a:lnTo>
                    <a:lnTo>
                      <a:pt x="239" y="173"/>
                    </a:lnTo>
                    <a:lnTo>
                      <a:pt x="229" y="179"/>
                    </a:lnTo>
                    <a:lnTo>
                      <a:pt x="219" y="183"/>
                    </a:lnTo>
                    <a:lnTo>
                      <a:pt x="209" y="187"/>
                    </a:lnTo>
                    <a:lnTo>
                      <a:pt x="199" y="190"/>
                    </a:lnTo>
                    <a:lnTo>
                      <a:pt x="190" y="191"/>
                    </a:lnTo>
                    <a:lnTo>
                      <a:pt x="181" y="191"/>
                    </a:lnTo>
                    <a:lnTo>
                      <a:pt x="177" y="190"/>
                    </a:lnTo>
                    <a:lnTo>
                      <a:pt x="173" y="189"/>
                    </a:lnTo>
                    <a:lnTo>
                      <a:pt x="170" y="187"/>
                    </a:lnTo>
                    <a:lnTo>
                      <a:pt x="166" y="184"/>
                    </a:lnTo>
                    <a:lnTo>
                      <a:pt x="122" y="152"/>
                    </a:lnTo>
                    <a:lnTo>
                      <a:pt x="96" y="130"/>
                    </a:lnTo>
                    <a:lnTo>
                      <a:pt x="85" y="120"/>
                    </a:lnTo>
                    <a:lnTo>
                      <a:pt x="73" y="107"/>
                    </a:lnTo>
                    <a:lnTo>
                      <a:pt x="58" y="90"/>
                    </a:lnTo>
                    <a:lnTo>
                      <a:pt x="39" y="66"/>
                    </a:lnTo>
                    <a:close/>
                  </a:path>
                </a:pathLst>
              </a:custGeom>
              <a:solidFill>
                <a:srgbClr val="A771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43" name="Freeform 1177">
                <a:extLst>
                  <a:ext uri="{FF2B5EF4-FFF2-40B4-BE49-F238E27FC236}">
                    <a16:creationId xmlns:a16="http://schemas.microsoft.com/office/drawing/2014/main" id="{60B8631D-FD91-47B6-AFBA-71BFA8933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6" y="2494"/>
                <a:ext cx="16" cy="11"/>
              </a:xfrm>
              <a:custGeom>
                <a:avLst/>
                <a:gdLst>
                  <a:gd name="T0" fmla="*/ 0 w 270"/>
                  <a:gd name="T1" fmla="*/ 0 h 178"/>
                  <a:gd name="T2" fmla="*/ 0 w 270"/>
                  <a:gd name="T3" fmla="*/ 0 h 178"/>
                  <a:gd name="T4" fmla="*/ 0 w 270"/>
                  <a:gd name="T5" fmla="*/ 0 h 178"/>
                  <a:gd name="T6" fmla="*/ 0 w 270"/>
                  <a:gd name="T7" fmla="*/ 0 h 178"/>
                  <a:gd name="T8" fmla="*/ 0 w 270"/>
                  <a:gd name="T9" fmla="*/ 0 h 178"/>
                  <a:gd name="T10" fmla="*/ 0 w 270"/>
                  <a:gd name="T11" fmla="*/ 0 h 178"/>
                  <a:gd name="T12" fmla="*/ 0 w 270"/>
                  <a:gd name="T13" fmla="*/ 0 h 178"/>
                  <a:gd name="T14" fmla="*/ 0 w 270"/>
                  <a:gd name="T15" fmla="*/ 0 h 178"/>
                  <a:gd name="T16" fmla="*/ 0 w 270"/>
                  <a:gd name="T17" fmla="*/ 0 h 178"/>
                  <a:gd name="T18" fmla="*/ 0 w 270"/>
                  <a:gd name="T19" fmla="*/ 0 h 178"/>
                  <a:gd name="T20" fmla="*/ 0 w 270"/>
                  <a:gd name="T21" fmla="*/ 0 h 178"/>
                  <a:gd name="T22" fmla="*/ 0 w 270"/>
                  <a:gd name="T23" fmla="*/ 0 h 178"/>
                  <a:gd name="T24" fmla="*/ 0 w 270"/>
                  <a:gd name="T25" fmla="*/ 0 h 178"/>
                  <a:gd name="T26" fmla="*/ 0 w 270"/>
                  <a:gd name="T27" fmla="*/ 0 h 178"/>
                  <a:gd name="T28" fmla="*/ 0 w 270"/>
                  <a:gd name="T29" fmla="*/ 0 h 178"/>
                  <a:gd name="T30" fmla="*/ 0 w 270"/>
                  <a:gd name="T31" fmla="*/ 0 h 178"/>
                  <a:gd name="T32" fmla="*/ 0 w 270"/>
                  <a:gd name="T33" fmla="*/ 0 h 178"/>
                  <a:gd name="T34" fmla="*/ 0 w 270"/>
                  <a:gd name="T35" fmla="*/ 0 h 178"/>
                  <a:gd name="T36" fmla="*/ 0 w 270"/>
                  <a:gd name="T37" fmla="*/ 0 h 178"/>
                  <a:gd name="T38" fmla="*/ 0 w 270"/>
                  <a:gd name="T39" fmla="*/ 0 h 178"/>
                  <a:gd name="T40" fmla="*/ 1 w 270"/>
                  <a:gd name="T41" fmla="*/ 0 h 178"/>
                  <a:gd name="T42" fmla="*/ 1 w 270"/>
                  <a:gd name="T43" fmla="*/ 0 h 178"/>
                  <a:gd name="T44" fmla="*/ 1 w 270"/>
                  <a:gd name="T45" fmla="*/ 0 h 178"/>
                  <a:gd name="T46" fmla="*/ 1 w 270"/>
                  <a:gd name="T47" fmla="*/ 0 h 178"/>
                  <a:gd name="T48" fmla="*/ 1 w 270"/>
                  <a:gd name="T49" fmla="*/ 0 h 178"/>
                  <a:gd name="T50" fmla="*/ 1 w 270"/>
                  <a:gd name="T51" fmla="*/ 0 h 178"/>
                  <a:gd name="T52" fmla="*/ 1 w 270"/>
                  <a:gd name="T53" fmla="*/ 0 h 178"/>
                  <a:gd name="T54" fmla="*/ 1 w 270"/>
                  <a:gd name="T55" fmla="*/ 0 h 178"/>
                  <a:gd name="T56" fmla="*/ 1 w 270"/>
                  <a:gd name="T57" fmla="*/ 0 h 178"/>
                  <a:gd name="T58" fmla="*/ 1 w 270"/>
                  <a:gd name="T59" fmla="*/ 0 h 178"/>
                  <a:gd name="T60" fmla="*/ 1 w 270"/>
                  <a:gd name="T61" fmla="*/ 0 h 178"/>
                  <a:gd name="T62" fmla="*/ 1 w 270"/>
                  <a:gd name="T63" fmla="*/ 0 h 178"/>
                  <a:gd name="T64" fmla="*/ 1 w 270"/>
                  <a:gd name="T65" fmla="*/ 1 h 178"/>
                  <a:gd name="T66" fmla="*/ 1 w 270"/>
                  <a:gd name="T67" fmla="*/ 1 h 178"/>
                  <a:gd name="T68" fmla="*/ 1 w 270"/>
                  <a:gd name="T69" fmla="*/ 1 h 178"/>
                  <a:gd name="T70" fmla="*/ 1 w 270"/>
                  <a:gd name="T71" fmla="*/ 1 h 178"/>
                  <a:gd name="T72" fmla="*/ 1 w 270"/>
                  <a:gd name="T73" fmla="*/ 1 h 178"/>
                  <a:gd name="T74" fmla="*/ 1 w 270"/>
                  <a:gd name="T75" fmla="*/ 1 h 178"/>
                  <a:gd name="T76" fmla="*/ 1 w 270"/>
                  <a:gd name="T77" fmla="*/ 1 h 178"/>
                  <a:gd name="T78" fmla="*/ 1 w 270"/>
                  <a:gd name="T79" fmla="*/ 1 h 178"/>
                  <a:gd name="T80" fmla="*/ 1 w 270"/>
                  <a:gd name="T81" fmla="*/ 1 h 178"/>
                  <a:gd name="T82" fmla="*/ 1 w 270"/>
                  <a:gd name="T83" fmla="*/ 1 h 178"/>
                  <a:gd name="T84" fmla="*/ 1 w 270"/>
                  <a:gd name="T85" fmla="*/ 1 h 178"/>
                  <a:gd name="T86" fmla="*/ 1 w 270"/>
                  <a:gd name="T87" fmla="*/ 1 h 178"/>
                  <a:gd name="T88" fmla="*/ 1 w 270"/>
                  <a:gd name="T89" fmla="*/ 1 h 178"/>
                  <a:gd name="T90" fmla="*/ 0 w 270"/>
                  <a:gd name="T91" fmla="*/ 1 h 178"/>
                  <a:gd name="T92" fmla="*/ 0 w 270"/>
                  <a:gd name="T93" fmla="*/ 0 h 178"/>
                  <a:gd name="T94" fmla="*/ 0 w 270"/>
                  <a:gd name="T95" fmla="*/ 0 h 178"/>
                  <a:gd name="T96" fmla="*/ 0 w 270"/>
                  <a:gd name="T97" fmla="*/ 0 h 178"/>
                  <a:gd name="T98" fmla="*/ 0 w 270"/>
                  <a:gd name="T99" fmla="*/ 0 h 178"/>
                  <a:gd name="T100" fmla="*/ 0 w 270"/>
                  <a:gd name="T101" fmla="*/ 0 h 17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70" h="178">
                    <a:moveTo>
                      <a:pt x="49" y="66"/>
                    </a:moveTo>
                    <a:lnTo>
                      <a:pt x="37" y="52"/>
                    </a:lnTo>
                    <a:lnTo>
                      <a:pt x="27" y="42"/>
                    </a:lnTo>
                    <a:lnTo>
                      <a:pt x="19" y="34"/>
                    </a:lnTo>
                    <a:lnTo>
                      <a:pt x="11" y="28"/>
                    </a:lnTo>
                    <a:lnTo>
                      <a:pt x="2" y="23"/>
                    </a:lnTo>
                    <a:lnTo>
                      <a:pt x="0" y="22"/>
                    </a:lnTo>
                    <a:lnTo>
                      <a:pt x="6" y="23"/>
                    </a:lnTo>
                    <a:lnTo>
                      <a:pt x="21" y="23"/>
                    </a:lnTo>
                    <a:lnTo>
                      <a:pt x="32" y="22"/>
                    </a:lnTo>
                    <a:lnTo>
                      <a:pt x="45" y="19"/>
                    </a:lnTo>
                    <a:lnTo>
                      <a:pt x="60" y="14"/>
                    </a:lnTo>
                    <a:lnTo>
                      <a:pt x="78" y="7"/>
                    </a:lnTo>
                    <a:lnTo>
                      <a:pt x="88" y="4"/>
                    </a:lnTo>
                    <a:lnTo>
                      <a:pt x="97" y="2"/>
                    </a:lnTo>
                    <a:lnTo>
                      <a:pt x="107" y="0"/>
                    </a:lnTo>
                    <a:lnTo>
                      <a:pt x="117" y="0"/>
                    </a:lnTo>
                    <a:lnTo>
                      <a:pt x="126" y="1"/>
                    </a:lnTo>
                    <a:lnTo>
                      <a:pt x="135" y="3"/>
                    </a:lnTo>
                    <a:lnTo>
                      <a:pt x="143" y="6"/>
                    </a:lnTo>
                    <a:lnTo>
                      <a:pt x="152" y="9"/>
                    </a:lnTo>
                    <a:lnTo>
                      <a:pt x="160" y="14"/>
                    </a:lnTo>
                    <a:lnTo>
                      <a:pt x="169" y="18"/>
                    </a:lnTo>
                    <a:lnTo>
                      <a:pt x="177" y="24"/>
                    </a:lnTo>
                    <a:lnTo>
                      <a:pt x="184" y="30"/>
                    </a:lnTo>
                    <a:lnTo>
                      <a:pt x="200" y="43"/>
                    </a:lnTo>
                    <a:lnTo>
                      <a:pt x="214" y="57"/>
                    </a:lnTo>
                    <a:lnTo>
                      <a:pt x="226" y="71"/>
                    </a:lnTo>
                    <a:lnTo>
                      <a:pt x="237" y="87"/>
                    </a:lnTo>
                    <a:lnTo>
                      <a:pt x="247" y="101"/>
                    </a:lnTo>
                    <a:lnTo>
                      <a:pt x="255" y="113"/>
                    </a:lnTo>
                    <a:lnTo>
                      <a:pt x="266" y="133"/>
                    </a:lnTo>
                    <a:lnTo>
                      <a:pt x="270" y="140"/>
                    </a:lnTo>
                    <a:lnTo>
                      <a:pt x="267" y="142"/>
                    </a:lnTo>
                    <a:lnTo>
                      <a:pt x="258" y="149"/>
                    </a:lnTo>
                    <a:lnTo>
                      <a:pt x="245" y="157"/>
                    </a:lnTo>
                    <a:lnTo>
                      <a:pt x="229" y="167"/>
                    </a:lnTo>
                    <a:lnTo>
                      <a:pt x="220" y="171"/>
                    </a:lnTo>
                    <a:lnTo>
                      <a:pt x="211" y="174"/>
                    </a:lnTo>
                    <a:lnTo>
                      <a:pt x="202" y="176"/>
                    </a:lnTo>
                    <a:lnTo>
                      <a:pt x="192" y="178"/>
                    </a:lnTo>
                    <a:lnTo>
                      <a:pt x="182" y="178"/>
                    </a:lnTo>
                    <a:lnTo>
                      <a:pt x="174" y="177"/>
                    </a:lnTo>
                    <a:lnTo>
                      <a:pt x="166" y="175"/>
                    </a:lnTo>
                    <a:lnTo>
                      <a:pt x="158" y="170"/>
                    </a:lnTo>
                    <a:lnTo>
                      <a:pt x="125" y="145"/>
                    </a:lnTo>
                    <a:lnTo>
                      <a:pt x="104" y="129"/>
                    </a:lnTo>
                    <a:lnTo>
                      <a:pt x="93" y="120"/>
                    </a:lnTo>
                    <a:lnTo>
                      <a:pt x="82" y="108"/>
                    </a:lnTo>
                    <a:lnTo>
                      <a:pt x="68" y="90"/>
                    </a:lnTo>
                    <a:lnTo>
                      <a:pt x="49" y="66"/>
                    </a:lnTo>
                    <a:close/>
                  </a:path>
                </a:pathLst>
              </a:custGeom>
              <a:solidFill>
                <a:srgbClr val="A771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44" name="Freeform 1178">
                <a:extLst>
                  <a:ext uri="{FF2B5EF4-FFF2-40B4-BE49-F238E27FC236}">
                    <a16:creationId xmlns:a16="http://schemas.microsoft.com/office/drawing/2014/main" id="{7167A461-5D5D-40D0-868A-497EA71CB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0" y="2505"/>
                <a:ext cx="21" cy="10"/>
              </a:xfrm>
              <a:custGeom>
                <a:avLst/>
                <a:gdLst>
                  <a:gd name="T0" fmla="*/ 0 w 349"/>
                  <a:gd name="T1" fmla="*/ 0 h 174"/>
                  <a:gd name="T2" fmla="*/ 0 w 349"/>
                  <a:gd name="T3" fmla="*/ 0 h 174"/>
                  <a:gd name="T4" fmla="*/ 0 w 349"/>
                  <a:gd name="T5" fmla="*/ 0 h 174"/>
                  <a:gd name="T6" fmla="*/ 0 w 349"/>
                  <a:gd name="T7" fmla="*/ 0 h 174"/>
                  <a:gd name="T8" fmla="*/ 0 w 349"/>
                  <a:gd name="T9" fmla="*/ 0 h 174"/>
                  <a:gd name="T10" fmla="*/ 0 w 349"/>
                  <a:gd name="T11" fmla="*/ 0 h 174"/>
                  <a:gd name="T12" fmla="*/ 0 w 349"/>
                  <a:gd name="T13" fmla="*/ 0 h 174"/>
                  <a:gd name="T14" fmla="*/ 0 w 349"/>
                  <a:gd name="T15" fmla="*/ 0 h 174"/>
                  <a:gd name="T16" fmla="*/ 0 w 349"/>
                  <a:gd name="T17" fmla="*/ 0 h 174"/>
                  <a:gd name="T18" fmla="*/ 0 w 349"/>
                  <a:gd name="T19" fmla="*/ 0 h 174"/>
                  <a:gd name="T20" fmla="*/ 0 w 349"/>
                  <a:gd name="T21" fmla="*/ 0 h 174"/>
                  <a:gd name="T22" fmla="*/ 0 w 349"/>
                  <a:gd name="T23" fmla="*/ 0 h 174"/>
                  <a:gd name="T24" fmla="*/ 0 w 349"/>
                  <a:gd name="T25" fmla="*/ 0 h 174"/>
                  <a:gd name="T26" fmla="*/ 0 w 349"/>
                  <a:gd name="T27" fmla="*/ 0 h 174"/>
                  <a:gd name="T28" fmla="*/ 0 w 349"/>
                  <a:gd name="T29" fmla="*/ 0 h 174"/>
                  <a:gd name="T30" fmla="*/ 0 w 349"/>
                  <a:gd name="T31" fmla="*/ 0 h 174"/>
                  <a:gd name="T32" fmla="*/ 0 w 349"/>
                  <a:gd name="T33" fmla="*/ 0 h 174"/>
                  <a:gd name="T34" fmla="*/ 0 w 349"/>
                  <a:gd name="T35" fmla="*/ 0 h 174"/>
                  <a:gd name="T36" fmla="*/ 1 w 349"/>
                  <a:gd name="T37" fmla="*/ 0 h 174"/>
                  <a:gd name="T38" fmla="*/ 1 w 349"/>
                  <a:gd name="T39" fmla="*/ 0 h 174"/>
                  <a:gd name="T40" fmla="*/ 1 w 349"/>
                  <a:gd name="T41" fmla="*/ 0 h 174"/>
                  <a:gd name="T42" fmla="*/ 1 w 349"/>
                  <a:gd name="T43" fmla="*/ 0 h 174"/>
                  <a:gd name="T44" fmla="*/ 1 w 349"/>
                  <a:gd name="T45" fmla="*/ 0 h 174"/>
                  <a:gd name="T46" fmla="*/ 1 w 349"/>
                  <a:gd name="T47" fmla="*/ 0 h 174"/>
                  <a:gd name="T48" fmla="*/ 1 w 349"/>
                  <a:gd name="T49" fmla="*/ 0 h 174"/>
                  <a:gd name="T50" fmla="*/ 1 w 349"/>
                  <a:gd name="T51" fmla="*/ 0 h 174"/>
                  <a:gd name="T52" fmla="*/ 1 w 349"/>
                  <a:gd name="T53" fmla="*/ 0 h 174"/>
                  <a:gd name="T54" fmla="*/ 1 w 349"/>
                  <a:gd name="T55" fmla="*/ 0 h 174"/>
                  <a:gd name="T56" fmla="*/ 1 w 349"/>
                  <a:gd name="T57" fmla="*/ 0 h 174"/>
                  <a:gd name="T58" fmla="*/ 1 w 349"/>
                  <a:gd name="T59" fmla="*/ 0 h 174"/>
                  <a:gd name="T60" fmla="*/ 1 w 349"/>
                  <a:gd name="T61" fmla="*/ 0 h 174"/>
                  <a:gd name="T62" fmla="*/ 1 w 349"/>
                  <a:gd name="T63" fmla="*/ 0 h 174"/>
                  <a:gd name="T64" fmla="*/ 1 w 349"/>
                  <a:gd name="T65" fmla="*/ 0 h 174"/>
                  <a:gd name="T66" fmla="*/ 1 w 349"/>
                  <a:gd name="T67" fmla="*/ 0 h 174"/>
                  <a:gd name="T68" fmla="*/ 1 w 349"/>
                  <a:gd name="T69" fmla="*/ 0 h 174"/>
                  <a:gd name="T70" fmla="*/ 1 w 349"/>
                  <a:gd name="T71" fmla="*/ 0 h 174"/>
                  <a:gd name="T72" fmla="*/ 1 w 349"/>
                  <a:gd name="T73" fmla="*/ 0 h 174"/>
                  <a:gd name="T74" fmla="*/ 1 w 349"/>
                  <a:gd name="T75" fmla="*/ 0 h 174"/>
                  <a:gd name="T76" fmla="*/ 1 w 349"/>
                  <a:gd name="T77" fmla="*/ 0 h 174"/>
                  <a:gd name="T78" fmla="*/ 1 w 349"/>
                  <a:gd name="T79" fmla="*/ 0 h 174"/>
                  <a:gd name="T80" fmla="*/ 1 w 349"/>
                  <a:gd name="T81" fmla="*/ 1 h 174"/>
                  <a:gd name="T82" fmla="*/ 1 w 349"/>
                  <a:gd name="T83" fmla="*/ 1 h 174"/>
                  <a:gd name="T84" fmla="*/ 1 w 349"/>
                  <a:gd name="T85" fmla="*/ 1 h 174"/>
                  <a:gd name="T86" fmla="*/ 1 w 349"/>
                  <a:gd name="T87" fmla="*/ 1 h 174"/>
                  <a:gd name="T88" fmla="*/ 1 w 349"/>
                  <a:gd name="T89" fmla="*/ 1 h 174"/>
                  <a:gd name="T90" fmla="*/ 1 w 349"/>
                  <a:gd name="T91" fmla="*/ 1 h 174"/>
                  <a:gd name="T92" fmla="*/ 1 w 349"/>
                  <a:gd name="T93" fmla="*/ 1 h 174"/>
                  <a:gd name="T94" fmla="*/ 1 w 349"/>
                  <a:gd name="T95" fmla="*/ 1 h 174"/>
                  <a:gd name="T96" fmla="*/ 1 w 349"/>
                  <a:gd name="T97" fmla="*/ 1 h 174"/>
                  <a:gd name="T98" fmla="*/ 1 w 349"/>
                  <a:gd name="T99" fmla="*/ 1 h 174"/>
                  <a:gd name="T100" fmla="*/ 1 w 349"/>
                  <a:gd name="T101" fmla="*/ 1 h 174"/>
                  <a:gd name="T102" fmla="*/ 1 w 349"/>
                  <a:gd name="T103" fmla="*/ 0 h 174"/>
                  <a:gd name="T104" fmla="*/ 0 w 349"/>
                  <a:gd name="T105" fmla="*/ 0 h 174"/>
                  <a:gd name="T106" fmla="*/ 0 w 349"/>
                  <a:gd name="T107" fmla="*/ 0 h 174"/>
                  <a:gd name="T108" fmla="*/ 0 w 349"/>
                  <a:gd name="T109" fmla="*/ 0 h 174"/>
                  <a:gd name="T110" fmla="*/ 0 w 349"/>
                  <a:gd name="T111" fmla="*/ 0 h 174"/>
                  <a:gd name="T112" fmla="*/ 0 w 349"/>
                  <a:gd name="T113" fmla="*/ 0 h 17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49" h="174">
                    <a:moveTo>
                      <a:pt x="34" y="81"/>
                    </a:moveTo>
                    <a:lnTo>
                      <a:pt x="19" y="71"/>
                    </a:lnTo>
                    <a:lnTo>
                      <a:pt x="9" y="63"/>
                    </a:lnTo>
                    <a:lnTo>
                      <a:pt x="5" y="59"/>
                    </a:lnTo>
                    <a:lnTo>
                      <a:pt x="3" y="56"/>
                    </a:lnTo>
                    <a:lnTo>
                      <a:pt x="1" y="54"/>
                    </a:lnTo>
                    <a:lnTo>
                      <a:pt x="0" y="51"/>
                    </a:lnTo>
                    <a:lnTo>
                      <a:pt x="0" y="49"/>
                    </a:lnTo>
                    <a:lnTo>
                      <a:pt x="1" y="47"/>
                    </a:lnTo>
                    <a:lnTo>
                      <a:pt x="2" y="46"/>
                    </a:lnTo>
                    <a:lnTo>
                      <a:pt x="4" y="44"/>
                    </a:lnTo>
                    <a:lnTo>
                      <a:pt x="11" y="41"/>
                    </a:lnTo>
                    <a:lnTo>
                      <a:pt x="20" y="39"/>
                    </a:lnTo>
                    <a:lnTo>
                      <a:pt x="46" y="35"/>
                    </a:lnTo>
                    <a:lnTo>
                      <a:pt x="78" y="29"/>
                    </a:lnTo>
                    <a:lnTo>
                      <a:pt x="96" y="25"/>
                    </a:lnTo>
                    <a:lnTo>
                      <a:pt x="114" y="20"/>
                    </a:lnTo>
                    <a:lnTo>
                      <a:pt x="134" y="14"/>
                    </a:lnTo>
                    <a:lnTo>
                      <a:pt x="153" y="7"/>
                    </a:lnTo>
                    <a:lnTo>
                      <a:pt x="163" y="3"/>
                    </a:lnTo>
                    <a:lnTo>
                      <a:pt x="172" y="1"/>
                    </a:lnTo>
                    <a:lnTo>
                      <a:pt x="182" y="0"/>
                    </a:lnTo>
                    <a:lnTo>
                      <a:pt x="191" y="0"/>
                    </a:lnTo>
                    <a:lnTo>
                      <a:pt x="200" y="1"/>
                    </a:lnTo>
                    <a:lnTo>
                      <a:pt x="209" y="3"/>
                    </a:lnTo>
                    <a:lnTo>
                      <a:pt x="219" y="5"/>
                    </a:lnTo>
                    <a:lnTo>
                      <a:pt x="228" y="9"/>
                    </a:lnTo>
                    <a:lnTo>
                      <a:pt x="236" y="13"/>
                    </a:lnTo>
                    <a:lnTo>
                      <a:pt x="245" y="18"/>
                    </a:lnTo>
                    <a:lnTo>
                      <a:pt x="253" y="23"/>
                    </a:lnTo>
                    <a:lnTo>
                      <a:pt x="260" y="29"/>
                    </a:lnTo>
                    <a:lnTo>
                      <a:pt x="275" y="42"/>
                    </a:lnTo>
                    <a:lnTo>
                      <a:pt x="289" y="56"/>
                    </a:lnTo>
                    <a:lnTo>
                      <a:pt x="302" y="72"/>
                    </a:lnTo>
                    <a:lnTo>
                      <a:pt x="314" y="86"/>
                    </a:lnTo>
                    <a:lnTo>
                      <a:pt x="324" y="100"/>
                    </a:lnTo>
                    <a:lnTo>
                      <a:pt x="333" y="113"/>
                    </a:lnTo>
                    <a:lnTo>
                      <a:pt x="344" y="132"/>
                    </a:lnTo>
                    <a:lnTo>
                      <a:pt x="349" y="140"/>
                    </a:lnTo>
                    <a:lnTo>
                      <a:pt x="334" y="147"/>
                    </a:lnTo>
                    <a:lnTo>
                      <a:pt x="297" y="162"/>
                    </a:lnTo>
                    <a:lnTo>
                      <a:pt x="286" y="165"/>
                    </a:lnTo>
                    <a:lnTo>
                      <a:pt x="275" y="168"/>
                    </a:lnTo>
                    <a:lnTo>
                      <a:pt x="264" y="171"/>
                    </a:lnTo>
                    <a:lnTo>
                      <a:pt x="252" y="173"/>
                    </a:lnTo>
                    <a:lnTo>
                      <a:pt x="242" y="174"/>
                    </a:lnTo>
                    <a:lnTo>
                      <a:pt x="231" y="174"/>
                    </a:lnTo>
                    <a:lnTo>
                      <a:pt x="222" y="172"/>
                    </a:lnTo>
                    <a:lnTo>
                      <a:pt x="212" y="170"/>
                    </a:lnTo>
                    <a:lnTo>
                      <a:pt x="191" y="162"/>
                    </a:lnTo>
                    <a:lnTo>
                      <a:pt x="173" y="154"/>
                    </a:lnTo>
                    <a:lnTo>
                      <a:pt x="155" y="146"/>
                    </a:lnTo>
                    <a:lnTo>
                      <a:pt x="137" y="138"/>
                    </a:lnTo>
                    <a:lnTo>
                      <a:pt x="117" y="128"/>
                    </a:lnTo>
                    <a:lnTo>
                      <a:pt x="94" y="116"/>
                    </a:lnTo>
                    <a:lnTo>
                      <a:pt x="67" y="101"/>
                    </a:lnTo>
                    <a:lnTo>
                      <a:pt x="34" y="81"/>
                    </a:lnTo>
                    <a:close/>
                  </a:path>
                </a:pathLst>
              </a:custGeom>
              <a:solidFill>
                <a:srgbClr val="A771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45" name="Freeform 1179">
                <a:extLst>
                  <a:ext uri="{FF2B5EF4-FFF2-40B4-BE49-F238E27FC236}">
                    <a16:creationId xmlns:a16="http://schemas.microsoft.com/office/drawing/2014/main" id="{F0936F38-C14E-4FF8-B933-3233F6EA3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2" y="2467"/>
                <a:ext cx="21" cy="13"/>
              </a:xfrm>
              <a:custGeom>
                <a:avLst/>
                <a:gdLst>
                  <a:gd name="T0" fmla="*/ 0 w 350"/>
                  <a:gd name="T1" fmla="*/ 0 h 217"/>
                  <a:gd name="T2" fmla="*/ 0 w 350"/>
                  <a:gd name="T3" fmla="*/ 0 h 217"/>
                  <a:gd name="T4" fmla="*/ 0 w 350"/>
                  <a:gd name="T5" fmla="*/ 0 h 217"/>
                  <a:gd name="T6" fmla="*/ 0 w 350"/>
                  <a:gd name="T7" fmla="*/ 0 h 217"/>
                  <a:gd name="T8" fmla="*/ 0 w 350"/>
                  <a:gd name="T9" fmla="*/ 0 h 217"/>
                  <a:gd name="T10" fmla="*/ 0 w 350"/>
                  <a:gd name="T11" fmla="*/ 0 h 217"/>
                  <a:gd name="T12" fmla="*/ 0 w 350"/>
                  <a:gd name="T13" fmla="*/ 0 h 217"/>
                  <a:gd name="T14" fmla="*/ 0 w 350"/>
                  <a:gd name="T15" fmla="*/ 0 h 217"/>
                  <a:gd name="T16" fmla="*/ 0 w 350"/>
                  <a:gd name="T17" fmla="*/ 0 h 217"/>
                  <a:gd name="T18" fmla="*/ 0 w 350"/>
                  <a:gd name="T19" fmla="*/ 0 h 217"/>
                  <a:gd name="T20" fmla="*/ 0 w 350"/>
                  <a:gd name="T21" fmla="*/ 0 h 217"/>
                  <a:gd name="T22" fmla="*/ 0 w 350"/>
                  <a:gd name="T23" fmla="*/ 0 h 217"/>
                  <a:gd name="T24" fmla="*/ 0 w 350"/>
                  <a:gd name="T25" fmla="*/ 0 h 217"/>
                  <a:gd name="T26" fmla="*/ 0 w 350"/>
                  <a:gd name="T27" fmla="*/ 0 h 217"/>
                  <a:gd name="T28" fmla="*/ 0 w 350"/>
                  <a:gd name="T29" fmla="*/ 0 h 217"/>
                  <a:gd name="T30" fmla="*/ 0 w 350"/>
                  <a:gd name="T31" fmla="*/ 0 h 217"/>
                  <a:gd name="T32" fmla="*/ 0 w 350"/>
                  <a:gd name="T33" fmla="*/ 0 h 217"/>
                  <a:gd name="T34" fmla="*/ 0 w 350"/>
                  <a:gd name="T35" fmla="*/ 0 h 217"/>
                  <a:gd name="T36" fmla="*/ 1 w 350"/>
                  <a:gd name="T37" fmla="*/ 0 h 217"/>
                  <a:gd name="T38" fmla="*/ 1 w 350"/>
                  <a:gd name="T39" fmla="*/ 0 h 217"/>
                  <a:gd name="T40" fmla="*/ 1 w 350"/>
                  <a:gd name="T41" fmla="*/ 0 h 217"/>
                  <a:gd name="T42" fmla="*/ 1 w 350"/>
                  <a:gd name="T43" fmla="*/ 0 h 217"/>
                  <a:gd name="T44" fmla="*/ 1 w 350"/>
                  <a:gd name="T45" fmla="*/ 0 h 217"/>
                  <a:gd name="T46" fmla="*/ 1 w 350"/>
                  <a:gd name="T47" fmla="*/ 0 h 217"/>
                  <a:gd name="T48" fmla="*/ 1 w 350"/>
                  <a:gd name="T49" fmla="*/ 0 h 217"/>
                  <a:gd name="T50" fmla="*/ 1 w 350"/>
                  <a:gd name="T51" fmla="*/ 0 h 217"/>
                  <a:gd name="T52" fmla="*/ 1 w 350"/>
                  <a:gd name="T53" fmla="*/ 0 h 217"/>
                  <a:gd name="T54" fmla="*/ 1 w 350"/>
                  <a:gd name="T55" fmla="*/ 0 h 217"/>
                  <a:gd name="T56" fmla="*/ 1 w 350"/>
                  <a:gd name="T57" fmla="*/ 0 h 217"/>
                  <a:gd name="T58" fmla="*/ 1 w 350"/>
                  <a:gd name="T59" fmla="*/ 0 h 217"/>
                  <a:gd name="T60" fmla="*/ 1 w 350"/>
                  <a:gd name="T61" fmla="*/ 0 h 217"/>
                  <a:gd name="T62" fmla="*/ 1 w 350"/>
                  <a:gd name="T63" fmla="*/ 0 h 217"/>
                  <a:gd name="T64" fmla="*/ 1 w 350"/>
                  <a:gd name="T65" fmla="*/ 0 h 217"/>
                  <a:gd name="T66" fmla="*/ 1 w 350"/>
                  <a:gd name="T67" fmla="*/ 0 h 217"/>
                  <a:gd name="T68" fmla="*/ 1 w 350"/>
                  <a:gd name="T69" fmla="*/ 0 h 217"/>
                  <a:gd name="T70" fmla="*/ 1 w 350"/>
                  <a:gd name="T71" fmla="*/ 0 h 217"/>
                  <a:gd name="T72" fmla="*/ 1 w 350"/>
                  <a:gd name="T73" fmla="*/ 0 h 217"/>
                  <a:gd name="T74" fmla="*/ 1 w 350"/>
                  <a:gd name="T75" fmla="*/ 0 h 217"/>
                  <a:gd name="T76" fmla="*/ 1 w 350"/>
                  <a:gd name="T77" fmla="*/ 0 h 217"/>
                  <a:gd name="T78" fmla="*/ 1 w 350"/>
                  <a:gd name="T79" fmla="*/ 1 h 217"/>
                  <a:gd name="T80" fmla="*/ 1 w 350"/>
                  <a:gd name="T81" fmla="*/ 1 h 217"/>
                  <a:gd name="T82" fmla="*/ 1 w 350"/>
                  <a:gd name="T83" fmla="*/ 1 h 217"/>
                  <a:gd name="T84" fmla="*/ 1 w 350"/>
                  <a:gd name="T85" fmla="*/ 1 h 217"/>
                  <a:gd name="T86" fmla="*/ 1 w 350"/>
                  <a:gd name="T87" fmla="*/ 1 h 217"/>
                  <a:gd name="T88" fmla="*/ 1 w 350"/>
                  <a:gd name="T89" fmla="*/ 1 h 217"/>
                  <a:gd name="T90" fmla="*/ 1 w 350"/>
                  <a:gd name="T91" fmla="*/ 1 h 217"/>
                  <a:gd name="T92" fmla="*/ 1 w 350"/>
                  <a:gd name="T93" fmla="*/ 1 h 217"/>
                  <a:gd name="T94" fmla="*/ 1 w 350"/>
                  <a:gd name="T95" fmla="*/ 1 h 217"/>
                  <a:gd name="T96" fmla="*/ 0 w 350"/>
                  <a:gd name="T97" fmla="*/ 1 h 217"/>
                  <a:gd name="T98" fmla="*/ 0 w 350"/>
                  <a:gd name="T99" fmla="*/ 1 h 217"/>
                  <a:gd name="T100" fmla="*/ 0 w 350"/>
                  <a:gd name="T101" fmla="*/ 1 h 217"/>
                  <a:gd name="T102" fmla="*/ 0 w 350"/>
                  <a:gd name="T103" fmla="*/ 1 h 217"/>
                  <a:gd name="T104" fmla="*/ 0 w 350"/>
                  <a:gd name="T105" fmla="*/ 1 h 217"/>
                  <a:gd name="T106" fmla="*/ 0 w 350"/>
                  <a:gd name="T107" fmla="*/ 1 h 217"/>
                  <a:gd name="T108" fmla="*/ 0 w 350"/>
                  <a:gd name="T109" fmla="*/ 1 h 217"/>
                  <a:gd name="T110" fmla="*/ 0 w 350"/>
                  <a:gd name="T111" fmla="*/ 1 h 217"/>
                  <a:gd name="T112" fmla="*/ 0 w 350"/>
                  <a:gd name="T113" fmla="*/ 1 h 217"/>
                  <a:gd name="T114" fmla="*/ 0 w 350"/>
                  <a:gd name="T115" fmla="*/ 0 h 217"/>
                  <a:gd name="T116" fmla="*/ 0 w 350"/>
                  <a:gd name="T117" fmla="*/ 0 h 21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50" h="217">
                    <a:moveTo>
                      <a:pt x="21" y="110"/>
                    </a:moveTo>
                    <a:lnTo>
                      <a:pt x="11" y="96"/>
                    </a:lnTo>
                    <a:lnTo>
                      <a:pt x="4" y="84"/>
                    </a:lnTo>
                    <a:lnTo>
                      <a:pt x="2" y="79"/>
                    </a:lnTo>
                    <a:lnTo>
                      <a:pt x="1" y="74"/>
                    </a:lnTo>
                    <a:lnTo>
                      <a:pt x="0" y="70"/>
                    </a:lnTo>
                    <a:lnTo>
                      <a:pt x="0" y="66"/>
                    </a:lnTo>
                    <a:lnTo>
                      <a:pt x="1" y="62"/>
                    </a:lnTo>
                    <a:lnTo>
                      <a:pt x="3" y="59"/>
                    </a:lnTo>
                    <a:lnTo>
                      <a:pt x="5" y="56"/>
                    </a:lnTo>
                    <a:lnTo>
                      <a:pt x="8" y="53"/>
                    </a:lnTo>
                    <a:lnTo>
                      <a:pt x="15" y="49"/>
                    </a:lnTo>
                    <a:lnTo>
                      <a:pt x="25" y="45"/>
                    </a:lnTo>
                    <a:lnTo>
                      <a:pt x="50" y="37"/>
                    </a:lnTo>
                    <a:lnTo>
                      <a:pt x="81" y="30"/>
                    </a:lnTo>
                    <a:lnTo>
                      <a:pt x="98" y="25"/>
                    </a:lnTo>
                    <a:lnTo>
                      <a:pt x="116" y="20"/>
                    </a:lnTo>
                    <a:lnTo>
                      <a:pt x="135" y="14"/>
                    </a:lnTo>
                    <a:lnTo>
                      <a:pt x="154" y="7"/>
                    </a:lnTo>
                    <a:lnTo>
                      <a:pt x="165" y="3"/>
                    </a:lnTo>
                    <a:lnTo>
                      <a:pt x="175" y="1"/>
                    </a:lnTo>
                    <a:lnTo>
                      <a:pt x="184" y="0"/>
                    </a:lnTo>
                    <a:lnTo>
                      <a:pt x="194" y="0"/>
                    </a:lnTo>
                    <a:lnTo>
                      <a:pt x="203" y="1"/>
                    </a:lnTo>
                    <a:lnTo>
                      <a:pt x="212" y="3"/>
                    </a:lnTo>
                    <a:lnTo>
                      <a:pt x="221" y="5"/>
                    </a:lnTo>
                    <a:lnTo>
                      <a:pt x="230" y="9"/>
                    </a:lnTo>
                    <a:lnTo>
                      <a:pt x="238" y="13"/>
                    </a:lnTo>
                    <a:lnTo>
                      <a:pt x="248" y="18"/>
                    </a:lnTo>
                    <a:lnTo>
                      <a:pt x="256" y="23"/>
                    </a:lnTo>
                    <a:lnTo>
                      <a:pt x="264" y="29"/>
                    </a:lnTo>
                    <a:lnTo>
                      <a:pt x="279" y="43"/>
                    </a:lnTo>
                    <a:lnTo>
                      <a:pt x="292" y="57"/>
                    </a:lnTo>
                    <a:lnTo>
                      <a:pt x="305" y="72"/>
                    </a:lnTo>
                    <a:lnTo>
                      <a:pt x="316" y="86"/>
                    </a:lnTo>
                    <a:lnTo>
                      <a:pt x="326" y="100"/>
                    </a:lnTo>
                    <a:lnTo>
                      <a:pt x="335" y="113"/>
                    </a:lnTo>
                    <a:lnTo>
                      <a:pt x="346" y="133"/>
                    </a:lnTo>
                    <a:lnTo>
                      <a:pt x="350" y="140"/>
                    </a:lnTo>
                    <a:lnTo>
                      <a:pt x="344" y="143"/>
                    </a:lnTo>
                    <a:lnTo>
                      <a:pt x="325" y="150"/>
                    </a:lnTo>
                    <a:lnTo>
                      <a:pt x="300" y="160"/>
                    </a:lnTo>
                    <a:lnTo>
                      <a:pt x="269" y="172"/>
                    </a:lnTo>
                    <a:lnTo>
                      <a:pt x="236" y="184"/>
                    </a:lnTo>
                    <a:lnTo>
                      <a:pt x="204" y="196"/>
                    </a:lnTo>
                    <a:lnTo>
                      <a:pt x="176" y="206"/>
                    </a:lnTo>
                    <a:lnTo>
                      <a:pt x="154" y="215"/>
                    </a:lnTo>
                    <a:lnTo>
                      <a:pt x="146" y="217"/>
                    </a:lnTo>
                    <a:lnTo>
                      <a:pt x="138" y="217"/>
                    </a:lnTo>
                    <a:lnTo>
                      <a:pt x="131" y="217"/>
                    </a:lnTo>
                    <a:lnTo>
                      <a:pt x="123" y="215"/>
                    </a:lnTo>
                    <a:lnTo>
                      <a:pt x="116" y="212"/>
                    </a:lnTo>
                    <a:lnTo>
                      <a:pt x="109" y="208"/>
                    </a:lnTo>
                    <a:lnTo>
                      <a:pt x="101" y="202"/>
                    </a:lnTo>
                    <a:lnTo>
                      <a:pt x="94" y="195"/>
                    </a:lnTo>
                    <a:lnTo>
                      <a:pt x="78" y="180"/>
                    </a:lnTo>
                    <a:lnTo>
                      <a:pt x="61" y="160"/>
                    </a:lnTo>
                    <a:lnTo>
                      <a:pt x="42" y="137"/>
                    </a:lnTo>
                    <a:lnTo>
                      <a:pt x="21" y="110"/>
                    </a:lnTo>
                    <a:close/>
                  </a:path>
                </a:pathLst>
              </a:custGeom>
              <a:solidFill>
                <a:srgbClr val="AC74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46" name="Freeform 1180">
                <a:extLst>
                  <a:ext uri="{FF2B5EF4-FFF2-40B4-BE49-F238E27FC236}">
                    <a16:creationId xmlns:a16="http://schemas.microsoft.com/office/drawing/2014/main" id="{FEBAB644-622E-44E8-9D22-3C6E43BE9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3" y="2504"/>
                <a:ext cx="22" cy="13"/>
              </a:xfrm>
              <a:custGeom>
                <a:avLst/>
                <a:gdLst>
                  <a:gd name="T0" fmla="*/ 0 w 377"/>
                  <a:gd name="T1" fmla="*/ 0 h 218"/>
                  <a:gd name="T2" fmla="*/ 0 w 377"/>
                  <a:gd name="T3" fmla="*/ 0 h 218"/>
                  <a:gd name="T4" fmla="*/ 0 w 377"/>
                  <a:gd name="T5" fmla="*/ 0 h 218"/>
                  <a:gd name="T6" fmla="*/ 0 w 377"/>
                  <a:gd name="T7" fmla="*/ 0 h 218"/>
                  <a:gd name="T8" fmla="*/ 0 w 377"/>
                  <a:gd name="T9" fmla="*/ 0 h 218"/>
                  <a:gd name="T10" fmla="*/ 0 w 377"/>
                  <a:gd name="T11" fmla="*/ 0 h 218"/>
                  <a:gd name="T12" fmla="*/ 0 w 377"/>
                  <a:gd name="T13" fmla="*/ 0 h 218"/>
                  <a:gd name="T14" fmla="*/ 0 w 377"/>
                  <a:gd name="T15" fmla="*/ 0 h 218"/>
                  <a:gd name="T16" fmla="*/ 0 w 377"/>
                  <a:gd name="T17" fmla="*/ 0 h 218"/>
                  <a:gd name="T18" fmla="*/ 1 w 377"/>
                  <a:gd name="T19" fmla="*/ 0 h 218"/>
                  <a:gd name="T20" fmla="*/ 1 w 377"/>
                  <a:gd name="T21" fmla="*/ 0 h 218"/>
                  <a:gd name="T22" fmla="*/ 1 w 377"/>
                  <a:gd name="T23" fmla="*/ 0 h 218"/>
                  <a:gd name="T24" fmla="*/ 1 w 377"/>
                  <a:gd name="T25" fmla="*/ 0 h 218"/>
                  <a:gd name="T26" fmla="*/ 1 w 377"/>
                  <a:gd name="T27" fmla="*/ 0 h 218"/>
                  <a:gd name="T28" fmla="*/ 1 w 377"/>
                  <a:gd name="T29" fmla="*/ 0 h 218"/>
                  <a:gd name="T30" fmla="*/ 1 w 377"/>
                  <a:gd name="T31" fmla="*/ 0 h 218"/>
                  <a:gd name="T32" fmla="*/ 1 w 377"/>
                  <a:gd name="T33" fmla="*/ 0 h 218"/>
                  <a:gd name="T34" fmla="*/ 1 w 377"/>
                  <a:gd name="T35" fmla="*/ 0 h 218"/>
                  <a:gd name="T36" fmla="*/ 1 w 377"/>
                  <a:gd name="T37" fmla="*/ 0 h 218"/>
                  <a:gd name="T38" fmla="*/ 1 w 377"/>
                  <a:gd name="T39" fmla="*/ 0 h 218"/>
                  <a:gd name="T40" fmla="*/ 1 w 377"/>
                  <a:gd name="T41" fmla="*/ 0 h 218"/>
                  <a:gd name="T42" fmla="*/ 1 w 377"/>
                  <a:gd name="T43" fmla="*/ 1 h 218"/>
                  <a:gd name="T44" fmla="*/ 1 w 377"/>
                  <a:gd name="T45" fmla="*/ 1 h 218"/>
                  <a:gd name="T46" fmla="*/ 1 w 377"/>
                  <a:gd name="T47" fmla="*/ 1 h 218"/>
                  <a:gd name="T48" fmla="*/ 1 w 377"/>
                  <a:gd name="T49" fmla="*/ 1 h 218"/>
                  <a:gd name="T50" fmla="*/ 1 w 377"/>
                  <a:gd name="T51" fmla="*/ 1 h 218"/>
                  <a:gd name="T52" fmla="*/ 0 w 377"/>
                  <a:gd name="T53" fmla="*/ 1 h 218"/>
                  <a:gd name="T54" fmla="*/ 0 w 377"/>
                  <a:gd name="T55" fmla="*/ 1 h 218"/>
                  <a:gd name="T56" fmla="*/ 0 w 377"/>
                  <a:gd name="T57" fmla="*/ 1 h 218"/>
                  <a:gd name="T58" fmla="*/ 0 w 377"/>
                  <a:gd name="T59" fmla="*/ 1 h 218"/>
                  <a:gd name="T60" fmla="*/ 0 w 377"/>
                  <a:gd name="T61" fmla="*/ 1 h 218"/>
                  <a:gd name="T62" fmla="*/ 0 w 377"/>
                  <a:gd name="T63" fmla="*/ 0 h 21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77" h="218">
                    <a:moveTo>
                      <a:pt x="19" y="125"/>
                    </a:moveTo>
                    <a:lnTo>
                      <a:pt x="13" y="118"/>
                    </a:lnTo>
                    <a:lnTo>
                      <a:pt x="8" y="111"/>
                    </a:lnTo>
                    <a:lnTo>
                      <a:pt x="5" y="105"/>
                    </a:lnTo>
                    <a:lnTo>
                      <a:pt x="2" y="99"/>
                    </a:lnTo>
                    <a:lnTo>
                      <a:pt x="1" y="93"/>
                    </a:lnTo>
                    <a:lnTo>
                      <a:pt x="0" y="88"/>
                    </a:lnTo>
                    <a:lnTo>
                      <a:pt x="0" y="82"/>
                    </a:lnTo>
                    <a:lnTo>
                      <a:pt x="2" y="78"/>
                    </a:lnTo>
                    <a:lnTo>
                      <a:pt x="3" y="73"/>
                    </a:lnTo>
                    <a:lnTo>
                      <a:pt x="6" y="70"/>
                    </a:lnTo>
                    <a:lnTo>
                      <a:pt x="10" y="66"/>
                    </a:lnTo>
                    <a:lnTo>
                      <a:pt x="15" y="63"/>
                    </a:lnTo>
                    <a:lnTo>
                      <a:pt x="25" y="57"/>
                    </a:lnTo>
                    <a:lnTo>
                      <a:pt x="37" y="51"/>
                    </a:lnTo>
                    <a:lnTo>
                      <a:pt x="67" y="42"/>
                    </a:lnTo>
                    <a:lnTo>
                      <a:pt x="104" y="32"/>
                    </a:lnTo>
                    <a:lnTo>
                      <a:pt x="123" y="27"/>
                    </a:lnTo>
                    <a:lnTo>
                      <a:pt x="142" y="21"/>
                    </a:lnTo>
                    <a:lnTo>
                      <a:pt x="162" y="15"/>
                    </a:lnTo>
                    <a:lnTo>
                      <a:pt x="181" y="7"/>
                    </a:lnTo>
                    <a:lnTo>
                      <a:pt x="192" y="4"/>
                    </a:lnTo>
                    <a:lnTo>
                      <a:pt x="201" y="1"/>
                    </a:lnTo>
                    <a:lnTo>
                      <a:pt x="211" y="0"/>
                    </a:lnTo>
                    <a:lnTo>
                      <a:pt x="220" y="0"/>
                    </a:lnTo>
                    <a:lnTo>
                      <a:pt x="230" y="1"/>
                    </a:lnTo>
                    <a:lnTo>
                      <a:pt x="239" y="3"/>
                    </a:lnTo>
                    <a:lnTo>
                      <a:pt x="248" y="6"/>
                    </a:lnTo>
                    <a:lnTo>
                      <a:pt x="257" y="9"/>
                    </a:lnTo>
                    <a:lnTo>
                      <a:pt x="265" y="13"/>
                    </a:lnTo>
                    <a:lnTo>
                      <a:pt x="273" y="18"/>
                    </a:lnTo>
                    <a:lnTo>
                      <a:pt x="283" y="24"/>
                    </a:lnTo>
                    <a:lnTo>
                      <a:pt x="290" y="30"/>
                    </a:lnTo>
                    <a:lnTo>
                      <a:pt x="305" y="43"/>
                    </a:lnTo>
                    <a:lnTo>
                      <a:pt x="319" y="57"/>
                    </a:lnTo>
                    <a:lnTo>
                      <a:pt x="332" y="71"/>
                    </a:lnTo>
                    <a:lnTo>
                      <a:pt x="343" y="87"/>
                    </a:lnTo>
                    <a:lnTo>
                      <a:pt x="353" y="101"/>
                    </a:lnTo>
                    <a:lnTo>
                      <a:pt x="361" y="113"/>
                    </a:lnTo>
                    <a:lnTo>
                      <a:pt x="373" y="132"/>
                    </a:lnTo>
                    <a:lnTo>
                      <a:pt x="377" y="140"/>
                    </a:lnTo>
                    <a:lnTo>
                      <a:pt x="371" y="142"/>
                    </a:lnTo>
                    <a:lnTo>
                      <a:pt x="352" y="149"/>
                    </a:lnTo>
                    <a:lnTo>
                      <a:pt x="327" y="159"/>
                    </a:lnTo>
                    <a:lnTo>
                      <a:pt x="296" y="172"/>
                    </a:lnTo>
                    <a:lnTo>
                      <a:pt x="262" y="185"/>
                    </a:lnTo>
                    <a:lnTo>
                      <a:pt x="231" y="196"/>
                    </a:lnTo>
                    <a:lnTo>
                      <a:pt x="203" y="207"/>
                    </a:lnTo>
                    <a:lnTo>
                      <a:pt x="181" y="214"/>
                    </a:lnTo>
                    <a:lnTo>
                      <a:pt x="173" y="216"/>
                    </a:lnTo>
                    <a:lnTo>
                      <a:pt x="164" y="218"/>
                    </a:lnTo>
                    <a:lnTo>
                      <a:pt x="155" y="218"/>
                    </a:lnTo>
                    <a:lnTo>
                      <a:pt x="145" y="217"/>
                    </a:lnTo>
                    <a:lnTo>
                      <a:pt x="136" y="215"/>
                    </a:lnTo>
                    <a:lnTo>
                      <a:pt x="126" y="212"/>
                    </a:lnTo>
                    <a:lnTo>
                      <a:pt x="116" y="208"/>
                    </a:lnTo>
                    <a:lnTo>
                      <a:pt x="106" y="203"/>
                    </a:lnTo>
                    <a:lnTo>
                      <a:pt x="95" y="197"/>
                    </a:lnTo>
                    <a:lnTo>
                      <a:pt x="84" y="190"/>
                    </a:lnTo>
                    <a:lnTo>
                      <a:pt x="73" y="182"/>
                    </a:lnTo>
                    <a:lnTo>
                      <a:pt x="63" y="173"/>
                    </a:lnTo>
                    <a:lnTo>
                      <a:pt x="52" y="162"/>
                    </a:lnTo>
                    <a:lnTo>
                      <a:pt x="41" y="151"/>
                    </a:lnTo>
                    <a:lnTo>
                      <a:pt x="30" y="138"/>
                    </a:lnTo>
                    <a:lnTo>
                      <a:pt x="19" y="125"/>
                    </a:lnTo>
                    <a:close/>
                  </a:path>
                </a:pathLst>
              </a:custGeom>
              <a:solidFill>
                <a:srgbClr val="AC74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47" name="Freeform 1181">
                <a:extLst>
                  <a:ext uri="{FF2B5EF4-FFF2-40B4-BE49-F238E27FC236}">
                    <a16:creationId xmlns:a16="http://schemas.microsoft.com/office/drawing/2014/main" id="{8D4DDF04-5CEF-499C-8BAC-E7E67CCF26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8" y="2513"/>
                <a:ext cx="22" cy="9"/>
              </a:xfrm>
              <a:custGeom>
                <a:avLst/>
                <a:gdLst>
                  <a:gd name="T0" fmla="*/ 0 w 376"/>
                  <a:gd name="T1" fmla="*/ 0 h 151"/>
                  <a:gd name="T2" fmla="*/ 0 w 376"/>
                  <a:gd name="T3" fmla="*/ 0 h 151"/>
                  <a:gd name="T4" fmla="*/ 0 w 376"/>
                  <a:gd name="T5" fmla="*/ 0 h 151"/>
                  <a:gd name="T6" fmla="*/ 0 w 376"/>
                  <a:gd name="T7" fmla="*/ 0 h 151"/>
                  <a:gd name="T8" fmla="*/ 0 w 376"/>
                  <a:gd name="T9" fmla="*/ 0 h 151"/>
                  <a:gd name="T10" fmla="*/ 0 w 376"/>
                  <a:gd name="T11" fmla="*/ 0 h 151"/>
                  <a:gd name="T12" fmla="*/ 0 w 376"/>
                  <a:gd name="T13" fmla="*/ 0 h 151"/>
                  <a:gd name="T14" fmla="*/ 0 w 376"/>
                  <a:gd name="T15" fmla="*/ 0 h 151"/>
                  <a:gd name="T16" fmla="*/ 0 w 376"/>
                  <a:gd name="T17" fmla="*/ 0 h 151"/>
                  <a:gd name="T18" fmla="*/ 0 w 376"/>
                  <a:gd name="T19" fmla="*/ 0 h 151"/>
                  <a:gd name="T20" fmla="*/ 0 w 376"/>
                  <a:gd name="T21" fmla="*/ 0 h 151"/>
                  <a:gd name="T22" fmla="*/ 0 w 376"/>
                  <a:gd name="T23" fmla="*/ 0 h 151"/>
                  <a:gd name="T24" fmla="*/ 0 w 376"/>
                  <a:gd name="T25" fmla="*/ 0 h 151"/>
                  <a:gd name="T26" fmla="*/ 0 w 376"/>
                  <a:gd name="T27" fmla="*/ 0 h 151"/>
                  <a:gd name="T28" fmla="*/ 0 w 376"/>
                  <a:gd name="T29" fmla="*/ 0 h 151"/>
                  <a:gd name="T30" fmla="*/ 0 w 376"/>
                  <a:gd name="T31" fmla="*/ 0 h 151"/>
                  <a:gd name="T32" fmla="*/ 0 w 376"/>
                  <a:gd name="T33" fmla="*/ 0 h 151"/>
                  <a:gd name="T34" fmla="*/ 1 w 376"/>
                  <a:gd name="T35" fmla="*/ 0 h 151"/>
                  <a:gd name="T36" fmla="*/ 1 w 376"/>
                  <a:gd name="T37" fmla="*/ 0 h 151"/>
                  <a:gd name="T38" fmla="*/ 1 w 376"/>
                  <a:gd name="T39" fmla="*/ 0 h 151"/>
                  <a:gd name="T40" fmla="*/ 1 w 376"/>
                  <a:gd name="T41" fmla="*/ 0 h 151"/>
                  <a:gd name="T42" fmla="*/ 1 w 376"/>
                  <a:gd name="T43" fmla="*/ 0 h 151"/>
                  <a:gd name="T44" fmla="*/ 1 w 376"/>
                  <a:gd name="T45" fmla="*/ 0 h 151"/>
                  <a:gd name="T46" fmla="*/ 1 w 376"/>
                  <a:gd name="T47" fmla="*/ 0 h 151"/>
                  <a:gd name="T48" fmla="*/ 1 w 376"/>
                  <a:gd name="T49" fmla="*/ 0 h 151"/>
                  <a:gd name="T50" fmla="*/ 1 w 376"/>
                  <a:gd name="T51" fmla="*/ 0 h 151"/>
                  <a:gd name="T52" fmla="*/ 1 w 376"/>
                  <a:gd name="T53" fmla="*/ 0 h 151"/>
                  <a:gd name="T54" fmla="*/ 1 w 376"/>
                  <a:gd name="T55" fmla="*/ 0 h 151"/>
                  <a:gd name="T56" fmla="*/ 1 w 376"/>
                  <a:gd name="T57" fmla="*/ 0 h 151"/>
                  <a:gd name="T58" fmla="*/ 1 w 376"/>
                  <a:gd name="T59" fmla="*/ 0 h 151"/>
                  <a:gd name="T60" fmla="*/ 1 w 376"/>
                  <a:gd name="T61" fmla="*/ 0 h 151"/>
                  <a:gd name="T62" fmla="*/ 1 w 376"/>
                  <a:gd name="T63" fmla="*/ 0 h 151"/>
                  <a:gd name="T64" fmla="*/ 1 w 376"/>
                  <a:gd name="T65" fmla="*/ 0 h 151"/>
                  <a:gd name="T66" fmla="*/ 1 w 376"/>
                  <a:gd name="T67" fmla="*/ 0 h 151"/>
                  <a:gd name="T68" fmla="*/ 1 w 376"/>
                  <a:gd name="T69" fmla="*/ 0 h 151"/>
                  <a:gd name="T70" fmla="*/ 1 w 376"/>
                  <a:gd name="T71" fmla="*/ 0 h 151"/>
                  <a:gd name="T72" fmla="*/ 1 w 376"/>
                  <a:gd name="T73" fmla="*/ 0 h 151"/>
                  <a:gd name="T74" fmla="*/ 1 w 376"/>
                  <a:gd name="T75" fmla="*/ 0 h 151"/>
                  <a:gd name="T76" fmla="*/ 1 w 376"/>
                  <a:gd name="T77" fmla="*/ 0 h 151"/>
                  <a:gd name="T78" fmla="*/ 1 w 376"/>
                  <a:gd name="T79" fmla="*/ 0 h 151"/>
                  <a:gd name="T80" fmla="*/ 1 w 376"/>
                  <a:gd name="T81" fmla="*/ 1 h 151"/>
                  <a:gd name="T82" fmla="*/ 1 w 376"/>
                  <a:gd name="T83" fmla="*/ 1 h 151"/>
                  <a:gd name="T84" fmla="*/ 1 w 376"/>
                  <a:gd name="T85" fmla="*/ 1 h 151"/>
                  <a:gd name="T86" fmla="*/ 1 w 376"/>
                  <a:gd name="T87" fmla="*/ 1 h 151"/>
                  <a:gd name="T88" fmla="*/ 1 w 376"/>
                  <a:gd name="T89" fmla="*/ 1 h 151"/>
                  <a:gd name="T90" fmla="*/ 1 w 376"/>
                  <a:gd name="T91" fmla="*/ 1 h 151"/>
                  <a:gd name="T92" fmla="*/ 1 w 376"/>
                  <a:gd name="T93" fmla="*/ 1 h 151"/>
                  <a:gd name="T94" fmla="*/ 1 w 376"/>
                  <a:gd name="T95" fmla="*/ 1 h 151"/>
                  <a:gd name="T96" fmla="*/ 1 w 376"/>
                  <a:gd name="T97" fmla="*/ 1 h 151"/>
                  <a:gd name="T98" fmla="*/ 1 w 376"/>
                  <a:gd name="T99" fmla="*/ 0 h 151"/>
                  <a:gd name="T100" fmla="*/ 1 w 376"/>
                  <a:gd name="T101" fmla="*/ 0 h 151"/>
                  <a:gd name="T102" fmla="*/ 1 w 376"/>
                  <a:gd name="T103" fmla="*/ 0 h 151"/>
                  <a:gd name="T104" fmla="*/ 0 w 376"/>
                  <a:gd name="T105" fmla="*/ 0 h 151"/>
                  <a:gd name="T106" fmla="*/ 0 w 376"/>
                  <a:gd name="T107" fmla="*/ 0 h 151"/>
                  <a:gd name="T108" fmla="*/ 0 w 376"/>
                  <a:gd name="T109" fmla="*/ 0 h 151"/>
                  <a:gd name="T110" fmla="*/ 0 w 376"/>
                  <a:gd name="T111" fmla="*/ 0 h 151"/>
                  <a:gd name="T112" fmla="*/ 0 w 376"/>
                  <a:gd name="T113" fmla="*/ 0 h 151"/>
                  <a:gd name="T114" fmla="*/ 0 w 376"/>
                  <a:gd name="T115" fmla="*/ 0 h 151"/>
                  <a:gd name="T116" fmla="*/ 0 w 376"/>
                  <a:gd name="T117" fmla="*/ 0 h 15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76" h="151">
                    <a:moveTo>
                      <a:pt x="33" y="95"/>
                    </a:moveTo>
                    <a:lnTo>
                      <a:pt x="17" y="88"/>
                    </a:lnTo>
                    <a:lnTo>
                      <a:pt x="7" y="81"/>
                    </a:lnTo>
                    <a:lnTo>
                      <a:pt x="4" y="78"/>
                    </a:lnTo>
                    <a:lnTo>
                      <a:pt x="1" y="75"/>
                    </a:lnTo>
                    <a:lnTo>
                      <a:pt x="0" y="72"/>
                    </a:lnTo>
                    <a:lnTo>
                      <a:pt x="0" y="69"/>
                    </a:lnTo>
                    <a:lnTo>
                      <a:pt x="0" y="67"/>
                    </a:lnTo>
                    <a:lnTo>
                      <a:pt x="3" y="64"/>
                    </a:lnTo>
                    <a:lnTo>
                      <a:pt x="6" y="62"/>
                    </a:lnTo>
                    <a:lnTo>
                      <a:pt x="10" y="60"/>
                    </a:lnTo>
                    <a:lnTo>
                      <a:pt x="19" y="56"/>
                    </a:lnTo>
                    <a:lnTo>
                      <a:pt x="31" y="51"/>
                    </a:lnTo>
                    <a:lnTo>
                      <a:pt x="62" y="43"/>
                    </a:lnTo>
                    <a:lnTo>
                      <a:pt x="101" y="34"/>
                    </a:lnTo>
                    <a:lnTo>
                      <a:pt x="120" y="28"/>
                    </a:lnTo>
                    <a:lnTo>
                      <a:pt x="141" y="22"/>
                    </a:lnTo>
                    <a:lnTo>
                      <a:pt x="161" y="14"/>
                    </a:lnTo>
                    <a:lnTo>
                      <a:pt x="181" y="7"/>
                    </a:lnTo>
                    <a:lnTo>
                      <a:pt x="191" y="3"/>
                    </a:lnTo>
                    <a:lnTo>
                      <a:pt x="201" y="1"/>
                    </a:lnTo>
                    <a:lnTo>
                      <a:pt x="210" y="0"/>
                    </a:lnTo>
                    <a:lnTo>
                      <a:pt x="220" y="0"/>
                    </a:lnTo>
                    <a:lnTo>
                      <a:pt x="229" y="1"/>
                    </a:lnTo>
                    <a:lnTo>
                      <a:pt x="238" y="2"/>
                    </a:lnTo>
                    <a:lnTo>
                      <a:pt x="247" y="5"/>
                    </a:lnTo>
                    <a:lnTo>
                      <a:pt x="256" y="9"/>
                    </a:lnTo>
                    <a:lnTo>
                      <a:pt x="264" y="13"/>
                    </a:lnTo>
                    <a:lnTo>
                      <a:pt x="274" y="18"/>
                    </a:lnTo>
                    <a:lnTo>
                      <a:pt x="282" y="24"/>
                    </a:lnTo>
                    <a:lnTo>
                      <a:pt x="290" y="30"/>
                    </a:lnTo>
                    <a:lnTo>
                      <a:pt x="305" y="43"/>
                    </a:lnTo>
                    <a:lnTo>
                      <a:pt x="318" y="57"/>
                    </a:lnTo>
                    <a:lnTo>
                      <a:pt x="331" y="72"/>
                    </a:lnTo>
                    <a:lnTo>
                      <a:pt x="342" y="86"/>
                    </a:lnTo>
                    <a:lnTo>
                      <a:pt x="352" y="100"/>
                    </a:lnTo>
                    <a:lnTo>
                      <a:pt x="361" y="114"/>
                    </a:lnTo>
                    <a:lnTo>
                      <a:pt x="372" y="133"/>
                    </a:lnTo>
                    <a:lnTo>
                      <a:pt x="376" y="140"/>
                    </a:lnTo>
                    <a:lnTo>
                      <a:pt x="372" y="141"/>
                    </a:lnTo>
                    <a:lnTo>
                      <a:pt x="360" y="143"/>
                    </a:lnTo>
                    <a:lnTo>
                      <a:pt x="340" y="146"/>
                    </a:lnTo>
                    <a:lnTo>
                      <a:pt x="318" y="149"/>
                    </a:lnTo>
                    <a:lnTo>
                      <a:pt x="292" y="151"/>
                    </a:lnTo>
                    <a:lnTo>
                      <a:pt x="267" y="151"/>
                    </a:lnTo>
                    <a:lnTo>
                      <a:pt x="253" y="151"/>
                    </a:lnTo>
                    <a:lnTo>
                      <a:pt x="241" y="150"/>
                    </a:lnTo>
                    <a:lnTo>
                      <a:pt x="230" y="148"/>
                    </a:lnTo>
                    <a:lnTo>
                      <a:pt x="219" y="146"/>
                    </a:lnTo>
                    <a:lnTo>
                      <a:pt x="202" y="142"/>
                    </a:lnTo>
                    <a:lnTo>
                      <a:pt x="184" y="140"/>
                    </a:lnTo>
                    <a:lnTo>
                      <a:pt x="164" y="137"/>
                    </a:lnTo>
                    <a:lnTo>
                      <a:pt x="144" y="133"/>
                    </a:lnTo>
                    <a:lnTo>
                      <a:pt x="121" y="128"/>
                    </a:lnTo>
                    <a:lnTo>
                      <a:pt x="96" y="121"/>
                    </a:lnTo>
                    <a:lnTo>
                      <a:pt x="81" y="116"/>
                    </a:lnTo>
                    <a:lnTo>
                      <a:pt x="66" y="111"/>
                    </a:lnTo>
                    <a:lnTo>
                      <a:pt x="50" y="103"/>
                    </a:lnTo>
                    <a:lnTo>
                      <a:pt x="33" y="95"/>
                    </a:lnTo>
                    <a:close/>
                  </a:path>
                </a:pathLst>
              </a:custGeom>
              <a:solidFill>
                <a:srgbClr val="A771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48" name="Freeform 1182">
                <a:extLst>
                  <a:ext uri="{FF2B5EF4-FFF2-40B4-BE49-F238E27FC236}">
                    <a16:creationId xmlns:a16="http://schemas.microsoft.com/office/drawing/2014/main" id="{D99528F9-A198-48FF-ACFC-F83673FA05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1" y="2513"/>
                <a:ext cx="22" cy="14"/>
              </a:xfrm>
              <a:custGeom>
                <a:avLst/>
                <a:gdLst>
                  <a:gd name="T0" fmla="*/ 0 w 374"/>
                  <a:gd name="T1" fmla="*/ 0 h 227"/>
                  <a:gd name="T2" fmla="*/ 0 w 374"/>
                  <a:gd name="T3" fmla="*/ 0 h 227"/>
                  <a:gd name="T4" fmla="*/ 0 w 374"/>
                  <a:gd name="T5" fmla="*/ 0 h 227"/>
                  <a:gd name="T6" fmla="*/ 0 w 374"/>
                  <a:gd name="T7" fmla="*/ 0 h 227"/>
                  <a:gd name="T8" fmla="*/ 0 w 374"/>
                  <a:gd name="T9" fmla="*/ 0 h 227"/>
                  <a:gd name="T10" fmla="*/ 0 w 374"/>
                  <a:gd name="T11" fmla="*/ 0 h 227"/>
                  <a:gd name="T12" fmla="*/ 0 w 374"/>
                  <a:gd name="T13" fmla="*/ 0 h 227"/>
                  <a:gd name="T14" fmla="*/ 0 w 374"/>
                  <a:gd name="T15" fmla="*/ 0 h 227"/>
                  <a:gd name="T16" fmla="*/ 0 w 374"/>
                  <a:gd name="T17" fmla="*/ 0 h 227"/>
                  <a:gd name="T18" fmla="*/ 1 w 374"/>
                  <a:gd name="T19" fmla="*/ 0 h 227"/>
                  <a:gd name="T20" fmla="*/ 1 w 374"/>
                  <a:gd name="T21" fmla="*/ 0 h 227"/>
                  <a:gd name="T22" fmla="*/ 1 w 374"/>
                  <a:gd name="T23" fmla="*/ 0 h 227"/>
                  <a:gd name="T24" fmla="*/ 1 w 374"/>
                  <a:gd name="T25" fmla="*/ 0 h 227"/>
                  <a:gd name="T26" fmla="*/ 1 w 374"/>
                  <a:gd name="T27" fmla="*/ 0 h 227"/>
                  <a:gd name="T28" fmla="*/ 1 w 374"/>
                  <a:gd name="T29" fmla="*/ 0 h 227"/>
                  <a:gd name="T30" fmla="*/ 1 w 374"/>
                  <a:gd name="T31" fmla="*/ 0 h 227"/>
                  <a:gd name="T32" fmla="*/ 1 w 374"/>
                  <a:gd name="T33" fmla="*/ 0 h 227"/>
                  <a:gd name="T34" fmla="*/ 1 w 374"/>
                  <a:gd name="T35" fmla="*/ 0 h 227"/>
                  <a:gd name="T36" fmla="*/ 1 w 374"/>
                  <a:gd name="T37" fmla="*/ 0 h 227"/>
                  <a:gd name="T38" fmla="*/ 1 w 374"/>
                  <a:gd name="T39" fmla="*/ 0 h 227"/>
                  <a:gd name="T40" fmla="*/ 1 w 374"/>
                  <a:gd name="T41" fmla="*/ 1 h 227"/>
                  <a:gd name="T42" fmla="*/ 1 w 374"/>
                  <a:gd name="T43" fmla="*/ 1 h 227"/>
                  <a:gd name="T44" fmla="*/ 1 w 374"/>
                  <a:gd name="T45" fmla="*/ 1 h 227"/>
                  <a:gd name="T46" fmla="*/ 1 w 374"/>
                  <a:gd name="T47" fmla="*/ 1 h 227"/>
                  <a:gd name="T48" fmla="*/ 1 w 374"/>
                  <a:gd name="T49" fmla="*/ 1 h 227"/>
                  <a:gd name="T50" fmla="*/ 1 w 374"/>
                  <a:gd name="T51" fmla="*/ 1 h 227"/>
                  <a:gd name="T52" fmla="*/ 1 w 374"/>
                  <a:gd name="T53" fmla="*/ 1 h 227"/>
                  <a:gd name="T54" fmla="*/ 0 w 374"/>
                  <a:gd name="T55" fmla="*/ 1 h 227"/>
                  <a:gd name="T56" fmla="*/ 0 w 374"/>
                  <a:gd name="T57" fmla="*/ 1 h 227"/>
                  <a:gd name="T58" fmla="*/ 0 w 374"/>
                  <a:gd name="T59" fmla="*/ 1 h 227"/>
                  <a:gd name="T60" fmla="*/ 0 w 374"/>
                  <a:gd name="T61" fmla="*/ 1 h 227"/>
                  <a:gd name="T62" fmla="*/ 0 w 374"/>
                  <a:gd name="T63" fmla="*/ 1 h 227"/>
                  <a:gd name="T64" fmla="*/ 0 w 374"/>
                  <a:gd name="T65" fmla="*/ 1 h 2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74" h="227">
                    <a:moveTo>
                      <a:pt x="16" y="134"/>
                    </a:moveTo>
                    <a:lnTo>
                      <a:pt x="10" y="127"/>
                    </a:lnTo>
                    <a:lnTo>
                      <a:pt x="6" y="120"/>
                    </a:lnTo>
                    <a:lnTo>
                      <a:pt x="3" y="114"/>
                    </a:lnTo>
                    <a:lnTo>
                      <a:pt x="1" y="108"/>
                    </a:lnTo>
                    <a:lnTo>
                      <a:pt x="0" y="103"/>
                    </a:lnTo>
                    <a:lnTo>
                      <a:pt x="0" y="99"/>
                    </a:lnTo>
                    <a:lnTo>
                      <a:pt x="0" y="94"/>
                    </a:lnTo>
                    <a:lnTo>
                      <a:pt x="2" y="90"/>
                    </a:lnTo>
                    <a:lnTo>
                      <a:pt x="5" y="86"/>
                    </a:lnTo>
                    <a:lnTo>
                      <a:pt x="8" y="83"/>
                    </a:lnTo>
                    <a:lnTo>
                      <a:pt x="12" y="80"/>
                    </a:lnTo>
                    <a:lnTo>
                      <a:pt x="17" y="78"/>
                    </a:lnTo>
                    <a:lnTo>
                      <a:pt x="28" y="73"/>
                    </a:lnTo>
                    <a:lnTo>
                      <a:pt x="41" y="69"/>
                    </a:lnTo>
                    <a:lnTo>
                      <a:pt x="74" y="61"/>
                    </a:lnTo>
                    <a:lnTo>
                      <a:pt x="109" y="51"/>
                    </a:lnTo>
                    <a:lnTo>
                      <a:pt x="127" y="45"/>
                    </a:lnTo>
                    <a:lnTo>
                      <a:pt x="144" y="37"/>
                    </a:lnTo>
                    <a:lnTo>
                      <a:pt x="154" y="33"/>
                    </a:lnTo>
                    <a:lnTo>
                      <a:pt x="163" y="28"/>
                    </a:lnTo>
                    <a:lnTo>
                      <a:pt x="171" y="22"/>
                    </a:lnTo>
                    <a:lnTo>
                      <a:pt x="179" y="16"/>
                    </a:lnTo>
                    <a:lnTo>
                      <a:pt x="187" y="9"/>
                    </a:lnTo>
                    <a:lnTo>
                      <a:pt x="195" y="5"/>
                    </a:lnTo>
                    <a:lnTo>
                      <a:pt x="204" y="2"/>
                    </a:lnTo>
                    <a:lnTo>
                      <a:pt x="212" y="1"/>
                    </a:lnTo>
                    <a:lnTo>
                      <a:pt x="221" y="0"/>
                    </a:lnTo>
                    <a:lnTo>
                      <a:pt x="229" y="1"/>
                    </a:lnTo>
                    <a:lnTo>
                      <a:pt x="238" y="3"/>
                    </a:lnTo>
                    <a:lnTo>
                      <a:pt x="247" y="6"/>
                    </a:lnTo>
                    <a:lnTo>
                      <a:pt x="255" y="11"/>
                    </a:lnTo>
                    <a:lnTo>
                      <a:pt x="263" y="16"/>
                    </a:lnTo>
                    <a:lnTo>
                      <a:pt x="271" y="21"/>
                    </a:lnTo>
                    <a:lnTo>
                      <a:pt x="279" y="27"/>
                    </a:lnTo>
                    <a:lnTo>
                      <a:pt x="295" y="41"/>
                    </a:lnTo>
                    <a:lnTo>
                      <a:pt x="309" y="56"/>
                    </a:lnTo>
                    <a:lnTo>
                      <a:pt x="323" y="72"/>
                    </a:lnTo>
                    <a:lnTo>
                      <a:pt x="336" y="88"/>
                    </a:lnTo>
                    <a:lnTo>
                      <a:pt x="347" y="104"/>
                    </a:lnTo>
                    <a:lnTo>
                      <a:pt x="356" y="118"/>
                    </a:lnTo>
                    <a:lnTo>
                      <a:pt x="369" y="140"/>
                    </a:lnTo>
                    <a:lnTo>
                      <a:pt x="374" y="149"/>
                    </a:lnTo>
                    <a:lnTo>
                      <a:pt x="367" y="151"/>
                    </a:lnTo>
                    <a:lnTo>
                      <a:pt x="350" y="158"/>
                    </a:lnTo>
                    <a:lnTo>
                      <a:pt x="323" y="168"/>
                    </a:lnTo>
                    <a:lnTo>
                      <a:pt x="293" y="181"/>
                    </a:lnTo>
                    <a:lnTo>
                      <a:pt x="260" y="193"/>
                    </a:lnTo>
                    <a:lnTo>
                      <a:pt x="227" y="205"/>
                    </a:lnTo>
                    <a:lnTo>
                      <a:pt x="199" y="216"/>
                    </a:lnTo>
                    <a:lnTo>
                      <a:pt x="179" y="223"/>
                    </a:lnTo>
                    <a:lnTo>
                      <a:pt x="170" y="225"/>
                    </a:lnTo>
                    <a:lnTo>
                      <a:pt x="161" y="226"/>
                    </a:lnTo>
                    <a:lnTo>
                      <a:pt x="152" y="227"/>
                    </a:lnTo>
                    <a:lnTo>
                      <a:pt x="142" y="226"/>
                    </a:lnTo>
                    <a:lnTo>
                      <a:pt x="133" y="224"/>
                    </a:lnTo>
                    <a:lnTo>
                      <a:pt x="123" y="221"/>
                    </a:lnTo>
                    <a:lnTo>
                      <a:pt x="113" y="217"/>
                    </a:lnTo>
                    <a:lnTo>
                      <a:pt x="103" y="212"/>
                    </a:lnTo>
                    <a:lnTo>
                      <a:pt x="92" y="206"/>
                    </a:lnTo>
                    <a:lnTo>
                      <a:pt x="82" y="199"/>
                    </a:lnTo>
                    <a:lnTo>
                      <a:pt x="71" y="191"/>
                    </a:lnTo>
                    <a:lnTo>
                      <a:pt x="59" y="182"/>
                    </a:lnTo>
                    <a:lnTo>
                      <a:pt x="48" y="171"/>
                    </a:lnTo>
                    <a:lnTo>
                      <a:pt x="38" y="160"/>
                    </a:lnTo>
                    <a:lnTo>
                      <a:pt x="27" y="147"/>
                    </a:lnTo>
                    <a:lnTo>
                      <a:pt x="16" y="134"/>
                    </a:lnTo>
                    <a:close/>
                  </a:path>
                </a:pathLst>
              </a:custGeom>
              <a:solidFill>
                <a:srgbClr val="AC74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49" name="Freeform 1183">
                <a:extLst>
                  <a:ext uri="{FF2B5EF4-FFF2-40B4-BE49-F238E27FC236}">
                    <a16:creationId xmlns:a16="http://schemas.microsoft.com/office/drawing/2014/main" id="{B70D0CA9-E062-46ED-A565-7A5E59711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0" y="2448"/>
                <a:ext cx="24" cy="25"/>
              </a:xfrm>
              <a:custGeom>
                <a:avLst/>
                <a:gdLst>
                  <a:gd name="T0" fmla="*/ 1 w 407"/>
                  <a:gd name="T1" fmla="*/ 0 h 426"/>
                  <a:gd name="T2" fmla="*/ 1 w 407"/>
                  <a:gd name="T3" fmla="*/ 0 h 426"/>
                  <a:gd name="T4" fmla="*/ 1 w 407"/>
                  <a:gd name="T5" fmla="*/ 0 h 426"/>
                  <a:gd name="T6" fmla="*/ 1 w 407"/>
                  <a:gd name="T7" fmla="*/ 0 h 426"/>
                  <a:gd name="T8" fmla="*/ 1 w 407"/>
                  <a:gd name="T9" fmla="*/ 0 h 426"/>
                  <a:gd name="T10" fmla="*/ 1 w 407"/>
                  <a:gd name="T11" fmla="*/ 0 h 426"/>
                  <a:gd name="T12" fmla="*/ 1 w 407"/>
                  <a:gd name="T13" fmla="*/ 1 h 426"/>
                  <a:gd name="T14" fmla="*/ 1 w 407"/>
                  <a:gd name="T15" fmla="*/ 1 h 426"/>
                  <a:gd name="T16" fmla="*/ 1 w 407"/>
                  <a:gd name="T17" fmla="*/ 1 h 426"/>
                  <a:gd name="T18" fmla="*/ 1 w 407"/>
                  <a:gd name="T19" fmla="*/ 1 h 426"/>
                  <a:gd name="T20" fmla="*/ 1 w 407"/>
                  <a:gd name="T21" fmla="*/ 1 h 426"/>
                  <a:gd name="T22" fmla="*/ 1 w 407"/>
                  <a:gd name="T23" fmla="*/ 1 h 426"/>
                  <a:gd name="T24" fmla="*/ 1 w 407"/>
                  <a:gd name="T25" fmla="*/ 1 h 426"/>
                  <a:gd name="T26" fmla="*/ 1 w 407"/>
                  <a:gd name="T27" fmla="*/ 1 h 426"/>
                  <a:gd name="T28" fmla="*/ 1 w 407"/>
                  <a:gd name="T29" fmla="*/ 1 h 426"/>
                  <a:gd name="T30" fmla="*/ 1 w 407"/>
                  <a:gd name="T31" fmla="*/ 1 h 426"/>
                  <a:gd name="T32" fmla="*/ 1 w 407"/>
                  <a:gd name="T33" fmla="*/ 1 h 426"/>
                  <a:gd name="T34" fmla="*/ 0 w 407"/>
                  <a:gd name="T35" fmla="*/ 1 h 426"/>
                  <a:gd name="T36" fmla="*/ 0 w 407"/>
                  <a:gd name="T37" fmla="*/ 1 h 426"/>
                  <a:gd name="T38" fmla="*/ 0 w 407"/>
                  <a:gd name="T39" fmla="*/ 1 h 426"/>
                  <a:gd name="T40" fmla="*/ 0 w 407"/>
                  <a:gd name="T41" fmla="*/ 1 h 426"/>
                  <a:gd name="T42" fmla="*/ 0 w 407"/>
                  <a:gd name="T43" fmla="*/ 1 h 426"/>
                  <a:gd name="T44" fmla="*/ 0 w 407"/>
                  <a:gd name="T45" fmla="*/ 1 h 426"/>
                  <a:gd name="T46" fmla="*/ 0 w 407"/>
                  <a:gd name="T47" fmla="*/ 1 h 426"/>
                  <a:gd name="T48" fmla="*/ 0 w 407"/>
                  <a:gd name="T49" fmla="*/ 1 h 426"/>
                  <a:gd name="T50" fmla="*/ 0 w 407"/>
                  <a:gd name="T51" fmla="*/ 1 h 426"/>
                  <a:gd name="T52" fmla="*/ 0 w 407"/>
                  <a:gd name="T53" fmla="*/ 1 h 426"/>
                  <a:gd name="T54" fmla="*/ 1 w 407"/>
                  <a:gd name="T55" fmla="*/ 1 h 426"/>
                  <a:gd name="T56" fmla="*/ 1 w 407"/>
                  <a:gd name="T57" fmla="*/ 1 h 426"/>
                  <a:gd name="T58" fmla="*/ 1 w 407"/>
                  <a:gd name="T59" fmla="*/ 1 h 426"/>
                  <a:gd name="T60" fmla="*/ 1 w 407"/>
                  <a:gd name="T61" fmla="*/ 1 h 426"/>
                  <a:gd name="T62" fmla="*/ 1 w 407"/>
                  <a:gd name="T63" fmla="*/ 1 h 426"/>
                  <a:gd name="T64" fmla="*/ 1 w 407"/>
                  <a:gd name="T65" fmla="*/ 1 h 426"/>
                  <a:gd name="T66" fmla="*/ 1 w 407"/>
                  <a:gd name="T67" fmla="*/ 1 h 426"/>
                  <a:gd name="T68" fmla="*/ 1 w 407"/>
                  <a:gd name="T69" fmla="*/ 1 h 426"/>
                  <a:gd name="T70" fmla="*/ 1 w 407"/>
                  <a:gd name="T71" fmla="*/ 1 h 426"/>
                  <a:gd name="T72" fmla="*/ 1 w 407"/>
                  <a:gd name="T73" fmla="*/ 1 h 426"/>
                  <a:gd name="T74" fmla="*/ 1 w 407"/>
                  <a:gd name="T75" fmla="*/ 1 h 426"/>
                  <a:gd name="T76" fmla="*/ 1 w 407"/>
                  <a:gd name="T77" fmla="*/ 0 h 426"/>
                  <a:gd name="T78" fmla="*/ 1 w 407"/>
                  <a:gd name="T79" fmla="*/ 0 h 426"/>
                  <a:gd name="T80" fmla="*/ 1 w 407"/>
                  <a:gd name="T81" fmla="*/ 0 h 426"/>
                  <a:gd name="T82" fmla="*/ 1 w 407"/>
                  <a:gd name="T83" fmla="*/ 0 h 426"/>
                  <a:gd name="T84" fmla="*/ 1 w 407"/>
                  <a:gd name="T85" fmla="*/ 0 h 426"/>
                  <a:gd name="T86" fmla="*/ 1 w 407"/>
                  <a:gd name="T87" fmla="*/ 0 h 426"/>
                  <a:gd name="T88" fmla="*/ 1 w 407"/>
                  <a:gd name="T89" fmla="*/ 0 h 426"/>
                  <a:gd name="T90" fmla="*/ 1 w 407"/>
                  <a:gd name="T91" fmla="*/ 0 h 42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07" h="426">
                    <a:moveTo>
                      <a:pt x="343" y="0"/>
                    </a:moveTo>
                    <a:lnTo>
                      <a:pt x="342" y="11"/>
                    </a:lnTo>
                    <a:lnTo>
                      <a:pt x="335" y="43"/>
                    </a:lnTo>
                    <a:lnTo>
                      <a:pt x="329" y="64"/>
                    </a:lnTo>
                    <a:lnTo>
                      <a:pt x="320" y="89"/>
                    </a:lnTo>
                    <a:lnTo>
                      <a:pt x="307" y="118"/>
                    </a:lnTo>
                    <a:lnTo>
                      <a:pt x="292" y="149"/>
                    </a:lnTo>
                    <a:lnTo>
                      <a:pt x="283" y="165"/>
                    </a:lnTo>
                    <a:lnTo>
                      <a:pt x="273" y="181"/>
                    </a:lnTo>
                    <a:lnTo>
                      <a:pt x="263" y="199"/>
                    </a:lnTo>
                    <a:lnTo>
                      <a:pt x="250" y="216"/>
                    </a:lnTo>
                    <a:lnTo>
                      <a:pt x="237" y="234"/>
                    </a:lnTo>
                    <a:lnTo>
                      <a:pt x="222" y="251"/>
                    </a:lnTo>
                    <a:lnTo>
                      <a:pt x="206" y="269"/>
                    </a:lnTo>
                    <a:lnTo>
                      <a:pt x="189" y="288"/>
                    </a:lnTo>
                    <a:lnTo>
                      <a:pt x="171" y="306"/>
                    </a:lnTo>
                    <a:lnTo>
                      <a:pt x="152" y="323"/>
                    </a:lnTo>
                    <a:lnTo>
                      <a:pt x="130" y="341"/>
                    </a:lnTo>
                    <a:lnTo>
                      <a:pt x="107" y="359"/>
                    </a:lnTo>
                    <a:lnTo>
                      <a:pt x="83" y="377"/>
                    </a:lnTo>
                    <a:lnTo>
                      <a:pt x="57" y="394"/>
                    </a:lnTo>
                    <a:lnTo>
                      <a:pt x="29" y="410"/>
                    </a:lnTo>
                    <a:lnTo>
                      <a:pt x="0" y="426"/>
                    </a:lnTo>
                    <a:lnTo>
                      <a:pt x="19" y="418"/>
                    </a:lnTo>
                    <a:lnTo>
                      <a:pt x="70" y="394"/>
                    </a:lnTo>
                    <a:lnTo>
                      <a:pt x="103" y="376"/>
                    </a:lnTo>
                    <a:lnTo>
                      <a:pt x="141" y="354"/>
                    </a:lnTo>
                    <a:lnTo>
                      <a:pt x="180" y="330"/>
                    </a:lnTo>
                    <a:lnTo>
                      <a:pt x="220" y="303"/>
                    </a:lnTo>
                    <a:lnTo>
                      <a:pt x="240" y="289"/>
                    </a:lnTo>
                    <a:lnTo>
                      <a:pt x="260" y="273"/>
                    </a:lnTo>
                    <a:lnTo>
                      <a:pt x="279" y="257"/>
                    </a:lnTo>
                    <a:lnTo>
                      <a:pt x="297" y="241"/>
                    </a:lnTo>
                    <a:lnTo>
                      <a:pt x="315" y="224"/>
                    </a:lnTo>
                    <a:lnTo>
                      <a:pt x="332" y="206"/>
                    </a:lnTo>
                    <a:lnTo>
                      <a:pt x="347" y="187"/>
                    </a:lnTo>
                    <a:lnTo>
                      <a:pt x="361" y="169"/>
                    </a:lnTo>
                    <a:lnTo>
                      <a:pt x="373" y="150"/>
                    </a:lnTo>
                    <a:lnTo>
                      <a:pt x="384" y="131"/>
                    </a:lnTo>
                    <a:lnTo>
                      <a:pt x="392" y="111"/>
                    </a:lnTo>
                    <a:lnTo>
                      <a:pt x="399" y="90"/>
                    </a:lnTo>
                    <a:lnTo>
                      <a:pt x="405" y="70"/>
                    </a:lnTo>
                    <a:lnTo>
                      <a:pt x="407" y="49"/>
                    </a:lnTo>
                    <a:lnTo>
                      <a:pt x="406" y="28"/>
                    </a:lnTo>
                    <a:lnTo>
                      <a:pt x="403" y="6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50" name="Freeform 1184">
                <a:extLst>
                  <a:ext uri="{FF2B5EF4-FFF2-40B4-BE49-F238E27FC236}">
                    <a16:creationId xmlns:a16="http://schemas.microsoft.com/office/drawing/2014/main" id="{6380D0F6-DCCB-4A43-9116-818B7CF92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5" y="2449"/>
                <a:ext cx="19" cy="29"/>
              </a:xfrm>
              <a:custGeom>
                <a:avLst/>
                <a:gdLst>
                  <a:gd name="T0" fmla="*/ 1 w 320"/>
                  <a:gd name="T1" fmla="*/ 0 h 501"/>
                  <a:gd name="T2" fmla="*/ 1 w 320"/>
                  <a:gd name="T3" fmla="*/ 0 h 501"/>
                  <a:gd name="T4" fmla="*/ 1 w 320"/>
                  <a:gd name="T5" fmla="*/ 0 h 501"/>
                  <a:gd name="T6" fmla="*/ 1 w 320"/>
                  <a:gd name="T7" fmla="*/ 0 h 501"/>
                  <a:gd name="T8" fmla="*/ 1 w 320"/>
                  <a:gd name="T9" fmla="*/ 0 h 501"/>
                  <a:gd name="T10" fmla="*/ 1 w 320"/>
                  <a:gd name="T11" fmla="*/ 1 h 501"/>
                  <a:gd name="T12" fmla="*/ 1 w 320"/>
                  <a:gd name="T13" fmla="*/ 1 h 501"/>
                  <a:gd name="T14" fmla="*/ 1 w 320"/>
                  <a:gd name="T15" fmla="*/ 1 h 501"/>
                  <a:gd name="T16" fmla="*/ 1 w 320"/>
                  <a:gd name="T17" fmla="*/ 1 h 501"/>
                  <a:gd name="T18" fmla="*/ 1 w 320"/>
                  <a:gd name="T19" fmla="*/ 1 h 501"/>
                  <a:gd name="T20" fmla="*/ 0 w 320"/>
                  <a:gd name="T21" fmla="*/ 1 h 501"/>
                  <a:gd name="T22" fmla="*/ 0 w 320"/>
                  <a:gd name="T23" fmla="*/ 1 h 501"/>
                  <a:gd name="T24" fmla="*/ 0 w 320"/>
                  <a:gd name="T25" fmla="*/ 1 h 501"/>
                  <a:gd name="T26" fmla="*/ 0 w 320"/>
                  <a:gd name="T27" fmla="*/ 1 h 501"/>
                  <a:gd name="T28" fmla="*/ 0 w 320"/>
                  <a:gd name="T29" fmla="*/ 1 h 501"/>
                  <a:gd name="T30" fmla="*/ 0 w 320"/>
                  <a:gd name="T31" fmla="*/ 1 h 501"/>
                  <a:gd name="T32" fmla="*/ 0 w 320"/>
                  <a:gd name="T33" fmla="*/ 2 h 501"/>
                  <a:gd name="T34" fmla="*/ 0 w 320"/>
                  <a:gd name="T35" fmla="*/ 2 h 501"/>
                  <a:gd name="T36" fmla="*/ 0 w 320"/>
                  <a:gd name="T37" fmla="*/ 2 h 501"/>
                  <a:gd name="T38" fmla="*/ 0 w 320"/>
                  <a:gd name="T39" fmla="*/ 2 h 501"/>
                  <a:gd name="T40" fmla="*/ 0 w 320"/>
                  <a:gd name="T41" fmla="*/ 2 h 501"/>
                  <a:gd name="T42" fmla="*/ 0 w 320"/>
                  <a:gd name="T43" fmla="*/ 2 h 501"/>
                  <a:gd name="T44" fmla="*/ 0 w 320"/>
                  <a:gd name="T45" fmla="*/ 2 h 501"/>
                  <a:gd name="T46" fmla="*/ 0 w 320"/>
                  <a:gd name="T47" fmla="*/ 2 h 501"/>
                  <a:gd name="T48" fmla="*/ 0 w 320"/>
                  <a:gd name="T49" fmla="*/ 2 h 501"/>
                  <a:gd name="T50" fmla="*/ 0 w 320"/>
                  <a:gd name="T51" fmla="*/ 2 h 501"/>
                  <a:gd name="T52" fmla="*/ 0 w 320"/>
                  <a:gd name="T53" fmla="*/ 1 h 501"/>
                  <a:gd name="T54" fmla="*/ 0 w 320"/>
                  <a:gd name="T55" fmla="*/ 1 h 501"/>
                  <a:gd name="T56" fmla="*/ 0 w 320"/>
                  <a:gd name="T57" fmla="*/ 1 h 501"/>
                  <a:gd name="T58" fmla="*/ 0 w 320"/>
                  <a:gd name="T59" fmla="*/ 1 h 501"/>
                  <a:gd name="T60" fmla="*/ 1 w 320"/>
                  <a:gd name="T61" fmla="*/ 1 h 501"/>
                  <a:gd name="T62" fmla="*/ 1 w 320"/>
                  <a:gd name="T63" fmla="*/ 1 h 501"/>
                  <a:gd name="T64" fmla="*/ 1 w 320"/>
                  <a:gd name="T65" fmla="*/ 1 h 501"/>
                  <a:gd name="T66" fmla="*/ 1 w 320"/>
                  <a:gd name="T67" fmla="*/ 1 h 501"/>
                  <a:gd name="T68" fmla="*/ 1 w 320"/>
                  <a:gd name="T69" fmla="*/ 1 h 501"/>
                  <a:gd name="T70" fmla="*/ 1 w 320"/>
                  <a:gd name="T71" fmla="*/ 1 h 501"/>
                  <a:gd name="T72" fmla="*/ 1 w 320"/>
                  <a:gd name="T73" fmla="*/ 1 h 501"/>
                  <a:gd name="T74" fmla="*/ 1 w 320"/>
                  <a:gd name="T75" fmla="*/ 1 h 501"/>
                  <a:gd name="T76" fmla="*/ 1 w 320"/>
                  <a:gd name="T77" fmla="*/ 1 h 501"/>
                  <a:gd name="T78" fmla="*/ 1 w 320"/>
                  <a:gd name="T79" fmla="*/ 1 h 501"/>
                  <a:gd name="T80" fmla="*/ 1 w 320"/>
                  <a:gd name="T81" fmla="*/ 0 h 501"/>
                  <a:gd name="T82" fmla="*/ 1 w 320"/>
                  <a:gd name="T83" fmla="*/ 0 h 501"/>
                  <a:gd name="T84" fmla="*/ 1 w 320"/>
                  <a:gd name="T85" fmla="*/ 0 h 501"/>
                  <a:gd name="T86" fmla="*/ 1 w 320"/>
                  <a:gd name="T87" fmla="*/ 0 h 501"/>
                  <a:gd name="T88" fmla="*/ 1 w 320"/>
                  <a:gd name="T89" fmla="*/ 0 h 501"/>
                  <a:gd name="T90" fmla="*/ 1 w 320"/>
                  <a:gd name="T91" fmla="*/ 0 h 50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320" h="501">
                    <a:moveTo>
                      <a:pt x="246" y="0"/>
                    </a:moveTo>
                    <a:lnTo>
                      <a:pt x="243" y="17"/>
                    </a:lnTo>
                    <a:lnTo>
                      <a:pt x="232" y="60"/>
                    </a:lnTo>
                    <a:lnTo>
                      <a:pt x="223" y="90"/>
                    </a:lnTo>
                    <a:lnTo>
                      <a:pt x="213" y="124"/>
                    </a:lnTo>
                    <a:lnTo>
                      <a:pt x="201" y="161"/>
                    </a:lnTo>
                    <a:lnTo>
                      <a:pt x="187" y="201"/>
                    </a:lnTo>
                    <a:lnTo>
                      <a:pt x="172" y="242"/>
                    </a:lnTo>
                    <a:lnTo>
                      <a:pt x="154" y="285"/>
                    </a:lnTo>
                    <a:lnTo>
                      <a:pt x="144" y="305"/>
                    </a:lnTo>
                    <a:lnTo>
                      <a:pt x="133" y="326"/>
                    </a:lnTo>
                    <a:lnTo>
                      <a:pt x="122" y="347"/>
                    </a:lnTo>
                    <a:lnTo>
                      <a:pt x="111" y="367"/>
                    </a:lnTo>
                    <a:lnTo>
                      <a:pt x="99" y="387"/>
                    </a:lnTo>
                    <a:lnTo>
                      <a:pt x="87" y="406"/>
                    </a:lnTo>
                    <a:lnTo>
                      <a:pt x="74" y="424"/>
                    </a:lnTo>
                    <a:lnTo>
                      <a:pt x="61" y="442"/>
                    </a:lnTo>
                    <a:lnTo>
                      <a:pt x="46" y="458"/>
                    </a:lnTo>
                    <a:lnTo>
                      <a:pt x="31" y="474"/>
                    </a:lnTo>
                    <a:lnTo>
                      <a:pt x="16" y="488"/>
                    </a:lnTo>
                    <a:lnTo>
                      <a:pt x="0" y="501"/>
                    </a:lnTo>
                    <a:lnTo>
                      <a:pt x="10" y="497"/>
                    </a:lnTo>
                    <a:lnTo>
                      <a:pt x="35" y="482"/>
                    </a:lnTo>
                    <a:lnTo>
                      <a:pt x="54" y="470"/>
                    </a:lnTo>
                    <a:lnTo>
                      <a:pt x="74" y="453"/>
                    </a:lnTo>
                    <a:lnTo>
                      <a:pt x="85" y="444"/>
                    </a:lnTo>
                    <a:lnTo>
                      <a:pt x="97" y="433"/>
                    </a:lnTo>
                    <a:lnTo>
                      <a:pt x="109" y="420"/>
                    </a:lnTo>
                    <a:lnTo>
                      <a:pt x="121" y="408"/>
                    </a:lnTo>
                    <a:lnTo>
                      <a:pt x="134" y="393"/>
                    </a:lnTo>
                    <a:lnTo>
                      <a:pt x="147" y="378"/>
                    </a:lnTo>
                    <a:lnTo>
                      <a:pt x="160" y="361"/>
                    </a:lnTo>
                    <a:lnTo>
                      <a:pt x="173" y="342"/>
                    </a:lnTo>
                    <a:lnTo>
                      <a:pt x="187" y="323"/>
                    </a:lnTo>
                    <a:lnTo>
                      <a:pt x="200" y="302"/>
                    </a:lnTo>
                    <a:lnTo>
                      <a:pt x="213" y="280"/>
                    </a:lnTo>
                    <a:lnTo>
                      <a:pt x="227" y="255"/>
                    </a:lnTo>
                    <a:lnTo>
                      <a:pt x="240" y="229"/>
                    </a:lnTo>
                    <a:lnTo>
                      <a:pt x="252" y="202"/>
                    </a:lnTo>
                    <a:lnTo>
                      <a:pt x="265" y="173"/>
                    </a:lnTo>
                    <a:lnTo>
                      <a:pt x="276" y="142"/>
                    </a:lnTo>
                    <a:lnTo>
                      <a:pt x="288" y="110"/>
                    </a:lnTo>
                    <a:lnTo>
                      <a:pt x="299" y="75"/>
                    </a:lnTo>
                    <a:lnTo>
                      <a:pt x="310" y="39"/>
                    </a:lnTo>
                    <a:lnTo>
                      <a:pt x="320" y="0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51" name="Freeform 1185">
                <a:extLst>
                  <a:ext uri="{FF2B5EF4-FFF2-40B4-BE49-F238E27FC236}">
                    <a16:creationId xmlns:a16="http://schemas.microsoft.com/office/drawing/2014/main" id="{9EB3B9EE-CD2D-4849-9F67-E27BC05F16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9" y="2448"/>
                <a:ext cx="15" cy="32"/>
              </a:xfrm>
              <a:custGeom>
                <a:avLst/>
                <a:gdLst>
                  <a:gd name="T0" fmla="*/ 1 w 252"/>
                  <a:gd name="T1" fmla="*/ 0 h 546"/>
                  <a:gd name="T2" fmla="*/ 1 w 252"/>
                  <a:gd name="T3" fmla="*/ 0 h 546"/>
                  <a:gd name="T4" fmla="*/ 1 w 252"/>
                  <a:gd name="T5" fmla="*/ 0 h 546"/>
                  <a:gd name="T6" fmla="*/ 1 w 252"/>
                  <a:gd name="T7" fmla="*/ 0 h 546"/>
                  <a:gd name="T8" fmla="*/ 1 w 252"/>
                  <a:gd name="T9" fmla="*/ 1 h 546"/>
                  <a:gd name="T10" fmla="*/ 0 w 252"/>
                  <a:gd name="T11" fmla="*/ 1 h 546"/>
                  <a:gd name="T12" fmla="*/ 0 w 252"/>
                  <a:gd name="T13" fmla="*/ 1 h 546"/>
                  <a:gd name="T14" fmla="*/ 0 w 252"/>
                  <a:gd name="T15" fmla="*/ 1 h 546"/>
                  <a:gd name="T16" fmla="*/ 0 w 252"/>
                  <a:gd name="T17" fmla="*/ 1 h 546"/>
                  <a:gd name="T18" fmla="*/ 0 w 252"/>
                  <a:gd name="T19" fmla="*/ 1 h 546"/>
                  <a:gd name="T20" fmla="*/ 0 w 252"/>
                  <a:gd name="T21" fmla="*/ 1 h 546"/>
                  <a:gd name="T22" fmla="*/ 0 w 252"/>
                  <a:gd name="T23" fmla="*/ 1 h 546"/>
                  <a:gd name="T24" fmla="*/ 0 w 252"/>
                  <a:gd name="T25" fmla="*/ 2 h 546"/>
                  <a:gd name="T26" fmla="*/ 0 w 252"/>
                  <a:gd name="T27" fmla="*/ 2 h 546"/>
                  <a:gd name="T28" fmla="*/ 0 w 252"/>
                  <a:gd name="T29" fmla="*/ 2 h 546"/>
                  <a:gd name="T30" fmla="*/ 0 w 252"/>
                  <a:gd name="T31" fmla="*/ 2 h 546"/>
                  <a:gd name="T32" fmla="*/ 0 w 252"/>
                  <a:gd name="T33" fmla="*/ 2 h 546"/>
                  <a:gd name="T34" fmla="*/ 0 w 252"/>
                  <a:gd name="T35" fmla="*/ 2 h 546"/>
                  <a:gd name="T36" fmla="*/ 0 w 252"/>
                  <a:gd name="T37" fmla="*/ 2 h 546"/>
                  <a:gd name="T38" fmla="*/ 0 w 252"/>
                  <a:gd name="T39" fmla="*/ 2 h 546"/>
                  <a:gd name="T40" fmla="*/ 0 w 252"/>
                  <a:gd name="T41" fmla="*/ 2 h 546"/>
                  <a:gd name="T42" fmla="*/ 0 w 252"/>
                  <a:gd name="T43" fmla="*/ 2 h 546"/>
                  <a:gd name="T44" fmla="*/ 0 w 252"/>
                  <a:gd name="T45" fmla="*/ 2 h 546"/>
                  <a:gd name="T46" fmla="*/ 0 w 252"/>
                  <a:gd name="T47" fmla="*/ 1 h 546"/>
                  <a:gd name="T48" fmla="*/ 0 w 252"/>
                  <a:gd name="T49" fmla="*/ 1 h 546"/>
                  <a:gd name="T50" fmla="*/ 0 w 252"/>
                  <a:gd name="T51" fmla="*/ 1 h 546"/>
                  <a:gd name="T52" fmla="*/ 1 w 252"/>
                  <a:gd name="T53" fmla="*/ 1 h 546"/>
                  <a:gd name="T54" fmla="*/ 1 w 252"/>
                  <a:gd name="T55" fmla="*/ 1 h 546"/>
                  <a:gd name="T56" fmla="*/ 1 w 252"/>
                  <a:gd name="T57" fmla="*/ 1 h 546"/>
                  <a:gd name="T58" fmla="*/ 1 w 252"/>
                  <a:gd name="T59" fmla="*/ 1 h 546"/>
                  <a:gd name="T60" fmla="*/ 1 w 252"/>
                  <a:gd name="T61" fmla="*/ 1 h 546"/>
                  <a:gd name="T62" fmla="*/ 1 w 252"/>
                  <a:gd name="T63" fmla="*/ 1 h 546"/>
                  <a:gd name="T64" fmla="*/ 1 w 252"/>
                  <a:gd name="T65" fmla="*/ 1 h 546"/>
                  <a:gd name="T66" fmla="*/ 1 w 252"/>
                  <a:gd name="T67" fmla="*/ 1 h 546"/>
                  <a:gd name="T68" fmla="*/ 1 w 252"/>
                  <a:gd name="T69" fmla="*/ 0 h 546"/>
                  <a:gd name="T70" fmla="*/ 1 w 252"/>
                  <a:gd name="T71" fmla="*/ 0 h 546"/>
                  <a:gd name="T72" fmla="*/ 1 w 252"/>
                  <a:gd name="T73" fmla="*/ 0 h 546"/>
                  <a:gd name="T74" fmla="*/ 1 w 252"/>
                  <a:gd name="T75" fmla="*/ 0 h 546"/>
                  <a:gd name="T76" fmla="*/ 1 w 252"/>
                  <a:gd name="T77" fmla="*/ 0 h 546"/>
                  <a:gd name="T78" fmla="*/ 1 w 252"/>
                  <a:gd name="T79" fmla="*/ 0 h 54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52" h="546">
                    <a:moveTo>
                      <a:pt x="172" y="15"/>
                    </a:moveTo>
                    <a:lnTo>
                      <a:pt x="170" y="33"/>
                    </a:lnTo>
                    <a:lnTo>
                      <a:pt x="163" y="80"/>
                    </a:lnTo>
                    <a:lnTo>
                      <a:pt x="156" y="112"/>
                    </a:lnTo>
                    <a:lnTo>
                      <a:pt x="149" y="149"/>
                    </a:lnTo>
                    <a:lnTo>
                      <a:pt x="141" y="189"/>
                    </a:lnTo>
                    <a:lnTo>
                      <a:pt x="131" y="232"/>
                    </a:lnTo>
                    <a:lnTo>
                      <a:pt x="120" y="276"/>
                    </a:lnTo>
                    <a:lnTo>
                      <a:pt x="108" y="322"/>
                    </a:lnTo>
                    <a:lnTo>
                      <a:pt x="94" y="365"/>
                    </a:lnTo>
                    <a:lnTo>
                      <a:pt x="79" y="409"/>
                    </a:lnTo>
                    <a:lnTo>
                      <a:pt x="69" y="429"/>
                    </a:lnTo>
                    <a:lnTo>
                      <a:pt x="61" y="449"/>
                    </a:lnTo>
                    <a:lnTo>
                      <a:pt x="52" y="468"/>
                    </a:lnTo>
                    <a:lnTo>
                      <a:pt x="42" y="486"/>
                    </a:lnTo>
                    <a:lnTo>
                      <a:pt x="32" y="503"/>
                    </a:lnTo>
                    <a:lnTo>
                      <a:pt x="22" y="518"/>
                    </a:lnTo>
                    <a:lnTo>
                      <a:pt x="12" y="532"/>
                    </a:lnTo>
                    <a:lnTo>
                      <a:pt x="0" y="546"/>
                    </a:lnTo>
                    <a:lnTo>
                      <a:pt x="9" y="535"/>
                    </a:lnTo>
                    <a:lnTo>
                      <a:pt x="33" y="507"/>
                    </a:lnTo>
                    <a:lnTo>
                      <a:pt x="49" y="486"/>
                    </a:lnTo>
                    <a:lnTo>
                      <a:pt x="68" y="461"/>
                    </a:lnTo>
                    <a:lnTo>
                      <a:pt x="88" y="431"/>
                    </a:lnTo>
                    <a:lnTo>
                      <a:pt x="109" y="398"/>
                    </a:lnTo>
                    <a:lnTo>
                      <a:pt x="131" y="360"/>
                    </a:lnTo>
                    <a:lnTo>
                      <a:pt x="152" y="320"/>
                    </a:lnTo>
                    <a:lnTo>
                      <a:pt x="164" y="298"/>
                    </a:lnTo>
                    <a:lnTo>
                      <a:pt x="174" y="274"/>
                    </a:lnTo>
                    <a:lnTo>
                      <a:pt x="184" y="251"/>
                    </a:lnTo>
                    <a:lnTo>
                      <a:pt x="194" y="227"/>
                    </a:lnTo>
                    <a:lnTo>
                      <a:pt x="203" y="202"/>
                    </a:lnTo>
                    <a:lnTo>
                      <a:pt x="212" y="175"/>
                    </a:lnTo>
                    <a:lnTo>
                      <a:pt x="220" y="148"/>
                    </a:lnTo>
                    <a:lnTo>
                      <a:pt x="228" y="120"/>
                    </a:lnTo>
                    <a:lnTo>
                      <a:pt x="235" y="91"/>
                    </a:lnTo>
                    <a:lnTo>
                      <a:pt x="241" y="62"/>
                    </a:lnTo>
                    <a:lnTo>
                      <a:pt x="247" y="32"/>
                    </a:lnTo>
                    <a:lnTo>
                      <a:pt x="252" y="0"/>
                    </a:lnTo>
                    <a:lnTo>
                      <a:pt x="172" y="15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52" name="Freeform 1186">
                <a:extLst>
                  <a:ext uri="{FF2B5EF4-FFF2-40B4-BE49-F238E27FC236}">
                    <a16:creationId xmlns:a16="http://schemas.microsoft.com/office/drawing/2014/main" id="{1B61AA29-A5E0-4D04-AE80-35A49B53D9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2" y="2447"/>
                <a:ext cx="25" cy="12"/>
              </a:xfrm>
              <a:custGeom>
                <a:avLst/>
                <a:gdLst>
                  <a:gd name="T0" fmla="*/ 1 w 424"/>
                  <a:gd name="T1" fmla="*/ 0 h 207"/>
                  <a:gd name="T2" fmla="*/ 1 w 424"/>
                  <a:gd name="T3" fmla="*/ 0 h 207"/>
                  <a:gd name="T4" fmla="*/ 1 w 424"/>
                  <a:gd name="T5" fmla="*/ 0 h 207"/>
                  <a:gd name="T6" fmla="*/ 1 w 424"/>
                  <a:gd name="T7" fmla="*/ 0 h 207"/>
                  <a:gd name="T8" fmla="*/ 1 w 424"/>
                  <a:gd name="T9" fmla="*/ 0 h 207"/>
                  <a:gd name="T10" fmla="*/ 1 w 424"/>
                  <a:gd name="T11" fmla="*/ 0 h 207"/>
                  <a:gd name="T12" fmla="*/ 1 w 424"/>
                  <a:gd name="T13" fmla="*/ 0 h 207"/>
                  <a:gd name="T14" fmla="*/ 1 w 424"/>
                  <a:gd name="T15" fmla="*/ 0 h 207"/>
                  <a:gd name="T16" fmla="*/ 0 w 424"/>
                  <a:gd name="T17" fmla="*/ 1 h 207"/>
                  <a:gd name="T18" fmla="*/ 0 w 424"/>
                  <a:gd name="T19" fmla="*/ 1 h 207"/>
                  <a:gd name="T20" fmla="*/ 0 w 424"/>
                  <a:gd name="T21" fmla="*/ 1 h 207"/>
                  <a:gd name="T22" fmla="*/ 0 w 424"/>
                  <a:gd name="T23" fmla="*/ 1 h 207"/>
                  <a:gd name="T24" fmla="*/ 0 w 424"/>
                  <a:gd name="T25" fmla="*/ 1 h 207"/>
                  <a:gd name="T26" fmla="*/ 0 w 424"/>
                  <a:gd name="T27" fmla="*/ 1 h 207"/>
                  <a:gd name="T28" fmla="*/ 0 w 424"/>
                  <a:gd name="T29" fmla="*/ 1 h 207"/>
                  <a:gd name="T30" fmla="*/ 0 w 424"/>
                  <a:gd name="T31" fmla="*/ 1 h 207"/>
                  <a:gd name="T32" fmla="*/ 0 w 424"/>
                  <a:gd name="T33" fmla="*/ 1 h 207"/>
                  <a:gd name="T34" fmla="*/ 0 w 424"/>
                  <a:gd name="T35" fmla="*/ 1 h 207"/>
                  <a:gd name="T36" fmla="*/ 0 w 424"/>
                  <a:gd name="T37" fmla="*/ 1 h 207"/>
                  <a:gd name="T38" fmla="*/ 1 w 424"/>
                  <a:gd name="T39" fmla="*/ 1 h 207"/>
                  <a:gd name="T40" fmla="*/ 1 w 424"/>
                  <a:gd name="T41" fmla="*/ 1 h 207"/>
                  <a:gd name="T42" fmla="*/ 1 w 424"/>
                  <a:gd name="T43" fmla="*/ 1 h 207"/>
                  <a:gd name="T44" fmla="*/ 1 w 424"/>
                  <a:gd name="T45" fmla="*/ 1 h 207"/>
                  <a:gd name="T46" fmla="*/ 1 w 424"/>
                  <a:gd name="T47" fmla="*/ 1 h 207"/>
                  <a:gd name="T48" fmla="*/ 1 w 424"/>
                  <a:gd name="T49" fmla="*/ 1 h 207"/>
                  <a:gd name="T50" fmla="*/ 1 w 424"/>
                  <a:gd name="T51" fmla="*/ 0 h 207"/>
                  <a:gd name="T52" fmla="*/ 1 w 424"/>
                  <a:gd name="T53" fmla="*/ 0 h 207"/>
                  <a:gd name="T54" fmla="*/ 1 w 424"/>
                  <a:gd name="T55" fmla="*/ 0 h 207"/>
                  <a:gd name="T56" fmla="*/ 1 w 424"/>
                  <a:gd name="T57" fmla="*/ 0 h 207"/>
                  <a:gd name="T58" fmla="*/ 1 w 424"/>
                  <a:gd name="T59" fmla="*/ 0 h 207"/>
                  <a:gd name="T60" fmla="*/ 1 w 424"/>
                  <a:gd name="T61" fmla="*/ 0 h 207"/>
                  <a:gd name="T62" fmla="*/ 1 w 424"/>
                  <a:gd name="T63" fmla="*/ 0 h 207"/>
                  <a:gd name="T64" fmla="*/ 1 w 424"/>
                  <a:gd name="T65" fmla="*/ 0 h 207"/>
                  <a:gd name="T66" fmla="*/ 1 w 424"/>
                  <a:gd name="T67" fmla="*/ 0 h 207"/>
                  <a:gd name="T68" fmla="*/ 1 w 424"/>
                  <a:gd name="T69" fmla="*/ 0 h 207"/>
                  <a:gd name="T70" fmla="*/ 1 w 424"/>
                  <a:gd name="T71" fmla="*/ 0 h 20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424" h="207">
                    <a:moveTo>
                      <a:pt x="374" y="0"/>
                    </a:moveTo>
                    <a:lnTo>
                      <a:pt x="366" y="7"/>
                    </a:lnTo>
                    <a:lnTo>
                      <a:pt x="342" y="24"/>
                    </a:lnTo>
                    <a:lnTo>
                      <a:pt x="307" y="51"/>
                    </a:lnTo>
                    <a:lnTo>
                      <a:pt x="260" y="82"/>
                    </a:lnTo>
                    <a:lnTo>
                      <a:pt x="233" y="99"/>
                    </a:lnTo>
                    <a:lnTo>
                      <a:pt x="205" y="116"/>
                    </a:lnTo>
                    <a:lnTo>
                      <a:pt x="173" y="134"/>
                    </a:lnTo>
                    <a:lnTo>
                      <a:pt x="141" y="151"/>
                    </a:lnTo>
                    <a:lnTo>
                      <a:pt x="108" y="167"/>
                    </a:lnTo>
                    <a:lnTo>
                      <a:pt x="72" y="182"/>
                    </a:lnTo>
                    <a:lnTo>
                      <a:pt x="37" y="195"/>
                    </a:lnTo>
                    <a:lnTo>
                      <a:pt x="0" y="207"/>
                    </a:lnTo>
                    <a:lnTo>
                      <a:pt x="12" y="207"/>
                    </a:lnTo>
                    <a:lnTo>
                      <a:pt x="41" y="206"/>
                    </a:lnTo>
                    <a:lnTo>
                      <a:pt x="62" y="204"/>
                    </a:lnTo>
                    <a:lnTo>
                      <a:pt x="86" y="201"/>
                    </a:lnTo>
                    <a:lnTo>
                      <a:pt x="114" y="196"/>
                    </a:lnTo>
                    <a:lnTo>
                      <a:pt x="143" y="189"/>
                    </a:lnTo>
                    <a:lnTo>
                      <a:pt x="159" y="185"/>
                    </a:lnTo>
                    <a:lnTo>
                      <a:pt x="175" y="179"/>
                    </a:lnTo>
                    <a:lnTo>
                      <a:pt x="193" y="174"/>
                    </a:lnTo>
                    <a:lnTo>
                      <a:pt x="210" y="167"/>
                    </a:lnTo>
                    <a:lnTo>
                      <a:pt x="227" y="160"/>
                    </a:lnTo>
                    <a:lnTo>
                      <a:pt x="244" y="152"/>
                    </a:lnTo>
                    <a:lnTo>
                      <a:pt x="262" y="143"/>
                    </a:lnTo>
                    <a:lnTo>
                      <a:pt x="281" y="133"/>
                    </a:lnTo>
                    <a:lnTo>
                      <a:pt x="299" y="121"/>
                    </a:lnTo>
                    <a:lnTo>
                      <a:pt x="317" y="110"/>
                    </a:lnTo>
                    <a:lnTo>
                      <a:pt x="335" y="97"/>
                    </a:lnTo>
                    <a:lnTo>
                      <a:pt x="353" y="83"/>
                    </a:lnTo>
                    <a:lnTo>
                      <a:pt x="371" y="68"/>
                    </a:lnTo>
                    <a:lnTo>
                      <a:pt x="389" y="52"/>
                    </a:lnTo>
                    <a:lnTo>
                      <a:pt x="407" y="34"/>
                    </a:lnTo>
                    <a:lnTo>
                      <a:pt x="424" y="15"/>
                    </a:lnTo>
                    <a:lnTo>
                      <a:pt x="374" y="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53" name="Freeform 1187">
                <a:extLst>
                  <a:ext uri="{FF2B5EF4-FFF2-40B4-BE49-F238E27FC236}">
                    <a16:creationId xmlns:a16="http://schemas.microsoft.com/office/drawing/2014/main" id="{6EE3CFBA-246B-4B4E-AE6B-3D6F8E767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2423"/>
                <a:ext cx="45" cy="25"/>
              </a:xfrm>
              <a:custGeom>
                <a:avLst/>
                <a:gdLst>
                  <a:gd name="T0" fmla="*/ 3 w 754"/>
                  <a:gd name="T1" fmla="*/ 0 h 412"/>
                  <a:gd name="T2" fmla="*/ 3 w 754"/>
                  <a:gd name="T3" fmla="*/ 0 h 412"/>
                  <a:gd name="T4" fmla="*/ 3 w 754"/>
                  <a:gd name="T5" fmla="*/ 0 h 412"/>
                  <a:gd name="T6" fmla="*/ 2 w 754"/>
                  <a:gd name="T7" fmla="*/ 0 h 412"/>
                  <a:gd name="T8" fmla="*/ 2 w 754"/>
                  <a:gd name="T9" fmla="*/ 0 h 412"/>
                  <a:gd name="T10" fmla="*/ 2 w 754"/>
                  <a:gd name="T11" fmla="*/ 0 h 412"/>
                  <a:gd name="T12" fmla="*/ 1 w 754"/>
                  <a:gd name="T13" fmla="*/ 0 h 412"/>
                  <a:gd name="T14" fmla="*/ 1 w 754"/>
                  <a:gd name="T15" fmla="*/ 0 h 412"/>
                  <a:gd name="T16" fmla="*/ 1 w 754"/>
                  <a:gd name="T17" fmla="*/ 0 h 412"/>
                  <a:gd name="T18" fmla="*/ 1 w 754"/>
                  <a:gd name="T19" fmla="*/ 0 h 412"/>
                  <a:gd name="T20" fmla="*/ 1 w 754"/>
                  <a:gd name="T21" fmla="*/ 1 h 412"/>
                  <a:gd name="T22" fmla="*/ 1 w 754"/>
                  <a:gd name="T23" fmla="*/ 1 h 412"/>
                  <a:gd name="T24" fmla="*/ 1 w 754"/>
                  <a:gd name="T25" fmla="*/ 1 h 412"/>
                  <a:gd name="T26" fmla="*/ 0 w 754"/>
                  <a:gd name="T27" fmla="*/ 1 h 412"/>
                  <a:gd name="T28" fmla="*/ 0 w 754"/>
                  <a:gd name="T29" fmla="*/ 1 h 412"/>
                  <a:gd name="T30" fmla="*/ 0 w 754"/>
                  <a:gd name="T31" fmla="*/ 1 h 412"/>
                  <a:gd name="T32" fmla="*/ 0 w 754"/>
                  <a:gd name="T33" fmla="*/ 1 h 412"/>
                  <a:gd name="T34" fmla="*/ 0 w 754"/>
                  <a:gd name="T35" fmla="*/ 1 h 412"/>
                  <a:gd name="T36" fmla="*/ 0 w 754"/>
                  <a:gd name="T37" fmla="*/ 1 h 412"/>
                  <a:gd name="T38" fmla="*/ 0 w 754"/>
                  <a:gd name="T39" fmla="*/ 1 h 412"/>
                  <a:gd name="T40" fmla="*/ 0 w 754"/>
                  <a:gd name="T41" fmla="*/ 1 h 412"/>
                  <a:gd name="T42" fmla="*/ 0 w 754"/>
                  <a:gd name="T43" fmla="*/ 1 h 412"/>
                  <a:gd name="T44" fmla="*/ 0 w 754"/>
                  <a:gd name="T45" fmla="*/ 1 h 412"/>
                  <a:gd name="T46" fmla="*/ 0 w 754"/>
                  <a:gd name="T47" fmla="*/ 1 h 412"/>
                  <a:gd name="T48" fmla="*/ 0 w 754"/>
                  <a:gd name="T49" fmla="*/ 1 h 412"/>
                  <a:gd name="T50" fmla="*/ 0 w 754"/>
                  <a:gd name="T51" fmla="*/ 1 h 412"/>
                  <a:gd name="T52" fmla="*/ 0 w 754"/>
                  <a:gd name="T53" fmla="*/ 2 h 412"/>
                  <a:gd name="T54" fmla="*/ 0 w 754"/>
                  <a:gd name="T55" fmla="*/ 2 h 412"/>
                  <a:gd name="T56" fmla="*/ 0 w 754"/>
                  <a:gd name="T57" fmla="*/ 2 h 412"/>
                  <a:gd name="T58" fmla="*/ 0 w 754"/>
                  <a:gd name="T59" fmla="*/ 1 h 412"/>
                  <a:gd name="T60" fmla="*/ 0 w 754"/>
                  <a:gd name="T61" fmla="*/ 1 h 412"/>
                  <a:gd name="T62" fmla="*/ 0 w 754"/>
                  <a:gd name="T63" fmla="*/ 1 h 412"/>
                  <a:gd name="T64" fmla="*/ 0 w 754"/>
                  <a:gd name="T65" fmla="*/ 1 h 412"/>
                  <a:gd name="T66" fmla="*/ 0 w 754"/>
                  <a:gd name="T67" fmla="*/ 1 h 412"/>
                  <a:gd name="T68" fmla="*/ 0 w 754"/>
                  <a:gd name="T69" fmla="*/ 1 h 412"/>
                  <a:gd name="T70" fmla="*/ 0 w 754"/>
                  <a:gd name="T71" fmla="*/ 1 h 412"/>
                  <a:gd name="T72" fmla="*/ 1 w 754"/>
                  <a:gd name="T73" fmla="*/ 1 h 412"/>
                  <a:gd name="T74" fmla="*/ 1 w 754"/>
                  <a:gd name="T75" fmla="*/ 1 h 412"/>
                  <a:gd name="T76" fmla="*/ 1 w 754"/>
                  <a:gd name="T77" fmla="*/ 1 h 412"/>
                  <a:gd name="T78" fmla="*/ 1 w 754"/>
                  <a:gd name="T79" fmla="*/ 1 h 412"/>
                  <a:gd name="T80" fmla="*/ 1 w 754"/>
                  <a:gd name="T81" fmla="*/ 1 h 412"/>
                  <a:gd name="T82" fmla="*/ 1 w 754"/>
                  <a:gd name="T83" fmla="*/ 1 h 412"/>
                  <a:gd name="T84" fmla="*/ 1 w 754"/>
                  <a:gd name="T85" fmla="*/ 1 h 412"/>
                  <a:gd name="T86" fmla="*/ 1 w 754"/>
                  <a:gd name="T87" fmla="*/ 1 h 412"/>
                  <a:gd name="T88" fmla="*/ 1 w 754"/>
                  <a:gd name="T89" fmla="*/ 1 h 412"/>
                  <a:gd name="T90" fmla="*/ 1 w 754"/>
                  <a:gd name="T91" fmla="*/ 1 h 412"/>
                  <a:gd name="T92" fmla="*/ 1 w 754"/>
                  <a:gd name="T93" fmla="*/ 1 h 412"/>
                  <a:gd name="T94" fmla="*/ 1 w 754"/>
                  <a:gd name="T95" fmla="*/ 1 h 412"/>
                  <a:gd name="T96" fmla="*/ 1 w 754"/>
                  <a:gd name="T97" fmla="*/ 0 h 412"/>
                  <a:gd name="T98" fmla="*/ 2 w 754"/>
                  <a:gd name="T99" fmla="*/ 0 h 412"/>
                  <a:gd name="T100" fmla="*/ 2 w 754"/>
                  <a:gd name="T101" fmla="*/ 0 h 412"/>
                  <a:gd name="T102" fmla="*/ 2 w 754"/>
                  <a:gd name="T103" fmla="*/ 0 h 412"/>
                  <a:gd name="T104" fmla="*/ 2 w 754"/>
                  <a:gd name="T105" fmla="*/ 0 h 412"/>
                  <a:gd name="T106" fmla="*/ 2 w 754"/>
                  <a:gd name="T107" fmla="*/ 0 h 412"/>
                  <a:gd name="T108" fmla="*/ 3 w 754"/>
                  <a:gd name="T109" fmla="*/ 0 h 41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754" h="412">
                    <a:moveTo>
                      <a:pt x="754" y="0"/>
                    </a:moveTo>
                    <a:lnTo>
                      <a:pt x="742" y="3"/>
                    </a:lnTo>
                    <a:lnTo>
                      <a:pt x="706" y="12"/>
                    </a:lnTo>
                    <a:lnTo>
                      <a:pt x="654" y="27"/>
                    </a:lnTo>
                    <a:lnTo>
                      <a:pt x="587" y="46"/>
                    </a:lnTo>
                    <a:lnTo>
                      <a:pt x="509" y="69"/>
                    </a:lnTo>
                    <a:lnTo>
                      <a:pt x="425" y="95"/>
                    </a:lnTo>
                    <a:lnTo>
                      <a:pt x="383" y="110"/>
                    </a:lnTo>
                    <a:lnTo>
                      <a:pt x="339" y="125"/>
                    </a:lnTo>
                    <a:lnTo>
                      <a:pt x="297" y="140"/>
                    </a:lnTo>
                    <a:lnTo>
                      <a:pt x="255" y="156"/>
                    </a:lnTo>
                    <a:lnTo>
                      <a:pt x="215" y="172"/>
                    </a:lnTo>
                    <a:lnTo>
                      <a:pt x="176" y="190"/>
                    </a:lnTo>
                    <a:lnTo>
                      <a:pt x="141" y="207"/>
                    </a:lnTo>
                    <a:lnTo>
                      <a:pt x="108" y="223"/>
                    </a:lnTo>
                    <a:lnTo>
                      <a:pt x="78" y="240"/>
                    </a:lnTo>
                    <a:lnTo>
                      <a:pt x="53" y="257"/>
                    </a:lnTo>
                    <a:lnTo>
                      <a:pt x="32" y="275"/>
                    </a:lnTo>
                    <a:lnTo>
                      <a:pt x="16" y="292"/>
                    </a:lnTo>
                    <a:lnTo>
                      <a:pt x="4" y="308"/>
                    </a:lnTo>
                    <a:lnTo>
                      <a:pt x="0" y="325"/>
                    </a:lnTo>
                    <a:lnTo>
                      <a:pt x="1" y="340"/>
                    </a:lnTo>
                    <a:lnTo>
                      <a:pt x="11" y="356"/>
                    </a:lnTo>
                    <a:lnTo>
                      <a:pt x="26" y="372"/>
                    </a:lnTo>
                    <a:lnTo>
                      <a:pt x="50" y="386"/>
                    </a:lnTo>
                    <a:lnTo>
                      <a:pt x="82" y="399"/>
                    </a:lnTo>
                    <a:lnTo>
                      <a:pt x="123" y="412"/>
                    </a:lnTo>
                    <a:lnTo>
                      <a:pt x="122" y="410"/>
                    </a:lnTo>
                    <a:lnTo>
                      <a:pt x="120" y="405"/>
                    </a:lnTo>
                    <a:lnTo>
                      <a:pt x="119" y="397"/>
                    </a:lnTo>
                    <a:lnTo>
                      <a:pt x="119" y="386"/>
                    </a:lnTo>
                    <a:lnTo>
                      <a:pt x="120" y="379"/>
                    </a:lnTo>
                    <a:lnTo>
                      <a:pt x="122" y="371"/>
                    </a:lnTo>
                    <a:lnTo>
                      <a:pt x="125" y="363"/>
                    </a:lnTo>
                    <a:lnTo>
                      <a:pt x="129" y="353"/>
                    </a:lnTo>
                    <a:lnTo>
                      <a:pt x="135" y="342"/>
                    </a:lnTo>
                    <a:lnTo>
                      <a:pt x="143" y="332"/>
                    </a:lnTo>
                    <a:lnTo>
                      <a:pt x="152" y="320"/>
                    </a:lnTo>
                    <a:lnTo>
                      <a:pt x="163" y="307"/>
                    </a:lnTo>
                    <a:lnTo>
                      <a:pt x="176" y="294"/>
                    </a:lnTo>
                    <a:lnTo>
                      <a:pt x="193" y="280"/>
                    </a:lnTo>
                    <a:lnTo>
                      <a:pt x="211" y="264"/>
                    </a:lnTo>
                    <a:lnTo>
                      <a:pt x="232" y="249"/>
                    </a:lnTo>
                    <a:lnTo>
                      <a:pt x="255" y="233"/>
                    </a:lnTo>
                    <a:lnTo>
                      <a:pt x="283" y="216"/>
                    </a:lnTo>
                    <a:lnTo>
                      <a:pt x="312" y="198"/>
                    </a:lnTo>
                    <a:lnTo>
                      <a:pt x="345" y="178"/>
                    </a:lnTo>
                    <a:lnTo>
                      <a:pt x="383" y="159"/>
                    </a:lnTo>
                    <a:lnTo>
                      <a:pt x="423" y="139"/>
                    </a:lnTo>
                    <a:lnTo>
                      <a:pt x="468" y="118"/>
                    </a:lnTo>
                    <a:lnTo>
                      <a:pt x="516" y="95"/>
                    </a:lnTo>
                    <a:lnTo>
                      <a:pt x="569" y="73"/>
                    </a:lnTo>
                    <a:lnTo>
                      <a:pt x="626" y="50"/>
                    </a:lnTo>
                    <a:lnTo>
                      <a:pt x="687" y="26"/>
                    </a:lnTo>
                    <a:lnTo>
                      <a:pt x="754" y="0"/>
                    </a:lnTo>
                    <a:close/>
                  </a:path>
                </a:pathLst>
              </a:custGeom>
              <a:solidFill>
                <a:srgbClr val="6F57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54" name="Freeform 1188">
                <a:extLst>
                  <a:ext uri="{FF2B5EF4-FFF2-40B4-BE49-F238E27FC236}">
                    <a16:creationId xmlns:a16="http://schemas.microsoft.com/office/drawing/2014/main" id="{CA7A51DA-A5BB-4854-9713-AD65A0050D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2472"/>
                <a:ext cx="23" cy="13"/>
              </a:xfrm>
              <a:custGeom>
                <a:avLst/>
                <a:gdLst>
                  <a:gd name="T0" fmla="*/ 0 w 377"/>
                  <a:gd name="T1" fmla="*/ 0 h 219"/>
                  <a:gd name="T2" fmla="*/ 0 w 377"/>
                  <a:gd name="T3" fmla="*/ 0 h 219"/>
                  <a:gd name="T4" fmla="*/ 0 w 377"/>
                  <a:gd name="T5" fmla="*/ 0 h 219"/>
                  <a:gd name="T6" fmla="*/ 0 w 377"/>
                  <a:gd name="T7" fmla="*/ 0 h 219"/>
                  <a:gd name="T8" fmla="*/ 0 w 377"/>
                  <a:gd name="T9" fmla="*/ 0 h 219"/>
                  <a:gd name="T10" fmla="*/ 0 w 377"/>
                  <a:gd name="T11" fmla="*/ 0 h 219"/>
                  <a:gd name="T12" fmla="*/ 0 w 377"/>
                  <a:gd name="T13" fmla="*/ 0 h 219"/>
                  <a:gd name="T14" fmla="*/ 0 w 377"/>
                  <a:gd name="T15" fmla="*/ 0 h 219"/>
                  <a:gd name="T16" fmla="*/ 0 w 377"/>
                  <a:gd name="T17" fmla="*/ 0 h 219"/>
                  <a:gd name="T18" fmla="*/ 1 w 377"/>
                  <a:gd name="T19" fmla="*/ 0 h 219"/>
                  <a:gd name="T20" fmla="*/ 1 w 377"/>
                  <a:gd name="T21" fmla="*/ 0 h 219"/>
                  <a:gd name="T22" fmla="*/ 1 w 377"/>
                  <a:gd name="T23" fmla="*/ 0 h 219"/>
                  <a:gd name="T24" fmla="*/ 1 w 377"/>
                  <a:gd name="T25" fmla="*/ 0 h 219"/>
                  <a:gd name="T26" fmla="*/ 1 w 377"/>
                  <a:gd name="T27" fmla="*/ 0 h 219"/>
                  <a:gd name="T28" fmla="*/ 1 w 377"/>
                  <a:gd name="T29" fmla="*/ 0 h 219"/>
                  <a:gd name="T30" fmla="*/ 1 w 377"/>
                  <a:gd name="T31" fmla="*/ 0 h 219"/>
                  <a:gd name="T32" fmla="*/ 1 w 377"/>
                  <a:gd name="T33" fmla="*/ 0 h 219"/>
                  <a:gd name="T34" fmla="*/ 1 w 377"/>
                  <a:gd name="T35" fmla="*/ 0 h 219"/>
                  <a:gd name="T36" fmla="*/ 1 w 377"/>
                  <a:gd name="T37" fmla="*/ 0 h 219"/>
                  <a:gd name="T38" fmla="*/ 1 w 377"/>
                  <a:gd name="T39" fmla="*/ 0 h 219"/>
                  <a:gd name="T40" fmla="*/ 1 w 377"/>
                  <a:gd name="T41" fmla="*/ 1 h 219"/>
                  <a:gd name="T42" fmla="*/ 1 w 377"/>
                  <a:gd name="T43" fmla="*/ 1 h 219"/>
                  <a:gd name="T44" fmla="*/ 1 w 377"/>
                  <a:gd name="T45" fmla="*/ 1 h 219"/>
                  <a:gd name="T46" fmla="*/ 1 w 377"/>
                  <a:gd name="T47" fmla="*/ 1 h 219"/>
                  <a:gd name="T48" fmla="*/ 1 w 377"/>
                  <a:gd name="T49" fmla="*/ 1 h 219"/>
                  <a:gd name="T50" fmla="*/ 1 w 377"/>
                  <a:gd name="T51" fmla="*/ 1 h 219"/>
                  <a:gd name="T52" fmla="*/ 0 w 377"/>
                  <a:gd name="T53" fmla="*/ 1 h 219"/>
                  <a:gd name="T54" fmla="*/ 0 w 377"/>
                  <a:gd name="T55" fmla="*/ 1 h 219"/>
                  <a:gd name="T56" fmla="*/ 0 w 377"/>
                  <a:gd name="T57" fmla="*/ 1 h 219"/>
                  <a:gd name="T58" fmla="*/ 0 w 377"/>
                  <a:gd name="T59" fmla="*/ 1 h 219"/>
                  <a:gd name="T60" fmla="*/ 0 w 377"/>
                  <a:gd name="T61" fmla="*/ 1 h 219"/>
                  <a:gd name="T62" fmla="*/ 0 w 377"/>
                  <a:gd name="T63" fmla="*/ 0 h 21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77" h="219">
                    <a:moveTo>
                      <a:pt x="18" y="127"/>
                    </a:moveTo>
                    <a:lnTo>
                      <a:pt x="13" y="119"/>
                    </a:lnTo>
                    <a:lnTo>
                      <a:pt x="8" y="111"/>
                    </a:lnTo>
                    <a:lnTo>
                      <a:pt x="5" y="105"/>
                    </a:lnTo>
                    <a:lnTo>
                      <a:pt x="3" y="99"/>
                    </a:lnTo>
                    <a:lnTo>
                      <a:pt x="1" y="93"/>
                    </a:lnTo>
                    <a:lnTo>
                      <a:pt x="0" y="88"/>
                    </a:lnTo>
                    <a:lnTo>
                      <a:pt x="1" y="83"/>
                    </a:lnTo>
                    <a:lnTo>
                      <a:pt x="2" y="79"/>
                    </a:lnTo>
                    <a:lnTo>
                      <a:pt x="4" y="75"/>
                    </a:lnTo>
                    <a:lnTo>
                      <a:pt x="6" y="71"/>
                    </a:lnTo>
                    <a:lnTo>
                      <a:pt x="10" y="67"/>
                    </a:lnTo>
                    <a:lnTo>
                      <a:pt x="14" y="64"/>
                    </a:lnTo>
                    <a:lnTo>
                      <a:pt x="24" y="58"/>
                    </a:lnTo>
                    <a:lnTo>
                      <a:pt x="36" y="53"/>
                    </a:lnTo>
                    <a:lnTo>
                      <a:pt x="66" y="43"/>
                    </a:lnTo>
                    <a:lnTo>
                      <a:pt x="103" y="34"/>
                    </a:lnTo>
                    <a:lnTo>
                      <a:pt x="122" y="28"/>
                    </a:lnTo>
                    <a:lnTo>
                      <a:pt x="141" y="22"/>
                    </a:lnTo>
                    <a:lnTo>
                      <a:pt x="161" y="15"/>
                    </a:lnTo>
                    <a:lnTo>
                      <a:pt x="181" y="7"/>
                    </a:lnTo>
                    <a:lnTo>
                      <a:pt x="191" y="4"/>
                    </a:lnTo>
                    <a:lnTo>
                      <a:pt x="201" y="2"/>
                    </a:lnTo>
                    <a:lnTo>
                      <a:pt x="210" y="1"/>
                    </a:lnTo>
                    <a:lnTo>
                      <a:pt x="220" y="0"/>
                    </a:lnTo>
                    <a:lnTo>
                      <a:pt x="229" y="1"/>
                    </a:lnTo>
                    <a:lnTo>
                      <a:pt x="238" y="3"/>
                    </a:lnTo>
                    <a:lnTo>
                      <a:pt x="247" y="6"/>
                    </a:lnTo>
                    <a:lnTo>
                      <a:pt x="257" y="10"/>
                    </a:lnTo>
                    <a:lnTo>
                      <a:pt x="265" y="14"/>
                    </a:lnTo>
                    <a:lnTo>
                      <a:pt x="274" y="19"/>
                    </a:lnTo>
                    <a:lnTo>
                      <a:pt x="282" y="24"/>
                    </a:lnTo>
                    <a:lnTo>
                      <a:pt x="290" y="30"/>
                    </a:lnTo>
                    <a:lnTo>
                      <a:pt x="305" y="44"/>
                    </a:lnTo>
                    <a:lnTo>
                      <a:pt x="318" y="58"/>
                    </a:lnTo>
                    <a:lnTo>
                      <a:pt x="331" y="72"/>
                    </a:lnTo>
                    <a:lnTo>
                      <a:pt x="342" y="87"/>
                    </a:lnTo>
                    <a:lnTo>
                      <a:pt x="353" y="101"/>
                    </a:lnTo>
                    <a:lnTo>
                      <a:pt x="361" y="113"/>
                    </a:lnTo>
                    <a:lnTo>
                      <a:pt x="373" y="134"/>
                    </a:lnTo>
                    <a:lnTo>
                      <a:pt x="377" y="141"/>
                    </a:lnTo>
                    <a:lnTo>
                      <a:pt x="370" y="144"/>
                    </a:lnTo>
                    <a:lnTo>
                      <a:pt x="352" y="151"/>
                    </a:lnTo>
                    <a:lnTo>
                      <a:pt x="326" y="160"/>
                    </a:lnTo>
                    <a:lnTo>
                      <a:pt x="295" y="172"/>
                    </a:lnTo>
                    <a:lnTo>
                      <a:pt x="263" y="185"/>
                    </a:lnTo>
                    <a:lnTo>
                      <a:pt x="230" y="197"/>
                    </a:lnTo>
                    <a:lnTo>
                      <a:pt x="202" y="208"/>
                    </a:lnTo>
                    <a:lnTo>
                      <a:pt x="181" y="215"/>
                    </a:lnTo>
                    <a:lnTo>
                      <a:pt x="173" y="218"/>
                    </a:lnTo>
                    <a:lnTo>
                      <a:pt x="163" y="219"/>
                    </a:lnTo>
                    <a:lnTo>
                      <a:pt x="154" y="219"/>
                    </a:lnTo>
                    <a:lnTo>
                      <a:pt x="145" y="218"/>
                    </a:lnTo>
                    <a:lnTo>
                      <a:pt x="135" y="216"/>
                    </a:lnTo>
                    <a:lnTo>
                      <a:pt x="125" y="213"/>
                    </a:lnTo>
                    <a:lnTo>
                      <a:pt x="115" y="209"/>
                    </a:lnTo>
                    <a:lnTo>
                      <a:pt x="105" y="204"/>
                    </a:lnTo>
                    <a:lnTo>
                      <a:pt x="95" y="197"/>
                    </a:lnTo>
                    <a:lnTo>
                      <a:pt x="84" y="190"/>
                    </a:lnTo>
                    <a:lnTo>
                      <a:pt x="73" y="182"/>
                    </a:lnTo>
                    <a:lnTo>
                      <a:pt x="62" y="173"/>
                    </a:lnTo>
                    <a:lnTo>
                      <a:pt x="51" y="163"/>
                    </a:lnTo>
                    <a:lnTo>
                      <a:pt x="40" y="152"/>
                    </a:lnTo>
                    <a:lnTo>
                      <a:pt x="29" y="140"/>
                    </a:lnTo>
                    <a:lnTo>
                      <a:pt x="18" y="127"/>
                    </a:lnTo>
                    <a:close/>
                  </a:path>
                </a:pathLst>
              </a:custGeom>
              <a:solidFill>
                <a:srgbClr val="B176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55" name="Freeform 1189">
                <a:extLst>
                  <a:ext uri="{FF2B5EF4-FFF2-40B4-BE49-F238E27FC236}">
                    <a16:creationId xmlns:a16="http://schemas.microsoft.com/office/drawing/2014/main" id="{16D29463-FFD4-4D7C-BA79-126503E75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3" y="2483"/>
                <a:ext cx="22" cy="13"/>
              </a:xfrm>
              <a:custGeom>
                <a:avLst/>
                <a:gdLst>
                  <a:gd name="T0" fmla="*/ 0 w 377"/>
                  <a:gd name="T1" fmla="*/ 0 h 219"/>
                  <a:gd name="T2" fmla="*/ 0 w 377"/>
                  <a:gd name="T3" fmla="*/ 0 h 219"/>
                  <a:gd name="T4" fmla="*/ 0 w 377"/>
                  <a:gd name="T5" fmla="*/ 0 h 219"/>
                  <a:gd name="T6" fmla="*/ 0 w 377"/>
                  <a:gd name="T7" fmla="*/ 0 h 219"/>
                  <a:gd name="T8" fmla="*/ 0 w 377"/>
                  <a:gd name="T9" fmla="*/ 0 h 219"/>
                  <a:gd name="T10" fmla="*/ 0 w 377"/>
                  <a:gd name="T11" fmla="*/ 0 h 219"/>
                  <a:gd name="T12" fmla="*/ 0 w 377"/>
                  <a:gd name="T13" fmla="*/ 0 h 219"/>
                  <a:gd name="T14" fmla="*/ 0 w 377"/>
                  <a:gd name="T15" fmla="*/ 0 h 219"/>
                  <a:gd name="T16" fmla="*/ 0 w 377"/>
                  <a:gd name="T17" fmla="*/ 0 h 219"/>
                  <a:gd name="T18" fmla="*/ 1 w 377"/>
                  <a:gd name="T19" fmla="*/ 0 h 219"/>
                  <a:gd name="T20" fmla="*/ 1 w 377"/>
                  <a:gd name="T21" fmla="*/ 0 h 219"/>
                  <a:gd name="T22" fmla="*/ 1 w 377"/>
                  <a:gd name="T23" fmla="*/ 0 h 219"/>
                  <a:gd name="T24" fmla="*/ 1 w 377"/>
                  <a:gd name="T25" fmla="*/ 0 h 219"/>
                  <a:gd name="T26" fmla="*/ 1 w 377"/>
                  <a:gd name="T27" fmla="*/ 0 h 219"/>
                  <a:gd name="T28" fmla="*/ 1 w 377"/>
                  <a:gd name="T29" fmla="*/ 0 h 219"/>
                  <a:gd name="T30" fmla="*/ 1 w 377"/>
                  <a:gd name="T31" fmla="*/ 0 h 219"/>
                  <a:gd name="T32" fmla="*/ 1 w 377"/>
                  <a:gd name="T33" fmla="*/ 0 h 219"/>
                  <a:gd name="T34" fmla="*/ 1 w 377"/>
                  <a:gd name="T35" fmla="*/ 0 h 219"/>
                  <a:gd name="T36" fmla="*/ 1 w 377"/>
                  <a:gd name="T37" fmla="*/ 0 h 219"/>
                  <a:gd name="T38" fmla="*/ 1 w 377"/>
                  <a:gd name="T39" fmla="*/ 0 h 219"/>
                  <a:gd name="T40" fmla="*/ 1 w 377"/>
                  <a:gd name="T41" fmla="*/ 0 h 219"/>
                  <a:gd name="T42" fmla="*/ 1 w 377"/>
                  <a:gd name="T43" fmla="*/ 1 h 219"/>
                  <a:gd name="T44" fmla="*/ 1 w 377"/>
                  <a:gd name="T45" fmla="*/ 1 h 219"/>
                  <a:gd name="T46" fmla="*/ 1 w 377"/>
                  <a:gd name="T47" fmla="*/ 1 h 219"/>
                  <a:gd name="T48" fmla="*/ 1 w 377"/>
                  <a:gd name="T49" fmla="*/ 1 h 219"/>
                  <a:gd name="T50" fmla="*/ 1 w 377"/>
                  <a:gd name="T51" fmla="*/ 1 h 219"/>
                  <a:gd name="T52" fmla="*/ 0 w 377"/>
                  <a:gd name="T53" fmla="*/ 1 h 219"/>
                  <a:gd name="T54" fmla="*/ 0 w 377"/>
                  <a:gd name="T55" fmla="*/ 1 h 219"/>
                  <a:gd name="T56" fmla="*/ 0 w 377"/>
                  <a:gd name="T57" fmla="*/ 1 h 219"/>
                  <a:gd name="T58" fmla="*/ 0 w 377"/>
                  <a:gd name="T59" fmla="*/ 1 h 219"/>
                  <a:gd name="T60" fmla="*/ 0 w 377"/>
                  <a:gd name="T61" fmla="*/ 1 h 219"/>
                  <a:gd name="T62" fmla="*/ 0 w 377"/>
                  <a:gd name="T63" fmla="*/ 0 h 21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77" h="219">
                    <a:moveTo>
                      <a:pt x="18" y="126"/>
                    </a:moveTo>
                    <a:lnTo>
                      <a:pt x="12" y="119"/>
                    </a:lnTo>
                    <a:lnTo>
                      <a:pt x="7" y="112"/>
                    </a:lnTo>
                    <a:lnTo>
                      <a:pt x="4" y="104"/>
                    </a:lnTo>
                    <a:lnTo>
                      <a:pt x="2" y="98"/>
                    </a:lnTo>
                    <a:lnTo>
                      <a:pt x="0" y="93"/>
                    </a:lnTo>
                    <a:lnTo>
                      <a:pt x="0" y="88"/>
                    </a:lnTo>
                    <a:lnTo>
                      <a:pt x="0" y="83"/>
                    </a:lnTo>
                    <a:lnTo>
                      <a:pt x="1" y="78"/>
                    </a:lnTo>
                    <a:lnTo>
                      <a:pt x="3" y="74"/>
                    </a:lnTo>
                    <a:lnTo>
                      <a:pt x="6" y="71"/>
                    </a:lnTo>
                    <a:lnTo>
                      <a:pt x="9" y="67"/>
                    </a:lnTo>
                    <a:lnTo>
                      <a:pt x="13" y="64"/>
                    </a:lnTo>
                    <a:lnTo>
                      <a:pt x="24" y="58"/>
                    </a:lnTo>
                    <a:lnTo>
                      <a:pt x="36" y="52"/>
                    </a:lnTo>
                    <a:lnTo>
                      <a:pt x="66" y="43"/>
                    </a:lnTo>
                    <a:lnTo>
                      <a:pt x="102" y="33"/>
                    </a:lnTo>
                    <a:lnTo>
                      <a:pt x="122" y="28"/>
                    </a:lnTo>
                    <a:lnTo>
                      <a:pt x="141" y="21"/>
                    </a:lnTo>
                    <a:lnTo>
                      <a:pt x="161" y="15"/>
                    </a:lnTo>
                    <a:lnTo>
                      <a:pt x="180" y="7"/>
                    </a:lnTo>
                    <a:lnTo>
                      <a:pt x="190" y="4"/>
                    </a:lnTo>
                    <a:lnTo>
                      <a:pt x="201" y="1"/>
                    </a:lnTo>
                    <a:lnTo>
                      <a:pt x="211" y="0"/>
                    </a:lnTo>
                    <a:lnTo>
                      <a:pt x="220" y="0"/>
                    </a:lnTo>
                    <a:lnTo>
                      <a:pt x="229" y="1"/>
                    </a:lnTo>
                    <a:lnTo>
                      <a:pt x="238" y="3"/>
                    </a:lnTo>
                    <a:lnTo>
                      <a:pt x="247" y="6"/>
                    </a:lnTo>
                    <a:lnTo>
                      <a:pt x="256" y="9"/>
                    </a:lnTo>
                    <a:lnTo>
                      <a:pt x="265" y="13"/>
                    </a:lnTo>
                    <a:lnTo>
                      <a:pt x="273" y="18"/>
                    </a:lnTo>
                    <a:lnTo>
                      <a:pt x="282" y="25"/>
                    </a:lnTo>
                    <a:lnTo>
                      <a:pt x="290" y="30"/>
                    </a:lnTo>
                    <a:lnTo>
                      <a:pt x="305" y="43"/>
                    </a:lnTo>
                    <a:lnTo>
                      <a:pt x="319" y="57"/>
                    </a:lnTo>
                    <a:lnTo>
                      <a:pt x="331" y="72"/>
                    </a:lnTo>
                    <a:lnTo>
                      <a:pt x="342" y="87"/>
                    </a:lnTo>
                    <a:lnTo>
                      <a:pt x="352" y="100"/>
                    </a:lnTo>
                    <a:lnTo>
                      <a:pt x="360" y="114"/>
                    </a:lnTo>
                    <a:lnTo>
                      <a:pt x="373" y="133"/>
                    </a:lnTo>
                    <a:lnTo>
                      <a:pt x="377" y="141"/>
                    </a:lnTo>
                    <a:lnTo>
                      <a:pt x="370" y="143"/>
                    </a:lnTo>
                    <a:lnTo>
                      <a:pt x="352" y="150"/>
                    </a:lnTo>
                    <a:lnTo>
                      <a:pt x="326" y="160"/>
                    </a:lnTo>
                    <a:lnTo>
                      <a:pt x="295" y="172"/>
                    </a:lnTo>
                    <a:lnTo>
                      <a:pt x="262" y="184"/>
                    </a:lnTo>
                    <a:lnTo>
                      <a:pt x="230" y="197"/>
                    </a:lnTo>
                    <a:lnTo>
                      <a:pt x="202" y="208"/>
                    </a:lnTo>
                    <a:lnTo>
                      <a:pt x="180" y="215"/>
                    </a:lnTo>
                    <a:lnTo>
                      <a:pt x="172" y="217"/>
                    </a:lnTo>
                    <a:lnTo>
                      <a:pt x="163" y="218"/>
                    </a:lnTo>
                    <a:lnTo>
                      <a:pt x="154" y="219"/>
                    </a:lnTo>
                    <a:lnTo>
                      <a:pt x="145" y="218"/>
                    </a:lnTo>
                    <a:lnTo>
                      <a:pt x="135" y="216"/>
                    </a:lnTo>
                    <a:lnTo>
                      <a:pt x="126" y="213"/>
                    </a:lnTo>
                    <a:lnTo>
                      <a:pt x="116" y="209"/>
                    </a:lnTo>
                    <a:lnTo>
                      <a:pt x="105" y="204"/>
                    </a:lnTo>
                    <a:lnTo>
                      <a:pt x="94" y="198"/>
                    </a:lnTo>
                    <a:lnTo>
                      <a:pt x="83" y="190"/>
                    </a:lnTo>
                    <a:lnTo>
                      <a:pt x="73" y="182"/>
                    </a:lnTo>
                    <a:lnTo>
                      <a:pt x="62" y="173"/>
                    </a:lnTo>
                    <a:lnTo>
                      <a:pt x="51" y="163"/>
                    </a:lnTo>
                    <a:lnTo>
                      <a:pt x="40" y="152"/>
                    </a:lnTo>
                    <a:lnTo>
                      <a:pt x="29" y="139"/>
                    </a:lnTo>
                    <a:lnTo>
                      <a:pt x="18" y="126"/>
                    </a:lnTo>
                    <a:close/>
                  </a:path>
                </a:pathLst>
              </a:custGeom>
              <a:solidFill>
                <a:srgbClr val="B176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56" name="Freeform 1190">
                <a:extLst>
                  <a:ext uri="{FF2B5EF4-FFF2-40B4-BE49-F238E27FC236}">
                    <a16:creationId xmlns:a16="http://schemas.microsoft.com/office/drawing/2014/main" id="{10CBEE16-DDF5-44BC-BD46-072CB14400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9" y="2491"/>
                <a:ext cx="22" cy="13"/>
              </a:xfrm>
              <a:custGeom>
                <a:avLst/>
                <a:gdLst>
                  <a:gd name="T0" fmla="*/ 0 w 376"/>
                  <a:gd name="T1" fmla="*/ 0 h 217"/>
                  <a:gd name="T2" fmla="*/ 0 w 376"/>
                  <a:gd name="T3" fmla="*/ 0 h 217"/>
                  <a:gd name="T4" fmla="*/ 0 w 376"/>
                  <a:gd name="T5" fmla="*/ 0 h 217"/>
                  <a:gd name="T6" fmla="*/ 0 w 376"/>
                  <a:gd name="T7" fmla="*/ 0 h 217"/>
                  <a:gd name="T8" fmla="*/ 0 w 376"/>
                  <a:gd name="T9" fmla="*/ 0 h 217"/>
                  <a:gd name="T10" fmla="*/ 0 w 376"/>
                  <a:gd name="T11" fmla="*/ 0 h 217"/>
                  <a:gd name="T12" fmla="*/ 0 w 376"/>
                  <a:gd name="T13" fmla="*/ 0 h 217"/>
                  <a:gd name="T14" fmla="*/ 0 w 376"/>
                  <a:gd name="T15" fmla="*/ 0 h 217"/>
                  <a:gd name="T16" fmla="*/ 0 w 376"/>
                  <a:gd name="T17" fmla="*/ 0 h 217"/>
                  <a:gd name="T18" fmla="*/ 1 w 376"/>
                  <a:gd name="T19" fmla="*/ 0 h 217"/>
                  <a:gd name="T20" fmla="*/ 1 w 376"/>
                  <a:gd name="T21" fmla="*/ 0 h 217"/>
                  <a:gd name="T22" fmla="*/ 1 w 376"/>
                  <a:gd name="T23" fmla="*/ 0 h 217"/>
                  <a:gd name="T24" fmla="*/ 1 w 376"/>
                  <a:gd name="T25" fmla="*/ 0 h 217"/>
                  <a:gd name="T26" fmla="*/ 1 w 376"/>
                  <a:gd name="T27" fmla="*/ 0 h 217"/>
                  <a:gd name="T28" fmla="*/ 1 w 376"/>
                  <a:gd name="T29" fmla="*/ 0 h 217"/>
                  <a:gd name="T30" fmla="*/ 1 w 376"/>
                  <a:gd name="T31" fmla="*/ 0 h 217"/>
                  <a:gd name="T32" fmla="*/ 1 w 376"/>
                  <a:gd name="T33" fmla="*/ 0 h 217"/>
                  <a:gd name="T34" fmla="*/ 1 w 376"/>
                  <a:gd name="T35" fmla="*/ 0 h 217"/>
                  <a:gd name="T36" fmla="*/ 1 w 376"/>
                  <a:gd name="T37" fmla="*/ 0 h 217"/>
                  <a:gd name="T38" fmla="*/ 1 w 376"/>
                  <a:gd name="T39" fmla="*/ 0 h 217"/>
                  <a:gd name="T40" fmla="*/ 1 w 376"/>
                  <a:gd name="T41" fmla="*/ 1 h 217"/>
                  <a:gd name="T42" fmla="*/ 1 w 376"/>
                  <a:gd name="T43" fmla="*/ 1 h 217"/>
                  <a:gd name="T44" fmla="*/ 1 w 376"/>
                  <a:gd name="T45" fmla="*/ 1 h 217"/>
                  <a:gd name="T46" fmla="*/ 1 w 376"/>
                  <a:gd name="T47" fmla="*/ 1 h 217"/>
                  <a:gd name="T48" fmla="*/ 1 w 376"/>
                  <a:gd name="T49" fmla="*/ 1 h 217"/>
                  <a:gd name="T50" fmla="*/ 1 w 376"/>
                  <a:gd name="T51" fmla="*/ 1 h 217"/>
                  <a:gd name="T52" fmla="*/ 0 w 376"/>
                  <a:gd name="T53" fmla="*/ 1 h 217"/>
                  <a:gd name="T54" fmla="*/ 0 w 376"/>
                  <a:gd name="T55" fmla="*/ 1 h 217"/>
                  <a:gd name="T56" fmla="*/ 0 w 376"/>
                  <a:gd name="T57" fmla="*/ 1 h 217"/>
                  <a:gd name="T58" fmla="*/ 0 w 376"/>
                  <a:gd name="T59" fmla="*/ 1 h 217"/>
                  <a:gd name="T60" fmla="*/ 0 w 376"/>
                  <a:gd name="T61" fmla="*/ 1 h 217"/>
                  <a:gd name="T62" fmla="*/ 0 w 376"/>
                  <a:gd name="T63" fmla="*/ 0 h 21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76" h="217">
                    <a:moveTo>
                      <a:pt x="17" y="125"/>
                    </a:moveTo>
                    <a:lnTo>
                      <a:pt x="12" y="117"/>
                    </a:lnTo>
                    <a:lnTo>
                      <a:pt x="7" y="110"/>
                    </a:lnTo>
                    <a:lnTo>
                      <a:pt x="4" y="104"/>
                    </a:lnTo>
                    <a:lnTo>
                      <a:pt x="2" y="98"/>
                    </a:lnTo>
                    <a:lnTo>
                      <a:pt x="0" y="93"/>
                    </a:lnTo>
                    <a:lnTo>
                      <a:pt x="0" y="87"/>
                    </a:lnTo>
                    <a:lnTo>
                      <a:pt x="0" y="83"/>
                    </a:lnTo>
                    <a:lnTo>
                      <a:pt x="1" y="78"/>
                    </a:lnTo>
                    <a:lnTo>
                      <a:pt x="3" y="74"/>
                    </a:lnTo>
                    <a:lnTo>
                      <a:pt x="6" y="70"/>
                    </a:lnTo>
                    <a:lnTo>
                      <a:pt x="9" y="67"/>
                    </a:lnTo>
                    <a:lnTo>
                      <a:pt x="13" y="63"/>
                    </a:lnTo>
                    <a:lnTo>
                      <a:pt x="23" y="57"/>
                    </a:lnTo>
                    <a:lnTo>
                      <a:pt x="35" y="51"/>
                    </a:lnTo>
                    <a:lnTo>
                      <a:pt x="65" y="41"/>
                    </a:lnTo>
                    <a:lnTo>
                      <a:pt x="102" y="32"/>
                    </a:lnTo>
                    <a:lnTo>
                      <a:pt x="121" y="27"/>
                    </a:lnTo>
                    <a:lnTo>
                      <a:pt x="140" y="21"/>
                    </a:lnTo>
                    <a:lnTo>
                      <a:pt x="160" y="14"/>
                    </a:lnTo>
                    <a:lnTo>
                      <a:pt x="180" y="7"/>
                    </a:lnTo>
                    <a:lnTo>
                      <a:pt x="190" y="3"/>
                    </a:lnTo>
                    <a:lnTo>
                      <a:pt x="200" y="1"/>
                    </a:lnTo>
                    <a:lnTo>
                      <a:pt x="210" y="0"/>
                    </a:lnTo>
                    <a:lnTo>
                      <a:pt x="219" y="0"/>
                    </a:lnTo>
                    <a:lnTo>
                      <a:pt x="228" y="1"/>
                    </a:lnTo>
                    <a:lnTo>
                      <a:pt x="237" y="3"/>
                    </a:lnTo>
                    <a:lnTo>
                      <a:pt x="246" y="5"/>
                    </a:lnTo>
                    <a:lnTo>
                      <a:pt x="255" y="9"/>
                    </a:lnTo>
                    <a:lnTo>
                      <a:pt x="265" y="13"/>
                    </a:lnTo>
                    <a:lnTo>
                      <a:pt x="273" y="18"/>
                    </a:lnTo>
                    <a:lnTo>
                      <a:pt x="281" y="23"/>
                    </a:lnTo>
                    <a:lnTo>
                      <a:pt x="289" y="29"/>
                    </a:lnTo>
                    <a:lnTo>
                      <a:pt x="304" y="42"/>
                    </a:lnTo>
                    <a:lnTo>
                      <a:pt x="318" y="57"/>
                    </a:lnTo>
                    <a:lnTo>
                      <a:pt x="330" y="72"/>
                    </a:lnTo>
                    <a:lnTo>
                      <a:pt x="341" y="86"/>
                    </a:lnTo>
                    <a:lnTo>
                      <a:pt x="352" y="100"/>
                    </a:lnTo>
                    <a:lnTo>
                      <a:pt x="360" y="113"/>
                    </a:lnTo>
                    <a:lnTo>
                      <a:pt x="372" y="132"/>
                    </a:lnTo>
                    <a:lnTo>
                      <a:pt x="376" y="140"/>
                    </a:lnTo>
                    <a:lnTo>
                      <a:pt x="369" y="143"/>
                    </a:lnTo>
                    <a:lnTo>
                      <a:pt x="352" y="150"/>
                    </a:lnTo>
                    <a:lnTo>
                      <a:pt x="325" y="160"/>
                    </a:lnTo>
                    <a:lnTo>
                      <a:pt x="294" y="172"/>
                    </a:lnTo>
                    <a:lnTo>
                      <a:pt x="262" y="184"/>
                    </a:lnTo>
                    <a:lnTo>
                      <a:pt x="229" y="196"/>
                    </a:lnTo>
                    <a:lnTo>
                      <a:pt x="201" y="206"/>
                    </a:lnTo>
                    <a:lnTo>
                      <a:pt x="180" y="214"/>
                    </a:lnTo>
                    <a:lnTo>
                      <a:pt x="172" y="216"/>
                    </a:lnTo>
                    <a:lnTo>
                      <a:pt x="162" y="217"/>
                    </a:lnTo>
                    <a:lnTo>
                      <a:pt x="153" y="217"/>
                    </a:lnTo>
                    <a:lnTo>
                      <a:pt x="144" y="216"/>
                    </a:lnTo>
                    <a:lnTo>
                      <a:pt x="134" y="215"/>
                    </a:lnTo>
                    <a:lnTo>
                      <a:pt x="125" y="212"/>
                    </a:lnTo>
                    <a:lnTo>
                      <a:pt x="115" y="208"/>
                    </a:lnTo>
                    <a:lnTo>
                      <a:pt x="104" y="203"/>
                    </a:lnTo>
                    <a:lnTo>
                      <a:pt x="94" y="197"/>
                    </a:lnTo>
                    <a:lnTo>
                      <a:pt x="82" y="190"/>
                    </a:lnTo>
                    <a:lnTo>
                      <a:pt x="72" y="182"/>
                    </a:lnTo>
                    <a:lnTo>
                      <a:pt x="61" y="172"/>
                    </a:lnTo>
                    <a:lnTo>
                      <a:pt x="50" y="162"/>
                    </a:lnTo>
                    <a:lnTo>
                      <a:pt x="39" y="151"/>
                    </a:lnTo>
                    <a:lnTo>
                      <a:pt x="28" y="138"/>
                    </a:lnTo>
                    <a:lnTo>
                      <a:pt x="17" y="125"/>
                    </a:lnTo>
                    <a:close/>
                  </a:path>
                </a:pathLst>
              </a:custGeom>
              <a:solidFill>
                <a:srgbClr val="B176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57" name="Freeform 1191">
                <a:extLst>
                  <a:ext uri="{FF2B5EF4-FFF2-40B4-BE49-F238E27FC236}">
                    <a16:creationId xmlns:a16="http://schemas.microsoft.com/office/drawing/2014/main" id="{FD78F82E-ADD9-4DCC-8074-3B07CEA1C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2500"/>
                <a:ext cx="23" cy="13"/>
              </a:xfrm>
              <a:custGeom>
                <a:avLst/>
                <a:gdLst>
                  <a:gd name="T0" fmla="*/ 0 w 376"/>
                  <a:gd name="T1" fmla="*/ 0 h 218"/>
                  <a:gd name="T2" fmla="*/ 0 w 376"/>
                  <a:gd name="T3" fmla="*/ 0 h 218"/>
                  <a:gd name="T4" fmla="*/ 0 w 376"/>
                  <a:gd name="T5" fmla="*/ 0 h 218"/>
                  <a:gd name="T6" fmla="*/ 0 w 376"/>
                  <a:gd name="T7" fmla="*/ 0 h 218"/>
                  <a:gd name="T8" fmla="*/ 0 w 376"/>
                  <a:gd name="T9" fmla="*/ 0 h 218"/>
                  <a:gd name="T10" fmla="*/ 0 w 376"/>
                  <a:gd name="T11" fmla="*/ 0 h 218"/>
                  <a:gd name="T12" fmla="*/ 0 w 376"/>
                  <a:gd name="T13" fmla="*/ 0 h 218"/>
                  <a:gd name="T14" fmla="*/ 0 w 376"/>
                  <a:gd name="T15" fmla="*/ 0 h 218"/>
                  <a:gd name="T16" fmla="*/ 0 w 376"/>
                  <a:gd name="T17" fmla="*/ 0 h 218"/>
                  <a:gd name="T18" fmla="*/ 1 w 376"/>
                  <a:gd name="T19" fmla="*/ 0 h 218"/>
                  <a:gd name="T20" fmla="*/ 1 w 376"/>
                  <a:gd name="T21" fmla="*/ 0 h 218"/>
                  <a:gd name="T22" fmla="*/ 1 w 376"/>
                  <a:gd name="T23" fmla="*/ 0 h 218"/>
                  <a:gd name="T24" fmla="*/ 1 w 376"/>
                  <a:gd name="T25" fmla="*/ 0 h 218"/>
                  <a:gd name="T26" fmla="*/ 1 w 376"/>
                  <a:gd name="T27" fmla="*/ 0 h 218"/>
                  <a:gd name="T28" fmla="*/ 1 w 376"/>
                  <a:gd name="T29" fmla="*/ 0 h 218"/>
                  <a:gd name="T30" fmla="*/ 1 w 376"/>
                  <a:gd name="T31" fmla="*/ 0 h 218"/>
                  <a:gd name="T32" fmla="*/ 1 w 376"/>
                  <a:gd name="T33" fmla="*/ 0 h 218"/>
                  <a:gd name="T34" fmla="*/ 1 w 376"/>
                  <a:gd name="T35" fmla="*/ 0 h 218"/>
                  <a:gd name="T36" fmla="*/ 1 w 376"/>
                  <a:gd name="T37" fmla="*/ 0 h 218"/>
                  <a:gd name="T38" fmla="*/ 1 w 376"/>
                  <a:gd name="T39" fmla="*/ 0 h 218"/>
                  <a:gd name="T40" fmla="*/ 1 w 376"/>
                  <a:gd name="T41" fmla="*/ 0 h 218"/>
                  <a:gd name="T42" fmla="*/ 1 w 376"/>
                  <a:gd name="T43" fmla="*/ 1 h 218"/>
                  <a:gd name="T44" fmla="*/ 1 w 376"/>
                  <a:gd name="T45" fmla="*/ 1 h 218"/>
                  <a:gd name="T46" fmla="*/ 1 w 376"/>
                  <a:gd name="T47" fmla="*/ 1 h 218"/>
                  <a:gd name="T48" fmla="*/ 1 w 376"/>
                  <a:gd name="T49" fmla="*/ 1 h 218"/>
                  <a:gd name="T50" fmla="*/ 1 w 376"/>
                  <a:gd name="T51" fmla="*/ 1 h 218"/>
                  <a:gd name="T52" fmla="*/ 0 w 376"/>
                  <a:gd name="T53" fmla="*/ 1 h 218"/>
                  <a:gd name="T54" fmla="*/ 0 w 376"/>
                  <a:gd name="T55" fmla="*/ 1 h 218"/>
                  <a:gd name="T56" fmla="*/ 0 w 376"/>
                  <a:gd name="T57" fmla="*/ 1 h 218"/>
                  <a:gd name="T58" fmla="*/ 0 w 376"/>
                  <a:gd name="T59" fmla="*/ 1 h 218"/>
                  <a:gd name="T60" fmla="*/ 0 w 376"/>
                  <a:gd name="T61" fmla="*/ 1 h 218"/>
                  <a:gd name="T62" fmla="*/ 0 w 376"/>
                  <a:gd name="T63" fmla="*/ 0 h 21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76" h="218">
                    <a:moveTo>
                      <a:pt x="18" y="125"/>
                    </a:moveTo>
                    <a:lnTo>
                      <a:pt x="12" y="118"/>
                    </a:lnTo>
                    <a:lnTo>
                      <a:pt x="8" y="111"/>
                    </a:lnTo>
                    <a:lnTo>
                      <a:pt x="5" y="104"/>
                    </a:lnTo>
                    <a:lnTo>
                      <a:pt x="2" y="98"/>
                    </a:lnTo>
                    <a:lnTo>
                      <a:pt x="1" y="93"/>
                    </a:lnTo>
                    <a:lnTo>
                      <a:pt x="0" y="88"/>
                    </a:lnTo>
                    <a:lnTo>
                      <a:pt x="0" y="83"/>
                    </a:lnTo>
                    <a:lnTo>
                      <a:pt x="1" y="78"/>
                    </a:lnTo>
                    <a:lnTo>
                      <a:pt x="3" y="74"/>
                    </a:lnTo>
                    <a:lnTo>
                      <a:pt x="6" y="69"/>
                    </a:lnTo>
                    <a:lnTo>
                      <a:pt x="9" y="66"/>
                    </a:lnTo>
                    <a:lnTo>
                      <a:pt x="13" y="63"/>
                    </a:lnTo>
                    <a:lnTo>
                      <a:pt x="24" y="57"/>
                    </a:lnTo>
                    <a:lnTo>
                      <a:pt x="37" y="51"/>
                    </a:lnTo>
                    <a:lnTo>
                      <a:pt x="67" y="42"/>
                    </a:lnTo>
                    <a:lnTo>
                      <a:pt x="102" y="32"/>
                    </a:lnTo>
                    <a:lnTo>
                      <a:pt x="121" y="27"/>
                    </a:lnTo>
                    <a:lnTo>
                      <a:pt x="142" y="21"/>
                    </a:lnTo>
                    <a:lnTo>
                      <a:pt x="161" y="15"/>
                    </a:lnTo>
                    <a:lnTo>
                      <a:pt x="181" y="7"/>
                    </a:lnTo>
                    <a:lnTo>
                      <a:pt x="191" y="4"/>
                    </a:lnTo>
                    <a:lnTo>
                      <a:pt x="200" y="1"/>
                    </a:lnTo>
                    <a:lnTo>
                      <a:pt x="211" y="0"/>
                    </a:lnTo>
                    <a:lnTo>
                      <a:pt x="220" y="0"/>
                    </a:lnTo>
                    <a:lnTo>
                      <a:pt x="230" y="1"/>
                    </a:lnTo>
                    <a:lnTo>
                      <a:pt x="239" y="3"/>
                    </a:lnTo>
                    <a:lnTo>
                      <a:pt x="248" y="6"/>
                    </a:lnTo>
                    <a:lnTo>
                      <a:pt x="256" y="9"/>
                    </a:lnTo>
                    <a:lnTo>
                      <a:pt x="265" y="13"/>
                    </a:lnTo>
                    <a:lnTo>
                      <a:pt x="273" y="18"/>
                    </a:lnTo>
                    <a:lnTo>
                      <a:pt x="281" y="24"/>
                    </a:lnTo>
                    <a:lnTo>
                      <a:pt x="289" y="29"/>
                    </a:lnTo>
                    <a:lnTo>
                      <a:pt x="305" y="42"/>
                    </a:lnTo>
                    <a:lnTo>
                      <a:pt x="319" y="56"/>
                    </a:lnTo>
                    <a:lnTo>
                      <a:pt x="332" y="71"/>
                    </a:lnTo>
                    <a:lnTo>
                      <a:pt x="343" y="86"/>
                    </a:lnTo>
                    <a:lnTo>
                      <a:pt x="352" y="100"/>
                    </a:lnTo>
                    <a:lnTo>
                      <a:pt x="361" y="113"/>
                    </a:lnTo>
                    <a:lnTo>
                      <a:pt x="372" y="132"/>
                    </a:lnTo>
                    <a:lnTo>
                      <a:pt x="376" y="140"/>
                    </a:lnTo>
                    <a:lnTo>
                      <a:pt x="370" y="142"/>
                    </a:lnTo>
                    <a:lnTo>
                      <a:pt x="352" y="149"/>
                    </a:lnTo>
                    <a:lnTo>
                      <a:pt x="326" y="160"/>
                    </a:lnTo>
                    <a:lnTo>
                      <a:pt x="295" y="172"/>
                    </a:lnTo>
                    <a:lnTo>
                      <a:pt x="262" y="184"/>
                    </a:lnTo>
                    <a:lnTo>
                      <a:pt x="231" y="196"/>
                    </a:lnTo>
                    <a:lnTo>
                      <a:pt x="202" y="207"/>
                    </a:lnTo>
                    <a:lnTo>
                      <a:pt x="181" y="214"/>
                    </a:lnTo>
                    <a:lnTo>
                      <a:pt x="172" y="216"/>
                    </a:lnTo>
                    <a:lnTo>
                      <a:pt x="164" y="217"/>
                    </a:lnTo>
                    <a:lnTo>
                      <a:pt x="155" y="218"/>
                    </a:lnTo>
                    <a:lnTo>
                      <a:pt x="145" y="217"/>
                    </a:lnTo>
                    <a:lnTo>
                      <a:pt x="136" y="215"/>
                    </a:lnTo>
                    <a:lnTo>
                      <a:pt x="126" y="212"/>
                    </a:lnTo>
                    <a:lnTo>
                      <a:pt x="115" y="208"/>
                    </a:lnTo>
                    <a:lnTo>
                      <a:pt x="105" y="203"/>
                    </a:lnTo>
                    <a:lnTo>
                      <a:pt x="94" y="197"/>
                    </a:lnTo>
                    <a:lnTo>
                      <a:pt x="84" y="190"/>
                    </a:lnTo>
                    <a:lnTo>
                      <a:pt x="73" y="182"/>
                    </a:lnTo>
                    <a:lnTo>
                      <a:pt x="63" y="173"/>
                    </a:lnTo>
                    <a:lnTo>
                      <a:pt x="52" y="163"/>
                    </a:lnTo>
                    <a:lnTo>
                      <a:pt x="41" y="150"/>
                    </a:lnTo>
                    <a:lnTo>
                      <a:pt x="29" y="138"/>
                    </a:lnTo>
                    <a:lnTo>
                      <a:pt x="18" y="125"/>
                    </a:lnTo>
                    <a:close/>
                  </a:path>
                </a:pathLst>
              </a:custGeom>
              <a:solidFill>
                <a:srgbClr val="B176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58" name="Freeform 1192">
                <a:extLst>
                  <a:ext uri="{FF2B5EF4-FFF2-40B4-BE49-F238E27FC236}">
                    <a16:creationId xmlns:a16="http://schemas.microsoft.com/office/drawing/2014/main" id="{6911FA29-5753-4012-95AF-E34495B6DC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" y="2508"/>
                <a:ext cx="22" cy="13"/>
              </a:xfrm>
              <a:custGeom>
                <a:avLst/>
                <a:gdLst>
                  <a:gd name="T0" fmla="*/ 0 w 376"/>
                  <a:gd name="T1" fmla="*/ 0 h 219"/>
                  <a:gd name="T2" fmla="*/ 0 w 376"/>
                  <a:gd name="T3" fmla="*/ 0 h 219"/>
                  <a:gd name="T4" fmla="*/ 0 w 376"/>
                  <a:gd name="T5" fmla="*/ 0 h 219"/>
                  <a:gd name="T6" fmla="*/ 0 w 376"/>
                  <a:gd name="T7" fmla="*/ 0 h 219"/>
                  <a:gd name="T8" fmla="*/ 0 w 376"/>
                  <a:gd name="T9" fmla="*/ 0 h 219"/>
                  <a:gd name="T10" fmla="*/ 0 w 376"/>
                  <a:gd name="T11" fmla="*/ 0 h 219"/>
                  <a:gd name="T12" fmla="*/ 0 w 376"/>
                  <a:gd name="T13" fmla="*/ 0 h 219"/>
                  <a:gd name="T14" fmla="*/ 0 w 376"/>
                  <a:gd name="T15" fmla="*/ 0 h 219"/>
                  <a:gd name="T16" fmla="*/ 0 w 376"/>
                  <a:gd name="T17" fmla="*/ 0 h 219"/>
                  <a:gd name="T18" fmla="*/ 1 w 376"/>
                  <a:gd name="T19" fmla="*/ 0 h 219"/>
                  <a:gd name="T20" fmla="*/ 1 w 376"/>
                  <a:gd name="T21" fmla="*/ 0 h 219"/>
                  <a:gd name="T22" fmla="*/ 1 w 376"/>
                  <a:gd name="T23" fmla="*/ 0 h 219"/>
                  <a:gd name="T24" fmla="*/ 1 w 376"/>
                  <a:gd name="T25" fmla="*/ 0 h 219"/>
                  <a:gd name="T26" fmla="*/ 1 w 376"/>
                  <a:gd name="T27" fmla="*/ 0 h 219"/>
                  <a:gd name="T28" fmla="*/ 1 w 376"/>
                  <a:gd name="T29" fmla="*/ 0 h 219"/>
                  <a:gd name="T30" fmla="*/ 1 w 376"/>
                  <a:gd name="T31" fmla="*/ 0 h 219"/>
                  <a:gd name="T32" fmla="*/ 1 w 376"/>
                  <a:gd name="T33" fmla="*/ 0 h 219"/>
                  <a:gd name="T34" fmla="*/ 1 w 376"/>
                  <a:gd name="T35" fmla="*/ 0 h 219"/>
                  <a:gd name="T36" fmla="*/ 1 w 376"/>
                  <a:gd name="T37" fmla="*/ 0 h 219"/>
                  <a:gd name="T38" fmla="*/ 1 w 376"/>
                  <a:gd name="T39" fmla="*/ 0 h 219"/>
                  <a:gd name="T40" fmla="*/ 1 w 376"/>
                  <a:gd name="T41" fmla="*/ 1 h 219"/>
                  <a:gd name="T42" fmla="*/ 1 w 376"/>
                  <a:gd name="T43" fmla="*/ 1 h 219"/>
                  <a:gd name="T44" fmla="*/ 1 w 376"/>
                  <a:gd name="T45" fmla="*/ 1 h 219"/>
                  <a:gd name="T46" fmla="*/ 1 w 376"/>
                  <a:gd name="T47" fmla="*/ 1 h 219"/>
                  <a:gd name="T48" fmla="*/ 1 w 376"/>
                  <a:gd name="T49" fmla="*/ 1 h 219"/>
                  <a:gd name="T50" fmla="*/ 1 w 376"/>
                  <a:gd name="T51" fmla="*/ 1 h 219"/>
                  <a:gd name="T52" fmla="*/ 0 w 376"/>
                  <a:gd name="T53" fmla="*/ 1 h 219"/>
                  <a:gd name="T54" fmla="*/ 0 w 376"/>
                  <a:gd name="T55" fmla="*/ 1 h 219"/>
                  <a:gd name="T56" fmla="*/ 0 w 376"/>
                  <a:gd name="T57" fmla="*/ 1 h 219"/>
                  <a:gd name="T58" fmla="*/ 0 w 376"/>
                  <a:gd name="T59" fmla="*/ 1 h 219"/>
                  <a:gd name="T60" fmla="*/ 0 w 376"/>
                  <a:gd name="T61" fmla="*/ 1 h 219"/>
                  <a:gd name="T62" fmla="*/ 0 w 376"/>
                  <a:gd name="T63" fmla="*/ 0 h 21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76" h="219">
                    <a:moveTo>
                      <a:pt x="18" y="126"/>
                    </a:moveTo>
                    <a:lnTo>
                      <a:pt x="12" y="119"/>
                    </a:lnTo>
                    <a:lnTo>
                      <a:pt x="8" y="112"/>
                    </a:lnTo>
                    <a:lnTo>
                      <a:pt x="4" y="106"/>
                    </a:lnTo>
                    <a:lnTo>
                      <a:pt x="2" y="100"/>
                    </a:lnTo>
                    <a:lnTo>
                      <a:pt x="0" y="93"/>
                    </a:lnTo>
                    <a:lnTo>
                      <a:pt x="0" y="88"/>
                    </a:lnTo>
                    <a:lnTo>
                      <a:pt x="0" y="83"/>
                    </a:lnTo>
                    <a:lnTo>
                      <a:pt x="1" y="79"/>
                    </a:lnTo>
                    <a:lnTo>
                      <a:pt x="3" y="75"/>
                    </a:lnTo>
                    <a:lnTo>
                      <a:pt x="6" y="71"/>
                    </a:lnTo>
                    <a:lnTo>
                      <a:pt x="9" y="67"/>
                    </a:lnTo>
                    <a:lnTo>
                      <a:pt x="13" y="64"/>
                    </a:lnTo>
                    <a:lnTo>
                      <a:pt x="23" y="58"/>
                    </a:lnTo>
                    <a:lnTo>
                      <a:pt x="35" y="53"/>
                    </a:lnTo>
                    <a:lnTo>
                      <a:pt x="66" y="43"/>
                    </a:lnTo>
                    <a:lnTo>
                      <a:pt x="102" y="34"/>
                    </a:lnTo>
                    <a:lnTo>
                      <a:pt x="121" y="28"/>
                    </a:lnTo>
                    <a:lnTo>
                      <a:pt x="141" y="23"/>
                    </a:lnTo>
                    <a:lnTo>
                      <a:pt x="160" y="16"/>
                    </a:lnTo>
                    <a:lnTo>
                      <a:pt x="180" y="7"/>
                    </a:lnTo>
                    <a:lnTo>
                      <a:pt x="190" y="4"/>
                    </a:lnTo>
                    <a:lnTo>
                      <a:pt x="200" y="2"/>
                    </a:lnTo>
                    <a:lnTo>
                      <a:pt x="210" y="1"/>
                    </a:lnTo>
                    <a:lnTo>
                      <a:pt x="219" y="0"/>
                    </a:lnTo>
                    <a:lnTo>
                      <a:pt x="228" y="1"/>
                    </a:lnTo>
                    <a:lnTo>
                      <a:pt x="237" y="3"/>
                    </a:lnTo>
                    <a:lnTo>
                      <a:pt x="246" y="6"/>
                    </a:lnTo>
                    <a:lnTo>
                      <a:pt x="255" y="9"/>
                    </a:lnTo>
                    <a:lnTo>
                      <a:pt x="265" y="15"/>
                    </a:lnTo>
                    <a:lnTo>
                      <a:pt x="273" y="19"/>
                    </a:lnTo>
                    <a:lnTo>
                      <a:pt x="281" y="25"/>
                    </a:lnTo>
                    <a:lnTo>
                      <a:pt x="289" y="31"/>
                    </a:lnTo>
                    <a:lnTo>
                      <a:pt x="304" y="44"/>
                    </a:lnTo>
                    <a:lnTo>
                      <a:pt x="318" y="58"/>
                    </a:lnTo>
                    <a:lnTo>
                      <a:pt x="330" y="72"/>
                    </a:lnTo>
                    <a:lnTo>
                      <a:pt x="341" y="87"/>
                    </a:lnTo>
                    <a:lnTo>
                      <a:pt x="352" y="102"/>
                    </a:lnTo>
                    <a:lnTo>
                      <a:pt x="360" y="114"/>
                    </a:lnTo>
                    <a:lnTo>
                      <a:pt x="372" y="134"/>
                    </a:lnTo>
                    <a:lnTo>
                      <a:pt x="376" y="141"/>
                    </a:lnTo>
                    <a:lnTo>
                      <a:pt x="369" y="144"/>
                    </a:lnTo>
                    <a:lnTo>
                      <a:pt x="352" y="150"/>
                    </a:lnTo>
                    <a:lnTo>
                      <a:pt x="325" y="160"/>
                    </a:lnTo>
                    <a:lnTo>
                      <a:pt x="295" y="172"/>
                    </a:lnTo>
                    <a:lnTo>
                      <a:pt x="261" y="186"/>
                    </a:lnTo>
                    <a:lnTo>
                      <a:pt x="229" y="198"/>
                    </a:lnTo>
                    <a:lnTo>
                      <a:pt x="201" y="208"/>
                    </a:lnTo>
                    <a:lnTo>
                      <a:pt x="180" y="215"/>
                    </a:lnTo>
                    <a:lnTo>
                      <a:pt x="171" y="218"/>
                    </a:lnTo>
                    <a:lnTo>
                      <a:pt x="162" y="219"/>
                    </a:lnTo>
                    <a:lnTo>
                      <a:pt x="153" y="219"/>
                    </a:lnTo>
                    <a:lnTo>
                      <a:pt x="144" y="218"/>
                    </a:lnTo>
                    <a:lnTo>
                      <a:pt x="134" y="216"/>
                    </a:lnTo>
                    <a:lnTo>
                      <a:pt x="125" y="213"/>
                    </a:lnTo>
                    <a:lnTo>
                      <a:pt x="115" y="209"/>
                    </a:lnTo>
                    <a:lnTo>
                      <a:pt x="104" y="204"/>
                    </a:lnTo>
                    <a:lnTo>
                      <a:pt x="94" y="198"/>
                    </a:lnTo>
                    <a:lnTo>
                      <a:pt x="83" y="191"/>
                    </a:lnTo>
                    <a:lnTo>
                      <a:pt x="72" y="183"/>
                    </a:lnTo>
                    <a:lnTo>
                      <a:pt x="61" y="173"/>
                    </a:lnTo>
                    <a:lnTo>
                      <a:pt x="50" y="163"/>
                    </a:lnTo>
                    <a:lnTo>
                      <a:pt x="39" y="152"/>
                    </a:lnTo>
                    <a:lnTo>
                      <a:pt x="28" y="140"/>
                    </a:lnTo>
                    <a:lnTo>
                      <a:pt x="18" y="126"/>
                    </a:lnTo>
                    <a:close/>
                  </a:path>
                </a:pathLst>
              </a:custGeom>
              <a:solidFill>
                <a:srgbClr val="B176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59" name="Freeform 1193">
                <a:extLst>
                  <a:ext uri="{FF2B5EF4-FFF2-40B4-BE49-F238E27FC236}">
                    <a16:creationId xmlns:a16="http://schemas.microsoft.com/office/drawing/2014/main" id="{6CEFB155-52D3-46DC-B9A5-CE4C643225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2" y="2463"/>
                <a:ext cx="22" cy="12"/>
              </a:xfrm>
              <a:custGeom>
                <a:avLst/>
                <a:gdLst>
                  <a:gd name="T0" fmla="*/ 0 w 377"/>
                  <a:gd name="T1" fmla="*/ 0 h 218"/>
                  <a:gd name="T2" fmla="*/ 0 w 377"/>
                  <a:gd name="T3" fmla="*/ 0 h 218"/>
                  <a:gd name="T4" fmla="*/ 0 w 377"/>
                  <a:gd name="T5" fmla="*/ 0 h 218"/>
                  <a:gd name="T6" fmla="*/ 0 w 377"/>
                  <a:gd name="T7" fmla="*/ 0 h 218"/>
                  <a:gd name="T8" fmla="*/ 0 w 377"/>
                  <a:gd name="T9" fmla="*/ 0 h 218"/>
                  <a:gd name="T10" fmla="*/ 0 w 377"/>
                  <a:gd name="T11" fmla="*/ 0 h 218"/>
                  <a:gd name="T12" fmla="*/ 0 w 377"/>
                  <a:gd name="T13" fmla="*/ 0 h 218"/>
                  <a:gd name="T14" fmla="*/ 0 w 377"/>
                  <a:gd name="T15" fmla="*/ 0 h 218"/>
                  <a:gd name="T16" fmla="*/ 0 w 377"/>
                  <a:gd name="T17" fmla="*/ 0 h 218"/>
                  <a:gd name="T18" fmla="*/ 1 w 377"/>
                  <a:gd name="T19" fmla="*/ 0 h 218"/>
                  <a:gd name="T20" fmla="*/ 1 w 377"/>
                  <a:gd name="T21" fmla="*/ 0 h 218"/>
                  <a:gd name="T22" fmla="*/ 1 w 377"/>
                  <a:gd name="T23" fmla="*/ 0 h 218"/>
                  <a:gd name="T24" fmla="*/ 1 w 377"/>
                  <a:gd name="T25" fmla="*/ 0 h 218"/>
                  <a:gd name="T26" fmla="*/ 1 w 377"/>
                  <a:gd name="T27" fmla="*/ 0 h 218"/>
                  <a:gd name="T28" fmla="*/ 1 w 377"/>
                  <a:gd name="T29" fmla="*/ 0 h 218"/>
                  <a:gd name="T30" fmla="*/ 1 w 377"/>
                  <a:gd name="T31" fmla="*/ 0 h 218"/>
                  <a:gd name="T32" fmla="*/ 1 w 377"/>
                  <a:gd name="T33" fmla="*/ 0 h 218"/>
                  <a:gd name="T34" fmla="*/ 1 w 377"/>
                  <a:gd name="T35" fmla="*/ 0 h 218"/>
                  <a:gd name="T36" fmla="*/ 1 w 377"/>
                  <a:gd name="T37" fmla="*/ 0 h 218"/>
                  <a:gd name="T38" fmla="*/ 1 w 377"/>
                  <a:gd name="T39" fmla="*/ 0 h 218"/>
                  <a:gd name="T40" fmla="*/ 1 w 377"/>
                  <a:gd name="T41" fmla="*/ 0 h 218"/>
                  <a:gd name="T42" fmla="*/ 1 w 377"/>
                  <a:gd name="T43" fmla="*/ 0 h 218"/>
                  <a:gd name="T44" fmla="*/ 1 w 377"/>
                  <a:gd name="T45" fmla="*/ 1 h 218"/>
                  <a:gd name="T46" fmla="*/ 1 w 377"/>
                  <a:gd name="T47" fmla="*/ 1 h 218"/>
                  <a:gd name="T48" fmla="*/ 1 w 377"/>
                  <a:gd name="T49" fmla="*/ 1 h 218"/>
                  <a:gd name="T50" fmla="*/ 1 w 377"/>
                  <a:gd name="T51" fmla="*/ 1 h 218"/>
                  <a:gd name="T52" fmla="*/ 0 w 377"/>
                  <a:gd name="T53" fmla="*/ 1 h 218"/>
                  <a:gd name="T54" fmla="*/ 0 w 377"/>
                  <a:gd name="T55" fmla="*/ 1 h 218"/>
                  <a:gd name="T56" fmla="*/ 0 w 377"/>
                  <a:gd name="T57" fmla="*/ 1 h 218"/>
                  <a:gd name="T58" fmla="*/ 0 w 377"/>
                  <a:gd name="T59" fmla="*/ 1 h 218"/>
                  <a:gd name="T60" fmla="*/ 0 w 377"/>
                  <a:gd name="T61" fmla="*/ 0 h 218"/>
                  <a:gd name="T62" fmla="*/ 0 w 377"/>
                  <a:gd name="T63" fmla="*/ 0 h 21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77" h="218">
                    <a:moveTo>
                      <a:pt x="18" y="126"/>
                    </a:moveTo>
                    <a:lnTo>
                      <a:pt x="13" y="118"/>
                    </a:lnTo>
                    <a:lnTo>
                      <a:pt x="8" y="110"/>
                    </a:lnTo>
                    <a:lnTo>
                      <a:pt x="5" y="104"/>
                    </a:lnTo>
                    <a:lnTo>
                      <a:pt x="3" y="98"/>
                    </a:lnTo>
                    <a:lnTo>
                      <a:pt x="0" y="92"/>
                    </a:lnTo>
                    <a:lnTo>
                      <a:pt x="0" y="87"/>
                    </a:lnTo>
                    <a:lnTo>
                      <a:pt x="0" y="82"/>
                    </a:lnTo>
                    <a:lnTo>
                      <a:pt x="1" y="78"/>
                    </a:lnTo>
                    <a:lnTo>
                      <a:pt x="4" y="74"/>
                    </a:lnTo>
                    <a:lnTo>
                      <a:pt x="7" y="70"/>
                    </a:lnTo>
                    <a:lnTo>
                      <a:pt x="10" y="66"/>
                    </a:lnTo>
                    <a:lnTo>
                      <a:pt x="14" y="63"/>
                    </a:lnTo>
                    <a:lnTo>
                      <a:pt x="24" y="57"/>
                    </a:lnTo>
                    <a:lnTo>
                      <a:pt x="36" y="52"/>
                    </a:lnTo>
                    <a:lnTo>
                      <a:pt x="66" y="42"/>
                    </a:lnTo>
                    <a:lnTo>
                      <a:pt x="103" y="33"/>
                    </a:lnTo>
                    <a:lnTo>
                      <a:pt x="122" y="28"/>
                    </a:lnTo>
                    <a:lnTo>
                      <a:pt x="141" y="21"/>
                    </a:lnTo>
                    <a:lnTo>
                      <a:pt x="161" y="14"/>
                    </a:lnTo>
                    <a:lnTo>
                      <a:pt x="181" y="7"/>
                    </a:lnTo>
                    <a:lnTo>
                      <a:pt x="191" y="3"/>
                    </a:lnTo>
                    <a:lnTo>
                      <a:pt x="201" y="1"/>
                    </a:lnTo>
                    <a:lnTo>
                      <a:pt x="210" y="0"/>
                    </a:lnTo>
                    <a:lnTo>
                      <a:pt x="220" y="0"/>
                    </a:lnTo>
                    <a:lnTo>
                      <a:pt x="229" y="1"/>
                    </a:lnTo>
                    <a:lnTo>
                      <a:pt x="238" y="2"/>
                    </a:lnTo>
                    <a:lnTo>
                      <a:pt x="247" y="5"/>
                    </a:lnTo>
                    <a:lnTo>
                      <a:pt x="256" y="9"/>
                    </a:lnTo>
                    <a:lnTo>
                      <a:pt x="265" y="13"/>
                    </a:lnTo>
                    <a:lnTo>
                      <a:pt x="274" y="18"/>
                    </a:lnTo>
                    <a:lnTo>
                      <a:pt x="282" y="23"/>
                    </a:lnTo>
                    <a:lnTo>
                      <a:pt x="290" y="30"/>
                    </a:lnTo>
                    <a:lnTo>
                      <a:pt x="305" y="43"/>
                    </a:lnTo>
                    <a:lnTo>
                      <a:pt x="318" y="57"/>
                    </a:lnTo>
                    <a:lnTo>
                      <a:pt x="331" y="71"/>
                    </a:lnTo>
                    <a:lnTo>
                      <a:pt x="342" y="86"/>
                    </a:lnTo>
                    <a:lnTo>
                      <a:pt x="352" y="100"/>
                    </a:lnTo>
                    <a:lnTo>
                      <a:pt x="361" y="113"/>
                    </a:lnTo>
                    <a:lnTo>
                      <a:pt x="373" y="133"/>
                    </a:lnTo>
                    <a:lnTo>
                      <a:pt x="377" y="140"/>
                    </a:lnTo>
                    <a:lnTo>
                      <a:pt x="370" y="143"/>
                    </a:lnTo>
                    <a:lnTo>
                      <a:pt x="352" y="150"/>
                    </a:lnTo>
                    <a:lnTo>
                      <a:pt x="326" y="160"/>
                    </a:lnTo>
                    <a:lnTo>
                      <a:pt x="295" y="171"/>
                    </a:lnTo>
                    <a:lnTo>
                      <a:pt x="262" y="184"/>
                    </a:lnTo>
                    <a:lnTo>
                      <a:pt x="230" y="197"/>
                    </a:lnTo>
                    <a:lnTo>
                      <a:pt x="202" y="207"/>
                    </a:lnTo>
                    <a:lnTo>
                      <a:pt x="181" y="214"/>
                    </a:lnTo>
                    <a:lnTo>
                      <a:pt x="172" y="217"/>
                    </a:lnTo>
                    <a:lnTo>
                      <a:pt x="163" y="218"/>
                    </a:lnTo>
                    <a:lnTo>
                      <a:pt x="154" y="218"/>
                    </a:lnTo>
                    <a:lnTo>
                      <a:pt x="145" y="217"/>
                    </a:lnTo>
                    <a:lnTo>
                      <a:pt x="135" y="215"/>
                    </a:lnTo>
                    <a:lnTo>
                      <a:pt x="126" y="212"/>
                    </a:lnTo>
                    <a:lnTo>
                      <a:pt x="116" y="208"/>
                    </a:lnTo>
                    <a:lnTo>
                      <a:pt x="105" y="203"/>
                    </a:lnTo>
                    <a:lnTo>
                      <a:pt x="95" y="197"/>
                    </a:lnTo>
                    <a:lnTo>
                      <a:pt x="83" y="189"/>
                    </a:lnTo>
                    <a:lnTo>
                      <a:pt x="73" y="181"/>
                    </a:lnTo>
                    <a:lnTo>
                      <a:pt x="62" y="172"/>
                    </a:lnTo>
                    <a:lnTo>
                      <a:pt x="51" y="162"/>
                    </a:lnTo>
                    <a:lnTo>
                      <a:pt x="40" y="151"/>
                    </a:lnTo>
                    <a:lnTo>
                      <a:pt x="29" y="139"/>
                    </a:lnTo>
                    <a:lnTo>
                      <a:pt x="18" y="126"/>
                    </a:lnTo>
                    <a:close/>
                  </a:path>
                </a:pathLst>
              </a:custGeom>
              <a:solidFill>
                <a:srgbClr val="B176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60" name="Freeform 1194">
                <a:extLst>
                  <a:ext uri="{FF2B5EF4-FFF2-40B4-BE49-F238E27FC236}">
                    <a16:creationId xmlns:a16="http://schemas.microsoft.com/office/drawing/2014/main" id="{8D133924-C216-4DC7-853C-48506DBCF4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2" y="2456"/>
                <a:ext cx="22" cy="12"/>
              </a:xfrm>
              <a:custGeom>
                <a:avLst/>
                <a:gdLst>
                  <a:gd name="T0" fmla="*/ 0 w 376"/>
                  <a:gd name="T1" fmla="*/ 0 h 218"/>
                  <a:gd name="T2" fmla="*/ 0 w 376"/>
                  <a:gd name="T3" fmla="*/ 0 h 218"/>
                  <a:gd name="T4" fmla="*/ 0 w 376"/>
                  <a:gd name="T5" fmla="*/ 0 h 218"/>
                  <a:gd name="T6" fmla="*/ 0 w 376"/>
                  <a:gd name="T7" fmla="*/ 0 h 218"/>
                  <a:gd name="T8" fmla="*/ 0 w 376"/>
                  <a:gd name="T9" fmla="*/ 0 h 218"/>
                  <a:gd name="T10" fmla="*/ 0 w 376"/>
                  <a:gd name="T11" fmla="*/ 0 h 218"/>
                  <a:gd name="T12" fmla="*/ 0 w 376"/>
                  <a:gd name="T13" fmla="*/ 0 h 218"/>
                  <a:gd name="T14" fmla="*/ 0 w 376"/>
                  <a:gd name="T15" fmla="*/ 0 h 218"/>
                  <a:gd name="T16" fmla="*/ 0 w 376"/>
                  <a:gd name="T17" fmla="*/ 0 h 218"/>
                  <a:gd name="T18" fmla="*/ 1 w 376"/>
                  <a:gd name="T19" fmla="*/ 0 h 218"/>
                  <a:gd name="T20" fmla="*/ 1 w 376"/>
                  <a:gd name="T21" fmla="*/ 0 h 218"/>
                  <a:gd name="T22" fmla="*/ 1 w 376"/>
                  <a:gd name="T23" fmla="*/ 0 h 218"/>
                  <a:gd name="T24" fmla="*/ 1 w 376"/>
                  <a:gd name="T25" fmla="*/ 0 h 218"/>
                  <a:gd name="T26" fmla="*/ 1 w 376"/>
                  <a:gd name="T27" fmla="*/ 0 h 218"/>
                  <a:gd name="T28" fmla="*/ 1 w 376"/>
                  <a:gd name="T29" fmla="*/ 0 h 218"/>
                  <a:gd name="T30" fmla="*/ 1 w 376"/>
                  <a:gd name="T31" fmla="*/ 0 h 218"/>
                  <a:gd name="T32" fmla="*/ 1 w 376"/>
                  <a:gd name="T33" fmla="*/ 0 h 218"/>
                  <a:gd name="T34" fmla="*/ 1 w 376"/>
                  <a:gd name="T35" fmla="*/ 0 h 218"/>
                  <a:gd name="T36" fmla="*/ 1 w 376"/>
                  <a:gd name="T37" fmla="*/ 0 h 218"/>
                  <a:gd name="T38" fmla="*/ 1 w 376"/>
                  <a:gd name="T39" fmla="*/ 0 h 218"/>
                  <a:gd name="T40" fmla="*/ 1 w 376"/>
                  <a:gd name="T41" fmla="*/ 0 h 218"/>
                  <a:gd name="T42" fmla="*/ 1 w 376"/>
                  <a:gd name="T43" fmla="*/ 0 h 218"/>
                  <a:gd name="T44" fmla="*/ 1 w 376"/>
                  <a:gd name="T45" fmla="*/ 1 h 218"/>
                  <a:gd name="T46" fmla="*/ 1 w 376"/>
                  <a:gd name="T47" fmla="*/ 1 h 218"/>
                  <a:gd name="T48" fmla="*/ 1 w 376"/>
                  <a:gd name="T49" fmla="*/ 1 h 218"/>
                  <a:gd name="T50" fmla="*/ 1 w 376"/>
                  <a:gd name="T51" fmla="*/ 1 h 218"/>
                  <a:gd name="T52" fmla="*/ 0 w 376"/>
                  <a:gd name="T53" fmla="*/ 1 h 218"/>
                  <a:gd name="T54" fmla="*/ 0 w 376"/>
                  <a:gd name="T55" fmla="*/ 1 h 218"/>
                  <a:gd name="T56" fmla="*/ 0 w 376"/>
                  <a:gd name="T57" fmla="*/ 1 h 218"/>
                  <a:gd name="T58" fmla="*/ 0 w 376"/>
                  <a:gd name="T59" fmla="*/ 1 h 218"/>
                  <a:gd name="T60" fmla="*/ 0 w 376"/>
                  <a:gd name="T61" fmla="*/ 0 h 218"/>
                  <a:gd name="T62" fmla="*/ 0 w 376"/>
                  <a:gd name="T63" fmla="*/ 0 h 21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76" h="218">
                    <a:moveTo>
                      <a:pt x="18" y="126"/>
                    </a:moveTo>
                    <a:lnTo>
                      <a:pt x="12" y="118"/>
                    </a:lnTo>
                    <a:lnTo>
                      <a:pt x="8" y="111"/>
                    </a:lnTo>
                    <a:lnTo>
                      <a:pt x="5" y="105"/>
                    </a:lnTo>
                    <a:lnTo>
                      <a:pt x="2" y="99"/>
                    </a:lnTo>
                    <a:lnTo>
                      <a:pt x="1" y="93"/>
                    </a:lnTo>
                    <a:lnTo>
                      <a:pt x="0" y="88"/>
                    </a:lnTo>
                    <a:lnTo>
                      <a:pt x="0" y="83"/>
                    </a:lnTo>
                    <a:lnTo>
                      <a:pt x="2" y="79"/>
                    </a:lnTo>
                    <a:lnTo>
                      <a:pt x="3" y="75"/>
                    </a:lnTo>
                    <a:lnTo>
                      <a:pt x="6" y="71"/>
                    </a:lnTo>
                    <a:lnTo>
                      <a:pt x="9" y="67"/>
                    </a:lnTo>
                    <a:lnTo>
                      <a:pt x="14" y="64"/>
                    </a:lnTo>
                    <a:lnTo>
                      <a:pt x="24" y="57"/>
                    </a:lnTo>
                    <a:lnTo>
                      <a:pt x="36" y="52"/>
                    </a:lnTo>
                    <a:lnTo>
                      <a:pt x="66" y="42"/>
                    </a:lnTo>
                    <a:lnTo>
                      <a:pt x="102" y="33"/>
                    </a:lnTo>
                    <a:lnTo>
                      <a:pt x="121" y="28"/>
                    </a:lnTo>
                    <a:lnTo>
                      <a:pt x="141" y="22"/>
                    </a:lnTo>
                    <a:lnTo>
                      <a:pt x="162" y="15"/>
                    </a:lnTo>
                    <a:lnTo>
                      <a:pt x="181" y="7"/>
                    </a:lnTo>
                    <a:lnTo>
                      <a:pt x="191" y="4"/>
                    </a:lnTo>
                    <a:lnTo>
                      <a:pt x="200" y="2"/>
                    </a:lnTo>
                    <a:lnTo>
                      <a:pt x="210" y="1"/>
                    </a:lnTo>
                    <a:lnTo>
                      <a:pt x="219" y="0"/>
                    </a:lnTo>
                    <a:lnTo>
                      <a:pt x="229" y="1"/>
                    </a:lnTo>
                    <a:lnTo>
                      <a:pt x="238" y="3"/>
                    </a:lnTo>
                    <a:lnTo>
                      <a:pt x="248" y="6"/>
                    </a:lnTo>
                    <a:lnTo>
                      <a:pt x="257" y="9"/>
                    </a:lnTo>
                    <a:lnTo>
                      <a:pt x="265" y="14"/>
                    </a:lnTo>
                    <a:lnTo>
                      <a:pt x="273" y="19"/>
                    </a:lnTo>
                    <a:lnTo>
                      <a:pt x="281" y="24"/>
                    </a:lnTo>
                    <a:lnTo>
                      <a:pt x="289" y="30"/>
                    </a:lnTo>
                    <a:lnTo>
                      <a:pt x="304" y="43"/>
                    </a:lnTo>
                    <a:lnTo>
                      <a:pt x="318" y="57"/>
                    </a:lnTo>
                    <a:lnTo>
                      <a:pt x="331" y="72"/>
                    </a:lnTo>
                    <a:lnTo>
                      <a:pt x="343" y="87"/>
                    </a:lnTo>
                    <a:lnTo>
                      <a:pt x="353" y="101"/>
                    </a:lnTo>
                    <a:lnTo>
                      <a:pt x="361" y="113"/>
                    </a:lnTo>
                    <a:lnTo>
                      <a:pt x="372" y="133"/>
                    </a:lnTo>
                    <a:lnTo>
                      <a:pt x="376" y="140"/>
                    </a:lnTo>
                    <a:lnTo>
                      <a:pt x="370" y="143"/>
                    </a:lnTo>
                    <a:lnTo>
                      <a:pt x="352" y="151"/>
                    </a:lnTo>
                    <a:lnTo>
                      <a:pt x="326" y="160"/>
                    </a:lnTo>
                    <a:lnTo>
                      <a:pt x="295" y="172"/>
                    </a:lnTo>
                    <a:lnTo>
                      <a:pt x="262" y="185"/>
                    </a:lnTo>
                    <a:lnTo>
                      <a:pt x="230" y="197"/>
                    </a:lnTo>
                    <a:lnTo>
                      <a:pt x="202" y="207"/>
                    </a:lnTo>
                    <a:lnTo>
                      <a:pt x="181" y="214"/>
                    </a:lnTo>
                    <a:lnTo>
                      <a:pt x="173" y="217"/>
                    </a:lnTo>
                    <a:lnTo>
                      <a:pt x="164" y="218"/>
                    </a:lnTo>
                    <a:lnTo>
                      <a:pt x="154" y="218"/>
                    </a:lnTo>
                    <a:lnTo>
                      <a:pt x="144" y="217"/>
                    </a:lnTo>
                    <a:lnTo>
                      <a:pt x="135" y="215"/>
                    </a:lnTo>
                    <a:lnTo>
                      <a:pt x="125" y="212"/>
                    </a:lnTo>
                    <a:lnTo>
                      <a:pt x="115" y="208"/>
                    </a:lnTo>
                    <a:lnTo>
                      <a:pt x="105" y="203"/>
                    </a:lnTo>
                    <a:lnTo>
                      <a:pt x="95" y="197"/>
                    </a:lnTo>
                    <a:lnTo>
                      <a:pt x="84" y="190"/>
                    </a:lnTo>
                    <a:lnTo>
                      <a:pt x="73" y="182"/>
                    </a:lnTo>
                    <a:lnTo>
                      <a:pt x="62" y="173"/>
                    </a:lnTo>
                    <a:lnTo>
                      <a:pt x="51" y="163"/>
                    </a:lnTo>
                    <a:lnTo>
                      <a:pt x="40" y="152"/>
                    </a:lnTo>
                    <a:lnTo>
                      <a:pt x="29" y="139"/>
                    </a:lnTo>
                    <a:lnTo>
                      <a:pt x="18" y="126"/>
                    </a:lnTo>
                    <a:close/>
                  </a:path>
                </a:pathLst>
              </a:custGeom>
              <a:solidFill>
                <a:srgbClr val="B176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61" name="Freeform 1195">
                <a:extLst>
                  <a:ext uri="{FF2B5EF4-FFF2-40B4-BE49-F238E27FC236}">
                    <a16:creationId xmlns:a16="http://schemas.microsoft.com/office/drawing/2014/main" id="{4690715A-B0EB-46CB-8AAB-237C5FDD70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1" y="2445"/>
                <a:ext cx="15" cy="32"/>
              </a:xfrm>
              <a:custGeom>
                <a:avLst/>
                <a:gdLst>
                  <a:gd name="T0" fmla="*/ 1 w 251"/>
                  <a:gd name="T1" fmla="*/ 0 h 545"/>
                  <a:gd name="T2" fmla="*/ 1 w 251"/>
                  <a:gd name="T3" fmla="*/ 0 h 545"/>
                  <a:gd name="T4" fmla="*/ 1 w 251"/>
                  <a:gd name="T5" fmla="*/ 0 h 545"/>
                  <a:gd name="T6" fmla="*/ 1 w 251"/>
                  <a:gd name="T7" fmla="*/ 0 h 545"/>
                  <a:gd name="T8" fmla="*/ 1 w 251"/>
                  <a:gd name="T9" fmla="*/ 1 h 545"/>
                  <a:gd name="T10" fmla="*/ 0 w 251"/>
                  <a:gd name="T11" fmla="*/ 1 h 545"/>
                  <a:gd name="T12" fmla="*/ 0 w 251"/>
                  <a:gd name="T13" fmla="*/ 1 h 545"/>
                  <a:gd name="T14" fmla="*/ 0 w 251"/>
                  <a:gd name="T15" fmla="*/ 1 h 545"/>
                  <a:gd name="T16" fmla="*/ 0 w 251"/>
                  <a:gd name="T17" fmla="*/ 1 h 545"/>
                  <a:gd name="T18" fmla="*/ 0 w 251"/>
                  <a:gd name="T19" fmla="*/ 1 h 545"/>
                  <a:gd name="T20" fmla="*/ 0 w 251"/>
                  <a:gd name="T21" fmla="*/ 1 h 545"/>
                  <a:gd name="T22" fmla="*/ 0 w 251"/>
                  <a:gd name="T23" fmla="*/ 1 h 545"/>
                  <a:gd name="T24" fmla="*/ 0 w 251"/>
                  <a:gd name="T25" fmla="*/ 2 h 545"/>
                  <a:gd name="T26" fmla="*/ 0 w 251"/>
                  <a:gd name="T27" fmla="*/ 2 h 545"/>
                  <a:gd name="T28" fmla="*/ 0 w 251"/>
                  <a:gd name="T29" fmla="*/ 2 h 545"/>
                  <a:gd name="T30" fmla="*/ 0 w 251"/>
                  <a:gd name="T31" fmla="*/ 2 h 545"/>
                  <a:gd name="T32" fmla="*/ 0 w 251"/>
                  <a:gd name="T33" fmla="*/ 2 h 545"/>
                  <a:gd name="T34" fmla="*/ 0 w 251"/>
                  <a:gd name="T35" fmla="*/ 2 h 545"/>
                  <a:gd name="T36" fmla="*/ 0 w 251"/>
                  <a:gd name="T37" fmla="*/ 2 h 545"/>
                  <a:gd name="T38" fmla="*/ 0 w 251"/>
                  <a:gd name="T39" fmla="*/ 2 h 545"/>
                  <a:gd name="T40" fmla="*/ 0 w 251"/>
                  <a:gd name="T41" fmla="*/ 2 h 545"/>
                  <a:gd name="T42" fmla="*/ 0 w 251"/>
                  <a:gd name="T43" fmla="*/ 2 h 545"/>
                  <a:gd name="T44" fmla="*/ 0 w 251"/>
                  <a:gd name="T45" fmla="*/ 2 h 545"/>
                  <a:gd name="T46" fmla="*/ 0 w 251"/>
                  <a:gd name="T47" fmla="*/ 1 h 545"/>
                  <a:gd name="T48" fmla="*/ 0 w 251"/>
                  <a:gd name="T49" fmla="*/ 1 h 545"/>
                  <a:gd name="T50" fmla="*/ 0 w 251"/>
                  <a:gd name="T51" fmla="*/ 1 h 545"/>
                  <a:gd name="T52" fmla="*/ 1 w 251"/>
                  <a:gd name="T53" fmla="*/ 1 h 545"/>
                  <a:gd name="T54" fmla="*/ 1 w 251"/>
                  <a:gd name="T55" fmla="*/ 1 h 545"/>
                  <a:gd name="T56" fmla="*/ 1 w 251"/>
                  <a:gd name="T57" fmla="*/ 1 h 545"/>
                  <a:gd name="T58" fmla="*/ 1 w 251"/>
                  <a:gd name="T59" fmla="*/ 1 h 545"/>
                  <a:gd name="T60" fmla="*/ 1 w 251"/>
                  <a:gd name="T61" fmla="*/ 1 h 545"/>
                  <a:gd name="T62" fmla="*/ 1 w 251"/>
                  <a:gd name="T63" fmla="*/ 1 h 545"/>
                  <a:gd name="T64" fmla="*/ 1 w 251"/>
                  <a:gd name="T65" fmla="*/ 1 h 545"/>
                  <a:gd name="T66" fmla="*/ 1 w 251"/>
                  <a:gd name="T67" fmla="*/ 1 h 545"/>
                  <a:gd name="T68" fmla="*/ 1 w 251"/>
                  <a:gd name="T69" fmla="*/ 0 h 545"/>
                  <a:gd name="T70" fmla="*/ 1 w 251"/>
                  <a:gd name="T71" fmla="*/ 0 h 545"/>
                  <a:gd name="T72" fmla="*/ 1 w 251"/>
                  <a:gd name="T73" fmla="*/ 0 h 545"/>
                  <a:gd name="T74" fmla="*/ 1 w 251"/>
                  <a:gd name="T75" fmla="*/ 0 h 545"/>
                  <a:gd name="T76" fmla="*/ 1 w 251"/>
                  <a:gd name="T77" fmla="*/ 0 h 545"/>
                  <a:gd name="T78" fmla="*/ 1 w 251"/>
                  <a:gd name="T79" fmla="*/ 0 h 54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51" h="545">
                    <a:moveTo>
                      <a:pt x="171" y="15"/>
                    </a:moveTo>
                    <a:lnTo>
                      <a:pt x="169" y="32"/>
                    </a:lnTo>
                    <a:lnTo>
                      <a:pt x="162" y="80"/>
                    </a:lnTo>
                    <a:lnTo>
                      <a:pt x="156" y="112"/>
                    </a:lnTo>
                    <a:lnTo>
                      <a:pt x="149" y="148"/>
                    </a:lnTo>
                    <a:lnTo>
                      <a:pt x="141" y="189"/>
                    </a:lnTo>
                    <a:lnTo>
                      <a:pt x="130" y="232"/>
                    </a:lnTo>
                    <a:lnTo>
                      <a:pt x="119" y="276"/>
                    </a:lnTo>
                    <a:lnTo>
                      <a:pt x="107" y="321"/>
                    </a:lnTo>
                    <a:lnTo>
                      <a:pt x="93" y="365"/>
                    </a:lnTo>
                    <a:lnTo>
                      <a:pt x="78" y="408"/>
                    </a:lnTo>
                    <a:lnTo>
                      <a:pt x="69" y="429"/>
                    </a:lnTo>
                    <a:lnTo>
                      <a:pt x="61" y="449"/>
                    </a:lnTo>
                    <a:lnTo>
                      <a:pt x="52" y="467"/>
                    </a:lnTo>
                    <a:lnTo>
                      <a:pt x="41" y="485"/>
                    </a:lnTo>
                    <a:lnTo>
                      <a:pt x="31" y="503"/>
                    </a:lnTo>
                    <a:lnTo>
                      <a:pt x="21" y="518"/>
                    </a:lnTo>
                    <a:lnTo>
                      <a:pt x="11" y="532"/>
                    </a:lnTo>
                    <a:lnTo>
                      <a:pt x="0" y="545"/>
                    </a:lnTo>
                    <a:lnTo>
                      <a:pt x="8" y="535"/>
                    </a:lnTo>
                    <a:lnTo>
                      <a:pt x="32" y="507"/>
                    </a:lnTo>
                    <a:lnTo>
                      <a:pt x="49" y="485"/>
                    </a:lnTo>
                    <a:lnTo>
                      <a:pt x="68" y="461"/>
                    </a:lnTo>
                    <a:lnTo>
                      <a:pt x="87" y="431"/>
                    </a:lnTo>
                    <a:lnTo>
                      <a:pt x="108" y="397"/>
                    </a:lnTo>
                    <a:lnTo>
                      <a:pt x="130" y="361"/>
                    </a:lnTo>
                    <a:lnTo>
                      <a:pt x="152" y="319"/>
                    </a:lnTo>
                    <a:lnTo>
                      <a:pt x="163" y="297"/>
                    </a:lnTo>
                    <a:lnTo>
                      <a:pt x="173" y="275"/>
                    </a:lnTo>
                    <a:lnTo>
                      <a:pt x="183" y="251"/>
                    </a:lnTo>
                    <a:lnTo>
                      <a:pt x="193" y="226"/>
                    </a:lnTo>
                    <a:lnTo>
                      <a:pt x="202" y="201"/>
                    </a:lnTo>
                    <a:lnTo>
                      <a:pt x="211" y="175"/>
                    </a:lnTo>
                    <a:lnTo>
                      <a:pt x="219" y="147"/>
                    </a:lnTo>
                    <a:lnTo>
                      <a:pt x="228" y="119"/>
                    </a:lnTo>
                    <a:lnTo>
                      <a:pt x="235" y="91"/>
                    </a:lnTo>
                    <a:lnTo>
                      <a:pt x="241" y="61"/>
                    </a:lnTo>
                    <a:lnTo>
                      <a:pt x="247" y="31"/>
                    </a:lnTo>
                    <a:lnTo>
                      <a:pt x="251" y="0"/>
                    </a:lnTo>
                    <a:lnTo>
                      <a:pt x="171" y="15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62" name="Freeform 1196">
                <a:extLst>
                  <a:ext uri="{FF2B5EF4-FFF2-40B4-BE49-F238E27FC236}">
                    <a16:creationId xmlns:a16="http://schemas.microsoft.com/office/drawing/2014/main" id="{4E5588DB-B417-4013-8B09-2C214E221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2" y="2442"/>
                <a:ext cx="14" cy="32"/>
              </a:xfrm>
              <a:custGeom>
                <a:avLst/>
                <a:gdLst>
                  <a:gd name="T0" fmla="*/ 1 w 252"/>
                  <a:gd name="T1" fmla="*/ 0 h 546"/>
                  <a:gd name="T2" fmla="*/ 1 w 252"/>
                  <a:gd name="T3" fmla="*/ 0 h 546"/>
                  <a:gd name="T4" fmla="*/ 1 w 252"/>
                  <a:gd name="T5" fmla="*/ 0 h 546"/>
                  <a:gd name="T6" fmla="*/ 1 w 252"/>
                  <a:gd name="T7" fmla="*/ 0 h 546"/>
                  <a:gd name="T8" fmla="*/ 0 w 252"/>
                  <a:gd name="T9" fmla="*/ 1 h 546"/>
                  <a:gd name="T10" fmla="*/ 0 w 252"/>
                  <a:gd name="T11" fmla="*/ 1 h 546"/>
                  <a:gd name="T12" fmla="*/ 0 w 252"/>
                  <a:gd name="T13" fmla="*/ 1 h 546"/>
                  <a:gd name="T14" fmla="*/ 0 w 252"/>
                  <a:gd name="T15" fmla="*/ 1 h 546"/>
                  <a:gd name="T16" fmla="*/ 0 w 252"/>
                  <a:gd name="T17" fmla="*/ 1 h 546"/>
                  <a:gd name="T18" fmla="*/ 0 w 252"/>
                  <a:gd name="T19" fmla="*/ 1 h 546"/>
                  <a:gd name="T20" fmla="*/ 0 w 252"/>
                  <a:gd name="T21" fmla="*/ 1 h 546"/>
                  <a:gd name="T22" fmla="*/ 0 w 252"/>
                  <a:gd name="T23" fmla="*/ 1 h 546"/>
                  <a:gd name="T24" fmla="*/ 0 w 252"/>
                  <a:gd name="T25" fmla="*/ 2 h 546"/>
                  <a:gd name="T26" fmla="*/ 0 w 252"/>
                  <a:gd name="T27" fmla="*/ 2 h 546"/>
                  <a:gd name="T28" fmla="*/ 0 w 252"/>
                  <a:gd name="T29" fmla="*/ 2 h 546"/>
                  <a:gd name="T30" fmla="*/ 0 w 252"/>
                  <a:gd name="T31" fmla="*/ 2 h 546"/>
                  <a:gd name="T32" fmla="*/ 0 w 252"/>
                  <a:gd name="T33" fmla="*/ 2 h 546"/>
                  <a:gd name="T34" fmla="*/ 0 w 252"/>
                  <a:gd name="T35" fmla="*/ 2 h 546"/>
                  <a:gd name="T36" fmla="*/ 0 w 252"/>
                  <a:gd name="T37" fmla="*/ 2 h 546"/>
                  <a:gd name="T38" fmla="*/ 0 w 252"/>
                  <a:gd name="T39" fmla="*/ 2 h 546"/>
                  <a:gd name="T40" fmla="*/ 0 w 252"/>
                  <a:gd name="T41" fmla="*/ 2 h 546"/>
                  <a:gd name="T42" fmla="*/ 0 w 252"/>
                  <a:gd name="T43" fmla="*/ 2 h 546"/>
                  <a:gd name="T44" fmla="*/ 0 w 252"/>
                  <a:gd name="T45" fmla="*/ 2 h 546"/>
                  <a:gd name="T46" fmla="*/ 0 w 252"/>
                  <a:gd name="T47" fmla="*/ 1 h 546"/>
                  <a:gd name="T48" fmla="*/ 0 w 252"/>
                  <a:gd name="T49" fmla="*/ 1 h 546"/>
                  <a:gd name="T50" fmla="*/ 0 w 252"/>
                  <a:gd name="T51" fmla="*/ 1 h 546"/>
                  <a:gd name="T52" fmla="*/ 1 w 252"/>
                  <a:gd name="T53" fmla="*/ 1 h 546"/>
                  <a:gd name="T54" fmla="*/ 1 w 252"/>
                  <a:gd name="T55" fmla="*/ 1 h 546"/>
                  <a:gd name="T56" fmla="*/ 1 w 252"/>
                  <a:gd name="T57" fmla="*/ 1 h 546"/>
                  <a:gd name="T58" fmla="*/ 1 w 252"/>
                  <a:gd name="T59" fmla="*/ 1 h 546"/>
                  <a:gd name="T60" fmla="*/ 1 w 252"/>
                  <a:gd name="T61" fmla="*/ 1 h 546"/>
                  <a:gd name="T62" fmla="*/ 1 w 252"/>
                  <a:gd name="T63" fmla="*/ 1 h 546"/>
                  <a:gd name="T64" fmla="*/ 1 w 252"/>
                  <a:gd name="T65" fmla="*/ 1 h 546"/>
                  <a:gd name="T66" fmla="*/ 1 w 252"/>
                  <a:gd name="T67" fmla="*/ 1 h 546"/>
                  <a:gd name="T68" fmla="*/ 1 w 252"/>
                  <a:gd name="T69" fmla="*/ 0 h 546"/>
                  <a:gd name="T70" fmla="*/ 1 w 252"/>
                  <a:gd name="T71" fmla="*/ 0 h 546"/>
                  <a:gd name="T72" fmla="*/ 1 w 252"/>
                  <a:gd name="T73" fmla="*/ 0 h 546"/>
                  <a:gd name="T74" fmla="*/ 1 w 252"/>
                  <a:gd name="T75" fmla="*/ 0 h 546"/>
                  <a:gd name="T76" fmla="*/ 1 w 252"/>
                  <a:gd name="T77" fmla="*/ 0 h 546"/>
                  <a:gd name="T78" fmla="*/ 1 w 252"/>
                  <a:gd name="T79" fmla="*/ 0 h 54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52" h="546">
                    <a:moveTo>
                      <a:pt x="172" y="15"/>
                    </a:moveTo>
                    <a:lnTo>
                      <a:pt x="169" y="32"/>
                    </a:lnTo>
                    <a:lnTo>
                      <a:pt x="162" y="80"/>
                    </a:lnTo>
                    <a:lnTo>
                      <a:pt x="157" y="112"/>
                    </a:lnTo>
                    <a:lnTo>
                      <a:pt x="150" y="149"/>
                    </a:lnTo>
                    <a:lnTo>
                      <a:pt x="142" y="189"/>
                    </a:lnTo>
                    <a:lnTo>
                      <a:pt x="132" y="233"/>
                    </a:lnTo>
                    <a:lnTo>
                      <a:pt x="120" y="276"/>
                    </a:lnTo>
                    <a:lnTo>
                      <a:pt x="107" y="322"/>
                    </a:lnTo>
                    <a:lnTo>
                      <a:pt x="94" y="365"/>
                    </a:lnTo>
                    <a:lnTo>
                      <a:pt x="78" y="409"/>
                    </a:lnTo>
                    <a:lnTo>
                      <a:pt x="70" y="429"/>
                    </a:lnTo>
                    <a:lnTo>
                      <a:pt x="61" y="449"/>
                    </a:lnTo>
                    <a:lnTo>
                      <a:pt x="52" y="468"/>
                    </a:lnTo>
                    <a:lnTo>
                      <a:pt x="42" y="486"/>
                    </a:lnTo>
                    <a:lnTo>
                      <a:pt x="32" y="503"/>
                    </a:lnTo>
                    <a:lnTo>
                      <a:pt x="22" y="518"/>
                    </a:lnTo>
                    <a:lnTo>
                      <a:pt x="11" y="532"/>
                    </a:lnTo>
                    <a:lnTo>
                      <a:pt x="0" y="546"/>
                    </a:lnTo>
                    <a:lnTo>
                      <a:pt x="9" y="535"/>
                    </a:lnTo>
                    <a:lnTo>
                      <a:pt x="33" y="507"/>
                    </a:lnTo>
                    <a:lnTo>
                      <a:pt x="50" y="487"/>
                    </a:lnTo>
                    <a:lnTo>
                      <a:pt x="68" y="462"/>
                    </a:lnTo>
                    <a:lnTo>
                      <a:pt x="88" y="432"/>
                    </a:lnTo>
                    <a:lnTo>
                      <a:pt x="109" y="399"/>
                    </a:lnTo>
                    <a:lnTo>
                      <a:pt x="130" y="361"/>
                    </a:lnTo>
                    <a:lnTo>
                      <a:pt x="153" y="320"/>
                    </a:lnTo>
                    <a:lnTo>
                      <a:pt x="163" y="298"/>
                    </a:lnTo>
                    <a:lnTo>
                      <a:pt x="174" y="275"/>
                    </a:lnTo>
                    <a:lnTo>
                      <a:pt x="184" y="251"/>
                    </a:lnTo>
                    <a:lnTo>
                      <a:pt x="193" y="227"/>
                    </a:lnTo>
                    <a:lnTo>
                      <a:pt x="203" y="201"/>
                    </a:lnTo>
                    <a:lnTo>
                      <a:pt x="212" y="175"/>
                    </a:lnTo>
                    <a:lnTo>
                      <a:pt x="221" y="148"/>
                    </a:lnTo>
                    <a:lnTo>
                      <a:pt x="229" y="119"/>
                    </a:lnTo>
                    <a:lnTo>
                      <a:pt x="236" y="91"/>
                    </a:lnTo>
                    <a:lnTo>
                      <a:pt x="242" y="62"/>
                    </a:lnTo>
                    <a:lnTo>
                      <a:pt x="247" y="31"/>
                    </a:lnTo>
                    <a:lnTo>
                      <a:pt x="252" y="0"/>
                    </a:lnTo>
                    <a:lnTo>
                      <a:pt x="172" y="15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63" name="Freeform 1197">
                <a:extLst>
                  <a:ext uri="{FF2B5EF4-FFF2-40B4-BE49-F238E27FC236}">
                    <a16:creationId xmlns:a16="http://schemas.microsoft.com/office/drawing/2014/main" id="{64E741E4-1A43-4ABC-9BF4-DA36407A7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0" y="2375"/>
                <a:ext cx="208" cy="60"/>
              </a:xfrm>
              <a:custGeom>
                <a:avLst/>
                <a:gdLst>
                  <a:gd name="T0" fmla="*/ 2 w 3525"/>
                  <a:gd name="T1" fmla="*/ 3 h 1030"/>
                  <a:gd name="T2" fmla="*/ 2 w 3525"/>
                  <a:gd name="T3" fmla="*/ 3 h 1030"/>
                  <a:gd name="T4" fmla="*/ 2 w 3525"/>
                  <a:gd name="T5" fmla="*/ 3 h 1030"/>
                  <a:gd name="T6" fmla="*/ 1 w 3525"/>
                  <a:gd name="T7" fmla="*/ 3 h 1030"/>
                  <a:gd name="T8" fmla="*/ 1 w 3525"/>
                  <a:gd name="T9" fmla="*/ 3 h 1030"/>
                  <a:gd name="T10" fmla="*/ 1 w 3525"/>
                  <a:gd name="T11" fmla="*/ 3 h 1030"/>
                  <a:gd name="T12" fmla="*/ 1 w 3525"/>
                  <a:gd name="T13" fmla="*/ 3 h 1030"/>
                  <a:gd name="T14" fmla="*/ 0 w 3525"/>
                  <a:gd name="T15" fmla="*/ 3 h 1030"/>
                  <a:gd name="T16" fmla="*/ 0 w 3525"/>
                  <a:gd name="T17" fmla="*/ 3 h 1030"/>
                  <a:gd name="T18" fmla="*/ 0 w 3525"/>
                  <a:gd name="T19" fmla="*/ 3 h 1030"/>
                  <a:gd name="T20" fmla="*/ 0 w 3525"/>
                  <a:gd name="T21" fmla="*/ 3 h 1030"/>
                  <a:gd name="T22" fmla="*/ 0 w 3525"/>
                  <a:gd name="T23" fmla="*/ 3 h 1030"/>
                  <a:gd name="T24" fmla="*/ 0 w 3525"/>
                  <a:gd name="T25" fmla="*/ 3 h 1030"/>
                  <a:gd name="T26" fmla="*/ 0 w 3525"/>
                  <a:gd name="T27" fmla="*/ 3 h 1030"/>
                  <a:gd name="T28" fmla="*/ 0 w 3525"/>
                  <a:gd name="T29" fmla="*/ 3 h 1030"/>
                  <a:gd name="T30" fmla="*/ 0 w 3525"/>
                  <a:gd name="T31" fmla="*/ 3 h 1030"/>
                  <a:gd name="T32" fmla="*/ 1 w 3525"/>
                  <a:gd name="T33" fmla="*/ 2 h 1030"/>
                  <a:gd name="T34" fmla="*/ 1 w 3525"/>
                  <a:gd name="T35" fmla="*/ 2 h 1030"/>
                  <a:gd name="T36" fmla="*/ 1 w 3525"/>
                  <a:gd name="T37" fmla="*/ 2 h 1030"/>
                  <a:gd name="T38" fmla="*/ 2 w 3525"/>
                  <a:gd name="T39" fmla="*/ 2 h 1030"/>
                  <a:gd name="T40" fmla="*/ 2 w 3525"/>
                  <a:gd name="T41" fmla="*/ 2 h 1030"/>
                  <a:gd name="T42" fmla="*/ 2 w 3525"/>
                  <a:gd name="T43" fmla="*/ 2 h 1030"/>
                  <a:gd name="T44" fmla="*/ 2 w 3525"/>
                  <a:gd name="T45" fmla="*/ 1 h 1030"/>
                  <a:gd name="T46" fmla="*/ 3 w 3525"/>
                  <a:gd name="T47" fmla="*/ 1 h 1030"/>
                  <a:gd name="T48" fmla="*/ 3 w 3525"/>
                  <a:gd name="T49" fmla="*/ 1 h 1030"/>
                  <a:gd name="T50" fmla="*/ 3 w 3525"/>
                  <a:gd name="T51" fmla="*/ 1 h 1030"/>
                  <a:gd name="T52" fmla="*/ 4 w 3525"/>
                  <a:gd name="T53" fmla="*/ 1 h 1030"/>
                  <a:gd name="T54" fmla="*/ 4 w 3525"/>
                  <a:gd name="T55" fmla="*/ 1 h 1030"/>
                  <a:gd name="T56" fmla="*/ 5 w 3525"/>
                  <a:gd name="T57" fmla="*/ 1 h 1030"/>
                  <a:gd name="T58" fmla="*/ 6 w 3525"/>
                  <a:gd name="T59" fmla="*/ 1 h 1030"/>
                  <a:gd name="T60" fmla="*/ 6 w 3525"/>
                  <a:gd name="T61" fmla="*/ 1 h 1030"/>
                  <a:gd name="T62" fmla="*/ 7 w 3525"/>
                  <a:gd name="T63" fmla="*/ 1 h 1030"/>
                  <a:gd name="T64" fmla="*/ 8 w 3525"/>
                  <a:gd name="T65" fmla="*/ 1 h 1030"/>
                  <a:gd name="T66" fmla="*/ 8 w 3525"/>
                  <a:gd name="T67" fmla="*/ 0 h 1030"/>
                  <a:gd name="T68" fmla="*/ 9 w 3525"/>
                  <a:gd name="T69" fmla="*/ 0 h 1030"/>
                  <a:gd name="T70" fmla="*/ 10 w 3525"/>
                  <a:gd name="T71" fmla="*/ 0 h 1030"/>
                  <a:gd name="T72" fmla="*/ 10 w 3525"/>
                  <a:gd name="T73" fmla="*/ 0 h 1030"/>
                  <a:gd name="T74" fmla="*/ 10 w 3525"/>
                  <a:gd name="T75" fmla="*/ 0 h 1030"/>
                  <a:gd name="T76" fmla="*/ 11 w 3525"/>
                  <a:gd name="T77" fmla="*/ 0 h 1030"/>
                  <a:gd name="T78" fmla="*/ 11 w 3525"/>
                  <a:gd name="T79" fmla="*/ 0 h 1030"/>
                  <a:gd name="T80" fmla="*/ 12 w 3525"/>
                  <a:gd name="T81" fmla="*/ 0 h 1030"/>
                  <a:gd name="T82" fmla="*/ 12 w 3525"/>
                  <a:gd name="T83" fmla="*/ 0 h 1030"/>
                  <a:gd name="T84" fmla="*/ 12 w 3525"/>
                  <a:gd name="T85" fmla="*/ 0 h 1030"/>
                  <a:gd name="T86" fmla="*/ 12 w 3525"/>
                  <a:gd name="T87" fmla="*/ 0 h 1030"/>
                  <a:gd name="T88" fmla="*/ 12 w 3525"/>
                  <a:gd name="T89" fmla="*/ 0 h 1030"/>
                  <a:gd name="T90" fmla="*/ 12 w 3525"/>
                  <a:gd name="T91" fmla="*/ 0 h 1030"/>
                  <a:gd name="T92" fmla="*/ 12 w 3525"/>
                  <a:gd name="T93" fmla="*/ 0 h 1030"/>
                  <a:gd name="T94" fmla="*/ 12 w 3525"/>
                  <a:gd name="T95" fmla="*/ 0 h 1030"/>
                  <a:gd name="T96" fmla="*/ 12 w 3525"/>
                  <a:gd name="T97" fmla="*/ 0 h 1030"/>
                  <a:gd name="T98" fmla="*/ 12 w 3525"/>
                  <a:gd name="T99" fmla="*/ 0 h 1030"/>
                  <a:gd name="T100" fmla="*/ 11 w 3525"/>
                  <a:gd name="T101" fmla="*/ 0 h 1030"/>
                  <a:gd name="T102" fmla="*/ 11 w 3525"/>
                  <a:gd name="T103" fmla="*/ 1 h 1030"/>
                  <a:gd name="T104" fmla="*/ 10 w 3525"/>
                  <a:gd name="T105" fmla="*/ 1 h 1030"/>
                  <a:gd name="T106" fmla="*/ 10 w 3525"/>
                  <a:gd name="T107" fmla="*/ 1 h 1030"/>
                  <a:gd name="T108" fmla="*/ 10 w 3525"/>
                  <a:gd name="T109" fmla="*/ 1 h 1030"/>
                  <a:gd name="T110" fmla="*/ 9 w 3525"/>
                  <a:gd name="T111" fmla="*/ 1 h 1030"/>
                  <a:gd name="T112" fmla="*/ 9 w 3525"/>
                  <a:gd name="T113" fmla="*/ 1 h 1030"/>
                  <a:gd name="T114" fmla="*/ 8 w 3525"/>
                  <a:gd name="T115" fmla="*/ 2 h 1030"/>
                  <a:gd name="T116" fmla="*/ 7 w 3525"/>
                  <a:gd name="T117" fmla="*/ 2 h 1030"/>
                  <a:gd name="T118" fmla="*/ 6 w 3525"/>
                  <a:gd name="T119" fmla="*/ 2 h 1030"/>
                  <a:gd name="T120" fmla="*/ 4 w 3525"/>
                  <a:gd name="T121" fmla="*/ 3 h 1030"/>
                  <a:gd name="T122" fmla="*/ 4 w 3525"/>
                  <a:gd name="T123" fmla="*/ 3 h 1030"/>
                  <a:gd name="T124" fmla="*/ 3 w 3525"/>
                  <a:gd name="T125" fmla="*/ 3 h 103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3525" h="1030">
                    <a:moveTo>
                      <a:pt x="753" y="918"/>
                    </a:moveTo>
                    <a:lnTo>
                      <a:pt x="699" y="936"/>
                    </a:lnTo>
                    <a:lnTo>
                      <a:pt x="646" y="951"/>
                    </a:lnTo>
                    <a:lnTo>
                      <a:pt x="594" y="965"/>
                    </a:lnTo>
                    <a:lnTo>
                      <a:pt x="544" y="978"/>
                    </a:lnTo>
                    <a:lnTo>
                      <a:pt x="495" y="989"/>
                    </a:lnTo>
                    <a:lnTo>
                      <a:pt x="448" y="999"/>
                    </a:lnTo>
                    <a:lnTo>
                      <a:pt x="403" y="1007"/>
                    </a:lnTo>
                    <a:lnTo>
                      <a:pt x="358" y="1014"/>
                    </a:lnTo>
                    <a:lnTo>
                      <a:pt x="317" y="1021"/>
                    </a:lnTo>
                    <a:lnTo>
                      <a:pt x="277" y="1025"/>
                    </a:lnTo>
                    <a:lnTo>
                      <a:pt x="240" y="1028"/>
                    </a:lnTo>
                    <a:lnTo>
                      <a:pt x="205" y="1030"/>
                    </a:lnTo>
                    <a:lnTo>
                      <a:pt x="172" y="1029"/>
                    </a:lnTo>
                    <a:lnTo>
                      <a:pt x="142" y="1028"/>
                    </a:lnTo>
                    <a:lnTo>
                      <a:pt x="114" y="1025"/>
                    </a:lnTo>
                    <a:lnTo>
                      <a:pt x="89" y="1020"/>
                    </a:lnTo>
                    <a:lnTo>
                      <a:pt x="67" y="1013"/>
                    </a:lnTo>
                    <a:lnTo>
                      <a:pt x="48" y="1005"/>
                    </a:lnTo>
                    <a:lnTo>
                      <a:pt x="32" y="996"/>
                    </a:lnTo>
                    <a:lnTo>
                      <a:pt x="18" y="985"/>
                    </a:lnTo>
                    <a:lnTo>
                      <a:pt x="9" y="973"/>
                    </a:lnTo>
                    <a:lnTo>
                      <a:pt x="3" y="959"/>
                    </a:lnTo>
                    <a:lnTo>
                      <a:pt x="0" y="944"/>
                    </a:lnTo>
                    <a:lnTo>
                      <a:pt x="1" y="925"/>
                    </a:lnTo>
                    <a:lnTo>
                      <a:pt x="6" y="907"/>
                    </a:lnTo>
                    <a:lnTo>
                      <a:pt x="15" y="886"/>
                    </a:lnTo>
                    <a:lnTo>
                      <a:pt x="28" y="864"/>
                    </a:lnTo>
                    <a:lnTo>
                      <a:pt x="45" y="839"/>
                    </a:lnTo>
                    <a:lnTo>
                      <a:pt x="66" y="814"/>
                    </a:lnTo>
                    <a:lnTo>
                      <a:pt x="91" y="786"/>
                    </a:lnTo>
                    <a:lnTo>
                      <a:pt x="121" y="756"/>
                    </a:lnTo>
                    <a:lnTo>
                      <a:pt x="155" y="726"/>
                    </a:lnTo>
                    <a:lnTo>
                      <a:pt x="192" y="694"/>
                    </a:lnTo>
                    <a:lnTo>
                      <a:pt x="231" y="664"/>
                    </a:lnTo>
                    <a:lnTo>
                      <a:pt x="269" y="636"/>
                    </a:lnTo>
                    <a:lnTo>
                      <a:pt x="310" y="610"/>
                    </a:lnTo>
                    <a:lnTo>
                      <a:pt x="350" y="584"/>
                    </a:lnTo>
                    <a:lnTo>
                      <a:pt x="393" y="560"/>
                    </a:lnTo>
                    <a:lnTo>
                      <a:pt x="435" y="539"/>
                    </a:lnTo>
                    <a:lnTo>
                      <a:pt x="478" y="518"/>
                    </a:lnTo>
                    <a:lnTo>
                      <a:pt x="521" y="498"/>
                    </a:lnTo>
                    <a:lnTo>
                      <a:pt x="566" y="480"/>
                    </a:lnTo>
                    <a:lnTo>
                      <a:pt x="610" y="463"/>
                    </a:lnTo>
                    <a:lnTo>
                      <a:pt x="655" y="447"/>
                    </a:lnTo>
                    <a:lnTo>
                      <a:pt x="700" y="432"/>
                    </a:lnTo>
                    <a:lnTo>
                      <a:pt x="745" y="417"/>
                    </a:lnTo>
                    <a:lnTo>
                      <a:pt x="790" y="405"/>
                    </a:lnTo>
                    <a:lnTo>
                      <a:pt x="836" y="393"/>
                    </a:lnTo>
                    <a:lnTo>
                      <a:pt x="881" y="382"/>
                    </a:lnTo>
                    <a:lnTo>
                      <a:pt x="927" y="371"/>
                    </a:lnTo>
                    <a:lnTo>
                      <a:pt x="972" y="362"/>
                    </a:lnTo>
                    <a:lnTo>
                      <a:pt x="1018" y="353"/>
                    </a:lnTo>
                    <a:lnTo>
                      <a:pt x="1107" y="336"/>
                    </a:lnTo>
                    <a:lnTo>
                      <a:pt x="1194" y="322"/>
                    </a:lnTo>
                    <a:lnTo>
                      <a:pt x="1280" y="309"/>
                    </a:lnTo>
                    <a:lnTo>
                      <a:pt x="1363" y="298"/>
                    </a:lnTo>
                    <a:lnTo>
                      <a:pt x="1442" y="287"/>
                    </a:lnTo>
                    <a:lnTo>
                      <a:pt x="1517" y="276"/>
                    </a:lnTo>
                    <a:lnTo>
                      <a:pt x="1595" y="263"/>
                    </a:lnTo>
                    <a:lnTo>
                      <a:pt x="1682" y="247"/>
                    </a:lnTo>
                    <a:lnTo>
                      <a:pt x="1777" y="230"/>
                    </a:lnTo>
                    <a:lnTo>
                      <a:pt x="1878" y="210"/>
                    </a:lnTo>
                    <a:lnTo>
                      <a:pt x="1983" y="190"/>
                    </a:lnTo>
                    <a:lnTo>
                      <a:pt x="2090" y="168"/>
                    </a:lnTo>
                    <a:lnTo>
                      <a:pt x="2199" y="146"/>
                    </a:lnTo>
                    <a:lnTo>
                      <a:pt x="2306" y="124"/>
                    </a:lnTo>
                    <a:lnTo>
                      <a:pt x="2413" y="103"/>
                    </a:lnTo>
                    <a:lnTo>
                      <a:pt x="2514" y="82"/>
                    </a:lnTo>
                    <a:lnTo>
                      <a:pt x="2609" y="63"/>
                    </a:lnTo>
                    <a:lnTo>
                      <a:pt x="2697" y="46"/>
                    </a:lnTo>
                    <a:lnTo>
                      <a:pt x="2776" y="31"/>
                    </a:lnTo>
                    <a:lnTo>
                      <a:pt x="2844" y="20"/>
                    </a:lnTo>
                    <a:lnTo>
                      <a:pt x="2899" y="11"/>
                    </a:lnTo>
                    <a:lnTo>
                      <a:pt x="2941" y="6"/>
                    </a:lnTo>
                    <a:lnTo>
                      <a:pt x="2980" y="3"/>
                    </a:lnTo>
                    <a:lnTo>
                      <a:pt x="3028" y="1"/>
                    </a:lnTo>
                    <a:lnTo>
                      <a:pt x="3082" y="0"/>
                    </a:lnTo>
                    <a:lnTo>
                      <a:pt x="3141" y="0"/>
                    </a:lnTo>
                    <a:lnTo>
                      <a:pt x="3204" y="1"/>
                    </a:lnTo>
                    <a:lnTo>
                      <a:pt x="3265" y="3"/>
                    </a:lnTo>
                    <a:lnTo>
                      <a:pt x="3326" y="6"/>
                    </a:lnTo>
                    <a:lnTo>
                      <a:pt x="3382" y="10"/>
                    </a:lnTo>
                    <a:lnTo>
                      <a:pt x="3408" y="12"/>
                    </a:lnTo>
                    <a:lnTo>
                      <a:pt x="3432" y="15"/>
                    </a:lnTo>
                    <a:lnTo>
                      <a:pt x="3453" y="17"/>
                    </a:lnTo>
                    <a:lnTo>
                      <a:pt x="3474" y="20"/>
                    </a:lnTo>
                    <a:lnTo>
                      <a:pt x="3490" y="24"/>
                    </a:lnTo>
                    <a:lnTo>
                      <a:pt x="3504" y="27"/>
                    </a:lnTo>
                    <a:lnTo>
                      <a:pt x="3515" y="31"/>
                    </a:lnTo>
                    <a:lnTo>
                      <a:pt x="3522" y="35"/>
                    </a:lnTo>
                    <a:lnTo>
                      <a:pt x="3525" y="40"/>
                    </a:lnTo>
                    <a:lnTo>
                      <a:pt x="3524" y="44"/>
                    </a:lnTo>
                    <a:lnTo>
                      <a:pt x="3520" y="49"/>
                    </a:lnTo>
                    <a:lnTo>
                      <a:pt x="3510" y="55"/>
                    </a:lnTo>
                    <a:lnTo>
                      <a:pt x="3496" y="60"/>
                    </a:lnTo>
                    <a:lnTo>
                      <a:pt x="3477" y="67"/>
                    </a:lnTo>
                    <a:lnTo>
                      <a:pt x="3451" y="73"/>
                    </a:lnTo>
                    <a:lnTo>
                      <a:pt x="3421" y="80"/>
                    </a:lnTo>
                    <a:lnTo>
                      <a:pt x="3298" y="106"/>
                    </a:lnTo>
                    <a:lnTo>
                      <a:pt x="3197" y="129"/>
                    </a:lnTo>
                    <a:lnTo>
                      <a:pt x="3152" y="140"/>
                    </a:lnTo>
                    <a:lnTo>
                      <a:pt x="3111" y="151"/>
                    </a:lnTo>
                    <a:lnTo>
                      <a:pt x="3072" y="161"/>
                    </a:lnTo>
                    <a:lnTo>
                      <a:pt x="3036" y="172"/>
                    </a:lnTo>
                    <a:lnTo>
                      <a:pt x="3000" y="185"/>
                    </a:lnTo>
                    <a:lnTo>
                      <a:pt x="2966" y="197"/>
                    </a:lnTo>
                    <a:lnTo>
                      <a:pt x="2931" y="209"/>
                    </a:lnTo>
                    <a:lnTo>
                      <a:pt x="2895" y="223"/>
                    </a:lnTo>
                    <a:lnTo>
                      <a:pt x="2819" y="253"/>
                    </a:lnTo>
                    <a:lnTo>
                      <a:pt x="2731" y="290"/>
                    </a:lnTo>
                    <a:lnTo>
                      <a:pt x="2670" y="313"/>
                    </a:lnTo>
                    <a:lnTo>
                      <a:pt x="2586" y="343"/>
                    </a:lnTo>
                    <a:lnTo>
                      <a:pt x="2479" y="378"/>
                    </a:lnTo>
                    <a:lnTo>
                      <a:pt x="2357" y="418"/>
                    </a:lnTo>
                    <a:lnTo>
                      <a:pt x="2220" y="462"/>
                    </a:lnTo>
                    <a:lnTo>
                      <a:pt x="2073" y="508"/>
                    </a:lnTo>
                    <a:lnTo>
                      <a:pt x="1918" y="557"/>
                    </a:lnTo>
                    <a:lnTo>
                      <a:pt x="1760" y="607"/>
                    </a:lnTo>
                    <a:lnTo>
                      <a:pt x="1600" y="656"/>
                    </a:lnTo>
                    <a:lnTo>
                      <a:pt x="1445" y="704"/>
                    </a:lnTo>
                    <a:lnTo>
                      <a:pt x="1294" y="750"/>
                    </a:lnTo>
                    <a:lnTo>
                      <a:pt x="1153" y="794"/>
                    </a:lnTo>
                    <a:lnTo>
                      <a:pt x="1026" y="833"/>
                    </a:lnTo>
                    <a:lnTo>
                      <a:pt x="915" y="868"/>
                    </a:lnTo>
                    <a:lnTo>
                      <a:pt x="823" y="896"/>
                    </a:lnTo>
                    <a:lnTo>
                      <a:pt x="753" y="918"/>
                    </a:lnTo>
                    <a:close/>
                  </a:path>
                </a:pathLst>
              </a:custGeom>
              <a:solidFill>
                <a:srgbClr val="CB9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64" name="Freeform 1198">
                <a:extLst>
                  <a:ext uri="{FF2B5EF4-FFF2-40B4-BE49-F238E27FC236}">
                    <a16:creationId xmlns:a16="http://schemas.microsoft.com/office/drawing/2014/main" id="{B1567A72-B013-4DE0-8571-ACFE587D7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2" y="2401"/>
                <a:ext cx="14" cy="7"/>
              </a:xfrm>
              <a:custGeom>
                <a:avLst/>
                <a:gdLst>
                  <a:gd name="T0" fmla="*/ 0 w 248"/>
                  <a:gd name="T1" fmla="*/ 0 h 117"/>
                  <a:gd name="T2" fmla="*/ 0 w 248"/>
                  <a:gd name="T3" fmla="*/ 0 h 117"/>
                  <a:gd name="T4" fmla="*/ 0 w 248"/>
                  <a:gd name="T5" fmla="*/ 0 h 117"/>
                  <a:gd name="T6" fmla="*/ 0 w 248"/>
                  <a:gd name="T7" fmla="*/ 0 h 117"/>
                  <a:gd name="T8" fmla="*/ 0 w 248"/>
                  <a:gd name="T9" fmla="*/ 0 h 117"/>
                  <a:gd name="T10" fmla="*/ 0 w 248"/>
                  <a:gd name="T11" fmla="*/ 0 h 117"/>
                  <a:gd name="T12" fmla="*/ 0 w 248"/>
                  <a:gd name="T13" fmla="*/ 0 h 117"/>
                  <a:gd name="T14" fmla="*/ 0 w 248"/>
                  <a:gd name="T15" fmla="*/ 0 h 117"/>
                  <a:gd name="T16" fmla="*/ 0 w 248"/>
                  <a:gd name="T17" fmla="*/ 0 h 117"/>
                  <a:gd name="T18" fmla="*/ 0 w 248"/>
                  <a:gd name="T19" fmla="*/ 0 h 117"/>
                  <a:gd name="T20" fmla="*/ 1 w 248"/>
                  <a:gd name="T21" fmla="*/ 0 h 117"/>
                  <a:gd name="T22" fmla="*/ 1 w 248"/>
                  <a:gd name="T23" fmla="*/ 0 h 117"/>
                  <a:gd name="T24" fmla="*/ 1 w 248"/>
                  <a:gd name="T25" fmla="*/ 0 h 117"/>
                  <a:gd name="T26" fmla="*/ 1 w 248"/>
                  <a:gd name="T27" fmla="*/ 0 h 117"/>
                  <a:gd name="T28" fmla="*/ 1 w 248"/>
                  <a:gd name="T29" fmla="*/ 0 h 117"/>
                  <a:gd name="T30" fmla="*/ 1 w 248"/>
                  <a:gd name="T31" fmla="*/ 0 h 117"/>
                  <a:gd name="T32" fmla="*/ 1 w 248"/>
                  <a:gd name="T33" fmla="*/ 0 h 117"/>
                  <a:gd name="T34" fmla="*/ 1 w 248"/>
                  <a:gd name="T35" fmla="*/ 0 h 117"/>
                  <a:gd name="T36" fmla="*/ 1 w 248"/>
                  <a:gd name="T37" fmla="*/ 0 h 117"/>
                  <a:gd name="T38" fmla="*/ 1 w 248"/>
                  <a:gd name="T39" fmla="*/ 0 h 117"/>
                  <a:gd name="T40" fmla="*/ 1 w 248"/>
                  <a:gd name="T41" fmla="*/ 0 h 117"/>
                  <a:gd name="T42" fmla="*/ 1 w 248"/>
                  <a:gd name="T43" fmla="*/ 0 h 117"/>
                  <a:gd name="T44" fmla="*/ 1 w 248"/>
                  <a:gd name="T45" fmla="*/ 0 h 117"/>
                  <a:gd name="T46" fmla="*/ 1 w 248"/>
                  <a:gd name="T47" fmla="*/ 0 h 117"/>
                  <a:gd name="T48" fmla="*/ 1 w 248"/>
                  <a:gd name="T49" fmla="*/ 0 h 117"/>
                  <a:gd name="T50" fmla="*/ 1 w 248"/>
                  <a:gd name="T51" fmla="*/ 0 h 117"/>
                  <a:gd name="T52" fmla="*/ 1 w 248"/>
                  <a:gd name="T53" fmla="*/ 0 h 117"/>
                  <a:gd name="T54" fmla="*/ 1 w 248"/>
                  <a:gd name="T55" fmla="*/ 0 h 117"/>
                  <a:gd name="T56" fmla="*/ 1 w 248"/>
                  <a:gd name="T57" fmla="*/ 0 h 117"/>
                  <a:gd name="T58" fmla="*/ 1 w 248"/>
                  <a:gd name="T59" fmla="*/ 0 h 117"/>
                  <a:gd name="T60" fmla="*/ 1 w 248"/>
                  <a:gd name="T61" fmla="*/ 0 h 117"/>
                  <a:gd name="T62" fmla="*/ 1 w 248"/>
                  <a:gd name="T63" fmla="*/ 0 h 117"/>
                  <a:gd name="T64" fmla="*/ 1 w 248"/>
                  <a:gd name="T65" fmla="*/ 0 h 117"/>
                  <a:gd name="T66" fmla="*/ 1 w 248"/>
                  <a:gd name="T67" fmla="*/ 0 h 117"/>
                  <a:gd name="T68" fmla="*/ 1 w 248"/>
                  <a:gd name="T69" fmla="*/ 0 h 117"/>
                  <a:gd name="T70" fmla="*/ 0 w 248"/>
                  <a:gd name="T71" fmla="*/ 0 h 117"/>
                  <a:gd name="T72" fmla="*/ 0 w 248"/>
                  <a:gd name="T73" fmla="*/ 0 h 117"/>
                  <a:gd name="T74" fmla="*/ 0 w 248"/>
                  <a:gd name="T75" fmla="*/ 0 h 117"/>
                  <a:gd name="T76" fmla="*/ 0 w 248"/>
                  <a:gd name="T77" fmla="*/ 0 h 117"/>
                  <a:gd name="T78" fmla="*/ 0 w 248"/>
                  <a:gd name="T79" fmla="*/ 0 h 117"/>
                  <a:gd name="T80" fmla="*/ 0 w 248"/>
                  <a:gd name="T81" fmla="*/ 0 h 117"/>
                  <a:gd name="T82" fmla="*/ 0 w 248"/>
                  <a:gd name="T83" fmla="*/ 0 h 117"/>
                  <a:gd name="T84" fmla="*/ 0 w 248"/>
                  <a:gd name="T85" fmla="*/ 0 h 117"/>
                  <a:gd name="T86" fmla="*/ 0 w 248"/>
                  <a:gd name="T87" fmla="*/ 0 h 117"/>
                  <a:gd name="T88" fmla="*/ 0 w 248"/>
                  <a:gd name="T89" fmla="*/ 0 h 117"/>
                  <a:gd name="T90" fmla="*/ 0 w 248"/>
                  <a:gd name="T91" fmla="*/ 0 h 117"/>
                  <a:gd name="T92" fmla="*/ 0 w 248"/>
                  <a:gd name="T93" fmla="*/ 0 h 117"/>
                  <a:gd name="T94" fmla="*/ 0 w 248"/>
                  <a:gd name="T95" fmla="*/ 0 h 117"/>
                  <a:gd name="T96" fmla="*/ 0 w 248"/>
                  <a:gd name="T97" fmla="*/ 0 h 117"/>
                  <a:gd name="T98" fmla="*/ 0 w 248"/>
                  <a:gd name="T99" fmla="*/ 0 h 117"/>
                  <a:gd name="T100" fmla="*/ 0 w 248"/>
                  <a:gd name="T101" fmla="*/ 0 h 117"/>
                  <a:gd name="T102" fmla="*/ 0 w 248"/>
                  <a:gd name="T103" fmla="*/ 0 h 117"/>
                  <a:gd name="T104" fmla="*/ 0 w 248"/>
                  <a:gd name="T105" fmla="*/ 0 h 117"/>
                  <a:gd name="T106" fmla="*/ 0 w 248"/>
                  <a:gd name="T107" fmla="*/ 0 h 117"/>
                  <a:gd name="T108" fmla="*/ 0 w 248"/>
                  <a:gd name="T109" fmla="*/ 0 h 117"/>
                  <a:gd name="T110" fmla="*/ 0 w 248"/>
                  <a:gd name="T111" fmla="*/ 0 h 117"/>
                  <a:gd name="T112" fmla="*/ 0 w 248"/>
                  <a:gd name="T113" fmla="*/ 0 h 1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48" h="117">
                    <a:moveTo>
                      <a:pt x="35" y="76"/>
                    </a:moveTo>
                    <a:lnTo>
                      <a:pt x="46" y="84"/>
                    </a:lnTo>
                    <a:lnTo>
                      <a:pt x="58" y="90"/>
                    </a:lnTo>
                    <a:lnTo>
                      <a:pt x="69" y="96"/>
                    </a:lnTo>
                    <a:lnTo>
                      <a:pt x="81" y="101"/>
                    </a:lnTo>
                    <a:lnTo>
                      <a:pt x="93" y="105"/>
                    </a:lnTo>
                    <a:lnTo>
                      <a:pt x="106" y="109"/>
                    </a:lnTo>
                    <a:lnTo>
                      <a:pt x="118" y="111"/>
                    </a:lnTo>
                    <a:lnTo>
                      <a:pt x="130" y="114"/>
                    </a:lnTo>
                    <a:lnTo>
                      <a:pt x="142" y="115"/>
                    </a:lnTo>
                    <a:lnTo>
                      <a:pt x="153" y="116"/>
                    </a:lnTo>
                    <a:lnTo>
                      <a:pt x="164" y="117"/>
                    </a:lnTo>
                    <a:lnTo>
                      <a:pt x="175" y="116"/>
                    </a:lnTo>
                    <a:lnTo>
                      <a:pt x="185" y="116"/>
                    </a:lnTo>
                    <a:lnTo>
                      <a:pt x="196" y="114"/>
                    </a:lnTo>
                    <a:lnTo>
                      <a:pt x="205" y="113"/>
                    </a:lnTo>
                    <a:lnTo>
                      <a:pt x="213" y="110"/>
                    </a:lnTo>
                    <a:lnTo>
                      <a:pt x="221" y="108"/>
                    </a:lnTo>
                    <a:lnTo>
                      <a:pt x="228" y="105"/>
                    </a:lnTo>
                    <a:lnTo>
                      <a:pt x="234" y="101"/>
                    </a:lnTo>
                    <a:lnTo>
                      <a:pt x="239" y="98"/>
                    </a:lnTo>
                    <a:lnTo>
                      <a:pt x="242" y="94"/>
                    </a:lnTo>
                    <a:lnTo>
                      <a:pt x="245" y="89"/>
                    </a:lnTo>
                    <a:lnTo>
                      <a:pt x="247" y="84"/>
                    </a:lnTo>
                    <a:lnTo>
                      <a:pt x="248" y="79"/>
                    </a:lnTo>
                    <a:lnTo>
                      <a:pt x="247" y="74"/>
                    </a:lnTo>
                    <a:lnTo>
                      <a:pt x="244" y="69"/>
                    </a:lnTo>
                    <a:lnTo>
                      <a:pt x="241" y="63"/>
                    </a:lnTo>
                    <a:lnTo>
                      <a:pt x="236" y="56"/>
                    </a:lnTo>
                    <a:lnTo>
                      <a:pt x="229" y="50"/>
                    </a:lnTo>
                    <a:lnTo>
                      <a:pt x="220" y="44"/>
                    </a:lnTo>
                    <a:lnTo>
                      <a:pt x="210" y="38"/>
                    </a:lnTo>
                    <a:lnTo>
                      <a:pt x="198" y="32"/>
                    </a:lnTo>
                    <a:lnTo>
                      <a:pt x="175" y="22"/>
                    </a:lnTo>
                    <a:lnTo>
                      <a:pt x="152" y="14"/>
                    </a:lnTo>
                    <a:lnTo>
                      <a:pt x="130" y="8"/>
                    </a:lnTo>
                    <a:lnTo>
                      <a:pt x="108" y="3"/>
                    </a:lnTo>
                    <a:lnTo>
                      <a:pt x="86" y="1"/>
                    </a:lnTo>
                    <a:lnTo>
                      <a:pt x="67" y="0"/>
                    </a:lnTo>
                    <a:lnTo>
                      <a:pt x="49" y="1"/>
                    </a:lnTo>
                    <a:lnTo>
                      <a:pt x="33" y="4"/>
                    </a:lnTo>
                    <a:lnTo>
                      <a:pt x="26" y="6"/>
                    </a:lnTo>
                    <a:lnTo>
                      <a:pt x="20" y="8"/>
                    </a:lnTo>
                    <a:lnTo>
                      <a:pt x="14" y="11"/>
                    </a:lnTo>
                    <a:lnTo>
                      <a:pt x="9" y="14"/>
                    </a:lnTo>
                    <a:lnTo>
                      <a:pt x="5" y="17"/>
                    </a:lnTo>
                    <a:lnTo>
                      <a:pt x="3" y="21"/>
                    </a:lnTo>
                    <a:lnTo>
                      <a:pt x="1" y="25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1" y="39"/>
                    </a:lnTo>
                    <a:lnTo>
                      <a:pt x="3" y="45"/>
                    </a:lnTo>
                    <a:lnTo>
                      <a:pt x="7" y="50"/>
                    </a:lnTo>
                    <a:lnTo>
                      <a:pt x="12" y="56"/>
                    </a:lnTo>
                    <a:lnTo>
                      <a:pt x="19" y="63"/>
                    </a:lnTo>
                    <a:lnTo>
                      <a:pt x="26" y="70"/>
                    </a:lnTo>
                    <a:lnTo>
                      <a:pt x="35" y="76"/>
                    </a:lnTo>
                    <a:close/>
                  </a:path>
                </a:pathLst>
              </a:custGeom>
              <a:solidFill>
                <a:srgbClr val="C07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65" name="Freeform 1199">
                <a:extLst>
                  <a:ext uri="{FF2B5EF4-FFF2-40B4-BE49-F238E27FC236}">
                    <a16:creationId xmlns:a16="http://schemas.microsoft.com/office/drawing/2014/main" id="{A07B9F74-9028-4578-B760-8C23E83D3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7" y="2409"/>
                <a:ext cx="14" cy="7"/>
              </a:xfrm>
              <a:custGeom>
                <a:avLst/>
                <a:gdLst>
                  <a:gd name="T0" fmla="*/ 0 w 231"/>
                  <a:gd name="T1" fmla="*/ 0 h 104"/>
                  <a:gd name="T2" fmla="*/ 0 w 231"/>
                  <a:gd name="T3" fmla="*/ 0 h 104"/>
                  <a:gd name="T4" fmla="*/ 0 w 231"/>
                  <a:gd name="T5" fmla="*/ 0 h 104"/>
                  <a:gd name="T6" fmla="*/ 0 w 231"/>
                  <a:gd name="T7" fmla="*/ 0 h 104"/>
                  <a:gd name="T8" fmla="*/ 0 w 231"/>
                  <a:gd name="T9" fmla="*/ 0 h 104"/>
                  <a:gd name="T10" fmla="*/ 0 w 231"/>
                  <a:gd name="T11" fmla="*/ 0 h 104"/>
                  <a:gd name="T12" fmla="*/ 0 w 231"/>
                  <a:gd name="T13" fmla="*/ 0 h 104"/>
                  <a:gd name="T14" fmla="*/ 0 w 231"/>
                  <a:gd name="T15" fmla="*/ 0 h 104"/>
                  <a:gd name="T16" fmla="*/ 0 w 231"/>
                  <a:gd name="T17" fmla="*/ 0 h 104"/>
                  <a:gd name="T18" fmla="*/ 0 w 231"/>
                  <a:gd name="T19" fmla="*/ 0 h 104"/>
                  <a:gd name="T20" fmla="*/ 0 w 231"/>
                  <a:gd name="T21" fmla="*/ 0 h 104"/>
                  <a:gd name="T22" fmla="*/ 1 w 231"/>
                  <a:gd name="T23" fmla="*/ 0 h 104"/>
                  <a:gd name="T24" fmla="*/ 1 w 231"/>
                  <a:gd name="T25" fmla="*/ 0 h 104"/>
                  <a:gd name="T26" fmla="*/ 1 w 231"/>
                  <a:gd name="T27" fmla="*/ 0 h 104"/>
                  <a:gd name="T28" fmla="*/ 1 w 231"/>
                  <a:gd name="T29" fmla="*/ 0 h 104"/>
                  <a:gd name="T30" fmla="*/ 1 w 231"/>
                  <a:gd name="T31" fmla="*/ 0 h 104"/>
                  <a:gd name="T32" fmla="*/ 1 w 231"/>
                  <a:gd name="T33" fmla="*/ 0 h 104"/>
                  <a:gd name="T34" fmla="*/ 1 w 231"/>
                  <a:gd name="T35" fmla="*/ 0 h 104"/>
                  <a:gd name="T36" fmla="*/ 1 w 231"/>
                  <a:gd name="T37" fmla="*/ 0 h 104"/>
                  <a:gd name="T38" fmla="*/ 1 w 231"/>
                  <a:gd name="T39" fmla="*/ 0 h 104"/>
                  <a:gd name="T40" fmla="*/ 1 w 231"/>
                  <a:gd name="T41" fmla="*/ 0 h 104"/>
                  <a:gd name="T42" fmla="*/ 1 w 231"/>
                  <a:gd name="T43" fmla="*/ 0 h 104"/>
                  <a:gd name="T44" fmla="*/ 1 w 231"/>
                  <a:gd name="T45" fmla="*/ 0 h 104"/>
                  <a:gd name="T46" fmla="*/ 1 w 231"/>
                  <a:gd name="T47" fmla="*/ 0 h 104"/>
                  <a:gd name="T48" fmla="*/ 1 w 231"/>
                  <a:gd name="T49" fmla="*/ 0 h 104"/>
                  <a:gd name="T50" fmla="*/ 1 w 231"/>
                  <a:gd name="T51" fmla="*/ 0 h 104"/>
                  <a:gd name="T52" fmla="*/ 1 w 231"/>
                  <a:gd name="T53" fmla="*/ 0 h 104"/>
                  <a:gd name="T54" fmla="*/ 1 w 231"/>
                  <a:gd name="T55" fmla="*/ 0 h 104"/>
                  <a:gd name="T56" fmla="*/ 1 w 231"/>
                  <a:gd name="T57" fmla="*/ 0 h 104"/>
                  <a:gd name="T58" fmla="*/ 1 w 231"/>
                  <a:gd name="T59" fmla="*/ 0 h 104"/>
                  <a:gd name="T60" fmla="*/ 1 w 231"/>
                  <a:gd name="T61" fmla="*/ 0 h 104"/>
                  <a:gd name="T62" fmla="*/ 1 w 231"/>
                  <a:gd name="T63" fmla="*/ 0 h 104"/>
                  <a:gd name="T64" fmla="*/ 1 w 231"/>
                  <a:gd name="T65" fmla="*/ 0 h 104"/>
                  <a:gd name="T66" fmla="*/ 1 w 231"/>
                  <a:gd name="T67" fmla="*/ 0 h 104"/>
                  <a:gd name="T68" fmla="*/ 1 w 231"/>
                  <a:gd name="T69" fmla="*/ 0 h 104"/>
                  <a:gd name="T70" fmla="*/ 0 w 231"/>
                  <a:gd name="T71" fmla="*/ 0 h 104"/>
                  <a:gd name="T72" fmla="*/ 0 w 231"/>
                  <a:gd name="T73" fmla="*/ 0 h 104"/>
                  <a:gd name="T74" fmla="*/ 0 w 231"/>
                  <a:gd name="T75" fmla="*/ 0 h 104"/>
                  <a:gd name="T76" fmla="*/ 0 w 231"/>
                  <a:gd name="T77" fmla="*/ 0 h 104"/>
                  <a:gd name="T78" fmla="*/ 0 w 231"/>
                  <a:gd name="T79" fmla="*/ 0 h 104"/>
                  <a:gd name="T80" fmla="*/ 0 w 231"/>
                  <a:gd name="T81" fmla="*/ 0 h 104"/>
                  <a:gd name="T82" fmla="*/ 0 w 231"/>
                  <a:gd name="T83" fmla="*/ 0 h 104"/>
                  <a:gd name="T84" fmla="*/ 0 w 231"/>
                  <a:gd name="T85" fmla="*/ 0 h 104"/>
                  <a:gd name="T86" fmla="*/ 0 w 231"/>
                  <a:gd name="T87" fmla="*/ 0 h 104"/>
                  <a:gd name="T88" fmla="*/ 0 w 231"/>
                  <a:gd name="T89" fmla="*/ 0 h 104"/>
                  <a:gd name="T90" fmla="*/ 0 w 231"/>
                  <a:gd name="T91" fmla="*/ 0 h 104"/>
                  <a:gd name="T92" fmla="*/ 0 w 231"/>
                  <a:gd name="T93" fmla="*/ 0 h 104"/>
                  <a:gd name="T94" fmla="*/ 0 w 231"/>
                  <a:gd name="T95" fmla="*/ 0 h 104"/>
                  <a:gd name="T96" fmla="*/ 0 w 231"/>
                  <a:gd name="T97" fmla="*/ 0 h 104"/>
                  <a:gd name="T98" fmla="*/ 0 w 231"/>
                  <a:gd name="T99" fmla="*/ 0 h 104"/>
                  <a:gd name="T100" fmla="*/ 0 w 231"/>
                  <a:gd name="T101" fmla="*/ 0 h 104"/>
                  <a:gd name="T102" fmla="*/ 0 w 231"/>
                  <a:gd name="T103" fmla="*/ 0 h 104"/>
                  <a:gd name="T104" fmla="*/ 0 w 231"/>
                  <a:gd name="T105" fmla="*/ 0 h 104"/>
                  <a:gd name="T106" fmla="*/ 0 w 231"/>
                  <a:gd name="T107" fmla="*/ 0 h 104"/>
                  <a:gd name="T108" fmla="*/ 0 w 231"/>
                  <a:gd name="T109" fmla="*/ 0 h 104"/>
                  <a:gd name="T110" fmla="*/ 0 w 231"/>
                  <a:gd name="T111" fmla="*/ 0 h 104"/>
                  <a:gd name="T112" fmla="*/ 0 w 231"/>
                  <a:gd name="T113" fmla="*/ 0 h 10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31" h="104">
                    <a:moveTo>
                      <a:pt x="28" y="69"/>
                    </a:moveTo>
                    <a:lnTo>
                      <a:pt x="38" y="76"/>
                    </a:lnTo>
                    <a:lnTo>
                      <a:pt x="48" y="81"/>
                    </a:lnTo>
                    <a:lnTo>
                      <a:pt x="58" y="87"/>
                    </a:lnTo>
                    <a:lnTo>
                      <a:pt x="69" y="92"/>
                    </a:lnTo>
                    <a:lnTo>
                      <a:pt x="80" y="95"/>
                    </a:lnTo>
                    <a:lnTo>
                      <a:pt x="91" y="98"/>
                    </a:lnTo>
                    <a:lnTo>
                      <a:pt x="102" y="101"/>
                    </a:lnTo>
                    <a:lnTo>
                      <a:pt x="114" y="102"/>
                    </a:lnTo>
                    <a:lnTo>
                      <a:pt x="125" y="104"/>
                    </a:lnTo>
                    <a:lnTo>
                      <a:pt x="136" y="104"/>
                    </a:lnTo>
                    <a:lnTo>
                      <a:pt x="146" y="104"/>
                    </a:lnTo>
                    <a:lnTo>
                      <a:pt x="156" y="104"/>
                    </a:lnTo>
                    <a:lnTo>
                      <a:pt x="166" y="103"/>
                    </a:lnTo>
                    <a:lnTo>
                      <a:pt x="176" y="102"/>
                    </a:lnTo>
                    <a:lnTo>
                      <a:pt x="185" y="100"/>
                    </a:lnTo>
                    <a:lnTo>
                      <a:pt x="193" y="98"/>
                    </a:lnTo>
                    <a:lnTo>
                      <a:pt x="201" y="95"/>
                    </a:lnTo>
                    <a:lnTo>
                      <a:pt x="208" y="92"/>
                    </a:lnTo>
                    <a:lnTo>
                      <a:pt x="214" y="89"/>
                    </a:lnTo>
                    <a:lnTo>
                      <a:pt x="220" y="84"/>
                    </a:lnTo>
                    <a:lnTo>
                      <a:pt x="224" y="80"/>
                    </a:lnTo>
                    <a:lnTo>
                      <a:pt x="227" y="76"/>
                    </a:lnTo>
                    <a:lnTo>
                      <a:pt x="230" y="72"/>
                    </a:lnTo>
                    <a:lnTo>
                      <a:pt x="231" y="67"/>
                    </a:lnTo>
                    <a:lnTo>
                      <a:pt x="231" y="62"/>
                    </a:lnTo>
                    <a:lnTo>
                      <a:pt x="229" y="57"/>
                    </a:lnTo>
                    <a:lnTo>
                      <a:pt x="227" y="52"/>
                    </a:lnTo>
                    <a:lnTo>
                      <a:pt x="223" y="47"/>
                    </a:lnTo>
                    <a:lnTo>
                      <a:pt x="217" y="42"/>
                    </a:lnTo>
                    <a:lnTo>
                      <a:pt x="210" y="36"/>
                    </a:lnTo>
                    <a:lnTo>
                      <a:pt x="201" y="31"/>
                    </a:lnTo>
                    <a:lnTo>
                      <a:pt x="190" y="25"/>
                    </a:lnTo>
                    <a:lnTo>
                      <a:pt x="171" y="17"/>
                    </a:lnTo>
                    <a:lnTo>
                      <a:pt x="151" y="10"/>
                    </a:lnTo>
                    <a:lnTo>
                      <a:pt x="131" y="6"/>
                    </a:lnTo>
                    <a:lnTo>
                      <a:pt x="110" y="3"/>
                    </a:lnTo>
                    <a:lnTo>
                      <a:pt x="90" y="0"/>
                    </a:lnTo>
                    <a:lnTo>
                      <a:pt x="71" y="0"/>
                    </a:lnTo>
                    <a:lnTo>
                      <a:pt x="54" y="3"/>
                    </a:lnTo>
                    <a:lnTo>
                      <a:pt x="38" y="6"/>
                    </a:lnTo>
                    <a:lnTo>
                      <a:pt x="31" y="7"/>
                    </a:lnTo>
                    <a:lnTo>
                      <a:pt x="25" y="10"/>
                    </a:lnTo>
                    <a:lnTo>
                      <a:pt x="19" y="12"/>
                    </a:lnTo>
                    <a:lnTo>
                      <a:pt x="13" y="15"/>
                    </a:lnTo>
                    <a:lnTo>
                      <a:pt x="9" y="18"/>
                    </a:lnTo>
                    <a:lnTo>
                      <a:pt x="5" y="22"/>
                    </a:lnTo>
                    <a:lnTo>
                      <a:pt x="3" y="25"/>
                    </a:lnTo>
                    <a:lnTo>
                      <a:pt x="1" y="29"/>
                    </a:lnTo>
                    <a:lnTo>
                      <a:pt x="0" y="34"/>
                    </a:lnTo>
                    <a:lnTo>
                      <a:pt x="1" y="38"/>
                    </a:lnTo>
                    <a:lnTo>
                      <a:pt x="2" y="43"/>
                    </a:lnTo>
                    <a:lnTo>
                      <a:pt x="5" y="48"/>
                    </a:lnTo>
                    <a:lnTo>
                      <a:pt x="8" y="53"/>
                    </a:lnTo>
                    <a:lnTo>
                      <a:pt x="13" y="58"/>
                    </a:lnTo>
                    <a:lnTo>
                      <a:pt x="20" y="64"/>
                    </a:lnTo>
                    <a:lnTo>
                      <a:pt x="28" y="69"/>
                    </a:lnTo>
                    <a:close/>
                  </a:path>
                </a:pathLst>
              </a:custGeom>
              <a:solidFill>
                <a:srgbClr val="C07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66" name="Freeform 1200">
                <a:extLst>
                  <a:ext uri="{FF2B5EF4-FFF2-40B4-BE49-F238E27FC236}">
                    <a16:creationId xmlns:a16="http://schemas.microsoft.com/office/drawing/2014/main" id="{B68B934A-9C93-4DA5-BE9A-904F7D5D7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7" y="2418"/>
                <a:ext cx="14" cy="7"/>
              </a:xfrm>
              <a:custGeom>
                <a:avLst/>
                <a:gdLst>
                  <a:gd name="T0" fmla="*/ 0 w 230"/>
                  <a:gd name="T1" fmla="*/ 0 h 105"/>
                  <a:gd name="T2" fmla="*/ 0 w 230"/>
                  <a:gd name="T3" fmla="*/ 0 h 105"/>
                  <a:gd name="T4" fmla="*/ 0 w 230"/>
                  <a:gd name="T5" fmla="*/ 0 h 105"/>
                  <a:gd name="T6" fmla="*/ 0 w 230"/>
                  <a:gd name="T7" fmla="*/ 0 h 105"/>
                  <a:gd name="T8" fmla="*/ 0 w 230"/>
                  <a:gd name="T9" fmla="*/ 0 h 105"/>
                  <a:gd name="T10" fmla="*/ 0 w 230"/>
                  <a:gd name="T11" fmla="*/ 0 h 105"/>
                  <a:gd name="T12" fmla="*/ 0 w 230"/>
                  <a:gd name="T13" fmla="*/ 0 h 105"/>
                  <a:gd name="T14" fmla="*/ 0 w 230"/>
                  <a:gd name="T15" fmla="*/ 0 h 105"/>
                  <a:gd name="T16" fmla="*/ 0 w 230"/>
                  <a:gd name="T17" fmla="*/ 0 h 105"/>
                  <a:gd name="T18" fmla="*/ 0 w 230"/>
                  <a:gd name="T19" fmla="*/ 0 h 105"/>
                  <a:gd name="T20" fmla="*/ 0 w 230"/>
                  <a:gd name="T21" fmla="*/ 0 h 105"/>
                  <a:gd name="T22" fmla="*/ 1 w 230"/>
                  <a:gd name="T23" fmla="*/ 0 h 105"/>
                  <a:gd name="T24" fmla="*/ 1 w 230"/>
                  <a:gd name="T25" fmla="*/ 0 h 105"/>
                  <a:gd name="T26" fmla="*/ 1 w 230"/>
                  <a:gd name="T27" fmla="*/ 0 h 105"/>
                  <a:gd name="T28" fmla="*/ 1 w 230"/>
                  <a:gd name="T29" fmla="*/ 0 h 105"/>
                  <a:gd name="T30" fmla="*/ 1 w 230"/>
                  <a:gd name="T31" fmla="*/ 0 h 105"/>
                  <a:gd name="T32" fmla="*/ 1 w 230"/>
                  <a:gd name="T33" fmla="*/ 0 h 105"/>
                  <a:gd name="T34" fmla="*/ 1 w 230"/>
                  <a:gd name="T35" fmla="*/ 0 h 105"/>
                  <a:gd name="T36" fmla="*/ 1 w 230"/>
                  <a:gd name="T37" fmla="*/ 0 h 105"/>
                  <a:gd name="T38" fmla="*/ 1 w 230"/>
                  <a:gd name="T39" fmla="*/ 0 h 105"/>
                  <a:gd name="T40" fmla="*/ 1 w 230"/>
                  <a:gd name="T41" fmla="*/ 0 h 105"/>
                  <a:gd name="T42" fmla="*/ 1 w 230"/>
                  <a:gd name="T43" fmla="*/ 0 h 105"/>
                  <a:gd name="T44" fmla="*/ 1 w 230"/>
                  <a:gd name="T45" fmla="*/ 0 h 105"/>
                  <a:gd name="T46" fmla="*/ 1 w 230"/>
                  <a:gd name="T47" fmla="*/ 0 h 105"/>
                  <a:gd name="T48" fmla="*/ 1 w 230"/>
                  <a:gd name="T49" fmla="*/ 0 h 105"/>
                  <a:gd name="T50" fmla="*/ 1 w 230"/>
                  <a:gd name="T51" fmla="*/ 0 h 105"/>
                  <a:gd name="T52" fmla="*/ 1 w 230"/>
                  <a:gd name="T53" fmla="*/ 0 h 105"/>
                  <a:gd name="T54" fmla="*/ 1 w 230"/>
                  <a:gd name="T55" fmla="*/ 0 h 105"/>
                  <a:gd name="T56" fmla="*/ 1 w 230"/>
                  <a:gd name="T57" fmla="*/ 0 h 105"/>
                  <a:gd name="T58" fmla="*/ 1 w 230"/>
                  <a:gd name="T59" fmla="*/ 0 h 105"/>
                  <a:gd name="T60" fmla="*/ 1 w 230"/>
                  <a:gd name="T61" fmla="*/ 0 h 105"/>
                  <a:gd name="T62" fmla="*/ 1 w 230"/>
                  <a:gd name="T63" fmla="*/ 0 h 105"/>
                  <a:gd name="T64" fmla="*/ 1 w 230"/>
                  <a:gd name="T65" fmla="*/ 0 h 105"/>
                  <a:gd name="T66" fmla="*/ 1 w 230"/>
                  <a:gd name="T67" fmla="*/ 0 h 105"/>
                  <a:gd name="T68" fmla="*/ 1 w 230"/>
                  <a:gd name="T69" fmla="*/ 0 h 105"/>
                  <a:gd name="T70" fmla="*/ 0 w 230"/>
                  <a:gd name="T71" fmla="*/ 0 h 105"/>
                  <a:gd name="T72" fmla="*/ 0 w 230"/>
                  <a:gd name="T73" fmla="*/ 0 h 105"/>
                  <a:gd name="T74" fmla="*/ 0 w 230"/>
                  <a:gd name="T75" fmla="*/ 0 h 105"/>
                  <a:gd name="T76" fmla="*/ 0 w 230"/>
                  <a:gd name="T77" fmla="*/ 0 h 105"/>
                  <a:gd name="T78" fmla="*/ 0 w 230"/>
                  <a:gd name="T79" fmla="*/ 0 h 105"/>
                  <a:gd name="T80" fmla="*/ 0 w 230"/>
                  <a:gd name="T81" fmla="*/ 0 h 105"/>
                  <a:gd name="T82" fmla="*/ 0 w 230"/>
                  <a:gd name="T83" fmla="*/ 0 h 105"/>
                  <a:gd name="T84" fmla="*/ 0 w 230"/>
                  <a:gd name="T85" fmla="*/ 0 h 105"/>
                  <a:gd name="T86" fmla="*/ 0 w 230"/>
                  <a:gd name="T87" fmla="*/ 0 h 105"/>
                  <a:gd name="T88" fmla="*/ 0 w 230"/>
                  <a:gd name="T89" fmla="*/ 0 h 105"/>
                  <a:gd name="T90" fmla="*/ 0 w 230"/>
                  <a:gd name="T91" fmla="*/ 0 h 105"/>
                  <a:gd name="T92" fmla="*/ 0 w 230"/>
                  <a:gd name="T93" fmla="*/ 0 h 105"/>
                  <a:gd name="T94" fmla="*/ 0 w 230"/>
                  <a:gd name="T95" fmla="*/ 0 h 105"/>
                  <a:gd name="T96" fmla="*/ 0 w 230"/>
                  <a:gd name="T97" fmla="*/ 0 h 105"/>
                  <a:gd name="T98" fmla="*/ 0 w 230"/>
                  <a:gd name="T99" fmla="*/ 0 h 105"/>
                  <a:gd name="T100" fmla="*/ 0 w 230"/>
                  <a:gd name="T101" fmla="*/ 0 h 105"/>
                  <a:gd name="T102" fmla="*/ 0 w 230"/>
                  <a:gd name="T103" fmla="*/ 0 h 105"/>
                  <a:gd name="T104" fmla="*/ 0 w 230"/>
                  <a:gd name="T105" fmla="*/ 0 h 105"/>
                  <a:gd name="T106" fmla="*/ 0 w 230"/>
                  <a:gd name="T107" fmla="*/ 0 h 105"/>
                  <a:gd name="T108" fmla="*/ 0 w 230"/>
                  <a:gd name="T109" fmla="*/ 0 h 105"/>
                  <a:gd name="T110" fmla="*/ 0 w 230"/>
                  <a:gd name="T111" fmla="*/ 0 h 105"/>
                  <a:gd name="T112" fmla="*/ 0 w 230"/>
                  <a:gd name="T113" fmla="*/ 0 h 10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30" h="105">
                    <a:moveTo>
                      <a:pt x="28" y="69"/>
                    </a:moveTo>
                    <a:lnTo>
                      <a:pt x="37" y="76"/>
                    </a:lnTo>
                    <a:lnTo>
                      <a:pt x="48" y="82"/>
                    </a:lnTo>
                    <a:lnTo>
                      <a:pt x="58" y="87"/>
                    </a:lnTo>
                    <a:lnTo>
                      <a:pt x="69" y="91"/>
                    </a:lnTo>
                    <a:lnTo>
                      <a:pt x="80" y="95"/>
                    </a:lnTo>
                    <a:lnTo>
                      <a:pt x="91" y="98"/>
                    </a:lnTo>
                    <a:lnTo>
                      <a:pt x="102" y="100"/>
                    </a:lnTo>
                    <a:lnTo>
                      <a:pt x="114" y="102"/>
                    </a:lnTo>
                    <a:lnTo>
                      <a:pt x="125" y="103"/>
                    </a:lnTo>
                    <a:lnTo>
                      <a:pt x="135" y="105"/>
                    </a:lnTo>
                    <a:lnTo>
                      <a:pt x="146" y="105"/>
                    </a:lnTo>
                    <a:lnTo>
                      <a:pt x="156" y="103"/>
                    </a:lnTo>
                    <a:lnTo>
                      <a:pt x="166" y="102"/>
                    </a:lnTo>
                    <a:lnTo>
                      <a:pt x="175" y="101"/>
                    </a:lnTo>
                    <a:lnTo>
                      <a:pt x="184" y="99"/>
                    </a:lnTo>
                    <a:lnTo>
                      <a:pt x="193" y="97"/>
                    </a:lnTo>
                    <a:lnTo>
                      <a:pt x="201" y="94"/>
                    </a:lnTo>
                    <a:lnTo>
                      <a:pt x="208" y="91"/>
                    </a:lnTo>
                    <a:lnTo>
                      <a:pt x="214" y="88"/>
                    </a:lnTo>
                    <a:lnTo>
                      <a:pt x="219" y="84"/>
                    </a:lnTo>
                    <a:lnTo>
                      <a:pt x="224" y="81"/>
                    </a:lnTo>
                    <a:lnTo>
                      <a:pt x="227" y="76"/>
                    </a:lnTo>
                    <a:lnTo>
                      <a:pt x="229" y="72"/>
                    </a:lnTo>
                    <a:lnTo>
                      <a:pt x="230" y="67"/>
                    </a:lnTo>
                    <a:lnTo>
                      <a:pt x="230" y="63"/>
                    </a:lnTo>
                    <a:lnTo>
                      <a:pt x="229" y="58"/>
                    </a:lnTo>
                    <a:lnTo>
                      <a:pt x="226" y="53"/>
                    </a:lnTo>
                    <a:lnTo>
                      <a:pt x="222" y="47"/>
                    </a:lnTo>
                    <a:lnTo>
                      <a:pt x="217" y="42"/>
                    </a:lnTo>
                    <a:lnTo>
                      <a:pt x="210" y="37"/>
                    </a:lnTo>
                    <a:lnTo>
                      <a:pt x="201" y="31"/>
                    </a:lnTo>
                    <a:lnTo>
                      <a:pt x="190" y="26"/>
                    </a:lnTo>
                    <a:lnTo>
                      <a:pt x="170" y="16"/>
                    </a:lnTo>
                    <a:lnTo>
                      <a:pt x="150" y="10"/>
                    </a:lnTo>
                    <a:lnTo>
                      <a:pt x="130" y="5"/>
                    </a:lnTo>
                    <a:lnTo>
                      <a:pt x="110" y="2"/>
                    </a:lnTo>
                    <a:lnTo>
                      <a:pt x="89" y="0"/>
                    </a:lnTo>
                    <a:lnTo>
                      <a:pt x="71" y="0"/>
                    </a:lnTo>
                    <a:lnTo>
                      <a:pt x="53" y="2"/>
                    </a:lnTo>
                    <a:lnTo>
                      <a:pt x="38" y="5"/>
                    </a:lnTo>
                    <a:lnTo>
                      <a:pt x="31" y="7"/>
                    </a:lnTo>
                    <a:lnTo>
                      <a:pt x="24" y="9"/>
                    </a:lnTo>
                    <a:lnTo>
                      <a:pt x="19" y="12"/>
                    </a:lnTo>
                    <a:lnTo>
                      <a:pt x="13" y="14"/>
                    </a:lnTo>
                    <a:lnTo>
                      <a:pt x="8" y="18"/>
                    </a:lnTo>
                    <a:lnTo>
                      <a:pt x="5" y="22"/>
                    </a:lnTo>
                    <a:lnTo>
                      <a:pt x="2" y="26"/>
                    </a:lnTo>
                    <a:lnTo>
                      <a:pt x="1" y="30"/>
                    </a:lnTo>
                    <a:lnTo>
                      <a:pt x="0" y="34"/>
                    </a:lnTo>
                    <a:lnTo>
                      <a:pt x="0" y="38"/>
                    </a:lnTo>
                    <a:lnTo>
                      <a:pt x="2" y="43"/>
                    </a:lnTo>
                    <a:lnTo>
                      <a:pt x="4" y="48"/>
                    </a:lnTo>
                    <a:lnTo>
                      <a:pt x="8" y="53"/>
                    </a:lnTo>
                    <a:lnTo>
                      <a:pt x="13" y="58"/>
                    </a:lnTo>
                    <a:lnTo>
                      <a:pt x="20" y="64"/>
                    </a:lnTo>
                    <a:lnTo>
                      <a:pt x="28" y="69"/>
                    </a:lnTo>
                    <a:close/>
                  </a:path>
                </a:pathLst>
              </a:custGeom>
              <a:solidFill>
                <a:srgbClr val="C07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67" name="Freeform 1201">
                <a:extLst>
                  <a:ext uri="{FF2B5EF4-FFF2-40B4-BE49-F238E27FC236}">
                    <a16:creationId xmlns:a16="http://schemas.microsoft.com/office/drawing/2014/main" id="{1E20FCCB-299F-4E74-9FE3-7E516F4E61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1" y="2397"/>
                <a:ext cx="14" cy="7"/>
              </a:xfrm>
              <a:custGeom>
                <a:avLst/>
                <a:gdLst>
                  <a:gd name="T0" fmla="*/ 0 w 247"/>
                  <a:gd name="T1" fmla="*/ 0 h 116"/>
                  <a:gd name="T2" fmla="*/ 0 w 247"/>
                  <a:gd name="T3" fmla="*/ 0 h 116"/>
                  <a:gd name="T4" fmla="*/ 0 w 247"/>
                  <a:gd name="T5" fmla="*/ 0 h 116"/>
                  <a:gd name="T6" fmla="*/ 0 w 247"/>
                  <a:gd name="T7" fmla="*/ 0 h 116"/>
                  <a:gd name="T8" fmla="*/ 0 w 247"/>
                  <a:gd name="T9" fmla="*/ 0 h 116"/>
                  <a:gd name="T10" fmla="*/ 0 w 247"/>
                  <a:gd name="T11" fmla="*/ 0 h 116"/>
                  <a:gd name="T12" fmla="*/ 0 w 247"/>
                  <a:gd name="T13" fmla="*/ 0 h 116"/>
                  <a:gd name="T14" fmla="*/ 0 w 247"/>
                  <a:gd name="T15" fmla="*/ 0 h 116"/>
                  <a:gd name="T16" fmla="*/ 0 w 247"/>
                  <a:gd name="T17" fmla="*/ 0 h 116"/>
                  <a:gd name="T18" fmla="*/ 0 w 247"/>
                  <a:gd name="T19" fmla="*/ 0 h 116"/>
                  <a:gd name="T20" fmla="*/ 1 w 247"/>
                  <a:gd name="T21" fmla="*/ 0 h 116"/>
                  <a:gd name="T22" fmla="*/ 1 w 247"/>
                  <a:gd name="T23" fmla="*/ 0 h 116"/>
                  <a:gd name="T24" fmla="*/ 1 w 247"/>
                  <a:gd name="T25" fmla="*/ 0 h 116"/>
                  <a:gd name="T26" fmla="*/ 1 w 247"/>
                  <a:gd name="T27" fmla="*/ 0 h 116"/>
                  <a:gd name="T28" fmla="*/ 1 w 247"/>
                  <a:gd name="T29" fmla="*/ 0 h 116"/>
                  <a:gd name="T30" fmla="*/ 1 w 247"/>
                  <a:gd name="T31" fmla="*/ 0 h 116"/>
                  <a:gd name="T32" fmla="*/ 1 w 247"/>
                  <a:gd name="T33" fmla="*/ 0 h 116"/>
                  <a:gd name="T34" fmla="*/ 1 w 247"/>
                  <a:gd name="T35" fmla="*/ 0 h 116"/>
                  <a:gd name="T36" fmla="*/ 1 w 247"/>
                  <a:gd name="T37" fmla="*/ 0 h 116"/>
                  <a:gd name="T38" fmla="*/ 1 w 247"/>
                  <a:gd name="T39" fmla="*/ 0 h 116"/>
                  <a:gd name="T40" fmla="*/ 1 w 247"/>
                  <a:gd name="T41" fmla="*/ 0 h 116"/>
                  <a:gd name="T42" fmla="*/ 1 w 247"/>
                  <a:gd name="T43" fmla="*/ 0 h 116"/>
                  <a:gd name="T44" fmla="*/ 1 w 247"/>
                  <a:gd name="T45" fmla="*/ 0 h 116"/>
                  <a:gd name="T46" fmla="*/ 1 w 247"/>
                  <a:gd name="T47" fmla="*/ 0 h 116"/>
                  <a:gd name="T48" fmla="*/ 1 w 247"/>
                  <a:gd name="T49" fmla="*/ 0 h 116"/>
                  <a:gd name="T50" fmla="*/ 1 w 247"/>
                  <a:gd name="T51" fmla="*/ 0 h 116"/>
                  <a:gd name="T52" fmla="*/ 1 w 247"/>
                  <a:gd name="T53" fmla="*/ 0 h 116"/>
                  <a:gd name="T54" fmla="*/ 1 w 247"/>
                  <a:gd name="T55" fmla="*/ 0 h 116"/>
                  <a:gd name="T56" fmla="*/ 1 w 247"/>
                  <a:gd name="T57" fmla="*/ 0 h 116"/>
                  <a:gd name="T58" fmla="*/ 1 w 247"/>
                  <a:gd name="T59" fmla="*/ 0 h 116"/>
                  <a:gd name="T60" fmla="*/ 1 w 247"/>
                  <a:gd name="T61" fmla="*/ 0 h 116"/>
                  <a:gd name="T62" fmla="*/ 1 w 247"/>
                  <a:gd name="T63" fmla="*/ 0 h 116"/>
                  <a:gd name="T64" fmla="*/ 1 w 247"/>
                  <a:gd name="T65" fmla="*/ 0 h 116"/>
                  <a:gd name="T66" fmla="*/ 1 w 247"/>
                  <a:gd name="T67" fmla="*/ 0 h 116"/>
                  <a:gd name="T68" fmla="*/ 1 w 247"/>
                  <a:gd name="T69" fmla="*/ 0 h 116"/>
                  <a:gd name="T70" fmla="*/ 0 w 247"/>
                  <a:gd name="T71" fmla="*/ 0 h 116"/>
                  <a:gd name="T72" fmla="*/ 0 w 247"/>
                  <a:gd name="T73" fmla="*/ 0 h 116"/>
                  <a:gd name="T74" fmla="*/ 0 w 247"/>
                  <a:gd name="T75" fmla="*/ 0 h 116"/>
                  <a:gd name="T76" fmla="*/ 0 w 247"/>
                  <a:gd name="T77" fmla="*/ 0 h 116"/>
                  <a:gd name="T78" fmla="*/ 0 w 247"/>
                  <a:gd name="T79" fmla="*/ 0 h 116"/>
                  <a:gd name="T80" fmla="*/ 0 w 247"/>
                  <a:gd name="T81" fmla="*/ 0 h 116"/>
                  <a:gd name="T82" fmla="*/ 0 w 247"/>
                  <a:gd name="T83" fmla="*/ 0 h 116"/>
                  <a:gd name="T84" fmla="*/ 0 w 247"/>
                  <a:gd name="T85" fmla="*/ 0 h 116"/>
                  <a:gd name="T86" fmla="*/ 0 w 247"/>
                  <a:gd name="T87" fmla="*/ 0 h 116"/>
                  <a:gd name="T88" fmla="*/ 0 w 247"/>
                  <a:gd name="T89" fmla="*/ 0 h 116"/>
                  <a:gd name="T90" fmla="*/ 0 w 247"/>
                  <a:gd name="T91" fmla="*/ 0 h 116"/>
                  <a:gd name="T92" fmla="*/ 0 w 247"/>
                  <a:gd name="T93" fmla="*/ 0 h 116"/>
                  <a:gd name="T94" fmla="*/ 0 w 247"/>
                  <a:gd name="T95" fmla="*/ 0 h 116"/>
                  <a:gd name="T96" fmla="*/ 0 w 247"/>
                  <a:gd name="T97" fmla="*/ 0 h 116"/>
                  <a:gd name="T98" fmla="*/ 0 w 247"/>
                  <a:gd name="T99" fmla="*/ 0 h 116"/>
                  <a:gd name="T100" fmla="*/ 0 w 247"/>
                  <a:gd name="T101" fmla="*/ 0 h 116"/>
                  <a:gd name="T102" fmla="*/ 0 w 247"/>
                  <a:gd name="T103" fmla="*/ 0 h 116"/>
                  <a:gd name="T104" fmla="*/ 0 w 247"/>
                  <a:gd name="T105" fmla="*/ 0 h 116"/>
                  <a:gd name="T106" fmla="*/ 0 w 247"/>
                  <a:gd name="T107" fmla="*/ 0 h 116"/>
                  <a:gd name="T108" fmla="*/ 0 w 247"/>
                  <a:gd name="T109" fmla="*/ 0 h 116"/>
                  <a:gd name="T110" fmla="*/ 0 w 247"/>
                  <a:gd name="T111" fmla="*/ 0 h 116"/>
                  <a:gd name="T112" fmla="*/ 0 w 247"/>
                  <a:gd name="T113" fmla="*/ 0 h 11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47" h="116">
                    <a:moveTo>
                      <a:pt x="34" y="76"/>
                    </a:moveTo>
                    <a:lnTo>
                      <a:pt x="46" y="84"/>
                    </a:lnTo>
                    <a:lnTo>
                      <a:pt x="58" y="90"/>
                    </a:lnTo>
                    <a:lnTo>
                      <a:pt x="69" y="96"/>
                    </a:lnTo>
                    <a:lnTo>
                      <a:pt x="81" y="101"/>
                    </a:lnTo>
                    <a:lnTo>
                      <a:pt x="93" y="105"/>
                    </a:lnTo>
                    <a:lnTo>
                      <a:pt x="105" y="109"/>
                    </a:lnTo>
                    <a:lnTo>
                      <a:pt x="117" y="111"/>
                    </a:lnTo>
                    <a:lnTo>
                      <a:pt x="130" y="114"/>
                    </a:lnTo>
                    <a:lnTo>
                      <a:pt x="142" y="115"/>
                    </a:lnTo>
                    <a:lnTo>
                      <a:pt x="153" y="116"/>
                    </a:lnTo>
                    <a:lnTo>
                      <a:pt x="164" y="116"/>
                    </a:lnTo>
                    <a:lnTo>
                      <a:pt x="175" y="116"/>
                    </a:lnTo>
                    <a:lnTo>
                      <a:pt x="185" y="116"/>
                    </a:lnTo>
                    <a:lnTo>
                      <a:pt x="195" y="114"/>
                    </a:lnTo>
                    <a:lnTo>
                      <a:pt x="204" y="113"/>
                    </a:lnTo>
                    <a:lnTo>
                      <a:pt x="212" y="110"/>
                    </a:lnTo>
                    <a:lnTo>
                      <a:pt x="221" y="108"/>
                    </a:lnTo>
                    <a:lnTo>
                      <a:pt x="228" y="105"/>
                    </a:lnTo>
                    <a:lnTo>
                      <a:pt x="233" y="101"/>
                    </a:lnTo>
                    <a:lnTo>
                      <a:pt x="238" y="98"/>
                    </a:lnTo>
                    <a:lnTo>
                      <a:pt x="242" y="93"/>
                    </a:lnTo>
                    <a:lnTo>
                      <a:pt x="245" y="89"/>
                    </a:lnTo>
                    <a:lnTo>
                      <a:pt x="247" y="84"/>
                    </a:lnTo>
                    <a:lnTo>
                      <a:pt x="247" y="79"/>
                    </a:lnTo>
                    <a:lnTo>
                      <a:pt x="247" y="74"/>
                    </a:lnTo>
                    <a:lnTo>
                      <a:pt x="244" y="69"/>
                    </a:lnTo>
                    <a:lnTo>
                      <a:pt x="241" y="63"/>
                    </a:lnTo>
                    <a:lnTo>
                      <a:pt x="235" y="57"/>
                    </a:lnTo>
                    <a:lnTo>
                      <a:pt x="229" y="51"/>
                    </a:lnTo>
                    <a:lnTo>
                      <a:pt x="220" y="44"/>
                    </a:lnTo>
                    <a:lnTo>
                      <a:pt x="209" y="38"/>
                    </a:lnTo>
                    <a:lnTo>
                      <a:pt x="197" y="31"/>
                    </a:lnTo>
                    <a:lnTo>
                      <a:pt x="175" y="21"/>
                    </a:lnTo>
                    <a:lnTo>
                      <a:pt x="152" y="14"/>
                    </a:lnTo>
                    <a:lnTo>
                      <a:pt x="130" y="8"/>
                    </a:lnTo>
                    <a:lnTo>
                      <a:pt x="107" y="3"/>
                    </a:lnTo>
                    <a:lnTo>
                      <a:pt x="86" y="1"/>
                    </a:lnTo>
                    <a:lnTo>
                      <a:pt x="67" y="0"/>
                    </a:lnTo>
                    <a:lnTo>
                      <a:pt x="49" y="1"/>
                    </a:lnTo>
                    <a:lnTo>
                      <a:pt x="32" y="4"/>
                    </a:lnTo>
                    <a:lnTo>
                      <a:pt x="25" y="6"/>
                    </a:lnTo>
                    <a:lnTo>
                      <a:pt x="19" y="8"/>
                    </a:lnTo>
                    <a:lnTo>
                      <a:pt x="14" y="11"/>
                    </a:lnTo>
                    <a:lnTo>
                      <a:pt x="9" y="14"/>
                    </a:lnTo>
                    <a:lnTo>
                      <a:pt x="5" y="17"/>
                    </a:lnTo>
                    <a:lnTo>
                      <a:pt x="2" y="21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1" y="39"/>
                    </a:lnTo>
                    <a:lnTo>
                      <a:pt x="3" y="44"/>
                    </a:lnTo>
                    <a:lnTo>
                      <a:pt x="7" y="51"/>
                    </a:lnTo>
                    <a:lnTo>
                      <a:pt x="12" y="57"/>
                    </a:lnTo>
                    <a:lnTo>
                      <a:pt x="18" y="63"/>
                    </a:lnTo>
                    <a:lnTo>
                      <a:pt x="25" y="70"/>
                    </a:lnTo>
                    <a:lnTo>
                      <a:pt x="34" y="76"/>
                    </a:lnTo>
                    <a:close/>
                  </a:path>
                </a:pathLst>
              </a:custGeom>
              <a:solidFill>
                <a:srgbClr val="C07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68" name="Freeform 1202">
                <a:extLst>
                  <a:ext uri="{FF2B5EF4-FFF2-40B4-BE49-F238E27FC236}">
                    <a16:creationId xmlns:a16="http://schemas.microsoft.com/office/drawing/2014/main" id="{7EDE6146-E768-41A8-B81D-AD7519EFBA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4" y="2406"/>
                <a:ext cx="13" cy="6"/>
              </a:xfrm>
              <a:custGeom>
                <a:avLst/>
                <a:gdLst>
                  <a:gd name="T0" fmla="*/ 0 w 230"/>
                  <a:gd name="T1" fmla="*/ 0 h 103"/>
                  <a:gd name="T2" fmla="*/ 0 w 230"/>
                  <a:gd name="T3" fmla="*/ 0 h 103"/>
                  <a:gd name="T4" fmla="*/ 0 w 230"/>
                  <a:gd name="T5" fmla="*/ 0 h 103"/>
                  <a:gd name="T6" fmla="*/ 0 w 230"/>
                  <a:gd name="T7" fmla="*/ 0 h 103"/>
                  <a:gd name="T8" fmla="*/ 0 w 230"/>
                  <a:gd name="T9" fmla="*/ 0 h 103"/>
                  <a:gd name="T10" fmla="*/ 0 w 230"/>
                  <a:gd name="T11" fmla="*/ 0 h 103"/>
                  <a:gd name="T12" fmla="*/ 0 w 230"/>
                  <a:gd name="T13" fmla="*/ 0 h 103"/>
                  <a:gd name="T14" fmla="*/ 0 w 230"/>
                  <a:gd name="T15" fmla="*/ 0 h 103"/>
                  <a:gd name="T16" fmla="*/ 0 w 230"/>
                  <a:gd name="T17" fmla="*/ 0 h 103"/>
                  <a:gd name="T18" fmla="*/ 0 w 230"/>
                  <a:gd name="T19" fmla="*/ 0 h 103"/>
                  <a:gd name="T20" fmla="*/ 0 w 230"/>
                  <a:gd name="T21" fmla="*/ 0 h 103"/>
                  <a:gd name="T22" fmla="*/ 0 w 230"/>
                  <a:gd name="T23" fmla="*/ 0 h 103"/>
                  <a:gd name="T24" fmla="*/ 1 w 230"/>
                  <a:gd name="T25" fmla="*/ 0 h 103"/>
                  <a:gd name="T26" fmla="*/ 1 w 230"/>
                  <a:gd name="T27" fmla="*/ 0 h 103"/>
                  <a:gd name="T28" fmla="*/ 1 w 230"/>
                  <a:gd name="T29" fmla="*/ 0 h 103"/>
                  <a:gd name="T30" fmla="*/ 1 w 230"/>
                  <a:gd name="T31" fmla="*/ 0 h 103"/>
                  <a:gd name="T32" fmla="*/ 1 w 230"/>
                  <a:gd name="T33" fmla="*/ 0 h 103"/>
                  <a:gd name="T34" fmla="*/ 1 w 230"/>
                  <a:gd name="T35" fmla="*/ 0 h 103"/>
                  <a:gd name="T36" fmla="*/ 1 w 230"/>
                  <a:gd name="T37" fmla="*/ 0 h 103"/>
                  <a:gd name="T38" fmla="*/ 1 w 230"/>
                  <a:gd name="T39" fmla="*/ 0 h 103"/>
                  <a:gd name="T40" fmla="*/ 1 w 230"/>
                  <a:gd name="T41" fmla="*/ 0 h 103"/>
                  <a:gd name="T42" fmla="*/ 1 w 230"/>
                  <a:gd name="T43" fmla="*/ 0 h 103"/>
                  <a:gd name="T44" fmla="*/ 1 w 230"/>
                  <a:gd name="T45" fmla="*/ 0 h 103"/>
                  <a:gd name="T46" fmla="*/ 1 w 230"/>
                  <a:gd name="T47" fmla="*/ 0 h 103"/>
                  <a:gd name="T48" fmla="*/ 1 w 230"/>
                  <a:gd name="T49" fmla="*/ 0 h 103"/>
                  <a:gd name="T50" fmla="*/ 1 w 230"/>
                  <a:gd name="T51" fmla="*/ 0 h 103"/>
                  <a:gd name="T52" fmla="*/ 1 w 230"/>
                  <a:gd name="T53" fmla="*/ 0 h 103"/>
                  <a:gd name="T54" fmla="*/ 1 w 230"/>
                  <a:gd name="T55" fmla="*/ 0 h 103"/>
                  <a:gd name="T56" fmla="*/ 1 w 230"/>
                  <a:gd name="T57" fmla="*/ 0 h 103"/>
                  <a:gd name="T58" fmla="*/ 1 w 230"/>
                  <a:gd name="T59" fmla="*/ 0 h 103"/>
                  <a:gd name="T60" fmla="*/ 1 w 230"/>
                  <a:gd name="T61" fmla="*/ 0 h 103"/>
                  <a:gd name="T62" fmla="*/ 1 w 230"/>
                  <a:gd name="T63" fmla="*/ 0 h 103"/>
                  <a:gd name="T64" fmla="*/ 1 w 230"/>
                  <a:gd name="T65" fmla="*/ 0 h 103"/>
                  <a:gd name="T66" fmla="*/ 1 w 230"/>
                  <a:gd name="T67" fmla="*/ 0 h 103"/>
                  <a:gd name="T68" fmla="*/ 0 w 230"/>
                  <a:gd name="T69" fmla="*/ 0 h 103"/>
                  <a:gd name="T70" fmla="*/ 0 w 230"/>
                  <a:gd name="T71" fmla="*/ 0 h 103"/>
                  <a:gd name="T72" fmla="*/ 0 w 230"/>
                  <a:gd name="T73" fmla="*/ 0 h 103"/>
                  <a:gd name="T74" fmla="*/ 0 w 230"/>
                  <a:gd name="T75" fmla="*/ 0 h 103"/>
                  <a:gd name="T76" fmla="*/ 0 w 230"/>
                  <a:gd name="T77" fmla="*/ 0 h 103"/>
                  <a:gd name="T78" fmla="*/ 0 w 230"/>
                  <a:gd name="T79" fmla="*/ 0 h 103"/>
                  <a:gd name="T80" fmla="*/ 0 w 230"/>
                  <a:gd name="T81" fmla="*/ 0 h 103"/>
                  <a:gd name="T82" fmla="*/ 0 w 230"/>
                  <a:gd name="T83" fmla="*/ 0 h 103"/>
                  <a:gd name="T84" fmla="*/ 0 w 230"/>
                  <a:gd name="T85" fmla="*/ 0 h 103"/>
                  <a:gd name="T86" fmla="*/ 0 w 230"/>
                  <a:gd name="T87" fmla="*/ 0 h 103"/>
                  <a:gd name="T88" fmla="*/ 0 w 230"/>
                  <a:gd name="T89" fmla="*/ 0 h 103"/>
                  <a:gd name="T90" fmla="*/ 0 w 230"/>
                  <a:gd name="T91" fmla="*/ 0 h 103"/>
                  <a:gd name="T92" fmla="*/ 0 w 230"/>
                  <a:gd name="T93" fmla="*/ 0 h 103"/>
                  <a:gd name="T94" fmla="*/ 0 w 230"/>
                  <a:gd name="T95" fmla="*/ 0 h 103"/>
                  <a:gd name="T96" fmla="*/ 0 w 230"/>
                  <a:gd name="T97" fmla="*/ 0 h 103"/>
                  <a:gd name="T98" fmla="*/ 0 w 230"/>
                  <a:gd name="T99" fmla="*/ 0 h 103"/>
                  <a:gd name="T100" fmla="*/ 0 w 230"/>
                  <a:gd name="T101" fmla="*/ 0 h 103"/>
                  <a:gd name="T102" fmla="*/ 0 w 230"/>
                  <a:gd name="T103" fmla="*/ 0 h 103"/>
                  <a:gd name="T104" fmla="*/ 0 w 230"/>
                  <a:gd name="T105" fmla="*/ 0 h 103"/>
                  <a:gd name="T106" fmla="*/ 0 w 230"/>
                  <a:gd name="T107" fmla="*/ 0 h 103"/>
                  <a:gd name="T108" fmla="*/ 0 w 230"/>
                  <a:gd name="T109" fmla="*/ 0 h 103"/>
                  <a:gd name="T110" fmla="*/ 0 w 230"/>
                  <a:gd name="T111" fmla="*/ 0 h 103"/>
                  <a:gd name="T112" fmla="*/ 0 w 230"/>
                  <a:gd name="T113" fmla="*/ 0 h 10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30" h="103">
                    <a:moveTo>
                      <a:pt x="27" y="69"/>
                    </a:moveTo>
                    <a:lnTo>
                      <a:pt x="37" y="75"/>
                    </a:lnTo>
                    <a:lnTo>
                      <a:pt x="47" y="81"/>
                    </a:lnTo>
                    <a:lnTo>
                      <a:pt x="57" y="86"/>
                    </a:lnTo>
                    <a:lnTo>
                      <a:pt x="68" y="90"/>
                    </a:lnTo>
                    <a:lnTo>
                      <a:pt x="79" y="94"/>
                    </a:lnTo>
                    <a:lnTo>
                      <a:pt x="91" y="97"/>
                    </a:lnTo>
                    <a:lnTo>
                      <a:pt x="102" y="99"/>
                    </a:lnTo>
                    <a:lnTo>
                      <a:pt x="113" y="101"/>
                    </a:lnTo>
                    <a:lnTo>
                      <a:pt x="124" y="102"/>
                    </a:lnTo>
                    <a:lnTo>
                      <a:pt x="135" y="103"/>
                    </a:lnTo>
                    <a:lnTo>
                      <a:pt x="145" y="103"/>
                    </a:lnTo>
                    <a:lnTo>
                      <a:pt x="155" y="102"/>
                    </a:lnTo>
                    <a:lnTo>
                      <a:pt x="165" y="101"/>
                    </a:lnTo>
                    <a:lnTo>
                      <a:pt x="176" y="100"/>
                    </a:lnTo>
                    <a:lnTo>
                      <a:pt x="185" y="98"/>
                    </a:lnTo>
                    <a:lnTo>
                      <a:pt x="193" y="96"/>
                    </a:lnTo>
                    <a:lnTo>
                      <a:pt x="200" y="94"/>
                    </a:lnTo>
                    <a:lnTo>
                      <a:pt x="207" y="91"/>
                    </a:lnTo>
                    <a:lnTo>
                      <a:pt x="213" y="87"/>
                    </a:lnTo>
                    <a:lnTo>
                      <a:pt x="219" y="84"/>
                    </a:lnTo>
                    <a:lnTo>
                      <a:pt x="223" y="80"/>
                    </a:lnTo>
                    <a:lnTo>
                      <a:pt x="226" y="76"/>
                    </a:lnTo>
                    <a:lnTo>
                      <a:pt x="229" y="71"/>
                    </a:lnTo>
                    <a:lnTo>
                      <a:pt x="230" y="67"/>
                    </a:lnTo>
                    <a:lnTo>
                      <a:pt x="230" y="62"/>
                    </a:lnTo>
                    <a:lnTo>
                      <a:pt x="228" y="56"/>
                    </a:lnTo>
                    <a:lnTo>
                      <a:pt x="226" y="51"/>
                    </a:lnTo>
                    <a:lnTo>
                      <a:pt x="222" y="45"/>
                    </a:lnTo>
                    <a:lnTo>
                      <a:pt x="216" y="40"/>
                    </a:lnTo>
                    <a:lnTo>
                      <a:pt x="209" y="35"/>
                    </a:lnTo>
                    <a:lnTo>
                      <a:pt x="200" y="29"/>
                    </a:lnTo>
                    <a:lnTo>
                      <a:pt x="190" y="24"/>
                    </a:lnTo>
                    <a:lnTo>
                      <a:pt x="170" y="15"/>
                    </a:lnTo>
                    <a:lnTo>
                      <a:pt x="150" y="9"/>
                    </a:lnTo>
                    <a:lnTo>
                      <a:pt x="130" y="4"/>
                    </a:lnTo>
                    <a:lnTo>
                      <a:pt x="109" y="1"/>
                    </a:lnTo>
                    <a:lnTo>
                      <a:pt x="90" y="0"/>
                    </a:lnTo>
                    <a:lnTo>
                      <a:pt x="70" y="0"/>
                    </a:lnTo>
                    <a:lnTo>
                      <a:pt x="53" y="1"/>
                    </a:lnTo>
                    <a:lnTo>
                      <a:pt x="37" y="4"/>
                    </a:lnTo>
                    <a:lnTo>
                      <a:pt x="30" y="6"/>
                    </a:lnTo>
                    <a:lnTo>
                      <a:pt x="24" y="8"/>
                    </a:lnTo>
                    <a:lnTo>
                      <a:pt x="18" y="11"/>
                    </a:lnTo>
                    <a:lnTo>
                      <a:pt x="13" y="14"/>
                    </a:lnTo>
                    <a:lnTo>
                      <a:pt x="9" y="17"/>
                    </a:lnTo>
                    <a:lnTo>
                      <a:pt x="5" y="20"/>
                    </a:lnTo>
                    <a:lnTo>
                      <a:pt x="3" y="24"/>
                    </a:lnTo>
                    <a:lnTo>
                      <a:pt x="1" y="28"/>
                    </a:lnTo>
                    <a:lnTo>
                      <a:pt x="0" y="32"/>
                    </a:lnTo>
                    <a:lnTo>
                      <a:pt x="1" y="37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8" y="51"/>
                    </a:lnTo>
                    <a:lnTo>
                      <a:pt x="13" y="56"/>
                    </a:lnTo>
                    <a:lnTo>
                      <a:pt x="19" y="63"/>
                    </a:lnTo>
                    <a:lnTo>
                      <a:pt x="27" y="69"/>
                    </a:lnTo>
                    <a:close/>
                  </a:path>
                </a:pathLst>
              </a:custGeom>
              <a:solidFill>
                <a:srgbClr val="C07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69" name="Freeform 1203">
                <a:extLst>
                  <a:ext uri="{FF2B5EF4-FFF2-40B4-BE49-F238E27FC236}">
                    <a16:creationId xmlns:a16="http://schemas.microsoft.com/office/drawing/2014/main" id="{A1DB0FB4-34C5-49E7-824F-6AD7B5D13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" y="2416"/>
                <a:ext cx="14" cy="6"/>
              </a:xfrm>
              <a:custGeom>
                <a:avLst/>
                <a:gdLst>
                  <a:gd name="T0" fmla="*/ 0 w 231"/>
                  <a:gd name="T1" fmla="*/ 0 h 104"/>
                  <a:gd name="T2" fmla="*/ 0 w 231"/>
                  <a:gd name="T3" fmla="*/ 0 h 104"/>
                  <a:gd name="T4" fmla="*/ 0 w 231"/>
                  <a:gd name="T5" fmla="*/ 0 h 104"/>
                  <a:gd name="T6" fmla="*/ 0 w 231"/>
                  <a:gd name="T7" fmla="*/ 0 h 104"/>
                  <a:gd name="T8" fmla="*/ 0 w 231"/>
                  <a:gd name="T9" fmla="*/ 0 h 104"/>
                  <a:gd name="T10" fmla="*/ 0 w 231"/>
                  <a:gd name="T11" fmla="*/ 0 h 104"/>
                  <a:gd name="T12" fmla="*/ 0 w 231"/>
                  <a:gd name="T13" fmla="*/ 0 h 104"/>
                  <a:gd name="T14" fmla="*/ 0 w 231"/>
                  <a:gd name="T15" fmla="*/ 0 h 104"/>
                  <a:gd name="T16" fmla="*/ 0 w 231"/>
                  <a:gd name="T17" fmla="*/ 0 h 104"/>
                  <a:gd name="T18" fmla="*/ 0 w 231"/>
                  <a:gd name="T19" fmla="*/ 0 h 104"/>
                  <a:gd name="T20" fmla="*/ 0 w 231"/>
                  <a:gd name="T21" fmla="*/ 0 h 104"/>
                  <a:gd name="T22" fmla="*/ 1 w 231"/>
                  <a:gd name="T23" fmla="*/ 0 h 104"/>
                  <a:gd name="T24" fmla="*/ 1 w 231"/>
                  <a:gd name="T25" fmla="*/ 0 h 104"/>
                  <a:gd name="T26" fmla="*/ 1 w 231"/>
                  <a:gd name="T27" fmla="*/ 0 h 104"/>
                  <a:gd name="T28" fmla="*/ 1 w 231"/>
                  <a:gd name="T29" fmla="*/ 0 h 104"/>
                  <a:gd name="T30" fmla="*/ 1 w 231"/>
                  <a:gd name="T31" fmla="*/ 0 h 104"/>
                  <a:gd name="T32" fmla="*/ 1 w 231"/>
                  <a:gd name="T33" fmla="*/ 0 h 104"/>
                  <a:gd name="T34" fmla="*/ 1 w 231"/>
                  <a:gd name="T35" fmla="*/ 0 h 104"/>
                  <a:gd name="T36" fmla="*/ 1 w 231"/>
                  <a:gd name="T37" fmla="*/ 0 h 104"/>
                  <a:gd name="T38" fmla="*/ 1 w 231"/>
                  <a:gd name="T39" fmla="*/ 0 h 104"/>
                  <a:gd name="T40" fmla="*/ 1 w 231"/>
                  <a:gd name="T41" fmla="*/ 0 h 104"/>
                  <a:gd name="T42" fmla="*/ 1 w 231"/>
                  <a:gd name="T43" fmla="*/ 0 h 104"/>
                  <a:gd name="T44" fmla="*/ 1 w 231"/>
                  <a:gd name="T45" fmla="*/ 0 h 104"/>
                  <a:gd name="T46" fmla="*/ 1 w 231"/>
                  <a:gd name="T47" fmla="*/ 0 h 104"/>
                  <a:gd name="T48" fmla="*/ 1 w 231"/>
                  <a:gd name="T49" fmla="*/ 0 h 104"/>
                  <a:gd name="T50" fmla="*/ 1 w 231"/>
                  <a:gd name="T51" fmla="*/ 0 h 104"/>
                  <a:gd name="T52" fmla="*/ 1 w 231"/>
                  <a:gd name="T53" fmla="*/ 0 h 104"/>
                  <a:gd name="T54" fmla="*/ 1 w 231"/>
                  <a:gd name="T55" fmla="*/ 0 h 104"/>
                  <a:gd name="T56" fmla="*/ 1 w 231"/>
                  <a:gd name="T57" fmla="*/ 0 h 104"/>
                  <a:gd name="T58" fmla="*/ 1 w 231"/>
                  <a:gd name="T59" fmla="*/ 0 h 104"/>
                  <a:gd name="T60" fmla="*/ 1 w 231"/>
                  <a:gd name="T61" fmla="*/ 0 h 104"/>
                  <a:gd name="T62" fmla="*/ 1 w 231"/>
                  <a:gd name="T63" fmla="*/ 0 h 104"/>
                  <a:gd name="T64" fmla="*/ 1 w 231"/>
                  <a:gd name="T65" fmla="*/ 0 h 104"/>
                  <a:gd name="T66" fmla="*/ 1 w 231"/>
                  <a:gd name="T67" fmla="*/ 0 h 104"/>
                  <a:gd name="T68" fmla="*/ 1 w 231"/>
                  <a:gd name="T69" fmla="*/ 0 h 104"/>
                  <a:gd name="T70" fmla="*/ 0 w 231"/>
                  <a:gd name="T71" fmla="*/ 0 h 104"/>
                  <a:gd name="T72" fmla="*/ 0 w 231"/>
                  <a:gd name="T73" fmla="*/ 0 h 104"/>
                  <a:gd name="T74" fmla="*/ 0 w 231"/>
                  <a:gd name="T75" fmla="*/ 0 h 104"/>
                  <a:gd name="T76" fmla="*/ 0 w 231"/>
                  <a:gd name="T77" fmla="*/ 0 h 104"/>
                  <a:gd name="T78" fmla="*/ 0 w 231"/>
                  <a:gd name="T79" fmla="*/ 0 h 104"/>
                  <a:gd name="T80" fmla="*/ 0 w 231"/>
                  <a:gd name="T81" fmla="*/ 0 h 104"/>
                  <a:gd name="T82" fmla="*/ 0 w 231"/>
                  <a:gd name="T83" fmla="*/ 0 h 104"/>
                  <a:gd name="T84" fmla="*/ 0 w 231"/>
                  <a:gd name="T85" fmla="*/ 0 h 104"/>
                  <a:gd name="T86" fmla="*/ 0 w 231"/>
                  <a:gd name="T87" fmla="*/ 0 h 104"/>
                  <a:gd name="T88" fmla="*/ 0 w 231"/>
                  <a:gd name="T89" fmla="*/ 0 h 104"/>
                  <a:gd name="T90" fmla="*/ 0 w 231"/>
                  <a:gd name="T91" fmla="*/ 0 h 104"/>
                  <a:gd name="T92" fmla="*/ 0 w 231"/>
                  <a:gd name="T93" fmla="*/ 0 h 104"/>
                  <a:gd name="T94" fmla="*/ 0 w 231"/>
                  <a:gd name="T95" fmla="*/ 0 h 104"/>
                  <a:gd name="T96" fmla="*/ 0 w 231"/>
                  <a:gd name="T97" fmla="*/ 0 h 104"/>
                  <a:gd name="T98" fmla="*/ 0 w 231"/>
                  <a:gd name="T99" fmla="*/ 0 h 104"/>
                  <a:gd name="T100" fmla="*/ 0 w 231"/>
                  <a:gd name="T101" fmla="*/ 0 h 104"/>
                  <a:gd name="T102" fmla="*/ 0 w 231"/>
                  <a:gd name="T103" fmla="*/ 0 h 104"/>
                  <a:gd name="T104" fmla="*/ 0 w 231"/>
                  <a:gd name="T105" fmla="*/ 0 h 104"/>
                  <a:gd name="T106" fmla="*/ 0 w 231"/>
                  <a:gd name="T107" fmla="*/ 0 h 104"/>
                  <a:gd name="T108" fmla="*/ 0 w 231"/>
                  <a:gd name="T109" fmla="*/ 0 h 104"/>
                  <a:gd name="T110" fmla="*/ 0 w 231"/>
                  <a:gd name="T111" fmla="*/ 0 h 104"/>
                  <a:gd name="T112" fmla="*/ 0 w 231"/>
                  <a:gd name="T113" fmla="*/ 0 h 10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31" h="104">
                    <a:moveTo>
                      <a:pt x="28" y="70"/>
                    </a:moveTo>
                    <a:lnTo>
                      <a:pt x="38" y="76"/>
                    </a:lnTo>
                    <a:lnTo>
                      <a:pt x="48" y="82"/>
                    </a:lnTo>
                    <a:lnTo>
                      <a:pt x="58" y="87"/>
                    </a:lnTo>
                    <a:lnTo>
                      <a:pt x="69" y="91"/>
                    </a:lnTo>
                    <a:lnTo>
                      <a:pt x="80" y="95"/>
                    </a:lnTo>
                    <a:lnTo>
                      <a:pt x="91" y="98"/>
                    </a:lnTo>
                    <a:lnTo>
                      <a:pt x="103" y="100"/>
                    </a:lnTo>
                    <a:lnTo>
                      <a:pt x="114" y="102"/>
                    </a:lnTo>
                    <a:lnTo>
                      <a:pt x="125" y="103"/>
                    </a:lnTo>
                    <a:lnTo>
                      <a:pt x="136" y="104"/>
                    </a:lnTo>
                    <a:lnTo>
                      <a:pt x="146" y="104"/>
                    </a:lnTo>
                    <a:lnTo>
                      <a:pt x="156" y="103"/>
                    </a:lnTo>
                    <a:lnTo>
                      <a:pt x="166" y="102"/>
                    </a:lnTo>
                    <a:lnTo>
                      <a:pt x="176" y="101"/>
                    </a:lnTo>
                    <a:lnTo>
                      <a:pt x="185" y="99"/>
                    </a:lnTo>
                    <a:lnTo>
                      <a:pt x="194" y="97"/>
                    </a:lnTo>
                    <a:lnTo>
                      <a:pt x="201" y="94"/>
                    </a:lnTo>
                    <a:lnTo>
                      <a:pt x="208" y="91"/>
                    </a:lnTo>
                    <a:lnTo>
                      <a:pt x="214" y="88"/>
                    </a:lnTo>
                    <a:lnTo>
                      <a:pt x="220" y="85"/>
                    </a:lnTo>
                    <a:lnTo>
                      <a:pt x="224" y="81"/>
                    </a:lnTo>
                    <a:lnTo>
                      <a:pt x="227" y="77"/>
                    </a:lnTo>
                    <a:lnTo>
                      <a:pt x="230" y="72"/>
                    </a:lnTo>
                    <a:lnTo>
                      <a:pt x="231" y="68"/>
                    </a:lnTo>
                    <a:lnTo>
                      <a:pt x="231" y="62"/>
                    </a:lnTo>
                    <a:lnTo>
                      <a:pt x="229" y="57"/>
                    </a:lnTo>
                    <a:lnTo>
                      <a:pt x="227" y="52"/>
                    </a:lnTo>
                    <a:lnTo>
                      <a:pt x="223" y="46"/>
                    </a:lnTo>
                    <a:lnTo>
                      <a:pt x="217" y="41"/>
                    </a:lnTo>
                    <a:lnTo>
                      <a:pt x="210" y="36"/>
                    </a:lnTo>
                    <a:lnTo>
                      <a:pt x="201" y="30"/>
                    </a:lnTo>
                    <a:lnTo>
                      <a:pt x="191" y="25"/>
                    </a:lnTo>
                    <a:lnTo>
                      <a:pt x="171" y="16"/>
                    </a:lnTo>
                    <a:lnTo>
                      <a:pt x="151" y="10"/>
                    </a:lnTo>
                    <a:lnTo>
                      <a:pt x="131" y="5"/>
                    </a:lnTo>
                    <a:lnTo>
                      <a:pt x="110" y="2"/>
                    </a:lnTo>
                    <a:lnTo>
                      <a:pt x="90" y="0"/>
                    </a:lnTo>
                    <a:lnTo>
                      <a:pt x="71" y="0"/>
                    </a:lnTo>
                    <a:lnTo>
                      <a:pt x="54" y="2"/>
                    </a:lnTo>
                    <a:lnTo>
                      <a:pt x="38" y="5"/>
                    </a:lnTo>
                    <a:lnTo>
                      <a:pt x="31" y="7"/>
                    </a:lnTo>
                    <a:lnTo>
                      <a:pt x="25" y="9"/>
                    </a:lnTo>
                    <a:lnTo>
                      <a:pt x="19" y="12"/>
                    </a:lnTo>
                    <a:lnTo>
                      <a:pt x="14" y="15"/>
                    </a:lnTo>
                    <a:lnTo>
                      <a:pt x="9" y="18"/>
                    </a:lnTo>
                    <a:lnTo>
                      <a:pt x="5" y="21"/>
                    </a:lnTo>
                    <a:lnTo>
                      <a:pt x="3" y="25"/>
                    </a:lnTo>
                    <a:lnTo>
                      <a:pt x="1" y="29"/>
                    </a:lnTo>
                    <a:lnTo>
                      <a:pt x="0" y="33"/>
                    </a:lnTo>
                    <a:lnTo>
                      <a:pt x="1" y="37"/>
                    </a:lnTo>
                    <a:lnTo>
                      <a:pt x="2" y="42"/>
                    </a:lnTo>
                    <a:lnTo>
                      <a:pt x="5" y="47"/>
                    </a:lnTo>
                    <a:lnTo>
                      <a:pt x="8" y="52"/>
                    </a:lnTo>
                    <a:lnTo>
                      <a:pt x="14" y="57"/>
                    </a:lnTo>
                    <a:lnTo>
                      <a:pt x="20" y="63"/>
                    </a:lnTo>
                    <a:lnTo>
                      <a:pt x="28" y="70"/>
                    </a:lnTo>
                    <a:close/>
                  </a:path>
                </a:pathLst>
              </a:custGeom>
              <a:solidFill>
                <a:srgbClr val="C07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70" name="Freeform 1204">
                <a:extLst>
                  <a:ext uri="{FF2B5EF4-FFF2-40B4-BE49-F238E27FC236}">
                    <a16:creationId xmlns:a16="http://schemas.microsoft.com/office/drawing/2014/main" id="{E8A0AFED-5A28-4DD4-BF10-33E756335E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8" y="2393"/>
                <a:ext cx="15" cy="7"/>
              </a:xfrm>
              <a:custGeom>
                <a:avLst/>
                <a:gdLst>
                  <a:gd name="T0" fmla="*/ 0 w 248"/>
                  <a:gd name="T1" fmla="*/ 0 h 117"/>
                  <a:gd name="T2" fmla="*/ 0 w 248"/>
                  <a:gd name="T3" fmla="*/ 0 h 117"/>
                  <a:gd name="T4" fmla="*/ 0 w 248"/>
                  <a:gd name="T5" fmla="*/ 0 h 117"/>
                  <a:gd name="T6" fmla="*/ 0 w 248"/>
                  <a:gd name="T7" fmla="*/ 0 h 117"/>
                  <a:gd name="T8" fmla="*/ 0 w 248"/>
                  <a:gd name="T9" fmla="*/ 0 h 117"/>
                  <a:gd name="T10" fmla="*/ 0 w 248"/>
                  <a:gd name="T11" fmla="*/ 0 h 117"/>
                  <a:gd name="T12" fmla="*/ 0 w 248"/>
                  <a:gd name="T13" fmla="*/ 0 h 117"/>
                  <a:gd name="T14" fmla="*/ 0 w 248"/>
                  <a:gd name="T15" fmla="*/ 0 h 117"/>
                  <a:gd name="T16" fmla="*/ 0 w 248"/>
                  <a:gd name="T17" fmla="*/ 0 h 117"/>
                  <a:gd name="T18" fmla="*/ 1 w 248"/>
                  <a:gd name="T19" fmla="*/ 0 h 117"/>
                  <a:gd name="T20" fmla="*/ 1 w 248"/>
                  <a:gd name="T21" fmla="*/ 0 h 117"/>
                  <a:gd name="T22" fmla="*/ 1 w 248"/>
                  <a:gd name="T23" fmla="*/ 0 h 117"/>
                  <a:gd name="T24" fmla="*/ 1 w 248"/>
                  <a:gd name="T25" fmla="*/ 0 h 117"/>
                  <a:gd name="T26" fmla="*/ 1 w 248"/>
                  <a:gd name="T27" fmla="*/ 0 h 117"/>
                  <a:gd name="T28" fmla="*/ 1 w 248"/>
                  <a:gd name="T29" fmla="*/ 0 h 117"/>
                  <a:gd name="T30" fmla="*/ 1 w 248"/>
                  <a:gd name="T31" fmla="*/ 0 h 117"/>
                  <a:gd name="T32" fmla="*/ 1 w 248"/>
                  <a:gd name="T33" fmla="*/ 0 h 117"/>
                  <a:gd name="T34" fmla="*/ 1 w 248"/>
                  <a:gd name="T35" fmla="*/ 0 h 117"/>
                  <a:gd name="T36" fmla="*/ 1 w 248"/>
                  <a:gd name="T37" fmla="*/ 0 h 117"/>
                  <a:gd name="T38" fmla="*/ 1 w 248"/>
                  <a:gd name="T39" fmla="*/ 0 h 117"/>
                  <a:gd name="T40" fmla="*/ 1 w 248"/>
                  <a:gd name="T41" fmla="*/ 0 h 117"/>
                  <a:gd name="T42" fmla="*/ 1 w 248"/>
                  <a:gd name="T43" fmla="*/ 0 h 117"/>
                  <a:gd name="T44" fmla="*/ 1 w 248"/>
                  <a:gd name="T45" fmla="*/ 0 h 117"/>
                  <a:gd name="T46" fmla="*/ 1 w 248"/>
                  <a:gd name="T47" fmla="*/ 0 h 117"/>
                  <a:gd name="T48" fmla="*/ 1 w 248"/>
                  <a:gd name="T49" fmla="*/ 0 h 117"/>
                  <a:gd name="T50" fmla="*/ 1 w 248"/>
                  <a:gd name="T51" fmla="*/ 0 h 117"/>
                  <a:gd name="T52" fmla="*/ 1 w 248"/>
                  <a:gd name="T53" fmla="*/ 0 h 117"/>
                  <a:gd name="T54" fmla="*/ 1 w 248"/>
                  <a:gd name="T55" fmla="*/ 0 h 117"/>
                  <a:gd name="T56" fmla="*/ 1 w 248"/>
                  <a:gd name="T57" fmla="*/ 0 h 117"/>
                  <a:gd name="T58" fmla="*/ 1 w 248"/>
                  <a:gd name="T59" fmla="*/ 0 h 117"/>
                  <a:gd name="T60" fmla="*/ 1 w 248"/>
                  <a:gd name="T61" fmla="*/ 0 h 117"/>
                  <a:gd name="T62" fmla="*/ 1 w 248"/>
                  <a:gd name="T63" fmla="*/ 0 h 117"/>
                  <a:gd name="T64" fmla="*/ 1 w 248"/>
                  <a:gd name="T65" fmla="*/ 0 h 117"/>
                  <a:gd name="T66" fmla="*/ 1 w 248"/>
                  <a:gd name="T67" fmla="*/ 0 h 117"/>
                  <a:gd name="T68" fmla="*/ 1 w 248"/>
                  <a:gd name="T69" fmla="*/ 0 h 117"/>
                  <a:gd name="T70" fmla="*/ 0 w 248"/>
                  <a:gd name="T71" fmla="*/ 0 h 117"/>
                  <a:gd name="T72" fmla="*/ 0 w 248"/>
                  <a:gd name="T73" fmla="*/ 0 h 117"/>
                  <a:gd name="T74" fmla="*/ 0 w 248"/>
                  <a:gd name="T75" fmla="*/ 0 h 117"/>
                  <a:gd name="T76" fmla="*/ 0 w 248"/>
                  <a:gd name="T77" fmla="*/ 0 h 117"/>
                  <a:gd name="T78" fmla="*/ 0 w 248"/>
                  <a:gd name="T79" fmla="*/ 0 h 117"/>
                  <a:gd name="T80" fmla="*/ 0 w 248"/>
                  <a:gd name="T81" fmla="*/ 0 h 117"/>
                  <a:gd name="T82" fmla="*/ 0 w 248"/>
                  <a:gd name="T83" fmla="*/ 0 h 117"/>
                  <a:gd name="T84" fmla="*/ 0 w 248"/>
                  <a:gd name="T85" fmla="*/ 0 h 117"/>
                  <a:gd name="T86" fmla="*/ 0 w 248"/>
                  <a:gd name="T87" fmla="*/ 0 h 117"/>
                  <a:gd name="T88" fmla="*/ 0 w 248"/>
                  <a:gd name="T89" fmla="*/ 0 h 117"/>
                  <a:gd name="T90" fmla="*/ 0 w 248"/>
                  <a:gd name="T91" fmla="*/ 0 h 117"/>
                  <a:gd name="T92" fmla="*/ 0 w 248"/>
                  <a:gd name="T93" fmla="*/ 0 h 117"/>
                  <a:gd name="T94" fmla="*/ 0 w 248"/>
                  <a:gd name="T95" fmla="*/ 0 h 117"/>
                  <a:gd name="T96" fmla="*/ 0 w 248"/>
                  <a:gd name="T97" fmla="*/ 0 h 117"/>
                  <a:gd name="T98" fmla="*/ 0 w 248"/>
                  <a:gd name="T99" fmla="*/ 0 h 117"/>
                  <a:gd name="T100" fmla="*/ 0 w 248"/>
                  <a:gd name="T101" fmla="*/ 0 h 117"/>
                  <a:gd name="T102" fmla="*/ 0 w 248"/>
                  <a:gd name="T103" fmla="*/ 0 h 117"/>
                  <a:gd name="T104" fmla="*/ 0 w 248"/>
                  <a:gd name="T105" fmla="*/ 0 h 117"/>
                  <a:gd name="T106" fmla="*/ 0 w 248"/>
                  <a:gd name="T107" fmla="*/ 0 h 117"/>
                  <a:gd name="T108" fmla="*/ 0 w 248"/>
                  <a:gd name="T109" fmla="*/ 0 h 117"/>
                  <a:gd name="T110" fmla="*/ 0 w 248"/>
                  <a:gd name="T111" fmla="*/ 0 h 117"/>
                  <a:gd name="T112" fmla="*/ 0 w 248"/>
                  <a:gd name="T113" fmla="*/ 0 h 1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48" h="117">
                    <a:moveTo>
                      <a:pt x="36" y="76"/>
                    </a:moveTo>
                    <a:lnTo>
                      <a:pt x="47" y="83"/>
                    </a:lnTo>
                    <a:lnTo>
                      <a:pt x="58" y="90"/>
                    </a:lnTo>
                    <a:lnTo>
                      <a:pt x="70" y="95"/>
                    </a:lnTo>
                    <a:lnTo>
                      <a:pt x="82" y="100"/>
                    </a:lnTo>
                    <a:lnTo>
                      <a:pt x="95" y="104"/>
                    </a:lnTo>
                    <a:lnTo>
                      <a:pt x="107" y="108"/>
                    </a:lnTo>
                    <a:lnTo>
                      <a:pt x="119" y="112"/>
                    </a:lnTo>
                    <a:lnTo>
                      <a:pt x="131" y="114"/>
                    </a:lnTo>
                    <a:lnTo>
                      <a:pt x="142" y="116"/>
                    </a:lnTo>
                    <a:lnTo>
                      <a:pt x="154" y="117"/>
                    </a:lnTo>
                    <a:lnTo>
                      <a:pt x="165" y="117"/>
                    </a:lnTo>
                    <a:lnTo>
                      <a:pt x="175" y="117"/>
                    </a:lnTo>
                    <a:lnTo>
                      <a:pt x="187" y="116"/>
                    </a:lnTo>
                    <a:lnTo>
                      <a:pt x="196" y="115"/>
                    </a:lnTo>
                    <a:lnTo>
                      <a:pt x="205" y="113"/>
                    </a:lnTo>
                    <a:lnTo>
                      <a:pt x="214" y="111"/>
                    </a:lnTo>
                    <a:lnTo>
                      <a:pt x="221" y="107"/>
                    </a:lnTo>
                    <a:lnTo>
                      <a:pt x="228" y="104"/>
                    </a:lnTo>
                    <a:lnTo>
                      <a:pt x="234" y="101"/>
                    </a:lnTo>
                    <a:lnTo>
                      <a:pt x="239" y="97"/>
                    </a:lnTo>
                    <a:lnTo>
                      <a:pt x="243" y="93"/>
                    </a:lnTo>
                    <a:lnTo>
                      <a:pt x="246" y="88"/>
                    </a:lnTo>
                    <a:lnTo>
                      <a:pt x="248" y="84"/>
                    </a:lnTo>
                    <a:lnTo>
                      <a:pt x="248" y="79"/>
                    </a:lnTo>
                    <a:lnTo>
                      <a:pt x="247" y="73"/>
                    </a:lnTo>
                    <a:lnTo>
                      <a:pt x="245" y="68"/>
                    </a:lnTo>
                    <a:lnTo>
                      <a:pt x="241" y="62"/>
                    </a:lnTo>
                    <a:lnTo>
                      <a:pt x="236" y="56"/>
                    </a:lnTo>
                    <a:lnTo>
                      <a:pt x="229" y="51"/>
                    </a:lnTo>
                    <a:lnTo>
                      <a:pt x="221" y="44"/>
                    </a:lnTo>
                    <a:lnTo>
                      <a:pt x="211" y="38"/>
                    </a:lnTo>
                    <a:lnTo>
                      <a:pt x="199" y="32"/>
                    </a:lnTo>
                    <a:lnTo>
                      <a:pt x="175" y="21"/>
                    </a:lnTo>
                    <a:lnTo>
                      <a:pt x="153" y="13"/>
                    </a:lnTo>
                    <a:lnTo>
                      <a:pt x="131" y="7"/>
                    </a:lnTo>
                    <a:lnTo>
                      <a:pt x="109" y="3"/>
                    </a:lnTo>
                    <a:lnTo>
                      <a:pt x="87" y="0"/>
                    </a:lnTo>
                    <a:lnTo>
                      <a:pt x="67" y="0"/>
                    </a:lnTo>
                    <a:lnTo>
                      <a:pt x="49" y="1"/>
                    </a:lnTo>
                    <a:lnTo>
                      <a:pt x="34" y="3"/>
                    </a:lnTo>
                    <a:lnTo>
                      <a:pt x="27" y="5"/>
                    </a:lnTo>
                    <a:lnTo>
                      <a:pt x="21" y="8"/>
                    </a:lnTo>
                    <a:lnTo>
                      <a:pt x="15" y="10"/>
                    </a:lnTo>
                    <a:lnTo>
                      <a:pt x="11" y="13"/>
                    </a:lnTo>
                    <a:lnTo>
                      <a:pt x="7" y="17"/>
                    </a:lnTo>
                    <a:lnTo>
                      <a:pt x="3" y="20"/>
                    </a:lnTo>
                    <a:lnTo>
                      <a:pt x="1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1" y="40"/>
                    </a:lnTo>
                    <a:lnTo>
                      <a:pt x="5" y="45"/>
                    </a:lnTo>
                    <a:lnTo>
                      <a:pt x="8" y="51"/>
                    </a:lnTo>
                    <a:lnTo>
                      <a:pt x="13" y="56"/>
                    </a:lnTo>
                    <a:lnTo>
                      <a:pt x="19" y="63"/>
                    </a:lnTo>
                    <a:lnTo>
                      <a:pt x="27" y="69"/>
                    </a:lnTo>
                    <a:lnTo>
                      <a:pt x="36" y="76"/>
                    </a:lnTo>
                    <a:close/>
                  </a:path>
                </a:pathLst>
              </a:custGeom>
              <a:solidFill>
                <a:srgbClr val="C07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71" name="Freeform 1205">
                <a:extLst>
                  <a:ext uri="{FF2B5EF4-FFF2-40B4-BE49-F238E27FC236}">
                    <a16:creationId xmlns:a16="http://schemas.microsoft.com/office/drawing/2014/main" id="{5476420B-B8E3-41F1-869B-2B1DB1DB5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0" y="2403"/>
                <a:ext cx="14" cy="6"/>
              </a:xfrm>
              <a:custGeom>
                <a:avLst/>
                <a:gdLst>
                  <a:gd name="T0" fmla="*/ 0 w 230"/>
                  <a:gd name="T1" fmla="*/ 0 h 103"/>
                  <a:gd name="T2" fmla="*/ 0 w 230"/>
                  <a:gd name="T3" fmla="*/ 0 h 103"/>
                  <a:gd name="T4" fmla="*/ 0 w 230"/>
                  <a:gd name="T5" fmla="*/ 0 h 103"/>
                  <a:gd name="T6" fmla="*/ 0 w 230"/>
                  <a:gd name="T7" fmla="*/ 0 h 103"/>
                  <a:gd name="T8" fmla="*/ 0 w 230"/>
                  <a:gd name="T9" fmla="*/ 0 h 103"/>
                  <a:gd name="T10" fmla="*/ 0 w 230"/>
                  <a:gd name="T11" fmla="*/ 0 h 103"/>
                  <a:gd name="T12" fmla="*/ 0 w 230"/>
                  <a:gd name="T13" fmla="*/ 0 h 103"/>
                  <a:gd name="T14" fmla="*/ 0 w 230"/>
                  <a:gd name="T15" fmla="*/ 0 h 103"/>
                  <a:gd name="T16" fmla="*/ 0 w 230"/>
                  <a:gd name="T17" fmla="*/ 0 h 103"/>
                  <a:gd name="T18" fmla="*/ 0 w 230"/>
                  <a:gd name="T19" fmla="*/ 0 h 103"/>
                  <a:gd name="T20" fmla="*/ 0 w 230"/>
                  <a:gd name="T21" fmla="*/ 0 h 103"/>
                  <a:gd name="T22" fmla="*/ 1 w 230"/>
                  <a:gd name="T23" fmla="*/ 0 h 103"/>
                  <a:gd name="T24" fmla="*/ 1 w 230"/>
                  <a:gd name="T25" fmla="*/ 0 h 103"/>
                  <a:gd name="T26" fmla="*/ 1 w 230"/>
                  <a:gd name="T27" fmla="*/ 0 h 103"/>
                  <a:gd name="T28" fmla="*/ 1 w 230"/>
                  <a:gd name="T29" fmla="*/ 0 h 103"/>
                  <a:gd name="T30" fmla="*/ 1 w 230"/>
                  <a:gd name="T31" fmla="*/ 0 h 103"/>
                  <a:gd name="T32" fmla="*/ 1 w 230"/>
                  <a:gd name="T33" fmla="*/ 0 h 103"/>
                  <a:gd name="T34" fmla="*/ 1 w 230"/>
                  <a:gd name="T35" fmla="*/ 0 h 103"/>
                  <a:gd name="T36" fmla="*/ 1 w 230"/>
                  <a:gd name="T37" fmla="*/ 0 h 103"/>
                  <a:gd name="T38" fmla="*/ 1 w 230"/>
                  <a:gd name="T39" fmla="*/ 0 h 103"/>
                  <a:gd name="T40" fmla="*/ 1 w 230"/>
                  <a:gd name="T41" fmla="*/ 0 h 103"/>
                  <a:gd name="T42" fmla="*/ 1 w 230"/>
                  <a:gd name="T43" fmla="*/ 0 h 103"/>
                  <a:gd name="T44" fmla="*/ 1 w 230"/>
                  <a:gd name="T45" fmla="*/ 0 h 103"/>
                  <a:gd name="T46" fmla="*/ 1 w 230"/>
                  <a:gd name="T47" fmla="*/ 0 h 103"/>
                  <a:gd name="T48" fmla="*/ 1 w 230"/>
                  <a:gd name="T49" fmla="*/ 0 h 103"/>
                  <a:gd name="T50" fmla="*/ 1 w 230"/>
                  <a:gd name="T51" fmla="*/ 0 h 103"/>
                  <a:gd name="T52" fmla="*/ 1 w 230"/>
                  <a:gd name="T53" fmla="*/ 0 h 103"/>
                  <a:gd name="T54" fmla="*/ 1 w 230"/>
                  <a:gd name="T55" fmla="*/ 0 h 103"/>
                  <a:gd name="T56" fmla="*/ 1 w 230"/>
                  <a:gd name="T57" fmla="*/ 0 h 103"/>
                  <a:gd name="T58" fmla="*/ 1 w 230"/>
                  <a:gd name="T59" fmla="*/ 0 h 103"/>
                  <a:gd name="T60" fmla="*/ 1 w 230"/>
                  <a:gd name="T61" fmla="*/ 0 h 103"/>
                  <a:gd name="T62" fmla="*/ 1 w 230"/>
                  <a:gd name="T63" fmla="*/ 0 h 103"/>
                  <a:gd name="T64" fmla="*/ 1 w 230"/>
                  <a:gd name="T65" fmla="*/ 0 h 103"/>
                  <a:gd name="T66" fmla="*/ 1 w 230"/>
                  <a:gd name="T67" fmla="*/ 0 h 103"/>
                  <a:gd name="T68" fmla="*/ 1 w 230"/>
                  <a:gd name="T69" fmla="*/ 0 h 103"/>
                  <a:gd name="T70" fmla="*/ 0 w 230"/>
                  <a:gd name="T71" fmla="*/ 0 h 103"/>
                  <a:gd name="T72" fmla="*/ 0 w 230"/>
                  <a:gd name="T73" fmla="*/ 0 h 103"/>
                  <a:gd name="T74" fmla="*/ 0 w 230"/>
                  <a:gd name="T75" fmla="*/ 0 h 103"/>
                  <a:gd name="T76" fmla="*/ 0 w 230"/>
                  <a:gd name="T77" fmla="*/ 0 h 103"/>
                  <a:gd name="T78" fmla="*/ 0 w 230"/>
                  <a:gd name="T79" fmla="*/ 0 h 103"/>
                  <a:gd name="T80" fmla="*/ 0 w 230"/>
                  <a:gd name="T81" fmla="*/ 0 h 103"/>
                  <a:gd name="T82" fmla="*/ 0 w 230"/>
                  <a:gd name="T83" fmla="*/ 0 h 103"/>
                  <a:gd name="T84" fmla="*/ 0 w 230"/>
                  <a:gd name="T85" fmla="*/ 0 h 103"/>
                  <a:gd name="T86" fmla="*/ 0 w 230"/>
                  <a:gd name="T87" fmla="*/ 0 h 103"/>
                  <a:gd name="T88" fmla="*/ 0 w 230"/>
                  <a:gd name="T89" fmla="*/ 0 h 103"/>
                  <a:gd name="T90" fmla="*/ 0 w 230"/>
                  <a:gd name="T91" fmla="*/ 0 h 103"/>
                  <a:gd name="T92" fmla="*/ 0 w 230"/>
                  <a:gd name="T93" fmla="*/ 0 h 103"/>
                  <a:gd name="T94" fmla="*/ 0 w 230"/>
                  <a:gd name="T95" fmla="*/ 0 h 103"/>
                  <a:gd name="T96" fmla="*/ 0 w 230"/>
                  <a:gd name="T97" fmla="*/ 0 h 103"/>
                  <a:gd name="T98" fmla="*/ 0 w 230"/>
                  <a:gd name="T99" fmla="*/ 0 h 103"/>
                  <a:gd name="T100" fmla="*/ 0 w 230"/>
                  <a:gd name="T101" fmla="*/ 0 h 103"/>
                  <a:gd name="T102" fmla="*/ 0 w 230"/>
                  <a:gd name="T103" fmla="*/ 0 h 103"/>
                  <a:gd name="T104" fmla="*/ 0 w 230"/>
                  <a:gd name="T105" fmla="*/ 0 h 103"/>
                  <a:gd name="T106" fmla="*/ 0 w 230"/>
                  <a:gd name="T107" fmla="*/ 0 h 103"/>
                  <a:gd name="T108" fmla="*/ 0 w 230"/>
                  <a:gd name="T109" fmla="*/ 0 h 103"/>
                  <a:gd name="T110" fmla="*/ 0 w 230"/>
                  <a:gd name="T111" fmla="*/ 0 h 103"/>
                  <a:gd name="T112" fmla="*/ 0 w 230"/>
                  <a:gd name="T113" fmla="*/ 0 h 10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30" h="103">
                    <a:moveTo>
                      <a:pt x="27" y="69"/>
                    </a:moveTo>
                    <a:lnTo>
                      <a:pt x="37" y="75"/>
                    </a:lnTo>
                    <a:lnTo>
                      <a:pt x="47" y="81"/>
                    </a:lnTo>
                    <a:lnTo>
                      <a:pt x="57" y="86"/>
                    </a:lnTo>
                    <a:lnTo>
                      <a:pt x="69" y="90"/>
                    </a:lnTo>
                    <a:lnTo>
                      <a:pt x="80" y="94"/>
                    </a:lnTo>
                    <a:lnTo>
                      <a:pt x="91" y="97"/>
                    </a:lnTo>
                    <a:lnTo>
                      <a:pt x="102" y="99"/>
                    </a:lnTo>
                    <a:lnTo>
                      <a:pt x="113" y="101"/>
                    </a:lnTo>
                    <a:lnTo>
                      <a:pt x="124" y="102"/>
                    </a:lnTo>
                    <a:lnTo>
                      <a:pt x="135" y="103"/>
                    </a:lnTo>
                    <a:lnTo>
                      <a:pt x="145" y="103"/>
                    </a:lnTo>
                    <a:lnTo>
                      <a:pt x="157" y="102"/>
                    </a:lnTo>
                    <a:lnTo>
                      <a:pt x="166" y="102"/>
                    </a:lnTo>
                    <a:lnTo>
                      <a:pt x="176" y="100"/>
                    </a:lnTo>
                    <a:lnTo>
                      <a:pt x="185" y="98"/>
                    </a:lnTo>
                    <a:lnTo>
                      <a:pt x="193" y="96"/>
                    </a:lnTo>
                    <a:lnTo>
                      <a:pt x="200" y="94"/>
                    </a:lnTo>
                    <a:lnTo>
                      <a:pt x="207" y="91"/>
                    </a:lnTo>
                    <a:lnTo>
                      <a:pt x="213" y="87"/>
                    </a:lnTo>
                    <a:lnTo>
                      <a:pt x="219" y="84"/>
                    </a:lnTo>
                    <a:lnTo>
                      <a:pt x="223" y="80"/>
                    </a:lnTo>
                    <a:lnTo>
                      <a:pt x="226" y="76"/>
                    </a:lnTo>
                    <a:lnTo>
                      <a:pt x="229" y="71"/>
                    </a:lnTo>
                    <a:lnTo>
                      <a:pt x="230" y="67"/>
                    </a:lnTo>
                    <a:lnTo>
                      <a:pt x="230" y="62"/>
                    </a:lnTo>
                    <a:lnTo>
                      <a:pt x="228" y="57"/>
                    </a:lnTo>
                    <a:lnTo>
                      <a:pt x="226" y="52"/>
                    </a:lnTo>
                    <a:lnTo>
                      <a:pt x="222" y="47"/>
                    </a:lnTo>
                    <a:lnTo>
                      <a:pt x="216" y="41"/>
                    </a:lnTo>
                    <a:lnTo>
                      <a:pt x="209" y="36"/>
                    </a:lnTo>
                    <a:lnTo>
                      <a:pt x="200" y="30"/>
                    </a:lnTo>
                    <a:lnTo>
                      <a:pt x="190" y="25"/>
                    </a:lnTo>
                    <a:lnTo>
                      <a:pt x="171" y="15"/>
                    </a:lnTo>
                    <a:lnTo>
                      <a:pt x="150" y="9"/>
                    </a:lnTo>
                    <a:lnTo>
                      <a:pt x="130" y="4"/>
                    </a:lnTo>
                    <a:lnTo>
                      <a:pt x="109" y="1"/>
                    </a:lnTo>
                    <a:lnTo>
                      <a:pt x="90" y="0"/>
                    </a:lnTo>
                    <a:lnTo>
                      <a:pt x="71" y="0"/>
                    </a:lnTo>
                    <a:lnTo>
                      <a:pt x="53" y="1"/>
                    </a:lnTo>
                    <a:lnTo>
                      <a:pt x="37" y="4"/>
                    </a:lnTo>
                    <a:lnTo>
                      <a:pt x="30" y="6"/>
                    </a:lnTo>
                    <a:lnTo>
                      <a:pt x="24" y="8"/>
                    </a:lnTo>
                    <a:lnTo>
                      <a:pt x="18" y="11"/>
                    </a:lnTo>
                    <a:lnTo>
                      <a:pt x="13" y="14"/>
                    </a:lnTo>
                    <a:lnTo>
                      <a:pt x="9" y="17"/>
                    </a:lnTo>
                    <a:lnTo>
                      <a:pt x="5" y="21"/>
                    </a:lnTo>
                    <a:lnTo>
                      <a:pt x="3" y="25"/>
                    </a:lnTo>
                    <a:lnTo>
                      <a:pt x="1" y="29"/>
                    </a:lnTo>
                    <a:lnTo>
                      <a:pt x="0" y="33"/>
                    </a:lnTo>
                    <a:lnTo>
                      <a:pt x="1" y="38"/>
                    </a:lnTo>
                    <a:lnTo>
                      <a:pt x="2" y="42"/>
                    </a:lnTo>
                    <a:lnTo>
                      <a:pt x="5" y="47"/>
                    </a:lnTo>
                    <a:lnTo>
                      <a:pt x="8" y="52"/>
                    </a:lnTo>
                    <a:lnTo>
                      <a:pt x="13" y="58"/>
                    </a:lnTo>
                    <a:lnTo>
                      <a:pt x="19" y="63"/>
                    </a:lnTo>
                    <a:lnTo>
                      <a:pt x="27" y="69"/>
                    </a:lnTo>
                    <a:close/>
                  </a:path>
                </a:pathLst>
              </a:custGeom>
              <a:solidFill>
                <a:srgbClr val="C07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72" name="Freeform 1206">
                <a:extLst>
                  <a:ext uri="{FF2B5EF4-FFF2-40B4-BE49-F238E27FC236}">
                    <a16:creationId xmlns:a16="http://schemas.microsoft.com/office/drawing/2014/main" id="{B2437226-395E-4F53-9AF1-4089B4793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8" y="2402"/>
                <a:ext cx="14" cy="6"/>
              </a:xfrm>
              <a:custGeom>
                <a:avLst/>
                <a:gdLst>
                  <a:gd name="T0" fmla="*/ 0 w 230"/>
                  <a:gd name="T1" fmla="*/ 0 h 104"/>
                  <a:gd name="T2" fmla="*/ 0 w 230"/>
                  <a:gd name="T3" fmla="*/ 0 h 104"/>
                  <a:gd name="T4" fmla="*/ 0 w 230"/>
                  <a:gd name="T5" fmla="*/ 0 h 104"/>
                  <a:gd name="T6" fmla="*/ 0 w 230"/>
                  <a:gd name="T7" fmla="*/ 0 h 104"/>
                  <a:gd name="T8" fmla="*/ 0 w 230"/>
                  <a:gd name="T9" fmla="*/ 0 h 104"/>
                  <a:gd name="T10" fmla="*/ 0 w 230"/>
                  <a:gd name="T11" fmla="*/ 0 h 104"/>
                  <a:gd name="T12" fmla="*/ 0 w 230"/>
                  <a:gd name="T13" fmla="*/ 0 h 104"/>
                  <a:gd name="T14" fmla="*/ 0 w 230"/>
                  <a:gd name="T15" fmla="*/ 0 h 104"/>
                  <a:gd name="T16" fmla="*/ 0 w 230"/>
                  <a:gd name="T17" fmla="*/ 0 h 104"/>
                  <a:gd name="T18" fmla="*/ 0 w 230"/>
                  <a:gd name="T19" fmla="*/ 0 h 104"/>
                  <a:gd name="T20" fmla="*/ 0 w 230"/>
                  <a:gd name="T21" fmla="*/ 0 h 104"/>
                  <a:gd name="T22" fmla="*/ 1 w 230"/>
                  <a:gd name="T23" fmla="*/ 0 h 104"/>
                  <a:gd name="T24" fmla="*/ 1 w 230"/>
                  <a:gd name="T25" fmla="*/ 0 h 104"/>
                  <a:gd name="T26" fmla="*/ 1 w 230"/>
                  <a:gd name="T27" fmla="*/ 0 h 104"/>
                  <a:gd name="T28" fmla="*/ 1 w 230"/>
                  <a:gd name="T29" fmla="*/ 0 h 104"/>
                  <a:gd name="T30" fmla="*/ 1 w 230"/>
                  <a:gd name="T31" fmla="*/ 0 h 104"/>
                  <a:gd name="T32" fmla="*/ 1 w 230"/>
                  <a:gd name="T33" fmla="*/ 0 h 104"/>
                  <a:gd name="T34" fmla="*/ 1 w 230"/>
                  <a:gd name="T35" fmla="*/ 0 h 104"/>
                  <a:gd name="T36" fmla="*/ 1 w 230"/>
                  <a:gd name="T37" fmla="*/ 0 h 104"/>
                  <a:gd name="T38" fmla="*/ 1 w 230"/>
                  <a:gd name="T39" fmla="*/ 0 h 104"/>
                  <a:gd name="T40" fmla="*/ 1 w 230"/>
                  <a:gd name="T41" fmla="*/ 0 h 104"/>
                  <a:gd name="T42" fmla="*/ 1 w 230"/>
                  <a:gd name="T43" fmla="*/ 0 h 104"/>
                  <a:gd name="T44" fmla="*/ 1 w 230"/>
                  <a:gd name="T45" fmla="*/ 0 h 104"/>
                  <a:gd name="T46" fmla="*/ 1 w 230"/>
                  <a:gd name="T47" fmla="*/ 0 h 104"/>
                  <a:gd name="T48" fmla="*/ 1 w 230"/>
                  <a:gd name="T49" fmla="*/ 0 h 104"/>
                  <a:gd name="T50" fmla="*/ 1 w 230"/>
                  <a:gd name="T51" fmla="*/ 0 h 104"/>
                  <a:gd name="T52" fmla="*/ 1 w 230"/>
                  <a:gd name="T53" fmla="*/ 0 h 104"/>
                  <a:gd name="T54" fmla="*/ 1 w 230"/>
                  <a:gd name="T55" fmla="*/ 0 h 104"/>
                  <a:gd name="T56" fmla="*/ 1 w 230"/>
                  <a:gd name="T57" fmla="*/ 0 h 104"/>
                  <a:gd name="T58" fmla="*/ 1 w 230"/>
                  <a:gd name="T59" fmla="*/ 0 h 104"/>
                  <a:gd name="T60" fmla="*/ 1 w 230"/>
                  <a:gd name="T61" fmla="*/ 0 h 104"/>
                  <a:gd name="T62" fmla="*/ 1 w 230"/>
                  <a:gd name="T63" fmla="*/ 0 h 104"/>
                  <a:gd name="T64" fmla="*/ 1 w 230"/>
                  <a:gd name="T65" fmla="*/ 0 h 104"/>
                  <a:gd name="T66" fmla="*/ 1 w 230"/>
                  <a:gd name="T67" fmla="*/ 0 h 104"/>
                  <a:gd name="T68" fmla="*/ 1 w 230"/>
                  <a:gd name="T69" fmla="*/ 0 h 104"/>
                  <a:gd name="T70" fmla="*/ 0 w 230"/>
                  <a:gd name="T71" fmla="*/ 0 h 104"/>
                  <a:gd name="T72" fmla="*/ 0 w 230"/>
                  <a:gd name="T73" fmla="*/ 0 h 104"/>
                  <a:gd name="T74" fmla="*/ 0 w 230"/>
                  <a:gd name="T75" fmla="*/ 0 h 104"/>
                  <a:gd name="T76" fmla="*/ 0 w 230"/>
                  <a:gd name="T77" fmla="*/ 0 h 104"/>
                  <a:gd name="T78" fmla="*/ 0 w 230"/>
                  <a:gd name="T79" fmla="*/ 0 h 104"/>
                  <a:gd name="T80" fmla="*/ 0 w 230"/>
                  <a:gd name="T81" fmla="*/ 0 h 104"/>
                  <a:gd name="T82" fmla="*/ 0 w 230"/>
                  <a:gd name="T83" fmla="*/ 0 h 104"/>
                  <a:gd name="T84" fmla="*/ 0 w 230"/>
                  <a:gd name="T85" fmla="*/ 0 h 104"/>
                  <a:gd name="T86" fmla="*/ 0 w 230"/>
                  <a:gd name="T87" fmla="*/ 0 h 104"/>
                  <a:gd name="T88" fmla="*/ 0 w 230"/>
                  <a:gd name="T89" fmla="*/ 0 h 104"/>
                  <a:gd name="T90" fmla="*/ 0 w 230"/>
                  <a:gd name="T91" fmla="*/ 0 h 104"/>
                  <a:gd name="T92" fmla="*/ 0 w 230"/>
                  <a:gd name="T93" fmla="*/ 0 h 104"/>
                  <a:gd name="T94" fmla="*/ 0 w 230"/>
                  <a:gd name="T95" fmla="*/ 0 h 104"/>
                  <a:gd name="T96" fmla="*/ 0 w 230"/>
                  <a:gd name="T97" fmla="*/ 0 h 104"/>
                  <a:gd name="T98" fmla="*/ 0 w 230"/>
                  <a:gd name="T99" fmla="*/ 0 h 104"/>
                  <a:gd name="T100" fmla="*/ 0 w 230"/>
                  <a:gd name="T101" fmla="*/ 0 h 104"/>
                  <a:gd name="T102" fmla="*/ 0 w 230"/>
                  <a:gd name="T103" fmla="*/ 0 h 104"/>
                  <a:gd name="T104" fmla="*/ 0 w 230"/>
                  <a:gd name="T105" fmla="*/ 0 h 104"/>
                  <a:gd name="T106" fmla="*/ 0 w 230"/>
                  <a:gd name="T107" fmla="*/ 0 h 104"/>
                  <a:gd name="T108" fmla="*/ 0 w 230"/>
                  <a:gd name="T109" fmla="*/ 0 h 104"/>
                  <a:gd name="T110" fmla="*/ 0 w 230"/>
                  <a:gd name="T111" fmla="*/ 0 h 104"/>
                  <a:gd name="T112" fmla="*/ 0 w 230"/>
                  <a:gd name="T113" fmla="*/ 0 h 10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30" h="104">
                    <a:moveTo>
                      <a:pt x="27" y="69"/>
                    </a:moveTo>
                    <a:lnTo>
                      <a:pt x="37" y="76"/>
                    </a:lnTo>
                    <a:lnTo>
                      <a:pt x="48" y="82"/>
                    </a:lnTo>
                    <a:lnTo>
                      <a:pt x="58" y="87"/>
                    </a:lnTo>
                    <a:lnTo>
                      <a:pt x="69" y="91"/>
                    </a:lnTo>
                    <a:lnTo>
                      <a:pt x="80" y="95"/>
                    </a:lnTo>
                    <a:lnTo>
                      <a:pt x="91" y="98"/>
                    </a:lnTo>
                    <a:lnTo>
                      <a:pt x="102" y="100"/>
                    </a:lnTo>
                    <a:lnTo>
                      <a:pt x="113" y="102"/>
                    </a:lnTo>
                    <a:lnTo>
                      <a:pt x="125" y="103"/>
                    </a:lnTo>
                    <a:lnTo>
                      <a:pt x="135" y="104"/>
                    </a:lnTo>
                    <a:lnTo>
                      <a:pt x="146" y="104"/>
                    </a:lnTo>
                    <a:lnTo>
                      <a:pt x="156" y="103"/>
                    </a:lnTo>
                    <a:lnTo>
                      <a:pt x="166" y="102"/>
                    </a:lnTo>
                    <a:lnTo>
                      <a:pt x="175" y="101"/>
                    </a:lnTo>
                    <a:lnTo>
                      <a:pt x="184" y="99"/>
                    </a:lnTo>
                    <a:lnTo>
                      <a:pt x="192" y="97"/>
                    </a:lnTo>
                    <a:lnTo>
                      <a:pt x="200" y="94"/>
                    </a:lnTo>
                    <a:lnTo>
                      <a:pt x="208" y="91"/>
                    </a:lnTo>
                    <a:lnTo>
                      <a:pt x="214" y="88"/>
                    </a:lnTo>
                    <a:lnTo>
                      <a:pt x="219" y="84"/>
                    </a:lnTo>
                    <a:lnTo>
                      <a:pt x="224" y="81"/>
                    </a:lnTo>
                    <a:lnTo>
                      <a:pt x="227" y="76"/>
                    </a:lnTo>
                    <a:lnTo>
                      <a:pt x="229" y="72"/>
                    </a:lnTo>
                    <a:lnTo>
                      <a:pt x="230" y="67"/>
                    </a:lnTo>
                    <a:lnTo>
                      <a:pt x="230" y="63"/>
                    </a:lnTo>
                    <a:lnTo>
                      <a:pt x="229" y="58"/>
                    </a:lnTo>
                    <a:lnTo>
                      <a:pt x="226" y="53"/>
                    </a:lnTo>
                    <a:lnTo>
                      <a:pt x="222" y="46"/>
                    </a:lnTo>
                    <a:lnTo>
                      <a:pt x="217" y="41"/>
                    </a:lnTo>
                    <a:lnTo>
                      <a:pt x="210" y="36"/>
                    </a:lnTo>
                    <a:lnTo>
                      <a:pt x="200" y="30"/>
                    </a:lnTo>
                    <a:lnTo>
                      <a:pt x="190" y="25"/>
                    </a:lnTo>
                    <a:lnTo>
                      <a:pt x="170" y="16"/>
                    </a:lnTo>
                    <a:lnTo>
                      <a:pt x="150" y="10"/>
                    </a:lnTo>
                    <a:lnTo>
                      <a:pt x="130" y="5"/>
                    </a:lnTo>
                    <a:lnTo>
                      <a:pt x="109" y="2"/>
                    </a:lnTo>
                    <a:lnTo>
                      <a:pt x="89" y="0"/>
                    </a:lnTo>
                    <a:lnTo>
                      <a:pt x="71" y="0"/>
                    </a:lnTo>
                    <a:lnTo>
                      <a:pt x="53" y="2"/>
                    </a:lnTo>
                    <a:lnTo>
                      <a:pt x="38" y="5"/>
                    </a:lnTo>
                    <a:lnTo>
                      <a:pt x="31" y="7"/>
                    </a:lnTo>
                    <a:lnTo>
                      <a:pt x="23" y="9"/>
                    </a:lnTo>
                    <a:lnTo>
                      <a:pt x="18" y="12"/>
                    </a:lnTo>
                    <a:lnTo>
                      <a:pt x="13" y="14"/>
                    </a:lnTo>
                    <a:lnTo>
                      <a:pt x="8" y="18"/>
                    </a:lnTo>
                    <a:lnTo>
                      <a:pt x="5" y="21"/>
                    </a:lnTo>
                    <a:lnTo>
                      <a:pt x="2" y="25"/>
                    </a:lnTo>
                    <a:lnTo>
                      <a:pt x="1" y="29"/>
                    </a:lnTo>
                    <a:lnTo>
                      <a:pt x="0" y="33"/>
                    </a:lnTo>
                    <a:lnTo>
                      <a:pt x="0" y="37"/>
                    </a:lnTo>
                    <a:lnTo>
                      <a:pt x="2" y="42"/>
                    </a:lnTo>
                    <a:lnTo>
                      <a:pt x="4" y="47"/>
                    </a:lnTo>
                    <a:lnTo>
                      <a:pt x="8" y="53"/>
                    </a:lnTo>
                    <a:lnTo>
                      <a:pt x="13" y="58"/>
                    </a:lnTo>
                    <a:lnTo>
                      <a:pt x="19" y="64"/>
                    </a:lnTo>
                    <a:lnTo>
                      <a:pt x="27" y="69"/>
                    </a:lnTo>
                    <a:close/>
                  </a:path>
                </a:pathLst>
              </a:custGeom>
              <a:solidFill>
                <a:srgbClr val="C07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73" name="Freeform 1207">
                <a:extLst>
                  <a:ext uri="{FF2B5EF4-FFF2-40B4-BE49-F238E27FC236}">
                    <a16:creationId xmlns:a16="http://schemas.microsoft.com/office/drawing/2014/main" id="{C5A31D7D-D7CF-4A5A-BCEA-0170DA7F2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7" y="2401"/>
                <a:ext cx="13" cy="6"/>
              </a:xfrm>
              <a:custGeom>
                <a:avLst/>
                <a:gdLst>
                  <a:gd name="T0" fmla="*/ 0 w 230"/>
                  <a:gd name="T1" fmla="*/ 0 h 103"/>
                  <a:gd name="T2" fmla="*/ 0 w 230"/>
                  <a:gd name="T3" fmla="*/ 0 h 103"/>
                  <a:gd name="T4" fmla="*/ 0 w 230"/>
                  <a:gd name="T5" fmla="*/ 0 h 103"/>
                  <a:gd name="T6" fmla="*/ 0 w 230"/>
                  <a:gd name="T7" fmla="*/ 0 h 103"/>
                  <a:gd name="T8" fmla="*/ 0 w 230"/>
                  <a:gd name="T9" fmla="*/ 0 h 103"/>
                  <a:gd name="T10" fmla="*/ 0 w 230"/>
                  <a:gd name="T11" fmla="*/ 0 h 103"/>
                  <a:gd name="T12" fmla="*/ 0 w 230"/>
                  <a:gd name="T13" fmla="*/ 0 h 103"/>
                  <a:gd name="T14" fmla="*/ 0 w 230"/>
                  <a:gd name="T15" fmla="*/ 0 h 103"/>
                  <a:gd name="T16" fmla="*/ 0 w 230"/>
                  <a:gd name="T17" fmla="*/ 0 h 103"/>
                  <a:gd name="T18" fmla="*/ 0 w 230"/>
                  <a:gd name="T19" fmla="*/ 0 h 103"/>
                  <a:gd name="T20" fmla="*/ 0 w 230"/>
                  <a:gd name="T21" fmla="*/ 0 h 103"/>
                  <a:gd name="T22" fmla="*/ 0 w 230"/>
                  <a:gd name="T23" fmla="*/ 0 h 103"/>
                  <a:gd name="T24" fmla="*/ 1 w 230"/>
                  <a:gd name="T25" fmla="*/ 0 h 103"/>
                  <a:gd name="T26" fmla="*/ 1 w 230"/>
                  <a:gd name="T27" fmla="*/ 0 h 103"/>
                  <a:gd name="T28" fmla="*/ 1 w 230"/>
                  <a:gd name="T29" fmla="*/ 0 h 103"/>
                  <a:gd name="T30" fmla="*/ 1 w 230"/>
                  <a:gd name="T31" fmla="*/ 0 h 103"/>
                  <a:gd name="T32" fmla="*/ 1 w 230"/>
                  <a:gd name="T33" fmla="*/ 0 h 103"/>
                  <a:gd name="T34" fmla="*/ 1 w 230"/>
                  <a:gd name="T35" fmla="*/ 0 h 103"/>
                  <a:gd name="T36" fmla="*/ 1 w 230"/>
                  <a:gd name="T37" fmla="*/ 0 h 103"/>
                  <a:gd name="T38" fmla="*/ 1 w 230"/>
                  <a:gd name="T39" fmla="*/ 0 h 103"/>
                  <a:gd name="T40" fmla="*/ 1 w 230"/>
                  <a:gd name="T41" fmla="*/ 0 h 103"/>
                  <a:gd name="T42" fmla="*/ 1 w 230"/>
                  <a:gd name="T43" fmla="*/ 0 h 103"/>
                  <a:gd name="T44" fmla="*/ 1 w 230"/>
                  <a:gd name="T45" fmla="*/ 0 h 103"/>
                  <a:gd name="T46" fmla="*/ 1 w 230"/>
                  <a:gd name="T47" fmla="*/ 0 h 103"/>
                  <a:gd name="T48" fmla="*/ 1 w 230"/>
                  <a:gd name="T49" fmla="*/ 0 h 103"/>
                  <a:gd name="T50" fmla="*/ 1 w 230"/>
                  <a:gd name="T51" fmla="*/ 0 h 103"/>
                  <a:gd name="T52" fmla="*/ 1 w 230"/>
                  <a:gd name="T53" fmla="*/ 0 h 103"/>
                  <a:gd name="T54" fmla="*/ 1 w 230"/>
                  <a:gd name="T55" fmla="*/ 0 h 103"/>
                  <a:gd name="T56" fmla="*/ 1 w 230"/>
                  <a:gd name="T57" fmla="*/ 0 h 103"/>
                  <a:gd name="T58" fmla="*/ 1 w 230"/>
                  <a:gd name="T59" fmla="*/ 0 h 103"/>
                  <a:gd name="T60" fmla="*/ 1 w 230"/>
                  <a:gd name="T61" fmla="*/ 0 h 103"/>
                  <a:gd name="T62" fmla="*/ 1 w 230"/>
                  <a:gd name="T63" fmla="*/ 0 h 103"/>
                  <a:gd name="T64" fmla="*/ 1 w 230"/>
                  <a:gd name="T65" fmla="*/ 0 h 103"/>
                  <a:gd name="T66" fmla="*/ 1 w 230"/>
                  <a:gd name="T67" fmla="*/ 0 h 103"/>
                  <a:gd name="T68" fmla="*/ 0 w 230"/>
                  <a:gd name="T69" fmla="*/ 0 h 103"/>
                  <a:gd name="T70" fmla="*/ 0 w 230"/>
                  <a:gd name="T71" fmla="*/ 0 h 103"/>
                  <a:gd name="T72" fmla="*/ 0 w 230"/>
                  <a:gd name="T73" fmla="*/ 0 h 103"/>
                  <a:gd name="T74" fmla="*/ 0 w 230"/>
                  <a:gd name="T75" fmla="*/ 0 h 103"/>
                  <a:gd name="T76" fmla="*/ 0 w 230"/>
                  <a:gd name="T77" fmla="*/ 0 h 103"/>
                  <a:gd name="T78" fmla="*/ 0 w 230"/>
                  <a:gd name="T79" fmla="*/ 0 h 103"/>
                  <a:gd name="T80" fmla="*/ 0 w 230"/>
                  <a:gd name="T81" fmla="*/ 0 h 103"/>
                  <a:gd name="T82" fmla="*/ 0 w 230"/>
                  <a:gd name="T83" fmla="*/ 0 h 103"/>
                  <a:gd name="T84" fmla="*/ 0 w 230"/>
                  <a:gd name="T85" fmla="*/ 0 h 103"/>
                  <a:gd name="T86" fmla="*/ 0 w 230"/>
                  <a:gd name="T87" fmla="*/ 0 h 103"/>
                  <a:gd name="T88" fmla="*/ 0 w 230"/>
                  <a:gd name="T89" fmla="*/ 0 h 103"/>
                  <a:gd name="T90" fmla="*/ 0 w 230"/>
                  <a:gd name="T91" fmla="*/ 0 h 103"/>
                  <a:gd name="T92" fmla="*/ 0 w 230"/>
                  <a:gd name="T93" fmla="*/ 0 h 103"/>
                  <a:gd name="T94" fmla="*/ 0 w 230"/>
                  <a:gd name="T95" fmla="*/ 0 h 103"/>
                  <a:gd name="T96" fmla="*/ 0 w 230"/>
                  <a:gd name="T97" fmla="*/ 0 h 103"/>
                  <a:gd name="T98" fmla="*/ 0 w 230"/>
                  <a:gd name="T99" fmla="*/ 0 h 103"/>
                  <a:gd name="T100" fmla="*/ 0 w 230"/>
                  <a:gd name="T101" fmla="*/ 0 h 103"/>
                  <a:gd name="T102" fmla="*/ 0 w 230"/>
                  <a:gd name="T103" fmla="*/ 0 h 103"/>
                  <a:gd name="T104" fmla="*/ 0 w 230"/>
                  <a:gd name="T105" fmla="*/ 0 h 103"/>
                  <a:gd name="T106" fmla="*/ 0 w 230"/>
                  <a:gd name="T107" fmla="*/ 0 h 103"/>
                  <a:gd name="T108" fmla="*/ 0 w 230"/>
                  <a:gd name="T109" fmla="*/ 0 h 103"/>
                  <a:gd name="T110" fmla="*/ 0 w 230"/>
                  <a:gd name="T111" fmla="*/ 0 h 103"/>
                  <a:gd name="T112" fmla="*/ 0 w 230"/>
                  <a:gd name="T113" fmla="*/ 0 h 10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30" h="103">
                    <a:moveTo>
                      <a:pt x="27" y="69"/>
                    </a:moveTo>
                    <a:lnTo>
                      <a:pt x="37" y="75"/>
                    </a:lnTo>
                    <a:lnTo>
                      <a:pt x="47" y="81"/>
                    </a:lnTo>
                    <a:lnTo>
                      <a:pt x="57" y="86"/>
                    </a:lnTo>
                    <a:lnTo>
                      <a:pt x="69" y="90"/>
                    </a:lnTo>
                    <a:lnTo>
                      <a:pt x="80" y="94"/>
                    </a:lnTo>
                    <a:lnTo>
                      <a:pt x="91" y="97"/>
                    </a:lnTo>
                    <a:lnTo>
                      <a:pt x="102" y="99"/>
                    </a:lnTo>
                    <a:lnTo>
                      <a:pt x="113" y="101"/>
                    </a:lnTo>
                    <a:lnTo>
                      <a:pt x="124" y="102"/>
                    </a:lnTo>
                    <a:lnTo>
                      <a:pt x="135" y="103"/>
                    </a:lnTo>
                    <a:lnTo>
                      <a:pt x="145" y="103"/>
                    </a:lnTo>
                    <a:lnTo>
                      <a:pt x="156" y="103"/>
                    </a:lnTo>
                    <a:lnTo>
                      <a:pt x="166" y="102"/>
                    </a:lnTo>
                    <a:lnTo>
                      <a:pt x="176" y="100"/>
                    </a:lnTo>
                    <a:lnTo>
                      <a:pt x="184" y="99"/>
                    </a:lnTo>
                    <a:lnTo>
                      <a:pt x="193" y="96"/>
                    </a:lnTo>
                    <a:lnTo>
                      <a:pt x="200" y="94"/>
                    </a:lnTo>
                    <a:lnTo>
                      <a:pt x="207" y="91"/>
                    </a:lnTo>
                    <a:lnTo>
                      <a:pt x="213" y="88"/>
                    </a:lnTo>
                    <a:lnTo>
                      <a:pt x="219" y="84"/>
                    </a:lnTo>
                    <a:lnTo>
                      <a:pt x="223" y="80"/>
                    </a:lnTo>
                    <a:lnTo>
                      <a:pt x="226" y="76"/>
                    </a:lnTo>
                    <a:lnTo>
                      <a:pt x="228" y="71"/>
                    </a:lnTo>
                    <a:lnTo>
                      <a:pt x="230" y="66"/>
                    </a:lnTo>
                    <a:lnTo>
                      <a:pt x="230" y="61"/>
                    </a:lnTo>
                    <a:lnTo>
                      <a:pt x="228" y="56"/>
                    </a:lnTo>
                    <a:lnTo>
                      <a:pt x="226" y="51"/>
                    </a:lnTo>
                    <a:lnTo>
                      <a:pt x="221" y="46"/>
                    </a:lnTo>
                    <a:lnTo>
                      <a:pt x="216" y="40"/>
                    </a:lnTo>
                    <a:lnTo>
                      <a:pt x="209" y="35"/>
                    </a:lnTo>
                    <a:lnTo>
                      <a:pt x="200" y="29"/>
                    </a:lnTo>
                    <a:lnTo>
                      <a:pt x="190" y="24"/>
                    </a:lnTo>
                    <a:lnTo>
                      <a:pt x="171" y="16"/>
                    </a:lnTo>
                    <a:lnTo>
                      <a:pt x="150" y="9"/>
                    </a:lnTo>
                    <a:lnTo>
                      <a:pt x="129" y="4"/>
                    </a:lnTo>
                    <a:lnTo>
                      <a:pt x="109" y="1"/>
                    </a:lnTo>
                    <a:lnTo>
                      <a:pt x="90" y="0"/>
                    </a:lnTo>
                    <a:lnTo>
                      <a:pt x="71" y="0"/>
                    </a:lnTo>
                    <a:lnTo>
                      <a:pt x="53" y="1"/>
                    </a:lnTo>
                    <a:lnTo>
                      <a:pt x="37" y="4"/>
                    </a:lnTo>
                    <a:lnTo>
                      <a:pt x="30" y="6"/>
                    </a:lnTo>
                    <a:lnTo>
                      <a:pt x="24" y="8"/>
                    </a:lnTo>
                    <a:lnTo>
                      <a:pt x="18" y="11"/>
                    </a:lnTo>
                    <a:lnTo>
                      <a:pt x="13" y="14"/>
                    </a:lnTo>
                    <a:lnTo>
                      <a:pt x="9" y="17"/>
                    </a:lnTo>
                    <a:lnTo>
                      <a:pt x="5" y="20"/>
                    </a:lnTo>
                    <a:lnTo>
                      <a:pt x="3" y="24"/>
                    </a:lnTo>
                    <a:lnTo>
                      <a:pt x="1" y="28"/>
                    </a:lnTo>
                    <a:lnTo>
                      <a:pt x="0" y="32"/>
                    </a:lnTo>
                    <a:lnTo>
                      <a:pt x="0" y="37"/>
                    </a:lnTo>
                    <a:lnTo>
                      <a:pt x="2" y="41"/>
                    </a:lnTo>
                    <a:lnTo>
                      <a:pt x="4" y="46"/>
                    </a:lnTo>
                    <a:lnTo>
                      <a:pt x="8" y="51"/>
                    </a:lnTo>
                    <a:lnTo>
                      <a:pt x="13" y="57"/>
                    </a:lnTo>
                    <a:lnTo>
                      <a:pt x="19" y="62"/>
                    </a:lnTo>
                    <a:lnTo>
                      <a:pt x="27" y="69"/>
                    </a:lnTo>
                    <a:close/>
                  </a:path>
                </a:pathLst>
              </a:custGeom>
              <a:solidFill>
                <a:srgbClr val="C07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74" name="Freeform 1208">
                <a:extLst>
                  <a:ext uri="{FF2B5EF4-FFF2-40B4-BE49-F238E27FC236}">
                    <a16:creationId xmlns:a16="http://schemas.microsoft.com/office/drawing/2014/main" id="{5447B2D8-6FEE-4D0F-815B-E96A15E017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0" y="2411"/>
                <a:ext cx="14" cy="6"/>
              </a:xfrm>
              <a:custGeom>
                <a:avLst/>
                <a:gdLst>
                  <a:gd name="T0" fmla="*/ 0 w 230"/>
                  <a:gd name="T1" fmla="*/ 0 h 104"/>
                  <a:gd name="T2" fmla="*/ 0 w 230"/>
                  <a:gd name="T3" fmla="*/ 0 h 104"/>
                  <a:gd name="T4" fmla="*/ 0 w 230"/>
                  <a:gd name="T5" fmla="*/ 0 h 104"/>
                  <a:gd name="T6" fmla="*/ 0 w 230"/>
                  <a:gd name="T7" fmla="*/ 0 h 104"/>
                  <a:gd name="T8" fmla="*/ 0 w 230"/>
                  <a:gd name="T9" fmla="*/ 0 h 104"/>
                  <a:gd name="T10" fmla="*/ 0 w 230"/>
                  <a:gd name="T11" fmla="*/ 0 h 104"/>
                  <a:gd name="T12" fmla="*/ 0 w 230"/>
                  <a:gd name="T13" fmla="*/ 0 h 104"/>
                  <a:gd name="T14" fmla="*/ 0 w 230"/>
                  <a:gd name="T15" fmla="*/ 0 h 104"/>
                  <a:gd name="T16" fmla="*/ 0 w 230"/>
                  <a:gd name="T17" fmla="*/ 0 h 104"/>
                  <a:gd name="T18" fmla="*/ 0 w 230"/>
                  <a:gd name="T19" fmla="*/ 0 h 104"/>
                  <a:gd name="T20" fmla="*/ 0 w 230"/>
                  <a:gd name="T21" fmla="*/ 0 h 104"/>
                  <a:gd name="T22" fmla="*/ 1 w 230"/>
                  <a:gd name="T23" fmla="*/ 0 h 104"/>
                  <a:gd name="T24" fmla="*/ 1 w 230"/>
                  <a:gd name="T25" fmla="*/ 0 h 104"/>
                  <a:gd name="T26" fmla="*/ 1 w 230"/>
                  <a:gd name="T27" fmla="*/ 0 h 104"/>
                  <a:gd name="T28" fmla="*/ 1 w 230"/>
                  <a:gd name="T29" fmla="*/ 0 h 104"/>
                  <a:gd name="T30" fmla="*/ 1 w 230"/>
                  <a:gd name="T31" fmla="*/ 0 h 104"/>
                  <a:gd name="T32" fmla="*/ 1 w 230"/>
                  <a:gd name="T33" fmla="*/ 0 h 104"/>
                  <a:gd name="T34" fmla="*/ 1 w 230"/>
                  <a:gd name="T35" fmla="*/ 0 h 104"/>
                  <a:gd name="T36" fmla="*/ 1 w 230"/>
                  <a:gd name="T37" fmla="*/ 0 h 104"/>
                  <a:gd name="T38" fmla="*/ 1 w 230"/>
                  <a:gd name="T39" fmla="*/ 0 h 104"/>
                  <a:gd name="T40" fmla="*/ 1 w 230"/>
                  <a:gd name="T41" fmla="*/ 0 h 104"/>
                  <a:gd name="T42" fmla="*/ 1 w 230"/>
                  <a:gd name="T43" fmla="*/ 0 h 104"/>
                  <a:gd name="T44" fmla="*/ 1 w 230"/>
                  <a:gd name="T45" fmla="*/ 0 h 104"/>
                  <a:gd name="T46" fmla="*/ 1 w 230"/>
                  <a:gd name="T47" fmla="*/ 0 h 104"/>
                  <a:gd name="T48" fmla="*/ 1 w 230"/>
                  <a:gd name="T49" fmla="*/ 0 h 104"/>
                  <a:gd name="T50" fmla="*/ 1 w 230"/>
                  <a:gd name="T51" fmla="*/ 0 h 104"/>
                  <a:gd name="T52" fmla="*/ 1 w 230"/>
                  <a:gd name="T53" fmla="*/ 0 h 104"/>
                  <a:gd name="T54" fmla="*/ 1 w 230"/>
                  <a:gd name="T55" fmla="*/ 0 h 104"/>
                  <a:gd name="T56" fmla="*/ 1 w 230"/>
                  <a:gd name="T57" fmla="*/ 0 h 104"/>
                  <a:gd name="T58" fmla="*/ 1 w 230"/>
                  <a:gd name="T59" fmla="*/ 0 h 104"/>
                  <a:gd name="T60" fmla="*/ 1 w 230"/>
                  <a:gd name="T61" fmla="*/ 0 h 104"/>
                  <a:gd name="T62" fmla="*/ 1 w 230"/>
                  <a:gd name="T63" fmla="*/ 0 h 104"/>
                  <a:gd name="T64" fmla="*/ 1 w 230"/>
                  <a:gd name="T65" fmla="*/ 0 h 104"/>
                  <a:gd name="T66" fmla="*/ 1 w 230"/>
                  <a:gd name="T67" fmla="*/ 0 h 104"/>
                  <a:gd name="T68" fmla="*/ 1 w 230"/>
                  <a:gd name="T69" fmla="*/ 0 h 104"/>
                  <a:gd name="T70" fmla="*/ 0 w 230"/>
                  <a:gd name="T71" fmla="*/ 0 h 104"/>
                  <a:gd name="T72" fmla="*/ 0 w 230"/>
                  <a:gd name="T73" fmla="*/ 0 h 104"/>
                  <a:gd name="T74" fmla="*/ 0 w 230"/>
                  <a:gd name="T75" fmla="*/ 0 h 104"/>
                  <a:gd name="T76" fmla="*/ 0 w 230"/>
                  <a:gd name="T77" fmla="*/ 0 h 104"/>
                  <a:gd name="T78" fmla="*/ 0 w 230"/>
                  <a:gd name="T79" fmla="*/ 0 h 104"/>
                  <a:gd name="T80" fmla="*/ 0 w 230"/>
                  <a:gd name="T81" fmla="*/ 0 h 104"/>
                  <a:gd name="T82" fmla="*/ 0 w 230"/>
                  <a:gd name="T83" fmla="*/ 0 h 104"/>
                  <a:gd name="T84" fmla="*/ 0 w 230"/>
                  <a:gd name="T85" fmla="*/ 0 h 104"/>
                  <a:gd name="T86" fmla="*/ 0 w 230"/>
                  <a:gd name="T87" fmla="*/ 0 h 104"/>
                  <a:gd name="T88" fmla="*/ 0 w 230"/>
                  <a:gd name="T89" fmla="*/ 0 h 104"/>
                  <a:gd name="T90" fmla="*/ 0 w 230"/>
                  <a:gd name="T91" fmla="*/ 0 h 104"/>
                  <a:gd name="T92" fmla="*/ 0 w 230"/>
                  <a:gd name="T93" fmla="*/ 0 h 104"/>
                  <a:gd name="T94" fmla="*/ 0 w 230"/>
                  <a:gd name="T95" fmla="*/ 0 h 104"/>
                  <a:gd name="T96" fmla="*/ 0 w 230"/>
                  <a:gd name="T97" fmla="*/ 0 h 104"/>
                  <a:gd name="T98" fmla="*/ 0 w 230"/>
                  <a:gd name="T99" fmla="*/ 0 h 104"/>
                  <a:gd name="T100" fmla="*/ 0 w 230"/>
                  <a:gd name="T101" fmla="*/ 0 h 104"/>
                  <a:gd name="T102" fmla="*/ 0 w 230"/>
                  <a:gd name="T103" fmla="*/ 0 h 104"/>
                  <a:gd name="T104" fmla="*/ 0 w 230"/>
                  <a:gd name="T105" fmla="*/ 0 h 104"/>
                  <a:gd name="T106" fmla="*/ 0 w 230"/>
                  <a:gd name="T107" fmla="*/ 0 h 104"/>
                  <a:gd name="T108" fmla="*/ 0 w 230"/>
                  <a:gd name="T109" fmla="*/ 0 h 104"/>
                  <a:gd name="T110" fmla="*/ 0 w 230"/>
                  <a:gd name="T111" fmla="*/ 0 h 104"/>
                  <a:gd name="T112" fmla="*/ 0 w 230"/>
                  <a:gd name="T113" fmla="*/ 0 h 10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30" h="104">
                    <a:moveTo>
                      <a:pt x="27" y="69"/>
                    </a:moveTo>
                    <a:lnTo>
                      <a:pt x="37" y="76"/>
                    </a:lnTo>
                    <a:lnTo>
                      <a:pt x="47" y="82"/>
                    </a:lnTo>
                    <a:lnTo>
                      <a:pt x="57" y="87"/>
                    </a:lnTo>
                    <a:lnTo>
                      <a:pt x="68" y="91"/>
                    </a:lnTo>
                    <a:lnTo>
                      <a:pt x="80" y="95"/>
                    </a:lnTo>
                    <a:lnTo>
                      <a:pt x="91" y="98"/>
                    </a:lnTo>
                    <a:lnTo>
                      <a:pt x="102" y="100"/>
                    </a:lnTo>
                    <a:lnTo>
                      <a:pt x="113" y="102"/>
                    </a:lnTo>
                    <a:lnTo>
                      <a:pt x="124" y="103"/>
                    </a:lnTo>
                    <a:lnTo>
                      <a:pt x="135" y="104"/>
                    </a:lnTo>
                    <a:lnTo>
                      <a:pt x="145" y="104"/>
                    </a:lnTo>
                    <a:lnTo>
                      <a:pt x="155" y="103"/>
                    </a:lnTo>
                    <a:lnTo>
                      <a:pt x="166" y="102"/>
                    </a:lnTo>
                    <a:lnTo>
                      <a:pt x="176" y="101"/>
                    </a:lnTo>
                    <a:lnTo>
                      <a:pt x="184" y="99"/>
                    </a:lnTo>
                    <a:lnTo>
                      <a:pt x="193" y="97"/>
                    </a:lnTo>
                    <a:lnTo>
                      <a:pt x="200" y="94"/>
                    </a:lnTo>
                    <a:lnTo>
                      <a:pt x="207" y="91"/>
                    </a:lnTo>
                    <a:lnTo>
                      <a:pt x="213" y="88"/>
                    </a:lnTo>
                    <a:lnTo>
                      <a:pt x="219" y="84"/>
                    </a:lnTo>
                    <a:lnTo>
                      <a:pt x="223" y="81"/>
                    </a:lnTo>
                    <a:lnTo>
                      <a:pt x="226" y="76"/>
                    </a:lnTo>
                    <a:lnTo>
                      <a:pt x="229" y="72"/>
                    </a:lnTo>
                    <a:lnTo>
                      <a:pt x="230" y="67"/>
                    </a:lnTo>
                    <a:lnTo>
                      <a:pt x="230" y="63"/>
                    </a:lnTo>
                    <a:lnTo>
                      <a:pt x="228" y="58"/>
                    </a:lnTo>
                    <a:lnTo>
                      <a:pt x="226" y="52"/>
                    </a:lnTo>
                    <a:lnTo>
                      <a:pt x="222" y="46"/>
                    </a:lnTo>
                    <a:lnTo>
                      <a:pt x="216" y="41"/>
                    </a:lnTo>
                    <a:lnTo>
                      <a:pt x="209" y="36"/>
                    </a:lnTo>
                    <a:lnTo>
                      <a:pt x="200" y="30"/>
                    </a:lnTo>
                    <a:lnTo>
                      <a:pt x="190" y="25"/>
                    </a:lnTo>
                    <a:lnTo>
                      <a:pt x="171" y="16"/>
                    </a:lnTo>
                    <a:lnTo>
                      <a:pt x="150" y="10"/>
                    </a:lnTo>
                    <a:lnTo>
                      <a:pt x="129" y="5"/>
                    </a:lnTo>
                    <a:lnTo>
                      <a:pt x="109" y="2"/>
                    </a:lnTo>
                    <a:lnTo>
                      <a:pt x="90" y="0"/>
                    </a:lnTo>
                    <a:lnTo>
                      <a:pt x="70" y="0"/>
                    </a:lnTo>
                    <a:lnTo>
                      <a:pt x="53" y="2"/>
                    </a:lnTo>
                    <a:lnTo>
                      <a:pt x="37" y="5"/>
                    </a:lnTo>
                    <a:lnTo>
                      <a:pt x="30" y="7"/>
                    </a:lnTo>
                    <a:lnTo>
                      <a:pt x="24" y="9"/>
                    </a:lnTo>
                    <a:lnTo>
                      <a:pt x="18" y="12"/>
                    </a:lnTo>
                    <a:lnTo>
                      <a:pt x="13" y="14"/>
                    </a:lnTo>
                    <a:lnTo>
                      <a:pt x="9" y="18"/>
                    </a:lnTo>
                    <a:lnTo>
                      <a:pt x="5" y="21"/>
                    </a:lnTo>
                    <a:lnTo>
                      <a:pt x="3" y="25"/>
                    </a:lnTo>
                    <a:lnTo>
                      <a:pt x="1" y="29"/>
                    </a:lnTo>
                    <a:lnTo>
                      <a:pt x="0" y="33"/>
                    </a:lnTo>
                    <a:lnTo>
                      <a:pt x="1" y="37"/>
                    </a:lnTo>
                    <a:lnTo>
                      <a:pt x="2" y="42"/>
                    </a:lnTo>
                    <a:lnTo>
                      <a:pt x="4" y="47"/>
                    </a:lnTo>
                    <a:lnTo>
                      <a:pt x="8" y="52"/>
                    </a:lnTo>
                    <a:lnTo>
                      <a:pt x="13" y="58"/>
                    </a:lnTo>
                    <a:lnTo>
                      <a:pt x="19" y="64"/>
                    </a:lnTo>
                    <a:lnTo>
                      <a:pt x="27" y="69"/>
                    </a:lnTo>
                    <a:close/>
                  </a:path>
                </a:pathLst>
              </a:custGeom>
              <a:solidFill>
                <a:srgbClr val="C07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75" name="Freeform 1209">
                <a:extLst>
                  <a:ext uri="{FF2B5EF4-FFF2-40B4-BE49-F238E27FC236}">
                    <a16:creationId xmlns:a16="http://schemas.microsoft.com/office/drawing/2014/main" id="{5642F043-2FC6-4ED8-A475-FE6D6F9BEF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7" y="2392"/>
                <a:ext cx="14" cy="6"/>
              </a:xfrm>
              <a:custGeom>
                <a:avLst/>
                <a:gdLst>
                  <a:gd name="T0" fmla="*/ 0 w 248"/>
                  <a:gd name="T1" fmla="*/ 0 h 116"/>
                  <a:gd name="T2" fmla="*/ 0 w 248"/>
                  <a:gd name="T3" fmla="*/ 0 h 116"/>
                  <a:gd name="T4" fmla="*/ 0 w 248"/>
                  <a:gd name="T5" fmla="*/ 0 h 116"/>
                  <a:gd name="T6" fmla="*/ 0 w 248"/>
                  <a:gd name="T7" fmla="*/ 0 h 116"/>
                  <a:gd name="T8" fmla="*/ 0 w 248"/>
                  <a:gd name="T9" fmla="*/ 0 h 116"/>
                  <a:gd name="T10" fmla="*/ 0 w 248"/>
                  <a:gd name="T11" fmla="*/ 0 h 116"/>
                  <a:gd name="T12" fmla="*/ 0 w 248"/>
                  <a:gd name="T13" fmla="*/ 0 h 116"/>
                  <a:gd name="T14" fmla="*/ 0 w 248"/>
                  <a:gd name="T15" fmla="*/ 0 h 116"/>
                  <a:gd name="T16" fmla="*/ 0 w 248"/>
                  <a:gd name="T17" fmla="*/ 0 h 116"/>
                  <a:gd name="T18" fmla="*/ 0 w 248"/>
                  <a:gd name="T19" fmla="*/ 0 h 116"/>
                  <a:gd name="T20" fmla="*/ 1 w 248"/>
                  <a:gd name="T21" fmla="*/ 0 h 116"/>
                  <a:gd name="T22" fmla="*/ 1 w 248"/>
                  <a:gd name="T23" fmla="*/ 0 h 116"/>
                  <a:gd name="T24" fmla="*/ 1 w 248"/>
                  <a:gd name="T25" fmla="*/ 0 h 116"/>
                  <a:gd name="T26" fmla="*/ 1 w 248"/>
                  <a:gd name="T27" fmla="*/ 0 h 116"/>
                  <a:gd name="T28" fmla="*/ 1 w 248"/>
                  <a:gd name="T29" fmla="*/ 0 h 116"/>
                  <a:gd name="T30" fmla="*/ 1 w 248"/>
                  <a:gd name="T31" fmla="*/ 0 h 116"/>
                  <a:gd name="T32" fmla="*/ 1 w 248"/>
                  <a:gd name="T33" fmla="*/ 0 h 116"/>
                  <a:gd name="T34" fmla="*/ 1 w 248"/>
                  <a:gd name="T35" fmla="*/ 0 h 116"/>
                  <a:gd name="T36" fmla="*/ 1 w 248"/>
                  <a:gd name="T37" fmla="*/ 0 h 116"/>
                  <a:gd name="T38" fmla="*/ 1 w 248"/>
                  <a:gd name="T39" fmla="*/ 0 h 116"/>
                  <a:gd name="T40" fmla="*/ 1 w 248"/>
                  <a:gd name="T41" fmla="*/ 0 h 116"/>
                  <a:gd name="T42" fmla="*/ 1 w 248"/>
                  <a:gd name="T43" fmla="*/ 0 h 116"/>
                  <a:gd name="T44" fmla="*/ 1 w 248"/>
                  <a:gd name="T45" fmla="*/ 0 h 116"/>
                  <a:gd name="T46" fmla="*/ 1 w 248"/>
                  <a:gd name="T47" fmla="*/ 0 h 116"/>
                  <a:gd name="T48" fmla="*/ 1 w 248"/>
                  <a:gd name="T49" fmla="*/ 0 h 116"/>
                  <a:gd name="T50" fmla="*/ 1 w 248"/>
                  <a:gd name="T51" fmla="*/ 0 h 116"/>
                  <a:gd name="T52" fmla="*/ 1 w 248"/>
                  <a:gd name="T53" fmla="*/ 0 h 116"/>
                  <a:gd name="T54" fmla="*/ 1 w 248"/>
                  <a:gd name="T55" fmla="*/ 0 h 116"/>
                  <a:gd name="T56" fmla="*/ 1 w 248"/>
                  <a:gd name="T57" fmla="*/ 0 h 116"/>
                  <a:gd name="T58" fmla="*/ 1 w 248"/>
                  <a:gd name="T59" fmla="*/ 0 h 116"/>
                  <a:gd name="T60" fmla="*/ 1 w 248"/>
                  <a:gd name="T61" fmla="*/ 0 h 116"/>
                  <a:gd name="T62" fmla="*/ 1 w 248"/>
                  <a:gd name="T63" fmla="*/ 0 h 116"/>
                  <a:gd name="T64" fmla="*/ 1 w 248"/>
                  <a:gd name="T65" fmla="*/ 0 h 116"/>
                  <a:gd name="T66" fmla="*/ 1 w 248"/>
                  <a:gd name="T67" fmla="*/ 0 h 116"/>
                  <a:gd name="T68" fmla="*/ 1 w 248"/>
                  <a:gd name="T69" fmla="*/ 0 h 116"/>
                  <a:gd name="T70" fmla="*/ 0 w 248"/>
                  <a:gd name="T71" fmla="*/ 0 h 116"/>
                  <a:gd name="T72" fmla="*/ 0 w 248"/>
                  <a:gd name="T73" fmla="*/ 0 h 116"/>
                  <a:gd name="T74" fmla="*/ 0 w 248"/>
                  <a:gd name="T75" fmla="*/ 0 h 116"/>
                  <a:gd name="T76" fmla="*/ 0 w 248"/>
                  <a:gd name="T77" fmla="*/ 0 h 116"/>
                  <a:gd name="T78" fmla="*/ 0 w 248"/>
                  <a:gd name="T79" fmla="*/ 0 h 116"/>
                  <a:gd name="T80" fmla="*/ 0 w 248"/>
                  <a:gd name="T81" fmla="*/ 0 h 116"/>
                  <a:gd name="T82" fmla="*/ 0 w 248"/>
                  <a:gd name="T83" fmla="*/ 0 h 116"/>
                  <a:gd name="T84" fmla="*/ 0 w 248"/>
                  <a:gd name="T85" fmla="*/ 0 h 116"/>
                  <a:gd name="T86" fmla="*/ 0 w 248"/>
                  <a:gd name="T87" fmla="*/ 0 h 116"/>
                  <a:gd name="T88" fmla="*/ 0 w 248"/>
                  <a:gd name="T89" fmla="*/ 0 h 116"/>
                  <a:gd name="T90" fmla="*/ 0 w 248"/>
                  <a:gd name="T91" fmla="*/ 0 h 116"/>
                  <a:gd name="T92" fmla="*/ 0 w 248"/>
                  <a:gd name="T93" fmla="*/ 0 h 116"/>
                  <a:gd name="T94" fmla="*/ 0 w 248"/>
                  <a:gd name="T95" fmla="*/ 0 h 116"/>
                  <a:gd name="T96" fmla="*/ 0 w 248"/>
                  <a:gd name="T97" fmla="*/ 0 h 116"/>
                  <a:gd name="T98" fmla="*/ 0 w 248"/>
                  <a:gd name="T99" fmla="*/ 0 h 116"/>
                  <a:gd name="T100" fmla="*/ 0 w 248"/>
                  <a:gd name="T101" fmla="*/ 0 h 116"/>
                  <a:gd name="T102" fmla="*/ 0 w 248"/>
                  <a:gd name="T103" fmla="*/ 0 h 116"/>
                  <a:gd name="T104" fmla="*/ 0 w 248"/>
                  <a:gd name="T105" fmla="*/ 0 h 116"/>
                  <a:gd name="T106" fmla="*/ 0 w 248"/>
                  <a:gd name="T107" fmla="*/ 0 h 116"/>
                  <a:gd name="T108" fmla="*/ 0 w 248"/>
                  <a:gd name="T109" fmla="*/ 0 h 116"/>
                  <a:gd name="T110" fmla="*/ 0 w 248"/>
                  <a:gd name="T111" fmla="*/ 0 h 116"/>
                  <a:gd name="T112" fmla="*/ 0 w 248"/>
                  <a:gd name="T113" fmla="*/ 0 h 11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48" h="116">
                    <a:moveTo>
                      <a:pt x="35" y="76"/>
                    </a:moveTo>
                    <a:lnTo>
                      <a:pt x="47" y="83"/>
                    </a:lnTo>
                    <a:lnTo>
                      <a:pt x="59" y="89"/>
                    </a:lnTo>
                    <a:lnTo>
                      <a:pt x="70" y="95"/>
                    </a:lnTo>
                    <a:lnTo>
                      <a:pt x="82" y="100"/>
                    </a:lnTo>
                    <a:lnTo>
                      <a:pt x="94" y="104"/>
                    </a:lnTo>
                    <a:lnTo>
                      <a:pt x="106" y="108"/>
                    </a:lnTo>
                    <a:lnTo>
                      <a:pt x="118" y="111"/>
                    </a:lnTo>
                    <a:lnTo>
                      <a:pt x="131" y="113"/>
                    </a:lnTo>
                    <a:lnTo>
                      <a:pt x="143" y="114"/>
                    </a:lnTo>
                    <a:lnTo>
                      <a:pt x="154" y="115"/>
                    </a:lnTo>
                    <a:lnTo>
                      <a:pt x="165" y="116"/>
                    </a:lnTo>
                    <a:lnTo>
                      <a:pt x="176" y="115"/>
                    </a:lnTo>
                    <a:lnTo>
                      <a:pt x="186" y="115"/>
                    </a:lnTo>
                    <a:lnTo>
                      <a:pt x="196" y="113"/>
                    </a:lnTo>
                    <a:lnTo>
                      <a:pt x="205" y="112"/>
                    </a:lnTo>
                    <a:lnTo>
                      <a:pt x="213" y="110"/>
                    </a:lnTo>
                    <a:lnTo>
                      <a:pt x="222" y="107"/>
                    </a:lnTo>
                    <a:lnTo>
                      <a:pt x="228" y="104"/>
                    </a:lnTo>
                    <a:lnTo>
                      <a:pt x="234" y="101"/>
                    </a:lnTo>
                    <a:lnTo>
                      <a:pt x="239" y="97"/>
                    </a:lnTo>
                    <a:lnTo>
                      <a:pt x="243" y="93"/>
                    </a:lnTo>
                    <a:lnTo>
                      <a:pt x="246" y="88"/>
                    </a:lnTo>
                    <a:lnTo>
                      <a:pt x="248" y="83"/>
                    </a:lnTo>
                    <a:lnTo>
                      <a:pt x="248" y="78"/>
                    </a:lnTo>
                    <a:lnTo>
                      <a:pt x="247" y="73"/>
                    </a:lnTo>
                    <a:lnTo>
                      <a:pt x="245" y="68"/>
                    </a:lnTo>
                    <a:lnTo>
                      <a:pt x="242" y="62"/>
                    </a:lnTo>
                    <a:lnTo>
                      <a:pt x="236" y="56"/>
                    </a:lnTo>
                    <a:lnTo>
                      <a:pt x="230" y="49"/>
                    </a:lnTo>
                    <a:lnTo>
                      <a:pt x="221" y="43"/>
                    </a:lnTo>
                    <a:lnTo>
                      <a:pt x="210" y="37"/>
                    </a:lnTo>
                    <a:lnTo>
                      <a:pt x="198" y="31"/>
                    </a:lnTo>
                    <a:lnTo>
                      <a:pt x="176" y="21"/>
                    </a:lnTo>
                    <a:lnTo>
                      <a:pt x="153" y="13"/>
                    </a:lnTo>
                    <a:lnTo>
                      <a:pt x="131" y="7"/>
                    </a:lnTo>
                    <a:lnTo>
                      <a:pt x="108" y="3"/>
                    </a:lnTo>
                    <a:lnTo>
                      <a:pt x="87" y="0"/>
                    </a:lnTo>
                    <a:lnTo>
                      <a:pt x="68" y="0"/>
                    </a:lnTo>
                    <a:lnTo>
                      <a:pt x="50" y="1"/>
                    </a:lnTo>
                    <a:lnTo>
                      <a:pt x="33" y="3"/>
                    </a:lnTo>
                    <a:lnTo>
                      <a:pt x="26" y="5"/>
                    </a:lnTo>
                    <a:lnTo>
                      <a:pt x="20" y="7"/>
                    </a:lnTo>
                    <a:lnTo>
                      <a:pt x="15" y="10"/>
                    </a:lnTo>
                    <a:lnTo>
                      <a:pt x="10" y="13"/>
                    </a:lnTo>
                    <a:lnTo>
                      <a:pt x="6" y="16"/>
                    </a:lnTo>
                    <a:lnTo>
                      <a:pt x="3" y="20"/>
                    </a:lnTo>
                    <a:lnTo>
                      <a:pt x="1" y="24"/>
                    </a:lnTo>
                    <a:lnTo>
                      <a:pt x="0" y="29"/>
                    </a:lnTo>
                    <a:lnTo>
                      <a:pt x="1" y="33"/>
                    </a:lnTo>
                    <a:lnTo>
                      <a:pt x="2" y="38"/>
                    </a:lnTo>
                    <a:lnTo>
                      <a:pt x="4" y="44"/>
                    </a:lnTo>
                    <a:lnTo>
                      <a:pt x="8" y="49"/>
                    </a:lnTo>
                    <a:lnTo>
                      <a:pt x="13" y="56"/>
                    </a:lnTo>
                    <a:lnTo>
                      <a:pt x="19" y="62"/>
                    </a:lnTo>
                    <a:lnTo>
                      <a:pt x="26" y="69"/>
                    </a:lnTo>
                    <a:lnTo>
                      <a:pt x="35" y="76"/>
                    </a:lnTo>
                    <a:close/>
                  </a:path>
                </a:pathLst>
              </a:custGeom>
              <a:solidFill>
                <a:srgbClr val="C07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76" name="Freeform 1210">
                <a:extLst>
                  <a:ext uri="{FF2B5EF4-FFF2-40B4-BE49-F238E27FC236}">
                    <a16:creationId xmlns:a16="http://schemas.microsoft.com/office/drawing/2014/main" id="{B0D7DAA5-4602-42B3-8FD2-9F51ED4B6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3" y="2413"/>
                <a:ext cx="14" cy="7"/>
              </a:xfrm>
              <a:custGeom>
                <a:avLst/>
                <a:gdLst>
                  <a:gd name="T0" fmla="*/ 0 w 223"/>
                  <a:gd name="T1" fmla="*/ 0 h 112"/>
                  <a:gd name="T2" fmla="*/ 0 w 223"/>
                  <a:gd name="T3" fmla="*/ 0 h 112"/>
                  <a:gd name="T4" fmla="*/ 0 w 223"/>
                  <a:gd name="T5" fmla="*/ 0 h 112"/>
                  <a:gd name="T6" fmla="*/ 0 w 223"/>
                  <a:gd name="T7" fmla="*/ 0 h 112"/>
                  <a:gd name="T8" fmla="*/ 0 w 223"/>
                  <a:gd name="T9" fmla="*/ 0 h 112"/>
                  <a:gd name="T10" fmla="*/ 0 w 223"/>
                  <a:gd name="T11" fmla="*/ 0 h 112"/>
                  <a:gd name="T12" fmla="*/ 0 w 223"/>
                  <a:gd name="T13" fmla="*/ 0 h 112"/>
                  <a:gd name="T14" fmla="*/ 0 w 223"/>
                  <a:gd name="T15" fmla="*/ 0 h 112"/>
                  <a:gd name="T16" fmla="*/ 1 w 223"/>
                  <a:gd name="T17" fmla="*/ 0 h 112"/>
                  <a:gd name="T18" fmla="*/ 1 w 223"/>
                  <a:gd name="T19" fmla="*/ 0 h 112"/>
                  <a:gd name="T20" fmla="*/ 1 w 223"/>
                  <a:gd name="T21" fmla="*/ 0 h 112"/>
                  <a:gd name="T22" fmla="*/ 1 w 223"/>
                  <a:gd name="T23" fmla="*/ 0 h 112"/>
                  <a:gd name="T24" fmla="*/ 1 w 223"/>
                  <a:gd name="T25" fmla="*/ 0 h 112"/>
                  <a:gd name="T26" fmla="*/ 1 w 223"/>
                  <a:gd name="T27" fmla="*/ 0 h 112"/>
                  <a:gd name="T28" fmla="*/ 1 w 223"/>
                  <a:gd name="T29" fmla="*/ 0 h 112"/>
                  <a:gd name="T30" fmla="*/ 1 w 223"/>
                  <a:gd name="T31" fmla="*/ 0 h 112"/>
                  <a:gd name="T32" fmla="*/ 1 w 223"/>
                  <a:gd name="T33" fmla="*/ 0 h 112"/>
                  <a:gd name="T34" fmla="*/ 1 w 223"/>
                  <a:gd name="T35" fmla="*/ 0 h 112"/>
                  <a:gd name="T36" fmla="*/ 1 w 223"/>
                  <a:gd name="T37" fmla="*/ 0 h 112"/>
                  <a:gd name="T38" fmla="*/ 1 w 223"/>
                  <a:gd name="T39" fmla="*/ 0 h 112"/>
                  <a:gd name="T40" fmla="*/ 1 w 223"/>
                  <a:gd name="T41" fmla="*/ 0 h 112"/>
                  <a:gd name="T42" fmla="*/ 1 w 223"/>
                  <a:gd name="T43" fmla="*/ 0 h 112"/>
                  <a:gd name="T44" fmla="*/ 1 w 223"/>
                  <a:gd name="T45" fmla="*/ 0 h 112"/>
                  <a:gd name="T46" fmla="*/ 1 w 223"/>
                  <a:gd name="T47" fmla="*/ 0 h 112"/>
                  <a:gd name="T48" fmla="*/ 1 w 223"/>
                  <a:gd name="T49" fmla="*/ 0 h 112"/>
                  <a:gd name="T50" fmla="*/ 1 w 223"/>
                  <a:gd name="T51" fmla="*/ 0 h 112"/>
                  <a:gd name="T52" fmla="*/ 1 w 223"/>
                  <a:gd name="T53" fmla="*/ 0 h 112"/>
                  <a:gd name="T54" fmla="*/ 1 w 223"/>
                  <a:gd name="T55" fmla="*/ 0 h 112"/>
                  <a:gd name="T56" fmla="*/ 1 w 223"/>
                  <a:gd name="T57" fmla="*/ 0 h 112"/>
                  <a:gd name="T58" fmla="*/ 1 w 223"/>
                  <a:gd name="T59" fmla="*/ 0 h 112"/>
                  <a:gd name="T60" fmla="*/ 1 w 223"/>
                  <a:gd name="T61" fmla="*/ 0 h 112"/>
                  <a:gd name="T62" fmla="*/ 1 w 223"/>
                  <a:gd name="T63" fmla="*/ 0 h 112"/>
                  <a:gd name="T64" fmla="*/ 1 w 223"/>
                  <a:gd name="T65" fmla="*/ 0 h 112"/>
                  <a:gd name="T66" fmla="*/ 1 w 223"/>
                  <a:gd name="T67" fmla="*/ 0 h 112"/>
                  <a:gd name="T68" fmla="*/ 1 w 223"/>
                  <a:gd name="T69" fmla="*/ 0 h 112"/>
                  <a:gd name="T70" fmla="*/ 0 w 223"/>
                  <a:gd name="T71" fmla="*/ 0 h 112"/>
                  <a:gd name="T72" fmla="*/ 0 w 223"/>
                  <a:gd name="T73" fmla="*/ 0 h 112"/>
                  <a:gd name="T74" fmla="*/ 0 w 223"/>
                  <a:gd name="T75" fmla="*/ 0 h 112"/>
                  <a:gd name="T76" fmla="*/ 0 w 223"/>
                  <a:gd name="T77" fmla="*/ 0 h 112"/>
                  <a:gd name="T78" fmla="*/ 0 w 223"/>
                  <a:gd name="T79" fmla="*/ 0 h 112"/>
                  <a:gd name="T80" fmla="*/ 0 w 223"/>
                  <a:gd name="T81" fmla="*/ 0 h 112"/>
                  <a:gd name="T82" fmla="*/ 0 w 223"/>
                  <a:gd name="T83" fmla="*/ 0 h 112"/>
                  <a:gd name="T84" fmla="*/ 0 w 223"/>
                  <a:gd name="T85" fmla="*/ 0 h 112"/>
                  <a:gd name="T86" fmla="*/ 0 w 223"/>
                  <a:gd name="T87" fmla="*/ 0 h 112"/>
                  <a:gd name="T88" fmla="*/ 0 w 223"/>
                  <a:gd name="T89" fmla="*/ 0 h 112"/>
                  <a:gd name="T90" fmla="*/ 0 w 223"/>
                  <a:gd name="T91" fmla="*/ 0 h 112"/>
                  <a:gd name="T92" fmla="*/ 0 w 223"/>
                  <a:gd name="T93" fmla="*/ 0 h 112"/>
                  <a:gd name="T94" fmla="*/ 0 w 223"/>
                  <a:gd name="T95" fmla="*/ 0 h 112"/>
                  <a:gd name="T96" fmla="*/ 0 w 223"/>
                  <a:gd name="T97" fmla="*/ 0 h 112"/>
                  <a:gd name="T98" fmla="*/ 0 w 223"/>
                  <a:gd name="T99" fmla="*/ 0 h 112"/>
                  <a:gd name="T100" fmla="*/ 0 w 223"/>
                  <a:gd name="T101" fmla="*/ 0 h 112"/>
                  <a:gd name="T102" fmla="*/ 0 w 223"/>
                  <a:gd name="T103" fmla="*/ 0 h 112"/>
                  <a:gd name="T104" fmla="*/ 0 w 223"/>
                  <a:gd name="T105" fmla="*/ 0 h 112"/>
                  <a:gd name="T106" fmla="*/ 0 w 223"/>
                  <a:gd name="T107" fmla="*/ 0 h 112"/>
                  <a:gd name="T108" fmla="*/ 0 w 223"/>
                  <a:gd name="T109" fmla="*/ 0 h 112"/>
                  <a:gd name="T110" fmla="*/ 0 w 223"/>
                  <a:gd name="T111" fmla="*/ 0 h 112"/>
                  <a:gd name="T112" fmla="*/ 0 w 223"/>
                  <a:gd name="T113" fmla="*/ 0 h 11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23" h="112">
                    <a:moveTo>
                      <a:pt x="38" y="76"/>
                    </a:moveTo>
                    <a:lnTo>
                      <a:pt x="48" y="83"/>
                    </a:lnTo>
                    <a:lnTo>
                      <a:pt x="58" y="89"/>
                    </a:lnTo>
                    <a:lnTo>
                      <a:pt x="68" y="94"/>
                    </a:lnTo>
                    <a:lnTo>
                      <a:pt x="80" y="98"/>
                    </a:lnTo>
                    <a:lnTo>
                      <a:pt x="90" y="102"/>
                    </a:lnTo>
                    <a:lnTo>
                      <a:pt x="100" y="106"/>
                    </a:lnTo>
                    <a:lnTo>
                      <a:pt x="111" y="108"/>
                    </a:lnTo>
                    <a:lnTo>
                      <a:pt x="121" y="110"/>
                    </a:lnTo>
                    <a:lnTo>
                      <a:pt x="131" y="111"/>
                    </a:lnTo>
                    <a:lnTo>
                      <a:pt x="141" y="111"/>
                    </a:lnTo>
                    <a:lnTo>
                      <a:pt x="150" y="112"/>
                    </a:lnTo>
                    <a:lnTo>
                      <a:pt x="161" y="111"/>
                    </a:lnTo>
                    <a:lnTo>
                      <a:pt x="169" y="110"/>
                    </a:lnTo>
                    <a:lnTo>
                      <a:pt x="178" y="109"/>
                    </a:lnTo>
                    <a:lnTo>
                      <a:pt x="186" y="107"/>
                    </a:lnTo>
                    <a:lnTo>
                      <a:pt x="193" y="105"/>
                    </a:lnTo>
                    <a:lnTo>
                      <a:pt x="199" y="101"/>
                    </a:lnTo>
                    <a:lnTo>
                      <a:pt x="205" y="98"/>
                    </a:lnTo>
                    <a:lnTo>
                      <a:pt x="210" y="95"/>
                    </a:lnTo>
                    <a:lnTo>
                      <a:pt x="215" y="91"/>
                    </a:lnTo>
                    <a:lnTo>
                      <a:pt x="218" y="88"/>
                    </a:lnTo>
                    <a:lnTo>
                      <a:pt x="221" y="83"/>
                    </a:lnTo>
                    <a:lnTo>
                      <a:pt x="222" y="79"/>
                    </a:lnTo>
                    <a:lnTo>
                      <a:pt x="223" y="74"/>
                    </a:lnTo>
                    <a:lnTo>
                      <a:pt x="222" y="70"/>
                    </a:lnTo>
                    <a:lnTo>
                      <a:pt x="220" y="65"/>
                    </a:lnTo>
                    <a:lnTo>
                      <a:pt x="217" y="59"/>
                    </a:lnTo>
                    <a:lnTo>
                      <a:pt x="213" y="54"/>
                    </a:lnTo>
                    <a:lnTo>
                      <a:pt x="207" y="49"/>
                    </a:lnTo>
                    <a:lnTo>
                      <a:pt x="200" y="43"/>
                    </a:lnTo>
                    <a:lnTo>
                      <a:pt x="191" y="38"/>
                    </a:lnTo>
                    <a:lnTo>
                      <a:pt x="181" y="32"/>
                    </a:lnTo>
                    <a:lnTo>
                      <a:pt x="157" y="23"/>
                    </a:lnTo>
                    <a:lnTo>
                      <a:pt x="135" y="14"/>
                    </a:lnTo>
                    <a:lnTo>
                      <a:pt x="113" y="8"/>
                    </a:lnTo>
                    <a:lnTo>
                      <a:pt x="93" y="3"/>
                    </a:lnTo>
                    <a:lnTo>
                      <a:pt x="73" y="1"/>
                    </a:lnTo>
                    <a:lnTo>
                      <a:pt x="55" y="0"/>
                    </a:lnTo>
                    <a:lnTo>
                      <a:pt x="39" y="1"/>
                    </a:lnTo>
                    <a:lnTo>
                      <a:pt x="25" y="4"/>
                    </a:lnTo>
                    <a:lnTo>
                      <a:pt x="19" y="6"/>
                    </a:lnTo>
                    <a:lnTo>
                      <a:pt x="14" y="8"/>
                    </a:lnTo>
                    <a:lnTo>
                      <a:pt x="10" y="11"/>
                    </a:lnTo>
                    <a:lnTo>
                      <a:pt x="6" y="14"/>
                    </a:lnTo>
                    <a:lnTo>
                      <a:pt x="3" y="17"/>
                    </a:lnTo>
                    <a:lnTo>
                      <a:pt x="1" y="22"/>
                    </a:lnTo>
                    <a:lnTo>
                      <a:pt x="0" y="26"/>
                    </a:lnTo>
                    <a:lnTo>
                      <a:pt x="0" y="30"/>
                    </a:lnTo>
                    <a:lnTo>
                      <a:pt x="1" y="35"/>
                    </a:lnTo>
                    <a:lnTo>
                      <a:pt x="3" y="40"/>
                    </a:lnTo>
                    <a:lnTo>
                      <a:pt x="6" y="45"/>
                    </a:lnTo>
                    <a:lnTo>
                      <a:pt x="10" y="51"/>
                    </a:lnTo>
                    <a:lnTo>
                      <a:pt x="15" y="57"/>
                    </a:lnTo>
                    <a:lnTo>
                      <a:pt x="22" y="63"/>
                    </a:lnTo>
                    <a:lnTo>
                      <a:pt x="29" y="70"/>
                    </a:lnTo>
                    <a:lnTo>
                      <a:pt x="38" y="76"/>
                    </a:lnTo>
                    <a:close/>
                  </a:path>
                </a:pathLst>
              </a:custGeom>
              <a:solidFill>
                <a:srgbClr val="C07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77" name="Freeform 1211">
                <a:extLst>
                  <a:ext uri="{FF2B5EF4-FFF2-40B4-BE49-F238E27FC236}">
                    <a16:creationId xmlns:a16="http://schemas.microsoft.com/office/drawing/2014/main" id="{D685A07B-971C-4312-B9AD-DAF8C081CF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2425"/>
                <a:ext cx="13" cy="6"/>
              </a:xfrm>
              <a:custGeom>
                <a:avLst/>
                <a:gdLst>
                  <a:gd name="T0" fmla="*/ 0 w 230"/>
                  <a:gd name="T1" fmla="*/ 0 h 103"/>
                  <a:gd name="T2" fmla="*/ 0 w 230"/>
                  <a:gd name="T3" fmla="*/ 0 h 103"/>
                  <a:gd name="T4" fmla="*/ 0 w 230"/>
                  <a:gd name="T5" fmla="*/ 0 h 103"/>
                  <a:gd name="T6" fmla="*/ 0 w 230"/>
                  <a:gd name="T7" fmla="*/ 0 h 103"/>
                  <a:gd name="T8" fmla="*/ 0 w 230"/>
                  <a:gd name="T9" fmla="*/ 0 h 103"/>
                  <a:gd name="T10" fmla="*/ 0 w 230"/>
                  <a:gd name="T11" fmla="*/ 0 h 103"/>
                  <a:gd name="T12" fmla="*/ 0 w 230"/>
                  <a:gd name="T13" fmla="*/ 0 h 103"/>
                  <a:gd name="T14" fmla="*/ 0 w 230"/>
                  <a:gd name="T15" fmla="*/ 0 h 103"/>
                  <a:gd name="T16" fmla="*/ 0 w 230"/>
                  <a:gd name="T17" fmla="*/ 0 h 103"/>
                  <a:gd name="T18" fmla="*/ 0 w 230"/>
                  <a:gd name="T19" fmla="*/ 0 h 103"/>
                  <a:gd name="T20" fmla="*/ 0 w 230"/>
                  <a:gd name="T21" fmla="*/ 0 h 103"/>
                  <a:gd name="T22" fmla="*/ 0 w 230"/>
                  <a:gd name="T23" fmla="*/ 0 h 103"/>
                  <a:gd name="T24" fmla="*/ 1 w 230"/>
                  <a:gd name="T25" fmla="*/ 0 h 103"/>
                  <a:gd name="T26" fmla="*/ 1 w 230"/>
                  <a:gd name="T27" fmla="*/ 0 h 103"/>
                  <a:gd name="T28" fmla="*/ 1 w 230"/>
                  <a:gd name="T29" fmla="*/ 0 h 103"/>
                  <a:gd name="T30" fmla="*/ 1 w 230"/>
                  <a:gd name="T31" fmla="*/ 0 h 103"/>
                  <a:gd name="T32" fmla="*/ 1 w 230"/>
                  <a:gd name="T33" fmla="*/ 0 h 103"/>
                  <a:gd name="T34" fmla="*/ 1 w 230"/>
                  <a:gd name="T35" fmla="*/ 0 h 103"/>
                  <a:gd name="T36" fmla="*/ 1 w 230"/>
                  <a:gd name="T37" fmla="*/ 0 h 103"/>
                  <a:gd name="T38" fmla="*/ 1 w 230"/>
                  <a:gd name="T39" fmla="*/ 0 h 103"/>
                  <a:gd name="T40" fmla="*/ 1 w 230"/>
                  <a:gd name="T41" fmla="*/ 0 h 103"/>
                  <a:gd name="T42" fmla="*/ 1 w 230"/>
                  <a:gd name="T43" fmla="*/ 0 h 103"/>
                  <a:gd name="T44" fmla="*/ 1 w 230"/>
                  <a:gd name="T45" fmla="*/ 0 h 103"/>
                  <a:gd name="T46" fmla="*/ 1 w 230"/>
                  <a:gd name="T47" fmla="*/ 0 h 103"/>
                  <a:gd name="T48" fmla="*/ 1 w 230"/>
                  <a:gd name="T49" fmla="*/ 0 h 103"/>
                  <a:gd name="T50" fmla="*/ 1 w 230"/>
                  <a:gd name="T51" fmla="*/ 0 h 103"/>
                  <a:gd name="T52" fmla="*/ 1 w 230"/>
                  <a:gd name="T53" fmla="*/ 0 h 103"/>
                  <a:gd name="T54" fmla="*/ 1 w 230"/>
                  <a:gd name="T55" fmla="*/ 0 h 103"/>
                  <a:gd name="T56" fmla="*/ 1 w 230"/>
                  <a:gd name="T57" fmla="*/ 0 h 103"/>
                  <a:gd name="T58" fmla="*/ 1 w 230"/>
                  <a:gd name="T59" fmla="*/ 0 h 103"/>
                  <a:gd name="T60" fmla="*/ 1 w 230"/>
                  <a:gd name="T61" fmla="*/ 0 h 103"/>
                  <a:gd name="T62" fmla="*/ 1 w 230"/>
                  <a:gd name="T63" fmla="*/ 0 h 103"/>
                  <a:gd name="T64" fmla="*/ 1 w 230"/>
                  <a:gd name="T65" fmla="*/ 0 h 103"/>
                  <a:gd name="T66" fmla="*/ 1 w 230"/>
                  <a:gd name="T67" fmla="*/ 0 h 103"/>
                  <a:gd name="T68" fmla="*/ 0 w 230"/>
                  <a:gd name="T69" fmla="*/ 0 h 103"/>
                  <a:gd name="T70" fmla="*/ 0 w 230"/>
                  <a:gd name="T71" fmla="*/ 0 h 103"/>
                  <a:gd name="T72" fmla="*/ 0 w 230"/>
                  <a:gd name="T73" fmla="*/ 0 h 103"/>
                  <a:gd name="T74" fmla="*/ 0 w 230"/>
                  <a:gd name="T75" fmla="*/ 0 h 103"/>
                  <a:gd name="T76" fmla="*/ 0 w 230"/>
                  <a:gd name="T77" fmla="*/ 0 h 103"/>
                  <a:gd name="T78" fmla="*/ 0 w 230"/>
                  <a:gd name="T79" fmla="*/ 0 h 103"/>
                  <a:gd name="T80" fmla="*/ 0 w 230"/>
                  <a:gd name="T81" fmla="*/ 0 h 103"/>
                  <a:gd name="T82" fmla="*/ 0 w 230"/>
                  <a:gd name="T83" fmla="*/ 0 h 103"/>
                  <a:gd name="T84" fmla="*/ 0 w 230"/>
                  <a:gd name="T85" fmla="*/ 0 h 103"/>
                  <a:gd name="T86" fmla="*/ 0 w 230"/>
                  <a:gd name="T87" fmla="*/ 0 h 103"/>
                  <a:gd name="T88" fmla="*/ 0 w 230"/>
                  <a:gd name="T89" fmla="*/ 0 h 103"/>
                  <a:gd name="T90" fmla="*/ 0 w 230"/>
                  <a:gd name="T91" fmla="*/ 0 h 103"/>
                  <a:gd name="T92" fmla="*/ 0 w 230"/>
                  <a:gd name="T93" fmla="*/ 0 h 103"/>
                  <a:gd name="T94" fmla="*/ 0 w 230"/>
                  <a:gd name="T95" fmla="*/ 0 h 103"/>
                  <a:gd name="T96" fmla="*/ 0 w 230"/>
                  <a:gd name="T97" fmla="*/ 0 h 103"/>
                  <a:gd name="T98" fmla="*/ 0 w 230"/>
                  <a:gd name="T99" fmla="*/ 0 h 103"/>
                  <a:gd name="T100" fmla="*/ 0 w 230"/>
                  <a:gd name="T101" fmla="*/ 0 h 103"/>
                  <a:gd name="T102" fmla="*/ 0 w 230"/>
                  <a:gd name="T103" fmla="*/ 0 h 103"/>
                  <a:gd name="T104" fmla="*/ 0 w 230"/>
                  <a:gd name="T105" fmla="*/ 0 h 103"/>
                  <a:gd name="T106" fmla="*/ 0 w 230"/>
                  <a:gd name="T107" fmla="*/ 0 h 103"/>
                  <a:gd name="T108" fmla="*/ 0 w 230"/>
                  <a:gd name="T109" fmla="*/ 0 h 103"/>
                  <a:gd name="T110" fmla="*/ 0 w 230"/>
                  <a:gd name="T111" fmla="*/ 0 h 103"/>
                  <a:gd name="T112" fmla="*/ 0 w 230"/>
                  <a:gd name="T113" fmla="*/ 0 h 10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30" h="103">
                    <a:moveTo>
                      <a:pt x="27" y="68"/>
                    </a:moveTo>
                    <a:lnTo>
                      <a:pt x="37" y="74"/>
                    </a:lnTo>
                    <a:lnTo>
                      <a:pt x="47" y="80"/>
                    </a:lnTo>
                    <a:lnTo>
                      <a:pt x="58" y="86"/>
                    </a:lnTo>
                    <a:lnTo>
                      <a:pt x="68" y="90"/>
                    </a:lnTo>
                    <a:lnTo>
                      <a:pt x="79" y="94"/>
                    </a:lnTo>
                    <a:lnTo>
                      <a:pt x="90" y="97"/>
                    </a:lnTo>
                    <a:lnTo>
                      <a:pt x="101" y="99"/>
                    </a:lnTo>
                    <a:lnTo>
                      <a:pt x="113" y="101"/>
                    </a:lnTo>
                    <a:lnTo>
                      <a:pt x="124" y="102"/>
                    </a:lnTo>
                    <a:lnTo>
                      <a:pt x="135" y="103"/>
                    </a:lnTo>
                    <a:lnTo>
                      <a:pt x="146" y="103"/>
                    </a:lnTo>
                    <a:lnTo>
                      <a:pt x="156" y="103"/>
                    </a:lnTo>
                    <a:lnTo>
                      <a:pt x="166" y="102"/>
                    </a:lnTo>
                    <a:lnTo>
                      <a:pt x="175" y="100"/>
                    </a:lnTo>
                    <a:lnTo>
                      <a:pt x="184" y="99"/>
                    </a:lnTo>
                    <a:lnTo>
                      <a:pt x="192" y="96"/>
                    </a:lnTo>
                    <a:lnTo>
                      <a:pt x="201" y="94"/>
                    </a:lnTo>
                    <a:lnTo>
                      <a:pt x="208" y="91"/>
                    </a:lnTo>
                    <a:lnTo>
                      <a:pt x="214" y="88"/>
                    </a:lnTo>
                    <a:lnTo>
                      <a:pt x="219" y="83"/>
                    </a:lnTo>
                    <a:lnTo>
                      <a:pt x="223" y="79"/>
                    </a:lnTo>
                    <a:lnTo>
                      <a:pt x="227" y="75"/>
                    </a:lnTo>
                    <a:lnTo>
                      <a:pt x="229" y="70"/>
                    </a:lnTo>
                    <a:lnTo>
                      <a:pt x="230" y="66"/>
                    </a:lnTo>
                    <a:lnTo>
                      <a:pt x="230" y="61"/>
                    </a:lnTo>
                    <a:lnTo>
                      <a:pt x="229" y="56"/>
                    </a:lnTo>
                    <a:lnTo>
                      <a:pt x="226" y="51"/>
                    </a:lnTo>
                    <a:lnTo>
                      <a:pt x="222" y="46"/>
                    </a:lnTo>
                    <a:lnTo>
                      <a:pt x="216" y="40"/>
                    </a:lnTo>
                    <a:lnTo>
                      <a:pt x="209" y="35"/>
                    </a:lnTo>
                    <a:lnTo>
                      <a:pt x="201" y="30"/>
                    </a:lnTo>
                    <a:lnTo>
                      <a:pt x="189" y="24"/>
                    </a:lnTo>
                    <a:lnTo>
                      <a:pt x="170" y="16"/>
                    </a:lnTo>
                    <a:lnTo>
                      <a:pt x="150" y="9"/>
                    </a:lnTo>
                    <a:lnTo>
                      <a:pt x="130" y="4"/>
                    </a:lnTo>
                    <a:lnTo>
                      <a:pt x="110" y="1"/>
                    </a:lnTo>
                    <a:lnTo>
                      <a:pt x="89" y="0"/>
                    </a:lnTo>
                    <a:lnTo>
                      <a:pt x="70" y="0"/>
                    </a:lnTo>
                    <a:lnTo>
                      <a:pt x="53" y="1"/>
                    </a:lnTo>
                    <a:lnTo>
                      <a:pt x="37" y="4"/>
                    </a:lnTo>
                    <a:lnTo>
                      <a:pt x="30" y="6"/>
                    </a:lnTo>
                    <a:lnTo>
                      <a:pt x="24" y="8"/>
                    </a:lnTo>
                    <a:lnTo>
                      <a:pt x="17" y="11"/>
                    </a:lnTo>
                    <a:lnTo>
                      <a:pt x="12" y="14"/>
                    </a:lnTo>
                    <a:lnTo>
                      <a:pt x="8" y="17"/>
                    </a:lnTo>
                    <a:lnTo>
                      <a:pt x="5" y="20"/>
                    </a:lnTo>
                    <a:lnTo>
                      <a:pt x="2" y="24"/>
                    </a:lnTo>
                    <a:lnTo>
                      <a:pt x="0" y="28"/>
                    </a:lnTo>
                    <a:lnTo>
                      <a:pt x="0" y="32"/>
                    </a:lnTo>
                    <a:lnTo>
                      <a:pt x="0" y="37"/>
                    </a:lnTo>
                    <a:lnTo>
                      <a:pt x="1" y="41"/>
                    </a:lnTo>
                    <a:lnTo>
                      <a:pt x="4" y="46"/>
                    </a:lnTo>
                    <a:lnTo>
                      <a:pt x="7" y="51"/>
                    </a:lnTo>
                    <a:lnTo>
                      <a:pt x="12" y="57"/>
                    </a:lnTo>
                    <a:lnTo>
                      <a:pt x="19" y="62"/>
                    </a:lnTo>
                    <a:lnTo>
                      <a:pt x="27" y="68"/>
                    </a:lnTo>
                    <a:close/>
                  </a:path>
                </a:pathLst>
              </a:custGeom>
              <a:solidFill>
                <a:srgbClr val="C07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78" name="Freeform 1212">
                <a:extLst>
                  <a:ext uri="{FF2B5EF4-FFF2-40B4-BE49-F238E27FC236}">
                    <a16:creationId xmlns:a16="http://schemas.microsoft.com/office/drawing/2014/main" id="{4574D71B-BF24-4468-9895-4BE1BDBE1A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9" y="2406"/>
                <a:ext cx="13" cy="6"/>
              </a:xfrm>
              <a:custGeom>
                <a:avLst/>
                <a:gdLst>
                  <a:gd name="T0" fmla="*/ 0 w 230"/>
                  <a:gd name="T1" fmla="*/ 0 h 103"/>
                  <a:gd name="T2" fmla="*/ 0 w 230"/>
                  <a:gd name="T3" fmla="*/ 0 h 103"/>
                  <a:gd name="T4" fmla="*/ 0 w 230"/>
                  <a:gd name="T5" fmla="*/ 0 h 103"/>
                  <a:gd name="T6" fmla="*/ 0 w 230"/>
                  <a:gd name="T7" fmla="*/ 0 h 103"/>
                  <a:gd name="T8" fmla="*/ 0 w 230"/>
                  <a:gd name="T9" fmla="*/ 0 h 103"/>
                  <a:gd name="T10" fmla="*/ 0 w 230"/>
                  <a:gd name="T11" fmla="*/ 0 h 103"/>
                  <a:gd name="T12" fmla="*/ 0 w 230"/>
                  <a:gd name="T13" fmla="*/ 0 h 103"/>
                  <a:gd name="T14" fmla="*/ 0 w 230"/>
                  <a:gd name="T15" fmla="*/ 0 h 103"/>
                  <a:gd name="T16" fmla="*/ 0 w 230"/>
                  <a:gd name="T17" fmla="*/ 0 h 103"/>
                  <a:gd name="T18" fmla="*/ 0 w 230"/>
                  <a:gd name="T19" fmla="*/ 0 h 103"/>
                  <a:gd name="T20" fmla="*/ 0 w 230"/>
                  <a:gd name="T21" fmla="*/ 0 h 103"/>
                  <a:gd name="T22" fmla="*/ 0 w 230"/>
                  <a:gd name="T23" fmla="*/ 0 h 103"/>
                  <a:gd name="T24" fmla="*/ 1 w 230"/>
                  <a:gd name="T25" fmla="*/ 0 h 103"/>
                  <a:gd name="T26" fmla="*/ 1 w 230"/>
                  <a:gd name="T27" fmla="*/ 0 h 103"/>
                  <a:gd name="T28" fmla="*/ 1 w 230"/>
                  <a:gd name="T29" fmla="*/ 0 h 103"/>
                  <a:gd name="T30" fmla="*/ 1 w 230"/>
                  <a:gd name="T31" fmla="*/ 0 h 103"/>
                  <a:gd name="T32" fmla="*/ 1 w 230"/>
                  <a:gd name="T33" fmla="*/ 0 h 103"/>
                  <a:gd name="T34" fmla="*/ 1 w 230"/>
                  <a:gd name="T35" fmla="*/ 0 h 103"/>
                  <a:gd name="T36" fmla="*/ 1 w 230"/>
                  <a:gd name="T37" fmla="*/ 0 h 103"/>
                  <a:gd name="T38" fmla="*/ 1 w 230"/>
                  <a:gd name="T39" fmla="*/ 0 h 103"/>
                  <a:gd name="T40" fmla="*/ 1 w 230"/>
                  <a:gd name="T41" fmla="*/ 0 h 103"/>
                  <a:gd name="T42" fmla="*/ 1 w 230"/>
                  <a:gd name="T43" fmla="*/ 0 h 103"/>
                  <a:gd name="T44" fmla="*/ 1 w 230"/>
                  <a:gd name="T45" fmla="*/ 0 h 103"/>
                  <a:gd name="T46" fmla="*/ 1 w 230"/>
                  <a:gd name="T47" fmla="*/ 0 h 103"/>
                  <a:gd name="T48" fmla="*/ 1 w 230"/>
                  <a:gd name="T49" fmla="*/ 0 h 103"/>
                  <a:gd name="T50" fmla="*/ 1 w 230"/>
                  <a:gd name="T51" fmla="*/ 0 h 103"/>
                  <a:gd name="T52" fmla="*/ 1 w 230"/>
                  <a:gd name="T53" fmla="*/ 0 h 103"/>
                  <a:gd name="T54" fmla="*/ 1 w 230"/>
                  <a:gd name="T55" fmla="*/ 0 h 103"/>
                  <a:gd name="T56" fmla="*/ 1 w 230"/>
                  <a:gd name="T57" fmla="*/ 0 h 103"/>
                  <a:gd name="T58" fmla="*/ 1 w 230"/>
                  <a:gd name="T59" fmla="*/ 0 h 103"/>
                  <a:gd name="T60" fmla="*/ 1 w 230"/>
                  <a:gd name="T61" fmla="*/ 0 h 103"/>
                  <a:gd name="T62" fmla="*/ 1 w 230"/>
                  <a:gd name="T63" fmla="*/ 0 h 103"/>
                  <a:gd name="T64" fmla="*/ 1 w 230"/>
                  <a:gd name="T65" fmla="*/ 0 h 103"/>
                  <a:gd name="T66" fmla="*/ 1 w 230"/>
                  <a:gd name="T67" fmla="*/ 0 h 103"/>
                  <a:gd name="T68" fmla="*/ 1 w 230"/>
                  <a:gd name="T69" fmla="*/ 0 h 103"/>
                  <a:gd name="T70" fmla="*/ 0 w 230"/>
                  <a:gd name="T71" fmla="*/ 0 h 103"/>
                  <a:gd name="T72" fmla="*/ 0 w 230"/>
                  <a:gd name="T73" fmla="*/ 0 h 103"/>
                  <a:gd name="T74" fmla="*/ 0 w 230"/>
                  <a:gd name="T75" fmla="*/ 0 h 103"/>
                  <a:gd name="T76" fmla="*/ 0 w 230"/>
                  <a:gd name="T77" fmla="*/ 0 h 103"/>
                  <a:gd name="T78" fmla="*/ 0 w 230"/>
                  <a:gd name="T79" fmla="*/ 0 h 103"/>
                  <a:gd name="T80" fmla="*/ 0 w 230"/>
                  <a:gd name="T81" fmla="*/ 0 h 103"/>
                  <a:gd name="T82" fmla="*/ 0 w 230"/>
                  <a:gd name="T83" fmla="*/ 0 h 103"/>
                  <a:gd name="T84" fmla="*/ 0 w 230"/>
                  <a:gd name="T85" fmla="*/ 0 h 103"/>
                  <a:gd name="T86" fmla="*/ 0 w 230"/>
                  <a:gd name="T87" fmla="*/ 0 h 103"/>
                  <a:gd name="T88" fmla="*/ 0 w 230"/>
                  <a:gd name="T89" fmla="*/ 0 h 103"/>
                  <a:gd name="T90" fmla="*/ 0 w 230"/>
                  <a:gd name="T91" fmla="*/ 0 h 103"/>
                  <a:gd name="T92" fmla="*/ 0 w 230"/>
                  <a:gd name="T93" fmla="*/ 0 h 103"/>
                  <a:gd name="T94" fmla="*/ 0 w 230"/>
                  <a:gd name="T95" fmla="*/ 0 h 103"/>
                  <a:gd name="T96" fmla="*/ 0 w 230"/>
                  <a:gd name="T97" fmla="*/ 0 h 103"/>
                  <a:gd name="T98" fmla="*/ 0 w 230"/>
                  <a:gd name="T99" fmla="*/ 0 h 103"/>
                  <a:gd name="T100" fmla="*/ 0 w 230"/>
                  <a:gd name="T101" fmla="*/ 0 h 103"/>
                  <a:gd name="T102" fmla="*/ 0 w 230"/>
                  <a:gd name="T103" fmla="*/ 0 h 103"/>
                  <a:gd name="T104" fmla="*/ 0 w 230"/>
                  <a:gd name="T105" fmla="*/ 0 h 103"/>
                  <a:gd name="T106" fmla="*/ 0 w 230"/>
                  <a:gd name="T107" fmla="*/ 0 h 103"/>
                  <a:gd name="T108" fmla="*/ 0 w 230"/>
                  <a:gd name="T109" fmla="*/ 0 h 103"/>
                  <a:gd name="T110" fmla="*/ 0 w 230"/>
                  <a:gd name="T111" fmla="*/ 0 h 103"/>
                  <a:gd name="T112" fmla="*/ 0 w 230"/>
                  <a:gd name="T113" fmla="*/ 0 h 10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30" h="103">
                    <a:moveTo>
                      <a:pt x="27" y="69"/>
                    </a:moveTo>
                    <a:lnTo>
                      <a:pt x="37" y="75"/>
                    </a:lnTo>
                    <a:lnTo>
                      <a:pt x="47" y="81"/>
                    </a:lnTo>
                    <a:lnTo>
                      <a:pt x="58" y="86"/>
                    </a:lnTo>
                    <a:lnTo>
                      <a:pt x="69" y="90"/>
                    </a:lnTo>
                    <a:lnTo>
                      <a:pt x="80" y="94"/>
                    </a:lnTo>
                    <a:lnTo>
                      <a:pt x="91" y="97"/>
                    </a:lnTo>
                    <a:lnTo>
                      <a:pt x="102" y="99"/>
                    </a:lnTo>
                    <a:lnTo>
                      <a:pt x="113" y="101"/>
                    </a:lnTo>
                    <a:lnTo>
                      <a:pt x="124" y="102"/>
                    </a:lnTo>
                    <a:lnTo>
                      <a:pt x="135" y="103"/>
                    </a:lnTo>
                    <a:lnTo>
                      <a:pt x="146" y="103"/>
                    </a:lnTo>
                    <a:lnTo>
                      <a:pt x="156" y="102"/>
                    </a:lnTo>
                    <a:lnTo>
                      <a:pt x="166" y="101"/>
                    </a:lnTo>
                    <a:lnTo>
                      <a:pt x="175" y="100"/>
                    </a:lnTo>
                    <a:lnTo>
                      <a:pt x="184" y="98"/>
                    </a:lnTo>
                    <a:lnTo>
                      <a:pt x="193" y="96"/>
                    </a:lnTo>
                    <a:lnTo>
                      <a:pt x="200" y="94"/>
                    </a:lnTo>
                    <a:lnTo>
                      <a:pt x="207" y="91"/>
                    </a:lnTo>
                    <a:lnTo>
                      <a:pt x="213" y="87"/>
                    </a:lnTo>
                    <a:lnTo>
                      <a:pt x="219" y="84"/>
                    </a:lnTo>
                    <a:lnTo>
                      <a:pt x="223" y="80"/>
                    </a:lnTo>
                    <a:lnTo>
                      <a:pt x="226" y="76"/>
                    </a:lnTo>
                    <a:lnTo>
                      <a:pt x="228" y="71"/>
                    </a:lnTo>
                    <a:lnTo>
                      <a:pt x="230" y="67"/>
                    </a:lnTo>
                    <a:lnTo>
                      <a:pt x="230" y="62"/>
                    </a:lnTo>
                    <a:lnTo>
                      <a:pt x="228" y="56"/>
                    </a:lnTo>
                    <a:lnTo>
                      <a:pt x="226" y="51"/>
                    </a:lnTo>
                    <a:lnTo>
                      <a:pt x="221" y="45"/>
                    </a:lnTo>
                    <a:lnTo>
                      <a:pt x="216" y="40"/>
                    </a:lnTo>
                    <a:lnTo>
                      <a:pt x="209" y="35"/>
                    </a:lnTo>
                    <a:lnTo>
                      <a:pt x="200" y="29"/>
                    </a:lnTo>
                    <a:lnTo>
                      <a:pt x="190" y="24"/>
                    </a:lnTo>
                    <a:lnTo>
                      <a:pt x="171" y="15"/>
                    </a:lnTo>
                    <a:lnTo>
                      <a:pt x="151" y="9"/>
                    </a:lnTo>
                    <a:lnTo>
                      <a:pt x="129" y="4"/>
                    </a:lnTo>
                    <a:lnTo>
                      <a:pt x="109" y="1"/>
                    </a:lnTo>
                    <a:lnTo>
                      <a:pt x="90" y="0"/>
                    </a:lnTo>
                    <a:lnTo>
                      <a:pt x="71" y="0"/>
                    </a:lnTo>
                    <a:lnTo>
                      <a:pt x="53" y="1"/>
                    </a:lnTo>
                    <a:lnTo>
                      <a:pt x="37" y="4"/>
                    </a:lnTo>
                    <a:lnTo>
                      <a:pt x="30" y="6"/>
                    </a:lnTo>
                    <a:lnTo>
                      <a:pt x="24" y="8"/>
                    </a:lnTo>
                    <a:lnTo>
                      <a:pt x="18" y="11"/>
                    </a:lnTo>
                    <a:lnTo>
                      <a:pt x="13" y="14"/>
                    </a:lnTo>
                    <a:lnTo>
                      <a:pt x="9" y="17"/>
                    </a:lnTo>
                    <a:lnTo>
                      <a:pt x="5" y="20"/>
                    </a:lnTo>
                    <a:lnTo>
                      <a:pt x="2" y="24"/>
                    </a:lnTo>
                    <a:lnTo>
                      <a:pt x="1" y="28"/>
                    </a:lnTo>
                    <a:lnTo>
                      <a:pt x="0" y="32"/>
                    </a:lnTo>
                    <a:lnTo>
                      <a:pt x="0" y="37"/>
                    </a:lnTo>
                    <a:lnTo>
                      <a:pt x="2" y="41"/>
                    </a:lnTo>
                    <a:lnTo>
                      <a:pt x="4" y="46"/>
                    </a:lnTo>
                    <a:lnTo>
                      <a:pt x="8" y="51"/>
                    </a:lnTo>
                    <a:lnTo>
                      <a:pt x="13" y="56"/>
                    </a:lnTo>
                    <a:lnTo>
                      <a:pt x="19" y="63"/>
                    </a:lnTo>
                    <a:lnTo>
                      <a:pt x="27" y="69"/>
                    </a:lnTo>
                    <a:close/>
                  </a:path>
                </a:pathLst>
              </a:custGeom>
              <a:solidFill>
                <a:srgbClr val="C07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79" name="Freeform 1213">
                <a:extLst>
                  <a:ext uri="{FF2B5EF4-FFF2-40B4-BE49-F238E27FC236}">
                    <a16:creationId xmlns:a16="http://schemas.microsoft.com/office/drawing/2014/main" id="{2B87CB50-7A92-4EED-966D-3A7D252BDC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8" y="2418"/>
                <a:ext cx="13" cy="6"/>
              </a:xfrm>
              <a:custGeom>
                <a:avLst/>
                <a:gdLst>
                  <a:gd name="T0" fmla="*/ 0 w 230"/>
                  <a:gd name="T1" fmla="*/ 0 h 103"/>
                  <a:gd name="T2" fmla="*/ 0 w 230"/>
                  <a:gd name="T3" fmla="*/ 0 h 103"/>
                  <a:gd name="T4" fmla="*/ 0 w 230"/>
                  <a:gd name="T5" fmla="*/ 0 h 103"/>
                  <a:gd name="T6" fmla="*/ 0 w 230"/>
                  <a:gd name="T7" fmla="*/ 0 h 103"/>
                  <a:gd name="T8" fmla="*/ 0 w 230"/>
                  <a:gd name="T9" fmla="*/ 0 h 103"/>
                  <a:gd name="T10" fmla="*/ 0 w 230"/>
                  <a:gd name="T11" fmla="*/ 0 h 103"/>
                  <a:gd name="T12" fmla="*/ 0 w 230"/>
                  <a:gd name="T13" fmla="*/ 0 h 103"/>
                  <a:gd name="T14" fmla="*/ 0 w 230"/>
                  <a:gd name="T15" fmla="*/ 0 h 103"/>
                  <a:gd name="T16" fmla="*/ 0 w 230"/>
                  <a:gd name="T17" fmla="*/ 0 h 103"/>
                  <a:gd name="T18" fmla="*/ 0 w 230"/>
                  <a:gd name="T19" fmla="*/ 0 h 103"/>
                  <a:gd name="T20" fmla="*/ 0 w 230"/>
                  <a:gd name="T21" fmla="*/ 0 h 103"/>
                  <a:gd name="T22" fmla="*/ 0 w 230"/>
                  <a:gd name="T23" fmla="*/ 0 h 103"/>
                  <a:gd name="T24" fmla="*/ 1 w 230"/>
                  <a:gd name="T25" fmla="*/ 0 h 103"/>
                  <a:gd name="T26" fmla="*/ 1 w 230"/>
                  <a:gd name="T27" fmla="*/ 0 h 103"/>
                  <a:gd name="T28" fmla="*/ 1 w 230"/>
                  <a:gd name="T29" fmla="*/ 0 h 103"/>
                  <a:gd name="T30" fmla="*/ 1 w 230"/>
                  <a:gd name="T31" fmla="*/ 0 h 103"/>
                  <a:gd name="T32" fmla="*/ 1 w 230"/>
                  <a:gd name="T33" fmla="*/ 0 h 103"/>
                  <a:gd name="T34" fmla="*/ 1 w 230"/>
                  <a:gd name="T35" fmla="*/ 0 h 103"/>
                  <a:gd name="T36" fmla="*/ 1 w 230"/>
                  <a:gd name="T37" fmla="*/ 0 h 103"/>
                  <a:gd name="T38" fmla="*/ 1 w 230"/>
                  <a:gd name="T39" fmla="*/ 0 h 103"/>
                  <a:gd name="T40" fmla="*/ 1 w 230"/>
                  <a:gd name="T41" fmla="*/ 0 h 103"/>
                  <a:gd name="T42" fmla="*/ 1 w 230"/>
                  <a:gd name="T43" fmla="*/ 0 h 103"/>
                  <a:gd name="T44" fmla="*/ 1 w 230"/>
                  <a:gd name="T45" fmla="*/ 0 h 103"/>
                  <a:gd name="T46" fmla="*/ 1 w 230"/>
                  <a:gd name="T47" fmla="*/ 0 h 103"/>
                  <a:gd name="T48" fmla="*/ 1 w 230"/>
                  <a:gd name="T49" fmla="*/ 0 h 103"/>
                  <a:gd name="T50" fmla="*/ 1 w 230"/>
                  <a:gd name="T51" fmla="*/ 0 h 103"/>
                  <a:gd name="T52" fmla="*/ 1 w 230"/>
                  <a:gd name="T53" fmla="*/ 0 h 103"/>
                  <a:gd name="T54" fmla="*/ 1 w 230"/>
                  <a:gd name="T55" fmla="*/ 0 h 103"/>
                  <a:gd name="T56" fmla="*/ 1 w 230"/>
                  <a:gd name="T57" fmla="*/ 0 h 103"/>
                  <a:gd name="T58" fmla="*/ 1 w 230"/>
                  <a:gd name="T59" fmla="*/ 0 h 103"/>
                  <a:gd name="T60" fmla="*/ 1 w 230"/>
                  <a:gd name="T61" fmla="*/ 0 h 103"/>
                  <a:gd name="T62" fmla="*/ 1 w 230"/>
                  <a:gd name="T63" fmla="*/ 0 h 103"/>
                  <a:gd name="T64" fmla="*/ 1 w 230"/>
                  <a:gd name="T65" fmla="*/ 0 h 103"/>
                  <a:gd name="T66" fmla="*/ 1 w 230"/>
                  <a:gd name="T67" fmla="*/ 0 h 103"/>
                  <a:gd name="T68" fmla="*/ 0 w 230"/>
                  <a:gd name="T69" fmla="*/ 0 h 103"/>
                  <a:gd name="T70" fmla="*/ 0 w 230"/>
                  <a:gd name="T71" fmla="*/ 0 h 103"/>
                  <a:gd name="T72" fmla="*/ 0 w 230"/>
                  <a:gd name="T73" fmla="*/ 0 h 103"/>
                  <a:gd name="T74" fmla="*/ 0 w 230"/>
                  <a:gd name="T75" fmla="*/ 0 h 103"/>
                  <a:gd name="T76" fmla="*/ 0 w 230"/>
                  <a:gd name="T77" fmla="*/ 0 h 103"/>
                  <a:gd name="T78" fmla="*/ 0 w 230"/>
                  <a:gd name="T79" fmla="*/ 0 h 103"/>
                  <a:gd name="T80" fmla="*/ 0 w 230"/>
                  <a:gd name="T81" fmla="*/ 0 h 103"/>
                  <a:gd name="T82" fmla="*/ 0 w 230"/>
                  <a:gd name="T83" fmla="*/ 0 h 103"/>
                  <a:gd name="T84" fmla="*/ 0 w 230"/>
                  <a:gd name="T85" fmla="*/ 0 h 103"/>
                  <a:gd name="T86" fmla="*/ 0 w 230"/>
                  <a:gd name="T87" fmla="*/ 0 h 103"/>
                  <a:gd name="T88" fmla="*/ 0 w 230"/>
                  <a:gd name="T89" fmla="*/ 0 h 103"/>
                  <a:gd name="T90" fmla="*/ 0 w 230"/>
                  <a:gd name="T91" fmla="*/ 0 h 103"/>
                  <a:gd name="T92" fmla="*/ 0 w 230"/>
                  <a:gd name="T93" fmla="*/ 0 h 103"/>
                  <a:gd name="T94" fmla="*/ 0 w 230"/>
                  <a:gd name="T95" fmla="*/ 0 h 103"/>
                  <a:gd name="T96" fmla="*/ 0 w 230"/>
                  <a:gd name="T97" fmla="*/ 0 h 103"/>
                  <a:gd name="T98" fmla="*/ 0 w 230"/>
                  <a:gd name="T99" fmla="*/ 0 h 103"/>
                  <a:gd name="T100" fmla="*/ 0 w 230"/>
                  <a:gd name="T101" fmla="*/ 0 h 103"/>
                  <a:gd name="T102" fmla="*/ 0 w 230"/>
                  <a:gd name="T103" fmla="*/ 0 h 103"/>
                  <a:gd name="T104" fmla="*/ 0 w 230"/>
                  <a:gd name="T105" fmla="*/ 0 h 103"/>
                  <a:gd name="T106" fmla="*/ 0 w 230"/>
                  <a:gd name="T107" fmla="*/ 0 h 103"/>
                  <a:gd name="T108" fmla="*/ 0 w 230"/>
                  <a:gd name="T109" fmla="*/ 0 h 103"/>
                  <a:gd name="T110" fmla="*/ 0 w 230"/>
                  <a:gd name="T111" fmla="*/ 0 h 103"/>
                  <a:gd name="T112" fmla="*/ 0 w 230"/>
                  <a:gd name="T113" fmla="*/ 0 h 10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30" h="103">
                    <a:moveTo>
                      <a:pt x="27" y="69"/>
                    </a:moveTo>
                    <a:lnTo>
                      <a:pt x="37" y="75"/>
                    </a:lnTo>
                    <a:lnTo>
                      <a:pt x="47" y="81"/>
                    </a:lnTo>
                    <a:lnTo>
                      <a:pt x="58" y="86"/>
                    </a:lnTo>
                    <a:lnTo>
                      <a:pt x="68" y="90"/>
                    </a:lnTo>
                    <a:lnTo>
                      <a:pt x="80" y="94"/>
                    </a:lnTo>
                    <a:lnTo>
                      <a:pt x="91" y="97"/>
                    </a:lnTo>
                    <a:lnTo>
                      <a:pt x="102" y="99"/>
                    </a:lnTo>
                    <a:lnTo>
                      <a:pt x="113" y="101"/>
                    </a:lnTo>
                    <a:lnTo>
                      <a:pt x="124" y="102"/>
                    </a:lnTo>
                    <a:lnTo>
                      <a:pt x="135" y="103"/>
                    </a:lnTo>
                    <a:lnTo>
                      <a:pt x="145" y="103"/>
                    </a:lnTo>
                    <a:lnTo>
                      <a:pt x="156" y="103"/>
                    </a:lnTo>
                    <a:lnTo>
                      <a:pt x="166" y="102"/>
                    </a:lnTo>
                    <a:lnTo>
                      <a:pt x="176" y="100"/>
                    </a:lnTo>
                    <a:lnTo>
                      <a:pt x="185" y="99"/>
                    </a:lnTo>
                    <a:lnTo>
                      <a:pt x="193" y="96"/>
                    </a:lnTo>
                    <a:lnTo>
                      <a:pt x="201" y="94"/>
                    </a:lnTo>
                    <a:lnTo>
                      <a:pt x="208" y="91"/>
                    </a:lnTo>
                    <a:lnTo>
                      <a:pt x="214" y="87"/>
                    </a:lnTo>
                    <a:lnTo>
                      <a:pt x="219" y="84"/>
                    </a:lnTo>
                    <a:lnTo>
                      <a:pt x="223" y="80"/>
                    </a:lnTo>
                    <a:lnTo>
                      <a:pt x="227" y="76"/>
                    </a:lnTo>
                    <a:lnTo>
                      <a:pt x="229" y="71"/>
                    </a:lnTo>
                    <a:lnTo>
                      <a:pt x="230" y="67"/>
                    </a:lnTo>
                    <a:lnTo>
                      <a:pt x="230" y="62"/>
                    </a:lnTo>
                    <a:lnTo>
                      <a:pt x="229" y="57"/>
                    </a:lnTo>
                    <a:lnTo>
                      <a:pt x="226" y="52"/>
                    </a:lnTo>
                    <a:lnTo>
                      <a:pt x="222" y="47"/>
                    </a:lnTo>
                    <a:lnTo>
                      <a:pt x="216" y="41"/>
                    </a:lnTo>
                    <a:lnTo>
                      <a:pt x="209" y="36"/>
                    </a:lnTo>
                    <a:lnTo>
                      <a:pt x="200" y="29"/>
                    </a:lnTo>
                    <a:lnTo>
                      <a:pt x="190" y="24"/>
                    </a:lnTo>
                    <a:lnTo>
                      <a:pt x="171" y="16"/>
                    </a:lnTo>
                    <a:lnTo>
                      <a:pt x="150" y="9"/>
                    </a:lnTo>
                    <a:lnTo>
                      <a:pt x="130" y="4"/>
                    </a:lnTo>
                    <a:lnTo>
                      <a:pt x="110" y="1"/>
                    </a:lnTo>
                    <a:lnTo>
                      <a:pt x="90" y="0"/>
                    </a:lnTo>
                    <a:lnTo>
                      <a:pt x="70" y="0"/>
                    </a:lnTo>
                    <a:lnTo>
                      <a:pt x="53" y="1"/>
                    </a:lnTo>
                    <a:lnTo>
                      <a:pt x="37" y="4"/>
                    </a:lnTo>
                    <a:lnTo>
                      <a:pt x="30" y="6"/>
                    </a:lnTo>
                    <a:lnTo>
                      <a:pt x="24" y="8"/>
                    </a:lnTo>
                    <a:lnTo>
                      <a:pt x="18" y="11"/>
                    </a:lnTo>
                    <a:lnTo>
                      <a:pt x="13" y="14"/>
                    </a:lnTo>
                    <a:lnTo>
                      <a:pt x="9" y="17"/>
                    </a:lnTo>
                    <a:lnTo>
                      <a:pt x="5" y="20"/>
                    </a:lnTo>
                    <a:lnTo>
                      <a:pt x="3" y="24"/>
                    </a:lnTo>
                    <a:lnTo>
                      <a:pt x="1" y="28"/>
                    </a:lnTo>
                    <a:lnTo>
                      <a:pt x="0" y="32"/>
                    </a:lnTo>
                    <a:lnTo>
                      <a:pt x="1" y="38"/>
                    </a:lnTo>
                    <a:lnTo>
                      <a:pt x="2" y="42"/>
                    </a:lnTo>
                    <a:lnTo>
                      <a:pt x="5" y="47"/>
                    </a:lnTo>
                    <a:lnTo>
                      <a:pt x="8" y="52"/>
                    </a:lnTo>
                    <a:lnTo>
                      <a:pt x="13" y="58"/>
                    </a:lnTo>
                    <a:lnTo>
                      <a:pt x="20" y="63"/>
                    </a:lnTo>
                    <a:lnTo>
                      <a:pt x="27" y="69"/>
                    </a:lnTo>
                    <a:close/>
                  </a:path>
                </a:pathLst>
              </a:custGeom>
              <a:solidFill>
                <a:srgbClr val="C07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80" name="Freeform 1214">
                <a:extLst>
                  <a:ext uri="{FF2B5EF4-FFF2-40B4-BE49-F238E27FC236}">
                    <a16:creationId xmlns:a16="http://schemas.microsoft.com/office/drawing/2014/main" id="{DFF13979-7F34-4960-945B-BB17AD2B5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2427"/>
                <a:ext cx="14" cy="6"/>
              </a:xfrm>
              <a:custGeom>
                <a:avLst/>
                <a:gdLst>
                  <a:gd name="T0" fmla="*/ 0 w 230"/>
                  <a:gd name="T1" fmla="*/ 0 h 103"/>
                  <a:gd name="T2" fmla="*/ 0 w 230"/>
                  <a:gd name="T3" fmla="*/ 0 h 103"/>
                  <a:gd name="T4" fmla="*/ 0 w 230"/>
                  <a:gd name="T5" fmla="*/ 0 h 103"/>
                  <a:gd name="T6" fmla="*/ 0 w 230"/>
                  <a:gd name="T7" fmla="*/ 0 h 103"/>
                  <a:gd name="T8" fmla="*/ 0 w 230"/>
                  <a:gd name="T9" fmla="*/ 0 h 103"/>
                  <a:gd name="T10" fmla="*/ 0 w 230"/>
                  <a:gd name="T11" fmla="*/ 0 h 103"/>
                  <a:gd name="T12" fmla="*/ 0 w 230"/>
                  <a:gd name="T13" fmla="*/ 0 h 103"/>
                  <a:gd name="T14" fmla="*/ 0 w 230"/>
                  <a:gd name="T15" fmla="*/ 0 h 103"/>
                  <a:gd name="T16" fmla="*/ 0 w 230"/>
                  <a:gd name="T17" fmla="*/ 0 h 103"/>
                  <a:gd name="T18" fmla="*/ 0 w 230"/>
                  <a:gd name="T19" fmla="*/ 0 h 103"/>
                  <a:gd name="T20" fmla="*/ 0 w 230"/>
                  <a:gd name="T21" fmla="*/ 0 h 103"/>
                  <a:gd name="T22" fmla="*/ 1 w 230"/>
                  <a:gd name="T23" fmla="*/ 0 h 103"/>
                  <a:gd name="T24" fmla="*/ 1 w 230"/>
                  <a:gd name="T25" fmla="*/ 0 h 103"/>
                  <a:gd name="T26" fmla="*/ 1 w 230"/>
                  <a:gd name="T27" fmla="*/ 0 h 103"/>
                  <a:gd name="T28" fmla="*/ 1 w 230"/>
                  <a:gd name="T29" fmla="*/ 0 h 103"/>
                  <a:gd name="T30" fmla="*/ 1 w 230"/>
                  <a:gd name="T31" fmla="*/ 0 h 103"/>
                  <a:gd name="T32" fmla="*/ 1 w 230"/>
                  <a:gd name="T33" fmla="*/ 0 h 103"/>
                  <a:gd name="T34" fmla="*/ 1 w 230"/>
                  <a:gd name="T35" fmla="*/ 0 h 103"/>
                  <a:gd name="T36" fmla="*/ 1 w 230"/>
                  <a:gd name="T37" fmla="*/ 0 h 103"/>
                  <a:gd name="T38" fmla="*/ 1 w 230"/>
                  <a:gd name="T39" fmla="*/ 0 h 103"/>
                  <a:gd name="T40" fmla="*/ 1 w 230"/>
                  <a:gd name="T41" fmla="*/ 0 h 103"/>
                  <a:gd name="T42" fmla="*/ 1 w 230"/>
                  <a:gd name="T43" fmla="*/ 0 h 103"/>
                  <a:gd name="T44" fmla="*/ 1 w 230"/>
                  <a:gd name="T45" fmla="*/ 0 h 103"/>
                  <a:gd name="T46" fmla="*/ 1 w 230"/>
                  <a:gd name="T47" fmla="*/ 0 h 103"/>
                  <a:gd name="T48" fmla="*/ 1 w 230"/>
                  <a:gd name="T49" fmla="*/ 0 h 103"/>
                  <a:gd name="T50" fmla="*/ 1 w 230"/>
                  <a:gd name="T51" fmla="*/ 0 h 103"/>
                  <a:gd name="T52" fmla="*/ 1 w 230"/>
                  <a:gd name="T53" fmla="*/ 0 h 103"/>
                  <a:gd name="T54" fmla="*/ 1 w 230"/>
                  <a:gd name="T55" fmla="*/ 0 h 103"/>
                  <a:gd name="T56" fmla="*/ 1 w 230"/>
                  <a:gd name="T57" fmla="*/ 0 h 103"/>
                  <a:gd name="T58" fmla="*/ 1 w 230"/>
                  <a:gd name="T59" fmla="*/ 0 h 103"/>
                  <a:gd name="T60" fmla="*/ 1 w 230"/>
                  <a:gd name="T61" fmla="*/ 0 h 103"/>
                  <a:gd name="T62" fmla="*/ 1 w 230"/>
                  <a:gd name="T63" fmla="*/ 0 h 103"/>
                  <a:gd name="T64" fmla="*/ 1 w 230"/>
                  <a:gd name="T65" fmla="*/ 0 h 103"/>
                  <a:gd name="T66" fmla="*/ 1 w 230"/>
                  <a:gd name="T67" fmla="*/ 0 h 103"/>
                  <a:gd name="T68" fmla="*/ 1 w 230"/>
                  <a:gd name="T69" fmla="*/ 0 h 103"/>
                  <a:gd name="T70" fmla="*/ 0 w 230"/>
                  <a:gd name="T71" fmla="*/ 0 h 103"/>
                  <a:gd name="T72" fmla="*/ 0 w 230"/>
                  <a:gd name="T73" fmla="*/ 0 h 103"/>
                  <a:gd name="T74" fmla="*/ 0 w 230"/>
                  <a:gd name="T75" fmla="*/ 0 h 103"/>
                  <a:gd name="T76" fmla="*/ 0 w 230"/>
                  <a:gd name="T77" fmla="*/ 0 h 103"/>
                  <a:gd name="T78" fmla="*/ 0 w 230"/>
                  <a:gd name="T79" fmla="*/ 0 h 103"/>
                  <a:gd name="T80" fmla="*/ 0 w 230"/>
                  <a:gd name="T81" fmla="*/ 0 h 103"/>
                  <a:gd name="T82" fmla="*/ 0 w 230"/>
                  <a:gd name="T83" fmla="*/ 0 h 103"/>
                  <a:gd name="T84" fmla="*/ 0 w 230"/>
                  <a:gd name="T85" fmla="*/ 0 h 103"/>
                  <a:gd name="T86" fmla="*/ 0 w 230"/>
                  <a:gd name="T87" fmla="*/ 0 h 103"/>
                  <a:gd name="T88" fmla="*/ 0 w 230"/>
                  <a:gd name="T89" fmla="*/ 0 h 103"/>
                  <a:gd name="T90" fmla="*/ 0 w 230"/>
                  <a:gd name="T91" fmla="*/ 0 h 103"/>
                  <a:gd name="T92" fmla="*/ 0 w 230"/>
                  <a:gd name="T93" fmla="*/ 0 h 103"/>
                  <a:gd name="T94" fmla="*/ 0 w 230"/>
                  <a:gd name="T95" fmla="*/ 0 h 103"/>
                  <a:gd name="T96" fmla="*/ 0 w 230"/>
                  <a:gd name="T97" fmla="*/ 0 h 103"/>
                  <a:gd name="T98" fmla="*/ 0 w 230"/>
                  <a:gd name="T99" fmla="*/ 0 h 103"/>
                  <a:gd name="T100" fmla="*/ 0 w 230"/>
                  <a:gd name="T101" fmla="*/ 0 h 103"/>
                  <a:gd name="T102" fmla="*/ 0 w 230"/>
                  <a:gd name="T103" fmla="*/ 0 h 103"/>
                  <a:gd name="T104" fmla="*/ 0 w 230"/>
                  <a:gd name="T105" fmla="*/ 0 h 103"/>
                  <a:gd name="T106" fmla="*/ 0 w 230"/>
                  <a:gd name="T107" fmla="*/ 0 h 103"/>
                  <a:gd name="T108" fmla="*/ 0 w 230"/>
                  <a:gd name="T109" fmla="*/ 0 h 103"/>
                  <a:gd name="T110" fmla="*/ 0 w 230"/>
                  <a:gd name="T111" fmla="*/ 0 h 103"/>
                  <a:gd name="T112" fmla="*/ 0 w 230"/>
                  <a:gd name="T113" fmla="*/ 0 h 10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30" h="103">
                    <a:moveTo>
                      <a:pt x="27" y="69"/>
                    </a:moveTo>
                    <a:lnTo>
                      <a:pt x="37" y="75"/>
                    </a:lnTo>
                    <a:lnTo>
                      <a:pt x="47" y="81"/>
                    </a:lnTo>
                    <a:lnTo>
                      <a:pt x="58" y="86"/>
                    </a:lnTo>
                    <a:lnTo>
                      <a:pt x="68" y="90"/>
                    </a:lnTo>
                    <a:lnTo>
                      <a:pt x="79" y="94"/>
                    </a:lnTo>
                    <a:lnTo>
                      <a:pt x="91" y="97"/>
                    </a:lnTo>
                    <a:lnTo>
                      <a:pt x="102" y="99"/>
                    </a:lnTo>
                    <a:lnTo>
                      <a:pt x="113" y="101"/>
                    </a:lnTo>
                    <a:lnTo>
                      <a:pt x="124" y="102"/>
                    </a:lnTo>
                    <a:lnTo>
                      <a:pt x="135" y="103"/>
                    </a:lnTo>
                    <a:lnTo>
                      <a:pt x="145" y="103"/>
                    </a:lnTo>
                    <a:lnTo>
                      <a:pt x="156" y="103"/>
                    </a:lnTo>
                    <a:lnTo>
                      <a:pt x="165" y="102"/>
                    </a:lnTo>
                    <a:lnTo>
                      <a:pt x="176" y="100"/>
                    </a:lnTo>
                    <a:lnTo>
                      <a:pt x="185" y="99"/>
                    </a:lnTo>
                    <a:lnTo>
                      <a:pt x="193" y="96"/>
                    </a:lnTo>
                    <a:lnTo>
                      <a:pt x="201" y="94"/>
                    </a:lnTo>
                    <a:lnTo>
                      <a:pt x="207" y="91"/>
                    </a:lnTo>
                    <a:lnTo>
                      <a:pt x="214" y="87"/>
                    </a:lnTo>
                    <a:lnTo>
                      <a:pt x="219" y="84"/>
                    </a:lnTo>
                    <a:lnTo>
                      <a:pt x="223" y="80"/>
                    </a:lnTo>
                    <a:lnTo>
                      <a:pt x="227" y="76"/>
                    </a:lnTo>
                    <a:lnTo>
                      <a:pt x="229" y="71"/>
                    </a:lnTo>
                    <a:lnTo>
                      <a:pt x="230" y="67"/>
                    </a:lnTo>
                    <a:lnTo>
                      <a:pt x="230" y="62"/>
                    </a:lnTo>
                    <a:lnTo>
                      <a:pt x="229" y="57"/>
                    </a:lnTo>
                    <a:lnTo>
                      <a:pt x="226" y="52"/>
                    </a:lnTo>
                    <a:lnTo>
                      <a:pt x="222" y="47"/>
                    </a:lnTo>
                    <a:lnTo>
                      <a:pt x="216" y="41"/>
                    </a:lnTo>
                    <a:lnTo>
                      <a:pt x="209" y="35"/>
                    </a:lnTo>
                    <a:lnTo>
                      <a:pt x="200" y="29"/>
                    </a:lnTo>
                    <a:lnTo>
                      <a:pt x="190" y="24"/>
                    </a:lnTo>
                    <a:lnTo>
                      <a:pt x="170" y="16"/>
                    </a:lnTo>
                    <a:lnTo>
                      <a:pt x="150" y="9"/>
                    </a:lnTo>
                    <a:lnTo>
                      <a:pt x="130" y="4"/>
                    </a:lnTo>
                    <a:lnTo>
                      <a:pt x="110" y="1"/>
                    </a:lnTo>
                    <a:lnTo>
                      <a:pt x="90" y="0"/>
                    </a:lnTo>
                    <a:lnTo>
                      <a:pt x="70" y="0"/>
                    </a:lnTo>
                    <a:lnTo>
                      <a:pt x="53" y="1"/>
                    </a:lnTo>
                    <a:lnTo>
                      <a:pt x="37" y="4"/>
                    </a:lnTo>
                    <a:lnTo>
                      <a:pt x="30" y="6"/>
                    </a:lnTo>
                    <a:lnTo>
                      <a:pt x="24" y="8"/>
                    </a:lnTo>
                    <a:lnTo>
                      <a:pt x="18" y="11"/>
                    </a:lnTo>
                    <a:lnTo>
                      <a:pt x="13" y="14"/>
                    </a:lnTo>
                    <a:lnTo>
                      <a:pt x="9" y="17"/>
                    </a:lnTo>
                    <a:lnTo>
                      <a:pt x="5" y="20"/>
                    </a:lnTo>
                    <a:lnTo>
                      <a:pt x="3" y="24"/>
                    </a:lnTo>
                    <a:lnTo>
                      <a:pt x="1" y="28"/>
                    </a:lnTo>
                    <a:lnTo>
                      <a:pt x="0" y="32"/>
                    </a:lnTo>
                    <a:lnTo>
                      <a:pt x="1" y="37"/>
                    </a:lnTo>
                    <a:lnTo>
                      <a:pt x="2" y="42"/>
                    </a:lnTo>
                    <a:lnTo>
                      <a:pt x="5" y="47"/>
                    </a:lnTo>
                    <a:lnTo>
                      <a:pt x="8" y="52"/>
                    </a:lnTo>
                    <a:lnTo>
                      <a:pt x="13" y="58"/>
                    </a:lnTo>
                    <a:lnTo>
                      <a:pt x="20" y="63"/>
                    </a:lnTo>
                    <a:lnTo>
                      <a:pt x="27" y="69"/>
                    </a:lnTo>
                    <a:close/>
                  </a:path>
                </a:pathLst>
              </a:custGeom>
              <a:solidFill>
                <a:srgbClr val="C07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81" name="Freeform 1215">
                <a:extLst>
                  <a:ext uri="{FF2B5EF4-FFF2-40B4-BE49-F238E27FC236}">
                    <a16:creationId xmlns:a16="http://schemas.microsoft.com/office/drawing/2014/main" id="{924FC381-01BA-41F8-8D21-61340453E0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5" y="2424"/>
                <a:ext cx="13" cy="6"/>
              </a:xfrm>
              <a:custGeom>
                <a:avLst/>
                <a:gdLst>
                  <a:gd name="T0" fmla="*/ 0 w 230"/>
                  <a:gd name="T1" fmla="*/ 0 h 104"/>
                  <a:gd name="T2" fmla="*/ 0 w 230"/>
                  <a:gd name="T3" fmla="*/ 0 h 104"/>
                  <a:gd name="T4" fmla="*/ 0 w 230"/>
                  <a:gd name="T5" fmla="*/ 0 h 104"/>
                  <a:gd name="T6" fmla="*/ 0 w 230"/>
                  <a:gd name="T7" fmla="*/ 0 h 104"/>
                  <a:gd name="T8" fmla="*/ 0 w 230"/>
                  <a:gd name="T9" fmla="*/ 0 h 104"/>
                  <a:gd name="T10" fmla="*/ 0 w 230"/>
                  <a:gd name="T11" fmla="*/ 0 h 104"/>
                  <a:gd name="T12" fmla="*/ 0 w 230"/>
                  <a:gd name="T13" fmla="*/ 0 h 104"/>
                  <a:gd name="T14" fmla="*/ 0 w 230"/>
                  <a:gd name="T15" fmla="*/ 0 h 104"/>
                  <a:gd name="T16" fmla="*/ 0 w 230"/>
                  <a:gd name="T17" fmla="*/ 0 h 104"/>
                  <a:gd name="T18" fmla="*/ 0 w 230"/>
                  <a:gd name="T19" fmla="*/ 0 h 104"/>
                  <a:gd name="T20" fmla="*/ 0 w 230"/>
                  <a:gd name="T21" fmla="*/ 0 h 104"/>
                  <a:gd name="T22" fmla="*/ 0 w 230"/>
                  <a:gd name="T23" fmla="*/ 0 h 104"/>
                  <a:gd name="T24" fmla="*/ 1 w 230"/>
                  <a:gd name="T25" fmla="*/ 0 h 104"/>
                  <a:gd name="T26" fmla="*/ 1 w 230"/>
                  <a:gd name="T27" fmla="*/ 0 h 104"/>
                  <a:gd name="T28" fmla="*/ 1 w 230"/>
                  <a:gd name="T29" fmla="*/ 0 h 104"/>
                  <a:gd name="T30" fmla="*/ 1 w 230"/>
                  <a:gd name="T31" fmla="*/ 0 h 104"/>
                  <a:gd name="T32" fmla="*/ 1 w 230"/>
                  <a:gd name="T33" fmla="*/ 0 h 104"/>
                  <a:gd name="T34" fmla="*/ 1 w 230"/>
                  <a:gd name="T35" fmla="*/ 0 h 104"/>
                  <a:gd name="T36" fmla="*/ 1 w 230"/>
                  <a:gd name="T37" fmla="*/ 0 h 104"/>
                  <a:gd name="T38" fmla="*/ 1 w 230"/>
                  <a:gd name="T39" fmla="*/ 0 h 104"/>
                  <a:gd name="T40" fmla="*/ 1 w 230"/>
                  <a:gd name="T41" fmla="*/ 0 h 104"/>
                  <a:gd name="T42" fmla="*/ 1 w 230"/>
                  <a:gd name="T43" fmla="*/ 0 h 104"/>
                  <a:gd name="T44" fmla="*/ 1 w 230"/>
                  <a:gd name="T45" fmla="*/ 0 h 104"/>
                  <a:gd name="T46" fmla="*/ 1 w 230"/>
                  <a:gd name="T47" fmla="*/ 0 h 104"/>
                  <a:gd name="T48" fmla="*/ 1 w 230"/>
                  <a:gd name="T49" fmla="*/ 0 h 104"/>
                  <a:gd name="T50" fmla="*/ 1 w 230"/>
                  <a:gd name="T51" fmla="*/ 0 h 104"/>
                  <a:gd name="T52" fmla="*/ 1 w 230"/>
                  <a:gd name="T53" fmla="*/ 0 h 104"/>
                  <a:gd name="T54" fmla="*/ 1 w 230"/>
                  <a:gd name="T55" fmla="*/ 0 h 104"/>
                  <a:gd name="T56" fmla="*/ 1 w 230"/>
                  <a:gd name="T57" fmla="*/ 0 h 104"/>
                  <a:gd name="T58" fmla="*/ 1 w 230"/>
                  <a:gd name="T59" fmla="*/ 0 h 104"/>
                  <a:gd name="T60" fmla="*/ 1 w 230"/>
                  <a:gd name="T61" fmla="*/ 0 h 104"/>
                  <a:gd name="T62" fmla="*/ 1 w 230"/>
                  <a:gd name="T63" fmla="*/ 0 h 104"/>
                  <a:gd name="T64" fmla="*/ 1 w 230"/>
                  <a:gd name="T65" fmla="*/ 0 h 104"/>
                  <a:gd name="T66" fmla="*/ 1 w 230"/>
                  <a:gd name="T67" fmla="*/ 0 h 104"/>
                  <a:gd name="T68" fmla="*/ 1 w 230"/>
                  <a:gd name="T69" fmla="*/ 0 h 104"/>
                  <a:gd name="T70" fmla="*/ 0 w 230"/>
                  <a:gd name="T71" fmla="*/ 0 h 104"/>
                  <a:gd name="T72" fmla="*/ 0 w 230"/>
                  <a:gd name="T73" fmla="*/ 0 h 104"/>
                  <a:gd name="T74" fmla="*/ 0 w 230"/>
                  <a:gd name="T75" fmla="*/ 0 h 104"/>
                  <a:gd name="T76" fmla="*/ 0 w 230"/>
                  <a:gd name="T77" fmla="*/ 0 h 104"/>
                  <a:gd name="T78" fmla="*/ 0 w 230"/>
                  <a:gd name="T79" fmla="*/ 0 h 104"/>
                  <a:gd name="T80" fmla="*/ 0 w 230"/>
                  <a:gd name="T81" fmla="*/ 0 h 104"/>
                  <a:gd name="T82" fmla="*/ 0 w 230"/>
                  <a:gd name="T83" fmla="*/ 0 h 104"/>
                  <a:gd name="T84" fmla="*/ 0 w 230"/>
                  <a:gd name="T85" fmla="*/ 0 h 104"/>
                  <a:gd name="T86" fmla="*/ 0 w 230"/>
                  <a:gd name="T87" fmla="*/ 0 h 104"/>
                  <a:gd name="T88" fmla="*/ 0 w 230"/>
                  <a:gd name="T89" fmla="*/ 0 h 104"/>
                  <a:gd name="T90" fmla="*/ 0 w 230"/>
                  <a:gd name="T91" fmla="*/ 0 h 104"/>
                  <a:gd name="T92" fmla="*/ 0 w 230"/>
                  <a:gd name="T93" fmla="*/ 0 h 104"/>
                  <a:gd name="T94" fmla="*/ 0 w 230"/>
                  <a:gd name="T95" fmla="*/ 0 h 104"/>
                  <a:gd name="T96" fmla="*/ 0 w 230"/>
                  <a:gd name="T97" fmla="*/ 0 h 104"/>
                  <a:gd name="T98" fmla="*/ 0 w 230"/>
                  <a:gd name="T99" fmla="*/ 0 h 104"/>
                  <a:gd name="T100" fmla="*/ 0 w 230"/>
                  <a:gd name="T101" fmla="*/ 0 h 104"/>
                  <a:gd name="T102" fmla="*/ 0 w 230"/>
                  <a:gd name="T103" fmla="*/ 0 h 104"/>
                  <a:gd name="T104" fmla="*/ 0 w 230"/>
                  <a:gd name="T105" fmla="*/ 0 h 104"/>
                  <a:gd name="T106" fmla="*/ 0 w 230"/>
                  <a:gd name="T107" fmla="*/ 0 h 104"/>
                  <a:gd name="T108" fmla="*/ 0 w 230"/>
                  <a:gd name="T109" fmla="*/ 0 h 104"/>
                  <a:gd name="T110" fmla="*/ 0 w 230"/>
                  <a:gd name="T111" fmla="*/ 0 h 104"/>
                  <a:gd name="T112" fmla="*/ 0 w 230"/>
                  <a:gd name="T113" fmla="*/ 0 h 10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30" h="104">
                    <a:moveTo>
                      <a:pt x="27" y="69"/>
                    </a:moveTo>
                    <a:lnTo>
                      <a:pt x="37" y="76"/>
                    </a:lnTo>
                    <a:lnTo>
                      <a:pt x="48" y="82"/>
                    </a:lnTo>
                    <a:lnTo>
                      <a:pt x="58" y="87"/>
                    </a:lnTo>
                    <a:lnTo>
                      <a:pt x="69" y="91"/>
                    </a:lnTo>
                    <a:lnTo>
                      <a:pt x="80" y="94"/>
                    </a:lnTo>
                    <a:lnTo>
                      <a:pt x="91" y="97"/>
                    </a:lnTo>
                    <a:lnTo>
                      <a:pt x="102" y="101"/>
                    </a:lnTo>
                    <a:lnTo>
                      <a:pt x="113" y="103"/>
                    </a:lnTo>
                    <a:lnTo>
                      <a:pt x="125" y="104"/>
                    </a:lnTo>
                    <a:lnTo>
                      <a:pt x="136" y="104"/>
                    </a:lnTo>
                    <a:lnTo>
                      <a:pt x="146" y="104"/>
                    </a:lnTo>
                    <a:lnTo>
                      <a:pt x="156" y="104"/>
                    </a:lnTo>
                    <a:lnTo>
                      <a:pt x="166" y="103"/>
                    </a:lnTo>
                    <a:lnTo>
                      <a:pt x="175" y="102"/>
                    </a:lnTo>
                    <a:lnTo>
                      <a:pt x="184" y="99"/>
                    </a:lnTo>
                    <a:lnTo>
                      <a:pt x="193" y="97"/>
                    </a:lnTo>
                    <a:lnTo>
                      <a:pt x="200" y="94"/>
                    </a:lnTo>
                    <a:lnTo>
                      <a:pt x="207" y="91"/>
                    </a:lnTo>
                    <a:lnTo>
                      <a:pt x="214" y="88"/>
                    </a:lnTo>
                    <a:lnTo>
                      <a:pt x="219" y="84"/>
                    </a:lnTo>
                    <a:lnTo>
                      <a:pt x="224" y="80"/>
                    </a:lnTo>
                    <a:lnTo>
                      <a:pt x="227" y="76"/>
                    </a:lnTo>
                    <a:lnTo>
                      <a:pt x="229" y="72"/>
                    </a:lnTo>
                    <a:lnTo>
                      <a:pt x="230" y="67"/>
                    </a:lnTo>
                    <a:lnTo>
                      <a:pt x="230" y="62"/>
                    </a:lnTo>
                    <a:lnTo>
                      <a:pt x="229" y="57"/>
                    </a:lnTo>
                    <a:lnTo>
                      <a:pt x="226" y="52"/>
                    </a:lnTo>
                    <a:lnTo>
                      <a:pt x="222" y="47"/>
                    </a:lnTo>
                    <a:lnTo>
                      <a:pt x="217" y="42"/>
                    </a:lnTo>
                    <a:lnTo>
                      <a:pt x="210" y="36"/>
                    </a:lnTo>
                    <a:lnTo>
                      <a:pt x="200" y="31"/>
                    </a:lnTo>
                    <a:lnTo>
                      <a:pt x="190" y="25"/>
                    </a:lnTo>
                    <a:lnTo>
                      <a:pt x="170" y="17"/>
                    </a:lnTo>
                    <a:lnTo>
                      <a:pt x="151" y="9"/>
                    </a:lnTo>
                    <a:lnTo>
                      <a:pt x="130" y="5"/>
                    </a:lnTo>
                    <a:lnTo>
                      <a:pt x="109" y="2"/>
                    </a:lnTo>
                    <a:lnTo>
                      <a:pt x="89" y="0"/>
                    </a:lnTo>
                    <a:lnTo>
                      <a:pt x="71" y="0"/>
                    </a:lnTo>
                    <a:lnTo>
                      <a:pt x="53" y="2"/>
                    </a:lnTo>
                    <a:lnTo>
                      <a:pt x="38" y="5"/>
                    </a:lnTo>
                    <a:lnTo>
                      <a:pt x="30" y="7"/>
                    </a:lnTo>
                    <a:lnTo>
                      <a:pt x="23" y="9"/>
                    </a:lnTo>
                    <a:lnTo>
                      <a:pt x="18" y="11"/>
                    </a:lnTo>
                    <a:lnTo>
                      <a:pt x="13" y="14"/>
                    </a:lnTo>
                    <a:lnTo>
                      <a:pt x="8" y="18"/>
                    </a:lnTo>
                    <a:lnTo>
                      <a:pt x="5" y="22"/>
                    </a:lnTo>
                    <a:lnTo>
                      <a:pt x="2" y="26"/>
                    </a:lnTo>
                    <a:lnTo>
                      <a:pt x="1" y="30"/>
                    </a:lnTo>
                    <a:lnTo>
                      <a:pt x="0" y="34"/>
                    </a:lnTo>
                    <a:lnTo>
                      <a:pt x="0" y="38"/>
                    </a:lnTo>
                    <a:lnTo>
                      <a:pt x="2" y="43"/>
                    </a:lnTo>
                    <a:lnTo>
                      <a:pt x="4" y="48"/>
                    </a:lnTo>
                    <a:lnTo>
                      <a:pt x="8" y="53"/>
                    </a:lnTo>
                    <a:lnTo>
                      <a:pt x="13" y="58"/>
                    </a:lnTo>
                    <a:lnTo>
                      <a:pt x="19" y="64"/>
                    </a:lnTo>
                    <a:lnTo>
                      <a:pt x="27" y="69"/>
                    </a:lnTo>
                    <a:close/>
                  </a:path>
                </a:pathLst>
              </a:custGeom>
              <a:solidFill>
                <a:srgbClr val="C07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82" name="Freeform 1216">
                <a:extLst>
                  <a:ext uri="{FF2B5EF4-FFF2-40B4-BE49-F238E27FC236}">
                    <a16:creationId xmlns:a16="http://schemas.microsoft.com/office/drawing/2014/main" id="{48A2BD86-F079-44E5-9BBE-D97E4BB54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6" y="2433"/>
                <a:ext cx="14" cy="6"/>
              </a:xfrm>
              <a:custGeom>
                <a:avLst/>
                <a:gdLst>
                  <a:gd name="T0" fmla="*/ 0 w 231"/>
                  <a:gd name="T1" fmla="*/ 0 h 104"/>
                  <a:gd name="T2" fmla="*/ 0 w 231"/>
                  <a:gd name="T3" fmla="*/ 0 h 104"/>
                  <a:gd name="T4" fmla="*/ 0 w 231"/>
                  <a:gd name="T5" fmla="*/ 0 h 104"/>
                  <a:gd name="T6" fmla="*/ 0 w 231"/>
                  <a:gd name="T7" fmla="*/ 0 h 104"/>
                  <a:gd name="T8" fmla="*/ 0 w 231"/>
                  <a:gd name="T9" fmla="*/ 0 h 104"/>
                  <a:gd name="T10" fmla="*/ 0 w 231"/>
                  <a:gd name="T11" fmla="*/ 0 h 104"/>
                  <a:gd name="T12" fmla="*/ 0 w 231"/>
                  <a:gd name="T13" fmla="*/ 0 h 104"/>
                  <a:gd name="T14" fmla="*/ 0 w 231"/>
                  <a:gd name="T15" fmla="*/ 0 h 104"/>
                  <a:gd name="T16" fmla="*/ 0 w 231"/>
                  <a:gd name="T17" fmla="*/ 0 h 104"/>
                  <a:gd name="T18" fmla="*/ 0 w 231"/>
                  <a:gd name="T19" fmla="*/ 0 h 104"/>
                  <a:gd name="T20" fmla="*/ 0 w 231"/>
                  <a:gd name="T21" fmla="*/ 0 h 104"/>
                  <a:gd name="T22" fmla="*/ 1 w 231"/>
                  <a:gd name="T23" fmla="*/ 0 h 104"/>
                  <a:gd name="T24" fmla="*/ 1 w 231"/>
                  <a:gd name="T25" fmla="*/ 0 h 104"/>
                  <a:gd name="T26" fmla="*/ 1 w 231"/>
                  <a:gd name="T27" fmla="*/ 0 h 104"/>
                  <a:gd name="T28" fmla="*/ 1 w 231"/>
                  <a:gd name="T29" fmla="*/ 0 h 104"/>
                  <a:gd name="T30" fmla="*/ 1 w 231"/>
                  <a:gd name="T31" fmla="*/ 0 h 104"/>
                  <a:gd name="T32" fmla="*/ 1 w 231"/>
                  <a:gd name="T33" fmla="*/ 0 h 104"/>
                  <a:gd name="T34" fmla="*/ 1 w 231"/>
                  <a:gd name="T35" fmla="*/ 0 h 104"/>
                  <a:gd name="T36" fmla="*/ 1 w 231"/>
                  <a:gd name="T37" fmla="*/ 0 h 104"/>
                  <a:gd name="T38" fmla="*/ 1 w 231"/>
                  <a:gd name="T39" fmla="*/ 0 h 104"/>
                  <a:gd name="T40" fmla="*/ 1 w 231"/>
                  <a:gd name="T41" fmla="*/ 0 h 104"/>
                  <a:gd name="T42" fmla="*/ 1 w 231"/>
                  <a:gd name="T43" fmla="*/ 0 h 104"/>
                  <a:gd name="T44" fmla="*/ 1 w 231"/>
                  <a:gd name="T45" fmla="*/ 0 h 104"/>
                  <a:gd name="T46" fmla="*/ 1 w 231"/>
                  <a:gd name="T47" fmla="*/ 0 h 104"/>
                  <a:gd name="T48" fmla="*/ 1 w 231"/>
                  <a:gd name="T49" fmla="*/ 0 h 104"/>
                  <a:gd name="T50" fmla="*/ 1 w 231"/>
                  <a:gd name="T51" fmla="*/ 0 h 104"/>
                  <a:gd name="T52" fmla="*/ 1 w 231"/>
                  <a:gd name="T53" fmla="*/ 0 h 104"/>
                  <a:gd name="T54" fmla="*/ 1 w 231"/>
                  <a:gd name="T55" fmla="*/ 0 h 104"/>
                  <a:gd name="T56" fmla="*/ 1 w 231"/>
                  <a:gd name="T57" fmla="*/ 0 h 104"/>
                  <a:gd name="T58" fmla="*/ 1 w 231"/>
                  <a:gd name="T59" fmla="*/ 0 h 104"/>
                  <a:gd name="T60" fmla="*/ 1 w 231"/>
                  <a:gd name="T61" fmla="*/ 0 h 104"/>
                  <a:gd name="T62" fmla="*/ 1 w 231"/>
                  <a:gd name="T63" fmla="*/ 0 h 104"/>
                  <a:gd name="T64" fmla="*/ 1 w 231"/>
                  <a:gd name="T65" fmla="*/ 0 h 104"/>
                  <a:gd name="T66" fmla="*/ 1 w 231"/>
                  <a:gd name="T67" fmla="*/ 0 h 104"/>
                  <a:gd name="T68" fmla="*/ 1 w 231"/>
                  <a:gd name="T69" fmla="*/ 0 h 104"/>
                  <a:gd name="T70" fmla="*/ 0 w 231"/>
                  <a:gd name="T71" fmla="*/ 0 h 104"/>
                  <a:gd name="T72" fmla="*/ 0 w 231"/>
                  <a:gd name="T73" fmla="*/ 0 h 104"/>
                  <a:gd name="T74" fmla="*/ 0 w 231"/>
                  <a:gd name="T75" fmla="*/ 0 h 104"/>
                  <a:gd name="T76" fmla="*/ 0 w 231"/>
                  <a:gd name="T77" fmla="*/ 0 h 104"/>
                  <a:gd name="T78" fmla="*/ 0 w 231"/>
                  <a:gd name="T79" fmla="*/ 0 h 104"/>
                  <a:gd name="T80" fmla="*/ 0 w 231"/>
                  <a:gd name="T81" fmla="*/ 0 h 104"/>
                  <a:gd name="T82" fmla="*/ 0 w 231"/>
                  <a:gd name="T83" fmla="*/ 0 h 104"/>
                  <a:gd name="T84" fmla="*/ 0 w 231"/>
                  <a:gd name="T85" fmla="*/ 0 h 104"/>
                  <a:gd name="T86" fmla="*/ 0 w 231"/>
                  <a:gd name="T87" fmla="*/ 0 h 104"/>
                  <a:gd name="T88" fmla="*/ 0 w 231"/>
                  <a:gd name="T89" fmla="*/ 0 h 104"/>
                  <a:gd name="T90" fmla="*/ 0 w 231"/>
                  <a:gd name="T91" fmla="*/ 0 h 104"/>
                  <a:gd name="T92" fmla="*/ 0 w 231"/>
                  <a:gd name="T93" fmla="*/ 0 h 104"/>
                  <a:gd name="T94" fmla="*/ 0 w 231"/>
                  <a:gd name="T95" fmla="*/ 0 h 104"/>
                  <a:gd name="T96" fmla="*/ 0 w 231"/>
                  <a:gd name="T97" fmla="*/ 0 h 104"/>
                  <a:gd name="T98" fmla="*/ 0 w 231"/>
                  <a:gd name="T99" fmla="*/ 0 h 104"/>
                  <a:gd name="T100" fmla="*/ 0 w 231"/>
                  <a:gd name="T101" fmla="*/ 0 h 104"/>
                  <a:gd name="T102" fmla="*/ 0 w 231"/>
                  <a:gd name="T103" fmla="*/ 0 h 104"/>
                  <a:gd name="T104" fmla="*/ 0 w 231"/>
                  <a:gd name="T105" fmla="*/ 0 h 104"/>
                  <a:gd name="T106" fmla="*/ 0 w 231"/>
                  <a:gd name="T107" fmla="*/ 0 h 104"/>
                  <a:gd name="T108" fmla="*/ 0 w 231"/>
                  <a:gd name="T109" fmla="*/ 0 h 104"/>
                  <a:gd name="T110" fmla="*/ 0 w 231"/>
                  <a:gd name="T111" fmla="*/ 0 h 104"/>
                  <a:gd name="T112" fmla="*/ 0 w 231"/>
                  <a:gd name="T113" fmla="*/ 0 h 10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31" h="104">
                    <a:moveTo>
                      <a:pt x="28" y="69"/>
                    </a:moveTo>
                    <a:lnTo>
                      <a:pt x="38" y="76"/>
                    </a:lnTo>
                    <a:lnTo>
                      <a:pt x="48" y="81"/>
                    </a:lnTo>
                    <a:lnTo>
                      <a:pt x="58" y="86"/>
                    </a:lnTo>
                    <a:lnTo>
                      <a:pt x="69" y="91"/>
                    </a:lnTo>
                    <a:lnTo>
                      <a:pt x="80" y="94"/>
                    </a:lnTo>
                    <a:lnTo>
                      <a:pt x="91" y="97"/>
                    </a:lnTo>
                    <a:lnTo>
                      <a:pt x="102" y="100"/>
                    </a:lnTo>
                    <a:lnTo>
                      <a:pt x="114" y="101"/>
                    </a:lnTo>
                    <a:lnTo>
                      <a:pt x="125" y="104"/>
                    </a:lnTo>
                    <a:lnTo>
                      <a:pt x="136" y="104"/>
                    </a:lnTo>
                    <a:lnTo>
                      <a:pt x="146" y="104"/>
                    </a:lnTo>
                    <a:lnTo>
                      <a:pt x="156" y="104"/>
                    </a:lnTo>
                    <a:lnTo>
                      <a:pt x="166" y="102"/>
                    </a:lnTo>
                    <a:lnTo>
                      <a:pt x="176" y="101"/>
                    </a:lnTo>
                    <a:lnTo>
                      <a:pt x="185" y="99"/>
                    </a:lnTo>
                    <a:lnTo>
                      <a:pt x="194" y="97"/>
                    </a:lnTo>
                    <a:lnTo>
                      <a:pt x="201" y="94"/>
                    </a:lnTo>
                    <a:lnTo>
                      <a:pt x="208" y="91"/>
                    </a:lnTo>
                    <a:lnTo>
                      <a:pt x="214" y="88"/>
                    </a:lnTo>
                    <a:lnTo>
                      <a:pt x="220" y="84"/>
                    </a:lnTo>
                    <a:lnTo>
                      <a:pt x="224" y="80"/>
                    </a:lnTo>
                    <a:lnTo>
                      <a:pt x="227" y="76"/>
                    </a:lnTo>
                    <a:lnTo>
                      <a:pt x="230" y="72"/>
                    </a:lnTo>
                    <a:lnTo>
                      <a:pt x="231" y="67"/>
                    </a:lnTo>
                    <a:lnTo>
                      <a:pt x="231" y="62"/>
                    </a:lnTo>
                    <a:lnTo>
                      <a:pt x="229" y="57"/>
                    </a:lnTo>
                    <a:lnTo>
                      <a:pt x="227" y="52"/>
                    </a:lnTo>
                    <a:lnTo>
                      <a:pt x="223" y="47"/>
                    </a:lnTo>
                    <a:lnTo>
                      <a:pt x="217" y="42"/>
                    </a:lnTo>
                    <a:lnTo>
                      <a:pt x="210" y="36"/>
                    </a:lnTo>
                    <a:lnTo>
                      <a:pt x="201" y="31"/>
                    </a:lnTo>
                    <a:lnTo>
                      <a:pt x="190" y="25"/>
                    </a:lnTo>
                    <a:lnTo>
                      <a:pt x="171" y="16"/>
                    </a:lnTo>
                    <a:lnTo>
                      <a:pt x="151" y="9"/>
                    </a:lnTo>
                    <a:lnTo>
                      <a:pt x="131" y="5"/>
                    </a:lnTo>
                    <a:lnTo>
                      <a:pt x="110" y="2"/>
                    </a:lnTo>
                    <a:lnTo>
                      <a:pt x="90" y="0"/>
                    </a:lnTo>
                    <a:lnTo>
                      <a:pt x="71" y="0"/>
                    </a:lnTo>
                    <a:lnTo>
                      <a:pt x="54" y="2"/>
                    </a:lnTo>
                    <a:lnTo>
                      <a:pt x="38" y="5"/>
                    </a:lnTo>
                    <a:lnTo>
                      <a:pt x="31" y="7"/>
                    </a:lnTo>
                    <a:lnTo>
                      <a:pt x="25" y="9"/>
                    </a:lnTo>
                    <a:lnTo>
                      <a:pt x="19" y="11"/>
                    </a:lnTo>
                    <a:lnTo>
                      <a:pt x="13" y="14"/>
                    </a:lnTo>
                    <a:lnTo>
                      <a:pt x="9" y="17"/>
                    </a:lnTo>
                    <a:lnTo>
                      <a:pt x="5" y="22"/>
                    </a:lnTo>
                    <a:lnTo>
                      <a:pt x="3" y="25"/>
                    </a:lnTo>
                    <a:lnTo>
                      <a:pt x="1" y="29"/>
                    </a:lnTo>
                    <a:lnTo>
                      <a:pt x="0" y="34"/>
                    </a:lnTo>
                    <a:lnTo>
                      <a:pt x="1" y="38"/>
                    </a:lnTo>
                    <a:lnTo>
                      <a:pt x="2" y="43"/>
                    </a:lnTo>
                    <a:lnTo>
                      <a:pt x="5" y="48"/>
                    </a:lnTo>
                    <a:lnTo>
                      <a:pt x="8" y="53"/>
                    </a:lnTo>
                    <a:lnTo>
                      <a:pt x="13" y="58"/>
                    </a:lnTo>
                    <a:lnTo>
                      <a:pt x="20" y="64"/>
                    </a:lnTo>
                    <a:lnTo>
                      <a:pt x="28" y="69"/>
                    </a:lnTo>
                    <a:close/>
                  </a:path>
                </a:pathLst>
              </a:custGeom>
              <a:solidFill>
                <a:srgbClr val="C07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83" name="Freeform 1217">
                <a:extLst>
                  <a:ext uri="{FF2B5EF4-FFF2-40B4-BE49-F238E27FC236}">
                    <a16:creationId xmlns:a16="http://schemas.microsoft.com/office/drawing/2014/main" id="{D3DC28E2-127F-4154-8D3E-994BA1EE7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4" y="2390"/>
                <a:ext cx="14" cy="7"/>
              </a:xfrm>
              <a:custGeom>
                <a:avLst/>
                <a:gdLst>
                  <a:gd name="T0" fmla="*/ 0 w 248"/>
                  <a:gd name="T1" fmla="*/ 0 h 116"/>
                  <a:gd name="T2" fmla="*/ 0 w 248"/>
                  <a:gd name="T3" fmla="*/ 0 h 116"/>
                  <a:gd name="T4" fmla="*/ 0 w 248"/>
                  <a:gd name="T5" fmla="*/ 0 h 116"/>
                  <a:gd name="T6" fmla="*/ 0 w 248"/>
                  <a:gd name="T7" fmla="*/ 0 h 116"/>
                  <a:gd name="T8" fmla="*/ 0 w 248"/>
                  <a:gd name="T9" fmla="*/ 0 h 116"/>
                  <a:gd name="T10" fmla="*/ 0 w 248"/>
                  <a:gd name="T11" fmla="*/ 0 h 116"/>
                  <a:gd name="T12" fmla="*/ 0 w 248"/>
                  <a:gd name="T13" fmla="*/ 0 h 116"/>
                  <a:gd name="T14" fmla="*/ 0 w 248"/>
                  <a:gd name="T15" fmla="*/ 0 h 116"/>
                  <a:gd name="T16" fmla="*/ 0 w 248"/>
                  <a:gd name="T17" fmla="*/ 0 h 116"/>
                  <a:gd name="T18" fmla="*/ 0 w 248"/>
                  <a:gd name="T19" fmla="*/ 0 h 116"/>
                  <a:gd name="T20" fmla="*/ 1 w 248"/>
                  <a:gd name="T21" fmla="*/ 0 h 116"/>
                  <a:gd name="T22" fmla="*/ 1 w 248"/>
                  <a:gd name="T23" fmla="*/ 0 h 116"/>
                  <a:gd name="T24" fmla="*/ 1 w 248"/>
                  <a:gd name="T25" fmla="*/ 0 h 116"/>
                  <a:gd name="T26" fmla="*/ 1 w 248"/>
                  <a:gd name="T27" fmla="*/ 0 h 116"/>
                  <a:gd name="T28" fmla="*/ 1 w 248"/>
                  <a:gd name="T29" fmla="*/ 0 h 116"/>
                  <a:gd name="T30" fmla="*/ 1 w 248"/>
                  <a:gd name="T31" fmla="*/ 0 h 116"/>
                  <a:gd name="T32" fmla="*/ 1 w 248"/>
                  <a:gd name="T33" fmla="*/ 0 h 116"/>
                  <a:gd name="T34" fmla="*/ 1 w 248"/>
                  <a:gd name="T35" fmla="*/ 0 h 116"/>
                  <a:gd name="T36" fmla="*/ 1 w 248"/>
                  <a:gd name="T37" fmla="*/ 0 h 116"/>
                  <a:gd name="T38" fmla="*/ 1 w 248"/>
                  <a:gd name="T39" fmla="*/ 0 h 116"/>
                  <a:gd name="T40" fmla="*/ 1 w 248"/>
                  <a:gd name="T41" fmla="*/ 0 h 116"/>
                  <a:gd name="T42" fmla="*/ 1 w 248"/>
                  <a:gd name="T43" fmla="*/ 0 h 116"/>
                  <a:gd name="T44" fmla="*/ 1 w 248"/>
                  <a:gd name="T45" fmla="*/ 0 h 116"/>
                  <a:gd name="T46" fmla="*/ 1 w 248"/>
                  <a:gd name="T47" fmla="*/ 0 h 116"/>
                  <a:gd name="T48" fmla="*/ 1 w 248"/>
                  <a:gd name="T49" fmla="*/ 0 h 116"/>
                  <a:gd name="T50" fmla="*/ 1 w 248"/>
                  <a:gd name="T51" fmla="*/ 0 h 116"/>
                  <a:gd name="T52" fmla="*/ 1 w 248"/>
                  <a:gd name="T53" fmla="*/ 0 h 116"/>
                  <a:gd name="T54" fmla="*/ 1 w 248"/>
                  <a:gd name="T55" fmla="*/ 0 h 116"/>
                  <a:gd name="T56" fmla="*/ 1 w 248"/>
                  <a:gd name="T57" fmla="*/ 0 h 116"/>
                  <a:gd name="T58" fmla="*/ 1 w 248"/>
                  <a:gd name="T59" fmla="*/ 0 h 116"/>
                  <a:gd name="T60" fmla="*/ 1 w 248"/>
                  <a:gd name="T61" fmla="*/ 0 h 116"/>
                  <a:gd name="T62" fmla="*/ 1 w 248"/>
                  <a:gd name="T63" fmla="*/ 0 h 116"/>
                  <a:gd name="T64" fmla="*/ 1 w 248"/>
                  <a:gd name="T65" fmla="*/ 0 h 116"/>
                  <a:gd name="T66" fmla="*/ 1 w 248"/>
                  <a:gd name="T67" fmla="*/ 0 h 116"/>
                  <a:gd name="T68" fmla="*/ 1 w 248"/>
                  <a:gd name="T69" fmla="*/ 0 h 116"/>
                  <a:gd name="T70" fmla="*/ 0 w 248"/>
                  <a:gd name="T71" fmla="*/ 0 h 116"/>
                  <a:gd name="T72" fmla="*/ 0 w 248"/>
                  <a:gd name="T73" fmla="*/ 0 h 116"/>
                  <a:gd name="T74" fmla="*/ 0 w 248"/>
                  <a:gd name="T75" fmla="*/ 0 h 116"/>
                  <a:gd name="T76" fmla="*/ 0 w 248"/>
                  <a:gd name="T77" fmla="*/ 0 h 116"/>
                  <a:gd name="T78" fmla="*/ 0 w 248"/>
                  <a:gd name="T79" fmla="*/ 0 h 116"/>
                  <a:gd name="T80" fmla="*/ 0 w 248"/>
                  <a:gd name="T81" fmla="*/ 0 h 116"/>
                  <a:gd name="T82" fmla="*/ 0 w 248"/>
                  <a:gd name="T83" fmla="*/ 0 h 116"/>
                  <a:gd name="T84" fmla="*/ 0 w 248"/>
                  <a:gd name="T85" fmla="*/ 0 h 116"/>
                  <a:gd name="T86" fmla="*/ 0 w 248"/>
                  <a:gd name="T87" fmla="*/ 0 h 116"/>
                  <a:gd name="T88" fmla="*/ 0 w 248"/>
                  <a:gd name="T89" fmla="*/ 0 h 116"/>
                  <a:gd name="T90" fmla="*/ 0 w 248"/>
                  <a:gd name="T91" fmla="*/ 0 h 116"/>
                  <a:gd name="T92" fmla="*/ 0 w 248"/>
                  <a:gd name="T93" fmla="*/ 0 h 116"/>
                  <a:gd name="T94" fmla="*/ 0 w 248"/>
                  <a:gd name="T95" fmla="*/ 0 h 116"/>
                  <a:gd name="T96" fmla="*/ 0 w 248"/>
                  <a:gd name="T97" fmla="*/ 0 h 116"/>
                  <a:gd name="T98" fmla="*/ 0 w 248"/>
                  <a:gd name="T99" fmla="*/ 0 h 116"/>
                  <a:gd name="T100" fmla="*/ 0 w 248"/>
                  <a:gd name="T101" fmla="*/ 0 h 116"/>
                  <a:gd name="T102" fmla="*/ 0 w 248"/>
                  <a:gd name="T103" fmla="*/ 0 h 116"/>
                  <a:gd name="T104" fmla="*/ 0 w 248"/>
                  <a:gd name="T105" fmla="*/ 0 h 116"/>
                  <a:gd name="T106" fmla="*/ 0 w 248"/>
                  <a:gd name="T107" fmla="*/ 0 h 116"/>
                  <a:gd name="T108" fmla="*/ 0 w 248"/>
                  <a:gd name="T109" fmla="*/ 0 h 116"/>
                  <a:gd name="T110" fmla="*/ 0 w 248"/>
                  <a:gd name="T111" fmla="*/ 0 h 116"/>
                  <a:gd name="T112" fmla="*/ 0 w 248"/>
                  <a:gd name="T113" fmla="*/ 0 h 11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48" h="116">
                    <a:moveTo>
                      <a:pt x="36" y="75"/>
                    </a:moveTo>
                    <a:lnTo>
                      <a:pt x="47" y="84"/>
                    </a:lnTo>
                    <a:lnTo>
                      <a:pt x="59" y="90"/>
                    </a:lnTo>
                    <a:lnTo>
                      <a:pt x="70" y="96"/>
                    </a:lnTo>
                    <a:lnTo>
                      <a:pt x="82" y="101"/>
                    </a:lnTo>
                    <a:lnTo>
                      <a:pt x="94" y="105"/>
                    </a:lnTo>
                    <a:lnTo>
                      <a:pt x="106" y="108"/>
                    </a:lnTo>
                    <a:lnTo>
                      <a:pt x="119" y="111"/>
                    </a:lnTo>
                    <a:lnTo>
                      <a:pt x="131" y="113"/>
                    </a:lnTo>
                    <a:lnTo>
                      <a:pt x="142" y="115"/>
                    </a:lnTo>
                    <a:lnTo>
                      <a:pt x="154" y="116"/>
                    </a:lnTo>
                    <a:lnTo>
                      <a:pt x="165" y="116"/>
                    </a:lnTo>
                    <a:lnTo>
                      <a:pt x="176" y="116"/>
                    </a:lnTo>
                    <a:lnTo>
                      <a:pt x="186" y="115"/>
                    </a:lnTo>
                    <a:lnTo>
                      <a:pt x="196" y="114"/>
                    </a:lnTo>
                    <a:lnTo>
                      <a:pt x="206" y="112"/>
                    </a:lnTo>
                    <a:lnTo>
                      <a:pt x="214" y="110"/>
                    </a:lnTo>
                    <a:lnTo>
                      <a:pt x="222" y="108"/>
                    </a:lnTo>
                    <a:lnTo>
                      <a:pt x="228" y="105"/>
                    </a:lnTo>
                    <a:lnTo>
                      <a:pt x="234" y="101"/>
                    </a:lnTo>
                    <a:lnTo>
                      <a:pt x="239" y="97"/>
                    </a:lnTo>
                    <a:lnTo>
                      <a:pt x="243" y="93"/>
                    </a:lnTo>
                    <a:lnTo>
                      <a:pt x="246" y="89"/>
                    </a:lnTo>
                    <a:lnTo>
                      <a:pt x="248" y="84"/>
                    </a:lnTo>
                    <a:lnTo>
                      <a:pt x="248" y="78"/>
                    </a:lnTo>
                    <a:lnTo>
                      <a:pt x="247" y="73"/>
                    </a:lnTo>
                    <a:lnTo>
                      <a:pt x="245" y="67"/>
                    </a:lnTo>
                    <a:lnTo>
                      <a:pt x="241" y="62"/>
                    </a:lnTo>
                    <a:lnTo>
                      <a:pt x="236" y="56"/>
                    </a:lnTo>
                    <a:lnTo>
                      <a:pt x="229" y="50"/>
                    </a:lnTo>
                    <a:lnTo>
                      <a:pt x="221" y="44"/>
                    </a:lnTo>
                    <a:lnTo>
                      <a:pt x="211" y="38"/>
                    </a:lnTo>
                    <a:lnTo>
                      <a:pt x="199" y="31"/>
                    </a:lnTo>
                    <a:lnTo>
                      <a:pt x="176" y="21"/>
                    </a:lnTo>
                    <a:lnTo>
                      <a:pt x="153" y="13"/>
                    </a:lnTo>
                    <a:lnTo>
                      <a:pt x="131" y="7"/>
                    </a:lnTo>
                    <a:lnTo>
                      <a:pt x="109" y="3"/>
                    </a:lnTo>
                    <a:lnTo>
                      <a:pt x="87" y="1"/>
                    </a:lnTo>
                    <a:lnTo>
                      <a:pt x="67" y="0"/>
                    </a:lnTo>
                    <a:lnTo>
                      <a:pt x="50" y="1"/>
                    </a:lnTo>
                    <a:lnTo>
                      <a:pt x="34" y="4"/>
                    </a:lnTo>
                    <a:lnTo>
                      <a:pt x="27" y="6"/>
                    </a:lnTo>
                    <a:lnTo>
                      <a:pt x="21" y="8"/>
                    </a:lnTo>
                    <a:lnTo>
                      <a:pt x="15" y="11"/>
                    </a:lnTo>
                    <a:lnTo>
                      <a:pt x="10" y="14"/>
                    </a:lnTo>
                    <a:lnTo>
                      <a:pt x="6" y="17"/>
                    </a:lnTo>
                    <a:lnTo>
                      <a:pt x="3" y="21"/>
                    </a:lnTo>
                    <a:lnTo>
                      <a:pt x="1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2" y="39"/>
                    </a:lnTo>
                    <a:lnTo>
                      <a:pt x="4" y="44"/>
                    </a:lnTo>
                    <a:lnTo>
                      <a:pt x="8" y="50"/>
                    </a:lnTo>
                    <a:lnTo>
                      <a:pt x="12" y="56"/>
                    </a:lnTo>
                    <a:lnTo>
                      <a:pt x="20" y="62"/>
                    </a:lnTo>
                    <a:lnTo>
                      <a:pt x="27" y="69"/>
                    </a:lnTo>
                    <a:lnTo>
                      <a:pt x="36" y="75"/>
                    </a:lnTo>
                    <a:close/>
                  </a:path>
                </a:pathLst>
              </a:custGeom>
              <a:solidFill>
                <a:srgbClr val="C07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84" name="Freeform 1218">
                <a:extLst>
                  <a:ext uri="{FF2B5EF4-FFF2-40B4-BE49-F238E27FC236}">
                    <a16:creationId xmlns:a16="http://schemas.microsoft.com/office/drawing/2014/main" id="{F6397099-BAF3-4D78-B4F0-7B48EA6BB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1" y="2388"/>
                <a:ext cx="15" cy="7"/>
              </a:xfrm>
              <a:custGeom>
                <a:avLst/>
                <a:gdLst>
                  <a:gd name="T0" fmla="*/ 0 w 248"/>
                  <a:gd name="T1" fmla="*/ 0 h 117"/>
                  <a:gd name="T2" fmla="*/ 0 w 248"/>
                  <a:gd name="T3" fmla="*/ 0 h 117"/>
                  <a:gd name="T4" fmla="*/ 0 w 248"/>
                  <a:gd name="T5" fmla="*/ 0 h 117"/>
                  <a:gd name="T6" fmla="*/ 0 w 248"/>
                  <a:gd name="T7" fmla="*/ 0 h 117"/>
                  <a:gd name="T8" fmla="*/ 0 w 248"/>
                  <a:gd name="T9" fmla="*/ 0 h 117"/>
                  <a:gd name="T10" fmla="*/ 0 w 248"/>
                  <a:gd name="T11" fmla="*/ 0 h 117"/>
                  <a:gd name="T12" fmla="*/ 0 w 248"/>
                  <a:gd name="T13" fmla="*/ 0 h 117"/>
                  <a:gd name="T14" fmla="*/ 0 w 248"/>
                  <a:gd name="T15" fmla="*/ 0 h 117"/>
                  <a:gd name="T16" fmla="*/ 0 w 248"/>
                  <a:gd name="T17" fmla="*/ 0 h 117"/>
                  <a:gd name="T18" fmla="*/ 1 w 248"/>
                  <a:gd name="T19" fmla="*/ 0 h 117"/>
                  <a:gd name="T20" fmla="*/ 1 w 248"/>
                  <a:gd name="T21" fmla="*/ 0 h 117"/>
                  <a:gd name="T22" fmla="*/ 1 w 248"/>
                  <a:gd name="T23" fmla="*/ 0 h 117"/>
                  <a:gd name="T24" fmla="*/ 1 w 248"/>
                  <a:gd name="T25" fmla="*/ 0 h 117"/>
                  <a:gd name="T26" fmla="*/ 1 w 248"/>
                  <a:gd name="T27" fmla="*/ 0 h 117"/>
                  <a:gd name="T28" fmla="*/ 1 w 248"/>
                  <a:gd name="T29" fmla="*/ 0 h 117"/>
                  <a:gd name="T30" fmla="*/ 1 w 248"/>
                  <a:gd name="T31" fmla="*/ 0 h 117"/>
                  <a:gd name="T32" fmla="*/ 1 w 248"/>
                  <a:gd name="T33" fmla="*/ 0 h 117"/>
                  <a:gd name="T34" fmla="*/ 1 w 248"/>
                  <a:gd name="T35" fmla="*/ 0 h 117"/>
                  <a:gd name="T36" fmla="*/ 1 w 248"/>
                  <a:gd name="T37" fmla="*/ 0 h 117"/>
                  <a:gd name="T38" fmla="*/ 1 w 248"/>
                  <a:gd name="T39" fmla="*/ 0 h 117"/>
                  <a:gd name="T40" fmla="*/ 1 w 248"/>
                  <a:gd name="T41" fmla="*/ 0 h 117"/>
                  <a:gd name="T42" fmla="*/ 1 w 248"/>
                  <a:gd name="T43" fmla="*/ 0 h 117"/>
                  <a:gd name="T44" fmla="*/ 1 w 248"/>
                  <a:gd name="T45" fmla="*/ 0 h 117"/>
                  <a:gd name="T46" fmla="*/ 1 w 248"/>
                  <a:gd name="T47" fmla="*/ 0 h 117"/>
                  <a:gd name="T48" fmla="*/ 1 w 248"/>
                  <a:gd name="T49" fmla="*/ 0 h 117"/>
                  <a:gd name="T50" fmla="*/ 1 w 248"/>
                  <a:gd name="T51" fmla="*/ 0 h 117"/>
                  <a:gd name="T52" fmla="*/ 1 w 248"/>
                  <a:gd name="T53" fmla="*/ 0 h 117"/>
                  <a:gd name="T54" fmla="*/ 1 w 248"/>
                  <a:gd name="T55" fmla="*/ 0 h 117"/>
                  <a:gd name="T56" fmla="*/ 1 w 248"/>
                  <a:gd name="T57" fmla="*/ 0 h 117"/>
                  <a:gd name="T58" fmla="*/ 1 w 248"/>
                  <a:gd name="T59" fmla="*/ 0 h 117"/>
                  <a:gd name="T60" fmla="*/ 1 w 248"/>
                  <a:gd name="T61" fmla="*/ 0 h 117"/>
                  <a:gd name="T62" fmla="*/ 1 w 248"/>
                  <a:gd name="T63" fmla="*/ 0 h 117"/>
                  <a:gd name="T64" fmla="*/ 1 w 248"/>
                  <a:gd name="T65" fmla="*/ 0 h 117"/>
                  <a:gd name="T66" fmla="*/ 1 w 248"/>
                  <a:gd name="T67" fmla="*/ 0 h 117"/>
                  <a:gd name="T68" fmla="*/ 1 w 248"/>
                  <a:gd name="T69" fmla="*/ 0 h 117"/>
                  <a:gd name="T70" fmla="*/ 0 w 248"/>
                  <a:gd name="T71" fmla="*/ 0 h 117"/>
                  <a:gd name="T72" fmla="*/ 0 w 248"/>
                  <a:gd name="T73" fmla="*/ 0 h 117"/>
                  <a:gd name="T74" fmla="*/ 0 w 248"/>
                  <a:gd name="T75" fmla="*/ 0 h 117"/>
                  <a:gd name="T76" fmla="*/ 0 w 248"/>
                  <a:gd name="T77" fmla="*/ 0 h 117"/>
                  <a:gd name="T78" fmla="*/ 0 w 248"/>
                  <a:gd name="T79" fmla="*/ 0 h 117"/>
                  <a:gd name="T80" fmla="*/ 0 w 248"/>
                  <a:gd name="T81" fmla="*/ 0 h 117"/>
                  <a:gd name="T82" fmla="*/ 0 w 248"/>
                  <a:gd name="T83" fmla="*/ 0 h 117"/>
                  <a:gd name="T84" fmla="*/ 0 w 248"/>
                  <a:gd name="T85" fmla="*/ 0 h 117"/>
                  <a:gd name="T86" fmla="*/ 0 w 248"/>
                  <a:gd name="T87" fmla="*/ 0 h 117"/>
                  <a:gd name="T88" fmla="*/ 0 w 248"/>
                  <a:gd name="T89" fmla="*/ 0 h 117"/>
                  <a:gd name="T90" fmla="*/ 0 w 248"/>
                  <a:gd name="T91" fmla="*/ 0 h 117"/>
                  <a:gd name="T92" fmla="*/ 0 w 248"/>
                  <a:gd name="T93" fmla="*/ 0 h 117"/>
                  <a:gd name="T94" fmla="*/ 0 w 248"/>
                  <a:gd name="T95" fmla="*/ 0 h 117"/>
                  <a:gd name="T96" fmla="*/ 0 w 248"/>
                  <a:gd name="T97" fmla="*/ 0 h 117"/>
                  <a:gd name="T98" fmla="*/ 0 w 248"/>
                  <a:gd name="T99" fmla="*/ 0 h 117"/>
                  <a:gd name="T100" fmla="*/ 0 w 248"/>
                  <a:gd name="T101" fmla="*/ 0 h 117"/>
                  <a:gd name="T102" fmla="*/ 0 w 248"/>
                  <a:gd name="T103" fmla="*/ 0 h 117"/>
                  <a:gd name="T104" fmla="*/ 0 w 248"/>
                  <a:gd name="T105" fmla="*/ 0 h 117"/>
                  <a:gd name="T106" fmla="*/ 0 w 248"/>
                  <a:gd name="T107" fmla="*/ 0 h 117"/>
                  <a:gd name="T108" fmla="*/ 0 w 248"/>
                  <a:gd name="T109" fmla="*/ 0 h 117"/>
                  <a:gd name="T110" fmla="*/ 0 w 248"/>
                  <a:gd name="T111" fmla="*/ 0 h 117"/>
                  <a:gd name="T112" fmla="*/ 0 w 248"/>
                  <a:gd name="T113" fmla="*/ 0 h 1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48" h="117">
                    <a:moveTo>
                      <a:pt x="35" y="76"/>
                    </a:moveTo>
                    <a:lnTo>
                      <a:pt x="46" y="83"/>
                    </a:lnTo>
                    <a:lnTo>
                      <a:pt x="57" y="90"/>
                    </a:lnTo>
                    <a:lnTo>
                      <a:pt x="69" y="95"/>
                    </a:lnTo>
                    <a:lnTo>
                      <a:pt x="82" y="100"/>
                    </a:lnTo>
                    <a:lnTo>
                      <a:pt x="94" y="105"/>
                    </a:lnTo>
                    <a:lnTo>
                      <a:pt x="106" y="108"/>
                    </a:lnTo>
                    <a:lnTo>
                      <a:pt x="118" y="111"/>
                    </a:lnTo>
                    <a:lnTo>
                      <a:pt x="129" y="114"/>
                    </a:lnTo>
                    <a:lnTo>
                      <a:pt x="141" y="116"/>
                    </a:lnTo>
                    <a:lnTo>
                      <a:pt x="152" y="117"/>
                    </a:lnTo>
                    <a:lnTo>
                      <a:pt x="165" y="117"/>
                    </a:lnTo>
                    <a:lnTo>
                      <a:pt x="175" y="117"/>
                    </a:lnTo>
                    <a:lnTo>
                      <a:pt x="185" y="116"/>
                    </a:lnTo>
                    <a:lnTo>
                      <a:pt x="195" y="115"/>
                    </a:lnTo>
                    <a:lnTo>
                      <a:pt x="204" y="112"/>
                    </a:lnTo>
                    <a:lnTo>
                      <a:pt x="213" y="110"/>
                    </a:lnTo>
                    <a:lnTo>
                      <a:pt x="220" y="107"/>
                    </a:lnTo>
                    <a:lnTo>
                      <a:pt x="227" y="104"/>
                    </a:lnTo>
                    <a:lnTo>
                      <a:pt x="233" y="101"/>
                    </a:lnTo>
                    <a:lnTo>
                      <a:pt x="238" y="97"/>
                    </a:lnTo>
                    <a:lnTo>
                      <a:pt x="242" y="93"/>
                    </a:lnTo>
                    <a:lnTo>
                      <a:pt x="245" y="89"/>
                    </a:lnTo>
                    <a:lnTo>
                      <a:pt x="246" y="84"/>
                    </a:lnTo>
                    <a:lnTo>
                      <a:pt x="248" y="79"/>
                    </a:lnTo>
                    <a:lnTo>
                      <a:pt x="246" y="74"/>
                    </a:lnTo>
                    <a:lnTo>
                      <a:pt x="244" y="68"/>
                    </a:lnTo>
                    <a:lnTo>
                      <a:pt x="240" y="63"/>
                    </a:lnTo>
                    <a:lnTo>
                      <a:pt x="235" y="57"/>
                    </a:lnTo>
                    <a:lnTo>
                      <a:pt x="228" y="51"/>
                    </a:lnTo>
                    <a:lnTo>
                      <a:pt x="220" y="45"/>
                    </a:lnTo>
                    <a:lnTo>
                      <a:pt x="210" y="38"/>
                    </a:lnTo>
                    <a:lnTo>
                      <a:pt x="198" y="32"/>
                    </a:lnTo>
                    <a:lnTo>
                      <a:pt x="175" y="21"/>
                    </a:lnTo>
                    <a:lnTo>
                      <a:pt x="152" y="13"/>
                    </a:lnTo>
                    <a:lnTo>
                      <a:pt x="129" y="7"/>
                    </a:lnTo>
                    <a:lnTo>
                      <a:pt x="108" y="3"/>
                    </a:lnTo>
                    <a:lnTo>
                      <a:pt x="87" y="1"/>
                    </a:lnTo>
                    <a:lnTo>
                      <a:pt x="66" y="0"/>
                    </a:lnTo>
                    <a:lnTo>
                      <a:pt x="48" y="1"/>
                    </a:lnTo>
                    <a:lnTo>
                      <a:pt x="33" y="4"/>
                    </a:lnTo>
                    <a:lnTo>
                      <a:pt x="26" y="6"/>
                    </a:lnTo>
                    <a:lnTo>
                      <a:pt x="20" y="8"/>
                    </a:lnTo>
                    <a:lnTo>
                      <a:pt x="14" y="11"/>
                    </a:lnTo>
                    <a:lnTo>
                      <a:pt x="10" y="14"/>
                    </a:lnTo>
                    <a:lnTo>
                      <a:pt x="6" y="17"/>
                    </a:lnTo>
                    <a:lnTo>
                      <a:pt x="3" y="21"/>
                    </a:lnTo>
                    <a:lnTo>
                      <a:pt x="1" y="25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1" y="40"/>
                    </a:lnTo>
                    <a:lnTo>
                      <a:pt x="4" y="45"/>
                    </a:lnTo>
                    <a:lnTo>
                      <a:pt x="7" y="51"/>
                    </a:lnTo>
                    <a:lnTo>
                      <a:pt x="12" y="57"/>
                    </a:lnTo>
                    <a:lnTo>
                      <a:pt x="18" y="63"/>
                    </a:lnTo>
                    <a:lnTo>
                      <a:pt x="26" y="69"/>
                    </a:lnTo>
                    <a:lnTo>
                      <a:pt x="35" y="76"/>
                    </a:lnTo>
                    <a:close/>
                  </a:path>
                </a:pathLst>
              </a:custGeom>
              <a:solidFill>
                <a:srgbClr val="C07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85" name="Freeform 1219">
                <a:extLst>
                  <a:ext uri="{FF2B5EF4-FFF2-40B4-BE49-F238E27FC236}">
                    <a16:creationId xmlns:a16="http://schemas.microsoft.com/office/drawing/2014/main" id="{51582B45-4DC8-4ADD-BF44-AF1131E08C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9" y="2388"/>
                <a:ext cx="14" cy="6"/>
              </a:xfrm>
              <a:custGeom>
                <a:avLst/>
                <a:gdLst>
                  <a:gd name="T0" fmla="*/ 0 w 230"/>
                  <a:gd name="T1" fmla="*/ 0 h 104"/>
                  <a:gd name="T2" fmla="*/ 0 w 230"/>
                  <a:gd name="T3" fmla="*/ 0 h 104"/>
                  <a:gd name="T4" fmla="*/ 0 w 230"/>
                  <a:gd name="T5" fmla="*/ 0 h 104"/>
                  <a:gd name="T6" fmla="*/ 0 w 230"/>
                  <a:gd name="T7" fmla="*/ 0 h 104"/>
                  <a:gd name="T8" fmla="*/ 0 w 230"/>
                  <a:gd name="T9" fmla="*/ 0 h 104"/>
                  <a:gd name="T10" fmla="*/ 0 w 230"/>
                  <a:gd name="T11" fmla="*/ 0 h 104"/>
                  <a:gd name="T12" fmla="*/ 0 w 230"/>
                  <a:gd name="T13" fmla="*/ 0 h 104"/>
                  <a:gd name="T14" fmla="*/ 0 w 230"/>
                  <a:gd name="T15" fmla="*/ 0 h 104"/>
                  <a:gd name="T16" fmla="*/ 0 w 230"/>
                  <a:gd name="T17" fmla="*/ 0 h 104"/>
                  <a:gd name="T18" fmla="*/ 0 w 230"/>
                  <a:gd name="T19" fmla="*/ 0 h 104"/>
                  <a:gd name="T20" fmla="*/ 0 w 230"/>
                  <a:gd name="T21" fmla="*/ 0 h 104"/>
                  <a:gd name="T22" fmla="*/ 1 w 230"/>
                  <a:gd name="T23" fmla="*/ 0 h 104"/>
                  <a:gd name="T24" fmla="*/ 1 w 230"/>
                  <a:gd name="T25" fmla="*/ 0 h 104"/>
                  <a:gd name="T26" fmla="*/ 1 w 230"/>
                  <a:gd name="T27" fmla="*/ 0 h 104"/>
                  <a:gd name="T28" fmla="*/ 1 w 230"/>
                  <a:gd name="T29" fmla="*/ 0 h 104"/>
                  <a:gd name="T30" fmla="*/ 1 w 230"/>
                  <a:gd name="T31" fmla="*/ 0 h 104"/>
                  <a:gd name="T32" fmla="*/ 1 w 230"/>
                  <a:gd name="T33" fmla="*/ 0 h 104"/>
                  <a:gd name="T34" fmla="*/ 1 w 230"/>
                  <a:gd name="T35" fmla="*/ 0 h 104"/>
                  <a:gd name="T36" fmla="*/ 1 w 230"/>
                  <a:gd name="T37" fmla="*/ 0 h 104"/>
                  <a:gd name="T38" fmla="*/ 1 w 230"/>
                  <a:gd name="T39" fmla="*/ 0 h 104"/>
                  <a:gd name="T40" fmla="*/ 1 w 230"/>
                  <a:gd name="T41" fmla="*/ 0 h 104"/>
                  <a:gd name="T42" fmla="*/ 1 w 230"/>
                  <a:gd name="T43" fmla="*/ 0 h 104"/>
                  <a:gd name="T44" fmla="*/ 1 w 230"/>
                  <a:gd name="T45" fmla="*/ 0 h 104"/>
                  <a:gd name="T46" fmla="*/ 1 w 230"/>
                  <a:gd name="T47" fmla="*/ 0 h 104"/>
                  <a:gd name="T48" fmla="*/ 1 w 230"/>
                  <a:gd name="T49" fmla="*/ 0 h 104"/>
                  <a:gd name="T50" fmla="*/ 1 w 230"/>
                  <a:gd name="T51" fmla="*/ 0 h 104"/>
                  <a:gd name="T52" fmla="*/ 1 w 230"/>
                  <a:gd name="T53" fmla="*/ 0 h 104"/>
                  <a:gd name="T54" fmla="*/ 1 w 230"/>
                  <a:gd name="T55" fmla="*/ 0 h 104"/>
                  <a:gd name="T56" fmla="*/ 1 w 230"/>
                  <a:gd name="T57" fmla="*/ 0 h 104"/>
                  <a:gd name="T58" fmla="*/ 1 w 230"/>
                  <a:gd name="T59" fmla="*/ 0 h 104"/>
                  <a:gd name="T60" fmla="*/ 1 w 230"/>
                  <a:gd name="T61" fmla="*/ 0 h 104"/>
                  <a:gd name="T62" fmla="*/ 1 w 230"/>
                  <a:gd name="T63" fmla="*/ 0 h 104"/>
                  <a:gd name="T64" fmla="*/ 1 w 230"/>
                  <a:gd name="T65" fmla="*/ 0 h 104"/>
                  <a:gd name="T66" fmla="*/ 1 w 230"/>
                  <a:gd name="T67" fmla="*/ 0 h 104"/>
                  <a:gd name="T68" fmla="*/ 1 w 230"/>
                  <a:gd name="T69" fmla="*/ 0 h 104"/>
                  <a:gd name="T70" fmla="*/ 0 w 230"/>
                  <a:gd name="T71" fmla="*/ 0 h 104"/>
                  <a:gd name="T72" fmla="*/ 0 w 230"/>
                  <a:gd name="T73" fmla="*/ 0 h 104"/>
                  <a:gd name="T74" fmla="*/ 0 w 230"/>
                  <a:gd name="T75" fmla="*/ 0 h 104"/>
                  <a:gd name="T76" fmla="*/ 0 w 230"/>
                  <a:gd name="T77" fmla="*/ 0 h 104"/>
                  <a:gd name="T78" fmla="*/ 0 w 230"/>
                  <a:gd name="T79" fmla="*/ 0 h 104"/>
                  <a:gd name="T80" fmla="*/ 0 w 230"/>
                  <a:gd name="T81" fmla="*/ 0 h 104"/>
                  <a:gd name="T82" fmla="*/ 0 w 230"/>
                  <a:gd name="T83" fmla="*/ 0 h 104"/>
                  <a:gd name="T84" fmla="*/ 0 w 230"/>
                  <a:gd name="T85" fmla="*/ 0 h 104"/>
                  <a:gd name="T86" fmla="*/ 0 w 230"/>
                  <a:gd name="T87" fmla="*/ 0 h 104"/>
                  <a:gd name="T88" fmla="*/ 0 w 230"/>
                  <a:gd name="T89" fmla="*/ 0 h 104"/>
                  <a:gd name="T90" fmla="*/ 0 w 230"/>
                  <a:gd name="T91" fmla="*/ 0 h 104"/>
                  <a:gd name="T92" fmla="*/ 0 w 230"/>
                  <a:gd name="T93" fmla="*/ 0 h 104"/>
                  <a:gd name="T94" fmla="*/ 0 w 230"/>
                  <a:gd name="T95" fmla="*/ 0 h 104"/>
                  <a:gd name="T96" fmla="*/ 0 w 230"/>
                  <a:gd name="T97" fmla="*/ 0 h 104"/>
                  <a:gd name="T98" fmla="*/ 0 w 230"/>
                  <a:gd name="T99" fmla="*/ 0 h 104"/>
                  <a:gd name="T100" fmla="*/ 0 w 230"/>
                  <a:gd name="T101" fmla="*/ 0 h 104"/>
                  <a:gd name="T102" fmla="*/ 0 w 230"/>
                  <a:gd name="T103" fmla="*/ 0 h 104"/>
                  <a:gd name="T104" fmla="*/ 0 w 230"/>
                  <a:gd name="T105" fmla="*/ 0 h 104"/>
                  <a:gd name="T106" fmla="*/ 0 w 230"/>
                  <a:gd name="T107" fmla="*/ 0 h 104"/>
                  <a:gd name="T108" fmla="*/ 0 w 230"/>
                  <a:gd name="T109" fmla="*/ 0 h 104"/>
                  <a:gd name="T110" fmla="*/ 0 w 230"/>
                  <a:gd name="T111" fmla="*/ 0 h 104"/>
                  <a:gd name="T112" fmla="*/ 0 w 230"/>
                  <a:gd name="T113" fmla="*/ 0 h 10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30" h="104">
                    <a:moveTo>
                      <a:pt x="26" y="69"/>
                    </a:moveTo>
                    <a:lnTo>
                      <a:pt x="37" y="76"/>
                    </a:lnTo>
                    <a:lnTo>
                      <a:pt x="47" y="82"/>
                    </a:lnTo>
                    <a:lnTo>
                      <a:pt x="58" y="87"/>
                    </a:lnTo>
                    <a:lnTo>
                      <a:pt x="68" y="91"/>
                    </a:lnTo>
                    <a:lnTo>
                      <a:pt x="79" y="95"/>
                    </a:lnTo>
                    <a:lnTo>
                      <a:pt x="90" y="98"/>
                    </a:lnTo>
                    <a:lnTo>
                      <a:pt x="101" y="100"/>
                    </a:lnTo>
                    <a:lnTo>
                      <a:pt x="112" y="102"/>
                    </a:lnTo>
                    <a:lnTo>
                      <a:pt x="124" y="103"/>
                    </a:lnTo>
                    <a:lnTo>
                      <a:pt x="135" y="103"/>
                    </a:lnTo>
                    <a:lnTo>
                      <a:pt x="146" y="104"/>
                    </a:lnTo>
                    <a:lnTo>
                      <a:pt x="156" y="103"/>
                    </a:lnTo>
                    <a:lnTo>
                      <a:pt x="166" y="102"/>
                    </a:lnTo>
                    <a:lnTo>
                      <a:pt x="175" y="101"/>
                    </a:lnTo>
                    <a:lnTo>
                      <a:pt x="184" y="99"/>
                    </a:lnTo>
                    <a:lnTo>
                      <a:pt x="192" y="97"/>
                    </a:lnTo>
                    <a:lnTo>
                      <a:pt x="200" y="94"/>
                    </a:lnTo>
                    <a:lnTo>
                      <a:pt x="208" y="91"/>
                    </a:lnTo>
                    <a:lnTo>
                      <a:pt x="214" y="88"/>
                    </a:lnTo>
                    <a:lnTo>
                      <a:pt x="219" y="84"/>
                    </a:lnTo>
                    <a:lnTo>
                      <a:pt x="223" y="81"/>
                    </a:lnTo>
                    <a:lnTo>
                      <a:pt x="227" y="76"/>
                    </a:lnTo>
                    <a:lnTo>
                      <a:pt x="229" y="72"/>
                    </a:lnTo>
                    <a:lnTo>
                      <a:pt x="230" y="67"/>
                    </a:lnTo>
                    <a:lnTo>
                      <a:pt x="230" y="63"/>
                    </a:lnTo>
                    <a:lnTo>
                      <a:pt x="229" y="58"/>
                    </a:lnTo>
                    <a:lnTo>
                      <a:pt x="226" y="52"/>
                    </a:lnTo>
                    <a:lnTo>
                      <a:pt x="222" y="47"/>
                    </a:lnTo>
                    <a:lnTo>
                      <a:pt x="216" y="42"/>
                    </a:lnTo>
                    <a:lnTo>
                      <a:pt x="209" y="35"/>
                    </a:lnTo>
                    <a:lnTo>
                      <a:pt x="200" y="30"/>
                    </a:lnTo>
                    <a:lnTo>
                      <a:pt x="189" y="24"/>
                    </a:lnTo>
                    <a:lnTo>
                      <a:pt x="170" y="16"/>
                    </a:lnTo>
                    <a:lnTo>
                      <a:pt x="150" y="10"/>
                    </a:lnTo>
                    <a:lnTo>
                      <a:pt x="130" y="5"/>
                    </a:lnTo>
                    <a:lnTo>
                      <a:pt x="109" y="2"/>
                    </a:lnTo>
                    <a:lnTo>
                      <a:pt x="89" y="0"/>
                    </a:lnTo>
                    <a:lnTo>
                      <a:pt x="70" y="0"/>
                    </a:lnTo>
                    <a:lnTo>
                      <a:pt x="53" y="2"/>
                    </a:lnTo>
                    <a:lnTo>
                      <a:pt x="37" y="5"/>
                    </a:lnTo>
                    <a:lnTo>
                      <a:pt x="30" y="7"/>
                    </a:lnTo>
                    <a:lnTo>
                      <a:pt x="23" y="9"/>
                    </a:lnTo>
                    <a:lnTo>
                      <a:pt x="17" y="11"/>
                    </a:lnTo>
                    <a:lnTo>
                      <a:pt x="12" y="14"/>
                    </a:lnTo>
                    <a:lnTo>
                      <a:pt x="8" y="18"/>
                    </a:lnTo>
                    <a:lnTo>
                      <a:pt x="5" y="21"/>
                    </a:lnTo>
                    <a:lnTo>
                      <a:pt x="2" y="25"/>
                    </a:lnTo>
                    <a:lnTo>
                      <a:pt x="0" y="29"/>
                    </a:lnTo>
                    <a:lnTo>
                      <a:pt x="0" y="33"/>
                    </a:lnTo>
                    <a:lnTo>
                      <a:pt x="0" y="38"/>
                    </a:lnTo>
                    <a:lnTo>
                      <a:pt x="1" y="43"/>
                    </a:lnTo>
                    <a:lnTo>
                      <a:pt x="4" y="48"/>
                    </a:lnTo>
                    <a:lnTo>
                      <a:pt x="7" y="53"/>
                    </a:lnTo>
                    <a:lnTo>
                      <a:pt x="12" y="58"/>
                    </a:lnTo>
                    <a:lnTo>
                      <a:pt x="19" y="64"/>
                    </a:lnTo>
                    <a:lnTo>
                      <a:pt x="26" y="69"/>
                    </a:lnTo>
                    <a:close/>
                  </a:path>
                </a:pathLst>
              </a:custGeom>
              <a:solidFill>
                <a:srgbClr val="C07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86" name="Freeform 1220">
                <a:extLst>
                  <a:ext uri="{FF2B5EF4-FFF2-40B4-BE49-F238E27FC236}">
                    <a16:creationId xmlns:a16="http://schemas.microsoft.com/office/drawing/2014/main" id="{FF2B911C-B478-41F3-A61A-1DD96350F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8" y="2388"/>
                <a:ext cx="13" cy="6"/>
              </a:xfrm>
              <a:custGeom>
                <a:avLst/>
                <a:gdLst>
                  <a:gd name="T0" fmla="*/ 0 w 229"/>
                  <a:gd name="T1" fmla="*/ 0 h 104"/>
                  <a:gd name="T2" fmla="*/ 0 w 229"/>
                  <a:gd name="T3" fmla="*/ 0 h 104"/>
                  <a:gd name="T4" fmla="*/ 0 w 229"/>
                  <a:gd name="T5" fmla="*/ 0 h 104"/>
                  <a:gd name="T6" fmla="*/ 0 w 229"/>
                  <a:gd name="T7" fmla="*/ 0 h 104"/>
                  <a:gd name="T8" fmla="*/ 0 w 229"/>
                  <a:gd name="T9" fmla="*/ 0 h 104"/>
                  <a:gd name="T10" fmla="*/ 0 w 229"/>
                  <a:gd name="T11" fmla="*/ 0 h 104"/>
                  <a:gd name="T12" fmla="*/ 0 w 229"/>
                  <a:gd name="T13" fmla="*/ 0 h 104"/>
                  <a:gd name="T14" fmla="*/ 0 w 229"/>
                  <a:gd name="T15" fmla="*/ 0 h 104"/>
                  <a:gd name="T16" fmla="*/ 0 w 229"/>
                  <a:gd name="T17" fmla="*/ 0 h 104"/>
                  <a:gd name="T18" fmla="*/ 0 w 229"/>
                  <a:gd name="T19" fmla="*/ 0 h 104"/>
                  <a:gd name="T20" fmla="*/ 0 w 229"/>
                  <a:gd name="T21" fmla="*/ 0 h 104"/>
                  <a:gd name="T22" fmla="*/ 0 w 229"/>
                  <a:gd name="T23" fmla="*/ 0 h 104"/>
                  <a:gd name="T24" fmla="*/ 1 w 229"/>
                  <a:gd name="T25" fmla="*/ 0 h 104"/>
                  <a:gd name="T26" fmla="*/ 1 w 229"/>
                  <a:gd name="T27" fmla="*/ 0 h 104"/>
                  <a:gd name="T28" fmla="*/ 1 w 229"/>
                  <a:gd name="T29" fmla="*/ 0 h 104"/>
                  <a:gd name="T30" fmla="*/ 1 w 229"/>
                  <a:gd name="T31" fmla="*/ 0 h 104"/>
                  <a:gd name="T32" fmla="*/ 1 w 229"/>
                  <a:gd name="T33" fmla="*/ 0 h 104"/>
                  <a:gd name="T34" fmla="*/ 1 w 229"/>
                  <a:gd name="T35" fmla="*/ 0 h 104"/>
                  <a:gd name="T36" fmla="*/ 1 w 229"/>
                  <a:gd name="T37" fmla="*/ 0 h 104"/>
                  <a:gd name="T38" fmla="*/ 1 w 229"/>
                  <a:gd name="T39" fmla="*/ 0 h 104"/>
                  <a:gd name="T40" fmla="*/ 1 w 229"/>
                  <a:gd name="T41" fmla="*/ 0 h 104"/>
                  <a:gd name="T42" fmla="*/ 1 w 229"/>
                  <a:gd name="T43" fmla="*/ 0 h 104"/>
                  <a:gd name="T44" fmla="*/ 1 w 229"/>
                  <a:gd name="T45" fmla="*/ 0 h 104"/>
                  <a:gd name="T46" fmla="*/ 1 w 229"/>
                  <a:gd name="T47" fmla="*/ 0 h 104"/>
                  <a:gd name="T48" fmla="*/ 1 w 229"/>
                  <a:gd name="T49" fmla="*/ 0 h 104"/>
                  <a:gd name="T50" fmla="*/ 1 w 229"/>
                  <a:gd name="T51" fmla="*/ 0 h 104"/>
                  <a:gd name="T52" fmla="*/ 1 w 229"/>
                  <a:gd name="T53" fmla="*/ 0 h 104"/>
                  <a:gd name="T54" fmla="*/ 1 w 229"/>
                  <a:gd name="T55" fmla="*/ 0 h 104"/>
                  <a:gd name="T56" fmla="*/ 1 w 229"/>
                  <a:gd name="T57" fmla="*/ 0 h 104"/>
                  <a:gd name="T58" fmla="*/ 1 w 229"/>
                  <a:gd name="T59" fmla="*/ 0 h 104"/>
                  <a:gd name="T60" fmla="*/ 1 w 229"/>
                  <a:gd name="T61" fmla="*/ 0 h 104"/>
                  <a:gd name="T62" fmla="*/ 1 w 229"/>
                  <a:gd name="T63" fmla="*/ 0 h 104"/>
                  <a:gd name="T64" fmla="*/ 1 w 229"/>
                  <a:gd name="T65" fmla="*/ 0 h 104"/>
                  <a:gd name="T66" fmla="*/ 1 w 229"/>
                  <a:gd name="T67" fmla="*/ 0 h 104"/>
                  <a:gd name="T68" fmla="*/ 0 w 229"/>
                  <a:gd name="T69" fmla="*/ 0 h 104"/>
                  <a:gd name="T70" fmla="*/ 0 w 229"/>
                  <a:gd name="T71" fmla="*/ 0 h 104"/>
                  <a:gd name="T72" fmla="*/ 0 w 229"/>
                  <a:gd name="T73" fmla="*/ 0 h 104"/>
                  <a:gd name="T74" fmla="*/ 0 w 229"/>
                  <a:gd name="T75" fmla="*/ 0 h 104"/>
                  <a:gd name="T76" fmla="*/ 0 w 229"/>
                  <a:gd name="T77" fmla="*/ 0 h 104"/>
                  <a:gd name="T78" fmla="*/ 0 w 229"/>
                  <a:gd name="T79" fmla="*/ 0 h 104"/>
                  <a:gd name="T80" fmla="*/ 0 w 229"/>
                  <a:gd name="T81" fmla="*/ 0 h 104"/>
                  <a:gd name="T82" fmla="*/ 0 w 229"/>
                  <a:gd name="T83" fmla="*/ 0 h 104"/>
                  <a:gd name="T84" fmla="*/ 0 w 229"/>
                  <a:gd name="T85" fmla="*/ 0 h 104"/>
                  <a:gd name="T86" fmla="*/ 0 w 229"/>
                  <a:gd name="T87" fmla="*/ 0 h 104"/>
                  <a:gd name="T88" fmla="*/ 0 w 229"/>
                  <a:gd name="T89" fmla="*/ 0 h 104"/>
                  <a:gd name="T90" fmla="*/ 0 w 229"/>
                  <a:gd name="T91" fmla="*/ 0 h 104"/>
                  <a:gd name="T92" fmla="*/ 0 w 229"/>
                  <a:gd name="T93" fmla="*/ 0 h 104"/>
                  <a:gd name="T94" fmla="*/ 0 w 229"/>
                  <a:gd name="T95" fmla="*/ 0 h 104"/>
                  <a:gd name="T96" fmla="*/ 0 w 229"/>
                  <a:gd name="T97" fmla="*/ 0 h 104"/>
                  <a:gd name="T98" fmla="*/ 0 w 229"/>
                  <a:gd name="T99" fmla="*/ 0 h 104"/>
                  <a:gd name="T100" fmla="*/ 0 w 229"/>
                  <a:gd name="T101" fmla="*/ 0 h 104"/>
                  <a:gd name="T102" fmla="*/ 0 w 229"/>
                  <a:gd name="T103" fmla="*/ 0 h 104"/>
                  <a:gd name="T104" fmla="*/ 0 w 229"/>
                  <a:gd name="T105" fmla="*/ 0 h 104"/>
                  <a:gd name="T106" fmla="*/ 0 w 229"/>
                  <a:gd name="T107" fmla="*/ 0 h 104"/>
                  <a:gd name="T108" fmla="*/ 0 w 229"/>
                  <a:gd name="T109" fmla="*/ 0 h 104"/>
                  <a:gd name="T110" fmla="*/ 0 w 229"/>
                  <a:gd name="T111" fmla="*/ 0 h 104"/>
                  <a:gd name="T112" fmla="*/ 0 w 229"/>
                  <a:gd name="T113" fmla="*/ 0 h 10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29" h="104">
                    <a:moveTo>
                      <a:pt x="26" y="69"/>
                    </a:moveTo>
                    <a:lnTo>
                      <a:pt x="36" y="76"/>
                    </a:lnTo>
                    <a:lnTo>
                      <a:pt x="46" y="82"/>
                    </a:lnTo>
                    <a:lnTo>
                      <a:pt x="57" y="87"/>
                    </a:lnTo>
                    <a:lnTo>
                      <a:pt x="69" y="91"/>
                    </a:lnTo>
                    <a:lnTo>
                      <a:pt x="80" y="95"/>
                    </a:lnTo>
                    <a:lnTo>
                      <a:pt x="91" y="98"/>
                    </a:lnTo>
                    <a:lnTo>
                      <a:pt x="102" y="100"/>
                    </a:lnTo>
                    <a:lnTo>
                      <a:pt x="113" y="102"/>
                    </a:lnTo>
                    <a:lnTo>
                      <a:pt x="124" y="103"/>
                    </a:lnTo>
                    <a:lnTo>
                      <a:pt x="134" y="103"/>
                    </a:lnTo>
                    <a:lnTo>
                      <a:pt x="145" y="104"/>
                    </a:lnTo>
                    <a:lnTo>
                      <a:pt x="156" y="103"/>
                    </a:lnTo>
                    <a:lnTo>
                      <a:pt x="166" y="102"/>
                    </a:lnTo>
                    <a:lnTo>
                      <a:pt x="175" y="101"/>
                    </a:lnTo>
                    <a:lnTo>
                      <a:pt x="184" y="99"/>
                    </a:lnTo>
                    <a:lnTo>
                      <a:pt x="192" y="97"/>
                    </a:lnTo>
                    <a:lnTo>
                      <a:pt x="200" y="94"/>
                    </a:lnTo>
                    <a:lnTo>
                      <a:pt x="207" y="91"/>
                    </a:lnTo>
                    <a:lnTo>
                      <a:pt x="213" y="88"/>
                    </a:lnTo>
                    <a:lnTo>
                      <a:pt x="218" y="84"/>
                    </a:lnTo>
                    <a:lnTo>
                      <a:pt x="223" y="81"/>
                    </a:lnTo>
                    <a:lnTo>
                      <a:pt x="226" y="76"/>
                    </a:lnTo>
                    <a:lnTo>
                      <a:pt x="228" y="72"/>
                    </a:lnTo>
                    <a:lnTo>
                      <a:pt x="229" y="67"/>
                    </a:lnTo>
                    <a:lnTo>
                      <a:pt x="229" y="63"/>
                    </a:lnTo>
                    <a:lnTo>
                      <a:pt x="228" y="58"/>
                    </a:lnTo>
                    <a:lnTo>
                      <a:pt x="225" y="52"/>
                    </a:lnTo>
                    <a:lnTo>
                      <a:pt x="221" y="47"/>
                    </a:lnTo>
                    <a:lnTo>
                      <a:pt x="216" y="42"/>
                    </a:lnTo>
                    <a:lnTo>
                      <a:pt x="209" y="35"/>
                    </a:lnTo>
                    <a:lnTo>
                      <a:pt x="200" y="30"/>
                    </a:lnTo>
                    <a:lnTo>
                      <a:pt x="189" y="24"/>
                    </a:lnTo>
                    <a:lnTo>
                      <a:pt x="170" y="16"/>
                    </a:lnTo>
                    <a:lnTo>
                      <a:pt x="149" y="10"/>
                    </a:lnTo>
                    <a:lnTo>
                      <a:pt x="129" y="5"/>
                    </a:lnTo>
                    <a:lnTo>
                      <a:pt x="109" y="2"/>
                    </a:lnTo>
                    <a:lnTo>
                      <a:pt x="89" y="0"/>
                    </a:lnTo>
                    <a:lnTo>
                      <a:pt x="71" y="0"/>
                    </a:lnTo>
                    <a:lnTo>
                      <a:pt x="52" y="2"/>
                    </a:lnTo>
                    <a:lnTo>
                      <a:pt x="37" y="5"/>
                    </a:lnTo>
                    <a:lnTo>
                      <a:pt x="30" y="7"/>
                    </a:lnTo>
                    <a:lnTo>
                      <a:pt x="23" y="9"/>
                    </a:lnTo>
                    <a:lnTo>
                      <a:pt x="18" y="11"/>
                    </a:lnTo>
                    <a:lnTo>
                      <a:pt x="13" y="14"/>
                    </a:lnTo>
                    <a:lnTo>
                      <a:pt x="8" y="18"/>
                    </a:lnTo>
                    <a:lnTo>
                      <a:pt x="5" y="21"/>
                    </a:lnTo>
                    <a:lnTo>
                      <a:pt x="2" y="25"/>
                    </a:lnTo>
                    <a:lnTo>
                      <a:pt x="1" y="29"/>
                    </a:lnTo>
                    <a:lnTo>
                      <a:pt x="0" y="33"/>
                    </a:lnTo>
                    <a:lnTo>
                      <a:pt x="0" y="38"/>
                    </a:lnTo>
                    <a:lnTo>
                      <a:pt x="2" y="43"/>
                    </a:lnTo>
                    <a:lnTo>
                      <a:pt x="4" y="48"/>
                    </a:lnTo>
                    <a:lnTo>
                      <a:pt x="8" y="53"/>
                    </a:lnTo>
                    <a:lnTo>
                      <a:pt x="13" y="58"/>
                    </a:lnTo>
                    <a:lnTo>
                      <a:pt x="19" y="64"/>
                    </a:lnTo>
                    <a:lnTo>
                      <a:pt x="26" y="69"/>
                    </a:lnTo>
                    <a:close/>
                  </a:path>
                </a:pathLst>
              </a:custGeom>
              <a:solidFill>
                <a:srgbClr val="C07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87" name="Freeform 1221">
                <a:extLst>
                  <a:ext uri="{FF2B5EF4-FFF2-40B4-BE49-F238E27FC236}">
                    <a16:creationId xmlns:a16="http://schemas.microsoft.com/office/drawing/2014/main" id="{19A0FD37-0B20-44A9-9ACC-550E4B5704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2" y="2397"/>
                <a:ext cx="14" cy="6"/>
              </a:xfrm>
              <a:custGeom>
                <a:avLst/>
                <a:gdLst>
                  <a:gd name="T0" fmla="*/ 0 w 230"/>
                  <a:gd name="T1" fmla="*/ 0 h 103"/>
                  <a:gd name="T2" fmla="*/ 0 w 230"/>
                  <a:gd name="T3" fmla="*/ 0 h 103"/>
                  <a:gd name="T4" fmla="*/ 0 w 230"/>
                  <a:gd name="T5" fmla="*/ 0 h 103"/>
                  <a:gd name="T6" fmla="*/ 0 w 230"/>
                  <a:gd name="T7" fmla="*/ 0 h 103"/>
                  <a:gd name="T8" fmla="*/ 0 w 230"/>
                  <a:gd name="T9" fmla="*/ 0 h 103"/>
                  <a:gd name="T10" fmla="*/ 0 w 230"/>
                  <a:gd name="T11" fmla="*/ 0 h 103"/>
                  <a:gd name="T12" fmla="*/ 0 w 230"/>
                  <a:gd name="T13" fmla="*/ 0 h 103"/>
                  <a:gd name="T14" fmla="*/ 0 w 230"/>
                  <a:gd name="T15" fmla="*/ 0 h 103"/>
                  <a:gd name="T16" fmla="*/ 0 w 230"/>
                  <a:gd name="T17" fmla="*/ 0 h 103"/>
                  <a:gd name="T18" fmla="*/ 0 w 230"/>
                  <a:gd name="T19" fmla="*/ 0 h 103"/>
                  <a:gd name="T20" fmla="*/ 0 w 230"/>
                  <a:gd name="T21" fmla="*/ 0 h 103"/>
                  <a:gd name="T22" fmla="*/ 1 w 230"/>
                  <a:gd name="T23" fmla="*/ 0 h 103"/>
                  <a:gd name="T24" fmla="*/ 1 w 230"/>
                  <a:gd name="T25" fmla="*/ 0 h 103"/>
                  <a:gd name="T26" fmla="*/ 1 w 230"/>
                  <a:gd name="T27" fmla="*/ 0 h 103"/>
                  <a:gd name="T28" fmla="*/ 1 w 230"/>
                  <a:gd name="T29" fmla="*/ 0 h 103"/>
                  <a:gd name="T30" fmla="*/ 1 w 230"/>
                  <a:gd name="T31" fmla="*/ 0 h 103"/>
                  <a:gd name="T32" fmla="*/ 1 w 230"/>
                  <a:gd name="T33" fmla="*/ 0 h 103"/>
                  <a:gd name="T34" fmla="*/ 1 w 230"/>
                  <a:gd name="T35" fmla="*/ 0 h 103"/>
                  <a:gd name="T36" fmla="*/ 1 w 230"/>
                  <a:gd name="T37" fmla="*/ 0 h 103"/>
                  <a:gd name="T38" fmla="*/ 1 w 230"/>
                  <a:gd name="T39" fmla="*/ 0 h 103"/>
                  <a:gd name="T40" fmla="*/ 1 w 230"/>
                  <a:gd name="T41" fmla="*/ 0 h 103"/>
                  <a:gd name="T42" fmla="*/ 1 w 230"/>
                  <a:gd name="T43" fmla="*/ 0 h 103"/>
                  <a:gd name="T44" fmla="*/ 1 w 230"/>
                  <a:gd name="T45" fmla="*/ 0 h 103"/>
                  <a:gd name="T46" fmla="*/ 1 w 230"/>
                  <a:gd name="T47" fmla="*/ 0 h 103"/>
                  <a:gd name="T48" fmla="*/ 1 w 230"/>
                  <a:gd name="T49" fmla="*/ 0 h 103"/>
                  <a:gd name="T50" fmla="*/ 1 w 230"/>
                  <a:gd name="T51" fmla="*/ 0 h 103"/>
                  <a:gd name="T52" fmla="*/ 1 w 230"/>
                  <a:gd name="T53" fmla="*/ 0 h 103"/>
                  <a:gd name="T54" fmla="*/ 1 w 230"/>
                  <a:gd name="T55" fmla="*/ 0 h 103"/>
                  <a:gd name="T56" fmla="*/ 1 w 230"/>
                  <a:gd name="T57" fmla="*/ 0 h 103"/>
                  <a:gd name="T58" fmla="*/ 1 w 230"/>
                  <a:gd name="T59" fmla="*/ 0 h 103"/>
                  <a:gd name="T60" fmla="*/ 1 w 230"/>
                  <a:gd name="T61" fmla="*/ 0 h 103"/>
                  <a:gd name="T62" fmla="*/ 1 w 230"/>
                  <a:gd name="T63" fmla="*/ 0 h 103"/>
                  <a:gd name="T64" fmla="*/ 1 w 230"/>
                  <a:gd name="T65" fmla="*/ 0 h 103"/>
                  <a:gd name="T66" fmla="*/ 1 w 230"/>
                  <a:gd name="T67" fmla="*/ 0 h 103"/>
                  <a:gd name="T68" fmla="*/ 1 w 230"/>
                  <a:gd name="T69" fmla="*/ 0 h 103"/>
                  <a:gd name="T70" fmla="*/ 0 w 230"/>
                  <a:gd name="T71" fmla="*/ 0 h 103"/>
                  <a:gd name="T72" fmla="*/ 0 w 230"/>
                  <a:gd name="T73" fmla="*/ 0 h 103"/>
                  <a:gd name="T74" fmla="*/ 0 w 230"/>
                  <a:gd name="T75" fmla="*/ 0 h 103"/>
                  <a:gd name="T76" fmla="*/ 0 w 230"/>
                  <a:gd name="T77" fmla="*/ 0 h 103"/>
                  <a:gd name="T78" fmla="*/ 0 w 230"/>
                  <a:gd name="T79" fmla="*/ 0 h 103"/>
                  <a:gd name="T80" fmla="*/ 0 w 230"/>
                  <a:gd name="T81" fmla="*/ 0 h 103"/>
                  <a:gd name="T82" fmla="*/ 0 w 230"/>
                  <a:gd name="T83" fmla="*/ 0 h 103"/>
                  <a:gd name="T84" fmla="*/ 0 w 230"/>
                  <a:gd name="T85" fmla="*/ 0 h 103"/>
                  <a:gd name="T86" fmla="*/ 0 w 230"/>
                  <a:gd name="T87" fmla="*/ 0 h 103"/>
                  <a:gd name="T88" fmla="*/ 0 w 230"/>
                  <a:gd name="T89" fmla="*/ 0 h 103"/>
                  <a:gd name="T90" fmla="*/ 0 w 230"/>
                  <a:gd name="T91" fmla="*/ 0 h 103"/>
                  <a:gd name="T92" fmla="*/ 0 w 230"/>
                  <a:gd name="T93" fmla="*/ 0 h 103"/>
                  <a:gd name="T94" fmla="*/ 0 w 230"/>
                  <a:gd name="T95" fmla="*/ 0 h 103"/>
                  <a:gd name="T96" fmla="*/ 0 w 230"/>
                  <a:gd name="T97" fmla="*/ 0 h 103"/>
                  <a:gd name="T98" fmla="*/ 0 w 230"/>
                  <a:gd name="T99" fmla="*/ 0 h 103"/>
                  <a:gd name="T100" fmla="*/ 0 w 230"/>
                  <a:gd name="T101" fmla="*/ 0 h 103"/>
                  <a:gd name="T102" fmla="*/ 0 w 230"/>
                  <a:gd name="T103" fmla="*/ 0 h 103"/>
                  <a:gd name="T104" fmla="*/ 0 w 230"/>
                  <a:gd name="T105" fmla="*/ 0 h 103"/>
                  <a:gd name="T106" fmla="*/ 0 w 230"/>
                  <a:gd name="T107" fmla="*/ 0 h 103"/>
                  <a:gd name="T108" fmla="*/ 0 w 230"/>
                  <a:gd name="T109" fmla="*/ 0 h 103"/>
                  <a:gd name="T110" fmla="*/ 0 w 230"/>
                  <a:gd name="T111" fmla="*/ 0 h 103"/>
                  <a:gd name="T112" fmla="*/ 0 w 230"/>
                  <a:gd name="T113" fmla="*/ 0 h 10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30" h="103">
                    <a:moveTo>
                      <a:pt x="27" y="69"/>
                    </a:moveTo>
                    <a:lnTo>
                      <a:pt x="37" y="76"/>
                    </a:lnTo>
                    <a:lnTo>
                      <a:pt x="47" y="82"/>
                    </a:lnTo>
                    <a:lnTo>
                      <a:pt x="58" y="87"/>
                    </a:lnTo>
                    <a:lnTo>
                      <a:pt x="69" y="91"/>
                    </a:lnTo>
                    <a:lnTo>
                      <a:pt x="80" y="95"/>
                    </a:lnTo>
                    <a:lnTo>
                      <a:pt x="91" y="98"/>
                    </a:lnTo>
                    <a:lnTo>
                      <a:pt x="102" y="100"/>
                    </a:lnTo>
                    <a:lnTo>
                      <a:pt x="113" y="102"/>
                    </a:lnTo>
                    <a:lnTo>
                      <a:pt x="124" y="103"/>
                    </a:lnTo>
                    <a:lnTo>
                      <a:pt x="135" y="103"/>
                    </a:lnTo>
                    <a:lnTo>
                      <a:pt x="145" y="103"/>
                    </a:lnTo>
                    <a:lnTo>
                      <a:pt x="157" y="103"/>
                    </a:lnTo>
                    <a:lnTo>
                      <a:pt x="167" y="102"/>
                    </a:lnTo>
                    <a:lnTo>
                      <a:pt x="176" y="101"/>
                    </a:lnTo>
                    <a:lnTo>
                      <a:pt x="185" y="99"/>
                    </a:lnTo>
                    <a:lnTo>
                      <a:pt x="193" y="97"/>
                    </a:lnTo>
                    <a:lnTo>
                      <a:pt x="201" y="94"/>
                    </a:lnTo>
                    <a:lnTo>
                      <a:pt x="208" y="91"/>
                    </a:lnTo>
                    <a:lnTo>
                      <a:pt x="214" y="88"/>
                    </a:lnTo>
                    <a:lnTo>
                      <a:pt x="219" y="84"/>
                    </a:lnTo>
                    <a:lnTo>
                      <a:pt x="223" y="80"/>
                    </a:lnTo>
                    <a:lnTo>
                      <a:pt x="227" y="76"/>
                    </a:lnTo>
                    <a:lnTo>
                      <a:pt x="229" y="72"/>
                    </a:lnTo>
                    <a:lnTo>
                      <a:pt x="230" y="67"/>
                    </a:lnTo>
                    <a:lnTo>
                      <a:pt x="230" y="63"/>
                    </a:lnTo>
                    <a:lnTo>
                      <a:pt x="229" y="58"/>
                    </a:lnTo>
                    <a:lnTo>
                      <a:pt x="226" y="52"/>
                    </a:lnTo>
                    <a:lnTo>
                      <a:pt x="222" y="47"/>
                    </a:lnTo>
                    <a:lnTo>
                      <a:pt x="216" y="41"/>
                    </a:lnTo>
                    <a:lnTo>
                      <a:pt x="209" y="35"/>
                    </a:lnTo>
                    <a:lnTo>
                      <a:pt x="200" y="30"/>
                    </a:lnTo>
                    <a:lnTo>
                      <a:pt x="190" y="24"/>
                    </a:lnTo>
                    <a:lnTo>
                      <a:pt x="171" y="16"/>
                    </a:lnTo>
                    <a:lnTo>
                      <a:pt x="151" y="10"/>
                    </a:lnTo>
                    <a:lnTo>
                      <a:pt x="130" y="5"/>
                    </a:lnTo>
                    <a:lnTo>
                      <a:pt x="110" y="2"/>
                    </a:lnTo>
                    <a:lnTo>
                      <a:pt x="90" y="0"/>
                    </a:lnTo>
                    <a:lnTo>
                      <a:pt x="71" y="0"/>
                    </a:lnTo>
                    <a:lnTo>
                      <a:pt x="53" y="2"/>
                    </a:lnTo>
                    <a:lnTo>
                      <a:pt x="37" y="5"/>
                    </a:lnTo>
                    <a:lnTo>
                      <a:pt x="30" y="7"/>
                    </a:lnTo>
                    <a:lnTo>
                      <a:pt x="24" y="9"/>
                    </a:lnTo>
                    <a:lnTo>
                      <a:pt x="18" y="11"/>
                    </a:lnTo>
                    <a:lnTo>
                      <a:pt x="13" y="14"/>
                    </a:lnTo>
                    <a:lnTo>
                      <a:pt x="9" y="18"/>
                    </a:lnTo>
                    <a:lnTo>
                      <a:pt x="5" y="21"/>
                    </a:lnTo>
                    <a:lnTo>
                      <a:pt x="3" y="25"/>
                    </a:lnTo>
                    <a:lnTo>
                      <a:pt x="1" y="29"/>
                    </a:lnTo>
                    <a:lnTo>
                      <a:pt x="0" y="33"/>
                    </a:lnTo>
                    <a:lnTo>
                      <a:pt x="1" y="37"/>
                    </a:lnTo>
                    <a:lnTo>
                      <a:pt x="2" y="42"/>
                    </a:lnTo>
                    <a:lnTo>
                      <a:pt x="5" y="48"/>
                    </a:lnTo>
                    <a:lnTo>
                      <a:pt x="8" y="53"/>
                    </a:lnTo>
                    <a:lnTo>
                      <a:pt x="13" y="58"/>
                    </a:lnTo>
                    <a:lnTo>
                      <a:pt x="20" y="64"/>
                    </a:lnTo>
                    <a:lnTo>
                      <a:pt x="27" y="69"/>
                    </a:lnTo>
                    <a:close/>
                  </a:path>
                </a:pathLst>
              </a:custGeom>
              <a:solidFill>
                <a:srgbClr val="C07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88" name="Freeform 1222">
                <a:extLst>
                  <a:ext uri="{FF2B5EF4-FFF2-40B4-BE49-F238E27FC236}">
                    <a16:creationId xmlns:a16="http://schemas.microsoft.com/office/drawing/2014/main" id="{C4AF9EBF-2EFB-4B88-9FD7-EAB7D2E53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3" y="2378"/>
                <a:ext cx="15" cy="7"/>
              </a:xfrm>
              <a:custGeom>
                <a:avLst/>
                <a:gdLst>
                  <a:gd name="T0" fmla="*/ 0 w 248"/>
                  <a:gd name="T1" fmla="*/ 0 h 117"/>
                  <a:gd name="T2" fmla="*/ 0 w 248"/>
                  <a:gd name="T3" fmla="*/ 0 h 117"/>
                  <a:gd name="T4" fmla="*/ 0 w 248"/>
                  <a:gd name="T5" fmla="*/ 0 h 117"/>
                  <a:gd name="T6" fmla="*/ 0 w 248"/>
                  <a:gd name="T7" fmla="*/ 0 h 117"/>
                  <a:gd name="T8" fmla="*/ 0 w 248"/>
                  <a:gd name="T9" fmla="*/ 0 h 117"/>
                  <a:gd name="T10" fmla="*/ 0 w 248"/>
                  <a:gd name="T11" fmla="*/ 0 h 117"/>
                  <a:gd name="T12" fmla="*/ 0 w 248"/>
                  <a:gd name="T13" fmla="*/ 0 h 117"/>
                  <a:gd name="T14" fmla="*/ 0 w 248"/>
                  <a:gd name="T15" fmla="*/ 0 h 117"/>
                  <a:gd name="T16" fmla="*/ 0 w 248"/>
                  <a:gd name="T17" fmla="*/ 0 h 117"/>
                  <a:gd name="T18" fmla="*/ 1 w 248"/>
                  <a:gd name="T19" fmla="*/ 0 h 117"/>
                  <a:gd name="T20" fmla="*/ 1 w 248"/>
                  <a:gd name="T21" fmla="*/ 0 h 117"/>
                  <a:gd name="T22" fmla="*/ 1 w 248"/>
                  <a:gd name="T23" fmla="*/ 0 h 117"/>
                  <a:gd name="T24" fmla="*/ 1 w 248"/>
                  <a:gd name="T25" fmla="*/ 0 h 117"/>
                  <a:gd name="T26" fmla="*/ 1 w 248"/>
                  <a:gd name="T27" fmla="*/ 0 h 117"/>
                  <a:gd name="T28" fmla="*/ 1 w 248"/>
                  <a:gd name="T29" fmla="*/ 0 h 117"/>
                  <a:gd name="T30" fmla="*/ 1 w 248"/>
                  <a:gd name="T31" fmla="*/ 0 h 117"/>
                  <a:gd name="T32" fmla="*/ 1 w 248"/>
                  <a:gd name="T33" fmla="*/ 0 h 117"/>
                  <a:gd name="T34" fmla="*/ 1 w 248"/>
                  <a:gd name="T35" fmla="*/ 0 h 117"/>
                  <a:gd name="T36" fmla="*/ 1 w 248"/>
                  <a:gd name="T37" fmla="*/ 0 h 117"/>
                  <a:gd name="T38" fmla="*/ 1 w 248"/>
                  <a:gd name="T39" fmla="*/ 0 h 117"/>
                  <a:gd name="T40" fmla="*/ 1 w 248"/>
                  <a:gd name="T41" fmla="*/ 0 h 117"/>
                  <a:gd name="T42" fmla="*/ 1 w 248"/>
                  <a:gd name="T43" fmla="*/ 0 h 117"/>
                  <a:gd name="T44" fmla="*/ 1 w 248"/>
                  <a:gd name="T45" fmla="*/ 0 h 117"/>
                  <a:gd name="T46" fmla="*/ 1 w 248"/>
                  <a:gd name="T47" fmla="*/ 0 h 117"/>
                  <a:gd name="T48" fmla="*/ 1 w 248"/>
                  <a:gd name="T49" fmla="*/ 0 h 117"/>
                  <a:gd name="T50" fmla="*/ 1 w 248"/>
                  <a:gd name="T51" fmla="*/ 0 h 117"/>
                  <a:gd name="T52" fmla="*/ 1 w 248"/>
                  <a:gd name="T53" fmla="*/ 0 h 117"/>
                  <a:gd name="T54" fmla="*/ 1 w 248"/>
                  <a:gd name="T55" fmla="*/ 0 h 117"/>
                  <a:gd name="T56" fmla="*/ 1 w 248"/>
                  <a:gd name="T57" fmla="*/ 0 h 117"/>
                  <a:gd name="T58" fmla="*/ 1 w 248"/>
                  <a:gd name="T59" fmla="*/ 0 h 117"/>
                  <a:gd name="T60" fmla="*/ 1 w 248"/>
                  <a:gd name="T61" fmla="*/ 0 h 117"/>
                  <a:gd name="T62" fmla="*/ 1 w 248"/>
                  <a:gd name="T63" fmla="*/ 0 h 117"/>
                  <a:gd name="T64" fmla="*/ 1 w 248"/>
                  <a:gd name="T65" fmla="*/ 0 h 117"/>
                  <a:gd name="T66" fmla="*/ 1 w 248"/>
                  <a:gd name="T67" fmla="*/ 0 h 117"/>
                  <a:gd name="T68" fmla="*/ 1 w 248"/>
                  <a:gd name="T69" fmla="*/ 0 h 117"/>
                  <a:gd name="T70" fmla="*/ 0 w 248"/>
                  <a:gd name="T71" fmla="*/ 0 h 117"/>
                  <a:gd name="T72" fmla="*/ 0 w 248"/>
                  <a:gd name="T73" fmla="*/ 0 h 117"/>
                  <a:gd name="T74" fmla="*/ 0 w 248"/>
                  <a:gd name="T75" fmla="*/ 0 h 117"/>
                  <a:gd name="T76" fmla="*/ 0 w 248"/>
                  <a:gd name="T77" fmla="*/ 0 h 117"/>
                  <a:gd name="T78" fmla="*/ 0 w 248"/>
                  <a:gd name="T79" fmla="*/ 0 h 117"/>
                  <a:gd name="T80" fmla="*/ 0 w 248"/>
                  <a:gd name="T81" fmla="*/ 0 h 117"/>
                  <a:gd name="T82" fmla="*/ 0 w 248"/>
                  <a:gd name="T83" fmla="*/ 0 h 117"/>
                  <a:gd name="T84" fmla="*/ 0 w 248"/>
                  <a:gd name="T85" fmla="*/ 0 h 117"/>
                  <a:gd name="T86" fmla="*/ 0 w 248"/>
                  <a:gd name="T87" fmla="*/ 0 h 117"/>
                  <a:gd name="T88" fmla="*/ 0 w 248"/>
                  <a:gd name="T89" fmla="*/ 0 h 117"/>
                  <a:gd name="T90" fmla="*/ 0 w 248"/>
                  <a:gd name="T91" fmla="*/ 0 h 117"/>
                  <a:gd name="T92" fmla="*/ 0 w 248"/>
                  <a:gd name="T93" fmla="*/ 0 h 117"/>
                  <a:gd name="T94" fmla="*/ 0 w 248"/>
                  <a:gd name="T95" fmla="*/ 0 h 117"/>
                  <a:gd name="T96" fmla="*/ 0 w 248"/>
                  <a:gd name="T97" fmla="*/ 0 h 117"/>
                  <a:gd name="T98" fmla="*/ 0 w 248"/>
                  <a:gd name="T99" fmla="*/ 0 h 117"/>
                  <a:gd name="T100" fmla="*/ 0 w 248"/>
                  <a:gd name="T101" fmla="*/ 0 h 117"/>
                  <a:gd name="T102" fmla="*/ 0 w 248"/>
                  <a:gd name="T103" fmla="*/ 0 h 117"/>
                  <a:gd name="T104" fmla="*/ 0 w 248"/>
                  <a:gd name="T105" fmla="*/ 0 h 117"/>
                  <a:gd name="T106" fmla="*/ 0 w 248"/>
                  <a:gd name="T107" fmla="*/ 0 h 117"/>
                  <a:gd name="T108" fmla="*/ 0 w 248"/>
                  <a:gd name="T109" fmla="*/ 0 h 117"/>
                  <a:gd name="T110" fmla="*/ 0 w 248"/>
                  <a:gd name="T111" fmla="*/ 0 h 117"/>
                  <a:gd name="T112" fmla="*/ 0 w 248"/>
                  <a:gd name="T113" fmla="*/ 0 h 1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48" h="117">
                    <a:moveTo>
                      <a:pt x="34" y="76"/>
                    </a:moveTo>
                    <a:lnTo>
                      <a:pt x="46" y="83"/>
                    </a:lnTo>
                    <a:lnTo>
                      <a:pt x="58" y="90"/>
                    </a:lnTo>
                    <a:lnTo>
                      <a:pt x="70" y="96"/>
                    </a:lnTo>
                    <a:lnTo>
                      <a:pt x="82" y="100"/>
                    </a:lnTo>
                    <a:lnTo>
                      <a:pt x="93" y="105"/>
                    </a:lnTo>
                    <a:lnTo>
                      <a:pt x="105" y="108"/>
                    </a:lnTo>
                    <a:lnTo>
                      <a:pt x="117" y="112"/>
                    </a:lnTo>
                    <a:lnTo>
                      <a:pt x="129" y="114"/>
                    </a:lnTo>
                    <a:lnTo>
                      <a:pt x="142" y="116"/>
                    </a:lnTo>
                    <a:lnTo>
                      <a:pt x="153" y="117"/>
                    </a:lnTo>
                    <a:lnTo>
                      <a:pt x="164" y="117"/>
                    </a:lnTo>
                    <a:lnTo>
                      <a:pt x="175" y="117"/>
                    </a:lnTo>
                    <a:lnTo>
                      <a:pt x="185" y="116"/>
                    </a:lnTo>
                    <a:lnTo>
                      <a:pt x="195" y="115"/>
                    </a:lnTo>
                    <a:lnTo>
                      <a:pt x="204" y="113"/>
                    </a:lnTo>
                    <a:lnTo>
                      <a:pt x="212" y="111"/>
                    </a:lnTo>
                    <a:lnTo>
                      <a:pt x="220" y="108"/>
                    </a:lnTo>
                    <a:lnTo>
                      <a:pt x="228" y="104"/>
                    </a:lnTo>
                    <a:lnTo>
                      <a:pt x="234" y="101"/>
                    </a:lnTo>
                    <a:lnTo>
                      <a:pt x="239" y="97"/>
                    </a:lnTo>
                    <a:lnTo>
                      <a:pt x="243" y="93"/>
                    </a:lnTo>
                    <a:lnTo>
                      <a:pt x="246" y="89"/>
                    </a:lnTo>
                    <a:lnTo>
                      <a:pt x="247" y="84"/>
                    </a:lnTo>
                    <a:lnTo>
                      <a:pt x="248" y="79"/>
                    </a:lnTo>
                    <a:lnTo>
                      <a:pt x="247" y="74"/>
                    </a:lnTo>
                    <a:lnTo>
                      <a:pt x="245" y="68"/>
                    </a:lnTo>
                    <a:lnTo>
                      <a:pt x="241" y="63"/>
                    </a:lnTo>
                    <a:lnTo>
                      <a:pt x="236" y="57"/>
                    </a:lnTo>
                    <a:lnTo>
                      <a:pt x="229" y="51"/>
                    </a:lnTo>
                    <a:lnTo>
                      <a:pt x="219" y="45"/>
                    </a:lnTo>
                    <a:lnTo>
                      <a:pt x="209" y="38"/>
                    </a:lnTo>
                    <a:lnTo>
                      <a:pt x="197" y="32"/>
                    </a:lnTo>
                    <a:lnTo>
                      <a:pt x="175" y="21"/>
                    </a:lnTo>
                    <a:lnTo>
                      <a:pt x="153" y="13"/>
                    </a:lnTo>
                    <a:lnTo>
                      <a:pt x="129" y="7"/>
                    </a:lnTo>
                    <a:lnTo>
                      <a:pt x="107" y="3"/>
                    </a:lnTo>
                    <a:lnTo>
                      <a:pt x="86" y="1"/>
                    </a:lnTo>
                    <a:lnTo>
                      <a:pt x="67" y="0"/>
                    </a:lnTo>
                    <a:lnTo>
                      <a:pt x="48" y="1"/>
                    </a:lnTo>
                    <a:lnTo>
                      <a:pt x="33" y="4"/>
                    </a:lnTo>
                    <a:lnTo>
                      <a:pt x="26" y="6"/>
                    </a:lnTo>
                    <a:lnTo>
                      <a:pt x="19" y="8"/>
                    </a:lnTo>
                    <a:lnTo>
                      <a:pt x="14" y="11"/>
                    </a:lnTo>
                    <a:lnTo>
                      <a:pt x="9" y="14"/>
                    </a:lnTo>
                    <a:lnTo>
                      <a:pt x="6" y="17"/>
                    </a:lnTo>
                    <a:lnTo>
                      <a:pt x="3" y="21"/>
                    </a:lnTo>
                    <a:lnTo>
                      <a:pt x="1" y="26"/>
                    </a:lnTo>
                    <a:lnTo>
                      <a:pt x="0" y="30"/>
                    </a:lnTo>
                    <a:lnTo>
                      <a:pt x="0" y="35"/>
                    </a:lnTo>
                    <a:lnTo>
                      <a:pt x="1" y="40"/>
                    </a:lnTo>
                    <a:lnTo>
                      <a:pt x="3" y="45"/>
                    </a:lnTo>
                    <a:lnTo>
                      <a:pt x="7" y="51"/>
                    </a:lnTo>
                    <a:lnTo>
                      <a:pt x="12" y="57"/>
                    </a:lnTo>
                    <a:lnTo>
                      <a:pt x="18" y="63"/>
                    </a:lnTo>
                    <a:lnTo>
                      <a:pt x="25" y="69"/>
                    </a:lnTo>
                    <a:lnTo>
                      <a:pt x="34" y="76"/>
                    </a:lnTo>
                    <a:close/>
                  </a:path>
                </a:pathLst>
              </a:custGeom>
              <a:solidFill>
                <a:srgbClr val="C07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89" name="Freeform 1223">
                <a:extLst>
                  <a:ext uri="{FF2B5EF4-FFF2-40B4-BE49-F238E27FC236}">
                    <a16:creationId xmlns:a16="http://schemas.microsoft.com/office/drawing/2014/main" id="{813DA54F-9066-4FAC-8000-A905B77BFF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2376"/>
                <a:ext cx="14" cy="6"/>
              </a:xfrm>
              <a:custGeom>
                <a:avLst/>
                <a:gdLst>
                  <a:gd name="T0" fmla="*/ 0 w 248"/>
                  <a:gd name="T1" fmla="*/ 0 h 116"/>
                  <a:gd name="T2" fmla="*/ 0 w 248"/>
                  <a:gd name="T3" fmla="*/ 0 h 116"/>
                  <a:gd name="T4" fmla="*/ 0 w 248"/>
                  <a:gd name="T5" fmla="*/ 0 h 116"/>
                  <a:gd name="T6" fmla="*/ 0 w 248"/>
                  <a:gd name="T7" fmla="*/ 0 h 116"/>
                  <a:gd name="T8" fmla="*/ 0 w 248"/>
                  <a:gd name="T9" fmla="*/ 0 h 116"/>
                  <a:gd name="T10" fmla="*/ 0 w 248"/>
                  <a:gd name="T11" fmla="*/ 0 h 116"/>
                  <a:gd name="T12" fmla="*/ 0 w 248"/>
                  <a:gd name="T13" fmla="*/ 0 h 116"/>
                  <a:gd name="T14" fmla="*/ 0 w 248"/>
                  <a:gd name="T15" fmla="*/ 0 h 116"/>
                  <a:gd name="T16" fmla="*/ 0 w 248"/>
                  <a:gd name="T17" fmla="*/ 0 h 116"/>
                  <a:gd name="T18" fmla="*/ 0 w 248"/>
                  <a:gd name="T19" fmla="*/ 0 h 116"/>
                  <a:gd name="T20" fmla="*/ 1 w 248"/>
                  <a:gd name="T21" fmla="*/ 0 h 116"/>
                  <a:gd name="T22" fmla="*/ 1 w 248"/>
                  <a:gd name="T23" fmla="*/ 0 h 116"/>
                  <a:gd name="T24" fmla="*/ 1 w 248"/>
                  <a:gd name="T25" fmla="*/ 0 h 116"/>
                  <a:gd name="T26" fmla="*/ 1 w 248"/>
                  <a:gd name="T27" fmla="*/ 0 h 116"/>
                  <a:gd name="T28" fmla="*/ 1 w 248"/>
                  <a:gd name="T29" fmla="*/ 0 h 116"/>
                  <a:gd name="T30" fmla="*/ 1 w 248"/>
                  <a:gd name="T31" fmla="*/ 0 h 116"/>
                  <a:gd name="T32" fmla="*/ 1 w 248"/>
                  <a:gd name="T33" fmla="*/ 0 h 116"/>
                  <a:gd name="T34" fmla="*/ 1 w 248"/>
                  <a:gd name="T35" fmla="*/ 0 h 116"/>
                  <a:gd name="T36" fmla="*/ 1 w 248"/>
                  <a:gd name="T37" fmla="*/ 0 h 116"/>
                  <a:gd name="T38" fmla="*/ 1 w 248"/>
                  <a:gd name="T39" fmla="*/ 0 h 116"/>
                  <a:gd name="T40" fmla="*/ 1 w 248"/>
                  <a:gd name="T41" fmla="*/ 0 h 116"/>
                  <a:gd name="T42" fmla="*/ 1 w 248"/>
                  <a:gd name="T43" fmla="*/ 0 h 116"/>
                  <a:gd name="T44" fmla="*/ 1 w 248"/>
                  <a:gd name="T45" fmla="*/ 0 h 116"/>
                  <a:gd name="T46" fmla="*/ 1 w 248"/>
                  <a:gd name="T47" fmla="*/ 0 h 116"/>
                  <a:gd name="T48" fmla="*/ 1 w 248"/>
                  <a:gd name="T49" fmla="*/ 0 h 116"/>
                  <a:gd name="T50" fmla="*/ 1 w 248"/>
                  <a:gd name="T51" fmla="*/ 0 h 116"/>
                  <a:gd name="T52" fmla="*/ 1 w 248"/>
                  <a:gd name="T53" fmla="*/ 0 h 116"/>
                  <a:gd name="T54" fmla="*/ 1 w 248"/>
                  <a:gd name="T55" fmla="*/ 0 h 116"/>
                  <a:gd name="T56" fmla="*/ 1 w 248"/>
                  <a:gd name="T57" fmla="*/ 0 h 116"/>
                  <a:gd name="T58" fmla="*/ 1 w 248"/>
                  <a:gd name="T59" fmla="*/ 0 h 116"/>
                  <a:gd name="T60" fmla="*/ 1 w 248"/>
                  <a:gd name="T61" fmla="*/ 0 h 116"/>
                  <a:gd name="T62" fmla="*/ 1 w 248"/>
                  <a:gd name="T63" fmla="*/ 0 h 116"/>
                  <a:gd name="T64" fmla="*/ 1 w 248"/>
                  <a:gd name="T65" fmla="*/ 0 h 116"/>
                  <a:gd name="T66" fmla="*/ 1 w 248"/>
                  <a:gd name="T67" fmla="*/ 0 h 116"/>
                  <a:gd name="T68" fmla="*/ 1 w 248"/>
                  <a:gd name="T69" fmla="*/ 0 h 116"/>
                  <a:gd name="T70" fmla="*/ 0 w 248"/>
                  <a:gd name="T71" fmla="*/ 0 h 116"/>
                  <a:gd name="T72" fmla="*/ 0 w 248"/>
                  <a:gd name="T73" fmla="*/ 0 h 116"/>
                  <a:gd name="T74" fmla="*/ 0 w 248"/>
                  <a:gd name="T75" fmla="*/ 0 h 116"/>
                  <a:gd name="T76" fmla="*/ 0 w 248"/>
                  <a:gd name="T77" fmla="*/ 0 h 116"/>
                  <a:gd name="T78" fmla="*/ 0 w 248"/>
                  <a:gd name="T79" fmla="*/ 0 h 116"/>
                  <a:gd name="T80" fmla="*/ 0 w 248"/>
                  <a:gd name="T81" fmla="*/ 0 h 116"/>
                  <a:gd name="T82" fmla="*/ 0 w 248"/>
                  <a:gd name="T83" fmla="*/ 0 h 116"/>
                  <a:gd name="T84" fmla="*/ 0 w 248"/>
                  <a:gd name="T85" fmla="*/ 0 h 116"/>
                  <a:gd name="T86" fmla="*/ 0 w 248"/>
                  <a:gd name="T87" fmla="*/ 0 h 116"/>
                  <a:gd name="T88" fmla="*/ 0 w 248"/>
                  <a:gd name="T89" fmla="*/ 0 h 116"/>
                  <a:gd name="T90" fmla="*/ 0 w 248"/>
                  <a:gd name="T91" fmla="*/ 0 h 116"/>
                  <a:gd name="T92" fmla="*/ 0 w 248"/>
                  <a:gd name="T93" fmla="*/ 0 h 116"/>
                  <a:gd name="T94" fmla="*/ 0 w 248"/>
                  <a:gd name="T95" fmla="*/ 0 h 116"/>
                  <a:gd name="T96" fmla="*/ 0 w 248"/>
                  <a:gd name="T97" fmla="*/ 0 h 116"/>
                  <a:gd name="T98" fmla="*/ 0 w 248"/>
                  <a:gd name="T99" fmla="*/ 0 h 116"/>
                  <a:gd name="T100" fmla="*/ 0 w 248"/>
                  <a:gd name="T101" fmla="*/ 0 h 116"/>
                  <a:gd name="T102" fmla="*/ 0 w 248"/>
                  <a:gd name="T103" fmla="*/ 0 h 116"/>
                  <a:gd name="T104" fmla="*/ 0 w 248"/>
                  <a:gd name="T105" fmla="*/ 0 h 116"/>
                  <a:gd name="T106" fmla="*/ 0 w 248"/>
                  <a:gd name="T107" fmla="*/ 0 h 116"/>
                  <a:gd name="T108" fmla="*/ 0 w 248"/>
                  <a:gd name="T109" fmla="*/ 0 h 116"/>
                  <a:gd name="T110" fmla="*/ 0 w 248"/>
                  <a:gd name="T111" fmla="*/ 0 h 116"/>
                  <a:gd name="T112" fmla="*/ 0 w 248"/>
                  <a:gd name="T113" fmla="*/ 0 h 11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48" h="116">
                    <a:moveTo>
                      <a:pt x="34" y="76"/>
                    </a:moveTo>
                    <a:lnTo>
                      <a:pt x="45" y="83"/>
                    </a:lnTo>
                    <a:lnTo>
                      <a:pt x="57" y="90"/>
                    </a:lnTo>
                    <a:lnTo>
                      <a:pt x="68" y="96"/>
                    </a:lnTo>
                    <a:lnTo>
                      <a:pt x="81" y="101"/>
                    </a:lnTo>
                    <a:lnTo>
                      <a:pt x="93" y="105"/>
                    </a:lnTo>
                    <a:lnTo>
                      <a:pt x="105" y="108"/>
                    </a:lnTo>
                    <a:lnTo>
                      <a:pt x="117" y="111"/>
                    </a:lnTo>
                    <a:lnTo>
                      <a:pt x="129" y="113"/>
                    </a:lnTo>
                    <a:lnTo>
                      <a:pt x="141" y="115"/>
                    </a:lnTo>
                    <a:lnTo>
                      <a:pt x="152" y="116"/>
                    </a:lnTo>
                    <a:lnTo>
                      <a:pt x="164" y="116"/>
                    </a:lnTo>
                    <a:lnTo>
                      <a:pt x="175" y="116"/>
                    </a:lnTo>
                    <a:lnTo>
                      <a:pt x="185" y="115"/>
                    </a:lnTo>
                    <a:lnTo>
                      <a:pt x="195" y="114"/>
                    </a:lnTo>
                    <a:lnTo>
                      <a:pt x="204" y="112"/>
                    </a:lnTo>
                    <a:lnTo>
                      <a:pt x="212" y="110"/>
                    </a:lnTo>
                    <a:lnTo>
                      <a:pt x="220" y="108"/>
                    </a:lnTo>
                    <a:lnTo>
                      <a:pt x="227" y="105"/>
                    </a:lnTo>
                    <a:lnTo>
                      <a:pt x="233" y="101"/>
                    </a:lnTo>
                    <a:lnTo>
                      <a:pt x="238" y="97"/>
                    </a:lnTo>
                    <a:lnTo>
                      <a:pt x="242" y="93"/>
                    </a:lnTo>
                    <a:lnTo>
                      <a:pt x="244" y="89"/>
                    </a:lnTo>
                    <a:lnTo>
                      <a:pt x="247" y="84"/>
                    </a:lnTo>
                    <a:lnTo>
                      <a:pt x="248" y="79"/>
                    </a:lnTo>
                    <a:lnTo>
                      <a:pt x="247" y="74"/>
                    </a:lnTo>
                    <a:lnTo>
                      <a:pt x="243" y="67"/>
                    </a:lnTo>
                    <a:lnTo>
                      <a:pt x="240" y="62"/>
                    </a:lnTo>
                    <a:lnTo>
                      <a:pt x="235" y="56"/>
                    </a:lnTo>
                    <a:lnTo>
                      <a:pt x="228" y="50"/>
                    </a:lnTo>
                    <a:lnTo>
                      <a:pt x="219" y="44"/>
                    </a:lnTo>
                    <a:lnTo>
                      <a:pt x="209" y="38"/>
                    </a:lnTo>
                    <a:lnTo>
                      <a:pt x="197" y="31"/>
                    </a:lnTo>
                    <a:lnTo>
                      <a:pt x="175" y="21"/>
                    </a:lnTo>
                    <a:lnTo>
                      <a:pt x="151" y="13"/>
                    </a:lnTo>
                    <a:lnTo>
                      <a:pt x="129" y="7"/>
                    </a:lnTo>
                    <a:lnTo>
                      <a:pt x="107" y="3"/>
                    </a:lnTo>
                    <a:lnTo>
                      <a:pt x="86" y="1"/>
                    </a:lnTo>
                    <a:lnTo>
                      <a:pt x="66" y="0"/>
                    </a:lnTo>
                    <a:lnTo>
                      <a:pt x="48" y="1"/>
                    </a:lnTo>
                    <a:lnTo>
                      <a:pt x="32" y="4"/>
                    </a:lnTo>
                    <a:lnTo>
                      <a:pt x="25" y="6"/>
                    </a:lnTo>
                    <a:lnTo>
                      <a:pt x="19" y="8"/>
                    </a:lnTo>
                    <a:lnTo>
                      <a:pt x="14" y="11"/>
                    </a:lnTo>
                    <a:lnTo>
                      <a:pt x="9" y="14"/>
                    </a:lnTo>
                    <a:lnTo>
                      <a:pt x="5" y="17"/>
                    </a:lnTo>
                    <a:lnTo>
                      <a:pt x="3" y="21"/>
                    </a:lnTo>
                    <a:lnTo>
                      <a:pt x="1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1" y="39"/>
                    </a:lnTo>
                    <a:lnTo>
                      <a:pt x="3" y="44"/>
                    </a:lnTo>
                    <a:lnTo>
                      <a:pt x="7" y="50"/>
                    </a:lnTo>
                    <a:lnTo>
                      <a:pt x="12" y="56"/>
                    </a:lnTo>
                    <a:lnTo>
                      <a:pt x="18" y="62"/>
                    </a:lnTo>
                    <a:lnTo>
                      <a:pt x="25" y="68"/>
                    </a:lnTo>
                    <a:lnTo>
                      <a:pt x="34" y="76"/>
                    </a:lnTo>
                    <a:close/>
                  </a:path>
                </a:pathLst>
              </a:custGeom>
              <a:solidFill>
                <a:srgbClr val="C07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90" name="Freeform 1224">
                <a:extLst>
                  <a:ext uri="{FF2B5EF4-FFF2-40B4-BE49-F238E27FC236}">
                    <a16:creationId xmlns:a16="http://schemas.microsoft.com/office/drawing/2014/main" id="{E8372525-3CD8-406F-BAF3-A162539F4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0" y="2373"/>
                <a:ext cx="14" cy="6"/>
              </a:xfrm>
              <a:custGeom>
                <a:avLst/>
                <a:gdLst>
                  <a:gd name="T0" fmla="*/ 0 w 239"/>
                  <a:gd name="T1" fmla="*/ 0 h 110"/>
                  <a:gd name="T2" fmla="*/ 0 w 239"/>
                  <a:gd name="T3" fmla="*/ 0 h 110"/>
                  <a:gd name="T4" fmla="*/ 0 w 239"/>
                  <a:gd name="T5" fmla="*/ 0 h 110"/>
                  <a:gd name="T6" fmla="*/ 0 w 239"/>
                  <a:gd name="T7" fmla="*/ 0 h 110"/>
                  <a:gd name="T8" fmla="*/ 0 w 239"/>
                  <a:gd name="T9" fmla="*/ 0 h 110"/>
                  <a:gd name="T10" fmla="*/ 0 w 239"/>
                  <a:gd name="T11" fmla="*/ 0 h 110"/>
                  <a:gd name="T12" fmla="*/ 0 w 239"/>
                  <a:gd name="T13" fmla="*/ 0 h 110"/>
                  <a:gd name="T14" fmla="*/ 0 w 239"/>
                  <a:gd name="T15" fmla="*/ 0 h 110"/>
                  <a:gd name="T16" fmla="*/ 0 w 239"/>
                  <a:gd name="T17" fmla="*/ 0 h 110"/>
                  <a:gd name="T18" fmla="*/ 0 w 239"/>
                  <a:gd name="T19" fmla="*/ 0 h 110"/>
                  <a:gd name="T20" fmla="*/ 0 w 239"/>
                  <a:gd name="T21" fmla="*/ 0 h 110"/>
                  <a:gd name="T22" fmla="*/ 1 w 239"/>
                  <a:gd name="T23" fmla="*/ 0 h 110"/>
                  <a:gd name="T24" fmla="*/ 1 w 239"/>
                  <a:gd name="T25" fmla="*/ 0 h 110"/>
                  <a:gd name="T26" fmla="*/ 1 w 239"/>
                  <a:gd name="T27" fmla="*/ 0 h 110"/>
                  <a:gd name="T28" fmla="*/ 1 w 239"/>
                  <a:gd name="T29" fmla="*/ 0 h 110"/>
                  <a:gd name="T30" fmla="*/ 1 w 239"/>
                  <a:gd name="T31" fmla="*/ 0 h 110"/>
                  <a:gd name="T32" fmla="*/ 1 w 239"/>
                  <a:gd name="T33" fmla="*/ 0 h 110"/>
                  <a:gd name="T34" fmla="*/ 1 w 239"/>
                  <a:gd name="T35" fmla="*/ 0 h 110"/>
                  <a:gd name="T36" fmla="*/ 1 w 239"/>
                  <a:gd name="T37" fmla="*/ 0 h 110"/>
                  <a:gd name="T38" fmla="*/ 1 w 239"/>
                  <a:gd name="T39" fmla="*/ 0 h 110"/>
                  <a:gd name="T40" fmla="*/ 1 w 239"/>
                  <a:gd name="T41" fmla="*/ 0 h 110"/>
                  <a:gd name="T42" fmla="*/ 1 w 239"/>
                  <a:gd name="T43" fmla="*/ 0 h 110"/>
                  <a:gd name="T44" fmla="*/ 1 w 239"/>
                  <a:gd name="T45" fmla="*/ 0 h 110"/>
                  <a:gd name="T46" fmla="*/ 1 w 239"/>
                  <a:gd name="T47" fmla="*/ 0 h 110"/>
                  <a:gd name="T48" fmla="*/ 1 w 239"/>
                  <a:gd name="T49" fmla="*/ 0 h 110"/>
                  <a:gd name="T50" fmla="*/ 1 w 239"/>
                  <a:gd name="T51" fmla="*/ 0 h 110"/>
                  <a:gd name="T52" fmla="*/ 1 w 239"/>
                  <a:gd name="T53" fmla="*/ 0 h 110"/>
                  <a:gd name="T54" fmla="*/ 1 w 239"/>
                  <a:gd name="T55" fmla="*/ 0 h 110"/>
                  <a:gd name="T56" fmla="*/ 1 w 239"/>
                  <a:gd name="T57" fmla="*/ 0 h 110"/>
                  <a:gd name="T58" fmla="*/ 1 w 239"/>
                  <a:gd name="T59" fmla="*/ 0 h 110"/>
                  <a:gd name="T60" fmla="*/ 1 w 239"/>
                  <a:gd name="T61" fmla="*/ 0 h 110"/>
                  <a:gd name="T62" fmla="*/ 1 w 239"/>
                  <a:gd name="T63" fmla="*/ 0 h 110"/>
                  <a:gd name="T64" fmla="*/ 1 w 239"/>
                  <a:gd name="T65" fmla="*/ 0 h 110"/>
                  <a:gd name="T66" fmla="*/ 1 w 239"/>
                  <a:gd name="T67" fmla="*/ 0 h 110"/>
                  <a:gd name="T68" fmla="*/ 1 w 239"/>
                  <a:gd name="T69" fmla="*/ 0 h 110"/>
                  <a:gd name="T70" fmla="*/ 0 w 239"/>
                  <a:gd name="T71" fmla="*/ 0 h 110"/>
                  <a:gd name="T72" fmla="*/ 0 w 239"/>
                  <a:gd name="T73" fmla="*/ 0 h 110"/>
                  <a:gd name="T74" fmla="*/ 0 w 239"/>
                  <a:gd name="T75" fmla="*/ 0 h 110"/>
                  <a:gd name="T76" fmla="*/ 0 w 239"/>
                  <a:gd name="T77" fmla="*/ 0 h 110"/>
                  <a:gd name="T78" fmla="*/ 0 w 239"/>
                  <a:gd name="T79" fmla="*/ 0 h 110"/>
                  <a:gd name="T80" fmla="*/ 0 w 239"/>
                  <a:gd name="T81" fmla="*/ 0 h 110"/>
                  <a:gd name="T82" fmla="*/ 0 w 239"/>
                  <a:gd name="T83" fmla="*/ 0 h 110"/>
                  <a:gd name="T84" fmla="*/ 0 w 239"/>
                  <a:gd name="T85" fmla="*/ 0 h 110"/>
                  <a:gd name="T86" fmla="*/ 0 w 239"/>
                  <a:gd name="T87" fmla="*/ 0 h 110"/>
                  <a:gd name="T88" fmla="*/ 0 w 239"/>
                  <a:gd name="T89" fmla="*/ 0 h 110"/>
                  <a:gd name="T90" fmla="*/ 0 w 239"/>
                  <a:gd name="T91" fmla="*/ 0 h 110"/>
                  <a:gd name="T92" fmla="*/ 0 w 239"/>
                  <a:gd name="T93" fmla="*/ 0 h 110"/>
                  <a:gd name="T94" fmla="*/ 0 w 239"/>
                  <a:gd name="T95" fmla="*/ 0 h 110"/>
                  <a:gd name="T96" fmla="*/ 0 w 239"/>
                  <a:gd name="T97" fmla="*/ 0 h 110"/>
                  <a:gd name="T98" fmla="*/ 0 w 239"/>
                  <a:gd name="T99" fmla="*/ 0 h 110"/>
                  <a:gd name="T100" fmla="*/ 0 w 239"/>
                  <a:gd name="T101" fmla="*/ 0 h 110"/>
                  <a:gd name="T102" fmla="*/ 0 w 239"/>
                  <a:gd name="T103" fmla="*/ 0 h 110"/>
                  <a:gd name="T104" fmla="*/ 0 w 239"/>
                  <a:gd name="T105" fmla="*/ 0 h 110"/>
                  <a:gd name="T106" fmla="*/ 0 w 239"/>
                  <a:gd name="T107" fmla="*/ 0 h 110"/>
                  <a:gd name="T108" fmla="*/ 0 w 239"/>
                  <a:gd name="T109" fmla="*/ 0 h 110"/>
                  <a:gd name="T110" fmla="*/ 0 w 239"/>
                  <a:gd name="T111" fmla="*/ 0 h 110"/>
                  <a:gd name="T112" fmla="*/ 0 w 239"/>
                  <a:gd name="T113" fmla="*/ 0 h 11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39" h="110">
                    <a:moveTo>
                      <a:pt x="36" y="76"/>
                    </a:moveTo>
                    <a:lnTo>
                      <a:pt x="46" y="83"/>
                    </a:lnTo>
                    <a:lnTo>
                      <a:pt x="56" y="88"/>
                    </a:lnTo>
                    <a:lnTo>
                      <a:pt x="66" y="93"/>
                    </a:lnTo>
                    <a:lnTo>
                      <a:pt x="77" y="98"/>
                    </a:lnTo>
                    <a:lnTo>
                      <a:pt x="88" y="101"/>
                    </a:lnTo>
                    <a:lnTo>
                      <a:pt x="99" y="104"/>
                    </a:lnTo>
                    <a:lnTo>
                      <a:pt x="110" y="107"/>
                    </a:lnTo>
                    <a:lnTo>
                      <a:pt x="121" y="108"/>
                    </a:lnTo>
                    <a:lnTo>
                      <a:pt x="133" y="110"/>
                    </a:lnTo>
                    <a:lnTo>
                      <a:pt x="144" y="110"/>
                    </a:lnTo>
                    <a:lnTo>
                      <a:pt x="154" y="110"/>
                    </a:lnTo>
                    <a:lnTo>
                      <a:pt x="164" y="110"/>
                    </a:lnTo>
                    <a:lnTo>
                      <a:pt x="174" y="109"/>
                    </a:lnTo>
                    <a:lnTo>
                      <a:pt x="184" y="108"/>
                    </a:lnTo>
                    <a:lnTo>
                      <a:pt x="192" y="106"/>
                    </a:lnTo>
                    <a:lnTo>
                      <a:pt x="201" y="104"/>
                    </a:lnTo>
                    <a:lnTo>
                      <a:pt x="208" y="101"/>
                    </a:lnTo>
                    <a:lnTo>
                      <a:pt x="216" y="98"/>
                    </a:lnTo>
                    <a:lnTo>
                      <a:pt x="222" y="95"/>
                    </a:lnTo>
                    <a:lnTo>
                      <a:pt x="228" y="91"/>
                    </a:lnTo>
                    <a:lnTo>
                      <a:pt x="232" y="87"/>
                    </a:lnTo>
                    <a:lnTo>
                      <a:pt x="235" y="83"/>
                    </a:lnTo>
                    <a:lnTo>
                      <a:pt x="238" y="79"/>
                    </a:lnTo>
                    <a:lnTo>
                      <a:pt x="239" y="74"/>
                    </a:lnTo>
                    <a:lnTo>
                      <a:pt x="239" y="69"/>
                    </a:lnTo>
                    <a:lnTo>
                      <a:pt x="237" y="64"/>
                    </a:lnTo>
                    <a:lnTo>
                      <a:pt x="235" y="59"/>
                    </a:lnTo>
                    <a:lnTo>
                      <a:pt x="231" y="54"/>
                    </a:lnTo>
                    <a:lnTo>
                      <a:pt x="225" y="49"/>
                    </a:lnTo>
                    <a:lnTo>
                      <a:pt x="218" y="43"/>
                    </a:lnTo>
                    <a:lnTo>
                      <a:pt x="208" y="38"/>
                    </a:lnTo>
                    <a:lnTo>
                      <a:pt x="198" y="32"/>
                    </a:lnTo>
                    <a:lnTo>
                      <a:pt x="176" y="21"/>
                    </a:lnTo>
                    <a:lnTo>
                      <a:pt x="153" y="13"/>
                    </a:lnTo>
                    <a:lnTo>
                      <a:pt x="131" y="7"/>
                    </a:lnTo>
                    <a:lnTo>
                      <a:pt x="108" y="3"/>
                    </a:lnTo>
                    <a:lnTo>
                      <a:pt x="87" y="1"/>
                    </a:lnTo>
                    <a:lnTo>
                      <a:pt x="67" y="0"/>
                    </a:lnTo>
                    <a:lnTo>
                      <a:pt x="50" y="1"/>
                    </a:lnTo>
                    <a:lnTo>
                      <a:pt x="33" y="4"/>
                    </a:lnTo>
                    <a:lnTo>
                      <a:pt x="26" y="6"/>
                    </a:lnTo>
                    <a:lnTo>
                      <a:pt x="20" y="8"/>
                    </a:lnTo>
                    <a:lnTo>
                      <a:pt x="15" y="11"/>
                    </a:lnTo>
                    <a:lnTo>
                      <a:pt x="10" y="14"/>
                    </a:lnTo>
                    <a:lnTo>
                      <a:pt x="6" y="17"/>
                    </a:lnTo>
                    <a:lnTo>
                      <a:pt x="3" y="21"/>
                    </a:lnTo>
                    <a:lnTo>
                      <a:pt x="1" y="25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2" y="40"/>
                    </a:lnTo>
                    <a:lnTo>
                      <a:pt x="4" y="45"/>
                    </a:lnTo>
                    <a:lnTo>
                      <a:pt x="8" y="51"/>
                    </a:lnTo>
                    <a:lnTo>
                      <a:pt x="12" y="57"/>
                    </a:lnTo>
                    <a:lnTo>
                      <a:pt x="18" y="63"/>
                    </a:lnTo>
                    <a:lnTo>
                      <a:pt x="26" y="70"/>
                    </a:lnTo>
                    <a:lnTo>
                      <a:pt x="36" y="76"/>
                    </a:lnTo>
                    <a:close/>
                  </a:path>
                </a:pathLst>
              </a:custGeom>
              <a:solidFill>
                <a:srgbClr val="C07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91" name="Freeform 1225">
                <a:extLst>
                  <a:ext uri="{FF2B5EF4-FFF2-40B4-BE49-F238E27FC236}">
                    <a16:creationId xmlns:a16="http://schemas.microsoft.com/office/drawing/2014/main" id="{F6637DC4-96CF-46E6-BF78-35786CB13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7" y="2370"/>
                <a:ext cx="14" cy="7"/>
              </a:xfrm>
              <a:custGeom>
                <a:avLst/>
                <a:gdLst>
                  <a:gd name="T0" fmla="*/ 0 w 239"/>
                  <a:gd name="T1" fmla="*/ 0 h 111"/>
                  <a:gd name="T2" fmla="*/ 0 w 239"/>
                  <a:gd name="T3" fmla="*/ 0 h 111"/>
                  <a:gd name="T4" fmla="*/ 0 w 239"/>
                  <a:gd name="T5" fmla="*/ 0 h 111"/>
                  <a:gd name="T6" fmla="*/ 0 w 239"/>
                  <a:gd name="T7" fmla="*/ 0 h 111"/>
                  <a:gd name="T8" fmla="*/ 0 w 239"/>
                  <a:gd name="T9" fmla="*/ 0 h 111"/>
                  <a:gd name="T10" fmla="*/ 0 w 239"/>
                  <a:gd name="T11" fmla="*/ 0 h 111"/>
                  <a:gd name="T12" fmla="*/ 0 w 239"/>
                  <a:gd name="T13" fmla="*/ 0 h 111"/>
                  <a:gd name="T14" fmla="*/ 0 w 239"/>
                  <a:gd name="T15" fmla="*/ 0 h 111"/>
                  <a:gd name="T16" fmla="*/ 0 w 239"/>
                  <a:gd name="T17" fmla="*/ 0 h 111"/>
                  <a:gd name="T18" fmla="*/ 0 w 239"/>
                  <a:gd name="T19" fmla="*/ 0 h 111"/>
                  <a:gd name="T20" fmla="*/ 0 w 239"/>
                  <a:gd name="T21" fmla="*/ 0 h 111"/>
                  <a:gd name="T22" fmla="*/ 1 w 239"/>
                  <a:gd name="T23" fmla="*/ 0 h 111"/>
                  <a:gd name="T24" fmla="*/ 1 w 239"/>
                  <a:gd name="T25" fmla="*/ 0 h 111"/>
                  <a:gd name="T26" fmla="*/ 1 w 239"/>
                  <a:gd name="T27" fmla="*/ 0 h 111"/>
                  <a:gd name="T28" fmla="*/ 1 w 239"/>
                  <a:gd name="T29" fmla="*/ 0 h 111"/>
                  <a:gd name="T30" fmla="*/ 1 w 239"/>
                  <a:gd name="T31" fmla="*/ 0 h 111"/>
                  <a:gd name="T32" fmla="*/ 1 w 239"/>
                  <a:gd name="T33" fmla="*/ 0 h 111"/>
                  <a:gd name="T34" fmla="*/ 1 w 239"/>
                  <a:gd name="T35" fmla="*/ 0 h 111"/>
                  <a:gd name="T36" fmla="*/ 1 w 239"/>
                  <a:gd name="T37" fmla="*/ 0 h 111"/>
                  <a:gd name="T38" fmla="*/ 1 w 239"/>
                  <a:gd name="T39" fmla="*/ 0 h 111"/>
                  <a:gd name="T40" fmla="*/ 1 w 239"/>
                  <a:gd name="T41" fmla="*/ 0 h 111"/>
                  <a:gd name="T42" fmla="*/ 1 w 239"/>
                  <a:gd name="T43" fmla="*/ 0 h 111"/>
                  <a:gd name="T44" fmla="*/ 1 w 239"/>
                  <a:gd name="T45" fmla="*/ 0 h 111"/>
                  <a:gd name="T46" fmla="*/ 1 w 239"/>
                  <a:gd name="T47" fmla="*/ 0 h 111"/>
                  <a:gd name="T48" fmla="*/ 1 w 239"/>
                  <a:gd name="T49" fmla="*/ 0 h 111"/>
                  <a:gd name="T50" fmla="*/ 1 w 239"/>
                  <a:gd name="T51" fmla="*/ 0 h 111"/>
                  <a:gd name="T52" fmla="*/ 1 w 239"/>
                  <a:gd name="T53" fmla="*/ 0 h 111"/>
                  <a:gd name="T54" fmla="*/ 1 w 239"/>
                  <a:gd name="T55" fmla="*/ 0 h 111"/>
                  <a:gd name="T56" fmla="*/ 1 w 239"/>
                  <a:gd name="T57" fmla="*/ 0 h 111"/>
                  <a:gd name="T58" fmla="*/ 1 w 239"/>
                  <a:gd name="T59" fmla="*/ 0 h 111"/>
                  <a:gd name="T60" fmla="*/ 1 w 239"/>
                  <a:gd name="T61" fmla="*/ 0 h 111"/>
                  <a:gd name="T62" fmla="*/ 1 w 239"/>
                  <a:gd name="T63" fmla="*/ 0 h 111"/>
                  <a:gd name="T64" fmla="*/ 1 w 239"/>
                  <a:gd name="T65" fmla="*/ 0 h 111"/>
                  <a:gd name="T66" fmla="*/ 1 w 239"/>
                  <a:gd name="T67" fmla="*/ 0 h 111"/>
                  <a:gd name="T68" fmla="*/ 1 w 239"/>
                  <a:gd name="T69" fmla="*/ 0 h 111"/>
                  <a:gd name="T70" fmla="*/ 0 w 239"/>
                  <a:gd name="T71" fmla="*/ 0 h 111"/>
                  <a:gd name="T72" fmla="*/ 0 w 239"/>
                  <a:gd name="T73" fmla="*/ 0 h 111"/>
                  <a:gd name="T74" fmla="*/ 0 w 239"/>
                  <a:gd name="T75" fmla="*/ 0 h 111"/>
                  <a:gd name="T76" fmla="*/ 0 w 239"/>
                  <a:gd name="T77" fmla="*/ 0 h 111"/>
                  <a:gd name="T78" fmla="*/ 0 w 239"/>
                  <a:gd name="T79" fmla="*/ 0 h 111"/>
                  <a:gd name="T80" fmla="*/ 0 w 239"/>
                  <a:gd name="T81" fmla="*/ 0 h 111"/>
                  <a:gd name="T82" fmla="*/ 0 w 239"/>
                  <a:gd name="T83" fmla="*/ 0 h 111"/>
                  <a:gd name="T84" fmla="*/ 0 w 239"/>
                  <a:gd name="T85" fmla="*/ 0 h 111"/>
                  <a:gd name="T86" fmla="*/ 0 w 239"/>
                  <a:gd name="T87" fmla="*/ 0 h 111"/>
                  <a:gd name="T88" fmla="*/ 0 w 239"/>
                  <a:gd name="T89" fmla="*/ 0 h 111"/>
                  <a:gd name="T90" fmla="*/ 0 w 239"/>
                  <a:gd name="T91" fmla="*/ 0 h 111"/>
                  <a:gd name="T92" fmla="*/ 0 w 239"/>
                  <a:gd name="T93" fmla="*/ 0 h 111"/>
                  <a:gd name="T94" fmla="*/ 0 w 239"/>
                  <a:gd name="T95" fmla="*/ 0 h 111"/>
                  <a:gd name="T96" fmla="*/ 0 w 239"/>
                  <a:gd name="T97" fmla="*/ 0 h 111"/>
                  <a:gd name="T98" fmla="*/ 0 w 239"/>
                  <a:gd name="T99" fmla="*/ 0 h 111"/>
                  <a:gd name="T100" fmla="*/ 0 w 239"/>
                  <a:gd name="T101" fmla="*/ 0 h 111"/>
                  <a:gd name="T102" fmla="*/ 0 w 239"/>
                  <a:gd name="T103" fmla="*/ 0 h 111"/>
                  <a:gd name="T104" fmla="*/ 0 w 239"/>
                  <a:gd name="T105" fmla="*/ 0 h 111"/>
                  <a:gd name="T106" fmla="*/ 0 w 239"/>
                  <a:gd name="T107" fmla="*/ 0 h 111"/>
                  <a:gd name="T108" fmla="*/ 0 w 239"/>
                  <a:gd name="T109" fmla="*/ 0 h 111"/>
                  <a:gd name="T110" fmla="*/ 0 w 239"/>
                  <a:gd name="T111" fmla="*/ 0 h 111"/>
                  <a:gd name="T112" fmla="*/ 0 w 239"/>
                  <a:gd name="T113" fmla="*/ 0 h 11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39" h="111">
                    <a:moveTo>
                      <a:pt x="36" y="75"/>
                    </a:moveTo>
                    <a:lnTo>
                      <a:pt x="46" y="83"/>
                    </a:lnTo>
                    <a:lnTo>
                      <a:pt x="56" y="89"/>
                    </a:lnTo>
                    <a:lnTo>
                      <a:pt x="66" y="94"/>
                    </a:lnTo>
                    <a:lnTo>
                      <a:pt x="77" y="98"/>
                    </a:lnTo>
                    <a:lnTo>
                      <a:pt x="88" y="102"/>
                    </a:lnTo>
                    <a:lnTo>
                      <a:pt x="99" y="105"/>
                    </a:lnTo>
                    <a:lnTo>
                      <a:pt x="111" y="107"/>
                    </a:lnTo>
                    <a:lnTo>
                      <a:pt x="122" y="109"/>
                    </a:lnTo>
                    <a:lnTo>
                      <a:pt x="133" y="110"/>
                    </a:lnTo>
                    <a:lnTo>
                      <a:pt x="144" y="110"/>
                    </a:lnTo>
                    <a:lnTo>
                      <a:pt x="154" y="111"/>
                    </a:lnTo>
                    <a:lnTo>
                      <a:pt x="164" y="110"/>
                    </a:lnTo>
                    <a:lnTo>
                      <a:pt x="174" y="109"/>
                    </a:lnTo>
                    <a:lnTo>
                      <a:pt x="184" y="108"/>
                    </a:lnTo>
                    <a:lnTo>
                      <a:pt x="193" y="106"/>
                    </a:lnTo>
                    <a:lnTo>
                      <a:pt x="202" y="104"/>
                    </a:lnTo>
                    <a:lnTo>
                      <a:pt x="209" y="101"/>
                    </a:lnTo>
                    <a:lnTo>
                      <a:pt x="216" y="98"/>
                    </a:lnTo>
                    <a:lnTo>
                      <a:pt x="222" y="95"/>
                    </a:lnTo>
                    <a:lnTo>
                      <a:pt x="228" y="91"/>
                    </a:lnTo>
                    <a:lnTo>
                      <a:pt x="232" y="88"/>
                    </a:lnTo>
                    <a:lnTo>
                      <a:pt x="235" y="83"/>
                    </a:lnTo>
                    <a:lnTo>
                      <a:pt x="238" y="79"/>
                    </a:lnTo>
                    <a:lnTo>
                      <a:pt x="239" y="73"/>
                    </a:lnTo>
                    <a:lnTo>
                      <a:pt x="239" y="69"/>
                    </a:lnTo>
                    <a:lnTo>
                      <a:pt x="237" y="64"/>
                    </a:lnTo>
                    <a:lnTo>
                      <a:pt x="235" y="58"/>
                    </a:lnTo>
                    <a:lnTo>
                      <a:pt x="231" y="53"/>
                    </a:lnTo>
                    <a:lnTo>
                      <a:pt x="225" y="48"/>
                    </a:lnTo>
                    <a:lnTo>
                      <a:pt x="218" y="42"/>
                    </a:lnTo>
                    <a:lnTo>
                      <a:pt x="209" y="37"/>
                    </a:lnTo>
                    <a:lnTo>
                      <a:pt x="199" y="32"/>
                    </a:lnTo>
                    <a:lnTo>
                      <a:pt x="176" y="22"/>
                    </a:lnTo>
                    <a:lnTo>
                      <a:pt x="153" y="14"/>
                    </a:lnTo>
                    <a:lnTo>
                      <a:pt x="131" y="8"/>
                    </a:lnTo>
                    <a:lnTo>
                      <a:pt x="109" y="3"/>
                    </a:lnTo>
                    <a:lnTo>
                      <a:pt x="87" y="1"/>
                    </a:lnTo>
                    <a:lnTo>
                      <a:pt x="67" y="0"/>
                    </a:lnTo>
                    <a:lnTo>
                      <a:pt x="50" y="1"/>
                    </a:lnTo>
                    <a:lnTo>
                      <a:pt x="34" y="4"/>
                    </a:lnTo>
                    <a:lnTo>
                      <a:pt x="27" y="6"/>
                    </a:lnTo>
                    <a:lnTo>
                      <a:pt x="21" y="8"/>
                    </a:lnTo>
                    <a:lnTo>
                      <a:pt x="14" y="11"/>
                    </a:lnTo>
                    <a:lnTo>
                      <a:pt x="10" y="14"/>
                    </a:lnTo>
                    <a:lnTo>
                      <a:pt x="6" y="17"/>
                    </a:lnTo>
                    <a:lnTo>
                      <a:pt x="3" y="21"/>
                    </a:lnTo>
                    <a:lnTo>
                      <a:pt x="1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2" y="39"/>
                    </a:lnTo>
                    <a:lnTo>
                      <a:pt x="4" y="45"/>
                    </a:lnTo>
                    <a:lnTo>
                      <a:pt x="8" y="50"/>
                    </a:lnTo>
                    <a:lnTo>
                      <a:pt x="12" y="56"/>
                    </a:lnTo>
                    <a:lnTo>
                      <a:pt x="19" y="62"/>
                    </a:lnTo>
                    <a:lnTo>
                      <a:pt x="27" y="69"/>
                    </a:lnTo>
                    <a:lnTo>
                      <a:pt x="36" y="75"/>
                    </a:lnTo>
                    <a:close/>
                  </a:path>
                </a:pathLst>
              </a:custGeom>
              <a:solidFill>
                <a:srgbClr val="C07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92" name="Freeform 1226">
                <a:extLst>
                  <a:ext uri="{FF2B5EF4-FFF2-40B4-BE49-F238E27FC236}">
                    <a16:creationId xmlns:a16="http://schemas.microsoft.com/office/drawing/2014/main" id="{260F5BDD-66C8-4F32-B58A-01E9785C22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" y="2383"/>
                <a:ext cx="14" cy="6"/>
              </a:xfrm>
              <a:custGeom>
                <a:avLst/>
                <a:gdLst>
                  <a:gd name="T0" fmla="*/ 0 w 229"/>
                  <a:gd name="T1" fmla="*/ 0 h 103"/>
                  <a:gd name="T2" fmla="*/ 0 w 229"/>
                  <a:gd name="T3" fmla="*/ 0 h 103"/>
                  <a:gd name="T4" fmla="*/ 0 w 229"/>
                  <a:gd name="T5" fmla="*/ 0 h 103"/>
                  <a:gd name="T6" fmla="*/ 0 w 229"/>
                  <a:gd name="T7" fmla="*/ 0 h 103"/>
                  <a:gd name="T8" fmla="*/ 0 w 229"/>
                  <a:gd name="T9" fmla="*/ 0 h 103"/>
                  <a:gd name="T10" fmla="*/ 0 w 229"/>
                  <a:gd name="T11" fmla="*/ 0 h 103"/>
                  <a:gd name="T12" fmla="*/ 0 w 229"/>
                  <a:gd name="T13" fmla="*/ 0 h 103"/>
                  <a:gd name="T14" fmla="*/ 0 w 229"/>
                  <a:gd name="T15" fmla="*/ 0 h 103"/>
                  <a:gd name="T16" fmla="*/ 0 w 229"/>
                  <a:gd name="T17" fmla="*/ 0 h 103"/>
                  <a:gd name="T18" fmla="*/ 0 w 229"/>
                  <a:gd name="T19" fmla="*/ 0 h 103"/>
                  <a:gd name="T20" fmla="*/ 0 w 229"/>
                  <a:gd name="T21" fmla="*/ 0 h 103"/>
                  <a:gd name="T22" fmla="*/ 1 w 229"/>
                  <a:gd name="T23" fmla="*/ 0 h 103"/>
                  <a:gd name="T24" fmla="*/ 1 w 229"/>
                  <a:gd name="T25" fmla="*/ 0 h 103"/>
                  <a:gd name="T26" fmla="*/ 1 w 229"/>
                  <a:gd name="T27" fmla="*/ 0 h 103"/>
                  <a:gd name="T28" fmla="*/ 1 w 229"/>
                  <a:gd name="T29" fmla="*/ 0 h 103"/>
                  <a:gd name="T30" fmla="*/ 1 w 229"/>
                  <a:gd name="T31" fmla="*/ 0 h 103"/>
                  <a:gd name="T32" fmla="*/ 1 w 229"/>
                  <a:gd name="T33" fmla="*/ 0 h 103"/>
                  <a:gd name="T34" fmla="*/ 1 w 229"/>
                  <a:gd name="T35" fmla="*/ 0 h 103"/>
                  <a:gd name="T36" fmla="*/ 1 w 229"/>
                  <a:gd name="T37" fmla="*/ 0 h 103"/>
                  <a:gd name="T38" fmla="*/ 1 w 229"/>
                  <a:gd name="T39" fmla="*/ 0 h 103"/>
                  <a:gd name="T40" fmla="*/ 1 w 229"/>
                  <a:gd name="T41" fmla="*/ 0 h 103"/>
                  <a:gd name="T42" fmla="*/ 1 w 229"/>
                  <a:gd name="T43" fmla="*/ 0 h 103"/>
                  <a:gd name="T44" fmla="*/ 1 w 229"/>
                  <a:gd name="T45" fmla="*/ 0 h 103"/>
                  <a:gd name="T46" fmla="*/ 1 w 229"/>
                  <a:gd name="T47" fmla="*/ 0 h 103"/>
                  <a:gd name="T48" fmla="*/ 1 w 229"/>
                  <a:gd name="T49" fmla="*/ 0 h 103"/>
                  <a:gd name="T50" fmla="*/ 1 w 229"/>
                  <a:gd name="T51" fmla="*/ 0 h 103"/>
                  <a:gd name="T52" fmla="*/ 1 w 229"/>
                  <a:gd name="T53" fmla="*/ 0 h 103"/>
                  <a:gd name="T54" fmla="*/ 1 w 229"/>
                  <a:gd name="T55" fmla="*/ 0 h 103"/>
                  <a:gd name="T56" fmla="*/ 1 w 229"/>
                  <a:gd name="T57" fmla="*/ 0 h 103"/>
                  <a:gd name="T58" fmla="*/ 1 w 229"/>
                  <a:gd name="T59" fmla="*/ 0 h 103"/>
                  <a:gd name="T60" fmla="*/ 1 w 229"/>
                  <a:gd name="T61" fmla="*/ 0 h 103"/>
                  <a:gd name="T62" fmla="*/ 1 w 229"/>
                  <a:gd name="T63" fmla="*/ 0 h 103"/>
                  <a:gd name="T64" fmla="*/ 1 w 229"/>
                  <a:gd name="T65" fmla="*/ 0 h 103"/>
                  <a:gd name="T66" fmla="*/ 1 w 229"/>
                  <a:gd name="T67" fmla="*/ 0 h 103"/>
                  <a:gd name="T68" fmla="*/ 1 w 229"/>
                  <a:gd name="T69" fmla="*/ 0 h 103"/>
                  <a:gd name="T70" fmla="*/ 0 w 229"/>
                  <a:gd name="T71" fmla="*/ 0 h 103"/>
                  <a:gd name="T72" fmla="*/ 0 w 229"/>
                  <a:gd name="T73" fmla="*/ 0 h 103"/>
                  <a:gd name="T74" fmla="*/ 0 w 229"/>
                  <a:gd name="T75" fmla="*/ 0 h 103"/>
                  <a:gd name="T76" fmla="*/ 0 w 229"/>
                  <a:gd name="T77" fmla="*/ 0 h 103"/>
                  <a:gd name="T78" fmla="*/ 0 w 229"/>
                  <a:gd name="T79" fmla="*/ 0 h 103"/>
                  <a:gd name="T80" fmla="*/ 0 w 229"/>
                  <a:gd name="T81" fmla="*/ 0 h 103"/>
                  <a:gd name="T82" fmla="*/ 0 w 229"/>
                  <a:gd name="T83" fmla="*/ 0 h 103"/>
                  <a:gd name="T84" fmla="*/ 0 w 229"/>
                  <a:gd name="T85" fmla="*/ 0 h 103"/>
                  <a:gd name="T86" fmla="*/ 0 w 229"/>
                  <a:gd name="T87" fmla="*/ 0 h 103"/>
                  <a:gd name="T88" fmla="*/ 0 w 229"/>
                  <a:gd name="T89" fmla="*/ 0 h 103"/>
                  <a:gd name="T90" fmla="*/ 0 w 229"/>
                  <a:gd name="T91" fmla="*/ 0 h 103"/>
                  <a:gd name="T92" fmla="*/ 0 w 229"/>
                  <a:gd name="T93" fmla="*/ 0 h 103"/>
                  <a:gd name="T94" fmla="*/ 0 w 229"/>
                  <a:gd name="T95" fmla="*/ 0 h 103"/>
                  <a:gd name="T96" fmla="*/ 0 w 229"/>
                  <a:gd name="T97" fmla="*/ 0 h 103"/>
                  <a:gd name="T98" fmla="*/ 0 w 229"/>
                  <a:gd name="T99" fmla="*/ 0 h 103"/>
                  <a:gd name="T100" fmla="*/ 0 w 229"/>
                  <a:gd name="T101" fmla="*/ 0 h 103"/>
                  <a:gd name="T102" fmla="*/ 0 w 229"/>
                  <a:gd name="T103" fmla="*/ 0 h 103"/>
                  <a:gd name="T104" fmla="*/ 0 w 229"/>
                  <a:gd name="T105" fmla="*/ 0 h 103"/>
                  <a:gd name="T106" fmla="*/ 0 w 229"/>
                  <a:gd name="T107" fmla="*/ 0 h 103"/>
                  <a:gd name="T108" fmla="*/ 0 w 229"/>
                  <a:gd name="T109" fmla="*/ 0 h 103"/>
                  <a:gd name="T110" fmla="*/ 0 w 229"/>
                  <a:gd name="T111" fmla="*/ 0 h 103"/>
                  <a:gd name="T112" fmla="*/ 0 w 229"/>
                  <a:gd name="T113" fmla="*/ 0 h 10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29" h="103">
                    <a:moveTo>
                      <a:pt x="26" y="69"/>
                    </a:moveTo>
                    <a:lnTo>
                      <a:pt x="36" y="76"/>
                    </a:lnTo>
                    <a:lnTo>
                      <a:pt x="46" y="81"/>
                    </a:lnTo>
                    <a:lnTo>
                      <a:pt x="57" y="86"/>
                    </a:lnTo>
                    <a:lnTo>
                      <a:pt x="68" y="91"/>
                    </a:lnTo>
                    <a:lnTo>
                      <a:pt x="78" y="94"/>
                    </a:lnTo>
                    <a:lnTo>
                      <a:pt x="90" y="97"/>
                    </a:lnTo>
                    <a:lnTo>
                      <a:pt x="102" y="100"/>
                    </a:lnTo>
                    <a:lnTo>
                      <a:pt x="113" y="102"/>
                    </a:lnTo>
                    <a:lnTo>
                      <a:pt x="123" y="103"/>
                    </a:lnTo>
                    <a:lnTo>
                      <a:pt x="134" y="103"/>
                    </a:lnTo>
                    <a:lnTo>
                      <a:pt x="145" y="103"/>
                    </a:lnTo>
                    <a:lnTo>
                      <a:pt x="155" y="103"/>
                    </a:lnTo>
                    <a:lnTo>
                      <a:pt x="165" y="102"/>
                    </a:lnTo>
                    <a:lnTo>
                      <a:pt x="175" y="101"/>
                    </a:lnTo>
                    <a:lnTo>
                      <a:pt x="184" y="99"/>
                    </a:lnTo>
                    <a:lnTo>
                      <a:pt x="192" y="97"/>
                    </a:lnTo>
                    <a:lnTo>
                      <a:pt x="200" y="94"/>
                    </a:lnTo>
                    <a:lnTo>
                      <a:pt x="207" y="91"/>
                    </a:lnTo>
                    <a:lnTo>
                      <a:pt x="213" y="88"/>
                    </a:lnTo>
                    <a:lnTo>
                      <a:pt x="218" y="84"/>
                    </a:lnTo>
                    <a:lnTo>
                      <a:pt x="222" y="80"/>
                    </a:lnTo>
                    <a:lnTo>
                      <a:pt x="226" y="76"/>
                    </a:lnTo>
                    <a:lnTo>
                      <a:pt x="228" y="72"/>
                    </a:lnTo>
                    <a:lnTo>
                      <a:pt x="229" y="67"/>
                    </a:lnTo>
                    <a:lnTo>
                      <a:pt x="229" y="62"/>
                    </a:lnTo>
                    <a:lnTo>
                      <a:pt x="228" y="57"/>
                    </a:lnTo>
                    <a:lnTo>
                      <a:pt x="225" y="52"/>
                    </a:lnTo>
                    <a:lnTo>
                      <a:pt x="221" y="47"/>
                    </a:lnTo>
                    <a:lnTo>
                      <a:pt x="215" y="42"/>
                    </a:lnTo>
                    <a:lnTo>
                      <a:pt x="208" y="36"/>
                    </a:lnTo>
                    <a:lnTo>
                      <a:pt x="200" y="31"/>
                    </a:lnTo>
                    <a:lnTo>
                      <a:pt x="189" y="24"/>
                    </a:lnTo>
                    <a:lnTo>
                      <a:pt x="169" y="16"/>
                    </a:lnTo>
                    <a:lnTo>
                      <a:pt x="149" y="9"/>
                    </a:lnTo>
                    <a:lnTo>
                      <a:pt x="129" y="5"/>
                    </a:lnTo>
                    <a:lnTo>
                      <a:pt x="109" y="2"/>
                    </a:lnTo>
                    <a:lnTo>
                      <a:pt x="89" y="0"/>
                    </a:lnTo>
                    <a:lnTo>
                      <a:pt x="69" y="0"/>
                    </a:lnTo>
                    <a:lnTo>
                      <a:pt x="52" y="2"/>
                    </a:lnTo>
                    <a:lnTo>
                      <a:pt x="37" y="5"/>
                    </a:lnTo>
                    <a:lnTo>
                      <a:pt x="30" y="7"/>
                    </a:lnTo>
                    <a:lnTo>
                      <a:pt x="23" y="9"/>
                    </a:lnTo>
                    <a:lnTo>
                      <a:pt x="17" y="11"/>
                    </a:lnTo>
                    <a:lnTo>
                      <a:pt x="12" y="14"/>
                    </a:lnTo>
                    <a:lnTo>
                      <a:pt x="8" y="17"/>
                    </a:lnTo>
                    <a:lnTo>
                      <a:pt x="5" y="21"/>
                    </a:lnTo>
                    <a:lnTo>
                      <a:pt x="2" y="25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0" y="38"/>
                    </a:lnTo>
                    <a:lnTo>
                      <a:pt x="1" y="43"/>
                    </a:lnTo>
                    <a:lnTo>
                      <a:pt x="4" y="48"/>
                    </a:lnTo>
                    <a:lnTo>
                      <a:pt x="8" y="53"/>
                    </a:lnTo>
                    <a:lnTo>
                      <a:pt x="13" y="58"/>
                    </a:lnTo>
                    <a:lnTo>
                      <a:pt x="19" y="64"/>
                    </a:lnTo>
                    <a:lnTo>
                      <a:pt x="26" y="69"/>
                    </a:lnTo>
                    <a:close/>
                  </a:path>
                </a:pathLst>
              </a:custGeom>
              <a:solidFill>
                <a:srgbClr val="C07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93" name="Freeform 1227">
                <a:extLst>
                  <a:ext uri="{FF2B5EF4-FFF2-40B4-BE49-F238E27FC236}">
                    <a16:creationId xmlns:a16="http://schemas.microsoft.com/office/drawing/2014/main" id="{E4C522E3-04E5-4113-8871-FBB70806C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5" y="2380"/>
                <a:ext cx="14" cy="7"/>
              </a:xfrm>
              <a:custGeom>
                <a:avLst/>
                <a:gdLst>
                  <a:gd name="T0" fmla="*/ 0 w 247"/>
                  <a:gd name="T1" fmla="*/ 0 h 116"/>
                  <a:gd name="T2" fmla="*/ 0 w 247"/>
                  <a:gd name="T3" fmla="*/ 0 h 116"/>
                  <a:gd name="T4" fmla="*/ 0 w 247"/>
                  <a:gd name="T5" fmla="*/ 0 h 116"/>
                  <a:gd name="T6" fmla="*/ 0 w 247"/>
                  <a:gd name="T7" fmla="*/ 0 h 116"/>
                  <a:gd name="T8" fmla="*/ 0 w 247"/>
                  <a:gd name="T9" fmla="*/ 0 h 116"/>
                  <a:gd name="T10" fmla="*/ 0 w 247"/>
                  <a:gd name="T11" fmla="*/ 0 h 116"/>
                  <a:gd name="T12" fmla="*/ 0 w 247"/>
                  <a:gd name="T13" fmla="*/ 0 h 116"/>
                  <a:gd name="T14" fmla="*/ 0 w 247"/>
                  <a:gd name="T15" fmla="*/ 0 h 116"/>
                  <a:gd name="T16" fmla="*/ 0 w 247"/>
                  <a:gd name="T17" fmla="*/ 0 h 116"/>
                  <a:gd name="T18" fmla="*/ 0 w 247"/>
                  <a:gd name="T19" fmla="*/ 0 h 116"/>
                  <a:gd name="T20" fmla="*/ 1 w 247"/>
                  <a:gd name="T21" fmla="*/ 0 h 116"/>
                  <a:gd name="T22" fmla="*/ 1 w 247"/>
                  <a:gd name="T23" fmla="*/ 0 h 116"/>
                  <a:gd name="T24" fmla="*/ 1 w 247"/>
                  <a:gd name="T25" fmla="*/ 0 h 116"/>
                  <a:gd name="T26" fmla="*/ 1 w 247"/>
                  <a:gd name="T27" fmla="*/ 0 h 116"/>
                  <a:gd name="T28" fmla="*/ 1 w 247"/>
                  <a:gd name="T29" fmla="*/ 0 h 116"/>
                  <a:gd name="T30" fmla="*/ 1 w 247"/>
                  <a:gd name="T31" fmla="*/ 0 h 116"/>
                  <a:gd name="T32" fmla="*/ 1 w 247"/>
                  <a:gd name="T33" fmla="*/ 0 h 116"/>
                  <a:gd name="T34" fmla="*/ 1 w 247"/>
                  <a:gd name="T35" fmla="*/ 0 h 116"/>
                  <a:gd name="T36" fmla="*/ 1 w 247"/>
                  <a:gd name="T37" fmla="*/ 0 h 116"/>
                  <a:gd name="T38" fmla="*/ 1 w 247"/>
                  <a:gd name="T39" fmla="*/ 0 h 116"/>
                  <a:gd name="T40" fmla="*/ 1 w 247"/>
                  <a:gd name="T41" fmla="*/ 0 h 116"/>
                  <a:gd name="T42" fmla="*/ 1 w 247"/>
                  <a:gd name="T43" fmla="*/ 0 h 116"/>
                  <a:gd name="T44" fmla="*/ 1 w 247"/>
                  <a:gd name="T45" fmla="*/ 0 h 116"/>
                  <a:gd name="T46" fmla="*/ 1 w 247"/>
                  <a:gd name="T47" fmla="*/ 0 h 116"/>
                  <a:gd name="T48" fmla="*/ 1 w 247"/>
                  <a:gd name="T49" fmla="*/ 0 h 116"/>
                  <a:gd name="T50" fmla="*/ 1 w 247"/>
                  <a:gd name="T51" fmla="*/ 0 h 116"/>
                  <a:gd name="T52" fmla="*/ 1 w 247"/>
                  <a:gd name="T53" fmla="*/ 0 h 116"/>
                  <a:gd name="T54" fmla="*/ 1 w 247"/>
                  <a:gd name="T55" fmla="*/ 0 h 116"/>
                  <a:gd name="T56" fmla="*/ 1 w 247"/>
                  <a:gd name="T57" fmla="*/ 0 h 116"/>
                  <a:gd name="T58" fmla="*/ 1 w 247"/>
                  <a:gd name="T59" fmla="*/ 0 h 116"/>
                  <a:gd name="T60" fmla="*/ 1 w 247"/>
                  <a:gd name="T61" fmla="*/ 0 h 116"/>
                  <a:gd name="T62" fmla="*/ 1 w 247"/>
                  <a:gd name="T63" fmla="*/ 0 h 116"/>
                  <a:gd name="T64" fmla="*/ 1 w 247"/>
                  <a:gd name="T65" fmla="*/ 0 h 116"/>
                  <a:gd name="T66" fmla="*/ 1 w 247"/>
                  <a:gd name="T67" fmla="*/ 0 h 116"/>
                  <a:gd name="T68" fmla="*/ 1 w 247"/>
                  <a:gd name="T69" fmla="*/ 0 h 116"/>
                  <a:gd name="T70" fmla="*/ 0 w 247"/>
                  <a:gd name="T71" fmla="*/ 0 h 116"/>
                  <a:gd name="T72" fmla="*/ 0 w 247"/>
                  <a:gd name="T73" fmla="*/ 0 h 116"/>
                  <a:gd name="T74" fmla="*/ 0 w 247"/>
                  <a:gd name="T75" fmla="*/ 0 h 116"/>
                  <a:gd name="T76" fmla="*/ 0 w 247"/>
                  <a:gd name="T77" fmla="*/ 0 h 116"/>
                  <a:gd name="T78" fmla="*/ 0 w 247"/>
                  <a:gd name="T79" fmla="*/ 0 h 116"/>
                  <a:gd name="T80" fmla="*/ 0 w 247"/>
                  <a:gd name="T81" fmla="*/ 0 h 116"/>
                  <a:gd name="T82" fmla="*/ 0 w 247"/>
                  <a:gd name="T83" fmla="*/ 0 h 116"/>
                  <a:gd name="T84" fmla="*/ 0 w 247"/>
                  <a:gd name="T85" fmla="*/ 0 h 116"/>
                  <a:gd name="T86" fmla="*/ 0 w 247"/>
                  <a:gd name="T87" fmla="*/ 0 h 116"/>
                  <a:gd name="T88" fmla="*/ 0 w 247"/>
                  <a:gd name="T89" fmla="*/ 0 h 116"/>
                  <a:gd name="T90" fmla="*/ 0 w 247"/>
                  <a:gd name="T91" fmla="*/ 0 h 116"/>
                  <a:gd name="T92" fmla="*/ 0 w 247"/>
                  <a:gd name="T93" fmla="*/ 0 h 116"/>
                  <a:gd name="T94" fmla="*/ 0 w 247"/>
                  <a:gd name="T95" fmla="*/ 0 h 116"/>
                  <a:gd name="T96" fmla="*/ 0 w 247"/>
                  <a:gd name="T97" fmla="*/ 0 h 116"/>
                  <a:gd name="T98" fmla="*/ 0 w 247"/>
                  <a:gd name="T99" fmla="*/ 0 h 116"/>
                  <a:gd name="T100" fmla="*/ 0 w 247"/>
                  <a:gd name="T101" fmla="*/ 0 h 116"/>
                  <a:gd name="T102" fmla="*/ 0 w 247"/>
                  <a:gd name="T103" fmla="*/ 0 h 116"/>
                  <a:gd name="T104" fmla="*/ 0 w 247"/>
                  <a:gd name="T105" fmla="*/ 0 h 116"/>
                  <a:gd name="T106" fmla="*/ 0 w 247"/>
                  <a:gd name="T107" fmla="*/ 0 h 116"/>
                  <a:gd name="T108" fmla="*/ 0 w 247"/>
                  <a:gd name="T109" fmla="*/ 0 h 116"/>
                  <a:gd name="T110" fmla="*/ 0 w 247"/>
                  <a:gd name="T111" fmla="*/ 0 h 116"/>
                  <a:gd name="T112" fmla="*/ 0 w 247"/>
                  <a:gd name="T113" fmla="*/ 0 h 11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47" h="116">
                    <a:moveTo>
                      <a:pt x="35" y="75"/>
                    </a:moveTo>
                    <a:lnTo>
                      <a:pt x="46" y="84"/>
                    </a:lnTo>
                    <a:lnTo>
                      <a:pt x="58" y="90"/>
                    </a:lnTo>
                    <a:lnTo>
                      <a:pt x="69" y="96"/>
                    </a:lnTo>
                    <a:lnTo>
                      <a:pt x="81" y="101"/>
                    </a:lnTo>
                    <a:lnTo>
                      <a:pt x="93" y="105"/>
                    </a:lnTo>
                    <a:lnTo>
                      <a:pt x="106" y="109"/>
                    </a:lnTo>
                    <a:lnTo>
                      <a:pt x="118" y="111"/>
                    </a:lnTo>
                    <a:lnTo>
                      <a:pt x="130" y="114"/>
                    </a:lnTo>
                    <a:lnTo>
                      <a:pt x="142" y="115"/>
                    </a:lnTo>
                    <a:lnTo>
                      <a:pt x="153" y="116"/>
                    </a:lnTo>
                    <a:lnTo>
                      <a:pt x="164" y="116"/>
                    </a:lnTo>
                    <a:lnTo>
                      <a:pt x="175" y="116"/>
                    </a:lnTo>
                    <a:lnTo>
                      <a:pt x="185" y="116"/>
                    </a:lnTo>
                    <a:lnTo>
                      <a:pt x="196" y="114"/>
                    </a:lnTo>
                    <a:lnTo>
                      <a:pt x="205" y="113"/>
                    </a:lnTo>
                    <a:lnTo>
                      <a:pt x="213" y="110"/>
                    </a:lnTo>
                    <a:lnTo>
                      <a:pt x="221" y="108"/>
                    </a:lnTo>
                    <a:lnTo>
                      <a:pt x="228" y="105"/>
                    </a:lnTo>
                    <a:lnTo>
                      <a:pt x="233" y="101"/>
                    </a:lnTo>
                    <a:lnTo>
                      <a:pt x="238" y="98"/>
                    </a:lnTo>
                    <a:lnTo>
                      <a:pt x="242" y="93"/>
                    </a:lnTo>
                    <a:lnTo>
                      <a:pt x="245" y="89"/>
                    </a:lnTo>
                    <a:lnTo>
                      <a:pt x="247" y="84"/>
                    </a:lnTo>
                    <a:lnTo>
                      <a:pt x="247" y="78"/>
                    </a:lnTo>
                    <a:lnTo>
                      <a:pt x="247" y="73"/>
                    </a:lnTo>
                    <a:lnTo>
                      <a:pt x="244" y="68"/>
                    </a:lnTo>
                    <a:lnTo>
                      <a:pt x="241" y="62"/>
                    </a:lnTo>
                    <a:lnTo>
                      <a:pt x="235" y="56"/>
                    </a:lnTo>
                    <a:lnTo>
                      <a:pt x="229" y="50"/>
                    </a:lnTo>
                    <a:lnTo>
                      <a:pt x="220" y="44"/>
                    </a:lnTo>
                    <a:lnTo>
                      <a:pt x="210" y="38"/>
                    </a:lnTo>
                    <a:lnTo>
                      <a:pt x="198" y="31"/>
                    </a:lnTo>
                    <a:lnTo>
                      <a:pt x="175" y="21"/>
                    </a:lnTo>
                    <a:lnTo>
                      <a:pt x="152" y="14"/>
                    </a:lnTo>
                    <a:lnTo>
                      <a:pt x="130" y="7"/>
                    </a:lnTo>
                    <a:lnTo>
                      <a:pt x="108" y="3"/>
                    </a:lnTo>
                    <a:lnTo>
                      <a:pt x="86" y="1"/>
                    </a:lnTo>
                    <a:lnTo>
                      <a:pt x="67" y="0"/>
                    </a:lnTo>
                    <a:lnTo>
                      <a:pt x="49" y="1"/>
                    </a:lnTo>
                    <a:lnTo>
                      <a:pt x="33" y="4"/>
                    </a:lnTo>
                    <a:lnTo>
                      <a:pt x="26" y="6"/>
                    </a:lnTo>
                    <a:lnTo>
                      <a:pt x="20" y="8"/>
                    </a:lnTo>
                    <a:lnTo>
                      <a:pt x="15" y="11"/>
                    </a:lnTo>
                    <a:lnTo>
                      <a:pt x="9" y="14"/>
                    </a:lnTo>
                    <a:lnTo>
                      <a:pt x="5" y="17"/>
                    </a:lnTo>
                    <a:lnTo>
                      <a:pt x="2" y="21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4"/>
                    </a:lnTo>
                    <a:lnTo>
                      <a:pt x="1" y="39"/>
                    </a:lnTo>
                    <a:lnTo>
                      <a:pt x="3" y="44"/>
                    </a:lnTo>
                    <a:lnTo>
                      <a:pt x="7" y="50"/>
                    </a:lnTo>
                    <a:lnTo>
                      <a:pt x="13" y="56"/>
                    </a:lnTo>
                    <a:lnTo>
                      <a:pt x="19" y="62"/>
                    </a:lnTo>
                    <a:lnTo>
                      <a:pt x="26" y="69"/>
                    </a:lnTo>
                    <a:lnTo>
                      <a:pt x="35" y="75"/>
                    </a:lnTo>
                    <a:close/>
                  </a:path>
                </a:pathLst>
              </a:custGeom>
              <a:solidFill>
                <a:srgbClr val="C07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94" name="Freeform 1228">
                <a:extLst>
                  <a:ext uri="{FF2B5EF4-FFF2-40B4-BE49-F238E27FC236}">
                    <a16:creationId xmlns:a16="http://schemas.microsoft.com/office/drawing/2014/main" id="{57B67F01-E35D-4E8E-AA41-EA5E5CC53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7" y="2263"/>
                <a:ext cx="10" cy="5"/>
              </a:xfrm>
              <a:custGeom>
                <a:avLst/>
                <a:gdLst>
                  <a:gd name="T0" fmla="*/ 0 w 174"/>
                  <a:gd name="T1" fmla="*/ 0 h 87"/>
                  <a:gd name="T2" fmla="*/ 0 w 174"/>
                  <a:gd name="T3" fmla="*/ 0 h 87"/>
                  <a:gd name="T4" fmla="*/ 0 w 174"/>
                  <a:gd name="T5" fmla="*/ 0 h 87"/>
                  <a:gd name="T6" fmla="*/ 0 w 174"/>
                  <a:gd name="T7" fmla="*/ 0 h 87"/>
                  <a:gd name="T8" fmla="*/ 0 w 174"/>
                  <a:gd name="T9" fmla="*/ 0 h 87"/>
                  <a:gd name="T10" fmla="*/ 0 w 174"/>
                  <a:gd name="T11" fmla="*/ 0 h 87"/>
                  <a:gd name="T12" fmla="*/ 0 w 174"/>
                  <a:gd name="T13" fmla="*/ 0 h 87"/>
                  <a:gd name="T14" fmla="*/ 0 w 174"/>
                  <a:gd name="T15" fmla="*/ 0 h 87"/>
                  <a:gd name="T16" fmla="*/ 0 w 174"/>
                  <a:gd name="T17" fmla="*/ 0 h 87"/>
                  <a:gd name="T18" fmla="*/ 0 w 174"/>
                  <a:gd name="T19" fmla="*/ 0 h 87"/>
                  <a:gd name="T20" fmla="*/ 0 w 174"/>
                  <a:gd name="T21" fmla="*/ 0 h 87"/>
                  <a:gd name="T22" fmla="*/ 0 w 174"/>
                  <a:gd name="T23" fmla="*/ 0 h 87"/>
                  <a:gd name="T24" fmla="*/ 0 w 174"/>
                  <a:gd name="T25" fmla="*/ 0 h 87"/>
                  <a:gd name="T26" fmla="*/ 0 w 174"/>
                  <a:gd name="T27" fmla="*/ 0 h 87"/>
                  <a:gd name="T28" fmla="*/ 0 w 174"/>
                  <a:gd name="T29" fmla="*/ 0 h 87"/>
                  <a:gd name="T30" fmla="*/ 0 w 174"/>
                  <a:gd name="T31" fmla="*/ 0 h 87"/>
                  <a:gd name="T32" fmla="*/ 0 w 174"/>
                  <a:gd name="T33" fmla="*/ 0 h 87"/>
                  <a:gd name="T34" fmla="*/ 0 w 174"/>
                  <a:gd name="T35" fmla="*/ 0 h 87"/>
                  <a:gd name="T36" fmla="*/ 0 w 174"/>
                  <a:gd name="T37" fmla="*/ 0 h 87"/>
                  <a:gd name="T38" fmla="*/ 0 w 174"/>
                  <a:gd name="T39" fmla="*/ 0 h 87"/>
                  <a:gd name="T40" fmla="*/ 0 w 174"/>
                  <a:gd name="T41" fmla="*/ 0 h 87"/>
                  <a:gd name="T42" fmla="*/ 0 w 174"/>
                  <a:gd name="T43" fmla="*/ 0 h 87"/>
                  <a:gd name="T44" fmla="*/ 0 w 174"/>
                  <a:gd name="T45" fmla="*/ 0 h 87"/>
                  <a:gd name="T46" fmla="*/ 0 w 174"/>
                  <a:gd name="T47" fmla="*/ 0 h 87"/>
                  <a:gd name="T48" fmla="*/ 0 w 174"/>
                  <a:gd name="T49" fmla="*/ 0 h 87"/>
                  <a:gd name="T50" fmla="*/ 1 w 174"/>
                  <a:gd name="T51" fmla="*/ 0 h 87"/>
                  <a:gd name="T52" fmla="*/ 1 w 174"/>
                  <a:gd name="T53" fmla="*/ 0 h 87"/>
                  <a:gd name="T54" fmla="*/ 1 w 174"/>
                  <a:gd name="T55" fmla="*/ 0 h 87"/>
                  <a:gd name="T56" fmla="*/ 1 w 174"/>
                  <a:gd name="T57" fmla="*/ 0 h 87"/>
                  <a:gd name="T58" fmla="*/ 1 w 174"/>
                  <a:gd name="T59" fmla="*/ 0 h 87"/>
                  <a:gd name="T60" fmla="*/ 1 w 174"/>
                  <a:gd name="T61" fmla="*/ 0 h 87"/>
                  <a:gd name="T62" fmla="*/ 1 w 174"/>
                  <a:gd name="T63" fmla="*/ 0 h 87"/>
                  <a:gd name="T64" fmla="*/ 1 w 174"/>
                  <a:gd name="T65" fmla="*/ 0 h 87"/>
                  <a:gd name="T66" fmla="*/ 1 w 174"/>
                  <a:gd name="T67" fmla="*/ 0 h 87"/>
                  <a:gd name="T68" fmla="*/ 1 w 174"/>
                  <a:gd name="T69" fmla="*/ 0 h 87"/>
                  <a:gd name="T70" fmla="*/ 1 w 174"/>
                  <a:gd name="T71" fmla="*/ 0 h 87"/>
                  <a:gd name="T72" fmla="*/ 1 w 174"/>
                  <a:gd name="T73" fmla="*/ 0 h 87"/>
                  <a:gd name="T74" fmla="*/ 1 w 174"/>
                  <a:gd name="T75" fmla="*/ 0 h 87"/>
                  <a:gd name="T76" fmla="*/ 0 w 174"/>
                  <a:gd name="T77" fmla="*/ 0 h 87"/>
                  <a:gd name="T78" fmla="*/ 0 w 174"/>
                  <a:gd name="T79" fmla="*/ 0 h 87"/>
                  <a:gd name="T80" fmla="*/ 0 w 174"/>
                  <a:gd name="T81" fmla="*/ 0 h 87"/>
                  <a:gd name="T82" fmla="*/ 0 w 174"/>
                  <a:gd name="T83" fmla="*/ 0 h 87"/>
                  <a:gd name="T84" fmla="*/ 0 w 174"/>
                  <a:gd name="T85" fmla="*/ 0 h 8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7">
                    <a:moveTo>
                      <a:pt x="48" y="85"/>
                    </a:moveTo>
                    <a:lnTo>
                      <a:pt x="33" y="85"/>
                    </a:lnTo>
                    <a:lnTo>
                      <a:pt x="21" y="85"/>
                    </a:lnTo>
                    <a:lnTo>
                      <a:pt x="12" y="83"/>
                    </a:lnTo>
                    <a:lnTo>
                      <a:pt x="6" y="81"/>
                    </a:lnTo>
                    <a:lnTo>
                      <a:pt x="4" y="80"/>
                    </a:lnTo>
                    <a:lnTo>
                      <a:pt x="2" y="78"/>
                    </a:lnTo>
                    <a:lnTo>
                      <a:pt x="1" y="77"/>
                    </a:lnTo>
                    <a:lnTo>
                      <a:pt x="0" y="75"/>
                    </a:lnTo>
                    <a:lnTo>
                      <a:pt x="1" y="71"/>
                    </a:lnTo>
                    <a:lnTo>
                      <a:pt x="3" y="66"/>
                    </a:lnTo>
                    <a:lnTo>
                      <a:pt x="7" y="61"/>
                    </a:lnTo>
                    <a:lnTo>
                      <a:pt x="13" y="56"/>
                    </a:lnTo>
                    <a:lnTo>
                      <a:pt x="19" y="50"/>
                    </a:lnTo>
                    <a:lnTo>
                      <a:pt x="27" y="43"/>
                    </a:lnTo>
                    <a:lnTo>
                      <a:pt x="45" y="29"/>
                    </a:lnTo>
                    <a:lnTo>
                      <a:pt x="67" y="14"/>
                    </a:lnTo>
                    <a:lnTo>
                      <a:pt x="78" y="8"/>
                    </a:lnTo>
                    <a:lnTo>
                      <a:pt x="89" y="3"/>
                    </a:lnTo>
                    <a:lnTo>
                      <a:pt x="99" y="1"/>
                    </a:lnTo>
                    <a:lnTo>
                      <a:pt x="110" y="0"/>
                    </a:lnTo>
                    <a:lnTo>
                      <a:pt x="119" y="0"/>
                    </a:lnTo>
                    <a:lnTo>
                      <a:pt x="129" y="2"/>
                    </a:lnTo>
                    <a:lnTo>
                      <a:pt x="139" y="5"/>
                    </a:lnTo>
                    <a:lnTo>
                      <a:pt x="147" y="9"/>
                    </a:lnTo>
                    <a:lnTo>
                      <a:pt x="154" y="14"/>
                    </a:lnTo>
                    <a:lnTo>
                      <a:pt x="160" y="19"/>
                    </a:lnTo>
                    <a:lnTo>
                      <a:pt x="166" y="25"/>
                    </a:lnTo>
                    <a:lnTo>
                      <a:pt x="170" y="32"/>
                    </a:lnTo>
                    <a:lnTo>
                      <a:pt x="173" y="39"/>
                    </a:lnTo>
                    <a:lnTo>
                      <a:pt x="174" y="47"/>
                    </a:lnTo>
                    <a:lnTo>
                      <a:pt x="174" y="54"/>
                    </a:lnTo>
                    <a:lnTo>
                      <a:pt x="173" y="62"/>
                    </a:lnTo>
                    <a:lnTo>
                      <a:pt x="171" y="68"/>
                    </a:lnTo>
                    <a:lnTo>
                      <a:pt x="167" y="73"/>
                    </a:lnTo>
                    <a:lnTo>
                      <a:pt x="163" y="77"/>
                    </a:lnTo>
                    <a:lnTo>
                      <a:pt x="158" y="80"/>
                    </a:lnTo>
                    <a:lnTo>
                      <a:pt x="153" y="83"/>
                    </a:lnTo>
                    <a:lnTo>
                      <a:pt x="147" y="85"/>
                    </a:lnTo>
                    <a:lnTo>
                      <a:pt x="140" y="86"/>
                    </a:lnTo>
                    <a:lnTo>
                      <a:pt x="131" y="87"/>
                    </a:lnTo>
                    <a:lnTo>
                      <a:pt x="95" y="86"/>
                    </a:lnTo>
                    <a:lnTo>
                      <a:pt x="48" y="85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95" name="Freeform 1229">
                <a:extLst>
                  <a:ext uri="{FF2B5EF4-FFF2-40B4-BE49-F238E27FC236}">
                    <a16:creationId xmlns:a16="http://schemas.microsoft.com/office/drawing/2014/main" id="{D36968B5-7590-4185-9276-425CDCA2C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4" y="2268"/>
                <a:ext cx="11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1 w 174"/>
                  <a:gd name="T43" fmla="*/ 0 h 86"/>
                  <a:gd name="T44" fmla="*/ 1 w 174"/>
                  <a:gd name="T45" fmla="*/ 0 h 86"/>
                  <a:gd name="T46" fmla="*/ 1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1 w 174"/>
                  <a:gd name="T77" fmla="*/ 0 h 86"/>
                  <a:gd name="T78" fmla="*/ 1 w 174"/>
                  <a:gd name="T79" fmla="*/ 0 h 86"/>
                  <a:gd name="T80" fmla="*/ 1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7" y="80"/>
                    </a:moveTo>
                    <a:lnTo>
                      <a:pt x="32" y="79"/>
                    </a:lnTo>
                    <a:lnTo>
                      <a:pt x="21" y="78"/>
                    </a:lnTo>
                    <a:lnTo>
                      <a:pt x="11" y="76"/>
                    </a:lnTo>
                    <a:lnTo>
                      <a:pt x="5" y="73"/>
                    </a:lnTo>
                    <a:lnTo>
                      <a:pt x="2" y="71"/>
                    </a:lnTo>
                    <a:lnTo>
                      <a:pt x="1" y="70"/>
                    </a:lnTo>
                    <a:lnTo>
                      <a:pt x="0" y="68"/>
                    </a:lnTo>
                    <a:lnTo>
                      <a:pt x="0" y="66"/>
                    </a:lnTo>
                    <a:lnTo>
                      <a:pt x="0" y="62"/>
                    </a:lnTo>
                    <a:lnTo>
                      <a:pt x="3" y="57"/>
                    </a:lnTo>
                    <a:lnTo>
                      <a:pt x="7" y="53"/>
                    </a:lnTo>
                    <a:lnTo>
                      <a:pt x="13" y="48"/>
                    </a:lnTo>
                    <a:lnTo>
                      <a:pt x="22" y="41"/>
                    </a:lnTo>
                    <a:lnTo>
                      <a:pt x="30" y="36"/>
                    </a:lnTo>
                    <a:lnTo>
                      <a:pt x="49" y="24"/>
                    </a:lnTo>
                    <a:lnTo>
                      <a:pt x="71" y="12"/>
                    </a:lnTo>
                    <a:lnTo>
                      <a:pt x="82" y="6"/>
                    </a:lnTo>
                    <a:lnTo>
                      <a:pt x="93" y="3"/>
                    </a:lnTo>
                    <a:lnTo>
                      <a:pt x="105" y="1"/>
                    </a:lnTo>
                    <a:lnTo>
                      <a:pt x="115" y="0"/>
                    </a:lnTo>
                    <a:lnTo>
                      <a:pt x="125" y="1"/>
                    </a:lnTo>
                    <a:lnTo>
                      <a:pt x="134" y="4"/>
                    </a:lnTo>
                    <a:lnTo>
                      <a:pt x="142" y="7"/>
                    </a:lnTo>
                    <a:lnTo>
                      <a:pt x="150" y="12"/>
                    </a:lnTo>
                    <a:lnTo>
                      <a:pt x="157" y="17"/>
                    </a:lnTo>
                    <a:lnTo>
                      <a:pt x="162" y="23"/>
                    </a:lnTo>
                    <a:lnTo>
                      <a:pt x="167" y="30"/>
                    </a:lnTo>
                    <a:lnTo>
                      <a:pt x="170" y="37"/>
                    </a:lnTo>
                    <a:lnTo>
                      <a:pt x="173" y="44"/>
                    </a:lnTo>
                    <a:lnTo>
                      <a:pt x="174" y="52"/>
                    </a:lnTo>
                    <a:lnTo>
                      <a:pt x="173" y="59"/>
                    </a:lnTo>
                    <a:lnTo>
                      <a:pt x="171" y="66"/>
                    </a:lnTo>
                    <a:lnTo>
                      <a:pt x="168" y="71"/>
                    </a:lnTo>
                    <a:lnTo>
                      <a:pt x="164" y="76"/>
                    </a:lnTo>
                    <a:lnTo>
                      <a:pt x="160" y="80"/>
                    </a:lnTo>
                    <a:lnTo>
                      <a:pt x="155" y="83"/>
                    </a:lnTo>
                    <a:lnTo>
                      <a:pt x="150" y="84"/>
                    </a:lnTo>
                    <a:lnTo>
                      <a:pt x="144" y="86"/>
                    </a:lnTo>
                    <a:lnTo>
                      <a:pt x="137" y="86"/>
                    </a:lnTo>
                    <a:lnTo>
                      <a:pt x="129" y="86"/>
                    </a:lnTo>
                    <a:lnTo>
                      <a:pt x="93" y="83"/>
                    </a:lnTo>
                    <a:lnTo>
                      <a:pt x="47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96" name="Freeform 1230">
                <a:extLst>
                  <a:ext uri="{FF2B5EF4-FFF2-40B4-BE49-F238E27FC236}">
                    <a16:creationId xmlns:a16="http://schemas.microsoft.com/office/drawing/2014/main" id="{3FA022EE-4DDE-4D02-BCA0-F7CDB7CBF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1" y="2273"/>
                <a:ext cx="11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1 w 174"/>
                  <a:gd name="T43" fmla="*/ 0 h 86"/>
                  <a:gd name="T44" fmla="*/ 1 w 174"/>
                  <a:gd name="T45" fmla="*/ 0 h 86"/>
                  <a:gd name="T46" fmla="*/ 1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1 w 174"/>
                  <a:gd name="T77" fmla="*/ 0 h 86"/>
                  <a:gd name="T78" fmla="*/ 1 w 174"/>
                  <a:gd name="T79" fmla="*/ 0 h 86"/>
                  <a:gd name="T80" fmla="*/ 1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6" y="80"/>
                    </a:moveTo>
                    <a:lnTo>
                      <a:pt x="31" y="79"/>
                    </a:lnTo>
                    <a:lnTo>
                      <a:pt x="20" y="78"/>
                    </a:lnTo>
                    <a:lnTo>
                      <a:pt x="11" y="76"/>
                    </a:lnTo>
                    <a:lnTo>
                      <a:pt x="5" y="73"/>
                    </a:lnTo>
                    <a:lnTo>
                      <a:pt x="3" y="71"/>
                    </a:lnTo>
                    <a:lnTo>
                      <a:pt x="1" y="70"/>
                    </a:lnTo>
                    <a:lnTo>
                      <a:pt x="0" y="68"/>
                    </a:lnTo>
                    <a:lnTo>
                      <a:pt x="0" y="66"/>
                    </a:lnTo>
                    <a:lnTo>
                      <a:pt x="0" y="62"/>
                    </a:lnTo>
                    <a:lnTo>
                      <a:pt x="3" y="57"/>
                    </a:lnTo>
                    <a:lnTo>
                      <a:pt x="7" y="53"/>
                    </a:lnTo>
                    <a:lnTo>
                      <a:pt x="13" y="46"/>
                    </a:lnTo>
                    <a:lnTo>
                      <a:pt x="21" y="41"/>
                    </a:lnTo>
                    <a:lnTo>
                      <a:pt x="29" y="35"/>
                    </a:lnTo>
                    <a:lnTo>
                      <a:pt x="48" y="24"/>
                    </a:lnTo>
                    <a:lnTo>
                      <a:pt x="70" y="12"/>
                    </a:lnTo>
                    <a:lnTo>
                      <a:pt x="82" y="6"/>
                    </a:lnTo>
                    <a:lnTo>
                      <a:pt x="93" y="3"/>
                    </a:lnTo>
                    <a:lnTo>
                      <a:pt x="104" y="1"/>
                    </a:lnTo>
                    <a:lnTo>
                      <a:pt x="114" y="0"/>
                    </a:lnTo>
                    <a:lnTo>
                      <a:pt x="124" y="1"/>
                    </a:lnTo>
                    <a:lnTo>
                      <a:pt x="133" y="4"/>
                    </a:lnTo>
                    <a:lnTo>
                      <a:pt x="141" y="7"/>
                    </a:lnTo>
                    <a:lnTo>
                      <a:pt x="149" y="12"/>
                    </a:lnTo>
                    <a:lnTo>
                      <a:pt x="156" y="17"/>
                    </a:lnTo>
                    <a:lnTo>
                      <a:pt x="162" y="23"/>
                    </a:lnTo>
                    <a:lnTo>
                      <a:pt x="167" y="30"/>
                    </a:lnTo>
                    <a:lnTo>
                      <a:pt x="170" y="36"/>
                    </a:lnTo>
                    <a:lnTo>
                      <a:pt x="173" y="44"/>
                    </a:lnTo>
                    <a:lnTo>
                      <a:pt x="174" y="52"/>
                    </a:lnTo>
                    <a:lnTo>
                      <a:pt x="173" y="59"/>
                    </a:lnTo>
                    <a:lnTo>
                      <a:pt x="171" y="65"/>
                    </a:lnTo>
                    <a:lnTo>
                      <a:pt x="168" y="71"/>
                    </a:lnTo>
                    <a:lnTo>
                      <a:pt x="164" y="76"/>
                    </a:lnTo>
                    <a:lnTo>
                      <a:pt x="160" y="80"/>
                    </a:lnTo>
                    <a:lnTo>
                      <a:pt x="154" y="83"/>
                    </a:lnTo>
                    <a:lnTo>
                      <a:pt x="149" y="84"/>
                    </a:lnTo>
                    <a:lnTo>
                      <a:pt x="143" y="86"/>
                    </a:lnTo>
                    <a:lnTo>
                      <a:pt x="136" y="86"/>
                    </a:lnTo>
                    <a:lnTo>
                      <a:pt x="128" y="86"/>
                    </a:lnTo>
                    <a:lnTo>
                      <a:pt x="93" y="83"/>
                    </a:lnTo>
                    <a:lnTo>
                      <a:pt x="46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97" name="Freeform 1231">
                <a:extLst>
                  <a:ext uri="{FF2B5EF4-FFF2-40B4-BE49-F238E27FC236}">
                    <a16:creationId xmlns:a16="http://schemas.microsoft.com/office/drawing/2014/main" id="{E0490F2B-6AAD-4749-B5DD-F240ADF44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9" y="2278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7" y="80"/>
                    </a:moveTo>
                    <a:lnTo>
                      <a:pt x="31" y="79"/>
                    </a:lnTo>
                    <a:lnTo>
                      <a:pt x="20" y="77"/>
                    </a:lnTo>
                    <a:lnTo>
                      <a:pt x="11" y="75"/>
                    </a:lnTo>
                    <a:lnTo>
                      <a:pt x="5" y="72"/>
                    </a:lnTo>
                    <a:lnTo>
                      <a:pt x="2" y="71"/>
                    </a:lnTo>
                    <a:lnTo>
                      <a:pt x="1" y="69"/>
                    </a:lnTo>
                    <a:lnTo>
                      <a:pt x="0" y="68"/>
                    </a:lnTo>
                    <a:lnTo>
                      <a:pt x="0" y="66"/>
                    </a:lnTo>
                    <a:lnTo>
                      <a:pt x="0" y="62"/>
                    </a:lnTo>
                    <a:lnTo>
                      <a:pt x="3" y="57"/>
                    </a:lnTo>
                    <a:lnTo>
                      <a:pt x="7" y="52"/>
                    </a:lnTo>
                    <a:lnTo>
                      <a:pt x="13" y="47"/>
                    </a:lnTo>
                    <a:lnTo>
                      <a:pt x="20" y="42"/>
                    </a:lnTo>
                    <a:lnTo>
                      <a:pt x="29" y="36"/>
                    </a:lnTo>
                    <a:lnTo>
                      <a:pt x="49" y="23"/>
                    </a:lnTo>
                    <a:lnTo>
                      <a:pt x="71" y="11"/>
                    </a:lnTo>
                    <a:lnTo>
                      <a:pt x="82" y="6"/>
                    </a:lnTo>
                    <a:lnTo>
                      <a:pt x="93" y="2"/>
                    </a:lnTo>
                    <a:lnTo>
                      <a:pt x="104" y="0"/>
                    </a:lnTo>
                    <a:lnTo>
                      <a:pt x="114" y="0"/>
                    </a:lnTo>
                    <a:lnTo>
                      <a:pt x="125" y="1"/>
                    </a:lnTo>
                    <a:lnTo>
                      <a:pt x="134" y="3"/>
                    </a:lnTo>
                    <a:lnTo>
                      <a:pt x="142" y="7"/>
                    </a:lnTo>
                    <a:lnTo>
                      <a:pt x="150" y="11"/>
                    </a:lnTo>
                    <a:lnTo>
                      <a:pt x="157" y="17"/>
                    </a:lnTo>
                    <a:lnTo>
                      <a:pt x="162" y="23"/>
                    </a:lnTo>
                    <a:lnTo>
                      <a:pt x="167" y="29"/>
                    </a:lnTo>
                    <a:lnTo>
                      <a:pt x="170" y="37"/>
                    </a:lnTo>
                    <a:lnTo>
                      <a:pt x="173" y="44"/>
                    </a:lnTo>
                    <a:lnTo>
                      <a:pt x="174" y="51"/>
                    </a:lnTo>
                    <a:lnTo>
                      <a:pt x="173" y="58"/>
                    </a:lnTo>
                    <a:lnTo>
                      <a:pt x="171" y="65"/>
                    </a:lnTo>
                    <a:lnTo>
                      <a:pt x="168" y="71"/>
                    </a:lnTo>
                    <a:lnTo>
                      <a:pt x="164" y="76"/>
                    </a:lnTo>
                    <a:lnTo>
                      <a:pt x="160" y="79"/>
                    </a:lnTo>
                    <a:lnTo>
                      <a:pt x="155" y="82"/>
                    </a:lnTo>
                    <a:lnTo>
                      <a:pt x="150" y="84"/>
                    </a:lnTo>
                    <a:lnTo>
                      <a:pt x="143" y="85"/>
                    </a:lnTo>
                    <a:lnTo>
                      <a:pt x="137" y="86"/>
                    </a:lnTo>
                    <a:lnTo>
                      <a:pt x="129" y="86"/>
                    </a:lnTo>
                    <a:lnTo>
                      <a:pt x="93" y="82"/>
                    </a:lnTo>
                    <a:lnTo>
                      <a:pt x="47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98" name="Freeform 1232">
                <a:extLst>
                  <a:ext uri="{FF2B5EF4-FFF2-40B4-BE49-F238E27FC236}">
                    <a16:creationId xmlns:a16="http://schemas.microsoft.com/office/drawing/2014/main" id="{3968F5C8-56C0-4E68-87AA-68C05CB52C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7" y="2279"/>
                <a:ext cx="10" cy="5"/>
              </a:xfrm>
              <a:custGeom>
                <a:avLst/>
                <a:gdLst>
                  <a:gd name="T0" fmla="*/ 0 w 174"/>
                  <a:gd name="T1" fmla="*/ 0 h 85"/>
                  <a:gd name="T2" fmla="*/ 0 w 174"/>
                  <a:gd name="T3" fmla="*/ 0 h 85"/>
                  <a:gd name="T4" fmla="*/ 0 w 174"/>
                  <a:gd name="T5" fmla="*/ 0 h 85"/>
                  <a:gd name="T6" fmla="*/ 0 w 174"/>
                  <a:gd name="T7" fmla="*/ 0 h 85"/>
                  <a:gd name="T8" fmla="*/ 0 w 174"/>
                  <a:gd name="T9" fmla="*/ 0 h 85"/>
                  <a:gd name="T10" fmla="*/ 0 w 174"/>
                  <a:gd name="T11" fmla="*/ 0 h 85"/>
                  <a:gd name="T12" fmla="*/ 0 w 174"/>
                  <a:gd name="T13" fmla="*/ 0 h 85"/>
                  <a:gd name="T14" fmla="*/ 0 w 174"/>
                  <a:gd name="T15" fmla="*/ 0 h 85"/>
                  <a:gd name="T16" fmla="*/ 0 w 174"/>
                  <a:gd name="T17" fmla="*/ 0 h 85"/>
                  <a:gd name="T18" fmla="*/ 0 w 174"/>
                  <a:gd name="T19" fmla="*/ 0 h 85"/>
                  <a:gd name="T20" fmla="*/ 0 w 174"/>
                  <a:gd name="T21" fmla="*/ 0 h 85"/>
                  <a:gd name="T22" fmla="*/ 0 w 174"/>
                  <a:gd name="T23" fmla="*/ 0 h 85"/>
                  <a:gd name="T24" fmla="*/ 0 w 174"/>
                  <a:gd name="T25" fmla="*/ 0 h 85"/>
                  <a:gd name="T26" fmla="*/ 0 w 174"/>
                  <a:gd name="T27" fmla="*/ 0 h 85"/>
                  <a:gd name="T28" fmla="*/ 0 w 174"/>
                  <a:gd name="T29" fmla="*/ 0 h 85"/>
                  <a:gd name="T30" fmla="*/ 0 w 174"/>
                  <a:gd name="T31" fmla="*/ 0 h 85"/>
                  <a:gd name="T32" fmla="*/ 0 w 174"/>
                  <a:gd name="T33" fmla="*/ 0 h 85"/>
                  <a:gd name="T34" fmla="*/ 0 w 174"/>
                  <a:gd name="T35" fmla="*/ 0 h 85"/>
                  <a:gd name="T36" fmla="*/ 0 w 174"/>
                  <a:gd name="T37" fmla="*/ 0 h 85"/>
                  <a:gd name="T38" fmla="*/ 0 w 174"/>
                  <a:gd name="T39" fmla="*/ 0 h 85"/>
                  <a:gd name="T40" fmla="*/ 0 w 174"/>
                  <a:gd name="T41" fmla="*/ 0 h 85"/>
                  <a:gd name="T42" fmla="*/ 0 w 174"/>
                  <a:gd name="T43" fmla="*/ 0 h 85"/>
                  <a:gd name="T44" fmla="*/ 0 w 174"/>
                  <a:gd name="T45" fmla="*/ 0 h 85"/>
                  <a:gd name="T46" fmla="*/ 0 w 174"/>
                  <a:gd name="T47" fmla="*/ 0 h 85"/>
                  <a:gd name="T48" fmla="*/ 1 w 174"/>
                  <a:gd name="T49" fmla="*/ 0 h 85"/>
                  <a:gd name="T50" fmla="*/ 1 w 174"/>
                  <a:gd name="T51" fmla="*/ 0 h 85"/>
                  <a:gd name="T52" fmla="*/ 1 w 174"/>
                  <a:gd name="T53" fmla="*/ 0 h 85"/>
                  <a:gd name="T54" fmla="*/ 1 w 174"/>
                  <a:gd name="T55" fmla="*/ 0 h 85"/>
                  <a:gd name="T56" fmla="*/ 1 w 174"/>
                  <a:gd name="T57" fmla="*/ 0 h 85"/>
                  <a:gd name="T58" fmla="*/ 1 w 174"/>
                  <a:gd name="T59" fmla="*/ 0 h 85"/>
                  <a:gd name="T60" fmla="*/ 1 w 174"/>
                  <a:gd name="T61" fmla="*/ 0 h 85"/>
                  <a:gd name="T62" fmla="*/ 1 w 174"/>
                  <a:gd name="T63" fmla="*/ 0 h 85"/>
                  <a:gd name="T64" fmla="*/ 1 w 174"/>
                  <a:gd name="T65" fmla="*/ 0 h 85"/>
                  <a:gd name="T66" fmla="*/ 1 w 174"/>
                  <a:gd name="T67" fmla="*/ 0 h 85"/>
                  <a:gd name="T68" fmla="*/ 1 w 174"/>
                  <a:gd name="T69" fmla="*/ 0 h 85"/>
                  <a:gd name="T70" fmla="*/ 1 w 174"/>
                  <a:gd name="T71" fmla="*/ 0 h 85"/>
                  <a:gd name="T72" fmla="*/ 1 w 174"/>
                  <a:gd name="T73" fmla="*/ 0 h 85"/>
                  <a:gd name="T74" fmla="*/ 1 w 174"/>
                  <a:gd name="T75" fmla="*/ 0 h 85"/>
                  <a:gd name="T76" fmla="*/ 0 w 174"/>
                  <a:gd name="T77" fmla="*/ 0 h 85"/>
                  <a:gd name="T78" fmla="*/ 0 w 174"/>
                  <a:gd name="T79" fmla="*/ 0 h 85"/>
                  <a:gd name="T80" fmla="*/ 0 w 174"/>
                  <a:gd name="T81" fmla="*/ 0 h 85"/>
                  <a:gd name="T82" fmla="*/ 0 w 174"/>
                  <a:gd name="T83" fmla="*/ 0 h 85"/>
                  <a:gd name="T84" fmla="*/ 0 w 174"/>
                  <a:gd name="T85" fmla="*/ 0 h 8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5">
                    <a:moveTo>
                      <a:pt x="46" y="79"/>
                    </a:moveTo>
                    <a:lnTo>
                      <a:pt x="31" y="78"/>
                    </a:lnTo>
                    <a:lnTo>
                      <a:pt x="20" y="77"/>
                    </a:lnTo>
                    <a:lnTo>
                      <a:pt x="11" y="75"/>
                    </a:lnTo>
                    <a:lnTo>
                      <a:pt x="5" y="72"/>
                    </a:lnTo>
                    <a:lnTo>
                      <a:pt x="2" y="71"/>
                    </a:lnTo>
                    <a:lnTo>
                      <a:pt x="1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1"/>
                    </a:lnTo>
                    <a:lnTo>
                      <a:pt x="3" y="57"/>
                    </a:lnTo>
                    <a:lnTo>
                      <a:pt x="7" y="52"/>
                    </a:lnTo>
                    <a:lnTo>
                      <a:pt x="13" y="47"/>
                    </a:lnTo>
                    <a:lnTo>
                      <a:pt x="21" y="41"/>
                    </a:lnTo>
                    <a:lnTo>
                      <a:pt x="29" y="36"/>
                    </a:lnTo>
                    <a:lnTo>
                      <a:pt x="48" y="24"/>
                    </a:lnTo>
                    <a:lnTo>
                      <a:pt x="71" y="11"/>
                    </a:lnTo>
                    <a:lnTo>
                      <a:pt x="82" y="5"/>
                    </a:lnTo>
                    <a:lnTo>
                      <a:pt x="93" y="2"/>
                    </a:lnTo>
                    <a:lnTo>
                      <a:pt x="104" y="0"/>
                    </a:lnTo>
                    <a:lnTo>
                      <a:pt x="114" y="0"/>
                    </a:lnTo>
                    <a:lnTo>
                      <a:pt x="124" y="1"/>
                    </a:lnTo>
                    <a:lnTo>
                      <a:pt x="133" y="3"/>
                    </a:lnTo>
                    <a:lnTo>
                      <a:pt x="141" y="7"/>
                    </a:lnTo>
                    <a:lnTo>
                      <a:pt x="149" y="11"/>
                    </a:lnTo>
                    <a:lnTo>
                      <a:pt x="157" y="16"/>
                    </a:lnTo>
                    <a:lnTo>
                      <a:pt x="162" y="23"/>
                    </a:lnTo>
                    <a:lnTo>
                      <a:pt x="167" y="30"/>
                    </a:lnTo>
                    <a:lnTo>
                      <a:pt x="170" y="37"/>
                    </a:lnTo>
                    <a:lnTo>
                      <a:pt x="173" y="44"/>
                    </a:lnTo>
                    <a:lnTo>
                      <a:pt x="174" y="51"/>
                    </a:lnTo>
                    <a:lnTo>
                      <a:pt x="173" y="58"/>
                    </a:lnTo>
                    <a:lnTo>
                      <a:pt x="171" y="65"/>
                    </a:lnTo>
                    <a:lnTo>
                      <a:pt x="168" y="71"/>
                    </a:lnTo>
                    <a:lnTo>
                      <a:pt x="164" y="75"/>
                    </a:lnTo>
                    <a:lnTo>
                      <a:pt x="160" y="79"/>
                    </a:lnTo>
                    <a:lnTo>
                      <a:pt x="155" y="82"/>
                    </a:lnTo>
                    <a:lnTo>
                      <a:pt x="149" y="84"/>
                    </a:lnTo>
                    <a:lnTo>
                      <a:pt x="143" y="85"/>
                    </a:lnTo>
                    <a:lnTo>
                      <a:pt x="136" y="85"/>
                    </a:lnTo>
                    <a:lnTo>
                      <a:pt x="128" y="85"/>
                    </a:lnTo>
                    <a:lnTo>
                      <a:pt x="93" y="82"/>
                    </a:lnTo>
                    <a:lnTo>
                      <a:pt x="46" y="79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99" name="Freeform 1233">
                <a:extLst>
                  <a:ext uri="{FF2B5EF4-FFF2-40B4-BE49-F238E27FC236}">
                    <a16:creationId xmlns:a16="http://schemas.microsoft.com/office/drawing/2014/main" id="{D27F199B-F259-4DDD-9E40-C0EBEB84F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8" y="2274"/>
                <a:ext cx="10" cy="5"/>
              </a:xfrm>
              <a:custGeom>
                <a:avLst/>
                <a:gdLst>
                  <a:gd name="T0" fmla="*/ 0 w 174"/>
                  <a:gd name="T1" fmla="*/ 0 h 85"/>
                  <a:gd name="T2" fmla="*/ 0 w 174"/>
                  <a:gd name="T3" fmla="*/ 0 h 85"/>
                  <a:gd name="T4" fmla="*/ 0 w 174"/>
                  <a:gd name="T5" fmla="*/ 0 h 85"/>
                  <a:gd name="T6" fmla="*/ 0 w 174"/>
                  <a:gd name="T7" fmla="*/ 0 h 85"/>
                  <a:gd name="T8" fmla="*/ 0 w 174"/>
                  <a:gd name="T9" fmla="*/ 0 h 85"/>
                  <a:gd name="T10" fmla="*/ 0 w 174"/>
                  <a:gd name="T11" fmla="*/ 0 h 85"/>
                  <a:gd name="T12" fmla="*/ 0 w 174"/>
                  <a:gd name="T13" fmla="*/ 0 h 85"/>
                  <a:gd name="T14" fmla="*/ 0 w 174"/>
                  <a:gd name="T15" fmla="*/ 0 h 85"/>
                  <a:gd name="T16" fmla="*/ 0 w 174"/>
                  <a:gd name="T17" fmla="*/ 0 h 85"/>
                  <a:gd name="T18" fmla="*/ 0 w 174"/>
                  <a:gd name="T19" fmla="*/ 0 h 85"/>
                  <a:gd name="T20" fmla="*/ 0 w 174"/>
                  <a:gd name="T21" fmla="*/ 0 h 85"/>
                  <a:gd name="T22" fmla="*/ 0 w 174"/>
                  <a:gd name="T23" fmla="*/ 0 h 85"/>
                  <a:gd name="T24" fmla="*/ 0 w 174"/>
                  <a:gd name="T25" fmla="*/ 0 h 85"/>
                  <a:gd name="T26" fmla="*/ 0 w 174"/>
                  <a:gd name="T27" fmla="*/ 0 h 85"/>
                  <a:gd name="T28" fmla="*/ 0 w 174"/>
                  <a:gd name="T29" fmla="*/ 0 h 85"/>
                  <a:gd name="T30" fmla="*/ 0 w 174"/>
                  <a:gd name="T31" fmla="*/ 0 h 85"/>
                  <a:gd name="T32" fmla="*/ 0 w 174"/>
                  <a:gd name="T33" fmla="*/ 0 h 85"/>
                  <a:gd name="T34" fmla="*/ 0 w 174"/>
                  <a:gd name="T35" fmla="*/ 0 h 85"/>
                  <a:gd name="T36" fmla="*/ 0 w 174"/>
                  <a:gd name="T37" fmla="*/ 0 h 85"/>
                  <a:gd name="T38" fmla="*/ 0 w 174"/>
                  <a:gd name="T39" fmla="*/ 0 h 85"/>
                  <a:gd name="T40" fmla="*/ 0 w 174"/>
                  <a:gd name="T41" fmla="*/ 0 h 85"/>
                  <a:gd name="T42" fmla="*/ 0 w 174"/>
                  <a:gd name="T43" fmla="*/ 0 h 85"/>
                  <a:gd name="T44" fmla="*/ 0 w 174"/>
                  <a:gd name="T45" fmla="*/ 0 h 85"/>
                  <a:gd name="T46" fmla="*/ 0 w 174"/>
                  <a:gd name="T47" fmla="*/ 0 h 85"/>
                  <a:gd name="T48" fmla="*/ 1 w 174"/>
                  <a:gd name="T49" fmla="*/ 0 h 85"/>
                  <a:gd name="T50" fmla="*/ 1 w 174"/>
                  <a:gd name="T51" fmla="*/ 0 h 85"/>
                  <a:gd name="T52" fmla="*/ 1 w 174"/>
                  <a:gd name="T53" fmla="*/ 0 h 85"/>
                  <a:gd name="T54" fmla="*/ 1 w 174"/>
                  <a:gd name="T55" fmla="*/ 0 h 85"/>
                  <a:gd name="T56" fmla="*/ 1 w 174"/>
                  <a:gd name="T57" fmla="*/ 0 h 85"/>
                  <a:gd name="T58" fmla="*/ 1 w 174"/>
                  <a:gd name="T59" fmla="*/ 0 h 85"/>
                  <a:gd name="T60" fmla="*/ 1 w 174"/>
                  <a:gd name="T61" fmla="*/ 0 h 85"/>
                  <a:gd name="T62" fmla="*/ 1 w 174"/>
                  <a:gd name="T63" fmla="*/ 0 h 85"/>
                  <a:gd name="T64" fmla="*/ 1 w 174"/>
                  <a:gd name="T65" fmla="*/ 0 h 85"/>
                  <a:gd name="T66" fmla="*/ 1 w 174"/>
                  <a:gd name="T67" fmla="*/ 0 h 85"/>
                  <a:gd name="T68" fmla="*/ 1 w 174"/>
                  <a:gd name="T69" fmla="*/ 0 h 85"/>
                  <a:gd name="T70" fmla="*/ 1 w 174"/>
                  <a:gd name="T71" fmla="*/ 0 h 85"/>
                  <a:gd name="T72" fmla="*/ 1 w 174"/>
                  <a:gd name="T73" fmla="*/ 0 h 85"/>
                  <a:gd name="T74" fmla="*/ 1 w 174"/>
                  <a:gd name="T75" fmla="*/ 0 h 85"/>
                  <a:gd name="T76" fmla="*/ 0 w 174"/>
                  <a:gd name="T77" fmla="*/ 0 h 85"/>
                  <a:gd name="T78" fmla="*/ 0 w 174"/>
                  <a:gd name="T79" fmla="*/ 0 h 85"/>
                  <a:gd name="T80" fmla="*/ 0 w 174"/>
                  <a:gd name="T81" fmla="*/ 0 h 85"/>
                  <a:gd name="T82" fmla="*/ 0 w 174"/>
                  <a:gd name="T83" fmla="*/ 0 h 85"/>
                  <a:gd name="T84" fmla="*/ 0 w 174"/>
                  <a:gd name="T85" fmla="*/ 0 h 8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5">
                    <a:moveTo>
                      <a:pt x="48" y="79"/>
                    </a:moveTo>
                    <a:lnTo>
                      <a:pt x="32" y="79"/>
                    </a:lnTo>
                    <a:lnTo>
                      <a:pt x="20" y="77"/>
                    </a:lnTo>
                    <a:lnTo>
                      <a:pt x="11" y="75"/>
                    </a:lnTo>
                    <a:lnTo>
                      <a:pt x="5" y="72"/>
                    </a:lnTo>
                    <a:lnTo>
                      <a:pt x="3" y="71"/>
                    </a:lnTo>
                    <a:lnTo>
                      <a:pt x="2" y="69"/>
                    </a:lnTo>
                    <a:lnTo>
                      <a:pt x="1" y="67"/>
                    </a:lnTo>
                    <a:lnTo>
                      <a:pt x="0" y="65"/>
                    </a:lnTo>
                    <a:lnTo>
                      <a:pt x="1" y="61"/>
                    </a:lnTo>
                    <a:lnTo>
                      <a:pt x="4" y="57"/>
                    </a:lnTo>
                    <a:lnTo>
                      <a:pt x="8" y="52"/>
                    </a:lnTo>
                    <a:lnTo>
                      <a:pt x="14" y="47"/>
                    </a:lnTo>
                    <a:lnTo>
                      <a:pt x="21" y="41"/>
                    </a:lnTo>
                    <a:lnTo>
                      <a:pt x="30" y="36"/>
                    </a:lnTo>
                    <a:lnTo>
                      <a:pt x="50" y="24"/>
                    </a:lnTo>
                    <a:lnTo>
                      <a:pt x="71" y="11"/>
                    </a:lnTo>
                    <a:lnTo>
                      <a:pt x="83" y="5"/>
                    </a:lnTo>
                    <a:lnTo>
                      <a:pt x="94" y="2"/>
                    </a:lnTo>
                    <a:lnTo>
                      <a:pt x="104" y="0"/>
                    </a:lnTo>
                    <a:lnTo>
                      <a:pt x="115" y="0"/>
                    </a:lnTo>
                    <a:lnTo>
                      <a:pt x="125" y="1"/>
                    </a:lnTo>
                    <a:lnTo>
                      <a:pt x="135" y="3"/>
                    </a:lnTo>
                    <a:lnTo>
                      <a:pt x="143" y="7"/>
                    </a:lnTo>
                    <a:lnTo>
                      <a:pt x="151" y="11"/>
                    </a:lnTo>
                    <a:lnTo>
                      <a:pt x="157" y="16"/>
                    </a:lnTo>
                    <a:lnTo>
                      <a:pt x="163" y="23"/>
                    </a:lnTo>
                    <a:lnTo>
                      <a:pt x="168" y="30"/>
                    </a:lnTo>
                    <a:lnTo>
                      <a:pt x="171" y="37"/>
                    </a:lnTo>
                    <a:lnTo>
                      <a:pt x="173" y="44"/>
                    </a:lnTo>
                    <a:lnTo>
                      <a:pt x="174" y="51"/>
                    </a:lnTo>
                    <a:lnTo>
                      <a:pt x="174" y="58"/>
                    </a:lnTo>
                    <a:lnTo>
                      <a:pt x="172" y="65"/>
                    </a:lnTo>
                    <a:lnTo>
                      <a:pt x="169" y="71"/>
                    </a:lnTo>
                    <a:lnTo>
                      <a:pt x="165" y="75"/>
                    </a:lnTo>
                    <a:lnTo>
                      <a:pt x="161" y="79"/>
                    </a:lnTo>
                    <a:lnTo>
                      <a:pt x="156" y="82"/>
                    </a:lnTo>
                    <a:lnTo>
                      <a:pt x="150" y="84"/>
                    </a:lnTo>
                    <a:lnTo>
                      <a:pt x="144" y="85"/>
                    </a:lnTo>
                    <a:lnTo>
                      <a:pt x="137" y="85"/>
                    </a:lnTo>
                    <a:lnTo>
                      <a:pt x="130" y="85"/>
                    </a:lnTo>
                    <a:lnTo>
                      <a:pt x="93" y="82"/>
                    </a:lnTo>
                    <a:lnTo>
                      <a:pt x="48" y="79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00" name="Freeform 1234">
                <a:extLst>
                  <a:ext uri="{FF2B5EF4-FFF2-40B4-BE49-F238E27FC236}">
                    <a16:creationId xmlns:a16="http://schemas.microsoft.com/office/drawing/2014/main" id="{7CCF22E2-88BC-4FF3-A9C4-791CC7718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0" y="2269"/>
                <a:ext cx="10" cy="5"/>
              </a:xfrm>
              <a:custGeom>
                <a:avLst/>
                <a:gdLst>
                  <a:gd name="T0" fmla="*/ 0 w 173"/>
                  <a:gd name="T1" fmla="*/ 0 h 85"/>
                  <a:gd name="T2" fmla="*/ 0 w 173"/>
                  <a:gd name="T3" fmla="*/ 0 h 85"/>
                  <a:gd name="T4" fmla="*/ 0 w 173"/>
                  <a:gd name="T5" fmla="*/ 0 h 85"/>
                  <a:gd name="T6" fmla="*/ 0 w 173"/>
                  <a:gd name="T7" fmla="*/ 0 h 85"/>
                  <a:gd name="T8" fmla="*/ 0 w 173"/>
                  <a:gd name="T9" fmla="*/ 0 h 85"/>
                  <a:gd name="T10" fmla="*/ 0 w 173"/>
                  <a:gd name="T11" fmla="*/ 0 h 85"/>
                  <a:gd name="T12" fmla="*/ 0 w 173"/>
                  <a:gd name="T13" fmla="*/ 0 h 85"/>
                  <a:gd name="T14" fmla="*/ 0 w 173"/>
                  <a:gd name="T15" fmla="*/ 0 h 85"/>
                  <a:gd name="T16" fmla="*/ 0 w 173"/>
                  <a:gd name="T17" fmla="*/ 0 h 85"/>
                  <a:gd name="T18" fmla="*/ 0 w 173"/>
                  <a:gd name="T19" fmla="*/ 0 h 85"/>
                  <a:gd name="T20" fmla="*/ 0 w 173"/>
                  <a:gd name="T21" fmla="*/ 0 h 85"/>
                  <a:gd name="T22" fmla="*/ 0 w 173"/>
                  <a:gd name="T23" fmla="*/ 0 h 85"/>
                  <a:gd name="T24" fmla="*/ 0 w 173"/>
                  <a:gd name="T25" fmla="*/ 0 h 85"/>
                  <a:gd name="T26" fmla="*/ 0 w 173"/>
                  <a:gd name="T27" fmla="*/ 0 h 85"/>
                  <a:gd name="T28" fmla="*/ 0 w 173"/>
                  <a:gd name="T29" fmla="*/ 0 h 85"/>
                  <a:gd name="T30" fmla="*/ 0 w 173"/>
                  <a:gd name="T31" fmla="*/ 0 h 85"/>
                  <a:gd name="T32" fmla="*/ 0 w 173"/>
                  <a:gd name="T33" fmla="*/ 0 h 85"/>
                  <a:gd name="T34" fmla="*/ 0 w 173"/>
                  <a:gd name="T35" fmla="*/ 0 h 85"/>
                  <a:gd name="T36" fmla="*/ 0 w 173"/>
                  <a:gd name="T37" fmla="*/ 0 h 85"/>
                  <a:gd name="T38" fmla="*/ 0 w 173"/>
                  <a:gd name="T39" fmla="*/ 0 h 85"/>
                  <a:gd name="T40" fmla="*/ 0 w 173"/>
                  <a:gd name="T41" fmla="*/ 0 h 85"/>
                  <a:gd name="T42" fmla="*/ 0 w 173"/>
                  <a:gd name="T43" fmla="*/ 0 h 85"/>
                  <a:gd name="T44" fmla="*/ 0 w 173"/>
                  <a:gd name="T45" fmla="*/ 0 h 85"/>
                  <a:gd name="T46" fmla="*/ 0 w 173"/>
                  <a:gd name="T47" fmla="*/ 0 h 85"/>
                  <a:gd name="T48" fmla="*/ 1 w 173"/>
                  <a:gd name="T49" fmla="*/ 0 h 85"/>
                  <a:gd name="T50" fmla="*/ 1 w 173"/>
                  <a:gd name="T51" fmla="*/ 0 h 85"/>
                  <a:gd name="T52" fmla="*/ 1 w 173"/>
                  <a:gd name="T53" fmla="*/ 0 h 85"/>
                  <a:gd name="T54" fmla="*/ 1 w 173"/>
                  <a:gd name="T55" fmla="*/ 0 h 85"/>
                  <a:gd name="T56" fmla="*/ 1 w 173"/>
                  <a:gd name="T57" fmla="*/ 0 h 85"/>
                  <a:gd name="T58" fmla="*/ 1 w 173"/>
                  <a:gd name="T59" fmla="*/ 0 h 85"/>
                  <a:gd name="T60" fmla="*/ 1 w 173"/>
                  <a:gd name="T61" fmla="*/ 0 h 85"/>
                  <a:gd name="T62" fmla="*/ 1 w 173"/>
                  <a:gd name="T63" fmla="*/ 0 h 85"/>
                  <a:gd name="T64" fmla="*/ 1 w 173"/>
                  <a:gd name="T65" fmla="*/ 0 h 85"/>
                  <a:gd name="T66" fmla="*/ 1 w 173"/>
                  <a:gd name="T67" fmla="*/ 0 h 85"/>
                  <a:gd name="T68" fmla="*/ 1 w 173"/>
                  <a:gd name="T69" fmla="*/ 0 h 85"/>
                  <a:gd name="T70" fmla="*/ 1 w 173"/>
                  <a:gd name="T71" fmla="*/ 0 h 85"/>
                  <a:gd name="T72" fmla="*/ 1 w 173"/>
                  <a:gd name="T73" fmla="*/ 0 h 85"/>
                  <a:gd name="T74" fmla="*/ 1 w 173"/>
                  <a:gd name="T75" fmla="*/ 0 h 85"/>
                  <a:gd name="T76" fmla="*/ 0 w 173"/>
                  <a:gd name="T77" fmla="*/ 0 h 85"/>
                  <a:gd name="T78" fmla="*/ 0 w 173"/>
                  <a:gd name="T79" fmla="*/ 0 h 85"/>
                  <a:gd name="T80" fmla="*/ 0 w 173"/>
                  <a:gd name="T81" fmla="*/ 0 h 85"/>
                  <a:gd name="T82" fmla="*/ 0 w 173"/>
                  <a:gd name="T83" fmla="*/ 0 h 85"/>
                  <a:gd name="T84" fmla="*/ 0 w 173"/>
                  <a:gd name="T85" fmla="*/ 0 h 8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3" h="85">
                    <a:moveTo>
                      <a:pt x="46" y="80"/>
                    </a:moveTo>
                    <a:lnTo>
                      <a:pt x="31" y="79"/>
                    </a:lnTo>
                    <a:lnTo>
                      <a:pt x="20" y="77"/>
                    </a:lnTo>
                    <a:lnTo>
                      <a:pt x="11" y="75"/>
                    </a:lnTo>
                    <a:lnTo>
                      <a:pt x="5" y="72"/>
                    </a:lnTo>
                    <a:lnTo>
                      <a:pt x="3" y="71"/>
                    </a:lnTo>
                    <a:lnTo>
                      <a:pt x="1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1"/>
                    </a:lnTo>
                    <a:lnTo>
                      <a:pt x="3" y="57"/>
                    </a:lnTo>
                    <a:lnTo>
                      <a:pt x="8" y="52"/>
                    </a:lnTo>
                    <a:lnTo>
                      <a:pt x="13" y="47"/>
                    </a:lnTo>
                    <a:lnTo>
                      <a:pt x="21" y="42"/>
                    </a:lnTo>
                    <a:lnTo>
                      <a:pt x="29" y="36"/>
                    </a:lnTo>
                    <a:lnTo>
                      <a:pt x="48" y="24"/>
                    </a:lnTo>
                    <a:lnTo>
                      <a:pt x="70" y="11"/>
                    </a:lnTo>
                    <a:lnTo>
                      <a:pt x="81" y="6"/>
                    </a:lnTo>
                    <a:lnTo>
                      <a:pt x="93" y="2"/>
                    </a:lnTo>
                    <a:lnTo>
                      <a:pt x="104" y="0"/>
                    </a:lnTo>
                    <a:lnTo>
                      <a:pt x="114" y="0"/>
                    </a:lnTo>
                    <a:lnTo>
                      <a:pt x="124" y="1"/>
                    </a:lnTo>
                    <a:lnTo>
                      <a:pt x="133" y="3"/>
                    </a:lnTo>
                    <a:lnTo>
                      <a:pt x="141" y="7"/>
                    </a:lnTo>
                    <a:lnTo>
                      <a:pt x="149" y="11"/>
                    </a:lnTo>
                    <a:lnTo>
                      <a:pt x="156" y="17"/>
                    </a:lnTo>
                    <a:lnTo>
                      <a:pt x="161" y="24"/>
                    </a:lnTo>
                    <a:lnTo>
                      <a:pt x="166" y="30"/>
                    </a:lnTo>
                    <a:lnTo>
                      <a:pt x="170" y="37"/>
                    </a:lnTo>
                    <a:lnTo>
                      <a:pt x="172" y="44"/>
                    </a:lnTo>
                    <a:lnTo>
                      <a:pt x="173" y="51"/>
                    </a:lnTo>
                    <a:lnTo>
                      <a:pt x="172" y="58"/>
                    </a:lnTo>
                    <a:lnTo>
                      <a:pt x="170" y="65"/>
                    </a:lnTo>
                    <a:lnTo>
                      <a:pt x="167" y="71"/>
                    </a:lnTo>
                    <a:lnTo>
                      <a:pt x="164" y="76"/>
                    </a:lnTo>
                    <a:lnTo>
                      <a:pt x="159" y="79"/>
                    </a:lnTo>
                    <a:lnTo>
                      <a:pt x="154" y="82"/>
                    </a:lnTo>
                    <a:lnTo>
                      <a:pt x="149" y="84"/>
                    </a:lnTo>
                    <a:lnTo>
                      <a:pt x="143" y="85"/>
                    </a:lnTo>
                    <a:lnTo>
                      <a:pt x="136" y="85"/>
                    </a:lnTo>
                    <a:lnTo>
                      <a:pt x="129" y="85"/>
                    </a:lnTo>
                    <a:lnTo>
                      <a:pt x="93" y="82"/>
                    </a:lnTo>
                    <a:lnTo>
                      <a:pt x="46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01" name="Freeform 1235">
                <a:extLst>
                  <a:ext uri="{FF2B5EF4-FFF2-40B4-BE49-F238E27FC236}">
                    <a16:creationId xmlns:a16="http://schemas.microsoft.com/office/drawing/2014/main" id="{9892E3EE-A62D-48A5-9C77-1FC6EEF4DB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2" y="2262"/>
                <a:ext cx="10" cy="6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8" y="80"/>
                    </a:moveTo>
                    <a:lnTo>
                      <a:pt x="32" y="79"/>
                    </a:lnTo>
                    <a:lnTo>
                      <a:pt x="20" y="78"/>
                    </a:lnTo>
                    <a:lnTo>
                      <a:pt x="11" y="76"/>
                    </a:lnTo>
                    <a:lnTo>
                      <a:pt x="5" y="73"/>
                    </a:lnTo>
                    <a:lnTo>
                      <a:pt x="3" y="72"/>
                    </a:lnTo>
                    <a:lnTo>
                      <a:pt x="1" y="70"/>
                    </a:lnTo>
                    <a:lnTo>
                      <a:pt x="0" y="68"/>
                    </a:lnTo>
                    <a:lnTo>
                      <a:pt x="0" y="66"/>
                    </a:lnTo>
                    <a:lnTo>
                      <a:pt x="1" y="62"/>
                    </a:lnTo>
                    <a:lnTo>
                      <a:pt x="3" y="58"/>
                    </a:lnTo>
                    <a:lnTo>
                      <a:pt x="8" y="53"/>
                    </a:lnTo>
                    <a:lnTo>
                      <a:pt x="14" y="47"/>
                    </a:lnTo>
                    <a:lnTo>
                      <a:pt x="21" y="41"/>
                    </a:lnTo>
                    <a:lnTo>
                      <a:pt x="29" y="36"/>
                    </a:lnTo>
                    <a:lnTo>
                      <a:pt x="50" y="24"/>
                    </a:lnTo>
                    <a:lnTo>
                      <a:pt x="71" y="12"/>
                    </a:lnTo>
                    <a:lnTo>
                      <a:pt x="82" y="6"/>
                    </a:lnTo>
                    <a:lnTo>
                      <a:pt x="94" y="3"/>
                    </a:lnTo>
                    <a:lnTo>
                      <a:pt x="104" y="1"/>
                    </a:lnTo>
                    <a:lnTo>
                      <a:pt x="115" y="0"/>
                    </a:lnTo>
                    <a:lnTo>
                      <a:pt x="124" y="2"/>
                    </a:lnTo>
                    <a:lnTo>
                      <a:pt x="134" y="4"/>
                    </a:lnTo>
                    <a:lnTo>
                      <a:pt x="143" y="8"/>
                    </a:lnTo>
                    <a:lnTo>
                      <a:pt x="150" y="12"/>
                    </a:lnTo>
                    <a:lnTo>
                      <a:pt x="157" y="17"/>
                    </a:lnTo>
                    <a:lnTo>
                      <a:pt x="163" y="23"/>
                    </a:lnTo>
                    <a:lnTo>
                      <a:pt x="167" y="30"/>
                    </a:lnTo>
                    <a:lnTo>
                      <a:pt x="171" y="37"/>
                    </a:lnTo>
                    <a:lnTo>
                      <a:pt x="173" y="44"/>
                    </a:lnTo>
                    <a:lnTo>
                      <a:pt x="174" y="52"/>
                    </a:lnTo>
                    <a:lnTo>
                      <a:pt x="173" y="59"/>
                    </a:lnTo>
                    <a:lnTo>
                      <a:pt x="172" y="66"/>
                    </a:lnTo>
                    <a:lnTo>
                      <a:pt x="168" y="72"/>
                    </a:lnTo>
                    <a:lnTo>
                      <a:pt x="165" y="76"/>
                    </a:lnTo>
                    <a:lnTo>
                      <a:pt x="161" y="80"/>
                    </a:lnTo>
                    <a:lnTo>
                      <a:pt x="156" y="83"/>
                    </a:lnTo>
                    <a:lnTo>
                      <a:pt x="150" y="85"/>
                    </a:lnTo>
                    <a:lnTo>
                      <a:pt x="144" y="86"/>
                    </a:lnTo>
                    <a:lnTo>
                      <a:pt x="137" y="86"/>
                    </a:lnTo>
                    <a:lnTo>
                      <a:pt x="129" y="86"/>
                    </a:lnTo>
                    <a:lnTo>
                      <a:pt x="93" y="83"/>
                    </a:lnTo>
                    <a:lnTo>
                      <a:pt x="48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02" name="Freeform 1236">
                <a:extLst>
                  <a:ext uri="{FF2B5EF4-FFF2-40B4-BE49-F238E27FC236}">
                    <a16:creationId xmlns:a16="http://schemas.microsoft.com/office/drawing/2014/main" id="{74A3AE62-45AD-4A0E-B03B-075AA98C4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2257"/>
                <a:ext cx="10" cy="5"/>
              </a:xfrm>
              <a:custGeom>
                <a:avLst/>
                <a:gdLst>
                  <a:gd name="T0" fmla="*/ 0 w 174"/>
                  <a:gd name="T1" fmla="*/ 0 h 85"/>
                  <a:gd name="T2" fmla="*/ 0 w 174"/>
                  <a:gd name="T3" fmla="*/ 0 h 85"/>
                  <a:gd name="T4" fmla="*/ 0 w 174"/>
                  <a:gd name="T5" fmla="*/ 0 h 85"/>
                  <a:gd name="T6" fmla="*/ 0 w 174"/>
                  <a:gd name="T7" fmla="*/ 0 h 85"/>
                  <a:gd name="T8" fmla="*/ 0 w 174"/>
                  <a:gd name="T9" fmla="*/ 0 h 85"/>
                  <a:gd name="T10" fmla="*/ 0 w 174"/>
                  <a:gd name="T11" fmla="*/ 0 h 85"/>
                  <a:gd name="T12" fmla="*/ 0 w 174"/>
                  <a:gd name="T13" fmla="*/ 0 h 85"/>
                  <a:gd name="T14" fmla="*/ 0 w 174"/>
                  <a:gd name="T15" fmla="*/ 0 h 85"/>
                  <a:gd name="T16" fmla="*/ 0 w 174"/>
                  <a:gd name="T17" fmla="*/ 0 h 85"/>
                  <a:gd name="T18" fmla="*/ 0 w 174"/>
                  <a:gd name="T19" fmla="*/ 0 h 85"/>
                  <a:gd name="T20" fmla="*/ 0 w 174"/>
                  <a:gd name="T21" fmla="*/ 0 h 85"/>
                  <a:gd name="T22" fmla="*/ 0 w 174"/>
                  <a:gd name="T23" fmla="*/ 0 h 85"/>
                  <a:gd name="T24" fmla="*/ 0 w 174"/>
                  <a:gd name="T25" fmla="*/ 0 h 85"/>
                  <a:gd name="T26" fmla="*/ 0 w 174"/>
                  <a:gd name="T27" fmla="*/ 0 h 85"/>
                  <a:gd name="T28" fmla="*/ 0 w 174"/>
                  <a:gd name="T29" fmla="*/ 0 h 85"/>
                  <a:gd name="T30" fmla="*/ 0 w 174"/>
                  <a:gd name="T31" fmla="*/ 0 h 85"/>
                  <a:gd name="T32" fmla="*/ 0 w 174"/>
                  <a:gd name="T33" fmla="*/ 0 h 85"/>
                  <a:gd name="T34" fmla="*/ 0 w 174"/>
                  <a:gd name="T35" fmla="*/ 0 h 85"/>
                  <a:gd name="T36" fmla="*/ 0 w 174"/>
                  <a:gd name="T37" fmla="*/ 0 h 85"/>
                  <a:gd name="T38" fmla="*/ 0 w 174"/>
                  <a:gd name="T39" fmla="*/ 0 h 85"/>
                  <a:gd name="T40" fmla="*/ 0 w 174"/>
                  <a:gd name="T41" fmla="*/ 0 h 85"/>
                  <a:gd name="T42" fmla="*/ 0 w 174"/>
                  <a:gd name="T43" fmla="*/ 0 h 85"/>
                  <a:gd name="T44" fmla="*/ 0 w 174"/>
                  <a:gd name="T45" fmla="*/ 0 h 85"/>
                  <a:gd name="T46" fmla="*/ 0 w 174"/>
                  <a:gd name="T47" fmla="*/ 0 h 85"/>
                  <a:gd name="T48" fmla="*/ 1 w 174"/>
                  <a:gd name="T49" fmla="*/ 0 h 85"/>
                  <a:gd name="T50" fmla="*/ 1 w 174"/>
                  <a:gd name="T51" fmla="*/ 0 h 85"/>
                  <a:gd name="T52" fmla="*/ 1 w 174"/>
                  <a:gd name="T53" fmla="*/ 0 h 85"/>
                  <a:gd name="T54" fmla="*/ 1 w 174"/>
                  <a:gd name="T55" fmla="*/ 0 h 85"/>
                  <a:gd name="T56" fmla="*/ 1 w 174"/>
                  <a:gd name="T57" fmla="*/ 0 h 85"/>
                  <a:gd name="T58" fmla="*/ 1 w 174"/>
                  <a:gd name="T59" fmla="*/ 0 h 85"/>
                  <a:gd name="T60" fmla="*/ 1 w 174"/>
                  <a:gd name="T61" fmla="*/ 0 h 85"/>
                  <a:gd name="T62" fmla="*/ 1 w 174"/>
                  <a:gd name="T63" fmla="*/ 0 h 85"/>
                  <a:gd name="T64" fmla="*/ 1 w 174"/>
                  <a:gd name="T65" fmla="*/ 0 h 85"/>
                  <a:gd name="T66" fmla="*/ 1 w 174"/>
                  <a:gd name="T67" fmla="*/ 0 h 85"/>
                  <a:gd name="T68" fmla="*/ 1 w 174"/>
                  <a:gd name="T69" fmla="*/ 0 h 85"/>
                  <a:gd name="T70" fmla="*/ 1 w 174"/>
                  <a:gd name="T71" fmla="*/ 0 h 85"/>
                  <a:gd name="T72" fmla="*/ 1 w 174"/>
                  <a:gd name="T73" fmla="*/ 0 h 85"/>
                  <a:gd name="T74" fmla="*/ 1 w 174"/>
                  <a:gd name="T75" fmla="*/ 0 h 85"/>
                  <a:gd name="T76" fmla="*/ 0 w 174"/>
                  <a:gd name="T77" fmla="*/ 0 h 85"/>
                  <a:gd name="T78" fmla="*/ 0 w 174"/>
                  <a:gd name="T79" fmla="*/ 0 h 85"/>
                  <a:gd name="T80" fmla="*/ 0 w 174"/>
                  <a:gd name="T81" fmla="*/ 0 h 85"/>
                  <a:gd name="T82" fmla="*/ 0 w 174"/>
                  <a:gd name="T83" fmla="*/ 0 h 85"/>
                  <a:gd name="T84" fmla="*/ 0 w 174"/>
                  <a:gd name="T85" fmla="*/ 0 h 8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5">
                    <a:moveTo>
                      <a:pt x="46" y="80"/>
                    </a:moveTo>
                    <a:lnTo>
                      <a:pt x="31" y="79"/>
                    </a:lnTo>
                    <a:lnTo>
                      <a:pt x="20" y="77"/>
                    </a:lnTo>
                    <a:lnTo>
                      <a:pt x="11" y="75"/>
                    </a:lnTo>
                    <a:lnTo>
                      <a:pt x="5" y="72"/>
                    </a:lnTo>
                    <a:lnTo>
                      <a:pt x="2" y="71"/>
                    </a:lnTo>
                    <a:lnTo>
                      <a:pt x="1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1"/>
                    </a:lnTo>
                    <a:lnTo>
                      <a:pt x="3" y="57"/>
                    </a:lnTo>
                    <a:lnTo>
                      <a:pt x="7" y="51"/>
                    </a:lnTo>
                    <a:lnTo>
                      <a:pt x="13" y="46"/>
                    </a:lnTo>
                    <a:lnTo>
                      <a:pt x="21" y="40"/>
                    </a:lnTo>
                    <a:lnTo>
                      <a:pt x="29" y="35"/>
                    </a:lnTo>
                    <a:lnTo>
                      <a:pt x="48" y="23"/>
                    </a:lnTo>
                    <a:lnTo>
                      <a:pt x="71" y="11"/>
                    </a:lnTo>
                    <a:lnTo>
                      <a:pt x="82" y="6"/>
                    </a:lnTo>
                    <a:lnTo>
                      <a:pt x="93" y="2"/>
                    </a:lnTo>
                    <a:lnTo>
                      <a:pt x="104" y="0"/>
                    </a:lnTo>
                    <a:lnTo>
                      <a:pt x="114" y="0"/>
                    </a:lnTo>
                    <a:lnTo>
                      <a:pt x="124" y="1"/>
                    </a:lnTo>
                    <a:lnTo>
                      <a:pt x="133" y="3"/>
                    </a:lnTo>
                    <a:lnTo>
                      <a:pt x="141" y="7"/>
                    </a:lnTo>
                    <a:lnTo>
                      <a:pt x="150" y="11"/>
                    </a:lnTo>
                    <a:lnTo>
                      <a:pt x="157" y="17"/>
                    </a:lnTo>
                    <a:lnTo>
                      <a:pt x="162" y="23"/>
                    </a:lnTo>
                    <a:lnTo>
                      <a:pt x="167" y="29"/>
                    </a:lnTo>
                    <a:lnTo>
                      <a:pt x="170" y="36"/>
                    </a:lnTo>
                    <a:lnTo>
                      <a:pt x="173" y="43"/>
                    </a:lnTo>
                    <a:lnTo>
                      <a:pt x="174" y="50"/>
                    </a:lnTo>
                    <a:lnTo>
                      <a:pt x="173" y="58"/>
                    </a:lnTo>
                    <a:lnTo>
                      <a:pt x="171" y="65"/>
                    </a:lnTo>
                    <a:lnTo>
                      <a:pt x="168" y="71"/>
                    </a:lnTo>
                    <a:lnTo>
                      <a:pt x="164" y="76"/>
                    </a:lnTo>
                    <a:lnTo>
                      <a:pt x="160" y="79"/>
                    </a:lnTo>
                    <a:lnTo>
                      <a:pt x="155" y="82"/>
                    </a:lnTo>
                    <a:lnTo>
                      <a:pt x="150" y="84"/>
                    </a:lnTo>
                    <a:lnTo>
                      <a:pt x="144" y="85"/>
                    </a:lnTo>
                    <a:lnTo>
                      <a:pt x="136" y="85"/>
                    </a:lnTo>
                    <a:lnTo>
                      <a:pt x="128" y="85"/>
                    </a:lnTo>
                    <a:lnTo>
                      <a:pt x="93" y="82"/>
                    </a:lnTo>
                    <a:lnTo>
                      <a:pt x="46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03" name="Freeform 1237">
                <a:extLst>
                  <a:ext uri="{FF2B5EF4-FFF2-40B4-BE49-F238E27FC236}">
                    <a16:creationId xmlns:a16="http://schemas.microsoft.com/office/drawing/2014/main" id="{27303A0F-1E38-4A65-BFD8-66913DF218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9" y="2256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8" y="80"/>
                    </a:moveTo>
                    <a:lnTo>
                      <a:pt x="33" y="79"/>
                    </a:lnTo>
                    <a:lnTo>
                      <a:pt x="21" y="77"/>
                    </a:lnTo>
                    <a:lnTo>
                      <a:pt x="11" y="75"/>
                    </a:lnTo>
                    <a:lnTo>
                      <a:pt x="5" y="73"/>
                    </a:lnTo>
                    <a:lnTo>
                      <a:pt x="3" y="71"/>
                    </a:lnTo>
                    <a:lnTo>
                      <a:pt x="2" y="69"/>
                    </a:lnTo>
                    <a:lnTo>
                      <a:pt x="1" y="67"/>
                    </a:lnTo>
                    <a:lnTo>
                      <a:pt x="0" y="65"/>
                    </a:lnTo>
                    <a:lnTo>
                      <a:pt x="1" y="61"/>
                    </a:lnTo>
                    <a:lnTo>
                      <a:pt x="4" y="56"/>
                    </a:lnTo>
                    <a:lnTo>
                      <a:pt x="8" y="51"/>
                    </a:lnTo>
                    <a:lnTo>
                      <a:pt x="14" y="46"/>
                    </a:lnTo>
                    <a:lnTo>
                      <a:pt x="22" y="41"/>
                    </a:lnTo>
                    <a:lnTo>
                      <a:pt x="31" y="35"/>
                    </a:lnTo>
                    <a:lnTo>
                      <a:pt x="50" y="24"/>
                    </a:lnTo>
                    <a:lnTo>
                      <a:pt x="71" y="12"/>
                    </a:lnTo>
                    <a:lnTo>
                      <a:pt x="83" y="6"/>
                    </a:lnTo>
                    <a:lnTo>
                      <a:pt x="94" y="2"/>
                    </a:lnTo>
                    <a:lnTo>
                      <a:pt x="104" y="0"/>
                    </a:lnTo>
                    <a:lnTo>
                      <a:pt x="116" y="0"/>
                    </a:lnTo>
                    <a:lnTo>
                      <a:pt x="125" y="1"/>
                    </a:lnTo>
                    <a:lnTo>
                      <a:pt x="135" y="4"/>
                    </a:lnTo>
                    <a:lnTo>
                      <a:pt x="143" y="7"/>
                    </a:lnTo>
                    <a:lnTo>
                      <a:pt x="151" y="12"/>
                    </a:lnTo>
                    <a:lnTo>
                      <a:pt x="157" y="17"/>
                    </a:lnTo>
                    <a:lnTo>
                      <a:pt x="163" y="23"/>
                    </a:lnTo>
                    <a:lnTo>
                      <a:pt x="168" y="29"/>
                    </a:lnTo>
                    <a:lnTo>
                      <a:pt x="171" y="36"/>
                    </a:lnTo>
                    <a:lnTo>
                      <a:pt x="173" y="43"/>
                    </a:lnTo>
                    <a:lnTo>
                      <a:pt x="174" y="50"/>
                    </a:lnTo>
                    <a:lnTo>
                      <a:pt x="174" y="57"/>
                    </a:lnTo>
                    <a:lnTo>
                      <a:pt x="172" y="64"/>
                    </a:lnTo>
                    <a:lnTo>
                      <a:pt x="169" y="71"/>
                    </a:lnTo>
                    <a:lnTo>
                      <a:pt x="165" y="76"/>
                    </a:lnTo>
                    <a:lnTo>
                      <a:pt x="161" y="80"/>
                    </a:lnTo>
                    <a:lnTo>
                      <a:pt x="156" y="82"/>
                    </a:lnTo>
                    <a:lnTo>
                      <a:pt x="150" y="84"/>
                    </a:lnTo>
                    <a:lnTo>
                      <a:pt x="144" y="85"/>
                    </a:lnTo>
                    <a:lnTo>
                      <a:pt x="137" y="86"/>
                    </a:lnTo>
                    <a:lnTo>
                      <a:pt x="130" y="86"/>
                    </a:lnTo>
                    <a:lnTo>
                      <a:pt x="93" y="83"/>
                    </a:lnTo>
                    <a:lnTo>
                      <a:pt x="48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04" name="Freeform 1238">
                <a:extLst>
                  <a:ext uri="{FF2B5EF4-FFF2-40B4-BE49-F238E27FC236}">
                    <a16:creationId xmlns:a16="http://schemas.microsoft.com/office/drawing/2014/main" id="{947B32FD-5E0C-4A83-A877-C5C94287E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8" y="2251"/>
                <a:ext cx="11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1 w 174"/>
                  <a:gd name="T43" fmla="*/ 0 h 86"/>
                  <a:gd name="T44" fmla="*/ 1 w 174"/>
                  <a:gd name="T45" fmla="*/ 0 h 86"/>
                  <a:gd name="T46" fmla="*/ 1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1 w 174"/>
                  <a:gd name="T77" fmla="*/ 0 h 86"/>
                  <a:gd name="T78" fmla="*/ 1 w 174"/>
                  <a:gd name="T79" fmla="*/ 0 h 86"/>
                  <a:gd name="T80" fmla="*/ 1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8" y="80"/>
                    </a:moveTo>
                    <a:lnTo>
                      <a:pt x="33" y="79"/>
                    </a:lnTo>
                    <a:lnTo>
                      <a:pt x="21" y="78"/>
                    </a:lnTo>
                    <a:lnTo>
                      <a:pt x="12" y="76"/>
                    </a:lnTo>
                    <a:lnTo>
                      <a:pt x="5" y="72"/>
                    </a:lnTo>
                    <a:lnTo>
                      <a:pt x="3" y="70"/>
                    </a:lnTo>
                    <a:lnTo>
                      <a:pt x="2" y="69"/>
                    </a:lnTo>
                    <a:lnTo>
                      <a:pt x="1" y="67"/>
                    </a:lnTo>
                    <a:lnTo>
                      <a:pt x="0" y="65"/>
                    </a:lnTo>
                    <a:lnTo>
                      <a:pt x="1" y="61"/>
                    </a:lnTo>
                    <a:lnTo>
                      <a:pt x="4" y="56"/>
                    </a:lnTo>
                    <a:lnTo>
                      <a:pt x="8" y="52"/>
                    </a:lnTo>
                    <a:lnTo>
                      <a:pt x="14" y="46"/>
                    </a:lnTo>
                    <a:lnTo>
                      <a:pt x="22" y="41"/>
                    </a:lnTo>
                    <a:lnTo>
                      <a:pt x="31" y="36"/>
                    </a:lnTo>
                    <a:lnTo>
                      <a:pt x="50" y="24"/>
                    </a:lnTo>
                    <a:lnTo>
                      <a:pt x="71" y="12"/>
                    </a:lnTo>
                    <a:lnTo>
                      <a:pt x="83" y="6"/>
                    </a:lnTo>
                    <a:lnTo>
                      <a:pt x="94" y="3"/>
                    </a:lnTo>
                    <a:lnTo>
                      <a:pt x="106" y="1"/>
                    </a:lnTo>
                    <a:lnTo>
                      <a:pt x="116" y="0"/>
                    </a:lnTo>
                    <a:lnTo>
                      <a:pt x="126" y="1"/>
                    </a:lnTo>
                    <a:lnTo>
                      <a:pt x="135" y="4"/>
                    </a:lnTo>
                    <a:lnTo>
                      <a:pt x="143" y="7"/>
                    </a:lnTo>
                    <a:lnTo>
                      <a:pt x="151" y="12"/>
                    </a:lnTo>
                    <a:lnTo>
                      <a:pt x="157" y="17"/>
                    </a:lnTo>
                    <a:lnTo>
                      <a:pt x="163" y="23"/>
                    </a:lnTo>
                    <a:lnTo>
                      <a:pt x="168" y="30"/>
                    </a:lnTo>
                    <a:lnTo>
                      <a:pt x="171" y="37"/>
                    </a:lnTo>
                    <a:lnTo>
                      <a:pt x="173" y="44"/>
                    </a:lnTo>
                    <a:lnTo>
                      <a:pt x="174" y="51"/>
                    </a:lnTo>
                    <a:lnTo>
                      <a:pt x="174" y="58"/>
                    </a:lnTo>
                    <a:lnTo>
                      <a:pt x="172" y="65"/>
                    </a:lnTo>
                    <a:lnTo>
                      <a:pt x="169" y="70"/>
                    </a:lnTo>
                    <a:lnTo>
                      <a:pt x="165" y="76"/>
                    </a:lnTo>
                    <a:lnTo>
                      <a:pt x="161" y="80"/>
                    </a:lnTo>
                    <a:lnTo>
                      <a:pt x="156" y="83"/>
                    </a:lnTo>
                    <a:lnTo>
                      <a:pt x="151" y="84"/>
                    </a:lnTo>
                    <a:lnTo>
                      <a:pt x="144" y="86"/>
                    </a:lnTo>
                    <a:lnTo>
                      <a:pt x="138" y="86"/>
                    </a:lnTo>
                    <a:lnTo>
                      <a:pt x="130" y="86"/>
                    </a:lnTo>
                    <a:lnTo>
                      <a:pt x="94" y="83"/>
                    </a:lnTo>
                    <a:lnTo>
                      <a:pt x="48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05" name="Freeform 1239">
                <a:extLst>
                  <a:ext uri="{FF2B5EF4-FFF2-40B4-BE49-F238E27FC236}">
                    <a16:creationId xmlns:a16="http://schemas.microsoft.com/office/drawing/2014/main" id="{145A562E-C07C-4C7A-8D3F-41D9EF300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2" y="2251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8" y="80"/>
                    </a:moveTo>
                    <a:lnTo>
                      <a:pt x="33" y="79"/>
                    </a:lnTo>
                    <a:lnTo>
                      <a:pt x="20" y="78"/>
                    </a:lnTo>
                    <a:lnTo>
                      <a:pt x="11" y="76"/>
                    </a:lnTo>
                    <a:lnTo>
                      <a:pt x="5" y="72"/>
                    </a:lnTo>
                    <a:lnTo>
                      <a:pt x="3" y="70"/>
                    </a:lnTo>
                    <a:lnTo>
                      <a:pt x="2" y="69"/>
                    </a:lnTo>
                    <a:lnTo>
                      <a:pt x="1" y="67"/>
                    </a:lnTo>
                    <a:lnTo>
                      <a:pt x="0" y="65"/>
                    </a:lnTo>
                    <a:lnTo>
                      <a:pt x="1" y="61"/>
                    </a:lnTo>
                    <a:lnTo>
                      <a:pt x="4" y="56"/>
                    </a:lnTo>
                    <a:lnTo>
                      <a:pt x="8" y="52"/>
                    </a:lnTo>
                    <a:lnTo>
                      <a:pt x="14" y="46"/>
                    </a:lnTo>
                    <a:lnTo>
                      <a:pt x="21" y="41"/>
                    </a:lnTo>
                    <a:lnTo>
                      <a:pt x="31" y="36"/>
                    </a:lnTo>
                    <a:lnTo>
                      <a:pt x="50" y="24"/>
                    </a:lnTo>
                    <a:lnTo>
                      <a:pt x="71" y="12"/>
                    </a:lnTo>
                    <a:lnTo>
                      <a:pt x="83" y="6"/>
                    </a:lnTo>
                    <a:lnTo>
                      <a:pt x="94" y="3"/>
                    </a:lnTo>
                    <a:lnTo>
                      <a:pt x="105" y="1"/>
                    </a:lnTo>
                    <a:lnTo>
                      <a:pt x="115" y="0"/>
                    </a:lnTo>
                    <a:lnTo>
                      <a:pt x="126" y="1"/>
                    </a:lnTo>
                    <a:lnTo>
                      <a:pt x="135" y="4"/>
                    </a:lnTo>
                    <a:lnTo>
                      <a:pt x="143" y="7"/>
                    </a:lnTo>
                    <a:lnTo>
                      <a:pt x="151" y="12"/>
                    </a:lnTo>
                    <a:lnTo>
                      <a:pt x="157" y="17"/>
                    </a:lnTo>
                    <a:lnTo>
                      <a:pt x="163" y="23"/>
                    </a:lnTo>
                    <a:lnTo>
                      <a:pt x="168" y="30"/>
                    </a:lnTo>
                    <a:lnTo>
                      <a:pt x="171" y="37"/>
                    </a:lnTo>
                    <a:lnTo>
                      <a:pt x="173" y="44"/>
                    </a:lnTo>
                    <a:lnTo>
                      <a:pt x="174" y="51"/>
                    </a:lnTo>
                    <a:lnTo>
                      <a:pt x="174" y="58"/>
                    </a:lnTo>
                    <a:lnTo>
                      <a:pt x="172" y="65"/>
                    </a:lnTo>
                    <a:lnTo>
                      <a:pt x="169" y="70"/>
                    </a:lnTo>
                    <a:lnTo>
                      <a:pt x="165" y="76"/>
                    </a:lnTo>
                    <a:lnTo>
                      <a:pt x="161" y="80"/>
                    </a:lnTo>
                    <a:lnTo>
                      <a:pt x="156" y="83"/>
                    </a:lnTo>
                    <a:lnTo>
                      <a:pt x="150" y="84"/>
                    </a:lnTo>
                    <a:lnTo>
                      <a:pt x="144" y="86"/>
                    </a:lnTo>
                    <a:lnTo>
                      <a:pt x="137" y="86"/>
                    </a:lnTo>
                    <a:lnTo>
                      <a:pt x="130" y="86"/>
                    </a:lnTo>
                    <a:lnTo>
                      <a:pt x="93" y="83"/>
                    </a:lnTo>
                    <a:lnTo>
                      <a:pt x="48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06" name="Freeform 1240">
                <a:extLst>
                  <a:ext uri="{FF2B5EF4-FFF2-40B4-BE49-F238E27FC236}">
                    <a16:creationId xmlns:a16="http://schemas.microsoft.com/office/drawing/2014/main" id="{488E215C-7CCC-439F-8002-1C1410EFA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7" y="2271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7" y="79"/>
                    </a:moveTo>
                    <a:lnTo>
                      <a:pt x="32" y="78"/>
                    </a:lnTo>
                    <a:lnTo>
                      <a:pt x="20" y="77"/>
                    </a:lnTo>
                    <a:lnTo>
                      <a:pt x="11" y="74"/>
                    </a:lnTo>
                    <a:lnTo>
                      <a:pt x="5" y="72"/>
                    </a:lnTo>
                    <a:lnTo>
                      <a:pt x="3" y="70"/>
                    </a:lnTo>
                    <a:lnTo>
                      <a:pt x="2" y="69"/>
                    </a:lnTo>
                    <a:lnTo>
                      <a:pt x="1" y="67"/>
                    </a:lnTo>
                    <a:lnTo>
                      <a:pt x="0" y="65"/>
                    </a:lnTo>
                    <a:lnTo>
                      <a:pt x="1" y="61"/>
                    </a:lnTo>
                    <a:lnTo>
                      <a:pt x="4" y="56"/>
                    </a:lnTo>
                    <a:lnTo>
                      <a:pt x="8" y="51"/>
                    </a:lnTo>
                    <a:lnTo>
                      <a:pt x="14" y="46"/>
                    </a:lnTo>
                    <a:lnTo>
                      <a:pt x="21" y="41"/>
                    </a:lnTo>
                    <a:lnTo>
                      <a:pt x="30" y="35"/>
                    </a:lnTo>
                    <a:lnTo>
                      <a:pt x="50" y="24"/>
                    </a:lnTo>
                    <a:lnTo>
                      <a:pt x="71" y="12"/>
                    </a:lnTo>
                    <a:lnTo>
                      <a:pt x="83" y="6"/>
                    </a:lnTo>
                    <a:lnTo>
                      <a:pt x="94" y="2"/>
                    </a:lnTo>
                    <a:lnTo>
                      <a:pt x="105" y="0"/>
                    </a:lnTo>
                    <a:lnTo>
                      <a:pt x="115" y="0"/>
                    </a:lnTo>
                    <a:lnTo>
                      <a:pt x="125" y="1"/>
                    </a:lnTo>
                    <a:lnTo>
                      <a:pt x="134" y="4"/>
                    </a:lnTo>
                    <a:lnTo>
                      <a:pt x="143" y="7"/>
                    </a:lnTo>
                    <a:lnTo>
                      <a:pt x="151" y="12"/>
                    </a:lnTo>
                    <a:lnTo>
                      <a:pt x="157" y="17"/>
                    </a:lnTo>
                    <a:lnTo>
                      <a:pt x="163" y="23"/>
                    </a:lnTo>
                    <a:lnTo>
                      <a:pt x="168" y="30"/>
                    </a:lnTo>
                    <a:lnTo>
                      <a:pt x="171" y="36"/>
                    </a:lnTo>
                    <a:lnTo>
                      <a:pt x="173" y="43"/>
                    </a:lnTo>
                    <a:lnTo>
                      <a:pt x="174" y="51"/>
                    </a:lnTo>
                    <a:lnTo>
                      <a:pt x="174" y="58"/>
                    </a:lnTo>
                    <a:lnTo>
                      <a:pt x="172" y="64"/>
                    </a:lnTo>
                    <a:lnTo>
                      <a:pt x="169" y="70"/>
                    </a:lnTo>
                    <a:lnTo>
                      <a:pt x="165" y="75"/>
                    </a:lnTo>
                    <a:lnTo>
                      <a:pt x="161" y="79"/>
                    </a:lnTo>
                    <a:lnTo>
                      <a:pt x="156" y="81"/>
                    </a:lnTo>
                    <a:lnTo>
                      <a:pt x="150" y="84"/>
                    </a:lnTo>
                    <a:lnTo>
                      <a:pt x="144" y="85"/>
                    </a:lnTo>
                    <a:lnTo>
                      <a:pt x="137" y="86"/>
                    </a:lnTo>
                    <a:lnTo>
                      <a:pt x="129" y="86"/>
                    </a:lnTo>
                    <a:lnTo>
                      <a:pt x="93" y="83"/>
                    </a:lnTo>
                    <a:lnTo>
                      <a:pt x="47" y="79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07" name="Freeform 1241">
                <a:extLst>
                  <a:ext uri="{FF2B5EF4-FFF2-40B4-BE49-F238E27FC236}">
                    <a16:creationId xmlns:a16="http://schemas.microsoft.com/office/drawing/2014/main" id="{2C80F315-41AA-4B9D-821D-9F43C4FEA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4" y="2276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8" y="80"/>
                    </a:moveTo>
                    <a:lnTo>
                      <a:pt x="33" y="79"/>
                    </a:lnTo>
                    <a:lnTo>
                      <a:pt x="21" y="77"/>
                    </a:lnTo>
                    <a:lnTo>
                      <a:pt x="11" y="75"/>
                    </a:lnTo>
                    <a:lnTo>
                      <a:pt x="5" y="72"/>
                    </a:lnTo>
                    <a:lnTo>
                      <a:pt x="3" y="71"/>
                    </a:lnTo>
                    <a:lnTo>
                      <a:pt x="2" y="69"/>
                    </a:lnTo>
                    <a:lnTo>
                      <a:pt x="1" y="66"/>
                    </a:lnTo>
                    <a:lnTo>
                      <a:pt x="0" y="65"/>
                    </a:lnTo>
                    <a:lnTo>
                      <a:pt x="1" y="60"/>
                    </a:lnTo>
                    <a:lnTo>
                      <a:pt x="4" y="56"/>
                    </a:lnTo>
                    <a:lnTo>
                      <a:pt x="8" y="51"/>
                    </a:lnTo>
                    <a:lnTo>
                      <a:pt x="14" y="46"/>
                    </a:lnTo>
                    <a:lnTo>
                      <a:pt x="22" y="41"/>
                    </a:lnTo>
                    <a:lnTo>
                      <a:pt x="31" y="35"/>
                    </a:lnTo>
                    <a:lnTo>
                      <a:pt x="50" y="23"/>
                    </a:lnTo>
                    <a:lnTo>
                      <a:pt x="71" y="11"/>
                    </a:lnTo>
                    <a:lnTo>
                      <a:pt x="83" y="6"/>
                    </a:lnTo>
                    <a:lnTo>
                      <a:pt x="94" y="2"/>
                    </a:lnTo>
                    <a:lnTo>
                      <a:pt x="106" y="0"/>
                    </a:lnTo>
                    <a:lnTo>
                      <a:pt x="116" y="0"/>
                    </a:lnTo>
                    <a:lnTo>
                      <a:pt x="126" y="1"/>
                    </a:lnTo>
                    <a:lnTo>
                      <a:pt x="135" y="3"/>
                    </a:lnTo>
                    <a:lnTo>
                      <a:pt x="143" y="7"/>
                    </a:lnTo>
                    <a:lnTo>
                      <a:pt x="151" y="11"/>
                    </a:lnTo>
                    <a:lnTo>
                      <a:pt x="157" y="17"/>
                    </a:lnTo>
                    <a:lnTo>
                      <a:pt x="163" y="23"/>
                    </a:lnTo>
                    <a:lnTo>
                      <a:pt x="168" y="29"/>
                    </a:lnTo>
                    <a:lnTo>
                      <a:pt x="171" y="36"/>
                    </a:lnTo>
                    <a:lnTo>
                      <a:pt x="173" y="43"/>
                    </a:lnTo>
                    <a:lnTo>
                      <a:pt x="174" y="50"/>
                    </a:lnTo>
                    <a:lnTo>
                      <a:pt x="174" y="57"/>
                    </a:lnTo>
                    <a:lnTo>
                      <a:pt x="172" y="64"/>
                    </a:lnTo>
                    <a:lnTo>
                      <a:pt x="169" y="71"/>
                    </a:lnTo>
                    <a:lnTo>
                      <a:pt x="165" y="76"/>
                    </a:lnTo>
                    <a:lnTo>
                      <a:pt x="161" y="79"/>
                    </a:lnTo>
                    <a:lnTo>
                      <a:pt x="156" y="82"/>
                    </a:lnTo>
                    <a:lnTo>
                      <a:pt x="150" y="84"/>
                    </a:lnTo>
                    <a:lnTo>
                      <a:pt x="144" y="85"/>
                    </a:lnTo>
                    <a:lnTo>
                      <a:pt x="137" y="86"/>
                    </a:lnTo>
                    <a:lnTo>
                      <a:pt x="130" y="85"/>
                    </a:lnTo>
                    <a:lnTo>
                      <a:pt x="93" y="82"/>
                    </a:lnTo>
                    <a:lnTo>
                      <a:pt x="48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08" name="Freeform 1242">
                <a:extLst>
                  <a:ext uri="{FF2B5EF4-FFF2-40B4-BE49-F238E27FC236}">
                    <a16:creationId xmlns:a16="http://schemas.microsoft.com/office/drawing/2014/main" id="{F535FB06-953E-4539-93C6-EC5BB7383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2" y="2281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6" y="80"/>
                    </a:moveTo>
                    <a:lnTo>
                      <a:pt x="31" y="79"/>
                    </a:lnTo>
                    <a:lnTo>
                      <a:pt x="20" y="77"/>
                    </a:lnTo>
                    <a:lnTo>
                      <a:pt x="11" y="75"/>
                    </a:lnTo>
                    <a:lnTo>
                      <a:pt x="5" y="71"/>
                    </a:lnTo>
                    <a:lnTo>
                      <a:pt x="3" y="70"/>
                    </a:lnTo>
                    <a:lnTo>
                      <a:pt x="1" y="68"/>
                    </a:lnTo>
                    <a:lnTo>
                      <a:pt x="0" y="66"/>
                    </a:lnTo>
                    <a:lnTo>
                      <a:pt x="0" y="65"/>
                    </a:lnTo>
                    <a:lnTo>
                      <a:pt x="0" y="60"/>
                    </a:lnTo>
                    <a:lnTo>
                      <a:pt x="3" y="56"/>
                    </a:lnTo>
                    <a:lnTo>
                      <a:pt x="8" y="51"/>
                    </a:lnTo>
                    <a:lnTo>
                      <a:pt x="13" y="46"/>
                    </a:lnTo>
                    <a:lnTo>
                      <a:pt x="21" y="41"/>
                    </a:lnTo>
                    <a:lnTo>
                      <a:pt x="29" y="35"/>
                    </a:lnTo>
                    <a:lnTo>
                      <a:pt x="49" y="23"/>
                    </a:lnTo>
                    <a:lnTo>
                      <a:pt x="71" y="11"/>
                    </a:lnTo>
                    <a:lnTo>
                      <a:pt x="82" y="6"/>
                    </a:lnTo>
                    <a:lnTo>
                      <a:pt x="93" y="2"/>
                    </a:lnTo>
                    <a:lnTo>
                      <a:pt x="104" y="0"/>
                    </a:lnTo>
                    <a:lnTo>
                      <a:pt x="114" y="0"/>
                    </a:lnTo>
                    <a:lnTo>
                      <a:pt x="124" y="1"/>
                    </a:lnTo>
                    <a:lnTo>
                      <a:pt x="133" y="3"/>
                    </a:lnTo>
                    <a:lnTo>
                      <a:pt x="142" y="7"/>
                    </a:lnTo>
                    <a:lnTo>
                      <a:pt x="150" y="11"/>
                    </a:lnTo>
                    <a:lnTo>
                      <a:pt x="157" y="17"/>
                    </a:lnTo>
                    <a:lnTo>
                      <a:pt x="162" y="23"/>
                    </a:lnTo>
                    <a:lnTo>
                      <a:pt x="167" y="29"/>
                    </a:lnTo>
                    <a:lnTo>
                      <a:pt x="171" y="36"/>
                    </a:lnTo>
                    <a:lnTo>
                      <a:pt x="173" y="43"/>
                    </a:lnTo>
                    <a:lnTo>
                      <a:pt x="174" y="50"/>
                    </a:lnTo>
                    <a:lnTo>
                      <a:pt x="173" y="57"/>
                    </a:lnTo>
                    <a:lnTo>
                      <a:pt x="171" y="64"/>
                    </a:lnTo>
                    <a:lnTo>
                      <a:pt x="168" y="70"/>
                    </a:lnTo>
                    <a:lnTo>
                      <a:pt x="165" y="76"/>
                    </a:lnTo>
                    <a:lnTo>
                      <a:pt x="160" y="79"/>
                    </a:lnTo>
                    <a:lnTo>
                      <a:pt x="155" y="82"/>
                    </a:lnTo>
                    <a:lnTo>
                      <a:pt x="150" y="84"/>
                    </a:lnTo>
                    <a:lnTo>
                      <a:pt x="144" y="85"/>
                    </a:lnTo>
                    <a:lnTo>
                      <a:pt x="137" y="86"/>
                    </a:lnTo>
                    <a:lnTo>
                      <a:pt x="129" y="85"/>
                    </a:lnTo>
                    <a:lnTo>
                      <a:pt x="93" y="82"/>
                    </a:lnTo>
                    <a:lnTo>
                      <a:pt x="46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09" name="Freeform 1243">
                <a:extLst>
                  <a:ext uri="{FF2B5EF4-FFF2-40B4-BE49-F238E27FC236}">
                    <a16:creationId xmlns:a16="http://schemas.microsoft.com/office/drawing/2014/main" id="{FAA4AE6F-7C75-4C0D-8EA2-A892B998A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2" y="2286"/>
                <a:ext cx="10" cy="5"/>
              </a:xfrm>
              <a:custGeom>
                <a:avLst/>
                <a:gdLst>
                  <a:gd name="T0" fmla="*/ 0 w 174"/>
                  <a:gd name="T1" fmla="*/ 0 h 85"/>
                  <a:gd name="T2" fmla="*/ 0 w 174"/>
                  <a:gd name="T3" fmla="*/ 0 h 85"/>
                  <a:gd name="T4" fmla="*/ 0 w 174"/>
                  <a:gd name="T5" fmla="*/ 0 h 85"/>
                  <a:gd name="T6" fmla="*/ 0 w 174"/>
                  <a:gd name="T7" fmla="*/ 0 h 85"/>
                  <a:gd name="T8" fmla="*/ 0 w 174"/>
                  <a:gd name="T9" fmla="*/ 0 h 85"/>
                  <a:gd name="T10" fmla="*/ 0 w 174"/>
                  <a:gd name="T11" fmla="*/ 0 h 85"/>
                  <a:gd name="T12" fmla="*/ 0 w 174"/>
                  <a:gd name="T13" fmla="*/ 0 h 85"/>
                  <a:gd name="T14" fmla="*/ 0 w 174"/>
                  <a:gd name="T15" fmla="*/ 0 h 85"/>
                  <a:gd name="T16" fmla="*/ 0 w 174"/>
                  <a:gd name="T17" fmla="*/ 0 h 85"/>
                  <a:gd name="T18" fmla="*/ 0 w 174"/>
                  <a:gd name="T19" fmla="*/ 0 h 85"/>
                  <a:gd name="T20" fmla="*/ 0 w 174"/>
                  <a:gd name="T21" fmla="*/ 0 h 85"/>
                  <a:gd name="T22" fmla="*/ 0 w 174"/>
                  <a:gd name="T23" fmla="*/ 0 h 85"/>
                  <a:gd name="T24" fmla="*/ 0 w 174"/>
                  <a:gd name="T25" fmla="*/ 0 h 85"/>
                  <a:gd name="T26" fmla="*/ 0 w 174"/>
                  <a:gd name="T27" fmla="*/ 0 h 85"/>
                  <a:gd name="T28" fmla="*/ 0 w 174"/>
                  <a:gd name="T29" fmla="*/ 0 h 85"/>
                  <a:gd name="T30" fmla="*/ 0 w 174"/>
                  <a:gd name="T31" fmla="*/ 0 h 85"/>
                  <a:gd name="T32" fmla="*/ 0 w 174"/>
                  <a:gd name="T33" fmla="*/ 0 h 85"/>
                  <a:gd name="T34" fmla="*/ 0 w 174"/>
                  <a:gd name="T35" fmla="*/ 0 h 85"/>
                  <a:gd name="T36" fmla="*/ 0 w 174"/>
                  <a:gd name="T37" fmla="*/ 0 h 85"/>
                  <a:gd name="T38" fmla="*/ 0 w 174"/>
                  <a:gd name="T39" fmla="*/ 0 h 85"/>
                  <a:gd name="T40" fmla="*/ 0 w 174"/>
                  <a:gd name="T41" fmla="*/ 0 h 85"/>
                  <a:gd name="T42" fmla="*/ 0 w 174"/>
                  <a:gd name="T43" fmla="*/ 0 h 85"/>
                  <a:gd name="T44" fmla="*/ 0 w 174"/>
                  <a:gd name="T45" fmla="*/ 0 h 85"/>
                  <a:gd name="T46" fmla="*/ 0 w 174"/>
                  <a:gd name="T47" fmla="*/ 0 h 85"/>
                  <a:gd name="T48" fmla="*/ 1 w 174"/>
                  <a:gd name="T49" fmla="*/ 0 h 85"/>
                  <a:gd name="T50" fmla="*/ 1 w 174"/>
                  <a:gd name="T51" fmla="*/ 0 h 85"/>
                  <a:gd name="T52" fmla="*/ 1 w 174"/>
                  <a:gd name="T53" fmla="*/ 0 h 85"/>
                  <a:gd name="T54" fmla="*/ 1 w 174"/>
                  <a:gd name="T55" fmla="*/ 0 h 85"/>
                  <a:gd name="T56" fmla="*/ 1 w 174"/>
                  <a:gd name="T57" fmla="*/ 0 h 85"/>
                  <a:gd name="T58" fmla="*/ 1 w 174"/>
                  <a:gd name="T59" fmla="*/ 0 h 85"/>
                  <a:gd name="T60" fmla="*/ 1 w 174"/>
                  <a:gd name="T61" fmla="*/ 0 h 85"/>
                  <a:gd name="T62" fmla="*/ 1 w 174"/>
                  <a:gd name="T63" fmla="*/ 0 h 85"/>
                  <a:gd name="T64" fmla="*/ 1 w 174"/>
                  <a:gd name="T65" fmla="*/ 0 h 85"/>
                  <a:gd name="T66" fmla="*/ 1 w 174"/>
                  <a:gd name="T67" fmla="*/ 0 h 85"/>
                  <a:gd name="T68" fmla="*/ 1 w 174"/>
                  <a:gd name="T69" fmla="*/ 0 h 85"/>
                  <a:gd name="T70" fmla="*/ 1 w 174"/>
                  <a:gd name="T71" fmla="*/ 0 h 85"/>
                  <a:gd name="T72" fmla="*/ 1 w 174"/>
                  <a:gd name="T73" fmla="*/ 0 h 85"/>
                  <a:gd name="T74" fmla="*/ 1 w 174"/>
                  <a:gd name="T75" fmla="*/ 0 h 85"/>
                  <a:gd name="T76" fmla="*/ 0 w 174"/>
                  <a:gd name="T77" fmla="*/ 0 h 85"/>
                  <a:gd name="T78" fmla="*/ 0 w 174"/>
                  <a:gd name="T79" fmla="*/ 0 h 85"/>
                  <a:gd name="T80" fmla="*/ 0 w 174"/>
                  <a:gd name="T81" fmla="*/ 0 h 85"/>
                  <a:gd name="T82" fmla="*/ 0 w 174"/>
                  <a:gd name="T83" fmla="*/ 0 h 85"/>
                  <a:gd name="T84" fmla="*/ 0 w 174"/>
                  <a:gd name="T85" fmla="*/ 0 h 8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5">
                    <a:moveTo>
                      <a:pt x="46" y="79"/>
                    </a:moveTo>
                    <a:lnTo>
                      <a:pt x="31" y="78"/>
                    </a:lnTo>
                    <a:lnTo>
                      <a:pt x="20" y="77"/>
                    </a:lnTo>
                    <a:lnTo>
                      <a:pt x="11" y="75"/>
                    </a:lnTo>
                    <a:lnTo>
                      <a:pt x="5" y="72"/>
                    </a:lnTo>
                    <a:lnTo>
                      <a:pt x="2" y="71"/>
                    </a:lnTo>
                    <a:lnTo>
                      <a:pt x="1" y="69"/>
                    </a:lnTo>
                    <a:lnTo>
                      <a:pt x="0" y="67"/>
                    </a:lnTo>
                    <a:lnTo>
                      <a:pt x="0" y="64"/>
                    </a:lnTo>
                    <a:lnTo>
                      <a:pt x="0" y="60"/>
                    </a:lnTo>
                    <a:lnTo>
                      <a:pt x="3" y="56"/>
                    </a:lnTo>
                    <a:lnTo>
                      <a:pt x="7" y="51"/>
                    </a:lnTo>
                    <a:lnTo>
                      <a:pt x="13" y="46"/>
                    </a:lnTo>
                    <a:lnTo>
                      <a:pt x="20" y="40"/>
                    </a:lnTo>
                    <a:lnTo>
                      <a:pt x="29" y="35"/>
                    </a:lnTo>
                    <a:lnTo>
                      <a:pt x="48" y="23"/>
                    </a:lnTo>
                    <a:lnTo>
                      <a:pt x="71" y="11"/>
                    </a:lnTo>
                    <a:lnTo>
                      <a:pt x="82" y="5"/>
                    </a:lnTo>
                    <a:lnTo>
                      <a:pt x="93" y="2"/>
                    </a:lnTo>
                    <a:lnTo>
                      <a:pt x="104" y="0"/>
                    </a:lnTo>
                    <a:lnTo>
                      <a:pt x="114" y="0"/>
                    </a:lnTo>
                    <a:lnTo>
                      <a:pt x="124" y="1"/>
                    </a:lnTo>
                    <a:lnTo>
                      <a:pt x="133" y="3"/>
                    </a:lnTo>
                    <a:lnTo>
                      <a:pt x="142" y="7"/>
                    </a:lnTo>
                    <a:lnTo>
                      <a:pt x="150" y="11"/>
                    </a:lnTo>
                    <a:lnTo>
                      <a:pt x="157" y="16"/>
                    </a:lnTo>
                    <a:lnTo>
                      <a:pt x="162" y="22"/>
                    </a:lnTo>
                    <a:lnTo>
                      <a:pt x="167" y="29"/>
                    </a:lnTo>
                    <a:lnTo>
                      <a:pt x="170" y="36"/>
                    </a:lnTo>
                    <a:lnTo>
                      <a:pt x="173" y="43"/>
                    </a:lnTo>
                    <a:lnTo>
                      <a:pt x="174" y="50"/>
                    </a:lnTo>
                    <a:lnTo>
                      <a:pt x="173" y="57"/>
                    </a:lnTo>
                    <a:lnTo>
                      <a:pt x="171" y="64"/>
                    </a:lnTo>
                    <a:lnTo>
                      <a:pt x="168" y="71"/>
                    </a:lnTo>
                    <a:lnTo>
                      <a:pt x="164" y="75"/>
                    </a:lnTo>
                    <a:lnTo>
                      <a:pt x="160" y="79"/>
                    </a:lnTo>
                    <a:lnTo>
                      <a:pt x="155" y="82"/>
                    </a:lnTo>
                    <a:lnTo>
                      <a:pt x="150" y="84"/>
                    </a:lnTo>
                    <a:lnTo>
                      <a:pt x="143" y="85"/>
                    </a:lnTo>
                    <a:lnTo>
                      <a:pt x="136" y="85"/>
                    </a:lnTo>
                    <a:lnTo>
                      <a:pt x="128" y="85"/>
                    </a:lnTo>
                    <a:lnTo>
                      <a:pt x="93" y="82"/>
                    </a:lnTo>
                    <a:lnTo>
                      <a:pt x="46" y="79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10" name="Freeform 1244">
                <a:extLst>
                  <a:ext uri="{FF2B5EF4-FFF2-40B4-BE49-F238E27FC236}">
                    <a16:creationId xmlns:a16="http://schemas.microsoft.com/office/drawing/2014/main" id="{3A46E3BC-2087-47FE-B28A-3C7CEDA55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4" y="2286"/>
                <a:ext cx="11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1 w 174"/>
                  <a:gd name="T43" fmla="*/ 0 h 86"/>
                  <a:gd name="T44" fmla="*/ 1 w 174"/>
                  <a:gd name="T45" fmla="*/ 0 h 86"/>
                  <a:gd name="T46" fmla="*/ 1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1 w 174"/>
                  <a:gd name="T77" fmla="*/ 0 h 86"/>
                  <a:gd name="T78" fmla="*/ 1 w 174"/>
                  <a:gd name="T79" fmla="*/ 0 h 86"/>
                  <a:gd name="T80" fmla="*/ 1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8" y="79"/>
                    </a:moveTo>
                    <a:lnTo>
                      <a:pt x="33" y="78"/>
                    </a:lnTo>
                    <a:lnTo>
                      <a:pt x="21" y="76"/>
                    </a:lnTo>
                    <a:lnTo>
                      <a:pt x="11" y="74"/>
                    </a:lnTo>
                    <a:lnTo>
                      <a:pt x="5" y="72"/>
                    </a:lnTo>
                    <a:lnTo>
                      <a:pt x="3" y="70"/>
                    </a:lnTo>
                    <a:lnTo>
                      <a:pt x="2" y="68"/>
                    </a:lnTo>
                    <a:lnTo>
                      <a:pt x="1" y="67"/>
                    </a:lnTo>
                    <a:lnTo>
                      <a:pt x="0" y="65"/>
                    </a:lnTo>
                    <a:lnTo>
                      <a:pt x="1" y="61"/>
                    </a:lnTo>
                    <a:lnTo>
                      <a:pt x="4" y="56"/>
                    </a:lnTo>
                    <a:lnTo>
                      <a:pt x="8" y="51"/>
                    </a:lnTo>
                    <a:lnTo>
                      <a:pt x="14" y="46"/>
                    </a:lnTo>
                    <a:lnTo>
                      <a:pt x="22" y="41"/>
                    </a:lnTo>
                    <a:lnTo>
                      <a:pt x="31" y="35"/>
                    </a:lnTo>
                    <a:lnTo>
                      <a:pt x="50" y="23"/>
                    </a:lnTo>
                    <a:lnTo>
                      <a:pt x="71" y="11"/>
                    </a:lnTo>
                    <a:lnTo>
                      <a:pt x="83" y="6"/>
                    </a:lnTo>
                    <a:lnTo>
                      <a:pt x="94" y="2"/>
                    </a:lnTo>
                    <a:lnTo>
                      <a:pt x="105" y="0"/>
                    </a:lnTo>
                    <a:lnTo>
                      <a:pt x="116" y="0"/>
                    </a:lnTo>
                    <a:lnTo>
                      <a:pt x="126" y="1"/>
                    </a:lnTo>
                    <a:lnTo>
                      <a:pt x="135" y="3"/>
                    </a:lnTo>
                    <a:lnTo>
                      <a:pt x="143" y="7"/>
                    </a:lnTo>
                    <a:lnTo>
                      <a:pt x="151" y="11"/>
                    </a:lnTo>
                    <a:lnTo>
                      <a:pt x="157" y="17"/>
                    </a:lnTo>
                    <a:lnTo>
                      <a:pt x="163" y="23"/>
                    </a:lnTo>
                    <a:lnTo>
                      <a:pt x="168" y="29"/>
                    </a:lnTo>
                    <a:lnTo>
                      <a:pt x="171" y="36"/>
                    </a:lnTo>
                    <a:lnTo>
                      <a:pt x="173" y="43"/>
                    </a:lnTo>
                    <a:lnTo>
                      <a:pt x="174" y="50"/>
                    </a:lnTo>
                    <a:lnTo>
                      <a:pt x="174" y="57"/>
                    </a:lnTo>
                    <a:lnTo>
                      <a:pt x="172" y="64"/>
                    </a:lnTo>
                    <a:lnTo>
                      <a:pt x="169" y="70"/>
                    </a:lnTo>
                    <a:lnTo>
                      <a:pt x="165" y="75"/>
                    </a:lnTo>
                    <a:lnTo>
                      <a:pt x="161" y="78"/>
                    </a:lnTo>
                    <a:lnTo>
                      <a:pt x="156" y="82"/>
                    </a:lnTo>
                    <a:lnTo>
                      <a:pt x="150" y="84"/>
                    </a:lnTo>
                    <a:lnTo>
                      <a:pt x="144" y="85"/>
                    </a:lnTo>
                    <a:lnTo>
                      <a:pt x="138" y="86"/>
                    </a:lnTo>
                    <a:lnTo>
                      <a:pt x="130" y="86"/>
                    </a:lnTo>
                    <a:lnTo>
                      <a:pt x="93" y="82"/>
                    </a:lnTo>
                    <a:lnTo>
                      <a:pt x="48" y="79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11" name="Freeform 1245">
                <a:extLst>
                  <a:ext uri="{FF2B5EF4-FFF2-40B4-BE49-F238E27FC236}">
                    <a16:creationId xmlns:a16="http://schemas.microsoft.com/office/drawing/2014/main" id="{A97461A5-1B3D-4DC3-8D5D-2C5DD2768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6" y="2285"/>
                <a:ext cx="11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1 w 174"/>
                  <a:gd name="T43" fmla="*/ 0 h 86"/>
                  <a:gd name="T44" fmla="*/ 1 w 174"/>
                  <a:gd name="T45" fmla="*/ 0 h 86"/>
                  <a:gd name="T46" fmla="*/ 1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1 w 174"/>
                  <a:gd name="T77" fmla="*/ 0 h 86"/>
                  <a:gd name="T78" fmla="*/ 1 w 174"/>
                  <a:gd name="T79" fmla="*/ 0 h 86"/>
                  <a:gd name="T80" fmla="*/ 1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7" y="80"/>
                    </a:moveTo>
                    <a:lnTo>
                      <a:pt x="32" y="79"/>
                    </a:lnTo>
                    <a:lnTo>
                      <a:pt x="20" y="78"/>
                    </a:lnTo>
                    <a:lnTo>
                      <a:pt x="12" y="76"/>
                    </a:lnTo>
                    <a:lnTo>
                      <a:pt x="5" y="73"/>
                    </a:lnTo>
                    <a:lnTo>
                      <a:pt x="3" y="71"/>
                    </a:lnTo>
                    <a:lnTo>
                      <a:pt x="2" y="70"/>
                    </a:lnTo>
                    <a:lnTo>
                      <a:pt x="1" y="68"/>
                    </a:lnTo>
                    <a:lnTo>
                      <a:pt x="0" y="66"/>
                    </a:lnTo>
                    <a:lnTo>
                      <a:pt x="1" y="62"/>
                    </a:lnTo>
                    <a:lnTo>
                      <a:pt x="4" y="57"/>
                    </a:lnTo>
                    <a:lnTo>
                      <a:pt x="8" y="53"/>
                    </a:lnTo>
                    <a:lnTo>
                      <a:pt x="14" y="47"/>
                    </a:lnTo>
                    <a:lnTo>
                      <a:pt x="21" y="42"/>
                    </a:lnTo>
                    <a:lnTo>
                      <a:pt x="30" y="36"/>
                    </a:lnTo>
                    <a:lnTo>
                      <a:pt x="49" y="25"/>
                    </a:lnTo>
                    <a:lnTo>
                      <a:pt x="70" y="13"/>
                    </a:lnTo>
                    <a:lnTo>
                      <a:pt x="83" y="6"/>
                    </a:lnTo>
                    <a:lnTo>
                      <a:pt x="94" y="3"/>
                    </a:lnTo>
                    <a:lnTo>
                      <a:pt x="105" y="1"/>
                    </a:lnTo>
                    <a:lnTo>
                      <a:pt x="115" y="0"/>
                    </a:lnTo>
                    <a:lnTo>
                      <a:pt x="125" y="1"/>
                    </a:lnTo>
                    <a:lnTo>
                      <a:pt x="134" y="4"/>
                    </a:lnTo>
                    <a:lnTo>
                      <a:pt x="142" y="7"/>
                    </a:lnTo>
                    <a:lnTo>
                      <a:pt x="150" y="13"/>
                    </a:lnTo>
                    <a:lnTo>
                      <a:pt x="156" y="18"/>
                    </a:lnTo>
                    <a:lnTo>
                      <a:pt x="162" y="24"/>
                    </a:lnTo>
                    <a:lnTo>
                      <a:pt x="167" y="31"/>
                    </a:lnTo>
                    <a:lnTo>
                      <a:pt x="171" y="37"/>
                    </a:lnTo>
                    <a:lnTo>
                      <a:pt x="173" y="45"/>
                    </a:lnTo>
                    <a:lnTo>
                      <a:pt x="174" y="52"/>
                    </a:lnTo>
                    <a:lnTo>
                      <a:pt x="174" y="59"/>
                    </a:lnTo>
                    <a:lnTo>
                      <a:pt x="172" y="65"/>
                    </a:lnTo>
                    <a:lnTo>
                      <a:pt x="168" y="71"/>
                    </a:lnTo>
                    <a:lnTo>
                      <a:pt x="164" y="76"/>
                    </a:lnTo>
                    <a:lnTo>
                      <a:pt x="160" y="80"/>
                    </a:lnTo>
                    <a:lnTo>
                      <a:pt x="155" y="83"/>
                    </a:lnTo>
                    <a:lnTo>
                      <a:pt x="149" y="84"/>
                    </a:lnTo>
                    <a:lnTo>
                      <a:pt x="143" y="86"/>
                    </a:lnTo>
                    <a:lnTo>
                      <a:pt x="137" y="86"/>
                    </a:lnTo>
                    <a:lnTo>
                      <a:pt x="129" y="86"/>
                    </a:lnTo>
                    <a:lnTo>
                      <a:pt x="94" y="83"/>
                    </a:lnTo>
                    <a:lnTo>
                      <a:pt x="47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12" name="Freeform 1246">
                <a:extLst>
                  <a:ext uri="{FF2B5EF4-FFF2-40B4-BE49-F238E27FC236}">
                    <a16:creationId xmlns:a16="http://schemas.microsoft.com/office/drawing/2014/main" id="{6C250087-47C5-40A7-9A76-049C0FAF7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3" y="2291"/>
                <a:ext cx="11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1 w 174"/>
                  <a:gd name="T43" fmla="*/ 0 h 86"/>
                  <a:gd name="T44" fmla="*/ 1 w 174"/>
                  <a:gd name="T45" fmla="*/ 0 h 86"/>
                  <a:gd name="T46" fmla="*/ 1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1 w 174"/>
                  <a:gd name="T77" fmla="*/ 0 h 86"/>
                  <a:gd name="T78" fmla="*/ 1 w 174"/>
                  <a:gd name="T79" fmla="*/ 0 h 86"/>
                  <a:gd name="T80" fmla="*/ 1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7" y="80"/>
                    </a:moveTo>
                    <a:lnTo>
                      <a:pt x="32" y="79"/>
                    </a:lnTo>
                    <a:lnTo>
                      <a:pt x="20" y="78"/>
                    </a:lnTo>
                    <a:lnTo>
                      <a:pt x="12" y="76"/>
                    </a:lnTo>
                    <a:lnTo>
                      <a:pt x="5" y="73"/>
                    </a:lnTo>
                    <a:lnTo>
                      <a:pt x="3" y="72"/>
                    </a:lnTo>
                    <a:lnTo>
                      <a:pt x="2" y="70"/>
                    </a:lnTo>
                    <a:lnTo>
                      <a:pt x="1" y="67"/>
                    </a:lnTo>
                    <a:lnTo>
                      <a:pt x="0" y="65"/>
                    </a:lnTo>
                    <a:lnTo>
                      <a:pt x="1" y="61"/>
                    </a:lnTo>
                    <a:lnTo>
                      <a:pt x="4" y="57"/>
                    </a:lnTo>
                    <a:lnTo>
                      <a:pt x="8" y="52"/>
                    </a:lnTo>
                    <a:lnTo>
                      <a:pt x="14" y="47"/>
                    </a:lnTo>
                    <a:lnTo>
                      <a:pt x="21" y="41"/>
                    </a:lnTo>
                    <a:lnTo>
                      <a:pt x="30" y="36"/>
                    </a:lnTo>
                    <a:lnTo>
                      <a:pt x="50" y="24"/>
                    </a:lnTo>
                    <a:lnTo>
                      <a:pt x="71" y="12"/>
                    </a:lnTo>
                    <a:lnTo>
                      <a:pt x="83" y="6"/>
                    </a:lnTo>
                    <a:lnTo>
                      <a:pt x="94" y="3"/>
                    </a:lnTo>
                    <a:lnTo>
                      <a:pt x="105" y="1"/>
                    </a:lnTo>
                    <a:lnTo>
                      <a:pt x="115" y="0"/>
                    </a:lnTo>
                    <a:lnTo>
                      <a:pt x="125" y="2"/>
                    </a:lnTo>
                    <a:lnTo>
                      <a:pt x="134" y="4"/>
                    </a:lnTo>
                    <a:lnTo>
                      <a:pt x="143" y="8"/>
                    </a:lnTo>
                    <a:lnTo>
                      <a:pt x="151" y="12"/>
                    </a:lnTo>
                    <a:lnTo>
                      <a:pt x="157" y="17"/>
                    </a:lnTo>
                    <a:lnTo>
                      <a:pt x="163" y="23"/>
                    </a:lnTo>
                    <a:lnTo>
                      <a:pt x="168" y="30"/>
                    </a:lnTo>
                    <a:lnTo>
                      <a:pt x="171" y="37"/>
                    </a:lnTo>
                    <a:lnTo>
                      <a:pt x="173" y="44"/>
                    </a:lnTo>
                    <a:lnTo>
                      <a:pt x="174" y="51"/>
                    </a:lnTo>
                    <a:lnTo>
                      <a:pt x="174" y="58"/>
                    </a:lnTo>
                    <a:lnTo>
                      <a:pt x="172" y="65"/>
                    </a:lnTo>
                    <a:lnTo>
                      <a:pt x="169" y="72"/>
                    </a:lnTo>
                    <a:lnTo>
                      <a:pt x="165" y="76"/>
                    </a:lnTo>
                    <a:lnTo>
                      <a:pt x="161" y="80"/>
                    </a:lnTo>
                    <a:lnTo>
                      <a:pt x="156" y="83"/>
                    </a:lnTo>
                    <a:lnTo>
                      <a:pt x="150" y="85"/>
                    </a:lnTo>
                    <a:lnTo>
                      <a:pt x="144" y="86"/>
                    </a:lnTo>
                    <a:lnTo>
                      <a:pt x="138" y="86"/>
                    </a:lnTo>
                    <a:lnTo>
                      <a:pt x="129" y="86"/>
                    </a:lnTo>
                    <a:lnTo>
                      <a:pt x="94" y="83"/>
                    </a:lnTo>
                    <a:lnTo>
                      <a:pt x="47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13" name="Freeform 1247">
                <a:extLst>
                  <a:ext uri="{FF2B5EF4-FFF2-40B4-BE49-F238E27FC236}">
                    <a16:creationId xmlns:a16="http://schemas.microsoft.com/office/drawing/2014/main" id="{67C3C550-26B3-4576-BC27-EC691578C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2292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8" y="80"/>
                    </a:moveTo>
                    <a:lnTo>
                      <a:pt x="33" y="79"/>
                    </a:lnTo>
                    <a:lnTo>
                      <a:pt x="21" y="78"/>
                    </a:lnTo>
                    <a:lnTo>
                      <a:pt x="12" y="75"/>
                    </a:lnTo>
                    <a:lnTo>
                      <a:pt x="5" y="73"/>
                    </a:lnTo>
                    <a:lnTo>
                      <a:pt x="3" y="71"/>
                    </a:lnTo>
                    <a:lnTo>
                      <a:pt x="1" y="70"/>
                    </a:lnTo>
                    <a:lnTo>
                      <a:pt x="0" y="68"/>
                    </a:lnTo>
                    <a:lnTo>
                      <a:pt x="0" y="66"/>
                    </a:lnTo>
                    <a:lnTo>
                      <a:pt x="1" y="62"/>
                    </a:lnTo>
                    <a:lnTo>
                      <a:pt x="3" y="57"/>
                    </a:lnTo>
                    <a:lnTo>
                      <a:pt x="8" y="51"/>
                    </a:lnTo>
                    <a:lnTo>
                      <a:pt x="15" y="46"/>
                    </a:lnTo>
                    <a:lnTo>
                      <a:pt x="22" y="41"/>
                    </a:lnTo>
                    <a:lnTo>
                      <a:pt x="30" y="35"/>
                    </a:lnTo>
                    <a:lnTo>
                      <a:pt x="50" y="24"/>
                    </a:lnTo>
                    <a:lnTo>
                      <a:pt x="71" y="12"/>
                    </a:lnTo>
                    <a:lnTo>
                      <a:pt x="82" y="6"/>
                    </a:lnTo>
                    <a:lnTo>
                      <a:pt x="93" y="2"/>
                    </a:lnTo>
                    <a:lnTo>
                      <a:pt x="105" y="0"/>
                    </a:lnTo>
                    <a:lnTo>
                      <a:pt x="115" y="0"/>
                    </a:lnTo>
                    <a:lnTo>
                      <a:pt x="125" y="1"/>
                    </a:lnTo>
                    <a:lnTo>
                      <a:pt x="134" y="4"/>
                    </a:lnTo>
                    <a:lnTo>
                      <a:pt x="143" y="7"/>
                    </a:lnTo>
                    <a:lnTo>
                      <a:pt x="150" y="12"/>
                    </a:lnTo>
                    <a:lnTo>
                      <a:pt x="157" y="17"/>
                    </a:lnTo>
                    <a:lnTo>
                      <a:pt x="163" y="23"/>
                    </a:lnTo>
                    <a:lnTo>
                      <a:pt x="167" y="29"/>
                    </a:lnTo>
                    <a:lnTo>
                      <a:pt x="171" y="36"/>
                    </a:lnTo>
                    <a:lnTo>
                      <a:pt x="173" y="43"/>
                    </a:lnTo>
                    <a:lnTo>
                      <a:pt x="174" y="51"/>
                    </a:lnTo>
                    <a:lnTo>
                      <a:pt x="173" y="59"/>
                    </a:lnTo>
                    <a:lnTo>
                      <a:pt x="171" y="65"/>
                    </a:lnTo>
                    <a:lnTo>
                      <a:pt x="168" y="71"/>
                    </a:lnTo>
                    <a:lnTo>
                      <a:pt x="165" y="76"/>
                    </a:lnTo>
                    <a:lnTo>
                      <a:pt x="160" y="80"/>
                    </a:lnTo>
                    <a:lnTo>
                      <a:pt x="156" y="82"/>
                    </a:lnTo>
                    <a:lnTo>
                      <a:pt x="150" y="84"/>
                    </a:lnTo>
                    <a:lnTo>
                      <a:pt x="144" y="85"/>
                    </a:lnTo>
                    <a:lnTo>
                      <a:pt x="137" y="86"/>
                    </a:lnTo>
                    <a:lnTo>
                      <a:pt x="130" y="86"/>
                    </a:lnTo>
                    <a:lnTo>
                      <a:pt x="93" y="83"/>
                    </a:lnTo>
                    <a:lnTo>
                      <a:pt x="48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14" name="Freeform 1248">
                <a:extLst>
                  <a:ext uri="{FF2B5EF4-FFF2-40B4-BE49-F238E27FC236}">
                    <a16:creationId xmlns:a16="http://schemas.microsoft.com/office/drawing/2014/main" id="{8A531F8A-EE3E-4CA2-B512-9B825F0A3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9" y="2293"/>
                <a:ext cx="11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1 w 174"/>
                  <a:gd name="T43" fmla="*/ 0 h 86"/>
                  <a:gd name="T44" fmla="*/ 1 w 174"/>
                  <a:gd name="T45" fmla="*/ 0 h 86"/>
                  <a:gd name="T46" fmla="*/ 1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1 w 174"/>
                  <a:gd name="T77" fmla="*/ 0 h 86"/>
                  <a:gd name="T78" fmla="*/ 1 w 174"/>
                  <a:gd name="T79" fmla="*/ 0 h 86"/>
                  <a:gd name="T80" fmla="*/ 1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7" y="80"/>
                    </a:moveTo>
                    <a:lnTo>
                      <a:pt x="32" y="79"/>
                    </a:lnTo>
                    <a:lnTo>
                      <a:pt x="21" y="77"/>
                    </a:lnTo>
                    <a:lnTo>
                      <a:pt x="11" y="75"/>
                    </a:lnTo>
                    <a:lnTo>
                      <a:pt x="5" y="72"/>
                    </a:lnTo>
                    <a:lnTo>
                      <a:pt x="2" y="71"/>
                    </a:lnTo>
                    <a:lnTo>
                      <a:pt x="1" y="69"/>
                    </a:lnTo>
                    <a:lnTo>
                      <a:pt x="0" y="67"/>
                    </a:lnTo>
                    <a:lnTo>
                      <a:pt x="0" y="66"/>
                    </a:lnTo>
                    <a:lnTo>
                      <a:pt x="0" y="61"/>
                    </a:lnTo>
                    <a:lnTo>
                      <a:pt x="3" y="57"/>
                    </a:lnTo>
                    <a:lnTo>
                      <a:pt x="7" y="52"/>
                    </a:lnTo>
                    <a:lnTo>
                      <a:pt x="13" y="47"/>
                    </a:lnTo>
                    <a:lnTo>
                      <a:pt x="21" y="42"/>
                    </a:lnTo>
                    <a:lnTo>
                      <a:pt x="30" y="35"/>
                    </a:lnTo>
                    <a:lnTo>
                      <a:pt x="49" y="23"/>
                    </a:lnTo>
                    <a:lnTo>
                      <a:pt x="71" y="11"/>
                    </a:lnTo>
                    <a:lnTo>
                      <a:pt x="82" y="6"/>
                    </a:lnTo>
                    <a:lnTo>
                      <a:pt x="93" y="2"/>
                    </a:lnTo>
                    <a:lnTo>
                      <a:pt x="104" y="0"/>
                    </a:lnTo>
                    <a:lnTo>
                      <a:pt x="115" y="0"/>
                    </a:lnTo>
                    <a:lnTo>
                      <a:pt x="125" y="1"/>
                    </a:lnTo>
                    <a:lnTo>
                      <a:pt x="134" y="3"/>
                    </a:lnTo>
                    <a:lnTo>
                      <a:pt x="142" y="7"/>
                    </a:lnTo>
                    <a:lnTo>
                      <a:pt x="150" y="11"/>
                    </a:lnTo>
                    <a:lnTo>
                      <a:pt x="157" y="17"/>
                    </a:lnTo>
                    <a:lnTo>
                      <a:pt x="162" y="23"/>
                    </a:lnTo>
                    <a:lnTo>
                      <a:pt x="167" y="29"/>
                    </a:lnTo>
                    <a:lnTo>
                      <a:pt x="170" y="36"/>
                    </a:lnTo>
                    <a:lnTo>
                      <a:pt x="173" y="44"/>
                    </a:lnTo>
                    <a:lnTo>
                      <a:pt x="174" y="51"/>
                    </a:lnTo>
                    <a:lnTo>
                      <a:pt x="173" y="58"/>
                    </a:lnTo>
                    <a:lnTo>
                      <a:pt x="171" y="65"/>
                    </a:lnTo>
                    <a:lnTo>
                      <a:pt x="168" y="71"/>
                    </a:lnTo>
                    <a:lnTo>
                      <a:pt x="164" y="76"/>
                    </a:lnTo>
                    <a:lnTo>
                      <a:pt x="160" y="79"/>
                    </a:lnTo>
                    <a:lnTo>
                      <a:pt x="155" y="82"/>
                    </a:lnTo>
                    <a:lnTo>
                      <a:pt x="150" y="84"/>
                    </a:lnTo>
                    <a:lnTo>
                      <a:pt x="143" y="85"/>
                    </a:lnTo>
                    <a:lnTo>
                      <a:pt x="137" y="86"/>
                    </a:lnTo>
                    <a:lnTo>
                      <a:pt x="129" y="85"/>
                    </a:lnTo>
                    <a:lnTo>
                      <a:pt x="93" y="82"/>
                    </a:lnTo>
                    <a:lnTo>
                      <a:pt x="47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15" name="Freeform 1249">
                <a:extLst>
                  <a:ext uri="{FF2B5EF4-FFF2-40B4-BE49-F238E27FC236}">
                    <a16:creationId xmlns:a16="http://schemas.microsoft.com/office/drawing/2014/main" id="{9C819B13-14D0-425F-B8E4-847E9BEAF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5" y="2299"/>
                <a:ext cx="11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1 w 174"/>
                  <a:gd name="T43" fmla="*/ 0 h 86"/>
                  <a:gd name="T44" fmla="*/ 1 w 174"/>
                  <a:gd name="T45" fmla="*/ 0 h 86"/>
                  <a:gd name="T46" fmla="*/ 1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1 w 174"/>
                  <a:gd name="T77" fmla="*/ 0 h 86"/>
                  <a:gd name="T78" fmla="*/ 1 w 174"/>
                  <a:gd name="T79" fmla="*/ 0 h 86"/>
                  <a:gd name="T80" fmla="*/ 1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7" y="80"/>
                    </a:moveTo>
                    <a:lnTo>
                      <a:pt x="33" y="79"/>
                    </a:lnTo>
                    <a:lnTo>
                      <a:pt x="21" y="78"/>
                    </a:lnTo>
                    <a:lnTo>
                      <a:pt x="12" y="76"/>
                    </a:lnTo>
                    <a:lnTo>
                      <a:pt x="5" y="73"/>
                    </a:lnTo>
                    <a:lnTo>
                      <a:pt x="3" y="71"/>
                    </a:lnTo>
                    <a:lnTo>
                      <a:pt x="1" y="70"/>
                    </a:lnTo>
                    <a:lnTo>
                      <a:pt x="0" y="68"/>
                    </a:lnTo>
                    <a:lnTo>
                      <a:pt x="0" y="66"/>
                    </a:lnTo>
                    <a:lnTo>
                      <a:pt x="0" y="62"/>
                    </a:lnTo>
                    <a:lnTo>
                      <a:pt x="3" y="58"/>
                    </a:lnTo>
                    <a:lnTo>
                      <a:pt x="9" y="53"/>
                    </a:lnTo>
                    <a:lnTo>
                      <a:pt x="14" y="48"/>
                    </a:lnTo>
                    <a:lnTo>
                      <a:pt x="22" y="42"/>
                    </a:lnTo>
                    <a:lnTo>
                      <a:pt x="30" y="37"/>
                    </a:lnTo>
                    <a:lnTo>
                      <a:pt x="49" y="24"/>
                    </a:lnTo>
                    <a:lnTo>
                      <a:pt x="71" y="12"/>
                    </a:lnTo>
                    <a:lnTo>
                      <a:pt x="82" y="6"/>
                    </a:lnTo>
                    <a:lnTo>
                      <a:pt x="93" y="3"/>
                    </a:lnTo>
                    <a:lnTo>
                      <a:pt x="105" y="1"/>
                    </a:lnTo>
                    <a:lnTo>
                      <a:pt x="115" y="0"/>
                    </a:lnTo>
                    <a:lnTo>
                      <a:pt x="125" y="1"/>
                    </a:lnTo>
                    <a:lnTo>
                      <a:pt x="134" y="4"/>
                    </a:lnTo>
                    <a:lnTo>
                      <a:pt x="142" y="7"/>
                    </a:lnTo>
                    <a:lnTo>
                      <a:pt x="150" y="12"/>
                    </a:lnTo>
                    <a:lnTo>
                      <a:pt x="157" y="17"/>
                    </a:lnTo>
                    <a:lnTo>
                      <a:pt x="162" y="23"/>
                    </a:lnTo>
                    <a:lnTo>
                      <a:pt x="167" y="31"/>
                    </a:lnTo>
                    <a:lnTo>
                      <a:pt x="171" y="38"/>
                    </a:lnTo>
                    <a:lnTo>
                      <a:pt x="173" y="45"/>
                    </a:lnTo>
                    <a:lnTo>
                      <a:pt x="174" y="52"/>
                    </a:lnTo>
                    <a:lnTo>
                      <a:pt x="173" y="59"/>
                    </a:lnTo>
                    <a:lnTo>
                      <a:pt x="171" y="66"/>
                    </a:lnTo>
                    <a:lnTo>
                      <a:pt x="168" y="72"/>
                    </a:lnTo>
                    <a:lnTo>
                      <a:pt x="165" y="76"/>
                    </a:lnTo>
                    <a:lnTo>
                      <a:pt x="160" y="80"/>
                    </a:lnTo>
                    <a:lnTo>
                      <a:pt x="155" y="83"/>
                    </a:lnTo>
                    <a:lnTo>
                      <a:pt x="150" y="85"/>
                    </a:lnTo>
                    <a:lnTo>
                      <a:pt x="144" y="86"/>
                    </a:lnTo>
                    <a:lnTo>
                      <a:pt x="137" y="86"/>
                    </a:lnTo>
                    <a:lnTo>
                      <a:pt x="130" y="86"/>
                    </a:lnTo>
                    <a:lnTo>
                      <a:pt x="93" y="83"/>
                    </a:lnTo>
                    <a:lnTo>
                      <a:pt x="47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16" name="Freeform 1250">
                <a:extLst>
                  <a:ext uri="{FF2B5EF4-FFF2-40B4-BE49-F238E27FC236}">
                    <a16:creationId xmlns:a16="http://schemas.microsoft.com/office/drawing/2014/main" id="{473F6C93-22EA-4022-92F8-3CABD5003F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" y="2298"/>
                <a:ext cx="10" cy="5"/>
              </a:xfrm>
              <a:custGeom>
                <a:avLst/>
                <a:gdLst>
                  <a:gd name="T0" fmla="*/ 0 w 174"/>
                  <a:gd name="T1" fmla="*/ 0 h 85"/>
                  <a:gd name="T2" fmla="*/ 0 w 174"/>
                  <a:gd name="T3" fmla="*/ 0 h 85"/>
                  <a:gd name="T4" fmla="*/ 0 w 174"/>
                  <a:gd name="T5" fmla="*/ 0 h 85"/>
                  <a:gd name="T6" fmla="*/ 0 w 174"/>
                  <a:gd name="T7" fmla="*/ 0 h 85"/>
                  <a:gd name="T8" fmla="*/ 0 w 174"/>
                  <a:gd name="T9" fmla="*/ 0 h 85"/>
                  <a:gd name="T10" fmla="*/ 0 w 174"/>
                  <a:gd name="T11" fmla="*/ 0 h 85"/>
                  <a:gd name="T12" fmla="*/ 0 w 174"/>
                  <a:gd name="T13" fmla="*/ 0 h 85"/>
                  <a:gd name="T14" fmla="*/ 0 w 174"/>
                  <a:gd name="T15" fmla="*/ 0 h 85"/>
                  <a:gd name="T16" fmla="*/ 0 w 174"/>
                  <a:gd name="T17" fmla="*/ 0 h 85"/>
                  <a:gd name="T18" fmla="*/ 0 w 174"/>
                  <a:gd name="T19" fmla="*/ 0 h 85"/>
                  <a:gd name="T20" fmla="*/ 0 w 174"/>
                  <a:gd name="T21" fmla="*/ 0 h 85"/>
                  <a:gd name="T22" fmla="*/ 0 w 174"/>
                  <a:gd name="T23" fmla="*/ 0 h 85"/>
                  <a:gd name="T24" fmla="*/ 0 w 174"/>
                  <a:gd name="T25" fmla="*/ 0 h 85"/>
                  <a:gd name="T26" fmla="*/ 0 w 174"/>
                  <a:gd name="T27" fmla="*/ 0 h 85"/>
                  <a:gd name="T28" fmla="*/ 0 w 174"/>
                  <a:gd name="T29" fmla="*/ 0 h 85"/>
                  <a:gd name="T30" fmla="*/ 0 w 174"/>
                  <a:gd name="T31" fmla="*/ 0 h 85"/>
                  <a:gd name="T32" fmla="*/ 0 w 174"/>
                  <a:gd name="T33" fmla="*/ 0 h 85"/>
                  <a:gd name="T34" fmla="*/ 0 w 174"/>
                  <a:gd name="T35" fmla="*/ 0 h 85"/>
                  <a:gd name="T36" fmla="*/ 0 w 174"/>
                  <a:gd name="T37" fmla="*/ 0 h 85"/>
                  <a:gd name="T38" fmla="*/ 0 w 174"/>
                  <a:gd name="T39" fmla="*/ 0 h 85"/>
                  <a:gd name="T40" fmla="*/ 0 w 174"/>
                  <a:gd name="T41" fmla="*/ 0 h 85"/>
                  <a:gd name="T42" fmla="*/ 0 w 174"/>
                  <a:gd name="T43" fmla="*/ 0 h 85"/>
                  <a:gd name="T44" fmla="*/ 0 w 174"/>
                  <a:gd name="T45" fmla="*/ 0 h 85"/>
                  <a:gd name="T46" fmla="*/ 0 w 174"/>
                  <a:gd name="T47" fmla="*/ 0 h 85"/>
                  <a:gd name="T48" fmla="*/ 1 w 174"/>
                  <a:gd name="T49" fmla="*/ 0 h 85"/>
                  <a:gd name="T50" fmla="*/ 1 w 174"/>
                  <a:gd name="T51" fmla="*/ 0 h 85"/>
                  <a:gd name="T52" fmla="*/ 1 w 174"/>
                  <a:gd name="T53" fmla="*/ 0 h 85"/>
                  <a:gd name="T54" fmla="*/ 1 w 174"/>
                  <a:gd name="T55" fmla="*/ 0 h 85"/>
                  <a:gd name="T56" fmla="*/ 1 w 174"/>
                  <a:gd name="T57" fmla="*/ 0 h 85"/>
                  <a:gd name="T58" fmla="*/ 1 w 174"/>
                  <a:gd name="T59" fmla="*/ 0 h 85"/>
                  <a:gd name="T60" fmla="*/ 1 w 174"/>
                  <a:gd name="T61" fmla="*/ 0 h 85"/>
                  <a:gd name="T62" fmla="*/ 1 w 174"/>
                  <a:gd name="T63" fmla="*/ 0 h 85"/>
                  <a:gd name="T64" fmla="*/ 1 w 174"/>
                  <a:gd name="T65" fmla="*/ 0 h 85"/>
                  <a:gd name="T66" fmla="*/ 1 w 174"/>
                  <a:gd name="T67" fmla="*/ 0 h 85"/>
                  <a:gd name="T68" fmla="*/ 1 w 174"/>
                  <a:gd name="T69" fmla="*/ 0 h 85"/>
                  <a:gd name="T70" fmla="*/ 1 w 174"/>
                  <a:gd name="T71" fmla="*/ 0 h 85"/>
                  <a:gd name="T72" fmla="*/ 1 w 174"/>
                  <a:gd name="T73" fmla="*/ 0 h 85"/>
                  <a:gd name="T74" fmla="*/ 1 w 174"/>
                  <a:gd name="T75" fmla="*/ 0 h 85"/>
                  <a:gd name="T76" fmla="*/ 0 w 174"/>
                  <a:gd name="T77" fmla="*/ 0 h 85"/>
                  <a:gd name="T78" fmla="*/ 0 w 174"/>
                  <a:gd name="T79" fmla="*/ 0 h 85"/>
                  <a:gd name="T80" fmla="*/ 0 w 174"/>
                  <a:gd name="T81" fmla="*/ 0 h 85"/>
                  <a:gd name="T82" fmla="*/ 0 w 174"/>
                  <a:gd name="T83" fmla="*/ 0 h 85"/>
                  <a:gd name="T84" fmla="*/ 0 w 174"/>
                  <a:gd name="T85" fmla="*/ 0 h 8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5">
                    <a:moveTo>
                      <a:pt x="48" y="79"/>
                    </a:moveTo>
                    <a:lnTo>
                      <a:pt x="32" y="79"/>
                    </a:lnTo>
                    <a:lnTo>
                      <a:pt x="20" y="77"/>
                    </a:lnTo>
                    <a:lnTo>
                      <a:pt x="11" y="75"/>
                    </a:lnTo>
                    <a:lnTo>
                      <a:pt x="5" y="72"/>
                    </a:lnTo>
                    <a:lnTo>
                      <a:pt x="3" y="71"/>
                    </a:lnTo>
                    <a:lnTo>
                      <a:pt x="2" y="69"/>
                    </a:lnTo>
                    <a:lnTo>
                      <a:pt x="1" y="67"/>
                    </a:lnTo>
                    <a:lnTo>
                      <a:pt x="0" y="65"/>
                    </a:lnTo>
                    <a:lnTo>
                      <a:pt x="1" y="61"/>
                    </a:lnTo>
                    <a:lnTo>
                      <a:pt x="4" y="57"/>
                    </a:lnTo>
                    <a:lnTo>
                      <a:pt x="8" y="52"/>
                    </a:lnTo>
                    <a:lnTo>
                      <a:pt x="14" y="47"/>
                    </a:lnTo>
                    <a:lnTo>
                      <a:pt x="21" y="41"/>
                    </a:lnTo>
                    <a:lnTo>
                      <a:pt x="30" y="36"/>
                    </a:lnTo>
                    <a:lnTo>
                      <a:pt x="50" y="23"/>
                    </a:lnTo>
                    <a:lnTo>
                      <a:pt x="71" y="11"/>
                    </a:lnTo>
                    <a:lnTo>
                      <a:pt x="83" y="6"/>
                    </a:lnTo>
                    <a:lnTo>
                      <a:pt x="94" y="2"/>
                    </a:lnTo>
                    <a:lnTo>
                      <a:pt x="104" y="0"/>
                    </a:lnTo>
                    <a:lnTo>
                      <a:pt x="115" y="0"/>
                    </a:lnTo>
                    <a:lnTo>
                      <a:pt x="124" y="1"/>
                    </a:lnTo>
                    <a:lnTo>
                      <a:pt x="134" y="3"/>
                    </a:lnTo>
                    <a:lnTo>
                      <a:pt x="143" y="7"/>
                    </a:lnTo>
                    <a:lnTo>
                      <a:pt x="151" y="11"/>
                    </a:lnTo>
                    <a:lnTo>
                      <a:pt x="157" y="16"/>
                    </a:lnTo>
                    <a:lnTo>
                      <a:pt x="163" y="22"/>
                    </a:lnTo>
                    <a:lnTo>
                      <a:pt x="168" y="29"/>
                    </a:lnTo>
                    <a:lnTo>
                      <a:pt x="171" y="37"/>
                    </a:lnTo>
                    <a:lnTo>
                      <a:pt x="173" y="44"/>
                    </a:lnTo>
                    <a:lnTo>
                      <a:pt x="174" y="51"/>
                    </a:lnTo>
                    <a:lnTo>
                      <a:pt x="174" y="58"/>
                    </a:lnTo>
                    <a:lnTo>
                      <a:pt x="172" y="65"/>
                    </a:lnTo>
                    <a:lnTo>
                      <a:pt x="169" y="71"/>
                    </a:lnTo>
                    <a:lnTo>
                      <a:pt x="165" y="76"/>
                    </a:lnTo>
                    <a:lnTo>
                      <a:pt x="161" y="79"/>
                    </a:lnTo>
                    <a:lnTo>
                      <a:pt x="156" y="82"/>
                    </a:lnTo>
                    <a:lnTo>
                      <a:pt x="150" y="84"/>
                    </a:lnTo>
                    <a:lnTo>
                      <a:pt x="144" y="85"/>
                    </a:lnTo>
                    <a:lnTo>
                      <a:pt x="137" y="85"/>
                    </a:lnTo>
                    <a:lnTo>
                      <a:pt x="129" y="85"/>
                    </a:lnTo>
                    <a:lnTo>
                      <a:pt x="93" y="82"/>
                    </a:lnTo>
                    <a:lnTo>
                      <a:pt x="48" y="79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17" name="Freeform 1251">
                <a:extLst>
                  <a:ext uri="{FF2B5EF4-FFF2-40B4-BE49-F238E27FC236}">
                    <a16:creationId xmlns:a16="http://schemas.microsoft.com/office/drawing/2014/main" id="{41593EE9-9B77-4B2D-9095-9225046CC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4" y="2305"/>
                <a:ext cx="11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1 w 174"/>
                  <a:gd name="T43" fmla="*/ 0 h 86"/>
                  <a:gd name="T44" fmla="*/ 1 w 174"/>
                  <a:gd name="T45" fmla="*/ 0 h 86"/>
                  <a:gd name="T46" fmla="*/ 1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1 w 174"/>
                  <a:gd name="T77" fmla="*/ 0 h 86"/>
                  <a:gd name="T78" fmla="*/ 1 w 174"/>
                  <a:gd name="T79" fmla="*/ 0 h 86"/>
                  <a:gd name="T80" fmla="*/ 1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7" y="80"/>
                    </a:moveTo>
                    <a:lnTo>
                      <a:pt x="32" y="79"/>
                    </a:lnTo>
                    <a:lnTo>
                      <a:pt x="20" y="77"/>
                    </a:lnTo>
                    <a:lnTo>
                      <a:pt x="11" y="75"/>
                    </a:lnTo>
                    <a:lnTo>
                      <a:pt x="5" y="72"/>
                    </a:lnTo>
                    <a:lnTo>
                      <a:pt x="3" y="71"/>
                    </a:lnTo>
                    <a:lnTo>
                      <a:pt x="1" y="69"/>
                    </a:lnTo>
                    <a:lnTo>
                      <a:pt x="0" y="67"/>
                    </a:lnTo>
                    <a:lnTo>
                      <a:pt x="0" y="66"/>
                    </a:lnTo>
                    <a:lnTo>
                      <a:pt x="1" y="61"/>
                    </a:lnTo>
                    <a:lnTo>
                      <a:pt x="3" y="57"/>
                    </a:lnTo>
                    <a:lnTo>
                      <a:pt x="8" y="52"/>
                    </a:lnTo>
                    <a:lnTo>
                      <a:pt x="14" y="47"/>
                    </a:lnTo>
                    <a:lnTo>
                      <a:pt x="21" y="42"/>
                    </a:lnTo>
                    <a:lnTo>
                      <a:pt x="29" y="36"/>
                    </a:lnTo>
                    <a:lnTo>
                      <a:pt x="49" y="24"/>
                    </a:lnTo>
                    <a:lnTo>
                      <a:pt x="71" y="12"/>
                    </a:lnTo>
                    <a:lnTo>
                      <a:pt x="82" y="7"/>
                    </a:lnTo>
                    <a:lnTo>
                      <a:pt x="93" y="2"/>
                    </a:lnTo>
                    <a:lnTo>
                      <a:pt x="104" y="0"/>
                    </a:lnTo>
                    <a:lnTo>
                      <a:pt x="114" y="0"/>
                    </a:lnTo>
                    <a:lnTo>
                      <a:pt x="124" y="1"/>
                    </a:lnTo>
                    <a:lnTo>
                      <a:pt x="134" y="3"/>
                    </a:lnTo>
                    <a:lnTo>
                      <a:pt x="143" y="8"/>
                    </a:lnTo>
                    <a:lnTo>
                      <a:pt x="150" y="12"/>
                    </a:lnTo>
                    <a:lnTo>
                      <a:pt x="157" y="18"/>
                    </a:lnTo>
                    <a:lnTo>
                      <a:pt x="162" y="24"/>
                    </a:lnTo>
                    <a:lnTo>
                      <a:pt x="167" y="30"/>
                    </a:lnTo>
                    <a:lnTo>
                      <a:pt x="171" y="37"/>
                    </a:lnTo>
                    <a:lnTo>
                      <a:pt x="173" y="44"/>
                    </a:lnTo>
                    <a:lnTo>
                      <a:pt x="174" y="51"/>
                    </a:lnTo>
                    <a:lnTo>
                      <a:pt x="173" y="58"/>
                    </a:lnTo>
                    <a:lnTo>
                      <a:pt x="171" y="65"/>
                    </a:lnTo>
                    <a:lnTo>
                      <a:pt x="168" y="71"/>
                    </a:lnTo>
                    <a:lnTo>
                      <a:pt x="165" y="76"/>
                    </a:lnTo>
                    <a:lnTo>
                      <a:pt x="160" y="79"/>
                    </a:lnTo>
                    <a:lnTo>
                      <a:pt x="155" y="82"/>
                    </a:lnTo>
                    <a:lnTo>
                      <a:pt x="150" y="84"/>
                    </a:lnTo>
                    <a:lnTo>
                      <a:pt x="144" y="85"/>
                    </a:lnTo>
                    <a:lnTo>
                      <a:pt x="137" y="86"/>
                    </a:lnTo>
                    <a:lnTo>
                      <a:pt x="130" y="86"/>
                    </a:lnTo>
                    <a:lnTo>
                      <a:pt x="93" y="82"/>
                    </a:lnTo>
                    <a:lnTo>
                      <a:pt x="47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18" name="Freeform 1252">
                <a:extLst>
                  <a:ext uri="{FF2B5EF4-FFF2-40B4-BE49-F238E27FC236}">
                    <a16:creationId xmlns:a16="http://schemas.microsoft.com/office/drawing/2014/main" id="{18482E0E-1EEF-49C6-BE60-43B380B3F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7" y="2306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7" y="80"/>
                    </a:moveTo>
                    <a:lnTo>
                      <a:pt x="32" y="79"/>
                    </a:lnTo>
                    <a:lnTo>
                      <a:pt x="21" y="78"/>
                    </a:lnTo>
                    <a:lnTo>
                      <a:pt x="12" y="76"/>
                    </a:lnTo>
                    <a:lnTo>
                      <a:pt x="5" y="72"/>
                    </a:lnTo>
                    <a:lnTo>
                      <a:pt x="3" y="71"/>
                    </a:lnTo>
                    <a:lnTo>
                      <a:pt x="1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1"/>
                    </a:lnTo>
                    <a:lnTo>
                      <a:pt x="3" y="57"/>
                    </a:lnTo>
                    <a:lnTo>
                      <a:pt x="9" y="52"/>
                    </a:lnTo>
                    <a:lnTo>
                      <a:pt x="14" y="47"/>
                    </a:lnTo>
                    <a:lnTo>
                      <a:pt x="22" y="41"/>
                    </a:lnTo>
                    <a:lnTo>
                      <a:pt x="30" y="36"/>
                    </a:lnTo>
                    <a:lnTo>
                      <a:pt x="49" y="24"/>
                    </a:lnTo>
                    <a:lnTo>
                      <a:pt x="71" y="12"/>
                    </a:lnTo>
                    <a:lnTo>
                      <a:pt x="82" y="6"/>
                    </a:lnTo>
                    <a:lnTo>
                      <a:pt x="93" y="3"/>
                    </a:lnTo>
                    <a:lnTo>
                      <a:pt x="105" y="1"/>
                    </a:lnTo>
                    <a:lnTo>
                      <a:pt x="115" y="0"/>
                    </a:lnTo>
                    <a:lnTo>
                      <a:pt x="125" y="2"/>
                    </a:lnTo>
                    <a:lnTo>
                      <a:pt x="134" y="4"/>
                    </a:lnTo>
                    <a:lnTo>
                      <a:pt x="142" y="7"/>
                    </a:lnTo>
                    <a:lnTo>
                      <a:pt x="150" y="12"/>
                    </a:lnTo>
                    <a:lnTo>
                      <a:pt x="157" y="17"/>
                    </a:lnTo>
                    <a:lnTo>
                      <a:pt x="162" y="23"/>
                    </a:lnTo>
                    <a:lnTo>
                      <a:pt x="167" y="30"/>
                    </a:lnTo>
                    <a:lnTo>
                      <a:pt x="171" y="37"/>
                    </a:lnTo>
                    <a:lnTo>
                      <a:pt x="173" y="44"/>
                    </a:lnTo>
                    <a:lnTo>
                      <a:pt x="174" y="51"/>
                    </a:lnTo>
                    <a:lnTo>
                      <a:pt x="173" y="58"/>
                    </a:lnTo>
                    <a:lnTo>
                      <a:pt x="171" y="65"/>
                    </a:lnTo>
                    <a:lnTo>
                      <a:pt x="168" y="71"/>
                    </a:lnTo>
                    <a:lnTo>
                      <a:pt x="165" y="76"/>
                    </a:lnTo>
                    <a:lnTo>
                      <a:pt x="160" y="80"/>
                    </a:lnTo>
                    <a:lnTo>
                      <a:pt x="155" y="83"/>
                    </a:lnTo>
                    <a:lnTo>
                      <a:pt x="150" y="85"/>
                    </a:lnTo>
                    <a:lnTo>
                      <a:pt x="144" y="86"/>
                    </a:lnTo>
                    <a:lnTo>
                      <a:pt x="137" y="86"/>
                    </a:lnTo>
                    <a:lnTo>
                      <a:pt x="130" y="86"/>
                    </a:lnTo>
                    <a:lnTo>
                      <a:pt x="93" y="83"/>
                    </a:lnTo>
                    <a:lnTo>
                      <a:pt x="47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19" name="Freeform 1253">
                <a:extLst>
                  <a:ext uri="{FF2B5EF4-FFF2-40B4-BE49-F238E27FC236}">
                    <a16:creationId xmlns:a16="http://schemas.microsoft.com/office/drawing/2014/main" id="{C57CAAF7-0ED1-403E-A272-3582A52D4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4" y="2299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7" y="80"/>
                    </a:moveTo>
                    <a:lnTo>
                      <a:pt x="32" y="79"/>
                    </a:lnTo>
                    <a:lnTo>
                      <a:pt x="20" y="78"/>
                    </a:lnTo>
                    <a:lnTo>
                      <a:pt x="11" y="76"/>
                    </a:lnTo>
                    <a:lnTo>
                      <a:pt x="5" y="73"/>
                    </a:lnTo>
                    <a:lnTo>
                      <a:pt x="3" y="71"/>
                    </a:lnTo>
                    <a:lnTo>
                      <a:pt x="1" y="70"/>
                    </a:lnTo>
                    <a:lnTo>
                      <a:pt x="0" y="68"/>
                    </a:lnTo>
                    <a:lnTo>
                      <a:pt x="0" y="66"/>
                    </a:lnTo>
                    <a:lnTo>
                      <a:pt x="1" y="62"/>
                    </a:lnTo>
                    <a:lnTo>
                      <a:pt x="3" y="57"/>
                    </a:lnTo>
                    <a:lnTo>
                      <a:pt x="8" y="53"/>
                    </a:lnTo>
                    <a:lnTo>
                      <a:pt x="14" y="47"/>
                    </a:lnTo>
                    <a:lnTo>
                      <a:pt x="21" y="42"/>
                    </a:lnTo>
                    <a:lnTo>
                      <a:pt x="29" y="36"/>
                    </a:lnTo>
                    <a:lnTo>
                      <a:pt x="49" y="25"/>
                    </a:lnTo>
                    <a:lnTo>
                      <a:pt x="71" y="12"/>
                    </a:lnTo>
                    <a:lnTo>
                      <a:pt x="82" y="6"/>
                    </a:lnTo>
                    <a:lnTo>
                      <a:pt x="94" y="3"/>
                    </a:lnTo>
                    <a:lnTo>
                      <a:pt x="104" y="1"/>
                    </a:lnTo>
                    <a:lnTo>
                      <a:pt x="115" y="0"/>
                    </a:lnTo>
                    <a:lnTo>
                      <a:pt x="124" y="1"/>
                    </a:lnTo>
                    <a:lnTo>
                      <a:pt x="133" y="4"/>
                    </a:lnTo>
                    <a:lnTo>
                      <a:pt x="142" y="7"/>
                    </a:lnTo>
                    <a:lnTo>
                      <a:pt x="150" y="12"/>
                    </a:lnTo>
                    <a:lnTo>
                      <a:pt x="157" y="17"/>
                    </a:lnTo>
                    <a:lnTo>
                      <a:pt x="163" y="24"/>
                    </a:lnTo>
                    <a:lnTo>
                      <a:pt x="167" y="31"/>
                    </a:lnTo>
                    <a:lnTo>
                      <a:pt x="171" y="38"/>
                    </a:lnTo>
                    <a:lnTo>
                      <a:pt x="173" y="45"/>
                    </a:lnTo>
                    <a:lnTo>
                      <a:pt x="174" y="52"/>
                    </a:lnTo>
                    <a:lnTo>
                      <a:pt x="174" y="59"/>
                    </a:lnTo>
                    <a:lnTo>
                      <a:pt x="172" y="65"/>
                    </a:lnTo>
                    <a:lnTo>
                      <a:pt x="169" y="71"/>
                    </a:lnTo>
                    <a:lnTo>
                      <a:pt x="165" y="76"/>
                    </a:lnTo>
                    <a:lnTo>
                      <a:pt x="161" y="80"/>
                    </a:lnTo>
                    <a:lnTo>
                      <a:pt x="156" y="83"/>
                    </a:lnTo>
                    <a:lnTo>
                      <a:pt x="150" y="84"/>
                    </a:lnTo>
                    <a:lnTo>
                      <a:pt x="143" y="86"/>
                    </a:lnTo>
                    <a:lnTo>
                      <a:pt x="136" y="86"/>
                    </a:lnTo>
                    <a:lnTo>
                      <a:pt x="129" y="86"/>
                    </a:lnTo>
                    <a:lnTo>
                      <a:pt x="93" y="83"/>
                    </a:lnTo>
                    <a:lnTo>
                      <a:pt x="47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20" name="Freeform 1254">
                <a:extLst>
                  <a:ext uri="{FF2B5EF4-FFF2-40B4-BE49-F238E27FC236}">
                    <a16:creationId xmlns:a16="http://schemas.microsoft.com/office/drawing/2014/main" id="{79D9517E-FADB-4907-8141-882D832EC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8" y="2292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7" y="80"/>
                    </a:moveTo>
                    <a:lnTo>
                      <a:pt x="32" y="79"/>
                    </a:lnTo>
                    <a:lnTo>
                      <a:pt x="20" y="78"/>
                    </a:lnTo>
                    <a:lnTo>
                      <a:pt x="11" y="75"/>
                    </a:lnTo>
                    <a:lnTo>
                      <a:pt x="5" y="73"/>
                    </a:lnTo>
                    <a:lnTo>
                      <a:pt x="3" y="71"/>
                    </a:lnTo>
                    <a:lnTo>
                      <a:pt x="2" y="70"/>
                    </a:lnTo>
                    <a:lnTo>
                      <a:pt x="1" y="68"/>
                    </a:lnTo>
                    <a:lnTo>
                      <a:pt x="0" y="66"/>
                    </a:lnTo>
                    <a:lnTo>
                      <a:pt x="1" y="62"/>
                    </a:lnTo>
                    <a:lnTo>
                      <a:pt x="4" y="57"/>
                    </a:lnTo>
                    <a:lnTo>
                      <a:pt x="8" y="51"/>
                    </a:lnTo>
                    <a:lnTo>
                      <a:pt x="14" y="46"/>
                    </a:lnTo>
                    <a:lnTo>
                      <a:pt x="21" y="41"/>
                    </a:lnTo>
                    <a:lnTo>
                      <a:pt x="30" y="35"/>
                    </a:lnTo>
                    <a:lnTo>
                      <a:pt x="49" y="24"/>
                    </a:lnTo>
                    <a:lnTo>
                      <a:pt x="71" y="12"/>
                    </a:lnTo>
                    <a:lnTo>
                      <a:pt x="83" y="6"/>
                    </a:lnTo>
                    <a:lnTo>
                      <a:pt x="94" y="2"/>
                    </a:lnTo>
                    <a:lnTo>
                      <a:pt x="105" y="0"/>
                    </a:lnTo>
                    <a:lnTo>
                      <a:pt x="115" y="0"/>
                    </a:lnTo>
                    <a:lnTo>
                      <a:pt x="125" y="1"/>
                    </a:lnTo>
                    <a:lnTo>
                      <a:pt x="134" y="4"/>
                    </a:lnTo>
                    <a:lnTo>
                      <a:pt x="142" y="7"/>
                    </a:lnTo>
                    <a:lnTo>
                      <a:pt x="150" y="12"/>
                    </a:lnTo>
                    <a:lnTo>
                      <a:pt x="157" y="17"/>
                    </a:lnTo>
                    <a:lnTo>
                      <a:pt x="163" y="23"/>
                    </a:lnTo>
                    <a:lnTo>
                      <a:pt x="168" y="29"/>
                    </a:lnTo>
                    <a:lnTo>
                      <a:pt x="171" y="36"/>
                    </a:lnTo>
                    <a:lnTo>
                      <a:pt x="173" y="43"/>
                    </a:lnTo>
                    <a:lnTo>
                      <a:pt x="174" y="51"/>
                    </a:lnTo>
                    <a:lnTo>
                      <a:pt x="174" y="59"/>
                    </a:lnTo>
                    <a:lnTo>
                      <a:pt x="172" y="65"/>
                    </a:lnTo>
                    <a:lnTo>
                      <a:pt x="169" y="71"/>
                    </a:lnTo>
                    <a:lnTo>
                      <a:pt x="165" y="76"/>
                    </a:lnTo>
                    <a:lnTo>
                      <a:pt x="161" y="80"/>
                    </a:lnTo>
                    <a:lnTo>
                      <a:pt x="156" y="82"/>
                    </a:lnTo>
                    <a:lnTo>
                      <a:pt x="149" y="84"/>
                    </a:lnTo>
                    <a:lnTo>
                      <a:pt x="143" y="85"/>
                    </a:lnTo>
                    <a:lnTo>
                      <a:pt x="137" y="86"/>
                    </a:lnTo>
                    <a:lnTo>
                      <a:pt x="129" y="86"/>
                    </a:lnTo>
                    <a:lnTo>
                      <a:pt x="93" y="83"/>
                    </a:lnTo>
                    <a:lnTo>
                      <a:pt x="47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21" name="Freeform 1255">
                <a:extLst>
                  <a:ext uri="{FF2B5EF4-FFF2-40B4-BE49-F238E27FC236}">
                    <a16:creationId xmlns:a16="http://schemas.microsoft.com/office/drawing/2014/main" id="{A6C80586-0A73-4683-843C-405456ED56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1" y="2285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8" y="80"/>
                    </a:moveTo>
                    <a:lnTo>
                      <a:pt x="33" y="79"/>
                    </a:lnTo>
                    <a:lnTo>
                      <a:pt x="21" y="78"/>
                    </a:lnTo>
                    <a:lnTo>
                      <a:pt x="11" y="76"/>
                    </a:lnTo>
                    <a:lnTo>
                      <a:pt x="5" y="73"/>
                    </a:lnTo>
                    <a:lnTo>
                      <a:pt x="3" y="71"/>
                    </a:lnTo>
                    <a:lnTo>
                      <a:pt x="2" y="70"/>
                    </a:lnTo>
                    <a:lnTo>
                      <a:pt x="1" y="68"/>
                    </a:lnTo>
                    <a:lnTo>
                      <a:pt x="0" y="66"/>
                    </a:lnTo>
                    <a:lnTo>
                      <a:pt x="1" y="62"/>
                    </a:lnTo>
                    <a:lnTo>
                      <a:pt x="4" y="57"/>
                    </a:lnTo>
                    <a:lnTo>
                      <a:pt x="8" y="53"/>
                    </a:lnTo>
                    <a:lnTo>
                      <a:pt x="15" y="47"/>
                    </a:lnTo>
                    <a:lnTo>
                      <a:pt x="22" y="42"/>
                    </a:lnTo>
                    <a:lnTo>
                      <a:pt x="31" y="36"/>
                    </a:lnTo>
                    <a:lnTo>
                      <a:pt x="50" y="25"/>
                    </a:lnTo>
                    <a:lnTo>
                      <a:pt x="71" y="13"/>
                    </a:lnTo>
                    <a:lnTo>
                      <a:pt x="83" y="6"/>
                    </a:lnTo>
                    <a:lnTo>
                      <a:pt x="94" y="3"/>
                    </a:lnTo>
                    <a:lnTo>
                      <a:pt x="106" y="1"/>
                    </a:lnTo>
                    <a:lnTo>
                      <a:pt x="116" y="0"/>
                    </a:lnTo>
                    <a:lnTo>
                      <a:pt x="126" y="1"/>
                    </a:lnTo>
                    <a:lnTo>
                      <a:pt x="135" y="4"/>
                    </a:lnTo>
                    <a:lnTo>
                      <a:pt x="143" y="7"/>
                    </a:lnTo>
                    <a:lnTo>
                      <a:pt x="151" y="13"/>
                    </a:lnTo>
                    <a:lnTo>
                      <a:pt x="157" y="18"/>
                    </a:lnTo>
                    <a:lnTo>
                      <a:pt x="163" y="24"/>
                    </a:lnTo>
                    <a:lnTo>
                      <a:pt x="168" y="31"/>
                    </a:lnTo>
                    <a:lnTo>
                      <a:pt x="171" y="37"/>
                    </a:lnTo>
                    <a:lnTo>
                      <a:pt x="173" y="45"/>
                    </a:lnTo>
                    <a:lnTo>
                      <a:pt x="174" y="52"/>
                    </a:lnTo>
                    <a:lnTo>
                      <a:pt x="174" y="59"/>
                    </a:lnTo>
                    <a:lnTo>
                      <a:pt x="172" y="65"/>
                    </a:lnTo>
                    <a:lnTo>
                      <a:pt x="169" y="71"/>
                    </a:lnTo>
                    <a:lnTo>
                      <a:pt x="165" y="76"/>
                    </a:lnTo>
                    <a:lnTo>
                      <a:pt x="161" y="80"/>
                    </a:lnTo>
                    <a:lnTo>
                      <a:pt x="156" y="83"/>
                    </a:lnTo>
                    <a:lnTo>
                      <a:pt x="150" y="84"/>
                    </a:lnTo>
                    <a:lnTo>
                      <a:pt x="144" y="86"/>
                    </a:lnTo>
                    <a:lnTo>
                      <a:pt x="138" y="86"/>
                    </a:lnTo>
                    <a:lnTo>
                      <a:pt x="130" y="86"/>
                    </a:lnTo>
                    <a:lnTo>
                      <a:pt x="93" y="83"/>
                    </a:lnTo>
                    <a:lnTo>
                      <a:pt x="48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22" name="Freeform 1256">
                <a:extLst>
                  <a:ext uri="{FF2B5EF4-FFF2-40B4-BE49-F238E27FC236}">
                    <a16:creationId xmlns:a16="http://schemas.microsoft.com/office/drawing/2014/main" id="{FD0F9A6B-729B-4396-A7BE-46066E666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" y="2278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8" y="80"/>
                    </a:moveTo>
                    <a:lnTo>
                      <a:pt x="32" y="79"/>
                    </a:lnTo>
                    <a:lnTo>
                      <a:pt x="20" y="78"/>
                    </a:lnTo>
                    <a:lnTo>
                      <a:pt x="11" y="75"/>
                    </a:lnTo>
                    <a:lnTo>
                      <a:pt x="5" y="73"/>
                    </a:lnTo>
                    <a:lnTo>
                      <a:pt x="3" y="71"/>
                    </a:lnTo>
                    <a:lnTo>
                      <a:pt x="2" y="70"/>
                    </a:lnTo>
                    <a:lnTo>
                      <a:pt x="1" y="68"/>
                    </a:lnTo>
                    <a:lnTo>
                      <a:pt x="0" y="66"/>
                    </a:lnTo>
                    <a:lnTo>
                      <a:pt x="1" y="62"/>
                    </a:lnTo>
                    <a:lnTo>
                      <a:pt x="4" y="57"/>
                    </a:lnTo>
                    <a:lnTo>
                      <a:pt x="8" y="53"/>
                    </a:lnTo>
                    <a:lnTo>
                      <a:pt x="14" y="47"/>
                    </a:lnTo>
                    <a:lnTo>
                      <a:pt x="21" y="41"/>
                    </a:lnTo>
                    <a:lnTo>
                      <a:pt x="30" y="35"/>
                    </a:lnTo>
                    <a:lnTo>
                      <a:pt x="50" y="24"/>
                    </a:lnTo>
                    <a:lnTo>
                      <a:pt x="71" y="12"/>
                    </a:lnTo>
                    <a:lnTo>
                      <a:pt x="83" y="6"/>
                    </a:lnTo>
                    <a:lnTo>
                      <a:pt x="94" y="2"/>
                    </a:lnTo>
                    <a:lnTo>
                      <a:pt x="105" y="0"/>
                    </a:lnTo>
                    <a:lnTo>
                      <a:pt x="115" y="0"/>
                    </a:lnTo>
                    <a:lnTo>
                      <a:pt x="125" y="1"/>
                    </a:lnTo>
                    <a:lnTo>
                      <a:pt x="135" y="4"/>
                    </a:lnTo>
                    <a:lnTo>
                      <a:pt x="143" y="7"/>
                    </a:lnTo>
                    <a:lnTo>
                      <a:pt x="151" y="12"/>
                    </a:lnTo>
                    <a:lnTo>
                      <a:pt x="157" y="17"/>
                    </a:lnTo>
                    <a:lnTo>
                      <a:pt x="163" y="23"/>
                    </a:lnTo>
                    <a:lnTo>
                      <a:pt x="168" y="30"/>
                    </a:lnTo>
                    <a:lnTo>
                      <a:pt x="171" y="36"/>
                    </a:lnTo>
                    <a:lnTo>
                      <a:pt x="173" y="43"/>
                    </a:lnTo>
                    <a:lnTo>
                      <a:pt x="174" y="52"/>
                    </a:lnTo>
                    <a:lnTo>
                      <a:pt x="174" y="59"/>
                    </a:lnTo>
                    <a:lnTo>
                      <a:pt x="172" y="65"/>
                    </a:lnTo>
                    <a:lnTo>
                      <a:pt x="169" y="71"/>
                    </a:lnTo>
                    <a:lnTo>
                      <a:pt x="165" y="76"/>
                    </a:lnTo>
                    <a:lnTo>
                      <a:pt x="161" y="80"/>
                    </a:lnTo>
                    <a:lnTo>
                      <a:pt x="156" y="82"/>
                    </a:lnTo>
                    <a:lnTo>
                      <a:pt x="150" y="84"/>
                    </a:lnTo>
                    <a:lnTo>
                      <a:pt x="144" y="85"/>
                    </a:lnTo>
                    <a:lnTo>
                      <a:pt x="138" y="86"/>
                    </a:lnTo>
                    <a:lnTo>
                      <a:pt x="129" y="86"/>
                    </a:lnTo>
                    <a:lnTo>
                      <a:pt x="93" y="83"/>
                    </a:lnTo>
                    <a:lnTo>
                      <a:pt x="48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23" name="Freeform 1257">
                <a:extLst>
                  <a:ext uri="{FF2B5EF4-FFF2-40B4-BE49-F238E27FC236}">
                    <a16:creationId xmlns:a16="http://schemas.microsoft.com/office/drawing/2014/main" id="{EB88C45F-3670-4309-BC3F-5940680AA0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5" y="2272"/>
                <a:ext cx="11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1 w 174"/>
                  <a:gd name="T43" fmla="*/ 0 h 86"/>
                  <a:gd name="T44" fmla="*/ 1 w 174"/>
                  <a:gd name="T45" fmla="*/ 0 h 86"/>
                  <a:gd name="T46" fmla="*/ 1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1 w 174"/>
                  <a:gd name="T77" fmla="*/ 0 h 86"/>
                  <a:gd name="T78" fmla="*/ 1 w 174"/>
                  <a:gd name="T79" fmla="*/ 0 h 86"/>
                  <a:gd name="T80" fmla="*/ 1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7" y="80"/>
                    </a:moveTo>
                    <a:lnTo>
                      <a:pt x="33" y="79"/>
                    </a:lnTo>
                    <a:lnTo>
                      <a:pt x="21" y="78"/>
                    </a:lnTo>
                    <a:lnTo>
                      <a:pt x="12" y="76"/>
                    </a:lnTo>
                    <a:lnTo>
                      <a:pt x="5" y="73"/>
                    </a:lnTo>
                    <a:lnTo>
                      <a:pt x="3" y="72"/>
                    </a:lnTo>
                    <a:lnTo>
                      <a:pt x="1" y="70"/>
                    </a:lnTo>
                    <a:lnTo>
                      <a:pt x="0" y="68"/>
                    </a:lnTo>
                    <a:lnTo>
                      <a:pt x="0" y="66"/>
                    </a:lnTo>
                    <a:lnTo>
                      <a:pt x="0" y="62"/>
                    </a:lnTo>
                    <a:lnTo>
                      <a:pt x="3" y="58"/>
                    </a:lnTo>
                    <a:lnTo>
                      <a:pt x="9" y="52"/>
                    </a:lnTo>
                    <a:lnTo>
                      <a:pt x="14" y="47"/>
                    </a:lnTo>
                    <a:lnTo>
                      <a:pt x="22" y="41"/>
                    </a:lnTo>
                    <a:lnTo>
                      <a:pt x="30" y="36"/>
                    </a:lnTo>
                    <a:lnTo>
                      <a:pt x="49" y="24"/>
                    </a:lnTo>
                    <a:lnTo>
                      <a:pt x="71" y="12"/>
                    </a:lnTo>
                    <a:lnTo>
                      <a:pt x="82" y="6"/>
                    </a:lnTo>
                    <a:lnTo>
                      <a:pt x="93" y="3"/>
                    </a:lnTo>
                    <a:lnTo>
                      <a:pt x="105" y="1"/>
                    </a:lnTo>
                    <a:lnTo>
                      <a:pt x="115" y="0"/>
                    </a:lnTo>
                    <a:lnTo>
                      <a:pt x="125" y="2"/>
                    </a:lnTo>
                    <a:lnTo>
                      <a:pt x="134" y="4"/>
                    </a:lnTo>
                    <a:lnTo>
                      <a:pt x="142" y="8"/>
                    </a:lnTo>
                    <a:lnTo>
                      <a:pt x="150" y="12"/>
                    </a:lnTo>
                    <a:lnTo>
                      <a:pt x="157" y="17"/>
                    </a:lnTo>
                    <a:lnTo>
                      <a:pt x="162" y="23"/>
                    </a:lnTo>
                    <a:lnTo>
                      <a:pt x="167" y="30"/>
                    </a:lnTo>
                    <a:lnTo>
                      <a:pt x="171" y="37"/>
                    </a:lnTo>
                    <a:lnTo>
                      <a:pt x="173" y="44"/>
                    </a:lnTo>
                    <a:lnTo>
                      <a:pt x="174" y="51"/>
                    </a:lnTo>
                    <a:lnTo>
                      <a:pt x="173" y="59"/>
                    </a:lnTo>
                    <a:lnTo>
                      <a:pt x="171" y="66"/>
                    </a:lnTo>
                    <a:lnTo>
                      <a:pt x="168" y="72"/>
                    </a:lnTo>
                    <a:lnTo>
                      <a:pt x="165" y="76"/>
                    </a:lnTo>
                    <a:lnTo>
                      <a:pt x="160" y="80"/>
                    </a:lnTo>
                    <a:lnTo>
                      <a:pt x="155" y="83"/>
                    </a:lnTo>
                    <a:lnTo>
                      <a:pt x="150" y="85"/>
                    </a:lnTo>
                    <a:lnTo>
                      <a:pt x="144" y="86"/>
                    </a:lnTo>
                    <a:lnTo>
                      <a:pt x="137" y="86"/>
                    </a:lnTo>
                    <a:lnTo>
                      <a:pt x="130" y="86"/>
                    </a:lnTo>
                    <a:lnTo>
                      <a:pt x="93" y="83"/>
                    </a:lnTo>
                    <a:lnTo>
                      <a:pt x="47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24" name="Freeform 1258">
                <a:extLst>
                  <a:ext uri="{FF2B5EF4-FFF2-40B4-BE49-F238E27FC236}">
                    <a16:creationId xmlns:a16="http://schemas.microsoft.com/office/drawing/2014/main" id="{2D5CE85C-94A1-41AA-9D4D-36CC844D18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8" y="2266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6" y="80"/>
                    </a:moveTo>
                    <a:lnTo>
                      <a:pt x="32" y="79"/>
                    </a:lnTo>
                    <a:lnTo>
                      <a:pt x="20" y="77"/>
                    </a:lnTo>
                    <a:lnTo>
                      <a:pt x="11" y="75"/>
                    </a:lnTo>
                    <a:lnTo>
                      <a:pt x="5" y="73"/>
                    </a:lnTo>
                    <a:lnTo>
                      <a:pt x="3" y="71"/>
                    </a:lnTo>
                    <a:lnTo>
                      <a:pt x="1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1" y="61"/>
                    </a:lnTo>
                    <a:lnTo>
                      <a:pt x="3" y="56"/>
                    </a:lnTo>
                    <a:lnTo>
                      <a:pt x="8" y="51"/>
                    </a:lnTo>
                    <a:lnTo>
                      <a:pt x="14" y="46"/>
                    </a:lnTo>
                    <a:lnTo>
                      <a:pt x="21" y="41"/>
                    </a:lnTo>
                    <a:lnTo>
                      <a:pt x="29" y="35"/>
                    </a:lnTo>
                    <a:lnTo>
                      <a:pt x="49" y="23"/>
                    </a:lnTo>
                    <a:lnTo>
                      <a:pt x="71" y="11"/>
                    </a:lnTo>
                    <a:lnTo>
                      <a:pt x="82" y="6"/>
                    </a:lnTo>
                    <a:lnTo>
                      <a:pt x="93" y="2"/>
                    </a:lnTo>
                    <a:lnTo>
                      <a:pt x="104" y="0"/>
                    </a:lnTo>
                    <a:lnTo>
                      <a:pt x="114" y="0"/>
                    </a:lnTo>
                    <a:lnTo>
                      <a:pt x="124" y="1"/>
                    </a:lnTo>
                    <a:lnTo>
                      <a:pt x="133" y="3"/>
                    </a:lnTo>
                    <a:lnTo>
                      <a:pt x="143" y="7"/>
                    </a:lnTo>
                    <a:lnTo>
                      <a:pt x="150" y="11"/>
                    </a:lnTo>
                    <a:lnTo>
                      <a:pt x="157" y="17"/>
                    </a:lnTo>
                    <a:lnTo>
                      <a:pt x="163" y="23"/>
                    </a:lnTo>
                    <a:lnTo>
                      <a:pt x="167" y="29"/>
                    </a:lnTo>
                    <a:lnTo>
                      <a:pt x="171" y="36"/>
                    </a:lnTo>
                    <a:lnTo>
                      <a:pt x="173" y="43"/>
                    </a:lnTo>
                    <a:lnTo>
                      <a:pt x="174" y="50"/>
                    </a:lnTo>
                    <a:lnTo>
                      <a:pt x="173" y="57"/>
                    </a:lnTo>
                    <a:lnTo>
                      <a:pt x="171" y="64"/>
                    </a:lnTo>
                    <a:lnTo>
                      <a:pt x="168" y="71"/>
                    </a:lnTo>
                    <a:lnTo>
                      <a:pt x="165" y="76"/>
                    </a:lnTo>
                    <a:lnTo>
                      <a:pt x="160" y="80"/>
                    </a:lnTo>
                    <a:lnTo>
                      <a:pt x="156" y="82"/>
                    </a:lnTo>
                    <a:lnTo>
                      <a:pt x="150" y="84"/>
                    </a:lnTo>
                    <a:lnTo>
                      <a:pt x="144" y="85"/>
                    </a:lnTo>
                    <a:lnTo>
                      <a:pt x="137" y="86"/>
                    </a:lnTo>
                    <a:lnTo>
                      <a:pt x="129" y="86"/>
                    </a:lnTo>
                    <a:lnTo>
                      <a:pt x="93" y="82"/>
                    </a:lnTo>
                    <a:lnTo>
                      <a:pt x="46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25" name="Freeform 1259">
                <a:extLst>
                  <a:ext uri="{FF2B5EF4-FFF2-40B4-BE49-F238E27FC236}">
                    <a16:creationId xmlns:a16="http://schemas.microsoft.com/office/drawing/2014/main" id="{4DA0A831-F75C-4E83-A7D1-84B984DD57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1" y="2261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6" y="80"/>
                    </a:moveTo>
                    <a:lnTo>
                      <a:pt x="32" y="79"/>
                    </a:lnTo>
                    <a:lnTo>
                      <a:pt x="20" y="78"/>
                    </a:lnTo>
                    <a:lnTo>
                      <a:pt x="11" y="74"/>
                    </a:lnTo>
                    <a:lnTo>
                      <a:pt x="5" y="72"/>
                    </a:lnTo>
                    <a:lnTo>
                      <a:pt x="3" y="70"/>
                    </a:lnTo>
                    <a:lnTo>
                      <a:pt x="1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1" y="61"/>
                    </a:lnTo>
                    <a:lnTo>
                      <a:pt x="3" y="56"/>
                    </a:lnTo>
                    <a:lnTo>
                      <a:pt x="8" y="51"/>
                    </a:lnTo>
                    <a:lnTo>
                      <a:pt x="14" y="46"/>
                    </a:lnTo>
                    <a:lnTo>
                      <a:pt x="21" y="41"/>
                    </a:lnTo>
                    <a:lnTo>
                      <a:pt x="29" y="35"/>
                    </a:lnTo>
                    <a:lnTo>
                      <a:pt x="48" y="24"/>
                    </a:lnTo>
                    <a:lnTo>
                      <a:pt x="70" y="12"/>
                    </a:lnTo>
                    <a:lnTo>
                      <a:pt x="82" y="6"/>
                    </a:lnTo>
                    <a:lnTo>
                      <a:pt x="93" y="2"/>
                    </a:lnTo>
                    <a:lnTo>
                      <a:pt x="104" y="0"/>
                    </a:lnTo>
                    <a:lnTo>
                      <a:pt x="114" y="0"/>
                    </a:lnTo>
                    <a:lnTo>
                      <a:pt x="124" y="1"/>
                    </a:lnTo>
                    <a:lnTo>
                      <a:pt x="133" y="4"/>
                    </a:lnTo>
                    <a:lnTo>
                      <a:pt x="142" y="7"/>
                    </a:lnTo>
                    <a:lnTo>
                      <a:pt x="149" y="12"/>
                    </a:lnTo>
                    <a:lnTo>
                      <a:pt x="156" y="17"/>
                    </a:lnTo>
                    <a:lnTo>
                      <a:pt x="161" y="23"/>
                    </a:lnTo>
                    <a:lnTo>
                      <a:pt x="167" y="30"/>
                    </a:lnTo>
                    <a:lnTo>
                      <a:pt x="171" y="36"/>
                    </a:lnTo>
                    <a:lnTo>
                      <a:pt x="173" y="43"/>
                    </a:lnTo>
                    <a:lnTo>
                      <a:pt x="174" y="51"/>
                    </a:lnTo>
                    <a:lnTo>
                      <a:pt x="173" y="58"/>
                    </a:lnTo>
                    <a:lnTo>
                      <a:pt x="171" y="64"/>
                    </a:lnTo>
                    <a:lnTo>
                      <a:pt x="168" y="70"/>
                    </a:lnTo>
                    <a:lnTo>
                      <a:pt x="164" y="76"/>
                    </a:lnTo>
                    <a:lnTo>
                      <a:pt x="159" y="80"/>
                    </a:lnTo>
                    <a:lnTo>
                      <a:pt x="154" y="82"/>
                    </a:lnTo>
                    <a:lnTo>
                      <a:pt x="149" y="84"/>
                    </a:lnTo>
                    <a:lnTo>
                      <a:pt x="143" y="85"/>
                    </a:lnTo>
                    <a:lnTo>
                      <a:pt x="136" y="86"/>
                    </a:lnTo>
                    <a:lnTo>
                      <a:pt x="129" y="86"/>
                    </a:lnTo>
                    <a:lnTo>
                      <a:pt x="93" y="83"/>
                    </a:lnTo>
                    <a:lnTo>
                      <a:pt x="46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26" name="Freeform 1260">
                <a:extLst>
                  <a:ext uri="{FF2B5EF4-FFF2-40B4-BE49-F238E27FC236}">
                    <a16:creationId xmlns:a16="http://schemas.microsoft.com/office/drawing/2014/main" id="{794ECD29-D05A-4F99-9CFE-DB0132CBD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3" y="2256"/>
                <a:ext cx="11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1 w 174"/>
                  <a:gd name="T43" fmla="*/ 0 h 86"/>
                  <a:gd name="T44" fmla="*/ 1 w 174"/>
                  <a:gd name="T45" fmla="*/ 0 h 86"/>
                  <a:gd name="T46" fmla="*/ 1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1 w 174"/>
                  <a:gd name="T77" fmla="*/ 0 h 86"/>
                  <a:gd name="T78" fmla="*/ 1 w 174"/>
                  <a:gd name="T79" fmla="*/ 0 h 86"/>
                  <a:gd name="T80" fmla="*/ 1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8" y="79"/>
                    </a:moveTo>
                    <a:lnTo>
                      <a:pt x="33" y="78"/>
                    </a:lnTo>
                    <a:lnTo>
                      <a:pt x="20" y="77"/>
                    </a:lnTo>
                    <a:lnTo>
                      <a:pt x="11" y="75"/>
                    </a:lnTo>
                    <a:lnTo>
                      <a:pt x="5" y="72"/>
                    </a:lnTo>
                    <a:lnTo>
                      <a:pt x="3" y="70"/>
                    </a:lnTo>
                    <a:lnTo>
                      <a:pt x="1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1" y="61"/>
                    </a:lnTo>
                    <a:lnTo>
                      <a:pt x="3" y="57"/>
                    </a:lnTo>
                    <a:lnTo>
                      <a:pt x="8" y="52"/>
                    </a:lnTo>
                    <a:lnTo>
                      <a:pt x="14" y="47"/>
                    </a:lnTo>
                    <a:lnTo>
                      <a:pt x="21" y="41"/>
                    </a:lnTo>
                    <a:lnTo>
                      <a:pt x="29" y="36"/>
                    </a:lnTo>
                    <a:lnTo>
                      <a:pt x="50" y="24"/>
                    </a:lnTo>
                    <a:lnTo>
                      <a:pt x="71" y="12"/>
                    </a:lnTo>
                    <a:lnTo>
                      <a:pt x="82" y="6"/>
                    </a:lnTo>
                    <a:lnTo>
                      <a:pt x="94" y="3"/>
                    </a:lnTo>
                    <a:lnTo>
                      <a:pt x="104" y="1"/>
                    </a:lnTo>
                    <a:lnTo>
                      <a:pt x="115" y="0"/>
                    </a:lnTo>
                    <a:lnTo>
                      <a:pt x="125" y="2"/>
                    </a:lnTo>
                    <a:lnTo>
                      <a:pt x="134" y="4"/>
                    </a:lnTo>
                    <a:lnTo>
                      <a:pt x="143" y="7"/>
                    </a:lnTo>
                    <a:lnTo>
                      <a:pt x="150" y="12"/>
                    </a:lnTo>
                    <a:lnTo>
                      <a:pt x="157" y="17"/>
                    </a:lnTo>
                    <a:lnTo>
                      <a:pt x="163" y="23"/>
                    </a:lnTo>
                    <a:lnTo>
                      <a:pt x="167" y="30"/>
                    </a:lnTo>
                    <a:lnTo>
                      <a:pt x="171" y="37"/>
                    </a:lnTo>
                    <a:lnTo>
                      <a:pt x="173" y="44"/>
                    </a:lnTo>
                    <a:lnTo>
                      <a:pt x="174" y="51"/>
                    </a:lnTo>
                    <a:lnTo>
                      <a:pt x="174" y="58"/>
                    </a:lnTo>
                    <a:lnTo>
                      <a:pt x="172" y="65"/>
                    </a:lnTo>
                    <a:lnTo>
                      <a:pt x="168" y="71"/>
                    </a:lnTo>
                    <a:lnTo>
                      <a:pt x="165" y="75"/>
                    </a:lnTo>
                    <a:lnTo>
                      <a:pt x="161" y="79"/>
                    </a:lnTo>
                    <a:lnTo>
                      <a:pt x="156" y="82"/>
                    </a:lnTo>
                    <a:lnTo>
                      <a:pt x="150" y="85"/>
                    </a:lnTo>
                    <a:lnTo>
                      <a:pt x="144" y="86"/>
                    </a:lnTo>
                    <a:lnTo>
                      <a:pt x="137" y="86"/>
                    </a:lnTo>
                    <a:lnTo>
                      <a:pt x="130" y="86"/>
                    </a:lnTo>
                    <a:lnTo>
                      <a:pt x="93" y="82"/>
                    </a:lnTo>
                    <a:lnTo>
                      <a:pt x="48" y="79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27" name="Freeform 1261">
                <a:extLst>
                  <a:ext uri="{FF2B5EF4-FFF2-40B4-BE49-F238E27FC236}">
                    <a16:creationId xmlns:a16="http://schemas.microsoft.com/office/drawing/2014/main" id="{AB1455AC-32AA-472B-AF91-AE8381263F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6" y="2250"/>
                <a:ext cx="10" cy="5"/>
              </a:xfrm>
              <a:custGeom>
                <a:avLst/>
                <a:gdLst>
                  <a:gd name="T0" fmla="*/ 0 w 174"/>
                  <a:gd name="T1" fmla="*/ 0 h 85"/>
                  <a:gd name="T2" fmla="*/ 0 w 174"/>
                  <a:gd name="T3" fmla="*/ 0 h 85"/>
                  <a:gd name="T4" fmla="*/ 0 w 174"/>
                  <a:gd name="T5" fmla="*/ 0 h 85"/>
                  <a:gd name="T6" fmla="*/ 0 w 174"/>
                  <a:gd name="T7" fmla="*/ 0 h 85"/>
                  <a:gd name="T8" fmla="*/ 0 w 174"/>
                  <a:gd name="T9" fmla="*/ 0 h 85"/>
                  <a:gd name="T10" fmla="*/ 0 w 174"/>
                  <a:gd name="T11" fmla="*/ 0 h 85"/>
                  <a:gd name="T12" fmla="*/ 0 w 174"/>
                  <a:gd name="T13" fmla="*/ 0 h 85"/>
                  <a:gd name="T14" fmla="*/ 0 w 174"/>
                  <a:gd name="T15" fmla="*/ 0 h 85"/>
                  <a:gd name="T16" fmla="*/ 0 w 174"/>
                  <a:gd name="T17" fmla="*/ 0 h 85"/>
                  <a:gd name="T18" fmla="*/ 0 w 174"/>
                  <a:gd name="T19" fmla="*/ 0 h 85"/>
                  <a:gd name="T20" fmla="*/ 0 w 174"/>
                  <a:gd name="T21" fmla="*/ 0 h 85"/>
                  <a:gd name="T22" fmla="*/ 0 w 174"/>
                  <a:gd name="T23" fmla="*/ 0 h 85"/>
                  <a:gd name="T24" fmla="*/ 0 w 174"/>
                  <a:gd name="T25" fmla="*/ 0 h 85"/>
                  <a:gd name="T26" fmla="*/ 0 w 174"/>
                  <a:gd name="T27" fmla="*/ 0 h 85"/>
                  <a:gd name="T28" fmla="*/ 0 w 174"/>
                  <a:gd name="T29" fmla="*/ 0 h 85"/>
                  <a:gd name="T30" fmla="*/ 0 w 174"/>
                  <a:gd name="T31" fmla="*/ 0 h 85"/>
                  <a:gd name="T32" fmla="*/ 0 w 174"/>
                  <a:gd name="T33" fmla="*/ 0 h 85"/>
                  <a:gd name="T34" fmla="*/ 0 w 174"/>
                  <a:gd name="T35" fmla="*/ 0 h 85"/>
                  <a:gd name="T36" fmla="*/ 0 w 174"/>
                  <a:gd name="T37" fmla="*/ 0 h 85"/>
                  <a:gd name="T38" fmla="*/ 0 w 174"/>
                  <a:gd name="T39" fmla="*/ 0 h 85"/>
                  <a:gd name="T40" fmla="*/ 0 w 174"/>
                  <a:gd name="T41" fmla="*/ 0 h 85"/>
                  <a:gd name="T42" fmla="*/ 0 w 174"/>
                  <a:gd name="T43" fmla="*/ 0 h 85"/>
                  <a:gd name="T44" fmla="*/ 0 w 174"/>
                  <a:gd name="T45" fmla="*/ 0 h 85"/>
                  <a:gd name="T46" fmla="*/ 0 w 174"/>
                  <a:gd name="T47" fmla="*/ 0 h 85"/>
                  <a:gd name="T48" fmla="*/ 1 w 174"/>
                  <a:gd name="T49" fmla="*/ 0 h 85"/>
                  <a:gd name="T50" fmla="*/ 1 w 174"/>
                  <a:gd name="T51" fmla="*/ 0 h 85"/>
                  <a:gd name="T52" fmla="*/ 1 w 174"/>
                  <a:gd name="T53" fmla="*/ 0 h 85"/>
                  <a:gd name="T54" fmla="*/ 1 w 174"/>
                  <a:gd name="T55" fmla="*/ 0 h 85"/>
                  <a:gd name="T56" fmla="*/ 1 w 174"/>
                  <a:gd name="T57" fmla="*/ 0 h 85"/>
                  <a:gd name="T58" fmla="*/ 1 w 174"/>
                  <a:gd name="T59" fmla="*/ 0 h 85"/>
                  <a:gd name="T60" fmla="*/ 1 w 174"/>
                  <a:gd name="T61" fmla="*/ 0 h 85"/>
                  <a:gd name="T62" fmla="*/ 1 w 174"/>
                  <a:gd name="T63" fmla="*/ 0 h 85"/>
                  <a:gd name="T64" fmla="*/ 1 w 174"/>
                  <a:gd name="T65" fmla="*/ 0 h 85"/>
                  <a:gd name="T66" fmla="*/ 1 w 174"/>
                  <a:gd name="T67" fmla="*/ 0 h 85"/>
                  <a:gd name="T68" fmla="*/ 1 w 174"/>
                  <a:gd name="T69" fmla="*/ 0 h 85"/>
                  <a:gd name="T70" fmla="*/ 1 w 174"/>
                  <a:gd name="T71" fmla="*/ 0 h 85"/>
                  <a:gd name="T72" fmla="*/ 1 w 174"/>
                  <a:gd name="T73" fmla="*/ 0 h 85"/>
                  <a:gd name="T74" fmla="*/ 1 w 174"/>
                  <a:gd name="T75" fmla="*/ 0 h 85"/>
                  <a:gd name="T76" fmla="*/ 0 w 174"/>
                  <a:gd name="T77" fmla="*/ 0 h 85"/>
                  <a:gd name="T78" fmla="*/ 0 w 174"/>
                  <a:gd name="T79" fmla="*/ 0 h 85"/>
                  <a:gd name="T80" fmla="*/ 0 w 174"/>
                  <a:gd name="T81" fmla="*/ 0 h 85"/>
                  <a:gd name="T82" fmla="*/ 0 w 174"/>
                  <a:gd name="T83" fmla="*/ 0 h 85"/>
                  <a:gd name="T84" fmla="*/ 0 w 174"/>
                  <a:gd name="T85" fmla="*/ 0 h 8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5">
                    <a:moveTo>
                      <a:pt x="47" y="80"/>
                    </a:moveTo>
                    <a:lnTo>
                      <a:pt x="32" y="79"/>
                    </a:lnTo>
                    <a:lnTo>
                      <a:pt x="20" y="77"/>
                    </a:lnTo>
                    <a:lnTo>
                      <a:pt x="11" y="75"/>
                    </a:lnTo>
                    <a:lnTo>
                      <a:pt x="5" y="72"/>
                    </a:lnTo>
                    <a:lnTo>
                      <a:pt x="3" y="71"/>
                    </a:lnTo>
                    <a:lnTo>
                      <a:pt x="1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1" y="61"/>
                    </a:lnTo>
                    <a:lnTo>
                      <a:pt x="4" y="57"/>
                    </a:lnTo>
                    <a:lnTo>
                      <a:pt x="8" y="52"/>
                    </a:lnTo>
                    <a:lnTo>
                      <a:pt x="14" y="47"/>
                    </a:lnTo>
                    <a:lnTo>
                      <a:pt x="21" y="42"/>
                    </a:lnTo>
                    <a:lnTo>
                      <a:pt x="29" y="36"/>
                    </a:lnTo>
                    <a:lnTo>
                      <a:pt x="49" y="24"/>
                    </a:lnTo>
                    <a:lnTo>
                      <a:pt x="71" y="12"/>
                    </a:lnTo>
                    <a:lnTo>
                      <a:pt x="82" y="6"/>
                    </a:lnTo>
                    <a:lnTo>
                      <a:pt x="94" y="2"/>
                    </a:lnTo>
                    <a:lnTo>
                      <a:pt x="104" y="0"/>
                    </a:lnTo>
                    <a:lnTo>
                      <a:pt x="115" y="0"/>
                    </a:lnTo>
                    <a:lnTo>
                      <a:pt x="124" y="1"/>
                    </a:lnTo>
                    <a:lnTo>
                      <a:pt x="133" y="3"/>
                    </a:lnTo>
                    <a:lnTo>
                      <a:pt x="142" y="7"/>
                    </a:lnTo>
                    <a:lnTo>
                      <a:pt x="149" y="12"/>
                    </a:lnTo>
                    <a:lnTo>
                      <a:pt x="157" y="18"/>
                    </a:lnTo>
                    <a:lnTo>
                      <a:pt x="163" y="24"/>
                    </a:lnTo>
                    <a:lnTo>
                      <a:pt x="167" y="30"/>
                    </a:lnTo>
                    <a:lnTo>
                      <a:pt x="171" y="37"/>
                    </a:lnTo>
                    <a:lnTo>
                      <a:pt x="173" y="44"/>
                    </a:lnTo>
                    <a:lnTo>
                      <a:pt x="174" y="51"/>
                    </a:lnTo>
                    <a:lnTo>
                      <a:pt x="174" y="58"/>
                    </a:lnTo>
                    <a:lnTo>
                      <a:pt x="172" y="65"/>
                    </a:lnTo>
                    <a:lnTo>
                      <a:pt x="169" y="71"/>
                    </a:lnTo>
                    <a:lnTo>
                      <a:pt x="165" y="76"/>
                    </a:lnTo>
                    <a:lnTo>
                      <a:pt x="161" y="79"/>
                    </a:lnTo>
                    <a:lnTo>
                      <a:pt x="155" y="82"/>
                    </a:lnTo>
                    <a:lnTo>
                      <a:pt x="149" y="84"/>
                    </a:lnTo>
                    <a:lnTo>
                      <a:pt x="143" y="85"/>
                    </a:lnTo>
                    <a:lnTo>
                      <a:pt x="136" y="85"/>
                    </a:lnTo>
                    <a:lnTo>
                      <a:pt x="129" y="85"/>
                    </a:lnTo>
                    <a:lnTo>
                      <a:pt x="93" y="82"/>
                    </a:lnTo>
                    <a:lnTo>
                      <a:pt x="47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28" name="Freeform 1262">
                <a:extLst>
                  <a:ext uri="{FF2B5EF4-FFF2-40B4-BE49-F238E27FC236}">
                    <a16:creationId xmlns:a16="http://schemas.microsoft.com/office/drawing/2014/main" id="{6C0016D0-F292-4EB3-B9FD-D3CF665D9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9" y="2244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8" y="80"/>
                    </a:moveTo>
                    <a:lnTo>
                      <a:pt x="33" y="79"/>
                    </a:lnTo>
                    <a:lnTo>
                      <a:pt x="21" y="78"/>
                    </a:lnTo>
                    <a:lnTo>
                      <a:pt x="11" y="75"/>
                    </a:lnTo>
                    <a:lnTo>
                      <a:pt x="5" y="73"/>
                    </a:lnTo>
                    <a:lnTo>
                      <a:pt x="3" y="71"/>
                    </a:lnTo>
                    <a:lnTo>
                      <a:pt x="2" y="70"/>
                    </a:lnTo>
                    <a:lnTo>
                      <a:pt x="1" y="68"/>
                    </a:lnTo>
                    <a:lnTo>
                      <a:pt x="0" y="66"/>
                    </a:lnTo>
                    <a:lnTo>
                      <a:pt x="1" y="62"/>
                    </a:lnTo>
                    <a:lnTo>
                      <a:pt x="4" y="57"/>
                    </a:lnTo>
                    <a:lnTo>
                      <a:pt x="8" y="52"/>
                    </a:lnTo>
                    <a:lnTo>
                      <a:pt x="14" y="47"/>
                    </a:lnTo>
                    <a:lnTo>
                      <a:pt x="22" y="42"/>
                    </a:lnTo>
                    <a:lnTo>
                      <a:pt x="31" y="36"/>
                    </a:lnTo>
                    <a:lnTo>
                      <a:pt x="50" y="25"/>
                    </a:lnTo>
                    <a:lnTo>
                      <a:pt x="71" y="12"/>
                    </a:lnTo>
                    <a:lnTo>
                      <a:pt x="83" y="6"/>
                    </a:lnTo>
                    <a:lnTo>
                      <a:pt x="94" y="2"/>
                    </a:lnTo>
                    <a:lnTo>
                      <a:pt x="104" y="0"/>
                    </a:lnTo>
                    <a:lnTo>
                      <a:pt x="116" y="0"/>
                    </a:lnTo>
                    <a:lnTo>
                      <a:pt x="125" y="1"/>
                    </a:lnTo>
                    <a:lnTo>
                      <a:pt x="135" y="4"/>
                    </a:lnTo>
                    <a:lnTo>
                      <a:pt x="143" y="7"/>
                    </a:lnTo>
                    <a:lnTo>
                      <a:pt x="151" y="12"/>
                    </a:lnTo>
                    <a:lnTo>
                      <a:pt x="157" y="17"/>
                    </a:lnTo>
                    <a:lnTo>
                      <a:pt x="163" y="24"/>
                    </a:lnTo>
                    <a:lnTo>
                      <a:pt x="168" y="30"/>
                    </a:lnTo>
                    <a:lnTo>
                      <a:pt x="171" y="37"/>
                    </a:lnTo>
                    <a:lnTo>
                      <a:pt x="173" y="44"/>
                    </a:lnTo>
                    <a:lnTo>
                      <a:pt x="174" y="52"/>
                    </a:lnTo>
                    <a:lnTo>
                      <a:pt x="174" y="59"/>
                    </a:lnTo>
                    <a:lnTo>
                      <a:pt x="172" y="65"/>
                    </a:lnTo>
                    <a:lnTo>
                      <a:pt x="169" y="71"/>
                    </a:lnTo>
                    <a:lnTo>
                      <a:pt x="165" y="76"/>
                    </a:lnTo>
                    <a:lnTo>
                      <a:pt x="161" y="80"/>
                    </a:lnTo>
                    <a:lnTo>
                      <a:pt x="156" y="82"/>
                    </a:lnTo>
                    <a:lnTo>
                      <a:pt x="150" y="84"/>
                    </a:lnTo>
                    <a:lnTo>
                      <a:pt x="144" y="85"/>
                    </a:lnTo>
                    <a:lnTo>
                      <a:pt x="137" y="86"/>
                    </a:lnTo>
                    <a:lnTo>
                      <a:pt x="130" y="86"/>
                    </a:lnTo>
                    <a:lnTo>
                      <a:pt x="93" y="83"/>
                    </a:lnTo>
                    <a:lnTo>
                      <a:pt x="48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29" name="Freeform 1263">
                <a:extLst>
                  <a:ext uri="{FF2B5EF4-FFF2-40B4-BE49-F238E27FC236}">
                    <a16:creationId xmlns:a16="http://schemas.microsoft.com/office/drawing/2014/main" id="{D64323A2-33F2-43BD-AC0C-3E656B1BF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2" y="2311"/>
                <a:ext cx="10" cy="6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7" y="80"/>
                    </a:moveTo>
                    <a:lnTo>
                      <a:pt x="32" y="79"/>
                    </a:lnTo>
                    <a:lnTo>
                      <a:pt x="21" y="77"/>
                    </a:lnTo>
                    <a:lnTo>
                      <a:pt x="12" y="75"/>
                    </a:lnTo>
                    <a:lnTo>
                      <a:pt x="5" y="73"/>
                    </a:lnTo>
                    <a:lnTo>
                      <a:pt x="2" y="71"/>
                    </a:lnTo>
                    <a:lnTo>
                      <a:pt x="1" y="69"/>
                    </a:lnTo>
                    <a:lnTo>
                      <a:pt x="0" y="68"/>
                    </a:lnTo>
                    <a:lnTo>
                      <a:pt x="0" y="66"/>
                    </a:lnTo>
                    <a:lnTo>
                      <a:pt x="0" y="61"/>
                    </a:lnTo>
                    <a:lnTo>
                      <a:pt x="3" y="56"/>
                    </a:lnTo>
                    <a:lnTo>
                      <a:pt x="7" y="51"/>
                    </a:lnTo>
                    <a:lnTo>
                      <a:pt x="14" y="46"/>
                    </a:lnTo>
                    <a:lnTo>
                      <a:pt x="22" y="41"/>
                    </a:lnTo>
                    <a:lnTo>
                      <a:pt x="30" y="35"/>
                    </a:lnTo>
                    <a:lnTo>
                      <a:pt x="49" y="24"/>
                    </a:lnTo>
                    <a:lnTo>
                      <a:pt x="71" y="12"/>
                    </a:lnTo>
                    <a:lnTo>
                      <a:pt x="82" y="6"/>
                    </a:lnTo>
                    <a:lnTo>
                      <a:pt x="93" y="2"/>
                    </a:lnTo>
                    <a:lnTo>
                      <a:pt x="105" y="0"/>
                    </a:lnTo>
                    <a:lnTo>
                      <a:pt x="115" y="0"/>
                    </a:lnTo>
                    <a:lnTo>
                      <a:pt x="125" y="1"/>
                    </a:lnTo>
                    <a:lnTo>
                      <a:pt x="134" y="4"/>
                    </a:lnTo>
                    <a:lnTo>
                      <a:pt x="142" y="7"/>
                    </a:lnTo>
                    <a:lnTo>
                      <a:pt x="150" y="12"/>
                    </a:lnTo>
                    <a:lnTo>
                      <a:pt x="157" y="17"/>
                    </a:lnTo>
                    <a:lnTo>
                      <a:pt x="162" y="23"/>
                    </a:lnTo>
                    <a:lnTo>
                      <a:pt x="167" y="29"/>
                    </a:lnTo>
                    <a:lnTo>
                      <a:pt x="170" y="36"/>
                    </a:lnTo>
                    <a:lnTo>
                      <a:pt x="173" y="43"/>
                    </a:lnTo>
                    <a:lnTo>
                      <a:pt x="174" y="50"/>
                    </a:lnTo>
                    <a:lnTo>
                      <a:pt x="173" y="57"/>
                    </a:lnTo>
                    <a:lnTo>
                      <a:pt x="171" y="65"/>
                    </a:lnTo>
                    <a:lnTo>
                      <a:pt x="168" y="71"/>
                    </a:lnTo>
                    <a:lnTo>
                      <a:pt x="164" y="76"/>
                    </a:lnTo>
                    <a:lnTo>
                      <a:pt x="160" y="80"/>
                    </a:lnTo>
                    <a:lnTo>
                      <a:pt x="155" y="82"/>
                    </a:lnTo>
                    <a:lnTo>
                      <a:pt x="150" y="84"/>
                    </a:lnTo>
                    <a:lnTo>
                      <a:pt x="144" y="85"/>
                    </a:lnTo>
                    <a:lnTo>
                      <a:pt x="137" y="86"/>
                    </a:lnTo>
                    <a:lnTo>
                      <a:pt x="129" y="86"/>
                    </a:lnTo>
                    <a:lnTo>
                      <a:pt x="93" y="83"/>
                    </a:lnTo>
                    <a:lnTo>
                      <a:pt x="47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0341" name="Group 1264">
              <a:extLst>
                <a:ext uri="{FF2B5EF4-FFF2-40B4-BE49-F238E27FC236}">
                  <a16:creationId xmlns:a16="http://schemas.microsoft.com/office/drawing/2014/main" id="{A3447AA8-CB40-4E2F-9789-323BC1CA62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62" y="2131"/>
              <a:ext cx="837" cy="435"/>
              <a:chOff x="4062" y="2131"/>
              <a:chExt cx="837" cy="435"/>
            </a:xfrm>
          </p:grpSpPr>
          <p:sp>
            <p:nvSpPr>
              <p:cNvPr id="100430" name="Freeform 1265">
                <a:extLst>
                  <a:ext uri="{FF2B5EF4-FFF2-40B4-BE49-F238E27FC236}">
                    <a16:creationId xmlns:a16="http://schemas.microsoft.com/office/drawing/2014/main" id="{F97A329A-498F-4DAA-8C77-11277761B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4" y="2314"/>
                <a:ext cx="11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1 w 174"/>
                  <a:gd name="T43" fmla="*/ 0 h 86"/>
                  <a:gd name="T44" fmla="*/ 1 w 174"/>
                  <a:gd name="T45" fmla="*/ 0 h 86"/>
                  <a:gd name="T46" fmla="*/ 1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1 w 174"/>
                  <a:gd name="T77" fmla="*/ 0 h 86"/>
                  <a:gd name="T78" fmla="*/ 1 w 174"/>
                  <a:gd name="T79" fmla="*/ 0 h 86"/>
                  <a:gd name="T80" fmla="*/ 1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7" y="80"/>
                    </a:moveTo>
                    <a:lnTo>
                      <a:pt x="32" y="79"/>
                    </a:lnTo>
                    <a:lnTo>
                      <a:pt x="20" y="78"/>
                    </a:lnTo>
                    <a:lnTo>
                      <a:pt x="11" y="75"/>
                    </a:lnTo>
                    <a:lnTo>
                      <a:pt x="5" y="73"/>
                    </a:lnTo>
                    <a:lnTo>
                      <a:pt x="3" y="71"/>
                    </a:lnTo>
                    <a:lnTo>
                      <a:pt x="2" y="70"/>
                    </a:lnTo>
                    <a:lnTo>
                      <a:pt x="1" y="68"/>
                    </a:lnTo>
                    <a:lnTo>
                      <a:pt x="0" y="66"/>
                    </a:lnTo>
                    <a:lnTo>
                      <a:pt x="1" y="62"/>
                    </a:lnTo>
                    <a:lnTo>
                      <a:pt x="4" y="57"/>
                    </a:lnTo>
                    <a:lnTo>
                      <a:pt x="8" y="52"/>
                    </a:lnTo>
                    <a:lnTo>
                      <a:pt x="14" y="47"/>
                    </a:lnTo>
                    <a:lnTo>
                      <a:pt x="21" y="42"/>
                    </a:lnTo>
                    <a:lnTo>
                      <a:pt x="30" y="36"/>
                    </a:lnTo>
                    <a:lnTo>
                      <a:pt x="49" y="25"/>
                    </a:lnTo>
                    <a:lnTo>
                      <a:pt x="71" y="12"/>
                    </a:lnTo>
                    <a:lnTo>
                      <a:pt x="83" y="6"/>
                    </a:lnTo>
                    <a:lnTo>
                      <a:pt x="94" y="2"/>
                    </a:lnTo>
                    <a:lnTo>
                      <a:pt x="105" y="0"/>
                    </a:lnTo>
                    <a:lnTo>
                      <a:pt x="115" y="0"/>
                    </a:lnTo>
                    <a:lnTo>
                      <a:pt x="125" y="1"/>
                    </a:lnTo>
                    <a:lnTo>
                      <a:pt x="134" y="4"/>
                    </a:lnTo>
                    <a:lnTo>
                      <a:pt x="142" y="7"/>
                    </a:lnTo>
                    <a:lnTo>
                      <a:pt x="151" y="12"/>
                    </a:lnTo>
                    <a:lnTo>
                      <a:pt x="157" y="17"/>
                    </a:lnTo>
                    <a:lnTo>
                      <a:pt x="163" y="23"/>
                    </a:lnTo>
                    <a:lnTo>
                      <a:pt x="168" y="30"/>
                    </a:lnTo>
                    <a:lnTo>
                      <a:pt x="171" y="37"/>
                    </a:lnTo>
                    <a:lnTo>
                      <a:pt x="173" y="44"/>
                    </a:lnTo>
                    <a:lnTo>
                      <a:pt x="174" y="52"/>
                    </a:lnTo>
                    <a:lnTo>
                      <a:pt x="174" y="59"/>
                    </a:lnTo>
                    <a:lnTo>
                      <a:pt x="172" y="65"/>
                    </a:lnTo>
                    <a:lnTo>
                      <a:pt x="169" y="71"/>
                    </a:lnTo>
                    <a:lnTo>
                      <a:pt x="165" y="76"/>
                    </a:lnTo>
                    <a:lnTo>
                      <a:pt x="161" y="80"/>
                    </a:lnTo>
                    <a:lnTo>
                      <a:pt x="156" y="82"/>
                    </a:lnTo>
                    <a:lnTo>
                      <a:pt x="150" y="84"/>
                    </a:lnTo>
                    <a:lnTo>
                      <a:pt x="144" y="85"/>
                    </a:lnTo>
                    <a:lnTo>
                      <a:pt x="136" y="86"/>
                    </a:lnTo>
                    <a:lnTo>
                      <a:pt x="129" y="86"/>
                    </a:lnTo>
                    <a:lnTo>
                      <a:pt x="93" y="83"/>
                    </a:lnTo>
                    <a:lnTo>
                      <a:pt x="47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31" name="Freeform 1266">
                <a:extLst>
                  <a:ext uri="{FF2B5EF4-FFF2-40B4-BE49-F238E27FC236}">
                    <a16:creationId xmlns:a16="http://schemas.microsoft.com/office/drawing/2014/main" id="{8AB108BD-899E-4EC6-8C90-07F9BD330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9" y="2306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6" y="80"/>
                    </a:moveTo>
                    <a:lnTo>
                      <a:pt x="31" y="79"/>
                    </a:lnTo>
                    <a:lnTo>
                      <a:pt x="20" y="78"/>
                    </a:lnTo>
                    <a:lnTo>
                      <a:pt x="11" y="76"/>
                    </a:lnTo>
                    <a:lnTo>
                      <a:pt x="5" y="73"/>
                    </a:lnTo>
                    <a:lnTo>
                      <a:pt x="2" y="71"/>
                    </a:lnTo>
                    <a:lnTo>
                      <a:pt x="1" y="70"/>
                    </a:lnTo>
                    <a:lnTo>
                      <a:pt x="0" y="68"/>
                    </a:lnTo>
                    <a:lnTo>
                      <a:pt x="0" y="65"/>
                    </a:lnTo>
                    <a:lnTo>
                      <a:pt x="0" y="61"/>
                    </a:lnTo>
                    <a:lnTo>
                      <a:pt x="3" y="56"/>
                    </a:lnTo>
                    <a:lnTo>
                      <a:pt x="7" y="52"/>
                    </a:lnTo>
                    <a:lnTo>
                      <a:pt x="13" y="46"/>
                    </a:lnTo>
                    <a:lnTo>
                      <a:pt x="20" y="41"/>
                    </a:lnTo>
                    <a:lnTo>
                      <a:pt x="29" y="35"/>
                    </a:lnTo>
                    <a:lnTo>
                      <a:pt x="48" y="24"/>
                    </a:lnTo>
                    <a:lnTo>
                      <a:pt x="71" y="12"/>
                    </a:lnTo>
                    <a:lnTo>
                      <a:pt x="82" y="6"/>
                    </a:lnTo>
                    <a:lnTo>
                      <a:pt x="93" y="2"/>
                    </a:lnTo>
                    <a:lnTo>
                      <a:pt x="104" y="1"/>
                    </a:lnTo>
                    <a:lnTo>
                      <a:pt x="114" y="0"/>
                    </a:lnTo>
                    <a:lnTo>
                      <a:pt x="124" y="1"/>
                    </a:lnTo>
                    <a:lnTo>
                      <a:pt x="133" y="4"/>
                    </a:lnTo>
                    <a:lnTo>
                      <a:pt x="141" y="7"/>
                    </a:lnTo>
                    <a:lnTo>
                      <a:pt x="150" y="12"/>
                    </a:lnTo>
                    <a:lnTo>
                      <a:pt x="157" y="17"/>
                    </a:lnTo>
                    <a:lnTo>
                      <a:pt x="162" y="23"/>
                    </a:lnTo>
                    <a:lnTo>
                      <a:pt x="167" y="30"/>
                    </a:lnTo>
                    <a:lnTo>
                      <a:pt x="170" y="36"/>
                    </a:lnTo>
                    <a:lnTo>
                      <a:pt x="173" y="44"/>
                    </a:lnTo>
                    <a:lnTo>
                      <a:pt x="174" y="51"/>
                    </a:lnTo>
                    <a:lnTo>
                      <a:pt x="173" y="58"/>
                    </a:lnTo>
                    <a:lnTo>
                      <a:pt x="171" y="64"/>
                    </a:lnTo>
                    <a:lnTo>
                      <a:pt x="168" y="71"/>
                    </a:lnTo>
                    <a:lnTo>
                      <a:pt x="164" y="76"/>
                    </a:lnTo>
                    <a:lnTo>
                      <a:pt x="160" y="80"/>
                    </a:lnTo>
                    <a:lnTo>
                      <a:pt x="155" y="83"/>
                    </a:lnTo>
                    <a:lnTo>
                      <a:pt x="150" y="84"/>
                    </a:lnTo>
                    <a:lnTo>
                      <a:pt x="142" y="86"/>
                    </a:lnTo>
                    <a:lnTo>
                      <a:pt x="136" y="86"/>
                    </a:lnTo>
                    <a:lnTo>
                      <a:pt x="128" y="86"/>
                    </a:lnTo>
                    <a:lnTo>
                      <a:pt x="93" y="83"/>
                    </a:lnTo>
                    <a:lnTo>
                      <a:pt x="46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32" name="Freeform 1267">
                <a:extLst>
                  <a:ext uri="{FF2B5EF4-FFF2-40B4-BE49-F238E27FC236}">
                    <a16:creationId xmlns:a16="http://schemas.microsoft.com/office/drawing/2014/main" id="{F5CBA372-F874-48D3-98A1-BB59463DE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4" y="2300"/>
                <a:ext cx="10" cy="5"/>
              </a:xfrm>
              <a:custGeom>
                <a:avLst/>
                <a:gdLst>
                  <a:gd name="T0" fmla="*/ 0 w 174"/>
                  <a:gd name="T1" fmla="*/ 0 h 85"/>
                  <a:gd name="T2" fmla="*/ 0 w 174"/>
                  <a:gd name="T3" fmla="*/ 0 h 85"/>
                  <a:gd name="T4" fmla="*/ 0 w 174"/>
                  <a:gd name="T5" fmla="*/ 0 h 85"/>
                  <a:gd name="T6" fmla="*/ 0 w 174"/>
                  <a:gd name="T7" fmla="*/ 0 h 85"/>
                  <a:gd name="T8" fmla="*/ 0 w 174"/>
                  <a:gd name="T9" fmla="*/ 0 h 85"/>
                  <a:gd name="T10" fmla="*/ 0 w 174"/>
                  <a:gd name="T11" fmla="*/ 0 h 85"/>
                  <a:gd name="T12" fmla="*/ 0 w 174"/>
                  <a:gd name="T13" fmla="*/ 0 h 85"/>
                  <a:gd name="T14" fmla="*/ 0 w 174"/>
                  <a:gd name="T15" fmla="*/ 0 h 85"/>
                  <a:gd name="T16" fmla="*/ 0 w 174"/>
                  <a:gd name="T17" fmla="*/ 0 h 85"/>
                  <a:gd name="T18" fmla="*/ 0 w 174"/>
                  <a:gd name="T19" fmla="*/ 0 h 85"/>
                  <a:gd name="T20" fmla="*/ 0 w 174"/>
                  <a:gd name="T21" fmla="*/ 0 h 85"/>
                  <a:gd name="T22" fmla="*/ 0 w 174"/>
                  <a:gd name="T23" fmla="*/ 0 h 85"/>
                  <a:gd name="T24" fmla="*/ 0 w 174"/>
                  <a:gd name="T25" fmla="*/ 0 h 85"/>
                  <a:gd name="T26" fmla="*/ 0 w 174"/>
                  <a:gd name="T27" fmla="*/ 0 h 85"/>
                  <a:gd name="T28" fmla="*/ 0 w 174"/>
                  <a:gd name="T29" fmla="*/ 0 h 85"/>
                  <a:gd name="T30" fmla="*/ 0 w 174"/>
                  <a:gd name="T31" fmla="*/ 0 h 85"/>
                  <a:gd name="T32" fmla="*/ 0 w 174"/>
                  <a:gd name="T33" fmla="*/ 0 h 85"/>
                  <a:gd name="T34" fmla="*/ 0 w 174"/>
                  <a:gd name="T35" fmla="*/ 0 h 85"/>
                  <a:gd name="T36" fmla="*/ 0 w 174"/>
                  <a:gd name="T37" fmla="*/ 0 h 85"/>
                  <a:gd name="T38" fmla="*/ 0 w 174"/>
                  <a:gd name="T39" fmla="*/ 0 h 85"/>
                  <a:gd name="T40" fmla="*/ 0 w 174"/>
                  <a:gd name="T41" fmla="*/ 0 h 85"/>
                  <a:gd name="T42" fmla="*/ 0 w 174"/>
                  <a:gd name="T43" fmla="*/ 0 h 85"/>
                  <a:gd name="T44" fmla="*/ 0 w 174"/>
                  <a:gd name="T45" fmla="*/ 0 h 85"/>
                  <a:gd name="T46" fmla="*/ 0 w 174"/>
                  <a:gd name="T47" fmla="*/ 0 h 85"/>
                  <a:gd name="T48" fmla="*/ 1 w 174"/>
                  <a:gd name="T49" fmla="*/ 0 h 85"/>
                  <a:gd name="T50" fmla="*/ 1 w 174"/>
                  <a:gd name="T51" fmla="*/ 0 h 85"/>
                  <a:gd name="T52" fmla="*/ 1 w 174"/>
                  <a:gd name="T53" fmla="*/ 0 h 85"/>
                  <a:gd name="T54" fmla="*/ 1 w 174"/>
                  <a:gd name="T55" fmla="*/ 0 h 85"/>
                  <a:gd name="T56" fmla="*/ 1 w 174"/>
                  <a:gd name="T57" fmla="*/ 0 h 85"/>
                  <a:gd name="T58" fmla="*/ 1 w 174"/>
                  <a:gd name="T59" fmla="*/ 0 h 85"/>
                  <a:gd name="T60" fmla="*/ 1 w 174"/>
                  <a:gd name="T61" fmla="*/ 0 h 85"/>
                  <a:gd name="T62" fmla="*/ 1 w 174"/>
                  <a:gd name="T63" fmla="*/ 0 h 85"/>
                  <a:gd name="T64" fmla="*/ 1 w 174"/>
                  <a:gd name="T65" fmla="*/ 0 h 85"/>
                  <a:gd name="T66" fmla="*/ 1 w 174"/>
                  <a:gd name="T67" fmla="*/ 0 h 85"/>
                  <a:gd name="T68" fmla="*/ 1 w 174"/>
                  <a:gd name="T69" fmla="*/ 0 h 85"/>
                  <a:gd name="T70" fmla="*/ 1 w 174"/>
                  <a:gd name="T71" fmla="*/ 0 h 85"/>
                  <a:gd name="T72" fmla="*/ 1 w 174"/>
                  <a:gd name="T73" fmla="*/ 0 h 85"/>
                  <a:gd name="T74" fmla="*/ 1 w 174"/>
                  <a:gd name="T75" fmla="*/ 0 h 85"/>
                  <a:gd name="T76" fmla="*/ 0 w 174"/>
                  <a:gd name="T77" fmla="*/ 0 h 85"/>
                  <a:gd name="T78" fmla="*/ 0 w 174"/>
                  <a:gd name="T79" fmla="*/ 0 h 85"/>
                  <a:gd name="T80" fmla="*/ 0 w 174"/>
                  <a:gd name="T81" fmla="*/ 0 h 85"/>
                  <a:gd name="T82" fmla="*/ 0 w 174"/>
                  <a:gd name="T83" fmla="*/ 0 h 85"/>
                  <a:gd name="T84" fmla="*/ 0 w 174"/>
                  <a:gd name="T85" fmla="*/ 0 h 8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5">
                    <a:moveTo>
                      <a:pt x="46" y="79"/>
                    </a:moveTo>
                    <a:lnTo>
                      <a:pt x="31" y="78"/>
                    </a:lnTo>
                    <a:lnTo>
                      <a:pt x="20" y="76"/>
                    </a:lnTo>
                    <a:lnTo>
                      <a:pt x="11" y="74"/>
                    </a:lnTo>
                    <a:lnTo>
                      <a:pt x="5" y="71"/>
                    </a:lnTo>
                    <a:lnTo>
                      <a:pt x="2" y="70"/>
                    </a:lnTo>
                    <a:lnTo>
                      <a:pt x="1" y="68"/>
                    </a:lnTo>
                    <a:lnTo>
                      <a:pt x="0" y="66"/>
                    </a:lnTo>
                    <a:lnTo>
                      <a:pt x="0" y="64"/>
                    </a:lnTo>
                    <a:lnTo>
                      <a:pt x="0" y="60"/>
                    </a:lnTo>
                    <a:lnTo>
                      <a:pt x="3" y="56"/>
                    </a:lnTo>
                    <a:lnTo>
                      <a:pt x="7" y="51"/>
                    </a:lnTo>
                    <a:lnTo>
                      <a:pt x="13" y="46"/>
                    </a:lnTo>
                    <a:lnTo>
                      <a:pt x="21" y="41"/>
                    </a:lnTo>
                    <a:lnTo>
                      <a:pt x="29" y="35"/>
                    </a:lnTo>
                    <a:lnTo>
                      <a:pt x="48" y="23"/>
                    </a:lnTo>
                    <a:lnTo>
                      <a:pt x="71" y="11"/>
                    </a:lnTo>
                    <a:lnTo>
                      <a:pt x="82" y="6"/>
                    </a:lnTo>
                    <a:lnTo>
                      <a:pt x="93" y="2"/>
                    </a:lnTo>
                    <a:lnTo>
                      <a:pt x="104" y="0"/>
                    </a:lnTo>
                    <a:lnTo>
                      <a:pt x="114" y="0"/>
                    </a:lnTo>
                    <a:lnTo>
                      <a:pt x="124" y="1"/>
                    </a:lnTo>
                    <a:lnTo>
                      <a:pt x="133" y="3"/>
                    </a:lnTo>
                    <a:lnTo>
                      <a:pt x="142" y="7"/>
                    </a:lnTo>
                    <a:lnTo>
                      <a:pt x="150" y="11"/>
                    </a:lnTo>
                    <a:lnTo>
                      <a:pt x="157" y="17"/>
                    </a:lnTo>
                    <a:lnTo>
                      <a:pt x="162" y="23"/>
                    </a:lnTo>
                    <a:lnTo>
                      <a:pt x="167" y="29"/>
                    </a:lnTo>
                    <a:lnTo>
                      <a:pt x="170" y="36"/>
                    </a:lnTo>
                    <a:lnTo>
                      <a:pt x="173" y="43"/>
                    </a:lnTo>
                    <a:lnTo>
                      <a:pt x="174" y="50"/>
                    </a:lnTo>
                    <a:lnTo>
                      <a:pt x="173" y="57"/>
                    </a:lnTo>
                    <a:lnTo>
                      <a:pt x="171" y="64"/>
                    </a:lnTo>
                    <a:lnTo>
                      <a:pt x="168" y="70"/>
                    </a:lnTo>
                    <a:lnTo>
                      <a:pt x="164" y="75"/>
                    </a:lnTo>
                    <a:lnTo>
                      <a:pt x="160" y="78"/>
                    </a:lnTo>
                    <a:lnTo>
                      <a:pt x="155" y="81"/>
                    </a:lnTo>
                    <a:lnTo>
                      <a:pt x="150" y="84"/>
                    </a:lnTo>
                    <a:lnTo>
                      <a:pt x="144" y="85"/>
                    </a:lnTo>
                    <a:lnTo>
                      <a:pt x="136" y="85"/>
                    </a:lnTo>
                    <a:lnTo>
                      <a:pt x="128" y="85"/>
                    </a:lnTo>
                    <a:lnTo>
                      <a:pt x="93" y="81"/>
                    </a:lnTo>
                    <a:lnTo>
                      <a:pt x="46" y="79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33" name="Freeform 1268">
                <a:extLst>
                  <a:ext uri="{FF2B5EF4-FFF2-40B4-BE49-F238E27FC236}">
                    <a16:creationId xmlns:a16="http://schemas.microsoft.com/office/drawing/2014/main" id="{A64E4040-F150-47FC-9964-1D3C760B37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2246"/>
                <a:ext cx="11" cy="5"/>
              </a:xfrm>
              <a:custGeom>
                <a:avLst/>
                <a:gdLst>
                  <a:gd name="T0" fmla="*/ 0 w 174"/>
                  <a:gd name="T1" fmla="*/ 0 h 85"/>
                  <a:gd name="T2" fmla="*/ 0 w 174"/>
                  <a:gd name="T3" fmla="*/ 0 h 85"/>
                  <a:gd name="T4" fmla="*/ 0 w 174"/>
                  <a:gd name="T5" fmla="*/ 0 h 85"/>
                  <a:gd name="T6" fmla="*/ 0 w 174"/>
                  <a:gd name="T7" fmla="*/ 0 h 85"/>
                  <a:gd name="T8" fmla="*/ 0 w 174"/>
                  <a:gd name="T9" fmla="*/ 0 h 85"/>
                  <a:gd name="T10" fmla="*/ 0 w 174"/>
                  <a:gd name="T11" fmla="*/ 0 h 85"/>
                  <a:gd name="T12" fmla="*/ 0 w 174"/>
                  <a:gd name="T13" fmla="*/ 0 h 85"/>
                  <a:gd name="T14" fmla="*/ 0 w 174"/>
                  <a:gd name="T15" fmla="*/ 0 h 85"/>
                  <a:gd name="T16" fmla="*/ 0 w 174"/>
                  <a:gd name="T17" fmla="*/ 0 h 85"/>
                  <a:gd name="T18" fmla="*/ 0 w 174"/>
                  <a:gd name="T19" fmla="*/ 0 h 85"/>
                  <a:gd name="T20" fmla="*/ 0 w 174"/>
                  <a:gd name="T21" fmla="*/ 0 h 85"/>
                  <a:gd name="T22" fmla="*/ 0 w 174"/>
                  <a:gd name="T23" fmla="*/ 0 h 85"/>
                  <a:gd name="T24" fmla="*/ 0 w 174"/>
                  <a:gd name="T25" fmla="*/ 0 h 85"/>
                  <a:gd name="T26" fmla="*/ 0 w 174"/>
                  <a:gd name="T27" fmla="*/ 0 h 85"/>
                  <a:gd name="T28" fmla="*/ 0 w 174"/>
                  <a:gd name="T29" fmla="*/ 0 h 85"/>
                  <a:gd name="T30" fmla="*/ 0 w 174"/>
                  <a:gd name="T31" fmla="*/ 0 h 85"/>
                  <a:gd name="T32" fmla="*/ 0 w 174"/>
                  <a:gd name="T33" fmla="*/ 0 h 85"/>
                  <a:gd name="T34" fmla="*/ 0 w 174"/>
                  <a:gd name="T35" fmla="*/ 0 h 85"/>
                  <a:gd name="T36" fmla="*/ 0 w 174"/>
                  <a:gd name="T37" fmla="*/ 0 h 85"/>
                  <a:gd name="T38" fmla="*/ 0 w 174"/>
                  <a:gd name="T39" fmla="*/ 0 h 85"/>
                  <a:gd name="T40" fmla="*/ 0 w 174"/>
                  <a:gd name="T41" fmla="*/ 0 h 85"/>
                  <a:gd name="T42" fmla="*/ 1 w 174"/>
                  <a:gd name="T43" fmla="*/ 0 h 85"/>
                  <a:gd name="T44" fmla="*/ 1 w 174"/>
                  <a:gd name="T45" fmla="*/ 0 h 85"/>
                  <a:gd name="T46" fmla="*/ 1 w 174"/>
                  <a:gd name="T47" fmla="*/ 0 h 85"/>
                  <a:gd name="T48" fmla="*/ 1 w 174"/>
                  <a:gd name="T49" fmla="*/ 0 h 85"/>
                  <a:gd name="T50" fmla="*/ 1 w 174"/>
                  <a:gd name="T51" fmla="*/ 0 h 85"/>
                  <a:gd name="T52" fmla="*/ 1 w 174"/>
                  <a:gd name="T53" fmla="*/ 0 h 85"/>
                  <a:gd name="T54" fmla="*/ 1 w 174"/>
                  <a:gd name="T55" fmla="*/ 0 h 85"/>
                  <a:gd name="T56" fmla="*/ 1 w 174"/>
                  <a:gd name="T57" fmla="*/ 0 h 85"/>
                  <a:gd name="T58" fmla="*/ 1 w 174"/>
                  <a:gd name="T59" fmla="*/ 0 h 85"/>
                  <a:gd name="T60" fmla="*/ 1 w 174"/>
                  <a:gd name="T61" fmla="*/ 0 h 85"/>
                  <a:gd name="T62" fmla="*/ 1 w 174"/>
                  <a:gd name="T63" fmla="*/ 0 h 85"/>
                  <a:gd name="T64" fmla="*/ 1 w 174"/>
                  <a:gd name="T65" fmla="*/ 0 h 85"/>
                  <a:gd name="T66" fmla="*/ 1 w 174"/>
                  <a:gd name="T67" fmla="*/ 0 h 85"/>
                  <a:gd name="T68" fmla="*/ 1 w 174"/>
                  <a:gd name="T69" fmla="*/ 0 h 85"/>
                  <a:gd name="T70" fmla="*/ 1 w 174"/>
                  <a:gd name="T71" fmla="*/ 0 h 85"/>
                  <a:gd name="T72" fmla="*/ 1 w 174"/>
                  <a:gd name="T73" fmla="*/ 0 h 85"/>
                  <a:gd name="T74" fmla="*/ 1 w 174"/>
                  <a:gd name="T75" fmla="*/ 0 h 85"/>
                  <a:gd name="T76" fmla="*/ 1 w 174"/>
                  <a:gd name="T77" fmla="*/ 0 h 85"/>
                  <a:gd name="T78" fmla="*/ 1 w 174"/>
                  <a:gd name="T79" fmla="*/ 0 h 85"/>
                  <a:gd name="T80" fmla="*/ 1 w 174"/>
                  <a:gd name="T81" fmla="*/ 0 h 85"/>
                  <a:gd name="T82" fmla="*/ 0 w 174"/>
                  <a:gd name="T83" fmla="*/ 0 h 85"/>
                  <a:gd name="T84" fmla="*/ 0 w 174"/>
                  <a:gd name="T85" fmla="*/ 0 h 8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5">
                    <a:moveTo>
                      <a:pt x="48" y="78"/>
                    </a:moveTo>
                    <a:lnTo>
                      <a:pt x="32" y="78"/>
                    </a:lnTo>
                    <a:lnTo>
                      <a:pt x="20" y="76"/>
                    </a:lnTo>
                    <a:lnTo>
                      <a:pt x="11" y="74"/>
                    </a:lnTo>
                    <a:lnTo>
                      <a:pt x="5" y="71"/>
                    </a:lnTo>
                    <a:lnTo>
                      <a:pt x="3" y="70"/>
                    </a:lnTo>
                    <a:lnTo>
                      <a:pt x="2" y="68"/>
                    </a:lnTo>
                    <a:lnTo>
                      <a:pt x="1" y="66"/>
                    </a:lnTo>
                    <a:lnTo>
                      <a:pt x="0" y="64"/>
                    </a:lnTo>
                    <a:lnTo>
                      <a:pt x="1" y="60"/>
                    </a:lnTo>
                    <a:lnTo>
                      <a:pt x="4" y="56"/>
                    </a:lnTo>
                    <a:lnTo>
                      <a:pt x="8" y="51"/>
                    </a:lnTo>
                    <a:lnTo>
                      <a:pt x="14" y="46"/>
                    </a:lnTo>
                    <a:lnTo>
                      <a:pt x="21" y="40"/>
                    </a:lnTo>
                    <a:lnTo>
                      <a:pt x="30" y="35"/>
                    </a:lnTo>
                    <a:lnTo>
                      <a:pt x="50" y="23"/>
                    </a:lnTo>
                    <a:lnTo>
                      <a:pt x="71" y="11"/>
                    </a:lnTo>
                    <a:lnTo>
                      <a:pt x="83" y="5"/>
                    </a:lnTo>
                    <a:lnTo>
                      <a:pt x="94" y="2"/>
                    </a:lnTo>
                    <a:lnTo>
                      <a:pt x="105" y="0"/>
                    </a:lnTo>
                    <a:lnTo>
                      <a:pt x="115" y="0"/>
                    </a:lnTo>
                    <a:lnTo>
                      <a:pt x="125" y="1"/>
                    </a:lnTo>
                    <a:lnTo>
                      <a:pt x="135" y="3"/>
                    </a:lnTo>
                    <a:lnTo>
                      <a:pt x="143" y="7"/>
                    </a:lnTo>
                    <a:lnTo>
                      <a:pt x="151" y="11"/>
                    </a:lnTo>
                    <a:lnTo>
                      <a:pt x="157" y="16"/>
                    </a:lnTo>
                    <a:lnTo>
                      <a:pt x="163" y="22"/>
                    </a:lnTo>
                    <a:lnTo>
                      <a:pt x="168" y="29"/>
                    </a:lnTo>
                    <a:lnTo>
                      <a:pt x="171" y="36"/>
                    </a:lnTo>
                    <a:lnTo>
                      <a:pt x="173" y="43"/>
                    </a:lnTo>
                    <a:lnTo>
                      <a:pt x="174" y="50"/>
                    </a:lnTo>
                    <a:lnTo>
                      <a:pt x="174" y="57"/>
                    </a:lnTo>
                    <a:lnTo>
                      <a:pt x="172" y="64"/>
                    </a:lnTo>
                    <a:lnTo>
                      <a:pt x="169" y="70"/>
                    </a:lnTo>
                    <a:lnTo>
                      <a:pt x="165" y="74"/>
                    </a:lnTo>
                    <a:lnTo>
                      <a:pt x="161" y="78"/>
                    </a:lnTo>
                    <a:lnTo>
                      <a:pt x="156" y="81"/>
                    </a:lnTo>
                    <a:lnTo>
                      <a:pt x="150" y="84"/>
                    </a:lnTo>
                    <a:lnTo>
                      <a:pt x="144" y="85"/>
                    </a:lnTo>
                    <a:lnTo>
                      <a:pt x="138" y="85"/>
                    </a:lnTo>
                    <a:lnTo>
                      <a:pt x="129" y="85"/>
                    </a:lnTo>
                    <a:lnTo>
                      <a:pt x="94" y="81"/>
                    </a:lnTo>
                    <a:lnTo>
                      <a:pt x="48" y="78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34" name="Freeform 1269">
                <a:extLst>
                  <a:ext uri="{FF2B5EF4-FFF2-40B4-BE49-F238E27FC236}">
                    <a16:creationId xmlns:a16="http://schemas.microsoft.com/office/drawing/2014/main" id="{F6EA7314-1A15-4E7C-99E5-4C93BB919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2" y="2239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8" y="80"/>
                    </a:moveTo>
                    <a:lnTo>
                      <a:pt x="32" y="79"/>
                    </a:lnTo>
                    <a:lnTo>
                      <a:pt x="20" y="78"/>
                    </a:lnTo>
                    <a:lnTo>
                      <a:pt x="11" y="76"/>
                    </a:lnTo>
                    <a:lnTo>
                      <a:pt x="5" y="73"/>
                    </a:lnTo>
                    <a:lnTo>
                      <a:pt x="3" y="72"/>
                    </a:lnTo>
                    <a:lnTo>
                      <a:pt x="1" y="70"/>
                    </a:lnTo>
                    <a:lnTo>
                      <a:pt x="0" y="68"/>
                    </a:lnTo>
                    <a:lnTo>
                      <a:pt x="0" y="66"/>
                    </a:lnTo>
                    <a:lnTo>
                      <a:pt x="1" y="62"/>
                    </a:lnTo>
                    <a:lnTo>
                      <a:pt x="3" y="58"/>
                    </a:lnTo>
                    <a:lnTo>
                      <a:pt x="8" y="53"/>
                    </a:lnTo>
                    <a:lnTo>
                      <a:pt x="14" y="48"/>
                    </a:lnTo>
                    <a:lnTo>
                      <a:pt x="21" y="42"/>
                    </a:lnTo>
                    <a:lnTo>
                      <a:pt x="29" y="37"/>
                    </a:lnTo>
                    <a:lnTo>
                      <a:pt x="50" y="24"/>
                    </a:lnTo>
                    <a:lnTo>
                      <a:pt x="71" y="12"/>
                    </a:lnTo>
                    <a:lnTo>
                      <a:pt x="82" y="6"/>
                    </a:lnTo>
                    <a:lnTo>
                      <a:pt x="94" y="3"/>
                    </a:lnTo>
                    <a:lnTo>
                      <a:pt x="104" y="1"/>
                    </a:lnTo>
                    <a:lnTo>
                      <a:pt x="115" y="0"/>
                    </a:lnTo>
                    <a:lnTo>
                      <a:pt x="124" y="2"/>
                    </a:lnTo>
                    <a:lnTo>
                      <a:pt x="133" y="4"/>
                    </a:lnTo>
                    <a:lnTo>
                      <a:pt x="143" y="7"/>
                    </a:lnTo>
                    <a:lnTo>
                      <a:pt x="150" y="12"/>
                    </a:lnTo>
                    <a:lnTo>
                      <a:pt x="157" y="17"/>
                    </a:lnTo>
                    <a:lnTo>
                      <a:pt x="163" y="23"/>
                    </a:lnTo>
                    <a:lnTo>
                      <a:pt x="167" y="30"/>
                    </a:lnTo>
                    <a:lnTo>
                      <a:pt x="171" y="38"/>
                    </a:lnTo>
                    <a:lnTo>
                      <a:pt x="173" y="45"/>
                    </a:lnTo>
                    <a:lnTo>
                      <a:pt x="174" y="52"/>
                    </a:lnTo>
                    <a:lnTo>
                      <a:pt x="174" y="59"/>
                    </a:lnTo>
                    <a:lnTo>
                      <a:pt x="172" y="66"/>
                    </a:lnTo>
                    <a:lnTo>
                      <a:pt x="169" y="72"/>
                    </a:lnTo>
                    <a:lnTo>
                      <a:pt x="165" y="76"/>
                    </a:lnTo>
                    <a:lnTo>
                      <a:pt x="161" y="80"/>
                    </a:lnTo>
                    <a:lnTo>
                      <a:pt x="156" y="83"/>
                    </a:lnTo>
                    <a:lnTo>
                      <a:pt x="150" y="85"/>
                    </a:lnTo>
                    <a:lnTo>
                      <a:pt x="144" y="86"/>
                    </a:lnTo>
                    <a:lnTo>
                      <a:pt x="137" y="86"/>
                    </a:lnTo>
                    <a:lnTo>
                      <a:pt x="129" y="86"/>
                    </a:lnTo>
                    <a:lnTo>
                      <a:pt x="93" y="83"/>
                    </a:lnTo>
                    <a:lnTo>
                      <a:pt x="48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35" name="Freeform 1270">
                <a:extLst>
                  <a:ext uri="{FF2B5EF4-FFF2-40B4-BE49-F238E27FC236}">
                    <a16:creationId xmlns:a16="http://schemas.microsoft.com/office/drawing/2014/main" id="{FE2DF93F-2CE5-459D-9291-388ED2D1F2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7" y="2232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7" y="80"/>
                    </a:moveTo>
                    <a:lnTo>
                      <a:pt x="32" y="79"/>
                    </a:lnTo>
                    <a:lnTo>
                      <a:pt x="20" y="78"/>
                    </a:lnTo>
                    <a:lnTo>
                      <a:pt x="11" y="75"/>
                    </a:lnTo>
                    <a:lnTo>
                      <a:pt x="5" y="73"/>
                    </a:lnTo>
                    <a:lnTo>
                      <a:pt x="3" y="71"/>
                    </a:lnTo>
                    <a:lnTo>
                      <a:pt x="2" y="70"/>
                    </a:lnTo>
                    <a:lnTo>
                      <a:pt x="1" y="68"/>
                    </a:lnTo>
                    <a:lnTo>
                      <a:pt x="0" y="66"/>
                    </a:lnTo>
                    <a:lnTo>
                      <a:pt x="1" y="62"/>
                    </a:lnTo>
                    <a:lnTo>
                      <a:pt x="4" y="57"/>
                    </a:lnTo>
                    <a:lnTo>
                      <a:pt x="8" y="51"/>
                    </a:lnTo>
                    <a:lnTo>
                      <a:pt x="14" y="46"/>
                    </a:lnTo>
                    <a:lnTo>
                      <a:pt x="21" y="41"/>
                    </a:lnTo>
                    <a:lnTo>
                      <a:pt x="30" y="35"/>
                    </a:lnTo>
                    <a:lnTo>
                      <a:pt x="50" y="24"/>
                    </a:lnTo>
                    <a:lnTo>
                      <a:pt x="71" y="12"/>
                    </a:lnTo>
                    <a:lnTo>
                      <a:pt x="83" y="6"/>
                    </a:lnTo>
                    <a:lnTo>
                      <a:pt x="94" y="2"/>
                    </a:lnTo>
                    <a:lnTo>
                      <a:pt x="105" y="0"/>
                    </a:lnTo>
                    <a:lnTo>
                      <a:pt x="115" y="0"/>
                    </a:lnTo>
                    <a:lnTo>
                      <a:pt x="125" y="1"/>
                    </a:lnTo>
                    <a:lnTo>
                      <a:pt x="134" y="4"/>
                    </a:lnTo>
                    <a:lnTo>
                      <a:pt x="143" y="7"/>
                    </a:lnTo>
                    <a:lnTo>
                      <a:pt x="151" y="12"/>
                    </a:lnTo>
                    <a:lnTo>
                      <a:pt x="157" y="17"/>
                    </a:lnTo>
                    <a:lnTo>
                      <a:pt x="163" y="23"/>
                    </a:lnTo>
                    <a:lnTo>
                      <a:pt x="168" y="29"/>
                    </a:lnTo>
                    <a:lnTo>
                      <a:pt x="171" y="36"/>
                    </a:lnTo>
                    <a:lnTo>
                      <a:pt x="173" y="43"/>
                    </a:lnTo>
                    <a:lnTo>
                      <a:pt x="174" y="51"/>
                    </a:lnTo>
                    <a:lnTo>
                      <a:pt x="174" y="59"/>
                    </a:lnTo>
                    <a:lnTo>
                      <a:pt x="172" y="65"/>
                    </a:lnTo>
                    <a:lnTo>
                      <a:pt x="169" y="71"/>
                    </a:lnTo>
                    <a:lnTo>
                      <a:pt x="165" y="76"/>
                    </a:lnTo>
                    <a:lnTo>
                      <a:pt x="161" y="80"/>
                    </a:lnTo>
                    <a:lnTo>
                      <a:pt x="156" y="82"/>
                    </a:lnTo>
                    <a:lnTo>
                      <a:pt x="150" y="84"/>
                    </a:lnTo>
                    <a:lnTo>
                      <a:pt x="144" y="85"/>
                    </a:lnTo>
                    <a:lnTo>
                      <a:pt x="137" y="86"/>
                    </a:lnTo>
                    <a:lnTo>
                      <a:pt x="129" y="86"/>
                    </a:lnTo>
                    <a:lnTo>
                      <a:pt x="93" y="83"/>
                    </a:lnTo>
                    <a:lnTo>
                      <a:pt x="47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36" name="Freeform 1271">
                <a:extLst>
                  <a:ext uri="{FF2B5EF4-FFF2-40B4-BE49-F238E27FC236}">
                    <a16:creationId xmlns:a16="http://schemas.microsoft.com/office/drawing/2014/main" id="{C13BB2D2-66C1-4798-B072-E8108DF38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2224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7" y="80"/>
                    </a:moveTo>
                    <a:lnTo>
                      <a:pt x="32" y="79"/>
                    </a:lnTo>
                    <a:lnTo>
                      <a:pt x="20" y="78"/>
                    </a:lnTo>
                    <a:lnTo>
                      <a:pt x="12" y="76"/>
                    </a:lnTo>
                    <a:lnTo>
                      <a:pt x="5" y="73"/>
                    </a:lnTo>
                    <a:lnTo>
                      <a:pt x="3" y="72"/>
                    </a:lnTo>
                    <a:lnTo>
                      <a:pt x="2" y="70"/>
                    </a:lnTo>
                    <a:lnTo>
                      <a:pt x="1" y="68"/>
                    </a:lnTo>
                    <a:lnTo>
                      <a:pt x="0" y="66"/>
                    </a:lnTo>
                    <a:lnTo>
                      <a:pt x="1" y="62"/>
                    </a:lnTo>
                    <a:lnTo>
                      <a:pt x="4" y="58"/>
                    </a:lnTo>
                    <a:lnTo>
                      <a:pt x="8" y="53"/>
                    </a:lnTo>
                    <a:lnTo>
                      <a:pt x="14" y="48"/>
                    </a:lnTo>
                    <a:lnTo>
                      <a:pt x="21" y="42"/>
                    </a:lnTo>
                    <a:lnTo>
                      <a:pt x="30" y="37"/>
                    </a:lnTo>
                    <a:lnTo>
                      <a:pt x="49" y="24"/>
                    </a:lnTo>
                    <a:lnTo>
                      <a:pt x="72" y="12"/>
                    </a:lnTo>
                    <a:lnTo>
                      <a:pt x="83" y="6"/>
                    </a:lnTo>
                    <a:lnTo>
                      <a:pt x="94" y="3"/>
                    </a:lnTo>
                    <a:lnTo>
                      <a:pt x="105" y="1"/>
                    </a:lnTo>
                    <a:lnTo>
                      <a:pt x="115" y="0"/>
                    </a:lnTo>
                    <a:lnTo>
                      <a:pt x="125" y="2"/>
                    </a:lnTo>
                    <a:lnTo>
                      <a:pt x="134" y="4"/>
                    </a:lnTo>
                    <a:lnTo>
                      <a:pt x="143" y="8"/>
                    </a:lnTo>
                    <a:lnTo>
                      <a:pt x="151" y="12"/>
                    </a:lnTo>
                    <a:lnTo>
                      <a:pt x="157" y="17"/>
                    </a:lnTo>
                    <a:lnTo>
                      <a:pt x="163" y="23"/>
                    </a:lnTo>
                    <a:lnTo>
                      <a:pt x="168" y="31"/>
                    </a:lnTo>
                    <a:lnTo>
                      <a:pt x="171" y="38"/>
                    </a:lnTo>
                    <a:lnTo>
                      <a:pt x="174" y="45"/>
                    </a:lnTo>
                    <a:lnTo>
                      <a:pt x="174" y="52"/>
                    </a:lnTo>
                    <a:lnTo>
                      <a:pt x="174" y="59"/>
                    </a:lnTo>
                    <a:lnTo>
                      <a:pt x="172" y="66"/>
                    </a:lnTo>
                    <a:lnTo>
                      <a:pt x="169" y="72"/>
                    </a:lnTo>
                    <a:lnTo>
                      <a:pt x="165" y="76"/>
                    </a:lnTo>
                    <a:lnTo>
                      <a:pt x="161" y="80"/>
                    </a:lnTo>
                    <a:lnTo>
                      <a:pt x="156" y="83"/>
                    </a:lnTo>
                    <a:lnTo>
                      <a:pt x="151" y="85"/>
                    </a:lnTo>
                    <a:lnTo>
                      <a:pt x="144" y="86"/>
                    </a:lnTo>
                    <a:lnTo>
                      <a:pt x="137" y="86"/>
                    </a:lnTo>
                    <a:lnTo>
                      <a:pt x="129" y="86"/>
                    </a:lnTo>
                    <a:lnTo>
                      <a:pt x="94" y="83"/>
                    </a:lnTo>
                    <a:lnTo>
                      <a:pt x="47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37" name="Freeform 1272">
                <a:extLst>
                  <a:ext uri="{FF2B5EF4-FFF2-40B4-BE49-F238E27FC236}">
                    <a16:creationId xmlns:a16="http://schemas.microsoft.com/office/drawing/2014/main" id="{F22D99FB-05BD-426E-AF9D-7D81341A0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6" y="2216"/>
                <a:ext cx="11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1 w 174"/>
                  <a:gd name="T43" fmla="*/ 0 h 86"/>
                  <a:gd name="T44" fmla="*/ 1 w 174"/>
                  <a:gd name="T45" fmla="*/ 0 h 86"/>
                  <a:gd name="T46" fmla="*/ 1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1 w 174"/>
                  <a:gd name="T77" fmla="*/ 0 h 86"/>
                  <a:gd name="T78" fmla="*/ 1 w 174"/>
                  <a:gd name="T79" fmla="*/ 0 h 86"/>
                  <a:gd name="T80" fmla="*/ 1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8" y="80"/>
                    </a:moveTo>
                    <a:lnTo>
                      <a:pt x="32" y="79"/>
                    </a:lnTo>
                    <a:lnTo>
                      <a:pt x="20" y="77"/>
                    </a:lnTo>
                    <a:lnTo>
                      <a:pt x="12" y="74"/>
                    </a:lnTo>
                    <a:lnTo>
                      <a:pt x="5" y="71"/>
                    </a:lnTo>
                    <a:lnTo>
                      <a:pt x="3" y="70"/>
                    </a:lnTo>
                    <a:lnTo>
                      <a:pt x="2" y="68"/>
                    </a:lnTo>
                    <a:lnTo>
                      <a:pt x="1" y="67"/>
                    </a:lnTo>
                    <a:lnTo>
                      <a:pt x="0" y="65"/>
                    </a:lnTo>
                    <a:lnTo>
                      <a:pt x="1" y="61"/>
                    </a:lnTo>
                    <a:lnTo>
                      <a:pt x="4" y="56"/>
                    </a:lnTo>
                    <a:lnTo>
                      <a:pt x="8" y="51"/>
                    </a:lnTo>
                    <a:lnTo>
                      <a:pt x="14" y="46"/>
                    </a:lnTo>
                    <a:lnTo>
                      <a:pt x="21" y="41"/>
                    </a:lnTo>
                    <a:lnTo>
                      <a:pt x="30" y="35"/>
                    </a:lnTo>
                    <a:lnTo>
                      <a:pt x="50" y="23"/>
                    </a:lnTo>
                    <a:lnTo>
                      <a:pt x="71" y="11"/>
                    </a:lnTo>
                    <a:lnTo>
                      <a:pt x="83" y="6"/>
                    </a:lnTo>
                    <a:lnTo>
                      <a:pt x="94" y="2"/>
                    </a:lnTo>
                    <a:lnTo>
                      <a:pt x="105" y="0"/>
                    </a:lnTo>
                    <a:lnTo>
                      <a:pt x="115" y="0"/>
                    </a:lnTo>
                    <a:lnTo>
                      <a:pt x="125" y="1"/>
                    </a:lnTo>
                    <a:lnTo>
                      <a:pt x="135" y="3"/>
                    </a:lnTo>
                    <a:lnTo>
                      <a:pt x="143" y="7"/>
                    </a:lnTo>
                    <a:lnTo>
                      <a:pt x="151" y="11"/>
                    </a:lnTo>
                    <a:lnTo>
                      <a:pt x="157" y="17"/>
                    </a:lnTo>
                    <a:lnTo>
                      <a:pt x="163" y="23"/>
                    </a:lnTo>
                    <a:lnTo>
                      <a:pt x="168" y="29"/>
                    </a:lnTo>
                    <a:lnTo>
                      <a:pt x="171" y="36"/>
                    </a:lnTo>
                    <a:lnTo>
                      <a:pt x="174" y="43"/>
                    </a:lnTo>
                    <a:lnTo>
                      <a:pt x="174" y="50"/>
                    </a:lnTo>
                    <a:lnTo>
                      <a:pt x="174" y="57"/>
                    </a:lnTo>
                    <a:lnTo>
                      <a:pt x="172" y="64"/>
                    </a:lnTo>
                    <a:lnTo>
                      <a:pt x="169" y="70"/>
                    </a:lnTo>
                    <a:lnTo>
                      <a:pt x="165" y="75"/>
                    </a:lnTo>
                    <a:lnTo>
                      <a:pt x="161" y="79"/>
                    </a:lnTo>
                    <a:lnTo>
                      <a:pt x="156" y="82"/>
                    </a:lnTo>
                    <a:lnTo>
                      <a:pt x="151" y="84"/>
                    </a:lnTo>
                    <a:lnTo>
                      <a:pt x="144" y="85"/>
                    </a:lnTo>
                    <a:lnTo>
                      <a:pt x="138" y="86"/>
                    </a:lnTo>
                    <a:lnTo>
                      <a:pt x="129" y="86"/>
                    </a:lnTo>
                    <a:lnTo>
                      <a:pt x="94" y="82"/>
                    </a:lnTo>
                    <a:lnTo>
                      <a:pt x="48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38" name="Freeform 1273">
                <a:extLst>
                  <a:ext uri="{FF2B5EF4-FFF2-40B4-BE49-F238E27FC236}">
                    <a16:creationId xmlns:a16="http://schemas.microsoft.com/office/drawing/2014/main" id="{AAD78F06-A021-4E0C-A57D-E20BD78D5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2" y="2208"/>
                <a:ext cx="10" cy="6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8" y="80"/>
                    </a:moveTo>
                    <a:lnTo>
                      <a:pt x="33" y="79"/>
                    </a:lnTo>
                    <a:lnTo>
                      <a:pt x="20" y="77"/>
                    </a:lnTo>
                    <a:lnTo>
                      <a:pt x="11" y="75"/>
                    </a:lnTo>
                    <a:lnTo>
                      <a:pt x="5" y="73"/>
                    </a:lnTo>
                    <a:lnTo>
                      <a:pt x="3" y="71"/>
                    </a:lnTo>
                    <a:lnTo>
                      <a:pt x="2" y="69"/>
                    </a:lnTo>
                    <a:lnTo>
                      <a:pt x="1" y="68"/>
                    </a:lnTo>
                    <a:lnTo>
                      <a:pt x="0" y="66"/>
                    </a:lnTo>
                    <a:lnTo>
                      <a:pt x="1" y="62"/>
                    </a:lnTo>
                    <a:lnTo>
                      <a:pt x="4" y="57"/>
                    </a:lnTo>
                    <a:lnTo>
                      <a:pt x="8" y="52"/>
                    </a:lnTo>
                    <a:lnTo>
                      <a:pt x="14" y="47"/>
                    </a:lnTo>
                    <a:lnTo>
                      <a:pt x="21" y="42"/>
                    </a:lnTo>
                    <a:lnTo>
                      <a:pt x="31" y="35"/>
                    </a:lnTo>
                    <a:lnTo>
                      <a:pt x="50" y="24"/>
                    </a:lnTo>
                    <a:lnTo>
                      <a:pt x="71" y="12"/>
                    </a:lnTo>
                    <a:lnTo>
                      <a:pt x="83" y="6"/>
                    </a:lnTo>
                    <a:lnTo>
                      <a:pt x="94" y="2"/>
                    </a:lnTo>
                    <a:lnTo>
                      <a:pt x="104" y="0"/>
                    </a:lnTo>
                    <a:lnTo>
                      <a:pt x="116" y="0"/>
                    </a:lnTo>
                    <a:lnTo>
                      <a:pt x="125" y="1"/>
                    </a:lnTo>
                    <a:lnTo>
                      <a:pt x="135" y="4"/>
                    </a:lnTo>
                    <a:lnTo>
                      <a:pt x="143" y="7"/>
                    </a:lnTo>
                    <a:lnTo>
                      <a:pt x="151" y="12"/>
                    </a:lnTo>
                    <a:lnTo>
                      <a:pt x="157" y="17"/>
                    </a:lnTo>
                    <a:lnTo>
                      <a:pt x="163" y="23"/>
                    </a:lnTo>
                    <a:lnTo>
                      <a:pt x="168" y="29"/>
                    </a:lnTo>
                    <a:lnTo>
                      <a:pt x="171" y="36"/>
                    </a:lnTo>
                    <a:lnTo>
                      <a:pt x="173" y="44"/>
                    </a:lnTo>
                    <a:lnTo>
                      <a:pt x="174" y="51"/>
                    </a:lnTo>
                    <a:lnTo>
                      <a:pt x="174" y="59"/>
                    </a:lnTo>
                    <a:lnTo>
                      <a:pt x="172" y="65"/>
                    </a:lnTo>
                    <a:lnTo>
                      <a:pt x="169" y="71"/>
                    </a:lnTo>
                    <a:lnTo>
                      <a:pt x="165" y="76"/>
                    </a:lnTo>
                    <a:lnTo>
                      <a:pt x="161" y="80"/>
                    </a:lnTo>
                    <a:lnTo>
                      <a:pt x="156" y="82"/>
                    </a:lnTo>
                    <a:lnTo>
                      <a:pt x="150" y="84"/>
                    </a:lnTo>
                    <a:lnTo>
                      <a:pt x="144" y="85"/>
                    </a:lnTo>
                    <a:lnTo>
                      <a:pt x="137" y="86"/>
                    </a:lnTo>
                    <a:lnTo>
                      <a:pt x="130" y="86"/>
                    </a:lnTo>
                    <a:lnTo>
                      <a:pt x="93" y="83"/>
                    </a:lnTo>
                    <a:lnTo>
                      <a:pt x="48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39" name="Freeform 1274">
                <a:extLst>
                  <a:ext uri="{FF2B5EF4-FFF2-40B4-BE49-F238E27FC236}">
                    <a16:creationId xmlns:a16="http://schemas.microsoft.com/office/drawing/2014/main" id="{59D33D91-ABEE-420C-B33F-FDF24A35BD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8" y="2200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8" y="80"/>
                    </a:moveTo>
                    <a:lnTo>
                      <a:pt x="33" y="79"/>
                    </a:lnTo>
                    <a:lnTo>
                      <a:pt x="21" y="78"/>
                    </a:lnTo>
                    <a:lnTo>
                      <a:pt x="11" y="76"/>
                    </a:lnTo>
                    <a:lnTo>
                      <a:pt x="5" y="73"/>
                    </a:lnTo>
                    <a:lnTo>
                      <a:pt x="3" y="72"/>
                    </a:lnTo>
                    <a:lnTo>
                      <a:pt x="1" y="70"/>
                    </a:lnTo>
                    <a:lnTo>
                      <a:pt x="0" y="68"/>
                    </a:lnTo>
                    <a:lnTo>
                      <a:pt x="0" y="66"/>
                    </a:lnTo>
                    <a:lnTo>
                      <a:pt x="1" y="62"/>
                    </a:lnTo>
                    <a:lnTo>
                      <a:pt x="3" y="58"/>
                    </a:lnTo>
                    <a:lnTo>
                      <a:pt x="8" y="53"/>
                    </a:lnTo>
                    <a:lnTo>
                      <a:pt x="15" y="48"/>
                    </a:lnTo>
                    <a:lnTo>
                      <a:pt x="22" y="42"/>
                    </a:lnTo>
                    <a:lnTo>
                      <a:pt x="30" y="37"/>
                    </a:lnTo>
                    <a:lnTo>
                      <a:pt x="50" y="25"/>
                    </a:lnTo>
                    <a:lnTo>
                      <a:pt x="71" y="13"/>
                    </a:lnTo>
                    <a:lnTo>
                      <a:pt x="82" y="6"/>
                    </a:lnTo>
                    <a:lnTo>
                      <a:pt x="94" y="3"/>
                    </a:lnTo>
                    <a:lnTo>
                      <a:pt x="105" y="1"/>
                    </a:lnTo>
                    <a:lnTo>
                      <a:pt x="116" y="0"/>
                    </a:lnTo>
                    <a:lnTo>
                      <a:pt x="125" y="2"/>
                    </a:lnTo>
                    <a:lnTo>
                      <a:pt x="134" y="4"/>
                    </a:lnTo>
                    <a:lnTo>
                      <a:pt x="143" y="8"/>
                    </a:lnTo>
                    <a:lnTo>
                      <a:pt x="150" y="13"/>
                    </a:lnTo>
                    <a:lnTo>
                      <a:pt x="157" y="18"/>
                    </a:lnTo>
                    <a:lnTo>
                      <a:pt x="163" y="24"/>
                    </a:lnTo>
                    <a:lnTo>
                      <a:pt x="167" y="31"/>
                    </a:lnTo>
                    <a:lnTo>
                      <a:pt x="171" y="38"/>
                    </a:lnTo>
                    <a:lnTo>
                      <a:pt x="173" y="45"/>
                    </a:lnTo>
                    <a:lnTo>
                      <a:pt x="174" y="52"/>
                    </a:lnTo>
                    <a:lnTo>
                      <a:pt x="174" y="59"/>
                    </a:lnTo>
                    <a:lnTo>
                      <a:pt x="172" y="66"/>
                    </a:lnTo>
                    <a:lnTo>
                      <a:pt x="169" y="72"/>
                    </a:lnTo>
                    <a:lnTo>
                      <a:pt x="165" y="76"/>
                    </a:lnTo>
                    <a:lnTo>
                      <a:pt x="161" y="80"/>
                    </a:lnTo>
                    <a:lnTo>
                      <a:pt x="156" y="83"/>
                    </a:lnTo>
                    <a:lnTo>
                      <a:pt x="150" y="85"/>
                    </a:lnTo>
                    <a:lnTo>
                      <a:pt x="144" y="86"/>
                    </a:lnTo>
                    <a:lnTo>
                      <a:pt x="137" y="86"/>
                    </a:lnTo>
                    <a:lnTo>
                      <a:pt x="130" y="86"/>
                    </a:lnTo>
                    <a:lnTo>
                      <a:pt x="93" y="83"/>
                    </a:lnTo>
                    <a:lnTo>
                      <a:pt x="48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40" name="Freeform 1275">
                <a:extLst>
                  <a:ext uri="{FF2B5EF4-FFF2-40B4-BE49-F238E27FC236}">
                    <a16:creationId xmlns:a16="http://schemas.microsoft.com/office/drawing/2014/main" id="{71538C7A-44AB-466F-ACE6-1CBBE74EA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7" y="2239"/>
                <a:ext cx="11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1 w 174"/>
                  <a:gd name="T43" fmla="*/ 0 h 86"/>
                  <a:gd name="T44" fmla="*/ 1 w 174"/>
                  <a:gd name="T45" fmla="*/ 0 h 86"/>
                  <a:gd name="T46" fmla="*/ 1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1 w 174"/>
                  <a:gd name="T77" fmla="*/ 0 h 86"/>
                  <a:gd name="T78" fmla="*/ 1 w 174"/>
                  <a:gd name="T79" fmla="*/ 0 h 86"/>
                  <a:gd name="T80" fmla="*/ 1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8" y="80"/>
                    </a:moveTo>
                    <a:lnTo>
                      <a:pt x="33" y="79"/>
                    </a:lnTo>
                    <a:lnTo>
                      <a:pt x="20" y="78"/>
                    </a:lnTo>
                    <a:lnTo>
                      <a:pt x="11" y="76"/>
                    </a:lnTo>
                    <a:lnTo>
                      <a:pt x="5" y="73"/>
                    </a:lnTo>
                    <a:lnTo>
                      <a:pt x="3" y="71"/>
                    </a:lnTo>
                    <a:lnTo>
                      <a:pt x="1" y="70"/>
                    </a:lnTo>
                    <a:lnTo>
                      <a:pt x="0" y="68"/>
                    </a:lnTo>
                    <a:lnTo>
                      <a:pt x="0" y="66"/>
                    </a:lnTo>
                    <a:lnTo>
                      <a:pt x="1" y="62"/>
                    </a:lnTo>
                    <a:lnTo>
                      <a:pt x="4" y="57"/>
                    </a:lnTo>
                    <a:lnTo>
                      <a:pt x="8" y="53"/>
                    </a:lnTo>
                    <a:lnTo>
                      <a:pt x="14" y="48"/>
                    </a:lnTo>
                    <a:lnTo>
                      <a:pt x="21" y="42"/>
                    </a:lnTo>
                    <a:lnTo>
                      <a:pt x="30" y="37"/>
                    </a:lnTo>
                    <a:lnTo>
                      <a:pt x="50" y="24"/>
                    </a:lnTo>
                    <a:lnTo>
                      <a:pt x="71" y="12"/>
                    </a:lnTo>
                    <a:lnTo>
                      <a:pt x="83" y="6"/>
                    </a:lnTo>
                    <a:lnTo>
                      <a:pt x="94" y="3"/>
                    </a:lnTo>
                    <a:lnTo>
                      <a:pt x="104" y="1"/>
                    </a:lnTo>
                    <a:lnTo>
                      <a:pt x="115" y="0"/>
                    </a:lnTo>
                    <a:lnTo>
                      <a:pt x="125" y="1"/>
                    </a:lnTo>
                    <a:lnTo>
                      <a:pt x="134" y="4"/>
                    </a:lnTo>
                    <a:lnTo>
                      <a:pt x="143" y="7"/>
                    </a:lnTo>
                    <a:lnTo>
                      <a:pt x="150" y="12"/>
                    </a:lnTo>
                    <a:lnTo>
                      <a:pt x="157" y="17"/>
                    </a:lnTo>
                    <a:lnTo>
                      <a:pt x="163" y="23"/>
                    </a:lnTo>
                    <a:lnTo>
                      <a:pt x="167" y="31"/>
                    </a:lnTo>
                    <a:lnTo>
                      <a:pt x="171" y="38"/>
                    </a:lnTo>
                    <a:lnTo>
                      <a:pt x="173" y="45"/>
                    </a:lnTo>
                    <a:lnTo>
                      <a:pt x="174" y="52"/>
                    </a:lnTo>
                    <a:lnTo>
                      <a:pt x="174" y="59"/>
                    </a:lnTo>
                    <a:lnTo>
                      <a:pt x="172" y="66"/>
                    </a:lnTo>
                    <a:lnTo>
                      <a:pt x="169" y="71"/>
                    </a:lnTo>
                    <a:lnTo>
                      <a:pt x="165" y="76"/>
                    </a:lnTo>
                    <a:lnTo>
                      <a:pt x="161" y="80"/>
                    </a:lnTo>
                    <a:lnTo>
                      <a:pt x="156" y="83"/>
                    </a:lnTo>
                    <a:lnTo>
                      <a:pt x="150" y="84"/>
                    </a:lnTo>
                    <a:lnTo>
                      <a:pt x="144" y="86"/>
                    </a:lnTo>
                    <a:lnTo>
                      <a:pt x="137" y="86"/>
                    </a:lnTo>
                    <a:lnTo>
                      <a:pt x="130" y="86"/>
                    </a:lnTo>
                    <a:lnTo>
                      <a:pt x="93" y="83"/>
                    </a:lnTo>
                    <a:lnTo>
                      <a:pt x="48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41" name="Freeform 1276">
                <a:extLst>
                  <a:ext uri="{FF2B5EF4-FFF2-40B4-BE49-F238E27FC236}">
                    <a16:creationId xmlns:a16="http://schemas.microsoft.com/office/drawing/2014/main" id="{225D3D35-2491-45CF-A177-F1B6D22954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" y="2231"/>
                <a:ext cx="10" cy="5"/>
              </a:xfrm>
              <a:custGeom>
                <a:avLst/>
                <a:gdLst>
                  <a:gd name="T0" fmla="*/ 0 w 174"/>
                  <a:gd name="T1" fmla="*/ 0 h 85"/>
                  <a:gd name="T2" fmla="*/ 0 w 174"/>
                  <a:gd name="T3" fmla="*/ 0 h 85"/>
                  <a:gd name="T4" fmla="*/ 0 w 174"/>
                  <a:gd name="T5" fmla="*/ 0 h 85"/>
                  <a:gd name="T6" fmla="*/ 0 w 174"/>
                  <a:gd name="T7" fmla="*/ 0 h 85"/>
                  <a:gd name="T8" fmla="*/ 0 w 174"/>
                  <a:gd name="T9" fmla="*/ 0 h 85"/>
                  <a:gd name="T10" fmla="*/ 0 w 174"/>
                  <a:gd name="T11" fmla="*/ 0 h 85"/>
                  <a:gd name="T12" fmla="*/ 0 w 174"/>
                  <a:gd name="T13" fmla="*/ 0 h 85"/>
                  <a:gd name="T14" fmla="*/ 0 w 174"/>
                  <a:gd name="T15" fmla="*/ 0 h 85"/>
                  <a:gd name="T16" fmla="*/ 0 w 174"/>
                  <a:gd name="T17" fmla="*/ 0 h 85"/>
                  <a:gd name="T18" fmla="*/ 0 w 174"/>
                  <a:gd name="T19" fmla="*/ 0 h 85"/>
                  <a:gd name="T20" fmla="*/ 0 w 174"/>
                  <a:gd name="T21" fmla="*/ 0 h 85"/>
                  <a:gd name="T22" fmla="*/ 0 w 174"/>
                  <a:gd name="T23" fmla="*/ 0 h 85"/>
                  <a:gd name="T24" fmla="*/ 0 w 174"/>
                  <a:gd name="T25" fmla="*/ 0 h 85"/>
                  <a:gd name="T26" fmla="*/ 0 w 174"/>
                  <a:gd name="T27" fmla="*/ 0 h 85"/>
                  <a:gd name="T28" fmla="*/ 0 w 174"/>
                  <a:gd name="T29" fmla="*/ 0 h 85"/>
                  <a:gd name="T30" fmla="*/ 0 w 174"/>
                  <a:gd name="T31" fmla="*/ 0 h 85"/>
                  <a:gd name="T32" fmla="*/ 0 w 174"/>
                  <a:gd name="T33" fmla="*/ 0 h 85"/>
                  <a:gd name="T34" fmla="*/ 0 w 174"/>
                  <a:gd name="T35" fmla="*/ 0 h 85"/>
                  <a:gd name="T36" fmla="*/ 0 w 174"/>
                  <a:gd name="T37" fmla="*/ 0 h 85"/>
                  <a:gd name="T38" fmla="*/ 0 w 174"/>
                  <a:gd name="T39" fmla="*/ 0 h 85"/>
                  <a:gd name="T40" fmla="*/ 0 w 174"/>
                  <a:gd name="T41" fmla="*/ 0 h 85"/>
                  <a:gd name="T42" fmla="*/ 0 w 174"/>
                  <a:gd name="T43" fmla="*/ 0 h 85"/>
                  <a:gd name="T44" fmla="*/ 0 w 174"/>
                  <a:gd name="T45" fmla="*/ 0 h 85"/>
                  <a:gd name="T46" fmla="*/ 0 w 174"/>
                  <a:gd name="T47" fmla="*/ 0 h 85"/>
                  <a:gd name="T48" fmla="*/ 1 w 174"/>
                  <a:gd name="T49" fmla="*/ 0 h 85"/>
                  <a:gd name="T50" fmla="*/ 1 w 174"/>
                  <a:gd name="T51" fmla="*/ 0 h 85"/>
                  <a:gd name="T52" fmla="*/ 1 w 174"/>
                  <a:gd name="T53" fmla="*/ 0 h 85"/>
                  <a:gd name="T54" fmla="*/ 1 w 174"/>
                  <a:gd name="T55" fmla="*/ 0 h 85"/>
                  <a:gd name="T56" fmla="*/ 1 w 174"/>
                  <a:gd name="T57" fmla="*/ 0 h 85"/>
                  <a:gd name="T58" fmla="*/ 1 w 174"/>
                  <a:gd name="T59" fmla="*/ 0 h 85"/>
                  <a:gd name="T60" fmla="*/ 1 w 174"/>
                  <a:gd name="T61" fmla="*/ 0 h 85"/>
                  <a:gd name="T62" fmla="*/ 1 w 174"/>
                  <a:gd name="T63" fmla="*/ 0 h 85"/>
                  <a:gd name="T64" fmla="*/ 1 w 174"/>
                  <a:gd name="T65" fmla="*/ 0 h 85"/>
                  <a:gd name="T66" fmla="*/ 1 w 174"/>
                  <a:gd name="T67" fmla="*/ 0 h 85"/>
                  <a:gd name="T68" fmla="*/ 1 w 174"/>
                  <a:gd name="T69" fmla="*/ 0 h 85"/>
                  <a:gd name="T70" fmla="*/ 1 w 174"/>
                  <a:gd name="T71" fmla="*/ 0 h 85"/>
                  <a:gd name="T72" fmla="*/ 1 w 174"/>
                  <a:gd name="T73" fmla="*/ 0 h 85"/>
                  <a:gd name="T74" fmla="*/ 1 w 174"/>
                  <a:gd name="T75" fmla="*/ 0 h 85"/>
                  <a:gd name="T76" fmla="*/ 0 w 174"/>
                  <a:gd name="T77" fmla="*/ 0 h 85"/>
                  <a:gd name="T78" fmla="*/ 0 w 174"/>
                  <a:gd name="T79" fmla="*/ 0 h 85"/>
                  <a:gd name="T80" fmla="*/ 0 w 174"/>
                  <a:gd name="T81" fmla="*/ 0 h 85"/>
                  <a:gd name="T82" fmla="*/ 0 w 174"/>
                  <a:gd name="T83" fmla="*/ 0 h 85"/>
                  <a:gd name="T84" fmla="*/ 0 w 174"/>
                  <a:gd name="T85" fmla="*/ 0 h 8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5">
                    <a:moveTo>
                      <a:pt x="48" y="80"/>
                    </a:moveTo>
                    <a:lnTo>
                      <a:pt x="33" y="79"/>
                    </a:lnTo>
                    <a:lnTo>
                      <a:pt x="21" y="76"/>
                    </a:lnTo>
                    <a:lnTo>
                      <a:pt x="11" y="74"/>
                    </a:lnTo>
                    <a:lnTo>
                      <a:pt x="5" y="71"/>
                    </a:lnTo>
                    <a:lnTo>
                      <a:pt x="3" y="70"/>
                    </a:lnTo>
                    <a:lnTo>
                      <a:pt x="1" y="68"/>
                    </a:lnTo>
                    <a:lnTo>
                      <a:pt x="0" y="66"/>
                    </a:lnTo>
                    <a:lnTo>
                      <a:pt x="0" y="64"/>
                    </a:lnTo>
                    <a:lnTo>
                      <a:pt x="1" y="60"/>
                    </a:lnTo>
                    <a:lnTo>
                      <a:pt x="3" y="56"/>
                    </a:lnTo>
                    <a:lnTo>
                      <a:pt x="8" y="51"/>
                    </a:lnTo>
                    <a:lnTo>
                      <a:pt x="14" y="46"/>
                    </a:lnTo>
                    <a:lnTo>
                      <a:pt x="22" y="40"/>
                    </a:lnTo>
                    <a:lnTo>
                      <a:pt x="30" y="35"/>
                    </a:lnTo>
                    <a:lnTo>
                      <a:pt x="50" y="23"/>
                    </a:lnTo>
                    <a:lnTo>
                      <a:pt x="71" y="11"/>
                    </a:lnTo>
                    <a:lnTo>
                      <a:pt x="82" y="6"/>
                    </a:lnTo>
                    <a:lnTo>
                      <a:pt x="94" y="2"/>
                    </a:lnTo>
                    <a:lnTo>
                      <a:pt x="104" y="0"/>
                    </a:lnTo>
                    <a:lnTo>
                      <a:pt x="116" y="0"/>
                    </a:lnTo>
                    <a:lnTo>
                      <a:pt x="125" y="1"/>
                    </a:lnTo>
                    <a:lnTo>
                      <a:pt x="134" y="3"/>
                    </a:lnTo>
                    <a:lnTo>
                      <a:pt x="143" y="7"/>
                    </a:lnTo>
                    <a:lnTo>
                      <a:pt x="150" y="11"/>
                    </a:lnTo>
                    <a:lnTo>
                      <a:pt x="157" y="17"/>
                    </a:lnTo>
                    <a:lnTo>
                      <a:pt x="163" y="23"/>
                    </a:lnTo>
                    <a:lnTo>
                      <a:pt x="167" y="29"/>
                    </a:lnTo>
                    <a:lnTo>
                      <a:pt x="171" y="36"/>
                    </a:lnTo>
                    <a:lnTo>
                      <a:pt x="173" y="43"/>
                    </a:lnTo>
                    <a:lnTo>
                      <a:pt x="174" y="50"/>
                    </a:lnTo>
                    <a:lnTo>
                      <a:pt x="173" y="57"/>
                    </a:lnTo>
                    <a:lnTo>
                      <a:pt x="172" y="64"/>
                    </a:lnTo>
                    <a:lnTo>
                      <a:pt x="168" y="70"/>
                    </a:lnTo>
                    <a:lnTo>
                      <a:pt x="165" y="75"/>
                    </a:lnTo>
                    <a:lnTo>
                      <a:pt x="161" y="79"/>
                    </a:lnTo>
                    <a:lnTo>
                      <a:pt x="156" y="82"/>
                    </a:lnTo>
                    <a:lnTo>
                      <a:pt x="150" y="84"/>
                    </a:lnTo>
                    <a:lnTo>
                      <a:pt x="144" y="85"/>
                    </a:lnTo>
                    <a:lnTo>
                      <a:pt x="137" y="85"/>
                    </a:lnTo>
                    <a:lnTo>
                      <a:pt x="130" y="85"/>
                    </a:lnTo>
                    <a:lnTo>
                      <a:pt x="93" y="82"/>
                    </a:lnTo>
                    <a:lnTo>
                      <a:pt x="48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42" name="Freeform 1277">
                <a:extLst>
                  <a:ext uri="{FF2B5EF4-FFF2-40B4-BE49-F238E27FC236}">
                    <a16:creationId xmlns:a16="http://schemas.microsoft.com/office/drawing/2014/main" id="{0C61B2B2-01F8-4EF7-BFBB-AA7488BC1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8" y="2223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8" y="80"/>
                    </a:moveTo>
                    <a:lnTo>
                      <a:pt x="33" y="79"/>
                    </a:lnTo>
                    <a:lnTo>
                      <a:pt x="21" y="78"/>
                    </a:lnTo>
                    <a:lnTo>
                      <a:pt x="12" y="75"/>
                    </a:lnTo>
                    <a:lnTo>
                      <a:pt x="5" y="73"/>
                    </a:lnTo>
                    <a:lnTo>
                      <a:pt x="3" y="71"/>
                    </a:lnTo>
                    <a:lnTo>
                      <a:pt x="1" y="70"/>
                    </a:lnTo>
                    <a:lnTo>
                      <a:pt x="0" y="68"/>
                    </a:lnTo>
                    <a:lnTo>
                      <a:pt x="0" y="66"/>
                    </a:lnTo>
                    <a:lnTo>
                      <a:pt x="1" y="62"/>
                    </a:lnTo>
                    <a:lnTo>
                      <a:pt x="3" y="57"/>
                    </a:lnTo>
                    <a:lnTo>
                      <a:pt x="9" y="53"/>
                    </a:lnTo>
                    <a:lnTo>
                      <a:pt x="15" y="46"/>
                    </a:lnTo>
                    <a:lnTo>
                      <a:pt x="22" y="41"/>
                    </a:lnTo>
                    <a:lnTo>
                      <a:pt x="30" y="35"/>
                    </a:lnTo>
                    <a:lnTo>
                      <a:pt x="49" y="24"/>
                    </a:lnTo>
                    <a:lnTo>
                      <a:pt x="71" y="12"/>
                    </a:lnTo>
                    <a:lnTo>
                      <a:pt x="82" y="6"/>
                    </a:lnTo>
                    <a:lnTo>
                      <a:pt x="93" y="2"/>
                    </a:lnTo>
                    <a:lnTo>
                      <a:pt x="105" y="0"/>
                    </a:lnTo>
                    <a:lnTo>
                      <a:pt x="115" y="0"/>
                    </a:lnTo>
                    <a:lnTo>
                      <a:pt x="125" y="1"/>
                    </a:lnTo>
                    <a:lnTo>
                      <a:pt x="134" y="4"/>
                    </a:lnTo>
                    <a:lnTo>
                      <a:pt x="143" y="7"/>
                    </a:lnTo>
                    <a:lnTo>
                      <a:pt x="150" y="12"/>
                    </a:lnTo>
                    <a:lnTo>
                      <a:pt x="157" y="17"/>
                    </a:lnTo>
                    <a:lnTo>
                      <a:pt x="163" y="23"/>
                    </a:lnTo>
                    <a:lnTo>
                      <a:pt x="167" y="30"/>
                    </a:lnTo>
                    <a:lnTo>
                      <a:pt x="171" y="36"/>
                    </a:lnTo>
                    <a:lnTo>
                      <a:pt x="173" y="43"/>
                    </a:lnTo>
                    <a:lnTo>
                      <a:pt x="174" y="52"/>
                    </a:lnTo>
                    <a:lnTo>
                      <a:pt x="173" y="59"/>
                    </a:lnTo>
                    <a:lnTo>
                      <a:pt x="171" y="65"/>
                    </a:lnTo>
                    <a:lnTo>
                      <a:pt x="168" y="71"/>
                    </a:lnTo>
                    <a:lnTo>
                      <a:pt x="165" y="76"/>
                    </a:lnTo>
                    <a:lnTo>
                      <a:pt x="160" y="80"/>
                    </a:lnTo>
                    <a:lnTo>
                      <a:pt x="156" y="82"/>
                    </a:lnTo>
                    <a:lnTo>
                      <a:pt x="150" y="84"/>
                    </a:lnTo>
                    <a:lnTo>
                      <a:pt x="144" y="85"/>
                    </a:lnTo>
                    <a:lnTo>
                      <a:pt x="137" y="86"/>
                    </a:lnTo>
                    <a:lnTo>
                      <a:pt x="130" y="86"/>
                    </a:lnTo>
                    <a:lnTo>
                      <a:pt x="93" y="83"/>
                    </a:lnTo>
                    <a:lnTo>
                      <a:pt x="48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43" name="Freeform 1278">
                <a:extLst>
                  <a:ext uri="{FF2B5EF4-FFF2-40B4-BE49-F238E27FC236}">
                    <a16:creationId xmlns:a16="http://schemas.microsoft.com/office/drawing/2014/main" id="{BB6053AF-8D11-4075-A926-B1A8E30772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4" y="2215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6" y="80"/>
                    </a:moveTo>
                    <a:lnTo>
                      <a:pt x="31" y="79"/>
                    </a:lnTo>
                    <a:lnTo>
                      <a:pt x="20" y="78"/>
                    </a:lnTo>
                    <a:lnTo>
                      <a:pt x="11" y="76"/>
                    </a:lnTo>
                    <a:lnTo>
                      <a:pt x="5" y="73"/>
                    </a:lnTo>
                    <a:lnTo>
                      <a:pt x="2" y="71"/>
                    </a:lnTo>
                    <a:lnTo>
                      <a:pt x="1" y="70"/>
                    </a:lnTo>
                    <a:lnTo>
                      <a:pt x="0" y="68"/>
                    </a:lnTo>
                    <a:lnTo>
                      <a:pt x="0" y="66"/>
                    </a:lnTo>
                    <a:lnTo>
                      <a:pt x="0" y="62"/>
                    </a:lnTo>
                    <a:lnTo>
                      <a:pt x="3" y="57"/>
                    </a:lnTo>
                    <a:lnTo>
                      <a:pt x="7" y="53"/>
                    </a:lnTo>
                    <a:lnTo>
                      <a:pt x="13" y="47"/>
                    </a:lnTo>
                    <a:lnTo>
                      <a:pt x="21" y="42"/>
                    </a:lnTo>
                    <a:lnTo>
                      <a:pt x="29" y="36"/>
                    </a:lnTo>
                    <a:lnTo>
                      <a:pt x="48" y="25"/>
                    </a:lnTo>
                    <a:lnTo>
                      <a:pt x="70" y="13"/>
                    </a:lnTo>
                    <a:lnTo>
                      <a:pt x="82" y="6"/>
                    </a:lnTo>
                    <a:lnTo>
                      <a:pt x="93" y="2"/>
                    </a:lnTo>
                    <a:lnTo>
                      <a:pt x="104" y="1"/>
                    </a:lnTo>
                    <a:lnTo>
                      <a:pt x="114" y="0"/>
                    </a:lnTo>
                    <a:lnTo>
                      <a:pt x="124" y="1"/>
                    </a:lnTo>
                    <a:lnTo>
                      <a:pt x="133" y="4"/>
                    </a:lnTo>
                    <a:lnTo>
                      <a:pt x="141" y="8"/>
                    </a:lnTo>
                    <a:lnTo>
                      <a:pt x="149" y="13"/>
                    </a:lnTo>
                    <a:lnTo>
                      <a:pt x="156" y="18"/>
                    </a:lnTo>
                    <a:lnTo>
                      <a:pt x="161" y="24"/>
                    </a:lnTo>
                    <a:lnTo>
                      <a:pt x="167" y="31"/>
                    </a:lnTo>
                    <a:lnTo>
                      <a:pt x="170" y="37"/>
                    </a:lnTo>
                    <a:lnTo>
                      <a:pt x="173" y="45"/>
                    </a:lnTo>
                    <a:lnTo>
                      <a:pt x="174" y="52"/>
                    </a:lnTo>
                    <a:lnTo>
                      <a:pt x="173" y="59"/>
                    </a:lnTo>
                    <a:lnTo>
                      <a:pt x="171" y="65"/>
                    </a:lnTo>
                    <a:lnTo>
                      <a:pt x="168" y="71"/>
                    </a:lnTo>
                    <a:lnTo>
                      <a:pt x="163" y="76"/>
                    </a:lnTo>
                    <a:lnTo>
                      <a:pt x="159" y="80"/>
                    </a:lnTo>
                    <a:lnTo>
                      <a:pt x="154" y="83"/>
                    </a:lnTo>
                    <a:lnTo>
                      <a:pt x="149" y="84"/>
                    </a:lnTo>
                    <a:lnTo>
                      <a:pt x="143" y="86"/>
                    </a:lnTo>
                    <a:lnTo>
                      <a:pt x="136" y="86"/>
                    </a:lnTo>
                    <a:lnTo>
                      <a:pt x="128" y="86"/>
                    </a:lnTo>
                    <a:lnTo>
                      <a:pt x="93" y="83"/>
                    </a:lnTo>
                    <a:lnTo>
                      <a:pt x="46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44" name="Freeform 1279">
                <a:extLst>
                  <a:ext uri="{FF2B5EF4-FFF2-40B4-BE49-F238E27FC236}">
                    <a16:creationId xmlns:a16="http://schemas.microsoft.com/office/drawing/2014/main" id="{1FB80F92-EC59-44DE-A54C-BFFEFD6F56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0" y="2207"/>
                <a:ext cx="10" cy="5"/>
              </a:xfrm>
              <a:custGeom>
                <a:avLst/>
                <a:gdLst>
                  <a:gd name="T0" fmla="*/ 0 w 174"/>
                  <a:gd name="T1" fmla="*/ 0 h 85"/>
                  <a:gd name="T2" fmla="*/ 0 w 174"/>
                  <a:gd name="T3" fmla="*/ 0 h 85"/>
                  <a:gd name="T4" fmla="*/ 0 w 174"/>
                  <a:gd name="T5" fmla="*/ 0 h 85"/>
                  <a:gd name="T6" fmla="*/ 0 w 174"/>
                  <a:gd name="T7" fmla="*/ 0 h 85"/>
                  <a:gd name="T8" fmla="*/ 0 w 174"/>
                  <a:gd name="T9" fmla="*/ 0 h 85"/>
                  <a:gd name="T10" fmla="*/ 0 w 174"/>
                  <a:gd name="T11" fmla="*/ 0 h 85"/>
                  <a:gd name="T12" fmla="*/ 0 w 174"/>
                  <a:gd name="T13" fmla="*/ 0 h 85"/>
                  <a:gd name="T14" fmla="*/ 0 w 174"/>
                  <a:gd name="T15" fmla="*/ 0 h 85"/>
                  <a:gd name="T16" fmla="*/ 0 w 174"/>
                  <a:gd name="T17" fmla="*/ 0 h 85"/>
                  <a:gd name="T18" fmla="*/ 0 w 174"/>
                  <a:gd name="T19" fmla="*/ 0 h 85"/>
                  <a:gd name="T20" fmla="*/ 0 w 174"/>
                  <a:gd name="T21" fmla="*/ 0 h 85"/>
                  <a:gd name="T22" fmla="*/ 0 w 174"/>
                  <a:gd name="T23" fmla="*/ 0 h 85"/>
                  <a:gd name="T24" fmla="*/ 0 w 174"/>
                  <a:gd name="T25" fmla="*/ 0 h 85"/>
                  <a:gd name="T26" fmla="*/ 0 w 174"/>
                  <a:gd name="T27" fmla="*/ 0 h 85"/>
                  <a:gd name="T28" fmla="*/ 0 w 174"/>
                  <a:gd name="T29" fmla="*/ 0 h 85"/>
                  <a:gd name="T30" fmla="*/ 0 w 174"/>
                  <a:gd name="T31" fmla="*/ 0 h 85"/>
                  <a:gd name="T32" fmla="*/ 0 w 174"/>
                  <a:gd name="T33" fmla="*/ 0 h 85"/>
                  <a:gd name="T34" fmla="*/ 0 w 174"/>
                  <a:gd name="T35" fmla="*/ 0 h 85"/>
                  <a:gd name="T36" fmla="*/ 0 w 174"/>
                  <a:gd name="T37" fmla="*/ 0 h 85"/>
                  <a:gd name="T38" fmla="*/ 0 w 174"/>
                  <a:gd name="T39" fmla="*/ 0 h 85"/>
                  <a:gd name="T40" fmla="*/ 0 w 174"/>
                  <a:gd name="T41" fmla="*/ 0 h 85"/>
                  <a:gd name="T42" fmla="*/ 0 w 174"/>
                  <a:gd name="T43" fmla="*/ 0 h 85"/>
                  <a:gd name="T44" fmla="*/ 0 w 174"/>
                  <a:gd name="T45" fmla="*/ 0 h 85"/>
                  <a:gd name="T46" fmla="*/ 0 w 174"/>
                  <a:gd name="T47" fmla="*/ 0 h 85"/>
                  <a:gd name="T48" fmla="*/ 1 w 174"/>
                  <a:gd name="T49" fmla="*/ 0 h 85"/>
                  <a:gd name="T50" fmla="*/ 1 w 174"/>
                  <a:gd name="T51" fmla="*/ 0 h 85"/>
                  <a:gd name="T52" fmla="*/ 1 w 174"/>
                  <a:gd name="T53" fmla="*/ 0 h 85"/>
                  <a:gd name="T54" fmla="*/ 1 w 174"/>
                  <a:gd name="T55" fmla="*/ 0 h 85"/>
                  <a:gd name="T56" fmla="*/ 1 w 174"/>
                  <a:gd name="T57" fmla="*/ 0 h 85"/>
                  <a:gd name="T58" fmla="*/ 1 w 174"/>
                  <a:gd name="T59" fmla="*/ 0 h 85"/>
                  <a:gd name="T60" fmla="*/ 1 w 174"/>
                  <a:gd name="T61" fmla="*/ 0 h 85"/>
                  <a:gd name="T62" fmla="*/ 1 w 174"/>
                  <a:gd name="T63" fmla="*/ 0 h 85"/>
                  <a:gd name="T64" fmla="*/ 1 w 174"/>
                  <a:gd name="T65" fmla="*/ 0 h 85"/>
                  <a:gd name="T66" fmla="*/ 1 w 174"/>
                  <a:gd name="T67" fmla="*/ 0 h 85"/>
                  <a:gd name="T68" fmla="*/ 1 w 174"/>
                  <a:gd name="T69" fmla="*/ 0 h 85"/>
                  <a:gd name="T70" fmla="*/ 1 w 174"/>
                  <a:gd name="T71" fmla="*/ 0 h 85"/>
                  <a:gd name="T72" fmla="*/ 1 w 174"/>
                  <a:gd name="T73" fmla="*/ 0 h 85"/>
                  <a:gd name="T74" fmla="*/ 1 w 174"/>
                  <a:gd name="T75" fmla="*/ 0 h 85"/>
                  <a:gd name="T76" fmla="*/ 0 w 174"/>
                  <a:gd name="T77" fmla="*/ 0 h 85"/>
                  <a:gd name="T78" fmla="*/ 0 w 174"/>
                  <a:gd name="T79" fmla="*/ 0 h 85"/>
                  <a:gd name="T80" fmla="*/ 0 w 174"/>
                  <a:gd name="T81" fmla="*/ 0 h 85"/>
                  <a:gd name="T82" fmla="*/ 0 w 174"/>
                  <a:gd name="T83" fmla="*/ 0 h 85"/>
                  <a:gd name="T84" fmla="*/ 0 w 174"/>
                  <a:gd name="T85" fmla="*/ 0 h 8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5">
                    <a:moveTo>
                      <a:pt x="47" y="79"/>
                    </a:moveTo>
                    <a:lnTo>
                      <a:pt x="32" y="79"/>
                    </a:lnTo>
                    <a:lnTo>
                      <a:pt x="20" y="77"/>
                    </a:lnTo>
                    <a:lnTo>
                      <a:pt x="11" y="75"/>
                    </a:lnTo>
                    <a:lnTo>
                      <a:pt x="5" y="72"/>
                    </a:lnTo>
                    <a:lnTo>
                      <a:pt x="3" y="71"/>
                    </a:lnTo>
                    <a:lnTo>
                      <a:pt x="2" y="69"/>
                    </a:lnTo>
                    <a:lnTo>
                      <a:pt x="1" y="67"/>
                    </a:lnTo>
                    <a:lnTo>
                      <a:pt x="0" y="65"/>
                    </a:lnTo>
                    <a:lnTo>
                      <a:pt x="1" y="60"/>
                    </a:lnTo>
                    <a:lnTo>
                      <a:pt x="4" y="56"/>
                    </a:lnTo>
                    <a:lnTo>
                      <a:pt x="8" y="51"/>
                    </a:lnTo>
                    <a:lnTo>
                      <a:pt x="14" y="46"/>
                    </a:lnTo>
                    <a:lnTo>
                      <a:pt x="21" y="40"/>
                    </a:lnTo>
                    <a:lnTo>
                      <a:pt x="30" y="35"/>
                    </a:lnTo>
                    <a:lnTo>
                      <a:pt x="49" y="23"/>
                    </a:lnTo>
                    <a:lnTo>
                      <a:pt x="71" y="11"/>
                    </a:lnTo>
                    <a:lnTo>
                      <a:pt x="83" y="6"/>
                    </a:lnTo>
                    <a:lnTo>
                      <a:pt x="94" y="2"/>
                    </a:lnTo>
                    <a:lnTo>
                      <a:pt x="105" y="0"/>
                    </a:lnTo>
                    <a:lnTo>
                      <a:pt x="115" y="0"/>
                    </a:lnTo>
                    <a:lnTo>
                      <a:pt x="125" y="1"/>
                    </a:lnTo>
                    <a:lnTo>
                      <a:pt x="134" y="3"/>
                    </a:lnTo>
                    <a:lnTo>
                      <a:pt x="142" y="7"/>
                    </a:lnTo>
                    <a:lnTo>
                      <a:pt x="151" y="11"/>
                    </a:lnTo>
                    <a:lnTo>
                      <a:pt x="157" y="16"/>
                    </a:lnTo>
                    <a:lnTo>
                      <a:pt x="163" y="22"/>
                    </a:lnTo>
                    <a:lnTo>
                      <a:pt x="168" y="29"/>
                    </a:lnTo>
                    <a:lnTo>
                      <a:pt x="171" y="36"/>
                    </a:lnTo>
                    <a:lnTo>
                      <a:pt x="173" y="43"/>
                    </a:lnTo>
                    <a:lnTo>
                      <a:pt x="174" y="50"/>
                    </a:lnTo>
                    <a:lnTo>
                      <a:pt x="174" y="57"/>
                    </a:lnTo>
                    <a:lnTo>
                      <a:pt x="172" y="65"/>
                    </a:lnTo>
                    <a:lnTo>
                      <a:pt x="169" y="71"/>
                    </a:lnTo>
                    <a:lnTo>
                      <a:pt x="165" y="76"/>
                    </a:lnTo>
                    <a:lnTo>
                      <a:pt x="161" y="79"/>
                    </a:lnTo>
                    <a:lnTo>
                      <a:pt x="156" y="82"/>
                    </a:lnTo>
                    <a:lnTo>
                      <a:pt x="150" y="84"/>
                    </a:lnTo>
                    <a:lnTo>
                      <a:pt x="144" y="85"/>
                    </a:lnTo>
                    <a:lnTo>
                      <a:pt x="136" y="85"/>
                    </a:lnTo>
                    <a:lnTo>
                      <a:pt x="129" y="85"/>
                    </a:lnTo>
                    <a:lnTo>
                      <a:pt x="93" y="82"/>
                    </a:lnTo>
                    <a:lnTo>
                      <a:pt x="47" y="79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45" name="Freeform 1280">
                <a:extLst>
                  <a:ext uri="{FF2B5EF4-FFF2-40B4-BE49-F238E27FC236}">
                    <a16:creationId xmlns:a16="http://schemas.microsoft.com/office/drawing/2014/main" id="{25AD9C82-E60B-4F4E-AF32-F91FBFD243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7" y="2244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8" y="80"/>
                    </a:moveTo>
                    <a:lnTo>
                      <a:pt x="33" y="79"/>
                    </a:lnTo>
                    <a:lnTo>
                      <a:pt x="20" y="78"/>
                    </a:lnTo>
                    <a:lnTo>
                      <a:pt x="12" y="75"/>
                    </a:lnTo>
                    <a:lnTo>
                      <a:pt x="5" y="73"/>
                    </a:lnTo>
                    <a:lnTo>
                      <a:pt x="3" y="71"/>
                    </a:lnTo>
                    <a:lnTo>
                      <a:pt x="2" y="70"/>
                    </a:lnTo>
                    <a:lnTo>
                      <a:pt x="1" y="68"/>
                    </a:lnTo>
                    <a:lnTo>
                      <a:pt x="0" y="66"/>
                    </a:lnTo>
                    <a:lnTo>
                      <a:pt x="1" y="62"/>
                    </a:lnTo>
                    <a:lnTo>
                      <a:pt x="4" y="57"/>
                    </a:lnTo>
                    <a:lnTo>
                      <a:pt x="8" y="52"/>
                    </a:lnTo>
                    <a:lnTo>
                      <a:pt x="14" y="47"/>
                    </a:lnTo>
                    <a:lnTo>
                      <a:pt x="21" y="42"/>
                    </a:lnTo>
                    <a:lnTo>
                      <a:pt x="31" y="36"/>
                    </a:lnTo>
                    <a:lnTo>
                      <a:pt x="50" y="25"/>
                    </a:lnTo>
                    <a:lnTo>
                      <a:pt x="71" y="12"/>
                    </a:lnTo>
                    <a:lnTo>
                      <a:pt x="83" y="6"/>
                    </a:lnTo>
                    <a:lnTo>
                      <a:pt x="94" y="2"/>
                    </a:lnTo>
                    <a:lnTo>
                      <a:pt x="105" y="0"/>
                    </a:lnTo>
                    <a:lnTo>
                      <a:pt x="115" y="0"/>
                    </a:lnTo>
                    <a:lnTo>
                      <a:pt x="126" y="1"/>
                    </a:lnTo>
                    <a:lnTo>
                      <a:pt x="135" y="4"/>
                    </a:lnTo>
                    <a:lnTo>
                      <a:pt x="143" y="7"/>
                    </a:lnTo>
                    <a:lnTo>
                      <a:pt x="151" y="12"/>
                    </a:lnTo>
                    <a:lnTo>
                      <a:pt x="157" y="17"/>
                    </a:lnTo>
                    <a:lnTo>
                      <a:pt x="163" y="24"/>
                    </a:lnTo>
                    <a:lnTo>
                      <a:pt x="168" y="30"/>
                    </a:lnTo>
                    <a:lnTo>
                      <a:pt x="171" y="37"/>
                    </a:lnTo>
                    <a:lnTo>
                      <a:pt x="173" y="44"/>
                    </a:lnTo>
                    <a:lnTo>
                      <a:pt x="174" y="52"/>
                    </a:lnTo>
                    <a:lnTo>
                      <a:pt x="174" y="59"/>
                    </a:lnTo>
                    <a:lnTo>
                      <a:pt x="172" y="65"/>
                    </a:lnTo>
                    <a:lnTo>
                      <a:pt x="169" y="71"/>
                    </a:lnTo>
                    <a:lnTo>
                      <a:pt x="165" y="76"/>
                    </a:lnTo>
                    <a:lnTo>
                      <a:pt x="161" y="80"/>
                    </a:lnTo>
                    <a:lnTo>
                      <a:pt x="156" y="82"/>
                    </a:lnTo>
                    <a:lnTo>
                      <a:pt x="150" y="84"/>
                    </a:lnTo>
                    <a:lnTo>
                      <a:pt x="144" y="85"/>
                    </a:lnTo>
                    <a:lnTo>
                      <a:pt x="138" y="86"/>
                    </a:lnTo>
                    <a:lnTo>
                      <a:pt x="130" y="86"/>
                    </a:lnTo>
                    <a:lnTo>
                      <a:pt x="94" y="83"/>
                    </a:lnTo>
                    <a:lnTo>
                      <a:pt x="48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46" name="Freeform 1281">
                <a:extLst>
                  <a:ext uri="{FF2B5EF4-FFF2-40B4-BE49-F238E27FC236}">
                    <a16:creationId xmlns:a16="http://schemas.microsoft.com/office/drawing/2014/main" id="{6E0D8805-B12E-4592-A47D-242501282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4" y="2237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6" y="80"/>
                    </a:moveTo>
                    <a:lnTo>
                      <a:pt x="31" y="79"/>
                    </a:lnTo>
                    <a:lnTo>
                      <a:pt x="20" y="77"/>
                    </a:lnTo>
                    <a:lnTo>
                      <a:pt x="11" y="75"/>
                    </a:lnTo>
                    <a:lnTo>
                      <a:pt x="5" y="73"/>
                    </a:lnTo>
                    <a:lnTo>
                      <a:pt x="3" y="71"/>
                    </a:lnTo>
                    <a:lnTo>
                      <a:pt x="1" y="69"/>
                    </a:lnTo>
                    <a:lnTo>
                      <a:pt x="0" y="68"/>
                    </a:lnTo>
                    <a:lnTo>
                      <a:pt x="0" y="66"/>
                    </a:lnTo>
                    <a:lnTo>
                      <a:pt x="0" y="62"/>
                    </a:lnTo>
                    <a:lnTo>
                      <a:pt x="3" y="57"/>
                    </a:lnTo>
                    <a:lnTo>
                      <a:pt x="8" y="51"/>
                    </a:lnTo>
                    <a:lnTo>
                      <a:pt x="13" y="46"/>
                    </a:lnTo>
                    <a:lnTo>
                      <a:pt x="21" y="41"/>
                    </a:lnTo>
                    <a:lnTo>
                      <a:pt x="29" y="35"/>
                    </a:lnTo>
                    <a:lnTo>
                      <a:pt x="48" y="24"/>
                    </a:lnTo>
                    <a:lnTo>
                      <a:pt x="70" y="11"/>
                    </a:lnTo>
                    <a:lnTo>
                      <a:pt x="82" y="6"/>
                    </a:lnTo>
                    <a:lnTo>
                      <a:pt x="93" y="2"/>
                    </a:lnTo>
                    <a:lnTo>
                      <a:pt x="104" y="0"/>
                    </a:lnTo>
                    <a:lnTo>
                      <a:pt x="114" y="0"/>
                    </a:lnTo>
                    <a:lnTo>
                      <a:pt x="124" y="1"/>
                    </a:lnTo>
                    <a:lnTo>
                      <a:pt x="133" y="3"/>
                    </a:lnTo>
                    <a:lnTo>
                      <a:pt x="141" y="7"/>
                    </a:lnTo>
                    <a:lnTo>
                      <a:pt x="149" y="11"/>
                    </a:lnTo>
                    <a:lnTo>
                      <a:pt x="156" y="17"/>
                    </a:lnTo>
                    <a:lnTo>
                      <a:pt x="161" y="23"/>
                    </a:lnTo>
                    <a:lnTo>
                      <a:pt x="166" y="29"/>
                    </a:lnTo>
                    <a:lnTo>
                      <a:pt x="171" y="36"/>
                    </a:lnTo>
                    <a:lnTo>
                      <a:pt x="173" y="43"/>
                    </a:lnTo>
                    <a:lnTo>
                      <a:pt x="174" y="50"/>
                    </a:lnTo>
                    <a:lnTo>
                      <a:pt x="173" y="58"/>
                    </a:lnTo>
                    <a:lnTo>
                      <a:pt x="171" y="65"/>
                    </a:lnTo>
                    <a:lnTo>
                      <a:pt x="167" y="71"/>
                    </a:lnTo>
                    <a:lnTo>
                      <a:pt x="164" y="76"/>
                    </a:lnTo>
                    <a:lnTo>
                      <a:pt x="159" y="80"/>
                    </a:lnTo>
                    <a:lnTo>
                      <a:pt x="154" y="82"/>
                    </a:lnTo>
                    <a:lnTo>
                      <a:pt x="149" y="84"/>
                    </a:lnTo>
                    <a:lnTo>
                      <a:pt x="143" y="85"/>
                    </a:lnTo>
                    <a:lnTo>
                      <a:pt x="136" y="86"/>
                    </a:lnTo>
                    <a:lnTo>
                      <a:pt x="129" y="86"/>
                    </a:lnTo>
                    <a:lnTo>
                      <a:pt x="93" y="82"/>
                    </a:lnTo>
                    <a:lnTo>
                      <a:pt x="46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47" name="Freeform 1282">
                <a:extLst>
                  <a:ext uri="{FF2B5EF4-FFF2-40B4-BE49-F238E27FC236}">
                    <a16:creationId xmlns:a16="http://schemas.microsoft.com/office/drawing/2014/main" id="{8CBEE31F-DC8C-4219-A902-FFC97A7E4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0" y="2230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6" y="80"/>
                    </a:moveTo>
                    <a:lnTo>
                      <a:pt x="31" y="79"/>
                    </a:lnTo>
                    <a:lnTo>
                      <a:pt x="20" y="78"/>
                    </a:lnTo>
                    <a:lnTo>
                      <a:pt x="11" y="75"/>
                    </a:lnTo>
                    <a:lnTo>
                      <a:pt x="5" y="73"/>
                    </a:lnTo>
                    <a:lnTo>
                      <a:pt x="2" y="71"/>
                    </a:lnTo>
                    <a:lnTo>
                      <a:pt x="1" y="70"/>
                    </a:lnTo>
                    <a:lnTo>
                      <a:pt x="0" y="68"/>
                    </a:lnTo>
                    <a:lnTo>
                      <a:pt x="0" y="66"/>
                    </a:lnTo>
                    <a:lnTo>
                      <a:pt x="0" y="62"/>
                    </a:lnTo>
                    <a:lnTo>
                      <a:pt x="3" y="57"/>
                    </a:lnTo>
                    <a:lnTo>
                      <a:pt x="7" y="52"/>
                    </a:lnTo>
                    <a:lnTo>
                      <a:pt x="13" y="47"/>
                    </a:lnTo>
                    <a:lnTo>
                      <a:pt x="20" y="42"/>
                    </a:lnTo>
                    <a:lnTo>
                      <a:pt x="29" y="36"/>
                    </a:lnTo>
                    <a:lnTo>
                      <a:pt x="48" y="25"/>
                    </a:lnTo>
                    <a:lnTo>
                      <a:pt x="71" y="13"/>
                    </a:lnTo>
                    <a:lnTo>
                      <a:pt x="82" y="6"/>
                    </a:lnTo>
                    <a:lnTo>
                      <a:pt x="93" y="2"/>
                    </a:lnTo>
                    <a:lnTo>
                      <a:pt x="104" y="0"/>
                    </a:lnTo>
                    <a:lnTo>
                      <a:pt x="114" y="0"/>
                    </a:lnTo>
                    <a:lnTo>
                      <a:pt x="124" y="1"/>
                    </a:lnTo>
                    <a:lnTo>
                      <a:pt x="133" y="4"/>
                    </a:lnTo>
                    <a:lnTo>
                      <a:pt x="141" y="7"/>
                    </a:lnTo>
                    <a:lnTo>
                      <a:pt x="149" y="13"/>
                    </a:lnTo>
                    <a:lnTo>
                      <a:pt x="157" y="18"/>
                    </a:lnTo>
                    <a:lnTo>
                      <a:pt x="162" y="24"/>
                    </a:lnTo>
                    <a:lnTo>
                      <a:pt x="167" y="30"/>
                    </a:lnTo>
                    <a:lnTo>
                      <a:pt x="170" y="37"/>
                    </a:lnTo>
                    <a:lnTo>
                      <a:pt x="173" y="44"/>
                    </a:lnTo>
                    <a:lnTo>
                      <a:pt x="174" y="52"/>
                    </a:lnTo>
                    <a:lnTo>
                      <a:pt x="173" y="59"/>
                    </a:lnTo>
                    <a:lnTo>
                      <a:pt x="171" y="65"/>
                    </a:lnTo>
                    <a:lnTo>
                      <a:pt x="168" y="71"/>
                    </a:lnTo>
                    <a:lnTo>
                      <a:pt x="164" y="76"/>
                    </a:lnTo>
                    <a:lnTo>
                      <a:pt x="160" y="80"/>
                    </a:lnTo>
                    <a:lnTo>
                      <a:pt x="155" y="82"/>
                    </a:lnTo>
                    <a:lnTo>
                      <a:pt x="149" y="84"/>
                    </a:lnTo>
                    <a:lnTo>
                      <a:pt x="142" y="85"/>
                    </a:lnTo>
                    <a:lnTo>
                      <a:pt x="136" y="86"/>
                    </a:lnTo>
                    <a:lnTo>
                      <a:pt x="128" y="86"/>
                    </a:lnTo>
                    <a:lnTo>
                      <a:pt x="93" y="83"/>
                    </a:lnTo>
                    <a:lnTo>
                      <a:pt x="46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48" name="Freeform 1283">
                <a:extLst>
                  <a:ext uri="{FF2B5EF4-FFF2-40B4-BE49-F238E27FC236}">
                    <a16:creationId xmlns:a16="http://schemas.microsoft.com/office/drawing/2014/main" id="{DD1FBF7C-01D1-42CE-8A75-CD3C22917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6" y="2222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7" y="80"/>
                    </a:moveTo>
                    <a:lnTo>
                      <a:pt x="32" y="79"/>
                    </a:lnTo>
                    <a:lnTo>
                      <a:pt x="20" y="78"/>
                    </a:lnTo>
                    <a:lnTo>
                      <a:pt x="11" y="76"/>
                    </a:lnTo>
                    <a:lnTo>
                      <a:pt x="5" y="73"/>
                    </a:lnTo>
                    <a:lnTo>
                      <a:pt x="3" y="71"/>
                    </a:lnTo>
                    <a:lnTo>
                      <a:pt x="2" y="70"/>
                    </a:lnTo>
                    <a:lnTo>
                      <a:pt x="1" y="68"/>
                    </a:lnTo>
                    <a:lnTo>
                      <a:pt x="0" y="66"/>
                    </a:lnTo>
                    <a:lnTo>
                      <a:pt x="1" y="62"/>
                    </a:lnTo>
                    <a:lnTo>
                      <a:pt x="4" y="57"/>
                    </a:lnTo>
                    <a:lnTo>
                      <a:pt x="8" y="52"/>
                    </a:lnTo>
                    <a:lnTo>
                      <a:pt x="14" y="46"/>
                    </a:lnTo>
                    <a:lnTo>
                      <a:pt x="21" y="41"/>
                    </a:lnTo>
                    <a:lnTo>
                      <a:pt x="30" y="35"/>
                    </a:lnTo>
                    <a:lnTo>
                      <a:pt x="50" y="24"/>
                    </a:lnTo>
                    <a:lnTo>
                      <a:pt x="71" y="12"/>
                    </a:lnTo>
                    <a:lnTo>
                      <a:pt x="83" y="6"/>
                    </a:lnTo>
                    <a:lnTo>
                      <a:pt x="94" y="3"/>
                    </a:lnTo>
                    <a:lnTo>
                      <a:pt x="104" y="1"/>
                    </a:lnTo>
                    <a:lnTo>
                      <a:pt x="115" y="0"/>
                    </a:lnTo>
                    <a:lnTo>
                      <a:pt x="124" y="1"/>
                    </a:lnTo>
                    <a:lnTo>
                      <a:pt x="134" y="4"/>
                    </a:lnTo>
                    <a:lnTo>
                      <a:pt x="143" y="7"/>
                    </a:lnTo>
                    <a:lnTo>
                      <a:pt x="151" y="12"/>
                    </a:lnTo>
                    <a:lnTo>
                      <a:pt x="157" y="17"/>
                    </a:lnTo>
                    <a:lnTo>
                      <a:pt x="163" y="23"/>
                    </a:lnTo>
                    <a:lnTo>
                      <a:pt x="168" y="30"/>
                    </a:lnTo>
                    <a:lnTo>
                      <a:pt x="171" y="36"/>
                    </a:lnTo>
                    <a:lnTo>
                      <a:pt x="173" y="44"/>
                    </a:lnTo>
                    <a:lnTo>
                      <a:pt x="174" y="51"/>
                    </a:lnTo>
                    <a:lnTo>
                      <a:pt x="174" y="59"/>
                    </a:lnTo>
                    <a:lnTo>
                      <a:pt x="172" y="65"/>
                    </a:lnTo>
                    <a:lnTo>
                      <a:pt x="169" y="71"/>
                    </a:lnTo>
                    <a:lnTo>
                      <a:pt x="165" y="76"/>
                    </a:lnTo>
                    <a:lnTo>
                      <a:pt x="161" y="80"/>
                    </a:lnTo>
                    <a:lnTo>
                      <a:pt x="156" y="83"/>
                    </a:lnTo>
                    <a:lnTo>
                      <a:pt x="150" y="84"/>
                    </a:lnTo>
                    <a:lnTo>
                      <a:pt x="144" y="86"/>
                    </a:lnTo>
                    <a:lnTo>
                      <a:pt x="137" y="86"/>
                    </a:lnTo>
                    <a:lnTo>
                      <a:pt x="129" y="86"/>
                    </a:lnTo>
                    <a:lnTo>
                      <a:pt x="93" y="83"/>
                    </a:lnTo>
                    <a:lnTo>
                      <a:pt x="47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49" name="Freeform 1284">
                <a:extLst>
                  <a:ext uri="{FF2B5EF4-FFF2-40B4-BE49-F238E27FC236}">
                    <a16:creationId xmlns:a16="http://schemas.microsoft.com/office/drawing/2014/main" id="{78081B78-1442-411C-8E7A-A30A8F0C7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2" y="2214"/>
                <a:ext cx="10" cy="5"/>
              </a:xfrm>
              <a:custGeom>
                <a:avLst/>
                <a:gdLst>
                  <a:gd name="T0" fmla="*/ 0 w 174"/>
                  <a:gd name="T1" fmla="*/ 0 h 85"/>
                  <a:gd name="T2" fmla="*/ 0 w 174"/>
                  <a:gd name="T3" fmla="*/ 0 h 85"/>
                  <a:gd name="T4" fmla="*/ 0 w 174"/>
                  <a:gd name="T5" fmla="*/ 0 h 85"/>
                  <a:gd name="T6" fmla="*/ 0 w 174"/>
                  <a:gd name="T7" fmla="*/ 0 h 85"/>
                  <a:gd name="T8" fmla="*/ 0 w 174"/>
                  <a:gd name="T9" fmla="*/ 0 h 85"/>
                  <a:gd name="T10" fmla="*/ 0 w 174"/>
                  <a:gd name="T11" fmla="*/ 0 h 85"/>
                  <a:gd name="T12" fmla="*/ 0 w 174"/>
                  <a:gd name="T13" fmla="*/ 0 h 85"/>
                  <a:gd name="T14" fmla="*/ 0 w 174"/>
                  <a:gd name="T15" fmla="*/ 0 h 85"/>
                  <a:gd name="T16" fmla="*/ 0 w 174"/>
                  <a:gd name="T17" fmla="*/ 0 h 85"/>
                  <a:gd name="T18" fmla="*/ 0 w 174"/>
                  <a:gd name="T19" fmla="*/ 0 h 85"/>
                  <a:gd name="T20" fmla="*/ 0 w 174"/>
                  <a:gd name="T21" fmla="*/ 0 h 85"/>
                  <a:gd name="T22" fmla="*/ 0 w 174"/>
                  <a:gd name="T23" fmla="*/ 0 h 85"/>
                  <a:gd name="T24" fmla="*/ 0 w 174"/>
                  <a:gd name="T25" fmla="*/ 0 h 85"/>
                  <a:gd name="T26" fmla="*/ 0 w 174"/>
                  <a:gd name="T27" fmla="*/ 0 h 85"/>
                  <a:gd name="T28" fmla="*/ 0 w 174"/>
                  <a:gd name="T29" fmla="*/ 0 h 85"/>
                  <a:gd name="T30" fmla="*/ 0 w 174"/>
                  <a:gd name="T31" fmla="*/ 0 h 85"/>
                  <a:gd name="T32" fmla="*/ 0 w 174"/>
                  <a:gd name="T33" fmla="*/ 0 h 85"/>
                  <a:gd name="T34" fmla="*/ 0 w 174"/>
                  <a:gd name="T35" fmla="*/ 0 h 85"/>
                  <a:gd name="T36" fmla="*/ 0 w 174"/>
                  <a:gd name="T37" fmla="*/ 0 h 85"/>
                  <a:gd name="T38" fmla="*/ 0 w 174"/>
                  <a:gd name="T39" fmla="*/ 0 h 85"/>
                  <a:gd name="T40" fmla="*/ 0 w 174"/>
                  <a:gd name="T41" fmla="*/ 0 h 85"/>
                  <a:gd name="T42" fmla="*/ 0 w 174"/>
                  <a:gd name="T43" fmla="*/ 0 h 85"/>
                  <a:gd name="T44" fmla="*/ 0 w 174"/>
                  <a:gd name="T45" fmla="*/ 0 h 85"/>
                  <a:gd name="T46" fmla="*/ 0 w 174"/>
                  <a:gd name="T47" fmla="*/ 0 h 85"/>
                  <a:gd name="T48" fmla="*/ 1 w 174"/>
                  <a:gd name="T49" fmla="*/ 0 h 85"/>
                  <a:gd name="T50" fmla="*/ 1 w 174"/>
                  <a:gd name="T51" fmla="*/ 0 h 85"/>
                  <a:gd name="T52" fmla="*/ 1 w 174"/>
                  <a:gd name="T53" fmla="*/ 0 h 85"/>
                  <a:gd name="T54" fmla="*/ 1 w 174"/>
                  <a:gd name="T55" fmla="*/ 0 h 85"/>
                  <a:gd name="T56" fmla="*/ 1 w 174"/>
                  <a:gd name="T57" fmla="*/ 0 h 85"/>
                  <a:gd name="T58" fmla="*/ 1 w 174"/>
                  <a:gd name="T59" fmla="*/ 0 h 85"/>
                  <a:gd name="T60" fmla="*/ 1 w 174"/>
                  <a:gd name="T61" fmla="*/ 0 h 85"/>
                  <a:gd name="T62" fmla="*/ 1 w 174"/>
                  <a:gd name="T63" fmla="*/ 0 h 85"/>
                  <a:gd name="T64" fmla="*/ 1 w 174"/>
                  <a:gd name="T65" fmla="*/ 0 h 85"/>
                  <a:gd name="T66" fmla="*/ 1 w 174"/>
                  <a:gd name="T67" fmla="*/ 0 h 85"/>
                  <a:gd name="T68" fmla="*/ 1 w 174"/>
                  <a:gd name="T69" fmla="*/ 0 h 85"/>
                  <a:gd name="T70" fmla="*/ 1 w 174"/>
                  <a:gd name="T71" fmla="*/ 0 h 85"/>
                  <a:gd name="T72" fmla="*/ 1 w 174"/>
                  <a:gd name="T73" fmla="*/ 0 h 85"/>
                  <a:gd name="T74" fmla="*/ 1 w 174"/>
                  <a:gd name="T75" fmla="*/ 0 h 85"/>
                  <a:gd name="T76" fmla="*/ 0 w 174"/>
                  <a:gd name="T77" fmla="*/ 0 h 85"/>
                  <a:gd name="T78" fmla="*/ 0 w 174"/>
                  <a:gd name="T79" fmla="*/ 0 h 85"/>
                  <a:gd name="T80" fmla="*/ 0 w 174"/>
                  <a:gd name="T81" fmla="*/ 0 h 85"/>
                  <a:gd name="T82" fmla="*/ 0 w 174"/>
                  <a:gd name="T83" fmla="*/ 0 h 85"/>
                  <a:gd name="T84" fmla="*/ 0 w 174"/>
                  <a:gd name="T85" fmla="*/ 0 h 8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5">
                    <a:moveTo>
                      <a:pt x="47" y="79"/>
                    </a:moveTo>
                    <a:lnTo>
                      <a:pt x="33" y="79"/>
                    </a:lnTo>
                    <a:lnTo>
                      <a:pt x="20" y="77"/>
                    </a:lnTo>
                    <a:lnTo>
                      <a:pt x="11" y="75"/>
                    </a:lnTo>
                    <a:lnTo>
                      <a:pt x="5" y="72"/>
                    </a:lnTo>
                    <a:lnTo>
                      <a:pt x="3" y="71"/>
                    </a:lnTo>
                    <a:lnTo>
                      <a:pt x="1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1" y="61"/>
                    </a:lnTo>
                    <a:lnTo>
                      <a:pt x="3" y="57"/>
                    </a:lnTo>
                    <a:lnTo>
                      <a:pt x="8" y="52"/>
                    </a:lnTo>
                    <a:lnTo>
                      <a:pt x="14" y="47"/>
                    </a:lnTo>
                    <a:lnTo>
                      <a:pt x="21" y="41"/>
                    </a:lnTo>
                    <a:lnTo>
                      <a:pt x="30" y="36"/>
                    </a:lnTo>
                    <a:lnTo>
                      <a:pt x="49" y="24"/>
                    </a:lnTo>
                    <a:lnTo>
                      <a:pt x="71" y="11"/>
                    </a:lnTo>
                    <a:lnTo>
                      <a:pt x="82" y="6"/>
                    </a:lnTo>
                    <a:lnTo>
                      <a:pt x="93" y="2"/>
                    </a:lnTo>
                    <a:lnTo>
                      <a:pt x="104" y="0"/>
                    </a:lnTo>
                    <a:lnTo>
                      <a:pt x="115" y="0"/>
                    </a:lnTo>
                    <a:lnTo>
                      <a:pt x="125" y="1"/>
                    </a:lnTo>
                    <a:lnTo>
                      <a:pt x="134" y="3"/>
                    </a:lnTo>
                    <a:lnTo>
                      <a:pt x="143" y="7"/>
                    </a:lnTo>
                    <a:lnTo>
                      <a:pt x="150" y="11"/>
                    </a:lnTo>
                    <a:lnTo>
                      <a:pt x="157" y="16"/>
                    </a:lnTo>
                    <a:lnTo>
                      <a:pt x="163" y="23"/>
                    </a:lnTo>
                    <a:lnTo>
                      <a:pt x="167" y="30"/>
                    </a:lnTo>
                    <a:lnTo>
                      <a:pt x="171" y="37"/>
                    </a:lnTo>
                    <a:lnTo>
                      <a:pt x="173" y="44"/>
                    </a:lnTo>
                    <a:lnTo>
                      <a:pt x="174" y="51"/>
                    </a:lnTo>
                    <a:lnTo>
                      <a:pt x="173" y="58"/>
                    </a:lnTo>
                    <a:lnTo>
                      <a:pt x="171" y="65"/>
                    </a:lnTo>
                    <a:lnTo>
                      <a:pt x="168" y="71"/>
                    </a:lnTo>
                    <a:lnTo>
                      <a:pt x="165" y="76"/>
                    </a:lnTo>
                    <a:lnTo>
                      <a:pt x="160" y="79"/>
                    </a:lnTo>
                    <a:lnTo>
                      <a:pt x="155" y="82"/>
                    </a:lnTo>
                    <a:lnTo>
                      <a:pt x="150" y="84"/>
                    </a:lnTo>
                    <a:lnTo>
                      <a:pt x="144" y="85"/>
                    </a:lnTo>
                    <a:lnTo>
                      <a:pt x="137" y="85"/>
                    </a:lnTo>
                    <a:lnTo>
                      <a:pt x="130" y="85"/>
                    </a:lnTo>
                    <a:lnTo>
                      <a:pt x="93" y="82"/>
                    </a:lnTo>
                    <a:lnTo>
                      <a:pt x="47" y="79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50" name="Freeform 1285">
                <a:extLst>
                  <a:ext uri="{FF2B5EF4-FFF2-40B4-BE49-F238E27FC236}">
                    <a16:creationId xmlns:a16="http://schemas.microsoft.com/office/drawing/2014/main" id="{0C6EA708-B060-47FB-8C1C-950A2D24A8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8" y="2205"/>
                <a:ext cx="10" cy="5"/>
              </a:xfrm>
              <a:custGeom>
                <a:avLst/>
                <a:gdLst>
                  <a:gd name="T0" fmla="*/ 0 w 173"/>
                  <a:gd name="T1" fmla="*/ 0 h 86"/>
                  <a:gd name="T2" fmla="*/ 0 w 173"/>
                  <a:gd name="T3" fmla="*/ 0 h 86"/>
                  <a:gd name="T4" fmla="*/ 0 w 173"/>
                  <a:gd name="T5" fmla="*/ 0 h 86"/>
                  <a:gd name="T6" fmla="*/ 0 w 173"/>
                  <a:gd name="T7" fmla="*/ 0 h 86"/>
                  <a:gd name="T8" fmla="*/ 0 w 173"/>
                  <a:gd name="T9" fmla="*/ 0 h 86"/>
                  <a:gd name="T10" fmla="*/ 0 w 173"/>
                  <a:gd name="T11" fmla="*/ 0 h 86"/>
                  <a:gd name="T12" fmla="*/ 0 w 173"/>
                  <a:gd name="T13" fmla="*/ 0 h 86"/>
                  <a:gd name="T14" fmla="*/ 0 w 173"/>
                  <a:gd name="T15" fmla="*/ 0 h 86"/>
                  <a:gd name="T16" fmla="*/ 0 w 173"/>
                  <a:gd name="T17" fmla="*/ 0 h 86"/>
                  <a:gd name="T18" fmla="*/ 0 w 173"/>
                  <a:gd name="T19" fmla="*/ 0 h 86"/>
                  <a:gd name="T20" fmla="*/ 0 w 173"/>
                  <a:gd name="T21" fmla="*/ 0 h 86"/>
                  <a:gd name="T22" fmla="*/ 0 w 173"/>
                  <a:gd name="T23" fmla="*/ 0 h 86"/>
                  <a:gd name="T24" fmla="*/ 0 w 173"/>
                  <a:gd name="T25" fmla="*/ 0 h 86"/>
                  <a:gd name="T26" fmla="*/ 0 w 173"/>
                  <a:gd name="T27" fmla="*/ 0 h 86"/>
                  <a:gd name="T28" fmla="*/ 0 w 173"/>
                  <a:gd name="T29" fmla="*/ 0 h 86"/>
                  <a:gd name="T30" fmla="*/ 0 w 173"/>
                  <a:gd name="T31" fmla="*/ 0 h 86"/>
                  <a:gd name="T32" fmla="*/ 0 w 173"/>
                  <a:gd name="T33" fmla="*/ 0 h 86"/>
                  <a:gd name="T34" fmla="*/ 0 w 173"/>
                  <a:gd name="T35" fmla="*/ 0 h 86"/>
                  <a:gd name="T36" fmla="*/ 0 w 173"/>
                  <a:gd name="T37" fmla="*/ 0 h 86"/>
                  <a:gd name="T38" fmla="*/ 0 w 173"/>
                  <a:gd name="T39" fmla="*/ 0 h 86"/>
                  <a:gd name="T40" fmla="*/ 0 w 173"/>
                  <a:gd name="T41" fmla="*/ 0 h 86"/>
                  <a:gd name="T42" fmla="*/ 0 w 173"/>
                  <a:gd name="T43" fmla="*/ 0 h 86"/>
                  <a:gd name="T44" fmla="*/ 0 w 173"/>
                  <a:gd name="T45" fmla="*/ 0 h 86"/>
                  <a:gd name="T46" fmla="*/ 0 w 173"/>
                  <a:gd name="T47" fmla="*/ 0 h 86"/>
                  <a:gd name="T48" fmla="*/ 1 w 173"/>
                  <a:gd name="T49" fmla="*/ 0 h 86"/>
                  <a:gd name="T50" fmla="*/ 1 w 173"/>
                  <a:gd name="T51" fmla="*/ 0 h 86"/>
                  <a:gd name="T52" fmla="*/ 1 w 173"/>
                  <a:gd name="T53" fmla="*/ 0 h 86"/>
                  <a:gd name="T54" fmla="*/ 1 w 173"/>
                  <a:gd name="T55" fmla="*/ 0 h 86"/>
                  <a:gd name="T56" fmla="*/ 1 w 173"/>
                  <a:gd name="T57" fmla="*/ 0 h 86"/>
                  <a:gd name="T58" fmla="*/ 1 w 173"/>
                  <a:gd name="T59" fmla="*/ 0 h 86"/>
                  <a:gd name="T60" fmla="*/ 1 w 173"/>
                  <a:gd name="T61" fmla="*/ 0 h 86"/>
                  <a:gd name="T62" fmla="*/ 1 w 173"/>
                  <a:gd name="T63" fmla="*/ 0 h 86"/>
                  <a:gd name="T64" fmla="*/ 1 w 173"/>
                  <a:gd name="T65" fmla="*/ 0 h 86"/>
                  <a:gd name="T66" fmla="*/ 1 w 173"/>
                  <a:gd name="T67" fmla="*/ 0 h 86"/>
                  <a:gd name="T68" fmla="*/ 1 w 173"/>
                  <a:gd name="T69" fmla="*/ 0 h 86"/>
                  <a:gd name="T70" fmla="*/ 1 w 173"/>
                  <a:gd name="T71" fmla="*/ 0 h 86"/>
                  <a:gd name="T72" fmla="*/ 1 w 173"/>
                  <a:gd name="T73" fmla="*/ 0 h 86"/>
                  <a:gd name="T74" fmla="*/ 1 w 173"/>
                  <a:gd name="T75" fmla="*/ 0 h 86"/>
                  <a:gd name="T76" fmla="*/ 0 w 173"/>
                  <a:gd name="T77" fmla="*/ 0 h 86"/>
                  <a:gd name="T78" fmla="*/ 0 w 173"/>
                  <a:gd name="T79" fmla="*/ 0 h 86"/>
                  <a:gd name="T80" fmla="*/ 0 w 173"/>
                  <a:gd name="T81" fmla="*/ 0 h 86"/>
                  <a:gd name="T82" fmla="*/ 0 w 173"/>
                  <a:gd name="T83" fmla="*/ 0 h 86"/>
                  <a:gd name="T84" fmla="*/ 0 w 173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3" h="86">
                    <a:moveTo>
                      <a:pt x="47" y="80"/>
                    </a:moveTo>
                    <a:lnTo>
                      <a:pt x="32" y="79"/>
                    </a:lnTo>
                    <a:lnTo>
                      <a:pt x="20" y="78"/>
                    </a:lnTo>
                    <a:lnTo>
                      <a:pt x="11" y="76"/>
                    </a:lnTo>
                    <a:lnTo>
                      <a:pt x="5" y="73"/>
                    </a:lnTo>
                    <a:lnTo>
                      <a:pt x="3" y="71"/>
                    </a:lnTo>
                    <a:lnTo>
                      <a:pt x="2" y="70"/>
                    </a:lnTo>
                    <a:lnTo>
                      <a:pt x="1" y="68"/>
                    </a:lnTo>
                    <a:lnTo>
                      <a:pt x="0" y="66"/>
                    </a:lnTo>
                    <a:lnTo>
                      <a:pt x="1" y="62"/>
                    </a:lnTo>
                    <a:lnTo>
                      <a:pt x="4" y="58"/>
                    </a:lnTo>
                    <a:lnTo>
                      <a:pt x="8" y="53"/>
                    </a:lnTo>
                    <a:lnTo>
                      <a:pt x="14" y="48"/>
                    </a:lnTo>
                    <a:lnTo>
                      <a:pt x="21" y="42"/>
                    </a:lnTo>
                    <a:lnTo>
                      <a:pt x="30" y="37"/>
                    </a:lnTo>
                    <a:lnTo>
                      <a:pt x="49" y="25"/>
                    </a:lnTo>
                    <a:lnTo>
                      <a:pt x="70" y="13"/>
                    </a:lnTo>
                    <a:lnTo>
                      <a:pt x="82" y="6"/>
                    </a:lnTo>
                    <a:lnTo>
                      <a:pt x="94" y="3"/>
                    </a:lnTo>
                    <a:lnTo>
                      <a:pt x="105" y="1"/>
                    </a:lnTo>
                    <a:lnTo>
                      <a:pt x="115" y="0"/>
                    </a:lnTo>
                    <a:lnTo>
                      <a:pt x="125" y="1"/>
                    </a:lnTo>
                    <a:lnTo>
                      <a:pt x="134" y="4"/>
                    </a:lnTo>
                    <a:lnTo>
                      <a:pt x="142" y="8"/>
                    </a:lnTo>
                    <a:lnTo>
                      <a:pt x="150" y="13"/>
                    </a:lnTo>
                    <a:lnTo>
                      <a:pt x="156" y="18"/>
                    </a:lnTo>
                    <a:lnTo>
                      <a:pt x="162" y="24"/>
                    </a:lnTo>
                    <a:lnTo>
                      <a:pt x="167" y="31"/>
                    </a:lnTo>
                    <a:lnTo>
                      <a:pt x="170" y="38"/>
                    </a:lnTo>
                    <a:lnTo>
                      <a:pt x="172" y="45"/>
                    </a:lnTo>
                    <a:lnTo>
                      <a:pt x="173" y="52"/>
                    </a:lnTo>
                    <a:lnTo>
                      <a:pt x="173" y="59"/>
                    </a:lnTo>
                    <a:lnTo>
                      <a:pt x="171" y="66"/>
                    </a:lnTo>
                    <a:lnTo>
                      <a:pt x="168" y="72"/>
                    </a:lnTo>
                    <a:lnTo>
                      <a:pt x="164" y="76"/>
                    </a:lnTo>
                    <a:lnTo>
                      <a:pt x="160" y="80"/>
                    </a:lnTo>
                    <a:lnTo>
                      <a:pt x="155" y="83"/>
                    </a:lnTo>
                    <a:lnTo>
                      <a:pt x="149" y="85"/>
                    </a:lnTo>
                    <a:lnTo>
                      <a:pt x="143" y="86"/>
                    </a:lnTo>
                    <a:lnTo>
                      <a:pt x="137" y="86"/>
                    </a:lnTo>
                    <a:lnTo>
                      <a:pt x="129" y="86"/>
                    </a:lnTo>
                    <a:lnTo>
                      <a:pt x="94" y="83"/>
                    </a:lnTo>
                    <a:lnTo>
                      <a:pt x="47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51" name="Freeform 1286">
                <a:extLst>
                  <a:ext uri="{FF2B5EF4-FFF2-40B4-BE49-F238E27FC236}">
                    <a16:creationId xmlns:a16="http://schemas.microsoft.com/office/drawing/2014/main" id="{EB7633D1-2D51-476E-99ED-62674C0FD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6" y="2199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8" y="80"/>
                    </a:moveTo>
                    <a:lnTo>
                      <a:pt x="32" y="79"/>
                    </a:lnTo>
                    <a:lnTo>
                      <a:pt x="20" y="78"/>
                    </a:lnTo>
                    <a:lnTo>
                      <a:pt x="11" y="75"/>
                    </a:lnTo>
                    <a:lnTo>
                      <a:pt x="5" y="73"/>
                    </a:lnTo>
                    <a:lnTo>
                      <a:pt x="3" y="71"/>
                    </a:lnTo>
                    <a:lnTo>
                      <a:pt x="1" y="70"/>
                    </a:lnTo>
                    <a:lnTo>
                      <a:pt x="0" y="68"/>
                    </a:lnTo>
                    <a:lnTo>
                      <a:pt x="0" y="66"/>
                    </a:lnTo>
                    <a:lnTo>
                      <a:pt x="1" y="62"/>
                    </a:lnTo>
                    <a:lnTo>
                      <a:pt x="3" y="57"/>
                    </a:lnTo>
                    <a:lnTo>
                      <a:pt x="8" y="52"/>
                    </a:lnTo>
                    <a:lnTo>
                      <a:pt x="14" y="47"/>
                    </a:lnTo>
                    <a:lnTo>
                      <a:pt x="21" y="42"/>
                    </a:lnTo>
                    <a:lnTo>
                      <a:pt x="29" y="36"/>
                    </a:lnTo>
                    <a:lnTo>
                      <a:pt x="50" y="24"/>
                    </a:lnTo>
                    <a:lnTo>
                      <a:pt x="71" y="12"/>
                    </a:lnTo>
                    <a:lnTo>
                      <a:pt x="82" y="6"/>
                    </a:lnTo>
                    <a:lnTo>
                      <a:pt x="94" y="2"/>
                    </a:lnTo>
                    <a:lnTo>
                      <a:pt x="104" y="0"/>
                    </a:lnTo>
                    <a:lnTo>
                      <a:pt x="115" y="0"/>
                    </a:lnTo>
                    <a:lnTo>
                      <a:pt x="124" y="1"/>
                    </a:lnTo>
                    <a:lnTo>
                      <a:pt x="134" y="4"/>
                    </a:lnTo>
                    <a:lnTo>
                      <a:pt x="143" y="7"/>
                    </a:lnTo>
                    <a:lnTo>
                      <a:pt x="150" y="12"/>
                    </a:lnTo>
                    <a:lnTo>
                      <a:pt x="157" y="17"/>
                    </a:lnTo>
                    <a:lnTo>
                      <a:pt x="163" y="23"/>
                    </a:lnTo>
                    <a:lnTo>
                      <a:pt x="167" y="29"/>
                    </a:lnTo>
                    <a:lnTo>
                      <a:pt x="171" y="37"/>
                    </a:lnTo>
                    <a:lnTo>
                      <a:pt x="173" y="44"/>
                    </a:lnTo>
                    <a:lnTo>
                      <a:pt x="174" y="52"/>
                    </a:lnTo>
                    <a:lnTo>
                      <a:pt x="174" y="59"/>
                    </a:lnTo>
                    <a:lnTo>
                      <a:pt x="172" y="65"/>
                    </a:lnTo>
                    <a:lnTo>
                      <a:pt x="168" y="71"/>
                    </a:lnTo>
                    <a:lnTo>
                      <a:pt x="165" y="76"/>
                    </a:lnTo>
                    <a:lnTo>
                      <a:pt x="161" y="80"/>
                    </a:lnTo>
                    <a:lnTo>
                      <a:pt x="156" y="82"/>
                    </a:lnTo>
                    <a:lnTo>
                      <a:pt x="150" y="84"/>
                    </a:lnTo>
                    <a:lnTo>
                      <a:pt x="144" y="85"/>
                    </a:lnTo>
                    <a:lnTo>
                      <a:pt x="137" y="86"/>
                    </a:lnTo>
                    <a:lnTo>
                      <a:pt x="130" y="86"/>
                    </a:lnTo>
                    <a:lnTo>
                      <a:pt x="93" y="83"/>
                    </a:lnTo>
                    <a:lnTo>
                      <a:pt x="48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52" name="Freeform 1287">
                <a:extLst>
                  <a:ext uri="{FF2B5EF4-FFF2-40B4-BE49-F238E27FC236}">
                    <a16:creationId xmlns:a16="http://schemas.microsoft.com/office/drawing/2014/main" id="{BD5D2FF4-3CB4-436F-A05E-4AD105CDE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4" y="2193"/>
                <a:ext cx="10" cy="5"/>
              </a:xfrm>
              <a:custGeom>
                <a:avLst/>
                <a:gdLst>
                  <a:gd name="T0" fmla="*/ 0 w 174"/>
                  <a:gd name="T1" fmla="*/ 0 h 85"/>
                  <a:gd name="T2" fmla="*/ 0 w 174"/>
                  <a:gd name="T3" fmla="*/ 0 h 85"/>
                  <a:gd name="T4" fmla="*/ 0 w 174"/>
                  <a:gd name="T5" fmla="*/ 0 h 85"/>
                  <a:gd name="T6" fmla="*/ 0 w 174"/>
                  <a:gd name="T7" fmla="*/ 0 h 85"/>
                  <a:gd name="T8" fmla="*/ 0 w 174"/>
                  <a:gd name="T9" fmla="*/ 0 h 85"/>
                  <a:gd name="T10" fmla="*/ 0 w 174"/>
                  <a:gd name="T11" fmla="*/ 0 h 85"/>
                  <a:gd name="T12" fmla="*/ 0 w 174"/>
                  <a:gd name="T13" fmla="*/ 0 h 85"/>
                  <a:gd name="T14" fmla="*/ 0 w 174"/>
                  <a:gd name="T15" fmla="*/ 0 h 85"/>
                  <a:gd name="T16" fmla="*/ 0 w 174"/>
                  <a:gd name="T17" fmla="*/ 0 h 85"/>
                  <a:gd name="T18" fmla="*/ 0 w 174"/>
                  <a:gd name="T19" fmla="*/ 0 h 85"/>
                  <a:gd name="T20" fmla="*/ 0 w 174"/>
                  <a:gd name="T21" fmla="*/ 0 h 85"/>
                  <a:gd name="T22" fmla="*/ 0 w 174"/>
                  <a:gd name="T23" fmla="*/ 0 h 85"/>
                  <a:gd name="T24" fmla="*/ 0 w 174"/>
                  <a:gd name="T25" fmla="*/ 0 h 85"/>
                  <a:gd name="T26" fmla="*/ 0 w 174"/>
                  <a:gd name="T27" fmla="*/ 0 h 85"/>
                  <a:gd name="T28" fmla="*/ 0 w 174"/>
                  <a:gd name="T29" fmla="*/ 0 h 85"/>
                  <a:gd name="T30" fmla="*/ 0 w 174"/>
                  <a:gd name="T31" fmla="*/ 0 h 85"/>
                  <a:gd name="T32" fmla="*/ 0 w 174"/>
                  <a:gd name="T33" fmla="*/ 0 h 85"/>
                  <a:gd name="T34" fmla="*/ 0 w 174"/>
                  <a:gd name="T35" fmla="*/ 0 h 85"/>
                  <a:gd name="T36" fmla="*/ 0 w 174"/>
                  <a:gd name="T37" fmla="*/ 0 h 85"/>
                  <a:gd name="T38" fmla="*/ 0 w 174"/>
                  <a:gd name="T39" fmla="*/ 0 h 85"/>
                  <a:gd name="T40" fmla="*/ 0 w 174"/>
                  <a:gd name="T41" fmla="*/ 0 h 85"/>
                  <a:gd name="T42" fmla="*/ 0 w 174"/>
                  <a:gd name="T43" fmla="*/ 0 h 85"/>
                  <a:gd name="T44" fmla="*/ 0 w 174"/>
                  <a:gd name="T45" fmla="*/ 0 h 85"/>
                  <a:gd name="T46" fmla="*/ 0 w 174"/>
                  <a:gd name="T47" fmla="*/ 0 h 85"/>
                  <a:gd name="T48" fmla="*/ 1 w 174"/>
                  <a:gd name="T49" fmla="*/ 0 h 85"/>
                  <a:gd name="T50" fmla="*/ 1 w 174"/>
                  <a:gd name="T51" fmla="*/ 0 h 85"/>
                  <a:gd name="T52" fmla="*/ 1 w 174"/>
                  <a:gd name="T53" fmla="*/ 0 h 85"/>
                  <a:gd name="T54" fmla="*/ 1 w 174"/>
                  <a:gd name="T55" fmla="*/ 0 h 85"/>
                  <a:gd name="T56" fmla="*/ 1 w 174"/>
                  <a:gd name="T57" fmla="*/ 0 h 85"/>
                  <a:gd name="T58" fmla="*/ 1 w 174"/>
                  <a:gd name="T59" fmla="*/ 0 h 85"/>
                  <a:gd name="T60" fmla="*/ 1 w 174"/>
                  <a:gd name="T61" fmla="*/ 0 h 85"/>
                  <a:gd name="T62" fmla="*/ 1 w 174"/>
                  <a:gd name="T63" fmla="*/ 0 h 85"/>
                  <a:gd name="T64" fmla="*/ 1 w 174"/>
                  <a:gd name="T65" fmla="*/ 0 h 85"/>
                  <a:gd name="T66" fmla="*/ 1 w 174"/>
                  <a:gd name="T67" fmla="*/ 0 h 85"/>
                  <a:gd name="T68" fmla="*/ 1 w 174"/>
                  <a:gd name="T69" fmla="*/ 0 h 85"/>
                  <a:gd name="T70" fmla="*/ 1 w 174"/>
                  <a:gd name="T71" fmla="*/ 0 h 85"/>
                  <a:gd name="T72" fmla="*/ 1 w 174"/>
                  <a:gd name="T73" fmla="*/ 0 h 85"/>
                  <a:gd name="T74" fmla="*/ 1 w 174"/>
                  <a:gd name="T75" fmla="*/ 0 h 85"/>
                  <a:gd name="T76" fmla="*/ 0 w 174"/>
                  <a:gd name="T77" fmla="*/ 0 h 85"/>
                  <a:gd name="T78" fmla="*/ 0 w 174"/>
                  <a:gd name="T79" fmla="*/ 0 h 85"/>
                  <a:gd name="T80" fmla="*/ 0 w 174"/>
                  <a:gd name="T81" fmla="*/ 0 h 85"/>
                  <a:gd name="T82" fmla="*/ 0 w 174"/>
                  <a:gd name="T83" fmla="*/ 0 h 85"/>
                  <a:gd name="T84" fmla="*/ 0 w 174"/>
                  <a:gd name="T85" fmla="*/ 0 h 8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5">
                    <a:moveTo>
                      <a:pt x="46" y="79"/>
                    </a:moveTo>
                    <a:lnTo>
                      <a:pt x="31" y="79"/>
                    </a:lnTo>
                    <a:lnTo>
                      <a:pt x="20" y="77"/>
                    </a:lnTo>
                    <a:lnTo>
                      <a:pt x="11" y="75"/>
                    </a:lnTo>
                    <a:lnTo>
                      <a:pt x="5" y="72"/>
                    </a:lnTo>
                    <a:lnTo>
                      <a:pt x="3" y="71"/>
                    </a:lnTo>
                    <a:lnTo>
                      <a:pt x="1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0" y="61"/>
                    </a:lnTo>
                    <a:lnTo>
                      <a:pt x="3" y="57"/>
                    </a:lnTo>
                    <a:lnTo>
                      <a:pt x="8" y="52"/>
                    </a:lnTo>
                    <a:lnTo>
                      <a:pt x="13" y="46"/>
                    </a:lnTo>
                    <a:lnTo>
                      <a:pt x="21" y="40"/>
                    </a:lnTo>
                    <a:lnTo>
                      <a:pt x="29" y="35"/>
                    </a:lnTo>
                    <a:lnTo>
                      <a:pt x="48" y="23"/>
                    </a:lnTo>
                    <a:lnTo>
                      <a:pt x="70" y="11"/>
                    </a:lnTo>
                    <a:lnTo>
                      <a:pt x="82" y="6"/>
                    </a:lnTo>
                    <a:lnTo>
                      <a:pt x="93" y="2"/>
                    </a:lnTo>
                    <a:lnTo>
                      <a:pt x="104" y="0"/>
                    </a:lnTo>
                    <a:lnTo>
                      <a:pt x="114" y="0"/>
                    </a:lnTo>
                    <a:lnTo>
                      <a:pt x="124" y="1"/>
                    </a:lnTo>
                    <a:lnTo>
                      <a:pt x="133" y="3"/>
                    </a:lnTo>
                    <a:lnTo>
                      <a:pt x="141" y="7"/>
                    </a:lnTo>
                    <a:lnTo>
                      <a:pt x="149" y="11"/>
                    </a:lnTo>
                    <a:lnTo>
                      <a:pt x="156" y="16"/>
                    </a:lnTo>
                    <a:lnTo>
                      <a:pt x="161" y="22"/>
                    </a:lnTo>
                    <a:lnTo>
                      <a:pt x="166" y="29"/>
                    </a:lnTo>
                    <a:lnTo>
                      <a:pt x="171" y="36"/>
                    </a:lnTo>
                    <a:lnTo>
                      <a:pt x="173" y="43"/>
                    </a:lnTo>
                    <a:lnTo>
                      <a:pt x="174" y="51"/>
                    </a:lnTo>
                    <a:lnTo>
                      <a:pt x="173" y="58"/>
                    </a:lnTo>
                    <a:lnTo>
                      <a:pt x="171" y="65"/>
                    </a:lnTo>
                    <a:lnTo>
                      <a:pt x="167" y="71"/>
                    </a:lnTo>
                    <a:lnTo>
                      <a:pt x="164" y="76"/>
                    </a:lnTo>
                    <a:lnTo>
                      <a:pt x="159" y="79"/>
                    </a:lnTo>
                    <a:lnTo>
                      <a:pt x="154" y="82"/>
                    </a:lnTo>
                    <a:lnTo>
                      <a:pt x="149" y="84"/>
                    </a:lnTo>
                    <a:lnTo>
                      <a:pt x="143" y="85"/>
                    </a:lnTo>
                    <a:lnTo>
                      <a:pt x="136" y="85"/>
                    </a:lnTo>
                    <a:lnTo>
                      <a:pt x="129" y="85"/>
                    </a:lnTo>
                    <a:lnTo>
                      <a:pt x="93" y="82"/>
                    </a:lnTo>
                    <a:lnTo>
                      <a:pt x="46" y="79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53" name="Freeform 1288">
                <a:extLst>
                  <a:ext uri="{FF2B5EF4-FFF2-40B4-BE49-F238E27FC236}">
                    <a16:creationId xmlns:a16="http://schemas.microsoft.com/office/drawing/2014/main" id="{61A5A142-05D8-4422-A48E-BEFDCCFA77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1" y="2185"/>
                <a:ext cx="10" cy="5"/>
              </a:xfrm>
              <a:custGeom>
                <a:avLst/>
                <a:gdLst>
                  <a:gd name="T0" fmla="*/ 0 w 174"/>
                  <a:gd name="T1" fmla="*/ 0 h 85"/>
                  <a:gd name="T2" fmla="*/ 0 w 174"/>
                  <a:gd name="T3" fmla="*/ 0 h 85"/>
                  <a:gd name="T4" fmla="*/ 0 w 174"/>
                  <a:gd name="T5" fmla="*/ 0 h 85"/>
                  <a:gd name="T6" fmla="*/ 0 w 174"/>
                  <a:gd name="T7" fmla="*/ 0 h 85"/>
                  <a:gd name="T8" fmla="*/ 0 w 174"/>
                  <a:gd name="T9" fmla="*/ 0 h 85"/>
                  <a:gd name="T10" fmla="*/ 0 w 174"/>
                  <a:gd name="T11" fmla="*/ 0 h 85"/>
                  <a:gd name="T12" fmla="*/ 0 w 174"/>
                  <a:gd name="T13" fmla="*/ 0 h 85"/>
                  <a:gd name="T14" fmla="*/ 0 w 174"/>
                  <a:gd name="T15" fmla="*/ 0 h 85"/>
                  <a:gd name="T16" fmla="*/ 0 w 174"/>
                  <a:gd name="T17" fmla="*/ 0 h 85"/>
                  <a:gd name="T18" fmla="*/ 0 w 174"/>
                  <a:gd name="T19" fmla="*/ 0 h 85"/>
                  <a:gd name="T20" fmla="*/ 0 w 174"/>
                  <a:gd name="T21" fmla="*/ 0 h 85"/>
                  <a:gd name="T22" fmla="*/ 0 w 174"/>
                  <a:gd name="T23" fmla="*/ 0 h 85"/>
                  <a:gd name="T24" fmla="*/ 0 w 174"/>
                  <a:gd name="T25" fmla="*/ 0 h 85"/>
                  <a:gd name="T26" fmla="*/ 0 w 174"/>
                  <a:gd name="T27" fmla="*/ 0 h 85"/>
                  <a:gd name="T28" fmla="*/ 0 w 174"/>
                  <a:gd name="T29" fmla="*/ 0 h 85"/>
                  <a:gd name="T30" fmla="*/ 0 w 174"/>
                  <a:gd name="T31" fmla="*/ 0 h 85"/>
                  <a:gd name="T32" fmla="*/ 0 w 174"/>
                  <a:gd name="T33" fmla="*/ 0 h 85"/>
                  <a:gd name="T34" fmla="*/ 0 w 174"/>
                  <a:gd name="T35" fmla="*/ 0 h 85"/>
                  <a:gd name="T36" fmla="*/ 0 w 174"/>
                  <a:gd name="T37" fmla="*/ 0 h 85"/>
                  <a:gd name="T38" fmla="*/ 0 w 174"/>
                  <a:gd name="T39" fmla="*/ 0 h 85"/>
                  <a:gd name="T40" fmla="*/ 0 w 174"/>
                  <a:gd name="T41" fmla="*/ 0 h 85"/>
                  <a:gd name="T42" fmla="*/ 0 w 174"/>
                  <a:gd name="T43" fmla="*/ 0 h 85"/>
                  <a:gd name="T44" fmla="*/ 0 w 174"/>
                  <a:gd name="T45" fmla="*/ 0 h 85"/>
                  <a:gd name="T46" fmla="*/ 0 w 174"/>
                  <a:gd name="T47" fmla="*/ 0 h 85"/>
                  <a:gd name="T48" fmla="*/ 1 w 174"/>
                  <a:gd name="T49" fmla="*/ 0 h 85"/>
                  <a:gd name="T50" fmla="*/ 1 w 174"/>
                  <a:gd name="T51" fmla="*/ 0 h 85"/>
                  <a:gd name="T52" fmla="*/ 1 w 174"/>
                  <a:gd name="T53" fmla="*/ 0 h 85"/>
                  <a:gd name="T54" fmla="*/ 1 w 174"/>
                  <a:gd name="T55" fmla="*/ 0 h 85"/>
                  <a:gd name="T56" fmla="*/ 1 w 174"/>
                  <a:gd name="T57" fmla="*/ 0 h 85"/>
                  <a:gd name="T58" fmla="*/ 1 w 174"/>
                  <a:gd name="T59" fmla="*/ 0 h 85"/>
                  <a:gd name="T60" fmla="*/ 1 w 174"/>
                  <a:gd name="T61" fmla="*/ 0 h 85"/>
                  <a:gd name="T62" fmla="*/ 1 w 174"/>
                  <a:gd name="T63" fmla="*/ 0 h 85"/>
                  <a:gd name="T64" fmla="*/ 1 w 174"/>
                  <a:gd name="T65" fmla="*/ 0 h 85"/>
                  <a:gd name="T66" fmla="*/ 1 w 174"/>
                  <a:gd name="T67" fmla="*/ 0 h 85"/>
                  <a:gd name="T68" fmla="*/ 1 w 174"/>
                  <a:gd name="T69" fmla="*/ 0 h 85"/>
                  <a:gd name="T70" fmla="*/ 1 w 174"/>
                  <a:gd name="T71" fmla="*/ 0 h 85"/>
                  <a:gd name="T72" fmla="*/ 1 w 174"/>
                  <a:gd name="T73" fmla="*/ 0 h 85"/>
                  <a:gd name="T74" fmla="*/ 1 w 174"/>
                  <a:gd name="T75" fmla="*/ 0 h 85"/>
                  <a:gd name="T76" fmla="*/ 0 w 174"/>
                  <a:gd name="T77" fmla="*/ 0 h 85"/>
                  <a:gd name="T78" fmla="*/ 0 w 174"/>
                  <a:gd name="T79" fmla="*/ 0 h 85"/>
                  <a:gd name="T80" fmla="*/ 0 w 174"/>
                  <a:gd name="T81" fmla="*/ 0 h 85"/>
                  <a:gd name="T82" fmla="*/ 0 w 174"/>
                  <a:gd name="T83" fmla="*/ 0 h 85"/>
                  <a:gd name="T84" fmla="*/ 0 w 174"/>
                  <a:gd name="T85" fmla="*/ 0 h 8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5">
                    <a:moveTo>
                      <a:pt x="48" y="80"/>
                    </a:moveTo>
                    <a:lnTo>
                      <a:pt x="32" y="79"/>
                    </a:lnTo>
                    <a:lnTo>
                      <a:pt x="20" y="77"/>
                    </a:lnTo>
                    <a:lnTo>
                      <a:pt x="11" y="75"/>
                    </a:lnTo>
                    <a:lnTo>
                      <a:pt x="5" y="72"/>
                    </a:lnTo>
                    <a:lnTo>
                      <a:pt x="3" y="71"/>
                    </a:lnTo>
                    <a:lnTo>
                      <a:pt x="1" y="69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1" y="61"/>
                    </a:lnTo>
                    <a:lnTo>
                      <a:pt x="3" y="57"/>
                    </a:lnTo>
                    <a:lnTo>
                      <a:pt x="8" y="52"/>
                    </a:lnTo>
                    <a:lnTo>
                      <a:pt x="14" y="47"/>
                    </a:lnTo>
                    <a:lnTo>
                      <a:pt x="21" y="41"/>
                    </a:lnTo>
                    <a:lnTo>
                      <a:pt x="29" y="36"/>
                    </a:lnTo>
                    <a:lnTo>
                      <a:pt x="50" y="24"/>
                    </a:lnTo>
                    <a:lnTo>
                      <a:pt x="71" y="12"/>
                    </a:lnTo>
                    <a:lnTo>
                      <a:pt x="82" y="7"/>
                    </a:lnTo>
                    <a:lnTo>
                      <a:pt x="94" y="2"/>
                    </a:lnTo>
                    <a:lnTo>
                      <a:pt x="104" y="0"/>
                    </a:lnTo>
                    <a:lnTo>
                      <a:pt x="115" y="0"/>
                    </a:lnTo>
                    <a:lnTo>
                      <a:pt x="124" y="1"/>
                    </a:lnTo>
                    <a:lnTo>
                      <a:pt x="133" y="3"/>
                    </a:lnTo>
                    <a:lnTo>
                      <a:pt x="143" y="8"/>
                    </a:lnTo>
                    <a:lnTo>
                      <a:pt x="150" y="12"/>
                    </a:lnTo>
                    <a:lnTo>
                      <a:pt x="157" y="18"/>
                    </a:lnTo>
                    <a:lnTo>
                      <a:pt x="163" y="24"/>
                    </a:lnTo>
                    <a:lnTo>
                      <a:pt x="167" y="30"/>
                    </a:lnTo>
                    <a:lnTo>
                      <a:pt x="171" y="37"/>
                    </a:lnTo>
                    <a:lnTo>
                      <a:pt x="173" y="44"/>
                    </a:lnTo>
                    <a:lnTo>
                      <a:pt x="174" y="51"/>
                    </a:lnTo>
                    <a:lnTo>
                      <a:pt x="174" y="58"/>
                    </a:lnTo>
                    <a:lnTo>
                      <a:pt x="172" y="65"/>
                    </a:lnTo>
                    <a:lnTo>
                      <a:pt x="169" y="71"/>
                    </a:lnTo>
                    <a:lnTo>
                      <a:pt x="165" y="76"/>
                    </a:lnTo>
                    <a:lnTo>
                      <a:pt x="161" y="79"/>
                    </a:lnTo>
                    <a:lnTo>
                      <a:pt x="156" y="82"/>
                    </a:lnTo>
                    <a:lnTo>
                      <a:pt x="150" y="84"/>
                    </a:lnTo>
                    <a:lnTo>
                      <a:pt x="144" y="85"/>
                    </a:lnTo>
                    <a:lnTo>
                      <a:pt x="137" y="85"/>
                    </a:lnTo>
                    <a:lnTo>
                      <a:pt x="129" y="85"/>
                    </a:lnTo>
                    <a:lnTo>
                      <a:pt x="93" y="82"/>
                    </a:lnTo>
                    <a:lnTo>
                      <a:pt x="48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54" name="Freeform 1289">
                <a:extLst>
                  <a:ext uri="{FF2B5EF4-FFF2-40B4-BE49-F238E27FC236}">
                    <a16:creationId xmlns:a16="http://schemas.microsoft.com/office/drawing/2014/main" id="{164EFB3D-DA35-41CF-91E4-B21FB4AB62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2" y="2192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7" y="80"/>
                    </a:moveTo>
                    <a:lnTo>
                      <a:pt x="32" y="79"/>
                    </a:lnTo>
                    <a:lnTo>
                      <a:pt x="21" y="77"/>
                    </a:lnTo>
                    <a:lnTo>
                      <a:pt x="11" y="75"/>
                    </a:lnTo>
                    <a:lnTo>
                      <a:pt x="5" y="73"/>
                    </a:lnTo>
                    <a:lnTo>
                      <a:pt x="2" y="71"/>
                    </a:lnTo>
                    <a:lnTo>
                      <a:pt x="1" y="69"/>
                    </a:lnTo>
                    <a:lnTo>
                      <a:pt x="0" y="68"/>
                    </a:lnTo>
                    <a:lnTo>
                      <a:pt x="0" y="66"/>
                    </a:lnTo>
                    <a:lnTo>
                      <a:pt x="0" y="61"/>
                    </a:lnTo>
                    <a:lnTo>
                      <a:pt x="3" y="56"/>
                    </a:lnTo>
                    <a:lnTo>
                      <a:pt x="7" y="51"/>
                    </a:lnTo>
                    <a:lnTo>
                      <a:pt x="13" y="46"/>
                    </a:lnTo>
                    <a:lnTo>
                      <a:pt x="22" y="41"/>
                    </a:lnTo>
                    <a:lnTo>
                      <a:pt x="30" y="35"/>
                    </a:lnTo>
                    <a:lnTo>
                      <a:pt x="49" y="24"/>
                    </a:lnTo>
                    <a:lnTo>
                      <a:pt x="71" y="11"/>
                    </a:lnTo>
                    <a:lnTo>
                      <a:pt x="82" y="6"/>
                    </a:lnTo>
                    <a:lnTo>
                      <a:pt x="93" y="2"/>
                    </a:lnTo>
                    <a:lnTo>
                      <a:pt x="105" y="0"/>
                    </a:lnTo>
                    <a:lnTo>
                      <a:pt x="115" y="0"/>
                    </a:lnTo>
                    <a:lnTo>
                      <a:pt x="125" y="1"/>
                    </a:lnTo>
                    <a:lnTo>
                      <a:pt x="134" y="3"/>
                    </a:lnTo>
                    <a:lnTo>
                      <a:pt x="142" y="7"/>
                    </a:lnTo>
                    <a:lnTo>
                      <a:pt x="150" y="11"/>
                    </a:lnTo>
                    <a:lnTo>
                      <a:pt x="157" y="17"/>
                    </a:lnTo>
                    <a:lnTo>
                      <a:pt x="162" y="23"/>
                    </a:lnTo>
                    <a:lnTo>
                      <a:pt x="167" y="29"/>
                    </a:lnTo>
                    <a:lnTo>
                      <a:pt x="170" y="36"/>
                    </a:lnTo>
                    <a:lnTo>
                      <a:pt x="173" y="43"/>
                    </a:lnTo>
                    <a:lnTo>
                      <a:pt x="174" y="50"/>
                    </a:lnTo>
                    <a:lnTo>
                      <a:pt x="173" y="57"/>
                    </a:lnTo>
                    <a:lnTo>
                      <a:pt x="171" y="64"/>
                    </a:lnTo>
                    <a:lnTo>
                      <a:pt x="168" y="71"/>
                    </a:lnTo>
                    <a:lnTo>
                      <a:pt x="164" y="76"/>
                    </a:lnTo>
                    <a:lnTo>
                      <a:pt x="160" y="80"/>
                    </a:lnTo>
                    <a:lnTo>
                      <a:pt x="155" y="82"/>
                    </a:lnTo>
                    <a:lnTo>
                      <a:pt x="150" y="84"/>
                    </a:lnTo>
                    <a:lnTo>
                      <a:pt x="144" y="85"/>
                    </a:lnTo>
                    <a:lnTo>
                      <a:pt x="137" y="86"/>
                    </a:lnTo>
                    <a:lnTo>
                      <a:pt x="129" y="86"/>
                    </a:lnTo>
                    <a:lnTo>
                      <a:pt x="93" y="82"/>
                    </a:lnTo>
                    <a:lnTo>
                      <a:pt x="47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55" name="Freeform 1290">
                <a:extLst>
                  <a:ext uri="{FF2B5EF4-FFF2-40B4-BE49-F238E27FC236}">
                    <a16:creationId xmlns:a16="http://schemas.microsoft.com/office/drawing/2014/main" id="{21BE7E84-7619-4C04-8922-E66B61F23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4" y="2198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7" y="80"/>
                    </a:moveTo>
                    <a:lnTo>
                      <a:pt x="32" y="79"/>
                    </a:lnTo>
                    <a:lnTo>
                      <a:pt x="20" y="78"/>
                    </a:lnTo>
                    <a:lnTo>
                      <a:pt x="11" y="76"/>
                    </a:lnTo>
                    <a:lnTo>
                      <a:pt x="5" y="73"/>
                    </a:lnTo>
                    <a:lnTo>
                      <a:pt x="3" y="72"/>
                    </a:lnTo>
                    <a:lnTo>
                      <a:pt x="1" y="70"/>
                    </a:lnTo>
                    <a:lnTo>
                      <a:pt x="0" y="68"/>
                    </a:lnTo>
                    <a:lnTo>
                      <a:pt x="0" y="66"/>
                    </a:lnTo>
                    <a:lnTo>
                      <a:pt x="1" y="62"/>
                    </a:lnTo>
                    <a:lnTo>
                      <a:pt x="3" y="58"/>
                    </a:lnTo>
                    <a:lnTo>
                      <a:pt x="8" y="53"/>
                    </a:lnTo>
                    <a:lnTo>
                      <a:pt x="14" y="47"/>
                    </a:lnTo>
                    <a:lnTo>
                      <a:pt x="21" y="41"/>
                    </a:lnTo>
                    <a:lnTo>
                      <a:pt x="29" y="36"/>
                    </a:lnTo>
                    <a:lnTo>
                      <a:pt x="49" y="24"/>
                    </a:lnTo>
                    <a:lnTo>
                      <a:pt x="71" y="12"/>
                    </a:lnTo>
                    <a:lnTo>
                      <a:pt x="82" y="6"/>
                    </a:lnTo>
                    <a:lnTo>
                      <a:pt x="93" y="3"/>
                    </a:lnTo>
                    <a:lnTo>
                      <a:pt x="104" y="1"/>
                    </a:lnTo>
                    <a:lnTo>
                      <a:pt x="115" y="0"/>
                    </a:lnTo>
                    <a:lnTo>
                      <a:pt x="124" y="2"/>
                    </a:lnTo>
                    <a:lnTo>
                      <a:pt x="133" y="4"/>
                    </a:lnTo>
                    <a:lnTo>
                      <a:pt x="142" y="8"/>
                    </a:lnTo>
                    <a:lnTo>
                      <a:pt x="149" y="12"/>
                    </a:lnTo>
                    <a:lnTo>
                      <a:pt x="157" y="17"/>
                    </a:lnTo>
                    <a:lnTo>
                      <a:pt x="163" y="23"/>
                    </a:lnTo>
                    <a:lnTo>
                      <a:pt x="167" y="30"/>
                    </a:lnTo>
                    <a:lnTo>
                      <a:pt x="171" y="37"/>
                    </a:lnTo>
                    <a:lnTo>
                      <a:pt x="173" y="44"/>
                    </a:lnTo>
                    <a:lnTo>
                      <a:pt x="174" y="52"/>
                    </a:lnTo>
                    <a:lnTo>
                      <a:pt x="173" y="59"/>
                    </a:lnTo>
                    <a:lnTo>
                      <a:pt x="172" y="66"/>
                    </a:lnTo>
                    <a:lnTo>
                      <a:pt x="168" y="72"/>
                    </a:lnTo>
                    <a:lnTo>
                      <a:pt x="165" y="76"/>
                    </a:lnTo>
                    <a:lnTo>
                      <a:pt x="160" y="80"/>
                    </a:lnTo>
                    <a:lnTo>
                      <a:pt x="156" y="83"/>
                    </a:lnTo>
                    <a:lnTo>
                      <a:pt x="149" y="85"/>
                    </a:lnTo>
                    <a:lnTo>
                      <a:pt x="143" y="86"/>
                    </a:lnTo>
                    <a:lnTo>
                      <a:pt x="136" y="86"/>
                    </a:lnTo>
                    <a:lnTo>
                      <a:pt x="129" y="86"/>
                    </a:lnTo>
                    <a:lnTo>
                      <a:pt x="93" y="83"/>
                    </a:lnTo>
                    <a:lnTo>
                      <a:pt x="47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56" name="Freeform 1291">
                <a:extLst>
                  <a:ext uri="{FF2B5EF4-FFF2-40B4-BE49-F238E27FC236}">
                    <a16:creationId xmlns:a16="http://schemas.microsoft.com/office/drawing/2014/main" id="{965937E0-31A8-4D33-A7BE-09A812FF46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9" y="2264"/>
                <a:ext cx="11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1 w 174"/>
                  <a:gd name="T43" fmla="*/ 0 h 86"/>
                  <a:gd name="T44" fmla="*/ 1 w 174"/>
                  <a:gd name="T45" fmla="*/ 0 h 86"/>
                  <a:gd name="T46" fmla="*/ 1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1 w 174"/>
                  <a:gd name="T77" fmla="*/ 0 h 86"/>
                  <a:gd name="T78" fmla="*/ 1 w 174"/>
                  <a:gd name="T79" fmla="*/ 0 h 86"/>
                  <a:gd name="T80" fmla="*/ 1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7" y="80"/>
                    </a:moveTo>
                    <a:lnTo>
                      <a:pt x="32" y="79"/>
                    </a:lnTo>
                    <a:lnTo>
                      <a:pt x="20" y="77"/>
                    </a:lnTo>
                    <a:lnTo>
                      <a:pt x="11" y="75"/>
                    </a:lnTo>
                    <a:lnTo>
                      <a:pt x="5" y="72"/>
                    </a:lnTo>
                    <a:lnTo>
                      <a:pt x="3" y="71"/>
                    </a:lnTo>
                    <a:lnTo>
                      <a:pt x="2" y="69"/>
                    </a:lnTo>
                    <a:lnTo>
                      <a:pt x="1" y="67"/>
                    </a:lnTo>
                    <a:lnTo>
                      <a:pt x="0" y="66"/>
                    </a:lnTo>
                    <a:lnTo>
                      <a:pt x="1" y="61"/>
                    </a:lnTo>
                    <a:lnTo>
                      <a:pt x="4" y="57"/>
                    </a:lnTo>
                    <a:lnTo>
                      <a:pt x="8" y="52"/>
                    </a:lnTo>
                    <a:lnTo>
                      <a:pt x="14" y="47"/>
                    </a:lnTo>
                    <a:lnTo>
                      <a:pt x="21" y="42"/>
                    </a:lnTo>
                    <a:lnTo>
                      <a:pt x="30" y="36"/>
                    </a:lnTo>
                    <a:lnTo>
                      <a:pt x="49" y="24"/>
                    </a:lnTo>
                    <a:lnTo>
                      <a:pt x="70" y="11"/>
                    </a:lnTo>
                    <a:lnTo>
                      <a:pt x="83" y="6"/>
                    </a:lnTo>
                    <a:lnTo>
                      <a:pt x="94" y="2"/>
                    </a:lnTo>
                    <a:lnTo>
                      <a:pt x="105" y="0"/>
                    </a:lnTo>
                    <a:lnTo>
                      <a:pt x="115" y="0"/>
                    </a:lnTo>
                    <a:lnTo>
                      <a:pt x="125" y="1"/>
                    </a:lnTo>
                    <a:lnTo>
                      <a:pt x="134" y="3"/>
                    </a:lnTo>
                    <a:lnTo>
                      <a:pt x="142" y="7"/>
                    </a:lnTo>
                    <a:lnTo>
                      <a:pt x="150" y="11"/>
                    </a:lnTo>
                    <a:lnTo>
                      <a:pt x="156" y="17"/>
                    </a:lnTo>
                    <a:lnTo>
                      <a:pt x="162" y="24"/>
                    </a:lnTo>
                    <a:lnTo>
                      <a:pt x="167" y="30"/>
                    </a:lnTo>
                    <a:lnTo>
                      <a:pt x="171" y="37"/>
                    </a:lnTo>
                    <a:lnTo>
                      <a:pt x="173" y="44"/>
                    </a:lnTo>
                    <a:lnTo>
                      <a:pt x="174" y="51"/>
                    </a:lnTo>
                    <a:lnTo>
                      <a:pt x="174" y="58"/>
                    </a:lnTo>
                    <a:lnTo>
                      <a:pt x="172" y="65"/>
                    </a:lnTo>
                    <a:lnTo>
                      <a:pt x="168" y="71"/>
                    </a:lnTo>
                    <a:lnTo>
                      <a:pt x="164" y="76"/>
                    </a:lnTo>
                    <a:lnTo>
                      <a:pt x="160" y="79"/>
                    </a:lnTo>
                    <a:lnTo>
                      <a:pt x="155" y="82"/>
                    </a:lnTo>
                    <a:lnTo>
                      <a:pt x="149" y="84"/>
                    </a:lnTo>
                    <a:lnTo>
                      <a:pt x="143" y="85"/>
                    </a:lnTo>
                    <a:lnTo>
                      <a:pt x="136" y="86"/>
                    </a:lnTo>
                    <a:lnTo>
                      <a:pt x="129" y="85"/>
                    </a:lnTo>
                    <a:lnTo>
                      <a:pt x="93" y="82"/>
                    </a:lnTo>
                    <a:lnTo>
                      <a:pt x="47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57" name="Freeform 1292">
                <a:extLst>
                  <a:ext uri="{FF2B5EF4-FFF2-40B4-BE49-F238E27FC236}">
                    <a16:creationId xmlns:a16="http://schemas.microsoft.com/office/drawing/2014/main" id="{E864FE92-4E68-4D79-9600-BD4BDB106E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8" y="2259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8" y="80"/>
                    </a:moveTo>
                    <a:lnTo>
                      <a:pt x="33" y="79"/>
                    </a:lnTo>
                    <a:lnTo>
                      <a:pt x="21" y="77"/>
                    </a:lnTo>
                    <a:lnTo>
                      <a:pt x="12" y="75"/>
                    </a:lnTo>
                    <a:lnTo>
                      <a:pt x="5" y="73"/>
                    </a:lnTo>
                    <a:lnTo>
                      <a:pt x="3" y="71"/>
                    </a:lnTo>
                    <a:lnTo>
                      <a:pt x="1" y="69"/>
                    </a:lnTo>
                    <a:lnTo>
                      <a:pt x="0" y="68"/>
                    </a:lnTo>
                    <a:lnTo>
                      <a:pt x="0" y="66"/>
                    </a:lnTo>
                    <a:lnTo>
                      <a:pt x="1" y="62"/>
                    </a:lnTo>
                    <a:lnTo>
                      <a:pt x="3" y="57"/>
                    </a:lnTo>
                    <a:lnTo>
                      <a:pt x="8" y="52"/>
                    </a:lnTo>
                    <a:lnTo>
                      <a:pt x="15" y="47"/>
                    </a:lnTo>
                    <a:lnTo>
                      <a:pt x="22" y="42"/>
                    </a:lnTo>
                    <a:lnTo>
                      <a:pt x="30" y="36"/>
                    </a:lnTo>
                    <a:lnTo>
                      <a:pt x="50" y="24"/>
                    </a:lnTo>
                    <a:lnTo>
                      <a:pt x="71" y="12"/>
                    </a:lnTo>
                    <a:lnTo>
                      <a:pt x="82" y="6"/>
                    </a:lnTo>
                    <a:lnTo>
                      <a:pt x="94" y="2"/>
                    </a:lnTo>
                    <a:lnTo>
                      <a:pt x="105" y="0"/>
                    </a:lnTo>
                    <a:lnTo>
                      <a:pt x="116" y="0"/>
                    </a:lnTo>
                    <a:lnTo>
                      <a:pt x="125" y="1"/>
                    </a:lnTo>
                    <a:lnTo>
                      <a:pt x="134" y="4"/>
                    </a:lnTo>
                    <a:lnTo>
                      <a:pt x="143" y="7"/>
                    </a:lnTo>
                    <a:lnTo>
                      <a:pt x="150" y="12"/>
                    </a:lnTo>
                    <a:lnTo>
                      <a:pt x="157" y="17"/>
                    </a:lnTo>
                    <a:lnTo>
                      <a:pt x="163" y="23"/>
                    </a:lnTo>
                    <a:lnTo>
                      <a:pt x="167" y="30"/>
                    </a:lnTo>
                    <a:lnTo>
                      <a:pt x="171" y="37"/>
                    </a:lnTo>
                    <a:lnTo>
                      <a:pt x="173" y="44"/>
                    </a:lnTo>
                    <a:lnTo>
                      <a:pt x="174" y="51"/>
                    </a:lnTo>
                    <a:lnTo>
                      <a:pt x="173" y="58"/>
                    </a:lnTo>
                    <a:lnTo>
                      <a:pt x="171" y="65"/>
                    </a:lnTo>
                    <a:lnTo>
                      <a:pt x="168" y="71"/>
                    </a:lnTo>
                    <a:lnTo>
                      <a:pt x="165" y="76"/>
                    </a:lnTo>
                    <a:lnTo>
                      <a:pt x="160" y="80"/>
                    </a:lnTo>
                    <a:lnTo>
                      <a:pt x="156" y="82"/>
                    </a:lnTo>
                    <a:lnTo>
                      <a:pt x="150" y="84"/>
                    </a:lnTo>
                    <a:lnTo>
                      <a:pt x="144" y="85"/>
                    </a:lnTo>
                    <a:lnTo>
                      <a:pt x="137" y="86"/>
                    </a:lnTo>
                    <a:lnTo>
                      <a:pt x="130" y="86"/>
                    </a:lnTo>
                    <a:lnTo>
                      <a:pt x="93" y="83"/>
                    </a:lnTo>
                    <a:lnTo>
                      <a:pt x="48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58" name="Freeform 1293">
                <a:extLst>
                  <a:ext uri="{FF2B5EF4-FFF2-40B4-BE49-F238E27FC236}">
                    <a16:creationId xmlns:a16="http://schemas.microsoft.com/office/drawing/2014/main" id="{C7754F30-5B3D-4B64-9D33-F695537E4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9" y="2251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7" y="80"/>
                    </a:moveTo>
                    <a:lnTo>
                      <a:pt x="32" y="79"/>
                    </a:lnTo>
                    <a:lnTo>
                      <a:pt x="20" y="78"/>
                    </a:lnTo>
                    <a:lnTo>
                      <a:pt x="11" y="75"/>
                    </a:lnTo>
                    <a:lnTo>
                      <a:pt x="5" y="73"/>
                    </a:lnTo>
                    <a:lnTo>
                      <a:pt x="3" y="71"/>
                    </a:lnTo>
                    <a:lnTo>
                      <a:pt x="1" y="70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1" y="61"/>
                    </a:lnTo>
                    <a:lnTo>
                      <a:pt x="3" y="56"/>
                    </a:lnTo>
                    <a:lnTo>
                      <a:pt x="8" y="51"/>
                    </a:lnTo>
                    <a:lnTo>
                      <a:pt x="14" y="46"/>
                    </a:lnTo>
                    <a:lnTo>
                      <a:pt x="21" y="41"/>
                    </a:lnTo>
                    <a:lnTo>
                      <a:pt x="29" y="35"/>
                    </a:lnTo>
                    <a:lnTo>
                      <a:pt x="48" y="24"/>
                    </a:lnTo>
                    <a:lnTo>
                      <a:pt x="70" y="12"/>
                    </a:lnTo>
                    <a:lnTo>
                      <a:pt x="82" y="6"/>
                    </a:lnTo>
                    <a:lnTo>
                      <a:pt x="93" y="2"/>
                    </a:lnTo>
                    <a:lnTo>
                      <a:pt x="104" y="0"/>
                    </a:lnTo>
                    <a:lnTo>
                      <a:pt x="114" y="0"/>
                    </a:lnTo>
                    <a:lnTo>
                      <a:pt x="124" y="1"/>
                    </a:lnTo>
                    <a:lnTo>
                      <a:pt x="133" y="4"/>
                    </a:lnTo>
                    <a:lnTo>
                      <a:pt x="142" y="7"/>
                    </a:lnTo>
                    <a:lnTo>
                      <a:pt x="149" y="12"/>
                    </a:lnTo>
                    <a:lnTo>
                      <a:pt x="156" y="17"/>
                    </a:lnTo>
                    <a:lnTo>
                      <a:pt x="162" y="23"/>
                    </a:lnTo>
                    <a:lnTo>
                      <a:pt x="166" y="30"/>
                    </a:lnTo>
                    <a:lnTo>
                      <a:pt x="171" y="36"/>
                    </a:lnTo>
                    <a:lnTo>
                      <a:pt x="173" y="43"/>
                    </a:lnTo>
                    <a:lnTo>
                      <a:pt x="174" y="51"/>
                    </a:lnTo>
                    <a:lnTo>
                      <a:pt x="173" y="58"/>
                    </a:lnTo>
                    <a:lnTo>
                      <a:pt x="171" y="64"/>
                    </a:lnTo>
                    <a:lnTo>
                      <a:pt x="167" y="71"/>
                    </a:lnTo>
                    <a:lnTo>
                      <a:pt x="164" y="76"/>
                    </a:lnTo>
                    <a:lnTo>
                      <a:pt x="159" y="80"/>
                    </a:lnTo>
                    <a:lnTo>
                      <a:pt x="155" y="82"/>
                    </a:lnTo>
                    <a:lnTo>
                      <a:pt x="149" y="84"/>
                    </a:lnTo>
                    <a:lnTo>
                      <a:pt x="143" y="85"/>
                    </a:lnTo>
                    <a:lnTo>
                      <a:pt x="136" y="86"/>
                    </a:lnTo>
                    <a:lnTo>
                      <a:pt x="129" y="86"/>
                    </a:lnTo>
                    <a:lnTo>
                      <a:pt x="93" y="83"/>
                    </a:lnTo>
                    <a:lnTo>
                      <a:pt x="47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59" name="Freeform 1294">
                <a:extLst>
                  <a:ext uri="{FF2B5EF4-FFF2-40B4-BE49-F238E27FC236}">
                    <a16:creationId xmlns:a16="http://schemas.microsoft.com/office/drawing/2014/main" id="{57DF70F9-4C8A-4EE5-BA8D-CBDFDC25D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5" y="2244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6" y="80"/>
                    </a:moveTo>
                    <a:lnTo>
                      <a:pt x="31" y="79"/>
                    </a:lnTo>
                    <a:lnTo>
                      <a:pt x="20" y="78"/>
                    </a:lnTo>
                    <a:lnTo>
                      <a:pt x="11" y="76"/>
                    </a:lnTo>
                    <a:lnTo>
                      <a:pt x="5" y="73"/>
                    </a:lnTo>
                    <a:lnTo>
                      <a:pt x="2" y="71"/>
                    </a:lnTo>
                    <a:lnTo>
                      <a:pt x="1" y="70"/>
                    </a:lnTo>
                    <a:lnTo>
                      <a:pt x="0" y="68"/>
                    </a:lnTo>
                    <a:lnTo>
                      <a:pt x="0" y="66"/>
                    </a:lnTo>
                    <a:lnTo>
                      <a:pt x="0" y="62"/>
                    </a:lnTo>
                    <a:lnTo>
                      <a:pt x="3" y="57"/>
                    </a:lnTo>
                    <a:lnTo>
                      <a:pt x="7" y="53"/>
                    </a:lnTo>
                    <a:lnTo>
                      <a:pt x="13" y="47"/>
                    </a:lnTo>
                    <a:lnTo>
                      <a:pt x="21" y="42"/>
                    </a:lnTo>
                    <a:lnTo>
                      <a:pt x="29" y="36"/>
                    </a:lnTo>
                    <a:lnTo>
                      <a:pt x="48" y="24"/>
                    </a:lnTo>
                    <a:lnTo>
                      <a:pt x="71" y="12"/>
                    </a:lnTo>
                    <a:lnTo>
                      <a:pt x="82" y="6"/>
                    </a:lnTo>
                    <a:lnTo>
                      <a:pt x="93" y="2"/>
                    </a:lnTo>
                    <a:lnTo>
                      <a:pt x="104" y="1"/>
                    </a:lnTo>
                    <a:lnTo>
                      <a:pt x="114" y="0"/>
                    </a:lnTo>
                    <a:lnTo>
                      <a:pt x="124" y="1"/>
                    </a:lnTo>
                    <a:lnTo>
                      <a:pt x="133" y="4"/>
                    </a:lnTo>
                    <a:lnTo>
                      <a:pt x="141" y="7"/>
                    </a:lnTo>
                    <a:lnTo>
                      <a:pt x="149" y="12"/>
                    </a:lnTo>
                    <a:lnTo>
                      <a:pt x="157" y="17"/>
                    </a:lnTo>
                    <a:lnTo>
                      <a:pt x="162" y="23"/>
                    </a:lnTo>
                    <a:lnTo>
                      <a:pt x="167" y="31"/>
                    </a:lnTo>
                    <a:lnTo>
                      <a:pt x="170" y="37"/>
                    </a:lnTo>
                    <a:lnTo>
                      <a:pt x="173" y="45"/>
                    </a:lnTo>
                    <a:lnTo>
                      <a:pt x="174" y="52"/>
                    </a:lnTo>
                    <a:lnTo>
                      <a:pt x="173" y="59"/>
                    </a:lnTo>
                    <a:lnTo>
                      <a:pt x="171" y="65"/>
                    </a:lnTo>
                    <a:lnTo>
                      <a:pt x="168" y="71"/>
                    </a:lnTo>
                    <a:lnTo>
                      <a:pt x="164" y="76"/>
                    </a:lnTo>
                    <a:lnTo>
                      <a:pt x="160" y="80"/>
                    </a:lnTo>
                    <a:lnTo>
                      <a:pt x="155" y="83"/>
                    </a:lnTo>
                    <a:lnTo>
                      <a:pt x="149" y="84"/>
                    </a:lnTo>
                    <a:lnTo>
                      <a:pt x="143" y="85"/>
                    </a:lnTo>
                    <a:lnTo>
                      <a:pt x="136" y="86"/>
                    </a:lnTo>
                    <a:lnTo>
                      <a:pt x="128" y="86"/>
                    </a:lnTo>
                    <a:lnTo>
                      <a:pt x="93" y="83"/>
                    </a:lnTo>
                    <a:lnTo>
                      <a:pt x="46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60" name="Freeform 1295">
                <a:extLst>
                  <a:ext uri="{FF2B5EF4-FFF2-40B4-BE49-F238E27FC236}">
                    <a16:creationId xmlns:a16="http://schemas.microsoft.com/office/drawing/2014/main" id="{17D399BC-962E-4AA8-98E2-1707F52838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1" y="2237"/>
                <a:ext cx="10" cy="5"/>
              </a:xfrm>
              <a:custGeom>
                <a:avLst/>
                <a:gdLst>
                  <a:gd name="T0" fmla="*/ 0 w 174"/>
                  <a:gd name="T1" fmla="*/ 0 h 86"/>
                  <a:gd name="T2" fmla="*/ 0 w 174"/>
                  <a:gd name="T3" fmla="*/ 0 h 86"/>
                  <a:gd name="T4" fmla="*/ 0 w 174"/>
                  <a:gd name="T5" fmla="*/ 0 h 86"/>
                  <a:gd name="T6" fmla="*/ 0 w 174"/>
                  <a:gd name="T7" fmla="*/ 0 h 86"/>
                  <a:gd name="T8" fmla="*/ 0 w 174"/>
                  <a:gd name="T9" fmla="*/ 0 h 86"/>
                  <a:gd name="T10" fmla="*/ 0 w 174"/>
                  <a:gd name="T11" fmla="*/ 0 h 86"/>
                  <a:gd name="T12" fmla="*/ 0 w 174"/>
                  <a:gd name="T13" fmla="*/ 0 h 86"/>
                  <a:gd name="T14" fmla="*/ 0 w 174"/>
                  <a:gd name="T15" fmla="*/ 0 h 86"/>
                  <a:gd name="T16" fmla="*/ 0 w 174"/>
                  <a:gd name="T17" fmla="*/ 0 h 86"/>
                  <a:gd name="T18" fmla="*/ 0 w 174"/>
                  <a:gd name="T19" fmla="*/ 0 h 86"/>
                  <a:gd name="T20" fmla="*/ 0 w 174"/>
                  <a:gd name="T21" fmla="*/ 0 h 86"/>
                  <a:gd name="T22" fmla="*/ 0 w 174"/>
                  <a:gd name="T23" fmla="*/ 0 h 86"/>
                  <a:gd name="T24" fmla="*/ 0 w 174"/>
                  <a:gd name="T25" fmla="*/ 0 h 86"/>
                  <a:gd name="T26" fmla="*/ 0 w 174"/>
                  <a:gd name="T27" fmla="*/ 0 h 86"/>
                  <a:gd name="T28" fmla="*/ 0 w 174"/>
                  <a:gd name="T29" fmla="*/ 0 h 86"/>
                  <a:gd name="T30" fmla="*/ 0 w 174"/>
                  <a:gd name="T31" fmla="*/ 0 h 86"/>
                  <a:gd name="T32" fmla="*/ 0 w 174"/>
                  <a:gd name="T33" fmla="*/ 0 h 86"/>
                  <a:gd name="T34" fmla="*/ 0 w 174"/>
                  <a:gd name="T35" fmla="*/ 0 h 86"/>
                  <a:gd name="T36" fmla="*/ 0 w 174"/>
                  <a:gd name="T37" fmla="*/ 0 h 86"/>
                  <a:gd name="T38" fmla="*/ 0 w 174"/>
                  <a:gd name="T39" fmla="*/ 0 h 86"/>
                  <a:gd name="T40" fmla="*/ 0 w 174"/>
                  <a:gd name="T41" fmla="*/ 0 h 86"/>
                  <a:gd name="T42" fmla="*/ 0 w 174"/>
                  <a:gd name="T43" fmla="*/ 0 h 86"/>
                  <a:gd name="T44" fmla="*/ 0 w 174"/>
                  <a:gd name="T45" fmla="*/ 0 h 86"/>
                  <a:gd name="T46" fmla="*/ 0 w 174"/>
                  <a:gd name="T47" fmla="*/ 0 h 86"/>
                  <a:gd name="T48" fmla="*/ 1 w 174"/>
                  <a:gd name="T49" fmla="*/ 0 h 86"/>
                  <a:gd name="T50" fmla="*/ 1 w 174"/>
                  <a:gd name="T51" fmla="*/ 0 h 86"/>
                  <a:gd name="T52" fmla="*/ 1 w 174"/>
                  <a:gd name="T53" fmla="*/ 0 h 86"/>
                  <a:gd name="T54" fmla="*/ 1 w 174"/>
                  <a:gd name="T55" fmla="*/ 0 h 86"/>
                  <a:gd name="T56" fmla="*/ 1 w 174"/>
                  <a:gd name="T57" fmla="*/ 0 h 86"/>
                  <a:gd name="T58" fmla="*/ 1 w 174"/>
                  <a:gd name="T59" fmla="*/ 0 h 86"/>
                  <a:gd name="T60" fmla="*/ 1 w 174"/>
                  <a:gd name="T61" fmla="*/ 0 h 86"/>
                  <a:gd name="T62" fmla="*/ 1 w 174"/>
                  <a:gd name="T63" fmla="*/ 0 h 86"/>
                  <a:gd name="T64" fmla="*/ 1 w 174"/>
                  <a:gd name="T65" fmla="*/ 0 h 86"/>
                  <a:gd name="T66" fmla="*/ 1 w 174"/>
                  <a:gd name="T67" fmla="*/ 0 h 86"/>
                  <a:gd name="T68" fmla="*/ 1 w 174"/>
                  <a:gd name="T69" fmla="*/ 0 h 86"/>
                  <a:gd name="T70" fmla="*/ 1 w 174"/>
                  <a:gd name="T71" fmla="*/ 0 h 86"/>
                  <a:gd name="T72" fmla="*/ 1 w 174"/>
                  <a:gd name="T73" fmla="*/ 0 h 86"/>
                  <a:gd name="T74" fmla="*/ 1 w 174"/>
                  <a:gd name="T75" fmla="*/ 0 h 86"/>
                  <a:gd name="T76" fmla="*/ 0 w 174"/>
                  <a:gd name="T77" fmla="*/ 0 h 86"/>
                  <a:gd name="T78" fmla="*/ 0 w 174"/>
                  <a:gd name="T79" fmla="*/ 0 h 86"/>
                  <a:gd name="T80" fmla="*/ 0 w 174"/>
                  <a:gd name="T81" fmla="*/ 0 h 86"/>
                  <a:gd name="T82" fmla="*/ 0 w 174"/>
                  <a:gd name="T83" fmla="*/ 0 h 86"/>
                  <a:gd name="T84" fmla="*/ 0 w 174"/>
                  <a:gd name="T85" fmla="*/ 0 h 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4" h="86">
                    <a:moveTo>
                      <a:pt x="48" y="80"/>
                    </a:moveTo>
                    <a:lnTo>
                      <a:pt x="32" y="79"/>
                    </a:lnTo>
                    <a:lnTo>
                      <a:pt x="20" y="78"/>
                    </a:lnTo>
                    <a:lnTo>
                      <a:pt x="11" y="76"/>
                    </a:lnTo>
                    <a:lnTo>
                      <a:pt x="5" y="73"/>
                    </a:lnTo>
                    <a:lnTo>
                      <a:pt x="3" y="71"/>
                    </a:lnTo>
                    <a:lnTo>
                      <a:pt x="2" y="70"/>
                    </a:lnTo>
                    <a:lnTo>
                      <a:pt x="1" y="67"/>
                    </a:lnTo>
                    <a:lnTo>
                      <a:pt x="0" y="65"/>
                    </a:lnTo>
                    <a:lnTo>
                      <a:pt x="1" y="61"/>
                    </a:lnTo>
                    <a:lnTo>
                      <a:pt x="4" y="56"/>
                    </a:lnTo>
                    <a:lnTo>
                      <a:pt x="8" y="52"/>
                    </a:lnTo>
                    <a:lnTo>
                      <a:pt x="14" y="47"/>
                    </a:lnTo>
                    <a:lnTo>
                      <a:pt x="21" y="41"/>
                    </a:lnTo>
                    <a:lnTo>
                      <a:pt x="30" y="36"/>
                    </a:lnTo>
                    <a:lnTo>
                      <a:pt x="50" y="24"/>
                    </a:lnTo>
                    <a:lnTo>
                      <a:pt x="71" y="12"/>
                    </a:lnTo>
                    <a:lnTo>
                      <a:pt x="83" y="6"/>
                    </a:lnTo>
                    <a:lnTo>
                      <a:pt x="94" y="3"/>
                    </a:lnTo>
                    <a:lnTo>
                      <a:pt x="105" y="1"/>
                    </a:lnTo>
                    <a:lnTo>
                      <a:pt x="115" y="0"/>
                    </a:lnTo>
                    <a:lnTo>
                      <a:pt x="125" y="1"/>
                    </a:lnTo>
                    <a:lnTo>
                      <a:pt x="135" y="4"/>
                    </a:lnTo>
                    <a:lnTo>
                      <a:pt x="143" y="7"/>
                    </a:lnTo>
                    <a:lnTo>
                      <a:pt x="151" y="12"/>
                    </a:lnTo>
                    <a:lnTo>
                      <a:pt x="157" y="17"/>
                    </a:lnTo>
                    <a:lnTo>
                      <a:pt x="163" y="23"/>
                    </a:lnTo>
                    <a:lnTo>
                      <a:pt x="168" y="30"/>
                    </a:lnTo>
                    <a:lnTo>
                      <a:pt x="171" y="37"/>
                    </a:lnTo>
                    <a:lnTo>
                      <a:pt x="173" y="44"/>
                    </a:lnTo>
                    <a:lnTo>
                      <a:pt x="174" y="51"/>
                    </a:lnTo>
                    <a:lnTo>
                      <a:pt x="174" y="58"/>
                    </a:lnTo>
                    <a:lnTo>
                      <a:pt x="172" y="65"/>
                    </a:lnTo>
                    <a:lnTo>
                      <a:pt x="169" y="72"/>
                    </a:lnTo>
                    <a:lnTo>
                      <a:pt x="165" y="76"/>
                    </a:lnTo>
                    <a:lnTo>
                      <a:pt x="161" y="80"/>
                    </a:lnTo>
                    <a:lnTo>
                      <a:pt x="156" y="83"/>
                    </a:lnTo>
                    <a:lnTo>
                      <a:pt x="150" y="85"/>
                    </a:lnTo>
                    <a:lnTo>
                      <a:pt x="144" y="86"/>
                    </a:lnTo>
                    <a:lnTo>
                      <a:pt x="137" y="86"/>
                    </a:lnTo>
                    <a:lnTo>
                      <a:pt x="129" y="86"/>
                    </a:lnTo>
                    <a:lnTo>
                      <a:pt x="93" y="83"/>
                    </a:lnTo>
                    <a:lnTo>
                      <a:pt x="48" y="80"/>
                    </a:lnTo>
                    <a:close/>
                  </a:path>
                </a:pathLst>
              </a:custGeom>
              <a:solidFill>
                <a:srgbClr val="956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61" name="Freeform 1296">
                <a:extLst>
                  <a:ext uri="{FF2B5EF4-FFF2-40B4-BE49-F238E27FC236}">
                    <a16:creationId xmlns:a16="http://schemas.microsoft.com/office/drawing/2014/main" id="{F0D68746-D812-4DED-B65A-6FB0B3093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4" y="2422"/>
                <a:ext cx="44" cy="11"/>
              </a:xfrm>
              <a:custGeom>
                <a:avLst/>
                <a:gdLst>
                  <a:gd name="T0" fmla="*/ 0 w 749"/>
                  <a:gd name="T1" fmla="*/ 1 h 184"/>
                  <a:gd name="T2" fmla="*/ 0 w 749"/>
                  <a:gd name="T3" fmla="*/ 1 h 184"/>
                  <a:gd name="T4" fmla="*/ 0 w 749"/>
                  <a:gd name="T5" fmla="*/ 1 h 184"/>
                  <a:gd name="T6" fmla="*/ 0 w 749"/>
                  <a:gd name="T7" fmla="*/ 1 h 184"/>
                  <a:gd name="T8" fmla="*/ 0 w 749"/>
                  <a:gd name="T9" fmla="*/ 0 h 184"/>
                  <a:gd name="T10" fmla="*/ 0 w 749"/>
                  <a:gd name="T11" fmla="*/ 0 h 184"/>
                  <a:gd name="T12" fmla="*/ 1 w 749"/>
                  <a:gd name="T13" fmla="*/ 0 h 184"/>
                  <a:gd name="T14" fmla="*/ 1 w 749"/>
                  <a:gd name="T15" fmla="*/ 0 h 184"/>
                  <a:gd name="T16" fmla="*/ 1 w 749"/>
                  <a:gd name="T17" fmla="*/ 0 h 184"/>
                  <a:gd name="T18" fmla="*/ 1 w 749"/>
                  <a:gd name="T19" fmla="*/ 0 h 184"/>
                  <a:gd name="T20" fmla="*/ 1 w 749"/>
                  <a:gd name="T21" fmla="*/ 0 h 184"/>
                  <a:gd name="T22" fmla="*/ 2 w 749"/>
                  <a:gd name="T23" fmla="*/ 0 h 184"/>
                  <a:gd name="T24" fmla="*/ 2 w 749"/>
                  <a:gd name="T25" fmla="*/ 0 h 184"/>
                  <a:gd name="T26" fmla="*/ 2 w 749"/>
                  <a:gd name="T27" fmla="*/ 0 h 184"/>
                  <a:gd name="T28" fmla="*/ 2 w 749"/>
                  <a:gd name="T29" fmla="*/ 0 h 184"/>
                  <a:gd name="T30" fmla="*/ 2 w 749"/>
                  <a:gd name="T31" fmla="*/ 0 h 184"/>
                  <a:gd name="T32" fmla="*/ 2 w 749"/>
                  <a:gd name="T33" fmla="*/ 0 h 184"/>
                  <a:gd name="T34" fmla="*/ 2 w 749"/>
                  <a:gd name="T35" fmla="*/ 0 h 184"/>
                  <a:gd name="T36" fmla="*/ 2 w 749"/>
                  <a:gd name="T37" fmla="*/ 0 h 184"/>
                  <a:gd name="T38" fmla="*/ 3 w 749"/>
                  <a:gd name="T39" fmla="*/ 0 h 184"/>
                  <a:gd name="T40" fmla="*/ 3 w 749"/>
                  <a:gd name="T41" fmla="*/ 0 h 184"/>
                  <a:gd name="T42" fmla="*/ 3 w 749"/>
                  <a:gd name="T43" fmla="*/ 0 h 184"/>
                  <a:gd name="T44" fmla="*/ 3 w 749"/>
                  <a:gd name="T45" fmla="*/ 0 h 184"/>
                  <a:gd name="T46" fmla="*/ 2 w 749"/>
                  <a:gd name="T47" fmla="*/ 0 h 184"/>
                  <a:gd name="T48" fmla="*/ 2 w 749"/>
                  <a:gd name="T49" fmla="*/ 0 h 184"/>
                  <a:gd name="T50" fmla="*/ 2 w 749"/>
                  <a:gd name="T51" fmla="*/ 0 h 184"/>
                  <a:gd name="T52" fmla="*/ 2 w 749"/>
                  <a:gd name="T53" fmla="*/ 0 h 184"/>
                  <a:gd name="T54" fmla="*/ 2 w 749"/>
                  <a:gd name="T55" fmla="*/ 0 h 184"/>
                  <a:gd name="T56" fmla="*/ 2 w 749"/>
                  <a:gd name="T57" fmla="*/ 0 h 184"/>
                  <a:gd name="T58" fmla="*/ 2 w 749"/>
                  <a:gd name="T59" fmla="*/ 0 h 184"/>
                  <a:gd name="T60" fmla="*/ 2 w 749"/>
                  <a:gd name="T61" fmla="*/ 0 h 184"/>
                  <a:gd name="T62" fmla="*/ 2 w 749"/>
                  <a:gd name="T63" fmla="*/ 0 h 184"/>
                  <a:gd name="T64" fmla="*/ 2 w 749"/>
                  <a:gd name="T65" fmla="*/ 1 h 184"/>
                  <a:gd name="T66" fmla="*/ 2 w 749"/>
                  <a:gd name="T67" fmla="*/ 1 h 184"/>
                  <a:gd name="T68" fmla="*/ 1 w 749"/>
                  <a:gd name="T69" fmla="*/ 1 h 184"/>
                  <a:gd name="T70" fmla="*/ 1 w 749"/>
                  <a:gd name="T71" fmla="*/ 1 h 184"/>
                  <a:gd name="T72" fmla="*/ 1 w 749"/>
                  <a:gd name="T73" fmla="*/ 1 h 184"/>
                  <a:gd name="T74" fmla="*/ 1 w 749"/>
                  <a:gd name="T75" fmla="*/ 1 h 184"/>
                  <a:gd name="T76" fmla="*/ 1 w 749"/>
                  <a:gd name="T77" fmla="*/ 1 h 184"/>
                  <a:gd name="T78" fmla="*/ 1 w 749"/>
                  <a:gd name="T79" fmla="*/ 1 h 184"/>
                  <a:gd name="T80" fmla="*/ 1 w 749"/>
                  <a:gd name="T81" fmla="*/ 1 h 184"/>
                  <a:gd name="T82" fmla="*/ 1 w 749"/>
                  <a:gd name="T83" fmla="*/ 1 h 184"/>
                  <a:gd name="T84" fmla="*/ 1 w 749"/>
                  <a:gd name="T85" fmla="*/ 1 h 184"/>
                  <a:gd name="T86" fmla="*/ 0 w 749"/>
                  <a:gd name="T87" fmla="*/ 1 h 184"/>
                  <a:gd name="T88" fmla="*/ 0 w 749"/>
                  <a:gd name="T89" fmla="*/ 1 h 184"/>
                  <a:gd name="T90" fmla="*/ 0 w 749"/>
                  <a:gd name="T91" fmla="*/ 1 h 184"/>
                  <a:gd name="T92" fmla="*/ 0 w 749"/>
                  <a:gd name="T93" fmla="*/ 1 h 18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749" h="184">
                    <a:moveTo>
                      <a:pt x="0" y="149"/>
                    </a:moveTo>
                    <a:lnTo>
                      <a:pt x="6" y="148"/>
                    </a:lnTo>
                    <a:lnTo>
                      <a:pt x="21" y="147"/>
                    </a:lnTo>
                    <a:lnTo>
                      <a:pt x="46" y="145"/>
                    </a:lnTo>
                    <a:lnTo>
                      <a:pt x="80" y="142"/>
                    </a:lnTo>
                    <a:lnTo>
                      <a:pt x="120" y="137"/>
                    </a:lnTo>
                    <a:lnTo>
                      <a:pt x="168" y="132"/>
                    </a:lnTo>
                    <a:lnTo>
                      <a:pt x="219" y="125"/>
                    </a:lnTo>
                    <a:lnTo>
                      <a:pt x="276" y="116"/>
                    </a:lnTo>
                    <a:lnTo>
                      <a:pt x="335" y="107"/>
                    </a:lnTo>
                    <a:lnTo>
                      <a:pt x="396" y="97"/>
                    </a:lnTo>
                    <a:lnTo>
                      <a:pt x="458" y="85"/>
                    </a:lnTo>
                    <a:lnTo>
                      <a:pt x="521" y="71"/>
                    </a:lnTo>
                    <a:lnTo>
                      <a:pt x="551" y="64"/>
                    </a:lnTo>
                    <a:lnTo>
                      <a:pt x="582" y="56"/>
                    </a:lnTo>
                    <a:lnTo>
                      <a:pt x="612" y="48"/>
                    </a:lnTo>
                    <a:lnTo>
                      <a:pt x="641" y="40"/>
                    </a:lnTo>
                    <a:lnTo>
                      <a:pt x="669" y="30"/>
                    </a:lnTo>
                    <a:lnTo>
                      <a:pt x="697" y="20"/>
                    </a:lnTo>
                    <a:lnTo>
                      <a:pt x="724" y="11"/>
                    </a:lnTo>
                    <a:lnTo>
                      <a:pt x="749" y="0"/>
                    </a:lnTo>
                    <a:lnTo>
                      <a:pt x="745" y="4"/>
                    </a:lnTo>
                    <a:lnTo>
                      <a:pt x="735" y="12"/>
                    </a:lnTo>
                    <a:lnTo>
                      <a:pt x="718" y="25"/>
                    </a:lnTo>
                    <a:lnTo>
                      <a:pt x="694" y="43"/>
                    </a:lnTo>
                    <a:lnTo>
                      <a:pt x="664" y="62"/>
                    </a:lnTo>
                    <a:lnTo>
                      <a:pt x="628" y="83"/>
                    </a:lnTo>
                    <a:lnTo>
                      <a:pt x="608" y="93"/>
                    </a:lnTo>
                    <a:lnTo>
                      <a:pt x="587" y="104"/>
                    </a:lnTo>
                    <a:lnTo>
                      <a:pt x="564" y="114"/>
                    </a:lnTo>
                    <a:lnTo>
                      <a:pt x="540" y="125"/>
                    </a:lnTo>
                    <a:lnTo>
                      <a:pt x="515" y="135"/>
                    </a:lnTo>
                    <a:lnTo>
                      <a:pt x="487" y="144"/>
                    </a:lnTo>
                    <a:lnTo>
                      <a:pt x="460" y="153"/>
                    </a:lnTo>
                    <a:lnTo>
                      <a:pt x="431" y="160"/>
                    </a:lnTo>
                    <a:lnTo>
                      <a:pt x="400" y="167"/>
                    </a:lnTo>
                    <a:lnTo>
                      <a:pt x="369" y="173"/>
                    </a:lnTo>
                    <a:lnTo>
                      <a:pt x="337" y="178"/>
                    </a:lnTo>
                    <a:lnTo>
                      <a:pt x="303" y="182"/>
                    </a:lnTo>
                    <a:lnTo>
                      <a:pt x="269" y="184"/>
                    </a:lnTo>
                    <a:lnTo>
                      <a:pt x="232" y="184"/>
                    </a:lnTo>
                    <a:lnTo>
                      <a:pt x="196" y="183"/>
                    </a:lnTo>
                    <a:lnTo>
                      <a:pt x="159" y="180"/>
                    </a:lnTo>
                    <a:lnTo>
                      <a:pt x="120" y="176"/>
                    </a:lnTo>
                    <a:lnTo>
                      <a:pt x="81" y="169"/>
                    </a:lnTo>
                    <a:lnTo>
                      <a:pt x="41" y="160"/>
                    </a:lnTo>
                    <a:lnTo>
                      <a:pt x="0" y="149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62" name="Freeform 1297">
                <a:extLst>
                  <a:ext uri="{FF2B5EF4-FFF2-40B4-BE49-F238E27FC236}">
                    <a16:creationId xmlns:a16="http://schemas.microsoft.com/office/drawing/2014/main" id="{D9C81203-C70C-48E7-92F6-9F84727A2E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" y="2435"/>
                <a:ext cx="40" cy="7"/>
              </a:xfrm>
              <a:custGeom>
                <a:avLst/>
                <a:gdLst>
                  <a:gd name="T0" fmla="*/ 0 w 696"/>
                  <a:gd name="T1" fmla="*/ 0 h 130"/>
                  <a:gd name="T2" fmla="*/ 0 w 696"/>
                  <a:gd name="T3" fmla="*/ 0 h 130"/>
                  <a:gd name="T4" fmla="*/ 0 w 696"/>
                  <a:gd name="T5" fmla="*/ 0 h 130"/>
                  <a:gd name="T6" fmla="*/ 1 w 696"/>
                  <a:gd name="T7" fmla="*/ 0 h 130"/>
                  <a:gd name="T8" fmla="*/ 1 w 696"/>
                  <a:gd name="T9" fmla="*/ 0 h 130"/>
                  <a:gd name="T10" fmla="*/ 1 w 696"/>
                  <a:gd name="T11" fmla="*/ 0 h 130"/>
                  <a:gd name="T12" fmla="*/ 1 w 696"/>
                  <a:gd name="T13" fmla="*/ 0 h 130"/>
                  <a:gd name="T14" fmla="*/ 2 w 696"/>
                  <a:gd name="T15" fmla="*/ 0 h 130"/>
                  <a:gd name="T16" fmla="*/ 2 w 696"/>
                  <a:gd name="T17" fmla="*/ 0 h 130"/>
                  <a:gd name="T18" fmla="*/ 2 w 696"/>
                  <a:gd name="T19" fmla="*/ 0 h 130"/>
                  <a:gd name="T20" fmla="*/ 2 w 696"/>
                  <a:gd name="T21" fmla="*/ 0 h 130"/>
                  <a:gd name="T22" fmla="*/ 2 w 696"/>
                  <a:gd name="T23" fmla="*/ 0 h 130"/>
                  <a:gd name="T24" fmla="*/ 2 w 696"/>
                  <a:gd name="T25" fmla="*/ 0 h 130"/>
                  <a:gd name="T26" fmla="*/ 2 w 696"/>
                  <a:gd name="T27" fmla="*/ 0 h 130"/>
                  <a:gd name="T28" fmla="*/ 2 w 696"/>
                  <a:gd name="T29" fmla="*/ 0 h 130"/>
                  <a:gd name="T30" fmla="*/ 2 w 696"/>
                  <a:gd name="T31" fmla="*/ 0 h 130"/>
                  <a:gd name="T32" fmla="*/ 2 w 696"/>
                  <a:gd name="T33" fmla="*/ 0 h 130"/>
                  <a:gd name="T34" fmla="*/ 2 w 696"/>
                  <a:gd name="T35" fmla="*/ 0 h 130"/>
                  <a:gd name="T36" fmla="*/ 2 w 696"/>
                  <a:gd name="T37" fmla="*/ 0 h 130"/>
                  <a:gd name="T38" fmla="*/ 2 w 696"/>
                  <a:gd name="T39" fmla="*/ 0 h 130"/>
                  <a:gd name="T40" fmla="*/ 1 w 696"/>
                  <a:gd name="T41" fmla="*/ 0 h 130"/>
                  <a:gd name="T42" fmla="*/ 1 w 696"/>
                  <a:gd name="T43" fmla="*/ 0 h 130"/>
                  <a:gd name="T44" fmla="*/ 1 w 696"/>
                  <a:gd name="T45" fmla="*/ 0 h 130"/>
                  <a:gd name="T46" fmla="*/ 1 w 696"/>
                  <a:gd name="T47" fmla="*/ 0 h 130"/>
                  <a:gd name="T48" fmla="*/ 1 w 696"/>
                  <a:gd name="T49" fmla="*/ 0 h 130"/>
                  <a:gd name="T50" fmla="*/ 1 w 696"/>
                  <a:gd name="T51" fmla="*/ 0 h 130"/>
                  <a:gd name="T52" fmla="*/ 1 w 696"/>
                  <a:gd name="T53" fmla="*/ 0 h 130"/>
                  <a:gd name="T54" fmla="*/ 1 w 696"/>
                  <a:gd name="T55" fmla="*/ 0 h 130"/>
                  <a:gd name="T56" fmla="*/ 1 w 696"/>
                  <a:gd name="T57" fmla="*/ 0 h 130"/>
                  <a:gd name="T58" fmla="*/ 1 w 696"/>
                  <a:gd name="T59" fmla="*/ 0 h 130"/>
                  <a:gd name="T60" fmla="*/ 0 w 696"/>
                  <a:gd name="T61" fmla="*/ 0 h 130"/>
                  <a:gd name="T62" fmla="*/ 0 w 696"/>
                  <a:gd name="T63" fmla="*/ 0 h 130"/>
                  <a:gd name="T64" fmla="*/ 0 w 696"/>
                  <a:gd name="T65" fmla="*/ 0 h 130"/>
                  <a:gd name="T66" fmla="*/ 0 w 696"/>
                  <a:gd name="T67" fmla="*/ 0 h 130"/>
                  <a:gd name="T68" fmla="*/ 0 w 696"/>
                  <a:gd name="T69" fmla="*/ 0 h 130"/>
                  <a:gd name="T70" fmla="*/ 0 w 696"/>
                  <a:gd name="T71" fmla="*/ 0 h 130"/>
                  <a:gd name="T72" fmla="*/ 0 w 696"/>
                  <a:gd name="T73" fmla="*/ 0 h 13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696" h="130">
                    <a:moveTo>
                      <a:pt x="0" y="130"/>
                    </a:moveTo>
                    <a:lnTo>
                      <a:pt x="26" y="125"/>
                    </a:lnTo>
                    <a:lnTo>
                      <a:pt x="97" y="111"/>
                    </a:lnTo>
                    <a:lnTo>
                      <a:pt x="198" y="91"/>
                    </a:lnTo>
                    <a:lnTo>
                      <a:pt x="317" y="68"/>
                    </a:lnTo>
                    <a:lnTo>
                      <a:pt x="378" y="58"/>
                    </a:lnTo>
                    <a:lnTo>
                      <a:pt x="439" y="47"/>
                    </a:lnTo>
                    <a:lnTo>
                      <a:pt x="498" y="38"/>
                    </a:lnTo>
                    <a:lnTo>
                      <a:pt x="552" y="30"/>
                    </a:lnTo>
                    <a:lnTo>
                      <a:pt x="601" y="24"/>
                    </a:lnTo>
                    <a:lnTo>
                      <a:pt x="642" y="20"/>
                    </a:lnTo>
                    <a:lnTo>
                      <a:pt x="659" y="20"/>
                    </a:lnTo>
                    <a:lnTo>
                      <a:pt x="675" y="19"/>
                    </a:lnTo>
                    <a:lnTo>
                      <a:pt x="687" y="20"/>
                    </a:lnTo>
                    <a:lnTo>
                      <a:pt x="696" y="21"/>
                    </a:lnTo>
                    <a:lnTo>
                      <a:pt x="673" y="17"/>
                    </a:lnTo>
                    <a:lnTo>
                      <a:pt x="609" y="10"/>
                    </a:lnTo>
                    <a:lnTo>
                      <a:pt x="566" y="6"/>
                    </a:lnTo>
                    <a:lnTo>
                      <a:pt x="517" y="3"/>
                    </a:lnTo>
                    <a:lnTo>
                      <a:pt x="463" y="1"/>
                    </a:lnTo>
                    <a:lnTo>
                      <a:pt x="407" y="0"/>
                    </a:lnTo>
                    <a:lnTo>
                      <a:pt x="377" y="1"/>
                    </a:lnTo>
                    <a:lnTo>
                      <a:pt x="348" y="2"/>
                    </a:lnTo>
                    <a:lnTo>
                      <a:pt x="319" y="5"/>
                    </a:lnTo>
                    <a:lnTo>
                      <a:pt x="289" y="7"/>
                    </a:lnTo>
                    <a:lnTo>
                      <a:pt x="260" y="11"/>
                    </a:lnTo>
                    <a:lnTo>
                      <a:pt x="231" y="16"/>
                    </a:lnTo>
                    <a:lnTo>
                      <a:pt x="202" y="22"/>
                    </a:lnTo>
                    <a:lnTo>
                      <a:pt x="175" y="28"/>
                    </a:lnTo>
                    <a:lnTo>
                      <a:pt x="149" y="36"/>
                    </a:lnTo>
                    <a:lnTo>
                      <a:pt x="122" y="45"/>
                    </a:lnTo>
                    <a:lnTo>
                      <a:pt x="98" y="56"/>
                    </a:lnTo>
                    <a:lnTo>
                      <a:pt x="75" y="67"/>
                    </a:lnTo>
                    <a:lnTo>
                      <a:pt x="54" y="82"/>
                    </a:lnTo>
                    <a:lnTo>
                      <a:pt x="33" y="96"/>
                    </a:lnTo>
                    <a:lnTo>
                      <a:pt x="16" y="112"/>
                    </a:lnTo>
                    <a:lnTo>
                      <a:pt x="0" y="130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63" name="Freeform 1298">
                <a:extLst>
                  <a:ext uri="{FF2B5EF4-FFF2-40B4-BE49-F238E27FC236}">
                    <a16:creationId xmlns:a16="http://schemas.microsoft.com/office/drawing/2014/main" id="{A65E954B-F0FB-40BE-9F30-1E49C9C610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6" y="2414"/>
                <a:ext cx="23" cy="15"/>
              </a:xfrm>
              <a:custGeom>
                <a:avLst/>
                <a:gdLst>
                  <a:gd name="T0" fmla="*/ 0 w 403"/>
                  <a:gd name="T1" fmla="*/ 1 h 266"/>
                  <a:gd name="T2" fmla="*/ 0 w 403"/>
                  <a:gd name="T3" fmla="*/ 1 h 266"/>
                  <a:gd name="T4" fmla="*/ 0 w 403"/>
                  <a:gd name="T5" fmla="*/ 1 h 266"/>
                  <a:gd name="T6" fmla="*/ 0 w 403"/>
                  <a:gd name="T7" fmla="*/ 1 h 266"/>
                  <a:gd name="T8" fmla="*/ 0 w 403"/>
                  <a:gd name="T9" fmla="*/ 1 h 266"/>
                  <a:gd name="T10" fmla="*/ 0 w 403"/>
                  <a:gd name="T11" fmla="*/ 1 h 266"/>
                  <a:gd name="T12" fmla="*/ 0 w 403"/>
                  <a:gd name="T13" fmla="*/ 1 h 266"/>
                  <a:gd name="T14" fmla="*/ 0 w 403"/>
                  <a:gd name="T15" fmla="*/ 0 h 266"/>
                  <a:gd name="T16" fmla="*/ 1 w 403"/>
                  <a:gd name="T17" fmla="*/ 0 h 266"/>
                  <a:gd name="T18" fmla="*/ 1 w 403"/>
                  <a:gd name="T19" fmla="*/ 0 h 266"/>
                  <a:gd name="T20" fmla="*/ 1 w 403"/>
                  <a:gd name="T21" fmla="*/ 0 h 266"/>
                  <a:gd name="T22" fmla="*/ 1 w 403"/>
                  <a:gd name="T23" fmla="*/ 0 h 266"/>
                  <a:gd name="T24" fmla="*/ 1 w 403"/>
                  <a:gd name="T25" fmla="*/ 0 h 266"/>
                  <a:gd name="T26" fmla="*/ 1 w 403"/>
                  <a:gd name="T27" fmla="*/ 0 h 266"/>
                  <a:gd name="T28" fmla="*/ 1 w 403"/>
                  <a:gd name="T29" fmla="*/ 0 h 266"/>
                  <a:gd name="T30" fmla="*/ 1 w 403"/>
                  <a:gd name="T31" fmla="*/ 0 h 266"/>
                  <a:gd name="T32" fmla="*/ 1 w 403"/>
                  <a:gd name="T33" fmla="*/ 0 h 266"/>
                  <a:gd name="T34" fmla="*/ 1 w 403"/>
                  <a:gd name="T35" fmla="*/ 0 h 266"/>
                  <a:gd name="T36" fmla="*/ 1 w 403"/>
                  <a:gd name="T37" fmla="*/ 0 h 266"/>
                  <a:gd name="T38" fmla="*/ 1 w 403"/>
                  <a:gd name="T39" fmla="*/ 0 h 266"/>
                  <a:gd name="T40" fmla="*/ 1 w 403"/>
                  <a:gd name="T41" fmla="*/ 0 h 266"/>
                  <a:gd name="T42" fmla="*/ 1 w 403"/>
                  <a:gd name="T43" fmla="*/ 0 h 266"/>
                  <a:gd name="T44" fmla="*/ 1 w 403"/>
                  <a:gd name="T45" fmla="*/ 0 h 266"/>
                  <a:gd name="T46" fmla="*/ 1 w 403"/>
                  <a:gd name="T47" fmla="*/ 0 h 266"/>
                  <a:gd name="T48" fmla="*/ 1 w 403"/>
                  <a:gd name="T49" fmla="*/ 0 h 266"/>
                  <a:gd name="T50" fmla="*/ 1 w 403"/>
                  <a:gd name="T51" fmla="*/ 0 h 266"/>
                  <a:gd name="T52" fmla="*/ 1 w 403"/>
                  <a:gd name="T53" fmla="*/ 0 h 266"/>
                  <a:gd name="T54" fmla="*/ 1 w 403"/>
                  <a:gd name="T55" fmla="*/ 0 h 266"/>
                  <a:gd name="T56" fmla="*/ 1 w 403"/>
                  <a:gd name="T57" fmla="*/ 0 h 266"/>
                  <a:gd name="T58" fmla="*/ 1 w 403"/>
                  <a:gd name="T59" fmla="*/ 0 h 266"/>
                  <a:gd name="T60" fmla="*/ 1 w 403"/>
                  <a:gd name="T61" fmla="*/ 0 h 266"/>
                  <a:gd name="T62" fmla="*/ 1 w 403"/>
                  <a:gd name="T63" fmla="*/ 0 h 266"/>
                  <a:gd name="T64" fmla="*/ 1 w 403"/>
                  <a:gd name="T65" fmla="*/ 0 h 266"/>
                  <a:gd name="T66" fmla="*/ 1 w 403"/>
                  <a:gd name="T67" fmla="*/ 0 h 266"/>
                  <a:gd name="T68" fmla="*/ 1 w 403"/>
                  <a:gd name="T69" fmla="*/ 1 h 266"/>
                  <a:gd name="T70" fmla="*/ 1 w 403"/>
                  <a:gd name="T71" fmla="*/ 1 h 266"/>
                  <a:gd name="T72" fmla="*/ 1 w 403"/>
                  <a:gd name="T73" fmla="*/ 1 h 266"/>
                  <a:gd name="T74" fmla="*/ 1 w 403"/>
                  <a:gd name="T75" fmla="*/ 1 h 266"/>
                  <a:gd name="T76" fmla="*/ 1 w 403"/>
                  <a:gd name="T77" fmla="*/ 1 h 266"/>
                  <a:gd name="T78" fmla="*/ 1 w 403"/>
                  <a:gd name="T79" fmla="*/ 1 h 266"/>
                  <a:gd name="T80" fmla="*/ 1 w 403"/>
                  <a:gd name="T81" fmla="*/ 1 h 266"/>
                  <a:gd name="T82" fmla="*/ 0 w 403"/>
                  <a:gd name="T83" fmla="*/ 1 h 266"/>
                  <a:gd name="T84" fmla="*/ 0 w 403"/>
                  <a:gd name="T85" fmla="*/ 1 h 266"/>
                  <a:gd name="T86" fmla="*/ 0 w 403"/>
                  <a:gd name="T87" fmla="*/ 1 h 266"/>
                  <a:gd name="T88" fmla="*/ 0 w 403"/>
                  <a:gd name="T89" fmla="*/ 1 h 266"/>
                  <a:gd name="T90" fmla="*/ 0 w 403"/>
                  <a:gd name="T91" fmla="*/ 1 h 266"/>
                  <a:gd name="T92" fmla="*/ 0 w 403"/>
                  <a:gd name="T93" fmla="*/ 1 h 26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403" h="266">
                    <a:moveTo>
                      <a:pt x="0" y="266"/>
                    </a:moveTo>
                    <a:lnTo>
                      <a:pt x="5" y="261"/>
                    </a:lnTo>
                    <a:lnTo>
                      <a:pt x="21" y="248"/>
                    </a:lnTo>
                    <a:lnTo>
                      <a:pt x="43" y="230"/>
                    </a:lnTo>
                    <a:lnTo>
                      <a:pt x="70" y="209"/>
                    </a:lnTo>
                    <a:lnTo>
                      <a:pt x="98" y="187"/>
                    </a:lnTo>
                    <a:lnTo>
                      <a:pt x="124" y="166"/>
                    </a:lnTo>
                    <a:lnTo>
                      <a:pt x="147" y="149"/>
                    </a:lnTo>
                    <a:lnTo>
                      <a:pt x="163" y="139"/>
                    </a:lnTo>
                    <a:lnTo>
                      <a:pt x="180" y="131"/>
                    </a:lnTo>
                    <a:lnTo>
                      <a:pt x="206" y="118"/>
                    </a:lnTo>
                    <a:lnTo>
                      <a:pt x="240" y="102"/>
                    </a:lnTo>
                    <a:lnTo>
                      <a:pt x="276" y="83"/>
                    </a:lnTo>
                    <a:lnTo>
                      <a:pt x="313" y="63"/>
                    </a:lnTo>
                    <a:lnTo>
                      <a:pt x="348" y="43"/>
                    </a:lnTo>
                    <a:lnTo>
                      <a:pt x="363" y="33"/>
                    </a:lnTo>
                    <a:lnTo>
                      <a:pt x="376" y="24"/>
                    </a:lnTo>
                    <a:lnTo>
                      <a:pt x="387" y="15"/>
                    </a:lnTo>
                    <a:lnTo>
                      <a:pt x="396" y="5"/>
                    </a:lnTo>
                    <a:lnTo>
                      <a:pt x="399" y="2"/>
                    </a:lnTo>
                    <a:lnTo>
                      <a:pt x="401" y="0"/>
                    </a:lnTo>
                    <a:lnTo>
                      <a:pt x="402" y="0"/>
                    </a:lnTo>
                    <a:lnTo>
                      <a:pt x="403" y="2"/>
                    </a:lnTo>
                    <a:lnTo>
                      <a:pt x="401" y="9"/>
                    </a:lnTo>
                    <a:lnTo>
                      <a:pt x="396" y="23"/>
                    </a:lnTo>
                    <a:lnTo>
                      <a:pt x="387" y="39"/>
                    </a:lnTo>
                    <a:lnTo>
                      <a:pt x="375" y="59"/>
                    </a:lnTo>
                    <a:lnTo>
                      <a:pt x="367" y="70"/>
                    </a:lnTo>
                    <a:lnTo>
                      <a:pt x="358" y="81"/>
                    </a:lnTo>
                    <a:lnTo>
                      <a:pt x="348" y="93"/>
                    </a:lnTo>
                    <a:lnTo>
                      <a:pt x="337" y="106"/>
                    </a:lnTo>
                    <a:lnTo>
                      <a:pt x="325" y="119"/>
                    </a:lnTo>
                    <a:lnTo>
                      <a:pt x="311" y="131"/>
                    </a:lnTo>
                    <a:lnTo>
                      <a:pt x="297" y="144"/>
                    </a:lnTo>
                    <a:lnTo>
                      <a:pt x="281" y="156"/>
                    </a:lnTo>
                    <a:lnTo>
                      <a:pt x="265" y="168"/>
                    </a:lnTo>
                    <a:lnTo>
                      <a:pt x="247" y="180"/>
                    </a:lnTo>
                    <a:lnTo>
                      <a:pt x="228" y="193"/>
                    </a:lnTo>
                    <a:lnTo>
                      <a:pt x="208" y="204"/>
                    </a:lnTo>
                    <a:lnTo>
                      <a:pt x="186" y="215"/>
                    </a:lnTo>
                    <a:lnTo>
                      <a:pt x="164" y="225"/>
                    </a:lnTo>
                    <a:lnTo>
                      <a:pt x="139" y="234"/>
                    </a:lnTo>
                    <a:lnTo>
                      <a:pt x="114" y="243"/>
                    </a:lnTo>
                    <a:lnTo>
                      <a:pt x="88" y="250"/>
                    </a:lnTo>
                    <a:lnTo>
                      <a:pt x="60" y="256"/>
                    </a:lnTo>
                    <a:lnTo>
                      <a:pt x="30" y="262"/>
                    </a:lnTo>
                    <a:lnTo>
                      <a:pt x="0" y="266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64" name="Freeform 1299">
                <a:extLst>
                  <a:ext uri="{FF2B5EF4-FFF2-40B4-BE49-F238E27FC236}">
                    <a16:creationId xmlns:a16="http://schemas.microsoft.com/office/drawing/2014/main" id="{EA5096E7-B744-4C7A-AD27-56D3C148B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" y="2498"/>
                <a:ext cx="252" cy="68"/>
              </a:xfrm>
              <a:custGeom>
                <a:avLst/>
                <a:gdLst>
                  <a:gd name="T0" fmla="*/ 0 w 4283"/>
                  <a:gd name="T1" fmla="*/ 1 h 1162"/>
                  <a:gd name="T2" fmla="*/ 1 w 4283"/>
                  <a:gd name="T3" fmla="*/ 1 h 1162"/>
                  <a:gd name="T4" fmla="*/ 1 w 4283"/>
                  <a:gd name="T5" fmla="*/ 1 h 1162"/>
                  <a:gd name="T6" fmla="*/ 1 w 4283"/>
                  <a:gd name="T7" fmla="*/ 1 h 1162"/>
                  <a:gd name="T8" fmla="*/ 2 w 4283"/>
                  <a:gd name="T9" fmla="*/ 2 h 1162"/>
                  <a:gd name="T10" fmla="*/ 3 w 4283"/>
                  <a:gd name="T11" fmla="*/ 2 h 1162"/>
                  <a:gd name="T12" fmla="*/ 4 w 4283"/>
                  <a:gd name="T13" fmla="*/ 2 h 1162"/>
                  <a:gd name="T14" fmla="*/ 5 w 4283"/>
                  <a:gd name="T15" fmla="*/ 2 h 1162"/>
                  <a:gd name="T16" fmla="*/ 6 w 4283"/>
                  <a:gd name="T17" fmla="*/ 2 h 1162"/>
                  <a:gd name="T18" fmla="*/ 7 w 4283"/>
                  <a:gd name="T19" fmla="*/ 2 h 1162"/>
                  <a:gd name="T20" fmla="*/ 7 w 4283"/>
                  <a:gd name="T21" fmla="*/ 3 h 1162"/>
                  <a:gd name="T22" fmla="*/ 8 w 4283"/>
                  <a:gd name="T23" fmla="*/ 3 h 1162"/>
                  <a:gd name="T24" fmla="*/ 9 w 4283"/>
                  <a:gd name="T25" fmla="*/ 3 h 1162"/>
                  <a:gd name="T26" fmla="*/ 9 w 4283"/>
                  <a:gd name="T27" fmla="*/ 3 h 1162"/>
                  <a:gd name="T28" fmla="*/ 9 w 4283"/>
                  <a:gd name="T29" fmla="*/ 3 h 1162"/>
                  <a:gd name="T30" fmla="*/ 9 w 4283"/>
                  <a:gd name="T31" fmla="*/ 3 h 1162"/>
                  <a:gd name="T32" fmla="*/ 10 w 4283"/>
                  <a:gd name="T33" fmla="*/ 3 h 1162"/>
                  <a:gd name="T34" fmla="*/ 11 w 4283"/>
                  <a:gd name="T35" fmla="*/ 4 h 1162"/>
                  <a:gd name="T36" fmla="*/ 12 w 4283"/>
                  <a:gd name="T37" fmla="*/ 4 h 1162"/>
                  <a:gd name="T38" fmla="*/ 14 w 4283"/>
                  <a:gd name="T39" fmla="*/ 4 h 1162"/>
                  <a:gd name="T40" fmla="*/ 15 w 4283"/>
                  <a:gd name="T41" fmla="*/ 4 h 1162"/>
                  <a:gd name="T42" fmla="*/ 14 w 4283"/>
                  <a:gd name="T43" fmla="*/ 4 h 1162"/>
                  <a:gd name="T44" fmla="*/ 14 w 4283"/>
                  <a:gd name="T45" fmla="*/ 3 h 1162"/>
                  <a:gd name="T46" fmla="*/ 13 w 4283"/>
                  <a:gd name="T47" fmla="*/ 3 h 1162"/>
                  <a:gd name="T48" fmla="*/ 12 w 4283"/>
                  <a:gd name="T49" fmla="*/ 3 h 1162"/>
                  <a:gd name="T50" fmla="*/ 11 w 4283"/>
                  <a:gd name="T51" fmla="*/ 2 h 1162"/>
                  <a:gd name="T52" fmla="*/ 11 w 4283"/>
                  <a:gd name="T53" fmla="*/ 2 h 1162"/>
                  <a:gd name="T54" fmla="*/ 10 w 4283"/>
                  <a:gd name="T55" fmla="*/ 1 h 1162"/>
                  <a:gd name="T56" fmla="*/ 10 w 4283"/>
                  <a:gd name="T57" fmla="*/ 1 h 1162"/>
                  <a:gd name="T58" fmla="*/ 10 w 4283"/>
                  <a:gd name="T59" fmla="*/ 1 h 1162"/>
                  <a:gd name="T60" fmla="*/ 10 w 4283"/>
                  <a:gd name="T61" fmla="*/ 1 h 1162"/>
                  <a:gd name="T62" fmla="*/ 9 w 4283"/>
                  <a:gd name="T63" fmla="*/ 0 h 1162"/>
                  <a:gd name="T64" fmla="*/ 9 w 4283"/>
                  <a:gd name="T65" fmla="*/ 0 h 1162"/>
                  <a:gd name="T66" fmla="*/ 9 w 4283"/>
                  <a:gd name="T67" fmla="*/ 0 h 1162"/>
                  <a:gd name="T68" fmla="*/ 9 w 4283"/>
                  <a:gd name="T69" fmla="*/ 0 h 1162"/>
                  <a:gd name="T70" fmla="*/ 8 w 4283"/>
                  <a:gd name="T71" fmla="*/ 0 h 1162"/>
                  <a:gd name="T72" fmla="*/ 8 w 4283"/>
                  <a:gd name="T73" fmla="*/ 0 h 1162"/>
                  <a:gd name="T74" fmla="*/ 8 w 4283"/>
                  <a:gd name="T75" fmla="*/ 0 h 1162"/>
                  <a:gd name="T76" fmla="*/ 7 w 4283"/>
                  <a:gd name="T77" fmla="*/ 0 h 1162"/>
                  <a:gd name="T78" fmla="*/ 7 w 4283"/>
                  <a:gd name="T79" fmla="*/ 1 h 1162"/>
                  <a:gd name="T80" fmla="*/ 6 w 4283"/>
                  <a:gd name="T81" fmla="*/ 1 h 1162"/>
                  <a:gd name="T82" fmla="*/ 6 w 4283"/>
                  <a:gd name="T83" fmla="*/ 1 h 1162"/>
                  <a:gd name="T84" fmla="*/ 5 w 4283"/>
                  <a:gd name="T85" fmla="*/ 1 h 1162"/>
                  <a:gd name="T86" fmla="*/ 4 w 4283"/>
                  <a:gd name="T87" fmla="*/ 1 h 1162"/>
                  <a:gd name="T88" fmla="*/ 3 w 4283"/>
                  <a:gd name="T89" fmla="*/ 1 h 1162"/>
                  <a:gd name="T90" fmla="*/ 3 w 4283"/>
                  <a:gd name="T91" fmla="*/ 1 h 1162"/>
                  <a:gd name="T92" fmla="*/ 2 w 4283"/>
                  <a:gd name="T93" fmla="*/ 1 h 1162"/>
                  <a:gd name="T94" fmla="*/ 1 w 4283"/>
                  <a:gd name="T95" fmla="*/ 1 h 1162"/>
                  <a:gd name="T96" fmla="*/ 1 w 4283"/>
                  <a:gd name="T97" fmla="*/ 1 h 1162"/>
                  <a:gd name="T98" fmla="*/ 0 w 4283"/>
                  <a:gd name="T99" fmla="*/ 1 h 116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4283" h="1162">
                    <a:moveTo>
                      <a:pt x="0" y="173"/>
                    </a:moveTo>
                    <a:lnTo>
                      <a:pt x="7" y="177"/>
                    </a:lnTo>
                    <a:lnTo>
                      <a:pt x="31" y="192"/>
                    </a:lnTo>
                    <a:lnTo>
                      <a:pt x="70" y="213"/>
                    </a:lnTo>
                    <a:lnTo>
                      <a:pt x="125" y="240"/>
                    </a:lnTo>
                    <a:lnTo>
                      <a:pt x="158" y="256"/>
                    </a:lnTo>
                    <a:lnTo>
                      <a:pt x="195" y="273"/>
                    </a:lnTo>
                    <a:lnTo>
                      <a:pt x="235" y="292"/>
                    </a:lnTo>
                    <a:lnTo>
                      <a:pt x="280" y="312"/>
                    </a:lnTo>
                    <a:lnTo>
                      <a:pt x="327" y="332"/>
                    </a:lnTo>
                    <a:lnTo>
                      <a:pt x="379" y="353"/>
                    </a:lnTo>
                    <a:lnTo>
                      <a:pt x="433" y="375"/>
                    </a:lnTo>
                    <a:lnTo>
                      <a:pt x="492" y="397"/>
                    </a:lnTo>
                    <a:lnTo>
                      <a:pt x="555" y="419"/>
                    </a:lnTo>
                    <a:lnTo>
                      <a:pt x="620" y="442"/>
                    </a:lnTo>
                    <a:lnTo>
                      <a:pt x="689" y="466"/>
                    </a:lnTo>
                    <a:lnTo>
                      <a:pt x="761" y="488"/>
                    </a:lnTo>
                    <a:lnTo>
                      <a:pt x="837" y="511"/>
                    </a:lnTo>
                    <a:lnTo>
                      <a:pt x="916" y="534"/>
                    </a:lnTo>
                    <a:lnTo>
                      <a:pt x="999" y="555"/>
                    </a:lnTo>
                    <a:lnTo>
                      <a:pt x="1085" y="577"/>
                    </a:lnTo>
                    <a:lnTo>
                      <a:pt x="1174" y="597"/>
                    </a:lnTo>
                    <a:lnTo>
                      <a:pt x="1266" y="618"/>
                    </a:lnTo>
                    <a:lnTo>
                      <a:pt x="1361" y="636"/>
                    </a:lnTo>
                    <a:lnTo>
                      <a:pt x="1460" y="654"/>
                    </a:lnTo>
                    <a:lnTo>
                      <a:pt x="1561" y="671"/>
                    </a:lnTo>
                    <a:lnTo>
                      <a:pt x="1666" y="686"/>
                    </a:lnTo>
                    <a:lnTo>
                      <a:pt x="1774" y="700"/>
                    </a:lnTo>
                    <a:lnTo>
                      <a:pt x="1885" y="712"/>
                    </a:lnTo>
                    <a:lnTo>
                      <a:pt x="1906" y="716"/>
                    </a:lnTo>
                    <a:lnTo>
                      <a:pt x="1963" y="728"/>
                    </a:lnTo>
                    <a:lnTo>
                      <a:pt x="2047" y="745"/>
                    </a:lnTo>
                    <a:lnTo>
                      <a:pt x="2147" y="767"/>
                    </a:lnTo>
                    <a:lnTo>
                      <a:pt x="2202" y="780"/>
                    </a:lnTo>
                    <a:lnTo>
                      <a:pt x="2257" y="795"/>
                    </a:lnTo>
                    <a:lnTo>
                      <a:pt x="2312" y="809"/>
                    </a:lnTo>
                    <a:lnTo>
                      <a:pt x="2365" y="825"/>
                    </a:lnTo>
                    <a:lnTo>
                      <a:pt x="2417" y="840"/>
                    </a:lnTo>
                    <a:lnTo>
                      <a:pt x="2465" y="856"/>
                    </a:lnTo>
                    <a:lnTo>
                      <a:pt x="2487" y="865"/>
                    </a:lnTo>
                    <a:lnTo>
                      <a:pt x="2508" y="874"/>
                    </a:lnTo>
                    <a:lnTo>
                      <a:pt x="2527" y="882"/>
                    </a:lnTo>
                    <a:lnTo>
                      <a:pt x="2545" y="890"/>
                    </a:lnTo>
                    <a:lnTo>
                      <a:pt x="2565" y="899"/>
                    </a:lnTo>
                    <a:lnTo>
                      <a:pt x="2589" y="908"/>
                    </a:lnTo>
                    <a:lnTo>
                      <a:pt x="2618" y="917"/>
                    </a:lnTo>
                    <a:lnTo>
                      <a:pt x="2652" y="926"/>
                    </a:lnTo>
                    <a:lnTo>
                      <a:pt x="2690" y="936"/>
                    </a:lnTo>
                    <a:lnTo>
                      <a:pt x="2732" y="946"/>
                    </a:lnTo>
                    <a:lnTo>
                      <a:pt x="2777" y="957"/>
                    </a:lnTo>
                    <a:lnTo>
                      <a:pt x="2826" y="967"/>
                    </a:lnTo>
                    <a:lnTo>
                      <a:pt x="2932" y="987"/>
                    </a:lnTo>
                    <a:lnTo>
                      <a:pt x="3048" y="1008"/>
                    </a:lnTo>
                    <a:lnTo>
                      <a:pt x="3173" y="1028"/>
                    </a:lnTo>
                    <a:lnTo>
                      <a:pt x="3302" y="1049"/>
                    </a:lnTo>
                    <a:lnTo>
                      <a:pt x="3436" y="1068"/>
                    </a:lnTo>
                    <a:lnTo>
                      <a:pt x="3570" y="1086"/>
                    </a:lnTo>
                    <a:lnTo>
                      <a:pt x="3704" y="1103"/>
                    </a:lnTo>
                    <a:lnTo>
                      <a:pt x="3835" y="1119"/>
                    </a:lnTo>
                    <a:lnTo>
                      <a:pt x="3961" y="1133"/>
                    </a:lnTo>
                    <a:lnTo>
                      <a:pt x="4078" y="1145"/>
                    </a:lnTo>
                    <a:lnTo>
                      <a:pt x="4187" y="1155"/>
                    </a:lnTo>
                    <a:lnTo>
                      <a:pt x="4283" y="1162"/>
                    </a:lnTo>
                    <a:lnTo>
                      <a:pt x="4271" y="1157"/>
                    </a:lnTo>
                    <a:lnTo>
                      <a:pt x="4237" y="1141"/>
                    </a:lnTo>
                    <a:lnTo>
                      <a:pt x="4182" y="1115"/>
                    </a:lnTo>
                    <a:lnTo>
                      <a:pt x="4110" y="1082"/>
                    </a:lnTo>
                    <a:lnTo>
                      <a:pt x="4025" y="1041"/>
                    </a:lnTo>
                    <a:lnTo>
                      <a:pt x="3928" y="992"/>
                    </a:lnTo>
                    <a:lnTo>
                      <a:pt x="3822" y="937"/>
                    </a:lnTo>
                    <a:lnTo>
                      <a:pt x="3711" y="878"/>
                    </a:lnTo>
                    <a:lnTo>
                      <a:pt x="3653" y="846"/>
                    </a:lnTo>
                    <a:lnTo>
                      <a:pt x="3595" y="814"/>
                    </a:lnTo>
                    <a:lnTo>
                      <a:pt x="3538" y="780"/>
                    </a:lnTo>
                    <a:lnTo>
                      <a:pt x="3481" y="746"/>
                    </a:lnTo>
                    <a:lnTo>
                      <a:pt x="3423" y="712"/>
                    </a:lnTo>
                    <a:lnTo>
                      <a:pt x="3368" y="676"/>
                    </a:lnTo>
                    <a:lnTo>
                      <a:pt x="3313" y="641"/>
                    </a:lnTo>
                    <a:lnTo>
                      <a:pt x="3261" y="605"/>
                    </a:lnTo>
                    <a:lnTo>
                      <a:pt x="3209" y="569"/>
                    </a:lnTo>
                    <a:lnTo>
                      <a:pt x="3160" y="533"/>
                    </a:lnTo>
                    <a:lnTo>
                      <a:pt x="3114" y="497"/>
                    </a:lnTo>
                    <a:lnTo>
                      <a:pt x="3071" y="461"/>
                    </a:lnTo>
                    <a:lnTo>
                      <a:pt x="3032" y="425"/>
                    </a:lnTo>
                    <a:lnTo>
                      <a:pt x="2996" y="390"/>
                    </a:lnTo>
                    <a:lnTo>
                      <a:pt x="2963" y="355"/>
                    </a:lnTo>
                    <a:lnTo>
                      <a:pt x="2936" y="321"/>
                    </a:lnTo>
                    <a:lnTo>
                      <a:pt x="2912" y="289"/>
                    </a:lnTo>
                    <a:lnTo>
                      <a:pt x="2886" y="258"/>
                    </a:lnTo>
                    <a:lnTo>
                      <a:pt x="2863" y="229"/>
                    </a:lnTo>
                    <a:lnTo>
                      <a:pt x="2840" y="202"/>
                    </a:lnTo>
                    <a:lnTo>
                      <a:pt x="2817" y="176"/>
                    </a:lnTo>
                    <a:lnTo>
                      <a:pt x="2794" y="152"/>
                    </a:lnTo>
                    <a:lnTo>
                      <a:pt x="2771" y="130"/>
                    </a:lnTo>
                    <a:lnTo>
                      <a:pt x="2749" y="110"/>
                    </a:lnTo>
                    <a:lnTo>
                      <a:pt x="2727" y="91"/>
                    </a:lnTo>
                    <a:lnTo>
                      <a:pt x="2703" y="74"/>
                    </a:lnTo>
                    <a:lnTo>
                      <a:pt x="2681" y="59"/>
                    </a:lnTo>
                    <a:lnTo>
                      <a:pt x="2658" y="46"/>
                    </a:lnTo>
                    <a:lnTo>
                      <a:pt x="2634" y="34"/>
                    </a:lnTo>
                    <a:lnTo>
                      <a:pt x="2610" y="24"/>
                    </a:lnTo>
                    <a:lnTo>
                      <a:pt x="2586" y="15"/>
                    </a:lnTo>
                    <a:lnTo>
                      <a:pt x="2562" y="9"/>
                    </a:lnTo>
                    <a:lnTo>
                      <a:pt x="2535" y="4"/>
                    </a:lnTo>
                    <a:lnTo>
                      <a:pt x="2509" y="1"/>
                    </a:lnTo>
                    <a:lnTo>
                      <a:pt x="2482" y="0"/>
                    </a:lnTo>
                    <a:lnTo>
                      <a:pt x="2453" y="0"/>
                    </a:lnTo>
                    <a:lnTo>
                      <a:pt x="2424" y="2"/>
                    </a:lnTo>
                    <a:lnTo>
                      <a:pt x="2394" y="6"/>
                    </a:lnTo>
                    <a:lnTo>
                      <a:pt x="2361" y="12"/>
                    </a:lnTo>
                    <a:lnTo>
                      <a:pt x="2329" y="19"/>
                    </a:lnTo>
                    <a:lnTo>
                      <a:pt x="2295" y="30"/>
                    </a:lnTo>
                    <a:lnTo>
                      <a:pt x="2258" y="41"/>
                    </a:lnTo>
                    <a:lnTo>
                      <a:pt x="2221" y="53"/>
                    </a:lnTo>
                    <a:lnTo>
                      <a:pt x="2181" y="68"/>
                    </a:lnTo>
                    <a:lnTo>
                      <a:pt x="2141" y="84"/>
                    </a:lnTo>
                    <a:lnTo>
                      <a:pt x="2097" y="102"/>
                    </a:lnTo>
                    <a:lnTo>
                      <a:pt x="2053" y="122"/>
                    </a:lnTo>
                    <a:lnTo>
                      <a:pt x="2006" y="143"/>
                    </a:lnTo>
                    <a:lnTo>
                      <a:pt x="1957" y="165"/>
                    </a:lnTo>
                    <a:lnTo>
                      <a:pt x="1905" y="184"/>
                    </a:lnTo>
                    <a:lnTo>
                      <a:pt x="1851" y="203"/>
                    </a:lnTo>
                    <a:lnTo>
                      <a:pt x="1794" y="219"/>
                    </a:lnTo>
                    <a:lnTo>
                      <a:pt x="1734" y="234"/>
                    </a:lnTo>
                    <a:lnTo>
                      <a:pt x="1673" y="247"/>
                    </a:lnTo>
                    <a:lnTo>
                      <a:pt x="1610" y="258"/>
                    </a:lnTo>
                    <a:lnTo>
                      <a:pt x="1545" y="268"/>
                    </a:lnTo>
                    <a:lnTo>
                      <a:pt x="1478" y="278"/>
                    </a:lnTo>
                    <a:lnTo>
                      <a:pt x="1412" y="286"/>
                    </a:lnTo>
                    <a:lnTo>
                      <a:pt x="1343" y="292"/>
                    </a:lnTo>
                    <a:lnTo>
                      <a:pt x="1273" y="296"/>
                    </a:lnTo>
                    <a:lnTo>
                      <a:pt x="1203" y="300"/>
                    </a:lnTo>
                    <a:lnTo>
                      <a:pt x="1132" y="302"/>
                    </a:lnTo>
                    <a:lnTo>
                      <a:pt x="1062" y="303"/>
                    </a:lnTo>
                    <a:lnTo>
                      <a:pt x="991" y="303"/>
                    </a:lnTo>
                    <a:lnTo>
                      <a:pt x="920" y="302"/>
                    </a:lnTo>
                    <a:lnTo>
                      <a:pt x="849" y="299"/>
                    </a:lnTo>
                    <a:lnTo>
                      <a:pt x="778" y="296"/>
                    </a:lnTo>
                    <a:lnTo>
                      <a:pt x="710" y="292"/>
                    </a:lnTo>
                    <a:lnTo>
                      <a:pt x="641" y="286"/>
                    </a:lnTo>
                    <a:lnTo>
                      <a:pt x="573" y="280"/>
                    </a:lnTo>
                    <a:lnTo>
                      <a:pt x="507" y="272"/>
                    </a:lnTo>
                    <a:lnTo>
                      <a:pt x="443" y="264"/>
                    </a:lnTo>
                    <a:lnTo>
                      <a:pt x="379" y="255"/>
                    </a:lnTo>
                    <a:lnTo>
                      <a:pt x="317" y="245"/>
                    </a:lnTo>
                    <a:lnTo>
                      <a:pt x="258" y="235"/>
                    </a:lnTo>
                    <a:lnTo>
                      <a:pt x="201" y="224"/>
                    </a:lnTo>
                    <a:lnTo>
                      <a:pt x="146" y="212"/>
                    </a:lnTo>
                    <a:lnTo>
                      <a:pt x="95" y="200"/>
                    </a:lnTo>
                    <a:lnTo>
                      <a:pt x="45" y="186"/>
                    </a:lnTo>
                    <a:lnTo>
                      <a:pt x="0" y="173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65" name="Freeform 1300">
                <a:extLst>
                  <a:ext uri="{FF2B5EF4-FFF2-40B4-BE49-F238E27FC236}">
                    <a16:creationId xmlns:a16="http://schemas.microsoft.com/office/drawing/2014/main" id="{48A0A298-9693-4BC1-8D89-DC6AC15659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1" y="2508"/>
                <a:ext cx="21" cy="12"/>
              </a:xfrm>
              <a:custGeom>
                <a:avLst/>
                <a:gdLst>
                  <a:gd name="T0" fmla="*/ 0 w 360"/>
                  <a:gd name="T1" fmla="*/ 0 h 197"/>
                  <a:gd name="T2" fmla="*/ 0 w 360"/>
                  <a:gd name="T3" fmla="*/ 0 h 197"/>
                  <a:gd name="T4" fmla="*/ 0 w 360"/>
                  <a:gd name="T5" fmla="*/ 0 h 197"/>
                  <a:gd name="T6" fmla="*/ 0 w 360"/>
                  <a:gd name="T7" fmla="*/ 1 h 197"/>
                  <a:gd name="T8" fmla="*/ 1 w 360"/>
                  <a:gd name="T9" fmla="*/ 1 h 197"/>
                  <a:gd name="T10" fmla="*/ 1 w 360"/>
                  <a:gd name="T11" fmla="*/ 1 h 197"/>
                  <a:gd name="T12" fmla="*/ 1 w 360"/>
                  <a:gd name="T13" fmla="*/ 1 h 197"/>
                  <a:gd name="T14" fmla="*/ 1 w 360"/>
                  <a:gd name="T15" fmla="*/ 1 h 197"/>
                  <a:gd name="T16" fmla="*/ 1 w 360"/>
                  <a:gd name="T17" fmla="*/ 1 h 197"/>
                  <a:gd name="T18" fmla="*/ 1 w 360"/>
                  <a:gd name="T19" fmla="*/ 1 h 197"/>
                  <a:gd name="T20" fmla="*/ 1 w 360"/>
                  <a:gd name="T21" fmla="*/ 1 h 197"/>
                  <a:gd name="T22" fmla="*/ 1 w 360"/>
                  <a:gd name="T23" fmla="*/ 1 h 197"/>
                  <a:gd name="T24" fmla="*/ 1 w 360"/>
                  <a:gd name="T25" fmla="*/ 1 h 197"/>
                  <a:gd name="T26" fmla="*/ 1 w 360"/>
                  <a:gd name="T27" fmla="*/ 1 h 197"/>
                  <a:gd name="T28" fmla="*/ 1 w 360"/>
                  <a:gd name="T29" fmla="*/ 1 h 197"/>
                  <a:gd name="T30" fmla="*/ 1 w 360"/>
                  <a:gd name="T31" fmla="*/ 0 h 197"/>
                  <a:gd name="T32" fmla="*/ 1 w 360"/>
                  <a:gd name="T33" fmla="*/ 0 h 197"/>
                  <a:gd name="T34" fmla="*/ 1 w 360"/>
                  <a:gd name="T35" fmla="*/ 0 h 197"/>
                  <a:gd name="T36" fmla="*/ 1 w 360"/>
                  <a:gd name="T37" fmla="*/ 0 h 197"/>
                  <a:gd name="T38" fmla="*/ 1 w 360"/>
                  <a:gd name="T39" fmla="*/ 0 h 197"/>
                  <a:gd name="T40" fmla="*/ 1 w 360"/>
                  <a:gd name="T41" fmla="*/ 0 h 197"/>
                  <a:gd name="T42" fmla="*/ 1 w 360"/>
                  <a:gd name="T43" fmla="*/ 0 h 197"/>
                  <a:gd name="T44" fmla="*/ 1 w 360"/>
                  <a:gd name="T45" fmla="*/ 0 h 197"/>
                  <a:gd name="T46" fmla="*/ 1 w 360"/>
                  <a:gd name="T47" fmla="*/ 0 h 197"/>
                  <a:gd name="T48" fmla="*/ 0 w 360"/>
                  <a:gd name="T49" fmla="*/ 0 h 197"/>
                  <a:gd name="T50" fmla="*/ 0 w 360"/>
                  <a:gd name="T51" fmla="*/ 0 h 197"/>
                  <a:gd name="T52" fmla="*/ 0 w 360"/>
                  <a:gd name="T53" fmla="*/ 0 h 197"/>
                  <a:gd name="T54" fmla="*/ 0 w 360"/>
                  <a:gd name="T55" fmla="*/ 0 h 197"/>
                  <a:gd name="T56" fmla="*/ 0 w 360"/>
                  <a:gd name="T57" fmla="*/ 0 h 197"/>
                  <a:gd name="T58" fmla="*/ 0 w 360"/>
                  <a:gd name="T59" fmla="*/ 0 h 197"/>
                  <a:gd name="T60" fmla="*/ 0 w 360"/>
                  <a:gd name="T61" fmla="*/ 0 h 197"/>
                  <a:gd name="T62" fmla="*/ 0 w 360"/>
                  <a:gd name="T63" fmla="*/ 0 h 1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60" h="197">
                    <a:moveTo>
                      <a:pt x="0" y="44"/>
                    </a:moveTo>
                    <a:lnTo>
                      <a:pt x="6" y="49"/>
                    </a:lnTo>
                    <a:lnTo>
                      <a:pt x="22" y="64"/>
                    </a:lnTo>
                    <a:lnTo>
                      <a:pt x="46" y="86"/>
                    </a:lnTo>
                    <a:lnTo>
                      <a:pt x="78" y="112"/>
                    </a:lnTo>
                    <a:lnTo>
                      <a:pt x="95" y="125"/>
                    </a:lnTo>
                    <a:lnTo>
                      <a:pt x="113" y="138"/>
                    </a:lnTo>
                    <a:lnTo>
                      <a:pt x="131" y="151"/>
                    </a:lnTo>
                    <a:lnTo>
                      <a:pt x="150" y="162"/>
                    </a:lnTo>
                    <a:lnTo>
                      <a:pt x="169" y="172"/>
                    </a:lnTo>
                    <a:lnTo>
                      <a:pt x="187" y="181"/>
                    </a:lnTo>
                    <a:lnTo>
                      <a:pt x="196" y="184"/>
                    </a:lnTo>
                    <a:lnTo>
                      <a:pt x="205" y="188"/>
                    </a:lnTo>
                    <a:lnTo>
                      <a:pt x="213" y="190"/>
                    </a:lnTo>
                    <a:lnTo>
                      <a:pt x="222" y="192"/>
                    </a:lnTo>
                    <a:lnTo>
                      <a:pt x="239" y="194"/>
                    </a:lnTo>
                    <a:lnTo>
                      <a:pt x="254" y="196"/>
                    </a:lnTo>
                    <a:lnTo>
                      <a:pt x="267" y="197"/>
                    </a:lnTo>
                    <a:lnTo>
                      <a:pt x="280" y="197"/>
                    </a:lnTo>
                    <a:lnTo>
                      <a:pt x="291" y="197"/>
                    </a:lnTo>
                    <a:lnTo>
                      <a:pt x="301" y="195"/>
                    </a:lnTo>
                    <a:lnTo>
                      <a:pt x="310" y="193"/>
                    </a:lnTo>
                    <a:lnTo>
                      <a:pt x="318" y="190"/>
                    </a:lnTo>
                    <a:lnTo>
                      <a:pt x="327" y="186"/>
                    </a:lnTo>
                    <a:lnTo>
                      <a:pt x="333" y="181"/>
                    </a:lnTo>
                    <a:lnTo>
                      <a:pt x="339" y="175"/>
                    </a:lnTo>
                    <a:lnTo>
                      <a:pt x="344" y="168"/>
                    </a:lnTo>
                    <a:lnTo>
                      <a:pt x="348" y="161"/>
                    </a:lnTo>
                    <a:lnTo>
                      <a:pt x="352" y="152"/>
                    </a:lnTo>
                    <a:lnTo>
                      <a:pt x="355" y="143"/>
                    </a:lnTo>
                    <a:lnTo>
                      <a:pt x="358" y="132"/>
                    </a:lnTo>
                    <a:lnTo>
                      <a:pt x="360" y="122"/>
                    </a:lnTo>
                    <a:lnTo>
                      <a:pt x="360" y="111"/>
                    </a:lnTo>
                    <a:lnTo>
                      <a:pt x="358" y="101"/>
                    </a:lnTo>
                    <a:lnTo>
                      <a:pt x="354" y="91"/>
                    </a:lnTo>
                    <a:lnTo>
                      <a:pt x="349" y="81"/>
                    </a:lnTo>
                    <a:lnTo>
                      <a:pt x="342" y="73"/>
                    </a:lnTo>
                    <a:lnTo>
                      <a:pt x="334" y="64"/>
                    </a:lnTo>
                    <a:lnTo>
                      <a:pt x="325" y="56"/>
                    </a:lnTo>
                    <a:lnTo>
                      <a:pt x="314" y="49"/>
                    </a:lnTo>
                    <a:lnTo>
                      <a:pt x="302" y="42"/>
                    </a:lnTo>
                    <a:lnTo>
                      <a:pt x="290" y="36"/>
                    </a:lnTo>
                    <a:lnTo>
                      <a:pt x="278" y="31"/>
                    </a:lnTo>
                    <a:lnTo>
                      <a:pt x="265" y="26"/>
                    </a:lnTo>
                    <a:lnTo>
                      <a:pt x="251" y="21"/>
                    </a:lnTo>
                    <a:lnTo>
                      <a:pt x="237" y="17"/>
                    </a:lnTo>
                    <a:lnTo>
                      <a:pt x="222" y="13"/>
                    </a:lnTo>
                    <a:lnTo>
                      <a:pt x="192" y="8"/>
                    </a:lnTo>
                    <a:lnTo>
                      <a:pt x="158" y="4"/>
                    </a:lnTo>
                    <a:lnTo>
                      <a:pt x="140" y="2"/>
                    </a:lnTo>
                    <a:lnTo>
                      <a:pt x="123" y="1"/>
                    </a:lnTo>
                    <a:lnTo>
                      <a:pt x="106" y="0"/>
                    </a:lnTo>
                    <a:lnTo>
                      <a:pt x="89" y="1"/>
                    </a:lnTo>
                    <a:lnTo>
                      <a:pt x="73" y="2"/>
                    </a:lnTo>
                    <a:lnTo>
                      <a:pt x="57" y="4"/>
                    </a:lnTo>
                    <a:lnTo>
                      <a:pt x="43" y="7"/>
                    </a:lnTo>
                    <a:lnTo>
                      <a:pt x="30" y="11"/>
                    </a:lnTo>
                    <a:lnTo>
                      <a:pt x="25" y="14"/>
                    </a:lnTo>
                    <a:lnTo>
                      <a:pt x="19" y="18"/>
                    </a:lnTo>
                    <a:lnTo>
                      <a:pt x="15" y="21"/>
                    </a:lnTo>
                    <a:lnTo>
                      <a:pt x="11" y="25"/>
                    </a:lnTo>
                    <a:lnTo>
                      <a:pt x="7" y="29"/>
                    </a:lnTo>
                    <a:lnTo>
                      <a:pt x="4" y="34"/>
                    </a:lnTo>
                    <a:lnTo>
                      <a:pt x="2" y="38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66" name="Freeform 1301">
                <a:extLst>
                  <a:ext uri="{FF2B5EF4-FFF2-40B4-BE49-F238E27FC236}">
                    <a16:creationId xmlns:a16="http://schemas.microsoft.com/office/drawing/2014/main" id="{7F6354D7-1142-4567-A3D6-636E4E7BD8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8" y="2509"/>
                <a:ext cx="21" cy="12"/>
              </a:xfrm>
              <a:custGeom>
                <a:avLst/>
                <a:gdLst>
                  <a:gd name="T0" fmla="*/ 0 w 360"/>
                  <a:gd name="T1" fmla="*/ 0 h 197"/>
                  <a:gd name="T2" fmla="*/ 0 w 360"/>
                  <a:gd name="T3" fmla="*/ 0 h 197"/>
                  <a:gd name="T4" fmla="*/ 0 w 360"/>
                  <a:gd name="T5" fmla="*/ 0 h 197"/>
                  <a:gd name="T6" fmla="*/ 0 w 360"/>
                  <a:gd name="T7" fmla="*/ 1 h 197"/>
                  <a:gd name="T8" fmla="*/ 1 w 360"/>
                  <a:gd name="T9" fmla="*/ 1 h 197"/>
                  <a:gd name="T10" fmla="*/ 1 w 360"/>
                  <a:gd name="T11" fmla="*/ 1 h 197"/>
                  <a:gd name="T12" fmla="*/ 1 w 360"/>
                  <a:gd name="T13" fmla="*/ 1 h 197"/>
                  <a:gd name="T14" fmla="*/ 1 w 360"/>
                  <a:gd name="T15" fmla="*/ 1 h 197"/>
                  <a:gd name="T16" fmla="*/ 1 w 360"/>
                  <a:gd name="T17" fmla="*/ 1 h 197"/>
                  <a:gd name="T18" fmla="*/ 1 w 360"/>
                  <a:gd name="T19" fmla="*/ 1 h 197"/>
                  <a:gd name="T20" fmla="*/ 1 w 360"/>
                  <a:gd name="T21" fmla="*/ 1 h 197"/>
                  <a:gd name="T22" fmla="*/ 1 w 360"/>
                  <a:gd name="T23" fmla="*/ 1 h 197"/>
                  <a:gd name="T24" fmla="*/ 1 w 360"/>
                  <a:gd name="T25" fmla="*/ 1 h 197"/>
                  <a:gd name="T26" fmla="*/ 1 w 360"/>
                  <a:gd name="T27" fmla="*/ 1 h 197"/>
                  <a:gd name="T28" fmla="*/ 1 w 360"/>
                  <a:gd name="T29" fmla="*/ 1 h 197"/>
                  <a:gd name="T30" fmla="*/ 1 w 360"/>
                  <a:gd name="T31" fmla="*/ 0 h 197"/>
                  <a:gd name="T32" fmla="*/ 1 w 360"/>
                  <a:gd name="T33" fmla="*/ 0 h 197"/>
                  <a:gd name="T34" fmla="*/ 1 w 360"/>
                  <a:gd name="T35" fmla="*/ 0 h 197"/>
                  <a:gd name="T36" fmla="*/ 1 w 360"/>
                  <a:gd name="T37" fmla="*/ 0 h 197"/>
                  <a:gd name="T38" fmla="*/ 1 w 360"/>
                  <a:gd name="T39" fmla="*/ 0 h 197"/>
                  <a:gd name="T40" fmla="*/ 1 w 360"/>
                  <a:gd name="T41" fmla="*/ 0 h 197"/>
                  <a:gd name="T42" fmla="*/ 1 w 360"/>
                  <a:gd name="T43" fmla="*/ 0 h 197"/>
                  <a:gd name="T44" fmla="*/ 1 w 360"/>
                  <a:gd name="T45" fmla="*/ 0 h 197"/>
                  <a:gd name="T46" fmla="*/ 1 w 360"/>
                  <a:gd name="T47" fmla="*/ 0 h 197"/>
                  <a:gd name="T48" fmla="*/ 0 w 360"/>
                  <a:gd name="T49" fmla="*/ 0 h 197"/>
                  <a:gd name="T50" fmla="*/ 0 w 360"/>
                  <a:gd name="T51" fmla="*/ 0 h 197"/>
                  <a:gd name="T52" fmla="*/ 0 w 360"/>
                  <a:gd name="T53" fmla="*/ 0 h 197"/>
                  <a:gd name="T54" fmla="*/ 0 w 360"/>
                  <a:gd name="T55" fmla="*/ 0 h 197"/>
                  <a:gd name="T56" fmla="*/ 0 w 360"/>
                  <a:gd name="T57" fmla="*/ 0 h 197"/>
                  <a:gd name="T58" fmla="*/ 0 w 360"/>
                  <a:gd name="T59" fmla="*/ 0 h 197"/>
                  <a:gd name="T60" fmla="*/ 0 w 360"/>
                  <a:gd name="T61" fmla="*/ 0 h 197"/>
                  <a:gd name="T62" fmla="*/ 0 w 360"/>
                  <a:gd name="T63" fmla="*/ 0 h 1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60" h="197">
                    <a:moveTo>
                      <a:pt x="0" y="43"/>
                    </a:moveTo>
                    <a:lnTo>
                      <a:pt x="6" y="49"/>
                    </a:lnTo>
                    <a:lnTo>
                      <a:pt x="22" y="64"/>
                    </a:lnTo>
                    <a:lnTo>
                      <a:pt x="46" y="87"/>
                    </a:lnTo>
                    <a:lnTo>
                      <a:pt x="78" y="112"/>
                    </a:lnTo>
                    <a:lnTo>
                      <a:pt x="95" y="125"/>
                    </a:lnTo>
                    <a:lnTo>
                      <a:pt x="112" y="138"/>
                    </a:lnTo>
                    <a:lnTo>
                      <a:pt x="131" y="150"/>
                    </a:lnTo>
                    <a:lnTo>
                      <a:pt x="150" y="162"/>
                    </a:lnTo>
                    <a:lnTo>
                      <a:pt x="169" y="173"/>
                    </a:lnTo>
                    <a:lnTo>
                      <a:pt x="187" y="181"/>
                    </a:lnTo>
                    <a:lnTo>
                      <a:pt x="196" y="185"/>
                    </a:lnTo>
                    <a:lnTo>
                      <a:pt x="205" y="188"/>
                    </a:lnTo>
                    <a:lnTo>
                      <a:pt x="213" y="190"/>
                    </a:lnTo>
                    <a:lnTo>
                      <a:pt x="221" y="192"/>
                    </a:lnTo>
                    <a:lnTo>
                      <a:pt x="239" y="194"/>
                    </a:lnTo>
                    <a:lnTo>
                      <a:pt x="254" y="196"/>
                    </a:lnTo>
                    <a:lnTo>
                      <a:pt x="267" y="197"/>
                    </a:lnTo>
                    <a:lnTo>
                      <a:pt x="280" y="197"/>
                    </a:lnTo>
                    <a:lnTo>
                      <a:pt x="291" y="196"/>
                    </a:lnTo>
                    <a:lnTo>
                      <a:pt x="301" y="195"/>
                    </a:lnTo>
                    <a:lnTo>
                      <a:pt x="310" y="193"/>
                    </a:lnTo>
                    <a:lnTo>
                      <a:pt x="319" y="190"/>
                    </a:lnTo>
                    <a:lnTo>
                      <a:pt x="327" y="186"/>
                    </a:lnTo>
                    <a:lnTo>
                      <a:pt x="333" y="181"/>
                    </a:lnTo>
                    <a:lnTo>
                      <a:pt x="339" y="176"/>
                    </a:lnTo>
                    <a:lnTo>
                      <a:pt x="344" y="168"/>
                    </a:lnTo>
                    <a:lnTo>
                      <a:pt x="348" y="161"/>
                    </a:lnTo>
                    <a:lnTo>
                      <a:pt x="352" y="152"/>
                    </a:lnTo>
                    <a:lnTo>
                      <a:pt x="355" y="143"/>
                    </a:lnTo>
                    <a:lnTo>
                      <a:pt x="358" y="132"/>
                    </a:lnTo>
                    <a:lnTo>
                      <a:pt x="360" y="121"/>
                    </a:lnTo>
                    <a:lnTo>
                      <a:pt x="360" y="111"/>
                    </a:lnTo>
                    <a:lnTo>
                      <a:pt x="358" y="101"/>
                    </a:lnTo>
                    <a:lnTo>
                      <a:pt x="354" y="91"/>
                    </a:lnTo>
                    <a:lnTo>
                      <a:pt x="349" y="81"/>
                    </a:lnTo>
                    <a:lnTo>
                      <a:pt x="342" y="72"/>
                    </a:lnTo>
                    <a:lnTo>
                      <a:pt x="334" y="64"/>
                    </a:lnTo>
                    <a:lnTo>
                      <a:pt x="325" y="56"/>
                    </a:lnTo>
                    <a:lnTo>
                      <a:pt x="315" y="49"/>
                    </a:lnTo>
                    <a:lnTo>
                      <a:pt x="302" y="42"/>
                    </a:lnTo>
                    <a:lnTo>
                      <a:pt x="290" y="36"/>
                    </a:lnTo>
                    <a:lnTo>
                      <a:pt x="278" y="30"/>
                    </a:lnTo>
                    <a:lnTo>
                      <a:pt x="264" y="25"/>
                    </a:lnTo>
                    <a:lnTo>
                      <a:pt x="251" y="21"/>
                    </a:lnTo>
                    <a:lnTo>
                      <a:pt x="237" y="17"/>
                    </a:lnTo>
                    <a:lnTo>
                      <a:pt x="221" y="14"/>
                    </a:lnTo>
                    <a:lnTo>
                      <a:pt x="192" y="9"/>
                    </a:lnTo>
                    <a:lnTo>
                      <a:pt x="158" y="4"/>
                    </a:lnTo>
                    <a:lnTo>
                      <a:pt x="141" y="3"/>
                    </a:lnTo>
                    <a:lnTo>
                      <a:pt x="123" y="0"/>
                    </a:lnTo>
                    <a:lnTo>
                      <a:pt x="106" y="0"/>
                    </a:lnTo>
                    <a:lnTo>
                      <a:pt x="89" y="0"/>
                    </a:lnTo>
                    <a:lnTo>
                      <a:pt x="73" y="2"/>
                    </a:lnTo>
                    <a:lnTo>
                      <a:pt x="58" y="4"/>
                    </a:lnTo>
                    <a:lnTo>
                      <a:pt x="43" y="8"/>
                    </a:lnTo>
                    <a:lnTo>
                      <a:pt x="30" y="12"/>
                    </a:lnTo>
                    <a:lnTo>
                      <a:pt x="25" y="15"/>
                    </a:lnTo>
                    <a:lnTo>
                      <a:pt x="19" y="18"/>
                    </a:lnTo>
                    <a:lnTo>
                      <a:pt x="15" y="21"/>
                    </a:lnTo>
                    <a:lnTo>
                      <a:pt x="11" y="25"/>
                    </a:lnTo>
                    <a:lnTo>
                      <a:pt x="7" y="29"/>
                    </a:lnTo>
                    <a:lnTo>
                      <a:pt x="4" y="33"/>
                    </a:lnTo>
                    <a:lnTo>
                      <a:pt x="2" y="38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67" name="Freeform 1302">
                <a:extLst>
                  <a:ext uri="{FF2B5EF4-FFF2-40B4-BE49-F238E27FC236}">
                    <a16:creationId xmlns:a16="http://schemas.microsoft.com/office/drawing/2014/main" id="{0AA4020A-7BC8-4F31-9539-C7D1848E71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4" y="2509"/>
                <a:ext cx="21" cy="12"/>
              </a:xfrm>
              <a:custGeom>
                <a:avLst/>
                <a:gdLst>
                  <a:gd name="T0" fmla="*/ 0 w 361"/>
                  <a:gd name="T1" fmla="*/ 0 h 197"/>
                  <a:gd name="T2" fmla="*/ 0 w 361"/>
                  <a:gd name="T3" fmla="*/ 0 h 197"/>
                  <a:gd name="T4" fmla="*/ 0 w 361"/>
                  <a:gd name="T5" fmla="*/ 0 h 197"/>
                  <a:gd name="T6" fmla="*/ 0 w 361"/>
                  <a:gd name="T7" fmla="*/ 1 h 197"/>
                  <a:gd name="T8" fmla="*/ 1 w 361"/>
                  <a:gd name="T9" fmla="*/ 1 h 197"/>
                  <a:gd name="T10" fmla="*/ 1 w 361"/>
                  <a:gd name="T11" fmla="*/ 1 h 197"/>
                  <a:gd name="T12" fmla="*/ 1 w 361"/>
                  <a:gd name="T13" fmla="*/ 1 h 197"/>
                  <a:gd name="T14" fmla="*/ 1 w 361"/>
                  <a:gd name="T15" fmla="*/ 1 h 197"/>
                  <a:gd name="T16" fmla="*/ 1 w 361"/>
                  <a:gd name="T17" fmla="*/ 1 h 197"/>
                  <a:gd name="T18" fmla="*/ 1 w 361"/>
                  <a:gd name="T19" fmla="*/ 1 h 197"/>
                  <a:gd name="T20" fmla="*/ 1 w 361"/>
                  <a:gd name="T21" fmla="*/ 1 h 197"/>
                  <a:gd name="T22" fmla="*/ 1 w 361"/>
                  <a:gd name="T23" fmla="*/ 1 h 197"/>
                  <a:gd name="T24" fmla="*/ 1 w 361"/>
                  <a:gd name="T25" fmla="*/ 1 h 197"/>
                  <a:gd name="T26" fmla="*/ 1 w 361"/>
                  <a:gd name="T27" fmla="*/ 1 h 197"/>
                  <a:gd name="T28" fmla="*/ 1 w 361"/>
                  <a:gd name="T29" fmla="*/ 1 h 197"/>
                  <a:gd name="T30" fmla="*/ 1 w 361"/>
                  <a:gd name="T31" fmla="*/ 0 h 197"/>
                  <a:gd name="T32" fmla="*/ 1 w 361"/>
                  <a:gd name="T33" fmla="*/ 0 h 197"/>
                  <a:gd name="T34" fmla="*/ 1 w 361"/>
                  <a:gd name="T35" fmla="*/ 0 h 197"/>
                  <a:gd name="T36" fmla="*/ 1 w 361"/>
                  <a:gd name="T37" fmla="*/ 0 h 197"/>
                  <a:gd name="T38" fmla="*/ 1 w 361"/>
                  <a:gd name="T39" fmla="*/ 0 h 197"/>
                  <a:gd name="T40" fmla="*/ 1 w 361"/>
                  <a:gd name="T41" fmla="*/ 0 h 197"/>
                  <a:gd name="T42" fmla="*/ 1 w 361"/>
                  <a:gd name="T43" fmla="*/ 0 h 197"/>
                  <a:gd name="T44" fmla="*/ 1 w 361"/>
                  <a:gd name="T45" fmla="*/ 0 h 197"/>
                  <a:gd name="T46" fmla="*/ 1 w 361"/>
                  <a:gd name="T47" fmla="*/ 0 h 197"/>
                  <a:gd name="T48" fmla="*/ 1 w 361"/>
                  <a:gd name="T49" fmla="*/ 0 h 197"/>
                  <a:gd name="T50" fmla="*/ 0 w 361"/>
                  <a:gd name="T51" fmla="*/ 0 h 197"/>
                  <a:gd name="T52" fmla="*/ 0 w 361"/>
                  <a:gd name="T53" fmla="*/ 0 h 197"/>
                  <a:gd name="T54" fmla="*/ 0 w 361"/>
                  <a:gd name="T55" fmla="*/ 0 h 197"/>
                  <a:gd name="T56" fmla="*/ 0 w 361"/>
                  <a:gd name="T57" fmla="*/ 0 h 197"/>
                  <a:gd name="T58" fmla="*/ 0 w 361"/>
                  <a:gd name="T59" fmla="*/ 0 h 197"/>
                  <a:gd name="T60" fmla="*/ 0 w 361"/>
                  <a:gd name="T61" fmla="*/ 0 h 197"/>
                  <a:gd name="T62" fmla="*/ 0 w 361"/>
                  <a:gd name="T63" fmla="*/ 0 h 1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61" h="197">
                    <a:moveTo>
                      <a:pt x="0" y="43"/>
                    </a:moveTo>
                    <a:lnTo>
                      <a:pt x="6" y="49"/>
                    </a:lnTo>
                    <a:lnTo>
                      <a:pt x="22" y="64"/>
                    </a:lnTo>
                    <a:lnTo>
                      <a:pt x="47" y="87"/>
                    </a:lnTo>
                    <a:lnTo>
                      <a:pt x="78" y="112"/>
                    </a:lnTo>
                    <a:lnTo>
                      <a:pt x="95" y="125"/>
                    </a:lnTo>
                    <a:lnTo>
                      <a:pt x="112" y="138"/>
                    </a:lnTo>
                    <a:lnTo>
                      <a:pt x="132" y="150"/>
                    </a:lnTo>
                    <a:lnTo>
                      <a:pt x="150" y="162"/>
                    </a:lnTo>
                    <a:lnTo>
                      <a:pt x="169" y="173"/>
                    </a:lnTo>
                    <a:lnTo>
                      <a:pt x="187" y="181"/>
                    </a:lnTo>
                    <a:lnTo>
                      <a:pt x="196" y="185"/>
                    </a:lnTo>
                    <a:lnTo>
                      <a:pt x="204" y="188"/>
                    </a:lnTo>
                    <a:lnTo>
                      <a:pt x="213" y="190"/>
                    </a:lnTo>
                    <a:lnTo>
                      <a:pt x="222" y="192"/>
                    </a:lnTo>
                    <a:lnTo>
                      <a:pt x="239" y="194"/>
                    </a:lnTo>
                    <a:lnTo>
                      <a:pt x="254" y="196"/>
                    </a:lnTo>
                    <a:lnTo>
                      <a:pt x="267" y="197"/>
                    </a:lnTo>
                    <a:lnTo>
                      <a:pt x="280" y="197"/>
                    </a:lnTo>
                    <a:lnTo>
                      <a:pt x="291" y="196"/>
                    </a:lnTo>
                    <a:lnTo>
                      <a:pt x="301" y="195"/>
                    </a:lnTo>
                    <a:lnTo>
                      <a:pt x="311" y="193"/>
                    </a:lnTo>
                    <a:lnTo>
                      <a:pt x="319" y="190"/>
                    </a:lnTo>
                    <a:lnTo>
                      <a:pt x="327" y="186"/>
                    </a:lnTo>
                    <a:lnTo>
                      <a:pt x="333" y="181"/>
                    </a:lnTo>
                    <a:lnTo>
                      <a:pt x="339" y="176"/>
                    </a:lnTo>
                    <a:lnTo>
                      <a:pt x="344" y="168"/>
                    </a:lnTo>
                    <a:lnTo>
                      <a:pt x="348" y="161"/>
                    </a:lnTo>
                    <a:lnTo>
                      <a:pt x="352" y="152"/>
                    </a:lnTo>
                    <a:lnTo>
                      <a:pt x="355" y="143"/>
                    </a:lnTo>
                    <a:lnTo>
                      <a:pt x="358" y="132"/>
                    </a:lnTo>
                    <a:lnTo>
                      <a:pt x="360" y="121"/>
                    </a:lnTo>
                    <a:lnTo>
                      <a:pt x="361" y="111"/>
                    </a:lnTo>
                    <a:lnTo>
                      <a:pt x="360" y="101"/>
                    </a:lnTo>
                    <a:lnTo>
                      <a:pt x="359" y="91"/>
                    </a:lnTo>
                    <a:lnTo>
                      <a:pt x="356" y="81"/>
                    </a:lnTo>
                    <a:lnTo>
                      <a:pt x="351" y="72"/>
                    </a:lnTo>
                    <a:lnTo>
                      <a:pt x="346" y="64"/>
                    </a:lnTo>
                    <a:lnTo>
                      <a:pt x="340" y="56"/>
                    </a:lnTo>
                    <a:lnTo>
                      <a:pt x="332" y="49"/>
                    </a:lnTo>
                    <a:lnTo>
                      <a:pt x="324" y="42"/>
                    </a:lnTo>
                    <a:lnTo>
                      <a:pt x="315" y="36"/>
                    </a:lnTo>
                    <a:lnTo>
                      <a:pt x="305" y="30"/>
                    </a:lnTo>
                    <a:lnTo>
                      <a:pt x="292" y="25"/>
                    </a:lnTo>
                    <a:lnTo>
                      <a:pt x="281" y="21"/>
                    </a:lnTo>
                    <a:lnTo>
                      <a:pt x="268" y="17"/>
                    </a:lnTo>
                    <a:lnTo>
                      <a:pt x="255" y="14"/>
                    </a:lnTo>
                    <a:lnTo>
                      <a:pt x="223" y="9"/>
                    </a:lnTo>
                    <a:lnTo>
                      <a:pt x="184" y="4"/>
                    </a:lnTo>
                    <a:lnTo>
                      <a:pt x="164" y="3"/>
                    </a:lnTo>
                    <a:lnTo>
                      <a:pt x="144" y="0"/>
                    </a:lnTo>
                    <a:lnTo>
                      <a:pt x="123" y="0"/>
                    </a:lnTo>
                    <a:lnTo>
                      <a:pt x="104" y="0"/>
                    </a:lnTo>
                    <a:lnTo>
                      <a:pt x="85" y="2"/>
                    </a:lnTo>
                    <a:lnTo>
                      <a:pt x="67" y="4"/>
                    </a:lnTo>
                    <a:lnTo>
                      <a:pt x="50" y="8"/>
                    </a:lnTo>
                    <a:lnTo>
                      <a:pt x="35" y="12"/>
                    </a:lnTo>
                    <a:lnTo>
                      <a:pt x="28" y="15"/>
                    </a:lnTo>
                    <a:lnTo>
                      <a:pt x="22" y="18"/>
                    </a:lnTo>
                    <a:lnTo>
                      <a:pt x="17" y="21"/>
                    </a:lnTo>
                    <a:lnTo>
                      <a:pt x="12" y="25"/>
                    </a:lnTo>
                    <a:lnTo>
                      <a:pt x="8" y="29"/>
                    </a:lnTo>
                    <a:lnTo>
                      <a:pt x="4" y="33"/>
                    </a:lnTo>
                    <a:lnTo>
                      <a:pt x="2" y="38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68" name="Freeform 1303">
                <a:extLst>
                  <a:ext uri="{FF2B5EF4-FFF2-40B4-BE49-F238E27FC236}">
                    <a16:creationId xmlns:a16="http://schemas.microsoft.com/office/drawing/2014/main" id="{6EB6BE8B-278C-44C4-8D4D-D6964C22A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2" y="2504"/>
                <a:ext cx="19" cy="12"/>
              </a:xfrm>
              <a:custGeom>
                <a:avLst/>
                <a:gdLst>
                  <a:gd name="T0" fmla="*/ 0 w 317"/>
                  <a:gd name="T1" fmla="*/ 0 h 199"/>
                  <a:gd name="T2" fmla="*/ 0 w 317"/>
                  <a:gd name="T3" fmla="*/ 0 h 199"/>
                  <a:gd name="T4" fmla="*/ 0 w 317"/>
                  <a:gd name="T5" fmla="*/ 0 h 199"/>
                  <a:gd name="T6" fmla="*/ 0 w 317"/>
                  <a:gd name="T7" fmla="*/ 0 h 199"/>
                  <a:gd name="T8" fmla="*/ 0 w 317"/>
                  <a:gd name="T9" fmla="*/ 0 h 199"/>
                  <a:gd name="T10" fmla="*/ 0 w 317"/>
                  <a:gd name="T11" fmla="*/ 1 h 199"/>
                  <a:gd name="T12" fmla="*/ 0 w 317"/>
                  <a:gd name="T13" fmla="*/ 1 h 199"/>
                  <a:gd name="T14" fmla="*/ 0 w 317"/>
                  <a:gd name="T15" fmla="*/ 1 h 199"/>
                  <a:gd name="T16" fmla="*/ 0 w 317"/>
                  <a:gd name="T17" fmla="*/ 1 h 199"/>
                  <a:gd name="T18" fmla="*/ 0 w 317"/>
                  <a:gd name="T19" fmla="*/ 1 h 199"/>
                  <a:gd name="T20" fmla="*/ 0 w 317"/>
                  <a:gd name="T21" fmla="*/ 1 h 199"/>
                  <a:gd name="T22" fmla="*/ 1 w 317"/>
                  <a:gd name="T23" fmla="*/ 1 h 199"/>
                  <a:gd name="T24" fmla="*/ 1 w 317"/>
                  <a:gd name="T25" fmla="*/ 1 h 199"/>
                  <a:gd name="T26" fmla="*/ 1 w 317"/>
                  <a:gd name="T27" fmla="*/ 1 h 199"/>
                  <a:gd name="T28" fmla="*/ 1 w 317"/>
                  <a:gd name="T29" fmla="*/ 1 h 199"/>
                  <a:gd name="T30" fmla="*/ 1 w 317"/>
                  <a:gd name="T31" fmla="*/ 1 h 199"/>
                  <a:gd name="T32" fmla="*/ 1 w 317"/>
                  <a:gd name="T33" fmla="*/ 1 h 199"/>
                  <a:gd name="T34" fmla="*/ 1 w 317"/>
                  <a:gd name="T35" fmla="*/ 1 h 199"/>
                  <a:gd name="T36" fmla="*/ 1 w 317"/>
                  <a:gd name="T37" fmla="*/ 1 h 199"/>
                  <a:gd name="T38" fmla="*/ 1 w 317"/>
                  <a:gd name="T39" fmla="*/ 1 h 199"/>
                  <a:gd name="T40" fmla="*/ 1 w 317"/>
                  <a:gd name="T41" fmla="*/ 1 h 199"/>
                  <a:gd name="T42" fmla="*/ 1 w 317"/>
                  <a:gd name="T43" fmla="*/ 1 h 199"/>
                  <a:gd name="T44" fmla="*/ 1 w 317"/>
                  <a:gd name="T45" fmla="*/ 1 h 199"/>
                  <a:gd name="T46" fmla="*/ 1 w 317"/>
                  <a:gd name="T47" fmla="*/ 1 h 199"/>
                  <a:gd name="T48" fmla="*/ 1 w 317"/>
                  <a:gd name="T49" fmla="*/ 1 h 199"/>
                  <a:gd name="T50" fmla="*/ 1 w 317"/>
                  <a:gd name="T51" fmla="*/ 1 h 199"/>
                  <a:gd name="T52" fmla="*/ 1 w 317"/>
                  <a:gd name="T53" fmla="*/ 1 h 199"/>
                  <a:gd name="T54" fmla="*/ 1 w 317"/>
                  <a:gd name="T55" fmla="*/ 0 h 199"/>
                  <a:gd name="T56" fmla="*/ 1 w 317"/>
                  <a:gd name="T57" fmla="*/ 0 h 199"/>
                  <a:gd name="T58" fmla="*/ 1 w 317"/>
                  <a:gd name="T59" fmla="*/ 0 h 199"/>
                  <a:gd name="T60" fmla="*/ 1 w 317"/>
                  <a:gd name="T61" fmla="*/ 0 h 199"/>
                  <a:gd name="T62" fmla="*/ 1 w 317"/>
                  <a:gd name="T63" fmla="*/ 0 h 199"/>
                  <a:gd name="T64" fmla="*/ 1 w 317"/>
                  <a:gd name="T65" fmla="*/ 0 h 199"/>
                  <a:gd name="T66" fmla="*/ 1 w 317"/>
                  <a:gd name="T67" fmla="*/ 0 h 199"/>
                  <a:gd name="T68" fmla="*/ 1 w 317"/>
                  <a:gd name="T69" fmla="*/ 0 h 199"/>
                  <a:gd name="T70" fmla="*/ 1 w 317"/>
                  <a:gd name="T71" fmla="*/ 0 h 199"/>
                  <a:gd name="T72" fmla="*/ 1 w 317"/>
                  <a:gd name="T73" fmla="*/ 0 h 199"/>
                  <a:gd name="T74" fmla="*/ 1 w 317"/>
                  <a:gd name="T75" fmla="*/ 0 h 199"/>
                  <a:gd name="T76" fmla="*/ 1 w 317"/>
                  <a:gd name="T77" fmla="*/ 0 h 199"/>
                  <a:gd name="T78" fmla="*/ 1 w 317"/>
                  <a:gd name="T79" fmla="*/ 0 h 199"/>
                  <a:gd name="T80" fmla="*/ 1 w 317"/>
                  <a:gd name="T81" fmla="*/ 0 h 199"/>
                  <a:gd name="T82" fmla="*/ 1 w 317"/>
                  <a:gd name="T83" fmla="*/ 0 h 199"/>
                  <a:gd name="T84" fmla="*/ 1 w 317"/>
                  <a:gd name="T85" fmla="*/ 0 h 199"/>
                  <a:gd name="T86" fmla="*/ 1 w 317"/>
                  <a:gd name="T87" fmla="*/ 0 h 199"/>
                  <a:gd name="T88" fmla="*/ 1 w 317"/>
                  <a:gd name="T89" fmla="*/ 0 h 199"/>
                  <a:gd name="T90" fmla="*/ 1 w 317"/>
                  <a:gd name="T91" fmla="*/ 0 h 199"/>
                  <a:gd name="T92" fmla="*/ 1 w 317"/>
                  <a:gd name="T93" fmla="*/ 0 h 199"/>
                  <a:gd name="T94" fmla="*/ 1 w 317"/>
                  <a:gd name="T95" fmla="*/ 0 h 199"/>
                  <a:gd name="T96" fmla="*/ 1 w 317"/>
                  <a:gd name="T97" fmla="*/ 0 h 199"/>
                  <a:gd name="T98" fmla="*/ 0 w 317"/>
                  <a:gd name="T99" fmla="*/ 0 h 199"/>
                  <a:gd name="T100" fmla="*/ 0 w 317"/>
                  <a:gd name="T101" fmla="*/ 0 h 199"/>
                  <a:gd name="T102" fmla="*/ 0 w 317"/>
                  <a:gd name="T103" fmla="*/ 0 h 199"/>
                  <a:gd name="T104" fmla="*/ 0 w 317"/>
                  <a:gd name="T105" fmla="*/ 0 h 199"/>
                  <a:gd name="T106" fmla="*/ 0 w 317"/>
                  <a:gd name="T107" fmla="*/ 0 h 199"/>
                  <a:gd name="T108" fmla="*/ 0 w 317"/>
                  <a:gd name="T109" fmla="*/ 0 h 199"/>
                  <a:gd name="T110" fmla="*/ 0 w 317"/>
                  <a:gd name="T111" fmla="*/ 0 h 199"/>
                  <a:gd name="T112" fmla="*/ 0 w 317"/>
                  <a:gd name="T113" fmla="*/ 0 h 199"/>
                  <a:gd name="T114" fmla="*/ 0 w 317"/>
                  <a:gd name="T115" fmla="*/ 0 h 199"/>
                  <a:gd name="T116" fmla="*/ 0 w 317"/>
                  <a:gd name="T117" fmla="*/ 0 h 199"/>
                  <a:gd name="T118" fmla="*/ 0 w 317"/>
                  <a:gd name="T119" fmla="*/ 0 h 199"/>
                  <a:gd name="T120" fmla="*/ 0 w 317"/>
                  <a:gd name="T121" fmla="*/ 0 h 199"/>
                  <a:gd name="T122" fmla="*/ 0 w 317"/>
                  <a:gd name="T123" fmla="*/ 0 h 199"/>
                  <a:gd name="T124" fmla="*/ 0 w 317"/>
                  <a:gd name="T125" fmla="*/ 0 h 19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317" h="199">
                    <a:moveTo>
                      <a:pt x="0" y="76"/>
                    </a:moveTo>
                    <a:lnTo>
                      <a:pt x="4" y="82"/>
                    </a:lnTo>
                    <a:lnTo>
                      <a:pt x="14" y="94"/>
                    </a:lnTo>
                    <a:lnTo>
                      <a:pt x="29" y="111"/>
                    </a:lnTo>
                    <a:lnTo>
                      <a:pt x="49" y="130"/>
                    </a:lnTo>
                    <a:lnTo>
                      <a:pt x="60" y="141"/>
                    </a:lnTo>
                    <a:lnTo>
                      <a:pt x="73" y="151"/>
                    </a:lnTo>
                    <a:lnTo>
                      <a:pt x="86" y="161"/>
                    </a:lnTo>
                    <a:lnTo>
                      <a:pt x="101" y="171"/>
                    </a:lnTo>
                    <a:lnTo>
                      <a:pt x="116" y="179"/>
                    </a:lnTo>
                    <a:lnTo>
                      <a:pt x="131" y="186"/>
                    </a:lnTo>
                    <a:lnTo>
                      <a:pt x="147" y="192"/>
                    </a:lnTo>
                    <a:lnTo>
                      <a:pt x="163" y="195"/>
                    </a:lnTo>
                    <a:lnTo>
                      <a:pt x="181" y="198"/>
                    </a:lnTo>
                    <a:lnTo>
                      <a:pt x="196" y="199"/>
                    </a:lnTo>
                    <a:lnTo>
                      <a:pt x="210" y="199"/>
                    </a:lnTo>
                    <a:lnTo>
                      <a:pt x="224" y="198"/>
                    </a:lnTo>
                    <a:lnTo>
                      <a:pt x="236" y="197"/>
                    </a:lnTo>
                    <a:lnTo>
                      <a:pt x="247" y="194"/>
                    </a:lnTo>
                    <a:lnTo>
                      <a:pt x="258" y="191"/>
                    </a:lnTo>
                    <a:lnTo>
                      <a:pt x="268" y="186"/>
                    </a:lnTo>
                    <a:lnTo>
                      <a:pt x="277" y="181"/>
                    </a:lnTo>
                    <a:lnTo>
                      <a:pt x="285" y="175"/>
                    </a:lnTo>
                    <a:lnTo>
                      <a:pt x="292" y="168"/>
                    </a:lnTo>
                    <a:lnTo>
                      <a:pt x="298" y="159"/>
                    </a:lnTo>
                    <a:lnTo>
                      <a:pt x="303" y="151"/>
                    </a:lnTo>
                    <a:lnTo>
                      <a:pt x="307" y="142"/>
                    </a:lnTo>
                    <a:lnTo>
                      <a:pt x="311" y="132"/>
                    </a:lnTo>
                    <a:lnTo>
                      <a:pt x="314" y="121"/>
                    </a:lnTo>
                    <a:lnTo>
                      <a:pt x="316" y="110"/>
                    </a:lnTo>
                    <a:lnTo>
                      <a:pt x="317" y="100"/>
                    </a:lnTo>
                    <a:lnTo>
                      <a:pt x="317" y="90"/>
                    </a:lnTo>
                    <a:lnTo>
                      <a:pt x="315" y="80"/>
                    </a:lnTo>
                    <a:lnTo>
                      <a:pt x="312" y="70"/>
                    </a:lnTo>
                    <a:lnTo>
                      <a:pt x="308" y="61"/>
                    </a:lnTo>
                    <a:lnTo>
                      <a:pt x="302" y="53"/>
                    </a:lnTo>
                    <a:lnTo>
                      <a:pt x="296" y="45"/>
                    </a:lnTo>
                    <a:lnTo>
                      <a:pt x="288" y="38"/>
                    </a:lnTo>
                    <a:lnTo>
                      <a:pt x="280" y="31"/>
                    </a:lnTo>
                    <a:lnTo>
                      <a:pt x="270" y="25"/>
                    </a:lnTo>
                    <a:lnTo>
                      <a:pt x="259" y="19"/>
                    </a:lnTo>
                    <a:lnTo>
                      <a:pt x="247" y="14"/>
                    </a:lnTo>
                    <a:lnTo>
                      <a:pt x="235" y="10"/>
                    </a:lnTo>
                    <a:lnTo>
                      <a:pt x="222" y="6"/>
                    </a:lnTo>
                    <a:lnTo>
                      <a:pt x="208" y="3"/>
                    </a:lnTo>
                    <a:lnTo>
                      <a:pt x="194" y="1"/>
                    </a:lnTo>
                    <a:lnTo>
                      <a:pt x="179" y="0"/>
                    </a:lnTo>
                    <a:lnTo>
                      <a:pt x="162" y="0"/>
                    </a:lnTo>
                    <a:lnTo>
                      <a:pt x="146" y="0"/>
                    </a:lnTo>
                    <a:lnTo>
                      <a:pt x="130" y="2"/>
                    </a:lnTo>
                    <a:lnTo>
                      <a:pt x="114" y="4"/>
                    </a:lnTo>
                    <a:lnTo>
                      <a:pt x="98" y="8"/>
                    </a:lnTo>
                    <a:lnTo>
                      <a:pt x="82" y="12"/>
                    </a:lnTo>
                    <a:lnTo>
                      <a:pt x="67" y="18"/>
                    </a:lnTo>
                    <a:lnTo>
                      <a:pt x="53" y="24"/>
                    </a:lnTo>
                    <a:lnTo>
                      <a:pt x="40" y="31"/>
                    </a:lnTo>
                    <a:lnTo>
                      <a:pt x="29" y="38"/>
                    </a:lnTo>
                    <a:lnTo>
                      <a:pt x="19" y="47"/>
                    </a:lnTo>
                    <a:lnTo>
                      <a:pt x="11" y="56"/>
                    </a:lnTo>
                    <a:lnTo>
                      <a:pt x="8" y="61"/>
                    </a:lnTo>
                    <a:lnTo>
                      <a:pt x="5" y="66"/>
                    </a:lnTo>
                    <a:lnTo>
                      <a:pt x="3" y="71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69" name="Freeform 1304">
                <a:extLst>
                  <a:ext uri="{FF2B5EF4-FFF2-40B4-BE49-F238E27FC236}">
                    <a16:creationId xmlns:a16="http://schemas.microsoft.com/office/drawing/2014/main" id="{3DDF5568-0793-46C1-97DD-9229950C4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2496"/>
                <a:ext cx="18" cy="13"/>
              </a:xfrm>
              <a:custGeom>
                <a:avLst/>
                <a:gdLst>
                  <a:gd name="T0" fmla="*/ 0 w 301"/>
                  <a:gd name="T1" fmla="*/ 0 h 214"/>
                  <a:gd name="T2" fmla="*/ 0 w 301"/>
                  <a:gd name="T3" fmla="*/ 0 h 214"/>
                  <a:gd name="T4" fmla="*/ 0 w 301"/>
                  <a:gd name="T5" fmla="*/ 1 h 214"/>
                  <a:gd name="T6" fmla="*/ 0 w 301"/>
                  <a:gd name="T7" fmla="*/ 1 h 214"/>
                  <a:gd name="T8" fmla="*/ 0 w 301"/>
                  <a:gd name="T9" fmla="*/ 1 h 214"/>
                  <a:gd name="T10" fmla="*/ 0 w 301"/>
                  <a:gd name="T11" fmla="*/ 1 h 214"/>
                  <a:gd name="T12" fmla="*/ 0 w 301"/>
                  <a:gd name="T13" fmla="*/ 1 h 214"/>
                  <a:gd name="T14" fmla="*/ 1 w 301"/>
                  <a:gd name="T15" fmla="*/ 1 h 214"/>
                  <a:gd name="T16" fmla="*/ 1 w 301"/>
                  <a:gd name="T17" fmla="*/ 1 h 214"/>
                  <a:gd name="T18" fmla="*/ 1 w 301"/>
                  <a:gd name="T19" fmla="*/ 1 h 214"/>
                  <a:gd name="T20" fmla="*/ 1 w 301"/>
                  <a:gd name="T21" fmla="*/ 1 h 214"/>
                  <a:gd name="T22" fmla="*/ 1 w 301"/>
                  <a:gd name="T23" fmla="*/ 1 h 214"/>
                  <a:gd name="T24" fmla="*/ 1 w 301"/>
                  <a:gd name="T25" fmla="*/ 1 h 214"/>
                  <a:gd name="T26" fmla="*/ 1 w 301"/>
                  <a:gd name="T27" fmla="*/ 1 h 214"/>
                  <a:gd name="T28" fmla="*/ 1 w 301"/>
                  <a:gd name="T29" fmla="*/ 1 h 214"/>
                  <a:gd name="T30" fmla="*/ 1 w 301"/>
                  <a:gd name="T31" fmla="*/ 0 h 214"/>
                  <a:gd name="T32" fmla="*/ 1 w 301"/>
                  <a:gd name="T33" fmla="*/ 0 h 214"/>
                  <a:gd name="T34" fmla="*/ 1 w 301"/>
                  <a:gd name="T35" fmla="*/ 0 h 214"/>
                  <a:gd name="T36" fmla="*/ 1 w 301"/>
                  <a:gd name="T37" fmla="*/ 0 h 214"/>
                  <a:gd name="T38" fmla="*/ 1 w 301"/>
                  <a:gd name="T39" fmla="*/ 0 h 214"/>
                  <a:gd name="T40" fmla="*/ 1 w 301"/>
                  <a:gd name="T41" fmla="*/ 0 h 214"/>
                  <a:gd name="T42" fmla="*/ 1 w 301"/>
                  <a:gd name="T43" fmla="*/ 0 h 214"/>
                  <a:gd name="T44" fmla="*/ 1 w 301"/>
                  <a:gd name="T45" fmla="*/ 0 h 214"/>
                  <a:gd name="T46" fmla="*/ 1 w 301"/>
                  <a:gd name="T47" fmla="*/ 0 h 214"/>
                  <a:gd name="T48" fmla="*/ 1 w 301"/>
                  <a:gd name="T49" fmla="*/ 0 h 214"/>
                  <a:gd name="T50" fmla="*/ 0 w 301"/>
                  <a:gd name="T51" fmla="*/ 0 h 214"/>
                  <a:gd name="T52" fmla="*/ 0 w 301"/>
                  <a:gd name="T53" fmla="*/ 0 h 214"/>
                  <a:gd name="T54" fmla="*/ 0 w 301"/>
                  <a:gd name="T55" fmla="*/ 0 h 214"/>
                  <a:gd name="T56" fmla="*/ 0 w 301"/>
                  <a:gd name="T57" fmla="*/ 0 h 214"/>
                  <a:gd name="T58" fmla="*/ 0 w 301"/>
                  <a:gd name="T59" fmla="*/ 0 h 214"/>
                  <a:gd name="T60" fmla="*/ 0 w 301"/>
                  <a:gd name="T61" fmla="*/ 0 h 214"/>
                  <a:gd name="T62" fmla="*/ 0 w 301"/>
                  <a:gd name="T63" fmla="*/ 0 h 21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01" h="214">
                    <a:moveTo>
                      <a:pt x="0" y="78"/>
                    </a:moveTo>
                    <a:lnTo>
                      <a:pt x="3" y="83"/>
                    </a:lnTo>
                    <a:lnTo>
                      <a:pt x="10" y="96"/>
                    </a:lnTo>
                    <a:lnTo>
                      <a:pt x="23" y="116"/>
                    </a:lnTo>
                    <a:lnTo>
                      <a:pt x="40" y="139"/>
                    </a:lnTo>
                    <a:lnTo>
                      <a:pt x="50" y="151"/>
                    </a:lnTo>
                    <a:lnTo>
                      <a:pt x="61" y="162"/>
                    </a:lnTo>
                    <a:lnTo>
                      <a:pt x="74" y="173"/>
                    </a:lnTo>
                    <a:lnTo>
                      <a:pt x="87" y="184"/>
                    </a:lnTo>
                    <a:lnTo>
                      <a:pt x="101" y="193"/>
                    </a:lnTo>
                    <a:lnTo>
                      <a:pt x="116" y="201"/>
                    </a:lnTo>
                    <a:lnTo>
                      <a:pt x="123" y="204"/>
                    </a:lnTo>
                    <a:lnTo>
                      <a:pt x="131" y="207"/>
                    </a:lnTo>
                    <a:lnTo>
                      <a:pt x="139" y="209"/>
                    </a:lnTo>
                    <a:lnTo>
                      <a:pt x="147" y="210"/>
                    </a:lnTo>
                    <a:lnTo>
                      <a:pt x="165" y="213"/>
                    </a:lnTo>
                    <a:lnTo>
                      <a:pt x="180" y="214"/>
                    </a:lnTo>
                    <a:lnTo>
                      <a:pt x="194" y="214"/>
                    </a:lnTo>
                    <a:lnTo>
                      <a:pt x="208" y="213"/>
                    </a:lnTo>
                    <a:lnTo>
                      <a:pt x="220" y="212"/>
                    </a:lnTo>
                    <a:lnTo>
                      <a:pt x="231" y="209"/>
                    </a:lnTo>
                    <a:lnTo>
                      <a:pt x="243" y="206"/>
                    </a:lnTo>
                    <a:lnTo>
                      <a:pt x="252" y="201"/>
                    </a:lnTo>
                    <a:lnTo>
                      <a:pt x="261" y="196"/>
                    </a:lnTo>
                    <a:lnTo>
                      <a:pt x="269" y="190"/>
                    </a:lnTo>
                    <a:lnTo>
                      <a:pt x="276" y="183"/>
                    </a:lnTo>
                    <a:lnTo>
                      <a:pt x="282" y="175"/>
                    </a:lnTo>
                    <a:lnTo>
                      <a:pt x="287" y="167"/>
                    </a:lnTo>
                    <a:lnTo>
                      <a:pt x="292" y="158"/>
                    </a:lnTo>
                    <a:lnTo>
                      <a:pt x="295" y="148"/>
                    </a:lnTo>
                    <a:lnTo>
                      <a:pt x="299" y="137"/>
                    </a:lnTo>
                    <a:lnTo>
                      <a:pt x="301" y="125"/>
                    </a:lnTo>
                    <a:lnTo>
                      <a:pt x="301" y="114"/>
                    </a:lnTo>
                    <a:lnTo>
                      <a:pt x="301" y="104"/>
                    </a:lnTo>
                    <a:lnTo>
                      <a:pt x="299" y="93"/>
                    </a:lnTo>
                    <a:lnTo>
                      <a:pt x="296" y="83"/>
                    </a:lnTo>
                    <a:lnTo>
                      <a:pt x="292" y="73"/>
                    </a:lnTo>
                    <a:lnTo>
                      <a:pt x="286" y="63"/>
                    </a:lnTo>
                    <a:lnTo>
                      <a:pt x="280" y="54"/>
                    </a:lnTo>
                    <a:lnTo>
                      <a:pt x="272" y="44"/>
                    </a:lnTo>
                    <a:lnTo>
                      <a:pt x="264" y="36"/>
                    </a:lnTo>
                    <a:lnTo>
                      <a:pt x="254" y="29"/>
                    </a:lnTo>
                    <a:lnTo>
                      <a:pt x="244" y="22"/>
                    </a:lnTo>
                    <a:lnTo>
                      <a:pt x="231" y="16"/>
                    </a:lnTo>
                    <a:lnTo>
                      <a:pt x="219" y="11"/>
                    </a:lnTo>
                    <a:lnTo>
                      <a:pt x="206" y="7"/>
                    </a:lnTo>
                    <a:lnTo>
                      <a:pt x="192" y="4"/>
                    </a:lnTo>
                    <a:lnTo>
                      <a:pt x="178" y="1"/>
                    </a:lnTo>
                    <a:lnTo>
                      <a:pt x="164" y="0"/>
                    </a:lnTo>
                    <a:lnTo>
                      <a:pt x="148" y="0"/>
                    </a:lnTo>
                    <a:lnTo>
                      <a:pt x="133" y="1"/>
                    </a:lnTo>
                    <a:lnTo>
                      <a:pt x="118" y="2"/>
                    </a:lnTo>
                    <a:lnTo>
                      <a:pt x="103" y="5"/>
                    </a:lnTo>
                    <a:lnTo>
                      <a:pt x="88" y="8"/>
                    </a:lnTo>
                    <a:lnTo>
                      <a:pt x="74" y="13"/>
                    </a:lnTo>
                    <a:lnTo>
                      <a:pt x="60" y="18"/>
                    </a:lnTo>
                    <a:lnTo>
                      <a:pt x="47" y="24"/>
                    </a:lnTo>
                    <a:lnTo>
                      <a:pt x="36" y="31"/>
                    </a:lnTo>
                    <a:lnTo>
                      <a:pt x="25" y="39"/>
                    </a:lnTo>
                    <a:lnTo>
                      <a:pt x="17" y="48"/>
                    </a:lnTo>
                    <a:lnTo>
                      <a:pt x="9" y="57"/>
                    </a:lnTo>
                    <a:lnTo>
                      <a:pt x="6" y="62"/>
                    </a:lnTo>
                    <a:lnTo>
                      <a:pt x="4" y="67"/>
                    </a:lnTo>
                    <a:lnTo>
                      <a:pt x="2" y="72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70" name="Freeform 1305">
                <a:extLst>
                  <a:ext uri="{FF2B5EF4-FFF2-40B4-BE49-F238E27FC236}">
                    <a16:creationId xmlns:a16="http://schemas.microsoft.com/office/drawing/2014/main" id="{DE634A8B-2A6A-48B6-B314-71A735CE5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0" y="2517"/>
                <a:ext cx="20" cy="11"/>
              </a:xfrm>
              <a:custGeom>
                <a:avLst/>
                <a:gdLst>
                  <a:gd name="T0" fmla="*/ 0 w 344"/>
                  <a:gd name="T1" fmla="*/ 0 h 181"/>
                  <a:gd name="T2" fmla="*/ 0 w 344"/>
                  <a:gd name="T3" fmla="*/ 0 h 181"/>
                  <a:gd name="T4" fmla="*/ 0 w 344"/>
                  <a:gd name="T5" fmla="*/ 0 h 181"/>
                  <a:gd name="T6" fmla="*/ 0 w 344"/>
                  <a:gd name="T7" fmla="*/ 0 h 181"/>
                  <a:gd name="T8" fmla="*/ 0 w 344"/>
                  <a:gd name="T9" fmla="*/ 0 h 181"/>
                  <a:gd name="T10" fmla="*/ 0 w 344"/>
                  <a:gd name="T11" fmla="*/ 0 h 181"/>
                  <a:gd name="T12" fmla="*/ 0 w 344"/>
                  <a:gd name="T13" fmla="*/ 0 h 181"/>
                  <a:gd name="T14" fmla="*/ 0 w 344"/>
                  <a:gd name="T15" fmla="*/ 0 h 181"/>
                  <a:gd name="T16" fmla="*/ 0 w 344"/>
                  <a:gd name="T17" fmla="*/ 1 h 181"/>
                  <a:gd name="T18" fmla="*/ 0 w 344"/>
                  <a:gd name="T19" fmla="*/ 1 h 181"/>
                  <a:gd name="T20" fmla="*/ 0 w 344"/>
                  <a:gd name="T21" fmla="*/ 1 h 181"/>
                  <a:gd name="T22" fmla="*/ 0 w 344"/>
                  <a:gd name="T23" fmla="*/ 1 h 181"/>
                  <a:gd name="T24" fmla="*/ 0 w 344"/>
                  <a:gd name="T25" fmla="*/ 1 h 181"/>
                  <a:gd name="T26" fmla="*/ 0 w 344"/>
                  <a:gd name="T27" fmla="*/ 1 h 181"/>
                  <a:gd name="T28" fmla="*/ 1 w 344"/>
                  <a:gd name="T29" fmla="*/ 1 h 181"/>
                  <a:gd name="T30" fmla="*/ 1 w 344"/>
                  <a:gd name="T31" fmla="*/ 1 h 181"/>
                  <a:gd name="T32" fmla="*/ 1 w 344"/>
                  <a:gd name="T33" fmla="*/ 1 h 181"/>
                  <a:gd name="T34" fmla="*/ 1 w 344"/>
                  <a:gd name="T35" fmla="*/ 1 h 181"/>
                  <a:gd name="T36" fmla="*/ 1 w 344"/>
                  <a:gd name="T37" fmla="*/ 1 h 181"/>
                  <a:gd name="T38" fmla="*/ 1 w 344"/>
                  <a:gd name="T39" fmla="*/ 1 h 181"/>
                  <a:gd name="T40" fmla="*/ 1 w 344"/>
                  <a:gd name="T41" fmla="*/ 1 h 181"/>
                  <a:gd name="T42" fmla="*/ 1 w 344"/>
                  <a:gd name="T43" fmla="*/ 1 h 181"/>
                  <a:gd name="T44" fmla="*/ 1 w 344"/>
                  <a:gd name="T45" fmla="*/ 1 h 181"/>
                  <a:gd name="T46" fmla="*/ 1 w 344"/>
                  <a:gd name="T47" fmla="*/ 1 h 181"/>
                  <a:gd name="T48" fmla="*/ 1 w 344"/>
                  <a:gd name="T49" fmla="*/ 1 h 181"/>
                  <a:gd name="T50" fmla="*/ 1 w 344"/>
                  <a:gd name="T51" fmla="*/ 1 h 181"/>
                  <a:gd name="T52" fmla="*/ 1 w 344"/>
                  <a:gd name="T53" fmla="*/ 1 h 181"/>
                  <a:gd name="T54" fmla="*/ 1 w 344"/>
                  <a:gd name="T55" fmla="*/ 1 h 181"/>
                  <a:gd name="T56" fmla="*/ 1 w 344"/>
                  <a:gd name="T57" fmla="*/ 0 h 181"/>
                  <a:gd name="T58" fmla="*/ 1 w 344"/>
                  <a:gd name="T59" fmla="*/ 0 h 181"/>
                  <a:gd name="T60" fmla="*/ 1 w 344"/>
                  <a:gd name="T61" fmla="*/ 0 h 181"/>
                  <a:gd name="T62" fmla="*/ 1 w 344"/>
                  <a:gd name="T63" fmla="*/ 0 h 181"/>
                  <a:gd name="T64" fmla="*/ 1 w 344"/>
                  <a:gd name="T65" fmla="*/ 0 h 181"/>
                  <a:gd name="T66" fmla="*/ 1 w 344"/>
                  <a:gd name="T67" fmla="*/ 0 h 181"/>
                  <a:gd name="T68" fmla="*/ 1 w 344"/>
                  <a:gd name="T69" fmla="*/ 0 h 181"/>
                  <a:gd name="T70" fmla="*/ 1 w 344"/>
                  <a:gd name="T71" fmla="*/ 0 h 181"/>
                  <a:gd name="T72" fmla="*/ 1 w 344"/>
                  <a:gd name="T73" fmla="*/ 0 h 181"/>
                  <a:gd name="T74" fmla="*/ 1 w 344"/>
                  <a:gd name="T75" fmla="*/ 0 h 181"/>
                  <a:gd name="T76" fmla="*/ 1 w 344"/>
                  <a:gd name="T77" fmla="*/ 0 h 181"/>
                  <a:gd name="T78" fmla="*/ 1 w 344"/>
                  <a:gd name="T79" fmla="*/ 0 h 181"/>
                  <a:gd name="T80" fmla="*/ 1 w 344"/>
                  <a:gd name="T81" fmla="*/ 0 h 181"/>
                  <a:gd name="T82" fmla="*/ 1 w 344"/>
                  <a:gd name="T83" fmla="*/ 0 h 181"/>
                  <a:gd name="T84" fmla="*/ 1 w 344"/>
                  <a:gd name="T85" fmla="*/ 0 h 181"/>
                  <a:gd name="T86" fmla="*/ 1 w 344"/>
                  <a:gd name="T87" fmla="*/ 0 h 181"/>
                  <a:gd name="T88" fmla="*/ 1 w 344"/>
                  <a:gd name="T89" fmla="*/ 0 h 181"/>
                  <a:gd name="T90" fmla="*/ 1 w 344"/>
                  <a:gd name="T91" fmla="*/ 0 h 181"/>
                  <a:gd name="T92" fmla="*/ 0 w 344"/>
                  <a:gd name="T93" fmla="*/ 0 h 181"/>
                  <a:gd name="T94" fmla="*/ 0 w 344"/>
                  <a:gd name="T95" fmla="*/ 0 h 181"/>
                  <a:gd name="T96" fmla="*/ 0 w 344"/>
                  <a:gd name="T97" fmla="*/ 0 h 181"/>
                  <a:gd name="T98" fmla="*/ 0 w 344"/>
                  <a:gd name="T99" fmla="*/ 0 h 181"/>
                  <a:gd name="T100" fmla="*/ 0 w 344"/>
                  <a:gd name="T101" fmla="*/ 0 h 181"/>
                  <a:gd name="T102" fmla="*/ 0 w 344"/>
                  <a:gd name="T103" fmla="*/ 0 h 181"/>
                  <a:gd name="T104" fmla="*/ 0 w 344"/>
                  <a:gd name="T105" fmla="*/ 0 h 181"/>
                  <a:gd name="T106" fmla="*/ 0 w 344"/>
                  <a:gd name="T107" fmla="*/ 0 h 181"/>
                  <a:gd name="T108" fmla="*/ 0 w 344"/>
                  <a:gd name="T109" fmla="*/ 0 h 181"/>
                  <a:gd name="T110" fmla="*/ 0 w 344"/>
                  <a:gd name="T111" fmla="*/ 0 h 181"/>
                  <a:gd name="T112" fmla="*/ 0 w 344"/>
                  <a:gd name="T113" fmla="*/ 0 h 181"/>
                  <a:gd name="T114" fmla="*/ 0 w 344"/>
                  <a:gd name="T115" fmla="*/ 0 h 181"/>
                  <a:gd name="T116" fmla="*/ 0 w 344"/>
                  <a:gd name="T117" fmla="*/ 0 h 181"/>
                  <a:gd name="T118" fmla="*/ 0 w 344"/>
                  <a:gd name="T119" fmla="*/ 0 h 181"/>
                  <a:gd name="T120" fmla="*/ 0 w 344"/>
                  <a:gd name="T121" fmla="*/ 0 h 181"/>
                  <a:gd name="T122" fmla="*/ 0 w 344"/>
                  <a:gd name="T123" fmla="*/ 0 h 181"/>
                  <a:gd name="T124" fmla="*/ 0 w 344"/>
                  <a:gd name="T125" fmla="*/ 0 h 18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344" h="181">
                    <a:moveTo>
                      <a:pt x="0" y="43"/>
                    </a:moveTo>
                    <a:lnTo>
                      <a:pt x="3" y="48"/>
                    </a:lnTo>
                    <a:lnTo>
                      <a:pt x="11" y="61"/>
                    </a:lnTo>
                    <a:lnTo>
                      <a:pt x="23" y="81"/>
                    </a:lnTo>
                    <a:lnTo>
                      <a:pt x="40" y="103"/>
                    </a:lnTo>
                    <a:lnTo>
                      <a:pt x="50" y="115"/>
                    </a:lnTo>
                    <a:lnTo>
                      <a:pt x="62" y="128"/>
                    </a:lnTo>
                    <a:lnTo>
                      <a:pt x="74" y="139"/>
                    </a:lnTo>
                    <a:lnTo>
                      <a:pt x="88" y="149"/>
                    </a:lnTo>
                    <a:lnTo>
                      <a:pt x="101" y="158"/>
                    </a:lnTo>
                    <a:lnTo>
                      <a:pt x="116" y="166"/>
                    </a:lnTo>
                    <a:lnTo>
                      <a:pt x="124" y="169"/>
                    </a:lnTo>
                    <a:lnTo>
                      <a:pt x="131" y="172"/>
                    </a:lnTo>
                    <a:lnTo>
                      <a:pt x="139" y="174"/>
                    </a:lnTo>
                    <a:lnTo>
                      <a:pt x="147" y="176"/>
                    </a:lnTo>
                    <a:lnTo>
                      <a:pt x="164" y="178"/>
                    </a:lnTo>
                    <a:lnTo>
                      <a:pt x="181" y="180"/>
                    </a:lnTo>
                    <a:lnTo>
                      <a:pt x="198" y="181"/>
                    </a:lnTo>
                    <a:lnTo>
                      <a:pt x="214" y="181"/>
                    </a:lnTo>
                    <a:lnTo>
                      <a:pt x="229" y="180"/>
                    </a:lnTo>
                    <a:lnTo>
                      <a:pt x="244" y="179"/>
                    </a:lnTo>
                    <a:lnTo>
                      <a:pt x="260" y="177"/>
                    </a:lnTo>
                    <a:lnTo>
                      <a:pt x="273" y="174"/>
                    </a:lnTo>
                    <a:lnTo>
                      <a:pt x="286" y="170"/>
                    </a:lnTo>
                    <a:lnTo>
                      <a:pt x="298" y="165"/>
                    </a:lnTo>
                    <a:lnTo>
                      <a:pt x="309" y="160"/>
                    </a:lnTo>
                    <a:lnTo>
                      <a:pt x="319" y="153"/>
                    </a:lnTo>
                    <a:lnTo>
                      <a:pt x="327" y="146"/>
                    </a:lnTo>
                    <a:lnTo>
                      <a:pt x="334" y="137"/>
                    </a:lnTo>
                    <a:lnTo>
                      <a:pt x="339" y="128"/>
                    </a:lnTo>
                    <a:lnTo>
                      <a:pt x="343" y="116"/>
                    </a:lnTo>
                    <a:lnTo>
                      <a:pt x="344" y="105"/>
                    </a:lnTo>
                    <a:lnTo>
                      <a:pt x="344" y="96"/>
                    </a:lnTo>
                    <a:lnTo>
                      <a:pt x="342" y="86"/>
                    </a:lnTo>
                    <a:lnTo>
                      <a:pt x="338" y="77"/>
                    </a:lnTo>
                    <a:lnTo>
                      <a:pt x="333" y="69"/>
                    </a:lnTo>
                    <a:lnTo>
                      <a:pt x="327" y="62"/>
                    </a:lnTo>
                    <a:lnTo>
                      <a:pt x="319" y="55"/>
                    </a:lnTo>
                    <a:lnTo>
                      <a:pt x="309" y="48"/>
                    </a:lnTo>
                    <a:lnTo>
                      <a:pt x="299" y="43"/>
                    </a:lnTo>
                    <a:lnTo>
                      <a:pt x="288" y="37"/>
                    </a:lnTo>
                    <a:lnTo>
                      <a:pt x="276" y="31"/>
                    </a:lnTo>
                    <a:lnTo>
                      <a:pt x="263" y="27"/>
                    </a:lnTo>
                    <a:lnTo>
                      <a:pt x="235" y="19"/>
                    </a:lnTo>
                    <a:lnTo>
                      <a:pt x="207" y="13"/>
                    </a:lnTo>
                    <a:lnTo>
                      <a:pt x="178" y="7"/>
                    </a:lnTo>
                    <a:lnTo>
                      <a:pt x="145" y="3"/>
                    </a:lnTo>
                    <a:lnTo>
                      <a:pt x="129" y="1"/>
                    </a:lnTo>
                    <a:lnTo>
                      <a:pt x="113" y="0"/>
                    </a:lnTo>
                    <a:lnTo>
                      <a:pt x="97" y="0"/>
                    </a:lnTo>
                    <a:lnTo>
                      <a:pt x="82" y="0"/>
                    </a:lnTo>
                    <a:lnTo>
                      <a:pt x="66" y="1"/>
                    </a:lnTo>
                    <a:lnTo>
                      <a:pt x="52" y="3"/>
                    </a:lnTo>
                    <a:lnTo>
                      <a:pt x="39" y="6"/>
                    </a:lnTo>
                    <a:lnTo>
                      <a:pt x="28" y="11"/>
                    </a:lnTo>
                    <a:lnTo>
                      <a:pt x="23" y="13"/>
                    </a:lnTo>
                    <a:lnTo>
                      <a:pt x="18" y="16"/>
                    </a:lnTo>
                    <a:lnTo>
                      <a:pt x="14" y="20"/>
                    </a:lnTo>
                    <a:lnTo>
                      <a:pt x="10" y="23"/>
                    </a:lnTo>
                    <a:lnTo>
                      <a:pt x="7" y="27"/>
                    </a:lnTo>
                    <a:lnTo>
                      <a:pt x="4" y="32"/>
                    </a:lnTo>
                    <a:lnTo>
                      <a:pt x="2" y="38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71" name="Freeform 1306">
                <a:extLst>
                  <a:ext uri="{FF2B5EF4-FFF2-40B4-BE49-F238E27FC236}">
                    <a16:creationId xmlns:a16="http://schemas.microsoft.com/office/drawing/2014/main" id="{2142D719-EE87-4460-922F-933D7A163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4" y="2531"/>
                <a:ext cx="21" cy="11"/>
              </a:xfrm>
              <a:custGeom>
                <a:avLst/>
                <a:gdLst>
                  <a:gd name="T0" fmla="*/ 0 w 360"/>
                  <a:gd name="T1" fmla="*/ 0 h 181"/>
                  <a:gd name="T2" fmla="*/ 0 w 360"/>
                  <a:gd name="T3" fmla="*/ 0 h 181"/>
                  <a:gd name="T4" fmla="*/ 0 w 360"/>
                  <a:gd name="T5" fmla="*/ 0 h 181"/>
                  <a:gd name="T6" fmla="*/ 0 w 360"/>
                  <a:gd name="T7" fmla="*/ 0 h 181"/>
                  <a:gd name="T8" fmla="*/ 0 w 360"/>
                  <a:gd name="T9" fmla="*/ 0 h 181"/>
                  <a:gd name="T10" fmla="*/ 0 w 360"/>
                  <a:gd name="T11" fmla="*/ 0 h 181"/>
                  <a:gd name="T12" fmla="*/ 0 w 360"/>
                  <a:gd name="T13" fmla="*/ 0 h 181"/>
                  <a:gd name="T14" fmla="*/ 0 w 360"/>
                  <a:gd name="T15" fmla="*/ 0 h 181"/>
                  <a:gd name="T16" fmla="*/ 0 w 360"/>
                  <a:gd name="T17" fmla="*/ 1 h 181"/>
                  <a:gd name="T18" fmla="*/ 0 w 360"/>
                  <a:gd name="T19" fmla="*/ 1 h 181"/>
                  <a:gd name="T20" fmla="*/ 0 w 360"/>
                  <a:gd name="T21" fmla="*/ 1 h 181"/>
                  <a:gd name="T22" fmla="*/ 0 w 360"/>
                  <a:gd name="T23" fmla="*/ 1 h 181"/>
                  <a:gd name="T24" fmla="*/ 1 w 360"/>
                  <a:gd name="T25" fmla="*/ 1 h 181"/>
                  <a:gd name="T26" fmla="*/ 1 w 360"/>
                  <a:gd name="T27" fmla="*/ 1 h 181"/>
                  <a:gd name="T28" fmla="*/ 1 w 360"/>
                  <a:gd name="T29" fmla="*/ 1 h 181"/>
                  <a:gd name="T30" fmla="*/ 1 w 360"/>
                  <a:gd name="T31" fmla="*/ 1 h 181"/>
                  <a:gd name="T32" fmla="*/ 1 w 360"/>
                  <a:gd name="T33" fmla="*/ 1 h 181"/>
                  <a:gd name="T34" fmla="*/ 1 w 360"/>
                  <a:gd name="T35" fmla="*/ 1 h 181"/>
                  <a:gd name="T36" fmla="*/ 1 w 360"/>
                  <a:gd name="T37" fmla="*/ 1 h 181"/>
                  <a:gd name="T38" fmla="*/ 1 w 360"/>
                  <a:gd name="T39" fmla="*/ 1 h 181"/>
                  <a:gd name="T40" fmla="*/ 1 w 360"/>
                  <a:gd name="T41" fmla="*/ 1 h 181"/>
                  <a:gd name="T42" fmla="*/ 1 w 360"/>
                  <a:gd name="T43" fmla="*/ 1 h 181"/>
                  <a:gd name="T44" fmla="*/ 1 w 360"/>
                  <a:gd name="T45" fmla="*/ 1 h 181"/>
                  <a:gd name="T46" fmla="*/ 1 w 360"/>
                  <a:gd name="T47" fmla="*/ 1 h 181"/>
                  <a:gd name="T48" fmla="*/ 1 w 360"/>
                  <a:gd name="T49" fmla="*/ 1 h 181"/>
                  <a:gd name="T50" fmla="*/ 1 w 360"/>
                  <a:gd name="T51" fmla="*/ 1 h 181"/>
                  <a:gd name="T52" fmla="*/ 1 w 360"/>
                  <a:gd name="T53" fmla="*/ 1 h 181"/>
                  <a:gd name="T54" fmla="*/ 1 w 360"/>
                  <a:gd name="T55" fmla="*/ 1 h 181"/>
                  <a:gd name="T56" fmla="*/ 1 w 360"/>
                  <a:gd name="T57" fmla="*/ 0 h 181"/>
                  <a:gd name="T58" fmla="*/ 1 w 360"/>
                  <a:gd name="T59" fmla="*/ 0 h 181"/>
                  <a:gd name="T60" fmla="*/ 1 w 360"/>
                  <a:gd name="T61" fmla="*/ 0 h 181"/>
                  <a:gd name="T62" fmla="*/ 1 w 360"/>
                  <a:gd name="T63" fmla="*/ 0 h 181"/>
                  <a:gd name="T64" fmla="*/ 1 w 360"/>
                  <a:gd name="T65" fmla="*/ 0 h 181"/>
                  <a:gd name="T66" fmla="*/ 1 w 360"/>
                  <a:gd name="T67" fmla="*/ 0 h 181"/>
                  <a:gd name="T68" fmla="*/ 1 w 360"/>
                  <a:gd name="T69" fmla="*/ 0 h 181"/>
                  <a:gd name="T70" fmla="*/ 1 w 360"/>
                  <a:gd name="T71" fmla="*/ 0 h 181"/>
                  <a:gd name="T72" fmla="*/ 1 w 360"/>
                  <a:gd name="T73" fmla="*/ 0 h 181"/>
                  <a:gd name="T74" fmla="*/ 1 w 360"/>
                  <a:gd name="T75" fmla="*/ 0 h 181"/>
                  <a:gd name="T76" fmla="*/ 1 w 360"/>
                  <a:gd name="T77" fmla="*/ 0 h 181"/>
                  <a:gd name="T78" fmla="*/ 1 w 360"/>
                  <a:gd name="T79" fmla="*/ 0 h 181"/>
                  <a:gd name="T80" fmla="*/ 1 w 360"/>
                  <a:gd name="T81" fmla="*/ 0 h 181"/>
                  <a:gd name="T82" fmla="*/ 1 w 360"/>
                  <a:gd name="T83" fmla="*/ 0 h 181"/>
                  <a:gd name="T84" fmla="*/ 1 w 360"/>
                  <a:gd name="T85" fmla="*/ 0 h 181"/>
                  <a:gd name="T86" fmla="*/ 1 w 360"/>
                  <a:gd name="T87" fmla="*/ 0 h 181"/>
                  <a:gd name="T88" fmla="*/ 1 w 360"/>
                  <a:gd name="T89" fmla="*/ 0 h 181"/>
                  <a:gd name="T90" fmla="*/ 1 w 360"/>
                  <a:gd name="T91" fmla="*/ 0 h 181"/>
                  <a:gd name="T92" fmla="*/ 1 w 360"/>
                  <a:gd name="T93" fmla="*/ 0 h 181"/>
                  <a:gd name="T94" fmla="*/ 0 w 360"/>
                  <a:gd name="T95" fmla="*/ 0 h 181"/>
                  <a:gd name="T96" fmla="*/ 0 w 360"/>
                  <a:gd name="T97" fmla="*/ 0 h 181"/>
                  <a:gd name="T98" fmla="*/ 0 w 360"/>
                  <a:gd name="T99" fmla="*/ 0 h 181"/>
                  <a:gd name="T100" fmla="*/ 0 w 360"/>
                  <a:gd name="T101" fmla="*/ 0 h 181"/>
                  <a:gd name="T102" fmla="*/ 0 w 360"/>
                  <a:gd name="T103" fmla="*/ 0 h 181"/>
                  <a:gd name="T104" fmla="*/ 0 w 360"/>
                  <a:gd name="T105" fmla="*/ 0 h 181"/>
                  <a:gd name="T106" fmla="*/ 0 w 360"/>
                  <a:gd name="T107" fmla="*/ 0 h 181"/>
                  <a:gd name="T108" fmla="*/ 0 w 360"/>
                  <a:gd name="T109" fmla="*/ 0 h 181"/>
                  <a:gd name="T110" fmla="*/ 0 w 360"/>
                  <a:gd name="T111" fmla="*/ 0 h 181"/>
                  <a:gd name="T112" fmla="*/ 0 w 360"/>
                  <a:gd name="T113" fmla="*/ 0 h 181"/>
                  <a:gd name="T114" fmla="*/ 0 w 360"/>
                  <a:gd name="T115" fmla="*/ 0 h 181"/>
                  <a:gd name="T116" fmla="*/ 0 w 360"/>
                  <a:gd name="T117" fmla="*/ 0 h 181"/>
                  <a:gd name="T118" fmla="*/ 0 w 360"/>
                  <a:gd name="T119" fmla="*/ 0 h 181"/>
                  <a:gd name="T120" fmla="*/ 0 w 360"/>
                  <a:gd name="T121" fmla="*/ 0 h 181"/>
                  <a:gd name="T122" fmla="*/ 0 w 360"/>
                  <a:gd name="T123" fmla="*/ 0 h 181"/>
                  <a:gd name="T124" fmla="*/ 0 w 360"/>
                  <a:gd name="T125" fmla="*/ 0 h 18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360" h="181">
                    <a:moveTo>
                      <a:pt x="0" y="42"/>
                    </a:moveTo>
                    <a:lnTo>
                      <a:pt x="3" y="48"/>
                    </a:lnTo>
                    <a:lnTo>
                      <a:pt x="13" y="62"/>
                    </a:lnTo>
                    <a:lnTo>
                      <a:pt x="29" y="81"/>
                    </a:lnTo>
                    <a:lnTo>
                      <a:pt x="49" y="103"/>
                    </a:lnTo>
                    <a:lnTo>
                      <a:pt x="60" y="115"/>
                    </a:lnTo>
                    <a:lnTo>
                      <a:pt x="73" y="127"/>
                    </a:lnTo>
                    <a:lnTo>
                      <a:pt x="86" y="139"/>
                    </a:lnTo>
                    <a:lnTo>
                      <a:pt x="100" y="149"/>
                    </a:lnTo>
                    <a:lnTo>
                      <a:pt x="116" y="158"/>
                    </a:lnTo>
                    <a:lnTo>
                      <a:pt x="131" y="166"/>
                    </a:lnTo>
                    <a:lnTo>
                      <a:pt x="139" y="169"/>
                    </a:lnTo>
                    <a:lnTo>
                      <a:pt x="147" y="172"/>
                    </a:lnTo>
                    <a:lnTo>
                      <a:pt x="155" y="174"/>
                    </a:lnTo>
                    <a:lnTo>
                      <a:pt x="163" y="176"/>
                    </a:lnTo>
                    <a:lnTo>
                      <a:pt x="180" y="178"/>
                    </a:lnTo>
                    <a:lnTo>
                      <a:pt x="198" y="180"/>
                    </a:lnTo>
                    <a:lnTo>
                      <a:pt x="214" y="181"/>
                    </a:lnTo>
                    <a:lnTo>
                      <a:pt x="231" y="181"/>
                    </a:lnTo>
                    <a:lnTo>
                      <a:pt x="246" y="180"/>
                    </a:lnTo>
                    <a:lnTo>
                      <a:pt x="261" y="179"/>
                    </a:lnTo>
                    <a:lnTo>
                      <a:pt x="276" y="177"/>
                    </a:lnTo>
                    <a:lnTo>
                      <a:pt x="290" y="174"/>
                    </a:lnTo>
                    <a:lnTo>
                      <a:pt x="303" y="170"/>
                    </a:lnTo>
                    <a:lnTo>
                      <a:pt x="315" y="165"/>
                    </a:lnTo>
                    <a:lnTo>
                      <a:pt x="325" y="160"/>
                    </a:lnTo>
                    <a:lnTo>
                      <a:pt x="335" y="153"/>
                    </a:lnTo>
                    <a:lnTo>
                      <a:pt x="343" y="146"/>
                    </a:lnTo>
                    <a:lnTo>
                      <a:pt x="350" y="137"/>
                    </a:lnTo>
                    <a:lnTo>
                      <a:pt x="355" y="127"/>
                    </a:lnTo>
                    <a:lnTo>
                      <a:pt x="358" y="116"/>
                    </a:lnTo>
                    <a:lnTo>
                      <a:pt x="360" y="106"/>
                    </a:lnTo>
                    <a:lnTo>
                      <a:pt x="360" y="96"/>
                    </a:lnTo>
                    <a:lnTo>
                      <a:pt x="358" y="86"/>
                    </a:lnTo>
                    <a:lnTo>
                      <a:pt x="354" y="78"/>
                    </a:lnTo>
                    <a:lnTo>
                      <a:pt x="349" y="69"/>
                    </a:lnTo>
                    <a:lnTo>
                      <a:pt x="342" y="62"/>
                    </a:lnTo>
                    <a:lnTo>
                      <a:pt x="334" y="55"/>
                    </a:lnTo>
                    <a:lnTo>
                      <a:pt x="325" y="49"/>
                    </a:lnTo>
                    <a:lnTo>
                      <a:pt x="315" y="42"/>
                    </a:lnTo>
                    <a:lnTo>
                      <a:pt x="304" y="36"/>
                    </a:lnTo>
                    <a:lnTo>
                      <a:pt x="292" y="31"/>
                    </a:lnTo>
                    <a:lnTo>
                      <a:pt x="278" y="27"/>
                    </a:lnTo>
                    <a:lnTo>
                      <a:pt x="251" y="19"/>
                    </a:lnTo>
                    <a:lnTo>
                      <a:pt x="223" y="13"/>
                    </a:lnTo>
                    <a:lnTo>
                      <a:pt x="192" y="7"/>
                    </a:lnTo>
                    <a:lnTo>
                      <a:pt x="159" y="3"/>
                    </a:lnTo>
                    <a:lnTo>
                      <a:pt x="141" y="1"/>
                    </a:lnTo>
                    <a:lnTo>
                      <a:pt x="124" y="0"/>
                    </a:lnTo>
                    <a:lnTo>
                      <a:pt x="107" y="0"/>
                    </a:lnTo>
                    <a:lnTo>
                      <a:pt x="89" y="0"/>
                    </a:lnTo>
                    <a:lnTo>
                      <a:pt x="73" y="1"/>
                    </a:lnTo>
                    <a:lnTo>
                      <a:pt x="58" y="3"/>
                    </a:lnTo>
                    <a:lnTo>
                      <a:pt x="44" y="6"/>
                    </a:lnTo>
                    <a:lnTo>
                      <a:pt x="31" y="11"/>
                    </a:lnTo>
                    <a:lnTo>
                      <a:pt x="26" y="13"/>
                    </a:lnTo>
                    <a:lnTo>
                      <a:pt x="21" y="16"/>
                    </a:lnTo>
                    <a:lnTo>
                      <a:pt x="15" y="20"/>
                    </a:lnTo>
                    <a:lnTo>
                      <a:pt x="11" y="23"/>
                    </a:lnTo>
                    <a:lnTo>
                      <a:pt x="7" y="27"/>
                    </a:lnTo>
                    <a:lnTo>
                      <a:pt x="4" y="32"/>
                    </a:lnTo>
                    <a:lnTo>
                      <a:pt x="2" y="37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72" name="Freeform 1307">
                <a:extLst>
                  <a:ext uri="{FF2B5EF4-FFF2-40B4-BE49-F238E27FC236}">
                    <a16:creationId xmlns:a16="http://schemas.microsoft.com/office/drawing/2014/main" id="{4DD5E58F-08BF-4A39-935C-84D105B12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5" y="2542"/>
                <a:ext cx="21" cy="10"/>
              </a:xfrm>
              <a:custGeom>
                <a:avLst/>
                <a:gdLst>
                  <a:gd name="T0" fmla="*/ 0 w 360"/>
                  <a:gd name="T1" fmla="*/ 0 h 177"/>
                  <a:gd name="T2" fmla="*/ 0 w 360"/>
                  <a:gd name="T3" fmla="*/ 0 h 177"/>
                  <a:gd name="T4" fmla="*/ 0 w 360"/>
                  <a:gd name="T5" fmla="*/ 0 h 177"/>
                  <a:gd name="T6" fmla="*/ 0 w 360"/>
                  <a:gd name="T7" fmla="*/ 0 h 177"/>
                  <a:gd name="T8" fmla="*/ 0 w 360"/>
                  <a:gd name="T9" fmla="*/ 1 h 177"/>
                  <a:gd name="T10" fmla="*/ 1 w 360"/>
                  <a:gd name="T11" fmla="*/ 1 h 177"/>
                  <a:gd name="T12" fmla="*/ 1 w 360"/>
                  <a:gd name="T13" fmla="*/ 1 h 177"/>
                  <a:gd name="T14" fmla="*/ 1 w 360"/>
                  <a:gd name="T15" fmla="*/ 1 h 177"/>
                  <a:gd name="T16" fmla="*/ 1 w 360"/>
                  <a:gd name="T17" fmla="*/ 1 h 177"/>
                  <a:gd name="T18" fmla="*/ 1 w 360"/>
                  <a:gd name="T19" fmla="*/ 1 h 177"/>
                  <a:gd name="T20" fmla="*/ 1 w 360"/>
                  <a:gd name="T21" fmla="*/ 1 h 177"/>
                  <a:gd name="T22" fmla="*/ 1 w 360"/>
                  <a:gd name="T23" fmla="*/ 1 h 177"/>
                  <a:gd name="T24" fmla="*/ 1 w 360"/>
                  <a:gd name="T25" fmla="*/ 0 h 177"/>
                  <a:gd name="T26" fmla="*/ 1 w 360"/>
                  <a:gd name="T27" fmla="*/ 0 h 177"/>
                  <a:gd name="T28" fmla="*/ 1 w 360"/>
                  <a:gd name="T29" fmla="*/ 0 h 177"/>
                  <a:gd name="T30" fmla="*/ 1 w 360"/>
                  <a:gd name="T31" fmla="*/ 0 h 177"/>
                  <a:gd name="T32" fmla="*/ 1 w 360"/>
                  <a:gd name="T33" fmla="*/ 0 h 177"/>
                  <a:gd name="T34" fmla="*/ 1 w 360"/>
                  <a:gd name="T35" fmla="*/ 0 h 177"/>
                  <a:gd name="T36" fmla="*/ 1 w 360"/>
                  <a:gd name="T37" fmla="*/ 0 h 177"/>
                  <a:gd name="T38" fmla="*/ 1 w 360"/>
                  <a:gd name="T39" fmla="*/ 0 h 177"/>
                  <a:gd name="T40" fmla="*/ 1 w 360"/>
                  <a:gd name="T41" fmla="*/ 0 h 177"/>
                  <a:gd name="T42" fmla="*/ 1 w 360"/>
                  <a:gd name="T43" fmla="*/ 0 h 177"/>
                  <a:gd name="T44" fmla="*/ 1 w 360"/>
                  <a:gd name="T45" fmla="*/ 0 h 177"/>
                  <a:gd name="T46" fmla="*/ 1 w 360"/>
                  <a:gd name="T47" fmla="*/ 0 h 177"/>
                  <a:gd name="T48" fmla="*/ 0 w 360"/>
                  <a:gd name="T49" fmla="*/ 0 h 177"/>
                  <a:gd name="T50" fmla="*/ 0 w 360"/>
                  <a:gd name="T51" fmla="*/ 0 h 177"/>
                  <a:gd name="T52" fmla="*/ 0 w 360"/>
                  <a:gd name="T53" fmla="*/ 0 h 177"/>
                  <a:gd name="T54" fmla="*/ 0 w 360"/>
                  <a:gd name="T55" fmla="*/ 0 h 177"/>
                  <a:gd name="T56" fmla="*/ 0 w 360"/>
                  <a:gd name="T57" fmla="*/ 0 h 177"/>
                  <a:gd name="T58" fmla="*/ 0 w 360"/>
                  <a:gd name="T59" fmla="*/ 0 h 177"/>
                  <a:gd name="T60" fmla="*/ 0 w 360"/>
                  <a:gd name="T61" fmla="*/ 0 h 177"/>
                  <a:gd name="T62" fmla="*/ 0 w 360"/>
                  <a:gd name="T63" fmla="*/ 0 h 17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60" h="177">
                    <a:moveTo>
                      <a:pt x="0" y="53"/>
                    </a:moveTo>
                    <a:lnTo>
                      <a:pt x="4" y="58"/>
                    </a:lnTo>
                    <a:lnTo>
                      <a:pt x="14" y="70"/>
                    </a:lnTo>
                    <a:lnTo>
                      <a:pt x="29" y="87"/>
                    </a:lnTo>
                    <a:lnTo>
                      <a:pt x="49" y="106"/>
                    </a:lnTo>
                    <a:lnTo>
                      <a:pt x="60" y="117"/>
                    </a:lnTo>
                    <a:lnTo>
                      <a:pt x="73" y="128"/>
                    </a:lnTo>
                    <a:lnTo>
                      <a:pt x="86" y="138"/>
                    </a:lnTo>
                    <a:lnTo>
                      <a:pt x="101" y="147"/>
                    </a:lnTo>
                    <a:lnTo>
                      <a:pt x="116" y="155"/>
                    </a:lnTo>
                    <a:lnTo>
                      <a:pt x="131" y="162"/>
                    </a:lnTo>
                    <a:lnTo>
                      <a:pt x="147" y="168"/>
                    </a:lnTo>
                    <a:lnTo>
                      <a:pt x="163" y="171"/>
                    </a:lnTo>
                    <a:lnTo>
                      <a:pt x="180" y="174"/>
                    </a:lnTo>
                    <a:lnTo>
                      <a:pt x="198" y="175"/>
                    </a:lnTo>
                    <a:lnTo>
                      <a:pt x="215" y="176"/>
                    </a:lnTo>
                    <a:lnTo>
                      <a:pt x="231" y="177"/>
                    </a:lnTo>
                    <a:lnTo>
                      <a:pt x="246" y="176"/>
                    </a:lnTo>
                    <a:lnTo>
                      <a:pt x="261" y="175"/>
                    </a:lnTo>
                    <a:lnTo>
                      <a:pt x="277" y="173"/>
                    </a:lnTo>
                    <a:lnTo>
                      <a:pt x="290" y="170"/>
                    </a:lnTo>
                    <a:lnTo>
                      <a:pt x="303" y="166"/>
                    </a:lnTo>
                    <a:lnTo>
                      <a:pt x="315" y="161"/>
                    </a:lnTo>
                    <a:lnTo>
                      <a:pt x="326" y="155"/>
                    </a:lnTo>
                    <a:lnTo>
                      <a:pt x="335" y="149"/>
                    </a:lnTo>
                    <a:lnTo>
                      <a:pt x="343" y="141"/>
                    </a:lnTo>
                    <a:lnTo>
                      <a:pt x="350" y="133"/>
                    </a:lnTo>
                    <a:lnTo>
                      <a:pt x="355" y="123"/>
                    </a:lnTo>
                    <a:lnTo>
                      <a:pt x="359" y="112"/>
                    </a:lnTo>
                    <a:lnTo>
                      <a:pt x="360" y="106"/>
                    </a:lnTo>
                    <a:lnTo>
                      <a:pt x="360" y="101"/>
                    </a:lnTo>
                    <a:lnTo>
                      <a:pt x="360" y="96"/>
                    </a:lnTo>
                    <a:lnTo>
                      <a:pt x="359" y="91"/>
                    </a:lnTo>
                    <a:lnTo>
                      <a:pt x="357" y="82"/>
                    </a:lnTo>
                    <a:lnTo>
                      <a:pt x="352" y="73"/>
                    </a:lnTo>
                    <a:lnTo>
                      <a:pt x="346" y="65"/>
                    </a:lnTo>
                    <a:lnTo>
                      <a:pt x="338" y="58"/>
                    </a:lnTo>
                    <a:lnTo>
                      <a:pt x="328" y="51"/>
                    </a:lnTo>
                    <a:lnTo>
                      <a:pt x="318" y="44"/>
                    </a:lnTo>
                    <a:lnTo>
                      <a:pt x="306" y="38"/>
                    </a:lnTo>
                    <a:lnTo>
                      <a:pt x="294" y="32"/>
                    </a:lnTo>
                    <a:lnTo>
                      <a:pt x="281" y="27"/>
                    </a:lnTo>
                    <a:lnTo>
                      <a:pt x="266" y="22"/>
                    </a:lnTo>
                    <a:lnTo>
                      <a:pt x="237" y="15"/>
                    </a:lnTo>
                    <a:lnTo>
                      <a:pt x="208" y="8"/>
                    </a:lnTo>
                    <a:lnTo>
                      <a:pt x="194" y="6"/>
                    </a:lnTo>
                    <a:lnTo>
                      <a:pt x="178" y="4"/>
                    </a:lnTo>
                    <a:lnTo>
                      <a:pt x="162" y="2"/>
                    </a:lnTo>
                    <a:lnTo>
                      <a:pt x="146" y="1"/>
                    </a:lnTo>
                    <a:lnTo>
                      <a:pt x="130" y="0"/>
                    </a:lnTo>
                    <a:lnTo>
                      <a:pt x="114" y="0"/>
                    </a:lnTo>
                    <a:lnTo>
                      <a:pt x="97" y="1"/>
                    </a:lnTo>
                    <a:lnTo>
                      <a:pt x="82" y="3"/>
                    </a:lnTo>
                    <a:lnTo>
                      <a:pt x="67" y="5"/>
                    </a:lnTo>
                    <a:lnTo>
                      <a:pt x="53" y="9"/>
                    </a:lnTo>
                    <a:lnTo>
                      <a:pt x="41" y="13"/>
                    </a:lnTo>
                    <a:lnTo>
                      <a:pt x="29" y="19"/>
                    </a:lnTo>
                    <a:lnTo>
                      <a:pt x="24" y="22"/>
                    </a:lnTo>
                    <a:lnTo>
                      <a:pt x="19" y="25"/>
                    </a:lnTo>
                    <a:lnTo>
                      <a:pt x="15" y="29"/>
                    </a:lnTo>
                    <a:lnTo>
                      <a:pt x="10" y="33"/>
                    </a:lnTo>
                    <a:lnTo>
                      <a:pt x="7" y="38"/>
                    </a:lnTo>
                    <a:lnTo>
                      <a:pt x="4" y="43"/>
                    </a:lnTo>
                    <a:lnTo>
                      <a:pt x="2" y="48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73" name="Freeform 1308">
                <a:extLst>
                  <a:ext uri="{FF2B5EF4-FFF2-40B4-BE49-F238E27FC236}">
                    <a16:creationId xmlns:a16="http://schemas.microsoft.com/office/drawing/2014/main" id="{8DFA014F-E2C3-466F-9C35-A15EBA2BE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1" y="2514"/>
                <a:ext cx="22" cy="11"/>
              </a:xfrm>
              <a:custGeom>
                <a:avLst/>
                <a:gdLst>
                  <a:gd name="T0" fmla="*/ 0 w 375"/>
                  <a:gd name="T1" fmla="*/ 0 h 195"/>
                  <a:gd name="T2" fmla="*/ 0 w 375"/>
                  <a:gd name="T3" fmla="*/ 0 h 195"/>
                  <a:gd name="T4" fmla="*/ 0 w 375"/>
                  <a:gd name="T5" fmla="*/ 0 h 195"/>
                  <a:gd name="T6" fmla="*/ 0 w 375"/>
                  <a:gd name="T7" fmla="*/ 1 h 195"/>
                  <a:gd name="T8" fmla="*/ 0 w 375"/>
                  <a:gd name="T9" fmla="*/ 1 h 195"/>
                  <a:gd name="T10" fmla="*/ 1 w 375"/>
                  <a:gd name="T11" fmla="*/ 1 h 195"/>
                  <a:gd name="T12" fmla="*/ 1 w 375"/>
                  <a:gd name="T13" fmla="*/ 1 h 195"/>
                  <a:gd name="T14" fmla="*/ 1 w 375"/>
                  <a:gd name="T15" fmla="*/ 1 h 195"/>
                  <a:gd name="T16" fmla="*/ 1 w 375"/>
                  <a:gd name="T17" fmla="*/ 1 h 195"/>
                  <a:gd name="T18" fmla="*/ 1 w 375"/>
                  <a:gd name="T19" fmla="*/ 1 h 195"/>
                  <a:gd name="T20" fmla="*/ 1 w 375"/>
                  <a:gd name="T21" fmla="*/ 1 h 195"/>
                  <a:gd name="T22" fmla="*/ 1 w 375"/>
                  <a:gd name="T23" fmla="*/ 1 h 195"/>
                  <a:gd name="T24" fmla="*/ 1 w 375"/>
                  <a:gd name="T25" fmla="*/ 1 h 195"/>
                  <a:gd name="T26" fmla="*/ 1 w 375"/>
                  <a:gd name="T27" fmla="*/ 1 h 195"/>
                  <a:gd name="T28" fmla="*/ 1 w 375"/>
                  <a:gd name="T29" fmla="*/ 0 h 195"/>
                  <a:gd name="T30" fmla="*/ 1 w 375"/>
                  <a:gd name="T31" fmla="*/ 0 h 195"/>
                  <a:gd name="T32" fmla="*/ 1 w 375"/>
                  <a:gd name="T33" fmla="*/ 0 h 195"/>
                  <a:gd name="T34" fmla="*/ 1 w 375"/>
                  <a:gd name="T35" fmla="*/ 0 h 195"/>
                  <a:gd name="T36" fmla="*/ 1 w 375"/>
                  <a:gd name="T37" fmla="*/ 0 h 195"/>
                  <a:gd name="T38" fmla="*/ 1 w 375"/>
                  <a:gd name="T39" fmla="*/ 0 h 195"/>
                  <a:gd name="T40" fmla="*/ 1 w 375"/>
                  <a:gd name="T41" fmla="*/ 0 h 195"/>
                  <a:gd name="T42" fmla="*/ 1 w 375"/>
                  <a:gd name="T43" fmla="*/ 0 h 195"/>
                  <a:gd name="T44" fmla="*/ 1 w 375"/>
                  <a:gd name="T45" fmla="*/ 0 h 195"/>
                  <a:gd name="T46" fmla="*/ 1 w 375"/>
                  <a:gd name="T47" fmla="*/ 0 h 195"/>
                  <a:gd name="T48" fmla="*/ 1 w 375"/>
                  <a:gd name="T49" fmla="*/ 0 h 195"/>
                  <a:gd name="T50" fmla="*/ 0 w 375"/>
                  <a:gd name="T51" fmla="*/ 0 h 195"/>
                  <a:gd name="T52" fmla="*/ 0 w 375"/>
                  <a:gd name="T53" fmla="*/ 0 h 195"/>
                  <a:gd name="T54" fmla="*/ 0 w 375"/>
                  <a:gd name="T55" fmla="*/ 0 h 195"/>
                  <a:gd name="T56" fmla="*/ 0 w 375"/>
                  <a:gd name="T57" fmla="*/ 0 h 195"/>
                  <a:gd name="T58" fmla="*/ 0 w 375"/>
                  <a:gd name="T59" fmla="*/ 0 h 195"/>
                  <a:gd name="T60" fmla="*/ 0 w 375"/>
                  <a:gd name="T61" fmla="*/ 0 h 195"/>
                  <a:gd name="T62" fmla="*/ 0 w 375"/>
                  <a:gd name="T63" fmla="*/ 0 h 19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75" h="195">
                    <a:moveTo>
                      <a:pt x="0" y="77"/>
                    </a:moveTo>
                    <a:lnTo>
                      <a:pt x="4" y="81"/>
                    </a:lnTo>
                    <a:lnTo>
                      <a:pt x="15" y="92"/>
                    </a:lnTo>
                    <a:lnTo>
                      <a:pt x="33" y="107"/>
                    </a:lnTo>
                    <a:lnTo>
                      <a:pt x="56" y="124"/>
                    </a:lnTo>
                    <a:lnTo>
                      <a:pt x="69" y="133"/>
                    </a:lnTo>
                    <a:lnTo>
                      <a:pt x="83" y="142"/>
                    </a:lnTo>
                    <a:lnTo>
                      <a:pt x="97" y="151"/>
                    </a:lnTo>
                    <a:lnTo>
                      <a:pt x="112" y="159"/>
                    </a:lnTo>
                    <a:lnTo>
                      <a:pt x="128" y="166"/>
                    </a:lnTo>
                    <a:lnTo>
                      <a:pt x="145" y="173"/>
                    </a:lnTo>
                    <a:lnTo>
                      <a:pt x="161" y="178"/>
                    </a:lnTo>
                    <a:lnTo>
                      <a:pt x="178" y="182"/>
                    </a:lnTo>
                    <a:lnTo>
                      <a:pt x="212" y="187"/>
                    </a:lnTo>
                    <a:lnTo>
                      <a:pt x="245" y="192"/>
                    </a:lnTo>
                    <a:lnTo>
                      <a:pt x="261" y="193"/>
                    </a:lnTo>
                    <a:lnTo>
                      <a:pt x="276" y="194"/>
                    </a:lnTo>
                    <a:lnTo>
                      <a:pt x="290" y="195"/>
                    </a:lnTo>
                    <a:lnTo>
                      <a:pt x="304" y="195"/>
                    </a:lnTo>
                    <a:lnTo>
                      <a:pt x="318" y="194"/>
                    </a:lnTo>
                    <a:lnTo>
                      <a:pt x="329" y="191"/>
                    </a:lnTo>
                    <a:lnTo>
                      <a:pt x="340" y="188"/>
                    </a:lnTo>
                    <a:lnTo>
                      <a:pt x="349" y="184"/>
                    </a:lnTo>
                    <a:lnTo>
                      <a:pt x="358" y="178"/>
                    </a:lnTo>
                    <a:lnTo>
                      <a:pt x="364" y="171"/>
                    </a:lnTo>
                    <a:lnTo>
                      <a:pt x="367" y="166"/>
                    </a:lnTo>
                    <a:lnTo>
                      <a:pt x="369" y="162"/>
                    </a:lnTo>
                    <a:lnTo>
                      <a:pt x="371" y="157"/>
                    </a:lnTo>
                    <a:lnTo>
                      <a:pt x="373" y="152"/>
                    </a:lnTo>
                    <a:lnTo>
                      <a:pt x="374" y="146"/>
                    </a:lnTo>
                    <a:lnTo>
                      <a:pt x="375" y="140"/>
                    </a:lnTo>
                    <a:lnTo>
                      <a:pt x="375" y="135"/>
                    </a:lnTo>
                    <a:lnTo>
                      <a:pt x="374" y="129"/>
                    </a:lnTo>
                    <a:lnTo>
                      <a:pt x="371" y="118"/>
                    </a:lnTo>
                    <a:lnTo>
                      <a:pt x="367" y="106"/>
                    </a:lnTo>
                    <a:lnTo>
                      <a:pt x="360" y="95"/>
                    </a:lnTo>
                    <a:lnTo>
                      <a:pt x="352" y="82"/>
                    </a:lnTo>
                    <a:lnTo>
                      <a:pt x="343" y="71"/>
                    </a:lnTo>
                    <a:lnTo>
                      <a:pt x="332" y="61"/>
                    </a:lnTo>
                    <a:lnTo>
                      <a:pt x="321" y="51"/>
                    </a:lnTo>
                    <a:lnTo>
                      <a:pt x="307" y="42"/>
                    </a:lnTo>
                    <a:lnTo>
                      <a:pt x="294" y="33"/>
                    </a:lnTo>
                    <a:lnTo>
                      <a:pt x="280" y="25"/>
                    </a:lnTo>
                    <a:lnTo>
                      <a:pt x="266" y="18"/>
                    </a:lnTo>
                    <a:lnTo>
                      <a:pt x="252" y="12"/>
                    </a:lnTo>
                    <a:lnTo>
                      <a:pt x="237" y="8"/>
                    </a:lnTo>
                    <a:lnTo>
                      <a:pt x="222" y="4"/>
                    </a:lnTo>
                    <a:lnTo>
                      <a:pt x="207" y="2"/>
                    </a:lnTo>
                    <a:lnTo>
                      <a:pt x="192" y="0"/>
                    </a:lnTo>
                    <a:lnTo>
                      <a:pt x="176" y="0"/>
                    </a:lnTo>
                    <a:lnTo>
                      <a:pt x="159" y="0"/>
                    </a:lnTo>
                    <a:lnTo>
                      <a:pt x="141" y="3"/>
                    </a:lnTo>
                    <a:lnTo>
                      <a:pt x="123" y="5"/>
                    </a:lnTo>
                    <a:lnTo>
                      <a:pt x="106" y="9"/>
                    </a:lnTo>
                    <a:lnTo>
                      <a:pt x="89" y="13"/>
                    </a:lnTo>
                    <a:lnTo>
                      <a:pt x="73" y="19"/>
                    </a:lnTo>
                    <a:lnTo>
                      <a:pt x="58" y="25"/>
                    </a:lnTo>
                    <a:lnTo>
                      <a:pt x="43" y="32"/>
                    </a:lnTo>
                    <a:lnTo>
                      <a:pt x="30" y="39"/>
                    </a:lnTo>
                    <a:lnTo>
                      <a:pt x="20" y="48"/>
                    </a:lnTo>
                    <a:lnTo>
                      <a:pt x="11" y="57"/>
                    </a:lnTo>
                    <a:lnTo>
                      <a:pt x="7" y="62"/>
                    </a:lnTo>
                    <a:lnTo>
                      <a:pt x="4" y="67"/>
                    </a:lnTo>
                    <a:lnTo>
                      <a:pt x="2" y="72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74" name="Freeform 1309">
                <a:extLst>
                  <a:ext uri="{FF2B5EF4-FFF2-40B4-BE49-F238E27FC236}">
                    <a16:creationId xmlns:a16="http://schemas.microsoft.com/office/drawing/2014/main" id="{B5644C03-716D-4D9C-8A37-8B4252EC9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2" y="2514"/>
                <a:ext cx="7" cy="7"/>
              </a:xfrm>
              <a:custGeom>
                <a:avLst/>
                <a:gdLst>
                  <a:gd name="T0" fmla="*/ 0 w 129"/>
                  <a:gd name="T1" fmla="*/ 0 h 127"/>
                  <a:gd name="T2" fmla="*/ 0 w 129"/>
                  <a:gd name="T3" fmla="*/ 0 h 127"/>
                  <a:gd name="T4" fmla="*/ 0 w 129"/>
                  <a:gd name="T5" fmla="*/ 0 h 127"/>
                  <a:gd name="T6" fmla="*/ 0 w 129"/>
                  <a:gd name="T7" fmla="*/ 0 h 127"/>
                  <a:gd name="T8" fmla="*/ 0 w 129"/>
                  <a:gd name="T9" fmla="*/ 0 h 127"/>
                  <a:gd name="T10" fmla="*/ 0 w 129"/>
                  <a:gd name="T11" fmla="*/ 0 h 127"/>
                  <a:gd name="T12" fmla="*/ 0 w 129"/>
                  <a:gd name="T13" fmla="*/ 0 h 127"/>
                  <a:gd name="T14" fmla="*/ 0 w 129"/>
                  <a:gd name="T15" fmla="*/ 0 h 127"/>
                  <a:gd name="T16" fmla="*/ 0 w 129"/>
                  <a:gd name="T17" fmla="*/ 0 h 127"/>
                  <a:gd name="T18" fmla="*/ 0 w 129"/>
                  <a:gd name="T19" fmla="*/ 0 h 127"/>
                  <a:gd name="T20" fmla="*/ 0 w 129"/>
                  <a:gd name="T21" fmla="*/ 0 h 127"/>
                  <a:gd name="T22" fmla="*/ 0 w 129"/>
                  <a:gd name="T23" fmla="*/ 0 h 127"/>
                  <a:gd name="T24" fmla="*/ 0 w 129"/>
                  <a:gd name="T25" fmla="*/ 0 h 127"/>
                  <a:gd name="T26" fmla="*/ 0 w 129"/>
                  <a:gd name="T27" fmla="*/ 0 h 127"/>
                  <a:gd name="T28" fmla="*/ 0 w 129"/>
                  <a:gd name="T29" fmla="*/ 0 h 127"/>
                  <a:gd name="T30" fmla="*/ 0 w 129"/>
                  <a:gd name="T31" fmla="*/ 0 h 127"/>
                  <a:gd name="T32" fmla="*/ 0 w 129"/>
                  <a:gd name="T33" fmla="*/ 0 h 127"/>
                  <a:gd name="T34" fmla="*/ 0 w 129"/>
                  <a:gd name="T35" fmla="*/ 0 h 127"/>
                  <a:gd name="T36" fmla="*/ 0 w 129"/>
                  <a:gd name="T37" fmla="*/ 0 h 127"/>
                  <a:gd name="T38" fmla="*/ 0 w 129"/>
                  <a:gd name="T39" fmla="*/ 0 h 127"/>
                  <a:gd name="T40" fmla="*/ 0 w 129"/>
                  <a:gd name="T41" fmla="*/ 0 h 127"/>
                  <a:gd name="T42" fmla="*/ 0 w 129"/>
                  <a:gd name="T43" fmla="*/ 0 h 127"/>
                  <a:gd name="T44" fmla="*/ 0 w 129"/>
                  <a:gd name="T45" fmla="*/ 0 h 127"/>
                  <a:gd name="T46" fmla="*/ 0 w 129"/>
                  <a:gd name="T47" fmla="*/ 0 h 127"/>
                  <a:gd name="T48" fmla="*/ 0 w 129"/>
                  <a:gd name="T49" fmla="*/ 0 h 127"/>
                  <a:gd name="T50" fmla="*/ 0 w 129"/>
                  <a:gd name="T51" fmla="*/ 0 h 127"/>
                  <a:gd name="T52" fmla="*/ 0 w 129"/>
                  <a:gd name="T53" fmla="*/ 0 h 127"/>
                  <a:gd name="T54" fmla="*/ 0 w 129"/>
                  <a:gd name="T55" fmla="*/ 0 h 127"/>
                  <a:gd name="T56" fmla="*/ 0 w 129"/>
                  <a:gd name="T57" fmla="*/ 0 h 127"/>
                  <a:gd name="T58" fmla="*/ 0 w 129"/>
                  <a:gd name="T59" fmla="*/ 0 h 127"/>
                  <a:gd name="T60" fmla="*/ 0 w 129"/>
                  <a:gd name="T61" fmla="*/ 0 h 127"/>
                  <a:gd name="T62" fmla="*/ 0 w 129"/>
                  <a:gd name="T63" fmla="*/ 0 h 127"/>
                  <a:gd name="T64" fmla="*/ 0 w 129"/>
                  <a:gd name="T65" fmla="*/ 0 h 127"/>
                  <a:gd name="T66" fmla="*/ 0 w 129"/>
                  <a:gd name="T67" fmla="*/ 0 h 127"/>
                  <a:gd name="T68" fmla="*/ 0 w 129"/>
                  <a:gd name="T69" fmla="*/ 0 h 127"/>
                  <a:gd name="T70" fmla="*/ 0 w 129"/>
                  <a:gd name="T71" fmla="*/ 0 h 127"/>
                  <a:gd name="T72" fmla="*/ 0 w 129"/>
                  <a:gd name="T73" fmla="*/ 0 h 127"/>
                  <a:gd name="T74" fmla="*/ 0 w 129"/>
                  <a:gd name="T75" fmla="*/ 0 h 127"/>
                  <a:gd name="T76" fmla="*/ 0 w 129"/>
                  <a:gd name="T77" fmla="*/ 0 h 127"/>
                  <a:gd name="T78" fmla="*/ 0 w 129"/>
                  <a:gd name="T79" fmla="*/ 0 h 127"/>
                  <a:gd name="T80" fmla="*/ 0 w 129"/>
                  <a:gd name="T81" fmla="*/ 0 h 127"/>
                  <a:gd name="T82" fmla="*/ 0 w 129"/>
                  <a:gd name="T83" fmla="*/ 0 h 127"/>
                  <a:gd name="T84" fmla="*/ 0 w 129"/>
                  <a:gd name="T85" fmla="*/ 0 h 127"/>
                  <a:gd name="T86" fmla="*/ 0 w 129"/>
                  <a:gd name="T87" fmla="*/ 0 h 127"/>
                  <a:gd name="T88" fmla="*/ 0 w 129"/>
                  <a:gd name="T89" fmla="*/ 0 h 127"/>
                  <a:gd name="T90" fmla="*/ 0 w 129"/>
                  <a:gd name="T91" fmla="*/ 0 h 127"/>
                  <a:gd name="T92" fmla="*/ 0 w 129"/>
                  <a:gd name="T93" fmla="*/ 0 h 127"/>
                  <a:gd name="T94" fmla="*/ 0 w 129"/>
                  <a:gd name="T95" fmla="*/ 0 h 127"/>
                  <a:gd name="T96" fmla="*/ 0 w 129"/>
                  <a:gd name="T97" fmla="*/ 0 h 127"/>
                  <a:gd name="T98" fmla="*/ 0 w 129"/>
                  <a:gd name="T99" fmla="*/ 0 h 127"/>
                  <a:gd name="T100" fmla="*/ 0 w 129"/>
                  <a:gd name="T101" fmla="*/ 0 h 12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29" h="127">
                    <a:moveTo>
                      <a:pt x="7" y="23"/>
                    </a:moveTo>
                    <a:lnTo>
                      <a:pt x="9" y="17"/>
                    </a:lnTo>
                    <a:lnTo>
                      <a:pt x="13" y="12"/>
                    </a:lnTo>
                    <a:lnTo>
                      <a:pt x="16" y="8"/>
                    </a:lnTo>
                    <a:lnTo>
                      <a:pt x="20" y="4"/>
                    </a:lnTo>
                    <a:lnTo>
                      <a:pt x="25" y="2"/>
                    </a:lnTo>
                    <a:lnTo>
                      <a:pt x="29" y="0"/>
                    </a:lnTo>
                    <a:lnTo>
                      <a:pt x="35" y="0"/>
                    </a:lnTo>
                    <a:lnTo>
                      <a:pt x="40" y="0"/>
                    </a:lnTo>
                    <a:lnTo>
                      <a:pt x="46" y="0"/>
                    </a:lnTo>
                    <a:lnTo>
                      <a:pt x="52" y="1"/>
                    </a:lnTo>
                    <a:lnTo>
                      <a:pt x="58" y="3"/>
                    </a:lnTo>
                    <a:lnTo>
                      <a:pt x="64" y="6"/>
                    </a:lnTo>
                    <a:lnTo>
                      <a:pt x="77" y="12"/>
                    </a:lnTo>
                    <a:lnTo>
                      <a:pt x="89" y="20"/>
                    </a:lnTo>
                    <a:lnTo>
                      <a:pt x="101" y="29"/>
                    </a:lnTo>
                    <a:lnTo>
                      <a:pt x="111" y="38"/>
                    </a:lnTo>
                    <a:lnTo>
                      <a:pt x="119" y="49"/>
                    </a:lnTo>
                    <a:lnTo>
                      <a:pt x="125" y="59"/>
                    </a:lnTo>
                    <a:lnTo>
                      <a:pt x="127" y="64"/>
                    </a:lnTo>
                    <a:lnTo>
                      <a:pt x="129" y="69"/>
                    </a:lnTo>
                    <a:lnTo>
                      <a:pt x="129" y="74"/>
                    </a:lnTo>
                    <a:lnTo>
                      <a:pt x="129" y="79"/>
                    </a:lnTo>
                    <a:lnTo>
                      <a:pt x="128" y="84"/>
                    </a:lnTo>
                    <a:lnTo>
                      <a:pt x="125" y="88"/>
                    </a:lnTo>
                    <a:lnTo>
                      <a:pt x="122" y="93"/>
                    </a:lnTo>
                    <a:lnTo>
                      <a:pt x="118" y="97"/>
                    </a:lnTo>
                    <a:lnTo>
                      <a:pt x="108" y="104"/>
                    </a:lnTo>
                    <a:lnTo>
                      <a:pt x="96" y="110"/>
                    </a:lnTo>
                    <a:lnTo>
                      <a:pt x="85" y="115"/>
                    </a:lnTo>
                    <a:lnTo>
                      <a:pt x="74" y="120"/>
                    </a:lnTo>
                    <a:lnTo>
                      <a:pt x="62" y="124"/>
                    </a:lnTo>
                    <a:lnTo>
                      <a:pt x="51" y="126"/>
                    </a:lnTo>
                    <a:lnTo>
                      <a:pt x="41" y="127"/>
                    </a:lnTo>
                    <a:lnTo>
                      <a:pt x="31" y="126"/>
                    </a:lnTo>
                    <a:lnTo>
                      <a:pt x="26" y="125"/>
                    </a:lnTo>
                    <a:lnTo>
                      <a:pt x="22" y="123"/>
                    </a:lnTo>
                    <a:lnTo>
                      <a:pt x="18" y="121"/>
                    </a:lnTo>
                    <a:lnTo>
                      <a:pt x="14" y="118"/>
                    </a:lnTo>
                    <a:lnTo>
                      <a:pt x="10" y="114"/>
                    </a:lnTo>
                    <a:lnTo>
                      <a:pt x="7" y="110"/>
                    </a:lnTo>
                    <a:lnTo>
                      <a:pt x="4" y="105"/>
                    </a:lnTo>
                    <a:lnTo>
                      <a:pt x="2" y="99"/>
                    </a:lnTo>
                    <a:lnTo>
                      <a:pt x="1" y="93"/>
                    </a:lnTo>
                    <a:lnTo>
                      <a:pt x="0" y="85"/>
                    </a:lnTo>
                    <a:lnTo>
                      <a:pt x="0" y="77"/>
                    </a:lnTo>
                    <a:lnTo>
                      <a:pt x="0" y="68"/>
                    </a:lnTo>
                    <a:lnTo>
                      <a:pt x="1" y="58"/>
                    </a:lnTo>
                    <a:lnTo>
                      <a:pt x="2" y="47"/>
                    </a:lnTo>
                    <a:lnTo>
                      <a:pt x="4" y="36"/>
                    </a:lnTo>
                    <a:lnTo>
                      <a:pt x="7" y="23"/>
                    </a:lnTo>
                    <a:close/>
                  </a:path>
                </a:pathLst>
              </a:custGeom>
              <a:solidFill>
                <a:srgbClr val="CB9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75" name="Freeform 1310">
                <a:extLst>
                  <a:ext uri="{FF2B5EF4-FFF2-40B4-BE49-F238E27FC236}">
                    <a16:creationId xmlns:a16="http://schemas.microsoft.com/office/drawing/2014/main" id="{CF61CD24-6C46-42F8-8AEA-B2AB597374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0" y="2521"/>
                <a:ext cx="7" cy="7"/>
              </a:xfrm>
              <a:custGeom>
                <a:avLst/>
                <a:gdLst>
                  <a:gd name="T0" fmla="*/ 0 w 129"/>
                  <a:gd name="T1" fmla="*/ 0 h 126"/>
                  <a:gd name="T2" fmla="*/ 0 w 129"/>
                  <a:gd name="T3" fmla="*/ 0 h 126"/>
                  <a:gd name="T4" fmla="*/ 0 w 129"/>
                  <a:gd name="T5" fmla="*/ 0 h 126"/>
                  <a:gd name="T6" fmla="*/ 0 w 129"/>
                  <a:gd name="T7" fmla="*/ 0 h 126"/>
                  <a:gd name="T8" fmla="*/ 0 w 129"/>
                  <a:gd name="T9" fmla="*/ 0 h 126"/>
                  <a:gd name="T10" fmla="*/ 0 w 129"/>
                  <a:gd name="T11" fmla="*/ 0 h 126"/>
                  <a:gd name="T12" fmla="*/ 0 w 129"/>
                  <a:gd name="T13" fmla="*/ 0 h 126"/>
                  <a:gd name="T14" fmla="*/ 0 w 129"/>
                  <a:gd name="T15" fmla="*/ 0 h 126"/>
                  <a:gd name="T16" fmla="*/ 0 w 129"/>
                  <a:gd name="T17" fmla="*/ 0 h 126"/>
                  <a:gd name="T18" fmla="*/ 0 w 129"/>
                  <a:gd name="T19" fmla="*/ 0 h 126"/>
                  <a:gd name="T20" fmla="*/ 0 w 129"/>
                  <a:gd name="T21" fmla="*/ 0 h 126"/>
                  <a:gd name="T22" fmla="*/ 0 w 129"/>
                  <a:gd name="T23" fmla="*/ 0 h 126"/>
                  <a:gd name="T24" fmla="*/ 0 w 129"/>
                  <a:gd name="T25" fmla="*/ 0 h 126"/>
                  <a:gd name="T26" fmla="*/ 0 w 129"/>
                  <a:gd name="T27" fmla="*/ 0 h 126"/>
                  <a:gd name="T28" fmla="*/ 0 w 129"/>
                  <a:gd name="T29" fmla="*/ 0 h 126"/>
                  <a:gd name="T30" fmla="*/ 0 w 129"/>
                  <a:gd name="T31" fmla="*/ 0 h 126"/>
                  <a:gd name="T32" fmla="*/ 0 w 129"/>
                  <a:gd name="T33" fmla="*/ 0 h 126"/>
                  <a:gd name="T34" fmla="*/ 0 w 129"/>
                  <a:gd name="T35" fmla="*/ 0 h 126"/>
                  <a:gd name="T36" fmla="*/ 0 w 129"/>
                  <a:gd name="T37" fmla="*/ 0 h 126"/>
                  <a:gd name="T38" fmla="*/ 0 w 129"/>
                  <a:gd name="T39" fmla="*/ 0 h 126"/>
                  <a:gd name="T40" fmla="*/ 0 w 129"/>
                  <a:gd name="T41" fmla="*/ 0 h 126"/>
                  <a:gd name="T42" fmla="*/ 0 w 129"/>
                  <a:gd name="T43" fmla="*/ 0 h 126"/>
                  <a:gd name="T44" fmla="*/ 0 w 129"/>
                  <a:gd name="T45" fmla="*/ 0 h 126"/>
                  <a:gd name="T46" fmla="*/ 0 w 129"/>
                  <a:gd name="T47" fmla="*/ 0 h 126"/>
                  <a:gd name="T48" fmla="*/ 0 w 129"/>
                  <a:gd name="T49" fmla="*/ 0 h 126"/>
                  <a:gd name="T50" fmla="*/ 0 w 129"/>
                  <a:gd name="T51" fmla="*/ 0 h 126"/>
                  <a:gd name="T52" fmla="*/ 0 w 129"/>
                  <a:gd name="T53" fmla="*/ 0 h 126"/>
                  <a:gd name="T54" fmla="*/ 0 w 129"/>
                  <a:gd name="T55" fmla="*/ 0 h 126"/>
                  <a:gd name="T56" fmla="*/ 0 w 129"/>
                  <a:gd name="T57" fmla="*/ 0 h 126"/>
                  <a:gd name="T58" fmla="*/ 0 w 129"/>
                  <a:gd name="T59" fmla="*/ 0 h 126"/>
                  <a:gd name="T60" fmla="*/ 0 w 129"/>
                  <a:gd name="T61" fmla="*/ 0 h 126"/>
                  <a:gd name="T62" fmla="*/ 0 w 129"/>
                  <a:gd name="T63" fmla="*/ 0 h 126"/>
                  <a:gd name="T64" fmla="*/ 0 w 129"/>
                  <a:gd name="T65" fmla="*/ 0 h 126"/>
                  <a:gd name="T66" fmla="*/ 0 w 129"/>
                  <a:gd name="T67" fmla="*/ 0 h 126"/>
                  <a:gd name="T68" fmla="*/ 0 w 129"/>
                  <a:gd name="T69" fmla="*/ 0 h 126"/>
                  <a:gd name="T70" fmla="*/ 0 w 129"/>
                  <a:gd name="T71" fmla="*/ 0 h 126"/>
                  <a:gd name="T72" fmla="*/ 0 w 129"/>
                  <a:gd name="T73" fmla="*/ 0 h 126"/>
                  <a:gd name="T74" fmla="*/ 0 w 129"/>
                  <a:gd name="T75" fmla="*/ 0 h 126"/>
                  <a:gd name="T76" fmla="*/ 0 w 129"/>
                  <a:gd name="T77" fmla="*/ 0 h 126"/>
                  <a:gd name="T78" fmla="*/ 0 w 129"/>
                  <a:gd name="T79" fmla="*/ 0 h 126"/>
                  <a:gd name="T80" fmla="*/ 0 w 129"/>
                  <a:gd name="T81" fmla="*/ 0 h 126"/>
                  <a:gd name="T82" fmla="*/ 0 w 129"/>
                  <a:gd name="T83" fmla="*/ 0 h 126"/>
                  <a:gd name="T84" fmla="*/ 0 w 129"/>
                  <a:gd name="T85" fmla="*/ 0 h 126"/>
                  <a:gd name="T86" fmla="*/ 0 w 129"/>
                  <a:gd name="T87" fmla="*/ 0 h 126"/>
                  <a:gd name="T88" fmla="*/ 0 w 129"/>
                  <a:gd name="T89" fmla="*/ 0 h 126"/>
                  <a:gd name="T90" fmla="*/ 0 w 129"/>
                  <a:gd name="T91" fmla="*/ 0 h 126"/>
                  <a:gd name="T92" fmla="*/ 0 w 129"/>
                  <a:gd name="T93" fmla="*/ 0 h 126"/>
                  <a:gd name="T94" fmla="*/ 0 w 129"/>
                  <a:gd name="T95" fmla="*/ 0 h 126"/>
                  <a:gd name="T96" fmla="*/ 0 w 129"/>
                  <a:gd name="T97" fmla="*/ 0 h 126"/>
                  <a:gd name="T98" fmla="*/ 0 w 129"/>
                  <a:gd name="T99" fmla="*/ 0 h 126"/>
                  <a:gd name="T100" fmla="*/ 0 w 129"/>
                  <a:gd name="T101" fmla="*/ 0 h 12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29" h="126">
                    <a:moveTo>
                      <a:pt x="8" y="22"/>
                    </a:moveTo>
                    <a:lnTo>
                      <a:pt x="10" y="16"/>
                    </a:lnTo>
                    <a:lnTo>
                      <a:pt x="13" y="11"/>
                    </a:lnTo>
                    <a:lnTo>
                      <a:pt x="16" y="7"/>
                    </a:lnTo>
                    <a:lnTo>
                      <a:pt x="20" y="4"/>
                    </a:lnTo>
                    <a:lnTo>
                      <a:pt x="24" y="2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0" y="0"/>
                    </a:lnTo>
                    <a:lnTo>
                      <a:pt x="46" y="0"/>
                    </a:lnTo>
                    <a:lnTo>
                      <a:pt x="53" y="1"/>
                    </a:lnTo>
                    <a:lnTo>
                      <a:pt x="59" y="3"/>
                    </a:lnTo>
                    <a:lnTo>
                      <a:pt x="65" y="5"/>
                    </a:lnTo>
                    <a:lnTo>
                      <a:pt x="77" y="11"/>
                    </a:lnTo>
                    <a:lnTo>
                      <a:pt x="90" y="19"/>
                    </a:lnTo>
                    <a:lnTo>
                      <a:pt x="101" y="28"/>
                    </a:lnTo>
                    <a:lnTo>
                      <a:pt x="111" y="37"/>
                    </a:lnTo>
                    <a:lnTo>
                      <a:pt x="119" y="48"/>
                    </a:lnTo>
                    <a:lnTo>
                      <a:pt x="125" y="59"/>
                    </a:lnTo>
                    <a:lnTo>
                      <a:pt x="127" y="64"/>
                    </a:lnTo>
                    <a:lnTo>
                      <a:pt x="128" y="69"/>
                    </a:lnTo>
                    <a:lnTo>
                      <a:pt x="129" y="74"/>
                    </a:lnTo>
                    <a:lnTo>
                      <a:pt x="129" y="79"/>
                    </a:lnTo>
                    <a:lnTo>
                      <a:pt x="127" y="84"/>
                    </a:lnTo>
                    <a:lnTo>
                      <a:pt x="125" y="88"/>
                    </a:lnTo>
                    <a:lnTo>
                      <a:pt x="122" y="92"/>
                    </a:lnTo>
                    <a:lnTo>
                      <a:pt x="117" y="96"/>
                    </a:lnTo>
                    <a:lnTo>
                      <a:pt x="108" y="103"/>
                    </a:lnTo>
                    <a:lnTo>
                      <a:pt x="97" y="109"/>
                    </a:lnTo>
                    <a:lnTo>
                      <a:pt x="86" y="114"/>
                    </a:lnTo>
                    <a:lnTo>
                      <a:pt x="74" y="119"/>
                    </a:lnTo>
                    <a:lnTo>
                      <a:pt x="63" y="123"/>
                    </a:lnTo>
                    <a:lnTo>
                      <a:pt x="51" y="125"/>
                    </a:lnTo>
                    <a:lnTo>
                      <a:pt x="40" y="126"/>
                    </a:lnTo>
                    <a:lnTo>
                      <a:pt x="30" y="125"/>
                    </a:lnTo>
                    <a:lnTo>
                      <a:pt x="26" y="124"/>
                    </a:lnTo>
                    <a:lnTo>
                      <a:pt x="21" y="122"/>
                    </a:lnTo>
                    <a:lnTo>
                      <a:pt x="17" y="120"/>
                    </a:lnTo>
                    <a:lnTo>
                      <a:pt x="14" y="117"/>
                    </a:lnTo>
                    <a:lnTo>
                      <a:pt x="10" y="113"/>
                    </a:lnTo>
                    <a:lnTo>
                      <a:pt x="8" y="109"/>
                    </a:lnTo>
                    <a:lnTo>
                      <a:pt x="5" y="104"/>
                    </a:lnTo>
                    <a:lnTo>
                      <a:pt x="3" y="99"/>
                    </a:lnTo>
                    <a:lnTo>
                      <a:pt x="2" y="92"/>
                    </a:lnTo>
                    <a:lnTo>
                      <a:pt x="1" y="85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1" y="58"/>
                    </a:lnTo>
                    <a:lnTo>
                      <a:pt x="3" y="46"/>
                    </a:lnTo>
                    <a:lnTo>
                      <a:pt x="5" y="35"/>
                    </a:lnTo>
                    <a:lnTo>
                      <a:pt x="8" y="22"/>
                    </a:lnTo>
                    <a:close/>
                  </a:path>
                </a:pathLst>
              </a:custGeom>
              <a:solidFill>
                <a:srgbClr val="CB9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76" name="Freeform 1311">
                <a:extLst>
                  <a:ext uri="{FF2B5EF4-FFF2-40B4-BE49-F238E27FC236}">
                    <a16:creationId xmlns:a16="http://schemas.microsoft.com/office/drawing/2014/main" id="{2716D9BE-B71F-4A28-890A-910737310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7" y="2528"/>
                <a:ext cx="7" cy="8"/>
              </a:xfrm>
              <a:custGeom>
                <a:avLst/>
                <a:gdLst>
                  <a:gd name="T0" fmla="*/ 0 w 130"/>
                  <a:gd name="T1" fmla="*/ 0 h 128"/>
                  <a:gd name="T2" fmla="*/ 0 w 130"/>
                  <a:gd name="T3" fmla="*/ 0 h 128"/>
                  <a:gd name="T4" fmla="*/ 0 w 130"/>
                  <a:gd name="T5" fmla="*/ 0 h 128"/>
                  <a:gd name="T6" fmla="*/ 0 w 130"/>
                  <a:gd name="T7" fmla="*/ 0 h 128"/>
                  <a:gd name="T8" fmla="*/ 0 w 130"/>
                  <a:gd name="T9" fmla="*/ 0 h 128"/>
                  <a:gd name="T10" fmla="*/ 0 w 130"/>
                  <a:gd name="T11" fmla="*/ 0 h 128"/>
                  <a:gd name="T12" fmla="*/ 0 w 130"/>
                  <a:gd name="T13" fmla="*/ 0 h 128"/>
                  <a:gd name="T14" fmla="*/ 0 w 130"/>
                  <a:gd name="T15" fmla="*/ 0 h 128"/>
                  <a:gd name="T16" fmla="*/ 0 w 130"/>
                  <a:gd name="T17" fmla="*/ 0 h 128"/>
                  <a:gd name="T18" fmla="*/ 0 w 130"/>
                  <a:gd name="T19" fmla="*/ 0 h 128"/>
                  <a:gd name="T20" fmla="*/ 0 w 130"/>
                  <a:gd name="T21" fmla="*/ 0 h 128"/>
                  <a:gd name="T22" fmla="*/ 0 w 130"/>
                  <a:gd name="T23" fmla="*/ 0 h 128"/>
                  <a:gd name="T24" fmla="*/ 0 w 130"/>
                  <a:gd name="T25" fmla="*/ 0 h 128"/>
                  <a:gd name="T26" fmla="*/ 0 w 130"/>
                  <a:gd name="T27" fmla="*/ 0 h 128"/>
                  <a:gd name="T28" fmla="*/ 0 w 130"/>
                  <a:gd name="T29" fmla="*/ 0 h 128"/>
                  <a:gd name="T30" fmla="*/ 0 w 130"/>
                  <a:gd name="T31" fmla="*/ 0 h 128"/>
                  <a:gd name="T32" fmla="*/ 0 w 130"/>
                  <a:gd name="T33" fmla="*/ 0 h 128"/>
                  <a:gd name="T34" fmla="*/ 0 w 130"/>
                  <a:gd name="T35" fmla="*/ 0 h 128"/>
                  <a:gd name="T36" fmla="*/ 0 w 130"/>
                  <a:gd name="T37" fmla="*/ 0 h 128"/>
                  <a:gd name="T38" fmla="*/ 0 w 130"/>
                  <a:gd name="T39" fmla="*/ 0 h 128"/>
                  <a:gd name="T40" fmla="*/ 0 w 130"/>
                  <a:gd name="T41" fmla="*/ 0 h 128"/>
                  <a:gd name="T42" fmla="*/ 0 w 130"/>
                  <a:gd name="T43" fmla="*/ 0 h 128"/>
                  <a:gd name="T44" fmla="*/ 0 w 130"/>
                  <a:gd name="T45" fmla="*/ 0 h 128"/>
                  <a:gd name="T46" fmla="*/ 0 w 130"/>
                  <a:gd name="T47" fmla="*/ 0 h 128"/>
                  <a:gd name="T48" fmla="*/ 0 w 130"/>
                  <a:gd name="T49" fmla="*/ 0 h 128"/>
                  <a:gd name="T50" fmla="*/ 0 w 130"/>
                  <a:gd name="T51" fmla="*/ 0 h 128"/>
                  <a:gd name="T52" fmla="*/ 0 w 130"/>
                  <a:gd name="T53" fmla="*/ 0 h 128"/>
                  <a:gd name="T54" fmla="*/ 0 w 130"/>
                  <a:gd name="T55" fmla="*/ 0 h 128"/>
                  <a:gd name="T56" fmla="*/ 0 w 130"/>
                  <a:gd name="T57" fmla="*/ 0 h 128"/>
                  <a:gd name="T58" fmla="*/ 0 w 130"/>
                  <a:gd name="T59" fmla="*/ 0 h 128"/>
                  <a:gd name="T60" fmla="*/ 0 w 130"/>
                  <a:gd name="T61" fmla="*/ 1 h 128"/>
                  <a:gd name="T62" fmla="*/ 0 w 130"/>
                  <a:gd name="T63" fmla="*/ 1 h 128"/>
                  <a:gd name="T64" fmla="*/ 0 w 130"/>
                  <a:gd name="T65" fmla="*/ 1 h 128"/>
                  <a:gd name="T66" fmla="*/ 0 w 130"/>
                  <a:gd name="T67" fmla="*/ 1 h 128"/>
                  <a:gd name="T68" fmla="*/ 0 w 130"/>
                  <a:gd name="T69" fmla="*/ 1 h 128"/>
                  <a:gd name="T70" fmla="*/ 0 w 130"/>
                  <a:gd name="T71" fmla="*/ 1 h 128"/>
                  <a:gd name="T72" fmla="*/ 0 w 130"/>
                  <a:gd name="T73" fmla="*/ 1 h 128"/>
                  <a:gd name="T74" fmla="*/ 0 w 130"/>
                  <a:gd name="T75" fmla="*/ 1 h 128"/>
                  <a:gd name="T76" fmla="*/ 0 w 130"/>
                  <a:gd name="T77" fmla="*/ 0 h 128"/>
                  <a:gd name="T78" fmla="*/ 0 w 130"/>
                  <a:gd name="T79" fmla="*/ 0 h 128"/>
                  <a:gd name="T80" fmla="*/ 0 w 130"/>
                  <a:gd name="T81" fmla="*/ 0 h 128"/>
                  <a:gd name="T82" fmla="*/ 0 w 130"/>
                  <a:gd name="T83" fmla="*/ 0 h 128"/>
                  <a:gd name="T84" fmla="*/ 0 w 130"/>
                  <a:gd name="T85" fmla="*/ 0 h 128"/>
                  <a:gd name="T86" fmla="*/ 0 w 130"/>
                  <a:gd name="T87" fmla="*/ 0 h 128"/>
                  <a:gd name="T88" fmla="*/ 0 w 130"/>
                  <a:gd name="T89" fmla="*/ 0 h 128"/>
                  <a:gd name="T90" fmla="*/ 0 w 130"/>
                  <a:gd name="T91" fmla="*/ 0 h 128"/>
                  <a:gd name="T92" fmla="*/ 0 w 130"/>
                  <a:gd name="T93" fmla="*/ 0 h 128"/>
                  <a:gd name="T94" fmla="*/ 0 w 130"/>
                  <a:gd name="T95" fmla="*/ 0 h 128"/>
                  <a:gd name="T96" fmla="*/ 0 w 130"/>
                  <a:gd name="T97" fmla="*/ 0 h 128"/>
                  <a:gd name="T98" fmla="*/ 0 w 130"/>
                  <a:gd name="T99" fmla="*/ 0 h 128"/>
                  <a:gd name="T100" fmla="*/ 0 w 130"/>
                  <a:gd name="T101" fmla="*/ 0 h 12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30" h="128">
                    <a:moveTo>
                      <a:pt x="8" y="24"/>
                    </a:moveTo>
                    <a:lnTo>
                      <a:pt x="10" y="18"/>
                    </a:lnTo>
                    <a:lnTo>
                      <a:pt x="13" y="13"/>
                    </a:lnTo>
                    <a:lnTo>
                      <a:pt x="16" y="8"/>
                    </a:lnTo>
                    <a:lnTo>
                      <a:pt x="20" y="5"/>
                    </a:lnTo>
                    <a:lnTo>
                      <a:pt x="25" y="3"/>
                    </a:lnTo>
                    <a:lnTo>
                      <a:pt x="30" y="1"/>
                    </a:lnTo>
                    <a:lnTo>
                      <a:pt x="35" y="0"/>
                    </a:lnTo>
                    <a:lnTo>
                      <a:pt x="41" y="0"/>
                    </a:lnTo>
                    <a:lnTo>
                      <a:pt x="47" y="1"/>
                    </a:lnTo>
                    <a:lnTo>
                      <a:pt x="53" y="2"/>
                    </a:lnTo>
                    <a:lnTo>
                      <a:pt x="59" y="4"/>
                    </a:lnTo>
                    <a:lnTo>
                      <a:pt x="65" y="6"/>
                    </a:lnTo>
                    <a:lnTo>
                      <a:pt x="77" y="13"/>
                    </a:lnTo>
                    <a:lnTo>
                      <a:pt x="90" y="21"/>
                    </a:lnTo>
                    <a:lnTo>
                      <a:pt x="101" y="30"/>
                    </a:lnTo>
                    <a:lnTo>
                      <a:pt x="112" y="39"/>
                    </a:lnTo>
                    <a:lnTo>
                      <a:pt x="120" y="50"/>
                    </a:lnTo>
                    <a:lnTo>
                      <a:pt x="126" y="60"/>
                    </a:lnTo>
                    <a:lnTo>
                      <a:pt x="128" y="65"/>
                    </a:lnTo>
                    <a:lnTo>
                      <a:pt x="129" y="70"/>
                    </a:lnTo>
                    <a:lnTo>
                      <a:pt x="130" y="75"/>
                    </a:lnTo>
                    <a:lnTo>
                      <a:pt x="130" y="80"/>
                    </a:lnTo>
                    <a:lnTo>
                      <a:pt x="128" y="85"/>
                    </a:lnTo>
                    <a:lnTo>
                      <a:pt x="126" y="89"/>
                    </a:lnTo>
                    <a:lnTo>
                      <a:pt x="123" y="93"/>
                    </a:lnTo>
                    <a:lnTo>
                      <a:pt x="118" y="98"/>
                    </a:lnTo>
                    <a:lnTo>
                      <a:pt x="108" y="104"/>
                    </a:lnTo>
                    <a:lnTo>
                      <a:pt x="97" y="111"/>
                    </a:lnTo>
                    <a:lnTo>
                      <a:pt x="86" y="116"/>
                    </a:lnTo>
                    <a:lnTo>
                      <a:pt x="75" y="121"/>
                    </a:lnTo>
                    <a:lnTo>
                      <a:pt x="63" y="125"/>
                    </a:lnTo>
                    <a:lnTo>
                      <a:pt x="52" y="127"/>
                    </a:lnTo>
                    <a:lnTo>
                      <a:pt x="41" y="128"/>
                    </a:lnTo>
                    <a:lnTo>
                      <a:pt x="31" y="127"/>
                    </a:lnTo>
                    <a:lnTo>
                      <a:pt x="27" y="126"/>
                    </a:lnTo>
                    <a:lnTo>
                      <a:pt x="21" y="124"/>
                    </a:lnTo>
                    <a:lnTo>
                      <a:pt x="17" y="122"/>
                    </a:lnTo>
                    <a:lnTo>
                      <a:pt x="14" y="119"/>
                    </a:lnTo>
                    <a:lnTo>
                      <a:pt x="11" y="115"/>
                    </a:lnTo>
                    <a:lnTo>
                      <a:pt x="8" y="111"/>
                    </a:lnTo>
                    <a:lnTo>
                      <a:pt x="5" y="106"/>
                    </a:lnTo>
                    <a:lnTo>
                      <a:pt x="3" y="100"/>
                    </a:lnTo>
                    <a:lnTo>
                      <a:pt x="2" y="93"/>
                    </a:lnTo>
                    <a:lnTo>
                      <a:pt x="1" y="86"/>
                    </a:lnTo>
                    <a:lnTo>
                      <a:pt x="0" y="78"/>
                    </a:lnTo>
                    <a:lnTo>
                      <a:pt x="1" y="69"/>
                    </a:lnTo>
                    <a:lnTo>
                      <a:pt x="1" y="59"/>
                    </a:lnTo>
                    <a:lnTo>
                      <a:pt x="3" y="48"/>
                    </a:lnTo>
                    <a:lnTo>
                      <a:pt x="5" y="36"/>
                    </a:lnTo>
                    <a:lnTo>
                      <a:pt x="8" y="24"/>
                    </a:lnTo>
                    <a:close/>
                  </a:path>
                </a:pathLst>
              </a:custGeom>
              <a:solidFill>
                <a:srgbClr val="CB9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77" name="Freeform 1312">
                <a:extLst>
                  <a:ext uri="{FF2B5EF4-FFF2-40B4-BE49-F238E27FC236}">
                    <a16:creationId xmlns:a16="http://schemas.microsoft.com/office/drawing/2014/main" id="{BB53BCAB-277F-4555-99BF-5A6DF5310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3" y="2535"/>
                <a:ext cx="8" cy="8"/>
              </a:xfrm>
              <a:custGeom>
                <a:avLst/>
                <a:gdLst>
                  <a:gd name="T0" fmla="*/ 0 w 128"/>
                  <a:gd name="T1" fmla="*/ 0 h 127"/>
                  <a:gd name="T2" fmla="*/ 0 w 128"/>
                  <a:gd name="T3" fmla="*/ 0 h 127"/>
                  <a:gd name="T4" fmla="*/ 0 w 128"/>
                  <a:gd name="T5" fmla="*/ 0 h 127"/>
                  <a:gd name="T6" fmla="*/ 0 w 128"/>
                  <a:gd name="T7" fmla="*/ 0 h 127"/>
                  <a:gd name="T8" fmla="*/ 0 w 128"/>
                  <a:gd name="T9" fmla="*/ 0 h 127"/>
                  <a:gd name="T10" fmla="*/ 0 w 128"/>
                  <a:gd name="T11" fmla="*/ 0 h 127"/>
                  <a:gd name="T12" fmla="*/ 0 w 128"/>
                  <a:gd name="T13" fmla="*/ 0 h 127"/>
                  <a:gd name="T14" fmla="*/ 0 w 128"/>
                  <a:gd name="T15" fmla="*/ 0 h 127"/>
                  <a:gd name="T16" fmla="*/ 0 w 128"/>
                  <a:gd name="T17" fmla="*/ 0 h 127"/>
                  <a:gd name="T18" fmla="*/ 0 w 128"/>
                  <a:gd name="T19" fmla="*/ 0 h 127"/>
                  <a:gd name="T20" fmla="*/ 0 w 128"/>
                  <a:gd name="T21" fmla="*/ 0 h 127"/>
                  <a:gd name="T22" fmla="*/ 0 w 128"/>
                  <a:gd name="T23" fmla="*/ 0 h 127"/>
                  <a:gd name="T24" fmla="*/ 0 w 128"/>
                  <a:gd name="T25" fmla="*/ 0 h 127"/>
                  <a:gd name="T26" fmla="*/ 0 w 128"/>
                  <a:gd name="T27" fmla="*/ 0 h 127"/>
                  <a:gd name="T28" fmla="*/ 0 w 128"/>
                  <a:gd name="T29" fmla="*/ 0 h 127"/>
                  <a:gd name="T30" fmla="*/ 0 w 128"/>
                  <a:gd name="T31" fmla="*/ 0 h 127"/>
                  <a:gd name="T32" fmla="*/ 0 w 128"/>
                  <a:gd name="T33" fmla="*/ 0 h 127"/>
                  <a:gd name="T34" fmla="*/ 0 w 128"/>
                  <a:gd name="T35" fmla="*/ 0 h 127"/>
                  <a:gd name="T36" fmla="*/ 1 w 128"/>
                  <a:gd name="T37" fmla="*/ 0 h 127"/>
                  <a:gd name="T38" fmla="*/ 1 w 128"/>
                  <a:gd name="T39" fmla="*/ 0 h 127"/>
                  <a:gd name="T40" fmla="*/ 1 w 128"/>
                  <a:gd name="T41" fmla="*/ 0 h 127"/>
                  <a:gd name="T42" fmla="*/ 1 w 128"/>
                  <a:gd name="T43" fmla="*/ 0 h 127"/>
                  <a:gd name="T44" fmla="*/ 1 w 128"/>
                  <a:gd name="T45" fmla="*/ 0 h 127"/>
                  <a:gd name="T46" fmla="*/ 1 w 128"/>
                  <a:gd name="T47" fmla="*/ 0 h 127"/>
                  <a:gd name="T48" fmla="*/ 1 w 128"/>
                  <a:gd name="T49" fmla="*/ 0 h 127"/>
                  <a:gd name="T50" fmla="*/ 1 w 128"/>
                  <a:gd name="T51" fmla="*/ 0 h 127"/>
                  <a:gd name="T52" fmla="*/ 0 w 128"/>
                  <a:gd name="T53" fmla="*/ 0 h 127"/>
                  <a:gd name="T54" fmla="*/ 0 w 128"/>
                  <a:gd name="T55" fmla="*/ 0 h 127"/>
                  <a:gd name="T56" fmla="*/ 0 w 128"/>
                  <a:gd name="T57" fmla="*/ 0 h 127"/>
                  <a:gd name="T58" fmla="*/ 0 w 128"/>
                  <a:gd name="T59" fmla="*/ 0 h 127"/>
                  <a:gd name="T60" fmla="*/ 0 w 128"/>
                  <a:gd name="T61" fmla="*/ 1 h 127"/>
                  <a:gd name="T62" fmla="*/ 0 w 128"/>
                  <a:gd name="T63" fmla="*/ 1 h 127"/>
                  <a:gd name="T64" fmla="*/ 0 w 128"/>
                  <a:gd name="T65" fmla="*/ 1 h 127"/>
                  <a:gd name="T66" fmla="*/ 0 w 128"/>
                  <a:gd name="T67" fmla="*/ 1 h 127"/>
                  <a:gd name="T68" fmla="*/ 0 w 128"/>
                  <a:gd name="T69" fmla="*/ 1 h 127"/>
                  <a:gd name="T70" fmla="*/ 0 w 128"/>
                  <a:gd name="T71" fmla="*/ 1 h 127"/>
                  <a:gd name="T72" fmla="*/ 0 w 128"/>
                  <a:gd name="T73" fmla="*/ 1 h 127"/>
                  <a:gd name="T74" fmla="*/ 0 w 128"/>
                  <a:gd name="T75" fmla="*/ 1 h 127"/>
                  <a:gd name="T76" fmla="*/ 0 w 128"/>
                  <a:gd name="T77" fmla="*/ 0 h 127"/>
                  <a:gd name="T78" fmla="*/ 0 w 128"/>
                  <a:gd name="T79" fmla="*/ 0 h 127"/>
                  <a:gd name="T80" fmla="*/ 0 w 128"/>
                  <a:gd name="T81" fmla="*/ 0 h 127"/>
                  <a:gd name="T82" fmla="*/ 0 w 128"/>
                  <a:gd name="T83" fmla="*/ 0 h 127"/>
                  <a:gd name="T84" fmla="*/ 0 w 128"/>
                  <a:gd name="T85" fmla="*/ 0 h 127"/>
                  <a:gd name="T86" fmla="*/ 0 w 128"/>
                  <a:gd name="T87" fmla="*/ 0 h 127"/>
                  <a:gd name="T88" fmla="*/ 0 w 128"/>
                  <a:gd name="T89" fmla="*/ 0 h 127"/>
                  <a:gd name="T90" fmla="*/ 0 w 128"/>
                  <a:gd name="T91" fmla="*/ 0 h 127"/>
                  <a:gd name="T92" fmla="*/ 0 w 128"/>
                  <a:gd name="T93" fmla="*/ 0 h 127"/>
                  <a:gd name="T94" fmla="*/ 0 w 128"/>
                  <a:gd name="T95" fmla="*/ 0 h 127"/>
                  <a:gd name="T96" fmla="*/ 0 w 128"/>
                  <a:gd name="T97" fmla="*/ 0 h 127"/>
                  <a:gd name="T98" fmla="*/ 0 w 128"/>
                  <a:gd name="T99" fmla="*/ 0 h 127"/>
                  <a:gd name="T100" fmla="*/ 0 w 128"/>
                  <a:gd name="T101" fmla="*/ 0 h 12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28" h="127">
                    <a:moveTo>
                      <a:pt x="7" y="23"/>
                    </a:moveTo>
                    <a:lnTo>
                      <a:pt x="9" y="17"/>
                    </a:lnTo>
                    <a:lnTo>
                      <a:pt x="12" y="12"/>
                    </a:lnTo>
                    <a:lnTo>
                      <a:pt x="15" y="8"/>
                    </a:lnTo>
                    <a:lnTo>
                      <a:pt x="19" y="5"/>
                    </a:lnTo>
                    <a:lnTo>
                      <a:pt x="24" y="3"/>
                    </a:lnTo>
                    <a:lnTo>
                      <a:pt x="28" y="1"/>
                    </a:lnTo>
                    <a:lnTo>
                      <a:pt x="34" y="1"/>
                    </a:lnTo>
                    <a:lnTo>
                      <a:pt x="39" y="0"/>
                    </a:lnTo>
                    <a:lnTo>
                      <a:pt x="45" y="1"/>
                    </a:lnTo>
                    <a:lnTo>
                      <a:pt x="51" y="2"/>
                    </a:lnTo>
                    <a:lnTo>
                      <a:pt x="57" y="4"/>
                    </a:lnTo>
                    <a:lnTo>
                      <a:pt x="63" y="6"/>
                    </a:lnTo>
                    <a:lnTo>
                      <a:pt x="76" y="12"/>
                    </a:lnTo>
                    <a:lnTo>
                      <a:pt x="89" y="20"/>
                    </a:lnTo>
                    <a:lnTo>
                      <a:pt x="100" y="29"/>
                    </a:lnTo>
                    <a:lnTo>
                      <a:pt x="110" y="38"/>
                    </a:lnTo>
                    <a:lnTo>
                      <a:pt x="118" y="49"/>
                    </a:lnTo>
                    <a:lnTo>
                      <a:pt x="124" y="59"/>
                    </a:lnTo>
                    <a:lnTo>
                      <a:pt x="126" y="65"/>
                    </a:lnTo>
                    <a:lnTo>
                      <a:pt x="128" y="70"/>
                    </a:lnTo>
                    <a:lnTo>
                      <a:pt x="128" y="75"/>
                    </a:lnTo>
                    <a:lnTo>
                      <a:pt x="128" y="80"/>
                    </a:lnTo>
                    <a:lnTo>
                      <a:pt x="127" y="85"/>
                    </a:lnTo>
                    <a:lnTo>
                      <a:pt x="124" y="89"/>
                    </a:lnTo>
                    <a:lnTo>
                      <a:pt x="121" y="93"/>
                    </a:lnTo>
                    <a:lnTo>
                      <a:pt x="117" y="97"/>
                    </a:lnTo>
                    <a:lnTo>
                      <a:pt x="107" y="104"/>
                    </a:lnTo>
                    <a:lnTo>
                      <a:pt x="96" y="110"/>
                    </a:lnTo>
                    <a:lnTo>
                      <a:pt x="85" y="115"/>
                    </a:lnTo>
                    <a:lnTo>
                      <a:pt x="73" y="120"/>
                    </a:lnTo>
                    <a:lnTo>
                      <a:pt x="61" y="124"/>
                    </a:lnTo>
                    <a:lnTo>
                      <a:pt x="50" y="126"/>
                    </a:lnTo>
                    <a:lnTo>
                      <a:pt x="40" y="127"/>
                    </a:lnTo>
                    <a:lnTo>
                      <a:pt x="30" y="126"/>
                    </a:lnTo>
                    <a:lnTo>
                      <a:pt x="25" y="125"/>
                    </a:lnTo>
                    <a:lnTo>
                      <a:pt x="21" y="123"/>
                    </a:lnTo>
                    <a:lnTo>
                      <a:pt x="17" y="121"/>
                    </a:lnTo>
                    <a:lnTo>
                      <a:pt x="13" y="118"/>
                    </a:lnTo>
                    <a:lnTo>
                      <a:pt x="10" y="114"/>
                    </a:lnTo>
                    <a:lnTo>
                      <a:pt x="7" y="110"/>
                    </a:lnTo>
                    <a:lnTo>
                      <a:pt x="4" y="105"/>
                    </a:lnTo>
                    <a:lnTo>
                      <a:pt x="2" y="99"/>
                    </a:lnTo>
                    <a:lnTo>
                      <a:pt x="1" y="93"/>
                    </a:lnTo>
                    <a:lnTo>
                      <a:pt x="0" y="86"/>
                    </a:lnTo>
                    <a:lnTo>
                      <a:pt x="0" y="78"/>
                    </a:lnTo>
                    <a:lnTo>
                      <a:pt x="0" y="69"/>
                    </a:lnTo>
                    <a:lnTo>
                      <a:pt x="1" y="58"/>
                    </a:lnTo>
                    <a:lnTo>
                      <a:pt x="2" y="47"/>
                    </a:lnTo>
                    <a:lnTo>
                      <a:pt x="4" y="35"/>
                    </a:lnTo>
                    <a:lnTo>
                      <a:pt x="7" y="23"/>
                    </a:lnTo>
                    <a:close/>
                  </a:path>
                </a:pathLst>
              </a:custGeom>
              <a:solidFill>
                <a:srgbClr val="CB9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78" name="Freeform 1313">
                <a:extLst>
                  <a:ext uri="{FF2B5EF4-FFF2-40B4-BE49-F238E27FC236}">
                    <a16:creationId xmlns:a16="http://schemas.microsoft.com/office/drawing/2014/main" id="{850DBF82-AE4A-4EB5-BBC5-5786570BD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0" y="2543"/>
                <a:ext cx="7" cy="8"/>
              </a:xfrm>
              <a:custGeom>
                <a:avLst/>
                <a:gdLst>
                  <a:gd name="T0" fmla="*/ 0 w 128"/>
                  <a:gd name="T1" fmla="*/ 0 h 128"/>
                  <a:gd name="T2" fmla="*/ 0 w 128"/>
                  <a:gd name="T3" fmla="*/ 0 h 128"/>
                  <a:gd name="T4" fmla="*/ 0 w 128"/>
                  <a:gd name="T5" fmla="*/ 0 h 128"/>
                  <a:gd name="T6" fmla="*/ 0 w 128"/>
                  <a:gd name="T7" fmla="*/ 0 h 128"/>
                  <a:gd name="T8" fmla="*/ 0 w 128"/>
                  <a:gd name="T9" fmla="*/ 0 h 128"/>
                  <a:gd name="T10" fmla="*/ 0 w 128"/>
                  <a:gd name="T11" fmla="*/ 0 h 128"/>
                  <a:gd name="T12" fmla="*/ 0 w 128"/>
                  <a:gd name="T13" fmla="*/ 0 h 128"/>
                  <a:gd name="T14" fmla="*/ 0 w 128"/>
                  <a:gd name="T15" fmla="*/ 0 h 128"/>
                  <a:gd name="T16" fmla="*/ 0 w 128"/>
                  <a:gd name="T17" fmla="*/ 0 h 128"/>
                  <a:gd name="T18" fmla="*/ 0 w 128"/>
                  <a:gd name="T19" fmla="*/ 0 h 128"/>
                  <a:gd name="T20" fmla="*/ 0 w 128"/>
                  <a:gd name="T21" fmla="*/ 0 h 128"/>
                  <a:gd name="T22" fmla="*/ 0 w 128"/>
                  <a:gd name="T23" fmla="*/ 0 h 128"/>
                  <a:gd name="T24" fmla="*/ 0 w 128"/>
                  <a:gd name="T25" fmla="*/ 0 h 128"/>
                  <a:gd name="T26" fmla="*/ 0 w 128"/>
                  <a:gd name="T27" fmla="*/ 0 h 128"/>
                  <a:gd name="T28" fmla="*/ 0 w 128"/>
                  <a:gd name="T29" fmla="*/ 0 h 128"/>
                  <a:gd name="T30" fmla="*/ 0 w 128"/>
                  <a:gd name="T31" fmla="*/ 0 h 128"/>
                  <a:gd name="T32" fmla="*/ 0 w 128"/>
                  <a:gd name="T33" fmla="*/ 0 h 128"/>
                  <a:gd name="T34" fmla="*/ 0 w 128"/>
                  <a:gd name="T35" fmla="*/ 0 h 128"/>
                  <a:gd name="T36" fmla="*/ 0 w 128"/>
                  <a:gd name="T37" fmla="*/ 0 h 128"/>
                  <a:gd name="T38" fmla="*/ 0 w 128"/>
                  <a:gd name="T39" fmla="*/ 0 h 128"/>
                  <a:gd name="T40" fmla="*/ 0 w 128"/>
                  <a:gd name="T41" fmla="*/ 0 h 128"/>
                  <a:gd name="T42" fmla="*/ 0 w 128"/>
                  <a:gd name="T43" fmla="*/ 0 h 128"/>
                  <a:gd name="T44" fmla="*/ 0 w 128"/>
                  <a:gd name="T45" fmla="*/ 0 h 128"/>
                  <a:gd name="T46" fmla="*/ 0 w 128"/>
                  <a:gd name="T47" fmla="*/ 0 h 128"/>
                  <a:gd name="T48" fmla="*/ 0 w 128"/>
                  <a:gd name="T49" fmla="*/ 0 h 128"/>
                  <a:gd name="T50" fmla="*/ 0 w 128"/>
                  <a:gd name="T51" fmla="*/ 0 h 128"/>
                  <a:gd name="T52" fmla="*/ 0 w 128"/>
                  <a:gd name="T53" fmla="*/ 0 h 128"/>
                  <a:gd name="T54" fmla="*/ 0 w 128"/>
                  <a:gd name="T55" fmla="*/ 0 h 128"/>
                  <a:gd name="T56" fmla="*/ 0 w 128"/>
                  <a:gd name="T57" fmla="*/ 0 h 128"/>
                  <a:gd name="T58" fmla="*/ 0 w 128"/>
                  <a:gd name="T59" fmla="*/ 0 h 128"/>
                  <a:gd name="T60" fmla="*/ 0 w 128"/>
                  <a:gd name="T61" fmla="*/ 1 h 128"/>
                  <a:gd name="T62" fmla="*/ 0 w 128"/>
                  <a:gd name="T63" fmla="*/ 1 h 128"/>
                  <a:gd name="T64" fmla="*/ 0 w 128"/>
                  <a:gd name="T65" fmla="*/ 1 h 128"/>
                  <a:gd name="T66" fmla="*/ 0 w 128"/>
                  <a:gd name="T67" fmla="*/ 1 h 128"/>
                  <a:gd name="T68" fmla="*/ 0 w 128"/>
                  <a:gd name="T69" fmla="*/ 1 h 128"/>
                  <a:gd name="T70" fmla="*/ 0 w 128"/>
                  <a:gd name="T71" fmla="*/ 1 h 128"/>
                  <a:gd name="T72" fmla="*/ 0 w 128"/>
                  <a:gd name="T73" fmla="*/ 1 h 128"/>
                  <a:gd name="T74" fmla="*/ 0 w 128"/>
                  <a:gd name="T75" fmla="*/ 1 h 128"/>
                  <a:gd name="T76" fmla="*/ 0 w 128"/>
                  <a:gd name="T77" fmla="*/ 0 h 128"/>
                  <a:gd name="T78" fmla="*/ 0 w 128"/>
                  <a:gd name="T79" fmla="*/ 0 h 128"/>
                  <a:gd name="T80" fmla="*/ 0 w 128"/>
                  <a:gd name="T81" fmla="*/ 0 h 128"/>
                  <a:gd name="T82" fmla="*/ 0 w 128"/>
                  <a:gd name="T83" fmla="*/ 0 h 128"/>
                  <a:gd name="T84" fmla="*/ 0 w 128"/>
                  <a:gd name="T85" fmla="*/ 0 h 128"/>
                  <a:gd name="T86" fmla="*/ 0 w 128"/>
                  <a:gd name="T87" fmla="*/ 0 h 128"/>
                  <a:gd name="T88" fmla="*/ 0 w 128"/>
                  <a:gd name="T89" fmla="*/ 0 h 128"/>
                  <a:gd name="T90" fmla="*/ 0 w 128"/>
                  <a:gd name="T91" fmla="*/ 0 h 128"/>
                  <a:gd name="T92" fmla="*/ 0 w 128"/>
                  <a:gd name="T93" fmla="*/ 0 h 128"/>
                  <a:gd name="T94" fmla="*/ 0 w 128"/>
                  <a:gd name="T95" fmla="*/ 0 h 128"/>
                  <a:gd name="T96" fmla="*/ 0 w 128"/>
                  <a:gd name="T97" fmla="*/ 0 h 128"/>
                  <a:gd name="T98" fmla="*/ 0 w 128"/>
                  <a:gd name="T99" fmla="*/ 0 h 128"/>
                  <a:gd name="T100" fmla="*/ 0 w 128"/>
                  <a:gd name="T101" fmla="*/ 0 h 12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28" h="128">
                    <a:moveTo>
                      <a:pt x="8" y="23"/>
                    </a:moveTo>
                    <a:lnTo>
                      <a:pt x="10" y="18"/>
                    </a:lnTo>
                    <a:lnTo>
                      <a:pt x="12" y="13"/>
                    </a:lnTo>
                    <a:lnTo>
                      <a:pt x="16" y="8"/>
                    </a:lnTo>
                    <a:lnTo>
                      <a:pt x="19" y="5"/>
                    </a:lnTo>
                    <a:lnTo>
                      <a:pt x="24" y="2"/>
                    </a:lnTo>
                    <a:lnTo>
                      <a:pt x="29" y="1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5" y="1"/>
                    </a:lnTo>
                    <a:lnTo>
                      <a:pt x="51" y="2"/>
                    </a:lnTo>
                    <a:lnTo>
                      <a:pt x="57" y="4"/>
                    </a:lnTo>
                    <a:lnTo>
                      <a:pt x="64" y="6"/>
                    </a:lnTo>
                    <a:lnTo>
                      <a:pt x="77" y="13"/>
                    </a:lnTo>
                    <a:lnTo>
                      <a:pt x="89" y="21"/>
                    </a:lnTo>
                    <a:lnTo>
                      <a:pt x="100" y="29"/>
                    </a:lnTo>
                    <a:lnTo>
                      <a:pt x="110" y="39"/>
                    </a:lnTo>
                    <a:lnTo>
                      <a:pt x="119" y="49"/>
                    </a:lnTo>
                    <a:lnTo>
                      <a:pt x="125" y="60"/>
                    </a:lnTo>
                    <a:lnTo>
                      <a:pt x="127" y="65"/>
                    </a:lnTo>
                    <a:lnTo>
                      <a:pt x="128" y="70"/>
                    </a:lnTo>
                    <a:lnTo>
                      <a:pt x="128" y="75"/>
                    </a:lnTo>
                    <a:lnTo>
                      <a:pt x="128" y="80"/>
                    </a:lnTo>
                    <a:lnTo>
                      <a:pt x="127" y="84"/>
                    </a:lnTo>
                    <a:lnTo>
                      <a:pt x="125" y="89"/>
                    </a:lnTo>
                    <a:lnTo>
                      <a:pt x="121" y="93"/>
                    </a:lnTo>
                    <a:lnTo>
                      <a:pt x="117" y="98"/>
                    </a:lnTo>
                    <a:lnTo>
                      <a:pt x="107" y="104"/>
                    </a:lnTo>
                    <a:lnTo>
                      <a:pt x="96" y="110"/>
                    </a:lnTo>
                    <a:lnTo>
                      <a:pt x="85" y="116"/>
                    </a:lnTo>
                    <a:lnTo>
                      <a:pt x="74" y="121"/>
                    </a:lnTo>
                    <a:lnTo>
                      <a:pt x="63" y="125"/>
                    </a:lnTo>
                    <a:lnTo>
                      <a:pt x="50" y="127"/>
                    </a:lnTo>
                    <a:lnTo>
                      <a:pt x="40" y="128"/>
                    </a:lnTo>
                    <a:lnTo>
                      <a:pt x="30" y="127"/>
                    </a:lnTo>
                    <a:lnTo>
                      <a:pt x="25" y="126"/>
                    </a:lnTo>
                    <a:lnTo>
                      <a:pt x="21" y="124"/>
                    </a:lnTo>
                    <a:lnTo>
                      <a:pt x="17" y="122"/>
                    </a:lnTo>
                    <a:lnTo>
                      <a:pt x="13" y="119"/>
                    </a:lnTo>
                    <a:lnTo>
                      <a:pt x="10" y="115"/>
                    </a:lnTo>
                    <a:lnTo>
                      <a:pt x="7" y="111"/>
                    </a:lnTo>
                    <a:lnTo>
                      <a:pt x="5" y="106"/>
                    </a:lnTo>
                    <a:lnTo>
                      <a:pt x="3" y="100"/>
                    </a:lnTo>
                    <a:lnTo>
                      <a:pt x="1" y="93"/>
                    </a:lnTo>
                    <a:lnTo>
                      <a:pt x="0" y="85"/>
                    </a:lnTo>
                    <a:lnTo>
                      <a:pt x="0" y="77"/>
                    </a:lnTo>
                    <a:lnTo>
                      <a:pt x="0" y="68"/>
                    </a:lnTo>
                    <a:lnTo>
                      <a:pt x="1" y="59"/>
                    </a:lnTo>
                    <a:lnTo>
                      <a:pt x="2" y="48"/>
                    </a:lnTo>
                    <a:lnTo>
                      <a:pt x="5" y="36"/>
                    </a:lnTo>
                    <a:lnTo>
                      <a:pt x="8" y="23"/>
                    </a:lnTo>
                    <a:close/>
                  </a:path>
                </a:pathLst>
              </a:custGeom>
              <a:solidFill>
                <a:srgbClr val="CB9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79" name="Freeform 1314">
                <a:extLst>
                  <a:ext uri="{FF2B5EF4-FFF2-40B4-BE49-F238E27FC236}">
                    <a16:creationId xmlns:a16="http://schemas.microsoft.com/office/drawing/2014/main" id="{66599AD3-D72A-4007-9B98-B87CBEB99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4" y="2507"/>
                <a:ext cx="8" cy="8"/>
              </a:xfrm>
              <a:custGeom>
                <a:avLst/>
                <a:gdLst>
                  <a:gd name="T0" fmla="*/ 0 w 128"/>
                  <a:gd name="T1" fmla="*/ 0 h 128"/>
                  <a:gd name="T2" fmla="*/ 0 w 128"/>
                  <a:gd name="T3" fmla="*/ 0 h 128"/>
                  <a:gd name="T4" fmla="*/ 0 w 128"/>
                  <a:gd name="T5" fmla="*/ 0 h 128"/>
                  <a:gd name="T6" fmla="*/ 0 w 128"/>
                  <a:gd name="T7" fmla="*/ 0 h 128"/>
                  <a:gd name="T8" fmla="*/ 0 w 128"/>
                  <a:gd name="T9" fmla="*/ 0 h 128"/>
                  <a:gd name="T10" fmla="*/ 0 w 128"/>
                  <a:gd name="T11" fmla="*/ 0 h 128"/>
                  <a:gd name="T12" fmla="*/ 0 w 128"/>
                  <a:gd name="T13" fmla="*/ 0 h 128"/>
                  <a:gd name="T14" fmla="*/ 0 w 128"/>
                  <a:gd name="T15" fmla="*/ 0 h 128"/>
                  <a:gd name="T16" fmla="*/ 0 w 128"/>
                  <a:gd name="T17" fmla="*/ 0 h 128"/>
                  <a:gd name="T18" fmla="*/ 0 w 128"/>
                  <a:gd name="T19" fmla="*/ 0 h 128"/>
                  <a:gd name="T20" fmla="*/ 0 w 128"/>
                  <a:gd name="T21" fmla="*/ 0 h 128"/>
                  <a:gd name="T22" fmla="*/ 0 w 128"/>
                  <a:gd name="T23" fmla="*/ 0 h 128"/>
                  <a:gd name="T24" fmla="*/ 0 w 128"/>
                  <a:gd name="T25" fmla="*/ 0 h 128"/>
                  <a:gd name="T26" fmla="*/ 0 w 128"/>
                  <a:gd name="T27" fmla="*/ 0 h 128"/>
                  <a:gd name="T28" fmla="*/ 0 w 128"/>
                  <a:gd name="T29" fmla="*/ 0 h 128"/>
                  <a:gd name="T30" fmla="*/ 0 w 128"/>
                  <a:gd name="T31" fmla="*/ 0 h 128"/>
                  <a:gd name="T32" fmla="*/ 0 w 128"/>
                  <a:gd name="T33" fmla="*/ 0 h 128"/>
                  <a:gd name="T34" fmla="*/ 0 w 128"/>
                  <a:gd name="T35" fmla="*/ 0 h 128"/>
                  <a:gd name="T36" fmla="*/ 1 w 128"/>
                  <a:gd name="T37" fmla="*/ 0 h 128"/>
                  <a:gd name="T38" fmla="*/ 1 w 128"/>
                  <a:gd name="T39" fmla="*/ 0 h 128"/>
                  <a:gd name="T40" fmla="*/ 1 w 128"/>
                  <a:gd name="T41" fmla="*/ 0 h 128"/>
                  <a:gd name="T42" fmla="*/ 1 w 128"/>
                  <a:gd name="T43" fmla="*/ 0 h 128"/>
                  <a:gd name="T44" fmla="*/ 1 w 128"/>
                  <a:gd name="T45" fmla="*/ 0 h 128"/>
                  <a:gd name="T46" fmla="*/ 1 w 128"/>
                  <a:gd name="T47" fmla="*/ 0 h 128"/>
                  <a:gd name="T48" fmla="*/ 1 w 128"/>
                  <a:gd name="T49" fmla="*/ 0 h 128"/>
                  <a:gd name="T50" fmla="*/ 1 w 128"/>
                  <a:gd name="T51" fmla="*/ 0 h 128"/>
                  <a:gd name="T52" fmla="*/ 0 w 128"/>
                  <a:gd name="T53" fmla="*/ 0 h 128"/>
                  <a:gd name="T54" fmla="*/ 0 w 128"/>
                  <a:gd name="T55" fmla="*/ 0 h 128"/>
                  <a:gd name="T56" fmla="*/ 0 w 128"/>
                  <a:gd name="T57" fmla="*/ 0 h 128"/>
                  <a:gd name="T58" fmla="*/ 0 w 128"/>
                  <a:gd name="T59" fmla="*/ 0 h 128"/>
                  <a:gd name="T60" fmla="*/ 0 w 128"/>
                  <a:gd name="T61" fmla="*/ 1 h 128"/>
                  <a:gd name="T62" fmla="*/ 0 w 128"/>
                  <a:gd name="T63" fmla="*/ 1 h 128"/>
                  <a:gd name="T64" fmla="*/ 0 w 128"/>
                  <a:gd name="T65" fmla="*/ 1 h 128"/>
                  <a:gd name="T66" fmla="*/ 0 w 128"/>
                  <a:gd name="T67" fmla="*/ 1 h 128"/>
                  <a:gd name="T68" fmla="*/ 0 w 128"/>
                  <a:gd name="T69" fmla="*/ 1 h 128"/>
                  <a:gd name="T70" fmla="*/ 0 w 128"/>
                  <a:gd name="T71" fmla="*/ 1 h 128"/>
                  <a:gd name="T72" fmla="*/ 0 w 128"/>
                  <a:gd name="T73" fmla="*/ 1 h 128"/>
                  <a:gd name="T74" fmla="*/ 0 w 128"/>
                  <a:gd name="T75" fmla="*/ 1 h 128"/>
                  <a:gd name="T76" fmla="*/ 0 w 128"/>
                  <a:gd name="T77" fmla="*/ 0 h 128"/>
                  <a:gd name="T78" fmla="*/ 0 w 128"/>
                  <a:gd name="T79" fmla="*/ 0 h 128"/>
                  <a:gd name="T80" fmla="*/ 0 w 128"/>
                  <a:gd name="T81" fmla="*/ 0 h 128"/>
                  <a:gd name="T82" fmla="*/ 0 w 128"/>
                  <a:gd name="T83" fmla="*/ 0 h 128"/>
                  <a:gd name="T84" fmla="*/ 0 w 128"/>
                  <a:gd name="T85" fmla="*/ 0 h 128"/>
                  <a:gd name="T86" fmla="*/ 0 w 128"/>
                  <a:gd name="T87" fmla="*/ 0 h 128"/>
                  <a:gd name="T88" fmla="*/ 0 w 128"/>
                  <a:gd name="T89" fmla="*/ 0 h 128"/>
                  <a:gd name="T90" fmla="*/ 0 w 128"/>
                  <a:gd name="T91" fmla="*/ 0 h 128"/>
                  <a:gd name="T92" fmla="*/ 0 w 128"/>
                  <a:gd name="T93" fmla="*/ 0 h 128"/>
                  <a:gd name="T94" fmla="*/ 0 w 128"/>
                  <a:gd name="T95" fmla="*/ 0 h 128"/>
                  <a:gd name="T96" fmla="*/ 0 w 128"/>
                  <a:gd name="T97" fmla="*/ 0 h 128"/>
                  <a:gd name="T98" fmla="*/ 0 w 128"/>
                  <a:gd name="T99" fmla="*/ 0 h 128"/>
                  <a:gd name="T100" fmla="*/ 0 w 128"/>
                  <a:gd name="T101" fmla="*/ 0 h 12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28" h="128">
                    <a:moveTo>
                      <a:pt x="8" y="23"/>
                    </a:moveTo>
                    <a:lnTo>
                      <a:pt x="10" y="17"/>
                    </a:lnTo>
                    <a:lnTo>
                      <a:pt x="12" y="12"/>
                    </a:lnTo>
                    <a:lnTo>
                      <a:pt x="15" y="8"/>
                    </a:lnTo>
                    <a:lnTo>
                      <a:pt x="19" y="5"/>
                    </a:lnTo>
                    <a:lnTo>
                      <a:pt x="24" y="3"/>
                    </a:lnTo>
                    <a:lnTo>
                      <a:pt x="29" y="1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5" y="1"/>
                    </a:lnTo>
                    <a:lnTo>
                      <a:pt x="52" y="2"/>
                    </a:lnTo>
                    <a:lnTo>
                      <a:pt x="58" y="4"/>
                    </a:lnTo>
                    <a:lnTo>
                      <a:pt x="64" y="6"/>
                    </a:lnTo>
                    <a:lnTo>
                      <a:pt x="77" y="12"/>
                    </a:lnTo>
                    <a:lnTo>
                      <a:pt x="89" y="20"/>
                    </a:lnTo>
                    <a:lnTo>
                      <a:pt x="100" y="28"/>
                    </a:lnTo>
                    <a:lnTo>
                      <a:pt x="110" y="39"/>
                    </a:lnTo>
                    <a:lnTo>
                      <a:pt x="119" y="49"/>
                    </a:lnTo>
                    <a:lnTo>
                      <a:pt x="125" y="60"/>
                    </a:lnTo>
                    <a:lnTo>
                      <a:pt x="127" y="65"/>
                    </a:lnTo>
                    <a:lnTo>
                      <a:pt x="128" y="70"/>
                    </a:lnTo>
                    <a:lnTo>
                      <a:pt x="128" y="75"/>
                    </a:lnTo>
                    <a:lnTo>
                      <a:pt x="128" y="80"/>
                    </a:lnTo>
                    <a:lnTo>
                      <a:pt x="127" y="85"/>
                    </a:lnTo>
                    <a:lnTo>
                      <a:pt x="124" y="89"/>
                    </a:lnTo>
                    <a:lnTo>
                      <a:pt x="121" y="93"/>
                    </a:lnTo>
                    <a:lnTo>
                      <a:pt x="117" y="97"/>
                    </a:lnTo>
                    <a:lnTo>
                      <a:pt x="107" y="103"/>
                    </a:lnTo>
                    <a:lnTo>
                      <a:pt x="96" y="109"/>
                    </a:lnTo>
                    <a:lnTo>
                      <a:pt x="85" y="115"/>
                    </a:lnTo>
                    <a:lnTo>
                      <a:pt x="74" y="121"/>
                    </a:lnTo>
                    <a:lnTo>
                      <a:pt x="63" y="125"/>
                    </a:lnTo>
                    <a:lnTo>
                      <a:pt x="50" y="127"/>
                    </a:lnTo>
                    <a:lnTo>
                      <a:pt x="40" y="128"/>
                    </a:lnTo>
                    <a:lnTo>
                      <a:pt x="30" y="127"/>
                    </a:lnTo>
                    <a:lnTo>
                      <a:pt x="25" y="126"/>
                    </a:lnTo>
                    <a:lnTo>
                      <a:pt x="21" y="124"/>
                    </a:lnTo>
                    <a:lnTo>
                      <a:pt x="17" y="122"/>
                    </a:lnTo>
                    <a:lnTo>
                      <a:pt x="13" y="119"/>
                    </a:lnTo>
                    <a:lnTo>
                      <a:pt x="10" y="114"/>
                    </a:lnTo>
                    <a:lnTo>
                      <a:pt x="7" y="110"/>
                    </a:lnTo>
                    <a:lnTo>
                      <a:pt x="5" y="105"/>
                    </a:lnTo>
                    <a:lnTo>
                      <a:pt x="3" y="99"/>
                    </a:lnTo>
                    <a:lnTo>
                      <a:pt x="1" y="93"/>
                    </a:lnTo>
                    <a:lnTo>
                      <a:pt x="0" y="86"/>
                    </a:lnTo>
                    <a:lnTo>
                      <a:pt x="0" y="77"/>
                    </a:lnTo>
                    <a:lnTo>
                      <a:pt x="0" y="69"/>
                    </a:lnTo>
                    <a:lnTo>
                      <a:pt x="1" y="59"/>
                    </a:lnTo>
                    <a:lnTo>
                      <a:pt x="2" y="48"/>
                    </a:lnTo>
                    <a:lnTo>
                      <a:pt x="5" y="36"/>
                    </a:lnTo>
                    <a:lnTo>
                      <a:pt x="8" y="23"/>
                    </a:lnTo>
                    <a:close/>
                  </a:path>
                </a:pathLst>
              </a:custGeom>
              <a:solidFill>
                <a:srgbClr val="CB9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80" name="Freeform 1315">
                <a:extLst>
                  <a:ext uri="{FF2B5EF4-FFF2-40B4-BE49-F238E27FC236}">
                    <a16:creationId xmlns:a16="http://schemas.microsoft.com/office/drawing/2014/main" id="{9C1FEC0B-5CED-4DD9-9444-A841F0662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5" y="2501"/>
                <a:ext cx="8" cy="7"/>
              </a:xfrm>
              <a:custGeom>
                <a:avLst/>
                <a:gdLst>
                  <a:gd name="T0" fmla="*/ 0 w 130"/>
                  <a:gd name="T1" fmla="*/ 0 h 127"/>
                  <a:gd name="T2" fmla="*/ 0 w 130"/>
                  <a:gd name="T3" fmla="*/ 0 h 127"/>
                  <a:gd name="T4" fmla="*/ 0 w 130"/>
                  <a:gd name="T5" fmla="*/ 0 h 127"/>
                  <a:gd name="T6" fmla="*/ 0 w 130"/>
                  <a:gd name="T7" fmla="*/ 0 h 127"/>
                  <a:gd name="T8" fmla="*/ 0 w 130"/>
                  <a:gd name="T9" fmla="*/ 0 h 127"/>
                  <a:gd name="T10" fmla="*/ 0 w 130"/>
                  <a:gd name="T11" fmla="*/ 0 h 127"/>
                  <a:gd name="T12" fmla="*/ 0 w 130"/>
                  <a:gd name="T13" fmla="*/ 0 h 127"/>
                  <a:gd name="T14" fmla="*/ 0 w 130"/>
                  <a:gd name="T15" fmla="*/ 0 h 127"/>
                  <a:gd name="T16" fmla="*/ 0 w 130"/>
                  <a:gd name="T17" fmla="*/ 0 h 127"/>
                  <a:gd name="T18" fmla="*/ 0 w 130"/>
                  <a:gd name="T19" fmla="*/ 0 h 127"/>
                  <a:gd name="T20" fmla="*/ 0 w 130"/>
                  <a:gd name="T21" fmla="*/ 0 h 127"/>
                  <a:gd name="T22" fmla="*/ 0 w 130"/>
                  <a:gd name="T23" fmla="*/ 0 h 127"/>
                  <a:gd name="T24" fmla="*/ 0 w 130"/>
                  <a:gd name="T25" fmla="*/ 0 h 127"/>
                  <a:gd name="T26" fmla="*/ 0 w 130"/>
                  <a:gd name="T27" fmla="*/ 0 h 127"/>
                  <a:gd name="T28" fmla="*/ 0 w 130"/>
                  <a:gd name="T29" fmla="*/ 0 h 127"/>
                  <a:gd name="T30" fmla="*/ 0 w 130"/>
                  <a:gd name="T31" fmla="*/ 0 h 127"/>
                  <a:gd name="T32" fmla="*/ 0 w 130"/>
                  <a:gd name="T33" fmla="*/ 0 h 127"/>
                  <a:gd name="T34" fmla="*/ 0 w 130"/>
                  <a:gd name="T35" fmla="*/ 0 h 127"/>
                  <a:gd name="T36" fmla="*/ 0 w 130"/>
                  <a:gd name="T37" fmla="*/ 0 h 127"/>
                  <a:gd name="T38" fmla="*/ 0 w 130"/>
                  <a:gd name="T39" fmla="*/ 0 h 127"/>
                  <a:gd name="T40" fmla="*/ 0 w 130"/>
                  <a:gd name="T41" fmla="*/ 0 h 127"/>
                  <a:gd name="T42" fmla="*/ 0 w 130"/>
                  <a:gd name="T43" fmla="*/ 0 h 127"/>
                  <a:gd name="T44" fmla="*/ 0 w 130"/>
                  <a:gd name="T45" fmla="*/ 0 h 127"/>
                  <a:gd name="T46" fmla="*/ 0 w 130"/>
                  <a:gd name="T47" fmla="*/ 0 h 127"/>
                  <a:gd name="T48" fmla="*/ 0 w 130"/>
                  <a:gd name="T49" fmla="*/ 0 h 127"/>
                  <a:gd name="T50" fmla="*/ 0 w 130"/>
                  <a:gd name="T51" fmla="*/ 0 h 127"/>
                  <a:gd name="T52" fmla="*/ 0 w 130"/>
                  <a:gd name="T53" fmla="*/ 0 h 127"/>
                  <a:gd name="T54" fmla="*/ 0 w 130"/>
                  <a:gd name="T55" fmla="*/ 0 h 127"/>
                  <a:gd name="T56" fmla="*/ 0 w 130"/>
                  <a:gd name="T57" fmla="*/ 0 h 127"/>
                  <a:gd name="T58" fmla="*/ 0 w 130"/>
                  <a:gd name="T59" fmla="*/ 0 h 127"/>
                  <a:gd name="T60" fmla="*/ 0 w 130"/>
                  <a:gd name="T61" fmla="*/ 0 h 127"/>
                  <a:gd name="T62" fmla="*/ 0 w 130"/>
                  <a:gd name="T63" fmla="*/ 0 h 127"/>
                  <a:gd name="T64" fmla="*/ 0 w 130"/>
                  <a:gd name="T65" fmla="*/ 0 h 127"/>
                  <a:gd name="T66" fmla="*/ 0 w 130"/>
                  <a:gd name="T67" fmla="*/ 0 h 127"/>
                  <a:gd name="T68" fmla="*/ 0 w 130"/>
                  <a:gd name="T69" fmla="*/ 0 h 127"/>
                  <a:gd name="T70" fmla="*/ 0 w 130"/>
                  <a:gd name="T71" fmla="*/ 0 h 127"/>
                  <a:gd name="T72" fmla="*/ 0 w 130"/>
                  <a:gd name="T73" fmla="*/ 0 h 127"/>
                  <a:gd name="T74" fmla="*/ 0 w 130"/>
                  <a:gd name="T75" fmla="*/ 0 h 127"/>
                  <a:gd name="T76" fmla="*/ 0 w 130"/>
                  <a:gd name="T77" fmla="*/ 0 h 127"/>
                  <a:gd name="T78" fmla="*/ 0 w 130"/>
                  <a:gd name="T79" fmla="*/ 0 h 127"/>
                  <a:gd name="T80" fmla="*/ 0 w 130"/>
                  <a:gd name="T81" fmla="*/ 0 h 127"/>
                  <a:gd name="T82" fmla="*/ 0 w 130"/>
                  <a:gd name="T83" fmla="*/ 0 h 127"/>
                  <a:gd name="T84" fmla="*/ 0 w 130"/>
                  <a:gd name="T85" fmla="*/ 0 h 127"/>
                  <a:gd name="T86" fmla="*/ 0 w 130"/>
                  <a:gd name="T87" fmla="*/ 0 h 127"/>
                  <a:gd name="T88" fmla="*/ 0 w 130"/>
                  <a:gd name="T89" fmla="*/ 0 h 127"/>
                  <a:gd name="T90" fmla="*/ 0 w 130"/>
                  <a:gd name="T91" fmla="*/ 0 h 127"/>
                  <a:gd name="T92" fmla="*/ 0 w 130"/>
                  <a:gd name="T93" fmla="*/ 0 h 127"/>
                  <a:gd name="T94" fmla="*/ 0 w 130"/>
                  <a:gd name="T95" fmla="*/ 0 h 127"/>
                  <a:gd name="T96" fmla="*/ 0 w 130"/>
                  <a:gd name="T97" fmla="*/ 0 h 127"/>
                  <a:gd name="T98" fmla="*/ 0 w 130"/>
                  <a:gd name="T99" fmla="*/ 0 h 127"/>
                  <a:gd name="T100" fmla="*/ 0 w 130"/>
                  <a:gd name="T101" fmla="*/ 0 h 12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30" h="127">
                    <a:moveTo>
                      <a:pt x="8" y="22"/>
                    </a:moveTo>
                    <a:lnTo>
                      <a:pt x="10" y="16"/>
                    </a:lnTo>
                    <a:lnTo>
                      <a:pt x="13" y="11"/>
                    </a:lnTo>
                    <a:lnTo>
                      <a:pt x="16" y="8"/>
                    </a:lnTo>
                    <a:lnTo>
                      <a:pt x="20" y="4"/>
                    </a:lnTo>
                    <a:lnTo>
                      <a:pt x="25" y="2"/>
                    </a:lnTo>
                    <a:lnTo>
                      <a:pt x="30" y="1"/>
                    </a:lnTo>
                    <a:lnTo>
                      <a:pt x="35" y="0"/>
                    </a:lnTo>
                    <a:lnTo>
                      <a:pt x="41" y="0"/>
                    </a:lnTo>
                    <a:lnTo>
                      <a:pt x="47" y="0"/>
                    </a:lnTo>
                    <a:lnTo>
                      <a:pt x="53" y="2"/>
                    </a:lnTo>
                    <a:lnTo>
                      <a:pt x="59" y="3"/>
                    </a:lnTo>
                    <a:lnTo>
                      <a:pt x="65" y="6"/>
                    </a:lnTo>
                    <a:lnTo>
                      <a:pt x="78" y="12"/>
                    </a:lnTo>
                    <a:lnTo>
                      <a:pt x="90" y="19"/>
                    </a:lnTo>
                    <a:lnTo>
                      <a:pt x="101" y="28"/>
                    </a:lnTo>
                    <a:lnTo>
                      <a:pt x="111" y="38"/>
                    </a:lnTo>
                    <a:lnTo>
                      <a:pt x="120" y="48"/>
                    </a:lnTo>
                    <a:lnTo>
                      <a:pt x="126" y="59"/>
                    </a:lnTo>
                    <a:lnTo>
                      <a:pt x="128" y="65"/>
                    </a:lnTo>
                    <a:lnTo>
                      <a:pt x="130" y="70"/>
                    </a:lnTo>
                    <a:lnTo>
                      <a:pt x="130" y="75"/>
                    </a:lnTo>
                    <a:lnTo>
                      <a:pt x="130" y="80"/>
                    </a:lnTo>
                    <a:lnTo>
                      <a:pt x="128" y="84"/>
                    </a:lnTo>
                    <a:lnTo>
                      <a:pt x="126" y="89"/>
                    </a:lnTo>
                    <a:lnTo>
                      <a:pt x="123" y="93"/>
                    </a:lnTo>
                    <a:lnTo>
                      <a:pt x="118" y="96"/>
                    </a:lnTo>
                    <a:lnTo>
                      <a:pt x="108" y="103"/>
                    </a:lnTo>
                    <a:lnTo>
                      <a:pt x="97" y="109"/>
                    </a:lnTo>
                    <a:lnTo>
                      <a:pt x="86" y="115"/>
                    </a:lnTo>
                    <a:lnTo>
                      <a:pt x="75" y="119"/>
                    </a:lnTo>
                    <a:lnTo>
                      <a:pt x="63" y="123"/>
                    </a:lnTo>
                    <a:lnTo>
                      <a:pt x="52" y="126"/>
                    </a:lnTo>
                    <a:lnTo>
                      <a:pt x="41" y="127"/>
                    </a:lnTo>
                    <a:lnTo>
                      <a:pt x="31" y="126"/>
                    </a:lnTo>
                    <a:lnTo>
                      <a:pt x="27" y="124"/>
                    </a:lnTo>
                    <a:lnTo>
                      <a:pt x="22" y="123"/>
                    </a:lnTo>
                    <a:lnTo>
                      <a:pt x="18" y="120"/>
                    </a:lnTo>
                    <a:lnTo>
                      <a:pt x="14" y="117"/>
                    </a:lnTo>
                    <a:lnTo>
                      <a:pt x="11" y="114"/>
                    </a:lnTo>
                    <a:lnTo>
                      <a:pt x="8" y="109"/>
                    </a:lnTo>
                    <a:lnTo>
                      <a:pt x="5" y="105"/>
                    </a:lnTo>
                    <a:lnTo>
                      <a:pt x="3" y="99"/>
                    </a:lnTo>
                    <a:lnTo>
                      <a:pt x="2" y="92"/>
                    </a:lnTo>
                    <a:lnTo>
                      <a:pt x="1" y="85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8"/>
                    </a:lnTo>
                    <a:lnTo>
                      <a:pt x="3" y="47"/>
                    </a:lnTo>
                    <a:lnTo>
                      <a:pt x="5" y="35"/>
                    </a:lnTo>
                    <a:lnTo>
                      <a:pt x="8" y="22"/>
                    </a:lnTo>
                    <a:close/>
                  </a:path>
                </a:pathLst>
              </a:custGeom>
              <a:solidFill>
                <a:srgbClr val="CB9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81" name="Freeform 1316">
                <a:extLst>
                  <a:ext uri="{FF2B5EF4-FFF2-40B4-BE49-F238E27FC236}">
                    <a16:creationId xmlns:a16="http://schemas.microsoft.com/office/drawing/2014/main" id="{8D23B482-57B2-41BD-AD02-02E269722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2495"/>
                <a:ext cx="7" cy="7"/>
              </a:xfrm>
              <a:custGeom>
                <a:avLst/>
                <a:gdLst>
                  <a:gd name="T0" fmla="*/ 0 w 129"/>
                  <a:gd name="T1" fmla="*/ 0 h 127"/>
                  <a:gd name="T2" fmla="*/ 0 w 129"/>
                  <a:gd name="T3" fmla="*/ 0 h 127"/>
                  <a:gd name="T4" fmla="*/ 0 w 129"/>
                  <a:gd name="T5" fmla="*/ 0 h 127"/>
                  <a:gd name="T6" fmla="*/ 0 w 129"/>
                  <a:gd name="T7" fmla="*/ 0 h 127"/>
                  <a:gd name="T8" fmla="*/ 0 w 129"/>
                  <a:gd name="T9" fmla="*/ 0 h 127"/>
                  <a:gd name="T10" fmla="*/ 0 w 129"/>
                  <a:gd name="T11" fmla="*/ 0 h 127"/>
                  <a:gd name="T12" fmla="*/ 0 w 129"/>
                  <a:gd name="T13" fmla="*/ 0 h 127"/>
                  <a:gd name="T14" fmla="*/ 0 w 129"/>
                  <a:gd name="T15" fmla="*/ 0 h 127"/>
                  <a:gd name="T16" fmla="*/ 0 w 129"/>
                  <a:gd name="T17" fmla="*/ 0 h 127"/>
                  <a:gd name="T18" fmla="*/ 0 w 129"/>
                  <a:gd name="T19" fmla="*/ 0 h 127"/>
                  <a:gd name="T20" fmla="*/ 0 w 129"/>
                  <a:gd name="T21" fmla="*/ 0 h 127"/>
                  <a:gd name="T22" fmla="*/ 0 w 129"/>
                  <a:gd name="T23" fmla="*/ 0 h 127"/>
                  <a:gd name="T24" fmla="*/ 0 w 129"/>
                  <a:gd name="T25" fmla="*/ 0 h 127"/>
                  <a:gd name="T26" fmla="*/ 0 w 129"/>
                  <a:gd name="T27" fmla="*/ 0 h 127"/>
                  <a:gd name="T28" fmla="*/ 0 w 129"/>
                  <a:gd name="T29" fmla="*/ 0 h 127"/>
                  <a:gd name="T30" fmla="*/ 0 w 129"/>
                  <a:gd name="T31" fmla="*/ 0 h 127"/>
                  <a:gd name="T32" fmla="*/ 0 w 129"/>
                  <a:gd name="T33" fmla="*/ 0 h 127"/>
                  <a:gd name="T34" fmla="*/ 0 w 129"/>
                  <a:gd name="T35" fmla="*/ 0 h 127"/>
                  <a:gd name="T36" fmla="*/ 0 w 129"/>
                  <a:gd name="T37" fmla="*/ 0 h 127"/>
                  <a:gd name="T38" fmla="*/ 0 w 129"/>
                  <a:gd name="T39" fmla="*/ 0 h 127"/>
                  <a:gd name="T40" fmla="*/ 0 w 129"/>
                  <a:gd name="T41" fmla="*/ 0 h 127"/>
                  <a:gd name="T42" fmla="*/ 0 w 129"/>
                  <a:gd name="T43" fmla="*/ 0 h 127"/>
                  <a:gd name="T44" fmla="*/ 0 w 129"/>
                  <a:gd name="T45" fmla="*/ 0 h 127"/>
                  <a:gd name="T46" fmla="*/ 0 w 129"/>
                  <a:gd name="T47" fmla="*/ 0 h 127"/>
                  <a:gd name="T48" fmla="*/ 0 w 129"/>
                  <a:gd name="T49" fmla="*/ 0 h 127"/>
                  <a:gd name="T50" fmla="*/ 0 w 129"/>
                  <a:gd name="T51" fmla="*/ 0 h 127"/>
                  <a:gd name="T52" fmla="*/ 0 w 129"/>
                  <a:gd name="T53" fmla="*/ 0 h 127"/>
                  <a:gd name="T54" fmla="*/ 0 w 129"/>
                  <a:gd name="T55" fmla="*/ 0 h 127"/>
                  <a:gd name="T56" fmla="*/ 0 w 129"/>
                  <a:gd name="T57" fmla="*/ 0 h 127"/>
                  <a:gd name="T58" fmla="*/ 0 w 129"/>
                  <a:gd name="T59" fmla="*/ 0 h 127"/>
                  <a:gd name="T60" fmla="*/ 0 w 129"/>
                  <a:gd name="T61" fmla="*/ 0 h 127"/>
                  <a:gd name="T62" fmla="*/ 0 w 129"/>
                  <a:gd name="T63" fmla="*/ 0 h 127"/>
                  <a:gd name="T64" fmla="*/ 0 w 129"/>
                  <a:gd name="T65" fmla="*/ 0 h 127"/>
                  <a:gd name="T66" fmla="*/ 0 w 129"/>
                  <a:gd name="T67" fmla="*/ 0 h 127"/>
                  <a:gd name="T68" fmla="*/ 0 w 129"/>
                  <a:gd name="T69" fmla="*/ 0 h 127"/>
                  <a:gd name="T70" fmla="*/ 0 w 129"/>
                  <a:gd name="T71" fmla="*/ 0 h 127"/>
                  <a:gd name="T72" fmla="*/ 0 w 129"/>
                  <a:gd name="T73" fmla="*/ 0 h 127"/>
                  <a:gd name="T74" fmla="*/ 0 w 129"/>
                  <a:gd name="T75" fmla="*/ 0 h 127"/>
                  <a:gd name="T76" fmla="*/ 0 w 129"/>
                  <a:gd name="T77" fmla="*/ 0 h 127"/>
                  <a:gd name="T78" fmla="*/ 0 w 129"/>
                  <a:gd name="T79" fmla="*/ 0 h 127"/>
                  <a:gd name="T80" fmla="*/ 0 w 129"/>
                  <a:gd name="T81" fmla="*/ 0 h 127"/>
                  <a:gd name="T82" fmla="*/ 0 w 129"/>
                  <a:gd name="T83" fmla="*/ 0 h 127"/>
                  <a:gd name="T84" fmla="*/ 0 w 129"/>
                  <a:gd name="T85" fmla="*/ 0 h 127"/>
                  <a:gd name="T86" fmla="*/ 0 w 129"/>
                  <a:gd name="T87" fmla="*/ 0 h 127"/>
                  <a:gd name="T88" fmla="*/ 0 w 129"/>
                  <a:gd name="T89" fmla="*/ 0 h 127"/>
                  <a:gd name="T90" fmla="*/ 0 w 129"/>
                  <a:gd name="T91" fmla="*/ 0 h 127"/>
                  <a:gd name="T92" fmla="*/ 0 w 129"/>
                  <a:gd name="T93" fmla="*/ 0 h 127"/>
                  <a:gd name="T94" fmla="*/ 0 w 129"/>
                  <a:gd name="T95" fmla="*/ 0 h 127"/>
                  <a:gd name="T96" fmla="*/ 0 w 129"/>
                  <a:gd name="T97" fmla="*/ 0 h 127"/>
                  <a:gd name="T98" fmla="*/ 0 w 129"/>
                  <a:gd name="T99" fmla="*/ 0 h 127"/>
                  <a:gd name="T100" fmla="*/ 0 w 129"/>
                  <a:gd name="T101" fmla="*/ 0 h 12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29" h="127">
                    <a:moveTo>
                      <a:pt x="8" y="23"/>
                    </a:moveTo>
                    <a:lnTo>
                      <a:pt x="10" y="17"/>
                    </a:lnTo>
                    <a:lnTo>
                      <a:pt x="13" y="12"/>
                    </a:lnTo>
                    <a:lnTo>
                      <a:pt x="16" y="8"/>
                    </a:lnTo>
                    <a:lnTo>
                      <a:pt x="20" y="5"/>
                    </a:lnTo>
                    <a:lnTo>
                      <a:pt x="24" y="3"/>
                    </a:lnTo>
                    <a:lnTo>
                      <a:pt x="29" y="1"/>
                    </a:lnTo>
                    <a:lnTo>
                      <a:pt x="34" y="1"/>
                    </a:lnTo>
                    <a:lnTo>
                      <a:pt x="40" y="0"/>
                    </a:lnTo>
                    <a:lnTo>
                      <a:pt x="45" y="1"/>
                    </a:lnTo>
                    <a:lnTo>
                      <a:pt x="51" y="2"/>
                    </a:lnTo>
                    <a:lnTo>
                      <a:pt x="58" y="4"/>
                    </a:lnTo>
                    <a:lnTo>
                      <a:pt x="64" y="6"/>
                    </a:lnTo>
                    <a:lnTo>
                      <a:pt x="76" y="12"/>
                    </a:lnTo>
                    <a:lnTo>
                      <a:pt x="89" y="20"/>
                    </a:lnTo>
                    <a:lnTo>
                      <a:pt x="101" y="29"/>
                    </a:lnTo>
                    <a:lnTo>
                      <a:pt x="111" y="38"/>
                    </a:lnTo>
                    <a:lnTo>
                      <a:pt x="119" y="49"/>
                    </a:lnTo>
                    <a:lnTo>
                      <a:pt x="125" y="59"/>
                    </a:lnTo>
                    <a:lnTo>
                      <a:pt x="127" y="64"/>
                    </a:lnTo>
                    <a:lnTo>
                      <a:pt x="128" y="69"/>
                    </a:lnTo>
                    <a:lnTo>
                      <a:pt x="129" y="74"/>
                    </a:lnTo>
                    <a:lnTo>
                      <a:pt x="128" y="80"/>
                    </a:lnTo>
                    <a:lnTo>
                      <a:pt x="127" y="85"/>
                    </a:lnTo>
                    <a:lnTo>
                      <a:pt x="125" y="89"/>
                    </a:lnTo>
                    <a:lnTo>
                      <a:pt x="122" y="93"/>
                    </a:lnTo>
                    <a:lnTo>
                      <a:pt x="117" y="97"/>
                    </a:lnTo>
                    <a:lnTo>
                      <a:pt x="107" y="103"/>
                    </a:lnTo>
                    <a:lnTo>
                      <a:pt x="97" y="110"/>
                    </a:lnTo>
                    <a:lnTo>
                      <a:pt x="85" y="115"/>
                    </a:lnTo>
                    <a:lnTo>
                      <a:pt x="73" y="120"/>
                    </a:lnTo>
                    <a:lnTo>
                      <a:pt x="62" y="124"/>
                    </a:lnTo>
                    <a:lnTo>
                      <a:pt x="51" y="126"/>
                    </a:lnTo>
                    <a:lnTo>
                      <a:pt x="40" y="127"/>
                    </a:lnTo>
                    <a:lnTo>
                      <a:pt x="30" y="126"/>
                    </a:lnTo>
                    <a:lnTo>
                      <a:pt x="26" y="125"/>
                    </a:lnTo>
                    <a:lnTo>
                      <a:pt x="21" y="123"/>
                    </a:lnTo>
                    <a:lnTo>
                      <a:pt x="17" y="121"/>
                    </a:lnTo>
                    <a:lnTo>
                      <a:pt x="14" y="118"/>
                    </a:lnTo>
                    <a:lnTo>
                      <a:pt x="10" y="114"/>
                    </a:lnTo>
                    <a:lnTo>
                      <a:pt x="7" y="110"/>
                    </a:lnTo>
                    <a:lnTo>
                      <a:pt x="5" y="105"/>
                    </a:lnTo>
                    <a:lnTo>
                      <a:pt x="3" y="99"/>
                    </a:lnTo>
                    <a:lnTo>
                      <a:pt x="1" y="93"/>
                    </a:lnTo>
                    <a:lnTo>
                      <a:pt x="1" y="86"/>
                    </a:lnTo>
                    <a:lnTo>
                      <a:pt x="0" y="78"/>
                    </a:lnTo>
                    <a:lnTo>
                      <a:pt x="0" y="68"/>
                    </a:lnTo>
                    <a:lnTo>
                      <a:pt x="1" y="58"/>
                    </a:lnTo>
                    <a:lnTo>
                      <a:pt x="3" y="47"/>
                    </a:lnTo>
                    <a:lnTo>
                      <a:pt x="5" y="35"/>
                    </a:lnTo>
                    <a:lnTo>
                      <a:pt x="8" y="23"/>
                    </a:lnTo>
                    <a:close/>
                  </a:path>
                </a:pathLst>
              </a:custGeom>
              <a:solidFill>
                <a:srgbClr val="CB9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82" name="Freeform 1317">
                <a:extLst>
                  <a:ext uri="{FF2B5EF4-FFF2-40B4-BE49-F238E27FC236}">
                    <a16:creationId xmlns:a16="http://schemas.microsoft.com/office/drawing/2014/main" id="{928AEFBF-8E14-479E-AA43-3CC066CA8D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2488"/>
                <a:ext cx="7" cy="7"/>
              </a:xfrm>
              <a:custGeom>
                <a:avLst/>
                <a:gdLst>
                  <a:gd name="T0" fmla="*/ 0 w 129"/>
                  <a:gd name="T1" fmla="*/ 0 h 128"/>
                  <a:gd name="T2" fmla="*/ 0 w 129"/>
                  <a:gd name="T3" fmla="*/ 0 h 128"/>
                  <a:gd name="T4" fmla="*/ 0 w 129"/>
                  <a:gd name="T5" fmla="*/ 0 h 128"/>
                  <a:gd name="T6" fmla="*/ 0 w 129"/>
                  <a:gd name="T7" fmla="*/ 0 h 128"/>
                  <a:gd name="T8" fmla="*/ 0 w 129"/>
                  <a:gd name="T9" fmla="*/ 0 h 128"/>
                  <a:gd name="T10" fmla="*/ 0 w 129"/>
                  <a:gd name="T11" fmla="*/ 0 h 128"/>
                  <a:gd name="T12" fmla="*/ 0 w 129"/>
                  <a:gd name="T13" fmla="*/ 0 h 128"/>
                  <a:gd name="T14" fmla="*/ 0 w 129"/>
                  <a:gd name="T15" fmla="*/ 0 h 128"/>
                  <a:gd name="T16" fmla="*/ 0 w 129"/>
                  <a:gd name="T17" fmla="*/ 0 h 128"/>
                  <a:gd name="T18" fmla="*/ 0 w 129"/>
                  <a:gd name="T19" fmla="*/ 0 h 128"/>
                  <a:gd name="T20" fmla="*/ 0 w 129"/>
                  <a:gd name="T21" fmla="*/ 0 h 128"/>
                  <a:gd name="T22" fmla="*/ 0 w 129"/>
                  <a:gd name="T23" fmla="*/ 0 h 128"/>
                  <a:gd name="T24" fmla="*/ 0 w 129"/>
                  <a:gd name="T25" fmla="*/ 0 h 128"/>
                  <a:gd name="T26" fmla="*/ 0 w 129"/>
                  <a:gd name="T27" fmla="*/ 0 h 128"/>
                  <a:gd name="T28" fmla="*/ 0 w 129"/>
                  <a:gd name="T29" fmla="*/ 0 h 128"/>
                  <a:gd name="T30" fmla="*/ 0 w 129"/>
                  <a:gd name="T31" fmla="*/ 0 h 128"/>
                  <a:gd name="T32" fmla="*/ 0 w 129"/>
                  <a:gd name="T33" fmla="*/ 0 h 128"/>
                  <a:gd name="T34" fmla="*/ 0 w 129"/>
                  <a:gd name="T35" fmla="*/ 0 h 128"/>
                  <a:gd name="T36" fmla="*/ 0 w 129"/>
                  <a:gd name="T37" fmla="*/ 0 h 128"/>
                  <a:gd name="T38" fmla="*/ 0 w 129"/>
                  <a:gd name="T39" fmla="*/ 0 h 128"/>
                  <a:gd name="T40" fmla="*/ 0 w 129"/>
                  <a:gd name="T41" fmla="*/ 0 h 128"/>
                  <a:gd name="T42" fmla="*/ 0 w 129"/>
                  <a:gd name="T43" fmla="*/ 0 h 128"/>
                  <a:gd name="T44" fmla="*/ 0 w 129"/>
                  <a:gd name="T45" fmla="*/ 0 h 128"/>
                  <a:gd name="T46" fmla="*/ 0 w 129"/>
                  <a:gd name="T47" fmla="*/ 0 h 128"/>
                  <a:gd name="T48" fmla="*/ 0 w 129"/>
                  <a:gd name="T49" fmla="*/ 0 h 128"/>
                  <a:gd name="T50" fmla="*/ 0 w 129"/>
                  <a:gd name="T51" fmla="*/ 0 h 128"/>
                  <a:gd name="T52" fmla="*/ 0 w 129"/>
                  <a:gd name="T53" fmla="*/ 0 h 128"/>
                  <a:gd name="T54" fmla="*/ 0 w 129"/>
                  <a:gd name="T55" fmla="*/ 0 h 128"/>
                  <a:gd name="T56" fmla="*/ 0 w 129"/>
                  <a:gd name="T57" fmla="*/ 0 h 128"/>
                  <a:gd name="T58" fmla="*/ 0 w 129"/>
                  <a:gd name="T59" fmla="*/ 0 h 128"/>
                  <a:gd name="T60" fmla="*/ 0 w 129"/>
                  <a:gd name="T61" fmla="*/ 0 h 128"/>
                  <a:gd name="T62" fmla="*/ 0 w 129"/>
                  <a:gd name="T63" fmla="*/ 0 h 128"/>
                  <a:gd name="T64" fmla="*/ 0 w 129"/>
                  <a:gd name="T65" fmla="*/ 0 h 128"/>
                  <a:gd name="T66" fmla="*/ 0 w 129"/>
                  <a:gd name="T67" fmla="*/ 0 h 128"/>
                  <a:gd name="T68" fmla="*/ 0 w 129"/>
                  <a:gd name="T69" fmla="*/ 0 h 128"/>
                  <a:gd name="T70" fmla="*/ 0 w 129"/>
                  <a:gd name="T71" fmla="*/ 0 h 128"/>
                  <a:gd name="T72" fmla="*/ 0 w 129"/>
                  <a:gd name="T73" fmla="*/ 0 h 128"/>
                  <a:gd name="T74" fmla="*/ 0 w 129"/>
                  <a:gd name="T75" fmla="*/ 0 h 128"/>
                  <a:gd name="T76" fmla="*/ 0 w 129"/>
                  <a:gd name="T77" fmla="*/ 0 h 128"/>
                  <a:gd name="T78" fmla="*/ 0 w 129"/>
                  <a:gd name="T79" fmla="*/ 0 h 128"/>
                  <a:gd name="T80" fmla="*/ 0 w 129"/>
                  <a:gd name="T81" fmla="*/ 0 h 128"/>
                  <a:gd name="T82" fmla="*/ 0 w 129"/>
                  <a:gd name="T83" fmla="*/ 0 h 128"/>
                  <a:gd name="T84" fmla="*/ 0 w 129"/>
                  <a:gd name="T85" fmla="*/ 0 h 128"/>
                  <a:gd name="T86" fmla="*/ 0 w 129"/>
                  <a:gd name="T87" fmla="*/ 0 h 128"/>
                  <a:gd name="T88" fmla="*/ 0 w 129"/>
                  <a:gd name="T89" fmla="*/ 0 h 128"/>
                  <a:gd name="T90" fmla="*/ 0 w 129"/>
                  <a:gd name="T91" fmla="*/ 0 h 128"/>
                  <a:gd name="T92" fmla="*/ 0 w 129"/>
                  <a:gd name="T93" fmla="*/ 0 h 128"/>
                  <a:gd name="T94" fmla="*/ 0 w 129"/>
                  <a:gd name="T95" fmla="*/ 0 h 128"/>
                  <a:gd name="T96" fmla="*/ 0 w 129"/>
                  <a:gd name="T97" fmla="*/ 0 h 128"/>
                  <a:gd name="T98" fmla="*/ 0 w 129"/>
                  <a:gd name="T99" fmla="*/ 0 h 128"/>
                  <a:gd name="T100" fmla="*/ 0 w 129"/>
                  <a:gd name="T101" fmla="*/ 0 h 12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29" h="128">
                    <a:moveTo>
                      <a:pt x="8" y="23"/>
                    </a:moveTo>
                    <a:lnTo>
                      <a:pt x="10" y="17"/>
                    </a:lnTo>
                    <a:lnTo>
                      <a:pt x="13" y="12"/>
                    </a:lnTo>
                    <a:lnTo>
                      <a:pt x="16" y="8"/>
                    </a:lnTo>
                    <a:lnTo>
                      <a:pt x="20" y="5"/>
                    </a:lnTo>
                    <a:lnTo>
                      <a:pt x="24" y="3"/>
                    </a:lnTo>
                    <a:lnTo>
                      <a:pt x="29" y="1"/>
                    </a:lnTo>
                    <a:lnTo>
                      <a:pt x="34" y="0"/>
                    </a:lnTo>
                    <a:lnTo>
                      <a:pt x="40" y="0"/>
                    </a:lnTo>
                    <a:lnTo>
                      <a:pt x="45" y="1"/>
                    </a:lnTo>
                    <a:lnTo>
                      <a:pt x="51" y="2"/>
                    </a:lnTo>
                    <a:lnTo>
                      <a:pt x="58" y="4"/>
                    </a:lnTo>
                    <a:lnTo>
                      <a:pt x="64" y="6"/>
                    </a:lnTo>
                    <a:lnTo>
                      <a:pt x="76" y="12"/>
                    </a:lnTo>
                    <a:lnTo>
                      <a:pt x="89" y="20"/>
                    </a:lnTo>
                    <a:lnTo>
                      <a:pt x="101" y="30"/>
                    </a:lnTo>
                    <a:lnTo>
                      <a:pt x="111" y="39"/>
                    </a:lnTo>
                    <a:lnTo>
                      <a:pt x="119" y="49"/>
                    </a:lnTo>
                    <a:lnTo>
                      <a:pt x="125" y="60"/>
                    </a:lnTo>
                    <a:lnTo>
                      <a:pt x="127" y="65"/>
                    </a:lnTo>
                    <a:lnTo>
                      <a:pt x="128" y="70"/>
                    </a:lnTo>
                    <a:lnTo>
                      <a:pt x="129" y="75"/>
                    </a:lnTo>
                    <a:lnTo>
                      <a:pt x="128" y="80"/>
                    </a:lnTo>
                    <a:lnTo>
                      <a:pt x="127" y="85"/>
                    </a:lnTo>
                    <a:lnTo>
                      <a:pt x="125" y="89"/>
                    </a:lnTo>
                    <a:lnTo>
                      <a:pt x="122" y="93"/>
                    </a:lnTo>
                    <a:lnTo>
                      <a:pt x="117" y="97"/>
                    </a:lnTo>
                    <a:lnTo>
                      <a:pt x="107" y="103"/>
                    </a:lnTo>
                    <a:lnTo>
                      <a:pt x="97" y="111"/>
                    </a:lnTo>
                    <a:lnTo>
                      <a:pt x="86" y="116"/>
                    </a:lnTo>
                    <a:lnTo>
                      <a:pt x="73" y="121"/>
                    </a:lnTo>
                    <a:lnTo>
                      <a:pt x="62" y="125"/>
                    </a:lnTo>
                    <a:lnTo>
                      <a:pt x="51" y="127"/>
                    </a:lnTo>
                    <a:lnTo>
                      <a:pt x="40" y="128"/>
                    </a:lnTo>
                    <a:lnTo>
                      <a:pt x="30" y="127"/>
                    </a:lnTo>
                    <a:lnTo>
                      <a:pt x="26" y="126"/>
                    </a:lnTo>
                    <a:lnTo>
                      <a:pt x="21" y="124"/>
                    </a:lnTo>
                    <a:lnTo>
                      <a:pt x="17" y="122"/>
                    </a:lnTo>
                    <a:lnTo>
                      <a:pt x="14" y="119"/>
                    </a:lnTo>
                    <a:lnTo>
                      <a:pt x="10" y="115"/>
                    </a:lnTo>
                    <a:lnTo>
                      <a:pt x="7" y="111"/>
                    </a:lnTo>
                    <a:lnTo>
                      <a:pt x="5" y="105"/>
                    </a:lnTo>
                    <a:lnTo>
                      <a:pt x="3" y="99"/>
                    </a:lnTo>
                    <a:lnTo>
                      <a:pt x="2" y="93"/>
                    </a:lnTo>
                    <a:lnTo>
                      <a:pt x="1" y="86"/>
                    </a:lnTo>
                    <a:lnTo>
                      <a:pt x="0" y="78"/>
                    </a:lnTo>
                    <a:lnTo>
                      <a:pt x="0" y="69"/>
                    </a:lnTo>
                    <a:lnTo>
                      <a:pt x="1" y="59"/>
                    </a:lnTo>
                    <a:lnTo>
                      <a:pt x="3" y="48"/>
                    </a:lnTo>
                    <a:lnTo>
                      <a:pt x="5" y="36"/>
                    </a:lnTo>
                    <a:lnTo>
                      <a:pt x="8" y="23"/>
                    </a:lnTo>
                    <a:close/>
                  </a:path>
                </a:pathLst>
              </a:custGeom>
              <a:solidFill>
                <a:srgbClr val="CB9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83" name="Freeform 1318">
                <a:extLst>
                  <a:ext uri="{FF2B5EF4-FFF2-40B4-BE49-F238E27FC236}">
                    <a16:creationId xmlns:a16="http://schemas.microsoft.com/office/drawing/2014/main" id="{B4A40EE1-2B63-4FB8-97E4-89ACD4690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9" y="2481"/>
                <a:ext cx="8" cy="7"/>
              </a:xfrm>
              <a:custGeom>
                <a:avLst/>
                <a:gdLst>
                  <a:gd name="T0" fmla="*/ 0 w 129"/>
                  <a:gd name="T1" fmla="*/ 0 h 127"/>
                  <a:gd name="T2" fmla="*/ 0 w 129"/>
                  <a:gd name="T3" fmla="*/ 0 h 127"/>
                  <a:gd name="T4" fmla="*/ 0 w 129"/>
                  <a:gd name="T5" fmla="*/ 0 h 127"/>
                  <a:gd name="T6" fmla="*/ 0 w 129"/>
                  <a:gd name="T7" fmla="*/ 0 h 127"/>
                  <a:gd name="T8" fmla="*/ 0 w 129"/>
                  <a:gd name="T9" fmla="*/ 0 h 127"/>
                  <a:gd name="T10" fmla="*/ 0 w 129"/>
                  <a:gd name="T11" fmla="*/ 0 h 127"/>
                  <a:gd name="T12" fmla="*/ 0 w 129"/>
                  <a:gd name="T13" fmla="*/ 0 h 127"/>
                  <a:gd name="T14" fmla="*/ 0 w 129"/>
                  <a:gd name="T15" fmla="*/ 0 h 127"/>
                  <a:gd name="T16" fmla="*/ 0 w 129"/>
                  <a:gd name="T17" fmla="*/ 0 h 127"/>
                  <a:gd name="T18" fmla="*/ 0 w 129"/>
                  <a:gd name="T19" fmla="*/ 0 h 127"/>
                  <a:gd name="T20" fmla="*/ 0 w 129"/>
                  <a:gd name="T21" fmla="*/ 0 h 127"/>
                  <a:gd name="T22" fmla="*/ 0 w 129"/>
                  <a:gd name="T23" fmla="*/ 0 h 127"/>
                  <a:gd name="T24" fmla="*/ 0 w 129"/>
                  <a:gd name="T25" fmla="*/ 0 h 127"/>
                  <a:gd name="T26" fmla="*/ 0 w 129"/>
                  <a:gd name="T27" fmla="*/ 0 h 127"/>
                  <a:gd name="T28" fmla="*/ 0 w 129"/>
                  <a:gd name="T29" fmla="*/ 0 h 127"/>
                  <a:gd name="T30" fmla="*/ 0 w 129"/>
                  <a:gd name="T31" fmla="*/ 0 h 127"/>
                  <a:gd name="T32" fmla="*/ 0 w 129"/>
                  <a:gd name="T33" fmla="*/ 0 h 127"/>
                  <a:gd name="T34" fmla="*/ 0 w 129"/>
                  <a:gd name="T35" fmla="*/ 0 h 127"/>
                  <a:gd name="T36" fmla="*/ 0 w 129"/>
                  <a:gd name="T37" fmla="*/ 0 h 127"/>
                  <a:gd name="T38" fmla="*/ 0 w 129"/>
                  <a:gd name="T39" fmla="*/ 0 h 127"/>
                  <a:gd name="T40" fmla="*/ 0 w 129"/>
                  <a:gd name="T41" fmla="*/ 0 h 127"/>
                  <a:gd name="T42" fmla="*/ 0 w 129"/>
                  <a:gd name="T43" fmla="*/ 0 h 127"/>
                  <a:gd name="T44" fmla="*/ 0 w 129"/>
                  <a:gd name="T45" fmla="*/ 0 h 127"/>
                  <a:gd name="T46" fmla="*/ 0 w 129"/>
                  <a:gd name="T47" fmla="*/ 0 h 127"/>
                  <a:gd name="T48" fmla="*/ 0 w 129"/>
                  <a:gd name="T49" fmla="*/ 0 h 127"/>
                  <a:gd name="T50" fmla="*/ 0 w 129"/>
                  <a:gd name="T51" fmla="*/ 0 h 127"/>
                  <a:gd name="T52" fmla="*/ 0 w 129"/>
                  <a:gd name="T53" fmla="*/ 0 h 127"/>
                  <a:gd name="T54" fmla="*/ 0 w 129"/>
                  <a:gd name="T55" fmla="*/ 0 h 127"/>
                  <a:gd name="T56" fmla="*/ 0 w 129"/>
                  <a:gd name="T57" fmla="*/ 0 h 127"/>
                  <a:gd name="T58" fmla="*/ 0 w 129"/>
                  <a:gd name="T59" fmla="*/ 0 h 127"/>
                  <a:gd name="T60" fmla="*/ 0 w 129"/>
                  <a:gd name="T61" fmla="*/ 0 h 127"/>
                  <a:gd name="T62" fmla="*/ 0 w 129"/>
                  <a:gd name="T63" fmla="*/ 0 h 127"/>
                  <a:gd name="T64" fmla="*/ 0 w 129"/>
                  <a:gd name="T65" fmla="*/ 0 h 127"/>
                  <a:gd name="T66" fmla="*/ 0 w 129"/>
                  <a:gd name="T67" fmla="*/ 0 h 127"/>
                  <a:gd name="T68" fmla="*/ 0 w 129"/>
                  <a:gd name="T69" fmla="*/ 0 h 127"/>
                  <a:gd name="T70" fmla="*/ 0 w 129"/>
                  <a:gd name="T71" fmla="*/ 0 h 127"/>
                  <a:gd name="T72" fmla="*/ 0 w 129"/>
                  <a:gd name="T73" fmla="*/ 0 h 127"/>
                  <a:gd name="T74" fmla="*/ 0 w 129"/>
                  <a:gd name="T75" fmla="*/ 0 h 127"/>
                  <a:gd name="T76" fmla="*/ 0 w 129"/>
                  <a:gd name="T77" fmla="*/ 0 h 127"/>
                  <a:gd name="T78" fmla="*/ 0 w 129"/>
                  <a:gd name="T79" fmla="*/ 0 h 127"/>
                  <a:gd name="T80" fmla="*/ 0 w 129"/>
                  <a:gd name="T81" fmla="*/ 0 h 127"/>
                  <a:gd name="T82" fmla="*/ 0 w 129"/>
                  <a:gd name="T83" fmla="*/ 0 h 127"/>
                  <a:gd name="T84" fmla="*/ 0 w 129"/>
                  <a:gd name="T85" fmla="*/ 0 h 127"/>
                  <a:gd name="T86" fmla="*/ 0 w 129"/>
                  <a:gd name="T87" fmla="*/ 0 h 127"/>
                  <a:gd name="T88" fmla="*/ 0 w 129"/>
                  <a:gd name="T89" fmla="*/ 0 h 127"/>
                  <a:gd name="T90" fmla="*/ 0 w 129"/>
                  <a:gd name="T91" fmla="*/ 0 h 127"/>
                  <a:gd name="T92" fmla="*/ 0 w 129"/>
                  <a:gd name="T93" fmla="*/ 0 h 127"/>
                  <a:gd name="T94" fmla="*/ 0 w 129"/>
                  <a:gd name="T95" fmla="*/ 0 h 127"/>
                  <a:gd name="T96" fmla="*/ 0 w 129"/>
                  <a:gd name="T97" fmla="*/ 0 h 127"/>
                  <a:gd name="T98" fmla="*/ 0 w 129"/>
                  <a:gd name="T99" fmla="*/ 0 h 127"/>
                  <a:gd name="T100" fmla="*/ 0 w 129"/>
                  <a:gd name="T101" fmla="*/ 0 h 12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29" h="127">
                    <a:moveTo>
                      <a:pt x="7" y="23"/>
                    </a:moveTo>
                    <a:lnTo>
                      <a:pt x="9" y="17"/>
                    </a:lnTo>
                    <a:lnTo>
                      <a:pt x="12" y="12"/>
                    </a:lnTo>
                    <a:lnTo>
                      <a:pt x="15" y="8"/>
                    </a:lnTo>
                    <a:lnTo>
                      <a:pt x="19" y="5"/>
                    </a:lnTo>
                    <a:lnTo>
                      <a:pt x="23" y="3"/>
                    </a:lnTo>
                    <a:lnTo>
                      <a:pt x="28" y="1"/>
                    </a:lnTo>
                    <a:lnTo>
                      <a:pt x="33" y="0"/>
                    </a:lnTo>
                    <a:lnTo>
                      <a:pt x="40" y="0"/>
                    </a:lnTo>
                    <a:lnTo>
                      <a:pt x="46" y="1"/>
                    </a:lnTo>
                    <a:lnTo>
                      <a:pt x="52" y="2"/>
                    </a:lnTo>
                    <a:lnTo>
                      <a:pt x="58" y="4"/>
                    </a:lnTo>
                    <a:lnTo>
                      <a:pt x="64" y="6"/>
                    </a:lnTo>
                    <a:lnTo>
                      <a:pt x="77" y="12"/>
                    </a:lnTo>
                    <a:lnTo>
                      <a:pt x="89" y="20"/>
                    </a:lnTo>
                    <a:lnTo>
                      <a:pt x="100" y="29"/>
                    </a:lnTo>
                    <a:lnTo>
                      <a:pt x="110" y="38"/>
                    </a:lnTo>
                    <a:lnTo>
                      <a:pt x="118" y="48"/>
                    </a:lnTo>
                    <a:lnTo>
                      <a:pt x="125" y="59"/>
                    </a:lnTo>
                    <a:lnTo>
                      <a:pt x="127" y="65"/>
                    </a:lnTo>
                    <a:lnTo>
                      <a:pt x="129" y="70"/>
                    </a:lnTo>
                    <a:lnTo>
                      <a:pt x="129" y="75"/>
                    </a:lnTo>
                    <a:lnTo>
                      <a:pt x="129" y="80"/>
                    </a:lnTo>
                    <a:lnTo>
                      <a:pt x="127" y="85"/>
                    </a:lnTo>
                    <a:lnTo>
                      <a:pt x="125" y="89"/>
                    </a:lnTo>
                    <a:lnTo>
                      <a:pt x="121" y="93"/>
                    </a:lnTo>
                    <a:lnTo>
                      <a:pt x="117" y="97"/>
                    </a:lnTo>
                    <a:lnTo>
                      <a:pt x="107" y="103"/>
                    </a:lnTo>
                    <a:lnTo>
                      <a:pt x="96" y="110"/>
                    </a:lnTo>
                    <a:lnTo>
                      <a:pt x="85" y="115"/>
                    </a:lnTo>
                    <a:lnTo>
                      <a:pt x="74" y="120"/>
                    </a:lnTo>
                    <a:lnTo>
                      <a:pt x="62" y="124"/>
                    </a:lnTo>
                    <a:lnTo>
                      <a:pt x="51" y="126"/>
                    </a:lnTo>
                    <a:lnTo>
                      <a:pt x="40" y="127"/>
                    </a:lnTo>
                    <a:lnTo>
                      <a:pt x="30" y="126"/>
                    </a:lnTo>
                    <a:lnTo>
                      <a:pt x="25" y="125"/>
                    </a:lnTo>
                    <a:lnTo>
                      <a:pt x="21" y="123"/>
                    </a:lnTo>
                    <a:lnTo>
                      <a:pt x="17" y="121"/>
                    </a:lnTo>
                    <a:lnTo>
                      <a:pt x="13" y="118"/>
                    </a:lnTo>
                    <a:lnTo>
                      <a:pt x="10" y="114"/>
                    </a:lnTo>
                    <a:lnTo>
                      <a:pt x="7" y="110"/>
                    </a:lnTo>
                    <a:lnTo>
                      <a:pt x="4" y="105"/>
                    </a:lnTo>
                    <a:lnTo>
                      <a:pt x="2" y="99"/>
                    </a:lnTo>
                    <a:lnTo>
                      <a:pt x="1" y="93"/>
                    </a:lnTo>
                    <a:lnTo>
                      <a:pt x="0" y="86"/>
                    </a:lnTo>
                    <a:lnTo>
                      <a:pt x="0" y="78"/>
                    </a:lnTo>
                    <a:lnTo>
                      <a:pt x="0" y="69"/>
                    </a:lnTo>
                    <a:lnTo>
                      <a:pt x="1" y="58"/>
                    </a:lnTo>
                    <a:lnTo>
                      <a:pt x="2" y="47"/>
                    </a:lnTo>
                    <a:lnTo>
                      <a:pt x="4" y="35"/>
                    </a:lnTo>
                    <a:lnTo>
                      <a:pt x="7" y="23"/>
                    </a:lnTo>
                    <a:close/>
                  </a:path>
                </a:pathLst>
              </a:custGeom>
              <a:solidFill>
                <a:srgbClr val="CB9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84" name="Freeform 1319">
                <a:extLst>
                  <a:ext uri="{FF2B5EF4-FFF2-40B4-BE49-F238E27FC236}">
                    <a16:creationId xmlns:a16="http://schemas.microsoft.com/office/drawing/2014/main" id="{BFA26254-2338-4D06-ACD2-E2D589A97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2" y="2472"/>
                <a:ext cx="7" cy="7"/>
              </a:xfrm>
              <a:custGeom>
                <a:avLst/>
                <a:gdLst>
                  <a:gd name="T0" fmla="*/ 0 w 128"/>
                  <a:gd name="T1" fmla="*/ 0 h 128"/>
                  <a:gd name="T2" fmla="*/ 0 w 128"/>
                  <a:gd name="T3" fmla="*/ 0 h 128"/>
                  <a:gd name="T4" fmla="*/ 0 w 128"/>
                  <a:gd name="T5" fmla="*/ 0 h 128"/>
                  <a:gd name="T6" fmla="*/ 0 w 128"/>
                  <a:gd name="T7" fmla="*/ 0 h 128"/>
                  <a:gd name="T8" fmla="*/ 0 w 128"/>
                  <a:gd name="T9" fmla="*/ 0 h 128"/>
                  <a:gd name="T10" fmla="*/ 0 w 128"/>
                  <a:gd name="T11" fmla="*/ 0 h 128"/>
                  <a:gd name="T12" fmla="*/ 0 w 128"/>
                  <a:gd name="T13" fmla="*/ 0 h 128"/>
                  <a:gd name="T14" fmla="*/ 0 w 128"/>
                  <a:gd name="T15" fmla="*/ 0 h 128"/>
                  <a:gd name="T16" fmla="*/ 0 w 128"/>
                  <a:gd name="T17" fmla="*/ 0 h 128"/>
                  <a:gd name="T18" fmla="*/ 0 w 128"/>
                  <a:gd name="T19" fmla="*/ 0 h 128"/>
                  <a:gd name="T20" fmla="*/ 0 w 128"/>
                  <a:gd name="T21" fmla="*/ 0 h 128"/>
                  <a:gd name="T22" fmla="*/ 0 w 128"/>
                  <a:gd name="T23" fmla="*/ 0 h 128"/>
                  <a:gd name="T24" fmla="*/ 0 w 128"/>
                  <a:gd name="T25" fmla="*/ 0 h 128"/>
                  <a:gd name="T26" fmla="*/ 0 w 128"/>
                  <a:gd name="T27" fmla="*/ 0 h 128"/>
                  <a:gd name="T28" fmla="*/ 0 w 128"/>
                  <a:gd name="T29" fmla="*/ 0 h 128"/>
                  <a:gd name="T30" fmla="*/ 0 w 128"/>
                  <a:gd name="T31" fmla="*/ 0 h 128"/>
                  <a:gd name="T32" fmla="*/ 0 w 128"/>
                  <a:gd name="T33" fmla="*/ 0 h 128"/>
                  <a:gd name="T34" fmla="*/ 0 w 128"/>
                  <a:gd name="T35" fmla="*/ 0 h 128"/>
                  <a:gd name="T36" fmla="*/ 0 w 128"/>
                  <a:gd name="T37" fmla="*/ 0 h 128"/>
                  <a:gd name="T38" fmla="*/ 0 w 128"/>
                  <a:gd name="T39" fmla="*/ 0 h 128"/>
                  <a:gd name="T40" fmla="*/ 0 w 128"/>
                  <a:gd name="T41" fmla="*/ 0 h 128"/>
                  <a:gd name="T42" fmla="*/ 0 w 128"/>
                  <a:gd name="T43" fmla="*/ 0 h 128"/>
                  <a:gd name="T44" fmla="*/ 0 w 128"/>
                  <a:gd name="T45" fmla="*/ 0 h 128"/>
                  <a:gd name="T46" fmla="*/ 0 w 128"/>
                  <a:gd name="T47" fmla="*/ 0 h 128"/>
                  <a:gd name="T48" fmla="*/ 0 w 128"/>
                  <a:gd name="T49" fmla="*/ 0 h 128"/>
                  <a:gd name="T50" fmla="*/ 0 w 128"/>
                  <a:gd name="T51" fmla="*/ 0 h 128"/>
                  <a:gd name="T52" fmla="*/ 0 w 128"/>
                  <a:gd name="T53" fmla="*/ 0 h 128"/>
                  <a:gd name="T54" fmla="*/ 0 w 128"/>
                  <a:gd name="T55" fmla="*/ 0 h 128"/>
                  <a:gd name="T56" fmla="*/ 0 w 128"/>
                  <a:gd name="T57" fmla="*/ 0 h 128"/>
                  <a:gd name="T58" fmla="*/ 0 w 128"/>
                  <a:gd name="T59" fmla="*/ 0 h 128"/>
                  <a:gd name="T60" fmla="*/ 0 w 128"/>
                  <a:gd name="T61" fmla="*/ 0 h 128"/>
                  <a:gd name="T62" fmla="*/ 0 w 128"/>
                  <a:gd name="T63" fmla="*/ 0 h 128"/>
                  <a:gd name="T64" fmla="*/ 0 w 128"/>
                  <a:gd name="T65" fmla="*/ 0 h 128"/>
                  <a:gd name="T66" fmla="*/ 0 w 128"/>
                  <a:gd name="T67" fmla="*/ 0 h 128"/>
                  <a:gd name="T68" fmla="*/ 0 w 128"/>
                  <a:gd name="T69" fmla="*/ 0 h 128"/>
                  <a:gd name="T70" fmla="*/ 0 w 128"/>
                  <a:gd name="T71" fmla="*/ 0 h 128"/>
                  <a:gd name="T72" fmla="*/ 0 w 128"/>
                  <a:gd name="T73" fmla="*/ 0 h 128"/>
                  <a:gd name="T74" fmla="*/ 0 w 128"/>
                  <a:gd name="T75" fmla="*/ 0 h 128"/>
                  <a:gd name="T76" fmla="*/ 0 w 128"/>
                  <a:gd name="T77" fmla="*/ 0 h 128"/>
                  <a:gd name="T78" fmla="*/ 0 w 128"/>
                  <a:gd name="T79" fmla="*/ 0 h 128"/>
                  <a:gd name="T80" fmla="*/ 0 w 128"/>
                  <a:gd name="T81" fmla="*/ 0 h 128"/>
                  <a:gd name="T82" fmla="*/ 0 w 128"/>
                  <a:gd name="T83" fmla="*/ 0 h 128"/>
                  <a:gd name="T84" fmla="*/ 0 w 128"/>
                  <a:gd name="T85" fmla="*/ 0 h 128"/>
                  <a:gd name="T86" fmla="*/ 0 w 128"/>
                  <a:gd name="T87" fmla="*/ 0 h 128"/>
                  <a:gd name="T88" fmla="*/ 0 w 128"/>
                  <a:gd name="T89" fmla="*/ 0 h 128"/>
                  <a:gd name="T90" fmla="*/ 0 w 128"/>
                  <a:gd name="T91" fmla="*/ 0 h 128"/>
                  <a:gd name="T92" fmla="*/ 0 w 128"/>
                  <a:gd name="T93" fmla="*/ 0 h 128"/>
                  <a:gd name="T94" fmla="*/ 0 w 128"/>
                  <a:gd name="T95" fmla="*/ 0 h 128"/>
                  <a:gd name="T96" fmla="*/ 0 w 128"/>
                  <a:gd name="T97" fmla="*/ 0 h 128"/>
                  <a:gd name="T98" fmla="*/ 0 w 128"/>
                  <a:gd name="T99" fmla="*/ 0 h 128"/>
                  <a:gd name="T100" fmla="*/ 0 w 128"/>
                  <a:gd name="T101" fmla="*/ 0 h 12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28" h="128">
                    <a:moveTo>
                      <a:pt x="7" y="22"/>
                    </a:moveTo>
                    <a:lnTo>
                      <a:pt x="9" y="16"/>
                    </a:lnTo>
                    <a:lnTo>
                      <a:pt x="12" y="12"/>
                    </a:lnTo>
                    <a:lnTo>
                      <a:pt x="15" y="8"/>
                    </a:lnTo>
                    <a:lnTo>
                      <a:pt x="19" y="5"/>
                    </a:lnTo>
                    <a:lnTo>
                      <a:pt x="23" y="2"/>
                    </a:lnTo>
                    <a:lnTo>
                      <a:pt x="28" y="1"/>
                    </a:lnTo>
                    <a:lnTo>
                      <a:pt x="33" y="0"/>
                    </a:lnTo>
                    <a:lnTo>
                      <a:pt x="39" y="0"/>
                    </a:lnTo>
                    <a:lnTo>
                      <a:pt x="45" y="1"/>
                    </a:lnTo>
                    <a:lnTo>
                      <a:pt x="51" y="2"/>
                    </a:lnTo>
                    <a:lnTo>
                      <a:pt x="57" y="4"/>
                    </a:lnTo>
                    <a:lnTo>
                      <a:pt x="63" y="6"/>
                    </a:lnTo>
                    <a:lnTo>
                      <a:pt x="77" y="12"/>
                    </a:lnTo>
                    <a:lnTo>
                      <a:pt x="89" y="19"/>
                    </a:lnTo>
                    <a:lnTo>
                      <a:pt x="100" y="28"/>
                    </a:lnTo>
                    <a:lnTo>
                      <a:pt x="110" y="38"/>
                    </a:lnTo>
                    <a:lnTo>
                      <a:pt x="118" y="49"/>
                    </a:lnTo>
                    <a:lnTo>
                      <a:pt x="124" y="60"/>
                    </a:lnTo>
                    <a:lnTo>
                      <a:pt x="126" y="65"/>
                    </a:lnTo>
                    <a:lnTo>
                      <a:pt x="128" y="70"/>
                    </a:lnTo>
                    <a:lnTo>
                      <a:pt x="128" y="75"/>
                    </a:lnTo>
                    <a:lnTo>
                      <a:pt x="128" y="80"/>
                    </a:lnTo>
                    <a:lnTo>
                      <a:pt x="126" y="84"/>
                    </a:lnTo>
                    <a:lnTo>
                      <a:pt x="124" y="89"/>
                    </a:lnTo>
                    <a:lnTo>
                      <a:pt x="121" y="93"/>
                    </a:lnTo>
                    <a:lnTo>
                      <a:pt x="117" y="96"/>
                    </a:lnTo>
                    <a:lnTo>
                      <a:pt x="107" y="103"/>
                    </a:lnTo>
                    <a:lnTo>
                      <a:pt x="96" y="109"/>
                    </a:lnTo>
                    <a:lnTo>
                      <a:pt x="85" y="115"/>
                    </a:lnTo>
                    <a:lnTo>
                      <a:pt x="74" y="120"/>
                    </a:lnTo>
                    <a:lnTo>
                      <a:pt x="61" y="123"/>
                    </a:lnTo>
                    <a:lnTo>
                      <a:pt x="50" y="127"/>
                    </a:lnTo>
                    <a:lnTo>
                      <a:pt x="39" y="128"/>
                    </a:lnTo>
                    <a:lnTo>
                      <a:pt x="30" y="127"/>
                    </a:lnTo>
                    <a:lnTo>
                      <a:pt x="25" y="126"/>
                    </a:lnTo>
                    <a:lnTo>
                      <a:pt x="21" y="123"/>
                    </a:lnTo>
                    <a:lnTo>
                      <a:pt x="17" y="120"/>
                    </a:lnTo>
                    <a:lnTo>
                      <a:pt x="13" y="117"/>
                    </a:lnTo>
                    <a:lnTo>
                      <a:pt x="10" y="114"/>
                    </a:lnTo>
                    <a:lnTo>
                      <a:pt x="7" y="110"/>
                    </a:lnTo>
                    <a:lnTo>
                      <a:pt x="4" y="105"/>
                    </a:lnTo>
                    <a:lnTo>
                      <a:pt x="2" y="99"/>
                    </a:lnTo>
                    <a:lnTo>
                      <a:pt x="1" y="92"/>
                    </a:lnTo>
                    <a:lnTo>
                      <a:pt x="0" y="85"/>
                    </a:lnTo>
                    <a:lnTo>
                      <a:pt x="0" y="77"/>
                    </a:lnTo>
                    <a:lnTo>
                      <a:pt x="0" y="68"/>
                    </a:lnTo>
                    <a:lnTo>
                      <a:pt x="1" y="58"/>
                    </a:lnTo>
                    <a:lnTo>
                      <a:pt x="2" y="48"/>
                    </a:lnTo>
                    <a:lnTo>
                      <a:pt x="4" y="35"/>
                    </a:lnTo>
                    <a:lnTo>
                      <a:pt x="7" y="22"/>
                    </a:lnTo>
                    <a:close/>
                  </a:path>
                </a:pathLst>
              </a:custGeom>
              <a:solidFill>
                <a:srgbClr val="CB9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85" name="Freeform 1320">
                <a:extLst>
                  <a:ext uri="{FF2B5EF4-FFF2-40B4-BE49-F238E27FC236}">
                    <a16:creationId xmlns:a16="http://schemas.microsoft.com/office/drawing/2014/main" id="{5A4C7BF3-55C4-45C9-9C27-7CFF0A0DFB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0" y="2477"/>
                <a:ext cx="8" cy="7"/>
              </a:xfrm>
              <a:custGeom>
                <a:avLst/>
                <a:gdLst>
                  <a:gd name="T0" fmla="*/ 0 w 129"/>
                  <a:gd name="T1" fmla="*/ 0 h 128"/>
                  <a:gd name="T2" fmla="*/ 0 w 129"/>
                  <a:gd name="T3" fmla="*/ 0 h 128"/>
                  <a:gd name="T4" fmla="*/ 0 w 129"/>
                  <a:gd name="T5" fmla="*/ 0 h 128"/>
                  <a:gd name="T6" fmla="*/ 0 w 129"/>
                  <a:gd name="T7" fmla="*/ 0 h 128"/>
                  <a:gd name="T8" fmla="*/ 0 w 129"/>
                  <a:gd name="T9" fmla="*/ 0 h 128"/>
                  <a:gd name="T10" fmla="*/ 0 w 129"/>
                  <a:gd name="T11" fmla="*/ 0 h 128"/>
                  <a:gd name="T12" fmla="*/ 0 w 129"/>
                  <a:gd name="T13" fmla="*/ 0 h 128"/>
                  <a:gd name="T14" fmla="*/ 0 w 129"/>
                  <a:gd name="T15" fmla="*/ 0 h 128"/>
                  <a:gd name="T16" fmla="*/ 0 w 129"/>
                  <a:gd name="T17" fmla="*/ 0 h 128"/>
                  <a:gd name="T18" fmla="*/ 0 w 129"/>
                  <a:gd name="T19" fmla="*/ 0 h 128"/>
                  <a:gd name="T20" fmla="*/ 0 w 129"/>
                  <a:gd name="T21" fmla="*/ 0 h 128"/>
                  <a:gd name="T22" fmla="*/ 0 w 129"/>
                  <a:gd name="T23" fmla="*/ 0 h 128"/>
                  <a:gd name="T24" fmla="*/ 0 w 129"/>
                  <a:gd name="T25" fmla="*/ 0 h 128"/>
                  <a:gd name="T26" fmla="*/ 0 w 129"/>
                  <a:gd name="T27" fmla="*/ 0 h 128"/>
                  <a:gd name="T28" fmla="*/ 0 w 129"/>
                  <a:gd name="T29" fmla="*/ 0 h 128"/>
                  <a:gd name="T30" fmla="*/ 0 w 129"/>
                  <a:gd name="T31" fmla="*/ 0 h 128"/>
                  <a:gd name="T32" fmla="*/ 0 w 129"/>
                  <a:gd name="T33" fmla="*/ 0 h 128"/>
                  <a:gd name="T34" fmla="*/ 0 w 129"/>
                  <a:gd name="T35" fmla="*/ 0 h 128"/>
                  <a:gd name="T36" fmla="*/ 0 w 129"/>
                  <a:gd name="T37" fmla="*/ 0 h 128"/>
                  <a:gd name="T38" fmla="*/ 0 w 129"/>
                  <a:gd name="T39" fmla="*/ 0 h 128"/>
                  <a:gd name="T40" fmla="*/ 0 w 129"/>
                  <a:gd name="T41" fmla="*/ 0 h 128"/>
                  <a:gd name="T42" fmla="*/ 0 w 129"/>
                  <a:gd name="T43" fmla="*/ 0 h 128"/>
                  <a:gd name="T44" fmla="*/ 0 w 129"/>
                  <a:gd name="T45" fmla="*/ 0 h 128"/>
                  <a:gd name="T46" fmla="*/ 0 w 129"/>
                  <a:gd name="T47" fmla="*/ 0 h 128"/>
                  <a:gd name="T48" fmla="*/ 0 w 129"/>
                  <a:gd name="T49" fmla="*/ 0 h 128"/>
                  <a:gd name="T50" fmla="*/ 0 w 129"/>
                  <a:gd name="T51" fmla="*/ 0 h 128"/>
                  <a:gd name="T52" fmla="*/ 0 w 129"/>
                  <a:gd name="T53" fmla="*/ 0 h 128"/>
                  <a:gd name="T54" fmla="*/ 0 w 129"/>
                  <a:gd name="T55" fmla="*/ 0 h 128"/>
                  <a:gd name="T56" fmla="*/ 0 w 129"/>
                  <a:gd name="T57" fmla="*/ 0 h 128"/>
                  <a:gd name="T58" fmla="*/ 0 w 129"/>
                  <a:gd name="T59" fmla="*/ 0 h 128"/>
                  <a:gd name="T60" fmla="*/ 0 w 129"/>
                  <a:gd name="T61" fmla="*/ 0 h 128"/>
                  <a:gd name="T62" fmla="*/ 0 w 129"/>
                  <a:gd name="T63" fmla="*/ 0 h 128"/>
                  <a:gd name="T64" fmla="*/ 0 w 129"/>
                  <a:gd name="T65" fmla="*/ 0 h 128"/>
                  <a:gd name="T66" fmla="*/ 0 w 129"/>
                  <a:gd name="T67" fmla="*/ 0 h 128"/>
                  <a:gd name="T68" fmla="*/ 0 w 129"/>
                  <a:gd name="T69" fmla="*/ 0 h 128"/>
                  <a:gd name="T70" fmla="*/ 0 w 129"/>
                  <a:gd name="T71" fmla="*/ 0 h 128"/>
                  <a:gd name="T72" fmla="*/ 0 w 129"/>
                  <a:gd name="T73" fmla="*/ 0 h 128"/>
                  <a:gd name="T74" fmla="*/ 0 w 129"/>
                  <a:gd name="T75" fmla="*/ 0 h 128"/>
                  <a:gd name="T76" fmla="*/ 0 w 129"/>
                  <a:gd name="T77" fmla="*/ 0 h 128"/>
                  <a:gd name="T78" fmla="*/ 0 w 129"/>
                  <a:gd name="T79" fmla="*/ 0 h 128"/>
                  <a:gd name="T80" fmla="*/ 0 w 129"/>
                  <a:gd name="T81" fmla="*/ 0 h 128"/>
                  <a:gd name="T82" fmla="*/ 0 w 129"/>
                  <a:gd name="T83" fmla="*/ 0 h 128"/>
                  <a:gd name="T84" fmla="*/ 0 w 129"/>
                  <a:gd name="T85" fmla="*/ 0 h 128"/>
                  <a:gd name="T86" fmla="*/ 0 w 129"/>
                  <a:gd name="T87" fmla="*/ 0 h 128"/>
                  <a:gd name="T88" fmla="*/ 0 w 129"/>
                  <a:gd name="T89" fmla="*/ 0 h 128"/>
                  <a:gd name="T90" fmla="*/ 0 w 129"/>
                  <a:gd name="T91" fmla="*/ 0 h 128"/>
                  <a:gd name="T92" fmla="*/ 0 w 129"/>
                  <a:gd name="T93" fmla="*/ 0 h 128"/>
                  <a:gd name="T94" fmla="*/ 0 w 129"/>
                  <a:gd name="T95" fmla="*/ 0 h 128"/>
                  <a:gd name="T96" fmla="*/ 0 w 129"/>
                  <a:gd name="T97" fmla="*/ 0 h 128"/>
                  <a:gd name="T98" fmla="*/ 0 w 129"/>
                  <a:gd name="T99" fmla="*/ 0 h 128"/>
                  <a:gd name="T100" fmla="*/ 0 w 129"/>
                  <a:gd name="T101" fmla="*/ 0 h 12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29" h="128">
                    <a:moveTo>
                      <a:pt x="8" y="22"/>
                    </a:moveTo>
                    <a:lnTo>
                      <a:pt x="10" y="16"/>
                    </a:lnTo>
                    <a:lnTo>
                      <a:pt x="12" y="12"/>
                    </a:lnTo>
                    <a:lnTo>
                      <a:pt x="16" y="8"/>
                    </a:lnTo>
                    <a:lnTo>
                      <a:pt x="19" y="5"/>
                    </a:lnTo>
                    <a:lnTo>
                      <a:pt x="25" y="2"/>
                    </a:lnTo>
                    <a:lnTo>
                      <a:pt x="30" y="1"/>
                    </a:lnTo>
                    <a:lnTo>
                      <a:pt x="35" y="0"/>
                    </a:lnTo>
                    <a:lnTo>
                      <a:pt x="40" y="0"/>
                    </a:lnTo>
                    <a:lnTo>
                      <a:pt x="46" y="1"/>
                    </a:lnTo>
                    <a:lnTo>
                      <a:pt x="52" y="2"/>
                    </a:lnTo>
                    <a:lnTo>
                      <a:pt x="58" y="4"/>
                    </a:lnTo>
                    <a:lnTo>
                      <a:pt x="65" y="6"/>
                    </a:lnTo>
                    <a:lnTo>
                      <a:pt x="77" y="12"/>
                    </a:lnTo>
                    <a:lnTo>
                      <a:pt x="89" y="19"/>
                    </a:lnTo>
                    <a:lnTo>
                      <a:pt x="100" y="28"/>
                    </a:lnTo>
                    <a:lnTo>
                      <a:pt x="110" y="38"/>
                    </a:lnTo>
                    <a:lnTo>
                      <a:pt x="120" y="49"/>
                    </a:lnTo>
                    <a:lnTo>
                      <a:pt x="126" y="59"/>
                    </a:lnTo>
                    <a:lnTo>
                      <a:pt x="128" y="65"/>
                    </a:lnTo>
                    <a:lnTo>
                      <a:pt x="129" y="70"/>
                    </a:lnTo>
                    <a:lnTo>
                      <a:pt x="129" y="75"/>
                    </a:lnTo>
                    <a:lnTo>
                      <a:pt x="129" y="80"/>
                    </a:lnTo>
                    <a:lnTo>
                      <a:pt x="128" y="84"/>
                    </a:lnTo>
                    <a:lnTo>
                      <a:pt x="126" y="89"/>
                    </a:lnTo>
                    <a:lnTo>
                      <a:pt x="122" y="93"/>
                    </a:lnTo>
                    <a:lnTo>
                      <a:pt x="118" y="96"/>
                    </a:lnTo>
                    <a:lnTo>
                      <a:pt x="107" y="103"/>
                    </a:lnTo>
                    <a:lnTo>
                      <a:pt x="97" y="109"/>
                    </a:lnTo>
                    <a:lnTo>
                      <a:pt x="85" y="115"/>
                    </a:lnTo>
                    <a:lnTo>
                      <a:pt x="74" y="120"/>
                    </a:lnTo>
                    <a:lnTo>
                      <a:pt x="63" y="123"/>
                    </a:lnTo>
                    <a:lnTo>
                      <a:pt x="52" y="127"/>
                    </a:lnTo>
                    <a:lnTo>
                      <a:pt x="41" y="128"/>
                    </a:lnTo>
                    <a:lnTo>
                      <a:pt x="31" y="127"/>
                    </a:lnTo>
                    <a:lnTo>
                      <a:pt x="26" y="125"/>
                    </a:lnTo>
                    <a:lnTo>
                      <a:pt x="21" y="123"/>
                    </a:lnTo>
                    <a:lnTo>
                      <a:pt x="17" y="120"/>
                    </a:lnTo>
                    <a:lnTo>
                      <a:pt x="13" y="117"/>
                    </a:lnTo>
                    <a:lnTo>
                      <a:pt x="10" y="114"/>
                    </a:lnTo>
                    <a:lnTo>
                      <a:pt x="7" y="110"/>
                    </a:lnTo>
                    <a:lnTo>
                      <a:pt x="5" y="105"/>
                    </a:lnTo>
                    <a:lnTo>
                      <a:pt x="3" y="99"/>
                    </a:lnTo>
                    <a:lnTo>
                      <a:pt x="1" y="92"/>
                    </a:lnTo>
                    <a:lnTo>
                      <a:pt x="0" y="85"/>
                    </a:lnTo>
                    <a:lnTo>
                      <a:pt x="0" y="77"/>
                    </a:lnTo>
                    <a:lnTo>
                      <a:pt x="0" y="68"/>
                    </a:lnTo>
                    <a:lnTo>
                      <a:pt x="1" y="58"/>
                    </a:lnTo>
                    <a:lnTo>
                      <a:pt x="3" y="48"/>
                    </a:lnTo>
                    <a:lnTo>
                      <a:pt x="5" y="35"/>
                    </a:lnTo>
                    <a:lnTo>
                      <a:pt x="8" y="22"/>
                    </a:lnTo>
                    <a:close/>
                  </a:path>
                </a:pathLst>
              </a:custGeom>
              <a:solidFill>
                <a:srgbClr val="CB9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86" name="Freeform 1321">
                <a:extLst>
                  <a:ext uri="{FF2B5EF4-FFF2-40B4-BE49-F238E27FC236}">
                    <a16:creationId xmlns:a16="http://schemas.microsoft.com/office/drawing/2014/main" id="{0B2C3BC9-05B4-451D-A6E0-79FA64F26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2484"/>
                <a:ext cx="8" cy="8"/>
              </a:xfrm>
              <a:custGeom>
                <a:avLst/>
                <a:gdLst>
                  <a:gd name="T0" fmla="*/ 0 w 128"/>
                  <a:gd name="T1" fmla="*/ 0 h 127"/>
                  <a:gd name="T2" fmla="*/ 0 w 128"/>
                  <a:gd name="T3" fmla="*/ 0 h 127"/>
                  <a:gd name="T4" fmla="*/ 0 w 128"/>
                  <a:gd name="T5" fmla="*/ 0 h 127"/>
                  <a:gd name="T6" fmla="*/ 0 w 128"/>
                  <a:gd name="T7" fmla="*/ 0 h 127"/>
                  <a:gd name="T8" fmla="*/ 0 w 128"/>
                  <a:gd name="T9" fmla="*/ 0 h 127"/>
                  <a:gd name="T10" fmla="*/ 0 w 128"/>
                  <a:gd name="T11" fmla="*/ 0 h 127"/>
                  <a:gd name="T12" fmla="*/ 0 w 128"/>
                  <a:gd name="T13" fmla="*/ 0 h 127"/>
                  <a:gd name="T14" fmla="*/ 0 w 128"/>
                  <a:gd name="T15" fmla="*/ 0 h 127"/>
                  <a:gd name="T16" fmla="*/ 0 w 128"/>
                  <a:gd name="T17" fmla="*/ 0 h 127"/>
                  <a:gd name="T18" fmla="*/ 0 w 128"/>
                  <a:gd name="T19" fmla="*/ 0 h 127"/>
                  <a:gd name="T20" fmla="*/ 0 w 128"/>
                  <a:gd name="T21" fmla="*/ 0 h 127"/>
                  <a:gd name="T22" fmla="*/ 0 w 128"/>
                  <a:gd name="T23" fmla="*/ 0 h 127"/>
                  <a:gd name="T24" fmla="*/ 0 w 128"/>
                  <a:gd name="T25" fmla="*/ 0 h 127"/>
                  <a:gd name="T26" fmla="*/ 0 w 128"/>
                  <a:gd name="T27" fmla="*/ 0 h 127"/>
                  <a:gd name="T28" fmla="*/ 0 w 128"/>
                  <a:gd name="T29" fmla="*/ 0 h 127"/>
                  <a:gd name="T30" fmla="*/ 0 w 128"/>
                  <a:gd name="T31" fmla="*/ 0 h 127"/>
                  <a:gd name="T32" fmla="*/ 0 w 128"/>
                  <a:gd name="T33" fmla="*/ 0 h 127"/>
                  <a:gd name="T34" fmla="*/ 0 w 128"/>
                  <a:gd name="T35" fmla="*/ 0 h 127"/>
                  <a:gd name="T36" fmla="*/ 1 w 128"/>
                  <a:gd name="T37" fmla="*/ 0 h 127"/>
                  <a:gd name="T38" fmla="*/ 1 w 128"/>
                  <a:gd name="T39" fmla="*/ 0 h 127"/>
                  <a:gd name="T40" fmla="*/ 1 w 128"/>
                  <a:gd name="T41" fmla="*/ 0 h 127"/>
                  <a:gd name="T42" fmla="*/ 1 w 128"/>
                  <a:gd name="T43" fmla="*/ 0 h 127"/>
                  <a:gd name="T44" fmla="*/ 1 w 128"/>
                  <a:gd name="T45" fmla="*/ 0 h 127"/>
                  <a:gd name="T46" fmla="*/ 1 w 128"/>
                  <a:gd name="T47" fmla="*/ 0 h 127"/>
                  <a:gd name="T48" fmla="*/ 1 w 128"/>
                  <a:gd name="T49" fmla="*/ 0 h 127"/>
                  <a:gd name="T50" fmla="*/ 1 w 128"/>
                  <a:gd name="T51" fmla="*/ 0 h 127"/>
                  <a:gd name="T52" fmla="*/ 0 w 128"/>
                  <a:gd name="T53" fmla="*/ 0 h 127"/>
                  <a:gd name="T54" fmla="*/ 0 w 128"/>
                  <a:gd name="T55" fmla="*/ 0 h 127"/>
                  <a:gd name="T56" fmla="*/ 0 w 128"/>
                  <a:gd name="T57" fmla="*/ 0 h 127"/>
                  <a:gd name="T58" fmla="*/ 0 w 128"/>
                  <a:gd name="T59" fmla="*/ 0 h 127"/>
                  <a:gd name="T60" fmla="*/ 0 w 128"/>
                  <a:gd name="T61" fmla="*/ 0 h 127"/>
                  <a:gd name="T62" fmla="*/ 0 w 128"/>
                  <a:gd name="T63" fmla="*/ 1 h 127"/>
                  <a:gd name="T64" fmla="*/ 0 w 128"/>
                  <a:gd name="T65" fmla="*/ 1 h 127"/>
                  <a:gd name="T66" fmla="*/ 0 w 128"/>
                  <a:gd name="T67" fmla="*/ 1 h 127"/>
                  <a:gd name="T68" fmla="*/ 0 w 128"/>
                  <a:gd name="T69" fmla="*/ 1 h 127"/>
                  <a:gd name="T70" fmla="*/ 0 w 128"/>
                  <a:gd name="T71" fmla="*/ 1 h 127"/>
                  <a:gd name="T72" fmla="*/ 0 w 128"/>
                  <a:gd name="T73" fmla="*/ 1 h 127"/>
                  <a:gd name="T74" fmla="*/ 0 w 128"/>
                  <a:gd name="T75" fmla="*/ 1 h 127"/>
                  <a:gd name="T76" fmla="*/ 0 w 128"/>
                  <a:gd name="T77" fmla="*/ 0 h 127"/>
                  <a:gd name="T78" fmla="*/ 0 w 128"/>
                  <a:gd name="T79" fmla="*/ 0 h 127"/>
                  <a:gd name="T80" fmla="*/ 0 w 128"/>
                  <a:gd name="T81" fmla="*/ 0 h 127"/>
                  <a:gd name="T82" fmla="*/ 0 w 128"/>
                  <a:gd name="T83" fmla="*/ 0 h 127"/>
                  <a:gd name="T84" fmla="*/ 0 w 128"/>
                  <a:gd name="T85" fmla="*/ 0 h 127"/>
                  <a:gd name="T86" fmla="*/ 0 w 128"/>
                  <a:gd name="T87" fmla="*/ 0 h 127"/>
                  <a:gd name="T88" fmla="*/ 0 w 128"/>
                  <a:gd name="T89" fmla="*/ 0 h 127"/>
                  <a:gd name="T90" fmla="*/ 0 w 128"/>
                  <a:gd name="T91" fmla="*/ 0 h 127"/>
                  <a:gd name="T92" fmla="*/ 0 w 128"/>
                  <a:gd name="T93" fmla="*/ 0 h 127"/>
                  <a:gd name="T94" fmla="*/ 0 w 128"/>
                  <a:gd name="T95" fmla="*/ 0 h 127"/>
                  <a:gd name="T96" fmla="*/ 0 w 128"/>
                  <a:gd name="T97" fmla="*/ 0 h 127"/>
                  <a:gd name="T98" fmla="*/ 0 w 128"/>
                  <a:gd name="T99" fmla="*/ 0 h 127"/>
                  <a:gd name="T100" fmla="*/ 0 w 128"/>
                  <a:gd name="T101" fmla="*/ 0 h 12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28" h="127">
                    <a:moveTo>
                      <a:pt x="8" y="22"/>
                    </a:moveTo>
                    <a:lnTo>
                      <a:pt x="10" y="16"/>
                    </a:lnTo>
                    <a:lnTo>
                      <a:pt x="12" y="11"/>
                    </a:lnTo>
                    <a:lnTo>
                      <a:pt x="15" y="7"/>
                    </a:lnTo>
                    <a:lnTo>
                      <a:pt x="19" y="4"/>
                    </a:lnTo>
                    <a:lnTo>
                      <a:pt x="24" y="2"/>
                    </a:lnTo>
                    <a:lnTo>
                      <a:pt x="29" y="1"/>
                    </a:lnTo>
                    <a:lnTo>
                      <a:pt x="34" y="0"/>
                    </a:lnTo>
                    <a:lnTo>
                      <a:pt x="39" y="0"/>
                    </a:lnTo>
                    <a:lnTo>
                      <a:pt x="45" y="0"/>
                    </a:lnTo>
                    <a:lnTo>
                      <a:pt x="51" y="2"/>
                    </a:lnTo>
                    <a:lnTo>
                      <a:pt x="57" y="3"/>
                    </a:lnTo>
                    <a:lnTo>
                      <a:pt x="63" y="6"/>
                    </a:lnTo>
                    <a:lnTo>
                      <a:pt x="77" y="12"/>
                    </a:lnTo>
                    <a:lnTo>
                      <a:pt x="89" y="19"/>
                    </a:lnTo>
                    <a:lnTo>
                      <a:pt x="100" y="28"/>
                    </a:lnTo>
                    <a:lnTo>
                      <a:pt x="110" y="38"/>
                    </a:lnTo>
                    <a:lnTo>
                      <a:pt x="119" y="48"/>
                    </a:lnTo>
                    <a:lnTo>
                      <a:pt x="125" y="58"/>
                    </a:lnTo>
                    <a:lnTo>
                      <a:pt x="127" y="64"/>
                    </a:lnTo>
                    <a:lnTo>
                      <a:pt x="128" y="69"/>
                    </a:lnTo>
                    <a:lnTo>
                      <a:pt x="128" y="74"/>
                    </a:lnTo>
                    <a:lnTo>
                      <a:pt x="128" y="78"/>
                    </a:lnTo>
                    <a:lnTo>
                      <a:pt x="127" y="84"/>
                    </a:lnTo>
                    <a:lnTo>
                      <a:pt x="124" y="88"/>
                    </a:lnTo>
                    <a:lnTo>
                      <a:pt x="121" y="93"/>
                    </a:lnTo>
                    <a:lnTo>
                      <a:pt x="117" y="96"/>
                    </a:lnTo>
                    <a:lnTo>
                      <a:pt x="107" y="103"/>
                    </a:lnTo>
                    <a:lnTo>
                      <a:pt x="96" y="109"/>
                    </a:lnTo>
                    <a:lnTo>
                      <a:pt x="85" y="115"/>
                    </a:lnTo>
                    <a:lnTo>
                      <a:pt x="74" y="119"/>
                    </a:lnTo>
                    <a:lnTo>
                      <a:pt x="62" y="123"/>
                    </a:lnTo>
                    <a:lnTo>
                      <a:pt x="50" y="126"/>
                    </a:lnTo>
                    <a:lnTo>
                      <a:pt x="40" y="127"/>
                    </a:lnTo>
                    <a:lnTo>
                      <a:pt x="30" y="126"/>
                    </a:lnTo>
                    <a:lnTo>
                      <a:pt x="25" y="124"/>
                    </a:lnTo>
                    <a:lnTo>
                      <a:pt x="21" y="123"/>
                    </a:lnTo>
                    <a:lnTo>
                      <a:pt x="17" y="120"/>
                    </a:lnTo>
                    <a:lnTo>
                      <a:pt x="13" y="117"/>
                    </a:lnTo>
                    <a:lnTo>
                      <a:pt x="10" y="114"/>
                    </a:lnTo>
                    <a:lnTo>
                      <a:pt x="7" y="109"/>
                    </a:lnTo>
                    <a:lnTo>
                      <a:pt x="5" y="104"/>
                    </a:lnTo>
                    <a:lnTo>
                      <a:pt x="3" y="99"/>
                    </a:lnTo>
                    <a:lnTo>
                      <a:pt x="1" y="92"/>
                    </a:lnTo>
                    <a:lnTo>
                      <a:pt x="0" y="85"/>
                    </a:lnTo>
                    <a:lnTo>
                      <a:pt x="0" y="76"/>
                    </a:lnTo>
                    <a:lnTo>
                      <a:pt x="0" y="67"/>
                    </a:lnTo>
                    <a:lnTo>
                      <a:pt x="1" y="57"/>
                    </a:lnTo>
                    <a:lnTo>
                      <a:pt x="2" y="46"/>
                    </a:lnTo>
                    <a:lnTo>
                      <a:pt x="5" y="35"/>
                    </a:lnTo>
                    <a:lnTo>
                      <a:pt x="8" y="22"/>
                    </a:lnTo>
                    <a:close/>
                  </a:path>
                </a:pathLst>
              </a:custGeom>
              <a:solidFill>
                <a:srgbClr val="CB9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87" name="Freeform 1322">
                <a:extLst>
                  <a:ext uri="{FF2B5EF4-FFF2-40B4-BE49-F238E27FC236}">
                    <a16:creationId xmlns:a16="http://schemas.microsoft.com/office/drawing/2014/main" id="{3DBCADF6-568C-462E-9D06-BE0207EC94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" y="2490"/>
                <a:ext cx="8" cy="8"/>
              </a:xfrm>
              <a:custGeom>
                <a:avLst/>
                <a:gdLst>
                  <a:gd name="T0" fmla="*/ 0 w 129"/>
                  <a:gd name="T1" fmla="*/ 0 h 127"/>
                  <a:gd name="T2" fmla="*/ 0 w 129"/>
                  <a:gd name="T3" fmla="*/ 0 h 127"/>
                  <a:gd name="T4" fmla="*/ 0 w 129"/>
                  <a:gd name="T5" fmla="*/ 0 h 127"/>
                  <a:gd name="T6" fmla="*/ 0 w 129"/>
                  <a:gd name="T7" fmla="*/ 0 h 127"/>
                  <a:gd name="T8" fmla="*/ 0 w 129"/>
                  <a:gd name="T9" fmla="*/ 0 h 127"/>
                  <a:gd name="T10" fmla="*/ 0 w 129"/>
                  <a:gd name="T11" fmla="*/ 0 h 127"/>
                  <a:gd name="T12" fmla="*/ 0 w 129"/>
                  <a:gd name="T13" fmla="*/ 0 h 127"/>
                  <a:gd name="T14" fmla="*/ 0 w 129"/>
                  <a:gd name="T15" fmla="*/ 0 h 127"/>
                  <a:gd name="T16" fmla="*/ 0 w 129"/>
                  <a:gd name="T17" fmla="*/ 0 h 127"/>
                  <a:gd name="T18" fmla="*/ 0 w 129"/>
                  <a:gd name="T19" fmla="*/ 0 h 127"/>
                  <a:gd name="T20" fmla="*/ 0 w 129"/>
                  <a:gd name="T21" fmla="*/ 0 h 127"/>
                  <a:gd name="T22" fmla="*/ 0 w 129"/>
                  <a:gd name="T23" fmla="*/ 0 h 127"/>
                  <a:gd name="T24" fmla="*/ 0 w 129"/>
                  <a:gd name="T25" fmla="*/ 0 h 127"/>
                  <a:gd name="T26" fmla="*/ 0 w 129"/>
                  <a:gd name="T27" fmla="*/ 0 h 127"/>
                  <a:gd name="T28" fmla="*/ 0 w 129"/>
                  <a:gd name="T29" fmla="*/ 0 h 127"/>
                  <a:gd name="T30" fmla="*/ 0 w 129"/>
                  <a:gd name="T31" fmla="*/ 0 h 127"/>
                  <a:gd name="T32" fmla="*/ 0 w 129"/>
                  <a:gd name="T33" fmla="*/ 0 h 127"/>
                  <a:gd name="T34" fmla="*/ 0 w 129"/>
                  <a:gd name="T35" fmla="*/ 0 h 127"/>
                  <a:gd name="T36" fmla="*/ 0 w 129"/>
                  <a:gd name="T37" fmla="*/ 0 h 127"/>
                  <a:gd name="T38" fmla="*/ 0 w 129"/>
                  <a:gd name="T39" fmla="*/ 0 h 127"/>
                  <a:gd name="T40" fmla="*/ 0 w 129"/>
                  <a:gd name="T41" fmla="*/ 0 h 127"/>
                  <a:gd name="T42" fmla="*/ 0 w 129"/>
                  <a:gd name="T43" fmla="*/ 0 h 127"/>
                  <a:gd name="T44" fmla="*/ 0 w 129"/>
                  <a:gd name="T45" fmla="*/ 0 h 127"/>
                  <a:gd name="T46" fmla="*/ 0 w 129"/>
                  <a:gd name="T47" fmla="*/ 0 h 127"/>
                  <a:gd name="T48" fmla="*/ 0 w 129"/>
                  <a:gd name="T49" fmla="*/ 0 h 127"/>
                  <a:gd name="T50" fmla="*/ 0 w 129"/>
                  <a:gd name="T51" fmla="*/ 0 h 127"/>
                  <a:gd name="T52" fmla="*/ 0 w 129"/>
                  <a:gd name="T53" fmla="*/ 0 h 127"/>
                  <a:gd name="T54" fmla="*/ 0 w 129"/>
                  <a:gd name="T55" fmla="*/ 0 h 127"/>
                  <a:gd name="T56" fmla="*/ 0 w 129"/>
                  <a:gd name="T57" fmla="*/ 0 h 127"/>
                  <a:gd name="T58" fmla="*/ 0 w 129"/>
                  <a:gd name="T59" fmla="*/ 0 h 127"/>
                  <a:gd name="T60" fmla="*/ 0 w 129"/>
                  <a:gd name="T61" fmla="*/ 1 h 127"/>
                  <a:gd name="T62" fmla="*/ 0 w 129"/>
                  <a:gd name="T63" fmla="*/ 1 h 127"/>
                  <a:gd name="T64" fmla="*/ 0 w 129"/>
                  <a:gd name="T65" fmla="*/ 1 h 127"/>
                  <a:gd name="T66" fmla="*/ 0 w 129"/>
                  <a:gd name="T67" fmla="*/ 1 h 127"/>
                  <a:gd name="T68" fmla="*/ 0 w 129"/>
                  <a:gd name="T69" fmla="*/ 1 h 127"/>
                  <a:gd name="T70" fmla="*/ 0 w 129"/>
                  <a:gd name="T71" fmla="*/ 1 h 127"/>
                  <a:gd name="T72" fmla="*/ 0 w 129"/>
                  <a:gd name="T73" fmla="*/ 1 h 127"/>
                  <a:gd name="T74" fmla="*/ 0 w 129"/>
                  <a:gd name="T75" fmla="*/ 1 h 127"/>
                  <a:gd name="T76" fmla="*/ 0 w 129"/>
                  <a:gd name="T77" fmla="*/ 0 h 127"/>
                  <a:gd name="T78" fmla="*/ 0 w 129"/>
                  <a:gd name="T79" fmla="*/ 0 h 127"/>
                  <a:gd name="T80" fmla="*/ 0 w 129"/>
                  <a:gd name="T81" fmla="*/ 0 h 127"/>
                  <a:gd name="T82" fmla="*/ 0 w 129"/>
                  <a:gd name="T83" fmla="*/ 0 h 127"/>
                  <a:gd name="T84" fmla="*/ 0 w 129"/>
                  <a:gd name="T85" fmla="*/ 0 h 127"/>
                  <a:gd name="T86" fmla="*/ 0 w 129"/>
                  <a:gd name="T87" fmla="*/ 0 h 127"/>
                  <a:gd name="T88" fmla="*/ 0 w 129"/>
                  <a:gd name="T89" fmla="*/ 0 h 127"/>
                  <a:gd name="T90" fmla="*/ 0 w 129"/>
                  <a:gd name="T91" fmla="*/ 0 h 127"/>
                  <a:gd name="T92" fmla="*/ 0 w 129"/>
                  <a:gd name="T93" fmla="*/ 0 h 127"/>
                  <a:gd name="T94" fmla="*/ 0 w 129"/>
                  <a:gd name="T95" fmla="*/ 0 h 127"/>
                  <a:gd name="T96" fmla="*/ 0 w 129"/>
                  <a:gd name="T97" fmla="*/ 0 h 127"/>
                  <a:gd name="T98" fmla="*/ 0 w 129"/>
                  <a:gd name="T99" fmla="*/ 0 h 127"/>
                  <a:gd name="T100" fmla="*/ 0 w 129"/>
                  <a:gd name="T101" fmla="*/ 0 h 12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29" h="127">
                    <a:moveTo>
                      <a:pt x="8" y="23"/>
                    </a:moveTo>
                    <a:lnTo>
                      <a:pt x="10" y="17"/>
                    </a:lnTo>
                    <a:lnTo>
                      <a:pt x="13" y="12"/>
                    </a:lnTo>
                    <a:lnTo>
                      <a:pt x="16" y="8"/>
                    </a:lnTo>
                    <a:lnTo>
                      <a:pt x="20" y="5"/>
                    </a:lnTo>
                    <a:lnTo>
                      <a:pt x="24" y="3"/>
                    </a:lnTo>
                    <a:lnTo>
                      <a:pt x="29" y="1"/>
                    </a:lnTo>
                    <a:lnTo>
                      <a:pt x="34" y="0"/>
                    </a:lnTo>
                    <a:lnTo>
                      <a:pt x="40" y="0"/>
                    </a:lnTo>
                    <a:lnTo>
                      <a:pt x="45" y="1"/>
                    </a:lnTo>
                    <a:lnTo>
                      <a:pt x="51" y="2"/>
                    </a:lnTo>
                    <a:lnTo>
                      <a:pt x="58" y="4"/>
                    </a:lnTo>
                    <a:lnTo>
                      <a:pt x="65" y="6"/>
                    </a:lnTo>
                    <a:lnTo>
                      <a:pt x="77" y="12"/>
                    </a:lnTo>
                    <a:lnTo>
                      <a:pt x="89" y="20"/>
                    </a:lnTo>
                    <a:lnTo>
                      <a:pt x="101" y="28"/>
                    </a:lnTo>
                    <a:lnTo>
                      <a:pt x="111" y="38"/>
                    </a:lnTo>
                    <a:lnTo>
                      <a:pt x="119" y="48"/>
                    </a:lnTo>
                    <a:lnTo>
                      <a:pt x="125" y="59"/>
                    </a:lnTo>
                    <a:lnTo>
                      <a:pt x="127" y="65"/>
                    </a:lnTo>
                    <a:lnTo>
                      <a:pt x="128" y="70"/>
                    </a:lnTo>
                    <a:lnTo>
                      <a:pt x="129" y="75"/>
                    </a:lnTo>
                    <a:lnTo>
                      <a:pt x="128" y="80"/>
                    </a:lnTo>
                    <a:lnTo>
                      <a:pt x="127" y="85"/>
                    </a:lnTo>
                    <a:lnTo>
                      <a:pt x="125" y="89"/>
                    </a:lnTo>
                    <a:lnTo>
                      <a:pt x="122" y="93"/>
                    </a:lnTo>
                    <a:lnTo>
                      <a:pt x="117" y="97"/>
                    </a:lnTo>
                    <a:lnTo>
                      <a:pt x="107" y="103"/>
                    </a:lnTo>
                    <a:lnTo>
                      <a:pt x="97" y="109"/>
                    </a:lnTo>
                    <a:lnTo>
                      <a:pt x="86" y="115"/>
                    </a:lnTo>
                    <a:lnTo>
                      <a:pt x="74" y="120"/>
                    </a:lnTo>
                    <a:lnTo>
                      <a:pt x="63" y="124"/>
                    </a:lnTo>
                    <a:lnTo>
                      <a:pt x="51" y="126"/>
                    </a:lnTo>
                    <a:lnTo>
                      <a:pt x="40" y="127"/>
                    </a:lnTo>
                    <a:lnTo>
                      <a:pt x="30" y="126"/>
                    </a:lnTo>
                    <a:lnTo>
                      <a:pt x="26" y="125"/>
                    </a:lnTo>
                    <a:lnTo>
                      <a:pt x="21" y="123"/>
                    </a:lnTo>
                    <a:lnTo>
                      <a:pt x="17" y="121"/>
                    </a:lnTo>
                    <a:lnTo>
                      <a:pt x="14" y="118"/>
                    </a:lnTo>
                    <a:lnTo>
                      <a:pt x="10" y="114"/>
                    </a:lnTo>
                    <a:lnTo>
                      <a:pt x="7" y="110"/>
                    </a:lnTo>
                    <a:lnTo>
                      <a:pt x="5" y="105"/>
                    </a:lnTo>
                    <a:lnTo>
                      <a:pt x="3" y="99"/>
                    </a:lnTo>
                    <a:lnTo>
                      <a:pt x="2" y="93"/>
                    </a:lnTo>
                    <a:lnTo>
                      <a:pt x="1" y="86"/>
                    </a:lnTo>
                    <a:lnTo>
                      <a:pt x="0" y="77"/>
                    </a:lnTo>
                    <a:lnTo>
                      <a:pt x="0" y="69"/>
                    </a:lnTo>
                    <a:lnTo>
                      <a:pt x="1" y="58"/>
                    </a:lnTo>
                    <a:lnTo>
                      <a:pt x="3" y="47"/>
                    </a:lnTo>
                    <a:lnTo>
                      <a:pt x="5" y="35"/>
                    </a:lnTo>
                    <a:lnTo>
                      <a:pt x="8" y="23"/>
                    </a:lnTo>
                    <a:close/>
                  </a:path>
                </a:pathLst>
              </a:custGeom>
              <a:solidFill>
                <a:srgbClr val="CB9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88" name="Freeform 1323">
                <a:extLst>
                  <a:ext uri="{FF2B5EF4-FFF2-40B4-BE49-F238E27FC236}">
                    <a16:creationId xmlns:a16="http://schemas.microsoft.com/office/drawing/2014/main" id="{39C0D664-8CDE-418D-9BEB-3A694EBE74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6" y="2497"/>
                <a:ext cx="8" cy="7"/>
              </a:xfrm>
              <a:custGeom>
                <a:avLst/>
                <a:gdLst>
                  <a:gd name="T0" fmla="*/ 0 w 129"/>
                  <a:gd name="T1" fmla="*/ 0 h 127"/>
                  <a:gd name="T2" fmla="*/ 0 w 129"/>
                  <a:gd name="T3" fmla="*/ 0 h 127"/>
                  <a:gd name="T4" fmla="*/ 0 w 129"/>
                  <a:gd name="T5" fmla="*/ 0 h 127"/>
                  <a:gd name="T6" fmla="*/ 0 w 129"/>
                  <a:gd name="T7" fmla="*/ 0 h 127"/>
                  <a:gd name="T8" fmla="*/ 0 w 129"/>
                  <a:gd name="T9" fmla="*/ 0 h 127"/>
                  <a:gd name="T10" fmla="*/ 0 w 129"/>
                  <a:gd name="T11" fmla="*/ 0 h 127"/>
                  <a:gd name="T12" fmla="*/ 0 w 129"/>
                  <a:gd name="T13" fmla="*/ 0 h 127"/>
                  <a:gd name="T14" fmla="*/ 0 w 129"/>
                  <a:gd name="T15" fmla="*/ 0 h 127"/>
                  <a:gd name="T16" fmla="*/ 0 w 129"/>
                  <a:gd name="T17" fmla="*/ 0 h 127"/>
                  <a:gd name="T18" fmla="*/ 0 w 129"/>
                  <a:gd name="T19" fmla="*/ 0 h 127"/>
                  <a:gd name="T20" fmla="*/ 0 w 129"/>
                  <a:gd name="T21" fmla="*/ 0 h 127"/>
                  <a:gd name="T22" fmla="*/ 0 w 129"/>
                  <a:gd name="T23" fmla="*/ 0 h 127"/>
                  <a:gd name="T24" fmla="*/ 0 w 129"/>
                  <a:gd name="T25" fmla="*/ 0 h 127"/>
                  <a:gd name="T26" fmla="*/ 0 w 129"/>
                  <a:gd name="T27" fmla="*/ 0 h 127"/>
                  <a:gd name="T28" fmla="*/ 0 w 129"/>
                  <a:gd name="T29" fmla="*/ 0 h 127"/>
                  <a:gd name="T30" fmla="*/ 0 w 129"/>
                  <a:gd name="T31" fmla="*/ 0 h 127"/>
                  <a:gd name="T32" fmla="*/ 0 w 129"/>
                  <a:gd name="T33" fmla="*/ 0 h 127"/>
                  <a:gd name="T34" fmla="*/ 0 w 129"/>
                  <a:gd name="T35" fmla="*/ 0 h 127"/>
                  <a:gd name="T36" fmla="*/ 0 w 129"/>
                  <a:gd name="T37" fmla="*/ 0 h 127"/>
                  <a:gd name="T38" fmla="*/ 0 w 129"/>
                  <a:gd name="T39" fmla="*/ 0 h 127"/>
                  <a:gd name="T40" fmla="*/ 0 w 129"/>
                  <a:gd name="T41" fmla="*/ 0 h 127"/>
                  <a:gd name="T42" fmla="*/ 0 w 129"/>
                  <a:gd name="T43" fmla="*/ 0 h 127"/>
                  <a:gd name="T44" fmla="*/ 0 w 129"/>
                  <a:gd name="T45" fmla="*/ 0 h 127"/>
                  <a:gd name="T46" fmla="*/ 0 w 129"/>
                  <a:gd name="T47" fmla="*/ 0 h 127"/>
                  <a:gd name="T48" fmla="*/ 0 w 129"/>
                  <a:gd name="T49" fmla="*/ 0 h 127"/>
                  <a:gd name="T50" fmla="*/ 0 w 129"/>
                  <a:gd name="T51" fmla="*/ 0 h 127"/>
                  <a:gd name="T52" fmla="*/ 0 w 129"/>
                  <a:gd name="T53" fmla="*/ 0 h 127"/>
                  <a:gd name="T54" fmla="*/ 0 w 129"/>
                  <a:gd name="T55" fmla="*/ 0 h 127"/>
                  <a:gd name="T56" fmla="*/ 0 w 129"/>
                  <a:gd name="T57" fmla="*/ 0 h 127"/>
                  <a:gd name="T58" fmla="*/ 0 w 129"/>
                  <a:gd name="T59" fmla="*/ 0 h 127"/>
                  <a:gd name="T60" fmla="*/ 0 w 129"/>
                  <a:gd name="T61" fmla="*/ 0 h 127"/>
                  <a:gd name="T62" fmla="*/ 0 w 129"/>
                  <a:gd name="T63" fmla="*/ 0 h 127"/>
                  <a:gd name="T64" fmla="*/ 0 w 129"/>
                  <a:gd name="T65" fmla="*/ 0 h 127"/>
                  <a:gd name="T66" fmla="*/ 0 w 129"/>
                  <a:gd name="T67" fmla="*/ 0 h 127"/>
                  <a:gd name="T68" fmla="*/ 0 w 129"/>
                  <a:gd name="T69" fmla="*/ 0 h 127"/>
                  <a:gd name="T70" fmla="*/ 0 w 129"/>
                  <a:gd name="T71" fmla="*/ 0 h 127"/>
                  <a:gd name="T72" fmla="*/ 0 w 129"/>
                  <a:gd name="T73" fmla="*/ 0 h 127"/>
                  <a:gd name="T74" fmla="*/ 0 w 129"/>
                  <a:gd name="T75" fmla="*/ 0 h 127"/>
                  <a:gd name="T76" fmla="*/ 0 w 129"/>
                  <a:gd name="T77" fmla="*/ 0 h 127"/>
                  <a:gd name="T78" fmla="*/ 0 w 129"/>
                  <a:gd name="T79" fmla="*/ 0 h 127"/>
                  <a:gd name="T80" fmla="*/ 0 w 129"/>
                  <a:gd name="T81" fmla="*/ 0 h 127"/>
                  <a:gd name="T82" fmla="*/ 0 w 129"/>
                  <a:gd name="T83" fmla="*/ 0 h 127"/>
                  <a:gd name="T84" fmla="*/ 0 w 129"/>
                  <a:gd name="T85" fmla="*/ 0 h 127"/>
                  <a:gd name="T86" fmla="*/ 0 w 129"/>
                  <a:gd name="T87" fmla="*/ 0 h 127"/>
                  <a:gd name="T88" fmla="*/ 0 w 129"/>
                  <a:gd name="T89" fmla="*/ 0 h 127"/>
                  <a:gd name="T90" fmla="*/ 0 w 129"/>
                  <a:gd name="T91" fmla="*/ 0 h 127"/>
                  <a:gd name="T92" fmla="*/ 0 w 129"/>
                  <a:gd name="T93" fmla="*/ 0 h 127"/>
                  <a:gd name="T94" fmla="*/ 0 w 129"/>
                  <a:gd name="T95" fmla="*/ 0 h 127"/>
                  <a:gd name="T96" fmla="*/ 0 w 129"/>
                  <a:gd name="T97" fmla="*/ 0 h 127"/>
                  <a:gd name="T98" fmla="*/ 0 w 129"/>
                  <a:gd name="T99" fmla="*/ 0 h 127"/>
                  <a:gd name="T100" fmla="*/ 0 w 129"/>
                  <a:gd name="T101" fmla="*/ 0 h 12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29" h="127">
                    <a:moveTo>
                      <a:pt x="8" y="22"/>
                    </a:moveTo>
                    <a:lnTo>
                      <a:pt x="10" y="16"/>
                    </a:lnTo>
                    <a:lnTo>
                      <a:pt x="12" y="11"/>
                    </a:lnTo>
                    <a:lnTo>
                      <a:pt x="17" y="7"/>
                    </a:lnTo>
                    <a:lnTo>
                      <a:pt x="20" y="4"/>
                    </a:lnTo>
                    <a:lnTo>
                      <a:pt x="25" y="2"/>
                    </a:lnTo>
                    <a:lnTo>
                      <a:pt x="30" y="0"/>
                    </a:lnTo>
                    <a:lnTo>
                      <a:pt x="35" y="0"/>
                    </a:lnTo>
                    <a:lnTo>
                      <a:pt x="40" y="0"/>
                    </a:lnTo>
                    <a:lnTo>
                      <a:pt x="46" y="0"/>
                    </a:lnTo>
                    <a:lnTo>
                      <a:pt x="52" y="1"/>
                    </a:lnTo>
                    <a:lnTo>
                      <a:pt x="58" y="3"/>
                    </a:lnTo>
                    <a:lnTo>
                      <a:pt x="64" y="6"/>
                    </a:lnTo>
                    <a:lnTo>
                      <a:pt x="77" y="11"/>
                    </a:lnTo>
                    <a:lnTo>
                      <a:pt x="89" y="19"/>
                    </a:lnTo>
                    <a:lnTo>
                      <a:pt x="100" y="28"/>
                    </a:lnTo>
                    <a:lnTo>
                      <a:pt x="111" y="38"/>
                    </a:lnTo>
                    <a:lnTo>
                      <a:pt x="120" y="49"/>
                    </a:lnTo>
                    <a:lnTo>
                      <a:pt x="126" y="59"/>
                    </a:lnTo>
                    <a:lnTo>
                      <a:pt x="128" y="64"/>
                    </a:lnTo>
                    <a:lnTo>
                      <a:pt x="129" y="69"/>
                    </a:lnTo>
                    <a:lnTo>
                      <a:pt x="129" y="74"/>
                    </a:lnTo>
                    <a:lnTo>
                      <a:pt x="129" y="79"/>
                    </a:lnTo>
                    <a:lnTo>
                      <a:pt x="128" y="84"/>
                    </a:lnTo>
                    <a:lnTo>
                      <a:pt x="126" y="88"/>
                    </a:lnTo>
                    <a:lnTo>
                      <a:pt x="122" y="92"/>
                    </a:lnTo>
                    <a:lnTo>
                      <a:pt x="118" y="96"/>
                    </a:lnTo>
                    <a:lnTo>
                      <a:pt x="108" y="103"/>
                    </a:lnTo>
                    <a:lnTo>
                      <a:pt x="96" y="109"/>
                    </a:lnTo>
                    <a:lnTo>
                      <a:pt x="85" y="114"/>
                    </a:lnTo>
                    <a:lnTo>
                      <a:pt x="74" y="119"/>
                    </a:lnTo>
                    <a:lnTo>
                      <a:pt x="63" y="123"/>
                    </a:lnTo>
                    <a:lnTo>
                      <a:pt x="51" y="125"/>
                    </a:lnTo>
                    <a:lnTo>
                      <a:pt x="41" y="127"/>
                    </a:lnTo>
                    <a:lnTo>
                      <a:pt x="31" y="125"/>
                    </a:lnTo>
                    <a:lnTo>
                      <a:pt x="26" y="124"/>
                    </a:lnTo>
                    <a:lnTo>
                      <a:pt x="22" y="122"/>
                    </a:lnTo>
                    <a:lnTo>
                      <a:pt x="18" y="120"/>
                    </a:lnTo>
                    <a:lnTo>
                      <a:pt x="14" y="117"/>
                    </a:lnTo>
                    <a:lnTo>
                      <a:pt x="10" y="114"/>
                    </a:lnTo>
                    <a:lnTo>
                      <a:pt x="7" y="109"/>
                    </a:lnTo>
                    <a:lnTo>
                      <a:pt x="5" y="104"/>
                    </a:lnTo>
                    <a:lnTo>
                      <a:pt x="3" y="99"/>
                    </a:lnTo>
                    <a:lnTo>
                      <a:pt x="1" y="92"/>
                    </a:lnTo>
                    <a:lnTo>
                      <a:pt x="0" y="85"/>
                    </a:lnTo>
                    <a:lnTo>
                      <a:pt x="0" y="77"/>
                    </a:lnTo>
                    <a:lnTo>
                      <a:pt x="0" y="68"/>
                    </a:lnTo>
                    <a:lnTo>
                      <a:pt x="1" y="58"/>
                    </a:lnTo>
                    <a:lnTo>
                      <a:pt x="2" y="47"/>
                    </a:lnTo>
                    <a:lnTo>
                      <a:pt x="5" y="35"/>
                    </a:lnTo>
                    <a:lnTo>
                      <a:pt x="8" y="22"/>
                    </a:lnTo>
                    <a:close/>
                  </a:path>
                </a:pathLst>
              </a:custGeom>
              <a:solidFill>
                <a:srgbClr val="CB9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89" name="Freeform 1324">
                <a:extLst>
                  <a:ext uri="{FF2B5EF4-FFF2-40B4-BE49-F238E27FC236}">
                    <a16:creationId xmlns:a16="http://schemas.microsoft.com/office/drawing/2014/main" id="{B4CB01A5-B5A0-41E9-94BA-C707CEF64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5" y="2503"/>
                <a:ext cx="5" cy="7"/>
              </a:xfrm>
              <a:custGeom>
                <a:avLst/>
                <a:gdLst>
                  <a:gd name="T0" fmla="*/ 0 w 100"/>
                  <a:gd name="T1" fmla="*/ 0 h 121"/>
                  <a:gd name="T2" fmla="*/ 0 w 100"/>
                  <a:gd name="T3" fmla="*/ 0 h 121"/>
                  <a:gd name="T4" fmla="*/ 0 w 100"/>
                  <a:gd name="T5" fmla="*/ 0 h 121"/>
                  <a:gd name="T6" fmla="*/ 0 w 100"/>
                  <a:gd name="T7" fmla="*/ 0 h 121"/>
                  <a:gd name="T8" fmla="*/ 0 w 100"/>
                  <a:gd name="T9" fmla="*/ 0 h 121"/>
                  <a:gd name="T10" fmla="*/ 0 w 100"/>
                  <a:gd name="T11" fmla="*/ 0 h 121"/>
                  <a:gd name="T12" fmla="*/ 0 w 100"/>
                  <a:gd name="T13" fmla="*/ 0 h 121"/>
                  <a:gd name="T14" fmla="*/ 0 w 100"/>
                  <a:gd name="T15" fmla="*/ 0 h 121"/>
                  <a:gd name="T16" fmla="*/ 0 w 100"/>
                  <a:gd name="T17" fmla="*/ 0 h 121"/>
                  <a:gd name="T18" fmla="*/ 0 w 100"/>
                  <a:gd name="T19" fmla="*/ 0 h 121"/>
                  <a:gd name="T20" fmla="*/ 0 w 100"/>
                  <a:gd name="T21" fmla="*/ 0 h 121"/>
                  <a:gd name="T22" fmla="*/ 0 w 100"/>
                  <a:gd name="T23" fmla="*/ 0 h 121"/>
                  <a:gd name="T24" fmla="*/ 0 w 100"/>
                  <a:gd name="T25" fmla="*/ 0 h 121"/>
                  <a:gd name="T26" fmla="*/ 0 w 100"/>
                  <a:gd name="T27" fmla="*/ 0 h 121"/>
                  <a:gd name="T28" fmla="*/ 0 w 100"/>
                  <a:gd name="T29" fmla="*/ 0 h 121"/>
                  <a:gd name="T30" fmla="*/ 0 w 100"/>
                  <a:gd name="T31" fmla="*/ 0 h 121"/>
                  <a:gd name="T32" fmla="*/ 0 w 100"/>
                  <a:gd name="T33" fmla="*/ 0 h 121"/>
                  <a:gd name="T34" fmla="*/ 0 w 100"/>
                  <a:gd name="T35" fmla="*/ 0 h 121"/>
                  <a:gd name="T36" fmla="*/ 0 w 100"/>
                  <a:gd name="T37" fmla="*/ 0 h 121"/>
                  <a:gd name="T38" fmla="*/ 0 w 100"/>
                  <a:gd name="T39" fmla="*/ 0 h 121"/>
                  <a:gd name="T40" fmla="*/ 0 w 100"/>
                  <a:gd name="T41" fmla="*/ 0 h 121"/>
                  <a:gd name="T42" fmla="*/ 0 w 100"/>
                  <a:gd name="T43" fmla="*/ 0 h 121"/>
                  <a:gd name="T44" fmla="*/ 0 w 100"/>
                  <a:gd name="T45" fmla="*/ 0 h 121"/>
                  <a:gd name="T46" fmla="*/ 0 w 100"/>
                  <a:gd name="T47" fmla="*/ 0 h 121"/>
                  <a:gd name="T48" fmla="*/ 0 w 100"/>
                  <a:gd name="T49" fmla="*/ 0 h 121"/>
                  <a:gd name="T50" fmla="*/ 0 w 100"/>
                  <a:gd name="T51" fmla="*/ 0 h 121"/>
                  <a:gd name="T52" fmla="*/ 0 w 100"/>
                  <a:gd name="T53" fmla="*/ 0 h 121"/>
                  <a:gd name="T54" fmla="*/ 0 w 100"/>
                  <a:gd name="T55" fmla="*/ 0 h 121"/>
                  <a:gd name="T56" fmla="*/ 0 w 100"/>
                  <a:gd name="T57" fmla="*/ 0 h 121"/>
                  <a:gd name="T58" fmla="*/ 0 w 100"/>
                  <a:gd name="T59" fmla="*/ 0 h 121"/>
                  <a:gd name="T60" fmla="*/ 0 w 100"/>
                  <a:gd name="T61" fmla="*/ 0 h 121"/>
                  <a:gd name="T62" fmla="*/ 0 w 100"/>
                  <a:gd name="T63" fmla="*/ 0 h 121"/>
                  <a:gd name="T64" fmla="*/ 0 w 100"/>
                  <a:gd name="T65" fmla="*/ 0 h 121"/>
                  <a:gd name="T66" fmla="*/ 0 w 100"/>
                  <a:gd name="T67" fmla="*/ 0 h 121"/>
                  <a:gd name="T68" fmla="*/ 0 w 100"/>
                  <a:gd name="T69" fmla="*/ 0 h 121"/>
                  <a:gd name="T70" fmla="*/ 0 w 100"/>
                  <a:gd name="T71" fmla="*/ 0 h 121"/>
                  <a:gd name="T72" fmla="*/ 0 w 100"/>
                  <a:gd name="T73" fmla="*/ 0 h 121"/>
                  <a:gd name="T74" fmla="*/ 0 w 100"/>
                  <a:gd name="T75" fmla="*/ 0 h 121"/>
                  <a:gd name="T76" fmla="*/ 0 w 100"/>
                  <a:gd name="T77" fmla="*/ 0 h 121"/>
                  <a:gd name="T78" fmla="*/ 0 w 100"/>
                  <a:gd name="T79" fmla="*/ 0 h 121"/>
                  <a:gd name="T80" fmla="*/ 0 w 100"/>
                  <a:gd name="T81" fmla="*/ 0 h 121"/>
                  <a:gd name="T82" fmla="*/ 0 w 100"/>
                  <a:gd name="T83" fmla="*/ 0 h 121"/>
                  <a:gd name="T84" fmla="*/ 0 w 100"/>
                  <a:gd name="T85" fmla="*/ 0 h 121"/>
                  <a:gd name="T86" fmla="*/ 0 w 100"/>
                  <a:gd name="T87" fmla="*/ 0 h 121"/>
                  <a:gd name="T88" fmla="*/ 0 w 100"/>
                  <a:gd name="T89" fmla="*/ 0 h 12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00" h="121">
                    <a:moveTo>
                      <a:pt x="11" y="25"/>
                    </a:moveTo>
                    <a:lnTo>
                      <a:pt x="13" y="18"/>
                    </a:lnTo>
                    <a:lnTo>
                      <a:pt x="15" y="13"/>
                    </a:lnTo>
                    <a:lnTo>
                      <a:pt x="18" y="9"/>
                    </a:lnTo>
                    <a:lnTo>
                      <a:pt x="21" y="6"/>
                    </a:lnTo>
                    <a:lnTo>
                      <a:pt x="25" y="3"/>
                    </a:lnTo>
                    <a:lnTo>
                      <a:pt x="29" y="1"/>
                    </a:lnTo>
                    <a:lnTo>
                      <a:pt x="33" y="0"/>
                    </a:lnTo>
                    <a:lnTo>
                      <a:pt x="37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52" y="2"/>
                    </a:lnTo>
                    <a:lnTo>
                      <a:pt x="57" y="3"/>
                    </a:lnTo>
                    <a:lnTo>
                      <a:pt x="66" y="8"/>
                    </a:lnTo>
                    <a:lnTo>
                      <a:pt x="75" y="14"/>
                    </a:lnTo>
                    <a:lnTo>
                      <a:pt x="83" y="22"/>
                    </a:lnTo>
                    <a:lnTo>
                      <a:pt x="90" y="31"/>
                    </a:lnTo>
                    <a:lnTo>
                      <a:pt x="95" y="40"/>
                    </a:lnTo>
                    <a:lnTo>
                      <a:pt x="99" y="49"/>
                    </a:lnTo>
                    <a:lnTo>
                      <a:pt x="99" y="54"/>
                    </a:lnTo>
                    <a:lnTo>
                      <a:pt x="100" y="59"/>
                    </a:lnTo>
                    <a:lnTo>
                      <a:pt x="99" y="63"/>
                    </a:lnTo>
                    <a:lnTo>
                      <a:pt x="98" y="68"/>
                    </a:lnTo>
                    <a:lnTo>
                      <a:pt x="96" y="72"/>
                    </a:lnTo>
                    <a:lnTo>
                      <a:pt x="93" y="76"/>
                    </a:lnTo>
                    <a:lnTo>
                      <a:pt x="90" y="80"/>
                    </a:lnTo>
                    <a:lnTo>
                      <a:pt x="85" y="84"/>
                    </a:lnTo>
                    <a:lnTo>
                      <a:pt x="66" y="97"/>
                    </a:lnTo>
                    <a:lnTo>
                      <a:pt x="46" y="110"/>
                    </a:lnTo>
                    <a:lnTo>
                      <a:pt x="37" y="115"/>
                    </a:lnTo>
                    <a:lnTo>
                      <a:pt x="29" y="119"/>
                    </a:lnTo>
                    <a:lnTo>
                      <a:pt x="21" y="121"/>
                    </a:lnTo>
                    <a:lnTo>
                      <a:pt x="15" y="121"/>
                    </a:lnTo>
                    <a:lnTo>
                      <a:pt x="12" y="121"/>
                    </a:lnTo>
                    <a:lnTo>
                      <a:pt x="9" y="120"/>
                    </a:lnTo>
                    <a:lnTo>
                      <a:pt x="7" y="118"/>
                    </a:lnTo>
                    <a:lnTo>
                      <a:pt x="5" y="116"/>
                    </a:lnTo>
                    <a:lnTo>
                      <a:pt x="3" y="113"/>
                    </a:lnTo>
                    <a:lnTo>
                      <a:pt x="2" y="109"/>
                    </a:lnTo>
                    <a:lnTo>
                      <a:pt x="1" y="105"/>
                    </a:lnTo>
                    <a:lnTo>
                      <a:pt x="0" y="99"/>
                    </a:lnTo>
                    <a:lnTo>
                      <a:pt x="0" y="86"/>
                    </a:lnTo>
                    <a:lnTo>
                      <a:pt x="2" y="70"/>
                    </a:lnTo>
                    <a:lnTo>
                      <a:pt x="6" y="49"/>
                    </a:lnTo>
                    <a:lnTo>
                      <a:pt x="11" y="25"/>
                    </a:lnTo>
                    <a:close/>
                  </a:path>
                </a:pathLst>
              </a:custGeom>
              <a:solidFill>
                <a:srgbClr val="CB9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90" name="Freeform 1325">
                <a:extLst>
                  <a:ext uri="{FF2B5EF4-FFF2-40B4-BE49-F238E27FC236}">
                    <a16:creationId xmlns:a16="http://schemas.microsoft.com/office/drawing/2014/main" id="{91E0C86A-C1CD-4431-9F40-4F860824F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2" y="2509"/>
                <a:ext cx="5" cy="6"/>
              </a:xfrm>
              <a:custGeom>
                <a:avLst/>
                <a:gdLst>
                  <a:gd name="T0" fmla="*/ 0 w 87"/>
                  <a:gd name="T1" fmla="*/ 0 h 103"/>
                  <a:gd name="T2" fmla="*/ 0 w 87"/>
                  <a:gd name="T3" fmla="*/ 0 h 103"/>
                  <a:gd name="T4" fmla="*/ 0 w 87"/>
                  <a:gd name="T5" fmla="*/ 0 h 103"/>
                  <a:gd name="T6" fmla="*/ 0 w 87"/>
                  <a:gd name="T7" fmla="*/ 0 h 103"/>
                  <a:gd name="T8" fmla="*/ 0 w 87"/>
                  <a:gd name="T9" fmla="*/ 0 h 103"/>
                  <a:gd name="T10" fmla="*/ 0 w 87"/>
                  <a:gd name="T11" fmla="*/ 0 h 103"/>
                  <a:gd name="T12" fmla="*/ 0 w 87"/>
                  <a:gd name="T13" fmla="*/ 0 h 103"/>
                  <a:gd name="T14" fmla="*/ 0 w 87"/>
                  <a:gd name="T15" fmla="*/ 0 h 103"/>
                  <a:gd name="T16" fmla="*/ 0 w 87"/>
                  <a:gd name="T17" fmla="*/ 0 h 103"/>
                  <a:gd name="T18" fmla="*/ 0 w 87"/>
                  <a:gd name="T19" fmla="*/ 0 h 103"/>
                  <a:gd name="T20" fmla="*/ 0 w 87"/>
                  <a:gd name="T21" fmla="*/ 0 h 103"/>
                  <a:gd name="T22" fmla="*/ 0 w 87"/>
                  <a:gd name="T23" fmla="*/ 0 h 103"/>
                  <a:gd name="T24" fmla="*/ 0 w 87"/>
                  <a:gd name="T25" fmla="*/ 0 h 103"/>
                  <a:gd name="T26" fmla="*/ 0 w 87"/>
                  <a:gd name="T27" fmla="*/ 0 h 103"/>
                  <a:gd name="T28" fmla="*/ 0 w 87"/>
                  <a:gd name="T29" fmla="*/ 0 h 103"/>
                  <a:gd name="T30" fmla="*/ 0 w 87"/>
                  <a:gd name="T31" fmla="*/ 0 h 103"/>
                  <a:gd name="T32" fmla="*/ 0 w 87"/>
                  <a:gd name="T33" fmla="*/ 0 h 103"/>
                  <a:gd name="T34" fmla="*/ 0 w 87"/>
                  <a:gd name="T35" fmla="*/ 0 h 103"/>
                  <a:gd name="T36" fmla="*/ 0 w 87"/>
                  <a:gd name="T37" fmla="*/ 0 h 103"/>
                  <a:gd name="T38" fmla="*/ 0 w 87"/>
                  <a:gd name="T39" fmla="*/ 0 h 103"/>
                  <a:gd name="T40" fmla="*/ 0 w 87"/>
                  <a:gd name="T41" fmla="*/ 0 h 103"/>
                  <a:gd name="T42" fmla="*/ 0 w 87"/>
                  <a:gd name="T43" fmla="*/ 0 h 103"/>
                  <a:gd name="T44" fmla="*/ 0 w 87"/>
                  <a:gd name="T45" fmla="*/ 0 h 103"/>
                  <a:gd name="T46" fmla="*/ 0 w 87"/>
                  <a:gd name="T47" fmla="*/ 0 h 103"/>
                  <a:gd name="T48" fmla="*/ 0 w 87"/>
                  <a:gd name="T49" fmla="*/ 0 h 103"/>
                  <a:gd name="T50" fmla="*/ 0 w 87"/>
                  <a:gd name="T51" fmla="*/ 0 h 103"/>
                  <a:gd name="T52" fmla="*/ 0 w 87"/>
                  <a:gd name="T53" fmla="*/ 0 h 103"/>
                  <a:gd name="T54" fmla="*/ 0 w 87"/>
                  <a:gd name="T55" fmla="*/ 0 h 103"/>
                  <a:gd name="T56" fmla="*/ 0 w 87"/>
                  <a:gd name="T57" fmla="*/ 0 h 103"/>
                  <a:gd name="T58" fmla="*/ 0 w 87"/>
                  <a:gd name="T59" fmla="*/ 0 h 103"/>
                  <a:gd name="T60" fmla="*/ 0 w 87"/>
                  <a:gd name="T61" fmla="*/ 0 h 103"/>
                  <a:gd name="T62" fmla="*/ 0 w 87"/>
                  <a:gd name="T63" fmla="*/ 0 h 103"/>
                  <a:gd name="T64" fmla="*/ 0 w 87"/>
                  <a:gd name="T65" fmla="*/ 0 h 103"/>
                  <a:gd name="T66" fmla="*/ 0 w 87"/>
                  <a:gd name="T67" fmla="*/ 0 h 103"/>
                  <a:gd name="T68" fmla="*/ 0 w 87"/>
                  <a:gd name="T69" fmla="*/ 0 h 103"/>
                  <a:gd name="T70" fmla="*/ 0 w 87"/>
                  <a:gd name="T71" fmla="*/ 0 h 103"/>
                  <a:gd name="T72" fmla="*/ 0 w 87"/>
                  <a:gd name="T73" fmla="*/ 0 h 103"/>
                  <a:gd name="T74" fmla="*/ 0 w 87"/>
                  <a:gd name="T75" fmla="*/ 0 h 103"/>
                  <a:gd name="T76" fmla="*/ 0 w 87"/>
                  <a:gd name="T77" fmla="*/ 0 h 103"/>
                  <a:gd name="T78" fmla="*/ 0 w 87"/>
                  <a:gd name="T79" fmla="*/ 0 h 103"/>
                  <a:gd name="T80" fmla="*/ 0 w 87"/>
                  <a:gd name="T81" fmla="*/ 0 h 103"/>
                  <a:gd name="T82" fmla="*/ 0 w 87"/>
                  <a:gd name="T83" fmla="*/ 0 h 103"/>
                  <a:gd name="T84" fmla="*/ 0 w 87"/>
                  <a:gd name="T85" fmla="*/ 0 h 10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7" h="103">
                    <a:moveTo>
                      <a:pt x="2" y="26"/>
                    </a:moveTo>
                    <a:lnTo>
                      <a:pt x="3" y="20"/>
                    </a:lnTo>
                    <a:lnTo>
                      <a:pt x="5" y="15"/>
                    </a:lnTo>
                    <a:lnTo>
                      <a:pt x="7" y="10"/>
                    </a:lnTo>
                    <a:lnTo>
                      <a:pt x="10" y="7"/>
                    </a:lnTo>
                    <a:lnTo>
                      <a:pt x="14" y="4"/>
                    </a:lnTo>
                    <a:lnTo>
                      <a:pt x="17" y="2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3" y="0"/>
                    </a:lnTo>
                    <a:lnTo>
                      <a:pt x="37" y="1"/>
                    </a:lnTo>
                    <a:lnTo>
                      <a:pt x="42" y="2"/>
                    </a:lnTo>
                    <a:lnTo>
                      <a:pt x="51" y="6"/>
                    </a:lnTo>
                    <a:lnTo>
                      <a:pt x="59" y="12"/>
                    </a:lnTo>
                    <a:lnTo>
                      <a:pt x="68" y="19"/>
                    </a:lnTo>
                    <a:lnTo>
                      <a:pt x="75" y="27"/>
                    </a:lnTo>
                    <a:lnTo>
                      <a:pt x="81" y="36"/>
                    </a:lnTo>
                    <a:lnTo>
                      <a:pt x="85" y="46"/>
                    </a:lnTo>
                    <a:lnTo>
                      <a:pt x="86" y="51"/>
                    </a:lnTo>
                    <a:lnTo>
                      <a:pt x="87" y="56"/>
                    </a:lnTo>
                    <a:lnTo>
                      <a:pt x="87" y="61"/>
                    </a:lnTo>
                    <a:lnTo>
                      <a:pt x="86" y="65"/>
                    </a:lnTo>
                    <a:lnTo>
                      <a:pt x="85" y="70"/>
                    </a:lnTo>
                    <a:lnTo>
                      <a:pt x="83" y="75"/>
                    </a:lnTo>
                    <a:lnTo>
                      <a:pt x="80" y="80"/>
                    </a:lnTo>
                    <a:lnTo>
                      <a:pt x="76" y="85"/>
                    </a:lnTo>
                    <a:lnTo>
                      <a:pt x="71" y="90"/>
                    </a:lnTo>
                    <a:lnTo>
                      <a:pt x="64" y="95"/>
                    </a:lnTo>
                    <a:lnTo>
                      <a:pt x="57" y="98"/>
                    </a:lnTo>
                    <a:lnTo>
                      <a:pt x="50" y="101"/>
                    </a:lnTo>
                    <a:lnTo>
                      <a:pt x="43" y="102"/>
                    </a:lnTo>
                    <a:lnTo>
                      <a:pt x="36" y="103"/>
                    </a:lnTo>
                    <a:lnTo>
                      <a:pt x="30" y="102"/>
                    </a:lnTo>
                    <a:lnTo>
                      <a:pt x="23" y="100"/>
                    </a:lnTo>
                    <a:lnTo>
                      <a:pt x="17" y="96"/>
                    </a:lnTo>
                    <a:lnTo>
                      <a:pt x="12" y="91"/>
                    </a:lnTo>
                    <a:lnTo>
                      <a:pt x="7" y="85"/>
                    </a:lnTo>
                    <a:lnTo>
                      <a:pt x="3" y="76"/>
                    </a:lnTo>
                    <a:lnTo>
                      <a:pt x="1" y="66"/>
                    </a:lnTo>
                    <a:lnTo>
                      <a:pt x="0" y="55"/>
                    </a:lnTo>
                    <a:lnTo>
                      <a:pt x="0" y="41"/>
                    </a:lnTo>
                    <a:lnTo>
                      <a:pt x="2" y="26"/>
                    </a:lnTo>
                    <a:close/>
                  </a:path>
                </a:pathLst>
              </a:custGeom>
              <a:solidFill>
                <a:srgbClr val="CB9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91" name="Freeform 1326">
                <a:extLst>
                  <a:ext uri="{FF2B5EF4-FFF2-40B4-BE49-F238E27FC236}">
                    <a16:creationId xmlns:a16="http://schemas.microsoft.com/office/drawing/2014/main" id="{3D1679AF-9DC2-4288-AE59-C1E5E73700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9" y="2516"/>
                <a:ext cx="5" cy="6"/>
              </a:xfrm>
              <a:custGeom>
                <a:avLst/>
                <a:gdLst>
                  <a:gd name="T0" fmla="*/ 0 w 87"/>
                  <a:gd name="T1" fmla="*/ 0 h 103"/>
                  <a:gd name="T2" fmla="*/ 0 w 87"/>
                  <a:gd name="T3" fmla="*/ 0 h 103"/>
                  <a:gd name="T4" fmla="*/ 0 w 87"/>
                  <a:gd name="T5" fmla="*/ 0 h 103"/>
                  <a:gd name="T6" fmla="*/ 0 w 87"/>
                  <a:gd name="T7" fmla="*/ 0 h 103"/>
                  <a:gd name="T8" fmla="*/ 0 w 87"/>
                  <a:gd name="T9" fmla="*/ 0 h 103"/>
                  <a:gd name="T10" fmla="*/ 0 w 87"/>
                  <a:gd name="T11" fmla="*/ 0 h 103"/>
                  <a:gd name="T12" fmla="*/ 0 w 87"/>
                  <a:gd name="T13" fmla="*/ 0 h 103"/>
                  <a:gd name="T14" fmla="*/ 0 w 87"/>
                  <a:gd name="T15" fmla="*/ 0 h 103"/>
                  <a:gd name="T16" fmla="*/ 0 w 87"/>
                  <a:gd name="T17" fmla="*/ 0 h 103"/>
                  <a:gd name="T18" fmla="*/ 0 w 87"/>
                  <a:gd name="T19" fmla="*/ 0 h 103"/>
                  <a:gd name="T20" fmla="*/ 0 w 87"/>
                  <a:gd name="T21" fmla="*/ 0 h 103"/>
                  <a:gd name="T22" fmla="*/ 0 w 87"/>
                  <a:gd name="T23" fmla="*/ 0 h 103"/>
                  <a:gd name="T24" fmla="*/ 0 w 87"/>
                  <a:gd name="T25" fmla="*/ 0 h 103"/>
                  <a:gd name="T26" fmla="*/ 0 w 87"/>
                  <a:gd name="T27" fmla="*/ 0 h 103"/>
                  <a:gd name="T28" fmla="*/ 0 w 87"/>
                  <a:gd name="T29" fmla="*/ 0 h 103"/>
                  <a:gd name="T30" fmla="*/ 0 w 87"/>
                  <a:gd name="T31" fmla="*/ 0 h 103"/>
                  <a:gd name="T32" fmla="*/ 0 w 87"/>
                  <a:gd name="T33" fmla="*/ 0 h 103"/>
                  <a:gd name="T34" fmla="*/ 0 w 87"/>
                  <a:gd name="T35" fmla="*/ 0 h 103"/>
                  <a:gd name="T36" fmla="*/ 0 w 87"/>
                  <a:gd name="T37" fmla="*/ 0 h 103"/>
                  <a:gd name="T38" fmla="*/ 0 w 87"/>
                  <a:gd name="T39" fmla="*/ 0 h 103"/>
                  <a:gd name="T40" fmla="*/ 0 w 87"/>
                  <a:gd name="T41" fmla="*/ 0 h 103"/>
                  <a:gd name="T42" fmla="*/ 0 w 87"/>
                  <a:gd name="T43" fmla="*/ 0 h 103"/>
                  <a:gd name="T44" fmla="*/ 0 w 87"/>
                  <a:gd name="T45" fmla="*/ 0 h 103"/>
                  <a:gd name="T46" fmla="*/ 0 w 87"/>
                  <a:gd name="T47" fmla="*/ 0 h 103"/>
                  <a:gd name="T48" fmla="*/ 0 w 87"/>
                  <a:gd name="T49" fmla="*/ 0 h 103"/>
                  <a:gd name="T50" fmla="*/ 0 w 87"/>
                  <a:gd name="T51" fmla="*/ 0 h 103"/>
                  <a:gd name="T52" fmla="*/ 0 w 87"/>
                  <a:gd name="T53" fmla="*/ 0 h 103"/>
                  <a:gd name="T54" fmla="*/ 0 w 87"/>
                  <a:gd name="T55" fmla="*/ 0 h 103"/>
                  <a:gd name="T56" fmla="*/ 0 w 87"/>
                  <a:gd name="T57" fmla="*/ 0 h 103"/>
                  <a:gd name="T58" fmla="*/ 0 w 87"/>
                  <a:gd name="T59" fmla="*/ 0 h 103"/>
                  <a:gd name="T60" fmla="*/ 0 w 87"/>
                  <a:gd name="T61" fmla="*/ 0 h 103"/>
                  <a:gd name="T62" fmla="*/ 0 w 87"/>
                  <a:gd name="T63" fmla="*/ 0 h 103"/>
                  <a:gd name="T64" fmla="*/ 0 w 87"/>
                  <a:gd name="T65" fmla="*/ 0 h 103"/>
                  <a:gd name="T66" fmla="*/ 0 w 87"/>
                  <a:gd name="T67" fmla="*/ 0 h 103"/>
                  <a:gd name="T68" fmla="*/ 0 w 87"/>
                  <a:gd name="T69" fmla="*/ 0 h 103"/>
                  <a:gd name="T70" fmla="*/ 0 w 87"/>
                  <a:gd name="T71" fmla="*/ 0 h 103"/>
                  <a:gd name="T72" fmla="*/ 0 w 87"/>
                  <a:gd name="T73" fmla="*/ 0 h 103"/>
                  <a:gd name="T74" fmla="*/ 0 w 87"/>
                  <a:gd name="T75" fmla="*/ 0 h 103"/>
                  <a:gd name="T76" fmla="*/ 0 w 87"/>
                  <a:gd name="T77" fmla="*/ 0 h 103"/>
                  <a:gd name="T78" fmla="*/ 0 w 87"/>
                  <a:gd name="T79" fmla="*/ 0 h 103"/>
                  <a:gd name="T80" fmla="*/ 0 w 87"/>
                  <a:gd name="T81" fmla="*/ 0 h 103"/>
                  <a:gd name="T82" fmla="*/ 0 w 87"/>
                  <a:gd name="T83" fmla="*/ 0 h 103"/>
                  <a:gd name="T84" fmla="*/ 0 w 87"/>
                  <a:gd name="T85" fmla="*/ 0 h 10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7" h="103">
                    <a:moveTo>
                      <a:pt x="2" y="26"/>
                    </a:moveTo>
                    <a:lnTo>
                      <a:pt x="3" y="20"/>
                    </a:lnTo>
                    <a:lnTo>
                      <a:pt x="5" y="15"/>
                    </a:lnTo>
                    <a:lnTo>
                      <a:pt x="7" y="11"/>
                    </a:lnTo>
                    <a:lnTo>
                      <a:pt x="10" y="7"/>
                    </a:lnTo>
                    <a:lnTo>
                      <a:pt x="13" y="4"/>
                    </a:lnTo>
                    <a:lnTo>
                      <a:pt x="16" y="2"/>
                    </a:lnTo>
                    <a:lnTo>
                      <a:pt x="20" y="1"/>
                    </a:lnTo>
                    <a:lnTo>
                      <a:pt x="23" y="0"/>
                    </a:lnTo>
                    <a:lnTo>
                      <a:pt x="28" y="0"/>
                    </a:lnTo>
                    <a:lnTo>
                      <a:pt x="32" y="0"/>
                    </a:lnTo>
                    <a:lnTo>
                      <a:pt x="36" y="1"/>
                    </a:lnTo>
                    <a:lnTo>
                      <a:pt x="41" y="2"/>
                    </a:lnTo>
                    <a:lnTo>
                      <a:pt x="50" y="6"/>
                    </a:lnTo>
                    <a:lnTo>
                      <a:pt x="59" y="12"/>
                    </a:lnTo>
                    <a:lnTo>
                      <a:pt x="68" y="19"/>
                    </a:lnTo>
                    <a:lnTo>
                      <a:pt x="75" y="27"/>
                    </a:lnTo>
                    <a:lnTo>
                      <a:pt x="81" y="36"/>
                    </a:lnTo>
                    <a:lnTo>
                      <a:pt x="85" y="46"/>
                    </a:lnTo>
                    <a:lnTo>
                      <a:pt x="86" y="52"/>
                    </a:lnTo>
                    <a:lnTo>
                      <a:pt x="87" y="57"/>
                    </a:lnTo>
                    <a:lnTo>
                      <a:pt x="87" y="62"/>
                    </a:lnTo>
                    <a:lnTo>
                      <a:pt x="86" y="67"/>
                    </a:lnTo>
                    <a:lnTo>
                      <a:pt x="85" y="71"/>
                    </a:lnTo>
                    <a:lnTo>
                      <a:pt x="83" y="76"/>
                    </a:lnTo>
                    <a:lnTo>
                      <a:pt x="80" y="81"/>
                    </a:lnTo>
                    <a:lnTo>
                      <a:pt x="76" y="85"/>
                    </a:lnTo>
                    <a:lnTo>
                      <a:pt x="71" y="90"/>
                    </a:lnTo>
                    <a:lnTo>
                      <a:pt x="63" y="95"/>
                    </a:lnTo>
                    <a:lnTo>
                      <a:pt x="56" y="98"/>
                    </a:lnTo>
                    <a:lnTo>
                      <a:pt x="49" y="101"/>
                    </a:lnTo>
                    <a:lnTo>
                      <a:pt x="42" y="102"/>
                    </a:lnTo>
                    <a:lnTo>
                      <a:pt x="35" y="103"/>
                    </a:lnTo>
                    <a:lnTo>
                      <a:pt x="29" y="102"/>
                    </a:lnTo>
                    <a:lnTo>
                      <a:pt x="22" y="100"/>
                    </a:lnTo>
                    <a:lnTo>
                      <a:pt x="16" y="96"/>
                    </a:lnTo>
                    <a:lnTo>
                      <a:pt x="11" y="92"/>
                    </a:lnTo>
                    <a:lnTo>
                      <a:pt x="7" y="85"/>
                    </a:lnTo>
                    <a:lnTo>
                      <a:pt x="3" y="77"/>
                    </a:lnTo>
                    <a:lnTo>
                      <a:pt x="1" y="67"/>
                    </a:lnTo>
                    <a:lnTo>
                      <a:pt x="0" y="56"/>
                    </a:lnTo>
                    <a:lnTo>
                      <a:pt x="0" y="41"/>
                    </a:lnTo>
                    <a:lnTo>
                      <a:pt x="2" y="26"/>
                    </a:lnTo>
                    <a:close/>
                  </a:path>
                </a:pathLst>
              </a:custGeom>
              <a:solidFill>
                <a:srgbClr val="CB9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92" name="Freeform 1327">
                <a:extLst>
                  <a:ext uri="{FF2B5EF4-FFF2-40B4-BE49-F238E27FC236}">
                    <a16:creationId xmlns:a16="http://schemas.microsoft.com/office/drawing/2014/main" id="{62278E4B-9662-4EC8-BF92-CDDE7BED7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7" y="2525"/>
                <a:ext cx="4" cy="5"/>
              </a:xfrm>
              <a:custGeom>
                <a:avLst/>
                <a:gdLst>
                  <a:gd name="T0" fmla="*/ 0 w 81"/>
                  <a:gd name="T1" fmla="*/ 0 h 88"/>
                  <a:gd name="T2" fmla="*/ 0 w 81"/>
                  <a:gd name="T3" fmla="*/ 0 h 88"/>
                  <a:gd name="T4" fmla="*/ 0 w 81"/>
                  <a:gd name="T5" fmla="*/ 0 h 88"/>
                  <a:gd name="T6" fmla="*/ 0 w 81"/>
                  <a:gd name="T7" fmla="*/ 0 h 88"/>
                  <a:gd name="T8" fmla="*/ 0 w 81"/>
                  <a:gd name="T9" fmla="*/ 0 h 88"/>
                  <a:gd name="T10" fmla="*/ 0 w 81"/>
                  <a:gd name="T11" fmla="*/ 0 h 88"/>
                  <a:gd name="T12" fmla="*/ 0 w 81"/>
                  <a:gd name="T13" fmla="*/ 0 h 88"/>
                  <a:gd name="T14" fmla="*/ 0 w 81"/>
                  <a:gd name="T15" fmla="*/ 0 h 88"/>
                  <a:gd name="T16" fmla="*/ 0 w 81"/>
                  <a:gd name="T17" fmla="*/ 0 h 88"/>
                  <a:gd name="T18" fmla="*/ 0 w 81"/>
                  <a:gd name="T19" fmla="*/ 0 h 88"/>
                  <a:gd name="T20" fmla="*/ 0 w 81"/>
                  <a:gd name="T21" fmla="*/ 0 h 88"/>
                  <a:gd name="T22" fmla="*/ 0 w 81"/>
                  <a:gd name="T23" fmla="*/ 0 h 88"/>
                  <a:gd name="T24" fmla="*/ 0 w 81"/>
                  <a:gd name="T25" fmla="*/ 0 h 88"/>
                  <a:gd name="T26" fmla="*/ 0 w 81"/>
                  <a:gd name="T27" fmla="*/ 0 h 88"/>
                  <a:gd name="T28" fmla="*/ 0 w 81"/>
                  <a:gd name="T29" fmla="*/ 0 h 88"/>
                  <a:gd name="T30" fmla="*/ 0 w 81"/>
                  <a:gd name="T31" fmla="*/ 0 h 88"/>
                  <a:gd name="T32" fmla="*/ 0 w 81"/>
                  <a:gd name="T33" fmla="*/ 0 h 88"/>
                  <a:gd name="T34" fmla="*/ 0 w 81"/>
                  <a:gd name="T35" fmla="*/ 0 h 88"/>
                  <a:gd name="T36" fmla="*/ 0 w 81"/>
                  <a:gd name="T37" fmla="*/ 0 h 88"/>
                  <a:gd name="T38" fmla="*/ 0 w 81"/>
                  <a:gd name="T39" fmla="*/ 0 h 88"/>
                  <a:gd name="T40" fmla="*/ 0 w 81"/>
                  <a:gd name="T41" fmla="*/ 0 h 88"/>
                  <a:gd name="T42" fmla="*/ 0 w 81"/>
                  <a:gd name="T43" fmla="*/ 0 h 88"/>
                  <a:gd name="T44" fmla="*/ 0 w 81"/>
                  <a:gd name="T45" fmla="*/ 0 h 88"/>
                  <a:gd name="T46" fmla="*/ 0 w 81"/>
                  <a:gd name="T47" fmla="*/ 0 h 88"/>
                  <a:gd name="T48" fmla="*/ 0 w 81"/>
                  <a:gd name="T49" fmla="*/ 0 h 88"/>
                  <a:gd name="T50" fmla="*/ 0 w 81"/>
                  <a:gd name="T51" fmla="*/ 0 h 88"/>
                  <a:gd name="T52" fmla="*/ 0 w 81"/>
                  <a:gd name="T53" fmla="*/ 0 h 88"/>
                  <a:gd name="T54" fmla="*/ 0 w 81"/>
                  <a:gd name="T55" fmla="*/ 0 h 88"/>
                  <a:gd name="T56" fmla="*/ 0 w 81"/>
                  <a:gd name="T57" fmla="*/ 0 h 88"/>
                  <a:gd name="T58" fmla="*/ 0 w 81"/>
                  <a:gd name="T59" fmla="*/ 0 h 88"/>
                  <a:gd name="T60" fmla="*/ 0 w 81"/>
                  <a:gd name="T61" fmla="*/ 0 h 88"/>
                  <a:gd name="T62" fmla="*/ 0 w 81"/>
                  <a:gd name="T63" fmla="*/ 0 h 88"/>
                  <a:gd name="T64" fmla="*/ 0 w 81"/>
                  <a:gd name="T65" fmla="*/ 0 h 88"/>
                  <a:gd name="T66" fmla="*/ 0 w 81"/>
                  <a:gd name="T67" fmla="*/ 0 h 88"/>
                  <a:gd name="T68" fmla="*/ 0 w 81"/>
                  <a:gd name="T69" fmla="*/ 0 h 88"/>
                  <a:gd name="T70" fmla="*/ 0 w 81"/>
                  <a:gd name="T71" fmla="*/ 0 h 88"/>
                  <a:gd name="T72" fmla="*/ 0 w 81"/>
                  <a:gd name="T73" fmla="*/ 0 h 88"/>
                  <a:gd name="T74" fmla="*/ 0 w 81"/>
                  <a:gd name="T75" fmla="*/ 0 h 88"/>
                  <a:gd name="T76" fmla="*/ 0 w 81"/>
                  <a:gd name="T77" fmla="*/ 0 h 8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1" h="88">
                    <a:moveTo>
                      <a:pt x="8" y="24"/>
                    </a:moveTo>
                    <a:lnTo>
                      <a:pt x="11" y="19"/>
                    </a:lnTo>
                    <a:lnTo>
                      <a:pt x="14" y="14"/>
                    </a:lnTo>
                    <a:lnTo>
                      <a:pt x="17" y="10"/>
                    </a:lnTo>
                    <a:lnTo>
                      <a:pt x="21" y="7"/>
                    </a:lnTo>
                    <a:lnTo>
                      <a:pt x="24" y="4"/>
                    </a:lnTo>
                    <a:lnTo>
                      <a:pt x="29" y="2"/>
                    </a:lnTo>
                    <a:lnTo>
                      <a:pt x="33" y="1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2" y="1"/>
                    </a:lnTo>
                    <a:lnTo>
                      <a:pt x="59" y="5"/>
                    </a:lnTo>
                    <a:lnTo>
                      <a:pt x="66" y="10"/>
                    </a:lnTo>
                    <a:lnTo>
                      <a:pt x="71" y="16"/>
                    </a:lnTo>
                    <a:lnTo>
                      <a:pt x="76" y="23"/>
                    </a:lnTo>
                    <a:lnTo>
                      <a:pt x="79" y="31"/>
                    </a:lnTo>
                    <a:lnTo>
                      <a:pt x="81" y="39"/>
                    </a:lnTo>
                    <a:lnTo>
                      <a:pt x="81" y="48"/>
                    </a:lnTo>
                    <a:lnTo>
                      <a:pt x="79" y="57"/>
                    </a:lnTo>
                    <a:lnTo>
                      <a:pt x="77" y="61"/>
                    </a:lnTo>
                    <a:lnTo>
                      <a:pt x="74" y="65"/>
                    </a:lnTo>
                    <a:lnTo>
                      <a:pt x="71" y="70"/>
                    </a:lnTo>
                    <a:lnTo>
                      <a:pt x="67" y="75"/>
                    </a:lnTo>
                    <a:lnTo>
                      <a:pt x="62" y="80"/>
                    </a:lnTo>
                    <a:lnTo>
                      <a:pt x="55" y="84"/>
                    </a:lnTo>
                    <a:lnTo>
                      <a:pt x="49" y="86"/>
                    </a:lnTo>
                    <a:lnTo>
                      <a:pt x="42" y="88"/>
                    </a:lnTo>
                    <a:lnTo>
                      <a:pt x="35" y="88"/>
                    </a:lnTo>
                    <a:lnTo>
                      <a:pt x="28" y="87"/>
                    </a:lnTo>
                    <a:lnTo>
                      <a:pt x="21" y="86"/>
                    </a:lnTo>
                    <a:lnTo>
                      <a:pt x="15" y="83"/>
                    </a:lnTo>
                    <a:lnTo>
                      <a:pt x="10" y="79"/>
                    </a:lnTo>
                    <a:lnTo>
                      <a:pt x="6" y="74"/>
                    </a:lnTo>
                    <a:lnTo>
                      <a:pt x="3" y="68"/>
                    </a:lnTo>
                    <a:lnTo>
                      <a:pt x="1" y="61"/>
                    </a:lnTo>
                    <a:lnTo>
                      <a:pt x="0" y="53"/>
                    </a:lnTo>
                    <a:lnTo>
                      <a:pt x="1" y="44"/>
                    </a:lnTo>
                    <a:lnTo>
                      <a:pt x="3" y="35"/>
                    </a:lnTo>
                    <a:lnTo>
                      <a:pt x="8" y="24"/>
                    </a:lnTo>
                    <a:close/>
                  </a:path>
                </a:pathLst>
              </a:custGeom>
              <a:solidFill>
                <a:srgbClr val="CB9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93" name="Freeform 1328">
                <a:extLst>
                  <a:ext uri="{FF2B5EF4-FFF2-40B4-BE49-F238E27FC236}">
                    <a16:creationId xmlns:a16="http://schemas.microsoft.com/office/drawing/2014/main" id="{CFACD10E-7EAA-428D-9DA8-80F301545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2" y="2532"/>
                <a:ext cx="5" cy="5"/>
              </a:xfrm>
              <a:custGeom>
                <a:avLst/>
                <a:gdLst>
                  <a:gd name="T0" fmla="*/ 0 w 81"/>
                  <a:gd name="T1" fmla="*/ 0 h 88"/>
                  <a:gd name="T2" fmla="*/ 0 w 81"/>
                  <a:gd name="T3" fmla="*/ 0 h 88"/>
                  <a:gd name="T4" fmla="*/ 0 w 81"/>
                  <a:gd name="T5" fmla="*/ 0 h 88"/>
                  <a:gd name="T6" fmla="*/ 0 w 81"/>
                  <a:gd name="T7" fmla="*/ 0 h 88"/>
                  <a:gd name="T8" fmla="*/ 0 w 81"/>
                  <a:gd name="T9" fmla="*/ 0 h 88"/>
                  <a:gd name="T10" fmla="*/ 0 w 81"/>
                  <a:gd name="T11" fmla="*/ 0 h 88"/>
                  <a:gd name="T12" fmla="*/ 0 w 81"/>
                  <a:gd name="T13" fmla="*/ 0 h 88"/>
                  <a:gd name="T14" fmla="*/ 0 w 81"/>
                  <a:gd name="T15" fmla="*/ 0 h 88"/>
                  <a:gd name="T16" fmla="*/ 0 w 81"/>
                  <a:gd name="T17" fmla="*/ 0 h 88"/>
                  <a:gd name="T18" fmla="*/ 0 w 81"/>
                  <a:gd name="T19" fmla="*/ 0 h 88"/>
                  <a:gd name="T20" fmla="*/ 0 w 81"/>
                  <a:gd name="T21" fmla="*/ 0 h 88"/>
                  <a:gd name="T22" fmla="*/ 0 w 81"/>
                  <a:gd name="T23" fmla="*/ 0 h 88"/>
                  <a:gd name="T24" fmla="*/ 0 w 81"/>
                  <a:gd name="T25" fmla="*/ 0 h 88"/>
                  <a:gd name="T26" fmla="*/ 0 w 81"/>
                  <a:gd name="T27" fmla="*/ 0 h 88"/>
                  <a:gd name="T28" fmla="*/ 0 w 81"/>
                  <a:gd name="T29" fmla="*/ 0 h 88"/>
                  <a:gd name="T30" fmla="*/ 0 w 81"/>
                  <a:gd name="T31" fmla="*/ 0 h 88"/>
                  <a:gd name="T32" fmla="*/ 0 w 81"/>
                  <a:gd name="T33" fmla="*/ 0 h 88"/>
                  <a:gd name="T34" fmla="*/ 0 w 81"/>
                  <a:gd name="T35" fmla="*/ 0 h 88"/>
                  <a:gd name="T36" fmla="*/ 0 w 81"/>
                  <a:gd name="T37" fmla="*/ 0 h 88"/>
                  <a:gd name="T38" fmla="*/ 0 w 81"/>
                  <a:gd name="T39" fmla="*/ 0 h 88"/>
                  <a:gd name="T40" fmla="*/ 0 w 81"/>
                  <a:gd name="T41" fmla="*/ 0 h 88"/>
                  <a:gd name="T42" fmla="*/ 0 w 81"/>
                  <a:gd name="T43" fmla="*/ 0 h 88"/>
                  <a:gd name="T44" fmla="*/ 0 w 81"/>
                  <a:gd name="T45" fmla="*/ 0 h 88"/>
                  <a:gd name="T46" fmla="*/ 0 w 81"/>
                  <a:gd name="T47" fmla="*/ 0 h 88"/>
                  <a:gd name="T48" fmla="*/ 0 w 81"/>
                  <a:gd name="T49" fmla="*/ 0 h 88"/>
                  <a:gd name="T50" fmla="*/ 0 w 81"/>
                  <a:gd name="T51" fmla="*/ 0 h 88"/>
                  <a:gd name="T52" fmla="*/ 0 w 81"/>
                  <a:gd name="T53" fmla="*/ 0 h 88"/>
                  <a:gd name="T54" fmla="*/ 0 w 81"/>
                  <a:gd name="T55" fmla="*/ 0 h 88"/>
                  <a:gd name="T56" fmla="*/ 0 w 81"/>
                  <a:gd name="T57" fmla="*/ 0 h 88"/>
                  <a:gd name="T58" fmla="*/ 0 w 81"/>
                  <a:gd name="T59" fmla="*/ 0 h 88"/>
                  <a:gd name="T60" fmla="*/ 0 w 81"/>
                  <a:gd name="T61" fmla="*/ 0 h 88"/>
                  <a:gd name="T62" fmla="*/ 0 w 81"/>
                  <a:gd name="T63" fmla="*/ 0 h 88"/>
                  <a:gd name="T64" fmla="*/ 0 w 81"/>
                  <a:gd name="T65" fmla="*/ 0 h 88"/>
                  <a:gd name="T66" fmla="*/ 0 w 81"/>
                  <a:gd name="T67" fmla="*/ 0 h 88"/>
                  <a:gd name="T68" fmla="*/ 0 w 81"/>
                  <a:gd name="T69" fmla="*/ 0 h 88"/>
                  <a:gd name="T70" fmla="*/ 0 w 81"/>
                  <a:gd name="T71" fmla="*/ 0 h 88"/>
                  <a:gd name="T72" fmla="*/ 0 w 81"/>
                  <a:gd name="T73" fmla="*/ 0 h 88"/>
                  <a:gd name="T74" fmla="*/ 0 w 81"/>
                  <a:gd name="T75" fmla="*/ 0 h 88"/>
                  <a:gd name="T76" fmla="*/ 0 w 81"/>
                  <a:gd name="T77" fmla="*/ 0 h 8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1" h="88">
                    <a:moveTo>
                      <a:pt x="8" y="24"/>
                    </a:moveTo>
                    <a:lnTo>
                      <a:pt x="11" y="19"/>
                    </a:lnTo>
                    <a:lnTo>
                      <a:pt x="14" y="14"/>
                    </a:lnTo>
                    <a:lnTo>
                      <a:pt x="19" y="10"/>
                    </a:lnTo>
                    <a:lnTo>
                      <a:pt x="22" y="7"/>
                    </a:lnTo>
                    <a:lnTo>
                      <a:pt x="26" y="4"/>
                    </a:lnTo>
                    <a:lnTo>
                      <a:pt x="29" y="2"/>
                    </a:lnTo>
                    <a:lnTo>
                      <a:pt x="33" y="1"/>
                    </a:lnTo>
                    <a:lnTo>
                      <a:pt x="37" y="0"/>
                    </a:lnTo>
                    <a:lnTo>
                      <a:pt x="45" y="0"/>
                    </a:lnTo>
                    <a:lnTo>
                      <a:pt x="52" y="1"/>
                    </a:lnTo>
                    <a:lnTo>
                      <a:pt x="60" y="5"/>
                    </a:lnTo>
                    <a:lnTo>
                      <a:pt x="66" y="10"/>
                    </a:lnTo>
                    <a:lnTo>
                      <a:pt x="72" y="16"/>
                    </a:lnTo>
                    <a:lnTo>
                      <a:pt x="76" y="23"/>
                    </a:lnTo>
                    <a:lnTo>
                      <a:pt x="80" y="31"/>
                    </a:lnTo>
                    <a:lnTo>
                      <a:pt x="81" y="40"/>
                    </a:lnTo>
                    <a:lnTo>
                      <a:pt x="81" y="49"/>
                    </a:lnTo>
                    <a:lnTo>
                      <a:pt x="79" y="58"/>
                    </a:lnTo>
                    <a:lnTo>
                      <a:pt x="77" y="62"/>
                    </a:lnTo>
                    <a:lnTo>
                      <a:pt x="75" y="67"/>
                    </a:lnTo>
                    <a:lnTo>
                      <a:pt x="72" y="71"/>
                    </a:lnTo>
                    <a:lnTo>
                      <a:pt x="68" y="75"/>
                    </a:lnTo>
                    <a:lnTo>
                      <a:pt x="62" y="80"/>
                    </a:lnTo>
                    <a:lnTo>
                      <a:pt x="56" y="84"/>
                    </a:lnTo>
                    <a:lnTo>
                      <a:pt x="49" y="86"/>
                    </a:lnTo>
                    <a:lnTo>
                      <a:pt x="42" y="88"/>
                    </a:lnTo>
                    <a:lnTo>
                      <a:pt x="36" y="88"/>
                    </a:lnTo>
                    <a:lnTo>
                      <a:pt x="29" y="88"/>
                    </a:lnTo>
                    <a:lnTo>
                      <a:pt x="23" y="86"/>
                    </a:lnTo>
                    <a:lnTo>
                      <a:pt x="16" y="83"/>
                    </a:lnTo>
                    <a:lnTo>
                      <a:pt x="11" y="79"/>
                    </a:lnTo>
                    <a:lnTo>
                      <a:pt x="6" y="74"/>
                    </a:lnTo>
                    <a:lnTo>
                      <a:pt x="3" y="69"/>
                    </a:lnTo>
                    <a:lnTo>
                      <a:pt x="1" y="62"/>
                    </a:lnTo>
                    <a:lnTo>
                      <a:pt x="0" y="54"/>
                    </a:lnTo>
                    <a:lnTo>
                      <a:pt x="1" y="45"/>
                    </a:lnTo>
                    <a:lnTo>
                      <a:pt x="4" y="35"/>
                    </a:lnTo>
                    <a:lnTo>
                      <a:pt x="8" y="24"/>
                    </a:lnTo>
                    <a:close/>
                  </a:path>
                </a:pathLst>
              </a:custGeom>
              <a:solidFill>
                <a:srgbClr val="CB9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94" name="Freeform 1329">
                <a:extLst>
                  <a:ext uri="{FF2B5EF4-FFF2-40B4-BE49-F238E27FC236}">
                    <a16:creationId xmlns:a16="http://schemas.microsoft.com/office/drawing/2014/main" id="{9AD4CF76-4DF5-4085-8CAC-0E0565A19A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8" y="2539"/>
                <a:ext cx="4" cy="4"/>
              </a:xfrm>
              <a:custGeom>
                <a:avLst/>
                <a:gdLst>
                  <a:gd name="T0" fmla="*/ 0 w 64"/>
                  <a:gd name="T1" fmla="*/ 0 h 66"/>
                  <a:gd name="T2" fmla="*/ 0 w 64"/>
                  <a:gd name="T3" fmla="*/ 0 h 66"/>
                  <a:gd name="T4" fmla="*/ 0 w 64"/>
                  <a:gd name="T5" fmla="*/ 0 h 66"/>
                  <a:gd name="T6" fmla="*/ 0 w 64"/>
                  <a:gd name="T7" fmla="*/ 0 h 66"/>
                  <a:gd name="T8" fmla="*/ 0 w 64"/>
                  <a:gd name="T9" fmla="*/ 0 h 66"/>
                  <a:gd name="T10" fmla="*/ 0 w 64"/>
                  <a:gd name="T11" fmla="*/ 0 h 66"/>
                  <a:gd name="T12" fmla="*/ 0 w 64"/>
                  <a:gd name="T13" fmla="*/ 0 h 66"/>
                  <a:gd name="T14" fmla="*/ 0 w 64"/>
                  <a:gd name="T15" fmla="*/ 0 h 66"/>
                  <a:gd name="T16" fmla="*/ 0 w 64"/>
                  <a:gd name="T17" fmla="*/ 0 h 66"/>
                  <a:gd name="T18" fmla="*/ 0 w 64"/>
                  <a:gd name="T19" fmla="*/ 0 h 66"/>
                  <a:gd name="T20" fmla="*/ 0 w 64"/>
                  <a:gd name="T21" fmla="*/ 0 h 66"/>
                  <a:gd name="T22" fmla="*/ 0 w 64"/>
                  <a:gd name="T23" fmla="*/ 0 h 66"/>
                  <a:gd name="T24" fmla="*/ 0 w 64"/>
                  <a:gd name="T25" fmla="*/ 0 h 66"/>
                  <a:gd name="T26" fmla="*/ 0 w 64"/>
                  <a:gd name="T27" fmla="*/ 0 h 66"/>
                  <a:gd name="T28" fmla="*/ 0 w 64"/>
                  <a:gd name="T29" fmla="*/ 0 h 66"/>
                  <a:gd name="T30" fmla="*/ 0 w 64"/>
                  <a:gd name="T31" fmla="*/ 0 h 66"/>
                  <a:gd name="T32" fmla="*/ 0 w 64"/>
                  <a:gd name="T33" fmla="*/ 0 h 66"/>
                  <a:gd name="T34" fmla="*/ 0 w 64"/>
                  <a:gd name="T35" fmla="*/ 0 h 66"/>
                  <a:gd name="T36" fmla="*/ 0 w 64"/>
                  <a:gd name="T37" fmla="*/ 0 h 66"/>
                  <a:gd name="T38" fmla="*/ 0 w 64"/>
                  <a:gd name="T39" fmla="*/ 0 h 66"/>
                  <a:gd name="T40" fmla="*/ 0 w 64"/>
                  <a:gd name="T41" fmla="*/ 0 h 66"/>
                  <a:gd name="T42" fmla="*/ 0 w 64"/>
                  <a:gd name="T43" fmla="*/ 0 h 66"/>
                  <a:gd name="T44" fmla="*/ 0 w 64"/>
                  <a:gd name="T45" fmla="*/ 0 h 66"/>
                  <a:gd name="T46" fmla="*/ 0 w 64"/>
                  <a:gd name="T47" fmla="*/ 0 h 66"/>
                  <a:gd name="T48" fmla="*/ 0 w 64"/>
                  <a:gd name="T49" fmla="*/ 0 h 66"/>
                  <a:gd name="T50" fmla="*/ 0 w 64"/>
                  <a:gd name="T51" fmla="*/ 0 h 66"/>
                  <a:gd name="T52" fmla="*/ 0 w 64"/>
                  <a:gd name="T53" fmla="*/ 0 h 66"/>
                  <a:gd name="T54" fmla="*/ 0 w 64"/>
                  <a:gd name="T55" fmla="*/ 0 h 66"/>
                  <a:gd name="T56" fmla="*/ 0 w 64"/>
                  <a:gd name="T57" fmla="*/ 0 h 66"/>
                  <a:gd name="T58" fmla="*/ 0 w 64"/>
                  <a:gd name="T59" fmla="*/ 0 h 66"/>
                  <a:gd name="T60" fmla="*/ 0 w 64"/>
                  <a:gd name="T61" fmla="*/ 0 h 66"/>
                  <a:gd name="T62" fmla="*/ 0 w 64"/>
                  <a:gd name="T63" fmla="*/ 0 h 66"/>
                  <a:gd name="T64" fmla="*/ 0 w 64"/>
                  <a:gd name="T65" fmla="*/ 0 h 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4" h="66">
                    <a:moveTo>
                      <a:pt x="14" y="17"/>
                    </a:moveTo>
                    <a:lnTo>
                      <a:pt x="19" y="11"/>
                    </a:lnTo>
                    <a:lnTo>
                      <a:pt x="25" y="6"/>
                    </a:lnTo>
                    <a:lnTo>
                      <a:pt x="31" y="3"/>
                    </a:lnTo>
                    <a:lnTo>
                      <a:pt x="36" y="1"/>
                    </a:lnTo>
                    <a:lnTo>
                      <a:pt x="41" y="0"/>
                    </a:lnTo>
                    <a:lnTo>
                      <a:pt x="46" y="1"/>
                    </a:lnTo>
                    <a:lnTo>
                      <a:pt x="50" y="2"/>
                    </a:lnTo>
                    <a:lnTo>
                      <a:pt x="54" y="4"/>
                    </a:lnTo>
                    <a:lnTo>
                      <a:pt x="58" y="8"/>
                    </a:lnTo>
                    <a:lnTo>
                      <a:pt x="61" y="12"/>
                    </a:lnTo>
                    <a:lnTo>
                      <a:pt x="63" y="17"/>
                    </a:lnTo>
                    <a:lnTo>
                      <a:pt x="64" y="22"/>
                    </a:lnTo>
                    <a:lnTo>
                      <a:pt x="64" y="28"/>
                    </a:lnTo>
                    <a:lnTo>
                      <a:pt x="63" y="34"/>
                    </a:lnTo>
                    <a:lnTo>
                      <a:pt x="61" y="40"/>
                    </a:lnTo>
                    <a:lnTo>
                      <a:pt x="58" y="47"/>
                    </a:lnTo>
                    <a:lnTo>
                      <a:pt x="53" y="53"/>
                    </a:lnTo>
                    <a:lnTo>
                      <a:pt x="48" y="57"/>
                    </a:lnTo>
                    <a:lnTo>
                      <a:pt x="42" y="61"/>
                    </a:lnTo>
                    <a:lnTo>
                      <a:pt x="36" y="64"/>
                    </a:lnTo>
                    <a:lnTo>
                      <a:pt x="30" y="65"/>
                    </a:lnTo>
                    <a:lnTo>
                      <a:pt x="24" y="66"/>
                    </a:lnTo>
                    <a:lnTo>
                      <a:pt x="18" y="65"/>
                    </a:lnTo>
                    <a:lnTo>
                      <a:pt x="13" y="64"/>
                    </a:lnTo>
                    <a:lnTo>
                      <a:pt x="8" y="61"/>
                    </a:lnTo>
                    <a:lnTo>
                      <a:pt x="5" y="58"/>
                    </a:lnTo>
                    <a:lnTo>
                      <a:pt x="1" y="53"/>
                    </a:lnTo>
                    <a:lnTo>
                      <a:pt x="0" y="48"/>
                    </a:lnTo>
                    <a:lnTo>
                      <a:pt x="1" y="41"/>
                    </a:lnTo>
                    <a:lnTo>
                      <a:pt x="4" y="34"/>
                    </a:lnTo>
                    <a:lnTo>
                      <a:pt x="8" y="26"/>
                    </a:lnTo>
                    <a:lnTo>
                      <a:pt x="14" y="17"/>
                    </a:lnTo>
                    <a:close/>
                  </a:path>
                </a:pathLst>
              </a:custGeom>
              <a:solidFill>
                <a:srgbClr val="CB9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95" name="Freeform 1330">
                <a:extLst>
                  <a:ext uri="{FF2B5EF4-FFF2-40B4-BE49-F238E27FC236}">
                    <a16:creationId xmlns:a16="http://schemas.microsoft.com/office/drawing/2014/main" id="{7796A985-8529-4B70-BA2C-E5AB14626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9" y="2324"/>
                <a:ext cx="193" cy="66"/>
              </a:xfrm>
              <a:custGeom>
                <a:avLst/>
                <a:gdLst>
                  <a:gd name="T0" fmla="*/ 0 w 3278"/>
                  <a:gd name="T1" fmla="*/ 3 h 1126"/>
                  <a:gd name="T2" fmla="*/ 0 w 3278"/>
                  <a:gd name="T3" fmla="*/ 2 h 1126"/>
                  <a:gd name="T4" fmla="*/ 0 w 3278"/>
                  <a:gd name="T5" fmla="*/ 2 h 1126"/>
                  <a:gd name="T6" fmla="*/ 0 w 3278"/>
                  <a:gd name="T7" fmla="*/ 2 h 1126"/>
                  <a:gd name="T8" fmla="*/ 1 w 3278"/>
                  <a:gd name="T9" fmla="*/ 2 h 1126"/>
                  <a:gd name="T10" fmla="*/ 1 w 3278"/>
                  <a:gd name="T11" fmla="*/ 1 h 1126"/>
                  <a:gd name="T12" fmla="*/ 1 w 3278"/>
                  <a:gd name="T13" fmla="*/ 1 h 1126"/>
                  <a:gd name="T14" fmla="*/ 1 w 3278"/>
                  <a:gd name="T15" fmla="*/ 1 h 1126"/>
                  <a:gd name="T16" fmla="*/ 2 w 3278"/>
                  <a:gd name="T17" fmla="*/ 1 h 1126"/>
                  <a:gd name="T18" fmla="*/ 2 w 3278"/>
                  <a:gd name="T19" fmla="*/ 1 h 1126"/>
                  <a:gd name="T20" fmla="*/ 2 w 3278"/>
                  <a:gd name="T21" fmla="*/ 1 h 1126"/>
                  <a:gd name="T22" fmla="*/ 3 w 3278"/>
                  <a:gd name="T23" fmla="*/ 1 h 1126"/>
                  <a:gd name="T24" fmla="*/ 4 w 3278"/>
                  <a:gd name="T25" fmla="*/ 0 h 1126"/>
                  <a:gd name="T26" fmla="*/ 5 w 3278"/>
                  <a:gd name="T27" fmla="*/ 0 h 1126"/>
                  <a:gd name="T28" fmla="*/ 6 w 3278"/>
                  <a:gd name="T29" fmla="*/ 0 h 1126"/>
                  <a:gd name="T30" fmla="*/ 7 w 3278"/>
                  <a:gd name="T31" fmla="*/ 0 h 1126"/>
                  <a:gd name="T32" fmla="*/ 7 w 3278"/>
                  <a:gd name="T33" fmla="*/ 0 h 1126"/>
                  <a:gd name="T34" fmla="*/ 8 w 3278"/>
                  <a:gd name="T35" fmla="*/ 0 h 1126"/>
                  <a:gd name="T36" fmla="*/ 8 w 3278"/>
                  <a:gd name="T37" fmla="*/ 0 h 1126"/>
                  <a:gd name="T38" fmla="*/ 9 w 3278"/>
                  <a:gd name="T39" fmla="*/ 0 h 1126"/>
                  <a:gd name="T40" fmla="*/ 9 w 3278"/>
                  <a:gd name="T41" fmla="*/ 0 h 1126"/>
                  <a:gd name="T42" fmla="*/ 10 w 3278"/>
                  <a:gd name="T43" fmla="*/ 0 h 1126"/>
                  <a:gd name="T44" fmla="*/ 10 w 3278"/>
                  <a:gd name="T45" fmla="*/ 0 h 1126"/>
                  <a:gd name="T46" fmla="*/ 11 w 3278"/>
                  <a:gd name="T47" fmla="*/ 0 h 1126"/>
                  <a:gd name="T48" fmla="*/ 11 w 3278"/>
                  <a:gd name="T49" fmla="*/ 1 h 1126"/>
                  <a:gd name="T50" fmla="*/ 11 w 3278"/>
                  <a:gd name="T51" fmla="*/ 1 h 1126"/>
                  <a:gd name="T52" fmla="*/ 11 w 3278"/>
                  <a:gd name="T53" fmla="*/ 1 h 1126"/>
                  <a:gd name="T54" fmla="*/ 11 w 3278"/>
                  <a:gd name="T55" fmla="*/ 1 h 1126"/>
                  <a:gd name="T56" fmla="*/ 10 w 3278"/>
                  <a:gd name="T57" fmla="*/ 1 h 1126"/>
                  <a:gd name="T58" fmla="*/ 10 w 3278"/>
                  <a:gd name="T59" fmla="*/ 1 h 1126"/>
                  <a:gd name="T60" fmla="*/ 9 w 3278"/>
                  <a:gd name="T61" fmla="*/ 1 h 1126"/>
                  <a:gd name="T62" fmla="*/ 8 w 3278"/>
                  <a:gd name="T63" fmla="*/ 1 h 1126"/>
                  <a:gd name="T64" fmla="*/ 7 w 3278"/>
                  <a:gd name="T65" fmla="*/ 1 h 1126"/>
                  <a:gd name="T66" fmla="*/ 6 w 3278"/>
                  <a:gd name="T67" fmla="*/ 1 h 1126"/>
                  <a:gd name="T68" fmla="*/ 6 w 3278"/>
                  <a:gd name="T69" fmla="*/ 1 h 1126"/>
                  <a:gd name="T70" fmla="*/ 5 w 3278"/>
                  <a:gd name="T71" fmla="*/ 1 h 1126"/>
                  <a:gd name="T72" fmla="*/ 4 w 3278"/>
                  <a:gd name="T73" fmla="*/ 1 h 1126"/>
                  <a:gd name="T74" fmla="*/ 4 w 3278"/>
                  <a:gd name="T75" fmla="*/ 2 h 1126"/>
                  <a:gd name="T76" fmla="*/ 3 w 3278"/>
                  <a:gd name="T77" fmla="*/ 2 h 1126"/>
                  <a:gd name="T78" fmla="*/ 3 w 3278"/>
                  <a:gd name="T79" fmla="*/ 2 h 1126"/>
                  <a:gd name="T80" fmla="*/ 3 w 3278"/>
                  <a:gd name="T81" fmla="*/ 2 h 1126"/>
                  <a:gd name="T82" fmla="*/ 2 w 3278"/>
                  <a:gd name="T83" fmla="*/ 3 h 1126"/>
                  <a:gd name="T84" fmla="*/ 2 w 3278"/>
                  <a:gd name="T85" fmla="*/ 3 h 1126"/>
                  <a:gd name="T86" fmla="*/ 1 w 3278"/>
                  <a:gd name="T87" fmla="*/ 3 h 1126"/>
                  <a:gd name="T88" fmla="*/ 1 w 3278"/>
                  <a:gd name="T89" fmla="*/ 4 h 1126"/>
                  <a:gd name="T90" fmla="*/ 1 w 3278"/>
                  <a:gd name="T91" fmla="*/ 4 h 1126"/>
                  <a:gd name="T92" fmla="*/ 0 w 3278"/>
                  <a:gd name="T93" fmla="*/ 4 h 1126"/>
                  <a:gd name="T94" fmla="*/ 0 w 3278"/>
                  <a:gd name="T95" fmla="*/ 4 h 1126"/>
                  <a:gd name="T96" fmla="*/ 0 w 3278"/>
                  <a:gd name="T97" fmla="*/ 3 h 112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3278" h="1126">
                    <a:moveTo>
                      <a:pt x="2" y="834"/>
                    </a:moveTo>
                    <a:lnTo>
                      <a:pt x="0" y="807"/>
                    </a:lnTo>
                    <a:lnTo>
                      <a:pt x="0" y="779"/>
                    </a:lnTo>
                    <a:lnTo>
                      <a:pt x="3" y="753"/>
                    </a:lnTo>
                    <a:lnTo>
                      <a:pt x="7" y="727"/>
                    </a:lnTo>
                    <a:lnTo>
                      <a:pt x="13" y="701"/>
                    </a:lnTo>
                    <a:lnTo>
                      <a:pt x="21" y="675"/>
                    </a:lnTo>
                    <a:lnTo>
                      <a:pt x="31" y="651"/>
                    </a:lnTo>
                    <a:lnTo>
                      <a:pt x="43" y="626"/>
                    </a:lnTo>
                    <a:lnTo>
                      <a:pt x="56" y="602"/>
                    </a:lnTo>
                    <a:lnTo>
                      <a:pt x="72" y="579"/>
                    </a:lnTo>
                    <a:lnTo>
                      <a:pt x="88" y="556"/>
                    </a:lnTo>
                    <a:lnTo>
                      <a:pt x="106" y="534"/>
                    </a:lnTo>
                    <a:lnTo>
                      <a:pt x="125" y="511"/>
                    </a:lnTo>
                    <a:lnTo>
                      <a:pt x="146" y="490"/>
                    </a:lnTo>
                    <a:lnTo>
                      <a:pt x="169" y="469"/>
                    </a:lnTo>
                    <a:lnTo>
                      <a:pt x="192" y="449"/>
                    </a:lnTo>
                    <a:lnTo>
                      <a:pt x="217" y="428"/>
                    </a:lnTo>
                    <a:lnTo>
                      <a:pt x="243" y="409"/>
                    </a:lnTo>
                    <a:lnTo>
                      <a:pt x="270" y="390"/>
                    </a:lnTo>
                    <a:lnTo>
                      <a:pt x="298" y="372"/>
                    </a:lnTo>
                    <a:lnTo>
                      <a:pt x="327" y="353"/>
                    </a:lnTo>
                    <a:lnTo>
                      <a:pt x="358" y="336"/>
                    </a:lnTo>
                    <a:lnTo>
                      <a:pt x="389" y="320"/>
                    </a:lnTo>
                    <a:lnTo>
                      <a:pt x="421" y="304"/>
                    </a:lnTo>
                    <a:lnTo>
                      <a:pt x="454" y="289"/>
                    </a:lnTo>
                    <a:lnTo>
                      <a:pt x="487" y="273"/>
                    </a:lnTo>
                    <a:lnTo>
                      <a:pt x="521" y="259"/>
                    </a:lnTo>
                    <a:lnTo>
                      <a:pt x="556" y="246"/>
                    </a:lnTo>
                    <a:lnTo>
                      <a:pt x="591" y="233"/>
                    </a:lnTo>
                    <a:lnTo>
                      <a:pt x="627" y="221"/>
                    </a:lnTo>
                    <a:lnTo>
                      <a:pt x="663" y="209"/>
                    </a:lnTo>
                    <a:lnTo>
                      <a:pt x="700" y="198"/>
                    </a:lnTo>
                    <a:lnTo>
                      <a:pt x="738" y="186"/>
                    </a:lnTo>
                    <a:lnTo>
                      <a:pt x="780" y="176"/>
                    </a:lnTo>
                    <a:lnTo>
                      <a:pt x="822" y="166"/>
                    </a:lnTo>
                    <a:lnTo>
                      <a:pt x="867" y="155"/>
                    </a:lnTo>
                    <a:lnTo>
                      <a:pt x="963" y="135"/>
                    </a:lnTo>
                    <a:lnTo>
                      <a:pt x="1065" y="115"/>
                    </a:lnTo>
                    <a:lnTo>
                      <a:pt x="1172" y="95"/>
                    </a:lnTo>
                    <a:lnTo>
                      <a:pt x="1284" y="78"/>
                    </a:lnTo>
                    <a:lnTo>
                      <a:pt x="1399" y="61"/>
                    </a:lnTo>
                    <a:lnTo>
                      <a:pt x="1517" y="46"/>
                    </a:lnTo>
                    <a:lnTo>
                      <a:pt x="1635" y="33"/>
                    </a:lnTo>
                    <a:lnTo>
                      <a:pt x="1754" y="21"/>
                    </a:lnTo>
                    <a:lnTo>
                      <a:pt x="1813" y="16"/>
                    </a:lnTo>
                    <a:lnTo>
                      <a:pt x="1872" y="12"/>
                    </a:lnTo>
                    <a:lnTo>
                      <a:pt x="1930" y="8"/>
                    </a:lnTo>
                    <a:lnTo>
                      <a:pt x="1987" y="5"/>
                    </a:lnTo>
                    <a:lnTo>
                      <a:pt x="2044" y="3"/>
                    </a:lnTo>
                    <a:lnTo>
                      <a:pt x="2101" y="1"/>
                    </a:lnTo>
                    <a:lnTo>
                      <a:pt x="2155" y="0"/>
                    </a:lnTo>
                    <a:lnTo>
                      <a:pt x="2209" y="0"/>
                    </a:lnTo>
                    <a:lnTo>
                      <a:pt x="2260" y="1"/>
                    </a:lnTo>
                    <a:lnTo>
                      <a:pt x="2312" y="2"/>
                    </a:lnTo>
                    <a:lnTo>
                      <a:pt x="2361" y="4"/>
                    </a:lnTo>
                    <a:lnTo>
                      <a:pt x="2408" y="8"/>
                    </a:lnTo>
                    <a:lnTo>
                      <a:pt x="2457" y="12"/>
                    </a:lnTo>
                    <a:lnTo>
                      <a:pt x="2506" y="17"/>
                    </a:lnTo>
                    <a:lnTo>
                      <a:pt x="2557" y="24"/>
                    </a:lnTo>
                    <a:lnTo>
                      <a:pt x="2609" y="30"/>
                    </a:lnTo>
                    <a:lnTo>
                      <a:pt x="2662" y="38"/>
                    </a:lnTo>
                    <a:lnTo>
                      <a:pt x="2716" y="46"/>
                    </a:lnTo>
                    <a:lnTo>
                      <a:pt x="2769" y="55"/>
                    </a:lnTo>
                    <a:lnTo>
                      <a:pt x="2822" y="64"/>
                    </a:lnTo>
                    <a:lnTo>
                      <a:pt x="2873" y="74"/>
                    </a:lnTo>
                    <a:lnTo>
                      <a:pt x="2924" y="84"/>
                    </a:lnTo>
                    <a:lnTo>
                      <a:pt x="2973" y="94"/>
                    </a:lnTo>
                    <a:lnTo>
                      <a:pt x="3019" y="105"/>
                    </a:lnTo>
                    <a:lnTo>
                      <a:pt x="3063" y="117"/>
                    </a:lnTo>
                    <a:lnTo>
                      <a:pt x="3104" y="128"/>
                    </a:lnTo>
                    <a:lnTo>
                      <a:pt x="3141" y="139"/>
                    </a:lnTo>
                    <a:lnTo>
                      <a:pt x="3176" y="150"/>
                    </a:lnTo>
                    <a:lnTo>
                      <a:pt x="3205" y="161"/>
                    </a:lnTo>
                    <a:lnTo>
                      <a:pt x="3230" y="171"/>
                    </a:lnTo>
                    <a:lnTo>
                      <a:pt x="3251" y="182"/>
                    </a:lnTo>
                    <a:lnTo>
                      <a:pt x="3266" y="193"/>
                    </a:lnTo>
                    <a:lnTo>
                      <a:pt x="3275" y="202"/>
                    </a:lnTo>
                    <a:lnTo>
                      <a:pt x="3278" y="212"/>
                    </a:lnTo>
                    <a:lnTo>
                      <a:pt x="3275" y="220"/>
                    </a:lnTo>
                    <a:lnTo>
                      <a:pt x="3264" y="228"/>
                    </a:lnTo>
                    <a:lnTo>
                      <a:pt x="3247" y="236"/>
                    </a:lnTo>
                    <a:lnTo>
                      <a:pt x="3220" y="242"/>
                    </a:lnTo>
                    <a:lnTo>
                      <a:pt x="3186" y="248"/>
                    </a:lnTo>
                    <a:lnTo>
                      <a:pt x="3144" y="253"/>
                    </a:lnTo>
                    <a:lnTo>
                      <a:pt x="3092" y="257"/>
                    </a:lnTo>
                    <a:lnTo>
                      <a:pt x="3031" y="260"/>
                    </a:lnTo>
                    <a:lnTo>
                      <a:pt x="2960" y="262"/>
                    </a:lnTo>
                    <a:lnTo>
                      <a:pt x="2879" y="262"/>
                    </a:lnTo>
                    <a:lnTo>
                      <a:pt x="2786" y="263"/>
                    </a:lnTo>
                    <a:lnTo>
                      <a:pt x="2696" y="264"/>
                    </a:lnTo>
                    <a:lnTo>
                      <a:pt x="2606" y="265"/>
                    </a:lnTo>
                    <a:lnTo>
                      <a:pt x="2519" y="268"/>
                    </a:lnTo>
                    <a:lnTo>
                      <a:pt x="2433" y="271"/>
                    </a:lnTo>
                    <a:lnTo>
                      <a:pt x="2349" y="274"/>
                    </a:lnTo>
                    <a:lnTo>
                      <a:pt x="2267" y="280"/>
                    </a:lnTo>
                    <a:lnTo>
                      <a:pt x="2186" y="284"/>
                    </a:lnTo>
                    <a:lnTo>
                      <a:pt x="2108" y="290"/>
                    </a:lnTo>
                    <a:lnTo>
                      <a:pt x="2030" y="296"/>
                    </a:lnTo>
                    <a:lnTo>
                      <a:pt x="1955" y="303"/>
                    </a:lnTo>
                    <a:lnTo>
                      <a:pt x="1882" y="311"/>
                    </a:lnTo>
                    <a:lnTo>
                      <a:pt x="1810" y="319"/>
                    </a:lnTo>
                    <a:lnTo>
                      <a:pt x="1741" y="328"/>
                    </a:lnTo>
                    <a:lnTo>
                      <a:pt x="1674" y="337"/>
                    </a:lnTo>
                    <a:lnTo>
                      <a:pt x="1608" y="347"/>
                    </a:lnTo>
                    <a:lnTo>
                      <a:pt x="1544" y="358"/>
                    </a:lnTo>
                    <a:lnTo>
                      <a:pt x="1484" y="370"/>
                    </a:lnTo>
                    <a:lnTo>
                      <a:pt x="1424" y="382"/>
                    </a:lnTo>
                    <a:lnTo>
                      <a:pt x="1366" y="394"/>
                    </a:lnTo>
                    <a:lnTo>
                      <a:pt x="1312" y="408"/>
                    </a:lnTo>
                    <a:lnTo>
                      <a:pt x="1259" y="421"/>
                    </a:lnTo>
                    <a:lnTo>
                      <a:pt x="1207" y="436"/>
                    </a:lnTo>
                    <a:lnTo>
                      <a:pt x="1159" y="452"/>
                    </a:lnTo>
                    <a:lnTo>
                      <a:pt x="1113" y="467"/>
                    </a:lnTo>
                    <a:lnTo>
                      <a:pt x="1069" y="484"/>
                    </a:lnTo>
                    <a:lnTo>
                      <a:pt x="1027" y="500"/>
                    </a:lnTo>
                    <a:lnTo>
                      <a:pt x="988" y="518"/>
                    </a:lnTo>
                    <a:lnTo>
                      <a:pt x="951" y="537"/>
                    </a:lnTo>
                    <a:lnTo>
                      <a:pt x="916" y="555"/>
                    </a:lnTo>
                    <a:lnTo>
                      <a:pt x="884" y="574"/>
                    </a:lnTo>
                    <a:lnTo>
                      <a:pt x="854" y="594"/>
                    </a:lnTo>
                    <a:lnTo>
                      <a:pt x="832" y="610"/>
                    </a:lnTo>
                    <a:lnTo>
                      <a:pt x="808" y="631"/>
                    </a:lnTo>
                    <a:lnTo>
                      <a:pt x="783" y="654"/>
                    </a:lnTo>
                    <a:lnTo>
                      <a:pt x="756" y="679"/>
                    </a:lnTo>
                    <a:lnTo>
                      <a:pt x="699" y="736"/>
                    </a:lnTo>
                    <a:lnTo>
                      <a:pt x="636" y="798"/>
                    </a:lnTo>
                    <a:lnTo>
                      <a:pt x="571" y="862"/>
                    </a:lnTo>
                    <a:lnTo>
                      <a:pt x="504" y="927"/>
                    </a:lnTo>
                    <a:lnTo>
                      <a:pt x="471" y="958"/>
                    </a:lnTo>
                    <a:lnTo>
                      <a:pt x="438" y="987"/>
                    </a:lnTo>
                    <a:lnTo>
                      <a:pt x="404" y="1014"/>
                    </a:lnTo>
                    <a:lnTo>
                      <a:pt x="371" y="1040"/>
                    </a:lnTo>
                    <a:lnTo>
                      <a:pt x="339" y="1063"/>
                    </a:lnTo>
                    <a:lnTo>
                      <a:pt x="306" y="1083"/>
                    </a:lnTo>
                    <a:lnTo>
                      <a:pt x="275" y="1099"/>
                    </a:lnTo>
                    <a:lnTo>
                      <a:pt x="245" y="1112"/>
                    </a:lnTo>
                    <a:lnTo>
                      <a:pt x="215" y="1122"/>
                    </a:lnTo>
                    <a:lnTo>
                      <a:pt x="187" y="1126"/>
                    </a:lnTo>
                    <a:lnTo>
                      <a:pt x="160" y="1125"/>
                    </a:lnTo>
                    <a:lnTo>
                      <a:pt x="134" y="1118"/>
                    </a:lnTo>
                    <a:lnTo>
                      <a:pt x="110" y="1107"/>
                    </a:lnTo>
                    <a:lnTo>
                      <a:pt x="89" y="1090"/>
                    </a:lnTo>
                    <a:lnTo>
                      <a:pt x="69" y="1066"/>
                    </a:lnTo>
                    <a:lnTo>
                      <a:pt x="50" y="1034"/>
                    </a:lnTo>
                    <a:lnTo>
                      <a:pt x="34" y="996"/>
                    </a:lnTo>
                    <a:lnTo>
                      <a:pt x="21" y="950"/>
                    </a:lnTo>
                    <a:lnTo>
                      <a:pt x="10" y="897"/>
                    </a:lnTo>
                    <a:lnTo>
                      <a:pt x="2" y="834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96" name="Freeform 1331">
                <a:extLst>
                  <a:ext uri="{FF2B5EF4-FFF2-40B4-BE49-F238E27FC236}">
                    <a16:creationId xmlns:a16="http://schemas.microsoft.com/office/drawing/2014/main" id="{45871874-6070-4681-841E-A6C3495F2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2131"/>
                <a:ext cx="353" cy="135"/>
              </a:xfrm>
              <a:custGeom>
                <a:avLst/>
                <a:gdLst>
                  <a:gd name="T0" fmla="*/ 2 w 6008"/>
                  <a:gd name="T1" fmla="*/ 5 h 2290"/>
                  <a:gd name="T2" fmla="*/ 3 w 6008"/>
                  <a:gd name="T3" fmla="*/ 4 h 2290"/>
                  <a:gd name="T4" fmla="*/ 3 w 6008"/>
                  <a:gd name="T5" fmla="*/ 4 h 2290"/>
                  <a:gd name="T6" fmla="*/ 4 w 6008"/>
                  <a:gd name="T7" fmla="*/ 4 h 2290"/>
                  <a:gd name="T8" fmla="*/ 5 w 6008"/>
                  <a:gd name="T9" fmla="*/ 4 h 2290"/>
                  <a:gd name="T10" fmla="*/ 5 w 6008"/>
                  <a:gd name="T11" fmla="*/ 3 h 2290"/>
                  <a:gd name="T12" fmla="*/ 5 w 6008"/>
                  <a:gd name="T13" fmla="*/ 3 h 2290"/>
                  <a:gd name="T14" fmla="*/ 6 w 6008"/>
                  <a:gd name="T15" fmla="*/ 2 h 2290"/>
                  <a:gd name="T16" fmla="*/ 6 w 6008"/>
                  <a:gd name="T17" fmla="*/ 1 h 2290"/>
                  <a:gd name="T18" fmla="*/ 6 w 6008"/>
                  <a:gd name="T19" fmla="*/ 1 h 2290"/>
                  <a:gd name="T20" fmla="*/ 7 w 6008"/>
                  <a:gd name="T21" fmla="*/ 1 h 2290"/>
                  <a:gd name="T22" fmla="*/ 7 w 6008"/>
                  <a:gd name="T23" fmla="*/ 1 h 2290"/>
                  <a:gd name="T24" fmla="*/ 8 w 6008"/>
                  <a:gd name="T25" fmla="*/ 0 h 2290"/>
                  <a:gd name="T26" fmla="*/ 9 w 6008"/>
                  <a:gd name="T27" fmla="*/ 0 h 2290"/>
                  <a:gd name="T28" fmla="*/ 10 w 6008"/>
                  <a:gd name="T29" fmla="*/ 0 h 2290"/>
                  <a:gd name="T30" fmla="*/ 11 w 6008"/>
                  <a:gd name="T31" fmla="*/ 0 h 2290"/>
                  <a:gd name="T32" fmla="*/ 12 w 6008"/>
                  <a:gd name="T33" fmla="*/ 0 h 2290"/>
                  <a:gd name="T34" fmla="*/ 13 w 6008"/>
                  <a:gd name="T35" fmla="*/ 0 h 2290"/>
                  <a:gd name="T36" fmla="*/ 14 w 6008"/>
                  <a:gd name="T37" fmla="*/ 0 h 2290"/>
                  <a:gd name="T38" fmla="*/ 15 w 6008"/>
                  <a:gd name="T39" fmla="*/ 0 h 2290"/>
                  <a:gd name="T40" fmla="*/ 17 w 6008"/>
                  <a:gd name="T41" fmla="*/ 0 h 2290"/>
                  <a:gd name="T42" fmla="*/ 18 w 6008"/>
                  <a:gd name="T43" fmla="*/ 0 h 2290"/>
                  <a:gd name="T44" fmla="*/ 18 w 6008"/>
                  <a:gd name="T45" fmla="*/ 1 h 2290"/>
                  <a:gd name="T46" fmla="*/ 19 w 6008"/>
                  <a:gd name="T47" fmla="*/ 1 h 2290"/>
                  <a:gd name="T48" fmla="*/ 20 w 6008"/>
                  <a:gd name="T49" fmla="*/ 1 h 2290"/>
                  <a:gd name="T50" fmla="*/ 21 w 6008"/>
                  <a:gd name="T51" fmla="*/ 2 h 2290"/>
                  <a:gd name="T52" fmla="*/ 21 w 6008"/>
                  <a:gd name="T53" fmla="*/ 2 h 2290"/>
                  <a:gd name="T54" fmla="*/ 20 w 6008"/>
                  <a:gd name="T55" fmla="*/ 2 h 2290"/>
                  <a:gd name="T56" fmla="*/ 19 w 6008"/>
                  <a:gd name="T57" fmla="*/ 3 h 2290"/>
                  <a:gd name="T58" fmla="*/ 18 w 6008"/>
                  <a:gd name="T59" fmla="*/ 3 h 2290"/>
                  <a:gd name="T60" fmla="*/ 17 w 6008"/>
                  <a:gd name="T61" fmla="*/ 3 h 2290"/>
                  <a:gd name="T62" fmla="*/ 15 w 6008"/>
                  <a:gd name="T63" fmla="*/ 3 h 2290"/>
                  <a:gd name="T64" fmla="*/ 14 w 6008"/>
                  <a:gd name="T65" fmla="*/ 2 h 2290"/>
                  <a:gd name="T66" fmla="*/ 13 w 6008"/>
                  <a:gd name="T67" fmla="*/ 2 h 2290"/>
                  <a:gd name="T68" fmla="*/ 13 w 6008"/>
                  <a:gd name="T69" fmla="*/ 3 h 2290"/>
                  <a:gd name="T70" fmla="*/ 12 w 6008"/>
                  <a:gd name="T71" fmla="*/ 3 h 2290"/>
                  <a:gd name="T72" fmla="*/ 11 w 6008"/>
                  <a:gd name="T73" fmla="*/ 3 h 2290"/>
                  <a:gd name="T74" fmla="*/ 10 w 6008"/>
                  <a:gd name="T75" fmla="*/ 3 h 2290"/>
                  <a:gd name="T76" fmla="*/ 10 w 6008"/>
                  <a:gd name="T77" fmla="*/ 4 h 2290"/>
                  <a:gd name="T78" fmla="*/ 10 w 6008"/>
                  <a:gd name="T79" fmla="*/ 5 h 2290"/>
                  <a:gd name="T80" fmla="*/ 10 w 6008"/>
                  <a:gd name="T81" fmla="*/ 6 h 2290"/>
                  <a:gd name="T82" fmla="*/ 10 w 6008"/>
                  <a:gd name="T83" fmla="*/ 6 h 2290"/>
                  <a:gd name="T84" fmla="*/ 9 w 6008"/>
                  <a:gd name="T85" fmla="*/ 6 h 2290"/>
                  <a:gd name="T86" fmla="*/ 8 w 6008"/>
                  <a:gd name="T87" fmla="*/ 6 h 2290"/>
                  <a:gd name="T88" fmla="*/ 7 w 6008"/>
                  <a:gd name="T89" fmla="*/ 6 h 2290"/>
                  <a:gd name="T90" fmla="*/ 7 w 6008"/>
                  <a:gd name="T91" fmla="*/ 6 h 2290"/>
                  <a:gd name="T92" fmla="*/ 6 w 6008"/>
                  <a:gd name="T93" fmla="*/ 6 h 2290"/>
                  <a:gd name="T94" fmla="*/ 5 w 6008"/>
                  <a:gd name="T95" fmla="*/ 6 h 2290"/>
                  <a:gd name="T96" fmla="*/ 4 w 6008"/>
                  <a:gd name="T97" fmla="*/ 6 h 2290"/>
                  <a:gd name="T98" fmla="*/ 3 w 6008"/>
                  <a:gd name="T99" fmla="*/ 7 h 2290"/>
                  <a:gd name="T100" fmla="*/ 2 w 6008"/>
                  <a:gd name="T101" fmla="*/ 8 h 2290"/>
                  <a:gd name="T102" fmla="*/ 1 w 6008"/>
                  <a:gd name="T103" fmla="*/ 8 h 2290"/>
                  <a:gd name="T104" fmla="*/ 0 w 6008"/>
                  <a:gd name="T105" fmla="*/ 8 h 2290"/>
                  <a:gd name="T106" fmla="*/ 0 w 6008"/>
                  <a:gd name="T107" fmla="*/ 8 h 2290"/>
                  <a:gd name="T108" fmla="*/ 0 w 6008"/>
                  <a:gd name="T109" fmla="*/ 7 h 2290"/>
                  <a:gd name="T110" fmla="*/ 1 w 6008"/>
                  <a:gd name="T111" fmla="*/ 6 h 229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6008" h="2290">
                    <a:moveTo>
                      <a:pt x="399" y="1569"/>
                    </a:moveTo>
                    <a:lnTo>
                      <a:pt x="445" y="1526"/>
                    </a:lnTo>
                    <a:lnTo>
                      <a:pt x="490" y="1485"/>
                    </a:lnTo>
                    <a:lnTo>
                      <a:pt x="535" y="1448"/>
                    </a:lnTo>
                    <a:lnTo>
                      <a:pt x="578" y="1414"/>
                    </a:lnTo>
                    <a:lnTo>
                      <a:pt x="622" y="1383"/>
                    </a:lnTo>
                    <a:lnTo>
                      <a:pt x="663" y="1355"/>
                    </a:lnTo>
                    <a:lnTo>
                      <a:pt x="705" y="1329"/>
                    </a:lnTo>
                    <a:lnTo>
                      <a:pt x="745" y="1305"/>
                    </a:lnTo>
                    <a:lnTo>
                      <a:pt x="786" y="1284"/>
                    </a:lnTo>
                    <a:lnTo>
                      <a:pt x="824" y="1263"/>
                    </a:lnTo>
                    <a:lnTo>
                      <a:pt x="862" y="1245"/>
                    </a:lnTo>
                    <a:lnTo>
                      <a:pt x="899" y="1229"/>
                    </a:lnTo>
                    <a:lnTo>
                      <a:pt x="935" y="1214"/>
                    </a:lnTo>
                    <a:lnTo>
                      <a:pt x="971" y="1200"/>
                    </a:lnTo>
                    <a:lnTo>
                      <a:pt x="1005" y="1187"/>
                    </a:lnTo>
                    <a:lnTo>
                      <a:pt x="1039" y="1174"/>
                    </a:lnTo>
                    <a:lnTo>
                      <a:pt x="1103" y="1152"/>
                    </a:lnTo>
                    <a:lnTo>
                      <a:pt x="1164" y="1130"/>
                    </a:lnTo>
                    <a:lnTo>
                      <a:pt x="1192" y="1119"/>
                    </a:lnTo>
                    <a:lnTo>
                      <a:pt x="1220" y="1107"/>
                    </a:lnTo>
                    <a:lnTo>
                      <a:pt x="1247" y="1094"/>
                    </a:lnTo>
                    <a:lnTo>
                      <a:pt x="1273" y="1082"/>
                    </a:lnTo>
                    <a:lnTo>
                      <a:pt x="1297" y="1068"/>
                    </a:lnTo>
                    <a:lnTo>
                      <a:pt x="1322" y="1054"/>
                    </a:lnTo>
                    <a:lnTo>
                      <a:pt x="1344" y="1038"/>
                    </a:lnTo>
                    <a:lnTo>
                      <a:pt x="1366" y="1021"/>
                    </a:lnTo>
                    <a:lnTo>
                      <a:pt x="1386" y="1001"/>
                    </a:lnTo>
                    <a:lnTo>
                      <a:pt x="1406" y="980"/>
                    </a:lnTo>
                    <a:lnTo>
                      <a:pt x="1424" y="957"/>
                    </a:lnTo>
                    <a:lnTo>
                      <a:pt x="1441" y="932"/>
                    </a:lnTo>
                    <a:lnTo>
                      <a:pt x="1458" y="905"/>
                    </a:lnTo>
                    <a:lnTo>
                      <a:pt x="1473" y="879"/>
                    </a:lnTo>
                    <a:lnTo>
                      <a:pt x="1489" y="853"/>
                    </a:lnTo>
                    <a:lnTo>
                      <a:pt x="1503" y="826"/>
                    </a:lnTo>
                    <a:lnTo>
                      <a:pt x="1529" y="774"/>
                    </a:lnTo>
                    <a:lnTo>
                      <a:pt x="1554" y="720"/>
                    </a:lnTo>
                    <a:lnTo>
                      <a:pt x="1579" y="667"/>
                    </a:lnTo>
                    <a:lnTo>
                      <a:pt x="1603" y="616"/>
                    </a:lnTo>
                    <a:lnTo>
                      <a:pt x="1627" y="565"/>
                    </a:lnTo>
                    <a:lnTo>
                      <a:pt x="1652" y="516"/>
                    </a:lnTo>
                    <a:lnTo>
                      <a:pt x="1666" y="491"/>
                    </a:lnTo>
                    <a:lnTo>
                      <a:pt x="1680" y="467"/>
                    </a:lnTo>
                    <a:lnTo>
                      <a:pt x="1694" y="444"/>
                    </a:lnTo>
                    <a:lnTo>
                      <a:pt x="1709" y="420"/>
                    </a:lnTo>
                    <a:lnTo>
                      <a:pt x="1725" y="398"/>
                    </a:lnTo>
                    <a:lnTo>
                      <a:pt x="1742" y="376"/>
                    </a:lnTo>
                    <a:lnTo>
                      <a:pt x="1760" y="355"/>
                    </a:lnTo>
                    <a:lnTo>
                      <a:pt x="1779" y="334"/>
                    </a:lnTo>
                    <a:lnTo>
                      <a:pt x="1799" y="314"/>
                    </a:lnTo>
                    <a:lnTo>
                      <a:pt x="1820" y="295"/>
                    </a:lnTo>
                    <a:lnTo>
                      <a:pt x="1843" y="276"/>
                    </a:lnTo>
                    <a:lnTo>
                      <a:pt x="1866" y="258"/>
                    </a:lnTo>
                    <a:lnTo>
                      <a:pt x="1891" y="240"/>
                    </a:lnTo>
                    <a:lnTo>
                      <a:pt x="1918" y="224"/>
                    </a:lnTo>
                    <a:lnTo>
                      <a:pt x="1947" y="209"/>
                    </a:lnTo>
                    <a:lnTo>
                      <a:pt x="1977" y="194"/>
                    </a:lnTo>
                    <a:lnTo>
                      <a:pt x="2010" y="180"/>
                    </a:lnTo>
                    <a:lnTo>
                      <a:pt x="2047" y="165"/>
                    </a:lnTo>
                    <a:lnTo>
                      <a:pt x="2086" y="152"/>
                    </a:lnTo>
                    <a:lnTo>
                      <a:pt x="2130" y="139"/>
                    </a:lnTo>
                    <a:lnTo>
                      <a:pt x="2176" y="126"/>
                    </a:lnTo>
                    <a:lnTo>
                      <a:pt x="2225" y="114"/>
                    </a:lnTo>
                    <a:lnTo>
                      <a:pt x="2276" y="103"/>
                    </a:lnTo>
                    <a:lnTo>
                      <a:pt x="2330" y="91"/>
                    </a:lnTo>
                    <a:lnTo>
                      <a:pt x="2386" y="80"/>
                    </a:lnTo>
                    <a:lnTo>
                      <a:pt x="2443" y="70"/>
                    </a:lnTo>
                    <a:lnTo>
                      <a:pt x="2502" y="60"/>
                    </a:lnTo>
                    <a:lnTo>
                      <a:pt x="2563" y="51"/>
                    </a:lnTo>
                    <a:lnTo>
                      <a:pt x="2624" y="43"/>
                    </a:lnTo>
                    <a:lnTo>
                      <a:pt x="2686" y="35"/>
                    </a:lnTo>
                    <a:lnTo>
                      <a:pt x="2749" y="28"/>
                    </a:lnTo>
                    <a:lnTo>
                      <a:pt x="2813" y="22"/>
                    </a:lnTo>
                    <a:lnTo>
                      <a:pt x="2876" y="16"/>
                    </a:lnTo>
                    <a:lnTo>
                      <a:pt x="2939" y="12"/>
                    </a:lnTo>
                    <a:lnTo>
                      <a:pt x="3002" y="8"/>
                    </a:lnTo>
                    <a:lnTo>
                      <a:pt x="3064" y="4"/>
                    </a:lnTo>
                    <a:lnTo>
                      <a:pt x="3126" y="2"/>
                    </a:lnTo>
                    <a:lnTo>
                      <a:pt x="3187" y="1"/>
                    </a:lnTo>
                    <a:lnTo>
                      <a:pt x="3246" y="0"/>
                    </a:lnTo>
                    <a:lnTo>
                      <a:pt x="3304" y="1"/>
                    </a:lnTo>
                    <a:lnTo>
                      <a:pt x="3360" y="2"/>
                    </a:lnTo>
                    <a:lnTo>
                      <a:pt x="3414" y="4"/>
                    </a:lnTo>
                    <a:lnTo>
                      <a:pt x="3466" y="8"/>
                    </a:lnTo>
                    <a:lnTo>
                      <a:pt x="3516" y="12"/>
                    </a:lnTo>
                    <a:lnTo>
                      <a:pt x="3563" y="17"/>
                    </a:lnTo>
                    <a:lnTo>
                      <a:pt x="3607" y="24"/>
                    </a:lnTo>
                    <a:lnTo>
                      <a:pt x="3648" y="31"/>
                    </a:lnTo>
                    <a:lnTo>
                      <a:pt x="3685" y="40"/>
                    </a:lnTo>
                    <a:lnTo>
                      <a:pt x="3723" y="49"/>
                    </a:lnTo>
                    <a:lnTo>
                      <a:pt x="3762" y="57"/>
                    </a:lnTo>
                    <a:lnTo>
                      <a:pt x="3805" y="63"/>
                    </a:lnTo>
                    <a:lnTo>
                      <a:pt x="3849" y="68"/>
                    </a:lnTo>
                    <a:lnTo>
                      <a:pt x="3896" y="72"/>
                    </a:lnTo>
                    <a:lnTo>
                      <a:pt x="3944" y="75"/>
                    </a:lnTo>
                    <a:lnTo>
                      <a:pt x="3995" y="77"/>
                    </a:lnTo>
                    <a:lnTo>
                      <a:pt x="4048" y="78"/>
                    </a:lnTo>
                    <a:lnTo>
                      <a:pt x="4156" y="79"/>
                    </a:lnTo>
                    <a:lnTo>
                      <a:pt x="4268" y="79"/>
                    </a:lnTo>
                    <a:lnTo>
                      <a:pt x="4383" y="77"/>
                    </a:lnTo>
                    <a:lnTo>
                      <a:pt x="4500" y="76"/>
                    </a:lnTo>
                    <a:lnTo>
                      <a:pt x="4616" y="75"/>
                    </a:lnTo>
                    <a:lnTo>
                      <a:pt x="4731" y="76"/>
                    </a:lnTo>
                    <a:lnTo>
                      <a:pt x="4788" y="77"/>
                    </a:lnTo>
                    <a:lnTo>
                      <a:pt x="4844" y="80"/>
                    </a:lnTo>
                    <a:lnTo>
                      <a:pt x="4898" y="83"/>
                    </a:lnTo>
                    <a:lnTo>
                      <a:pt x="4952" y="88"/>
                    </a:lnTo>
                    <a:lnTo>
                      <a:pt x="5004" y="93"/>
                    </a:lnTo>
                    <a:lnTo>
                      <a:pt x="5054" y="99"/>
                    </a:lnTo>
                    <a:lnTo>
                      <a:pt x="5104" y="107"/>
                    </a:lnTo>
                    <a:lnTo>
                      <a:pt x="5150" y="115"/>
                    </a:lnTo>
                    <a:lnTo>
                      <a:pt x="5195" y="126"/>
                    </a:lnTo>
                    <a:lnTo>
                      <a:pt x="5237" y="138"/>
                    </a:lnTo>
                    <a:lnTo>
                      <a:pt x="5277" y="152"/>
                    </a:lnTo>
                    <a:lnTo>
                      <a:pt x="5314" y="167"/>
                    </a:lnTo>
                    <a:lnTo>
                      <a:pt x="5351" y="184"/>
                    </a:lnTo>
                    <a:lnTo>
                      <a:pt x="5390" y="200"/>
                    </a:lnTo>
                    <a:lnTo>
                      <a:pt x="5430" y="215"/>
                    </a:lnTo>
                    <a:lnTo>
                      <a:pt x="5472" y="230"/>
                    </a:lnTo>
                    <a:lnTo>
                      <a:pt x="5558" y="259"/>
                    </a:lnTo>
                    <a:lnTo>
                      <a:pt x="5643" y="287"/>
                    </a:lnTo>
                    <a:lnTo>
                      <a:pt x="5726" y="314"/>
                    </a:lnTo>
                    <a:lnTo>
                      <a:pt x="5804" y="342"/>
                    </a:lnTo>
                    <a:lnTo>
                      <a:pt x="5839" y="355"/>
                    </a:lnTo>
                    <a:lnTo>
                      <a:pt x="5872" y="369"/>
                    </a:lnTo>
                    <a:lnTo>
                      <a:pt x="5903" y="382"/>
                    </a:lnTo>
                    <a:lnTo>
                      <a:pt x="5930" y="397"/>
                    </a:lnTo>
                    <a:lnTo>
                      <a:pt x="5954" y="411"/>
                    </a:lnTo>
                    <a:lnTo>
                      <a:pt x="5975" y="427"/>
                    </a:lnTo>
                    <a:lnTo>
                      <a:pt x="5990" y="442"/>
                    </a:lnTo>
                    <a:lnTo>
                      <a:pt x="6001" y="457"/>
                    </a:lnTo>
                    <a:lnTo>
                      <a:pt x="6007" y="473"/>
                    </a:lnTo>
                    <a:lnTo>
                      <a:pt x="6008" y="490"/>
                    </a:lnTo>
                    <a:lnTo>
                      <a:pt x="6004" y="508"/>
                    </a:lnTo>
                    <a:lnTo>
                      <a:pt x="5993" y="526"/>
                    </a:lnTo>
                    <a:lnTo>
                      <a:pt x="5976" y="545"/>
                    </a:lnTo>
                    <a:lnTo>
                      <a:pt x="5951" y="565"/>
                    </a:lnTo>
                    <a:lnTo>
                      <a:pt x="5920" y="585"/>
                    </a:lnTo>
                    <a:lnTo>
                      <a:pt x="5881" y="607"/>
                    </a:lnTo>
                    <a:lnTo>
                      <a:pt x="5835" y="630"/>
                    </a:lnTo>
                    <a:lnTo>
                      <a:pt x="5780" y="653"/>
                    </a:lnTo>
                    <a:lnTo>
                      <a:pt x="5718" y="678"/>
                    </a:lnTo>
                    <a:lnTo>
                      <a:pt x="5646" y="704"/>
                    </a:lnTo>
                    <a:lnTo>
                      <a:pt x="5570" y="728"/>
                    </a:lnTo>
                    <a:lnTo>
                      <a:pt x="5495" y="749"/>
                    </a:lnTo>
                    <a:lnTo>
                      <a:pt x="5422" y="767"/>
                    </a:lnTo>
                    <a:lnTo>
                      <a:pt x="5350" y="782"/>
                    </a:lnTo>
                    <a:lnTo>
                      <a:pt x="5281" y="793"/>
                    </a:lnTo>
                    <a:lnTo>
                      <a:pt x="5212" y="802"/>
                    </a:lnTo>
                    <a:lnTo>
                      <a:pt x="5144" y="808"/>
                    </a:lnTo>
                    <a:lnTo>
                      <a:pt x="5077" y="812"/>
                    </a:lnTo>
                    <a:lnTo>
                      <a:pt x="5012" y="814"/>
                    </a:lnTo>
                    <a:lnTo>
                      <a:pt x="4948" y="813"/>
                    </a:lnTo>
                    <a:lnTo>
                      <a:pt x="4886" y="812"/>
                    </a:lnTo>
                    <a:lnTo>
                      <a:pt x="4824" y="808"/>
                    </a:lnTo>
                    <a:lnTo>
                      <a:pt x="4765" y="804"/>
                    </a:lnTo>
                    <a:lnTo>
                      <a:pt x="4706" y="798"/>
                    </a:lnTo>
                    <a:lnTo>
                      <a:pt x="4648" y="791"/>
                    </a:lnTo>
                    <a:lnTo>
                      <a:pt x="4592" y="784"/>
                    </a:lnTo>
                    <a:lnTo>
                      <a:pt x="4484" y="767"/>
                    </a:lnTo>
                    <a:lnTo>
                      <a:pt x="4380" y="749"/>
                    </a:lnTo>
                    <a:lnTo>
                      <a:pt x="4281" y="734"/>
                    </a:lnTo>
                    <a:lnTo>
                      <a:pt x="4188" y="721"/>
                    </a:lnTo>
                    <a:lnTo>
                      <a:pt x="4144" y="716"/>
                    </a:lnTo>
                    <a:lnTo>
                      <a:pt x="4099" y="712"/>
                    </a:lnTo>
                    <a:lnTo>
                      <a:pt x="4057" y="710"/>
                    </a:lnTo>
                    <a:lnTo>
                      <a:pt x="4016" y="709"/>
                    </a:lnTo>
                    <a:lnTo>
                      <a:pt x="3976" y="710"/>
                    </a:lnTo>
                    <a:lnTo>
                      <a:pt x="3937" y="714"/>
                    </a:lnTo>
                    <a:lnTo>
                      <a:pt x="3900" y="719"/>
                    </a:lnTo>
                    <a:lnTo>
                      <a:pt x="3864" y="727"/>
                    </a:lnTo>
                    <a:lnTo>
                      <a:pt x="3832" y="735"/>
                    </a:lnTo>
                    <a:lnTo>
                      <a:pt x="3800" y="741"/>
                    </a:lnTo>
                    <a:lnTo>
                      <a:pt x="3764" y="746"/>
                    </a:lnTo>
                    <a:lnTo>
                      <a:pt x="3729" y="750"/>
                    </a:lnTo>
                    <a:lnTo>
                      <a:pt x="3652" y="756"/>
                    </a:lnTo>
                    <a:lnTo>
                      <a:pt x="3572" y="763"/>
                    </a:lnTo>
                    <a:lnTo>
                      <a:pt x="3489" y="769"/>
                    </a:lnTo>
                    <a:lnTo>
                      <a:pt x="3407" y="777"/>
                    </a:lnTo>
                    <a:lnTo>
                      <a:pt x="3366" y="782"/>
                    </a:lnTo>
                    <a:lnTo>
                      <a:pt x="3325" y="788"/>
                    </a:lnTo>
                    <a:lnTo>
                      <a:pt x="3286" y="796"/>
                    </a:lnTo>
                    <a:lnTo>
                      <a:pt x="3248" y="805"/>
                    </a:lnTo>
                    <a:lnTo>
                      <a:pt x="3210" y="816"/>
                    </a:lnTo>
                    <a:lnTo>
                      <a:pt x="3175" y="828"/>
                    </a:lnTo>
                    <a:lnTo>
                      <a:pt x="3140" y="843"/>
                    </a:lnTo>
                    <a:lnTo>
                      <a:pt x="3108" y="861"/>
                    </a:lnTo>
                    <a:lnTo>
                      <a:pt x="3078" y="880"/>
                    </a:lnTo>
                    <a:lnTo>
                      <a:pt x="3049" y="902"/>
                    </a:lnTo>
                    <a:lnTo>
                      <a:pt x="3024" y="927"/>
                    </a:lnTo>
                    <a:lnTo>
                      <a:pt x="3002" y="956"/>
                    </a:lnTo>
                    <a:lnTo>
                      <a:pt x="2981" y="987"/>
                    </a:lnTo>
                    <a:lnTo>
                      <a:pt x="2965" y="1022"/>
                    </a:lnTo>
                    <a:lnTo>
                      <a:pt x="2952" y="1060"/>
                    </a:lnTo>
                    <a:lnTo>
                      <a:pt x="2943" y="1103"/>
                    </a:lnTo>
                    <a:lnTo>
                      <a:pt x="2937" y="1149"/>
                    </a:lnTo>
                    <a:lnTo>
                      <a:pt x="2936" y="1200"/>
                    </a:lnTo>
                    <a:lnTo>
                      <a:pt x="2938" y="1254"/>
                    </a:lnTo>
                    <a:lnTo>
                      <a:pt x="2945" y="1314"/>
                    </a:lnTo>
                    <a:lnTo>
                      <a:pt x="2952" y="1373"/>
                    </a:lnTo>
                    <a:lnTo>
                      <a:pt x="2955" y="1426"/>
                    </a:lnTo>
                    <a:lnTo>
                      <a:pt x="2953" y="1474"/>
                    </a:lnTo>
                    <a:lnTo>
                      <a:pt x="2947" y="1516"/>
                    </a:lnTo>
                    <a:lnTo>
                      <a:pt x="2937" y="1554"/>
                    </a:lnTo>
                    <a:lnTo>
                      <a:pt x="2923" y="1587"/>
                    </a:lnTo>
                    <a:lnTo>
                      <a:pt x="2906" y="1616"/>
                    </a:lnTo>
                    <a:lnTo>
                      <a:pt x="2884" y="1640"/>
                    </a:lnTo>
                    <a:lnTo>
                      <a:pt x="2861" y="1661"/>
                    </a:lnTo>
                    <a:lnTo>
                      <a:pt x="2834" y="1677"/>
                    </a:lnTo>
                    <a:lnTo>
                      <a:pt x="2804" y="1691"/>
                    </a:lnTo>
                    <a:lnTo>
                      <a:pt x="2773" y="1701"/>
                    </a:lnTo>
                    <a:lnTo>
                      <a:pt x="2740" y="1708"/>
                    </a:lnTo>
                    <a:lnTo>
                      <a:pt x="2704" y="1713"/>
                    </a:lnTo>
                    <a:lnTo>
                      <a:pt x="2667" y="1715"/>
                    </a:lnTo>
                    <a:lnTo>
                      <a:pt x="2627" y="1714"/>
                    </a:lnTo>
                    <a:lnTo>
                      <a:pt x="2588" y="1712"/>
                    </a:lnTo>
                    <a:lnTo>
                      <a:pt x="2547" y="1709"/>
                    </a:lnTo>
                    <a:lnTo>
                      <a:pt x="2505" y="1703"/>
                    </a:lnTo>
                    <a:lnTo>
                      <a:pt x="2463" y="1697"/>
                    </a:lnTo>
                    <a:lnTo>
                      <a:pt x="2379" y="1681"/>
                    </a:lnTo>
                    <a:lnTo>
                      <a:pt x="2294" y="1664"/>
                    </a:lnTo>
                    <a:lnTo>
                      <a:pt x="2213" y="1647"/>
                    </a:lnTo>
                    <a:lnTo>
                      <a:pt x="2136" y="1633"/>
                    </a:lnTo>
                    <a:lnTo>
                      <a:pt x="2099" y="1628"/>
                    </a:lnTo>
                    <a:lnTo>
                      <a:pt x="2066" y="1623"/>
                    </a:lnTo>
                    <a:lnTo>
                      <a:pt x="2034" y="1620"/>
                    </a:lnTo>
                    <a:lnTo>
                      <a:pt x="2003" y="1619"/>
                    </a:lnTo>
                    <a:lnTo>
                      <a:pt x="1974" y="1620"/>
                    </a:lnTo>
                    <a:lnTo>
                      <a:pt x="1944" y="1623"/>
                    </a:lnTo>
                    <a:lnTo>
                      <a:pt x="1912" y="1626"/>
                    </a:lnTo>
                    <a:lnTo>
                      <a:pt x="1879" y="1632"/>
                    </a:lnTo>
                    <a:lnTo>
                      <a:pt x="1846" y="1638"/>
                    </a:lnTo>
                    <a:lnTo>
                      <a:pt x="1810" y="1646"/>
                    </a:lnTo>
                    <a:lnTo>
                      <a:pt x="1775" y="1656"/>
                    </a:lnTo>
                    <a:lnTo>
                      <a:pt x="1738" y="1666"/>
                    </a:lnTo>
                    <a:lnTo>
                      <a:pt x="1701" y="1678"/>
                    </a:lnTo>
                    <a:lnTo>
                      <a:pt x="1662" y="1692"/>
                    </a:lnTo>
                    <a:lnTo>
                      <a:pt x="1623" y="1706"/>
                    </a:lnTo>
                    <a:lnTo>
                      <a:pt x="1583" y="1721"/>
                    </a:lnTo>
                    <a:lnTo>
                      <a:pt x="1542" y="1737"/>
                    </a:lnTo>
                    <a:lnTo>
                      <a:pt x="1501" y="1753"/>
                    </a:lnTo>
                    <a:lnTo>
                      <a:pt x="1459" y="1771"/>
                    </a:lnTo>
                    <a:lnTo>
                      <a:pt x="1416" y="1790"/>
                    </a:lnTo>
                    <a:lnTo>
                      <a:pt x="1329" y="1829"/>
                    </a:lnTo>
                    <a:lnTo>
                      <a:pt x="1240" y="1872"/>
                    </a:lnTo>
                    <a:lnTo>
                      <a:pt x="1149" y="1916"/>
                    </a:lnTo>
                    <a:lnTo>
                      <a:pt x="1057" y="1962"/>
                    </a:lnTo>
                    <a:lnTo>
                      <a:pt x="963" y="2008"/>
                    </a:lnTo>
                    <a:lnTo>
                      <a:pt x="867" y="2056"/>
                    </a:lnTo>
                    <a:lnTo>
                      <a:pt x="772" y="2104"/>
                    </a:lnTo>
                    <a:lnTo>
                      <a:pt x="677" y="2152"/>
                    </a:lnTo>
                    <a:lnTo>
                      <a:pt x="630" y="2175"/>
                    </a:lnTo>
                    <a:lnTo>
                      <a:pt x="582" y="2196"/>
                    </a:lnTo>
                    <a:lnTo>
                      <a:pt x="535" y="2216"/>
                    </a:lnTo>
                    <a:lnTo>
                      <a:pt x="487" y="2233"/>
                    </a:lnTo>
                    <a:lnTo>
                      <a:pt x="441" y="2248"/>
                    </a:lnTo>
                    <a:lnTo>
                      <a:pt x="395" y="2261"/>
                    </a:lnTo>
                    <a:lnTo>
                      <a:pt x="351" y="2272"/>
                    </a:lnTo>
                    <a:lnTo>
                      <a:pt x="307" y="2280"/>
                    </a:lnTo>
                    <a:lnTo>
                      <a:pt x="266" y="2286"/>
                    </a:lnTo>
                    <a:lnTo>
                      <a:pt x="226" y="2290"/>
                    </a:lnTo>
                    <a:lnTo>
                      <a:pt x="189" y="2290"/>
                    </a:lnTo>
                    <a:lnTo>
                      <a:pt x="154" y="2288"/>
                    </a:lnTo>
                    <a:lnTo>
                      <a:pt x="123" y="2284"/>
                    </a:lnTo>
                    <a:lnTo>
                      <a:pt x="94" y="2275"/>
                    </a:lnTo>
                    <a:lnTo>
                      <a:pt x="68" y="2265"/>
                    </a:lnTo>
                    <a:lnTo>
                      <a:pt x="46" y="2251"/>
                    </a:lnTo>
                    <a:lnTo>
                      <a:pt x="28" y="2235"/>
                    </a:lnTo>
                    <a:lnTo>
                      <a:pt x="14" y="2216"/>
                    </a:lnTo>
                    <a:lnTo>
                      <a:pt x="5" y="2192"/>
                    </a:lnTo>
                    <a:lnTo>
                      <a:pt x="0" y="2166"/>
                    </a:lnTo>
                    <a:lnTo>
                      <a:pt x="0" y="2137"/>
                    </a:lnTo>
                    <a:lnTo>
                      <a:pt x="5" y="2103"/>
                    </a:lnTo>
                    <a:lnTo>
                      <a:pt x="16" y="2067"/>
                    </a:lnTo>
                    <a:lnTo>
                      <a:pt x="32" y="2027"/>
                    </a:lnTo>
                    <a:lnTo>
                      <a:pt x="54" y="1984"/>
                    </a:lnTo>
                    <a:lnTo>
                      <a:pt x="83" y="1936"/>
                    </a:lnTo>
                    <a:lnTo>
                      <a:pt x="117" y="1885"/>
                    </a:lnTo>
                    <a:lnTo>
                      <a:pt x="159" y="1830"/>
                    </a:lnTo>
                    <a:lnTo>
                      <a:pt x="208" y="1770"/>
                    </a:lnTo>
                    <a:lnTo>
                      <a:pt x="264" y="1708"/>
                    </a:lnTo>
                    <a:lnTo>
                      <a:pt x="327" y="1640"/>
                    </a:lnTo>
                    <a:lnTo>
                      <a:pt x="399" y="1569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97" name="Freeform 1332">
                <a:extLst>
                  <a:ext uri="{FF2B5EF4-FFF2-40B4-BE49-F238E27FC236}">
                    <a16:creationId xmlns:a16="http://schemas.microsoft.com/office/drawing/2014/main" id="{C1C9AFD5-FF24-4025-91D5-FF5D6F290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6" y="2502"/>
                <a:ext cx="19" cy="11"/>
              </a:xfrm>
              <a:custGeom>
                <a:avLst/>
                <a:gdLst>
                  <a:gd name="T0" fmla="*/ 0 w 331"/>
                  <a:gd name="T1" fmla="*/ 0 h 199"/>
                  <a:gd name="T2" fmla="*/ 0 w 331"/>
                  <a:gd name="T3" fmla="*/ 0 h 199"/>
                  <a:gd name="T4" fmla="*/ 0 w 331"/>
                  <a:gd name="T5" fmla="*/ 0 h 199"/>
                  <a:gd name="T6" fmla="*/ 0 w 331"/>
                  <a:gd name="T7" fmla="*/ 0 h 199"/>
                  <a:gd name="T8" fmla="*/ 0 w 331"/>
                  <a:gd name="T9" fmla="*/ 0 h 199"/>
                  <a:gd name="T10" fmla="*/ 0 w 331"/>
                  <a:gd name="T11" fmla="*/ 0 h 199"/>
                  <a:gd name="T12" fmla="*/ 0 w 331"/>
                  <a:gd name="T13" fmla="*/ 0 h 199"/>
                  <a:gd name="T14" fmla="*/ 0 w 331"/>
                  <a:gd name="T15" fmla="*/ 0 h 199"/>
                  <a:gd name="T16" fmla="*/ 0 w 331"/>
                  <a:gd name="T17" fmla="*/ 0 h 199"/>
                  <a:gd name="T18" fmla="*/ 0 w 331"/>
                  <a:gd name="T19" fmla="*/ 1 h 199"/>
                  <a:gd name="T20" fmla="*/ 0 w 331"/>
                  <a:gd name="T21" fmla="*/ 1 h 199"/>
                  <a:gd name="T22" fmla="*/ 0 w 331"/>
                  <a:gd name="T23" fmla="*/ 1 h 199"/>
                  <a:gd name="T24" fmla="*/ 0 w 331"/>
                  <a:gd name="T25" fmla="*/ 1 h 199"/>
                  <a:gd name="T26" fmla="*/ 1 w 331"/>
                  <a:gd name="T27" fmla="*/ 1 h 199"/>
                  <a:gd name="T28" fmla="*/ 1 w 331"/>
                  <a:gd name="T29" fmla="*/ 1 h 199"/>
                  <a:gd name="T30" fmla="*/ 1 w 331"/>
                  <a:gd name="T31" fmla="*/ 1 h 199"/>
                  <a:gd name="T32" fmla="*/ 1 w 331"/>
                  <a:gd name="T33" fmla="*/ 1 h 199"/>
                  <a:gd name="T34" fmla="*/ 1 w 331"/>
                  <a:gd name="T35" fmla="*/ 1 h 199"/>
                  <a:gd name="T36" fmla="*/ 1 w 331"/>
                  <a:gd name="T37" fmla="*/ 1 h 199"/>
                  <a:gd name="T38" fmla="*/ 1 w 331"/>
                  <a:gd name="T39" fmla="*/ 1 h 199"/>
                  <a:gd name="T40" fmla="*/ 1 w 331"/>
                  <a:gd name="T41" fmla="*/ 1 h 199"/>
                  <a:gd name="T42" fmla="*/ 1 w 331"/>
                  <a:gd name="T43" fmla="*/ 1 h 199"/>
                  <a:gd name="T44" fmla="*/ 1 w 331"/>
                  <a:gd name="T45" fmla="*/ 1 h 199"/>
                  <a:gd name="T46" fmla="*/ 1 w 331"/>
                  <a:gd name="T47" fmla="*/ 0 h 199"/>
                  <a:gd name="T48" fmla="*/ 1 w 331"/>
                  <a:gd name="T49" fmla="*/ 0 h 199"/>
                  <a:gd name="T50" fmla="*/ 1 w 331"/>
                  <a:gd name="T51" fmla="*/ 0 h 199"/>
                  <a:gd name="T52" fmla="*/ 1 w 331"/>
                  <a:gd name="T53" fmla="*/ 0 h 199"/>
                  <a:gd name="T54" fmla="*/ 1 w 331"/>
                  <a:gd name="T55" fmla="*/ 0 h 199"/>
                  <a:gd name="T56" fmla="*/ 1 w 331"/>
                  <a:gd name="T57" fmla="*/ 0 h 199"/>
                  <a:gd name="T58" fmla="*/ 1 w 331"/>
                  <a:gd name="T59" fmla="*/ 0 h 199"/>
                  <a:gd name="T60" fmla="*/ 1 w 331"/>
                  <a:gd name="T61" fmla="*/ 0 h 199"/>
                  <a:gd name="T62" fmla="*/ 1 w 331"/>
                  <a:gd name="T63" fmla="*/ 0 h 199"/>
                  <a:gd name="T64" fmla="*/ 1 w 331"/>
                  <a:gd name="T65" fmla="*/ 0 h 199"/>
                  <a:gd name="T66" fmla="*/ 1 w 331"/>
                  <a:gd name="T67" fmla="*/ 0 h 199"/>
                  <a:gd name="T68" fmla="*/ 1 w 331"/>
                  <a:gd name="T69" fmla="*/ 0 h 199"/>
                  <a:gd name="T70" fmla="*/ 1 w 331"/>
                  <a:gd name="T71" fmla="*/ 0 h 199"/>
                  <a:gd name="T72" fmla="*/ 1 w 331"/>
                  <a:gd name="T73" fmla="*/ 0 h 199"/>
                  <a:gd name="T74" fmla="*/ 1 w 331"/>
                  <a:gd name="T75" fmla="*/ 0 h 199"/>
                  <a:gd name="T76" fmla="*/ 1 w 331"/>
                  <a:gd name="T77" fmla="*/ 0 h 199"/>
                  <a:gd name="T78" fmla="*/ 1 w 331"/>
                  <a:gd name="T79" fmla="*/ 0 h 199"/>
                  <a:gd name="T80" fmla="*/ 1 w 331"/>
                  <a:gd name="T81" fmla="*/ 0 h 199"/>
                  <a:gd name="T82" fmla="*/ 1 w 331"/>
                  <a:gd name="T83" fmla="*/ 0 h 199"/>
                  <a:gd name="T84" fmla="*/ 1 w 331"/>
                  <a:gd name="T85" fmla="*/ 0 h 199"/>
                  <a:gd name="T86" fmla="*/ 1 w 331"/>
                  <a:gd name="T87" fmla="*/ 0 h 199"/>
                  <a:gd name="T88" fmla="*/ 1 w 331"/>
                  <a:gd name="T89" fmla="*/ 0 h 199"/>
                  <a:gd name="T90" fmla="*/ 1 w 331"/>
                  <a:gd name="T91" fmla="*/ 0 h 199"/>
                  <a:gd name="T92" fmla="*/ 1 w 331"/>
                  <a:gd name="T93" fmla="*/ 0 h 199"/>
                  <a:gd name="T94" fmla="*/ 1 w 331"/>
                  <a:gd name="T95" fmla="*/ 0 h 199"/>
                  <a:gd name="T96" fmla="*/ 0 w 331"/>
                  <a:gd name="T97" fmla="*/ 0 h 199"/>
                  <a:gd name="T98" fmla="*/ 0 w 331"/>
                  <a:gd name="T99" fmla="*/ 0 h 199"/>
                  <a:gd name="T100" fmla="*/ 0 w 331"/>
                  <a:gd name="T101" fmla="*/ 0 h 199"/>
                  <a:gd name="T102" fmla="*/ 0 w 331"/>
                  <a:gd name="T103" fmla="*/ 0 h 199"/>
                  <a:gd name="T104" fmla="*/ 0 w 331"/>
                  <a:gd name="T105" fmla="*/ 0 h 199"/>
                  <a:gd name="T106" fmla="*/ 0 w 331"/>
                  <a:gd name="T107" fmla="*/ 0 h 199"/>
                  <a:gd name="T108" fmla="*/ 0 w 331"/>
                  <a:gd name="T109" fmla="*/ 0 h 199"/>
                  <a:gd name="T110" fmla="*/ 0 w 331"/>
                  <a:gd name="T111" fmla="*/ 0 h 199"/>
                  <a:gd name="T112" fmla="*/ 0 w 331"/>
                  <a:gd name="T113" fmla="*/ 0 h 199"/>
                  <a:gd name="T114" fmla="*/ 0 w 331"/>
                  <a:gd name="T115" fmla="*/ 0 h 199"/>
                  <a:gd name="T116" fmla="*/ 0 w 331"/>
                  <a:gd name="T117" fmla="*/ 0 h 199"/>
                  <a:gd name="T118" fmla="*/ 0 w 331"/>
                  <a:gd name="T119" fmla="*/ 0 h 199"/>
                  <a:gd name="T120" fmla="*/ 0 w 331"/>
                  <a:gd name="T121" fmla="*/ 0 h 199"/>
                  <a:gd name="T122" fmla="*/ 0 w 331"/>
                  <a:gd name="T123" fmla="*/ 0 h 199"/>
                  <a:gd name="T124" fmla="*/ 0 w 331"/>
                  <a:gd name="T125" fmla="*/ 0 h 19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331" h="199">
                    <a:moveTo>
                      <a:pt x="0" y="77"/>
                    </a:moveTo>
                    <a:lnTo>
                      <a:pt x="3" y="82"/>
                    </a:lnTo>
                    <a:lnTo>
                      <a:pt x="11" y="94"/>
                    </a:lnTo>
                    <a:lnTo>
                      <a:pt x="23" y="111"/>
                    </a:lnTo>
                    <a:lnTo>
                      <a:pt x="40" y="132"/>
                    </a:lnTo>
                    <a:lnTo>
                      <a:pt x="50" y="142"/>
                    </a:lnTo>
                    <a:lnTo>
                      <a:pt x="62" y="152"/>
                    </a:lnTo>
                    <a:lnTo>
                      <a:pt x="74" y="162"/>
                    </a:lnTo>
                    <a:lnTo>
                      <a:pt x="87" y="171"/>
                    </a:lnTo>
                    <a:lnTo>
                      <a:pt x="101" y="179"/>
                    </a:lnTo>
                    <a:lnTo>
                      <a:pt x="116" y="186"/>
                    </a:lnTo>
                    <a:lnTo>
                      <a:pt x="131" y="192"/>
                    </a:lnTo>
                    <a:lnTo>
                      <a:pt x="148" y="196"/>
                    </a:lnTo>
                    <a:lnTo>
                      <a:pt x="165" y="198"/>
                    </a:lnTo>
                    <a:lnTo>
                      <a:pt x="181" y="199"/>
                    </a:lnTo>
                    <a:lnTo>
                      <a:pt x="197" y="199"/>
                    </a:lnTo>
                    <a:lnTo>
                      <a:pt x="212" y="199"/>
                    </a:lnTo>
                    <a:lnTo>
                      <a:pt x="227" y="197"/>
                    </a:lnTo>
                    <a:lnTo>
                      <a:pt x="242" y="194"/>
                    </a:lnTo>
                    <a:lnTo>
                      <a:pt x="255" y="191"/>
                    </a:lnTo>
                    <a:lnTo>
                      <a:pt x="267" y="186"/>
                    </a:lnTo>
                    <a:lnTo>
                      <a:pt x="279" y="181"/>
                    </a:lnTo>
                    <a:lnTo>
                      <a:pt x="289" y="175"/>
                    </a:lnTo>
                    <a:lnTo>
                      <a:pt x="298" y="168"/>
                    </a:lnTo>
                    <a:lnTo>
                      <a:pt x="307" y="161"/>
                    </a:lnTo>
                    <a:lnTo>
                      <a:pt x="314" y="152"/>
                    </a:lnTo>
                    <a:lnTo>
                      <a:pt x="320" y="143"/>
                    </a:lnTo>
                    <a:lnTo>
                      <a:pt x="325" y="133"/>
                    </a:lnTo>
                    <a:lnTo>
                      <a:pt x="329" y="121"/>
                    </a:lnTo>
                    <a:lnTo>
                      <a:pt x="331" y="111"/>
                    </a:lnTo>
                    <a:lnTo>
                      <a:pt x="331" y="100"/>
                    </a:lnTo>
                    <a:lnTo>
                      <a:pt x="330" y="90"/>
                    </a:lnTo>
                    <a:lnTo>
                      <a:pt x="327" y="80"/>
                    </a:lnTo>
                    <a:lnTo>
                      <a:pt x="323" y="71"/>
                    </a:lnTo>
                    <a:lnTo>
                      <a:pt x="316" y="62"/>
                    </a:lnTo>
                    <a:lnTo>
                      <a:pt x="310" y="54"/>
                    </a:lnTo>
                    <a:lnTo>
                      <a:pt x="302" y="46"/>
                    </a:lnTo>
                    <a:lnTo>
                      <a:pt x="293" y="38"/>
                    </a:lnTo>
                    <a:lnTo>
                      <a:pt x="283" y="31"/>
                    </a:lnTo>
                    <a:lnTo>
                      <a:pt x="272" y="25"/>
                    </a:lnTo>
                    <a:lnTo>
                      <a:pt x="261" y="20"/>
                    </a:lnTo>
                    <a:lnTo>
                      <a:pt x="248" y="15"/>
                    </a:lnTo>
                    <a:lnTo>
                      <a:pt x="235" y="10"/>
                    </a:lnTo>
                    <a:lnTo>
                      <a:pt x="221" y="6"/>
                    </a:lnTo>
                    <a:lnTo>
                      <a:pt x="207" y="3"/>
                    </a:lnTo>
                    <a:lnTo>
                      <a:pt x="193" y="1"/>
                    </a:lnTo>
                    <a:lnTo>
                      <a:pt x="178" y="0"/>
                    </a:lnTo>
                    <a:lnTo>
                      <a:pt x="162" y="0"/>
                    </a:lnTo>
                    <a:lnTo>
                      <a:pt x="146" y="0"/>
                    </a:lnTo>
                    <a:lnTo>
                      <a:pt x="129" y="2"/>
                    </a:lnTo>
                    <a:lnTo>
                      <a:pt x="113" y="5"/>
                    </a:lnTo>
                    <a:lnTo>
                      <a:pt x="97" y="8"/>
                    </a:lnTo>
                    <a:lnTo>
                      <a:pt x="81" y="12"/>
                    </a:lnTo>
                    <a:lnTo>
                      <a:pt x="67" y="18"/>
                    </a:lnTo>
                    <a:lnTo>
                      <a:pt x="52" y="24"/>
                    </a:lnTo>
                    <a:lnTo>
                      <a:pt x="39" y="31"/>
                    </a:lnTo>
                    <a:lnTo>
                      <a:pt x="28" y="38"/>
                    </a:lnTo>
                    <a:lnTo>
                      <a:pt x="18" y="48"/>
                    </a:lnTo>
                    <a:lnTo>
                      <a:pt x="10" y="57"/>
                    </a:lnTo>
                    <a:lnTo>
                      <a:pt x="7" y="62"/>
                    </a:lnTo>
                    <a:lnTo>
                      <a:pt x="4" y="67"/>
                    </a:lnTo>
                    <a:lnTo>
                      <a:pt x="2" y="72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98" name="Freeform 1333">
                <a:extLst>
                  <a:ext uri="{FF2B5EF4-FFF2-40B4-BE49-F238E27FC236}">
                    <a16:creationId xmlns:a16="http://schemas.microsoft.com/office/drawing/2014/main" id="{EF3DCEFA-63DF-4D88-A69B-6F2D524D1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0" y="2358"/>
                <a:ext cx="14" cy="9"/>
              </a:xfrm>
              <a:custGeom>
                <a:avLst/>
                <a:gdLst>
                  <a:gd name="T0" fmla="*/ 0 w 250"/>
                  <a:gd name="T1" fmla="*/ 0 h 142"/>
                  <a:gd name="T2" fmla="*/ 0 w 250"/>
                  <a:gd name="T3" fmla="*/ 0 h 142"/>
                  <a:gd name="T4" fmla="*/ 0 w 250"/>
                  <a:gd name="T5" fmla="*/ 0 h 142"/>
                  <a:gd name="T6" fmla="*/ 0 w 250"/>
                  <a:gd name="T7" fmla="*/ 0 h 142"/>
                  <a:gd name="T8" fmla="*/ 0 w 250"/>
                  <a:gd name="T9" fmla="*/ 0 h 142"/>
                  <a:gd name="T10" fmla="*/ 0 w 250"/>
                  <a:gd name="T11" fmla="*/ 0 h 142"/>
                  <a:gd name="T12" fmla="*/ 1 w 250"/>
                  <a:gd name="T13" fmla="*/ 0 h 142"/>
                  <a:gd name="T14" fmla="*/ 1 w 250"/>
                  <a:gd name="T15" fmla="*/ 0 h 142"/>
                  <a:gd name="T16" fmla="*/ 1 w 250"/>
                  <a:gd name="T17" fmla="*/ 0 h 142"/>
                  <a:gd name="T18" fmla="*/ 1 w 250"/>
                  <a:gd name="T19" fmla="*/ 0 h 142"/>
                  <a:gd name="T20" fmla="*/ 1 w 250"/>
                  <a:gd name="T21" fmla="*/ 0 h 142"/>
                  <a:gd name="T22" fmla="*/ 1 w 250"/>
                  <a:gd name="T23" fmla="*/ 0 h 142"/>
                  <a:gd name="T24" fmla="*/ 1 w 250"/>
                  <a:gd name="T25" fmla="*/ 0 h 142"/>
                  <a:gd name="T26" fmla="*/ 1 w 250"/>
                  <a:gd name="T27" fmla="*/ 0 h 142"/>
                  <a:gd name="T28" fmla="*/ 1 w 250"/>
                  <a:gd name="T29" fmla="*/ 0 h 142"/>
                  <a:gd name="T30" fmla="*/ 1 w 250"/>
                  <a:gd name="T31" fmla="*/ 0 h 142"/>
                  <a:gd name="T32" fmla="*/ 1 w 250"/>
                  <a:gd name="T33" fmla="*/ 0 h 142"/>
                  <a:gd name="T34" fmla="*/ 1 w 250"/>
                  <a:gd name="T35" fmla="*/ 0 h 142"/>
                  <a:gd name="T36" fmla="*/ 1 w 250"/>
                  <a:gd name="T37" fmla="*/ 0 h 142"/>
                  <a:gd name="T38" fmla="*/ 1 w 250"/>
                  <a:gd name="T39" fmla="*/ 1 h 142"/>
                  <a:gd name="T40" fmla="*/ 0 w 250"/>
                  <a:gd name="T41" fmla="*/ 1 h 142"/>
                  <a:gd name="T42" fmla="*/ 0 w 250"/>
                  <a:gd name="T43" fmla="*/ 1 h 142"/>
                  <a:gd name="T44" fmla="*/ 0 w 250"/>
                  <a:gd name="T45" fmla="*/ 1 h 142"/>
                  <a:gd name="T46" fmla="*/ 0 w 250"/>
                  <a:gd name="T47" fmla="*/ 1 h 142"/>
                  <a:gd name="T48" fmla="*/ 0 w 250"/>
                  <a:gd name="T49" fmla="*/ 1 h 142"/>
                  <a:gd name="T50" fmla="*/ 0 w 250"/>
                  <a:gd name="T51" fmla="*/ 1 h 142"/>
                  <a:gd name="T52" fmla="*/ 0 w 250"/>
                  <a:gd name="T53" fmla="*/ 1 h 142"/>
                  <a:gd name="T54" fmla="*/ 0 w 250"/>
                  <a:gd name="T55" fmla="*/ 1 h 142"/>
                  <a:gd name="T56" fmla="*/ 0 w 250"/>
                  <a:gd name="T57" fmla="*/ 0 h 142"/>
                  <a:gd name="T58" fmla="*/ 0 w 250"/>
                  <a:gd name="T59" fmla="*/ 0 h 142"/>
                  <a:gd name="T60" fmla="*/ 0 w 250"/>
                  <a:gd name="T61" fmla="*/ 0 h 142"/>
                  <a:gd name="T62" fmla="*/ 0 w 250"/>
                  <a:gd name="T63" fmla="*/ 0 h 14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50" h="142">
                    <a:moveTo>
                      <a:pt x="27" y="42"/>
                    </a:moveTo>
                    <a:lnTo>
                      <a:pt x="33" y="35"/>
                    </a:lnTo>
                    <a:lnTo>
                      <a:pt x="41" y="28"/>
                    </a:lnTo>
                    <a:lnTo>
                      <a:pt x="49" y="22"/>
                    </a:lnTo>
                    <a:lnTo>
                      <a:pt x="57" y="17"/>
                    </a:lnTo>
                    <a:lnTo>
                      <a:pt x="67" y="12"/>
                    </a:lnTo>
                    <a:lnTo>
                      <a:pt x="76" y="9"/>
                    </a:lnTo>
                    <a:lnTo>
                      <a:pt x="86" y="6"/>
                    </a:lnTo>
                    <a:lnTo>
                      <a:pt x="97" y="3"/>
                    </a:lnTo>
                    <a:lnTo>
                      <a:pt x="107" y="2"/>
                    </a:lnTo>
                    <a:lnTo>
                      <a:pt x="119" y="0"/>
                    </a:lnTo>
                    <a:lnTo>
                      <a:pt x="130" y="0"/>
                    </a:lnTo>
                    <a:lnTo>
                      <a:pt x="141" y="0"/>
                    </a:lnTo>
                    <a:lnTo>
                      <a:pt x="152" y="0"/>
                    </a:lnTo>
                    <a:lnTo>
                      <a:pt x="163" y="1"/>
                    </a:lnTo>
                    <a:lnTo>
                      <a:pt x="173" y="3"/>
                    </a:lnTo>
                    <a:lnTo>
                      <a:pt x="183" y="5"/>
                    </a:lnTo>
                    <a:lnTo>
                      <a:pt x="193" y="8"/>
                    </a:lnTo>
                    <a:lnTo>
                      <a:pt x="203" y="10"/>
                    </a:lnTo>
                    <a:lnTo>
                      <a:pt x="211" y="14"/>
                    </a:lnTo>
                    <a:lnTo>
                      <a:pt x="219" y="18"/>
                    </a:lnTo>
                    <a:lnTo>
                      <a:pt x="227" y="22"/>
                    </a:lnTo>
                    <a:lnTo>
                      <a:pt x="233" y="27"/>
                    </a:lnTo>
                    <a:lnTo>
                      <a:pt x="238" y="32"/>
                    </a:lnTo>
                    <a:lnTo>
                      <a:pt x="243" y="37"/>
                    </a:lnTo>
                    <a:lnTo>
                      <a:pt x="246" y="42"/>
                    </a:lnTo>
                    <a:lnTo>
                      <a:pt x="249" y="48"/>
                    </a:lnTo>
                    <a:lnTo>
                      <a:pt x="250" y="54"/>
                    </a:lnTo>
                    <a:lnTo>
                      <a:pt x="249" y="60"/>
                    </a:lnTo>
                    <a:lnTo>
                      <a:pt x="248" y="66"/>
                    </a:lnTo>
                    <a:lnTo>
                      <a:pt x="245" y="73"/>
                    </a:lnTo>
                    <a:lnTo>
                      <a:pt x="240" y="79"/>
                    </a:lnTo>
                    <a:lnTo>
                      <a:pt x="234" y="86"/>
                    </a:lnTo>
                    <a:lnTo>
                      <a:pt x="226" y="93"/>
                    </a:lnTo>
                    <a:lnTo>
                      <a:pt x="218" y="99"/>
                    </a:lnTo>
                    <a:lnTo>
                      <a:pt x="209" y="105"/>
                    </a:lnTo>
                    <a:lnTo>
                      <a:pt x="200" y="112"/>
                    </a:lnTo>
                    <a:lnTo>
                      <a:pt x="189" y="117"/>
                    </a:lnTo>
                    <a:lnTo>
                      <a:pt x="178" y="122"/>
                    </a:lnTo>
                    <a:lnTo>
                      <a:pt x="167" y="126"/>
                    </a:lnTo>
                    <a:lnTo>
                      <a:pt x="155" y="130"/>
                    </a:lnTo>
                    <a:lnTo>
                      <a:pt x="144" y="133"/>
                    </a:lnTo>
                    <a:lnTo>
                      <a:pt x="132" y="136"/>
                    </a:lnTo>
                    <a:lnTo>
                      <a:pt x="120" y="138"/>
                    </a:lnTo>
                    <a:lnTo>
                      <a:pt x="108" y="140"/>
                    </a:lnTo>
                    <a:lnTo>
                      <a:pt x="96" y="141"/>
                    </a:lnTo>
                    <a:lnTo>
                      <a:pt x="85" y="142"/>
                    </a:lnTo>
                    <a:lnTo>
                      <a:pt x="74" y="142"/>
                    </a:lnTo>
                    <a:lnTo>
                      <a:pt x="63" y="142"/>
                    </a:lnTo>
                    <a:lnTo>
                      <a:pt x="53" y="141"/>
                    </a:lnTo>
                    <a:lnTo>
                      <a:pt x="44" y="139"/>
                    </a:lnTo>
                    <a:lnTo>
                      <a:pt x="35" y="137"/>
                    </a:lnTo>
                    <a:lnTo>
                      <a:pt x="27" y="134"/>
                    </a:lnTo>
                    <a:lnTo>
                      <a:pt x="19" y="131"/>
                    </a:lnTo>
                    <a:lnTo>
                      <a:pt x="13" y="127"/>
                    </a:lnTo>
                    <a:lnTo>
                      <a:pt x="8" y="122"/>
                    </a:lnTo>
                    <a:lnTo>
                      <a:pt x="4" y="116"/>
                    </a:lnTo>
                    <a:lnTo>
                      <a:pt x="2" y="109"/>
                    </a:lnTo>
                    <a:lnTo>
                      <a:pt x="0" y="101"/>
                    </a:lnTo>
                    <a:lnTo>
                      <a:pt x="1" y="94"/>
                    </a:lnTo>
                    <a:lnTo>
                      <a:pt x="2" y="85"/>
                    </a:lnTo>
                    <a:lnTo>
                      <a:pt x="6" y="76"/>
                    </a:lnTo>
                    <a:lnTo>
                      <a:pt x="10" y="65"/>
                    </a:lnTo>
                    <a:lnTo>
                      <a:pt x="17" y="54"/>
                    </a:lnTo>
                    <a:lnTo>
                      <a:pt x="27" y="42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99" name="Freeform 1334">
                <a:extLst>
                  <a:ext uri="{FF2B5EF4-FFF2-40B4-BE49-F238E27FC236}">
                    <a16:creationId xmlns:a16="http://schemas.microsoft.com/office/drawing/2014/main" id="{4B556FA5-92CB-4320-BF9F-C03C4B2CA0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1" y="2349"/>
                <a:ext cx="15" cy="8"/>
              </a:xfrm>
              <a:custGeom>
                <a:avLst/>
                <a:gdLst>
                  <a:gd name="T0" fmla="*/ 0 w 249"/>
                  <a:gd name="T1" fmla="*/ 0 h 142"/>
                  <a:gd name="T2" fmla="*/ 0 w 249"/>
                  <a:gd name="T3" fmla="*/ 0 h 142"/>
                  <a:gd name="T4" fmla="*/ 0 w 249"/>
                  <a:gd name="T5" fmla="*/ 0 h 142"/>
                  <a:gd name="T6" fmla="*/ 0 w 249"/>
                  <a:gd name="T7" fmla="*/ 0 h 142"/>
                  <a:gd name="T8" fmla="*/ 0 w 249"/>
                  <a:gd name="T9" fmla="*/ 0 h 142"/>
                  <a:gd name="T10" fmla="*/ 0 w 249"/>
                  <a:gd name="T11" fmla="*/ 0 h 142"/>
                  <a:gd name="T12" fmla="*/ 1 w 249"/>
                  <a:gd name="T13" fmla="*/ 0 h 142"/>
                  <a:gd name="T14" fmla="*/ 1 w 249"/>
                  <a:gd name="T15" fmla="*/ 0 h 142"/>
                  <a:gd name="T16" fmla="*/ 1 w 249"/>
                  <a:gd name="T17" fmla="*/ 0 h 142"/>
                  <a:gd name="T18" fmla="*/ 1 w 249"/>
                  <a:gd name="T19" fmla="*/ 0 h 142"/>
                  <a:gd name="T20" fmla="*/ 1 w 249"/>
                  <a:gd name="T21" fmla="*/ 0 h 142"/>
                  <a:gd name="T22" fmla="*/ 1 w 249"/>
                  <a:gd name="T23" fmla="*/ 0 h 142"/>
                  <a:gd name="T24" fmla="*/ 1 w 249"/>
                  <a:gd name="T25" fmla="*/ 0 h 142"/>
                  <a:gd name="T26" fmla="*/ 1 w 249"/>
                  <a:gd name="T27" fmla="*/ 0 h 142"/>
                  <a:gd name="T28" fmla="*/ 1 w 249"/>
                  <a:gd name="T29" fmla="*/ 0 h 142"/>
                  <a:gd name="T30" fmla="*/ 1 w 249"/>
                  <a:gd name="T31" fmla="*/ 0 h 142"/>
                  <a:gd name="T32" fmla="*/ 1 w 249"/>
                  <a:gd name="T33" fmla="*/ 0 h 142"/>
                  <a:gd name="T34" fmla="*/ 1 w 249"/>
                  <a:gd name="T35" fmla="*/ 0 h 142"/>
                  <a:gd name="T36" fmla="*/ 1 w 249"/>
                  <a:gd name="T37" fmla="*/ 0 h 142"/>
                  <a:gd name="T38" fmla="*/ 1 w 249"/>
                  <a:gd name="T39" fmla="*/ 0 h 142"/>
                  <a:gd name="T40" fmla="*/ 1 w 249"/>
                  <a:gd name="T41" fmla="*/ 0 h 142"/>
                  <a:gd name="T42" fmla="*/ 0 w 249"/>
                  <a:gd name="T43" fmla="*/ 0 h 142"/>
                  <a:gd name="T44" fmla="*/ 0 w 249"/>
                  <a:gd name="T45" fmla="*/ 0 h 142"/>
                  <a:gd name="T46" fmla="*/ 0 w 249"/>
                  <a:gd name="T47" fmla="*/ 0 h 142"/>
                  <a:gd name="T48" fmla="*/ 0 w 249"/>
                  <a:gd name="T49" fmla="*/ 0 h 142"/>
                  <a:gd name="T50" fmla="*/ 0 w 249"/>
                  <a:gd name="T51" fmla="*/ 0 h 142"/>
                  <a:gd name="T52" fmla="*/ 0 w 249"/>
                  <a:gd name="T53" fmla="*/ 0 h 142"/>
                  <a:gd name="T54" fmla="*/ 0 w 249"/>
                  <a:gd name="T55" fmla="*/ 0 h 142"/>
                  <a:gd name="T56" fmla="*/ 0 w 249"/>
                  <a:gd name="T57" fmla="*/ 0 h 142"/>
                  <a:gd name="T58" fmla="*/ 0 w 249"/>
                  <a:gd name="T59" fmla="*/ 0 h 142"/>
                  <a:gd name="T60" fmla="*/ 0 w 249"/>
                  <a:gd name="T61" fmla="*/ 0 h 142"/>
                  <a:gd name="T62" fmla="*/ 0 w 249"/>
                  <a:gd name="T63" fmla="*/ 0 h 14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49" h="142">
                    <a:moveTo>
                      <a:pt x="26" y="42"/>
                    </a:moveTo>
                    <a:lnTo>
                      <a:pt x="33" y="35"/>
                    </a:lnTo>
                    <a:lnTo>
                      <a:pt x="40" y="28"/>
                    </a:lnTo>
                    <a:lnTo>
                      <a:pt x="48" y="23"/>
                    </a:lnTo>
                    <a:lnTo>
                      <a:pt x="57" y="17"/>
                    </a:lnTo>
                    <a:lnTo>
                      <a:pt x="66" y="12"/>
                    </a:lnTo>
                    <a:lnTo>
                      <a:pt x="75" y="9"/>
                    </a:lnTo>
                    <a:lnTo>
                      <a:pt x="86" y="6"/>
                    </a:lnTo>
                    <a:lnTo>
                      <a:pt x="97" y="3"/>
                    </a:lnTo>
                    <a:lnTo>
                      <a:pt x="108" y="2"/>
                    </a:lnTo>
                    <a:lnTo>
                      <a:pt x="119" y="0"/>
                    </a:lnTo>
                    <a:lnTo>
                      <a:pt x="129" y="0"/>
                    </a:lnTo>
                    <a:lnTo>
                      <a:pt x="140" y="0"/>
                    </a:lnTo>
                    <a:lnTo>
                      <a:pt x="151" y="0"/>
                    </a:lnTo>
                    <a:lnTo>
                      <a:pt x="162" y="1"/>
                    </a:lnTo>
                    <a:lnTo>
                      <a:pt x="172" y="3"/>
                    </a:lnTo>
                    <a:lnTo>
                      <a:pt x="183" y="5"/>
                    </a:lnTo>
                    <a:lnTo>
                      <a:pt x="193" y="8"/>
                    </a:lnTo>
                    <a:lnTo>
                      <a:pt x="202" y="10"/>
                    </a:lnTo>
                    <a:lnTo>
                      <a:pt x="211" y="14"/>
                    </a:lnTo>
                    <a:lnTo>
                      <a:pt x="219" y="18"/>
                    </a:lnTo>
                    <a:lnTo>
                      <a:pt x="226" y="23"/>
                    </a:lnTo>
                    <a:lnTo>
                      <a:pt x="232" y="27"/>
                    </a:lnTo>
                    <a:lnTo>
                      <a:pt x="238" y="32"/>
                    </a:lnTo>
                    <a:lnTo>
                      <a:pt x="242" y="37"/>
                    </a:lnTo>
                    <a:lnTo>
                      <a:pt x="246" y="42"/>
                    </a:lnTo>
                    <a:lnTo>
                      <a:pt x="248" y="48"/>
                    </a:lnTo>
                    <a:lnTo>
                      <a:pt x="249" y="54"/>
                    </a:lnTo>
                    <a:lnTo>
                      <a:pt x="249" y="60"/>
                    </a:lnTo>
                    <a:lnTo>
                      <a:pt x="247" y="66"/>
                    </a:lnTo>
                    <a:lnTo>
                      <a:pt x="244" y="73"/>
                    </a:lnTo>
                    <a:lnTo>
                      <a:pt x="239" y="79"/>
                    </a:lnTo>
                    <a:lnTo>
                      <a:pt x="233" y="86"/>
                    </a:lnTo>
                    <a:lnTo>
                      <a:pt x="226" y="93"/>
                    </a:lnTo>
                    <a:lnTo>
                      <a:pt x="218" y="99"/>
                    </a:lnTo>
                    <a:lnTo>
                      <a:pt x="209" y="106"/>
                    </a:lnTo>
                    <a:lnTo>
                      <a:pt x="199" y="112"/>
                    </a:lnTo>
                    <a:lnTo>
                      <a:pt x="189" y="117"/>
                    </a:lnTo>
                    <a:lnTo>
                      <a:pt x="177" y="122"/>
                    </a:lnTo>
                    <a:lnTo>
                      <a:pt x="166" y="126"/>
                    </a:lnTo>
                    <a:lnTo>
                      <a:pt x="155" y="130"/>
                    </a:lnTo>
                    <a:lnTo>
                      <a:pt x="143" y="133"/>
                    </a:lnTo>
                    <a:lnTo>
                      <a:pt x="131" y="136"/>
                    </a:lnTo>
                    <a:lnTo>
                      <a:pt x="120" y="138"/>
                    </a:lnTo>
                    <a:lnTo>
                      <a:pt x="108" y="140"/>
                    </a:lnTo>
                    <a:lnTo>
                      <a:pt x="97" y="141"/>
                    </a:lnTo>
                    <a:lnTo>
                      <a:pt x="84" y="142"/>
                    </a:lnTo>
                    <a:lnTo>
                      <a:pt x="73" y="142"/>
                    </a:lnTo>
                    <a:lnTo>
                      <a:pt x="63" y="142"/>
                    </a:lnTo>
                    <a:lnTo>
                      <a:pt x="53" y="141"/>
                    </a:lnTo>
                    <a:lnTo>
                      <a:pt x="43" y="139"/>
                    </a:lnTo>
                    <a:lnTo>
                      <a:pt x="35" y="137"/>
                    </a:lnTo>
                    <a:lnTo>
                      <a:pt x="27" y="134"/>
                    </a:lnTo>
                    <a:lnTo>
                      <a:pt x="20" y="131"/>
                    </a:lnTo>
                    <a:lnTo>
                      <a:pt x="14" y="127"/>
                    </a:lnTo>
                    <a:lnTo>
                      <a:pt x="9" y="122"/>
                    </a:lnTo>
                    <a:lnTo>
                      <a:pt x="4" y="116"/>
                    </a:lnTo>
                    <a:lnTo>
                      <a:pt x="1" y="110"/>
                    </a:lnTo>
                    <a:lnTo>
                      <a:pt x="0" y="101"/>
                    </a:lnTo>
                    <a:lnTo>
                      <a:pt x="0" y="94"/>
                    </a:lnTo>
                    <a:lnTo>
                      <a:pt x="2" y="85"/>
                    </a:lnTo>
                    <a:lnTo>
                      <a:pt x="5" y="76"/>
                    </a:lnTo>
                    <a:lnTo>
                      <a:pt x="11" y="65"/>
                    </a:lnTo>
                    <a:lnTo>
                      <a:pt x="18" y="54"/>
                    </a:lnTo>
                    <a:lnTo>
                      <a:pt x="26" y="42"/>
                    </a:lnTo>
                    <a:close/>
                  </a:path>
                </a:pathLst>
              </a:custGeom>
              <a:solidFill>
                <a:srgbClr val="E9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00" name="Freeform 1335">
                <a:extLst>
                  <a:ext uri="{FF2B5EF4-FFF2-40B4-BE49-F238E27FC236}">
                    <a16:creationId xmlns:a16="http://schemas.microsoft.com/office/drawing/2014/main" id="{C7232800-3936-4075-85C9-6F556BF72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" y="2351"/>
                <a:ext cx="197" cy="131"/>
              </a:xfrm>
              <a:custGeom>
                <a:avLst/>
                <a:gdLst>
                  <a:gd name="T0" fmla="*/ 1 w 3353"/>
                  <a:gd name="T1" fmla="*/ 1 h 2219"/>
                  <a:gd name="T2" fmla="*/ 1 w 3353"/>
                  <a:gd name="T3" fmla="*/ 2 h 2219"/>
                  <a:gd name="T4" fmla="*/ 1 w 3353"/>
                  <a:gd name="T5" fmla="*/ 2 h 2219"/>
                  <a:gd name="T6" fmla="*/ 2 w 3353"/>
                  <a:gd name="T7" fmla="*/ 2 h 2219"/>
                  <a:gd name="T8" fmla="*/ 2 w 3353"/>
                  <a:gd name="T9" fmla="*/ 2 h 2219"/>
                  <a:gd name="T10" fmla="*/ 2 w 3353"/>
                  <a:gd name="T11" fmla="*/ 2 h 2219"/>
                  <a:gd name="T12" fmla="*/ 3 w 3353"/>
                  <a:gd name="T13" fmla="*/ 3 h 2219"/>
                  <a:gd name="T14" fmla="*/ 2 w 3353"/>
                  <a:gd name="T15" fmla="*/ 3 h 2219"/>
                  <a:gd name="T16" fmla="*/ 3 w 3353"/>
                  <a:gd name="T17" fmla="*/ 4 h 2219"/>
                  <a:gd name="T18" fmla="*/ 3 w 3353"/>
                  <a:gd name="T19" fmla="*/ 4 h 2219"/>
                  <a:gd name="T20" fmla="*/ 3 w 3353"/>
                  <a:gd name="T21" fmla="*/ 4 h 2219"/>
                  <a:gd name="T22" fmla="*/ 4 w 3353"/>
                  <a:gd name="T23" fmla="*/ 4 h 2219"/>
                  <a:gd name="T24" fmla="*/ 4 w 3353"/>
                  <a:gd name="T25" fmla="*/ 4 h 2219"/>
                  <a:gd name="T26" fmla="*/ 4 w 3353"/>
                  <a:gd name="T27" fmla="*/ 5 h 2219"/>
                  <a:gd name="T28" fmla="*/ 5 w 3353"/>
                  <a:gd name="T29" fmla="*/ 5 h 2219"/>
                  <a:gd name="T30" fmla="*/ 5 w 3353"/>
                  <a:gd name="T31" fmla="*/ 5 h 2219"/>
                  <a:gd name="T32" fmla="*/ 6 w 3353"/>
                  <a:gd name="T33" fmla="*/ 5 h 2219"/>
                  <a:gd name="T34" fmla="*/ 7 w 3353"/>
                  <a:gd name="T35" fmla="*/ 6 h 2219"/>
                  <a:gd name="T36" fmla="*/ 7 w 3353"/>
                  <a:gd name="T37" fmla="*/ 6 h 2219"/>
                  <a:gd name="T38" fmla="*/ 7 w 3353"/>
                  <a:gd name="T39" fmla="*/ 5 h 2219"/>
                  <a:gd name="T40" fmla="*/ 8 w 3353"/>
                  <a:gd name="T41" fmla="*/ 5 h 2219"/>
                  <a:gd name="T42" fmla="*/ 8 w 3353"/>
                  <a:gd name="T43" fmla="*/ 6 h 2219"/>
                  <a:gd name="T44" fmla="*/ 8 w 3353"/>
                  <a:gd name="T45" fmla="*/ 6 h 2219"/>
                  <a:gd name="T46" fmla="*/ 9 w 3353"/>
                  <a:gd name="T47" fmla="*/ 6 h 2219"/>
                  <a:gd name="T48" fmla="*/ 9 w 3353"/>
                  <a:gd name="T49" fmla="*/ 6 h 2219"/>
                  <a:gd name="T50" fmla="*/ 10 w 3353"/>
                  <a:gd name="T51" fmla="*/ 6 h 2219"/>
                  <a:gd name="T52" fmla="*/ 10 w 3353"/>
                  <a:gd name="T53" fmla="*/ 6 h 2219"/>
                  <a:gd name="T54" fmla="*/ 11 w 3353"/>
                  <a:gd name="T55" fmla="*/ 6 h 2219"/>
                  <a:gd name="T56" fmla="*/ 12 w 3353"/>
                  <a:gd name="T57" fmla="*/ 6 h 2219"/>
                  <a:gd name="T58" fmla="*/ 11 w 3353"/>
                  <a:gd name="T59" fmla="*/ 7 h 2219"/>
                  <a:gd name="T60" fmla="*/ 11 w 3353"/>
                  <a:gd name="T61" fmla="*/ 8 h 2219"/>
                  <a:gd name="T62" fmla="*/ 11 w 3353"/>
                  <a:gd name="T63" fmla="*/ 7 h 2219"/>
                  <a:gd name="T64" fmla="*/ 10 w 3353"/>
                  <a:gd name="T65" fmla="*/ 7 h 2219"/>
                  <a:gd name="T66" fmla="*/ 10 w 3353"/>
                  <a:gd name="T67" fmla="*/ 6 h 2219"/>
                  <a:gd name="T68" fmla="*/ 10 w 3353"/>
                  <a:gd name="T69" fmla="*/ 6 h 2219"/>
                  <a:gd name="T70" fmla="*/ 10 w 3353"/>
                  <a:gd name="T71" fmla="*/ 7 h 2219"/>
                  <a:gd name="T72" fmla="*/ 9 w 3353"/>
                  <a:gd name="T73" fmla="*/ 7 h 2219"/>
                  <a:gd name="T74" fmla="*/ 9 w 3353"/>
                  <a:gd name="T75" fmla="*/ 7 h 2219"/>
                  <a:gd name="T76" fmla="*/ 9 w 3353"/>
                  <a:gd name="T77" fmla="*/ 7 h 2219"/>
                  <a:gd name="T78" fmla="*/ 8 w 3353"/>
                  <a:gd name="T79" fmla="*/ 7 h 2219"/>
                  <a:gd name="T80" fmla="*/ 7 w 3353"/>
                  <a:gd name="T81" fmla="*/ 7 h 2219"/>
                  <a:gd name="T82" fmla="*/ 7 w 3353"/>
                  <a:gd name="T83" fmla="*/ 7 h 2219"/>
                  <a:gd name="T84" fmla="*/ 6 w 3353"/>
                  <a:gd name="T85" fmla="*/ 7 h 2219"/>
                  <a:gd name="T86" fmla="*/ 6 w 3353"/>
                  <a:gd name="T87" fmla="*/ 7 h 2219"/>
                  <a:gd name="T88" fmla="*/ 6 w 3353"/>
                  <a:gd name="T89" fmla="*/ 7 h 2219"/>
                  <a:gd name="T90" fmla="*/ 5 w 3353"/>
                  <a:gd name="T91" fmla="*/ 7 h 2219"/>
                  <a:gd name="T92" fmla="*/ 5 w 3353"/>
                  <a:gd name="T93" fmla="*/ 7 h 2219"/>
                  <a:gd name="T94" fmla="*/ 5 w 3353"/>
                  <a:gd name="T95" fmla="*/ 7 h 2219"/>
                  <a:gd name="T96" fmla="*/ 4 w 3353"/>
                  <a:gd name="T97" fmla="*/ 6 h 2219"/>
                  <a:gd name="T98" fmla="*/ 4 w 3353"/>
                  <a:gd name="T99" fmla="*/ 6 h 2219"/>
                  <a:gd name="T100" fmla="*/ 3 w 3353"/>
                  <a:gd name="T101" fmla="*/ 6 h 2219"/>
                  <a:gd name="T102" fmla="*/ 3 w 3353"/>
                  <a:gd name="T103" fmla="*/ 7 h 2219"/>
                  <a:gd name="T104" fmla="*/ 1 w 3353"/>
                  <a:gd name="T105" fmla="*/ 5 h 2219"/>
                  <a:gd name="T106" fmla="*/ 1 w 3353"/>
                  <a:gd name="T107" fmla="*/ 5 h 2219"/>
                  <a:gd name="T108" fmla="*/ 1 w 3353"/>
                  <a:gd name="T109" fmla="*/ 6 h 2219"/>
                  <a:gd name="T110" fmla="*/ 1 w 3353"/>
                  <a:gd name="T111" fmla="*/ 6 h 2219"/>
                  <a:gd name="T112" fmla="*/ 0 w 3353"/>
                  <a:gd name="T113" fmla="*/ 4 h 2219"/>
                  <a:gd name="T114" fmla="*/ 0 w 3353"/>
                  <a:gd name="T115" fmla="*/ 1 h 221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3353" h="2219">
                    <a:moveTo>
                      <a:pt x="159" y="0"/>
                    </a:moveTo>
                    <a:lnTo>
                      <a:pt x="164" y="6"/>
                    </a:lnTo>
                    <a:lnTo>
                      <a:pt x="178" y="24"/>
                    </a:lnTo>
                    <a:lnTo>
                      <a:pt x="188" y="37"/>
                    </a:lnTo>
                    <a:lnTo>
                      <a:pt x="198" y="54"/>
                    </a:lnTo>
                    <a:lnTo>
                      <a:pt x="210" y="76"/>
                    </a:lnTo>
                    <a:lnTo>
                      <a:pt x="222" y="100"/>
                    </a:lnTo>
                    <a:lnTo>
                      <a:pt x="234" y="129"/>
                    </a:lnTo>
                    <a:lnTo>
                      <a:pt x="247" y="162"/>
                    </a:lnTo>
                    <a:lnTo>
                      <a:pt x="259" y="198"/>
                    </a:lnTo>
                    <a:lnTo>
                      <a:pt x="272" y="239"/>
                    </a:lnTo>
                    <a:lnTo>
                      <a:pt x="277" y="261"/>
                    </a:lnTo>
                    <a:lnTo>
                      <a:pt x="283" y="284"/>
                    </a:lnTo>
                    <a:lnTo>
                      <a:pt x="288" y="308"/>
                    </a:lnTo>
                    <a:lnTo>
                      <a:pt x="292" y="334"/>
                    </a:lnTo>
                    <a:lnTo>
                      <a:pt x="297" y="360"/>
                    </a:lnTo>
                    <a:lnTo>
                      <a:pt x="301" y="388"/>
                    </a:lnTo>
                    <a:lnTo>
                      <a:pt x="304" y="417"/>
                    </a:lnTo>
                    <a:lnTo>
                      <a:pt x="307" y="447"/>
                    </a:lnTo>
                    <a:lnTo>
                      <a:pt x="312" y="504"/>
                    </a:lnTo>
                    <a:lnTo>
                      <a:pt x="317" y="549"/>
                    </a:lnTo>
                    <a:lnTo>
                      <a:pt x="321" y="584"/>
                    </a:lnTo>
                    <a:lnTo>
                      <a:pt x="326" y="610"/>
                    </a:lnTo>
                    <a:lnTo>
                      <a:pt x="328" y="619"/>
                    </a:lnTo>
                    <a:lnTo>
                      <a:pt x="330" y="626"/>
                    </a:lnTo>
                    <a:lnTo>
                      <a:pt x="333" y="632"/>
                    </a:lnTo>
                    <a:lnTo>
                      <a:pt x="335" y="636"/>
                    </a:lnTo>
                    <a:lnTo>
                      <a:pt x="338" y="638"/>
                    </a:lnTo>
                    <a:lnTo>
                      <a:pt x="341" y="639"/>
                    </a:lnTo>
                    <a:lnTo>
                      <a:pt x="344" y="638"/>
                    </a:lnTo>
                    <a:lnTo>
                      <a:pt x="348" y="636"/>
                    </a:lnTo>
                    <a:lnTo>
                      <a:pt x="356" y="628"/>
                    </a:lnTo>
                    <a:lnTo>
                      <a:pt x="365" y="616"/>
                    </a:lnTo>
                    <a:lnTo>
                      <a:pt x="375" y="601"/>
                    </a:lnTo>
                    <a:lnTo>
                      <a:pt x="387" y="584"/>
                    </a:lnTo>
                    <a:lnTo>
                      <a:pt x="401" y="565"/>
                    </a:lnTo>
                    <a:lnTo>
                      <a:pt x="418" y="546"/>
                    </a:lnTo>
                    <a:lnTo>
                      <a:pt x="427" y="536"/>
                    </a:lnTo>
                    <a:lnTo>
                      <a:pt x="436" y="527"/>
                    </a:lnTo>
                    <a:lnTo>
                      <a:pt x="447" y="518"/>
                    </a:lnTo>
                    <a:lnTo>
                      <a:pt x="458" y="510"/>
                    </a:lnTo>
                    <a:lnTo>
                      <a:pt x="470" y="502"/>
                    </a:lnTo>
                    <a:lnTo>
                      <a:pt x="481" y="495"/>
                    </a:lnTo>
                    <a:lnTo>
                      <a:pt x="493" y="490"/>
                    </a:lnTo>
                    <a:lnTo>
                      <a:pt x="506" y="487"/>
                    </a:lnTo>
                    <a:lnTo>
                      <a:pt x="518" y="483"/>
                    </a:lnTo>
                    <a:lnTo>
                      <a:pt x="532" y="482"/>
                    </a:lnTo>
                    <a:lnTo>
                      <a:pt x="545" y="482"/>
                    </a:lnTo>
                    <a:lnTo>
                      <a:pt x="559" y="483"/>
                    </a:lnTo>
                    <a:lnTo>
                      <a:pt x="572" y="486"/>
                    </a:lnTo>
                    <a:lnTo>
                      <a:pt x="585" y="489"/>
                    </a:lnTo>
                    <a:lnTo>
                      <a:pt x="598" y="494"/>
                    </a:lnTo>
                    <a:lnTo>
                      <a:pt x="610" y="499"/>
                    </a:lnTo>
                    <a:lnTo>
                      <a:pt x="624" y="506"/>
                    </a:lnTo>
                    <a:lnTo>
                      <a:pt x="636" y="513"/>
                    </a:lnTo>
                    <a:lnTo>
                      <a:pt x="648" y="522"/>
                    </a:lnTo>
                    <a:lnTo>
                      <a:pt x="659" y="531"/>
                    </a:lnTo>
                    <a:lnTo>
                      <a:pt x="670" y="541"/>
                    </a:lnTo>
                    <a:lnTo>
                      <a:pt x="680" y="552"/>
                    </a:lnTo>
                    <a:lnTo>
                      <a:pt x="690" y="564"/>
                    </a:lnTo>
                    <a:lnTo>
                      <a:pt x="699" y="578"/>
                    </a:lnTo>
                    <a:lnTo>
                      <a:pt x="708" y="591"/>
                    </a:lnTo>
                    <a:lnTo>
                      <a:pt x="715" y="605"/>
                    </a:lnTo>
                    <a:lnTo>
                      <a:pt x="722" y="620"/>
                    </a:lnTo>
                    <a:lnTo>
                      <a:pt x="727" y="635"/>
                    </a:lnTo>
                    <a:lnTo>
                      <a:pt x="732" y="651"/>
                    </a:lnTo>
                    <a:lnTo>
                      <a:pt x="735" y="669"/>
                    </a:lnTo>
                    <a:lnTo>
                      <a:pt x="737" y="686"/>
                    </a:lnTo>
                    <a:lnTo>
                      <a:pt x="738" y="703"/>
                    </a:lnTo>
                    <a:lnTo>
                      <a:pt x="737" y="721"/>
                    </a:lnTo>
                    <a:lnTo>
                      <a:pt x="736" y="741"/>
                    </a:lnTo>
                    <a:lnTo>
                      <a:pt x="732" y="760"/>
                    </a:lnTo>
                    <a:lnTo>
                      <a:pt x="728" y="779"/>
                    </a:lnTo>
                    <a:lnTo>
                      <a:pt x="723" y="799"/>
                    </a:lnTo>
                    <a:lnTo>
                      <a:pt x="718" y="819"/>
                    </a:lnTo>
                    <a:lnTo>
                      <a:pt x="715" y="841"/>
                    </a:lnTo>
                    <a:lnTo>
                      <a:pt x="712" y="861"/>
                    </a:lnTo>
                    <a:lnTo>
                      <a:pt x="710" y="882"/>
                    </a:lnTo>
                    <a:lnTo>
                      <a:pt x="709" y="903"/>
                    </a:lnTo>
                    <a:lnTo>
                      <a:pt x="709" y="925"/>
                    </a:lnTo>
                    <a:lnTo>
                      <a:pt x="709" y="946"/>
                    </a:lnTo>
                    <a:lnTo>
                      <a:pt x="710" y="967"/>
                    </a:lnTo>
                    <a:lnTo>
                      <a:pt x="711" y="987"/>
                    </a:lnTo>
                    <a:lnTo>
                      <a:pt x="713" y="1008"/>
                    </a:lnTo>
                    <a:lnTo>
                      <a:pt x="716" y="1028"/>
                    </a:lnTo>
                    <a:lnTo>
                      <a:pt x="719" y="1047"/>
                    </a:lnTo>
                    <a:lnTo>
                      <a:pt x="723" y="1066"/>
                    </a:lnTo>
                    <a:lnTo>
                      <a:pt x="727" y="1084"/>
                    </a:lnTo>
                    <a:lnTo>
                      <a:pt x="731" y="1101"/>
                    </a:lnTo>
                    <a:lnTo>
                      <a:pt x="736" y="1118"/>
                    </a:lnTo>
                    <a:lnTo>
                      <a:pt x="742" y="1133"/>
                    </a:lnTo>
                    <a:lnTo>
                      <a:pt x="748" y="1147"/>
                    </a:lnTo>
                    <a:lnTo>
                      <a:pt x="754" y="1160"/>
                    </a:lnTo>
                    <a:lnTo>
                      <a:pt x="760" y="1173"/>
                    </a:lnTo>
                    <a:lnTo>
                      <a:pt x="767" y="1183"/>
                    </a:lnTo>
                    <a:lnTo>
                      <a:pt x="774" y="1192"/>
                    </a:lnTo>
                    <a:lnTo>
                      <a:pt x="781" y="1200"/>
                    </a:lnTo>
                    <a:lnTo>
                      <a:pt x="789" y="1206"/>
                    </a:lnTo>
                    <a:lnTo>
                      <a:pt x="797" y="1210"/>
                    </a:lnTo>
                    <a:lnTo>
                      <a:pt x="805" y="1213"/>
                    </a:lnTo>
                    <a:lnTo>
                      <a:pt x="813" y="1214"/>
                    </a:lnTo>
                    <a:lnTo>
                      <a:pt x="821" y="1213"/>
                    </a:lnTo>
                    <a:lnTo>
                      <a:pt x="829" y="1209"/>
                    </a:lnTo>
                    <a:lnTo>
                      <a:pt x="838" y="1204"/>
                    </a:lnTo>
                    <a:lnTo>
                      <a:pt x="846" y="1197"/>
                    </a:lnTo>
                    <a:lnTo>
                      <a:pt x="855" y="1189"/>
                    </a:lnTo>
                    <a:lnTo>
                      <a:pt x="865" y="1180"/>
                    </a:lnTo>
                    <a:lnTo>
                      <a:pt x="876" y="1172"/>
                    </a:lnTo>
                    <a:lnTo>
                      <a:pt x="888" y="1163"/>
                    </a:lnTo>
                    <a:lnTo>
                      <a:pt x="914" y="1146"/>
                    </a:lnTo>
                    <a:lnTo>
                      <a:pt x="941" y="1130"/>
                    </a:lnTo>
                    <a:lnTo>
                      <a:pt x="956" y="1123"/>
                    </a:lnTo>
                    <a:lnTo>
                      <a:pt x="972" y="1116"/>
                    </a:lnTo>
                    <a:lnTo>
                      <a:pt x="987" y="1109"/>
                    </a:lnTo>
                    <a:lnTo>
                      <a:pt x="1002" y="1103"/>
                    </a:lnTo>
                    <a:lnTo>
                      <a:pt x="1018" y="1098"/>
                    </a:lnTo>
                    <a:lnTo>
                      <a:pt x="1033" y="1093"/>
                    </a:lnTo>
                    <a:lnTo>
                      <a:pt x="1049" y="1089"/>
                    </a:lnTo>
                    <a:lnTo>
                      <a:pt x="1065" y="1086"/>
                    </a:lnTo>
                    <a:lnTo>
                      <a:pt x="1080" y="1084"/>
                    </a:lnTo>
                    <a:lnTo>
                      <a:pt x="1095" y="1082"/>
                    </a:lnTo>
                    <a:lnTo>
                      <a:pt x="1110" y="1082"/>
                    </a:lnTo>
                    <a:lnTo>
                      <a:pt x="1124" y="1083"/>
                    </a:lnTo>
                    <a:lnTo>
                      <a:pt x="1138" y="1084"/>
                    </a:lnTo>
                    <a:lnTo>
                      <a:pt x="1152" y="1087"/>
                    </a:lnTo>
                    <a:lnTo>
                      <a:pt x="1164" y="1092"/>
                    </a:lnTo>
                    <a:lnTo>
                      <a:pt x="1176" y="1097"/>
                    </a:lnTo>
                    <a:lnTo>
                      <a:pt x="1187" y="1104"/>
                    </a:lnTo>
                    <a:lnTo>
                      <a:pt x="1197" y="1112"/>
                    </a:lnTo>
                    <a:lnTo>
                      <a:pt x="1207" y="1122"/>
                    </a:lnTo>
                    <a:lnTo>
                      <a:pt x="1215" y="1133"/>
                    </a:lnTo>
                    <a:lnTo>
                      <a:pt x="1222" y="1146"/>
                    </a:lnTo>
                    <a:lnTo>
                      <a:pt x="1228" y="1161"/>
                    </a:lnTo>
                    <a:lnTo>
                      <a:pt x="1234" y="1179"/>
                    </a:lnTo>
                    <a:lnTo>
                      <a:pt x="1237" y="1197"/>
                    </a:lnTo>
                    <a:lnTo>
                      <a:pt x="1243" y="1234"/>
                    </a:lnTo>
                    <a:lnTo>
                      <a:pt x="1251" y="1269"/>
                    </a:lnTo>
                    <a:lnTo>
                      <a:pt x="1255" y="1285"/>
                    </a:lnTo>
                    <a:lnTo>
                      <a:pt x="1259" y="1300"/>
                    </a:lnTo>
                    <a:lnTo>
                      <a:pt x="1264" y="1314"/>
                    </a:lnTo>
                    <a:lnTo>
                      <a:pt x="1269" y="1327"/>
                    </a:lnTo>
                    <a:lnTo>
                      <a:pt x="1274" y="1341"/>
                    </a:lnTo>
                    <a:lnTo>
                      <a:pt x="1280" y="1352"/>
                    </a:lnTo>
                    <a:lnTo>
                      <a:pt x="1286" y="1363"/>
                    </a:lnTo>
                    <a:lnTo>
                      <a:pt x="1292" y="1374"/>
                    </a:lnTo>
                    <a:lnTo>
                      <a:pt x="1298" y="1383"/>
                    </a:lnTo>
                    <a:lnTo>
                      <a:pt x="1304" y="1392"/>
                    </a:lnTo>
                    <a:lnTo>
                      <a:pt x="1311" y="1400"/>
                    </a:lnTo>
                    <a:lnTo>
                      <a:pt x="1318" y="1407"/>
                    </a:lnTo>
                    <a:lnTo>
                      <a:pt x="1326" y="1414"/>
                    </a:lnTo>
                    <a:lnTo>
                      <a:pt x="1333" y="1421"/>
                    </a:lnTo>
                    <a:lnTo>
                      <a:pt x="1341" y="1426"/>
                    </a:lnTo>
                    <a:lnTo>
                      <a:pt x="1348" y="1431"/>
                    </a:lnTo>
                    <a:lnTo>
                      <a:pt x="1356" y="1435"/>
                    </a:lnTo>
                    <a:lnTo>
                      <a:pt x="1363" y="1438"/>
                    </a:lnTo>
                    <a:lnTo>
                      <a:pt x="1371" y="1441"/>
                    </a:lnTo>
                    <a:lnTo>
                      <a:pt x="1379" y="1443"/>
                    </a:lnTo>
                    <a:lnTo>
                      <a:pt x="1387" y="1444"/>
                    </a:lnTo>
                    <a:lnTo>
                      <a:pt x="1396" y="1445"/>
                    </a:lnTo>
                    <a:lnTo>
                      <a:pt x="1404" y="1445"/>
                    </a:lnTo>
                    <a:lnTo>
                      <a:pt x="1413" y="1445"/>
                    </a:lnTo>
                    <a:lnTo>
                      <a:pt x="1422" y="1444"/>
                    </a:lnTo>
                    <a:lnTo>
                      <a:pt x="1430" y="1442"/>
                    </a:lnTo>
                    <a:lnTo>
                      <a:pt x="1438" y="1440"/>
                    </a:lnTo>
                    <a:lnTo>
                      <a:pt x="1447" y="1437"/>
                    </a:lnTo>
                    <a:lnTo>
                      <a:pt x="1482" y="1425"/>
                    </a:lnTo>
                    <a:lnTo>
                      <a:pt x="1522" y="1410"/>
                    </a:lnTo>
                    <a:lnTo>
                      <a:pt x="1562" y="1395"/>
                    </a:lnTo>
                    <a:lnTo>
                      <a:pt x="1600" y="1381"/>
                    </a:lnTo>
                    <a:lnTo>
                      <a:pt x="1634" y="1368"/>
                    </a:lnTo>
                    <a:lnTo>
                      <a:pt x="1661" y="1358"/>
                    </a:lnTo>
                    <a:lnTo>
                      <a:pt x="1680" y="1351"/>
                    </a:lnTo>
                    <a:lnTo>
                      <a:pt x="1687" y="1348"/>
                    </a:lnTo>
                    <a:lnTo>
                      <a:pt x="1834" y="1647"/>
                    </a:lnTo>
                    <a:lnTo>
                      <a:pt x="1842" y="1650"/>
                    </a:lnTo>
                    <a:lnTo>
                      <a:pt x="1865" y="1659"/>
                    </a:lnTo>
                    <a:lnTo>
                      <a:pt x="1880" y="1664"/>
                    </a:lnTo>
                    <a:lnTo>
                      <a:pt x="1897" y="1670"/>
                    </a:lnTo>
                    <a:lnTo>
                      <a:pt x="1916" y="1675"/>
                    </a:lnTo>
                    <a:lnTo>
                      <a:pt x="1937" y="1678"/>
                    </a:lnTo>
                    <a:lnTo>
                      <a:pt x="1958" y="1680"/>
                    </a:lnTo>
                    <a:lnTo>
                      <a:pt x="1981" y="1681"/>
                    </a:lnTo>
                    <a:lnTo>
                      <a:pt x="1992" y="1680"/>
                    </a:lnTo>
                    <a:lnTo>
                      <a:pt x="2003" y="1678"/>
                    </a:lnTo>
                    <a:lnTo>
                      <a:pt x="2014" y="1676"/>
                    </a:lnTo>
                    <a:lnTo>
                      <a:pt x="2026" y="1674"/>
                    </a:lnTo>
                    <a:lnTo>
                      <a:pt x="2037" y="1670"/>
                    </a:lnTo>
                    <a:lnTo>
                      <a:pt x="2048" y="1665"/>
                    </a:lnTo>
                    <a:lnTo>
                      <a:pt x="2059" y="1659"/>
                    </a:lnTo>
                    <a:lnTo>
                      <a:pt x="2069" y="1653"/>
                    </a:lnTo>
                    <a:lnTo>
                      <a:pt x="2079" y="1646"/>
                    </a:lnTo>
                    <a:lnTo>
                      <a:pt x="2089" y="1638"/>
                    </a:lnTo>
                    <a:lnTo>
                      <a:pt x="2098" y="1628"/>
                    </a:lnTo>
                    <a:lnTo>
                      <a:pt x="2107" y="1617"/>
                    </a:lnTo>
                    <a:lnTo>
                      <a:pt x="2116" y="1607"/>
                    </a:lnTo>
                    <a:lnTo>
                      <a:pt x="2124" y="1598"/>
                    </a:lnTo>
                    <a:lnTo>
                      <a:pt x="2132" y="1590"/>
                    </a:lnTo>
                    <a:lnTo>
                      <a:pt x="2139" y="1582"/>
                    </a:lnTo>
                    <a:lnTo>
                      <a:pt x="2147" y="1576"/>
                    </a:lnTo>
                    <a:lnTo>
                      <a:pt x="2154" y="1571"/>
                    </a:lnTo>
                    <a:lnTo>
                      <a:pt x="2161" y="1567"/>
                    </a:lnTo>
                    <a:lnTo>
                      <a:pt x="2168" y="1564"/>
                    </a:lnTo>
                    <a:lnTo>
                      <a:pt x="2174" y="1562"/>
                    </a:lnTo>
                    <a:lnTo>
                      <a:pt x="2181" y="1561"/>
                    </a:lnTo>
                    <a:lnTo>
                      <a:pt x="2187" y="1560"/>
                    </a:lnTo>
                    <a:lnTo>
                      <a:pt x="2193" y="1560"/>
                    </a:lnTo>
                    <a:lnTo>
                      <a:pt x="2198" y="1562"/>
                    </a:lnTo>
                    <a:lnTo>
                      <a:pt x="2205" y="1563"/>
                    </a:lnTo>
                    <a:lnTo>
                      <a:pt x="2210" y="1566"/>
                    </a:lnTo>
                    <a:lnTo>
                      <a:pt x="2215" y="1569"/>
                    </a:lnTo>
                    <a:lnTo>
                      <a:pt x="2219" y="1573"/>
                    </a:lnTo>
                    <a:lnTo>
                      <a:pt x="2224" y="1577"/>
                    </a:lnTo>
                    <a:lnTo>
                      <a:pt x="2228" y="1582"/>
                    </a:lnTo>
                    <a:lnTo>
                      <a:pt x="2232" y="1588"/>
                    </a:lnTo>
                    <a:lnTo>
                      <a:pt x="2239" y="1600"/>
                    </a:lnTo>
                    <a:lnTo>
                      <a:pt x="2245" y="1613"/>
                    </a:lnTo>
                    <a:lnTo>
                      <a:pt x="2249" y="1628"/>
                    </a:lnTo>
                    <a:lnTo>
                      <a:pt x="2252" y="1644"/>
                    </a:lnTo>
                    <a:lnTo>
                      <a:pt x="2254" y="1660"/>
                    </a:lnTo>
                    <a:lnTo>
                      <a:pt x="2255" y="1677"/>
                    </a:lnTo>
                    <a:lnTo>
                      <a:pt x="2256" y="1685"/>
                    </a:lnTo>
                    <a:lnTo>
                      <a:pt x="2260" y="1694"/>
                    </a:lnTo>
                    <a:lnTo>
                      <a:pt x="2265" y="1702"/>
                    </a:lnTo>
                    <a:lnTo>
                      <a:pt x="2273" y="1709"/>
                    </a:lnTo>
                    <a:lnTo>
                      <a:pt x="2282" y="1717"/>
                    </a:lnTo>
                    <a:lnTo>
                      <a:pt x="2295" y="1724"/>
                    </a:lnTo>
                    <a:lnTo>
                      <a:pt x="2307" y="1730"/>
                    </a:lnTo>
                    <a:lnTo>
                      <a:pt x="2321" y="1736"/>
                    </a:lnTo>
                    <a:lnTo>
                      <a:pt x="2337" y="1742"/>
                    </a:lnTo>
                    <a:lnTo>
                      <a:pt x="2353" y="1747"/>
                    </a:lnTo>
                    <a:lnTo>
                      <a:pt x="2371" y="1752"/>
                    </a:lnTo>
                    <a:lnTo>
                      <a:pt x="2390" y="1757"/>
                    </a:lnTo>
                    <a:lnTo>
                      <a:pt x="2409" y="1761"/>
                    </a:lnTo>
                    <a:lnTo>
                      <a:pt x="2429" y="1764"/>
                    </a:lnTo>
                    <a:lnTo>
                      <a:pt x="2448" y="1766"/>
                    </a:lnTo>
                    <a:lnTo>
                      <a:pt x="2470" y="1768"/>
                    </a:lnTo>
                    <a:lnTo>
                      <a:pt x="2490" y="1769"/>
                    </a:lnTo>
                    <a:lnTo>
                      <a:pt x="2510" y="1769"/>
                    </a:lnTo>
                    <a:lnTo>
                      <a:pt x="2530" y="1769"/>
                    </a:lnTo>
                    <a:lnTo>
                      <a:pt x="2549" y="1768"/>
                    </a:lnTo>
                    <a:lnTo>
                      <a:pt x="2569" y="1765"/>
                    </a:lnTo>
                    <a:lnTo>
                      <a:pt x="2588" y="1762"/>
                    </a:lnTo>
                    <a:lnTo>
                      <a:pt x="2605" y="1759"/>
                    </a:lnTo>
                    <a:lnTo>
                      <a:pt x="2622" y="1754"/>
                    </a:lnTo>
                    <a:lnTo>
                      <a:pt x="2638" y="1747"/>
                    </a:lnTo>
                    <a:lnTo>
                      <a:pt x="2653" y="1740"/>
                    </a:lnTo>
                    <a:lnTo>
                      <a:pt x="2666" y="1732"/>
                    </a:lnTo>
                    <a:lnTo>
                      <a:pt x="2677" y="1724"/>
                    </a:lnTo>
                    <a:lnTo>
                      <a:pt x="2687" y="1714"/>
                    </a:lnTo>
                    <a:lnTo>
                      <a:pt x="2695" y="1703"/>
                    </a:lnTo>
                    <a:lnTo>
                      <a:pt x="2701" y="1690"/>
                    </a:lnTo>
                    <a:lnTo>
                      <a:pt x="2705" y="1677"/>
                    </a:lnTo>
                    <a:lnTo>
                      <a:pt x="2708" y="1663"/>
                    </a:lnTo>
                    <a:lnTo>
                      <a:pt x="2713" y="1652"/>
                    </a:lnTo>
                    <a:lnTo>
                      <a:pt x="2719" y="1642"/>
                    </a:lnTo>
                    <a:lnTo>
                      <a:pt x="2726" y="1634"/>
                    </a:lnTo>
                    <a:lnTo>
                      <a:pt x="2735" y="1627"/>
                    </a:lnTo>
                    <a:lnTo>
                      <a:pt x="2744" y="1622"/>
                    </a:lnTo>
                    <a:lnTo>
                      <a:pt x="2754" y="1617"/>
                    </a:lnTo>
                    <a:lnTo>
                      <a:pt x="2764" y="1614"/>
                    </a:lnTo>
                    <a:lnTo>
                      <a:pt x="2776" y="1612"/>
                    </a:lnTo>
                    <a:lnTo>
                      <a:pt x="2787" y="1611"/>
                    </a:lnTo>
                    <a:lnTo>
                      <a:pt x="2800" y="1611"/>
                    </a:lnTo>
                    <a:lnTo>
                      <a:pt x="2812" y="1612"/>
                    </a:lnTo>
                    <a:lnTo>
                      <a:pt x="2826" y="1613"/>
                    </a:lnTo>
                    <a:lnTo>
                      <a:pt x="2839" y="1615"/>
                    </a:lnTo>
                    <a:lnTo>
                      <a:pt x="2853" y="1618"/>
                    </a:lnTo>
                    <a:lnTo>
                      <a:pt x="2866" y="1621"/>
                    </a:lnTo>
                    <a:lnTo>
                      <a:pt x="2892" y="1629"/>
                    </a:lnTo>
                    <a:lnTo>
                      <a:pt x="2918" y="1637"/>
                    </a:lnTo>
                    <a:lnTo>
                      <a:pt x="2941" y="1647"/>
                    </a:lnTo>
                    <a:lnTo>
                      <a:pt x="2962" y="1655"/>
                    </a:lnTo>
                    <a:lnTo>
                      <a:pt x="2993" y="1671"/>
                    </a:lnTo>
                    <a:lnTo>
                      <a:pt x="3005" y="1677"/>
                    </a:lnTo>
                    <a:lnTo>
                      <a:pt x="3015" y="1673"/>
                    </a:lnTo>
                    <a:lnTo>
                      <a:pt x="3043" y="1662"/>
                    </a:lnTo>
                    <a:lnTo>
                      <a:pt x="3085" y="1647"/>
                    </a:lnTo>
                    <a:lnTo>
                      <a:pt x="3135" y="1628"/>
                    </a:lnTo>
                    <a:lnTo>
                      <a:pt x="3191" y="1609"/>
                    </a:lnTo>
                    <a:lnTo>
                      <a:pt x="3245" y="1590"/>
                    </a:lnTo>
                    <a:lnTo>
                      <a:pt x="3295" y="1571"/>
                    </a:lnTo>
                    <a:lnTo>
                      <a:pt x="3335" y="1558"/>
                    </a:lnTo>
                    <a:lnTo>
                      <a:pt x="3344" y="1556"/>
                    </a:lnTo>
                    <a:lnTo>
                      <a:pt x="3349" y="1557"/>
                    </a:lnTo>
                    <a:lnTo>
                      <a:pt x="3352" y="1560"/>
                    </a:lnTo>
                    <a:lnTo>
                      <a:pt x="3353" y="1564"/>
                    </a:lnTo>
                    <a:lnTo>
                      <a:pt x="3353" y="1571"/>
                    </a:lnTo>
                    <a:lnTo>
                      <a:pt x="3351" y="1579"/>
                    </a:lnTo>
                    <a:lnTo>
                      <a:pt x="3348" y="1591"/>
                    </a:lnTo>
                    <a:lnTo>
                      <a:pt x="3342" y="1603"/>
                    </a:lnTo>
                    <a:lnTo>
                      <a:pt x="3331" y="1631"/>
                    </a:lnTo>
                    <a:lnTo>
                      <a:pt x="3316" y="1666"/>
                    </a:lnTo>
                    <a:lnTo>
                      <a:pt x="3300" y="1707"/>
                    </a:lnTo>
                    <a:lnTo>
                      <a:pt x="3283" y="1752"/>
                    </a:lnTo>
                    <a:lnTo>
                      <a:pt x="3274" y="1778"/>
                    </a:lnTo>
                    <a:lnTo>
                      <a:pt x="3267" y="1803"/>
                    </a:lnTo>
                    <a:lnTo>
                      <a:pt x="3259" y="1829"/>
                    </a:lnTo>
                    <a:lnTo>
                      <a:pt x="3251" y="1856"/>
                    </a:lnTo>
                    <a:lnTo>
                      <a:pt x="3245" y="1884"/>
                    </a:lnTo>
                    <a:lnTo>
                      <a:pt x="3240" y="1912"/>
                    </a:lnTo>
                    <a:lnTo>
                      <a:pt x="3236" y="1942"/>
                    </a:lnTo>
                    <a:lnTo>
                      <a:pt x="3233" y="1971"/>
                    </a:lnTo>
                    <a:lnTo>
                      <a:pt x="3232" y="2001"/>
                    </a:lnTo>
                    <a:lnTo>
                      <a:pt x="3232" y="2032"/>
                    </a:lnTo>
                    <a:lnTo>
                      <a:pt x="3234" y="2063"/>
                    </a:lnTo>
                    <a:lnTo>
                      <a:pt x="3237" y="2094"/>
                    </a:lnTo>
                    <a:lnTo>
                      <a:pt x="3243" y="2125"/>
                    </a:lnTo>
                    <a:lnTo>
                      <a:pt x="3250" y="2156"/>
                    </a:lnTo>
                    <a:lnTo>
                      <a:pt x="3262" y="2188"/>
                    </a:lnTo>
                    <a:lnTo>
                      <a:pt x="3274" y="2219"/>
                    </a:lnTo>
                    <a:lnTo>
                      <a:pt x="3264" y="2211"/>
                    </a:lnTo>
                    <a:lnTo>
                      <a:pt x="3236" y="2189"/>
                    </a:lnTo>
                    <a:lnTo>
                      <a:pt x="3198" y="2157"/>
                    </a:lnTo>
                    <a:lnTo>
                      <a:pt x="3153" y="2117"/>
                    </a:lnTo>
                    <a:lnTo>
                      <a:pt x="3131" y="2096"/>
                    </a:lnTo>
                    <a:lnTo>
                      <a:pt x="3110" y="2073"/>
                    </a:lnTo>
                    <a:lnTo>
                      <a:pt x="3090" y="2051"/>
                    </a:lnTo>
                    <a:lnTo>
                      <a:pt x="3071" y="2029"/>
                    </a:lnTo>
                    <a:lnTo>
                      <a:pt x="3063" y="2018"/>
                    </a:lnTo>
                    <a:lnTo>
                      <a:pt x="3056" y="2008"/>
                    </a:lnTo>
                    <a:lnTo>
                      <a:pt x="3049" y="1996"/>
                    </a:lnTo>
                    <a:lnTo>
                      <a:pt x="3044" y="1986"/>
                    </a:lnTo>
                    <a:lnTo>
                      <a:pt x="3040" y="1976"/>
                    </a:lnTo>
                    <a:lnTo>
                      <a:pt x="3037" y="1967"/>
                    </a:lnTo>
                    <a:lnTo>
                      <a:pt x="3035" y="1958"/>
                    </a:lnTo>
                    <a:lnTo>
                      <a:pt x="3034" y="1949"/>
                    </a:lnTo>
                    <a:lnTo>
                      <a:pt x="3033" y="1941"/>
                    </a:lnTo>
                    <a:lnTo>
                      <a:pt x="3032" y="1933"/>
                    </a:lnTo>
                    <a:lnTo>
                      <a:pt x="3029" y="1926"/>
                    </a:lnTo>
                    <a:lnTo>
                      <a:pt x="3025" y="1917"/>
                    </a:lnTo>
                    <a:lnTo>
                      <a:pt x="3020" y="1911"/>
                    </a:lnTo>
                    <a:lnTo>
                      <a:pt x="3015" y="1904"/>
                    </a:lnTo>
                    <a:lnTo>
                      <a:pt x="3009" y="1898"/>
                    </a:lnTo>
                    <a:lnTo>
                      <a:pt x="3002" y="1893"/>
                    </a:lnTo>
                    <a:lnTo>
                      <a:pt x="2994" y="1888"/>
                    </a:lnTo>
                    <a:lnTo>
                      <a:pt x="2985" y="1883"/>
                    </a:lnTo>
                    <a:lnTo>
                      <a:pt x="2977" y="1879"/>
                    </a:lnTo>
                    <a:lnTo>
                      <a:pt x="2968" y="1875"/>
                    </a:lnTo>
                    <a:lnTo>
                      <a:pt x="2959" y="1872"/>
                    </a:lnTo>
                    <a:lnTo>
                      <a:pt x="2950" y="1869"/>
                    </a:lnTo>
                    <a:lnTo>
                      <a:pt x="2940" y="1867"/>
                    </a:lnTo>
                    <a:lnTo>
                      <a:pt x="2930" y="1865"/>
                    </a:lnTo>
                    <a:lnTo>
                      <a:pt x="2921" y="1864"/>
                    </a:lnTo>
                    <a:lnTo>
                      <a:pt x="2911" y="1863"/>
                    </a:lnTo>
                    <a:lnTo>
                      <a:pt x="2901" y="1863"/>
                    </a:lnTo>
                    <a:lnTo>
                      <a:pt x="2892" y="1864"/>
                    </a:lnTo>
                    <a:lnTo>
                      <a:pt x="2883" y="1865"/>
                    </a:lnTo>
                    <a:lnTo>
                      <a:pt x="2874" y="1866"/>
                    </a:lnTo>
                    <a:lnTo>
                      <a:pt x="2866" y="1869"/>
                    </a:lnTo>
                    <a:lnTo>
                      <a:pt x="2859" y="1871"/>
                    </a:lnTo>
                    <a:lnTo>
                      <a:pt x="2852" y="1875"/>
                    </a:lnTo>
                    <a:lnTo>
                      <a:pt x="2846" y="1879"/>
                    </a:lnTo>
                    <a:lnTo>
                      <a:pt x="2840" y="1883"/>
                    </a:lnTo>
                    <a:lnTo>
                      <a:pt x="2836" y="1889"/>
                    </a:lnTo>
                    <a:lnTo>
                      <a:pt x="2832" y="1895"/>
                    </a:lnTo>
                    <a:lnTo>
                      <a:pt x="2829" y="1901"/>
                    </a:lnTo>
                    <a:lnTo>
                      <a:pt x="2828" y="1908"/>
                    </a:lnTo>
                    <a:lnTo>
                      <a:pt x="2827" y="1916"/>
                    </a:lnTo>
                    <a:lnTo>
                      <a:pt x="2826" y="1926"/>
                    </a:lnTo>
                    <a:lnTo>
                      <a:pt x="2825" y="1935"/>
                    </a:lnTo>
                    <a:lnTo>
                      <a:pt x="2823" y="1945"/>
                    </a:lnTo>
                    <a:lnTo>
                      <a:pt x="2819" y="1956"/>
                    </a:lnTo>
                    <a:lnTo>
                      <a:pt x="2814" y="1967"/>
                    </a:lnTo>
                    <a:lnTo>
                      <a:pt x="2809" y="1978"/>
                    </a:lnTo>
                    <a:lnTo>
                      <a:pt x="2803" y="1989"/>
                    </a:lnTo>
                    <a:lnTo>
                      <a:pt x="2797" y="2001"/>
                    </a:lnTo>
                    <a:lnTo>
                      <a:pt x="2783" y="2025"/>
                    </a:lnTo>
                    <a:lnTo>
                      <a:pt x="2766" y="2048"/>
                    </a:lnTo>
                    <a:lnTo>
                      <a:pt x="2748" y="2070"/>
                    </a:lnTo>
                    <a:lnTo>
                      <a:pt x="2729" y="2090"/>
                    </a:lnTo>
                    <a:lnTo>
                      <a:pt x="2719" y="2101"/>
                    </a:lnTo>
                    <a:lnTo>
                      <a:pt x="2709" y="2109"/>
                    </a:lnTo>
                    <a:lnTo>
                      <a:pt x="2699" y="2118"/>
                    </a:lnTo>
                    <a:lnTo>
                      <a:pt x="2689" y="2125"/>
                    </a:lnTo>
                    <a:lnTo>
                      <a:pt x="2679" y="2132"/>
                    </a:lnTo>
                    <a:lnTo>
                      <a:pt x="2669" y="2137"/>
                    </a:lnTo>
                    <a:lnTo>
                      <a:pt x="2659" y="2142"/>
                    </a:lnTo>
                    <a:lnTo>
                      <a:pt x="2650" y="2146"/>
                    </a:lnTo>
                    <a:lnTo>
                      <a:pt x="2639" y="2148"/>
                    </a:lnTo>
                    <a:lnTo>
                      <a:pt x="2630" y="2149"/>
                    </a:lnTo>
                    <a:lnTo>
                      <a:pt x="2622" y="2149"/>
                    </a:lnTo>
                    <a:lnTo>
                      <a:pt x="2614" y="2148"/>
                    </a:lnTo>
                    <a:lnTo>
                      <a:pt x="2606" y="2145"/>
                    </a:lnTo>
                    <a:lnTo>
                      <a:pt x="2599" y="2141"/>
                    </a:lnTo>
                    <a:lnTo>
                      <a:pt x="2593" y="2135"/>
                    </a:lnTo>
                    <a:lnTo>
                      <a:pt x="2587" y="2127"/>
                    </a:lnTo>
                    <a:lnTo>
                      <a:pt x="2574" y="2111"/>
                    </a:lnTo>
                    <a:lnTo>
                      <a:pt x="2560" y="2095"/>
                    </a:lnTo>
                    <a:lnTo>
                      <a:pt x="2544" y="2080"/>
                    </a:lnTo>
                    <a:lnTo>
                      <a:pt x="2527" y="2066"/>
                    </a:lnTo>
                    <a:lnTo>
                      <a:pt x="2510" y="2053"/>
                    </a:lnTo>
                    <a:lnTo>
                      <a:pt x="2493" y="2041"/>
                    </a:lnTo>
                    <a:lnTo>
                      <a:pt x="2476" y="2030"/>
                    </a:lnTo>
                    <a:lnTo>
                      <a:pt x="2458" y="2020"/>
                    </a:lnTo>
                    <a:lnTo>
                      <a:pt x="2427" y="2002"/>
                    </a:lnTo>
                    <a:lnTo>
                      <a:pt x="2401" y="1989"/>
                    </a:lnTo>
                    <a:lnTo>
                      <a:pt x="2383" y="1981"/>
                    </a:lnTo>
                    <a:lnTo>
                      <a:pt x="2377" y="1979"/>
                    </a:lnTo>
                    <a:lnTo>
                      <a:pt x="2358" y="1985"/>
                    </a:lnTo>
                    <a:lnTo>
                      <a:pt x="2311" y="2000"/>
                    </a:lnTo>
                    <a:lnTo>
                      <a:pt x="2278" y="2011"/>
                    </a:lnTo>
                    <a:lnTo>
                      <a:pt x="2242" y="2021"/>
                    </a:lnTo>
                    <a:lnTo>
                      <a:pt x="2204" y="2032"/>
                    </a:lnTo>
                    <a:lnTo>
                      <a:pt x="2163" y="2042"/>
                    </a:lnTo>
                    <a:lnTo>
                      <a:pt x="2122" y="2051"/>
                    </a:lnTo>
                    <a:lnTo>
                      <a:pt x="2082" y="2058"/>
                    </a:lnTo>
                    <a:lnTo>
                      <a:pt x="2063" y="2061"/>
                    </a:lnTo>
                    <a:lnTo>
                      <a:pt x="2044" y="2064"/>
                    </a:lnTo>
                    <a:lnTo>
                      <a:pt x="2027" y="2065"/>
                    </a:lnTo>
                    <a:lnTo>
                      <a:pt x="2009" y="2066"/>
                    </a:lnTo>
                    <a:lnTo>
                      <a:pt x="1993" y="2066"/>
                    </a:lnTo>
                    <a:lnTo>
                      <a:pt x="1979" y="2065"/>
                    </a:lnTo>
                    <a:lnTo>
                      <a:pt x="1966" y="2064"/>
                    </a:lnTo>
                    <a:lnTo>
                      <a:pt x="1955" y="2061"/>
                    </a:lnTo>
                    <a:lnTo>
                      <a:pt x="1945" y="2057"/>
                    </a:lnTo>
                    <a:lnTo>
                      <a:pt x="1937" y="2052"/>
                    </a:lnTo>
                    <a:lnTo>
                      <a:pt x="1930" y="2046"/>
                    </a:lnTo>
                    <a:lnTo>
                      <a:pt x="1926" y="2038"/>
                    </a:lnTo>
                    <a:lnTo>
                      <a:pt x="1923" y="2030"/>
                    </a:lnTo>
                    <a:lnTo>
                      <a:pt x="1919" y="2021"/>
                    </a:lnTo>
                    <a:lnTo>
                      <a:pt x="1914" y="2013"/>
                    </a:lnTo>
                    <a:lnTo>
                      <a:pt x="1909" y="2003"/>
                    </a:lnTo>
                    <a:lnTo>
                      <a:pt x="1896" y="1986"/>
                    </a:lnTo>
                    <a:lnTo>
                      <a:pt x="1881" y="1970"/>
                    </a:lnTo>
                    <a:lnTo>
                      <a:pt x="1864" y="1954"/>
                    </a:lnTo>
                    <a:lnTo>
                      <a:pt x="1845" y="1939"/>
                    </a:lnTo>
                    <a:lnTo>
                      <a:pt x="1826" y="1926"/>
                    </a:lnTo>
                    <a:lnTo>
                      <a:pt x="1807" y="1914"/>
                    </a:lnTo>
                    <a:lnTo>
                      <a:pt x="1797" y="1910"/>
                    </a:lnTo>
                    <a:lnTo>
                      <a:pt x="1787" y="1906"/>
                    </a:lnTo>
                    <a:lnTo>
                      <a:pt x="1778" y="1903"/>
                    </a:lnTo>
                    <a:lnTo>
                      <a:pt x="1768" y="1900"/>
                    </a:lnTo>
                    <a:lnTo>
                      <a:pt x="1758" y="1899"/>
                    </a:lnTo>
                    <a:lnTo>
                      <a:pt x="1749" y="1898"/>
                    </a:lnTo>
                    <a:lnTo>
                      <a:pt x="1741" y="1898"/>
                    </a:lnTo>
                    <a:lnTo>
                      <a:pt x="1732" y="1899"/>
                    </a:lnTo>
                    <a:lnTo>
                      <a:pt x="1725" y="1901"/>
                    </a:lnTo>
                    <a:lnTo>
                      <a:pt x="1717" y="1904"/>
                    </a:lnTo>
                    <a:lnTo>
                      <a:pt x="1711" y="1909"/>
                    </a:lnTo>
                    <a:lnTo>
                      <a:pt x="1704" y="1914"/>
                    </a:lnTo>
                    <a:lnTo>
                      <a:pt x="1699" y="1921"/>
                    </a:lnTo>
                    <a:lnTo>
                      <a:pt x="1694" y="1930"/>
                    </a:lnTo>
                    <a:lnTo>
                      <a:pt x="1690" y="1939"/>
                    </a:lnTo>
                    <a:lnTo>
                      <a:pt x="1687" y="1949"/>
                    </a:lnTo>
                    <a:lnTo>
                      <a:pt x="1684" y="1960"/>
                    </a:lnTo>
                    <a:lnTo>
                      <a:pt x="1679" y="1970"/>
                    </a:lnTo>
                    <a:lnTo>
                      <a:pt x="1674" y="1980"/>
                    </a:lnTo>
                    <a:lnTo>
                      <a:pt x="1666" y="1989"/>
                    </a:lnTo>
                    <a:lnTo>
                      <a:pt x="1659" y="1998"/>
                    </a:lnTo>
                    <a:lnTo>
                      <a:pt x="1650" y="2006"/>
                    </a:lnTo>
                    <a:lnTo>
                      <a:pt x="1641" y="2014"/>
                    </a:lnTo>
                    <a:lnTo>
                      <a:pt x="1632" y="2021"/>
                    </a:lnTo>
                    <a:lnTo>
                      <a:pt x="1621" y="2028"/>
                    </a:lnTo>
                    <a:lnTo>
                      <a:pt x="1610" y="2034"/>
                    </a:lnTo>
                    <a:lnTo>
                      <a:pt x="1599" y="2039"/>
                    </a:lnTo>
                    <a:lnTo>
                      <a:pt x="1587" y="2043"/>
                    </a:lnTo>
                    <a:lnTo>
                      <a:pt x="1574" y="2048"/>
                    </a:lnTo>
                    <a:lnTo>
                      <a:pt x="1562" y="2051"/>
                    </a:lnTo>
                    <a:lnTo>
                      <a:pt x="1550" y="2054"/>
                    </a:lnTo>
                    <a:lnTo>
                      <a:pt x="1537" y="2056"/>
                    </a:lnTo>
                    <a:lnTo>
                      <a:pt x="1525" y="2058"/>
                    </a:lnTo>
                    <a:lnTo>
                      <a:pt x="1512" y="2059"/>
                    </a:lnTo>
                    <a:lnTo>
                      <a:pt x="1500" y="2060"/>
                    </a:lnTo>
                    <a:lnTo>
                      <a:pt x="1487" y="2060"/>
                    </a:lnTo>
                    <a:lnTo>
                      <a:pt x="1475" y="2059"/>
                    </a:lnTo>
                    <a:lnTo>
                      <a:pt x="1464" y="2058"/>
                    </a:lnTo>
                    <a:lnTo>
                      <a:pt x="1453" y="2056"/>
                    </a:lnTo>
                    <a:lnTo>
                      <a:pt x="1443" y="2053"/>
                    </a:lnTo>
                    <a:lnTo>
                      <a:pt x="1433" y="2050"/>
                    </a:lnTo>
                    <a:lnTo>
                      <a:pt x="1424" y="2046"/>
                    </a:lnTo>
                    <a:lnTo>
                      <a:pt x="1416" y="2042"/>
                    </a:lnTo>
                    <a:lnTo>
                      <a:pt x="1407" y="2036"/>
                    </a:lnTo>
                    <a:lnTo>
                      <a:pt x="1401" y="2031"/>
                    </a:lnTo>
                    <a:lnTo>
                      <a:pt x="1395" y="2024"/>
                    </a:lnTo>
                    <a:lnTo>
                      <a:pt x="1391" y="2017"/>
                    </a:lnTo>
                    <a:lnTo>
                      <a:pt x="1387" y="2009"/>
                    </a:lnTo>
                    <a:lnTo>
                      <a:pt x="1384" y="1999"/>
                    </a:lnTo>
                    <a:lnTo>
                      <a:pt x="1378" y="1990"/>
                    </a:lnTo>
                    <a:lnTo>
                      <a:pt x="1372" y="1980"/>
                    </a:lnTo>
                    <a:lnTo>
                      <a:pt x="1364" y="1969"/>
                    </a:lnTo>
                    <a:lnTo>
                      <a:pt x="1355" y="1959"/>
                    </a:lnTo>
                    <a:lnTo>
                      <a:pt x="1345" y="1948"/>
                    </a:lnTo>
                    <a:lnTo>
                      <a:pt x="1334" y="1936"/>
                    </a:lnTo>
                    <a:lnTo>
                      <a:pt x="1323" y="1925"/>
                    </a:lnTo>
                    <a:lnTo>
                      <a:pt x="1296" y="1901"/>
                    </a:lnTo>
                    <a:lnTo>
                      <a:pt x="1269" y="1878"/>
                    </a:lnTo>
                    <a:lnTo>
                      <a:pt x="1240" y="1856"/>
                    </a:lnTo>
                    <a:lnTo>
                      <a:pt x="1209" y="1835"/>
                    </a:lnTo>
                    <a:lnTo>
                      <a:pt x="1181" y="1817"/>
                    </a:lnTo>
                    <a:lnTo>
                      <a:pt x="1153" y="1801"/>
                    </a:lnTo>
                    <a:lnTo>
                      <a:pt x="1139" y="1795"/>
                    </a:lnTo>
                    <a:lnTo>
                      <a:pt x="1126" y="1789"/>
                    </a:lnTo>
                    <a:lnTo>
                      <a:pt x="1114" y="1784"/>
                    </a:lnTo>
                    <a:lnTo>
                      <a:pt x="1103" y="1781"/>
                    </a:lnTo>
                    <a:lnTo>
                      <a:pt x="1093" y="1778"/>
                    </a:lnTo>
                    <a:lnTo>
                      <a:pt x="1084" y="1777"/>
                    </a:lnTo>
                    <a:lnTo>
                      <a:pt x="1076" y="1777"/>
                    </a:lnTo>
                    <a:lnTo>
                      <a:pt x="1069" y="1778"/>
                    </a:lnTo>
                    <a:lnTo>
                      <a:pt x="1064" y="1781"/>
                    </a:lnTo>
                    <a:lnTo>
                      <a:pt x="1060" y="1785"/>
                    </a:lnTo>
                    <a:lnTo>
                      <a:pt x="1057" y="1791"/>
                    </a:lnTo>
                    <a:lnTo>
                      <a:pt x="1057" y="1798"/>
                    </a:lnTo>
                    <a:lnTo>
                      <a:pt x="1055" y="1806"/>
                    </a:lnTo>
                    <a:lnTo>
                      <a:pt x="1052" y="1814"/>
                    </a:lnTo>
                    <a:lnTo>
                      <a:pt x="1048" y="1822"/>
                    </a:lnTo>
                    <a:lnTo>
                      <a:pt x="1043" y="1830"/>
                    </a:lnTo>
                    <a:lnTo>
                      <a:pt x="1036" y="1837"/>
                    </a:lnTo>
                    <a:lnTo>
                      <a:pt x="1028" y="1845"/>
                    </a:lnTo>
                    <a:lnTo>
                      <a:pt x="1019" y="1853"/>
                    </a:lnTo>
                    <a:lnTo>
                      <a:pt x="1009" y="1859"/>
                    </a:lnTo>
                    <a:lnTo>
                      <a:pt x="999" y="1866"/>
                    </a:lnTo>
                    <a:lnTo>
                      <a:pt x="987" y="1873"/>
                    </a:lnTo>
                    <a:lnTo>
                      <a:pt x="975" y="1879"/>
                    </a:lnTo>
                    <a:lnTo>
                      <a:pt x="961" y="1885"/>
                    </a:lnTo>
                    <a:lnTo>
                      <a:pt x="934" y="1896"/>
                    </a:lnTo>
                    <a:lnTo>
                      <a:pt x="907" y="1907"/>
                    </a:lnTo>
                    <a:lnTo>
                      <a:pt x="878" y="1916"/>
                    </a:lnTo>
                    <a:lnTo>
                      <a:pt x="851" y="1925"/>
                    </a:lnTo>
                    <a:lnTo>
                      <a:pt x="826" y="1932"/>
                    </a:lnTo>
                    <a:lnTo>
                      <a:pt x="804" y="1938"/>
                    </a:lnTo>
                    <a:lnTo>
                      <a:pt x="770" y="1947"/>
                    </a:lnTo>
                    <a:lnTo>
                      <a:pt x="757" y="1949"/>
                    </a:lnTo>
                    <a:lnTo>
                      <a:pt x="576" y="1677"/>
                    </a:lnTo>
                    <a:lnTo>
                      <a:pt x="562" y="1666"/>
                    </a:lnTo>
                    <a:lnTo>
                      <a:pt x="525" y="1641"/>
                    </a:lnTo>
                    <a:lnTo>
                      <a:pt x="501" y="1626"/>
                    </a:lnTo>
                    <a:lnTo>
                      <a:pt x="474" y="1609"/>
                    </a:lnTo>
                    <a:lnTo>
                      <a:pt x="446" y="1592"/>
                    </a:lnTo>
                    <a:lnTo>
                      <a:pt x="416" y="1575"/>
                    </a:lnTo>
                    <a:lnTo>
                      <a:pt x="387" y="1561"/>
                    </a:lnTo>
                    <a:lnTo>
                      <a:pt x="359" y="1549"/>
                    </a:lnTo>
                    <a:lnTo>
                      <a:pt x="346" y="1545"/>
                    </a:lnTo>
                    <a:lnTo>
                      <a:pt x="333" y="1541"/>
                    </a:lnTo>
                    <a:lnTo>
                      <a:pt x="322" y="1539"/>
                    </a:lnTo>
                    <a:lnTo>
                      <a:pt x="312" y="1538"/>
                    </a:lnTo>
                    <a:lnTo>
                      <a:pt x="302" y="1538"/>
                    </a:lnTo>
                    <a:lnTo>
                      <a:pt x="294" y="1540"/>
                    </a:lnTo>
                    <a:lnTo>
                      <a:pt x="287" y="1543"/>
                    </a:lnTo>
                    <a:lnTo>
                      <a:pt x="282" y="1548"/>
                    </a:lnTo>
                    <a:lnTo>
                      <a:pt x="278" y="1555"/>
                    </a:lnTo>
                    <a:lnTo>
                      <a:pt x="276" y="1564"/>
                    </a:lnTo>
                    <a:lnTo>
                      <a:pt x="276" y="1574"/>
                    </a:lnTo>
                    <a:lnTo>
                      <a:pt x="278" y="1588"/>
                    </a:lnTo>
                    <a:lnTo>
                      <a:pt x="280" y="1602"/>
                    </a:lnTo>
                    <a:lnTo>
                      <a:pt x="282" y="1616"/>
                    </a:lnTo>
                    <a:lnTo>
                      <a:pt x="283" y="1629"/>
                    </a:lnTo>
                    <a:lnTo>
                      <a:pt x="284" y="1641"/>
                    </a:lnTo>
                    <a:lnTo>
                      <a:pt x="283" y="1666"/>
                    </a:lnTo>
                    <a:lnTo>
                      <a:pt x="281" y="1689"/>
                    </a:lnTo>
                    <a:lnTo>
                      <a:pt x="277" y="1710"/>
                    </a:lnTo>
                    <a:lnTo>
                      <a:pt x="272" y="1730"/>
                    </a:lnTo>
                    <a:lnTo>
                      <a:pt x="266" y="1748"/>
                    </a:lnTo>
                    <a:lnTo>
                      <a:pt x="258" y="1765"/>
                    </a:lnTo>
                    <a:lnTo>
                      <a:pt x="251" y="1779"/>
                    </a:lnTo>
                    <a:lnTo>
                      <a:pt x="244" y="1792"/>
                    </a:lnTo>
                    <a:lnTo>
                      <a:pt x="238" y="1802"/>
                    </a:lnTo>
                    <a:lnTo>
                      <a:pt x="231" y="1811"/>
                    </a:lnTo>
                    <a:lnTo>
                      <a:pt x="222" y="1823"/>
                    </a:lnTo>
                    <a:lnTo>
                      <a:pt x="218" y="1827"/>
                    </a:lnTo>
                    <a:lnTo>
                      <a:pt x="213" y="1813"/>
                    </a:lnTo>
                    <a:lnTo>
                      <a:pt x="200" y="1770"/>
                    </a:lnTo>
                    <a:lnTo>
                      <a:pt x="180" y="1703"/>
                    </a:lnTo>
                    <a:lnTo>
                      <a:pt x="154" y="1614"/>
                    </a:lnTo>
                    <a:lnTo>
                      <a:pt x="141" y="1562"/>
                    </a:lnTo>
                    <a:lnTo>
                      <a:pt x="126" y="1507"/>
                    </a:lnTo>
                    <a:lnTo>
                      <a:pt x="112" y="1447"/>
                    </a:lnTo>
                    <a:lnTo>
                      <a:pt x="98" y="1384"/>
                    </a:lnTo>
                    <a:lnTo>
                      <a:pt x="82" y="1317"/>
                    </a:lnTo>
                    <a:lnTo>
                      <a:pt x="69" y="1249"/>
                    </a:lnTo>
                    <a:lnTo>
                      <a:pt x="55" y="1178"/>
                    </a:lnTo>
                    <a:lnTo>
                      <a:pt x="43" y="1105"/>
                    </a:lnTo>
                    <a:lnTo>
                      <a:pt x="32" y="1031"/>
                    </a:lnTo>
                    <a:lnTo>
                      <a:pt x="22" y="955"/>
                    </a:lnTo>
                    <a:lnTo>
                      <a:pt x="14" y="879"/>
                    </a:lnTo>
                    <a:lnTo>
                      <a:pt x="8" y="802"/>
                    </a:lnTo>
                    <a:lnTo>
                      <a:pt x="3" y="725"/>
                    </a:lnTo>
                    <a:lnTo>
                      <a:pt x="0" y="649"/>
                    </a:lnTo>
                    <a:lnTo>
                      <a:pt x="2" y="575"/>
                    </a:lnTo>
                    <a:lnTo>
                      <a:pt x="5" y="501"/>
                    </a:lnTo>
                    <a:lnTo>
                      <a:pt x="11" y="428"/>
                    </a:lnTo>
                    <a:lnTo>
                      <a:pt x="21" y="358"/>
                    </a:lnTo>
                    <a:lnTo>
                      <a:pt x="34" y="290"/>
                    </a:lnTo>
                    <a:lnTo>
                      <a:pt x="50" y="224"/>
                    </a:lnTo>
                    <a:lnTo>
                      <a:pt x="71" y="163"/>
                    </a:lnTo>
                    <a:lnTo>
                      <a:pt x="96" y="105"/>
                    </a:lnTo>
                    <a:lnTo>
                      <a:pt x="125" y="50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rgbClr val="CB9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01" name="Freeform 1336">
                <a:extLst>
                  <a:ext uri="{FF2B5EF4-FFF2-40B4-BE49-F238E27FC236}">
                    <a16:creationId xmlns:a16="http://schemas.microsoft.com/office/drawing/2014/main" id="{4B5F2469-7EB9-47EE-B68C-AE0D5C3362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5" y="2299"/>
                <a:ext cx="21" cy="13"/>
              </a:xfrm>
              <a:custGeom>
                <a:avLst/>
                <a:gdLst>
                  <a:gd name="T0" fmla="*/ 0 w 358"/>
                  <a:gd name="T1" fmla="*/ 0 h 215"/>
                  <a:gd name="T2" fmla="*/ 0 w 358"/>
                  <a:gd name="T3" fmla="*/ 0 h 215"/>
                  <a:gd name="T4" fmla="*/ 0 w 358"/>
                  <a:gd name="T5" fmla="*/ 0 h 215"/>
                  <a:gd name="T6" fmla="*/ 0 w 358"/>
                  <a:gd name="T7" fmla="*/ 0 h 215"/>
                  <a:gd name="T8" fmla="*/ 0 w 358"/>
                  <a:gd name="T9" fmla="*/ 0 h 215"/>
                  <a:gd name="T10" fmla="*/ 0 w 358"/>
                  <a:gd name="T11" fmla="*/ 0 h 215"/>
                  <a:gd name="T12" fmla="*/ 0 w 358"/>
                  <a:gd name="T13" fmla="*/ 0 h 215"/>
                  <a:gd name="T14" fmla="*/ 1 w 358"/>
                  <a:gd name="T15" fmla="*/ 0 h 215"/>
                  <a:gd name="T16" fmla="*/ 1 w 358"/>
                  <a:gd name="T17" fmla="*/ 0 h 215"/>
                  <a:gd name="T18" fmla="*/ 1 w 358"/>
                  <a:gd name="T19" fmla="*/ 0 h 215"/>
                  <a:gd name="T20" fmla="*/ 1 w 358"/>
                  <a:gd name="T21" fmla="*/ 0 h 215"/>
                  <a:gd name="T22" fmla="*/ 1 w 358"/>
                  <a:gd name="T23" fmla="*/ 0 h 215"/>
                  <a:gd name="T24" fmla="*/ 1 w 358"/>
                  <a:gd name="T25" fmla="*/ 0 h 215"/>
                  <a:gd name="T26" fmla="*/ 1 w 358"/>
                  <a:gd name="T27" fmla="*/ 0 h 215"/>
                  <a:gd name="T28" fmla="*/ 1 w 358"/>
                  <a:gd name="T29" fmla="*/ 0 h 215"/>
                  <a:gd name="T30" fmla="*/ 1 w 358"/>
                  <a:gd name="T31" fmla="*/ 0 h 215"/>
                  <a:gd name="T32" fmla="*/ 1 w 358"/>
                  <a:gd name="T33" fmla="*/ 0 h 215"/>
                  <a:gd name="T34" fmla="*/ 1 w 358"/>
                  <a:gd name="T35" fmla="*/ 0 h 215"/>
                  <a:gd name="T36" fmla="*/ 1 w 358"/>
                  <a:gd name="T37" fmla="*/ 0 h 215"/>
                  <a:gd name="T38" fmla="*/ 1 w 358"/>
                  <a:gd name="T39" fmla="*/ 0 h 215"/>
                  <a:gd name="T40" fmla="*/ 1 w 358"/>
                  <a:gd name="T41" fmla="*/ 0 h 215"/>
                  <a:gd name="T42" fmla="*/ 1 w 358"/>
                  <a:gd name="T43" fmla="*/ 0 h 215"/>
                  <a:gd name="T44" fmla="*/ 1 w 358"/>
                  <a:gd name="T45" fmla="*/ 0 h 215"/>
                  <a:gd name="T46" fmla="*/ 1 w 358"/>
                  <a:gd name="T47" fmla="*/ 0 h 215"/>
                  <a:gd name="T48" fmla="*/ 1 w 358"/>
                  <a:gd name="T49" fmla="*/ 0 h 215"/>
                  <a:gd name="T50" fmla="*/ 1 w 358"/>
                  <a:gd name="T51" fmla="*/ 0 h 215"/>
                  <a:gd name="T52" fmla="*/ 1 w 358"/>
                  <a:gd name="T53" fmla="*/ 0 h 215"/>
                  <a:gd name="T54" fmla="*/ 1 w 358"/>
                  <a:gd name="T55" fmla="*/ 0 h 215"/>
                  <a:gd name="T56" fmla="*/ 1 w 358"/>
                  <a:gd name="T57" fmla="*/ 1 h 215"/>
                  <a:gd name="T58" fmla="*/ 1 w 358"/>
                  <a:gd name="T59" fmla="*/ 1 h 215"/>
                  <a:gd name="T60" fmla="*/ 1 w 358"/>
                  <a:gd name="T61" fmla="*/ 1 h 215"/>
                  <a:gd name="T62" fmla="*/ 1 w 358"/>
                  <a:gd name="T63" fmla="*/ 1 h 215"/>
                  <a:gd name="T64" fmla="*/ 1 w 358"/>
                  <a:gd name="T65" fmla="*/ 1 h 215"/>
                  <a:gd name="T66" fmla="*/ 1 w 358"/>
                  <a:gd name="T67" fmla="*/ 1 h 215"/>
                  <a:gd name="T68" fmla="*/ 1 w 358"/>
                  <a:gd name="T69" fmla="*/ 1 h 215"/>
                  <a:gd name="T70" fmla="*/ 1 w 358"/>
                  <a:gd name="T71" fmla="*/ 1 h 215"/>
                  <a:gd name="T72" fmla="*/ 1 w 358"/>
                  <a:gd name="T73" fmla="*/ 1 h 215"/>
                  <a:gd name="T74" fmla="*/ 1 w 358"/>
                  <a:gd name="T75" fmla="*/ 1 h 215"/>
                  <a:gd name="T76" fmla="*/ 1 w 358"/>
                  <a:gd name="T77" fmla="*/ 1 h 215"/>
                  <a:gd name="T78" fmla="*/ 1 w 358"/>
                  <a:gd name="T79" fmla="*/ 1 h 215"/>
                  <a:gd name="T80" fmla="*/ 1 w 358"/>
                  <a:gd name="T81" fmla="*/ 1 h 215"/>
                  <a:gd name="T82" fmla="*/ 0 w 358"/>
                  <a:gd name="T83" fmla="*/ 1 h 215"/>
                  <a:gd name="T84" fmla="*/ 0 w 358"/>
                  <a:gd name="T85" fmla="*/ 1 h 215"/>
                  <a:gd name="T86" fmla="*/ 0 w 358"/>
                  <a:gd name="T87" fmla="*/ 1 h 215"/>
                  <a:gd name="T88" fmla="*/ 0 w 358"/>
                  <a:gd name="T89" fmla="*/ 0 h 215"/>
                  <a:gd name="T90" fmla="*/ 0 w 358"/>
                  <a:gd name="T91" fmla="*/ 0 h 215"/>
                  <a:gd name="T92" fmla="*/ 0 w 358"/>
                  <a:gd name="T93" fmla="*/ 0 h 21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8" h="215">
                    <a:moveTo>
                      <a:pt x="0" y="76"/>
                    </a:moveTo>
                    <a:lnTo>
                      <a:pt x="8" y="72"/>
                    </a:lnTo>
                    <a:lnTo>
                      <a:pt x="28" y="63"/>
                    </a:lnTo>
                    <a:lnTo>
                      <a:pt x="59" y="49"/>
                    </a:lnTo>
                    <a:lnTo>
                      <a:pt x="96" y="34"/>
                    </a:lnTo>
                    <a:lnTo>
                      <a:pt x="116" y="27"/>
                    </a:lnTo>
                    <a:lnTo>
                      <a:pt x="135" y="19"/>
                    </a:lnTo>
                    <a:lnTo>
                      <a:pt x="155" y="13"/>
                    </a:lnTo>
                    <a:lnTo>
                      <a:pt x="175" y="7"/>
                    </a:lnTo>
                    <a:lnTo>
                      <a:pt x="193" y="3"/>
                    </a:lnTo>
                    <a:lnTo>
                      <a:pt x="209" y="1"/>
                    </a:lnTo>
                    <a:lnTo>
                      <a:pt x="217" y="0"/>
                    </a:lnTo>
                    <a:lnTo>
                      <a:pt x="224" y="0"/>
                    </a:lnTo>
                    <a:lnTo>
                      <a:pt x="230" y="1"/>
                    </a:lnTo>
                    <a:lnTo>
                      <a:pt x="236" y="2"/>
                    </a:lnTo>
                    <a:lnTo>
                      <a:pt x="248" y="6"/>
                    </a:lnTo>
                    <a:lnTo>
                      <a:pt x="260" y="12"/>
                    </a:lnTo>
                    <a:lnTo>
                      <a:pt x="271" y="20"/>
                    </a:lnTo>
                    <a:lnTo>
                      <a:pt x="282" y="30"/>
                    </a:lnTo>
                    <a:lnTo>
                      <a:pt x="292" y="40"/>
                    </a:lnTo>
                    <a:lnTo>
                      <a:pt x="302" y="51"/>
                    </a:lnTo>
                    <a:lnTo>
                      <a:pt x="311" y="63"/>
                    </a:lnTo>
                    <a:lnTo>
                      <a:pt x="320" y="74"/>
                    </a:lnTo>
                    <a:lnTo>
                      <a:pt x="335" y="97"/>
                    </a:lnTo>
                    <a:lnTo>
                      <a:pt x="348" y="117"/>
                    </a:lnTo>
                    <a:lnTo>
                      <a:pt x="355" y="131"/>
                    </a:lnTo>
                    <a:lnTo>
                      <a:pt x="358" y="136"/>
                    </a:lnTo>
                    <a:lnTo>
                      <a:pt x="351" y="140"/>
                    </a:lnTo>
                    <a:lnTo>
                      <a:pt x="331" y="151"/>
                    </a:lnTo>
                    <a:lnTo>
                      <a:pt x="303" y="167"/>
                    </a:lnTo>
                    <a:lnTo>
                      <a:pt x="270" y="183"/>
                    </a:lnTo>
                    <a:lnTo>
                      <a:pt x="251" y="192"/>
                    </a:lnTo>
                    <a:lnTo>
                      <a:pt x="233" y="200"/>
                    </a:lnTo>
                    <a:lnTo>
                      <a:pt x="216" y="206"/>
                    </a:lnTo>
                    <a:lnTo>
                      <a:pt x="199" y="211"/>
                    </a:lnTo>
                    <a:lnTo>
                      <a:pt x="184" y="214"/>
                    </a:lnTo>
                    <a:lnTo>
                      <a:pt x="170" y="215"/>
                    </a:lnTo>
                    <a:lnTo>
                      <a:pt x="163" y="215"/>
                    </a:lnTo>
                    <a:lnTo>
                      <a:pt x="157" y="214"/>
                    </a:lnTo>
                    <a:lnTo>
                      <a:pt x="152" y="212"/>
                    </a:lnTo>
                    <a:lnTo>
                      <a:pt x="147" y="210"/>
                    </a:lnTo>
                    <a:lnTo>
                      <a:pt x="128" y="196"/>
                    </a:lnTo>
                    <a:lnTo>
                      <a:pt x="106" y="176"/>
                    </a:lnTo>
                    <a:lnTo>
                      <a:pt x="82" y="154"/>
                    </a:lnTo>
                    <a:lnTo>
                      <a:pt x="57" y="132"/>
                    </a:lnTo>
                    <a:lnTo>
                      <a:pt x="17" y="93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B97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02" name="Freeform 1337">
                <a:extLst>
                  <a:ext uri="{FF2B5EF4-FFF2-40B4-BE49-F238E27FC236}">
                    <a16:creationId xmlns:a16="http://schemas.microsoft.com/office/drawing/2014/main" id="{D47BF83B-F6AD-49E0-8C12-F6801C78BA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3" y="2292"/>
                <a:ext cx="21" cy="13"/>
              </a:xfrm>
              <a:custGeom>
                <a:avLst/>
                <a:gdLst>
                  <a:gd name="T0" fmla="*/ 0 w 358"/>
                  <a:gd name="T1" fmla="*/ 0 h 214"/>
                  <a:gd name="T2" fmla="*/ 0 w 358"/>
                  <a:gd name="T3" fmla="*/ 0 h 214"/>
                  <a:gd name="T4" fmla="*/ 0 w 358"/>
                  <a:gd name="T5" fmla="*/ 0 h 214"/>
                  <a:gd name="T6" fmla="*/ 0 w 358"/>
                  <a:gd name="T7" fmla="*/ 0 h 214"/>
                  <a:gd name="T8" fmla="*/ 0 w 358"/>
                  <a:gd name="T9" fmla="*/ 0 h 214"/>
                  <a:gd name="T10" fmla="*/ 0 w 358"/>
                  <a:gd name="T11" fmla="*/ 0 h 214"/>
                  <a:gd name="T12" fmla="*/ 0 w 358"/>
                  <a:gd name="T13" fmla="*/ 0 h 214"/>
                  <a:gd name="T14" fmla="*/ 1 w 358"/>
                  <a:gd name="T15" fmla="*/ 0 h 214"/>
                  <a:gd name="T16" fmla="*/ 1 w 358"/>
                  <a:gd name="T17" fmla="*/ 0 h 214"/>
                  <a:gd name="T18" fmla="*/ 1 w 358"/>
                  <a:gd name="T19" fmla="*/ 0 h 214"/>
                  <a:gd name="T20" fmla="*/ 1 w 358"/>
                  <a:gd name="T21" fmla="*/ 0 h 214"/>
                  <a:gd name="T22" fmla="*/ 1 w 358"/>
                  <a:gd name="T23" fmla="*/ 0 h 214"/>
                  <a:gd name="T24" fmla="*/ 1 w 358"/>
                  <a:gd name="T25" fmla="*/ 0 h 214"/>
                  <a:gd name="T26" fmla="*/ 1 w 358"/>
                  <a:gd name="T27" fmla="*/ 0 h 214"/>
                  <a:gd name="T28" fmla="*/ 1 w 358"/>
                  <a:gd name="T29" fmla="*/ 0 h 214"/>
                  <a:gd name="T30" fmla="*/ 1 w 358"/>
                  <a:gd name="T31" fmla="*/ 0 h 214"/>
                  <a:gd name="T32" fmla="*/ 1 w 358"/>
                  <a:gd name="T33" fmla="*/ 0 h 214"/>
                  <a:gd name="T34" fmla="*/ 1 w 358"/>
                  <a:gd name="T35" fmla="*/ 0 h 214"/>
                  <a:gd name="T36" fmla="*/ 1 w 358"/>
                  <a:gd name="T37" fmla="*/ 0 h 214"/>
                  <a:gd name="T38" fmla="*/ 1 w 358"/>
                  <a:gd name="T39" fmla="*/ 0 h 214"/>
                  <a:gd name="T40" fmla="*/ 1 w 358"/>
                  <a:gd name="T41" fmla="*/ 0 h 214"/>
                  <a:gd name="T42" fmla="*/ 1 w 358"/>
                  <a:gd name="T43" fmla="*/ 0 h 214"/>
                  <a:gd name="T44" fmla="*/ 1 w 358"/>
                  <a:gd name="T45" fmla="*/ 0 h 214"/>
                  <a:gd name="T46" fmla="*/ 1 w 358"/>
                  <a:gd name="T47" fmla="*/ 0 h 214"/>
                  <a:gd name="T48" fmla="*/ 1 w 358"/>
                  <a:gd name="T49" fmla="*/ 0 h 214"/>
                  <a:gd name="T50" fmla="*/ 1 w 358"/>
                  <a:gd name="T51" fmla="*/ 1 h 214"/>
                  <a:gd name="T52" fmla="*/ 1 w 358"/>
                  <a:gd name="T53" fmla="*/ 1 h 214"/>
                  <a:gd name="T54" fmla="*/ 1 w 358"/>
                  <a:gd name="T55" fmla="*/ 1 h 214"/>
                  <a:gd name="T56" fmla="*/ 1 w 358"/>
                  <a:gd name="T57" fmla="*/ 1 h 214"/>
                  <a:gd name="T58" fmla="*/ 1 w 358"/>
                  <a:gd name="T59" fmla="*/ 1 h 214"/>
                  <a:gd name="T60" fmla="*/ 1 w 358"/>
                  <a:gd name="T61" fmla="*/ 1 h 214"/>
                  <a:gd name="T62" fmla="*/ 1 w 358"/>
                  <a:gd name="T63" fmla="*/ 1 h 214"/>
                  <a:gd name="T64" fmla="*/ 1 w 358"/>
                  <a:gd name="T65" fmla="*/ 1 h 214"/>
                  <a:gd name="T66" fmla="*/ 1 w 358"/>
                  <a:gd name="T67" fmla="*/ 1 h 214"/>
                  <a:gd name="T68" fmla="*/ 1 w 358"/>
                  <a:gd name="T69" fmla="*/ 1 h 214"/>
                  <a:gd name="T70" fmla="*/ 1 w 358"/>
                  <a:gd name="T71" fmla="*/ 1 h 214"/>
                  <a:gd name="T72" fmla="*/ 1 w 358"/>
                  <a:gd name="T73" fmla="*/ 1 h 214"/>
                  <a:gd name="T74" fmla="*/ 1 w 358"/>
                  <a:gd name="T75" fmla="*/ 1 h 214"/>
                  <a:gd name="T76" fmla="*/ 1 w 358"/>
                  <a:gd name="T77" fmla="*/ 1 h 214"/>
                  <a:gd name="T78" fmla="*/ 0 w 358"/>
                  <a:gd name="T79" fmla="*/ 1 h 214"/>
                  <a:gd name="T80" fmla="*/ 0 w 358"/>
                  <a:gd name="T81" fmla="*/ 1 h 214"/>
                  <a:gd name="T82" fmla="*/ 0 w 358"/>
                  <a:gd name="T83" fmla="*/ 1 h 214"/>
                  <a:gd name="T84" fmla="*/ 0 w 358"/>
                  <a:gd name="T85" fmla="*/ 0 h 214"/>
                  <a:gd name="T86" fmla="*/ 0 w 358"/>
                  <a:gd name="T87" fmla="*/ 0 h 214"/>
                  <a:gd name="T88" fmla="*/ 0 w 358"/>
                  <a:gd name="T89" fmla="*/ 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58" h="214">
                    <a:moveTo>
                      <a:pt x="0" y="76"/>
                    </a:moveTo>
                    <a:lnTo>
                      <a:pt x="8" y="72"/>
                    </a:lnTo>
                    <a:lnTo>
                      <a:pt x="29" y="63"/>
                    </a:lnTo>
                    <a:lnTo>
                      <a:pt x="60" y="48"/>
                    </a:lnTo>
                    <a:lnTo>
                      <a:pt x="97" y="33"/>
                    </a:lnTo>
                    <a:lnTo>
                      <a:pt x="116" y="26"/>
                    </a:lnTo>
                    <a:lnTo>
                      <a:pt x="137" y="19"/>
                    </a:lnTo>
                    <a:lnTo>
                      <a:pt x="157" y="12"/>
                    </a:lnTo>
                    <a:lnTo>
                      <a:pt x="176" y="7"/>
                    </a:lnTo>
                    <a:lnTo>
                      <a:pt x="195" y="3"/>
                    </a:lnTo>
                    <a:lnTo>
                      <a:pt x="212" y="1"/>
                    </a:lnTo>
                    <a:lnTo>
                      <a:pt x="220" y="0"/>
                    </a:lnTo>
                    <a:lnTo>
                      <a:pt x="227" y="0"/>
                    </a:lnTo>
                    <a:lnTo>
                      <a:pt x="234" y="1"/>
                    </a:lnTo>
                    <a:lnTo>
                      <a:pt x="240" y="2"/>
                    </a:lnTo>
                    <a:lnTo>
                      <a:pt x="251" y="6"/>
                    </a:lnTo>
                    <a:lnTo>
                      <a:pt x="262" y="12"/>
                    </a:lnTo>
                    <a:lnTo>
                      <a:pt x="273" y="20"/>
                    </a:lnTo>
                    <a:lnTo>
                      <a:pt x="283" y="29"/>
                    </a:lnTo>
                    <a:lnTo>
                      <a:pt x="293" y="39"/>
                    </a:lnTo>
                    <a:lnTo>
                      <a:pt x="304" y="50"/>
                    </a:lnTo>
                    <a:lnTo>
                      <a:pt x="313" y="63"/>
                    </a:lnTo>
                    <a:lnTo>
                      <a:pt x="322" y="74"/>
                    </a:lnTo>
                    <a:lnTo>
                      <a:pt x="348" y="116"/>
                    </a:lnTo>
                    <a:lnTo>
                      <a:pt x="358" y="135"/>
                    </a:lnTo>
                    <a:lnTo>
                      <a:pt x="351" y="140"/>
                    </a:lnTo>
                    <a:lnTo>
                      <a:pt x="332" y="151"/>
                    </a:lnTo>
                    <a:lnTo>
                      <a:pt x="304" y="167"/>
                    </a:lnTo>
                    <a:lnTo>
                      <a:pt x="270" y="183"/>
                    </a:lnTo>
                    <a:lnTo>
                      <a:pt x="252" y="191"/>
                    </a:lnTo>
                    <a:lnTo>
                      <a:pt x="235" y="199"/>
                    </a:lnTo>
                    <a:lnTo>
                      <a:pt x="217" y="205"/>
                    </a:lnTo>
                    <a:lnTo>
                      <a:pt x="200" y="210"/>
                    </a:lnTo>
                    <a:lnTo>
                      <a:pt x="184" y="213"/>
                    </a:lnTo>
                    <a:lnTo>
                      <a:pt x="170" y="214"/>
                    </a:lnTo>
                    <a:lnTo>
                      <a:pt x="164" y="214"/>
                    </a:lnTo>
                    <a:lnTo>
                      <a:pt x="158" y="213"/>
                    </a:lnTo>
                    <a:lnTo>
                      <a:pt x="153" y="211"/>
                    </a:lnTo>
                    <a:lnTo>
                      <a:pt x="149" y="209"/>
                    </a:lnTo>
                    <a:lnTo>
                      <a:pt x="130" y="195"/>
                    </a:lnTo>
                    <a:lnTo>
                      <a:pt x="106" y="176"/>
                    </a:lnTo>
                    <a:lnTo>
                      <a:pt x="82" y="154"/>
                    </a:lnTo>
                    <a:lnTo>
                      <a:pt x="58" y="131"/>
                    </a:lnTo>
                    <a:lnTo>
                      <a:pt x="17" y="93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B97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03" name="Freeform 1338">
                <a:extLst>
                  <a:ext uri="{FF2B5EF4-FFF2-40B4-BE49-F238E27FC236}">
                    <a16:creationId xmlns:a16="http://schemas.microsoft.com/office/drawing/2014/main" id="{3B6FB1F1-AD28-4DB6-8271-E6D5B6A36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0" y="2284"/>
                <a:ext cx="21" cy="13"/>
              </a:xfrm>
              <a:custGeom>
                <a:avLst/>
                <a:gdLst>
                  <a:gd name="T0" fmla="*/ 0 w 358"/>
                  <a:gd name="T1" fmla="*/ 0 h 214"/>
                  <a:gd name="T2" fmla="*/ 0 w 358"/>
                  <a:gd name="T3" fmla="*/ 0 h 214"/>
                  <a:gd name="T4" fmla="*/ 0 w 358"/>
                  <a:gd name="T5" fmla="*/ 0 h 214"/>
                  <a:gd name="T6" fmla="*/ 0 w 358"/>
                  <a:gd name="T7" fmla="*/ 0 h 214"/>
                  <a:gd name="T8" fmla="*/ 0 w 358"/>
                  <a:gd name="T9" fmla="*/ 0 h 214"/>
                  <a:gd name="T10" fmla="*/ 0 w 358"/>
                  <a:gd name="T11" fmla="*/ 0 h 214"/>
                  <a:gd name="T12" fmla="*/ 0 w 358"/>
                  <a:gd name="T13" fmla="*/ 0 h 214"/>
                  <a:gd name="T14" fmla="*/ 1 w 358"/>
                  <a:gd name="T15" fmla="*/ 0 h 214"/>
                  <a:gd name="T16" fmla="*/ 1 w 358"/>
                  <a:gd name="T17" fmla="*/ 0 h 214"/>
                  <a:gd name="T18" fmla="*/ 1 w 358"/>
                  <a:gd name="T19" fmla="*/ 0 h 214"/>
                  <a:gd name="T20" fmla="*/ 1 w 358"/>
                  <a:gd name="T21" fmla="*/ 0 h 214"/>
                  <a:gd name="T22" fmla="*/ 1 w 358"/>
                  <a:gd name="T23" fmla="*/ 0 h 214"/>
                  <a:gd name="T24" fmla="*/ 1 w 358"/>
                  <a:gd name="T25" fmla="*/ 0 h 214"/>
                  <a:gd name="T26" fmla="*/ 1 w 358"/>
                  <a:gd name="T27" fmla="*/ 0 h 214"/>
                  <a:gd name="T28" fmla="*/ 1 w 358"/>
                  <a:gd name="T29" fmla="*/ 0 h 214"/>
                  <a:gd name="T30" fmla="*/ 1 w 358"/>
                  <a:gd name="T31" fmla="*/ 0 h 214"/>
                  <a:gd name="T32" fmla="*/ 1 w 358"/>
                  <a:gd name="T33" fmla="*/ 0 h 214"/>
                  <a:gd name="T34" fmla="*/ 1 w 358"/>
                  <a:gd name="T35" fmla="*/ 0 h 214"/>
                  <a:gd name="T36" fmla="*/ 1 w 358"/>
                  <a:gd name="T37" fmla="*/ 0 h 214"/>
                  <a:gd name="T38" fmla="*/ 1 w 358"/>
                  <a:gd name="T39" fmla="*/ 0 h 214"/>
                  <a:gd name="T40" fmla="*/ 1 w 358"/>
                  <a:gd name="T41" fmla="*/ 0 h 214"/>
                  <a:gd name="T42" fmla="*/ 1 w 358"/>
                  <a:gd name="T43" fmla="*/ 0 h 214"/>
                  <a:gd name="T44" fmla="*/ 1 w 358"/>
                  <a:gd name="T45" fmla="*/ 0 h 214"/>
                  <a:gd name="T46" fmla="*/ 1 w 358"/>
                  <a:gd name="T47" fmla="*/ 0 h 214"/>
                  <a:gd name="T48" fmla="*/ 1 w 358"/>
                  <a:gd name="T49" fmla="*/ 0 h 214"/>
                  <a:gd name="T50" fmla="*/ 1 w 358"/>
                  <a:gd name="T51" fmla="*/ 0 h 214"/>
                  <a:gd name="T52" fmla="*/ 1 w 358"/>
                  <a:gd name="T53" fmla="*/ 1 h 214"/>
                  <a:gd name="T54" fmla="*/ 1 w 358"/>
                  <a:gd name="T55" fmla="*/ 1 h 214"/>
                  <a:gd name="T56" fmla="*/ 1 w 358"/>
                  <a:gd name="T57" fmla="*/ 1 h 214"/>
                  <a:gd name="T58" fmla="*/ 1 w 358"/>
                  <a:gd name="T59" fmla="*/ 1 h 214"/>
                  <a:gd name="T60" fmla="*/ 1 w 358"/>
                  <a:gd name="T61" fmla="*/ 1 h 214"/>
                  <a:gd name="T62" fmla="*/ 1 w 358"/>
                  <a:gd name="T63" fmla="*/ 1 h 214"/>
                  <a:gd name="T64" fmla="*/ 1 w 358"/>
                  <a:gd name="T65" fmla="*/ 1 h 214"/>
                  <a:gd name="T66" fmla="*/ 1 w 358"/>
                  <a:gd name="T67" fmla="*/ 1 h 214"/>
                  <a:gd name="T68" fmla="*/ 1 w 358"/>
                  <a:gd name="T69" fmla="*/ 1 h 214"/>
                  <a:gd name="T70" fmla="*/ 1 w 358"/>
                  <a:gd name="T71" fmla="*/ 1 h 214"/>
                  <a:gd name="T72" fmla="*/ 1 w 358"/>
                  <a:gd name="T73" fmla="*/ 1 h 214"/>
                  <a:gd name="T74" fmla="*/ 1 w 358"/>
                  <a:gd name="T75" fmla="*/ 1 h 214"/>
                  <a:gd name="T76" fmla="*/ 1 w 358"/>
                  <a:gd name="T77" fmla="*/ 1 h 214"/>
                  <a:gd name="T78" fmla="*/ 0 w 358"/>
                  <a:gd name="T79" fmla="*/ 1 h 214"/>
                  <a:gd name="T80" fmla="*/ 0 w 358"/>
                  <a:gd name="T81" fmla="*/ 1 h 214"/>
                  <a:gd name="T82" fmla="*/ 0 w 358"/>
                  <a:gd name="T83" fmla="*/ 1 h 214"/>
                  <a:gd name="T84" fmla="*/ 0 w 358"/>
                  <a:gd name="T85" fmla="*/ 0 h 214"/>
                  <a:gd name="T86" fmla="*/ 0 w 358"/>
                  <a:gd name="T87" fmla="*/ 0 h 214"/>
                  <a:gd name="T88" fmla="*/ 0 w 358"/>
                  <a:gd name="T89" fmla="*/ 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58" h="214">
                    <a:moveTo>
                      <a:pt x="0" y="75"/>
                    </a:moveTo>
                    <a:lnTo>
                      <a:pt x="9" y="72"/>
                    </a:lnTo>
                    <a:lnTo>
                      <a:pt x="30" y="62"/>
                    </a:lnTo>
                    <a:lnTo>
                      <a:pt x="60" y="48"/>
                    </a:lnTo>
                    <a:lnTo>
                      <a:pt x="98" y="33"/>
                    </a:lnTo>
                    <a:lnTo>
                      <a:pt x="117" y="26"/>
                    </a:lnTo>
                    <a:lnTo>
                      <a:pt x="137" y="18"/>
                    </a:lnTo>
                    <a:lnTo>
                      <a:pt x="157" y="12"/>
                    </a:lnTo>
                    <a:lnTo>
                      <a:pt x="176" y="7"/>
                    </a:lnTo>
                    <a:lnTo>
                      <a:pt x="195" y="3"/>
                    </a:lnTo>
                    <a:lnTo>
                      <a:pt x="212" y="0"/>
                    </a:lnTo>
                    <a:lnTo>
                      <a:pt x="220" y="0"/>
                    </a:lnTo>
                    <a:lnTo>
                      <a:pt x="227" y="0"/>
                    </a:lnTo>
                    <a:lnTo>
                      <a:pt x="234" y="0"/>
                    </a:lnTo>
                    <a:lnTo>
                      <a:pt x="240" y="1"/>
                    </a:lnTo>
                    <a:lnTo>
                      <a:pt x="251" y="5"/>
                    </a:lnTo>
                    <a:lnTo>
                      <a:pt x="262" y="11"/>
                    </a:lnTo>
                    <a:lnTo>
                      <a:pt x="274" y="19"/>
                    </a:lnTo>
                    <a:lnTo>
                      <a:pt x="284" y="29"/>
                    </a:lnTo>
                    <a:lnTo>
                      <a:pt x="294" y="39"/>
                    </a:lnTo>
                    <a:lnTo>
                      <a:pt x="304" y="50"/>
                    </a:lnTo>
                    <a:lnTo>
                      <a:pt x="313" y="62"/>
                    </a:lnTo>
                    <a:lnTo>
                      <a:pt x="322" y="74"/>
                    </a:lnTo>
                    <a:lnTo>
                      <a:pt x="348" y="116"/>
                    </a:lnTo>
                    <a:lnTo>
                      <a:pt x="358" y="135"/>
                    </a:lnTo>
                    <a:lnTo>
                      <a:pt x="351" y="139"/>
                    </a:lnTo>
                    <a:lnTo>
                      <a:pt x="332" y="151"/>
                    </a:lnTo>
                    <a:lnTo>
                      <a:pt x="304" y="166"/>
                    </a:lnTo>
                    <a:lnTo>
                      <a:pt x="270" y="183"/>
                    </a:lnTo>
                    <a:lnTo>
                      <a:pt x="252" y="192"/>
                    </a:lnTo>
                    <a:lnTo>
                      <a:pt x="235" y="199"/>
                    </a:lnTo>
                    <a:lnTo>
                      <a:pt x="217" y="205"/>
                    </a:lnTo>
                    <a:lnTo>
                      <a:pt x="200" y="210"/>
                    </a:lnTo>
                    <a:lnTo>
                      <a:pt x="185" y="213"/>
                    </a:lnTo>
                    <a:lnTo>
                      <a:pt x="170" y="214"/>
                    </a:lnTo>
                    <a:lnTo>
                      <a:pt x="164" y="214"/>
                    </a:lnTo>
                    <a:lnTo>
                      <a:pt x="158" y="213"/>
                    </a:lnTo>
                    <a:lnTo>
                      <a:pt x="153" y="212"/>
                    </a:lnTo>
                    <a:lnTo>
                      <a:pt x="148" y="209"/>
                    </a:lnTo>
                    <a:lnTo>
                      <a:pt x="130" y="195"/>
                    </a:lnTo>
                    <a:lnTo>
                      <a:pt x="107" y="175"/>
                    </a:lnTo>
                    <a:lnTo>
                      <a:pt x="82" y="154"/>
                    </a:lnTo>
                    <a:lnTo>
                      <a:pt x="58" y="131"/>
                    </a:lnTo>
                    <a:lnTo>
                      <a:pt x="18" y="92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B97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04" name="Freeform 1339">
                <a:extLst>
                  <a:ext uri="{FF2B5EF4-FFF2-40B4-BE49-F238E27FC236}">
                    <a16:creationId xmlns:a16="http://schemas.microsoft.com/office/drawing/2014/main" id="{1F1A7BE2-5C7D-424D-9C3F-3EC8CBEA0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2287"/>
                <a:ext cx="21" cy="12"/>
              </a:xfrm>
              <a:custGeom>
                <a:avLst/>
                <a:gdLst>
                  <a:gd name="T0" fmla="*/ 0 w 358"/>
                  <a:gd name="T1" fmla="*/ 0 h 213"/>
                  <a:gd name="T2" fmla="*/ 0 w 358"/>
                  <a:gd name="T3" fmla="*/ 0 h 213"/>
                  <a:gd name="T4" fmla="*/ 0 w 358"/>
                  <a:gd name="T5" fmla="*/ 0 h 213"/>
                  <a:gd name="T6" fmla="*/ 0 w 358"/>
                  <a:gd name="T7" fmla="*/ 0 h 213"/>
                  <a:gd name="T8" fmla="*/ 0 w 358"/>
                  <a:gd name="T9" fmla="*/ 0 h 213"/>
                  <a:gd name="T10" fmla="*/ 0 w 358"/>
                  <a:gd name="T11" fmla="*/ 0 h 213"/>
                  <a:gd name="T12" fmla="*/ 0 w 358"/>
                  <a:gd name="T13" fmla="*/ 0 h 213"/>
                  <a:gd name="T14" fmla="*/ 1 w 358"/>
                  <a:gd name="T15" fmla="*/ 0 h 213"/>
                  <a:gd name="T16" fmla="*/ 1 w 358"/>
                  <a:gd name="T17" fmla="*/ 0 h 213"/>
                  <a:gd name="T18" fmla="*/ 1 w 358"/>
                  <a:gd name="T19" fmla="*/ 0 h 213"/>
                  <a:gd name="T20" fmla="*/ 1 w 358"/>
                  <a:gd name="T21" fmla="*/ 0 h 213"/>
                  <a:gd name="T22" fmla="*/ 1 w 358"/>
                  <a:gd name="T23" fmla="*/ 0 h 213"/>
                  <a:gd name="T24" fmla="*/ 1 w 358"/>
                  <a:gd name="T25" fmla="*/ 0 h 213"/>
                  <a:gd name="T26" fmla="*/ 1 w 358"/>
                  <a:gd name="T27" fmla="*/ 0 h 213"/>
                  <a:gd name="T28" fmla="*/ 1 w 358"/>
                  <a:gd name="T29" fmla="*/ 0 h 213"/>
                  <a:gd name="T30" fmla="*/ 1 w 358"/>
                  <a:gd name="T31" fmla="*/ 0 h 213"/>
                  <a:gd name="T32" fmla="*/ 1 w 358"/>
                  <a:gd name="T33" fmla="*/ 0 h 213"/>
                  <a:gd name="T34" fmla="*/ 1 w 358"/>
                  <a:gd name="T35" fmla="*/ 0 h 213"/>
                  <a:gd name="T36" fmla="*/ 1 w 358"/>
                  <a:gd name="T37" fmla="*/ 0 h 213"/>
                  <a:gd name="T38" fmla="*/ 1 w 358"/>
                  <a:gd name="T39" fmla="*/ 0 h 213"/>
                  <a:gd name="T40" fmla="*/ 1 w 358"/>
                  <a:gd name="T41" fmla="*/ 0 h 213"/>
                  <a:gd name="T42" fmla="*/ 1 w 358"/>
                  <a:gd name="T43" fmla="*/ 0 h 213"/>
                  <a:gd name="T44" fmla="*/ 1 w 358"/>
                  <a:gd name="T45" fmla="*/ 0 h 213"/>
                  <a:gd name="T46" fmla="*/ 1 w 358"/>
                  <a:gd name="T47" fmla="*/ 0 h 213"/>
                  <a:gd name="T48" fmla="*/ 1 w 358"/>
                  <a:gd name="T49" fmla="*/ 0 h 213"/>
                  <a:gd name="T50" fmla="*/ 1 w 358"/>
                  <a:gd name="T51" fmla="*/ 0 h 213"/>
                  <a:gd name="T52" fmla="*/ 1 w 358"/>
                  <a:gd name="T53" fmla="*/ 0 h 213"/>
                  <a:gd name="T54" fmla="*/ 1 w 358"/>
                  <a:gd name="T55" fmla="*/ 1 h 213"/>
                  <a:gd name="T56" fmla="*/ 1 w 358"/>
                  <a:gd name="T57" fmla="*/ 1 h 213"/>
                  <a:gd name="T58" fmla="*/ 1 w 358"/>
                  <a:gd name="T59" fmla="*/ 1 h 213"/>
                  <a:gd name="T60" fmla="*/ 1 w 358"/>
                  <a:gd name="T61" fmla="*/ 1 h 213"/>
                  <a:gd name="T62" fmla="*/ 1 w 358"/>
                  <a:gd name="T63" fmla="*/ 1 h 213"/>
                  <a:gd name="T64" fmla="*/ 1 w 358"/>
                  <a:gd name="T65" fmla="*/ 1 h 213"/>
                  <a:gd name="T66" fmla="*/ 1 w 358"/>
                  <a:gd name="T67" fmla="*/ 1 h 213"/>
                  <a:gd name="T68" fmla="*/ 1 w 358"/>
                  <a:gd name="T69" fmla="*/ 1 h 213"/>
                  <a:gd name="T70" fmla="*/ 1 w 358"/>
                  <a:gd name="T71" fmla="*/ 1 h 213"/>
                  <a:gd name="T72" fmla="*/ 1 w 358"/>
                  <a:gd name="T73" fmla="*/ 1 h 213"/>
                  <a:gd name="T74" fmla="*/ 1 w 358"/>
                  <a:gd name="T75" fmla="*/ 1 h 213"/>
                  <a:gd name="T76" fmla="*/ 1 w 358"/>
                  <a:gd name="T77" fmla="*/ 1 h 213"/>
                  <a:gd name="T78" fmla="*/ 0 w 358"/>
                  <a:gd name="T79" fmla="*/ 1 h 213"/>
                  <a:gd name="T80" fmla="*/ 0 w 358"/>
                  <a:gd name="T81" fmla="*/ 1 h 213"/>
                  <a:gd name="T82" fmla="*/ 0 w 358"/>
                  <a:gd name="T83" fmla="*/ 1 h 213"/>
                  <a:gd name="T84" fmla="*/ 0 w 358"/>
                  <a:gd name="T85" fmla="*/ 0 h 213"/>
                  <a:gd name="T86" fmla="*/ 0 w 358"/>
                  <a:gd name="T87" fmla="*/ 0 h 213"/>
                  <a:gd name="T88" fmla="*/ 0 w 358"/>
                  <a:gd name="T89" fmla="*/ 0 h 21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58" h="213">
                    <a:moveTo>
                      <a:pt x="0" y="75"/>
                    </a:moveTo>
                    <a:lnTo>
                      <a:pt x="7" y="72"/>
                    </a:lnTo>
                    <a:lnTo>
                      <a:pt x="28" y="62"/>
                    </a:lnTo>
                    <a:lnTo>
                      <a:pt x="59" y="47"/>
                    </a:lnTo>
                    <a:lnTo>
                      <a:pt x="96" y="32"/>
                    </a:lnTo>
                    <a:lnTo>
                      <a:pt x="116" y="25"/>
                    </a:lnTo>
                    <a:lnTo>
                      <a:pt x="136" y="18"/>
                    </a:lnTo>
                    <a:lnTo>
                      <a:pt x="156" y="12"/>
                    </a:lnTo>
                    <a:lnTo>
                      <a:pt x="176" y="6"/>
                    </a:lnTo>
                    <a:lnTo>
                      <a:pt x="194" y="3"/>
                    </a:lnTo>
                    <a:lnTo>
                      <a:pt x="211" y="0"/>
                    </a:lnTo>
                    <a:lnTo>
                      <a:pt x="219" y="0"/>
                    </a:lnTo>
                    <a:lnTo>
                      <a:pt x="226" y="0"/>
                    </a:lnTo>
                    <a:lnTo>
                      <a:pt x="233" y="0"/>
                    </a:lnTo>
                    <a:lnTo>
                      <a:pt x="239" y="1"/>
                    </a:lnTo>
                    <a:lnTo>
                      <a:pt x="251" y="5"/>
                    </a:lnTo>
                    <a:lnTo>
                      <a:pt x="262" y="11"/>
                    </a:lnTo>
                    <a:lnTo>
                      <a:pt x="272" y="19"/>
                    </a:lnTo>
                    <a:lnTo>
                      <a:pt x="283" y="28"/>
                    </a:lnTo>
                    <a:lnTo>
                      <a:pt x="293" y="38"/>
                    </a:lnTo>
                    <a:lnTo>
                      <a:pt x="303" y="49"/>
                    </a:lnTo>
                    <a:lnTo>
                      <a:pt x="312" y="62"/>
                    </a:lnTo>
                    <a:lnTo>
                      <a:pt x="320" y="74"/>
                    </a:lnTo>
                    <a:lnTo>
                      <a:pt x="348" y="115"/>
                    </a:lnTo>
                    <a:lnTo>
                      <a:pt x="358" y="134"/>
                    </a:lnTo>
                    <a:lnTo>
                      <a:pt x="351" y="138"/>
                    </a:lnTo>
                    <a:lnTo>
                      <a:pt x="331" y="150"/>
                    </a:lnTo>
                    <a:lnTo>
                      <a:pt x="303" y="166"/>
                    </a:lnTo>
                    <a:lnTo>
                      <a:pt x="269" y="182"/>
                    </a:lnTo>
                    <a:lnTo>
                      <a:pt x="252" y="190"/>
                    </a:lnTo>
                    <a:lnTo>
                      <a:pt x="233" y="198"/>
                    </a:lnTo>
                    <a:lnTo>
                      <a:pt x="216" y="204"/>
                    </a:lnTo>
                    <a:lnTo>
                      <a:pt x="199" y="209"/>
                    </a:lnTo>
                    <a:lnTo>
                      <a:pt x="184" y="212"/>
                    </a:lnTo>
                    <a:lnTo>
                      <a:pt x="170" y="213"/>
                    </a:lnTo>
                    <a:lnTo>
                      <a:pt x="163" y="213"/>
                    </a:lnTo>
                    <a:lnTo>
                      <a:pt x="157" y="212"/>
                    </a:lnTo>
                    <a:lnTo>
                      <a:pt x="152" y="210"/>
                    </a:lnTo>
                    <a:lnTo>
                      <a:pt x="147" y="208"/>
                    </a:lnTo>
                    <a:lnTo>
                      <a:pt x="128" y="194"/>
                    </a:lnTo>
                    <a:lnTo>
                      <a:pt x="106" y="175"/>
                    </a:lnTo>
                    <a:lnTo>
                      <a:pt x="81" y="154"/>
                    </a:lnTo>
                    <a:lnTo>
                      <a:pt x="56" y="130"/>
                    </a:lnTo>
                    <a:lnTo>
                      <a:pt x="16" y="92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B97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05" name="Freeform 1340">
                <a:extLst>
                  <a:ext uri="{FF2B5EF4-FFF2-40B4-BE49-F238E27FC236}">
                    <a16:creationId xmlns:a16="http://schemas.microsoft.com/office/drawing/2014/main" id="{9E64B4E6-777E-42C2-96C3-B47A652C8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2" y="2295"/>
                <a:ext cx="21" cy="12"/>
              </a:xfrm>
              <a:custGeom>
                <a:avLst/>
                <a:gdLst>
                  <a:gd name="T0" fmla="*/ 0 w 359"/>
                  <a:gd name="T1" fmla="*/ 0 h 215"/>
                  <a:gd name="T2" fmla="*/ 0 w 359"/>
                  <a:gd name="T3" fmla="*/ 0 h 215"/>
                  <a:gd name="T4" fmla="*/ 0 w 359"/>
                  <a:gd name="T5" fmla="*/ 0 h 215"/>
                  <a:gd name="T6" fmla="*/ 0 w 359"/>
                  <a:gd name="T7" fmla="*/ 0 h 215"/>
                  <a:gd name="T8" fmla="*/ 0 w 359"/>
                  <a:gd name="T9" fmla="*/ 0 h 215"/>
                  <a:gd name="T10" fmla="*/ 0 w 359"/>
                  <a:gd name="T11" fmla="*/ 0 h 215"/>
                  <a:gd name="T12" fmla="*/ 0 w 359"/>
                  <a:gd name="T13" fmla="*/ 0 h 215"/>
                  <a:gd name="T14" fmla="*/ 1 w 359"/>
                  <a:gd name="T15" fmla="*/ 0 h 215"/>
                  <a:gd name="T16" fmla="*/ 1 w 359"/>
                  <a:gd name="T17" fmla="*/ 0 h 215"/>
                  <a:gd name="T18" fmla="*/ 1 w 359"/>
                  <a:gd name="T19" fmla="*/ 0 h 215"/>
                  <a:gd name="T20" fmla="*/ 1 w 359"/>
                  <a:gd name="T21" fmla="*/ 0 h 215"/>
                  <a:gd name="T22" fmla="*/ 1 w 359"/>
                  <a:gd name="T23" fmla="*/ 0 h 215"/>
                  <a:gd name="T24" fmla="*/ 1 w 359"/>
                  <a:gd name="T25" fmla="*/ 0 h 215"/>
                  <a:gd name="T26" fmla="*/ 1 w 359"/>
                  <a:gd name="T27" fmla="*/ 0 h 215"/>
                  <a:gd name="T28" fmla="*/ 1 w 359"/>
                  <a:gd name="T29" fmla="*/ 0 h 215"/>
                  <a:gd name="T30" fmla="*/ 1 w 359"/>
                  <a:gd name="T31" fmla="*/ 0 h 215"/>
                  <a:gd name="T32" fmla="*/ 1 w 359"/>
                  <a:gd name="T33" fmla="*/ 0 h 215"/>
                  <a:gd name="T34" fmla="*/ 1 w 359"/>
                  <a:gd name="T35" fmla="*/ 0 h 215"/>
                  <a:gd name="T36" fmla="*/ 1 w 359"/>
                  <a:gd name="T37" fmla="*/ 0 h 215"/>
                  <a:gd name="T38" fmla="*/ 1 w 359"/>
                  <a:gd name="T39" fmla="*/ 0 h 215"/>
                  <a:gd name="T40" fmla="*/ 1 w 359"/>
                  <a:gd name="T41" fmla="*/ 0 h 215"/>
                  <a:gd name="T42" fmla="*/ 1 w 359"/>
                  <a:gd name="T43" fmla="*/ 0 h 215"/>
                  <a:gd name="T44" fmla="*/ 1 w 359"/>
                  <a:gd name="T45" fmla="*/ 0 h 215"/>
                  <a:gd name="T46" fmla="*/ 1 w 359"/>
                  <a:gd name="T47" fmla="*/ 0 h 215"/>
                  <a:gd name="T48" fmla="*/ 1 w 359"/>
                  <a:gd name="T49" fmla="*/ 0 h 215"/>
                  <a:gd name="T50" fmla="*/ 1 w 359"/>
                  <a:gd name="T51" fmla="*/ 0 h 215"/>
                  <a:gd name="T52" fmla="*/ 1 w 359"/>
                  <a:gd name="T53" fmla="*/ 0 h 215"/>
                  <a:gd name="T54" fmla="*/ 1 w 359"/>
                  <a:gd name="T55" fmla="*/ 0 h 215"/>
                  <a:gd name="T56" fmla="*/ 1 w 359"/>
                  <a:gd name="T57" fmla="*/ 0 h 215"/>
                  <a:gd name="T58" fmla="*/ 1 w 359"/>
                  <a:gd name="T59" fmla="*/ 1 h 215"/>
                  <a:gd name="T60" fmla="*/ 1 w 359"/>
                  <a:gd name="T61" fmla="*/ 1 h 215"/>
                  <a:gd name="T62" fmla="*/ 1 w 359"/>
                  <a:gd name="T63" fmla="*/ 1 h 215"/>
                  <a:gd name="T64" fmla="*/ 1 w 359"/>
                  <a:gd name="T65" fmla="*/ 1 h 215"/>
                  <a:gd name="T66" fmla="*/ 1 w 359"/>
                  <a:gd name="T67" fmla="*/ 1 h 215"/>
                  <a:gd name="T68" fmla="*/ 1 w 359"/>
                  <a:gd name="T69" fmla="*/ 1 h 215"/>
                  <a:gd name="T70" fmla="*/ 1 w 359"/>
                  <a:gd name="T71" fmla="*/ 1 h 215"/>
                  <a:gd name="T72" fmla="*/ 1 w 359"/>
                  <a:gd name="T73" fmla="*/ 1 h 215"/>
                  <a:gd name="T74" fmla="*/ 1 w 359"/>
                  <a:gd name="T75" fmla="*/ 1 h 215"/>
                  <a:gd name="T76" fmla="*/ 1 w 359"/>
                  <a:gd name="T77" fmla="*/ 1 h 215"/>
                  <a:gd name="T78" fmla="*/ 1 w 359"/>
                  <a:gd name="T79" fmla="*/ 1 h 215"/>
                  <a:gd name="T80" fmla="*/ 1 w 359"/>
                  <a:gd name="T81" fmla="*/ 1 h 215"/>
                  <a:gd name="T82" fmla="*/ 0 w 359"/>
                  <a:gd name="T83" fmla="*/ 1 h 215"/>
                  <a:gd name="T84" fmla="*/ 0 w 359"/>
                  <a:gd name="T85" fmla="*/ 1 h 215"/>
                  <a:gd name="T86" fmla="*/ 0 w 359"/>
                  <a:gd name="T87" fmla="*/ 1 h 215"/>
                  <a:gd name="T88" fmla="*/ 0 w 359"/>
                  <a:gd name="T89" fmla="*/ 0 h 215"/>
                  <a:gd name="T90" fmla="*/ 0 w 359"/>
                  <a:gd name="T91" fmla="*/ 0 h 215"/>
                  <a:gd name="T92" fmla="*/ 0 w 359"/>
                  <a:gd name="T93" fmla="*/ 0 h 21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9" h="215">
                    <a:moveTo>
                      <a:pt x="0" y="76"/>
                    </a:moveTo>
                    <a:lnTo>
                      <a:pt x="8" y="72"/>
                    </a:lnTo>
                    <a:lnTo>
                      <a:pt x="29" y="63"/>
                    </a:lnTo>
                    <a:lnTo>
                      <a:pt x="59" y="49"/>
                    </a:lnTo>
                    <a:lnTo>
                      <a:pt x="97" y="34"/>
                    </a:lnTo>
                    <a:lnTo>
                      <a:pt x="116" y="27"/>
                    </a:lnTo>
                    <a:lnTo>
                      <a:pt x="136" y="20"/>
                    </a:lnTo>
                    <a:lnTo>
                      <a:pt x="155" y="13"/>
                    </a:lnTo>
                    <a:lnTo>
                      <a:pt x="175" y="7"/>
                    </a:lnTo>
                    <a:lnTo>
                      <a:pt x="193" y="3"/>
                    </a:lnTo>
                    <a:lnTo>
                      <a:pt x="210" y="1"/>
                    </a:lnTo>
                    <a:lnTo>
                      <a:pt x="217" y="0"/>
                    </a:lnTo>
                    <a:lnTo>
                      <a:pt x="224" y="0"/>
                    </a:lnTo>
                    <a:lnTo>
                      <a:pt x="231" y="1"/>
                    </a:lnTo>
                    <a:lnTo>
                      <a:pt x="237" y="2"/>
                    </a:lnTo>
                    <a:lnTo>
                      <a:pt x="248" y="6"/>
                    </a:lnTo>
                    <a:lnTo>
                      <a:pt x="260" y="13"/>
                    </a:lnTo>
                    <a:lnTo>
                      <a:pt x="271" y="20"/>
                    </a:lnTo>
                    <a:lnTo>
                      <a:pt x="282" y="30"/>
                    </a:lnTo>
                    <a:lnTo>
                      <a:pt x="293" y="40"/>
                    </a:lnTo>
                    <a:lnTo>
                      <a:pt x="303" y="51"/>
                    </a:lnTo>
                    <a:lnTo>
                      <a:pt x="312" y="62"/>
                    </a:lnTo>
                    <a:lnTo>
                      <a:pt x="321" y="74"/>
                    </a:lnTo>
                    <a:lnTo>
                      <a:pt x="336" y="98"/>
                    </a:lnTo>
                    <a:lnTo>
                      <a:pt x="348" y="117"/>
                    </a:lnTo>
                    <a:lnTo>
                      <a:pt x="356" y="130"/>
                    </a:lnTo>
                    <a:lnTo>
                      <a:pt x="359" y="136"/>
                    </a:lnTo>
                    <a:lnTo>
                      <a:pt x="351" y="140"/>
                    </a:lnTo>
                    <a:lnTo>
                      <a:pt x="331" y="151"/>
                    </a:lnTo>
                    <a:lnTo>
                      <a:pt x="303" y="166"/>
                    </a:lnTo>
                    <a:lnTo>
                      <a:pt x="270" y="184"/>
                    </a:lnTo>
                    <a:lnTo>
                      <a:pt x="251" y="192"/>
                    </a:lnTo>
                    <a:lnTo>
                      <a:pt x="234" y="199"/>
                    </a:lnTo>
                    <a:lnTo>
                      <a:pt x="216" y="206"/>
                    </a:lnTo>
                    <a:lnTo>
                      <a:pt x="200" y="211"/>
                    </a:lnTo>
                    <a:lnTo>
                      <a:pt x="184" y="214"/>
                    </a:lnTo>
                    <a:lnTo>
                      <a:pt x="170" y="215"/>
                    </a:lnTo>
                    <a:lnTo>
                      <a:pt x="163" y="215"/>
                    </a:lnTo>
                    <a:lnTo>
                      <a:pt x="157" y="214"/>
                    </a:lnTo>
                    <a:lnTo>
                      <a:pt x="152" y="212"/>
                    </a:lnTo>
                    <a:lnTo>
                      <a:pt x="148" y="210"/>
                    </a:lnTo>
                    <a:lnTo>
                      <a:pt x="129" y="196"/>
                    </a:lnTo>
                    <a:lnTo>
                      <a:pt x="106" y="176"/>
                    </a:lnTo>
                    <a:lnTo>
                      <a:pt x="82" y="154"/>
                    </a:lnTo>
                    <a:lnTo>
                      <a:pt x="57" y="132"/>
                    </a:lnTo>
                    <a:lnTo>
                      <a:pt x="17" y="92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B97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06" name="Freeform 1341">
                <a:extLst>
                  <a:ext uri="{FF2B5EF4-FFF2-40B4-BE49-F238E27FC236}">
                    <a16:creationId xmlns:a16="http://schemas.microsoft.com/office/drawing/2014/main" id="{8B3280D1-731D-40FB-AA26-DA4CBC2ACB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5" y="2304"/>
                <a:ext cx="21" cy="12"/>
              </a:xfrm>
              <a:custGeom>
                <a:avLst/>
                <a:gdLst>
                  <a:gd name="T0" fmla="*/ 0 w 359"/>
                  <a:gd name="T1" fmla="*/ 0 h 214"/>
                  <a:gd name="T2" fmla="*/ 0 w 359"/>
                  <a:gd name="T3" fmla="*/ 0 h 214"/>
                  <a:gd name="T4" fmla="*/ 0 w 359"/>
                  <a:gd name="T5" fmla="*/ 0 h 214"/>
                  <a:gd name="T6" fmla="*/ 0 w 359"/>
                  <a:gd name="T7" fmla="*/ 0 h 214"/>
                  <a:gd name="T8" fmla="*/ 0 w 359"/>
                  <a:gd name="T9" fmla="*/ 0 h 214"/>
                  <a:gd name="T10" fmla="*/ 0 w 359"/>
                  <a:gd name="T11" fmla="*/ 0 h 214"/>
                  <a:gd name="T12" fmla="*/ 0 w 359"/>
                  <a:gd name="T13" fmla="*/ 0 h 214"/>
                  <a:gd name="T14" fmla="*/ 1 w 359"/>
                  <a:gd name="T15" fmla="*/ 0 h 214"/>
                  <a:gd name="T16" fmla="*/ 1 w 359"/>
                  <a:gd name="T17" fmla="*/ 0 h 214"/>
                  <a:gd name="T18" fmla="*/ 1 w 359"/>
                  <a:gd name="T19" fmla="*/ 0 h 214"/>
                  <a:gd name="T20" fmla="*/ 1 w 359"/>
                  <a:gd name="T21" fmla="*/ 0 h 214"/>
                  <a:gd name="T22" fmla="*/ 1 w 359"/>
                  <a:gd name="T23" fmla="*/ 0 h 214"/>
                  <a:gd name="T24" fmla="*/ 1 w 359"/>
                  <a:gd name="T25" fmla="*/ 0 h 214"/>
                  <a:gd name="T26" fmla="*/ 1 w 359"/>
                  <a:gd name="T27" fmla="*/ 0 h 214"/>
                  <a:gd name="T28" fmla="*/ 1 w 359"/>
                  <a:gd name="T29" fmla="*/ 0 h 214"/>
                  <a:gd name="T30" fmla="*/ 1 w 359"/>
                  <a:gd name="T31" fmla="*/ 0 h 214"/>
                  <a:gd name="T32" fmla="*/ 1 w 359"/>
                  <a:gd name="T33" fmla="*/ 0 h 214"/>
                  <a:gd name="T34" fmla="*/ 1 w 359"/>
                  <a:gd name="T35" fmla="*/ 0 h 214"/>
                  <a:gd name="T36" fmla="*/ 1 w 359"/>
                  <a:gd name="T37" fmla="*/ 0 h 214"/>
                  <a:gd name="T38" fmla="*/ 1 w 359"/>
                  <a:gd name="T39" fmla="*/ 0 h 214"/>
                  <a:gd name="T40" fmla="*/ 1 w 359"/>
                  <a:gd name="T41" fmla="*/ 0 h 214"/>
                  <a:gd name="T42" fmla="*/ 1 w 359"/>
                  <a:gd name="T43" fmla="*/ 0 h 214"/>
                  <a:gd name="T44" fmla="*/ 1 w 359"/>
                  <a:gd name="T45" fmla="*/ 0 h 214"/>
                  <a:gd name="T46" fmla="*/ 1 w 359"/>
                  <a:gd name="T47" fmla="*/ 0 h 214"/>
                  <a:gd name="T48" fmla="*/ 1 w 359"/>
                  <a:gd name="T49" fmla="*/ 0 h 214"/>
                  <a:gd name="T50" fmla="*/ 1 w 359"/>
                  <a:gd name="T51" fmla="*/ 0 h 214"/>
                  <a:gd name="T52" fmla="*/ 1 w 359"/>
                  <a:gd name="T53" fmla="*/ 0 h 214"/>
                  <a:gd name="T54" fmla="*/ 1 w 359"/>
                  <a:gd name="T55" fmla="*/ 1 h 214"/>
                  <a:gd name="T56" fmla="*/ 1 w 359"/>
                  <a:gd name="T57" fmla="*/ 1 h 214"/>
                  <a:gd name="T58" fmla="*/ 1 w 359"/>
                  <a:gd name="T59" fmla="*/ 1 h 214"/>
                  <a:gd name="T60" fmla="*/ 1 w 359"/>
                  <a:gd name="T61" fmla="*/ 1 h 214"/>
                  <a:gd name="T62" fmla="*/ 1 w 359"/>
                  <a:gd name="T63" fmla="*/ 1 h 214"/>
                  <a:gd name="T64" fmla="*/ 1 w 359"/>
                  <a:gd name="T65" fmla="*/ 1 h 214"/>
                  <a:gd name="T66" fmla="*/ 1 w 359"/>
                  <a:gd name="T67" fmla="*/ 1 h 214"/>
                  <a:gd name="T68" fmla="*/ 1 w 359"/>
                  <a:gd name="T69" fmla="*/ 1 h 214"/>
                  <a:gd name="T70" fmla="*/ 1 w 359"/>
                  <a:gd name="T71" fmla="*/ 1 h 214"/>
                  <a:gd name="T72" fmla="*/ 1 w 359"/>
                  <a:gd name="T73" fmla="*/ 1 h 214"/>
                  <a:gd name="T74" fmla="*/ 1 w 359"/>
                  <a:gd name="T75" fmla="*/ 1 h 214"/>
                  <a:gd name="T76" fmla="*/ 1 w 359"/>
                  <a:gd name="T77" fmla="*/ 1 h 214"/>
                  <a:gd name="T78" fmla="*/ 0 w 359"/>
                  <a:gd name="T79" fmla="*/ 1 h 214"/>
                  <a:gd name="T80" fmla="*/ 0 w 359"/>
                  <a:gd name="T81" fmla="*/ 1 h 214"/>
                  <a:gd name="T82" fmla="*/ 0 w 359"/>
                  <a:gd name="T83" fmla="*/ 1 h 214"/>
                  <a:gd name="T84" fmla="*/ 0 w 359"/>
                  <a:gd name="T85" fmla="*/ 0 h 214"/>
                  <a:gd name="T86" fmla="*/ 0 w 359"/>
                  <a:gd name="T87" fmla="*/ 0 h 214"/>
                  <a:gd name="T88" fmla="*/ 0 w 359"/>
                  <a:gd name="T89" fmla="*/ 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59" h="214">
                    <a:moveTo>
                      <a:pt x="0" y="75"/>
                    </a:moveTo>
                    <a:lnTo>
                      <a:pt x="8" y="72"/>
                    </a:lnTo>
                    <a:lnTo>
                      <a:pt x="30" y="62"/>
                    </a:lnTo>
                    <a:lnTo>
                      <a:pt x="60" y="48"/>
                    </a:lnTo>
                    <a:lnTo>
                      <a:pt x="97" y="33"/>
                    </a:lnTo>
                    <a:lnTo>
                      <a:pt x="117" y="25"/>
                    </a:lnTo>
                    <a:lnTo>
                      <a:pt x="137" y="18"/>
                    </a:lnTo>
                    <a:lnTo>
                      <a:pt x="157" y="12"/>
                    </a:lnTo>
                    <a:lnTo>
                      <a:pt x="176" y="6"/>
                    </a:lnTo>
                    <a:lnTo>
                      <a:pt x="196" y="2"/>
                    </a:lnTo>
                    <a:lnTo>
                      <a:pt x="213" y="0"/>
                    </a:lnTo>
                    <a:lnTo>
                      <a:pt x="220" y="0"/>
                    </a:lnTo>
                    <a:lnTo>
                      <a:pt x="228" y="0"/>
                    </a:lnTo>
                    <a:lnTo>
                      <a:pt x="234" y="0"/>
                    </a:lnTo>
                    <a:lnTo>
                      <a:pt x="240" y="1"/>
                    </a:lnTo>
                    <a:lnTo>
                      <a:pt x="251" y="5"/>
                    </a:lnTo>
                    <a:lnTo>
                      <a:pt x="262" y="11"/>
                    </a:lnTo>
                    <a:lnTo>
                      <a:pt x="273" y="19"/>
                    </a:lnTo>
                    <a:lnTo>
                      <a:pt x="284" y="29"/>
                    </a:lnTo>
                    <a:lnTo>
                      <a:pt x="295" y="39"/>
                    </a:lnTo>
                    <a:lnTo>
                      <a:pt x="304" y="50"/>
                    </a:lnTo>
                    <a:lnTo>
                      <a:pt x="313" y="62"/>
                    </a:lnTo>
                    <a:lnTo>
                      <a:pt x="322" y="73"/>
                    </a:lnTo>
                    <a:lnTo>
                      <a:pt x="348" y="116"/>
                    </a:lnTo>
                    <a:lnTo>
                      <a:pt x="359" y="135"/>
                    </a:lnTo>
                    <a:lnTo>
                      <a:pt x="351" y="139"/>
                    </a:lnTo>
                    <a:lnTo>
                      <a:pt x="332" y="150"/>
                    </a:lnTo>
                    <a:lnTo>
                      <a:pt x="304" y="166"/>
                    </a:lnTo>
                    <a:lnTo>
                      <a:pt x="270" y="182"/>
                    </a:lnTo>
                    <a:lnTo>
                      <a:pt x="252" y="190"/>
                    </a:lnTo>
                    <a:lnTo>
                      <a:pt x="235" y="199"/>
                    </a:lnTo>
                    <a:lnTo>
                      <a:pt x="217" y="205"/>
                    </a:lnTo>
                    <a:lnTo>
                      <a:pt x="201" y="210"/>
                    </a:lnTo>
                    <a:lnTo>
                      <a:pt x="184" y="213"/>
                    </a:lnTo>
                    <a:lnTo>
                      <a:pt x="170" y="214"/>
                    </a:lnTo>
                    <a:lnTo>
                      <a:pt x="164" y="214"/>
                    </a:lnTo>
                    <a:lnTo>
                      <a:pt x="158" y="213"/>
                    </a:lnTo>
                    <a:lnTo>
                      <a:pt x="153" y="211"/>
                    </a:lnTo>
                    <a:lnTo>
                      <a:pt x="149" y="209"/>
                    </a:lnTo>
                    <a:lnTo>
                      <a:pt x="130" y="194"/>
                    </a:lnTo>
                    <a:lnTo>
                      <a:pt x="107" y="175"/>
                    </a:lnTo>
                    <a:lnTo>
                      <a:pt x="82" y="153"/>
                    </a:lnTo>
                    <a:lnTo>
                      <a:pt x="58" y="131"/>
                    </a:lnTo>
                    <a:lnTo>
                      <a:pt x="18" y="92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07" name="Freeform 1342">
                <a:extLst>
                  <a:ext uri="{FF2B5EF4-FFF2-40B4-BE49-F238E27FC236}">
                    <a16:creationId xmlns:a16="http://schemas.microsoft.com/office/drawing/2014/main" id="{89041198-6CC0-4783-8C9A-A53603264A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7" y="2311"/>
                <a:ext cx="21" cy="13"/>
              </a:xfrm>
              <a:custGeom>
                <a:avLst/>
                <a:gdLst>
                  <a:gd name="T0" fmla="*/ 0 w 358"/>
                  <a:gd name="T1" fmla="*/ 0 h 214"/>
                  <a:gd name="T2" fmla="*/ 0 w 358"/>
                  <a:gd name="T3" fmla="*/ 0 h 214"/>
                  <a:gd name="T4" fmla="*/ 0 w 358"/>
                  <a:gd name="T5" fmla="*/ 0 h 214"/>
                  <a:gd name="T6" fmla="*/ 0 w 358"/>
                  <a:gd name="T7" fmla="*/ 0 h 214"/>
                  <a:gd name="T8" fmla="*/ 0 w 358"/>
                  <a:gd name="T9" fmla="*/ 0 h 214"/>
                  <a:gd name="T10" fmla="*/ 0 w 358"/>
                  <a:gd name="T11" fmla="*/ 0 h 214"/>
                  <a:gd name="T12" fmla="*/ 0 w 358"/>
                  <a:gd name="T13" fmla="*/ 0 h 214"/>
                  <a:gd name="T14" fmla="*/ 1 w 358"/>
                  <a:gd name="T15" fmla="*/ 0 h 214"/>
                  <a:gd name="T16" fmla="*/ 1 w 358"/>
                  <a:gd name="T17" fmla="*/ 0 h 214"/>
                  <a:gd name="T18" fmla="*/ 1 w 358"/>
                  <a:gd name="T19" fmla="*/ 0 h 214"/>
                  <a:gd name="T20" fmla="*/ 1 w 358"/>
                  <a:gd name="T21" fmla="*/ 0 h 214"/>
                  <a:gd name="T22" fmla="*/ 1 w 358"/>
                  <a:gd name="T23" fmla="*/ 0 h 214"/>
                  <a:gd name="T24" fmla="*/ 1 w 358"/>
                  <a:gd name="T25" fmla="*/ 0 h 214"/>
                  <a:gd name="T26" fmla="*/ 1 w 358"/>
                  <a:gd name="T27" fmla="*/ 0 h 214"/>
                  <a:gd name="T28" fmla="*/ 1 w 358"/>
                  <a:gd name="T29" fmla="*/ 0 h 214"/>
                  <a:gd name="T30" fmla="*/ 1 w 358"/>
                  <a:gd name="T31" fmla="*/ 0 h 214"/>
                  <a:gd name="T32" fmla="*/ 1 w 358"/>
                  <a:gd name="T33" fmla="*/ 0 h 214"/>
                  <a:gd name="T34" fmla="*/ 1 w 358"/>
                  <a:gd name="T35" fmla="*/ 0 h 214"/>
                  <a:gd name="T36" fmla="*/ 1 w 358"/>
                  <a:gd name="T37" fmla="*/ 0 h 214"/>
                  <a:gd name="T38" fmla="*/ 1 w 358"/>
                  <a:gd name="T39" fmla="*/ 0 h 214"/>
                  <a:gd name="T40" fmla="*/ 1 w 358"/>
                  <a:gd name="T41" fmla="*/ 0 h 214"/>
                  <a:gd name="T42" fmla="*/ 1 w 358"/>
                  <a:gd name="T43" fmla="*/ 0 h 214"/>
                  <a:gd name="T44" fmla="*/ 1 w 358"/>
                  <a:gd name="T45" fmla="*/ 0 h 214"/>
                  <a:gd name="T46" fmla="*/ 1 w 358"/>
                  <a:gd name="T47" fmla="*/ 0 h 214"/>
                  <a:gd name="T48" fmla="*/ 1 w 358"/>
                  <a:gd name="T49" fmla="*/ 0 h 214"/>
                  <a:gd name="T50" fmla="*/ 1 w 358"/>
                  <a:gd name="T51" fmla="*/ 0 h 214"/>
                  <a:gd name="T52" fmla="*/ 1 w 358"/>
                  <a:gd name="T53" fmla="*/ 1 h 214"/>
                  <a:gd name="T54" fmla="*/ 1 w 358"/>
                  <a:gd name="T55" fmla="*/ 1 h 214"/>
                  <a:gd name="T56" fmla="*/ 1 w 358"/>
                  <a:gd name="T57" fmla="*/ 1 h 214"/>
                  <a:gd name="T58" fmla="*/ 1 w 358"/>
                  <a:gd name="T59" fmla="*/ 1 h 214"/>
                  <a:gd name="T60" fmla="*/ 1 w 358"/>
                  <a:gd name="T61" fmla="*/ 1 h 214"/>
                  <a:gd name="T62" fmla="*/ 1 w 358"/>
                  <a:gd name="T63" fmla="*/ 1 h 214"/>
                  <a:gd name="T64" fmla="*/ 1 w 358"/>
                  <a:gd name="T65" fmla="*/ 1 h 214"/>
                  <a:gd name="T66" fmla="*/ 1 w 358"/>
                  <a:gd name="T67" fmla="*/ 1 h 214"/>
                  <a:gd name="T68" fmla="*/ 1 w 358"/>
                  <a:gd name="T69" fmla="*/ 1 h 214"/>
                  <a:gd name="T70" fmla="*/ 1 w 358"/>
                  <a:gd name="T71" fmla="*/ 1 h 214"/>
                  <a:gd name="T72" fmla="*/ 1 w 358"/>
                  <a:gd name="T73" fmla="*/ 1 h 214"/>
                  <a:gd name="T74" fmla="*/ 1 w 358"/>
                  <a:gd name="T75" fmla="*/ 1 h 214"/>
                  <a:gd name="T76" fmla="*/ 1 w 358"/>
                  <a:gd name="T77" fmla="*/ 1 h 214"/>
                  <a:gd name="T78" fmla="*/ 0 w 358"/>
                  <a:gd name="T79" fmla="*/ 1 h 214"/>
                  <a:gd name="T80" fmla="*/ 0 w 358"/>
                  <a:gd name="T81" fmla="*/ 1 h 214"/>
                  <a:gd name="T82" fmla="*/ 0 w 358"/>
                  <a:gd name="T83" fmla="*/ 1 h 214"/>
                  <a:gd name="T84" fmla="*/ 0 w 358"/>
                  <a:gd name="T85" fmla="*/ 0 h 214"/>
                  <a:gd name="T86" fmla="*/ 0 w 358"/>
                  <a:gd name="T87" fmla="*/ 0 h 214"/>
                  <a:gd name="T88" fmla="*/ 0 w 358"/>
                  <a:gd name="T89" fmla="*/ 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58" h="214">
                    <a:moveTo>
                      <a:pt x="0" y="76"/>
                    </a:moveTo>
                    <a:lnTo>
                      <a:pt x="7" y="72"/>
                    </a:lnTo>
                    <a:lnTo>
                      <a:pt x="28" y="62"/>
                    </a:lnTo>
                    <a:lnTo>
                      <a:pt x="60" y="48"/>
                    </a:lnTo>
                    <a:lnTo>
                      <a:pt x="96" y="33"/>
                    </a:lnTo>
                    <a:lnTo>
                      <a:pt x="116" y="26"/>
                    </a:lnTo>
                    <a:lnTo>
                      <a:pt x="137" y="19"/>
                    </a:lnTo>
                    <a:lnTo>
                      <a:pt x="157" y="12"/>
                    </a:lnTo>
                    <a:lnTo>
                      <a:pt x="176" y="7"/>
                    </a:lnTo>
                    <a:lnTo>
                      <a:pt x="194" y="3"/>
                    </a:lnTo>
                    <a:lnTo>
                      <a:pt x="211" y="1"/>
                    </a:lnTo>
                    <a:lnTo>
                      <a:pt x="219" y="0"/>
                    </a:lnTo>
                    <a:lnTo>
                      <a:pt x="227" y="0"/>
                    </a:lnTo>
                    <a:lnTo>
                      <a:pt x="234" y="1"/>
                    </a:lnTo>
                    <a:lnTo>
                      <a:pt x="240" y="2"/>
                    </a:lnTo>
                    <a:lnTo>
                      <a:pt x="251" y="6"/>
                    </a:lnTo>
                    <a:lnTo>
                      <a:pt x="262" y="12"/>
                    </a:lnTo>
                    <a:lnTo>
                      <a:pt x="272" y="19"/>
                    </a:lnTo>
                    <a:lnTo>
                      <a:pt x="283" y="29"/>
                    </a:lnTo>
                    <a:lnTo>
                      <a:pt x="293" y="39"/>
                    </a:lnTo>
                    <a:lnTo>
                      <a:pt x="303" y="50"/>
                    </a:lnTo>
                    <a:lnTo>
                      <a:pt x="313" y="62"/>
                    </a:lnTo>
                    <a:lnTo>
                      <a:pt x="321" y="74"/>
                    </a:lnTo>
                    <a:lnTo>
                      <a:pt x="348" y="116"/>
                    </a:lnTo>
                    <a:lnTo>
                      <a:pt x="358" y="135"/>
                    </a:lnTo>
                    <a:lnTo>
                      <a:pt x="351" y="139"/>
                    </a:lnTo>
                    <a:lnTo>
                      <a:pt x="332" y="151"/>
                    </a:lnTo>
                    <a:lnTo>
                      <a:pt x="303" y="166"/>
                    </a:lnTo>
                    <a:lnTo>
                      <a:pt x="269" y="183"/>
                    </a:lnTo>
                    <a:lnTo>
                      <a:pt x="252" y="191"/>
                    </a:lnTo>
                    <a:lnTo>
                      <a:pt x="234" y="198"/>
                    </a:lnTo>
                    <a:lnTo>
                      <a:pt x="216" y="205"/>
                    </a:lnTo>
                    <a:lnTo>
                      <a:pt x="199" y="210"/>
                    </a:lnTo>
                    <a:lnTo>
                      <a:pt x="184" y="213"/>
                    </a:lnTo>
                    <a:lnTo>
                      <a:pt x="170" y="214"/>
                    </a:lnTo>
                    <a:lnTo>
                      <a:pt x="163" y="214"/>
                    </a:lnTo>
                    <a:lnTo>
                      <a:pt x="158" y="213"/>
                    </a:lnTo>
                    <a:lnTo>
                      <a:pt x="153" y="211"/>
                    </a:lnTo>
                    <a:lnTo>
                      <a:pt x="148" y="209"/>
                    </a:lnTo>
                    <a:lnTo>
                      <a:pt x="128" y="195"/>
                    </a:lnTo>
                    <a:lnTo>
                      <a:pt x="106" y="176"/>
                    </a:lnTo>
                    <a:lnTo>
                      <a:pt x="81" y="154"/>
                    </a:lnTo>
                    <a:lnTo>
                      <a:pt x="57" y="131"/>
                    </a:lnTo>
                    <a:lnTo>
                      <a:pt x="16" y="93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08" name="Freeform 1343">
                <a:extLst>
                  <a:ext uri="{FF2B5EF4-FFF2-40B4-BE49-F238E27FC236}">
                    <a16:creationId xmlns:a16="http://schemas.microsoft.com/office/drawing/2014/main" id="{D3F2B929-F4FB-42DB-9FDB-3794E7333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5" y="2306"/>
                <a:ext cx="21" cy="13"/>
              </a:xfrm>
              <a:custGeom>
                <a:avLst/>
                <a:gdLst>
                  <a:gd name="T0" fmla="*/ 0 w 359"/>
                  <a:gd name="T1" fmla="*/ 0 h 214"/>
                  <a:gd name="T2" fmla="*/ 0 w 359"/>
                  <a:gd name="T3" fmla="*/ 0 h 214"/>
                  <a:gd name="T4" fmla="*/ 0 w 359"/>
                  <a:gd name="T5" fmla="*/ 0 h 214"/>
                  <a:gd name="T6" fmla="*/ 0 w 359"/>
                  <a:gd name="T7" fmla="*/ 0 h 214"/>
                  <a:gd name="T8" fmla="*/ 0 w 359"/>
                  <a:gd name="T9" fmla="*/ 0 h 214"/>
                  <a:gd name="T10" fmla="*/ 0 w 359"/>
                  <a:gd name="T11" fmla="*/ 0 h 214"/>
                  <a:gd name="T12" fmla="*/ 0 w 359"/>
                  <a:gd name="T13" fmla="*/ 0 h 214"/>
                  <a:gd name="T14" fmla="*/ 1 w 359"/>
                  <a:gd name="T15" fmla="*/ 0 h 214"/>
                  <a:gd name="T16" fmla="*/ 1 w 359"/>
                  <a:gd name="T17" fmla="*/ 0 h 214"/>
                  <a:gd name="T18" fmla="*/ 1 w 359"/>
                  <a:gd name="T19" fmla="*/ 0 h 214"/>
                  <a:gd name="T20" fmla="*/ 1 w 359"/>
                  <a:gd name="T21" fmla="*/ 0 h 214"/>
                  <a:gd name="T22" fmla="*/ 1 w 359"/>
                  <a:gd name="T23" fmla="*/ 0 h 214"/>
                  <a:gd name="T24" fmla="*/ 1 w 359"/>
                  <a:gd name="T25" fmla="*/ 0 h 214"/>
                  <a:gd name="T26" fmla="*/ 1 w 359"/>
                  <a:gd name="T27" fmla="*/ 0 h 214"/>
                  <a:gd name="T28" fmla="*/ 1 w 359"/>
                  <a:gd name="T29" fmla="*/ 0 h 214"/>
                  <a:gd name="T30" fmla="*/ 1 w 359"/>
                  <a:gd name="T31" fmla="*/ 0 h 214"/>
                  <a:gd name="T32" fmla="*/ 1 w 359"/>
                  <a:gd name="T33" fmla="*/ 0 h 214"/>
                  <a:gd name="T34" fmla="*/ 1 w 359"/>
                  <a:gd name="T35" fmla="*/ 0 h 214"/>
                  <a:gd name="T36" fmla="*/ 1 w 359"/>
                  <a:gd name="T37" fmla="*/ 0 h 214"/>
                  <a:gd name="T38" fmla="*/ 1 w 359"/>
                  <a:gd name="T39" fmla="*/ 0 h 214"/>
                  <a:gd name="T40" fmla="*/ 1 w 359"/>
                  <a:gd name="T41" fmla="*/ 0 h 214"/>
                  <a:gd name="T42" fmla="*/ 1 w 359"/>
                  <a:gd name="T43" fmla="*/ 0 h 214"/>
                  <a:gd name="T44" fmla="*/ 1 w 359"/>
                  <a:gd name="T45" fmla="*/ 0 h 214"/>
                  <a:gd name="T46" fmla="*/ 1 w 359"/>
                  <a:gd name="T47" fmla="*/ 0 h 214"/>
                  <a:gd name="T48" fmla="*/ 1 w 359"/>
                  <a:gd name="T49" fmla="*/ 0 h 214"/>
                  <a:gd name="T50" fmla="*/ 1 w 359"/>
                  <a:gd name="T51" fmla="*/ 0 h 214"/>
                  <a:gd name="T52" fmla="*/ 1 w 359"/>
                  <a:gd name="T53" fmla="*/ 1 h 214"/>
                  <a:gd name="T54" fmla="*/ 1 w 359"/>
                  <a:gd name="T55" fmla="*/ 1 h 214"/>
                  <a:gd name="T56" fmla="*/ 1 w 359"/>
                  <a:gd name="T57" fmla="*/ 1 h 214"/>
                  <a:gd name="T58" fmla="*/ 1 w 359"/>
                  <a:gd name="T59" fmla="*/ 1 h 214"/>
                  <a:gd name="T60" fmla="*/ 1 w 359"/>
                  <a:gd name="T61" fmla="*/ 1 h 214"/>
                  <a:gd name="T62" fmla="*/ 1 w 359"/>
                  <a:gd name="T63" fmla="*/ 1 h 214"/>
                  <a:gd name="T64" fmla="*/ 1 w 359"/>
                  <a:gd name="T65" fmla="*/ 1 h 214"/>
                  <a:gd name="T66" fmla="*/ 1 w 359"/>
                  <a:gd name="T67" fmla="*/ 1 h 214"/>
                  <a:gd name="T68" fmla="*/ 1 w 359"/>
                  <a:gd name="T69" fmla="*/ 1 h 214"/>
                  <a:gd name="T70" fmla="*/ 1 w 359"/>
                  <a:gd name="T71" fmla="*/ 1 h 214"/>
                  <a:gd name="T72" fmla="*/ 1 w 359"/>
                  <a:gd name="T73" fmla="*/ 1 h 214"/>
                  <a:gd name="T74" fmla="*/ 1 w 359"/>
                  <a:gd name="T75" fmla="*/ 1 h 214"/>
                  <a:gd name="T76" fmla="*/ 1 w 359"/>
                  <a:gd name="T77" fmla="*/ 1 h 214"/>
                  <a:gd name="T78" fmla="*/ 0 w 359"/>
                  <a:gd name="T79" fmla="*/ 1 h 214"/>
                  <a:gd name="T80" fmla="*/ 0 w 359"/>
                  <a:gd name="T81" fmla="*/ 1 h 214"/>
                  <a:gd name="T82" fmla="*/ 0 w 359"/>
                  <a:gd name="T83" fmla="*/ 1 h 214"/>
                  <a:gd name="T84" fmla="*/ 0 w 359"/>
                  <a:gd name="T85" fmla="*/ 0 h 214"/>
                  <a:gd name="T86" fmla="*/ 0 w 359"/>
                  <a:gd name="T87" fmla="*/ 0 h 214"/>
                  <a:gd name="T88" fmla="*/ 0 w 359"/>
                  <a:gd name="T89" fmla="*/ 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59" h="214">
                    <a:moveTo>
                      <a:pt x="0" y="76"/>
                    </a:moveTo>
                    <a:lnTo>
                      <a:pt x="8" y="72"/>
                    </a:lnTo>
                    <a:lnTo>
                      <a:pt x="29" y="62"/>
                    </a:lnTo>
                    <a:lnTo>
                      <a:pt x="59" y="48"/>
                    </a:lnTo>
                    <a:lnTo>
                      <a:pt x="97" y="33"/>
                    </a:lnTo>
                    <a:lnTo>
                      <a:pt x="116" y="26"/>
                    </a:lnTo>
                    <a:lnTo>
                      <a:pt x="136" y="19"/>
                    </a:lnTo>
                    <a:lnTo>
                      <a:pt x="156" y="13"/>
                    </a:lnTo>
                    <a:lnTo>
                      <a:pt x="176" y="7"/>
                    </a:lnTo>
                    <a:lnTo>
                      <a:pt x="195" y="3"/>
                    </a:lnTo>
                    <a:lnTo>
                      <a:pt x="212" y="1"/>
                    </a:lnTo>
                    <a:lnTo>
                      <a:pt x="219" y="0"/>
                    </a:lnTo>
                    <a:lnTo>
                      <a:pt x="227" y="0"/>
                    </a:lnTo>
                    <a:lnTo>
                      <a:pt x="233" y="1"/>
                    </a:lnTo>
                    <a:lnTo>
                      <a:pt x="239" y="2"/>
                    </a:lnTo>
                    <a:lnTo>
                      <a:pt x="251" y="6"/>
                    </a:lnTo>
                    <a:lnTo>
                      <a:pt x="262" y="12"/>
                    </a:lnTo>
                    <a:lnTo>
                      <a:pt x="273" y="20"/>
                    </a:lnTo>
                    <a:lnTo>
                      <a:pt x="283" y="29"/>
                    </a:lnTo>
                    <a:lnTo>
                      <a:pt x="294" y="39"/>
                    </a:lnTo>
                    <a:lnTo>
                      <a:pt x="303" y="50"/>
                    </a:lnTo>
                    <a:lnTo>
                      <a:pt x="312" y="62"/>
                    </a:lnTo>
                    <a:lnTo>
                      <a:pt x="321" y="74"/>
                    </a:lnTo>
                    <a:lnTo>
                      <a:pt x="348" y="116"/>
                    </a:lnTo>
                    <a:lnTo>
                      <a:pt x="359" y="135"/>
                    </a:lnTo>
                    <a:lnTo>
                      <a:pt x="351" y="139"/>
                    </a:lnTo>
                    <a:lnTo>
                      <a:pt x="331" y="150"/>
                    </a:lnTo>
                    <a:lnTo>
                      <a:pt x="303" y="167"/>
                    </a:lnTo>
                    <a:lnTo>
                      <a:pt x="270" y="183"/>
                    </a:lnTo>
                    <a:lnTo>
                      <a:pt x="252" y="191"/>
                    </a:lnTo>
                    <a:lnTo>
                      <a:pt x="234" y="199"/>
                    </a:lnTo>
                    <a:lnTo>
                      <a:pt x="216" y="205"/>
                    </a:lnTo>
                    <a:lnTo>
                      <a:pt x="200" y="210"/>
                    </a:lnTo>
                    <a:lnTo>
                      <a:pt x="184" y="213"/>
                    </a:lnTo>
                    <a:lnTo>
                      <a:pt x="170" y="214"/>
                    </a:lnTo>
                    <a:lnTo>
                      <a:pt x="164" y="214"/>
                    </a:lnTo>
                    <a:lnTo>
                      <a:pt x="157" y="213"/>
                    </a:lnTo>
                    <a:lnTo>
                      <a:pt x="152" y="211"/>
                    </a:lnTo>
                    <a:lnTo>
                      <a:pt x="148" y="209"/>
                    </a:lnTo>
                    <a:lnTo>
                      <a:pt x="129" y="195"/>
                    </a:lnTo>
                    <a:lnTo>
                      <a:pt x="106" y="176"/>
                    </a:lnTo>
                    <a:lnTo>
                      <a:pt x="82" y="154"/>
                    </a:lnTo>
                    <a:lnTo>
                      <a:pt x="57" y="131"/>
                    </a:lnTo>
                    <a:lnTo>
                      <a:pt x="17" y="93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B97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09" name="Freeform 1344">
                <a:extLst>
                  <a:ext uri="{FF2B5EF4-FFF2-40B4-BE49-F238E27FC236}">
                    <a16:creationId xmlns:a16="http://schemas.microsoft.com/office/drawing/2014/main" id="{E419A6DF-A9FF-4DC5-8E3D-313702350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2324"/>
                <a:ext cx="21" cy="12"/>
              </a:xfrm>
              <a:custGeom>
                <a:avLst/>
                <a:gdLst>
                  <a:gd name="T0" fmla="*/ 0 w 358"/>
                  <a:gd name="T1" fmla="*/ 0 h 215"/>
                  <a:gd name="T2" fmla="*/ 0 w 358"/>
                  <a:gd name="T3" fmla="*/ 0 h 215"/>
                  <a:gd name="T4" fmla="*/ 0 w 358"/>
                  <a:gd name="T5" fmla="*/ 0 h 215"/>
                  <a:gd name="T6" fmla="*/ 0 w 358"/>
                  <a:gd name="T7" fmla="*/ 0 h 215"/>
                  <a:gd name="T8" fmla="*/ 0 w 358"/>
                  <a:gd name="T9" fmla="*/ 0 h 215"/>
                  <a:gd name="T10" fmla="*/ 0 w 358"/>
                  <a:gd name="T11" fmla="*/ 0 h 215"/>
                  <a:gd name="T12" fmla="*/ 0 w 358"/>
                  <a:gd name="T13" fmla="*/ 0 h 215"/>
                  <a:gd name="T14" fmla="*/ 1 w 358"/>
                  <a:gd name="T15" fmla="*/ 0 h 215"/>
                  <a:gd name="T16" fmla="*/ 1 w 358"/>
                  <a:gd name="T17" fmla="*/ 0 h 215"/>
                  <a:gd name="T18" fmla="*/ 1 w 358"/>
                  <a:gd name="T19" fmla="*/ 0 h 215"/>
                  <a:gd name="T20" fmla="*/ 1 w 358"/>
                  <a:gd name="T21" fmla="*/ 0 h 215"/>
                  <a:gd name="T22" fmla="*/ 1 w 358"/>
                  <a:gd name="T23" fmla="*/ 0 h 215"/>
                  <a:gd name="T24" fmla="*/ 1 w 358"/>
                  <a:gd name="T25" fmla="*/ 0 h 215"/>
                  <a:gd name="T26" fmla="*/ 1 w 358"/>
                  <a:gd name="T27" fmla="*/ 0 h 215"/>
                  <a:gd name="T28" fmla="*/ 1 w 358"/>
                  <a:gd name="T29" fmla="*/ 0 h 215"/>
                  <a:gd name="T30" fmla="*/ 1 w 358"/>
                  <a:gd name="T31" fmla="*/ 0 h 215"/>
                  <a:gd name="T32" fmla="*/ 1 w 358"/>
                  <a:gd name="T33" fmla="*/ 0 h 215"/>
                  <a:gd name="T34" fmla="*/ 1 w 358"/>
                  <a:gd name="T35" fmla="*/ 0 h 215"/>
                  <a:gd name="T36" fmla="*/ 1 w 358"/>
                  <a:gd name="T37" fmla="*/ 0 h 215"/>
                  <a:gd name="T38" fmla="*/ 1 w 358"/>
                  <a:gd name="T39" fmla="*/ 0 h 215"/>
                  <a:gd name="T40" fmla="*/ 1 w 358"/>
                  <a:gd name="T41" fmla="*/ 0 h 215"/>
                  <a:gd name="T42" fmla="*/ 1 w 358"/>
                  <a:gd name="T43" fmla="*/ 0 h 215"/>
                  <a:gd name="T44" fmla="*/ 1 w 358"/>
                  <a:gd name="T45" fmla="*/ 0 h 215"/>
                  <a:gd name="T46" fmla="*/ 1 w 358"/>
                  <a:gd name="T47" fmla="*/ 0 h 215"/>
                  <a:gd name="T48" fmla="*/ 1 w 358"/>
                  <a:gd name="T49" fmla="*/ 0 h 215"/>
                  <a:gd name="T50" fmla="*/ 1 w 358"/>
                  <a:gd name="T51" fmla="*/ 0 h 215"/>
                  <a:gd name="T52" fmla="*/ 1 w 358"/>
                  <a:gd name="T53" fmla="*/ 0 h 215"/>
                  <a:gd name="T54" fmla="*/ 1 w 358"/>
                  <a:gd name="T55" fmla="*/ 1 h 215"/>
                  <a:gd name="T56" fmla="*/ 1 w 358"/>
                  <a:gd name="T57" fmla="*/ 1 h 215"/>
                  <a:gd name="T58" fmla="*/ 1 w 358"/>
                  <a:gd name="T59" fmla="*/ 1 h 215"/>
                  <a:gd name="T60" fmla="*/ 1 w 358"/>
                  <a:gd name="T61" fmla="*/ 1 h 215"/>
                  <a:gd name="T62" fmla="*/ 1 w 358"/>
                  <a:gd name="T63" fmla="*/ 1 h 215"/>
                  <a:gd name="T64" fmla="*/ 1 w 358"/>
                  <a:gd name="T65" fmla="*/ 1 h 215"/>
                  <a:gd name="T66" fmla="*/ 1 w 358"/>
                  <a:gd name="T67" fmla="*/ 1 h 215"/>
                  <a:gd name="T68" fmla="*/ 1 w 358"/>
                  <a:gd name="T69" fmla="*/ 1 h 215"/>
                  <a:gd name="T70" fmla="*/ 1 w 358"/>
                  <a:gd name="T71" fmla="*/ 1 h 215"/>
                  <a:gd name="T72" fmla="*/ 1 w 358"/>
                  <a:gd name="T73" fmla="*/ 1 h 215"/>
                  <a:gd name="T74" fmla="*/ 1 w 358"/>
                  <a:gd name="T75" fmla="*/ 1 h 215"/>
                  <a:gd name="T76" fmla="*/ 1 w 358"/>
                  <a:gd name="T77" fmla="*/ 1 h 215"/>
                  <a:gd name="T78" fmla="*/ 0 w 358"/>
                  <a:gd name="T79" fmla="*/ 1 h 215"/>
                  <a:gd name="T80" fmla="*/ 0 w 358"/>
                  <a:gd name="T81" fmla="*/ 1 h 215"/>
                  <a:gd name="T82" fmla="*/ 0 w 358"/>
                  <a:gd name="T83" fmla="*/ 1 h 215"/>
                  <a:gd name="T84" fmla="*/ 0 w 358"/>
                  <a:gd name="T85" fmla="*/ 0 h 215"/>
                  <a:gd name="T86" fmla="*/ 0 w 358"/>
                  <a:gd name="T87" fmla="*/ 0 h 215"/>
                  <a:gd name="T88" fmla="*/ 0 w 358"/>
                  <a:gd name="T89" fmla="*/ 0 h 21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58" h="215">
                    <a:moveTo>
                      <a:pt x="0" y="76"/>
                    </a:moveTo>
                    <a:lnTo>
                      <a:pt x="7" y="72"/>
                    </a:lnTo>
                    <a:lnTo>
                      <a:pt x="28" y="62"/>
                    </a:lnTo>
                    <a:lnTo>
                      <a:pt x="59" y="49"/>
                    </a:lnTo>
                    <a:lnTo>
                      <a:pt x="96" y="34"/>
                    </a:lnTo>
                    <a:lnTo>
                      <a:pt x="116" y="26"/>
                    </a:lnTo>
                    <a:lnTo>
                      <a:pt x="136" y="18"/>
                    </a:lnTo>
                    <a:lnTo>
                      <a:pt x="156" y="12"/>
                    </a:lnTo>
                    <a:lnTo>
                      <a:pt x="176" y="7"/>
                    </a:lnTo>
                    <a:lnTo>
                      <a:pt x="194" y="3"/>
                    </a:lnTo>
                    <a:lnTo>
                      <a:pt x="211" y="1"/>
                    </a:lnTo>
                    <a:lnTo>
                      <a:pt x="219" y="0"/>
                    </a:lnTo>
                    <a:lnTo>
                      <a:pt x="226" y="0"/>
                    </a:lnTo>
                    <a:lnTo>
                      <a:pt x="233" y="1"/>
                    </a:lnTo>
                    <a:lnTo>
                      <a:pt x="239" y="2"/>
                    </a:lnTo>
                    <a:lnTo>
                      <a:pt x="250" y="6"/>
                    </a:lnTo>
                    <a:lnTo>
                      <a:pt x="261" y="12"/>
                    </a:lnTo>
                    <a:lnTo>
                      <a:pt x="272" y="19"/>
                    </a:lnTo>
                    <a:lnTo>
                      <a:pt x="283" y="29"/>
                    </a:lnTo>
                    <a:lnTo>
                      <a:pt x="293" y="40"/>
                    </a:lnTo>
                    <a:lnTo>
                      <a:pt x="303" y="51"/>
                    </a:lnTo>
                    <a:lnTo>
                      <a:pt x="312" y="62"/>
                    </a:lnTo>
                    <a:lnTo>
                      <a:pt x="320" y="74"/>
                    </a:lnTo>
                    <a:lnTo>
                      <a:pt x="347" y="117"/>
                    </a:lnTo>
                    <a:lnTo>
                      <a:pt x="358" y="135"/>
                    </a:lnTo>
                    <a:lnTo>
                      <a:pt x="351" y="140"/>
                    </a:lnTo>
                    <a:lnTo>
                      <a:pt x="331" y="151"/>
                    </a:lnTo>
                    <a:lnTo>
                      <a:pt x="303" y="166"/>
                    </a:lnTo>
                    <a:lnTo>
                      <a:pt x="269" y="183"/>
                    </a:lnTo>
                    <a:lnTo>
                      <a:pt x="251" y="191"/>
                    </a:lnTo>
                    <a:lnTo>
                      <a:pt x="233" y="199"/>
                    </a:lnTo>
                    <a:lnTo>
                      <a:pt x="216" y="206"/>
                    </a:lnTo>
                    <a:lnTo>
                      <a:pt x="199" y="211"/>
                    </a:lnTo>
                    <a:lnTo>
                      <a:pt x="184" y="214"/>
                    </a:lnTo>
                    <a:lnTo>
                      <a:pt x="169" y="215"/>
                    </a:lnTo>
                    <a:lnTo>
                      <a:pt x="162" y="215"/>
                    </a:lnTo>
                    <a:lnTo>
                      <a:pt x="157" y="214"/>
                    </a:lnTo>
                    <a:lnTo>
                      <a:pt x="152" y="212"/>
                    </a:lnTo>
                    <a:lnTo>
                      <a:pt x="147" y="210"/>
                    </a:lnTo>
                    <a:lnTo>
                      <a:pt x="128" y="196"/>
                    </a:lnTo>
                    <a:lnTo>
                      <a:pt x="106" y="176"/>
                    </a:lnTo>
                    <a:lnTo>
                      <a:pt x="80" y="154"/>
                    </a:lnTo>
                    <a:lnTo>
                      <a:pt x="56" y="132"/>
                    </a:lnTo>
                    <a:lnTo>
                      <a:pt x="16" y="92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10" name="Freeform 1345">
                <a:extLst>
                  <a:ext uri="{FF2B5EF4-FFF2-40B4-BE49-F238E27FC236}">
                    <a16:creationId xmlns:a16="http://schemas.microsoft.com/office/drawing/2014/main" id="{F7F54CB0-48B9-41D1-99E9-047EAFFE5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1" y="2328"/>
                <a:ext cx="21" cy="13"/>
              </a:xfrm>
              <a:custGeom>
                <a:avLst/>
                <a:gdLst>
                  <a:gd name="T0" fmla="*/ 0 w 359"/>
                  <a:gd name="T1" fmla="*/ 0 h 215"/>
                  <a:gd name="T2" fmla="*/ 0 w 359"/>
                  <a:gd name="T3" fmla="*/ 0 h 215"/>
                  <a:gd name="T4" fmla="*/ 0 w 359"/>
                  <a:gd name="T5" fmla="*/ 0 h 215"/>
                  <a:gd name="T6" fmla="*/ 0 w 359"/>
                  <a:gd name="T7" fmla="*/ 0 h 215"/>
                  <a:gd name="T8" fmla="*/ 0 w 359"/>
                  <a:gd name="T9" fmla="*/ 0 h 215"/>
                  <a:gd name="T10" fmla="*/ 0 w 359"/>
                  <a:gd name="T11" fmla="*/ 0 h 215"/>
                  <a:gd name="T12" fmla="*/ 0 w 359"/>
                  <a:gd name="T13" fmla="*/ 0 h 215"/>
                  <a:gd name="T14" fmla="*/ 1 w 359"/>
                  <a:gd name="T15" fmla="*/ 0 h 215"/>
                  <a:gd name="T16" fmla="*/ 1 w 359"/>
                  <a:gd name="T17" fmla="*/ 0 h 215"/>
                  <a:gd name="T18" fmla="*/ 1 w 359"/>
                  <a:gd name="T19" fmla="*/ 0 h 215"/>
                  <a:gd name="T20" fmla="*/ 1 w 359"/>
                  <a:gd name="T21" fmla="*/ 0 h 215"/>
                  <a:gd name="T22" fmla="*/ 1 w 359"/>
                  <a:gd name="T23" fmla="*/ 0 h 215"/>
                  <a:gd name="T24" fmla="*/ 1 w 359"/>
                  <a:gd name="T25" fmla="*/ 0 h 215"/>
                  <a:gd name="T26" fmla="*/ 1 w 359"/>
                  <a:gd name="T27" fmla="*/ 0 h 215"/>
                  <a:gd name="T28" fmla="*/ 1 w 359"/>
                  <a:gd name="T29" fmla="*/ 0 h 215"/>
                  <a:gd name="T30" fmla="*/ 1 w 359"/>
                  <a:gd name="T31" fmla="*/ 0 h 215"/>
                  <a:gd name="T32" fmla="*/ 1 w 359"/>
                  <a:gd name="T33" fmla="*/ 0 h 215"/>
                  <a:gd name="T34" fmla="*/ 1 w 359"/>
                  <a:gd name="T35" fmla="*/ 0 h 215"/>
                  <a:gd name="T36" fmla="*/ 1 w 359"/>
                  <a:gd name="T37" fmla="*/ 0 h 215"/>
                  <a:gd name="T38" fmla="*/ 1 w 359"/>
                  <a:gd name="T39" fmla="*/ 0 h 215"/>
                  <a:gd name="T40" fmla="*/ 1 w 359"/>
                  <a:gd name="T41" fmla="*/ 0 h 215"/>
                  <a:gd name="T42" fmla="*/ 1 w 359"/>
                  <a:gd name="T43" fmla="*/ 0 h 215"/>
                  <a:gd name="T44" fmla="*/ 1 w 359"/>
                  <a:gd name="T45" fmla="*/ 0 h 215"/>
                  <a:gd name="T46" fmla="*/ 1 w 359"/>
                  <a:gd name="T47" fmla="*/ 0 h 215"/>
                  <a:gd name="T48" fmla="*/ 1 w 359"/>
                  <a:gd name="T49" fmla="*/ 0 h 215"/>
                  <a:gd name="T50" fmla="*/ 1 w 359"/>
                  <a:gd name="T51" fmla="*/ 0 h 215"/>
                  <a:gd name="T52" fmla="*/ 1 w 359"/>
                  <a:gd name="T53" fmla="*/ 0 h 215"/>
                  <a:gd name="T54" fmla="*/ 1 w 359"/>
                  <a:gd name="T55" fmla="*/ 0 h 215"/>
                  <a:gd name="T56" fmla="*/ 1 w 359"/>
                  <a:gd name="T57" fmla="*/ 1 h 215"/>
                  <a:gd name="T58" fmla="*/ 1 w 359"/>
                  <a:gd name="T59" fmla="*/ 1 h 215"/>
                  <a:gd name="T60" fmla="*/ 1 w 359"/>
                  <a:gd name="T61" fmla="*/ 1 h 215"/>
                  <a:gd name="T62" fmla="*/ 1 w 359"/>
                  <a:gd name="T63" fmla="*/ 1 h 215"/>
                  <a:gd name="T64" fmla="*/ 1 w 359"/>
                  <a:gd name="T65" fmla="*/ 1 h 215"/>
                  <a:gd name="T66" fmla="*/ 1 w 359"/>
                  <a:gd name="T67" fmla="*/ 1 h 215"/>
                  <a:gd name="T68" fmla="*/ 1 w 359"/>
                  <a:gd name="T69" fmla="*/ 1 h 215"/>
                  <a:gd name="T70" fmla="*/ 1 w 359"/>
                  <a:gd name="T71" fmla="*/ 1 h 215"/>
                  <a:gd name="T72" fmla="*/ 1 w 359"/>
                  <a:gd name="T73" fmla="*/ 1 h 215"/>
                  <a:gd name="T74" fmla="*/ 1 w 359"/>
                  <a:gd name="T75" fmla="*/ 1 h 215"/>
                  <a:gd name="T76" fmla="*/ 1 w 359"/>
                  <a:gd name="T77" fmla="*/ 1 h 215"/>
                  <a:gd name="T78" fmla="*/ 1 w 359"/>
                  <a:gd name="T79" fmla="*/ 1 h 215"/>
                  <a:gd name="T80" fmla="*/ 1 w 359"/>
                  <a:gd name="T81" fmla="*/ 1 h 215"/>
                  <a:gd name="T82" fmla="*/ 0 w 359"/>
                  <a:gd name="T83" fmla="*/ 1 h 215"/>
                  <a:gd name="T84" fmla="*/ 0 w 359"/>
                  <a:gd name="T85" fmla="*/ 1 h 215"/>
                  <a:gd name="T86" fmla="*/ 0 w 359"/>
                  <a:gd name="T87" fmla="*/ 1 h 215"/>
                  <a:gd name="T88" fmla="*/ 0 w 359"/>
                  <a:gd name="T89" fmla="*/ 0 h 215"/>
                  <a:gd name="T90" fmla="*/ 0 w 359"/>
                  <a:gd name="T91" fmla="*/ 0 h 215"/>
                  <a:gd name="T92" fmla="*/ 0 w 359"/>
                  <a:gd name="T93" fmla="*/ 0 h 21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9" h="215">
                    <a:moveTo>
                      <a:pt x="0" y="76"/>
                    </a:moveTo>
                    <a:lnTo>
                      <a:pt x="8" y="72"/>
                    </a:lnTo>
                    <a:lnTo>
                      <a:pt x="29" y="63"/>
                    </a:lnTo>
                    <a:lnTo>
                      <a:pt x="59" y="49"/>
                    </a:lnTo>
                    <a:lnTo>
                      <a:pt x="96" y="34"/>
                    </a:lnTo>
                    <a:lnTo>
                      <a:pt x="116" y="26"/>
                    </a:lnTo>
                    <a:lnTo>
                      <a:pt x="136" y="19"/>
                    </a:lnTo>
                    <a:lnTo>
                      <a:pt x="156" y="12"/>
                    </a:lnTo>
                    <a:lnTo>
                      <a:pt x="175" y="7"/>
                    </a:lnTo>
                    <a:lnTo>
                      <a:pt x="193" y="3"/>
                    </a:lnTo>
                    <a:lnTo>
                      <a:pt x="210" y="1"/>
                    </a:lnTo>
                    <a:lnTo>
                      <a:pt x="217" y="0"/>
                    </a:lnTo>
                    <a:lnTo>
                      <a:pt x="224" y="0"/>
                    </a:lnTo>
                    <a:lnTo>
                      <a:pt x="231" y="1"/>
                    </a:lnTo>
                    <a:lnTo>
                      <a:pt x="237" y="2"/>
                    </a:lnTo>
                    <a:lnTo>
                      <a:pt x="249" y="6"/>
                    </a:lnTo>
                    <a:lnTo>
                      <a:pt x="260" y="12"/>
                    </a:lnTo>
                    <a:lnTo>
                      <a:pt x="271" y="19"/>
                    </a:lnTo>
                    <a:lnTo>
                      <a:pt x="282" y="29"/>
                    </a:lnTo>
                    <a:lnTo>
                      <a:pt x="293" y="40"/>
                    </a:lnTo>
                    <a:lnTo>
                      <a:pt x="302" y="51"/>
                    </a:lnTo>
                    <a:lnTo>
                      <a:pt x="312" y="63"/>
                    </a:lnTo>
                    <a:lnTo>
                      <a:pt x="321" y="74"/>
                    </a:lnTo>
                    <a:lnTo>
                      <a:pt x="337" y="97"/>
                    </a:lnTo>
                    <a:lnTo>
                      <a:pt x="348" y="116"/>
                    </a:lnTo>
                    <a:lnTo>
                      <a:pt x="356" y="131"/>
                    </a:lnTo>
                    <a:lnTo>
                      <a:pt x="359" y="136"/>
                    </a:lnTo>
                    <a:lnTo>
                      <a:pt x="351" y="140"/>
                    </a:lnTo>
                    <a:lnTo>
                      <a:pt x="332" y="151"/>
                    </a:lnTo>
                    <a:lnTo>
                      <a:pt x="303" y="166"/>
                    </a:lnTo>
                    <a:lnTo>
                      <a:pt x="270" y="183"/>
                    </a:lnTo>
                    <a:lnTo>
                      <a:pt x="252" y="191"/>
                    </a:lnTo>
                    <a:lnTo>
                      <a:pt x="234" y="198"/>
                    </a:lnTo>
                    <a:lnTo>
                      <a:pt x="216" y="206"/>
                    </a:lnTo>
                    <a:lnTo>
                      <a:pt x="200" y="211"/>
                    </a:lnTo>
                    <a:lnTo>
                      <a:pt x="184" y="214"/>
                    </a:lnTo>
                    <a:lnTo>
                      <a:pt x="170" y="215"/>
                    </a:lnTo>
                    <a:lnTo>
                      <a:pt x="164" y="215"/>
                    </a:lnTo>
                    <a:lnTo>
                      <a:pt x="158" y="214"/>
                    </a:lnTo>
                    <a:lnTo>
                      <a:pt x="152" y="212"/>
                    </a:lnTo>
                    <a:lnTo>
                      <a:pt x="148" y="210"/>
                    </a:lnTo>
                    <a:lnTo>
                      <a:pt x="129" y="195"/>
                    </a:lnTo>
                    <a:lnTo>
                      <a:pt x="106" y="176"/>
                    </a:lnTo>
                    <a:lnTo>
                      <a:pt x="82" y="154"/>
                    </a:lnTo>
                    <a:lnTo>
                      <a:pt x="57" y="132"/>
                    </a:lnTo>
                    <a:lnTo>
                      <a:pt x="17" y="93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11" name="Freeform 1346">
                <a:extLst>
                  <a:ext uri="{FF2B5EF4-FFF2-40B4-BE49-F238E27FC236}">
                    <a16:creationId xmlns:a16="http://schemas.microsoft.com/office/drawing/2014/main" id="{5BBF41C3-D1CD-410A-A46A-8BFEDBC76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2322"/>
                <a:ext cx="22" cy="13"/>
              </a:xfrm>
              <a:custGeom>
                <a:avLst/>
                <a:gdLst>
                  <a:gd name="T0" fmla="*/ 0 w 358"/>
                  <a:gd name="T1" fmla="*/ 0 h 214"/>
                  <a:gd name="T2" fmla="*/ 0 w 358"/>
                  <a:gd name="T3" fmla="*/ 0 h 214"/>
                  <a:gd name="T4" fmla="*/ 0 w 358"/>
                  <a:gd name="T5" fmla="*/ 0 h 214"/>
                  <a:gd name="T6" fmla="*/ 0 w 358"/>
                  <a:gd name="T7" fmla="*/ 0 h 214"/>
                  <a:gd name="T8" fmla="*/ 0 w 358"/>
                  <a:gd name="T9" fmla="*/ 0 h 214"/>
                  <a:gd name="T10" fmla="*/ 0 w 358"/>
                  <a:gd name="T11" fmla="*/ 0 h 214"/>
                  <a:gd name="T12" fmla="*/ 0 w 358"/>
                  <a:gd name="T13" fmla="*/ 0 h 214"/>
                  <a:gd name="T14" fmla="*/ 1 w 358"/>
                  <a:gd name="T15" fmla="*/ 0 h 214"/>
                  <a:gd name="T16" fmla="*/ 1 w 358"/>
                  <a:gd name="T17" fmla="*/ 0 h 214"/>
                  <a:gd name="T18" fmla="*/ 1 w 358"/>
                  <a:gd name="T19" fmla="*/ 0 h 214"/>
                  <a:gd name="T20" fmla="*/ 1 w 358"/>
                  <a:gd name="T21" fmla="*/ 0 h 214"/>
                  <a:gd name="T22" fmla="*/ 1 w 358"/>
                  <a:gd name="T23" fmla="*/ 0 h 214"/>
                  <a:gd name="T24" fmla="*/ 1 w 358"/>
                  <a:gd name="T25" fmla="*/ 0 h 214"/>
                  <a:gd name="T26" fmla="*/ 1 w 358"/>
                  <a:gd name="T27" fmla="*/ 0 h 214"/>
                  <a:gd name="T28" fmla="*/ 1 w 358"/>
                  <a:gd name="T29" fmla="*/ 0 h 214"/>
                  <a:gd name="T30" fmla="*/ 1 w 358"/>
                  <a:gd name="T31" fmla="*/ 0 h 214"/>
                  <a:gd name="T32" fmla="*/ 1 w 358"/>
                  <a:gd name="T33" fmla="*/ 0 h 214"/>
                  <a:gd name="T34" fmla="*/ 1 w 358"/>
                  <a:gd name="T35" fmla="*/ 0 h 214"/>
                  <a:gd name="T36" fmla="*/ 1 w 358"/>
                  <a:gd name="T37" fmla="*/ 0 h 214"/>
                  <a:gd name="T38" fmla="*/ 1 w 358"/>
                  <a:gd name="T39" fmla="*/ 0 h 214"/>
                  <a:gd name="T40" fmla="*/ 1 w 358"/>
                  <a:gd name="T41" fmla="*/ 0 h 214"/>
                  <a:gd name="T42" fmla="*/ 1 w 358"/>
                  <a:gd name="T43" fmla="*/ 0 h 214"/>
                  <a:gd name="T44" fmla="*/ 1 w 358"/>
                  <a:gd name="T45" fmla="*/ 0 h 214"/>
                  <a:gd name="T46" fmla="*/ 1 w 358"/>
                  <a:gd name="T47" fmla="*/ 0 h 214"/>
                  <a:gd name="T48" fmla="*/ 1 w 358"/>
                  <a:gd name="T49" fmla="*/ 0 h 214"/>
                  <a:gd name="T50" fmla="*/ 1 w 358"/>
                  <a:gd name="T51" fmla="*/ 0 h 214"/>
                  <a:gd name="T52" fmla="*/ 1 w 358"/>
                  <a:gd name="T53" fmla="*/ 1 h 214"/>
                  <a:gd name="T54" fmla="*/ 1 w 358"/>
                  <a:gd name="T55" fmla="*/ 1 h 214"/>
                  <a:gd name="T56" fmla="*/ 1 w 358"/>
                  <a:gd name="T57" fmla="*/ 1 h 214"/>
                  <a:gd name="T58" fmla="*/ 1 w 358"/>
                  <a:gd name="T59" fmla="*/ 1 h 214"/>
                  <a:gd name="T60" fmla="*/ 1 w 358"/>
                  <a:gd name="T61" fmla="*/ 1 h 214"/>
                  <a:gd name="T62" fmla="*/ 1 w 358"/>
                  <a:gd name="T63" fmla="*/ 1 h 214"/>
                  <a:gd name="T64" fmla="*/ 1 w 358"/>
                  <a:gd name="T65" fmla="*/ 1 h 214"/>
                  <a:gd name="T66" fmla="*/ 1 w 358"/>
                  <a:gd name="T67" fmla="*/ 1 h 214"/>
                  <a:gd name="T68" fmla="*/ 1 w 358"/>
                  <a:gd name="T69" fmla="*/ 1 h 214"/>
                  <a:gd name="T70" fmla="*/ 1 w 358"/>
                  <a:gd name="T71" fmla="*/ 1 h 214"/>
                  <a:gd name="T72" fmla="*/ 1 w 358"/>
                  <a:gd name="T73" fmla="*/ 1 h 214"/>
                  <a:gd name="T74" fmla="*/ 1 w 358"/>
                  <a:gd name="T75" fmla="*/ 1 h 214"/>
                  <a:gd name="T76" fmla="*/ 1 w 358"/>
                  <a:gd name="T77" fmla="*/ 1 h 214"/>
                  <a:gd name="T78" fmla="*/ 0 w 358"/>
                  <a:gd name="T79" fmla="*/ 1 h 214"/>
                  <a:gd name="T80" fmla="*/ 0 w 358"/>
                  <a:gd name="T81" fmla="*/ 1 h 214"/>
                  <a:gd name="T82" fmla="*/ 0 w 358"/>
                  <a:gd name="T83" fmla="*/ 1 h 214"/>
                  <a:gd name="T84" fmla="*/ 0 w 358"/>
                  <a:gd name="T85" fmla="*/ 0 h 214"/>
                  <a:gd name="T86" fmla="*/ 0 w 358"/>
                  <a:gd name="T87" fmla="*/ 0 h 214"/>
                  <a:gd name="T88" fmla="*/ 0 w 358"/>
                  <a:gd name="T89" fmla="*/ 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58" h="214">
                    <a:moveTo>
                      <a:pt x="0" y="76"/>
                    </a:moveTo>
                    <a:lnTo>
                      <a:pt x="8" y="72"/>
                    </a:lnTo>
                    <a:lnTo>
                      <a:pt x="29" y="62"/>
                    </a:lnTo>
                    <a:lnTo>
                      <a:pt x="59" y="48"/>
                    </a:lnTo>
                    <a:lnTo>
                      <a:pt x="97" y="33"/>
                    </a:lnTo>
                    <a:lnTo>
                      <a:pt x="116" y="25"/>
                    </a:lnTo>
                    <a:lnTo>
                      <a:pt x="136" y="18"/>
                    </a:lnTo>
                    <a:lnTo>
                      <a:pt x="156" y="12"/>
                    </a:lnTo>
                    <a:lnTo>
                      <a:pt x="176" y="7"/>
                    </a:lnTo>
                    <a:lnTo>
                      <a:pt x="195" y="3"/>
                    </a:lnTo>
                    <a:lnTo>
                      <a:pt x="211" y="0"/>
                    </a:lnTo>
                    <a:lnTo>
                      <a:pt x="219" y="0"/>
                    </a:lnTo>
                    <a:lnTo>
                      <a:pt x="226" y="0"/>
                    </a:lnTo>
                    <a:lnTo>
                      <a:pt x="233" y="0"/>
                    </a:lnTo>
                    <a:lnTo>
                      <a:pt x="239" y="1"/>
                    </a:lnTo>
                    <a:lnTo>
                      <a:pt x="250" y="5"/>
                    </a:lnTo>
                    <a:lnTo>
                      <a:pt x="262" y="11"/>
                    </a:lnTo>
                    <a:lnTo>
                      <a:pt x="273" y="19"/>
                    </a:lnTo>
                    <a:lnTo>
                      <a:pt x="283" y="28"/>
                    </a:lnTo>
                    <a:lnTo>
                      <a:pt x="293" y="38"/>
                    </a:lnTo>
                    <a:lnTo>
                      <a:pt x="303" y="50"/>
                    </a:lnTo>
                    <a:lnTo>
                      <a:pt x="312" y="62"/>
                    </a:lnTo>
                    <a:lnTo>
                      <a:pt x="321" y="74"/>
                    </a:lnTo>
                    <a:lnTo>
                      <a:pt x="347" y="116"/>
                    </a:lnTo>
                    <a:lnTo>
                      <a:pt x="358" y="134"/>
                    </a:lnTo>
                    <a:lnTo>
                      <a:pt x="351" y="139"/>
                    </a:lnTo>
                    <a:lnTo>
                      <a:pt x="331" y="151"/>
                    </a:lnTo>
                    <a:lnTo>
                      <a:pt x="303" y="166"/>
                    </a:lnTo>
                    <a:lnTo>
                      <a:pt x="270" y="183"/>
                    </a:lnTo>
                    <a:lnTo>
                      <a:pt x="251" y="191"/>
                    </a:lnTo>
                    <a:lnTo>
                      <a:pt x="234" y="198"/>
                    </a:lnTo>
                    <a:lnTo>
                      <a:pt x="216" y="204"/>
                    </a:lnTo>
                    <a:lnTo>
                      <a:pt x="200" y="209"/>
                    </a:lnTo>
                    <a:lnTo>
                      <a:pt x="184" y="212"/>
                    </a:lnTo>
                    <a:lnTo>
                      <a:pt x="169" y="214"/>
                    </a:lnTo>
                    <a:lnTo>
                      <a:pt x="163" y="213"/>
                    </a:lnTo>
                    <a:lnTo>
                      <a:pt x="157" y="212"/>
                    </a:lnTo>
                    <a:lnTo>
                      <a:pt x="152" y="211"/>
                    </a:lnTo>
                    <a:lnTo>
                      <a:pt x="148" y="208"/>
                    </a:lnTo>
                    <a:lnTo>
                      <a:pt x="129" y="194"/>
                    </a:lnTo>
                    <a:lnTo>
                      <a:pt x="106" y="175"/>
                    </a:lnTo>
                    <a:lnTo>
                      <a:pt x="81" y="154"/>
                    </a:lnTo>
                    <a:lnTo>
                      <a:pt x="57" y="130"/>
                    </a:lnTo>
                    <a:lnTo>
                      <a:pt x="17" y="92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12" name="Freeform 1347">
                <a:extLst>
                  <a:ext uri="{FF2B5EF4-FFF2-40B4-BE49-F238E27FC236}">
                    <a16:creationId xmlns:a16="http://schemas.microsoft.com/office/drawing/2014/main" id="{A23AA528-F8ED-4E02-8149-BFECB704D2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5" y="2306"/>
                <a:ext cx="21" cy="13"/>
              </a:xfrm>
              <a:custGeom>
                <a:avLst/>
                <a:gdLst>
                  <a:gd name="T0" fmla="*/ 0 w 358"/>
                  <a:gd name="T1" fmla="*/ 0 h 214"/>
                  <a:gd name="T2" fmla="*/ 0 w 358"/>
                  <a:gd name="T3" fmla="*/ 0 h 214"/>
                  <a:gd name="T4" fmla="*/ 0 w 358"/>
                  <a:gd name="T5" fmla="*/ 0 h 214"/>
                  <a:gd name="T6" fmla="*/ 0 w 358"/>
                  <a:gd name="T7" fmla="*/ 0 h 214"/>
                  <a:gd name="T8" fmla="*/ 0 w 358"/>
                  <a:gd name="T9" fmla="*/ 0 h 214"/>
                  <a:gd name="T10" fmla="*/ 0 w 358"/>
                  <a:gd name="T11" fmla="*/ 0 h 214"/>
                  <a:gd name="T12" fmla="*/ 0 w 358"/>
                  <a:gd name="T13" fmla="*/ 0 h 214"/>
                  <a:gd name="T14" fmla="*/ 1 w 358"/>
                  <a:gd name="T15" fmla="*/ 0 h 214"/>
                  <a:gd name="T16" fmla="*/ 1 w 358"/>
                  <a:gd name="T17" fmla="*/ 0 h 214"/>
                  <a:gd name="T18" fmla="*/ 1 w 358"/>
                  <a:gd name="T19" fmla="*/ 0 h 214"/>
                  <a:gd name="T20" fmla="*/ 1 w 358"/>
                  <a:gd name="T21" fmla="*/ 0 h 214"/>
                  <a:gd name="T22" fmla="*/ 1 w 358"/>
                  <a:gd name="T23" fmla="*/ 0 h 214"/>
                  <a:gd name="T24" fmla="*/ 1 w 358"/>
                  <a:gd name="T25" fmla="*/ 0 h 214"/>
                  <a:gd name="T26" fmla="*/ 1 w 358"/>
                  <a:gd name="T27" fmla="*/ 0 h 214"/>
                  <a:gd name="T28" fmla="*/ 1 w 358"/>
                  <a:gd name="T29" fmla="*/ 0 h 214"/>
                  <a:gd name="T30" fmla="*/ 1 w 358"/>
                  <a:gd name="T31" fmla="*/ 0 h 214"/>
                  <a:gd name="T32" fmla="*/ 1 w 358"/>
                  <a:gd name="T33" fmla="*/ 0 h 214"/>
                  <a:gd name="T34" fmla="*/ 1 w 358"/>
                  <a:gd name="T35" fmla="*/ 0 h 214"/>
                  <a:gd name="T36" fmla="*/ 1 w 358"/>
                  <a:gd name="T37" fmla="*/ 0 h 214"/>
                  <a:gd name="T38" fmla="*/ 1 w 358"/>
                  <a:gd name="T39" fmla="*/ 0 h 214"/>
                  <a:gd name="T40" fmla="*/ 1 w 358"/>
                  <a:gd name="T41" fmla="*/ 0 h 214"/>
                  <a:gd name="T42" fmla="*/ 1 w 358"/>
                  <a:gd name="T43" fmla="*/ 0 h 214"/>
                  <a:gd name="T44" fmla="*/ 1 w 358"/>
                  <a:gd name="T45" fmla="*/ 0 h 214"/>
                  <a:gd name="T46" fmla="*/ 1 w 358"/>
                  <a:gd name="T47" fmla="*/ 0 h 214"/>
                  <a:gd name="T48" fmla="*/ 1 w 358"/>
                  <a:gd name="T49" fmla="*/ 0 h 214"/>
                  <a:gd name="T50" fmla="*/ 1 w 358"/>
                  <a:gd name="T51" fmla="*/ 0 h 214"/>
                  <a:gd name="T52" fmla="*/ 1 w 358"/>
                  <a:gd name="T53" fmla="*/ 0 h 214"/>
                  <a:gd name="T54" fmla="*/ 1 w 358"/>
                  <a:gd name="T55" fmla="*/ 0 h 214"/>
                  <a:gd name="T56" fmla="*/ 1 w 358"/>
                  <a:gd name="T57" fmla="*/ 1 h 214"/>
                  <a:gd name="T58" fmla="*/ 1 w 358"/>
                  <a:gd name="T59" fmla="*/ 1 h 214"/>
                  <a:gd name="T60" fmla="*/ 1 w 358"/>
                  <a:gd name="T61" fmla="*/ 1 h 214"/>
                  <a:gd name="T62" fmla="*/ 1 w 358"/>
                  <a:gd name="T63" fmla="*/ 1 h 214"/>
                  <a:gd name="T64" fmla="*/ 1 w 358"/>
                  <a:gd name="T65" fmla="*/ 1 h 214"/>
                  <a:gd name="T66" fmla="*/ 1 w 358"/>
                  <a:gd name="T67" fmla="*/ 1 h 214"/>
                  <a:gd name="T68" fmla="*/ 1 w 358"/>
                  <a:gd name="T69" fmla="*/ 1 h 214"/>
                  <a:gd name="T70" fmla="*/ 1 w 358"/>
                  <a:gd name="T71" fmla="*/ 1 h 214"/>
                  <a:gd name="T72" fmla="*/ 1 w 358"/>
                  <a:gd name="T73" fmla="*/ 1 h 214"/>
                  <a:gd name="T74" fmla="*/ 1 w 358"/>
                  <a:gd name="T75" fmla="*/ 1 h 214"/>
                  <a:gd name="T76" fmla="*/ 1 w 358"/>
                  <a:gd name="T77" fmla="*/ 1 h 214"/>
                  <a:gd name="T78" fmla="*/ 1 w 358"/>
                  <a:gd name="T79" fmla="*/ 1 h 214"/>
                  <a:gd name="T80" fmla="*/ 1 w 358"/>
                  <a:gd name="T81" fmla="*/ 1 h 214"/>
                  <a:gd name="T82" fmla="*/ 0 w 358"/>
                  <a:gd name="T83" fmla="*/ 1 h 214"/>
                  <a:gd name="T84" fmla="*/ 0 w 358"/>
                  <a:gd name="T85" fmla="*/ 1 h 214"/>
                  <a:gd name="T86" fmla="*/ 0 w 358"/>
                  <a:gd name="T87" fmla="*/ 1 h 214"/>
                  <a:gd name="T88" fmla="*/ 0 w 358"/>
                  <a:gd name="T89" fmla="*/ 0 h 214"/>
                  <a:gd name="T90" fmla="*/ 0 w 358"/>
                  <a:gd name="T91" fmla="*/ 0 h 214"/>
                  <a:gd name="T92" fmla="*/ 0 w 358"/>
                  <a:gd name="T93" fmla="*/ 0 h 21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8" h="214">
                    <a:moveTo>
                      <a:pt x="0" y="76"/>
                    </a:moveTo>
                    <a:lnTo>
                      <a:pt x="7" y="72"/>
                    </a:lnTo>
                    <a:lnTo>
                      <a:pt x="28" y="62"/>
                    </a:lnTo>
                    <a:lnTo>
                      <a:pt x="59" y="48"/>
                    </a:lnTo>
                    <a:lnTo>
                      <a:pt x="96" y="33"/>
                    </a:lnTo>
                    <a:lnTo>
                      <a:pt x="115" y="26"/>
                    </a:lnTo>
                    <a:lnTo>
                      <a:pt x="136" y="19"/>
                    </a:lnTo>
                    <a:lnTo>
                      <a:pt x="156" y="13"/>
                    </a:lnTo>
                    <a:lnTo>
                      <a:pt x="175" y="7"/>
                    </a:lnTo>
                    <a:lnTo>
                      <a:pt x="193" y="3"/>
                    </a:lnTo>
                    <a:lnTo>
                      <a:pt x="210" y="1"/>
                    </a:lnTo>
                    <a:lnTo>
                      <a:pt x="218" y="0"/>
                    </a:lnTo>
                    <a:lnTo>
                      <a:pt x="225" y="0"/>
                    </a:lnTo>
                    <a:lnTo>
                      <a:pt x="231" y="1"/>
                    </a:lnTo>
                    <a:lnTo>
                      <a:pt x="237" y="2"/>
                    </a:lnTo>
                    <a:lnTo>
                      <a:pt x="248" y="6"/>
                    </a:lnTo>
                    <a:lnTo>
                      <a:pt x="260" y="12"/>
                    </a:lnTo>
                    <a:lnTo>
                      <a:pt x="271" y="20"/>
                    </a:lnTo>
                    <a:lnTo>
                      <a:pt x="282" y="29"/>
                    </a:lnTo>
                    <a:lnTo>
                      <a:pt x="292" y="39"/>
                    </a:lnTo>
                    <a:lnTo>
                      <a:pt x="303" y="50"/>
                    </a:lnTo>
                    <a:lnTo>
                      <a:pt x="312" y="62"/>
                    </a:lnTo>
                    <a:lnTo>
                      <a:pt x="321" y="74"/>
                    </a:lnTo>
                    <a:lnTo>
                      <a:pt x="336" y="97"/>
                    </a:lnTo>
                    <a:lnTo>
                      <a:pt x="348" y="116"/>
                    </a:lnTo>
                    <a:lnTo>
                      <a:pt x="355" y="130"/>
                    </a:lnTo>
                    <a:lnTo>
                      <a:pt x="358" y="135"/>
                    </a:lnTo>
                    <a:lnTo>
                      <a:pt x="351" y="139"/>
                    </a:lnTo>
                    <a:lnTo>
                      <a:pt x="332" y="150"/>
                    </a:lnTo>
                    <a:lnTo>
                      <a:pt x="304" y="167"/>
                    </a:lnTo>
                    <a:lnTo>
                      <a:pt x="270" y="183"/>
                    </a:lnTo>
                    <a:lnTo>
                      <a:pt x="252" y="191"/>
                    </a:lnTo>
                    <a:lnTo>
                      <a:pt x="234" y="199"/>
                    </a:lnTo>
                    <a:lnTo>
                      <a:pt x="217" y="205"/>
                    </a:lnTo>
                    <a:lnTo>
                      <a:pt x="199" y="210"/>
                    </a:lnTo>
                    <a:lnTo>
                      <a:pt x="184" y="213"/>
                    </a:lnTo>
                    <a:lnTo>
                      <a:pt x="170" y="214"/>
                    </a:lnTo>
                    <a:lnTo>
                      <a:pt x="163" y="214"/>
                    </a:lnTo>
                    <a:lnTo>
                      <a:pt x="158" y="213"/>
                    </a:lnTo>
                    <a:lnTo>
                      <a:pt x="153" y="211"/>
                    </a:lnTo>
                    <a:lnTo>
                      <a:pt x="148" y="209"/>
                    </a:lnTo>
                    <a:lnTo>
                      <a:pt x="129" y="195"/>
                    </a:lnTo>
                    <a:lnTo>
                      <a:pt x="106" y="176"/>
                    </a:lnTo>
                    <a:lnTo>
                      <a:pt x="82" y="154"/>
                    </a:lnTo>
                    <a:lnTo>
                      <a:pt x="58" y="131"/>
                    </a:lnTo>
                    <a:lnTo>
                      <a:pt x="17" y="93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13" name="Freeform 1348">
                <a:extLst>
                  <a:ext uri="{FF2B5EF4-FFF2-40B4-BE49-F238E27FC236}">
                    <a16:creationId xmlns:a16="http://schemas.microsoft.com/office/drawing/2014/main" id="{7A830B49-5621-427B-A862-0F5EEA77C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2" y="2309"/>
                <a:ext cx="21" cy="12"/>
              </a:xfrm>
              <a:custGeom>
                <a:avLst/>
                <a:gdLst>
                  <a:gd name="T0" fmla="*/ 0 w 360"/>
                  <a:gd name="T1" fmla="*/ 0 h 215"/>
                  <a:gd name="T2" fmla="*/ 0 w 360"/>
                  <a:gd name="T3" fmla="*/ 0 h 215"/>
                  <a:gd name="T4" fmla="*/ 0 w 360"/>
                  <a:gd name="T5" fmla="*/ 0 h 215"/>
                  <a:gd name="T6" fmla="*/ 0 w 360"/>
                  <a:gd name="T7" fmla="*/ 0 h 215"/>
                  <a:gd name="T8" fmla="*/ 0 w 360"/>
                  <a:gd name="T9" fmla="*/ 0 h 215"/>
                  <a:gd name="T10" fmla="*/ 0 w 360"/>
                  <a:gd name="T11" fmla="*/ 0 h 215"/>
                  <a:gd name="T12" fmla="*/ 0 w 360"/>
                  <a:gd name="T13" fmla="*/ 0 h 215"/>
                  <a:gd name="T14" fmla="*/ 1 w 360"/>
                  <a:gd name="T15" fmla="*/ 0 h 215"/>
                  <a:gd name="T16" fmla="*/ 1 w 360"/>
                  <a:gd name="T17" fmla="*/ 0 h 215"/>
                  <a:gd name="T18" fmla="*/ 1 w 360"/>
                  <a:gd name="T19" fmla="*/ 0 h 215"/>
                  <a:gd name="T20" fmla="*/ 1 w 360"/>
                  <a:gd name="T21" fmla="*/ 0 h 215"/>
                  <a:gd name="T22" fmla="*/ 1 w 360"/>
                  <a:gd name="T23" fmla="*/ 0 h 215"/>
                  <a:gd name="T24" fmla="*/ 1 w 360"/>
                  <a:gd name="T25" fmla="*/ 0 h 215"/>
                  <a:gd name="T26" fmla="*/ 1 w 360"/>
                  <a:gd name="T27" fmla="*/ 0 h 215"/>
                  <a:gd name="T28" fmla="*/ 1 w 360"/>
                  <a:gd name="T29" fmla="*/ 0 h 215"/>
                  <a:gd name="T30" fmla="*/ 1 w 360"/>
                  <a:gd name="T31" fmla="*/ 0 h 215"/>
                  <a:gd name="T32" fmla="*/ 1 w 360"/>
                  <a:gd name="T33" fmla="*/ 0 h 215"/>
                  <a:gd name="T34" fmla="*/ 1 w 360"/>
                  <a:gd name="T35" fmla="*/ 0 h 215"/>
                  <a:gd name="T36" fmla="*/ 1 w 360"/>
                  <a:gd name="T37" fmla="*/ 0 h 215"/>
                  <a:gd name="T38" fmla="*/ 1 w 360"/>
                  <a:gd name="T39" fmla="*/ 0 h 215"/>
                  <a:gd name="T40" fmla="*/ 1 w 360"/>
                  <a:gd name="T41" fmla="*/ 0 h 215"/>
                  <a:gd name="T42" fmla="*/ 1 w 360"/>
                  <a:gd name="T43" fmla="*/ 0 h 215"/>
                  <a:gd name="T44" fmla="*/ 1 w 360"/>
                  <a:gd name="T45" fmla="*/ 0 h 215"/>
                  <a:gd name="T46" fmla="*/ 1 w 360"/>
                  <a:gd name="T47" fmla="*/ 0 h 215"/>
                  <a:gd name="T48" fmla="*/ 1 w 360"/>
                  <a:gd name="T49" fmla="*/ 0 h 215"/>
                  <a:gd name="T50" fmla="*/ 1 w 360"/>
                  <a:gd name="T51" fmla="*/ 0 h 215"/>
                  <a:gd name="T52" fmla="*/ 1 w 360"/>
                  <a:gd name="T53" fmla="*/ 0 h 215"/>
                  <a:gd name="T54" fmla="*/ 1 w 360"/>
                  <a:gd name="T55" fmla="*/ 1 h 215"/>
                  <a:gd name="T56" fmla="*/ 1 w 360"/>
                  <a:gd name="T57" fmla="*/ 1 h 215"/>
                  <a:gd name="T58" fmla="*/ 1 w 360"/>
                  <a:gd name="T59" fmla="*/ 1 h 215"/>
                  <a:gd name="T60" fmla="*/ 1 w 360"/>
                  <a:gd name="T61" fmla="*/ 1 h 215"/>
                  <a:gd name="T62" fmla="*/ 1 w 360"/>
                  <a:gd name="T63" fmla="*/ 1 h 215"/>
                  <a:gd name="T64" fmla="*/ 1 w 360"/>
                  <a:gd name="T65" fmla="*/ 1 h 215"/>
                  <a:gd name="T66" fmla="*/ 1 w 360"/>
                  <a:gd name="T67" fmla="*/ 1 h 215"/>
                  <a:gd name="T68" fmla="*/ 1 w 360"/>
                  <a:gd name="T69" fmla="*/ 1 h 215"/>
                  <a:gd name="T70" fmla="*/ 1 w 360"/>
                  <a:gd name="T71" fmla="*/ 1 h 215"/>
                  <a:gd name="T72" fmla="*/ 1 w 360"/>
                  <a:gd name="T73" fmla="*/ 1 h 215"/>
                  <a:gd name="T74" fmla="*/ 1 w 360"/>
                  <a:gd name="T75" fmla="*/ 1 h 215"/>
                  <a:gd name="T76" fmla="*/ 1 w 360"/>
                  <a:gd name="T77" fmla="*/ 1 h 215"/>
                  <a:gd name="T78" fmla="*/ 0 w 360"/>
                  <a:gd name="T79" fmla="*/ 1 h 215"/>
                  <a:gd name="T80" fmla="*/ 0 w 360"/>
                  <a:gd name="T81" fmla="*/ 1 h 215"/>
                  <a:gd name="T82" fmla="*/ 0 w 360"/>
                  <a:gd name="T83" fmla="*/ 1 h 215"/>
                  <a:gd name="T84" fmla="*/ 0 w 360"/>
                  <a:gd name="T85" fmla="*/ 0 h 215"/>
                  <a:gd name="T86" fmla="*/ 0 w 360"/>
                  <a:gd name="T87" fmla="*/ 0 h 215"/>
                  <a:gd name="T88" fmla="*/ 0 w 360"/>
                  <a:gd name="T89" fmla="*/ 0 h 21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60" h="215">
                    <a:moveTo>
                      <a:pt x="0" y="76"/>
                    </a:moveTo>
                    <a:lnTo>
                      <a:pt x="9" y="72"/>
                    </a:lnTo>
                    <a:lnTo>
                      <a:pt x="30" y="63"/>
                    </a:lnTo>
                    <a:lnTo>
                      <a:pt x="60" y="49"/>
                    </a:lnTo>
                    <a:lnTo>
                      <a:pt x="98" y="34"/>
                    </a:lnTo>
                    <a:lnTo>
                      <a:pt x="118" y="27"/>
                    </a:lnTo>
                    <a:lnTo>
                      <a:pt x="137" y="19"/>
                    </a:lnTo>
                    <a:lnTo>
                      <a:pt x="157" y="12"/>
                    </a:lnTo>
                    <a:lnTo>
                      <a:pt x="176" y="7"/>
                    </a:lnTo>
                    <a:lnTo>
                      <a:pt x="196" y="3"/>
                    </a:lnTo>
                    <a:lnTo>
                      <a:pt x="213" y="1"/>
                    </a:lnTo>
                    <a:lnTo>
                      <a:pt x="220" y="0"/>
                    </a:lnTo>
                    <a:lnTo>
                      <a:pt x="228" y="0"/>
                    </a:lnTo>
                    <a:lnTo>
                      <a:pt x="234" y="1"/>
                    </a:lnTo>
                    <a:lnTo>
                      <a:pt x="240" y="2"/>
                    </a:lnTo>
                    <a:lnTo>
                      <a:pt x="251" y="6"/>
                    </a:lnTo>
                    <a:lnTo>
                      <a:pt x="262" y="12"/>
                    </a:lnTo>
                    <a:lnTo>
                      <a:pt x="274" y="20"/>
                    </a:lnTo>
                    <a:lnTo>
                      <a:pt x="284" y="30"/>
                    </a:lnTo>
                    <a:lnTo>
                      <a:pt x="295" y="40"/>
                    </a:lnTo>
                    <a:lnTo>
                      <a:pt x="304" y="51"/>
                    </a:lnTo>
                    <a:lnTo>
                      <a:pt x="313" y="63"/>
                    </a:lnTo>
                    <a:lnTo>
                      <a:pt x="322" y="74"/>
                    </a:lnTo>
                    <a:lnTo>
                      <a:pt x="348" y="117"/>
                    </a:lnTo>
                    <a:lnTo>
                      <a:pt x="360" y="136"/>
                    </a:lnTo>
                    <a:lnTo>
                      <a:pt x="351" y="140"/>
                    </a:lnTo>
                    <a:lnTo>
                      <a:pt x="332" y="151"/>
                    </a:lnTo>
                    <a:lnTo>
                      <a:pt x="304" y="167"/>
                    </a:lnTo>
                    <a:lnTo>
                      <a:pt x="271" y="183"/>
                    </a:lnTo>
                    <a:lnTo>
                      <a:pt x="252" y="191"/>
                    </a:lnTo>
                    <a:lnTo>
                      <a:pt x="235" y="200"/>
                    </a:lnTo>
                    <a:lnTo>
                      <a:pt x="217" y="206"/>
                    </a:lnTo>
                    <a:lnTo>
                      <a:pt x="201" y="211"/>
                    </a:lnTo>
                    <a:lnTo>
                      <a:pt x="185" y="214"/>
                    </a:lnTo>
                    <a:lnTo>
                      <a:pt x="170" y="215"/>
                    </a:lnTo>
                    <a:lnTo>
                      <a:pt x="164" y="215"/>
                    </a:lnTo>
                    <a:lnTo>
                      <a:pt x="158" y="214"/>
                    </a:lnTo>
                    <a:lnTo>
                      <a:pt x="153" y="212"/>
                    </a:lnTo>
                    <a:lnTo>
                      <a:pt x="149" y="210"/>
                    </a:lnTo>
                    <a:lnTo>
                      <a:pt x="130" y="196"/>
                    </a:lnTo>
                    <a:lnTo>
                      <a:pt x="107" y="176"/>
                    </a:lnTo>
                    <a:lnTo>
                      <a:pt x="82" y="154"/>
                    </a:lnTo>
                    <a:lnTo>
                      <a:pt x="58" y="132"/>
                    </a:lnTo>
                    <a:lnTo>
                      <a:pt x="18" y="93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14" name="Freeform 1349">
                <a:extLst>
                  <a:ext uri="{FF2B5EF4-FFF2-40B4-BE49-F238E27FC236}">
                    <a16:creationId xmlns:a16="http://schemas.microsoft.com/office/drawing/2014/main" id="{3961EF53-B0FB-44C2-BEB8-154D26620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0" y="2324"/>
                <a:ext cx="21" cy="12"/>
              </a:xfrm>
              <a:custGeom>
                <a:avLst/>
                <a:gdLst>
                  <a:gd name="T0" fmla="*/ 0 w 358"/>
                  <a:gd name="T1" fmla="*/ 0 h 215"/>
                  <a:gd name="T2" fmla="*/ 0 w 358"/>
                  <a:gd name="T3" fmla="*/ 0 h 215"/>
                  <a:gd name="T4" fmla="*/ 0 w 358"/>
                  <a:gd name="T5" fmla="*/ 0 h 215"/>
                  <a:gd name="T6" fmla="*/ 0 w 358"/>
                  <a:gd name="T7" fmla="*/ 0 h 215"/>
                  <a:gd name="T8" fmla="*/ 0 w 358"/>
                  <a:gd name="T9" fmla="*/ 0 h 215"/>
                  <a:gd name="T10" fmla="*/ 0 w 358"/>
                  <a:gd name="T11" fmla="*/ 0 h 215"/>
                  <a:gd name="T12" fmla="*/ 0 w 358"/>
                  <a:gd name="T13" fmla="*/ 0 h 215"/>
                  <a:gd name="T14" fmla="*/ 1 w 358"/>
                  <a:gd name="T15" fmla="*/ 0 h 215"/>
                  <a:gd name="T16" fmla="*/ 1 w 358"/>
                  <a:gd name="T17" fmla="*/ 0 h 215"/>
                  <a:gd name="T18" fmla="*/ 1 w 358"/>
                  <a:gd name="T19" fmla="*/ 0 h 215"/>
                  <a:gd name="T20" fmla="*/ 1 w 358"/>
                  <a:gd name="T21" fmla="*/ 0 h 215"/>
                  <a:gd name="T22" fmla="*/ 1 w 358"/>
                  <a:gd name="T23" fmla="*/ 0 h 215"/>
                  <a:gd name="T24" fmla="*/ 1 w 358"/>
                  <a:gd name="T25" fmla="*/ 0 h 215"/>
                  <a:gd name="T26" fmla="*/ 1 w 358"/>
                  <a:gd name="T27" fmla="*/ 0 h 215"/>
                  <a:gd name="T28" fmla="*/ 1 w 358"/>
                  <a:gd name="T29" fmla="*/ 0 h 215"/>
                  <a:gd name="T30" fmla="*/ 1 w 358"/>
                  <a:gd name="T31" fmla="*/ 0 h 215"/>
                  <a:gd name="T32" fmla="*/ 1 w 358"/>
                  <a:gd name="T33" fmla="*/ 0 h 215"/>
                  <a:gd name="T34" fmla="*/ 1 w 358"/>
                  <a:gd name="T35" fmla="*/ 0 h 215"/>
                  <a:gd name="T36" fmla="*/ 1 w 358"/>
                  <a:gd name="T37" fmla="*/ 0 h 215"/>
                  <a:gd name="T38" fmla="*/ 1 w 358"/>
                  <a:gd name="T39" fmla="*/ 0 h 215"/>
                  <a:gd name="T40" fmla="*/ 1 w 358"/>
                  <a:gd name="T41" fmla="*/ 0 h 215"/>
                  <a:gd name="T42" fmla="*/ 1 w 358"/>
                  <a:gd name="T43" fmla="*/ 0 h 215"/>
                  <a:gd name="T44" fmla="*/ 1 w 358"/>
                  <a:gd name="T45" fmla="*/ 0 h 215"/>
                  <a:gd name="T46" fmla="*/ 1 w 358"/>
                  <a:gd name="T47" fmla="*/ 0 h 215"/>
                  <a:gd name="T48" fmla="*/ 1 w 358"/>
                  <a:gd name="T49" fmla="*/ 0 h 215"/>
                  <a:gd name="T50" fmla="*/ 1 w 358"/>
                  <a:gd name="T51" fmla="*/ 0 h 215"/>
                  <a:gd name="T52" fmla="*/ 1 w 358"/>
                  <a:gd name="T53" fmla="*/ 0 h 215"/>
                  <a:gd name="T54" fmla="*/ 1 w 358"/>
                  <a:gd name="T55" fmla="*/ 0 h 215"/>
                  <a:gd name="T56" fmla="*/ 1 w 358"/>
                  <a:gd name="T57" fmla="*/ 0 h 215"/>
                  <a:gd name="T58" fmla="*/ 1 w 358"/>
                  <a:gd name="T59" fmla="*/ 1 h 215"/>
                  <a:gd name="T60" fmla="*/ 1 w 358"/>
                  <a:gd name="T61" fmla="*/ 1 h 215"/>
                  <a:gd name="T62" fmla="*/ 1 w 358"/>
                  <a:gd name="T63" fmla="*/ 1 h 215"/>
                  <a:gd name="T64" fmla="*/ 1 w 358"/>
                  <a:gd name="T65" fmla="*/ 1 h 215"/>
                  <a:gd name="T66" fmla="*/ 1 w 358"/>
                  <a:gd name="T67" fmla="*/ 1 h 215"/>
                  <a:gd name="T68" fmla="*/ 1 w 358"/>
                  <a:gd name="T69" fmla="*/ 1 h 215"/>
                  <a:gd name="T70" fmla="*/ 1 w 358"/>
                  <a:gd name="T71" fmla="*/ 1 h 215"/>
                  <a:gd name="T72" fmla="*/ 1 w 358"/>
                  <a:gd name="T73" fmla="*/ 1 h 215"/>
                  <a:gd name="T74" fmla="*/ 1 w 358"/>
                  <a:gd name="T75" fmla="*/ 1 h 215"/>
                  <a:gd name="T76" fmla="*/ 1 w 358"/>
                  <a:gd name="T77" fmla="*/ 1 h 215"/>
                  <a:gd name="T78" fmla="*/ 1 w 358"/>
                  <a:gd name="T79" fmla="*/ 1 h 215"/>
                  <a:gd name="T80" fmla="*/ 1 w 358"/>
                  <a:gd name="T81" fmla="*/ 1 h 215"/>
                  <a:gd name="T82" fmla="*/ 0 w 358"/>
                  <a:gd name="T83" fmla="*/ 1 h 215"/>
                  <a:gd name="T84" fmla="*/ 0 w 358"/>
                  <a:gd name="T85" fmla="*/ 1 h 215"/>
                  <a:gd name="T86" fmla="*/ 0 w 358"/>
                  <a:gd name="T87" fmla="*/ 1 h 215"/>
                  <a:gd name="T88" fmla="*/ 0 w 358"/>
                  <a:gd name="T89" fmla="*/ 0 h 215"/>
                  <a:gd name="T90" fmla="*/ 0 w 358"/>
                  <a:gd name="T91" fmla="*/ 0 h 215"/>
                  <a:gd name="T92" fmla="*/ 0 w 358"/>
                  <a:gd name="T93" fmla="*/ 0 h 21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8" h="215">
                    <a:moveTo>
                      <a:pt x="0" y="76"/>
                    </a:moveTo>
                    <a:lnTo>
                      <a:pt x="8" y="72"/>
                    </a:lnTo>
                    <a:lnTo>
                      <a:pt x="28" y="62"/>
                    </a:lnTo>
                    <a:lnTo>
                      <a:pt x="60" y="49"/>
                    </a:lnTo>
                    <a:lnTo>
                      <a:pt x="96" y="34"/>
                    </a:lnTo>
                    <a:lnTo>
                      <a:pt x="116" y="26"/>
                    </a:lnTo>
                    <a:lnTo>
                      <a:pt x="136" y="18"/>
                    </a:lnTo>
                    <a:lnTo>
                      <a:pt x="156" y="12"/>
                    </a:lnTo>
                    <a:lnTo>
                      <a:pt x="175" y="7"/>
                    </a:lnTo>
                    <a:lnTo>
                      <a:pt x="193" y="3"/>
                    </a:lnTo>
                    <a:lnTo>
                      <a:pt x="210" y="1"/>
                    </a:lnTo>
                    <a:lnTo>
                      <a:pt x="218" y="0"/>
                    </a:lnTo>
                    <a:lnTo>
                      <a:pt x="225" y="0"/>
                    </a:lnTo>
                    <a:lnTo>
                      <a:pt x="231" y="1"/>
                    </a:lnTo>
                    <a:lnTo>
                      <a:pt x="237" y="2"/>
                    </a:lnTo>
                    <a:lnTo>
                      <a:pt x="249" y="6"/>
                    </a:lnTo>
                    <a:lnTo>
                      <a:pt x="260" y="12"/>
                    </a:lnTo>
                    <a:lnTo>
                      <a:pt x="271" y="19"/>
                    </a:lnTo>
                    <a:lnTo>
                      <a:pt x="282" y="29"/>
                    </a:lnTo>
                    <a:lnTo>
                      <a:pt x="292" y="40"/>
                    </a:lnTo>
                    <a:lnTo>
                      <a:pt x="303" y="51"/>
                    </a:lnTo>
                    <a:lnTo>
                      <a:pt x="313" y="62"/>
                    </a:lnTo>
                    <a:lnTo>
                      <a:pt x="321" y="74"/>
                    </a:lnTo>
                    <a:lnTo>
                      <a:pt x="336" y="97"/>
                    </a:lnTo>
                    <a:lnTo>
                      <a:pt x="348" y="117"/>
                    </a:lnTo>
                    <a:lnTo>
                      <a:pt x="356" y="130"/>
                    </a:lnTo>
                    <a:lnTo>
                      <a:pt x="358" y="135"/>
                    </a:lnTo>
                    <a:lnTo>
                      <a:pt x="351" y="140"/>
                    </a:lnTo>
                    <a:lnTo>
                      <a:pt x="332" y="151"/>
                    </a:lnTo>
                    <a:lnTo>
                      <a:pt x="304" y="166"/>
                    </a:lnTo>
                    <a:lnTo>
                      <a:pt x="270" y="183"/>
                    </a:lnTo>
                    <a:lnTo>
                      <a:pt x="252" y="191"/>
                    </a:lnTo>
                    <a:lnTo>
                      <a:pt x="234" y="199"/>
                    </a:lnTo>
                    <a:lnTo>
                      <a:pt x="217" y="206"/>
                    </a:lnTo>
                    <a:lnTo>
                      <a:pt x="199" y="211"/>
                    </a:lnTo>
                    <a:lnTo>
                      <a:pt x="184" y="214"/>
                    </a:lnTo>
                    <a:lnTo>
                      <a:pt x="170" y="215"/>
                    </a:lnTo>
                    <a:lnTo>
                      <a:pt x="164" y="215"/>
                    </a:lnTo>
                    <a:lnTo>
                      <a:pt x="158" y="214"/>
                    </a:lnTo>
                    <a:lnTo>
                      <a:pt x="153" y="212"/>
                    </a:lnTo>
                    <a:lnTo>
                      <a:pt x="148" y="210"/>
                    </a:lnTo>
                    <a:lnTo>
                      <a:pt x="129" y="196"/>
                    </a:lnTo>
                    <a:lnTo>
                      <a:pt x="106" y="176"/>
                    </a:lnTo>
                    <a:lnTo>
                      <a:pt x="82" y="154"/>
                    </a:lnTo>
                    <a:lnTo>
                      <a:pt x="58" y="132"/>
                    </a:lnTo>
                    <a:lnTo>
                      <a:pt x="17" y="92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15" name="Freeform 1350">
                <a:extLst>
                  <a:ext uri="{FF2B5EF4-FFF2-40B4-BE49-F238E27FC236}">
                    <a16:creationId xmlns:a16="http://schemas.microsoft.com/office/drawing/2014/main" id="{9A914DF3-2C4D-420B-A0C3-7F383EDBEE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2340"/>
                <a:ext cx="21" cy="12"/>
              </a:xfrm>
              <a:custGeom>
                <a:avLst/>
                <a:gdLst>
                  <a:gd name="T0" fmla="*/ 0 w 358"/>
                  <a:gd name="T1" fmla="*/ 0 h 215"/>
                  <a:gd name="T2" fmla="*/ 0 w 358"/>
                  <a:gd name="T3" fmla="*/ 0 h 215"/>
                  <a:gd name="T4" fmla="*/ 0 w 358"/>
                  <a:gd name="T5" fmla="*/ 0 h 215"/>
                  <a:gd name="T6" fmla="*/ 0 w 358"/>
                  <a:gd name="T7" fmla="*/ 0 h 215"/>
                  <a:gd name="T8" fmla="*/ 0 w 358"/>
                  <a:gd name="T9" fmla="*/ 0 h 215"/>
                  <a:gd name="T10" fmla="*/ 0 w 358"/>
                  <a:gd name="T11" fmla="*/ 0 h 215"/>
                  <a:gd name="T12" fmla="*/ 0 w 358"/>
                  <a:gd name="T13" fmla="*/ 0 h 215"/>
                  <a:gd name="T14" fmla="*/ 1 w 358"/>
                  <a:gd name="T15" fmla="*/ 0 h 215"/>
                  <a:gd name="T16" fmla="*/ 1 w 358"/>
                  <a:gd name="T17" fmla="*/ 0 h 215"/>
                  <a:gd name="T18" fmla="*/ 1 w 358"/>
                  <a:gd name="T19" fmla="*/ 0 h 215"/>
                  <a:gd name="T20" fmla="*/ 1 w 358"/>
                  <a:gd name="T21" fmla="*/ 0 h 215"/>
                  <a:gd name="T22" fmla="*/ 1 w 358"/>
                  <a:gd name="T23" fmla="*/ 0 h 215"/>
                  <a:gd name="T24" fmla="*/ 1 w 358"/>
                  <a:gd name="T25" fmla="*/ 0 h 215"/>
                  <a:gd name="T26" fmla="*/ 1 w 358"/>
                  <a:gd name="T27" fmla="*/ 0 h 215"/>
                  <a:gd name="T28" fmla="*/ 1 w 358"/>
                  <a:gd name="T29" fmla="*/ 0 h 215"/>
                  <a:gd name="T30" fmla="*/ 1 w 358"/>
                  <a:gd name="T31" fmla="*/ 0 h 215"/>
                  <a:gd name="T32" fmla="*/ 1 w 358"/>
                  <a:gd name="T33" fmla="*/ 0 h 215"/>
                  <a:gd name="T34" fmla="*/ 1 w 358"/>
                  <a:gd name="T35" fmla="*/ 0 h 215"/>
                  <a:gd name="T36" fmla="*/ 1 w 358"/>
                  <a:gd name="T37" fmla="*/ 0 h 215"/>
                  <a:gd name="T38" fmla="*/ 1 w 358"/>
                  <a:gd name="T39" fmla="*/ 0 h 215"/>
                  <a:gd name="T40" fmla="*/ 1 w 358"/>
                  <a:gd name="T41" fmla="*/ 0 h 215"/>
                  <a:gd name="T42" fmla="*/ 1 w 358"/>
                  <a:gd name="T43" fmla="*/ 0 h 215"/>
                  <a:gd name="T44" fmla="*/ 1 w 358"/>
                  <a:gd name="T45" fmla="*/ 0 h 215"/>
                  <a:gd name="T46" fmla="*/ 1 w 358"/>
                  <a:gd name="T47" fmla="*/ 0 h 215"/>
                  <a:gd name="T48" fmla="*/ 1 w 358"/>
                  <a:gd name="T49" fmla="*/ 0 h 215"/>
                  <a:gd name="T50" fmla="*/ 1 w 358"/>
                  <a:gd name="T51" fmla="*/ 0 h 215"/>
                  <a:gd name="T52" fmla="*/ 1 w 358"/>
                  <a:gd name="T53" fmla="*/ 0 h 215"/>
                  <a:gd name="T54" fmla="*/ 1 w 358"/>
                  <a:gd name="T55" fmla="*/ 0 h 215"/>
                  <a:gd name="T56" fmla="*/ 1 w 358"/>
                  <a:gd name="T57" fmla="*/ 0 h 215"/>
                  <a:gd name="T58" fmla="*/ 1 w 358"/>
                  <a:gd name="T59" fmla="*/ 1 h 215"/>
                  <a:gd name="T60" fmla="*/ 1 w 358"/>
                  <a:gd name="T61" fmla="*/ 1 h 215"/>
                  <a:gd name="T62" fmla="*/ 1 w 358"/>
                  <a:gd name="T63" fmla="*/ 1 h 215"/>
                  <a:gd name="T64" fmla="*/ 1 w 358"/>
                  <a:gd name="T65" fmla="*/ 1 h 215"/>
                  <a:gd name="T66" fmla="*/ 1 w 358"/>
                  <a:gd name="T67" fmla="*/ 1 h 215"/>
                  <a:gd name="T68" fmla="*/ 1 w 358"/>
                  <a:gd name="T69" fmla="*/ 1 h 215"/>
                  <a:gd name="T70" fmla="*/ 1 w 358"/>
                  <a:gd name="T71" fmla="*/ 1 h 215"/>
                  <a:gd name="T72" fmla="*/ 1 w 358"/>
                  <a:gd name="T73" fmla="*/ 1 h 215"/>
                  <a:gd name="T74" fmla="*/ 1 w 358"/>
                  <a:gd name="T75" fmla="*/ 1 h 215"/>
                  <a:gd name="T76" fmla="*/ 1 w 358"/>
                  <a:gd name="T77" fmla="*/ 1 h 215"/>
                  <a:gd name="T78" fmla="*/ 1 w 358"/>
                  <a:gd name="T79" fmla="*/ 1 h 215"/>
                  <a:gd name="T80" fmla="*/ 1 w 358"/>
                  <a:gd name="T81" fmla="*/ 1 h 215"/>
                  <a:gd name="T82" fmla="*/ 0 w 358"/>
                  <a:gd name="T83" fmla="*/ 1 h 215"/>
                  <a:gd name="T84" fmla="*/ 0 w 358"/>
                  <a:gd name="T85" fmla="*/ 1 h 215"/>
                  <a:gd name="T86" fmla="*/ 0 w 358"/>
                  <a:gd name="T87" fmla="*/ 1 h 215"/>
                  <a:gd name="T88" fmla="*/ 0 w 358"/>
                  <a:gd name="T89" fmla="*/ 0 h 215"/>
                  <a:gd name="T90" fmla="*/ 0 w 358"/>
                  <a:gd name="T91" fmla="*/ 0 h 215"/>
                  <a:gd name="T92" fmla="*/ 0 w 358"/>
                  <a:gd name="T93" fmla="*/ 0 h 21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8" h="215">
                    <a:moveTo>
                      <a:pt x="0" y="76"/>
                    </a:moveTo>
                    <a:lnTo>
                      <a:pt x="8" y="72"/>
                    </a:lnTo>
                    <a:lnTo>
                      <a:pt x="29" y="63"/>
                    </a:lnTo>
                    <a:lnTo>
                      <a:pt x="60" y="49"/>
                    </a:lnTo>
                    <a:lnTo>
                      <a:pt x="96" y="34"/>
                    </a:lnTo>
                    <a:lnTo>
                      <a:pt x="116" y="27"/>
                    </a:lnTo>
                    <a:lnTo>
                      <a:pt x="137" y="20"/>
                    </a:lnTo>
                    <a:lnTo>
                      <a:pt x="156" y="14"/>
                    </a:lnTo>
                    <a:lnTo>
                      <a:pt x="175" y="8"/>
                    </a:lnTo>
                    <a:lnTo>
                      <a:pt x="193" y="3"/>
                    </a:lnTo>
                    <a:lnTo>
                      <a:pt x="210" y="1"/>
                    </a:lnTo>
                    <a:lnTo>
                      <a:pt x="217" y="0"/>
                    </a:lnTo>
                    <a:lnTo>
                      <a:pt x="225" y="0"/>
                    </a:lnTo>
                    <a:lnTo>
                      <a:pt x="232" y="1"/>
                    </a:lnTo>
                    <a:lnTo>
                      <a:pt x="237" y="2"/>
                    </a:lnTo>
                    <a:lnTo>
                      <a:pt x="249" y="6"/>
                    </a:lnTo>
                    <a:lnTo>
                      <a:pt x="260" y="13"/>
                    </a:lnTo>
                    <a:lnTo>
                      <a:pt x="271" y="21"/>
                    </a:lnTo>
                    <a:lnTo>
                      <a:pt x="282" y="30"/>
                    </a:lnTo>
                    <a:lnTo>
                      <a:pt x="293" y="40"/>
                    </a:lnTo>
                    <a:lnTo>
                      <a:pt x="302" y="51"/>
                    </a:lnTo>
                    <a:lnTo>
                      <a:pt x="313" y="63"/>
                    </a:lnTo>
                    <a:lnTo>
                      <a:pt x="321" y="74"/>
                    </a:lnTo>
                    <a:lnTo>
                      <a:pt x="337" y="98"/>
                    </a:lnTo>
                    <a:lnTo>
                      <a:pt x="348" y="117"/>
                    </a:lnTo>
                    <a:lnTo>
                      <a:pt x="356" y="131"/>
                    </a:lnTo>
                    <a:lnTo>
                      <a:pt x="358" y="136"/>
                    </a:lnTo>
                    <a:lnTo>
                      <a:pt x="351" y="140"/>
                    </a:lnTo>
                    <a:lnTo>
                      <a:pt x="332" y="151"/>
                    </a:lnTo>
                    <a:lnTo>
                      <a:pt x="303" y="167"/>
                    </a:lnTo>
                    <a:lnTo>
                      <a:pt x="270" y="184"/>
                    </a:lnTo>
                    <a:lnTo>
                      <a:pt x="252" y="192"/>
                    </a:lnTo>
                    <a:lnTo>
                      <a:pt x="235" y="200"/>
                    </a:lnTo>
                    <a:lnTo>
                      <a:pt x="216" y="206"/>
                    </a:lnTo>
                    <a:lnTo>
                      <a:pt x="200" y="211"/>
                    </a:lnTo>
                    <a:lnTo>
                      <a:pt x="184" y="214"/>
                    </a:lnTo>
                    <a:lnTo>
                      <a:pt x="170" y="215"/>
                    </a:lnTo>
                    <a:lnTo>
                      <a:pt x="164" y="215"/>
                    </a:lnTo>
                    <a:lnTo>
                      <a:pt x="158" y="214"/>
                    </a:lnTo>
                    <a:lnTo>
                      <a:pt x="153" y="212"/>
                    </a:lnTo>
                    <a:lnTo>
                      <a:pt x="149" y="210"/>
                    </a:lnTo>
                    <a:lnTo>
                      <a:pt x="129" y="196"/>
                    </a:lnTo>
                    <a:lnTo>
                      <a:pt x="106" y="177"/>
                    </a:lnTo>
                    <a:lnTo>
                      <a:pt x="82" y="154"/>
                    </a:lnTo>
                    <a:lnTo>
                      <a:pt x="58" y="132"/>
                    </a:lnTo>
                    <a:lnTo>
                      <a:pt x="17" y="94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16" name="Freeform 1351">
                <a:extLst>
                  <a:ext uri="{FF2B5EF4-FFF2-40B4-BE49-F238E27FC236}">
                    <a16:creationId xmlns:a16="http://schemas.microsoft.com/office/drawing/2014/main" id="{D6C5F420-8D20-4677-8011-B3B55D3A1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4" y="2335"/>
                <a:ext cx="21" cy="13"/>
              </a:xfrm>
              <a:custGeom>
                <a:avLst/>
                <a:gdLst>
                  <a:gd name="T0" fmla="*/ 0 w 359"/>
                  <a:gd name="T1" fmla="*/ 0 h 214"/>
                  <a:gd name="T2" fmla="*/ 0 w 359"/>
                  <a:gd name="T3" fmla="*/ 0 h 214"/>
                  <a:gd name="T4" fmla="*/ 0 w 359"/>
                  <a:gd name="T5" fmla="*/ 0 h 214"/>
                  <a:gd name="T6" fmla="*/ 0 w 359"/>
                  <a:gd name="T7" fmla="*/ 0 h 214"/>
                  <a:gd name="T8" fmla="*/ 0 w 359"/>
                  <a:gd name="T9" fmla="*/ 0 h 214"/>
                  <a:gd name="T10" fmla="*/ 0 w 359"/>
                  <a:gd name="T11" fmla="*/ 0 h 214"/>
                  <a:gd name="T12" fmla="*/ 0 w 359"/>
                  <a:gd name="T13" fmla="*/ 0 h 214"/>
                  <a:gd name="T14" fmla="*/ 1 w 359"/>
                  <a:gd name="T15" fmla="*/ 0 h 214"/>
                  <a:gd name="T16" fmla="*/ 1 w 359"/>
                  <a:gd name="T17" fmla="*/ 0 h 214"/>
                  <a:gd name="T18" fmla="*/ 1 w 359"/>
                  <a:gd name="T19" fmla="*/ 0 h 214"/>
                  <a:gd name="T20" fmla="*/ 1 w 359"/>
                  <a:gd name="T21" fmla="*/ 0 h 214"/>
                  <a:gd name="T22" fmla="*/ 1 w 359"/>
                  <a:gd name="T23" fmla="*/ 0 h 214"/>
                  <a:gd name="T24" fmla="*/ 1 w 359"/>
                  <a:gd name="T25" fmla="*/ 0 h 214"/>
                  <a:gd name="T26" fmla="*/ 1 w 359"/>
                  <a:gd name="T27" fmla="*/ 0 h 214"/>
                  <a:gd name="T28" fmla="*/ 1 w 359"/>
                  <a:gd name="T29" fmla="*/ 0 h 214"/>
                  <a:gd name="T30" fmla="*/ 1 w 359"/>
                  <a:gd name="T31" fmla="*/ 0 h 214"/>
                  <a:gd name="T32" fmla="*/ 1 w 359"/>
                  <a:gd name="T33" fmla="*/ 0 h 214"/>
                  <a:gd name="T34" fmla="*/ 1 w 359"/>
                  <a:gd name="T35" fmla="*/ 0 h 214"/>
                  <a:gd name="T36" fmla="*/ 1 w 359"/>
                  <a:gd name="T37" fmla="*/ 0 h 214"/>
                  <a:gd name="T38" fmla="*/ 1 w 359"/>
                  <a:gd name="T39" fmla="*/ 0 h 214"/>
                  <a:gd name="T40" fmla="*/ 1 w 359"/>
                  <a:gd name="T41" fmla="*/ 0 h 214"/>
                  <a:gd name="T42" fmla="*/ 1 w 359"/>
                  <a:gd name="T43" fmla="*/ 0 h 214"/>
                  <a:gd name="T44" fmla="*/ 1 w 359"/>
                  <a:gd name="T45" fmla="*/ 0 h 214"/>
                  <a:gd name="T46" fmla="*/ 1 w 359"/>
                  <a:gd name="T47" fmla="*/ 0 h 214"/>
                  <a:gd name="T48" fmla="*/ 1 w 359"/>
                  <a:gd name="T49" fmla="*/ 0 h 214"/>
                  <a:gd name="T50" fmla="*/ 1 w 359"/>
                  <a:gd name="T51" fmla="*/ 0 h 214"/>
                  <a:gd name="T52" fmla="*/ 1 w 359"/>
                  <a:gd name="T53" fmla="*/ 1 h 214"/>
                  <a:gd name="T54" fmla="*/ 1 w 359"/>
                  <a:gd name="T55" fmla="*/ 1 h 214"/>
                  <a:gd name="T56" fmla="*/ 1 w 359"/>
                  <a:gd name="T57" fmla="*/ 1 h 214"/>
                  <a:gd name="T58" fmla="*/ 1 w 359"/>
                  <a:gd name="T59" fmla="*/ 1 h 214"/>
                  <a:gd name="T60" fmla="*/ 1 w 359"/>
                  <a:gd name="T61" fmla="*/ 1 h 214"/>
                  <a:gd name="T62" fmla="*/ 1 w 359"/>
                  <a:gd name="T63" fmla="*/ 1 h 214"/>
                  <a:gd name="T64" fmla="*/ 1 w 359"/>
                  <a:gd name="T65" fmla="*/ 1 h 214"/>
                  <a:gd name="T66" fmla="*/ 1 w 359"/>
                  <a:gd name="T67" fmla="*/ 1 h 214"/>
                  <a:gd name="T68" fmla="*/ 1 w 359"/>
                  <a:gd name="T69" fmla="*/ 1 h 214"/>
                  <a:gd name="T70" fmla="*/ 1 w 359"/>
                  <a:gd name="T71" fmla="*/ 1 h 214"/>
                  <a:gd name="T72" fmla="*/ 1 w 359"/>
                  <a:gd name="T73" fmla="*/ 1 h 214"/>
                  <a:gd name="T74" fmla="*/ 1 w 359"/>
                  <a:gd name="T75" fmla="*/ 1 h 214"/>
                  <a:gd name="T76" fmla="*/ 1 w 359"/>
                  <a:gd name="T77" fmla="*/ 1 h 214"/>
                  <a:gd name="T78" fmla="*/ 0 w 359"/>
                  <a:gd name="T79" fmla="*/ 1 h 214"/>
                  <a:gd name="T80" fmla="*/ 0 w 359"/>
                  <a:gd name="T81" fmla="*/ 1 h 214"/>
                  <a:gd name="T82" fmla="*/ 0 w 359"/>
                  <a:gd name="T83" fmla="*/ 1 h 214"/>
                  <a:gd name="T84" fmla="*/ 0 w 359"/>
                  <a:gd name="T85" fmla="*/ 0 h 214"/>
                  <a:gd name="T86" fmla="*/ 0 w 359"/>
                  <a:gd name="T87" fmla="*/ 0 h 214"/>
                  <a:gd name="T88" fmla="*/ 0 w 359"/>
                  <a:gd name="T89" fmla="*/ 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59" h="214">
                    <a:moveTo>
                      <a:pt x="0" y="75"/>
                    </a:moveTo>
                    <a:lnTo>
                      <a:pt x="8" y="71"/>
                    </a:lnTo>
                    <a:lnTo>
                      <a:pt x="29" y="62"/>
                    </a:lnTo>
                    <a:lnTo>
                      <a:pt x="59" y="48"/>
                    </a:lnTo>
                    <a:lnTo>
                      <a:pt x="97" y="33"/>
                    </a:lnTo>
                    <a:lnTo>
                      <a:pt x="116" y="26"/>
                    </a:lnTo>
                    <a:lnTo>
                      <a:pt x="136" y="19"/>
                    </a:lnTo>
                    <a:lnTo>
                      <a:pt x="156" y="12"/>
                    </a:lnTo>
                    <a:lnTo>
                      <a:pt x="176" y="7"/>
                    </a:lnTo>
                    <a:lnTo>
                      <a:pt x="195" y="3"/>
                    </a:lnTo>
                    <a:lnTo>
                      <a:pt x="212" y="1"/>
                    </a:lnTo>
                    <a:lnTo>
                      <a:pt x="219" y="0"/>
                    </a:lnTo>
                    <a:lnTo>
                      <a:pt x="227" y="0"/>
                    </a:lnTo>
                    <a:lnTo>
                      <a:pt x="233" y="1"/>
                    </a:lnTo>
                    <a:lnTo>
                      <a:pt x="239" y="2"/>
                    </a:lnTo>
                    <a:lnTo>
                      <a:pt x="250" y="6"/>
                    </a:lnTo>
                    <a:lnTo>
                      <a:pt x="262" y="12"/>
                    </a:lnTo>
                    <a:lnTo>
                      <a:pt x="273" y="19"/>
                    </a:lnTo>
                    <a:lnTo>
                      <a:pt x="283" y="29"/>
                    </a:lnTo>
                    <a:lnTo>
                      <a:pt x="294" y="39"/>
                    </a:lnTo>
                    <a:lnTo>
                      <a:pt x="303" y="50"/>
                    </a:lnTo>
                    <a:lnTo>
                      <a:pt x="312" y="62"/>
                    </a:lnTo>
                    <a:lnTo>
                      <a:pt x="321" y="73"/>
                    </a:lnTo>
                    <a:lnTo>
                      <a:pt x="347" y="116"/>
                    </a:lnTo>
                    <a:lnTo>
                      <a:pt x="359" y="135"/>
                    </a:lnTo>
                    <a:lnTo>
                      <a:pt x="351" y="139"/>
                    </a:lnTo>
                    <a:lnTo>
                      <a:pt x="331" y="150"/>
                    </a:lnTo>
                    <a:lnTo>
                      <a:pt x="303" y="166"/>
                    </a:lnTo>
                    <a:lnTo>
                      <a:pt x="270" y="183"/>
                    </a:lnTo>
                    <a:lnTo>
                      <a:pt x="251" y="191"/>
                    </a:lnTo>
                    <a:lnTo>
                      <a:pt x="234" y="199"/>
                    </a:lnTo>
                    <a:lnTo>
                      <a:pt x="216" y="205"/>
                    </a:lnTo>
                    <a:lnTo>
                      <a:pt x="200" y="210"/>
                    </a:lnTo>
                    <a:lnTo>
                      <a:pt x="184" y="213"/>
                    </a:lnTo>
                    <a:lnTo>
                      <a:pt x="169" y="214"/>
                    </a:lnTo>
                    <a:lnTo>
                      <a:pt x="163" y="214"/>
                    </a:lnTo>
                    <a:lnTo>
                      <a:pt x="157" y="213"/>
                    </a:lnTo>
                    <a:lnTo>
                      <a:pt x="152" y="211"/>
                    </a:lnTo>
                    <a:lnTo>
                      <a:pt x="148" y="209"/>
                    </a:lnTo>
                    <a:lnTo>
                      <a:pt x="129" y="195"/>
                    </a:lnTo>
                    <a:lnTo>
                      <a:pt x="106" y="176"/>
                    </a:lnTo>
                    <a:lnTo>
                      <a:pt x="81" y="153"/>
                    </a:lnTo>
                    <a:lnTo>
                      <a:pt x="57" y="131"/>
                    </a:lnTo>
                    <a:lnTo>
                      <a:pt x="17" y="9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17" name="Freeform 1352">
                <a:extLst>
                  <a:ext uri="{FF2B5EF4-FFF2-40B4-BE49-F238E27FC236}">
                    <a16:creationId xmlns:a16="http://schemas.microsoft.com/office/drawing/2014/main" id="{9F26FA66-59B6-4167-9431-CBFBC4CEF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" y="2332"/>
                <a:ext cx="21" cy="12"/>
              </a:xfrm>
              <a:custGeom>
                <a:avLst/>
                <a:gdLst>
                  <a:gd name="T0" fmla="*/ 0 w 358"/>
                  <a:gd name="T1" fmla="*/ 0 h 214"/>
                  <a:gd name="T2" fmla="*/ 0 w 358"/>
                  <a:gd name="T3" fmla="*/ 0 h 214"/>
                  <a:gd name="T4" fmla="*/ 0 w 358"/>
                  <a:gd name="T5" fmla="*/ 0 h 214"/>
                  <a:gd name="T6" fmla="*/ 0 w 358"/>
                  <a:gd name="T7" fmla="*/ 0 h 214"/>
                  <a:gd name="T8" fmla="*/ 0 w 358"/>
                  <a:gd name="T9" fmla="*/ 0 h 214"/>
                  <a:gd name="T10" fmla="*/ 0 w 358"/>
                  <a:gd name="T11" fmla="*/ 0 h 214"/>
                  <a:gd name="T12" fmla="*/ 0 w 358"/>
                  <a:gd name="T13" fmla="*/ 0 h 214"/>
                  <a:gd name="T14" fmla="*/ 1 w 358"/>
                  <a:gd name="T15" fmla="*/ 0 h 214"/>
                  <a:gd name="T16" fmla="*/ 1 w 358"/>
                  <a:gd name="T17" fmla="*/ 0 h 214"/>
                  <a:gd name="T18" fmla="*/ 1 w 358"/>
                  <a:gd name="T19" fmla="*/ 0 h 214"/>
                  <a:gd name="T20" fmla="*/ 1 w 358"/>
                  <a:gd name="T21" fmla="*/ 0 h 214"/>
                  <a:gd name="T22" fmla="*/ 1 w 358"/>
                  <a:gd name="T23" fmla="*/ 0 h 214"/>
                  <a:gd name="T24" fmla="*/ 1 w 358"/>
                  <a:gd name="T25" fmla="*/ 0 h 214"/>
                  <a:gd name="T26" fmla="*/ 1 w 358"/>
                  <a:gd name="T27" fmla="*/ 0 h 214"/>
                  <a:gd name="T28" fmla="*/ 1 w 358"/>
                  <a:gd name="T29" fmla="*/ 0 h 214"/>
                  <a:gd name="T30" fmla="*/ 1 w 358"/>
                  <a:gd name="T31" fmla="*/ 0 h 214"/>
                  <a:gd name="T32" fmla="*/ 1 w 358"/>
                  <a:gd name="T33" fmla="*/ 0 h 214"/>
                  <a:gd name="T34" fmla="*/ 1 w 358"/>
                  <a:gd name="T35" fmla="*/ 0 h 214"/>
                  <a:gd name="T36" fmla="*/ 1 w 358"/>
                  <a:gd name="T37" fmla="*/ 0 h 214"/>
                  <a:gd name="T38" fmla="*/ 1 w 358"/>
                  <a:gd name="T39" fmla="*/ 0 h 214"/>
                  <a:gd name="T40" fmla="*/ 1 w 358"/>
                  <a:gd name="T41" fmla="*/ 0 h 214"/>
                  <a:gd name="T42" fmla="*/ 1 w 358"/>
                  <a:gd name="T43" fmla="*/ 0 h 214"/>
                  <a:gd name="T44" fmla="*/ 1 w 358"/>
                  <a:gd name="T45" fmla="*/ 0 h 214"/>
                  <a:gd name="T46" fmla="*/ 1 w 358"/>
                  <a:gd name="T47" fmla="*/ 0 h 214"/>
                  <a:gd name="T48" fmla="*/ 1 w 358"/>
                  <a:gd name="T49" fmla="*/ 0 h 214"/>
                  <a:gd name="T50" fmla="*/ 1 w 358"/>
                  <a:gd name="T51" fmla="*/ 0 h 214"/>
                  <a:gd name="T52" fmla="*/ 1 w 358"/>
                  <a:gd name="T53" fmla="*/ 0 h 214"/>
                  <a:gd name="T54" fmla="*/ 1 w 358"/>
                  <a:gd name="T55" fmla="*/ 1 h 214"/>
                  <a:gd name="T56" fmla="*/ 1 w 358"/>
                  <a:gd name="T57" fmla="*/ 1 h 214"/>
                  <a:gd name="T58" fmla="*/ 1 w 358"/>
                  <a:gd name="T59" fmla="*/ 1 h 214"/>
                  <a:gd name="T60" fmla="*/ 1 w 358"/>
                  <a:gd name="T61" fmla="*/ 1 h 214"/>
                  <a:gd name="T62" fmla="*/ 1 w 358"/>
                  <a:gd name="T63" fmla="*/ 1 h 214"/>
                  <a:gd name="T64" fmla="*/ 1 w 358"/>
                  <a:gd name="T65" fmla="*/ 1 h 214"/>
                  <a:gd name="T66" fmla="*/ 1 w 358"/>
                  <a:gd name="T67" fmla="*/ 1 h 214"/>
                  <a:gd name="T68" fmla="*/ 1 w 358"/>
                  <a:gd name="T69" fmla="*/ 1 h 214"/>
                  <a:gd name="T70" fmla="*/ 1 w 358"/>
                  <a:gd name="T71" fmla="*/ 1 h 214"/>
                  <a:gd name="T72" fmla="*/ 1 w 358"/>
                  <a:gd name="T73" fmla="*/ 1 h 214"/>
                  <a:gd name="T74" fmla="*/ 1 w 358"/>
                  <a:gd name="T75" fmla="*/ 1 h 214"/>
                  <a:gd name="T76" fmla="*/ 1 w 358"/>
                  <a:gd name="T77" fmla="*/ 1 h 214"/>
                  <a:gd name="T78" fmla="*/ 0 w 358"/>
                  <a:gd name="T79" fmla="*/ 1 h 214"/>
                  <a:gd name="T80" fmla="*/ 0 w 358"/>
                  <a:gd name="T81" fmla="*/ 1 h 214"/>
                  <a:gd name="T82" fmla="*/ 0 w 358"/>
                  <a:gd name="T83" fmla="*/ 1 h 214"/>
                  <a:gd name="T84" fmla="*/ 0 w 358"/>
                  <a:gd name="T85" fmla="*/ 0 h 214"/>
                  <a:gd name="T86" fmla="*/ 0 w 358"/>
                  <a:gd name="T87" fmla="*/ 0 h 214"/>
                  <a:gd name="T88" fmla="*/ 0 w 358"/>
                  <a:gd name="T89" fmla="*/ 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58" h="214">
                    <a:moveTo>
                      <a:pt x="0" y="76"/>
                    </a:moveTo>
                    <a:lnTo>
                      <a:pt x="8" y="72"/>
                    </a:lnTo>
                    <a:lnTo>
                      <a:pt x="29" y="62"/>
                    </a:lnTo>
                    <a:lnTo>
                      <a:pt x="60" y="48"/>
                    </a:lnTo>
                    <a:lnTo>
                      <a:pt x="97" y="32"/>
                    </a:lnTo>
                    <a:lnTo>
                      <a:pt x="116" y="25"/>
                    </a:lnTo>
                    <a:lnTo>
                      <a:pt x="137" y="18"/>
                    </a:lnTo>
                    <a:lnTo>
                      <a:pt x="157" y="12"/>
                    </a:lnTo>
                    <a:lnTo>
                      <a:pt x="176" y="7"/>
                    </a:lnTo>
                    <a:lnTo>
                      <a:pt x="195" y="3"/>
                    </a:lnTo>
                    <a:lnTo>
                      <a:pt x="211" y="0"/>
                    </a:lnTo>
                    <a:lnTo>
                      <a:pt x="220" y="0"/>
                    </a:lnTo>
                    <a:lnTo>
                      <a:pt x="227" y="0"/>
                    </a:lnTo>
                    <a:lnTo>
                      <a:pt x="234" y="0"/>
                    </a:lnTo>
                    <a:lnTo>
                      <a:pt x="240" y="1"/>
                    </a:lnTo>
                    <a:lnTo>
                      <a:pt x="251" y="5"/>
                    </a:lnTo>
                    <a:lnTo>
                      <a:pt x="262" y="11"/>
                    </a:lnTo>
                    <a:lnTo>
                      <a:pt x="273" y="19"/>
                    </a:lnTo>
                    <a:lnTo>
                      <a:pt x="283" y="28"/>
                    </a:lnTo>
                    <a:lnTo>
                      <a:pt x="293" y="38"/>
                    </a:lnTo>
                    <a:lnTo>
                      <a:pt x="304" y="49"/>
                    </a:lnTo>
                    <a:lnTo>
                      <a:pt x="313" y="62"/>
                    </a:lnTo>
                    <a:lnTo>
                      <a:pt x="322" y="74"/>
                    </a:lnTo>
                    <a:lnTo>
                      <a:pt x="348" y="116"/>
                    </a:lnTo>
                    <a:lnTo>
                      <a:pt x="358" y="134"/>
                    </a:lnTo>
                    <a:lnTo>
                      <a:pt x="351" y="138"/>
                    </a:lnTo>
                    <a:lnTo>
                      <a:pt x="332" y="151"/>
                    </a:lnTo>
                    <a:lnTo>
                      <a:pt x="304" y="166"/>
                    </a:lnTo>
                    <a:lnTo>
                      <a:pt x="270" y="183"/>
                    </a:lnTo>
                    <a:lnTo>
                      <a:pt x="252" y="191"/>
                    </a:lnTo>
                    <a:lnTo>
                      <a:pt x="235" y="198"/>
                    </a:lnTo>
                    <a:lnTo>
                      <a:pt x="217" y="204"/>
                    </a:lnTo>
                    <a:lnTo>
                      <a:pt x="200" y="209"/>
                    </a:lnTo>
                    <a:lnTo>
                      <a:pt x="184" y="212"/>
                    </a:lnTo>
                    <a:lnTo>
                      <a:pt x="170" y="214"/>
                    </a:lnTo>
                    <a:lnTo>
                      <a:pt x="164" y="213"/>
                    </a:lnTo>
                    <a:lnTo>
                      <a:pt x="158" y="212"/>
                    </a:lnTo>
                    <a:lnTo>
                      <a:pt x="153" y="211"/>
                    </a:lnTo>
                    <a:lnTo>
                      <a:pt x="149" y="208"/>
                    </a:lnTo>
                    <a:lnTo>
                      <a:pt x="130" y="194"/>
                    </a:lnTo>
                    <a:lnTo>
                      <a:pt x="106" y="175"/>
                    </a:lnTo>
                    <a:lnTo>
                      <a:pt x="82" y="154"/>
                    </a:lnTo>
                    <a:lnTo>
                      <a:pt x="58" y="130"/>
                    </a:lnTo>
                    <a:lnTo>
                      <a:pt x="17" y="92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18" name="Freeform 1353">
                <a:extLst>
                  <a:ext uri="{FF2B5EF4-FFF2-40B4-BE49-F238E27FC236}">
                    <a16:creationId xmlns:a16="http://schemas.microsoft.com/office/drawing/2014/main" id="{DBDE8867-581C-43E1-B88B-DDF6D30F54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7" y="2343"/>
                <a:ext cx="22" cy="13"/>
              </a:xfrm>
              <a:custGeom>
                <a:avLst/>
                <a:gdLst>
                  <a:gd name="T0" fmla="*/ 0 w 359"/>
                  <a:gd name="T1" fmla="*/ 0 h 215"/>
                  <a:gd name="T2" fmla="*/ 0 w 359"/>
                  <a:gd name="T3" fmla="*/ 0 h 215"/>
                  <a:gd name="T4" fmla="*/ 0 w 359"/>
                  <a:gd name="T5" fmla="*/ 0 h 215"/>
                  <a:gd name="T6" fmla="*/ 0 w 359"/>
                  <a:gd name="T7" fmla="*/ 0 h 215"/>
                  <a:gd name="T8" fmla="*/ 0 w 359"/>
                  <a:gd name="T9" fmla="*/ 0 h 215"/>
                  <a:gd name="T10" fmla="*/ 0 w 359"/>
                  <a:gd name="T11" fmla="*/ 0 h 215"/>
                  <a:gd name="T12" fmla="*/ 0 w 359"/>
                  <a:gd name="T13" fmla="*/ 0 h 215"/>
                  <a:gd name="T14" fmla="*/ 1 w 359"/>
                  <a:gd name="T15" fmla="*/ 0 h 215"/>
                  <a:gd name="T16" fmla="*/ 1 w 359"/>
                  <a:gd name="T17" fmla="*/ 0 h 215"/>
                  <a:gd name="T18" fmla="*/ 1 w 359"/>
                  <a:gd name="T19" fmla="*/ 0 h 215"/>
                  <a:gd name="T20" fmla="*/ 1 w 359"/>
                  <a:gd name="T21" fmla="*/ 0 h 215"/>
                  <a:gd name="T22" fmla="*/ 1 w 359"/>
                  <a:gd name="T23" fmla="*/ 0 h 215"/>
                  <a:gd name="T24" fmla="*/ 1 w 359"/>
                  <a:gd name="T25" fmla="*/ 0 h 215"/>
                  <a:gd name="T26" fmla="*/ 1 w 359"/>
                  <a:gd name="T27" fmla="*/ 0 h 215"/>
                  <a:gd name="T28" fmla="*/ 1 w 359"/>
                  <a:gd name="T29" fmla="*/ 0 h 215"/>
                  <a:gd name="T30" fmla="*/ 1 w 359"/>
                  <a:gd name="T31" fmla="*/ 0 h 215"/>
                  <a:gd name="T32" fmla="*/ 1 w 359"/>
                  <a:gd name="T33" fmla="*/ 0 h 215"/>
                  <a:gd name="T34" fmla="*/ 1 w 359"/>
                  <a:gd name="T35" fmla="*/ 0 h 215"/>
                  <a:gd name="T36" fmla="*/ 1 w 359"/>
                  <a:gd name="T37" fmla="*/ 0 h 215"/>
                  <a:gd name="T38" fmla="*/ 1 w 359"/>
                  <a:gd name="T39" fmla="*/ 0 h 215"/>
                  <a:gd name="T40" fmla="*/ 1 w 359"/>
                  <a:gd name="T41" fmla="*/ 0 h 215"/>
                  <a:gd name="T42" fmla="*/ 1 w 359"/>
                  <a:gd name="T43" fmla="*/ 0 h 215"/>
                  <a:gd name="T44" fmla="*/ 1 w 359"/>
                  <a:gd name="T45" fmla="*/ 0 h 215"/>
                  <a:gd name="T46" fmla="*/ 1 w 359"/>
                  <a:gd name="T47" fmla="*/ 0 h 215"/>
                  <a:gd name="T48" fmla="*/ 1 w 359"/>
                  <a:gd name="T49" fmla="*/ 0 h 215"/>
                  <a:gd name="T50" fmla="*/ 1 w 359"/>
                  <a:gd name="T51" fmla="*/ 0 h 215"/>
                  <a:gd name="T52" fmla="*/ 1 w 359"/>
                  <a:gd name="T53" fmla="*/ 0 h 215"/>
                  <a:gd name="T54" fmla="*/ 1 w 359"/>
                  <a:gd name="T55" fmla="*/ 0 h 215"/>
                  <a:gd name="T56" fmla="*/ 1 w 359"/>
                  <a:gd name="T57" fmla="*/ 1 h 215"/>
                  <a:gd name="T58" fmla="*/ 1 w 359"/>
                  <a:gd name="T59" fmla="*/ 1 h 215"/>
                  <a:gd name="T60" fmla="*/ 1 w 359"/>
                  <a:gd name="T61" fmla="*/ 1 h 215"/>
                  <a:gd name="T62" fmla="*/ 1 w 359"/>
                  <a:gd name="T63" fmla="*/ 1 h 215"/>
                  <a:gd name="T64" fmla="*/ 1 w 359"/>
                  <a:gd name="T65" fmla="*/ 1 h 215"/>
                  <a:gd name="T66" fmla="*/ 1 w 359"/>
                  <a:gd name="T67" fmla="*/ 1 h 215"/>
                  <a:gd name="T68" fmla="*/ 1 w 359"/>
                  <a:gd name="T69" fmla="*/ 1 h 215"/>
                  <a:gd name="T70" fmla="*/ 1 w 359"/>
                  <a:gd name="T71" fmla="*/ 1 h 215"/>
                  <a:gd name="T72" fmla="*/ 1 w 359"/>
                  <a:gd name="T73" fmla="*/ 1 h 215"/>
                  <a:gd name="T74" fmla="*/ 1 w 359"/>
                  <a:gd name="T75" fmla="*/ 1 h 215"/>
                  <a:gd name="T76" fmla="*/ 1 w 359"/>
                  <a:gd name="T77" fmla="*/ 1 h 215"/>
                  <a:gd name="T78" fmla="*/ 1 w 359"/>
                  <a:gd name="T79" fmla="*/ 1 h 215"/>
                  <a:gd name="T80" fmla="*/ 1 w 359"/>
                  <a:gd name="T81" fmla="*/ 1 h 215"/>
                  <a:gd name="T82" fmla="*/ 0 w 359"/>
                  <a:gd name="T83" fmla="*/ 1 h 215"/>
                  <a:gd name="T84" fmla="*/ 0 w 359"/>
                  <a:gd name="T85" fmla="*/ 1 h 215"/>
                  <a:gd name="T86" fmla="*/ 0 w 359"/>
                  <a:gd name="T87" fmla="*/ 1 h 215"/>
                  <a:gd name="T88" fmla="*/ 0 w 359"/>
                  <a:gd name="T89" fmla="*/ 0 h 215"/>
                  <a:gd name="T90" fmla="*/ 0 w 359"/>
                  <a:gd name="T91" fmla="*/ 0 h 215"/>
                  <a:gd name="T92" fmla="*/ 0 w 359"/>
                  <a:gd name="T93" fmla="*/ 0 h 21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9" h="215">
                    <a:moveTo>
                      <a:pt x="0" y="76"/>
                    </a:moveTo>
                    <a:lnTo>
                      <a:pt x="8" y="72"/>
                    </a:lnTo>
                    <a:lnTo>
                      <a:pt x="30" y="62"/>
                    </a:lnTo>
                    <a:lnTo>
                      <a:pt x="60" y="49"/>
                    </a:lnTo>
                    <a:lnTo>
                      <a:pt x="96" y="34"/>
                    </a:lnTo>
                    <a:lnTo>
                      <a:pt x="117" y="25"/>
                    </a:lnTo>
                    <a:lnTo>
                      <a:pt x="137" y="18"/>
                    </a:lnTo>
                    <a:lnTo>
                      <a:pt x="156" y="12"/>
                    </a:lnTo>
                    <a:lnTo>
                      <a:pt x="175" y="7"/>
                    </a:lnTo>
                    <a:lnTo>
                      <a:pt x="193" y="3"/>
                    </a:lnTo>
                    <a:lnTo>
                      <a:pt x="211" y="1"/>
                    </a:lnTo>
                    <a:lnTo>
                      <a:pt x="218" y="0"/>
                    </a:lnTo>
                    <a:lnTo>
                      <a:pt x="225" y="0"/>
                    </a:lnTo>
                    <a:lnTo>
                      <a:pt x="232" y="1"/>
                    </a:lnTo>
                    <a:lnTo>
                      <a:pt x="238" y="2"/>
                    </a:lnTo>
                    <a:lnTo>
                      <a:pt x="249" y="5"/>
                    </a:lnTo>
                    <a:lnTo>
                      <a:pt x="260" y="11"/>
                    </a:lnTo>
                    <a:lnTo>
                      <a:pt x="271" y="19"/>
                    </a:lnTo>
                    <a:lnTo>
                      <a:pt x="283" y="28"/>
                    </a:lnTo>
                    <a:lnTo>
                      <a:pt x="294" y="40"/>
                    </a:lnTo>
                    <a:lnTo>
                      <a:pt x="303" y="51"/>
                    </a:lnTo>
                    <a:lnTo>
                      <a:pt x="313" y="62"/>
                    </a:lnTo>
                    <a:lnTo>
                      <a:pt x="322" y="74"/>
                    </a:lnTo>
                    <a:lnTo>
                      <a:pt x="337" y="97"/>
                    </a:lnTo>
                    <a:lnTo>
                      <a:pt x="348" y="117"/>
                    </a:lnTo>
                    <a:lnTo>
                      <a:pt x="356" y="130"/>
                    </a:lnTo>
                    <a:lnTo>
                      <a:pt x="359" y="135"/>
                    </a:lnTo>
                    <a:lnTo>
                      <a:pt x="351" y="140"/>
                    </a:lnTo>
                    <a:lnTo>
                      <a:pt x="332" y="151"/>
                    </a:lnTo>
                    <a:lnTo>
                      <a:pt x="304" y="166"/>
                    </a:lnTo>
                    <a:lnTo>
                      <a:pt x="270" y="183"/>
                    </a:lnTo>
                    <a:lnTo>
                      <a:pt x="252" y="191"/>
                    </a:lnTo>
                    <a:lnTo>
                      <a:pt x="235" y="198"/>
                    </a:lnTo>
                    <a:lnTo>
                      <a:pt x="217" y="206"/>
                    </a:lnTo>
                    <a:lnTo>
                      <a:pt x="201" y="210"/>
                    </a:lnTo>
                    <a:lnTo>
                      <a:pt x="184" y="214"/>
                    </a:lnTo>
                    <a:lnTo>
                      <a:pt x="170" y="215"/>
                    </a:lnTo>
                    <a:lnTo>
                      <a:pt x="164" y="214"/>
                    </a:lnTo>
                    <a:lnTo>
                      <a:pt x="158" y="214"/>
                    </a:lnTo>
                    <a:lnTo>
                      <a:pt x="153" y="212"/>
                    </a:lnTo>
                    <a:lnTo>
                      <a:pt x="149" y="210"/>
                    </a:lnTo>
                    <a:lnTo>
                      <a:pt x="130" y="194"/>
                    </a:lnTo>
                    <a:lnTo>
                      <a:pt x="107" y="176"/>
                    </a:lnTo>
                    <a:lnTo>
                      <a:pt x="82" y="154"/>
                    </a:lnTo>
                    <a:lnTo>
                      <a:pt x="58" y="132"/>
                    </a:lnTo>
                    <a:lnTo>
                      <a:pt x="17" y="92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19" name="Freeform 1354">
                <a:extLst>
                  <a:ext uri="{FF2B5EF4-FFF2-40B4-BE49-F238E27FC236}">
                    <a16:creationId xmlns:a16="http://schemas.microsoft.com/office/drawing/2014/main" id="{9934AF3D-638D-44ED-B60E-4B7B7C17F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" y="2291"/>
                <a:ext cx="21" cy="13"/>
              </a:xfrm>
              <a:custGeom>
                <a:avLst/>
                <a:gdLst>
                  <a:gd name="T0" fmla="*/ 0 w 359"/>
                  <a:gd name="T1" fmla="*/ 0 h 213"/>
                  <a:gd name="T2" fmla="*/ 0 w 359"/>
                  <a:gd name="T3" fmla="*/ 0 h 213"/>
                  <a:gd name="T4" fmla="*/ 0 w 359"/>
                  <a:gd name="T5" fmla="*/ 0 h 213"/>
                  <a:gd name="T6" fmla="*/ 0 w 359"/>
                  <a:gd name="T7" fmla="*/ 0 h 213"/>
                  <a:gd name="T8" fmla="*/ 0 w 359"/>
                  <a:gd name="T9" fmla="*/ 0 h 213"/>
                  <a:gd name="T10" fmla="*/ 0 w 359"/>
                  <a:gd name="T11" fmla="*/ 0 h 213"/>
                  <a:gd name="T12" fmla="*/ 0 w 359"/>
                  <a:gd name="T13" fmla="*/ 0 h 213"/>
                  <a:gd name="T14" fmla="*/ 1 w 359"/>
                  <a:gd name="T15" fmla="*/ 0 h 213"/>
                  <a:gd name="T16" fmla="*/ 1 w 359"/>
                  <a:gd name="T17" fmla="*/ 0 h 213"/>
                  <a:gd name="T18" fmla="*/ 1 w 359"/>
                  <a:gd name="T19" fmla="*/ 0 h 213"/>
                  <a:gd name="T20" fmla="*/ 1 w 359"/>
                  <a:gd name="T21" fmla="*/ 0 h 213"/>
                  <a:gd name="T22" fmla="*/ 1 w 359"/>
                  <a:gd name="T23" fmla="*/ 0 h 213"/>
                  <a:gd name="T24" fmla="*/ 1 w 359"/>
                  <a:gd name="T25" fmla="*/ 0 h 213"/>
                  <a:gd name="T26" fmla="*/ 1 w 359"/>
                  <a:gd name="T27" fmla="*/ 0 h 213"/>
                  <a:gd name="T28" fmla="*/ 1 w 359"/>
                  <a:gd name="T29" fmla="*/ 0 h 213"/>
                  <a:gd name="T30" fmla="*/ 1 w 359"/>
                  <a:gd name="T31" fmla="*/ 0 h 213"/>
                  <a:gd name="T32" fmla="*/ 1 w 359"/>
                  <a:gd name="T33" fmla="*/ 0 h 213"/>
                  <a:gd name="T34" fmla="*/ 1 w 359"/>
                  <a:gd name="T35" fmla="*/ 0 h 213"/>
                  <a:gd name="T36" fmla="*/ 1 w 359"/>
                  <a:gd name="T37" fmla="*/ 0 h 213"/>
                  <a:gd name="T38" fmla="*/ 1 w 359"/>
                  <a:gd name="T39" fmla="*/ 0 h 213"/>
                  <a:gd name="T40" fmla="*/ 1 w 359"/>
                  <a:gd name="T41" fmla="*/ 0 h 213"/>
                  <a:gd name="T42" fmla="*/ 1 w 359"/>
                  <a:gd name="T43" fmla="*/ 0 h 213"/>
                  <a:gd name="T44" fmla="*/ 1 w 359"/>
                  <a:gd name="T45" fmla="*/ 0 h 213"/>
                  <a:gd name="T46" fmla="*/ 1 w 359"/>
                  <a:gd name="T47" fmla="*/ 0 h 213"/>
                  <a:gd name="T48" fmla="*/ 1 w 359"/>
                  <a:gd name="T49" fmla="*/ 0 h 213"/>
                  <a:gd name="T50" fmla="*/ 1 w 359"/>
                  <a:gd name="T51" fmla="*/ 0 h 213"/>
                  <a:gd name="T52" fmla="*/ 1 w 359"/>
                  <a:gd name="T53" fmla="*/ 0 h 213"/>
                  <a:gd name="T54" fmla="*/ 1 w 359"/>
                  <a:gd name="T55" fmla="*/ 0 h 213"/>
                  <a:gd name="T56" fmla="*/ 1 w 359"/>
                  <a:gd name="T57" fmla="*/ 1 h 213"/>
                  <a:gd name="T58" fmla="*/ 1 w 359"/>
                  <a:gd name="T59" fmla="*/ 1 h 213"/>
                  <a:gd name="T60" fmla="*/ 1 w 359"/>
                  <a:gd name="T61" fmla="*/ 1 h 213"/>
                  <a:gd name="T62" fmla="*/ 1 w 359"/>
                  <a:gd name="T63" fmla="*/ 1 h 213"/>
                  <a:gd name="T64" fmla="*/ 1 w 359"/>
                  <a:gd name="T65" fmla="*/ 1 h 213"/>
                  <a:gd name="T66" fmla="*/ 1 w 359"/>
                  <a:gd name="T67" fmla="*/ 1 h 213"/>
                  <a:gd name="T68" fmla="*/ 1 w 359"/>
                  <a:gd name="T69" fmla="*/ 1 h 213"/>
                  <a:gd name="T70" fmla="*/ 1 w 359"/>
                  <a:gd name="T71" fmla="*/ 1 h 213"/>
                  <a:gd name="T72" fmla="*/ 1 w 359"/>
                  <a:gd name="T73" fmla="*/ 1 h 213"/>
                  <a:gd name="T74" fmla="*/ 1 w 359"/>
                  <a:gd name="T75" fmla="*/ 1 h 213"/>
                  <a:gd name="T76" fmla="*/ 1 w 359"/>
                  <a:gd name="T77" fmla="*/ 1 h 213"/>
                  <a:gd name="T78" fmla="*/ 1 w 359"/>
                  <a:gd name="T79" fmla="*/ 1 h 213"/>
                  <a:gd name="T80" fmla="*/ 1 w 359"/>
                  <a:gd name="T81" fmla="*/ 1 h 213"/>
                  <a:gd name="T82" fmla="*/ 0 w 359"/>
                  <a:gd name="T83" fmla="*/ 1 h 213"/>
                  <a:gd name="T84" fmla="*/ 0 w 359"/>
                  <a:gd name="T85" fmla="*/ 1 h 213"/>
                  <a:gd name="T86" fmla="*/ 0 w 359"/>
                  <a:gd name="T87" fmla="*/ 1 h 213"/>
                  <a:gd name="T88" fmla="*/ 0 w 359"/>
                  <a:gd name="T89" fmla="*/ 0 h 213"/>
                  <a:gd name="T90" fmla="*/ 0 w 359"/>
                  <a:gd name="T91" fmla="*/ 0 h 213"/>
                  <a:gd name="T92" fmla="*/ 0 w 359"/>
                  <a:gd name="T93" fmla="*/ 0 h 21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9" h="213">
                    <a:moveTo>
                      <a:pt x="0" y="75"/>
                    </a:moveTo>
                    <a:lnTo>
                      <a:pt x="8" y="72"/>
                    </a:lnTo>
                    <a:lnTo>
                      <a:pt x="29" y="61"/>
                    </a:lnTo>
                    <a:lnTo>
                      <a:pt x="60" y="47"/>
                    </a:lnTo>
                    <a:lnTo>
                      <a:pt x="97" y="32"/>
                    </a:lnTo>
                    <a:lnTo>
                      <a:pt x="116" y="25"/>
                    </a:lnTo>
                    <a:lnTo>
                      <a:pt x="136" y="18"/>
                    </a:lnTo>
                    <a:lnTo>
                      <a:pt x="156" y="12"/>
                    </a:lnTo>
                    <a:lnTo>
                      <a:pt x="175" y="7"/>
                    </a:lnTo>
                    <a:lnTo>
                      <a:pt x="193" y="3"/>
                    </a:lnTo>
                    <a:lnTo>
                      <a:pt x="210" y="0"/>
                    </a:lnTo>
                    <a:lnTo>
                      <a:pt x="217" y="0"/>
                    </a:lnTo>
                    <a:lnTo>
                      <a:pt x="224" y="0"/>
                    </a:lnTo>
                    <a:lnTo>
                      <a:pt x="231" y="0"/>
                    </a:lnTo>
                    <a:lnTo>
                      <a:pt x="238" y="1"/>
                    </a:lnTo>
                    <a:lnTo>
                      <a:pt x="249" y="5"/>
                    </a:lnTo>
                    <a:lnTo>
                      <a:pt x="260" y="11"/>
                    </a:lnTo>
                    <a:lnTo>
                      <a:pt x="271" y="19"/>
                    </a:lnTo>
                    <a:lnTo>
                      <a:pt x="282" y="28"/>
                    </a:lnTo>
                    <a:lnTo>
                      <a:pt x="293" y="38"/>
                    </a:lnTo>
                    <a:lnTo>
                      <a:pt x="303" y="49"/>
                    </a:lnTo>
                    <a:lnTo>
                      <a:pt x="312" y="61"/>
                    </a:lnTo>
                    <a:lnTo>
                      <a:pt x="321" y="74"/>
                    </a:lnTo>
                    <a:lnTo>
                      <a:pt x="337" y="96"/>
                    </a:lnTo>
                    <a:lnTo>
                      <a:pt x="348" y="115"/>
                    </a:lnTo>
                    <a:lnTo>
                      <a:pt x="356" y="129"/>
                    </a:lnTo>
                    <a:lnTo>
                      <a:pt x="359" y="134"/>
                    </a:lnTo>
                    <a:lnTo>
                      <a:pt x="351" y="138"/>
                    </a:lnTo>
                    <a:lnTo>
                      <a:pt x="332" y="150"/>
                    </a:lnTo>
                    <a:lnTo>
                      <a:pt x="303" y="166"/>
                    </a:lnTo>
                    <a:lnTo>
                      <a:pt x="270" y="183"/>
                    </a:lnTo>
                    <a:lnTo>
                      <a:pt x="253" y="191"/>
                    </a:lnTo>
                    <a:lnTo>
                      <a:pt x="234" y="198"/>
                    </a:lnTo>
                    <a:lnTo>
                      <a:pt x="216" y="204"/>
                    </a:lnTo>
                    <a:lnTo>
                      <a:pt x="200" y="209"/>
                    </a:lnTo>
                    <a:lnTo>
                      <a:pt x="184" y="212"/>
                    </a:lnTo>
                    <a:lnTo>
                      <a:pt x="170" y="213"/>
                    </a:lnTo>
                    <a:lnTo>
                      <a:pt x="164" y="213"/>
                    </a:lnTo>
                    <a:lnTo>
                      <a:pt x="158" y="212"/>
                    </a:lnTo>
                    <a:lnTo>
                      <a:pt x="153" y="211"/>
                    </a:lnTo>
                    <a:lnTo>
                      <a:pt x="149" y="208"/>
                    </a:lnTo>
                    <a:lnTo>
                      <a:pt x="129" y="194"/>
                    </a:lnTo>
                    <a:lnTo>
                      <a:pt x="106" y="175"/>
                    </a:lnTo>
                    <a:lnTo>
                      <a:pt x="82" y="154"/>
                    </a:lnTo>
                    <a:lnTo>
                      <a:pt x="57" y="130"/>
                    </a:lnTo>
                    <a:lnTo>
                      <a:pt x="17" y="92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B97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20" name="Freeform 1355">
                <a:extLst>
                  <a:ext uri="{FF2B5EF4-FFF2-40B4-BE49-F238E27FC236}">
                    <a16:creationId xmlns:a16="http://schemas.microsoft.com/office/drawing/2014/main" id="{F983C909-DA00-40DA-80F8-8C1B5A1D3B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1" y="2296"/>
                <a:ext cx="21" cy="12"/>
              </a:xfrm>
              <a:custGeom>
                <a:avLst/>
                <a:gdLst>
                  <a:gd name="T0" fmla="*/ 0 w 358"/>
                  <a:gd name="T1" fmla="*/ 0 h 214"/>
                  <a:gd name="T2" fmla="*/ 0 w 358"/>
                  <a:gd name="T3" fmla="*/ 0 h 214"/>
                  <a:gd name="T4" fmla="*/ 0 w 358"/>
                  <a:gd name="T5" fmla="*/ 0 h 214"/>
                  <a:gd name="T6" fmla="*/ 0 w 358"/>
                  <a:gd name="T7" fmla="*/ 0 h 214"/>
                  <a:gd name="T8" fmla="*/ 0 w 358"/>
                  <a:gd name="T9" fmla="*/ 0 h 214"/>
                  <a:gd name="T10" fmla="*/ 0 w 358"/>
                  <a:gd name="T11" fmla="*/ 0 h 214"/>
                  <a:gd name="T12" fmla="*/ 0 w 358"/>
                  <a:gd name="T13" fmla="*/ 0 h 214"/>
                  <a:gd name="T14" fmla="*/ 1 w 358"/>
                  <a:gd name="T15" fmla="*/ 0 h 214"/>
                  <a:gd name="T16" fmla="*/ 1 w 358"/>
                  <a:gd name="T17" fmla="*/ 0 h 214"/>
                  <a:gd name="T18" fmla="*/ 1 w 358"/>
                  <a:gd name="T19" fmla="*/ 0 h 214"/>
                  <a:gd name="T20" fmla="*/ 1 w 358"/>
                  <a:gd name="T21" fmla="*/ 0 h 214"/>
                  <a:gd name="T22" fmla="*/ 1 w 358"/>
                  <a:gd name="T23" fmla="*/ 0 h 214"/>
                  <a:gd name="T24" fmla="*/ 1 w 358"/>
                  <a:gd name="T25" fmla="*/ 0 h 214"/>
                  <a:gd name="T26" fmla="*/ 1 w 358"/>
                  <a:gd name="T27" fmla="*/ 0 h 214"/>
                  <a:gd name="T28" fmla="*/ 1 w 358"/>
                  <a:gd name="T29" fmla="*/ 0 h 214"/>
                  <a:gd name="T30" fmla="*/ 1 w 358"/>
                  <a:gd name="T31" fmla="*/ 0 h 214"/>
                  <a:gd name="T32" fmla="*/ 1 w 358"/>
                  <a:gd name="T33" fmla="*/ 0 h 214"/>
                  <a:gd name="T34" fmla="*/ 1 w 358"/>
                  <a:gd name="T35" fmla="*/ 0 h 214"/>
                  <a:gd name="T36" fmla="*/ 1 w 358"/>
                  <a:gd name="T37" fmla="*/ 0 h 214"/>
                  <a:gd name="T38" fmla="*/ 1 w 358"/>
                  <a:gd name="T39" fmla="*/ 0 h 214"/>
                  <a:gd name="T40" fmla="*/ 1 w 358"/>
                  <a:gd name="T41" fmla="*/ 0 h 214"/>
                  <a:gd name="T42" fmla="*/ 1 w 358"/>
                  <a:gd name="T43" fmla="*/ 0 h 214"/>
                  <a:gd name="T44" fmla="*/ 1 w 358"/>
                  <a:gd name="T45" fmla="*/ 0 h 214"/>
                  <a:gd name="T46" fmla="*/ 1 w 358"/>
                  <a:gd name="T47" fmla="*/ 0 h 214"/>
                  <a:gd name="T48" fmla="*/ 1 w 358"/>
                  <a:gd name="T49" fmla="*/ 0 h 214"/>
                  <a:gd name="T50" fmla="*/ 1 w 358"/>
                  <a:gd name="T51" fmla="*/ 0 h 214"/>
                  <a:gd name="T52" fmla="*/ 1 w 358"/>
                  <a:gd name="T53" fmla="*/ 0 h 214"/>
                  <a:gd name="T54" fmla="*/ 1 w 358"/>
                  <a:gd name="T55" fmla="*/ 0 h 214"/>
                  <a:gd name="T56" fmla="*/ 1 w 358"/>
                  <a:gd name="T57" fmla="*/ 0 h 214"/>
                  <a:gd name="T58" fmla="*/ 1 w 358"/>
                  <a:gd name="T59" fmla="*/ 1 h 214"/>
                  <a:gd name="T60" fmla="*/ 1 w 358"/>
                  <a:gd name="T61" fmla="*/ 1 h 214"/>
                  <a:gd name="T62" fmla="*/ 1 w 358"/>
                  <a:gd name="T63" fmla="*/ 1 h 214"/>
                  <a:gd name="T64" fmla="*/ 1 w 358"/>
                  <a:gd name="T65" fmla="*/ 1 h 214"/>
                  <a:gd name="T66" fmla="*/ 1 w 358"/>
                  <a:gd name="T67" fmla="*/ 1 h 214"/>
                  <a:gd name="T68" fmla="*/ 1 w 358"/>
                  <a:gd name="T69" fmla="*/ 1 h 214"/>
                  <a:gd name="T70" fmla="*/ 1 w 358"/>
                  <a:gd name="T71" fmla="*/ 1 h 214"/>
                  <a:gd name="T72" fmla="*/ 1 w 358"/>
                  <a:gd name="T73" fmla="*/ 1 h 214"/>
                  <a:gd name="T74" fmla="*/ 1 w 358"/>
                  <a:gd name="T75" fmla="*/ 1 h 214"/>
                  <a:gd name="T76" fmla="*/ 1 w 358"/>
                  <a:gd name="T77" fmla="*/ 1 h 214"/>
                  <a:gd name="T78" fmla="*/ 1 w 358"/>
                  <a:gd name="T79" fmla="*/ 1 h 214"/>
                  <a:gd name="T80" fmla="*/ 1 w 358"/>
                  <a:gd name="T81" fmla="*/ 1 h 214"/>
                  <a:gd name="T82" fmla="*/ 0 w 358"/>
                  <a:gd name="T83" fmla="*/ 1 h 214"/>
                  <a:gd name="T84" fmla="*/ 0 w 358"/>
                  <a:gd name="T85" fmla="*/ 1 h 214"/>
                  <a:gd name="T86" fmla="*/ 0 w 358"/>
                  <a:gd name="T87" fmla="*/ 1 h 214"/>
                  <a:gd name="T88" fmla="*/ 0 w 358"/>
                  <a:gd name="T89" fmla="*/ 0 h 214"/>
                  <a:gd name="T90" fmla="*/ 0 w 358"/>
                  <a:gd name="T91" fmla="*/ 0 h 214"/>
                  <a:gd name="T92" fmla="*/ 0 w 358"/>
                  <a:gd name="T93" fmla="*/ 0 h 21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8" h="214">
                    <a:moveTo>
                      <a:pt x="0" y="75"/>
                    </a:moveTo>
                    <a:lnTo>
                      <a:pt x="8" y="71"/>
                    </a:lnTo>
                    <a:lnTo>
                      <a:pt x="28" y="61"/>
                    </a:lnTo>
                    <a:lnTo>
                      <a:pt x="60" y="48"/>
                    </a:lnTo>
                    <a:lnTo>
                      <a:pt x="96" y="33"/>
                    </a:lnTo>
                    <a:lnTo>
                      <a:pt x="116" y="25"/>
                    </a:lnTo>
                    <a:lnTo>
                      <a:pt x="135" y="18"/>
                    </a:lnTo>
                    <a:lnTo>
                      <a:pt x="156" y="12"/>
                    </a:lnTo>
                    <a:lnTo>
                      <a:pt x="175" y="7"/>
                    </a:lnTo>
                    <a:lnTo>
                      <a:pt x="193" y="3"/>
                    </a:lnTo>
                    <a:lnTo>
                      <a:pt x="209" y="0"/>
                    </a:lnTo>
                    <a:lnTo>
                      <a:pt x="217" y="0"/>
                    </a:lnTo>
                    <a:lnTo>
                      <a:pt x="225" y="0"/>
                    </a:lnTo>
                    <a:lnTo>
                      <a:pt x="231" y="0"/>
                    </a:lnTo>
                    <a:lnTo>
                      <a:pt x="237" y="1"/>
                    </a:lnTo>
                    <a:lnTo>
                      <a:pt x="249" y="5"/>
                    </a:lnTo>
                    <a:lnTo>
                      <a:pt x="260" y="11"/>
                    </a:lnTo>
                    <a:lnTo>
                      <a:pt x="271" y="19"/>
                    </a:lnTo>
                    <a:lnTo>
                      <a:pt x="282" y="28"/>
                    </a:lnTo>
                    <a:lnTo>
                      <a:pt x="292" y="39"/>
                    </a:lnTo>
                    <a:lnTo>
                      <a:pt x="302" y="50"/>
                    </a:lnTo>
                    <a:lnTo>
                      <a:pt x="313" y="61"/>
                    </a:lnTo>
                    <a:lnTo>
                      <a:pt x="321" y="73"/>
                    </a:lnTo>
                    <a:lnTo>
                      <a:pt x="337" y="96"/>
                    </a:lnTo>
                    <a:lnTo>
                      <a:pt x="348" y="116"/>
                    </a:lnTo>
                    <a:lnTo>
                      <a:pt x="356" y="129"/>
                    </a:lnTo>
                    <a:lnTo>
                      <a:pt x="358" y="134"/>
                    </a:lnTo>
                    <a:lnTo>
                      <a:pt x="351" y="139"/>
                    </a:lnTo>
                    <a:lnTo>
                      <a:pt x="332" y="150"/>
                    </a:lnTo>
                    <a:lnTo>
                      <a:pt x="303" y="166"/>
                    </a:lnTo>
                    <a:lnTo>
                      <a:pt x="270" y="183"/>
                    </a:lnTo>
                    <a:lnTo>
                      <a:pt x="252" y="191"/>
                    </a:lnTo>
                    <a:lnTo>
                      <a:pt x="235" y="198"/>
                    </a:lnTo>
                    <a:lnTo>
                      <a:pt x="216" y="204"/>
                    </a:lnTo>
                    <a:lnTo>
                      <a:pt x="199" y="209"/>
                    </a:lnTo>
                    <a:lnTo>
                      <a:pt x="184" y="213"/>
                    </a:lnTo>
                    <a:lnTo>
                      <a:pt x="170" y="214"/>
                    </a:lnTo>
                    <a:lnTo>
                      <a:pt x="164" y="213"/>
                    </a:lnTo>
                    <a:lnTo>
                      <a:pt x="158" y="212"/>
                    </a:lnTo>
                    <a:lnTo>
                      <a:pt x="153" y="211"/>
                    </a:lnTo>
                    <a:lnTo>
                      <a:pt x="148" y="208"/>
                    </a:lnTo>
                    <a:lnTo>
                      <a:pt x="129" y="194"/>
                    </a:lnTo>
                    <a:lnTo>
                      <a:pt x="106" y="175"/>
                    </a:lnTo>
                    <a:lnTo>
                      <a:pt x="82" y="153"/>
                    </a:lnTo>
                    <a:lnTo>
                      <a:pt x="58" y="131"/>
                    </a:lnTo>
                    <a:lnTo>
                      <a:pt x="17" y="92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21" name="Freeform 1356">
                <a:extLst>
                  <a:ext uri="{FF2B5EF4-FFF2-40B4-BE49-F238E27FC236}">
                    <a16:creationId xmlns:a16="http://schemas.microsoft.com/office/drawing/2014/main" id="{C61CBEDA-B394-4304-9C6D-30782291E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7" y="2287"/>
                <a:ext cx="21" cy="13"/>
              </a:xfrm>
              <a:custGeom>
                <a:avLst/>
                <a:gdLst>
                  <a:gd name="T0" fmla="*/ 0 w 359"/>
                  <a:gd name="T1" fmla="*/ 0 h 214"/>
                  <a:gd name="T2" fmla="*/ 0 w 359"/>
                  <a:gd name="T3" fmla="*/ 0 h 214"/>
                  <a:gd name="T4" fmla="*/ 0 w 359"/>
                  <a:gd name="T5" fmla="*/ 0 h 214"/>
                  <a:gd name="T6" fmla="*/ 0 w 359"/>
                  <a:gd name="T7" fmla="*/ 0 h 214"/>
                  <a:gd name="T8" fmla="*/ 0 w 359"/>
                  <a:gd name="T9" fmla="*/ 0 h 214"/>
                  <a:gd name="T10" fmla="*/ 0 w 359"/>
                  <a:gd name="T11" fmla="*/ 0 h 214"/>
                  <a:gd name="T12" fmla="*/ 0 w 359"/>
                  <a:gd name="T13" fmla="*/ 0 h 214"/>
                  <a:gd name="T14" fmla="*/ 1 w 359"/>
                  <a:gd name="T15" fmla="*/ 0 h 214"/>
                  <a:gd name="T16" fmla="*/ 1 w 359"/>
                  <a:gd name="T17" fmla="*/ 0 h 214"/>
                  <a:gd name="T18" fmla="*/ 1 w 359"/>
                  <a:gd name="T19" fmla="*/ 0 h 214"/>
                  <a:gd name="T20" fmla="*/ 1 w 359"/>
                  <a:gd name="T21" fmla="*/ 0 h 214"/>
                  <a:gd name="T22" fmla="*/ 1 w 359"/>
                  <a:gd name="T23" fmla="*/ 0 h 214"/>
                  <a:gd name="T24" fmla="*/ 1 w 359"/>
                  <a:gd name="T25" fmla="*/ 0 h 214"/>
                  <a:gd name="T26" fmla="*/ 1 w 359"/>
                  <a:gd name="T27" fmla="*/ 0 h 214"/>
                  <a:gd name="T28" fmla="*/ 1 w 359"/>
                  <a:gd name="T29" fmla="*/ 0 h 214"/>
                  <a:gd name="T30" fmla="*/ 1 w 359"/>
                  <a:gd name="T31" fmla="*/ 0 h 214"/>
                  <a:gd name="T32" fmla="*/ 1 w 359"/>
                  <a:gd name="T33" fmla="*/ 0 h 214"/>
                  <a:gd name="T34" fmla="*/ 1 w 359"/>
                  <a:gd name="T35" fmla="*/ 0 h 214"/>
                  <a:gd name="T36" fmla="*/ 1 w 359"/>
                  <a:gd name="T37" fmla="*/ 0 h 214"/>
                  <a:gd name="T38" fmla="*/ 1 w 359"/>
                  <a:gd name="T39" fmla="*/ 0 h 214"/>
                  <a:gd name="T40" fmla="*/ 1 w 359"/>
                  <a:gd name="T41" fmla="*/ 0 h 214"/>
                  <a:gd name="T42" fmla="*/ 1 w 359"/>
                  <a:gd name="T43" fmla="*/ 0 h 214"/>
                  <a:gd name="T44" fmla="*/ 1 w 359"/>
                  <a:gd name="T45" fmla="*/ 0 h 214"/>
                  <a:gd name="T46" fmla="*/ 1 w 359"/>
                  <a:gd name="T47" fmla="*/ 0 h 214"/>
                  <a:gd name="T48" fmla="*/ 1 w 359"/>
                  <a:gd name="T49" fmla="*/ 0 h 214"/>
                  <a:gd name="T50" fmla="*/ 1 w 359"/>
                  <a:gd name="T51" fmla="*/ 1 h 214"/>
                  <a:gd name="T52" fmla="*/ 1 w 359"/>
                  <a:gd name="T53" fmla="*/ 1 h 214"/>
                  <a:gd name="T54" fmla="*/ 1 w 359"/>
                  <a:gd name="T55" fmla="*/ 1 h 214"/>
                  <a:gd name="T56" fmla="*/ 1 w 359"/>
                  <a:gd name="T57" fmla="*/ 1 h 214"/>
                  <a:gd name="T58" fmla="*/ 1 w 359"/>
                  <a:gd name="T59" fmla="*/ 1 h 214"/>
                  <a:gd name="T60" fmla="*/ 1 w 359"/>
                  <a:gd name="T61" fmla="*/ 1 h 214"/>
                  <a:gd name="T62" fmla="*/ 1 w 359"/>
                  <a:gd name="T63" fmla="*/ 1 h 214"/>
                  <a:gd name="T64" fmla="*/ 1 w 359"/>
                  <a:gd name="T65" fmla="*/ 1 h 214"/>
                  <a:gd name="T66" fmla="*/ 1 w 359"/>
                  <a:gd name="T67" fmla="*/ 1 h 214"/>
                  <a:gd name="T68" fmla="*/ 1 w 359"/>
                  <a:gd name="T69" fmla="*/ 1 h 214"/>
                  <a:gd name="T70" fmla="*/ 1 w 359"/>
                  <a:gd name="T71" fmla="*/ 1 h 214"/>
                  <a:gd name="T72" fmla="*/ 1 w 359"/>
                  <a:gd name="T73" fmla="*/ 1 h 214"/>
                  <a:gd name="T74" fmla="*/ 1 w 359"/>
                  <a:gd name="T75" fmla="*/ 1 h 214"/>
                  <a:gd name="T76" fmla="*/ 1 w 359"/>
                  <a:gd name="T77" fmla="*/ 1 h 214"/>
                  <a:gd name="T78" fmla="*/ 0 w 359"/>
                  <a:gd name="T79" fmla="*/ 1 h 214"/>
                  <a:gd name="T80" fmla="*/ 0 w 359"/>
                  <a:gd name="T81" fmla="*/ 1 h 214"/>
                  <a:gd name="T82" fmla="*/ 0 w 359"/>
                  <a:gd name="T83" fmla="*/ 1 h 214"/>
                  <a:gd name="T84" fmla="*/ 0 w 359"/>
                  <a:gd name="T85" fmla="*/ 0 h 214"/>
                  <a:gd name="T86" fmla="*/ 0 w 359"/>
                  <a:gd name="T87" fmla="*/ 0 h 214"/>
                  <a:gd name="T88" fmla="*/ 0 w 359"/>
                  <a:gd name="T89" fmla="*/ 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59" h="214">
                    <a:moveTo>
                      <a:pt x="0" y="76"/>
                    </a:moveTo>
                    <a:lnTo>
                      <a:pt x="8" y="72"/>
                    </a:lnTo>
                    <a:lnTo>
                      <a:pt x="29" y="63"/>
                    </a:lnTo>
                    <a:lnTo>
                      <a:pt x="60" y="49"/>
                    </a:lnTo>
                    <a:lnTo>
                      <a:pt x="97" y="33"/>
                    </a:lnTo>
                    <a:lnTo>
                      <a:pt x="117" y="26"/>
                    </a:lnTo>
                    <a:lnTo>
                      <a:pt x="138" y="19"/>
                    </a:lnTo>
                    <a:lnTo>
                      <a:pt x="157" y="12"/>
                    </a:lnTo>
                    <a:lnTo>
                      <a:pt x="177" y="7"/>
                    </a:lnTo>
                    <a:lnTo>
                      <a:pt x="195" y="3"/>
                    </a:lnTo>
                    <a:lnTo>
                      <a:pt x="212" y="1"/>
                    </a:lnTo>
                    <a:lnTo>
                      <a:pt x="221" y="0"/>
                    </a:lnTo>
                    <a:lnTo>
                      <a:pt x="228" y="0"/>
                    </a:lnTo>
                    <a:lnTo>
                      <a:pt x="234" y="1"/>
                    </a:lnTo>
                    <a:lnTo>
                      <a:pt x="241" y="2"/>
                    </a:lnTo>
                    <a:lnTo>
                      <a:pt x="252" y="6"/>
                    </a:lnTo>
                    <a:lnTo>
                      <a:pt x="262" y="12"/>
                    </a:lnTo>
                    <a:lnTo>
                      <a:pt x="273" y="19"/>
                    </a:lnTo>
                    <a:lnTo>
                      <a:pt x="284" y="29"/>
                    </a:lnTo>
                    <a:lnTo>
                      <a:pt x="294" y="39"/>
                    </a:lnTo>
                    <a:lnTo>
                      <a:pt x="303" y="51"/>
                    </a:lnTo>
                    <a:lnTo>
                      <a:pt x="314" y="62"/>
                    </a:lnTo>
                    <a:lnTo>
                      <a:pt x="322" y="74"/>
                    </a:lnTo>
                    <a:lnTo>
                      <a:pt x="349" y="116"/>
                    </a:lnTo>
                    <a:lnTo>
                      <a:pt x="359" y="136"/>
                    </a:lnTo>
                    <a:lnTo>
                      <a:pt x="352" y="140"/>
                    </a:lnTo>
                    <a:lnTo>
                      <a:pt x="332" y="151"/>
                    </a:lnTo>
                    <a:lnTo>
                      <a:pt x="303" y="166"/>
                    </a:lnTo>
                    <a:lnTo>
                      <a:pt x="270" y="183"/>
                    </a:lnTo>
                    <a:lnTo>
                      <a:pt x="253" y="191"/>
                    </a:lnTo>
                    <a:lnTo>
                      <a:pt x="235" y="198"/>
                    </a:lnTo>
                    <a:lnTo>
                      <a:pt x="216" y="205"/>
                    </a:lnTo>
                    <a:lnTo>
                      <a:pt x="200" y="210"/>
                    </a:lnTo>
                    <a:lnTo>
                      <a:pt x="184" y="213"/>
                    </a:lnTo>
                    <a:lnTo>
                      <a:pt x="170" y="214"/>
                    </a:lnTo>
                    <a:lnTo>
                      <a:pt x="164" y="214"/>
                    </a:lnTo>
                    <a:lnTo>
                      <a:pt x="158" y="213"/>
                    </a:lnTo>
                    <a:lnTo>
                      <a:pt x="153" y="211"/>
                    </a:lnTo>
                    <a:lnTo>
                      <a:pt x="149" y="209"/>
                    </a:lnTo>
                    <a:lnTo>
                      <a:pt x="129" y="195"/>
                    </a:lnTo>
                    <a:lnTo>
                      <a:pt x="106" y="176"/>
                    </a:lnTo>
                    <a:lnTo>
                      <a:pt x="82" y="154"/>
                    </a:lnTo>
                    <a:lnTo>
                      <a:pt x="58" y="131"/>
                    </a:lnTo>
                    <a:lnTo>
                      <a:pt x="17" y="92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22" name="Freeform 1357">
                <a:extLst>
                  <a:ext uri="{FF2B5EF4-FFF2-40B4-BE49-F238E27FC236}">
                    <a16:creationId xmlns:a16="http://schemas.microsoft.com/office/drawing/2014/main" id="{C05B9441-76DC-4B81-B231-8A821CD45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2282"/>
                <a:ext cx="21" cy="13"/>
              </a:xfrm>
              <a:custGeom>
                <a:avLst/>
                <a:gdLst>
                  <a:gd name="T0" fmla="*/ 0 w 358"/>
                  <a:gd name="T1" fmla="*/ 0 h 214"/>
                  <a:gd name="T2" fmla="*/ 0 w 358"/>
                  <a:gd name="T3" fmla="*/ 0 h 214"/>
                  <a:gd name="T4" fmla="*/ 0 w 358"/>
                  <a:gd name="T5" fmla="*/ 0 h 214"/>
                  <a:gd name="T6" fmla="*/ 0 w 358"/>
                  <a:gd name="T7" fmla="*/ 0 h 214"/>
                  <a:gd name="T8" fmla="*/ 0 w 358"/>
                  <a:gd name="T9" fmla="*/ 0 h 214"/>
                  <a:gd name="T10" fmla="*/ 0 w 358"/>
                  <a:gd name="T11" fmla="*/ 0 h 214"/>
                  <a:gd name="T12" fmla="*/ 0 w 358"/>
                  <a:gd name="T13" fmla="*/ 0 h 214"/>
                  <a:gd name="T14" fmla="*/ 1 w 358"/>
                  <a:gd name="T15" fmla="*/ 0 h 214"/>
                  <a:gd name="T16" fmla="*/ 1 w 358"/>
                  <a:gd name="T17" fmla="*/ 0 h 214"/>
                  <a:gd name="T18" fmla="*/ 1 w 358"/>
                  <a:gd name="T19" fmla="*/ 0 h 214"/>
                  <a:gd name="T20" fmla="*/ 1 w 358"/>
                  <a:gd name="T21" fmla="*/ 0 h 214"/>
                  <a:gd name="T22" fmla="*/ 1 w 358"/>
                  <a:gd name="T23" fmla="*/ 0 h 214"/>
                  <a:gd name="T24" fmla="*/ 1 w 358"/>
                  <a:gd name="T25" fmla="*/ 0 h 214"/>
                  <a:gd name="T26" fmla="*/ 1 w 358"/>
                  <a:gd name="T27" fmla="*/ 0 h 214"/>
                  <a:gd name="T28" fmla="*/ 1 w 358"/>
                  <a:gd name="T29" fmla="*/ 0 h 214"/>
                  <a:gd name="T30" fmla="*/ 1 w 358"/>
                  <a:gd name="T31" fmla="*/ 0 h 214"/>
                  <a:gd name="T32" fmla="*/ 1 w 358"/>
                  <a:gd name="T33" fmla="*/ 0 h 214"/>
                  <a:gd name="T34" fmla="*/ 1 w 358"/>
                  <a:gd name="T35" fmla="*/ 0 h 214"/>
                  <a:gd name="T36" fmla="*/ 1 w 358"/>
                  <a:gd name="T37" fmla="*/ 0 h 214"/>
                  <a:gd name="T38" fmla="*/ 1 w 358"/>
                  <a:gd name="T39" fmla="*/ 0 h 214"/>
                  <a:gd name="T40" fmla="*/ 1 w 358"/>
                  <a:gd name="T41" fmla="*/ 0 h 214"/>
                  <a:gd name="T42" fmla="*/ 1 w 358"/>
                  <a:gd name="T43" fmla="*/ 0 h 214"/>
                  <a:gd name="T44" fmla="*/ 1 w 358"/>
                  <a:gd name="T45" fmla="*/ 0 h 214"/>
                  <a:gd name="T46" fmla="*/ 1 w 358"/>
                  <a:gd name="T47" fmla="*/ 0 h 214"/>
                  <a:gd name="T48" fmla="*/ 1 w 358"/>
                  <a:gd name="T49" fmla="*/ 0 h 214"/>
                  <a:gd name="T50" fmla="*/ 1 w 358"/>
                  <a:gd name="T51" fmla="*/ 1 h 214"/>
                  <a:gd name="T52" fmla="*/ 1 w 358"/>
                  <a:gd name="T53" fmla="*/ 1 h 214"/>
                  <a:gd name="T54" fmla="*/ 1 w 358"/>
                  <a:gd name="T55" fmla="*/ 1 h 214"/>
                  <a:gd name="T56" fmla="*/ 1 w 358"/>
                  <a:gd name="T57" fmla="*/ 1 h 214"/>
                  <a:gd name="T58" fmla="*/ 1 w 358"/>
                  <a:gd name="T59" fmla="*/ 1 h 214"/>
                  <a:gd name="T60" fmla="*/ 1 w 358"/>
                  <a:gd name="T61" fmla="*/ 1 h 214"/>
                  <a:gd name="T62" fmla="*/ 1 w 358"/>
                  <a:gd name="T63" fmla="*/ 1 h 214"/>
                  <a:gd name="T64" fmla="*/ 1 w 358"/>
                  <a:gd name="T65" fmla="*/ 1 h 214"/>
                  <a:gd name="T66" fmla="*/ 1 w 358"/>
                  <a:gd name="T67" fmla="*/ 1 h 214"/>
                  <a:gd name="T68" fmla="*/ 1 w 358"/>
                  <a:gd name="T69" fmla="*/ 1 h 214"/>
                  <a:gd name="T70" fmla="*/ 1 w 358"/>
                  <a:gd name="T71" fmla="*/ 1 h 214"/>
                  <a:gd name="T72" fmla="*/ 1 w 358"/>
                  <a:gd name="T73" fmla="*/ 1 h 214"/>
                  <a:gd name="T74" fmla="*/ 1 w 358"/>
                  <a:gd name="T75" fmla="*/ 1 h 214"/>
                  <a:gd name="T76" fmla="*/ 1 w 358"/>
                  <a:gd name="T77" fmla="*/ 1 h 214"/>
                  <a:gd name="T78" fmla="*/ 0 w 358"/>
                  <a:gd name="T79" fmla="*/ 1 h 214"/>
                  <a:gd name="T80" fmla="*/ 0 w 358"/>
                  <a:gd name="T81" fmla="*/ 1 h 214"/>
                  <a:gd name="T82" fmla="*/ 0 w 358"/>
                  <a:gd name="T83" fmla="*/ 1 h 214"/>
                  <a:gd name="T84" fmla="*/ 0 w 358"/>
                  <a:gd name="T85" fmla="*/ 0 h 214"/>
                  <a:gd name="T86" fmla="*/ 0 w 358"/>
                  <a:gd name="T87" fmla="*/ 0 h 214"/>
                  <a:gd name="T88" fmla="*/ 0 w 358"/>
                  <a:gd name="T89" fmla="*/ 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58" h="214">
                    <a:moveTo>
                      <a:pt x="0" y="76"/>
                    </a:moveTo>
                    <a:lnTo>
                      <a:pt x="7" y="72"/>
                    </a:lnTo>
                    <a:lnTo>
                      <a:pt x="28" y="63"/>
                    </a:lnTo>
                    <a:lnTo>
                      <a:pt x="59" y="48"/>
                    </a:lnTo>
                    <a:lnTo>
                      <a:pt x="96" y="33"/>
                    </a:lnTo>
                    <a:lnTo>
                      <a:pt x="116" y="26"/>
                    </a:lnTo>
                    <a:lnTo>
                      <a:pt x="137" y="19"/>
                    </a:lnTo>
                    <a:lnTo>
                      <a:pt x="156" y="12"/>
                    </a:lnTo>
                    <a:lnTo>
                      <a:pt x="176" y="7"/>
                    </a:lnTo>
                    <a:lnTo>
                      <a:pt x="194" y="3"/>
                    </a:lnTo>
                    <a:lnTo>
                      <a:pt x="212" y="1"/>
                    </a:lnTo>
                    <a:lnTo>
                      <a:pt x="220" y="0"/>
                    </a:lnTo>
                    <a:lnTo>
                      <a:pt x="227" y="0"/>
                    </a:lnTo>
                    <a:lnTo>
                      <a:pt x="234" y="1"/>
                    </a:lnTo>
                    <a:lnTo>
                      <a:pt x="240" y="2"/>
                    </a:lnTo>
                    <a:lnTo>
                      <a:pt x="251" y="6"/>
                    </a:lnTo>
                    <a:lnTo>
                      <a:pt x="262" y="12"/>
                    </a:lnTo>
                    <a:lnTo>
                      <a:pt x="272" y="20"/>
                    </a:lnTo>
                    <a:lnTo>
                      <a:pt x="283" y="29"/>
                    </a:lnTo>
                    <a:lnTo>
                      <a:pt x="293" y="39"/>
                    </a:lnTo>
                    <a:lnTo>
                      <a:pt x="303" y="50"/>
                    </a:lnTo>
                    <a:lnTo>
                      <a:pt x="313" y="63"/>
                    </a:lnTo>
                    <a:lnTo>
                      <a:pt x="321" y="74"/>
                    </a:lnTo>
                    <a:lnTo>
                      <a:pt x="348" y="116"/>
                    </a:lnTo>
                    <a:lnTo>
                      <a:pt x="358" y="135"/>
                    </a:lnTo>
                    <a:lnTo>
                      <a:pt x="351" y="140"/>
                    </a:lnTo>
                    <a:lnTo>
                      <a:pt x="331" y="151"/>
                    </a:lnTo>
                    <a:lnTo>
                      <a:pt x="304" y="167"/>
                    </a:lnTo>
                    <a:lnTo>
                      <a:pt x="269" y="183"/>
                    </a:lnTo>
                    <a:lnTo>
                      <a:pt x="252" y="191"/>
                    </a:lnTo>
                    <a:lnTo>
                      <a:pt x="234" y="199"/>
                    </a:lnTo>
                    <a:lnTo>
                      <a:pt x="217" y="205"/>
                    </a:lnTo>
                    <a:lnTo>
                      <a:pt x="199" y="210"/>
                    </a:lnTo>
                    <a:lnTo>
                      <a:pt x="183" y="213"/>
                    </a:lnTo>
                    <a:lnTo>
                      <a:pt x="169" y="214"/>
                    </a:lnTo>
                    <a:lnTo>
                      <a:pt x="163" y="214"/>
                    </a:lnTo>
                    <a:lnTo>
                      <a:pt x="158" y="213"/>
                    </a:lnTo>
                    <a:lnTo>
                      <a:pt x="152" y="211"/>
                    </a:lnTo>
                    <a:lnTo>
                      <a:pt x="148" y="209"/>
                    </a:lnTo>
                    <a:lnTo>
                      <a:pt x="129" y="195"/>
                    </a:lnTo>
                    <a:lnTo>
                      <a:pt x="106" y="176"/>
                    </a:lnTo>
                    <a:lnTo>
                      <a:pt x="81" y="154"/>
                    </a:lnTo>
                    <a:lnTo>
                      <a:pt x="57" y="131"/>
                    </a:lnTo>
                    <a:lnTo>
                      <a:pt x="16" y="93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23" name="Freeform 1358">
                <a:extLst>
                  <a:ext uri="{FF2B5EF4-FFF2-40B4-BE49-F238E27FC236}">
                    <a16:creationId xmlns:a16="http://schemas.microsoft.com/office/drawing/2014/main" id="{D9991A38-8B9D-447F-A5ED-EA5E5005A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" y="2272"/>
                <a:ext cx="21" cy="12"/>
              </a:xfrm>
              <a:custGeom>
                <a:avLst/>
                <a:gdLst>
                  <a:gd name="T0" fmla="*/ 0 w 358"/>
                  <a:gd name="T1" fmla="*/ 0 h 214"/>
                  <a:gd name="T2" fmla="*/ 0 w 358"/>
                  <a:gd name="T3" fmla="*/ 0 h 214"/>
                  <a:gd name="T4" fmla="*/ 0 w 358"/>
                  <a:gd name="T5" fmla="*/ 0 h 214"/>
                  <a:gd name="T6" fmla="*/ 0 w 358"/>
                  <a:gd name="T7" fmla="*/ 0 h 214"/>
                  <a:gd name="T8" fmla="*/ 0 w 358"/>
                  <a:gd name="T9" fmla="*/ 0 h 214"/>
                  <a:gd name="T10" fmla="*/ 0 w 358"/>
                  <a:gd name="T11" fmla="*/ 0 h 214"/>
                  <a:gd name="T12" fmla="*/ 0 w 358"/>
                  <a:gd name="T13" fmla="*/ 0 h 214"/>
                  <a:gd name="T14" fmla="*/ 1 w 358"/>
                  <a:gd name="T15" fmla="*/ 0 h 214"/>
                  <a:gd name="T16" fmla="*/ 1 w 358"/>
                  <a:gd name="T17" fmla="*/ 0 h 214"/>
                  <a:gd name="T18" fmla="*/ 1 w 358"/>
                  <a:gd name="T19" fmla="*/ 0 h 214"/>
                  <a:gd name="T20" fmla="*/ 1 w 358"/>
                  <a:gd name="T21" fmla="*/ 0 h 214"/>
                  <a:gd name="T22" fmla="*/ 1 w 358"/>
                  <a:gd name="T23" fmla="*/ 0 h 214"/>
                  <a:gd name="T24" fmla="*/ 1 w 358"/>
                  <a:gd name="T25" fmla="*/ 0 h 214"/>
                  <a:gd name="T26" fmla="*/ 1 w 358"/>
                  <a:gd name="T27" fmla="*/ 0 h 214"/>
                  <a:gd name="T28" fmla="*/ 1 w 358"/>
                  <a:gd name="T29" fmla="*/ 0 h 214"/>
                  <a:gd name="T30" fmla="*/ 1 w 358"/>
                  <a:gd name="T31" fmla="*/ 0 h 214"/>
                  <a:gd name="T32" fmla="*/ 1 w 358"/>
                  <a:gd name="T33" fmla="*/ 0 h 214"/>
                  <a:gd name="T34" fmla="*/ 1 w 358"/>
                  <a:gd name="T35" fmla="*/ 0 h 214"/>
                  <a:gd name="T36" fmla="*/ 1 w 358"/>
                  <a:gd name="T37" fmla="*/ 0 h 214"/>
                  <a:gd name="T38" fmla="*/ 1 w 358"/>
                  <a:gd name="T39" fmla="*/ 0 h 214"/>
                  <a:gd name="T40" fmla="*/ 1 w 358"/>
                  <a:gd name="T41" fmla="*/ 0 h 214"/>
                  <a:gd name="T42" fmla="*/ 1 w 358"/>
                  <a:gd name="T43" fmla="*/ 0 h 214"/>
                  <a:gd name="T44" fmla="*/ 1 w 358"/>
                  <a:gd name="T45" fmla="*/ 0 h 214"/>
                  <a:gd name="T46" fmla="*/ 1 w 358"/>
                  <a:gd name="T47" fmla="*/ 0 h 214"/>
                  <a:gd name="T48" fmla="*/ 1 w 358"/>
                  <a:gd name="T49" fmla="*/ 0 h 214"/>
                  <a:gd name="T50" fmla="*/ 1 w 358"/>
                  <a:gd name="T51" fmla="*/ 0 h 214"/>
                  <a:gd name="T52" fmla="*/ 1 w 358"/>
                  <a:gd name="T53" fmla="*/ 0 h 214"/>
                  <a:gd name="T54" fmla="*/ 1 w 358"/>
                  <a:gd name="T55" fmla="*/ 0 h 214"/>
                  <a:gd name="T56" fmla="*/ 1 w 358"/>
                  <a:gd name="T57" fmla="*/ 0 h 214"/>
                  <a:gd name="T58" fmla="*/ 1 w 358"/>
                  <a:gd name="T59" fmla="*/ 1 h 214"/>
                  <a:gd name="T60" fmla="*/ 1 w 358"/>
                  <a:gd name="T61" fmla="*/ 1 h 214"/>
                  <a:gd name="T62" fmla="*/ 1 w 358"/>
                  <a:gd name="T63" fmla="*/ 1 h 214"/>
                  <a:gd name="T64" fmla="*/ 1 w 358"/>
                  <a:gd name="T65" fmla="*/ 1 h 214"/>
                  <a:gd name="T66" fmla="*/ 1 w 358"/>
                  <a:gd name="T67" fmla="*/ 1 h 214"/>
                  <a:gd name="T68" fmla="*/ 1 w 358"/>
                  <a:gd name="T69" fmla="*/ 1 h 214"/>
                  <a:gd name="T70" fmla="*/ 1 w 358"/>
                  <a:gd name="T71" fmla="*/ 1 h 214"/>
                  <a:gd name="T72" fmla="*/ 1 w 358"/>
                  <a:gd name="T73" fmla="*/ 1 h 214"/>
                  <a:gd name="T74" fmla="*/ 1 w 358"/>
                  <a:gd name="T75" fmla="*/ 1 h 214"/>
                  <a:gd name="T76" fmla="*/ 1 w 358"/>
                  <a:gd name="T77" fmla="*/ 1 h 214"/>
                  <a:gd name="T78" fmla="*/ 1 w 358"/>
                  <a:gd name="T79" fmla="*/ 1 h 214"/>
                  <a:gd name="T80" fmla="*/ 1 w 358"/>
                  <a:gd name="T81" fmla="*/ 1 h 214"/>
                  <a:gd name="T82" fmla="*/ 0 w 358"/>
                  <a:gd name="T83" fmla="*/ 1 h 214"/>
                  <a:gd name="T84" fmla="*/ 0 w 358"/>
                  <a:gd name="T85" fmla="*/ 1 h 214"/>
                  <a:gd name="T86" fmla="*/ 0 w 358"/>
                  <a:gd name="T87" fmla="*/ 1 h 214"/>
                  <a:gd name="T88" fmla="*/ 0 w 358"/>
                  <a:gd name="T89" fmla="*/ 0 h 214"/>
                  <a:gd name="T90" fmla="*/ 0 w 358"/>
                  <a:gd name="T91" fmla="*/ 0 h 214"/>
                  <a:gd name="T92" fmla="*/ 0 w 358"/>
                  <a:gd name="T93" fmla="*/ 0 h 21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8" h="214">
                    <a:moveTo>
                      <a:pt x="0" y="76"/>
                    </a:moveTo>
                    <a:lnTo>
                      <a:pt x="8" y="72"/>
                    </a:lnTo>
                    <a:lnTo>
                      <a:pt x="29" y="61"/>
                    </a:lnTo>
                    <a:lnTo>
                      <a:pt x="60" y="48"/>
                    </a:lnTo>
                    <a:lnTo>
                      <a:pt x="96" y="33"/>
                    </a:lnTo>
                    <a:lnTo>
                      <a:pt x="116" y="25"/>
                    </a:lnTo>
                    <a:lnTo>
                      <a:pt x="136" y="18"/>
                    </a:lnTo>
                    <a:lnTo>
                      <a:pt x="156" y="12"/>
                    </a:lnTo>
                    <a:lnTo>
                      <a:pt x="175" y="7"/>
                    </a:lnTo>
                    <a:lnTo>
                      <a:pt x="193" y="3"/>
                    </a:lnTo>
                    <a:lnTo>
                      <a:pt x="210" y="0"/>
                    </a:lnTo>
                    <a:lnTo>
                      <a:pt x="218" y="0"/>
                    </a:lnTo>
                    <a:lnTo>
                      <a:pt x="225" y="0"/>
                    </a:lnTo>
                    <a:lnTo>
                      <a:pt x="231" y="0"/>
                    </a:lnTo>
                    <a:lnTo>
                      <a:pt x="237" y="1"/>
                    </a:lnTo>
                    <a:lnTo>
                      <a:pt x="248" y="5"/>
                    </a:lnTo>
                    <a:lnTo>
                      <a:pt x="260" y="11"/>
                    </a:lnTo>
                    <a:lnTo>
                      <a:pt x="271" y="19"/>
                    </a:lnTo>
                    <a:lnTo>
                      <a:pt x="282" y="28"/>
                    </a:lnTo>
                    <a:lnTo>
                      <a:pt x="293" y="38"/>
                    </a:lnTo>
                    <a:lnTo>
                      <a:pt x="303" y="50"/>
                    </a:lnTo>
                    <a:lnTo>
                      <a:pt x="312" y="61"/>
                    </a:lnTo>
                    <a:lnTo>
                      <a:pt x="321" y="74"/>
                    </a:lnTo>
                    <a:lnTo>
                      <a:pt x="336" y="96"/>
                    </a:lnTo>
                    <a:lnTo>
                      <a:pt x="348" y="116"/>
                    </a:lnTo>
                    <a:lnTo>
                      <a:pt x="355" y="129"/>
                    </a:lnTo>
                    <a:lnTo>
                      <a:pt x="358" y="134"/>
                    </a:lnTo>
                    <a:lnTo>
                      <a:pt x="351" y="139"/>
                    </a:lnTo>
                    <a:lnTo>
                      <a:pt x="332" y="151"/>
                    </a:lnTo>
                    <a:lnTo>
                      <a:pt x="304" y="166"/>
                    </a:lnTo>
                    <a:lnTo>
                      <a:pt x="270" y="183"/>
                    </a:lnTo>
                    <a:lnTo>
                      <a:pt x="252" y="191"/>
                    </a:lnTo>
                    <a:lnTo>
                      <a:pt x="234" y="198"/>
                    </a:lnTo>
                    <a:lnTo>
                      <a:pt x="217" y="204"/>
                    </a:lnTo>
                    <a:lnTo>
                      <a:pt x="199" y="209"/>
                    </a:lnTo>
                    <a:lnTo>
                      <a:pt x="184" y="212"/>
                    </a:lnTo>
                    <a:lnTo>
                      <a:pt x="170" y="214"/>
                    </a:lnTo>
                    <a:lnTo>
                      <a:pt x="163" y="213"/>
                    </a:lnTo>
                    <a:lnTo>
                      <a:pt x="158" y="212"/>
                    </a:lnTo>
                    <a:lnTo>
                      <a:pt x="153" y="211"/>
                    </a:lnTo>
                    <a:lnTo>
                      <a:pt x="148" y="208"/>
                    </a:lnTo>
                    <a:lnTo>
                      <a:pt x="129" y="194"/>
                    </a:lnTo>
                    <a:lnTo>
                      <a:pt x="106" y="175"/>
                    </a:lnTo>
                    <a:lnTo>
                      <a:pt x="82" y="154"/>
                    </a:lnTo>
                    <a:lnTo>
                      <a:pt x="58" y="131"/>
                    </a:lnTo>
                    <a:lnTo>
                      <a:pt x="17" y="92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B97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24" name="Freeform 1359">
                <a:extLst>
                  <a:ext uri="{FF2B5EF4-FFF2-40B4-BE49-F238E27FC236}">
                    <a16:creationId xmlns:a16="http://schemas.microsoft.com/office/drawing/2014/main" id="{F3909313-942C-471E-974B-144F2EBEE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9" y="2256"/>
                <a:ext cx="21" cy="12"/>
              </a:xfrm>
              <a:custGeom>
                <a:avLst/>
                <a:gdLst>
                  <a:gd name="T0" fmla="*/ 0 w 358"/>
                  <a:gd name="T1" fmla="*/ 0 h 214"/>
                  <a:gd name="T2" fmla="*/ 0 w 358"/>
                  <a:gd name="T3" fmla="*/ 0 h 214"/>
                  <a:gd name="T4" fmla="*/ 0 w 358"/>
                  <a:gd name="T5" fmla="*/ 0 h 214"/>
                  <a:gd name="T6" fmla="*/ 0 w 358"/>
                  <a:gd name="T7" fmla="*/ 0 h 214"/>
                  <a:gd name="T8" fmla="*/ 0 w 358"/>
                  <a:gd name="T9" fmla="*/ 0 h 214"/>
                  <a:gd name="T10" fmla="*/ 0 w 358"/>
                  <a:gd name="T11" fmla="*/ 0 h 214"/>
                  <a:gd name="T12" fmla="*/ 0 w 358"/>
                  <a:gd name="T13" fmla="*/ 0 h 214"/>
                  <a:gd name="T14" fmla="*/ 1 w 358"/>
                  <a:gd name="T15" fmla="*/ 0 h 214"/>
                  <a:gd name="T16" fmla="*/ 1 w 358"/>
                  <a:gd name="T17" fmla="*/ 0 h 214"/>
                  <a:gd name="T18" fmla="*/ 1 w 358"/>
                  <a:gd name="T19" fmla="*/ 0 h 214"/>
                  <a:gd name="T20" fmla="*/ 1 w 358"/>
                  <a:gd name="T21" fmla="*/ 0 h 214"/>
                  <a:gd name="T22" fmla="*/ 1 w 358"/>
                  <a:gd name="T23" fmla="*/ 0 h 214"/>
                  <a:gd name="T24" fmla="*/ 1 w 358"/>
                  <a:gd name="T25" fmla="*/ 0 h 214"/>
                  <a:gd name="T26" fmla="*/ 1 w 358"/>
                  <a:gd name="T27" fmla="*/ 0 h 214"/>
                  <a:gd name="T28" fmla="*/ 1 w 358"/>
                  <a:gd name="T29" fmla="*/ 0 h 214"/>
                  <a:gd name="T30" fmla="*/ 1 w 358"/>
                  <a:gd name="T31" fmla="*/ 0 h 214"/>
                  <a:gd name="T32" fmla="*/ 1 w 358"/>
                  <a:gd name="T33" fmla="*/ 0 h 214"/>
                  <a:gd name="T34" fmla="*/ 1 w 358"/>
                  <a:gd name="T35" fmla="*/ 0 h 214"/>
                  <a:gd name="T36" fmla="*/ 1 w 358"/>
                  <a:gd name="T37" fmla="*/ 0 h 214"/>
                  <a:gd name="T38" fmla="*/ 1 w 358"/>
                  <a:gd name="T39" fmla="*/ 0 h 214"/>
                  <a:gd name="T40" fmla="*/ 1 w 358"/>
                  <a:gd name="T41" fmla="*/ 0 h 214"/>
                  <a:gd name="T42" fmla="*/ 1 w 358"/>
                  <a:gd name="T43" fmla="*/ 0 h 214"/>
                  <a:gd name="T44" fmla="*/ 1 w 358"/>
                  <a:gd name="T45" fmla="*/ 0 h 214"/>
                  <a:gd name="T46" fmla="*/ 1 w 358"/>
                  <a:gd name="T47" fmla="*/ 0 h 214"/>
                  <a:gd name="T48" fmla="*/ 1 w 358"/>
                  <a:gd name="T49" fmla="*/ 0 h 214"/>
                  <a:gd name="T50" fmla="*/ 1 w 358"/>
                  <a:gd name="T51" fmla="*/ 0 h 214"/>
                  <a:gd name="T52" fmla="*/ 1 w 358"/>
                  <a:gd name="T53" fmla="*/ 0 h 214"/>
                  <a:gd name="T54" fmla="*/ 1 w 358"/>
                  <a:gd name="T55" fmla="*/ 1 h 214"/>
                  <a:gd name="T56" fmla="*/ 1 w 358"/>
                  <a:gd name="T57" fmla="*/ 1 h 214"/>
                  <a:gd name="T58" fmla="*/ 1 w 358"/>
                  <a:gd name="T59" fmla="*/ 1 h 214"/>
                  <a:gd name="T60" fmla="*/ 1 w 358"/>
                  <a:gd name="T61" fmla="*/ 1 h 214"/>
                  <a:gd name="T62" fmla="*/ 1 w 358"/>
                  <a:gd name="T63" fmla="*/ 1 h 214"/>
                  <a:gd name="T64" fmla="*/ 1 w 358"/>
                  <a:gd name="T65" fmla="*/ 1 h 214"/>
                  <a:gd name="T66" fmla="*/ 1 w 358"/>
                  <a:gd name="T67" fmla="*/ 1 h 214"/>
                  <a:gd name="T68" fmla="*/ 1 w 358"/>
                  <a:gd name="T69" fmla="*/ 1 h 214"/>
                  <a:gd name="T70" fmla="*/ 1 w 358"/>
                  <a:gd name="T71" fmla="*/ 1 h 214"/>
                  <a:gd name="T72" fmla="*/ 1 w 358"/>
                  <a:gd name="T73" fmla="*/ 1 h 214"/>
                  <a:gd name="T74" fmla="*/ 1 w 358"/>
                  <a:gd name="T75" fmla="*/ 1 h 214"/>
                  <a:gd name="T76" fmla="*/ 1 w 358"/>
                  <a:gd name="T77" fmla="*/ 1 h 214"/>
                  <a:gd name="T78" fmla="*/ 0 w 358"/>
                  <a:gd name="T79" fmla="*/ 1 h 214"/>
                  <a:gd name="T80" fmla="*/ 0 w 358"/>
                  <a:gd name="T81" fmla="*/ 1 h 214"/>
                  <a:gd name="T82" fmla="*/ 0 w 358"/>
                  <a:gd name="T83" fmla="*/ 1 h 214"/>
                  <a:gd name="T84" fmla="*/ 0 w 358"/>
                  <a:gd name="T85" fmla="*/ 0 h 214"/>
                  <a:gd name="T86" fmla="*/ 0 w 358"/>
                  <a:gd name="T87" fmla="*/ 0 h 214"/>
                  <a:gd name="T88" fmla="*/ 0 w 358"/>
                  <a:gd name="T89" fmla="*/ 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58" h="214">
                    <a:moveTo>
                      <a:pt x="0" y="75"/>
                    </a:moveTo>
                    <a:lnTo>
                      <a:pt x="8" y="72"/>
                    </a:lnTo>
                    <a:lnTo>
                      <a:pt x="30" y="62"/>
                    </a:lnTo>
                    <a:lnTo>
                      <a:pt x="60" y="48"/>
                    </a:lnTo>
                    <a:lnTo>
                      <a:pt x="98" y="33"/>
                    </a:lnTo>
                    <a:lnTo>
                      <a:pt x="117" y="26"/>
                    </a:lnTo>
                    <a:lnTo>
                      <a:pt x="137" y="19"/>
                    </a:lnTo>
                    <a:lnTo>
                      <a:pt x="157" y="13"/>
                    </a:lnTo>
                    <a:lnTo>
                      <a:pt x="176" y="7"/>
                    </a:lnTo>
                    <a:lnTo>
                      <a:pt x="196" y="3"/>
                    </a:lnTo>
                    <a:lnTo>
                      <a:pt x="213" y="1"/>
                    </a:lnTo>
                    <a:lnTo>
                      <a:pt x="220" y="1"/>
                    </a:lnTo>
                    <a:lnTo>
                      <a:pt x="228" y="0"/>
                    </a:lnTo>
                    <a:lnTo>
                      <a:pt x="234" y="1"/>
                    </a:lnTo>
                    <a:lnTo>
                      <a:pt x="240" y="2"/>
                    </a:lnTo>
                    <a:lnTo>
                      <a:pt x="251" y="6"/>
                    </a:lnTo>
                    <a:lnTo>
                      <a:pt x="262" y="12"/>
                    </a:lnTo>
                    <a:lnTo>
                      <a:pt x="274" y="20"/>
                    </a:lnTo>
                    <a:lnTo>
                      <a:pt x="284" y="29"/>
                    </a:lnTo>
                    <a:lnTo>
                      <a:pt x="294" y="39"/>
                    </a:lnTo>
                    <a:lnTo>
                      <a:pt x="304" y="50"/>
                    </a:lnTo>
                    <a:lnTo>
                      <a:pt x="313" y="62"/>
                    </a:lnTo>
                    <a:lnTo>
                      <a:pt x="322" y="73"/>
                    </a:lnTo>
                    <a:lnTo>
                      <a:pt x="348" y="116"/>
                    </a:lnTo>
                    <a:lnTo>
                      <a:pt x="358" y="135"/>
                    </a:lnTo>
                    <a:lnTo>
                      <a:pt x="351" y="139"/>
                    </a:lnTo>
                    <a:lnTo>
                      <a:pt x="332" y="150"/>
                    </a:lnTo>
                    <a:lnTo>
                      <a:pt x="304" y="167"/>
                    </a:lnTo>
                    <a:lnTo>
                      <a:pt x="270" y="183"/>
                    </a:lnTo>
                    <a:lnTo>
                      <a:pt x="252" y="191"/>
                    </a:lnTo>
                    <a:lnTo>
                      <a:pt x="235" y="199"/>
                    </a:lnTo>
                    <a:lnTo>
                      <a:pt x="217" y="205"/>
                    </a:lnTo>
                    <a:lnTo>
                      <a:pt x="201" y="210"/>
                    </a:lnTo>
                    <a:lnTo>
                      <a:pt x="184" y="213"/>
                    </a:lnTo>
                    <a:lnTo>
                      <a:pt x="170" y="214"/>
                    </a:lnTo>
                    <a:lnTo>
                      <a:pt x="164" y="214"/>
                    </a:lnTo>
                    <a:lnTo>
                      <a:pt x="158" y="213"/>
                    </a:lnTo>
                    <a:lnTo>
                      <a:pt x="153" y="211"/>
                    </a:lnTo>
                    <a:lnTo>
                      <a:pt x="149" y="209"/>
                    </a:lnTo>
                    <a:lnTo>
                      <a:pt x="130" y="195"/>
                    </a:lnTo>
                    <a:lnTo>
                      <a:pt x="107" y="176"/>
                    </a:lnTo>
                    <a:lnTo>
                      <a:pt x="82" y="153"/>
                    </a:lnTo>
                    <a:lnTo>
                      <a:pt x="58" y="131"/>
                    </a:lnTo>
                    <a:lnTo>
                      <a:pt x="18" y="9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B97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25" name="Freeform 1360">
                <a:extLst>
                  <a:ext uri="{FF2B5EF4-FFF2-40B4-BE49-F238E27FC236}">
                    <a16:creationId xmlns:a16="http://schemas.microsoft.com/office/drawing/2014/main" id="{3EE4787F-19C8-4C4F-86A9-BCCBF02A9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7" y="2275"/>
                <a:ext cx="21" cy="13"/>
              </a:xfrm>
              <a:custGeom>
                <a:avLst/>
                <a:gdLst>
                  <a:gd name="T0" fmla="*/ 0 w 358"/>
                  <a:gd name="T1" fmla="*/ 0 h 215"/>
                  <a:gd name="T2" fmla="*/ 0 w 358"/>
                  <a:gd name="T3" fmla="*/ 0 h 215"/>
                  <a:gd name="T4" fmla="*/ 0 w 358"/>
                  <a:gd name="T5" fmla="*/ 0 h 215"/>
                  <a:gd name="T6" fmla="*/ 0 w 358"/>
                  <a:gd name="T7" fmla="*/ 0 h 215"/>
                  <a:gd name="T8" fmla="*/ 0 w 358"/>
                  <a:gd name="T9" fmla="*/ 0 h 215"/>
                  <a:gd name="T10" fmla="*/ 0 w 358"/>
                  <a:gd name="T11" fmla="*/ 0 h 215"/>
                  <a:gd name="T12" fmla="*/ 0 w 358"/>
                  <a:gd name="T13" fmla="*/ 0 h 215"/>
                  <a:gd name="T14" fmla="*/ 1 w 358"/>
                  <a:gd name="T15" fmla="*/ 0 h 215"/>
                  <a:gd name="T16" fmla="*/ 1 w 358"/>
                  <a:gd name="T17" fmla="*/ 0 h 215"/>
                  <a:gd name="T18" fmla="*/ 1 w 358"/>
                  <a:gd name="T19" fmla="*/ 0 h 215"/>
                  <a:gd name="T20" fmla="*/ 1 w 358"/>
                  <a:gd name="T21" fmla="*/ 0 h 215"/>
                  <a:gd name="T22" fmla="*/ 1 w 358"/>
                  <a:gd name="T23" fmla="*/ 0 h 215"/>
                  <a:gd name="T24" fmla="*/ 1 w 358"/>
                  <a:gd name="T25" fmla="*/ 0 h 215"/>
                  <a:gd name="T26" fmla="*/ 1 w 358"/>
                  <a:gd name="T27" fmla="*/ 0 h 215"/>
                  <a:gd name="T28" fmla="*/ 1 w 358"/>
                  <a:gd name="T29" fmla="*/ 0 h 215"/>
                  <a:gd name="T30" fmla="*/ 1 w 358"/>
                  <a:gd name="T31" fmla="*/ 0 h 215"/>
                  <a:gd name="T32" fmla="*/ 1 w 358"/>
                  <a:gd name="T33" fmla="*/ 0 h 215"/>
                  <a:gd name="T34" fmla="*/ 1 w 358"/>
                  <a:gd name="T35" fmla="*/ 0 h 215"/>
                  <a:gd name="T36" fmla="*/ 1 w 358"/>
                  <a:gd name="T37" fmla="*/ 0 h 215"/>
                  <a:gd name="T38" fmla="*/ 1 w 358"/>
                  <a:gd name="T39" fmla="*/ 0 h 215"/>
                  <a:gd name="T40" fmla="*/ 1 w 358"/>
                  <a:gd name="T41" fmla="*/ 0 h 215"/>
                  <a:gd name="T42" fmla="*/ 1 w 358"/>
                  <a:gd name="T43" fmla="*/ 0 h 215"/>
                  <a:gd name="T44" fmla="*/ 1 w 358"/>
                  <a:gd name="T45" fmla="*/ 0 h 215"/>
                  <a:gd name="T46" fmla="*/ 1 w 358"/>
                  <a:gd name="T47" fmla="*/ 0 h 215"/>
                  <a:gd name="T48" fmla="*/ 1 w 358"/>
                  <a:gd name="T49" fmla="*/ 0 h 215"/>
                  <a:gd name="T50" fmla="*/ 1 w 358"/>
                  <a:gd name="T51" fmla="*/ 0 h 215"/>
                  <a:gd name="T52" fmla="*/ 1 w 358"/>
                  <a:gd name="T53" fmla="*/ 1 h 215"/>
                  <a:gd name="T54" fmla="*/ 1 w 358"/>
                  <a:gd name="T55" fmla="*/ 1 h 215"/>
                  <a:gd name="T56" fmla="*/ 1 w 358"/>
                  <a:gd name="T57" fmla="*/ 1 h 215"/>
                  <a:gd name="T58" fmla="*/ 1 w 358"/>
                  <a:gd name="T59" fmla="*/ 1 h 215"/>
                  <a:gd name="T60" fmla="*/ 1 w 358"/>
                  <a:gd name="T61" fmla="*/ 1 h 215"/>
                  <a:gd name="T62" fmla="*/ 1 w 358"/>
                  <a:gd name="T63" fmla="*/ 1 h 215"/>
                  <a:gd name="T64" fmla="*/ 1 w 358"/>
                  <a:gd name="T65" fmla="*/ 1 h 215"/>
                  <a:gd name="T66" fmla="*/ 1 w 358"/>
                  <a:gd name="T67" fmla="*/ 1 h 215"/>
                  <a:gd name="T68" fmla="*/ 1 w 358"/>
                  <a:gd name="T69" fmla="*/ 1 h 215"/>
                  <a:gd name="T70" fmla="*/ 1 w 358"/>
                  <a:gd name="T71" fmla="*/ 1 h 215"/>
                  <a:gd name="T72" fmla="*/ 1 w 358"/>
                  <a:gd name="T73" fmla="*/ 1 h 215"/>
                  <a:gd name="T74" fmla="*/ 1 w 358"/>
                  <a:gd name="T75" fmla="*/ 1 h 215"/>
                  <a:gd name="T76" fmla="*/ 1 w 358"/>
                  <a:gd name="T77" fmla="*/ 1 h 215"/>
                  <a:gd name="T78" fmla="*/ 0 w 358"/>
                  <a:gd name="T79" fmla="*/ 1 h 215"/>
                  <a:gd name="T80" fmla="*/ 0 w 358"/>
                  <a:gd name="T81" fmla="*/ 1 h 215"/>
                  <a:gd name="T82" fmla="*/ 0 w 358"/>
                  <a:gd name="T83" fmla="*/ 1 h 215"/>
                  <a:gd name="T84" fmla="*/ 0 w 358"/>
                  <a:gd name="T85" fmla="*/ 0 h 215"/>
                  <a:gd name="T86" fmla="*/ 0 w 358"/>
                  <a:gd name="T87" fmla="*/ 0 h 215"/>
                  <a:gd name="T88" fmla="*/ 0 w 358"/>
                  <a:gd name="T89" fmla="*/ 0 h 21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58" h="215">
                    <a:moveTo>
                      <a:pt x="0" y="76"/>
                    </a:moveTo>
                    <a:lnTo>
                      <a:pt x="7" y="72"/>
                    </a:lnTo>
                    <a:lnTo>
                      <a:pt x="28" y="63"/>
                    </a:lnTo>
                    <a:lnTo>
                      <a:pt x="59" y="49"/>
                    </a:lnTo>
                    <a:lnTo>
                      <a:pt x="96" y="34"/>
                    </a:lnTo>
                    <a:lnTo>
                      <a:pt x="116" y="27"/>
                    </a:lnTo>
                    <a:lnTo>
                      <a:pt x="136" y="20"/>
                    </a:lnTo>
                    <a:lnTo>
                      <a:pt x="156" y="13"/>
                    </a:lnTo>
                    <a:lnTo>
                      <a:pt x="176" y="8"/>
                    </a:lnTo>
                    <a:lnTo>
                      <a:pt x="194" y="4"/>
                    </a:lnTo>
                    <a:lnTo>
                      <a:pt x="211" y="1"/>
                    </a:lnTo>
                    <a:lnTo>
                      <a:pt x="219" y="0"/>
                    </a:lnTo>
                    <a:lnTo>
                      <a:pt x="226" y="0"/>
                    </a:lnTo>
                    <a:lnTo>
                      <a:pt x="233" y="1"/>
                    </a:lnTo>
                    <a:lnTo>
                      <a:pt x="240" y="3"/>
                    </a:lnTo>
                    <a:lnTo>
                      <a:pt x="251" y="7"/>
                    </a:lnTo>
                    <a:lnTo>
                      <a:pt x="261" y="13"/>
                    </a:lnTo>
                    <a:lnTo>
                      <a:pt x="272" y="21"/>
                    </a:lnTo>
                    <a:lnTo>
                      <a:pt x="283" y="30"/>
                    </a:lnTo>
                    <a:lnTo>
                      <a:pt x="293" y="40"/>
                    </a:lnTo>
                    <a:lnTo>
                      <a:pt x="302" y="51"/>
                    </a:lnTo>
                    <a:lnTo>
                      <a:pt x="312" y="63"/>
                    </a:lnTo>
                    <a:lnTo>
                      <a:pt x="321" y="74"/>
                    </a:lnTo>
                    <a:lnTo>
                      <a:pt x="348" y="117"/>
                    </a:lnTo>
                    <a:lnTo>
                      <a:pt x="358" y="136"/>
                    </a:lnTo>
                    <a:lnTo>
                      <a:pt x="351" y="140"/>
                    </a:lnTo>
                    <a:lnTo>
                      <a:pt x="331" y="151"/>
                    </a:lnTo>
                    <a:lnTo>
                      <a:pt x="302" y="167"/>
                    </a:lnTo>
                    <a:lnTo>
                      <a:pt x="269" y="184"/>
                    </a:lnTo>
                    <a:lnTo>
                      <a:pt x="252" y="192"/>
                    </a:lnTo>
                    <a:lnTo>
                      <a:pt x="234" y="200"/>
                    </a:lnTo>
                    <a:lnTo>
                      <a:pt x="216" y="206"/>
                    </a:lnTo>
                    <a:lnTo>
                      <a:pt x="199" y="211"/>
                    </a:lnTo>
                    <a:lnTo>
                      <a:pt x="183" y="214"/>
                    </a:lnTo>
                    <a:lnTo>
                      <a:pt x="169" y="215"/>
                    </a:lnTo>
                    <a:lnTo>
                      <a:pt x="163" y="215"/>
                    </a:lnTo>
                    <a:lnTo>
                      <a:pt x="157" y="214"/>
                    </a:lnTo>
                    <a:lnTo>
                      <a:pt x="152" y="212"/>
                    </a:lnTo>
                    <a:lnTo>
                      <a:pt x="148" y="210"/>
                    </a:lnTo>
                    <a:lnTo>
                      <a:pt x="128" y="196"/>
                    </a:lnTo>
                    <a:lnTo>
                      <a:pt x="105" y="177"/>
                    </a:lnTo>
                    <a:lnTo>
                      <a:pt x="81" y="154"/>
                    </a:lnTo>
                    <a:lnTo>
                      <a:pt x="57" y="132"/>
                    </a:lnTo>
                    <a:lnTo>
                      <a:pt x="16" y="94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26" name="Freeform 1361">
                <a:extLst>
                  <a:ext uri="{FF2B5EF4-FFF2-40B4-BE49-F238E27FC236}">
                    <a16:creationId xmlns:a16="http://schemas.microsoft.com/office/drawing/2014/main" id="{73F20F17-AAE0-4B6F-AB17-C17392BAF0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2299"/>
                <a:ext cx="21" cy="13"/>
              </a:xfrm>
              <a:custGeom>
                <a:avLst/>
                <a:gdLst>
                  <a:gd name="T0" fmla="*/ 0 w 358"/>
                  <a:gd name="T1" fmla="*/ 0 h 215"/>
                  <a:gd name="T2" fmla="*/ 0 w 358"/>
                  <a:gd name="T3" fmla="*/ 0 h 215"/>
                  <a:gd name="T4" fmla="*/ 0 w 358"/>
                  <a:gd name="T5" fmla="*/ 0 h 215"/>
                  <a:gd name="T6" fmla="*/ 0 w 358"/>
                  <a:gd name="T7" fmla="*/ 0 h 215"/>
                  <a:gd name="T8" fmla="*/ 0 w 358"/>
                  <a:gd name="T9" fmla="*/ 0 h 215"/>
                  <a:gd name="T10" fmla="*/ 0 w 358"/>
                  <a:gd name="T11" fmla="*/ 0 h 215"/>
                  <a:gd name="T12" fmla="*/ 0 w 358"/>
                  <a:gd name="T13" fmla="*/ 0 h 215"/>
                  <a:gd name="T14" fmla="*/ 1 w 358"/>
                  <a:gd name="T15" fmla="*/ 0 h 215"/>
                  <a:gd name="T16" fmla="*/ 1 w 358"/>
                  <a:gd name="T17" fmla="*/ 0 h 215"/>
                  <a:gd name="T18" fmla="*/ 1 w 358"/>
                  <a:gd name="T19" fmla="*/ 0 h 215"/>
                  <a:gd name="T20" fmla="*/ 1 w 358"/>
                  <a:gd name="T21" fmla="*/ 0 h 215"/>
                  <a:gd name="T22" fmla="*/ 1 w 358"/>
                  <a:gd name="T23" fmla="*/ 0 h 215"/>
                  <a:gd name="T24" fmla="*/ 1 w 358"/>
                  <a:gd name="T25" fmla="*/ 0 h 215"/>
                  <a:gd name="T26" fmla="*/ 1 w 358"/>
                  <a:gd name="T27" fmla="*/ 0 h 215"/>
                  <a:gd name="T28" fmla="*/ 1 w 358"/>
                  <a:gd name="T29" fmla="*/ 0 h 215"/>
                  <a:gd name="T30" fmla="*/ 1 w 358"/>
                  <a:gd name="T31" fmla="*/ 0 h 215"/>
                  <a:gd name="T32" fmla="*/ 1 w 358"/>
                  <a:gd name="T33" fmla="*/ 0 h 215"/>
                  <a:gd name="T34" fmla="*/ 1 w 358"/>
                  <a:gd name="T35" fmla="*/ 0 h 215"/>
                  <a:gd name="T36" fmla="*/ 1 w 358"/>
                  <a:gd name="T37" fmla="*/ 0 h 215"/>
                  <a:gd name="T38" fmla="*/ 1 w 358"/>
                  <a:gd name="T39" fmla="*/ 0 h 215"/>
                  <a:gd name="T40" fmla="*/ 1 w 358"/>
                  <a:gd name="T41" fmla="*/ 0 h 215"/>
                  <a:gd name="T42" fmla="*/ 1 w 358"/>
                  <a:gd name="T43" fmla="*/ 0 h 215"/>
                  <a:gd name="T44" fmla="*/ 1 w 358"/>
                  <a:gd name="T45" fmla="*/ 0 h 215"/>
                  <a:gd name="T46" fmla="*/ 1 w 358"/>
                  <a:gd name="T47" fmla="*/ 0 h 215"/>
                  <a:gd name="T48" fmla="*/ 1 w 358"/>
                  <a:gd name="T49" fmla="*/ 0 h 215"/>
                  <a:gd name="T50" fmla="*/ 1 w 358"/>
                  <a:gd name="T51" fmla="*/ 0 h 215"/>
                  <a:gd name="T52" fmla="*/ 1 w 358"/>
                  <a:gd name="T53" fmla="*/ 1 h 215"/>
                  <a:gd name="T54" fmla="*/ 1 w 358"/>
                  <a:gd name="T55" fmla="*/ 1 h 215"/>
                  <a:gd name="T56" fmla="*/ 1 w 358"/>
                  <a:gd name="T57" fmla="*/ 1 h 215"/>
                  <a:gd name="T58" fmla="*/ 1 w 358"/>
                  <a:gd name="T59" fmla="*/ 1 h 215"/>
                  <a:gd name="T60" fmla="*/ 1 w 358"/>
                  <a:gd name="T61" fmla="*/ 1 h 215"/>
                  <a:gd name="T62" fmla="*/ 1 w 358"/>
                  <a:gd name="T63" fmla="*/ 1 h 215"/>
                  <a:gd name="T64" fmla="*/ 1 w 358"/>
                  <a:gd name="T65" fmla="*/ 1 h 215"/>
                  <a:gd name="T66" fmla="*/ 1 w 358"/>
                  <a:gd name="T67" fmla="*/ 1 h 215"/>
                  <a:gd name="T68" fmla="*/ 1 w 358"/>
                  <a:gd name="T69" fmla="*/ 1 h 215"/>
                  <a:gd name="T70" fmla="*/ 1 w 358"/>
                  <a:gd name="T71" fmla="*/ 1 h 215"/>
                  <a:gd name="T72" fmla="*/ 1 w 358"/>
                  <a:gd name="T73" fmla="*/ 1 h 215"/>
                  <a:gd name="T74" fmla="*/ 1 w 358"/>
                  <a:gd name="T75" fmla="*/ 1 h 215"/>
                  <a:gd name="T76" fmla="*/ 1 w 358"/>
                  <a:gd name="T77" fmla="*/ 1 h 215"/>
                  <a:gd name="T78" fmla="*/ 0 w 358"/>
                  <a:gd name="T79" fmla="*/ 1 h 215"/>
                  <a:gd name="T80" fmla="*/ 0 w 358"/>
                  <a:gd name="T81" fmla="*/ 1 h 215"/>
                  <a:gd name="T82" fmla="*/ 0 w 358"/>
                  <a:gd name="T83" fmla="*/ 1 h 215"/>
                  <a:gd name="T84" fmla="*/ 0 w 358"/>
                  <a:gd name="T85" fmla="*/ 0 h 215"/>
                  <a:gd name="T86" fmla="*/ 0 w 358"/>
                  <a:gd name="T87" fmla="*/ 0 h 215"/>
                  <a:gd name="T88" fmla="*/ 0 w 358"/>
                  <a:gd name="T89" fmla="*/ 0 h 21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58" h="215">
                    <a:moveTo>
                      <a:pt x="0" y="76"/>
                    </a:moveTo>
                    <a:lnTo>
                      <a:pt x="7" y="72"/>
                    </a:lnTo>
                    <a:lnTo>
                      <a:pt x="28" y="63"/>
                    </a:lnTo>
                    <a:lnTo>
                      <a:pt x="58" y="49"/>
                    </a:lnTo>
                    <a:lnTo>
                      <a:pt x="96" y="34"/>
                    </a:lnTo>
                    <a:lnTo>
                      <a:pt x="116" y="27"/>
                    </a:lnTo>
                    <a:lnTo>
                      <a:pt x="136" y="19"/>
                    </a:lnTo>
                    <a:lnTo>
                      <a:pt x="156" y="13"/>
                    </a:lnTo>
                    <a:lnTo>
                      <a:pt x="176" y="7"/>
                    </a:lnTo>
                    <a:lnTo>
                      <a:pt x="194" y="3"/>
                    </a:lnTo>
                    <a:lnTo>
                      <a:pt x="211" y="1"/>
                    </a:lnTo>
                    <a:lnTo>
                      <a:pt x="219" y="0"/>
                    </a:lnTo>
                    <a:lnTo>
                      <a:pt x="226" y="0"/>
                    </a:lnTo>
                    <a:lnTo>
                      <a:pt x="233" y="1"/>
                    </a:lnTo>
                    <a:lnTo>
                      <a:pt x="239" y="2"/>
                    </a:lnTo>
                    <a:lnTo>
                      <a:pt x="251" y="6"/>
                    </a:lnTo>
                    <a:lnTo>
                      <a:pt x="261" y="12"/>
                    </a:lnTo>
                    <a:lnTo>
                      <a:pt x="272" y="20"/>
                    </a:lnTo>
                    <a:lnTo>
                      <a:pt x="283" y="30"/>
                    </a:lnTo>
                    <a:lnTo>
                      <a:pt x="293" y="40"/>
                    </a:lnTo>
                    <a:lnTo>
                      <a:pt x="302" y="51"/>
                    </a:lnTo>
                    <a:lnTo>
                      <a:pt x="312" y="63"/>
                    </a:lnTo>
                    <a:lnTo>
                      <a:pt x="320" y="74"/>
                    </a:lnTo>
                    <a:lnTo>
                      <a:pt x="348" y="117"/>
                    </a:lnTo>
                    <a:lnTo>
                      <a:pt x="358" y="136"/>
                    </a:lnTo>
                    <a:lnTo>
                      <a:pt x="351" y="140"/>
                    </a:lnTo>
                    <a:lnTo>
                      <a:pt x="331" y="151"/>
                    </a:lnTo>
                    <a:lnTo>
                      <a:pt x="303" y="167"/>
                    </a:lnTo>
                    <a:lnTo>
                      <a:pt x="269" y="183"/>
                    </a:lnTo>
                    <a:lnTo>
                      <a:pt x="252" y="192"/>
                    </a:lnTo>
                    <a:lnTo>
                      <a:pt x="233" y="200"/>
                    </a:lnTo>
                    <a:lnTo>
                      <a:pt x="216" y="206"/>
                    </a:lnTo>
                    <a:lnTo>
                      <a:pt x="199" y="211"/>
                    </a:lnTo>
                    <a:lnTo>
                      <a:pt x="183" y="214"/>
                    </a:lnTo>
                    <a:lnTo>
                      <a:pt x="169" y="215"/>
                    </a:lnTo>
                    <a:lnTo>
                      <a:pt x="163" y="215"/>
                    </a:lnTo>
                    <a:lnTo>
                      <a:pt x="157" y="214"/>
                    </a:lnTo>
                    <a:lnTo>
                      <a:pt x="151" y="212"/>
                    </a:lnTo>
                    <a:lnTo>
                      <a:pt x="147" y="210"/>
                    </a:lnTo>
                    <a:lnTo>
                      <a:pt x="128" y="196"/>
                    </a:lnTo>
                    <a:lnTo>
                      <a:pt x="106" y="176"/>
                    </a:lnTo>
                    <a:lnTo>
                      <a:pt x="81" y="154"/>
                    </a:lnTo>
                    <a:lnTo>
                      <a:pt x="56" y="132"/>
                    </a:lnTo>
                    <a:lnTo>
                      <a:pt x="16" y="93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27" name="Freeform 1362">
                <a:extLst>
                  <a:ext uri="{FF2B5EF4-FFF2-40B4-BE49-F238E27FC236}">
                    <a16:creationId xmlns:a16="http://schemas.microsoft.com/office/drawing/2014/main" id="{9A05A059-61DE-47E8-B1CF-F08F38C6B6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2307"/>
                <a:ext cx="21" cy="13"/>
              </a:xfrm>
              <a:custGeom>
                <a:avLst/>
                <a:gdLst>
                  <a:gd name="T0" fmla="*/ 0 w 358"/>
                  <a:gd name="T1" fmla="*/ 0 h 214"/>
                  <a:gd name="T2" fmla="*/ 0 w 358"/>
                  <a:gd name="T3" fmla="*/ 0 h 214"/>
                  <a:gd name="T4" fmla="*/ 0 w 358"/>
                  <a:gd name="T5" fmla="*/ 0 h 214"/>
                  <a:gd name="T6" fmla="*/ 0 w 358"/>
                  <a:gd name="T7" fmla="*/ 0 h 214"/>
                  <a:gd name="T8" fmla="*/ 0 w 358"/>
                  <a:gd name="T9" fmla="*/ 0 h 214"/>
                  <a:gd name="T10" fmla="*/ 0 w 358"/>
                  <a:gd name="T11" fmla="*/ 0 h 214"/>
                  <a:gd name="T12" fmla="*/ 0 w 358"/>
                  <a:gd name="T13" fmla="*/ 0 h 214"/>
                  <a:gd name="T14" fmla="*/ 1 w 358"/>
                  <a:gd name="T15" fmla="*/ 0 h 214"/>
                  <a:gd name="T16" fmla="*/ 1 w 358"/>
                  <a:gd name="T17" fmla="*/ 0 h 214"/>
                  <a:gd name="T18" fmla="*/ 1 w 358"/>
                  <a:gd name="T19" fmla="*/ 0 h 214"/>
                  <a:gd name="T20" fmla="*/ 1 w 358"/>
                  <a:gd name="T21" fmla="*/ 0 h 214"/>
                  <a:gd name="T22" fmla="*/ 1 w 358"/>
                  <a:gd name="T23" fmla="*/ 0 h 214"/>
                  <a:gd name="T24" fmla="*/ 1 w 358"/>
                  <a:gd name="T25" fmla="*/ 0 h 214"/>
                  <a:gd name="T26" fmla="*/ 1 w 358"/>
                  <a:gd name="T27" fmla="*/ 0 h 214"/>
                  <a:gd name="T28" fmla="*/ 1 w 358"/>
                  <a:gd name="T29" fmla="*/ 0 h 214"/>
                  <a:gd name="T30" fmla="*/ 1 w 358"/>
                  <a:gd name="T31" fmla="*/ 0 h 214"/>
                  <a:gd name="T32" fmla="*/ 1 w 358"/>
                  <a:gd name="T33" fmla="*/ 0 h 214"/>
                  <a:gd name="T34" fmla="*/ 1 w 358"/>
                  <a:gd name="T35" fmla="*/ 0 h 214"/>
                  <a:gd name="T36" fmla="*/ 1 w 358"/>
                  <a:gd name="T37" fmla="*/ 0 h 214"/>
                  <a:gd name="T38" fmla="*/ 1 w 358"/>
                  <a:gd name="T39" fmla="*/ 0 h 214"/>
                  <a:gd name="T40" fmla="*/ 1 w 358"/>
                  <a:gd name="T41" fmla="*/ 0 h 214"/>
                  <a:gd name="T42" fmla="*/ 1 w 358"/>
                  <a:gd name="T43" fmla="*/ 0 h 214"/>
                  <a:gd name="T44" fmla="*/ 1 w 358"/>
                  <a:gd name="T45" fmla="*/ 0 h 214"/>
                  <a:gd name="T46" fmla="*/ 1 w 358"/>
                  <a:gd name="T47" fmla="*/ 0 h 214"/>
                  <a:gd name="T48" fmla="*/ 1 w 358"/>
                  <a:gd name="T49" fmla="*/ 0 h 214"/>
                  <a:gd name="T50" fmla="*/ 1 w 358"/>
                  <a:gd name="T51" fmla="*/ 1 h 214"/>
                  <a:gd name="T52" fmla="*/ 1 w 358"/>
                  <a:gd name="T53" fmla="*/ 1 h 214"/>
                  <a:gd name="T54" fmla="*/ 1 w 358"/>
                  <a:gd name="T55" fmla="*/ 1 h 214"/>
                  <a:gd name="T56" fmla="*/ 1 w 358"/>
                  <a:gd name="T57" fmla="*/ 1 h 214"/>
                  <a:gd name="T58" fmla="*/ 1 w 358"/>
                  <a:gd name="T59" fmla="*/ 1 h 214"/>
                  <a:gd name="T60" fmla="*/ 1 w 358"/>
                  <a:gd name="T61" fmla="*/ 1 h 214"/>
                  <a:gd name="T62" fmla="*/ 1 w 358"/>
                  <a:gd name="T63" fmla="*/ 1 h 214"/>
                  <a:gd name="T64" fmla="*/ 1 w 358"/>
                  <a:gd name="T65" fmla="*/ 1 h 214"/>
                  <a:gd name="T66" fmla="*/ 1 w 358"/>
                  <a:gd name="T67" fmla="*/ 1 h 214"/>
                  <a:gd name="T68" fmla="*/ 1 w 358"/>
                  <a:gd name="T69" fmla="*/ 1 h 214"/>
                  <a:gd name="T70" fmla="*/ 1 w 358"/>
                  <a:gd name="T71" fmla="*/ 1 h 214"/>
                  <a:gd name="T72" fmla="*/ 1 w 358"/>
                  <a:gd name="T73" fmla="*/ 1 h 214"/>
                  <a:gd name="T74" fmla="*/ 1 w 358"/>
                  <a:gd name="T75" fmla="*/ 1 h 214"/>
                  <a:gd name="T76" fmla="*/ 1 w 358"/>
                  <a:gd name="T77" fmla="*/ 1 h 214"/>
                  <a:gd name="T78" fmla="*/ 0 w 358"/>
                  <a:gd name="T79" fmla="*/ 1 h 214"/>
                  <a:gd name="T80" fmla="*/ 0 w 358"/>
                  <a:gd name="T81" fmla="*/ 1 h 214"/>
                  <a:gd name="T82" fmla="*/ 0 w 358"/>
                  <a:gd name="T83" fmla="*/ 1 h 214"/>
                  <a:gd name="T84" fmla="*/ 0 w 358"/>
                  <a:gd name="T85" fmla="*/ 0 h 214"/>
                  <a:gd name="T86" fmla="*/ 0 w 358"/>
                  <a:gd name="T87" fmla="*/ 0 h 214"/>
                  <a:gd name="T88" fmla="*/ 0 w 358"/>
                  <a:gd name="T89" fmla="*/ 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58" h="214">
                    <a:moveTo>
                      <a:pt x="0" y="76"/>
                    </a:moveTo>
                    <a:lnTo>
                      <a:pt x="8" y="72"/>
                    </a:lnTo>
                    <a:lnTo>
                      <a:pt x="30" y="62"/>
                    </a:lnTo>
                    <a:lnTo>
                      <a:pt x="60" y="48"/>
                    </a:lnTo>
                    <a:lnTo>
                      <a:pt x="97" y="33"/>
                    </a:lnTo>
                    <a:lnTo>
                      <a:pt x="116" y="25"/>
                    </a:lnTo>
                    <a:lnTo>
                      <a:pt x="137" y="18"/>
                    </a:lnTo>
                    <a:lnTo>
                      <a:pt x="157" y="12"/>
                    </a:lnTo>
                    <a:lnTo>
                      <a:pt x="176" y="7"/>
                    </a:lnTo>
                    <a:lnTo>
                      <a:pt x="195" y="3"/>
                    </a:lnTo>
                    <a:lnTo>
                      <a:pt x="213" y="1"/>
                    </a:lnTo>
                    <a:lnTo>
                      <a:pt x="220" y="0"/>
                    </a:lnTo>
                    <a:lnTo>
                      <a:pt x="228" y="0"/>
                    </a:lnTo>
                    <a:lnTo>
                      <a:pt x="234" y="1"/>
                    </a:lnTo>
                    <a:lnTo>
                      <a:pt x="240" y="2"/>
                    </a:lnTo>
                    <a:lnTo>
                      <a:pt x="251" y="6"/>
                    </a:lnTo>
                    <a:lnTo>
                      <a:pt x="262" y="12"/>
                    </a:lnTo>
                    <a:lnTo>
                      <a:pt x="273" y="19"/>
                    </a:lnTo>
                    <a:lnTo>
                      <a:pt x="283" y="28"/>
                    </a:lnTo>
                    <a:lnTo>
                      <a:pt x="294" y="39"/>
                    </a:lnTo>
                    <a:lnTo>
                      <a:pt x="304" y="50"/>
                    </a:lnTo>
                    <a:lnTo>
                      <a:pt x="313" y="62"/>
                    </a:lnTo>
                    <a:lnTo>
                      <a:pt x="322" y="74"/>
                    </a:lnTo>
                    <a:lnTo>
                      <a:pt x="348" y="116"/>
                    </a:lnTo>
                    <a:lnTo>
                      <a:pt x="358" y="134"/>
                    </a:lnTo>
                    <a:lnTo>
                      <a:pt x="351" y="140"/>
                    </a:lnTo>
                    <a:lnTo>
                      <a:pt x="332" y="151"/>
                    </a:lnTo>
                    <a:lnTo>
                      <a:pt x="304" y="166"/>
                    </a:lnTo>
                    <a:lnTo>
                      <a:pt x="270" y="183"/>
                    </a:lnTo>
                    <a:lnTo>
                      <a:pt x="252" y="191"/>
                    </a:lnTo>
                    <a:lnTo>
                      <a:pt x="235" y="198"/>
                    </a:lnTo>
                    <a:lnTo>
                      <a:pt x="217" y="205"/>
                    </a:lnTo>
                    <a:lnTo>
                      <a:pt x="200" y="209"/>
                    </a:lnTo>
                    <a:lnTo>
                      <a:pt x="184" y="213"/>
                    </a:lnTo>
                    <a:lnTo>
                      <a:pt x="170" y="214"/>
                    </a:lnTo>
                    <a:lnTo>
                      <a:pt x="164" y="214"/>
                    </a:lnTo>
                    <a:lnTo>
                      <a:pt x="158" y="213"/>
                    </a:lnTo>
                    <a:lnTo>
                      <a:pt x="153" y="211"/>
                    </a:lnTo>
                    <a:lnTo>
                      <a:pt x="149" y="209"/>
                    </a:lnTo>
                    <a:lnTo>
                      <a:pt x="130" y="195"/>
                    </a:lnTo>
                    <a:lnTo>
                      <a:pt x="106" y="176"/>
                    </a:lnTo>
                    <a:lnTo>
                      <a:pt x="82" y="154"/>
                    </a:lnTo>
                    <a:lnTo>
                      <a:pt x="58" y="131"/>
                    </a:lnTo>
                    <a:lnTo>
                      <a:pt x="17" y="92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28" name="Freeform 1363">
                <a:extLst>
                  <a:ext uri="{FF2B5EF4-FFF2-40B4-BE49-F238E27FC236}">
                    <a16:creationId xmlns:a16="http://schemas.microsoft.com/office/drawing/2014/main" id="{1587A89D-08AB-41A9-A95E-7FAF2CCD8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6" y="2299"/>
                <a:ext cx="21" cy="13"/>
              </a:xfrm>
              <a:custGeom>
                <a:avLst/>
                <a:gdLst>
                  <a:gd name="T0" fmla="*/ 0 w 359"/>
                  <a:gd name="T1" fmla="*/ 0 h 215"/>
                  <a:gd name="T2" fmla="*/ 0 w 359"/>
                  <a:gd name="T3" fmla="*/ 0 h 215"/>
                  <a:gd name="T4" fmla="*/ 0 w 359"/>
                  <a:gd name="T5" fmla="*/ 0 h 215"/>
                  <a:gd name="T6" fmla="*/ 0 w 359"/>
                  <a:gd name="T7" fmla="*/ 0 h 215"/>
                  <a:gd name="T8" fmla="*/ 0 w 359"/>
                  <a:gd name="T9" fmla="*/ 0 h 215"/>
                  <a:gd name="T10" fmla="*/ 0 w 359"/>
                  <a:gd name="T11" fmla="*/ 0 h 215"/>
                  <a:gd name="T12" fmla="*/ 0 w 359"/>
                  <a:gd name="T13" fmla="*/ 0 h 215"/>
                  <a:gd name="T14" fmla="*/ 1 w 359"/>
                  <a:gd name="T15" fmla="*/ 0 h 215"/>
                  <a:gd name="T16" fmla="*/ 1 w 359"/>
                  <a:gd name="T17" fmla="*/ 0 h 215"/>
                  <a:gd name="T18" fmla="*/ 1 w 359"/>
                  <a:gd name="T19" fmla="*/ 0 h 215"/>
                  <a:gd name="T20" fmla="*/ 1 w 359"/>
                  <a:gd name="T21" fmla="*/ 0 h 215"/>
                  <a:gd name="T22" fmla="*/ 1 w 359"/>
                  <a:gd name="T23" fmla="*/ 0 h 215"/>
                  <a:gd name="T24" fmla="*/ 1 w 359"/>
                  <a:gd name="T25" fmla="*/ 0 h 215"/>
                  <a:gd name="T26" fmla="*/ 1 w 359"/>
                  <a:gd name="T27" fmla="*/ 0 h 215"/>
                  <a:gd name="T28" fmla="*/ 1 w 359"/>
                  <a:gd name="T29" fmla="*/ 0 h 215"/>
                  <a:gd name="T30" fmla="*/ 1 w 359"/>
                  <a:gd name="T31" fmla="*/ 0 h 215"/>
                  <a:gd name="T32" fmla="*/ 1 w 359"/>
                  <a:gd name="T33" fmla="*/ 0 h 215"/>
                  <a:gd name="T34" fmla="*/ 1 w 359"/>
                  <a:gd name="T35" fmla="*/ 0 h 215"/>
                  <a:gd name="T36" fmla="*/ 1 w 359"/>
                  <a:gd name="T37" fmla="*/ 0 h 215"/>
                  <a:gd name="T38" fmla="*/ 1 w 359"/>
                  <a:gd name="T39" fmla="*/ 0 h 215"/>
                  <a:gd name="T40" fmla="*/ 1 w 359"/>
                  <a:gd name="T41" fmla="*/ 0 h 215"/>
                  <a:gd name="T42" fmla="*/ 1 w 359"/>
                  <a:gd name="T43" fmla="*/ 0 h 215"/>
                  <a:gd name="T44" fmla="*/ 1 w 359"/>
                  <a:gd name="T45" fmla="*/ 0 h 215"/>
                  <a:gd name="T46" fmla="*/ 1 w 359"/>
                  <a:gd name="T47" fmla="*/ 0 h 215"/>
                  <a:gd name="T48" fmla="*/ 1 w 359"/>
                  <a:gd name="T49" fmla="*/ 0 h 215"/>
                  <a:gd name="T50" fmla="*/ 1 w 359"/>
                  <a:gd name="T51" fmla="*/ 0 h 215"/>
                  <a:gd name="T52" fmla="*/ 1 w 359"/>
                  <a:gd name="T53" fmla="*/ 1 h 215"/>
                  <a:gd name="T54" fmla="*/ 1 w 359"/>
                  <a:gd name="T55" fmla="*/ 1 h 215"/>
                  <a:gd name="T56" fmla="*/ 1 w 359"/>
                  <a:gd name="T57" fmla="*/ 1 h 215"/>
                  <a:gd name="T58" fmla="*/ 1 w 359"/>
                  <a:gd name="T59" fmla="*/ 1 h 215"/>
                  <a:gd name="T60" fmla="*/ 1 w 359"/>
                  <a:gd name="T61" fmla="*/ 1 h 215"/>
                  <a:gd name="T62" fmla="*/ 1 w 359"/>
                  <a:gd name="T63" fmla="*/ 1 h 215"/>
                  <a:gd name="T64" fmla="*/ 1 w 359"/>
                  <a:gd name="T65" fmla="*/ 1 h 215"/>
                  <a:gd name="T66" fmla="*/ 1 w 359"/>
                  <a:gd name="T67" fmla="*/ 1 h 215"/>
                  <a:gd name="T68" fmla="*/ 1 w 359"/>
                  <a:gd name="T69" fmla="*/ 1 h 215"/>
                  <a:gd name="T70" fmla="*/ 1 w 359"/>
                  <a:gd name="T71" fmla="*/ 1 h 215"/>
                  <a:gd name="T72" fmla="*/ 1 w 359"/>
                  <a:gd name="T73" fmla="*/ 1 h 215"/>
                  <a:gd name="T74" fmla="*/ 1 w 359"/>
                  <a:gd name="T75" fmla="*/ 1 h 215"/>
                  <a:gd name="T76" fmla="*/ 1 w 359"/>
                  <a:gd name="T77" fmla="*/ 1 h 215"/>
                  <a:gd name="T78" fmla="*/ 0 w 359"/>
                  <a:gd name="T79" fmla="*/ 1 h 215"/>
                  <a:gd name="T80" fmla="*/ 0 w 359"/>
                  <a:gd name="T81" fmla="*/ 1 h 215"/>
                  <a:gd name="T82" fmla="*/ 0 w 359"/>
                  <a:gd name="T83" fmla="*/ 1 h 215"/>
                  <a:gd name="T84" fmla="*/ 0 w 359"/>
                  <a:gd name="T85" fmla="*/ 0 h 215"/>
                  <a:gd name="T86" fmla="*/ 0 w 359"/>
                  <a:gd name="T87" fmla="*/ 0 h 215"/>
                  <a:gd name="T88" fmla="*/ 0 w 359"/>
                  <a:gd name="T89" fmla="*/ 0 h 21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59" h="215">
                    <a:moveTo>
                      <a:pt x="0" y="76"/>
                    </a:moveTo>
                    <a:lnTo>
                      <a:pt x="8" y="72"/>
                    </a:lnTo>
                    <a:lnTo>
                      <a:pt x="29" y="63"/>
                    </a:lnTo>
                    <a:lnTo>
                      <a:pt x="60" y="49"/>
                    </a:lnTo>
                    <a:lnTo>
                      <a:pt x="97" y="34"/>
                    </a:lnTo>
                    <a:lnTo>
                      <a:pt x="117" y="27"/>
                    </a:lnTo>
                    <a:lnTo>
                      <a:pt x="137" y="19"/>
                    </a:lnTo>
                    <a:lnTo>
                      <a:pt x="157" y="13"/>
                    </a:lnTo>
                    <a:lnTo>
                      <a:pt x="176" y="7"/>
                    </a:lnTo>
                    <a:lnTo>
                      <a:pt x="195" y="3"/>
                    </a:lnTo>
                    <a:lnTo>
                      <a:pt x="212" y="1"/>
                    </a:lnTo>
                    <a:lnTo>
                      <a:pt x="220" y="0"/>
                    </a:lnTo>
                    <a:lnTo>
                      <a:pt x="228" y="0"/>
                    </a:lnTo>
                    <a:lnTo>
                      <a:pt x="234" y="1"/>
                    </a:lnTo>
                    <a:lnTo>
                      <a:pt x="240" y="2"/>
                    </a:lnTo>
                    <a:lnTo>
                      <a:pt x="251" y="6"/>
                    </a:lnTo>
                    <a:lnTo>
                      <a:pt x="262" y="12"/>
                    </a:lnTo>
                    <a:lnTo>
                      <a:pt x="273" y="20"/>
                    </a:lnTo>
                    <a:lnTo>
                      <a:pt x="283" y="30"/>
                    </a:lnTo>
                    <a:lnTo>
                      <a:pt x="294" y="40"/>
                    </a:lnTo>
                    <a:lnTo>
                      <a:pt x="304" y="51"/>
                    </a:lnTo>
                    <a:lnTo>
                      <a:pt x="313" y="63"/>
                    </a:lnTo>
                    <a:lnTo>
                      <a:pt x="322" y="74"/>
                    </a:lnTo>
                    <a:lnTo>
                      <a:pt x="349" y="117"/>
                    </a:lnTo>
                    <a:lnTo>
                      <a:pt x="359" y="136"/>
                    </a:lnTo>
                    <a:lnTo>
                      <a:pt x="351" y="140"/>
                    </a:lnTo>
                    <a:lnTo>
                      <a:pt x="332" y="151"/>
                    </a:lnTo>
                    <a:lnTo>
                      <a:pt x="304" y="167"/>
                    </a:lnTo>
                    <a:lnTo>
                      <a:pt x="270" y="183"/>
                    </a:lnTo>
                    <a:lnTo>
                      <a:pt x="252" y="192"/>
                    </a:lnTo>
                    <a:lnTo>
                      <a:pt x="235" y="200"/>
                    </a:lnTo>
                    <a:lnTo>
                      <a:pt x="217" y="206"/>
                    </a:lnTo>
                    <a:lnTo>
                      <a:pt x="200" y="211"/>
                    </a:lnTo>
                    <a:lnTo>
                      <a:pt x="184" y="214"/>
                    </a:lnTo>
                    <a:lnTo>
                      <a:pt x="170" y="215"/>
                    </a:lnTo>
                    <a:lnTo>
                      <a:pt x="164" y="215"/>
                    </a:lnTo>
                    <a:lnTo>
                      <a:pt x="158" y="214"/>
                    </a:lnTo>
                    <a:lnTo>
                      <a:pt x="153" y="212"/>
                    </a:lnTo>
                    <a:lnTo>
                      <a:pt x="149" y="210"/>
                    </a:lnTo>
                    <a:lnTo>
                      <a:pt x="130" y="196"/>
                    </a:lnTo>
                    <a:lnTo>
                      <a:pt x="106" y="176"/>
                    </a:lnTo>
                    <a:lnTo>
                      <a:pt x="82" y="154"/>
                    </a:lnTo>
                    <a:lnTo>
                      <a:pt x="58" y="132"/>
                    </a:lnTo>
                    <a:lnTo>
                      <a:pt x="17" y="93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29" name="Freeform 1364">
                <a:extLst>
                  <a:ext uri="{FF2B5EF4-FFF2-40B4-BE49-F238E27FC236}">
                    <a16:creationId xmlns:a16="http://schemas.microsoft.com/office/drawing/2014/main" id="{C9A5916C-806C-4DEE-B8F0-ED4CFF2F5D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4" y="2312"/>
                <a:ext cx="21" cy="13"/>
              </a:xfrm>
              <a:custGeom>
                <a:avLst/>
                <a:gdLst>
                  <a:gd name="T0" fmla="*/ 0 w 358"/>
                  <a:gd name="T1" fmla="*/ 0 h 214"/>
                  <a:gd name="T2" fmla="*/ 0 w 358"/>
                  <a:gd name="T3" fmla="*/ 0 h 214"/>
                  <a:gd name="T4" fmla="*/ 0 w 358"/>
                  <a:gd name="T5" fmla="*/ 0 h 214"/>
                  <a:gd name="T6" fmla="*/ 0 w 358"/>
                  <a:gd name="T7" fmla="*/ 0 h 214"/>
                  <a:gd name="T8" fmla="*/ 0 w 358"/>
                  <a:gd name="T9" fmla="*/ 0 h 214"/>
                  <a:gd name="T10" fmla="*/ 0 w 358"/>
                  <a:gd name="T11" fmla="*/ 0 h 214"/>
                  <a:gd name="T12" fmla="*/ 0 w 358"/>
                  <a:gd name="T13" fmla="*/ 0 h 214"/>
                  <a:gd name="T14" fmla="*/ 1 w 358"/>
                  <a:gd name="T15" fmla="*/ 0 h 214"/>
                  <a:gd name="T16" fmla="*/ 1 w 358"/>
                  <a:gd name="T17" fmla="*/ 0 h 214"/>
                  <a:gd name="T18" fmla="*/ 1 w 358"/>
                  <a:gd name="T19" fmla="*/ 0 h 214"/>
                  <a:gd name="T20" fmla="*/ 1 w 358"/>
                  <a:gd name="T21" fmla="*/ 0 h 214"/>
                  <a:gd name="T22" fmla="*/ 1 w 358"/>
                  <a:gd name="T23" fmla="*/ 0 h 214"/>
                  <a:gd name="T24" fmla="*/ 1 w 358"/>
                  <a:gd name="T25" fmla="*/ 0 h 214"/>
                  <a:gd name="T26" fmla="*/ 1 w 358"/>
                  <a:gd name="T27" fmla="*/ 0 h 214"/>
                  <a:gd name="T28" fmla="*/ 1 w 358"/>
                  <a:gd name="T29" fmla="*/ 0 h 214"/>
                  <a:gd name="T30" fmla="*/ 1 w 358"/>
                  <a:gd name="T31" fmla="*/ 0 h 214"/>
                  <a:gd name="T32" fmla="*/ 1 w 358"/>
                  <a:gd name="T33" fmla="*/ 0 h 214"/>
                  <a:gd name="T34" fmla="*/ 1 w 358"/>
                  <a:gd name="T35" fmla="*/ 0 h 214"/>
                  <a:gd name="T36" fmla="*/ 1 w 358"/>
                  <a:gd name="T37" fmla="*/ 0 h 214"/>
                  <a:gd name="T38" fmla="*/ 1 w 358"/>
                  <a:gd name="T39" fmla="*/ 0 h 214"/>
                  <a:gd name="T40" fmla="*/ 1 w 358"/>
                  <a:gd name="T41" fmla="*/ 0 h 214"/>
                  <a:gd name="T42" fmla="*/ 1 w 358"/>
                  <a:gd name="T43" fmla="*/ 0 h 214"/>
                  <a:gd name="T44" fmla="*/ 1 w 358"/>
                  <a:gd name="T45" fmla="*/ 0 h 214"/>
                  <a:gd name="T46" fmla="*/ 1 w 358"/>
                  <a:gd name="T47" fmla="*/ 0 h 214"/>
                  <a:gd name="T48" fmla="*/ 1 w 358"/>
                  <a:gd name="T49" fmla="*/ 0 h 214"/>
                  <a:gd name="T50" fmla="*/ 1 w 358"/>
                  <a:gd name="T51" fmla="*/ 0 h 214"/>
                  <a:gd name="T52" fmla="*/ 1 w 358"/>
                  <a:gd name="T53" fmla="*/ 0 h 214"/>
                  <a:gd name="T54" fmla="*/ 1 w 358"/>
                  <a:gd name="T55" fmla="*/ 1 h 214"/>
                  <a:gd name="T56" fmla="*/ 1 w 358"/>
                  <a:gd name="T57" fmla="*/ 1 h 214"/>
                  <a:gd name="T58" fmla="*/ 1 w 358"/>
                  <a:gd name="T59" fmla="*/ 1 h 214"/>
                  <a:gd name="T60" fmla="*/ 1 w 358"/>
                  <a:gd name="T61" fmla="*/ 1 h 214"/>
                  <a:gd name="T62" fmla="*/ 1 w 358"/>
                  <a:gd name="T63" fmla="*/ 1 h 214"/>
                  <a:gd name="T64" fmla="*/ 1 w 358"/>
                  <a:gd name="T65" fmla="*/ 1 h 214"/>
                  <a:gd name="T66" fmla="*/ 1 w 358"/>
                  <a:gd name="T67" fmla="*/ 1 h 214"/>
                  <a:gd name="T68" fmla="*/ 1 w 358"/>
                  <a:gd name="T69" fmla="*/ 1 h 214"/>
                  <a:gd name="T70" fmla="*/ 1 w 358"/>
                  <a:gd name="T71" fmla="*/ 1 h 214"/>
                  <a:gd name="T72" fmla="*/ 1 w 358"/>
                  <a:gd name="T73" fmla="*/ 1 h 214"/>
                  <a:gd name="T74" fmla="*/ 1 w 358"/>
                  <a:gd name="T75" fmla="*/ 1 h 214"/>
                  <a:gd name="T76" fmla="*/ 1 w 358"/>
                  <a:gd name="T77" fmla="*/ 1 h 214"/>
                  <a:gd name="T78" fmla="*/ 1 w 358"/>
                  <a:gd name="T79" fmla="*/ 1 h 214"/>
                  <a:gd name="T80" fmla="*/ 1 w 358"/>
                  <a:gd name="T81" fmla="*/ 1 h 214"/>
                  <a:gd name="T82" fmla="*/ 0 w 358"/>
                  <a:gd name="T83" fmla="*/ 1 h 214"/>
                  <a:gd name="T84" fmla="*/ 0 w 358"/>
                  <a:gd name="T85" fmla="*/ 1 h 214"/>
                  <a:gd name="T86" fmla="*/ 0 w 358"/>
                  <a:gd name="T87" fmla="*/ 1 h 214"/>
                  <a:gd name="T88" fmla="*/ 0 w 358"/>
                  <a:gd name="T89" fmla="*/ 0 h 214"/>
                  <a:gd name="T90" fmla="*/ 0 w 358"/>
                  <a:gd name="T91" fmla="*/ 0 h 214"/>
                  <a:gd name="T92" fmla="*/ 0 w 358"/>
                  <a:gd name="T93" fmla="*/ 0 h 21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8" h="214">
                    <a:moveTo>
                      <a:pt x="0" y="76"/>
                    </a:moveTo>
                    <a:lnTo>
                      <a:pt x="8" y="72"/>
                    </a:lnTo>
                    <a:lnTo>
                      <a:pt x="28" y="62"/>
                    </a:lnTo>
                    <a:lnTo>
                      <a:pt x="59" y="48"/>
                    </a:lnTo>
                    <a:lnTo>
                      <a:pt x="96" y="33"/>
                    </a:lnTo>
                    <a:lnTo>
                      <a:pt x="116" y="25"/>
                    </a:lnTo>
                    <a:lnTo>
                      <a:pt x="135" y="18"/>
                    </a:lnTo>
                    <a:lnTo>
                      <a:pt x="155" y="12"/>
                    </a:lnTo>
                    <a:lnTo>
                      <a:pt x="175" y="7"/>
                    </a:lnTo>
                    <a:lnTo>
                      <a:pt x="193" y="3"/>
                    </a:lnTo>
                    <a:lnTo>
                      <a:pt x="209" y="0"/>
                    </a:lnTo>
                    <a:lnTo>
                      <a:pt x="217" y="0"/>
                    </a:lnTo>
                    <a:lnTo>
                      <a:pt x="224" y="0"/>
                    </a:lnTo>
                    <a:lnTo>
                      <a:pt x="230" y="0"/>
                    </a:lnTo>
                    <a:lnTo>
                      <a:pt x="236" y="1"/>
                    </a:lnTo>
                    <a:lnTo>
                      <a:pt x="248" y="5"/>
                    </a:lnTo>
                    <a:lnTo>
                      <a:pt x="260" y="11"/>
                    </a:lnTo>
                    <a:lnTo>
                      <a:pt x="271" y="19"/>
                    </a:lnTo>
                    <a:lnTo>
                      <a:pt x="282" y="28"/>
                    </a:lnTo>
                    <a:lnTo>
                      <a:pt x="292" y="39"/>
                    </a:lnTo>
                    <a:lnTo>
                      <a:pt x="302" y="51"/>
                    </a:lnTo>
                    <a:lnTo>
                      <a:pt x="312" y="62"/>
                    </a:lnTo>
                    <a:lnTo>
                      <a:pt x="320" y="74"/>
                    </a:lnTo>
                    <a:lnTo>
                      <a:pt x="336" y="96"/>
                    </a:lnTo>
                    <a:lnTo>
                      <a:pt x="348" y="116"/>
                    </a:lnTo>
                    <a:lnTo>
                      <a:pt x="356" y="129"/>
                    </a:lnTo>
                    <a:lnTo>
                      <a:pt x="358" y="135"/>
                    </a:lnTo>
                    <a:lnTo>
                      <a:pt x="351" y="140"/>
                    </a:lnTo>
                    <a:lnTo>
                      <a:pt x="331" y="151"/>
                    </a:lnTo>
                    <a:lnTo>
                      <a:pt x="303" y="166"/>
                    </a:lnTo>
                    <a:lnTo>
                      <a:pt x="270" y="183"/>
                    </a:lnTo>
                    <a:lnTo>
                      <a:pt x="251" y="191"/>
                    </a:lnTo>
                    <a:lnTo>
                      <a:pt x="234" y="198"/>
                    </a:lnTo>
                    <a:lnTo>
                      <a:pt x="216" y="204"/>
                    </a:lnTo>
                    <a:lnTo>
                      <a:pt x="199" y="209"/>
                    </a:lnTo>
                    <a:lnTo>
                      <a:pt x="184" y="213"/>
                    </a:lnTo>
                    <a:lnTo>
                      <a:pt x="170" y="214"/>
                    </a:lnTo>
                    <a:lnTo>
                      <a:pt x="163" y="213"/>
                    </a:lnTo>
                    <a:lnTo>
                      <a:pt x="157" y="212"/>
                    </a:lnTo>
                    <a:lnTo>
                      <a:pt x="152" y="211"/>
                    </a:lnTo>
                    <a:lnTo>
                      <a:pt x="147" y="208"/>
                    </a:lnTo>
                    <a:lnTo>
                      <a:pt x="129" y="194"/>
                    </a:lnTo>
                    <a:lnTo>
                      <a:pt x="106" y="175"/>
                    </a:lnTo>
                    <a:lnTo>
                      <a:pt x="82" y="154"/>
                    </a:lnTo>
                    <a:lnTo>
                      <a:pt x="57" y="131"/>
                    </a:lnTo>
                    <a:lnTo>
                      <a:pt x="17" y="92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30" name="Freeform 1365">
                <a:extLst>
                  <a:ext uri="{FF2B5EF4-FFF2-40B4-BE49-F238E27FC236}">
                    <a16:creationId xmlns:a16="http://schemas.microsoft.com/office/drawing/2014/main" id="{DD94D3C9-6B00-4D3F-880F-3DD9317F1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2319"/>
                <a:ext cx="21" cy="13"/>
              </a:xfrm>
              <a:custGeom>
                <a:avLst/>
                <a:gdLst>
                  <a:gd name="T0" fmla="*/ 0 w 359"/>
                  <a:gd name="T1" fmla="*/ 0 h 215"/>
                  <a:gd name="T2" fmla="*/ 0 w 359"/>
                  <a:gd name="T3" fmla="*/ 0 h 215"/>
                  <a:gd name="T4" fmla="*/ 0 w 359"/>
                  <a:gd name="T5" fmla="*/ 0 h 215"/>
                  <a:gd name="T6" fmla="*/ 0 w 359"/>
                  <a:gd name="T7" fmla="*/ 0 h 215"/>
                  <a:gd name="T8" fmla="*/ 0 w 359"/>
                  <a:gd name="T9" fmla="*/ 0 h 215"/>
                  <a:gd name="T10" fmla="*/ 0 w 359"/>
                  <a:gd name="T11" fmla="*/ 0 h 215"/>
                  <a:gd name="T12" fmla="*/ 0 w 359"/>
                  <a:gd name="T13" fmla="*/ 0 h 215"/>
                  <a:gd name="T14" fmla="*/ 1 w 359"/>
                  <a:gd name="T15" fmla="*/ 0 h 215"/>
                  <a:gd name="T16" fmla="*/ 1 w 359"/>
                  <a:gd name="T17" fmla="*/ 0 h 215"/>
                  <a:gd name="T18" fmla="*/ 1 w 359"/>
                  <a:gd name="T19" fmla="*/ 0 h 215"/>
                  <a:gd name="T20" fmla="*/ 1 w 359"/>
                  <a:gd name="T21" fmla="*/ 0 h 215"/>
                  <a:gd name="T22" fmla="*/ 1 w 359"/>
                  <a:gd name="T23" fmla="*/ 0 h 215"/>
                  <a:gd name="T24" fmla="*/ 1 w 359"/>
                  <a:gd name="T25" fmla="*/ 0 h 215"/>
                  <a:gd name="T26" fmla="*/ 1 w 359"/>
                  <a:gd name="T27" fmla="*/ 0 h 215"/>
                  <a:gd name="T28" fmla="*/ 1 w 359"/>
                  <a:gd name="T29" fmla="*/ 0 h 215"/>
                  <a:gd name="T30" fmla="*/ 1 w 359"/>
                  <a:gd name="T31" fmla="*/ 0 h 215"/>
                  <a:gd name="T32" fmla="*/ 1 w 359"/>
                  <a:gd name="T33" fmla="*/ 0 h 215"/>
                  <a:gd name="T34" fmla="*/ 1 w 359"/>
                  <a:gd name="T35" fmla="*/ 0 h 215"/>
                  <a:gd name="T36" fmla="*/ 1 w 359"/>
                  <a:gd name="T37" fmla="*/ 0 h 215"/>
                  <a:gd name="T38" fmla="*/ 1 w 359"/>
                  <a:gd name="T39" fmla="*/ 0 h 215"/>
                  <a:gd name="T40" fmla="*/ 1 w 359"/>
                  <a:gd name="T41" fmla="*/ 0 h 215"/>
                  <a:gd name="T42" fmla="*/ 1 w 359"/>
                  <a:gd name="T43" fmla="*/ 0 h 215"/>
                  <a:gd name="T44" fmla="*/ 1 w 359"/>
                  <a:gd name="T45" fmla="*/ 0 h 215"/>
                  <a:gd name="T46" fmla="*/ 1 w 359"/>
                  <a:gd name="T47" fmla="*/ 0 h 215"/>
                  <a:gd name="T48" fmla="*/ 1 w 359"/>
                  <a:gd name="T49" fmla="*/ 0 h 215"/>
                  <a:gd name="T50" fmla="*/ 1 w 359"/>
                  <a:gd name="T51" fmla="*/ 0 h 215"/>
                  <a:gd name="T52" fmla="*/ 1 w 359"/>
                  <a:gd name="T53" fmla="*/ 0 h 215"/>
                  <a:gd name="T54" fmla="*/ 1 w 359"/>
                  <a:gd name="T55" fmla="*/ 0 h 215"/>
                  <a:gd name="T56" fmla="*/ 1 w 359"/>
                  <a:gd name="T57" fmla="*/ 1 h 215"/>
                  <a:gd name="T58" fmla="*/ 1 w 359"/>
                  <a:gd name="T59" fmla="*/ 1 h 215"/>
                  <a:gd name="T60" fmla="*/ 1 w 359"/>
                  <a:gd name="T61" fmla="*/ 1 h 215"/>
                  <a:gd name="T62" fmla="*/ 1 w 359"/>
                  <a:gd name="T63" fmla="*/ 1 h 215"/>
                  <a:gd name="T64" fmla="*/ 1 w 359"/>
                  <a:gd name="T65" fmla="*/ 1 h 215"/>
                  <a:gd name="T66" fmla="*/ 1 w 359"/>
                  <a:gd name="T67" fmla="*/ 1 h 215"/>
                  <a:gd name="T68" fmla="*/ 1 w 359"/>
                  <a:gd name="T69" fmla="*/ 1 h 215"/>
                  <a:gd name="T70" fmla="*/ 1 w 359"/>
                  <a:gd name="T71" fmla="*/ 1 h 215"/>
                  <a:gd name="T72" fmla="*/ 1 w 359"/>
                  <a:gd name="T73" fmla="*/ 1 h 215"/>
                  <a:gd name="T74" fmla="*/ 1 w 359"/>
                  <a:gd name="T75" fmla="*/ 1 h 215"/>
                  <a:gd name="T76" fmla="*/ 1 w 359"/>
                  <a:gd name="T77" fmla="*/ 1 h 215"/>
                  <a:gd name="T78" fmla="*/ 1 w 359"/>
                  <a:gd name="T79" fmla="*/ 1 h 215"/>
                  <a:gd name="T80" fmla="*/ 1 w 359"/>
                  <a:gd name="T81" fmla="*/ 1 h 215"/>
                  <a:gd name="T82" fmla="*/ 0 w 359"/>
                  <a:gd name="T83" fmla="*/ 1 h 215"/>
                  <a:gd name="T84" fmla="*/ 0 w 359"/>
                  <a:gd name="T85" fmla="*/ 1 h 215"/>
                  <a:gd name="T86" fmla="*/ 0 w 359"/>
                  <a:gd name="T87" fmla="*/ 1 h 215"/>
                  <a:gd name="T88" fmla="*/ 0 w 359"/>
                  <a:gd name="T89" fmla="*/ 0 h 215"/>
                  <a:gd name="T90" fmla="*/ 0 w 359"/>
                  <a:gd name="T91" fmla="*/ 0 h 215"/>
                  <a:gd name="T92" fmla="*/ 0 w 359"/>
                  <a:gd name="T93" fmla="*/ 0 h 21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9" h="215">
                    <a:moveTo>
                      <a:pt x="0" y="76"/>
                    </a:moveTo>
                    <a:lnTo>
                      <a:pt x="8" y="72"/>
                    </a:lnTo>
                    <a:lnTo>
                      <a:pt x="30" y="62"/>
                    </a:lnTo>
                    <a:lnTo>
                      <a:pt x="60" y="49"/>
                    </a:lnTo>
                    <a:lnTo>
                      <a:pt x="97" y="34"/>
                    </a:lnTo>
                    <a:lnTo>
                      <a:pt x="116" y="26"/>
                    </a:lnTo>
                    <a:lnTo>
                      <a:pt x="137" y="19"/>
                    </a:lnTo>
                    <a:lnTo>
                      <a:pt x="156" y="13"/>
                    </a:lnTo>
                    <a:lnTo>
                      <a:pt x="175" y="7"/>
                    </a:lnTo>
                    <a:lnTo>
                      <a:pt x="193" y="3"/>
                    </a:lnTo>
                    <a:lnTo>
                      <a:pt x="211" y="0"/>
                    </a:lnTo>
                    <a:lnTo>
                      <a:pt x="218" y="0"/>
                    </a:lnTo>
                    <a:lnTo>
                      <a:pt x="225" y="0"/>
                    </a:lnTo>
                    <a:lnTo>
                      <a:pt x="232" y="0"/>
                    </a:lnTo>
                    <a:lnTo>
                      <a:pt x="238" y="1"/>
                    </a:lnTo>
                    <a:lnTo>
                      <a:pt x="249" y="5"/>
                    </a:lnTo>
                    <a:lnTo>
                      <a:pt x="260" y="11"/>
                    </a:lnTo>
                    <a:lnTo>
                      <a:pt x="272" y="20"/>
                    </a:lnTo>
                    <a:lnTo>
                      <a:pt x="282" y="29"/>
                    </a:lnTo>
                    <a:lnTo>
                      <a:pt x="294" y="40"/>
                    </a:lnTo>
                    <a:lnTo>
                      <a:pt x="304" y="51"/>
                    </a:lnTo>
                    <a:lnTo>
                      <a:pt x="313" y="62"/>
                    </a:lnTo>
                    <a:lnTo>
                      <a:pt x="322" y="74"/>
                    </a:lnTo>
                    <a:lnTo>
                      <a:pt x="337" y="96"/>
                    </a:lnTo>
                    <a:lnTo>
                      <a:pt x="349" y="117"/>
                    </a:lnTo>
                    <a:lnTo>
                      <a:pt x="356" y="130"/>
                    </a:lnTo>
                    <a:lnTo>
                      <a:pt x="359" y="135"/>
                    </a:lnTo>
                    <a:lnTo>
                      <a:pt x="352" y="140"/>
                    </a:lnTo>
                    <a:lnTo>
                      <a:pt x="332" y="151"/>
                    </a:lnTo>
                    <a:lnTo>
                      <a:pt x="304" y="166"/>
                    </a:lnTo>
                    <a:lnTo>
                      <a:pt x="270" y="184"/>
                    </a:lnTo>
                    <a:lnTo>
                      <a:pt x="253" y="192"/>
                    </a:lnTo>
                    <a:lnTo>
                      <a:pt x="235" y="199"/>
                    </a:lnTo>
                    <a:lnTo>
                      <a:pt x="217" y="205"/>
                    </a:lnTo>
                    <a:lnTo>
                      <a:pt x="200" y="210"/>
                    </a:lnTo>
                    <a:lnTo>
                      <a:pt x="184" y="214"/>
                    </a:lnTo>
                    <a:lnTo>
                      <a:pt x="170" y="215"/>
                    </a:lnTo>
                    <a:lnTo>
                      <a:pt x="164" y="214"/>
                    </a:lnTo>
                    <a:lnTo>
                      <a:pt x="158" y="213"/>
                    </a:lnTo>
                    <a:lnTo>
                      <a:pt x="153" y="212"/>
                    </a:lnTo>
                    <a:lnTo>
                      <a:pt x="149" y="209"/>
                    </a:lnTo>
                    <a:lnTo>
                      <a:pt x="130" y="195"/>
                    </a:lnTo>
                    <a:lnTo>
                      <a:pt x="106" y="175"/>
                    </a:lnTo>
                    <a:lnTo>
                      <a:pt x="82" y="154"/>
                    </a:lnTo>
                    <a:lnTo>
                      <a:pt x="58" y="132"/>
                    </a:lnTo>
                    <a:lnTo>
                      <a:pt x="17" y="92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31" name="Freeform 1366">
                <a:extLst>
                  <a:ext uri="{FF2B5EF4-FFF2-40B4-BE49-F238E27FC236}">
                    <a16:creationId xmlns:a16="http://schemas.microsoft.com/office/drawing/2014/main" id="{D1FFB508-969B-472C-91CB-3F1235B83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8" y="2326"/>
                <a:ext cx="21" cy="13"/>
              </a:xfrm>
              <a:custGeom>
                <a:avLst/>
                <a:gdLst>
                  <a:gd name="T0" fmla="*/ 0 w 358"/>
                  <a:gd name="T1" fmla="*/ 0 h 214"/>
                  <a:gd name="T2" fmla="*/ 0 w 358"/>
                  <a:gd name="T3" fmla="*/ 0 h 214"/>
                  <a:gd name="T4" fmla="*/ 0 w 358"/>
                  <a:gd name="T5" fmla="*/ 0 h 214"/>
                  <a:gd name="T6" fmla="*/ 0 w 358"/>
                  <a:gd name="T7" fmla="*/ 0 h 214"/>
                  <a:gd name="T8" fmla="*/ 0 w 358"/>
                  <a:gd name="T9" fmla="*/ 0 h 214"/>
                  <a:gd name="T10" fmla="*/ 0 w 358"/>
                  <a:gd name="T11" fmla="*/ 0 h 214"/>
                  <a:gd name="T12" fmla="*/ 0 w 358"/>
                  <a:gd name="T13" fmla="*/ 0 h 214"/>
                  <a:gd name="T14" fmla="*/ 1 w 358"/>
                  <a:gd name="T15" fmla="*/ 0 h 214"/>
                  <a:gd name="T16" fmla="*/ 1 w 358"/>
                  <a:gd name="T17" fmla="*/ 0 h 214"/>
                  <a:gd name="T18" fmla="*/ 1 w 358"/>
                  <a:gd name="T19" fmla="*/ 0 h 214"/>
                  <a:gd name="T20" fmla="*/ 1 w 358"/>
                  <a:gd name="T21" fmla="*/ 0 h 214"/>
                  <a:gd name="T22" fmla="*/ 1 w 358"/>
                  <a:gd name="T23" fmla="*/ 0 h 214"/>
                  <a:gd name="T24" fmla="*/ 1 w 358"/>
                  <a:gd name="T25" fmla="*/ 0 h 214"/>
                  <a:gd name="T26" fmla="*/ 1 w 358"/>
                  <a:gd name="T27" fmla="*/ 0 h 214"/>
                  <a:gd name="T28" fmla="*/ 1 w 358"/>
                  <a:gd name="T29" fmla="*/ 0 h 214"/>
                  <a:gd name="T30" fmla="*/ 1 w 358"/>
                  <a:gd name="T31" fmla="*/ 0 h 214"/>
                  <a:gd name="T32" fmla="*/ 1 w 358"/>
                  <a:gd name="T33" fmla="*/ 0 h 214"/>
                  <a:gd name="T34" fmla="*/ 1 w 358"/>
                  <a:gd name="T35" fmla="*/ 0 h 214"/>
                  <a:gd name="T36" fmla="*/ 1 w 358"/>
                  <a:gd name="T37" fmla="*/ 0 h 214"/>
                  <a:gd name="T38" fmla="*/ 1 w 358"/>
                  <a:gd name="T39" fmla="*/ 0 h 214"/>
                  <a:gd name="T40" fmla="*/ 1 w 358"/>
                  <a:gd name="T41" fmla="*/ 0 h 214"/>
                  <a:gd name="T42" fmla="*/ 1 w 358"/>
                  <a:gd name="T43" fmla="*/ 0 h 214"/>
                  <a:gd name="T44" fmla="*/ 1 w 358"/>
                  <a:gd name="T45" fmla="*/ 0 h 214"/>
                  <a:gd name="T46" fmla="*/ 1 w 358"/>
                  <a:gd name="T47" fmla="*/ 0 h 214"/>
                  <a:gd name="T48" fmla="*/ 1 w 358"/>
                  <a:gd name="T49" fmla="*/ 0 h 214"/>
                  <a:gd name="T50" fmla="*/ 1 w 358"/>
                  <a:gd name="T51" fmla="*/ 0 h 214"/>
                  <a:gd name="T52" fmla="*/ 1 w 358"/>
                  <a:gd name="T53" fmla="*/ 1 h 214"/>
                  <a:gd name="T54" fmla="*/ 1 w 358"/>
                  <a:gd name="T55" fmla="*/ 1 h 214"/>
                  <a:gd name="T56" fmla="*/ 1 w 358"/>
                  <a:gd name="T57" fmla="*/ 1 h 214"/>
                  <a:gd name="T58" fmla="*/ 1 w 358"/>
                  <a:gd name="T59" fmla="*/ 1 h 214"/>
                  <a:gd name="T60" fmla="*/ 1 w 358"/>
                  <a:gd name="T61" fmla="*/ 1 h 214"/>
                  <a:gd name="T62" fmla="*/ 1 w 358"/>
                  <a:gd name="T63" fmla="*/ 1 h 214"/>
                  <a:gd name="T64" fmla="*/ 1 w 358"/>
                  <a:gd name="T65" fmla="*/ 1 h 214"/>
                  <a:gd name="T66" fmla="*/ 1 w 358"/>
                  <a:gd name="T67" fmla="*/ 1 h 214"/>
                  <a:gd name="T68" fmla="*/ 1 w 358"/>
                  <a:gd name="T69" fmla="*/ 1 h 214"/>
                  <a:gd name="T70" fmla="*/ 1 w 358"/>
                  <a:gd name="T71" fmla="*/ 1 h 214"/>
                  <a:gd name="T72" fmla="*/ 1 w 358"/>
                  <a:gd name="T73" fmla="*/ 1 h 214"/>
                  <a:gd name="T74" fmla="*/ 1 w 358"/>
                  <a:gd name="T75" fmla="*/ 1 h 214"/>
                  <a:gd name="T76" fmla="*/ 1 w 358"/>
                  <a:gd name="T77" fmla="*/ 1 h 214"/>
                  <a:gd name="T78" fmla="*/ 0 w 358"/>
                  <a:gd name="T79" fmla="*/ 1 h 214"/>
                  <a:gd name="T80" fmla="*/ 0 w 358"/>
                  <a:gd name="T81" fmla="*/ 1 h 214"/>
                  <a:gd name="T82" fmla="*/ 0 w 358"/>
                  <a:gd name="T83" fmla="*/ 1 h 214"/>
                  <a:gd name="T84" fmla="*/ 0 w 358"/>
                  <a:gd name="T85" fmla="*/ 0 h 214"/>
                  <a:gd name="T86" fmla="*/ 0 w 358"/>
                  <a:gd name="T87" fmla="*/ 0 h 214"/>
                  <a:gd name="T88" fmla="*/ 0 w 358"/>
                  <a:gd name="T89" fmla="*/ 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58" h="214">
                    <a:moveTo>
                      <a:pt x="0" y="76"/>
                    </a:moveTo>
                    <a:lnTo>
                      <a:pt x="8" y="72"/>
                    </a:lnTo>
                    <a:lnTo>
                      <a:pt x="29" y="61"/>
                    </a:lnTo>
                    <a:lnTo>
                      <a:pt x="59" y="48"/>
                    </a:lnTo>
                    <a:lnTo>
                      <a:pt x="97" y="33"/>
                    </a:lnTo>
                    <a:lnTo>
                      <a:pt x="116" y="25"/>
                    </a:lnTo>
                    <a:lnTo>
                      <a:pt x="136" y="18"/>
                    </a:lnTo>
                    <a:lnTo>
                      <a:pt x="156" y="12"/>
                    </a:lnTo>
                    <a:lnTo>
                      <a:pt x="176" y="7"/>
                    </a:lnTo>
                    <a:lnTo>
                      <a:pt x="195" y="3"/>
                    </a:lnTo>
                    <a:lnTo>
                      <a:pt x="211" y="1"/>
                    </a:lnTo>
                    <a:lnTo>
                      <a:pt x="219" y="0"/>
                    </a:lnTo>
                    <a:lnTo>
                      <a:pt x="226" y="0"/>
                    </a:lnTo>
                    <a:lnTo>
                      <a:pt x="233" y="1"/>
                    </a:lnTo>
                    <a:lnTo>
                      <a:pt x="239" y="2"/>
                    </a:lnTo>
                    <a:lnTo>
                      <a:pt x="250" y="5"/>
                    </a:lnTo>
                    <a:lnTo>
                      <a:pt x="262" y="11"/>
                    </a:lnTo>
                    <a:lnTo>
                      <a:pt x="273" y="19"/>
                    </a:lnTo>
                    <a:lnTo>
                      <a:pt x="283" y="28"/>
                    </a:lnTo>
                    <a:lnTo>
                      <a:pt x="293" y="39"/>
                    </a:lnTo>
                    <a:lnTo>
                      <a:pt x="303" y="50"/>
                    </a:lnTo>
                    <a:lnTo>
                      <a:pt x="312" y="61"/>
                    </a:lnTo>
                    <a:lnTo>
                      <a:pt x="321" y="74"/>
                    </a:lnTo>
                    <a:lnTo>
                      <a:pt x="348" y="116"/>
                    </a:lnTo>
                    <a:lnTo>
                      <a:pt x="358" y="134"/>
                    </a:lnTo>
                    <a:lnTo>
                      <a:pt x="351" y="139"/>
                    </a:lnTo>
                    <a:lnTo>
                      <a:pt x="331" y="151"/>
                    </a:lnTo>
                    <a:lnTo>
                      <a:pt x="303" y="166"/>
                    </a:lnTo>
                    <a:lnTo>
                      <a:pt x="270" y="183"/>
                    </a:lnTo>
                    <a:lnTo>
                      <a:pt x="251" y="191"/>
                    </a:lnTo>
                    <a:lnTo>
                      <a:pt x="234" y="198"/>
                    </a:lnTo>
                    <a:lnTo>
                      <a:pt x="216" y="205"/>
                    </a:lnTo>
                    <a:lnTo>
                      <a:pt x="200" y="209"/>
                    </a:lnTo>
                    <a:lnTo>
                      <a:pt x="184" y="213"/>
                    </a:lnTo>
                    <a:lnTo>
                      <a:pt x="170" y="214"/>
                    </a:lnTo>
                    <a:lnTo>
                      <a:pt x="163" y="213"/>
                    </a:lnTo>
                    <a:lnTo>
                      <a:pt x="157" y="212"/>
                    </a:lnTo>
                    <a:lnTo>
                      <a:pt x="152" y="211"/>
                    </a:lnTo>
                    <a:lnTo>
                      <a:pt x="148" y="208"/>
                    </a:lnTo>
                    <a:lnTo>
                      <a:pt x="129" y="194"/>
                    </a:lnTo>
                    <a:lnTo>
                      <a:pt x="106" y="176"/>
                    </a:lnTo>
                    <a:lnTo>
                      <a:pt x="82" y="154"/>
                    </a:lnTo>
                    <a:lnTo>
                      <a:pt x="57" y="131"/>
                    </a:lnTo>
                    <a:lnTo>
                      <a:pt x="17" y="92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32" name="Freeform 1367">
                <a:extLst>
                  <a:ext uri="{FF2B5EF4-FFF2-40B4-BE49-F238E27FC236}">
                    <a16:creationId xmlns:a16="http://schemas.microsoft.com/office/drawing/2014/main" id="{A8AA899C-7CB3-4523-BC32-B89500FB3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3" y="2334"/>
                <a:ext cx="21" cy="13"/>
              </a:xfrm>
              <a:custGeom>
                <a:avLst/>
                <a:gdLst>
                  <a:gd name="T0" fmla="*/ 0 w 359"/>
                  <a:gd name="T1" fmla="*/ 0 h 214"/>
                  <a:gd name="T2" fmla="*/ 0 w 359"/>
                  <a:gd name="T3" fmla="*/ 0 h 214"/>
                  <a:gd name="T4" fmla="*/ 0 w 359"/>
                  <a:gd name="T5" fmla="*/ 0 h 214"/>
                  <a:gd name="T6" fmla="*/ 0 w 359"/>
                  <a:gd name="T7" fmla="*/ 0 h 214"/>
                  <a:gd name="T8" fmla="*/ 0 w 359"/>
                  <a:gd name="T9" fmla="*/ 0 h 214"/>
                  <a:gd name="T10" fmla="*/ 0 w 359"/>
                  <a:gd name="T11" fmla="*/ 0 h 214"/>
                  <a:gd name="T12" fmla="*/ 0 w 359"/>
                  <a:gd name="T13" fmla="*/ 0 h 214"/>
                  <a:gd name="T14" fmla="*/ 1 w 359"/>
                  <a:gd name="T15" fmla="*/ 0 h 214"/>
                  <a:gd name="T16" fmla="*/ 1 w 359"/>
                  <a:gd name="T17" fmla="*/ 0 h 214"/>
                  <a:gd name="T18" fmla="*/ 1 w 359"/>
                  <a:gd name="T19" fmla="*/ 0 h 214"/>
                  <a:gd name="T20" fmla="*/ 1 w 359"/>
                  <a:gd name="T21" fmla="*/ 0 h 214"/>
                  <a:gd name="T22" fmla="*/ 1 w 359"/>
                  <a:gd name="T23" fmla="*/ 0 h 214"/>
                  <a:gd name="T24" fmla="*/ 1 w 359"/>
                  <a:gd name="T25" fmla="*/ 0 h 214"/>
                  <a:gd name="T26" fmla="*/ 1 w 359"/>
                  <a:gd name="T27" fmla="*/ 0 h 214"/>
                  <a:gd name="T28" fmla="*/ 1 w 359"/>
                  <a:gd name="T29" fmla="*/ 0 h 214"/>
                  <a:gd name="T30" fmla="*/ 1 w 359"/>
                  <a:gd name="T31" fmla="*/ 0 h 214"/>
                  <a:gd name="T32" fmla="*/ 1 w 359"/>
                  <a:gd name="T33" fmla="*/ 0 h 214"/>
                  <a:gd name="T34" fmla="*/ 1 w 359"/>
                  <a:gd name="T35" fmla="*/ 0 h 214"/>
                  <a:gd name="T36" fmla="*/ 1 w 359"/>
                  <a:gd name="T37" fmla="*/ 0 h 214"/>
                  <a:gd name="T38" fmla="*/ 1 w 359"/>
                  <a:gd name="T39" fmla="*/ 0 h 214"/>
                  <a:gd name="T40" fmla="*/ 1 w 359"/>
                  <a:gd name="T41" fmla="*/ 0 h 214"/>
                  <a:gd name="T42" fmla="*/ 1 w 359"/>
                  <a:gd name="T43" fmla="*/ 0 h 214"/>
                  <a:gd name="T44" fmla="*/ 1 w 359"/>
                  <a:gd name="T45" fmla="*/ 0 h 214"/>
                  <a:gd name="T46" fmla="*/ 1 w 359"/>
                  <a:gd name="T47" fmla="*/ 0 h 214"/>
                  <a:gd name="T48" fmla="*/ 1 w 359"/>
                  <a:gd name="T49" fmla="*/ 0 h 214"/>
                  <a:gd name="T50" fmla="*/ 1 w 359"/>
                  <a:gd name="T51" fmla="*/ 0 h 214"/>
                  <a:gd name="T52" fmla="*/ 1 w 359"/>
                  <a:gd name="T53" fmla="*/ 0 h 214"/>
                  <a:gd name="T54" fmla="*/ 1 w 359"/>
                  <a:gd name="T55" fmla="*/ 0 h 214"/>
                  <a:gd name="T56" fmla="*/ 1 w 359"/>
                  <a:gd name="T57" fmla="*/ 1 h 214"/>
                  <a:gd name="T58" fmla="*/ 1 w 359"/>
                  <a:gd name="T59" fmla="*/ 1 h 214"/>
                  <a:gd name="T60" fmla="*/ 1 w 359"/>
                  <a:gd name="T61" fmla="*/ 1 h 214"/>
                  <a:gd name="T62" fmla="*/ 1 w 359"/>
                  <a:gd name="T63" fmla="*/ 1 h 214"/>
                  <a:gd name="T64" fmla="*/ 1 w 359"/>
                  <a:gd name="T65" fmla="*/ 1 h 214"/>
                  <a:gd name="T66" fmla="*/ 1 w 359"/>
                  <a:gd name="T67" fmla="*/ 1 h 214"/>
                  <a:gd name="T68" fmla="*/ 1 w 359"/>
                  <a:gd name="T69" fmla="*/ 1 h 214"/>
                  <a:gd name="T70" fmla="*/ 1 w 359"/>
                  <a:gd name="T71" fmla="*/ 1 h 214"/>
                  <a:gd name="T72" fmla="*/ 1 w 359"/>
                  <a:gd name="T73" fmla="*/ 1 h 214"/>
                  <a:gd name="T74" fmla="*/ 1 w 359"/>
                  <a:gd name="T75" fmla="*/ 1 h 214"/>
                  <a:gd name="T76" fmla="*/ 1 w 359"/>
                  <a:gd name="T77" fmla="*/ 1 h 214"/>
                  <a:gd name="T78" fmla="*/ 1 w 359"/>
                  <a:gd name="T79" fmla="*/ 1 h 214"/>
                  <a:gd name="T80" fmla="*/ 1 w 359"/>
                  <a:gd name="T81" fmla="*/ 1 h 214"/>
                  <a:gd name="T82" fmla="*/ 0 w 359"/>
                  <a:gd name="T83" fmla="*/ 1 h 214"/>
                  <a:gd name="T84" fmla="*/ 0 w 359"/>
                  <a:gd name="T85" fmla="*/ 1 h 214"/>
                  <a:gd name="T86" fmla="*/ 0 w 359"/>
                  <a:gd name="T87" fmla="*/ 1 h 214"/>
                  <a:gd name="T88" fmla="*/ 0 w 359"/>
                  <a:gd name="T89" fmla="*/ 0 h 214"/>
                  <a:gd name="T90" fmla="*/ 0 w 359"/>
                  <a:gd name="T91" fmla="*/ 0 h 214"/>
                  <a:gd name="T92" fmla="*/ 0 w 359"/>
                  <a:gd name="T93" fmla="*/ 0 h 21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9" h="214">
                    <a:moveTo>
                      <a:pt x="0" y="75"/>
                    </a:moveTo>
                    <a:lnTo>
                      <a:pt x="8" y="72"/>
                    </a:lnTo>
                    <a:lnTo>
                      <a:pt x="29" y="62"/>
                    </a:lnTo>
                    <a:lnTo>
                      <a:pt x="59" y="48"/>
                    </a:lnTo>
                    <a:lnTo>
                      <a:pt x="97" y="33"/>
                    </a:lnTo>
                    <a:lnTo>
                      <a:pt x="116" y="26"/>
                    </a:lnTo>
                    <a:lnTo>
                      <a:pt x="136" y="19"/>
                    </a:lnTo>
                    <a:lnTo>
                      <a:pt x="155" y="13"/>
                    </a:lnTo>
                    <a:lnTo>
                      <a:pt x="175" y="7"/>
                    </a:lnTo>
                    <a:lnTo>
                      <a:pt x="193" y="3"/>
                    </a:lnTo>
                    <a:lnTo>
                      <a:pt x="210" y="0"/>
                    </a:lnTo>
                    <a:lnTo>
                      <a:pt x="217" y="0"/>
                    </a:lnTo>
                    <a:lnTo>
                      <a:pt x="224" y="0"/>
                    </a:lnTo>
                    <a:lnTo>
                      <a:pt x="231" y="0"/>
                    </a:lnTo>
                    <a:lnTo>
                      <a:pt x="237" y="1"/>
                    </a:lnTo>
                    <a:lnTo>
                      <a:pt x="249" y="5"/>
                    </a:lnTo>
                    <a:lnTo>
                      <a:pt x="260" y="12"/>
                    </a:lnTo>
                    <a:lnTo>
                      <a:pt x="272" y="20"/>
                    </a:lnTo>
                    <a:lnTo>
                      <a:pt x="282" y="29"/>
                    </a:lnTo>
                    <a:lnTo>
                      <a:pt x="293" y="39"/>
                    </a:lnTo>
                    <a:lnTo>
                      <a:pt x="303" y="50"/>
                    </a:lnTo>
                    <a:lnTo>
                      <a:pt x="312" y="62"/>
                    </a:lnTo>
                    <a:lnTo>
                      <a:pt x="321" y="74"/>
                    </a:lnTo>
                    <a:lnTo>
                      <a:pt x="337" y="97"/>
                    </a:lnTo>
                    <a:lnTo>
                      <a:pt x="349" y="116"/>
                    </a:lnTo>
                    <a:lnTo>
                      <a:pt x="356" y="130"/>
                    </a:lnTo>
                    <a:lnTo>
                      <a:pt x="359" y="135"/>
                    </a:lnTo>
                    <a:lnTo>
                      <a:pt x="352" y="139"/>
                    </a:lnTo>
                    <a:lnTo>
                      <a:pt x="331" y="151"/>
                    </a:lnTo>
                    <a:lnTo>
                      <a:pt x="303" y="166"/>
                    </a:lnTo>
                    <a:lnTo>
                      <a:pt x="270" y="184"/>
                    </a:lnTo>
                    <a:lnTo>
                      <a:pt x="253" y="192"/>
                    </a:lnTo>
                    <a:lnTo>
                      <a:pt x="234" y="199"/>
                    </a:lnTo>
                    <a:lnTo>
                      <a:pt x="216" y="205"/>
                    </a:lnTo>
                    <a:lnTo>
                      <a:pt x="200" y="210"/>
                    </a:lnTo>
                    <a:lnTo>
                      <a:pt x="184" y="213"/>
                    </a:lnTo>
                    <a:lnTo>
                      <a:pt x="170" y="214"/>
                    </a:lnTo>
                    <a:lnTo>
                      <a:pt x="164" y="214"/>
                    </a:lnTo>
                    <a:lnTo>
                      <a:pt x="158" y="213"/>
                    </a:lnTo>
                    <a:lnTo>
                      <a:pt x="152" y="212"/>
                    </a:lnTo>
                    <a:lnTo>
                      <a:pt x="148" y="209"/>
                    </a:lnTo>
                    <a:lnTo>
                      <a:pt x="129" y="195"/>
                    </a:lnTo>
                    <a:lnTo>
                      <a:pt x="106" y="175"/>
                    </a:lnTo>
                    <a:lnTo>
                      <a:pt x="82" y="154"/>
                    </a:lnTo>
                    <a:lnTo>
                      <a:pt x="57" y="131"/>
                    </a:lnTo>
                    <a:lnTo>
                      <a:pt x="17" y="92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33" name="Freeform 1368">
                <a:extLst>
                  <a:ext uri="{FF2B5EF4-FFF2-40B4-BE49-F238E27FC236}">
                    <a16:creationId xmlns:a16="http://schemas.microsoft.com/office/drawing/2014/main" id="{55C2A4AD-0AD7-44B9-A50E-81512E01A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1" y="2351"/>
                <a:ext cx="21" cy="13"/>
              </a:xfrm>
              <a:custGeom>
                <a:avLst/>
                <a:gdLst>
                  <a:gd name="T0" fmla="*/ 0 w 358"/>
                  <a:gd name="T1" fmla="*/ 0 h 213"/>
                  <a:gd name="T2" fmla="*/ 0 w 358"/>
                  <a:gd name="T3" fmla="*/ 0 h 213"/>
                  <a:gd name="T4" fmla="*/ 0 w 358"/>
                  <a:gd name="T5" fmla="*/ 0 h 213"/>
                  <a:gd name="T6" fmla="*/ 0 w 358"/>
                  <a:gd name="T7" fmla="*/ 0 h 213"/>
                  <a:gd name="T8" fmla="*/ 0 w 358"/>
                  <a:gd name="T9" fmla="*/ 0 h 213"/>
                  <a:gd name="T10" fmla="*/ 0 w 358"/>
                  <a:gd name="T11" fmla="*/ 0 h 213"/>
                  <a:gd name="T12" fmla="*/ 0 w 358"/>
                  <a:gd name="T13" fmla="*/ 0 h 213"/>
                  <a:gd name="T14" fmla="*/ 1 w 358"/>
                  <a:gd name="T15" fmla="*/ 0 h 213"/>
                  <a:gd name="T16" fmla="*/ 1 w 358"/>
                  <a:gd name="T17" fmla="*/ 0 h 213"/>
                  <a:gd name="T18" fmla="*/ 1 w 358"/>
                  <a:gd name="T19" fmla="*/ 0 h 213"/>
                  <a:gd name="T20" fmla="*/ 1 w 358"/>
                  <a:gd name="T21" fmla="*/ 0 h 213"/>
                  <a:gd name="T22" fmla="*/ 1 w 358"/>
                  <a:gd name="T23" fmla="*/ 0 h 213"/>
                  <a:gd name="T24" fmla="*/ 1 w 358"/>
                  <a:gd name="T25" fmla="*/ 0 h 213"/>
                  <a:gd name="T26" fmla="*/ 1 w 358"/>
                  <a:gd name="T27" fmla="*/ 0 h 213"/>
                  <a:gd name="T28" fmla="*/ 1 w 358"/>
                  <a:gd name="T29" fmla="*/ 0 h 213"/>
                  <a:gd name="T30" fmla="*/ 1 w 358"/>
                  <a:gd name="T31" fmla="*/ 0 h 213"/>
                  <a:gd name="T32" fmla="*/ 1 w 358"/>
                  <a:gd name="T33" fmla="*/ 0 h 213"/>
                  <a:gd name="T34" fmla="*/ 1 w 358"/>
                  <a:gd name="T35" fmla="*/ 0 h 213"/>
                  <a:gd name="T36" fmla="*/ 1 w 358"/>
                  <a:gd name="T37" fmla="*/ 0 h 213"/>
                  <a:gd name="T38" fmla="*/ 1 w 358"/>
                  <a:gd name="T39" fmla="*/ 0 h 213"/>
                  <a:gd name="T40" fmla="*/ 1 w 358"/>
                  <a:gd name="T41" fmla="*/ 0 h 213"/>
                  <a:gd name="T42" fmla="*/ 1 w 358"/>
                  <a:gd name="T43" fmla="*/ 0 h 213"/>
                  <a:gd name="T44" fmla="*/ 1 w 358"/>
                  <a:gd name="T45" fmla="*/ 0 h 213"/>
                  <a:gd name="T46" fmla="*/ 1 w 358"/>
                  <a:gd name="T47" fmla="*/ 0 h 213"/>
                  <a:gd name="T48" fmla="*/ 1 w 358"/>
                  <a:gd name="T49" fmla="*/ 0 h 213"/>
                  <a:gd name="T50" fmla="*/ 1 w 358"/>
                  <a:gd name="T51" fmla="*/ 0 h 213"/>
                  <a:gd name="T52" fmla="*/ 1 w 358"/>
                  <a:gd name="T53" fmla="*/ 1 h 213"/>
                  <a:gd name="T54" fmla="*/ 1 w 358"/>
                  <a:gd name="T55" fmla="*/ 1 h 213"/>
                  <a:gd name="T56" fmla="*/ 1 w 358"/>
                  <a:gd name="T57" fmla="*/ 1 h 213"/>
                  <a:gd name="T58" fmla="*/ 1 w 358"/>
                  <a:gd name="T59" fmla="*/ 1 h 213"/>
                  <a:gd name="T60" fmla="*/ 1 w 358"/>
                  <a:gd name="T61" fmla="*/ 1 h 213"/>
                  <a:gd name="T62" fmla="*/ 1 w 358"/>
                  <a:gd name="T63" fmla="*/ 1 h 213"/>
                  <a:gd name="T64" fmla="*/ 1 w 358"/>
                  <a:gd name="T65" fmla="*/ 1 h 213"/>
                  <a:gd name="T66" fmla="*/ 1 w 358"/>
                  <a:gd name="T67" fmla="*/ 1 h 213"/>
                  <a:gd name="T68" fmla="*/ 1 w 358"/>
                  <a:gd name="T69" fmla="*/ 1 h 213"/>
                  <a:gd name="T70" fmla="*/ 1 w 358"/>
                  <a:gd name="T71" fmla="*/ 1 h 213"/>
                  <a:gd name="T72" fmla="*/ 1 w 358"/>
                  <a:gd name="T73" fmla="*/ 1 h 213"/>
                  <a:gd name="T74" fmla="*/ 1 w 358"/>
                  <a:gd name="T75" fmla="*/ 1 h 213"/>
                  <a:gd name="T76" fmla="*/ 1 w 358"/>
                  <a:gd name="T77" fmla="*/ 1 h 213"/>
                  <a:gd name="T78" fmla="*/ 0 w 358"/>
                  <a:gd name="T79" fmla="*/ 1 h 213"/>
                  <a:gd name="T80" fmla="*/ 0 w 358"/>
                  <a:gd name="T81" fmla="*/ 1 h 213"/>
                  <a:gd name="T82" fmla="*/ 0 w 358"/>
                  <a:gd name="T83" fmla="*/ 1 h 213"/>
                  <a:gd name="T84" fmla="*/ 0 w 358"/>
                  <a:gd name="T85" fmla="*/ 0 h 213"/>
                  <a:gd name="T86" fmla="*/ 0 w 358"/>
                  <a:gd name="T87" fmla="*/ 0 h 213"/>
                  <a:gd name="T88" fmla="*/ 0 w 358"/>
                  <a:gd name="T89" fmla="*/ 0 h 21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58" h="213">
                    <a:moveTo>
                      <a:pt x="0" y="75"/>
                    </a:moveTo>
                    <a:lnTo>
                      <a:pt x="7" y="72"/>
                    </a:lnTo>
                    <a:lnTo>
                      <a:pt x="28" y="61"/>
                    </a:lnTo>
                    <a:lnTo>
                      <a:pt x="59" y="47"/>
                    </a:lnTo>
                    <a:lnTo>
                      <a:pt x="96" y="32"/>
                    </a:lnTo>
                    <a:lnTo>
                      <a:pt x="116" y="25"/>
                    </a:lnTo>
                    <a:lnTo>
                      <a:pt x="136" y="18"/>
                    </a:lnTo>
                    <a:lnTo>
                      <a:pt x="156" y="12"/>
                    </a:lnTo>
                    <a:lnTo>
                      <a:pt x="176" y="7"/>
                    </a:lnTo>
                    <a:lnTo>
                      <a:pt x="194" y="3"/>
                    </a:lnTo>
                    <a:lnTo>
                      <a:pt x="211" y="0"/>
                    </a:lnTo>
                    <a:lnTo>
                      <a:pt x="219" y="0"/>
                    </a:lnTo>
                    <a:lnTo>
                      <a:pt x="226" y="0"/>
                    </a:lnTo>
                    <a:lnTo>
                      <a:pt x="233" y="0"/>
                    </a:lnTo>
                    <a:lnTo>
                      <a:pt x="239" y="1"/>
                    </a:lnTo>
                    <a:lnTo>
                      <a:pt x="250" y="5"/>
                    </a:lnTo>
                    <a:lnTo>
                      <a:pt x="262" y="11"/>
                    </a:lnTo>
                    <a:lnTo>
                      <a:pt x="272" y="19"/>
                    </a:lnTo>
                    <a:lnTo>
                      <a:pt x="283" y="28"/>
                    </a:lnTo>
                    <a:lnTo>
                      <a:pt x="293" y="38"/>
                    </a:lnTo>
                    <a:lnTo>
                      <a:pt x="303" y="49"/>
                    </a:lnTo>
                    <a:lnTo>
                      <a:pt x="312" y="61"/>
                    </a:lnTo>
                    <a:lnTo>
                      <a:pt x="320" y="74"/>
                    </a:lnTo>
                    <a:lnTo>
                      <a:pt x="348" y="115"/>
                    </a:lnTo>
                    <a:lnTo>
                      <a:pt x="358" y="134"/>
                    </a:lnTo>
                    <a:lnTo>
                      <a:pt x="351" y="138"/>
                    </a:lnTo>
                    <a:lnTo>
                      <a:pt x="331" y="151"/>
                    </a:lnTo>
                    <a:lnTo>
                      <a:pt x="303" y="166"/>
                    </a:lnTo>
                    <a:lnTo>
                      <a:pt x="269" y="183"/>
                    </a:lnTo>
                    <a:lnTo>
                      <a:pt x="251" y="191"/>
                    </a:lnTo>
                    <a:lnTo>
                      <a:pt x="233" y="198"/>
                    </a:lnTo>
                    <a:lnTo>
                      <a:pt x="216" y="204"/>
                    </a:lnTo>
                    <a:lnTo>
                      <a:pt x="199" y="209"/>
                    </a:lnTo>
                    <a:lnTo>
                      <a:pt x="184" y="212"/>
                    </a:lnTo>
                    <a:lnTo>
                      <a:pt x="170" y="213"/>
                    </a:lnTo>
                    <a:lnTo>
                      <a:pt x="162" y="213"/>
                    </a:lnTo>
                    <a:lnTo>
                      <a:pt x="157" y="212"/>
                    </a:lnTo>
                    <a:lnTo>
                      <a:pt x="152" y="211"/>
                    </a:lnTo>
                    <a:lnTo>
                      <a:pt x="147" y="208"/>
                    </a:lnTo>
                    <a:lnTo>
                      <a:pt x="128" y="194"/>
                    </a:lnTo>
                    <a:lnTo>
                      <a:pt x="106" y="175"/>
                    </a:lnTo>
                    <a:lnTo>
                      <a:pt x="81" y="154"/>
                    </a:lnTo>
                    <a:lnTo>
                      <a:pt x="56" y="130"/>
                    </a:lnTo>
                    <a:lnTo>
                      <a:pt x="16" y="92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34" name="Freeform 1369">
                <a:extLst>
                  <a:ext uri="{FF2B5EF4-FFF2-40B4-BE49-F238E27FC236}">
                    <a16:creationId xmlns:a16="http://schemas.microsoft.com/office/drawing/2014/main" id="{53F787F4-62BE-46F7-938D-DAE45A2371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3" y="2359"/>
                <a:ext cx="21" cy="13"/>
              </a:xfrm>
              <a:custGeom>
                <a:avLst/>
                <a:gdLst>
                  <a:gd name="T0" fmla="*/ 0 w 358"/>
                  <a:gd name="T1" fmla="*/ 0 h 215"/>
                  <a:gd name="T2" fmla="*/ 0 w 358"/>
                  <a:gd name="T3" fmla="*/ 0 h 215"/>
                  <a:gd name="T4" fmla="*/ 0 w 358"/>
                  <a:gd name="T5" fmla="*/ 0 h 215"/>
                  <a:gd name="T6" fmla="*/ 0 w 358"/>
                  <a:gd name="T7" fmla="*/ 0 h 215"/>
                  <a:gd name="T8" fmla="*/ 0 w 358"/>
                  <a:gd name="T9" fmla="*/ 0 h 215"/>
                  <a:gd name="T10" fmla="*/ 0 w 358"/>
                  <a:gd name="T11" fmla="*/ 0 h 215"/>
                  <a:gd name="T12" fmla="*/ 0 w 358"/>
                  <a:gd name="T13" fmla="*/ 0 h 215"/>
                  <a:gd name="T14" fmla="*/ 1 w 358"/>
                  <a:gd name="T15" fmla="*/ 0 h 215"/>
                  <a:gd name="T16" fmla="*/ 1 w 358"/>
                  <a:gd name="T17" fmla="*/ 0 h 215"/>
                  <a:gd name="T18" fmla="*/ 1 w 358"/>
                  <a:gd name="T19" fmla="*/ 0 h 215"/>
                  <a:gd name="T20" fmla="*/ 1 w 358"/>
                  <a:gd name="T21" fmla="*/ 0 h 215"/>
                  <a:gd name="T22" fmla="*/ 1 w 358"/>
                  <a:gd name="T23" fmla="*/ 0 h 215"/>
                  <a:gd name="T24" fmla="*/ 1 w 358"/>
                  <a:gd name="T25" fmla="*/ 0 h 215"/>
                  <a:gd name="T26" fmla="*/ 1 w 358"/>
                  <a:gd name="T27" fmla="*/ 0 h 215"/>
                  <a:gd name="T28" fmla="*/ 1 w 358"/>
                  <a:gd name="T29" fmla="*/ 0 h 215"/>
                  <a:gd name="T30" fmla="*/ 1 w 358"/>
                  <a:gd name="T31" fmla="*/ 0 h 215"/>
                  <a:gd name="T32" fmla="*/ 1 w 358"/>
                  <a:gd name="T33" fmla="*/ 0 h 215"/>
                  <a:gd name="T34" fmla="*/ 1 w 358"/>
                  <a:gd name="T35" fmla="*/ 0 h 215"/>
                  <a:gd name="T36" fmla="*/ 1 w 358"/>
                  <a:gd name="T37" fmla="*/ 0 h 215"/>
                  <a:gd name="T38" fmla="*/ 1 w 358"/>
                  <a:gd name="T39" fmla="*/ 0 h 215"/>
                  <a:gd name="T40" fmla="*/ 1 w 358"/>
                  <a:gd name="T41" fmla="*/ 0 h 215"/>
                  <a:gd name="T42" fmla="*/ 1 w 358"/>
                  <a:gd name="T43" fmla="*/ 0 h 215"/>
                  <a:gd name="T44" fmla="*/ 1 w 358"/>
                  <a:gd name="T45" fmla="*/ 0 h 215"/>
                  <a:gd name="T46" fmla="*/ 1 w 358"/>
                  <a:gd name="T47" fmla="*/ 0 h 215"/>
                  <a:gd name="T48" fmla="*/ 1 w 358"/>
                  <a:gd name="T49" fmla="*/ 0 h 215"/>
                  <a:gd name="T50" fmla="*/ 1 w 358"/>
                  <a:gd name="T51" fmla="*/ 0 h 215"/>
                  <a:gd name="T52" fmla="*/ 1 w 358"/>
                  <a:gd name="T53" fmla="*/ 1 h 215"/>
                  <a:gd name="T54" fmla="*/ 1 w 358"/>
                  <a:gd name="T55" fmla="*/ 1 h 215"/>
                  <a:gd name="T56" fmla="*/ 1 w 358"/>
                  <a:gd name="T57" fmla="*/ 1 h 215"/>
                  <a:gd name="T58" fmla="*/ 1 w 358"/>
                  <a:gd name="T59" fmla="*/ 1 h 215"/>
                  <a:gd name="T60" fmla="*/ 1 w 358"/>
                  <a:gd name="T61" fmla="*/ 1 h 215"/>
                  <a:gd name="T62" fmla="*/ 1 w 358"/>
                  <a:gd name="T63" fmla="*/ 1 h 215"/>
                  <a:gd name="T64" fmla="*/ 1 w 358"/>
                  <a:gd name="T65" fmla="*/ 1 h 215"/>
                  <a:gd name="T66" fmla="*/ 1 w 358"/>
                  <a:gd name="T67" fmla="*/ 1 h 215"/>
                  <a:gd name="T68" fmla="*/ 1 w 358"/>
                  <a:gd name="T69" fmla="*/ 1 h 215"/>
                  <a:gd name="T70" fmla="*/ 1 w 358"/>
                  <a:gd name="T71" fmla="*/ 1 h 215"/>
                  <a:gd name="T72" fmla="*/ 1 w 358"/>
                  <a:gd name="T73" fmla="*/ 1 h 215"/>
                  <a:gd name="T74" fmla="*/ 1 w 358"/>
                  <a:gd name="T75" fmla="*/ 1 h 215"/>
                  <a:gd name="T76" fmla="*/ 1 w 358"/>
                  <a:gd name="T77" fmla="*/ 1 h 215"/>
                  <a:gd name="T78" fmla="*/ 0 w 358"/>
                  <a:gd name="T79" fmla="*/ 1 h 215"/>
                  <a:gd name="T80" fmla="*/ 0 w 358"/>
                  <a:gd name="T81" fmla="*/ 1 h 215"/>
                  <a:gd name="T82" fmla="*/ 0 w 358"/>
                  <a:gd name="T83" fmla="*/ 1 h 215"/>
                  <a:gd name="T84" fmla="*/ 0 w 358"/>
                  <a:gd name="T85" fmla="*/ 0 h 215"/>
                  <a:gd name="T86" fmla="*/ 0 w 358"/>
                  <a:gd name="T87" fmla="*/ 0 h 215"/>
                  <a:gd name="T88" fmla="*/ 0 w 358"/>
                  <a:gd name="T89" fmla="*/ 0 h 21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58" h="215">
                    <a:moveTo>
                      <a:pt x="0" y="76"/>
                    </a:moveTo>
                    <a:lnTo>
                      <a:pt x="8" y="72"/>
                    </a:lnTo>
                    <a:lnTo>
                      <a:pt x="29" y="63"/>
                    </a:lnTo>
                    <a:lnTo>
                      <a:pt x="60" y="49"/>
                    </a:lnTo>
                    <a:lnTo>
                      <a:pt x="97" y="34"/>
                    </a:lnTo>
                    <a:lnTo>
                      <a:pt x="116" y="27"/>
                    </a:lnTo>
                    <a:lnTo>
                      <a:pt x="137" y="20"/>
                    </a:lnTo>
                    <a:lnTo>
                      <a:pt x="157" y="12"/>
                    </a:lnTo>
                    <a:lnTo>
                      <a:pt x="176" y="7"/>
                    </a:lnTo>
                    <a:lnTo>
                      <a:pt x="195" y="3"/>
                    </a:lnTo>
                    <a:lnTo>
                      <a:pt x="212" y="1"/>
                    </a:lnTo>
                    <a:lnTo>
                      <a:pt x="220" y="0"/>
                    </a:lnTo>
                    <a:lnTo>
                      <a:pt x="227" y="0"/>
                    </a:lnTo>
                    <a:lnTo>
                      <a:pt x="234" y="1"/>
                    </a:lnTo>
                    <a:lnTo>
                      <a:pt x="240" y="2"/>
                    </a:lnTo>
                    <a:lnTo>
                      <a:pt x="251" y="6"/>
                    </a:lnTo>
                    <a:lnTo>
                      <a:pt x="262" y="12"/>
                    </a:lnTo>
                    <a:lnTo>
                      <a:pt x="273" y="21"/>
                    </a:lnTo>
                    <a:lnTo>
                      <a:pt x="283" y="30"/>
                    </a:lnTo>
                    <a:lnTo>
                      <a:pt x="293" y="40"/>
                    </a:lnTo>
                    <a:lnTo>
                      <a:pt x="304" y="51"/>
                    </a:lnTo>
                    <a:lnTo>
                      <a:pt x="313" y="63"/>
                    </a:lnTo>
                    <a:lnTo>
                      <a:pt x="322" y="74"/>
                    </a:lnTo>
                    <a:lnTo>
                      <a:pt x="348" y="117"/>
                    </a:lnTo>
                    <a:lnTo>
                      <a:pt x="358" y="136"/>
                    </a:lnTo>
                    <a:lnTo>
                      <a:pt x="351" y="140"/>
                    </a:lnTo>
                    <a:lnTo>
                      <a:pt x="332" y="151"/>
                    </a:lnTo>
                    <a:lnTo>
                      <a:pt x="304" y="167"/>
                    </a:lnTo>
                    <a:lnTo>
                      <a:pt x="270" y="184"/>
                    </a:lnTo>
                    <a:lnTo>
                      <a:pt x="252" y="192"/>
                    </a:lnTo>
                    <a:lnTo>
                      <a:pt x="235" y="200"/>
                    </a:lnTo>
                    <a:lnTo>
                      <a:pt x="217" y="206"/>
                    </a:lnTo>
                    <a:lnTo>
                      <a:pt x="200" y="211"/>
                    </a:lnTo>
                    <a:lnTo>
                      <a:pt x="184" y="214"/>
                    </a:lnTo>
                    <a:lnTo>
                      <a:pt x="170" y="215"/>
                    </a:lnTo>
                    <a:lnTo>
                      <a:pt x="164" y="215"/>
                    </a:lnTo>
                    <a:lnTo>
                      <a:pt x="158" y="214"/>
                    </a:lnTo>
                    <a:lnTo>
                      <a:pt x="153" y="212"/>
                    </a:lnTo>
                    <a:lnTo>
                      <a:pt x="149" y="210"/>
                    </a:lnTo>
                    <a:lnTo>
                      <a:pt x="130" y="196"/>
                    </a:lnTo>
                    <a:lnTo>
                      <a:pt x="106" y="176"/>
                    </a:lnTo>
                    <a:lnTo>
                      <a:pt x="82" y="154"/>
                    </a:lnTo>
                    <a:lnTo>
                      <a:pt x="58" y="132"/>
                    </a:lnTo>
                    <a:lnTo>
                      <a:pt x="17" y="93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35" name="Freeform 1370">
                <a:extLst>
                  <a:ext uri="{FF2B5EF4-FFF2-40B4-BE49-F238E27FC236}">
                    <a16:creationId xmlns:a16="http://schemas.microsoft.com/office/drawing/2014/main" id="{DB1EFBED-E520-4F86-84B5-75B58BDB8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2355"/>
                <a:ext cx="21" cy="12"/>
              </a:xfrm>
              <a:custGeom>
                <a:avLst/>
                <a:gdLst>
                  <a:gd name="T0" fmla="*/ 0 w 359"/>
                  <a:gd name="T1" fmla="*/ 0 h 215"/>
                  <a:gd name="T2" fmla="*/ 0 w 359"/>
                  <a:gd name="T3" fmla="*/ 0 h 215"/>
                  <a:gd name="T4" fmla="*/ 0 w 359"/>
                  <a:gd name="T5" fmla="*/ 0 h 215"/>
                  <a:gd name="T6" fmla="*/ 0 w 359"/>
                  <a:gd name="T7" fmla="*/ 0 h 215"/>
                  <a:gd name="T8" fmla="*/ 0 w 359"/>
                  <a:gd name="T9" fmla="*/ 0 h 215"/>
                  <a:gd name="T10" fmla="*/ 0 w 359"/>
                  <a:gd name="T11" fmla="*/ 0 h 215"/>
                  <a:gd name="T12" fmla="*/ 0 w 359"/>
                  <a:gd name="T13" fmla="*/ 0 h 215"/>
                  <a:gd name="T14" fmla="*/ 1 w 359"/>
                  <a:gd name="T15" fmla="*/ 0 h 215"/>
                  <a:gd name="T16" fmla="*/ 1 w 359"/>
                  <a:gd name="T17" fmla="*/ 0 h 215"/>
                  <a:gd name="T18" fmla="*/ 1 w 359"/>
                  <a:gd name="T19" fmla="*/ 0 h 215"/>
                  <a:gd name="T20" fmla="*/ 1 w 359"/>
                  <a:gd name="T21" fmla="*/ 0 h 215"/>
                  <a:gd name="T22" fmla="*/ 1 w 359"/>
                  <a:gd name="T23" fmla="*/ 0 h 215"/>
                  <a:gd name="T24" fmla="*/ 1 w 359"/>
                  <a:gd name="T25" fmla="*/ 0 h 215"/>
                  <a:gd name="T26" fmla="*/ 1 w 359"/>
                  <a:gd name="T27" fmla="*/ 0 h 215"/>
                  <a:gd name="T28" fmla="*/ 1 w 359"/>
                  <a:gd name="T29" fmla="*/ 0 h 215"/>
                  <a:gd name="T30" fmla="*/ 1 w 359"/>
                  <a:gd name="T31" fmla="*/ 0 h 215"/>
                  <a:gd name="T32" fmla="*/ 1 w 359"/>
                  <a:gd name="T33" fmla="*/ 0 h 215"/>
                  <a:gd name="T34" fmla="*/ 1 w 359"/>
                  <a:gd name="T35" fmla="*/ 0 h 215"/>
                  <a:gd name="T36" fmla="*/ 1 w 359"/>
                  <a:gd name="T37" fmla="*/ 0 h 215"/>
                  <a:gd name="T38" fmla="*/ 1 w 359"/>
                  <a:gd name="T39" fmla="*/ 0 h 215"/>
                  <a:gd name="T40" fmla="*/ 1 w 359"/>
                  <a:gd name="T41" fmla="*/ 0 h 215"/>
                  <a:gd name="T42" fmla="*/ 1 w 359"/>
                  <a:gd name="T43" fmla="*/ 0 h 215"/>
                  <a:gd name="T44" fmla="*/ 1 w 359"/>
                  <a:gd name="T45" fmla="*/ 0 h 215"/>
                  <a:gd name="T46" fmla="*/ 1 w 359"/>
                  <a:gd name="T47" fmla="*/ 0 h 215"/>
                  <a:gd name="T48" fmla="*/ 1 w 359"/>
                  <a:gd name="T49" fmla="*/ 0 h 215"/>
                  <a:gd name="T50" fmla="*/ 1 w 359"/>
                  <a:gd name="T51" fmla="*/ 0 h 215"/>
                  <a:gd name="T52" fmla="*/ 1 w 359"/>
                  <a:gd name="T53" fmla="*/ 0 h 215"/>
                  <a:gd name="T54" fmla="*/ 1 w 359"/>
                  <a:gd name="T55" fmla="*/ 1 h 215"/>
                  <a:gd name="T56" fmla="*/ 1 w 359"/>
                  <a:gd name="T57" fmla="*/ 1 h 215"/>
                  <a:gd name="T58" fmla="*/ 1 w 359"/>
                  <a:gd name="T59" fmla="*/ 1 h 215"/>
                  <a:gd name="T60" fmla="*/ 1 w 359"/>
                  <a:gd name="T61" fmla="*/ 1 h 215"/>
                  <a:gd name="T62" fmla="*/ 1 w 359"/>
                  <a:gd name="T63" fmla="*/ 1 h 215"/>
                  <a:gd name="T64" fmla="*/ 1 w 359"/>
                  <a:gd name="T65" fmla="*/ 1 h 215"/>
                  <a:gd name="T66" fmla="*/ 1 w 359"/>
                  <a:gd name="T67" fmla="*/ 1 h 215"/>
                  <a:gd name="T68" fmla="*/ 1 w 359"/>
                  <a:gd name="T69" fmla="*/ 1 h 215"/>
                  <a:gd name="T70" fmla="*/ 1 w 359"/>
                  <a:gd name="T71" fmla="*/ 1 h 215"/>
                  <a:gd name="T72" fmla="*/ 1 w 359"/>
                  <a:gd name="T73" fmla="*/ 1 h 215"/>
                  <a:gd name="T74" fmla="*/ 1 w 359"/>
                  <a:gd name="T75" fmla="*/ 1 h 215"/>
                  <a:gd name="T76" fmla="*/ 1 w 359"/>
                  <a:gd name="T77" fmla="*/ 1 h 215"/>
                  <a:gd name="T78" fmla="*/ 0 w 359"/>
                  <a:gd name="T79" fmla="*/ 1 h 215"/>
                  <a:gd name="T80" fmla="*/ 0 w 359"/>
                  <a:gd name="T81" fmla="*/ 1 h 215"/>
                  <a:gd name="T82" fmla="*/ 0 w 359"/>
                  <a:gd name="T83" fmla="*/ 1 h 215"/>
                  <a:gd name="T84" fmla="*/ 0 w 359"/>
                  <a:gd name="T85" fmla="*/ 0 h 215"/>
                  <a:gd name="T86" fmla="*/ 0 w 359"/>
                  <a:gd name="T87" fmla="*/ 0 h 215"/>
                  <a:gd name="T88" fmla="*/ 0 w 359"/>
                  <a:gd name="T89" fmla="*/ 0 h 21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59" h="215">
                    <a:moveTo>
                      <a:pt x="0" y="76"/>
                    </a:moveTo>
                    <a:lnTo>
                      <a:pt x="8" y="72"/>
                    </a:lnTo>
                    <a:lnTo>
                      <a:pt x="29" y="62"/>
                    </a:lnTo>
                    <a:lnTo>
                      <a:pt x="60" y="49"/>
                    </a:lnTo>
                    <a:lnTo>
                      <a:pt x="97" y="34"/>
                    </a:lnTo>
                    <a:lnTo>
                      <a:pt x="117" y="26"/>
                    </a:lnTo>
                    <a:lnTo>
                      <a:pt x="138" y="20"/>
                    </a:lnTo>
                    <a:lnTo>
                      <a:pt x="157" y="13"/>
                    </a:lnTo>
                    <a:lnTo>
                      <a:pt x="177" y="8"/>
                    </a:lnTo>
                    <a:lnTo>
                      <a:pt x="195" y="3"/>
                    </a:lnTo>
                    <a:lnTo>
                      <a:pt x="212" y="1"/>
                    </a:lnTo>
                    <a:lnTo>
                      <a:pt x="220" y="0"/>
                    </a:lnTo>
                    <a:lnTo>
                      <a:pt x="228" y="0"/>
                    </a:lnTo>
                    <a:lnTo>
                      <a:pt x="234" y="1"/>
                    </a:lnTo>
                    <a:lnTo>
                      <a:pt x="241" y="2"/>
                    </a:lnTo>
                    <a:lnTo>
                      <a:pt x="251" y="7"/>
                    </a:lnTo>
                    <a:lnTo>
                      <a:pt x="262" y="13"/>
                    </a:lnTo>
                    <a:lnTo>
                      <a:pt x="273" y="20"/>
                    </a:lnTo>
                    <a:lnTo>
                      <a:pt x="284" y="30"/>
                    </a:lnTo>
                    <a:lnTo>
                      <a:pt x="294" y="40"/>
                    </a:lnTo>
                    <a:lnTo>
                      <a:pt x="303" y="51"/>
                    </a:lnTo>
                    <a:lnTo>
                      <a:pt x="313" y="62"/>
                    </a:lnTo>
                    <a:lnTo>
                      <a:pt x="322" y="74"/>
                    </a:lnTo>
                    <a:lnTo>
                      <a:pt x="349" y="117"/>
                    </a:lnTo>
                    <a:lnTo>
                      <a:pt x="359" y="136"/>
                    </a:lnTo>
                    <a:lnTo>
                      <a:pt x="351" y="140"/>
                    </a:lnTo>
                    <a:lnTo>
                      <a:pt x="332" y="151"/>
                    </a:lnTo>
                    <a:lnTo>
                      <a:pt x="303" y="166"/>
                    </a:lnTo>
                    <a:lnTo>
                      <a:pt x="270" y="184"/>
                    </a:lnTo>
                    <a:lnTo>
                      <a:pt x="253" y="192"/>
                    </a:lnTo>
                    <a:lnTo>
                      <a:pt x="235" y="199"/>
                    </a:lnTo>
                    <a:lnTo>
                      <a:pt x="216" y="206"/>
                    </a:lnTo>
                    <a:lnTo>
                      <a:pt x="200" y="211"/>
                    </a:lnTo>
                    <a:lnTo>
                      <a:pt x="184" y="214"/>
                    </a:lnTo>
                    <a:lnTo>
                      <a:pt x="170" y="215"/>
                    </a:lnTo>
                    <a:lnTo>
                      <a:pt x="164" y="215"/>
                    </a:lnTo>
                    <a:lnTo>
                      <a:pt x="158" y="214"/>
                    </a:lnTo>
                    <a:lnTo>
                      <a:pt x="153" y="212"/>
                    </a:lnTo>
                    <a:lnTo>
                      <a:pt x="149" y="210"/>
                    </a:lnTo>
                    <a:lnTo>
                      <a:pt x="129" y="196"/>
                    </a:lnTo>
                    <a:lnTo>
                      <a:pt x="106" y="177"/>
                    </a:lnTo>
                    <a:lnTo>
                      <a:pt x="82" y="154"/>
                    </a:lnTo>
                    <a:lnTo>
                      <a:pt x="58" y="132"/>
                    </a:lnTo>
                    <a:lnTo>
                      <a:pt x="17" y="93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36" name="Freeform 1371">
                <a:extLst>
                  <a:ext uri="{FF2B5EF4-FFF2-40B4-BE49-F238E27FC236}">
                    <a16:creationId xmlns:a16="http://schemas.microsoft.com/office/drawing/2014/main" id="{AAC87610-5263-4A07-91DE-A6337E8FC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9" y="2376"/>
                <a:ext cx="21" cy="12"/>
              </a:xfrm>
              <a:custGeom>
                <a:avLst/>
                <a:gdLst>
                  <a:gd name="T0" fmla="*/ 0 w 358"/>
                  <a:gd name="T1" fmla="*/ 0 h 214"/>
                  <a:gd name="T2" fmla="*/ 0 w 358"/>
                  <a:gd name="T3" fmla="*/ 0 h 214"/>
                  <a:gd name="T4" fmla="*/ 0 w 358"/>
                  <a:gd name="T5" fmla="*/ 0 h 214"/>
                  <a:gd name="T6" fmla="*/ 0 w 358"/>
                  <a:gd name="T7" fmla="*/ 0 h 214"/>
                  <a:gd name="T8" fmla="*/ 0 w 358"/>
                  <a:gd name="T9" fmla="*/ 0 h 214"/>
                  <a:gd name="T10" fmla="*/ 0 w 358"/>
                  <a:gd name="T11" fmla="*/ 0 h 214"/>
                  <a:gd name="T12" fmla="*/ 0 w 358"/>
                  <a:gd name="T13" fmla="*/ 0 h 214"/>
                  <a:gd name="T14" fmla="*/ 1 w 358"/>
                  <a:gd name="T15" fmla="*/ 0 h 214"/>
                  <a:gd name="T16" fmla="*/ 1 w 358"/>
                  <a:gd name="T17" fmla="*/ 0 h 214"/>
                  <a:gd name="T18" fmla="*/ 1 w 358"/>
                  <a:gd name="T19" fmla="*/ 0 h 214"/>
                  <a:gd name="T20" fmla="*/ 1 w 358"/>
                  <a:gd name="T21" fmla="*/ 0 h 214"/>
                  <a:gd name="T22" fmla="*/ 1 w 358"/>
                  <a:gd name="T23" fmla="*/ 0 h 214"/>
                  <a:gd name="T24" fmla="*/ 1 w 358"/>
                  <a:gd name="T25" fmla="*/ 0 h 214"/>
                  <a:gd name="T26" fmla="*/ 1 w 358"/>
                  <a:gd name="T27" fmla="*/ 0 h 214"/>
                  <a:gd name="T28" fmla="*/ 1 w 358"/>
                  <a:gd name="T29" fmla="*/ 0 h 214"/>
                  <a:gd name="T30" fmla="*/ 1 w 358"/>
                  <a:gd name="T31" fmla="*/ 0 h 214"/>
                  <a:gd name="T32" fmla="*/ 1 w 358"/>
                  <a:gd name="T33" fmla="*/ 0 h 214"/>
                  <a:gd name="T34" fmla="*/ 1 w 358"/>
                  <a:gd name="T35" fmla="*/ 0 h 214"/>
                  <a:gd name="T36" fmla="*/ 1 w 358"/>
                  <a:gd name="T37" fmla="*/ 0 h 214"/>
                  <a:gd name="T38" fmla="*/ 1 w 358"/>
                  <a:gd name="T39" fmla="*/ 0 h 214"/>
                  <a:gd name="T40" fmla="*/ 1 w 358"/>
                  <a:gd name="T41" fmla="*/ 0 h 214"/>
                  <a:gd name="T42" fmla="*/ 1 w 358"/>
                  <a:gd name="T43" fmla="*/ 0 h 214"/>
                  <a:gd name="T44" fmla="*/ 1 w 358"/>
                  <a:gd name="T45" fmla="*/ 0 h 214"/>
                  <a:gd name="T46" fmla="*/ 1 w 358"/>
                  <a:gd name="T47" fmla="*/ 0 h 214"/>
                  <a:gd name="T48" fmla="*/ 1 w 358"/>
                  <a:gd name="T49" fmla="*/ 0 h 214"/>
                  <a:gd name="T50" fmla="*/ 1 w 358"/>
                  <a:gd name="T51" fmla="*/ 0 h 214"/>
                  <a:gd name="T52" fmla="*/ 1 w 358"/>
                  <a:gd name="T53" fmla="*/ 0 h 214"/>
                  <a:gd name="T54" fmla="*/ 1 w 358"/>
                  <a:gd name="T55" fmla="*/ 1 h 214"/>
                  <a:gd name="T56" fmla="*/ 1 w 358"/>
                  <a:gd name="T57" fmla="*/ 1 h 214"/>
                  <a:gd name="T58" fmla="*/ 1 w 358"/>
                  <a:gd name="T59" fmla="*/ 1 h 214"/>
                  <a:gd name="T60" fmla="*/ 1 w 358"/>
                  <a:gd name="T61" fmla="*/ 1 h 214"/>
                  <a:gd name="T62" fmla="*/ 1 w 358"/>
                  <a:gd name="T63" fmla="*/ 1 h 214"/>
                  <a:gd name="T64" fmla="*/ 1 w 358"/>
                  <a:gd name="T65" fmla="*/ 1 h 214"/>
                  <a:gd name="T66" fmla="*/ 1 w 358"/>
                  <a:gd name="T67" fmla="*/ 1 h 214"/>
                  <a:gd name="T68" fmla="*/ 1 w 358"/>
                  <a:gd name="T69" fmla="*/ 1 h 214"/>
                  <a:gd name="T70" fmla="*/ 1 w 358"/>
                  <a:gd name="T71" fmla="*/ 1 h 214"/>
                  <a:gd name="T72" fmla="*/ 1 w 358"/>
                  <a:gd name="T73" fmla="*/ 1 h 214"/>
                  <a:gd name="T74" fmla="*/ 1 w 358"/>
                  <a:gd name="T75" fmla="*/ 1 h 214"/>
                  <a:gd name="T76" fmla="*/ 1 w 358"/>
                  <a:gd name="T77" fmla="*/ 1 h 214"/>
                  <a:gd name="T78" fmla="*/ 0 w 358"/>
                  <a:gd name="T79" fmla="*/ 1 h 214"/>
                  <a:gd name="T80" fmla="*/ 0 w 358"/>
                  <a:gd name="T81" fmla="*/ 1 h 214"/>
                  <a:gd name="T82" fmla="*/ 0 w 358"/>
                  <a:gd name="T83" fmla="*/ 1 h 214"/>
                  <a:gd name="T84" fmla="*/ 0 w 358"/>
                  <a:gd name="T85" fmla="*/ 0 h 214"/>
                  <a:gd name="T86" fmla="*/ 0 w 358"/>
                  <a:gd name="T87" fmla="*/ 0 h 214"/>
                  <a:gd name="T88" fmla="*/ 0 w 358"/>
                  <a:gd name="T89" fmla="*/ 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58" h="214">
                    <a:moveTo>
                      <a:pt x="0" y="76"/>
                    </a:moveTo>
                    <a:lnTo>
                      <a:pt x="8" y="72"/>
                    </a:lnTo>
                    <a:lnTo>
                      <a:pt x="29" y="62"/>
                    </a:lnTo>
                    <a:lnTo>
                      <a:pt x="60" y="48"/>
                    </a:lnTo>
                    <a:lnTo>
                      <a:pt x="96" y="33"/>
                    </a:lnTo>
                    <a:lnTo>
                      <a:pt x="117" y="26"/>
                    </a:lnTo>
                    <a:lnTo>
                      <a:pt x="137" y="19"/>
                    </a:lnTo>
                    <a:lnTo>
                      <a:pt x="157" y="12"/>
                    </a:lnTo>
                    <a:lnTo>
                      <a:pt x="176" y="7"/>
                    </a:lnTo>
                    <a:lnTo>
                      <a:pt x="195" y="3"/>
                    </a:lnTo>
                    <a:lnTo>
                      <a:pt x="212" y="1"/>
                    </a:lnTo>
                    <a:lnTo>
                      <a:pt x="220" y="0"/>
                    </a:lnTo>
                    <a:lnTo>
                      <a:pt x="227" y="0"/>
                    </a:lnTo>
                    <a:lnTo>
                      <a:pt x="234" y="1"/>
                    </a:lnTo>
                    <a:lnTo>
                      <a:pt x="240" y="2"/>
                    </a:lnTo>
                    <a:lnTo>
                      <a:pt x="251" y="6"/>
                    </a:lnTo>
                    <a:lnTo>
                      <a:pt x="262" y="12"/>
                    </a:lnTo>
                    <a:lnTo>
                      <a:pt x="273" y="20"/>
                    </a:lnTo>
                    <a:lnTo>
                      <a:pt x="284" y="29"/>
                    </a:lnTo>
                    <a:lnTo>
                      <a:pt x="294" y="39"/>
                    </a:lnTo>
                    <a:lnTo>
                      <a:pt x="304" y="50"/>
                    </a:lnTo>
                    <a:lnTo>
                      <a:pt x="313" y="62"/>
                    </a:lnTo>
                    <a:lnTo>
                      <a:pt x="322" y="74"/>
                    </a:lnTo>
                    <a:lnTo>
                      <a:pt x="348" y="116"/>
                    </a:lnTo>
                    <a:lnTo>
                      <a:pt x="358" y="135"/>
                    </a:lnTo>
                    <a:lnTo>
                      <a:pt x="351" y="139"/>
                    </a:lnTo>
                    <a:lnTo>
                      <a:pt x="332" y="150"/>
                    </a:lnTo>
                    <a:lnTo>
                      <a:pt x="304" y="167"/>
                    </a:lnTo>
                    <a:lnTo>
                      <a:pt x="270" y="183"/>
                    </a:lnTo>
                    <a:lnTo>
                      <a:pt x="252" y="191"/>
                    </a:lnTo>
                    <a:lnTo>
                      <a:pt x="234" y="199"/>
                    </a:lnTo>
                    <a:lnTo>
                      <a:pt x="217" y="205"/>
                    </a:lnTo>
                    <a:lnTo>
                      <a:pt x="200" y="210"/>
                    </a:lnTo>
                    <a:lnTo>
                      <a:pt x="184" y="213"/>
                    </a:lnTo>
                    <a:lnTo>
                      <a:pt x="170" y="214"/>
                    </a:lnTo>
                    <a:lnTo>
                      <a:pt x="164" y="214"/>
                    </a:lnTo>
                    <a:lnTo>
                      <a:pt x="158" y="213"/>
                    </a:lnTo>
                    <a:lnTo>
                      <a:pt x="153" y="211"/>
                    </a:lnTo>
                    <a:lnTo>
                      <a:pt x="148" y="209"/>
                    </a:lnTo>
                    <a:lnTo>
                      <a:pt x="129" y="195"/>
                    </a:lnTo>
                    <a:lnTo>
                      <a:pt x="107" y="176"/>
                    </a:lnTo>
                    <a:lnTo>
                      <a:pt x="82" y="153"/>
                    </a:lnTo>
                    <a:lnTo>
                      <a:pt x="58" y="131"/>
                    </a:lnTo>
                    <a:lnTo>
                      <a:pt x="18" y="93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37" name="Freeform 1372">
                <a:extLst>
                  <a:ext uri="{FF2B5EF4-FFF2-40B4-BE49-F238E27FC236}">
                    <a16:creationId xmlns:a16="http://schemas.microsoft.com/office/drawing/2014/main" id="{C5A50B07-8593-41BC-BBE9-8F49C1DBBF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0" y="2354"/>
                <a:ext cx="21" cy="12"/>
              </a:xfrm>
              <a:custGeom>
                <a:avLst/>
                <a:gdLst>
                  <a:gd name="T0" fmla="*/ 0 w 358"/>
                  <a:gd name="T1" fmla="*/ 0 h 214"/>
                  <a:gd name="T2" fmla="*/ 0 w 358"/>
                  <a:gd name="T3" fmla="*/ 0 h 214"/>
                  <a:gd name="T4" fmla="*/ 0 w 358"/>
                  <a:gd name="T5" fmla="*/ 0 h 214"/>
                  <a:gd name="T6" fmla="*/ 0 w 358"/>
                  <a:gd name="T7" fmla="*/ 0 h 214"/>
                  <a:gd name="T8" fmla="*/ 0 w 358"/>
                  <a:gd name="T9" fmla="*/ 0 h 214"/>
                  <a:gd name="T10" fmla="*/ 0 w 358"/>
                  <a:gd name="T11" fmla="*/ 0 h 214"/>
                  <a:gd name="T12" fmla="*/ 0 w 358"/>
                  <a:gd name="T13" fmla="*/ 0 h 214"/>
                  <a:gd name="T14" fmla="*/ 1 w 358"/>
                  <a:gd name="T15" fmla="*/ 0 h 214"/>
                  <a:gd name="T16" fmla="*/ 1 w 358"/>
                  <a:gd name="T17" fmla="*/ 0 h 214"/>
                  <a:gd name="T18" fmla="*/ 1 w 358"/>
                  <a:gd name="T19" fmla="*/ 0 h 214"/>
                  <a:gd name="T20" fmla="*/ 1 w 358"/>
                  <a:gd name="T21" fmla="*/ 0 h 214"/>
                  <a:gd name="T22" fmla="*/ 1 w 358"/>
                  <a:gd name="T23" fmla="*/ 0 h 214"/>
                  <a:gd name="T24" fmla="*/ 1 w 358"/>
                  <a:gd name="T25" fmla="*/ 0 h 214"/>
                  <a:gd name="T26" fmla="*/ 1 w 358"/>
                  <a:gd name="T27" fmla="*/ 0 h 214"/>
                  <a:gd name="T28" fmla="*/ 1 w 358"/>
                  <a:gd name="T29" fmla="*/ 0 h 214"/>
                  <a:gd name="T30" fmla="*/ 1 w 358"/>
                  <a:gd name="T31" fmla="*/ 0 h 214"/>
                  <a:gd name="T32" fmla="*/ 1 w 358"/>
                  <a:gd name="T33" fmla="*/ 0 h 214"/>
                  <a:gd name="T34" fmla="*/ 1 w 358"/>
                  <a:gd name="T35" fmla="*/ 0 h 214"/>
                  <a:gd name="T36" fmla="*/ 1 w 358"/>
                  <a:gd name="T37" fmla="*/ 0 h 214"/>
                  <a:gd name="T38" fmla="*/ 1 w 358"/>
                  <a:gd name="T39" fmla="*/ 0 h 214"/>
                  <a:gd name="T40" fmla="*/ 1 w 358"/>
                  <a:gd name="T41" fmla="*/ 0 h 214"/>
                  <a:gd name="T42" fmla="*/ 1 w 358"/>
                  <a:gd name="T43" fmla="*/ 0 h 214"/>
                  <a:gd name="T44" fmla="*/ 1 w 358"/>
                  <a:gd name="T45" fmla="*/ 0 h 214"/>
                  <a:gd name="T46" fmla="*/ 1 w 358"/>
                  <a:gd name="T47" fmla="*/ 0 h 214"/>
                  <a:gd name="T48" fmla="*/ 1 w 358"/>
                  <a:gd name="T49" fmla="*/ 0 h 214"/>
                  <a:gd name="T50" fmla="*/ 1 w 358"/>
                  <a:gd name="T51" fmla="*/ 0 h 214"/>
                  <a:gd name="T52" fmla="*/ 1 w 358"/>
                  <a:gd name="T53" fmla="*/ 0 h 214"/>
                  <a:gd name="T54" fmla="*/ 1 w 358"/>
                  <a:gd name="T55" fmla="*/ 0 h 214"/>
                  <a:gd name="T56" fmla="*/ 1 w 358"/>
                  <a:gd name="T57" fmla="*/ 0 h 214"/>
                  <a:gd name="T58" fmla="*/ 1 w 358"/>
                  <a:gd name="T59" fmla="*/ 1 h 214"/>
                  <a:gd name="T60" fmla="*/ 1 w 358"/>
                  <a:gd name="T61" fmla="*/ 1 h 214"/>
                  <a:gd name="T62" fmla="*/ 1 w 358"/>
                  <a:gd name="T63" fmla="*/ 1 h 214"/>
                  <a:gd name="T64" fmla="*/ 1 w 358"/>
                  <a:gd name="T65" fmla="*/ 1 h 214"/>
                  <a:gd name="T66" fmla="*/ 1 w 358"/>
                  <a:gd name="T67" fmla="*/ 1 h 214"/>
                  <a:gd name="T68" fmla="*/ 1 w 358"/>
                  <a:gd name="T69" fmla="*/ 1 h 214"/>
                  <a:gd name="T70" fmla="*/ 1 w 358"/>
                  <a:gd name="T71" fmla="*/ 1 h 214"/>
                  <a:gd name="T72" fmla="*/ 1 w 358"/>
                  <a:gd name="T73" fmla="*/ 1 h 214"/>
                  <a:gd name="T74" fmla="*/ 1 w 358"/>
                  <a:gd name="T75" fmla="*/ 1 h 214"/>
                  <a:gd name="T76" fmla="*/ 1 w 358"/>
                  <a:gd name="T77" fmla="*/ 1 h 214"/>
                  <a:gd name="T78" fmla="*/ 1 w 358"/>
                  <a:gd name="T79" fmla="*/ 1 h 214"/>
                  <a:gd name="T80" fmla="*/ 1 w 358"/>
                  <a:gd name="T81" fmla="*/ 1 h 214"/>
                  <a:gd name="T82" fmla="*/ 0 w 358"/>
                  <a:gd name="T83" fmla="*/ 1 h 214"/>
                  <a:gd name="T84" fmla="*/ 0 w 358"/>
                  <a:gd name="T85" fmla="*/ 1 h 214"/>
                  <a:gd name="T86" fmla="*/ 0 w 358"/>
                  <a:gd name="T87" fmla="*/ 1 h 214"/>
                  <a:gd name="T88" fmla="*/ 0 w 358"/>
                  <a:gd name="T89" fmla="*/ 0 h 214"/>
                  <a:gd name="T90" fmla="*/ 0 w 358"/>
                  <a:gd name="T91" fmla="*/ 0 h 214"/>
                  <a:gd name="T92" fmla="*/ 0 w 358"/>
                  <a:gd name="T93" fmla="*/ 0 h 21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8" h="214">
                    <a:moveTo>
                      <a:pt x="0" y="75"/>
                    </a:moveTo>
                    <a:lnTo>
                      <a:pt x="7" y="72"/>
                    </a:lnTo>
                    <a:lnTo>
                      <a:pt x="29" y="62"/>
                    </a:lnTo>
                    <a:lnTo>
                      <a:pt x="59" y="48"/>
                    </a:lnTo>
                    <a:lnTo>
                      <a:pt x="96" y="33"/>
                    </a:lnTo>
                    <a:lnTo>
                      <a:pt x="116" y="26"/>
                    </a:lnTo>
                    <a:lnTo>
                      <a:pt x="136" y="18"/>
                    </a:lnTo>
                    <a:lnTo>
                      <a:pt x="155" y="12"/>
                    </a:lnTo>
                    <a:lnTo>
                      <a:pt x="174" y="6"/>
                    </a:lnTo>
                    <a:lnTo>
                      <a:pt x="192" y="2"/>
                    </a:lnTo>
                    <a:lnTo>
                      <a:pt x="210" y="0"/>
                    </a:lnTo>
                    <a:lnTo>
                      <a:pt x="217" y="0"/>
                    </a:lnTo>
                    <a:lnTo>
                      <a:pt x="224" y="0"/>
                    </a:lnTo>
                    <a:lnTo>
                      <a:pt x="231" y="0"/>
                    </a:lnTo>
                    <a:lnTo>
                      <a:pt x="237" y="1"/>
                    </a:lnTo>
                    <a:lnTo>
                      <a:pt x="248" y="5"/>
                    </a:lnTo>
                    <a:lnTo>
                      <a:pt x="260" y="11"/>
                    </a:lnTo>
                    <a:lnTo>
                      <a:pt x="271" y="19"/>
                    </a:lnTo>
                    <a:lnTo>
                      <a:pt x="281" y="29"/>
                    </a:lnTo>
                    <a:lnTo>
                      <a:pt x="293" y="39"/>
                    </a:lnTo>
                    <a:lnTo>
                      <a:pt x="303" y="50"/>
                    </a:lnTo>
                    <a:lnTo>
                      <a:pt x="312" y="62"/>
                    </a:lnTo>
                    <a:lnTo>
                      <a:pt x="321" y="74"/>
                    </a:lnTo>
                    <a:lnTo>
                      <a:pt x="336" y="96"/>
                    </a:lnTo>
                    <a:lnTo>
                      <a:pt x="348" y="116"/>
                    </a:lnTo>
                    <a:lnTo>
                      <a:pt x="355" y="130"/>
                    </a:lnTo>
                    <a:lnTo>
                      <a:pt x="358" y="135"/>
                    </a:lnTo>
                    <a:lnTo>
                      <a:pt x="351" y="139"/>
                    </a:lnTo>
                    <a:lnTo>
                      <a:pt x="331" y="150"/>
                    </a:lnTo>
                    <a:lnTo>
                      <a:pt x="304" y="166"/>
                    </a:lnTo>
                    <a:lnTo>
                      <a:pt x="269" y="182"/>
                    </a:lnTo>
                    <a:lnTo>
                      <a:pt x="252" y="191"/>
                    </a:lnTo>
                    <a:lnTo>
                      <a:pt x="234" y="199"/>
                    </a:lnTo>
                    <a:lnTo>
                      <a:pt x="217" y="205"/>
                    </a:lnTo>
                    <a:lnTo>
                      <a:pt x="199" y="210"/>
                    </a:lnTo>
                    <a:lnTo>
                      <a:pt x="183" y="213"/>
                    </a:lnTo>
                    <a:lnTo>
                      <a:pt x="169" y="214"/>
                    </a:lnTo>
                    <a:lnTo>
                      <a:pt x="163" y="214"/>
                    </a:lnTo>
                    <a:lnTo>
                      <a:pt x="157" y="213"/>
                    </a:lnTo>
                    <a:lnTo>
                      <a:pt x="152" y="211"/>
                    </a:lnTo>
                    <a:lnTo>
                      <a:pt x="148" y="209"/>
                    </a:lnTo>
                    <a:lnTo>
                      <a:pt x="129" y="195"/>
                    </a:lnTo>
                    <a:lnTo>
                      <a:pt x="106" y="175"/>
                    </a:lnTo>
                    <a:lnTo>
                      <a:pt x="81" y="154"/>
                    </a:lnTo>
                    <a:lnTo>
                      <a:pt x="57" y="131"/>
                    </a:lnTo>
                    <a:lnTo>
                      <a:pt x="16" y="92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38" name="Freeform 1373">
                <a:extLst>
                  <a:ext uri="{FF2B5EF4-FFF2-40B4-BE49-F238E27FC236}">
                    <a16:creationId xmlns:a16="http://schemas.microsoft.com/office/drawing/2014/main" id="{9A3C8FA6-09BC-4504-BB47-EE4E122B04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3" y="2339"/>
                <a:ext cx="21" cy="12"/>
              </a:xfrm>
              <a:custGeom>
                <a:avLst/>
                <a:gdLst>
                  <a:gd name="T0" fmla="*/ 0 w 358"/>
                  <a:gd name="T1" fmla="*/ 0 h 215"/>
                  <a:gd name="T2" fmla="*/ 0 w 358"/>
                  <a:gd name="T3" fmla="*/ 0 h 215"/>
                  <a:gd name="T4" fmla="*/ 0 w 358"/>
                  <a:gd name="T5" fmla="*/ 0 h 215"/>
                  <a:gd name="T6" fmla="*/ 0 w 358"/>
                  <a:gd name="T7" fmla="*/ 0 h 215"/>
                  <a:gd name="T8" fmla="*/ 0 w 358"/>
                  <a:gd name="T9" fmla="*/ 0 h 215"/>
                  <a:gd name="T10" fmla="*/ 0 w 358"/>
                  <a:gd name="T11" fmla="*/ 0 h 215"/>
                  <a:gd name="T12" fmla="*/ 0 w 358"/>
                  <a:gd name="T13" fmla="*/ 0 h 215"/>
                  <a:gd name="T14" fmla="*/ 1 w 358"/>
                  <a:gd name="T15" fmla="*/ 0 h 215"/>
                  <a:gd name="T16" fmla="*/ 1 w 358"/>
                  <a:gd name="T17" fmla="*/ 0 h 215"/>
                  <a:gd name="T18" fmla="*/ 1 w 358"/>
                  <a:gd name="T19" fmla="*/ 0 h 215"/>
                  <a:gd name="T20" fmla="*/ 1 w 358"/>
                  <a:gd name="T21" fmla="*/ 0 h 215"/>
                  <a:gd name="T22" fmla="*/ 1 w 358"/>
                  <a:gd name="T23" fmla="*/ 0 h 215"/>
                  <a:gd name="T24" fmla="*/ 1 w 358"/>
                  <a:gd name="T25" fmla="*/ 0 h 215"/>
                  <a:gd name="T26" fmla="*/ 1 w 358"/>
                  <a:gd name="T27" fmla="*/ 0 h 215"/>
                  <a:gd name="T28" fmla="*/ 1 w 358"/>
                  <a:gd name="T29" fmla="*/ 0 h 215"/>
                  <a:gd name="T30" fmla="*/ 1 w 358"/>
                  <a:gd name="T31" fmla="*/ 0 h 215"/>
                  <a:gd name="T32" fmla="*/ 1 w 358"/>
                  <a:gd name="T33" fmla="*/ 0 h 215"/>
                  <a:gd name="T34" fmla="*/ 1 w 358"/>
                  <a:gd name="T35" fmla="*/ 0 h 215"/>
                  <a:gd name="T36" fmla="*/ 1 w 358"/>
                  <a:gd name="T37" fmla="*/ 0 h 215"/>
                  <a:gd name="T38" fmla="*/ 1 w 358"/>
                  <a:gd name="T39" fmla="*/ 0 h 215"/>
                  <a:gd name="T40" fmla="*/ 1 w 358"/>
                  <a:gd name="T41" fmla="*/ 0 h 215"/>
                  <a:gd name="T42" fmla="*/ 1 w 358"/>
                  <a:gd name="T43" fmla="*/ 0 h 215"/>
                  <a:gd name="T44" fmla="*/ 1 w 358"/>
                  <a:gd name="T45" fmla="*/ 0 h 215"/>
                  <a:gd name="T46" fmla="*/ 1 w 358"/>
                  <a:gd name="T47" fmla="*/ 0 h 215"/>
                  <a:gd name="T48" fmla="*/ 1 w 358"/>
                  <a:gd name="T49" fmla="*/ 0 h 215"/>
                  <a:gd name="T50" fmla="*/ 1 w 358"/>
                  <a:gd name="T51" fmla="*/ 0 h 215"/>
                  <a:gd name="T52" fmla="*/ 1 w 358"/>
                  <a:gd name="T53" fmla="*/ 0 h 215"/>
                  <a:gd name="T54" fmla="*/ 1 w 358"/>
                  <a:gd name="T55" fmla="*/ 0 h 215"/>
                  <a:gd name="T56" fmla="*/ 1 w 358"/>
                  <a:gd name="T57" fmla="*/ 0 h 215"/>
                  <a:gd name="T58" fmla="*/ 1 w 358"/>
                  <a:gd name="T59" fmla="*/ 1 h 215"/>
                  <a:gd name="T60" fmla="*/ 1 w 358"/>
                  <a:gd name="T61" fmla="*/ 1 h 215"/>
                  <a:gd name="T62" fmla="*/ 1 w 358"/>
                  <a:gd name="T63" fmla="*/ 1 h 215"/>
                  <a:gd name="T64" fmla="*/ 1 w 358"/>
                  <a:gd name="T65" fmla="*/ 1 h 215"/>
                  <a:gd name="T66" fmla="*/ 1 w 358"/>
                  <a:gd name="T67" fmla="*/ 1 h 215"/>
                  <a:gd name="T68" fmla="*/ 1 w 358"/>
                  <a:gd name="T69" fmla="*/ 1 h 215"/>
                  <a:gd name="T70" fmla="*/ 1 w 358"/>
                  <a:gd name="T71" fmla="*/ 1 h 215"/>
                  <a:gd name="T72" fmla="*/ 1 w 358"/>
                  <a:gd name="T73" fmla="*/ 1 h 215"/>
                  <a:gd name="T74" fmla="*/ 1 w 358"/>
                  <a:gd name="T75" fmla="*/ 1 h 215"/>
                  <a:gd name="T76" fmla="*/ 1 w 358"/>
                  <a:gd name="T77" fmla="*/ 1 h 215"/>
                  <a:gd name="T78" fmla="*/ 1 w 358"/>
                  <a:gd name="T79" fmla="*/ 1 h 215"/>
                  <a:gd name="T80" fmla="*/ 1 w 358"/>
                  <a:gd name="T81" fmla="*/ 1 h 215"/>
                  <a:gd name="T82" fmla="*/ 0 w 358"/>
                  <a:gd name="T83" fmla="*/ 1 h 215"/>
                  <a:gd name="T84" fmla="*/ 0 w 358"/>
                  <a:gd name="T85" fmla="*/ 1 h 215"/>
                  <a:gd name="T86" fmla="*/ 0 w 358"/>
                  <a:gd name="T87" fmla="*/ 1 h 215"/>
                  <a:gd name="T88" fmla="*/ 0 w 358"/>
                  <a:gd name="T89" fmla="*/ 0 h 215"/>
                  <a:gd name="T90" fmla="*/ 0 w 358"/>
                  <a:gd name="T91" fmla="*/ 0 h 215"/>
                  <a:gd name="T92" fmla="*/ 0 w 358"/>
                  <a:gd name="T93" fmla="*/ 0 h 21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8" h="215">
                    <a:moveTo>
                      <a:pt x="0" y="76"/>
                    </a:moveTo>
                    <a:lnTo>
                      <a:pt x="8" y="72"/>
                    </a:lnTo>
                    <a:lnTo>
                      <a:pt x="28" y="62"/>
                    </a:lnTo>
                    <a:lnTo>
                      <a:pt x="59" y="49"/>
                    </a:lnTo>
                    <a:lnTo>
                      <a:pt x="96" y="34"/>
                    </a:lnTo>
                    <a:lnTo>
                      <a:pt x="116" y="26"/>
                    </a:lnTo>
                    <a:lnTo>
                      <a:pt x="135" y="18"/>
                    </a:lnTo>
                    <a:lnTo>
                      <a:pt x="155" y="12"/>
                    </a:lnTo>
                    <a:lnTo>
                      <a:pt x="174" y="7"/>
                    </a:lnTo>
                    <a:lnTo>
                      <a:pt x="193" y="3"/>
                    </a:lnTo>
                    <a:lnTo>
                      <a:pt x="209" y="0"/>
                    </a:lnTo>
                    <a:lnTo>
                      <a:pt x="217" y="0"/>
                    </a:lnTo>
                    <a:lnTo>
                      <a:pt x="224" y="0"/>
                    </a:lnTo>
                    <a:lnTo>
                      <a:pt x="230" y="0"/>
                    </a:lnTo>
                    <a:lnTo>
                      <a:pt x="236" y="1"/>
                    </a:lnTo>
                    <a:lnTo>
                      <a:pt x="248" y="5"/>
                    </a:lnTo>
                    <a:lnTo>
                      <a:pt x="259" y="11"/>
                    </a:lnTo>
                    <a:lnTo>
                      <a:pt x="271" y="19"/>
                    </a:lnTo>
                    <a:lnTo>
                      <a:pt x="282" y="29"/>
                    </a:lnTo>
                    <a:lnTo>
                      <a:pt x="292" y="39"/>
                    </a:lnTo>
                    <a:lnTo>
                      <a:pt x="302" y="51"/>
                    </a:lnTo>
                    <a:lnTo>
                      <a:pt x="311" y="62"/>
                    </a:lnTo>
                    <a:lnTo>
                      <a:pt x="320" y="74"/>
                    </a:lnTo>
                    <a:lnTo>
                      <a:pt x="335" y="96"/>
                    </a:lnTo>
                    <a:lnTo>
                      <a:pt x="347" y="117"/>
                    </a:lnTo>
                    <a:lnTo>
                      <a:pt x="355" y="130"/>
                    </a:lnTo>
                    <a:lnTo>
                      <a:pt x="358" y="135"/>
                    </a:lnTo>
                    <a:lnTo>
                      <a:pt x="350" y="139"/>
                    </a:lnTo>
                    <a:lnTo>
                      <a:pt x="331" y="151"/>
                    </a:lnTo>
                    <a:lnTo>
                      <a:pt x="303" y="166"/>
                    </a:lnTo>
                    <a:lnTo>
                      <a:pt x="270" y="183"/>
                    </a:lnTo>
                    <a:lnTo>
                      <a:pt x="251" y="192"/>
                    </a:lnTo>
                    <a:lnTo>
                      <a:pt x="233" y="199"/>
                    </a:lnTo>
                    <a:lnTo>
                      <a:pt x="216" y="205"/>
                    </a:lnTo>
                    <a:lnTo>
                      <a:pt x="199" y="210"/>
                    </a:lnTo>
                    <a:lnTo>
                      <a:pt x="184" y="213"/>
                    </a:lnTo>
                    <a:lnTo>
                      <a:pt x="169" y="215"/>
                    </a:lnTo>
                    <a:lnTo>
                      <a:pt x="163" y="214"/>
                    </a:lnTo>
                    <a:lnTo>
                      <a:pt x="157" y="213"/>
                    </a:lnTo>
                    <a:lnTo>
                      <a:pt x="152" y="212"/>
                    </a:lnTo>
                    <a:lnTo>
                      <a:pt x="147" y="209"/>
                    </a:lnTo>
                    <a:lnTo>
                      <a:pt x="128" y="195"/>
                    </a:lnTo>
                    <a:lnTo>
                      <a:pt x="106" y="175"/>
                    </a:lnTo>
                    <a:lnTo>
                      <a:pt x="81" y="154"/>
                    </a:lnTo>
                    <a:lnTo>
                      <a:pt x="57" y="131"/>
                    </a:lnTo>
                    <a:lnTo>
                      <a:pt x="17" y="92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39" name="Freeform 1374">
                <a:extLst>
                  <a:ext uri="{FF2B5EF4-FFF2-40B4-BE49-F238E27FC236}">
                    <a16:creationId xmlns:a16="http://schemas.microsoft.com/office/drawing/2014/main" id="{C258E169-8007-4120-AAAE-E316D2179B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0" y="2351"/>
                <a:ext cx="21" cy="13"/>
              </a:xfrm>
              <a:custGeom>
                <a:avLst/>
                <a:gdLst>
                  <a:gd name="T0" fmla="*/ 0 w 358"/>
                  <a:gd name="T1" fmla="*/ 0 h 213"/>
                  <a:gd name="T2" fmla="*/ 0 w 358"/>
                  <a:gd name="T3" fmla="*/ 0 h 213"/>
                  <a:gd name="T4" fmla="*/ 0 w 358"/>
                  <a:gd name="T5" fmla="*/ 0 h 213"/>
                  <a:gd name="T6" fmla="*/ 0 w 358"/>
                  <a:gd name="T7" fmla="*/ 0 h 213"/>
                  <a:gd name="T8" fmla="*/ 0 w 358"/>
                  <a:gd name="T9" fmla="*/ 0 h 213"/>
                  <a:gd name="T10" fmla="*/ 0 w 358"/>
                  <a:gd name="T11" fmla="*/ 0 h 213"/>
                  <a:gd name="T12" fmla="*/ 0 w 358"/>
                  <a:gd name="T13" fmla="*/ 0 h 213"/>
                  <a:gd name="T14" fmla="*/ 1 w 358"/>
                  <a:gd name="T15" fmla="*/ 0 h 213"/>
                  <a:gd name="T16" fmla="*/ 1 w 358"/>
                  <a:gd name="T17" fmla="*/ 0 h 213"/>
                  <a:gd name="T18" fmla="*/ 1 w 358"/>
                  <a:gd name="T19" fmla="*/ 0 h 213"/>
                  <a:gd name="T20" fmla="*/ 1 w 358"/>
                  <a:gd name="T21" fmla="*/ 0 h 213"/>
                  <a:gd name="T22" fmla="*/ 1 w 358"/>
                  <a:gd name="T23" fmla="*/ 0 h 213"/>
                  <a:gd name="T24" fmla="*/ 1 w 358"/>
                  <a:gd name="T25" fmla="*/ 0 h 213"/>
                  <a:gd name="T26" fmla="*/ 1 w 358"/>
                  <a:gd name="T27" fmla="*/ 0 h 213"/>
                  <a:gd name="T28" fmla="*/ 1 w 358"/>
                  <a:gd name="T29" fmla="*/ 0 h 213"/>
                  <a:gd name="T30" fmla="*/ 1 w 358"/>
                  <a:gd name="T31" fmla="*/ 0 h 213"/>
                  <a:gd name="T32" fmla="*/ 1 w 358"/>
                  <a:gd name="T33" fmla="*/ 0 h 213"/>
                  <a:gd name="T34" fmla="*/ 1 w 358"/>
                  <a:gd name="T35" fmla="*/ 0 h 213"/>
                  <a:gd name="T36" fmla="*/ 1 w 358"/>
                  <a:gd name="T37" fmla="*/ 0 h 213"/>
                  <a:gd name="T38" fmla="*/ 1 w 358"/>
                  <a:gd name="T39" fmla="*/ 0 h 213"/>
                  <a:gd name="T40" fmla="*/ 1 w 358"/>
                  <a:gd name="T41" fmla="*/ 0 h 213"/>
                  <a:gd name="T42" fmla="*/ 1 w 358"/>
                  <a:gd name="T43" fmla="*/ 0 h 213"/>
                  <a:gd name="T44" fmla="*/ 1 w 358"/>
                  <a:gd name="T45" fmla="*/ 0 h 213"/>
                  <a:gd name="T46" fmla="*/ 1 w 358"/>
                  <a:gd name="T47" fmla="*/ 0 h 213"/>
                  <a:gd name="T48" fmla="*/ 1 w 358"/>
                  <a:gd name="T49" fmla="*/ 0 h 213"/>
                  <a:gd name="T50" fmla="*/ 1 w 358"/>
                  <a:gd name="T51" fmla="*/ 0 h 213"/>
                  <a:gd name="T52" fmla="*/ 1 w 358"/>
                  <a:gd name="T53" fmla="*/ 1 h 213"/>
                  <a:gd name="T54" fmla="*/ 1 w 358"/>
                  <a:gd name="T55" fmla="*/ 1 h 213"/>
                  <a:gd name="T56" fmla="*/ 1 w 358"/>
                  <a:gd name="T57" fmla="*/ 1 h 213"/>
                  <a:gd name="T58" fmla="*/ 1 w 358"/>
                  <a:gd name="T59" fmla="*/ 1 h 213"/>
                  <a:gd name="T60" fmla="*/ 1 w 358"/>
                  <a:gd name="T61" fmla="*/ 1 h 213"/>
                  <a:gd name="T62" fmla="*/ 1 w 358"/>
                  <a:gd name="T63" fmla="*/ 1 h 213"/>
                  <a:gd name="T64" fmla="*/ 1 w 358"/>
                  <a:gd name="T65" fmla="*/ 1 h 213"/>
                  <a:gd name="T66" fmla="*/ 1 w 358"/>
                  <a:gd name="T67" fmla="*/ 1 h 213"/>
                  <a:gd name="T68" fmla="*/ 1 w 358"/>
                  <a:gd name="T69" fmla="*/ 1 h 213"/>
                  <a:gd name="T70" fmla="*/ 1 w 358"/>
                  <a:gd name="T71" fmla="*/ 1 h 213"/>
                  <a:gd name="T72" fmla="*/ 1 w 358"/>
                  <a:gd name="T73" fmla="*/ 1 h 213"/>
                  <a:gd name="T74" fmla="*/ 1 w 358"/>
                  <a:gd name="T75" fmla="*/ 1 h 213"/>
                  <a:gd name="T76" fmla="*/ 1 w 358"/>
                  <a:gd name="T77" fmla="*/ 1 h 213"/>
                  <a:gd name="T78" fmla="*/ 0 w 358"/>
                  <a:gd name="T79" fmla="*/ 1 h 213"/>
                  <a:gd name="T80" fmla="*/ 0 w 358"/>
                  <a:gd name="T81" fmla="*/ 1 h 213"/>
                  <a:gd name="T82" fmla="*/ 0 w 358"/>
                  <a:gd name="T83" fmla="*/ 1 h 213"/>
                  <a:gd name="T84" fmla="*/ 0 w 358"/>
                  <a:gd name="T85" fmla="*/ 0 h 213"/>
                  <a:gd name="T86" fmla="*/ 0 w 358"/>
                  <a:gd name="T87" fmla="*/ 0 h 213"/>
                  <a:gd name="T88" fmla="*/ 0 w 358"/>
                  <a:gd name="T89" fmla="*/ 0 h 21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58" h="213">
                    <a:moveTo>
                      <a:pt x="0" y="75"/>
                    </a:moveTo>
                    <a:lnTo>
                      <a:pt x="7" y="72"/>
                    </a:lnTo>
                    <a:lnTo>
                      <a:pt x="28" y="61"/>
                    </a:lnTo>
                    <a:lnTo>
                      <a:pt x="60" y="47"/>
                    </a:lnTo>
                    <a:lnTo>
                      <a:pt x="96" y="32"/>
                    </a:lnTo>
                    <a:lnTo>
                      <a:pt x="116" y="25"/>
                    </a:lnTo>
                    <a:lnTo>
                      <a:pt x="136" y="18"/>
                    </a:lnTo>
                    <a:lnTo>
                      <a:pt x="157" y="12"/>
                    </a:lnTo>
                    <a:lnTo>
                      <a:pt x="176" y="7"/>
                    </a:lnTo>
                    <a:lnTo>
                      <a:pt x="194" y="3"/>
                    </a:lnTo>
                    <a:lnTo>
                      <a:pt x="211" y="0"/>
                    </a:lnTo>
                    <a:lnTo>
                      <a:pt x="219" y="0"/>
                    </a:lnTo>
                    <a:lnTo>
                      <a:pt x="226" y="0"/>
                    </a:lnTo>
                    <a:lnTo>
                      <a:pt x="234" y="0"/>
                    </a:lnTo>
                    <a:lnTo>
                      <a:pt x="240" y="1"/>
                    </a:lnTo>
                    <a:lnTo>
                      <a:pt x="251" y="5"/>
                    </a:lnTo>
                    <a:lnTo>
                      <a:pt x="262" y="11"/>
                    </a:lnTo>
                    <a:lnTo>
                      <a:pt x="272" y="19"/>
                    </a:lnTo>
                    <a:lnTo>
                      <a:pt x="283" y="28"/>
                    </a:lnTo>
                    <a:lnTo>
                      <a:pt x="293" y="38"/>
                    </a:lnTo>
                    <a:lnTo>
                      <a:pt x="303" y="49"/>
                    </a:lnTo>
                    <a:lnTo>
                      <a:pt x="312" y="61"/>
                    </a:lnTo>
                    <a:lnTo>
                      <a:pt x="321" y="74"/>
                    </a:lnTo>
                    <a:lnTo>
                      <a:pt x="348" y="115"/>
                    </a:lnTo>
                    <a:lnTo>
                      <a:pt x="358" y="134"/>
                    </a:lnTo>
                    <a:lnTo>
                      <a:pt x="351" y="138"/>
                    </a:lnTo>
                    <a:lnTo>
                      <a:pt x="332" y="151"/>
                    </a:lnTo>
                    <a:lnTo>
                      <a:pt x="303" y="166"/>
                    </a:lnTo>
                    <a:lnTo>
                      <a:pt x="269" y="183"/>
                    </a:lnTo>
                    <a:lnTo>
                      <a:pt x="252" y="191"/>
                    </a:lnTo>
                    <a:lnTo>
                      <a:pt x="234" y="198"/>
                    </a:lnTo>
                    <a:lnTo>
                      <a:pt x="216" y="204"/>
                    </a:lnTo>
                    <a:lnTo>
                      <a:pt x="199" y="209"/>
                    </a:lnTo>
                    <a:lnTo>
                      <a:pt x="184" y="212"/>
                    </a:lnTo>
                    <a:lnTo>
                      <a:pt x="170" y="213"/>
                    </a:lnTo>
                    <a:lnTo>
                      <a:pt x="163" y="213"/>
                    </a:lnTo>
                    <a:lnTo>
                      <a:pt x="158" y="212"/>
                    </a:lnTo>
                    <a:lnTo>
                      <a:pt x="153" y="211"/>
                    </a:lnTo>
                    <a:lnTo>
                      <a:pt x="148" y="208"/>
                    </a:lnTo>
                    <a:lnTo>
                      <a:pt x="128" y="194"/>
                    </a:lnTo>
                    <a:lnTo>
                      <a:pt x="106" y="175"/>
                    </a:lnTo>
                    <a:lnTo>
                      <a:pt x="81" y="154"/>
                    </a:lnTo>
                    <a:lnTo>
                      <a:pt x="57" y="130"/>
                    </a:lnTo>
                    <a:lnTo>
                      <a:pt x="16" y="92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40" name="Freeform 1375">
                <a:extLst>
                  <a:ext uri="{FF2B5EF4-FFF2-40B4-BE49-F238E27FC236}">
                    <a16:creationId xmlns:a16="http://schemas.microsoft.com/office/drawing/2014/main" id="{36E41850-0C63-4AC8-B67B-7E7BDCC51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8" y="2371"/>
                <a:ext cx="21" cy="13"/>
              </a:xfrm>
              <a:custGeom>
                <a:avLst/>
                <a:gdLst>
                  <a:gd name="T0" fmla="*/ 0 w 358"/>
                  <a:gd name="T1" fmla="*/ 0 h 214"/>
                  <a:gd name="T2" fmla="*/ 0 w 358"/>
                  <a:gd name="T3" fmla="*/ 0 h 214"/>
                  <a:gd name="T4" fmla="*/ 0 w 358"/>
                  <a:gd name="T5" fmla="*/ 0 h 214"/>
                  <a:gd name="T6" fmla="*/ 0 w 358"/>
                  <a:gd name="T7" fmla="*/ 0 h 214"/>
                  <a:gd name="T8" fmla="*/ 0 w 358"/>
                  <a:gd name="T9" fmla="*/ 0 h 214"/>
                  <a:gd name="T10" fmla="*/ 0 w 358"/>
                  <a:gd name="T11" fmla="*/ 0 h 214"/>
                  <a:gd name="T12" fmla="*/ 0 w 358"/>
                  <a:gd name="T13" fmla="*/ 0 h 214"/>
                  <a:gd name="T14" fmla="*/ 1 w 358"/>
                  <a:gd name="T15" fmla="*/ 0 h 214"/>
                  <a:gd name="T16" fmla="*/ 1 w 358"/>
                  <a:gd name="T17" fmla="*/ 0 h 214"/>
                  <a:gd name="T18" fmla="*/ 1 w 358"/>
                  <a:gd name="T19" fmla="*/ 0 h 214"/>
                  <a:gd name="T20" fmla="*/ 1 w 358"/>
                  <a:gd name="T21" fmla="*/ 0 h 214"/>
                  <a:gd name="T22" fmla="*/ 1 w 358"/>
                  <a:gd name="T23" fmla="*/ 0 h 214"/>
                  <a:gd name="T24" fmla="*/ 1 w 358"/>
                  <a:gd name="T25" fmla="*/ 0 h 214"/>
                  <a:gd name="T26" fmla="*/ 1 w 358"/>
                  <a:gd name="T27" fmla="*/ 0 h 214"/>
                  <a:gd name="T28" fmla="*/ 1 w 358"/>
                  <a:gd name="T29" fmla="*/ 0 h 214"/>
                  <a:gd name="T30" fmla="*/ 1 w 358"/>
                  <a:gd name="T31" fmla="*/ 0 h 214"/>
                  <a:gd name="T32" fmla="*/ 1 w 358"/>
                  <a:gd name="T33" fmla="*/ 0 h 214"/>
                  <a:gd name="T34" fmla="*/ 1 w 358"/>
                  <a:gd name="T35" fmla="*/ 0 h 214"/>
                  <a:gd name="T36" fmla="*/ 1 w 358"/>
                  <a:gd name="T37" fmla="*/ 0 h 214"/>
                  <a:gd name="T38" fmla="*/ 1 w 358"/>
                  <a:gd name="T39" fmla="*/ 0 h 214"/>
                  <a:gd name="T40" fmla="*/ 1 w 358"/>
                  <a:gd name="T41" fmla="*/ 0 h 214"/>
                  <a:gd name="T42" fmla="*/ 1 w 358"/>
                  <a:gd name="T43" fmla="*/ 0 h 214"/>
                  <a:gd name="T44" fmla="*/ 1 w 358"/>
                  <a:gd name="T45" fmla="*/ 0 h 214"/>
                  <a:gd name="T46" fmla="*/ 1 w 358"/>
                  <a:gd name="T47" fmla="*/ 0 h 214"/>
                  <a:gd name="T48" fmla="*/ 1 w 358"/>
                  <a:gd name="T49" fmla="*/ 0 h 214"/>
                  <a:gd name="T50" fmla="*/ 1 w 358"/>
                  <a:gd name="T51" fmla="*/ 0 h 214"/>
                  <a:gd name="T52" fmla="*/ 1 w 358"/>
                  <a:gd name="T53" fmla="*/ 1 h 214"/>
                  <a:gd name="T54" fmla="*/ 1 w 358"/>
                  <a:gd name="T55" fmla="*/ 1 h 214"/>
                  <a:gd name="T56" fmla="*/ 1 w 358"/>
                  <a:gd name="T57" fmla="*/ 1 h 214"/>
                  <a:gd name="T58" fmla="*/ 1 w 358"/>
                  <a:gd name="T59" fmla="*/ 1 h 214"/>
                  <a:gd name="T60" fmla="*/ 1 w 358"/>
                  <a:gd name="T61" fmla="*/ 1 h 214"/>
                  <a:gd name="T62" fmla="*/ 1 w 358"/>
                  <a:gd name="T63" fmla="*/ 1 h 214"/>
                  <a:gd name="T64" fmla="*/ 1 w 358"/>
                  <a:gd name="T65" fmla="*/ 1 h 214"/>
                  <a:gd name="T66" fmla="*/ 1 w 358"/>
                  <a:gd name="T67" fmla="*/ 1 h 214"/>
                  <a:gd name="T68" fmla="*/ 1 w 358"/>
                  <a:gd name="T69" fmla="*/ 1 h 214"/>
                  <a:gd name="T70" fmla="*/ 1 w 358"/>
                  <a:gd name="T71" fmla="*/ 1 h 214"/>
                  <a:gd name="T72" fmla="*/ 1 w 358"/>
                  <a:gd name="T73" fmla="*/ 1 h 214"/>
                  <a:gd name="T74" fmla="*/ 1 w 358"/>
                  <a:gd name="T75" fmla="*/ 1 h 214"/>
                  <a:gd name="T76" fmla="*/ 1 w 358"/>
                  <a:gd name="T77" fmla="*/ 1 h 214"/>
                  <a:gd name="T78" fmla="*/ 0 w 358"/>
                  <a:gd name="T79" fmla="*/ 1 h 214"/>
                  <a:gd name="T80" fmla="*/ 0 w 358"/>
                  <a:gd name="T81" fmla="*/ 1 h 214"/>
                  <a:gd name="T82" fmla="*/ 0 w 358"/>
                  <a:gd name="T83" fmla="*/ 1 h 214"/>
                  <a:gd name="T84" fmla="*/ 0 w 358"/>
                  <a:gd name="T85" fmla="*/ 0 h 214"/>
                  <a:gd name="T86" fmla="*/ 0 w 358"/>
                  <a:gd name="T87" fmla="*/ 0 h 214"/>
                  <a:gd name="T88" fmla="*/ 0 w 358"/>
                  <a:gd name="T89" fmla="*/ 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58" h="214">
                    <a:moveTo>
                      <a:pt x="0" y="76"/>
                    </a:moveTo>
                    <a:lnTo>
                      <a:pt x="8" y="72"/>
                    </a:lnTo>
                    <a:lnTo>
                      <a:pt x="29" y="63"/>
                    </a:lnTo>
                    <a:lnTo>
                      <a:pt x="60" y="48"/>
                    </a:lnTo>
                    <a:lnTo>
                      <a:pt x="96" y="33"/>
                    </a:lnTo>
                    <a:lnTo>
                      <a:pt x="117" y="26"/>
                    </a:lnTo>
                    <a:lnTo>
                      <a:pt x="137" y="19"/>
                    </a:lnTo>
                    <a:lnTo>
                      <a:pt x="157" y="12"/>
                    </a:lnTo>
                    <a:lnTo>
                      <a:pt x="176" y="7"/>
                    </a:lnTo>
                    <a:lnTo>
                      <a:pt x="195" y="3"/>
                    </a:lnTo>
                    <a:lnTo>
                      <a:pt x="212" y="1"/>
                    </a:lnTo>
                    <a:lnTo>
                      <a:pt x="220" y="0"/>
                    </a:lnTo>
                    <a:lnTo>
                      <a:pt x="227" y="0"/>
                    </a:lnTo>
                    <a:lnTo>
                      <a:pt x="234" y="1"/>
                    </a:lnTo>
                    <a:lnTo>
                      <a:pt x="240" y="2"/>
                    </a:lnTo>
                    <a:lnTo>
                      <a:pt x="251" y="6"/>
                    </a:lnTo>
                    <a:lnTo>
                      <a:pt x="262" y="12"/>
                    </a:lnTo>
                    <a:lnTo>
                      <a:pt x="273" y="19"/>
                    </a:lnTo>
                    <a:lnTo>
                      <a:pt x="284" y="29"/>
                    </a:lnTo>
                    <a:lnTo>
                      <a:pt x="294" y="39"/>
                    </a:lnTo>
                    <a:lnTo>
                      <a:pt x="304" y="50"/>
                    </a:lnTo>
                    <a:lnTo>
                      <a:pt x="313" y="63"/>
                    </a:lnTo>
                    <a:lnTo>
                      <a:pt x="321" y="74"/>
                    </a:lnTo>
                    <a:lnTo>
                      <a:pt x="348" y="116"/>
                    </a:lnTo>
                    <a:lnTo>
                      <a:pt x="358" y="135"/>
                    </a:lnTo>
                    <a:lnTo>
                      <a:pt x="351" y="139"/>
                    </a:lnTo>
                    <a:lnTo>
                      <a:pt x="332" y="151"/>
                    </a:lnTo>
                    <a:lnTo>
                      <a:pt x="304" y="166"/>
                    </a:lnTo>
                    <a:lnTo>
                      <a:pt x="270" y="183"/>
                    </a:lnTo>
                    <a:lnTo>
                      <a:pt x="252" y="191"/>
                    </a:lnTo>
                    <a:lnTo>
                      <a:pt x="234" y="199"/>
                    </a:lnTo>
                    <a:lnTo>
                      <a:pt x="217" y="205"/>
                    </a:lnTo>
                    <a:lnTo>
                      <a:pt x="200" y="210"/>
                    </a:lnTo>
                    <a:lnTo>
                      <a:pt x="184" y="213"/>
                    </a:lnTo>
                    <a:lnTo>
                      <a:pt x="170" y="214"/>
                    </a:lnTo>
                    <a:lnTo>
                      <a:pt x="164" y="214"/>
                    </a:lnTo>
                    <a:lnTo>
                      <a:pt x="158" y="213"/>
                    </a:lnTo>
                    <a:lnTo>
                      <a:pt x="153" y="211"/>
                    </a:lnTo>
                    <a:lnTo>
                      <a:pt x="148" y="209"/>
                    </a:lnTo>
                    <a:lnTo>
                      <a:pt x="129" y="195"/>
                    </a:lnTo>
                    <a:lnTo>
                      <a:pt x="107" y="176"/>
                    </a:lnTo>
                    <a:lnTo>
                      <a:pt x="82" y="154"/>
                    </a:lnTo>
                    <a:lnTo>
                      <a:pt x="58" y="131"/>
                    </a:lnTo>
                    <a:lnTo>
                      <a:pt x="18" y="93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41" name="Freeform 1376">
                <a:extLst>
                  <a:ext uri="{FF2B5EF4-FFF2-40B4-BE49-F238E27FC236}">
                    <a16:creationId xmlns:a16="http://schemas.microsoft.com/office/drawing/2014/main" id="{91774B94-69EA-4C23-A653-529E6B09C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6" y="2381"/>
                <a:ext cx="15" cy="20"/>
              </a:xfrm>
              <a:custGeom>
                <a:avLst/>
                <a:gdLst>
                  <a:gd name="T0" fmla="*/ 0 w 241"/>
                  <a:gd name="T1" fmla="*/ 1 h 342"/>
                  <a:gd name="T2" fmla="*/ 0 w 241"/>
                  <a:gd name="T3" fmla="*/ 0 h 342"/>
                  <a:gd name="T4" fmla="*/ 0 w 241"/>
                  <a:gd name="T5" fmla="*/ 0 h 342"/>
                  <a:gd name="T6" fmla="*/ 0 w 241"/>
                  <a:gd name="T7" fmla="*/ 0 h 342"/>
                  <a:gd name="T8" fmla="*/ 0 w 241"/>
                  <a:gd name="T9" fmla="*/ 0 h 342"/>
                  <a:gd name="T10" fmla="*/ 0 w 241"/>
                  <a:gd name="T11" fmla="*/ 0 h 342"/>
                  <a:gd name="T12" fmla="*/ 0 w 241"/>
                  <a:gd name="T13" fmla="*/ 0 h 342"/>
                  <a:gd name="T14" fmla="*/ 0 w 241"/>
                  <a:gd name="T15" fmla="*/ 0 h 342"/>
                  <a:gd name="T16" fmla="*/ 0 w 241"/>
                  <a:gd name="T17" fmla="*/ 0 h 342"/>
                  <a:gd name="T18" fmla="*/ 0 w 241"/>
                  <a:gd name="T19" fmla="*/ 0 h 342"/>
                  <a:gd name="T20" fmla="*/ 0 w 241"/>
                  <a:gd name="T21" fmla="*/ 0 h 342"/>
                  <a:gd name="T22" fmla="*/ 0 w 241"/>
                  <a:gd name="T23" fmla="*/ 0 h 342"/>
                  <a:gd name="T24" fmla="*/ 0 w 241"/>
                  <a:gd name="T25" fmla="*/ 0 h 342"/>
                  <a:gd name="T26" fmla="*/ 0 w 241"/>
                  <a:gd name="T27" fmla="*/ 0 h 342"/>
                  <a:gd name="T28" fmla="*/ 0 w 241"/>
                  <a:gd name="T29" fmla="*/ 0 h 342"/>
                  <a:gd name="T30" fmla="*/ 1 w 241"/>
                  <a:gd name="T31" fmla="*/ 0 h 342"/>
                  <a:gd name="T32" fmla="*/ 1 w 241"/>
                  <a:gd name="T33" fmla="*/ 0 h 342"/>
                  <a:gd name="T34" fmla="*/ 1 w 241"/>
                  <a:gd name="T35" fmla="*/ 0 h 342"/>
                  <a:gd name="T36" fmla="*/ 1 w 241"/>
                  <a:gd name="T37" fmla="*/ 0 h 342"/>
                  <a:gd name="T38" fmla="*/ 1 w 241"/>
                  <a:gd name="T39" fmla="*/ 0 h 342"/>
                  <a:gd name="T40" fmla="*/ 1 w 241"/>
                  <a:gd name="T41" fmla="*/ 0 h 342"/>
                  <a:gd name="T42" fmla="*/ 1 w 241"/>
                  <a:gd name="T43" fmla="*/ 0 h 342"/>
                  <a:gd name="T44" fmla="*/ 1 w 241"/>
                  <a:gd name="T45" fmla="*/ 0 h 342"/>
                  <a:gd name="T46" fmla="*/ 1 w 241"/>
                  <a:gd name="T47" fmla="*/ 0 h 342"/>
                  <a:gd name="T48" fmla="*/ 1 w 241"/>
                  <a:gd name="T49" fmla="*/ 0 h 342"/>
                  <a:gd name="T50" fmla="*/ 1 w 241"/>
                  <a:gd name="T51" fmla="*/ 0 h 342"/>
                  <a:gd name="T52" fmla="*/ 1 w 241"/>
                  <a:gd name="T53" fmla="*/ 0 h 342"/>
                  <a:gd name="T54" fmla="*/ 1 w 241"/>
                  <a:gd name="T55" fmla="*/ 1 h 342"/>
                  <a:gd name="T56" fmla="*/ 1 w 241"/>
                  <a:gd name="T57" fmla="*/ 1 h 342"/>
                  <a:gd name="T58" fmla="*/ 1 w 241"/>
                  <a:gd name="T59" fmla="*/ 1 h 342"/>
                  <a:gd name="T60" fmla="*/ 1 w 241"/>
                  <a:gd name="T61" fmla="*/ 1 h 342"/>
                  <a:gd name="T62" fmla="*/ 1 w 241"/>
                  <a:gd name="T63" fmla="*/ 1 h 342"/>
                  <a:gd name="T64" fmla="*/ 1 w 241"/>
                  <a:gd name="T65" fmla="*/ 1 h 342"/>
                  <a:gd name="T66" fmla="*/ 1 w 241"/>
                  <a:gd name="T67" fmla="*/ 1 h 342"/>
                  <a:gd name="T68" fmla="*/ 1 w 241"/>
                  <a:gd name="T69" fmla="*/ 1 h 342"/>
                  <a:gd name="T70" fmla="*/ 1 w 241"/>
                  <a:gd name="T71" fmla="*/ 1 h 342"/>
                  <a:gd name="T72" fmla="*/ 0 w 241"/>
                  <a:gd name="T73" fmla="*/ 1 h 342"/>
                  <a:gd name="T74" fmla="*/ 0 w 241"/>
                  <a:gd name="T75" fmla="*/ 1 h 342"/>
                  <a:gd name="T76" fmla="*/ 0 w 241"/>
                  <a:gd name="T77" fmla="*/ 1 h 342"/>
                  <a:gd name="T78" fmla="*/ 0 w 241"/>
                  <a:gd name="T79" fmla="*/ 1 h 342"/>
                  <a:gd name="T80" fmla="*/ 0 w 241"/>
                  <a:gd name="T81" fmla="*/ 1 h 342"/>
                  <a:gd name="T82" fmla="*/ 0 w 241"/>
                  <a:gd name="T83" fmla="*/ 1 h 342"/>
                  <a:gd name="T84" fmla="*/ 0 w 241"/>
                  <a:gd name="T85" fmla="*/ 1 h 342"/>
                  <a:gd name="T86" fmla="*/ 0 w 241"/>
                  <a:gd name="T87" fmla="*/ 1 h 342"/>
                  <a:gd name="T88" fmla="*/ 0 w 241"/>
                  <a:gd name="T89" fmla="*/ 1 h 342"/>
                  <a:gd name="T90" fmla="*/ 0 w 241"/>
                  <a:gd name="T91" fmla="*/ 1 h 342"/>
                  <a:gd name="T92" fmla="*/ 0 w 241"/>
                  <a:gd name="T93" fmla="*/ 1 h 342"/>
                  <a:gd name="T94" fmla="*/ 0 w 241"/>
                  <a:gd name="T95" fmla="*/ 1 h 342"/>
                  <a:gd name="T96" fmla="*/ 0 w 241"/>
                  <a:gd name="T97" fmla="*/ 1 h 342"/>
                  <a:gd name="T98" fmla="*/ 0 w 241"/>
                  <a:gd name="T99" fmla="*/ 1 h 342"/>
                  <a:gd name="T100" fmla="*/ 0 w 241"/>
                  <a:gd name="T101" fmla="*/ 1 h 342"/>
                  <a:gd name="T102" fmla="*/ 0 w 241"/>
                  <a:gd name="T103" fmla="*/ 1 h 342"/>
                  <a:gd name="T104" fmla="*/ 0 w 241"/>
                  <a:gd name="T105" fmla="*/ 1 h 342"/>
                  <a:gd name="T106" fmla="*/ 0 w 241"/>
                  <a:gd name="T107" fmla="*/ 1 h 342"/>
                  <a:gd name="T108" fmla="*/ 0 w 241"/>
                  <a:gd name="T109" fmla="*/ 1 h 342"/>
                  <a:gd name="T110" fmla="*/ 0 w 241"/>
                  <a:gd name="T111" fmla="*/ 1 h 342"/>
                  <a:gd name="T112" fmla="*/ 0 w 241"/>
                  <a:gd name="T113" fmla="*/ 1 h 34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41" h="342">
                    <a:moveTo>
                      <a:pt x="0" y="148"/>
                    </a:moveTo>
                    <a:lnTo>
                      <a:pt x="4" y="141"/>
                    </a:lnTo>
                    <a:lnTo>
                      <a:pt x="14" y="124"/>
                    </a:lnTo>
                    <a:lnTo>
                      <a:pt x="28" y="101"/>
                    </a:lnTo>
                    <a:lnTo>
                      <a:pt x="45" y="74"/>
                    </a:lnTo>
                    <a:lnTo>
                      <a:pt x="55" y="59"/>
                    </a:lnTo>
                    <a:lnTo>
                      <a:pt x="66" y="46"/>
                    </a:lnTo>
                    <a:lnTo>
                      <a:pt x="77" y="34"/>
                    </a:lnTo>
                    <a:lnTo>
                      <a:pt x="88" y="23"/>
                    </a:lnTo>
                    <a:lnTo>
                      <a:pt x="100" y="13"/>
                    </a:lnTo>
                    <a:lnTo>
                      <a:pt x="112" y="6"/>
                    </a:lnTo>
                    <a:lnTo>
                      <a:pt x="117" y="3"/>
                    </a:lnTo>
                    <a:lnTo>
                      <a:pt x="123" y="1"/>
                    </a:lnTo>
                    <a:lnTo>
                      <a:pt x="129" y="0"/>
                    </a:lnTo>
                    <a:lnTo>
                      <a:pt x="134" y="0"/>
                    </a:lnTo>
                    <a:lnTo>
                      <a:pt x="140" y="0"/>
                    </a:lnTo>
                    <a:lnTo>
                      <a:pt x="145" y="2"/>
                    </a:lnTo>
                    <a:lnTo>
                      <a:pt x="150" y="6"/>
                    </a:lnTo>
                    <a:lnTo>
                      <a:pt x="156" y="10"/>
                    </a:lnTo>
                    <a:lnTo>
                      <a:pt x="161" y="15"/>
                    </a:lnTo>
                    <a:lnTo>
                      <a:pt x="166" y="21"/>
                    </a:lnTo>
                    <a:lnTo>
                      <a:pt x="171" y="29"/>
                    </a:lnTo>
                    <a:lnTo>
                      <a:pt x="175" y="36"/>
                    </a:lnTo>
                    <a:lnTo>
                      <a:pt x="186" y="54"/>
                    </a:lnTo>
                    <a:lnTo>
                      <a:pt x="194" y="75"/>
                    </a:lnTo>
                    <a:lnTo>
                      <a:pt x="202" y="96"/>
                    </a:lnTo>
                    <a:lnTo>
                      <a:pt x="210" y="118"/>
                    </a:lnTo>
                    <a:lnTo>
                      <a:pt x="223" y="162"/>
                    </a:lnTo>
                    <a:lnTo>
                      <a:pt x="232" y="199"/>
                    </a:lnTo>
                    <a:lnTo>
                      <a:pt x="238" y="226"/>
                    </a:lnTo>
                    <a:lnTo>
                      <a:pt x="241" y="237"/>
                    </a:lnTo>
                    <a:lnTo>
                      <a:pt x="223" y="255"/>
                    </a:lnTo>
                    <a:lnTo>
                      <a:pt x="182" y="294"/>
                    </a:lnTo>
                    <a:lnTo>
                      <a:pt x="169" y="304"/>
                    </a:lnTo>
                    <a:lnTo>
                      <a:pt x="157" y="313"/>
                    </a:lnTo>
                    <a:lnTo>
                      <a:pt x="144" y="323"/>
                    </a:lnTo>
                    <a:lnTo>
                      <a:pt x="132" y="331"/>
                    </a:lnTo>
                    <a:lnTo>
                      <a:pt x="120" y="336"/>
                    </a:lnTo>
                    <a:lnTo>
                      <a:pt x="109" y="340"/>
                    </a:lnTo>
                    <a:lnTo>
                      <a:pt x="104" y="341"/>
                    </a:lnTo>
                    <a:lnTo>
                      <a:pt x="99" y="342"/>
                    </a:lnTo>
                    <a:lnTo>
                      <a:pt x="95" y="341"/>
                    </a:lnTo>
                    <a:lnTo>
                      <a:pt x="89" y="340"/>
                    </a:lnTo>
                    <a:lnTo>
                      <a:pt x="85" y="339"/>
                    </a:lnTo>
                    <a:lnTo>
                      <a:pt x="81" y="336"/>
                    </a:lnTo>
                    <a:lnTo>
                      <a:pt x="77" y="332"/>
                    </a:lnTo>
                    <a:lnTo>
                      <a:pt x="73" y="328"/>
                    </a:lnTo>
                    <a:lnTo>
                      <a:pt x="65" y="316"/>
                    </a:lnTo>
                    <a:lnTo>
                      <a:pt x="57" y="304"/>
                    </a:lnTo>
                    <a:lnTo>
                      <a:pt x="49" y="289"/>
                    </a:lnTo>
                    <a:lnTo>
                      <a:pt x="42" y="273"/>
                    </a:lnTo>
                    <a:lnTo>
                      <a:pt x="35" y="256"/>
                    </a:lnTo>
                    <a:lnTo>
                      <a:pt x="29" y="239"/>
                    </a:lnTo>
                    <a:lnTo>
                      <a:pt x="18" y="205"/>
                    </a:lnTo>
                    <a:lnTo>
                      <a:pt x="9" y="176"/>
                    </a:lnTo>
                    <a:lnTo>
                      <a:pt x="2" y="156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42" name="Freeform 1377">
                <a:extLst>
                  <a:ext uri="{FF2B5EF4-FFF2-40B4-BE49-F238E27FC236}">
                    <a16:creationId xmlns:a16="http://schemas.microsoft.com/office/drawing/2014/main" id="{6E83A300-BEE3-41F2-AFD3-07E9CF5B86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6" y="2397"/>
                <a:ext cx="14" cy="20"/>
              </a:xfrm>
              <a:custGeom>
                <a:avLst/>
                <a:gdLst>
                  <a:gd name="T0" fmla="*/ 0 w 241"/>
                  <a:gd name="T1" fmla="*/ 1 h 342"/>
                  <a:gd name="T2" fmla="*/ 0 w 241"/>
                  <a:gd name="T3" fmla="*/ 0 h 342"/>
                  <a:gd name="T4" fmla="*/ 0 w 241"/>
                  <a:gd name="T5" fmla="*/ 0 h 342"/>
                  <a:gd name="T6" fmla="*/ 0 w 241"/>
                  <a:gd name="T7" fmla="*/ 0 h 342"/>
                  <a:gd name="T8" fmla="*/ 0 w 241"/>
                  <a:gd name="T9" fmla="*/ 0 h 342"/>
                  <a:gd name="T10" fmla="*/ 0 w 241"/>
                  <a:gd name="T11" fmla="*/ 0 h 342"/>
                  <a:gd name="T12" fmla="*/ 0 w 241"/>
                  <a:gd name="T13" fmla="*/ 0 h 342"/>
                  <a:gd name="T14" fmla="*/ 0 w 241"/>
                  <a:gd name="T15" fmla="*/ 0 h 342"/>
                  <a:gd name="T16" fmla="*/ 0 w 241"/>
                  <a:gd name="T17" fmla="*/ 0 h 342"/>
                  <a:gd name="T18" fmla="*/ 0 w 241"/>
                  <a:gd name="T19" fmla="*/ 0 h 342"/>
                  <a:gd name="T20" fmla="*/ 0 w 241"/>
                  <a:gd name="T21" fmla="*/ 0 h 342"/>
                  <a:gd name="T22" fmla="*/ 0 w 241"/>
                  <a:gd name="T23" fmla="*/ 0 h 342"/>
                  <a:gd name="T24" fmla="*/ 0 w 241"/>
                  <a:gd name="T25" fmla="*/ 0 h 342"/>
                  <a:gd name="T26" fmla="*/ 0 w 241"/>
                  <a:gd name="T27" fmla="*/ 0 h 342"/>
                  <a:gd name="T28" fmla="*/ 0 w 241"/>
                  <a:gd name="T29" fmla="*/ 0 h 342"/>
                  <a:gd name="T30" fmla="*/ 0 w 241"/>
                  <a:gd name="T31" fmla="*/ 0 h 342"/>
                  <a:gd name="T32" fmla="*/ 0 w 241"/>
                  <a:gd name="T33" fmla="*/ 0 h 342"/>
                  <a:gd name="T34" fmla="*/ 1 w 241"/>
                  <a:gd name="T35" fmla="*/ 0 h 342"/>
                  <a:gd name="T36" fmla="*/ 1 w 241"/>
                  <a:gd name="T37" fmla="*/ 0 h 342"/>
                  <a:gd name="T38" fmla="*/ 1 w 241"/>
                  <a:gd name="T39" fmla="*/ 0 h 342"/>
                  <a:gd name="T40" fmla="*/ 1 w 241"/>
                  <a:gd name="T41" fmla="*/ 0 h 342"/>
                  <a:gd name="T42" fmla="*/ 1 w 241"/>
                  <a:gd name="T43" fmla="*/ 0 h 342"/>
                  <a:gd name="T44" fmla="*/ 1 w 241"/>
                  <a:gd name="T45" fmla="*/ 0 h 342"/>
                  <a:gd name="T46" fmla="*/ 1 w 241"/>
                  <a:gd name="T47" fmla="*/ 0 h 342"/>
                  <a:gd name="T48" fmla="*/ 1 w 241"/>
                  <a:gd name="T49" fmla="*/ 0 h 342"/>
                  <a:gd name="T50" fmla="*/ 1 w 241"/>
                  <a:gd name="T51" fmla="*/ 0 h 342"/>
                  <a:gd name="T52" fmla="*/ 1 w 241"/>
                  <a:gd name="T53" fmla="*/ 0 h 342"/>
                  <a:gd name="T54" fmla="*/ 1 w 241"/>
                  <a:gd name="T55" fmla="*/ 1 h 342"/>
                  <a:gd name="T56" fmla="*/ 1 w 241"/>
                  <a:gd name="T57" fmla="*/ 1 h 342"/>
                  <a:gd name="T58" fmla="*/ 1 w 241"/>
                  <a:gd name="T59" fmla="*/ 1 h 342"/>
                  <a:gd name="T60" fmla="*/ 1 w 241"/>
                  <a:gd name="T61" fmla="*/ 1 h 342"/>
                  <a:gd name="T62" fmla="*/ 1 w 241"/>
                  <a:gd name="T63" fmla="*/ 1 h 342"/>
                  <a:gd name="T64" fmla="*/ 1 w 241"/>
                  <a:gd name="T65" fmla="*/ 1 h 342"/>
                  <a:gd name="T66" fmla="*/ 1 w 241"/>
                  <a:gd name="T67" fmla="*/ 1 h 342"/>
                  <a:gd name="T68" fmla="*/ 1 w 241"/>
                  <a:gd name="T69" fmla="*/ 1 h 342"/>
                  <a:gd name="T70" fmla="*/ 0 w 241"/>
                  <a:gd name="T71" fmla="*/ 1 h 342"/>
                  <a:gd name="T72" fmla="*/ 0 w 241"/>
                  <a:gd name="T73" fmla="*/ 1 h 342"/>
                  <a:gd name="T74" fmla="*/ 0 w 241"/>
                  <a:gd name="T75" fmla="*/ 1 h 342"/>
                  <a:gd name="T76" fmla="*/ 0 w 241"/>
                  <a:gd name="T77" fmla="*/ 1 h 342"/>
                  <a:gd name="T78" fmla="*/ 0 w 241"/>
                  <a:gd name="T79" fmla="*/ 1 h 342"/>
                  <a:gd name="T80" fmla="*/ 0 w 241"/>
                  <a:gd name="T81" fmla="*/ 1 h 342"/>
                  <a:gd name="T82" fmla="*/ 0 w 241"/>
                  <a:gd name="T83" fmla="*/ 1 h 342"/>
                  <a:gd name="T84" fmla="*/ 0 w 241"/>
                  <a:gd name="T85" fmla="*/ 1 h 342"/>
                  <a:gd name="T86" fmla="*/ 0 w 241"/>
                  <a:gd name="T87" fmla="*/ 1 h 342"/>
                  <a:gd name="T88" fmla="*/ 0 w 241"/>
                  <a:gd name="T89" fmla="*/ 1 h 342"/>
                  <a:gd name="T90" fmla="*/ 0 w 241"/>
                  <a:gd name="T91" fmla="*/ 1 h 342"/>
                  <a:gd name="T92" fmla="*/ 0 w 241"/>
                  <a:gd name="T93" fmla="*/ 1 h 342"/>
                  <a:gd name="T94" fmla="*/ 0 w 241"/>
                  <a:gd name="T95" fmla="*/ 1 h 342"/>
                  <a:gd name="T96" fmla="*/ 0 w 241"/>
                  <a:gd name="T97" fmla="*/ 1 h 342"/>
                  <a:gd name="T98" fmla="*/ 0 w 241"/>
                  <a:gd name="T99" fmla="*/ 1 h 342"/>
                  <a:gd name="T100" fmla="*/ 0 w 241"/>
                  <a:gd name="T101" fmla="*/ 1 h 342"/>
                  <a:gd name="T102" fmla="*/ 0 w 241"/>
                  <a:gd name="T103" fmla="*/ 1 h 342"/>
                  <a:gd name="T104" fmla="*/ 0 w 241"/>
                  <a:gd name="T105" fmla="*/ 1 h 342"/>
                  <a:gd name="T106" fmla="*/ 0 w 241"/>
                  <a:gd name="T107" fmla="*/ 1 h 342"/>
                  <a:gd name="T108" fmla="*/ 0 w 241"/>
                  <a:gd name="T109" fmla="*/ 1 h 342"/>
                  <a:gd name="T110" fmla="*/ 0 w 241"/>
                  <a:gd name="T111" fmla="*/ 1 h 342"/>
                  <a:gd name="T112" fmla="*/ 0 w 241"/>
                  <a:gd name="T113" fmla="*/ 1 h 34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41" h="342">
                    <a:moveTo>
                      <a:pt x="0" y="148"/>
                    </a:moveTo>
                    <a:lnTo>
                      <a:pt x="4" y="142"/>
                    </a:lnTo>
                    <a:lnTo>
                      <a:pt x="13" y="125"/>
                    </a:lnTo>
                    <a:lnTo>
                      <a:pt x="28" y="101"/>
                    </a:lnTo>
                    <a:lnTo>
                      <a:pt x="45" y="74"/>
                    </a:lnTo>
                    <a:lnTo>
                      <a:pt x="55" y="61"/>
                    </a:lnTo>
                    <a:lnTo>
                      <a:pt x="66" y="47"/>
                    </a:lnTo>
                    <a:lnTo>
                      <a:pt x="77" y="34"/>
                    </a:lnTo>
                    <a:lnTo>
                      <a:pt x="88" y="23"/>
                    </a:lnTo>
                    <a:lnTo>
                      <a:pt x="99" y="14"/>
                    </a:lnTo>
                    <a:lnTo>
                      <a:pt x="112" y="6"/>
                    </a:lnTo>
                    <a:lnTo>
                      <a:pt x="117" y="4"/>
                    </a:lnTo>
                    <a:lnTo>
                      <a:pt x="123" y="2"/>
                    </a:lnTo>
                    <a:lnTo>
                      <a:pt x="129" y="1"/>
                    </a:lnTo>
                    <a:lnTo>
                      <a:pt x="134" y="0"/>
                    </a:lnTo>
                    <a:lnTo>
                      <a:pt x="140" y="1"/>
                    </a:lnTo>
                    <a:lnTo>
                      <a:pt x="145" y="3"/>
                    </a:lnTo>
                    <a:lnTo>
                      <a:pt x="150" y="6"/>
                    </a:lnTo>
                    <a:lnTo>
                      <a:pt x="155" y="10"/>
                    </a:lnTo>
                    <a:lnTo>
                      <a:pt x="161" y="15"/>
                    </a:lnTo>
                    <a:lnTo>
                      <a:pt x="166" y="22"/>
                    </a:lnTo>
                    <a:lnTo>
                      <a:pt x="170" y="29"/>
                    </a:lnTo>
                    <a:lnTo>
                      <a:pt x="175" y="37"/>
                    </a:lnTo>
                    <a:lnTo>
                      <a:pt x="184" y="55"/>
                    </a:lnTo>
                    <a:lnTo>
                      <a:pt x="194" y="75"/>
                    </a:lnTo>
                    <a:lnTo>
                      <a:pt x="202" y="96"/>
                    </a:lnTo>
                    <a:lnTo>
                      <a:pt x="210" y="118"/>
                    </a:lnTo>
                    <a:lnTo>
                      <a:pt x="223" y="162"/>
                    </a:lnTo>
                    <a:lnTo>
                      <a:pt x="232" y="200"/>
                    </a:lnTo>
                    <a:lnTo>
                      <a:pt x="238" y="227"/>
                    </a:lnTo>
                    <a:lnTo>
                      <a:pt x="241" y="237"/>
                    </a:lnTo>
                    <a:lnTo>
                      <a:pt x="223" y="255"/>
                    </a:lnTo>
                    <a:lnTo>
                      <a:pt x="181" y="294"/>
                    </a:lnTo>
                    <a:lnTo>
                      <a:pt x="169" y="305"/>
                    </a:lnTo>
                    <a:lnTo>
                      <a:pt x="157" y="315"/>
                    </a:lnTo>
                    <a:lnTo>
                      <a:pt x="144" y="323"/>
                    </a:lnTo>
                    <a:lnTo>
                      <a:pt x="132" y="331"/>
                    </a:lnTo>
                    <a:lnTo>
                      <a:pt x="120" y="337"/>
                    </a:lnTo>
                    <a:lnTo>
                      <a:pt x="109" y="341"/>
                    </a:lnTo>
                    <a:lnTo>
                      <a:pt x="104" y="342"/>
                    </a:lnTo>
                    <a:lnTo>
                      <a:pt x="98" y="342"/>
                    </a:lnTo>
                    <a:lnTo>
                      <a:pt x="94" y="342"/>
                    </a:lnTo>
                    <a:lnTo>
                      <a:pt x="89" y="341"/>
                    </a:lnTo>
                    <a:lnTo>
                      <a:pt x="85" y="339"/>
                    </a:lnTo>
                    <a:lnTo>
                      <a:pt x="81" y="336"/>
                    </a:lnTo>
                    <a:lnTo>
                      <a:pt x="77" y="333"/>
                    </a:lnTo>
                    <a:lnTo>
                      <a:pt x="73" y="328"/>
                    </a:lnTo>
                    <a:lnTo>
                      <a:pt x="65" y="318"/>
                    </a:lnTo>
                    <a:lnTo>
                      <a:pt x="57" y="305"/>
                    </a:lnTo>
                    <a:lnTo>
                      <a:pt x="49" y="289"/>
                    </a:lnTo>
                    <a:lnTo>
                      <a:pt x="42" y="273"/>
                    </a:lnTo>
                    <a:lnTo>
                      <a:pt x="35" y="256"/>
                    </a:lnTo>
                    <a:lnTo>
                      <a:pt x="29" y="239"/>
                    </a:lnTo>
                    <a:lnTo>
                      <a:pt x="18" y="205"/>
                    </a:lnTo>
                    <a:lnTo>
                      <a:pt x="8" y="176"/>
                    </a:lnTo>
                    <a:lnTo>
                      <a:pt x="2" y="156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43" name="Freeform 1378">
                <a:extLst>
                  <a:ext uri="{FF2B5EF4-FFF2-40B4-BE49-F238E27FC236}">
                    <a16:creationId xmlns:a16="http://schemas.microsoft.com/office/drawing/2014/main" id="{CCAD384C-AD4B-4CC9-A3D0-1627BD2BE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8" y="2384"/>
                <a:ext cx="14" cy="20"/>
              </a:xfrm>
              <a:custGeom>
                <a:avLst/>
                <a:gdLst>
                  <a:gd name="T0" fmla="*/ 0 w 239"/>
                  <a:gd name="T1" fmla="*/ 1 h 342"/>
                  <a:gd name="T2" fmla="*/ 0 w 239"/>
                  <a:gd name="T3" fmla="*/ 0 h 342"/>
                  <a:gd name="T4" fmla="*/ 0 w 239"/>
                  <a:gd name="T5" fmla="*/ 0 h 342"/>
                  <a:gd name="T6" fmla="*/ 0 w 239"/>
                  <a:gd name="T7" fmla="*/ 0 h 342"/>
                  <a:gd name="T8" fmla="*/ 0 w 239"/>
                  <a:gd name="T9" fmla="*/ 0 h 342"/>
                  <a:gd name="T10" fmla="*/ 0 w 239"/>
                  <a:gd name="T11" fmla="*/ 0 h 342"/>
                  <a:gd name="T12" fmla="*/ 0 w 239"/>
                  <a:gd name="T13" fmla="*/ 0 h 342"/>
                  <a:gd name="T14" fmla="*/ 0 w 239"/>
                  <a:gd name="T15" fmla="*/ 0 h 342"/>
                  <a:gd name="T16" fmla="*/ 0 w 239"/>
                  <a:gd name="T17" fmla="*/ 0 h 342"/>
                  <a:gd name="T18" fmla="*/ 0 w 239"/>
                  <a:gd name="T19" fmla="*/ 0 h 342"/>
                  <a:gd name="T20" fmla="*/ 0 w 239"/>
                  <a:gd name="T21" fmla="*/ 0 h 342"/>
                  <a:gd name="T22" fmla="*/ 0 w 239"/>
                  <a:gd name="T23" fmla="*/ 0 h 342"/>
                  <a:gd name="T24" fmla="*/ 0 w 239"/>
                  <a:gd name="T25" fmla="*/ 0 h 342"/>
                  <a:gd name="T26" fmla="*/ 0 w 239"/>
                  <a:gd name="T27" fmla="*/ 0 h 342"/>
                  <a:gd name="T28" fmla="*/ 0 w 239"/>
                  <a:gd name="T29" fmla="*/ 0 h 342"/>
                  <a:gd name="T30" fmla="*/ 0 w 239"/>
                  <a:gd name="T31" fmla="*/ 0 h 342"/>
                  <a:gd name="T32" fmla="*/ 0 w 239"/>
                  <a:gd name="T33" fmla="*/ 0 h 342"/>
                  <a:gd name="T34" fmla="*/ 1 w 239"/>
                  <a:gd name="T35" fmla="*/ 0 h 342"/>
                  <a:gd name="T36" fmla="*/ 1 w 239"/>
                  <a:gd name="T37" fmla="*/ 0 h 342"/>
                  <a:gd name="T38" fmla="*/ 1 w 239"/>
                  <a:gd name="T39" fmla="*/ 0 h 342"/>
                  <a:gd name="T40" fmla="*/ 1 w 239"/>
                  <a:gd name="T41" fmla="*/ 0 h 342"/>
                  <a:gd name="T42" fmla="*/ 1 w 239"/>
                  <a:gd name="T43" fmla="*/ 0 h 342"/>
                  <a:gd name="T44" fmla="*/ 1 w 239"/>
                  <a:gd name="T45" fmla="*/ 0 h 342"/>
                  <a:gd name="T46" fmla="*/ 1 w 239"/>
                  <a:gd name="T47" fmla="*/ 0 h 342"/>
                  <a:gd name="T48" fmla="*/ 1 w 239"/>
                  <a:gd name="T49" fmla="*/ 0 h 342"/>
                  <a:gd name="T50" fmla="*/ 1 w 239"/>
                  <a:gd name="T51" fmla="*/ 0 h 342"/>
                  <a:gd name="T52" fmla="*/ 1 w 239"/>
                  <a:gd name="T53" fmla="*/ 0 h 342"/>
                  <a:gd name="T54" fmla="*/ 1 w 239"/>
                  <a:gd name="T55" fmla="*/ 1 h 342"/>
                  <a:gd name="T56" fmla="*/ 1 w 239"/>
                  <a:gd name="T57" fmla="*/ 1 h 342"/>
                  <a:gd name="T58" fmla="*/ 1 w 239"/>
                  <a:gd name="T59" fmla="*/ 1 h 342"/>
                  <a:gd name="T60" fmla="*/ 1 w 239"/>
                  <a:gd name="T61" fmla="*/ 1 h 342"/>
                  <a:gd name="T62" fmla="*/ 1 w 239"/>
                  <a:gd name="T63" fmla="*/ 1 h 342"/>
                  <a:gd name="T64" fmla="*/ 1 w 239"/>
                  <a:gd name="T65" fmla="*/ 1 h 342"/>
                  <a:gd name="T66" fmla="*/ 1 w 239"/>
                  <a:gd name="T67" fmla="*/ 1 h 342"/>
                  <a:gd name="T68" fmla="*/ 1 w 239"/>
                  <a:gd name="T69" fmla="*/ 1 h 342"/>
                  <a:gd name="T70" fmla="*/ 0 w 239"/>
                  <a:gd name="T71" fmla="*/ 1 h 342"/>
                  <a:gd name="T72" fmla="*/ 0 w 239"/>
                  <a:gd name="T73" fmla="*/ 1 h 342"/>
                  <a:gd name="T74" fmla="*/ 0 w 239"/>
                  <a:gd name="T75" fmla="*/ 1 h 342"/>
                  <a:gd name="T76" fmla="*/ 0 w 239"/>
                  <a:gd name="T77" fmla="*/ 1 h 342"/>
                  <a:gd name="T78" fmla="*/ 0 w 239"/>
                  <a:gd name="T79" fmla="*/ 1 h 342"/>
                  <a:gd name="T80" fmla="*/ 0 w 239"/>
                  <a:gd name="T81" fmla="*/ 1 h 342"/>
                  <a:gd name="T82" fmla="*/ 0 w 239"/>
                  <a:gd name="T83" fmla="*/ 1 h 342"/>
                  <a:gd name="T84" fmla="*/ 0 w 239"/>
                  <a:gd name="T85" fmla="*/ 1 h 342"/>
                  <a:gd name="T86" fmla="*/ 0 w 239"/>
                  <a:gd name="T87" fmla="*/ 1 h 342"/>
                  <a:gd name="T88" fmla="*/ 0 w 239"/>
                  <a:gd name="T89" fmla="*/ 1 h 342"/>
                  <a:gd name="T90" fmla="*/ 0 w 239"/>
                  <a:gd name="T91" fmla="*/ 1 h 342"/>
                  <a:gd name="T92" fmla="*/ 0 w 239"/>
                  <a:gd name="T93" fmla="*/ 1 h 342"/>
                  <a:gd name="T94" fmla="*/ 0 w 239"/>
                  <a:gd name="T95" fmla="*/ 1 h 342"/>
                  <a:gd name="T96" fmla="*/ 0 w 239"/>
                  <a:gd name="T97" fmla="*/ 1 h 342"/>
                  <a:gd name="T98" fmla="*/ 0 w 239"/>
                  <a:gd name="T99" fmla="*/ 1 h 342"/>
                  <a:gd name="T100" fmla="*/ 0 w 239"/>
                  <a:gd name="T101" fmla="*/ 1 h 342"/>
                  <a:gd name="T102" fmla="*/ 0 w 239"/>
                  <a:gd name="T103" fmla="*/ 1 h 342"/>
                  <a:gd name="T104" fmla="*/ 0 w 239"/>
                  <a:gd name="T105" fmla="*/ 1 h 342"/>
                  <a:gd name="T106" fmla="*/ 0 w 239"/>
                  <a:gd name="T107" fmla="*/ 1 h 342"/>
                  <a:gd name="T108" fmla="*/ 0 w 239"/>
                  <a:gd name="T109" fmla="*/ 1 h 342"/>
                  <a:gd name="T110" fmla="*/ 0 w 239"/>
                  <a:gd name="T111" fmla="*/ 1 h 342"/>
                  <a:gd name="T112" fmla="*/ 0 w 239"/>
                  <a:gd name="T113" fmla="*/ 1 h 34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39" h="342">
                    <a:moveTo>
                      <a:pt x="0" y="148"/>
                    </a:moveTo>
                    <a:lnTo>
                      <a:pt x="3" y="142"/>
                    </a:lnTo>
                    <a:lnTo>
                      <a:pt x="12" y="125"/>
                    </a:lnTo>
                    <a:lnTo>
                      <a:pt x="26" y="102"/>
                    </a:lnTo>
                    <a:lnTo>
                      <a:pt x="44" y="74"/>
                    </a:lnTo>
                    <a:lnTo>
                      <a:pt x="53" y="60"/>
                    </a:lnTo>
                    <a:lnTo>
                      <a:pt x="64" y="47"/>
                    </a:lnTo>
                    <a:lnTo>
                      <a:pt x="75" y="35"/>
                    </a:lnTo>
                    <a:lnTo>
                      <a:pt x="87" y="24"/>
                    </a:lnTo>
                    <a:lnTo>
                      <a:pt x="98" y="13"/>
                    </a:lnTo>
                    <a:lnTo>
                      <a:pt x="110" y="6"/>
                    </a:lnTo>
                    <a:lnTo>
                      <a:pt x="116" y="3"/>
                    </a:lnTo>
                    <a:lnTo>
                      <a:pt x="121" y="1"/>
                    </a:lnTo>
                    <a:lnTo>
                      <a:pt x="127" y="0"/>
                    </a:lnTo>
                    <a:lnTo>
                      <a:pt x="132" y="0"/>
                    </a:lnTo>
                    <a:lnTo>
                      <a:pt x="138" y="0"/>
                    </a:lnTo>
                    <a:lnTo>
                      <a:pt x="143" y="2"/>
                    </a:lnTo>
                    <a:lnTo>
                      <a:pt x="148" y="5"/>
                    </a:lnTo>
                    <a:lnTo>
                      <a:pt x="154" y="10"/>
                    </a:lnTo>
                    <a:lnTo>
                      <a:pt x="159" y="15"/>
                    </a:lnTo>
                    <a:lnTo>
                      <a:pt x="164" y="22"/>
                    </a:lnTo>
                    <a:lnTo>
                      <a:pt x="169" y="29"/>
                    </a:lnTo>
                    <a:lnTo>
                      <a:pt x="175" y="37"/>
                    </a:lnTo>
                    <a:lnTo>
                      <a:pt x="184" y="55"/>
                    </a:lnTo>
                    <a:lnTo>
                      <a:pt x="192" y="75"/>
                    </a:lnTo>
                    <a:lnTo>
                      <a:pt x="201" y="96"/>
                    </a:lnTo>
                    <a:lnTo>
                      <a:pt x="208" y="119"/>
                    </a:lnTo>
                    <a:lnTo>
                      <a:pt x="221" y="162"/>
                    </a:lnTo>
                    <a:lnTo>
                      <a:pt x="231" y="200"/>
                    </a:lnTo>
                    <a:lnTo>
                      <a:pt x="237" y="227"/>
                    </a:lnTo>
                    <a:lnTo>
                      <a:pt x="239" y="237"/>
                    </a:lnTo>
                    <a:lnTo>
                      <a:pt x="222" y="255"/>
                    </a:lnTo>
                    <a:lnTo>
                      <a:pt x="181" y="295"/>
                    </a:lnTo>
                    <a:lnTo>
                      <a:pt x="167" y="305"/>
                    </a:lnTo>
                    <a:lnTo>
                      <a:pt x="155" y="314"/>
                    </a:lnTo>
                    <a:lnTo>
                      <a:pt x="143" y="323"/>
                    </a:lnTo>
                    <a:lnTo>
                      <a:pt x="130" y="330"/>
                    </a:lnTo>
                    <a:lnTo>
                      <a:pt x="119" y="336"/>
                    </a:lnTo>
                    <a:lnTo>
                      <a:pt x="107" y="340"/>
                    </a:lnTo>
                    <a:lnTo>
                      <a:pt x="102" y="341"/>
                    </a:lnTo>
                    <a:lnTo>
                      <a:pt x="97" y="342"/>
                    </a:lnTo>
                    <a:lnTo>
                      <a:pt x="93" y="341"/>
                    </a:lnTo>
                    <a:lnTo>
                      <a:pt x="88" y="340"/>
                    </a:lnTo>
                    <a:lnTo>
                      <a:pt x="83" y="338"/>
                    </a:lnTo>
                    <a:lnTo>
                      <a:pt x="79" y="336"/>
                    </a:lnTo>
                    <a:lnTo>
                      <a:pt x="75" y="332"/>
                    </a:lnTo>
                    <a:lnTo>
                      <a:pt x="71" y="328"/>
                    </a:lnTo>
                    <a:lnTo>
                      <a:pt x="63" y="317"/>
                    </a:lnTo>
                    <a:lnTo>
                      <a:pt x="55" y="304"/>
                    </a:lnTo>
                    <a:lnTo>
                      <a:pt x="48" y="290"/>
                    </a:lnTo>
                    <a:lnTo>
                      <a:pt x="40" y="274"/>
                    </a:lnTo>
                    <a:lnTo>
                      <a:pt x="34" y="256"/>
                    </a:lnTo>
                    <a:lnTo>
                      <a:pt x="27" y="239"/>
                    </a:lnTo>
                    <a:lnTo>
                      <a:pt x="16" y="205"/>
                    </a:lnTo>
                    <a:lnTo>
                      <a:pt x="7" y="176"/>
                    </a:lnTo>
                    <a:lnTo>
                      <a:pt x="2" y="156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44" name="Freeform 1379">
                <a:extLst>
                  <a:ext uri="{FF2B5EF4-FFF2-40B4-BE49-F238E27FC236}">
                    <a16:creationId xmlns:a16="http://schemas.microsoft.com/office/drawing/2014/main" id="{24B51079-9A80-4DE5-9BAF-8AB6D9A3B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9" y="2403"/>
                <a:ext cx="14" cy="20"/>
              </a:xfrm>
              <a:custGeom>
                <a:avLst/>
                <a:gdLst>
                  <a:gd name="T0" fmla="*/ 0 w 239"/>
                  <a:gd name="T1" fmla="*/ 1 h 341"/>
                  <a:gd name="T2" fmla="*/ 0 w 239"/>
                  <a:gd name="T3" fmla="*/ 0 h 341"/>
                  <a:gd name="T4" fmla="*/ 0 w 239"/>
                  <a:gd name="T5" fmla="*/ 0 h 341"/>
                  <a:gd name="T6" fmla="*/ 0 w 239"/>
                  <a:gd name="T7" fmla="*/ 0 h 341"/>
                  <a:gd name="T8" fmla="*/ 0 w 239"/>
                  <a:gd name="T9" fmla="*/ 0 h 341"/>
                  <a:gd name="T10" fmla="*/ 0 w 239"/>
                  <a:gd name="T11" fmla="*/ 0 h 341"/>
                  <a:gd name="T12" fmla="*/ 0 w 239"/>
                  <a:gd name="T13" fmla="*/ 0 h 341"/>
                  <a:gd name="T14" fmla="*/ 0 w 239"/>
                  <a:gd name="T15" fmla="*/ 0 h 341"/>
                  <a:gd name="T16" fmla="*/ 0 w 239"/>
                  <a:gd name="T17" fmla="*/ 0 h 341"/>
                  <a:gd name="T18" fmla="*/ 0 w 239"/>
                  <a:gd name="T19" fmla="*/ 0 h 341"/>
                  <a:gd name="T20" fmla="*/ 0 w 239"/>
                  <a:gd name="T21" fmla="*/ 0 h 341"/>
                  <a:gd name="T22" fmla="*/ 0 w 239"/>
                  <a:gd name="T23" fmla="*/ 0 h 341"/>
                  <a:gd name="T24" fmla="*/ 0 w 239"/>
                  <a:gd name="T25" fmla="*/ 0 h 341"/>
                  <a:gd name="T26" fmla="*/ 0 w 239"/>
                  <a:gd name="T27" fmla="*/ 0 h 341"/>
                  <a:gd name="T28" fmla="*/ 0 w 239"/>
                  <a:gd name="T29" fmla="*/ 0 h 341"/>
                  <a:gd name="T30" fmla="*/ 0 w 239"/>
                  <a:gd name="T31" fmla="*/ 0 h 341"/>
                  <a:gd name="T32" fmla="*/ 0 w 239"/>
                  <a:gd name="T33" fmla="*/ 0 h 341"/>
                  <a:gd name="T34" fmla="*/ 1 w 239"/>
                  <a:gd name="T35" fmla="*/ 0 h 341"/>
                  <a:gd name="T36" fmla="*/ 1 w 239"/>
                  <a:gd name="T37" fmla="*/ 0 h 341"/>
                  <a:gd name="T38" fmla="*/ 1 w 239"/>
                  <a:gd name="T39" fmla="*/ 0 h 341"/>
                  <a:gd name="T40" fmla="*/ 1 w 239"/>
                  <a:gd name="T41" fmla="*/ 0 h 341"/>
                  <a:gd name="T42" fmla="*/ 1 w 239"/>
                  <a:gd name="T43" fmla="*/ 0 h 341"/>
                  <a:gd name="T44" fmla="*/ 1 w 239"/>
                  <a:gd name="T45" fmla="*/ 0 h 341"/>
                  <a:gd name="T46" fmla="*/ 1 w 239"/>
                  <a:gd name="T47" fmla="*/ 0 h 341"/>
                  <a:gd name="T48" fmla="*/ 1 w 239"/>
                  <a:gd name="T49" fmla="*/ 0 h 341"/>
                  <a:gd name="T50" fmla="*/ 1 w 239"/>
                  <a:gd name="T51" fmla="*/ 0 h 341"/>
                  <a:gd name="T52" fmla="*/ 1 w 239"/>
                  <a:gd name="T53" fmla="*/ 0 h 341"/>
                  <a:gd name="T54" fmla="*/ 1 w 239"/>
                  <a:gd name="T55" fmla="*/ 1 h 341"/>
                  <a:gd name="T56" fmla="*/ 1 w 239"/>
                  <a:gd name="T57" fmla="*/ 1 h 341"/>
                  <a:gd name="T58" fmla="*/ 1 w 239"/>
                  <a:gd name="T59" fmla="*/ 1 h 341"/>
                  <a:gd name="T60" fmla="*/ 1 w 239"/>
                  <a:gd name="T61" fmla="*/ 1 h 341"/>
                  <a:gd name="T62" fmla="*/ 1 w 239"/>
                  <a:gd name="T63" fmla="*/ 1 h 341"/>
                  <a:gd name="T64" fmla="*/ 1 w 239"/>
                  <a:gd name="T65" fmla="*/ 1 h 341"/>
                  <a:gd name="T66" fmla="*/ 1 w 239"/>
                  <a:gd name="T67" fmla="*/ 1 h 341"/>
                  <a:gd name="T68" fmla="*/ 1 w 239"/>
                  <a:gd name="T69" fmla="*/ 1 h 341"/>
                  <a:gd name="T70" fmla="*/ 0 w 239"/>
                  <a:gd name="T71" fmla="*/ 1 h 341"/>
                  <a:gd name="T72" fmla="*/ 0 w 239"/>
                  <a:gd name="T73" fmla="*/ 1 h 341"/>
                  <a:gd name="T74" fmla="*/ 0 w 239"/>
                  <a:gd name="T75" fmla="*/ 1 h 341"/>
                  <a:gd name="T76" fmla="*/ 0 w 239"/>
                  <a:gd name="T77" fmla="*/ 1 h 341"/>
                  <a:gd name="T78" fmla="*/ 0 w 239"/>
                  <a:gd name="T79" fmla="*/ 1 h 341"/>
                  <a:gd name="T80" fmla="*/ 0 w 239"/>
                  <a:gd name="T81" fmla="*/ 1 h 341"/>
                  <a:gd name="T82" fmla="*/ 0 w 239"/>
                  <a:gd name="T83" fmla="*/ 1 h 341"/>
                  <a:gd name="T84" fmla="*/ 0 w 239"/>
                  <a:gd name="T85" fmla="*/ 1 h 341"/>
                  <a:gd name="T86" fmla="*/ 0 w 239"/>
                  <a:gd name="T87" fmla="*/ 1 h 341"/>
                  <a:gd name="T88" fmla="*/ 0 w 239"/>
                  <a:gd name="T89" fmla="*/ 1 h 341"/>
                  <a:gd name="T90" fmla="*/ 0 w 239"/>
                  <a:gd name="T91" fmla="*/ 1 h 341"/>
                  <a:gd name="T92" fmla="*/ 0 w 239"/>
                  <a:gd name="T93" fmla="*/ 1 h 341"/>
                  <a:gd name="T94" fmla="*/ 0 w 239"/>
                  <a:gd name="T95" fmla="*/ 1 h 341"/>
                  <a:gd name="T96" fmla="*/ 0 w 239"/>
                  <a:gd name="T97" fmla="*/ 1 h 341"/>
                  <a:gd name="T98" fmla="*/ 0 w 239"/>
                  <a:gd name="T99" fmla="*/ 1 h 341"/>
                  <a:gd name="T100" fmla="*/ 0 w 239"/>
                  <a:gd name="T101" fmla="*/ 1 h 341"/>
                  <a:gd name="T102" fmla="*/ 0 w 239"/>
                  <a:gd name="T103" fmla="*/ 1 h 341"/>
                  <a:gd name="T104" fmla="*/ 0 w 239"/>
                  <a:gd name="T105" fmla="*/ 1 h 341"/>
                  <a:gd name="T106" fmla="*/ 0 w 239"/>
                  <a:gd name="T107" fmla="*/ 1 h 341"/>
                  <a:gd name="T108" fmla="*/ 0 w 239"/>
                  <a:gd name="T109" fmla="*/ 1 h 341"/>
                  <a:gd name="T110" fmla="*/ 0 w 239"/>
                  <a:gd name="T111" fmla="*/ 1 h 341"/>
                  <a:gd name="T112" fmla="*/ 0 w 239"/>
                  <a:gd name="T113" fmla="*/ 1 h 34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39" h="341">
                    <a:moveTo>
                      <a:pt x="0" y="148"/>
                    </a:moveTo>
                    <a:lnTo>
                      <a:pt x="3" y="142"/>
                    </a:lnTo>
                    <a:lnTo>
                      <a:pt x="12" y="125"/>
                    </a:lnTo>
                    <a:lnTo>
                      <a:pt x="26" y="101"/>
                    </a:lnTo>
                    <a:lnTo>
                      <a:pt x="44" y="74"/>
                    </a:lnTo>
                    <a:lnTo>
                      <a:pt x="54" y="60"/>
                    </a:lnTo>
                    <a:lnTo>
                      <a:pt x="64" y="47"/>
                    </a:lnTo>
                    <a:lnTo>
                      <a:pt x="76" y="35"/>
                    </a:lnTo>
                    <a:lnTo>
                      <a:pt x="87" y="22"/>
                    </a:lnTo>
                    <a:lnTo>
                      <a:pt x="99" y="13"/>
                    </a:lnTo>
                    <a:lnTo>
                      <a:pt x="110" y="6"/>
                    </a:lnTo>
                    <a:lnTo>
                      <a:pt x="116" y="3"/>
                    </a:lnTo>
                    <a:lnTo>
                      <a:pt x="121" y="1"/>
                    </a:lnTo>
                    <a:lnTo>
                      <a:pt x="127" y="0"/>
                    </a:lnTo>
                    <a:lnTo>
                      <a:pt x="133" y="0"/>
                    </a:lnTo>
                    <a:lnTo>
                      <a:pt x="138" y="0"/>
                    </a:lnTo>
                    <a:lnTo>
                      <a:pt x="143" y="2"/>
                    </a:lnTo>
                    <a:lnTo>
                      <a:pt x="149" y="5"/>
                    </a:lnTo>
                    <a:lnTo>
                      <a:pt x="155" y="10"/>
                    </a:lnTo>
                    <a:lnTo>
                      <a:pt x="160" y="15"/>
                    </a:lnTo>
                    <a:lnTo>
                      <a:pt x="165" y="21"/>
                    </a:lnTo>
                    <a:lnTo>
                      <a:pt x="170" y="29"/>
                    </a:lnTo>
                    <a:lnTo>
                      <a:pt x="175" y="37"/>
                    </a:lnTo>
                    <a:lnTo>
                      <a:pt x="184" y="55"/>
                    </a:lnTo>
                    <a:lnTo>
                      <a:pt x="193" y="75"/>
                    </a:lnTo>
                    <a:lnTo>
                      <a:pt x="201" y="96"/>
                    </a:lnTo>
                    <a:lnTo>
                      <a:pt x="208" y="119"/>
                    </a:lnTo>
                    <a:lnTo>
                      <a:pt x="221" y="162"/>
                    </a:lnTo>
                    <a:lnTo>
                      <a:pt x="231" y="200"/>
                    </a:lnTo>
                    <a:lnTo>
                      <a:pt x="237" y="227"/>
                    </a:lnTo>
                    <a:lnTo>
                      <a:pt x="239" y="237"/>
                    </a:lnTo>
                    <a:lnTo>
                      <a:pt x="222" y="255"/>
                    </a:lnTo>
                    <a:lnTo>
                      <a:pt x="181" y="294"/>
                    </a:lnTo>
                    <a:lnTo>
                      <a:pt x="169" y="305"/>
                    </a:lnTo>
                    <a:lnTo>
                      <a:pt x="156" y="314"/>
                    </a:lnTo>
                    <a:lnTo>
                      <a:pt x="143" y="323"/>
                    </a:lnTo>
                    <a:lnTo>
                      <a:pt x="131" y="330"/>
                    </a:lnTo>
                    <a:lnTo>
                      <a:pt x="119" y="336"/>
                    </a:lnTo>
                    <a:lnTo>
                      <a:pt x="108" y="340"/>
                    </a:lnTo>
                    <a:lnTo>
                      <a:pt x="102" y="341"/>
                    </a:lnTo>
                    <a:lnTo>
                      <a:pt x="98" y="341"/>
                    </a:lnTo>
                    <a:lnTo>
                      <a:pt x="93" y="341"/>
                    </a:lnTo>
                    <a:lnTo>
                      <a:pt x="89" y="340"/>
                    </a:lnTo>
                    <a:lnTo>
                      <a:pt x="85" y="338"/>
                    </a:lnTo>
                    <a:lnTo>
                      <a:pt x="80" y="336"/>
                    </a:lnTo>
                    <a:lnTo>
                      <a:pt x="76" y="332"/>
                    </a:lnTo>
                    <a:lnTo>
                      <a:pt x="72" y="328"/>
                    </a:lnTo>
                    <a:lnTo>
                      <a:pt x="63" y="317"/>
                    </a:lnTo>
                    <a:lnTo>
                      <a:pt x="55" y="304"/>
                    </a:lnTo>
                    <a:lnTo>
                      <a:pt x="48" y="290"/>
                    </a:lnTo>
                    <a:lnTo>
                      <a:pt x="41" y="273"/>
                    </a:lnTo>
                    <a:lnTo>
                      <a:pt x="34" y="256"/>
                    </a:lnTo>
                    <a:lnTo>
                      <a:pt x="27" y="239"/>
                    </a:lnTo>
                    <a:lnTo>
                      <a:pt x="16" y="205"/>
                    </a:lnTo>
                    <a:lnTo>
                      <a:pt x="7" y="176"/>
                    </a:lnTo>
                    <a:lnTo>
                      <a:pt x="2" y="155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45" name="Freeform 1380">
                <a:extLst>
                  <a:ext uri="{FF2B5EF4-FFF2-40B4-BE49-F238E27FC236}">
                    <a16:creationId xmlns:a16="http://schemas.microsoft.com/office/drawing/2014/main" id="{E5F19B68-C627-4805-8F22-F902B4DDE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8" y="2422"/>
                <a:ext cx="14" cy="21"/>
              </a:xfrm>
              <a:custGeom>
                <a:avLst/>
                <a:gdLst>
                  <a:gd name="T0" fmla="*/ 0 w 240"/>
                  <a:gd name="T1" fmla="*/ 1 h 342"/>
                  <a:gd name="T2" fmla="*/ 0 w 240"/>
                  <a:gd name="T3" fmla="*/ 1 h 342"/>
                  <a:gd name="T4" fmla="*/ 0 w 240"/>
                  <a:gd name="T5" fmla="*/ 0 h 342"/>
                  <a:gd name="T6" fmla="*/ 0 w 240"/>
                  <a:gd name="T7" fmla="*/ 0 h 342"/>
                  <a:gd name="T8" fmla="*/ 0 w 240"/>
                  <a:gd name="T9" fmla="*/ 0 h 342"/>
                  <a:gd name="T10" fmla="*/ 0 w 240"/>
                  <a:gd name="T11" fmla="*/ 0 h 342"/>
                  <a:gd name="T12" fmla="*/ 0 w 240"/>
                  <a:gd name="T13" fmla="*/ 0 h 342"/>
                  <a:gd name="T14" fmla="*/ 0 w 240"/>
                  <a:gd name="T15" fmla="*/ 0 h 342"/>
                  <a:gd name="T16" fmla="*/ 0 w 240"/>
                  <a:gd name="T17" fmla="*/ 0 h 342"/>
                  <a:gd name="T18" fmla="*/ 0 w 240"/>
                  <a:gd name="T19" fmla="*/ 0 h 342"/>
                  <a:gd name="T20" fmla="*/ 0 w 240"/>
                  <a:gd name="T21" fmla="*/ 0 h 342"/>
                  <a:gd name="T22" fmla="*/ 0 w 240"/>
                  <a:gd name="T23" fmla="*/ 0 h 342"/>
                  <a:gd name="T24" fmla="*/ 0 w 240"/>
                  <a:gd name="T25" fmla="*/ 0 h 342"/>
                  <a:gd name="T26" fmla="*/ 0 w 240"/>
                  <a:gd name="T27" fmla="*/ 0 h 342"/>
                  <a:gd name="T28" fmla="*/ 0 w 240"/>
                  <a:gd name="T29" fmla="*/ 0 h 342"/>
                  <a:gd name="T30" fmla="*/ 0 w 240"/>
                  <a:gd name="T31" fmla="*/ 0 h 342"/>
                  <a:gd name="T32" fmla="*/ 0 w 240"/>
                  <a:gd name="T33" fmla="*/ 0 h 342"/>
                  <a:gd name="T34" fmla="*/ 1 w 240"/>
                  <a:gd name="T35" fmla="*/ 0 h 342"/>
                  <a:gd name="T36" fmla="*/ 1 w 240"/>
                  <a:gd name="T37" fmla="*/ 0 h 342"/>
                  <a:gd name="T38" fmla="*/ 1 w 240"/>
                  <a:gd name="T39" fmla="*/ 0 h 342"/>
                  <a:gd name="T40" fmla="*/ 1 w 240"/>
                  <a:gd name="T41" fmla="*/ 0 h 342"/>
                  <a:gd name="T42" fmla="*/ 1 w 240"/>
                  <a:gd name="T43" fmla="*/ 0 h 342"/>
                  <a:gd name="T44" fmla="*/ 1 w 240"/>
                  <a:gd name="T45" fmla="*/ 0 h 342"/>
                  <a:gd name="T46" fmla="*/ 1 w 240"/>
                  <a:gd name="T47" fmla="*/ 0 h 342"/>
                  <a:gd name="T48" fmla="*/ 1 w 240"/>
                  <a:gd name="T49" fmla="*/ 0 h 342"/>
                  <a:gd name="T50" fmla="*/ 1 w 240"/>
                  <a:gd name="T51" fmla="*/ 0 h 342"/>
                  <a:gd name="T52" fmla="*/ 1 w 240"/>
                  <a:gd name="T53" fmla="*/ 0 h 342"/>
                  <a:gd name="T54" fmla="*/ 1 w 240"/>
                  <a:gd name="T55" fmla="*/ 1 h 342"/>
                  <a:gd name="T56" fmla="*/ 1 w 240"/>
                  <a:gd name="T57" fmla="*/ 1 h 342"/>
                  <a:gd name="T58" fmla="*/ 1 w 240"/>
                  <a:gd name="T59" fmla="*/ 1 h 342"/>
                  <a:gd name="T60" fmla="*/ 1 w 240"/>
                  <a:gd name="T61" fmla="*/ 1 h 342"/>
                  <a:gd name="T62" fmla="*/ 1 w 240"/>
                  <a:gd name="T63" fmla="*/ 1 h 342"/>
                  <a:gd name="T64" fmla="*/ 1 w 240"/>
                  <a:gd name="T65" fmla="*/ 1 h 342"/>
                  <a:gd name="T66" fmla="*/ 1 w 240"/>
                  <a:gd name="T67" fmla="*/ 1 h 342"/>
                  <a:gd name="T68" fmla="*/ 1 w 240"/>
                  <a:gd name="T69" fmla="*/ 1 h 342"/>
                  <a:gd name="T70" fmla="*/ 0 w 240"/>
                  <a:gd name="T71" fmla="*/ 1 h 342"/>
                  <a:gd name="T72" fmla="*/ 0 w 240"/>
                  <a:gd name="T73" fmla="*/ 1 h 342"/>
                  <a:gd name="T74" fmla="*/ 0 w 240"/>
                  <a:gd name="T75" fmla="*/ 1 h 342"/>
                  <a:gd name="T76" fmla="*/ 0 w 240"/>
                  <a:gd name="T77" fmla="*/ 1 h 342"/>
                  <a:gd name="T78" fmla="*/ 0 w 240"/>
                  <a:gd name="T79" fmla="*/ 1 h 342"/>
                  <a:gd name="T80" fmla="*/ 0 w 240"/>
                  <a:gd name="T81" fmla="*/ 1 h 342"/>
                  <a:gd name="T82" fmla="*/ 0 w 240"/>
                  <a:gd name="T83" fmla="*/ 1 h 342"/>
                  <a:gd name="T84" fmla="*/ 0 w 240"/>
                  <a:gd name="T85" fmla="*/ 1 h 342"/>
                  <a:gd name="T86" fmla="*/ 0 w 240"/>
                  <a:gd name="T87" fmla="*/ 1 h 342"/>
                  <a:gd name="T88" fmla="*/ 0 w 240"/>
                  <a:gd name="T89" fmla="*/ 1 h 342"/>
                  <a:gd name="T90" fmla="*/ 0 w 240"/>
                  <a:gd name="T91" fmla="*/ 1 h 342"/>
                  <a:gd name="T92" fmla="*/ 0 w 240"/>
                  <a:gd name="T93" fmla="*/ 1 h 342"/>
                  <a:gd name="T94" fmla="*/ 0 w 240"/>
                  <a:gd name="T95" fmla="*/ 1 h 342"/>
                  <a:gd name="T96" fmla="*/ 0 w 240"/>
                  <a:gd name="T97" fmla="*/ 1 h 342"/>
                  <a:gd name="T98" fmla="*/ 0 w 240"/>
                  <a:gd name="T99" fmla="*/ 1 h 342"/>
                  <a:gd name="T100" fmla="*/ 0 w 240"/>
                  <a:gd name="T101" fmla="*/ 1 h 342"/>
                  <a:gd name="T102" fmla="*/ 0 w 240"/>
                  <a:gd name="T103" fmla="*/ 1 h 342"/>
                  <a:gd name="T104" fmla="*/ 0 w 240"/>
                  <a:gd name="T105" fmla="*/ 1 h 342"/>
                  <a:gd name="T106" fmla="*/ 0 w 240"/>
                  <a:gd name="T107" fmla="*/ 1 h 342"/>
                  <a:gd name="T108" fmla="*/ 0 w 240"/>
                  <a:gd name="T109" fmla="*/ 1 h 342"/>
                  <a:gd name="T110" fmla="*/ 0 w 240"/>
                  <a:gd name="T111" fmla="*/ 1 h 342"/>
                  <a:gd name="T112" fmla="*/ 0 w 240"/>
                  <a:gd name="T113" fmla="*/ 1 h 34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40" h="342">
                    <a:moveTo>
                      <a:pt x="0" y="149"/>
                    </a:moveTo>
                    <a:lnTo>
                      <a:pt x="3" y="143"/>
                    </a:lnTo>
                    <a:lnTo>
                      <a:pt x="13" y="126"/>
                    </a:lnTo>
                    <a:lnTo>
                      <a:pt x="27" y="102"/>
                    </a:lnTo>
                    <a:lnTo>
                      <a:pt x="45" y="75"/>
                    </a:lnTo>
                    <a:lnTo>
                      <a:pt x="55" y="61"/>
                    </a:lnTo>
                    <a:lnTo>
                      <a:pt x="65" y="48"/>
                    </a:lnTo>
                    <a:lnTo>
                      <a:pt x="76" y="34"/>
                    </a:lnTo>
                    <a:lnTo>
                      <a:pt x="88" y="23"/>
                    </a:lnTo>
                    <a:lnTo>
                      <a:pt x="100" y="14"/>
                    </a:lnTo>
                    <a:lnTo>
                      <a:pt x="111" y="7"/>
                    </a:lnTo>
                    <a:lnTo>
                      <a:pt x="117" y="4"/>
                    </a:lnTo>
                    <a:lnTo>
                      <a:pt x="123" y="2"/>
                    </a:lnTo>
                    <a:lnTo>
                      <a:pt x="128" y="1"/>
                    </a:lnTo>
                    <a:lnTo>
                      <a:pt x="134" y="0"/>
                    </a:lnTo>
                    <a:lnTo>
                      <a:pt x="139" y="1"/>
                    </a:lnTo>
                    <a:lnTo>
                      <a:pt x="145" y="3"/>
                    </a:lnTo>
                    <a:lnTo>
                      <a:pt x="150" y="6"/>
                    </a:lnTo>
                    <a:lnTo>
                      <a:pt x="155" y="11"/>
                    </a:lnTo>
                    <a:lnTo>
                      <a:pt x="160" y="16"/>
                    </a:lnTo>
                    <a:lnTo>
                      <a:pt x="165" y="22"/>
                    </a:lnTo>
                    <a:lnTo>
                      <a:pt x="170" y="29"/>
                    </a:lnTo>
                    <a:lnTo>
                      <a:pt x="175" y="38"/>
                    </a:lnTo>
                    <a:lnTo>
                      <a:pt x="185" y="56"/>
                    </a:lnTo>
                    <a:lnTo>
                      <a:pt x="194" y="76"/>
                    </a:lnTo>
                    <a:lnTo>
                      <a:pt x="202" y="97"/>
                    </a:lnTo>
                    <a:lnTo>
                      <a:pt x="209" y="119"/>
                    </a:lnTo>
                    <a:lnTo>
                      <a:pt x="222" y="163"/>
                    </a:lnTo>
                    <a:lnTo>
                      <a:pt x="232" y="200"/>
                    </a:lnTo>
                    <a:lnTo>
                      <a:pt x="238" y="228"/>
                    </a:lnTo>
                    <a:lnTo>
                      <a:pt x="240" y="238"/>
                    </a:lnTo>
                    <a:lnTo>
                      <a:pt x="223" y="256"/>
                    </a:lnTo>
                    <a:lnTo>
                      <a:pt x="182" y="295"/>
                    </a:lnTo>
                    <a:lnTo>
                      <a:pt x="169" y="306"/>
                    </a:lnTo>
                    <a:lnTo>
                      <a:pt x="156" y="315"/>
                    </a:lnTo>
                    <a:lnTo>
                      <a:pt x="144" y="324"/>
                    </a:lnTo>
                    <a:lnTo>
                      <a:pt x="132" y="331"/>
                    </a:lnTo>
                    <a:lnTo>
                      <a:pt x="120" y="337"/>
                    </a:lnTo>
                    <a:lnTo>
                      <a:pt x="109" y="341"/>
                    </a:lnTo>
                    <a:lnTo>
                      <a:pt x="104" y="342"/>
                    </a:lnTo>
                    <a:lnTo>
                      <a:pt x="99" y="342"/>
                    </a:lnTo>
                    <a:lnTo>
                      <a:pt x="94" y="342"/>
                    </a:lnTo>
                    <a:lnTo>
                      <a:pt x="89" y="341"/>
                    </a:lnTo>
                    <a:lnTo>
                      <a:pt x="85" y="339"/>
                    </a:lnTo>
                    <a:lnTo>
                      <a:pt x="81" y="337"/>
                    </a:lnTo>
                    <a:lnTo>
                      <a:pt x="77" y="333"/>
                    </a:lnTo>
                    <a:lnTo>
                      <a:pt x="73" y="329"/>
                    </a:lnTo>
                    <a:lnTo>
                      <a:pt x="65" y="318"/>
                    </a:lnTo>
                    <a:lnTo>
                      <a:pt x="57" y="305"/>
                    </a:lnTo>
                    <a:lnTo>
                      <a:pt x="49" y="291"/>
                    </a:lnTo>
                    <a:lnTo>
                      <a:pt x="42" y="273"/>
                    </a:lnTo>
                    <a:lnTo>
                      <a:pt x="35" y="257"/>
                    </a:lnTo>
                    <a:lnTo>
                      <a:pt x="29" y="239"/>
                    </a:lnTo>
                    <a:lnTo>
                      <a:pt x="17" y="206"/>
                    </a:lnTo>
                    <a:lnTo>
                      <a:pt x="9" y="177"/>
                    </a:lnTo>
                    <a:lnTo>
                      <a:pt x="2" y="156"/>
                    </a:lnTo>
                    <a:lnTo>
                      <a:pt x="0" y="149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46" name="Freeform 1381">
                <a:extLst>
                  <a:ext uri="{FF2B5EF4-FFF2-40B4-BE49-F238E27FC236}">
                    <a16:creationId xmlns:a16="http://schemas.microsoft.com/office/drawing/2014/main" id="{05AC34B3-CD69-478E-A3C7-E8730D324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" y="2415"/>
                <a:ext cx="14" cy="21"/>
              </a:xfrm>
              <a:custGeom>
                <a:avLst/>
                <a:gdLst>
                  <a:gd name="T0" fmla="*/ 0 w 240"/>
                  <a:gd name="T1" fmla="*/ 1 h 342"/>
                  <a:gd name="T2" fmla="*/ 0 w 240"/>
                  <a:gd name="T3" fmla="*/ 1 h 342"/>
                  <a:gd name="T4" fmla="*/ 0 w 240"/>
                  <a:gd name="T5" fmla="*/ 0 h 342"/>
                  <a:gd name="T6" fmla="*/ 0 w 240"/>
                  <a:gd name="T7" fmla="*/ 0 h 342"/>
                  <a:gd name="T8" fmla="*/ 0 w 240"/>
                  <a:gd name="T9" fmla="*/ 0 h 342"/>
                  <a:gd name="T10" fmla="*/ 0 w 240"/>
                  <a:gd name="T11" fmla="*/ 0 h 342"/>
                  <a:gd name="T12" fmla="*/ 0 w 240"/>
                  <a:gd name="T13" fmla="*/ 0 h 342"/>
                  <a:gd name="T14" fmla="*/ 0 w 240"/>
                  <a:gd name="T15" fmla="*/ 0 h 342"/>
                  <a:gd name="T16" fmla="*/ 0 w 240"/>
                  <a:gd name="T17" fmla="*/ 0 h 342"/>
                  <a:gd name="T18" fmla="*/ 0 w 240"/>
                  <a:gd name="T19" fmla="*/ 0 h 342"/>
                  <a:gd name="T20" fmla="*/ 0 w 240"/>
                  <a:gd name="T21" fmla="*/ 0 h 342"/>
                  <a:gd name="T22" fmla="*/ 0 w 240"/>
                  <a:gd name="T23" fmla="*/ 0 h 342"/>
                  <a:gd name="T24" fmla="*/ 0 w 240"/>
                  <a:gd name="T25" fmla="*/ 0 h 342"/>
                  <a:gd name="T26" fmla="*/ 0 w 240"/>
                  <a:gd name="T27" fmla="*/ 0 h 342"/>
                  <a:gd name="T28" fmla="*/ 0 w 240"/>
                  <a:gd name="T29" fmla="*/ 0 h 342"/>
                  <a:gd name="T30" fmla="*/ 0 w 240"/>
                  <a:gd name="T31" fmla="*/ 0 h 342"/>
                  <a:gd name="T32" fmla="*/ 0 w 240"/>
                  <a:gd name="T33" fmla="*/ 0 h 342"/>
                  <a:gd name="T34" fmla="*/ 1 w 240"/>
                  <a:gd name="T35" fmla="*/ 0 h 342"/>
                  <a:gd name="T36" fmla="*/ 1 w 240"/>
                  <a:gd name="T37" fmla="*/ 0 h 342"/>
                  <a:gd name="T38" fmla="*/ 1 w 240"/>
                  <a:gd name="T39" fmla="*/ 0 h 342"/>
                  <a:gd name="T40" fmla="*/ 1 w 240"/>
                  <a:gd name="T41" fmla="*/ 0 h 342"/>
                  <a:gd name="T42" fmla="*/ 1 w 240"/>
                  <a:gd name="T43" fmla="*/ 0 h 342"/>
                  <a:gd name="T44" fmla="*/ 1 w 240"/>
                  <a:gd name="T45" fmla="*/ 0 h 342"/>
                  <a:gd name="T46" fmla="*/ 1 w 240"/>
                  <a:gd name="T47" fmla="*/ 0 h 342"/>
                  <a:gd name="T48" fmla="*/ 1 w 240"/>
                  <a:gd name="T49" fmla="*/ 0 h 342"/>
                  <a:gd name="T50" fmla="*/ 1 w 240"/>
                  <a:gd name="T51" fmla="*/ 0 h 342"/>
                  <a:gd name="T52" fmla="*/ 1 w 240"/>
                  <a:gd name="T53" fmla="*/ 0 h 342"/>
                  <a:gd name="T54" fmla="*/ 1 w 240"/>
                  <a:gd name="T55" fmla="*/ 1 h 342"/>
                  <a:gd name="T56" fmla="*/ 1 w 240"/>
                  <a:gd name="T57" fmla="*/ 1 h 342"/>
                  <a:gd name="T58" fmla="*/ 1 w 240"/>
                  <a:gd name="T59" fmla="*/ 1 h 342"/>
                  <a:gd name="T60" fmla="*/ 1 w 240"/>
                  <a:gd name="T61" fmla="*/ 1 h 342"/>
                  <a:gd name="T62" fmla="*/ 1 w 240"/>
                  <a:gd name="T63" fmla="*/ 1 h 342"/>
                  <a:gd name="T64" fmla="*/ 1 w 240"/>
                  <a:gd name="T65" fmla="*/ 1 h 342"/>
                  <a:gd name="T66" fmla="*/ 1 w 240"/>
                  <a:gd name="T67" fmla="*/ 1 h 342"/>
                  <a:gd name="T68" fmla="*/ 1 w 240"/>
                  <a:gd name="T69" fmla="*/ 1 h 342"/>
                  <a:gd name="T70" fmla="*/ 0 w 240"/>
                  <a:gd name="T71" fmla="*/ 1 h 342"/>
                  <a:gd name="T72" fmla="*/ 0 w 240"/>
                  <a:gd name="T73" fmla="*/ 1 h 342"/>
                  <a:gd name="T74" fmla="*/ 0 w 240"/>
                  <a:gd name="T75" fmla="*/ 1 h 342"/>
                  <a:gd name="T76" fmla="*/ 0 w 240"/>
                  <a:gd name="T77" fmla="*/ 1 h 342"/>
                  <a:gd name="T78" fmla="*/ 0 w 240"/>
                  <a:gd name="T79" fmla="*/ 1 h 342"/>
                  <a:gd name="T80" fmla="*/ 0 w 240"/>
                  <a:gd name="T81" fmla="*/ 1 h 342"/>
                  <a:gd name="T82" fmla="*/ 0 w 240"/>
                  <a:gd name="T83" fmla="*/ 1 h 342"/>
                  <a:gd name="T84" fmla="*/ 0 w 240"/>
                  <a:gd name="T85" fmla="*/ 1 h 342"/>
                  <a:gd name="T86" fmla="*/ 0 w 240"/>
                  <a:gd name="T87" fmla="*/ 1 h 342"/>
                  <a:gd name="T88" fmla="*/ 0 w 240"/>
                  <a:gd name="T89" fmla="*/ 1 h 342"/>
                  <a:gd name="T90" fmla="*/ 0 w 240"/>
                  <a:gd name="T91" fmla="*/ 1 h 342"/>
                  <a:gd name="T92" fmla="*/ 0 w 240"/>
                  <a:gd name="T93" fmla="*/ 1 h 342"/>
                  <a:gd name="T94" fmla="*/ 0 w 240"/>
                  <a:gd name="T95" fmla="*/ 1 h 342"/>
                  <a:gd name="T96" fmla="*/ 0 w 240"/>
                  <a:gd name="T97" fmla="*/ 1 h 342"/>
                  <a:gd name="T98" fmla="*/ 0 w 240"/>
                  <a:gd name="T99" fmla="*/ 1 h 342"/>
                  <a:gd name="T100" fmla="*/ 0 w 240"/>
                  <a:gd name="T101" fmla="*/ 1 h 342"/>
                  <a:gd name="T102" fmla="*/ 0 w 240"/>
                  <a:gd name="T103" fmla="*/ 1 h 342"/>
                  <a:gd name="T104" fmla="*/ 0 w 240"/>
                  <a:gd name="T105" fmla="*/ 1 h 342"/>
                  <a:gd name="T106" fmla="*/ 0 w 240"/>
                  <a:gd name="T107" fmla="*/ 1 h 342"/>
                  <a:gd name="T108" fmla="*/ 0 w 240"/>
                  <a:gd name="T109" fmla="*/ 1 h 342"/>
                  <a:gd name="T110" fmla="*/ 0 w 240"/>
                  <a:gd name="T111" fmla="*/ 1 h 342"/>
                  <a:gd name="T112" fmla="*/ 0 w 240"/>
                  <a:gd name="T113" fmla="*/ 1 h 34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40" h="342">
                    <a:moveTo>
                      <a:pt x="0" y="148"/>
                    </a:moveTo>
                    <a:lnTo>
                      <a:pt x="3" y="141"/>
                    </a:lnTo>
                    <a:lnTo>
                      <a:pt x="12" y="125"/>
                    </a:lnTo>
                    <a:lnTo>
                      <a:pt x="27" y="101"/>
                    </a:lnTo>
                    <a:lnTo>
                      <a:pt x="45" y="75"/>
                    </a:lnTo>
                    <a:lnTo>
                      <a:pt x="55" y="60"/>
                    </a:lnTo>
                    <a:lnTo>
                      <a:pt x="65" y="47"/>
                    </a:lnTo>
                    <a:lnTo>
                      <a:pt x="76" y="34"/>
                    </a:lnTo>
                    <a:lnTo>
                      <a:pt x="87" y="23"/>
                    </a:lnTo>
                    <a:lnTo>
                      <a:pt x="99" y="14"/>
                    </a:lnTo>
                    <a:lnTo>
                      <a:pt x="111" y="7"/>
                    </a:lnTo>
                    <a:lnTo>
                      <a:pt x="117" y="4"/>
                    </a:lnTo>
                    <a:lnTo>
                      <a:pt x="123" y="2"/>
                    </a:lnTo>
                    <a:lnTo>
                      <a:pt x="128" y="1"/>
                    </a:lnTo>
                    <a:lnTo>
                      <a:pt x="134" y="0"/>
                    </a:lnTo>
                    <a:lnTo>
                      <a:pt x="139" y="1"/>
                    </a:lnTo>
                    <a:lnTo>
                      <a:pt x="145" y="3"/>
                    </a:lnTo>
                    <a:lnTo>
                      <a:pt x="150" y="6"/>
                    </a:lnTo>
                    <a:lnTo>
                      <a:pt x="155" y="10"/>
                    </a:lnTo>
                    <a:lnTo>
                      <a:pt x="160" y="16"/>
                    </a:lnTo>
                    <a:lnTo>
                      <a:pt x="165" y="22"/>
                    </a:lnTo>
                    <a:lnTo>
                      <a:pt x="170" y="29"/>
                    </a:lnTo>
                    <a:lnTo>
                      <a:pt x="175" y="37"/>
                    </a:lnTo>
                    <a:lnTo>
                      <a:pt x="184" y="55"/>
                    </a:lnTo>
                    <a:lnTo>
                      <a:pt x="194" y="75"/>
                    </a:lnTo>
                    <a:lnTo>
                      <a:pt x="202" y="97"/>
                    </a:lnTo>
                    <a:lnTo>
                      <a:pt x="209" y="118"/>
                    </a:lnTo>
                    <a:lnTo>
                      <a:pt x="222" y="162"/>
                    </a:lnTo>
                    <a:lnTo>
                      <a:pt x="232" y="200"/>
                    </a:lnTo>
                    <a:lnTo>
                      <a:pt x="238" y="227"/>
                    </a:lnTo>
                    <a:lnTo>
                      <a:pt x="240" y="237"/>
                    </a:lnTo>
                    <a:lnTo>
                      <a:pt x="223" y="256"/>
                    </a:lnTo>
                    <a:lnTo>
                      <a:pt x="181" y="294"/>
                    </a:lnTo>
                    <a:lnTo>
                      <a:pt x="169" y="304"/>
                    </a:lnTo>
                    <a:lnTo>
                      <a:pt x="156" y="314"/>
                    </a:lnTo>
                    <a:lnTo>
                      <a:pt x="144" y="324"/>
                    </a:lnTo>
                    <a:lnTo>
                      <a:pt x="132" y="331"/>
                    </a:lnTo>
                    <a:lnTo>
                      <a:pt x="120" y="337"/>
                    </a:lnTo>
                    <a:lnTo>
                      <a:pt x="109" y="341"/>
                    </a:lnTo>
                    <a:lnTo>
                      <a:pt x="104" y="342"/>
                    </a:lnTo>
                    <a:lnTo>
                      <a:pt x="98" y="342"/>
                    </a:lnTo>
                    <a:lnTo>
                      <a:pt x="93" y="342"/>
                    </a:lnTo>
                    <a:lnTo>
                      <a:pt x="89" y="341"/>
                    </a:lnTo>
                    <a:lnTo>
                      <a:pt x="85" y="339"/>
                    </a:lnTo>
                    <a:lnTo>
                      <a:pt x="81" y="336"/>
                    </a:lnTo>
                    <a:lnTo>
                      <a:pt x="77" y="333"/>
                    </a:lnTo>
                    <a:lnTo>
                      <a:pt x="72" y="329"/>
                    </a:lnTo>
                    <a:lnTo>
                      <a:pt x="64" y="317"/>
                    </a:lnTo>
                    <a:lnTo>
                      <a:pt x="57" y="304"/>
                    </a:lnTo>
                    <a:lnTo>
                      <a:pt x="49" y="289"/>
                    </a:lnTo>
                    <a:lnTo>
                      <a:pt x="42" y="273"/>
                    </a:lnTo>
                    <a:lnTo>
                      <a:pt x="35" y="257"/>
                    </a:lnTo>
                    <a:lnTo>
                      <a:pt x="28" y="239"/>
                    </a:lnTo>
                    <a:lnTo>
                      <a:pt x="17" y="205"/>
                    </a:lnTo>
                    <a:lnTo>
                      <a:pt x="8" y="176"/>
                    </a:lnTo>
                    <a:lnTo>
                      <a:pt x="2" y="156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47" name="Freeform 1382">
                <a:extLst>
                  <a:ext uri="{FF2B5EF4-FFF2-40B4-BE49-F238E27FC236}">
                    <a16:creationId xmlns:a16="http://schemas.microsoft.com/office/drawing/2014/main" id="{079726F7-7AD5-4A5B-8B0C-3BD384733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8" y="2429"/>
                <a:ext cx="14" cy="20"/>
              </a:xfrm>
              <a:custGeom>
                <a:avLst/>
                <a:gdLst>
                  <a:gd name="T0" fmla="*/ 0 w 240"/>
                  <a:gd name="T1" fmla="*/ 1 h 342"/>
                  <a:gd name="T2" fmla="*/ 0 w 240"/>
                  <a:gd name="T3" fmla="*/ 0 h 342"/>
                  <a:gd name="T4" fmla="*/ 0 w 240"/>
                  <a:gd name="T5" fmla="*/ 0 h 342"/>
                  <a:gd name="T6" fmla="*/ 0 w 240"/>
                  <a:gd name="T7" fmla="*/ 0 h 342"/>
                  <a:gd name="T8" fmla="*/ 0 w 240"/>
                  <a:gd name="T9" fmla="*/ 0 h 342"/>
                  <a:gd name="T10" fmla="*/ 0 w 240"/>
                  <a:gd name="T11" fmla="*/ 0 h 342"/>
                  <a:gd name="T12" fmla="*/ 0 w 240"/>
                  <a:gd name="T13" fmla="*/ 0 h 342"/>
                  <a:gd name="T14" fmla="*/ 0 w 240"/>
                  <a:gd name="T15" fmla="*/ 0 h 342"/>
                  <a:gd name="T16" fmla="*/ 0 w 240"/>
                  <a:gd name="T17" fmla="*/ 0 h 342"/>
                  <a:gd name="T18" fmla="*/ 0 w 240"/>
                  <a:gd name="T19" fmla="*/ 0 h 342"/>
                  <a:gd name="T20" fmla="*/ 0 w 240"/>
                  <a:gd name="T21" fmla="*/ 0 h 342"/>
                  <a:gd name="T22" fmla="*/ 0 w 240"/>
                  <a:gd name="T23" fmla="*/ 0 h 342"/>
                  <a:gd name="T24" fmla="*/ 0 w 240"/>
                  <a:gd name="T25" fmla="*/ 0 h 342"/>
                  <a:gd name="T26" fmla="*/ 0 w 240"/>
                  <a:gd name="T27" fmla="*/ 0 h 342"/>
                  <a:gd name="T28" fmla="*/ 0 w 240"/>
                  <a:gd name="T29" fmla="*/ 0 h 342"/>
                  <a:gd name="T30" fmla="*/ 0 w 240"/>
                  <a:gd name="T31" fmla="*/ 0 h 342"/>
                  <a:gd name="T32" fmla="*/ 0 w 240"/>
                  <a:gd name="T33" fmla="*/ 0 h 342"/>
                  <a:gd name="T34" fmla="*/ 1 w 240"/>
                  <a:gd name="T35" fmla="*/ 0 h 342"/>
                  <a:gd name="T36" fmla="*/ 1 w 240"/>
                  <a:gd name="T37" fmla="*/ 0 h 342"/>
                  <a:gd name="T38" fmla="*/ 1 w 240"/>
                  <a:gd name="T39" fmla="*/ 0 h 342"/>
                  <a:gd name="T40" fmla="*/ 1 w 240"/>
                  <a:gd name="T41" fmla="*/ 0 h 342"/>
                  <a:gd name="T42" fmla="*/ 1 w 240"/>
                  <a:gd name="T43" fmla="*/ 0 h 342"/>
                  <a:gd name="T44" fmla="*/ 1 w 240"/>
                  <a:gd name="T45" fmla="*/ 0 h 342"/>
                  <a:gd name="T46" fmla="*/ 1 w 240"/>
                  <a:gd name="T47" fmla="*/ 0 h 342"/>
                  <a:gd name="T48" fmla="*/ 1 w 240"/>
                  <a:gd name="T49" fmla="*/ 0 h 342"/>
                  <a:gd name="T50" fmla="*/ 1 w 240"/>
                  <a:gd name="T51" fmla="*/ 0 h 342"/>
                  <a:gd name="T52" fmla="*/ 1 w 240"/>
                  <a:gd name="T53" fmla="*/ 0 h 342"/>
                  <a:gd name="T54" fmla="*/ 1 w 240"/>
                  <a:gd name="T55" fmla="*/ 1 h 342"/>
                  <a:gd name="T56" fmla="*/ 1 w 240"/>
                  <a:gd name="T57" fmla="*/ 1 h 342"/>
                  <a:gd name="T58" fmla="*/ 1 w 240"/>
                  <a:gd name="T59" fmla="*/ 1 h 342"/>
                  <a:gd name="T60" fmla="*/ 1 w 240"/>
                  <a:gd name="T61" fmla="*/ 1 h 342"/>
                  <a:gd name="T62" fmla="*/ 1 w 240"/>
                  <a:gd name="T63" fmla="*/ 1 h 342"/>
                  <a:gd name="T64" fmla="*/ 1 w 240"/>
                  <a:gd name="T65" fmla="*/ 1 h 342"/>
                  <a:gd name="T66" fmla="*/ 1 w 240"/>
                  <a:gd name="T67" fmla="*/ 1 h 342"/>
                  <a:gd name="T68" fmla="*/ 1 w 240"/>
                  <a:gd name="T69" fmla="*/ 1 h 342"/>
                  <a:gd name="T70" fmla="*/ 0 w 240"/>
                  <a:gd name="T71" fmla="*/ 1 h 342"/>
                  <a:gd name="T72" fmla="*/ 0 w 240"/>
                  <a:gd name="T73" fmla="*/ 1 h 342"/>
                  <a:gd name="T74" fmla="*/ 0 w 240"/>
                  <a:gd name="T75" fmla="*/ 1 h 342"/>
                  <a:gd name="T76" fmla="*/ 0 w 240"/>
                  <a:gd name="T77" fmla="*/ 1 h 342"/>
                  <a:gd name="T78" fmla="*/ 0 w 240"/>
                  <a:gd name="T79" fmla="*/ 1 h 342"/>
                  <a:gd name="T80" fmla="*/ 0 w 240"/>
                  <a:gd name="T81" fmla="*/ 1 h 342"/>
                  <a:gd name="T82" fmla="*/ 0 w 240"/>
                  <a:gd name="T83" fmla="*/ 1 h 342"/>
                  <a:gd name="T84" fmla="*/ 0 w 240"/>
                  <a:gd name="T85" fmla="*/ 1 h 342"/>
                  <a:gd name="T86" fmla="*/ 0 w 240"/>
                  <a:gd name="T87" fmla="*/ 1 h 342"/>
                  <a:gd name="T88" fmla="*/ 0 w 240"/>
                  <a:gd name="T89" fmla="*/ 1 h 342"/>
                  <a:gd name="T90" fmla="*/ 0 w 240"/>
                  <a:gd name="T91" fmla="*/ 1 h 342"/>
                  <a:gd name="T92" fmla="*/ 0 w 240"/>
                  <a:gd name="T93" fmla="*/ 1 h 342"/>
                  <a:gd name="T94" fmla="*/ 0 w 240"/>
                  <a:gd name="T95" fmla="*/ 1 h 342"/>
                  <a:gd name="T96" fmla="*/ 0 w 240"/>
                  <a:gd name="T97" fmla="*/ 1 h 342"/>
                  <a:gd name="T98" fmla="*/ 0 w 240"/>
                  <a:gd name="T99" fmla="*/ 1 h 342"/>
                  <a:gd name="T100" fmla="*/ 0 w 240"/>
                  <a:gd name="T101" fmla="*/ 1 h 342"/>
                  <a:gd name="T102" fmla="*/ 0 w 240"/>
                  <a:gd name="T103" fmla="*/ 1 h 342"/>
                  <a:gd name="T104" fmla="*/ 0 w 240"/>
                  <a:gd name="T105" fmla="*/ 1 h 342"/>
                  <a:gd name="T106" fmla="*/ 0 w 240"/>
                  <a:gd name="T107" fmla="*/ 1 h 342"/>
                  <a:gd name="T108" fmla="*/ 0 w 240"/>
                  <a:gd name="T109" fmla="*/ 1 h 342"/>
                  <a:gd name="T110" fmla="*/ 0 w 240"/>
                  <a:gd name="T111" fmla="*/ 1 h 342"/>
                  <a:gd name="T112" fmla="*/ 0 w 240"/>
                  <a:gd name="T113" fmla="*/ 1 h 34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40" h="342">
                    <a:moveTo>
                      <a:pt x="0" y="148"/>
                    </a:moveTo>
                    <a:lnTo>
                      <a:pt x="3" y="142"/>
                    </a:lnTo>
                    <a:lnTo>
                      <a:pt x="13" y="125"/>
                    </a:lnTo>
                    <a:lnTo>
                      <a:pt x="27" y="102"/>
                    </a:lnTo>
                    <a:lnTo>
                      <a:pt x="45" y="74"/>
                    </a:lnTo>
                    <a:lnTo>
                      <a:pt x="55" y="60"/>
                    </a:lnTo>
                    <a:lnTo>
                      <a:pt x="65" y="47"/>
                    </a:lnTo>
                    <a:lnTo>
                      <a:pt x="76" y="35"/>
                    </a:lnTo>
                    <a:lnTo>
                      <a:pt x="87" y="24"/>
                    </a:lnTo>
                    <a:lnTo>
                      <a:pt x="98" y="14"/>
                    </a:lnTo>
                    <a:lnTo>
                      <a:pt x="111" y="6"/>
                    </a:lnTo>
                    <a:lnTo>
                      <a:pt x="117" y="3"/>
                    </a:lnTo>
                    <a:lnTo>
                      <a:pt x="122" y="2"/>
                    </a:lnTo>
                    <a:lnTo>
                      <a:pt x="128" y="0"/>
                    </a:lnTo>
                    <a:lnTo>
                      <a:pt x="133" y="0"/>
                    </a:lnTo>
                    <a:lnTo>
                      <a:pt x="139" y="1"/>
                    </a:lnTo>
                    <a:lnTo>
                      <a:pt x="144" y="2"/>
                    </a:lnTo>
                    <a:lnTo>
                      <a:pt x="150" y="6"/>
                    </a:lnTo>
                    <a:lnTo>
                      <a:pt x="155" y="10"/>
                    </a:lnTo>
                    <a:lnTo>
                      <a:pt x="160" y="16"/>
                    </a:lnTo>
                    <a:lnTo>
                      <a:pt x="165" y="22"/>
                    </a:lnTo>
                    <a:lnTo>
                      <a:pt x="170" y="30"/>
                    </a:lnTo>
                    <a:lnTo>
                      <a:pt x="175" y="37"/>
                    </a:lnTo>
                    <a:lnTo>
                      <a:pt x="184" y="55"/>
                    </a:lnTo>
                    <a:lnTo>
                      <a:pt x="193" y="75"/>
                    </a:lnTo>
                    <a:lnTo>
                      <a:pt x="202" y="96"/>
                    </a:lnTo>
                    <a:lnTo>
                      <a:pt x="209" y="119"/>
                    </a:lnTo>
                    <a:lnTo>
                      <a:pt x="222" y="162"/>
                    </a:lnTo>
                    <a:lnTo>
                      <a:pt x="232" y="200"/>
                    </a:lnTo>
                    <a:lnTo>
                      <a:pt x="238" y="227"/>
                    </a:lnTo>
                    <a:lnTo>
                      <a:pt x="240" y="237"/>
                    </a:lnTo>
                    <a:lnTo>
                      <a:pt x="223" y="255"/>
                    </a:lnTo>
                    <a:lnTo>
                      <a:pt x="181" y="295"/>
                    </a:lnTo>
                    <a:lnTo>
                      <a:pt x="168" y="305"/>
                    </a:lnTo>
                    <a:lnTo>
                      <a:pt x="156" y="315"/>
                    </a:lnTo>
                    <a:lnTo>
                      <a:pt x="144" y="323"/>
                    </a:lnTo>
                    <a:lnTo>
                      <a:pt x="131" y="331"/>
                    </a:lnTo>
                    <a:lnTo>
                      <a:pt x="120" y="336"/>
                    </a:lnTo>
                    <a:lnTo>
                      <a:pt x="108" y="340"/>
                    </a:lnTo>
                    <a:lnTo>
                      <a:pt x="103" y="341"/>
                    </a:lnTo>
                    <a:lnTo>
                      <a:pt x="97" y="342"/>
                    </a:lnTo>
                    <a:lnTo>
                      <a:pt x="93" y="341"/>
                    </a:lnTo>
                    <a:lnTo>
                      <a:pt x="88" y="340"/>
                    </a:lnTo>
                    <a:lnTo>
                      <a:pt x="84" y="339"/>
                    </a:lnTo>
                    <a:lnTo>
                      <a:pt x="80" y="336"/>
                    </a:lnTo>
                    <a:lnTo>
                      <a:pt x="76" y="332"/>
                    </a:lnTo>
                    <a:lnTo>
                      <a:pt x="72" y="328"/>
                    </a:lnTo>
                    <a:lnTo>
                      <a:pt x="64" y="318"/>
                    </a:lnTo>
                    <a:lnTo>
                      <a:pt x="56" y="305"/>
                    </a:lnTo>
                    <a:lnTo>
                      <a:pt x="49" y="290"/>
                    </a:lnTo>
                    <a:lnTo>
                      <a:pt x="41" y="274"/>
                    </a:lnTo>
                    <a:lnTo>
                      <a:pt x="35" y="256"/>
                    </a:lnTo>
                    <a:lnTo>
                      <a:pt x="28" y="239"/>
                    </a:lnTo>
                    <a:lnTo>
                      <a:pt x="17" y="206"/>
                    </a:lnTo>
                    <a:lnTo>
                      <a:pt x="7" y="176"/>
                    </a:lnTo>
                    <a:lnTo>
                      <a:pt x="2" y="156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48" name="Freeform 1383">
                <a:extLst>
                  <a:ext uri="{FF2B5EF4-FFF2-40B4-BE49-F238E27FC236}">
                    <a16:creationId xmlns:a16="http://schemas.microsoft.com/office/drawing/2014/main" id="{B4E0793D-FBFF-4F04-84EF-3B97550A3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6" y="2339"/>
                <a:ext cx="21" cy="12"/>
              </a:xfrm>
              <a:custGeom>
                <a:avLst/>
                <a:gdLst>
                  <a:gd name="T0" fmla="*/ 0 w 358"/>
                  <a:gd name="T1" fmla="*/ 0 h 215"/>
                  <a:gd name="T2" fmla="*/ 0 w 358"/>
                  <a:gd name="T3" fmla="*/ 0 h 215"/>
                  <a:gd name="T4" fmla="*/ 0 w 358"/>
                  <a:gd name="T5" fmla="*/ 0 h 215"/>
                  <a:gd name="T6" fmla="*/ 0 w 358"/>
                  <a:gd name="T7" fmla="*/ 0 h 215"/>
                  <a:gd name="T8" fmla="*/ 0 w 358"/>
                  <a:gd name="T9" fmla="*/ 0 h 215"/>
                  <a:gd name="T10" fmla="*/ 0 w 358"/>
                  <a:gd name="T11" fmla="*/ 0 h 215"/>
                  <a:gd name="T12" fmla="*/ 0 w 358"/>
                  <a:gd name="T13" fmla="*/ 0 h 215"/>
                  <a:gd name="T14" fmla="*/ 1 w 358"/>
                  <a:gd name="T15" fmla="*/ 0 h 215"/>
                  <a:gd name="T16" fmla="*/ 1 w 358"/>
                  <a:gd name="T17" fmla="*/ 0 h 215"/>
                  <a:gd name="T18" fmla="*/ 1 w 358"/>
                  <a:gd name="T19" fmla="*/ 0 h 215"/>
                  <a:gd name="T20" fmla="*/ 1 w 358"/>
                  <a:gd name="T21" fmla="*/ 0 h 215"/>
                  <a:gd name="T22" fmla="*/ 1 w 358"/>
                  <a:gd name="T23" fmla="*/ 0 h 215"/>
                  <a:gd name="T24" fmla="*/ 1 w 358"/>
                  <a:gd name="T25" fmla="*/ 0 h 215"/>
                  <a:gd name="T26" fmla="*/ 1 w 358"/>
                  <a:gd name="T27" fmla="*/ 0 h 215"/>
                  <a:gd name="T28" fmla="*/ 1 w 358"/>
                  <a:gd name="T29" fmla="*/ 0 h 215"/>
                  <a:gd name="T30" fmla="*/ 1 w 358"/>
                  <a:gd name="T31" fmla="*/ 0 h 215"/>
                  <a:gd name="T32" fmla="*/ 1 w 358"/>
                  <a:gd name="T33" fmla="*/ 0 h 215"/>
                  <a:gd name="T34" fmla="*/ 1 w 358"/>
                  <a:gd name="T35" fmla="*/ 0 h 215"/>
                  <a:gd name="T36" fmla="*/ 1 w 358"/>
                  <a:gd name="T37" fmla="*/ 0 h 215"/>
                  <a:gd name="T38" fmla="*/ 1 w 358"/>
                  <a:gd name="T39" fmla="*/ 0 h 215"/>
                  <a:gd name="T40" fmla="*/ 1 w 358"/>
                  <a:gd name="T41" fmla="*/ 0 h 215"/>
                  <a:gd name="T42" fmla="*/ 1 w 358"/>
                  <a:gd name="T43" fmla="*/ 0 h 215"/>
                  <a:gd name="T44" fmla="*/ 1 w 358"/>
                  <a:gd name="T45" fmla="*/ 0 h 215"/>
                  <a:gd name="T46" fmla="*/ 1 w 358"/>
                  <a:gd name="T47" fmla="*/ 0 h 215"/>
                  <a:gd name="T48" fmla="*/ 1 w 358"/>
                  <a:gd name="T49" fmla="*/ 0 h 215"/>
                  <a:gd name="T50" fmla="*/ 1 w 358"/>
                  <a:gd name="T51" fmla="*/ 0 h 215"/>
                  <a:gd name="T52" fmla="*/ 1 w 358"/>
                  <a:gd name="T53" fmla="*/ 0 h 215"/>
                  <a:gd name="T54" fmla="*/ 1 w 358"/>
                  <a:gd name="T55" fmla="*/ 0 h 215"/>
                  <a:gd name="T56" fmla="*/ 1 w 358"/>
                  <a:gd name="T57" fmla="*/ 0 h 215"/>
                  <a:gd name="T58" fmla="*/ 1 w 358"/>
                  <a:gd name="T59" fmla="*/ 1 h 215"/>
                  <a:gd name="T60" fmla="*/ 1 w 358"/>
                  <a:gd name="T61" fmla="*/ 1 h 215"/>
                  <a:gd name="T62" fmla="*/ 1 w 358"/>
                  <a:gd name="T63" fmla="*/ 1 h 215"/>
                  <a:gd name="T64" fmla="*/ 1 w 358"/>
                  <a:gd name="T65" fmla="*/ 1 h 215"/>
                  <a:gd name="T66" fmla="*/ 1 w 358"/>
                  <a:gd name="T67" fmla="*/ 1 h 215"/>
                  <a:gd name="T68" fmla="*/ 1 w 358"/>
                  <a:gd name="T69" fmla="*/ 1 h 215"/>
                  <a:gd name="T70" fmla="*/ 1 w 358"/>
                  <a:gd name="T71" fmla="*/ 1 h 215"/>
                  <a:gd name="T72" fmla="*/ 1 w 358"/>
                  <a:gd name="T73" fmla="*/ 1 h 215"/>
                  <a:gd name="T74" fmla="*/ 1 w 358"/>
                  <a:gd name="T75" fmla="*/ 1 h 215"/>
                  <a:gd name="T76" fmla="*/ 1 w 358"/>
                  <a:gd name="T77" fmla="*/ 1 h 215"/>
                  <a:gd name="T78" fmla="*/ 1 w 358"/>
                  <a:gd name="T79" fmla="*/ 1 h 215"/>
                  <a:gd name="T80" fmla="*/ 1 w 358"/>
                  <a:gd name="T81" fmla="*/ 1 h 215"/>
                  <a:gd name="T82" fmla="*/ 0 w 358"/>
                  <a:gd name="T83" fmla="*/ 1 h 215"/>
                  <a:gd name="T84" fmla="*/ 0 w 358"/>
                  <a:gd name="T85" fmla="*/ 1 h 215"/>
                  <a:gd name="T86" fmla="*/ 0 w 358"/>
                  <a:gd name="T87" fmla="*/ 1 h 215"/>
                  <a:gd name="T88" fmla="*/ 0 w 358"/>
                  <a:gd name="T89" fmla="*/ 0 h 215"/>
                  <a:gd name="T90" fmla="*/ 0 w 358"/>
                  <a:gd name="T91" fmla="*/ 0 h 215"/>
                  <a:gd name="T92" fmla="*/ 0 w 358"/>
                  <a:gd name="T93" fmla="*/ 0 h 21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8" h="215">
                    <a:moveTo>
                      <a:pt x="0" y="76"/>
                    </a:moveTo>
                    <a:lnTo>
                      <a:pt x="7" y="72"/>
                    </a:lnTo>
                    <a:lnTo>
                      <a:pt x="29" y="62"/>
                    </a:lnTo>
                    <a:lnTo>
                      <a:pt x="59" y="49"/>
                    </a:lnTo>
                    <a:lnTo>
                      <a:pt x="96" y="34"/>
                    </a:lnTo>
                    <a:lnTo>
                      <a:pt x="115" y="26"/>
                    </a:lnTo>
                    <a:lnTo>
                      <a:pt x="136" y="18"/>
                    </a:lnTo>
                    <a:lnTo>
                      <a:pt x="156" y="12"/>
                    </a:lnTo>
                    <a:lnTo>
                      <a:pt x="174" y="7"/>
                    </a:lnTo>
                    <a:lnTo>
                      <a:pt x="192" y="3"/>
                    </a:lnTo>
                    <a:lnTo>
                      <a:pt x="210" y="0"/>
                    </a:lnTo>
                    <a:lnTo>
                      <a:pt x="217" y="0"/>
                    </a:lnTo>
                    <a:lnTo>
                      <a:pt x="224" y="0"/>
                    </a:lnTo>
                    <a:lnTo>
                      <a:pt x="231" y="0"/>
                    </a:lnTo>
                    <a:lnTo>
                      <a:pt x="237" y="1"/>
                    </a:lnTo>
                    <a:lnTo>
                      <a:pt x="248" y="5"/>
                    </a:lnTo>
                    <a:lnTo>
                      <a:pt x="260" y="11"/>
                    </a:lnTo>
                    <a:lnTo>
                      <a:pt x="271" y="19"/>
                    </a:lnTo>
                    <a:lnTo>
                      <a:pt x="281" y="29"/>
                    </a:lnTo>
                    <a:lnTo>
                      <a:pt x="293" y="39"/>
                    </a:lnTo>
                    <a:lnTo>
                      <a:pt x="303" y="51"/>
                    </a:lnTo>
                    <a:lnTo>
                      <a:pt x="312" y="62"/>
                    </a:lnTo>
                    <a:lnTo>
                      <a:pt x="321" y="74"/>
                    </a:lnTo>
                    <a:lnTo>
                      <a:pt x="336" y="96"/>
                    </a:lnTo>
                    <a:lnTo>
                      <a:pt x="348" y="117"/>
                    </a:lnTo>
                    <a:lnTo>
                      <a:pt x="355" y="130"/>
                    </a:lnTo>
                    <a:lnTo>
                      <a:pt x="358" y="135"/>
                    </a:lnTo>
                    <a:lnTo>
                      <a:pt x="351" y="139"/>
                    </a:lnTo>
                    <a:lnTo>
                      <a:pt x="332" y="151"/>
                    </a:lnTo>
                    <a:lnTo>
                      <a:pt x="304" y="166"/>
                    </a:lnTo>
                    <a:lnTo>
                      <a:pt x="269" y="183"/>
                    </a:lnTo>
                    <a:lnTo>
                      <a:pt x="252" y="192"/>
                    </a:lnTo>
                    <a:lnTo>
                      <a:pt x="234" y="199"/>
                    </a:lnTo>
                    <a:lnTo>
                      <a:pt x="217" y="205"/>
                    </a:lnTo>
                    <a:lnTo>
                      <a:pt x="199" y="210"/>
                    </a:lnTo>
                    <a:lnTo>
                      <a:pt x="183" y="213"/>
                    </a:lnTo>
                    <a:lnTo>
                      <a:pt x="170" y="215"/>
                    </a:lnTo>
                    <a:lnTo>
                      <a:pt x="163" y="214"/>
                    </a:lnTo>
                    <a:lnTo>
                      <a:pt x="158" y="213"/>
                    </a:lnTo>
                    <a:lnTo>
                      <a:pt x="152" y="212"/>
                    </a:lnTo>
                    <a:lnTo>
                      <a:pt x="148" y="209"/>
                    </a:lnTo>
                    <a:lnTo>
                      <a:pt x="129" y="195"/>
                    </a:lnTo>
                    <a:lnTo>
                      <a:pt x="106" y="175"/>
                    </a:lnTo>
                    <a:lnTo>
                      <a:pt x="81" y="154"/>
                    </a:lnTo>
                    <a:lnTo>
                      <a:pt x="57" y="131"/>
                    </a:lnTo>
                    <a:lnTo>
                      <a:pt x="16" y="92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49" name="Freeform 1384">
                <a:extLst>
                  <a:ext uri="{FF2B5EF4-FFF2-40B4-BE49-F238E27FC236}">
                    <a16:creationId xmlns:a16="http://schemas.microsoft.com/office/drawing/2014/main" id="{D449B0C4-5AAA-4259-B883-680EF1F68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9" y="2364"/>
                <a:ext cx="21" cy="13"/>
              </a:xfrm>
              <a:custGeom>
                <a:avLst/>
                <a:gdLst>
                  <a:gd name="T0" fmla="*/ 0 w 358"/>
                  <a:gd name="T1" fmla="*/ 0 h 215"/>
                  <a:gd name="T2" fmla="*/ 0 w 358"/>
                  <a:gd name="T3" fmla="*/ 0 h 215"/>
                  <a:gd name="T4" fmla="*/ 0 w 358"/>
                  <a:gd name="T5" fmla="*/ 0 h 215"/>
                  <a:gd name="T6" fmla="*/ 0 w 358"/>
                  <a:gd name="T7" fmla="*/ 0 h 215"/>
                  <a:gd name="T8" fmla="*/ 0 w 358"/>
                  <a:gd name="T9" fmla="*/ 0 h 215"/>
                  <a:gd name="T10" fmla="*/ 0 w 358"/>
                  <a:gd name="T11" fmla="*/ 0 h 215"/>
                  <a:gd name="T12" fmla="*/ 0 w 358"/>
                  <a:gd name="T13" fmla="*/ 0 h 215"/>
                  <a:gd name="T14" fmla="*/ 1 w 358"/>
                  <a:gd name="T15" fmla="*/ 0 h 215"/>
                  <a:gd name="T16" fmla="*/ 1 w 358"/>
                  <a:gd name="T17" fmla="*/ 0 h 215"/>
                  <a:gd name="T18" fmla="*/ 1 w 358"/>
                  <a:gd name="T19" fmla="*/ 0 h 215"/>
                  <a:gd name="T20" fmla="*/ 1 w 358"/>
                  <a:gd name="T21" fmla="*/ 0 h 215"/>
                  <a:gd name="T22" fmla="*/ 1 w 358"/>
                  <a:gd name="T23" fmla="*/ 0 h 215"/>
                  <a:gd name="T24" fmla="*/ 1 w 358"/>
                  <a:gd name="T25" fmla="*/ 0 h 215"/>
                  <a:gd name="T26" fmla="*/ 1 w 358"/>
                  <a:gd name="T27" fmla="*/ 0 h 215"/>
                  <a:gd name="T28" fmla="*/ 1 w 358"/>
                  <a:gd name="T29" fmla="*/ 0 h 215"/>
                  <a:gd name="T30" fmla="*/ 1 w 358"/>
                  <a:gd name="T31" fmla="*/ 0 h 215"/>
                  <a:gd name="T32" fmla="*/ 1 w 358"/>
                  <a:gd name="T33" fmla="*/ 0 h 215"/>
                  <a:gd name="T34" fmla="*/ 1 w 358"/>
                  <a:gd name="T35" fmla="*/ 0 h 215"/>
                  <a:gd name="T36" fmla="*/ 1 w 358"/>
                  <a:gd name="T37" fmla="*/ 0 h 215"/>
                  <a:gd name="T38" fmla="*/ 1 w 358"/>
                  <a:gd name="T39" fmla="*/ 0 h 215"/>
                  <a:gd name="T40" fmla="*/ 1 w 358"/>
                  <a:gd name="T41" fmla="*/ 0 h 215"/>
                  <a:gd name="T42" fmla="*/ 1 w 358"/>
                  <a:gd name="T43" fmla="*/ 0 h 215"/>
                  <a:gd name="T44" fmla="*/ 1 w 358"/>
                  <a:gd name="T45" fmla="*/ 0 h 215"/>
                  <a:gd name="T46" fmla="*/ 1 w 358"/>
                  <a:gd name="T47" fmla="*/ 0 h 215"/>
                  <a:gd name="T48" fmla="*/ 1 w 358"/>
                  <a:gd name="T49" fmla="*/ 0 h 215"/>
                  <a:gd name="T50" fmla="*/ 1 w 358"/>
                  <a:gd name="T51" fmla="*/ 0 h 215"/>
                  <a:gd name="T52" fmla="*/ 1 w 358"/>
                  <a:gd name="T53" fmla="*/ 1 h 215"/>
                  <a:gd name="T54" fmla="*/ 1 w 358"/>
                  <a:gd name="T55" fmla="*/ 1 h 215"/>
                  <a:gd name="T56" fmla="*/ 1 w 358"/>
                  <a:gd name="T57" fmla="*/ 1 h 215"/>
                  <a:gd name="T58" fmla="*/ 1 w 358"/>
                  <a:gd name="T59" fmla="*/ 1 h 215"/>
                  <a:gd name="T60" fmla="*/ 1 w 358"/>
                  <a:gd name="T61" fmla="*/ 1 h 215"/>
                  <a:gd name="T62" fmla="*/ 1 w 358"/>
                  <a:gd name="T63" fmla="*/ 1 h 215"/>
                  <a:gd name="T64" fmla="*/ 1 w 358"/>
                  <a:gd name="T65" fmla="*/ 1 h 215"/>
                  <a:gd name="T66" fmla="*/ 1 w 358"/>
                  <a:gd name="T67" fmla="*/ 1 h 215"/>
                  <a:gd name="T68" fmla="*/ 1 w 358"/>
                  <a:gd name="T69" fmla="*/ 1 h 215"/>
                  <a:gd name="T70" fmla="*/ 1 w 358"/>
                  <a:gd name="T71" fmla="*/ 1 h 215"/>
                  <a:gd name="T72" fmla="*/ 1 w 358"/>
                  <a:gd name="T73" fmla="*/ 1 h 215"/>
                  <a:gd name="T74" fmla="*/ 1 w 358"/>
                  <a:gd name="T75" fmla="*/ 1 h 215"/>
                  <a:gd name="T76" fmla="*/ 1 w 358"/>
                  <a:gd name="T77" fmla="*/ 1 h 215"/>
                  <a:gd name="T78" fmla="*/ 0 w 358"/>
                  <a:gd name="T79" fmla="*/ 1 h 215"/>
                  <a:gd name="T80" fmla="*/ 0 w 358"/>
                  <a:gd name="T81" fmla="*/ 1 h 215"/>
                  <a:gd name="T82" fmla="*/ 0 w 358"/>
                  <a:gd name="T83" fmla="*/ 1 h 215"/>
                  <a:gd name="T84" fmla="*/ 0 w 358"/>
                  <a:gd name="T85" fmla="*/ 0 h 215"/>
                  <a:gd name="T86" fmla="*/ 0 w 358"/>
                  <a:gd name="T87" fmla="*/ 0 h 215"/>
                  <a:gd name="T88" fmla="*/ 0 w 358"/>
                  <a:gd name="T89" fmla="*/ 0 h 21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58" h="215">
                    <a:moveTo>
                      <a:pt x="0" y="76"/>
                    </a:moveTo>
                    <a:lnTo>
                      <a:pt x="7" y="72"/>
                    </a:lnTo>
                    <a:lnTo>
                      <a:pt x="28" y="62"/>
                    </a:lnTo>
                    <a:lnTo>
                      <a:pt x="59" y="49"/>
                    </a:lnTo>
                    <a:lnTo>
                      <a:pt x="96" y="34"/>
                    </a:lnTo>
                    <a:lnTo>
                      <a:pt x="116" y="26"/>
                    </a:lnTo>
                    <a:lnTo>
                      <a:pt x="136" y="19"/>
                    </a:lnTo>
                    <a:lnTo>
                      <a:pt x="156" y="13"/>
                    </a:lnTo>
                    <a:lnTo>
                      <a:pt x="176" y="7"/>
                    </a:lnTo>
                    <a:lnTo>
                      <a:pt x="194" y="3"/>
                    </a:lnTo>
                    <a:lnTo>
                      <a:pt x="211" y="1"/>
                    </a:lnTo>
                    <a:lnTo>
                      <a:pt x="219" y="0"/>
                    </a:lnTo>
                    <a:lnTo>
                      <a:pt x="227" y="0"/>
                    </a:lnTo>
                    <a:lnTo>
                      <a:pt x="234" y="1"/>
                    </a:lnTo>
                    <a:lnTo>
                      <a:pt x="240" y="2"/>
                    </a:lnTo>
                    <a:lnTo>
                      <a:pt x="251" y="6"/>
                    </a:lnTo>
                    <a:lnTo>
                      <a:pt x="262" y="13"/>
                    </a:lnTo>
                    <a:lnTo>
                      <a:pt x="272" y="20"/>
                    </a:lnTo>
                    <a:lnTo>
                      <a:pt x="283" y="29"/>
                    </a:lnTo>
                    <a:lnTo>
                      <a:pt x="293" y="40"/>
                    </a:lnTo>
                    <a:lnTo>
                      <a:pt x="302" y="51"/>
                    </a:lnTo>
                    <a:lnTo>
                      <a:pt x="313" y="62"/>
                    </a:lnTo>
                    <a:lnTo>
                      <a:pt x="321" y="74"/>
                    </a:lnTo>
                    <a:lnTo>
                      <a:pt x="348" y="117"/>
                    </a:lnTo>
                    <a:lnTo>
                      <a:pt x="358" y="135"/>
                    </a:lnTo>
                    <a:lnTo>
                      <a:pt x="351" y="140"/>
                    </a:lnTo>
                    <a:lnTo>
                      <a:pt x="331" y="151"/>
                    </a:lnTo>
                    <a:lnTo>
                      <a:pt x="303" y="166"/>
                    </a:lnTo>
                    <a:lnTo>
                      <a:pt x="269" y="184"/>
                    </a:lnTo>
                    <a:lnTo>
                      <a:pt x="252" y="192"/>
                    </a:lnTo>
                    <a:lnTo>
                      <a:pt x="234" y="199"/>
                    </a:lnTo>
                    <a:lnTo>
                      <a:pt x="216" y="206"/>
                    </a:lnTo>
                    <a:lnTo>
                      <a:pt x="199" y="211"/>
                    </a:lnTo>
                    <a:lnTo>
                      <a:pt x="183" y="214"/>
                    </a:lnTo>
                    <a:lnTo>
                      <a:pt x="170" y="215"/>
                    </a:lnTo>
                    <a:lnTo>
                      <a:pt x="163" y="215"/>
                    </a:lnTo>
                    <a:lnTo>
                      <a:pt x="158" y="214"/>
                    </a:lnTo>
                    <a:lnTo>
                      <a:pt x="152" y="212"/>
                    </a:lnTo>
                    <a:lnTo>
                      <a:pt x="148" y="210"/>
                    </a:lnTo>
                    <a:lnTo>
                      <a:pt x="128" y="196"/>
                    </a:lnTo>
                    <a:lnTo>
                      <a:pt x="106" y="176"/>
                    </a:lnTo>
                    <a:lnTo>
                      <a:pt x="81" y="154"/>
                    </a:lnTo>
                    <a:lnTo>
                      <a:pt x="57" y="132"/>
                    </a:lnTo>
                    <a:lnTo>
                      <a:pt x="16" y="92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50" name="Freeform 1385">
                <a:extLst>
                  <a:ext uri="{FF2B5EF4-FFF2-40B4-BE49-F238E27FC236}">
                    <a16:creationId xmlns:a16="http://schemas.microsoft.com/office/drawing/2014/main" id="{29EF7007-EFD8-4F0F-A0C4-14C9C9259C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6" y="2368"/>
                <a:ext cx="21" cy="12"/>
              </a:xfrm>
              <a:custGeom>
                <a:avLst/>
                <a:gdLst>
                  <a:gd name="T0" fmla="*/ 0 w 358"/>
                  <a:gd name="T1" fmla="*/ 0 h 214"/>
                  <a:gd name="T2" fmla="*/ 0 w 358"/>
                  <a:gd name="T3" fmla="*/ 0 h 214"/>
                  <a:gd name="T4" fmla="*/ 0 w 358"/>
                  <a:gd name="T5" fmla="*/ 0 h 214"/>
                  <a:gd name="T6" fmla="*/ 0 w 358"/>
                  <a:gd name="T7" fmla="*/ 0 h 214"/>
                  <a:gd name="T8" fmla="*/ 0 w 358"/>
                  <a:gd name="T9" fmla="*/ 0 h 214"/>
                  <a:gd name="T10" fmla="*/ 0 w 358"/>
                  <a:gd name="T11" fmla="*/ 0 h 214"/>
                  <a:gd name="T12" fmla="*/ 0 w 358"/>
                  <a:gd name="T13" fmla="*/ 0 h 214"/>
                  <a:gd name="T14" fmla="*/ 1 w 358"/>
                  <a:gd name="T15" fmla="*/ 0 h 214"/>
                  <a:gd name="T16" fmla="*/ 1 w 358"/>
                  <a:gd name="T17" fmla="*/ 0 h 214"/>
                  <a:gd name="T18" fmla="*/ 1 w 358"/>
                  <a:gd name="T19" fmla="*/ 0 h 214"/>
                  <a:gd name="T20" fmla="*/ 1 w 358"/>
                  <a:gd name="T21" fmla="*/ 0 h 214"/>
                  <a:gd name="T22" fmla="*/ 1 w 358"/>
                  <a:gd name="T23" fmla="*/ 0 h 214"/>
                  <a:gd name="T24" fmla="*/ 1 w 358"/>
                  <a:gd name="T25" fmla="*/ 0 h 214"/>
                  <a:gd name="T26" fmla="*/ 1 w 358"/>
                  <a:gd name="T27" fmla="*/ 0 h 214"/>
                  <a:gd name="T28" fmla="*/ 1 w 358"/>
                  <a:gd name="T29" fmla="*/ 0 h 214"/>
                  <a:gd name="T30" fmla="*/ 1 w 358"/>
                  <a:gd name="T31" fmla="*/ 0 h 214"/>
                  <a:gd name="T32" fmla="*/ 1 w 358"/>
                  <a:gd name="T33" fmla="*/ 0 h 214"/>
                  <a:gd name="T34" fmla="*/ 1 w 358"/>
                  <a:gd name="T35" fmla="*/ 0 h 214"/>
                  <a:gd name="T36" fmla="*/ 1 w 358"/>
                  <a:gd name="T37" fmla="*/ 0 h 214"/>
                  <a:gd name="T38" fmla="*/ 1 w 358"/>
                  <a:gd name="T39" fmla="*/ 0 h 214"/>
                  <a:gd name="T40" fmla="*/ 1 w 358"/>
                  <a:gd name="T41" fmla="*/ 0 h 214"/>
                  <a:gd name="T42" fmla="*/ 1 w 358"/>
                  <a:gd name="T43" fmla="*/ 0 h 214"/>
                  <a:gd name="T44" fmla="*/ 1 w 358"/>
                  <a:gd name="T45" fmla="*/ 0 h 214"/>
                  <a:gd name="T46" fmla="*/ 1 w 358"/>
                  <a:gd name="T47" fmla="*/ 0 h 214"/>
                  <a:gd name="T48" fmla="*/ 1 w 358"/>
                  <a:gd name="T49" fmla="*/ 0 h 214"/>
                  <a:gd name="T50" fmla="*/ 1 w 358"/>
                  <a:gd name="T51" fmla="*/ 0 h 214"/>
                  <a:gd name="T52" fmla="*/ 1 w 358"/>
                  <a:gd name="T53" fmla="*/ 0 h 214"/>
                  <a:gd name="T54" fmla="*/ 1 w 358"/>
                  <a:gd name="T55" fmla="*/ 0 h 214"/>
                  <a:gd name="T56" fmla="*/ 1 w 358"/>
                  <a:gd name="T57" fmla="*/ 0 h 214"/>
                  <a:gd name="T58" fmla="*/ 1 w 358"/>
                  <a:gd name="T59" fmla="*/ 1 h 214"/>
                  <a:gd name="T60" fmla="*/ 1 w 358"/>
                  <a:gd name="T61" fmla="*/ 1 h 214"/>
                  <a:gd name="T62" fmla="*/ 1 w 358"/>
                  <a:gd name="T63" fmla="*/ 1 h 214"/>
                  <a:gd name="T64" fmla="*/ 1 w 358"/>
                  <a:gd name="T65" fmla="*/ 1 h 214"/>
                  <a:gd name="T66" fmla="*/ 1 w 358"/>
                  <a:gd name="T67" fmla="*/ 1 h 214"/>
                  <a:gd name="T68" fmla="*/ 1 w 358"/>
                  <a:gd name="T69" fmla="*/ 1 h 214"/>
                  <a:gd name="T70" fmla="*/ 1 w 358"/>
                  <a:gd name="T71" fmla="*/ 1 h 214"/>
                  <a:gd name="T72" fmla="*/ 1 w 358"/>
                  <a:gd name="T73" fmla="*/ 1 h 214"/>
                  <a:gd name="T74" fmla="*/ 1 w 358"/>
                  <a:gd name="T75" fmla="*/ 1 h 214"/>
                  <a:gd name="T76" fmla="*/ 1 w 358"/>
                  <a:gd name="T77" fmla="*/ 1 h 214"/>
                  <a:gd name="T78" fmla="*/ 1 w 358"/>
                  <a:gd name="T79" fmla="*/ 1 h 214"/>
                  <a:gd name="T80" fmla="*/ 1 w 358"/>
                  <a:gd name="T81" fmla="*/ 1 h 214"/>
                  <a:gd name="T82" fmla="*/ 0 w 358"/>
                  <a:gd name="T83" fmla="*/ 1 h 214"/>
                  <a:gd name="T84" fmla="*/ 0 w 358"/>
                  <a:gd name="T85" fmla="*/ 1 h 214"/>
                  <a:gd name="T86" fmla="*/ 0 w 358"/>
                  <a:gd name="T87" fmla="*/ 1 h 214"/>
                  <a:gd name="T88" fmla="*/ 0 w 358"/>
                  <a:gd name="T89" fmla="*/ 0 h 214"/>
                  <a:gd name="T90" fmla="*/ 0 w 358"/>
                  <a:gd name="T91" fmla="*/ 0 h 214"/>
                  <a:gd name="T92" fmla="*/ 0 w 358"/>
                  <a:gd name="T93" fmla="*/ 0 h 21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8" h="214">
                    <a:moveTo>
                      <a:pt x="0" y="75"/>
                    </a:moveTo>
                    <a:lnTo>
                      <a:pt x="8" y="72"/>
                    </a:lnTo>
                    <a:lnTo>
                      <a:pt x="30" y="62"/>
                    </a:lnTo>
                    <a:lnTo>
                      <a:pt x="60" y="48"/>
                    </a:lnTo>
                    <a:lnTo>
                      <a:pt x="96" y="32"/>
                    </a:lnTo>
                    <a:lnTo>
                      <a:pt x="117" y="25"/>
                    </a:lnTo>
                    <a:lnTo>
                      <a:pt x="137" y="18"/>
                    </a:lnTo>
                    <a:lnTo>
                      <a:pt x="156" y="12"/>
                    </a:lnTo>
                    <a:lnTo>
                      <a:pt x="175" y="7"/>
                    </a:lnTo>
                    <a:lnTo>
                      <a:pt x="193" y="3"/>
                    </a:lnTo>
                    <a:lnTo>
                      <a:pt x="210" y="0"/>
                    </a:lnTo>
                    <a:lnTo>
                      <a:pt x="218" y="0"/>
                    </a:lnTo>
                    <a:lnTo>
                      <a:pt x="225" y="0"/>
                    </a:lnTo>
                    <a:lnTo>
                      <a:pt x="232" y="0"/>
                    </a:lnTo>
                    <a:lnTo>
                      <a:pt x="237" y="1"/>
                    </a:lnTo>
                    <a:lnTo>
                      <a:pt x="249" y="5"/>
                    </a:lnTo>
                    <a:lnTo>
                      <a:pt x="260" y="11"/>
                    </a:lnTo>
                    <a:lnTo>
                      <a:pt x="271" y="19"/>
                    </a:lnTo>
                    <a:lnTo>
                      <a:pt x="282" y="28"/>
                    </a:lnTo>
                    <a:lnTo>
                      <a:pt x="293" y="39"/>
                    </a:lnTo>
                    <a:lnTo>
                      <a:pt x="303" y="50"/>
                    </a:lnTo>
                    <a:lnTo>
                      <a:pt x="313" y="62"/>
                    </a:lnTo>
                    <a:lnTo>
                      <a:pt x="321" y="74"/>
                    </a:lnTo>
                    <a:lnTo>
                      <a:pt x="337" y="96"/>
                    </a:lnTo>
                    <a:lnTo>
                      <a:pt x="348" y="115"/>
                    </a:lnTo>
                    <a:lnTo>
                      <a:pt x="356" y="130"/>
                    </a:lnTo>
                    <a:lnTo>
                      <a:pt x="358" y="135"/>
                    </a:lnTo>
                    <a:lnTo>
                      <a:pt x="351" y="139"/>
                    </a:lnTo>
                    <a:lnTo>
                      <a:pt x="332" y="151"/>
                    </a:lnTo>
                    <a:lnTo>
                      <a:pt x="304" y="166"/>
                    </a:lnTo>
                    <a:lnTo>
                      <a:pt x="270" y="183"/>
                    </a:lnTo>
                    <a:lnTo>
                      <a:pt x="252" y="191"/>
                    </a:lnTo>
                    <a:lnTo>
                      <a:pt x="235" y="198"/>
                    </a:lnTo>
                    <a:lnTo>
                      <a:pt x="217" y="205"/>
                    </a:lnTo>
                    <a:lnTo>
                      <a:pt x="201" y="210"/>
                    </a:lnTo>
                    <a:lnTo>
                      <a:pt x="184" y="213"/>
                    </a:lnTo>
                    <a:lnTo>
                      <a:pt x="170" y="214"/>
                    </a:lnTo>
                    <a:lnTo>
                      <a:pt x="164" y="214"/>
                    </a:lnTo>
                    <a:lnTo>
                      <a:pt x="158" y="213"/>
                    </a:lnTo>
                    <a:lnTo>
                      <a:pt x="153" y="212"/>
                    </a:lnTo>
                    <a:lnTo>
                      <a:pt x="149" y="209"/>
                    </a:lnTo>
                    <a:lnTo>
                      <a:pt x="130" y="194"/>
                    </a:lnTo>
                    <a:lnTo>
                      <a:pt x="106" y="175"/>
                    </a:lnTo>
                    <a:lnTo>
                      <a:pt x="82" y="154"/>
                    </a:lnTo>
                    <a:lnTo>
                      <a:pt x="58" y="131"/>
                    </a:lnTo>
                    <a:lnTo>
                      <a:pt x="17" y="92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51" name="Freeform 1386">
                <a:extLst>
                  <a:ext uri="{FF2B5EF4-FFF2-40B4-BE49-F238E27FC236}">
                    <a16:creationId xmlns:a16="http://schemas.microsoft.com/office/drawing/2014/main" id="{2D9DCC26-DF5D-494E-899A-563E10C93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2377"/>
                <a:ext cx="21" cy="12"/>
              </a:xfrm>
              <a:custGeom>
                <a:avLst/>
                <a:gdLst>
                  <a:gd name="T0" fmla="*/ 0 w 358"/>
                  <a:gd name="T1" fmla="*/ 0 h 214"/>
                  <a:gd name="T2" fmla="*/ 0 w 358"/>
                  <a:gd name="T3" fmla="*/ 0 h 214"/>
                  <a:gd name="T4" fmla="*/ 0 w 358"/>
                  <a:gd name="T5" fmla="*/ 0 h 214"/>
                  <a:gd name="T6" fmla="*/ 0 w 358"/>
                  <a:gd name="T7" fmla="*/ 0 h 214"/>
                  <a:gd name="T8" fmla="*/ 0 w 358"/>
                  <a:gd name="T9" fmla="*/ 0 h 214"/>
                  <a:gd name="T10" fmla="*/ 0 w 358"/>
                  <a:gd name="T11" fmla="*/ 0 h 214"/>
                  <a:gd name="T12" fmla="*/ 0 w 358"/>
                  <a:gd name="T13" fmla="*/ 0 h 214"/>
                  <a:gd name="T14" fmla="*/ 1 w 358"/>
                  <a:gd name="T15" fmla="*/ 0 h 214"/>
                  <a:gd name="T16" fmla="*/ 1 w 358"/>
                  <a:gd name="T17" fmla="*/ 0 h 214"/>
                  <a:gd name="T18" fmla="*/ 1 w 358"/>
                  <a:gd name="T19" fmla="*/ 0 h 214"/>
                  <a:gd name="T20" fmla="*/ 1 w 358"/>
                  <a:gd name="T21" fmla="*/ 0 h 214"/>
                  <a:gd name="T22" fmla="*/ 1 w 358"/>
                  <a:gd name="T23" fmla="*/ 0 h 214"/>
                  <a:gd name="T24" fmla="*/ 1 w 358"/>
                  <a:gd name="T25" fmla="*/ 0 h 214"/>
                  <a:gd name="T26" fmla="*/ 1 w 358"/>
                  <a:gd name="T27" fmla="*/ 0 h 214"/>
                  <a:gd name="T28" fmla="*/ 1 w 358"/>
                  <a:gd name="T29" fmla="*/ 0 h 214"/>
                  <a:gd name="T30" fmla="*/ 1 w 358"/>
                  <a:gd name="T31" fmla="*/ 0 h 214"/>
                  <a:gd name="T32" fmla="*/ 1 w 358"/>
                  <a:gd name="T33" fmla="*/ 0 h 214"/>
                  <a:gd name="T34" fmla="*/ 1 w 358"/>
                  <a:gd name="T35" fmla="*/ 0 h 214"/>
                  <a:gd name="T36" fmla="*/ 1 w 358"/>
                  <a:gd name="T37" fmla="*/ 0 h 214"/>
                  <a:gd name="T38" fmla="*/ 1 w 358"/>
                  <a:gd name="T39" fmla="*/ 0 h 214"/>
                  <a:gd name="T40" fmla="*/ 1 w 358"/>
                  <a:gd name="T41" fmla="*/ 0 h 214"/>
                  <a:gd name="T42" fmla="*/ 1 w 358"/>
                  <a:gd name="T43" fmla="*/ 0 h 214"/>
                  <a:gd name="T44" fmla="*/ 1 w 358"/>
                  <a:gd name="T45" fmla="*/ 0 h 214"/>
                  <a:gd name="T46" fmla="*/ 1 w 358"/>
                  <a:gd name="T47" fmla="*/ 0 h 214"/>
                  <a:gd name="T48" fmla="*/ 1 w 358"/>
                  <a:gd name="T49" fmla="*/ 0 h 214"/>
                  <a:gd name="T50" fmla="*/ 1 w 358"/>
                  <a:gd name="T51" fmla="*/ 0 h 214"/>
                  <a:gd name="T52" fmla="*/ 1 w 358"/>
                  <a:gd name="T53" fmla="*/ 0 h 214"/>
                  <a:gd name="T54" fmla="*/ 1 w 358"/>
                  <a:gd name="T55" fmla="*/ 0 h 214"/>
                  <a:gd name="T56" fmla="*/ 1 w 358"/>
                  <a:gd name="T57" fmla="*/ 0 h 214"/>
                  <a:gd name="T58" fmla="*/ 1 w 358"/>
                  <a:gd name="T59" fmla="*/ 1 h 214"/>
                  <a:gd name="T60" fmla="*/ 1 w 358"/>
                  <a:gd name="T61" fmla="*/ 1 h 214"/>
                  <a:gd name="T62" fmla="*/ 1 w 358"/>
                  <a:gd name="T63" fmla="*/ 1 h 214"/>
                  <a:gd name="T64" fmla="*/ 1 w 358"/>
                  <a:gd name="T65" fmla="*/ 1 h 214"/>
                  <a:gd name="T66" fmla="*/ 1 w 358"/>
                  <a:gd name="T67" fmla="*/ 1 h 214"/>
                  <a:gd name="T68" fmla="*/ 1 w 358"/>
                  <a:gd name="T69" fmla="*/ 1 h 214"/>
                  <a:gd name="T70" fmla="*/ 1 w 358"/>
                  <a:gd name="T71" fmla="*/ 1 h 214"/>
                  <a:gd name="T72" fmla="*/ 1 w 358"/>
                  <a:gd name="T73" fmla="*/ 1 h 214"/>
                  <a:gd name="T74" fmla="*/ 1 w 358"/>
                  <a:gd name="T75" fmla="*/ 1 h 214"/>
                  <a:gd name="T76" fmla="*/ 1 w 358"/>
                  <a:gd name="T77" fmla="*/ 1 h 214"/>
                  <a:gd name="T78" fmla="*/ 1 w 358"/>
                  <a:gd name="T79" fmla="*/ 1 h 214"/>
                  <a:gd name="T80" fmla="*/ 1 w 358"/>
                  <a:gd name="T81" fmla="*/ 1 h 214"/>
                  <a:gd name="T82" fmla="*/ 0 w 358"/>
                  <a:gd name="T83" fmla="*/ 1 h 214"/>
                  <a:gd name="T84" fmla="*/ 0 w 358"/>
                  <a:gd name="T85" fmla="*/ 1 h 214"/>
                  <a:gd name="T86" fmla="*/ 0 w 358"/>
                  <a:gd name="T87" fmla="*/ 1 h 214"/>
                  <a:gd name="T88" fmla="*/ 0 w 358"/>
                  <a:gd name="T89" fmla="*/ 0 h 214"/>
                  <a:gd name="T90" fmla="*/ 0 w 358"/>
                  <a:gd name="T91" fmla="*/ 0 h 214"/>
                  <a:gd name="T92" fmla="*/ 0 w 358"/>
                  <a:gd name="T93" fmla="*/ 0 h 21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8" h="214">
                    <a:moveTo>
                      <a:pt x="0" y="76"/>
                    </a:moveTo>
                    <a:lnTo>
                      <a:pt x="7" y="72"/>
                    </a:lnTo>
                    <a:lnTo>
                      <a:pt x="28" y="62"/>
                    </a:lnTo>
                    <a:lnTo>
                      <a:pt x="58" y="48"/>
                    </a:lnTo>
                    <a:lnTo>
                      <a:pt x="96" y="33"/>
                    </a:lnTo>
                    <a:lnTo>
                      <a:pt x="115" y="25"/>
                    </a:lnTo>
                    <a:lnTo>
                      <a:pt x="135" y="18"/>
                    </a:lnTo>
                    <a:lnTo>
                      <a:pt x="155" y="12"/>
                    </a:lnTo>
                    <a:lnTo>
                      <a:pt x="175" y="7"/>
                    </a:lnTo>
                    <a:lnTo>
                      <a:pt x="193" y="3"/>
                    </a:lnTo>
                    <a:lnTo>
                      <a:pt x="209" y="1"/>
                    </a:lnTo>
                    <a:lnTo>
                      <a:pt x="217" y="0"/>
                    </a:lnTo>
                    <a:lnTo>
                      <a:pt x="224" y="0"/>
                    </a:lnTo>
                    <a:lnTo>
                      <a:pt x="230" y="1"/>
                    </a:lnTo>
                    <a:lnTo>
                      <a:pt x="236" y="2"/>
                    </a:lnTo>
                    <a:lnTo>
                      <a:pt x="247" y="6"/>
                    </a:lnTo>
                    <a:lnTo>
                      <a:pt x="260" y="11"/>
                    </a:lnTo>
                    <a:lnTo>
                      <a:pt x="271" y="19"/>
                    </a:lnTo>
                    <a:lnTo>
                      <a:pt x="282" y="28"/>
                    </a:lnTo>
                    <a:lnTo>
                      <a:pt x="292" y="39"/>
                    </a:lnTo>
                    <a:lnTo>
                      <a:pt x="302" y="50"/>
                    </a:lnTo>
                    <a:lnTo>
                      <a:pt x="311" y="62"/>
                    </a:lnTo>
                    <a:lnTo>
                      <a:pt x="320" y="74"/>
                    </a:lnTo>
                    <a:lnTo>
                      <a:pt x="335" y="97"/>
                    </a:lnTo>
                    <a:lnTo>
                      <a:pt x="348" y="116"/>
                    </a:lnTo>
                    <a:lnTo>
                      <a:pt x="355" y="129"/>
                    </a:lnTo>
                    <a:lnTo>
                      <a:pt x="358" y="134"/>
                    </a:lnTo>
                    <a:lnTo>
                      <a:pt x="351" y="140"/>
                    </a:lnTo>
                    <a:lnTo>
                      <a:pt x="331" y="151"/>
                    </a:lnTo>
                    <a:lnTo>
                      <a:pt x="303" y="166"/>
                    </a:lnTo>
                    <a:lnTo>
                      <a:pt x="269" y="183"/>
                    </a:lnTo>
                    <a:lnTo>
                      <a:pt x="252" y="191"/>
                    </a:lnTo>
                    <a:lnTo>
                      <a:pt x="233" y="198"/>
                    </a:lnTo>
                    <a:lnTo>
                      <a:pt x="216" y="205"/>
                    </a:lnTo>
                    <a:lnTo>
                      <a:pt x="199" y="209"/>
                    </a:lnTo>
                    <a:lnTo>
                      <a:pt x="184" y="213"/>
                    </a:lnTo>
                    <a:lnTo>
                      <a:pt x="170" y="214"/>
                    </a:lnTo>
                    <a:lnTo>
                      <a:pt x="163" y="213"/>
                    </a:lnTo>
                    <a:lnTo>
                      <a:pt x="157" y="213"/>
                    </a:lnTo>
                    <a:lnTo>
                      <a:pt x="152" y="211"/>
                    </a:lnTo>
                    <a:lnTo>
                      <a:pt x="147" y="209"/>
                    </a:lnTo>
                    <a:lnTo>
                      <a:pt x="128" y="194"/>
                    </a:lnTo>
                    <a:lnTo>
                      <a:pt x="106" y="176"/>
                    </a:lnTo>
                    <a:lnTo>
                      <a:pt x="81" y="154"/>
                    </a:lnTo>
                    <a:lnTo>
                      <a:pt x="56" y="131"/>
                    </a:lnTo>
                    <a:lnTo>
                      <a:pt x="16" y="92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52" name="Freeform 1387">
                <a:extLst>
                  <a:ext uri="{FF2B5EF4-FFF2-40B4-BE49-F238E27FC236}">
                    <a16:creationId xmlns:a16="http://schemas.microsoft.com/office/drawing/2014/main" id="{15406076-B8D7-48A1-8F31-9D17921704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0" y="2381"/>
                <a:ext cx="21" cy="12"/>
              </a:xfrm>
              <a:custGeom>
                <a:avLst/>
                <a:gdLst>
                  <a:gd name="T0" fmla="*/ 0 w 358"/>
                  <a:gd name="T1" fmla="*/ 0 h 214"/>
                  <a:gd name="T2" fmla="*/ 0 w 358"/>
                  <a:gd name="T3" fmla="*/ 0 h 214"/>
                  <a:gd name="T4" fmla="*/ 0 w 358"/>
                  <a:gd name="T5" fmla="*/ 0 h 214"/>
                  <a:gd name="T6" fmla="*/ 0 w 358"/>
                  <a:gd name="T7" fmla="*/ 0 h 214"/>
                  <a:gd name="T8" fmla="*/ 0 w 358"/>
                  <a:gd name="T9" fmla="*/ 0 h 214"/>
                  <a:gd name="T10" fmla="*/ 0 w 358"/>
                  <a:gd name="T11" fmla="*/ 0 h 214"/>
                  <a:gd name="T12" fmla="*/ 0 w 358"/>
                  <a:gd name="T13" fmla="*/ 0 h 214"/>
                  <a:gd name="T14" fmla="*/ 1 w 358"/>
                  <a:gd name="T15" fmla="*/ 0 h 214"/>
                  <a:gd name="T16" fmla="*/ 1 w 358"/>
                  <a:gd name="T17" fmla="*/ 0 h 214"/>
                  <a:gd name="T18" fmla="*/ 1 w 358"/>
                  <a:gd name="T19" fmla="*/ 0 h 214"/>
                  <a:gd name="T20" fmla="*/ 1 w 358"/>
                  <a:gd name="T21" fmla="*/ 0 h 214"/>
                  <a:gd name="T22" fmla="*/ 1 w 358"/>
                  <a:gd name="T23" fmla="*/ 0 h 214"/>
                  <a:gd name="T24" fmla="*/ 1 w 358"/>
                  <a:gd name="T25" fmla="*/ 0 h 214"/>
                  <a:gd name="T26" fmla="*/ 1 w 358"/>
                  <a:gd name="T27" fmla="*/ 0 h 214"/>
                  <a:gd name="T28" fmla="*/ 1 w 358"/>
                  <a:gd name="T29" fmla="*/ 0 h 214"/>
                  <a:gd name="T30" fmla="*/ 1 w 358"/>
                  <a:gd name="T31" fmla="*/ 0 h 214"/>
                  <a:gd name="T32" fmla="*/ 1 w 358"/>
                  <a:gd name="T33" fmla="*/ 0 h 214"/>
                  <a:gd name="T34" fmla="*/ 1 w 358"/>
                  <a:gd name="T35" fmla="*/ 0 h 214"/>
                  <a:gd name="T36" fmla="*/ 1 w 358"/>
                  <a:gd name="T37" fmla="*/ 0 h 214"/>
                  <a:gd name="T38" fmla="*/ 1 w 358"/>
                  <a:gd name="T39" fmla="*/ 0 h 214"/>
                  <a:gd name="T40" fmla="*/ 1 w 358"/>
                  <a:gd name="T41" fmla="*/ 0 h 214"/>
                  <a:gd name="T42" fmla="*/ 1 w 358"/>
                  <a:gd name="T43" fmla="*/ 0 h 214"/>
                  <a:gd name="T44" fmla="*/ 1 w 358"/>
                  <a:gd name="T45" fmla="*/ 0 h 214"/>
                  <a:gd name="T46" fmla="*/ 1 w 358"/>
                  <a:gd name="T47" fmla="*/ 0 h 214"/>
                  <a:gd name="T48" fmla="*/ 1 w 358"/>
                  <a:gd name="T49" fmla="*/ 0 h 214"/>
                  <a:gd name="T50" fmla="*/ 1 w 358"/>
                  <a:gd name="T51" fmla="*/ 0 h 214"/>
                  <a:gd name="T52" fmla="*/ 1 w 358"/>
                  <a:gd name="T53" fmla="*/ 0 h 214"/>
                  <a:gd name="T54" fmla="*/ 1 w 358"/>
                  <a:gd name="T55" fmla="*/ 1 h 214"/>
                  <a:gd name="T56" fmla="*/ 1 w 358"/>
                  <a:gd name="T57" fmla="*/ 1 h 214"/>
                  <a:gd name="T58" fmla="*/ 1 w 358"/>
                  <a:gd name="T59" fmla="*/ 1 h 214"/>
                  <a:gd name="T60" fmla="*/ 1 w 358"/>
                  <a:gd name="T61" fmla="*/ 1 h 214"/>
                  <a:gd name="T62" fmla="*/ 1 w 358"/>
                  <a:gd name="T63" fmla="*/ 1 h 214"/>
                  <a:gd name="T64" fmla="*/ 1 w 358"/>
                  <a:gd name="T65" fmla="*/ 1 h 214"/>
                  <a:gd name="T66" fmla="*/ 1 w 358"/>
                  <a:gd name="T67" fmla="*/ 1 h 214"/>
                  <a:gd name="T68" fmla="*/ 1 w 358"/>
                  <a:gd name="T69" fmla="*/ 1 h 214"/>
                  <a:gd name="T70" fmla="*/ 1 w 358"/>
                  <a:gd name="T71" fmla="*/ 1 h 214"/>
                  <a:gd name="T72" fmla="*/ 1 w 358"/>
                  <a:gd name="T73" fmla="*/ 1 h 214"/>
                  <a:gd name="T74" fmla="*/ 1 w 358"/>
                  <a:gd name="T75" fmla="*/ 1 h 214"/>
                  <a:gd name="T76" fmla="*/ 1 w 358"/>
                  <a:gd name="T77" fmla="*/ 1 h 214"/>
                  <a:gd name="T78" fmla="*/ 0 w 358"/>
                  <a:gd name="T79" fmla="*/ 1 h 214"/>
                  <a:gd name="T80" fmla="*/ 0 w 358"/>
                  <a:gd name="T81" fmla="*/ 1 h 214"/>
                  <a:gd name="T82" fmla="*/ 0 w 358"/>
                  <a:gd name="T83" fmla="*/ 1 h 214"/>
                  <a:gd name="T84" fmla="*/ 0 w 358"/>
                  <a:gd name="T85" fmla="*/ 0 h 214"/>
                  <a:gd name="T86" fmla="*/ 0 w 358"/>
                  <a:gd name="T87" fmla="*/ 0 h 214"/>
                  <a:gd name="T88" fmla="*/ 0 w 358"/>
                  <a:gd name="T89" fmla="*/ 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58" h="214">
                    <a:moveTo>
                      <a:pt x="0" y="76"/>
                    </a:moveTo>
                    <a:lnTo>
                      <a:pt x="7" y="72"/>
                    </a:lnTo>
                    <a:lnTo>
                      <a:pt x="28" y="61"/>
                    </a:lnTo>
                    <a:lnTo>
                      <a:pt x="58" y="48"/>
                    </a:lnTo>
                    <a:lnTo>
                      <a:pt x="96" y="33"/>
                    </a:lnTo>
                    <a:lnTo>
                      <a:pt x="116" y="25"/>
                    </a:lnTo>
                    <a:lnTo>
                      <a:pt x="136" y="19"/>
                    </a:lnTo>
                    <a:lnTo>
                      <a:pt x="156" y="12"/>
                    </a:lnTo>
                    <a:lnTo>
                      <a:pt x="176" y="7"/>
                    </a:lnTo>
                    <a:lnTo>
                      <a:pt x="194" y="3"/>
                    </a:lnTo>
                    <a:lnTo>
                      <a:pt x="211" y="1"/>
                    </a:lnTo>
                    <a:lnTo>
                      <a:pt x="219" y="0"/>
                    </a:lnTo>
                    <a:lnTo>
                      <a:pt x="226" y="0"/>
                    </a:lnTo>
                    <a:lnTo>
                      <a:pt x="233" y="1"/>
                    </a:lnTo>
                    <a:lnTo>
                      <a:pt x="240" y="2"/>
                    </a:lnTo>
                    <a:lnTo>
                      <a:pt x="251" y="6"/>
                    </a:lnTo>
                    <a:lnTo>
                      <a:pt x="262" y="12"/>
                    </a:lnTo>
                    <a:lnTo>
                      <a:pt x="272" y="19"/>
                    </a:lnTo>
                    <a:lnTo>
                      <a:pt x="283" y="29"/>
                    </a:lnTo>
                    <a:lnTo>
                      <a:pt x="293" y="39"/>
                    </a:lnTo>
                    <a:lnTo>
                      <a:pt x="302" y="50"/>
                    </a:lnTo>
                    <a:lnTo>
                      <a:pt x="312" y="61"/>
                    </a:lnTo>
                    <a:lnTo>
                      <a:pt x="320" y="74"/>
                    </a:lnTo>
                    <a:lnTo>
                      <a:pt x="348" y="116"/>
                    </a:lnTo>
                    <a:lnTo>
                      <a:pt x="358" y="135"/>
                    </a:lnTo>
                    <a:lnTo>
                      <a:pt x="351" y="139"/>
                    </a:lnTo>
                    <a:lnTo>
                      <a:pt x="332" y="151"/>
                    </a:lnTo>
                    <a:lnTo>
                      <a:pt x="303" y="166"/>
                    </a:lnTo>
                    <a:lnTo>
                      <a:pt x="269" y="183"/>
                    </a:lnTo>
                    <a:lnTo>
                      <a:pt x="252" y="191"/>
                    </a:lnTo>
                    <a:lnTo>
                      <a:pt x="233" y="198"/>
                    </a:lnTo>
                    <a:lnTo>
                      <a:pt x="216" y="205"/>
                    </a:lnTo>
                    <a:lnTo>
                      <a:pt x="199" y="210"/>
                    </a:lnTo>
                    <a:lnTo>
                      <a:pt x="183" y="213"/>
                    </a:lnTo>
                    <a:lnTo>
                      <a:pt x="170" y="214"/>
                    </a:lnTo>
                    <a:lnTo>
                      <a:pt x="163" y="214"/>
                    </a:lnTo>
                    <a:lnTo>
                      <a:pt x="158" y="213"/>
                    </a:lnTo>
                    <a:lnTo>
                      <a:pt x="152" y="211"/>
                    </a:lnTo>
                    <a:lnTo>
                      <a:pt x="147" y="209"/>
                    </a:lnTo>
                    <a:lnTo>
                      <a:pt x="128" y="195"/>
                    </a:lnTo>
                    <a:lnTo>
                      <a:pt x="106" y="176"/>
                    </a:lnTo>
                    <a:lnTo>
                      <a:pt x="81" y="154"/>
                    </a:lnTo>
                    <a:lnTo>
                      <a:pt x="56" y="131"/>
                    </a:lnTo>
                    <a:lnTo>
                      <a:pt x="16" y="92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53" name="Freeform 1388">
                <a:extLst>
                  <a:ext uri="{FF2B5EF4-FFF2-40B4-BE49-F238E27FC236}">
                    <a16:creationId xmlns:a16="http://schemas.microsoft.com/office/drawing/2014/main" id="{4E674DE4-D83A-42DB-88C1-A359BD0EC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6" y="2391"/>
                <a:ext cx="21" cy="12"/>
              </a:xfrm>
              <a:custGeom>
                <a:avLst/>
                <a:gdLst>
                  <a:gd name="T0" fmla="*/ 0 w 358"/>
                  <a:gd name="T1" fmla="*/ 0 h 214"/>
                  <a:gd name="T2" fmla="*/ 0 w 358"/>
                  <a:gd name="T3" fmla="*/ 0 h 214"/>
                  <a:gd name="T4" fmla="*/ 0 w 358"/>
                  <a:gd name="T5" fmla="*/ 0 h 214"/>
                  <a:gd name="T6" fmla="*/ 0 w 358"/>
                  <a:gd name="T7" fmla="*/ 0 h 214"/>
                  <a:gd name="T8" fmla="*/ 0 w 358"/>
                  <a:gd name="T9" fmla="*/ 0 h 214"/>
                  <a:gd name="T10" fmla="*/ 0 w 358"/>
                  <a:gd name="T11" fmla="*/ 0 h 214"/>
                  <a:gd name="T12" fmla="*/ 0 w 358"/>
                  <a:gd name="T13" fmla="*/ 0 h 214"/>
                  <a:gd name="T14" fmla="*/ 1 w 358"/>
                  <a:gd name="T15" fmla="*/ 0 h 214"/>
                  <a:gd name="T16" fmla="*/ 1 w 358"/>
                  <a:gd name="T17" fmla="*/ 0 h 214"/>
                  <a:gd name="T18" fmla="*/ 1 w 358"/>
                  <a:gd name="T19" fmla="*/ 0 h 214"/>
                  <a:gd name="T20" fmla="*/ 1 w 358"/>
                  <a:gd name="T21" fmla="*/ 0 h 214"/>
                  <a:gd name="T22" fmla="*/ 1 w 358"/>
                  <a:gd name="T23" fmla="*/ 0 h 214"/>
                  <a:gd name="T24" fmla="*/ 1 w 358"/>
                  <a:gd name="T25" fmla="*/ 0 h 214"/>
                  <a:gd name="T26" fmla="*/ 1 w 358"/>
                  <a:gd name="T27" fmla="*/ 0 h 214"/>
                  <a:gd name="T28" fmla="*/ 1 w 358"/>
                  <a:gd name="T29" fmla="*/ 0 h 214"/>
                  <a:gd name="T30" fmla="*/ 1 w 358"/>
                  <a:gd name="T31" fmla="*/ 0 h 214"/>
                  <a:gd name="T32" fmla="*/ 1 w 358"/>
                  <a:gd name="T33" fmla="*/ 0 h 214"/>
                  <a:gd name="T34" fmla="*/ 1 w 358"/>
                  <a:gd name="T35" fmla="*/ 0 h 214"/>
                  <a:gd name="T36" fmla="*/ 1 w 358"/>
                  <a:gd name="T37" fmla="*/ 0 h 214"/>
                  <a:gd name="T38" fmla="*/ 1 w 358"/>
                  <a:gd name="T39" fmla="*/ 0 h 214"/>
                  <a:gd name="T40" fmla="*/ 1 w 358"/>
                  <a:gd name="T41" fmla="*/ 0 h 214"/>
                  <a:gd name="T42" fmla="*/ 1 w 358"/>
                  <a:gd name="T43" fmla="*/ 0 h 214"/>
                  <a:gd name="T44" fmla="*/ 1 w 358"/>
                  <a:gd name="T45" fmla="*/ 0 h 214"/>
                  <a:gd name="T46" fmla="*/ 1 w 358"/>
                  <a:gd name="T47" fmla="*/ 0 h 214"/>
                  <a:gd name="T48" fmla="*/ 1 w 358"/>
                  <a:gd name="T49" fmla="*/ 0 h 214"/>
                  <a:gd name="T50" fmla="*/ 1 w 358"/>
                  <a:gd name="T51" fmla="*/ 0 h 214"/>
                  <a:gd name="T52" fmla="*/ 1 w 358"/>
                  <a:gd name="T53" fmla="*/ 0 h 214"/>
                  <a:gd name="T54" fmla="*/ 1 w 358"/>
                  <a:gd name="T55" fmla="*/ 1 h 214"/>
                  <a:gd name="T56" fmla="*/ 1 w 358"/>
                  <a:gd name="T57" fmla="*/ 1 h 214"/>
                  <a:gd name="T58" fmla="*/ 1 w 358"/>
                  <a:gd name="T59" fmla="*/ 1 h 214"/>
                  <a:gd name="T60" fmla="*/ 1 w 358"/>
                  <a:gd name="T61" fmla="*/ 1 h 214"/>
                  <a:gd name="T62" fmla="*/ 1 w 358"/>
                  <a:gd name="T63" fmla="*/ 1 h 214"/>
                  <a:gd name="T64" fmla="*/ 1 w 358"/>
                  <a:gd name="T65" fmla="*/ 1 h 214"/>
                  <a:gd name="T66" fmla="*/ 1 w 358"/>
                  <a:gd name="T67" fmla="*/ 1 h 214"/>
                  <a:gd name="T68" fmla="*/ 1 w 358"/>
                  <a:gd name="T69" fmla="*/ 1 h 214"/>
                  <a:gd name="T70" fmla="*/ 1 w 358"/>
                  <a:gd name="T71" fmla="*/ 1 h 214"/>
                  <a:gd name="T72" fmla="*/ 1 w 358"/>
                  <a:gd name="T73" fmla="*/ 1 h 214"/>
                  <a:gd name="T74" fmla="*/ 1 w 358"/>
                  <a:gd name="T75" fmla="*/ 1 h 214"/>
                  <a:gd name="T76" fmla="*/ 1 w 358"/>
                  <a:gd name="T77" fmla="*/ 1 h 214"/>
                  <a:gd name="T78" fmla="*/ 0 w 358"/>
                  <a:gd name="T79" fmla="*/ 1 h 214"/>
                  <a:gd name="T80" fmla="*/ 0 w 358"/>
                  <a:gd name="T81" fmla="*/ 1 h 214"/>
                  <a:gd name="T82" fmla="*/ 0 w 358"/>
                  <a:gd name="T83" fmla="*/ 1 h 214"/>
                  <a:gd name="T84" fmla="*/ 0 w 358"/>
                  <a:gd name="T85" fmla="*/ 0 h 214"/>
                  <a:gd name="T86" fmla="*/ 0 w 358"/>
                  <a:gd name="T87" fmla="*/ 0 h 214"/>
                  <a:gd name="T88" fmla="*/ 0 w 358"/>
                  <a:gd name="T89" fmla="*/ 0 h 2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58" h="214">
                    <a:moveTo>
                      <a:pt x="0" y="76"/>
                    </a:moveTo>
                    <a:lnTo>
                      <a:pt x="8" y="72"/>
                    </a:lnTo>
                    <a:lnTo>
                      <a:pt x="28" y="61"/>
                    </a:lnTo>
                    <a:lnTo>
                      <a:pt x="60" y="48"/>
                    </a:lnTo>
                    <a:lnTo>
                      <a:pt x="96" y="33"/>
                    </a:lnTo>
                    <a:lnTo>
                      <a:pt x="116" y="25"/>
                    </a:lnTo>
                    <a:lnTo>
                      <a:pt x="136" y="18"/>
                    </a:lnTo>
                    <a:lnTo>
                      <a:pt x="157" y="12"/>
                    </a:lnTo>
                    <a:lnTo>
                      <a:pt x="176" y="7"/>
                    </a:lnTo>
                    <a:lnTo>
                      <a:pt x="194" y="3"/>
                    </a:lnTo>
                    <a:lnTo>
                      <a:pt x="211" y="1"/>
                    </a:lnTo>
                    <a:lnTo>
                      <a:pt x="219" y="0"/>
                    </a:lnTo>
                    <a:lnTo>
                      <a:pt x="226" y="0"/>
                    </a:lnTo>
                    <a:lnTo>
                      <a:pt x="234" y="1"/>
                    </a:lnTo>
                    <a:lnTo>
                      <a:pt x="240" y="2"/>
                    </a:lnTo>
                    <a:lnTo>
                      <a:pt x="251" y="6"/>
                    </a:lnTo>
                    <a:lnTo>
                      <a:pt x="262" y="12"/>
                    </a:lnTo>
                    <a:lnTo>
                      <a:pt x="273" y="19"/>
                    </a:lnTo>
                    <a:lnTo>
                      <a:pt x="283" y="28"/>
                    </a:lnTo>
                    <a:lnTo>
                      <a:pt x="293" y="39"/>
                    </a:lnTo>
                    <a:lnTo>
                      <a:pt x="303" y="50"/>
                    </a:lnTo>
                    <a:lnTo>
                      <a:pt x="312" y="61"/>
                    </a:lnTo>
                    <a:lnTo>
                      <a:pt x="322" y="74"/>
                    </a:lnTo>
                    <a:lnTo>
                      <a:pt x="348" y="116"/>
                    </a:lnTo>
                    <a:lnTo>
                      <a:pt x="358" y="134"/>
                    </a:lnTo>
                    <a:lnTo>
                      <a:pt x="351" y="139"/>
                    </a:lnTo>
                    <a:lnTo>
                      <a:pt x="332" y="150"/>
                    </a:lnTo>
                    <a:lnTo>
                      <a:pt x="303" y="166"/>
                    </a:lnTo>
                    <a:lnTo>
                      <a:pt x="270" y="183"/>
                    </a:lnTo>
                    <a:lnTo>
                      <a:pt x="252" y="191"/>
                    </a:lnTo>
                    <a:lnTo>
                      <a:pt x="234" y="198"/>
                    </a:lnTo>
                    <a:lnTo>
                      <a:pt x="216" y="205"/>
                    </a:lnTo>
                    <a:lnTo>
                      <a:pt x="199" y="210"/>
                    </a:lnTo>
                    <a:lnTo>
                      <a:pt x="184" y="213"/>
                    </a:lnTo>
                    <a:lnTo>
                      <a:pt x="170" y="214"/>
                    </a:lnTo>
                    <a:lnTo>
                      <a:pt x="164" y="214"/>
                    </a:lnTo>
                    <a:lnTo>
                      <a:pt x="158" y="213"/>
                    </a:lnTo>
                    <a:lnTo>
                      <a:pt x="153" y="211"/>
                    </a:lnTo>
                    <a:lnTo>
                      <a:pt x="148" y="209"/>
                    </a:lnTo>
                    <a:lnTo>
                      <a:pt x="128" y="195"/>
                    </a:lnTo>
                    <a:lnTo>
                      <a:pt x="106" y="176"/>
                    </a:lnTo>
                    <a:lnTo>
                      <a:pt x="82" y="154"/>
                    </a:lnTo>
                    <a:lnTo>
                      <a:pt x="58" y="131"/>
                    </a:lnTo>
                    <a:lnTo>
                      <a:pt x="17" y="92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54" name="Freeform 1389">
                <a:extLst>
                  <a:ext uri="{FF2B5EF4-FFF2-40B4-BE49-F238E27FC236}">
                    <a16:creationId xmlns:a16="http://schemas.microsoft.com/office/drawing/2014/main" id="{E6641E16-FBBA-41A0-9409-696F11A535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4" y="2372"/>
                <a:ext cx="21" cy="13"/>
              </a:xfrm>
              <a:custGeom>
                <a:avLst/>
                <a:gdLst>
                  <a:gd name="T0" fmla="*/ 0 w 358"/>
                  <a:gd name="T1" fmla="*/ 0 h 214"/>
                  <a:gd name="T2" fmla="*/ 0 w 358"/>
                  <a:gd name="T3" fmla="*/ 0 h 214"/>
                  <a:gd name="T4" fmla="*/ 0 w 358"/>
                  <a:gd name="T5" fmla="*/ 0 h 214"/>
                  <a:gd name="T6" fmla="*/ 0 w 358"/>
                  <a:gd name="T7" fmla="*/ 0 h 214"/>
                  <a:gd name="T8" fmla="*/ 0 w 358"/>
                  <a:gd name="T9" fmla="*/ 0 h 214"/>
                  <a:gd name="T10" fmla="*/ 0 w 358"/>
                  <a:gd name="T11" fmla="*/ 0 h 214"/>
                  <a:gd name="T12" fmla="*/ 0 w 358"/>
                  <a:gd name="T13" fmla="*/ 0 h 214"/>
                  <a:gd name="T14" fmla="*/ 1 w 358"/>
                  <a:gd name="T15" fmla="*/ 0 h 214"/>
                  <a:gd name="T16" fmla="*/ 1 w 358"/>
                  <a:gd name="T17" fmla="*/ 0 h 214"/>
                  <a:gd name="T18" fmla="*/ 1 w 358"/>
                  <a:gd name="T19" fmla="*/ 0 h 214"/>
                  <a:gd name="T20" fmla="*/ 1 w 358"/>
                  <a:gd name="T21" fmla="*/ 0 h 214"/>
                  <a:gd name="T22" fmla="*/ 1 w 358"/>
                  <a:gd name="T23" fmla="*/ 0 h 214"/>
                  <a:gd name="T24" fmla="*/ 1 w 358"/>
                  <a:gd name="T25" fmla="*/ 0 h 214"/>
                  <a:gd name="T26" fmla="*/ 1 w 358"/>
                  <a:gd name="T27" fmla="*/ 0 h 214"/>
                  <a:gd name="T28" fmla="*/ 1 w 358"/>
                  <a:gd name="T29" fmla="*/ 0 h 214"/>
                  <a:gd name="T30" fmla="*/ 1 w 358"/>
                  <a:gd name="T31" fmla="*/ 0 h 214"/>
                  <a:gd name="T32" fmla="*/ 1 w 358"/>
                  <a:gd name="T33" fmla="*/ 0 h 214"/>
                  <a:gd name="T34" fmla="*/ 1 w 358"/>
                  <a:gd name="T35" fmla="*/ 0 h 214"/>
                  <a:gd name="T36" fmla="*/ 1 w 358"/>
                  <a:gd name="T37" fmla="*/ 0 h 214"/>
                  <a:gd name="T38" fmla="*/ 1 w 358"/>
                  <a:gd name="T39" fmla="*/ 0 h 214"/>
                  <a:gd name="T40" fmla="*/ 1 w 358"/>
                  <a:gd name="T41" fmla="*/ 0 h 214"/>
                  <a:gd name="T42" fmla="*/ 1 w 358"/>
                  <a:gd name="T43" fmla="*/ 0 h 214"/>
                  <a:gd name="T44" fmla="*/ 1 w 358"/>
                  <a:gd name="T45" fmla="*/ 0 h 214"/>
                  <a:gd name="T46" fmla="*/ 1 w 358"/>
                  <a:gd name="T47" fmla="*/ 0 h 214"/>
                  <a:gd name="T48" fmla="*/ 1 w 358"/>
                  <a:gd name="T49" fmla="*/ 0 h 214"/>
                  <a:gd name="T50" fmla="*/ 1 w 358"/>
                  <a:gd name="T51" fmla="*/ 0 h 214"/>
                  <a:gd name="T52" fmla="*/ 1 w 358"/>
                  <a:gd name="T53" fmla="*/ 0 h 214"/>
                  <a:gd name="T54" fmla="*/ 1 w 358"/>
                  <a:gd name="T55" fmla="*/ 1 h 214"/>
                  <a:gd name="T56" fmla="*/ 1 w 358"/>
                  <a:gd name="T57" fmla="*/ 1 h 214"/>
                  <a:gd name="T58" fmla="*/ 1 w 358"/>
                  <a:gd name="T59" fmla="*/ 1 h 214"/>
                  <a:gd name="T60" fmla="*/ 1 w 358"/>
                  <a:gd name="T61" fmla="*/ 1 h 214"/>
                  <a:gd name="T62" fmla="*/ 1 w 358"/>
                  <a:gd name="T63" fmla="*/ 1 h 214"/>
                  <a:gd name="T64" fmla="*/ 1 w 358"/>
                  <a:gd name="T65" fmla="*/ 1 h 214"/>
                  <a:gd name="T66" fmla="*/ 1 w 358"/>
                  <a:gd name="T67" fmla="*/ 1 h 214"/>
                  <a:gd name="T68" fmla="*/ 1 w 358"/>
                  <a:gd name="T69" fmla="*/ 1 h 214"/>
                  <a:gd name="T70" fmla="*/ 1 w 358"/>
                  <a:gd name="T71" fmla="*/ 1 h 214"/>
                  <a:gd name="T72" fmla="*/ 1 w 358"/>
                  <a:gd name="T73" fmla="*/ 1 h 214"/>
                  <a:gd name="T74" fmla="*/ 1 w 358"/>
                  <a:gd name="T75" fmla="*/ 1 h 214"/>
                  <a:gd name="T76" fmla="*/ 1 w 358"/>
                  <a:gd name="T77" fmla="*/ 1 h 214"/>
                  <a:gd name="T78" fmla="*/ 1 w 358"/>
                  <a:gd name="T79" fmla="*/ 1 h 214"/>
                  <a:gd name="T80" fmla="*/ 1 w 358"/>
                  <a:gd name="T81" fmla="*/ 1 h 214"/>
                  <a:gd name="T82" fmla="*/ 0 w 358"/>
                  <a:gd name="T83" fmla="*/ 1 h 214"/>
                  <a:gd name="T84" fmla="*/ 0 w 358"/>
                  <a:gd name="T85" fmla="*/ 1 h 214"/>
                  <a:gd name="T86" fmla="*/ 0 w 358"/>
                  <a:gd name="T87" fmla="*/ 1 h 214"/>
                  <a:gd name="T88" fmla="*/ 0 w 358"/>
                  <a:gd name="T89" fmla="*/ 0 h 214"/>
                  <a:gd name="T90" fmla="*/ 0 w 358"/>
                  <a:gd name="T91" fmla="*/ 0 h 214"/>
                  <a:gd name="T92" fmla="*/ 0 w 358"/>
                  <a:gd name="T93" fmla="*/ 0 h 21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8" h="214">
                    <a:moveTo>
                      <a:pt x="0" y="76"/>
                    </a:moveTo>
                    <a:lnTo>
                      <a:pt x="8" y="72"/>
                    </a:lnTo>
                    <a:lnTo>
                      <a:pt x="29" y="62"/>
                    </a:lnTo>
                    <a:lnTo>
                      <a:pt x="60" y="49"/>
                    </a:lnTo>
                    <a:lnTo>
                      <a:pt x="96" y="33"/>
                    </a:lnTo>
                    <a:lnTo>
                      <a:pt x="116" y="25"/>
                    </a:lnTo>
                    <a:lnTo>
                      <a:pt x="137" y="18"/>
                    </a:lnTo>
                    <a:lnTo>
                      <a:pt x="156" y="12"/>
                    </a:lnTo>
                    <a:lnTo>
                      <a:pt x="175" y="7"/>
                    </a:lnTo>
                    <a:lnTo>
                      <a:pt x="193" y="3"/>
                    </a:lnTo>
                    <a:lnTo>
                      <a:pt x="209" y="0"/>
                    </a:lnTo>
                    <a:lnTo>
                      <a:pt x="217" y="0"/>
                    </a:lnTo>
                    <a:lnTo>
                      <a:pt x="225" y="0"/>
                    </a:lnTo>
                    <a:lnTo>
                      <a:pt x="232" y="0"/>
                    </a:lnTo>
                    <a:lnTo>
                      <a:pt x="237" y="2"/>
                    </a:lnTo>
                    <a:lnTo>
                      <a:pt x="249" y="5"/>
                    </a:lnTo>
                    <a:lnTo>
                      <a:pt x="260" y="11"/>
                    </a:lnTo>
                    <a:lnTo>
                      <a:pt x="271" y="19"/>
                    </a:lnTo>
                    <a:lnTo>
                      <a:pt x="282" y="28"/>
                    </a:lnTo>
                    <a:lnTo>
                      <a:pt x="292" y="39"/>
                    </a:lnTo>
                    <a:lnTo>
                      <a:pt x="302" y="51"/>
                    </a:lnTo>
                    <a:lnTo>
                      <a:pt x="313" y="62"/>
                    </a:lnTo>
                    <a:lnTo>
                      <a:pt x="321" y="74"/>
                    </a:lnTo>
                    <a:lnTo>
                      <a:pt x="337" y="96"/>
                    </a:lnTo>
                    <a:lnTo>
                      <a:pt x="348" y="116"/>
                    </a:lnTo>
                    <a:lnTo>
                      <a:pt x="356" y="129"/>
                    </a:lnTo>
                    <a:lnTo>
                      <a:pt x="358" y="135"/>
                    </a:lnTo>
                    <a:lnTo>
                      <a:pt x="351" y="140"/>
                    </a:lnTo>
                    <a:lnTo>
                      <a:pt x="332" y="151"/>
                    </a:lnTo>
                    <a:lnTo>
                      <a:pt x="303" y="166"/>
                    </a:lnTo>
                    <a:lnTo>
                      <a:pt x="270" y="183"/>
                    </a:lnTo>
                    <a:lnTo>
                      <a:pt x="252" y="191"/>
                    </a:lnTo>
                    <a:lnTo>
                      <a:pt x="235" y="198"/>
                    </a:lnTo>
                    <a:lnTo>
                      <a:pt x="216" y="204"/>
                    </a:lnTo>
                    <a:lnTo>
                      <a:pt x="200" y="209"/>
                    </a:lnTo>
                    <a:lnTo>
                      <a:pt x="184" y="213"/>
                    </a:lnTo>
                    <a:lnTo>
                      <a:pt x="170" y="214"/>
                    </a:lnTo>
                    <a:lnTo>
                      <a:pt x="164" y="213"/>
                    </a:lnTo>
                    <a:lnTo>
                      <a:pt x="158" y="212"/>
                    </a:lnTo>
                    <a:lnTo>
                      <a:pt x="153" y="211"/>
                    </a:lnTo>
                    <a:lnTo>
                      <a:pt x="149" y="208"/>
                    </a:lnTo>
                    <a:lnTo>
                      <a:pt x="129" y="194"/>
                    </a:lnTo>
                    <a:lnTo>
                      <a:pt x="106" y="175"/>
                    </a:lnTo>
                    <a:lnTo>
                      <a:pt x="82" y="154"/>
                    </a:lnTo>
                    <a:lnTo>
                      <a:pt x="58" y="132"/>
                    </a:lnTo>
                    <a:lnTo>
                      <a:pt x="17" y="92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55" name="Freeform 1390">
                <a:extLst>
                  <a:ext uri="{FF2B5EF4-FFF2-40B4-BE49-F238E27FC236}">
                    <a16:creationId xmlns:a16="http://schemas.microsoft.com/office/drawing/2014/main" id="{0B5964D3-9114-4B42-ACF5-CE54173B96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2" y="2320"/>
                <a:ext cx="21" cy="13"/>
              </a:xfrm>
              <a:custGeom>
                <a:avLst/>
                <a:gdLst>
                  <a:gd name="T0" fmla="*/ 0 w 358"/>
                  <a:gd name="T1" fmla="*/ 0 h 213"/>
                  <a:gd name="T2" fmla="*/ 0 w 358"/>
                  <a:gd name="T3" fmla="*/ 0 h 213"/>
                  <a:gd name="T4" fmla="*/ 0 w 358"/>
                  <a:gd name="T5" fmla="*/ 0 h 213"/>
                  <a:gd name="T6" fmla="*/ 0 w 358"/>
                  <a:gd name="T7" fmla="*/ 0 h 213"/>
                  <a:gd name="T8" fmla="*/ 0 w 358"/>
                  <a:gd name="T9" fmla="*/ 0 h 213"/>
                  <a:gd name="T10" fmla="*/ 0 w 358"/>
                  <a:gd name="T11" fmla="*/ 0 h 213"/>
                  <a:gd name="T12" fmla="*/ 0 w 358"/>
                  <a:gd name="T13" fmla="*/ 0 h 213"/>
                  <a:gd name="T14" fmla="*/ 1 w 358"/>
                  <a:gd name="T15" fmla="*/ 0 h 213"/>
                  <a:gd name="T16" fmla="*/ 1 w 358"/>
                  <a:gd name="T17" fmla="*/ 0 h 213"/>
                  <a:gd name="T18" fmla="*/ 1 w 358"/>
                  <a:gd name="T19" fmla="*/ 0 h 213"/>
                  <a:gd name="T20" fmla="*/ 1 w 358"/>
                  <a:gd name="T21" fmla="*/ 0 h 213"/>
                  <a:gd name="T22" fmla="*/ 1 w 358"/>
                  <a:gd name="T23" fmla="*/ 0 h 213"/>
                  <a:gd name="T24" fmla="*/ 1 w 358"/>
                  <a:gd name="T25" fmla="*/ 0 h 213"/>
                  <a:gd name="T26" fmla="*/ 1 w 358"/>
                  <a:gd name="T27" fmla="*/ 0 h 213"/>
                  <a:gd name="T28" fmla="*/ 1 w 358"/>
                  <a:gd name="T29" fmla="*/ 0 h 213"/>
                  <a:gd name="T30" fmla="*/ 1 w 358"/>
                  <a:gd name="T31" fmla="*/ 0 h 213"/>
                  <a:gd name="T32" fmla="*/ 1 w 358"/>
                  <a:gd name="T33" fmla="*/ 0 h 213"/>
                  <a:gd name="T34" fmla="*/ 1 w 358"/>
                  <a:gd name="T35" fmla="*/ 0 h 213"/>
                  <a:gd name="T36" fmla="*/ 1 w 358"/>
                  <a:gd name="T37" fmla="*/ 0 h 213"/>
                  <a:gd name="T38" fmla="*/ 1 w 358"/>
                  <a:gd name="T39" fmla="*/ 0 h 213"/>
                  <a:gd name="T40" fmla="*/ 1 w 358"/>
                  <a:gd name="T41" fmla="*/ 0 h 213"/>
                  <a:gd name="T42" fmla="*/ 1 w 358"/>
                  <a:gd name="T43" fmla="*/ 0 h 213"/>
                  <a:gd name="T44" fmla="*/ 1 w 358"/>
                  <a:gd name="T45" fmla="*/ 0 h 213"/>
                  <a:gd name="T46" fmla="*/ 1 w 358"/>
                  <a:gd name="T47" fmla="*/ 0 h 213"/>
                  <a:gd name="T48" fmla="*/ 1 w 358"/>
                  <a:gd name="T49" fmla="*/ 0 h 213"/>
                  <a:gd name="T50" fmla="*/ 1 w 358"/>
                  <a:gd name="T51" fmla="*/ 0 h 213"/>
                  <a:gd name="T52" fmla="*/ 1 w 358"/>
                  <a:gd name="T53" fmla="*/ 0 h 213"/>
                  <a:gd name="T54" fmla="*/ 1 w 358"/>
                  <a:gd name="T55" fmla="*/ 0 h 213"/>
                  <a:gd name="T56" fmla="*/ 1 w 358"/>
                  <a:gd name="T57" fmla="*/ 1 h 213"/>
                  <a:gd name="T58" fmla="*/ 1 w 358"/>
                  <a:gd name="T59" fmla="*/ 1 h 213"/>
                  <a:gd name="T60" fmla="*/ 1 w 358"/>
                  <a:gd name="T61" fmla="*/ 1 h 213"/>
                  <a:gd name="T62" fmla="*/ 1 w 358"/>
                  <a:gd name="T63" fmla="*/ 1 h 213"/>
                  <a:gd name="T64" fmla="*/ 1 w 358"/>
                  <a:gd name="T65" fmla="*/ 1 h 213"/>
                  <a:gd name="T66" fmla="*/ 1 w 358"/>
                  <a:gd name="T67" fmla="*/ 1 h 213"/>
                  <a:gd name="T68" fmla="*/ 1 w 358"/>
                  <a:gd name="T69" fmla="*/ 1 h 213"/>
                  <a:gd name="T70" fmla="*/ 1 w 358"/>
                  <a:gd name="T71" fmla="*/ 1 h 213"/>
                  <a:gd name="T72" fmla="*/ 1 w 358"/>
                  <a:gd name="T73" fmla="*/ 1 h 213"/>
                  <a:gd name="T74" fmla="*/ 1 w 358"/>
                  <a:gd name="T75" fmla="*/ 1 h 213"/>
                  <a:gd name="T76" fmla="*/ 1 w 358"/>
                  <a:gd name="T77" fmla="*/ 1 h 213"/>
                  <a:gd name="T78" fmla="*/ 1 w 358"/>
                  <a:gd name="T79" fmla="*/ 1 h 213"/>
                  <a:gd name="T80" fmla="*/ 1 w 358"/>
                  <a:gd name="T81" fmla="*/ 1 h 213"/>
                  <a:gd name="T82" fmla="*/ 0 w 358"/>
                  <a:gd name="T83" fmla="*/ 1 h 213"/>
                  <a:gd name="T84" fmla="*/ 0 w 358"/>
                  <a:gd name="T85" fmla="*/ 1 h 213"/>
                  <a:gd name="T86" fmla="*/ 0 w 358"/>
                  <a:gd name="T87" fmla="*/ 1 h 213"/>
                  <a:gd name="T88" fmla="*/ 0 w 358"/>
                  <a:gd name="T89" fmla="*/ 0 h 213"/>
                  <a:gd name="T90" fmla="*/ 0 w 358"/>
                  <a:gd name="T91" fmla="*/ 0 h 213"/>
                  <a:gd name="T92" fmla="*/ 0 w 358"/>
                  <a:gd name="T93" fmla="*/ 0 h 21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8" h="213">
                    <a:moveTo>
                      <a:pt x="0" y="74"/>
                    </a:moveTo>
                    <a:lnTo>
                      <a:pt x="8" y="71"/>
                    </a:lnTo>
                    <a:lnTo>
                      <a:pt x="29" y="61"/>
                    </a:lnTo>
                    <a:lnTo>
                      <a:pt x="60" y="47"/>
                    </a:lnTo>
                    <a:lnTo>
                      <a:pt x="96" y="32"/>
                    </a:lnTo>
                    <a:lnTo>
                      <a:pt x="117" y="25"/>
                    </a:lnTo>
                    <a:lnTo>
                      <a:pt x="136" y="18"/>
                    </a:lnTo>
                    <a:lnTo>
                      <a:pt x="156" y="12"/>
                    </a:lnTo>
                    <a:lnTo>
                      <a:pt x="175" y="6"/>
                    </a:lnTo>
                    <a:lnTo>
                      <a:pt x="194" y="2"/>
                    </a:lnTo>
                    <a:lnTo>
                      <a:pt x="210" y="0"/>
                    </a:lnTo>
                    <a:lnTo>
                      <a:pt x="218" y="0"/>
                    </a:lnTo>
                    <a:lnTo>
                      <a:pt x="225" y="0"/>
                    </a:lnTo>
                    <a:lnTo>
                      <a:pt x="231" y="0"/>
                    </a:lnTo>
                    <a:lnTo>
                      <a:pt x="237" y="1"/>
                    </a:lnTo>
                    <a:lnTo>
                      <a:pt x="249" y="5"/>
                    </a:lnTo>
                    <a:lnTo>
                      <a:pt x="260" y="11"/>
                    </a:lnTo>
                    <a:lnTo>
                      <a:pt x="271" y="19"/>
                    </a:lnTo>
                    <a:lnTo>
                      <a:pt x="283" y="28"/>
                    </a:lnTo>
                    <a:lnTo>
                      <a:pt x="293" y="38"/>
                    </a:lnTo>
                    <a:lnTo>
                      <a:pt x="303" y="49"/>
                    </a:lnTo>
                    <a:lnTo>
                      <a:pt x="313" y="61"/>
                    </a:lnTo>
                    <a:lnTo>
                      <a:pt x="321" y="72"/>
                    </a:lnTo>
                    <a:lnTo>
                      <a:pt x="336" y="96"/>
                    </a:lnTo>
                    <a:lnTo>
                      <a:pt x="348" y="115"/>
                    </a:lnTo>
                    <a:lnTo>
                      <a:pt x="356" y="129"/>
                    </a:lnTo>
                    <a:lnTo>
                      <a:pt x="358" y="134"/>
                    </a:lnTo>
                    <a:lnTo>
                      <a:pt x="351" y="138"/>
                    </a:lnTo>
                    <a:lnTo>
                      <a:pt x="332" y="149"/>
                    </a:lnTo>
                    <a:lnTo>
                      <a:pt x="304" y="166"/>
                    </a:lnTo>
                    <a:lnTo>
                      <a:pt x="270" y="182"/>
                    </a:lnTo>
                    <a:lnTo>
                      <a:pt x="252" y="190"/>
                    </a:lnTo>
                    <a:lnTo>
                      <a:pt x="234" y="198"/>
                    </a:lnTo>
                    <a:lnTo>
                      <a:pt x="217" y="204"/>
                    </a:lnTo>
                    <a:lnTo>
                      <a:pt x="200" y="209"/>
                    </a:lnTo>
                    <a:lnTo>
                      <a:pt x="184" y="212"/>
                    </a:lnTo>
                    <a:lnTo>
                      <a:pt x="170" y="213"/>
                    </a:lnTo>
                    <a:lnTo>
                      <a:pt x="164" y="213"/>
                    </a:lnTo>
                    <a:lnTo>
                      <a:pt x="158" y="212"/>
                    </a:lnTo>
                    <a:lnTo>
                      <a:pt x="153" y="210"/>
                    </a:lnTo>
                    <a:lnTo>
                      <a:pt x="148" y="208"/>
                    </a:lnTo>
                    <a:lnTo>
                      <a:pt x="130" y="194"/>
                    </a:lnTo>
                    <a:lnTo>
                      <a:pt x="107" y="175"/>
                    </a:lnTo>
                    <a:lnTo>
                      <a:pt x="82" y="153"/>
                    </a:lnTo>
                    <a:lnTo>
                      <a:pt x="58" y="130"/>
                    </a:lnTo>
                    <a:lnTo>
                      <a:pt x="18" y="92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C0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56" name="Freeform 1391">
                <a:extLst>
                  <a:ext uri="{FF2B5EF4-FFF2-40B4-BE49-F238E27FC236}">
                    <a16:creationId xmlns:a16="http://schemas.microsoft.com/office/drawing/2014/main" id="{E869DB6E-C03B-4818-8394-EB938A5B4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7" y="2295"/>
                <a:ext cx="17" cy="12"/>
              </a:xfrm>
              <a:custGeom>
                <a:avLst/>
                <a:gdLst>
                  <a:gd name="T0" fmla="*/ 0 w 299"/>
                  <a:gd name="T1" fmla="*/ 0 h 208"/>
                  <a:gd name="T2" fmla="*/ 0 w 299"/>
                  <a:gd name="T3" fmla="*/ 0 h 208"/>
                  <a:gd name="T4" fmla="*/ 0 w 299"/>
                  <a:gd name="T5" fmla="*/ 0 h 208"/>
                  <a:gd name="T6" fmla="*/ 0 w 299"/>
                  <a:gd name="T7" fmla="*/ 1 h 208"/>
                  <a:gd name="T8" fmla="*/ 0 w 299"/>
                  <a:gd name="T9" fmla="*/ 1 h 208"/>
                  <a:gd name="T10" fmla="*/ 0 w 299"/>
                  <a:gd name="T11" fmla="*/ 1 h 208"/>
                  <a:gd name="T12" fmla="*/ 0 w 299"/>
                  <a:gd name="T13" fmla="*/ 1 h 208"/>
                  <a:gd name="T14" fmla="*/ 0 w 299"/>
                  <a:gd name="T15" fmla="*/ 1 h 208"/>
                  <a:gd name="T16" fmla="*/ 0 w 299"/>
                  <a:gd name="T17" fmla="*/ 1 h 208"/>
                  <a:gd name="T18" fmla="*/ 0 w 299"/>
                  <a:gd name="T19" fmla="*/ 1 h 208"/>
                  <a:gd name="T20" fmla="*/ 0 w 299"/>
                  <a:gd name="T21" fmla="*/ 1 h 208"/>
                  <a:gd name="T22" fmla="*/ 0 w 299"/>
                  <a:gd name="T23" fmla="*/ 1 h 208"/>
                  <a:gd name="T24" fmla="*/ 0 w 299"/>
                  <a:gd name="T25" fmla="*/ 1 h 208"/>
                  <a:gd name="T26" fmla="*/ 0 w 299"/>
                  <a:gd name="T27" fmla="*/ 1 h 208"/>
                  <a:gd name="T28" fmla="*/ 0 w 299"/>
                  <a:gd name="T29" fmla="*/ 1 h 208"/>
                  <a:gd name="T30" fmla="*/ 1 w 299"/>
                  <a:gd name="T31" fmla="*/ 1 h 208"/>
                  <a:gd name="T32" fmla="*/ 1 w 299"/>
                  <a:gd name="T33" fmla="*/ 1 h 208"/>
                  <a:gd name="T34" fmla="*/ 1 w 299"/>
                  <a:gd name="T35" fmla="*/ 1 h 208"/>
                  <a:gd name="T36" fmla="*/ 1 w 299"/>
                  <a:gd name="T37" fmla="*/ 1 h 208"/>
                  <a:gd name="T38" fmla="*/ 1 w 299"/>
                  <a:gd name="T39" fmla="*/ 0 h 208"/>
                  <a:gd name="T40" fmla="*/ 1 w 299"/>
                  <a:gd name="T41" fmla="*/ 0 h 208"/>
                  <a:gd name="T42" fmla="*/ 1 w 299"/>
                  <a:gd name="T43" fmla="*/ 0 h 208"/>
                  <a:gd name="T44" fmla="*/ 1 w 299"/>
                  <a:gd name="T45" fmla="*/ 0 h 208"/>
                  <a:gd name="T46" fmla="*/ 1 w 299"/>
                  <a:gd name="T47" fmla="*/ 0 h 208"/>
                  <a:gd name="T48" fmla="*/ 1 w 299"/>
                  <a:gd name="T49" fmla="*/ 0 h 208"/>
                  <a:gd name="T50" fmla="*/ 1 w 299"/>
                  <a:gd name="T51" fmla="*/ 0 h 208"/>
                  <a:gd name="T52" fmla="*/ 1 w 299"/>
                  <a:gd name="T53" fmla="*/ 0 h 208"/>
                  <a:gd name="T54" fmla="*/ 1 w 299"/>
                  <a:gd name="T55" fmla="*/ 0 h 208"/>
                  <a:gd name="T56" fmla="*/ 1 w 299"/>
                  <a:gd name="T57" fmla="*/ 0 h 208"/>
                  <a:gd name="T58" fmla="*/ 1 w 299"/>
                  <a:gd name="T59" fmla="*/ 0 h 208"/>
                  <a:gd name="T60" fmla="*/ 1 w 299"/>
                  <a:gd name="T61" fmla="*/ 0 h 208"/>
                  <a:gd name="T62" fmla="*/ 1 w 299"/>
                  <a:gd name="T63" fmla="*/ 0 h 208"/>
                  <a:gd name="T64" fmla="*/ 1 w 299"/>
                  <a:gd name="T65" fmla="*/ 0 h 208"/>
                  <a:gd name="T66" fmla="*/ 1 w 299"/>
                  <a:gd name="T67" fmla="*/ 0 h 208"/>
                  <a:gd name="T68" fmla="*/ 1 w 299"/>
                  <a:gd name="T69" fmla="*/ 0 h 208"/>
                  <a:gd name="T70" fmla="*/ 1 w 299"/>
                  <a:gd name="T71" fmla="*/ 0 h 208"/>
                  <a:gd name="T72" fmla="*/ 0 w 299"/>
                  <a:gd name="T73" fmla="*/ 0 h 208"/>
                  <a:gd name="T74" fmla="*/ 0 w 299"/>
                  <a:gd name="T75" fmla="*/ 0 h 208"/>
                  <a:gd name="T76" fmla="*/ 0 w 299"/>
                  <a:gd name="T77" fmla="*/ 0 h 208"/>
                  <a:gd name="T78" fmla="*/ 0 w 299"/>
                  <a:gd name="T79" fmla="*/ 0 h 208"/>
                  <a:gd name="T80" fmla="*/ 0 w 299"/>
                  <a:gd name="T81" fmla="*/ 0 h 208"/>
                  <a:gd name="T82" fmla="*/ 0 w 299"/>
                  <a:gd name="T83" fmla="*/ 0 h 208"/>
                  <a:gd name="T84" fmla="*/ 0 w 299"/>
                  <a:gd name="T85" fmla="*/ 0 h 208"/>
                  <a:gd name="T86" fmla="*/ 0 w 299"/>
                  <a:gd name="T87" fmla="*/ 0 h 208"/>
                  <a:gd name="T88" fmla="*/ 0 w 299"/>
                  <a:gd name="T89" fmla="*/ 0 h 20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99" h="208">
                    <a:moveTo>
                      <a:pt x="0" y="74"/>
                    </a:moveTo>
                    <a:lnTo>
                      <a:pt x="12" y="96"/>
                    </a:lnTo>
                    <a:lnTo>
                      <a:pt x="43" y="141"/>
                    </a:lnTo>
                    <a:lnTo>
                      <a:pt x="52" y="153"/>
                    </a:lnTo>
                    <a:lnTo>
                      <a:pt x="61" y="165"/>
                    </a:lnTo>
                    <a:lnTo>
                      <a:pt x="71" y="176"/>
                    </a:lnTo>
                    <a:lnTo>
                      <a:pt x="81" y="187"/>
                    </a:lnTo>
                    <a:lnTo>
                      <a:pt x="91" y="196"/>
                    </a:lnTo>
                    <a:lnTo>
                      <a:pt x="100" y="202"/>
                    </a:lnTo>
                    <a:lnTo>
                      <a:pt x="105" y="205"/>
                    </a:lnTo>
                    <a:lnTo>
                      <a:pt x="109" y="206"/>
                    </a:lnTo>
                    <a:lnTo>
                      <a:pt x="114" y="207"/>
                    </a:lnTo>
                    <a:lnTo>
                      <a:pt x="118" y="208"/>
                    </a:lnTo>
                    <a:lnTo>
                      <a:pt x="128" y="207"/>
                    </a:lnTo>
                    <a:lnTo>
                      <a:pt x="139" y="204"/>
                    </a:lnTo>
                    <a:lnTo>
                      <a:pt x="152" y="200"/>
                    </a:lnTo>
                    <a:lnTo>
                      <a:pt x="165" y="194"/>
                    </a:lnTo>
                    <a:lnTo>
                      <a:pt x="195" y="180"/>
                    </a:lnTo>
                    <a:lnTo>
                      <a:pt x="226" y="163"/>
                    </a:lnTo>
                    <a:lnTo>
                      <a:pt x="253" y="147"/>
                    </a:lnTo>
                    <a:lnTo>
                      <a:pt x="277" y="133"/>
                    </a:lnTo>
                    <a:lnTo>
                      <a:pt x="292" y="123"/>
                    </a:lnTo>
                    <a:lnTo>
                      <a:pt x="299" y="119"/>
                    </a:lnTo>
                    <a:lnTo>
                      <a:pt x="283" y="101"/>
                    </a:lnTo>
                    <a:lnTo>
                      <a:pt x="247" y="59"/>
                    </a:lnTo>
                    <a:lnTo>
                      <a:pt x="237" y="48"/>
                    </a:lnTo>
                    <a:lnTo>
                      <a:pt x="226" y="38"/>
                    </a:lnTo>
                    <a:lnTo>
                      <a:pt x="214" y="28"/>
                    </a:lnTo>
                    <a:lnTo>
                      <a:pt x="202" y="19"/>
                    </a:lnTo>
                    <a:lnTo>
                      <a:pt x="191" y="12"/>
                    </a:lnTo>
                    <a:lnTo>
                      <a:pt x="181" y="5"/>
                    </a:lnTo>
                    <a:lnTo>
                      <a:pt x="176" y="3"/>
                    </a:lnTo>
                    <a:lnTo>
                      <a:pt x="171" y="1"/>
                    </a:lnTo>
                    <a:lnTo>
                      <a:pt x="167" y="0"/>
                    </a:lnTo>
                    <a:lnTo>
                      <a:pt x="163" y="0"/>
                    </a:lnTo>
                    <a:lnTo>
                      <a:pt x="154" y="1"/>
                    </a:lnTo>
                    <a:lnTo>
                      <a:pt x="143" y="3"/>
                    </a:lnTo>
                    <a:lnTo>
                      <a:pt x="132" y="7"/>
                    </a:lnTo>
                    <a:lnTo>
                      <a:pt x="118" y="12"/>
                    </a:lnTo>
                    <a:lnTo>
                      <a:pt x="91" y="24"/>
                    </a:lnTo>
                    <a:lnTo>
                      <a:pt x="65" y="37"/>
                    </a:lnTo>
                    <a:lnTo>
                      <a:pt x="40" y="51"/>
                    </a:lnTo>
                    <a:lnTo>
                      <a:pt x="19" y="63"/>
                    </a:lnTo>
                    <a:lnTo>
                      <a:pt x="5" y="71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97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57" name="Freeform 1392">
                <a:extLst>
                  <a:ext uri="{FF2B5EF4-FFF2-40B4-BE49-F238E27FC236}">
                    <a16:creationId xmlns:a16="http://schemas.microsoft.com/office/drawing/2014/main" id="{2968F269-51B1-4CB4-861B-CB967F594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5" y="2289"/>
                <a:ext cx="18" cy="12"/>
              </a:xfrm>
              <a:custGeom>
                <a:avLst/>
                <a:gdLst>
                  <a:gd name="T0" fmla="*/ 0 w 299"/>
                  <a:gd name="T1" fmla="*/ 0 h 208"/>
                  <a:gd name="T2" fmla="*/ 0 w 299"/>
                  <a:gd name="T3" fmla="*/ 0 h 208"/>
                  <a:gd name="T4" fmla="*/ 0 w 299"/>
                  <a:gd name="T5" fmla="*/ 0 h 208"/>
                  <a:gd name="T6" fmla="*/ 0 w 299"/>
                  <a:gd name="T7" fmla="*/ 1 h 208"/>
                  <a:gd name="T8" fmla="*/ 0 w 299"/>
                  <a:gd name="T9" fmla="*/ 1 h 208"/>
                  <a:gd name="T10" fmla="*/ 0 w 299"/>
                  <a:gd name="T11" fmla="*/ 1 h 208"/>
                  <a:gd name="T12" fmla="*/ 0 w 299"/>
                  <a:gd name="T13" fmla="*/ 1 h 208"/>
                  <a:gd name="T14" fmla="*/ 0 w 299"/>
                  <a:gd name="T15" fmla="*/ 1 h 208"/>
                  <a:gd name="T16" fmla="*/ 0 w 299"/>
                  <a:gd name="T17" fmla="*/ 1 h 208"/>
                  <a:gd name="T18" fmla="*/ 0 w 299"/>
                  <a:gd name="T19" fmla="*/ 1 h 208"/>
                  <a:gd name="T20" fmla="*/ 0 w 299"/>
                  <a:gd name="T21" fmla="*/ 1 h 208"/>
                  <a:gd name="T22" fmla="*/ 0 w 299"/>
                  <a:gd name="T23" fmla="*/ 1 h 208"/>
                  <a:gd name="T24" fmla="*/ 0 w 299"/>
                  <a:gd name="T25" fmla="*/ 1 h 208"/>
                  <a:gd name="T26" fmla="*/ 0 w 299"/>
                  <a:gd name="T27" fmla="*/ 1 h 208"/>
                  <a:gd name="T28" fmla="*/ 0 w 299"/>
                  <a:gd name="T29" fmla="*/ 1 h 208"/>
                  <a:gd name="T30" fmla="*/ 1 w 299"/>
                  <a:gd name="T31" fmla="*/ 1 h 208"/>
                  <a:gd name="T32" fmla="*/ 1 w 299"/>
                  <a:gd name="T33" fmla="*/ 1 h 208"/>
                  <a:gd name="T34" fmla="*/ 1 w 299"/>
                  <a:gd name="T35" fmla="*/ 1 h 208"/>
                  <a:gd name="T36" fmla="*/ 1 w 299"/>
                  <a:gd name="T37" fmla="*/ 1 h 208"/>
                  <a:gd name="T38" fmla="*/ 1 w 299"/>
                  <a:gd name="T39" fmla="*/ 0 h 208"/>
                  <a:gd name="T40" fmla="*/ 1 w 299"/>
                  <a:gd name="T41" fmla="*/ 0 h 208"/>
                  <a:gd name="T42" fmla="*/ 1 w 299"/>
                  <a:gd name="T43" fmla="*/ 0 h 208"/>
                  <a:gd name="T44" fmla="*/ 1 w 299"/>
                  <a:gd name="T45" fmla="*/ 0 h 208"/>
                  <a:gd name="T46" fmla="*/ 1 w 299"/>
                  <a:gd name="T47" fmla="*/ 0 h 208"/>
                  <a:gd name="T48" fmla="*/ 1 w 299"/>
                  <a:gd name="T49" fmla="*/ 0 h 208"/>
                  <a:gd name="T50" fmla="*/ 1 w 299"/>
                  <a:gd name="T51" fmla="*/ 0 h 208"/>
                  <a:gd name="T52" fmla="*/ 1 w 299"/>
                  <a:gd name="T53" fmla="*/ 0 h 208"/>
                  <a:gd name="T54" fmla="*/ 1 w 299"/>
                  <a:gd name="T55" fmla="*/ 0 h 208"/>
                  <a:gd name="T56" fmla="*/ 1 w 299"/>
                  <a:gd name="T57" fmla="*/ 0 h 208"/>
                  <a:gd name="T58" fmla="*/ 1 w 299"/>
                  <a:gd name="T59" fmla="*/ 0 h 208"/>
                  <a:gd name="T60" fmla="*/ 1 w 299"/>
                  <a:gd name="T61" fmla="*/ 0 h 208"/>
                  <a:gd name="T62" fmla="*/ 1 w 299"/>
                  <a:gd name="T63" fmla="*/ 0 h 208"/>
                  <a:gd name="T64" fmla="*/ 1 w 299"/>
                  <a:gd name="T65" fmla="*/ 0 h 208"/>
                  <a:gd name="T66" fmla="*/ 1 w 299"/>
                  <a:gd name="T67" fmla="*/ 0 h 208"/>
                  <a:gd name="T68" fmla="*/ 1 w 299"/>
                  <a:gd name="T69" fmla="*/ 0 h 208"/>
                  <a:gd name="T70" fmla="*/ 1 w 299"/>
                  <a:gd name="T71" fmla="*/ 0 h 208"/>
                  <a:gd name="T72" fmla="*/ 1 w 299"/>
                  <a:gd name="T73" fmla="*/ 0 h 208"/>
                  <a:gd name="T74" fmla="*/ 0 w 299"/>
                  <a:gd name="T75" fmla="*/ 0 h 208"/>
                  <a:gd name="T76" fmla="*/ 0 w 299"/>
                  <a:gd name="T77" fmla="*/ 0 h 208"/>
                  <a:gd name="T78" fmla="*/ 0 w 299"/>
                  <a:gd name="T79" fmla="*/ 0 h 208"/>
                  <a:gd name="T80" fmla="*/ 0 w 299"/>
                  <a:gd name="T81" fmla="*/ 0 h 208"/>
                  <a:gd name="T82" fmla="*/ 0 w 299"/>
                  <a:gd name="T83" fmla="*/ 0 h 208"/>
                  <a:gd name="T84" fmla="*/ 0 w 299"/>
                  <a:gd name="T85" fmla="*/ 0 h 208"/>
                  <a:gd name="T86" fmla="*/ 0 w 299"/>
                  <a:gd name="T87" fmla="*/ 0 h 208"/>
                  <a:gd name="T88" fmla="*/ 0 w 299"/>
                  <a:gd name="T89" fmla="*/ 0 h 20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99" h="208">
                    <a:moveTo>
                      <a:pt x="0" y="75"/>
                    </a:moveTo>
                    <a:lnTo>
                      <a:pt x="12" y="95"/>
                    </a:lnTo>
                    <a:lnTo>
                      <a:pt x="42" y="141"/>
                    </a:lnTo>
                    <a:lnTo>
                      <a:pt x="51" y="154"/>
                    </a:lnTo>
                    <a:lnTo>
                      <a:pt x="61" y="166"/>
                    </a:lnTo>
                    <a:lnTo>
                      <a:pt x="71" y="177"/>
                    </a:lnTo>
                    <a:lnTo>
                      <a:pt x="81" y="187"/>
                    </a:lnTo>
                    <a:lnTo>
                      <a:pt x="91" y="195"/>
                    </a:lnTo>
                    <a:lnTo>
                      <a:pt x="100" y="203"/>
                    </a:lnTo>
                    <a:lnTo>
                      <a:pt x="105" y="205"/>
                    </a:lnTo>
                    <a:lnTo>
                      <a:pt x="110" y="207"/>
                    </a:lnTo>
                    <a:lnTo>
                      <a:pt x="114" y="208"/>
                    </a:lnTo>
                    <a:lnTo>
                      <a:pt x="118" y="208"/>
                    </a:lnTo>
                    <a:lnTo>
                      <a:pt x="127" y="207"/>
                    </a:lnTo>
                    <a:lnTo>
                      <a:pt x="138" y="205"/>
                    </a:lnTo>
                    <a:lnTo>
                      <a:pt x="151" y="200"/>
                    </a:lnTo>
                    <a:lnTo>
                      <a:pt x="165" y="194"/>
                    </a:lnTo>
                    <a:lnTo>
                      <a:pt x="195" y="180"/>
                    </a:lnTo>
                    <a:lnTo>
                      <a:pt x="225" y="163"/>
                    </a:lnTo>
                    <a:lnTo>
                      <a:pt x="254" y="147"/>
                    </a:lnTo>
                    <a:lnTo>
                      <a:pt x="277" y="133"/>
                    </a:lnTo>
                    <a:lnTo>
                      <a:pt x="293" y="123"/>
                    </a:lnTo>
                    <a:lnTo>
                      <a:pt x="299" y="119"/>
                    </a:lnTo>
                    <a:lnTo>
                      <a:pt x="284" y="100"/>
                    </a:lnTo>
                    <a:lnTo>
                      <a:pt x="248" y="60"/>
                    </a:lnTo>
                    <a:lnTo>
                      <a:pt x="236" y="49"/>
                    </a:lnTo>
                    <a:lnTo>
                      <a:pt x="225" y="38"/>
                    </a:lnTo>
                    <a:lnTo>
                      <a:pt x="214" y="29"/>
                    </a:lnTo>
                    <a:lnTo>
                      <a:pt x="203" y="19"/>
                    </a:lnTo>
                    <a:lnTo>
                      <a:pt x="192" y="11"/>
                    </a:lnTo>
                    <a:lnTo>
                      <a:pt x="181" y="5"/>
                    </a:lnTo>
                    <a:lnTo>
                      <a:pt x="176" y="3"/>
                    </a:lnTo>
                    <a:lnTo>
                      <a:pt x="172" y="2"/>
                    </a:lnTo>
                    <a:lnTo>
                      <a:pt x="167" y="1"/>
                    </a:lnTo>
                    <a:lnTo>
                      <a:pt x="163" y="0"/>
                    </a:lnTo>
                    <a:lnTo>
                      <a:pt x="153" y="1"/>
                    </a:lnTo>
                    <a:lnTo>
                      <a:pt x="142" y="4"/>
                    </a:lnTo>
                    <a:lnTo>
                      <a:pt x="131" y="7"/>
                    </a:lnTo>
                    <a:lnTo>
                      <a:pt x="118" y="12"/>
                    </a:lnTo>
                    <a:lnTo>
                      <a:pt x="92" y="24"/>
                    </a:lnTo>
                    <a:lnTo>
                      <a:pt x="64" y="38"/>
                    </a:lnTo>
                    <a:lnTo>
                      <a:pt x="39" y="51"/>
                    </a:lnTo>
                    <a:lnTo>
                      <a:pt x="19" y="63"/>
                    </a:lnTo>
                    <a:lnTo>
                      <a:pt x="5" y="71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B97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58" name="Freeform 1393">
                <a:extLst>
                  <a:ext uri="{FF2B5EF4-FFF2-40B4-BE49-F238E27FC236}">
                    <a16:creationId xmlns:a16="http://schemas.microsoft.com/office/drawing/2014/main" id="{C97AC0E1-1144-4FF0-8166-2B5446CD4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1" y="2284"/>
                <a:ext cx="18" cy="12"/>
              </a:xfrm>
              <a:custGeom>
                <a:avLst/>
                <a:gdLst>
                  <a:gd name="T0" fmla="*/ 0 w 299"/>
                  <a:gd name="T1" fmla="*/ 0 h 208"/>
                  <a:gd name="T2" fmla="*/ 0 w 299"/>
                  <a:gd name="T3" fmla="*/ 0 h 208"/>
                  <a:gd name="T4" fmla="*/ 0 w 299"/>
                  <a:gd name="T5" fmla="*/ 0 h 208"/>
                  <a:gd name="T6" fmla="*/ 0 w 299"/>
                  <a:gd name="T7" fmla="*/ 1 h 208"/>
                  <a:gd name="T8" fmla="*/ 0 w 299"/>
                  <a:gd name="T9" fmla="*/ 1 h 208"/>
                  <a:gd name="T10" fmla="*/ 0 w 299"/>
                  <a:gd name="T11" fmla="*/ 1 h 208"/>
                  <a:gd name="T12" fmla="*/ 0 w 299"/>
                  <a:gd name="T13" fmla="*/ 1 h 208"/>
                  <a:gd name="T14" fmla="*/ 0 w 299"/>
                  <a:gd name="T15" fmla="*/ 1 h 208"/>
                  <a:gd name="T16" fmla="*/ 0 w 299"/>
                  <a:gd name="T17" fmla="*/ 1 h 208"/>
                  <a:gd name="T18" fmla="*/ 0 w 299"/>
                  <a:gd name="T19" fmla="*/ 1 h 208"/>
                  <a:gd name="T20" fmla="*/ 0 w 299"/>
                  <a:gd name="T21" fmla="*/ 1 h 208"/>
                  <a:gd name="T22" fmla="*/ 0 w 299"/>
                  <a:gd name="T23" fmla="*/ 1 h 208"/>
                  <a:gd name="T24" fmla="*/ 0 w 299"/>
                  <a:gd name="T25" fmla="*/ 1 h 208"/>
                  <a:gd name="T26" fmla="*/ 0 w 299"/>
                  <a:gd name="T27" fmla="*/ 1 h 208"/>
                  <a:gd name="T28" fmla="*/ 0 w 299"/>
                  <a:gd name="T29" fmla="*/ 1 h 208"/>
                  <a:gd name="T30" fmla="*/ 1 w 299"/>
                  <a:gd name="T31" fmla="*/ 1 h 208"/>
                  <a:gd name="T32" fmla="*/ 1 w 299"/>
                  <a:gd name="T33" fmla="*/ 1 h 208"/>
                  <a:gd name="T34" fmla="*/ 1 w 299"/>
                  <a:gd name="T35" fmla="*/ 1 h 208"/>
                  <a:gd name="T36" fmla="*/ 1 w 299"/>
                  <a:gd name="T37" fmla="*/ 1 h 208"/>
                  <a:gd name="T38" fmla="*/ 1 w 299"/>
                  <a:gd name="T39" fmla="*/ 0 h 208"/>
                  <a:gd name="T40" fmla="*/ 1 w 299"/>
                  <a:gd name="T41" fmla="*/ 0 h 208"/>
                  <a:gd name="T42" fmla="*/ 1 w 299"/>
                  <a:gd name="T43" fmla="*/ 0 h 208"/>
                  <a:gd name="T44" fmla="*/ 1 w 299"/>
                  <a:gd name="T45" fmla="*/ 0 h 208"/>
                  <a:gd name="T46" fmla="*/ 1 w 299"/>
                  <a:gd name="T47" fmla="*/ 0 h 208"/>
                  <a:gd name="T48" fmla="*/ 1 w 299"/>
                  <a:gd name="T49" fmla="*/ 0 h 208"/>
                  <a:gd name="T50" fmla="*/ 1 w 299"/>
                  <a:gd name="T51" fmla="*/ 0 h 208"/>
                  <a:gd name="T52" fmla="*/ 1 w 299"/>
                  <a:gd name="T53" fmla="*/ 0 h 208"/>
                  <a:gd name="T54" fmla="*/ 1 w 299"/>
                  <a:gd name="T55" fmla="*/ 0 h 208"/>
                  <a:gd name="T56" fmla="*/ 1 w 299"/>
                  <a:gd name="T57" fmla="*/ 0 h 208"/>
                  <a:gd name="T58" fmla="*/ 1 w 299"/>
                  <a:gd name="T59" fmla="*/ 0 h 208"/>
                  <a:gd name="T60" fmla="*/ 1 w 299"/>
                  <a:gd name="T61" fmla="*/ 0 h 208"/>
                  <a:gd name="T62" fmla="*/ 1 w 299"/>
                  <a:gd name="T63" fmla="*/ 0 h 208"/>
                  <a:gd name="T64" fmla="*/ 1 w 299"/>
                  <a:gd name="T65" fmla="*/ 0 h 208"/>
                  <a:gd name="T66" fmla="*/ 1 w 299"/>
                  <a:gd name="T67" fmla="*/ 0 h 208"/>
                  <a:gd name="T68" fmla="*/ 1 w 299"/>
                  <a:gd name="T69" fmla="*/ 0 h 208"/>
                  <a:gd name="T70" fmla="*/ 1 w 299"/>
                  <a:gd name="T71" fmla="*/ 0 h 208"/>
                  <a:gd name="T72" fmla="*/ 1 w 299"/>
                  <a:gd name="T73" fmla="*/ 0 h 208"/>
                  <a:gd name="T74" fmla="*/ 0 w 299"/>
                  <a:gd name="T75" fmla="*/ 0 h 208"/>
                  <a:gd name="T76" fmla="*/ 0 w 299"/>
                  <a:gd name="T77" fmla="*/ 0 h 208"/>
                  <a:gd name="T78" fmla="*/ 0 w 299"/>
                  <a:gd name="T79" fmla="*/ 0 h 208"/>
                  <a:gd name="T80" fmla="*/ 0 w 299"/>
                  <a:gd name="T81" fmla="*/ 0 h 208"/>
                  <a:gd name="T82" fmla="*/ 0 w 299"/>
                  <a:gd name="T83" fmla="*/ 0 h 208"/>
                  <a:gd name="T84" fmla="*/ 0 w 299"/>
                  <a:gd name="T85" fmla="*/ 0 h 208"/>
                  <a:gd name="T86" fmla="*/ 0 w 299"/>
                  <a:gd name="T87" fmla="*/ 0 h 208"/>
                  <a:gd name="T88" fmla="*/ 0 w 299"/>
                  <a:gd name="T89" fmla="*/ 0 h 20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99" h="208">
                    <a:moveTo>
                      <a:pt x="0" y="74"/>
                    </a:moveTo>
                    <a:lnTo>
                      <a:pt x="12" y="95"/>
                    </a:lnTo>
                    <a:lnTo>
                      <a:pt x="43" y="141"/>
                    </a:lnTo>
                    <a:lnTo>
                      <a:pt x="52" y="154"/>
                    </a:lnTo>
                    <a:lnTo>
                      <a:pt x="62" y="166"/>
                    </a:lnTo>
                    <a:lnTo>
                      <a:pt x="72" y="177"/>
                    </a:lnTo>
                    <a:lnTo>
                      <a:pt x="81" y="187"/>
                    </a:lnTo>
                    <a:lnTo>
                      <a:pt x="91" y="196"/>
                    </a:lnTo>
                    <a:lnTo>
                      <a:pt x="101" y="203"/>
                    </a:lnTo>
                    <a:lnTo>
                      <a:pt x="105" y="205"/>
                    </a:lnTo>
                    <a:lnTo>
                      <a:pt x="110" y="207"/>
                    </a:lnTo>
                    <a:lnTo>
                      <a:pt x="114" y="208"/>
                    </a:lnTo>
                    <a:lnTo>
                      <a:pt x="118" y="208"/>
                    </a:lnTo>
                    <a:lnTo>
                      <a:pt x="129" y="207"/>
                    </a:lnTo>
                    <a:lnTo>
                      <a:pt x="140" y="204"/>
                    </a:lnTo>
                    <a:lnTo>
                      <a:pt x="152" y="200"/>
                    </a:lnTo>
                    <a:lnTo>
                      <a:pt x="166" y="194"/>
                    </a:lnTo>
                    <a:lnTo>
                      <a:pt x="195" y="179"/>
                    </a:lnTo>
                    <a:lnTo>
                      <a:pt x="226" y="163"/>
                    </a:lnTo>
                    <a:lnTo>
                      <a:pt x="254" y="147"/>
                    </a:lnTo>
                    <a:lnTo>
                      <a:pt x="277" y="133"/>
                    </a:lnTo>
                    <a:lnTo>
                      <a:pt x="293" y="123"/>
                    </a:lnTo>
                    <a:lnTo>
                      <a:pt x="299" y="119"/>
                    </a:lnTo>
                    <a:lnTo>
                      <a:pt x="284" y="100"/>
                    </a:lnTo>
                    <a:lnTo>
                      <a:pt x="248" y="60"/>
                    </a:lnTo>
                    <a:lnTo>
                      <a:pt x="237" y="49"/>
                    </a:lnTo>
                    <a:lnTo>
                      <a:pt x="226" y="38"/>
                    </a:lnTo>
                    <a:lnTo>
                      <a:pt x="215" y="28"/>
                    </a:lnTo>
                    <a:lnTo>
                      <a:pt x="203" y="19"/>
                    </a:lnTo>
                    <a:lnTo>
                      <a:pt x="192" y="11"/>
                    </a:lnTo>
                    <a:lnTo>
                      <a:pt x="182" y="5"/>
                    </a:lnTo>
                    <a:lnTo>
                      <a:pt x="177" y="3"/>
                    </a:lnTo>
                    <a:lnTo>
                      <a:pt x="172" y="2"/>
                    </a:lnTo>
                    <a:lnTo>
                      <a:pt x="167" y="1"/>
                    </a:lnTo>
                    <a:lnTo>
                      <a:pt x="163" y="0"/>
                    </a:lnTo>
                    <a:lnTo>
                      <a:pt x="154" y="1"/>
                    </a:lnTo>
                    <a:lnTo>
                      <a:pt x="144" y="3"/>
                    </a:lnTo>
                    <a:lnTo>
                      <a:pt x="132" y="7"/>
                    </a:lnTo>
                    <a:lnTo>
                      <a:pt x="119" y="12"/>
                    </a:lnTo>
                    <a:lnTo>
                      <a:pt x="92" y="24"/>
                    </a:lnTo>
                    <a:lnTo>
                      <a:pt x="65" y="38"/>
                    </a:lnTo>
                    <a:lnTo>
                      <a:pt x="41" y="51"/>
                    </a:lnTo>
                    <a:lnTo>
                      <a:pt x="19" y="63"/>
                    </a:lnTo>
                    <a:lnTo>
                      <a:pt x="5" y="71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97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59" name="Freeform 1394">
                <a:extLst>
                  <a:ext uri="{FF2B5EF4-FFF2-40B4-BE49-F238E27FC236}">
                    <a16:creationId xmlns:a16="http://schemas.microsoft.com/office/drawing/2014/main" id="{54E07E3E-718D-42D1-8C26-6C2144821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6" y="2243"/>
                <a:ext cx="17" cy="12"/>
              </a:xfrm>
              <a:custGeom>
                <a:avLst/>
                <a:gdLst>
                  <a:gd name="T0" fmla="*/ 0 w 298"/>
                  <a:gd name="T1" fmla="*/ 0 h 207"/>
                  <a:gd name="T2" fmla="*/ 0 w 298"/>
                  <a:gd name="T3" fmla="*/ 0 h 207"/>
                  <a:gd name="T4" fmla="*/ 0 w 298"/>
                  <a:gd name="T5" fmla="*/ 0 h 207"/>
                  <a:gd name="T6" fmla="*/ 0 w 298"/>
                  <a:gd name="T7" fmla="*/ 1 h 207"/>
                  <a:gd name="T8" fmla="*/ 0 w 298"/>
                  <a:gd name="T9" fmla="*/ 1 h 207"/>
                  <a:gd name="T10" fmla="*/ 0 w 298"/>
                  <a:gd name="T11" fmla="*/ 1 h 207"/>
                  <a:gd name="T12" fmla="*/ 0 w 298"/>
                  <a:gd name="T13" fmla="*/ 1 h 207"/>
                  <a:gd name="T14" fmla="*/ 0 w 298"/>
                  <a:gd name="T15" fmla="*/ 1 h 207"/>
                  <a:gd name="T16" fmla="*/ 0 w 298"/>
                  <a:gd name="T17" fmla="*/ 1 h 207"/>
                  <a:gd name="T18" fmla="*/ 0 w 298"/>
                  <a:gd name="T19" fmla="*/ 1 h 207"/>
                  <a:gd name="T20" fmla="*/ 0 w 298"/>
                  <a:gd name="T21" fmla="*/ 1 h 207"/>
                  <a:gd name="T22" fmla="*/ 0 w 298"/>
                  <a:gd name="T23" fmla="*/ 1 h 207"/>
                  <a:gd name="T24" fmla="*/ 0 w 298"/>
                  <a:gd name="T25" fmla="*/ 1 h 207"/>
                  <a:gd name="T26" fmla="*/ 0 w 298"/>
                  <a:gd name="T27" fmla="*/ 1 h 207"/>
                  <a:gd name="T28" fmla="*/ 0 w 298"/>
                  <a:gd name="T29" fmla="*/ 1 h 207"/>
                  <a:gd name="T30" fmla="*/ 1 w 298"/>
                  <a:gd name="T31" fmla="*/ 1 h 207"/>
                  <a:gd name="T32" fmla="*/ 1 w 298"/>
                  <a:gd name="T33" fmla="*/ 1 h 207"/>
                  <a:gd name="T34" fmla="*/ 1 w 298"/>
                  <a:gd name="T35" fmla="*/ 1 h 207"/>
                  <a:gd name="T36" fmla="*/ 1 w 298"/>
                  <a:gd name="T37" fmla="*/ 1 h 207"/>
                  <a:gd name="T38" fmla="*/ 1 w 298"/>
                  <a:gd name="T39" fmla="*/ 0 h 207"/>
                  <a:gd name="T40" fmla="*/ 1 w 298"/>
                  <a:gd name="T41" fmla="*/ 0 h 207"/>
                  <a:gd name="T42" fmla="*/ 1 w 298"/>
                  <a:gd name="T43" fmla="*/ 0 h 207"/>
                  <a:gd name="T44" fmla="*/ 1 w 298"/>
                  <a:gd name="T45" fmla="*/ 0 h 207"/>
                  <a:gd name="T46" fmla="*/ 1 w 298"/>
                  <a:gd name="T47" fmla="*/ 0 h 207"/>
                  <a:gd name="T48" fmla="*/ 1 w 298"/>
                  <a:gd name="T49" fmla="*/ 0 h 207"/>
                  <a:gd name="T50" fmla="*/ 1 w 298"/>
                  <a:gd name="T51" fmla="*/ 0 h 207"/>
                  <a:gd name="T52" fmla="*/ 1 w 298"/>
                  <a:gd name="T53" fmla="*/ 0 h 207"/>
                  <a:gd name="T54" fmla="*/ 1 w 298"/>
                  <a:gd name="T55" fmla="*/ 0 h 207"/>
                  <a:gd name="T56" fmla="*/ 1 w 298"/>
                  <a:gd name="T57" fmla="*/ 0 h 207"/>
                  <a:gd name="T58" fmla="*/ 1 w 298"/>
                  <a:gd name="T59" fmla="*/ 0 h 207"/>
                  <a:gd name="T60" fmla="*/ 1 w 298"/>
                  <a:gd name="T61" fmla="*/ 0 h 207"/>
                  <a:gd name="T62" fmla="*/ 1 w 298"/>
                  <a:gd name="T63" fmla="*/ 0 h 207"/>
                  <a:gd name="T64" fmla="*/ 1 w 298"/>
                  <a:gd name="T65" fmla="*/ 0 h 207"/>
                  <a:gd name="T66" fmla="*/ 1 w 298"/>
                  <a:gd name="T67" fmla="*/ 0 h 207"/>
                  <a:gd name="T68" fmla="*/ 1 w 298"/>
                  <a:gd name="T69" fmla="*/ 0 h 207"/>
                  <a:gd name="T70" fmla="*/ 1 w 298"/>
                  <a:gd name="T71" fmla="*/ 0 h 207"/>
                  <a:gd name="T72" fmla="*/ 0 w 298"/>
                  <a:gd name="T73" fmla="*/ 0 h 207"/>
                  <a:gd name="T74" fmla="*/ 0 w 298"/>
                  <a:gd name="T75" fmla="*/ 0 h 207"/>
                  <a:gd name="T76" fmla="*/ 0 w 298"/>
                  <a:gd name="T77" fmla="*/ 0 h 207"/>
                  <a:gd name="T78" fmla="*/ 0 w 298"/>
                  <a:gd name="T79" fmla="*/ 0 h 207"/>
                  <a:gd name="T80" fmla="*/ 0 w 298"/>
                  <a:gd name="T81" fmla="*/ 0 h 207"/>
                  <a:gd name="T82" fmla="*/ 0 w 298"/>
                  <a:gd name="T83" fmla="*/ 0 h 207"/>
                  <a:gd name="T84" fmla="*/ 0 w 298"/>
                  <a:gd name="T85" fmla="*/ 0 h 207"/>
                  <a:gd name="T86" fmla="*/ 0 w 298"/>
                  <a:gd name="T87" fmla="*/ 0 h 207"/>
                  <a:gd name="T88" fmla="*/ 0 w 298"/>
                  <a:gd name="T89" fmla="*/ 0 h 20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98" h="207">
                    <a:moveTo>
                      <a:pt x="0" y="74"/>
                    </a:moveTo>
                    <a:lnTo>
                      <a:pt x="12" y="94"/>
                    </a:lnTo>
                    <a:lnTo>
                      <a:pt x="42" y="141"/>
                    </a:lnTo>
                    <a:lnTo>
                      <a:pt x="51" y="153"/>
                    </a:lnTo>
                    <a:lnTo>
                      <a:pt x="60" y="165"/>
                    </a:lnTo>
                    <a:lnTo>
                      <a:pt x="71" y="176"/>
                    </a:lnTo>
                    <a:lnTo>
                      <a:pt x="81" y="186"/>
                    </a:lnTo>
                    <a:lnTo>
                      <a:pt x="91" y="194"/>
                    </a:lnTo>
                    <a:lnTo>
                      <a:pt x="100" y="201"/>
                    </a:lnTo>
                    <a:lnTo>
                      <a:pt x="105" y="203"/>
                    </a:lnTo>
                    <a:lnTo>
                      <a:pt x="109" y="205"/>
                    </a:lnTo>
                    <a:lnTo>
                      <a:pt x="114" y="206"/>
                    </a:lnTo>
                    <a:lnTo>
                      <a:pt x="118" y="207"/>
                    </a:lnTo>
                    <a:lnTo>
                      <a:pt x="127" y="206"/>
                    </a:lnTo>
                    <a:lnTo>
                      <a:pt x="138" y="203"/>
                    </a:lnTo>
                    <a:lnTo>
                      <a:pt x="151" y="198"/>
                    </a:lnTo>
                    <a:lnTo>
                      <a:pt x="165" y="193"/>
                    </a:lnTo>
                    <a:lnTo>
                      <a:pt x="195" y="179"/>
                    </a:lnTo>
                    <a:lnTo>
                      <a:pt x="225" y="163"/>
                    </a:lnTo>
                    <a:lnTo>
                      <a:pt x="253" y="146"/>
                    </a:lnTo>
                    <a:lnTo>
                      <a:pt x="277" y="131"/>
                    </a:lnTo>
                    <a:lnTo>
                      <a:pt x="293" y="121"/>
                    </a:lnTo>
                    <a:lnTo>
                      <a:pt x="298" y="118"/>
                    </a:lnTo>
                    <a:lnTo>
                      <a:pt x="284" y="99"/>
                    </a:lnTo>
                    <a:lnTo>
                      <a:pt x="248" y="59"/>
                    </a:lnTo>
                    <a:lnTo>
                      <a:pt x="236" y="47"/>
                    </a:lnTo>
                    <a:lnTo>
                      <a:pt x="225" y="37"/>
                    </a:lnTo>
                    <a:lnTo>
                      <a:pt x="213" y="27"/>
                    </a:lnTo>
                    <a:lnTo>
                      <a:pt x="202" y="18"/>
                    </a:lnTo>
                    <a:lnTo>
                      <a:pt x="191" y="10"/>
                    </a:lnTo>
                    <a:lnTo>
                      <a:pt x="181" y="5"/>
                    </a:lnTo>
                    <a:lnTo>
                      <a:pt x="176" y="3"/>
                    </a:lnTo>
                    <a:lnTo>
                      <a:pt x="171" y="1"/>
                    </a:lnTo>
                    <a:lnTo>
                      <a:pt x="167" y="0"/>
                    </a:lnTo>
                    <a:lnTo>
                      <a:pt x="163" y="0"/>
                    </a:lnTo>
                    <a:lnTo>
                      <a:pt x="153" y="0"/>
                    </a:lnTo>
                    <a:lnTo>
                      <a:pt x="142" y="3"/>
                    </a:lnTo>
                    <a:lnTo>
                      <a:pt x="131" y="6"/>
                    </a:lnTo>
                    <a:lnTo>
                      <a:pt x="118" y="11"/>
                    </a:lnTo>
                    <a:lnTo>
                      <a:pt x="92" y="23"/>
                    </a:lnTo>
                    <a:lnTo>
                      <a:pt x="64" y="36"/>
                    </a:lnTo>
                    <a:lnTo>
                      <a:pt x="39" y="51"/>
                    </a:lnTo>
                    <a:lnTo>
                      <a:pt x="19" y="62"/>
                    </a:lnTo>
                    <a:lnTo>
                      <a:pt x="5" y="71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97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60" name="Freeform 1395">
                <a:extLst>
                  <a:ext uri="{FF2B5EF4-FFF2-40B4-BE49-F238E27FC236}">
                    <a16:creationId xmlns:a16="http://schemas.microsoft.com/office/drawing/2014/main" id="{69246650-B23B-4089-85FF-1A9AAFA27E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2302"/>
                <a:ext cx="18" cy="12"/>
              </a:xfrm>
              <a:custGeom>
                <a:avLst/>
                <a:gdLst>
                  <a:gd name="T0" fmla="*/ 0 w 299"/>
                  <a:gd name="T1" fmla="*/ 0 h 207"/>
                  <a:gd name="T2" fmla="*/ 0 w 299"/>
                  <a:gd name="T3" fmla="*/ 0 h 207"/>
                  <a:gd name="T4" fmla="*/ 0 w 299"/>
                  <a:gd name="T5" fmla="*/ 0 h 207"/>
                  <a:gd name="T6" fmla="*/ 0 w 299"/>
                  <a:gd name="T7" fmla="*/ 1 h 207"/>
                  <a:gd name="T8" fmla="*/ 0 w 299"/>
                  <a:gd name="T9" fmla="*/ 1 h 207"/>
                  <a:gd name="T10" fmla="*/ 0 w 299"/>
                  <a:gd name="T11" fmla="*/ 1 h 207"/>
                  <a:gd name="T12" fmla="*/ 0 w 299"/>
                  <a:gd name="T13" fmla="*/ 1 h 207"/>
                  <a:gd name="T14" fmla="*/ 0 w 299"/>
                  <a:gd name="T15" fmla="*/ 1 h 207"/>
                  <a:gd name="T16" fmla="*/ 0 w 299"/>
                  <a:gd name="T17" fmla="*/ 1 h 207"/>
                  <a:gd name="T18" fmla="*/ 0 w 299"/>
                  <a:gd name="T19" fmla="*/ 1 h 207"/>
                  <a:gd name="T20" fmla="*/ 0 w 299"/>
                  <a:gd name="T21" fmla="*/ 1 h 207"/>
                  <a:gd name="T22" fmla="*/ 0 w 299"/>
                  <a:gd name="T23" fmla="*/ 1 h 207"/>
                  <a:gd name="T24" fmla="*/ 0 w 299"/>
                  <a:gd name="T25" fmla="*/ 1 h 207"/>
                  <a:gd name="T26" fmla="*/ 0 w 299"/>
                  <a:gd name="T27" fmla="*/ 1 h 207"/>
                  <a:gd name="T28" fmla="*/ 0 w 299"/>
                  <a:gd name="T29" fmla="*/ 1 h 207"/>
                  <a:gd name="T30" fmla="*/ 1 w 299"/>
                  <a:gd name="T31" fmla="*/ 1 h 207"/>
                  <a:gd name="T32" fmla="*/ 1 w 299"/>
                  <a:gd name="T33" fmla="*/ 1 h 207"/>
                  <a:gd name="T34" fmla="*/ 1 w 299"/>
                  <a:gd name="T35" fmla="*/ 1 h 207"/>
                  <a:gd name="T36" fmla="*/ 1 w 299"/>
                  <a:gd name="T37" fmla="*/ 1 h 207"/>
                  <a:gd name="T38" fmla="*/ 1 w 299"/>
                  <a:gd name="T39" fmla="*/ 1 h 207"/>
                  <a:gd name="T40" fmla="*/ 1 w 299"/>
                  <a:gd name="T41" fmla="*/ 0 h 207"/>
                  <a:gd name="T42" fmla="*/ 1 w 299"/>
                  <a:gd name="T43" fmla="*/ 0 h 207"/>
                  <a:gd name="T44" fmla="*/ 1 w 299"/>
                  <a:gd name="T45" fmla="*/ 0 h 207"/>
                  <a:gd name="T46" fmla="*/ 1 w 299"/>
                  <a:gd name="T47" fmla="*/ 0 h 207"/>
                  <a:gd name="T48" fmla="*/ 1 w 299"/>
                  <a:gd name="T49" fmla="*/ 0 h 207"/>
                  <a:gd name="T50" fmla="*/ 1 w 299"/>
                  <a:gd name="T51" fmla="*/ 0 h 207"/>
                  <a:gd name="T52" fmla="*/ 1 w 299"/>
                  <a:gd name="T53" fmla="*/ 0 h 207"/>
                  <a:gd name="T54" fmla="*/ 1 w 299"/>
                  <a:gd name="T55" fmla="*/ 0 h 207"/>
                  <a:gd name="T56" fmla="*/ 1 w 299"/>
                  <a:gd name="T57" fmla="*/ 0 h 207"/>
                  <a:gd name="T58" fmla="*/ 1 w 299"/>
                  <a:gd name="T59" fmla="*/ 0 h 207"/>
                  <a:gd name="T60" fmla="*/ 1 w 299"/>
                  <a:gd name="T61" fmla="*/ 0 h 207"/>
                  <a:gd name="T62" fmla="*/ 1 w 299"/>
                  <a:gd name="T63" fmla="*/ 0 h 207"/>
                  <a:gd name="T64" fmla="*/ 1 w 299"/>
                  <a:gd name="T65" fmla="*/ 0 h 207"/>
                  <a:gd name="T66" fmla="*/ 1 w 299"/>
                  <a:gd name="T67" fmla="*/ 0 h 207"/>
                  <a:gd name="T68" fmla="*/ 1 w 299"/>
                  <a:gd name="T69" fmla="*/ 0 h 207"/>
                  <a:gd name="T70" fmla="*/ 1 w 299"/>
                  <a:gd name="T71" fmla="*/ 0 h 207"/>
                  <a:gd name="T72" fmla="*/ 1 w 299"/>
                  <a:gd name="T73" fmla="*/ 0 h 207"/>
                  <a:gd name="T74" fmla="*/ 0 w 299"/>
                  <a:gd name="T75" fmla="*/ 0 h 207"/>
                  <a:gd name="T76" fmla="*/ 0 w 299"/>
                  <a:gd name="T77" fmla="*/ 0 h 207"/>
                  <a:gd name="T78" fmla="*/ 0 w 299"/>
                  <a:gd name="T79" fmla="*/ 0 h 207"/>
                  <a:gd name="T80" fmla="*/ 0 w 299"/>
                  <a:gd name="T81" fmla="*/ 0 h 207"/>
                  <a:gd name="T82" fmla="*/ 0 w 299"/>
                  <a:gd name="T83" fmla="*/ 0 h 207"/>
                  <a:gd name="T84" fmla="*/ 0 w 299"/>
                  <a:gd name="T85" fmla="*/ 0 h 207"/>
                  <a:gd name="T86" fmla="*/ 0 w 299"/>
                  <a:gd name="T87" fmla="*/ 0 h 207"/>
                  <a:gd name="T88" fmla="*/ 0 w 299"/>
                  <a:gd name="T89" fmla="*/ 0 h 20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99" h="207">
                    <a:moveTo>
                      <a:pt x="0" y="74"/>
                    </a:moveTo>
                    <a:lnTo>
                      <a:pt x="12" y="95"/>
                    </a:lnTo>
                    <a:lnTo>
                      <a:pt x="42" y="140"/>
                    </a:lnTo>
                    <a:lnTo>
                      <a:pt x="51" y="153"/>
                    </a:lnTo>
                    <a:lnTo>
                      <a:pt x="61" y="165"/>
                    </a:lnTo>
                    <a:lnTo>
                      <a:pt x="72" y="176"/>
                    </a:lnTo>
                    <a:lnTo>
                      <a:pt x="81" y="186"/>
                    </a:lnTo>
                    <a:lnTo>
                      <a:pt x="91" y="195"/>
                    </a:lnTo>
                    <a:lnTo>
                      <a:pt x="101" y="201"/>
                    </a:lnTo>
                    <a:lnTo>
                      <a:pt x="105" y="204"/>
                    </a:lnTo>
                    <a:lnTo>
                      <a:pt x="110" y="205"/>
                    </a:lnTo>
                    <a:lnTo>
                      <a:pt x="114" y="206"/>
                    </a:lnTo>
                    <a:lnTo>
                      <a:pt x="118" y="207"/>
                    </a:lnTo>
                    <a:lnTo>
                      <a:pt x="127" y="206"/>
                    </a:lnTo>
                    <a:lnTo>
                      <a:pt x="138" y="203"/>
                    </a:lnTo>
                    <a:lnTo>
                      <a:pt x="151" y="199"/>
                    </a:lnTo>
                    <a:lnTo>
                      <a:pt x="166" y="193"/>
                    </a:lnTo>
                    <a:lnTo>
                      <a:pt x="195" y="179"/>
                    </a:lnTo>
                    <a:lnTo>
                      <a:pt x="225" y="163"/>
                    </a:lnTo>
                    <a:lnTo>
                      <a:pt x="254" y="147"/>
                    </a:lnTo>
                    <a:lnTo>
                      <a:pt x="277" y="132"/>
                    </a:lnTo>
                    <a:lnTo>
                      <a:pt x="293" y="122"/>
                    </a:lnTo>
                    <a:lnTo>
                      <a:pt x="299" y="118"/>
                    </a:lnTo>
                    <a:lnTo>
                      <a:pt x="284" y="100"/>
                    </a:lnTo>
                    <a:lnTo>
                      <a:pt x="248" y="58"/>
                    </a:lnTo>
                    <a:lnTo>
                      <a:pt x="236" y="48"/>
                    </a:lnTo>
                    <a:lnTo>
                      <a:pt x="225" y="37"/>
                    </a:lnTo>
                    <a:lnTo>
                      <a:pt x="214" y="27"/>
                    </a:lnTo>
                    <a:lnTo>
                      <a:pt x="203" y="18"/>
                    </a:lnTo>
                    <a:lnTo>
                      <a:pt x="192" y="11"/>
                    </a:lnTo>
                    <a:lnTo>
                      <a:pt x="181" y="5"/>
                    </a:lnTo>
                    <a:lnTo>
                      <a:pt x="177" y="3"/>
                    </a:lnTo>
                    <a:lnTo>
                      <a:pt x="172" y="1"/>
                    </a:lnTo>
                    <a:lnTo>
                      <a:pt x="167" y="0"/>
                    </a:lnTo>
                    <a:lnTo>
                      <a:pt x="163" y="0"/>
                    </a:lnTo>
                    <a:lnTo>
                      <a:pt x="153" y="1"/>
                    </a:lnTo>
                    <a:lnTo>
                      <a:pt x="143" y="3"/>
                    </a:lnTo>
                    <a:lnTo>
                      <a:pt x="131" y="7"/>
                    </a:lnTo>
                    <a:lnTo>
                      <a:pt x="118" y="11"/>
                    </a:lnTo>
                    <a:lnTo>
                      <a:pt x="92" y="23"/>
                    </a:lnTo>
                    <a:lnTo>
                      <a:pt x="64" y="37"/>
                    </a:lnTo>
                    <a:lnTo>
                      <a:pt x="39" y="50"/>
                    </a:lnTo>
                    <a:lnTo>
                      <a:pt x="19" y="63"/>
                    </a:lnTo>
                    <a:lnTo>
                      <a:pt x="5" y="71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97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61" name="Freeform 1396">
                <a:extLst>
                  <a:ext uri="{FF2B5EF4-FFF2-40B4-BE49-F238E27FC236}">
                    <a16:creationId xmlns:a16="http://schemas.microsoft.com/office/drawing/2014/main" id="{E22A2652-0284-4E34-92D1-1C9E691B8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9" y="2280"/>
                <a:ext cx="17" cy="12"/>
              </a:xfrm>
              <a:custGeom>
                <a:avLst/>
                <a:gdLst>
                  <a:gd name="T0" fmla="*/ 0 w 298"/>
                  <a:gd name="T1" fmla="*/ 0 h 208"/>
                  <a:gd name="T2" fmla="*/ 0 w 298"/>
                  <a:gd name="T3" fmla="*/ 0 h 208"/>
                  <a:gd name="T4" fmla="*/ 0 w 298"/>
                  <a:gd name="T5" fmla="*/ 0 h 208"/>
                  <a:gd name="T6" fmla="*/ 0 w 298"/>
                  <a:gd name="T7" fmla="*/ 1 h 208"/>
                  <a:gd name="T8" fmla="*/ 0 w 298"/>
                  <a:gd name="T9" fmla="*/ 1 h 208"/>
                  <a:gd name="T10" fmla="*/ 0 w 298"/>
                  <a:gd name="T11" fmla="*/ 1 h 208"/>
                  <a:gd name="T12" fmla="*/ 0 w 298"/>
                  <a:gd name="T13" fmla="*/ 1 h 208"/>
                  <a:gd name="T14" fmla="*/ 0 w 298"/>
                  <a:gd name="T15" fmla="*/ 1 h 208"/>
                  <a:gd name="T16" fmla="*/ 0 w 298"/>
                  <a:gd name="T17" fmla="*/ 1 h 208"/>
                  <a:gd name="T18" fmla="*/ 0 w 298"/>
                  <a:gd name="T19" fmla="*/ 1 h 208"/>
                  <a:gd name="T20" fmla="*/ 0 w 298"/>
                  <a:gd name="T21" fmla="*/ 1 h 208"/>
                  <a:gd name="T22" fmla="*/ 0 w 298"/>
                  <a:gd name="T23" fmla="*/ 1 h 208"/>
                  <a:gd name="T24" fmla="*/ 0 w 298"/>
                  <a:gd name="T25" fmla="*/ 1 h 208"/>
                  <a:gd name="T26" fmla="*/ 0 w 298"/>
                  <a:gd name="T27" fmla="*/ 1 h 208"/>
                  <a:gd name="T28" fmla="*/ 0 w 298"/>
                  <a:gd name="T29" fmla="*/ 1 h 208"/>
                  <a:gd name="T30" fmla="*/ 1 w 298"/>
                  <a:gd name="T31" fmla="*/ 1 h 208"/>
                  <a:gd name="T32" fmla="*/ 1 w 298"/>
                  <a:gd name="T33" fmla="*/ 1 h 208"/>
                  <a:gd name="T34" fmla="*/ 1 w 298"/>
                  <a:gd name="T35" fmla="*/ 1 h 208"/>
                  <a:gd name="T36" fmla="*/ 1 w 298"/>
                  <a:gd name="T37" fmla="*/ 1 h 208"/>
                  <a:gd name="T38" fmla="*/ 1 w 298"/>
                  <a:gd name="T39" fmla="*/ 0 h 208"/>
                  <a:gd name="T40" fmla="*/ 1 w 298"/>
                  <a:gd name="T41" fmla="*/ 0 h 208"/>
                  <a:gd name="T42" fmla="*/ 1 w 298"/>
                  <a:gd name="T43" fmla="*/ 0 h 208"/>
                  <a:gd name="T44" fmla="*/ 1 w 298"/>
                  <a:gd name="T45" fmla="*/ 0 h 208"/>
                  <a:gd name="T46" fmla="*/ 1 w 298"/>
                  <a:gd name="T47" fmla="*/ 0 h 208"/>
                  <a:gd name="T48" fmla="*/ 1 w 298"/>
                  <a:gd name="T49" fmla="*/ 0 h 208"/>
                  <a:gd name="T50" fmla="*/ 1 w 298"/>
                  <a:gd name="T51" fmla="*/ 0 h 208"/>
                  <a:gd name="T52" fmla="*/ 1 w 298"/>
                  <a:gd name="T53" fmla="*/ 0 h 208"/>
                  <a:gd name="T54" fmla="*/ 1 w 298"/>
                  <a:gd name="T55" fmla="*/ 0 h 208"/>
                  <a:gd name="T56" fmla="*/ 1 w 298"/>
                  <a:gd name="T57" fmla="*/ 0 h 208"/>
                  <a:gd name="T58" fmla="*/ 1 w 298"/>
                  <a:gd name="T59" fmla="*/ 0 h 208"/>
                  <a:gd name="T60" fmla="*/ 1 w 298"/>
                  <a:gd name="T61" fmla="*/ 0 h 208"/>
                  <a:gd name="T62" fmla="*/ 1 w 298"/>
                  <a:gd name="T63" fmla="*/ 0 h 208"/>
                  <a:gd name="T64" fmla="*/ 1 w 298"/>
                  <a:gd name="T65" fmla="*/ 0 h 208"/>
                  <a:gd name="T66" fmla="*/ 1 w 298"/>
                  <a:gd name="T67" fmla="*/ 0 h 208"/>
                  <a:gd name="T68" fmla="*/ 1 w 298"/>
                  <a:gd name="T69" fmla="*/ 0 h 208"/>
                  <a:gd name="T70" fmla="*/ 1 w 298"/>
                  <a:gd name="T71" fmla="*/ 0 h 208"/>
                  <a:gd name="T72" fmla="*/ 0 w 298"/>
                  <a:gd name="T73" fmla="*/ 0 h 208"/>
                  <a:gd name="T74" fmla="*/ 0 w 298"/>
                  <a:gd name="T75" fmla="*/ 0 h 208"/>
                  <a:gd name="T76" fmla="*/ 0 w 298"/>
                  <a:gd name="T77" fmla="*/ 0 h 208"/>
                  <a:gd name="T78" fmla="*/ 0 w 298"/>
                  <a:gd name="T79" fmla="*/ 0 h 208"/>
                  <a:gd name="T80" fmla="*/ 0 w 298"/>
                  <a:gd name="T81" fmla="*/ 0 h 208"/>
                  <a:gd name="T82" fmla="*/ 0 w 298"/>
                  <a:gd name="T83" fmla="*/ 0 h 208"/>
                  <a:gd name="T84" fmla="*/ 0 w 298"/>
                  <a:gd name="T85" fmla="*/ 0 h 208"/>
                  <a:gd name="T86" fmla="*/ 0 w 298"/>
                  <a:gd name="T87" fmla="*/ 0 h 208"/>
                  <a:gd name="T88" fmla="*/ 0 w 298"/>
                  <a:gd name="T89" fmla="*/ 0 h 20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98" h="208">
                    <a:moveTo>
                      <a:pt x="0" y="74"/>
                    </a:moveTo>
                    <a:lnTo>
                      <a:pt x="12" y="96"/>
                    </a:lnTo>
                    <a:lnTo>
                      <a:pt x="42" y="141"/>
                    </a:lnTo>
                    <a:lnTo>
                      <a:pt x="51" y="153"/>
                    </a:lnTo>
                    <a:lnTo>
                      <a:pt x="61" y="165"/>
                    </a:lnTo>
                    <a:lnTo>
                      <a:pt x="71" y="176"/>
                    </a:lnTo>
                    <a:lnTo>
                      <a:pt x="81" y="187"/>
                    </a:lnTo>
                    <a:lnTo>
                      <a:pt x="91" y="196"/>
                    </a:lnTo>
                    <a:lnTo>
                      <a:pt x="100" y="202"/>
                    </a:lnTo>
                    <a:lnTo>
                      <a:pt x="105" y="205"/>
                    </a:lnTo>
                    <a:lnTo>
                      <a:pt x="109" y="207"/>
                    </a:lnTo>
                    <a:lnTo>
                      <a:pt x="114" y="208"/>
                    </a:lnTo>
                    <a:lnTo>
                      <a:pt x="118" y="208"/>
                    </a:lnTo>
                    <a:lnTo>
                      <a:pt x="127" y="207"/>
                    </a:lnTo>
                    <a:lnTo>
                      <a:pt x="138" y="204"/>
                    </a:lnTo>
                    <a:lnTo>
                      <a:pt x="152" y="200"/>
                    </a:lnTo>
                    <a:lnTo>
                      <a:pt x="165" y="194"/>
                    </a:lnTo>
                    <a:lnTo>
                      <a:pt x="195" y="180"/>
                    </a:lnTo>
                    <a:lnTo>
                      <a:pt x="225" y="163"/>
                    </a:lnTo>
                    <a:lnTo>
                      <a:pt x="254" y="147"/>
                    </a:lnTo>
                    <a:lnTo>
                      <a:pt x="277" y="133"/>
                    </a:lnTo>
                    <a:lnTo>
                      <a:pt x="293" y="123"/>
                    </a:lnTo>
                    <a:lnTo>
                      <a:pt x="298" y="119"/>
                    </a:lnTo>
                    <a:lnTo>
                      <a:pt x="284" y="101"/>
                    </a:lnTo>
                    <a:lnTo>
                      <a:pt x="248" y="60"/>
                    </a:lnTo>
                    <a:lnTo>
                      <a:pt x="236" y="49"/>
                    </a:lnTo>
                    <a:lnTo>
                      <a:pt x="225" y="38"/>
                    </a:lnTo>
                    <a:lnTo>
                      <a:pt x="213" y="28"/>
                    </a:lnTo>
                    <a:lnTo>
                      <a:pt x="202" y="19"/>
                    </a:lnTo>
                    <a:lnTo>
                      <a:pt x="192" y="12"/>
                    </a:lnTo>
                    <a:lnTo>
                      <a:pt x="181" y="5"/>
                    </a:lnTo>
                    <a:lnTo>
                      <a:pt x="176" y="3"/>
                    </a:lnTo>
                    <a:lnTo>
                      <a:pt x="172" y="1"/>
                    </a:lnTo>
                    <a:lnTo>
                      <a:pt x="167" y="0"/>
                    </a:lnTo>
                    <a:lnTo>
                      <a:pt x="163" y="0"/>
                    </a:lnTo>
                    <a:lnTo>
                      <a:pt x="154" y="1"/>
                    </a:lnTo>
                    <a:lnTo>
                      <a:pt x="142" y="3"/>
                    </a:lnTo>
                    <a:lnTo>
                      <a:pt x="131" y="7"/>
                    </a:lnTo>
                    <a:lnTo>
                      <a:pt x="118" y="13"/>
                    </a:lnTo>
                    <a:lnTo>
                      <a:pt x="92" y="24"/>
                    </a:lnTo>
                    <a:lnTo>
                      <a:pt x="65" y="38"/>
                    </a:lnTo>
                    <a:lnTo>
                      <a:pt x="39" y="51"/>
                    </a:lnTo>
                    <a:lnTo>
                      <a:pt x="19" y="63"/>
                    </a:lnTo>
                    <a:lnTo>
                      <a:pt x="5" y="71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97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62" name="Freeform 1397">
                <a:extLst>
                  <a:ext uri="{FF2B5EF4-FFF2-40B4-BE49-F238E27FC236}">
                    <a16:creationId xmlns:a16="http://schemas.microsoft.com/office/drawing/2014/main" id="{A63B93B1-3CE1-4AE7-99B4-02A78C3C4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0" y="2308"/>
                <a:ext cx="17" cy="12"/>
              </a:xfrm>
              <a:custGeom>
                <a:avLst/>
                <a:gdLst>
                  <a:gd name="T0" fmla="*/ 0 w 299"/>
                  <a:gd name="T1" fmla="*/ 0 h 208"/>
                  <a:gd name="T2" fmla="*/ 0 w 299"/>
                  <a:gd name="T3" fmla="*/ 0 h 208"/>
                  <a:gd name="T4" fmla="*/ 0 w 299"/>
                  <a:gd name="T5" fmla="*/ 0 h 208"/>
                  <a:gd name="T6" fmla="*/ 0 w 299"/>
                  <a:gd name="T7" fmla="*/ 1 h 208"/>
                  <a:gd name="T8" fmla="*/ 0 w 299"/>
                  <a:gd name="T9" fmla="*/ 1 h 208"/>
                  <a:gd name="T10" fmla="*/ 0 w 299"/>
                  <a:gd name="T11" fmla="*/ 1 h 208"/>
                  <a:gd name="T12" fmla="*/ 0 w 299"/>
                  <a:gd name="T13" fmla="*/ 1 h 208"/>
                  <a:gd name="T14" fmla="*/ 0 w 299"/>
                  <a:gd name="T15" fmla="*/ 1 h 208"/>
                  <a:gd name="T16" fmla="*/ 0 w 299"/>
                  <a:gd name="T17" fmla="*/ 1 h 208"/>
                  <a:gd name="T18" fmla="*/ 0 w 299"/>
                  <a:gd name="T19" fmla="*/ 1 h 208"/>
                  <a:gd name="T20" fmla="*/ 0 w 299"/>
                  <a:gd name="T21" fmla="*/ 1 h 208"/>
                  <a:gd name="T22" fmla="*/ 0 w 299"/>
                  <a:gd name="T23" fmla="*/ 1 h 208"/>
                  <a:gd name="T24" fmla="*/ 0 w 299"/>
                  <a:gd name="T25" fmla="*/ 1 h 208"/>
                  <a:gd name="T26" fmla="*/ 0 w 299"/>
                  <a:gd name="T27" fmla="*/ 1 h 208"/>
                  <a:gd name="T28" fmla="*/ 0 w 299"/>
                  <a:gd name="T29" fmla="*/ 1 h 208"/>
                  <a:gd name="T30" fmla="*/ 1 w 299"/>
                  <a:gd name="T31" fmla="*/ 1 h 208"/>
                  <a:gd name="T32" fmla="*/ 1 w 299"/>
                  <a:gd name="T33" fmla="*/ 1 h 208"/>
                  <a:gd name="T34" fmla="*/ 1 w 299"/>
                  <a:gd name="T35" fmla="*/ 1 h 208"/>
                  <a:gd name="T36" fmla="*/ 1 w 299"/>
                  <a:gd name="T37" fmla="*/ 1 h 208"/>
                  <a:gd name="T38" fmla="*/ 1 w 299"/>
                  <a:gd name="T39" fmla="*/ 0 h 208"/>
                  <a:gd name="T40" fmla="*/ 1 w 299"/>
                  <a:gd name="T41" fmla="*/ 0 h 208"/>
                  <a:gd name="T42" fmla="*/ 1 w 299"/>
                  <a:gd name="T43" fmla="*/ 0 h 208"/>
                  <a:gd name="T44" fmla="*/ 1 w 299"/>
                  <a:gd name="T45" fmla="*/ 0 h 208"/>
                  <a:gd name="T46" fmla="*/ 1 w 299"/>
                  <a:gd name="T47" fmla="*/ 0 h 208"/>
                  <a:gd name="T48" fmla="*/ 1 w 299"/>
                  <a:gd name="T49" fmla="*/ 0 h 208"/>
                  <a:gd name="T50" fmla="*/ 1 w 299"/>
                  <a:gd name="T51" fmla="*/ 0 h 208"/>
                  <a:gd name="T52" fmla="*/ 1 w 299"/>
                  <a:gd name="T53" fmla="*/ 0 h 208"/>
                  <a:gd name="T54" fmla="*/ 1 w 299"/>
                  <a:gd name="T55" fmla="*/ 0 h 208"/>
                  <a:gd name="T56" fmla="*/ 1 w 299"/>
                  <a:gd name="T57" fmla="*/ 0 h 208"/>
                  <a:gd name="T58" fmla="*/ 1 w 299"/>
                  <a:gd name="T59" fmla="*/ 0 h 208"/>
                  <a:gd name="T60" fmla="*/ 1 w 299"/>
                  <a:gd name="T61" fmla="*/ 0 h 208"/>
                  <a:gd name="T62" fmla="*/ 1 w 299"/>
                  <a:gd name="T63" fmla="*/ 0 h 208"/>
                  <a:gd name="T64" fmla="*/ 1 w 299"/>
                  <a:gd name="T65" fmla="*/ 0 h 208"/>
                  <a:gd name="T66" fmla="*/ 1 w 299"/>
                  <a:gd name="T67" fmla="*/ 0 h 208"/>
                  <a:gd name="T68" fmla="*/ 1 w 299"/>
                  <a:gd name="T69" fmla="*/ 0 h 208"/>
                  <a:gd name="T70" fmla="*/ 1 w 299"/>
                  <a:gd name="T71" fmla="*/ 0 h 208"/>
                  <a:gd name="T72" fmla="*/ 0 w 299"/>
                  <a:gd name="T73" fmla="*/ 0 h 208"/>
                  <a:gd name="T74" fmla="*/ 0 w 299"/>
                  <a:gd name="T75" fmla="*/ 0 h 208"/>
                  <a:gd name="T76" fmla="*/ 0 w 299"/>
                  <a:gd name="T77" fmla="*/ 0 h 208"/>
                  <a:gd name="T78" fmla="*/ 0 w 299"/>
                  <a:gd name="T79" fmla="*/ 0 h 208"/>
                  <a:gd name="T80" fmla="*/ 0 w 299"/>
                  <a:gd name="T81" fmla="*/ 0 h 208"/>
                  <a:gd name="T82" fmla="*/ 0 w 299"/>
                  <a:gd name="T83" fmla="*/ 0 h 208"/>
                  <a:gd name="T84" fmla="*/ 0 w 299"/>
                  <a:gd name="T85" fmla="*/ 0 h 208"/>
                  <a:gd name="T86" fmla="*/ 0 w 299"/>
                  <a:gd name="T87" fmla="*/ 0 h 208"/>
                  <a:gd name="T88" fmla="*/ 0 w 299"/>
                  <a:gd name="T89" fmla="*/ 0 h 20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99" h="208">
                    <a:moveTo>
                      <a:pt x="0" y="74"/>
                    </a:moveTo>
                    <a:lnTo>
                      <a:pt x="12" y="95"/>
                    </a:lnTo>
                    <a:lnTo>
                      <a:pt x="42" y="141"/>
                    </a:lnTo>
                    <a:lnTo>
                      <a:pt x="52" y="154"/>
                    </a:lnTo>
                    <a:lnTo>
                      <a:pt x="62" y="166"/>
                    </a:lnTo>
                    <a:lnTo>
                      <a:pt x="72" y="177"/>
                    </a:lnTo>
                    <a:lnTo>
                      <a:pt x="82" y="187"/>
                    </a:lnTo>
                    <a:lnTo>
                      <a:pt x="91" y="195"/>
                    </a:lnTo>
                    <a:lnTo>
                      <a:pt x="101" y="202"/>
                    </a:lnTo>
                    <a:lnTo>
                      <a:pt x="105" y="204"/>
                    </a:lnTo>
                    <a:lnTo>
                      <a:pt x="110" y="207"/>
                    </a:lnTo>
                    <a:lnTo>
                      <a:pt x="114" y="208"/>
                    </a:lnTo>
                    <a:lnTo>
                      <a:pt x="118" y="208"/>
                    </a:lnTo>
                    <a:lnTo>
                      <a:pt x="128" y="207"/>
                    </a:lnTo>
                    <a:lnTo>
                      <a:pt x="140" y="203"/>
                    </a:lnTo>
                    <a:lnTo>
                      <a:pt x="152" y="199"/>
                    </a:lnTo>
                    <a:lnTo>
                      <a:pt x="166" y="193"/>
                    </a:lnTo>
                    <a:lnTo>
                      <a:pt x="195" y="179"/>
                    </a:lnTo>
                    <a:lnTo>
                      <a:pt x="226" y="163"/>
                    </a:lnTo>
                    <a:lnTo>
                      <a:pt x="254" y="147"/>
                    </a:lnTo>
                    <a:lnTo>
                      <a:pt x="277" y="133"/>
                    </a:lnTo>
                    <a:lnTo>
                      <a:pt x="293" y="123"/>
                    </a:lnTo>
                    <a:lnTo>
                      <a:pt x="299" y="118"/>
                    </a:lnTo>
                    <a:lnTo>
                      <a:pt x="284" y="100"/>
                    </a:lnTo>
                    <a:lnTo>
                      <a:pt x="248" y="60"/>
                    </a:lnTo>
                    <a:lnTo>
                      <a:pt x="237" y="49"/>
                    </a:lnTo>
                    <a:lnTo>
                      <a:pt x="226" y="38"/>
                    </a:lnTo>
                    <a:lnTo>
                      <a:pt x="214" y="27"/>
                    </a:lnTo>
                    <a:lnTo>
                      <a:pt x="203" y="19"/>
                    </a:lnTo>
                    <a:lnTo>
                      <a:pt x="192" y="11"/>
                    </a:lnTo>
                    <a:lnTo>
                      <a:pt x="182" y="5"/>
                    </a:lnTo>
                    <a:lnTo>
                      <a:pt x="177" y="3"/>
                    </a:lnTo>
                    <a:lnTo>
                      <a:pt x="172" y="2"/>
                    </a:lnTo>
                    <a:lnTo>
                      <a:pt x="167" y="1"/>
                    </a:lnTo>
                    <a:lnTo>
                      <a:pt x="163" y="0"/>
                    </a:lnTo>
                    <a:lnTo>
                      <a:pt x="154" y="1"/>
                    </a:lnTo>
                    <a:lnTo>
                      <a:pt x="144" y="3"/>
                    </a:lnTo>
                    <a:lnTo>
                      <a:pt x="131" y="7"/>
                    </a:lnTo>
                    <a:lnTo>
                      <a:pt x="119" y="12"/>
                    </a:lnTo>
                    <a:lnTo>
                      <a:pt x="92" y="23"/>
                    </a:lnTo>
                    <a:lnTo>
                      <a:pt x="65" y="38"/>
                    </a:lnTo>
                    <a:lnTo>
                      <a:pt x="40" y="51"/>
                    </a:lnTo>
                    <a:lnTo>
                      <a:pt x="19" y="63"/>
                    </a:lnTo>
                    <a:lnTo>
                      <a:pt x="5" y="71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97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63" name="Freeform 1398">
                <a:extLst>
                  <a:ext uri="{FF2B5EF4-FFF2-40B4-BE49-F238E27FC236}">
                    <a16:creationId xmlns:a16="http://schemas.microsoft.com/office/drawing/2014/main" id="{5E7B67C3-294D-48BF-9704-D8BF6C424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7" y="2222"/>
                <a:ext cx="18" cy="13"/>
              </a:xfrm>
              <a:custGeom>
                <a:avLst/>
                <a:gdLst>
                  <a:gd name="T0" fmla="*/ 0 w 299"/>
                  <a:gd name="T1" fmla="*/ 0 h 207"/>
                  <a:gd name="T2" fmla="*/ 0 w 299"/>
                  <a:gd name="T3" fmla="*/ 0 h 207"/>
                  <a:gd name="T4" fmla="*/ 0 w 299"/>
                  <a:gd name="T5" fmla="*/ 1 h 207"/>
                  <a:gd name="T6" fmla="*/ 0 w 299"/>
                  <a:gd name="T7" fmla="*/ 1 h 207"/>
                  <a:gd name="T8" fmla="*/ 0 w 299"/>
                  <a:gd name="T9" fmla="*/ 1 h 207"/>
                  <a:gd name="T10" fmla="*/ 0 w 299"/>
                  <a:gd name="T11" fmla="*/ 1 h 207"/>
                  <a:gd name="T12" fmla="*/ 0 w 299"/>
                  <a:gd name="T13" fmla="*/ 1 h 207"/>
                  <a:gd name="T14" fmla="*/ 0 w 299"/>
                  <a:gd name="T15" fmla="*/ 1 h 207"/>
                  <a:gd name="T16" fmla="*/ 0 w 299"/>
                  <a:gd name="T17" fmla="*/ 1 h 207"/>
                  <a:gd name="T18" fmla="*/ 0 w 299"/>
                  <a:gd name="T19" fmla="*/ 1 h 207"/>
                  <a:gd name="T20" fmla="*/ 0 w 299"/>
                  <a:gd name="T21" fmla="*/ 1 h 207"/>
                  <a:gd name="T22" fmla="*/ 0 w 299"/>
                  <a:gd name="T23" fmla="*/ 1 h 207"/>
                  <a:gd name="T24" fmla="*/ 0 w 299"/>
                  <a:gd name="T25" fmla="*/ 1 h 207"/>
                  <a:gd name="T26" fmla="*/ 0 w 299"/>
                  <a:gd name="T27" fmla="*/ 1 h 207"/>
                  <a:gd name="T28" fmla="*/ 0 w 299"/>
                  <a:gd name="T29" fmla="*/ 1 h 207"/>
                  <a:gd name="T30" fmla="*/ 1 w 299"/>
                  <a:gd name="T31" fmla="*/ 1 h 207"/>
                  <a:gd name="T32" fmla="*/ 1 w 299"/>
                  <a:gd name="T33" fmla="*/ 1 h 207"/>
                  <a:gd name="T34" fmla="*/ 1 w 299"/>
                  <a:gd name="T35" fmla="*/ 1 h 207"/>
                  <a:gd name="T36" fmla="*/ 1 w 299"/>
                  <a:gd name="T37" fmla="*/ 1 h 207"/>
                  <a:gd name="T38" fmla="*/ 1 w 299"/>
                  <a:gd name="T39" fmla="*/ 1 h 207"/>
                  <a:gd name="T40" fmla="*/ 1 w 299"/>
                  <a:gd name="T41" fmla="*/ 1 h 207"/>
                  <a:gd name="T42" fmla="*/ 1 w 299"/>
                  <a:gd name="T43" fmla="*/ 1 h 207"/>
                  <a:gd name="T44" fmla="*/ 1 w 299"/>
                  <a:gd name="T45" fmla="*/ 0 h 207"/>
                  <a:gd name="T46" fmla="*/ 1 w 299"/>
                  <a:gd name="T47" fmla="*/ 0 h 207"/>
                  <a:gd name="T48" fmla="*/ 1 w 299"/>
                  <a:gd name="T49" fmla="*/ 0 h 207"/>
                  <a:gd name="T50" fmla="*/ 1 w 299"/>
                  <a:gd name="T51" fmla="*/ 0 h 207"/>
                  <a:gd name="T52" fmla="*/ 1 w 299"/>
                  <a:gd name="T53" fmla="*/ 0 h 207"/>
                  <a:gd name="T54" fmla="*/ 1 w 299"/>
                  <a:gd name="T55" fmla="*/ 0 h 207"/>
                  <a:gd name="T56" fmla="*/ 1 w 299"/>
                  <a:gd name="T57" fmla="*/ 0 h 207"/>
                  <a:gd name="T58" fmla="*/ 1 w 299"/>
                  <a:gd name="T59" fmla="*/ 0 h 207"/>
                  <a:gd name="T60" fmla="*/ 1 w 299"/>
                  <a:gd name="T61" fmla="*/ 0 h 207"/>
                  <a:gd name="T62" fmla="*/ 1 w 299"/>
                  <a:gd name="T63" fmla="*/ 0 h 207"/>
                  <a:gd name="T64" fmla="*/ 1 w 299"/>
                  <a:gd name="T65" fmla="*/ 0 h 207"/>
                  <a:gd name="T66" fmla="*/ 1 w 299"/>
                  <a:gd name="T67" fmla="*/ 0 h 207"/>
                  <a:gd name="T68" fmla="*/ 1 w 299"/>
                  <a:gd name="T69" fmla="*/ 0 h 207"/>
                  <a:gd name="T70" fmla="*/ 1 w 299"/>
                  <a:gd name="T71" fmla="*/ 0 h 207"/>
                  <a:gd name="T72" fmla="*/ 1 w 299"/>
                  <a:gd name="T73" fmla="*/ 0 h 207"/>
                  <a:gd name="T74" fmla="*/ 0 w 299"/>
                  <a:gd name="T75" fmla="*/ 0 h 207"/>
                  <a:gd name="T76" fmla="*/ 0 w 299"/>
                  <a:gd name="T77" fmla="*/ 0 h 207"/>
                  <a:gd name="T78" fmla="*/ 0 w 299"/>
                  <a:gd name="T79" fmla="*/ 0 h 207"/>
                  <a:gd name="T80" fmla="*/ 0 w 299"/>
                  <a:gd name="T81" fmla="*/ 0 h 207"/>
                  <a:gd name="T82" fmla="*/ 0 w 299"/>
                  <a:gd name="T83" fmla="*/ 0 h 207"/>
                  <a:gd name="T84" fmla="*/ 0 w 299"/>
                  <a:gd name="T85" fmla="*/ 0 h 207"/>
                  <a:gd name="T86" fmla="*/ 0 w 299"/>
                  <a:gd name="T87" fmla="*/ 0 h 207"/>
                  <a:gd name="T88" fmla="*/ 0 w 299"/>
                  <a:gd name="T89" fmla="*/ 0 h 20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99" h="207">
                    <a:moveTo>
                      <a:pt x="0" y="74"/>
                    </a:moveTo>
                    <a:lnTo>
                      <a:pt x="12" y="95"/>
                    </a:lnTo>
                    <a:lnTo>
                      <a:pt x="43" y="141"/>
                    </a:lnTo>
                    <a:lnTo>
                      <a:pt x="52" y="153"/>
                    </a:lnTo>
                    <a:lnTo>
                      <a:pt x="62" y="165"/>
                    </a:lnTo>
                    <a:lnTo>
                      <a:pt x="72" y="176"/>
                    </a:lnTo>
                    <a:lnTo>
                      <a:pt x="81" y="186"/>
                    </a:lnTo>
                    <a:lnTo>
                      <a:pt x="91" y="195"/>
                    </a:lnTo>
                    <a:lnTo>
                      <a:pt x="100" y="201"/>
                    </a:lnTo>
                    <a:lnTo>
                      <a:pt x="105" y="204"/>
                    </a:lnTo>
                    <a:lnTo>
                      <a:pt x="110" y="205"/>
                    </a:lnTo>
                    <a:lnTo>
                      <a:pt x="114" y="207"/>
                    </a:lnTo>
                    <a:lnTo>
                      <a:pt x="118" y="207"/>
                    </a:lnTo>
                    <a:lnTo>
                      <a:pt x="128" y="206"/>
                    </a:lnTo>
                    <a:lnTo>
                      <a:pt x="139" y="203"/>
                    </a:lnTo>
                    <a:lnTo>
                      <a:pt x="152" y="199"/>
                    </a:lnTo>
                    <a:lnTo>
                      <a:pt x="166" y="193"/>
                    </a:lnTo>
                    <a:lnTo>
                      <a:pt x="195" y="179"/>
                    </a:lnTo>
                    <a:lnTo>
                      <a:pt x="226" y="163"/>
                    </a:lnTo>
                    <a:lnTo>
                      <a:pt x="254" y="147"/>
                    </a:lnTo>
                    <a:lnTo>
                      <a:pt x="277" y="132"/>
                    </a:lnTo>
                    <a:lnTo>
                      <a:pt x="293" y="122"/>
                    </a:lnTo>
                    <a:lnTo>
                      <a:pt x="299" y="118"/>
                    </a:lnTo>
                    <a:lnTo>
                      <a:pt x="284" y="100"/>
                    </a:lnTo>
                    <a:lnTo>
                      <a:pt x="248" y="60"/>
                    </a:lnTo>
                    <a:lnTo>
                      <a:pt x="237" y="48"/>
                    </a:lnTo>
                    <a:lnTo>
                      <a:pt x="226" y="37"/>
                    </a:lnTo>
                    <a:lnTo>
                      <a:pt x="215" y="27"/>
                    </a:lnTo>
                    <a:lnTo>
                      <a:pt x="203" y="18"/>
                    </a:lnTo>
                    <a:lnTo>
                      <a:pt x="192" y="11"/>
                    </a:lnTo>
                    <a:lnTo>
                      <a:pt x="181" y="5"/>
                    </a:lnTo>
                    <a:lnTo>
                      <a:pt x="176" y="3"/>
                    </a:lnTo>
                    <a:lnTo>
                      <a:pt x="172" y="1"/>
                    </a:lnTo>
                    <a:lnTo>
                      <a:pt x="167" y="0"/>
                    </a:lnTo>
                    <a:lnTo>
                      <a:pt x="163" y="0"/>
                    </a:lnTo>
                    <a:lnTo>
                      <a:pt x="154" y="1"/>
                    </a:lnTo>
                    <a:lnTo>
                      <a:pt x="143" y="3"/>
                    </a:lnTo>
                    <a:lnTo>
                      <a:pt x="132" y="7"/>
                    </a:lnTo>
                    <a:lnTo>
                      <a:pt x="118" y="11"/>
                    </a:lnTo>
                    <a:lnTo>
                      <a:pt x="92" y="23"/>
                    </a:lnTo>
                    <a:lnTo>
                      <a:pt x="65" y="37"/>
                    </a:lnTo>
                    <a:lnTo>
                      <a:pt x="40" y="50"/>
                    </a:lnTo>
                    <a:lnTo>
                      <a:pt x="19" y="63"/>
                    </a:lnTo>
                    <a:lnTo>
                      <a:pt x="5" y="71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97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64" name="Freeform 1399">
                <a:extLst>
                  <a:ext uri="{FF2B5EF4-FFF2-40B4-BE49-F238E27FC236}">
                    <a16:creationId xmlns:a16="http://schemas.microsoft.com/office/drawing/2014/main" id="{F4F60BE4-52BD-466B-A618-61B813730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0" y="2233"/>
                <a:ext cx="17" cy="12"/>
              </a:xfrm>
              <a:custGeom>
                <a:avLst/>
                <a:gdLst>
                  <a:gd name="T0" fmla="*/ 0 w 300"/>
                  <a:gd name="T1" fmla="*/ 0 h 207"/>
                  <a:gd name="T2" fmla="*/ 0 w 300"/>
                  <a:gd name="T3" fmla="*/ 0 h 207"/>
                  <a:gd name="T4" fmla="*/ 0 w 300"/>
                  <a:gd name="T5" fmla="*/ 0 h 207"/>
                  <a:gd name="T6" fmla="*/ 0 w 300"/>
                  <a:gd name="T7" fmla="*/ 1 h 207"/>
                  <a:gd name="T8" fmla="*/ 0 w 300"/>
                  <a:gd name="T9" fmla="*/ 1 h 207"/>
                  <a:gd name="T10" fmla="*/ 0 w 300"/>
                  <a:gd name="T11" fmla="*/ 1 h 207"/>
                  <a:gd name="T12" fmla="*/ 0 w 300"/>
                  <a:gd name="T13" fmla="*/ 1 h 207"/>
                  <a:gd name="T14" fmla="*/ 0 w 300"/>
                  <a:gd name="T15" fmla="*/ 1 h 207"/>
                  <a:gd name="T16" fmla="*/ 0 w 300"/>
                  <a:gd name="T17" fmla="*/ 1 h 207"/>
                  <a:gd name="T18" fmla="*/ 0 w 300"/>
                  <a:gd name="T19" fmla="*/ 1 h 207"/>
                  <a:gd name="T20" fmla="*/ 0 w 300"/>
                  <a:gd name="T21" fmla="*/ 1 h 207"/>
                  <a:gd name="T22" fmla="*/ 0 w 300"/>
                  <a:gd name="T23" fmla="*/ 1 h 207"/>
                  <a:gd name="T24" fmla="*/ 0 w 300"/>
                  <a:gd name="T25" fmla="*/ 1 h 207"/>
                  <a:gd name="T26" fmla="*/ 0 w 300"/>
                  <a:gd name="T27" fmla="*/ 1 h 207"/>
                  <a:gd name="T28" fmla="*/ 0 w 300"/>
                  <a:gd name="T29" fmla="*/ 1 h 207"/>
                  <a:gd name="T30" fmla="*/ 1 w 300"/>
                  <a:gd name="T31" fmla="*/ 1 h 207"/>
                  <a:gd name="T32" fmla="*/ 1 w 300"/>
                  <a:gd name="T33" fmla="*/ 1 h 207"/>
                  <a:gd name="T34" fmla="*/ 1 w 300"/>
                  <a:gd name="T35" fmla="*/ 1 h 207"/>
                  <a:gd name="T36" fmla="*/ 1 w 300"/>
                  <a:gd name="T37" fmla="*/ 1 h 207"/>
                  <a:gd name="T38" fmla="*/ 1 w 300"/>
                  <a:gd name="T39" fmla="*/ 0 h 207"/>
                  <a:gd name="T40" fmla="*/ 1 w 300"/>
                  <a:gd name="T41" fmla="*/ 0 h 207"/>
                  <a:gd name="T42" fmla="*/ 1 w 300"/>
                  <a:gd name="T43" fmla="*/ 0 h 207"/>
                  <a:gd name="T44" fmla="*/ 1 w 300"/>
                  <a:gd name="T45" fmla="*/ 0 h 207"/>
                  <a:gd name="T46" fmla="*/ 1 w 300"/>
                  <a:gd name="T47" fmla="*/ 0 h 207"/>
                  <a:gd name="T48" fmla="*/ 1 w 300"/>
                  <a:gd name="T49" fmla="*/ 0 h 207"/>
                  <a:gd name="T50" fmla="*/ 1 w 300"/>
                  <a:gd name="T51" fmla="*/ 0 h 207"/>
                  <a:gd name="T52" fmla="*/ 1 w 300"/>
                  <a:gd name="T53" fmla="*/ 0 h 207"/>
                  <a:gd name="T54" fmla="*/ 1 w 300"/>
                  <a:gd name="T55" fmla="*/ 0 h 207"/>
                  <a:gd name="T56" fmla="*/ 1 w 300"/>
                  <a:gd name="T57" fmla="*/ 0 h 207"/>
                  <a:gd name="T58" fmla="*/ 1 w 300"/>
                  <a:gd name="T59" fmla="*/ 0 h 207"/>
                  <a:gd name="T60" fmla="*/ 1 w 300"/>
                  <a:gd name="T61" fmla="*/ 0 h 207"/>
                  <a:gd name="T62" fmla="*/ 1 w 300"/>
                  <a:gd name="T63" fmla="*/ 0 h 207"/>
                  <a:gd name="T64" fmla="*/ 1 w 300"/>
                  <a:gd name="T65" fmla="*/ 0 h 207"/>
                  <a:gd name="T66" fmla="*/ 1 w 300"/>
                  <a:gd name="T67" fmla="*/ 0 h 207"/>
                  <a:gd name="T68" fmla="*/ 1 w 300"/>
                  <a:gd name="T69" fmla="*/ 0 h 207"/>
                  <a:gd name="T70" fmla="*/ 1 w 300"/>
                  <a:gd name="T71" fmla="*/ 0 h 207"/>
                  <a:gd name="T72" fmla="*/ 0 w 300"/>
                  <a:gd name="T73" fmla="*/ 0 h 207"/>
                  <a:gd name="T74" fmla="*/ 0 w 300"/>
                  <a:gd name="T75" fmla="*/ 0 h 207"/>
                  <a:gd name="T76" fmla="*/ 0 w 300"/>
                  <a:gd name="T77" fmla="*/ 0 h 207"/>
                  <a:gd name="T78" fmla="*/ 0 w 300"/>
                  <a:gd name="T79" fmla="*/ 0 h 207"/>
                  <a:gd name="T80" fmla="*/ 0 w 300"/>
                  <a:gd name="T81" fmla="*/ 0 h 207"/>
                  <a:gd name="T82" fmla="*/ 0 w 300"/>
                  <a:gd name="T83" fmla="*/ 0 h 207"/>
                  <a:gd name="T84" fmla="*/ 0 w 300"/>
                  <a:gd name="T85" fmla="*/ 0 h 207"/>
                  <a:gd name="T86" fmla="*/ 0 w 300"/>
                  <a:gd name="T87" fmla="*/ 0 h 207"/>
                  <a:gd name="T88" fmla="*/ 0 w 300"/>
                  <a:gd name="T89" fmla="*/ 0 h 20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00" h="207">
                    <a:moveTo>
                      <a:pt x="0" y="74"/>
                    </a:moveTo>
                    <a:lnTo>
                      <a:pt x="13" y="94"/>
                    </a:lnTo>
                    <a:lnTo>
                      <a:pt x="43" y="141"/>
                    </a:lnTo>
                    <a:lnTo>
                      <a:pt x="52" y="153"/>
                    </a:lnTo>
                    <a:lnTo>
                      <a:pt x="62" y="165"/>
                    </a:lnTo>
                    <a:lnTo>
                      <a:pt x="71" y="176"/>
                    </a:lnTo>
                    <a:lnTo>
                      <a:pt x="81" y="186"/>
                    </a:lnTo>
                    <a:lnTo>
                      <a:pt x="91" y="194"/>
                    </a:lnTo>
                    <a:lnTo>
                      <a:pt x="101" y="201"/>
                    </a:lnTo>
                    <a:lnTo>
                      <a:pt x="106" y="203"/>
                    </a:lnTo>
                    <a:lnTo>
                      <a:pt x="110" y="205"/>
                    </a:lnTo>
                    <a:lnTo>
                      <a:pt x="115" y="206"/>
                    </a:lnTo>
                    <a:lnTo>
                      <a:pt x="119" y="207"/>
                    </a:lnTo>
                    <a:lnTo>
                      <a:pt x="128" y="206"/>
                    </a:lnTo>
                    <a:lnTo>
                      <a:pt x="139" y="203"/>
                    </a:lnTo>
                    <a:lnTo>
                      <a:pt x="152" y="198"/>
                    </a:lnTo>
                    <a:lnTo>
                      <a:pt x="165" y="193"/>
                    </a:lnTo>
                    <a:lnTo>
                      <a:pt x="196" y="179"/>
                    </a:lnTo>
                    <a:lnTo>
                      <a:pt x="226" y="163"/>
                    </a:lnTo>
                    <a:lnTo>
                      <a:pt x="254" y="146"/>
                    </a:lnTo>
                    <a:lnTo>
                      <a:pt x="278" y="132"/>
                    </a:lnTo>
                    <a:lnTo>
                      <a:pt x="294" y="121"/>
                    </a:lnTo>
                    <a:lnTo>
                      <a:pt x="300" y="118"/>
                    </a:lnTo>
                    <a:lnTo>
                      <a:pt x="285" y="99"/>
                    </a:lnTo>
                    <a:lnTo>
                      <a:pt x="248" y="59"/>
                    </a:lnTo>
                    <a:lnTo>
                      <a:pt x="237" y="48"/>
                    </a:lnTo>
                    <a:lnTo>
                      <a:pt x="226" y="37"/>
                    </a:lnTo>
                    <a:lnTo>
                      <a:pt x="215" y="27"/>
                    </a:lnTo>
                    <a:lnTo>
                      <a:pt x="203" y="18"/>
                    </a:lnTo>
                    <a:lnTo>
                      <a:pt x="193" y="10"/>
                    </a:lnTo>
                    <a:lnTo>
                      <a:pt x="182" y="5"/>
                    </a:lnTo>
                    <a:lnTo>
                      <a:pt x="176" y="3"/>
                    </a:lnTo>
                    <a:lnTo>
                      <a:pt x="172" y="1"/>
                    </a:lnTo>
                    <a:lnTo>
                      <a:pt x="167" y="0"/>
                    </a:lnTo>
                    <a:lnTo>
                      <a:pt x="163" y="0"/>
                    </a:lnTo>
                    <a:lnTo>
                      <a:pt x="154" y="0"/>
                    </a:lnTo>
                    <a:lnTo>
                      <a:pt x="143" y="3"/>
                    </a:lnTo>
                    <a:lnTo>
                      <a:pt x="132" y="6"/>
                    </a:lnTo>
                    <a:lnTo>
                      <a:pt x="119" y="11"/>
                    </a:lnTo>
                    <a:lnTo>
                      <a:pt x="93" y="23"/>
                    </a:lnTo>
                    <a:lnTo>
                      <a:pt x="65" y="36"/>
                    </a:lnTo>
                    <a:lnTo>
                      <a:pt x="40" y="51"/>
                    </a:lnTo>
                    <a:lnTo>
                      <a:pt x="20" y="62"/>
                    </a:lnTo>
                    <a:lnTo>
                      <a:pt x="6" y="71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97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65" name="Freeform 1400">
                <a:extLst>
                  <a:ext uri="{FF2B5EF4-FFF2-40B4-BE49-F238E27FC236}">
                    <a16:creationId xmlns:a16="http://schemas.microsoft.com/office/drawing/2014/main" id="{52AAAE34-554B-465D-BCE7-6BCE4BAAB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5" y="2208"/>
                <a:ext cx="18" cy="12"/>
              </a:xfrm>
              <a:custGeom>
                <a:avLst/>
                <a:gdLst>
                  <a:gd name="T0" fmla="*/ 0 w 298"/>
                  <a:gd name="T1" fmla="*/ 0 h 207"/>
                  <a:gd name="T2" fmla="*/ 0 w 298"/>
                  <a:gd name="T3" fmla="*/ 0 h 207"/>
                  <a:gd name="T4" fmla="*/ 0 w 298"/>
                  <a:gd name="T5" fmla="*/ 0 h 207"/>
                  <a:gd name="T6" fmla="*/ 0 w 298"/>
                  <a:gd name="T7" fmla="*/ 1 h 207"/>
                  <a:gd name="T8" fmla="*/ 0 w 298"/>
                  <a:gd name="T9" fmla="*/ 1 h 207"/>
                  <a:gd name="T10" fmla="*/ 0 w 298"/>
                  <a:gd name="T11" fmla="*/ 1 h 207"/>
                  <a:gd name="T12" fmla="*/ 0 w 298"/>
                  <a:gd name="T13" fmla="*/ 1 h 207"/>
                  <a:gd name="T14" fmla="*/ 0 w 298"/>
                  <a:gd name="T15" fmla="*/ 1 h 207"/>
                  <a:gd name="T16" fmla="*/ 0 w 298"/>
                  <a:gd name="T17" fmla="*/ 1 h 207"/>
                  <a:gd name="T18" fmla="*/ 0 w 298"/>
                  <a:gd name="T19" fmla="*/ 1 h 207"/>
                  <a:gd name="T20" fmla="*/ 0 w 298"/>
                  <a:gd name="T21" fmla="*/ 1 h 207"/>
                  <a:gd name="T22" fmla="*/ 0 w 298"/>
                  <a:gd name="T23" fmla="*/ 1 h 207"/>
                  <a:gd name="T24" fmla="*/ 0 w 298"/>
                  <a:gd name="T25" fmla="*/ 1 h 207"/>
                  <a:gd name="T26" fmla="*/ 0 w 298"/>
                  <a:gd name="T27" fmla="*/ 1 h 207"/>
                  <a:gd name="T28" fmla="*/ 0 w 298"/>
                  <a:gd name="T29" fmla="*/ 1 h 207"/>
                  <a:gd name="T30" fmla="*/ 1 w 298"/>
                  <a:gd name="T31" fmla="*/ 1 h 207"/>
                  <a:gd name="T32" fmla="*/ 1 w 298"/>
                  <a:gd name="T33" fmla="*/ 1 h 207"/>
                  <a:gd name="T34" fmla="*/ 1 w 298"/>
                  <a:gd name="T35" fmla="*/ 1 h 207"/>
                  <a:gd name="T36" fmla="*/ 1 w 298"/>
                  <a:gd name="T37" fmla="*/ 1 h 207"/>
                  <a:gd name="T38" fmla="*/ 1 w 298"/>
                  <a:gd name="T39" fmla="*/ 1 h 207"/>
                  <a:gd name="T40" fmla="*/ 1 w 298"/>
                  <a:gd name="T41" fmla="*/ 0 h 207"/>
                  <a:gd name="T42" fmla="*/ 1 w 298"/>
                  <a:gd name="T43" fmla="*/ 0 h 207"/>
                  <a:gd name="T44" fmla="*/ 1 w 298"/>
                  <a:gd name="T45" fmla="*/ 0 h 207"/>
                  <a:gd name="T46" fmla="*/ 1 w 298"/>
                  <a:gd name="T47" fmla="*/ 0 h 207"/>
                  <a:gd name="T48" fmla="*/ 1 w 298"/>
                  <a:gd name="T49" fmla="*/ 0 h 207"/>
                  <a:gd name="T50" fmla="*/ 1 w 298"/>
                  <a:gd name="T51" fmla="*/ 0 h 207"/>
                  <a:gd name="T52" fmla="*/ 1 w 298"/>
                  <a:gd name="T53" fmla="*/ 0 h 207"/>
                  <a:gd name="T54" fmla="*/ 1 w 298"/>
                  <a:gd name="T55" fmla="*/ 0 h 207"/>
                  <a:gd name="T56" fmla="*/ 1 w 298"/>
                  <a:gd name="T57" fmla="*/ 0 h 207"/>
                  <a:gd name="T58" fmla="*/ 1 w 298"/>
                  <a:gd name="T59" fmla="*/ 0 h 207"/>
                  <a:gd name="T60" fmla="*/ 1 w 298"/>
                  <a:gd name="T61" fmla="*/ 0 h 207"/>
                  <a:gd name="T62" fmla="*/ 1 w 298"/>
                  <a:gd name="T63" fmla="*/ 0 h 207"/>
                  <a:gd name="T64" fmla="*/ 1 w 298"/>
                  <a:gd name="T65" fmla="*/ 0 h 207"/>
                  <a:gd name="T66" fmla="*/ 1 w 298"/>
                  <a:gd name="T67" fmla="*/ 0 h 207"/>
                  <a:gd name="T68" fmla="*/ 1 w 298"/>
                  <a:gd name="T69" fmla="*/ 0 h 207"/>
                  <a:gd name="T70" fmla="*/ 1 w 298"/>
                  <a:gd name="T71" fmla="*/ 0 h 207"/>
                  <a:gd name="T72" fmla="*/ 1 w 298"/>
                  <a:gd name="T73" fmla="*/ 0 h 207"/>
                  <a:gd name="T74" fmla="*/ 0 w 298"/>
                  <a:gd name="T75" fmla="*/ 0 h 207"/>
                  <a:gd name="T76" fmla="*/ 0 w 298"/>
                  <a:gd name="T77" fmla="*/ 0 h 207"/>
                  <a:gd name="T78" fmla="*/ 0 w 298"/>
                  <a:gd name="T79" fmla="*/ 0 h 207"/>
                  <a:gd name="T80" fmla="*/ 0 w 298"/>
                  <a:gd name="T81" fmla="*/ 0 h 207"/>
                  <a:gd name="T82" fmla="*/ 0 w 298"/>
                  <a:gd name="T83" fmla="*/ 0 h 207"/>
                  <a:gd name="T84" fmla="*/ 0 w 298"/>
                  <a:gd name="T85" fmla="*/ 0 h 207"/>
                  <a:gd name="T86" fmla="*/ 0 w 298"/>
                  <a:gd name="T87" fmla="*/ 0 h 207"/>
                  <a:gd name="T88" fmla="*/ 0 w 298"/>
                  <a:gd name="T89" fmla="*/ 0 h 20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98" h="207">
                    <a:moveTo>
                      <a:pt x="0" y="74"/>
                    </a:moveTo>
                    <a:lnTo>
                      <a:pt x="12" y="95"/>
                    </a:lnTo>
                    <a:lnTo>
                      <a:pt x="42" y="141"/>
                    </a:lnTo>
                    <a:lnTo>
                      <a:pt x="51" y="153"/>
                    </a:lnTo>
                    <a:lnTo>
                      <a:pt x="60" y="165"/>
                    </a:lnTo>
                    <a:lnTo>
                      <a:pt x="70" y="176"/>
                    </a:lnTo>
                    <a:lnTo>
                      <a:pt x="81" y="186"/>
                    </a:lnTo>
                    <a:lnTo>
                      <a:pt x="91" y="195"/>
                    </a:lnTo>
                    <a:lnTo>
                      <a:pt x="100" y="201"/>
                    </a:lnTo>
                    <a:lnTo>
                      <a:pt x="105" y="204"/>
                    </a:lnTo>
                    <a:lnTo>
                      <a:pt x="109" y="205"/>
                    </a:lnTo>
                    <a:lnTo>
                      <a:pt x="114" y="206"/>
                    </a:lnTo>
                    <a:lnTo>
                      <a:pt x="118" y="207"/>
                    </a:lnTo>
                    <a:lnTo>
                      <a:pt x="127" y="206"/>
                    </a:lnTo>
                    <a:lnTo>
                      <a:pt x="138" y="203"/>
                    </a:lnTo>
                    <a:lnTo>
                      <a:pt x="151" y="199"/>
                    </a:lnTo>
                    <a:lnTo>
                      <a:pt x="164" y="193"/>
                    </a:lnTo>
                    <a:lnTo>
                      <a:pt x="195" y="179"/>
                    </a:lnTo>
                    <a:lnTo>
                      <a:pt x="225" y="163"/>
                    </a:lnTo>
                    <a:lnTo>
                      <a:pt x="252" y="147"/>
                    </a:lnTo>
                    <a:lnTo>
                      <a:pt x="277" y="133"/>
                    </a:lnTo>
                    <a:lnTo>
                      <a:pt x="293" y="122"/>
                    </a:lnTo>
                    <a:lnTo>
                      <a:pt x="298" y="118"/>
                    </a:lnTo>
                    <a:lnTo>
                      <a:pt x="284" y="100"/>
                    </a:lnTo>
                    <a:lnTo>
                      <a:pt x="247" y="59"/>
                    </a:lnTo>
                    <a:lnTo>
                      <a:pt x="236" y="49"/>
                    </a:lnTo>
                    <a:lnTo>
                      <a:pt x="225" y="37"/>
                    </a:lnTo>
                    <a:lnTo>
                      <a:pt x="213" y="27"/>
                    </a:lnTo>
                    <a:lnTo>
                      <a:pt x="202" y="18"/>
                    </a:lnTo>
                    <a:lnTo>
                      <a:pt x="191" y="11"/>
                    </a:lnTo>
                    <a:lnTo>
                      <a:pt x="181" y="5"/>
                    </a:lnTo>
                    <a:lnTo>
                      <a:pt x="176" y="3"/>
                    </a:lnTo>
                    <a:lnTo>
                      <a:pt x="171" y="1"/>
                    </a:lnTo>
                    <a:lnTo>
                      <a:pt x="166" y="0"/>
                    </a:lnTo>
                    <a:lnTo>
                      <a:pt x="162" y="0"/>
                    </a:lnTo>
                    <a:lnTo>
                      <a:pt x="153" y="1"/>
                    </a:lnTo>
                    <a:lnTo>
                      <a:pt x="142" y="3"/>
                    </a:lnTo>
                    <a:lnTo>
                      <a:pt x="131" y="7"/>
                    </a:lnTo>
                    <a:lnTo>
                      <a:pt x="118" y="11"/>
                    </a:lnTo>
                    <a:lnTo>
                      <a:pt x="92" y="23"/>
                    </a:lnTo>
                    <a:lnTo>
                      <a:pt x="64" y="37"/>
                    </a:lnTo>
                    <a:lnTo>
                      <a:pt x="39" y="51"/>
                    </a:lnTo>
                    <a:lnTo>
                      <a:pt x="19" y="63"/>
                    </a:lnTo>
                    <a:lnTo>
                      <a:pt x="5" y="71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97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66" name="Freeform 1401">
                <a:extLst>
                  <a:ext uri="{FF2B5EF4-FFF2-40B4-BE49-F238E27FC236}">
                    <a16:creationId xmlns:a16="http://schemas.microsoft.com/office/drawing/2014/main" id="{B8E3155E-DC26-496C-AA1E-E41CBF1DD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9" y="2492"/>
                <a:ext cx="6" cy="5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w 100"/>
                  <a:gd name="T79" fmla="*/ 0 h 76"/>
                  <a:gd name="T80" fmla="*/ 0 w 100"/>
                  <a:gd name="T81" fmla="*/ 0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0" h="76">
                    <a:moveTo>
                      <a:pt x="2" y="33"/>
                    </a:moveTo>
                    <a:lnTo>
                      <a:pt x="0" y="38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3" y="54"/>
                    </a:lnTo>
                    <a:lnTo>
                      <a:pt x="7" y="59"/>
                    </a:lnTo>
                    <a:lnTo>
                      <a:pt x="11" y="63"/>
                    </a:lnTo>
                    <a:lnTo>
                      <a:pt x="17" y="68"/>
                    </a:lnTo>
                    <a:lnTo>
                      <a:pt x="23" y="71"/>
                    </a:lnTo>
                    <a:lnTo>
                      <a:pt x="30" y="74"/>
                    </a:lnTo>
                    <a:lnTo>
                      <a:pt x="38" y="76"/>
                    </a:lnTo>
                    <a:lnTo>
                      <a:pt x="46" y="76"/>
                    </a:lnTo>
                    <a:lnTo>
                      <a:pt x="54" y="75"/>
                    </a:lnTo>
                    <a:lnTo>
                      <a:pt x="63" y="73"/>
                    </a:lnTo>
                    <a:lnTo>
                      <a:pt x="71" y="68"/>
                    </a:lnTo>
                    <a:lnTo>
                      <a:pt x="80" y="62"/>
                    </a:lnTo>
                    <a:lnTo>
                      <a:pt x="88" y="54"/>
                    </a:lnTo>
                    <a:lnTo>
                      <a:pt x="92" y="49"/>
                    </a:lnTo>
                    <a:lnTo>
                      <a:pt x="95" y="45"/>
                    </a:lnTo>
                    <a:lnTo>
                      <a:pt x="97" y="41"/>
                    </a:lnTo>
                    <a:lnTo>
                      <a:pt x="99" y="36"/>
                    </a:lnTo>
                    <a:lnTo>
                      <a:pt x="100" y="32"/>
                    </a:lnTo>
                    <a:lnTo>
                      <a:pt x="100" y="28"/>
                    </a:lnTo>
                    <a:lnTo>
                      <a:pt x="99" y="24"/>
                    </a:lnTo>
                    <a:lnTo>
                      <a:pt x="98" y="21"/>
                    </a:lnTo>
                    <a:lnTo>
                      <a:pt x="97" y="17"/>
                    </a:lnTo>
                    <a:lnTo>
                      <a:pt x="95" y="14"/>
                    </a:lnTo>
                    <a:lnTo>
                      <a:pt x="93" y="12"/>
                    </a:lnTo>
                    <a:lnTo>
                      <a:pt x="90" y="9"/>
                    </a:lnTo>
                    <a:lnTo>
                      <a:pt x="83" y="5"/>
                    </a:lnTo>
                    <a:lnTo>
                      <a:pt x="75" y="2"/>
                    </a:lnTo>
                    <a:lnTo>
                      <a:pt x="67" y="0"/>
                    </a:lnTo>
                    <a:lnTo>
                      <a:pt x="57" y="0"/>
                    </a:lnTo>
                    <a:lnTo>
                      <a:pt x="47" y="1"/>
                    </a:lnTo>
                    <a:lnTo>
                      <a:pt x="38" y="4"/>
                    </a:lnTo>
                    <a:lnTo>
                      <a:pt x="27" y="8"/>
                    </a:lnTo>
                    <a:lnTo>
                      <a:pt x="18" y="15"/>
                    </a:lnTo>
                    <a:lnTo>
                      <a:pt x="14" y="18"/>
                    </a:lnTo>
                    <a:lnTo>
                      <a:pt x="10" y="23"/>
                    </a:lnTo>
                    <a:lnTo>
                      <a:pt x="6" y="27"/>
                    </a:lnTo>
                    <a:lnTo>
                      <a:pt x="2" y="33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67" name="Freeform 1402">
                <a:extLst>
                  <a:ext uri="{FF2B5EF4-FFF2-40B4-BE49-F238E27FC236}">
                    <a16:creationId xmlns:a16="http://schemas.microsoft.com/office/drawing/2014/main" id="{00548FF2-5282-4C64-A36E-CA457E190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3" y="2478"/>
                <a:ext cx="5" cy="4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w 100"/>
                  <a:gd name="T79" fmla="*/ 0 h 76"/>
                  <a:gd name="T80" fmla="*/ 0 w 100"/>
                  <a:gd name="T81" fmla="*/ 0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0" h="76">
                    <a:moveTo>
                      <a:pt x="2" y="34"/>
                    </a:moveTo>
                    <a:lnTo>
                      <a:pt x="1" y="38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3" y="54"/>
                    </a:lnTo>
                    <a:lnTo>
                      <a:pt x="7" y="59"/>
                    </a:lnTo>
                    <a:lnTo>
                      <a:pt x="11" y="63"/>
                    </a:lnTo>
                    <a:lnTo>
                      <a:pt x="17" y="68"/>
                    </a:lnTo>
                    <a:lnTo>
                      <a:pt x="23" y="71"/>
                    </a:lnTo>
                    <a:lnTo>
                      <a:pt x="30" y="74"/>
                    </a:lnTo>
                    <a:lnTo>
                      <a:pt x="37" y="76"/>
                    </a:lnTo>
                    <a:lnTo>
                      <a:pt x="45" y="76"/>
                    </a:lnTo>
                    <a:lnTo>
                      <a:pt x="53" y="75"/>
                    </a:lnTo>
                    <a:lnTo>
                      <a:pt x="63" y="73"/>
                    </a:lnTo>
                    <a:lnTo>
                      <a:pt x="71" y="68"/>
                    </a:lnTo>
                    <a:lnTo>
                      <a:pt x="80" y="62"/>
                    </a:lnTo>
                    <a:lnTo>
                      <a:pt x="88" y="54"/>
                    </a:lnTo>
                    <a:lnTo>
                      <a:pt x="92" y="49"/>
                    </a:lnTo>
                    <a:lnTo>
                      <a:pt x="95" y="45"/>
                    </a:lnTo>
                    <a:lnTo>
                      <a:pt x="97" y="41"/>
                    </a:lnTo>
                    <a:lnTo>
                      <a:pt x="99" y="36"/>
                    </a:lnTo>
                    <a:lnTo>
                      <a:pt x="100" y="32"/>
                    </a:lnTo>
                    <a:lnTo>
                      <a:pt x="100" y="29"/>
                    </a:lnTo>
                    <a:lnTo>
                      <a:pt x="99" y="25"/>
                    </a:lnTo>
                    <a:lnTo>
                      <a:pt x="99" y="21"/>
                    </a:lnTo>
                    <a:lnTo>
                      <a:pt x="97" y="17"/>
                    </a:lnTo>
                    <a:lnTo>
                      <a:pt x="95" y="14"/>
                    </a:lnTo>
                    <a:lnTo>
                      <a:pt x="93" y="12"/>
                    </a:lnTo>
                    <a:lnTo>
                      <a:pt x="90" y="9"/>
                    </a:lnTo>
                    <a:lnTo>
                      <a:pt x="83" y="5"/>
                    </a:lnTo>
                    <a:lnTo>
                      <a:pt x="76" y="2"/>
                    </a:lnTo>
                    <a:lnTo>
                      <a:pt x="67" y="0"/>
                    </a:lnTo>
                    <a:lnTo>
                      <a:pt x="57" y="0"/>
                    </a:lnTo>
                    <a:lnTo>
                      <a:pt x="47" y="1"/>
                    </a:lnTo>
                    <a:lnTo>
                      <a:pt x="37" y="4"/>
                    </a:lnTo>
                    <a:lnTo>
                      <a:pt x="27" y="8"/>
                    </a:lnTo>
                    <a:lnTo>
                      <a:pt x="18" y="15"/>
                    </a:lnTo>
                    <a:lnTo>
                      <a:pt x="14" y="18"/>
                    </a:lnTo>
                    <a:lnTo>
                      <a:pt x="10" y="24"/>
                    </a:lnTo>
                    <a:lnTo>
                      <a:pt x="6" y="28"/>
                    </a:lnTo>
                    <a:lnTo>
                      <a:pt x="2" y="34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68" name="Freeform 1403">
                <a:extLst>
                  <a:ext uri="{FF2B5EF4-FFF2-40B4-BE49-F238E27FC236}">
                    <a16:creationId xmlns:a16="http://schemas.microsoft.com/office/drawing/2014/main" id="{DC2AFA98-434E-4F69-B14E-4A74F662D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462"/>
                <a:ext cx="6" cy="4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00" h="76">
                    <a:moveTo>
                      <a:pt x="2" y="32"/>
                    </a:moveTo>
                    <a:lnTo>
                      <a:pt x="0" y="37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3" y="53"/>
                    </a:lnTo>
                    <a:lnTo>
                      <a:pt x="7" y="58"/>
                    </a:lnTo>
                    <a:lnTo>
                      <a:pt x="11" y="63"/>
                    </a:lnTo>
                    <a:lnTo>
                      <a:pt x="17" y="67"/>
                    </a:lnTo>
                    <a:lnTo>
                      <a:pt x="23" y="71"/>
                    </a:lnTo>
                    <a:lnTo>
                      <a:pt x="30" y="74"/>
                    </a:lnTo>
                    <a:lnTo>
                      <a:pt x="38" y="75"/>
                    </a:lnTo>
                    <a:lnTo>
                      <a:pt x="46" y="76"/>
                    </a:lnTo>
                    <a:lnTo>
                      <a:pt x="54" y="75"/>
                    </a:lnTo>
                    <a:lnTo>
                      <a:pt x="63" y="72"/>
                    </a:lnTo>
                    <a:lnTo>
                      <a:pt x="71" y="68"/>
                    </a:lnTo>
                    <a:lnTo>
                      <a:pt x="80" y="62"/>
                    </a:lnTo>
                    <a:lnTo>
                      <a:pt x="88" y="54"/>
                    </a:lnTo>
                    <a:lnTo>
                      <a:pt x="92" y="49"/>
                    </a:lnTo>
                    <a:lnTo>
                      <a:pt x="95" y="45"/>
                    </a:lnTo>
                    <a:lnTo>
                      <a:pt x="97" y="40"/>
                    </a:lnTo>
                    <a:lnTo>
                      <a:pt x="99" y="35"/>
                    </a:lnTo>
                    <a:lnTo>
                      <a:pt x="99" y="31"/>
                    </a:lnTo>
                    <a:lnTo>
                      <a:pt x="100" y="27"/>
                    </a:lnTo>
                    <a:lnTo>
                      <a:pt x="99" y="24"/>
                    </a:lnTo>
                    <a:lnTo>
                      <a:pt x="98" y="20"/>
                    </a:lnTo>
                    <a:lnTo>
                      <a:pt x="95" y="14"/>
                    </a:lnTo>
                    <a:lnTo>
                      <a:pt x="90" y="9"/>
                    </a:lnTo>
                    <a:lnTo>
                      <a:pt x="83" y="5"/>
                    </a:lnTo>
                    <a:lnTo>
                      <a:pt x="75" y="2"/>
                    </a:lnTo>
                    <a:lnTo>
                      <a:pt x="67" y="0"/>
                    </a:lnTo>
                    <a:lnTo>
                      <a:pt x="57" y="0"/>
                    </a:lnTo>
                    <a:lnTo>
                      <a:pt x="47" y="1"/>
                    </a:lnTo>
                    <a:lnTo>
                      <a:pt x="38" y="4"/>
                    </a:lnTo>
                    <a:lnTo>
                      <a:pt x="27" y="8"/>
                    </a:lnTo>
                    <a:lnTo>
                      <a:pt x="18" y="14"/>
                    </a:lnTo>
                    <a:lnTo>
                      <a:pt x="14" y="18"/>
                    </a:lnTo>
                    <a:lnTo>
                      <a:pt x="10" y="22"/>
                    </a:lnTo>
                    <a:lnTo>
                      <a:pt x="6" y="27"/>
                    </a:lnTo>
                    <a:lnTo>
                      <a:pt x="2" y="32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69" name="Freeform 1404">
                <a:extLst>
                  <a:ext uri="{FF2B5EF4-FFF2-40B4-BE49-F238E27FC236}">
                    <a16:creationId xmlns:a16="http://schemas.microsoft.com/office/drawing/2014/main" id="{2AD6B8C6-F6E4-4BFF-B3F8-507FE26A0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3" y="2448"/>
                <a:ext cx="5" cy="5"/>
              </a:xfrm>
              <a:custGeom>
                <a:avLst/>
                <a:gdLst>
                  <a:gd name="T0" fmla="*/ 0 w 100"/>
                  <a:gd name="T1" fmla="*/ 0 h 75"/>
                  <a:gd name="T2" fmla="*/ 0 w 100"/>
                  <a:gd name="T3" fmla="*/ 0 h 75"/>
                  <a:gd name="T4" fmla="*/ 0 w 100"/>
                  <a:gd name="T5" fmla="*/ 0 h 75"/>
                  <a:gd name="T6" fmla="*/ 0 w 100"/>
                  <a:gd name="T7" fmla="*/ 0 h 75"/>
                  <a:gd name="T8" fmla="*/ 0 w 100"/>
                  <a:gd name="T9" fmla="*/ 0 h 75"/>
                  <a:gd name="T10" fmla="*/ 0 w 100"/>
                  <a:gd name="T11" fmla="*/ 0 h 75"/>
                  <a:gd name="T12" fmla="*/ 0 w 100"/>
                  <a:gd name="T13" fmla="*/ 0 h 75"/>
                  <a:gd name="T14" fmla="*/ 0 w 100"/>
                  <a:gd name="T15" fmla="*/ 0 h 75"/>
                  <a:gd name="T16" fmla="*/ 0 w 100"/>
                  <a:gd name="T17" fmla="*/ 0 h 75"/>
                  <a:gd name="T18" fmla="*/ 0 w 100"/>
                  <a:gd name="T19" fmla="*/ 0 h 75"/>
                  <a:gd name="T20" fmla="*/ 0 w 100"/>
                  <a:gd name="T21" fmla="*/ 0 h 75"/>
                  <a:gd name="T22" fmla="*/ 0 w 100"/>
                  <a:gd name="T23" fmla="*/ 0 h 75"/>
                  <a:gd name="T24" fmla="*/ 0 w 100"/>
                  <a:gd name="T25" fmla="*/ 0 h 75"/>
                  <a:gd name="T26" fmla="*/ 0 w 100"/>
                  <a:gd name="T27" fmla="*/ 0 h 75"/>
                  <a:gd name="T28" fmla="*/ 0 w 100"/>
                  <a:gd name="T29" fmla="*/ 0 h 75"/>
                  <a:gd name="T30" fmla="*/ 0 w 100"/>
                  <a:gd name="T31" fmla="*/ 0 h 75"/>
                  <a:gd name="T32" fmla="*/ 0 w 100"/>
                  <a:gd name="T33" fmla="*/ 0 h 75"/>
                  <a:gd name="T34" fmla="*/ 0 w 100"/>
                  <a:gd name="T35" fmla="*/ 0 h 75"/>
                  <a:gd name="T36" fmla="*/ 0 w 100"/>
                  <a:gd name="T37" fmla="*/ 0 h 75"/>
                  <a:gd name="T38" fmla="*/ 0 w 100"/>
                  <a:gd name="T39" fmla="*/ 0 h 75"/>
                  <a:gd name="T40" fmla="*/ 0 w 100"/>
                  <a:gd name="T41" fmla="*/ 0 h 75"/>
                  <a:gd name="T42" fmla="*/ 0 w 100"/>
                  <a:gd name="T43" fmla="*/ 0 h 75"/>
                  <a:gd name="T44" fmla="*/ 0 w 100"/>
                  <a:gd name="T45" fmla="*/ 0 h 75"/>
                  <a:gd name="T46" fmla="*/ 0 w 100"/>
                  <a:gd name="T47" fmla="*/ 0 h 75"/>
                  <a:gd name="T48" fmla="*/ 0 w 100"/>
                  <a:gd name="T49" fmla="*/ 0 h 75"/>
                  <a:gd name="T50" fmla="*/ 0 w 100"/>
                  <a:gd name="T51" fmla="*/ 0 h 75"/>
                  <a:gd name="T52" fmla="*/ 0 w 100"/>
                  <a:gd name="T53" fmla="*/ 0 h 75"/>
                  <a:gd name="T54" fmla="*/ 0 w 100"/>
                  <a:gd name="T55" fmla="*/ 0 h 75"/>
                  <a:gd name="T56" fmla="*/ 0 w 100"/>
                  <a:gd name="T57" fmla="*/ 0 h 75"/>
                  <a:gd name="T58" fmla="*/ 0 w 100"/>
                  <a:gd name="T59" fmla="*/ 0 h 75"/>
                  <a:gd name="T60" fmla="*/ 0 w 100"/>
                  <a:gd name="T61" fmla="*/ 0 h 75"/>
                  <a:gd name="T62" fmla="*/ 0 w 100"/>
                  <a:gd name="T63" fmla="*/ 0 h 75"/>
                  <a:gd name="T64" fmla="*/ 0 w 100"/>
                  <a:gd name="T65" fmla="*/ 0 h 75"/>
                  <a:gd name="T66" fmla="*/ 0 w 100"/>
                  <a:gd name="T67" fmla="*/ 0 h 75"/>
                  <a:gd name="T68" fmla="*/ 0 w 100"/>
                  <a:gd name="T69" fmla="*/ 0 h 75"/>
                  <a:gd name="T70" fmla="*/ 0 w 100"/>
                  <a:gd name="T71" fmla="*/ 0 h 75"/>
                  <a:gd name="T72" fmla="*/ 0 w 100"/>
                  <a:gd name="T73" fmla="*/ 0 h 75"/>
                  <a:gd name="T74" fmla="*/ 0 w 100"/>
                  <a:gd name="T75" fmla="*/ 0 h 75"/>
                  <a:gd name="T76" fmla="*/ 0 w 100"/>
                  <a:gd name="T77" fmla="*/ 0 h 75"/>
                  <a:gd name="T78" fmla="*/ 0 w 100"/>
                  <a:gd name="T79" fmla="*/ 0 h 75"/>
                  <a:gd name="T80" fmla="*/ 0 w 100"/>
                  <a:gd name="T81" fmla="*/ 0 h 7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0" h="75">
                    <a:moveTo>
                      <a:pt x="2" y="33"/>
                    </a:moveTo>
                    <a:lnTo>
                      <a:pt x="1" y="38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3" y="53"/>
                    </a:lnTo>
                    <a:lnTo>
                      <a:pt x="7" y="58"/>
                    </a:lnTo>
                    <a:lnTo>
                      <a:pt x="11" y="63"/>
                    </a:lnTo>
                    <a:lnTo>
                      <a:pt x="17" y="67"/>
                    </a:lnTo>
                    <a:lnTo>
                      <a:pt x="23" y="71"/>
                    </a:lnTo>
                    <a:lnTo>
                      <a:pt x="30" y="73"/>
                    </a:lnTo>
                    <a:lnTo>
                      <a:pt x="37" y="75"/>
                    </a:lnTo>
                    <a:lnTo>
                      <a:pt x="45" y="75"/>
                    </a:lnTo>
                    <a:lnTo>
                      <a:pt x="53" y="74"/>
                    </a:lnTo>
                    <a:lnTo>
                      <a:pt x="63" y="72"/>
                    </a:lnTo>
                    <a:lnTo>
                      <a:pt x="71" y="68"/>
                    </a:lnTo>
                    <a:lnTo>
                      <a:pt x="80" y="62"/>
                    </a:lnTo>
                    <a:lnTo>
                      <a:pt x="88" y="53"/>
                    </a:lnTo>
                    <a:lnTo>
                      <a:pt x="92" y="49"/>
                    </a:lnTo>
                    <a:lnTo>
                      <a:pt x="95" y="44"/>
                    </a:lnTo>
                    <a:lnTo>
                      <a:pt x="97" y="40"/>
                    </a:lnTo>
                    <a:lnTo>
                      <a:pt x="99" y="36"/>
                    </a:lnTo>
                    <a:lnTo>
                      <a:pt x="100" y="32"/>
                    </a:lnTo>
                    <a:lnTo>
                      <a:pt x="100" y="28"/>
                    </a:lnTo>
                    <a:lnTo>
                      <a:pt x="99" y="24"/>
                    </a:lnTo>
                    <a:lnTo>
                      <a:pt x="99" y="21"/>
                    </a:lnTo>
                    <a:lnTo>
                      <a:pt x="97" y="17"/>
                    </a:lnTo>
                    <a:lnTo>
                      <a:pt x="95" y="14"/>
                    </a:lnTo>
                    <a:lnTo>
                      <a:pt x="93" y="11"/>
                    </a:lnTo>
                    <a:lnTo>
                      <a:pt x="90" y="9"/>
                    </a:lnTo>
                    <a:lnTo>
                      <a:pt x="83" y="5"/>
                    </a:lnTo>
                    <a:lnTo>
                      <a:pt x="76" y="2"/>
                    </a:lnTo>
                    <a:lnTo>
                      <a:pt x="67" y="0"/>
                    </a:lnTo>
                    <a:lnTo>
                      <a:pt x="57" y="0"/>
                    </a:lnTo>
                    <a:lnTo>
                      <a:pt x="47" y="1"/>
                    </a:lnTo>
                    <a:lnTo>
                      <a:pt x="37" y="3"/>
                    </a:lnTo>
                    <a:lnTo>
                      <a:pt x="27" y="8"/>
                    </a:lnTo>
                    <a:lnTo>
                      <a:pt x="18" y="14"/>
                    </a:lnTo>
                    <a:lnTo>
                      <a:pt x="14" y="18"/>
                    </a:lnTo>
                    <a:lnTo>
                      <a:pt x="10" y="23"/>
                    </a:lnTo>
                    <a:lnTo>
                      <a:pt x="6" y="28"/>
                    </a:lnTo>
                    <a:lnTo>
                      <a:pt x="2" y="33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70" name="Freeform 1405">
                <a:extLst>
                  <a:ext uri="{FF2B5EF4-FFF2-40B4-BE49-F238E27FC236}">
                    <a16:creationId xmlns:a16="http://schemas.microsoft.com/office/drawing/2014/main" id="{ED28508E-FDCD-48EE-A41B-9C1102E0ED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2465"/>
                <a:ext cx="6" cy="4"/>
              </a:xfrm>
              <a:custGeom>
                <a:avLst/>
                <a:gdLst>
                  <a:gd name="T0" fmla="*/ 0 w 100"/>
                  <a:gd name="T1" fmla="*/ 0 h 75"/>
                  <a:gd name="T2" fmla="*/ 0 w 100"/>
                  <a:gd name="T3" fmla="*/ 0 h 75"/>
                  <a:gd name="T4" fmla="*/ 0 w 100"/>
                  <a:gd name="T5" fmla="*/ 0 h 75"/>
                  <a:gd name="T6" fmla="*/ 0 w 100"/>
                  <a:gd name="T7" fmla="*/ 0 h 75"/>
                  <a:gd name="T8" fmla="*/ 0 w 100"/>
                  <a:gd name="T9" fmla="*/ 0 h 75"/>
                  <a:gd name="T10" fmla="*/ 0 w 100"/>
                  <a:gd name="T11" fmla="*/ 0 h 75"/>
                  <a:gd name="T12" fmla="*/ 0 w 100"/>
                  <a:gd name="T13" fmla="*/ 0 h 75"/>
                  <a:gd name="T14" fmla="*/ 0 w 100"/>
                  <a:gd name="T15" fmla="*/ 0 h 75"/>
                  <a:gd name="T16" fmla="*/ 0 w 100"/>
                  <a:gd name="T17" fmla="*/ 0 h 75"/>
                  <a:gd name="T18" fmla="*/ 0 w 100"/>
                  <a:gd name="T19" fmla="*/ 0 h 75"/>
                  <a:gd name="T20" fmla="*/ 0 w 100"/>
                  <a:gd name="T21" fmla="*/ 0 h 75"/>
                  <a:gd name="T22" fmla="*/ 0 w 100"/>
                  <a:gd name="T23" fmla="*/ 0 h 75"/>
                  <a:gd name="T24" fmla="*/ 0 w 100"/>
                  <a:gd name="T25" fmla="*/ 0 h 75"/>
                  <a:gd name="T26" fmla="*/ 0 w 100"/>
                  <a:gd name="T27" fmla="*/ 0 h 75"/>
                  <a:gd name="T28" fmla="*/ 0 w 100"/>
                  <a:gd name="T29" fmla="*/ 0 h 75"/>
                  <a:gd name="T30" fmla="*/ 0 w 100"/>
                  <a:gd name="T31" fmla="*/ 0 h 75"/>
                  <a:gd name="T32" fmla="*/ 0 w 100"/>
                  <a:gd name="T33" fmla="*/ 0 h 75"/>
                  <a:gd name="T34" fmla="*/ 0 w 100"/>
                  <a:gd name="T35" fmla="*/ 0 h 75"/>
                  <a:gd name="T36" fmla="*/ 0 w 100"/>
                  <a:gd name="T37" fmla="*/ 0 h 75"/>
                  <a:gd name="T38" fmla="*/ 0 w 100"/>
                  <a:gd name="T39" fmla="*/ 0 h 75"/>
                  <a:gd name="T40" fmla="*/ 0 w 100"/>
                  <a:gd name="T41" fmla="*/ 0 h 75"/>
                  <a:gd name="T42" fmla="*/ 0 w 100"/>
                  <a:gd name="T43" fmla="*/ 0 h 75"/>
                  <a:gd name="T44" fmla="*/ 0 w 100"/>
                  <a:gd name="T45" fmla="*/ 0 h 75"/>
                  <a:gd name="T46" fmla="*/ 0 w 100"/>
                  <a:gd name="T47" fmla="*/ 0 h 75"/>
                  <a:gd name="T48" fmla="*/ 0 w 100"/>
                  <a:gd name="T49" fmla="*/ 0 h 75"/>
                  <a:gd name="T50" fmla="*/ 0 w 100"/>
                  <a:gd name="T51" fmla="*/ 0 h 75"/>
                  <a:gd name="T52" fmla="*/ 0 w 100"/>
                  <a:gd name="T53" fmla="*/ 0 h 75"/>
                  <a:gd name="T54" fmla="*/ 0 w 100"/>
                  <a:gd name="T55" fmla="*/ 0 h 75"/>
                  <a:gd name="T56" fmla="*/ 0 w 100"/>
                  <a:gd name="T57" fmla="*/ 0 h 75"/>
                  <a:gd name="T58" fmla="*/ 0 w 100"/>
                  <a:gd name="T59" fmla="*/ 0 h 75"/>
                  <a:gd name="T60" fmla="*/ 0 w 100"/>
                  <a:gd name="T61" fmla="*/ 0 h 75"/>
                  <a:gd name="T62" fmla="*/ 0 w 100"/>
                  <a:gd name="T63" fmla="*/ 0 h 75"/>
                  <a:gd name="T64" fmla="*/ 0 w 100"/>
                  <a:gd name="T65" fmla="*/ 0 h 75"/>
                  <a:gd name="T66" fmla="*/ 0 w 100"/>
                  <a:gd name="T67" fmla="*/ 0 h 75"/>
                  <a:gd name="T68" fmla="*/ 0 w 100"/>
                  <a:gd name="T69" fmla="*/ 0 h 75"/>
                  <a:gd name="T70" fmla="*/ 0 w 100"/>
                  <a:gd name="T71" fmla="*/ 0 h 75"/>
                  <a:gd name="T72" fmla="*/ 0 w 100"/>
                  <a:gd name="T73" fmla="*/ 0 h 75"/>
                  <a:gd name="T74" fmla="*/ 0 w 100"/>
                  <a:gd name="T75" fmla="*/ 0 h 75"/>
                  <a:gd name="T76" fmla="*/ 0 w 100"/>
                  <a:gd name="T77" fmla="*/ 0 h 7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00" h="75">
                    <a:moveTo>
                      <a:pt x="3" y="32"/>
                    </a:moveTo>
                    <a:lnTo>
                      <a:pt x="1" y="37"/>
                    </a:lnTo>
                    <a:lnTo>
                      <a:pt x="0" y="42"/>
                    </a:lnTo>
                    <a:lnTo>
                      <a:pt x="1" y="47"/>
                    </a:lnTo>
                    <a:lnTo>
                      <a:pt x="4" y="52"/>
                    </a:lnTo>
                    <a:lnTo>
                      <a:pt x="7" y="57"/>
                    </a:lnTo>
                    <a:lnTo>
                      <a:pt x="12" y="62"/>
                    </a:lnTo>
                    <a:lnTo>
                      <a:pt x="17" y="66"/>
                    </a:lnTo>
                    <a:lnTo>
                      <a:pt x="23" y="70"/>
                    </a:lnTo>
                    <a:lnTo>
                      <a:pt x="30" y="73"/>
                    </a:lnTo>
                    <a:lnTo>
                      <a:pt x="38" y="75"/>
                    </a:lnTo>
                    <a:lnTo>
                      <a:pt x="45" y="75"/>
                    </a:lnTo>
                    <a:lnTo>
                      <a:pt x="54" y="75"/>
                    </a:lnTo>
                    <a:lnTo>
                      <a:pt x="62" y="71"/>
                    </a:lnTo>
                    <a:lnTo>
                      <a:pt x="71" y="67"/>
                    </a:lnTo>
                    <a:lnTo>
                      <a:pt x="79" y="61"/>
                    </a:lnTo>
                    <a:lnTo>
                      <a:pt x="89" y="52"/>
                    </a:lnTo>
                    <a:lnTo>
                      <a:pt x="92" y="48"/>
                    </a:lnTo>
                    <a:lnTo>
                      <a:pt x="95" y="43"/>
                    </a:lnTo>
                    <a:lnTo>
                      <a:pt x="97" y="39"/>
                    </a:lnTo>
                    <a:lnTo>
                      <a:pt x="99" y="35"/>
                    </a:lnTo>
                    <a:lnTo>
                      <a:pt x="100" y="31"/>
                    </a:lnTo>
                    <a:lnTo>
                      <a:pt x="100" y="27"/>
                    </a:lnTo>
                    <a:lnTo>
                      <a:pt x="100" y="23"/>
                    </a:lnTo>
                    <a:lnTo>
                      <a:pt x="99" y="20"/>
                    </a:lnTo>
                    <a:lnTo>
                      <a:pt x="95" y="14"/>
                    </a:lnTo>
                    <a:lnTo>
                      <a:pt x="90" y="9"/>
                    </a:lnTo>
                    <a:lnTo>
                      <a:pt x="83" y="5"/>
                    </a:lnTo>
                    <a:lnTo>
                      <a:pt x="75" y="2"/>
                    </a:lnTo>
                    <a:lnTo>
                      <a:pt x="66" y="0"/>
                    </a:lnTo>
                    <a:lnTo>
                      <a:pt x="57" y="0"/>
                    </a:lnTo>
                    <a:lnTo>
                      <a:pt x="47" y="1"/>
                    </a:lnTo>
                    <a:lnTo>
                      <a:pt x="37" y="3"/>
                    </a:lnTo>
                    <a:lnTo>
                      <a:pt x="27" y="8"/>
                    </a:lnTo>
                    <a:lnTo>
                      <a:pt x="18" y="14"/>
                    </a:lnTo>
                    <a:lnTo>
                      <a:pt x="14" y="18"/>
                    </a:lnTo>
                    <a:lnTo>
                      <a:pt x="10" y="22"/>
                    </a:lnTo>
                    <a:lnTo>
                      <a:pt x="6" y="27"/>
                    </a:lnTo>
                    <a:lnTo>
                      <a:pt x="3" y="32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71" name="Freeform 1406">
                <a:extLst>
                  <a:ext uri="{FF2B5EF4-FFF2-40B4-BE49-F238E27FC236}">
                    <a16:creationId xmlns:a16="http://schemas.microsoft.com/office/drawing/2014/main" id="{207ED155-B335-42F8-B859-938FC042AB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3" y="2480"/>
                <a:ext cx="6" cy="4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00" h="76">
                    <a:moveTo>
                      <a:pt x="3" y="33"/>
                    </a:moveTo>
                    <a:lnTo>
                      <a:pt x="1" y="37"/>
                    </a:lnTo>
                    <a:lnTo>
                      <a:pt x="0" y="42"/>
                    </a:lnTo>
                    <a:lnTo>
                      <a:pt x="1" y="48"/>
                    </a:lnTo>
                    <a:lnTo>
                      <a:pt x="4" y="53"/>
                    </a:lnTo>
                    <a:lnTo>
                      <a:pt x="7" y="58"/>
                    </a:lnTo>
                    <a:lnTo>
                      <a:pt x="12" y="63"/>
                    </a:lnTo>
                    <a:lnTo>
                      <a:pt x="17" y="67"/>
                    </a:lnTo>
                    <a:lnTo>
                      <a:pt x="23" y="70"/>
                    </a:lnTo>
                    <a:lnTo>
                      <a:pt x="30" y="74"/>
                    </a:lnTo>
                    <a:lnTo>
                      <a:pt x="38" y="76"/>
                    </a:lnTo>
                    <a:lnTo>
                      <a:pt x="45" y="76"/>
                    </a:lnTo>
                    <a:lnTo>
                      <a:pt x="54" y="75"/>
                    </a:lnTo>
                    <a:lnTo>
                      <a:pt x="62" y="73"/>
                    </a:lnTo>
                    <a:lnTo>
                      <a:pt x="72" y="68"/>
                    </a:lnTo>
                    <a:lnTo>
                      <a:pt x="80" y="61"/>
                    </a:lnTo>
                    <a:lnTo>
                      <a:pt x="89" y="53"/>
                    </a:lnTo>
                    <a:lnTo>
                      <a:pt x="92" y="49"/>
                    </a:lnTo>
                    <a:lnTo>
                      <a:pt x="95" y="44"/>
                    </a:lnTo>
                    <a:lnTo>
                      <a:pt x="97" y="40"/>
                    </a:lnTo>
                    <a:lnTo>
                      <a:pt x="99" y="36"/>
                    </a:lnTo>
                    <a:lnTo>
                      <a:pt x="100" y="32"/>
                    </a:lnTo>
                    <a:lnTo>
                      <a:pt x="100" y="28"/>
                    </a:lnTo>
                    <a:lnTo>
                      <a:pt x="100" y="24"/>
                    </a:lnTo>
                    <a:lnTo>
                      <a:pt x="99" y="21"/>
                    </a:lnTo>
                    <a:lnTo>
                      <a:pt x="95" y="15"/>
                    </a:lnTo>
                    <a:lnTo>
                      <a:pt x="90" y="9"/>
                    </a:lnTo>
                    <a:lnTo>
                      <a:pt x="84" y="5"/>
                    </a:lnTo>
                    <a:lnTo>
                      <a:pt x="76" y="2"/>
                    </a:lnTo>
                    <a:lnTo>
                      <a:pt x="67" y="1"/>
                    </a:lnTo>
                    <a:lnTo>
                      <a:pt x="57" y="0"/>
                    </a:lnTo>
                    <a:lnTo>
                      <a:pt x="47" y="1"/>
                    </a:lnTo>
                    <a:lnTo>
                      <a:pt x="37" y="4"/>
                    </a:lnTo>
                    <a:lnTo>
                      <a:pt x="27" y="9"/>
                    </a:lnTo>
                    <a:lnTo>
                      <a:pt x="18" y="15"/>
                    </a:lnTo>
                    <a:lnTo>
                      <a:pt x="14" y="18"/>
                    </a:lnTo>
                    <a:lnTo>
                      <a:pt x="10" y="23"/>
                    </a:lnTo>
                    <a:lnTo>
                      <a:pt x="6" y="27"/>
                    </a:lnTo>
                    <a:lnTo>
                      <a:pt x="3" y="33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72" name="Freeform 1407">
                <a:extLst>
                  <a:ext uri="{FF2B5EF4-FFF2-40B4-BE49-F238E27FC236}">
                    <a16:creationId xmlns:a16="http://schemas.microsoft.com/office/drawing/2014/main" id="{85D98B4B-54FD-441D-BB4B-E87C24888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6" y="2449"/>
                <a:ext cx="6" cy="4"/>
              </a:xfrm>
              <a:custGeom>
                <a:avLst/>
                <a:gdLst>
                  <a:gd name="T0" fmla="*/ 0 w 101"/>
                  <a:gd name="T1" fmla="*/ 0 h 76"/>
                  <a:gd name="T2" fmla="*/ 0 w 101"/>
                  <a:gd name="T3" fmla="*/ 0 h 76"/>
                  <a:gd name="T4" fmla="*/ 0 w 101"/>
                  <a:gd name="T5" fmla="*/ 0 h 76"/>
                  <a:gd name="T6" fmla="*/ 0 w 101"/>
                  <a:gd name="T7" fmla="*/ 0 h 76"/>
                  <a:gd name="T8" fmla="*/ 0 w 101"/>
                  <a:gd name="T9" fmla="*/ 0 h 76"/>
                  <a:gd name="T10" fmla="*/ 0 w 101"/>
                  <a:gd name="T11" fmla="*/ 0 h 76"/>
                  <a:gd name="T12" fmla="*/ 0 w 101"/>
                  <a:gd name="T13" fmla="*/ 0 h 76"/>
                  <a:gd name="T14" fmla="*/ 0 w 101"/>
                  <a:gd name="T15" fmla="*/ 0 h 76"/>
                  <a:gd name="T16" fmla="*/ 0 w 101"/>
                  <a:gd name="T17" fmla="*/ 0 h 76"/>
                  <a:gd name="T18" fmla="*/ 0 w 101"/>
                  <a:gd name="T19" fmla="*/ 0 h 76"/>
                  <a:gd name="T20" fmla="*/ 0 w 101"/>
                  <a:gd name="T21" fmla="*/ 0 h 76"/>
                  <a:gd name="T22" fmla="*/ 0 w 101"/>
                  <a:gd name="T23" fmla="*/ 0 h 76"/>
                  <a:gd name="T24" fmla="*/ 0 w 101"/>
                  <a:gd name="T25" fmla="*/ 0 h 76"/>
                  <a:gd name="T26" fmla="*/ 0 w 101"/>
                  <a:gd name="T27" fmla="*/ 0 h 76"/>
                  <a:gd name="T28" fmla="*/ 0 w 101"/>
                  <a:gd name="T29" fmla="*/ 0 h 76"/>
                  <a:gd name="T30" fmla="*/ 0 w 101"/>
                  <a:gd name="T31" fmla="*/ 0 h 76"/>
                  <a:gd name="T32" fmla="*/ 0 w 101"/>
                  <a:gd name="T33" fmla="*/ 0 h 76"/>
                  <a:gd name="T34" fmla="*/ 0 w 101"/>
                  <a:gd name="T35" fmla="*/ 0 h 76"/>
                  <a:gd name="T36" fmla="*/ 0 w 101"/>
                  <a:gd name="T37" fmla="*/ 0 h 76"/>
                  <a:gd name="T38" fmla="*/ 0 w 101"/>
                  <a:gd name="T39" fmla="*/ 0 h 76"/>
                  <a:gd name="T40" fmla="*/ 0 w 101"/>
                  <a:gd name="T41" fmla="*/ 0 h 76"/>
                  <a:gd name="T42" fmla="*/ 0 w 101"/>
                  <a:gd name="T43" fmla="*/ 0 h 76"/>
                  <a:gd name="T44" fmla="*/ 0 w 101"/>
                  <a:gd name="T45" fmla="*/ 0 h 76"/>
                  <a:gd name="T46" fmla="*/ 0 w 101"/>
                  <a:gd name="T47" fmla="*/ 0 h 76"/>
                  <a:gd name="T48" fmla="*/ 0 w 101"/>
                  <a:gd name="T49" fmla="*/ 0 h 76"/>
                  <a:gd name="T50" fmla="*/ 0 w 101"/>
                  <a:gd name="T51" fmla="*/ 0 h 76"/>
                  <a:gd name="T52" fmla="*/ 0 w 101"/>
                  <a:gd name="T53" fmla="*/ 0 h 76"/>
                  <a:gd name="T54" fmla="*/ 0 w 101"/>
                  <a:gd name="T55" fmla="*/ 0 h 76"/>
                  <a:gd name="T56" fmla="*/ 0 w 101"/>
                  <a:gd name="T57" fmla="*/ 0 h 76"/>
                  <a:gd name="T58" fmla="*/ 0 w 101"/>
                  <a:gd name="T59" fmla="*/ 0 h 76"/>
                  <a:gd name="T60" fmla="*/ 0 w 101"/>
                  <a:gd name="T61" fmla="*/ 0 h 76"/>
                  <a:gd name="T62" fmla="*/ 0 w 101"/>
                  <a:gd name="T63" fmla="*/ 0 h 76"/>
                  <a:gd name="T64" fmla="*/ 0 w 101"/>
                  <a:gd name="T65" fmla="*/ 0 h 76"/>
                  <a:gd name="T66" fmla="*/ 0 w 101"/>
                  <a:gd name="T67" fmla="*/ 0 h 76"/>
                  <a:gd name="T68" fmla="*/ 0 w 101"/>
                  <a:gd name="T69" fmla="*/ 0 h 76"/>
                  <a:gd name="T70" fmla="*/ 0 w 101"/>
                  <a:gd name="T71" fmla="*/ 0 h 76"/>
                  <a:gd name="T72" fmla="*/ 0 w 101"/>
                  <a:gd name="T73" fmla="*/ 0 h 76"/>
                  <a:gd name="T74" fmla="*/ 0 w 101"/>
                  <a:gd name="T75" fmla="*/ 0 h 76"/>
                  <a:gd name="T76" fmla="*/ 0 w 101"/>
                  <a:gd name="T77" fmla="*/ 0 h 76"/>
                  <a:gd name="T78" fmla="*/ 0 w 101"/>
                  <a:gd name="T79" fmla="*/ 0 h 76"/>
                  <a:gd name="T80" fmla="*/ 0 w 101"/>
                  <a:gd name="T81" fmla="*/ 0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1" h="76">
                    <a:moveTo>
                      <a:pt x="3" y="34"/>
                    </a:moveTo>
                    <a:lnTo>
                      <a:pt x="1" y="38"/>
                    </a:lnTo>
                    <a:lnTo>
                      <a:pt x="0" y="43"/>
                    </a:lnTo>
                    <a:lnTo>
                      <a:pt x="1" y="49"/>
                    </a:lnTo>
                    <a:lnTo>
                      <a:pt x="4" y="54"/>
                    </a:lnTo>
                    <a:lnTo>
                      <a:pt x="7" y="59"/>
                    </a:lnTo>
                    <a:lnTo>
                      <a:pt x="12" y="64"/>
                    </a:lnTo>
                    <a:lnTo>
                      <a:pt x="18" y="68"/>
                    </a:lnTo>
                    <a:lnTo>
                      <a:pt x="24" y="71"/>
                    </a:lnTo>
                    <a:lnTo>
                      <a:pt x="31" y="74"/>
                    </a:lnTo>
                    <a:lnTo>
                      <a:pt x="38" y="76"/>
                    </a:lnTo>
                    <a:lnTo>
                      <a:pt x="46" y="76"/>
                    </a:lnTo>
                    <a:lnTo>
                      <a:pt x="55" y="75"/>
                    </a:lnTo>
                    <a:lnTo>
                      <a:pt x="63" y="73"/>
                    </a:lnTo>
                    <a:lnTo>
                      <a:pt x="72" y="69"/>
                    </a:lnTo>
                    <a:lnTo>
                      <a:pt x="80" y="62"/>
                    </a:lnTo>
                    <a:lnTo>
                      <a:pt x="89" y="54"/>
                    </a:lnTo>
                    <a:lnTo>
                      <a:pt x="92" y="50"/>
                    </a:lnTo>
                    <a:lnTo>
                      <a:pt x="95" y="45"/>
                    </a:lnTo>
                    <a:lnTo>
                      <a:pt x="98" y="41"/>
                    </a:lnTo>
                    <a:lnTo>
                      <a:pt x="100" y="37"/>
                    </a:lnTo>
                    <a:lnTo>
                      <a:pt x="101" y="33"/>
                    </a:lnTo>
                    <a:lnTo>
                      <a:pt x="101" y="29"/>
                    </a:lnTo>
                    <a:lnTo>
                      <a:pt x="101" y="25"/>
                    </a:lnTo>
                    <a:lnTo>
                      <a:pt x="100" y="22"/>
                    </a:lnTo>
                    <a:lnTo>
                      <a:pt x="98" y="19"/>
                    </a:lnTo>
                    <a:lnTo>
                      <a:pt x="95" y="16"/>
                    </a:lnTo>
                    <a:lnTo>
                      <a:pt x="93" y="13"/>
                    </a:lnTo>
                    <a:lnTo>
                      <a:pt x="90" y="9"/>
                    </a:lnTo>
                    <a:lnTo>
                      <a:pt x="84" y="5"/>
                    </a:lnTo>
                    <a:lnTo>
                      <a:pt x="76" y="2"/>
                    </a:lnTo>
                    <a:lnTo>
                      <a:pt x="67" y="1"/>
                    </a:lnTo>
                    <a:lnTo>
                      <a:pt x="57" y="0"/>
                    </a:lnTo>
                    <a:lnTo>
                      <a:pt x="48" y="1"/>
                    </a:lnTo>
                    <a:lnTo>
                      <a:pt x="38" y="4"/>
                    </a:lnTo>
                    <a:lnTo>
                      <a:pt x="28" y="9"/>
                    </a:lnTo>
                    <a:lnTo>
                      <a:pt x="19" y="16"/>
                    </a:lnTo>
                    <a:lnTo>
                      <a:pt x="15" y="19"/>
                    </a:lnTo>
                    <a:lnTo>
                      <a:pt x="11" y="24"/>
                    </a:lnTo>
                    <a:lnTo>
                      <a:pt x="6" y="28"/>
                    </a:lnTo>
                    <a:lnTo>
                      <a:pt x="3" y="34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73" name="Freeform 1408">
                <a:extLst>
                  <a:ext uri="{FF2B5EF4-FFF2-40B4-BE49-F238E27FC236}">
                    <a16:creationId xmlns:a16="http://schemas.microsoft.com/office/drawing/2014/main" id="{7132EBA0-DD76-4B67-944B-4FDA12FEA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9" y="2464"/>
                <a:ext cx="6" cy="4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w 100"/>
                  <a:gd name="T79" fmla="*/ 0 h 76"/>
                  <a:gd name="T80" fmla="*/ 0 w 100"/>
                  <a:gd name="T81" fmla="*/ 0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0" h="76">
                    <a:moveTo>
                      <a:pt x="2" y="33"/>
                    </a:moveTo>
                    <a:lnTo>
                      <a:pt x="0" y="38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3" y="54"/>
                    </a:lnTo>
                    <a:lnTo>
                      <a:pt x="7" y="59"/>
                    </a:lnTo>
                    <a:lnTo>
                      <a:pt x="11" y="63"/>
                    </a:lnTo>
                    <a:lnTo>
                      <a:pt x="17" y="68"/>
                    </a:lnTo>
                    <a:lnTo>
                      <a:pt x="23" y="71"/>
                    </a:lnTo>
                    <a:lnTo>
                      <a:pt x="30" y="74"/>
                    </a:lnTo>
                    <a:lnTo>
                      <a:pt x="37" y="75"/>
                    </a:lnTo>
                    <a:lnTo>
                      <a:pt x="45" y="76"/>
                    </a:lnTo>
                    <a:lnTo>
                      <a:pt x="53" y="75"/>
                    </a:lnTo>
                    <a:lnTo>
                      <a:pt x="63" y="73"/>
                    </a:lnTo>
                    <a:lnTo>
                      <a:pt x="71" y="68"/>
                    </a:lnTo>
                    <a:lnTo>
                      <a:pt x="80" y="62"/>
                    </a:lnTo>
                    <a:lnTo>
                      <a:pt x="88" y="54"/>
                    </a:lnTo>
                    <a:lnTo>
                      <a:pt x="92" y="49"/>
                    </a:lnTo>
                    <a:lnTo>
                      <a:pt x="95" y="45"/>
                    </a:lnTo>
                    <a:lnTo>
                      <a:pt x="97" y="41"/>
                    </a:lnTo>
                    <a:lnTo>
                      <a:pt x="99" y="36"/>
                    </a:lnTo>
                    <a:lnTo>
                      <a:pt x="99" y="32"/>
                    </a:lnTo>
                    <a:lnTo>
                      <a:pt x="100" y="29"/>
                    </a:lnTo>
                    <a:lnTo>
                      <a:pt x="99" y="25"/>
                    </a:lnTo>
                    <a:lnTo>
                      <a:pt x="98" y="21"/>
                    </a:lnTo>
                    <a:lnTo>
                      <a:pt x="97" y="18"/>
                    </a:lnTo>
                    <a:lnTo>
                      <a:pt x="95" y="15"/>
                    </a:lnTo>
                    <a:lnTo>
                      <a:pt x="93" y="13"/>
                    </a:lnTo>
                    <a:lnTo>
                      <a:pt x="90" y="10"/>
                    </a:lnTo>
                    <a:lnTo>
                      <a:pt x="83" y="5"/>
                    </a:lnTo>
                    <a:lnTo>
                      <a:pt x="75" y="2"/>
                    </a:lnTo>
                    <a:lnTo>
                      <a:pt x="67" y="0"/>
                    </a:lnTo>
                    <a:lnTo>
                      <a:pt x="57" y="0"/>
                    </a:lnTo>
                    <a:lnTo>
                      <a:pt x="46" y="1"/>
                    </a:lnTo>
                    <a:lnTo>
                      <a:pt x="37" y="4"/>
                    </a:lnTo>
                    <a:lnTo>
                      <a:pt x="27" y="8"/>
                    </a:lnTo>
                    <a:lnTo>
                      <a:pt x="18" y="15"/>
                    </a:lnTo>
                    <a:lnTo>
                      <a:pt x="14" y="19"/>
                    </a:lnTo>
                    <a:lnTo>
                      <a:pt x="10" y="23"/>
                    </a:lnTo>
                    <a:lnTo>
                      <a:pt x="6" y="28"/>
                    </a:lnTo>
                    <a:lnTo>
                      <a:pt x="2" y="33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74" name="Freeform 1409">
                <a:extLst>
                  <a:ext uri="{FF2B5EF4-FFF2-40B4-BE49-F238E27FC236}">
                    <a16:creationId xmlns:a16="http://schemas.microsoft.com/office/drawing/2014/main" id="{DA57E2CE-CFD9-46E9-95FE-18F10A258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1" y="2488"/>
                <a:ext cx="6" cy="4"/>
              </a:xfrm>
              <a:custGeom>
                <a:avLst/>
                <a:gdLst>
                  <a:gd name="T0" fmla="*/ 0 w 99"/>
                  <a:gd name="T1" fmla="*/ 0 h 76"/>
                  <a:gd name="T2" fmla="*/ 0 w 99"/>
                  <a:gd name="T3" fmla="*/ 0 h 76"/>
                  <a:gd name="T4" fmla="*/ 0 w 99"/>
                  <a:gd name="T5" fmla="*/ 0 h 76"/>
                  <a:gd name="T6" fmla="*/ 0 w 99"/>
                  <a:gd name="T7" fmla="*/ 0 h 76"/>
                  <a:gd name="T8" fmla="*/ 0 w 99"/>
                  <a:gd name="T9" fmla="*/ 0 h 76"/>
                  <a:gd name="T10" fmla="*/ 0 w 99"/>
                  <a:gd name="T11" fmla="*/ 0 h 76"/>
                  <a:gd name="T12" fmla="*/ 0 w 99"/>
                  <a:gd name="T13" fmla="*/ 0 h 76"/>
                  <a:gd name="T14" fmla="*/ 0 w 99"/>
                  <a:gd name="T15" fmla="*/ 0 h 76"/>
                  <a:gd name="T16" fmla="*/ 0 w 99"/>
                  <a:gd name="T17" fmla="*/ 0 h 76"/>
                  <a:gd name="T18" fmla="*/ 0 w 99"/>
                  <a:gd name="T19" fmla="*/ 0 h 76"/>
                  <a:gd name="T20" fmla="*/ 0 w 99"/>
                  <a:gd name="T21" fmla="*/ 0 h 76"/>
                  <a:gd name="T22" fmla="*/ 0 w 99"/>
                  <a:gd name="T23" fmla="*/ 0 h 76"/>
                  <a:gd name="T24" fmla="*/ 0 w 99"/>
                  <a:gd name="T25" fmla="*/ 0 h 76"/>
                  <a:gd name="T26" fmla="*/ 0 w 99"/>
                  <a:gd name="T27" fmla="*/ 0 h 76"/>
                  <a:gd name="T28" fmla="*/ 0 w 99"/>
                  <a:gd name="T29" fmla="*/ 0 h 76"/>
                  <a:gd name="T30" fmla="*/ 0 w 99"/>
                  <a:gd name="T31" fmla="*/ 0 h 76"/>
                  <a:gd name="T32" fmla="*/ 0 w 99"/>
                  <a:gd name="T33" fmla="*/ 0 h 76"/>
                  <a:gd name="T34" fmla="*/ 0 w 99"/>
                  <a:gd name="T35" fmla="*/ 0 h 76"/>
                  <a:gd name="T36" fmla="*/ 0 w 99"/>
                  <a:gd name="T37" fmla="*/ 0 h 76"/>
                  <a:gd name="T38" fmla="*/ 0 w 99"/>
                  <a:gd name="T39" fmla="*/ 0 h 76"/>
                  <a:gd name="T40" fmla="*/ 0 w 99"/>
                  <a:gd name="T41" fmla="*/ 0 h 76"/>
                  <a:gd name="T42" fmla="*/ 0 w 99"/>
                  <a:gd name="T43" fmla="*/ 0 h 76"/>
                  <a:gd name="T44" fmla="*/ 0 w 99"/>
                  <a:gd name="T45" fmla="*/ 0 h 76"/>
                  <a:gd name="T46" fmla="*/ 0 w 99"/>
                  <a:gd name="T47" fmla="*/ 0 h 76"/>
                  <a:gd name="T48" fmla="*/ 0 w 99"/>
                  <a:gd name="T49" fmla="*/ 0 h 76"/>
                  <a:gd name="T50" fmla="*/ 0 w 99"/>
                  <a:gd name="T51" fmla="*/ 0 h 76"/>
                  <a:gd name="T52" fmla="*/ 0 w 99"/>
                  <a:gd name="T53" fmla="*/ 0 h 76"/>
                  <a:gd name="T54" fmla="*/ 0 w 99"/>
                  <a:gd name="T55" fmla="*/ 0 h 76"/>
                  <a:gd name="T56" fmla="*/ 0 w 99"/>
                  <a:gd name="T57" fmla="*/ 0 h 76"/>
                  <a:gd name="T58" fmla="*/ 0 w 99"/>
                  <a:gd name="T59" fmla="*/ 0 h 76"/>
                  <a:gd name="T60" fmla="*/ 0 w 99"/>
                  <a:gd name="T61" fmla="*/ 0 h 76"/>
                  <a:gd name="T62" fmla="*/ 0 w 99"/>
                  <a:gd name="T63" fmla="*/ 0 h 76"/>
                  <a:gd name="T64" fmla="*/ 0 w 99"/>
                  <a:gd name="T65" fmla="*/ 0 h 76"/>
                  <a:gd name="T66" fmla="*/ 0 w 99"/>
                  <a:gd name="T67" fmla="*/ 0 h 76"/>
                  <a:gd name="T68" fmla="*/ 0 w 99"/>
                  <a:gd name="T69" fmla="*/ 0 h 76"/>
                  <a:gd name="T70" fmla="*/ 0 w 99"/>
                  <a:gd name="T71" fmla="*/ 0 h 76"/>
                  <a:gd name="T72" fmla="*/ 0 w 99"/>
                  <a:gd name="T73" fmla="*/ 0 h 76"/>
                  <a:gd name="T74" fmla="*/ 0 w 99"/>
                  <a:gd name="T75" fmla="*/ 0 h 76"/>
                  <a:gd name="T76" fmla="*/ 0 w 99"/>
                  <a:gd name="T77" fmla="*/ 0 h 7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99" h="76">
                    <a:moveTo>
                      <a:pt x="2" y="33"/>
                    </a:moveTo>
                    <a:lnTo>
                      <a:pt x="0" y="38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3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6" y="67"/>
                    </a:lnTo>
                    <a:lnTo>
                      <a:pt x="24" y="71"/>
                    </a:lnTo>
                    <a:lnTo>
                      <a:pt x="31" y="74"/>
                    </a:lnTo>
                    <a:lnTo>
                      <a:pt x="38" y="75"/>
                    </a:lnTo>
                    <a:lnTo>
                      <a:pt x="46" y="76"/>
                    </a:lnTo>
                    <a:lnTo>
                      <a:pt x="54" y="75"/>
                    </a:lnTo>
                    <a:lnTo>
                      <a:pt x="63" y="72"/>
                    </a:lnTo>
                    <a:lnTo>
                      <a:pt x="71" y="68"/>
                    </a:lnTo>
                    <a:lnTo>
                      <a:pt x="80" y="62"/>
                    </a:lnTo>
                    <a:lnTo>
                      <a:pt x="88" y="54"/>
                    </a:lnTo>
                    <a:lnTo>
                      <a:pt x="92" y="49"/>
                    </a:lnTo>
                    <a:lnTo>
                      <a:pt x="95" y="45"/>
                    </a:lnTo>
                    <a:lnTo>
                      <a:pt x="97" y="40"/>
                    </a:lnTo>
                    <a:lnTo>
                      <a:pt x="98" y="36"/>
                    </a:lnTo>
                    <a:lnTo>
                      <a:pt x="99" y="32"/>
                    </a:lnTo>
                    <a:lnTo>
                      <a:pt x="99" y="28"/>
                    </a:lnTo>
                    <a:lnTo>
                      <a:pt x="99" y="25"/>
                    </a:lnTo>
                    <a:lnTo>
                      <a:pt x="98" y="21"/>
                    </a:lnTo>
                    <a:lnTo>
                      <a:pt x="95" y="14"/>
                    </a:lnTo>
                    <a:lnTo>
                      <a:pt x="90" y="9"/>
                    </a:lnTo>
                    <a:lnTo>
                      <a:pt x="83" y="5"/>
                    </a:lnTo>
                    <a:lnTo>
                      <a:pt x="75" y="2"/>
                    </a:lnTo>
                    <a:lnTo>
                      <a:pt x="66" y="0"/>
                    </a:lnTo>
                    <a:lnTo>
                      <a:pt x="57" y="0"/>
                    </a:lnTo>
                    <a:lnTo>
                      <a:pt x="47" y="1"/>
                    </a:lnTo>
                    <a:lnTo>
                      <a:pt x="37" y="4"/>
                    </a:lnTo>
                    <a:lnTo>
                      <a:pt x="28" y="8"/>
                    </a:lnTo>
                    <a:lnTo>
                      <a:pt x="18" y="14"/>
                    </a:lnTo>
                    <a:lnTo>
                      <a:pt x="13" y="18"/>
                    </a:lnTo>
                    <a:lnTo>
                      <a:pt x="9" y="23"/>
                    </a:lnTo>
                    <a:lnTo>
                      <a:pt x="6" y="28"/>
                    </a:lnTo>
                    <a:lnTo>
                      <a:pt x="2" y="33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75" name="Freeform 1410">
                <a:extLst>
                  <a:ext uri="{FF2B5EF4-FFF2-40B4-BE49-F238E27FC236}">
                    <a16:creationId xmlns:a16="http://schemas.microsoft.com/office/drawing/2014/main" id="{33D80AED-B2F4-4070-8842-D46DEDC3C0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0" y="2499"/>
                <a:ext cx="6" cy="4"/>
              </a:xfrm>
              <a:custGeom>
                <a:avLst/>
                <a:gdLst>
                  <a:gd name="T0" fmla="*/ 0 w 100"/>
                  <a:gd name="T1" fmla="*/ 0 h 75"/>
                  <a:gd name="T2" fmla="*/ 0 w 100"/>
                  <a:gd name="T3" fmla="*/ 0 h 75"/>
                  <a:gd name="T4" fmla="*/ 0 w 100"/>
                  <a:gd name="T5" fmla="*/ 0 h 75"/>
                  <a:gd name="T6" fmla="*/ 0 w 100"/>
                  <a:gd name="T7" fmla="*/ 0 h 75"/>
                  <a:gd name="T8" fmla="*/ 0 w 100"/>
                  <a:gd name="T9" fmla="*/ 0 h 75"/>
                  <a:gd name="T10" fmla="*/ 0 w 100"/>
                  <a:gd name="T11" fmla="*/ 0 h 75"/>
                  <a:gd name="T12" fmla="*/ 0 w 100"/>
                  <a:gd name="T13" fmla="*/ 0 h 75"/>
                  <a:gd name="T14" fmla="*/ 0 w 100"/>
                  <a:gd name="T15" fmla="*/ 0 h 75"/>
                  <a:gd name="T16" fmla="*/ 0 w 100"/>
                  <a:gd name="T17" fmla="*/ 0 h 75"/>
                  <a:gd name="T18" fmla="*/ 0 w 100"/>
                  <a:gd name="T19" fmla="*/ 0 h 75"/>
                  <a:gd name="T20" fmla="*/ 0 w 100"/>
                  <a:gd name="T21" fmla="*/ 0 h 75"/>
                  <a:gd name="T22" fmla="*/ 0 w 100"/>
                  <a:gd name="T23" fmla="*/ 0 h 75"/>
                  <a:gd name="T24" fmla="*/ 0 w 100"/>
                  <a:gd name="T25" fmla="*/ 0 h 75"/>
                  <a:gd name="T26" fmla="*/ 0 w 100"/>
                  <a:gd name="T27" fmla="*/ 0 h 75"/>
                  <a:gd name="T28" fmla="*/ 0 w 100"/>
                  <a:gd name="T29" fmla="*/ 0 h 75"/>
                  <a:gd name="T30" fmla="*/ 0 w 100"/>
                  <a:gd name="T31" fmla="*/ 0 h 75"/>
                  <a:gd name="T32" fmla="*/ 0 w 100"/>
                  <a:gd name="T33" fmla="*/ 0 h 75"/>
                  <a:gd name="T34" fmla="*/ 0 w 100"/>
                  <a:gd name="T35" fmla="*/ 0 h 75"/>
                  <a:gd name="T36" fmla="*/ 0 w 100"/>
                  <a:gd name="T37" fmla="*/ 0 h 75"/>
                  <a:gd name="T38" fmla="*/ 0 w 100"/>
                  <a:gd name="T39" fmla="*/ 0 h 75"/>
                  <a:gd name="T40" fmla="*/ 0 w 100"/>
                  <a:gd name="T41" fmla="*/ 0 h 75"/>
                  <a:gd name="T42" fmla="*/ 0 w 100"/>
                  <a:gd name="T43" fmla="*/ 0 h 75"/>
                  <a:gd name="T44" fmla="*/ 0 w 100"/>
                  <a:gd name="T45" fmla="*/ 0 h 75"/>
                  <a:gd name="T46" fmla="*/ 0 w 100"/>
                  <a:gd name="T47" fmla="*/ 0 h 75"/>
                  <a:gd name="T48" fmla="*/ 0 w 100"/>
                  <a:gd name="T49" fmla="*/ 0 h 75"/>
                  <a:gd name="T50" fmla="*/ 0 w 100"/>
                  <a:gd name="T51" fmla="*/ 0 h 75"/>
                  <a:gd name="T52" fmla="*/ 0 w 100"/>
                  <a:gd name="T53" fmla="*/ 0 h 75"/>
                  <a:gd name="T54" fmla="*/ 0 w 100"/>
                  <a:gd name="T55" fmla="*/ 0 h 75"/>
                  <a:gd name="T56" fmla="*/ 0 w 100"/>
                  <a:gd name="T57" fmla="*/ 0 h 75"/>
                  <a:gd name="T58" fmla="*/ 0 w 100"/>
                  <a:gd name="T59" fmla="*/ 0 h 75"/>
                  <a:gd name="T60" fmla="*/ 0 w 100"/>
                  <a:gd name="T61" fmla="*/ 0 h 75"/>
                  <a:gd name="T62" fmla="*/ 0 w 100"/>
                  <a:gd name="T63" fmla="*/ 0 h 75"/>
                  <a:gd name="T64" fmla="*/ 0 w 100"/>
                  <a:gd name="T65" fmla="*/ 0 h 75"/>
                  <a:gd name="T66" fmla="*/ 0 w 100"/>
                  <a:gd name="T67" fmla="*/ 0 h 75"/>
                  <a:gd name="T68" fmla="*/ 0 w 100"/>
                  <a:gd name="T69" fmla="*/ 0 h 75"/>
                  <a:gd name="T70" fmla="*/ 0 w 100"/>
                  <a:gd name="T71" fmla="*/ 0 h 75"/>
                  <a:gd name="T72" fmla="*/ 0 w 100"/>
                  <a:gd name="T73" fmla="*/ 0 h 75"/>
                  <a:gd name="T74" fmla="*/ 0 w 100"/>
                  <a:gd name="T75" fmla="*/ 0 h 75"/>
                  <a:gd name="T76" fmla="*/ 0 w 100"/>
                  <a:gd name="T77" fmla="*/ 0 h 75"/>
                  <a:gd name="T78" fmla="*/ 0 w 100"/>
                  <a:gd name="T79" fmla="*/ 0 h 75"/>
                  <a:gd name="T80" fmla="*/ 0 w 100"/>
                  <a:gd name="T81" fmla="*/ 0 h 7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0" h="75">
                    <a:moveTo>
                      <a:pt x="3" y="33"/>
                    </a:moveTo>
                    <a:lnTo>
                      <a:pt x="1" y="38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4" y="53"/>
                    </a:lnTo>
                    <a:lnTo>
                      <a:pt x="7" y="58"/>
                    </a:lnTo>
                    <a:lnTo>
                      <a:pt x="12" y="63"/>
                    </a:lnTo>
                    <a:lnTo>
                      <a:pt x="17" y="67"/>
                    </a:lnTo>
                    <a:lnTo>
                      <a:pt x="23" y="71"/>
                    </a:lnTo>
                    <a:lnTo>
                      <a:pt x="30" y="73"/>
                    </a:lnTo>
                    <a:lnTo>
                      <a:pt x="39" y="75"/>
                    </a:lnTo>
                    <a:lnTo>
                      <a:pt x="46" y="75"/>
                    </a:lnTo>
                    <a:lnTo>
                      <a:pt x="55" y="74"/>
                    </a:lnTo>
                    <a:lnTo>
                      <a:pt x="63" y="72"/>
                    </a:lnTo>
                    <a:lnTo>
                      <a:pt x="72" y="68"/>
                    </a:lnTo>
                    <a:lnTo>
                      <a:pt x="80" y="62"/>
                    </a:lnTo>
                    <a:lnTo>
                      <a:pt x="89" y="53"/>
                    </a:lnTo>
                    <a:lnTo>
                      <a:pt x="92" y="49"/>
                    </a:lnTo>
                    <a:lnTo>
                      <a:pt x="95" y="44"/>
                    </a:lnTo>
                    <a:lnTo>
                      <a:pt x="97" y="40"/>
                    </a:lnTo>
                    <a:lnTo>
                      <a:pt x="99" y="36"/>
                    </a:lnTo>
                    <a:lnTo>
                      <a:pt x="100" y="32"/>
                    </a:lnTo>
                    <a:lnTo>
                      <a:pt x="100" y="28"/>
                    </a:lnTo>
                    <a:lnTo>
                      <a:pt x="100" y="24"/>
                    </a:lnTo>
                    <a:lnTo>
                      <a:pt x="99" y="21"/>
                    </a:lnTo>
                    <a:lnTo>
                      <a:pt x="97" y="18"/>
                    </a:lnTo>
                    <a:lnTo>
                      <a:pt x="95" y="15"/>
                    </a:lnTo>
                    <a:lnTo>
                      <a:pt x="93" y="12"/>
                    </a:lnTo>
                    <a:lnTo>
                      <a:pt x="90" y="10"/>
                    </a:lnTo>
                    <a:lnTo>
                      <a:pt x="84" y="4"/>
                    </a:lnTo>
                    <a:lnTo>
                      <a:pt x="76" y="2"/>
                    </a:lnTo>
                    <a:lnTo>
                      <a:pt x="67" y="0"/>
                    </a:lnTo>
                    <a:lnTo>
                      <a:pt x="58" y="0"/>
                    </a:lnTo>
                    <a:lnTo>
                      <a:pt x="48" y="1"/>
                    </a:lnTo>
                    <a:lnTo>
                      <a:pt x="38" y="3"/>
                    </a:lnTo>
                    <a:lnTo>
                      <a:pt x="27" y="9"/>
                    </a:lnTo>
                    <a:lnTo>
                      <a:pt x="18" y="15"/>
                    </a:lnTo>
                    <a:lnTo>
                      <a:pt x="14" y="19"/>
                    </a:lnTo>
                    <a:lnTo>
                      <a:pt x="10" y="23"/>
                    </a:lnTo>
                    <a:lnTo>
                      <a:pt x="6" y="28"/>
                    </a:lnTo>
                    <a:lnTo>
                      <a:pt x="3" y="33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76" name="Freeform 1411">
                <a:extLst>
                  <a:ext uri="{FF2B5EF4-FFF2-40B4-BE49-F238E27FC236}">
                    <a16:creationId xmlns:a16="http://schemas.microsoft.com/office/drawing/2014/main" id="{5063B9AF-D564-423C-B12D-EBA947140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3" y="2471"/>
                <a:ext cx="6" cy="5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w 100"/>
                  <a:gd name="T79" fmla="*/ 0 h 76"/>
                  <a:gd name="T80" fmla="*/ 0 w 100"/>
                  <a:gd name="T81" fmla="*/ 0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0" h="76">
                    <a:moveTo>
                      <a:pt x="3" y="32"/>
                    </a:moveTo>
                    <a:lnTo>
                      <a:pt x="1" y="37"/>
                    </a:lnTo>
                    <a:lnTo>
                      <a:pt x="0" y="42"/>
                    </a:lnTo>
                    <a:lnTo>
                      <a:pt x="1" y="47"/>
                    </a:lnTo>
                    <a:lnTo>
                      <a:pt x="4" y="53"/>
                    </a:lnTo>
                    <a:lnTo>
                      <a:pt x="7" y="58"/>
                    </a:lnTo>
                    <a:lnTo>
                      <a:pt x="12" y="63"/>
                    </a:lnTo>
                    <a:lnTo>
                      <a:pt x="17" y="67"/>
                    </a:lnTo>
                    <a:lnTo>
                      <a:pt x="23" y="71"/>
                    </a:lnTo>
                    <a:lnTo>
                      <a:pt x="31" y="74"/>
                    </a:lnTo>
                    <a:lnTo>
                      <a:pt x="39" y="75"/>
                    </a:lnTo>
                    <a:lnTo>
                      <a:pt x="47" y="76"/>
                    </a:lnTo>
                    <a:lnTo>
                      <a:pt x="55" y="75"/>
                    </a:lnTo>
                    <a:lnTo>
                      <a:pt x="63" y="72"/>
                    </a:lnTo>
                    <a:lnTo>
                      <a:pt x="72" y="68"/>
                    </a:lnTo>
                    <a:lnTo>
                      <a:pt x="80" y="62"/>
                    </a:lnTo>
                    <a:lnTo>
                      <a:pt x="89" y="54"/>
                    </a:lnTo>
                    <a:lnTo>
                      <a:pt x="92" y="48"/>
                    </a:lnTo>
                    <a:lnTo>
                      <a:pt x="95" y="44"/>
                    </a:lnTo>
                    <a:lnTo>
                      <a:pt x="98" y="39"/>
                    </a:lnTo>
                    <a:lnTo>
                      <a:pt x="99" y="35"/>
                    </a:lnTo>
                    <a:lnTo>
                      <a:pt x="100" y="31"/>
                    </a:lnTo>
                    <a:lnTo>
                      <a:pt x="100" y="27"/>
                    </a:lnTo>
                    <a:lnTo>
                      <a:pt x="100" y="24"/>
                    </a:lnTo>
                    <a:lnTo>
                      <a:pt x="99" y="20"/>
                    </a:lnTo>
                    <a:lnTo>
                      <a:pt x="97" y="17"/>
                    </a:lnTo>
                    <a:lnTo>
                      <a:pt x="95" y="14"/>
                    </a:lnTo>
                    <a:lnTo>
                      <a:pt x="93" y="11"/>
                    </a:lnTo>
                    <a:lnTo>
                      <a:pt x="90" y="9"/>
                    </a:lnTo>
                    <a:lnTo>
                      <a:pt x="84" y="5"/>
                    </a:lnTo>
                    <a:lnTo>
                      <a:pt x="76" y="2"/>
                    </a:lnTo>
                    <a:lnTo>
                      <a:pt x="67" y="0"/>
                    </a:lnTo>
                    <a:lnTo>
                      <a:pt x="58" y="0"/>
                    </a:lnTo>
                    <a:lnTo>
                      <a:pt x="48" y="1"/>
                    </a:lnTo>
                    <a:lnTo>
                      <a:pt x="38" y="4"/>
                    </a:lnTo>
                    <a:lnTo>
                      <a:pt x="27" y="8"/>
                    </a:lnTo>
                    <a:lnTo>
                      <a:pt x="18" y="14"/>
                    </a:lnTo>
                    <a:lnTo>
                      <a:pt x="14" y="18"/>
                    </a:lnTo>
                    <a:lnTo>
                      <a:pt x="10" y="22"/>
                    </a:lnTo>
                    <a:lnTo>
                      <a:pt x="6" y="27"/>
                    </a:lnTo>
                    <a:lnTo>
                      <a:pt x="3" y="32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77" name="Freeform 1412">
                <a:extLst>
                  <a:ext uri="{FF2B5EF4-FFF2-40B4-BE49-F238E27FC236}">
                    <a16:creationId xmlns:a16="http://schemas.microsoft.com/office/drawing/2014/main" id="{4EA05A54-BF6E-4BDB-BE20-1BF7DD6820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486"/>
                <a:ext cx="6" cy="4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w 100"/>
                  <a:gd name="T79" fmla="*/ 0 h 76"/>
                  <a:gd name="T80" fmla="*/ 0 w 100"/>
                  <a:gd name="T81" fmla="*/ 0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0" h="76">
                    <a:moveTo>
                      <a:pt x="2" y="32"/>
                    </a:moveTo>
                    <a:lnTo>
                      <a:pt x="0" y="37"/>
                    </a:lnTo>
                    <a:lnTo>
                      <a:pt x="0" y="42"/>
                    </a:lnTo>
                    <a:lnTo>
                      <a:pt x="1" y="47"/>
                    </a:lnTo>
                    <a:lnTo>
                      <a:pt x="3" y="52"/>
                    </a:lnTo>
                    <a:lnTo>
                      <a:pt x="7" y="57"/>
                    </a:lnTo>
                    <a:lnTo>
                      <a:pt x="11" y="63"/>
                    </a:lnTo>
                    <a:lnTo>
                      <a:pt x="16" y="67"/>
                    </a:lnTo>
                    <a:lnTo>
                      <a:pt x="23" y="71"/>
                    </a:lnTo>
                    <a:lnTo>
                      <a:pt x="30" y="74"/>
                    </a:lnTo>
                    <a:lnTo>
                      <a:pt x="37" y="75"/>
                    </a:lnTo>
                    <a:lnTo>
                      <a:pt x="45" y="76"/>
                    </a:lnTo>
                    <a:lnTo>
                      <a:pt x="53" y="75"/>
                    </a:lnTo>
                    <a:lnTo>
                      <a:pt x="62" y="72"/>
                    </a:lnTo>
                    <a:lnTo>
                      <a:pt x="71" y="68"/>
                    </a:lnTo>
                    <a:lnTo>
                      <a:pt x="80" y="62"/>
                    </a:lnTo>
                    <a:lnTo>
                      <a:pt x="88" y="53"/>
                    </a:lnTo>
                    <a:lnTo>
                      <a:pt x="92" y="48"/>
                    </a:lnTo>
                    <a:lnTo>
                      <a:pt x="95" y="44"/>
                    </a:lnTo>
                    <a:lnTo>
                      <a:pt x="97" y="39"/>
                    </a:lnTo>
                    <a:lnTo>
                      <a:pt x="99" y="35"/>
                    </a:lnTo>
                    <a:lnTo>
                      <a:pt x="99" y="31"/>
                    </a:lnTo>
                    <a:lnTo>
                      <a:pt x="100" y="27"/>
                    </a:lnTo>
                    <a:lnTo>
                      <a:pt x="99" y="24"/>
                    </a:lnTo>
                    <a:lnTo>
                      <a:pt x="98" y="20"/>
                    </a:lnTo>
                    <a:lnTo>
                      <a:pt x="97" y="17"/>
                    </a:lnTo>
                    <a:lnTo>
                      <a:pt x="95" y="14"/>
                    </a:lnTo>
                    <a:lnTo>
                      <a:pt x="93" y="11"/>
                    </a:lnTo>
                    <a:lnTo>
                      <a:pt x="90" y="9"/>
                    </a:lnTo>
                    <a:lnTo>
                      <a:pt x="83" y="5"/>
                    </a:lnTo>
                    <a:lnTo>
                      <a:pt x="75" y="2"/>
                    </a:lnTo>
                    <a:lnTo>
                      <a:pt x="66" y="0"/>
                    </a:lnTo>
                    <a:lnTo>
                      <a:pt x="56" y="0"/>
                    </a:lnTo>
                    <a:lnTo>
                      <a:pt x="46" y="1"/>
                    </a:lnTo>
                    <a:lnTo>
                      <a:pt x="36" y="4"/>
                    </a:lnTo>
                    <a:lnTo>
                      <a:pt x="27" y="8"/>
                    </a:lnTo>
                    <a:lnTo>
                      <a:pt x="18" y="14"/>
                    </a:lnTo>
                    <a:lnTo>
                      <a:pt x="13" y="18"/>
                    </a:lnTo>
                    <a:lnTo>
                      <a:pt x="9" y="22"/>
                    </a:lnTo>
                    <a:lnTo>
                      <a:pt x="6" y="27"/>
                    </a:lnTo>
                    <a:lnTo>
                      <a:pt x="2" y="32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78" name="Freeform 1413">
                <a:extLst>
                  <a:ext uri="{FF2B5EF4-FFF2-40B4-BE49-F238E27FC236}">
                    <a16:creationId xmlns:a16="http://schemas.microsoft.com/office/drawing/2014/main" id="{3DD35EB0-D624-4978-BC71-BC7115730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1" y="2499"/>
                <a:ext cx="6" cy="5"/>
              </a:xfrm>
              <a:custGeom>
                <a:avLst/>
                <a:gdLst>
                  <a:gd name="T0" fmla="*/ 0 w 99"/>
                  <a:gd name="T1" fmla="*/ 0 h 75"/>
                  <a:gd name="T2" fmla="*/ 0 w 99"/>
                  <a:gd name="T3" fmla="*/ 0 h 75"/>
                  <a:gd name="T4" fmla="*/ 0 w 99"/>
                  <a:gd name="T5" fmla="*/ 0 h 75"/>
                  <a:gd name="T6" fmla="*/ 0 w 99"/>
                  <a:gd name="T7" fmla="*/ 0 h 75"/>
                  <a:gd name="T8" fmla="*/ 0 w 99"/>
                  <a:gd name="T9" fmla="*/ 0 h 75"/>
                  <a:gd name="T10" fmla="*/ 0 w 99"/>
                  <a:gd name="T11" fmla="*/ 0 h 75"/>
                  <a:gd name="T12" fmla="*/ 0 w 99"/>
                  <a:gd name="T13" fmla="*/ 0 h 75"/>
                  <a:gd name="T14" fmla="*/ 0 w 99"/>
                  <a:gd name="T15" fmla="*/ 0 h 75"/>
                  <a:gd name="T16" fmla="*/ 0 w 99"/>
                  <a:gd name="T17" fmla="*/ 0 h 75"/>
                  <a:gd name="T18" fmla="*/ 0 w 99"/>
                  <a:gd name="T19" fmla="*/ 0 h 75"/>
                  <a:gd name="T20" fmla="*/ 0 w 99"/>
                  <a:gd name="T21" fmla="*/ 0 h 75"/>
                  <a:gd name="T22" fmla="*/ 0 w 99"/>
                  <a:gd name="T23" fmla="*/ 0 h 75"/>
                  <a:gd name="T24" fmla="*/ 0 w 99"/>
                  <a:gd name="T25" fmla="*/ 0 h 75"/>
                  <a:gd name="T26" fmla="*/ 0 w 99"/>
                  <a:gd name="T27" fmla="*/ 0 h 75"/>
                  <a:gd name="T28" fmla="*/ 0 w 99"/>
                  <a:gd name="T29" fmla="*/ 0 h 75"/>
                  <a:gd name="T30" fmla="*/ 0 w 99"/>
                  <a:gd name="T31" fmla="*/ 0 h 75"/>
                  <a:gd name="T32" fmla="*/ 0 w 99"/>
                  <a:gd name="T33" fmla="*/ 0 h 75"/>
                  <a:gd name="T34" fmla="*/ 0 w 99"/>
                  <a:gd name="T35" fmla="*/ 0 h 75"/>
                  <a:gd name="T36" fmla="*/ 0 w 99"/>
                  <a:gd name="T37" fmla="*/ 0 h 75"/>
                  <a:gd name="T38" fmla="*/ 0 w 99"/>
                  <a:gd name="T39" fmla="*/ 0 h 75"/>
                  <a:gd name="T40" fmla="*/ 0 w 99"/>
                  <a:gd name="T41" fmla="*/ 0 h 75"/>
                  <a:gd name="T42" fmla="*/ 0 w 99"/>
                  <a:gd name="T43" fmla="*/ 0 h 75"/>
                  <a:gd name="T44" fmla="*/ 0 w 99"/>
                  <a:gd name="T45" fmla="*/ 0 h 75"/>
                  <a:gd name="T46" fmla="*/ 0 w 99"/>
                  <a:gd name="T47" fmla="*/ 0 h 75"/>
                  <a:gd name="T48" fmla="*/ 0 w 99"/>
                  <a:gd name="T49" fmla="*/ 0 h 75"/>
                  <a:gd name="T50" fmla="*/ 0 w 99"/>
                  <a:gd name="T51" fmla="*/ 0 h 75"/>
                  <a:gd name="T52" fmla="*/ 0 w 99"/>
                  <a:gd name="T53" fmla="*/ 0 h 75"/>
                  <a:gd name="T54" fmla="*/ 0 w 99"/>
                  <a:gd name="T55" fmla="*/ 0 h 75"/>
                  <a:gd name="T56" fmla="*/ 0 w 99"/>
                  <a:gd name="T57" fmla="*/ 0 h 75"/>
                  <a:gd name="T58" fmla="*/ 0 w 99"/>
                  <a:gd name="T59" fmla="*/ 0 h 75"/>
                  <a:gd name="T60" fmla="*/ 0 w 99"/>
                  <a:gd name="T61" fmla="*/ 0 h 75"/>
                  <a:gd name="T62" fmla="*/ 0 w 99"/>
                  <a:gd name="T63" fmla="*/ 0 h 75"/>
                  <a:gd name="T64" fmla="*/ 0 w 99"/>
                  <a:gd name="T65" fmla="*/ 0 h 75"/>
                  <a:gd name="T66" fmla="*/ 0 w 99"/>
                  <a:gd name="T67" fmla="*/ 0 h 75"/>
                  <a:gd name="T68" fmla="*/ 0 w 99"/>
                  <a:gd name="T69" fmla="*/ 0 h 75"/>
                  <a:gd name="T70" fmla="*/ 0 w 99"/>
                  <a:gd name="T71" fmla="*/ 0 h 75"/>
                  <a:gd name="T72" fmla="*/ 0 w 99"/>
                  <a:gd name="T73" fmla="*/ 0 h 75"/>
                  <a:gd name="T74" fmla="*/ 0 w 99"/>
                  <a:gd name="T75" fmla="*/ 0 h 75"/>
                  <a:gd name="T76" fmla="*/ 0 w 99"/>
                  <a:gd name="T77" fmla="*/ 0 h 7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99" h="75">
                    <a:moveTo>
                      <a:pt x="2" y="32"/>
                    </a:moveTo>
                    <a:lnTo>
                      <a:pt x="0" y="37"/>
                    </a:lnTo>
                    <a:lnTo>
                      <a:pt x="0" y="42"/>
                    </a:lnTo>
                    <a:lnTo>
                      <a:pt x="1" y="47"/>
                    </a:lnTo>
                    <a:lnTo>
                      <a:pt x="3" y="53"/>
                    </a:lnTo>
                    <a:lnTo>
                      <a:pt x="6" y="58"/>
                    </a:lnTo>
                    <a:lnTo>
                      <a:pt x="11" y="62"/>
                    </a:lnTo>
                    <a:lnTo>
                      <a:pt x="16" y="67"/>
                    </a:lnTo>
                    <a:lnTo>
                      <a:pt x="22" y="70"/>
                    </a:lnTo>
                    <a:lnTo>
                      <a:pt x="29" y="73"/>
                    </a:lnTo>
                    <a:lnTo>
                      <a:pt x="37" y="75"/>
                    </a:lnTo>
                    <a:lnTo>
                      <a:pt x="45" y="75"/>
                    </a:lnTo>
                    <a:lnTo>
                      <a:pt x="53" y="74"/>
                    </a:lnTo>
                    <a:lnTo>
                      <a:pt x="61" y="72"/>
                    </a:lnTo>
                    <a:lnTo>
                      <a:pt x="70" y="67"/>
                    </a:lnTo>
                    <a:lnTo>
                      <a:pt x="79" y="61"/>
                    </a:lnTo>
                    <a:lnTo>
                      <a:pt x="88" y="53"/>
                    </a:lnTo>
                    <a:lnTo>
                      <a:pt x="92" y="48"/>
                    </a:lnTo>
                    <a:lnTo>
                      <a:pt x="95" y="44"/>
                    </a:lnTo>
                    <a:lnTo>
                      <a:pt x="97" y="40"/>
                    </a:lnTo>
                    <a:lnTo>
                      <a:pt x="98" y="35"/>
                    </a:lnTo>
                    <a:lnTo>
                      <a:pt x="99" y="31"/>
                    </a:lnTo>
                    <a:lnTo>
                      <a:pt x="99" y="28"/>
                    </a:lnTo>
                    <a:lnTo>
                      <a:pt x="99" y="24"/>
                    </a:lnTo>
                    <a:lnTo>
                      <a:pt x="98" y="21"/>
                    </a:lnTo>
                    <a:lnTo>
                      <a:pt x="95" y="14"/>
                    </a:lnTo>
                    <a:lnTo>
                      <a:pt x="90" y="9"/>
                    </a:lnTo>
                    <a:lnTo>
                      <a:pt x="83" y="5"/>
                    </a:lnTo>
                    <a:lnTo>
                      <a:pt x="74" y="2"/>
                    </a:lnTo>
                    <a:lnTo>
                      <a:pt x="65" y="0"/>
                    </a:lnTo>
                    <a:lnTo>
                      <a:pt x="56" y="0"/>
                    </a:lnTo>
                    <a:lnTo>
                      <a:pt x="46" y="1"/>
                    </a:lnTo>
                    <a:lnTo>
                      <a:pt x="36" y="4"/>
                    </a:lnTo>
                    <a:lnTo>
                      <a:pt x="27" y="8"/>
                    </a:lnTo>
                    <a:lnTo>
                      <a:pt x="17" y="15"/>
                    </a:lnTo>
                    <a:lnTo>
                      <a:pt x="13" y="18"/>
                    </a:lnTo>
                    <a:lnTo>
                      <a:pt x="9" y="23"/>
                    </a:lnTo>
                    <a:lnTo>
                      <a:pt x="5" y="27"/>
                    </a:lnTo>
                    <a:lnTo>
                      <a:pt x="2" y="32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79" name="Freeform 1414">
                <a:extLst>
                  <a:ext uri="{FF2B5EF4-FFF2-40B4-BE49-F238E27FC236}">
                    <a16:creationId xmlns:a16="http://schemas.microsoft.com/office/drawing/2014/main" id="{F10101BC-B373-41BB-A993-024E277920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2458"/>
                <a:ext cx="6" cy="4"/>
              </a:xfrm>
              <a:custGeom>
                <a:avLst/>
                <a:gdLst>
                  <a:gd name="T0" fmla="*/ 0 w 99"/>
                  <a:gd name="T1" fmla="*/ 0 h 76"/>
                  <a:gd name="T2" fmla="*/ 0 w 99"/>
                  <a:gd name="T3" fmla="*/ 0 h 76"/>
                  <a:gd name="T4" fmla="*/ 0 w 99"/>
                  <a:gd name="T5" fmla="*/ 0 h 76"/>
                  <a:gd name="T6" fmla="*/ 0 w 99"/>
                  <a:gd name="T7" fmla="*/ 0 h 76"/>
                  <a:gd name="T8" fmla="*/ 0 w 99"/>
                  <a:gd name="T9" fmla="*/ 0 h 76"/>
                  <a:gd name="T10" fmla="*/ 0 w 99"/>
                  <a:gd name="T11" fmla="*/ 0 h 76"/>
                  <a:gd name="T12" fmla="*/ 0 w 99"/>
                  <a:gd name="T13" fmla="*/ 0 h 76"/>
                  <a:gd name="T14" fmla="*/ 0 w 99"/>
                  <a:gd name="T15" fmla="*/ 0 h 76"/>
                  <a:gd name="T16" fmla="*/ 0 w 99"/>
                  <a:gd name="T17" fmla="*/ 0 h 76"/>
                  <a:gd name="T18" fmla="*/ 0 w 99"/>
                  <a:gd name="T19" fmla="*/ 0 h 76"/>
                  <a:gd name="T20" fmla="*/ 0 w 99"/>
                  <a:gd name="T21" fmla="*/ 0 h 76"/>
                  <a:gd name="T22" fmla="*/ 0 w 99"/>
                  <a:gd name="T23" fmla="*/ 0 h 76"/>
                  <a:gd name="T24" fmla="*/ 0 w 99"/>
                  <a:gd name="T25" fmla="*/ 0 h 76"/>
                  <a:gd name="T26" fmla="*/ 0 w 99"/>
                  <a:gd name="T27" fmla="*/ 0 h 76"/>
                  <a:gd name="T28" fmla="*/ 0 w 99"/>
                  <a:gd name="T29" fmla="*/ 0 h 76"/>
                  <a:gd name="T30" fmla="*/ 0 w 99"/>
                  <a:gd name="T31" fmla="*/ 0 h 76"/>
                  <a:gd name="T32" fmla="*/ 0 w 99"/>
                  <a:gd name="T33" fmla="*/ 0 h 76"/>
                  <a:gd name="T34" fmla="*/ 0 w 99"/>
                  <a:gd name="T35" fmla="*/ 0 h 76"/>
                  <a:gd name="T36" fmla="*/ 0 w 99"/>
                  <a:gd name="T37" fmla="*/ 0 h 76"/>
                  <a:gd name="T38" fmla="*/ 0 w 99"/>
                  <a:gd name="T39" fmla="*/ 0 h 76"/>
                  <a:gd name="T40" fmla="*/ 0 w 99"/>
                  <a:gd name="T41" fmla="*/ 0 h 76"/>
                  <a:gd name="T42" fmla="*/ 0 w 99"/>
                  <a:gd name="T43" fmla="*/ 0 h 76"/>
                  <a:gd name="T44" fmla="*/ 0 w 99"/>
                  <a:gd name="T45" fmla="*/ 0 h 76"/>
                  <a:gd name="T46" fmla="*/ 0 w 99"/>
                  <a:gd name="T47" fmla="*/ 0 h 76"/>
                  <a:gd name="T48" fmla="*/ 0 w 99"/>
                  <a:gd name="T49" fmla="*/ 0 h 76"/>
                  <a:gd name="T50" fmla="*/ 0 w 99"/>
                  <a:gd name="T51" fmla="*/ 0 h 76"/>
                  <a:gd name="T52" fmla="*/ 0 w 99"/>
                  <a:gd name="T53" fmla="*/ 0 h 76"/>
                  <a:gd name="T54" fmla="*/ 0 w 99"/>
                  <a:gd name="T55" fmla="*/ 0 h 76"/>
                  <a:gd name="T56" fmla="*/ 0 w 99"/>
                  <a:gd name="T57" fmla="*/ 0 h 76"/>
                  <a:gd name="T58" fmla="*/ 0 w 99"/>
                  <a:gd name="T59" fmla="*/ 0 h 76"/>
                  <a:gd name="T60" fmla="*/ 0 w 99"/>
                  <a:gd name="T61" fmla="*/ 0 h 76"/>
                  <a:gd name="T62" fmla="*/ 0 w 99"/>
                  <a:gd name="T63" fmla="*/ 0 h 76"/>
                  <a:gd name="T64" fmla="*/ 0 w 99"/>
                  <a:gd name="T65" fmla="*/ 0 h 76"/>
                  <a:gd name="T66" fmla="*/ 0 w 99"/>
                  <a:gd name="T67" fmla="*/ 0 h 76"/>
                  <a:gd name="T68" fmla="*/ 0 w 99"/>
                  <a:gd name="T69" fmla="*/ 0 h 76"/>
                  <a:gd name="T70" fmla="*/ 0 w 99"/>
                  <a:gd name="T71" fmla="*/ 0 h 76"/>
                  <a:gd name="T72" fmla="*/ 0 w 99"/>
                  <a:gd name="T73" fmla="*/ 0 h 76"/>
                  <a:gd name="T74" fmla="*/ 0 w 99"/>
                  <a:gd name="T75" fmla="*/ 0 h 76"/>
                  <a:gd name="T76" fmla="*/ 0 w 99"/>
                  <a:gd name="T77" fmla="*/ 0 h 76"/>
                  <a:gd name="T78" fmla="*/ 0 w 99"/>
                  <a:gd name="T79" fmla="*/ 0 h 76"/>
                  <a:gd name="T80" fmla="*/ 0 w 99"/>
                  <a:gd name="T81" fmla="*/ 0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99" h="76">
                    <a:moveTo>
                      <a:pt x="2" y="34"/>
                    </a:moveTo>
                    <a:lnTo>
                      <a:pt x="0" y="38"/>
                    </a:lnTo>
                    <a:lnTo>
                      <a:pt x="0" y="43"/>
                    </a:lnTo>
                    <a:lnTo>
                      <a:pt x="1" y="49"/>
                    </a:lnTo>
                    <a:lnTo>
                      <a:pt x="3" y="54"/>
                    </a:lnTo>
                    <a:lnTo>
                      <a:pt x="6" y="59"/>
                    </a:lnTo>
                    <a:lnTo>
                      <a:pt x="11" y="64"/>
                    </a:lnTo>
                    <a:lnTo>
                      <a:pt x="16" y="68"/>
                    </a:lnTo>
                    <a:lnTo>
                      <a:pt x="24" y="72"/>
                    </a:lnTo>
                    <a:lnTo>
                      <a:pt x="30" y="74"/>
                    </a:lnTo>
                    <a:lnTo>
                      <a:pt x="38" y="76"/>
                    </a:lnTo>
                    <a:lnTo>
                      <a:pt x="46" y="76"/>
                    </a:lnTo>
                    <a:lnTo>
                      <a:pt x="54" y="75"/>
                    </a:lnTo>
                    <a:lnTo>
                      <a:pt x="63" y="73"/>
                    </a:lnTo>
                    <a:lnTo>
                      <a:pt x="71" y="69"/>
                    </a:lnTo>
                    <a:lnTo>
                      <a:pt x="80" y="63"/>
                    </a:lnTo>
                    <a:lnTo>
                      <a:pt x="88" y="54"/>
                    </a:lnTo>
                    <a:lnTo>
                      <a:pt x="92" y="50"/>
                    </a:lnTo>
                    <a:lnTo>
                      <a:pt x="95" y="45"/>
                    </a:lnTo>
                    <a:lnTo>
                      <a:pt x="97" y="41"/>
                    </a:lnTo>
                    <a:lnTo>
                      <a:pt x="98" y="37"/>
                    </a:lnTo>
                    <a:lnTo>
                      <a:pt x="99" y="33"/>
                    </a:lnTo>
                    <a:lnTo>
                      <a:pt x="99" y="29"/>
                    </a:lnTo>
                    <a:lnTo>
                      <a:pt x="99" y="25"/>
                    </a:lnTo>
                    <a:lnTo>
                      <a:pt x="98" y="21"/>
                    </a:lnTo>
                    <a:lnTo>
                      <a:pt x="97" y="18"/>
                    </a:lnTo>
                    <a:lnTo>
                      <a:pt x="95" y="15"/>
                    </a:lnTo>
                    <a:lnTo>
                      <a:pt x="92" y="12"/>
                    </a:lnTo>
                    <a:lnTo>
                      <a:pt x="90" y="10"/>
                    </a:lnTo>
                    <a:lnTo>
                      <a:pt x="83" y="5"/>
                    </a:lnTo>
                    <a:lnTo>
                      <a:pt x="75" y="2"/>
                    </a:lnTo>
                    <a:lnTo>
                      <a:pt x="66" y="1"/>
                    </a:lnTo>
                    <a:lnTo>
                      <a:pt x="57" y="0"/>
                    </a:lnTo>
                    <a:lnTo>
                      <a:pt x="47" y="2"/>
                    </a:lnTo>
                    <a:lnTo>
                      <a:pt x="37" y="4"/>
                    </a:lnTo>
                    <a:lnTo>
                      <a:pt x="28" y="9"/>
                    </a:lnTo>
                    <a:lnTo>
                      <a:pt x="18" y="15"/>
                    </a:lnTo>
                    <a:lnTo>
                      <a:pt x="13" y="19"/>
                    </a:lnTo>
                    <a:lnTo>
                      <a:pt x="9" y="24"/>
                    </a:lnTo>
                    <a:lnTo>
                      <a:pt x="6" y="29"/>
                    </a:lnTo>
                    <a:lnTo>
                      <a:pt x="2" y="34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80" name="Freeform 1415">
                <a:extLst>
                  <a:ext uri="{FF2B5EF4-FFF2-40B4-BE49-F238E27FC236}">
                    <a16:creationId xmlns:a16="http://schemas.microsoft.com/office/drawing/2014/main" id="{A29A7E1E-FEA4-4ABE-AF4A-9DF6487EEA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446"/>
                <a:ext cx="6" cy="5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w 100"/>
                  <a:gd name="T79" fmla="*/ 0 h 76"/>
                  <a:gd name="T80" fmla="*/ 0 w 100"/>
                  <a:gd name="T81" fmla="*/ 0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0" h="76">
                    <a:moveTo>
                      <a:pt x="3" y="33"/>
                    </a:moveTo>
                    <a:lnTo>
                      <a:pt x="1" y="37"/>
                    </a:lnTo>
                    <a:lnTo>
                      <a:pt x="0" y="42"/>
                    </a:lnTo>
                    <a:lnTo>
                      <a:pt x="1" y="47"/>
                    </a:lnTo>
                    <a:lnTo>
                      <a:pt x="4" y="54"/>
                    </a:lnTo>
                    <a:lnTo>
                      <a:pt x="7" y="59"/>
                    </a:lnTo>
                    <a:lnTo>
                      <a:pt x="12" y="64"/>
                    </a:lnTo>
                    <a:lnTo>
                      <a:pt x="17" y="68"/>
                    </a:lnTo>
                    <a:lnTo>
                      <a:pt x="23" y="71"/>
                    </a:lnTo>
                    <a:lnTo>
                      <a:pt x="30" y="74"/>
                    </a:lnTo>
                    <a:lnTo>
                      <a:pt x="38" y="76"/>
                    </a:lnTo>
                    <a:lnTo>
                      <a:pt x="45" y="76"/>
                    </a:lnTo>
                    <a:lnTo>
                      <a:pt x="54" y="75"/>
                    </a:lnTo>
                    <a:lnTo>
                      <a:pt x="62" y="73"/>
                    </a:lnTo>
                    <a:lnTo>
                      <a:pt x="71" y="68"/>
                    </a:lnTo>
                    <a:lnTo>
                      <a:pt x="80" y="62"/>
                    </a:lnTo>
                    <a:lnTo>
                      <a:pt x="89" y="54"/>
                    </a:lnTo>
                    <a:lnTo>
                      <a:pt x="92" y="50"/>
                    </a:lnTo>
                    <a:lnTo>
                      <a:pt x="95" y="44"/>
                    </a:lnTo>
                    <a:lnTo>
                      <a:pt x="97" y="40"/>
                    </a:lnTo>
                    <a:lnTo>
                      <a:pt x="99" y="36"/>
                    </a:lnTo>
                    <a:lnTo>
                      <a:pt x="100" y="32"/>
                    </a:lnTo>
                    <a:lnTo>
                      <a:pt x="100" y="28"/>
                    </a:lnTo>
                    <a:lnTo>
                      <a:pt x="100" y="24"/>
                    </a:lnTo>
                    <a:lnTo>
                      <a:pt x="99" y="21"/>
                    </a:lnTo>
                    <a:lnTo>
                      <a:pt x="97" y="18"/>
                    </a:lnTo>
                    <a:lnTo>
                      <a:pt x="95" y="15"/>
                    </a:lnTo>
                    <a:lnTo>
                      <a:pt x="93" y="12"/>
                    </a:lnTo>
                    <a:lnTo>
                      <a:pt x="90" y="9"/>
                    </a:lnTo>
                    <a:lnTo>
                      <a:pt x="84" y="5"/>
                    </a:lnTo>
                    <a:lnTo>
                      <a:pt x="76" y="2"/>
                    </a:lnTo>
                    <a:lnTo>
                      <a:pt x="66" y="1"/>
                    </a:lnTo>
                    <a:lnTo>
                      <a:pt x="57" y="0"/>
                    </a:lnTo>
                    <a:lnTo>
                      <a:pt x="47" y="1"/>
                    </a:lnTo>
                    <a:lnTo>
                      <a:pt x="37" y="4"/>
                    </a:lnTo>
                    <a:lnTo>
                      <a:pt x="27" y="9"/>
                    </a:lnTo>
                    <a:lnTo>
                      <a:pt x="18" y="15"/>
                    </a:lnTo>
                    <a:lnTo>
                      <a:pt x="14" y="18"/>
                    </a:lnTo>
                    <a:lnTo>
                      <a:pt x="10" y="23"/>
                    </a:lnTo>
                    <a:lnTo>
                      <a:pt x="6" y="27"/>
                    </a:lnTo>
                    <a:lnTo>
                      <a:pt x="3" y="33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81" name="Freeform 1416">
                <a:extLst>
                  <a:ext uri="{FF2B5EF4-FFF2-40B4-BE49-F238E27FC236}">
                    <a16:creationId xmlns:a16="http://schemas.microsoft.com/office/drawing/2014/main" id="{99864DE4-C852-4BDA-B1A9-3B26883DFE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433"/>
                <a:ext cx="6" cy="5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00" h="76">
                    <a:moveTo>
                      <a:pt x="3" y="33"/>
                    </a:moveTo>
                    <a:lnTo>
                      <a:pt x="1" y="38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4" y="53"/>
                    </a:lnTo>
                    <a:lnTo>
                      <a:pt x="7" y="58"/>
                    </a:lnTo>
                    <a:lnTo>
                      <a:pt x="12" y="63"/>
                    </a:lnTo>
                    <a:lnTo>
                      <a:pt x="18" y="67"/>
                    </a:lnTo>
                    <a:lnTo>
                      <a:pt x="24" y="71"/>
                    </a:lnTo>
                    <a:lnTo>
                      <a:pt x="31" y="74"/>
                    </a:lnTo>
                    <a:lnTo>
                      <a:pt x="39" y="75"/>
                    </a:lnTo>
                    <a:lnTo>
                      <a:pt x="47" y="76"/>
                    </a:lnTo>
                    <a:lnTo>
                      <a:pt x="55" y="75"/>
                    </a:lnTo>
                    <a:lnTo>
                      <a:pt x="63" y="72"/>
                    </a:lnTo>
                    <a:lnTo>
                      <a:pt x="72" y="68"/>
                    </a:lnTo>
                    <a:lnTo>
                      <a:pt x="80" y="62"/>
                    </a:lnTo>
                    <a:lnTo>
                      <a:pt x="89" y="54"/>
                    </a:lnTo>
                    <a:lnTo>
                      <a:pt x="92" y="49"/>
                    </a:lnTo>
                    <a:lnTo>
                      <a:pt x="95" y="45"/>
                    </a:lnTo>
                    <a:lnTo>
                      <a:pt x="98" y="40"/>
                    </a:lnTo>
                    <a:lnTo>
                      <a:pt x="99" y="36"/>
                    </a:lnTo>
                    <a:lnTo>
                      <a:pt x="100" y="32"/>
                    </a:lnTo>
                    <a:lnTo>
                      <a:pt x="100" y="28"/>
                    </a:lnTo>
                    <a:lnTo>
                      <a:pt x="100" y="25"/>
                    </a:lnTo>
                    <a:lnTo>
                      <a:pt x="99" y="21"/>
                    </a:lnTo>
                    <a:lnTo>
                      <a:pt x="95" y="14"/>
                    </a:lnTo>
                    <a:lnTo>
                      <a:pt x="90" y="9"/>
                    </a:lnTo>
                    <a:lnTo>
                      <a:pt x="84" y="5"/>
                    </a:lnTo>
                    <a:lnTo>
                      <a:pt x="76" y="2"/>
                    </a:lnTo>
                    <a:lnTo>
                      <a:pt x="67" y="0"/>
                    </a:lnTo>
                    <a:lnTo>
                      <a:pt x="58" y="0"/>
                    </a:lnTo>
                    <a:lnTo>
                      <a:pt x="48" y="1"/>
                    </a:lnTo>
                    <a:lnTo>
                      <a:pt x="38" y="4"/>
                    </a:lnTo>
                    <a:lnTo>
                      <a:pt x="28" y="8"/>
                    </a:lnTo>
                    <a:lnTo>
                      <a:pt x="19" y="14"/>
                    </a:lnTo>
                    <a:lnTo>
                      <a:pt x="15" y="18"/>
                    </a:lnTo>
                    <a:lnTo>
                      <a:pt x="10" y="23"/>
                    </a:lnTo>
                    <a:lnTo>
                      <a:pt x="6" y="28"/>
                    </a:lnTo>
                    <a:lnTo>
                      <a:pt x="3" y="33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82" name="Freeform 1417">
                <a:extLst>
                  <a:ext uri="{FF2B5EF4-FFF2-40B4-BE49-F238E27FC236}">
                    <a16:creationId xmlns:a16="http://schemas.microsoft.com/office/drawing/2014/main" id="{3D4496AD-B2C5-4529-B2DB-09D36B7F7C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2432"/>
                <a:ext cx="6" cy="4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00" h="76">
                    <a:moveTo>
                      <a:pt x="2" y="33"/>
                    </a:moveTo>
                    <a:lnTo>
                      <a:pt x="0" y="37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4"/>
                    </a:lnTo>
                    <a:lnTo>
                      <a:pt x="6" y="59"/>
                    </a:lnTo>
                    <a:lnTo>
                      <a:pt x="12" y="64"/>
                    </a:lnTo>
                    <a:lnTo>
                      <a:pt x="17" y="68"/>
                    </a:lnTo>
                    <a:lnTo>
                      <a:pt x="23" y="71"/>
                    </a:lnTo>
                    <a:lnTo>
                      <a:pt x="30" y="74"/>
                    </a:lnTo>
                    <a:lnTo>
                      <a:pt x="38" y="76"/>
                    </a:lnTo>
                    <a:lnTo>
                      <a:pt x="46" y="76"/>
                    </a:lnTo>
                    <a:lnTo>
                      <a:pt x="54" y="75"/>
                    </a:lnTo>
                    <a:lnTo>
                      <a:pt x="62" y="73"/>
                    </a:lnTo>
                    <a:lnTo>
                      <a:pt x="71" y="69"/>
                    </a:lnTo>
                    <a:lnTo>
                      <a:pt x="79" y="62"/>
                    </a:lnTo>
                    <a:lnTo>
                      <a:pt x="88" y="54"/>
                    </a:lnTo>
                    <a:lnTo>
                      <a:pt x="92" y="50"/>
                    </a:lnTo>
                    <a:lnTo>
                      <a:pt x="94" y="45"/>
                    </a:lnTo>
                    <a:lnTo>
                      <a:pt x="98" y="40"/>
                    </a:lnTo>
                    <a:lnTo>
                      <a:pt x="99" y="36"/>
                    </a:lnTo>
                    <a:lnTo>
                      <a:pt x="100" y="32"/>
                    </a:lnTo>
                    <a:lnTo>
                      <a:pt x="100" y="28"/>
                    </a:lnTo>
                    <a:lnTo>
                      <a:pt x="100" y="24"/>
                    </a:lnTo>
                    <a:lnTo>
                      <a:pt x="99" y="21"/>
                    </a:lnTo>
                    <a:lnTo>
                      <a:pt x="96" y="15"/>
                    </a:lnTo>
                    <a:lnTo>
                      <a:pt x="89" y="9"/>
                    </a:lnTo>
                    <a:lnTo>
                      <a:pt x="83" y="5"/>
                    </a:lnTo>
                    <a:lnTo>
                      <a:pt x="75" y="2"/>
                    </a:lnTo>
                    <a:lnTo>
                      <a:pt x="66" y="1"/>
                    </a:lnTo>
                    <a:lnTo>
                      <a:pt x="57" y="0"/>
                    </a:lnTo>
                    <a:lnTo>
                      <a:pt x="47" y="2"/>
                    </a:lnTo>
                    <a:lnTo>
                      <a:pt x="37" y="4"/>
                    </a:lnTo>
                    <a:lnTo>
                      <a:pt x="28" y="9"/>
                    </a:lnTo>
                    <a:lnTo>
                      <a:pt x="18" y="15"/>
                    </a:lnTo>
                    <a:lnTo>
                      <a:pt x="14" y="19"/>
                    </a:lnTo>
                    <a:lnTo>
                      <a:pt x="10" y="23"/>
                    </a:lnTo>
                    <a:lnTo>
                      <a:pt x="5" y="28"/>
                    </a:lnTo>
                    <a:lnTo>
                      <a:pt x="2" y="33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83" name="Freeform 1418">
                <a:extLst>
                  <a:ext uri="{FF2B5EF4-FFF2-40B4-BE49-F238E27FC236}">
                    <a16:creationId xmlns:a16="http://schemas.microsoft.com/office/drawing/2014/main" id="{E72C298E-49B3-4EBA-A17A-74E1DB14B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2" y="2490"/>
                <a:ext cx="6" cy="4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00" h="76">
                    <a:moveTo>
                      <a:pt x="2" y="33"/>
                    </a:moveTo>
                    <a:lnTo>
                      <a:pt x="0" y="37"/>
                    </a:lnTo>
                    <a:lnTo>
                      <a:pt x="0" y="42"/>
                    </a:lnTo>
                    <a:lnTo>
                      <a:pt x="1" y="47"/>
                    </a:lnTo>
                    <a:lnTo>
                      <a:pt x="3" y="53"/>
                    </a:lnTo>
                    <a:lnTo>
                      <a:pt x="7" y="58"/>
                    </a:lnTo>
                    <a:lnTo>
                      <a:pt x="11" y="62"/>
                    </a:lnTo>
                    <a:lnTo>
                      <a:pt x="17" y="67"/>
                    </a:lnTo>
                    <a:lnTo>
                      <a:pt x="24" y="70"/>
                    </a:lnTo>
                    <a:lnTo>
                      <a:pt x="31" y="73"/>
                    </a:lnTo>
                    <a:lnTo>
                      <a:pt x="38" y="76"/>
                    </a:lnTo>
                    <a:lnTo>
                      <a:pt x="46" y="76"/>
                    </a:lnTo>
                    <a:lnTo>
                      <a:pt x="54" y="75"/>
                    </a:lnTo>
                    <a:lnTo>
                      <a:pt x="63" y="72"/>
                    </a:lnTo>
                    <a:lnTo>
                      <a:pt x="71" y="67"/>
                    </a:lnTo>
                    <a:lnTo>
                      <a:pt x="80" y="61"/>
                    </a:lnTo>
                    <a:lnTo>
                      <a:pt x="88" y="53"/>
                    </a:lnTo>
                    <a:lnTo>
                      <a:pt x="92" y="48"/>
                    </a:lnTo>
                    <a:lnTo>
                      <a:pt x="95" y="44"/>
                    </a:lnTo>
                    <a:lnTo>
                      <a:pt x="97" y="40"/>
                    </a:lnTo>
                    <a:lnTo>
                      <a:pt x="99" y="36"/>
                    </a:lnTo>
                    <a:lnTo>
                      <a:pt x="100" y="32"/>
                    </a:lnTo>
                    <a:lnTo>
                      <a:pt x="100" y="28"/>
                    </a:lnTo>
                    <a:lnTo>
                      <a:pt x="99" y="24"/>
                    </a:lnTo>
                    <a:lnTo>
                      <a:pt x="99" y="21"/>
                    </a:lnTo>
                    <a:lnTo>
                      <a:pt x="95" y="14"/>
                    </a:lnTo>
                    <a:lnTo>
                      <a:pt x="90" y="9"/>
                    </a:lnTo>
                    <a:lnTo>
                      <a:pt x="83" y="5"/>
                    </a:lnTo>
                    <a:lnTo>
                      <a:pt x="76" y="2"/>
                    </a:lnTo>
                    <a:lnTo>
                      <a:pt x="67" y="1"/>
                    </a:lnTo>
                    <a:lnTo>
                      <a:pt x="57" y="0"/>
                    </a:lnTo>
                    <a:lnTo>
                      <a:pt x="48" y="1"/>
                    </a:lnTo>
                    <a:lnTo>
                      <a:pt x="38" y="4"/>
                    </a:lnTo>
                    <a:lnTo>
                      <a:pt x="28" y="8"/>
                    </a:lnTo>
                    <a:lnTo>
                      <a:pt x="18" y="15"/>
                    </a:lnTo>
                    <a:lnTo>
                      <a:pt x="14" y="18"/>
                    </a:lnTo>
                    <a:lnTo>
                      <a:pt x="10" y="23"/>
                    </a:lnTo>
                    <a:lnTo>
                      <a:pt x="6" y="27"/>
                    </a:lnTo>
                    <a:lnTo>
                      <a:pt x="2" y="33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84" name="Freeform 1419">
                <a:extLst>
                  <a:ext uri="{FF2B5EF4-FFF2-40B4-BE49-F238E27FC236}">
                    <a16:creationId xmlns:a16="http://schemas.microsoft.com/office/drawing/2014/main" id="{94173DC6-C98A-42DF-A917-0DD213C4A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3" y="2432"/>
                <a:ext cx="6" cy="5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w 100"/>
                  <a:gd name="T79" fmla="*/ 0 h 76"/>
                  <a:gd name="T80" fmla="*/ 0 w 100"/>
                  <a:gd name="T81" fmla="*/ 0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0" h="76">
                    <a:moveTo>
                      <a:pt x="2" y="33"/>
                    </a:moveTo>
                    <a:lnTo>
                      <a:pt x="0" y="38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3" y="54"/>
                    </a:lnTo>
                    <a:lnTo>
                      <a:pt x="7" y="59"/>
                    </a:lnTo>
                    <a:lnTo>
                      <a:pt x="12" y="63"/>
                    </a:lnTo>
                    <a:lnTo>
                      <a:pt x="17" y="68"/>
                    </a:lnTo>
                    <a:lnTo>
                      <a:pt x="24" y="71"/>
                    </a:lnTo>
                    <a:lnTo>
                      <a:pt x="30" y="74"/>
                    </a:lnTo>
                    <a:lnTo>
                      <a:pt x="38" y="76"/>
                    </a:lnTo>
                    <a:lnTo>
                      <a:pt x="46" y="76"/>
                    </a:lnTo>
                    <a:lnTo>
                      <a:pt x="54" y="75"/>
                    </a:lnTo>
                    <a:lnTo>
                      <a:pt x="63" y="73"/>
                    </a:lnTo>
                    <a:lnTo>
                      <a:pt x="71" y="68"/>
                    </a:lnTo>
                    <a:lnTo>
                      <a:pt x="80" y="62"/>
                    </a:lnTo>
                    <a:lnTo>
                      <a:pt x="88" y="54"/>
                    </a:lnTo>
                    <a:lnTo>
                      <a:pt x="92" y="49"/>
                    </a:lnTo>
                    <a:lnTo>
                      <a:pt x="96" y="45"/>
                    </a:lnTo>
                    <a:lnTo>
                      <a:pt x="98" y="41"/>
                    </a:lnTo>
                    <a:lnTo>
                      <a:pt x="99" y="36"/>
                    </a:lnTo>
                    <a:lnTo>
                      <a:pt x="100" y="31"/>
                    </a:lnTo>
                    <a:lnTo>
                      <a:pt x="100" y="28"/>
                    </a:lnTo>
                    <a:lnTo>
                      <a:pt x="100" y="24"/>
                    </a:lnTo>
                    <a:lnTo>
                      <a:pt x="99" y="21"/>
                    </a:lnTo>
                    <a:lnTo>
                      <a:pt x="98" y="17"/>
                    </a:lnTo>
                    <a:lnTo>
                      <a:pt x="96" y="14"/>
                    </a:lnTo>
                    <a:lnTo>
                      <a:pt x="92" y="12"/>
                    </a:lnTo>
                    <a:lnTo>
                      <a:pt x="90" y="9"/>
                    </a:lnTo>
                    <a:lnTo>
                      <a:pt x="83" y="5"/>
                    </a:lnTo>
                    <a:lnTo>
                      <a:pt x="75" y="2"/>
                    </a:lnTo>
                    <a:lnTo>
                      <a:pt x="66" y="0"/>
                    </a:lnTo>
                    <a:lnTo>
                      <a:pt x="57" y="0"/>
                    </a:lnTo>
                    <a:lnTo>
                      <a:pt x="47" y="1"/>
                    </a:lnTo>
                    <a:lnTo>
                      <a:pt x="37" y="4"/>
                    </a:lnTo>
                    <a:lnTo>
                      <a:pt x="28" y="8"/>
                    </a:lnTo>
                    <a:lnTo>
                      <a:pt x="19" y="15"/>
                    </a:lnTo>
                    <a:lnTo>
                      <a:pt x="14" y="18"/>
                    </a:lnTo>
                    <a:lnTo>
                      <a:pt x="10" y="23"/>
                    </a:lnTo>
                    <a:lnTo>
                      <a:pt x="5" y="27"/>
                    </a:lnTo>
                    <a:lnTo>
                      <a:pt x="2" y="33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85" name="Freeform 1420">
                <a:extLst>
                  <a:ext uri="{FF2B5EF4-FFF2-40B4-BE49-F238E27FC236}">
                    <a16:creationId xmlns:a16="http://schemas.microsoft.com/office/drawing/2014/main" id="{F932658C-2742-4FDE-AB42-8843FA7D9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9" y="2425"/>
                <a:ext cx="6" cy="5"/>
              </a:xfrm>
              <a:custGeom>
                <a:avLst/>
                <a:gdLst>
                  <a:gd name="T0" fmla="*/ 0 w 101"/>
                  <a:gd name="T1" fmla="*/ 0 h 76"/>
                  <a:gd name="T2" fmla="*/ 0 w 101"/>
                  <a:gd name="T3" fmla="*/ 0 h 76"/>
                  <a:gd name="T4" fmla="*/ 0 w 101"/>
                  <a:gd name="T5" fmla="*/ 0 h 76"/>
                  <a:gd name="T6" fmla="*/ 0 w 101"/>
                  <a:gd name="T7" fmla="*/ 0 h 76"/>
                  <a:gd name="T8" fmla="*/ 0 w 101"/>
                  <a:gd name="T9" fmla="*/ 0 h 76"/>
                  <a:gd name="T10" fmla="*/ 0 w 101"/>
                  <a:gd name="T11" fmla="*/ 0 h 76"/>
                  <a:gd name="T12" fmla="*/ 0 w 101"/>
                  <a:gd name="T13" fmla="*/ 0 h 76"/>
                  <a:gd name="T14" fmla="*/ 0 w 101"/>
                  <a:gd name="T15" fmla="*/ 0 h 76"/>
                  <a:gd name="T16" fmla="*/ 0 w 101"/>
                  <a:gd name="T17" fmla="*/ 0 h 76"/>
                  <a:gd name="T18" fmla="*/ 0 w 101"/>
                  <a:gd name="T19" fmla="*/ 0 h 76"/>
                  <a:gd name="T20" fmla="*/ 0 w 101"/>
                  <a:gd name="T21" fmla="*/ 0 h 76"/>
                  <a:gd name="T22" fmla="*/ 0 w 101"/>
                  <a:gd name="T23" fmla="*/ 0 h 76"/>
                  <a:gd name="T24" fmla="*/ 0 w 101"/>
                  <a:gd name="T25" fmla="*/ 0 h 76"/>
                  <a:gd name="T26" fmla="*/ 0 w 101"/>
                  <a:gd name="T27" fmla="*/ 0 h 76"/>
                  <a:gd name="T28" fmla="*/ 0 w 101"/>
                  <a:gd name="T29" fmla="*/ 0 h 76"/>
                  <a:gd name="T30" fmla="*/ 0 w 101"/>
                  <a:gd name="T31" fmla="*/ 0 h 76"/>
                  <a:gd name="T32" fmla="*/ 0 w 101"/>
                  <a:gd name="T33" fmla="*/ 0 h 76"/>
                  <a:gd name="T34" fmla="*/ 0 w 101"/>
                  <a:gd name="T35" fmla="*/ 0 h 76"/>
                  <a:gd name="T36" fmla="*/ 0 w 101"/>
                  <a:gd name="T37" fmla="*/ 0 h 76"/>
                  <a:gd name="T38" fmla="*/ 0 w 101"/>
                  <a:gd name="T39" fmla="*/ 0 h 76"/>
                  <a:gd name="T40" fmla="*/ 0 w 101"/>
                  <a:gd name="T41" fmla="*/ 0 h 76"/>
                  <a:gd name="T42" fmla="*/ 0 w 101"/>
                  <a:gd name="T43" fmla="*/ 0 h 76"/>
                  <a:gd name="T44" fmla="*/ 0 w 101"/>
                  <a:gd name="T45" fmla="*/ 0 h 76"/>
                  <a:gd name="T46" fmla="*/ 0 w 101"/>
                  <a:gd name="T47" fmla="*/ 0 h 76"/>
                  <a:gd name="T48" fmla="*/ 0 w 101"/>
                  <a:gd name="T49" fmla="*/ 0 h 76"/>
                  <a:gd name="T50" fmla="*/ 0 w 101"/>
                  <a:gd name="T51" fmla="*/ 0 h 76"/>
                  <a:gd name="T52" fmla="*/ 0 w 101"/>
                  <a:gd name="T53" fmla="*/ 0 h 76"/>
                  <a:gd name="T54" fmla="*/ 0 w 101"/>
                  <a:gd name="T55" fmla="*/ 0 h 76"/>
                  <a:gd name="T56" fmla="*/ 0 w 101"/>
                  <a:gd name="T57" fmla="*/ 0 h 76"/>
                  <a:gd name="T58" fmla="*/ 0 w 101"/>
                  <a:gd name="T59" fmla="*/ 0 h 76"/>
                  <a:gd name="T60" fmla="*/ 0 w 101"/>
                  <a:gd name="T61" fmla="*/ 0 h 76"/>
                  <a:gd name="T62" fmla="*/ 0 w 101"/>
                  <a:gd name="T63" fmla="*/ 0 h 76"/>
                  <a:gd name="T64" fmla="*/ 0 w 101"/>
                  <a:gd name="T65" fmla="*/ 0 h 76"/>
                  <a:gd name="T66" fmla="*/ 0 w 101"/>
                  <a:gd name="T67" fmla="*/ 0 h 76"/>
                  <a:gd name="T68" fmla="*/ 0 w 101"/>
                  <a:gd name="T69" fmla="*/ 0 h 76"/>
                  <a:gd name="T70" fmla="*/ 0 w 101"/>
                  <a:gd name="T71" fmla="*/ 0 h 76"/>
                  <a:gd name="T72" fmla="*/ 0 w 101"/>
                  <a:gd name="T73" fmla="*/ 0 h 76"/>
                  <a:gd name="T74" fmla="*/ 0 w 101"/>
                  <a:gd name="T75" fmla="*/ 0 h 76"/>
                  <a:gd name="T76" fmla="*/ 0 w 101"/>
                  <a:gd name="T77" fmla="*/ 0 h 76"/>
                  <a:gd name="T78" fmla="*/ 0 w 101"/>
                  <a:gd name="T79" fmla="*/ 0 h 76"/>
                  <a:gd name="T80" fmla="*/ 0 w 101"/>
                  <a:gd name="T81" fmla="*/ 0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1" h="76">
                    <a:moveTo>
                      <a:pt x="3" y="32"/>
                    </a:moveTo>
                    <a:lnTo>
                      <a:pt x="0" y="37"/>
                    </a:lnTo>
                    <a:lnTo>
                      <a:pt x="0" y="42"/>
                    </a:lnTo>
                    <a:lnTo>
                      <a:pt x="2" y="47"/>
                    </a:lnTo>
                    <a:lnTo>
                      <a:pt x="4" y="53"/>
                    </a:lnTo>
                    <a:lnTo>
                      <a:pt x="8" y="58"/>
                    </a:lnTo>
                    <a:lnTo>
                      <a:pt x="12" y="62"/>
                    </a:lnTo>
                    <a:lnTo>
                      <a:pt x="18" y="67"/>
                    </a:lnTo>
                    <a:lnTo>
                      <a:pt x="24" y="71"/>
                    </a:lnTo>
                    <a:lnTo>
                      <a:pt x="31" y="74"/>
                    </a:lnTo>
                    <a:lnTo>
                      <a:pt x="38" y="76"/>
                    </a:lnTo>
                    <a:lnTo>
                      <a:pt x="46" y="76"/>
                    </a:lnTo>
                    <a:lnTo>
                      <a:pt x="54" y="75"/>
                    </a:lnTo>
                    <a:lnTo>
                      <a:pt x="63" y="73"/>
                    </a:lnTo>
                    <a:lnTo>
                      <a:pt x="71" y="67"/>
                    </a:lnTo>
                    <a:lnTo>
                      <a:pt x="80" y="61"/>
                    </a:lnTo>
                    <a:lnTo>
                      <a:pt x="88" y="53"/>
                    </a:lnTo>
                    <a:lnTo>
                      <a:pt x="93" y="48"/>
                    </a:lnTo>
                    <a:lnTo>
                      <a:pt x="96" y="44"/>
                    </a:lnTo>
                    <a:lnTo>
                      <a:pt x="98" y="40"/>
                    </a:lnTo>
                    <a:lnTo>
                      <a:pt x="100" y="35"/>
                    </a:lnTo>
                    <a:lnTo>
                      <a:pt x="101" y="31"/>
                    </a:lnTo>
                    <a:lnTo>
                      <a:pt x="101" y="28"/>
                    </a:lnTo>
                    <a:lnTo>
                      <a:pt x="100" y="24"/>
                    </a:lnTo>
                    <a:lnTo>
                      <a:pt x="99" y="21"/>
                    </a:lnTo>
                    <a:lnTo>
                      <a:pt x="98" y="17"/>
                    </a:lnTo>
                    <a:lnTo>
                      <a:pt x="96" y="14"/>
                    </a:lnTo>
                    <a:lnTo>
                      <a:pt x="94" y="12"/>
                    </a:lnTo>
                    <a:lnTo>
                      <a:pt x="91" y="9"/>
                    </a:lnTo>
                    <a:lnTo>
                      <a:pt x="83" y="5"/>
                    </a:lnTo>
                    <a:lnTo>
                      <a:pt x="75" y="2"/>
                    </a:lnTo>
                    <a:lnTo>
                      <a:pt x="67" y="0"/>
                    </a:lnTo>
                    <a:lnTo>
                      <a:pt x="57" y="0"/>
                    </a:lnTo>
                    <a:lnTo>
                      <a:pt x="47" y="1"/>
                    </a:lnTo>
                    <a:lnTo>
                      <a:pt x="38" y="4"/>
                    </a:lnTo>
                    <a:lnTo>
                      <a:pt x="28" y="8"/>
                    </a:lnTo>
                    <a:lnTo>
                      <a:pt x="19" y="14"/>
                    </a:lnTo>
                    <a:lnTo>
                      <a:pt x="15" y="18"/>
                    </a:lnTo>
                    <a:lnTo>
                      <a:pt x="11" y="22"/>
                    </a:lnTo>
                    <a:lnTo>
                      <a:pt x="7" y="27"/>
                    </a:lnTo>
                    <a:lnTo>
                      <a:pt x="3" y="32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86" name="Freeform 1421">
                <a:extLst>
                  <a:ext uri="{FF2B5EF4-FFF2-40B4-BE49-F238E27FC236}">
                    <a16:creationId xmlns:a16="http://schemas.microsoft.com/office/drawing/2014/main" id="{B619490E-4C36-49B0-958F-8DF5398C00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8" y="2417"/>
                <a:ext cx="6" cy="4"/>
              </a:xfrm>
              <a:custGeom>
                <a:avLst/>
                <a:gdLst>
                  <a:gd name="T0" fmla="*/ 0 w 101"/>
                  <a:gd name="T1" fmla="*/ 0 h 76"/>
                  <a:gd name="T2" fmla="*/ 0 w 101"/>
                  <a:gd name="T3" fmla="*/ 0 h 76"/>
                  <a:gd name="T4" fmla="*/ 0 w 101"/>
                  <a:gd name="T5" fmla="*/ 0 h 76"/>
                  <a:gd name="T6" fmla="*/ 0 w 101"/>
                  <a:gd name="T7" fmla="*/ 0 h 76"/>
                  <a:gd name="T8" fmla="*/ 0 w 101"/>
                  <a:gd name="T9" fmla="*/ 0 h 76"/>
                  <a:gd name="T10" fmla="*/ 0 w 101"/>
                  <a:gd name="T11" fmla="*/ 0 h 76"/>
                  <a:gd name="T12" fmla="*/ 0 w 101"/>
                  <a:gd name="T13" fmla="*/ 0 h 76"/>
                  <a:gd name="T14" fmla="*/ 0 w 101"/>
                  <a:gd name="T15" fmla="*/ 0 h 76"/>
                  <a:gd name="T16" fmla="*/ 0 w 101"/>
                  <a:gd name="T17" fmla="*/ 0 h 76"/>
                  <a:gd name="T18" fmla="*/ 0 w 101"/>
                  <a:gd name="T19" fmla="*/ 0 h 76"/>
                  <a:gd name="T20" fmla="*/ 0 w 101"/>
                  <a:gd name="T21" fmla="*/ 0 h 76"/>
                  <a:gd name="T22" fmla="*/ 0 w 101"/>
                  <a:gd name="T23" fmla="*/ 0 h 76"/>
                  <a:gd name="T24" fmla="*/ 0 w 101"/>
                  <a:gd name="T25" fmla="*/ 0 h 76"/>
                  <a:gd name="T26" fmla="*/ 0 w 101"/>
                  <a:gd name="T27" fmla="*/ 0 h 76"/>
                  <a:gd name="T28" fmla="*/ 0 w 101"/>
                  <a:gd name="T29" fmla="*/ 0 h 76"/>
                  <a:gd name="T30" fmla="*/ 0 w 101"/>
                  <a:gd name="T31" fmla="*/ 0 h 76"/>
                  <a:gd name="T32" fmla="*/ 0 w 101"/>
                  <a:gd name="T33" fmla="*/ 0 h 76"/>
                  <a:gd name="T34" fmla="*/ 0 w 101"/>
                  <a:gd name="T35" fmla="*/ 0 h 76"/>
                  <a:gd name="T36" fmla="*/ 0 w 101"/>
                  <a:gd name="T37" fmla="*/ 0 h 76"/>
                  <a:gd name="T38" fmla="*/ 0 w 101"/>
                  <a:gd name="T39" fmla="*/ 0 h 76"/>
                  <a:gd name="T40" fmla="*/ 0 w 101"/>
                  <a:gd name="T41" fmla="*/ 0 h 76"/>
                  <a:gd name="T42" fmla="*/ 0 w 101"/>
                  <a:gd name="T43" fmla="*/ 0 h 76"/>
                  <a:gd name="T44" fmla="*/ 0 w 101"/>
                  <a:gd name="T45" fmla="*/ 0 h 76"/>
                  <a:gd name="T46" fmla="*/ 0 w 101"/>
                  <a:gd name="T47" fmla="*/ 0 h 76"/>
                  <a:gd name="T48" fmla="*/ 0 w 101"/>
                  <a:gd name="T49" fmla="*/ 0 h 76"/>
                  <a:gd name="T50" fmla="*/ 0 w 101"/>
                  <a:gd name="T51" fmla="*/ 0 h 76"/>
                  <a:gd name="T52" fmla="*/ 0 w 101"/>
                  <a:gd name="T53" fmla="*/ 0 h 76"/>
                  <a:gd name="T54" fmla="*/ 0 w 101"/>
                  <a:gd name="T55" fmla="*/ 0 h 76"/>
                  <a:gd name="T56" fmla="*/ 0 w 101"/>
                  <a:gd name="T57" fmla="*/ 0 h 76"/>
                  <a:gd name="T58" fmla="*/ 0 w 101"/>
                  <a:gd name="T59" fmla="*/ 0 h 76"/>
                  <a:gd name="T60" fmla="*/ 0 w 101"/>
                  <a:gd name="T61" fmla="*/ 0 h 76"/>
                  <a:gd name="T62" fmla="*/ 0 w 101"/>
                  <a:gd name="T63" fmla="*/ 0 h 76"/>
                  <a:gd name="T64" fmla="*/ 0 w 101"/>
                  <a:gd name="T65" fmla="*/ 0 h 76"/>
                  <a:gd name="T66" fmla="*/ 0 w 101"/>
                  <a:gd name="T67" fmla="*/ 0 h 76"/>
                  <a:gd name="T68" fmla="*/ 0 w 101"/>
                  <a:gd name="T69" fmla="*/ 0 h 76"/>
                  <a:gd name="T70" fmla="*/ 0 w 101"/>
                  <a:gd name="T71" fmla="*/ 0 h 76"/>
                  <a:gd name="T72" fmla="*/ 0 w 101"/>
                  <a:gd name="T73" fmla="*/ 0 h 76"/>
                  <a:gd name="T74" fmla="*/ 0 w 101"/>
                  <a:gd name="T75" fmla="*/ 0 h 76"/>
                  <a:gd name="T76" fmla="*/ 0 w 101"/>
                  <a:gd name="T77" fmla="*/ 0 h 76"/>
                  <a:gd name="T78" fmla="*/ 0 w 101"/>
                  <a:gd name="T79" fmla="*/ 0 h 76"/>
                  <a:gd name="T80" fmla="*/ 0 w 101"/>
                  <a:gd name="T81" fmla="*/ 0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1" h="76">
                    <a:moveTo>
                      <a:pt x="2" y="32"/>
                    </a:moveTo>
                    <a:lnTo>
                      <a:pt x="0" y="37"/>
                    </a:lnTo>
                    <a:lnTo>
                      <a:pt x="0" y="42"/>
                    </a:lnTo>
                    <a:lnTo>
                      <a:pt x="1" y="47"/>
                    </a:lnTo>
                    <a:lnTo>
                      <a:pt x="3" y="53"/>
                    </a:lnTo>
                    <a:lnTo>
                      <a:pt x="8" y="58"/>
                    </a:lnTo>
                    <a:lnTo>
                      <a:pt x="12" y="63"/>
                    </a:lnTo>
                    <a:lnTo>
                      <a:pt x="17" y="67"/>
                    </a:lnTo>
                    <a:lnTo>
                      <a:pt x="24" y="71"/>
                    </a:lnTo>
                    <a:lnTo>
                      <a:pt x="31" y="74"/>
                    </a:lnTo>
                    <a:lnTo>
                      <a:pt x="38" y="75"/>
                    </a:lnTo>
                    <a:lnTo>
                      <a:pt x="46" y="76"/>
                    </a:lnTo>
                    <a:lnTo>
                      <a:pt x="54" y="75"/>
                    </a:lnTo>
                    <a:lnTo>
                      <a:pt x="63" y="72"/>
                    </a:lnTo>
                    <a:lnTo>
                      <a:pt x="71" y="68"/>
                    </a:lnTo>
                    <a:lnTo>
                      <a:pt x="80" y="62"/>
                    </a:lnTo>
                    <a:lnTo>
                      <a:pt x="88" y="54"/>
                    </a:lnTo>
                    <a:lnTo>
                      <a:pt x="92" y="48"/>
                    </a:lnTo>
                    <a:lnTo>
                      <a:pt x="96" y="44"/>
                    </a:lnTo>
                    <a:lnTo>
                      <a:pt x="98" y="39"/>
                    </a:lnTo>
                    <a:lnTo>
                      <a:pt x="99" y="35"/>
                    </a:lnTo>
                    <a:lnTo>
                      <a:pt x="100" y="31"/>
                    </a:lnTo>
                    <a:lnTo>
                      <a:pt x="101" y="27"/>
                    </a:lnTo>
                    <a:lnTo>
                      <a:pt x="100" y="24"/>
                    </a:lnTo>
                    <a:lnTo>
                      <a:pt x="99" y="20"/>
                    </a:lnTo>
                    <a:lnTo>
                      <a:pt x="98" y="17"/>
                    </a:lnTo>
                    <a:lnTo>
                      <a:pt x="96" y="14"/>
                    </a:lnTo>
                    <a:lnTo>
                      <a:pt x="93" y="11"/>
                    </a:lnTo>
                    <a:lnTo>
                      <a:pt x="90" y="9"/>
                    </a:lnTo>
                    <a:lnTo>
                      <a:pt x="83" y="5"/>
                    </a:lnTo>
                    <a:lnTo>
                      <a:pt x="75" y="2"/>
                    </a:lnTo>
                    <a:lnTo>
                      <a:pt x="66" y="0"/>
                    </a:lnTo>
                    <a:lnTo>
                      <a:pt x="57" y="0"/>
                    </a:lnTo>
                    <a:lnTo>
                      <a:pt x="47" y="1"/>
                    </a:lnTo>
                    <a:lnTo>
                      <a:pt x="37" y="4"/>
                    </a:lnTo>
                    <a:lnTo>
                      <a:pt x="28" y="8"/>
                    </a:lnTo>
                    <a:lnTo>
                      <a:pt x="19" y="14"/>
                    </a:lnTo>
                    <a:lnTo>
                      <a:pt x="14" y="18"/>
                    </a:lnTo>
                    <a:lnTo>
                      <a:pt x="10" y="22"/>
                    </a:lnTo>
                    <a:lnTo>
                      <a:pt x="6" y="27"/>
                    </a:lnTo>
                    <a:lnTo>
                      <a:pt x="2" y="32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87" name="Freeform 1422">
                <a:extLst>
                  <a:ext uri="{FF2B5EF4-FFF2-40B4-BE49-F238E27FC236}">
                    <a16:creationId xmlns:a16="http://schemas.microsoft.com/office/drawing/2014/main" id="{83F0534C-9C41-49C5-9584-6EC2C88EF9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8" y="2409"/>
                <a:ext cx="5" cy="5"/>
              </a:xfrm>
              <a:custGeom>
                <a:avLst/>
                <a:gdLst>
                  <a:gd name="T0" fmla="*/ 0 w 99"/>
                  <a:gd name="T1" fmla="*/ 0 h 76"/>
                  <a:gd name="T2" fmla="*/ 0 w 99"/>
                  <a:gd name="T3" fmla="*/ 0 h 76"/>
                  <a:gd name="T4" fmla="*/ 0 w 99"/>
                  <a:gd name="T5" fmla="*/ 0 h 76"/>
                  <a:gd name="T6" fmla="*/ 0 w 99"/>
                  <a:gd name="T7" fmla="*/ 0 h 76"/>
                  <a:gd name="T8" fmla="*/ 0 w 99"/>
                  <a:gd name="T9" fmla="*/ 0 h 76"/>
                  <a:gd name="T10" fmla="*/ 0 w 99"/>
                  <a:gd name="T11" fmla="*/ 0 h 76"/>
                  <a:gd name="T12" fmla="*/ 0 w 99"/>
                  <a:gd name="T13" fmla="*/ 0 h 76"/>
                  <a:gd name="T14" fmla="*/ 0 w 99"/>
                  <a:gd name="T15" fmla="*/ 0 h 76"/>
                  <a:gd name="T16" fmla="*/ 0 w 99"/>
                  <a:gd name="T17" fmla="*/ 0 h 76"/>
                  <a:gd name="T18" fmla="*/ 0 w 99"/>
                  <a:gd name="T19" fmla="*/ 0 h 76"/>
                  <a:gd name="T20" fmla="*/ 0 w 99"/>
                  <a:gd name="T21" fmla="*/ 0 h 76"/>
                  <a:gd name="T22" fmla="*/ 0 w 99"/>
                  <a:gd name="T23" fmla="*/ 0 h 76"/>
                  <a:gd name="T24" fmla="*/ 0 w 99"/>
                  <a:gd name="T25" fmla="*/ 0 h 76"/>
                  <a:gd name="T26" fmla="*/ 0 w 99"/>
                  <a:gd name="T27" fmla="*/ 0 h 76"/>
                  <a:gd name="T28" fmla="*/ 0 w 99"/>
                  <a:gd name="T29" fmla="*/ 0 h 76"/>
                  <a:gd name="T30" fmla="*/ 0 w 99"/>
                  <a:gd name="T31" fmla="*/ 0 h 76"/>
                  <a:gd name="T32" fmla="*/ 0 w 99"/>
                  <a:gd name="T33" fmla="*/ 0 h 76"/>
                  <a:gd name="T34" fmla="*/ 0 w 99"/>
                  <a:gd name="T35" fmla="*/ 0 h 76"/>
                  <a:gd name="T36" fmla="*/ 0 w 99"/>
                  <a:gd name="T37" fmla="*/ 0 h 76"/>
                  <a:gd name="T38" fmla="*/ 0 w 99"/>
                  <a:gd name="T39" fmla="*/ 0 h 76"/>
                  <a:gd name="T40" fmla="*/ 0 w 99"/>
                  <a:gd name="T41" fmla="*/ 0 h 76"/>
                  <a:gd name="T42" fmla="*/ 0 w 99"/>
                  <a:gd name="T43" fmla="*/ 0 h 76"/>
                  <a:gd name="T44" fmla="*/ 0 w 99"/>
                  <a:gd name="T45" fmla="*/ 0 h 76"/>
                  <a:gd name="T46" fmla="*/ 0 w 99"/>
                  <a:gd name="T47" fmla="*/ 0 h 76"/>
                  <a:gd name="T48" fmla="*/ 0 w 99"/>
                  <a:gd name="T49" fmla="*/ 0 h 76"/>
                  <a:gd name="T50" fmla="*/ 0 w 99"/>
                  <a:gd name="T51" fmla="*/ 0 h 76"/>
                  <a:gd name="T52" fmla="*/ 0 w 99"/>
                  <a:gd name="T53" fmla="*/ 0 h 76"/>
                  <a:gd name="T54" fmla="*/ 0 w 99"/>
                  <a:gd name="T55" fmla="*/ 0 h 76"/>
                  <a:gd name="T56" fmla="*/ 0 w 99"/>
                  <a:gd name="T57" fmla="*/ 0 h 76"/>
                  <a:gd name="T58" fmla="*/ 0 w 99"/>
                  <a:gd name="T59" fmla="*/ 0 h 76"/>
                  <a:gd name="T60" fmla="*/ 0 w 99"/>
                  <a:gd name="T61" fmla="*/ 0 h 76"/>
                  <a:gd name="T62" fmla="*/ 0 w 99"/>
                  <a:gd name="T63" fmla="*/ 0 h 76"/>
                  <a:gd name="T64" fmla="*/ 0 w 99"/>
                  <a:gd name="T65" fmla="*/ 0 h 76"/>
                  <a:gd name="T66" fmla="*/ 0 w 99"/>
                  <a:gd name="T67" fmla="*/ 0 h 76"/>
                  <a:gd name="T68" fmla="*/ 0 w 99"/>
                  <a:gd name="T69" fmla="*/ 0 h 76"/>
                  <a:gd name="T70" fmla="*/ 0 w 99"/>
                  <a:gd name="T71" fmla="*/ 0 h 76"/>
                  <a:gd name="T72" fmla="*/ 0 w 99"/>
                  <a:gd name="T73" fmla="*/ 0 h 76"/>
                  <a:gd name="T74" fmla="*/ 0 w 99"/>
                  <a:gd name="T75" fmla="*/ 0 h 76"/>
                  <a:gd name="T76" fmla="*/ 0 w 99"/>
                  <a:gd name="T77" fmla="*/ 0 h 76"/>
                  <a:gd name="T78" fmla="*/ 0 w 99"/>
                  <a:gd name="T79" fmla="*/ 0 h 76"/>
                  <a:gd name="T80" fmla="*/ 0 w 99"/>
                  <a:gd name="T81" fmla="*/ 0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99" h="76">
                    <a:moveTo>
                      <a:pt x="2" y="33"/>
                    </a:moveTo>
                    <a:lnTo>
                      <a:pt x="0" y="38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3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6" y="67"/>
                    </a:lnTo>
                    <a:lnTo>
                      <a:pt x="23" y="71"/>
                    </a:lnTo>
                    <a:lnTo>
                      <a:pt x="31" y="74"/>
                    </a:lnTo>
                    <a:lnTo>
                      <a:pt x="38" y="75"/>
                    </a:lnTo>
                    <a:lnTo>
                      <a:pt x="46" y="76"/>
                    </a:lnTo>
                    <a:lnTo>
                      <a:pt x="54" y="75"/>
                    </a:lnTo>
                    <a:lnTo>
                      <a:pt x="63" y="72"/>
                    </a:lnTo>
                    <a:lnTo>
                      <a:pt x="71" y="68"/>
                    </a:lnTo>
                    <a:lnTo>
                      <a:pt x="80" y="62"/>
                    </a:lnTo>
                    <a:lnTo>
                      <a:pt x="88" y="54"/>
                    </a:lnTo>
                    <a:lnTo>
                      <a:pt x="92" y="49"/>
                    </a:lnTo>
                    <a:lnTo>
                      <a:pt x="95" y="45"/>
                    </a:lnTo>
                    <a:lnTo>
                      <a:pt x="97" y="40"/>
                    </a:lnTo>
                    <a:lnTo>
                      <a:pt x="98" y="36"/>
                    </a:lnTo>
                    <a:lnTo>
                      <a:pt x="99" y="32"/>
                    </a:lnTo>
                    <a:lnTo>
                      <a:pt x="99" y="28"/>
                    </a:lnTo>
                    <a:lnTo>
                      <a:pt x="99" y="25"/>
                    </a:lnTo>
                    <a:lnTo>
                      <a:pt x="98" y="21"/>
                    </a:lnTo>
                    <a:lnTo>
                      <a:pt x="97" y="18"/>
                    </a:lnTo>
                    <a:lnTo>
                      <a:pt x="95" y="15"/>
                    </a:lnTo>
                    <a:lnTo>
                      <a:pt x="92" y="12"/>
                    </a:lnTo>
                    <a:lnTo>
                      <a:pt x="90" y="10"/>
                    </a:lnTo>
                    <a:lnTo>
                      <a:pt x="83" y="6"/>
                    </a:lnTo>
                    <a:lnTo>
                      <a:pt x="75" y="2"/>
                    </a:lnTo>
                    <a:lnTo>
                      <a:pt x="66" y="0"/>
                    </a:lnTo>
                    <a:lnTo>
                      <a:pt x="57" y="0"/>
                    </a:lnTo>
                    <a:lnTo>
                      <a:pt x="47" y="1"/>
                    </a:lnTo>
                    <a:lnTo>
                      <a:pt x="37" y="5"/>
                    </a:lnTo>
                    <a:lnTo>
                      <a:pt x="27" y="9"/>
                    </a:lnTo>
                    <a:lnTo>
                      <a:pt x="18" y="15"/>
                    </a:lnTo>
                    <a:lnTo>
                      <a:pt x="13" y="19"/>
                    </a:lnTo>
                    <a:lnTo>
                      <a:pt x="9" y="23"/>
                    </a:lnTo>
                    <a:lnTo>
                      <a:pt x="6" y="28"/>
                    </a:lnTo>
                    <a:lnTo>
                      <a:pt x="2" y="33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88" name="Freeform 1423">
                <a:extLst>
                  <a:ext uri="{FF2B5EF4-FFF2-40B4-BE49-F238E27FC236}">
                    <a16:creationId xmlns:a16="http://schemas.microsoft.com/office/drawing/2014/main" id="{66B6F751-5578-4F7C-8087-C97301A789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0" y="2402"/>
                <a:ext cx="6" cy="5"/>
              </a:xfrm>
              <a:custGeom>
                <a:avLst/>
                <a:gdLst>
                  <a:gd name="T0" fmla="*/ 0 w 101"/>
                  <a:gd name="T1" fmla="*/ 0 h 76"/>
                  <a:gd name="T2" fmla="*/ 0 w 101"/>
                  <a:gd name="T3" fmla="*/ 0 h 76"/>
                  <a:gd name="T4" fmla="*/ 0 w 101"/>
                  <a:gd name="T5" fmla="*/ 0 h 76"/>
                  <a:gd name="T6" fmla="*/ 0 w 101"/>
                  <a:gd name="T7" fmla="*/ 0 h 76"/>
                  <a:gd name="T8" fmla="*/ 0 w 101"/>
                  <a:gd name="T9" fmla="*/ 0 h 76"/>
                  <a:gd name="T10" fmla="*/ 0 w 101"/>
                  <a:gd name="T11" fmla="*/ 0 h 76"/>
                  <a:gd name="T12" fmla="*/ 0 w 101"/>
                  <a:gd name="T13" fmla="*/ 0 h 76"/>
                  <a:gd name="T14" fmla="*/ 0 w 101"/>
                  <a:gd name="T15" fmla="*/ 0 h 76"/>
                  <a:gd name="T16" fmla="*/ 0 w 101"/>
                  <a:gd name="T17" fmla="*/ 0 h 76"/>
                  <a:gd name="T18" fmla="*/ 0 w 101"/>
                  <a:gd name="T19" fmla="*/ 0 h 76"/>
                  <a:gd name="T20" fmla="*/ 0 w 101"/>
                  <a:gd name="T21" fmla="*/ 0 h 76"/>
                  <a:gd name="T22" fmla="*/ 0 w 101"/>
                  <a:gd name="T23" fmla="*/ 0 h 76"/>
                  <a:gd name="T24" fmla="*/ 0 w 101"/>
                  <a:gd name="T25" fmla="*/ 0 h 76"/>
                  <a:gd name="T26" fmla="*/ 0 w 101"/>
                  <a:gd name="T27" fmla="*/ 0 h 76"/>
                  <a:gd name="T28" fmla="*/ 0 w 101"/>
                  <a:gd name="T29" fmla="*/ 0 h 76"/>
                  <a:gd name="T30" fmla="*/ 0 w 101"/>
                  <a:gd name="T31" fmla="*/ 0 h 76"/>
                  <a:gd name="T32" fmla="*/ 0 w 101"/>
                  <a:gd name="T33" fmla="*/ 0 h 76"/>
                  <a:gd name="T34" fmla="*/ 0 w 101"/>
                  <a:gd name="T35" fmla="*/ 0 h 76"/>
                  <a:gd name="T36" fmla="*/ 0 w 101"/>
                  <a:gd name="T37" fmla="*/ 0 h 76"/>
                  <a:gd name="T38" fmla="*/ 0 w 101"/>
                  <a:gd name="T39" fmla="*/ 0 h 76"/>
                  <a:gd name="T40" fmla="*/ 0 w 101"/>
                  <a:gd name="T41" fmla="*/ 0 h 76"/>
                  <a:gd name="T42" fmla="*/ 0 w 101"/>
                  <a:gd name="T43" fmla="*/ 0 h 76"/>
                  <a:gd name="T44" fmla="*/ 0 w 101"/>
                  <a:gd name="T45" fmla="*/ 0 h 76"/>
                  <a:gd name="T46" fmla="*/ 0 w 101"/>
                  <a:gd name="T47" fmla="*/ 0 h 76"/>
                  <a:gd name="T48" fmla="*/ 0 w 101"/>
                  <a:gd name="T49" fmla="*/ 0 h 76"/>
                  <a:gd name="T50" fmla="*/ 0 w 101"/>
                  <a:gd name="T51" fmla="*/ 0 h 76"/>
                  <a:gd name="T52" fmla="*/ 0 w 101"/>
                  <a:gd name="T53" fmla="*/ 0 h 76"/>
                  <a:gd name="T54" fmla="*/ 0 w 101"/>
                  <a:gd name="T55" fmla="*/ 0 h 76"/>
                  <a:gd name="T56" fmla="*/ 0 w 101"/>
                  <a:gd name="T57" fmla="*/ 0 h 76"/>
                  <a:gd name="T58" fmla="*/ 0 w 101"/>
                  <a:gd name="T59" fmla="*/ 0 h 76"/>
                  <a:gd name="T60" fmla="*/ 0 w 101"/>
                  <a:gd name="T61" fmla="*/ 0 h 76"/>
                  <a:gd name="T62" fmla="*/ 0 w 101"/>
                  <a:gd name="T63" fmla="*/ 0 h 76"/>
                  <a:gd name="T64" fmla="*/ 0 w 101"/>
                  <a:gd name="T65" fmla="*/ 0 h 76"/>
                  <a:gd name="T66" fmla="*/ 0 w 101"/>
                  <a:gd name="T67" fmla="*/ 0 h 76"/>
                  <a:gd name="T68" fmla="*/ 0 w 101"/>
                  <a:gd name="T69" fmla="*/ 0 h 76"/>
                  <a:gd name="T70" fmla="*/ 0 w 101"/>
                  <a:gd name="T71" fmla="*/ 0 h 76"/>
                  <a:gd name="T72" fmla="*/ 0 w 101"/>
                  <a:gd name="T73" fmla="*/ 0 h 76"/>
                  <a:gd name="T74" fmla="*/ 0 w 101"/>
                  <a:gd name="T75" fmla="*/ 0 h 76"/>
                  <a:gd name="T76" fmla="*/ 0 w 101"/>
                  <a:gd name="T77" fmla="*/ 0 h 76"/>
                  <a:gd name="T78" fmla="*/ 0 w 101"/>
                  <a:gd name="T79" fmla="*/ 0 h 76"/>
                  <a:gd name="T80" fmla="*/ 0 w 101"/>
                  <a:gd name="T81" fmla="*/ 0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1" h="76">
                    <a:moveTo>
                      <a:pt x="3" y="32"/>
                    </a:moveTo>
                    <a:lnTo>
                      <a:pt x="1" y="38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4" y="53"/>
                    </a:lnTo>
                    <a:lnTo>
                      <a:pt x="8" y="58"/>
                    </a:lnTo>
                    <a:lnTo>
                      <a:pt x="13" y="63"/>
                    </a:lnTo>
                    <a:lnTo>
                      <a:pt x="18" y="67"/>
                    </a:lnTo>
                    <a:lnTo>
                      <a:pt x="24" y="71"/>
                    </a:lnTo>
                    <a:lnTo>
                      <a:pt x="31" y="73"/>
                    </a:lnTo>
                    <a:lnTo>
                      <a:pt x="39" y="75"/>
                    </a:lnTo>
                    <a:lnTo>
                      <a:pt x="47" y="76"/>
                    </a:lnTo>
                    <a:lnTo>
                      <a:pt x="55" y="75"/>
                    </a:lnTo>
                    <a:lnTo>
                      <a:pt x="63" y="72"/>
                    </a:lnTo>
                    <a:lnTo>
                      <a:pt x="72" y="68"/>
                    </a:lnTo>
                    <a:lnTo>
                      <a:pt x="80" y="62"/>
                    </a:lnTo>
                    <a:lnTo>
                      <a:pt x="89" y="54"/>
                    </a:lnTo>
                    <a:lnTo>
                      <a:pt x="92" y="49"/>
                    </a:lnTo>
                    <a:lnTo>
                      <a:pt x="96" y="44"/>
                    </a:lnTo>
                    <a:lnTo>
                      <a:pt x="99" y="40"/>
                    </a:lnTo>
                    <a:lnTo>
                      <a:pt x="100" y="35"/>
                    </a:lnTo>
                    <a:lnTo>
                      <a:pt x="101" y="31"/>
                    </a:lnTo>
                    <a:lnTo>
                      <a:pt x="101" y="27"/>
                    </a:lnTo>
                    <a:lnTo>
                      <a:pt x="101" y="24"/>
                    </a:lnTo>
                    <a:lnTo>
                      <a:pt x="100" y="20"/>
                    </a:lnTo>
                    <a:lnTo>
                      <a:pt x="98" y="17"/>
                    </a:lnTo>
                    <a:lnTo>
                      <a:pt x="97" y="14"/>
                    </a:lnTo>
                    <a:lnTo>
                      <a:pt x="93" y="11"/>
                    </a:lnTo>
                    <a:lnTo>
                      <a:pt x="90" y="9"/>
                    </a:lnTo>
                    <a:lnTo>
                      <a:pt x="84" y="5"/>
                    </a:lnTo>
                    <a:lnTo>
                      <a:pt x="76" y="2"/>
                    </a:lnTo>
                    <a:lnTo>
                      <a:pt x="67" y="0"/>
                    </a:lnTo>
                    <a:lnTo>
                      <a:pt x="58" y="0"/>
                    </a:lnTo>
                    <a:lnTo>
                      <a:pt x="48" y="1"/>
                    </a:lnTo>
                    <a:lnTo>
                      <a:pt x="38" y="4"/>
                    </a:lnTo>
                    <a:lnTo>
                      <a:pt x="28" y="8"/>
                    </a:lnTo>
                    <a:lnTo>
                      <a:pt x="19" y="14"/>
                    </a:lnTo>
                    <a:lnTo>
                      <a:pt x="15" y="18"/>
                    </a:lnTo>
                    <a:lnTo>
                      <a:pt x="11" y="22"/>
                    </a:lnTo>
                    <a:lnTo>
                      <a:pt x="6" y="27"/>
                    </a:lnTo>
                    <a:lnTo>
                      <a:pt x="3" y="32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89" name="Freeform 1424">
                <a:extLst>
                  <a:ext uri="{FF2B5EF4-FFF2-40B4-BE49-F238E27FC236}">
                    <a16:creationId xmlns:a16="http://schemas.microsoft.com/office/drawing/2014/main" id="{178026A7-E057-4A6D-A06F-094CE48A8E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1" y="2385"/>
                <a:ext cx="5" cy="4"/>
              </a:xfrm>
              <a:custGeom>
                <a:avLst/>
                <a:gdLst>
                  <a:gd name="T0" fmla="*/ 0 w 100"/>
                  <a:gd name="T1" fmla="*/ 0 h 75"/>
                  <a:gd name="T2" fmla="*/ 0 w 100"/>
                  <a:gd name="T3" fmla="*/ 0 h 75"/>
                  <a:gd name="T4" fmla="*/ 0 w 100"/>
                  <a:gd name="T5" fmla="*/ 0 h 75"/>
                  <a:gd name="T6" fmla="*/ 0 w 100"/>
                  <a:gd name="T7" fmla="*/ 0 h 75"/>
                  <a:gd name="T8" fmla="*/ 0 w 100"/>
                  <a:gd name="T9" fmla="*/ 0 h 75"/>
                  <a:gd name="T10" fmla="*/ 0 w 100"/>
                  <a:gd name="T11" fmla="*/ 0 h 75"/>
                  <a:gd name="T12" fmla="*/ 0 w 100"/>
                  <a:gd name="T13" fmla="*/ 0 h 75"/>
                  <a:gd name="T14" fmla="*/ 0 w 100"/>
                  <a:gd name="T15" fmla="*/ 0 h 75"/>
                  <a:gd name="T16" fmla="*/ 0 w 100"/>
                  <a:gd name="T17" fmla="*/ 0 h 75"/>
                  <a:gd name="T18" fmla="*/ 0 w 100"/>
                  <a:gd name="T19" fmla="*/ 0 h 75"/>
                  <a:gd name="T20" fmla="*/ 0 w 100"/>
                  <a:gd name="T21" fmla="*/ 0 h 75"/>
                  <a:gd name="T22" fmla="*/ 0 w 100"/>
                  <a:gd name="T23" fmla="*/ 0 h 75"/>
                  <a:gd name="T24" fmla="*/ 0 w 100"/>
                  <a:gd name="T25" fmla="*/ 0 h 75"/>
                  <a:gd name="T26" fmla="*/ 0 w 100"/>
                  <a:gd name="T27" fmla="*/ 0 h 75"/>
                  <a:gd name="T28" fmla="*/ 0 w 100"/>
                  <a:gd name="T29" fmla="*/ 0 h 75"/>
                  <a:gd name="T30" fmla="*/ 0 w 100"/>
                  <a:gd name="T31" fmla="*/ 0 h 75"/>
                  <a:gd name="T32" fmla="*/ 0 w 100"/>
                  <a:gd name="T33" fmla="*/ 0 h 75"/>
                  <a:gd name="T34" fmla="*/ 0 w 100"/>
                  <a:gd name="T35" fmla="*/ 0 h 75"/>
                  <a:gd name="T36" fmla="*/ 0 w 100"/>
                  <a:gd name="T37" fmla="*/ 0 h 75"/>
                  <a:gd name="T38" fmla="*/ 0 w 100"/>
                  <a:gd name="T39" fmla="*/ 0 h 75"/>
                  <a:gd name="T40" fmla="*/ 0 w 100"/>
                  <a:gd name="T41" fmla="*/ 0 h 75"/>
                  <a:gd name="T42" fmla="*/ 0 w 100"/>
                  <a:gd name="T43" fmla="*/ 0 h 75"/>
                  <a:gd name="T44" fmla="*/ 0 w 100"/>
                  <a:gd name="T45" fmla="*/ 0 h 75"/>
                  <a:gd name="T46" fmla="*/ 0 w 100"/>
                  <a:gd name="T47" fmla="*/ 0 h 75"/>
                  <a:gd name="T48" fmla="*/ 0 w 100"/>
                  <a:gd name="T49" fmla="*/ 0 h 75"/>
                  <a:gd name="T50" fmla="*/ 0 w 100"/>
                  <a:gd name="T51" fmla="*/ 0 h 75"/>
                  <a:gd name="T52" fmla="*/ 0 w 100"/>
                  <a:gd name="T53" fmla="*/ 0 h 75"/>
                  <a:gd name="T54" fmla="*/ 0 w 100"/>
                  <a:gd name="T55" fmla="*/ 0 h 75"/>
                  <a:gd name="T56" fmla="*/ 0 w 100"/>
                  <a:gd name="T57" fmla="*/ 0 h 75"/>
                  <a:gd name="T58" fmla="*/ 0 w 100"/>
                  <a:gd name="T59" fmla="*/ 0 h 75"/>
                  <a:gd name="T60" fmla="*/ 0 w 100"/>
                  <a:gd name="T61" fmla="*/ 0 h 75"/>
                  <a:gd name="T62" fmla="*/ 0 w 100"/>
                  <a:gd name="T63" fmla="*/ 0 h 75"/>
                  <a:gd name="T64" fmla="*/ 0 w 100"/>
                  <a:gd name="T65" fmla="*/ 0 h 75"/>
                  <a:gd name="T66" fmla="*/ 0 w 100"/>
                  <a:gd name="T67" fmla="*/ 0 h 75"/>
                  <a:gd name="T68" fmla="*/ 0 w 100"/>
                  <a:gd name="T69" fmla="*/ 0 h 75"/>
                  <a:gd name="T70" fmla="*/ 0 w 100"/>
                  <a:gd name="T71" fmla="*/ 0 h 75"/>
                  <a:gd name="T72" fmla="*/ 0 w 100"/>
                  <a:gd name="T73" fmla="*/ 0 h 75"/>
                  <a:gd name="T74" fmla="*/ 0 w 100"/>
                  <a:gd name="T75" fmla="*/ 0 h 75"/>
                  <a:gd name="T76" fmla="*/ 0 w 100"/>
                  <a:gd name="T77" fmla="*/ 0 h 75"/>
                  <a:gd name="T78" fmla="*/ 0 w 100"/>
                  <a:gd name="T79" fmla="*/ 0 h 75"/>
                  <a:gd name="T80" fmla="*/ 0 w 100"/>
                  <a:gd name="T81" fmla="*/ 0 h 7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0" h="75">
                    <a:moveTo>
                      <a:pt x="2" y="32"/>
                    </a:moveTo>
                    <a:lnTo>
                      <a:pt x="1" y="37"/>
                    </a:lnTo>
                    <a:lnTo>
                      <a:pt x="0" y="42"/>
                    </a:lnTo>
                    <a:lnTo>
                      <a:pt x="1" y="47"/>
                    </a:lnTo>
                    <a:lnTo>
                      <a:pt x="3" y="52"/>
                    </a:lnTo>
                    <a:lnTo>
                      <a:pt x="7" y="58"/>
                    </a:lnTo>
                    <a:lnTo>
                      <a:pt x="11" y="62"/>
                    </a:lnTo>
                    <a:lnTo>
                      <a:pt x="17" y="67"/>
                    </a:lnTo>
                    <a:lnTo>
                      <a:pt x="23" y="70"/>
                    </a:lnTo>
                    <a:lnTo>
                      <a:pt x="30" y="73"/>
                    </a:lnTo>
                    <a:lnTo>
                      <a:pt x="37" y="74"/>
                    </a:lnTo>
                    <a:lnTo>
                      <a:pt x="45" y="75"/>
                    </a:lnTo>
                    <a:lnTo>
                      <a:pt x="54" y="74"/>
                    </a:lnTo>
                    <a:lnTo>
                      <a:pt x="62" y="71"/>
                    </a:lnTo>
                    <a:lnTo>
                      <a:pt x="71" y="67"/>
                    </a:lnTo>
                    <a:lnTo>
                      <a:pt x="80" y="61"/>
                    </a:lnTo>
                    <a:lnTo>
                      <a:pt x="88" y="53"/>
                    </a:lnTo>
                    <a:lnTo>
                      <a:pt x="92" y="48"/>
                    </a:lnTo>
                    <a:lnTo>
                      <a:pt x="95" y="44"/>
                    </a:lnTo>
                    <a:lnTo>
                      <a:pt x="97" y="40"/>
                    </a:lnTo>
                    <a:lnTo>
                      <a:pt x="99" y="35"/>
                    </a:lnTo>
                    <a:lnTo>
                      <a:pt x="100" y="31"/>
                    </a:lnTo>
                    <a:lnTo>
                      <a:pt x="100" y="28"/>
                    </a:lnTo>
                    <a:lnTo>
                      <a:pt x="99" y="24"/>
                    </a:lnTo>
                    <a:lnTo>
                      <a:pt x="99" y="20"/>
                    </a:lnTo>
                    <a:lnTo>
                      <a:pt x="97" y="17"/>
                    </a:lnTo>
                    <a:lnTo>
                      <a:pt x="95" y="14"/>
                    </a:lnTo>
                    <a:lnTo>
                      <a:pt x="93" y="12"/>
                    </a:lnTo>
                    <a:lnTo>
                      <a:pt x="90" y="9"/>
                    </a:lnTo>
                    <a:lnTo>
                      <a:pt x="83" y="5"/>
                    </a:lnTo>
                    <a:lnTo>
                      <a:pt x="75" y="2"/>
                    </a:lnTo>
                    <a:lnTo>
                      <a:pt x="66" y="0"/>
                    </a:lnTo>
                    <a:lnTo>
                      <a:pt x="56" y="0"/>
                    </a:lnTo>
                    <a:lnTo>
                      <a:pt x="47" y="1"/>
                    </a:lnTo>
                    <a:lnTo>
                      <a:pt x="37" y="4"/>
                    </a:lnTo>
                    <a:lnTo>
                      <a:pt x="27" y="8"/>
                    </a:lnTo>
                    <a:lnTo>
                      <a:pt x="18" y="14"/>
                    </a:lnTo>
                    <a:lnTo>
                      <a:pt x="14" y="18"/>
                    </a:lnTo>
                    <a:lnTo>
                      <a:pt x="10" y="22"/>
                    </a:lnTo>
                    <a:lnTo>
                      <a:pt x="6" y="27"/>
                    </a:lnTo>
                    <a:lnTo>
                      <a:pt x="2" y="32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90" name="Freeform 1425">
                <a:extLst>
                  <a:ext uri="{FF2B5EF4-FFF2-40B4-BE49-F238E27FC236}">
                    <a16:creationId xmlns:a16="http://schemas.microsoft.com/office/drawing/2014/main" id="{4F4C587C-8443-4A2A-B73C-2CB2BE642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6" y="2390"/>
                <a:ext cx="6" cy="4"/>
              </a:xfrm>
              <a:custGeom>
                <a:avLst/>
                <a:gdLst>
                  <a:gd name="T0" fmla="*/ 0 w 100"/>
                  <a:gd name="T1" fmla="*/ 0 h 75"/>
                  <a:gd name="T2" fmla="*/ 0 w 100"/>
                  <a:gd name="T3" fmla="*/ 0 h 75"/>
                  <a:gd name="T4" fmla="*/ 0 w 100"/>
                  <a:gd name="T5" fmla="*/ 0 h 75"/>
                  <a:gd name="T6" fmla="*/ 0 w 100"/>
                  <a:gd name="T7" fmla="*/ 0 h 75"/>
                  <a:gd name="T8" fmla="*/ 0 w 100"/>
                  <a:gd name="T9" fmla="*/ 0 h 75"/>
                  <a:gd name="T10" fmla="*/ 0 w 100"/>
                  <a:gd name="T11" fmla="*/ 0 h 75"/>
                  <a:gd name="T12" fmla="*/ 0 w 100"/>
                  <a:gd name="T13" fmla="*/ 0 h 75"/>
                  <a:gd name="T14" fmla="*/ 0 w 100"/>
                  <a:gd name="T15" fmla="*/ 0 h 75"/>
                  <a:gd name="T16" fmla="*/ 0 w 100"/>
                  <a:gd name="T17" fmla="*/ 0 h 75"/>
                  <a:gd name="T18" fmla="*/ 0 w 100"/>
                  <a:gd name="T19" fmla="*/ 0 h 75"/>
                  <a:gd name="T20" fmla="*/ 0 w 100"/>
                  <a:gd name="T21" fmla="*/ 0 h 75"/>
                  <a:gd name="T22" fmla="*/ 0 w 100"/>
                  <a:gd name="T23" fmla="*/ 0 h 75"/>
                  <a:gd name="T24" fmla="*/ 0 w 100"/>
                  <a:gd name="T25" fmla="*/ 0 h 75"/>
                  <a:gd name="T26" fmla="*/ 0 w 100"/>
                  <a:gd name="T27" fmla="*/ 0 h 75"/>
                  <a:gd name="T28" fmla="*/ 0 w 100"/>
                  <a:gd name="T29" fmla="*/ 0 h 75"/>
                  <a:gd name="T30" fmla="*/ 0 w 100"/>
                  <a:gd name="T31" fmla="*/ 0 h 75"/>
                  <a:gd name="T32" fmla="*/ 0 w 100"/>
                  <a:gd name="T33" fmla="*/ 0 h 75"/>
                  <a:gd name="T34" fmla="*/ 0 w 100"/>
                  <a:gd name="T35" fmla="*/ 0 h 75"/>
                  <a:gd name="T36" fmla="*/ 0 w 100"/>
                  <a:gd name="T37" fmla="*/ 0 h 75"/>
                  <a:gd name="T38" fmla="*/ 0 w 100"/>
                  <a:gd name="T39" fmla="*/ 0 h 75"/>
                  <a:gd name="T40" fmla="*/ 0 w 100"/>
                  <a:gd name="T41" fmla="*/ 0 h 75"/>
                  <a:gd name="T42" fmla="*/ 0 w 100"/>
                  <a:gd name="T43" fmla="*/ 0 h 75"/>
                  <a:gd name="T44" fmla="*/ 0 w 100"/>
                  <a:gd name="T45" fmla="*/ 0 h 75"/>
                  <a:gd name="T46" fmla="*/ 0 w 100"/>
                  <a:gd name="T47" fmla="*/ 0 h 75"/>
                  <a:gd name="T48" fmla="*/ 0 w 100"/>
                  <a:gd name="T49" fmla="*/ 0 h 75"/>
                  <a:gd name="T50" fmla="*/ 0 w 100"/>
                  <a:gd name="T51" fmla="*/ 0 h 75"/>
                  <a:gd name="T52" fmla="*/ 0 w 100"/>
                  <a:gd name="T53" fmla="*/ 0 h 75"/>
                  <a:gd name="T54" fmla="*/ 0 w 100"/>
                  <a:gd name="T55" fmla="*/ 0 h 75"/>
                  <a:gd name="T56" fmla="*/ 0 w 100"/>
                  <a:gd name="T57" fmla="*/ 0 h 75"/>
                  <a:gd name="T58" fmla="*/ 0 w 100"/>
                  <a:gd name="T59" fmla="*/ 0 h 75"/>
                  <a:gd name="T60" fmla="*/ 0 w 100"/>
                  <a:gd name="T61" fmla="*/ 0 h 75"/>
                  <a:gd name="T62" fmla="*/ 0 w 100"/>
                  <a:gd name="T63" fmla="*/ 0 h 75"/>
                  <a:gd name="T64" fmla="*/ 0 w 100"/>
                  <a:gd name="T65" fmla="*/ 0 h 75"/>
                  <a:gd name="T66" fmla="*/ 0 w 100"/>
                  <a:gd name="T67" fmla="*/ 0 h 75"/>
                  <a:gd name="T68" fmla="*/ 0 w 100"/>
                  <a:gd name="T69" fmla="*/ 0 h 75"/>
                  <a:gd name="T70" fmla="*/ 0 w 100"/>
                  <a:gd name="T71" fmla="*/ 0 h 75"/>
                  <a:gd name="T72" fmla="*/ 0 w 100"/>
                  <a:gd name="T73" fmla="*/ 0 h 75"/>
                  <a:gd name="T74" fmla="*/ 0 w 100"/>
                  <a:gd name="T75" fmla="*/ 0 h 75"/>
                  <a:gd name="T76" fmla="*/ 0 w 100"/>
                  <a:gd name="T77" fmla="*/ 0 h 75"/>
                  <a:gd name="T78" fmla="*/ 0 w 100"/>
                  <a:gd name="T79" fmla="*/ 0 h 75"/>
                  <a:gd name="T80" fmla="*/ 0 w 100"/>
                  <a:gd name="T81" fmla="*/ 0 h 7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0" h="75">
                    <a:moveTo>
                      <a:pt x="3" y="32"/>
                    </a:moveTo>
                    <a:lnTo>
                      <a:pt x="1" y="37"/>
                    </a:lnTo>
                    <a:lnTo>
                      <a:pt x="0" y="42"/>
                    </a:lnTo>
                    <a:lnTo>
                      <a:pt x="1" y="47"/>
                    </a:lnTo>
                    <a:lnTo>
                      <a:pt x="4" y="52"/>
                    </a:lnTo>
                    <a:lnTo>
                      <a:pt x="7" y="57"/>
                    </a:lnTo>
                    <a:lnTo>
                      <a:pt x="12" y="62"/>
                    </a:lnTo>
                    <a:lnTo>
                      <a:pt x="17" y="66"/>
                    </a:lnTo>
                    <a:lnTo>
                      <a:pt x="23" y="70"/>
                    </a:lnTo>
                    <a:lnTo>
                      <a:pt x="30" y="73"/>
                    </a:lnTo>
                    <a:lnTo>
                      <a:pt x="38" y="74"/>
                    </a:lnTo>
                    <a:lnTo>
                      <a:pt x="46" y="75"/>
                    </a:lnTo>
                    <a:lnTo>
                      <a:pt x="54" y="74"/>
                    </a:lnTo>
                    <a:lnTo>
                      <a:pt x="63" y="71"/>
                    </a:lnTo>
                    <a:lnTo>
                      <a:pt x="72" y="67"/>
                    </a:lnTo>
                    <a:lnTo>
                      <a:pt x="80" y="61"/>
                    </a:lnTo>
                    <a:lnTo>
                      <a:pt x="89" y="53"/>
                    </a:lnTo>
                    <a:lnTo>
                      <a:pt x="92" y="48"/>
                    </a:lnTo>
                    <a:lnTo>
                      <a:pt x="95" y="44"/>
                    </a:lnTo>
                    <a:lnTo>
                      <a:pt x="98" y="39"/>
                    </a:lnTo>
                    <a:lnTo>
                      <a:pt x="99" y="35"/>
                    </a:lnTo>
                    <a:lnTo>
                      <a:pt x="100" y="31"/>
                    </a:lnTo>
                    <a:lnTo>
                      <a:pt x="100" y="27"/>
                    </a:lnTo>
                    <a:lnTo>
                      <a:pt x="100" y="24"/>
                    </a:lnTo>
                    <a:lnTo>
                      <a:pt x="99" y="20"/>
                    </a:lnTo>
                    <a:lnTo>
                      <a:pt x="97" y="17"/>
                    </a:lnTo>
                    <a:lnTo>
                      <a:pt x="96" y="14"/>
                    </a:lnTo>
                    <a:lnTo>
                      <a:pt x="93" y="11"/>
                    </a:lnTo>
                    <a:lnTo>
                      <a:pt x="90" y="9"/>
                    </a:lnTo>
                    <a:lnTo>
                      <a:pt x="84" y="5"/>
                    </a:lnTo>
                    <a:lnTo>
                      <a:pt x="76" y="2"/>
                    </a:lnTo>
                    <a:lnTo>
                      <a:pt x="67" y="0"/>
                    </a:lnTo>
                    <a:lnTo>
                      <a:pt x="57" y="0"/>
                    </a:lnTo>
                    <a:lnTo>
                      <a:pt x="47" y="1"/>
                    </a:lnTo>
                    <a:lnTo>
                      <a:pt x="37" y="4"/>
                    </a:lnTo>
                    <a:lnTo>
                      <a:pt x="27" y="8"/>
                    </a:lnTo>
                    <a:lnTo>
                      <a:pt x="18" y="14"/>
                    </a:lnTo>
                    <a:lnTo>
                      <a:pt x="14" y="18"/>
                    </a:lnTo>
                    <a:lnTo>
                      <a:pt x="10" y="22"/>
                    </a:lnTo>
                    <a:lnTo>
                      <a:pt x="6" y="27"/>
                    </a:lnTo>
                    <a:lnTo>
                      <a:pt x="3" y="32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91" name="Freeform 1426">
                <a:extLst>
                  <a:ext uri="{FF2B5EF4-FFF2-40B4-BE49-F238E27FC236}">
                    <a16:creationId xmlns:a16="http://schemas.microsoft.com/office/drawing/2014/main" id="{0923DC1F-B20C-475D-8D0B-CF6CB7864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8" y="2395"/>
                <a:ext cx="6" cy="5"/>
              </a:xfrm>
              <a:custGeom>
                <a:avLst/>
                <a:gdLst>
                  <a:gd name="T0" fmla="*/ 0 w 101"/>
                  <a:gd name="T1" fmla="*/ 0 h 76"/>
                  <a:gd name="T2" fmla="*/ 0 w 101"/>
                  <a:gd name="T3" fmla="*/ 0 h 76"/>
                  <a:gd name="T4" fmla="*/ 0 w 101"/>
                  <a:gd name="T5" fmla="*/ 0 h 76"/>
                  <a:gd name="T6" fmla="*/ 0 w 101"/>
                  <a:gd name="T7" fmla="*/ 0 h 76"/>
                  <a:gd name="T8" fmla="*/ 0 w 101"/>
                  <a:gd name="T9" fmla="*/ 0 h 76"/>
                  <a:gd name="T10" fmla="*/ 0 w 101"/>
                  <a:gd name="T11" fmla="*/ 0 h 76"/>
                  <a:gd name="T12" fmla="*/ 0 w 101"/>
                  <a:gd name="T13" fmla="*/ 0 h 76"/>
                  <a:gd name="T14" fmla="*/ 0 w 101"/>
                  <a:gd name="T15" fmla="*/ 0 h 76"/>
                  <a:gd name="T16" fmla="*/ 0 w 101"/>
                  <a:gd name="T17" fmla="*/ 0 h 76"/>
                  <a:gd name="T18" fmla="*/ 0 w 101"/>
                  <a:gd name="T19" fmla="*/ 0 h 76"/>
                  <a:gd name="T20" fmla="*/ 0 w 101"/>
                  <a:gd name="T21" fmla="*/ 0 h 76"/>
                  <a:gd name="T22" fmla="*/ 0 w 101"/>
                  <a:gd name="T23" fmla="*/ 0 h 76"/>
                  <a:gd name="T24" fmla="*/ 0 w 101"/>
                  <a:gd name="T25" fmla="*/ 0 h 76"/>
                  <a:gd name="T26" fmla="*/ 0 w 101"/>
                  <a:gd name="T27" fmla="*/ 0 h 76"/>
                  <a:gd name="T28" fmla="*/ 0 w 101"/>
                  <a:gd name="T29" fmla="*/ 0 h 76"/>
                  <a:gd name="T30" fmla="*/ 0 w 101"/>
                  <a:gd name="T31" fmla="*/ 0 h 76"/>
                  <a:gd name="T32" fmla="*/ 0 w 101"/>
                  <a:gd name="T33" fmla="*/ 0 h 76"/>
                  <a:gd name="T34" fmla="*/ 0 w 101"/>
                  <a:gd name="T35" fmla="*/ 0 h 76"/>
                  <a:gd name="T36" fmla="*/ 0 w 101"/>
                  <a:gd name="T37" fmla="*/ 0 h 76"/>
                  <a:gd name="T38" fmla="*/ 0 w 101"/>
                  <a:gd name="T39" fmla="*/ 0 h 76"/>
                  <a:gd name="T40" fmla="*/ 0 w 101"/>
                  <a:gd name="T41" fmla="*/ 0 h 76"/>
                  <a:gd name="T42" fmla="*/ 0 w 101"/>
                  <a:gd name="T43" fmla="*/ 0 h 76"/>
                  <a:gd name="T44" fmla="*/ 0 w 101"/>
                  <a:gd name="T45" fmla="*/ 0 h 76"/>
                  <a:gd name="T46" fmla="*/ 0 w 101"/>
                  <a:gd name="T47" fmla="*/ 0 h 76"/>
                  <a:gd name="T48" fmla="*/ 0 w 101"/>
                  <a:gd name="T49" fmla="*/ 0 h 76"/>
                  <a:gd name="T50" fmla="*/ 0 w 101"/>
                  <a:gd name="T51" fmla="*/ 0 h 76"/>
                  <a:gd name="T52" fmla="*/ 0 w 101"/>
                  <a:gd name="T53" fmla="*/ 0 h 76"/>
                  <a:gd name="T54" fmla="*/ 0 w 101"/>
                  <a:gd name="T55" fmla="*/ 0 h 76"/>
                  <a:gd name="T56" fmla="*/ 0 w 101"/>
                  <a:gd name="T57" fmla="*/ 0 h 76"/>
                  <a:gd name="T58" fmla="*/ 0 w 101"/>
                  <a:gd name="T59" fmla="*/ 0 h 76"/>
                  <a:gd name="T60" fmla="*/ 0 w 101"/>
                  <a:gd name="T61" fmla="*/ 0 h 76"/>
                  <a:gd name="T62" fmla="*/ 0 w 101"/>
                  <a:gd name="T63" fmla="*/ 0 h 76"/>
                  <a:gd name="T64" fmla="*/ 0 w 101"/>
                  <a:gd name="T65" fmla="*/ 0 h 76"/>
                  <a:gd name="T66" fmla="*/ 0 w 101"/>
                  <a:gd name="T67" fmla="*/ 0 h 76"/>
                  <a:gd name="T68" fmla="*/ 0 w 101"/>
                  <a:gd name="T69" fmla="*/ 0 h 76"/>
                  <a:gd name="T70" fmla="*/ 0 w 101"/>
                  <a:gd name="T71" fmla="*/ 0 h 76"/>
                  <a:gd name="T72" fmla="*/ 0 w 101"/>
                  <a:gd name="T73" fmla="*/ 0 h 76"/>
                  <a:gd name="T74" fmla="*/ 0 w 101"/>
                  <a:gd name="T75" fmla="*/ 0 h 76"/>
                  <a:gd name="T76" fmla="*/ 0 w 101"/>
                  <a:gd name="T77" fmla="*/ 0 h 76"/>
                  <a:gd name="T78" fmla="*/ 0 w 101"/>
                  <a:gd name="T79" fmla="*/ 0 h 76"/>
                  <a:gd name="T80" fmla="*/ 0 w 101"/>
                  <a:gd name="T81" fmla="*/ 0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1" h="76">
                    <a:moveTo>
                      <a:pt x="2" y="32"/>
                    </a:moveTo>
                    <a:lnTo>
                      <a:pt x="0" y="37"/>
                    </a:lnTo>
                    <a:lnTo>
                      <a:pt x="0" y="42"/>
                    </a:lnTo>
                    <a:lnTo>
                      <a:pt x="1" y="47"/>
                    </a:lnTo>
                    <a:lnTo>
                      <a:pt x="3" y="52"/>
                    </a:lnTo>
                    <a:lnTo>
                      <a:pt x="8" y="57"/>
                    </a:lnTo>
                    <a:lnTo>
                      <a:pt x="12" y="62"/>
                    </a:lnTo>
                    <a:lnTo>
                      <a:pt x="17" y="66"/>
                    </a:lnTo>
                    <a:lnTo>
                      <a:pt x="24" y="70"/>
                    </a:lnTo>
                    <a:lnTo>
                      <a:pt x="31" y="72"/>
                    </a:lnTo>
                    <a:lnTo>
                      <a:pt x="38" y="75"/>
                    </a:lnTo>
                    <a:lnTo>
                      <a:pt x="46" y="76"/>
                    </a:lnTo>
                    <a:lnTo>
                      <a:pt x="54" y="75"/>
                    </a:lnTo>
                    <a:lnTo>
                      <a:pt x="63" y="71"/>
                    </a:lnTo>
                    <a:lnTo>
                      <a:pt x="71" y="67"/>
                    </a:lnTo>
                    <a:lnTo>
                      <a:pt x="80" y="61"/>
                    </a:lnTo>
                    <a:lnTo>
                      <a:pt x="88" y="53"/>
                    </a:lnTo>
                    <a:lnTo>
                      <a:pt x="92" y="48"/>
                    </a:lnTo>
                    <a:lnTo>
                      <a:pt x="96" y="43"/>
                    </a:lnTo>
                    <a:lnTo>
                      <a:pt x="98" y="39"/>
                    </a:lnTo>
                    <a:lnTo>
                      <a:pt x="99" y="35"/>
                    </a:lnTo>
                    <a:lnTo>
                      <a:pt x="100" y="31"/>
                    </a:lnTo>
                    <a:lnTo>
                      <a:pt x="101" y="27"/>
                    </a:lnTo>
                    <a:lnTo>
                      <a:pt x="100" y="24"/>
                    </a:lnTo>
                    <a:lnTo>
                      <a:pt x="99" y="20"/>
                    </a:lnTo>
                    <a:lnTo>
                      <a:pt x="98" y="17"/>
                    </a:lnTo>
                    <a:lnTo>
                      <a:pt x="96" y="14"/>
                    </a:lnTo>
                    <a:lnTo>
                      <a:pt x="93" y="11"/>
                    </a:lnTo>
                    <a:lnTo>
                      <a:pt x="90" y="9"/>
                    </a:lnTo>
                    <a:lnTo>
                      <a:pt x="83" y="5"/>
                    </a:lnTo>
                    <a:lnTo>
                      <a:pt x="75" y="2"/>
                    </a:lnTo>
                    <a:lnTo>
                      <a:pt x="66" y="0"/>
                    </a:lnTo>
                    <a:lnTo>
                      <a:pt x="57" y="0"/>
                    </a:lnTo>
                    <a:lnTo>
                      <a:pt x="47" y="1"/>
                    </a:lnTo>
                    <a:lnTo>
                      <a:pt x="37" y="4"/>
                    </a:lnTo>
                    <a:lnTo>
                      <a:pt x="28" y="8"/>
                    </a:lnTo>
                    <a:lnTo>
                      <a:pt x="19" y="14"/>
                    </a:lnTo>
                    <a:lnTo>
                      <a:pt x="14" y="18"/>
                    </a:lnTo>
                    <a:lnTo>
                      <a:pt x="10" y="22"/>
                    </a:lnTo>
                    <a:lnTo>
                      <a:pt x="6" y="27"/>
                    </a:lnTo>
                    <a:lnTo>
                      <a:pt x="2" y="32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92" name="Freeform 1427">
                <a:extLst>
                  <a:ext uri="{FF2B5EF4-FFF2-40B4-BE49-F238E27FC236}">
                    <a16:creationId xmlns:a16="http://schemas.microsoft.com/office/drawing/2014/main" id="{9F6C1131-52B9-40AB-9DDC-E333A530C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0" y="2423"/>
                <a:ext cx="6" cy="4"/>
              </a:xfrm>
              <a:custGeom>
                <a:avLst/>
                <a:gdLst>
                  <a:gd name="T0" fmla="*/ 0 w 101"/>
                  <a:gd name="T1" fmla="*/ 0 h 76"/>
                  <a:gd name="T2" fmla="*/ 0 w 101"/>
                  <a:gd name="T3" fmla="*/ 0 h 76"/>
                  <a:gd name="T4" fmla="*/ 0 w 101"/>
                  <a:gd name="T5" fmla="*/ 0 h 76"/>
                  <a:gd name="T6" fmla="*/ 0 w 101"/>
                  <a:gd name="T7" fmla="*/ 0 h 76"/>
                  <a:gd name="T8" fmla="*/ 0 w 101"/>
                  <a:gd name="T9" fmla="*/ 0 h 76"/>
                  <a:gd name="T10" fmla="*/ 0 w 101"/>
                  <a:gd name="T11" fmla="*/ 0 h 76"/>
                  <a:gd name="T12" fmla="*/ 0 w 101"/>
                  <a:gd name="T13" fmla="*/ 0 h 76"/>
                  <a:gd name="T14" fmla="*/ 0 w 101"/>
                  <a:gd name="T15" fmla="*/ 0 h 76"/>
                  <a:gd name="T16" fmla="*/ 0 w 101"/>
                  <a:gd name="T17" fmla="*/ 0 h 76"/>
                  <a:gd name="T18" fmla="*/ 0 w 101"/>
                  <a:gd name="T19" fmla="*/ 0 h 76"/>
                  <a:gd name="T20" fmla="*/ 0 w 101"/>
                  <a:gd name="T21" fmla="*/ 0 h 76"/>
                  <a:gd name="T22" fmla="*/ 0 w 101"/>
                  <a:gd name="T23" fmla="*/ 0 h 76"/>
                  <a:gd name="T24" fmla="*/ 0 w 101"/>
                  <a:gd name="T25" fmla="*/ 0 h 76"/>
                  <a:gd name="T26" fmla="*/ 0 w 101"/>
                  <a:gd name="T27" fmla="*/ 0 h 76"/>
                  <a:gd name="T28" fmla="*/ 0 w 101"/>
                  <a:gd name="T29" fmla="*/ 0 h 76"/>
                  <a:gd name="T30" fmla="*/ 0 w 101"/>
                  <a:gd name="T31" fmla="*/ 0 h 76"/>
                  <a:gd name="T32" fmla="*/ 0 w 101"/>
                  <a:gd name="T33" fmla="*/ 0 h 76"/>
                  <a:gd name="T34" fmla="*/ 0 w 101"/>
                  <a:gd name="T35" fmla="*/ 0 h 76"/>
                  <a:gd name="T36" fmla="*/ 0 w 101"/>
                  <a:gd name="T37" fmla="*/ 0 h 76"/>
                  <a:gd name="T38" fmla="*/ 0 w 101"/>
                  <a:gd name="T39" fmla="*/ 0 h 76"/>
                  <a:gd name="T40" fmla="*/ 0 w 101"/>
                  <a:gd name="T41" fmla="*/ 0 h 76"/>
                  <a:gd name="T42" fmla="*/ 0 w 101"/>
                  <a:gd name="T43" fmla="*/ 0 h 76"/>
                  <a:gd name="T44" fmla="*/ 0 w 101"/>
                  <a:gd name="T45" fmla="*/ 0 h 76"/>
                  <a:gd name="T46" fmla="*/ 0 w 101"/>
                  <a:gd name="T47" fmla="*/ 0 h 76"/>
                  <a:gd name="T48" fmla="*/ 0 w 101"/>
                  <a:gd name="T49" fmla="*/ 0 h 76"/>
                  <a:gd name="T50" fmla="*/ 0 w 101"/>
                  <a:gd name="T51" fmla="*/ 0 h 76"/>
                  <a:gd name="T52" fmla="*/ 0 w 101"/>
                  <a:gd name="T53" fmla="*/ 0 h 76"/>
                  <a:gd name="T54" fmla="*/ 0 w 101"/>
                  <a:gd name="T55" fmla="*/ 0 h 76"/>
                  <a:gd name="T56" fmla="*/ 0 w 101"/>
                  <a:gd name="T57" fmla="*/ 0 h 76"/>
                  <a:gd name="T58" fmla="*/ 0 w 101"/>
                  <a:gd name="T59" fmla="*/ 0 h 76"/>
                  <a:gd name="T60" fmla="*/ 0 w 101"/>
                  <a:gd name="T61" fmla="*/ 0 h 76"/>
                  <a:gd name="T62" fmla="*/ 0 w 101"/>
                  <a:gd name="T63" fmla="*/ 0 h 76"/>
                  <a:gd name="T64" fmla="*/ 0 w 101"/>
                  <a:gd name="T65" fmla="*/ 0 h 76"/>
                  <a:gd name="T66" fmla="*/ 0 w 101"/>
                  <a:gd name="T67" fmla="*/ 0 h 76"/>
                  <a:gd name="T68" fmla="*/ 0 w 101"/>
                  <a:gd name="T69" fmla="*/ 0 h 76"/>
                  <a:gd name="T70" fmla="*/ 0 w 101"/>
                  <a:gd name="T71" fmla="*/ 0 h 76"/>
                  <a:gd name="T72" fmla="*/ 0 w 101"/>
                  <a:gd name="T73" fmla="*/ 0 h 76"/>
                  <a:gd name="T74" fmla="*/ 0 w 101"/>
                  <a:gd name="T75" fmla="*/ 0 h 76"/>
                  <a:gd name="T76" fmla="*/ 0 w 101"/>
                  <a:gd name="T77" fmla="*/ 0 h 76"/>
                  <a:gd name="T78" fmla="*/ 0 w 101"/>
                  <a:gd name="T79" fmla="*/ 0 h 76"/>
                  <a:gd name="T80" fmla="*/ 0 w 101"/>
                  <a:gd name="T81" fmla="*/ 0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1" h="76">
                    <a:moveTo>
                      <a:pt x="3" y="34"/>
                    </a:moveTo>
                    <a:lnTo>
                      <a:pt x="1" y="38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4" y="54"/>
                    </a:lnTo>
                    <a:lnTo>
                      <a:pt x="8" y="59"/>
                    </a:lnTo>
                    <a:lnTo>
                      <a:pt x="13" y="64"/>
                    </a:lnTo>
                    <a:lnTo>
                      <a:pt x="18" y="68"/>
                    </a:lnTo>
                    <a:lnTo>
                      <a:pt x="24" y="71"/>
                    </a:lnTo>
                    <a:lnTo>
                      <a:pt x="31" y="74"/>
                    </a:lnTo>
                    <a:lnTo>
                      <a:pt x="39" y="76"/>
                    </a:lnTo>
                    <a:lnTo>
                      <a:pt x="47" y="76"/>
                    </a:lnTo>
                    <a:lnTo>
                      <a:pt x="55" y="75"/>
                    </a:lnTo>
                    <a:lnTo>
                      <a:pt x="63" y="73"/>
                    </a:lnTo>
                    <a:lnTo>
                      <a:pt x="72" y="68"/>
                    </a:lnTo>
                    <a:lnTo>
                      <a:pt x="80" y="62"/>
                    </a:lnTo>
                    <a:lnTo>
                      <a:pt x="89" y="54"/>
                    </a:lnTo>
                    <a:lnTo>
                      <a:pt x="92" y="50"/>
                    </a:lnTo>
                    <a:lnTo>
                      <a:pt x="96" y="45"/>
                    </a:lnTo>
                    <a:lnTo>
                      <a:pt x="99" y="41"/>
                    </a:lnTo>
                    <a:lnTo>
                      <a:pt x="100" y="37"/>
                    </a:lnTo>
                    <a:lnTo>
                      <a:pt x="101" y="33"/>
                    </a:lnTo>
                    <a:lnTo>
                      <a:pt x="101" y="28"/>
                    </a:lnTo>
                    <a:lnTo>
                      <a:pt x="101" y="24"/>
                    </a:lnTo>
                    <a:lnTo>
                      <a:pt x="100" y="21"/>
                    </a:lnTo>
                    <a:lnTo>
                      <a:pt x="98" y="17"/>
                    </a:lnTo>
                    <a:lnTo>
                      <a:pt x="97" y="15"/>
                    </a:lnTo>
                    <a:lnTo>
                      <a:pt x="93" y="12"/>
                    </a:lnTo>
                    <a:lnTo>
                      <a:pt x="90" y="9"/>
                    </a:lnTo>
                    <a:lnTo>
                      <a:pt x="84" y="5"/>
                    </a:lnTo>
                    <a:lnTo>
                      <a:pt x="76" y="2"/>
                    </a:lnTo>
                    <a:lnTo>
                      <a:pt x="67" y="1"/>
                    </a:lnTo>
                    <a:lnTo>
                      <a:pt x="58" y="0"/>
                    </a:lnTo>
                    <a:lnTo>
                      <a:pt x="48" y="1"/>
                    </a:lnTo>
                    <a:lnTo>
                      <a:pt x="38" y="4"/>
                    </a:lnTo>
                    <a:lnTo>
                      <a:pt x="28" y="9"/>
                    </a:lnTo>
                    <a:lnTo>
                      <a:pt x="19" y="15"/>
                    </a:lnTo>
                    <a:lnTo>
                      <a:pt x="15" y="18"/>
                    </a:lnTo>
                    <a:lnTo>
                      <a:pt x="11" y="23"/>
                    </a:lnTo>
                    <a:lnTo>
                      <a:pt x="6" y="27"/>
                    </a:lnTo>
                    <a:lnTo>
                      <a:pt x="3" y="34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93" name="Freeform 1428">
                <a:extLst>
                  <a:ext uri="{FF2B5EF4-FFF2-40B4-BE49-F238E27FC236}">
                    <a16:creationId xmlns:a16="http://schemas.microsoft.com/office/drawing/2014/main" id="{D8DE4052-69CD-419E-8B3F-E9C1C3121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2372"/>
                <a:ext cx="6" cy="5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00" h="76">
                    <a:moveTo>
                      <a:pt x="3" y="33"/>
                    </a:moveTo>
                    <a:lnTo>
                      <a:pt x="1" y="37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4" y="54"/>
                    </a:lnTo>
                    <a:lnTo>
                      <a:pt x="7" y="59"/>
                    </a:lnTo>
                    <a:lnTo>
                      <a:pt x="11" y="63"/>
                    </a:lnTo>
                    <a:lnTo>
                      <a:pt x="17" y="68"/>
                    </a:lnTo>
                    <a:lnTo>
                      <a:pt x="23" y="71"/>
                    </a:lnTo>
                    <a:lnTo>
                      <a:pt x="30" y="74"/>
                    </a:lnTo>
                    <a:lnTo>
                      <a:pt x="38" y="76"/>
                    </a:lnTo>
                    <a:lnTo>
                      <a:pt x="45" y="76"/>
                    </a:lnTo>
                    <a:lnTo>
                      <a:pt x="54" y="75"/>
                    </a:lnTo>
                    <a:lnTo>
                      <a:pt x="63" y="73"/>
                    </a:lnTo>
                    <a:lnTo>
                      <a:pt x="72" y="68"/>
                    </a:lnTo>
                    <a:lnTo>
                      <a:pt x="80" y="62"/>
                    </a:lnTo>
                    <a:lnTo>
                      <a:pt x="89" y="54"/>
                    </a:lnTo>
                    <a:lnTo>
                      <a:pt x="92" y="49"/>
                    </a:lnTo>
                    <a:lnTo>
                      <a:pt x="95" y="45"/>
                    </a:lnTo>
                    <a:lnTo>
                      <a:pt x="97" y="41"/>
                    </a:lnTo>
                    <a:lnTo>
                      <a:pt x="99" y="35"/>
                    </a:lnTo>
                    <a:lnTo>
                      <a:pt x="100" y="32"/>
                    </a:lnTo>
                    <a:lnTo>
                      <a:pt x="100" y="28"/>
                    </a:lnTo>
                    <a:lnTo>
                      <a:pt x="100" y="24"/>
                    </a:lnTo>
                    <a:lnTo>
                      <a:pt x="99" y="21"/>
                    </a:lnTo>
                    <a:lnTo>
                      <a:pt x="95" y="14"/>
                    </a:lnTo>
                    <a:lnTo>
                      <a:pt x="90" y="9"/>
                    </a:lnTo>
                    <a:lnTo>
                      <a:pt x="84" y="5"/>
                    </a:lnTo>
                    <a:lnTo>
                      <a:pt x="76" y="2"/>
                    </a:lnTo>
                    <a:lnTo>
                      <a:pt x="67" y="1"/>
                    </a:lnTo>
                    <a:lnTo>
                      <a:pt x="57" y="0"/>
                    </a:lnTo>
                    <a:lnTo>
                      <a:pt x="47" y="1"/>
                    </a:lnTo>
                    <a:lnTo>
                      <a:pt x="37" y="4"/>
                    </a:lnTo>
                    <a:lnTo>
                      <a:pt x="27" y="8"/>
                    </a:lnTo>
                    <a:lnTo>
                      <a:pt x="18" y="15"/>
                    </a:lnTo>
                    <a:lnTo>
                      <a:pt x="14" y="18"/>
                    </a:lnTo>
                    <a:lnTo>
                      <a:pt x="10" y="23"/>
                    </a:lnTo>
                    <a:lnTo>
                      <a:pt x="6" y="27"/>
                    </a:lnTo>
                    <a:lnTo>
                      <a:pt x="3" y="33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94" name="Freeform 1429">
                <a:extLst>
                  <a:ext uri="{FF2B5EF4-FFF2-40B4-BE49-F238E27FC236}">
                    <a16:creationId xmlns:a16="http://schemas.microsoft.com/office/drawing/2014/main" id="{8D0F57EE-9247-4146-A86A-A13B258FFD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3" y="2371"/>
                <a:ext cx="6" cy="4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00" h="76">
                    <a:moveTo>
                      <a:pt x="2" y="32"/>
                    </a:moveTo>
                    <a:lnTo>
                      <a:pt x="0" y="37"/>
                    </a:lnTo>
                    <a:lnTo>
                      <a:pt x="0" y="42"/>
                    </a:lnTo>
                    <a:lnTo>
                      <a:pt x="1" y="47"/>
                    </a:lnTo>
                    <a:lnTo>
                      <a:pt x="3" y="52"/>
                    </a:lnTo>
                    <a:lnTo>
                      <a:pt x="7" y="57"/>
                    </a:lnTo>
                    <a:lnTo>
                      <a:pt x="11" y="62"/>
                    </a:lnTo>
                    <a:lnTo>
                      <a:pt x="17" y="67"/>
                    </a:lnTo>
                    <a:lnTo>
                      <a:pt x="23" y="71"/>
                    </a:lnTo>
                    <a:lnTo>
                      <a:pt x="30" y="74"/>
                    </a:lnTo>
                    <a:lnTo>
                      <a:pt x="38" y="75"/>
                    </a:lnTo>
                    <a:lnTo>
                      <a:pt x="46" y="76"/>
                    </a:lnTo>
                    <a:lnTo>
                      <a:pt x="54" y="75"/>
                    </a:lnTo>
                    <a:lnTo>
                      <a:pt x="63" y="72"/>
                    </a:lnTo>
                    <a:lnTo>
                      <a:pt x="71" y="68"/>
                    </a:lnTo>
                    <a:lnTo>
                      <a:pt x="80" y="61"/>
                    </a:lnTo>
                    <a:lnTo>
                      <a:pt x="88" y="53"/>
                    </a:lnTo>
                    <a:lnTo>
                      <a:pt x="92" y="48"/>
                    </a:lnTo>
                    <a:lnTo>
                      <a:pt x="95" y="44"/>
                    </a:lnTo>
                    <a:lnTo>
                      <a:pt x="97" y="39"/>
                    </a:lnTo>
                    <a:lnTo>
                      <a:pt x="99" y="35"/>
                    </a:lnTo>
                    <a:lnTo>
                      <a:pt x="100" y="31"/>
                    </a:lnTo>
                    <a:lnTo>
                      <a:pt x="100" y="27"/>
                    </a:lnTo>
                    <a:lnTo>
                      <a:pt x="99" y="24"/>
                    </a:lnTo>
                    <a:lnTo>
                      <a:pt x="98" y="20"/>
                    </a:lnTo>
                    <a:lnTo>
                      <a:pt x="95" y="14"/>
                    </a:lnTo>
                    <a:lnTo>
                      <a:pt x="90" y="9"/>
                    </a:lnTo>
                    <a:lnTo>
                      <a:pt x="83" y="5"/>
                    </a:lnTo>
                    <a:lnTo>
                      <a:pt x="75" y="2"/>
                    </a:lnTo>
                    <a:lnTo>
                      <a:pt x="67" y="0"/>
                    </a:lnTo>
                    <a:lnTo>
                      <a:pt x="57" y="0"/>
                    </a:lnTo>
                    <a:lnTo>
                      <a:pt x="47" y="1"/>
                    </a:lnTo>
                    <a:lnTo>
                      <a:pt x="38" y="4"/>
                    </a:lnTo>
                    <a:lnTo>
                      <a:pt x="27" y="8"/>
                    </a:lnTo>
                    <a:lnTo>
                      <a:pt x="18" y="14"/>
                    </a:lnTo>
                    <a:lnTo>
                      <a:pt x="14" y="18"/>
                    </a:lnTo>
                    <a:lnTo>
                      <a:pt x="10" y="22"/>
                    </a:lnTo>
                    <a:lnTo>
                      <a:pt x="6" y="27"/>
                    </a:lnTo>
                    <a:lnTo>
                      <a:pt x="2" y="32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95" name="Freeform 1430">
                <a:extLst>
                  <a:ext uri="{FF2B5EF4-FFF2-40B4-BE49-F238E27FC236}">
                    <a16:creationId xmlns:a16="http://schemas.microsoft.com/office/drawing/2014/main" id="{ACF315C4-61E5-4B10-9A5D-C1ADB5F597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" y="2443"/>
                <a:ext cx="6" cy="4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w 100"/>
                  <a:gd name="T79" fmla="*/ 0 h 76"/>
                  <a:gd name="T80" fmla="*/ 0 w 100"/>
                  <a:gd name="T81" fmla="*/ 0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0" h="76">
                    <a:moveTo>
                      <a:pt x="3" y="33"/>
                    </a:moveTo>
                    <a:lnTo>
                      <a:pt x="1" y="38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4" y="53"/>
                    </a:lnTo>
                    <a:lnTo>
                      <a:pt x="7" y="58"/>
                    </a:lnTo>
                    <a:lnTo>
                      <a:pt x="12" y="63"/>
                    </a:lnTo>
                    <a:lnTo>
                      <a:pt x="17" y="67"/>
                    </a:lnTo>
                    <a:lnTo>
                      <a:pt x="23" y="71"/>
                    </a:lnTo>
                    <a:lnTo>
                      <a:pt x="31" y="73"/>
                    </a:lnTo>
                    <a:lnTo>
                      <a:pt x="39" y="75"/>
                    </a:lnTo>
                    <a:lnTo>
                      <a:pt x="46" y="76"/>
                    </a:lnTo>
                    <a:lnTo>
                      <a:pt x="55" y="75"/>
                    </a:lnTo>
                    <a:lnTo>
                      <a:pt x="63" y="72"/>
                    </a:lnTo>
                    <a:lnTo>
                      <a:pt x="72" y="68"/>
                    </a:lnTo>
                    <a:lnTo>
                      <a:pt x="80" y="62"/>
                    </a:lnTo>
                    <a:lnTo>
                      <a:pt x="89" y="54"/>
                    </a:lnTo>
                    <a:lnTo>
                      <a:pt x="92" y="49"/>
                    </a:lnTo>
                    <a:lnTo>
                      <a:pt x="95" y="45"/>
                    </a:lnTo>
                    <a:lnTo>
                      <a:pt x="97" y="40"/>
                    </a:lnTo>
                    <a:lnTo>
                      <a:pt x="99" y="36"/>
                    </a:lnTo>
                    <a:lnTo>
                      <a:pt x="100" y="32"/>
                    </a:lnTo>
                    <a:lnTo>
                      <a:pt x="100" y="28"/>
                    </a:lnTo>
                    <a:lnTo>
                      <a:pt x="100" y="25"/>
                    </a:lnTo>
                    <a:lnTo>
                      <a:pt x="99" y="20"/>
                    </a:lnTo>
                    <a:lnTo>
                      <a:pt x="97" y="17"/>
                    </a:lnTo>
                    <a:lnTo>
                      <a:pt x="95" y="14"/>
                    </a:lnTo>
                    <a:lnTo>
                      <a:pt x="93" y="11"/>
                    </a:lnTo>
                    <a:lnTo>
                      <a:pt x="90" y="9"/>
                    </a:lnTo>
                    <a:lnTo>
                      <a:pt x="84" y="5"/>
                    </a:lnTo>
                    <a:lnTo>
                      <a:pt x="76" y="2"/>
                    </a:lnTo>
                    <a:lnTo>
                      <a:pt x="67" y="0"/>
                    </a:lnTo>
                    <a:lnTo>
                      <a:pt x="58" y="0"/>
                    </a:lnTo>
                    <a:lnTo>
                      <a:pt x="48" y="1"/>
                    </a:lnTo>
                    <a:lnTo>
                      <a:pt x="38" y="4"/>
                    </a:lnTo>
                    <a:lnTo>
                      <a:pt x="28" y="8"/>
                    </a:lnTo>
                    <a:lnTo>
                      <a:pt x="18" y="14"/>
                    </a:lnTo>
                    <a:lnTo>
                      <a:pt x="14" y="18"/>
                    </a:lnTo>
                    <a:lnTo>
                      <a:pt x="10" y="22"/>
                    </a:lnTo>
                    <a:lnTo>
                      <a:pt x="6" y="28"/>
                    </a:lnTo>
                    <a:lnTo>
                      <a:pt x="3" y="33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96" name="Freeform 1431">
                <a:extLst>
                  <a:ext uri="{FF2B5EF4-FFF2-40B4-BE49-F238E27FC236}">
                    <a16:creationId xmlns:a16="http://schemas.microsoft.com/office/drawing/2014/main" id="{E09A4015-1FA9-4AAF-9649-0334D48015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7" y="2443"/>
                <a:ext cx="6" cy="4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w 100"/>
                  <a:gd name="T79" fmla="*/ 0 h 76"/>
                  <a:gd name="T80" fmla="*/ 0 w 100"/>
                  <a:gd name="T81" fmla="*/ 0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0" h="76">
                    <a:moveTo>
                      <a:pt x="3" y="33"/>
                    </a:moveTo>
                    <a:lnTo>
                      <a:pt x="1" y="38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3" y="53"/>
                    </a:lnTo>
                    <a:lnTo>
                      <a:pt x="7" y="58"/>
                    </a:lnTo>
                    <a:lnTo>
                      <a:pt x="11" y="63"/>
                    </a:lnTo>
                    <a:lnTo>
                      <a:pt x="17" y="67"/>
                    </a:lnTo>
                    <a:lnTo>
                      <a:pt x="23" y="71"/>
                    </a:lnTo>
                    <a:lnTo>
                      <a:pt x="30" y="73"/>
                    </a:lnTo>
                    <a:lnTo>
                      <a:pt x="37" y="75"/>
                    </a:lnTo>
                    <a:lnTo>
                      <a:pt x="45" y="76"/>
                    </a:lnTo>
                    <a:lnTo>
                      <a:pt x="55" y="75"/>
                    </a:lnTo>
                    <a:lnTo>
                      <a:pt x="63" y="72"/>
                    </a:lnTo>
                    <a:lnTo>
                      <a:pt x="72" y="68"/>
                    </a:lnTo>
                    <a:lnTo>
                      <a:pt x="80" y="62"/>
                    </a:lnTo>
                    <a:lnTo>
                      <a:pt x="88" y="54"/>
                    </a:lnTo>
                    <a:lnTo>
                      <a:pt x="92" y="49"/>
                    </a:lnTo>
                    <a:lnTo>
                      <a:pt x="95" y="45"/>
                    </a:lnTo>
                    <a:lnTo>
                      <a:pt x="97" y="40"/>
                    </a:lnTo>
                    <a:lnTo>
                      <a:pt x="99" y="36"/>
                    </a:lnTo>
                    <a:lnTo>
                      <a:pt x="100" y="32"/>
                    </a:lnTo>
                    <a:lnTo>
                      <a:pt x="100" y="28"/>
                    </a:lnTo>
                    <a:lnTo>
                      <a:pt x="100" y="25"/>
                    </a:lnTo>
                    <a:lnTo>
                      <a:pt x="99" y="20"/>
                    </a:lnTo>
                    <a:lnTo>
                      <a:pt x="97" y="17"/>
                    </a:lnTo>
                    <a:lnTo>
                      <a:pt x="95" y="14"/>
                    </a:lnTo>
                    <a:lnTo>
                      <a:pt x="93" y="11"/>
                    </a:lnTo>
                    <a:lnTo>
                      <a:pt x="90" y="9"/>
                    </a:lnTo>
                    <a:lnTo>
                      <a:pt x="84" y="5"/>
                    </a:lnTo>
                    <a:lnTo>
                      <a:pt x="76" y="2"/>
                    </a:lnTo>
                    <a:lnTo>
                      <a:pt x="67" y="0"/>
                    </a:lnTo>
                    <a:lnTo>
                      <a:pt x="57" y="0"/>
                    </a:lnTo>
                    <a:lnTo>
                      <a:pt x="47" y="1"/>
                    </a:lnTo>
                    <a:lnTo>
                      <a:pt x="37" y="4"/>
                    </a:lnTo>
                    <a:lnTo>
                      <a:pt x="27" y="8"/>
                    </a:lnTo>
                    <a:lnTo>
                      <a:pt x="18" y="14"/>
                    </a:lnTo>
                    <a:lnTo>
                      <a:pt x="14" y="18"/>
                    </a:lnTo>
                    <a:lnTo>
                      <a:pt x="10" y="22"/>
                    </a:lnTo>
                    <a:lnTo>
                      <a:pt x="6" y="28"/>
                    </a:lnTo>
                    <a:lnTo>
                      <a:pt x="3" y="33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97" name="Freeform 1432">
                <a:extLst>
                  <a:ext uri="{FF2B5EF4-FFF2-40B4-BE49-F238E27FC236}">
                    <a16:creationId xmlns:a16="http://schemas.microsoft.com/office/drawing/2014/main" id="{BB49D2C8-7286-45F1-99A1-6AFB55F9D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5" y="2376"/>
                <a:ext cx="6" cy="4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00" h="76">
                    <a:moveTo>
                      <a:pt x="2" y="32"/>
                    </a:moveTo>
                    <a:lnTo>
                      <a:pt x="0" y="37"/>
                    </a:lnTo>
                    <a:lnTo>
                      <a:pt x="0" y="42"/>
                    </a:lnTo>
                    <a:lnTo>
                      <a:pt x="1" y="47"/>
                    </a:lnTo>
                    <a:lnTo>
                      <a:pt x="3" y="52"/>
                    </a:lnTo>
                    <a:lnTo>
                      <a:pt x="7" y="57"/>
                    </a:lnTo>
                    <a:lnTo>
                      <a:pt x="11" y="62"/>
                    </a:lnTo>
                    <a:lnTo>
                      <a:pt x="17" y="67"/>
                    </a:lnTo>
                    <a:lnTo>
                      <a:pt x="23" y="71"/>
                    </a:lnTo>
                    <a:lnTo>
                      <a:pt x="30" y="74"/>
                    </a:lnTo>
                    <a:lnTo>
                      <a:pt x="37" y="75"/>
                    </a:lnTo>
                    <a:lnTo>
                      <a:pt x="45" y="76"/>
                    </a:lnTo>
                    <a:lnTo>
                      <a:pt x="53" y="75"/>
                    </a:lnTo>
                    <a:lnTo>
                      <a:pt x="62" y="72"/>
                    </a:lnTo>
                    <a:lnTo>
                      <a:pt x="71" y="68"/>
                    </a:lnTo>
                    <a:lnTo>
                      <a:pt x="80" y="61"/>
                    </a:lnTo>
                    <a:lnTo>
                      <a:pt x="88" y="53"/>
                    </a:lnTo>
                    <a:lnTo>
                      <a:pt x="92" y="48"/>
                    </a:lnTo>
                    <a:lnTo>
                      <a:pt x="95" y="44"/>
                    </a:lnTo>
                    <a:lnTo>
                      <a:pt x="97" y="39"/>
                    </a:lnTo>
                    <a:lnTo>
                      <a:pt x="99" y="35"/>
                    </a:lnTo>
                    <a:lnTo>
                      <a:pt x="99" y="31"/>
                    </a:lnTo>
                    <a:lnTo>
                      <a:pt x="100" y="27"/>
                    </a:lnTo>
                    <a:lnTo>
                      <a:pt x="99" y="24"/>
                    </a:lnTo>
                    <a:lnTo>
                      <a:pt x="98" y="20"/>
                    </a:lnTo>
                    <a:lnTo>
                      <a:pt x="95" y="14"/>
                    </a:lnTo>
                    <a:lnTo>
                      <a:pt x="90" y="9"/>
                    </a:lnTo>
                    <a:lnTo>
                      <a:pt x="83" y="5"/>
                    </a:lnTo>
                    <a:lnTo>
                      <a:pt x="75" y="2"/>
                    </a:lnTo>
                    <a:lnTo>
                      <a:pt x="67" y="0"/>
                    </a:lnTo>
                    <a:lnTo>
                      <a:pt x="56" y="0"/>
                    </a:lnTo>
                    <a:lnTo>
                      <a:pt x="46" y="1"/>
                    </a:lnTo>
                    <a:lnTo>
                      <a:pt x="37" y="4"/>
                    </a:lnTo>
                    <a:lnTo>
                      <a:pt x="27" y="8"/>
                    </a:lnTo>
                    <a:lnTo>
                      <a:pt x="18" y="14"/>
                    </a:lnTo>
                    <a:lnTo>
                      <a:pt x="14" y="18"/>
                    </a:lnTo>
                    <a:lnTo>
                      <a:pt x="10" y="22"/>
                    </a:lnTo>
                    <a:lnTo>
                      <a:pt x="6" y="27"/>
                    </a:lnTo>
                    <a:lnTo>
                      <a:pt x="2" y="32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98" name="Freeform 1433">
                <a:extLst>
                  <a:ext uri="{FF2B5EF4-FFF2-40B4-BE49-F238E27FC236}">
                    <a16:creationId xmlns:a16="http://schemas.microsoft.com/office/drawing/2014/main" id="{0D2716E3-6B80-46F3-8C7C-374C812FF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1" y="2426"/>
                <a:ext cx="5" cy="5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w 100"/>
                  <a:gd name="T79" fmla="*/ 0 h 76"/>
                  <a:gd name="T80" fmla="*/ 0 w 100"/>
                  <a:gd name="T81" fmla="*/ 0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0" h="76">
                    <a:moveTo>
                      <a:pt x="3" y="32"/>
                    </a:moveTo>
                    <a:lnTo>
                      <a:pt x="1" y="37"/>
                    </a:lnTo>
                    <a:lnTo>
                      <a:pt x="0" y="42"/>
                    </a:lnTo>
                    <a:lnTo>
                      <a:pt x="1" y="47"/>
                    </a:lnTo>
                    <a:lnTo>
                      <a:pt x="3" y="52"/>
                    </a:lnTo>
                    <a:lnTo>
                      <a:pt x="7" y="58"/>
                    </a:lnTo>
                    <a:lnTo>
                      <a:pt x="11" y="63"/>
                    </a:lnTo>
                    <a:lnTo>
                      <a:pt x="17" y="67"/>
                    </a:lnTo>
                    <a:lnTo>
                      <a:pt x="23" y="71"/>
                    </a:lnTo>
                    <a:lnTo>
                      <a:pt x="30" y="73"/>
                    </a:lnTo>
                    <a:lnTo>
                      <a:pt x="37" y="75"/>
                    </a:lnTo>
                    <a:lnTo>
                      <a:pt x="46" y="76"/>
                    </a:lnTo>
                    <a:lnTo>
                      <a:pt x="55" y="75"/>
                    </a:lnTo>
                    <a:lnTo>
                      <a:pt x="63" y="72"/>
                    </a:lnTo>
                    <a:lnTo>
                      <a:pt x="72" y="68"/>
                    </a:lnTo>
                    <a:lnTo>
                      <a:pt x="80" y="62"/>
                    </a:lnTo>
                    <a:lnTo>
                      <a:pt x="88" y="53"/>
                    </a:lnTo>
                    <a:lnTo>
                      <a:pt x="92" y="48"/>
                    </a:lnTo>
                    <a:lnTo>
                      <a:pt x="95" y="44"/>
                    </a:lnTo>
                    <a:lnTo>
                      <a:pt x="97" y="39"/>
                    </a:lnTo>
                    <a:lnTo>
                      <a:pt x="99" y="35"/>
                    </a:lnTo>
                    <a:lnTo>
                      <a:pt x="100" y="31"/>
                    </a:lnTo>
                    <a:lnTo>
                      <a:pt x="100" y="27"/>
                    </a:lnTo>
                    <a:lnTo>
                      <a:pt x="100" y="24"/>
                    </a:lnTo>
                    <a:lnTo>
                      <a:pt x="99" y="20"/>
                    </a:lnTo>
                    <a:lnTo>
                      <a:pt x="97" y="17"/>
                    </a:lnTo>
                    <a:lnTo>
                      <a:pt x="95" y="14"/>
                    </a:lnTo>
                    <a:lnTo>
                      <a:pt x="93" y="11"/>
                    </a:lnTo>
                    <a:lnTo>
                      <a:pt x="90" y="9"/>
                    </a:lnTo>
                    <a:lnTo>
                      <a:pt x="84" y="5"/>
                    </a:lnTo>
                    <a:lnTo>
                      <a:pt x="76" y="2"/>
                    </a:lnTo>
                    <a:lnTo>
                      <a:pt x="67" y="0"/>
                    </a:lnTo>
                    <a:lnTo>
                      <a:pt x="57" y="0"/>
                    </a:lnTo>
                    <a:lnTo>
                      <a:pt x="48" y="1"/>
                    </a:lnTo>
                    <a:lnTo>
                      <a:pt x="37" y="4"/>
                    </a:lnTo>
                    <a:lnTo>
                      <a:pt x="27" y="8"/>
                    </a:lnTo>
                    <a:lnTo>
                      <a:pt x="18" y="14"/>
                    </a:lnTo>
                    <a:lnTo>
                      <a:pt x="14" y="18"/>
                    </a:lnTo>
                    <a:lnTo>
                      <a:pt x="10" y="22"/>
                    </a:lnTo>
                    <a:lnTo>
                      <a:pt x="6" y="27"/>
                    </a:lnTo>
                    <a:lnTo>
                      <a:pt x="3" y="32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99" name="Freeform 1434">
                <a:extLst>
                  <a:ext uri="{FF2B5EF4-FFF2-40B4-BE49-F238E27FC236}">
                    <a16:creationId xmlns:a16="http://schemas.microsoft.com/office/drawing/2014/main" id="{C1579303-EFF9-4577-8898-9C9BFCA2B4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9" y="2448"/>
                <a:ext cx="6" cy="5"/>
              </a:xfrm>
              <a:custGeom>
                <a:avLst/>
                <a:gdLst>
                  <a:gd name="T0" fmla="*/ 0 w 99"/>
                  <a:gd name="T1" fmla="*/ 0 h 75"/>
                  <a:gd name="T2" fmla="*/ 0 w 99"/>
                  <a:gd name="T3" fmla="*/ 0 h 75"/>
                  <a:gd name="T4" fmla="*/ 0 w 99"/>
                  <a:gd name="T5" fmla="*/ 0 h 75"/>
                  <a:gd name="T6" fmla="*/ 0 w 99"/>
                  <a:gd name="T7" fmla="*/ 0 h 75"/>
                  <a:gd name="T8" fmla="*/ 0 w 99"/>
                  <a:gd name="T9" fmla="*/ 0 h 75"/>
                  <a:gd name="T10" fmla="*/ 0 w 99"/>
                  <a:gd name="T11" fmla="*/ 0 h 75"/>
                  <a:gd name="T12" fmla="*/ 0 w 99"/>
                  <a:gd name="T13" fmla="*/ 0 h 75"/>
                  <a:gd name="T14" fmla="*/ 0 w 99"/>
                  <a:gd name="T15" fmla="*/ 0 h 75"/>
                  <a:gd name="T16" fmla="*/ 0 w 99"/>
                  <a:gd name="T17" fmla="*/ 0 h 75"/>
                  <a:gd name="T18" fmla="*/ 0 w 99"/>
                  <a:gd name="T19" fmla="*/ 0 h 75"/>
                  <a:gd name="T20" fmla="*/ 0 w 99"/>
                  <a:gd name="T21" fmla="*/ 0 h 75"/>
                  <a:gd name="T22" fmla="*/ 0 w 99"/>
                  <a:gd name="T23" fmla="*/ 0 h 75"/>
                  <a:gd name="T24" fmla="*/ 0 w 99"/>
                  <a:gd name="T25" fmla="*/ 0 h 75"/>
                  <a:gd name="T26" fmla="*/ 0 w 99"/>
                  <a:gd name="T27" fmla="*/ 0 h 75"/>
                  <a:gd name="T28" fmla="*/ 0 w 99"/>
                  <a:gd name="T29" fmla="*/ 0 h 75"/>
                  <a:gd name="T30" fmla="*/ 0 w 99"/>
                  <a:gd name="T31" fmla="*/ 0 h 75"/>
                  <a:gd name="T32" fmla="*/ 0 w 99"/>
                  <a:gd name="T33" fmla="*/ 0 h 75"/>
                  <a:gd name="T34" fmla="*/ 0 w 99"/>
                  <a:gd name="T35" fmla="*/ 0 h 75"/>
                  <a:gd name="T36" fmla="*/ 0 w 99"/>
                  <a:gd name="T37" fmla="*/ 0 h 75"/>
                  <a:gd name="T38" fmla="*/ 0 w 99"/>
                  <a:gd name="T39" fmla="*/ 0 h 75"/>
                  <a:gd name="T40" fmla="*/ 0 w 99"/>
                  <a:gd name="T41" fmla="*/ 0 h 75"/>
                  <a:gd name="T42" fmla="*/ 0 w 99"/>
                  <a:gd name="T43" fmla="*/ 0 h 75"/>
                  <a:gd name="T44" fmla="*/ 0 w 99"/>
                  <a:gd name="T45" fmla="*/ 0 h 75"/>
                  <a:gd name="T46" fmla="*/ 0 w 99"/>
                  <a:gd name="T47" fmla="*/ 0 h 75"/>
                  <a:gd name="T48" fmla="*/ 0 w 99"/>
                  <a:gd name="T49" fmla="*/ 0 h 75"/>
                  <a:gd name="T50" fmla="*/ 0 w 99"/>
                  <a:gd name="T51" fmla="*/ 0 h 75"/>
                  <a:gd name="T52" fmla="*/ 0 w 99"/>
                  <a:gd name="T53" fmla="*/ 0 h 75"/>
                  <a:gd name="T54" fmla="*/ 0 w 99"/>
                  <a:gd name="T55" fmla="*/ 0 h 75"/>
                  <a:gd name="T56" fmla="*/ 0 w 99"/>
                  <a:gd name="T57" fmla="*/ 0 h 75"/>
                  <a:gd name="T58" fmla="*/ 0 w 99"/>
                  <a:gd name="T59" fmla="*/ 0 h 75"/>
                  <a:gd name="T60" fmla="*/ 0 w 99"/>
                  <a:gd name="T61" fmla="*/ 0 h 75"/>
                  <a:gd name="T62" fmla="*/ 0 w 99"/>
                  <a:gd name="T63" fmla="*/ 0 h 75"/>
                  <a:gd name="T64" fmla="*/ 0 w 99"/>
                  <a:gd name="T65" fmla="*/ 0 h 75"/>
                  <a:gd name="T66" fmla="*/ 0 w 99"/>
                  <a:gd name="T67" fmla="*/ 0 h 75"/>
                  <a:gd name="T68" fmla="*/ 0 w 99"/>
                  <a:gd name="T69" fmla="*/ 0 h 75"/>
                  <a:gd name="T70" fmla="*/ 0 w 99"/>
                  <a:gd name="T71" fmla="*/ 0 h 75"/>
                  <a:gd name="T72" fmla="*/ 0 w 99"/>
                  <a:gd name="T73" fmla="*/ 0 h 75"/>
                  <a:gd name="T74" fmla="*/ 0 w 99"/>
                  <a:gd name="T75" fmla="*/ 0 h 75"/>
                  <a:gd name="T76" fmla="*/ 0 w 99"/>
                  <a:gd name="T77" fmla="*/ 0 h 75"/>
                  <a:gd name="T78" fmla="*/ 0 w 99"/>
                  <a:gd name="T79" fmla="*/ 0 h 75"/>
                  <a:gd name="T80" fmla="*/ 0 w 99"/>
                  <a:gd name="T81" fmla="*/ 0 h 7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99" h="75">
                    <a:moveTo>
                      <a:pt x="2" y="33"/>
                    </a:moveTo>
                    <a:lnTo>
                      <a:pt x="0" y="38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3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6" y="67"/>
                    </a:lnTo>
                    <a:lnTo>
                      <a:pt x="22" y="71"/>
                    </a:lnTo>
                    <a:lnTo>
                      <a:pt x="29" y="73"/>
                    </a:lnTo>
                    <a:lnTo>
                      <a:pt x="37" y="75"/>
                    </a:lnTo>
                    <a:lnTo>
                      <a:pt x="45" y="75"/>
                    </a:lnTo>
                    <a:lnTo>
                      <a:pt x="53" y="74"/>
                    </a:lnTo>
                    <a:lnTo>
                      <a:pt x="61" y="72"/>
                    </a:lnTo>
                    <a:lnTo>
                      <a:pt x="71" y="68"/>
                    </a:lnTo>
                    <a:lnTo>
                      <a:pt x="79" y="62"/>
                    </a:lnTo>
                    <a:lnTo>
                      <a:pt x="88" y="53"/>
                    </a:lnTo>
                    <a:lnTo>
                      <a:pt x="92" y="49"/>
                    </a:lnTo>
                    <a:lnTo>
                      <a:pt x="94" y="44"/>
                    </a:lnTo>
                    <a:lnTo>
                      <a:pt x="97" y="40"/>
                    </a:lnTo>
                    <a:lnTo>
                      <a:pt x="98" y="36"/>
                    </a:lnTo>
                    <a:lnTo>
                      <a:pt x="99" y="32"/>
                    </a:lnTo>
                    <a:lnTo>
                      <a:pt x="99" y="28"/>
                    </a:lnTo>
                    <a:lnTo>
                      <a:pt x="99" y="24"/>
                    </a:lnTo>
                    <a:lnTo>
                      <a:pt x="98" y="21"/>
                    </a:lnTo>
                    <a:lnTo>
                      <a:pt x="97" y="17"/>
                    </a:lnTo>
                    <a:lnTo>
                      <a:pt x="95" y="14"/>
                    </a:lnTo>
                    <a:lnTo>
                      <a:pt x="92" y="11"/>
                    </a:lnTo>
                    <a:lnTo>
                      <a:pt x="90" y="9"/>
                    </a:lnTo>
                    <a:lnTo>
                      <a:pt x="83" y="5"/>
                    </a:lnTo>
                    <a:lnTo>
                      <a:pt x="75" y="2"/>
                    </a:lnTo>
                    <a:lnTo>
                      <a:pt x="65" y="0"/>
                    </a:lnTo>
                    <a:lnTo>
                      <a:pt x="56" y="0"/>
                    </a:lnTo>
                    <a:lnTo>
                      <a:pt x="46" y="1"/>
                    </a:lnTo>
                    <a:lnTo>
                      <a:pt x="36" y="3"/>
                    </a:lnTo>
                    <a:lnTo>
                      <a:pt x="27" y="8"/>
                    </a:lnTo>
                    <a:lnTo>
                      <a:pt x="17" y="14"/>
                    </a:lnTo>
                    <a:lnTo>
                      <a:pt x="13" y="18"/>
                    </a:lnTo>
                    <a:lnTo>
                      <a:pt x="9" y="23"/>
                    </a:lnTo>
                    <a:lnTo>
                      <a:pt x="5" y="28"/>
                    </a:lnTo>
                    <a:lnTo>
                      <a:pt x="2" y="33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00" name="Freeform 1435">
                <a:extLst>
                  <a:ext uri="{FF2B5EF4-FFF2-40B4-BE49-F238E27FC236}">
                    <a16:creationId xmlns:a16="http://schemas.microsoft.com/office/drawing/2014/main" id="{B20378B0-61AE-4B42-9F79-9E45FC1B10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2403"/>
                <a:ext cx="6" cy="5"/>
              </a:xfrm>
              <a:custGeom>
                <a:avLst/>
                <a:gdLst>
                  <a:gd name="T0" fmla="*/ 0 w 101"/>
                  <a:gd name="T1" fmla="*/ 0 h 76"/>
                  <a:gd name="T2" fmla="*/ 0 w 101"/>
                  <a:gd name="T3" fmla="*/ 0 h 76"/>
                  <a:gd name="T4" fmla="*/ 0 w 101"/>
                  <a:gd name="T5" fmla="*/ 0 h 76"/>
                  <a:gd name="T6" fmla="*/ 0 w 101"/>
                  <a:gd name="T7" fmla="*/ 0 h 76"/>
                  <a:gd name="T8" fmla="*/ 0 w 101"/>
                  <a:gd name="T9" fmla="*/ 0 h 76"/>
                  <a:gd name="T10" fmla="*/ 0 w 101"/>
                  <a:gd name="T11" fmla="*/ 0 h 76"/>
                  <a:gd name="T12" fmla="*/ 0 w 101"/>
                  <a:gd name="T13" fmla="*/ 0 h 76"/>
                  <a:gd name="T14" fmla="*/ 0 w 101"/>
                  <a:gd name="T15" fmla="*/ 0 h 76"/>
                  <a:gd name="T16" fmla="*/ 0 w 101"/>
                  <a:gd name="T17" fmla="*/ 0 h 76"/>
                  <a:gd name="T18" fmla="*/ 0 w 101"/>
                  <a:gd name="T19" fmla="*/ 0 h 76"/>
                  <a:gd name="T20" fmla="*/ 0 w 101"/>
                  <a:gd name="T21" fmla="*/ 0 h 76"/>
                  <a:gd name="T22" fmla="*/ 0 w 101"/>
                  <a:gd name="T23" fmla="*/ 0 h 76"/>
                  <a:gd name="T24" fmla="*/ 0 w 101"/>
                  <a:gd name="T25" fmla="*/ 0 h 76"/>
                  <a:gd name="T26" fmla="*/ 0 w 101"/>
                  <a:gd name="T27" fmla="*/ 0 h 76"/>
                  <a:gd name="T28" fmla="*/ 0 w 101"/>
                  <a:gd name="T29" fmla="*/ 0 h 76"/>
                  <a:gd name="T30" fmla="*/ 0 w 101"/>
                  <a:gd name="T31" fmla="*/ 0 h 76"/>
                  <a:gd name="T32" fmla="*/ 0 w 101"/>
                  <a:gd name="T33" fmla="*/ 0 h 76"/>
                  <a:gd name="T34" fmla="*/ 0 w 101"/>
                  <a:gd name="T35" fmla="*/ 0 h 76"/>
                  <a:gd name="T36" fmla="*/ 0 w 101"/>
                  <a:gd name="T37" fmla="*/ 0 h 76"/>
                  <a:gd name="T38" fmla="*/ 0 w 101"/>
                  <a:gd name="T39" fmla="*/ 0 h 76"/>
                  <a:gd name="T40" fmla="*/ 0 w 101"/>
                  <a:gd name="T41" fmla="*/ 0 h 76"/>
                  <a:gd name="T42" fmla="*/ 0 w 101"/>
                  <a:gd name="T43" fmla="*/ 0 h 76"/>
                  <a:gd name="T44" fmla="*/ 0 w 101"/>
                  <a:gd name="T45" fmla="*/ 0 h 76"/>
                  <a:gd name="T46" fmla="*/ 0 w 101"/>
                  <a:gd name="T47" fmla="*/ 0 h 76"/>
                  <a:gd name="T48" fmla="*/ 0 w 101"/>
                  <a:gd name="T49" fmla="*/ 0 h 76"/>
                  <a:gd name="T50" fmla="*/ 0 w 101"/>
                  <a:gd name="T51" fmla="*/ 0 h 76"/>
                  <a:gd name="T52" fmla="*/ 0 w 101"/>
                  <a:gd name="T53" fmla="*/ 0 h 76"/>
                  <a:gd name="T54" fmla="*/ 0 w 101"/>
                  <a:gd name="T55" fmla="*/ 0 h 76"/>
                  <a:gd name="T56" fmla="*/ 0 w 101"/>
                  <a:gd name="T57" fmla="*/ 0 h 76"/>
                  <a:gd name="T58" fmla="*/ 0 w 101"/>
                  <a:gd name="T59" fmla="*/ 0 h 76"/>
                  <a:gd name="T60" fmla="*/ 0 w 101"/>
                  <a:gd name="T61" fmla="*/ 0 h 76"/>
                  <a:gd name="T62" fmla="*/ 0 w 101"/>
                  <a:gd name="T63" fmla="*/ 0 h 76"/>
                  <a:gd name="T64" fmla="*/ 0 w 101"/>
                  <a:gd name="T65" fmla="*/ 0 h 76"/>
                  <a:gd name="T66" fmla="*/ 0 w 101"/>
                  <a:gd name="T67" fmla="*/ 0 h 76"/>
                  <a:gd name="T68" fmla="*/ 0 w 101"/>
                  <a:gd name="T69" fmla="*/ 0 h 76"/>
                  <a:gd name="T70" fmla="*/ 0 w 101"/>
                  <a:gd name="T71" fmla="*/ 0 h 76"/>
                  <a:gd name="T72" fmla="*/ 0 w 101"/>
                  <a:gd name="T73" fmla="*/ 0 h 76"/>
                  <a:gd name="T74" fmla="*/ 0 w 101"/>
                  <a:gd name="T75" fmla="*/ 0 h 76"/>
                  <a:gd name="T76" fmla="*/ 0 w 101"/>
                  <a:gd name="T77" fmla="*/ 0 h 76"/>
                  <a:gd name="T78" fmla="*/ 0 w 101"/>
                  <a:gd name="T79" fmla="*/ 0 h 76"/>
                  <a:gd name="T80" fmla="*/ 0 w 101"/>
                  <a:gd name="T81" fmla="*/ 0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1" h="76">
                    <a:moveTo>
                      <a:pt x="4" y="34"/>
                    </a:moveTo>
                    <a:lnTo>
                      <a:pt x="1" y="38"/>
                    </a:lnTo>
                    <a:lnTo>
                      <a:pt x="0" y="43"/>
                    </a:lnTo>
                    <a:lnTo>
                      <a:pt x="1" y="49"/>
                    </a:lnTo>
                    <a:lnTo>
                      <a:pt x="5" y="54"/>
                    </a:lnTo>
                    <a:lnTo>
                      <a:pt x="8" y="59"/>
                    </a:lnTo>
                    <a:lnTo>
                      <a:pt x="13" y="64"/>
                    </a:lnTo>
                    <a:lnTo>
                      <a:pt x="18" y="68"/>
                    </a:lnTo>
                    <a:lnTo>
                      <a:pt x="24" y="71"/>
                    </a:lnTo>
                    <a:lnTo>
                      <a:pt x="31" y="74"/>
                    </a:lnTo>
                    <a:lnTo>
                      <a:pt x="39" y="76"/>
                    </a:lnTo>
                    <a:lnTo>
                      <a:pt x="47" y="76"/>
                    </a:lnTo>
                    <a:lnTo>
                      <a:pt x="55" y="75"/>
                    </a:lnTo>
                    <a:lnTo>
                      <a:pt x="63" y="73"/>
                    </a:lnTo>
                    <a:lnTo>
                      <a:pt x="72" y="69"/>
                    </a:lnTo>
                    <a:lnTo>
                      <a:pt x="80" y="62"/>
                    </a:lnTo>
                    <a:lnTo>
                      <a:pt x="89" y="54"/>
                    </a:lnTo>
                    <a:lnTo>
                      <a:pt x="93" y="50"/>
                    </a:lnTo>
                    <a:lnTo>
                      <a:pt x="96" y="45"/>
                    </a:lnTo>
                    <a:lnTo>
                      <a:pt x="99" y="41"/>
                    </a:lnTo>
                    <a:lnTo>
                      <a:pt x="100" y="37"/>
                    </a:lnTo>
                    <a:lnTo>
                      <a:pt x="101" y="33"/>
                    </a:lnTo>
                    <a:lnTo>
                      <a:pt x="101" y="29"/>
                    </a:lnTo>
                    <a:lnTo>
                      <a:pt x="101" y="25"/>
                    </a:lnTo>
                    <a:lnTo>
                      <a:pt x="100" y="21"/>
                    </a:lnTo>
                    <a:lnTo>
                      <a:pt x="98" y="18"/>
                    </a:lnTo>
                    <a:lnTo>
                      <a:pt x="96" y="15"/>
                    </a:lnTo>
                    <a:lnTo>
                      <a:pt x="94" y="12"/>
                    </a:lnTo>
                    <a:lnTo>
                      <a:pt x="91" y="9"/>
                    </a:lnTo>
                    <a:lnTo>
                      <a:pt x="84" y="5"/>
                    </a:lnTo>
                    <a:lnTo>
                      <a:pt x="76" y="2"/>
                    </a:lnTo>
                    <a:lnTo>
                      <a:pt x="67" y="1"/>
                    </a:lnTo>
                    <a:lnTo>
                      <a:pt x="58" y="0"/>
                    </a:lnTo>
                    <a:lnTo>
                      <a:pt x="48" y="1"/>
                    </a:lnTo>
                    <a:lnTo>
                      <a:pt x="38" y="4"/>
                    </a:lnTo>
                    <a:lnTo>
                      <a:pt x="28" y="9"/>
                    </a:lnTo>
                    <a:lnTo>
                      <a:pt x="19" y="15"/>
                    </a:lnTo>
                    <a:lnTo>
                      <a:pt x="15" y="18"/>
                    </a:lnTo>
                    <a:lnTo>
                      <a:pt x="11" y="24"/>
                    </a:lnTo>
                    <a:lnTo>
                      <a:pt x="7" y="28"/>
                    </a:lnTo>
                    <a:lnTo>
                      <a:pt x="4" y="34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01" name="Freeform 1436">
                <a:extLst>
                  <a:ext uri="{FF2B5EF4-FFF2-40B4-BE49-F238E27FC236}">
                    <a16:creationId xmlns:a16="http://schemas.microsoft.com/office/drawing/2014/main" id="{DDBEBCE6-F907-4210-9DCD-BA0A02B88A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6" y="2445"/>
                <a:ext cx="6" cy="4"/>
              </a:xfrm>
              <a:custGeom>
                <a:avLst/>
                <a:gdLst>
                  <a:gd name="T0" fmla="*/ 0 w 100"/>
                  <a:gd name="T1" fmla="*/ 0 h 75"/>
                  <a:gd name="T2" fmla="*/ 0 w 100"/>
                  <a:gd name="T3" fmla="*/ 0 h 75"/>
                  <a:gd name="T4" fmla="*/ 0 w 100"/>
                  <a:gd name="T5" fmla="*/ 0 h 75"/>
                  <a:gd name="T6" fmla="*/ 0 w 100"/>
                  <a:gd name="T7" fmla="*/ 0 h 75"/>
                  <a:gd name="T8" fmla="*/ 0 w 100"/>
                  <a:gd name="T9" fmla="*/ 0 h 75"/>
                  <a:gd name="T10" fmla="*/ 0 w 100"/>
                  <a:gd name="T11" fmla="*/ 0 h 75"/>
                  <a:gd name="T12" fmla="*/ 0 w 100"/>
                  <a:gd name="T13" fmla="*/ 0 h 75"/>
                  <a:gd name="T14" fmla="*/ 0 w 100"/>
                  <a:gd name="T15" fmla="*/ 0 h 75"/>
                  <a:gd name="T16" fmla="*/ 0 w 100"/>
                  <a:gd name="T17" fmla="*/ 0 h 75"/>
                  <a:gd name="T18" fmla="*/ 0 w 100"/>
                  <a:gd name="T19" fmla="*/ 0 h 75"/>
                  <a:gd name="T20" fmla="*/ 0 w 100"/>
                  <a:gd name="T21" fmla="*/ 0 h 75"/>
                  <a:gd name="T22" fmla="*/ 0 w 100"/>
                  <a:gd name="T23" fmla="*/ 0 h 75"/>
                  <a:gd name="T24" fmla="*/ 0 w 100"/>
                  <a:gd name="T25" fmla="*/ 0 h 75"/>
                  <a:gd name="T26" fmla="*/ 0 w 100"/>
                  <a:gd name="T27" fmla="*/ 0 h 75"/>
                  <a:gd name="T28" fmla="*/ 0 w 100"/>
                  <a:gd name="T29" fmla="*/ 0 h 75"/>
                  <a:gd name="T30" fmla="*/ 0 w 100"/>
                  <a:gd name="T31" fmla="*/ 0 h 75"/>
                  <a:gd name="T32" fmla="*/ 0 w 100"/>
                  <a:gd name="T33" fmla="*/ 0 h 75"/>
                  <a:gd name="T34" fmla="*/ 0 w 100"/>
                  <a:gd name="T35" fmla="*/ 0 h 75"/>
                  <a:gd name="T36" fmla="*/ 0 w 100"/>
                  <a:gd name="T37" fmla="*/ 0 h 75"/>
                  <a:gd name="T38" fmla="*/ 0 w 100"/>
                  <a:gd name="T39" fmla="*/ 0 h 75"/>
                  <a:gd name="T40" fmla="*/ 0 w 100"/>
                  <a:gd name="T41" fmla="*/ 0 h 75"/>
                  <a:gd name="T42" fmla="*/ 0 w 100"/>
                  <a:gd name="T43" fmla="*/ 0 h 75"/>
                  <a:gd name="T44" fmla="*/ 0 w 100"/>
                  <a:gd name="T45" fmla="*/ 0 h 75"/>
                  <a:gd name="T46" fmla="*/ 0 w 100"/>
                  <a:gd name="T47" fmla="*/ 0 h 75"/>
                  <a:gd name="T48" fmla="*/ 0 w 100"/>
                  <a:gd name="T49" fmla="*/ 0 h 75"/>
                  <a:gd name="T50" fmla="*/ 0 w 100"/>
                  <a:gd name="T51" fmla="*/ 0 h 75"/>
                  <a:gd name="T52" fmla="*/ 0 w 100"/>
                  <a:gd name="T53" fmla="*/ 0 h 75"/>
                  <a:gd name="T54" fmla="*/ 0 w 100"/>
                  <a:gd name="T55" fmla="*/ 0 h 75"/>
                  <a:gd name="T56" fmla="*/ 0 w 100"/>
                  <a:gd name="T57" fmla="*/ 0 h 75"/>
                  <a:gd name="T58" fmla="*/ 0 w 100"/>
                  <a:gd name="T59" fmla="*/ 0 h 75"/>
                  <a:gd name="T60" fmla="*/ 0 w 100"/>
                  <a:gd name="T61" fmla="*/ 0 h 75"/>
                  <a:gd name="T62" fmla="*/ 0 w 100"/>
                  <a:gd name="T63" fmla="*/ 0 h 75"/>
                  <a:gd name="T64" fmla="*/ 0 w 100"/>
                  <a:gd name="T65" fmla="*/ 0 h 75"/>
                  <a:gd name="T66" fmla="*/ 0 w 100"/>
                  <a:gd name="T67" fmla="*/ 0 h 75"/>
                  <a:gd name="T68" fmla="*/ 0 w 100"/>
                  <a:gd name="T69" fmla="*/ 0 h 75"/>
                  <a:gd name="T70" fmla="*/ 0 w 100"/>
                  <a:gd name="T71" fmla="*/ 0 h 75"/>
                  <a:gd name="T72" fmla="*/ 0 w 100"/>
                  <a:gd name="T73" fmla="*/ 0 h 75"/>
                  <a:gd name="T74" fmla="*/ 0 w 100"/>
                  <a:gd name="T75" fmla="*/ 0 h 75"/>
                  <a:gd name="T76" fmla="*/ 0 w 100"/>
                  <a:gd name="T77" fmla="*/ 0 h 75"/>
                  <a:gd name="T78" fmla="*/ 0 w 100"/>
                  <a:gd name="T79" fmla="*/ 0 h 75"/>
                  <a:gd name="T80" fmla="*/ 0 w 100"/>
                  <a:gd name="T81" fmla="*/ 0 h 7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0" h="75">
                    <a:moveTo>
                      <a:pt x="2" y="32"/>
                    </a:moveTo>
                    <a:lnTo>
                      <a:pt x="0" y="37"/>
                    </a:lnTo>
                    <a:lnTo>
                      <a:pt x="0" y="42"/>
                    </a:lnTo>
                    <a:lnTo>
                      <a:pt x="1" y="47"/>
                    </a:lnTo>
                    <a:lnTo>
                      <a:pt x="3" y="52"/>
                    </a:lnTo>
                    <a:lnTo>
                      <a:pt x="7" y="58"/>
                    </a:lnTo>
                    <a:lnTo>
                      <a:pt x="11" y="62"/>
                    </a:lnTo>
                    <a:lnTo>
                      <a:pt x="16" y="67"/>
                    </a:lnTo>
                    <a:lnTo>
                      <a:pt x="23" y="70"/>
                    </a:lnTo>
                    <a:lnTo>
                      <a:pt x="30" y="73"/>
                    </a:lnTo>
                    <a:lnTo>
                      <a:pt x="37" y="74"/>
                    </a:lnTo>
                    <a:lnTo>
                      <a:pt x="45" y="75"/>
                    </a:lnTo>
                    <a:lnTo>
                      <a:pt x="53" y="74"/>
                    </a:lnTo>
                    <a:lnTo>
                      <a:pt x="63" y="71"/>
                    </a:lnTo>
                    <a:lnTo>
                      <a:pt x="71" y="67"/>
                    </a:lnTo>
                    <a:lnTo>
                      <a:pt x="80" y="61"/>
                    </a:lnTo>
                    <a:lnTo>
                      <a:pt x="88" y="53"/>
                    </a:lnTo>
                    <a:lnTo>
                      <a:pt x="92" y="48"/>
                    </a:lnTo>
                    <a:lnTo>
                      <a:pt x="95" y="44"/>
                    </a:lnTo>
                    <a:lnTo>
                      <a:pt x="97" y="39"/>
                    </a:lnTo>
                    <a:lnTo>
                      <a:pt x="99" y="35"/>
                    </a:lnTo>
                    <a:lnTo>
                      <a:pt x="99" y="31"/>
                    </a:lnTo>
                    <a:lnTo>
                      <a:pt x="100" y="27"/>
                    </a:lnTo>
                    <a:lnTo>
                      <a:pt x="99" y="24"/>
                    </a:lnTo>
                    <a:lnTo>
                      <a:pt x="98" y="20"/>
                    </a:lnTo>
                    <a:lnTo>
                      <a:pt x="97" y="17"/>
                    </a:lnTo>
                    <a:lnTo>
                      <a:pt x="95" y="14"/>
                    </a:lnTo>
                    <a:lnTo>
                      <a:pt x="93" y="12"/>
                    </a:lnTo>
                    <a:lnTo>
                      <a:pt x="90" y="9"/>
                    </a:lnTo>
                    <a:lnTo>
                      <a:pt x="83" y="5"/>
                    </a:lnTo>
                    <a:lnTo>
                      <a:pt x="75" y="2"/>
                    </a:lnTo>
                    <a:lnTo>
                      <a:pt x="67" y="0"/>
                    </a:lnTo>
                    <a:lnTo>
                      <a:pt x="57" y="0"/>
                    </a:lnTo>
                    <a:lnTo>
                      <a:pt x="46" y="1"/>
                    </a:lnTo>
                    <a:lnTo>
                      <a:pt x="36" y="4"/>
                    </a:lnTo>
                    <a:lnTo>
                      <a:pt x="27" y="8"/>
                    </a:lnTo>
                    <a:lnTo>
                      <a:pt x="18" y="14"/>
                    </a:lnTo>
                    <a:lnTo>
                      <a:pt x="13" y="18"/>
                    </a:lnTo>
                    <a:lnTo>
                      <a:pt x="9" y="22"/>
                    </a:lnTo>
                    <a:lnTo>
                      <a:pt x="6" y="27"/>
                    </a:lnTo>
                    <a:lnTo>
                      <a:pt x="2" y="32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02" name="Freeform 1437">
                <a:extLst>
                  <a:ext uri="{FF2B5EF4-FFF2-40B4-BE49-F238E27FC236}">
                    <a16:creationId xmlns:a16="http://schemas.microsoft.com/office/drawing/2014/main" id="{938D2F72-5BCE-4AB6-9780-E053EA1AC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6" y="2431"/>
                <a:ext cx="6" cy="4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00" h="76">
                    <a:moveTo>
                      <a:pt x="3" y="32"/>
                    </a:moveTo>
                    <a:lnTo>
                      <a:pt x="1" y="37"/>
                    </a:lnTo>
                    <a:lnTo>
                      <a:pt x="0" y="42"/>
                    </a:lnTo>
                    <a:lnTo>
                      <a:pt x="1" y="47"/>
                    </a:lnTo>
                    <a:lnTo>
                      <a:pt x="4" y="52"/>
                    </a:lnTo>
                    <a:lnTo>
                      <a:pt x="7" y="57"/>
                    </a:lnTo>
                    <a:lnTo>
                      <a:pt x="12" y="62"/>
                    </a:lnTo>
                    <a:lnTo>
                      <a:pt x="17" y="67"/>
                    </a:lnTo>
                    <a:lnTo>
                      <a:pt x="23" y="71"/>
                    </a:lnTo>
                    <a:lnTo>
                      <a:pt x="30" y="74"/>
                    </a:lnTo>
                    <a:lnTo>
                      <a:pt x="38" y="75"/>
                    </a:lnTo>
                    <a:lnTo>
                      <a:pt x="46" y="76"/>
                    </a:lnTo>
                    <a:lnTo>
                      <a:pt x="54" y="75"/>
                    </a:lnTo>
                    <a:lnTo>
                      <a:pt x="63" y="72"/>
                    </a:lnTo>
                    <a:lnTo>
                      <a:pt x="72" y="68"/>
                    </a:lnTo>
                    <a:lnTo>
                      <a:pt x="80" y="61"/>
                    </a:lnTo>
                    <a:lnTo>
                      <a:pt x="89" y="53"/>
                    </a:lnTo>
                    <a:lnTo>
                      <a:pt x="92" y="48"/>
                    </a:lnTo>
                    <a:lnTo>
                      <a:pt x="95" y="44"/>
                    </a:lnTo>
                    <a:lnTo>
                      <a:pt x="98" y="39"/>
                    </a:lnTo>
                    <a:lnTo>
                      <a:pt x="99" y="35"/>
                    </a:lnTo>
                    <a:lnTo>
                      <a:pt x="100" y="31"/>
                    </a:lnTo>
                    <a:lnTo>
                      <a:pt x="100" y="27"/>
                    </a:lnTo>
                    <a:lnTo>
                      <a:pt x="100" y="24"/>
                    </a:lnTo>
                    <a:lnTo>
                      <a:pt x="99" y="20"/>
                    </a:lnTo>
                    <a:lnTo>
                      <a:pt x="95" y="14"/>
                    </a:lnTo>
                    <a:lnTo>
                      <a:pt x="90" y="9"/>
                    </a:lnTo>
                    <a:lnTo>
                      <a:pt x="84" y="5"/>
                    </a:lnTo>
                    <a:lnTo>
                      <a:pt x="76" y="2"/>
                    </a:lnTo>
                    <a:lnTo>
                      <a:pt x="67" y="0"/>
                    </a:lnTo>
                    <a:lnTo>
                      <a:pt x="57" y="0"/>
                    </a:lnTo>
                    <a:lnTo>
                      <a:pt x="47" y="1"/>
                    </a:lnTo>
                    <a:lnTo>
                      <a:pt x="37" y="4"/>
                    </a:lnTo>
                    <a:lnTo>
                      <a:pt x="27" y="8"/>
                    </a:lnTo>
                    <a:lnTo>
                      <a:pt x="18" y="14"/>
                    </a:lnTo>
                    <a:lnTo>
                      <a:pt x="14" y="18"/>
                    </a:lnTo>
                    <a:lnTo>
                      <a:pt x="10" y="22"/>
                    </a:lnTo>
                    <a:lnTo>
                      <a:pt x="6" y="27"/>
                    </a:lnTo>
                    <a:lnTo>
                      <a:pt x="3" y="32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03" name="Freeform 1438">
                <a:extLst>
                  <a:ext uri="{FF2B5EF4-FFF2-40B4-BE49-F238E27FC236}">
                    <a16:creationId xmlns:a16="http://schemas.microsoft.com/office/drawing/2014/main" id="{D04AEB21-9C8F-47AF-A77B-EE2FD6F868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418"/>
                <a:ext cx="5" cy="5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00" h="76">
                    <a:moveTo>
                      <a:pt x="3" y="33"/>
                    </a:moveTo>
                    <a:lnTo>
                      <a:pt x="1" y="38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4" y="54"/>
                    </a:lnTo>
                    <a:lnTo>
                      <a:pt x="7" y="59"/>
                    </a:lnTo>
                    <a:lnTo>
                      <a:pt x="11" y="63"/>
                    </a:lnTo>
                    <a:lnTo>
                      <a:pt x="17" y="68"/>
                    </a:lnTo>
                    <a:lnTo>
                      <a:pt x="23" y="71"/>
                    </a:lnTo>
                    <a:lnTo>
                      <a:pt x="30" y="74"/>
                    </a:lnTo>
                    <a:lnTo>
                      <a:pt x="37" y="75"/>
                    </a:lnTo>
                    <a:lnTo>
                      <a:pt x="45" y="76"/>
                    </a:lnTo>
                    <a:lnTo>
                      <a:pt x="54" y="75"/>
                    </a:lnTo>
                    <a:lnTo>
                      <a:pt x="62" y="73"/>
                    </a:lnTo>
                    <a:lnTo>
                      <a:pt x="71" y="68"/>
                    </a:lnTo>
                    <a:lnTo>
                      <a:pt x="79" y="62"/>
                    </a:lnTo>
                    <a:lnTo>
                      <a:pt x="88" y="54"/>
                    </a:lnTo>
                    <a:lnTo>
                      <a:pt x="92" y="49"/>
                    </a:lnTo>
                    <a:lnTo>
                      <a:pt x="95" y="45"/>
                    </a:lnTo>
                    <a:lnTo>
                      <a:pt x="97" y="41"/>
                    </a:lnTo>
                    <a:lnTo>
                      <a:pt x="99" y="36"/>
                    </a:lnTo>
                    <a:lnTo>
                      <a:pt x="100" y="32"/>
                    </a:lnTo>
                    <a:lnTo>
                      <a:pt x="100" y="29"/>
                    </a:lnTo>
                    <a:lnTo>
                      <a:pt x="100" y="25"/>
                    </a:lnTo>
                    <a:lnTo>
                      <a:pt x="99" y="20"/>
                    </a:lnTo>
                    <a:lnTo>
                      <a:pt x="95" y="14"/>
                    </a:lnTo>
                    <a:lnTo>
                      <a:pt x="90" y="9"/>
                    </a:lnTo>
                    <a:lnTo>
                      <a:pt x="84" y="5"/>
                    </a:lnTo>
                    <a:lnTo>
                      <a:pt x="75" y="2"/>
                    </a:lnTo>
                    <a:lnTo>
                      <a:pt x="66" y="0"/>
                    </a:lnTo>
                    <a:lnTo>
                      <a:pt x="56" y="0"/>
                    </a:lnTo>
                    <a:lnTo>
                      <a:pt x="47" y="1"/>
                    </a:lnTo>
                    <a:lnTo>
                      <a:pt x="37" y="4"/>
                    </a:lnTo>
                    <a:lnTo>
                      <a:pt x="27" y="8"/>
                    </a:lnTo>
                    <a:lnTo>
                      <a:pt x="18" y="14"/>
                    </a:lnTo>
                    <a:lnTo>
                      <a:pt x="14" y="18"/>
                    </a:lnTo>
                    <a:lnTo>
                      <a:pt x="10" y="23"/>
                    </a:lnTo>
                    <a:lnTo>
                      <a:pt x="6" y="28"/>
                    </a:lnTo>
                    <a:lnTo>
                      <a:pt x="3" y="33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04" name="Freeform 1439">
                <a:extLst>
                  <a:ext uri="{FF2B5EF4-FFF2-40B4-BE49-F238E27FC236}">
                    <a16:creationId xmlns:a16="http://schemas.microsoft.com/office/drawing/2014/main" id="{44E44370-337C-40A3-83C6-07A8DB8C89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7" y="2413"/>
                <a:ext cx="5" cy="4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w 100"/>
                  <a:gd name="T79" fmla="*/ 0 h 76"/>
                  <a:gd name="T80" fmla="*/ 0 w 100"/>
                  <a:gd name="T81" fmla="*/ 0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0" h="76">
                    <a:moveTo>
                      <a:pt x="3" y="34"/>
                    </a:moveTo>
                    <a:lnTo>
                      <a:pt x="1" y="38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4" y="54"/>
                    </a:lnTo>
                    <a:lnTo>
                      <a:pt x="7" y="59"/>
                    </a:lnTo>
                    <a:lnTo>
                      <a:pt x="12" y="64"/>
                    </a:lnTo>
                    <a:lnTo>
                      <a:pt x="17" y="68"/>
                    </a:lnTo>
                    <a:lnTo>
                      <a:pt x="23" y="71"/>
                    </a:lnTo>
                    <a:lnTo>
                      <a:pt x="30" y="74"/>
                    </a:lnTo>
                    <a:lnTo>
                      <a:pt x="38" y="76"/>
                    </a:lnTo>
                    <a:lnTo>
                      <a:pt x="46" y="76"/>
                    </a:lnTo>
                    <a:lnTo>
                      <a:pt x="54" y="75"/>
                    </a:lnTo>
                    <a:lnTo>
                      <a:pt x="62" y="73"/>
                    </a:lnTo>
                    <a:lnTo>
                      <a:pt x="71" y="68"/>
                    </a:lnTo>
                    <a:lnTo>
                      <a:pt x="80" y="62"/>
                    </a:lnTo>
                    <a:lnTo>
                      <a:pt x="89" y="54"/>
                    </a:lnTo>
                    <a:lnTo>
                      <a:pt x="92" y="50"/>
                    </a:lnTo>
                    <a:lnTo>
                      <a:pt x="95" y="45"/>
                    </a:lnTo>
                    <a:lnTo>
                      <a:pt x="98" y="41"/>
                    </a:lnTo>
                    <a:lnTo>
                      <a:pt x="99" y="37"/>
                    </a:lnTo>
                    <a:lnTo>
                      <a:pt x="100" y="33"/>
                    </a:lnTo>
                    <a:lnTo>
                      <a:pt x="100" y="29"/>
                    </a:lnTo>
                    <a:lnTo>
                      <a:pt x="100" y="24"/>
                    </a:lnTo>
                    <a:lnTo>
                      <a:pt x="99" y="21"/>
                    </a:lnTo>
                    <a:lnTo>
                      <a:pt x="97" y="17"/>
                    </a:lnTo>
                    <a:lnTo>
                      <a:pt x="96" y="15"/>
                    </a:lnTo>
                    <a:lnTo>
                      <a:pt x="93" y="12"/>
                    </a:lnTo>
                    <a:lnTo>
                      <a:pt x="90" y="9"/>
                    </a:lnTo>
                    <a:lnTo>
                      <a:pt x="84" y="5"/>
                    </a:lnTo>
                    <a:lnTo>
                      <a:pt x="75" y="2"/>
                    </a:lnTo>
                    <a:lnTo>
                      <a:pt x="66" y="1"/>
                    </a:lnTo>
                    <a:lnTo>
                      <a:pt x="57" y="0"/>
                    </a:lnTo>
                    <a:lnTo>
                      <a:pt x="47" y="1"/>
                    </a:lnTo>
                    <a:lnTo>
                      <a:pt x="37" y="4"/>
                    </a:lnTo>
                    <a:lnTo>
                      <a:pt x="27" y="9"/>
                    </a:lnTo>
                    <a:lnTo>
                      <a:pt x="18" y="15"/>
                    </a:lnTo>
                    <a:lnTo>
                      <a:pt x="14" y="18"/>
                    </a:lnTo>
                    <a:lnTo>
                      <a:pt x="10" y="23"/>
                    </a:lnTo>
                    <a:lnTo>
                      <a:pt x="6" y="28"/>
                    </a:lnTo>
                    <a:lnTo>
                      <a:pt x="3" y="34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05" name="Freeform 1440">
                <a:extLst>
                  <a:ext uri="{FF2B5EF4-FFF2-40B4-BE49-F238E27FC236}">
                    <a16:creationId xmlns:a16="http://schemas.microsoft.com/office/drawing/2014/main" id="{5B733710-D334-4DF5-B837-CC5E099797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7" y="2486"/>
                <a:ext cx="6" cy="5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00" h="76">
                    <a:moveTo>
                      <a:pt x="2" y="32"/>
                    </a:moveTo>
                    <a:lnTo>
                      <a:pt x="0" y="37"/>
                    </a:lnTo>
                    <a:lnTo>
                      <a:pt x="0" y="42"/>
                    </a:lnTo>
                    <a:lnTo>
                      <a:pt x="1" y="47"/>
                    </a:lnTo>
                    <a:lnTo>
                      <a:pt x="3" y="53"/>
                    </a:lnTo>
                    <a:lnTo>
                      <a:pt x="7" y="58"/>
                    </a:lnTo>
                    <a:lnTo>
                      <a:pt x="11" y="63"/>
                    </a:lnTo>
                    <a:lnTo>
                      <a:pt x="16" y="67"/>
                    </a:lnTo>
                    <a:lnTo>
                      <a:pt x="23" y="71"/>
                    </a:lnTo>
                    <a:lnTo>
                      <a:pt x="31" y="73"/>
                    </a:lnTo>
                    <a:lnTo>
                      <a:pt x="38" y="75"/>
                    </a:lnTo>
                    <a:lnTo>
                      <a:pt x="46" y="76"/>
                    </a:lnTo>
                    <a:lnTo>
                      <a:pt x="54" y="75"/>
                    </a:lnTo>
                    <a:lnTo>
                      <a:pt x="63" y="72"/>
                    </a:lnTo>
                    <a:lnTo>
                      <a:pt x="71" y="68"/>
                    </a:lnTo>
                    <a:lnTo>
                      <a:pt x="80" y="62"/>
                    </a:lnTo>
                    <a:lnTo>
                      <a:pt x="88" y="54"/>
                    </a:lnTo>
                    <a:lnTo>
                      <a:pt x="92" y="48"/>
                    </a:lnTo>
                    <a:lnTo>
                      <a:pt x="95" y="43"/>
                    </a:lnTo>
                    <a:lnTo>
                      <a:pt x="97" y="39"/>
                    </a:lnTo>
                    <a:lnTo>
                      <a:pt x="98" y="35"/>
                    </a:lnTo>
                    <a:lnTo>
                      <a:pt x="99" y="31"/>
                    </a:lnTo>
                    <a:lnTo>
                      <a:pt x="100" y="27"/>
                    </a:lnTo>
                    <a:lnTo>
                      <a:pt x="99" y="24"/>
                    </a:lnTo>
                    <a:lnTo>
                      <a:pt x="98" y="20"/>
                    </a:lnTo>
                    <a:lnTo>
                      <a:pt x="95" y="14"/>
                    </a:lnTo>
                    <a:lnTo>
                      <a:pt x="90" y="9"/>
                    </a:lnTo>
                    <a:lnTo>
                      <a:pt x="83" y="5"/>
                    </a:lnTo>
                    <a:lnTo>
                      <a:pt x="75" y="2"/>
                    </a:lnTo>
                    <a:lnTo>
                      <a:pt x="66" y="0"/>
                    </a:lnTo>
                    <a:lnTo>
                      <a:pt x="57" y="0"/>
                    </a:lnTo>
                    <a:lnTo>
                      <a:pt x="47" y="1"/>
                    </a:lnTo>
                    <a:lnTo>
                      <a:pt x="37" y="4"/>
                    </a:lnTo>
                    <a:lnTo>
                      <a:pt x="27" y="8"/>
                    </a:lnTo>
                    <a:lnTo>
                      <a:pt x="18" y="14"/>
                    </a:lnTo>
                    <a:lnTo>
                      <a:pt x="13" y="18"/>
                    </a:lnTo>
                    <a:lnTo>
                      <a:pt x="9" y="22"/>
                    </a:lnTo>
                    <a:lnTo>
                      <a:pt x="6" y="27"/>
                    </a:lnTo>
                    <a:lnTo>
                      <a:pt x="2" y="32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06" name="Freeform 1441">
                <a:extLst>
                  <a:ext uri="{FF2B5EF4-FFF2-40B4-BE49-F238E27FC236}">
                    <a16:creationId xmlns:a16="http://schemas.microsoft.com/office/drawing/2014/main" id="{D89D34EA-FCAD-4D70-9B5F-213A5443E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0" y="2480"/>
                <a:ext cx="6" cy="4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w 100"/>
                  <a:gd name="T79" fmla="*/ 0 h 76"/>
                  <a:gd name="T80" fmla="*/ 0 w 100"/>
                  <a:gd name="T81" fmla="*/ 0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0" h="76">
                    <a:moveTo>
                      <a:pt x="3" y="33"/>
                    </a:moveTo>
                    <a:lnTo>
                      <a:pt x="1" y="37"/>
                    </a:lnTo>
                    <a:lnTo>
                      <a:pt x="0" y="42"/>
                    </a:lnTo>
                    <a:lnTo>
                      <a:pt x="1" y="48"/>
                    </a:lnTo>
                    <a:lnTo>
                      <a:pt x="4" y="53"/>
                    </a:lnTo>
                    <a:lnTo>
                      <a:pt x="7" y="58"/>
                    </a:lnTo>
                    <a:lnTo>
                      <a:pt x="11" y="63"/>
                    </a:lnTo>
                    <a:lnTo>
                      <a:pt x="17" y="67"/>
                    </a:lnTo>
                    <a:lnTo>
                      <a:pt x="23" y="70"/>
                    </a:lnTo>
                    <a:lnTo>
                      <a:pt x="30" y="74"/>
                    </a:lnTo>
                    <a:lnTo>
                      <a:pt x="37" y="76"/>
                    </a:lnTo>
                    <a:lnTo>
                      <a:pt x="45" y="76"/>
                    </a:lnTo>
                    <a:lnTo>
                      <a:pt x="54" y="75"/>
                    </a:lnTo>
                    <a:lnTo>
                      <a:pt x="62" y="73"/>
                    </a:lnTo>
                    <a:lnTo>
                      <a:pt x="72" y="68"/>
                    </a:lnTo>
                    <a:lnTo>
                      <a:pt x="80" y="61"/>
                    </a:lnTo>
                    <a:lnTo>
                      <a:pt x="89" y="53"/>
                    </a:lnTo>
                    <a:lnTo>
                      <a:pt x="92" y="49"/>
                    </a:lnTo>
                    <a:lnTo>
                      <a:pt x="95" y="44"/>
                    </a:lnTo>
                    <a:lnTo>
                      <a:pt x="97" y="40"/>
                    </a:lnTo>
                    <a:lnTo>
                      <a:pt x="99" y="36"/>
                    </a:lnTo>
                    <a:lnTo>
                      <a:pt x="100" y="32"/>
                    </a:lnTo>
                    <a:lnTo>
                      <a:pt x="100" y="28"/>
                    </a:lnTo>
                    <a:lnTo>
                      <a:pt x="100" y="24"/>
                    </a:lnTo>
                    <a:lnTo>
                      <a:pt x="99" y="21"/>
                    </a:lnTo>
                    <a:lnTo>
                      <a:pt x="97" y="18"/>
                    </a:lnTo>
                    <a:lnTo>
                      <a:pt x="95" y="15"/>
                    </a:lnTo>
                    <a:lnTo>
                      <a:pt x="93" y="12"/>
                    </a:lnTo>
                    <a:lnTo>
                      <a:pt x="90" y="9"/>
                    </a:lnTo>
                    <a:lnTo>
                      <a:pt x="84" y="5"/>
                    </a:lnTo>
                    <a:lnTo>
                      <a:pt x="76" y="2"/>
                    </a:lnTo>
                    <a:lnTo>
                      <a:pt x="66" y="1"/>
                    </a:lnTo>
                    <a:lnTo>
                      <a:pt x="56" y="0"/>
                    </a:lnTo>
                    <a:lnTo>
                      <a:pt x="47" y="1"/>
                    </a:lnTo>
                    <a:lnTo>
                      <a:pt x="37" y="4"/>
                    </a:lnTo>
                    <a:lnTo>
                      <a:pt x="27" y="9"/>
                    </a:lnTo>
                    <a:lnTo>
                      <a:pt x="18" y="15"/>
                    </a:lnTo>
                    <a:lnTo>
                      <a:pt x="14" y="18"/>
                    </a:lnTo>
                    <a:lnTo>
                      <a:pt x="10" y="23"/>
                    </a:lnTo>
                    <a:lnTo>
                      <a:pt x="6" y="27"/>
                    </a:lnTo>
                    <a:lnTo>
                      <a:pt x="3" y="33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07" name="Freeform 1442">
                <a:extLst>
                  <a:ext uri="{FF2B5EF4-FFF2-40B4-BE49-F238E27FC236}">
                    <a16:creationId xmlns:a16="http://schemas.microsoft.com/office/drawing/2014/main" id="{25F9215A-2DDB-4B32-A1BC-9C4CF2F91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4" y="2474"/>
                <a:ext cx="6" cy="4"/>
              </a:xfrm>
              <a:custGeom>
                <a:avLst/>
                <a:gdLst>
                  <a:gd name="T0" fmla="*/ 0 w 101"/>
                  <a:gd name="T1" fmla="*/ 0 h 76"/>
                  <a:gd name="T2" fmla="*/ 0 w 101"/>
                  <a:gd name="T3" fmla="*/ 0 h 76"/>
                  <a:gd name="T4" fmla="*/ 0 w 101"/>
                  <a:gd name="T5" fmla="*/ 0 h 76"/>
                  <a:gd name="T6" fmla="*/ 0 w 101"/>
                  <a:gd name="T7" fmla="*/ 0 h 76"/>
                  <a:gd name="T8" fmla="*/ 0 w 101"/>
                  <a:gd name="T9" fmla="*/ 0 h 76"/>
                  <a:gd name="T10" fmla="*/ 0 w 101"/>
                  <a:gd name="T11" fmla="*/ 0 h 76"/>
                  <a:gd name="T12" fmla="*/ 0 w 101"/>
                  <a:gd name="T13" fmla="*/ 0 h 76"/>
                  <a:gd name="T14" fmla="*/ 0 w 101"/>
                  <a:gd name="T15" fmla="*/ 0 h 76"/>
                  <a:gd name="T16" fmla="*/ 0 w 101"/>
                  <a:gd name="T17" fmla="*/ 0 h 76"/>
                  <a:gd name="T18" fmla="*/ 0 w 101"/>
                  <a:gd name="T19" fmla="*/ 0 h 76"/>
                  <a:gd name="T20" fmla="*/ 0 w 101"/>
                  <a:gd name="T21" fmla="*/ 0 h 76"/>
                  <a:gd name="T22" fmla="*/ 0 w 101"/>
                  <a:gd name="T23" fmla="*/ 0 h 76"/>
                  <a:gd name="T24" fmla="*/ 0 w 101"/>
                  <a:gd name="T25" fmla="*/ 0 h 76"/>
                  <a:gd name="T26" fmla="*/ 0 w 101"/>
                  <a:gd name="T27" fmla="*/ 0 h 76"/>
                  <a:gd name="T28" fmla="*/ 0 w 101"/>
                  <a:gd name="T29" fmla="*/ 0 h 76"/>
                  <a:gd name="T30" fmla="*/ 0 w 101"/>
                  <a:gd name="T31" fmla="*/ 0 h 76"/>
                  <a:gd name="T32" fmla="*/ 0 w 101"/>
                  <a:gd name="T33" fmla="*/ 0 h 76"/>
                  <a:gd name="T34" fmla="*/ 0 w 101"/>
                  <a:gd name="T35" fmla="*/ 0 h 76"/>
                  <a:gd name="T36" fmla="*/ 0 w 101"/>
                  <a:gd name="T37" fmla="*/ 0 h 76"/>
                  <a:gd name="T38" fmla="*/ 0 w 101"/>
                  <a:gd name="T39" fmla="*/ 0 h 76"/>
                  <a:gd name="T40" fmla="*/ 0 w 101"/>
                  <a:gd name="T41" fmla="*/ 0 h 76"/>
                  <a:gd name="T42" fmla="*/ 0 w 101"/>
                  <a:gd name="T43" fmla="*/ 0 h 76"/>
                  <a:gd name="T44" fmla="*/ 0 w 101"/>
                  <a:gd name="T45" fmla="*/ 0 h 76"/>
                  <a:gd name="T46" fmla="*/ 0 w 101"/>
                  <a:gd name="T47" fmla="*/ 0 h 76"/>
                  <a:gd name="T48" fmla="*/ 0 w 101"/>
                  <a:gd name="T49" fmla="*/ 0 h 76"/>
                  <a:gd name="T50" fmla="*/ 0 w 101"/>
                  <a:gd name="T51" fmla="*/ 0 h 76"/>
                  <a:gd name="T52" fmla="*/ 0 w 101"/>
                  <a:gd name="T53" fmla="*/ 0 h 76"/>
                  <a:gd name="T54" fmla="*/ 0 w 101"/>
                  <a:gd name="T55" fmla="*/ 0 h 76"/>
                  <a:gd name="T56" fmla="*/ 0 w 101"/>
                  <a:gd name="T57" fmla="*/ 0 h 76"/>
                  <a:gd name="T58" fmla="*/ 0 w 101"/>
                  <a:gd name="T59" fmla="*/ 0 h 76"/>
                  <a:gd name="T60" fmla="*/ 0 w 101"/>
                  <a:gd name="T61" fmla="*/ 0 h 76"/>
                  <a:gd name="T62" fmla="*/ 0 w 101"/>
                  <a:gd name="T63" fmla="*/ 0 h 76"/>
                  <a:gd name="T64" fmla="*/ 0 w 101"/>
                  <a:gd name="T65" fmla="*/ 0 h 76"/>
                  <a:gd name="T66" fmla="*/ 0 w 101"/>
                  <a:gd name="T67" fmla="*/ 0 h 76"/>
                  <a:gd name="T68" fmla="*/ 0 w 101"/>
                  <a:gd name="T69" fmla="*/ 0 h 76"/>
                  <a:gd name="T70" fmla="*/ 0 w 101"/>
                  <a:gd name="T71" fmla="*/ 0 h 76"/>
                  <a:gd name="T72" fmla="*/ 0 w 101"/>
                  <a:gd name="T73" fmla="*/ 0 h 76"/>
                  <a:gd name="T74" fmla="*/ 0 w 101"/>
                  <a:gd name="T75" fmla="*/ 0 h 76"/>
                  <a:gd name="T76" fmla="*/ 0 w 101"/>
                  <a:gd name="T77" fmla="*/ 0 h 7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01" h="76">
                    <a:moveTo>
                      <a:pt x="3" y="33"/>
                    </a:moveTo>
                    <a:lnTo>
                      <a:pt x="1" y="38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4" y="53"/>
                    </a:lnTo>
                    <a:lnTo>
                      <a:pt x="8" y="58"/>
                    </a:lnTo>
                    <a:lnTo>
                      <a:pt x="13" y="63"/>
                    </a:lnTo>
                    <a:lnTo>
                      <a:pt x="18" y="67"/>
                    </a:lnTo>
                    <a:lnTo>
                      <a:pt x="24" y="71"/>
                    </a:lnTo>
                    <a:lnTo>
                      <a:pt x="31" y="74"/>
                    </a:lnTo>
                    <a:lnTo>
                      <a:pt x="39" y="75"/>
                    </a:lnTo>
                    <a:lnTo>
                      <a:pt x="47" y="76"/>
                    </a:lnTo>
                    <a:lnTo>
                      <a:pt x="55" y="75"/>
                    </a:lnTo>
                    <a:lnTo>
                      <a:pt x="63" y="72"/>
                    </a:lnTo>
                    <a:lnTo>
                      <a:pt x="72" y="68"/>
                    </a:lnTo>
                    <a:lnTo>
                      <a:pt x="80" y="62"/>
                    </a:lnTo>
                    <a:lnTo>
                      <a:pt x="89" y="54"/>
                    </a:lnTo>
                    <a:lnTo>
                      <a:pt x="92" y="49"/>
                    </a:lnTo>
                    <a:lnTo>
                      <a:pt x="96" y="45"/>
                    </a:lnTo>
                    <a:lnTo>
                      <a:pt x="98" y="40"/>
                    </a:lnTo>
                    <a:lnTo>
                      <a:pt x="100" y="36"/>
                    </a:lnTo>
                    <a:lnTo>
                      <a:pt x="101" y="32"/>
                    </a:lnTo>
                    <a:lnTo>
                      <a:pt x="101" y="28"/>
                    </a:lnTo>
                    <a:lnTo>
                      <a:pt x="101" y="25"/>
                    </a:lnTo>
                    <a:lnTo>
                      <a:pt x="100" y="21"/>
                    </a:lnTo>
                    <a:lnTo>
                      <a:pt x="96" y="15"/>
                    </a:lnTo>
                    <a:lnTo>
                      <a:pt x="90" y="10"/>
                    </a:lnTo>
                    <a:lnTo>
                      <a:pt x="84" y="5"/>
                    </a:lnTo>
                    <a:lnTo>
                      <a:pt x="76" y="2"/>
                    </a:lnTo>
                    <a:lnTo>
                      <a:pt x="67" y="0"/>
                    </a:lnTo>
                    <a:lnTo>
                      <a:pt x="58" y="0"/>
                    </a:lnTo>
                    <a:lnTo>
                      <a:pt x="48" y="1"/>
                    </a:lnTo>
                    <a:lnTo>
                      <a:pt x="38" y="4"/>
                    </a:lnTo>
                    <a:lnTo>
                      <a:pt x="28" y="9"/>
                    </a:lnTo>
                    <a:lnTo>
                      <a:pt x="19" y="15"/>
                    </a:lnTo>
                    <a:lnTo>
                      <a:pt x="15" y="19"/>
                    </a:lnTo>
                    <a:lnTo>
                      <a:pt x="11" y="23"/>
                    </a:lnTo>
                    <a:lnTo>
                      <a:pt x="7" y="28"/>
                    </a:lnTo>
                    <a:lnTo>
                      <a:pt x="3" y="33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08" name="Freeform 1443">
                <a:extLst>
                  <a:ext uri="{FF2B5EF4-FFF2-40B4-BE49-F238E27FC236}">
                    <a16:creationId xmlns:a16="http://schemas.microsoft.com/office/drawing/2014/main" id="{CDAA5BC3-CC2E-4A76-BAB3-1CF716FC9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1" y="2499"/>
                <a:ext cx="6" cy="5"/>
              </a:xfrm>
              <a:custGeom>
                <a:avLst/>
                <a:gdLst>
                  <a:gd name="T0" fmla="*/ 0 w 99"/>
                  <a:gd name="T1" fmla="*/ 0 h 75"/>
                  <a:gd name="T2" fmla="*/ 0 w 99"/>
                  <a:gd name="T3" fmla="*/ 0 h 75"/>
                  <a:gd name="T4" fmla="*/ 0 w 99"/>
                  <a:gd name="T5" fmla="*/ 0 h 75"/>
                  <a:gd name="T6" fmla="*/ 0 w 99"/>
                  <a:gd name="T7" fmla="*/ 0 h 75"/>
                  <a:gd name="T8" fmla="*/ 0 w 99"/>
                  <a:gd name="T9" fmla="*/ 0 h 75"/>
                  <a:gd name="T10" fmla="*/ 0 w 99"/>
                  <a:gd name="T11" fmla="*/ 0 h 75"/>
                  <a:gd name="T12" fmla="*/ 0 w 99"/>
                  <a:gd name="T13" fmla="*/ 0 h 75"/>
                  <a:gd name="T14" fmla="*/ 0 w 99"/>
                  <a:gd name="T15" fmla="*/ 0 h 75"/>
                  <a:gd name="T16" fmla="*/ 0 w 99"/>
                  <a:gd name="T17" fmla="*/ 0 h 75"/>
                  <a:gd name="T18" fmla="*/ 0 w 99"/>
                  <a:gd name="T19" fmla="*/ 0 h 75"/>
                  <a:gd name="T20" fmla="*/ 0 w 99"/>
                  <a:gd name="T21" fmla="*/ 0 h 75"/>
                  <a:gd name="T22" fmla="*/ 0 w 99"/>
                  <a:gd name="T23" fmla="*/ 0 h 75"/>
                  <a:gd name="T24" fmla="*/ 0 w 99"/>
                  <a:gd name="T25" fmla="*/ 0 h 75"/>
                  <a:gd name="T26" fmla="*/ 0 w 99"/>
                  <a:gd name="T27" fmla="*/ 0 h 75"/>
                  <a:gd name="T28" fmla="*/ 0 w 99"/>
                  <a:gd name="T29" fmla="*/ 0 h 75"/>
                  <a:gd name="T30" fmla="*/ 0 w 99"/>
                  <a:gd name="T31" fmla="*/ 0 h 75"/>
                  <a:gd name="T32" fmla="*/ 0 w 99"/>
                  <a:gd name="T33" fmla="*/ 0 h 75"/>
                  <a:gd name="T34" fmla="*/ 0 w 99"/>
                  <a:gd name="T35" fmla="*/ 0 h 75"/>
                  <a:gd name="T36" fmla="*/ 0 w 99"/>
                  <a:gd name="T37" fmla="*/ 0 h 75"/>
                  <a:gd name="T38" fmla="*/ 0 w 99"/>
                  <a:gd name="T39" fmla="*/ 0 h 75"/>
                  <a:gd name="T40" fmla="*/ 0 w 99"/>
                  <a:gd name="T41" fmla="*/ 0 h 75"/>
                  <a:gd name="T42" fmla="*/ 0 w 99"/>
                  <a:gd name="T43" fmla="*/ 0 h 75"/>
                  <a:gd name="T44" fmla="*/ 0 w 99"/>
                  <a:gd name="T45" fmla="*/ 0 h 75"/>
                  <a:gd name="T46" fmla="*/ 0 w 99"/>
                  <a:gd name="T47" fmla="*/ 0 h 75"/>
                  <a:gd name="T48" fmla="*/ 0 w 99"/>
                  <a:gd name="T49" fmla="*/ 0 h 75"/>
                  <a:gd name="T50" fmla="*/ 0 w 99"/>
                  <a:gd name="T51" fmla="*/ 0 h 75"/>
                  <a:gd name="T52" fmla="*/ 0 w 99"/>
                  <a:gd name="T53" fmla="*/ 0 h 75"/>
                  <a:gd name="T54" fmla="*/ 0 w 99"/>
                  <a:gd name="T55" fmla="*/ 0 h 75"/>
                  <a:gd name="T56" fmla="*/ 0 w 99"/>
                  <a:gd name="T57" fmla="*/ 0 h 75"/>
                  <a:gd name="T58" fmla="*/ 0 w 99"/>
                  <a:gd name="T59" fmla="*/ 0 h 75"/>
                  <a:gd name="T60" fmla="*/ 0 w 99"/>
                  <a:gd name="T61" fmla="*/ 0 h 75"/>
                  <a:gd name="T62" fmla="*/ 0 w 99"/>
                  <a:gd name="T63" fmla="*/ 0 h 75"/>
                  <a:gd name="T64" fmla="*/ 0 w 99"/>
                  <a:gd name="T65" fmla="*/ 0 h 75"/>
                  <a:gd name="T66" fmla="*/ 0 w 99"/>
                  <a:gd name="T67" fmla="*/ 0 h 75"/>
                  <a:gd name="T68" fmla="*/ 0 w 99"/>
                  <a:gd name="T69" fmla="*/ 0 h 75"/>
                  <a:gd name="T70" fmla="*/ 0 w 99"/>
                  <a:gd name="T71" fmla="*/ 0 h 75"/>
                  <a:gd name="T72" fmla="*/ 0 w 99"/>
                  <a:gd name="T73" fmla="*/ 0 h 75"/>
                  <a:gd name="T74" fmla="*/ 0 w 99"/>
                  <a:gd name="T75" fmla="*/ 0 h 75"/>
                  <a:gd name="T76" fmla="*/ 0 w 99"/>
                  <a:gd name="T77" fmla="*/ 0 h 7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99" h="75">
                    <a:moveTo>
                      <a:pt x="2" y="32"/>
                    </a:moveTo>
                    <a:lnTo>
                      <a:pt x="0" y="37"/>
                    </a:lnTo>
                    <a:lnTo>
                      <a:pt x="0" y="42"/>
                    </a:lnTo>
                    <a:lnTo>
                      <a:pt x="1" y="47"/>
                    </a:lnTo>
                    <a:lnTo>
                      <a:pt x="3" y="53"/>
                    </a:lnTo>
                    <a:lnTo>
                      <a:pt x="6" y="58"/>
                    </a:lnTo>
                    <a:lnTo>
                      <a:pt x="11" y="62"/>
                    </a:lnTo>
                    <a:lnTo>
                      <a:pt x="16" y="67"/>
                    </a:lnTo>
                    <a:lnTo>
                      <a:pt x="22" y="70"/>
                    </a:lnTo>
                    <a:lnTo>
                      <a:pt x="30" y="73"/>
                    </a:lnTo>
                    <a:lnTo>
                      <a:pt x="38" y="75"/>
                    </a:lnTo>
                    <a:lnTo>
                      <a:pt x="46" y="75"/>
                    </a:lnTo>
                    <a:lnTo>
                      <a:pt x="54" y="74"/>
                    </a:lnTo>
                    <a:lnTo>
                      <a:pt x="62" y="72"/>
                    </a:lnTo>
                    <a:lnTo>
                      <a:pt x="71" y="67"/>
                    </a:lnTo>
                    <a:lnTo>
                      <a:pt x="79" y="61"/>
                    </a:lnTo>
                    <a:lnTo>
                      <a:pt x="88" y="53"/>
                    </a:lnTo>
                    <a:lnTo>
                      <a:pt x="91" y="48"/>
                    </a:lnTo>
                    <a:lnTo>
                      <a:pt x="94" y="44"/>
                    </a:lnTo>
                    <a:lnTo>
                      <a:pt x="97" y="40"/>
                    </a:lnTo>
                    <a:lnTo>
                      <a:pt x="98" y="35"/>
                    </a:lnTo>
                    <a:lnTo>
                      <a:pt x="99" y="31"/>
                    </a:lnTo>
                    <a:lnTo>
                      <a:pt x="99" y="28"/>
                    </a:lnTo>
                    <a:lnTo>
                      <a:pt x="99" y="24"/>
                    </a:lnTo>
                    <a:lnTo>
                      <a:pt x="98" y="21"/>
                    </a:lnTo>
                    <a:lnTo>
                      <a:pt x="95" y="14"/>
                    </a:lnTo>
                    <a:lnTo>
                      <a:pt x="89" y="9"/>
                    </a:lnTo>
                    <a:lnTo>
                      <a:pt x="83" y="5"/>
                    </a:lnTo>
                    <a:lnTo>
                      <a:pt x="75" y="2"/>
                    </a:lnTo>
                    <a:lnTo>
                      <a:pt x="66" y="0"/>
                    </a:lnTo>
                    <a:lnTo>
                      <a:pt x="57" y="0"/>
                    </a:lnTo>
                    <a:lnTo>
                      <a:pt x="47" y="1"/>
                    </a:lnTo>
                    <a:lnTo>
                      <a:pt x="37" y="4"/>
                    </a:lnTo>
                    <a:lnTo>
                      <a:pt x="28" y="8"/>
                    </a:lnTo>
                    <a:lnTo>
                      <a:pt x="17" y="15"/>
                    </a:lnTo>
                    <a:lnTo>
                      <a:pt x="13" y="18"/>
                    </a:lnTo>
                    <a:lnTo>
                      <a:pt x="9" y="23"/>
                    </a:lnTo>
                    <a:lnTo>
                      <a:pt x="5" y="27"/>
                    </a:lnTo>
                    <a:lnTo>
                      <a:pt x="2" y="32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09" name="Freeform 1444">
                <a:extLst>
                  <a:ext uri="{FF2B5EF4-FFF2-40B4-BE49-F238E27FC236}">
                    <a16:creationId xmlns:a16="http://schemas.microsoft.com/office/drawing/2014/main" id="{EABF712E-0A5E-4BBA-9356-6CC987B39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1" y="2496"/>
                <a:ext cx="5" cy="4"/>
              </a:xfrm>
              <a:custGeom>
                <a:avLst/>
                <a:gdLst>
                  <a:gd name="T0" fmla="*/ 0 w 100"/>
                  <a:gd name="T1" fmla="*/ 0 h 75"/>
                  <a:gd name="T2" fmla="*/ 0 w 100"/>
                  <a:gd name="T3" fmla="*/ 0 h 75"/>
                  <a:gd name="T4" fmla="*/ 0 w 100"/>
                  <a:gd name="T5" fmla="*/ 0 h 75"/>
                  <a:gd name="T6" fmla="*/ 0 w 100"/>
                  <a:gd name="T7" fmla="*/ 0 h 75"/>
                  <a:gd name="T8" fmla="*/ 0 w 100"/>
                  <a:gd name="T9" fmla="*/ 0 h 75"/>
                  <a:gd name="T10" fmla="*/ 0 w 100"/>
                  <a:gd name="T11" fmla="*/ 0 h 75"/>
                  <a:gd name="T12" fmla="*/ 0 w 100"/>
                  <a:gd name="T13" fmla="*/ 0 h 75"/>
                  <a:gd name="T14" fmla="*/ 0 w 100"/>
                  <a:gd name="T15" fmla="*/ 0 h 75"/>
                  <a:gd name="T16" fmla="*/ 0 w 100"/>
                  <a:gd name="T17" fmla="*/ 0 h 75"/>
                  <a:gd name="T18" fmla="*/ 0 w 100"/>
                  <a:gd name="T19" fmla="*/ 0 h 75"/>
                  <a:gd name="T20" fmla="*/ 0 w 100"/>
                  <a:gd name="T21" fmla="*/ 0 h 75"/>
                  <a:gd name="T22" fmla="*/ 0 w 100"/>
                  <a:gd name="T23" fmla="*/ 0 h 75"/>
                  <a:gd name="T24" fmla="*/ 0 w 100"/>
                  <a:gd name="T25" fmla="*/ 0 h 75"/>
                  <a:gd name="T26" fmla="*/ 0 w 100"/>
                  <a:gd name="T27" fmla="*/ 0 h 75"/>
                  <a:gd name="T28" fmla="*/ 0 w 100"/>
                  <a:gd name="T29" fmla="*/ 0 h 75"/>
                  <a:gd name="T30" fmla="*/ 0 w 100"/>
                  <a:gd name="T31" fmla="*/ 0 h 75"/>
                  <a:gd name="T32" fmla="*/ 0 w 100"/>
                  <a:gd name="T33" fmla="*/ 0 h 75"/>
                  <a:gd name="T34" fmla="*/ 0 w 100"/>
                  <a:gd name="T35" fmla="*/ 0 h 75"/>
                  <a:gd name="T36" fmla="*/ 0 w 100"/>
                  <a:gd name="T37" fmla="*/ 0 h 75"/>
                  <a:gd name="T38" fmla="*/ 0 w 100"/>
                  <a:gd name="T39" fmla="*/ 0 h 75"/>
                  <a:gd name="T40" fmla="*/ 0 w 100"/>
                  <a:gd name="T41" fmla="*/ 0 h 75"/>
                  <a:gd name="T42" fmla="*/ 0 w 100"/>
                  <a:gd name="T43" fmla="*/ 0 h 75"/>
                  <a:gd name="T44" fmla="*/ 0 w 100"/>
                  <a:gd name="T45" fmla="*/ 0 h 75"/>
                  <a:gd name="T46" fmla="*/ 0 w 100"/>
                  <a:gd name="T47" fmla="*/ 0 h 75"/>
                  <a:gd name="T48" fmla="*/ 0 w 100"/>
                  <a:gd name="T49" fmla="*/ 0 h 75"/>
                  <a:gd name="T50" fmla="*/ 0 w 100"/>
                  <a:gd name="T51" fmla="*/ 0 h 75"/>
                  <a:gd name="T52" fmla="*/ 0 w 100"/>
                  <a:gd name="T53" fmla="*/ 0 h 75"/>
                  <a:gd name="T54" fmla="*/ 0 w 100"/>
                  <a:gd name="T55" fmla="*/ 0 h 75"/>
                  <a:gd name="T56" fmla="*/ 0 w 100"/>
                  <a:gd name="T57" fmla="*/ 0 h 75"/>
                  <a:gd name="T58" fmla="*/ 0 w 100"/>
                  <a:gd name="T59" fmla="*/ 0 h 75"/>
                  <a:gd name="T60" fmla="*/ 0 w 100"/>
                  <a:gd name="T61" fmla="*/ 0 h 75"/>
                  <a:gd name="T62" fmla="*/ 0 w 100"/>
                  <a:gd name="T63" fmla="*/ 0 h 75"/>
                  <a:gd name="T64" fmla="*/ 0 w 100"/>
                  <a:gd name="T65" fmla="*/ 0 h 75"/>
                  <a:gd name="T66" fmla="*/ 0 w 100"/>
                  <a:gd name="T67" fmla="*/ 0 h 75"/>
                  <a:gd name="T68" fmla="*/ 0 w 100"/>
                  <a:gd name="T69" fmla="*/ 0 h 75"/>
                  <a:gd name="T70" fmla="*/ 0 w 100"/>
                  <a:gd name="T71" fmla="*/ 0 h 75"/>
                  <a:gd name="T72" fmla="*/ 0 w 100"/>
                  <a:gd name="T73" fmla="*/ 0 h 75"/>
                  <a:gd name="T74" fmla="*/ 0 w 100"/>
                  <a:gd name="T75" fmla="*/ 0 h 75"/>
                  <a:gd name="T76" fmla="*/ 0 w 100"/>
                  <a:gd name="T77" fmla="*/ 0 h 75"/>
                  <a:gd name="T78" fmla="*/ 0 w 100"/>
                  <a:gd name="T79" fmla="*/ 0 h 75"/>
                  <a:gd name="T80" fmla="*/ 0 w 100"/>
                  <a:gd name="T81" fmla="*/ 0 h 7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0" h="75">
                    <a:moveTo>
                      <a:pt x="3" y="32"/>
                    </a:moveTo>
                    <a:lnTo>
                      <a:pt x="1" y="37"/>
                    </a:lnTo>
                    <a:lnTo>
                      <a:pt x="0" y="42"/>
                    </a:lnTo>
                    <a:lnTo>
                      <a:pt x="1" y="47"/>
                    </a:lnTo>
                    <a:lnTo>
                      <a:pt x="4" y="53"/>
                    </a:lnTo>
                    <a:lnTo>
                      <a:pt x="7" y="58"/>
                    </a:lnTo>
                    <a:lnTo>
                      <a:pt x="12" y="63"/>
                    </a:lnTo>
                    <a:lnTo>
                      <a:pt x="17" y="67"/>
                    </a:lnTo>
                    <a:lnTo>
                      <a:pt x="23" y="71"/>
                    </a:lnTo>
                    <a:lnTo>
                      <a:pt x="30" y="73"/>
                    </a:lnTo>
                    <a:lnTo>
                      <a:pt x="38" y="75"/>
                    </a:lnTo>
                    <a:lnTo>
                      <a:pt x="46" y="75"/>
                    </a:lnTo>
                    <a:lnTo>
                      <a:pt x="55" y="75"/>
                    </a:lnTo>
                    <a:lnTo>
                      <a:pt x="63" y="72"/>
                    </a:lnTo>
                    <a:lnTo>
                      <a:pt x="72" y="68"/>
                    </a:lnTo>
                    <a:lnTo>
                      <a:pt x="80" y="62"/>
                    </a:lnTo>
                    <a:lnTo>
                      <a:pt x="89" y="53"/>
                    </a:lnTo>
                    <a:lnTo>
                      <a:pt x="92" y="48"/>
                    </a:lnTo>
                    <a:lnTo>
                      <a:pt x="95" y="43"/>
                    </a:lnTo>
                    <a:lnTo>
                      <a:pt x="98" y="39"/>
                    </a:lnTo>
                    <a:lnTo>
                      <a:pt x="99" y="35"/>
                    </a:lnTo>
                    <a:lnTo>
                      <a:pt x="100" y="31"/>
                    </a:lnTo>
                    <a:lnTo>
                      <a:pt x="100" y="27"/>
                    </a:lnTo>
                    <a:lnTo>
                      <a:pt x="100" y="23"/>
                    </a:lnTo>
                    <a:lnTo>
                      <a:pt x="99" y="20"/>
                    </a:lnTo>
                    <a:lnTo>
                      <a:pt x="97" y="17"/>
                    </a:lnTo>
                    <a:lnTo>
                      <a:pt x="96" y="14"/>
                    </a:lnTo>
                    <a:lnTo>
                      <a:pt x="93" y="11"/>
                    </a:lnTo>
                    <a:lnTo>
                      <a:pt x="90" y="9"/>
                    </a:lnTo>
                    <a:lnTo>
                      <a:pt x="84" y="5"/>
                    </a:lnTo>
                    <a:lnTo>
                      <a:pt x="76" y="2"/>
                    </a:lnTo>
                    <a:lnTo>
                      <a:pt x="67" y="0"/>
                    </a:lnTo>
                    <a:lnTo>
                      <a:pt x="58" y="0"/>
                    </a:lnTo>
                    <a:lnTo>
                      <a:pt x="47" y="1"/>
                    </a:lnTo>
                    <a:lnTo>
                      <a:pt x="37" y="3"/>
                    </a:lnTo>
                    <a:lnTo>
                      <a:pt x="27" y="8"/>
                    </a:lnTo>
                    <a:lnTo>
                      <a:pt x="18" y="14"/>
                    </a:lnTo>
                    <a:lnTo>
                      <a:pt x="14" y="18"/>
                    </a:lnTo>
                    <a:lnTo>
                      <a:pt x="10" y="22"/>
                    </a:lnTo>
                    <a:lnTo>
                      <a:pt x="6" y="27"/>
                    </a:lnTo>
                    <a:lnTo>
                      <a:pt x="3" y="32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10" name="Freeform 1445">
                <a:extLst>
                  <a:ext uri="{FF2B5EF4-FFF2-40B4-BE49-F238E27FC236}">
                    <a16:creationId xmlns:a16="http://schemas.microsoft.com/office/drawing/2014/main" id="{DF62C9E8-CA16-430C-B46D-BC17ED65CF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7" y="2491"/>
                <a:ext cx="5" cy="4"/>
              </a:xfrm>
              <a:custGeom>
                <a:avLst/>
                <a:gdLst>
                  <a:gd name="T0" fmla="*/ 0 w 99"/>
                  <a:gd name="T1" fmla="*/ 0 h 76"/>
                  <a:gd name="T2" fmla="*/ 0 w 99"/>
                  <a:gd name="T3" fmla="*/ 0 h 76"/>
                  <a:gd name="T4" fmla="*/ 0 w 99"/>
                  <a:gd name="T5" fmla="*/ 0 h 76"/>
                  <a:gd name="T6" fmla="*/ 0 w 99"/>
                  <a:gd name="T7" fmla="*/ 0 h 76"/>
                  <a:gd name="T8" fmla="*/ 0 w 99"/>
                  <a:gd name="T9" fmla="*/ 0 h 76"/>
                  <a:gd name="T10" fmla="*/ 0 w 99"/>
                  <a:gd name="T11" fmla="*/ 0 h 76"/>
                  <a:gd name="T12" fmla="*/ 0 w 99"/>
                  <a:gd name="T13" fmla="*/ 0 h 76"/>
                  <a:gd name="T14" fmla="*/ 0 w 99"/>
                  <a:gd name="T15" fmla="*/ 0 h 76"/>
                  <a:gd name="T16" fmla="*/ 0 w 99"/>
                  <a:gd name="T17" fmla="*/ 0 h 76"/>
                  <a:gd name="T18" fmla="*/ 0 w 99"/>
                  <a:gd name="T19" fmla="*/ 0 h 76"/>
                  <a:gd name="T20" fmla="*/ 0 w 99"/>
                  <a:gd name="T21" fmla="*/ 0 h 76"/>
                  <a:gd name="T22" fmla="*/ 0 w 99"/>
                  <a:gd name="T23" fmla="*/ 0 h 76"/>
                  <a:gd name="T24" fmla="*/ 0 w 99"/>
                  <a:gd name="T25" fmla="*/ 0 h 76"/>
                  <a:gd name="T26" fmla="*/ 0 w 99"/>
                  <a:gd name="T27" fmla="*/ 0 h 76"/>
                  <a:gd name="T28" fmla="*/ 0 w 99"/>
                  <a:gd name="T29" fmla="*/ 0 h 76"/>
                  <a:gd name="T30" fmla="*/ 0 w 99"/>
                  <a:gd name="T31" fmla="*/ 0 h 76"/>
                  <a:gd name="T32" fmla="*/ 0 w 99"/>
                  <a:gd name="T33" fmla="*/ 0 h 76"/>
                  <a:gd name="T34" fmla="*/ 0 w 99"/>
                  <a:gd name="T35" fmla="*/ 0 h 76"/>
                  <a:gd name="T36" fmla="*/ 0 w 99"/>
                  <a:gd name="T37" fmla="*/ 0 h 76"/>
                  <a:gd name="T38" fmla="*/ 0 w 99"/>
                  <a:gd name="T39" fmla="*/ 0 h 76"/>
                  <a:gd name="T40" fmla="*/ 0 w 99"/>
                  <a:gd name="T41" fmla="*/ 0 h 76"/>
                  <a:gd name="T42" fmla="*/ 0 w 99"/>
                  <a:gd name="T43" fmla="*/ 0 h 76"/>
                  <a:gd name="T44" fmla="*/ 0 w 99"/>
                  <a:gd name="T45" fmla="*/ 0 h 76"/>
                  <a:gd name="T46" fmla="*/ 0 w 99"/>
                  <a:gd name="T47" fmla="*/ 0 h 76"/>
                  <a:gd name="T48" fmla="*/ 0 w 99"/>
                  <a:gd name="T49" fmla="*/ 0 h 76"/>
                  <a:gd name="T50" fmla="*/ 0 w 99"/>
                  <a:gd name="T51" fmla="*/ 0 h 76"/>
                  <a:gd name="T52" fmla="*/ 0 w 99"/>
                  <a:gd name="T53" fmla="*/ 0 h 76"/>
                  <a:gd name="T54" fmla="*/ 0 w 99"/>
                  <a:gd name="T55" fmla="*/ 0 h 76"/>
                  <a:gd name="T56" fmla="*/ 0 w 99"/>
                  <a:gd name="T57" fmla="*/ 0 h 76"/>
                  <a:gd name="T58" fmla="*/ 0 w 99"/>
                  <a:gd name="T59" fmla="*/ 0 h 76"/>
                  <a:gd name="T60" fmla="*/ 0 w 99"/>
                  <a:gd name="T61" fmla="*/ 0 h 76"/>
                  <a:gd name="T62" fmla="*/ 0 w 99"/>
                  <a:gd name="T63" fmla="*/ 0 h 76"/>
                  <a:gd name="T64" fmla="*/ 0 w 99"/>
                  <a:gd name="T65" fmla="*/ 0 h 76"/>
                  <a:gd name="T66" fmla="*/ 0 w 99"/>
                  <a:gd name="T67" fmla="*/ 0 h 76"/>
                  <a:gd name="T68" fmla="*/ 0 w 99"/>
                  <a:gd name="T69" fmla="*/ 0 h 76"/>
                  <a:gd name="T70" fmla="*/ 0 w 99"/>
                  <a:gd name="T71" fmla="*/ 0 h 76"/>
                  <a:gd name="T72" fmla="*/ 0 w 99"/>
                  <a:gd name="T73" fmla="*/ 0 h 76"/>
                  <a:gd name="T74" fmla="*/ 0 w 99"/>
                  <a:gd name="T75" fmla="*/ 0 h 76"/>
                  <a:gd name="T76" fmla="*/ 0 w 99"/>
                  <a:gd name="T77" fmla="*/ 0 h 7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99" h="76">
                    <a:moveTo>
                      <a:pt x="2" y="32"/>
                    </a:moveTo>
                    <a:lnTo>
                      <a:pt x="0" y="37"/>
                    </a:lnTo>
                    <a:lnTo>
                      <a:pt x="0" y="42"/>
                    </a:lnTo>
                    <a:lnTo>
                      <a:pt x="1" y="47"/>
                    </a:lnTo>
                    <a:lnTo>
                      <a:pt x="3" y="52"/>
                    </a:lnTo>
                    <a:lnTo>
                      <a:pt x="6" y="57"/>
                    </a:lnTo>
                    <a:lnTo>
                      <a:pt x="11" y="63"/>
                    </a:lnTo>
                    <a:lnTo>
                      <a:pt x="16" y="67"/>
                    </a:lnTo>
                    <a:lnTo>
                      <a:pt x="23" y="71"/>
                    </a:lnTo>
                    <a:lnTo>
                      <a:pt x="29" y="74"/>
                    </a:lnTo>
                    <a:lnTo>
                      <a:pt x="37" y="75"/>
                    </a:lnTo>
                    <a:lnTo>
                      <a:pt x="46" y="76"/>
                    </a:lnTo>
                    <a:lnTo>
                      <a:pt x="54" y="75"/>
                    </a:lnTo>
                    <a:lnTo>
                      <a:pt x="63" y="72"/>
                    </a:lnTo>
                    <a:lnTo>
                      <a:pt x="71" y="68"/>
                    </a:lnTo>
                    <a:lnTo>
                      <a:pt x="80" y="62"/>
                    </a:lnTo>
                    <a:lnTo>
                      <a:pt x="88" y="53"/>
                    </a:lnTo>
                    <a:lnTo>
                      <a:pt x="92" y="48"/>
                    </a:lnTo>
                    <a:lnTo>
                      <a:pt x="95" y="44"/>
                    </a:lnTo>
                    <a:lnTo>
                      <a:pt x="97" y="39"/>
                    </a:lnTo>
                    <a:lnTo>
                      <a:pt x="98" y="35"/>
                    </a:lnTo>
                    <a:lnTo>
                      <a:pt x="99" y="31"/>
                    </a:lnTo>
                    <a:lnTo>
                      <a:pt x="99" y="27"/>
                    </a:lnTo>
                    <a:lnTo>
                      <a:pt x="99" y="24"/>
                    </a:lnTo>
                    <a:lnTo>
                      <a:pt x="98" y="20"/>
                    </a:lnTo>
                    <a:lnTo>
                      <a:pt x="95" y="14"/>
                    </a:lnTo>
                    <a:lnTo>
                      <a:pt x="90" y="9"/>
                    </a:lnTo>
                    <a:lnTo>
                      <a:pt x="83" y="5"/>
                    </a:lnTo>
                    <a:lnTo>
                      <a:pt x="75" y="2"/>
                    </a:lnTo>
                    <a:lnTo>
                      <a:pt x="66" y="0"/>
                    </a:lnTo>
                    <a:lnTo>
                      <a:pt x="57" y="0"/>
                    </a:lnTo>
                    <a:lnTo>
                      <a:pt x="47" y="1"/>
                    </a:lnTo>
                    <a:lnTo>
                      <a:pt x="36" y="4"/>
                    </a:lnTo>
                    <a:lnTo>
                      <a:pt x="27" y="8"/>
                    </a:lnTo>
                    <a:lnTo>
                      <a:pt x="18" y="14"/>
                    </a:lnTo>
                    <a:lnTo>
                      <a:pt x="13" y="18"/>
                    </a:lnTo>
                    <a:lnTo>
                      <a:pt x="9" y="22"/>
                    </a:lnTo>
                    <a:lnTo>
                      <a:pt x="6" y="27"/>
                    </a:lnTo>
                    <a:lnTo>
                      <a:pt x="2" y="32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11" name="Freeform 1446">
                <a:extLst>
                  <a:ext uri="{FF2B5EF4-FFF2-40B4-BE49-F238E27FC236}">
                    <a16:creationId xmlns:a16="http://schemas.microsoft.com/office/drawing/2014/main" id="{BE5284BD-78F8-475C-9B9B-7D3AC22DB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2" y="2484"/>
                <a:ext cx="6" cy="4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w 100"/>
                  <a:gd name="T79" fmla="*/ 0 h 76"/>
                  <a:gd name="T80" fmla="*/ 0 w 100"/>
                  <a:gd name="T81" fmla="*/ 0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0" h="76">
                    <a:moveTo>
                      <a:pt x="2" y="33"/>
                    </a:moveTo>
                    <a:lnTo>
                      <a:pt x="1" y="38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3" y="53"/>
                    </a:lnTo>
                    <a:lnTo>
                      <a:pt x="7" y="58"/>
                    </a:lnTo>
                    <a:lnTo>
                      <a:pt x="11" y="63"/>
                    </a:lnTo>
                    <a:lnTo>
                      <a:pt x="17" y="67"/>
                    </a:lnTo>
                    <a:lnTo>
                      <a:pt x="23" y="71"/>
                    </a:lnTo>
                    <a:lnTo>
                      <a:pt x="30" y="74"/>
                    </a:lnTo>
                    <a:lnTo>
                      <a:pt x="38" y="75"/>
                    </a:lnTo>
                    <a:lnTo>
                      <a:pt x="46" y="76"/>
                    </a:lnTo>
                    <a:lnTo>
                      <a:pt x="54" y="75"/>
                    </a:lnTo>
                    <a:lnTo>
                      <a:pt x="63" y="72"/>
                    </a:lnTo>
                    <a:lnTo>
                      <a:pt x="71" y="68"/>
                    </a:lnTo>
                    <a:lnTo>
                      <a:pt x="80" y="62"/>
                    </a:lnTo>
                    <a:lnTo>
                      <a:pt x="88" y="54"/>
                    </a:lnTo>
                    <a:lnTo>
                      <a:pt x="92" y="49"/>
                    </a:lnTo>
                    <a:lnTo>
                      <a:pt x="95" y="45"/>
                    </a:lnTo>
                    <a:lnTo>
                      <a:pt x="97" y="40"/>
                    </a:lnTo>
                    <a:lnTo>
                      <a:pt x="99" y="36"/>
                    </a:lnTo>
                    <a:lnTo>
                      <a:pt x="100" y="32"/>
                    </a:lnTo>
                    <a:lnTo>
                      <a:pt x="100" y="28"/>
                    </a:lnTo>
                    <a:lnTo>
                      <a:pt x="99" y="25"/>
                    </a:lnTo>
                    <a:lnTo>
                      <a:pt x="99" y="21"/>
                    </a:lnTo>
                    <a:lnTo>
                      <a:pt x="97" y="18"/>
                    </a:lnTo>
                    <a:lnTo>
                      <a:pt x="95" y="15"/>
                    </a:lnTo>
                    <a:lnTo>
                      <a:pt x="93" y="12"/>
                    </a:lnTo>
                    <a:lnTo>
                      <a:pt x="90" y="10"/>
                    </a:lnTo>
                    <a:lnTo>
                      <a:pt x="83" y="5"/>
                    </a:lnTo>
                    <a:lnTo>
                      <a:pt x="76" y="2"/>
                    </a:lnTo>
                    <a:lnTo>
                      <a:pt x="67" y="0"/>
                    </a:lnTo>
                    <a:lnTo>
                      <a:pt x="57" y="0"/>
                    </a:lnTo>
                    <a:lnTo>
                      <a:pt x="48" y="1"/>
                    </a:lnTo>
                    <a:lnTo>
                      <a:pt x="38" y="4"/>
                    </a:lnTo>
                    <a:lnTo>
                      <a:pt x="27" y="8"/>
                    </a:lnTo>
                    <a:lnTo>
                      <a:pt x="18" y="15"/>
                    </a:lnTo>
                    <a:lnTo>
                      <a:pt x="14" y="19"/>
                    </a:lnTo>
                    <a:lnTo>
                      <a:pt x="10" y="23"/>
                    </a:lnTo>
                    <a:lnTo>
                      <a:pt x="6" y="28"/>
                    </a:lnTo>
                    <a:lnTo>
                      <a:pt x="2" y="33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12" name="Freeform 1447">
                <a:extLst>
                  <a:ext uri="{FF2B5EF4-FFF2-40B4-BE49-F238E27FC236}">
                    <a16:creationId xmlns:a16="http://schemas.microsoft.com/office/drawing/2014/main" id="{F16F2652-3455-4677-8003-75E90E021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7" y="2470"/>
                <a:ext cx="6" cy="5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00" h="76">
                    <a:moveTo>
                      <a:pt x="2" y="33"/>
                    </a:moveTo>
                    <a:lnTo>
                      <a:pt x="0" y="37"/>
                    </a:lnTo>
                    <a:lnTo>
                      <a:pt x="0" y="42"/>
                    </a:lnTo>
                    <a:lnTo>
                      <a:pt x="1" y="48"/>
                    </a:lnTo>
                    <a:lnTo>
                      <a:pt x="3" y="53"/>
                    </a:lnTo>
                    <a:lnTo>
                      <a:pt x="7" y="58"/>
                    </a:lnTo>
                    <a:lnTo>
                      <a:pt x="11" y="63"/>
                    </a:lnTo>
                    <a:lnTo>
                      <a:pt x="16" y="68"/>
                    </a:lnTo>
                    <a:lnTo>
                      <a:pt x="23" y="71"/>
                    </a:lnTo>
                    <a:lnTo>
                      <a:pt x="30" y="74"/>
                    </a:lnTo>
                    <a:lnTo>
                      <a:pt x="37" y="76"/>
                    </a:lnTo>
                    <a:lnTo>
                      <a:pt x="46" y="76"/>
                    </a:lnTo>
                    <a:lnTo>
                      <a:pt x="54" y="75"/>
                    </a:lnTo>
                    <a:lnTo>
                      <a:pt x="63" y="73"/>
                    </a:lnTo>
                    <a:lnTo>
                      <a:pt x="71" y="69"/>
                    </a:lnTo>
                    <a:lnTo>
                      <a:pt x="80" y="61"/>
                    </a:lnTo>
                    <a:lnTo>
                      <a:pt x="88" y="53"/>
                    </a:lnTo>
                    <a:lnTo>
                      <a:pt x="92" y="49"/>
                    </a:lnTo>
                    <a:lnTo>
                      <a:pt x="95" y="44"/>
                    </a:lnTo>
                    <a:lnTo>
                      <a:pt x="97" y="40"/>
                    </a:lnTo>
                    <a:lnTo>
                      <a:pt x="98" y="36"/>
                    </a:lnTo>
                    <a:lnTo>
                      <a:pt x="99" y="32"/>
                    </a:lnTo>
                    <a:lnTo>
                      <a:pt x="100" y="28"/>
                    </a:lnTo>
                    <a:lnTo>
                      <a:pt x="99" y="24"/>
                    </a:lnTo>
                    <a:lnTo>
                      <a:pt x="98" y="21"/>
                    </a:lnTo>
                    <a:lnTo>
                      <a:pt x="95" y="15"/>
                    </a:lnTo>
                    <a:lnTo>
                      <a:pt x="90" y="9"/>
                    </a:lnTo>
                    <a:lnTo>
                      <a:pt x="83" y="5"/>
                    </a:lnTo>
                    <a:lnTo>
                      <a:pt x="75" y="2"/>
                    </a:lnTo>
                    <a:lnTo>
                      <a:pt x="66" y="1"/>
                    </a:lnTo>
                    <a:lnTo>
                      <a:pt x="57" y="0"/>
                    </a:lnTo>
                    <a:lnTo>
                      <a:pt x="47" y="1"/>
                    </a:lnTo>
                    <a:lnTo>
                      <a:pt x="36" y="4"/>
                    </a:lnTo>
                    <a:lnTo>
                      <a:pt x="27" y="9"/>
                    </a:lnTo>
                    <a:lnTo>
                      <a:pt x="18" y="15"/>
                    </a:lnTo>
                    <a:lnTo>
                      <a:pt x="13" y="18"/>
                    </a:lnTo>
                    <a:lnTo>
                      <a:pt x="9" y="23"/>
                    </a:lnTo>
                    <a:lnTo>
                      <a:pt x="6" y="27"/>
                    </a:lnTo>
                    <a:lnTo>
                      <a:pt x="2" y="33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13" name="Freeform 1448">
                <a:extLst>
                  <a:ext uri="{FF2B5EF4-FFF2-40B4-BE49-F238E27FC236}">
                    <a16:creationId xmlns:a16="http://schemas.microsoft.com/office/drawing/2014/main" id="{4C374E28-0D22-4213-A463-862FEAAF37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1" y="2476"/>
                <a:ext cx="6" cy="4"/>
              </a:xfrm>
              <a:custGeom>
                <a:avLst/>
                <a:gdLst>
                  <a:gd name="T0" fmla="*/ 0 w 99"/>
                  <a:gd name="T1" fmla="*/ 0 h 76"/>
                  <a:gd name="T2" fmla="*/ 0 w 99"/>
                  <a:gd name="T3" fmla="*/ 0 h 76"/>
                  <a:gd name="T4" fmla="*/ 0 w 99"/>
                  <a:gd name="T5" fmla="*/ 0 h 76"/>
                  <a:gd name="T6" fmla="*/ 0 w 99"/>
                  <a:gd name="T7" fmla="*/ 0 h 76"/>
                  <a:gd name="T8" fmla="*/ 0 w 99"/>
                  <a:gd name="T9" fmla="*/ 0 h 76"/>
                  <a:gd name="T10" fmla="*/ 0 w 99"/>
                  <a:gd name="T11" fmla="*/ 0 h 76"/>
                  <a:gd name="T12" fmla="*/ 0 w 99"/>
                  <a:gd name="T13" fmla="*/ 0 h 76"/>
                  <a:gd name="T14" fmla="*/ 0 w 99"/>
                  <a:gd name="T15" fmla="*/ 0 h 76"/>
                  <a:gd name="T16" fmla="*/ 0 w 99"/>
                  <a:gd name="T17" fmla="*/ 0 h 76"/>
                  <a:gd name="T18" fmla="*/ 0 w 99"/>
                  <a:gd name="T19" fmla="*/ 0 h 76"/>
                  <a:gd name="T20" fmla="*/ 0 w 99"/>
                  <a:gd name="T21" fmla="*/ 0 h 76"/>
                  <a:gd name="T22" fmla="*/ 0 w 99"/>
                  <a:gd name="T23" fmla="*/ 0 h 76"/>
                  <a:gd name="T24" fmla="*/ 0 w 99"/>
                  <a:gd name="T25" fmla="*/ 0 h 76"/>
                  <a:gd name="T26" fmla="*/ 0 w 99"/>
                  <a:gd name="T27" fmla="*/ 0 h 76"/>
                  <a:gd name="T28" fmla="*/ 0 w 99"/>
                  <a:gd name="T29" fmla="*/ 0 h 76"/>
                  <a:gd name="T30" fmla="*/ 0 w 99"/>
                  <a:gd name="T31" fmla="*/ 0 h 76"/>
                  <a:gd name="T32" fmla="*/ 0 w 99"/>
                  <a:gd name="T33" fmla="*/ 0 h 76"/>
                  <a:gd name="T34" fmla="*/ 0 w 99"/>
                  <a:gd name="T35" fmla="*/ 0 h 76"/>
                  <a:gd name="T36" fmla="*/ 0 w 99"/>
                  <a:gd name="T37" fmla="*/ 0 h 76"/>
                  <a:gd name="T38" fmla="*/ 0 w 99"/>
                  <a:gd name="T39" fmla="*/ 0 h 76"/>
                  <a:gd name="T40" fmla="*/ 0 w 99"/>
                  <a:gd name="T41" fmla="*/ 0 h 76"/>
                  <a:gd name="T42" fmla="*/ 0 w 99"/>
                  <a:gd name="T43" fmla="*/ 0 h 76"/>
                  <a:gd name="T44" fmla="*/ 0 w 99"/>
                  <a:gd name="T45" fmla="*/ 0 h 76"/>
                  <a:gd name="T46" fmla="*/ 0 w 99"/>
                  <a:gd name="T47" fmla="*/ 0 h 76"/>
                  <a:gd name="T48" fmla="*/ 0 w 99"/>
                  <a:gd name="T49" fmla="*/ 0 h 76"/>
                  <a:gd name="T50" fmla="*/ 0 w 99"/>
                  <a:gd name="T51" fmla="*/ 0 h 76"/>
                  <a:gd name="T52" fmla="*/ 0 w 99"/>
                  <a:gd name="T53" fmla="*/ 0 h 76"/>
                  <a:gd name="T54" fmla="*/ 0 w 99"/>
                  <a:gd name="T55" fmla="*/ 0 h 76"/>
                  <a:gd name="T56" fmla="*/ 0 w 99"/>
                  <a:gd name="T57" fmla="*/ 0 h 76"/>
                  <a:gd name="T58" fmla="*/ 0 w 99"/>
                  <a:gd name="T59" fmla="*/ 0 h 76"/>
                  <a:gd name="T60" fmla="*/ 0 w 99"/>
                  <a:gd name="T61" fmla="*/ 0 h 76"/>
                  <a:gd name="T62" fmla="*/ 0 w 99"/>
                  <a:gd name="T63" fmla="*/ 0 h 76"/>
                  <a:gd name="T64" fmla="*/ 0 w 99"/>
                  <a:gd name="T65" fmla="*/ 0 h 76"/>
                  <a:gd name="T66" fmla="*/ 0 w 99"/>
                  <a:gd name="T67" fmla="*/ 0 h 76"/>
                  <a:gd name="T68" fmla="*/ 0 w 99"/>
                  <a:gd name="T69" fmla="*/ 0 h 76"/>
                  <a:gd name="T70" fmla="*/ 0 w 99"/>
                  <a:gd name="T71" fmla="*/ 0 h 76"/>
                  <a:gd name="T72" fmla="*/ 0 w 99"/>
                  <a:gd name="T73" fmla="*/ 0 h 76"/>
                  <a:gd name="T74" fmla="*/ 0 w 99"/>
                  <a:gd name="T75" fmla="*/ 0 h 76"/>
                  <a:gd name="T76" fmla="*/ 0 w 99"/>
                  <a:gd name="T77" fmla="*/ 0 h 7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99" h="76">
                    <a:moveTo>
                      <a:pt x="2" y="32"/>
                    </a:moveTo>
                    <a:lnTo>
                      <a:pt x="0" y="37"/>
                    </a:lnTo>
                    <a:lnTo>
                      <a:pt x="0" y="42"/>
                    </a:lnTo>
                    <a:lnTo>
                      <a:pt x="1" y="47"/>
                    </a:lnTo>
                    <a:lnTo>
                      <a:pt x="3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6" y="68"/>
                    </a:lnTo>
                    <a:lnTo>
                      <a:pt x="22" y="71"/>
                    </a:lnTo>
                    <a:lnTo>
                      <a:pt x="30" y="74"/>
                    </a:lnTo>
                    <a:lnTo>
                      <a:pt x="38" y="76"/>
                    </a:lnTo>
                    <a:lnTo>
                      <a:pt x="46" y="76"/>
                    </a:lnTo>
                    <a:lnTo>
                      <a:pt x="54" y="75"/>
                    </a:lnTo>
                    <a:lnTo>
                      <a:pt x="62" y="73"/>
                    </a:lnTo>
                    <a:lnTo>
                      <a:pt x="71" y="68"/>
                    </a:lnTo>
                    <a:lnTo>
                      <a:pt x="79" y="62"/>
                    </a:lnTo>
                    <a:lnTo>
                      <a:pt x="88" y="53"/>
                    </a:lnTo>
                    <a:lnTo>
                      <a:pt x="91" y="48"/>
                    </a:lnTo>
                    <a:lnTo>
                      <a:pt x="94" y="44"/>
                    </a:lnTo>
                    <a:lnTo>
                      <a:pt x="97" y="40"/>
                    </a:lnTo>
                    <a:lnTo>
                      <a:pt x="98" y="35"/>
                    </a:lnTo>
                    <a:lnTo>
                      <a:pt x="99" y="31"/>
                    </a:lnTo>
                    <a:lnTo>
                      <a:pt x="99" y="28"/>
                    </a:lnTo>
                    <a:lnTo>
                      <a:pt x="99" y="24"/>
                    </a:lnTo>
                    <a:lnTo>
                      <a:pt x="98" y="21"/>
                    </a:lnTo>
                    <a:lnTo>
                      <a:pt x="95" y="14"/>
                    </a:lnTo>
                    <a:lnTo>
                      <a:pt x="89" y="9"/>
                    </a:lnTo>
                    <a:lnTo>
                      <a:pt x="83" y="5"/>
                    </a:lnTo>
                    <a:lnTo>
                      <a:pt x="75" y="2"/>
                    </a:lnTo>
                    <a:lnTo>
                      <a:pt x="66" y="0"/>
                    </a:lnTo>
                    <a:lnTo>
                      <a:pt x="57" y="0"/>
                    </a:lnTo>
                    <a:lnTo>
                      <a:pt x="47" y="1"/>
                    </a:lnTo>
                    <a:lnTo>
                      <a:pt x="37" y="4"/>
                    </a:lnTo>
                    <a:lnTo>
                      <a:pt x="28" y="8"/>
                    </a:lnTo>
                    <a:lnTo>
                      <a:pt x="17" y="15"/>
                    </a:lnTo>
                    <a:lnTo>
                      <a:pt x="13" y="18"/>
                    </a:lnTo>
                    <a:lnTo>
                      <a:pt x="9" y="23"/>
                    </a:lnTo>
                    <a:lnTo>
                      <a:pt x="5" y="27"/>
                    </a:lnTo>
                    <a:lnTo>
                      <a:pt x="2" y="32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14" name="Freeform 1449">
                <a:extLst>
                  <a:ext uri="{FF2B5EF4-FFF2-40B4-BE49-F238E27FC236}">
                    <a16:creationId xmlns:a16="http://schemas.microsoft.com/office/drawing/2014/main" id="{8AB6694E-78FC-46BA-994C-F3A4F4AEF3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0" y="2471"/>
                <a:ext cx="6" cy="5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00" h="76">
                    <a:moveTo>
                      <a:pt x="3" y="32"/>
                    </a:moveTo>
                    <a:lnTo>
                      <a:pt x="1" y="37"/>
                    </a:lnTo>
                    <a:lnTo>
                      <a:pt x="0" y="42"/>
                    </a:lnTo>
                    <a:lnTo>
                      <a:pt x="1" y="47"/>
                    </a:lnTo>
                    <a:lnTo>
                      <a:pt x="4" y="53"/>
                    </a:lnTo>
                    <a:lnTo>
                      <a:pt x="7" y="58"/>
                    </a:lnTo>
                    <a:lnTo>
                      <a:pt x="12" y="63"/>
                    </a:lnTo>
                    <a:lnTo>
                      <a:pt x="17" y="67"/>
                    </a:lnTo>
                    <a:lnTo>
                      <a:pt x="23" y="71"/>
                    </a:lnTo>
                    <a:lnTo>
                      <a:pt x="30" y="74"/>
                    </a:lnTo>
                    <a:lnTo>
                      <a:pt x="38" y="75"/>
                    </a:lnTo>
                    <a:lnTo>
                      <a:pt x="45" y="76"/>
                    </a:lnTo>
                    <a:lnTo>
                      <a:pt x="55" y="75"/>
                    </a:lnTo>
                    <a:lnTo>
                      <a:pt x="63" y="72"/>
                    </a:lnTo>
                    <a:lnTo>
                      <a:pt x="72" y="68"/>
                    </a:lnTo>
                    <a:lnTo>
                      <a:pt x="80" y="62"/>
                    </a:lnTo>
                    <a:lnTo>
                      <a:pt x="89" y="54"/>
                    </a:lnTo>
                    <a:lnTo>
                      <a:pt x="92" y="48"/>
                    </a:lnTo>
                    <a:lnTo>
                      <a:pt x="95" y="44"/>
                    </a:lnTo>
                    <a:lnTo>
                      <a:pt x="97" y="39"/>
                    </a:lnTo>
                    <a:lnTo>
                      <a:pt x="99" y="35"/>
                    </a:lnTo>
                    <a:lnTo>
                      <a:pt x="100" y="31"/>
                    </a:lnTo>
                    <a:lnTo>
                      <a:pt x="100" y="27"/>
                    </a:lnTo>
                    <a:lnTo>
                      <a:pt x="100" y="24"/>
                    </a:lnTo>
                    <a:lnTo>
                      <a:pt x="99" y="20"/>
                    </a:lnTo>
                    <a:lnTo>
                      <a:pt x="95" y="14"/>
                    </a:lnTo>
                    <a:lnTo>
                      <a:pt x="90" y="9"/>
                    </a:lnTo>
                    <a:lnTo>
                      <a:pt x="84" y="5"/>
                    </a:lnTo>
                    <a:lnTo>
                      <a:pt x="76" y="2"/>
                    </a:lnTo>
                    <a:lnTo>
                      <a:pt x="67" y="0"/>
                    </a:lnTo>
                    <a:lnTo>
                      <a:pt x="58" y="0"/>
                    </a:lnTo>
                    <a:lnTo>
                      <a:pt x="48" y="1"/>
                    </a:lnTo>
                    <a:lnTo>
                      <a:pt x="37" y="4"/>
                    </a:lnTo>
                    <a:lnTo>
                      <a:pt x="27" y="8"/>
                    </a:lnTo>
                    <a:lnTo>
                      <a:pt x="18" y="14"/>
                    </a:lnTo>
                    <a:lnTo>
                      <a:pt x="14" y="18"/>
                    </a:lnTo>
                    <a:lnTo>
                      <a:pt x="10" y="22"/>
                    </a:lnTo>
                    <a:lnTo>
                      <a:pt x="6" y="27"/>
                    </a:lnTo>
                    <a:lnTo>
                      <a:pt x="3" y="32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15" name="Freeform 1450">
                <a:extLst>
                  <a:ext uri="{FF2B5EF4-FFF2-40B4-BE49-F238E27FC236}">
                    <a16:creationId xmlns:a16="http://schemas.microsoft.com/office/drawing/2014/main" id="{8DDB081A-8546-422A-82BC-0F7660266A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2" y="2431"/>
                <a:ext cx="6" cy="4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w 100"/>
                  <a:gd name="T79" fmla="*/ 0 h 76"/>
                  <a:gd name="T80" fmla="*/ 0 w 100"/>
                  <a:gd name="T81" fmla="*/ 0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0" h="76">
                    <a:moveTo>
                      <a:pt x="3" y="32"/>
                    </a:moveTo>
                    <a:lnTo>
                      <a:pt x="1" y="37"/>
                    </a:lnTo>
                    <a:lnTo>
                      <a:pt x="0" y="42"/>
                    </a:lnTo>
                    <a:lnTo>
                      <a:pt x="1" y="47"/>
                    </a:lnTo>
                    <a:lnTo>
                      <a:pt x="4" y="52"/>
                    </a:lnTo>
                    <a:lnTo>
                      <a:pt x="7" y="57"/>
                    </a:lnTo>
                    <a:lnTo>
                      <a:pt x="12" y="62"/>
                    </a:lnTo>
                    <a:lnTo>
                      <a:pt x="17" y="67"/>
                    </a:lnTo>
                    <a:lnTo>
                      <a:pt x="23" y="71"/>
                    </a:lnTo>
                    <a:lnTo>
                      <a:pt x="31" y="74"/>
                    </a:lnTo>
                    <a:lnTo>
                      <a:pt x="39" y="75"/>
                    </a:lnTo>
                    <a:lnTo>
                      <a:pt x="47" y="76"/>
                    </a:lnTo>
                    <a:lnTo>
                      <a:pt x="55" y="75"/>
                    </a:lnTo>
                    <a:lnTo>
                      <a:pt x="63" y="72"/>
                    </a:lnTo>
                    <a:lnTo>
                      <a:pt x="72" y="68"/>
                    </a:lnTo>
                    <a:lnTo>
                      <a:pt x="80" y="61"/>
                    </a:lnTo>
                    <a:lnTo>
                      <a:pt x="89" y="53"/>
                    </a:lnTo>
                    <a:lnTo>
                      <a:pt x="92" y="48"/>
                    </a:lnTo>
                    <a:lnTo>
                      <a:pt x="95" y="44"/>
                    </a:lnTo>
                    <a:lnTo>
                      <a:pt x="98" y="39"/>
                    </a:lnTo>
                    <a:lnTo>
                      <a:pt x="99" y="35"/>
                    </a:lnTo>
                    <a:lnTo>
                      <a:pt x="100" y="31"/>
                    </a:lnTo>
                    <a:lnTo>
                      <a:pt x="100" y="27"/>
                    </a:lnTo>
                    <a:lnTo>
                      <a:pt x="100" y="24"/>
                    </a:lnTo>
                    <a:lnTo>
                      <a:pt x="99" y="20"/>
                    </a:lnTo>
                    <a:lnTo>
                      <a:pt x="97" y="17"/>
                    </a:lnTo>
                    <a:lnTo>
                      <a:pt x="96" y="14"/>
                    </a:lnTo>
                    <a:lnTo>
                      <a:pt x="93" y="11"/>
                    </a:lnTo>
                    <a:lnTo>
                      <a:pt x="90" y="9"/>
                    </a:lnTo>
                    <a:lnTo>
                      <a:pt x="84" y="5"/>
                    </a:lnTo>
                    <a:lnTo>
                      <a:pt x="76" y="2"/>
                    </a:lnTo>
                    <a:lnTo>
                      <a:pt x="67" y="0"/>
                    </a:lnTo>
                    <a:lnTo>
                      <a:pt x="58" y="0"/>
                    </a:lnTo>
                    <a:lnTo>
                      <a:pt x="48" y="1"/>
                    </a:lnTo>
                    <a:lnTo>
                      <a:pt x="38" y="4"/>
                    </a:lnTo>
                    <a:lnTo>
                      <a:pt x="28" y="8"/>
                    </a:lnTo>
                    <a:lnTo>
                      <a:pt x="18" y="14"/>
                    </a:lnTo>
                    <a:lnTo>
                      <a:pt x="14" y="18"/>
                    </a:lnTo>
                    <a:lnTo>
                      <a:pt x="10" y="22"/>
                    </a:lnTo>
                    <a:lnTo>
                      <a:pt x="6" y="27"/>
                    </a:lnTo>
                    <a:lnTo>
                      <a:pt x="3" y="32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16" name="Freeform 1451">
                <a:extLst>
                  <a:ext uri="{FF2B5EF4-FFF2-40B4-BE49-F238E27FC236}">
                    <a16:creationId xmlns:a16="http://schemas.microsoft.com/office/drawing/2014/main" id="{1DE1EE89-F0AB-4D51-9594-9BF1A115DB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0" y="2410"/>
                <a:ext cx="6" cy="5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w 100"/>
                  <a:gd name="T79" fmla="*/ 0 h 76"/>
                  <a:gd name="T80" fmla="*/ 0 w 100"/>
                  <a:gd name="T81" fmla="*/ 0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0" h="76">
                    <a:moveTo>
                      <a:pt x="3" y="33"/>
                    </a:moveTo>
                    <a:lnTo>
                      <a:pt x="1" y="37"/>
                    </a:lnTo>
                    <a:lnTo>
                      <a:pt x="0" y="42"/>
                    </a:lnTo>
                    <a:lnTo>
                      <a:pt x="1" y="48"/>
                    </a:lnTo>
                    <a:lnTo>
                      <a:pt x="3" y="53"/>
                    </a:lnTo>
                    <a:lnTo>
                      <a:pt x="7" y="58"/>
                    </a:lnTo>
                    <a:lnTo>
                      <a:pt x="11" y="63"/>
                    </a:lnTo>
                    <a:lnTo>
                      <a:pt x="17" y="67"/>
                    </a:lnTo>
                    <a:lnTo>
                      <a:pt x="23" y="70"/>
                    </a:lnTo>
                    <a:lnTo>
                      <a:pt x="30" y="74"/>
                    </a:lnTo>
                    <a:lnTo>
                      <a:pt x="37" y="76"/>
                    </a:lnTo>
                    <a:lnTo>
                      <a:pt x="45" y="76"/>
                    </a:lnTo>
                    <a:lnTo>
                      <a:pt x="54" y="75"/>
                    </a:lnTo>
                    <a:lnTo>
                      <a:pt x="63" y="72"/>
                    </a:lnTo>
                    <a:lnTo>
                      <a:pt x="72" y="68"/>
                    </a:lnTo>
                    <a:lnTo>
                      <a:pt x="80" y="62"/>
                    </a:lnTo>
                    <a:lnTo>
                      <a:pt x="88" y="53"/>
                    </a:lnTo>
                    <a:lnTo>
                      <a:pt x="92" y="49"/>
                    </a:lnTo>
                    <a:lnTo>
                      <a:pt x="95" y="44"/>
                    </a:lnTo>
                    <a:lnTo>
                      <a:pt x="97" y="40"/>
                    </a:lnTo>
                    <a:lnTo>
                      <a:pt x="99" y="36"/>
                    </a:lnTo>
                    <a:lnTo>
                      <a:pt x="100" y="32"/>
                    </a:lnTo>
                    <a:lnTo>
                      <a:pt x="100" y="28"/>
                    </a:lnTo>
                    <a:lnTo>
                      <a:pt x="100" y="24"/>
                    </a:lnTo>
                    <a:lnTo>
                      <a:pt x="99" y="21"/>
                    </a:lnTo>
                    <a:lnTo>
                      <a:pt x="97" y="18"/>
                    </a:lnTo>
                    <a:lnTo>
                      <a:pt x="95" y="15"/>
                    </a:lnTo>
                    <a:lnTo>
                      <a:pt x="93" y="12"/>
                    </a:lnTo>
                    <a:lnTo>
                      <a:pt x="90" y="9"/>
                    </a:lnTo>
                    <a:lnTo>
                      <a:pt x="83" y="5"/>
                    </a:lnTo>
                    <a:lnTo>
                      <a:pt x="76" y="2"/>
                    </a:lnTo>
                    <a:lnTo>
                      <a:pt x="67" y="1"/>
                    </a:lnTo>
                    <a:lnTo>
                      <a:pt x="57" y="0"/>
                    </a:lnTo>
                    <a:lnTo>
                      <a:pt x="47" y="2"/>
                    </a:lnTo>
                    <a:lnTo>
                      <a:pt x="37" y="4"/>
                    </a:lnTo>
                    <a:lnTo>
                      <a:pt x="27" y="9"/>
                    </a:lnTo>
                    <a:lnTo>
                      <a:pt x="18" y="15"/>
                    </a:lnTo>
                    <a:lnTo>
                      <a:pt x="14" y="19"/>
                    </a:lnTo>
                    <a:lnTo>
                      <a:pt x="10" y="23"/>
                    </a:lnTo>
                    <a:lnTo>
                      <a:pt x="6" y="28"/>
                    </a:lnTo>
                    <a:lnTo>
                      <a:pt x="3" y="33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17" name="Freeform 1452">
                <a:extLst>
                  <a:ext uri="{FF2B5EF4-FFF2-40B4-BE49-F238E27FC236}">
                    <a16:creationId xmlns:a16="http://schemas.microsoft.com/office/drawing/2014/main" id="{7BD6BB70-9177-4966-8AEF-4B1D62973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7" y="2402"/>
                <a:ext cx="6" cy="5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00" h="76">
                    <a:moveTo>
                      <a:pt x="3" y="32"/>
                    </a:moveTo>
                    <a:lnTo>
                      <a:pt x="1" y="38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3" y="53"/>
                    </a:lnTo>
                    <a:lnTo>
                      <a:pt x="7" y="58"/>
                    </a:lnTo>
                    <a:lnTo>
                      <a:pt x="11" y="63"/>
                    </a:lnTo>
                    <a:lnTo>
                      <a:pt x="17" y="67"/>
                    </a:lnTo>
                    <a:lnTo>
                      <a:pt x="23" y="71"/>
                    </a:lnTo>
                    <a:lnTo>
                      <a:pt x="30" y="73"/>
                    </a:lnTo>
                    <a:lnTo>
                      <a:pt x="38" y="75"/>
                    </a:lnTo>
                    <a:lnTo>
                      <a:pt x="46" y="76"/>
                    </a:lnTo>
                    <a:lnTo>
                      <a:pt x="55" y="75"/>
                    </a:lnTo>
                    <a:lnTo>
                      <a:pt x="63" y="72"/>
                    </a:lnTo>
                    <a:lnTo>
                      <a:pt x="72" y="68"/>
                    </a:lnTo>
                    <a:lnTo>
                      <a:pt x="80" y="62"/>
                    </a:lnTo>
                    <a:lnTo>
                      <a:pt x="88" y="54"/>
                    </a:lnTo>
                    <a:lnTo>
                      <a:pt x="92" y="49"/>
                    </a:lnTo>
                    <a:lnTo>
                      <a:pt x="95" y="44"/>
                    </a:lnTo>
                    <a:lnTo>
                      <a:pt x="97" y="40"/>
                    </a:lnTo>
                    <a:lnTo>
                      <a:pt x="99" y="35"/>
                    </a:lnTo>
                    <a:lnTo>
                      <a:pt x="100" y="31"/>
                    </a:lnTo>
                    <a:lnTo>
                      <a:pt x="100" y="27"/>
                    </a:lnTo>
                    <a:lnTo>
                      <a:pt x="100" y="24"/>
                    </a:lnTo>
                    <a:lnTo>
                      <a:pt x="99" y="20"/>
                    </a:lnTo>
                    <a:lnTo>
                      <a:pt x="95" y="14"/>
                    </a:lnTo>
                    <a:lnTo>
                      <a:pt x="90" y="9"/>
                    </a:lnTo>
                    <a:lnTo>
                      <a:pt x="83" y="5"/>
                    </a:lnTo>
                    <a:lnTo>
                      <a:pt x="76" y="2"/>
                    </a:lnTo>
                    <a:lnTo>
                      <a:pt x="67" y="0"/>
                    </a:lnTo>
                    <a:lnTo>
                      <a:pt x="57" y="0"/>
                    </a:lnTo>
                    <a:lnTo>
                      <a:pt x="48" y="1"/>
                    </a:lnTo>
                    <a:lnTo>
                      <a:pt x="38" y="4"/>
                    </a:lnTo>
                    <a:lnTo>
                      <a:pt x="27" y="8"/>
                    </a:lnTo>
                    <a:lnTo>
                      <a:pt x="18" y="14"/>
                    </a:lnTo>
                    <a:lnTo>
                      <a:pt x="14" y="18"/>
                    </a:lnTo>
                    <a:lnTo>
                      <a:pt x="10" y="22"/>
                    </a:lnTo>
                    <a:lnTo>
                      <a:pt x="6" y="27"/>
                    </a:lnTo>
                    <a:lnTo>
                      <a:pt x="3" y="32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18" name="Freeform 1453">
                <a:extLst>
                  <a:ext uri="{FF2B5EF4-FFF2-40B4-BE49-F238E27FC236}">
                    <a16:creationId xmlns:a16="http://schemas.microsoft.com/office/drawing/2014/main" id="{2C92F2D6-F930-49C3-A6FE-135B1DE78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6" y="2397"/>
                <a:ext cx="6" cy="5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00" h="76">
                    <a:moveTo>
                      <a:pt x="2" y="32"/>
                    </a:moveTo>
                    <a:lnTo>
                      <a:pt x="0" y="37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3" y="53"/>
                    </a:lnTo>
                    <a:lnTo>
                      <a:pt x="7" y="58"/>
                    </a:lnTo>
                    <a:lnTo>
                      <a:pt x="11" y="63"/>
                    </a:lnTo>
                    <a:lnTo>
                      <a:pt x="17" y="67"/>
                    </a:lnTo>
                    <a:lnTo>
                      <a:pt x="23" y="71"/>
                    </a:lnTo>
                    <a:lnTo>
                      <a:pt x="30" y="74"/>
                    </a:lnTo>
                    <a:lnTo>
                      <a:pt x="37" y="75"/>
                    </a:lnTo>
                    <a:lnTo>
                      <a:pt x="45" y="76"/>
                    </a:lnTo>
                    <a:lnTo>
                      <a:pt x="53" y="75"/>
                    </a:lnTo>
                    <a:lnTo>
                      <a:pt x="63" y="72"/>
                    </a:lnTo>
                    <a:lnTo>
                      <a:pt x="71" y="68"/>
                    </a:lnTo>
                    <a:lnTo>
                      <a:pt x="80" y="62"/>
                    </a:lnTo>
                    <a:lnTo>
                      <a:pt x="88" y="54"/>
                    </a:lnTo>
                    <a:lnTo>
                      <a:pt x="92" y="49"/>
                    </a:lnTo>
                    <a:lnTo>
                      <a:pt x="95" y="45"/>
                    </a:lnTo>
                    <a:lnTo>
                      <a:pt x="97" y="39"/>
                    </a:lnTo>
                    <a:lnTo>
                      <a:pt x="99" y="35"/>
                    </a:lnTo>
                    <a:lnTo>
                      <a:pt x="100" y="31"/>
                    </a:lnTo>
                    <a:lnTo>
                      <a:pt x="100" y="27"/>
                    </a:lnTo>
                    <a:lnTo>
                      <a:pt x="99" y="24"/>
                    </a:lnTo>
                    <a:lnTo>
                      <a:pt x="98" y="20"/>
                    </a:lnTo>
                    <a:lnTo>
                      <a:pt x="95" y="14"/>
                    </a:lnTo>
                    <a:lnTo>
                      <a:pt x="90" y="9"/>
                    </a:lnTo>
                    <a:lnTo>
                      <a:pt x="83" y="5"/>
                    </a:lnTo>
                    <a:lnTo>
                      <a:pt x="75" y="2"/>
                    </a:lnTo>
                    <a:lnTo>
                      <a:pt x="67" y="0"/>
                    </a:lnTo>
                    <a:lnTo>
                      <a:pt x="57" y="0"/>
                    </a:lnTo>
                    <a:lnTo>
                      <a:pt x="46" y="1"/>
                    </a:lnTo>
                    <a:lnTo>
                      <a:pt x="37" y="4"/>
                    </a:lnTo>
                    <a:lnTo>
                      <a:pt x="27" y="8"/>
                    </a:lnTo>
                    <a:lnTo>
                      <a:pt x="18" y="14"/>
                    </a:lnTo>
                    <a:lnTo>
                      <a:pt x="14" y="18"/>
                    </a:lnTo>
                    <a:lnTo>
                      <a:pt x="10" y="22"/>
                    </a:lnTo>
                    <a:lnTo>
                      <a:pt x="6" y="27"/>
                    </a:lnTo>
                    <a:lnTo>
                      <a:pt x="2" y="32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19" name="Freeform 1454">
                <a:extLst>
                  <a:ext uri="{FF2B5EF4-FFF2-40B4-BE49-F238E27FC236}">
                    <a16:creationId xmlns:a16="http://schemas.microsoft.com/office/drawing/2014/main" id="{4FF9B46A-F46C-481A-AF55-41AFDBE29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" y="2416"/>
                <a:ext cx="6" cy="4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w 100"/>
                  <a:gd name="T79" fmla="*/ 0 h 76"/>
                  <a:gd name="T80" fmla="*/ 0 w 100"/>
                  <a:gd name="T81" fmla="*/ 0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0" h="76">
                    <a:moveTo>
                      <a:pt x="3" y="33"/>
                    </a:moveTo>
                    <a:lnTo>
                      <a:pt x="1" y="37"/>
                    </a:lnTo>
                    <a:lnTo>
                      <a:pt x="0" y="42"/>
                    </a:lnTo>
                    <a:lnTo>
                      <a:pt x="1" y="47"/>
                    </a:lnTo>
                    <a:lnTo>
                      <a:pt x="4" y="53"/>
                    </a:lnTo>
                    <a:lnTo>
                      <a:pt x="7" y="58"/>
                    </a:lnTo>
                    <a:lnTo>
                      <a:pt x="12" y="62"/>
                    </a:lnTo>
                    <a:lnTo>
                      <a:pt x="17" y="68"/>
                    </a:lnTo>
                    <a:lnTo>
                      <a:pt x="23" y="71"/>
                    </a:lnTo>
                    <a:lnTo>
                      <a:pt x="31" y="74"/>
                    </a:lnTo>
                    <a:lnTo>
                      <a:pt x="39" y="76"/>
                    </a:lnTo>
                    <a:lnTo>
                      <a:pt x="46" y="76"/>
                    </a:lnTo>
                    <a:lnTo>
                      <a:pt x="55" y="75"/>
                    </a:lnTo>
                    <a:lnTo>
                      <a:pt x="63" y="73"/>
                    </a:lnTo>
                    <a:lnTo>
                      <a:pt x="72" y="68"/>
                    </a:lnTo>
                    <a:lnTo>
                      <a:pt x="80" y="61"/>
                    </a:lnTo>
                    <a:lnTo>
                      <a:pt x="89" y="53"/>
                    </a:lnTo>
                    <a:lnTo>
                      <a:pt x="92" y="48"/>
                    </a:lnTo>
                    <a:lnTo>
                      <a:pt x="95" y="44"/>
                    </a:lnTo>
                    <a:lnTo>
                      <a:pt x="97" y="40"/>
                    </a:lnTo>
                    <a:lnTo>
                      <a:pt x="99" y="35"/>
                    </a:lnTo>
                    <a:lnTo>
                      <a:pt x="100" y="31"/>
                    </a:lnTo>
                    <a:lnTo>
                      <a:pt x="100" y="28"/>
                    </a:lnTo>
                    <a:lnTo>
                      <a:pt x="100" y="24"/>
                    </a:lnTo>
                    <a:lnTo>
                      <a:pt x="99" y="21"/>
                    </a:lnTo>
                    <a:lnTo>
                      <a:pt x="97" y="17"/>
                    </a:lnTo>
                    <a:lnTo>
                      <a:pt x="95" y="14"/>
                    </a:lnTo>
                    <a:lnTo>
                      <a:pt x="93" y="12"/>
                    </a:lnTo>
                    <a:lnTo>
                      <a:pt x="90" y="9"/>
                    </a:lnTo>
                    <a:lnTo>
                      <a:pt x="84" y="5"/>
                    </a:lnTo>
                    <a:lnTo>
                      <a:pt x="76" y="2"/>
                    </a:lnTo>
                    <a:lnTo>
                      <a:pt x="67" y="0"/>
                    </a:lnTo>
                    <a:lnTo>
                      <a:pt x="58" y="0"/>
                    </a:lnTo>
                    <a:lnTo>
                      <a:pt x="48" y="1"/>
                    </a:lnTo>
                    <a:lnTo>
                      <a:pt x="38" y="4"/>
                    </a:lnTo>
                    <a:lnTo>
                      <a:pt x="28" y="8"/>
                    </a:lnTo>
                    <a:lnTo>
                      <a:pt x="18" y="15"/>
                    </a:lnTo>
                    <a:lnTo>
                      <a:pt x="14" y="18"/>
                    </a:lnTo>
                    <a:lnTo>
                      <a:pt x="10" y="23"/>
                    </a:lnTo>
                    <a:lnTo>
                      <a:pt x="6" y="27"/>
                    </a:lnTo>
                    <a:lnTo>
                      <a:pt x="3" y="33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20" name="Freeform 1455">
                <a:extLst>
                  <a:ext uri="{FF2B5EF4-FFF2-40B4-BE49-F238E27FC236}">
                    <a16:creationId xmlns:a16="http://schemas.microsoft.com/office/drawing/2014/main" id="{40E56F08-D70D-475B-B4EE-10FB14F12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1" y="2420"/>
                <a:ext cx="5" cy="4"/>
              </a:xfrm>
              <a:custGeom>
                <a:avLst/>
                <a:gdLst>
                  <a:gd name="T0" fmla="*/ 0 w 99"/>
                  <a:gd name="T1" fmla="*/ 0 h 75"/>
                  <a:gd name="T2" fmla="*/ 0 w 99"/>
                  <a:gd name="T3" fmla="*/ 0 h 75"/>
                  <a:gd name="T4" fmla="*/ 0 w 99"/>
                  <a:gd name="T5" fmla="*/ 0 h 75"/>
                  <a:gd name="T6" fmla="*/ 0 w 99"/>
                  <a:gd name="T7" fmla="*/ 0 h 75"/>
                  <a:gd name="T8" fmla="*/ 0 w 99"/>
                  <a:gd name="T9" fmla="*/ 0 h 75"/>
                  <a:gd name="T10" fmla="*/ 0 w 99"/>
                  <a:gd name="T11" fmla="*/ 0 h 75"/>
                  <a:gd name="T12" fmla="*/ 0 w 99"/>
                  <a:gd name="T13" fmla="*/ 0 h 75"/>
                  <a:gd name="T14" fmla="*/ 0 w 99"/>
                  <a:gd name="T15" fmla="*/ 0 h 75"/>
                  <a:gd name="T16" fmla="*/ 0 w 99"/>
                  <a:gd name="T17" fmla="*/ 0 h 75"/>
                  <a:gd name="T18" fmla="*/ 0 w 99"/>
                  <a:gd name="T19" fmla="*/ 0 h 75"/>
                  <a:gd name="T20" fmla="*/ 0 w 99"/>
                  <a:gd name="T21" fmla="*/ 0 h 75"/>
                  <a:gd name="T22" fmla="*/ 0 w 99"/>
                  <a:gd name="T23" fmla="*/ 0 h 75"/>
                  <a:gd name="T24" fmla="*/ 0 w 99"/>
                  <a:gd name="T25" fmla="*/ 0 h 75"/>
                  <a:gd name="T26" fmla="*/ 0 w 99"/>
                  <a:gd name="T27" fmla="*/ 0 h 75"/>
                  <a:gd name="T28" fmla="*/ 0 w 99"/>
                  <a:gd name="T29" fmla="*/ 0 h 75"/>
                  <a:gd name="T30" fmla="*/ 0 w 99"/>
                  <a:gd name="T31" fmla="*/ 0 h 75"/>
                  <a:gd name="T32" fmla="*/ 0 w 99"/>
                  <a:gd name="T33" fmla="*/ 0 h 75"/>
                  <a:gd name="T34" fmla="*/ 0 w 99"/>
                  <a:gd name="T35" fmla="*/ 0 h 75"/>
                  <a:gd name="T36" fmla="*/ 0 w 99"/>
                  <a:gd name="T37" fmla="*/ 0 h 75"/>
                  <a:gd name="T38" fmla="*/ 0 w 99"/>
                  <a:gd name="T39" fmla="*/ 0 h 75"/>
                  <a:gd name="T40" fmla="*/ 0 w 99"/>
                  <a:gd name="T41" fmla="*/ 0 h 75"/>
                  <a:gd name="T42" fmla="*/ 0 w 99"/>
                  <a:gd name="T43" fmla="*/ 0 h 75"/>
                  <a:gd name="T44" fmla="*/ 0 w 99"/>
                  <a:gd name="T45" fmla="*/ 0 h 75"/>
                  <a:gd name="T46" fmla="*/ 0 w 99"/>
                  <a:gd name="T47" fmla="*/ 0 h 75"/>
                  <a:gd name="T48" fmla="*/ 0 w 99"/>
                  <a:gd name="T49" fmla="*/ 0 h 75"/>
                  <a:gd name="T50" fmla="*/ 0 w 99"/>
                  <a:gd name="T51" fmla="*/ 0 h 75"/>
                  <a:gd name="T52" fmla="*/ 0 w 99"/>
                  <a:gd name="T53" fmla="*/ 0 h 75"/>
                  <a:gd name="T54" fmla="*/ 0 w 99"/>
                  <a:gd name="T55" fmla="*/ 0 h 75"/>
                  <a:gd name="T56" fmla="*/ 0 w 99"/>
                  <a:gd name="T57" fmla="*/ 0 h 75"/>
                  <a:gd name="T58" fmla="*/ 0 w 99"/>
                  <a:gd name="T59" fmla="*/ 0 h 75"/>
                  <a:gd name="T60" fmla="*/ 0 w 99"/>
                  <a:gd name="T61" fmla="*/ 0 h 75"/>
                  <a:gd name="T62" fmla="*/ 0 w 99"/>
                  <a:gd name="T63" fmla="*/ 0 h 75"/>
                  <a:gd name="T64" fmla="*/ 0 w 99"/>
                  <a:gd name="T65" fmla="*/ 0 h 75"/>
                  <a:gd name="T66" fmla="*/ 0 w 99"/>
                  <a:gd name="T67" fmla="*/ 0 h 75"/>
                  <a:gd name="T68" fmla="*/ 0 w 99"/>
                  <a:gd name="T69" fmla="*/ 0 h 75"/>
                  <a:gd name="T70" fmla="*/ 0 w 99"/>
                  <a:gd name="T71" fmla="*/ 0 h 75"/>
                  <a:gd name="T72" fmla="*/ 0 w 99"/>
                  <a:gd name="T73" fmla="*/ 0 h 75"/>
                  <a:gd name="T74" fmla="*/ 0 w 99"/>
                  <a:gd name="T75" fmla="*/ 0 h 75"/>
                  <a:gd name="T76" fmla="*/ 0 w 99"/>
                  <a:gd name="T77" fmla="*/ 0 h 75"/>
                  <a:gd name="T78" fmla="*/ 0 w 99"/>
                  <a:gd name="T79" fmla="*/ 0 h 75"/>
                  <a:gd name="T80" fmla="*/ 0 w 99"/>
                  <a:gd name="T81" fmla="*/ 0 h 7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99" h="75">
                    <a:moveTo>
                      <a:pt x="2" y="33"/>
                    </a:moveTo>
                    <a:lnTo>
                      <a:pt x="0" y="37"/>
                    </a:lnTo>
                    <a:lnTo>
                      <a:pt x="0" y="42"/>
                    </a:lnTo>
                    <a:lnTo>
                      <a:pt x="1" y="48"/>
                    </a:lnTo>
                    <a:lnTo>
                      <a:pt x="3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6" y="67"/>
                    </a:lnTo>
                    <a:lnTo>
                      <a:pt x="23" y="70"/>
                    </a:lnTo>
                    <a:lnTo>
                      <a:pt x="29" y="73"/>
                    </a:lnTo>
                    <a:lnTo>
                      <a:pt x="37" y="75"/>
                    </a:lnTo>
                    <a:lnTo>
                      <a:pt x="45" y="75"/>
                    </a:lnTo>
                    <a:lnTo>
                      <a:pt x="53" y="74"/>
                    </a:lnTo>
                    <a:lnTo>
                      <a:pt x="63" y="72"/>
                    </a:lnTo>
                    <a:lnTo>
                      <a:pt x="71" y="68"/>
                    </a:lnTo>
                    <a:lnTo>
                      <a:pt x="80" y="61"/>
                    </a:lnTo>
                    <a:lnTo>
                      <a:pt x="88" y="53"/>
                    </a:lnTo>
                    <a:lnTo>
                      <a:pt x="92" y="49"/>
                    </a:lnTo>
                    <a:lnTo>
                      <a:pt x="95" y="44"/>
                    </a:lnTo>
                    <a:lnTo>
                      <a:pt x="97" y="40"/>
                    </a:lnTo>
                    <a:lnTo>
                      <a:pt x="98" y="36"/>
                    </a:lnTo>
                    <a:lnTo>
                      <a:pt x="99" y="32"/>
                    </a:lnTo>
                    <a:lnTo>
                      <a:pt x="99" y="28"/>
                    </a:lnTo>
                    <a:lnTo>
                      <a:pt x="99" y="24"/>
                    </a:lnTo>
                    <a:lnTo>
                      <a:pt x="98" y="21"/>
                    </a:lnTo>
                    <a:lnTo>
                      <a:pt x="97" y="18"/>
                    </a:lnTo>
                    <a:lnTo>
                      <a:pt x="95" y="15"/>
                    </a:lnTo>
                    <a:lnTo>
                      <a:pt x="92" y="12"/>
                    </a:lnTo>
                    <a:lnTo>
                      <a:pt x="90" y="9"/>
                    </a:lnTo>
                    <a:lnTo>
                      <a:pt x="83" y="5"/>
                    </a:lnTo>
                    <a:lnTo>
                      <a:pt x="75" y="2"/>
                    </a:lnTo>
                    <a:lnTo>
                      <a:pt x="66" y="1"/>
                    </a:lnTo>
                    <a:lnTo>
                      <a:pt x="56" y="0"/>
                    </a:lnTo>
                    <a:lnTo>
                      <a:pt x="46" y="2"/>
                    </a:lnTo>
                    <a:lnTo>
                      <a:pt x="36" y="4"/>
                    </a:lnTo>
                    <a:lnTo>
                      <a:pt x="27" y="9"/>
                    </a:lnTo>
                    <a:lnTo>
                      <a:pt x="18" y="15"/>
                    </a:lnTo>
                    <a:lnTo>
                      <a:pt x="13" y="19"/>
                    </a:lnTo>
                    <a:lnTo>
                      <a:pt x="9" y="23"/>
                    </a:lnTo>
                    <a:lnTo>
                      <a:pt x="5" y="27"/>
                    </a:lnTo>
                    <a:lnTo>
                      <a:pt x="2" y="33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21" name="Freeform 1456">
                <a:extLst>
                  <a:ext uri="{FF2B5EF4-FFF2-40B4-BE49-F238E27FC236}">
                    <a16:creationId xmlns:a16="http://schemas.microsoft.com/office/drawing/2014/main" id="{A57D36BB-58EB-44B2-963C-8D1561A3EC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5" y="2440"/>
                <a:ext cx="6" cy="4"/>
              </a:xfrm>
              <a:custGeom>
                <a:avLst/>
                <a:gdLst>
                  <a:gd name="T0" fmla="*/ 0 w 100"/>
                  <a:gd name="T1" fmla="*/ 0 h 75"/>
                  <a:gd name="T2" fmla="*/ 0 w 100"/>
                  <a:gd name="T3" fmla="*/ 0 h 75"/>
                  <a:gd name="T4" fmla="*/ 0 w 100"/>
                  <a:gd name="T5" fmla="*/ 0 h 75"/>
                  <a:gd name="T6" fmla="*/ 0 w 100"/>
                  <a:gd name="T7" fmla="*/ 0 h 75"/>
                  <a:gd name="T8" fmla="*/ 0 w 100"/>
                  <a:gd name="T9" fmla="*/ 0 h 75"/>
                  <a:gd name="T10" fmla="*/ 0 w 100"/>
                  <a:gd name="T11" fmla="*/ 0 h 75"/>
                  <a:gd name="T12" fmla="*/ 0 w 100"/>
                  <a:gd name="T13" fmla="*/ 0 h 75"/>
                  <a:gd name="T14" fmla="*/ 0 w 100"/>
                  <a:gd name="T15" fmla="*/ 0 h 75"/>
                  <a:gd name="T16" fmla="*/ 0 w 100"/>
                  <a:gd name="T17" fmla="*/ 0 h 75"/>
                  <a:gd name="T18" fmla="*/ 0 w 100"/>
                  <a:gd name="T19" fmla="*/ 0 h 75"/>
                  <a:gd name="T20" fmla="*/ 0 w 100"/>
                  <a:gd name="T21" fmla="*/ 0 h 75"/>
                  <a:gd name="T22" fmla="*/ 0 w 100"/>
                  <a:gd name="T23" fmla="*/ 0 h 75"/>
                  <a:gd name="T24" fmla="*/ 0 w 100"/>
                  <a:gd name="T25" fmla="*/ 0 h 75"/>
                  <a:gd name="T26" fmla="*/ 0 w 100"/>
                  <a:gd name="T27" fmla="*/ 0 h 75"/>
                  <a:gd name="T28" fmla="*/ 0 w 100"/>
                  <a:gd name="T29" fmla="*/ 0 h 75"/>
                  <a:gd name="T30" fmla="*/ 0 w 100"/>
                  <a:gd name="T31" fmla="*/ 0 h 75"/>
                  <a:gd name="T32" fmla="*/ 0 w 100"/>
                  <a:gd name="T33" fmla="*/ 0 h 75"/>
                  <a:gd name="T34" fmla="*/ 0 w 100"/>
                  <a:gd name="T35" fmla="*/ 0 h 75"/>
                  <a:gd name="T36" fmla="*/ 0 w 100"/>
                  <a:gd name="T37" fmla="*/ 0 h 75"/>
                  <a:gd name="T38" fmla="*/ 0 w 100"/>
                  <a:gd name="T39" fmla="*/ 0 h 75"/>
                  <a:gd name="T40" fmla="*/ 0 w 100"/>
                  <a:gd name="T41" fmla="*/ 0 h 75"/>
                  <a:gd name="T42" fmla="*/ 0 w 100"/>
                  <a:gd name="T43" fmla="*/ 0 h 75"/>
                  <a:gd name="T44" fmla="*/ 0 w 100"/>
                  <a:gd name="T45" fmla="*/ 0 h 75"/>
                  <a:gd name="T46" fmla="*/ 0 w 100"/>
                  <a:gd name="T47" fmla="*/ 0 h 75"/>
                  <a:gd name="T48" fmla="*/ 0 w 100"/>
                  <a:gd name="T49" fmla="*/ 0 h 75"/>
                  <a:gd name="T50" fmla="*/ 0 w 100"/>
                  <a:gd name="T51" fmla="*/ 0 h 75"/>
                  <a:gd name="T52" fmla="*/ 0 w 100"/>
                  <a:gd name="T53" fmla="*/ 0 h 75"/>
                  <a:gd name="T54" fmla="*/ 0 w 100"/>
                  <a:gd name="T55" fmla="*/ 0 h 75"/>
                  <a:gd name="T56" fmla="*/ 0 w 100"/>
                  <a:gd name="T57" fmla="*/ 0 h 75"/>
                  <a:gd name="T58" fmla="*/ 0 w 100"/>
                  <a:gd name="T59" fmla="*/ 0 h 75"/>
                  <a:gd name="T60" fmla="*/ 0 w 100"/>
                  <a:gd name="T61" fmla="*/ 0 h 75"/>
                  <a:gd name="T62" fmla="*/ 0 w 100"/>
                  <a:gd name="T63" fmla="*/ 0 h 75"/>
                  <a:gd name="T64" fmla="*/ 0 w 100"/>
                  <a:gd name="T65" fmla="*/ 0 h 75"/>
                  <a:gd name="T66" fmla="*/ 0 w 100"/>
                  <a:gd name="T67" fmla="*/ 0 h 75"/>
                  <a:gd name="T68" fmla="*/ 0 w 100"/>
                  <a:gd name="T69" fmla="*/ 0 h 75"/>
                  <a:gd name="T70" fmla="*/ 0 w 100"/>
                  <a:gd name="T71" fmla="*/ 0 h 75"/>
                  <a:gd name="T72" fmla="*/ 0 w 100"/>
                  <a:gd name="T73" fmla="*/ 0 h 75"/>
                  <a:gd name="T74" fmla="*/ 0 w 100"/>
                  <a:gd name="T75" fmla="*/ 0 h 75"/>
                  <a:gd name="T76" fmla="*/ 0 w 100"/>
                  <a:gd name="T77" fmla="*/ 0 h 7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00" h="75">
                    <a:moveTo>
                      <a:pt x="2" y="33"/>
                    </a:moveTo>
                    <a:lnTo>
                      <a:pt x="0" y="37"/>
                    </a:lnTo>
                    <a:lnTo>
                      <a:pt x="0" y="42"/>
                    </a:lnTo>
                    <a:lnTo>
                      <a:pt x="1" y="47"/>
                    </a:lnTo>
                    <a:lnTo>
                      <a:pt x="3" y="53"/>
                    </a:lnTo>
                    <a:lnTo>
                      <a:pt x="7" y="58"/>
                    </a:lnTo>
                    <a:lnTo>
                      <a:pt x="11" y="62"/>
                    </a:lnTo>
                    <a:lnTo>
                      <a:pt x="16" y="67"/>
                    </a:lnTo>
                    <a:lnTo>
                      <a:pt x="23" y="70"/>
                    </a:lnTo>
                    <a:lnTo>
                      <a:pt x="30" y="73"/>
                    </a:lnTo>
                    <a:lnTo>
                      <a:pt x="37" y="75"/>
                    </a:lnTo>
                    <a:lnTo>
                      <a:pt x="45" y="75"/>
                    </a:lnTo>
                    <a:lnTo>
                      <a:pt x="53" y="74"/>
                    </a:lnTo>
                    <a:lnTo>
                      <a:pt x="62" y="72"/>
                    </a:lnTo>
                    <a:lnTo>
                      <a:pt x="70" y="67"/>
                    </a:lnTo>
                    <a:lnTo>
                      <a:pt x="80" y="61"/>
                    </a:lnTo>
                    <a:lnTo>
                      <a:pt x="88" y="53"/>
                    </a:lnTo>
                    <a:lnTo>
                      <a:pt x="92" y="48"/>
                    </a:lnTo>
                    <a:lnTo>
                      <a:pt x="95" y="44"/>
                    </a:lnTo>
                    <a:lnTo>
                      <a:pt x="97" y="40"/>
                    </a:lnTo>
                    <a:lnTo>
                      <a:pt x="98" y="35"/>
                    </a:lnTo>
                    <a:lnTo>
                      <a:pt x="99" y="31"/>
                    </a:lnTo>
                    <a:lnTo>
                      <a:pt x="100" y="28"/>
                    </a:lnTo>
                    <a:lnTo>
                      <a:pt x="99" y="24"/>
                    </a:lnTo>
                    <a:lnTo>
                      <a:pt x="98" y="21"/>
                    </a:lnTo>
                    <a:lnTo>
                      <a:pt x="95" y="14"/>
                    </a:lnTo>
                    <a:lnTo>
                      <a:pt x="90" y="9"/>
                    </a:lnTo>
                    <a:lnTo>
                      <a:pt x="83" y="5"/>
                    </a:lnTo>
                    <a:lnTo>
                      <a:pt x="75" y="2"/>
                    </a:lnTo>
                    <a:lnTo>
                      <a:pt x="66" y="0"/>
                    </a:lnTo>
                    <a:lnTo>
                      <a:pt x="56" y="0"/>
                    </a:lnTo>
                    <a:lnTo>
                      <a:pt x="46" y="1"/>
                    </a:lnTo>
                    <a:lnTo>
                      <a:pt x="36" y="4"/>
                    </a:lnTo>
                    <a:lnTo>
                      <a:pt x="27" y="8"/>
                    </a:lnTo>
                    <a:lnTo>
                      <a:pt x="18" y="15"/>
                    </a:lnTo>
                    <a:lnTo>
                      <a:pt x="13" y="18"/>
                    </a:lnTo>
                    <a:lnTo>
                      <a:pt x="9" y="23"/>
                    </a:lnTo>
                    <a:lnTo>
                      <a:pt x="6" y="27"/>
                    </a:lnTo>
                    <a:lnTo>
                      <a:pt x="2" y="33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22" name="Freeform 1457">
                <a:extLst>
                  <a:ext uri="{FF2B5EF4-FFF2-40B4-BE49-F238E27FC236}">
                    <a16:creationId xmlns:a16="http://schemas.microsoft.com/office/drawing/2014/main" id="{5225C53A-7005-4CCA-A02D-B47EE7E73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2" y="2434"/>
                <a:ext cx="6" cy="5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w 100"/>
                  <a:gd name="T79" fmla="*/ 0 h 76"/>
                  <a:gd name="T80" fmla="*/ 0 w 100"/>
                  <a:gd name="T81" fmla="*/ 0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0" h="76">
                    <a:moveTo>
                      <a:pt x="2" y="34"/>
                    </a:moveTo>
                    <a:lnTo>
                      <a:pt x="0" y="38"/>
                    </a:lnTo>
                    <a:lnTo>
                      <a:pt x="0" y="43"/>
                    </a:lnTo>
                    <a:lnTo>
                      <a:pt x="1" y="49"/>
                    </a:lnTo>
                    <a:lnTo>
                      <a:pt x="3" y="54"/>
                    </a:lnTo>
                    <a:lnTo>
                      <a:pt x="7" y="59"/>
                    </a:lnTo>
                    <a:lnTo>
                      <a:pt x="11" y="64"/>
                    </a:lnTo>
                    <a:lnTo>
                      <a:pt x="16" y="68"/>
                    </a:lnTo>
                    <a:lnTo>
                      <a:pt x="23" y="71"/>
                    </a:lnTo>
                    <a:lnTo>
                      <a:pt x="30" y="74"/>
                    </a:lnTo>
                    <a:lnTo>
                      <a:pt x="37" y="76"/>
                    </a:lnTo>
                    <a:lnTo>
                      <a:pt x="45" y="76"/>
                    </a:lnTo>
                    <a:lnTo>
                      <a:pt x="53" y="75"/>
                    </a:lnTo>
                    <a:lnTo>
                      <a:pt x="63" y="73"/>
                    </a:lnTo>
                    <a:lnTo>
                      <a:pt x="71" y="69"/>
                    </a:lnTo>
                    <a:lnTo>
                      <a:pt x="80" y="63"/>
                    </a:lnTo>
                    <a:lnTo>
                      <a:pt x="88" y="54"/>
                    </a:lnTo>
                    <a:lnTo>
                      <a:pt x="92" y="50"/>
                    </a:lnTo>
                    <a:lnTo>
                      <a:pt x="95" y="45"/>
                    </a:lnTo>
                    <a:lnTo>
                      <a:pt x="97" y="41"/>
                    </a:lnTo>
                    <a:lnTo>
                      <a:pt x="98" y="37"/>
                    </a:lnTo>
                    <a:lnTo>
                      <a:pt x="99" y="33"/>
                    </a:lnTo>
                    <a:lnTo>
                      <a:pt x="100" y="29"/>
                    </a:lnTo>
                    <a:lnTo>
                      <a:pt x="99" y="25"/>
                    </a:lnTo>
                    <a:lnTo>
                      <a:pt x="98" y="22"/>
                    </a:lnTo>
                    <a:lnTo>
                      <a:pt x="97" y="19"/>
                    </a:lnTo>
                    <a:lnTo>
                      <a:pt x="95" y="16"/>
                    </a:lnTo>
                    <a:lnTo>
                      <a:pt x="93" y="13"/>
                    </a:lnTo>
                    <a:lnTo>
                      <a:pt x="90" y="11"/>
                    </a:lnTo>
                    <a:lnTo>
                      <a:pt x="83" y="5"/>
                    </a:lnTo>
                    <a:lnTo>
                      <a:pt x="75" y="2"/>
                    </a:lnTo>
                    <a:lnTo>
                      <a:pt x="66" y="1"/>
                    </a:lnTo>
                    <a:lnTo>
                      <a:pt x="57" y="0"/>
                    </a:lnTo>
                    <a:lnTo>
                      <a:pt x="46" y="2"/>
                    </a:lnTo>
                    <a:lnTo>
                      <a:pt x="36" y="4"/>
                    </a:lnTo>
                    <a:lnTo>
                      <a:pt x="27" y="10"/>
                    </a:lnTo>
                    <a:lnTo>
                      <a:pt x="18" y="16"/>
                    </a:lnTo>
                    <a:lnTo>
                      <a:pt x="13" y="20"/>
                    </a:lnTo>
                    <a:lnTo>
                      <a:pt x="9" y="24"/>
                    </a:lnTo>
                    <a:lnTo>
                      <a:pt x="6" y="29"/>
                    </a:lnTo>
                    <a:lnTo>
                      <a:pt x="2" y="34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23" name="Freeform 1458">
                <a:extLst>
                  <a:ext uri="{FF2B5EF4-FFF2-40B4-BE49-F238E27FC236}">
                    <a16:creationId xmlns:a16="http://schemas.microsoft.com/office/drawing/2014/main" id="{5D8DBAF6-1377-4EF4-B22B-D573922D15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0" y="2384"/>
                <a:ext cx="6" cy="4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w 100"/>
                  <a:gd name="T79" fmla="*/ 0 h 76"/>
                  <a:gd name="T80" fmla="*/ 0 w 100"/>
                  <a:gd name="T81" fmla="*/ 0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0" h="76">
                    <a:moveTo>
                      <a:pt x="2" y="34"/>
                    </a:moveTo>
                    <a:lnTo>
                      <a:pt x="0" y="38"/>
                    </a:lnTo>
                    <a:lnTo>
                      <a:pt x="0" y="43"/>
                    </a:lnTo>
                    <a:lnTo>
                      <a:pt x="1" y="49"/>
                    </a:lnTo>
                    <a:lnTo>
                      <a:pt x="3" y="54"/>
                    </a:lnTo>
                    <a:lnTo>
                      <a:pt x="7" y="59"/>
                    </a:lnTo>
                    <a:lnTo>
                      <a:pt x="11" y="64"/>
                    </a:lnTo>
                    <a:lnTo>
                      <a:pt x="17" y="68"/>
                    </a:lnTo>
                    <a:lnTo>
                      <a:pt x="23" y="71"/>
                    </a:lnTo>
                    <a:lnTo>
                      <a:pt x="30" y="74"/>
                    </a:lnTo>
                    <a:lnTo>
                      <a:pt x="37" y="76"/>
                    </a:lnTo>
                    <a:lnTo>
                      <a:pt x="45" y="76"/>
                    </a:lnTo>
                    <a:lnTo>
                      <a:pt x="53" y="75"/>
                    </a:lnTo>
                    <a:lnTo>
                      <a:pt x="62" y="73"/>
                    </a:lnTo>
                    <a:lnTo>
                      <a:pt x="70" y="69"/>
                    </a:lnTo>
                    <a:lnTo>
                      <a:pt x="80" y="63"/>
                    </a:lnTo>
                    <a:lnTo>
                      <a:pt x="88" y="54"/>
                    </a:lnTo>
                    <a:lnTo>
                      <a:pt x="92" y="50"/>
                    </a:lnTo>
                    <a:lnTo>
                      <a:pt x="95" y="45"/>
                    </a:lnTo>
                    <a:lnTo>
                      <a:pt x="97" y="41"/>
                    </a:lnTo>
                    <a:lnTo>
                      <a:pt x="99" y="37"/>
                    </a:lnTo>
                    <a:lnTo>
                      <a:pt x="100" y="33"/>
                    </a:lnTo>
                    <a:lnTo>
                      <a:pt x="100" y="29"/>
                    </a:lnTo>
                    <a:lnTo>
                      <a:pt x="99" y="25"/>
                    </a:lnTo>
                    <a:lnTo>
                      <a:pt x="98" y="22"/>
                    </a:lnTo>
                    <a:lnTo>
                      <a:pt x="97" y="19"/>
                    </a:lnTo>
                    <a:lnTo>
                      <a:pt x="95" y="16"/>
                    </a:lnTo>
                    <a:lnTo>
                      <a:pt x="93" y="12"/>
                    </a:lnTo>
                    <a:lnTo>
                      <a:pt x="90" y="9"/>
                    </a:lnTo>
                    <a:lnTo>
                      <a:pt x="83" y="5"/>
                    </a:lnTo>
                    <a:lnTo>
                      <a:pt x="74" y="2"/>
                    </a:lnTo>
                    <a:lnTo>
                      <a:pt x="66" y="1"/>
                    </a:lnTo>
                    <a:lnTo>
                      <a:pt x="56" y="0"/>
                    </a:lnTo>
                    <a:lnTo>
                      <a:pt x="46" y="2"/>
                    </a:lnTo>
                    <a:lnTo>
                      <a:pt x="37" y="4"/>
                    </a:lnTo>
                    <a:lnTo>
                      <a:pt x="27" y="9"/>
                    </a:lnTo>
                    <a:lnTo>
                      <a:pt x="18" y="16"/>
                    </a:lnTo>
                    <a:lnTo>
                      <a:pt x="14" y="20"/>
                    </a:lnTo>
                    <a:lnTo>
                      <a:pt x="10" y="24"/>
                    </a:lnTo>
                    <a:lnTo>
                      <a:pt x="6" y="29"/>
                    </a:lnTo>
                    <a:lnTo>
                      <a:pt x="2" y="34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24" name="Freeform 1459">
                <a:extLst>
                  <a:ext uri="{FF2B5EF4-FFF2-40B4-BE49-F238E27FC236}">
                    <a16:creationId xmlns:a16="http://schemas.microsoft.com/office/drawing/2014/main" id="{9E11478B-FBAE-49A7-9246-DAC6379CDD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0" y="2380"/>
                <a:ext cx="6" cy="5"/>
              </a:xfrm>
              <a:custGeom>
                <a:avLst/>
                <a:gdLst>
                  <a:gd name="T0" fmla="*/ 0 w 99"/>
                  <a:gd name="T1" fmla="*/ 0 h 76"/>
                  <a:gd name="T2" fmla="*/ 0 w 99"/>
                  <a:gd name="T3" fmla="*/ 0 h 76"/>
                  <a:gd name="T4" fmla="*/ 0 w 99"/>
                  <a:gd name="T5" fmla="*/ 0 h 76"/>
                  <a:gd name="T6" fmla="*/ 0 w 99"/>
                  <a:gd name="T7" fmla="*/ 0 h 76"/>
                  <a:gd name="T8" fmla="*/ 0 w 99"/>
                  <a:gd name="T9" fmla="*/ 0 h 76"/>
                  <a:gd name="T10" fmla="*/ 0 w 99"/>
                  <a:gd name="T11" fmla="*/ 0 h 76"/>
                  <a:gd name="T12" fmla="*/ 0 w 99"/>
                  <a:gd name="T13" fmla="*/ 0 h 76"/>
                  <a:gd name="T14" fmla="*/ 0 w 99"/>
                  <a:gd name="T15" fmla="*/ 0 h 76"/>
                  <a:gd name="T16" fmla="*/ 0 w 99"/>
                  <a:gd name="T17" fmla="*/ 0 h 76"/>
                  <a:gd name="T18" fmla="*/ 0 w 99"/>
                  <a:gd name="T19" fmla="*/ 0 h 76"/>
                  <a:gd name="T20" fmla="*/ 0 w 99"/>
                  <a:gd name="T21" fmla="*/ 0 h 76"/>
                  <a:gd name="T22" fmla="*/ 0 w 99"/>
                  <a:gd name="T23" fmla="*/ 0 h 76"/>
                  <a:gd name="T24" fmla="*/ 0 w 99"/>
                  <a:gd name="T25" fmla="*/ 0 h 76"/>
                  <a:gd name="T26" fmla="*/ 0 w 99"/>
                  <a:gd name="T27" fmla="*/ 0 h 76"/>
                  <a:gd name="T28" fmla="*/ 0 w 99"/>
                  <a:gd name="T29" fmla="*/ 0 h 76"/>
                  <a:gd name="T30" fmla="*/ 0 w 99"/>
                  <a:gd name="T31" fmla="*/ 0 h 76"/>
                  <a:gd name="T32" fmla="*/ 0 w 99"/>
                  <a:gd name="T33" fmla="*/ 0 h 76"/>
                  <a:gd name="T34" fmla="*/ 0 w 99"/>
                  <a:gd name="T35" fmla="*/ 0 h 76"/>
                  <a:gd name="T36" fmla="*/ 0 w 99"/>
                  <a:gd name="T37" fmla="*/ 0 h 76"/>
                  <a:gd name="T38" fmla="*/ 0 w 99"/>
                  <a:gd name="T39" fmla="*/ 0 h 76"/>
                  <a:gd name="T40" fmla="*/ 0 w 99"/>
                  <a:gd name="T41" fmla="*/ 0 h 76"/>
                  <a:gd name="T42" fmla="*/ 0 w 99"/>
                  <a:gd name="T43" fmla="*/ 0 h 76"/>
                  <a:gd name="T44" fmla="*/ 0 w 99"/>
                  <a:gd name="T45" fmla="*/ 0 h 76"/>
                  <a:gd name="T46" fmla="*/ 0 w 99"/>
                  <a:gd name="T47" fmla="*/ 0 h 76"/>
                  <a:gd name="T48" fmla="*/ 0 w 99"/>
                  <a:gd name="T49" fmla="*/ 0 h 76"/>
                  <a:gd name="T50" fmla="*/ 0 w 99"/>
                  <a:gd name="T51" fmla="*/ 0 h 76"/>
                  <a:gd name="T52" fmla="*/ 0 w 99"/>
                  <a:gd name="T53" fmla="*/ 0 h 76"/>
                  <a:gd name="T54" fmla="*/ 0 w 99"/>
                  <a:gd name="T55" fmla="*/ 0 h 76"/>
                  <a:gd name="T56" fmla="*/ 0 w 99"/>
                  <a:gd name="T57" fmla="*/ 0 h 76"/>
                  <a:gd name="T58" fmla="*/ 0 w 99"/>
                  <a:gd name="T59" fmla="*/ 0 h 76"/>
                  <a:gd name="T60" fmla="*/ 0 w 99"/>
                  <a:gd name="T61" fmla="*/ 0 h 76"/>
                  <a:gd name="T62" fmla="*/ 0 w 99"/>
                  <a:gd name="T63" fmla="*/ 0 h 76"/>
                  <a:gd name="T64" fmla="*/ 0 w 99"/>
                  <a:gd name="T65" fmla="*/ 0 h 76"/>
                  <a:gd name="T66" fmla="*/ 0 w 99"/>
                  <a:gd name="T67" fmla="*/ 0 h 76"/>
                  <a:gd name="T68" fmla="*/ 0 w 99"/>
                  <a:gd name="T69" fmla="*/ 0 h 76"/>
                  <a:gd name="T70" fmla="*/ 0 w 99"/>
                  <a:gd name="T71" fmla="*/ 0 h 76"/>
                  <a:gd name="T72" fmla="*/ 0 w 99"/>
                  <a:gd name="T73" fmla="*/ 0 h 76"/>
                  <a:gd name="T74" fmla="*/ 0 w 99"/>
                  <a:gd name="T75" fmla="*/ 0 h 76"/>
                  <a:gd name="T76" fmla="*/ 0 w 99"/>
                  <a:gd name="T77" fmla="*/ 0 h 76"/>
                  <a:gd name="T78" fmla="*/ 0 w 99"/>
                  <a:gd name="T79" fmla="*/ 0 h 76"/>
                  <a:gd name="T80" fmla="*/ 0 w 99"/>
                  <a:gd name="T81" fmla="*/ 0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99" h="76">
                    <a:moveTo>
                      <a:pt x="2" y="32"/>
                    </a:moveTo>
                    <a:lnTo>
                      <a:pt x="0" y="37"/>
                    </a:lnTo>
                    <a:lnTo>
                      <a:pt x="0" y="42"/>
                    </a:lnTo>
                    <a:lnTo>
                      <a:pt x="1" y="47"/>
                    </a:lnTo>
                    <a:lnTo>
                      <a:pt x="3" y="52"/>
                    </a:lnTo>
                    <a:lnTo>
                      <a:pt x="6" y="57"/>
                    </a:lnTo>
                    <a:lnTo>
                      <a:pt x="11" y="62"/>
                    </a:lnTo>
                    <a:lnTo>
                      <a:pt x="16" y="66"/>
                    </a:lnTo>
                    <a:lnTo>
                      <a:pt x="22" y="70"/>
                    </a:lnTo>
                    <a:lnTo>
                      <a:pt x="29" y="73"/>
                    </a:lnTo>
                    <a:lnTo>
                      <a:pt x="37" y="74"/>
                    </a:lnTo>
                    <a:lnTo>
                      <a:pt x="45" y="76"/>
                    </a:lnTo>
                    <a:lnTo>
                      <a:pt x="53" y="74"/>
                    </a:lnTo>
                    <a:lnTo>
                      <a:pt x="61" y="71"/>
                    </a:lnTo>
                    <a:lnTo>
                      <a:pt x="70" y="67"/>
                    </a:lnTo>
                    <a:lnTo>
                      <a:pt x="78" y="61"/>
                    </a:lnTo>
                    <a:lnTo>
                      <a:pt x="88" y="53"/>
                    </a:lnTo>
                    <a:lnTo>
                      <a:pt x="92" y="48"/>
                    </a:lnTo>
                    <a:lnTo>
                      <a:pt x="94" y="44"/>
                    </a:lnTo>
                    <a:lnTo>
                      <a:pt x="97" y="39"/>
                    </a:lnTo>
                    <a:lnTo>
                      <a:pt x="98" y="35"/>
                    </a:lnTo>
                    <a:lnTo>
                      <a:pt x="99" y="31"/>
                    </a:lnTo>
                    <a:lnTo>
                      <a:pt x="99" y="27"/>
                    </a:lnTo>
                    <a:lnTo>
                      <a:pt x="99" y="24"/>
                    </a:lnTo>
                    <a:lnTo>
                      <a:pt x="98" y="20"/>
                    </a:lnTo>
                    <a:lnTo>
                      <a:pt x="97" y="17"/>
                    </a:lnTo>
                    <a:lnTo>
                      <a:pt x="95" y="14"/>
                    </a:lnTo>
                    <a:lnTo>
                      <a:pt x="92" y="11"/>
                    </a:lnTo>
                    <a:lnTo>
                      <a:pt x="90" y="9"/>
                    </a:lnTo>
                    <a:lnTo>
                      <a:pt x="82" y="5"/>
                    </a:lnTo>
                    <a:lnTo>
                      <a:pt x="74" y="2"/>
                    </a:lnTo>
                    <a:lnTo>
                      <a:pt x="65" y="0"/>
                    </a:lnTo>
                    <a:lnTo>
                      <a:pt x="56" y="0"/>
                    </a:lnTo>
                    <a:lnTo>
                      <a:pt x="46" y="1"/>
                    </a:lnTo>
                    <a:lnTo>
                      <a:pt x="36" y="4"/>
                    </a:lnTo>
                    <a:lnTo>
                      <a:pt x="27" y="8"/>
                    </a:lnTo>
                    <a:lnTo>
                      <a:pt x="17" y="14"/>
                    </a:lnTo>
                    <a:lnTo>
                      <a:pt x="13" y="18"/>
                    </a:lnTo>
                    <a:lnTo>
                      <a:pt x="9" y="22"/>
                    </a:lnTo>
                    <a:lnTo>
                      <a:pt x="5" y="27"/>
                    </a:lnTo>
                    <a:lnTo>
                      <a:pt x="2" y="32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25" name="Freeform 1460">
                <a:extLst>
                  <a:ext uri="{FF2B5EF4-FFF2-40B4-BE49-F238E27FC236}">
                    <a16:creationId xmlns:a16="http://schemas.microsoft.com/office/drawing/2014/main" id="{A423C841-E4A0-4B6B-9C2B-E45C8CF6D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1" y="2389"/>
                <a:ext cx="6" cy="5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w 100"/>
                  <a:gd name="T79" fmla="*/ 0 h 76"/>
                  <a:gd name="T80" fmla="*/ 0 w 100"/>
                  <a:gd name="T81" fmla="*/ 0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0" h="76">
                    <a:moveTo>
                      <a:pt x="2" y="34"/>
                    </a:moveTo>
                    <a:lnTo>
                      <a:pt x="0" y="38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3" y="54"/>
                    </a:lnTo>
                    <a:lnTo>
                      <a:pt x="7" y="59"/>
                    </a:lnTo>
                    <a:lnTo>
                      <a:pt x="11" y="63"/>
                    </a:lnTo>
                    <a:lnTo>
                      <a:pt x="16" y="68"/>
                    </a:lnTo>
                    <a:lnTo>
                      <a:pt x="23" y="71"/>
                    </a:lnTo>
                    <a:lnTo>
                      <a:pt x="30" y="74"/>
                    </a:lnTo>
                    <a:lnTo>
                      <a:pt x="37" y="76"/>
                    </a:lnTo>
                    <a:lnTo>
                      <a:pt x="46" y="76"/>
                    </a:lnTo>
                    <a:lnTo>
                      <a:pt x="54" y="75"/>
                    </a:lnTo>
                    <a:lnTo>
                      <a:pt x="63" y="73"/>
                    </a:lnTo>
                    <a:lnTo>
                      <a:pt x="71" y="68"/>
                    </a:lnTo>
                    <a:lnTo>
                      <a:pt x="80" y="62"/>
                    </a:lnTo>
                    <a:lnTo>
                      <a:pt x="88" y="54"/>
                    </a:lnTo>
                    <a:lnTo>
                      <a:pt x="92" y="49"/>
                    </a:lnTo>
                    <a:lnTo>
                      <a:pt x="95" y="45"/>
                    </a:lnTo>
                    <a:lnTo>
                      <a:pt x="97" y="41"/>
                    </a:lnTo>
                    <a:lnTo>
                      <a:pt x="98" y="37"/>
                    </a:lnTo>
                    <a:lnTo>
                      <a:pt x="99" y="33"/>
                    </a:lnTo>
                    <a:lnTo>
                      <a:pt x="100" y="29"/>
                    </a:lnTo>
                    <a:lnTo>
                      <a:pt x="99" y="25"/>
                    </a:lnTo>
                    <a:lnTo>
                      <a:pt x="98" y="22"/>
                    </a:lnTo>
                    <a:lnTo>
                      <a:pt x="97" y="18"/>
                    </a:lnTo>
                    <a:lnTo>
                      <a:pt x="95" y="15"/>
                    </a:lnTo>
                    <a:lnTo>
                      <a:pt x="93" y="13"/>
                    </a:lnTo>
                    <a:lnTo>
                      <a:pt x="90" y="10"/>
                    </a:lnTo>
                    <a:lnTo>
                      <a:pt x="83" y="5"/>
                    </a:lnTo>
                    <a:lnTo>
                      <a:pt x="75" y="2"/>
                    </a:lnTo>
                    <a:lnTo>
                      <a:pt x="66" y="1"/>
                    </a:lnTo>
                    <a:lnTo>
                      <a:pt x="57" y="0"/>
                    </a:lnTo>
                    <a:lnTo>
                      <a:pt x="47" y="1"/>
                    </a:lnTo>
                    <a:lnTo>
                      <a:pt x="36" y="4"/>
                    </a:lnTo>
                    <a:lnTo>
                      <a:pt x="27" y="8"/>
                    </a:lnTo>
                    <a:lnTo>
                      <a:pt x="18" y="16"/>
                    </a:lnTo>
                    <a:lnTo>
                      <a:pt x="13" y="19"/>
                    </a:lnTo>
                    <a:lnTo>
                      <a:pt x="9" y="24"/>
                    </a:lnTo>
                    <a:lnTo>
                      <a:pt x="6" y="28"/>
                    </a:lnTo>
                    <a:lnTo>
                      <a:pt x="2" y="34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26" name="Freeform 1461">
                <a:extLst>
                  <a:ext uri="{FF2B5EF4-FFF2-40B4-BE49-F238E27FC236}">
                    <a16:creationId xmlns:a16="http://schemas.microsoft.com/office/drawing/2014/main" id="{44BBCBF2-7501-438E-9D37-B546E0DF1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3" y="2418"/>
                <a:ext cx="5" cy="5"/>
              </a:xfrm>
              <a:custGeom>
                <a:avLst/>
                <a:gdLst>
                  <a:gd name="T0" fmla="*/ 0 w 100"/>
                  <a:gd name="T1" fmla="*/ 0 h 76"/>
                  <a:gd name="T2" fmla="*/ 0 w 100"/>
                  <a:gd name="T3" fmla="*/ 0 h 76"/>
                  <a:gd name="T4" fmla="*/ 0 w 100"/>
                  <a:gd name="T5" fmla="*/ 0 h 76"/>
                  <a:gd name="T6" fmla="*/ 0 w 100"/>
                  <a:gd name="T7" fmla="*/ 0 h 76"/>
                  <a:gd name="T8" fmla="*/ 0 w 100"/>
                  <a:gd name="T9" fmla="*/ 0 h 76"/>
                  <a:gd name="T10" fmla="*/ 0 w 100"/>
                  <a:gd name="T11" fmla="*/ 0 h 76"/>
                  <a:gd name="T12" fmla="*/ 0 w 100"/>
                  <a:gd name="T13" fmla="*/ 0 h 76"/>
                  <a:gd name="T14" fmla="*/ 0 w 100"/>
                  <a:gd name="T15" fmla="*/ 0 h 76"/>
                  <a:gd name="T16" fmla="*/ 0 w 100"/>
                  <a:gd name="T17" fmla="*/ 0 h 76"/>
                  <a:gd name="T18" fmla="*/ 0 w 100"/>
                  <a:gd name="T19" fmla="*/ 0 h 76"/>
                  <a:gd name="T20" fmla="*/ 0 w 100"/>
                  <a:gd name="T21" fmla="*/ 0 h 76"/>
                  <a:gd name="T22" fmla="*/ 0 w 100"/>
                  <a:gd name="T23" fmla="*/ 0 h 76"/>
                  <a:gd name="T24" fmla="*/ 0 w 100"/>
                  <a:gd name="T25" fmla="*/ 0 h 76"/>
                  <a:gd name="T26" fmla="*/ 0 w 100"/>
                  <a:gd name="T27" fmla="*/ 0 h 76"/>
                  <a:gd name="T28" fmla="*/ 0 w 100"/>
                  <a:gd name="T29" fmla="*/ 0 h 76"/>
                  <a:gd name="T30" fmla="*/ 0 w 100"/>
                  <a:gd name="T31" fmla="*/ 0 h 76"/>
                  <a:gd name="T32" fmla="*/ 0 w 100"/>
                  <a:gd name="T33" fmla="*/ 0 h 76"/>
                  <a:gd name="T34" fmla="*/ 0 w 100"/>
                  <a:gd name="T35" fmla="*/ 0 h 76"/>
                  <a:gd name="T36" fmla="*/ 0 w 100"/>
                  <a:gd name="T37" fmla="*/ 0 h 76"/>
                  <a:gd name="T38" fmla="*/ 0 w 100"/>
                  <a:gd name="T39" fmla="*/ 0 h 76"/>
                  <a:gd name="T40" fmla="*/ 0 w 100"/>
                  <a:gd name="T41" fmla="*/ 0 h 76"/>
                  <a:gd name="T42" fmla="*/ 0 w 100"/>
                  <a:gd name="T43" fmla="*/ 0 h 76"/>
                  <a:gd name="T44" fmla="*/ 0 w 100"/>
                  <a:gd name="T45" fmla="*/ 0 h 76"/>
                  <a:gd name="T46" fmla="*/ 0 w 100"/>
                  <a:gd name="T47" fmla="*/ 0 h 76"/>
                  <a:gd name="T48" fmla="*/ 0 w 100"/>
                  <a:gd name="T49" fmla="*/ 0 h 76"/>
                  <a:gd name="T50" fmla="*/ 0 w 100"/>
                  <a:gd name="T51" fmla="*/ 0 h 76"/>
                  <a:gd name="T52" fmla="*/ 0 w 100"/>
                  <a:gd name="T53" fmla="*/ 0 h 76"/>
                  <a:gd name="T54" fmla="*/ 0 w 100"/>
                  <a:gd name="T55" fmla="*/ 0 h 76"/>
                  <a:gd name="T56" fmla="*/ 0 w 100"/>
                  <a:gd name="T57" fmla="*/ 0 h 76"/>
                  <a:gd name="T58" fmla="*/ 0 w 100"/>
                  <a:gd name="T59" fmla="*/ 0 h 76"/>
                  <a:gd name="T60" fmla="*/ 0 w 100"/>
                  <a:gd name="T61" fmla="*/ 0 h 76"/>
                  <a:gd name="T62" fmla="*/ 0 w 100"/>
                  <a:gd name="T63" fmla="*/ 0 h 76"/>
                  <a:gd name="T64" fmla="*/ 0 w 100"/>
                  <a:gd name="T65" fmla="*/ 0 h 76"/>
                  <a:gd name="T66" fmla="*/ 0 w 100"/>
                  <a:gd name="T67" fmla="*/ 0 h 76"/>
                  <a:gd name="T68" fmla="*/ 0 w 100"/>
                  <a:gd name="T69" fmla="*/ 0 h 76"/>
                  <a:gd name="T70" fmla="*/ 0 w 100"/>
                  <a:gd name="T71" fmla="*/ 0 h 76"/>
                  <a:gd name="T72" fmla="*/ 0 w 100"/>
                  <a:gd name="T73" fmla="*/ 0 h 76"/>
                  <a:gd name="T74" fmla="*/ 0 w 100"/>
                  <a:gd name="T75" fmla="*/ 0 h 76"/>
                  <a:gd name="T76" fmla="*/ 0 w 100"/>
                  <a:gd name="T77" fmla="*/ 0 h 7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00" h="76">
                    <a:moveTo>
                      <a:pt x="3" y="33"/>
                    </a:moveTo>
                    <a:lnTo>
                      <a:pt x="0" y="38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4" y="54"/>
                    </a:lnTo>
                    <a:lnTo>
                      <a:pt x="7" y="59"/>
                    </a:lnTo>
                    <a:lnTo>
                      <a:pt x="12" y="63"/>
                    </a:lnTo>
                    <a:lnTo>
                      <a:pt x="17" y="68"/>
                    </a:lnTo>
                    <a:lnTo>
                      <a:pt x="23" y="71"/>
                    </a:lnTo>
                    <a:lnTo>
                      <a:pt x="30" y="74"/>
                    </a:lnTo>
                    <a:lnTo>
                      <a:pt x="38" y="75"/>
                    </a:lnTo>
                    <a:lnTo>
                      <a:pt x="46" y="76"/>
                    </a:lnTo>
                    <a:lnTo>
                      <a:pt x="54" y="75"/>
                    </a:lnTo>
                    <a:lnTo>
                      <a:pt x="62" y="73"/>
                    </a:lnTo>
                    <a:lnTo>
                      <a:pt x="71" y="68"/>
                    </a:lnTo>
                    <a:lnTo>
                      <a:pt x="79" y="62"/>
                    </a:lnTo>
                    <a:lnTo>
                      <a:pt x="88" y="54"/>
                    </a:lnTo>
                    <a:lnTo>
                      <a:pt x="93" y="49"/>
                    </a:lnTo>
                    <a:lnTo>
                      <a:pt x="95" y="45"/>
                    </a:lnTo>
                    <a:lnTo>
                      <a:pt x="98" y="41"/>
                    </a:lnTo>
                    <a:lnTo>
                      <a:pt x="99" y="36"/>
                    </a:lnTo>
                    <a:lnTo>
                      <a:pt x="100" y="32"/>
                    </a:lnTo>
                    <a:lnTo>
                      <a:pt x="100" y="29"/>
                    </a:lnTo>
                    <a:lnTo>
                      <a:pt x="100" y="25"/>
                    </a:lnTo>
                    <a:lnTo>
                      <a:pt x="99" y="20"/>
                    </a:lnTo>
                    <a:lnTo>
                      <a:pt x="96" y="14"/>
                    </a:lnTo>
                    <a:lnTo>
                      <a:pt x="91" y="9"/>
                    </a:lnTo>
                    <a:lnTo>
                      <a:pt x="83" y="5"/>
                    </a:lnTo>
                    <a:lnTo>
                      <a:pt x="75" y="2"/>
                    </a:lnTo>
                    <a:lnTo>
                      <a:pt x="66" y="0"/>
                    </a:lnTo>
                    <a:lnTo>
                      <a:pt x="57" y="0"/>
                    </a:lnTo>
                    <a:lnTo>
                      <a:pt x="47" y="1"/>
                    </a:lnTo>
                    <a:lnTo>
                      <a:pt x="37" y="4"/>
                    </a:lnTo>
                    <a:lnTo>
                      <a:pt x="28" y="8"/>
                    </a:lnTo>
                    <a:lnTo>
                      <a:pt x="18" y="14"/>
                    </a:lnTo>
                    <a:lnTo>
                      <a:pt x="14" y="18"/>
                    </a:lnTo>
                    <a:lnTo>
                      <a:pt x="10" y="23"/>
                    </a:lnTo>
                    <a:lnTo>
                      <a:pt x="6" y="28"/>
                    </a:lnTo>
                    <a:lnTo>
                      <a:pt x="3" y="33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27" name="Freeform 1462">
                <a:extLst>
                  <a:ext uri="{FF2B5EF4-FFF2-40B4-BE49-F238E27FC236}">
                    <a16:creationId xmlns:a16="http://schemas.microsoft.com/office/drawing/2014/main" id="{3B659544-B92D-4EE5-BAF1-ADC625A00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1" y="2440"/>
                <a:ext cx="5" cy="4"/>
              </a:xfrm>
              <a:custGeom>
                <a:avLst/>
                <a:gdLst>
                  <a:gd name="T0" fmla="*/ 0 w 100"/>
                  <a:gd name="T1" fmla="*/ 0 h 75"/>
                  <a:gd name="T2" fmla="*/ 0 w 100"/>
                  <a:gd name="T3" fmla="*/ 0 h 75"/>
                  <a:gd name="T4" fmla="*/ 0 w 100"/>
                  <a:gd name="T5" fmla="*/ 0 h 75"/>
                  <a:gd name="T6" fmla="*/ 0 w 100"/>
                  <a:gd name="T7" fmla="*/ 0 h 75"/>
                  <a:gd name="T8" fmla="*/ 0 w 100"/>
                  <a:gd name="T9" fmla="*/ 0 h 75"/>
                  <a:gd name="T10" fmla="*/ 0 w 100"/>
                  <a:gd name="T11" fmla="*/ 0 h 75"/>
                  <a:gd name="T12" fmla="*/ 0 w 100"/>
                  <a:gd name="T13" fmla="*/ 0 h 75"/>
                  <a:gd name="T14" fmla="*/ 0 w 100"/>
                  <a:gd name="T15" fmla="*/ 0 h 75"/>
                  <a:gd name="T16" fmla="*/ 0 w 100"/>
                  <a:gd name="T17" fmla="*/ 0 h 75"/>
                  <a:gd name="T18" fmla="*/ 0 w 100"/>
                  <a:gd name="T19" fmla="*/ 0 h 75"/>
                  <a:gd name="T20" fmla="*/ 0 w 100"/>
                  <a:gd name="T21" fmla="*/ 0 h 75"/>
                  <a:gd name="T22" fmla="*/ 0 w 100"/>
                  <a:gd name="T23" fmla="*/ 0 h 75"/>
                  <a:gd name="T24" fmla="*/ 0 w 100"/>
                  <a:gd name="T25" fmla="*/ 0 h 75"/>
                  <a:gd name="T26" fmla="*/ 0 w 100"/>
                  <a:gd name="T27" fmla="*/ 0 h 75"/>
                  <a:gd name="T28" fmla="*/ 0 w 100"/>
                  <a:gd name="T29" fmla="*/ 0 h 75"/>
                  <a:gd name="T30" fmla="*/ 0 w 100"/>
                  <a:gd name="T31" fmla="*/ 0 h 75"/>
                  <a:gd name="T32" fmla="*/ 0 w 100"/>
                  <a:gd name="T33" fmla="*/ 0 h 75"/>
                  <a:gd name="T34" fmla="*/ 0 w 100"/>
                  <a:gd name="T35" fmla="*/ 0 h 75"/>
                  <a:gd name="T36" fmla="*/ 0 w 100"/>
                  <a:gd name="T37" fmla="*/ 0 h 75"/>
                  <a:gd name="T38" fmla="*/ 0 w 100"/>
                  <a:gd name="T39" fmla="*/ 0 h 75"/>
                  <a:gd name="T40" fmla="*/ 0 w 100"/>
                  <a:gd name="T41" fmla="*/ 0 h 75"/>
                  <a:gd name="T42" fmla="*/ 0 w 100"/>
                  <a:gd name="T43" fmla="*/ 0 h 75"/>
                  <a:gd name="T44" fmla="*/ 0 w 100"/>
                  <a:gd name="T45" fmla="*/ 0 h 75"/>
                  <a:gd name="T46" fmla="*/ 0 w 100"/>
                  <a:gd name="T47" fmla="*/ 0 h 75"/>
                  <a:gd name="T48" fmla="*/ 0 w 100"/>
                  <a:gd name="T49" fmla="*/ 0 h 75"/>
                  <a:gd name="T50" fmla="*/ 0 w 100"/>
                  <a:gd name="T51" fmla="*/ 0 h 75"/>
                  <a:gd name="T52" fmla="*/ 0 w 100"/>
                  <a:gd name="T53" fmla="*/ 0 h 75"/>
                  <a:gd name="T54" fmla="*/ 0 w 100"/>
                  <a:gd name="T55" fmla="*/ 0 h 75"/>
                  <a:gd name="T56" fmla="*/ 0 w 100"/>
                  <a:gd name="T57" fmla="*/ 0 h 75"/>
                  <a:gd name="T58" fmla="*/ 0 w 100"/>
                  <a:gd name="T59" fmla="*/ 0 h 75"/>
                  <a:gd name="T60" fmla="*/ 0 w 100"/>
                  <a:gd name="T61" fmla="*/ 0 h 75"/>
                  <a:gd name="T62" fmla="*/ 0 w 100"/>
                  <a:gd name="T63" fmla="*/ 0 h 75"/>
                  <a:gd name="T64" fmla="*/ 0 w 100"/>
                  <a:gd name="T65" fmla="*/ 0 h 75"/>
                  <a:gd name="T66" fmla="*/ 0 w 100"/>
                  <a:gd name="T67" fmla="*/ 0 h 75"/>
                  <a:gd name="T68" fmla="*/ 0 w 100"/>
                  <a:gd name="T69" fmla="*/ 0 h 75"/>
                  <a:gd name="T70" fmla="*/ 0 w 100"/>
                  <a:gd name="T71" fmla="*/ 0 h 75"/>
                  <a:gd name="T72" fmla="*/ 0 w 100"/>
                  <a:gd name="T73" fmla="*/ 0 h 75"/>
                  <a:gd name="T74" fmla="*/ 0 w 100"/>
                  <a:gd name="T75" fmla="*/ 0 h 75"/>
                  <a:gd name="T76" fmla="*/ 0 w 100"/>
                  <a:gd name="T77" fmla="*/ 0 h 75"/>
                  <a:gd name="T78" fmla="*/ 0 w 100"/>
                  <a:gd name="T79" fmla="*/ 0 h 75"/>
                  <a:gd name="T80" fmla="*/ 0 w 100"/>
                  <a:gd name="T81" fmla="*/ 0 h 7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0" h="75">
                    <a:moveTo>
                      <a:pt x="3" y="33"/>
                    </a:moveTo>
                    <a:lnTo>
                      <a:pt x="1" y="37"/>
                    </a:lnTo>
                    <a:lnTo>
                      <a:pt x="0" y="42"/>
                    </a:lnTo>
                    <a:lnTo>
                      <a:pt x="1" y="47"/>
                    </a:lnTo>
                    <a:lnTo>
                      <a:pt x="3" y="53"/>
                    </a:lnTo>
                    <a:lnTo>
                      <a:pt x="7" y="58"/>
                    </a:lnTo>
                    <a:lnTo>
                      <a:pt x="11" y="62"/>
                    </a:lnTo>
                    <a:lnTo>
                      <a:pt x="17" y="67"/>
                    </a:lnTo>
                    <a:lnTo>
                      <a:pt x="23" y="70"/>
                    </a:lnTo>
                    <a:lnTo>
                      <a:pt x="30" y="73"/>
                    </a:lnTo>
                    <a:lnTo>
                      <a:pt x="37" y="75"/>
                    </a:lnTo>
                    <a:lnTo>
                      <a:pt x="46" y="75"/>
                    </a:lnTo>
                    <a:lnTo>
                      <a:pt x="55" y="74"/>
                    </a:lnTo>
                    <a:lnTo>
                      <a:pt x="63" y="72"/>
                    </a:lnTo>
                    <a:lnTo>
                      <a:pt x="72" y="67"/>
                    </a:lnTo>
                    <a:lnTo>
                      <a:pt x="80" y="61"/>
                    </a:lnTo>
                    <a:lnTo>
                      <a:pt x="88" y="53"/>
                    </a:lnTo>
                    <a:lnTo>
                      <a:pt x="92" y="48"/>
                    </a:lnTo>
                    <a:lnTo>
                      <a:pt x="95" y="44"/>
                    </a:lnTo>
                    <a:lnTo>
                      <a:pt x="97" y="40"/>
                    </a:lnTo>
                    <a:lnTo>
                      <a:pt x="99" y="35"/>
                    </a:lnTo>
                    <a:lnTo>
                      <a:pt x="100" y="31"/>
                    </a:lnTo>
                    <a:lnTo>
                      <a:pt x="100" y="28"/>
                    </a:lnTo>
                    <a:lnTo>
                      <a:pt x="100" y="24"/>
                    </a:lnTo>
                    <a:lnTo>
                      <a:pt x="99" y="21"/>
                    </a:lnTo>
                    <a:lnTo>
                      <a:pt x="97" y="17"/>
                    </a:lnTo>
                    <a:lnTo>
                      <a:pt x="95" y="14"/>
                    </a:lnTo>
                    <a:lnTo>
                      <a:pt x="93" y="12"/>
                    </a:lnTo>
                    <a:lnTo>
                      <a:pt x="90" y="9"/>
                    </a:lnTo>
                    <a:lnTo>
                      <a:pt x="84" y="5"/>
                    </a:lnTo>
                    <a:lnTo>
                      <a:pt x="76" y="2"/>
                    </a:lnTo>
                    <a:lnTo>
                      <a:pt x="67" y="0"/>
                    </a:lnTo>
                    <a:lnTo>
                      <a:pt x="57" y="0"/>
                    </a:lnTo>
                    <a:lnTo>
                      <a:pt x="48" y="1"/>
                    </a:lnTo>
                    <a:lnTo>
                      <a:pt x="37" y="4"/>
                    </a:lnTo>
                    <a:lnTo>
                      <a:pt x="27" y="8"/>
                    </a:lnTo>
                    <a:lnTo>
                      <a:pt x="18" y="15"/>
                    </a:lnTo>
                    <a:lnTo>
                      <a:pt x="14" y="18"/>
                    </a:lnTo>
                    <a:lnTo>
                      <a:pt x="10" y="23"/>
                    </a:lnTo>
                    <a:lnTo>
                      <a:pt x="6" y="27"/>
                    </a:lnTo>
                    <a:lnTo>
                      <a:pt x="3" y="33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28" name="Freeform 1463">
                <a:extLst>
                  <a:ext uri="{FF2B5EF4-FFF2-40B4-BE49-F238E27FC236}">
                    <a16:creationId xmlns:a16="http://schemas.microsoft.com/office/drawing/2014/main" id="{703B2A25-281A-44D0-B558-61AB9ED1EC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1" y="2445"/>
                <a:ext cx="6" cy="4"/>
              </a:xfrm>
              <a:custGeom>
                <a:avLst/>
                <a:gdLst>
                  <a:gd name="T0" fmla="*/ 0 w 99"/>
                  <a:gd name="T1" fmla="*/ 0 h 75"/>
                  <a:gd name="T2" fmla="*/ 0 w 99"/>
                  <a:gd name="T3" fmla="*/ 0 h 75"/>
                  <a:gd name="T4" fmla="*/ 0 w 99"/>
                  <a:gd name="T5" fmla="*/ 0 h 75"/>
                  <a:gd name="T6" fmla="*/ 0 w 99"/>
                  <a:gd name="T7" fmla="*/ 0 h 75"/>
                  <a:gd name="T8" fmla="*/ 0 w 99"/>
                  <a:gd name="T9" fmla="*/ 0 h 75"/>
                  <a:gd name="T10" fmla="*/ 0 w 99"/>
                  <a:gd name="T11" fmla="*/ 0 h 75"/>
                  <a:gd name="T12" fmla="*/ 0 w 99"/>
                  <a:gd name="T13" fmla="*/ 0 h 75"/>
                  <a:gd name="T14" fmla="*/ 0 w 99"/>
                  <a:gd name="T15" fmla="*/ 0 h 75"/>
                  <a:gd name="T16" fmla="*/ 0 w 99"/>
                  <a:gd name="T17" fmla="*/ 0 h 75"/>
                  <a:gd name="T18" fmla="*/ 0 w 99"/>
                  <a:gd name="T19" fmla="*/ 0 h 75"/>
                  <a:gd name="T20" fmla="*/ 0 w 99"/>
                  <a:gd name="T21" fmla="*/ 0 h 75"/>
                  <a:gd name="T22" fmla="*/ 0 w 99"/>
                  <a:gd name="T23" fmla="*/ 0 h 75"/>
                  <a:gd name="T24" fmla="*/ 0 w 99"/>
                  <a:gd name="T25" fmla="*/ 0 h 75"/>
                  <a:gd name="T26" fmla="*/ 0 w 99"/>
                  <a:gd name="T27" fmla="*/ 0 h 75"/>
                  <a:gd name="T28" fmla="*/ 0 w 99"/>
                  <a:gd name="T29" fmla="*/ 0 h 75"/>
                  <a:gd name="T30" fmla="*/ 0 w 99"/>
                  <a:gd name="T31" fmla="*/ 0 h 75"/>
                  <a:gd name="T32" fmla="*/ 0 w 99"/>
                  <a:gd name="T33" fmla="*/ 0 h 75"/>
                  <a:gd name="T34" fmla="*/ 0 w 99"/>
                  <a:gd name="T35" fmla="*/ 0 h 75"/>
                  <a:gd name="T36" fmla="*/ 0 w 99"/>
                  <a:gd name="T37" fmla="*/ 0 h 75"/>
                  <a:gd name="T38" fmla="*/ 0 w 99"/>
                  <a:gd name="T39" fmla="*/ 0 h 75"/>
                  <a:gd name="T40" fmla="*/ 0 w 99"/>
                  <a:gd name="T41" fmla="*/ 0 h 75"/>
                  <a:gd name="T42" fmla="*/ 0 w 99"/>
                  <a:gd name="T43" fmla="*/ 0 h 75"/>
                  <a:gd name="T44" fmla="*/ 0 w 99"/>
                  <a:gd name="T45" fmla="*/ 0 h 75"/>
                  <a:gd name="T46" fmla="*/ 0 w 99"/>
                  <a:gd name="T47" fmla="*/ 0 h 75"/>
                  <a:gd name="T48" fmla="*/ 0 w 99"/>
                  <a:gd name="T49" fmla="*/ 0 h 75"/>
                  <a:gd name="T50" fmla="*/ 0 w 99"/>
                  <a:gd name="T51" fmla="*/ 0 h 75"/>
                  <a:gd name="T52" fmla="*/ 0 w 99"/>
                  <a:gd name="T53" fmla="*/ 0 h 75"/>
                  <a:gd name="T54" fmla="*/ 0 w 99"/>
                  <a:gd name="T55" fmla="*/ 0 h 75"/>
                  <a:gd name="T56" fmla="*/ 0 w 99"/>
                  <a:gd name="T57" fmla="*/ 0 h 75"/>
                  <a:gd name="T58" fmla="*/ 0 w 99"/>
                  <a:gd name="T59" fmla="*/ 0 h 75"/>
                  <a:gd name="T60" fmla="*/ 0 w 99"/>
                  <a:gd name="T61" fmla="*/ 0 h 75"/>
                  <a:gd name="T62" fmla="*/ 0 w 99"/>
                  <a:gd name="T63" fmla="*/ 0 h 75"/>
                  <a:gd name="T64" fmla="*/ 0 w 99"/>
                  <a:gd name="T65" fmla="*/ 0 h 75"/>
                  <a:gd name="T66" fmla="*/ 0 w 99"/>
                  <a:gd name="T67" fmla="*/ 0 h 75"/>
                  <a:gd name="T68" fmla="*/ 0 w 99"/>
                  <a:gd name="T69" fmla="*/ 0 h 75"/>
                  <a:gd name="T70" fmla="*/ 0 w 99"/>
                  <a:gd name="T71" fmla="*/ 0 h 75"/>
                  <a:gd name="T72" fmla="*/ 0 w 99"/>
                  <a:gd name="T73" fmla="*/ 0 h 75"/>
                  <a:gd name="T74" fmla="*/ 0 w 99"/>
                  <a:gd name="T75" fmla="*/ 0 h 75"/>
                  <a:gd name="T76" fmla="*/ 0 w 99"/>
                  <a:gd name="T77" fmla="*/ 0 h 75"/>
                  <a:gd name="T78" fmla="*/ 0 w 99"/>
                  <a:gd name="T79" fmla="*/ 0 h 75"/>
                  <a:gd name="T80" fmla="*/ 0 w 99"/>
                  <a:gd name="T81" fmla="*/ 0 h 7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99" h="75">
                    <a:moveTo>
                      <a:pt x="2" y="32"/>
                    </a:moveTo>
                    <a:lnTo>
                      <a:pt x="0" y="37"/>
                    </a:lnTo>
                    <a:lnTo>
                      <a:pt x="0" y="42"/>
                    </a:lnTo>
                    <a:lnTo>
                      <a:pt x="1" y="47"/>
                    </a:lnTo>
                    <a:lnTo>
                      <a:pt x="3" y="52"/>
                    </a:lnTo>
                    <a:lnTo>
                      <a:pt x="6" y="58"/>
                    </a:lnTo>
                    <a:lnTo>
                      <a:pt x="11" y="62"/>
                    </a:lnTo>
                    <a:lnTo>
                      <a:pt x="16" y="67"/>
                    </a:lnTo>
                    <a:lnTo>
                      <a:pt x="23" y="70"/>
                    </a:lnTo>
                    <a:lnTo>
                      <a:pt x="30" y="73"/>
                    </a:lnTo>
                    <a:lnTo>
                      <a:pt x="37" y="74"/>
                    </a:lnTo>
                    <a:lnTo>
                      <a:pt x="45" y="75"/>
                    </a:lnTo>
                    <a:lnTo>
                      <a:pt x="54" y="74"/>
                    </a:lnTo>
                    <a:lnTo>
                      <a:pt x="63" y="71"/>
                    </a:lnTo>
                    <a:lnTo>
                      <a:pt x="71" y="67"/>
                    </a:lnTo>
                    <a:lnTo>
                      <a:pt x="80" y="61"/>
                    </a:lnTo>
                    <a:lnTo>
                      <a:pt x="88" y="53"/>
                    </a:lnTo>
                    <a:lnTo>
                      <a:pt x="92" y="48"/>
                    </a:lnTo>
                    <a:lnTo>
                      <a:pt x="95" y="44"/>
                    </a:lnTo>
                    <a:lnTo>
                      <a:pt x="97" y="39"/>
                    </a:lnTo>
                    <a:lnTo>
                      <a:pt x="98" y="35"/>
                    </a:lnTo>
                    <a:lnTo>
                      <a:pt x="99" y="31"/>
                    </a:lnTo>
                    <a:lnTo>
                      <a:pt x="99" y="27"/>
                    </a:lnTo>
                    <a:lnTo>
                      <a:pt x="99" y="24"/>
                    </a:lnTo>
                    <a:lnTo>
                      <a:pt x="98" y="20"/>
                    </a:lnTo>
                    <a:lnTo>
                      <a:pt x="97" y="17"/>
                    </a:lnTo>
                    <a:lnTo>
                      <a:pt x="95" y="14"/>
                    </a:lnTo>
                    <a:lnTo>
                      <a:pt x="92" y="12"/>
                    </a:lnTo>
                    <a:lnTo>
                      <a:pt x="90" y="9"/>
                    </a:lnTo>
                    <a:lnTo>
                      <a:pt x="83" y="5"/>
                    </a:lnTo>
                    <a:lnTo>
                      <a:pt x="75" y="2"/>
                    </a:lnTo>
                    <a:lnTo>
                      <a:pt x="66" y="0"/>
                    </a:lnTo>
                    <a:lnTo>
                      <a:pt x="57" y="0"/>
                    </a:lnTo>
                    <a:lnTo>
                      <a:pt x="46" y="1"/>
                    </a:lnTo>
                    <a:lnTo>
                      <a:pt x="36" y="4"/>
                    </a:lnTo>
                    <a:lnTo>
                      <a:pt x="27" y="8"/>
                    </a:lnTo>
                    <a:lnTo>
                      <a:pt x="18" y="14"/>
                    </a:lnTo>
                    <a:lnTo>
                      <a:pt x="13" y="18"/>
                    </a:lnTo>
                    <a:lnTo>
                      <a:pt x="9" y="22"/>
                    </a:lnTo>
                    <a:lnTo>
                      <a:pt x="6" y="27"/>
                    </a:lnTo>
                    <a:lnTo>
                      <a:pt x="2" y="32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29" name="Freeform 1464">
                <a:extLst>
                  <a:ext uri="{FF2B5EF4-FFF2-40B4-BE49-F238E27FC236}">
                    <a16:creationId xmlns:a16="http://schemas.microsoft.com/office/drawing/2014/main" id="{2B737E41-0195-44CE-B4E0-9C3CEE4CB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4" y="2359"/>
                <a:ext cx="6" cy="5"/>
              </a:xfrm>
              <a:custGeom>
                <a:avLst/>
                <a:gdLst>
                  <a:gd name="T0" fmla="*/ 0 w 99"/>
                  <a:gd name="T1" fmla="*/ 0 h 76"/>
                  <a:gd name="T2" fmla="*/ 0 w 99"/>
                  <a:gd name="T3" fmla="*/ 0 h 76"/>
                  <a:gd name="T4" fmla="*/ 0 w 99"/>
                  <a:gd name="T5" fmla="*/ 0 h 76"/>
                  <a:gd name="T6" fmla="*/ 0 w 99"/>
                  <a:gd name="T7" fmla="*/ 0 h 76"/>
                  <a:gd name="T8" fmla="*/ 0 w 99"/>
                  <a:gd name="T9" fmla="*/ 0 h 76"/>
                  <a:gd name="T10" fmla="*/ 0 w 99"/>
                  <a:gd name="T11" fmla="*/ 0 h 76"/>
                  <a:gd name="T12" fmla="*/ 0 w 99"/>
                  <a:gd name="T13" fmla="*/ 0 h 76"/>
                  <a:gd name="T14" fmla="*/ 0 w 99"/>
                  <a:gd name="T15" fmla="*/ 0 h 76"/>
                  <a:gd name="T16" fmla="*/ 0 w 99"/>
                  <a:gd name="T17" fmla="*/ 0 h 76"/>
                  <a:gd name="T18" fmla="*/ 0 w 99"/>
                  <a:gd name="T19" fmla="*/ 0 h 76"/>
                  <a:gd name="T20" fmla="*/ 0 w 99"/>
                  <a:gd name="T21" fmla="*/ 0 h 76"/>
                  <a:gd name="T22" fmla="*/ 0 w 99"/>
                  <a:gd name="T23" fmla="*/ 0 h 76"/>
                  <a:gd name="T24" fmla="*/ 0 w 99"/>
                  <a:gd name="T25" fmla="*/ 0 h 76"/>
                  <a:gd name="T26" fmla="*/ 0 w 99"/>
                  <a:gd name="T27" fmla="*/ 0 h 76"/>
                  <a:gd name="T28" fmla="*/ 0 w 99"/>
                  <a:gd name="T29" fmla="*/ 0 h 76"/>
                  <a:gd name="T30" fmla="*/ 0 w 99"/>
                  <a:gd name="T31" fmla="*/ 0 h 76"/>
                  <a:gd name="T32" fmla="*/ 0 w 99"/>
                  <a:gd name="T33" fmla="*/ 0 h 76"/>
                  <a:gd name="T34" fmla="*/ 0 w 99"/>
                  <a:gd name="T35" fmla="*/ 0 h 76"/>
                  <a:gd name="T36" fmla="*/ 0 w 99"/>
                  <a:gd name="T37" fmla="*/ 0 h 76"/>
                  <a:gd name="T38" fmla="*/ 0 w 99"/>
                  <a:gd name="T39" fmla="*/ 0 h 76"/>
                  <a:gd name="T40" fmla="*/ 0 w 99"/>
                  <a:gd name="T41" fmla="*/ 0 h 76"/>
                  <a:gd name="T42" fmla="*/ 0 w 99"/>
                  <a:gd name="T43" fmla="*/ 0 h 76"/>
                  <a:gd name="T44" fmla="*/ 0 w 99"/>
                  <a:gd name="T45" fmla="*/ 0 h 76"/>
                  <a:gd name="T46" fmla="*/ 0 w 99"/>
                  <a:gd name="T47" fmla="*/ 0 h 76"/>
                  <a:gd name="T48" fmla="*/ 0 w 99"/>
                  <a:gd name="T49" fmla="*/ 0 h 76"/>
                  <a:gd name="T50" fmla="*/ 0 w 99"/>
                  <a:gd name="T51" fmla="*/ 0 h 76"/>
                  <a:gd name="T52" fmla="*/ 0 w 99"/>
                  <a:gd name="T53" fmla="*/ 0 h 76"/>
                  <a:gd name="T54" fmla="*/ 0 w 99"/>
                  <a:gd name="T55" fmla="*/ 0 h 76"/>
                  <a:gd name="T56" fmla="*/ 0 w 99"/>
                  <a:gd name="T57" fmla="*/ 0 h 76"/>
                  <a:gd name="T58" fmla="*/ 0 w 99"/>
                  <a:gd name="T59" fmla="*/ 0 h 76"/>
                  <a:gd name="T60" fmla="*/ 0 w 99"/>
                  <a:gd name="T61" fmla="*/ 0 h 76"/>
                  <a:gd name="T62" fmla="*/ 0 w 99"/>
                  <a:gd name="T63" fmla="*/ 0 h 76"/>
                  <a:gd name="T64" fmla="*/ 0 w 99"/>
                  <a:gd name="T65" fmla="*/ 0 h 76"/>
                  <a:gd name="T66" fmla="*/ 0 w 99"/>
                  <a:gd name="T67" fmla="*/ 0 h 76"/>
                  <a:gd name="T68" fmla="*/ 0 w 99"/>
                  <a:gd name="T69" fmla="*/ 0 h 76"/>
                  <a:gd name="T70" fmla="*/ 0 w 99"/>
                  <a:gd name="T71" fmla="*/ 0 h 76"/>
                  <a:gd name="T72" fmla="*/ 0 w 99"/>
                  <a:gd name="T73" fmla="*/ 0 h 76"/>
                  <a:gd name="T74" fmla="*/ 0 w 99"/>
                  <a:gd name="T75" fmla="*/ 0 h 76"/>
                  <a:gd name="T76" fmla="*/ 0 w 99"/>
                  <a:gd name="T77" fmla="*/ 0 h 7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99" h="76">
                    <a:moveTo>
                      <a:pt x="2" y="33"/>
                    </a:moveTo>
                    <a:lnTo>
                      <a:pt x="0" y="38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3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6" y="67"/>
                    </a:lnTo>
                    <a:lnTo>
                      <a:pt x="22" y="71"/>
                    </a:lnTo>
                    <a:lnTo>
                      <a:pt x="30" y="73"/>
                    </a:lnTo>
                    <a:lnTo>
                      <a:pt x="38" y="75"/>
                    </a:lnTo>
                    <a:lnTo>
                      <a:pt x="46" y="76"/>
                    </a:lnTo>
                    <a:lnTo>
                      <a:pt x="54" y="75"/>
                    </a:lnTo>
                    <a:lnTo>
                      <a:pt x="62" y="72"/>
                    </a:lnTo>
                    <a:lnTo>
                      <a:pt x="71" y="68"/>
                    </a:lnTo>
                    <a:lnTo>
                      <a:pt x="79" y="62"/>
                    </a:lnTo>
                    <a:lnTo>
                      <a:pt x="88" y="54"/>
                    </a:lnTo>
                    <a:lnTo>
                      <a:pt x="92" y="49"/>
                    </a:lnTo>
                    <a:lnTo>
                      <a:pt x="94" y="44"/>
                    </a:lnTo>
                    <a:lnTo>
                      <a:pt x="97" y="40"/>
                    </a:lnTo>
                    <a:lnTo>
                      <a:pt x="98" y="36"/>
                    </a:lnTo>
                    <a:lnTo>
                      <a:pt x="99" y="32"/>
                    </a:lnTo>
                    <a:lnTo>
                      <a:pt x="99" y="28"/>
                    </a:lnTo>
                    <a:lnTo>
                      <a:pt x="99" y="25"/>
                    </a:lnTo>
                    <a:lnTo>
                      <a:pt x="98" y="21"/>
                    </a:lnTo>
                    <a:lnTo>
                      <a:pt x="95" y="15"/>
                    </a:lnTo>
                    <a:lnTo>
                      <a:pt x="90" y="10"/>
                    </a:lnTo>
                    <a:lnTo>
                      <a:pt x="83" y="5"/>
                    </a:lnTo>
                    <a:lnTo>
                      <a:pt x="75" y="2"/>
                    </a:lnTo>
                    <a:lnTo>
                      <a:pt x="66" y="0"/>
                    </a:lnTo>
                    <a:lnTo>
                      <a:pt x="57" y="0"/>
                    </a:lnTo>
                    <a:lnTo>
                      <a:pt x="47" y="1"/>
                    </a:lnTo>
                    <a:lnTo>
                      <a:pt x="37" y="4"/>
                    </a:lnTo>
                    <a:lnTo>
                      <a:pt x="27" y="9"/>
                    </a:lnTo>
                    <a:lnTo>
                      <a:pt x="17" y="15"/>
                    </a:lnTo>
                    <a:lnTo>
                      <a:pt x="13" y="19"/>
                    </a:lnTo>
                    <a:lnTo>
                      <a:pt x="9" y="23"/>
                    </a:lnTo>
                    <a:lnTo>
                      <a:pt x="5" y="28"/>
                    </a:lnTo>
                    <a:lnTo>
                      <a:pt x="2" y="33"/>
                    </a:lnTo>
                    <a:close/>
                  </a:path>
                </a:pathLst>
              </a:custGeom>
              <a:solidFill>
                <a:srgbClr val="AA7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0342" name="Freeform 1465">
              <a:extLst>
                <a:ext uri="{FF2B5EF4-FFF2-40B4-BE49-F238E27FC236}">
                  <a16:creationId xmlns:a16="http://schemas.microsoft.com/office/drawing/2014/main" id="{B286DEDB-7F12-4194-AEC3-56F89753B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4" y="2365"/>
              <a:ext cx="6" cy="5"/>
            </a:xfrm>
            <a:custGeom>
              <a:avLst/>
              <a:gdLst>
                <a:gd name="T0" fmla="*/ 0 w 100"/>
                <a:gd name="T1" fmla="*/ 0 h 76"/>
                <a:gd name="T2" fmla="*/ 0 w 100"/>
                <a:gd name="T3" fmla="*/ 0 h 76"/>
                <a:gd name="T4" fmla="*/ 0 w 100"/>
                <a:gd name="T5" fmla="*/ 0 h 76"/>
                <a:gd name="T6" fmla="*/ 0 w 100"/>
                <a:gd name="T7" fmla="*/ 0 h 76"/>
                <a:gd name="T8" fmla="*/ 0 w 100"/>
                <a:gd name="T9" fmla="*/ 0 h 76"/>
                <a:gd name="T10" fmla="*/ 0 w 100"/>
                <a:gd name="T11" fmla="*/ 0 h 76"/>
                <a:gd name="T12" fmla="*/ 0 w 100"/>
                <a:gd name="T13" fmla="*/ 0 h 76"/>
                <a:gd name="T14" fmla="*/ 0 w 100"/>
                <a:gd name="T15" fmla="*/ 0 h 76"/>
                <a:gd name="T16" fmla="*/ 0 w 100"/>
                <a:gd name="T17" fmla="*/ 0 h 76"/>
                <a:gd name="T18" fmla="*/ 0 w 100"/>
                <a:gd name="T19" fmla="*/ 0 h 76"/>
                <a:gd name="T20" fmla="*/ 0 w 100"/>
                <a:gd name="T21" fmla="*/ 0 h 76"/>
                <a:gd name="T22" fmla="*/ 0 w 100"/>
                <a:gd name="T23" fmla="*/ 0 h 76"/>
                <a:gd name="T24" fmla="*/ 0 w 100"/>
                <a:gd name="T25" fmla="*/ 0 h 76"/>
                <a:gd name="T26" fmla="*/ 0 w 100"/>
                <a:gd name="T27" fmla="*/ 0 h 76"/>
                <a:gd name="T28" fmla="*/ 0 w 100"/>
                <a:gd name="T29" fmla="*/ 0 h 76"/>
                <a:gd name="T30" fmla="*/ 0 w 100"/>
                <a:gd name="T31" fmla="*/ 0 h 76"/>
                <a:gd name="T32" fmla="*/ 0 w 100"/>
                <a:gd name="T33" fmla="*/ 0 h 76"/>
                <a:gd name="T34" fmla="*/ 0 w 100"/>
                <a:gd name="T35" fmla="*/ 0 h 76"/>
                <a:gd name="T36" fmla="*/ 0 w 100"/>
                <a:gd name="T37" fmla="*/ 0 h 76"/>
                <a:gd name="T38" fmla="*/ 0 w 100"/>
                <a:gd name="T39" fmla="*/ 0 h 76"/>
                <a:gd name="T40" fmla="*/ 0 w 100"/>
                <a:gd name="T41" fmla="*/ 0 h 76"/>
                <a:gd name="T42" fmla="*/ 0 w 100"/>
                <a:gd name="T43" fmla="*/ 0 h 76"/>
                <a:gd name="T44" fmla="*/ 0 w 100"/>
                <a:gd name="T45" fmla="*/ 0 h 76"/>
                <a:gd name="T46" fmla="*/ 0 w 100"/>
                <a:gd name="T47" fmla="*/ 0 h 76"/>
                <a:gd name="T48" fmla="*/ 0 w 100"/>
                <a:gd name="T49" fmla="*/ 0 h 76"/>
                <a:gd name="T50" fmla="*/ 0 w 100"/>
                <a:gd name="T51" fmla="*/ 0 h 76"/>
                <a:gd name="T52" fmla="*/ 0 w 100"/>
                <a:gd name="T53" fmla="*/ 0 h 76"/>
                <a:gd name="T54" fmla="*/ 0 w 100"/>
                <a:gd name="T55" fmla="*/ 0 h 76"/>
                <a:gd name="T56" fmla="*/ 0 w 100"/>
                <a:gd name="T57" fmla="*/ 0 h 76"/>
                <a:gd name="T58" fmla="*/ 0 w 100"/>
                <a:gd name="T59" fmla="*/ 0 h 76"/>
                <a:gd name="T60" fmla="*/ 0 w 100"/>
                <a:gd name="T61" fmla="*/ 0 h 76"/>
                <a:gd name="T62" fmla="*/ 0 w 100"/>
                <a:gd name="T63" fmla="*/ 0 h 76"/>
                <a:gd name="T64" fmla="*/ 0 w 100"/>
                <a:gd name="T65" fmla="*/ 0 h 76"/>
                <a:gd name="T66" fmla="*/ 0 w 100"/>
                <a:gd name="T67" fmla="*/ 0 h 76"/>
                <a:gd name="T68" fmla="*/ 0 w 100"/>
                <a:gd name="T69" fmla="*/ 0 h 76"/>
                <a:gd name="T70" fmla="*/ 0 w 100"/>
                <a:gd name="T71" fmla="*/ 0 h 76"/>
                <a:gd name="T72" fmla="*/ 0 w 100"/>
                <a:gd name="T73" fmla="*/ 0 h 76"/>
                <a:gd name="T74" fmla="*/ 0 w 100"/>
                <a:gd name="T75" fmla="*/ 0 h 76"/>
                <a:gd name="T76" fmla="*/ 0 w 100"/>
                <a:gd name="T77" fmla="*/ 0 h 76"/>
                <a:gd name="T78" fmla="*/ 0 w 100"/>
                <a:gd name="T79" fmla="*/ 0 h 76"/>
                <a:gd name="T80" fmla="*/ 0 w 100"/>
                <a:gd name="T81" fmla="*/ 0 h 7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" h="76">
                  <a:moveTo>
                    <a:pt x="2" y="32"/>
                  </a:moveTo>
                  <a:lnTo>
                    <a:pt x="0" y="37"/>
                  </a:lnTo>
                  <a:lnTo>
                    <a:pt x="0" y="42"/>
                  </a:lnTo>
                  <a:lnTo>
                    <a:pt x="1" y="47"/>
                  </a:lnTo>
                  <a:lnTo>
                    <a:pt x="3" y="53"/>
                  </a:lnTo>
                  <a:lnTo>
                    <a:pt x="6" y="58"/>
                  </a:lnTo>
                  <a:lnTo>
                    <a:pt x="12" y="62"/>
                  </a:lnTo>
                  <a:lnTo>
                    <a:pt x="17" y="67"/>
                  </a:lnTo>
                  <a:lnTo>
                    <a:pt x="24" y="70"/>
                  </a:lnTo>
                  <a:lnTo>
                    <a:pt x="31" y="74"/>
                  </a:lnTo>
                  <a:lnTo>
                    <a:pt x="38" y="76"/>
                  </a:lnTo>
                  <a:lnTo>
                    <a:pt x="46" y="76"/>
                  </a:lnTo>
                  <a:lnTo>
                    <a:pt x="54" y="75"/>
                  </a:lnTo>
                  <a:lnTo>
                    <a:pt x="63" y="72"/>
                  </a:lnTo>
                  <a:lnTo>
                    <a:pt x="71" y="67"/>
                  </a:lnTo>
                  <a:lnTo>
                    <a:pt x="80" y="61"/>
                  </a:lnTo>
                  <a:lnTo>
                    <a:pt x="88" y="53"/>
                  </a:lnTo>
                  <a:lnTo>
                    <a:pt x="92" y="48"/>
                  </a:lnTo>
                  <a:lnTo>
                    <a:pt x="95" y="44"/>
                  </a:lnTo>
                  <a:lnTo>
                    <a:pt x="97" y="40"/>
                  </a:lnTo>
                  <a:lnTo>
                    <a:pt x="99" y="35"/>
                  </a:lnTo>
                  <a:lnTo>
                    <a:pt x="100" y="31"/>
                  </a:lnTo>
                  <a:lnTo>
                    <a:pt x="100" y="28"/>
                  </a:lnTo>
                  <a:lnTo>
                    <a:pt x="100" y="24"/>
                  </a:lnTo>
                  <a:lnTo>
                    <a:pt x="99" y="21"/>
                  </a:lnTo>
                  <a:lnTo>
                    <a:pt x="97" y="17"/>
                  </a:lnTo>
                  <a:lnTo>
                    <a:pt x="95" y="14"/>
                  </a:lnTo>
                  <a:lnTo>
                    <a:pt x="92" y="12"/>
                  </a:lnTo>
                  <a:lnTo>
                    <a:pt x="90" y="9"/>
                  </a:lnTo>
                  <a:lnTo>
                    <a:pt x="83" y="5"/>
                  </a:lnTo>
                  <a:lnTo>
                    <a:pt x="75" y="2"/>
                  </a:lnTo>
                  <a:lnTo>
                    <a:pt x="66" y="0"/>
                  </a:lnTo>
                  <a:lnTo>
                    <a:pt x="57" y="0"/>
                  </a:lnTo>
                  <a:lnTo>
                    <a:pt x="47" y="1"/>
                  </a:lnTo>
                  <a:lnTo>
                    <a:pt x="37" y="4"/>
                  </a:lnTo>
                  <a:lnTo>
                    <a:pt x="28" y="8"/>
                  </a:lnTo>
                  <a:lnTo>
                    <a:pt x="19" y="15"/>
                  </a:lnTo>
                  <a:lnTo>
                    <a:pt x="14" y="18"/>
                  </a:lnTo>
                  <a:lnTo>
                    <a:pt x="9" y="23"/>
                  </a:lnTo>
                  <a:lnTo>
                    <a:pt x="6" y="27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43" name="Freeform 1466">
              <a:extLst>
                <a:ext uri="{FF2B5EF4-FFF2-40B4-BE49-F238E27FC236}">
                  <a16:creationId xmlns:a16="http://schemas.microsoft.com/office/drawing/2014/main" id="{86F027BA-7759-4EDE-93CD-09DF50B4B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6" y="2233"/>
              <a:ext cx="5" cy="5"/>
            </a:xfrm>
            <a:custGeom>
              <a:avLst/>
              <a:gdLst>
                <a:gd name="T0" fmla="*/ 0 w 100"/>
                <a:gd name="T1" fmla="*/ 0 h 76"/>
                <a:gd name="T2" fmla="*/ 0 w 100"/>
                <a:gd name="T3" fmla="*/ 0 h 76"/>
                <a:gd name="T4" fmla="*/ 0 w 100"/>
                <a:gd name="T5" fmla="*/ 0 h 76"/>
                <a:gd name="T6" fmla="*/ 0 w 100"/>
                <a:gd name="T7" fmla="*/ 0 h 76"/>
                <a:gd name="T8" fmla="*/ 0 w 100"/>
                <a:gd name="T9" fmla="*/ 0 h 76"/>
                <a:gd name="T10" fmla="*/ 0 w 100"/>
                <a:gd name="T11" fmla="*/ 0 h 76"/>
                <a:gd name="T12" fmla="*/ 0 w 100"/>
                <a:gd name="T13" fmla="*/ 0 h 76"/>
                <a:gd name="T14" fmla="*/ 0 w 100"/>
                <a:gd name="T15" fmla="*/ 0 h 76"/>
                <a:gd name="T16" fmla="*/ 0 w 100"/>
                <a:gd name="T17" fmla="*/ 0 h 76"/>
                <a:gd name="T18" fmla="*/ 0 w 100"/>
                <a:gd name="T19" fmla="*/ 0 h 76"/>
                <a:gd name="T20" fmla="*/ 0 w 100"/>
                <a:gd name="T21" fmla="*/ 0 h 76"/>
                <a:gd name="T22" fmla="*/ 0 w 100"/>
                <a:gd name="T23" fmla="*/ 0 h 76"/>
                <a:gd name="T24" fmla="*/ 0 w 100"/>
                <a:gd name="T25" fmla="*/ 0 h 76"/>
                <a:gd name="T26" fmla="*/ 0 w 100"/>
                <a:gd name="T27" fmla="*/ 0 h 76"/>
                <a:gd name="T28" fmla="*/ 0 w 100"/>
                <a:gd name="T29" fmla="*/ 0 h 76"/>
                <a:gd name="T30" fmla="*/ 0 w 100"/>
                <a:gd name="T31" fmla="*/ 0 h 76"/>
                <a:gd name="T32" fmla="*/ 0 w 100"/>
                <a:gd name="T33" fmla="*/ 0 h 76"/>
                <a:gd name="T34" fmla="*/ 0 w 100"/>
                <a:gd name="T35" fmla="*/ 0 h 76"/>
                <a:gd name="T36" fmla="*/ 0 w 100"/>
                <a:gd name="T37" fmla="*/ 0 h 76"/>
                <a:gd name="T38" fmla="*/ 0 w 100"/>
                <a:gd name="T39" fmla="*/ 0 h 76"/>
                <a:gd name="T40" fmla="*/ 0 w 100"/>
                <a:gd name="T41" fmla="*/ 0 h 76"/>
                <a:gd name="T42" fmla="*/ 0 w 100"/>
                <a:gd name="T43" fmla="*/ 0 h 76"/>
                <a:gd name="T44" fmla="*/ 0 w 100"/>
                <a:gd name="T45" fmla="*/ 0 h 76"/>
                <a:gd name="T46" fmla="*/ 0 w 100"/>
                <a:gd name="T47" fmla="*/ 0 h 76"/>
                <a:gd name="T48" fmla="*/ 0 w 100"/>
                <a:gd name="T49" fmla="*/ 0 h 76"/>
                <a:gd name="T50" fmla="*/ 0 w 100"/>
                <a:gd name="T51" fmla="*/ 0 h 76"/>
                <a:gd name="T52" fmla="*/ 0 w 100"/>
                <a:gd name="T53" fmla="*/ 0 h 76"/>
                <a:gd name="T54" fmla="*/ 0 w 100"/>
                <a:gd name="T55" fmla="*/ 0 h 76"/>
                <a:gd name="T56" fmla="*/ 0 w 100"/>
                <a:gd name="T57" fmla="*/ 0 h 76"/>
                <a:gd name="T58" fmla="*/ 0 w 100"/>
                <a:gd name="T59" fmla="*/ 0 h 76"/>
                <a:gd name="T60" fmla="*/ 0 w 100"/>
                <a:gd name="T61" fmla="*/ 0 h 76"/>
                <a:gd name="T62" fmla="*/ 0 w 100"/>
                <a:gd name="T63" fmla="*/ 0 h 76"/>
                <a:gd name="T64" fmla="*/ 0 w 100"/>
                <a:gd name="T65" fmla="*/ 0 h 76"/>
                <a:gd name="T66" fmla="*/ 0 w 100"/>
                <a:gd name="T67" fmla="*/ 0 h 76"/>
                <a:gd name="T68" fmla="*/ 0 w 100"/>
                <a:gd name="T69" fmla="*/ 0 h 76"/>
                <a:gd name="T70" fmla="*/ 0 w 100"/>
                <a:gd name="T71" fmla="*/ 0 h 76"/>
                <a:gd name="T72" fmla="*/ 0 w 100"/>
                <a:gd name="T73" fmla="*/ 0 h 76"/>
                <a:gd name="T74" fmla="*/ 0 w 100"/>
                <a:gd name="T75" fmla="*/ 0 h 76"/>
                <a:gd name="T76" fmla="*/ 0 w 100"/>
                <a:gd name="T77" fmla="*/ 0 h 7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0" h="76">
                  <a:moveTo>
                    <a:pt x="3" y="33"/>
                  </a:moveTo>
                  <a:lnTo>
                    <a:pt x="1" y="37"/>
                  </a:lnTo>
                  <a:lnTo>
                    <a:pt x="0" y="43"/>
                  </a:lnTo>
                  <a:lnTo>
                    <a:pt x="1" y="49"/>
                  </a:lnTo>
                  <a:lnTo>
                    <a:pt x="4" y="54"/>
                  </a:lnTo>
                  <a:lnTo>
                    <a:pt x="7" y="59"/>
                  </a:lnTo>
                  <a:lnTo>
                    <a:pt x="11" y="64"/>
                  </a:lnTo>
                  <a:lnTo>
                    <a:pt x="17" y="68"/>
                  </a:lnTo>
                  <a:lnTo>
                    <a:pt x="23" y="71"/>
                  </a:lnTo>
                  <a:lnTo>
                    <a:pt x="30" y="74"/>
                  </a:lnTo>
                  <a:lnTo>
                    <a:pt x="37" y="76"/>
                  </a:lnTo>
                  <a:lnTo>
                    <a:pt x="45" y="76"/>
                  </a:lnTo>
                  <a:lnTo>
                    <a:pt x="54" y="75"/>
                  </a:lnTo>
                  <a:lnTo>
                    <a:pt x="62" y="73"/>
                  </a:lnTo>
                  <a:lnTo>
                    <a:pt x="71" y="69"/>
                  </a:lnTo>
                  <a:lnTo>
                    <a:pt x="79" y="62"/>
                  </a:lnTo>
                  <a:lnTo>
                    <a:pt x="88" y="54"/>
                  </a:lnTo>
                  <a:lnTo>
                    <a:pt x="92" y="50"/>
                  </a:lnTo>
                  <a:lnTo>
                    <a:pt x="95" y="45"/>
                  </a:lnTo>
                  <a:lnTo>
                    <a:pt x="97" y="41"/>
                  </a:lnTo>
                  <a:lnTo>
                    <a:pt x="99" y="36"/>
                  </a:lnTo>
                  <a:lnTo>
                    <a:pt x="100" y="32"/>
                  </a:lnTo>
                  <a:lnTo>
                    <a:pt x="100" y="28"/>
                  </a:lnTo>
                  <a:lnTo>
                    <a:pt x="100" y="24"/>
                  </a:lnTo>
                  <a:lnTo>
                    <a:pt x="99" y="21"/>
                  </a:lnTo>
                  <a:lnTo>
                    <a:pt x="95" y="15"/>
                  </a:lnTo>
                  <a:lnTo>
                    <a:pt x="90" y="9"/>
                  </a:lnTo>
                  <a:lnTo>
                    <a:pt x="84" y="5"/>
                  </a:lnTo>
                  <a:lnTo>
                    <a:pt x="75" y="2"/>
                  </a:lnTo>
                  <a:lnTo>
                    <a:pt x="66" y="1"/>
                  </a:lnTo>
                  <a:lnTo>
                    <a:pt x="56" y="0"/>
                  </a:lnTo>
                  <a:lnTo>
                    <a:pt x="47" y="2"/>
                  </a:lnTo>
                  <a:lnTo>
                    <a:pt x="37" y="4"/>
                  </a:lnTo>
                  <a:lnTo>
                    <a:pt x="27" y="9"/>
                  </a:lnTo>
                  <a:lnTo>
                    <a:pt x="18" y="15"/>
                  </a:lnTo>
                  <a:lnTo>
                    <a:pt x="14" y="19"/>
                  </a:lnTo>
                  <a:lnTo>
                    <a:pt x="10" y="23"/>
                  </a:lnTo>
                  <a:lnTo>
                    <a:pt x="6" y="27"/>
                  </a:lnTo>
                  <a:lnTo>
                    <a:pt x="3" y="33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44" name="Freeform 1467">
              <a:extLst>
                <a:ext uri="{FF2B5EF4-FFF2-40B4-BE49-F238E27FC236}">
                  <a16:creationId xmlns:a16="http://schemas.microsoft.com/office/drawing/2014/main" id="{8CDBE84F-8316-4DA4-B257-B926AC346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6" y="2253"/>
              <a:ext cx="5" cy="4"/>
            </a:xfrm>
            <a:custGeom>
              <a:avLst/>
              <a:gdLst>
                <a:gd name="T0" fmla="*/ 0 w 100"/>
                <a:gd name="T1" fmla="*/ 0 h 76"/>
                <a:gd name="T2" fmla="*/ 0 w 100"/>
                <a:gd name="T3" fmla="*/ 0 h 76"/>
                <a:gd name="T4" fmla="*/ 0 w 100"/>
                <a:gd name="T5" fmla="*/ 0 h 76"/>
                <a:gd name="T6" fmla="*/ 0 w 100"/>
                <a:gd name="T7" fmla="*/ 0 h 76"/>
                <a:gd name="T8" fmla="*/ 0 w 100"/>
                <a:gd name="T9" fmla="*/ 0 h 76"/>
                <a:gd name="T10" fmla="*/ 0 w 100"/>
                <a:gd name="T11" fmla="*/ 0 h 76"/>
                <a:gd name="T12" fmla="*/ 0 w 100"/>
                <a:gd name="T13" fmla="*/ 0 h 76"/>
                <a:gd name="T14" fmla="*/ 0 w 100"/>
                <a:gd name="T15" fmla="*/ 0 h 76"/>
                <a:gd name="T16" fmla="*/ 0 w 100"/>
                <a:gd name="T17" fmla="*/ 0 h 76"/>
                <a:gd name="T18" fmla="*/ 0 w 100"/>
                <a:gd name="T19" fmla="*/ 0 h 76"/>
                <a:gd name="T20" fmla="*/ 0 w 100"/>
                <a:gd name="T21" fmla="*/ 0 h 76"/>
                <a:gd name="T22" fmla="*/ 0 w 100"/>
                <a:gd name="T23" fmla="*/ 0 h 76"/>
                <a:gd name="T24" fmla="*/ 0 w 100"/>
                <a:gd name="T25" fmla="*/ 0 h 76"/>
                <a:gd name="T26" fmla="*/ 0 w 100"/>
                <a:gd name="T27" fmla="*/ 0 h 76"/>
                <a:gd name="T28" fmla="*/ 0 w 100"/>
                <a:gd name="T29" fmla="*/ 0 h 76"/>
                <a:gd name="T30" fmla="*/ 0 w 100"/>
                <a:gd name="T31" fmla="*/ 0 h 76"/>
                <a:gd name="T32" fmla="*/ 0 w 100"/>
                <a:gd name="T33" fmla="*/ 0 h 76"/>
                <a:gd name="T34" fmla="*/ 0 w 100"/>
                <a:gd name="T35" fmla="*/ 0 h 76"/>
                <a:gd name="T36" fmla="*/ 0 w 100"/>
                <a:gd name="T37" fmla="*/ 0 h 76"/>
                <a:gd name="T38" fmla="*/ 0 w 100"/>
                <a:gd name="T39" fmla="*/ 0 h 76"/>
                <a:gd name="T40" fmla="*/ 0 w 100"/>
                <a:gd name="T41" fmla="*/ 0 h 76"/>
                <a:gd name="T42" fmla="*/ 0 w 100"/>
                <a:gd name="T43" fmla="*/ 0 h 76"/>
                <a:gd name="T44" fmla="*/ 0 w 100"/>
                <a:gd name="T45" fmla="*/ 0 h 76"/>
                <a:gd name="T46" fmla="*/ 0 w 100"/>
                <a:gd name="T47" fmla="*/ 0 h 76"/>
                <a:gd name="T48" fmla="*/ 0 w 100"/>
                <a:gd name="T49" fmla="*/ 0 h 76"/>
                <a:gd name="T50" fmla="*/ 0 w 100"/>
                <a:gd name="T51" fmla="*/ 0 h 76"/>
                <a:gd name="T52" fmla="*/ 0 w 100"/>
                <a:gd name="T53" fmla="*/ 0 h 76"/>
                <a:gd name="T54" fmla="*/ 0 w 100"/>
                <a:gd name="T55" fmla="*/ 0 h 76"/>
                <a:gd name="T56" fmla="*/ 0 w 100"/>
                <a:gd name="T57" fmla="*/ 0 h 76"/>
                <a:gd name="T58" fmla="*/ 0 w 100"/>
                <a:gd name="T59" fmla="*/ 0 h 76"/>
                <a:gd name="T60" fmla="*/ 0 w 100"/>
                <a:gd name="T61" fmla="*/ 0 h 76"/>
                <a:gd name="T62" fmla="*/ 0 w 100"/>
                <a:gd name="T63" fmla="*/ 0 h 76"/>
                <a:gd name="T64" fmla="*/ 0 w 100"/>
                <a:gd name="T65" fmla="*/ 0 h 76"/>
                <a:gd name="T66" fmla="*/ 0 w 100"/>
                <a:gd name="T67" fmla="*/ 0 h 76"/>
                <a:gd name="T68" fmla="*/ 0 w 100"/>
                <a:gd name="T69" fmla="*/ 0 h 76"/>
                <a:gd name="T70" fmla="*/ 0 w 100"/>
                <a:gd name="T71" fmla="*/ 0 h 76"/>
                <a:gd name="T72" fmla="*/ 0 w 100"/>
                <a:gd name="T73" fmla="*/ 0 h 76"/>
                <a:gd name="T74" fmla="*/ 0 w 100"/>
                <a:gd name="T75" fmla="*/ 0 h 76"/>
                <a:gd name="T76" fmla="*/ 0 w 100"/>
                <a:gd name="T77" fmla="*/ 0 h 7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0" h="76">
                  <a:moveTo>
                    <a:pt x="3" y="33"/>
                  </a:moveTo>
                  <a:lnTo>
                    <a:pt x="1" y="37"/>
                  </a:lnTo>
                  <a:lnTo>
                    <a:pt x="0" y="42"/>
                  </a:lnTo>
                  <a:lnTo>
                    <a:pt x="1" y="48"/>
                  </a:lnTo>
                  <a:lnTo>
                    <a:pt x="4" y="54"/>
                  </a:lnTo>
                  <a:lnTo>
                    <a:pt x="7" y="59"/>
                  </a:lnTo>
                  <a:lnTo>
                    <a:pt x="11" y="64"/>
                  </a:lnTo>
                  <a:lnTo>
                    <a:pt x="17" y="68"/>
                  </a:lnTo>
                  <a:lnTo>
                    <a:pt x="23" y="71"/>
                  </a:lnTo>
                  <a:lnTo>
                    <a:pt x="30" y="74"/>
                  </a:lnTo>
                  <a:lnTo>
                    <a:pt x="37" y="76"/>
                  </a:lnTo>
                  <a:lnTo>
                    <a:pt x="45" y="76"/>
                  </a:lnTo>
                  <a:lnTo>
                    <a:pt x="54" y="75"/>
                  </a:lnTo>
                  <a:lnTo>
                    <a:pt x="62" y="73"/>
                  </a:lnTo>
                  <a:lnTo>
                    <a:pt x="71" y="69"/>
                  </a:lnTo>
                  <a:lnTo>
                    <a:pt x="79" y="62"/>
                  </a:lnTo>
                  <a:lnTo>
                    <a:pt x="88" y="54"/>
                  </a:lnTo>
                  <a:lnTo>
                    <a:pt x="92" y="50"/>
                  </a:lnTo>
                  <a:lnTo>
                    <a:pt x="95" y="44"/>
                  </a:lnTo>
                  <a:lnTo>
                    <a:pt x="97" y="40"/>
                  </a:lnTo>
                  <a:lnTo>
                    <a:pt x="99" y="36"/>
                  </a:lnTo>
                  <a:lnTo>
                    <a:pt x="100" y="32"/>
                  </a:lnTo>
                  <a:lnTo>
                    <a:pt x="100" y="28"/>
                  </a:lnTo>
                  <a:lnTo>
                    <a:pt x="100" y="24"/>
                  </a:lnTo>
                  <a:lnTo>
                    <a:pt x="99" y="21"/>
                  </a:lnTo>
                  <a:lnTo>
                    <a:pt x="95" y="15"/>
                  </a:lnTo>
                  <a:lnTo>
                    <a:pt x="90" y="9"/>
                  </a:lnTo>
                  <a:lnTo>
                    <a:pt x="84" y="5"/>
                  </a:lnTo>
                  <a:lnTo>
                    <a:pt x="75" y="2"/>
                  </a:lnTo>
                  <a:lnTo>
                    <a:pt x="66" y="1"/>
                  </a:lnTo>
                  <a:lnTo>
                    <a:pt x="56" y="0"/>
                  </a:lnTo>
                  <a:lnTo>
                    <a:pt x="47" y="1"/>
                  </a:lnTo>
                  <a:lnTo>
                    <a:pt x="37" y="4"/>
                  </a:lnTo>
                  <a:lnTo>
                    <a:pt x="27" y="9"/>
                  </a:lnTo>
                  <a:lnTo>
                    <a:pt x="18" y="15"/>
                  </a:lnTo>
                  <a:lnTo>
                    <a:pt x="14" y="18"/>
                  </a:lnTo>
                  <a:lnTo>
                    <a:pt x="10" y="23"/>
                  </a:lnTo>
                  <a:lnTo>
                    <a:pt x="6" y="27"/>
                  </a:lnTo>
                  <a:lnTo>
                    <a:pt x="3" y="33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45" name="Freeform 1468">
              <a:extLst>
                <a:ext uri="{FF2B5EF4-FFF2-40B4-BE49-F238E27FC236}">
                  <a16:creationId xmlns:a16="http://schemas.microsoft.com/office/drawing/2014/main" id="{0BFE8D0E-C6D3-4D9D-A654-7C9486C0D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1" y="2274"/>
              <a:ext cx="6" cy="4"/>
            </a:xfrm>
            <a:custGeom>
              <a:avLst/>
              <a:gdLst>
                <a:gd name="T0" fmla="*/ 0 w 100"/>
                <a:gd name="T1" fmla="*/ 0 h 76"/>
                <a:gd name="T2" fmla="*/ 0 w 100"/>
                <a:gd name="T3" fmla="*/ 0 h 76"/>
                <a:gd name="T4" fmla="*/ 0 w 100"/>
                <a:gd name="T5" fmla="*/ 0 h 76"/>
                <a:gd name="T6" fmla="*/ 0 w 100"/>
                <a:gd name="T7" fmla="*/ 0 h 76"/>
                <a:gd name="T8" fmla="*/ 0 w 100"/>
                <a:gd name="T9" fmla="*/ 0 h 76"/>
                <a:gd name="T10" fmla="*/ 0 w 100"/>
                <a:gd name="T11" fmla="*/ 0 h 76"/>
                <a:gd name="T12" fmla="*/ 0 w 100"/>
                <a:gd name="T13" fmla="*/ 0 h 76"/>
                <a:gd name="T14" fmla="*/ 0 w 100"/>
                <a:gd name="T15" fmla="*/ 0 h 76"/>
                <a:gd name="T16" fmla="*/ 0 w 100"/>
                <a:gd name="T17" fmla="*/ 0 h 76"/>
                <a:gd name="T18" fmla="*/ 0 w 100"/>
                <a:gd name="T19" fmla="*/ 0 h 76"/>
                <a:gd name="T20" fmla="*/ 0 w 100"/>
                <a:gd name="T21" fmla="*/ 0 h 76"/>
                <a:gd name="T22" fmla="*/ 0 w 100"/>
                <a:gd name="T23" fmla="*/ 0 h 76"/>
                <a:gd name="T24" fmla="*/ 0 w 100"/>
                <a:gd name="T25" fmla="*/ 0 h 76"/>
                <a:gd name="T26" fmla="*/ 0 w 100"/>
                <a:gd name="T27" fmla="*/ 0 h 76"/>
                <a:gd name="T28" fmla="*/ 0 w 100"/>
                <a:gd name="T29" fmla="*/ 0 h 76"/>
                <a:gd name="T30" fmla="*/ 0 w 100"/>
                <a:gd name="T31" fmla="*/ 0 h 76"/>
                <a:gd name="T32" fmla="*/ 0 w 100"/>
                <a:gd name="T33" fmla="*/ 0 h 76"/>
                <a:gd name="T34" fmla="*/ 0 w 100"/>
                <a:gd name="T35" fmla="*/ 0 h 76"/>
                <a:gd name="T36" fmla="*/ 0 w 100"/>
                <a:gd name="T37" fmla="*/ 0 h 76"/>
                <a:gd name="T38" fmla="*/ 0 w 100"/>
                <a:gd name="T39" fmla="*/ 0 h 76"/>
                <a:gd name="T40" fmla="*/ 0 w 100"/>
                <a:gd name="T41" fmla="*/ 0 h 76"/>
                <a:gd name="T42" fmla="*/ 0 w 100"/>
                <a:gd name="T43" fmla="*/ 0 h 76"/>
                <a:gd name="T44" fmla="*/ 0 w 100"/>
                <a:gd name="T45" fmla="*/ 0 h 76"/>
                <a:gd name="T46" fmla="*/ 0 w 100"/>
                <a:gd name="T47" fmla="*/ 0 h 76"/>
                <a:gd name="T48" fmla="*/ 0 w 100"/>
                <a:gd name="T49" fmla="*/ 0 h 76"/>
                <a:gd name="T50" fmla="*/ 0 w 100"/>
                <a:gd name="T51" fmla="*/ 0 h 76"/>
                <a:gd name="T52" fmla="*/ 0 w 100"/>
                <a:gd name="T53" fmla="*/ 0 h 76"/>
                <a:gd name="T54" fmla="*/ 0 w 100"/>
                <a:gd name="T55" fmla="*/ 0 h 76"/>
                <a:gd name="T56" fmla="*/ 0 w 100"/>
                <a:gd name="T57" fmla="*/ 0 h 76"/>
                <a:gd name="T58" fmla="*/ 0 w 100"/>
                <a:gd name="T59" fmla="*/ 0 h 76"/>
                <a:gd name="T60" fmla="*/ 0 w 100"/>
                <a:gd name="T61" fmla="*/ 0 h 76"/>
                <a:gd name="T62" fmla="*/ 0 w 100"/>
                <a:gd name="T63" fmla="*/ 0 h 76"/>
                <a:gd name="T64" fmla="*/ 0 w 100"/>
                <a:gd name="T65" fmla="*/ 0 h 76"/>
                <a:gd name="T66" fmla="*/ 0 w 100"/>
                <a:gd name="T67" fmla="*/ 0 h 76"/>
                <a:gd name="T68" fmla="*/ 0 w 100"/>
                <a:gd name="T69" fmla="*/ 0 h 76"/>
                <a:gd name="T70" fmla="*/ 0 w 100"/>
                <a:gd name="T71" fmla="*/ 0 h 76"/>
                <a:gd name="T72" fmla="*/ 0 w 100"/>
                <a:gd name="T73" fmla="*/ 0 h 76"/>
                <a:gd name="T74" fmla="*/ 0 w 100"/>
                <a:gd name="T75" fmla="*/ 0 h 76"/>
                <a:gd name="T76" fmla="*/ 0 w 100"/>
                <a:gd name="T77" fmla="*/ 0 h 7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0" h="76">
                  <a:moveTo>
                    <a:pt x="2" y="34"/>
                  </a:moveTo>
                  <a:lnTo>
                    <a:pt x="0" y="38"/>
                  </a:lnTo>
                  <a:lnTo>
                    <a:pt x="0" y="43"/>
                  </a:lnTo>
                  <a:lnTo>
                    <a:pt x="1" y="49"/>
                  </a:lnTo>
                  <a:lnTo>
                    <a:pt x="3" y="54"/>
                  </a:lnTo>
                  <a:lnTo>
                    <a:pt x="7" y="59"/>
                  </a:lnTo>
                  <a:lnTo>
                    <a:pt x="11" y="64"/>
                  </a:lnTo>
                  <a:lnTo>
                    <a:pt x="17" y="68"/>
                  </a:lnTo>
                  <a:lnTo>
                    <a:pt x="23" y="71"/>
                  </a:lnTo>
                  <a:lnTo>
                    <a:pt x="30" y="74"/>
                  </a:lnTo>
                  <a:lnTo>
                    <a:pt x="37" y="76"/>
                  </a:lnTo>
                  <a:lnTo>
                    <a:pt x="45" y="76"/>
                  </a:lnTo>
                  <a:lnTo>
                    <a:pt x="53" y="75"/>
                  </a:lnTo>
                  <a:lnTo>
                    <a:pt x="62" y="73"/>
                  </a:lnTo>
                  <a:lnTo>
                    <a:pt x="70" y="69"/>
                  </a:lnTo>
                  <a:lnTo>
                    <a:pt x="79" y="62"/>
                  </a:lnTo>
                  <a:lnTo>
                    <a:pt x="88" y="54"/>
                  </a:lnTo>
                  <a:lnTo>
                    <a:pt x="92" y="50"/>
                  </a:lnTo>
                  <a:lnTo>
                    <a:pt x="95" y="45"/>
                  </a:lnTo>
                  <a:lnTo>
                    <a:pt x="97" y="41"/>
                  </a:lnTo>
                  <a:lnTo>
                    <a:pt x="99" y="37"/>
                  </a:lnTo>
                  <a:lnTo>
                    <a:pt x="100" y="33"/>
                  </a:lnTo>
                  <a:lnTo>
                    <a:pt x="100" y="29"/>
                  </a:lnTo>
                  <a:lnTo>
                    <a:pt x="99" y="24"/>
                  </a:lnTo>
                  <a:lnTo>
                    <a:pt x="98" y="21"/>
                  </a:lnTo>
                  <a:lnTo>
                    <a:pt x="95" y="15"/>
                  </a:lnTo>
                  <a:lnTo>
                    <a:pt x="90" y="9"/>
                  </a:lnTo>
                  <a:lnTo>
                    <a:pt x="83" y="5"/>
                  </a:lnTo>
                  <a:lnTo>
                    <a:pt x="75" y="2"/>
                  </a:lnTo>
                  <a:lnTo>
                    <a:pt x="66" y="1"/>
                  </a:lnTo>
                  <a:lnTo>
                    <a:pt x="56" y="0"/>
                  </a:lnTo>
                  <a:lnTo>
                    <a:pt x="47" y="2"/>
                  </a:lnTo>
                  <a:lnTo>
                    <a:pt x="37" y="4"/>
                  </a:lnTo>
                  <a:lnTo>
                    <a:pt x="27" y="9"/>
                  </a:lnTo>
                  <a:lnTo>
                    <a:pt x="18" y="15"/>
                  </a:lnTo>
                  <a:lnTo>
                    <a:pt x="14" y="19"/>
                  </a:lnTo>
                  <a:lnTo>
                    <a:pt x="10" y="23"/>
                  </a:lnTo>
                  <a:lnTo>
                    <a:pt x="6" y="29"/>
                  </a:lnTo>
                  <a:lnTo>
                    <a:pt x="2" y="34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46" name="Freeform 1469">
              <a:extLst>
                <a:ext uri="{FF2B5EF4-FFF2-40B4-BE49-F238E27FC236}">
                  <a16:creationId xmlns:a16="http://schemas.microsoft.com/office/drawing/2014/main" id="{E9B97EA2-37EB-42F2-94BC-39C49C243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6" y="2288"/>
              <a:ext cx="6" cy="4"/>
            </a:xfrm>
            <a:custGeom>
              <a:avLst/>
              <a:gdLst>
                <a:gd name="T0" fmla="*/ 0 w 100"/>
                <a:gd name="T1" fmla="*/ 0 h 75"/>
                <a:gd name="T2" fmla="*/ 0 w 100"/>
                <a:gd name="T3" fmla="*/ 0 h 75"/>
                <a:gd name="T4" fmla="*/ 0 w 100"/>
                <a:gd name="T5" fmla="*/ 0 h 75"/>
                <a:gd name="T6" fmla="*/ 0 w 100"/>
                <a:gd name="T7" fmla="*/ 0 h 75"/>
                <a:gd name="T8" fmla="*/ 0 w 100"/>
                <a:gd name="T9" fmla="*/ 0 h 75"/>
                <a:gd name="T10" fmla="*/ 0 w 100"/>
                <a:gd name="T11" fmla="*/ 0 h 75"/>
                <a:gd name="T12" fmla="*/ 0 w 100"/>
                <a:gd name="T13" fmla="*/ 0 h 75"/>
                <a:gd name="T14" fmla="*/ 0 w 100"/>
                <a:gd name="T15" fmla="*/ 0 h 75"/>
                <a:gd name="T16" fmla="*/ 0 w 100"/>
                <a:gd name="T17" fmla="*/ 0 h 75"/>
                <a:gd name="T18" fmla="*/ 0 w 100"/>
                <a:gd name="T19" fmla="*/ 0 h 75"/>
                <a:gd name="T20" fmla="*/ 0 w 100"/>
                <a:gd name="T21" fmla="*/ 0 h 75"/>
                <a:gd name="T22" fmla="*/ 0 w 100"/>
                <a:gd name="T23" fmla="*/ 0 h 75"/>
                <a:gd name="T24" fmla="*/ 0 w 100"/>
                <a:gd name="T25" fmla="*/ 0 h 75"/>
                <a:gd name="T26" fmla="*/ 0 w 100"/>
                <a:gd name="T27" fmla="*/ 0 h 75"/>
                <a:gd name="T28" fmla="*/ 0 w 100"/>
                <a:gd name="T29" fmla="*/ 0 h 75"/>
                <a:gd name="T30" fmla="*/ 0 w 100"/>
                <a:gd name="T31" fmla="*/ 0 h 75"/>
                <a:gd name="T32" fmla="*/ 0 w 100"/>
                <a:gd name="T33" fmla="*/ 0 h 75"/>
                <a:gd name="T34" fmla="*/ 0 w 100"/>
                <a:gd name="T35" fmla="*/ 0 h 75"/>
                <a:gd name="T36" fmla="*/ 0 w 100"/>
                <a:gd name="T37" fmla="*/ 0 h 75"/>
                <a:gd name="T38" fmla="*/ 0 w 100"/>
                <a:gd name="T39" fmla="*/ 0 h 75"/>
                <a:gd name="T40" fmla="*/ 0 w 100"/>
                <a:gd name="T41" fmla="*/ 0 h 75"/>
                <a:gd name="T42" fmla="*/ 0 w 100"/>
                <a:gd name="T43" fmla="*/ 0 h 75"/>
                <a:gd name="T44" fmla="*/ 0 w 100"/>
                <a:gd name="T45" fmla="*/ 0 h 75"/>
                <a:gd name="T46" fmla="*/ 0 w 100"/>
                <a:gd name="T47" fmla="*/ 0 h 75"/>
                <a:gd name="T48" fmla="*/ 0 w 100"/>
                <a:gd name="T49" fmla="*/ 0 h 75"/>
                <a:gd name="T50" fmla="*/ 0 w 100"/>
                <a:gd name="T51" fmla="*/ 0 h 75"/>
                <a:gd name="T52" fmla="*/ 0 w 100"/>
                <a:gd name="T53" fmla="*/ 0 h 75"/>
                <a:gd name="T54" fmla="*/ 0 w 100"/>
                <a:gd name="T55" fmla="*/ 0 h 75"/>
                <a:gd name="T56" fmla="*/ 0 w 100"/>
                <a:gd name="T57" fmla="*/ 0 h 75"/>
                <a:gd name="T58" fmla="*/ 0 w 100"/>
                <a:gd name="T59" fmla="*/ 0 h 75"/>
                <a:gd name="T60" fmla="*/ 0 w 100"/>
                <a:gd name="T61" fmla="*/ 0 h 75"/>
                <a:gd name="T62" fmla="*/ 0 w 100"/>
                <a:gd name="T63" fmla="*/ 0 h 75"/>
                <a:gd name="T64" fmla="*/ 0 w 100"/>
                <a:gd name="T65" fmla="*/ 0 h 75"/>
                <a:gd name="T66" fmla="*/ 0 w 100"/>
                <a:gd name="T67" fmla="*/ 0 h 75"/>
                <a:gd name="T68" fmla="*/ 0 w 100"/>
                <a:gd name="T69" fmla="*/ 0 h 75"/>
                <a:gd name="T70" fmla="*/ 0 w 100"/>
                <a:gd name="T71" fmla="*/ 0 h 75"/>
                <a:gd name="T72" fmla="*/ 0 w 100"/>
                <a:gd name="T73" fmla="*/ 0 h 75"/>
                <a:gd name="T74" fmla="*/ 0 w 100"/>
                <a:gd name="T75" fmla="*/ 0 h 75"/>
                <a:gd name="T76" fmla="*/ 0 w 100"/>
                <a:gd name="T77" fmla="*/ 0 h 7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0" h="75">
                  <a:moveTo>
                    <a:pt x="2" y="32"/>
                  </a:moveTo>
                  <a:lnTo>
                    <a:pt x="0" y="37"/>
                  </a:lnTo>
                  <a:lnTo>
                    <a:pt x="0" y="43"/>
                  </a:lnTo>
                  <a:lnTo>
                    <a:pt x="1" y="48"/>
                  </a:lnTo>
                  <a:lnTo>
                    <a:pt x="3" y="53"/>
                  </a:lnTo>
                  <a:lnTo>
                    <a:pt x="7" y="58"/>
                  </a:lnTo>
                  <a:lnTo>
                    <a:pt x="11" y="63"/>
                  </a:lnTo>
                  <a:lnTo>
                    <a:pt x="16" y="67"/>
                  </a:lnTo>
                  <a:lnTo>
                    <a:pt x="23" y="71"/>
                  </a:lnTo>
                  <a:lnTo>
                    <a:pt x="30" y="73"/>
                  </a:lnTo>
                  <a:lnTo>
                    <a:pt x="37" y="75"/>
                  </a:lnTo>
                  <a:lnTo>
                    <a:pt x="45" y="75"/>
                  </a:lnTo>
                  <a:lnTo>
                    <a:pt x="53" y="74"/>
                  </a:lnTo>
                  <a:lnTo>
                    <a:pt x="62" y="72"/>
                  </a:lnTo>
                  <a:lnTo>
                    <a:pt x="70" y="68"/>
                  </a:lnTo>
                  <a:lnTo>
                    <a:pt x="79" y="62"/>
                  </a:lnTo>
                  <a:lnTo>
                    <a:pt x="88" y="53"/>
                  </a:lnTo>
                  <a:lnTo>
                    <a:pt x="92" y="49"/>
                  </a:lnTo>
                  <a:lnTo>
                    <a:pt x="95" y="44"/>
                  </a:lnTo>
                  <a:lnTo>
                    <a:pt x="97" y="40"/>
                  </a:lnTo>
                  <a:lnTo>
                    <a:pt x="99" y="35"/>
                  </a:lnTo>
                  <a:lnTo>
                    <a:pt x="99" y="31"/>
                  </a:lnTo>
                  <a:lnTo>
                    <a:pt x="100" y="27"/>
                  </a:lnTo>
                  <a:lnTo>
                    <a:pt x="99" y="23"/>
                  </a:lnTo>
                  <a:lnTo>
                    <a:pt x="98" y="20"/>
                  </a:lnTo>
                  <a:lnTo>
                    <a:pt x="95" y="14"/>
                  </a:lnTo>
                  <a:lnTo>
                    <a:pt x="90" y="9"/>
                  </a:lnTo>
                  <a:lnTo>
                    <a:pt x="83" y="4"/>
                  </a:lnTo>
                  <a:lnTo>
                    <a:pt x="74" y="2"/>
                  </a:lnTo>
                  <a:lnTo>
                    <a:pt x="66" y="0"/>
                  </a:lnTo>
                  <a:lnTo>
                    <a:pt x="56" y="0"/>
                  </a:lnTo>
                  <a:lnTo>
                    <a:pt x="46" y="1"/>
                  </a:lnTo>
                  <a:lnTo>
                    <a:pt x="36" y="3"/>
                  </a:lnTo>
                  <a:lnTo>
                    <a:pt x="27" y="8"/>
                  </a:lnTo>
                  <a:lnTo>
                    <a:pt x="18" y="14"/>
                  </a:lnTo>
                  <a:lnTo>
                    <a:pt x="13" y="18"/>
                  </a:lnTo>
                  <a:lnTo>
                    <a:pt x="9" y="22"/>
                  </a:lnTo>
                  <a:lnTo>
                    <a:pt x="6" y="27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47" name="Freeform 1470">
              <a:extLst>
                <a:ext uri="{FF2B5EF4-FFF2-40B4-BE49-F238E27FC236}">
                  <a16:creationId xmlns:a16="http://schemas.microsoft.com/office/drawing/2014/main" id="{DDB6E3B4-27AF-4BCE-903D-88FC1C7D9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8" y="2238"/>
              <a:ext cx="6" cy="5"/>
            </a:xfrm>
            <a:custGeom>
              <a:avLst/>
              <a:gdLst>
                <a:gd name="T0" fmla="*/ 0 w 99"/>
                <a:gd name="T1" fmla="*/ 0 h 76"/>
                <a:gd name="T2" fmla="*/ 0 w 99"/>
                <a:gd name="T3" fmla="*/ 0 h 76"/>
                <a:gd name="T4" fmla="*/ 0 w 99"/>
                <a:gd name="T5" fmla="*/ 0 h 76"/>
                <a:gd name="T6" fmla="*/ 0 w 99"/>
                <a:gd name="T7" fmla="*/ 0 h 76"/>
                <a:gd name="T8" fmla="*/ 0 w 99"/>
                <a:gd name="T9" fmla="*/ 0 h 76"/>
                <a:gd name="T10" fmla="*/ 0 w 99"/>
                <a:gd name="T11" fmla="*/ 0 h 76"/>
                <a:gd name="T12" fmla="*/ 0 w 99"/>
                <a:gd name="T13" fmla="*/ 0 h 76"/>
                <a:gd name="T14" fmla="*/ 0 w 99"/>
                <a:gd name="T15" fmla="*/ 0 h 76"/>
                <a:gd name="T16" fmla="*/ 0 w 99"/>
                <a:gd name="T17" fmla="*/ 0 h 76"/>
                <a:gd name="T18" fmla="*/ 0 w 99"/>
                <a:gd name="T19" fmla="*/ 0 h 76"/>
                <a:gd name="T20" fmla="*/ 0 w 99"/>
                <a:gd name="T21" fmla="*/ 0 h 76"/>
                <a:gd name="T22" fmla="*/ 0 w 99"/>
                <a:gd name="T23" fmla="*/ 0 h 76"/>
                <a:gd name="T24" fmla="*/ 0 w 99"/>
                <a:gd name="T25" fmla="*/ 0 h 76"/>
                <a:gd name="T26" fmla="*/ 0 w 99"/>
                <a:gd name="T27" fmla="*/ 0 h 76"/>
                <a:gd name="T28" fmla="*/ 0 w 99"/>
                <a:gd name="T29" fmla="*/ 0 h 76"/>
                <a:gd name="T30" fmla="*/ 0 w 99"/>
                <a:gd name="T31" fmla="*/ 0 h 76"/>
                <a:gd name="T32" fmla="*/ 0 w 99"/>
                <a:gd name="T33" fmla="*/ 0 h 76"/>
                <a:gd name="T34" fmla="*/ 0 w 99"/>
                <a:gd name="T35" fmla="*/ 0 h 76"/>
                <a:gd name="T36" fmla="*/ 0 w 99"/>
                <a:gd name="T37" fmla="*/ 0 h 76"/>
                <a:gd name="T38" fmla="*/ 0 w 99"/>
                <a:gd name="T39" fmla="*/ 0 h 76"/>
                <a:gd name="T40" fmla="*/ 0 w 99"/>
                <a:gd name="T41" fmla="*/ 0 h 76"/>
                <a:gd name="T42" fmla="*/ 0 w 99"/>
                <a:gd name="T43" fmla="*/ 0 h 76"/>
                <a:gd name="T44" fmla="*/ 0 w 99"/>
                <a:gd name="T45" fmla="*/ 0 h 76"/>
                <a:gd name="T46" fmla="*/ 0 w 99"/>
                <a:gd name="T47" fmla="*/ 0 h 76"/>
                <a:gd name="T48" fmla="*/ 0 w 99"/>
                <a:gd name="T49" fmla="*/ 0 h 76"/>
                <a:gd name="T50" fmla="*/ 0 w 99"/>
                <a:gd name="T51" fmla="*/ 0 h 76"/>
                <a:gd name="T52" fmla="*/ 0 w 99"/>
                <a:gd name="T53" fmla="*/ 0 h 76"/>
                <a:gd name="T54" fmla="*/ 0 w 99"/>
                <a:gd name="T55" fmla="*/ 0 h 76"/>
                <a:gd name="T56" fmla="*/ 0 w 99"/>
                <a:gd name="T57" fmla="*/ 0 h 76"/>
                <a:gd name="T58" fmla="*/ 0 w 99"/>
                <a:gd name="T59" fmla="*/ 0 h 76"/>
                <a:gd name="T60" fmla="*/ 0 w 99"/>
                <a:gd name="T61" fmla="*/ 0 h 76"/>
                <a:gd name="T62" fmla="*/ 0 w 99"/>
                <a:gd name="T63" fmla="*/ 0 h 76"/>
                <a:gd name="T64" fmla="*/ 0 w 99"/>
                <a:gd name="T65" fmla="*/ 0 h 76"/>
                <a:gd name="T66" fmla="*/ 0 w 99"/>
                <a:gd name="T67" fmla="*/ 0 h 76"/>
                <a:gd name="T68" fmla="*/ 0 w 99"/>
                <a:gd name="T69" fmla="*/ 0 h 76"/>
                <a:gd name="T70" fmla="*/ 0 w 99"/>
                <a:gd name="T71" fmla="*/ 0 h 76"/>
                <a:gd name="T72" fmla="*/ 0 w 99"/>
                <a:gd name="T73" fmla="*/ 0 h 76"/>
                <a:gd name="T74" fmla="*/ 0 w 99"/>
                <a:gd name="T75" fmla="*/ 0 h 76"/>
                <a:gd name="T76" fmla="*/ 0 w 99"/>
                <a:gd name="T77" fmla="*/ 0 h 76"/>
                <a:gd name="T78" fmla="*/ 0 w 99"/>
                <a:gd name="T79" fmla="*/ 0 h 76"/>
                <a:gd name="T80" fmla="*/ 0 w 99"/>
                <a:gd name="T81" fmla="*/ 0 h 7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99" h="76">
                  <a:moveTo>
                    <a:pt x="2" y="33"/>
                  </a:moveTo>
                  <a:lnTo>
                    <a:pt x="0" y="38"/>
                  </a:lnTo>
                  <a:lnTo>
                    <a:pt x="0" y="43"/>
                  </a:lnTo>
                  <a:lnTo>
                    <a:pt x="1" y="48"/>
                  </a:lnTo>
                  <a:lnTo>
                    <a:pt x="3" y="54"/>
                  </a:lnTo>
                  <a:lnTo>
                    <a:pt x="6" y="59"/>
                  </a:lnTo>
                  <a:lnTo>
                    <a:pt x="11" y="63"/>
                  </a:lnTo>
                  <a:lnTo>
                    <a:pt x="16" y="68"/>
                  </a:lnTo>
                  <a:lnTo>
                    <a:pt x="22" y="71"/>
                  </a:lnTo>
                  <a:lnTo>
                    <a:pt x="30" y="74"/>
                  </a:lnTo>
                  <a:lnTo>
                    <a:pt x="38" y="76"/>
                  </a:lnTo>
                  <a:lnTo>
                    <a:pt x="46" y="76"/>
                  </a:lnTo>
                  <a:lnTo>
                    <a:pt x="54" y="75"/>
                  </a:lnTo>
                  <a:lnTo>
                    <a:pt x="62" y="73"/>
                  </a:lnTo>
                  <a:lnTo>
                    <a:pt x="71" y="68"/>
                  </a:lnTo>
                  <a:lnTo>
                    <a:pt x="80" y="62"/>
                  </a:lnTo>
                  <a:lnTo>
                    <a:pt x="88" y="54"/>
                  </a:lnTo>
                  <a:lnTo>
                    <a:pt x="92" y="49"/>
                  </a:lnTo>
                  <a:lnTo>
                    <a:pt x="95" y="45"/>
                  </a:lnTo>
                  <a:lnTo>
                    <a:pt x="97" y="41"/>
                  </a:lnTo>
                  <a:lnTo>
                    <a:pt x="98" y="35"/>
                  </a:lnTo>
                  <a:lnTo>
                    <a:pt x="99" y="31"/>
                  </a:lnTo>
                  <a:lnTo>
                    <a:pt x="99" y="28"/>
                  </a:lnTo>
                  <a:lnTo>
                    <a:pt x="99" y="24"/>
                  </a:lnTo>
                  <a:lnTo>
                    <a:pt x="98" y="21"/>
                  </a:lnTo>
                  <a:lnTo>
                    <a:pt x="97" y="17"/>
                  </a:lnTo>
                  <a:lnTo>
                    <a:pt x="95" y="14"/>
                  </a:lnTo>
                  <a:lnTo>
                    <a:pt x="92" y="12"/>
                  </a:lnTo>
                  <a:lnTo>
                    <a:pt x="90" y="9"/>
                  </a:lnTo>
                  <a:lnTo>
                    <a:pt x="83" y="5"/>
                  </a:lnTo>
                  <a:lnTo>
                    <a:pt x="75" y="2"/>
                  </a:lnTo>
                  <a:lnTo>
                    <a:pt x="66" y="0"/>
                  </a:lnTo>
                  <a:lnTo>
                    <a:pt x="57" y="0"/>
                  </a:lnTo>
                  <a:lnTo>
                    <a:pt x="47" y="1"/>
                  </a:lnTo>
                  <a:lnTo>
                    <a:pt x="37" y="4"/>
                  </a:lnTo>
                  <a:lnTo>
                    <a:pt x="27" y="8"/>
                  </a:lnTo>
                  <a:lnTo>
                    <a:pt x="17" y="15"/>
                  </a:lnTo>
                  <a:lnTo>
                    <a:pt x="13" y="18"/>
                  </a:lnTo>
                  <a:lnTo>
                    <a:pt x="9" y="23"/>
                  </a:lnTo>
                  <a:lnTo>
                    <a:pt x="5" y="27"/>
                  </a:lnTo>
                  <a:lnTo>
                    <a:pt x="2" y="33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48" name="Freeform 1471">
              <a:extLst>
                <a:ext uri="{FF2B5EF4-FFF2-40B4-BE49-F238E27FC236}">
                  <a16:creationId xmlns:a16="http://schemas.microsoft.com/office/drawing/2014/main" id="{77609880-3B4A-4BB4-AE21-FA7D975F6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8" y="2256"/>
              <a:ext cx="6" cy="5"/>
            </a:xfrm>
            <a:custGeom>
              <a:avLst/>
              <a:gdLst>
                <a:gd name="T0" fmla="*/ 0 w 99"/>
                <a:gd name="T1" fmla="*/ 0 h 76"/>
                <a:gd name="T2" fmla="*/ 0 w 99"/>
                <a:gd name="T3" fmla="*/ 0 h 76"/>
                <a:gd name="T4" fmla="*/ 0 w 99"/>
                <a:gd name="T5" fmla="*/ 0 h 76"/>
                <a:gd name="T6" fmla="*/ 0 w 99"/>
                <a:gd name="T7" fmla="*/ 0 h 76"/>
                <a:gd name="T8" fmla="*/ 0 w 99"/>
                <a:gd name="T9" fmla="*/ 0 h 76"/>
                <a:gd name="T10" fmla="*/ 0 w 99"/>
                <a:gd name="T11" fmla="*/ 0 h 76"/>
                <a:gd name="T12" fmla="*/ 0 w 99"/>
                <a:gd name="T13" fmla="*/ 0 h 76"/>
                <a:gd name="T14" fmla="*/ 0 w 99"/>
                <a:gd name="T15" fmla="*/ 0 h 76"/>
                <a:gd name="T16" fmla="*/ 0 w 99"/>
                <a:gd name="T17" fmla="*/ 0 h 76"/>
                <a:gd name="T18" fmla="*/ 0 w 99"/>
                <a:gd name="T19" fmla="*/ 0 h 76"/>
                <a:gd name="T20" fmla="*/ 0 w 99"/>
                <a:gd name="T21" fmla="*/ 0 h 76"/>
                <a:gd name="T22" fmla="*/ 0 w 99"/>
                <a:gd name="T23" fmla="*/ 0 h 76"/>
                <a:gd name="T24" fmla="*/ 0 w 99"/>
                <a:gd name="T25" fmla="*/ 0 h 76"/>
                <a:gd name="T26" fmla="*/ 0 w 99"/>
                <a:gd name="T27" fmla="*/ 0 h 76"/>
                <a:gd name="T28" fmla="*/ 0 w 99"/>
                <a:gd name="T29" fmla="*/ 0 h 76"/>
                <a:gd name="T30" fmla="*/ 0 w 99"/>
                <a:gd name="T31" fmla="*/ 0 h 76"/>
                <a:gd name="T32" fmla="*/ 0 w 99"/>
                <a:gd name="T33" fmla="*/ 0 h 76"/>
                <a:gd name="T34" fmla="*/ 0 w 99"/>
                <a:gd name="T35" fmla="*/ 0 h 76"/>
                <a:gd name="T36" fmla="*/ 0 w 99"/>
                <a:gd name="T37" fmla="*/ 0 h 76"/>
                <a:gd name="T38" fmla="*/ 0 w 99"/>
                <a:gd name="T39" fmla="*/ 0 h 76"/>
                <a:gd name="T40" fmla="*/ 0 w 99"/>
                <a:gd name="T41" fmla="*/ 0 h 76"/>
                <a:gd name="T42" fmla="*/ 0 w 99"/>
                <a:gd name="T43" fmla="*/ 0 h 76"/>
                <a:gd name="T44" fmla="*/ 0 w 99"/>
                <a:gd name="T45" fmla="*/ 0 h 76"/>
                <a:gd name="T46" fmla="*/ 0 w 99"/>
                <a:gd name="T47" fmla="*/ 0 h 76"/>
                <a:gd name="T48" fmla="*/ 0 w 99"/>
                <a:gd name="T49" fmla="*/ 0 h 76"/>
                <a:gd name="T50" fmla="*/ 0 w 99"/>
                <a:gd name="T51" fmla="*/ 0 h 76"/>
                <a:gd name="T52" fmla="*/ 0 w 99"/>
                <a:gd name="T53" fmla="*/ 0 h 76"/>
                <a:gd name="T54" fmla="*/ 0 w 99"/>
                <a:gd name="T55" fmla="*/ 0 h 76"/>
                <a:gd name="T56" fmla="*/ 0 w 99"/>
                <a:gd name="T57" fmla="*/ 0 h 76"/>
                <a:gd name="T58" fmla="*/ 0 w 99"/>
                <a:gd name="T59" fmla="*/ 0 h 76"/>
                <a:gd name="T60" fmla="*/ 0 w 99"/>
                <a:gd name="T61" fmla="*/ 0 h 76"/>
                <a:gd name="T62" fmla="*/ 0 w 99"/>
                <a:gd name="T63" fmla="*/ 0 h 76"/>
                <a:gd name="T64" fmla="*/ 0 w 99"/>
                <a:gd name="T65" fmla="*/ 0 h 76"/>
                <a:gd name="T66" fmla="*/ 0 w 99"/>
                <a:gd name="T67" fmla="*/ 0 h 76"/>
                <a:gd name="T68" fmla="*/ 0 w 99"/>
                <a:gd name="T69" fmla="*/ 0 h 76"/>
                <a:gd name="T70" fmla="*/ 0 w 99"/>
                <a:gd name="T71" fmla="*/ 0 h 76"/>
                <a:gd name="T72" fmla="*/ 0 w 99"/>
                <a:gd name="T73" fmla="*/ 0 h 76"/>
                <a:gd name="T74" fmla="*/ 0 w 99"/>
                <a:gd name="T75" fmla="*/ 0 h 76"/>
                <a:gd name="T76" fmla="*/ 0 w 99"/>
                <a:gd name="T77" fmla="*/ 0 h 76"/>
                <a:gd name="T78" fmla="*/ 0 w 99"/>
                <a:gd name="T79" fmla="*/ 0 h 76"/>
                <a:gd name="T80" fmla="*/ 0 w 99"/>
                <a:gd name="T81" fmla="*/ 0 h 7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99" h="76">
                  <a:moveTo>
                    <a:pt x="2" y="32"/>
                  </a:moveTo>
                  <a:lnTo>
                    <a:pt x="0" y="37"/>
                  </a:lnTo>
                  <a:lnTo>
                    <a:pt x="0" y="42"/>
                  </a:lnTo>
                  <a:lnTo>
                    <a:pt x="1" y="47"/>
                  </a:lnTo>
                  <a:lnTo>
                    <a:pt x="3" y="52"/>
                  </a:lnTo>
                  <a:lnTo>
                    <a:pt x="6" y="57"/>
                  </a:lnTo>
                  <a:lnTo>
                    <a:pt x="11" y="62"/>
                  </a:lnTo>
                  <a:lnTo>
                    <a:pt x="16" y="66"/>
                  </a:lnTo>
                  <a:lnTo>
                    <a:pt x="22" y="70"/>
                  </a:lnTo>
                  <a:lnTo>
                    <a:pt x="30" y="74"/>
                  </a:lnTo>
                  <a:lnTo>
                    <a:pt x="38" y="75"/>
                  </a:lnTo>
                  <a:lnTo>
                    <a:pt x="46" y="76"/>
                  </a:lnTo>
                  <a:lnTo>
                    <a:pt x="54" y="75"/>
                  </a:lnTo>
                  <a:lnTo>
                    <a:pt x="62" y="72"/>
                  </a:lnTo>
                  <a:lnTo>
                    <a:pt x="71" y="67"/>
                  </a:lnTo>
                  <a:lnTo>
                    <a:pt x="80" y="61"/>
                  </a:lnTo>
                  <a:lnTo>
                    <a:pt x="88" y="53"/>
                  </a:lnTo>
                  <a:lnTo>
                    <a:pt x="92" y="48"/>
                  </a:lnTo>
                  <a:lnTo>
                    <a:pt x="95" y="44"/>
                  </a:lnTo>
                  <a:lnTo>
                    <a:pt x="97" y="39"/>
                  </a:lnTo>
                  <a:lnTo>
                    <a:pt x="98" y="35"/>
                  </a:lnTo>
                  <a:lnTo>
                    <a:pt x="99" y="31"/>
                  </a:lnTo>
                  <a:lnTo>
                    <a:pt x="99" y="27"/>
                  </a:lnTo>
                  <a:lnTo>
                    <a:pt x="99" y="24"/>
                  </a:lnTo>
                  <a:lnTo>
                    <a:pt x="98" y="20"/>
                  </a:lnTo>
                  <a:lnTo>
                    <a:pt x="97" y="17"/>
                  </a:lnTo>
                  <a:lnTo>
                    <a:pt x="95" y="14"/>
                  </a:lnTo>
                  <a:lnTo>
                    <a:pt x="92" y="11"/>
                  </a:lnTo>
                  <a:lnTo>
                    <a:pt x="90" y="9"/>
                  </a:lnTo>
                  <a:lnTo>
                    <a:pt x="83" y="5"/>
                  </a:lnTo>
                  <a:lnTo>
                    <a:pt x="75" y="2"/>
                  </a:lnTo>
                  <a:lnTo>
                    <a:pt x="66" y="0"/>
                  </a:lnTo>
                  <a:lnTo>
                    <a:pt x="57" y="0"/>
                  </a:lnTo>
                  <a:lnTo>
                    <a:pt x="47" y="1"/>
                  </a:lnTo>
                  <a:lnTo>
                    <a:pt x="37" y="4"/>
                  </a:lnTo>
                  <a:lnTo>
                    <a:pt x="27" y="8"/>
                  </a:lnTo>
                  <a:lnTo>
                    <a:pt x="17" y="14"/>
                  </a:lnTo>
                  <a:lnTo>
                    <a:pt x="13" y="18"/>
                  </a:lnTo>
                  <a:lnTo>
                    <a:pt x="9" y="22"/>
                  </a:lnTo>
                  <a:lnTo>
                    <a:pt x="5" y="27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49" name="Freeform 1472">
              <a:extLst>
                <a:ext uri="{FF2B5EF4-FFF2-40B4-BE49-F238E27FC236}">
                  <a16:creationId xmlns:a16="http://schemas.microsoft.com/office/drawing/2014/main" id="{86A82CED-925D-421E-B25C-43B005ABB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" y="2274"/>
              <a:ext cx="6" cy="4"/>
            </a:xfrm>
            <a:custGeom>
              <a:avLst/>
              <a:gdLst>
                <a:gd name="T0" fmla="*/ 0 w 100"/>
                <a:gd name="T1" fmla="*/ 0 h 76"/>
                <a:gd name="T2" fmla="*/ 0 w 100"/>
                <a:gd name="T3" fmla="*/ 0 h 76"/>
                <a:gd name="T4" fmla="*/ 0 w 100"/>
                <a:gd name="T5" fmla="*/ 0 h 76"/>
                <a:gd name="T6" fmla="*/ 0 w 100"/>
                <a:gd name="T7" fmla="*/ 0 h 76"/>
                <a:gd name="T8" fmla="*/ 0 w 100"/>
                <a:gd name="T9" fmla="*/ 0 h 76"/>
                <a:gd name="T10" fmla="*/ 0 w 100"/>
                <a:gd name="T11" fmla="*/ 0 h 76"/>
                <a:gd name="T12" fmla="*/ 0 w 100"/>
                <a:gd name="T13" fmla="*/ 0 h 76"/>
                <a:gd name="T14" fmla="*/ 0 w 100"/>
                <a:gd name="T15" fmla="*/ 0 h 76"/>
                <a:gd name="T16" fmla="*/ 0 w 100"/>
                <a:gd name="T17" fmla="*/ 0 h 76"/>
                <a:gd name="T18" fmla="*/ 0 w 100"/>
                <a:gd name="T19" fmla="*/ 0 h 76"/>
                <a:gd name="T20" fmla="*/ 0 w 100"/>
                <a:gd name="T21" fmla="*/ 0 h 76"/>
                <a:gd name="T22" fmla="*/ 0 w 100"/>
                <a:gd name="T23" fmla="*/ 0 h 76"/>
                <a:gd name="T24" fmla="*/ 0 w 100"/>
                <a:gd name="T25" fmla="*/ 0 h 76"/>
                <a:gd name="T26" fmla="*/ 0 w 100"/>
                <a:gd name="T27" fmla="*/ 0 h 76"/>
                <a:gd name="T28" fmla="*/ 0 w 100"/>
                <a:gd name="T29" fmla="*/ 0 h 76"/>
                <a:gd name="T30" fmla="*/ 0 w 100"/>
                <a:gd name="T31" fmla="*/ 0 h 76"/>
                <a:gd name="T32" fmla="*/ 0 w 100"/>
                <a:gd name="T33" fmla="*/ 0 h 76"/>
                <a:gd name="T34" fmla="*/ 0 w 100"/>
                <a:gd name="T35" fmla="*/ 0 h 76"/>
                <a:gd name="T36" fmla="*/ 0 w 100"/>
                <a:gd name="T37" fmla="*/ 0 h 76"/>
                <a:gd name="T38" fmla="*/ 0 w 100"/>
                <a:gd name="T39" fmla="*/ 0 h 76"/>
                <a:gd name="T40" fmla="*/ 0 w 100"/>
                <a:gd name="T41" fmla="*/ 0 h 76"/>
                <a:gd name="T42" fmla="*/ 0 w 100"/>
                <a:gd name="T43" fmla="*/ 0 h 76"/>
                <a:gd name="T44" fmla="*/ 0 w 100"/>
                <a:gd name="T45" fmla="*/ 0 h 76"/>
                <a:gd name="T46" fmla="*/ 0 w 100"/>
                <a:gd name="T47" fmla="*/ 0 h 76"/>
                <a:gd name="T48" fmla="*/ 0 w 100"/>
                <a:gd name="T49" fmla="*/ 0 h 76"/>
                <a:gd name="T50" fmla="*/ 0 w 100"/>
                <a:gd name="T51" fmla="*/ 0 h 76"/>
                <a:gd name="T52" fmla="*/ 0 w 100"/>
                <a:gd name="T53" fmla="*/ 0 h 76"/>
                <a:gd name="T54" fmla="*/ 0 w 100"/>
                <a:gd name="T55" fmla="*/ 0 h 76"/>
                <a:gd name="T56" fmla="*/ 0 w 100"/>
                <a:gd name="T57" fmla="*/ 0 h 76"/>
                <a:gd name="T58" fmla="*/ 0 w 100"/>
                <a:gd name="T59" fmla="*/ 0 h 76"/>
                <a:gd name="T60" fmla="*/ 0 w 100"/>
                <a:gd name="T61" fmla="*/ 0 h 76"/>
                <a:gd name="T62" fmla="*/ 0 w 100"/>
                <a:gd name="T63" fmla="*/ 0 h 76"/>
                <a:gd name="T64" fmla="*/ 0 w 100"/>
                <a:gd name="T65" fmla="*/ 0 h 76"/>
                <a:gd name="T66" fmla="*/ 0 w 100"/>
                <a:gd name="T67" fmla="*/ 0 h 76"/>
                <a:gd name="T68" fmla="*/ 0 w 100"/>
                <a:gd name="T69" fmla="*/ 0 h 76"/>
                <a:gd name="T70" fmla="*/ 0 w 100"/>
                <a:gd name="T71" fmla="*/ 0 h 76"/>
                <a:gd name="T72" fmla="*/ 0 w 100"/>
                <a:gd name="T73" fmla="*/ 0 h 76"/>
                <a:gd name="T74" fmla="*/ 0 w 100"/>
                <a:gd name="T75" fmla="*/ 0 h 76"/>
                <a:gd name="T76" fmla="*/ 0 w 100"/>
                <a:gd name="T77" fmla="*/ 0 h 76"/>
                <a:gd name="T78" fmla="*/ 0 w 100"/>
                <a:gd name="T79" fmla="*/ 0 h 76"/>
                <a:gd name="T80" fmla="*/ 0 w 100"/>
                <a:gd name="T81" fmla="*/ 0 h 7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" h="76">
                  <a:moveTo>
                    <a:pt x="3" y="34"/>
                  </a:moveTo>
                  <a:lnTo>
                    <a:pt x="1" y="38"/>
                  </a:lnTo>
                  <a:lnTo>
                    <a:pt x="0" y="43"/>
                  </a:lnTo>
                  <a:lnTo>
                    <a:pt x="1" y="49"/>
                  </a:lnTo>
                  <a:lnTo>
                    <a:pt x="4" y="54"/>
                  </a:lnTo>
                  <a:lnTo>
                    <a:pt x="7" y="59"/>
                  </a:lnTo>
                  <a:lnTo>
                    <a:pt x="12" y="64"/>
                  </a:lnTo>
                  <a:lnTo>
                    <a:pt x="17" y="68"/>
                  </a:lnTo>
                  <a:lnTo>
                    <a:pt x="23" y="71"/>
                  </a:lnTo>
                  <a:lnTo>
                    <a:pt x="31" y="74"/>
                  </a:lnTo>
                  <a:lnTo>
                    <a:pt x="39" y="76"/>
                  </a:lnTo>
                  <a:lnTo>
                    <a:pt x="47" y="76"/>
                  </a:lnTo>
                  <a:lnTo>
                    <a:pt x="55" y="75"/>
                  </a:lnTo>
                  <a:lnTo>
                    <a:pt x="63" y="73"/>
                  </a:lnTo>
                  <a:lnTo>
                    <a:pt x="72" y="69"/>
                  </a:lnTo>
                  <a:lnTo>
                    <a:pt x="80" y="62"/>
                  </a:lnTo>
                  <a:lnTo>
                    <a:pt x="89" y="54"/>
                  </a:lnTo>
                  <a:lnTo>
                    <a:pt x="92" y="50"/>
                  </a:lnTo>
                  <a:lnTo>
                    <a:pt x="95" y="45"/>
                  </a:lnTo>
                  <a:lnTo>
                    <a:pt x="98" y="41"/>
                  </a:lnTo>
                  <a:lnTo>
                    <a:pt x="99" y="37"/>
                  </a:lnTo>
                  <a:lnTo>
                    <a:pt x="100" y="33"/>
                  </a:lnTo>
                  <a:lnTo>
                    <a:pt x="100" y="29"/>
                  </a:lnTo>
                  <a:lnTo>
                    <a:pt x="100" y="24"/>
                  </a:lnTo>
                  <a:lnTo>
                    <a:pt x="99" y="21"/>
                  </a:lnTo>
                  <a:lnTo>
                    <a:pt x="97" y="18"/>
                  </a:lnTo>
                  <a:lnTo>
                    <a:pt x="95" y="15"/>
                  </a:lnTo>
                  <a:lnTo>
                    <a:pt x="93" y="12"/>
                  </a:lnTo>
                  <a:lnTo>
                    <a:pt x="90" y="9"/>
                  </a:lnTo>
                  <a:lnTo>
                    <a:pt x="84" y="5"/>
                  </a:lnTo>
                  <a:lnTo>
                    <a:pt x="76" y="2"/>
                  </a:lnTo>
                  <a:lnTo>
                    <a:pt x="67" y="1"/>
                  </a:lnTo>
                  <a:lnTo>
                    <a:pt x="58" y="0"/>
                  </a:lnTo>
                  <a:lnTo>
                    <a:pt x="48" y="2"/>
                  </a:lnTo>
                  <a:lnTo>
                    <a:pt x="38" y="4"/>
                  </a:lnTo>
                  <a:lnTo>
                    <a:pt x="27" y="9"/>
                  </a:lnTo>
                  <a:lnTo>
                    <a:pt x="18" y="15"/>
                  </a:lnTo>
                  <a:lnTo>
                    <a:pt x="14" y="19"/>
                  </a:lnTo>
                  <a:lnTo>
                    <a:pt x="10" y="23"/>
                  </a:lnTo>
                  <a:lnTo>
                    <a:pt x="6" y="29"/>
                  </a:lnTo>
                  <a:lnTo>
                    <a:pt x="3" y="34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50" name="Freeform 1473">
              <a:extLst>
                <a:ext uri="{FF2B5EF4-FFF2-40B4-BE49-F238E27FC236}">
                  <a16:creationId xmlns:a16="http://schemas.microsoft.com/office/drawing/2014/main" id="{292CD9CC-87EE-46D8-A128-08A17FB23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8" y="2291"/>
              <a:ext cx="6" cy="5"/>
            </a:xfrm>
            <a:custGeom>
              <a:avLst/>
              <a:gdLst>
                <a:gd name="T0" fmla="*/ 0 w 100"/>
                <a:gd name="T1" fmla="*/ 0 h 76"/>
                <a:gd name="T2" fmla="*/ 0 w 100"/>
                <a:gd name="T3" fmla="*/ 0 h 76"/>
                <a:gd name="T4" fmla="*/ 0 w 100"/>
                <a:gd name="T5" fmla="*/ 0 h 76"/>
                <a:gd name="T6" fmla="*/ 0 w 100"/>
                <a:gd name="T7" fmla="*/ 0 h 76"/>
                <a:gd name="T8" fmla="*/ 0 w 100"/>
                <a:gd name="T9" fmla="*/ 0 h 76"/>
                <a:gd name="T10" fmla="*/ 0 w 100"/>
                <a:gd name="T11" fmla="*/ 0 h 76"/>
                <a:gd name="T12" fmla="*/ 0 w 100"/>
                <a:gd name="T13" fmla="*/ 0 h 76"/>
                <a:gd name="T14" fmla="*/ 0 w 100"/>
                <a:gd name="T15" fmla="*/ 0 h 76"/>
                <a:gd name="T16" fmla="*/ 0 w 100"/>
                <a:gd name="T17" fmla="*/ 0 h 76"/>
                <a:gd name="T18" fmla="*/ 0 w 100"/>
                <a:gd name="T19" fmla="*/ 0 h 76"/>
                <a:gd name="T20" fmla="*/ 0 w 100"/>
                <a:gd name="T21" fmla="*/ 0 h 76"/>
                <a:gd name="T22" fmla="*/ 0 w 100"/>
                <a:gd name="T23" fmla="*/ 0 h 76"/>
                <a:gd name="T24" fmla="*/ 0 w 100"/>
                <a:gd name="T25" fmla="*/ 0 h 76"/>
                <a:gd name="T26" fmla="*/ 0 w 100"/>
                <a:gd name="T27" fmla="*/ 0 h 76"/>
                <a:gd name="T28" fmla="*/ 0 w 100"/>
                <a:gd name="T29" fmla="*/ 0 h 76"/>
                <a:gd name="T30" fmla="*/ 0 w 100"/>
                <a:gd name="T31" fmla="*/ 0 h 76"/>
                <a:gd name="T32" fmla="*/ 0 w 100"/>
                <a:gd name="T33" fmla="*/ 0 h 76"/>
                <a:gd name="T34" fmla="*/ 0 w 100"/>
                <a:gd name="T35" fmla="*/ 0 h 76"/>
                <a:gd name="T36" fmla="*/ 0 w 100"/>
                <a:gd name="T37" fmla="*/ 0 h 76"/>
                <a:gd name="T38" fmla="*/ 0 w 100"/>
                <a:gd name="T39" fmla="*/ 0 h 76"/>
                <a:gd name="T40" fmla="*/ 0 w 100"/>
                <a:gd name="T41" fmla="*/ 0 h 76"/>
                <a:gd name="T42" fmla="*/ 0 w 100"/>
                <a:gd name="T43" fmla="*/ 0 h 76"/>
                <a:gd name="T44" fmla="*/ 0 w 100"/>
                <a:gd name="T45" fmla="*/ 0 h 76"/>
                <a:gd name="T46" fmla="*/ 0 w 100"/>
                <a:gd name="T47" fmla="*/ 0 h 76"/>
                <a:gd name="T48" fmla="*/ 0 w 100"/>
                <a:gd name="T49" fmla="*/ 0 h 76"/>
                <a:gd name="T50" fmla="*/ 0 w 100"/>
                <a:gd name="T51" fmla="*/ 0 h 76"/>
                <a:gd name="T52" fmla="*/ 0 w 100"/>
                <a:gd name="T53" fmla="*/ 0 h 76"/>
                <a:gd name="T54" fmla="*/ 0 w 100"/>
                <a:gd name="T55" fmla="*/ 0 h 76"/>
                <a:gd name="T56" fmla="*/ 0 w 100"/>
                <a:gd name="T57" fmla="*/ 0 h 76"/>
                <a:gd name="T58" fmla="*/ 0 w 100"/>
                <a:gd name="T59" fmla="*/ 0 h 76"/>
                <a:gd name="T60" fmla="*/ 0 w 100"/>
                <a:gd name="T61" fmla="*/ 0 h 76"/>
                <a:gd name="T62" fmla="*/ 0 w 100"/>
                <a:gd name="T63" fmla="*/ 0 h 76"/>
                <a:gd name="T64" fmla="*/ 0 w 100"/>
                <a:gd name="T65" fmla="*/ 0 h 76"/>
                <a:gd name="T66" fmla="*/ 0 w 100"/>
                <a:gd name="T67" fmla="*/ 0 h 76"/>
                <a:gd name="T68" fmla="*/ 0 w 100"/>
                <a:gd name="T69" fmla="*/ 0 h 76"/>
                <a:gd name="T70" fmla="*/ 0 w 100"/>
                <a:gd name="T71" fmla="*/ 0 h 76"/>
                <a:gd name="T72" fmla="*/ 0 w 100"/>
                <a:gd name="T73" fmla="*/ 0 h 76"/>
                <a:gd name="T74" fmla="*/ 0 w 100"/>
                <a:gd name="T75" fmla="*/ 0 h 76"/>
                <a:gd name="T76" fmla="*/ 0 w 100"/>
                <a:gd name="T77" fmla="*/ 0 h 76"/>
                <a:gd name="T78" fmla="*/ 0 w 100"/>
                <a:gd name="T79" fmla="*/ 0 h 76"/>
                <a:gd name="T80" fmla="*/ 0 w 100"/>
                <a:gd name="T81" fmla="*/ 0 h 7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" h="76">
                  <a:moveTo>
                    <a:pt x="3" y="32"/>
                  </a:moveTo>
                  <a:lnTo>
                    <a:pt x="1" y="37"/>
                  </a:lnTo>
                  <a:lnTo>
                    <a:pt x="0" y="42"/>
                  </a:lnTo>
                  <a:lnTo>
                    <a:pt x="1" y="47"/>
                  </a:lnTo>
                  <a:lnTo>
                    <a:pt x="4" y="52"/>
                  </a:lnTo>
                  <a:lnTo>
                    <a:pt x="7" y="58"/>
                  </a:lnTo>
                  <a:lnTo>
                    <a:pt x="11" y="62"/>
                  </a:lnTo>
                  <a:lnTo>
                    <a:pt x="17" y="68"/>
                  </a:lnTo>
                  <a:lnTo>
                    <a:pt x="23" y="71"/>
                  </a:lnTo>
                  <a:lnTo>
                    <a:pt x="31" y="74"/>
                  </a:lnTo>
                  <a:lnTo>
                    <a:pt x="38" y="75"/>
                  </a:lnTo>
                  <a:lnTo>
                    <a:pt x="46" y="76"/>
                  </a:lnTo>
                  <a:lnTo>
                    <a:pt x="55" y="75"/>
                  </a:lnTo>
                  <a:lnTo>
                    <a:pt x="63" y="73"/>
                  </a:lnTo>
                  <a:lnTo>
                    <a:pt x="72" y="68"/>
                  </a:lnTo>
                  <a:lnTo>
                    <a:pt x="80" y="61"/>
                  </a:lnTo>
                  <a:lnTo>
                    <a:pt x="88" y="53"/>
                  </a:lnTo>
                  <a:lnTo>
                    <a:pt x="92" y="48"/>
                  </a:lnTo>
                  <a:lnTo>
                    <a:pt x="95" y="44"/>
                  </a:lnTo>
                  <a:lnTo>
                    <a:pt x="97" y="40"/>
                  </a:lnTo>
                  <a:lnTo>
                    <a:pt x="99" y="35"/>
                  </a:lnTo>
                  <a:lnTo>
                    <a:pt x="100" y="31"/>
                  </a:lnTo>
                  <a:lnTo>
                    <a:pt x="100" y="28"/>
                  </a:lnTo>
                  <a:lnTo>
                    <a:pt x="100" y="24"/>
                  </a:lnTo>
                  <a:lnTo>
                    <a:pt x="99" y="20"/>
                  </a:lnTo>
                  <a:lnTo>
                    <a:pt x="97" y="17"/>
                  </a:lnTo>
                  <a:lnTo>
                    <a:pt x="95" y="14"/>
                  </a:lnTo>
                  <a:lnTo>
                    <a:pt x="93" y="12"/>
                  </a:lnTo>
                  <a:lnTo>
                    <a:pt x="90" y="9"/>
                  </a:lnTo>
                  <a:lnTo>
                    <a:pt x="84" y="5"/>
                  </a:lnTo>
                  <a:lnTo>
                    <a:pt x="76" y="2"/>
                  </a:lnTo>
                  <a:lnTo>
                    <a:pt x="67" y="0"/>
                  </a:lnTo>
                  <a:lnTo>
                    <a:pt x="57" y="0"/>
                  </a:lnTo>
                  <a:lnTo>
                    <a:pt x="48" y="1"/>
                  </a:lnTo>
                  <a:lnTo>
                    <a:pt x="38" y="4"/>
                  </a:lnTo>
                  <a:lnTo>
                    <a:pt x="27" y="8"/>
                  </a:lnTo>
                  <a:lnTo>
                    <a:pt x="18" y="14"/>
                  </a:lnTo>
                  <a:lnTo>
                    <a:pt x="14" y="18"/>
                  </a:lnTo>
                  <a:lnTo>
                    <a:pt x="10" y="22"/>
                  </a:lnTo>
                  <a:lnTo>
                    <a:pt x="6" y="27"/>
                  </a:lnTo>
                  <a:lnTo>
                    <a:pt x="3" y="32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51" name="Freeform 1474">
              <a:extLst>
                <a:ext uri="{FF2B5EF4-FFF2-40B4-BE49-F238E27FC236}">
                  <a16:creationId xmlns:a16="http://schemas.microsoft.com/office/drawing/2014/main" id="{82AA54AE-0E2D-469B-9D22-45EFE3935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" y="2295"/>
              <a:ext cx="6" cy="4"/>
            </a:xfrm>
            <a:custGeom>
              <a:avLst/>
              <a:gdLst>
                <a:gd name="T0" fmla="*/ 0 w 101"/>
                <a:gd name="T1" fmla="*/ 0 h 75"/>
                <a:gd name="T2" fmla="*/ 0 w 101"/>
                <a:gd name="T3" fmla="*/ 0 h 75"/>
                <a:gd name="T4" fmla="*/ 0 w 101"/>
                <a:gd name="T5" fmla="*/ 0 h 75"/>
                <a:gd name="T6" fmla="*/ 0 w 101"/>
                <a:gd name="T7" fmla="*/ 0 h 75"/>
                <a:gd name="T8" fmla="*/ 0 w 101"/>
                <a:gd name="T9" fmla="*/ 0 h 75"/>
                <a:gd name="T10" fmla="*/ 0 w 101"/>
                <a:gd name="T11" fmla="*/ 0 h 75"/>
                <a:gd name="T12" fmla="*/ 0 w 101"/>
                <a:gd name="T13" fmla="*/ 0 h 75"/>
                <a:gd name="T14" fmla="*/ 0 w 101"/>
                <a:gd name="T15" fmla="*/ 0 h 75"/>
                <a:gd name="T16" fmla="*/ 0 w 101"/>
                <a:gd name="T17" fmla="*/ 0 h 75"/>
                <a:gd name="T18" fmla="*/ 0 w 101"/>
                <a:gd name="T19" fmla="*/ 0 h 75"/>
                <a:gd name="T20" fmla="*/ 0 w 101"/>
                <a:gd name="T21" fmla="*/ 0 h 75"/>
                <a:gd name="T22" fmla="*/ 0 w 101"/>
                <a:gd name="T23" fmla="*/ 0 h 75"/>
                <a:gd name="T24" fmla="*/ 0 w 101"/>
                <a:gd name="T25" fmla="*/ 0 h 75"/>
                <a:gd name="T26" fmla="*/ 0 w 101"/>
                <a:gd name="T27" fmla="*/ 0 h 75"/>
                <a:gd name="T28" fmla="*/ 0 w 101"/>
                <a:gd name="T29" fmla="*/ 0 h 75"/>
                <a:gd name="T30" fmla="*/ 0 w 101"/>
                <a:gd name="T31" fmla="*/ 0 h 75"/>
                <a:gd name="T32" fmla="*/ 0 w 101"/>
                <a:gd name="T33" fmla="*/ 0 h 75"/>
                <a:gd name="T34" fmla="*/ 0 w 101"/>
                <a:gd name="T35" fmla="*/ 0 h 75"/>
                <a:gd name="T36" fmla="*/ 0 w 101"/>
                <a:gd name="T37" fmla="*/ 0 h 75"/>
                <a:gd name="T38" fmla="*/ 0 w 101"/>
                <a:gd name="T39" fmla="*/ 0 h 75"/>
                <a:gd name="T40" fmla="*/ 0 w 101"/>
                <a:gd name="T41" fmla="*/ 0 h 75"/>
                <a:gd name="T42" fmla="*/ 0 w 101"/>
                <a:gd name="T43" fmla="*/ 0 h 75"/>
                <a:gd name="T44" fmla="*/ 0 w 101"/>
                <a:gd name="T45" fmla="*/ 0 h 75"/>
                <a:gd name="T46" fmla="*/ 0 w 101"/>
                <a:gd name="T47" fmla="*/ 0 h 75"/>
                <a:gd name="T48" fmla="*/ 0 w 101"/>
                <a:gd name="T49" fmla="*/ 0 h 75"/>
                <a:gd name="T50" fmla="*/ 0 w 101"/>
                <a:gd name="T51" fmla="*/ 0 h 75"/>
                <a:gd name="T52" fmla="*/ 0 w 101"/>
                <a:gd name="T53" fmla="*/ 0 h 75"/>
                <a:gd name="T54" fmla="*/ 0 w 101"/>
                <a:gd name="T55" fmla="*/ 0 h 75"/>
                <a:gd name="T56" fmla="*/ 0 w 101"/>
                <a:gd name="T57" fmla="*/ 0 h 75"/>
                <a:gd name="T58" fmla="*/ 0 w 101"/>
                <a:gd name="T59" fmla="*/ 0 h 75"/>
                <a:gd name="T60" fmla="*/ 0 w 101"/>
                <a:gd name="T61" fmla="*/ 0 h 75"/>
                <a:gd name="T62" fmla="*/ 0 w 101"/>
                <a:gd name="T63" fmla="*/ 0 h 75"/>
                <a:gd name="T64" fmla="*/ 0 w 101"/>
                <a:gd name="T65" fmla="*/ 0 h 75"/>
                <a:gd name="T66" fmla="*/ 0 w 101"/>
                <a:gd name="T67" fmla="*/ 0 h 75"/>
                <a:gd name="T68" fmla="*/ 0 w 101"/>
                <a:gd name="T69" fmla="*/ 0 h 75"/>
                <a:gd name="T70" fmla="*/ 0 w 101"/>
                <a:gd name="T71" fmla="*/ 0 h 75"/>
                <a:gd name="T72" fmla="*/ 0 w 101"/>
                <a:gd name="T73" fmla="*/ 0 h 75"/>
                <a:gd name="T74" fmla="*/ 0 w 101"/>
                <a:gd name="T75" fmla="*/ 0 h 75"/>
                <a:gd name="T76" fmla="*/ 0 w 101"/>
                <a:gd name="T77" fmla="*/ 0 h 7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1" h="75">
                  <a:moveTo>
                    <a:pt x="3" y="33"/>
                  </a:moveTo>
                  <a:lnTo>
                    <a:pt x="1" y="38"/>
                  </a:lnTo>
                  <a:lnTo>
                    <a:pt x="0" y="43"/>
                  </a:lnTo>
                  <a:lnTo>
                    <a:pt x="1" y="48"/>
                  </a:lnTo>
                  <a:lnTo>
                    <a:pt x="4" y="53"/>
                  </a:lnTo>
                  <a:lnTo>
                    <a:pt x="8" y="58"/>
                  </a:lnTo>
                  <a:lnTo>
                    <a:pt x="13" y="63"/>
                  </a:lnTo>
                  <a:lnTo>
                    <a:pt x="18" y="67"/>
                  </a:lnTo>
                  <a:lnTo>
                    <a:pt x="24" y="71"/>
                  </a:lnTo>
                  <a:lnTo>
                    <a:pt x="31" y="73"/>
                  </a:lnTo>
                  <a:lnTo>
                    <a:pt x="39" y="75"/>
                  </a:lnTo>
                  <a:lnTo>
                    <a:pt x="46" y="75"/>
                  </a:lnTo>
                  <a:lnTo>
                    <a:pt x="55" y="75"/>
                  </a:lnTo>
                  <a:lnTo>
                    <a:pt x="63" y="72"/>
                  </a:lnTo>
                  <a:lnTo>
                    <a:pt x="72" y="68"/>
                  </a:lnTo>
                  <a:lnTo>
                    <a:pt x="80" y="62"/>
                  </a:lnTo>
                  <a:lnTo>
                    <a:pt x="89" y="53"/>
                  </a:lnTo>
                  <a:lnTo>
                    <a:pt x="92" y="49"/>
                  </a:lnTo>
                  <a:lnTo>
                    <a:pt x="96" y="44"/>
                  </a:lnTo>
                  <a:lnTo>
                    <a:pt x="98" y="40"/>
                  </a:lnTo>
                  <a:lnTo>
                    <a:pt x="100" y="36"/>
                  </a:lnTo>
                  <a:lnTo>
                    <a:pt x="101" y="32"/>
                  </a:lnTo>
                  <a:lnTo>
                    <a:pt x="101" y="28"/>
                  </a:lnTo>
                  <a:lnTo>
                    <a:pt x="101" y="24"/>
                  </a:lnTo>
                  <a:lnTo>
                    <a:pt x="100" y="21"/>
                  </a:lnTo>
                  <a:lnTo>
                    <a:pt x="96" y="15"/>
                  </a:lnTo>
                  <a:lnTo>
                    <a:pt x="90" y="10"/>
                  </a:lnTo>
                  <a:lnTo>
                    <a:pt x="84" y="5"/>
                  </a:lnTo>
                  <a:lnTo>
                    <a:pt x="76" y="2"/>
                  </a:lnTo>
                  <a:lnTo>
                    <a:pt x="67" y="0"/>
                  </a:lnTo>
                  <a:lnTo>
                    <a:pt x="58" y="0"/>
                  </a:lnTo>
                  <a:lnTo>
                    <a:pt x="48" y="1"/>
                  </a:lnTo>
                  <a:lnTo>
                    <a:pt x="38" y="3"/>
                  </a:lnTo>
                  <a:lnTo>
                    <a:pt x="28" y="9"/>
                  </a:lnTo>
                  <a:lnTo>
                    <a:pt x="19" y="15"/>
                  </a:lnTo>
                  <a:lnTo>
                    <a:pt x="15" y="19"/>
                  </a:lnTo>
                  <a:lnTo>
                    <a:pt x="11" y="23"/>
                  </a:lnTo>
                  <a:lnTo>
                    <a:pt x="7" y="28"/>
                  </a:lnTo>
                  <a:lnTo>
                    <a:pt x="3" y="33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52" name="Freeform 1475">
              <a:extLst>
                <a:ext uri="{FF2B5EF4-FFF2-40B4-BE49-F238E27FC236}">
                  <a16:creationId xmlns:a16="http://schemas.microsoft.com/office/drawing/2014/main" id="{3CB5C353-D20D-4B97-88EA-7C2769F1B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" y="2279"/>
              <a:ext cx="6" cy="4"/>
            </a:xfrm>
            <a:custGeom>
              <a:avLst/>
              <a:gdLst>
                <a:gd name="T0" fmla="*/ 0 w 100"/>
                <a:gd name="T1" fmla="*/ 0 h 76"/>
                <a:gd name="T2" fmla="*/ 0 w 100"/>
                <a:gd name="T3" fmla="*/ 0 h 76"/>
                <a:gd name="T4" fmla="*/ 0 w 100"/>
                <a:gd name="T5" fmla="*/ 0 h 76"/>
                <a:gd name="T6" fmla="*/ 0 w 100"/>
                <a:gd name="T7" fmla="*/ 0 h 76"/>
                <a:gd name="T8" fmla="*/ 0 w 100"/>
                <a:gd name="T9" fmla="*/ 0 h 76"/>
                <a:gd name="T10" fmla="*/ 0 w 100"/>
                <a:gd name="T11" fmla="*/ 0 h 76"/>
                <a:gd name="T12" fmla="*/ 0 w 100"/>
                <a:gd name="T13" fmla="*/ 0 h 76"/>
                <a:gd name="T14" fmla="*/ 0 w 100"/>
                <a:gd name="T15" fmla="*/ 0 h 76"/>
                <a:gd name="T16" fmla="*/ 0 w 100"/>
                <a:gd name="T17" fmla="*/ 0 h 76"/>
                <a:gd name="T18" fmla="*/ 0 w 100"/>
                <a:gd name="T19" fmla="*/ 0 h 76"/>
                <a:gd name="T20" fmla="*/ 0 w 100"/>
                <a:gd name="T21" fmla="*/ 0 h 76"/>
                <a:gd name="T22" fmla="*/ 0 w 100"/>
                <a:gd name="T23" fmla="*/ 0 h 76"/>
                <a:gd name="T24" fmla="*/ 0 w 100"/>
                <a:gd name="T25" fmla="*/ 0 h 76"/>
                <a:gd name="T26" fmla="*/ 0 w 100"/>
                <a:gd name="T27" fmla="*/ 0 h 76"/>
                <a:gd name="T28" fmla="*/ 0 w 100"/>
                <a:gd name="T29" fmla="*/ 0 h 76"/>
                <a:gd name="T30" fmla="*/ 0 w 100"/>
                <a:gd name="T31" fmla="*/ 0 h 76"/>
                <a:gd name="T32" fmla="*/ 0 w 100"/>
                <a:gd name="T33" fmla="*/ 0 h 76"/>
                <a:gd name="T34" fmla="*/ 0 w 100"/>
                <a:gd name="T35" fmla="*/ 0 h 76"/>
                <a:gd name="T36" fmla="*/ 0 w 100"/>
                <a:gd name="T37" fmla="*/ 0 h 76"/>
                <a:gd name="T38" fmla="*/ 0 w 100"/>
                <a:gd name="T39" fmla="*/ 0 h 76"/>
                <a:gd name="T40" fmla="*/ 0 w 100"/>
                <a:gd name="T41" fmla="*/ 0 h 76"/>
                <a:gd name="T42" fmla="*/ 0 w 100"/>
                <a:gd name="T43" fmla="*/ 0 h 76"/>
                <a:gd name="T44" fmla="*/ 0 w 100"/>
                <a:gd name="T45" fmla="*/ 0 h 76"/>
                <a:gd name="T46" fmla="*/ 0 w 100"/>
                <a:gd name="T47" fmla="*/ 0 h 76"/>
                <a:gd name="T48" fmla="*/ 0 w 100"/>
                <a:gd name="T49" fmla="*/ 0 h 76"/>
                <a:gd name="T50" fmla="*/ 0 w 100"/>
                <a:gd name="T51" fmla="*/ 0 h 76"/>
                <a:gd name="T52" fmla="*/ 0 w 100"/>
                <a:gd name="T53" fmla="*/ 0 h 76"/>
                <a:gd name="T54" fmla="*/ 0 w 100"/>
                <a:gd name="T55" fmla="*/ 0 h 76"/>
                <a:gd name="T56" fmla="*/ 0 w 100"/>
                <a:gd name="T57" fmla="*/ 0 h 76"/>
                <a:gd name="T58" fmla="*/ 0 w 100"/>
                <a:gd name="T59" fmla="*/ 0 h 76"/>
                <a:gd name="T60" fmla="*/ 0 w 100"/>
                <a:gd name="T61" fmla="*/ 0 h 76"/>
                <a:gd name="T62" fmla="*/ 0 w 100"/>
                <a:gd name="T63" fmla="*/ 0 h 76"/>
                <a:gd name="T64" fmla="*/ 0 w 100"/>
                <a:gd name="T65" fmla="*/ 0 h 76"/>
                <a:gd name="T66" fmla="*/ 0 w 100"/>
                <a:gd name="T67" fmla="*/ 0 h 76"/>
                <a:gd name="T68" fmla="*/ 0 w 100"/>
                <a:gd name="T69" fmla="*/ 0 h 76"/>
                <a:gd name="T70" fmla="*/ 0 w 100"/>
                <a:gd name="T71" fmla="*/ 0 h 76"/>
                <a:gd name="T72" fmla="*/ 0 w 100"/>
                <a:gd name="T73" fmla="*/ 0 h 76"/>
                <a:gd name="T74" fmla="*/ 0 w 100"/>
                <a:gd name="T75" fmla="*/ 0 h 76"/>
                <a:gd name="T76" fmla="*/ 0 w 100"/>
                <a:gd name="T77" fmla="*/ 0 h 76"/>
                <a:gd name="T78" fmla="*/ 0 w 100"/>
                <a:gd name="T79" fmla="*/ 0 h 76"/>
                <a:gd name="T80" fmla="*/ 0 w 100"/>
                <a:gd name="T81" fmla="*/ 0 h 7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" h="76">
                  <a:moveTo>
                    <a:pt x="2" y="34"/>
                  </a:moveTo>
                  <a:lnTo>
                    <a:pt x="0" y="38"/>
                  </a:lnTo>
                  <a:lnTo>
                    <a:pt x="0" y="43"/>
                  </a:lnTo>
                  <a:lnTo>
                    <a:pt x="1" y="48"/>
                  </a:lnTo>
                  <a:lnTo>
                    <a:pt x="3" y="54"/>
                  </a:lnTo>
                  <a:lnTo>
                    <a:pt x="6" y="59"/>
                  </a:lnTo>
                  <a:lnTo>
                    <a:pt x="12" y="63"/>
                  </a:lnTo>
                  <a:lnTo>
                    <a:pt x="17" y="68"/>
                  </a:lnTo>
                  <a:lnTo>
                    <a:pt x="23" y="71"/>
                  </a:lnTo>
                  <a:lnTo>
                    <a:pt x="30" y="74"/>
                  </a:lnTo>
                  <a:lnTo>
                    <a:pt x="38" y="76"/>
                  </a:lnTo>
                  <a:lnTo>
                    <a:pt x="46" y="76"/>
                  </a:lnTo>
                  <a:lnTo>
                    <a:pt x="54" y="75"/>
                  </a:lnTo>
                  <a:lnTo>
                    <a:pt x="62" y="73"/>
                  </a:lnTo>
                  <a:lnTo>
                    <a:pt x="71" y="68"/>
                  </a:lnTo>
                  <a:lnTo>
                    <a:pt x="79" y="62"/>
                  </a:lnTo>
                  <a:lnTo>
                    <a:pt x="88" y="54"/>
                  </a:lnTo>
                  <a:lnTo>
                    <a:pt x="92" y="49"/>
                  </a:lnTo>
                  <a:lnTo>
                    <a:pt x="95" y="45"/>
                  </a:lnTo>
                  <a:lnTo>
                    <a:pt x="98" y="41"/>
                  </a:lnTo>
                  <a:lnTo>
                    <a:pt x="99" y="37"/>
                  </a:lnTo>
                  <a:lnTo>
                    <a:pt x="100" y="33"/>
                  </a:lnTo>
                  <a:lnTo>
                    <a:pt x="100" y="29"/>
                  </a:lnTo>
                  <a:lnTo>
                    <a:pt x="100" y="25"/>
                  </a:lnTo>
                  <a:lnTo>
                    <a:pt x="99" y="21"/>
                  </a:lnTo>
                  <a:lnTo>
                    <a:pt x="98" y="17"/>
                  </a:lnTo>
                  <a:lnTo>
                    <a:pt x="95" y="14"/>
                  </a:lnTo>
                  <a:lnTo>
                    <a:pt x="92" y="12"/>
                  </a:lnTo>
                  <a:lnTo>
                    <a:pt x="90" y="9"/>
                  </a:lnTo>
                  <a:lnTo>
                    <a:pt x="83" y="5"/>
                  </a:lnTo>
                  <a:lnTo>
                    <a:pt x="75" y="2"/>
                  </a:lnTo>
                  <a:lnTo>
                    <a:pt x="66" y="1"/>
                  </a:lnTo>
                  <a:lnTo>
                    <a:pt x="57" y="0"/>
                  </a:lnTo>
                  <a:lnTo>
                    <a:pt x="47" y="1"/>
                  </a:lnTo>
                  <a:lnTo>
                    <a:pt x="37" y="4"/>
                  </a:lnTo>
                  <a:lnTo>
                    <a:pt x="28" y="8"/>
                  </a:lnTo>
                  <a:lnTo>
                    <a:pt x="18" y="15"/>
                  </a:lnTo>
                  <a:lnTo>
                    <a:pt x="14" y="18"/>
                  </a:lnTo>
                  <a:lnTo>
                    <a:pt x="10" y="24"/>
                  </a:lnTo>
                  <a:lnTo>
                    <a:pt x="5" y="28"/>
                  </a:lnTo>
                  <a:lnTo>
                    <a:pt x="2" y="34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53" name="Freeform 1476">
              <a:extLst>
                <a:ext uri="{FF2B5EF4-FFF2-40B4-BE49-F238E27FC236}">
                  <a16:creationId xmlns:a16="http://schemas.microsoft.com/office/drawing/2014/main" id="{5BB15B59-B101-436D-94AC-F2DBA32AE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2" y="2263"/>
              <a:ext cx="6" cy="5"/>
            </a:xfrm>
            <a:custGeom>
              <a:avLst/>
              <a:gdLst>
                <a:gd name="T0" fmla="*/ 0 w 100"/>
                <a:gd name="T1" fmla="*/ 0 h 76"/>
                <a:gd name="T2" fmla="*/ 0 w 100"/>
                <a:gd name="T3" fmla="*/ 0 h 76"/>
                <a:gd name="T4" fmla="*/ 0 w 100"/>
                <a:gd name="T5" fmla="*/ 0 h 76"/>
                <a:gd name="T6" fmla="*/ 0 w 100"/>
                <a:gd name="T7" fmla="*/ 0 h 76"/>
                <a:gd name="T8" fmla="*/ 0 w 100"/>
                <a:gd name="T9" fmla="*/ 0 h 76"/>
                <a:gd name="T10" fmla="*/ 0 w 100"/>
                <a:gd name="T11" fmla="*/ 0 h 76"/>
                <a:gd name="T12" fmla="*/ 0 w 100"/>
                <a:gd name="T13" fmla="*/ 0 h 76"/>
                <a:gd name="T14" fmla="*/ 0 w 100"/>
                <a:gd name="T15" fmla="*/ 0 h 76"/>
                <a:gd name="T16" fmla="*/ 0 w 100"/>
                <a:gd name="T17" fmla="*/ 0 h 76"/>
                <a:gd name="T18" fmla="*/ 0 w 100"/>
                <a:gd name="T19" fmla="*/ 0 h 76"/>
                <a:gd name="T20" fmla="*/ 0 w 100"/>
                <a:gd name="T21" fmla="*/ 0 h 76"/>
                <a:gd name="T22" fmla="*/ 0 w 100"/>
                <a:gd name="T23" fmla="*/ 0 h 76"/>
                <a:gd name="T24" fmla="*/ 0 w 100"/>
                <a:gd name="T25" fmla="*/ 0 h 76"/>
                <a:gd name="T26" fmla="*/ 0 w 100"/>
                <a:gd name="T27" fmla="*/ 0 h 76"/>
                <a:gd name="T28" fmla="*/ 0 w 100"/>
                <a:gd name="T29" fmla="*/ 0 h 76"/>
                <a:gd name="T30" fmla="*/ 0 w 100"/>
                <a:gd name="T31" fmla="*/ 0 h 76"/>
                <a:gd name="T32" fmla="*/ 0 w 100"/>
                <a:gd name="T33" fmla="*/ 0 h 76"/>
                <a:gd name="T34" fmla="*/ 0 w 100"/>
                <a:gd name="T35" fmla="*/ 0 h 76"/>
                <a:gd name="T36" fmla="*/ 0 w 100"/>
                <a:gd name="T37" fmla="*/ 0 h 76"/>
                <a:gd name="T38" fmla="*/ 0 w 100"/>
                <a:gd name="T39" fmla="*/ 0 h 76"/>
                <a:gd name="T40" fmla="*/ 0 w 100"/>
                <a:gd name="T41" fmla="*/ 0 h 76"/>
                <a:gd name="T42" fmla="*/ 0 w 100"/>
                <a:gd name="T43" fmla="*/ 0 h 76"/>
                <a:gd name="T44" fmla="*/ 0 w 100"/>
                <a:gd name="T45" fmla="*/ 0 h 76"/>
                <a:gd name="T46" fmla="*/ 0 w 100"/>
                <a:gd name="T47" fmla="*/ 0 h 76"/>
                <a:gd name="T48" fmla="*/ 0 w 100"/>
                <a:gd name="T49" fmla="*/ 0 h 76"/>
                <a:gd name="T50" fmla="*/ 0 w 100"/>
                <a:gd name="T51" fmla="*/ 0 h 76"/>
                <a:gd name="T52" fmla="*/ 0 w 100"/>
                <a:gd name="T53" fmla="*/ 0 h 76"/>
                <a:gd name="T54" fmla="*/ 0 w 100"/>
                <a:gd name="T55" fmla="*/ 0 h 76"/>
                <a:gd name="T56" fmla="*/ 0 w 100"/>
                <a:gd name="T57" fmla="*/ 0 h 76"/>
                <a:gd name="T58" fmla="*/ 0 w 100"/>
                <a:gd name="T59" fmla="*/ 0 h 76"/>
                <a:gd name="T60" fmla="*/ 0 w 100"/>
                <a:gd name="T61" fmla="*/ 0 h 76"/>
                <a:gd name="T62" fmla="*/ 0 w 100"/>
                <a:gd name="T63" fmla="*/ 0 h 76"/>
                <a:gd name="T64" fmla="*/ 0 w 100"/>
                <a:gd name="T65" fmla="*/ 0 h 76"/>
                <a:gd name="T66" fmla="*/ 0 w 100"/>
                <a:gd name="T67" fmla="*/ 0 h 76"/>
                <a:gd name="T68" fmla="*/ 0 w 100"/>
                <a:gd name="T69" fmla="*/ 0 h 76"/>
                <a:gd name="T70" fmla="*/ 0 w 100"/>
                <a:gd name="T71" fmla="*/ 0 h 76"/>
                <a:gd name="T72" fmla="*/ 0 w 100"/>
                <a:gd name="T73" fmla="*/ 0 h 76"/>
                <a:gd name="T74" fmla="*/ 0 w 100"/>
                <a:gd name="T75" fmla="*/ 0 h 76"/>
                <a:gd name="T76" fmla="*/ 0 w 100"/>
                <a:gd name="T77" fmla="*/ 0 h 76"/>
                <a:gd name="T78" fmla="*/ 0 w 100"/>
                <a:gd name="T79" fmla="*/ 0 h 76"/>
                <a:gd name="T80" fmla="*/ 0 w 100"/>
                <a:gd name="T81" fmla="*/ 0 h 7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" h="76">
                  <a:moveTo>
                    <a:pt x="3" y="32"/>
                  </a:moveTo>
                  <a:lnTo>
                    <a:pt x="1" y="38"/>
                  </a:lnTo>
                  <a:lnTo>
                    <a:pt x="0" y="43"/>
                  </a:lnTo>
                  <a:lnTo>
                    <a:pt x="1" y="48"/>
                  </a:lnTo>
                  <a:lnTo>
                    <a:pt x="4" y="53"/>
                  </a:lnTo>
                  <a:lnTo>
                    <a:pt x="7" y="58"/>
                  </a:lnTo>
                  <a:lnTo>
                    <a:pt x="12" y="63"/>
                  </a:lnTo>
                  <a:lnTo>
                    <a:pt x="17" y="67"/>
                  </a:lnTo>
                  <a:lnTo>
                    <a:pt x="23" y="71"/>
                  </a:lnTo>
                  <a:lnTo>
                    <a:pt x="30" y="74"/>
                  </a:lnTo>
                  <a:lnTo>
                    <a:pt x="38" y="75"/>
                  </a:lnTo>
                  <a:lnTo>
                    <a:pt x="46" y="76"/>
                  </a:lnTo>
                  <a:lnTo>
                    <a:pt x="55" y="75"/>
                  </a:lnTo>
                  <a:lnTo>
                    <a:pt x="63" y="72"/>
                  </a:lnTo>
                  <a:lnTo>
                    <a:pt x="72" y="68"/>
                  </a:lnTo>
                  <a:lnTo>
                    <a:pt x="80" y="62"/>
                  </a:lnTo>
                  <a:lnTo>
                    <a:pt x="89" y="54"/>
                  </a:lnTo>
                  <a:lnTo>
                    <a:pt x="92" y="49"/>
                  </a:lnTo>
                  <a:lnTo>
                    <a:pt x="95" y="45"/>
                  </a:lnTo>
                  <a:lnTo>
                    <a:pt x="97" y="40"/>
                  </a:lnTo>
                  <a:lnTo>
                    <a:pt x="99" y="35"/>
                  </a:lnTo>
                  <a:lnTo>
                    <a:pt x="100" y="31"/>
                  </a:lnTo>
                  <a:lnTo>
                    <a:pt x="100" y="27"/>
                  </a:lnTo>
                  <a:lnTo>
                    <a:pt x="100" y="24"/>
                  </a:lnTo>
                  <a:lnTo>
                    <a:pt x="99" y="20"/>
                  </a:lnTo>
                  <a:lnTo>
                    <a:pt x="97" y="17"/>
                  </a:lnTo>
                  <a:lnTo>
                    <a:pt x="95" y="14"/>
                  </a:lnTo>
                  <a:lnTo>
                    <a:pt x="93" y="11"/>
                  </a:lnTo>
                  <a:lnTo>
                    <a:pt x="90" y="9"/>
                  </a:lnTo>
                  <a:lnTo>
                    <a:pt x="84" y="5"/>
                  </a:lnTo>
                  <a:lnTo>
                    <a:pt x="76" y="2"/>
                  </a:lnTo>
                  <a:lnTo>
                    <a:pt x="67" y="0"/>
                  </a:lnTo>
                  <a:lnTo>
                    <a:pt x="58" y="0"/>
                  </a:lnTo>
                  <a:lnTo>
                    <a:pt x="48" y="1"/>
                  </a:lnTo>
                  <a:lnTo>
                    <a:pt x="37" y="4"/>
                  </a:lnTo>
                  <a:lnTo>
                    <a:pt x="27" y="8"/>
                  </a:lnTo>
                  <a:lnTo>
                    <a:pt x="18" y="14"/>
                  </a:lnTo>
                  <a:lnTo>
                    <a:pt x="14" y="18"/>
                  </a:lnTo>
                  <a:lnTo>
                    <a:pt x="10" y="22"/>
                  </a:lnTo>
                  <a:lnTo>
                    <a:pt x="6" y="27"/>
                  </a:lnTo>
                  <a:lnTo>
                    <a:pt x="3" y="32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54" name="Freeform 1477">
              <a:extLst>
                <a:ext uri="{FF2B5EF4-FFF2-40B4-BE49-F238E27FC236}">
                  <a16:creationId xmlns:a16="http://schemas.microsoft.com/office/drawing/2014/main" id="{A12AB3E4-BD96-420B-A645-DC3C9FA6A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0" y="2247"/>
              <a:ext cx="6" cy="5"/>
            </a:xfrm>
            <a:custGeom>
              <a:avLst/>
              <a:gdLst>
                <a:gd name="T0" fmla="*/ 0 w 100"/>
                <a:gd name="T1" fmla="*/ 0 h 76"/>
                <a:gd name="T2" fmla="*/ 0 w 100"/>
                <a:gd name="T3" fmla="*/ 0 h 76"/>
                <a:gd name="T4" fmla="*/ 0 w 100"/>
                <a:gd name="T5" fmla="*/ 0 h 76"/>
                <a:gd name="T6" fmla="*/ 0 w 100"/>
                <a:gd name="T7" fmla="*/ 0 h 76"/>
                <a:gd name="T8" fmla="*/ 0 w 100"/>
                <a:gd name="T9" fmla="*/ 0 h 76"/>
                <a:gd name="T10" fmla="*/ 0 w 100"/>
                <a:gd name="T11" fmla="*/ 0 h 76"/>
                <a:gd name="T12" fmla="*/ 0 w 100"/>
                <a:gd name="T13" fmla="*/ 0 h 76"/>
                <a:gd name="T14" fmla="*/ 0 w 100"/>
                <a:gd name="T15" fmla="*/ 0 h 76"/>
                <a:gd name="T16" fmla="*/ 0 w 100"/>
                <a:gd name="T17" fmla="*/ 0 h 76"/>
                <a:gd name="T18" fmla="*/ 0 w 100"/>
                <a:gd name="T19" fmla="*/ 0 h 76"/>
                <a:gd name="T20" fmla="*/ 0 w 100"/>
                <a:gd name="T21" fmla="*/ 0 h 76"/>
                <a:gd name="T22" fmla="*/ 0 w 100"/>
                <a:gd name="T23" fmla="*/ 0 h 76"/>
                <a:gd name="T24" fmla="*/ 0 w 100"/>
                <a:gd name="T25" fmla="*/ 0 h 76"/>
                <a:gd name="T26" fmla="*/ 0 w 100"/>
                <a:gd name="T27" fmla="*/ 0 h 76"/>
                <a:gd name="T28" fmla="*/ 0 w 100"/>
                <a:gd name="T29" fmla="*/ 0 h 76"/>
                <a:gd name="T30" fmla="*/ 0 w 100"/>
                <a:gd name="T31" fmla="*/ 0 h 76"/>
                <a:gd name="T32" fmla="*/ 0 w 100"/>
                <a:gd name="T33" fmla="*/ 0 h 76"/>
                <a:gd name="T34" fmla="*/ 0 w 100"/>
                <a:gd name="T35" fmla="*/ 0 h 76"/>
                <a:gd name="T36" fmla="*/ 0 w 100"/>
                <a:gd name="T37" fmla="*/ 0 h 76"/>
                <a:gd name="T38" fmla="*/ 0 w 100"/>
                <a:gd name="T39" fmla="*/ 0 h 76"/>
                <a:gd name="T40" fmla="*/ 0 w 100"/>
                <a:gd name="T41" fmla="*/ 0 h 76"/>
                <a:gd name="T42" fmla="*/ 0 w 100"/>
                <a:gd name="T43" fmla="*/ 0 h 76"/>
                <a:gd name="T44" fmla="*/ 0 w 100"/>
                <a:gd name="T45" fmla="*/ 0 h 76"/>
                <a:gd name="T46" fmla="*/ 0 w 100"/>
                <a:gd name="T47" fmla="*/ 0 h 76"/>
                <a:gd name="T48" fmla="*/ 0 w 100"/>
                <a:gd name="T49" fmla="*/ 0 h 76"/>
                <a:gd name="T50" fmla="*/ 0 w 100"/>
                <a:gd name="T51" fmla="*/ 0 h 76"/>
                <a:gd name="T52" fmla="*/ 0 w 100"/>
                <a:gd name="T53" fmla="*/ 0 h 76"/>
                <a:gd name="T54" fmla="*/ 0 w 100"/>
                <a:gd name="T55" fmla="*/ 0 h 76"/>
                <a:gd name="T56" fmla="*/ 0 w 100"/>
                <a:gd name="T57" fmla="*/ 0 h 76"/>
                <a:gd name="T58" fmla="*/ 0 w 100"/>
                <a:gd name="T59" fmla="*/ 0 h 76"/>
                <a:gd name="T60" fmla="*/ 0 w 100"/>
                <a:gd name="T61" fmla="*/ 0 h 76"/>
                <a:gd name="T62" fmla="*/ 0 w 100"/>
                <a:gd name="T63" fmla="*/ 0 h 76"/>
                <a:gd name="T64" fmla="*/ 0 w 100"/>
                <a:gd name="T65" fmla="*/ 0 h 76"/>
                <a:gd name="T66" fmla="*/ 0 w 100"/>
                <a:gd name="T67" fmla="*/ 0 h 76"/>
                <a:gd name="T68" fmla="*/ 0 w 100"/>
                <a:gd name="T69" fmla="*/ 0 h 76"/>
                <a:gd name="T70" fmla="*/ 0 w 100"/>
                <a:gd name="T71" fmla="*/ 0 h 76"/>
                <a:gd name="T72" fmla="*/ 0 w 100"/>
                <a:gd name="T73" fmla="*/ 0 h 76"/>
                <a:gd name="T74" fmla="*/ 0 w 100"/>
                <a:gd name="T75" fmla="*/ 0 h 76"/>
                <a:gd name="T76" fmla="*/ 0 w 100"/>
                <a:gd name="T77" fmla="*/ 0 h 76"/>
                <a:gd name="T78" fmla="*/ 0 w 100"/>
                <a:gd name="T79" fmla="*/ 0 h 76"/>
                <a:gd name="T80" fmla="*/ 0 w 100"/>
                <a:gd name="T81" fmla="*/ 0 h 7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" h="76">
                  <a:moveTo>
                    <a:pt x="2" y="33"/>
                  </a:moveTo>
                  <a:lnTo>
                    <a:pt x="0" y="37"/>
                  </a:lnTo>
                  <a:lnTo>
                    <a:pt x="0" y="42"/>
                  </a:lnTo>
                  <a:lnTo>
                    <a:pt x="1" y="48"/>
                  </a:lnTo>
                  <a:lnTo>
                    <a:pt x="3" y="53"/>
                  </a:lnTo>
                  <a:lnTo>
                    <a:pt x="7" y="59"/>
                  </a:lnTo>
                  <a:lnTo>
                    <a:pt x="11" y="64"/>
                  </a:lnTo>
                  <a:lnTo>
                    <a:pt x="17" y="68"/>
                  </a:lnTo>
                  <a:lnTo>
                    <a:pt x="23" y="72"/>
                  </a:lnTo>
                  <a:lnTo>
                    <a:pt x="30" y="74"/>
                  </a:lnTo>
                  <a:lnTo>
                    <a:pt x="37" y="76"/>
                  </a:lnTo>
                  <a:lnTo>
                    <a:pt x="45" y="76"/>
                  </a:lnTo>
                  <a:lnTo>
                    <a:pt x="53" y="75"/>
                  </a:lnTo>
                  <a:lnTo>
                    <a:pt x="62" y="73"/>
                  </a:lnTo>
                  <a:lnTo>
                    <a:pt x="71" y="69"/>
                  </a:lnTo>
                  <a:lnTo>
                    <a:pt x="80" y="63"/>
                  </a:lnTo>
                  <a:lnTo>
                    <a:pt x="88" y="53"/>
                  </a:lnTo>
                  <a:lnTo>
                    <a:pt x="92" y="49"/>
                  </a:lnTo>
                  <a:lnTo>
                    <a:pt x="95" y="44"/>
                  </a:lnTo>
                  <a:lnTo>
                    <a:pt x="97" y="40"/>
                  </a:lnTo>
                  <a:lnTo>
                    <a:pt x="99" y="36"/>
                  </a:lnTo>
                  <a:lnTo>
                    <a:pt x="100" y="32"/>
                  </a:lnTo>
                  <a:lnTo>
                    <a:pt x="100" y="28"/>
                  </a:lnTo>
                  <a:lnTo>
                    <a:pt x="99" y="24"/>
                  </a:lnTo>
                  <a:lnTo>
                    <a:pt x="98" y="21"/>
                  </a:lnTo>
                  <a:lnTo>
                    <a:pt x="97" y="18"/>
                  </a:lnTo>
                  <a:lnTo>
                    <a:pt x="95" y="15"/>
                  </a:lnTo>
                  <a:lnTo>
                    <a:pt x="93" y="12"/>
                  </a:lnTo>
                  <a:lnTo>
                    <a:pt x="90" y="10"/>
                  </a:lnTo>
                  <a:lnTo>
                    <a:pt x="83" y="5"/>
                  </a:lnTo>
                  <a:lnTo>
                    <a:pt x="75" y="2"/>
                  </a:lnTo>
                  <a:lnTo>
                    <a:pt x="66" y="1"/>
                  </a:lnTo>
                  <a:lnTo>
                    <a:pt x="56" y="0"/>
                  </a:lnTo>
                  <a:lnTo>
                    <a:pt x="46" y="2"/>
                  </a:lnTo>
                  <a:lnTo>
                    <a:pt x="37" y="4"/>
                  </a:lnTo>
                  <a:lnTo>
                    <a:pt x="27" y="9"/>
                  </a:lnTo>
                  <a:lnTo>
                    <a:pt x="18" y="15"/>
                  </a:lnTo>
                  <a:lnTo>
                    <a:pt x="14" y="19"/>
                  </a:lnTo>
                  <a:lnTo>
                    <a:pt x="10" y="23"/>
                  </a:lnTo>
                  <a:lnTo>
                    <a:pt x="6" y="28"/>
                  </a:lnTo>
                  <a:lnTo>
                    <a:pt x="2" y="33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55" name="Freeform 1478">
              <a:extLst>
                <a:ext uri="{FF2B5EF4-FFF2-40B4-BE49-F238E27FC236}">
                  <a16:creationId xmlns:a16="http://schemas.microsoft.com/office/drawing/2014/main" id="{717125BD-D70A-4BF0-A1DE-189F5144F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" y="2268"/>
              <a:ext cx="6" cy="5"/>
            </a:xfrm>
            <a:custGeom>
              <a:avLst/>
              <a:gdLst>
                <a:gd name="T0" fmla="*/ 0 w 99"/>
                <a:gd name="T1" fmla="*/ 0 h 76"/>
                <a:gd name="T2" fmla="*/ 0 w 99"/>
                <a:gd name="T3" fmla="*/ 0 h 76"/>
                <a:gd name="T4" fmla="*/ 0 w 99"/>
                <a:gd name="T5" fmla="*/ 0 h 76"/>
                <a:gd name="T6" fmla="*/ 0 w 99"/>
                <a:gd name="T7" fmla="*/ 0 h 76"/>
                <a:gd name="T8" fmla="*/ 0 w 99"/>
                <a:gd name="T9" fmla="*/ 0 h 76"/>
                <a:gd name="T10" fmla="*/ 0 w 99"/>
                <a:gd name="T11" fmla="*/ 0 h 76"/>
                <a:gd name="T12" fmla="*/ 0 w 99"/>
                <a:gd name="T13" fmla="*/ 0 h 76"/>
                <a:gd name="T14" fmla="*/ 0 w 99"/>
                <a:gd name="T15" fmla="*/ 0 h 76"/>
                <a:gd name="T16" fmla="*/ 0 w 99"/>
                <a:gd name="T17" fmla="*/ 0 h 76"/>
                <a:gd name="T18" fmla="*/ 0 w 99"/>
                <a:gd name="T19" fmla="*/ 0 h 76"/>
                <a:gd name="T20" fmla="*/ 0 w 99"/>
                <a:gd name="T21" fmla="*/ 0 h 76"/>
                <a:gd name="T22" fmla="*/ 0 w 99"/>
                <a:gd name="T23" fmla="*/ 0 h 76"/>
                <a:gd name="T24" fmla="*/ 0 w 99"/>
                <a:gd name="T25" fmla="*/ 0 h 76"/>
                <a:gd name="T26" fmla="*/ 0 w 99"/>
                <a:gd name="T27" fmla="*/ 0 h 76"/>
                <a:gd name="T28" fmla="*/ 0 w 99"/>
                <a:gd name="T29" fmla="*/ 0 h 76"/>
                <a:gd name="T30" fmla="*/ 0 w 99"/>
                <a:gd name="T31" fmla="*/ 0 h 76"/>
                <a:gd name="T32" fmla="*/ 0 w 99"/>
                <a:gd name="T33" fmla="*/ 0 h 76"/>
                <a:gd name="T34" fmla="*/ 0 w 99"/>
                <a:gd name="T35" fmla="*/ 0 h 76"/>
                <a:gd name="T36" fmla="*/ 0 w 99"/>
                <a:gd name="T37" fmla="*/ 0 h 76"/>
                <a:gd name="T38" fmla="*/ 0 w 99"/>
                <a:gd name="T39" fmla="*/ 0 h 76"/>
                <a:gd name="T40" fmla="*/ 0 w 99"/>
                <a:gd name="T41" fmla="*/ 0 h 76"/>
                <a:gd name="T42" fmla="*/ 0 w 99"/>
                <a:gd name="T43" fmla="*/ 0 h 76"/>
                <a:gd name="T44" fmla="*/ 0 w 99"/>
                <a:gd name="T45" fmla="*/ 0 h 76"/>
                <a:gd name="T46" fmla="*/ 0 w 99"/>
                <a:gd name="T47" fmla="*/ 0 h 76"/>
                <a:gd name="T48" fmla="*/ 0 w 99"/>
                <a:gd name="T49" fmla="*/ 0 h 76"/>
                <a:gd name="T50" fmla="*/ 0 w 99"/>
                <a:gd name="T51" fmla="*/ 0 h 76"/>
                <a:gd name="T52" fmla="*/ 0 w 99"/>
                <a:gd name="T53" fmla="*/ 0 h 76"/>
                <a:gd name="T54" fmla="*/ 0 w 99"/>
                <a:gd name="T55" fmla="*/ 0 h 76"/>
                <a:gd name="T56" fmla="*/ 0 w 99"/>
                <a:gd name="T57" fmla="*/ 0 h 76"/>
                <a:gd name="T58" fmla="*/ 0 w 99"/>
                <a:gd name="T59" fmla="*/ 0 h 76"/>
                <a:gd name="T60" fmla="*/ 0 w 99"/>
                <a:gd name="T61" fmla="*/ 0 h 76"/>
                <a:gd name="T62" fmla="*/ 0 w 99"/>
                <a:gd name="T63" fmla="*/ 0 h 76"/>
                <a:gd name="T64" fmla="*/ 0 w 99"/>
                <a:gd name="T65" fmla="*/ 0 h 76"/>
                <a:gd name="T66" fmla="*/ 0 w 99"/>
                <a:gd name="T67" fmla="*/ 0 h 76"/>
                <a:gd name="T68" fmla="*/ 0 w 99"/>
                <a:gd name="T69" fmla="*/ 0 h 76"/>
                <a:gd name="T70" fmla="*/ 0 w 99"/>
                <a:gd name="T71" fmla="*/ 0 h 76"/>
                <a:gd name="T72" fmla="*/ 0 w 99"/>
                <a:gd name="T73" fmla="*/ 0 h 76"/>
                <a:gd name="T74" fmla="*/ 0 w 99"/>
                <a:gd name="T75" fmla="*/ 0 h 76"/>
                <a:gd name="T76" fmla="*/ 0 w 99"/>
                <a:gd name="T77" fmla="*/ 0 h 7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99" h="76">
                  <a:moveTo>
                    <a:pt x="2" y="32"/>
                  </a:moveTo>
                  <a:lnTo>
                    <a:pt x="0" y="38"/>
                  </a:lnTo>
                  <a:lnTo>
                    <a:pt x="0" y="43"/>
                  </a:lnTo>
                  <a:lnTo>
                    <a:pt x="1" y="48"/>
                  </a:lnTo>
                  <a:lnTo>
                    <a:pt x="3" y="53"/>
                  </a:lnTo>
                  <a:lnTo>
                    <a:pt x="6" y="58"/>
                  </a:lnTo>
                  <a:lnTo>
                    <a:pt x="11" y="63"/>
                  </a:lnTo>
                  <a:lnTo>
                    <a:pt x="16" y="67"/>
                  </a:lnTo>
                  <a:lnTo>
                    <a:pt x="23" y="71"/>
                  </a:lnTo>
                  <a:lnTo>
                    <a:pt x="29" y="73"/>
                  </a:lnTo>
                  <a:lnTo>
                    <a:pt x="37" y="75"/>
                  </a:lnTo>
                  <a:lnTo>
                    <a:pt x="45" y="76"/>
                  </a:lnTo>
                  <a:lnTo>
                    <a:pt x="53" y="75"/>
                  </a:lnTo>
                  <a:lnTo>
                    <a:pt x="62" y="72"/>
                  </a:lnTo>
                  <a:lnTo>
                    <a:pt x="70" y="68"/>
                  </a:lnTo>
                  <a:lnTo>
                    <a:pt x="80" y="62"/>
                  </a:lnTo>
                  <a:lnTo>
                    <a:pt x="88" y="54"/>
                  </a:lnTo>
                  <a:lnTo>
                    <a:pt x="92" y="49"/>
                  </a:lnTo>
                  <a:lnTo>
                    <a:pt x="95" y="44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9" y="31"/>
                  </a:lnTo>
                  <a:lnTo>
                    <a:pt x="99" y="27"/>
                  </a:lnTo>
                  <a:lnTo>
                    <a:pt x="99" y="24"/>
                  </a:lnTo>
                  <a:lnTo>
                    <a:pt x="98" y="20"/>
                  </a:lnTo>
                  <a:lnTo>
                    <a:pt x="95" y="14"/>
                  </a:lnTo>
                  <a:lnTo>
                    <a:pt x="90" y="9"/>
                  </a:lnTo>
                  <a:lnTo>
                    <a:pt x="83" y="5"/>
                  </a:lnTo>
                  <a:lnTo>
                    <a:pt x="75" y="2"/>
                  </a:lnTo>
                  <a:lnTo>
                    <a:pt x="65" y="0"/>
                  </a:lnTo>
                  <a:lnTo>
                    <a:pt x="56" y="0"/>
                  </a:lnTo>
                  <a:lnTo>
                    <a:pt x="46" y="1"/>
                  </a:lnTo>
                  <a:lnTo>
                    <a:pt x="36" y="4"/>
                  </a:lnTo>
                  <a:lnTo>
                    <a:pt x="27" y="8"/>
                  </a:lnTo>
                  <a:lnTo>
                    <a:pt x="18" y="14"/>
                  </a:lnTo>
                  <a:lnTo>
                    <a:pt x="13" y="18"/>
                  </a:lnTo>
                  <a:lnTo>
                    <a:pt x="9" y="22"/>
                  </a:lnTo>
                  <a:lnTo>
                    <a:pt x="5" y="27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56" name="Freeform 1479">
              <a:extLst>
                <a:ext uri="{FF2B5EF4-FFF2-40B4-BE49-F238E27FC236}">
                  <a16:creationId xmlns:a16="http://schemas.microsoft.com/office/drawing/2014/main" id="{4E3771B0-A572-4225-A8AE-67413210A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6" y="2284"/>
              <a:ext cx="6" cy="5"/>
            </a:xfrm>
            <a:custGeom>
              <a:avLst/>
              <a:gdLst>
                <a:gd name="T0" fmla="*/ 0 w 100"/>
                <a:gd name="T1" fmla="*/ 0 h 76"/>
                <a:gd name="T2" fmla="*/ 0 w 100"/>
                <a:gd name="T3" fmla="*/ 0 h 76"/>
                <a:gd name="T4" fmla="*/ 0 w 100"/>
                <a:gd name="T5" fmla="*/ 0 h 76"/>
                <a:gd name="T6" fmla="*/ 0 w 100"/>
                <a:gd name="T7" fmla="*/ 0 h 76"/>
                <a:gd name="T8" fmla="*/ 0 w 100"/>
                <a:gd name="T9" fmla="*/ 0 h 76"/>
                <a:gd name="T10" fmla="*/ 0 w 100"/>
                <a:gd name="T11" fmla="*/ 0 h 76"/>
                <a:gd name="T12" fmla="*/ 0 w 100"/>
                <a:gd name="T13" fmla="*/ 0 h 76"/>
                <a:gd name="T14" fmla="*/ 0 w 100"/>
                <a:gd name="T15" fmla="*/ 0 h 76"/>
                <a:gd name="T16" fmla="*/ 0 w 100"/>
                <a:gd name="T17" fmla="*/ 0 h 76"/>
                <a:gd name="T18" fmla="*/ 0 w 100"/>
                <a:gd name="T19" fmla="*/ 0 h 76"/>
                <a:gd name="T20" fmla="*/ 0 w 100"/>
                <a:gd name="T21" fmla="*/ 0 h 76"/>
                <a:gd name="T22" fmla="*/ 0 w 100"/>
                <a:gd name="T23" fmla="*/ 0 h 76"/>
                <a:gd name="T24" fmla="*/ 0 w 100"/>
                <a:gd name="T25" fmla="*/ 0 h 76"/>
                <a:gd name="T26" fmla="*/ 0 w 100"/>
                <a:gd name="T27" fmla="*/ 0 h 76"/>
                <a:gd name="T28" fmla="*/ 0 w 100"/>
                <a:gd name="T29" fmla="*/ 0 h 76"/>
                <a:gd name="T30" fmla="*/ 0 w 100"/>
                <a:gd name="T31" fmla="*/ 0 h 76"/>
                <a:gd name="T32" fmla="*/ 0 w 100"/>
                <a:gd name="T33" fmla="*/ 0 h 76"/>
                <a:gd name="T34" fmla="*/ 0 w 100"/>
                <a:gd name="T35" fmla="*/ 0 h 76"/>
                <a:gd name="T36" fmla="*/ 0 w 100"/>
                <a:gd name="T37" fmla="*/ 0 h 76"/>
                <a:gd name="T38" fmla="*/ 0 w 100"/>
                <a:gd name="T39" fmla="*/ 0 h 76"/>
                <a:gd name="T40" fmla="*/ 0 w 100"/>
                <a:gd name="T41" fmla="*/ 0 h 76"/>
                <a:gd name="T42" fmla="*/ 0 w 100"/>
                <a:gd name="T43" fmla="*/ 0 h 76"/>
                <a:gd name="T44" fmla="*/ 0 w 100"/>
                <a:gd name="T45" fmla="*/ 0 h 76"/>
                <a:gd name="T46" fmla="*/ 0 w 100"/>
                <a:gd name="T47" fmla="*/ 0 h 76"/>
                <a:gd name="T48" fmla="*/ 0 w 100"/>
                <a:gd name="T49" fmla="*/ 0 h 76"/>
                <a:gd name="T50" fmla="*/ 0 w 100"/>
                <a:gd name="T51" fmla="*/ 0 h 76"/>
                <a:gd name="T52" fmla="*/ 0 w 100"/>
                <a:gd name="T53" fmla="*/ 0 h 76"/>
                <a:gd name="T54" fmla="*/ 0 w 100"/>
                <a:gd name="T55" fmla="*/ 0 h 76"/>
                <a:gd name="T56" fmla="*/ 0 w 100"/>
                <a:gd name="T57" fmla="*/ 0 h 76"/>
                <a:gd name="T58" fmla="*/ 0 w 100"/>
                <a:gd name="T59" fmla="*/ 0 h 76"/>
                <a:gd name="T60" fmla="*/ 0 w 100"/>
                <a:gd name="T61" fmla="*/ 0 h 76"/>
                <a:gd name="T62" fmla="*/ 0 w 100"/>
                <a:gd name="T63" fmla="*/ 0 h 76"/>
                <a:gd name="T64" fmla="*/ 0 w 100"/>
                <a:gd name="T65" fmla="*/ 0 h 76"/>
                <a:gd name="T66" fmla="*/ 0 w 100"/>
                <a:gd name="T67" fmla="*/ 0 h 76"/>
                <a:gd name="T68" fmla="*/ 0 w 100"/>
                <a:gd name="T69" fmla="*/ 0 h 76"/>
                <a:gd name="T70" fmla="*/ 0 w 100"/>
                <a:gd name="T71" fmla="*/ 0 h 76"/>
                <a:gd name="T72" fmla="*/ 0 w 100"/>
                <a:gd name="T73" fmla="*/ 0 h 76"/>
                <a:gd name="T74" fmla="*/ 0 w 100"/>
                <a:gd name="T75" fmla="*/ 0 h 76"/>
                <a:gd name="T76" fmla="*/ 0 w 100"/>
                <a:gd name="T77" fmla="*/ 0 h 76"/>
                <a:gd name="T78" fmla="*/ 0 w 100"/>
                <a:gd name="T79" fmla="*/ 0 h 76"/>
                <a:gd name="T80" fmla="*/ 0 w 100"/>
                <a:gd name="T81" fmla="*/ 0 h 7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" h="76">
                  <a:moveTo>
                    <a:pt x="2" y="33"/>
                  </a:moveTo>
                  <a:lnTo>
                    <a:pt x="0" y="38"/>
                  </a:lnTo>
                  <a:lnTo>
                    <a:pt x="0" y="43"/>
                  </a:lnTo>
                  <a:lnTo>
                    <a:pt x="1" y="48"/>
                  </a:lnTo>
                  <a:lnTo>
                    <a:pt x="3" y="53"/>
                  </a:lnTo>
                  <a:lnTo>
                    <a:pt x="7" y="58"/>
                  </a:lnTo>
                  <a:lnTo>
                    <a:pt x="11" y="63"/>
                  </a:lnTo>
                  <a:lnTo>
                    <a:pt x="17" y="67"/>
                  </a:lnTo>
                  <a:lnTo>
                    <a:pt x="23" y="71"/>
                  </a:lnTo>
                  <a:lnTo>
                    <a:pt x="30" y="74"/>
                  </a:lnTo>
                  <a:lnTo>
                    <a:pt x="37" y="75"/>
                  </a:lnTo>
                  <a:lnTo>
                    <a:pt x="46" y="76"/>
                  </a:lnTo>
                  <a:lnTo>
                    <a:pt x="54" y="75"/>
                  </a:lnTo>
                  <a:lnTo>
                    <a:pt x="63" y="72"/>
                  </a:lnTo>
                  <a:lnTo>
                    <a:pt x="71" y="68"/>
                  </a:lnTo>
                  <a:lnTo>
                    <a:pt x="80" y="62"/>
                  </a:lnTo>
                  <a:lnTo>
                    <a:pt x="88" y="54"/>
                  </a:lnTo>
                  <a:lnTo>
                    <a:pt x="92" y="49"/>
                  </a:lnTo>
                  <a:lnTo>
                    <a:pt x="95" y="45"/>
                  </a:lnTo>
                  <a:lnTo>
                    <a:pt x="97" y="40"/>
                  </a:lnTo>
                  <a:lnTo>
                    <a:pt x="99" y="36"/>
                  </a:lnTo>
                  <a:lnTo>
                    <a:pt x="99" y="32"/>
                  </a:lnTo>
                  <a:lnTo>
                    <a:pt x="100" y="28"/>
                  </a:lnTo>
                  <a:lnTo>
                    <a:pt x="99" y="25"/>
                  </a:lnTo>
                  <a:lnTo>
                    <a:pt x="98" y="21"/>
                  </a:lnTo>
                  <a:lnTo>
                    <a:pt x="97" y="18"/>
                  </a:lnTo>
                  <a:lnTo>
                    <a:pt x="95" y="14"/>
                  </a:lnTo>
                  <a:lnTo>
                    <a:pt x="93" y="12"/>
                  </a:lnTo>
                  <a:lnTo>
                    <a:pt x="90" y="9"/>
                  </a:lnTo>
                  <a:lnTo>
                    <a:pt x="83" y="5"/>
                  </a:lnTo>
                  <a:lnTo>
                    <a:pt x="75" y="2"/>
                  </a:lnTo>
                  <a:lnTo>
                    <a:pt x="67" y="0"/>
                  </a:lnTo>
                  <a:lnTo>
                    <a:pt x="57" y="0"/>
                  </a:lnTo>
                  <a:lnTo>
                    <a:pt x="47" y="1"/>
                  </a:lnTo>
                  <a:lnTo>
                    <a:pt x="37" y="4"/>
                  </a:lnTo>
                  <a:lnTo>
                    <a:pt x="27" y="8"/>
                  </a:lnTo>
                  <a:lnTo>
                    <a:pt x="18" y="14"/>
                  </a:lnTo>
                  <a:lnTo>
                    <a:pt x="14" y="19"/>
                  </a:lnTo>
                  <a:lnTo>
                    <a:pt x="10" y="23"/>
                  </a:lnTo>
                  <a:lnTo>
                    <a:pt x="6" y="28"/>
                  </a:lnTo>
                  <a:lnTo>
                    <a:pt x="2" y="33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57" name="Freeform 1480">
              <a:extLst>
                <a:ext uri="{FF2B5EF4-FFF2-40B4-BE49-F238E27FC236}">
                  <a16:creationId xmlns:a16="http://schemas.microsoft.com/office/drawing/2014/main" id="{2AD4D650-9302-4AF5-A918-68D35D4B8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" y="2300"/>
              <a:ext cx="6" cy="5"/>
            </a:xfrm>
            <a:custGeom>
              <a:avLst/>
              <a:gdLst>
                <a:gd name="T0" fmla="*/ 0 w 99"/>
                <a:gd name="T1" fmla="*/ 0 h 75"/>
                <a:gd name="T2" fmla="*/ 0 w 99"/>
                <a:gd name="T3" fmla="*/ 0 h 75"/>
                <a:gd name="T4" fmla="*/ 0 w 99"/>
                <a:gd name="T5" fmla="*/ 0 h 75"/>
                <a:gd name="T6" fmla="*/ 0 w 99"/>
                <a:gd name="T7" fmla="*/ 0 h 75"/>
                <a:gd name="T8" fmla="*/ 0 w 99"/>
                <a:gd name="T9" fmla="*/ 0 h 75"/>
                <a:gd name="T10" fmla="*/ 0 w 99"/>
                <a:gd name="T11" fmla="*/ 0 h 75"/>
                <a:gd name="T12" fmla="*/ 0 w 99"/>
                <a:gd name="T13" fmla="*/ 0 h 75"/>
                <a:gd name="T14" fmla="*/ 0 w 99"/>
                <a:gd name="T15" fmla="*/ 0 h 75"/>
                <a:gd name="T16" fmla="*/ 0 w 99"/>
                <a:gd name="T17" fmla="*/ 0 h 75"/>
                <a:gd name="T18" fmla="*/ 0 w 99"/>
                <a:gd name="T19" fmla="*/ 0 h 75"/>
                <a:gd name="T20" fmla="*/ 0 w 99"/>
                <a:gd name="T21" fmla="*/ 0 h 75"/>
                <a:gd name="T22" fmla="*/ 0 w 99"/>
                <a:gd name="T23" fmla="*/ 0 h 75"/>
                <a:gd name="T24" fmla="*/ 0 w 99"/>
                <a:gd name="T25" fmla="*/ 0 h 75"/>
                <a:gd name="T26" fmla="*/ 0 w 99"/>
                <a:gd name="T27" fmla="*/ 0 h 75"/>
                <a:gd name="T28" fmla="*/ 0 w 99"/>
                <a:gd name="T29" fmla="*/ 0 h 75"/>
                <a:gd name="T30" fmla="*/ 0 w 99"/>
                <a:gd name="T31" fmla="*/ 0 h 75"/>
                <a:gd name="T32" fmla="*/ 0 w 99"/>
                <a:gd name="T33" fmla="*/ 0 h 75"/>
                <a:gd name="T34" fmla="*/ 0 w 99"/>
                <a:gd name="T35" fmla="*/ 0 h 75"/>
                <a:gd name="T36" fmla="*/ 0 w 99"/>
                <a:gd name="T37" fmla="*/ 0 h 75"/>
                <a:gd name="T38" fmla="*/ 0 w 99"/>
                <a:gd name="T39" fmla="*/ 0 h 75"/>
                <a:gd name="T40" fmla="*/ 0 w 99"/>
                <a:gd name="T41" fmla="*/ 0 h 75"/>
                <a:gd name="T42" fmla="*/ 0 w 99"/>
                <a:gd name="T43" fmla="*/ 0 h 75"/>
                <a:gd name="T44" fmla="*/ 0 w 99"/>
                <a:gd name="T45" fmla="*/ 0 h 75"/>
                <a:gd name="T46" fmla="*/ 0 w 99"/>
                <a:gd name="T47" fmla="*/ 0 h 75"/>
                <a:gd name="T48" fmla="*/ 0 w 99"/>
                <a:gd name="T49" fmla="*/ 0 h 75"/>
                <a:gd name="T50" fmla="*/ 0 w 99"/>
                <a:gd name="T51" fmla="*/ 0 h 75"/>
                <a:gd name="T52" fmla="*/ 0 w 99"/>
                <a:gd name="T53" fmla="*/ 0 h 75"/>
                <a:gd name="T54" fmla="*/ 0 w 99"/>
                <a:gd name="T55" fmla="*/ 0 h 75"/>
                <a:gd name="T56" fmla="*/ 0 w 99"/>
                <a:gd name="T57" fmla="*/ 0 h 75"/>
                <a:gd name="T58" fmla="*/ 0 w 99"/>
                <a:gd name="T59" fmla="*/ 0 h 75"/>
                <a:gd name="T60" fmla="*/ 0 w 99"/>
                <a:gd name="T61" fmla="*/ 0 h 75"/>
                <a:gd name="T62" fmla="*/ 0 w 99"/>
                <a:gd name="T63" fmla="*/ 0 h 75"/>
                <a:gd name="T64" fmla="*/ 0 w 99"/>
                <a:gd name="T65" fmla="*/ 0 h 75"/>
                <a:gd name="T66" fmla="*/ 0 w 99"/>
                <a:gd name="T67" fmla="*/ 0 h 75"/>
                <a:gd name="T68" fmla="*/ 0 w 99"/>
                <a:gd name="T69" fmla="*/ 0 h 75"/>
                <a:gd name="T70" fmla="*/ 0 w 99"/>
                <a:gd name="T71" fmla="*/ 0 h 75"/>
                <a:gd name="T72" fmla="*/ 0 w 99"/>
                <a:gd name="T73" fmla="*/ 0 h 75"/>
                <a:gd name="T74" fmla="*/ 0 w 99"/>
                <a:gd name="T75" fmla="*/ 0 h 75"/>
                <a:gd name="T76" fmla="*/ 0 w 99"/>
                <a:gd name="T77" fmla="*/ 0 h 75"/>
                <a:gd name="T78" fmla="*/ 0 w 99"/>
                <a:gd name="T79" fmla="*/ 0 h 75"/>
                <a:gd name="T80" fmla="*/ 0 w 99"/>
                <a:gd name="T81" fmla="*/ 0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99" h="75">
                  <a:moveTo>
                    <a:pt x="2" y="33"/>
                  </a:moveTo>
                  <a:lnTo>
                    <a:pt x="0" y="37"/>
                  </a:lnTo>
                  <a:lnTo>
                    <a:pt x="0" y="42"/>
                  </a:lnTo>
                  <a:lnTo>
                    <a:pt x="1" y="48"/>
                  </a:lnTo>
                  <a:lnTo>
                    <a:pt x="3" y="53"/>
                  </a:lnTo>
                  <a:lnTo>
                    <a:pt x="6" y="58"/>
                  </a:lnTo>
                  <a:lnTo>
                    <a:pt x="11" y="63"/>
                  </a:lnTo>
                  <a:lnTo>
                    <a:pt x="16" y="67"/>
                  </a:lnTo>
                  <a:lnTo>
                    <a:pt x="23" y="70"/>
                  </a:lnTo>
                  <a:lnTo>
                    <a:pt x="29" y="73"/>
                  </a:lnTo>
                  <a:lnTo>
                    <a:pt x="37" y="75"/>
                  </a:lnTo>
                  <a:lnTo>
                    <a:pt x="46" y="75"/>
                  </a:lnTo>
                  <a:lnTo>
                    <a:pt x="54" y="74"/>
                  </a:lnTo>
                  <a:lnTo>
                    <a:pt x="63" y="72"/>
                  </a:lnTo>
                  <a:lnTo>
                    <a:pt x="71" y="68"/>
                  </a:lnTo>
                  <a:lnTo>
                    <a:pt x="80" y="61"/>
                  </a:lnTo>
                  <a:lnTo>
                    <a:pt x="88" y="53"/>
                  </a:lnTo>
                  <a:lnTo>
                    <a:pt x="92" y="49"/>
                  </a:lnTo>
                  <a:lnTo>
                    <a:pt x="95" y="44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9" y="32"/>
                  </a:lnTo>
                  <a:lnTo>
                    <a:pt x="99" y="28"/>
                  </a:lnTo>
                  <a:lnTo>
                    <a:pt x="99" y="24"/>
                  </a:lnTo>
                  <a:lnTo>
                    <a:pt x="98" y="21"/>
                  </a:lnTo>
                  <a:lnTo>
                    <a:pt x="97" y="18"/>
                  </a:lnTo>
                  <a:lnTo>
                    <a:pt x="95" y="15"/>
                  </a:lnTo>
                  <a:lnTo>
                    <a:pt x="92" y="12"/>
                  </a:lnTo>
                  <a:lnTo>
                    <a:pt x="90" y="9"/>
                  </a:lnTo>
                  <a:lnTo>
                    <a:pt x="83" y="5"/>
                  </a:lnTo>
                  <a:lnTo>
                    <a:pt x="75" y="2"/>
                  </a:lnTo>
                  <a:lnTo>
                    <a:pt x="66" y="1"/>
                  </a:lnTo>
                  <a:lnTo>
                    <a:pt x="57" y="0"/>
                  </a:lnTo>
                  <a:lnTo>
                    <a:pt x="47" y="2"/>
                  </a:lnTo>
                  <a:lnTo>
                    <a:pt x="36" y="4"/>
                  </a:lnTo>
                  <a:lnTo>
                    <a:pt x="27" y="9"/>
                  </a:lnTo>
                  <a:lnTo>
                    <a:pt x="18" y="15"/>
                  </a:lnTo>
                  <a:lnTo>
                    <a:pt x="13" y="19"/>
                  </a:lnTo>
                  <a:lnTo>
                    <a:pt x="9" y="23"/>
                  </a:lnTo>
                  <a:lnTo>
                    <a:pt x="6" y="27"/>
                  </a:lnTo>
                  <a:lnTo>
                    <a:pt x="2" y="33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58" name="Freeform 1481">
              <a:extLst>
                <a:ext uri="{FF2B5EF4-FFF2-40B4-BE49-F238E27FC236}">
                  <a16:creationId xmlns:a16="http://schemas.microsoft.com/office/drawing/2014/main" id="{2D7B1C20-519C-4A13-B96B-0EFEB6693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4" y="2304"/>
              <a:ext cx="6" cy="4"/>
            </a:xfrm>
            <a:custGeom>
              <a:avLst/>
              <a:gdLst>
                <a:gd name="T0" fmla="*/ 0 w 100"/>
                <a:gd name="T1" fmla="*/ 0 h 76"/>
                <a:gd name="T2" fmla="*/ 0 w 100"/>
                <a:gd name="T3" fmla="*/ 0 h 76"/>
                <a:gd name="T4" fmla="*/ 0 w 100"/>
                <a:gd name="T5" fmla="*/ 0 h 76"/>
                <a:gd name="T6" fmla="*/ 0 w 100"/>
                <a:gd name="T7" fmla="*/ 0 h 76"/>
                <a:gd name="T8" fmla="*/ 0 w 100"/>
                <a:gd name="T9" fmla="*/ 0 h 76"/>
                <a:gd name="T10" fmla="*/ 0 w 100"/>
                <a:gd name="T11" fmla="*/ 0 h 76"/>
                <a:gd name="T12" fmla="*/ 0 w 100"/>
                <a:gd name="T13" fmla="*/ 0 h 76"/>
                <a:gd name="T14" fmla="*/ 0 w 100"/>
                <a:gd name="T15" fmla="*/ 0 h 76"/>
                <a:gd name="T16" fmla="*/ 0 w 100"/>
                <a:gd name="T17" fmla="*/ 0 h 76"/>
                <a:gd name="T18" fmla="*/ 0 w 100"/>
                <a:gd name="T19" fmla="*/ 0 h 76"/>
                <a:gd name="T20" fmla="*/ 0 w 100"/>
                <a:gd name="T21" fmla="*/ 0 h 76"/>
                <a:gd name="T22" fmla="*/ 0 w 100"/>
                <a:gd name="T23" fmla="*/ 0 h 76"/>
                <a:gd name="T24" fmla="*/ 0 w 100"/>
                <a:gd name="T25" fmla="*/ 0 h 76"/>
                <a:gd name="T26" fmla="*/ 0 w 100"/>
                <a:gd name="T27" fmla="*/ 0 h 76"/>
                <a:gd name="T28" fmla="*/ 0 w 100"/>
                <a:gd name="T29" fmla="*/ 0 h 76"/>
                <a:gd name="T30" fmla="*/ 0 w 100"/>
                <a:gd name="T31" fmla="*/ 0 h 76"/>
                <a:gd name="T32" fmla="*/ 0 w 100"/>
                <a:gd name="T33" fmla="*/ 0 h 76"/>
                <a:gd name="T34" fmla="*/ 0 w 100"/>
                <a:gd name="T35" fmla="*/ 0 h 76"/>
                <a:gd name="T36" fmla="*/ 0 w 100"/>
                <a:gd name="T37" fmla="*/ 0 h 76"/>
                <a:gd name="T38" fmla="*/ 0 w 100"/>
                <a:gd name="T39" fmla="*/ 0 h 76"/>
                <a:gd name="T40" fmla="*/ 0 w 100"/>
                <a:gd name="T41" fmla="*/ 0 h 76"/>
                <a:gd name="T42" fmla="*/ 0 w 100"/>
                <a:gd name="T43" fmla="*/ 0 h 76"/>
                <a:gd name="T44" fmla="*/ 0 w 100"/>
                <a:gd name="T45" fmla="*/ 0 h 76"/>
                <a:gd name="T46" fmla="*/ 0 w 100"/>
                <a:gd name="T47" fmla="*/ 0 h 76"/>
                <a:gd name="T48" fmla="*/ 0 w 100"/>
                <a:gd name="T49" fmla="*/ 0 h 76"/>
                <a:gd name="T50" fmla="*/ 0 w 100"/>
                <a:gd name="T51" fmla="*/ 0 h 76"/>
                <a:gd name="T52" fmla="*/ 0 w 100"/>
                <a:gd name="T53" fmla="*/ 0 h 76"/>
                <a:gd name="T54" fmla="*/ 0 w 100"/>
                <a:gd name="T55" fmla="*/ 0 h 76"/>
                <a:gd name="T56" fmla="*/ 0 w 100"/>
                <a:gd name="T57" fmla="*/ 0 h 76"/>
                <a:gd name="T58" fmla="*/ 0 w 100"/>
                <a:gd name="T59" fmla="*/ 0 h 76"/>
                <a:gd name="T60" fmla="*/ 0 w 100"/>
                <a:gd name="T61" fmla="*/ 0 h 76"/>
                <a:gd name="T62" fmla="*/ 0 w 100"/>
                <a:gd name="T63" fmla="*/ 0 h 76"/>
                <a:gd name="T64" fmla="*/ 0 w 100"/>
                <a:gd name="T65" fmla="*/ 0 h 76"/>
                <a:gd name="T66" fmla="*/ 0 w 100"/>
                <a:gd name="T67" fmla="*/ 0 h 76"/>
                <a:gd name="T68" fmla="*/ 0 w 100"/>
                <a:gd name="T69" fmla="*/ 0 h 76"/>
                <a:gd name="T70" fmla="*/ 0 w 100"/>
                <a:gd name="T71" fmla="*/ 0 h 76"/>
                <a:gd name="T72" fmla="*/ 0 w 100"/>
                <a:gd name="T73" fmla="*/ 0 h 76"/>
                <a:gd name="T74" fmla="*/ 0 w 100"/>
                <a:gd name="T75" fmla="*/ 0 h 76"/>
                <a:gd name="T76" fmla="*/ 0 w 100"/>
                <a:gd name="T77" fmla="*/ 0 h 76"/>
                <a:gd name="T78" fmla="*/ 0 w 100"/>
                <a:gd name="T79" fmla="*/ 0 h 76"/>
                <a:gd name="T80" fmla="*/ 0 w 100"/>
                <a:gd name="T81" fmla="*/ 0 h 7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" h="76">
                  <a:moveTo>
                    <a:pt x="2" y="33"/>
                  </a:moveTo>
                  <a:lnTo>
                    <a:pt x="1" y="38"/>
                  </a:lnTo>
                  <a:lnTo>
                    <a:pt x="0" y="43"/>
                  </a:lnTo>
                  <a:lnTo>
                    <a:pt x="1" y="48"/>
                  </a:lnTo>
                  <a:lnTo>
                    <a:pt x="3" y="53"/>
                  </a:lnTo>
                  <a:lnTo>
                    <a:pt x="7" y="58"/>
                  </a:lnTo>
                  <a:lnTo>
                    <a:pt x="11" y="63"/>
                  </a:lnTo>
                  <a:lnTo>
                    <a:pt x="17" y="67"/>
                  </a:lnTo>
                  <a:lnTo>
                    <a:pt x="23" y="71"/>
                  </a:lnTo>
                  <a:lnTo>
                    <a:pt x="30" y="74"/>
                  </a:lnTo>
                  <a:lnTo>
                    <a:pt x="37" y="75"/>
                  </a:lnTo>
                  <a:lnTo>
                    <a:pt x="45" y="76"/>
                  </a:lnTo>
                  <a:lnTo>
                    <a:pt x="54" y="75"/>
                  </a:lnTo>
                  <a:lnTo>
                    <a:pt x="62" y="72"/>
                  </a:lnTo>
                  <a:lnTo>
                    <a:pt x="71" y="68"/>
                  </a:lnTo>
                  <a:lnTo>
                    <a:pt x="80" y="62"/>
                  </a:lnTo>
                  <a:lnTo>
                    <a:pt x="88" y="54"/>
                  </a:lnTo>
                  <a:lnTo>
                    <a:pt x="92" y="49"/>
                  </a:lnTo>
                  <a:lnTo>
                    <a:pt x="95" y="45"/>
                  </a:lnTo>
                  <a:lnTo>
                    <a:pt x="97" y="40"/>
                  </a:lnTo>
                  <a:lnTo>
                    <a:pt x="99" y="36"/>
                  </a:lnTo>
                  <a:lnTo>
                    <a:pt x="100" y="32"/>
                  </a:lnTo>
                  <a:lnTo>
                    <a:pt x="100" y="28"/>
                  </a:lnTo>
                  <a:lnTo>
                    <a:pt x="99" y="25"/>
                  </a:lnTo>
                  <a:lnTo>
                    <a:pt x="99" y="20"/>
                  </a:lnTo>
                  <a:lnTo>
                    <a:pt x="97" y="17"/>
                  </a:lnTo>
                  <a:lnTo>
                    <a:pt x="95" y="14"/>
                  </a:lnTo>
                  <a:lnTo>
                    <a:pt x="93" y="11"/>
                  </a:lnTo>
                  <a:lnTo>
                    <a:pt x="90" y="9"/>
                  </a:lnTo>
                  <a:lnTo>
                    <a:pt x="83" y="5"/>
                  </a:lnTo>
                  <a:lnTo>
                    <a:pt x="75" y="2"/>
                  </a:lnTo>
                  <a:lnTo>
                    <a:pt x="66" y="0"/>
                  </a:lnTo>
                  <a:lnTo>
                    <a:pt x="56" y="0"/>
                  </a:lnTo>
                  <a:lnTo>
                    <a:pt x="47" y="1"/>
                  </a:lnTo>
                  <a:lnTo>
                    <a:pt x="37" y="4"/>
                  </a:lnTo>
                  <a:lnTo>
                    <a:pt x="27" y="8"/>
                  </a:lnTo>
                  <a:lnTo>
                    <a:pt x="18" y="14"/>
                  </a:lnTo>
                  <a:lnTo>
                    <a:pt x="14" y="18"/>
                  </a:lnTo>
                  <a:lnTo>
                    <a:pt x="10" y="22"/>
                  </a:lnTo>
                  <a:lnTo>
                    <a:pt x="6" y="28"/>
                  </a:lnTo>
                  <a:lnTo>
                    <a:pt x="2" y="33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59" name="Freeform 1482">
              <a:extLst>
                <a:ext uri="{FF2B5EF4-FFF2-40B4-BE49-F238E27FC236}">
                  <a16:creationId xmlns:a16="http://schemas.microsoft.com/office/drawing/2014/main" id="{53953C84-E6CE-493A-A83A-44FC8EC4B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" y="2290"/>
              <a:ext cx="6" cy="4"/>
            </a:xfrm>
            <a:custGeom>
              <a:avLst/>
              <a:gdLst>
                <a:gd name="T0" fmla="*/ 0 w 100"/>
                <a:gd name="T1" fmla="*/ 0 h 76"/>
                <a:gd name="T2" fmla="*/ 0 w 100"/>
                <a:gd name="T3" fmla="*/ 0 h 76"/>
                <a:gd name="T4" fmla="*/ 0 w 100"/>
                <a:gd name="T5" fmla="*/ 0 h 76"/>
                <a:gd name="T6" fmla="*/ 0 w 100"/>
                <a:gd name="T7" fmla="*/ 0 h 76"/>
                <a:gd name="T8" fmla="*/ 0 w 100"/>
                <a:gd name="T9" fmla="*/ 0 h 76"/>
                <a:gd name="T10" fmla="*/ 0 w 100"/>
                <a:gd name="T11" fmla="*/ 0 h 76"/>
                <a:gd name="T12" fmla="*/ 0 w 100"/>
                <a:gd name="T13" fmla="*/ 0 h 76"/>
                <a:gd name="T14" fmla="*/ 0 w 100"/>
                <a:gd name="T15" fmla="*/ 0 h 76"/>
                <a:gd name="T16" fmla="*/ 0 w 100"/>
                <a:gd name="T17" fmla="*/ 0 h 76"/>
                <a:gd name="T18" fmla="*/ 0 w 100"/>
                <a:gd name="T19" fmla="*/ 0 h 76"/>
                <a:gd name="T20" fmla="*/ 0 w 100"/>
                <a:gd name="T21" fmla="*/ 0 h 76"/>
                <a:gd name="T22" fmla="*/ 0 w 100"/>
                <a:gd name="T23" fmla="*/ 0 h 76"/>
                <a:gd name="T24" fmla="*/ 0 w 100"/>
                <a:gd name="T25" fmla="*/ 0 h 76"/>
                <a:gd name="T26" fmla="*/ 0 w 100"/>
                <a:gd name="T27" fmla="*/ 0 h 76"/>
                <a:gd name="T28" fmla="*/ 0 w 100"/>
                <a:gd name="T29" fmla="*/ 0 h 76"/>
                <a:gd name="T30" fmla="*/ 0 w 100"/>
                <a:gd name="T31" fmla="*/ 0 h 76"/>
                <a:gd name="T32" fmla="*/ 0 w 100"/>
                <a:gd name="T33" fmla="*/ 0 h 76"/>
                <a:gd name="T34" fmla="*/ 0 w 100"/>
                <a:gd name="T35" fmla="*/ 0 h 76"/>
                <a:gd name="T36" fmla="*/ 0 w 100"/>
                <a:gd name="T37" fmla="*/ 0 h 76"/>
                <a:gd name="T38" fmla="*/ 0 w 100"/>
                <a:gd name="T39" fmla="*/ 0 h 76"/>
                <a:gd name="T40" fmla="*/ 0 w 100"/>
                <a:gd name="T41" fmla="*/ 0 h 76"/>
                <a:gd name="T42" fmla="*/ 0 w 100"/>
                <a:gd name="T43" fmla="*/ 0 h 76"/>
                <a:gd name="T44" fmla="*/ 0 w 100"/>
                <a:gd name="T45" fmla="*/ 0 h 76"/>
                <a:gd name="T46" fmla="*/ 0 w 100"/>
                <a:gd name="T47" fmla="*/ 0 h 76"/>
                <a:gd name="T48" fmla="*/ 0 w 100"/>
                <a:gd name="T49" fmla="*/ 0 h 76"/>
                <a:gd name="T50" fmla="*/ 0 w 100"/>
                <a:gd name="T51" fmla="*/ 0 h 76"/>
                <a:gd name="T52" fmla="*/ 0 w 100"/>
                <a:gd name="T53" fmla="*/ 0 h 76"/>
                <a:gd name="T54" fmla="*/ 0 w 100"/>
                <a:gd name="T55" fmla="*/ 0 h 76"/>
                <a:gd name="T56" fmla="*/ 0 w 100"/>
                <a:gd name="T57" fmla="*/ 0 h 76"/>
                <a:gd name="T58" fmla="*/ 0 w 100"/>
                <a:gd name="T59" fmla="*/ 0 h 76"/>
                <a:gd name="T60" fmla="*/ 0 w 100"/>
                <a:gd name="T61" fmla="*/ 0 h 76"/>
                <a:gd name="T62" fmla="*/ 0 w 100"/>
                <a:gd name="T63" fmla="*/ 0 h 76"/>
                <a:gd name="T64" fmla="*/ 0 w 100"/>
                <a:gd name="T65" fmla="*/ 0 h 76"/>
                <a:gd name="T66" fmla="*/ 0 w 100"/>
                <a:gd name="T67" fmla="*/ 0 h 76"/>
                <a:gd name="T68" fmla="*/ 0 w 100"/>
                <a:gd name="T69" fmla="*/ 0 h 76"/>
                <a:gd name="T70" fmla="*/ 0 w 100"/>
                <a:gd name="T71" fmla="*/ 0 h 76"/>
                <a:gd name="T72" fmla="*/ 0 w 100"/>
                <a:gd name="T73" fmla="*/ 0 h 76"/>
                <a:gd name="T74" fmla="*/ 0 w 100"/>
                <a:gd name="T75" fmla="*/ 0 h 76"/>
                <a:gd name="T76" fmla="*/ 0 w 100"/>
                <a:gd name="T77" fmla="*/ 0 h 7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0" h="76">
                  <a:moveTo>
                    <a:pt x="3" y="33"/>
                  </a:moveTo>
                  <a:lnTo>
                    <a:pt x="1" y="38"/>
                  </a:lnTo>
                  <a:lnTo>
                    <a:pt x="0" y="43"/>
                  </a:lnTo>
                  <a:lnTo>
                    <a:pt x="1" y="48"/>
                  </a:lnTo>
                  <a:lnTo>
                    <a:pt x="4" y="53"/>
                  </a:lnTo>
                  <a:lnTo>
                    <a:pt x="7" y="58"/>
                  </a:lnTo>
                  <a:lnTo>
                    <a:pt x="12" y="63"/>
                  </a:lnTo>
                  <a:lnTo>
                    <a:pt x="17" y="67"/>
                  </a:lnTo>
                  <a:lnTo>
                    <a:pt x="23" y="71"/>
                  </a:lnTo>
                  <a:lnTo>
                    <a:pt x="30" y="74"/>
                  </a:lnTo>
                  <a:lnTo>
                    <a:pt x="38" y="75"/>
                  </a:lnTo>
                  <a:lnTo>
                    <a:pt x="45" y="76"/>
                  </a:lnTo>
                  <a:lnTo>
                    <a:pt x="54" y="75"/>
                  </a:lnTo>
                  <a:lnTo>
                    <a:pt x="62" y="72"/>
                  </a:lnTo>
                  <a:lnTo>
                    <a:pt x="71" y="68"/>
                  </a:lnTo>
                  <a:lnTo>
                    <a:pt x="80" y="62"/>
                  </a:lnTo>
                  <a:lnTo>
                    <a:pt x="89" y="54"/>
                  </a:lnTo>
                  <a:lnTo>
                    <a:pt x="92" y="49"/>
                  </a:lnTo>
                  <a:lnTo>
                    <a:pt x="95" y="45"/>
                  </a:lnTo>
                  <a:lnTo>
                    <a:pt x="97" y="40"/>
                  </a:lnTo>
                  <a:lnTo>
                    <a:pt x="99" y="36"/>
                  </a:lnTo>
                  <a:lnTo>
                    <a:pt x="100" y="32"/>
                  </a:lnTo>
                  <a:lnTo>
                    <a:pt x="100" y="28"/>
                  </a:lnTo>
                  <a:lnTo>
                    <a:pt x="100" y="25"/>
                  </a:lnTo>
                  <a:lnTo>
                    <a:pt x="99" y="21"/>
                  </a:lnTo>
                  <a:lnTo>
                    <a:pt x="95" y="15"/>
                  </a:lnTo>
                  <a:lnTo>
                    <a:pt x="90" y="9"/>
                  </a:lnTo>
                  <a:lnTo>
                    <a:pt x="84" y="5"/>
                  </a:lnTo>
                  <a:lnTo>
                    <a:pt x="75" y="2"/>
                  </a:lnTo>
                  <a:lnTo>
                    <a:pt x="66" y="0"/>
                  </a:lnTo>
                  <a:lnTo>
                    <a:pt x="57" y="0"/>
                  </a:lnTo>
                  <a:lnTo>
                    <a:pt x="47" y="1"/>
                  </a:lnTo>
                  <a:lnTo>
                    <a:pt x="37" y="4"/>
                  </a:lnTo>
                  <a:lnTo>
                    <a:pt x="27" y="8"/>
                  </a:lnTo>
                  <a:lnTo>
                    <a:pt x="18" y="15"/>
                  </a:lnTo>
                  <a:lnTo>
                    <a:pt x="14" y="19"/>
                  </a:lnTo>
                  <a:lnTo>
                    <a:pt x="10" y="23"/>
                  </a:lnTo>
                  <a:lnTo>
                    <a:pt x="6" y="28"/>
                  </a:lnTo>
                  <a:lnTo>
                    <a:pt x="3" y="33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60" name="Freeform 1483">
              <a:extLst>
                <a:ext uri="{FF2B5EF4-FFF2-40B4-BE49-F238E27FC236}">
                  <a16:creationId xmlns:a16="http://schemas.microsoft.com/office/drawing/2014/main" id="{FE447F69-7851-48E4-9C95-EFB3678CC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7" y="2276"/>
              <a:ext cx="6" cy="4"/>
            </a:xfrm>
            <a:custGeom>
              <a:avLst/>
              <a:gdLst>
                <a:gd name="T0" fmla="*/ 0 w 100"/>
                <a:gd name="T1" fmla="*/ 0 h 75"/>
                <a:gd name="T2" fmla="*/ 0 w 100"/>
                <a:gd name="T3" fmla="*/ 0 h 75"/>
                <a:gd name="T4" fmla="*/ 0 w 100"/>
                <a:gd name="T5" fmla="*/ 0 h 75"/>
                <a:gd name="T6" fmla="*/ 0 w 100"/>
                <a:gd name="T7" fmla="*/ 0 h 75"/>
                <a:gd name="T8" fmla="*/ 0 w 100"/>
                <a:gd name="T9" fmla="*/ 0 h 75"/>
                <a:gd name="T10" fmla="*/ 0 w 100"/>
                <a:gd name="T11" fmla="*/ 0 h 75"/>
                <a:gd name="T12" fmla="*/ 0 w 100"/>
                <a:gd name="T13" fmla="*/ 0 h 75"/>
                <a:gd name="T14" fmla="*/ 0 w 100"/>
                <a:gd name="T15" fmla="*/ 0 h 75"/>
                <a:gd name="T16" fmla="*/ 0 w 100"/>
                <a:gd name="T17" fmla="*/ 0 h 75"/>
                <a:gd name="T18" fmla="*/ 0 w 100"/>
                <a:gd name="T19" fmla="*/ 0 h 75"/>
                <a:gd name="T20" fmla="*/ 0 w 100"/>
                <a:gd name="T21" fmla="*/ 0 h 75"/>
                <a:gd name="T22" fmla="*/ 0 w 100"/>
                <a:gd name="T23" fmla="*/ 0 h 75"/>
                <a:gd name="T24" fmla="*/ 0 w 100"/>
                <a:gd name="T25" fmla="*/ 0 h 75"/>
                <a:gd name="T26" fmla="*/ 0 w 100"/>
                <a:gd name="T27" fmla="*/ 0 h 75"/>
                <a:gd name="T28" fmla="*/ 0 w 100"/>
                <a:gd name="T29" fmla="*/ 0 h 75"/>
                <a:gd name="T30" fmla="*/ 0 w 100"/>
                <a:gd name="T31" fmla="*/ 0 h 75"/>
                <a:gd name="T32" fmla="*/ 0 w 100"/>
                <a:gd name="T33" fmla="*/ 0 h 75"/>
                <a:gd name="T34" fmla="*/ 0 w 100"/>
                <a:gd name="T35" fmla="*/ 0 h 75"/>
                <a:gd name="T36" fmla="*/ 0 w 100"/>
                <a:gd name="T37" fmla="*/ 0 h 75"/>
                <a:gd name="T38" fmla="*/ 0 w 100"/>
                <a:gd name="T39" fmla="*/ 0 h 75"/>
                <a:gd name="T40" fmla="*/ 0 w 100"/>
                <a:gd name="T41" fmla="*/ 0 h 75"/>
                <a:gd name="T42" fmla="*/ 0 w 100"/>
                <a:gd name="T43" fmla="*/ 0 h 75"/>
                <a:gd name="T44" fmla="*/ 0 w 100"/>
                <a:gd name="T45" fmla="*/ 0 h 75"/>
                <a:gd name="T46" fmla="*/ 0 w 100"/>
                <a:gd name="T47" fmla="*/ 0 h 75"/>
                <a:gd name="T48" fmla="*/ 0 w 100"/>
                <a:gd name="T49" fmla="*/ 0 h 75"/>
                <a:gd name="T50" fmla="*/ 0 w 100"/>
                <a:gd name="T51" fmla="*/ 0 h 75"/>
                <a:gd name="T52" fmla="*/ 0 w 100"/>
                <a:gd name="T53" fmla="*/ 0 h 75"/>
                <a:gd name="T54" fmla="*/ 0 w 100"/>
                <a:gd name="T55" fmla="*/ 0 h 75"/>
                <a:gd name="T56" fmla="*/ 0 w 100"/>
                <a:gd name="T57" fmla="*/ 0 h 75"/>
                <a:gd name="T58" fmla="*/ 0 w 100"/>
                <a:gd name="T59" fmla="*/ 0 h 75"/>
                <a:gd name="T60" fmla="*/ 0 w 100"/>
                <a:gd name="T61" fmla="*/ 0 h 75"/>
                <a:gd name="T62" fmla="*/ 0 w 100"/>
                <a:gd name="T63" fmla="*/ 0 h 75"/>
                <a:gd name="T64" fmla="*/ 0 w 100"/>
                <a:gd name="T65" fmla="*/ 0 h 75"/>
                <a:gd name="T66" fmla="*/ 0 w 100"/>
                <a:gd name="T67" fmla="*/ 0 h 75"/>
                <a:gd name="T68" fmla="*/ 0 w 100"/>
                <a:gd name="T69" fmla="*/ 0 h 75"/>
                <a:gd name="T70" fmla="*/ 0 w 100"/>
                <a:gd name="T71" fmla="*/ 0 h 75"/>
                <a:gd name="T72" fmla="*/ 0 w 100"/>
                <a:gd name="T73" fmla="*/ 0 h 75"/>
                <a:gd name="T74" fmla="*/ 0 w 100"/>
                <a:gd name="T75" fmla="*/ 0 h 75"/>
                <a:gd name="T76" fmla="*/ 0 w 100"/>
                <a:gd name="T77" fmla="*/ 0 h 75"/>
                <a:gd name="T78" fmla="*/ 0 w 100"/>
                <a:gd name="T79" fmla="*/ 0 h 75"/>
                <a:gd name="T80" fmla="*/ 0 w 100"/>
                <a:gd name="T81" fmla="*/ 0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" h="75">
                  <a:moveTo>
                    <a:pt x="2" y="32"/>
                  </a:moveTo>
                  <a:lnTo>
                    <a:pt x="0" y="37"/>
                  </a:lnTo>
                  <a:lnTo>
                    <a:pt x="0" y="42"/>
                  </a:lnTo>
                  <a:lnTo>
                    <a:pt x="1" y="47"/>
                  </a:lnTo>
                  <a:lnTo>
                    <a:pt x="3" y="52"/>
                  </a:lnTo>
                  <a:lnTo>
                    <a:pt x="7" y="57"/>
                  </a:lnTo>
                  <a:lnTo>
                    <a:pt x="11" y="62"/>
                  </a:lnTo>
                  <a:lnTo>
                    <a:pt x="17" y="66"/>
                  </a:lnTo>
                  <a:lnTo>
                    <a:pt x="24" y="70"/>
                  </a:lnTo>
                  <a:lnTo>
                    <a:pt x="31" y="72"/>
                  </a:lnTo>
                  <a:lnTo>
                    <a:pt x="38" y="74"/>
                  </a:lnTo>
                  <a:lnTo>
                    <a:pt x="46" y="75"/>
                  </a:lnTo>
                  <a:lnTo>
                    <a:pt x="54" y="74"/>
                  </a:lnTo>
                  <a:lnTo>
                    <a:pt x="63" y="71"/>
                  </a:lnTo>
                  <a:lnTo>
                    <a:pt x="71" y="67"/>
                  </a:lnTo>
                  <a:lnTo>
                    <a:pt x="80" y="61"/>
                  </a:lnTo>
                  <a:lnTo>
                    <a:pt x="88" y="53"/>
                  </a:lnTo>
                  <a:lnTo>
                    <a:pt x="92" y="48"/>
                  </a:lnTo>
                  <a:lnTo>
                    <a:pt x="95" y="43"/>
                  </a:lnTo>
                  <a:lnTo>
                    <a:pt x="97" y="39"/>
                  </a:lnTo>
                  <a:lnTo>
                    <a:pt x="99" y="35"/>
                  </a:lnTo>
                  <a:lnTo>
                    <a:pt x="100" y="31"/>
                  </a:lnTo>
                  <a:lnTo>
                    <a:pt x="100" y="27"/>
                  </a:lnTo>
                  <a:lnTo>
                    <a:pt x="99" y="24"/>
                  </a:lnTo>
                  <a:lnTo>
                    <a:pt x="98" y="20"/>
                  </a:lnTo>
                  <a:lnTo>
                    <a:pt x="97" y="17"/>
                  </a:lnTo>
                  <a:lnTo>
                    <a:pt x="95" y="14"/>
                  </a:lnTo>
                  <a:lnTo>
                    <a:pt x="93" y="11"/>
                  </a:lnTo>
                  <a:lnTo>
                    <a:pt x="90" y="9"/>
                  </a:lnTo>
                  <a:lnTo>
                    <a:pt x="83" y="5"/>
                  </a:lnTo>
                  <a:lnTo>
                    <a:pt x="75" y="2"/>
                  </a:lnTo>
                  <a:lnTo>
                    <a:pt x="67" y="0"/>
                  </a:lnTo>
                  <a:lnTo>
                    <a:pt x="57" y="0"/>
                  </a:lnTo>
                  <a:lnTo>
                    <a:pt x="47" y="1"/>
                  </a:lnTo>
                  <a:lnTo>
                    <a:pt x="38" y="4"/>
                  </a:lnTo>
                  <a:lnTo>
                    <a:pt x="28" y="8"/>
                  </a:lnTo>
                  <a:lnTo>
                    <a:pt x="18" y="14"/>
                  </a:lnTo>
                  <a:lnTo>
                    <a:pt x="14" y="18"/>
                  </a:lnTo>
                  <a:lnTo>
                    <a:pt x="10" y="22"/>
                  </a:lnTo>
                  <a:lnTo>
                    <a:pt x="6" y="27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61" name="Freeform 1484">
              <a:extLst>
                <a:ext uri="{FF2B5EF4-FFF2-40B4-BE49-F238E27FC236}">
                  <a16:creationId xmlns:a16="http://schemas.microsoft.com/office/drawing/2014/main" id="{D3AAEC39-78B5-45A6-9E88-8A93E522B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1" y="2238"/>
              <a:ext cx="6" cy="5"/>
            </a:xfrm>
            <a:custGeom>
              <a:avLst/>
              <a:gdLst>
                <a:gd name="T0" fmla="*/ 0 w 100"/>
                <a:gd name="T1" fmla="*/ 0 h 76"/>
                <a:gd name="T2" fmla="*/ 0 w 100"/>
                <a:gd name="T3" fmla="*/ 0 h 76"/>
                <a:gd name="T4" fmla="*/ 0 w 100"/>
                <a:gd name="T5" fmla="*/ 0 h 76"/>
                <a:gd name="T6" fmla="*/ 0 w 100"/>
                <a:gd name="T7" fmla="*/ 0 h 76"/>
                <a:gd name="T8" fmla="*/ 0 w 100"/>
                <a:gd name="T9" fmla="*/ 0 h 76"/>
                <a:gd name="T10" fmla="*/ 0 w 100"/>
                <a:gd name="T11" fmla="*/ 0 h 76"/>
                <a:gd name="T12" fmla="*/ 0 w 100"/>
                <a:gd name="T13" fmla="*/ 0 h 76"/>
                <a:gd name="T14" fmla="*/ 0 w 100"/>
                <a:gd name="T15" fmla="*/ 0 h 76"/>
                <a:gd name="T16" fmla="*/ 0 w 100"/>
                <a:gd name="T17" fmla="*/ 0 h 76"/>
                <a:gd name="T18" fmla="*/ 0 w 100"/>
                <a:gd name="T19" fmla="*/ 0 h 76"/>
                <a:gd name="T20" fmla="*/ 0 w 100"/>
                <a:gd name="T21" fmla="*/ 0 h 76"/>
                <a:gd name="T22" fmla="*/ 0 w 100"/>
                <a:gd name="T23" fmla="*/ 0 h 76"/>
                <a:gd name="T24" fmla="*/ 0 w 100"/>
                <a:gd name="T25" fmla="*/ 0 h 76"/>
                <a:gd name="T26" fmla="*/ 0 w 100"/>
                <a:gd name="T27" fmla="*/ 0 h 76"/>
                <a:gd name="T28" fmla="*/ 0 w 100"/>
                <a:gd name="T29" fmla="*/ 0 h 76"/>
                <a:gd name="T30" fmla="*/ 0 w 100"/>
                <a:gd name="T31" fmla="*/ 0 h 76"/>
                <a:gd name="T32" fmla="*/ 0 w 100"/>
                <a:gd name="T33" fmla="*/ 0 h 76"/>
                <a:gd name="T34" fmla="*/ 0 w 100"/>
                <a:gd name="T35" fmla="*/ 0 h 76"/>
                <a:gd name="T36" fmla="*/ 0 w 100"/>
                <a:gd name="T37" fmla="*/ 0 h 76"/>
                <a:gd name="T38" fmla="*/ 0 w 100"/>
                <a:gd name="T39" fmla="*/ 0 h 76"/>
                <a:gd name="T40" fmla="*/ 0 w 100"/>
                <a:gd name="T41" fmla="*/ 0 h 76"/>
                <a:gd name="T42" fmla="*/ 0 w 100"/>
                <a:gd name="T43" fmla="*/ 0 h 76"/>
                <a:gd name="T44" fmla="*/ 0 w 100"/>
                <a:gd name="T45" fmla="*/ 0 h 76"/>
                <a:gd name="T46" fmla="*/ 0 w 100"/>
                <a:gd name="T47" fmla="*/ 0 h 76"/>
                <a:gd name="T48" fmla="*/ 0 w 100"/>
                <a:gd name="T49" fmla="*/ 0 h 76"/>
                <a:gd name="T50" fmla="*/ 0 w 100"/>
                <a:gd name="T51" fmla="*/ 0 h 76"/>
                <a:gd name="T52" fmla="*/ 0 w 100"/>
                <a:gd name="T53" fmla="*/ 0 h 76"/>
                <a:gd name="T54" fmla="*/ 0 w 100"/>
                <a:gd name="T55" fmla="*/ 0 h 76"/>
                <a:gd name="T56" fmla="*/ 0 w 100"/>
                <a:gd name="T57" fmla="*/ 0 h 76"/>
                <a:gd name="T58" fmla="*/ 0 w 100"/>
                <a:gd name="T59" fmla="*/ 0 h 76"/>
                <a:gd name="T60" fmla="*/ 0 w 100"/>
                <a:gd name="T61" fmla="*/ 0 h 76"/>
                <a:gd name="T62" fmla="*/ 0 w 100"/>
                <a:gd name="T63" fmla="*/ 0 h 76"/>
                <a:gd name="T64" fmla="*/ 0 w 100"/>
                <a:gd name="T65" fmla="*/ 0 h 76"/>
                <a:gd name="T66" fmla="*/ 0 w 100"/>
                <a:gd name="T67" fmla="*/ 0 h 76"/>
                <a:gd name="T68" fmla="*/ 0 w 100"/>
                <a:gd name="T69" fmla="*/ 0 h 76"/>
                <a:gd name="T70" fmla="*/ 0 w 100"/>
                <a:gd name="T71" fmla="*/ 0 h 76"/>
                <a:gd name="T72" fmla="*/ 0 w 100"/>
                <a:gd name="T73" fmla="*/ 0 h 76"/>
                <a:gd name="T74" fmla="*/ 0 w 100"/>
                <a:gd name="T75" fmla="*/ 0 h 76"/>
                <a:gd name="T76" fmla="*/ 0 w 100"/>
                <a:gd name="T77" fmla="*/ 0 h 7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0" h="76">
                  <a:moveTo>
                    <a:pt x="3" y="33"/>
                  </a:moveTo>
                  <a:lnTo>
                    <a:pt x="1" y="38"/>
                  </a:lnTo>
                  <a:lnTo>
                    <a:pt x="0" y="43"/>
                  </a:lnTo>
                  <a:lnTo>
                    <a:pt x="1" y="48"/>
                  </a:lnTo>
                  <a:lnTo>
                    <a:pt x="3" y="54"/>
                  </a:lnTo>
                  <a:lnTo>
                    <a:pt x="7" y="59"/>
                  </a:lnTo>
                  <a:lnTo>
                    <a:pt x="11" y="63"/>
                  </a:lnTo>
                  <a:lnTo>
                    <a:pt x="17" y="68"/>
                  </a:lnTo>
                  <a:lnTo>
                    <a:pt x="23" y="71"/>
                  </a:lnTo>
                  <a:lnTo>
                    <a:pt x="30" y="74"/>
                  </a:lnTo>
                  <a:lnTo>
                    <a:pt x="37" y="76"/>
                  </a:lnTo>
                  <a:lnTo>
                    <a:pt x="45" y="76"/>
                  </a:lnTo>
                  <a:lnTo>
                    <a:pt x="54" y="75"/>
                  </a:lnTo>
                  <a:lnTo>
                    <a:pt x="63" y="73"/>
                  </a:lnTo>
                  <a:lnTo>
                    <a:pt x="72" y="68"/>
                  </a:lnTo>
                  <a:lnTo>
                    <a:pt x="80" y="62"/>
                  </a:lnTo>
                  <a:lnTo>
                    <a:pt x="88" y="54"/>
                  </a:lnTo>
                  <a:lnTo>
                    <a:pt x="92" y="49"/>
                  </a:lnTo>
                  <a:lnTo>
                    <a:pt x="95" y="45"/>
                  </a:lnTo>
                  <a:lnTo>
                    <a:pt x="97" y="41"/>
                  </a:lnTo>
                  <a:lnTo>
                    <a:pt x="99" y="35"/>
                  </a:lnTo>
                  <a:lnTo>
                    <a:pt x="100" y="31"/>
                  </a:lnTo>
                  <a:lnTo>
                    <a:pt x="100" y="28"/>
                  </a:lnTo>
                  <a:lnTo>
                    <a:pt x="100" y="24"/>
                  </a:lnTo>
                  <a:lnTo>
                    <a:pt x="99" y="21"/>
                  </a:lnTo>
                  <a:lnTo>
                    <a:pt x="95" y="14"/>
                  </a:lnTo>
                  <a:lnTo>
                    <a:pt x="90" y="9"/>
                  </a:lnTo>
                  <a:lnTo>
                    <a:pt x="84" y="5"/>
                  </a:lnTo>
                  <a:lnTo>
                    <a:pt x="76" y="2"/>
                  </a:lnTo>
                  <a:lnTo>
                    <a:pt x="67" y="0"/>
                  </a:lnTo>
                  <a:lnTo>
                    <a:pt x="56" y="0"/>
                  </a:lnTo>
                  <a:lnTo>
                    <a:pt x="47" y="1"/>
                  </a:lnTo>
                  <a:lnTo>
                    <a:pt x="37" y="4"/>
                  </a:lnTo>
                  <a:lnTo>
                    <a:pt x="27" y="8"/>
                  </a:lnTo>
                  <a:lnTo>
                    <a:pt x="18" y="15"/>
                  </a:lnTo>
                  <a:lnTo>
                    <a:pt x="14" y="18"/>
                  </a:lnTo>
                  <a:lnTo>
                    <a:pt x="10" y="23"/>
                  </a:lnTo>
                  <a:lnTo>
                    <a:pt x="6" y="27"/>
                  </a:lnTo>
                  <a:lnTo>
                    <a:pt x="3" y="33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62" name="Freeform 1485">
              <a:extLst>
                <a:ext uri="{FF2B5EF4-FFF2-40B4-BE49-F238E27FC236}">
                  <a16:creationId xmlns:a16="http://schemas.microsoft.com/office/drawing/2014/main" id="{6D77E3E5-8034-4412-B7A9-62A15C2CE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0" y="2240"/>
              <a:ext cx="6" cy="5"/>
            </a:xfrm>
            <a:custGeom>
              <a:avLst/>
              <a:gdLst>
                <a:gd name="T0" fmla="*/ 0 w 100"/>
                <a:gd name="T1" fmla="*/ 0 h 76"/>
                <a:gd name="T2" fmla="*/ 0 w 100"/>
                <a:gd name="T3" fmla="*/ 0 h 76"/>
                <a:gd name="T4" fmla="*/ 0 w 100"/>
                <a:gd name="T5" fmla="*/ 0 h 76"/>
                <a:gd name="T6" fmla="*/ 0 w 100"/>
                <a:gd name="T7" fmla="*/ 0 h 76"/>
                <a:gd name="T8" fmla="*/ 0 w 100"/>
                <a:gd name="T9" fmla="*/ 0 h 76"/>
                <a:gd name="T10" fmla="*/ 0 w 100"/>
                <a:gd name="T11" fmla="*/ 0 h 76"/>
                <a:gd name="T12" fmla="*/ 0 w 100"/>
                <a:gd name="T13" fmla="*/ 0 h 76"/>
                <a:gd name="T14" fmla="*/ 0 w 100"/>
                <a:gd name="T15" fmla="*/ 0 h 76"/>
                <a:gd name="T16" fmla="*/ 0 w 100"/>
                <a:gd name="T17" fmla="*/ 0 h 76"/>
                <a:gd name="T18" fmla="*/ 0 w 100"/>
                <a:gd name="T19" fmla="*/ 0 h 76"/>
                <a:gd name="T20" fmla="*/ 0 w 100"/>
                <a:gd name="T21" fmla="*/ 0 h 76"/>
                <a:gd name="T22" fmla="*/ 0 w 100"/>
                <a:gd name="T23" fmla="*/ 0 h 76"/>
                <a:gd name="T24" fmla="*/ 0 w 100"/>
                <a:gd name="T25" fmla="*/ 0 h 76"/>
                <a:gd name="T26" fmla="*/ 0 w 100"/>
                <a:gd name="T27" fmla="*/ 0 h 76"/>
                <a:gd name="T28" fmla="*/ 0 w 100"/>
                <a:gd name="T29" fmla="*/ 0 h 76"/>
                <a:gd name="T30" fmla="*/ 0 w 100"/>
                <a:gd name="T31" fmla="*/ 0 h 76"/>
                <a:gd name="T32" fmla="*/ 0 w 100"/>
                <a:gd name="T33" fmla="*/ 0 h 76"/>
                <a:gd name="T34" fmla="*/ 0 w 100"/>
                <a:gd name="T35" fmla="*/ 0 h 76"/>
                <a:gd name="T36" fmla="*/ 0 w 100"/>
                <a:gd name="T37" fmla="*/ 0 h 76"/>
                <a:gd name="T38" fmla="*/ 0 w 100"/>
                <a:gd name="T39" fmla="*/ 0 h 76"/>
                <a:gd name="T40" fmla="*/ 0 w 100"/>
                <a:gd name="T41" fmla="*/ 0 h 76"/>
                <a:gd name="T42" fmla="*/ 0 w 100"/>
                <a:gd name="T43" fmla="*/ 0 h 76"/>
                <a:gd name="T44" fmla="*/ 0 w 100"/>
                <a:gd name="T45" fmla="*/ 0 h 76"/>
                <a:gd name="T46" fmla="*/ 0 w 100"/>
                <a:gd name="T47" fmla="*/ 0 h 76"/>
                <a:gd name="T48" fmla="*/ 0 w 100"/>
                <a:gd name="T49" fmla="*/ 0 h 76"/>
                <a:gd name="T50" fmla="*/ 0 w 100"/>
                <a:gd name="T51" fmla="*/ 0 h 76"/>
                <a:gd name="T52" fmla="*/ 0 w 100"/>
                <a:gd name="T53" fmla="*/ 0 h 76"/>
                <a:gd name="T54" fmla="*/ 0 w 100"/>
                <a:gd name="T55" fmla="*/ 0 h 76"/>
                <a:gd name="T56" fmla="*/ 0 w 100"/>
                <a:gd name="T57" fmla="*/ 0 h 76"/>
                <a:gd name="T58" fmla="*/ 0 w 100"/>
                <a:gd name="T59" fmla="*/ 0 h 76"/>
                <a:gd name="T60" fmla="*/ 0 w 100"/>
                <a:gd name="T61" fmla="*/ 0 h 76"/>
                <a:gd name="T62" fmla="*/ 0 w 100"/>
                <a:gd name="T63" fmla="*/ 0 h 76"/>
                <a:gd name="T64" fmla="*/ 0 w 100"/>
                <a:gd name="T65" fmla="*/ 0 h 76"/>
                <a:gd name="T66" fmla="*/ 0 w 100"/>
                <a:gd name="T67" fmla="*/ 0 h 76"/>
                <a:gd name="T68" fmla="*/ 0 w 100"/>
                <a:gd name="T69" fmla="*/ 0 h 76"/>
                <a:gd name="T70" fmla="*/ 0 w 100"/>
                <a:gd name="T71" fmla="*/ 0 h 76"/>
                <a:gd name="T72" fmla="*/ 0 w 100"/>
                <a:gd name="T73" fmla="*/ 0 h 76"/>
                <a:gd name="T74" fmla="*/ 0 w 100"/>
                <a:gd name="T75" fmla="*/ 0 h 76"/>
                <a:gd name="T76" fmla="*/ 0 w 100"/>
                <a:gd name="T77" fmla="*/ 0 h 76"/>
                <a:gd name="T78" fmla="*/ 0 w 100"/>
                <a:gd name="T79" fmla="*/ 0 h 76"/>
                <a:gd name="T80" fmla="*/ 0 w 100"/>
                <a:gd name="T81" fmla="*/ 0 h 7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" h="76">
                  <a:moveTo>
                    <a:pt x="2" y="34"/>
                  </a:moveTo>
                  <a:lnTo>
                    <a:pt x="0" y="38"/>
                  </a:lnTo>
                  <a:lnTo>
                    <a:pt x="0" y="43"/>
                  </a:lnTo>
                  <a:lnTo>
                    <a:pt x="1" y="49"/>
                  </a:lnTo>
                  <a:lnTo>
                    <a:pt x="3" y="54"/>
                  </a:lnTo>
                  <a:lnTo>
                    <a:pt x="7" y="59"/>
                  </a:lnTo>
                  <a:lnTo>
                    <a:pt x="11" y="64"/>
                  </a:lnTo>
                  <a:lnTo>
                    <a:pt x="17" y="68"/>
                  </a:lnTo>
                  <a:lnTo>
                    <a:pt x="23" y="72"/>
                  </a:lnTo>
                  <a:lnTo>
                    <a:pt x="30" y="74"/>
                  </a:lnTo>
                  <a:lnTo>
                    <a:pt x="37" y="76"/>
                  </a:lnTo>
                  <a:lnTo>
                    <a:pt x="45" y="76"/>
                  </a:lnTo>
                  <a:lnTo>
                    <a:pt x="53" y="75"/>
                  </a:lnTo>
                  <a:lnTo>
                    <a:pt x="62" y="73"/>
                  </a:lnTo>
                  <a:lnTo>
                    <a:pt x="70" y="69"/>
                  </a:lnTo>
                  <a:lnTo>
                    <a:pt x="80" y="63"/>
                  </a:lnTo>
                  <a:lnTo>
                    <a:pt x="88" y="54"/>
                  </a:lnTo>
                  <a:lnTo>
                    <a:pt x="92" y="50"/>
                  </a:lnTo>
                  <a:lnTo>
                    <a:pt x="95" y="45"/>
                  </a:lnTo>
                  <a:lnTo>
                    <a:pt x="97" y="41"/>
                  </a:lnTo>
                  <a:lnTo>
                    <a:pt x="99" y="37"/>
                  </a:lnTo>
                  <a:lnTo>
                    <a:pt x="100" y="33"/>
                  </a:lnTo>
                  <a:lnTo>
                    <a:pt x="100" y="29"/>
                  </a:lnTo>
                  <a:lnTo>
                    <a:pt x="99" y="25"/>
                  </a:lnTo>
                  <a:lnTo>
                    <a:pt x="98" y="22"/>
                  </a:lnTo>
                  <a:lnTo>
                    <a:pt x="97" y="19"/>
                  </a:lnTo>
                  <a:lnTo>
                    <a:pt x="95" y="16"/>
                  </a:lnTo>
                  <a:lnTo>
                    <a:pt x="93" y="13"/>
                  </a:lnTo>
                  <a:lnTo>
                    <a:pt x="90" y="11"/>
                  </a:lnTo>
                  <a:lnTo>
                    <a:pt x="83" y="5"/>
                  </a:lnTo>
                  <a:lnTo>
                    <a:pt x="74" y="2"/>
                  </a:lnTo>
                  <a:lnTo>
                    <a:pt x="66" y="1"/>
                  </a:lnTo>
                  <a:lnTo>
                    <a:pt x="56" y="0"/>
                  </a:lnTo>
                  <a:lnTo>
                    <a:pt x="46" y="2"/>
                  </a:lnTo>
                  <a:lnTo>
                    <a:pt x="37" y="4"/>
                  </a:lnTo>
                  <a:lnTo>
                    <a:pt x="27" y="10"/>
                  </a:lnTo>
                  <a:lnTo>
                    <a:pt x="18" y="16"/>
                  </a:lnTo>
                  <a:lnTo>
                    <a:pt x="14" y="20"/>
                  </a:lnTo>
                  <a:lnTo>
                    <a:pt x="10" y="24"/>
                  </a:lnTo>
                  <a:lnTo>
                    <a:pt x="6" y="29"/>
                  </a:lnTo>
                  <a:lnTo>
                    <a:pt x="2" y="34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63" name="Freeform 1486">
              <a:extLst>
                <a:ext uri="{FF2B5EF4-FFF2-40B4-BE49-F238E27FC236}">
                  <a16:creationId xmlns:a16="http://schemas.microsoft.com/office/drawing/2014/main" id="{F4301803-431B-46EF-9A19-3005AC958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" y="2256"/>
              <a:ext cx="6" cy="5"/>
            </a:xfrm>
            <a:custGeom>
              <a:avLst/>
              <a:gdLst>
                <a:gd name="T0" fmla="*/ 0 w 100"/>
                <a:gd name="T1" fmla="*/ 0 h 76"/>
                <a:gd name="T2" fmla="*/ 0 w 100"/>
                <a:gd name="T3" fmla="*/ 0 h 76"/>
                <a:gd name="T4" fmla="*/ 0 w 100"/>
                <a:gd name="T5" fmla="*/ 0 h 76"/>
                <a:gd name="T6" fmla="*/ 0 w 100"/>
                <a:gd name="T7" fmla="*/ 0 h 76"/>
                <a:gd name="T8" fmla="*/ 0 w 100"/>
                <a:gd name="T9" fmla="*/ 0 h 76"/>
                <a:gd name="T10" fmla="*/ 0 w 100"/>
                <a:gd name="T11" fmla="*/ 0 h 76"/>
                <a:gd name="T12" fmla="*/ 0 w 100"/>
                <a:gd name="T13" fmla="*/ 0 h 76"/>
                <a:gd name="T14" fmla="*/ 0 w 100"/>
                <a:gd name="T15" fmla="*/ 0 h 76"/>
                <a:gd name="T16" fmla="*/ 0 w 100"/>
                <a:gd name="T17" fmla="*/ 0 h 76"/>
                <a:gd name="T18" fmla="*/ 0 w 100"/>
                <a:gd name="T19" fmla="*/ 0 h 76"/>
                <a:gd name="T20" fmla="*/ 0 w 100"/>
                <a:gd name="T21" fmla="*/ 0 h 76"/>
                <a:gd name="T22" fmla="*/ 0 w 100"/>
                <a:gd name="T23" fmla="*/ 0 h 76"/>
                <a:gd name="T24" fmla="*/ 0 w 100"/>
                <a:gd name="T25" fmla="*/ 0 h 76"/>
                <a:gd name="T26" fmla="*/ 0 w 100"/>
                <a:gd name="T27" fmla="*/ 0 h 76"/>
                <a:gd name="T28" fmla="*/ 0 w 100"/>
                <a:gd name="T29" fmla="*/ 0 h 76"/>
                <a:gd name="T30" fmla="*/ 0 w 100"/>
                <a:gd name="T31" fmla="*/ 0 h 76"/>
                <a:gd name="T32" fmla="*/ 0 w 100"/>
                <a:gd name="T33" fmla="*/ 0 h 76"/>
                <a:gd name="T34" fmla="*/ 0 w 100"/>
                <a:gd name="T35" fmla="*/ 0 h 76"/>
                <a:gd name="T36" fmla="*/ 0 w 100"/>
                <a:gd name="T37" fmla="*/ 0 h 76"/>
                <a:gd name="T38" fmla="*/ 0 w 100"/>
                <a:gd name="T39" fmla="*/ 0 h 76"/>
                <a:gd name="T40" fmla="*/ 0 w 100"/>
                <a:gd name="T41" fmla="*/ 0 h 76"/>
                <a:gd name="T42" fmla="*/ 0 w 100"/>
                <a:gd name="T43" fmla="*/ 0 h 76"/>
                <a:gd name="T44" fmla="*/ 0 w 100"/>
                <a:gd name="T45" fmla="*/ 0 h 76"/>
                <a:gd name="T46" fmla="*/ 0 w 100"/>
                <a:gd name="T47" fmla="*/ 0 h 76"/>
                <a:gd name="T48" fmla="*/ 0 w 100"/>
                <a:gd name="T49" fmla="*/ 0 h 76"/>
                <a:gd name="T50" fmla="*/ 0 w 100"/>
                <a:gd name="T51" fmla="*/ 0 h 76"/>
                <a:gd name="T52" fmla="*/ 0 w 100"/>
                <a:gd name="T53" fmla="*/ 0 h 76"/>
                <a:gd name="T54" fmla="*/ 0 w 100"/>
                <a:gd name="T55" fmla="*/ 0 h 76"/>
                <a:gd name="T56" fmla="*/ 0 w 100"/>
                <a:gd name="T57" fmla="*/ 0 h 76"/>
                <a:gd name="T58" fmla="*/ 0 w 100"/>
                <a:gd name="T59" fmla="*/ 0 h 76"/>
                <a:gd name="T60" fmla="*/ 0 w 100"/>
                <a:gd name="T61" fmla="*/ 0 h 76"/>
                <a:gd name="T62" fmla="*/ 0 w 100"/>
                <a:gd name="T63" fmla="*/ 0 h 76"/>
                <a:gd name="T64" fmla="*/ 0 w 100"/>
                <a:gd name="T65" fmla="*/ 0 h 76"/>
                <a:gd name="T66" fmla="*/ 0 w 100"/>
                <a:gd name="T67" fmla="*/ 0 h 76"/>
                <a:gd name="T68" fmla="*/ 0 w 100"/>
                <a:gd name="T69" fmla="*/ 0 h 76"/>
                <a:gd name="T70" fmla="*/ 0 w 100"/>
                <a:gd name="T71" fmla="*/ 0 h 76"/>
                <a:gd name="T72" fmla="*/ 0 w 100"/>
                <a:gd name="T73" fmla="*/ 0 h 76"/>
                <a:gd name="T74" fmla="*/ 0 w 100"/>
                <a:gd name="T75" fmla="*/ 0 h 76"/>
                <a:gd name="T76" fmla="*/ 0 w 100"/>
                <a:gd name="T77" fmla="*/ 0 h 76"/>
                <a:gd name="T78" fmla="*/ 0 w 100"/>
                <a:gd name="T79" fmla="*/ 0 h 76"/>
                <a:gd name="T80" fmla="*/ 0 w 100"/>
                <a:gd name="T81" fmla="*/ 0 h 7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" h="76">
                  <a:moveTo>
                    <a:pt x="3" y="32"/>
                  </a:moveTo>
                  <a:lnTo>
                    <a:pt x="1" y="37"/>
                  </a:lnTo>
                  <a:lnTo>
                    <a:pt x="0" y="42"/>
                  </a:lnTo>
                  <a:lnTo>
                    <a:pt x="1" y="47"/>
                  </a:lnTo>
                  <a:lnTo>
                    <a:pt x="3" y="52"/>
                  </a:lnTo>
                  <a:lnTo>
                    <a:pt x="7" y="57"/>
                  </a:lnTo>
                  <a:lnTo>
                    <a:pt x="11" y="62"/>
                  </a:lnTo>
                  <a:lnTo>
                    <a:pt x="17" y="66"/>
                  </a:lnTo>
                  <a:lnTo>
                    <a:pt x="23" y="70"/>
                  </a:lnTo>
                  <a:lnTo>
                    <a:pt x="30" y="74"/>
                  </a:lnTo>
                  <a:lnTo>
                    <a:pt x="37" y="75"/>
                  </a:lnTo>
                  <a:lnTo>
                    <a:pt x="45" y="76"/>
                  </a:lnTo>
                  <a:lnTo>
                    <a:pt x="54" y="75"/>
                  </a:lnTo>
                  <a:lnTo>
                    <a:pt x="62" y="72"/>
                  </a:lnTo>
                  <a:lnTo>
                    <a:pt x="71" y="67"/>
                  </a:lnTo>
                  <a:lnTo>
                    <a:pt x="79" y="61"/>
                  </a:lnTo>
                  <a:lnTo>
                    <a:pt x="88" y="53"/>
                  </a:lnTo>
                  <a:lnTo>
                    <a:pt x="92" y="48"/>
                  </a:lnTo>
                  <a:lnTo>
                    <a:pt x="95" y="44"/>
                  </a:lnTo>
                  <a:lnTo>
                    <a:pt x="97" y="39"/>
                  </a:lnTo>
                  <a:lnTo>
                    <a:pt x="99" y="35"/>
                  </a:lnTo>
                  <a:lnTo>
                    <a:pt x="100" y="31"/>
                  </a:lnTo>
                  <a:lnTo>
                    <a:pt x="100" y="27"/>
                  </a:lnTo>
                  <a:lnTo>
                    <a:pt x="99" y="24"/>
                  </a:lnTo>
                  <a:lnTo>
                    <a:pt x="99" y="20"/>
                  </a:lnTo>
                  <a:lnTo>
                    <a:pt x="97" y="17"/>
                  </a:lnTo>
                  <a:lnTo>
                    <a:pt x="95" y="14"/>
                  </a:lnTo>
                  <a:lnTo>
                    <a:pt x="93" y="11"/>
                  </a:lnTo>
                  <a:lnTo>
                    <a:pt x="90" y="9"/>
                  </a:lnTo>
                  <a:lnTo>
                    <a:pt x="82" y="5"/>
                  </a:lnTo>
                  <a:lnTo>
                    <a:pt x="75" y="2"/>
                  </a:lnTo>
                  <a:lnTo>
                    <a:pt x="66" y="0"/>
                  </a:lnTo>
                  <a:lnTo>
                    <a:pt x="56" y="0"/>
                  </a:lnTo>
                  <a:lnTo>
                    <a:pt x="47" y="1"/>
                  </a:lnTo>
                  <a:lnTo>
                    <a:pt x="37" y="4"/>
                  </a:lnTo>
                  <a:lnTo>
                    <a:pt x="27" y="8"/>
                  </a:lnTo>
                  <a:lnTo>
                    <a:pt x="18" y="14"/>
                  </a:lnTo>
                  <a:lnTo>
                    <a:pt x="14" y="18"/>
                  </a:lnTo>
                  <a:lnTo>
                    <a:pt x="10" y="22"/>
                  </a:lnTo>
                  <a:lnTo>
                    <a:pt x="6" y="27"/>
                  </a:lnTo>
                  <a:lnTo>
                    <a:pt x="3" y="32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64" name="Freeform 1487">
              <a:extLst>
                <a:ext uri="{FF2B5EF4-FFF2-40B4-BE49-F238E27FC236}">
                  <a16:creationId xmlns:a16="http://schemas.microsoft.com/office/drawing/2014/main" id="{E8D7BE7E-7365-4209-9773-90E61876D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1" y="2256"/>
              <a:ext cx="6" cy="5"/>
            </a:xfrm>
            <a:custGeom>
              <a:avLst/>
              <a:gdLst>
                <a:gd name="T0" fmla="*/ 0 w 99"/>
                <a:gd name="T1" fmla="*/ 0 h 76"/>
                <a:gd name="T2" fmla="*/ 0 w 99"/>
                <a:gd name="T3" fmla="*/ 0 h 76"/>
                <a:gd name="T4" fmla="*/ 0 w 99"/>
                <a:gd name="T5" fmla="*/ 0 h 76"/>
                <a:gd name="T6" fmla="*/ 0 w 99"/>
                <a:gd name="T7" fmla="*/ 0 h 76"/>
                <a:gd name="T8" fmla="*/ 0 w 99"/>
                <a:gd name="T9" fmla="*/ 0 h 76"/>
                <a:gd name="T10" fmla="*/ 0 w 99"/>
                <a:gd name="T11" fmla="*/ 0 h 76"/>
                <a:gd name="T12" fmla="*/ 0 w 99"/>
                <a:gd name="T13" fmla="*/ 0 h 76"/>
                <a:gd name="T14" fmla="*/ 0 w 99"/>
                <a:gd name="T15" fmla="*/ 0 h 76"/>
                <a:gd name="T16" fmla="*/ 0 w 99"/>
                <a:gd name="T17" fmla="*/ 0 h 76"/>
                <a:gd name="T18" fmla="*/ 0 w 99"/>
                <a:gd name="T19" fmla="*/ 0 h 76"/>
                <a:gd name="T20" fmla="*/ 0 w 99"/>
                <a:gd name="T21" fmla="*/ 0 h 76"/>
                <a:gd name="T22" fmla="*/ 0 w 99"/>
                <a:gd name="T23" fmla="*/ 0 h 76"/>
                <a:gd name="T24" fmla="*/ 0 w 99"/>
                <a:gd name="T25" fmla="*/ 0 h 76"/>
                <a:gd name="T26" fmla="*/ 0 w 99"/>
                <a:gd name="T27" fmla="*/ 0 h 76"/>
                <a:gd name="T28" fmla="*/ 0 w 99"/>
                <a:gd name="T29" fmla="*/ 0 h 76"/>
                <a:gd name="T30" fmla="*/ 0 w 99"/>
                <a:gd name="T31" fmla="*/ 0 h 76"/>
                <a:gd name="T32" fmla="*/ 0 w 99"/>
                <a:gd name="T33" fmla="*/ 0 h 76"/>
                <a:gd name="T34" fmla="*/ 0 w 99"/>
                <a:gd name="T35" fmla="*/ 0 h 76"/>
                <a:gd name="T36" fmla="*/ 0 w 99"/>
                <a:gd name="T37" fmla="*/ 0 h 76"/>
                <a:gd name="T38" fmla="*/ 0 w 99"/>
                <a:gd name="T39" fmla="*/ 0 h 76"/>
                <a:gd name="T40" fmla="*/ 0 w 99"/>
                <a:gd name="T41" fmla="*/ 0 h 76"/>
                <a:gd name="T42" fmla="*/ 0 w 99"/>
                <a:gd name="T43" fmla="*/ 0 h 76"/>
                <a:gd name="T44" fmla="*/ 0 w 99"/>
                <a:gd name="T45" fmla="*/ 0 h 76"/>
                <a:gd name="T46" fmla="*/ 0 w 99"/>
                <a:gd name="T47" fmla="*/ 0 h 76"/>
                <a:gd name="T48" fmla="*/ 0 w 99"/>
                <a:gd name="T49" fmla="*/ 0 h 76"/>
                <a:gd name="T50" fmla="*/ 0 w 99"/>
                <a:gd name="T51" fmla="*/ 0 h 76"/>
                <a:gd name="T52" fmla="*/ 0 w 99"/>
                <a:gd name="T53" fmla="*/ 0 h 76"/>
                <a:gd name="T54" fmla="*/ 0 w 99"/>
                <a:gd name="T55" fmla="*/ 0 h 76"/>
                <a:gd name="T56" fmla="*/ 0 w 99"/>
                <a:gd name="T57" fmla="*/ 0 h 76"/>
                <a:gd name="T58" fmla="*/ 0 w 99"/>
                <a:gd name="T59" fmla="*/ 0 h 76"/>
                <a:gd name="T60" fmla="*/ 0 w 99"/>
                <a:gd name="T61" fmla="*/ 0 h 76"/>
                <a:gd name="T62" fmla="*/ 0 w 99"/>
                <a:gd name="T63" fmla="*/ 0 h 76"/>
                <a:gd name="T64" fmla="*/ 0 w 99"/>
                <a:gd name="T65" fmla="*/ 0 h 76"/>
                <a:gd name="T66" fmla="*/ 0 w 99"/>
                <a:gd name="T67" fmla="*/ 0 h 76"/>
                <a:gd name="T68" fmla="*/ 0 w 99"/>
                <a:gd name="T69" fmla="*/ 0 h 76"/>
                <a:gd name="T70" fmla="*/ 0 w 99"/>
                <a:gd name="T71" fmla="*/ 0 h 76"/>
                <a:gd name="T72" fmla="*/ 0 w 99"/>
                <a:gd name="T73" fmla="*/ 0 h 76"/>
                <a:gd name="T74" fmla="*/ 0 w 99"/>
                <a:gd name="T75" fmla="*/ 0 h 76"/>
                <a:gd name="T76" fmla="*/ 0 w 99"/>
                <a:gd name="T77" fmla="*/ 0 h 76"/>
                <a:gd name="T78" fmla="*/ 0 w 99"/>
                <a:gd name="T79" fmla="*/ 0 h 76"/>
                <a:gd name="T80" fmla="*/ 0 w 99"/>
                <a:gd name="T81" fmla="*/ 0 h 7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99" h="76">
                  <a:moveTo>
                    <a:pt x="2" y="32"/>
                  </a:moveTo>
                  <a:lnTo>
                    <a:pt x="0" y="37"/>
                  </a:lnTo>
                  <a:lnTo>
                    <a:pt x="0" y="42"/>
                  </a:lnTo>
                  <a:lnTo>
                    <a:pt x="1" y="47"/>
                  </a:lnTo>
                  <a:lnTo>
                    <a:pt x="3" y="52"/>
                  </a:lnTo>
                  <a:lnTo>
                    <a:pt x="6" y="57"/>
                  </a:lnTo>
                  <a:lnTo>
                    <a:pt x="11" y="62"/>
                  </a:lnTo>
                  <a:lnTo>
                    <a:pt x="16" y="66"/>
                  </a:lnTo>
                  <a:lnTo>
                    <a:pt x="23" y="70"/>
                  </a:lnTo>
                  <a:lnTo>
                    <a:pt x="30" y="74"/>
                  </a:lnTo>
                  <a:lnTo>
                    <a:pt x="37" y="75"/>
                  </a:lnTo>
                  <a:lnTo>
                    <a:pt x="45" y="76"/>
                  </a:lnTo>
                  <a:lnTo>
                    <a:pt x="54" y="75"/>
                  </a:lnTo>
                  <a:lnTo>
                    <a:pt x="63" y="72"/>
                  </a:lnTo>
                  <a:lnTo>
                    <a:pt x="71" y="67"/>
                  </a:lnTo>
                  <a:lnTo>
                    <a:pt x="80" y="61"/>
                  </a:lnTo>
                  <a:lnTo>
                    <a:pt x="88" y="53"/>
                  </a:lnTo>
                  <a:lnTo>
                    <a:pt x="92" y="48"/>
                  </a:lnTo>
                  <a:lnTo>
                    <a:pt x="95" y="44"/>
                  </a:lnTo>
                  <a:lnTo>
                    <a:pt x="97" y="39"/>
                  </a:lnTo>
                  <a:lnTo>
                    <a:pt x="98" y="35"/>
                  </a:lnTo>
                  <a:lnTo>
                    <a:pt x="99" y="31"/>
                  </a:lnTo>
                  <a:lnTo>
                    <a:pt x="99" y="27"/>
                  </a:lnTo>
                  <a:lnTo>
                    <a:pt x="99" y="24"/>
                  </a:lnTo>
                  <a:lnTo>
                    <a:pt x="98" y="20"/>
                  </a:lnTo>
                  <a:lnTo>
                    <a:pt x="97" y="17"/>
                  </a:lnTo>
                  <a:lnTo>
                    <a:pt x="95" y="14"/>
                  </a:lnTo>
                  <a:lnTo>
                    <a:pt x="92" y="11"/>
                  </a:lnTo>
                  <a:lnTo>
                    <a:pt x="90" y="9"/>
                  </a:lnTo>
                  <a:lnTo>
                    <a:pt x="83" y="5"/>
                  </a:lnTo>
                  <a:lnTo>
                    <a:pt x="75" y="2"/>
                  </a:lnTo>
                  <a:lnTo>
                    <a:pt x="66" y="0"/>
                  </a:lnTo>
                  <a:lnTo>
                    <a:pt x="57" y="0"/>
                  </a:lnTo>
                  <a:lnTo>
                    <a:pt x="46" y="1"/>
                  </a:lnTo>
                  <a:lnTo>
                    <a:pt x="36" y="4"/>
                  </a:lnTo>
                  <a:lnTo>
                    <a:pt x="27" y="8"/>
                  </a:lnTo>
                  <a:lnTo>
                    <a:pt x="18" y="14"/>
                  </a:lnTo>
                  <a:lnTo>
                    <a:pt x="13" y="18"/>
                  </a:lnTo>
                  <a:lnTo>
                    <a:pt x="9" y="22"/>
                  </a:lnTo>
                  <a:lnTo>
                    <a:pt x="6" y="27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65" name="Freeform 1488">
              <a:extLst>
                <a:ext uri="{FF2B5EF4-FFF2-40B4-BE49-F238E27FC236}">
                  <a16:creationId xmlns:a16="http://schemas.microsoft.com/office/drawing/2014/main" id="{1E730134-1EDB-4223-AC70-9C402756B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6" y="2267"/>
              <a:ext cx="6" cy="4"/>
            </a:xfrm>
            <a:custGeom>
              <a:avLst/>
              <a:gdLst>
                <a:gd name="T0" fmla="*/ 0 w 99"/>
                <a:gd name="T1" fmla="*/ 0 h 76"/>
                <a:gd name="T2" fmla="*/ 0 w 99"/>
                <a:gd name="T3" fmla="*/ 0 h 76"/>
                <a:gd name="T4" fmla="*/ 0 w 99"/>
                <a:gd name="T5" fmla="*/ 0 h 76"/>
                <a:gd name="T6" fmla="*/ 0 w 99"/>
                <a:gd name="T7" fmla="*/ 0 h 76"/>
                <a:gd name="T8" fmla="*/ 0 w 99"/>
                <a:gd name="T9" fmla="*/ 0 h 76"/>
                <a:gd name="T10" fmla="*/ 0 w 99"/>
                <a:gd name="T11" fmla="*/ 0 h 76"/>
                <a:gd name="T12" fmla="*/ 0 w 99"/>
                <a:gd name="T13" fmla="*/ 0 h 76"/>
                <a:gd name="T14" fmla="*/ 0 w 99"/>
                <a:gd name="T15" fmla="*/ 0 h 76"/>
                <a:gd name="T16" fmla="*/ 0 w 99"/>
                <a:gd name="T17" fmla="*/ 0 h 76"/>
                <a:gd name="T18" fmla="*/ 0 w 99"/>
                <a:gd name="T19" fmla="*/ 0 h 76"/>
                <a:gd name="T20" fmla="*/ 0 w 99"/>
                <a:gd name="T21" fmla="*/ 0 h 76"/>
                <a:gd name="T22" fmla="*/ 0 w 99"/>
                <a:gd name="T23" fmla="*/ 0 h 76"/>
                <a:gd name="T24" fmla="*/ 0 w 99"/>
                <a:gd name="T25" fmla="*/ 0 h 76"/>
                <a:gd name="T26" fmla="*/ 0 w 99"/>
                <a:gd name="T27" fmla="*/ 0 h 76"/>
                <a:gd name="T28" fmla="*/ 0 w 99"/>
                <a:gd name="T29" fmla="*/ 0 h 76"/>
                <a:gd name="T30" fmla="*/ 0 w 99"/>
                <a:gd name="T31" fmla="*/ 0 h 76"/>
                <a:gd name="T32" fmla="*/ 0 w 99"/>
                <a:gd name="T33" fmla="*/ 0 h 76"/>
                <a:gd name="T34" fmla="*/ 0 w 99"/>
                <a:gd name="T35" fmla="*/ 0 h 76"/>
                <a:gd name="T36" fmla="*/ 0 w 99"/>
                <a:gd name="T37" fmla="*/ 0 h 76"/>
                <a:gd name="T38" fmla="*/ 0 w 99"/>
                <a:gd name="T39" fmla="*/ 0 h 76"/>
                <a:gd name="T40" fmla="*/ 0 w 99"/>
                <a:gd name="T41" fmla="*/ 0 h 76"/>
                <a:gd name="T42" fmla="*/ 0 w 99"/>
                <a:gd name="T43" fmla="*/ 0 h 76"/>
                <a:gd name="T44" fmla="*/ 0 w 99"/>
                <a:gd name="T45" fmla="*/ 0 h 76"/>
                <a:gd name="T46" fmla="*/ 0 w 99"/>
                <a:gd name="T47" fmla="*/ 0 h 76"/>
                <a:gd name="T48" fmla="*/ 0 w 99"/>
                <a:gd name="T49" fmla="*/ 0 h 76"/>
                <a:gd name="T50" fmla="*/ 0 w 99"/>
                <a:gd name="T51" fmla="*/ 0 h 76"/>
                <a:gd name="T52" fmla="*/ 0 w 99"/>
                <a:gd name="T53" fmla="*/ 0 h 76"/>
                <a:gd name="T54" fmla="*/ 0 w 99"/>
                <a:gd name="T55" fmla="*/ 0 h 76"/>
                <a:gd name="T56" fmla="*/ 0 w 99"/>
                <a:gd name="T57" fmla="*/ 0 h 76"/>
                <a:gd name="T58" fmla="*/ 0 w 99"/>
                <a:gd name="T59" fmla="*/ 0 h 76"/>
                <a:gd name="T60" fmla="*/ 0 w 99"/>
                <a:gd name="T61" fmla="*/ 0 h 76"/>
                <a:gd name="T62" fmla="*/ 0 w 99"/>
                <a:gd name="T63" fmla="*/ 0 h 76"/>
                <a:gd name="T64" fmla="*/ 0 w 99"/>
                <a:gd name="T65" fmla="*/ 0 h 76"/>
                <a:gd name="T66" fmla="*/ 0 w 99"/>
                <a:gd name="T67" fmla="*/ 0 h 76"/>
                <a:gd name="T68" fmla="*/ 0 w 99"/>
                <a:gd name="T69" fmla="*/ 0 h 76"/>
                <a:gd name="T70" fmla="*/ 0 w 99"/>
                <a:gd name="T71" fmla="*/ 0 h 76"/>
                <a:gd name="T72" fmla="*/ 0 w 99"/>
                <a:gd name="T73" fmla="*/ 0 h 76"/>
                <a:gd name="T74" fmla="*/ 0 w 99"/>
                <a:gd name="T75" fmla="*/ 0 h 76"/>
                <a:gd name="T76" fmla="*/ 0 w 99"/>
                <a:gd name="T77" fmla="*/ 0 h 76"/>
                <a:gd name="T78" fmla="*/ 0 w 99"/>
                <a:gd name="T79" fmla="*/ 0 h 76"/>
                <a:gd name="T80" fmla="*/ 0 w 99"/>
                <a:gd name="T81" fmla="*/ 0 h 7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99" h="76">
                  <a:moveTo>
                    <a:pt x="2" y="33"/>
                  </a:moveTo>
                  <a:lnTo>
                    <a:pt x="0" y="37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3" y="53"/>
                  </a:lnTo>
                  <a:lnTo>
                    <a:pt x="6" y="58"/>
                  </a:lnTo>
                  <a:lnTo>
                    <a:pt x="11" y="64"/>
                  </a:lnTo>
                  <a:lnTo>
                    <a:pt x="16" y="68"/>
                  </a:lnTo>
                  <a:lnTo>
                    <a:pt x="22" y="71"/>
                  </a:lnTo>
                  <a:lnTo>
                    <a:pt x="29" y="74"/>
                  </a:lnTo>
                  <a:lnTo>
                    <a:pt x="38" y="76"/>
                  </a:lnTo>
                  <a:lnTo>
                    <a:pt x="46" y="76"/>
                  </a:lnTo>
                  <a:lnTo>
                    <a:pt x="54" y="75"/>
                  </a:lnTo>
                  <a:lnTo>
                    <a:pt x="62" y="73"/>
                  </a:lnTo>
                  <a:lnTo>
                    <a:pt x="71" y="69"/>
                  </a:lnTo>
                  <a:lnTo>
                    <a:pt x="79" y="61"/>
                  </a:lnTo>
                  <a:lnTo>
                    <a:pt x="88" y="53"/>
                  </a:lnTo>
                  <a:lnTo>
                    <a:pt x="91" y="49"/>
                  </a:lnTo>
                  <a:lnTo>
                    <a:pt x="94" y="44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9" y="32"/>
                  </a:lnTo>
                  <a:lnTo>
                    <a:pt x="99" y="28"/>
                  </a:lnTo>
                  <a:lnTo>
                    <a:pt x="99" y="24"/>
                  </a:lnTo>
                  <a:lnTo>
                    <a:pt x="98" y="21"/>
                  </a:lnTo>
                  <a:lnTo>
                    <a:pt x="96" y="18"/>
                  </a:lnTo>
                  <a:lnTo>
                    <a:pt x="95" y="15"/>
                  </a:lnTo>
                  <a:lnTo>
                    <a:pt x="92" y="12"/>
                  </a:lnTo>
                  <a:lnTo>
                    <a:pt x="89" y="9"/>
                  </a:lnTo>
                  <a:lnTo>
                    <a:pt x="83" y="5"/>
                  </a:lnTo>
                  <a:lnTo>
                    <a:pt x="75" y="2"/>
                  </a:lnTo>
                  <a:lnTo>
                    <a:pt x="66" y="1"/>
                  </a:lnTo>
                  <a:lnTo>
                    <a:pt x="57" y="0"/>
                  </a:lnTo>
                  <a:lnTo>
                    <a:pt x="47" y="2"/>
                  </a:lnTo>
                  <a:lnTo>
                    <a:pt x="37" y="4"/>
                  </a:lnTo>
                  <a:lnTo>
                    <a:pt x="26" y="9"/>
                  </a:lnTo>
                  <a:lnTo>
                    <a:pt x="17" y="15"/>
                  </a:lnTo>
                  <a:lnTo>
                    <a:pt x="13" y="19"/>
                  </a:lnTo>
                  <a:lnTo>
                    <a:pt x="9" y="23"/>
                  </a:lnTo>
                  <a:lnTo>
                    <a:pt x="5" y="28"/>
                  </a:lnTo>
                  <a:lnTo>
                    <a:pt x="2" y="33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66" name="Freeform 1489">
              <a:extLst>
                <a:ext uri="{FF2B5EF4-FFF2-40B4-BE49-F238E27FC236}">
                  <a16:creationId xmlns:a16="http://schemas.microsoft.com/office/drawing/2014/main" id="{885B318F-AFE8-4DBD-965A-94A3CEE69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2276"/>
              <a:ext cx="6" cy="4"/>
            </a:xfrm>
            <a:custGeom>
              <a:avLst/>
              <a:gdLst>
                <a:gd name="T0" fmla="*/ 0 w 99"/>
                <a:gd name="T1" fmla="*/ 0 h 75"/>
                <a:gd name="T2" fmla="*/ 0 w 99"/>
                <a:gd name="T3" fmla="*/ 0 h 75"/>
                <a:gd name="T4" fmla="*/ 0 w 99"/>
                <a:gd name="T5" fmla="*/ 0 h 75"/>
                <a:gd name="T6" fmla="*/ 0 w 99"/>
                <a:gd name="T7" fmla="*/ 0 h 75"/>
                <a:gd name="T8" fmla="*/ 0 w 99"/>
                <a:gd name="T9" fmla="*/ 0 h 75"/>
                <a:gd name="T10" fmla="*/ 0 w 99"/>
                <a:gd name="T11" fmla="*/ 0 h 75"/>
                <a:gd name="T12" fmla="*/ 0 w 99"/>
                <a:gd name="T13" fmla="*/ 0 h 75"/>
                <a:gd name="T14" fmla="*/ 0 w 99"/>
                <a:gd name="T15" fmla="*/ 0 h 75"/>
                <a:gd name="T16" fmla="*/ 0 w 99"/>
                <a:gd name="T17" fmla="*/ 0 h 75"/>
                <a:gd name="T18" fmla="*/ 0 w 99"/>
                <a:gd name="T19" fmla="*/ 0 h 75"/>
                <a:gd name="T20" fmla="*/ 0 w 99"/>
                <a:gd name="T21" fmla="*/ 0 h 75"/>
                <a:gd name="T22" fmla="*/ 0 w 99"/>
                <a:gd name="T23" fmla="*/ 0 h 75"/>
                <a:gd name="T24" fmla="*/ 0 w 99"/>
                <a:gd name="T25" fmla="*/ 0 h 75"/>
                <a:gd name="T26" fmla="*/ 0 w 99"/>
                <a:gd name="T27" fmla="*/ 0 h 75"/>
                <a:gd name="T28" fmla="*/ 0 w 99"/>
                <a:gd name="T29" fmla="*/ 0 h 75"/>
                <a:gd name="T30" fmla="*/ 0 w 99"/>
                <a:gd name="T31" fmla="*/ 0 h 75"/>
                <a:gd name="T32" fmla="*/ 0 w 99"/>
                <a:gd name="T33" fmla="*/ 0 h 75"/>
                <a:gd name="T34" fmla="*/ 0 w 99"/>
                <a:gd name="T35" fmla="*/ 0 h 75"/>
                <a:gd name="T36" fmla="*/ 0 w 99"/>
                <a:gd name="T37" fmla="*/ 0 h 75"/>
                <a:gd name="T38" fmla="*/ 0 w 99"/>
                <a:gd name="T39" fmla="*/ 0 h 75"/>
                <a:gd name="T40" fmla="*/ 0 w 99"/>
                <a:gd name="T41" fmla="*/ 0 h 75"/>
                <a:gd name="T42" fmla="*/ 0 w 99"/>
                <a:gd name="T43" fmla="*/ 0 h 75"/>
                <a:gd name="T44" fmla="*/ 0 w 99"/>
                <a:gd name="T45" fmla="*/ 0 h 75"/>
                <a:gd name="T46" fmla="*/ 0 w 99"/>
                <a:gd name="T47" fmla="*/ 0 h 75"/>
                <a:gd name="T48" fmla="*/ 0 w 99"/>
                <a:gd name="T49" fmla="*/ 0 h 75"/>
                <a:gd name="T50" fmla="*/ 0 w 99"/>
                <a:gd name="T51" fmla="*/ 0 h 75"/>
                <a:gd name="T52" fmla="*/ 0 w 99"/>
                <a:gd name="T53" fmla="*/ 0 h 75"/>
                <a:gd name="T54" fmla="*/ 0 w 99"/>
                <a:gd name="T55" fmla="*/ 0 h 75"/>
                <a:gd name="T56" fmla="*/ 0 w 99"/>
                <a:gd name="T57" fmla="*/ 0 h 75"/>
                <a:gd name="T58" fmla="*/ 0 w 99"/>
                <a:gd name="T59" fmla="*/ 0 h 75"/>
                <a:gd name="T60" fmla="*/ 0 w 99"/>
                <a:gd name="T61" fmla="*/ 0 h 75"/>
                <a:gd name="T62" fmla="*/ 0 w 99"/>
                <a:gd name="T63" fmla="*/ 0 h 75"/>
                <a:gd name="T64" fmla="*/ 0 w 99"/>
                <a:gd name="T65" fmla="*/ 0 h 75"/>
                <a:gd name="T66" fmla="*/ 0 w 99"/>
                <a:gd name="T67" fmla="*/ 0 h 75"/>
                <a:gd name="T68" fmla="*/ 0 w 99"/>
                <a:gd name="T69" fmla="*/ 0 h 75"/>
                <a:gd name="T70" fmla="*/ 0 w 99"/>
                <a:gd name="T71" fmla="*/ 0 h 75"/>
                <a:gd name="T72" fmla="*/ 0 w 99"/>
                <a:gd name="T73" fmla="*/ 0 h 75"/>
                <a:gd name="T74" fmla="*/ 0 w 99"/>
                <a:gd name="T75" fmla="*/ 0 h 75"/>
                <a:gd name="T76" fmla="*/ 0 w 99"/>
                <a:gd name="T77" fmla="*/ 0 h 75"/>
                <a:gd name="T78" fmla="*/ 0 w 99"/>
                <a:gd name="T79" fmla="*/ 0 h 75"/>
                <a:gd name="T80" fmla="*/ 0 w 99"/>
                <a:gd name="T81" fmla="*/ 0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99" h="75">
                  <a:moveTo>
                    <a:pt x="2" y="32"/>
                  </a:moveTo>
                  <a:lnTo>
                    <a:pt x="0" y="37"/>
                  </a:lnTo>
                  <a:lnTo>
                    <a:pt x="0" y="42"/>
                  </a:lnTo>
                  <a:lnTo>
                    <a:pt x="1" y="47"/>
                  </a:lnTo>
                  <a:lnTo>
                    <a:pt x="3" y="52"/>
                  </a:lnTo>
                  <a:lnTo>
                    <a:pt x="6" y="57"/>
                  </a:lnTo>
                  <a:lnTo>
                    <a:pt x="11" y="62"/>
                  </a:lnTo>
                  <a:lnTo>
                    <a:pt x="16" y="66"/>
                  </a:lnTo>
                  <a:lnTo>
                    <a:pt x="22" y="70"/>
                  </a:lnTo>
                  <a:lnTo>
                    <a:pt x="29" y="72"/>
                  </a:lnTo>
                  <a:lnTo>
                    <a:pt x="37" y="74"/>
                  </a:lnTo>
                  <a:lnTo>
                    <a:pt x="45" y="75"/>
                  </a:lnTo>
                  <a:lnTo>
                    <a:pt x="53" y="74"/>
                  </a:lnTo>
                  <a:lnTo>
                    <a:pt x="62" y="71"/>
                  </a:lnTo>
                  <a:lnTo>
                    <a:pt x="71" y="67"/>
                  </a:lnTo>
                  <a:lnTo>
                    <a:pt x="79" y="61"/>
                  </a:lnTo>
                  <a:lnTo>
                    <a:pt x="88" y="53"/>
                  </a:lnTo>
                  <a:lnTo>
                    <a:pt x="92" y="48"/>
                  </a:lnTo>
                  <a:lnTo>
                    <a:pt x="95" y="43"/>
                  </a:lnTo>
                  <a:lnTo>
                    <a:pt x="97" y="39"/>
                  </a:lnTo>
                  <a:lnTo>
                    <a:pt x="98" y="35"/>
                  </a:lnTo>
                  <a:lnTo>
                    <a:pt x="99" y="31"/>
                  </a:lnTo>
                  <a:lnTo>
                    <a:pt x="99" y="27"/>
                  </a:lnTo>
                  <a:lnTo>
                    <a:pt x="99" y="24"/>
                  </a:lnTo>
                  <a:lnTo>
                    <a:pt x="98" y="20"/>
                  </a:lnTo>
                  <a:lnTo>
                    <a:pt x="97" y="17"/>
                  </a:lnTo>
                  <a:lnTo>
                    <a:pt x="95" y="14"/>
                  </a:lnTo>
                  <a:lnTo>
                    <a:pt x="92" y="11"/>
                  </a:lnTo>
                  <a:lnTo>
                    <a:pt x="90" y="9"/>
                  </a:lnTo>
                  <a:lnTo>
                    <a:pt x="83" y="5"/>
                  </a:lnTo>
                  <a:lnTo>
                    <a:pt x="75" y="2"/>
                  </a:lnTo>
                  <a:lnTo>
                    <a:pt x="66" y="0"/>
                  </a:lnTo>
                  <a:lnTo>
                    <a:pt x="56" y="0"/>
                  </a:lnTo>
                  <a:lnTo>
                    <a:pt x="46" y="1"/>
                  </a:lnTo>
                  <a:lnTo>
                    <a:pt x="36" y="4"/>
                  </a:lnTo>
                  <a:lnTo>
                    <a:pt x="27" y="8"/>
                  </a:lnTo>
                  <a:lnTo>
                    <a:pt x="17" y="14"/>
                  </a:lnTo>
                  <a:lnTo>
                    <a:pt x="13" y="18"/>
                  </a:lnTo>
                  <a:lnTo>
                    <a:pt x="9" y="22"/>
                  </a:lnTo>
                  <a:lnTo>
                    <a:pt x="5" y="27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67" name="Freeform 1490">
              <a:extLst>
                <a:ext uri="{FF2B5EF4-FFF2-40B4-BE49-F238E27FC236}">
                  <a16:creationId xmlns:a16="http://schemas.microsoft.com/office/drawing/2014/main" id="{37B6F529-6590-4CFE-80FC-486D9E436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2295"/>
              <a:ext cx="6" cy="4"/>
            </a:xfrm>
            <a:custGeom>
              <a:avLst/>
              <a:gdLst>
                <a:gd name="T0" fmla="*/ 0 w 99"/>
                <a:gd name="T1" fmla="*/ 0 h 75"/>
                <a:gd name="T2" fmla="*/ 0 w 99"/>
                <a:gd name="T3" fmla="*/ 0 h 75"/>
                <a:gd name="T4" fmla="*/ 0 w 99"/>
                <a:gd name="T5" fmla="*/ 0 h 75"/>
                <a:gd name="T6" fmla="*/ 0 w 99"/>
                <a:gd name="T7" fmla="*/ 0 h 75"/>
                <a:gd name="T8" fmla="*/ 0 w 99"/>
                <a:gd name="T9" fmla="*/ 0 h 75"/>
                <a:gd name="T10" fmla="*/ 0 w 99"/>
                <a:gd name="T11" fmla="*/ 0 h 75"/>
                <a:gd name="T12" fmla="*/ 0 w 99"/>
                <a:gd name="T13" fmla="*/ 0 h 75"/>
                <a:gd name="T14" fmla="*/ 0 w 99"/>
                <a:gd name="T15" fmla="*/ 0 h 75"/>
                <a:gd name="T16" fmla="*/ 0 w 99"/>
                <a:gd name="T17" fmla="*/ 0 h 75"/>
                <a:gd name="T18" fmla="*/ 0 w 99"/>
                <a:gd name="T19" fmla="*/ 0 h 75"/>
                <a:gd name="T20" fmla="*/ 0 w 99"/>
                <a:gd name="T21" fmla="*/ 0 h 75"/>
                <a:gd name="T22" fmla="*/ 0 w 99"/>
                <a:gd name="T23" fmla="*/ 0 h 75"/>
                <a:gd name="T24" fmla="*/ 0 w 99"/>
                <a:gd name="T25" fmla="*/ 0 h 75"/>
                <a:gd name="T26" fmla="*/ 0 w 99"/>
                <a:gd name="T27" fmla="*/ 0 h 75"/>
                <a:gd name="T28" fmla="*/ 0 w 99"/>
                <a:gd name="T29" fmla="*/ 0 h 75"/>
                <a:gd name="T30" fmla="*/ 0 w 99"/>
                <a:gd name="T31" fmla="*/ 0 h 75"/>
                <a:gd name="T32" fmla="*/ 0 w 99"/>
                <a:gd name="T33" fmla="*/ 0 h 75"/>
                <a:gd name="T34" fmla="*/ 0 w 99"/>
                <a:gd name="T35" fmla="*/ 0 h 75"/>
                <a:gd name="T36" fmla="*/ 0 w 99"/>
                <a:gd name="T37" fmla="*/ 0 h 75"/>
                <a:gd name="T38" fmla="*/ 0 w 99"/>
                <a:gd name="T39" fmla="*/ 0 h 75"/>
                <a:gd name="T40" fmla="*/ 0 w 99"/>
                <a:gd name="T41" fmla="*/ 0 h 75"/>
                <a:gd name="T42" fmla="*/ 0 w 99"/>
                <a:gd name="T43" fmla="*/ 0 h 75"/>
                <a:gd name="T44" fmla="*/ 0 w 99"/>
                <a:gd name="T45" fmla="*/ 0 h 75"/>
                <a:gd name="T46" fmla="*/ 0 w 99"/>
                <a:gd name="T47" fmla="*/ 0 h 75"/>
                <a:gd name="T48" fmla="*/ 0 w 99"/>
                <a:gd name="T49" fmla="*/ 0 h 75"/>
                <a:gd name="T50" fmla="*/ 0 w 99"/>
                <a:gd name="T51" fmla="*/ 0 h 75"/>
                <a:gd name="T52" fmla="*/ 0 w 99"/>
                <a:gd name="T53" fmla="*/ 0 h 75"/>
                <a:gd name="T54" fmla="*/ 0 w 99"/>
                <a:gd name="T55" fmla="*/ 0 h 75"/>
                <a:gd name="T56" fmla="*/ 0 w 99"/>
                <a:gd name="T57" fmla="*/ 0 h 75"/>
                <a:gd name="T58" fmla="*/ 0 w 99"/>
                <a:gd name="T59" fmla="*/ 0 h 75"/>
                <a:gd name="T60" fmla="*/ 0 w 99"/>
                <a:gd name="T61" fmla="*/ 0 h 75"/>
                <a:gd name="T62" fmla="*/ 0 w 99"/>
                <a:gd name="T63" fmla="*/ 0 h 75"/>
                <a:gd name="T64" fmla="*/ 0 w 99"/>
                <a:gd name="T65" fmla="*/ 0 h 75"/>
                <a:gd name="T66" fmla="*/ 0 w 99"/>
                <a:gd name="T67" fmla="*/ 0 h 75"/>
                <a:gd name="T68" fmla="*/ 0 w 99"/>
                <a:gd name="T69" fmla="*/ 0 h 75"/>
                <a:gd name="T70" fmla="*/ 0 w 99"/>
                <a:gd name="T71" fmla="*/ 0 h 75"/>
                <a:gd name="T72" fmla="*/ 0 w 99"/>
                <a:gd name="T73" fmla="*/ 0 h 75"/>
                <a:gd name="T74" fmla="*/ 0 w 99"/>
                <a:gd name="T75" fmla="*/ 0 h 75"/>
                <a:gd name="T76" fmla="*/ 0 w 99"/>
                <a:gd name="T77" fmla="*/ 0 h 75"/>
                <a:gd name="T78" fmla="*/ 0 w 99"/>
                <a:gd name="T79" fmla="*/ 0 h 75"/>
                <a:gd name="T80" fmla="*/ 0 w 99"/>
                <a:gd name="T81" fmla="*/ 0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99" h="75">
                  <a:moveTo>
                    <a:pt x="2" y="33"/>
                  </a:moveTo>
                  <a:lnTo>
                    <a:pt x="0" y="38"/>
                  </a:lnTo>
                  <a:lnTo>
                    <a:pt x="0" y="43"/>
                  </a:lnTo>
                  <a:lnTo>
                    <a:pt x="1" y="48"/>
                  </a:lnTo>
                  <a:lnTo>
                    <a:pt x="3" y="53"/>
                  </a:lnTo>
                  <a:lnTo>
                    <a:pt x="6" y="58"/>
                  </a:lnTo>
                  <a:lnTo>
                    <a:pt x="11" y="63"/>
                  </a:lnTo>
                  <a:lnTo>
                    <a:pt x="16" y="67"/>
                  </a:lnTo>
                  <a:lnTo>
                    <a:pt x="22" y="71"/>
                  </a:lnTo>
                  <a:lnTo>
                    <a:pt x="29" y="73"/>
                  </a:lnTo>
                  <a:lnTo>
                    <a:pt x="37" y="75"/>
                  </a:lnTo>
                  <a:lnTo>
                    <a:pt x="45" y="75"/>
                  </a:lnTo>
                  <a:lnTo>
                    <a:pt x="53" y="75"/>
                  </a:lnTo>
                  <a:lnTo>
                    <a:pt x="62" y="72"/>
                  </a:lnTo>
                  <a:lnTo>
                    <a:pt x="71" y="68"/>
                  </a:lnTo>
                  <a:lnTo>
                    <a:pt x="79" y="62"/>
                  </a:lnTo>
                  <a:lnTo>
                    <a:pt x="88" y="53"/>
                  </a:lnTo>
                  <a:lnTo>
                    <a:pt x="92" y="49"/>
                  </a:lnTo>
                  <a:lnTo>
                    <a:pt x="95" y="44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9" y="32"/>
                  </a:lnTo>
                  <a:lnTo>
                    <a:pt x="99" y="28"/>
                  </a:lnTo>
                  <a:lnTo>
                    <a:pt x="99" y="24"/>
                  </a:lnTo>
                  <a:lnTo>
                    <a:pt x="98" y="21"/>
                  </a:lnTo>
                  <a:lnTo>
                    <a:pt x="97" y="18"/>
                  </a:lnTo>
                  <a:lnTo>
                    <a:pt x="95" y="15"/>
                  </a:lnTo>
                  <a:lnTo>
                    <a:pt x="92" y="12"/>
                  </a:lnTo>
                  <a:lnTo>
                    <a:pt x="90" y="10"/>
                  </a:lnTo>
                  <a:lnTo>
                    <a:pt x="83" y="5"/>
                  </a:lnTo>
                  <a:lnTo>
                    <a:pt x="75" y="2"/>
                  </a:lnTo>
                  <a:lnTo>
                    <a:pt x="66" y="0"/>
                  </a:lnTo>
                  <a:lnTo>
                    <a:pt x="56" y="0"/>
                  </a:lnTo>
                  <a:lnTo>
                    <a:pt x="46" y="1"/>
                  </a:lnTo>
                  <a:lnTo>
                    <a:pt x="36" y="3"/>
                  </a:lnTo>
                  <a:lnTo>
                    <a:pt x="27" y="9"/>
                  </a:lnTo>
                  <a:lnTo>
                    <a:pt x="17" y="15"/>
                  </a:lnTo>
                  <a:lnTo>
                    <a:pt x="13" y="19"/>
                  </a:lnTo>
                  <a:lnTo>
                    <a:pt x="9" y="23"/>
                  </a:lnTo>
                  <a:lnTo>
                    <a:pt x="5" y="28"/>
                  </a:lnTo>
                  <a:lnTo>
                    <a:pt x="2" y="33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68" name="Freeform 1491">
              <a:extLst>
                <a:ext uri="{FF2B5EF4-FFF2-40B4-BE49-F238E27FC236}">
                  <a16:creationId xmlns:a16="http://schemas.microsoft.com/office/drawing/2014/main" id="{B303AE95-D8A0-4FD3-ADEF-CD65C3C0D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2" y="2314"/>
              <a:ext cx="6" cy="5"/>
            </a:xfrm>
            <a:custGeom>
              <a:avLst/>
              <a:gdLst>
                <a:gd name="T0" fmla="*/ 0 w 100"/>
                <a:gd name="T1" fmla="*/ 0 h 76"/>
                <a:gd name="T2" fmla="*/ 0 w 100"/>
                <a:gd name="T3" fmla="*/ 0 h 76"/>
                <a:gd name="T4" fmla="*/ 0 w 100"/>
                <a:gd name="T5" fmla="*/ 0 h 76"/>
                <a:gd name="T6" fmla="*/ 0 w 100"/>
                <a:gd name="T7" fmla="*/ 0 h 76"/>
                <a:gd name="T8" fmla="*/ 0 w 100"/>
                <a:gd name="T9" fmla="*/ 0 h 76"/>
                <a:gd name="T10" fmla="*/ 0 w 100"/>
                <a:gd name="T11" fmla="*/ 0 h 76"/>
                <a:gd name="T12" fmla="*/ 0 w 100"/>
                <a:gd name="T13" fmla="*/ 0 h 76"/>
                <a:gd name="T14" fmla="*/ 0 w 100"/>
                <a:gd name="T15" fmla="*/ 0 h 76"/>
                <a:gd name="T16" fmla="*/ 0 w 100"/>
                <a:gd name="T17" fmla="*/ 0 h 76"/>
                <a:gd name="T18" fmla="*/ 0 w 100"/>
                <a:gd name="T19" fmla="*/ 0 h 76"/>
                <a:gd name="T20" fmla="*/ 0 w 100"/>
                <a:gd name="T21" fmla="*/ 0 h 76"/>
                <a:gd name="T22" fmla="*/ 0 w 100"/>
                <a:gd name="T23" fmla="*/ 0 h 76"/>
                <a:gd name="T24" fmla="*/ 0 w 100"/>
                <a:gd name="T25" fmla="*/ 0 h 76"/>
                <a:gd name="T26" fmla="*/ 0 w 100"/>
                <a:gd name="T27" fmla="*/ 0 h 76"/>
                <a:gd name="T28" fmla="*/ 0 w 100"/>
                <a:gd name="T29" fmla="*/ 0 h 76"/>
                <a:gd name="T30" fmla="*/ 0 w 100"/>
                <a:gd name="T31" fmla="*/ 0 h 76"/>
                <a:gd name="T32" fmla="*/ 0 w 100"/>
                <a:gd name="T33" fmla="*/ 0 h 76"/>
                <a:gd name="T34" fmla="*/ 0 w 100"/>
                <a:gd name="T35" fmla="*/ 0 h 76"/>
                <a:gd name="T36" fmla="*/ 0 w 100"/>
                <a:gd name="T37" fmla="*/ 0 h 76"/>
                <a:gd name="T38" fmla="*/ 0 w 100"/>
                <a:gd name="T39" fmla="*/ 0 h 76"/>
                <a:gd name="T40" fmla="*/ 0 w 100"/>
                <a:gd name="T41" fmla="*/ 0 h 76"/>
                <a:gd name="T42" fmla="*/ 0 w 100"/>
                <a:gd name="T43" fmla="*/ 0 h 76"/>
                <a:gd name="T44" fmla="*/ 0 w 100"/>
                <a:gd name="T45" fmla="*/ 0 h 76"/>
                <a:gd name="T46" fmla="*/ 0 w 100"/>
                <a:gd name="T47" fmla="*/ 0 h 76"/>
                <a:gd name="T48" fmla="*/ 0 w 100"/>
                <a:gd name="T49" fmla="*/ 0 h 76"/>
                <a:gd name="T50" fmla="*/ 0 w 100"/>
                <a:gd name="T51" fmla="*/ 0 h 76"/>
                <a:gd name="T52" fmla="*/ 0 w 100"/>
                <a:gd name="T53" fmla="*/ 0 h 76"/>
                <a:gd name="T54" fmla="*/ 0 w 100"/>
                <a:gd name="T55" fmla="*/ 0 h 76"/>
                <a:gd name="T56" fmla="*/ 0 w 100"/>
                <a:gd name="T57" fmla="*/ 0 h 76"/>
                <a:gd name="T58" fmla="*/ 0 w 100"/>
                <a:gd name="T59" fmla="*/ 0 h 76"/>
                <a:gd name="T60" fmla="*/ 0 w 100"/>
                <a:gd name="T61" fmla="*/ 0 h 76"/>
                <a:gd name="T62" fmla="*/ 0 w 100"/>
                <a:gd name="T63" fmla="*/ 0 h 76"/>
                <a:gd name="T64" fmla="*/ 0 w 100"/>
                <a:gd name="T65" fmla="*/ 0 h 76"/>
                <a:gd name="T66" fmla="*/ 0 w 100"/>
                <a:gd name="T67" fmla="*/ 0 h 76"/>
                <a:gd name="T68" fmla="*/ 0 w 100"/>
                <a:gd name="T69" fmla="*/ 0 h 76"/>
                <a:gd name="T70" fmla="*/ 0 w 100"/>
                <a:gd name="T71" fmla="*/ 0 h 76"/>
                <a:gd name="T72" fmla="*/ 0 w 100"/>
                <a:gd name="T73" fmla="*/ 0 h 76"/>
                <a:gd name="T74" fmla="*/ 0 w 100"/>
                <a:gd name="T75" fmla="*/ 0 h 76"/>
                <a:gd name="T76" fmla="*/ 0 w 100"/>
                <a:gd name="T77" fmla="*/ 0 h 76"/>
                <a:gd name="T78" fmla="*/ 0 w 100"/>
                <a:gd name="T79" fmla="*/ 0 h 76"/>
                <a:gd name="T80" fmla="*/ 0 w 100"/>
                <a:gd name="T81" fmla="*/ 0 h 7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" h="76">
                  <a:moveTo>
                    <a:pt x="2" y="34"/>
                  </a:moveTo>
                  <a:lnTo>
                    <a:pt x="0" y="38"/>
                  </a:lnTo>
                  <a:lnTo>
                    <a:pt x="0" y="43"/>
                  </a:lnTo>
                  <a:lnTo>
                    <a:pt x="1" y="49"/>
                  </a:lnTo>
                  <a:lnTo>
                    <a:pt x="3" y="54"/>
                  </a:lnTo>
                  <a:lnTo>
                    <a:pt x="7" y="59"/>
                  </a:lnTo>
                  <a:lnTo>
                    <a:pt x="11" y="64"/>
                  </a:lnTo>
                  <a:lnTo>
                    <a:pt x="16" y="68"/>
                  </a:lnTo>
                  <a:lnTo>
                    <a:pt x="23" y="71"/>
                  </a:lnTo>
                  <a:lnTo>
                    <a:pt x="31" y="74"/>
                  </a:lnTo>
                  <a:lnTo>
                    <a:pt x="38" y="76"/>
                  </a:lnTo>
                  <a:lnTo>
                    <a:pt x="46" y="76"/>
                  </a:lnTo>
                  <a:lnTo>
                    <a:pt x="54" y="75"/>
                  </a:lnTo>
                  <a:lnTo>
                    <a:pt x="63" y="73"/>
                  </a:lnTo>
                  <a:lnTo>
                    <a:pt x="71" y="69"/>
                  </a:lnTo>
                  <a:lnTo>
                    <a:pt x="80" y="63"/>
                  </a:lnTo>
                  <a:lnTo>
                    <a:pt x="88" y="54"/>
                  </a:lnTo>
                  <a:lnTo>
                    <a:pt x="92" y="50"/>
                  </a:lnTo>
                  <a:lnTo>
                    <a:pt x="95" y="45"/>
                  </a:lnTo>
                  <a:lnTo>
                    <a:pt x="97" y="41"/>
                  </a:lnTo>
                  <a:lnTo>
                    <a:pt x="99" y="37"/>
                  </a:lnTo>
                  <a:lnTo>
                    <a:pt x="99" y="33"/>
                  </a:lnTo>
                  <a:lnTo>
                    <a:pt x="100" y="29"/>
                  </a:lnTo>
                  <a:lnTo>
                    <a:pt x="99" y="25"/>
                  </a:lnTo>
                  <a:lnTo>
                    <a:pt x="98" y="22"/>
                  </a:lnTo>
                  <a:lnTo>
                    <a:pt x="97" y="19"/>
                  </a:lnTo>
                  <a:lnTo>
                    <a:pt x="95" y="16"/>
                  </a:lnTo>
                  <a:lnTo>
                    <a:pt x="93" y="12"/>
                  </a:lnTo>
                  <a:lnTo>
                    <a:pt x="90" y="10"/>
                  </a:lnTo>
                  <a:lnTo>
                    <a:pt x="83" y="5"/>
                  </a:lnTo>
                  <a:lnTo>
                    <a:pt x="75" y="2"/>
                  </a:lnTo>
                  <a:lnTo>
                    <a:pt x="67" y="1"/>
                  </a:lnTo>
                  <a:lnTo>
                    <a:pt x="57" y="0"/>
                  </a:lnTo>
                  <a:lnTo>
                    <a:pt x="47" y="2"/>
                  </a:lnTo>
                  <a:lnTo>
                    <a:pt x="37" y="4"/>
                  </a:lnTo>
                  <a:lnTo>
                    <a:pt x="27" y="9"/>
                  </a:lnTo>
                  <a:lnTo>
                    <a:pt x="18" y="16"/>
                  </a:lnTo>
                  <a:lnTo>
                    <a:pt x="13" y="20"/>
                  </a:lnTo>
                  <a:lnTo>
                    <a:pt x="9" y="24"/>
                  </a:lnTo>
                  <a:lnTo>
                    <a:pt x="6" y="29"/>
                  </a:lnTo>
                  <a:lnTo>
                    <a:pt x="2" y="34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69" name="Freeform 1492">
              <a:extLst>
                <a:ext uri="{FF2B5EF4-FFF2-40B4-BE49-F238E27FC236}">
                  <a16:creationId xmlns:a16="http://schemas.microsoft.com/office/drawing/2014/main" id="{33CDE039-9653-4419-A741-FD65102D1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" y="2276"/>
              <a:ext cx="6" cy="4"/>
            </a:xfrm>
            <a:custGeom>
              <a:avLst/>
              <a:gdLst>
                <a:gd name="T0" fmla="*/ 0 w 100"/>
                <a:gd name="T1" fmla="*/ 0 h 75"/>
                <a:gd name="T2" fmla="*/ 0 w 100"/>
                <a:gd name="T3" fmla="*/ 0 h 75"/>
                <a:gd name="T4" fmla="*/ 0 w 100"/>
                <a:gd name="T5" fmla="*/ 0 h 75"/>
                <a:gd name="T6" fmla="*/ 0 w 100"/>
                <a:gd name="T7" fmla="*/ 0 h 75"/>
                <a:gd name="T8" fmla="*/ 0 w 100"/>
                <a:gd name="T9" fmla="*/ 0 h 75"/>
                <a:gd name="T10" fmla="*/ 0 w 100"/>
                <a:gd name="T11" fmla="*/ 0 h 75"/>
                <a:gd name="T12" fmla="*/ 0 w 100"/>
                <a:gd name="T13" fmla="*/ 0 h 75"/>
                <a:gd name="T14" fmla="*/ 0 w 100"/>
                <a:gd name="T15" fmla="*/ 0 h 75"/>
                <a:gd name="T16" fmla="*/ 0 w 100"/>
                <a:gd name="T17" fmla="*/ 0 h 75"/>
                <a:gd name="T18" fmla="*/ 0 w 100"/>
                <a:gd name="T19" fmla="*/ 0 h 75"/>
                <a:gd name="T20" fmla="*/ 0 w 100"/>
                <a:gd name="T21" fmla="*/ 0 h 75"/>
                <a:gd name="T22" fmla="*/ 0 w 100"/>
                <a:gd name="T23" fmla="*/ 0 h 75"/>
                <a:gd name="T24" fmla="*/ 0 w 100"/>
                <a:gd name="T25" fmla="*/ 0 h 75"/>
                <a:gd name="T26" fmla="*/ 0 w 100"/>
                <a:gd name="T27" fmla="*/ 0 h 75"/>
                <a:gd name="T28" fmla="*/ 0 w 100"/>
                <a:gd name="T29" fmla="*/ 0 h 75"/>
                <a:gd name="T30" fmla="*/ 0 w 100"/>
                <a:gd name="T31" fmla="*/ 0 h 75"/>
                <a:gd name="T32" fmla="*/ 0 w 100"/>
                <a:gd name="T33" fmla="*/ 0 h 75"/>
                <a:gd name="T34" fmla="*/ 0 w 100"/>
                <a:gd name="T35" fmla="*/ 0 h 75"/>
                <a:gd name="T36" fmla="*/ 0 w 100"/>
                <a:gd name="T37" fmla="*/ 0 h 75"/>
                <a:gd name="T38" fmla="*/ 0 w 100"/>
                <a:gd name="T39" fmla="*/ 0 h 75"/>
                <a:gd name="T40" fmla="*/ 0 w 100"/>
                <a:gd name="T41" fmla="*/ 0 h 75"/>
                <a:gd name="T42" fmla="*/ 0 w 100"/>
                <a:gd name="T43" fmla="*/ 0 h 75"/>
                <a:gd name="T44" fmla="*/ 0 w 100"/>
                <a:gd name="T45" fmla="*/ 0 h 75"/>
                <a:gd name="T46" fmla="*/ 0 w 100"/>
                <a:gd name="T47" fmla="*/ 0 h 75"/>
                <a:gd name="T48" fmla="*/ 0 w 100"/>
                <a:gd name="T49" fmla="*/ 0 h 75"/>
                <a:gd name="T50" fmla="*/ 0 w 100"/>
                <a:gd name="T51" fmla="*/ 0 h 75"/>
                <a:gd name="T52" fmla="*/ 0 w 100"/>
                <a:gd name="T53" fmla="*/ 0 h 75"/>
                <a:gd name="T54" fmla="*/ 0 w 100"/>
                <a:gd name="T55" fmla="*/ 0 h 75"/>
                <a:gd name="T56" fmla="*/ 0 w 100"/>
                <a:gd name="T57" fmla="*/ 0 h 75"/>
                <a:gd name="T58" fmla="*/ 0 w 100"/>
                <a:gd name="T59" fmla="*/ 0 h 75"/>
                <a:gd name="T60" fmla="*/ 0 w 100"/>
                <a:gd name="T61" fmla="*/ 0 h 75"/>
                <a:gd name="T62" fmla="*/ 0 w 100"/>
                <a:gd name="T63" fmla="*/ 0 h 75"/>
                <a:gd name="T64" fmla="*/ 0 w 100"/>
                <a:gd name="T65" fmla="*/ 0 h 75"/>
                <a:gd name="T66" fmla="*/ 0 w 100"/>
                <a:gd name="T67" fmla="*/ 0 h 75"/>
                <a:gd name="T68" fmla="*/ 0 w 100"/>
                <a:gd name="T69" fmla="*/ 0 h 75"/>
                <a:gd name="T70" fmla="*/ 0 w 100"/>
                <a:gd name="T71" fmla="*/ 0 h 75"/>
                <a:gd name="T72" fmla="*/ 0 w 100"/>
                <a:gd name="T73" fmla="*/ 0 h 75"/>
                <a:gd name="T74" fmla="*/ 0 w 100"/>
                <a:gd name="T75" fmla="*/ 0 h 75"/>
                <a:gd name="T76" fmla="*/ 0 w 100"/>
                <a:gd name="T77" fmla="*/ 0 h 75"/>
                <a:gd name="T78" fmla="*/ 0 w 100"/>
                <a:gd name="T79" fmla="*/ 0 h 75"/>
                <a:gd name="T80" fmla="*/ 0 w 100"/>
                <a:gd name="T81" fmla="*/ 0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" h="75">
                  <a:moveTo>
                    <a:pt x="3" y="32"/>
                  </a:moveTo>
                  <a:lnTo>
                    <a:pt x="1" y="37"/>
                  </a:lnTo>
                  <a:lnTo>
                    <a:pt x="0" y="42"/>
                  </a:lnTo>
                  <a:lnTo>
                    <a:pt x="1" y="47"/>
                  </a:lnTo>
                  <a:lnTo>
                    <a:pt x="4" y="52"/>
                  </a:lnTo>
                  <a:lnTo>
                    <a:pt x="7" y="57"/>
                  </a:lnTo>
                  <a:lnTo>
                    <a:pt x="11" y="62"/>
                  </a:lnTo>
                  <a:lnTo>
                    <a:pt x="17" y="66"/>
                  </a:lnTo>
                  <a:lnTo>
                    <a:pt x="23" y="70"/>
                  </a:lnTo>
                  <a:lnTo>
                    <a:pt x="31" y="72"/>
                  </a:lnTo>
                  <a:lnTo>
                    <a:pt x="38" y="74"/>
                  </a:lnTo>
                  <a:lnTo>
                    <a:pt x="46" y="75"/>
                  </a:lnTo>
                  <a:lnTo>
                    <a:pt x="55" y="74"/>
                  </a:lnTo>
                  <a:lnTo>
                    <a:pt x="63" y="71"/>
                  </a:lnTo>
                  <a:lnTo>
                    <a:pt x="72" y="67"/>
                  </a:lnTo>
                  <a:lnTo>
                    <a:pt x="80" y="61"/>
                  </a:lnTo>
                  <a:lnTo>
                    <a:pt x="88" y="53"/>
                  </a:lnTo>
                  <a:lnTo>
                    <a:pt x="92" y="48"/>
                  </a:lnTo>
                  <a:lnTo>
                    <a:pt x="95" y="43"/>
                  </a:lnTo>
                  <a:lnTo>
                    <a:pt x="97" y="39"/>
                  </a:lnTo>
                  <a:lnTo>
                    <a:pt x="99" y="35"/>
                  </a:lnTo>
                  <a:lnTo>
                    <a:pt x="100" y="31"/>
                  </a:lnTo>
                  <a:lnTo>
                    <a:pt x="100" y="27"/>
                  </a:lnTo>
                  <a:lnTo>
                    <a:pt x="100" y="24"/>
                  </a:lnTo>
                  <a:lnTo>
                    <a:pt x="99" y="20"/>
                  </a:lnTo>
                  <a:lnTo>
                    <a:pt x="97" y="17"/>
                  </a:lnTo>
                  <a:lnTo>
                    <a:pt x="95" y="14"/>
                  </a:lnTo>
                  <a:lnTo>
                    <a:pt x="93" y="11"/>
                  </a:lnTo>
                  <a:lnTo>
                    <a:pt x="90" y="9"/>
                  </a:lnTo>
                  <a:lnTo>
                    <a:pt x="84" y="5"/>
                  </a:lnTo>
                  <a:lnTo>
                    <a:pt x="76" y="2"/>
                  </a:lnTo>
                  <a:lnTo>
                    <a:pt x="67" y="0"/>
                  </a:lnTo>
                  <a:lnTo>
                    <a:pt x="57" y="0"/>
                  </a:lnTo>
                  <a:lnTo>
                    <a:pt x="48" y="1"/>
                  </a:lnTo>
                  <a:lnTo>
                    <a:pt x="38" y="4"/>
                  </a:lnTo>
                  <a:lnTo>
                    <a:pt x="28" y="8"/>
                  </a:lnTo>
                  <a:lnTo>
                    <a:pt x="18" y="14"/>
                  </a:lnTo>
                  <a:lnTo>
                    <a:pt x="14" y="18"/>
                  </a:lnTo>
                  <a:lnTo>
                    <a:pt x="10" y="22"/>
                  </a:lnTo>
                  <a:lnTo>
                    <a:pt x="6" y="27"/>
                  </a:lnTo>
                  <a:lnTo>
                    <a:pt x="3" y="32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70" name="Freeform 1493">
              <a:extLst>
                <a:ext uri="{FF2B5EF4-FFF2-40B4-BE49-F238E27FC236}">
                  <a16:creationId xmlns:a16="http://schemas.microsoft.com/office/drawing/2014/main" id="{280285B6-BCD0-4172-A5CB-EE74296FB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" y="2293"/>
              <a:ext cx="6" cy="5"/>
            </a:xfrm>
            <a:custGeom>
              <a:avLst/>
              <a:gdLst>
                <a:gd name="T0" fmla="*/ 0 w 100"/>
                <a:gd name="T1" fmla="*/ 0 h 76"/>
                <a:gd name="T2" fmla="*/ 0 w 100"/>
                <a:gd name="T3" fmla="*/ 0 h 76"/>
                <a:gd name="T4" fmla="*/ 0 w 100"/>
                <a:gd name="T5" fmla="*/ 0 h 76"/>
                <a:gd name="T6" fmla="*/ 0 w 100"/>
                <a:gd name="T7" fmla="*/ 0 h 76"/>
                <a:gd name="T8" fmla="*/ 0 w 100"/>
                <a:gd name="T9" fmla="*/ 0 h 76"/>
                <a:gd name="T10" fmla="*/ 0 w 100"/>
                <a:gd name="T11" fmla="*/ 0 h 76"/>
                <a:gd name="T12" fmla="*/ 0 w 100"/>
                <a:gd name="T13" fmla="*/ 0 h 76"/>
                <a:gd name="T14" fmla="*/ 0 w 100"/>
                <a:gd name="T15" fmla="*/ 0 h 76"/>
                <a:gd name="T16" fmla="*/ 0 w 100"/>
                <a:gd name="T17" fmla="*/ 0 h 76"/>
                <a:gd name="T18" fmla="*/ 0 w 100"/>
                <a:gd name="T19" fmla="*/ 0 h 76"/>
                <a:gd name="T20" fmla="*/ 0 w 100"/>
                <a:gd name="T21" fmla="*/ 0 h 76"/>
                <a:gd name="T22" fmla="*/ 0 w 100"/>
                <a:gd name="T23" fmla="*/ 0 h 76"/>
                <a:gd name="T24" fmla="*/ 0 w 100"/>
                <a:gd name="T25" fmla="*/ 0 h 76"/>
                <a:gd name="T26" fmla="*/ 0 w 100"/>
                <a:gd name="T27" fmla="*/ 0 h 76"/>
                <a:gd name="T28" fmla="*/ 0 w 100"/>
                <a:gd name="T29" fmla="*/ 0 h 76"/>
                <a:gd name="T30" fmla="*/ 0 w 100"/>
                <a:gd name="T31" fmla="*/ 0 h 76"/>
                <a:gd name="T32" fmla="*/ 0 w 100"/>
                <a:gd name="T33" fmla="*/ 0 h 76"/>
                <a:gd name="T34" fmla="*/ 0 w 100"/>
                <a:gd name="T35" fmla="*/ 0 h 76"/>
                <a:gd name="T36" fmla="*/ 0 w 100"/>
                <a:gd name="T37" fmla="*/ 0 h 76"/>
                <a:gd name="T38" fmla="*/ 0 w 100"/>
                <a:gd name="T39" fmla="*/ 0 h 76"/>
                <a:gd name="T40" fmla="*/ 0 w 100"/>
                <a:gd name="T41" fmla="*/ 0 h 76"/>
                <a:gd name="T42" fmla="*/ 0 w 100"/>
                <a:gd name="T43" fmla="*/ 0 h 76"/>
                <a:gd name="T44" fmla="*/ 0 w 100"/>
                <a:gd name="T45" fmla="*/ 0 h 76"/>
                <a:gd name="T46" fmla="*/ 0 w 100"/>
                <a:gd name="T47" fmla="*/ 0 h 76"/>
                <a:gd name="T48" fmla="*/ 0 w 100"/>
                <a:gd name="T49" fmla="*/ 0 h 76"/>
                <a:gd name="T50" fmla="*/ 0 w 100"/>
                <a:gd name="T51" fmla="*/ 0 h 76"/>
                <a:gd name="T52" fmla="*/ 0 w 100"/>
                <a:gd name="T53" fmla="*/ 0 h 76"/>
                <a:gd name="T54" fmla="*/ 0 w 100"/>
                <a:gd name="T55" fmla="*/ 0 h 76"/>
                <a:gd name="T56" fmla="*/ 0 w 100"/>
                <a:gd name="T57" fmla="*/ 0 h 76"/>
                <a:gd name="T58" fmla="*/ 0 w 100"/>
                <a:gd name="T59" fmla="*/ 0 h 76"/>
                <a:gd name="T60" fmla="*/ 0 w 100"/>
                <a:gd name="T61" fmla="*/ 0 h 76"/>
                <a:gd name="T62" fmla="*/ 0 w 100"/>
                <a:gd name="T63" fmla="*/ 0 h 76"/>
                <a:gd name="T64" fmla="*/ 0 w 100"/>
                <a:gd name="T65" fmla="*/ 0 h 76"/>
                <a:gd name="T66" fmla="*/ 0 w 100"/>
                <a:gd name="T67" fmla="*/ 0 h 76"/>
                <a:gd name="T68" fmla="*/ 0 w 100"/>
                <a:gd name="T69" fmla="*/ 0 h 76"/>
                <a:gd name="T70" fmla="*/ 0 w 100"/>
                <a:gd name="T71" fmla="*/ 0 h 76"/>
                <a:gd name="T72" fmla="*/ 0 w 100"/>
                <a:gd name="T73" fmla="*/ 0 h 76"/>
                <a:gd name="T74" fmla="*/ 0 w 100"/>
                <a:gd name="T75" fmla="*/ 0 h 76"/>
                <a:gd name="T76" fmla="*/ 0 w 100"/>
                <a:gd name="T77" fmla="*/ 0 h 76"/>
                <a:gd name="T78" fmla="*/ 0 w 100"/>
                <a:gd name="T79" fmla="*/ 0 h 76"/>
                <a:gd name="T80" fmla="*/ 0 w 100"/>
                <a:gd name="T81" fmla="*/ 0 h 7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" h="76">
                  <a:moveTo>
                    <a:pt x="3" y="33"/>
                  </a:moveTo>
                  <a:lnTo>
                    <a:pt x="1" y="38"/>
                  </a:lnTo>
                  <a:lnTo>
                    <a:pt x="0" y="43"/>
                  </a:lnTo>
                  <a:lnTo>
                    <a:pt x="1" y="49"/>
                  </a:lnTo>
                  <a:lnTo>
                    <a:pt x="4" y="54"/>
                  </a:lnTo>
                  <a:lnTo>
                    <a:pt x="7" y="59"/>
                  </a:lnTo>
                  <a:lnTo>
                    <a:pt x="11" y="64"/>
                  </a:lnTo>
                  <a:lnTo>
                    <a:pt x="17" y="68"/>
                  </a:lnTo>
                  <a:lnTo>
                    <a:pt x="23" y="71"/>
                  </a:lnTo>
                  <a:lnTo>
                    <a:pt x="31" y="74"/>
                  </a:lnTo>
                  <a:lnTo>
                    <a:pt x="38" y="76"/>
                  </a:lnTo>
                  <a:lnTo>
                    <a:pt x="46" y="76"/>
                  </a:lnTo>
                  <a:lnTo>
                    <a:pt x="55" y="75"/>
                  </a:lnTo>
                  <a:lnTo>
                    <a:pt x="63" y="73"/>
                  </a:lnTo>
                  <a:lnTo>
                    <a:pt x="72" y="69"/>
                  </a:lnTo>
                  <a:lnTo>
                    <a:pt x="80" y="62"/>
                  </a:lnTo>
                  <a:lnTo>
                    <a:pt x="88" y="54"/>
                  </a:lnTo>
                  <a:lnTo>
                    <a:pt x="92" y="50"/>
                  </a:lnTo>
                  <a:lnTo>
                    <a:pt x="95" y="45"/>
                  </a:lnTo>
                  <a:lnTo>
                    <a:pt x="97" y="41"/>
                  </a:lnTo>
                  <a:lnTo>
                    <a:pt x="99" y="37"/>
                  </a:lnTo>
                  <a:lnTo>
                    <a:pt x="100" y="32"/>
                  </a:lnTo>
                  <a:lnTo>
                    <a:pt x="100" y="28"/>
                  </a:lnTo>
                  <a:lnTo>
                    <a:pt x="100" y="24"/>
                  </a:lnTo>
                  <a:lnTo>
                    <a:pt x="99" y="21"/>
                  </a:lnTo>
                  <a:lnTo>
                    <a:pt x="97" y="18"/>
                  </a:lnTo>
                  <a:lnTo>
                    <a:pt x="95" y="15"/>
                  </a:lnTo>
                  <a:lnTo>
                    <a:pt x="93" y="12"/>
                  </a:lnTo>
                  <a:lnTo>
                    <a:pt x="90" y="9"/>
                  </a:lnTo>
                  <a:lnTo>
                    <a:pt x="84" y="5"/>
                  </a:lnTo>
                  <a:lnTo>
                    <a:pt x="76" y="2"/>
                  </a:lnTo>
                  <a:lnTo>
                    <a:pt x="67" y="1"/>
                  </a:lnTo>
                  <a:lnTo>
                    <a:pt x="57" y="0"/>
                  </a:lnTo>
                  <a:lnTo>
                    <a:pt x="48" y="1"/>
                  </a:lnTo>
                  <a:lnTo>
                    <a:pt x="38" y="4"/>
                  </a:lnTo>
                  <a:lnTo>
                    <a:pt x="28" y="9"/>
                  </a:lnTo>
                  <a:lnTo>
                    <a:pt x="18" y="15"/>
                  </a:lnTo>
                  <a:lnTo>
                    <a:pt x="14" y="18"/>
                  </a:lnTo>
                  <a:lnTo>
                    <a:pt x="10" y="23"/>
                  </a:lnTo>
                  <a:lnTo>
                    <a:pt x="6" y="27"/>
                  </a:lnTo>
                  <a:lnTo>
                    <a:pt x="3" y="33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71" name="Freeform 1494">
              <a:extLst>
                <a:ext uri="{FF2B5EF4-FFF2-40B4-BE49-F238E27FC236}">
                  <a16:creationId xmlns:a16="http://schemas.microsoft.com/office/drawing/2014/main" id="{FC9C5A93-193E-4F06-A8AC-F48771C26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1" y="2314"/>
              <a:ext cx="6" cy="5"/>
            </a:xfrm>
            <a:custGeom>
              <a:avLst/>
              <a:gdLst>
                <a:gd name="T0" fmla="*/ 0 w 99"/>
                <a:gd name="T1" fmla="*/ 0 h 76"/>
                <a:gd name="T2" fmla="*/ 0 w 99"/>
                <a:gd name="T3" fmla="*/ 0 h 76"/>
                <a:gd name="T4" fmla="*/ 0 w 99"/>
                <a:gd name="T5" fmla="*/ 0 h 76"/>
                <a:gd name="T6" fmla="*/ 0 w 99"/>
                <a:gd name="T7" fmla="*/ 0 h 76"/>
                <a:gd name="T8" fmla="*/ 0 w 99"/>
                <a:gd name="T9" fmla="*/ 0 h 76"/>
                <a:gd name="T10" fmla="*/ 0 w 99"/>
                <a:gd name="T11" fmla="*/ 0 h 76"/>
                <a:gd name="T12" fmla="*/ 0 w 99"/>
                <a:gd name="T13" fmla="*/ 0 h 76"/>
                <a:gd name="T14" fmla="*/ 0 w 99"/>
                <a:gd name="T15" fmla="*/ 0 h 76"/>
                <a:gd name="T16" fmla="*/ 0 w 99"/>
                <a:gd name="T17" fmla="*/ 0 h 76"/>
                <a:gd name="T18" fmla="*/ 0 w 99"/>
                <a:gd name="T19" fmla="*/ 0 h 76"/>
                <a:gd name="T20" fmla="*/ 0 w 99"/>
                <a:gd name="T21" fmla="*/ 0 h 76"/>
                <a:gd name="T22" fmla="*/ 0 w 99"/>
                <a:gd name="T23" fmla="*/ 0 h 76"/>
                <a:gd name="T24" fmla="*/ 0 w 99"/>
                <a:gd name="T25" fmla="*/ 0 h 76"/>
                <a:gd name="T26" fmla="*/ 0 w 99"/>
                <a:gd name="T27" fmla="*/ 0 h 76"/>
                <a:gd name="T28" fmla="*/ 0 w 99"/>
                <a:gd name="T29" fmla="*/ 0 h 76"/>
                <a:gd name="T30" fmla="*/ 0 w 99"/>
                <a:gd name="T31" fmla="*/ 0 h 76"/>
                <a:gd name="T32" fmla="*/ 0 w 99"/>
                <a:gd name="T33" fmla="*/ 0 h 76"/>
                <a:gd name="T34" fmla="*/ 0 w 99"/>
                <a:gd name="T35" fmla="*/ 0 h 76"/>
                <a:gd name="T36" fmla="*/ 0 w 99"/>
                <a:gd name="T37" fmla="*/ 0 h 76"/>
                <a:gd name="T38" fmla="*/ 0 w 99"/>
                <a:gd name="T39" fmla="*/ 0 h 76"/>
                <a:gd name="T40" fmla="*/ 0 w 99"/>
                <a:gd name="T41" fmla="*/ 0 h 76"/>
                <a:gd name="T42" fmla="*/ 0 w 99"/>
                <a:gd name="T43" fmla="*/ 0 h 76"/>
                <a:gd name="T44" fmla="*/ 0 w 99"/>
                <a:gd name="T45" fmla="*/ 0 h 76"/>
                <a:gd name="T46" fmla="*/ 0 w 99"/>
                <a:gd name="T47" fmla="*/ 0 h 76"/>
                <a:gd name="T48" fmla="*/ 0 w 99"/>
                <a:gd name="T49" fmla="*/ 0 h 76"/>
                <a:gd name="T50" fmla="*/ 0 w 99"/>
                <a:gd name="T51" fmla="*/ 0 h 76"/>
                <a:gd name="T52" fmla="*/ 0 w 99"/>
                <a:gd name="T53" fmla="*/ 0 h 76"/>
                <a:gd name="T54" fmla="*/ 0 w 99"/>
                <a:gd name="T55" fmla="*/ 0 h 76"/>
                <a:gd name="T56" fmla="*/ 0 w 99"/>
                <a:gd name="T57" fmla="*/ 0 h 76"/>
                <a:gd name="T58" fmla="*/ 0 w 99"/>
                <a:gd name="T59" fmla="*/ 0 h 76"/>
                <a:gd name="T60" fmla="*/ 0 w 99"/>
                <a:gd name="T61" fmla="*/ 0 h 76"/>
                <a:gd name="T62" fmla="*/ 0 w 99"/>
                <a:gd name="T63" fmla="*/ 0 h 76"/>
                <a:gd name="T64" fmla="*/ 0 w 99"/>
                <a:gd name="T65" fmla="*/ 0 h 76"/>
                <a:gd name="T66" fmla="*/ 0 w 99"/>
                <a:gd name="T67" fmla="*/ 0 h 76"/>
                <a:gd name="T68" fmla="*/ 0 w 99"/>
                <a:gd name="T69" fmla="*/ 0 h 76"/>
                <a:gd name="T70" fmla="*/ 0 w 99"/>
                <a:gd name="T71" fmla="*/ 0 h 76"/>
                <a:gd name="T72" fmla="*/ 0 w 99"/>
                <a:gd name="T73" fmla="*/ 0 h 76"/>
                <a:gd name="T74" fmla="*/ 0 w 99"/>
                <a:gd name="T75" fmla="*/ 0 h 76"/>
                <a:gd name="T76" fmla="*/ 0 w 99"/>
                <a:gd name="T77" fmla="*/ 0 h 76"/>
                <a:gd name="T78" fmla="*/ 0 w 99"/>
                <a:gd name="T79" fmla="*/ 0 h 76"/>
                <a:gd name="T80" fmla="*/ 0 w 99"/>
                <a:gd name="T81" fmla="*/ 0 h 7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99" h="76">
                  <a:moveTo>
                    <a:pt x="2" y="34"/>
                  </a:moveTo>
                  <a:lnTo>
                    <a:pt x="0" y="38"/>
                  </a:lnTo>
                  <a:lnTo>
                    <a:pt x="0" y="43"/>
                  </a:lnTo>
                  <a:lnTo>
                    <a:pt x="1" y="49"/>
                  </a:lnTo>
                  <a:lnTo>
                    <a:pt x="3" y="54"/>
                  </a:lnTo>
                  <a:lnTo>
                    <a:pt x="6" y="59"/>
                  </a:lnTo>
                  <a:lnTo>
                    <a:pt x="11" y="64"/>
                  </a:lnTo>
                  <a:lnTo>
                    <a:pt x="16" y="68"/>
                  </a:lnTo>
                  <a:lnTo>
                    <a:pt x="23" y="71"/>
                  </a:lnTo>
                  <a:lnTo>
                    <a:pt x="30" y="74"/>
                  </a:lnTo>
                  <a:lnTo>
                    <a:pt x="37" y="76"/>
                  </a:lnTo>
                  <a:lnTo>
                    <a:pt x="45" y="76"/>
                  </a:lnTo>
                  <a:lnTo>
                    <a:pt x="54" y="75"/>
                  </a:lnTo>
                  <a:lnTo>
                    <a:pt x="63" y="73"/>
                  </a:lnTo>
                  <a:lnTo>
                    <a:pt x="71" y="69"/>
                  </a:lnTo>
                  <a:lnTo>
                    <a:pt x="80" y="63"/>
                  </a:lnTo>
                  <a:lnTo>
                    <a:pt x="88" y="54"/>
                  </a:lnTo>
                  <a:lnTo>
                    <a:pt x="92" y="50"/>
                  </a:lnTo>
                  <a:lnTo>
                    <a:pt x="95" y="45"/>
                  </a:lnTo>
                  <a:lnTo>
                    <a:pt x="97" y="41"/>
                  </a:lnTo>
                  <a:lnTo>
                    <a:pt x="98" y="37"/>
                  </a:lnTo>
                  <a:lnTo>
                    <a:pt x="99" y="33"/>
                  </a:lnTo>
                  <a:lnTo>
                    <a:pt x="99" y="29"/>
                  </a:lnTo>
                  <a:lnTo>
                    <a:pt x="99" y="25"/>
                  </a:lnTo>
                  <a:lnTo>
                    <a:pt x="98" y="22"/>
                  </a:lnTo>
                  <a:lnTo>
                    <a:pt x="97" y="19"/>
                  </a:lnTo>
                  <a:lnTo>
                    <a:pt x="95" y="16"/>
                  </a:lnTo>
                  <a:lnTo>
                    <a:pt x="92" y="12"/>
                  </a:lnTo>
                  <a:lnTo>
                    <a:pt x="90" y="10"/>
                  </a:lnTo>
                  <a:lnTo>
                    <a:pt x="83" y="5"/>
                  </a:lnTo>
                  <a:lnTo>
                    <a:pt x="75" y="2"/>
                  </a:lnTo>
                  <a:lnTo>
                    <a:pt x="66" y="1"/>
                  </a:lnTo>
                  <a:lnTo>
                    <a:pt x="57" y="0"/>
                  </a:lnTo>
                  <a:lnTo>
                    <a:pt x="46" y="2"/>
                  </a:lnTo>
                  <a:lnTo>
                    <a:pt x="36" y="4"/>
                  </a:lnTo>
                  <a:lnTo>
                    <a:pt x="27" y="9"/>
                  </a:lnTo>
                  <a:lnTo>
                    <a:pt x="18" y="16"/>
                  </a:lnTo>
                  <a:lnTo>
                    <a:pt x="13" y="20"/>
                  </a:lnTo>
                  <a:lnTo>
                    <a:pt x="9" y="24"/>
                  </a:lnTo>
                  <a:lnTo>
                    <a:pt x="6" y="29"/>
                  </a:lnTo>
                  <a:lnTo>
                    <a:pt x="2" y="34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72" name="Freeform 1495">
              <a:extLst>
                <a:ext uri="{FF2B5EF4-FFF2-40B4-BE49-F238E27FC236}">
                  <a16:creationId xmlns:a16="http://schemas.microsoft.com/office/drawing/2014/main" id="{CF1001EC-3286-468F-8DDA-6B78F060E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" y="2284"/>
              <a:ext cx="6" cy="5"/>
            </a:xfrm>
            <a:custGeom>
              <a:avLst/>
              <a:gdLst>
                <a:gd name="T0" fmla="*/ 0 w 101"/>
                <a:gd name="T1" fmla="*/ 0 h 76"/>
                <a:gd name="T2" fmla="*/ 0 w 101"/>
                <a:gd name="T3" fmla="*/ 0 h 76"/>
                <a:gd name="T4" fmla="*/ 0 w 101"/>
                <a:gd name="T5" fmla="*/ 0 h 76"/>
                <a:gd name="T6" fmla="*/ 0 w 101"/>
                <a:gd name="T7" fmla="*/ 0 h 76"/>
                <a:gd name="T8" fmla="*/ 0 w 101"/>
                <a:gd name="T9" fmla="*/ 0 h 76"/>
                <a:gd name="T10" fmla="*/ 0 w 101"/>
                <a:gd name="T11" fmla="*/ 0 h 76"/>
                <a:gd name="T12" fmla="*/ 0 w 101"/>
                <a:gd name="T13" fmla="*/ 0 h 76"/>
                <a:gd name="T14" fmla="*/ 0 w 101"/>
                <a:gd name="T15" fmla="*/ 0 h 76"/>
                <a:gd name="T16" fmla="*/ 0 w 101"/>
                <a:gd name="T17" fmla="*/ 0 h 76"/>
                <a:gd name="T18" fmla="*/ 0 w 101"/>
                <a:gd name="T19" fmla="*/ 0 h 76"/>
                <a:gd name="T20" fmla="*/ 0 w 101"/>
                <a:gd name="T21" fmla="*/ 0 h 76"/>
                <a:gd name="T22" fmla="*/ 0 w 101"/>
                <a:gd name="T23" fmla="*/ 0 h 76"/>
                <a:gd name="T24" fmla="*/ 0 w 101"/>
                <a:gd name="T25" fmla="*/ 0 h 76"/>
                <a:gd name="T26" fmla="*/ 0 w 101"/>
                <a:gd name="T27" fmla="*/ 0 h 76"/>
                <a:gd name="T28" fmla="*/ 0 w 101"/>
                <a:gd name="T29" fmla="*/ 0 h 76"/>
                <a:gd name="T30" fmla="*/ 0 w 101"/>
                <a:gd name="T31" fmla="*/ 0 h 76"/>
                <a:gd name="T32" fmla="*/ 0 w 101"/>
                <a:gd name="T33" fmla="*/ 0 h 76"/>
                <a:gd name="T34" fmla="*/ 0 w 101"/>
                <a:gd name="T35" fmla="*/ 0 h 76"/>
                <a:gd name="T36" fmla="*/ 0 w 101"/>
                <a:gd name="T37" fmla="*/ 0 h 76"/>
                <a:gd name="T38" fmla="*/ 0 w 101"/>
                <a:gd name="T39" fmla="*/ 0 h 76"/>
                <a:gd name="T40" fmla="*/ 0 w 101"/>
                <a:gd name="T41" fmla="*/ 0 h 76"/>
                <a:gd name="T42" fmla="*/ 0 w 101"/>
                <a:gd name="T43" fmla="*/ 0 h 76"/>
                <a:gd name="T44" fmla="*/ 0 w 101"/>
                <a:gd name="T45" fmla="*/ 0 h 76"/>
                <a:gd name="T46" fmla="*/ 0 w 101"/>
                <a:gd name="T47" fmla="*/ 0 h 76"/>
                <a:gd name="T48" fmla="*/ 0 w 101"/>
                <a:gd name="T49" fmla="*/ 0 h 76"/>
                <a:gd name="T50" fmla="*/ 0 w 101"/>
                <a:gd name="T51" fmla="*/ 0 h 76"/>
                <a:gd name="T52" fmla="*/ 0 w 101"/>
                <a:gd name="T53" fmla="*/ 0 h 76"/>
                <a:gd name="T54" fmla="*/ 0 w 101"/>
                <a:gd name="T55" fmla="*/ 0 h 76"/>
                <a:gd name="T56" fmla="*/ 0 w 101"/>
                <a:gd name="T57" fmla="*/ 0 h 76"/>
                <a:gd name="T58" fmla="*/ 0 w 101"/>
                <a:gd name="T59" fmla="*/ 0 h 76"/>
                <a:gd name="T60" fmla="*/ 0 w 101"/>
                <a:gd name="T61" fmla="*/ 0 h 76"/>
                <a:gd name="T62" fmla="*/ 0 w 101"/>
                <a:gd name="T63" fmla="*/ 0 h 76"/>
                <a:gd name="T64" fmla="*/ 0 w 101"/>
                <a:gd name="T65" fmla="*/ 0 h 76"/>
                <a:gd name="T66" fmla="*/ 0 w 101"/>
                <a:gd name="T67" fmla="*/ 0 h 76"/>
                <a:gd name="T68" fmla="*/ 0 w 101"/>
                <a:gd name="T69" fmla="*/ 0 h 76"/>
                <a:gd name="T70" fmla="*/ 0 w 101"/>
                <a:gd name="T71" fmla="*/ 0 h 76"/>
                <a:gd name="T72" fmla="*/ 0 w 101"/>
                <a:gd name="T73" fmla="*/ 0 h 76"/>
                <a:gd name="T74" fmla="*/ 0 w 101"/>
                <a:gd name="T75" fmla="*/ 0 h 76"/>
                <a:gd name="T76" fmla="*/ 0 w 101"/>
                <a:gd name="T77" fmla="*/ 0 h 76"/>
                <a:gd name="T78" fmla="*/ 0 w 101"/>
                <a:gd name="T79" fmla="*/ 0 h 76"/>
                <a:gd name="T80" fmla="*/ 0 w 101"/>
                <a:gd name="T81" fmla="*/ 0 h 7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1" h="76">
                  <a:moveTo>
                    <a:pt x="2" y="33"/>
                  </a:moveTo>
                  <a:lnTo>
                    <a:pt x="0" y="38"/>
                  </a:lnTo>
                  <a:lnTo>
                    <a:pt x="0" y="43"/>
                  </a:lnTo>
                  <a:lnTo>
                    <a:pt x="1" y="48"/>
                  </a:lnTo>
                  <a:lnTo>
                    <a:pt x="3" y="53"/>
                  </a:lnTo>
                  <a:lnTo>
                    <a:pt x="7" y="58"/>
                  </a:lnTo>
                  <a:lnTo>
                    <a:pt x="12" y="63"/>
                  </a:lnTo>
                  <a:lnTo>
                    <a:pt x="18" y="67"/>
                  </a:lnTo>
                  <a:lnTo>
                    <a:pt x="24" y="71"/>
                  </a:lnTo>
                  <a:lnTo>
                    <a:pt x="31" y="74"/>
                  </a:lnTo>
                  <a:lnTo>
                    <a:pt x="38" y="75"/>
                  </a:lnTo>
                  <a:lnTo>
                    <a:pt x="46" y="76"/>
                  </a:lnTo>
                  <a:lnTo>
                    <a:pt x="54" y="75"/>
                  </a:lnTo>
                  <a:lnTo>
                    <a:pt x="63" y="72"/>
                  </a:lnTo>
                  <a:lnTo>
                    <a:pt x="71" y="68"/>
                  </a:lnTo>
                  <a:lnTo>
                    <a:pt x="80" y="62"/>
                  </a:lnTo>
                  <a:lnTo>
                    <a:pt x="88" y="54"/>
                  </a:lnTo>
                  <a:lnTo>
                    <a:pt x="92" y="49"/>
                  </a:lnTo>
                  <a:lnTo>
                    <a:pt x="95" y="45"/>
                  </a:lnTo>
                  <a:lnTo>
                    <a:pt x="97" y="40"/>
                  </a:lnTo>
                  <a:lnTo>
                    <a:pt x="100" y="36"/>
                  </a:lnTo>
                  <a:lnTo>
                    <a:pt x="101" y="32"/>
                  </a:lnTo>
                  <a:lnTo>
                    <a:pt x="101" y="28"/>
                  </a:lnTo>
                  <a:lnTo>
                    <a:pt x="100" y="25"/>
                  </a:lnTo>
                  <a:lnTo>
                    <a:pt x="99" y="21"/>
                  </a:lnTo>
                  <a:lnTo>
                    <a:pt x="97" y="18"/>
                  </a:lnTo>
                  <a:lnTo>
                    <a:pt x="95" y="14"/>
                  </a:lnTo>
                  <a:lnTo>
                    <a:pt x="93" y="12"/>
                  </a:lnTo>
                  <a:lnTo>
                    <a:pt x="90" y="9"/>
                  </a:lnTo>
                  <a:lnTo>
                    <a:pt x="83" y="5"/>
                  </a:lnTo>
                  <a:lnTo>
                    <a:pt x="75" y="2"/>
                  </a:lnTo>
                  <a:lnTo>
                    <a:pt x="67" y="0"/>
                  </a:lnTo>
                  <a:lnTo>
                    <a:pt x="57" y="0"/>
                  </a:lnTo>
                  <a:lnTo>
                    <a:pt x="47" y="1"/>
                  </a:lnTo>
                  <a:lnTo>
                    <a:pt x="38" y="4"/>
                  </a:lnTo>
                  <a:lnTo>
                    <a:pt x="28" y="8"/>
                  </a:lnTo>
                  <a:lnTo>
                    <a:pt x="19" y="14"/>
                  </a:lnTo>
                  <a:lnTo>
                    <a:pt x="15" y="19"/>
                  </a:lnTo>
                  <a:lnTo>
                    <a:pt x="11" y="23"/>
                  </a:lnTo>
                  <a:lnTo>
                    <a:pt x="6" y="28"/>
                  </a:lnTo>
                  <a:lnTo>
                    <a:pt x="2" y="33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73" name="Freeform 1496">
              <a:extLst>
                <a:ext uri="{FF2B5EF4-FFF2-40B4-BE49-F238E27FC236}">
                  <a16:creationId xmlns:a16="http://schemas.microsoft.com/office/drawing/2014/main" id="{738D277E-A925-4595-9ED6-14F32CDFA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" y="2302"/>
              <a:ext cx="6" cy="4"/>
            </a:xfrm>
            <a:custGeom>
              <a:avLst/>
              <a:gdLst>
                <a:gd name="T0" fmla="*/ 0 w 101"/>
                <a:gd name="T1" fmla="*/ 0 h 75"/>
                <a:gd name="T2" fmla="*/ 0 w 101"/>
                <a:gd name="T3" fmla="*/ 0 h 75"/>
                <a:gd name="T4" fmla="*/ 0 w 101"/>
                <a:gd name="T5" fmla="*/ 0 h 75"/>
                <a:gd name="T6" fmla="*/ 0 w 101"/>
                <a:gd name="T7" fmla="*/ 0 h 75"/>
                <a:gd name="T8" fmla="*/ 0 w 101"/>
                <a:gd name="T9" fmla="*/ 0 h 75"/>
                <a:gd name="T10" fmla="*/ 0 w 101"/>
                <a:gd name="T11" fmla="*/ 0 h 75"/>
                <a:gd name="T12" fmla="*/ 0 w 101"/>
                <a:gd name="T13" fmla="*/ 0 h 75"/>
                <a:gd name="T14" fmla="*/ 0 w 101"/>
                <a:gd name="T15" fmla="*/ 0 h 75"/>
                <a:gd name="T16" fmla="*/ 0 w 101"/>
                <a:gd name="T17" fmla="*/ 0 h 75"/>
                <a:gd name="T18" fmla="*/ 0 w 101"/>
                <a:gd name="T19" fmla="*/ 0 h 75"/>
                <a:gd name="T20" fmla="*/ 0 w 101"/>
                <a:gd name="T21" fmla="*/ 0 h 75"/>
                <a:gd name="T22" fmla="*/ 0 w 101"/>
                <a:gd name="T23" fmla="*/ 0 h 75"/>
                <a:gd name="T24" fmla="*/ 0 w 101"/>
                <a:gd name="T25" fmla="*/ 0 h 75"/>
                <a:gd name="T26" fmla="*/ 0 w 101"/>
                <a:gd name="T27" fmla="*/ 0 h 75"/>
                <a:gd name="T28" fmla="*/ 0 w 101"/>
                <a:gd name="T29" fmla="*/ 0 h 75"/>
                <a:gd name="T30" fmla="*/ 0 w 101"/>
                <a:gd name="T31" fmla="*/ 0 h 75"/>
                <a:gd name="T32" fmla="*/ 0 w 101"/>
                <a:gd name="T33" fmla="*/ 0 h 75"/>
                <a:gd name="T34" fmla="*/ 0 w 101"/>
                <a:gd name="T35" fmla="*/ 0 h 75"/>
                <a:gd name="T36" fmla="*/ 0 w 101"/>
                <a:gd name="T37" fmla="*/ 0 h 75"/>
                <a:gd name="T38" fmla="*/ 0 w 101"/>
                <a:gd name="T39" fmla="*/ 0 h 75"/>
                <a:gd name="T40" fmla="*/ 0 w 101"/>
                <a:gd name="T41" fmla="*/ 0 h 75"/>
                <a:gd name="T42" fmla="*/ 0 w 101"/>
                <a:gd name="T43" fmla="*/ 0 h 75"/>
                <a:gd name="T44" fmla="*/ 0 w 101"/>
                <a:gd name="T45" fmla="*/ 0 h 75"/>
                <a:gd name="T46" fmla="*/ 0 w 101"/>
                <a:gd name="T47" fmla="*/ 0 h 75"/>
                <a:gd name="T48" fmla="*/ 0 w 101"/>
                <a:gd name="T49" fmla="*/ 0 h 75"/>
                <a:gd name="T50" fmla="*/ 0 w 101"/>
                <a:gd name="T51" fmla="*/ 0 h 75"/>
                <a:gd name="T52" fmla="*/ 0 w 101"/>
                <a:gd name="T53" fmla="*/ 0 h 75"/>
                <a:gd name="T54" fmla="*/ 0 w 101"/>
                <a:gd name="T55" fmla="*/ 0 h 75"/>
                <a:gd name="T56" fmla="*/ 0 w 101"/>
                <a:gd name="T57" fmla="*/ 0 h 75"/>
                <a:gd name="T58" fmla="*/ 0 w 101"/>
                <a:gd name="T59" fmla="*/ 0 h 75"/>
                <a:gd name="T60" fmla="*/ 0 w 101"/>
                <a:gd name="T61" fmla="*/ 0 h 75"/>
                <a:gd name="T62" fmla="*/ 0 w 101"/>
                <a:gd name="T63" fmla="*/ 0 h 75"/>
                <a:gd name="T64" fmla="*/ 0 w 101"/>
                <a:gd name="T65" fmla="*/ 0 h 75"/>
                <a:gd name="T66" fmla="*/ 0 w 101"/>
                <a:gd name="T67" fmla="*/ 0 h 75"/>
                <a:gd name="T68" fmla="*/ 0 w 101"/>
                <a:gd name="T69" fmla="*/ 0 h 75"/>
                <a:gd name="T70" fmla="*/ 0 w 101"/>
                <a:gd name="T71" fmla="*/ 0 h 75"/>
                <a:gd name="T72" fmla="*/ 0 w 101"/>
                <a:gd name="T73" fmla="*/ 0 h 75"/>
                <a:gd name="T74" fmla="*/ 0 w 101"/>
                <a:gd name="T75" fmla="*/ 0 h 75"/>
                <a:gd name="T76" fmla="*/ 0 w 101"/>
                <a:gd name="T77" fmla="*/ 0 h 75"/>
                <a:gd name="T78" fmla="*/ 0 w 101"/>
                <a:gd name="T79" fmla="*/ 0 h 75"/>
                <a:gd name="T80" fmla="*/ 0 w 101"/>
                <a:gd name="T81" fmla="*/ 0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1" h="75">
                  <a:moveTo>
                    <a:pt x="2" y="32"/>
                  </a:moveTo>
                  <a:lnTo>
                    <a:pt x="0" y="37"/>
                  </a:lnTo>
                  <a:lnTo>
                    <a:pt x="0" y="42"/>
                  </a:lnTo>
                  <a:lnTo>
                    <a:pt x="1" y="47"/>
                  </a:lnTo>
                  <a:lnTo>
                    <a:pt x="3" y="52"/>
                  </a:lnTo>
                  <a:lnTo>
                    <a:pt x="7" y="58"/>
                  </a:lnTo>
                  <a:lnTo>
                    <a:pt x="12" y="63"/>
                  </a:lnTo>
                  <a:lnTo>
                    <a:pt x="18" y="67"/>
                  </a:lnTo>
                  <a:lnTo>
                    <a:pt x="24" y="71"/>
                  </a:lnTo>
                  <a:lnTo>
                    <a:pt x="31" y="73"/>
                  </a:lnTo>
                  <a:lnTo>
                    <a:pt x="38" y="75"/>
                  </a:lnTo>
                  <a:lnTo>
                    <a:pt x="46" y="75"/>
                  </a:lnTo>
                  <a:lnTo>
                    <a:pt x="54" y="75"/>
                  </a:lnTo>
                  <a:lnTo>
                    <a:pt x="63" y="72"/>
                  </a:lnTo>
                  <a:lnTo>
                    <a:pt x="71" y="68"/>
                  </a:lnTo>
                  <a:lnTo>
                    <a:pt x="80" y="62"/>
                  </a:lnTo>
                  <a:lnTo>
                    <a:pt x="88" y="52"/>
                  </a:lnTo>
                  <a:lnTo>
                    <a:pt x="92" y="48"/>
                  </a:lnTo>
                  <a:lnTo>
                    <a:pt x="95" y="43"/>
                  </a:lnTo>
                  <a:lnTo>
                    <a:pt x="97" y="39"/>
                  </a:lnTo>
                  <a:lnTo>
                    <a:pt x="100" y="35"/>
                  </a:lnTo>
                  <a:lnTo>
                    <a:pt x="101" y="31"/>
                  </a:lnTo>
                  <a:lnTo>
                    <a:pt x="101" y="27"/>
                  </a:lnTo>
                  <a:lnTo>
                    <a:pt x="100" y="23"/>
                  </a:lnTo>
                  <a:lnTo>
                    <a:pt x="99" y="20"/>
                  </a:lnTo>
                  <a:lnTo>
                    <a:pt x="97" y="17"/>
                  </a:lnTo>
                  <a:lnTo>
                    <a:pt x="95" y="14"/>
                  </a:lnTo>
                  <a:lnTo>
                    <a:pt x="93" y="11"/>
                  </a:lnTo>
                  <a:lnTo>
                    <a:pt x="90" y="9"/>
                  </a:lnTo>
                  <a:lnTo>
                    <a:pt x="83" y="5"/>
                  </a:lnTo>
                  <a:lnTo>
                    <a:pt x="75" y="2"/>
                  </a:lnTo>
                  <a:lnTo>
                    <a:pt x="67" y="0"/>
                  </a:lnTo>
                  <a:lnTo>
                    <a:pt x="57" y="0"/>
                  </a:lnTo>
                  <a:lnTo>
                    <a:pt x="47" y="1"/>
                  </a:lnTo>
                  <a:lnTo>
                    <a:pt x="38" y="3"/>
                  </a:lnTo>
                  <a:lnTo>
                    <a:pt x="28" y="8"/>
                  </a:lnTo>
                  <a:lnTo>
                    <a:pt x="19" y="14"/>
                  </a:lnTo>
                  <a:lnTo>
                    <a:pt x="15" y="18"/>
                  </a:lnTo>
                  <a:lnTo>
                    <a:pt x="11" y="22"/>
                  </a:lnTo>
                  <a:lnTo>
                    <a:pt x="6" y="27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74" name="Freeform 1497">
              <a:extLst>
                <a:ext uri="{FF2B5EF4-FFF2-40B4-BE49-F238E27FC236}">
                  <a16:creationId xmlns:a16="http://schemas.microsoft.com/office/drawing/2014/main" id="{263B0A3D-A17E-4A48-B8E8-F8F5BADC3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6" y="2320"/>
              <a:ext cx="6" cy="4"/>
            </a:xfrm>
            <a:custGeom>
              <a:avLst/>
              <a:gdLst>
                <a:gd name="T0" fmla="*/ 0 w 99"/>
                <a:gd name="T1" fmla="*/ 0 h 76"/>
                <a:gd name="T2" fmla="*/ 0 w 99"/>
                <a:gd name="T3" fmla="*/ 0 h 76"/>
                <a:gd name="T4" fmla="*/ 0 w 99"/>
                <a:gd name="T5" fmla="*/ 0 h 76"/>
                <a:gd name="T6" fmla="*/ 0 w 99"/>
                <a:gd name="T7" fmla="*/ 0 h 76"/>
                <a:gd name="T8" fmla="*/ 0 w 99"/>
                <a:gd name="T9" fmla="*/ 0 h 76"/>
                <a:gd name="T10" fmla="*/ 0 w 99"/>
                <a:gd name="T11" fmla="*/ 0 h 76"/>
                <a:gd name="T12" fmla="*/ 0 w 99"/>
                <a:gd name="T13" fmla="*/ 0 h 76"/>
                <a:gd name="T14" fmla="*/ 0 w 99"/>
                <a:gd name="T15" fmla="*/ 0 h 76"/>
                <a:gd name="T16" fmla="*/ 0 w 99"/>
                <a:gd name="T17" fmla="*/ 0 h 76"/>
                <a:gd name="T18" fmla="*/ 0 w 99"/>
                <a:gd name="T19" fmla="*/ 0 h 76"/>
                <a:gd name="T20" fmla="*/ 0 w 99"/>
                <a:gd name="T21" fmla="*/ 0 h 76"/>
                <a:gd name="T22" fmla="*/ 0 w 99"/>
                <a:gd name="T23" fmla="*/ 0 h 76"/>
                <a:gd name="T24" fmla="*/ 0 w 99"/>
                <a:gd name="T25" fmla="*/ 0 h 76"/>
                <a:gd name="T26" fmla="*/ 0 w 99"/>
                <a:gd name="T27" fmla="*/ 0 h 76"/>
                <a:gd name="T28" fmla="*/ 0 w 99"/>
                <a:gd name="T29" fmla="*/ 0 h 76"/>
                <a:gd name="T30" fmla="*/ 0 w 99"/>
                <a:gd name="T31" fmla="*/ 0 h 76"/>
                <a:gd name="T32" fmla="*/ 0 w 99"/>
                <a:gd name="T33" fmla="*/ 0 h 76"/>
                <a:gd name="T34" fmla="*/ 0 w 99"/>
                <a:gd name="T35" fmla="*/ 0 h 76"/>
                <a:gd name="T36" fmla="*/ 0 w 99"/>
                <a:gd name="T37" fmla="*/ 0 h 76"/>
                <a:gd name="T38" fmla="*/ 0 w 99"/>
                <a:gd name="T39" fmla="*/ 0 h 76"/>
                <a:gd name="T40" fmla="*/ 0 w 99"/>
                <a:gd name="T41" fmla="*/ 0 h 76"/>
                <a:gd name="T42" fmla="*/ 0 w 99"/>
                <a:gd name="T43" fmla="*/ 0 h 76"/>
                <a:gd name="T44" fmla="*/ 0 w 99"/>
                <a:gd name="T45" fmla="*/ 0 h 76"/>
                <a:gd name="T46" fmla="*/ 0 w 99"/>
                <a:gd name="T47" fmla="*/ 0 h 76"/>
                <a:gd name="T48" fmla="*/ 0 w 99"/>
                <a:gd name="T49" fmla="*/ 0 h 76"/>
                <a:gd name="T50" fmla="*/ 0 w 99"/>
                <a:gd name="T51" fmla="*/ 0 h 76"/>
                <a:gd name="T52" fmla="*/ 0 w 99"/>
                <a:gd name="T53" fmla="*/ 0 h 76"/>
                <a:gd name="T54" fmla="*/ 0 w 99"/>
                <a:gd name="T55" fmla="*/ 0 h 76"/>
                <a:gd name="T56" fmla="*/ 0 w 99"/>
                <a:gd name="T57" fmla="*/ 0 h 76"/>
                <a:gd name="T58" fmla="*/ 0 w 99"/>
                <a:gd name="T59" fmla="*/ 0 h 76"/>
                <a:gd name="T60" fmla="*/ 0 w 99"/>
                <a:gd name="T61" fmla="*/ 0 h 76"/>
                <a:gd name="T62" fmla="*/ 0 w 99"/>
                <a:gd name="T63" fmla="*/ 0 h 76"/>
                <a:gd name="T64" fmla="*/ 0 w 99"/>
                <a:gd name="T65" fmla="*/ 0 h 76"/>
                <a:gd name="T66" fmla="*/ 0 w 99"/>
                <a:gd name="T67" fmla="*/ 0 h 76"/>
                <a:gd name="T68" fmla="*/ 0 w 99"/>
                <a:gd name="T69" fmla="*/ 0 h 76"/>
                <a:gd name="T70" fmla="*/ 0 w 99"/>
                <a:gd name="T71" fmla="*/ 0 h 76"/>
                <a:gd name="T72" fmla="*/ 0 w 99"/>
                <a:gd name="T73" fmla="*/ 0 h 76"/>
                <a:gd name="T74" fmla="*/ 0 w 99"/>
                <a:gd name="T75" fmla="*/ 0 h 76"/>
                <a:gd name="T76" fmla="*/ 0 w 99"/>
                <a:gd name="T77" fmla="*/ 0 h 76"/>
                <a:gd name="T78" fmla="*/ 0 w 99"/>
                <a:gd name="T79" fmla="*/ 0 h 76"/>
                <a:gd name="T80" fmla="*/ 0 w 99"/>
                <a:gd name="T81" fmla="*/ 0 h 7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99" h="76">
                  <a:moveTo>
                    <a:pt x="2" y="34"/>
                  </a:moveTo>
                  <a:lnTo>
                    <a:pt x="0" y="38"/>
                  </a:lnTo>
                  <a:lnTo>
                    <a:pt x="0" y="43"/>
                  </a:lnTo>
                  <a:lnTo>
                    <a:pt x="0" y="48"/>
                  </a:lnTo>
                  <a:lnTo>
                    <a:pt x="3" y="54"/>
                  </a:lnTo>
                  <a:lnTo>
                    <a:pt x="6" y="59"/>
                  </a:lnTo>
                  <a:lnTo>
                    <a:pt x="11" y="64"/>
                  </a:lnTo>
                  <a:lnTo>
                    <a:pt x="16" y="68"/>
                  </a:lnTo>
                  <a:lnTo>
                    <a:pt x="22" y="71"/>
                  </a:lnTo>
                  <a:lnTo>
                    <a:pt x="29" y="74"/>
                  </a:lnTo>
                  <a:lnTo>
                    <a:pt x="38" y="76"/>
                  </a:lnTo>
                  <a:lnTo>
                    <a:pt x="46" y="76"/>
                  </a:lnTo>
                  <a:lnTo>
                    <a:pt x="54" y="75"/>
                  </a:lnTo>
                  <a:lnTo>
                    <a:pt x="62" y="73"/>
                  </a:lnTo>
                  <a:lnTo>
                    <a:pt x="71" y="68"/>
                  </a:lnTo>
                  <a:lnTo>
                    <a:pt x="79" y="62"/>
                  </a:lnTo>
                  <a:lnTo>
                    <a:pt x="88" y="54"/>
                  </a:lnTo>
                  <a:lnTo>
                    <a:pt x="91" y="50"/>
                  </a:lnTo>
                  <a:lnTo>
                    <a:pt x="94" y="45"/>
                  </a:lnTo>
                  <a:lnTo>
                    <a:pt x="97" y="41"/>
                  </a:lnTo>
                  <a:lnTo>
                    <a:pt x="98" y="37"/>
                  </a:lnTo>
                  <a:lnTo>
                    <a:pt x="99" y="33"/>
                  </a:lnTo>
                  <a:lnTo>
                    <a:pt x="99" y="29"/>
                  </a:lnTo>
                  <a:lnTo>
                    <a:pt x="99" y="25"/>
                  </a:lnTo>
                  <a:lnTo>
                    <a:pt x="98" y="22"/>
                  </a:lnTo>
                  <a:lnTo>
                    <a:pt x="96" y="19"/>
                  </a:lnTo>
                  <a:lnTo>
                    <a:pt x="95" y="16"/>
                  </a:lnTo>
                  <a:lnTo>
                    <a:pt x="92" y="13"/>
                  </a:lnTo>
                  <a:lnTo>
                    <a:pt x="89" y="10"/>
                  </a:lnTo>
                  <a:lnTo>
                    <a:pt x="83" y="5"/>
                  </a:lnTo>
                  <a:lnTo>
                    <a:pt x="75" y="2"/>
                  </a:lnTo>
                  <a:lnTo>
                    <a:pt x="66" y="1"/>
                  </a:lnTo>
                  <a:lnTo>
                    <a:pt x="57" y="0"/>
                  </a:lnTo>
                  <a:lnTo>
                    <a:pt x="47" y="1"/>
                  </a:lnTo>
                  <a:lnTo>
                    <a:pt x="37" y="4"/>
                  </a:lnTo>
                  <a:lnTo>
                    <a:pt x="26" y="10"/>
                  </a:lnTo>
                  <a:lnTo>
                    <a:pt x="17" y="16"/>
                  </a:lnTo>
                  <a:lnTo>
                    <a:pt x="13" y="19"/>
                  </a:lnTo>
                  <a:lnTo>
                    <a:pt x="9" y="24"/>
                  </a:lnTo>
                  <a:lnTo>
                    <a:pt x="5" y="28"/>
                  </a:lnTo>
                  <a:lnTo>
                    <a:pt x="2" y="34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75" name="Freeform 1498">
              <a:extLst>
                <a:ext uri="{FF2B5EF4-FFF2-40B4-BE49-F238E27FC236}">
                  <a16:creationId xmlns:a16="http://schemas.microsoft.com/office/drawing/2014/main" id="{46CC1B67-9FD7-4FF4-B5C4-D0C0727B3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5" y="2311"/>
              <a:ext cx="6" cy="4"/>
            </a:xfrm>
            <a:custGeom>
              <a:avLst/>
              <a:gdLst>
                <a:gd name="T0" fmla="*/ 0 w 100"/>
                <a:gd name="T1" fmla="*/ 0 h 76"/>
                <a:gd name="T2" fmla="*/ 0 w 100"/>
                <a:gd name="T3" fmla="*/ 0 h 76"/>
                <a:gd name="T4" fmla="*/ 0 w 100"/>
                <a:gd name="T5" fmla="*/ 0 h 76"/>
                <a:gd name="T6" fmla="*/ 0 w 100"/>
                <a:gd name="T7" fmla="*/ 0 h 76"/>
                <a:gd name="T8" fmla="*/ 0 w 100"/>
                <a:gd name="T9" fmla="*/ 0 h 76"/>
                <a:gd name="T10" fmla="*/ 0 w 100"/>
                <a:gd name="T11" fmla="*/ 0 h 76"/>
                <a:gd name="T12" fmla="*/ 0 w 100"/>
                <a:gd name="T13" fmla="*/ 0 h 76"/>
                <a:gd name="T14" fmla="*/ 0 w 100"/>
                <a:gd name="T15" fmla="*/ 0 h 76"/>
                <a:gd name="T16" fmla="*/ 0 w 100"/>
                <a:gd name="T17" fmla="*/ 0 h 76"/>
                <a:gd name="T18" fmla="*/ 0 w 100"/>
                <a:gd name="T19" fmla="*/ 0 h 76"/>
                <a:gd name="T20" fmla="*/ 0 w 100"/>
                <a:gd name="T21" fmla="*/ 0 h 76"/>
                <a:gd name="T22" fmla="*/ 0 w 100"/>
                <a:gd name="T23" fmla="*/ 0 h 76"/>
                <a:gd name="T24" fmla="*/ 0 w 100"/>
                <a:gd name="T25" fmla="*/ 0 h 76"/>
                <a:gd name="T26" fmla="*/ 0 w 100"/>
                <a:gd name="T27" fmla="*/ 0 h 76"/>
                <a:gd name="T28" fmla="*/ 0 w 100"/>
                <a:gd name="T29" fmla="*/ 0 h 76"/>
                <a:gd name="T30" fmla="*/ 0 w 100"/>
                <a:gd name="T31" fmla="*/ 0 h 76"/>
                <a:gd name="T32" fmla="*/ 0 w 100"/>
                <a:gd name="T33" fmla="*/ 0 h 76"/>
                <a:gd name="T34" fmla="*/ 0 w 100"/>
                <a:gd name="T35" fmla="*/ 0 h 76"/>
                <a:gd name="T36" fmla="*/ 0 w 100"/>
                <a:gd name="T37" fmla="*/ 0 h 76"/>
                <a:gd name="T38" fmla="*/ 0 w 100"/>
                <a:gd name="T39" fmla="*/ 0 h 76"/>
                <a:gd name="T40" fmla="*/ 0 w 100"/>
                <a:gd name="T41" fmla="*/ 0 h 76"/>
                <a:gd name="T42" fmla="*/ 0 w 100"/>
                <a:gd name="T43" fmla="*/ 0 h 76"/>
                <a:gd name="T44" fmla="*/ 0 w 100"/>
                <a:gd name="T45" fmla="*/ 0 h 76"/>
                <a:gd name="T46" fmla="*/ 0 w 100"/>
                <a:gd name="T47" fmla="*/ 0 h 76"/>
                <a:gd name="T48" fmla="*/ 0 w 100"/>
                <a:gd name="T49" fmla="*/ 0 h 76"/>
                <a:gd name="T50" fmla="*/ 0 w 100"/>
                <a:gd name="T51" fmla="*/ 0 h 76"/>
                <a:gd name="T52" fmla="*/ 0 w 100"/>
                <a:gd name="T53" fmla="*/ 0 h 76"/>
                <a:gd name="T54" fmla="*/ 0 w 100"/>
                <a:gd name="T55" fmla="*/ 0 h 76"/>
                <a:gd name="T56" fmla="*/ 0 w 100"/>
                <a:gd name="T57" fmla="*/ 0 h 76"/>
                <a:gd name="T58" fmla="*/ 0 w 100"/>
                <a:gd name="T59" fmla="*/ 0 h 76"/>
                <a:gd name="T60" fmla="*/ 0 w 100"/>
                <a:gd name="T61" fmla="*/ 0 h 76"/>
                <a:gd name="T62" fmla="*/ 0 w 100"/>
                <a:gd name="T63" fmla="*/ 0 h 76"/>
                <a:gd name="T64" fmla="*/ 0 w 100"/>
                <a:gd name="T65" fmla="*/ 0 h 76"/>
                <a:gd name="T66" fmla="*/ 0 w 100"/>
                <a:gd name="T67" fmla="*/ 0 h 76"/>
                <a:gd name="T68" fmla="*/ 0 w 100"/>
                <a:gd name="T69" fmla="*/ 0 h 76"/>
                <a:gd name="T70" fmla="*/ 0 w 100"/>
                <a:gd name="T71" fmla="*/ 0 h 76"/>
                <a:gd name="T72" fmla="*/ 0 w 100"/>
                <a:gd name="T73" fmla="*/ 0 h 76"/>
                <a:gd name="T74" fmla="*/ 0 w 100"/>
                <a:gd name="T75" fmla="*/ 0 h 76"/>
                <a:gd name="T76" fmla="*/ 0 w 100"/>
                <a:gd name="T77" fmla="*/ 0 h 7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0" h="76">
                  <a:moveTo>
                    <a:pt x="3" y="32"/>
                  </a:moveTo>
                  <a:lnTo>
                    <a:pt x="1" y="37"/>
                  </a:lnTo>
                  <a:lnTo>
                    <a:pt x="0" y="42"/>
                  </a:lnTo>
                  <a:lnTo>
                    <a:pt x="1" y="47"/>
                  </a:lnTo>
                  <a:lnTo>
                    <a:pt x="4" y="52"/>
                  </a:lnTo>
                  <a:lnTo>
                    <a:pt x="7" y="57"/>
                  </a:lnTo>
                  <a:lnTo>
                    <a:pt x="12" y="62"/>
                  </a:lnTo>
                  <a:lnTo>
                    <a:pt x="17" y="66"/>
                  </a:lnTo>
                  <a:lnTo>
                    <a:pt x="23" y="70"/>
                  </a:lnTo>
                  <a:lnTo>
                    <a:pt x="30" y="73"/>
                  </a:lnTo>
                  <a:lnTo>
                    <a:pt x="38" y="75"/>
                  </a:lnTo>
                  <a:lnTo>
                    <a:pt x="47" y="76"/>
                  </a:lnTo>
                  <a:lnTo>
                    <a:pt x="55" y="75"/>
                  </a:lnTo>
                  <a:lnTo>
                    <a:pt x="63" y="71"/>
                  </a:lnTo>
                  <a:lnTo>
                    <a:pt x="72" y="67"/>
                  </a:lnTo>
                  <a:lnTo>
                    <a:pt x="80" y="61"/>
                  </a:lnTo>
                  <a:lnTo>
                    <a:pt x="89" y="53"/>
                  </a:lnTo>
                  <a:lnTo>
                    <a:pt x="92" y="48"/>
                  </a:lnTo>
                  <a:lnTo>
                    <a:pt x="95" y="44"/>
                  </a:lnTo>
                  <a:lnTo>
                    <a:pt x="98" y="39"/>
                  </a:lnTo>
                  <a:lnTo>
                    <a:pt x="99" y="35"/>
                  </a:lnTo>
                  <a:lnTo>
                    <a:pt x="100" y="31"/>
                  </a:lnTo>
                  <a:lnTo>
                    <a:pt x="100" y="27"/>
                  </a:lnTo>
                  <a:lnTo>
                    <a:pt x="100" y="24"/>
                  </a:lnTo>
                  <a:lnTo>
                    <a:pt x="99" y="20"/>
                  </a:lnTo>
                  <a:lnTo>
                    <a:pt x="95" y="14"/>
                  </a:lnTo>
                  <a:lnTo>
                    <a:pt x="90" y="9"/>
                  </a:lnTo>
                  <a:lnTo>
                    <a:pt x="84" y="5"/>
                  </a:lnTo>
                  <a:lnTo>
                    <a:pt x="76" y="2"/>
                  </a:lnTo>
                  <a:lnTo>
                    <a:pt x="67" y="0"/>
                  </a:lnTo>
                  <a:lnTo>
                    <a:pt x="58" y="0"/>
                  </a:lnTo>
                  <a:lnTo>
                    <a:pt x="48" y="1"/>
                  </a:lnTo>
                  <a:lnTo>
                    <a:pt x="37" y="4"/>
                  </a:lnTo>
                  <a:lnTo>
                    <a:pt x="27" y="8"/>
                  </a:lnTo>
                  <a:lnTo>
                    <a:pt x="18" y="14"/>
                  </a:lnTo>
                  <a:lnTo>
                    <a:pt x="14" y="18"/>
                  </a:lnTo>
                  <a:lnTo>
                    <a:pt x="10" y="22"/>
                  </a:lnTo>
                  <a:lnTo>
                    <a:pt x="6" y="27"/>
                  </a:lnTo>
                  <a:lnTo>
                    <a:pt x="3" y="32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76" name="Freeform 1499">
              <a:extLst>
                <a:ext uri="{FF2B5EF4-FFF2-40B4-BE49-F238E27FC236}">
                  <a16:creationId xmlns:a16="http://schemas.microsoft.com/office/drawing/2014/main" id="{0AF4DA7A-0F0A-4C44-AC44-833BF8940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0" y="2329"/>
              <a:ext cx="6" cy="4"/>
            </a:xfrm>
            <a:custGeom>
              <a:avLst/>
              <a:gdLst>
                <a:gd name="T0" fmla="*/ 0 w 100"/>
                <a:gd name="T1" fmla="*/ 0 h 75"/>
                <a:gd name="T2" fmla="*/ 0 w 100"/>
                <a:gd name="T3" fmla="*/ 0 h 75"/>
                <a:gd name="T4" fmla="*/ 0 w 100"/>
                <a:gd name="T5" fmla="*/ 0 h 75"/>
                <a:gd name="T6" fmla="*/ 0 w 100"/>
                <a:gd name="T7" fmla="*/ 0 h 75"/>
                <a:gd name="T8" fmla="*/ 0 w 100"/>
                <a:gd name="T9" fmla="*/ 0 h 75"/>
                <a:gd name="T10" fmla="*/ 0 w 100"/>
                <a:gd name="T11" fmla="*/ 0 h 75"/>
                <a:gd name="T12" fmla="*/ 0 w 100"/>
                <a:gd name="T13" fmla="*/ 0 h 75"/>
                <a:gd name="T14" fmla="*/ 0 w 100"/>
                <a:gd name="T15" fmla="*/ 0 h 75"/>
                <a:gd name="T16" fmla="*/ 0 w 100"/>
                <a:gd name="T17" fmla="*/ 0 h 75"/>
                <a:gd name="T18" fmla="*/ 0 w 100"/>
                <a:gd name="T19" fmla="*/ 0 h 75"/>
                <a:gd name="T20" fmla="*/ 0 w 100"/>
                <a:gd name="T21" fmla="*/ 0 h 75"/>
                <a:gd name="T22" fmla="*/ 0 w 100"/>
                <a:gd name="T23" fmla="*/ 0 h 75"/>
                <a:gd name="T24" fmla="*/ 0 w 100"/>
                <a:gd name="T25" fmla="*/ 0 h 75"/>
                <a:gd name="T26" fmla="*/ 0 w 100"/>
                <a:gd name="T27" fmla="*/ 0 h 75"/>
                <a:gd name="T28" fmla="*/ 0 w 100"/>
                <a:gd name="T29" fmla="*/ 0 h 75"/>
                <a:gd name="T30" fmla="*/ 0 w 100"/>
                <a:gd name="T31" fmla="*/ 0 h 75"/>
                <a:gd name="T32" fmla="*/ 0 w 100"/>
                <a:gd name="T33" fmla="*/ 0 h 75"/>
                <a:gd name="T34" fmla="*/ 0 w 100"/>
                <a:gd name="T35" fmla="*/ 0 h 75"/>
                <a:gd name="T36" fmla="*/ 0 w 100"/>
                <a:gd name="T37" fmla="*/ 0 h 75"/>
                <a:gd name="T38" fmla="*/ 0 w 100"/>
                <a:gd name="T39" fmla="*/ 0 h 75"/>
                <a:gd name="T40" fmla="*/ 0 w 100"/>
                <a:gd name="T41" fmla="*/ 0 h 75"/>
                <a:gd name="T42" fmla="*/ 0 w 100"/>
                <a:gd name="T43" fmla="*/ 0 h 75"/>
                <a:gd name="T44" fmla="*/ 0 w 100"/>
                <a:gd name="T45" fmla="*/ 0 h 75"/>
                <a:gd name="T46" fmla="*/ 0 w 100"/>
                <a:gd name="T47" fmla="*/ 0 h 75"/>
                <a:gd name="T48" fmla="*/ 0 w 100"/>
                <a:gd name="T49" fmla="*/ 0 h 75"/>
                <a:gd name="T50" fmla="*/ 0 w 100"/>
                <a:gd name="T51" fmla="*/ 0 h 75"/>
                <a:gd name="T52" fmla="*/ 0 w 100"/>
                <a:gd name="T53" fmla="*/ 0 h 75"/>
                <a:gd name="T54" fmla="*/ 0 w 100"/>
                <a:gd name="T55" fmla="*/ 0 h 75"/>
                <a:gd name="T56" fmla="*/ 0 w 100"/>
                <a:gd name="T57" fmla="*/ 0 h 75"/>
                <a:gd name="T58" fmla="*/ 0 w 100"/>
                <a:gd name="T59" fmla="*/ 0 h 75"/>
                <a:gd name="T60" fmla="*/ 0 w 100"/>
                <a:gd name="T61" fmla="*/ 0 h 75"/>
                <a:gd name="T62" fmla="*/ 0 w 100"/>
                <a:gd name="T63" fmla="*/ 0 h 75"/>
                <a:gd name="T64" fmla="*/ 0 w 100"/>
                <a:gd name="T65" fmla="*/ 0 h 75"/>
                <a:gd name="T66" fmla="*/ 0 w 100"/>
                <a:gd name="T67" fmla="*/ 0 h 75"/>
                <a:gd name="T68" fmla="*/ 0 w 100"/>
                <a:gd name="T69" fmla="*/ 0 h 75"/>
                <a:gd name="T70" fmla="*/ 0 w 100"/>
                <a:gd name="T71" fmla="*/ 0 h 75"/>
                <a:gd name="T72" fmla="*/ 0 w 100"/>
                <a:gd name="T73" fmla="*/ 0 h 75"/>
                <a:gd name="T74" fmla="*/ 0 w 100"/>
                <a:gd name="T75" fmla="*/ 0 h 75"/>
                <a:gd name="T76" fmla="*/ 0 w 100"/>
                <a:gd name="T77" fmla="*/ 0 h 75"/>
                <a:gd name="T78" fmla="*/ 0 w 100"/>
                <a:gd name="T79" fmla="*/ 0 h 75"/>
                <a:gd name="T80" fmla="*/ 0 w 100"/>
                <a:gd name="T81" fmla="*/ 0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" h="75">
                  <a:moveTo>
                    <a:pt x="3" y="33"/>
                  </a:moveTo>
                  <a:lnTo>
                    <a:pt x="1" y="38"/>
                  </a:lnTo>
                  <a:lnTo>
                    <a:pt x="0" y="43"/>
                  </a:lnTo>
                  <a:lnTo>
                    <a:pt x="1" y="48"/>
                  </a:lnTo>
                  <a:lnTo>
                    <a:pt x="3" y="53"/>
                  </a:lnTo>
                  <a:lnTo>
                    <a:pt x="7" y="58"/>
                  </a:lnTo>
                  <a:lnTo>
                    <a:pt x="11" y="63"/>
                  </a:lnTo>
                  <a:lnTo>
                    <a:pt x="17" y="67"/>
                  </a:lnTo>
                  <a:lnTo>
                    <a:pt x="23" y="71"/>
                  </a:lnTo>
                  <a:lnTo>
                    <a:pt x="30" y="73"/>
                  </a:lnTo>
                  <a:lnTo>
                    <a:pt x="37" y="75"/>
                  </a:lnTo>
                  <a:lnTo>
                    <a:pt x="46" y="75"/>
                  </a:lnTo>
                  <a:lnTo>
                    <a:pt x="55" y="74"/>
                  </a:lnTo>
                  <a:lnTo>
                    <a:pt x="63" y="72"/>
                  </a:lnTo>
                  <a:lnTo>
                    <a:pt x="72" y="68"/>
                  </a:lnTo>
                  <a:lnTo>
                    <a:pt x="80" y="62"/>
                  </a:lnTo>
                  <a:lnTo>
                    <a:pt x="88" y="53"/>
                  </a:lnTo>
                  <a:lnTo>
                    <a:pt x="92" y="49"/>
                  </a:lnTo>
                  <a:lnTo>
                    <a:pt x="95" y="44"/>
                  </a:lnTo>
                  <a:lnTo>
                    <a:pt x="97" y="40"/>
                  </a:lnTo>
                  <a:lnTo>
                    <a:pt x="99" y="36"/>
                  </a:lnTo>
                  <a:lnTo>
                    <a:pt x="100" y="32"/>
                  </a:lnTo>
                  <a:lnTo>
                    <a:pt x="100" y="28"/>
                  </a:lnTo>
                  <a:lnTo>
                    <a:pt x="99" y="23"/>
                  </a:lnTo>
                  <a:lnTo>
                    <a:pt x="99" y="20"/>
                  </a:lnTo>
                  <a:lnTo>
                    <a:pt x="97" y="17"/>
                  </a:lnTo>
                  <a:lnTo>
                    <a:pt x="95" y="14"/>
                  </a:lnTo>
                  <a:lnTo>
                    <a:pt x="93" y="11"/>
                  </a:lnTo>
                  <a:lnTo>
                    <a:pt x="90" y="9"/>
                  </a:lnTo>
                  <a:lnTo>
                    <a:pt x="83" y="5"/>
                  </a:lnTo>
                  <a:lnTo>
                    <a:pt x="76" y="2"/>
                  </a:lnTo>
                  <a:lnTo>
                    <a:pt x="67" y="0"/>
                  </a:lnTo>
                  <a:lnTo>
                    <a:pt x="57" y="0"/>
                  </a:lnTo>
                  <a:lnTo>
                    <a:pt x="48" y="1"/>
                  </a:lnTo>
                  <a:lnTo>
                    <a:pt x="37" y="3"/>
                  </a:lnTo>
                  <a:lnTo>
                    <a:pt x="27" y="8"/>
                  </a:lnTo>
                  <a:lnTo>
                    <a:pt x="18" y="14"/>
                  </a:lnTo>
                  <a:lnTo>
                    <a:pt x="14" y="18"/>
                  </a:lnTo>
                  <a:lnTo>
                    <a:pt x="10" y="22"/>
                  </a:lnTo>
                  <a:lnTo>
                    <a:pt x="6" y="28"/>
                  </a:lnTo>
                  <a:lnTo>
                    <a:pt x="3" y="33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77" name="Freeform 1500">
              <a:extLst>
                <a:ext uri="{FF2B5EF4-FFF2-40B4-BE49-F238E27FC236}">
                  <a16:creationId xmlns:a16="http://schemas.microsoft.com/office/drawing/2014/main" id="{4D02956E-5E8E-432A-B78E-BA6F2896D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5" y="2346"/>
              <a:ext cx="6" cy="5"/>
            </a:xfrm>
            <a:custGeom>
              <a:avLst/>
              <a:gdLst>
                <a:gd name="T0" fmla="*/ 0 w 100"/>
                <a:gd name="T1" fmla="*/ 0 h 76"/>
                <a:gd name="T2" fmla="*/ 0 w 100"/>
                <a:gd name="T3" fmla="*/ 0 h 76"/>
                <a:gd name="T4" fmla="*/ 0 w 100"/>
                <a:gd name="T5" fmla="*/ 0 h 76"/>
                <a:gd name="T6" fmla="*/ 0 w 100"/>
                <a:gd name="T7" fmla="*/ 0 h 76"/>
                <a:gd name="T8" fmla="*/ 0 w 100"/>
                <a:gd name="T9" fmla="*/ 0 h 76"/>
                <a:gd name="T10" fmla="*/ 0 w 100"/>
                <a:gd name="T11" fmla="*/ 0 h 76"/>
                <a:gd name="T12" fmla="*/ 0 w 100"/>
                <a:gd name="T13" fmla="*/ 0 h 76"/>
                <a:gd name="T14" fmla="*/ 0 w 100"/>
                <a:gd name="T15" fmla="*/ 0 h 76"/>
                <a:gd name="T16" fmla="*/ 0 w 100"/>
                <a:gd name="T17" fmla="*/ 0 h 76"/>
                <a:gd name="T18" fmla="*/ 0 w 100"/>
                <a:gd name="T19" fmla="*/ 0 h 76"/>
                <a:gd name="T20" fmla="*/ 0 w 100"/>
                <a:gd name="T21" fmla="*/ 0 h 76"/>
                <a:gd name="T22" fmla="*/ 0 w 100"/>
                <a:gd name="T23" fmla="*/ 0 h 76"/>
                <a:gd name="T24" fmla="*/ 0 w 100"/>
                <a:gd name="T25" fmla="*/ 0 h 76"/>
                <a:gd name="T26" fmla="*/ 0 w 100"/>
                <a:gd name="T27" fmla="*/ 0 h 76"/>
                <a:gd name="T28" fmla="*/ 0 w 100"/>
                <a:gd name="T29" fmla="*/ 0 h 76"/>
                <a:gd name="T30" fmla="*/ 0 w 100"/>
                <a:gd name="T31" fmla="*/ 0 h 76"/>
                <a:gd name="T32" fmla="*/ 0 w 100"/>
                <a:gd name="T33" fmla="*/ 0 h 76"/>
                <a:gd name="T34" fmla="*/ 0 w 100"/>
                <a:gd name="T35" fmla="*/ 0 h 76"/>
                <a:gd name="T36" fmla="*/ 0 w 100"/>
                <a:gd name="T37" fmla="*/ 0 h 76"/>
                <a:gd name="T38" fmla="*/ 0 w 100"/>
                <a:gd name="T39" fmla="*/ 0 h 76"/>
                <a:gd name="T40" fmla="*/ 0 w 100"/>
                <a:gd name="T41" fmla="*/ 0 h 76"/>
                <a:gd name="T42" fmla="*/ 0 w 100"/>
                <a:gd name="T43" fmla="*/ 0 h 76"/>
                <a:gd name="T44" fmla="*/ 0 w 100"/>
                <a:gd name="T45" fmla="*/ 0 h 76"/>
                <a:gd name="T46" fmla="*/ 0 w 100"/>
                <a:gd name="T47" fmla="*/ 0 h 76"/>
                <a:gd name="T48" fmla="*/ 0 w 100"/>
                <a:gd name="T49" fmla="*/ 0 h 76"/>
                <a:gd name="T50" fmla="*/ 0 w 100"/>
                <a:gd name="T51" fmla="*/ 0 h 76"/>
                <a:gd name="T52" fmla="*/ 0 w 100"/>
                <a:gd name="T53" fmla="*/ 0 h 76"/>
                <a:gd name="T54" fmla="*/ 0 w 100"/>
                <a:gd name="T55" fmla="*/ 0 h 76"/>
                <a:gd name="T56" fmla="*/ 0 w 100"/>
                <a:gd name="T57" fmla="*/ 0 h 76"/>
                <a:gd name="T58" fmla="*/ 0 w 100"/>
                <a:gd name="T59" fmla="*/ 0 h 76"/>
                <a:gd name="T60" fmla="*/ 0 w 100"/>
                <a:gd name="T61" fmla="*/ 0 h 76"/>
                <a:gd name="T62" fmla="*/ 0 w 100"/>
                <a:gd name="T63" fmla="*/ 0 h 76"/>
                <a:gd name="T64" fmla="*/ 0 w 100"/>
                <a:gd name="T65" fmla="*/ 0 h 76"/>
                <a:gd name="T66" fmla="*/ 0 w 100"/>
                <a:gd name="T67" fmla="*/ 0 h 76"/>
                <a:gd name="T68" fmla="*/ 0 w 100"/>
                <a:gd name="T69" fmla="*/ 0 h 76"/>
                <a:gd name="T70" fmla="*/ 0 w 100"/>
                <a:gd name="T71" fmla="*/ 0 h 76"/>
                <a:gd name="T72" fmla="*/ 0 w 100"/>
                <a:gd name="T73" fmla="*/ 0 h 76"/>
                <a:gd name="T74" fmla="*/ 0 w 100"/>
                <a:gd name="T75" fmla="*/ 0 h 76"/>
                <a:gd name="T76" fmla="*/ 0 w 100"/>
                <a:gd name="T77" fmla="*/ 0 h 76"/>
                <a:gd name="T78" fmla="*/ 0 w 100"/>
                <a:gd name="T79" fmla="*/ 0 h 76"/>
                <a:gd name="T80" fmla="*/ 0 w 100"/>
                <a:gd name="T81" fmla="*/ 0 h 7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" h="76">
                  <a:moveTo>
                    <a:pt x="2" y="33"/>
                  </a:moveTo>
                  <a:lnTo>
                    <a:pt x="0" y="37"/>
                  </a:lnTo>
                  <a:lnTo>
                    <a:pt x="0" y="42"/>
                  </a:lnTo>
                  <a:lnTo>
                    <a:pt x="1" y="47"/>
                  </a:lnTo>
                  <a:lnTo>
                    <a:pt x="3" y="53"/>
                  </a:lnTo>
                  <a:lnTo>
                    <a:pt x="7" y="58"/>
                  </a:lnTo>
                  <a:lnTo>
                    <a:pt x="11" y="62"/>
                  </a:lnTo>
                  <a:lnTo>
                    <a:pt x="17" y="68"/>
                  </a:lnTo>
                  <a:lnTo>
                    <a:pt x="23" y="71"/>
                  </a:lnTo>
                  <a:lnTo>
                    <a:pt x="30" y="74"/>
                  </a:lnTo>
                  <a:lnTo>
                    <a:pt x="37" y="76"/>
                  </a:lnTo>
                  <a:lnTo>
                    <a:pt x="46" y="76"/>
                  </a:lnTo>
                  <a:lnTo>
                    <a:pt x="54" y="75"/>
                  </a:lnTo>
                  <a:lnTo>
                    <a:pt x="63" y="73"/>
                  </a:lnTo>
                  <a:lnTo>
                    <a:pt x="71" y="68"/>
                  </a:lnTo>
                  <a:lnTo>
                    <a:pt x="80" y="61"/>
                  </a:lnTo>
                  <a:lnTo>
                    <a:pt x="88" y="53"/>
                  </a:lnTo>
                  <a:lnTo>
                    <a:pt x="92" y="48"/>
                  </a:lnTo>
                  <a:lnTo>
                    <a:pt x="95" y="44"/>
                  </a:lnTo>
                  <a:lnTo>
                    <a:pt x="97" y="40"/>
                  </a:lnTo>
                  <a:lnTo>
                    <a:pt x="99" y="35"/>
                  </a:lnTo>
                  <a:lnTo>
                    <a:pt x="99" y="32"/>
                  </a:lnTo>
                  <a:lnTo>
                    <a:pt x="100" y="28"/>
                  </a:lnTo>
                  <a:lnTo>
                    <a:pt x="99" y="24"/>
                  </a:lnTo>
                  <a:lnTo>
                    <a:pt x="98" y="21"/>
                  </a:lnTo>
                  <a:lnTo>
                    <a:pt x="97" y="17"/>
                  </a:lnTo>
                  <a:lnTo>
                    <a:pt x="95" y="14"/>
                  </a:lnTo>
                  <a:lnTo>
                    <a:pt x="93" y="12"/>
                  </a:lnTo>
                  <a:lnTo>
                    <a:pt x="90" y="9"/>
                  </a:lnTo>
                  <a:lnTo>
                    <a:pt x="83" y="5"/>
                  </a:lnTo>
                  <a:lnTo>
                    <a:pt x="75" y="2"/>
                  </a:lnTo>
                  <a:lnTo>
                    <a:pt x="67" y="1"/>
                  </a:lnTo>
                  <a:lnTo>
                    <a:pt x="57" y="0"/>
                  </a:lnTo>
                  <a:lnTo>
                    <a:pt x="47" y="1"/>
                  </a:lnTo>
                  <a:lnTo>
                    <a:pt x="37" y="4"/>
                  </a:lnTo>
                  <a:lnTo>
                    <a:pt x="27" y="8"/>
                  </a:lnTo>
                  <a:lnTo>
                    <a:pt x="18" y="15"/>
                  </a:lnTo>
                  <a:lnTo>
                    <a:pt x="14" y="18"/>
                  </a:lnTo>
                  <a:lnTo>
                    <a:pt x="10" y="23"/>
                  </a:lnTo>
                  <a:lnTo>
                    <a:pt x="6" y="27"/>
                  </a:lnTo>
                  <a:lnTo>
                    <a:pt x="2" y="33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78" name="Freeform 1501">
              <a:extLst>
                <a:ext uri="{FF2B5EF4-FFF2-40B4-BE49-F238E27FC236}">
                  <a16:creationId xmlns:a16="http://schemas.microsoft.com/office/drawing/2014/main" id="{869A75F6-D9D0-44D2-AEC2-3721FEB82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" y="2336"/>
              <a:ext cx="6" cy="4"/>
            </a:xfrm>
            <a:custGeom>
              <a:avLst/>
              <a:gdLst>
                <a:gd name="T0" fmla="*/ 0 w 100"/>
                <a:gd name="T1" fmla="*/ 0 h 76"/>
                <a:gd name="T2" fmla="*/ 0 w 100"/>
                <a:gd name="T3" fmla="*/ 0 h 76"/>
                <a:gd name="T4" fmla="*/ 0 w 100"/>
                <a:gd name="T5" fmla="*/ 0 h 76"/>
                <a:gd name="T6" fmla="*/ 0 w 100"/>
                <a:gd name="T7" fmla="*/ 0 h 76"/>
                <a:gd name="T8" fmla="*/ 0 w 100"/>
                <a:gd name="T9" fmla="*/ 0 h 76"/>
                <a:gd name="T10" fmla="*/ 0 w 100"/>
                <a:gd name="T11" fmla="*/ 0 h 76"/>
                <a:gd name="T12" fmla="*/ 0 w 100"/>
                <a:gd name="T13" fmla="*/ 0 h 76"/>
                <a:gd name="T14" fmla="*/ 0 w 100"/>
                <a:gd name="T15" fmla="*/ 0 h 76"/>
                <a:gd name="T16" fmla="*/ 0 w 100"/>
                <a:gd name="T17" fmla="*/ 0 h 76"/>
                <a:gd name="T18" fmla="*/ 0 w 100"/>
                <a:gd name="T19" fmla="*/ 0 h 76"/>
                <a:gd name="T20" fmla="*/ 0 w 100"/>
                <a:gd name="T21" fmla="*/ 0 h 76"/>
                <a:gd name="T22" fmla="*/ 0 w 100"/>
                <a:gd name="T23" fmla="*/ 0 h 76"/>
                <a:gd name="T24" fmla="*/ 0 w 100"/>
                <a:gd name="T25" fmla="*/ 0 h 76"/>
                <a:gd name="T26" fmla="*/ 0 w 100"/>
                <a:gd name="T27" fmla="*/ 0 h 76"/>
                <a:gd name="T28" fmla="*/ 0 w 100"/>
                <a:gd name="T29" fmla="*/ 0 h 76"/>
                <a:gd name="T30" fmla="*/ 0 w 100"/>
                <a:gd name="T31" fmla="*/ 0 h 76"/>
                <a:gd name="T32" fmla="*/ 0 w 100"/>
                <a:gd name="T33" fmla="*/ 0 h 76"/>
                <a:gd name="T34" fmla="*/ 0 w 100"/>
                <a:gd name="T35" fmla="*/ 0 h 76"/>
                <a:gd name="T36" fmla="*/ 0 w 100"/>
                <a:gd name="T37" fmla="*/ 0 h 76"/>
                <a:gd name="T38" fmla="*/ 0 w 100"/>
                <a:gd name="T39" fmla="*/ 0 h 76"/>
                <a:gd name="T40" fmla="*/ 0 w 100"/>
                <a:gd name="T41" fmla="*/ 0 h 76"/>
                <a:gd name="T42" fmla="*/ 0 w 100"/>
                <a:gd name="T43" fmla="*/ 0 h 76"/>
                <a:gd name="T44" fmla="*/ 0 w 100"/>
                <a:gd name="T45" fmla="*/ 0 h 76"/>
                <a:gd name="T46" fmla="*/ 0 w 100"/>
                <a:gd name="T47" fmla="*/ 0 h 76"/>
                <a:gd name="T48" fmla="*/ 0 w 100"/>
                <a:gd name="T49" fmla="*/ 0 h 76"/>
                <a:gd name="T50" fmla="*/ 0 w 100"/>
                <a:gd name="T51" fmla="*/ 0 h 76"/>
                <a:gd name="T52" fmla="*/ 0 w 100"/>
                <a:gd name="T53" fmla="*/ 0 h 76"/>
                <a:gd name="T54" fmla="*/ 0 w 100"/>
                <a:gd name="T55" fmla="*/ 0 h 76"/>
                <a:gd name="T56" fmla="*/ 0 w 100"/>
                <a:gd name="T57" fmla="*/ 0 h 76"/>
                <a:gd name="T58" fmla="*/ 0 w 100"/>
                <a:gd name="T59" fmla="*/ 0 h 76"/>
                <a:gd name="T60" fmla="*/ 0 w 100"/>
                <a:gd name="T61" fmla="*/ 0 h 76"/>
                <a:gd name="T62" fmla="*/ 0 w 100"/>
                <a:gd name="T63" fmla="*/ 0 h 76"/>
                <a:gd name="T64" fmla="*/ 0 w 100"/>
                <a:gd name="T65" fmla="*/ 0 h 76"/>
                <a:gd name="T66" fmla="*/ 0 w 100"/>
                <a:gd name="T67" fmla="*/ 0 h 76"/>
                <a:gd name="T68" fmla="*/ 0 w 100"/>
                <a:gd name="T69" fmla="*/ 0 h 76"/>
                <a:gd name="T70" fmla="*/ 0 w 100"/>
                <a:gd name="T71" fmla="*/ 0 h 76"/>
                <a:gd name="T72" fmla="*/ 0 w 100"/>
                <a:gd name="T73" fmla="*/ 0 h 76"/>
                <a:gd name="T74" fmla="*/ 0 w 100"/>
                <a:gd name="T75" fmla="*/ 0 h 76"/>
                <a:gd name="T76" fmla="*/ 0 w 100"/>
                <a:gd name="T77" fmla="*/ 0 h 7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0" h="76">
                  <a:moveTo>
                    <a:pt x="2" y="32"/>
                  </a:moveTo>
                  <a:lnTo>
                    <a:pt x="0" y="37"/>
                  </a:lnTo>
                  <a:lnTo>
                    <a:pt x="0" y="42"/>
                  </a:lnTo>
                  <a:lnTo>
                    <a:pt x="1" y="47"/>
                  </a:lnTo>
                  <a:lnTo>
                    <a:pt x="3" y="52"/>
                  </a:lnTo>
                  <a:lnTo>
                    <a:pt x="7" y="57"/>
                  </a:lnTo>
                  <a:lnTo>
                    <a:pt x="12" y="62"/>
                  </a:lnTo>
                  <a:lnTo>
                    <a:pt x="17" y="66"/>
                  </a:lnTo>
                  <a:lnTo>
                    <a:pt x="23" y="70"/>
                  </a:lnTo>
                  <a:lnTo>
                    <a:pt x="30" y="72"/>
                  </a:lnTo>
                  <a:lnTo>
                    <a:pt x="38" y="74"/>
                  </a:lnTo>
                  <a:lnTo>
                    <a:pt x="46" y="76"/>
                  </a:lnTo>
                  <a:lnTo>
                    <a:pt x="54" y="74"/>
                  </a:lnTo>
                  <a:lnTo>
                    <a:pt x="62" y="71"/>
                  </a:lnTo>
                  <a:lnTo>
                    <a:pt x="71" y="67"/>
                  </a:lnTo>
                  <a:lnTo>
                    <a:pt x="79" y="61"/>
                  </a:lnTo>
                  <a:lnTo>
                    <a:pt x="88" y="52"/>
                  </a:lnTo>
                  <a:lnTo>
                    <a:pt x="93" y="48"/>
                  </a:lnTo>
                  <a:lnTo>
                    <a:pt x="95" y="43"/>
                  </a:lnTo>
                  <a:lnTo>
                    <a:pt x="98" y="39"/>
                  </a:lnTo>
                  <a:lnTo>
                    <a:pt x="99" y="35"/>
                  </a:lnTo>
                  <a:lnTo>
                    <a:pt x="100" y="31"/>
                  </a:lnTo>
                  <a:lnTo>
                    <a:pt x="100" y="27"/>
                  </a:lnTo>
                  <a:lnTo>
                    <a:pt x="100" y="23"/>
                  </a:lnTo>
                  <a:lnTo>
                    <a:pt x="99" y="20"/>
                  </a:lnTo>
                  <a:lnTo>
                    <a:pt x="96" y="14"/>
                  </a:lnTo>
                  <a:lnTo>
                    <a:pt x="90" y="9"/>
                  </a:lnTo>
                  <a:lnTo>
                    <a:pt x="83" y="5"/>
                  </a:lnTo>
                  <a:lnTo>
                    <a:pt x="75" y="2"/>
                  </a:lnTo>
                  <a:lnTo>
                    <a:pt x="66" y="0"/>
                  </a:lnTo>
                  <a:lnTo>
                    <a:pt x="57" y="0"/>
                  </a:lnTo>
                  <a:lnTo>
                    <a:pt x="47" y="1"/>
                  </a:lnTo>
                  <a:lnTo>
                    <a:pt x="37" y="4"/>
                  </a:lnTo>
                  <a:lnTo>
                    <a:pt x="28" y="8"/>
                  </a:lnTo>
                  <a:lnTo>
                    <a:pt x="18" y="14"/>
                  </a:lnTo>
                  <a:lnTo>
                    <a:pt x="14" y="18"/>
                  </a:lnTo>
                  <a:lnTo>
                    <a:pt x="10" y="22"/>
                  </a:lnTo>
                  <a:lnTo>
                    <a:pt x="6" y="27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79" name="Freeform 1502">
              <a:extLst>
                <a:ext uri="{FF2B5EF4-FFF2-40B4-BE49-F238E27FC236}">
                  <a16:creationId xmlns:a16="http://schemas.microsoft.com/office/drawing/2014/main" id="{60124263-605F-4A81-82CD-41D75197B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" y="2330"/>
              <a:ext cx="6" cy="5"/>
            </a:xfrm>
            <a:custGeom>
              <a:avLst/>
              <a:gdLst>
                <a:gd name="T0" fmla="*/ 0 w 100"/>
                <a:gd name="T1" fmla="*/ 0 h 75"/>
                <a:gd name="T2" fmla="*/ 0 w 100"/>
                <a:gd name="T3" fmla="*/ 0 h 75"/>
                <a:gd name="T4" fmla="*/ 0 w 100"/>
                <a:gd name="T5" fmla="*/ 0 h 75"/>
                <a:gd name="T6" fmla="*/ 0 w 100"/>
                <a:gd name="T7" fmla="*/ 0 h 75"/>
                <a:gd name="T8" fmla="*/ 0 w 100"/>
                <a:gd name="T9" fmla="*/ 0 h 75"/>
                <a:gd name="T10" fmla="*/ 0 w 100"/>
                <a:gd name="T11" fmla="*/ 0 h 75"/>
                <a:gd name="T12" fmla="*/ 0 w 100"/>
                <a:gd name="T13" fmla="*/ 0 h 75"/>
                <a:gd name="T14" fmla="*/ 0 w 100"/>
                <a:gd name="T15" fmla="*/ 0 h 75"/>
                <a:gd name="T16" fmla="*/ 0 w 100"/>
                <a:gd name="T17" fmla="*/ 0 h 75"/>
                <a:gd name="T18" fmla="*/ 0 w 100"/>
                <a:gd name="T19" fmla="*/ 0 h 75"/>
                <a:gd name="T20" fmla="*/ 0 w 100"/>
                <a:gd name="T21" fmla="*/ 0 h 75"/>
                <a:gd name="T22" fmla="*/ 0 w 100"/>
                <a:gd name="T23" fmla="*/ 0 h 75"/>
                <a:gd name="T24" fmla="*/ 0 w 100"/>
                <a:gd name="T25" fmla="*/ 0 h 75"/>
                <a:gd name="T26" fmla="*/ 0 w 100"/>
                <a:gd name="T27" fmla="*/ 0 h 75"/>
                <a:gd name="T28" fmla="*/ 0 w 100"/>
                <a:gd name="T29" fmla="*/ 0 h 75"/>
                <a:gd name="T30" fmla="*/ 0 w 100"/>
                <a:gd name="T31" fmla="*/ 0 h 75"/>
                <a:gd name="T32" fmla="*/ 0 w 100"/>
                <a:gd name="T33" fmla="*/ 0 h 75"/>
                <a:gd name="T34" fmla="*/ 0 w 100"/>
                <a:gd name="T35" fmla="*/ 0 h 75"/>
                <a:gd name="T36" fmla="*/ 0 w 100"/>
                <a:gd name="T37" fmla="*/ 0 h 75"/>
                <a:gd name="T38" fmla="*/ 0 w 100"/>
                <a:gd name="T39" fmla="*/ 0 h 75"/>
                <a:gd name="T40" fmla="*/ 0 w 100"/>
                <a:gd name="T41" fmla="*/ 0 h 75"/>
                <a:gd name="T42" fmla="*/ 0 w 100"/>
                <a:gd name="T43" fmla="*/ 0 h 75"/>
                <a:gd name="T44" fmla="*/ 0 w 100"/>
                <a:gd name="T45" fmla="*/ 0 h 75"/>
                <a:gd name="T46" fmla="*/ 0 w 100"/>
                <a:gd name="T47" fmla="*/ 0 h 75"/>
                <a:gd name="T48" fmla="*/ 0 w 100"/>
                <a:gd name="T49" fmla="*/ 0 h 75"/>
                <a:gd name="T50" fmla="*/ 0 w 100"/>
                <a:gd name="T51" fmla="*/ 0 h 75"/>
                <a:gd name="T52" fmla="*/ 0 w 100"/>
                <a:gd name="T53" fmla="*/ 0 h 75"/>
                <a:gd name="T54" fmla="*/ 0 w 100"/>
                <a:gd name="T55" fmla="*/ 0 h 75"/>
                <a:gd name="T56" fmla="*/ 0 w 100"/>
                <a:gd name="T57" fmla="*/ 0 h 75"/>
                <a:gd name="T58" fmla="*/ 0 w 100"/>
                <a:gd name="T59" fmla="*/ 0 h 75"/>
                <a:gd name="T60" fmla="*/ 0 w 100"/>
                <a:gd name="T61" fmla="*/ 0 h 75"/>
                <a:gd name="T62" fmla="*/ 0 w 100"/>
                <a:gd name="T63" fmla="*/ 0 h 75"/>
                <a:gd name="T64" fmla="*/ 0 w 100"/>
                <a:gd name="T65" fmla="*/ 0 h 75"/>
                <a:gd name="T66" fmla="*/ 0 w 100"/>
                <a:gd name="T67" fmla="*/ 0 h 75"/>
                <a:gd name="T68" fmla="*/ 0 w 100"/>
                <a:gd name="T69" fmla="*/ 0 h 75"/>
                <a:gd name="T70" fmla="*/ 0 w 100"/>
                <a:gd name="T71" fmla="*/ 0 h 75"/>
                <a:gd name="T72" fmla="*/ 0 w 100"/>
                <a:gd name="T73" fmla="*/ 0 h 75"/>
                <a:gd name="T74" fmla="*/ 0 w 100"/>
                <a:gd name="T75" fmla="*/ 0 h 75"/>
                <a:gd name="T76" fmla="*/ 0 w 100"/>
                <a:gd name="T77" fmla="*/ 0 h 75"/>
                <a:gd name="T78" fmla="*/ 0 w 100"/>
                <a:gd name="T79" fmla="*/ 0 h 75"/>
                <a:gd name="T80" fmla="*/ 0 w 100"/>
                <a:gd name="T81" fmla="*/ 0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" h="75">
                  <a:moveTo>
                    <a:pt x="2" y="32"/>
                  </a:moveTo>
                  <a:lnTo>
                    <a:pt x="0" y="37"/>
                  </a:lnTo>
                  <a:lnTo>
                    <a:pt x="0" y="42"/>
                  </a:lnTo>
                  <a:lnTo>
                    <a:pt x="1" y="47"/>
                  </a:lnTo>
                  <a:lnTo>
                    <a:pt x="3" y="52"/>
                  </a:lnTo>
                  <a:lnTo>
                    <a:pt x="7" y="57"/>
                  </a:lnTo>
                  <a:lnTo>
                    <a:pt x="11" y="62"/>
                  </a:lnTo>
                  <a:lnTo>
                    <a:pt x="17" y="66"/>
                  </a:lnTo>
                  <a:lnTo>
                    <a:pt x="23" y="70"/>
                  </a:lnTo>
                  <a:lnTo>
                    <a:pt x="30" y="73"/>
                  </a:lnTo>
                  <a:lnTo>
                    <a:pt x="37" y="74"/>
                  </a:lnTo>
                  <a:lnTo>
                    <a:pt x="45" y="75"/>
                  </a:lnTo>
                  <a:lnTo>
                    <a:pt x="53" y="74"/>
                  </a:lnTo>
                  <a:lnTo>
                    <a:pt x="62" y="71"/>
                  </a:lnTo>
                  <a:lnTo>
                    <a:pt x="70" y="67"/>
                  </a:lnTo>
                  <a:lnTo>
                    <a:pt x="79" y="61"/>
                  </a:lnTo>
                  <a:lnTo>
                    <a:pt x="88" y="53"/>
                  </a:lnTo>
                  <a:lnTo>
                    <a:pt x="92" y="48"/>
                  </a:lnTo>
                  <a:lnTo>
                    <a:pt x="95" y="44"/>
                  </a:lnTo>
                  <a:lnTo>
                    <a:pt x="97" y="39"/>
                  </a:lnTo>
                  <a:lnTo>
                    <a:pt x="99" y="35"/>
                  </a:lnTo>
                  <a:lnTo>
                    <a:pt x="99" y="31"/>
                  </a:lnTo>
                  <a:lnTo>
                    <a:pt x="100" y="27"/>
                  </a:lnTo>
                  <a:lnTo>
                    <a:pt x="99" y="24"/>
                  </a:lnTo>
                  <a:lnTo>
                    <a:pt x="98" y="20"/>
                  </a:lnTo>
                  <a:lnTo>
                    <a:pt x="97" y="17"/>
                  </a:lnTo>
                  <a:lnTo>
                    <a:pt x="95" y="14"/>
                  </a:lnTo>
                  <a:lnTo>
                    <a:pt x="93" y="11"/>
                  </a:lnTo>
                  <a:lnTo>
                    <a:pt x="90" y="9"/>
                  </a:lnTo>
                  <a:lnTo>
                    <a:pt x="82" y="5"/>
                  </a:lnTo>
                  <a:lnTo>
                    <a:pt x="74" y="2"/>
                  </a:lnTo>
                  <a:lnTo>
                    <a:pt x="66" y="0"/>
                  </a:lnTo>
                  <a:lnTo>
                    <a:pt x="56" y="0"/>
                  </a:lnTo>
                  <a:lnTo>
                    <a:pt x="46" y="1"/>
                  </a:lnTo>
                  <a:lnTo>
                    <a:pt x="37" y="4"/>
                  </a:lnTo>
                  <a:lnTo>
                    <a:pt x="27" y="8"/>
                  </a:lnTo>
                  <a:lnTo>
                    <a:pt x="18" y="14"/>
                  </a:lnTo>
                  <a:lnTo>
                    <a:pt x="14" y="18"/>
                  </a:lnTo>
                  <a:lnTo>
                    <a:pt x="10" y="22"/>
                  </a:lnTo>
                  <a:lnTo>
                    <a:pt x="6" y="27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80" name="Freeform 1503">
              <a:extLst>
                <a:ext uri="{FF2B5EF4-FFF2-40B4-BE49-F238E27FC236}">
                  <a16:creationId xmlns:a16="http://schemas.microsoft.com/office/drawing/2014/main" id="{5C0127FB-7E2A-4141-8BB8-563F7232F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" y="2329"/>
              <a:ext cx="6" cy="4"/>
            </a:xfrm>
            <a:custGeom>
              <a:avLst/>
              <a:gdLst>
                <a:gd name="T0" fmla="*/ 0 w 99"/>
                <a:gd name="T1" fmla="*/ 0 h 75"/>
                <a:gd name="T2" fmla="*/ 0 w 99"/>
                <a:gd name="T3" fmla="*/ 0 h 75"/>
                <a:gd name="T4" fmla="*/ 0 w 99"/>
                <a:gd name="T5" fmla="*/ 0 h 75"/>
                <a:gd name="T6" fmla="*/ 0 w 99"/>
                <a:gd name="T7" fmla="*/ 0 h 75"/>
                <a:gd name="T8" fmla="*/ 0 w 99"/>
                <a:gd name="T9" fmla="*/ 0 h 75"/>
                <a:gd name="T10" fmla="*/ 0 w 99"/>
                <a:gd name="T11" fmla="*/ 0 h 75"/>
                <a:gd name="T12" fmla="*/ 0 w 99"/>
                <a:gd name="T13" fmla="*/ 0 h 75"/>
                <a:gd name="T14" fmla="*/ 0 w 99"/>
                <a:gd name="T15" fmla="*/ 0 h 75"/>
                <a:gd name="T16" fmla="*/ 0 w 99"/>
                <a:gd name="T17" fmla="*/ 0 h 75"/>
                <a:gd name="T18" fmla="*/ 0 w 99"/>
                <a:gd name="T19" fmla="*/ 0 h 75"/>
                <a:gd name="T20" fmla="*/ 0 w 99"/>
                <a:gd name="T21" fmla="*/ 0 h 75"/>
                <a:gd name="T22" fmla="*/ 0 w 99"/>
                <a:gd name="T23" fmla="*/ 0 h 75"/>
                <a:gd name="T24" fmla="*/ 0 w 99"/>
                <a:gd name="T25" fmla="*/ 0 h 75"/>
                <a:gd name="T26" fmla="*/ 0 w 99"/>
                <a:gd name="T27" fmla="*/ 0 h 75"/>
                <a:gd name="T28" fmla="*/ 0 w 99"/>
                <a:gd name="T29" fmla="*/ 0 h 75"/>
                <a:gd name="T30" fmla="*/ 0 w 99"/>
                <a:gd name="T31" fmla="*/ 0 h 75"/>
                <a:gd name="T32" fmla="*/ 0 w 99"/>
                <a:gd name="T33" fmla="*/ 0 h 75"/>
                <a:gd name="T34" fmla="*/ 0 w 99"/>
                <a:gd name="T35" fmla="*/ 0 h 75"/>
                <a:gd name="T36" fmla="*/ 0 w 99"/>
                <a:gd name="T37" fmla="*/ 0 h 75"/>
                <a:gd name="T38" fmla="*/ 0 w 99"/>
                <a:gd name="T39" fmla="*/ 0 h 75"/>
                <a:gd name="T40" fmla="*/ 0 w 99"/>
                <a:gd name="T41" fmla="*/ 0 h 75"/>
                <a:gd name="T42" fmla="*/ 0 w 99"/>
                <a:gd name="T43" fmla="*/ 0 h 75"/>
                <a:gd name="T44" fmla="*/ 0 w 99"/>
                <a:gd name="T45" fmla="*/ 0 h 75"/>
                <a:gd name="T46" fmla="*/ 0 w 99"/>
                <a:gd name="T47" fmla="*/ 0 h 75"/>
                <a:gd name="T48" fmla="*/ 0 w 99"/>
                <a:gd name="T49" fmla="*/ 0 h 75"/>
                <a:gd name="T50" fmla="*/ 0 w 99"/>
                <a:gd name="T51" fmla="*/ 0 h 75"/>
                <a:gd name="T52" fmla="*/ 0 w 99"/>
                <a:gd name="T53" fmla="*/ 0 h 75"/>
                <a:gd name="T54" fmla="*/ 0 w 99"/>
                <a:gd name="T55" fmla="*/ 0 h 75"/>
                <a:gd name="T56" fmla="*/ 0 w 99"/>
                <a:gd name="T57" fmla="*/ 0 h 75"/>
                <a:gd name="T58" fmla="*/ 0 w 99"/>
                <a:gd name="T59" fmla="*/ 0 h 75"/>
                <a:gd name="T60" fmla="*/ 0 w 99"/>
                <a:gd name="T61" fmla="*/ 0 h 75"/>
                <a:gd name="T62" fmla="*/ 0 w 99"/>
                <a:gd name="T63" fmla="*/ 0 h 75"/>
                <a:gd name="T64" fmla="*/ 0 w 99"/>
                <a:gd name="T65" fmla="*/ 0 h 75"/>
                <a:gd name="T66" fmla="*/ 0 w 99"/>
                <a:gd name="T67" fmla="*/ 0 h 75"/>
                <a:gd name="T68" fmla="*/ 0 w 99"/>
                <a:gd name="T69" fmla="*/ 0 h 75"/>
                <a:gd name="T70" fmla="*/ 0 w 99"/>
                <a:gd name="T71" fmla="*/ 0 h 75"/>
                <a:gd name="T72" fmla="*/ 0 w 99"/>
                <a:gd name="T73" fmla="*/ 0 h 75"/>
                <a:gd name="T74" fmla="*/ 0 w 99"/>
                <a:gd name="T75" fmla="*/ 0 h 75"/>
                <a:gd name="T76" fmla="*/ 0 w 99"/>
                <a:gd name="T77" fmla="*/ 0 h 7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99" h="75">
                  <a:moveTo>
                    <a:pt x="2" y="33"/>
                  </a:moveTo>
                  <a:lnTo>
                    <a:pt x="0" y="38"/>
                  </a:lnTo>
                  <a:lnTo>
                    <a:pt x="0" y="43"/>
                  </a:lnTo>
                  <a:lnTo>
                    <a:pt x="1" y="48"/>
                  </a:lnTo>
                  <a:lnTo>
                    <a:pt x="3" y="53"/>
                  </a:lnTo>
                  <a:lnTo>
                    <a:pt x="6" y="58"/>
                  </a:lnTo>
                  <a:lnTo>
                    <a:pt x="11" y="63"/>
                  </a:lnTo>
                  <a:lnTo>
                    <a:pt x="16" y="67"/>
                  </a:lnTo>
                  <a:lnTo>
                    <a:pt x="24" y="71"/>
                  </a:lnTo>
                  <a:lnTo>
                    <a:pt x="31" y="73"/>
                  </a:lnTo>
                  <a:lnTo>
                    <a:pt x="38" y="75"/>
                  </a:lnTo>
                  <a:lnTo>
                    <a:pt x="46" y="75"/>
                  </a:lnTo>
                  <a:lnTo>
                    <a:pt x="54" y="74"/>
                  </a:lnTo>
                  <a:lnTo>
                    <a:pt x="63" y="72"/>
                  </a:lnTo>
                  <a:lnTo>
                    <a:pt x="71" y="68"/>
                  </a:lnTo>
                  <a:lnTo>
                    <a:pt x="80" y="62"/>
                  </a:lnTo>
                  <a:lnTo>
                    <a:pt x="88" y="53"/>
                  </a:lnTo>
                  <a:lnTo>
                    <a:pt x="92" y="49"/>
                  </a:lnTo>
                  <a:lnTo>
                    <a:pt x="95" y="44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9" y="32"/>
                  </a:lnTo>
                  <a:lnTo>
                    <a:pt x="99" y="28"/>
                  </a:lnTo>
                  <a:lnTo>
                    <a:pt x="99" y="23"/>
                  </a:lnTo>
                  <a:lnTo>
                    <a:pt x="98" y="20"/>
                  </a:lnTo>
                  <a:lnTo>
                    <a:pt x="95" y="14"/>
                  </a:lnTo>
                  <a:lnTo>
                    <a:pt x="90" y="9"/>
                  </a:lnTo>
                  <a:lnTo>
                    <a:pt x="83" y="5"/>
                  </a:lnTo>
                  <a:lnTo>
                    <a:pt x="75" y="2"/>
                  </a:lnTo>
                  <a:lnTo>
                    <a:pt x="66" y="0"/>
                  </a:lnTo>
                  <a:lnTo>
                    <a:pt x="57" y="0"/>
                  </a:lnTo>
                  <a:lnTo>
                    <a:pt x="47" y="1"/>
                  </a:lnTo>
                  <a:lnTo>
                    <a:pt x="37" y="3"/>
                  </a:lnTo>
                  <a:lnTo>
                    <a:pt x="28" y="8"/>
                  </a:lnTo>
                  <a:lnTo>
                    <a:pt x="18" y="14"/>
                  </a:lnTo>
                  <a:lnTo>
                    <a:pt x="13" y="18"/>
                  </a:lnTo>
                  <a:lnTo>
                    <a:pt x="9" y="22"/>
                  </a:lnTo>
                  <a:lnTo>
                    <a:pt x="6" y="28"/>
                  </a:lnTo>
                  <a:lnTo>
                    <a:pt x="2" y="33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81" name="Freeform 1504">
              <a:extLst>
                <a:ext uri="{FF2B5EF4-FFF2-40B4-BE49-F238E27FC236}">
                  <a16:creationId xmlns:a16="http://schemas.microsoft.com/office/drawing/2014/main" id="{6431DF18-5462-4FAD-81C0-0723253EA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" y="2344"/>
              <a:ext cx="6" cy="5"/>
            </a:xfrm>
            <a:custGeom>
              <a:avLst/>
              <a:gdLst>
                <a:gd name="T0" fmla="*/ 0 w 100"/>
                <a:gd name="T1" fmla="*/ 0 h 76"/>
                <a:gd name="T2" fmla="*/ 0 w 100"/>
                <a:gd name="T3" fmla="*/ 0 h 76"/>
                <a:gd name="T4" fmla="*/ 0 w 100"/>
                <a:gd name="T5" fmla="*/ 0 h 76"/>
                <a:gd name="T6" fmla="*/ 0 w 100"/>
                <a:gd name="T7" fmla="*/ 0 h 76"/>
                <a:gd name="T8" fmla="*/ 0 w 100"/>
                <a:gd name="T9" fmla="*/ 0 h 76"/>
                <a:gd name="T10" fmla="*/ 0 w 100"/>
                <a:gd name="T11" fmla="*/ 0 h 76"/>
                <a:gd name="T12" fmla="*/ 0 w 100"/>
                <a:gd name="T13" fmla="*/ 0 h 76"/>
                <a:gd name="T14" fmla="*/ 0 w 100"/>
                <a:gd name="T15" fmla="*/ 0 h 76"/>
                <a:gd name="T16" fmla="*/ 0 w 100"/>
                <a:gd name="T17" fmla="*/ 0 h 76"/>
                <a:gd name="T18" fmla="*/ 0 w 100"/>
                <a:gd name="T19" fmla="*/ 0 h 76"/>
                <a:gd name="T20" fmla="*/ 0 w 100"/>
                <a:gd name="T21" fmla="*/ 0 h 76"/>
                <a:gd name="T22" fmla="*/ 0 w 100"/>
                <a:gd name="T23" fmla="*/ 0 h 76"/>
                <a:gd name="T24" fmla="*/ 0 w 100"/>
                <a:gd name="T25" fmla="*/ 0 h 76"/>
                <a:gd name="T26" fmla="*/ 0 w 100"/>
                <a:gd name="T27" fmla="*/ 0 h 76"/>
                <a:gd name="T28" fmla="*/ 0 w 100"/>
                <a:gd name="T29" fmla="*/ 0 h 76"/>
                <a:gd name="T30" fmla="*/ 0 w 100"/>
                <a:gd name="T31" fmla="*/ 0 h 76"/>
                <a:gd name="T32" fmla="*/ 0 w 100"/>
                <a:gd name="T33" fmla="*/ 0 h 76"/>
                <a:gd name="T34" fmla="*/ 0 w 100"/>
                <a:gd name="T35" fmla="*/ 0 h 76"/>
                <a:gd name="T36" fmla="*/ 0 w 100"/>
                <a:gd name="T37" fmla="*/ 0 h 76"/>
                <a:gd name="T38" fmla="*/ 0 w 100"/>
                <a:gd name="T39" fmla="*/ 0 h 76"/>
                <a:gd name="T40" fmla="*/ 0 w 100"/>
                <a:gd name="T41" fmla="*/ 0 h 76"/>
                <a:gd name="T42" fmla="*/ 0 w 100"/>
                <a:gd name="T43" fmla="*/ 0 h 76"/>
                <a:gd name="T44" fmla="*/ 0 w 100"/>
                <a:gd name="T45" fmla="*/ 0 h 76"/>
                <a:gd name="T46" fmla="*/ 0 w 100"/>
                <a:gd name="T47" fmla="*/ 0 h 76"/>
                <a:gd name="T48" fmla="*/ 0 w 100"/>
                <a:gd name="T49" fmla="*/ 0 h 76"/>
                <a:gd name="T50" fmla="*/ 0 w 100"/>
                <a:gd name="T51" fmla="*/ 0 h 76"/>
                <a:gd name="T52" fmla="*/ 0 w 100"/>
                <a:gd name="T53" fmla="*/ 0 h 76"/>
                <a:gd name="T54" fmla="*/ 0 w 100"/>
                <a:gd name="T55" fmla="*/ 0 h 76"/>
                <a:gd name="T56" fmla="*/ 0 w 100"/>
                <a:gd name="T57" fmla="*/ 0 h 76"/>
                <a:gd name="T58" fmla="*/ 0 w 100"/>
                <a:gd name="T59" fmla="*/ 0 h 76"/>
                <a:gd name="T60" fmla="*/ 0 w 100"/>
                <a:gd name="T61" fmla="*/ 0 h 76"/>
                <a:gd name="T62" fmla="*/ 0 w 100"/>
                <a:gd name="T63" fmla="*/ 0 h 76"/>
                <a:gd name="T64" fmla="*/ 0 w 100"/>
                <a:gd name="T65" fmla="*/ 0 h 76"/>
                <a:gd name="T66" fmla="*/ 0 w 100"/>
                <a:gd name="T67" fmla="*/ 0 h 76"/>
                <a:gd name="T68" fmla="*/ 0 w 100"/>
                <a:gd name="T69" fmla="*/ 0 h 76"/>
                <a:gd name="T70" fmla="*/ 0 w 100"/>
                <a:gd name="T71" fmla="*/ 0 h 76"/>
                <a:gd name="T72" fmla="*/ 0 w 100"/>
                <a:gd name="T73" fmla="*/ 0 h 76"/>
                <a:gd name="T74" fmla="*/ 0 w 100"/>
                <a:gd name="T75" fmla="*/ 0 h 76"/>
                <a:gd name="T76" fmla="*/ 0 w 100"/>
                <a:gd name="T77" fmla="*/ 0 h 76"/>
                <a:gd name="T78" fmla="*/ 0 w 100"/>
                <a:gd name="T79" fmla="*/ 0 h 76"/>
                <a:gd name="T80" fmla="*/ 0 w 100"/>
                <a:gd name="T81" fmla="*/ 0 h 7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" h="76">
                  <a:moveTo>
                    <a:pt x="2" y="33"/>
                  </a:moveTo>
                  <a:lnTo>
                    <a:pt x="0" y="38"/>
                  </a:lnTo>
                  <a:lnTo>
                    <a:pt x="0" y="43"/>
                  </a:lnTo>
                  <a:lnTo>
                    <a:pt x="1" y="48"/>
                  </a:lnTo>
                  <a:lnTo>
                    <a:pt x="3" y="53"/>
                  </a:lnTo>
                  <a:lnTo>
                    <a:pt x="7" y="58"/>
                  </a:lnTo>
                  <a:lnTo>
                    <a:pt x="11" y="63"/>
                  </a:lnTo>
                  <a:lnTo>
                    <a:pt x="16" y="67"/>
                  </a:lnTo>
                  <a:lnTo>
                    <a:pt x="23" y="71"/>
                  </a:lnTo>
                  <a:lnTo>
                    <a:pt x="30" y="74"/>
                  </a:lnTo>
                  <a:lnTo>
                    <a:pt x="37" y="75"/>
                  </a:lnTo>
                  <a:lnTo>
                    <a:pt x="45" y="76"/>
                  </a:lnTo>
                  <a:lnTo>
                    <a:pt x="53" y="75"/>
                  </a:lnTo>
                  <a:lnTo>
                    <a:pt x="62" y="72"/>
                  </a:lnTo>
                  <a:lnTo>
                    <a:pt x="70" y="68"/>
                  </a:lnTo>
                  <a:lnTo>
                    <a:pt x="80" y="62"/>
                  </a:lnTo>
                  <a:lnTo>
                    <a:pt x="88" y="54"/>
                  </a:lnTo>
                  <a:lnTo>
                    <a:pt x="92" y="49"/>
                  </a:lnTo>
                  <a:lnTo>
                    <a:pt x="95" y="45"/>
                  </a:lnTo>
                  <a:lnTo>
                    <a:pt x="97" y="40"/>
                  </a:lnTo>
                  <a:lnTo>
                    <a:pt x="99" y="36"/>
                  </a:lnTo>
                  <a:lnTo>
                    <a:pt x="99" y="32"/>
                  </a:lnTo>
                  <a:lnTo>
                    <a:pt x="100" y="28"/>
                  </a:lnTo>
                  <a:lnTo>
                    <a:pt x="99" y="25"/>
                  </a:lnTo>
                  <a:lnTo>
                    <a:pt x="98" y="21"/>
                  </a:lnTo>
                  <a:lnTo>
                    <a:pt x="97" y="18"/>
                  </a:lnTo>
                  <a:lnTo>
                    <a:pt x="95" y="15"/>
                  </a:lnTo>
                  <a:lnTo>
                    <a:pt x="93" y="12"/>
                  </a:lnTo>
                  <a:lnTo>
                    <a:pt x="90" y="9"/>
                  </a:lnTo>
                  <a:lnTo>
                    <a:pt x="83" y="5"/>
                  </a:lnTo>
                  <a:lnTo>
                    <a:pt x="74" y="2"/>
                  </a:lnTo>
                  <a:lnTo>
                    <a:pt x="66" y="0"/>
                  </a:lnTo>
                  <a:lnTo>
                    <a:pt x="56" y="0"/>
                  </a:lnTo>
                  <a:lnTo>
                    <a:pt x="46" y="1"/>
                  </a:lnTo>
                  <a:lnTo>
                    <a:pt x="36" y="4"/>
                  </a:lnTo>
                  <a:lnTo>
                    <a:pt x="27" y="8"/>
                  </a:lnTo>
                  <a:lnTo>
                    <a:pt x="18" y="15"/>
                  </a:lnTo>
                  <a:lnTo>
                    <a:pt x="13" y="19"/>
                  </a:lnTo>
                  <a:lnTo>
                    <a:pt x="9" y="23"/>
                  </a:lnTo>
                  <a:lnTo>
                    <a:pt x="6" y="28"/>
                  </a:lnTo>
                  <a:lnTo>
                    <a:pt x="2" y="33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82" name="Freeform 1505">
              <a:extLst>
                <a:ext uri="{FF2B5EF4-FFF2-40B4-BE49-F238E27FC236}">
                  <a16:creationId xmlns:a16="http://schemas.microsoft.com/office/drawing/2014/main" id="{14551D36-48D7-4A3B-9D28-6C03D8E00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" y="2351"/>
              <a:ext cx="6" cy="5"/>
            </a:xfrm>
            <a:custGeom>
              <a:avLst/>
              <a:gdLst>
                <a:gd name="T0" fmla="*/ 0 w 100"/>
                <a:gd name="T1" fmla="*/ 0 h 76"/>
                <a:gd name="T2" fmla="*/ 0 w 100"/>
                <a:gd name="T3" fmla="*/ 0 h 76"/>
                <a:gd name="T4" fmla="*/ 0 w 100"/>
                <a:gd name="T5" fmla="*/ 0 h 76"/>
                <a:gd name="T6" fmla="*/ 0 w 100"/>
                <a:gd name="T7" fmla="*/ 0 h 76"/>
                <a:gd name="T8" fmla="*/ 0 w 100"/>
                <a:gd name="T9" fmla="*/ 0 h 76"/>
                <a:gd name="T10" fmla="*/ 0 w 100"/>
                <a:gd name="T11" fmla="*/ 0 h 76"/>
                <a:gd name="T12" fmla="*/ 0 w 100"/>
                <a:gd name="T13" fmla="*/ 0 h 76"/>
                <a:gd name="T14" fmla="*/ 0 w 100"/>
                <a:gd name="T15" fmla="*/ 0 h 76"/>
                <a:gd name="T16" fmla="*/ 0 w 100"/>
                <a:gd name="T17" fmla="*/ 0 h 76"/>
                <a:gd name="T18" fmla="*/ 0 w 100"/>
                <a:gd name="T19" fmla="*/ 0 h 76"/>
                <a:gd name="T20" fmla="*/ 0 w 100"/>
                <a:gd name="T21" fmla="*/ 0 h 76"/>
                <a:gd name="T22" fmla="*/ 0 w 100"/>
                <a:gd name="T23" fmla="*/ 0 h 76"/>
                <a:gd name="T24" fmla="*/ 0 w 100"/>
                <a:gd name="T25" fmla="*/ 0 h 76"/>
                <a:gd name="T26" fmla="*/ 0 w 100"/>
                <a:gd name="T27" fmla="*/ 0 h 76"/>
                <a:gd name="T28" fmla="*/ 0 w 100"/>
                <a:gd name="T29" fmla="*/ 0 h 76"/>
                <a:gd name="T30" fmla="*/ 0 w 100"/>
                <a:gd name="T31" fmla="*/ 0 h 76"/>
                <a:gd name="T32" fmla="*/ 0 w 100"/>
                <a:gd name="T33" fmla="*/ 0 h 76"/>
                <a:gd name="T34" fmla="*/ 0 w 100"/>
                <a:gd name="T35" fmla="*/ 0 h 76"/>
                <a:gd name="T36" fmla="*/ 0 w 100"/>
                <a:gd name="T37" fmla="*/ 0 h 76"/>
                <a:gd name="T38" fmla="*/ 0 w 100"/>
                <a:gd name="T39" fmla="*/ 0 h 76"/>
                <a:gd name="T40" fmla="*/ 0 w 100"/>
                <a:gd name="T41" fmla="*/ 0 h 76"/>
                <a:gd name="T42" fmla="*/ 0 w 100"/>
                <a:gd name="T43" fmla="*/ 0 h 76"/>
                <a:gd name="T44" fmla="*/ 0 w 100"/>
                <a:gd name="T45" fmla="*/ 0 h 76"/>
                <a:gd name="T46" fmla="*/ 0 w 100"/>
                <a:gd name="T47" fmla="*/ 0 h 76"/>
                <a:gd name="T48" fmla="*/ 0 w 100"/>
                <a:gd name="T49" fmla="*/ 0 h 76"/>
                <a:gd name="T50" fmla="*/ 0 w 100"/>
                <a:gd name="T51" fmla="*/ 0 h 76"/>
                <a:gd name="T52" fmla="*/ 0 w 100"/>
                <a:gd name="T53" fmla="*/ 0 h 76"/>
                <a:gd name="T54" fmla="*/ 0 w 100"/>
                <a:gd name="T55" fmla="*/ 0 h 76"/>
                <a:gd name="T56" fmla="*/ 0 w 100"/>
                <a:gd name="T57" fmla="*/ 0 h 76"/>
                <a:gd name="T58" fmla="*/ 0 w 100"/>
                <a:gd name="T59" fmla="*/ 0 h 76"/>
                <a:gd name="T60" fmla="*/ 0 w 100"/>
                <a:gd name="T61" fmla="*/ 0 h 76"/>
                <a:gd name="T62" fmla="*/ 0 w 100"/>
                <a:gd name="T63" fmla="*/ 0 h 76"/>
                <a:gd name="T64" fmla="*/ 0 w 100"/>
                <a:gd name="T65" fmla="*/ 0 h 76"/>
                <a:gd name="T66" fmla="*/ 0 w 100"/>
                <a:gd name="T67" fmla="*/ 0 h 76"/>
                <a:gd name="T68" fmla="*/ 0 w 100"/>
                <a:gd name="T69" fmla="*/ 0 h 76"/>
                <a:gd name="T70" fmla="*/ 0 w 100"/>
                <a:gd name="T71" fmla="*/ 0 h 76"/>
                <a:gd name="T72" fmla="*/ 0 w 100"/>
                <a:gd name="T73" fmla="*/ 0 h 76"/>
                <a:gd name="T74" fmla="*/ 0 w 100"/>
                <a:gd name="T75" fmla="*/ 0 h 76"/>
                <a:gd name="T76" fmla="*/ 0 w 100"/>
                <a:gd name="T77" fmla="*/ 0 h 76"/>
                <a:gd name="T78" fmla="*/ 0 w 100"/>
                <a:gd name="T79" fmla="*/ 0 h 76"/>
                <a:gd name="T80" fmla="*/ 0 w 100"/>
                <a:gd name="T81" fmla="*/ 0 h 7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" h="76">
                  <a:moveTo>
                    <a:pt x="3" y="32"/>
                  </a:moveTo>
                  <a:lnTo>
                    <a:pt x="1" y="37"/>
                  </a:lnTo>
                  <a:lnTo>
                    <a:pt x="0" y="42"/>
                  </a:lnTo>
                  <a:lnTo>
                    <a:pt x="1" y="47"/>
                  </a:lnTo>
                  <a:lnTo>
                    <a:pt x="4" y="52"/>
                  </a:lnTo>
                  <a:lnTo>
                    <a:pt x="7" y="58"/>
                  </a:lnTo>
                  <a:lnTo>
                    <a:pt x="11" y="63"/>
                  </a:lnTo>
                  <a:lnTo>
                    <a:pt x="17" y="68"/>
                  </a:lnTo>
                  <a:lnTo>
                    <a:pt x="23" y="71"/>
                  </a:lnTo>
                  <a:lnTo>
                    <a:pt x="31" y="74"/>
                  </a:lnTo>
                  <a:lnTo>
                    <a:pt x="38" y="75"/>
                  </a:lnTo>
                  <a:lnTo>
                    <a:pt x="46" y="76"/>
                  </a:lnTo>
                  <a:lnTo>
                    <a:pt x="55" y="75"/>
                  </a:lnTo>
                  <a:lnTo>
                    <a:pt x="63" y="72"/>
                  </a:lnTo>
                  <a:lnTo>
                    <a:pt x="72" y="68"/>
                  </a:lnTo>
                  <a:lnTo>
                    <a:pt x="80" y="62"/>
                  </a:lnTo>
                  <a:lnTo>
                    <a:pt x="88" y="53"/>
                  </a:lnTo>
                  <a:lnTo>
                    <a:pt x="92" y="48"/>
                  </a:lnTo>
                  <a:lnTo>
                    <a:pt x="95" y="44"/>
                  </a:lnTo>
                  <a:lnTo>
                    <a:pt x="97" y="39"/>
                  </a:lnTo>
                  <a:lnTo>
                    <a:pt x="99" y="35"/>
                  </a:lnTo>
                  <a:lnTo>
                    <a:pt x="100" y="31"/>
                  </a:lnTo>
                  <a:lnTo>
                    <a:pt x="100" y="28"/>
                  </a:lnTo>
                  <a:lnTo>
                    <a:pt x="100" y="24"/>
                  </a:lnTo>
                  <a:lnTo>
                    <a:pt x="99" y="20"/>
                  </a:lnTo>
                  <a:lnTo>
                    <a:pt x="97" y="17"/>
                  </a:lnTo>
                  <a:lnTo>
                    <a:pt x="95" y="14"/>
                  </a:lnTo>
                  <a:lnTo>
                    <a:pt x="93" y="12"/>
                  </a:lnTo>
                  <a:lnTo>
                    <a:pt x="90" y="9"/>
                  </a:lnTo>
                  <a:lnTo>
                    <a:pt x="84" y="5"/>
                  </a:lnTo>
                  <a:lnTo>
                    <a:pt x="76" y="2"/>
                  </a:lnTo>
                  <a:lnTo>
                    <a:pt x="67" y="0"/>
                  </a:lnTo>
                  <a:lnTo>
                    <a:pt x="57" y="0"/>
                  </a:lnTo>
                  <a:lnTo>
                    <a:pt x="48" y="1"/>
                  </a:lnTo>
                  <a:lnTo>
                    <a:pt x="38" y="4"/>
                  </a:lnTo>
                  <a:lnTo>
                    <a:pt x="28" y="8"/>
                  </a:lnTo>
                  <a:lnTo>
                    <a:pt x="18" y="14"/>
                  </a:lnTo>
                  <a:lnTo>
                    <a:pt x="14" y="18"/>
                  </a:lnTo>
                  <a:lnTo>
                    <a:pt x="10" y="22"/>
                  </a:lnTo>
                  <a:lnTo>
                    <a:pt x="6" y="27"/>
                  </a:lnTo>
                  <a:lnTo>
                    <a:pt x="3" y="32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83" name="Freeform 1506">
              <a:extLst>
                <a:ext uri="{FF2B5EF4-FFF2-40B4-BE49-F238E27FC236}">
                  <a16:creationId xmlns:a16="http://schemas.microsoft.com/office/drawing/2014/main" id="{6E1A7345-430B-4A41-8D1D-EE1FDBA37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2355"/>
              <a:ext cx="6" cy="4"/>
            </a:xfrm>
            <a:custGeom>
              <a:avLst/>
              <a:gdLst>
                <a:gd name="T0" fmla="*/ 0 w 99"/>
                <a:gd name="T1" fmla="*/ 0 h 75"/>
                <a:gd name="T2" fmla="*/ 0 w 99"/>
                <a:gd name="T3" fmla="*/ 0 h 75"/>
                <a:gd name="T4" fmla="*/ 0 w 99"/>
                <a:gd name="T5" fmla="*/ 0 h 75"/>
                <a:gd name="T6" fmla="*/ 0 w 99"/>
                <a:gd name="T7" fmla="*/ 0 h 75"/>
                <a:gd name="T8" fmla="*/ 0 w 99"/>
                <a:gd name="T9" fmla="*/ 0 h 75"/>
                <a:gd name="T10" fmla="*/ 0 w 99"/>
                <a:gd name="T11" fmla="*/ 0 h 75"/>
                <a:gd name="T12" fmla="*/ 0 w 99"/>
                <a:gd name="T13" fmla="*/ 0 h 75"/>
                <a:gd name="T14" fmla="*/ 0 w 99"/>
                <a:gd name="T15" fmla="*/ 0 h 75"/>
                <a:gd name="T16" fmla="*/ 0 w 99"/>
                <a:gd name="T17" fmla="*/ 0 h 75"/>
                <a:gd name="T18" fmla="*/ 0 w 99"/>
                <a:gd name="T19" fmla="*/ 0 h 75"/>
                <a:gd name="T20" fmla="*/ 0 w 99"/>
                <a:gd name="T21" fmla="*/ 0 h 75"/>
                <a:gd name="T22" fmla="*/ 0 w 99"/>
                <a:gd name="T23" fmla="*/ 0 h 75"/>
                <a:gd name="T24" fmla="*/ 0 w 99"/>
                <a:gd name="T25" fmla="*/ 0 h 75"/>
                <a:gd name="T26" fmla="*/ 0 w 99"/>
                <a:gd name="T27" fmla="*/ 0 h 75"/>
                <a:gd name="T28" fmla="*/ 0 w 99"/>
                <a:gd name="T29" fmla="*/ 0 h 75"/>
                <a:gd name="T30" fmla="*/ 0 w 99"/>
                <a:gd name="T31" fmla="*/ 0 h 75"/>
                <a:gd name="T32" fmla="*/ 0 w 99"/>
                <a:gd name="T33" fmla="*/ 0 h 75"/>
                <a:gd name="T34" fmla="*/ 0 w 99"/>
                <a:gd name="T35" fmla="*/ 0 h 75"/>
                <a:gd name="T36" fmla="*/ 0 w 99"/>
                <a:gd name="T37" fmla="*/ 0 h 75"/>
                <a:gd name="T38" fmla="*/ 0 w 99"/>
                <a:gd name="T39" fmla="*/ 0 h 75"/>
                <a:gd name="T40" fmla="*/ 0 w 99"/>
                <a:gd name="T41" fmla="*/ 0 h 75"/>
                <a:gd name="T42" fmla="*/ 0 w 99"/>
                <a:gd name="T43" fmla="*/ 0 h 75"/>
                <a:gd name="T44" fmla="*/ 0 w 99"/>
                <a:gd name="T45" fmla="*/ 0 h 75"/>
                <a:gd name="T46" fmla="*/ 0 w 99"/>
                <a:gd name="T47" fmla="*/ 0 h 75"/>
                <a:gd name="T48" fmla="*/ 0 w 99"/>
                <a:gd name="T49" fmla="*/ 0 h 75"/>
                <a:gd name="T50" fmla="*/ 0 w 99"/>
                <a:gd name="T51" fmla="*/ 0 h 75"/>
                <a:gd name="T52" fmla="*/ 0 w 99"/>
                <a:gd name="T53" fmla="*/ 0 h 75"/>
                <a:gd name="T54" fmla="*/ 0 w 99"/>
                <a:gd name="T55" fmla="*/ 0 h 75"/>
                <a:gd name="T56" fmla="*/ 0 w 99"/>
                <a:gd name="T57" fmla="*/ 0 h 75"/>
                <a:gd name="T58" fmla="*/ 0 w 99"/>
                <a:gd name="T59" fmla="*/ 0 h 75"/>
                <a:gd name="T60" fmla="*/ 0 w 99"/>
                <a:gd name="T61" fmla="*/ 0 h 75"/>
                <a:gd name="T62" fmla="*/ 0 w 99"/>
                <a:gd name="T63" fmla="*/ 0 h 75"/>
                <a:gd name="T64" fmla="*/ 0 w 99"/>
                <a:gd name="T65" fmla="*/ 0 h 75"/>
                <a:gd name="T66" fmla="*/ 0 w 99"/>
                <a:gd name="T67" fmla="*/ 0 h 75"/>
                <a:gd name="T68" fmla="*/ 0 w 99"/>
                <a:gd name="T69" fmla="*/ 0 h 75"/>
                <a:gd name="T70" fmla="*/ 0 w 99"/>
                <a:gd name="T71" fmla="*/ 0 h 75"/>
                <a:gd name="T72" fmla="*/ 0 w 99"/>
                <a:gd name="T73" fmla="*/ 0 h 75"/>
                <a:gd name="T74" fmla="*/ 0 w 99"/>
                <a:gd name="T75" fmla="*/ 0 h 75"/>
                <a:gd name="T76" fmla="*/ 0 w 99"/>
                <a:gd name="T77" fmla="*/ 0 h 75"/>
                <a:gd name="T78" fmla="*/ 0 w 99"/>
                <a:gd name="T79" fmla="*/ 0 h 75"/>
                <a:gd name="T80" fmla="*/ 0 w 99"/>
                <a:gd name="T81" fmla="*/ 0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99" h="75">
                  <a:moveTo>
                    <a:pt x="2" y="33"/>
                  </a:moveTo>
                  <a:lnTo>
                    <a:pt x="0" y="37"/>
                  </a:lnTo>
                  <a:lnTo>
                    <a:pt x="0" y="43"/>
                  </a:lnTo>
                  <a:lnTo>
                    <a:pt x="1" y="48"/>
                  </a:lnTo>
                  <a:lnTo>
                    <a:pt x="3" y="53"/>
                  </a:lnTo>
                  <a:lnTo>
                    <a:pt x="6" y="58"/>
                  </a:lnTo>
                  <a:lnTo>
                    <a:pt x="11" y="63"/>
                  </a:lnTo>
                  <a:lnTo>
                    <a:pt x="16" y="67"/>
                  </a:lnTo>
                  <a:lnTo>
                    <a:pt x="22" y="71"/>
                  </a:lnTo>
                  <a:lnTo>
                    <a:pt x="29" y="73"/>
                  </a:lnTo>
                  <a:lnTo>
                    <a:pt x="37" y="75"/>
                  </a:lnTo>
                  <a:lnTo>
                    <a:pt x="45" y="75"/>
                  </a:lnTo>
                  <a:lnTo>
                    <a:pt x="53" y="74"/>
                  </a:lnTo>
                  <a:lnTo>
                    <a:pt x="62" y="72"/>
                  </a:lnTo>
                  <a:lnTo>
                    <a:pt x="71" y="68"/>
                  </a:lnTo>
                  <a:lnTo>
                    <a:pt x="79" y="62"/>
                  </a:lnTo>
                  <a:lnTo>
                    <a:pt x="88" y="53"/>
                  </a:lnTo>
                  <a:lnTo>
                    <a:pt x="92" y="49"/>
                  </a:lnTo>
                  <a:lnTo>
                    <a:pt x="95" y="44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9" y="32"/>
                  </a:lnTo>
                  <a:lnTo>
                    <a:pt x="99" y="28"/>
                  </a:lnTo>
                  <a:lnTo>
                    <a:pt x="99" y="24"/>
                  </a:lnTo>
                  <a:lnTo>
                    <a:pt x="98" y="21"/>
                  </a:lnTo>
                  <a:lnTo>
                    <a:pt x="97" y="18"/>
                  </a:lnTo>
                  <a:lnTo>
                    <a:pt x="95" y="15"/>
                  </a:lnTo>
                  <a:lnTo>
                    <a:pt x="92" y="12"/>
                  </a:lnTo>
                  <a:lnTo>
                    <a:pt x="90" y="10"/>
                  </a:lnTo>
                  <a:lnTo>
                    <a:pt x="83" y="5"/>
                  </a:lnTo>
                  <a:lnTo>
                    <a:pt x="75" y="2"/>
                  </a:lnTo>
                  <a:lnTo>
                    <a:pt x="66" y="1"/>
                  </a:lnTo>
                  <a:lnTo>
                    <a:pt x="56" y="0"/>
                  </a:lnTo>
                  <a:lnTo>
                    <a:pt x="46" y="2"/>
                  </a:lnTo>
                  <a:lnTo>
                    <a:pt x="36" y="4"/>
                  </a:lnTo>
                  <a:lnTo>
                    <a:pt x="27" y="9"/>
                  </a:lnTo>
                  <a:lnTo>
                    <a:pt x="17" y="15"/>
                  </a:lnTo>
                  <a:lnTo>
                    <a:pt x="13" y="19"/>
                  </a:lnTo>
                  <a:lnTo>
                    <a:pt x="9" y="23"/>
                  </a:lnTo>
                  <a:lnTo>
                    <a:pt x="5" y="28"/>
                  </a:lnTo>
                  <a:lnTo>
                    <a:pt x="2" y="33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84" name="Freeform 1507">
              <a:extLst>
                <a:ext uri="{FF2B5EF4-FFF2-40B4-BE49-F238E27FC236}">
                  <a16:creationId xmlns:a16="http://schemas.microsoft.com/office/drawing/2014/main" id="{2EDED976-FE42-40FE-85B2-BCEA554B6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4" y="2362"/>
              <a:ext cx="6" cy="4"/>
            </a:xfrm>
            <a:custGeom>
              <a:avLst/>
              <a:gdLst>
                <a:gd name="T0" fmla="*/ 0 w 100"/>
                <a:gd name="T1" fmla="*/ 0 h 75"/>
                <a:gd name="T2" fmla="*/ 0 w 100"/>
                <a:gd name="T3" fmla="*/ 0 h 75"/>
                <a:gd name="T4" fmla="*/ 0 w 100"/>
                <a:gd name="T5" fmla="*/ 0 h 75"/>
                <a:gd name="T6" fmla="*/ 0 w 100"/>
                <a:gd name="T7" fmla="*/ 0 h 75"/>
                <a:gd name="T8" fmla="*/ 0 w 100"/>
                <a:gd name="T9" fmla="*/ 0 h 75"/>
                <a:gd name="T10" fmla="*/ 0 w 100"/>
                <a:gd name="T11" fmla="*/ 0 h 75"/>
                <a:gd name="T12" fmla="*/ 0 w 100"/>
                <a:gd name="T13" fmla="*/ 0 h 75"/>
                <a:gd name="T14" fmla="*/ 0 w 100"/>
                <a:gd name="T15" fmla="*/ 0 h 75"/>
                <a:gd name="T16" fmla="*/ 0 w 100"/>
                <a:gd name="T17" fmla="*/ 0 h 75"/>
                <a:gd name="T18" fmla="*/ 0 w 100"/>
                <a:gd name="T19" fmla="*/ 0 h 75"/>
                <a:gd name="T20" fmla="*/ 0 w 100"/>
                <a:gd name="T21" fmla="*/ 0 h 75"/>
                <a:gd name="T22" fmla="*/ 0 w 100"/>
                <a:gd name="T23" fmla="*/ 0 h 75"/>
                <a:gd name="T24" fmla="*/ 0 w 100"/>
                <a:gd name="T25" fmla="*/ 0 h 75"/>
                <a:gd name="T26" fmla="*/ 0 w 100"/>
                <a:gd name="T27" fmla="*/ 0 h 75"/>
                <a:gd name="T28" fmla="*/ 0 w 100"/>
                <a:gd name="T29" fmla="*/ 0 h 75"/>
                <a:gd name="T30" fmla="*/ 0 w 100"/>
                <a:gd name="T31" fmla="*/ 0 h 75"/>
                <a:gd name="T32" fmla="*/ 0 w 100"/>
                <a:gd name="T33" fmla="*/ 0 h 75"/>
                <a:gd name="T34" fmla="*/ 0 w 100"/>
                <a:gd name="T35" fmla="*/ 0 h 75"/>
                <a:gd name="T36" fmla="*/ 0 w 100"/>
                <a:gd name="T37" fmla="*/ 0 h 75"/>
                <a:gd name="T38" fmla="*/ 0 w 100"/>
                <a:gd name="T39" fmla="*/ 0 h 75"/>
                <a:gd name="T40" fmla="*/ 0 w 100"/>
                <a:gd name="T41" fmla="*/ 0 h 75"/>
                <a:gd name="T42" fmla="*/ 0 w 100"/>
                <a:gd name="T43" fmla="*/ 0 h 75"/>
                <a:gd name="T44" fmla="*/ 0 w 100"/>
                <a:gd name="T45" fmla="*/ 0 h 75"/>
                <a:gd name="T46" fmla="*/ 0 w 100"/>
                <a:gd name="T47" fmla="*/ 0 h 75"/>
                <a:gd name="T48" fmla="*/ 0 w 100"/>
                <a:gd name="T49" fmla="*/ 0 h 75"/>
                <a:gd name="T50" fmla="*/ 0 w 100"/>
                <a:gd name="T51" fmla="*/ 0 h 75"/>
                <a:gd name="T52" fmla="*/ 0 w 100"/>
                <a:gd name="T53" fmla="*/ 0 h 75"/>
                <a:gd name="T54" fmla="*/ 0 w 100"/>
                <a:gd name="T55" fmla="*/ 0 h 75"/>
                <a:gd name="T56" fmla="*/ 0 w 100"/>
                <a:gd name="T57" fmla="*/ 0 h 75"/>
                <a:gd name="T58" fmla="*/ 0 w 100"/>
                <a:gd name="T59" fmla="*/ 0 h 75"/>
                <a:gd name="T60" fmla="*/ 0 w 100"/>
                <a:gd name="T61" fmla="*/ 0 h 75"/>
                <a:gd name="T62" fmla="*/ 0 w 100"/>
                <a:gd name="T63" fmla="*/ 0 h 75"/>
                <a:gd name="T64" fmla="*/ 0 w 100"/>
                <a:gd name="T65" fmla="*/ 0 h 75"/>
                <a:gd name="T66" fmla="*/ 0 w 100"/>
                <a:gd name="T67" fmla="*/ 0 h 75"/>
                <a:gd name="T68" fmla="*/ 0 w 100"/>
                <a:gd name="T69" fmla="*/ 0 h 75"/>
                <a:gd name="T70" fmla="*/ 0 w 100"/>
                <a:gd name="T71" fmla="*/ 0 h 75"/>
                <a:gd name="T72" fmla="*/ 0 w 100"/>
                <a:gd name="T73" fmla="*/ 0 h 75"/>
                <a:gd name="T74" fmla="*/ 0 w 100"/>
                <a:gd name="T75" fmla="*/ 0 h 75"/>
                <a:gd name="T76" fmla="*/ 0 w 100"/>
                <a:gd name="T77" fmla="*/ 0 h 7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0" h="75">
                  <a:moveTo>
                    <a:pt x="3" y="32"/>
                  </a:moveTo>
                  <a:lnTo>
                    <a:pt x="1" y="37"/>
                  </a:lnTo>
                  <a:lnTo>
                    <a:pt x="0" y="42"/>
                  </a:lnTo>
                  <a:lnTo>
                    <a:pt x="1" y="47"/>
                  </a:lnTo>
                  <a:lnTo>
                    <a:pt x="4" y="53"/>
                  </a:lnTo>
                  <a:lnTo>
                    <a:pt x="7" y="58"/>
                  </a:lnTo>
                  <a:lnTo>
                    <a:pt x="11" y="63"/>
                  </a:lnTo>
                  <a:lnTo>
                    <a:pt x="17" y="67"/>
                  </a:lnTo>
                  <a:lnTo>
                    <a:pt x="23" y="71"/>
                  </a:lnTo>
                  <a:lnTo>
                    <a:pt x="30" y="73"/>
                  </a:lnTo>
                  <a:lnTo>
                    <a:pt x="37" y="75"/>
                  </a:lnTo>
                  <a:lnTo>
                    <a:pt x="45" y="75"/>
                  </a:lnTo>
                  <a:lnTo>
                    <a:pt x="54" y="75"/>
                  </a:lnTo>
                  <a:lnTo>
                    <a:pt x="62" y="72"/>
                  </a:lnTo>
                  <a:lnTo>
                    <a:pt x="72" y="68"/>
                  </a:lnTo>
                  <a:lnTo>
                    <a:pt x="80" y="62"/>
                  </a:lnTo>
                  <a:lnTo>
                    <a:pt x="88" y="53"/>
                  </a:lnTo>
                  <a:lnTo>
                    <a:pt x="92" y="49"/>
                  </a:lnTo>
                  <a:lnTo>
                    <a:pt x="95" y="43"/>
                  </a:lnTo>
                  <a:lnTo>
                    <a:pt x="97" y="39"/>
                  </a:lnTo>
                  <a:lnTo>
                    <a:pt x="99" y="35"/>
                  </a:lnTo>
                  <a:lnTo>
                    <a:pt x="100" y="31"/>
                  </a:lnTo>
                  <a:lnTo>
                    <a:pt x="100" y="27"/>
                  </a:lnTo>
                  <a:lnTo>
                    <a:pt x="100" y="23"/>
                  </a:lnTo>
                  <a:lnTo>
                    <a:pt x="99" y="20"/>
                  </a:lnTo>
                  <a:lnTo>
                    <a:pt x="95" y="14"/>
                  </a:lnTo>
                  <a:lnTo>
                    <a:pt x="90" y="9"/>
                  </a:lnTo>
                  <a:lnTo>
                    <a:pt x="84" y="5"/>
                  </a:lnTo>
                  <a:lnTo>
                    <a:pt x="76" y="2"/>
                  </a:lnTo>
                  <a:lnTo>
                    <a:pt x="67" y="0"/>
                  </a:lnTo>
                  <a:lnTo>
                    <a:pt x="56" y="0"/>
                  </a:lnTo>
                  <a:lnTo>
                    <a:pt x="47" y="1"/>
                  </a:lnTo>
                  <a:lnTo>
                    <a:pt x="37" y="3"/>
                  </a:lnTo>
                  <a:lnTo>
                    <a:pt x="27" y="8"/>
                  </a:lnTo>
                  <a:lnTo>
                    <a:pt x="18" y="14"/>
                  </a:lnTo>
                  <a:lnTo>
                    <a:pt x="14" y="18"/>
                  </a:lnTo>
                  <a:lnTo>
                    <a:pt x="10" y="22"/>
                  </a:lnTo>
                  <a:lnTo>
                    <a:pt x="6" y="27"/>
                  </a:lnTo>
                  <a:lnTo>
                    <a:pt x="3" y="32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85" name="Freeform 1508">
              <a:extLst>
                <a:ext uri="{FF2B5EF4-FFF2-40B4-BE49-F238E27FC236}">
                  <a16:creationId xmlns:a16="http://schemas.microsoft.com/office/drawing/2014/main" id="{24E29452-5634-43B6-9AB3-5F2AD9CF2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" y="2274"/>
              <a:ext cx="6" cy="4"/>
            </a:xfrm>
            <a:custGeom>
              <a:avLst/>
              <a:gdLst>
                <a:gd name="T0" fmla="*/ 0 w 100"/>
                <a:gd name="T1" fmla="*/ 0 h 76"/>
                <a:gd name="T2" fmla="*/ 0 w 100"/>
                <a:gd name="T3" fmla="*/ 0 h 76"/>
                <a:gd name="T4" fmla="*/ 0 w 100"/>
                <a:gd name="T5" fmla="*/ 0 h 76"/>
                <a:gd name="T6" fmla="*/ 0 w 100"/>
                <a:gd name="T7" fmla="*/ 0 h 76"/>
                <a:gd name="T8" fmla="*/ 0 w 100"/>
                <a:gd name="T9" fmla="*/ 0 h 76"/>
                <a:gd name="T10" fmla="*/ 0 w 100"/>
                <a:gd name="T11" fmla="*/ 0 h 76"/>
                <a:gd name="T12" fmla="*/ 0 w 100"/>
                <a:gd name="T13" fmla="*/ 0 h 76"/>
                <a:gd name="T14" fmla="*/ 0 w 100"/>
                <a:gd name="T15" fmla="*/ 0 h 76"/>
                <a:gd name="T16" fmla="*/ 0 w 100"/>
                <a:gd name="T17" fmla="*/ 0 h 76"/>
                <a:gd name="T18" fmla="*/ 0 w 100"/>
                <a:gd name="T19" fmla="*/ 0 h 76"/>
                <a:gd name="T20" fmla="*/ 0 w 100"/>
                <a:gd name="T21" fmla="*/ 0 h 76"/>
                <a:gd name="T22" fmla="*/ 0 w 100"/>
                <a:gd name="T23" fmla="*/ 0 h 76"/>
                <a:gd name="T24" fmla="*/ 0 w 100"/>
                <a:gd name="T25" fmla="*/ 0 h 76"/>
                <a:gd name="T26" fmla="*/ 0 w 100"/>
                <a:gd name="T27" fmla="*/ 0 h 76"/>
                <a:gd name="T28" fmla="*/ 0 w 100"/>
                <a:gd name="T29" fmla="*/ 0 h 76"/>
                <a:gd name="T30" fmla="*/ 0 w 100"/>
                <a:gd name="T31" fmla="*/ 0 h 76"/>
                <a:gd name="T32" fmla="*/ 0 w 100"/>
                <a:gd name="T33" fmla="*/ 0 h 76"/>
                <a:gd name="T34" fmla="*/ 0 w 100"/>
                <a:gd name="T35" fmla="*/ 0 h 76"/>
                <a:gd name="T36" fmla="*/ 0 w 100"/>
                <a:gd name="T37" fmla="*/ 0 h 76"/>
                <a:gd name="T38" fmla="*/ 0 w 100"/>
                <a:gd name="T39" fmla="*/ 0 h 76"/>
                <a:gd name="T40" fmla="*/ 0 w 100"/>
                <a:gd name="T41" fmla="*/ 0 h 76"/>
                <a:gd name="T42" fmla="*/ 0 w 100"/>
                <a:gd name="T43" fmla="*/ 0 h 76"/>
                <a:gd name="T44" fmla="*/ 0 w 100"/>
                <a:gd name="T45" fmla="*/ 0 h 76"/>
                <a:gd name="T46" fmla="*/ 0 w 100"/>
                <a:gd name="T47" fmla="*/ 0 h 76"/>
                <a:gd name="T48" fmla="*/ 0 w 100"/>
                <a:gd name="T49" fmla="*/ 0 h 76"/>
                <a:gd name="T50" fmla="*/ 0 w 100"/>
                <a:gd name="T51" fmla="*/ 0 h 76"/>
                <a:gd name="T52" fmla="*/ 0 w 100"/>
                <a:gd name="T53" fmla="*/ 0 h 76"/>
                <a:gd name="T54" fmla="*/ 0 w 100"/>
                <a:gd name="T55" fmla="*/ 0 h 76"/>
                <a:gd name="T56" fmla="*/ 0 w 100"/>
                <a:gd name="T57" fmla="*/ 0 h 76"/>
                <a:gd name="T58" fmla="*/ 0 w 100"/>
                <a:gd name="T59" fmla="*/ 0 h 76"/>
                <a:gd name="T60" fmla="*/ 0 w 100"/>
                <a:gd name="T61" fmla="*/ 0 h 76"/>
                <a:gd name="T62" fmla="*/ 0 w 100"/>
                <a:gd name="T63" fmla="*/ 0 h 76"/>
                <a:gd name="T64" fmla="*/ 0 w 100"/>
                <a:gd name="T65" fmla="*/ 0 h 76"/>
                <a:gd name="T66" fmla="*/ 0 w 100"/>
                <a:gd name="T67" fmla="*/ 0 h 76"/>
                <a:gd name="T68" fmla="*/ 0 w 100"/>
                <a:gd name="T69" fmla="*/ 0 h 76"/>
                <a:gd name="T70" fmla="*/ 0 w 100"/>
                <a:gd name="T71" fmla="*/ 0 h 76"/>
                <a:gd name="T72" fmla="*/ 0 w 100"/>
                <a:gd name="T73" fmla="*/ 0 h 76"/>
                <a:gd name="T74" fmla="*/ 0 w 100"/>
                <a:gd name="T75" fmla="*/ 0 h 76"/>
                <a:gd name="T76" fmla="*/ 0 w 100"/>
                <a:gd name="T77" fmla="*/ 0 h 76"/>
                <a:gd name="T78" fmla="*/ 0 w 100"/>
                <a:gd name="T79" fmla="*/ 0 h 76"/>
                <a:gd name="T80" fmla="*/ 0 w 100"/>
                <a:gd name="T81" fmla="*/ 0 h 7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" h="76">
                  <a:moveTo>
                    <a:pt x="2" y="34"/>
                  </a:moveTo>
                  <a:lnTo>
                    <a:pt x="0" y="38"/>
                  </a:lnTo>
                  <a:lnTo>
                    <a:pt x="0" y="43"/>
                  </a:lnTo>
                  <a:lnTo>
                    <a:pt x="1" y="49"/>
                  </a:lnTo>
                  <a:lnTo>
                    <a:pt x="3" y="54"/>
                  </a:lnTo>
                  <a:lnTo>
                    <a:pt x="7" y="59"/>
                  </a:lnTo>
                  <a:lnTo>
                    <a:pt x="11" y="64"/>
                  </a:lnTo>
                  <a:lnTo>
                    <a:pt x="16" y="68"/>
                  </a:lnTo>
                  <a:lnTo>
                    <a:pt x="23" y="71"/>
                  </a:lnTo>
                  <a:lnTo>
                    <a:pt x="30" y="74"/>
                  </a:lnTo>
                  <a:lnTo>
                    <a:pt x="37" y="76"/>
                  </a:lnTo>
                  <a:lnTo>
                    <a:pt x="45" y="76"/>
                  </a:lnTo>
                  <a:lnTo>
                    <a:pt x="53" y="75"/>
                  </a:lnTo>
                  <a:lnTo>
                    <a:pt x="62" y="73"/>
                  </a:lnTo>
                  <a:lnTo>
                    <a:pt x="70" y="69"/>
                  </a:lnTo>
                  <a:lnTo>
                    <a:pt x="80" y="62"/>
                  </a:lnTo>
                  <a:lnTo>
                    <a:pt x="88" y="54"/>
                  </a:lnTo>
                  <a:lnTo>
                    <a:pt x="92" y="50"/>
                  </a:lnTo>
                  <a:lnTo>
                    <a:pt x="95" y="45"/>
                  </a:lnTo>
                  <a:lnTo>
                    <a:pt x="97" y="41"/>
                  </a:lnTo>
                  <a:lnTo>
                    <a:pt x="99" y="37"/>
                  </a:lnTo>
                  <a:lnTo>
                    <a:pt x="99" y="33"/>
                  </a:lnTo>
                  <a:lnTo>
                    <a:pt x="100" y="29"/>
                  </a:lnTo>
                  <a:lnTo>
                    <a:pt x="99" y="24"/>
                  </a:lnTo>
                  <a:lnTo>
                    <a:pt x="98" y="21"/>
                  </a:lnTo>
                  <a:lnTo>
                    <a:pt x="97" y="18"/>
                  </a:lnTo>
                  <a:lnTo>
                    <a:pt x="95" y="15"/>
                  </a:lnTo>
                  <a:lnTo>
                    <a:pt x="93" y="12"/>
                  </a:lnTo>
                  <a:lnTo>
                    <a:pt x="90" y="9"/>
                  </a:lnTo>
                  <a:lnTo>
                    <a:pt x="83" y="5"/>
                  </a:lnTo>
                  <a:lnTo>
                    <a:pt x="74" y="2"/>
                  </a:lnTo>
                  <a:lnTo>
                    <a:pt x="66" y="1"/>
                  </a:lnTo>
                  <a:lnTo>
                    <a:pt x="56" y="0"/>
                  </a:lnTo>
                  <a:lnTo>
                    <a:pt x="46" y="2"/>
                  </a:lnTo>
                  <a:lnTo>
                    <a:pt x="36" y="4"/>
                  </a:lnTo>
                  <a:lnTo>
                    <a:pt x="27" y="9"/>
                  </a:lnTo>
                  <a:lnTo>
                    <a:pt x="18" y="15"/>
                  </a:lnTo>
                  <a:lnTo>
                    <a:pt x="13" y="19"/>
                  </a:lnTo>
                  <a:lnTo>
                    <a:pt x="9" y="23"/>
                  </a:lnTo>
                  <a:lnTo>
                    <a:pt x="6" y="29"/>
                  </a:lnTo>
                  <a:lnTo>
                    <a:pt x="2" y="34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86" name="Freeform 1509">
              <a:extLst>
                <a:ext uri="{FF2B5EF4-FFF2-40B4-BE49-F238E27FC236}">
                  <a16:creationId xmlns:a16="http://schemas.microsoft.com/office/drawing/2014/main" id="{A179A083-29FA-4FEF-9E7B-30AE38D93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7" y="2293"/>
              <a:ext cx="6" cy="5"/>
            </a:xfrm>
            <a:custGeom>
              <a:avLst/>
              <a:gdLst>
                <a:gd name="T0" fmla="*/ 0 w 100"/>
                <a:gd name="T1" fmla="*/ 0 h 76"/>
                <a:gd name="T2" fmla="*/ 0 w 100"/>
                <a:gd name="T3" fmla="*/ 0 h 76"/>
                <a:gd name="T4" fmla="*/ 0 w 100"/>
                <a:gd name="T5" fmla="*/ 0 h 76"/>
                <a:gd name="T6" fmla="*/ 0 w 100"/>
                <a:gd name="T7" fmla="*/ 0 h 76"/>
                <a:gd name="T8" fmla="*/ 0 w 100"/>
                <a:gd name="T9" fmla="*/ 0 h 76"/>
                <a:gd name="T10" fmla="*/ 0 w 100"/>
                <a:gd name="T11" fmla="*/ 0 h 76"/>
                <a:gd name="T12" fmla="*/ 0 w 100"/>
                <a:gd name="T13" fmla="*/ 0 h 76"/>
                <a:gd name="T14" fmla="*/ 0 w 100"/>
                <a:gd name="T15" fmla="*/ 0 h 76"/>
                <a:gd name="T16" fmla="*/ 0 w 100"/>
                <a:gd name="T17" fmla="*/ 0 h 76"/>
                <a:gd name="T18" fmla="*/ 0 w 100"/>
                <a:gd name="T19" fmla="*/ 0 h 76"/>
                <a:gd name="T20" fmla="*/ 0 w 100"/>
                <a:gd name="T21" fmla="*/ 0 h 76"/>
                <a:gd name="T22" fmla="*/ 0 w 100"/>
                <a:gd name="T23" fmla="*/ 0 h 76"/>
                <a:gd name="T24" fmla="*/ 0 w 100"/>
                <a:gd name="T25" fmla="*/ 0 h 76"/>
                <a:gd name="T26" fmla="*/ 0 w 100"/>
                <a:gd name="T27" fmla="*/ 0 h 76"/>
                <a:gd name="T28" fmla="*/ 0 w 100"/>
                <a:gd name="T29" fmla="*/ 0 h 76"/>
                <a:gd name="T30" fmla="*/ 0 w 100"/>
                <a:gd name="T31" fmla="*/ 0 h 76"/>
                <a:gd name="T32" fmla="*/ 0 w 100"/>
                <a:gd name="T33" fmla="*/ 0 h 76"/>
                <a:gd name="T34" fmla="*/ 0 w 100"/>
                <a:gd name="T35" fmla="*/ 0 h 76"/>
                <a:gd name="T36" fmla="*/ 0 w 100"/>
                <a:gd name="T37" fmla="*/ 0 h 76"/>
                <a:gd name="T38" fmla="*/ 0 w 100"/>
                <a:gd name="T39" fmla="*/ 0 h 76"/>
                <a:gd name="T40" fmla="*/ 0 w 100"/>
                <a:gd name="T41" fmla="*/ 0 h 76"/>
                <a:gd name="T42" fmla="*/ 0 w 100"/>
                <a:gd name="T43" fmla="*/ 0 h 76"/>
                <a:gd name="T44" fmla="*/ 0 w 100"/>
                <a:gd name="T45" fmla="*/ 0 h 76"/>
                <a:gd name="T46" fmla="*/ 0 w 100"/>
                <a:gd name="T47" fmla="*/ 0 h 76"/>
                <a:gd name="T48" fmla="*/ 0 w 100"/>
                <a:gd name="T49" fmla="*/ 0 h 76"/>
                <a:gd name="T50" fmla="*/ 0 w 100"/>
                <a:gd name="T51" fmla="*/ 0 h 76"/>
                <a:gd name="T52" fmla="*/ 0 w 100"/>
                <a:gd name="T53" fmla="*/ 0 h 76"/>
                <a:gd name="T54" fmla="*/ 0 w 100"/>
                <a:gd name="T55" fmla="*/ 0 h 76"/>
                <a:gd name="T56" fmla="*/ 0 w 100"/>
                <a:gd name="T57" fmla="*/ 0 h 76"/>
                <a:gd name="T58" fmla="*/ 0 w 100"/>
                <a:gd name="T59" fmla="*/ 0 h 76"/>
                <a:gd name="T60" fmla="*/ 0 w 100"/>
                <a:gd name="T61" fmla="*/ 0 h 76"/>
                <a:gd name="T62" fmla="*/ 0 w 100"/>
                <a:gd name="T63" fmla="*/ 0 h 76"/>
                <a:gd name="T64" fmla="*/ 0 w 100"/>
                <a:gd name="T65" fmla="*/ 0 h 76"/>
                <a:gd name="T66" fmla="*/ 0 w 100"/>
                <a:gd name="T67" fmla="*/ 0 h 76"/>
                <a:gd name="T68" fmla="*/ 0 w 100"/>
                <a:gd name="T69" fmla="*/ 0 h 76"/>
                <a:gd name="T70" fmla="*/ 0 w 100"/>
                <a:gd name="T71" fmla="*/ 0 h 76"/>
                <a:gd name="T72" fmla="*/ 0 w 100"/>
                <a:gd name="T73" fmla="*/ 0 h 76"/>
                <a:gd name="T74" fmla="*/ 0 w 100"/>
                <a:gd name="T75" fmla="*/ 0 h 76"/>
                <a:gd name="T76" fmla="*/ 0 w 100"/>
                <a:gd name="T77" fmla="*/ 0 h 76"/>
                <a:gd name="T78" fmla="*/ 0 w 100"/>
                <a:gd name="T79" fmla="*/ 0 h 76"/>
                <a:gd name="T80" fmla="*/ 0 w 100"/>
                <a:gd name="T81" fmla="*/ 0 h 7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" h="76">
                  <a:moveTo>
                    <a:pt x="3" y="33"/>
                  </a:moveTo>
                  <a:lnTo>
                    <a:pt x="1" y="38"/>
                  </a:lnTo>
                  <a:lnTo>
                    <a:pt x="0" y="43"/>
                  </a:lnTo>
                  <a:lnTo>
                    <a:pt x="1" y="49"/>
                  </a:lnTo>
                  <a:lnTo>
                    <a:pt x="3" y="54"/>
                  </a:lnTo>
                  <a:lnTo>
                    <a:pt x="7" y="59"/>
                  </a:lnTo>
                  <a:lnTo>
                    <a:pt x="11" y="64"/>
                  </a:lnTo>
                  <a:lnTo>
                    <a:pt x="17" y="68"/>
                  </a:lnTo>
                  <a:lnTo>
                    <a:pt x="23" y="71"/>
                  </a:lnTo>
                  <a:lnTo>
                    <a:pt x="30" y="74"/>
                  </a:lnTo>
                  <a:lnTo>
                    <a:pt x="37" y="76"/>
                  </a:lnTo>
                  <a:lnTo>
                    <a:pt x="45" y="76"/>
                  </a:lnTo>
                  <a:lnTo>
                    <a:pt x="55" y="75"/>
                  </a:lnTo>
                  <a:lnTo>
                    <a:pt x="63" y="73"/>
                  </a:lnTo>
                  <a:lnTo>
                    <a:pt x="72" y="69"/>
                  </a:lnTo>
                  <a:lnTo>
                    <a:pt x="80" y="62"/>
                  </a:lnTo>
                  <a:lnTo>
                    <a:pt x="88" y="54"/>
                  </a:lnTo>
                  <a:lnTo>
                    <a:pt x="92" y="50"/>
                  </a:lnTo>
                  <a:lnTo>
                    <a:pt x="95" y="45"/>
                  </a:lnTo>
                  <a:lnTo>
                    <a:pt x="97" y="41"/>
                  </a:lnTo>
                  <a:lnTo>
                    <a:pt x="99" y="37"/>
                  </a:lnTo>
                  <a:lnTo>
                    <a:pt x="100" y="32"/>
                  </a:lnTo>
                  <a:lnTo>
                    <a:pt x="100" y="28"/>
                  </a:lnTo>
                  <a:lnTo>
                    <a:pt x="99" y="24"/>
                  </a:lnTo>
                  <a:lnTo>
                    <a:pt x="99" y="21"/>
                  </a:lnTo>
                  <a:lnTo>
                    <a:pt x="97" y="18"/>
                  </a:lnTo>
                  <a:lnTo>
                    <a:pt x="95" y="15"/>
                  </a:lnTo>
                  <a:lnTo>
                    <a:pt x="93" y="12"/>
                  </a:lnTo>
                  <a:lnTo>
                    <a:pt x="90" y="9"/>
                  </a:lnTo>
                  <a:lnTo>
                    <a:pt x="83" y="5"/>
                  </a:lnTo>
                  <a:lnTo>
                    <a:pt x="76" y="2"/>
                  </a:lnTo>
                  <a:lnTo>
                    <a:pt x="67" y="1"/>
                  </a:lnTo>
                  <a:lnTo>
                    <a:pt x="57" y="0"/>
                  </a:lnTo>
                  <a:lnTo>
                    <a:pt x="48" y="1"/>
                  </a:lnTo>
                  <a:lnTo>
                    <a:pt x="37" y="4"/>
                  </a:lnTo>
                  <a:lnTo>
                    <a:pt x="27" y="9"/>
                  </a:lnTo>
                  <a:lnTo>
                    <a:pt x="18" y="15"/>
                  </a:lnTo>
                  <a:lnTo>
                    <a:pt x="14" y="18"/>
                  </a:lnTo>
                  <a:lnTo>
                    <a:pt x="10" y="23"/>
                  </a:lnTo>
                  <a:lnTo>
                    <a:pt x="6" y="27"/>
                  </a:lnTo>
                  <a:lnTo>
                    <a:pt x="3" y="33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87" name="Freeform 1510">
              <a:extLst>
                <a:ext uri="{FF2B5EF4-FFF2-40B4-BE49-F238E27FC236}">
                  <a16:creationId xmlns:a16="http://schemas.microsoft.com/office/drawing/2014/main" id="{07FADB2F-6C38-4B71-A7DE-60B964670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3" y="2313"/>
              <a:ext cx="5" cy="4"/>
            </a:xfrm>
            <a:custGeom>
              <a:avLst/>
              <a:gdLst>
                <a:gd name="T0" fmla="*/ 0 w 100"/>
                <a:gd name="T1" fmla="*/ 0 h 76"/>
                <a:gd name="T2" fmla="*/ 0 w 100"/>
                <a:gd name="T3" fmla="*/ 0 h 76"/>
                <a:gd name="T4" fmla="*/ 0 w 100"/>
                <a:gd name="T5" fmla="*/ 0 h 76"/>
                <a:gd name="T6" fmla="*/ 0 w 100"/>
                <a:gd name="T7" fmla="*/ 0 h 76"/>
                <a:gd name="T8" fmla="*/ 0 w 100"/>
                <a:gd name="T9" fmla="*/ 0 h 76"/>
                <a:gd name="T10" fmla="*/ 0 w 100"/>
                <a:gd name="T11" fmla="*/ 0 h 76"/>
                <a:gd name="T12" fmla="*/ 0 w 100"/>
                <a:gd name="T13" fmla="*/ 0 h 76"/>
                <a:gd name="T14" fmla="*/ 0 w 100"/>
                <a:gd name="T15" fmla="*/ 0 h 76"/>
                <a:gd name="T16" fmla="*/ 0 w 100"/>
                <a:gd name="T17" fmla="*/ 0 h 76"/>
                <a:gd name="T18" fmla="*/ 0 w 100"/>
                <a:gd name="T19" fmla="*/ 0 h 76"/>
                <a:gd name="T20" fmla="*/ 0 w 100"/>
                <a:gd name="T21" fmla="*/ 0 h 76"/>
                <a:gd name="T22" fmla="*/ 0 w 100"/>
                <a:gd name="T23" fmla="*/ 0 h 76"/>
                <a:gd name="T24" fmla="*/ 0 w 100"/>
                <a:gd name="T25" fmla="*/ 0 h 76"/>
                <a:gd name="T26" fmla="*/ 0 w 100"/>
                <a:gd name="T27" fmla="*/ 0 h 76"/>
                <a:gd name="T28" fmla="*/ 0 w 100"/>
                <a:gd name="T29" fmla="*/ 0 h 76"/>
                <a:gd name="T30" fmla="*/ 0 w 100"/>
                <a:gd name="T31" fmla="*/ 0 h 76"/>
                <a:gd name="T32" fmla="*/ 0 w 100"/>
                <a:gd name="T33" fmla="*/ 0 h 76"/>
                <a:gd name="T34" fmla="*/ 0 w 100"/>
                <a:gd name="T35" fmla="*/ 0 h 76"/>
                <a:gd name="T36" fmla="*/ 0 w 100"/>
                <a:gd name="T37" fmla="*/ 0 h 76"/>
                <a:gd name="T38" fmla="*/ 0 w 100"/>
                <a:gd name="T39" fmla="*/ 0 h 76"/>
                <a:gd name="T40" fmla="*/ 0 w 100"/>
                <a:gd name="T41" fmla="*/ 0 h 76"/>
                <a:gd name="T42" fmla="*/ 0 w 100"/>
                <a:gd name="T43" fmla="*/ 0 h 76"/>
                <a:gd name="T44" fmla="*/ 0 w 100"/>
                <a:gd name="T45" fmla="*/ 0 h 76"/>
                <a:gd name="T46" fmla="*/ 0 w 100"/>
                <a:gd name="T47" fmla="*/ 0 h 76"/>
                <a:gd name="T48" fmla="*/ 0 w 100"/>
                <a:gd name="T49" fmla="*/ 0 h 76"/>
                <a:gd name="T50" fmla="*/ 0 w 100"/>
                <a:gd name="T51" fmla="*/ 0 h 76"/>
                <a:gd name="T52" fmla="*/ 0 w 100"/>
                <a:gd name="T53" fmla="*/ 0 h 76"/>
                <a:gd name="T54" fmla="*/ 0 w 100"/>
                <a:gd name="T55" fmla="*/ 0 h 76"/>
                <a:gd name="T56" fmla="*/ 0 w 100"/>
                <a:gd name="T57" fmla="*/ 0 h 76"/>
                <a:gd name="T58" fmla="*/ 0 w 100"/>
                <a:gd name="T59" fmla="*/ 0 h 76"/>
                <a:gd name="T60" fmla="*/ 0 w 100"/>
                <a:gd name="T61" fmla="*/ 0 h 76"/>
                <a:gd name="T62" fmla="*/ 0 w 100"/>
                <a:gd name="T63" fmla="*/ 0 h 76"/>
                <a:gd name="T64" fmla="*/ 0 w 100"/>
                <a:gd name="T65" fmla="*/ 0 h 76"/>
                <a:gd name="T66" fmla="*/ 0 w 100"/>
                <a:gd name="T67" fmla="*/ 0 h 76"/>
                <a:gd name="T68" fmla="*/ 0 w 100"/>
                <a:gd name="T69" fmla="*/ 0 h 76"/>
                <a:gd name="T70" fmla="*/ 0 w 100"/>
                <a:gd name="T71" fmla="*/ 0 h 76"/>
                <a:gd name="T72" fmla="*/ 0 w 100"/>
                <a:gd name="T73" fmla="*/ 0 h 76"/>
                <a:gd name="T74" fmla="*/ 0 w 100"/>
                <a:gd name="T75" fmla="*/ 0 h 76"/>
                <a:gd name="T76" fmla="*/ 0 w 100"/>
                <a:gd name="T77" fmla="*/ 0 h 76"/>
                <a:gd name="T78" fmla="*/ 0 w 100"/>
                <a:gd name="T79" fmla="*/ 0 h 76"/>
                <a:gd name="T80" fmla="*/ 0 w 100"/>
                <a:gd name="T81" fmla="*/ 0 h 7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" h="76">
                  <a:moveTo>
                    <a:pt x="2" y="33"/>
                  </a:moveTo>
                  <a:lnTo>
                    <a:pt x="0" y="37"/>
                  </a:lnTo>
                  <a:lnTo>
                    <a:pt x="0" y="43"/>
                  </a:lnTo>
                  <a:lnTo>
                    <a:pt x="1" y="48"/>
                  </a:lnTo>
                  <a:lnTo>
                    <a:pt x="3" y="54"/>
                  </a:lnTo>
                  <a:lnTo>
                    <a:pt x="7" y="59"/>
                  </a:lnTo>
                  <a:lnTo>
                    <a:pt x="11" y="63"/>
                  </a:lnTo>
                  <a:lnTo>
                    <a:pt x="16" y="68"/>
                  </a:lnTo>
                  <a:lnTo>
                    <a:pt x="23" y="71"/>
                  </a:lnTo>
                  <a:lnTo>
                    <a:pt x="30" y="74"/>
                  </a:lnTo>
                  <a:lnTo>
                    <a:pt x="37" y="76"/>
                  </a:lnTo>
                  <a:lnTo>
                    <a:pt x="46" y="76"/>
                  </a:lnTo>
                  <a:lnTo>
                    <a:pt x="54" y="75"/>
                  </a:lnTo>
                  <a:lnTo>
                    <a:pt x="63" y="73"/>
                  </a:lnTo>
                  <a:lnTo>
                    <a:pt x="71" y="68"/>
                  </a:lnTo>
                  <a:lnTo>
                    <a:pt x="80" y="62"/>
                  </a:lnTo>
                  <a:lnTo>
                    <a:pt x="88" y="54"/>
                  </a:lnTo>
                  <a:lnTo>
                    <a:pt x="92" y="49"/>
                  </a:lnTo>
                  <a:lnTo>
                    <a:pt x="95" y="45"/>
                  </a:lnTo>
                  <a:lnTo>
                    <a:pt x="97" y="40"/>
                  </a:lnTo>
                  <a:lnTo>
                    <a:pt x="99" y="35"/>
                  </a:lnTo>
                  <a:lnTo>
                    <a:pt x="99" y="31"/>
                  </a:lnTo>
                  <a:lnTo>
                    <a:pt x="100" y="28"/>
                  </a:lnTo>
                  <a:lnTo>
                    <a:pt x="99" y="24"/>
                  </a:lnTo>
                  <a:lnTo>
                    <a:pt x="98" y="21"/>
                  </a:lnTo>
                  <a:lnTo>
                    <a:pt x="97" y="17"/>
                  </a:lnTo>
                  <a:lnTo>
                    <a:pt x="95" y="14"/>
                  </a:lnTo>
                  <a:lnTo>
                    <a:pt x="93" y="12"/>
                  </a:lnTo>
                  <a:lnTo>
                    <a:pt x="90" y="9"/>
                  </a:lnTo>
                  <a:lnTo>
                    <a:pt x="83" y="5"/>
                  </a:lnTo>
                  <a:lnTo>
                    <a:pt x="75" y="2"/>
                  </a:lnTo>
                  <a:lnTo>
                    <a:pt x="67" y="1"/>
                  </a:lnTo>
                  <a:lnTo>
                    <a:pt x="57" y="0"/>
                  </a:lnTo>
                  <a:lnTo>
                    <a:pt x="47" y="1"/>
                  </a:lnTo>
                  <a:lnTo>
                    <a:pt x="36" y="4"/>
                  </a:lnTo>
                  <a:lnTo>
                    <a:pt x="27" y="8"/>
                  </a:lnTo>
                  <a:lnTo>
                    <a:pt x="18" y="15"/>
                  </a:lnTo>
                  <a:lnTo>
                    <a:pt x="13" y="18"/>
                  </a:lnTo>
                  <a:lnTo>
                    <a:pt x="9" y="23"/>
                  </a:lnTo>
                  <a:lnTo>
                    <a:pt x="6" y="27"/>
                  </a:lnTo>
                  <a:lnTo>
                    <a:pt x="2" y="33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88" name="Freeform 1511">
              <a:extLst>
                <a:ext uri="{FF2B5EF4-FFF2-40B4-BE49-F238E27FC236}">
                  <a16:creationId xmlns:a16="http://schemas.microsoft.com/office/drawing/2014/main" id="{F30012C5-F679-45FF-9549-AA0A05DD0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9" y="2327"/>
              <a:ext cx="6" cy="4"/>
            </a:xfrm>
            <a:custGeom>
              <a:avLst/>
              <a:gdLst>
                <a:gd name="T0" fmla="*/ 0 w 100"/>
                <a:gd name="T1" fmla="*/ 0 h 76"/>
                <a:gd name="T2" fmla="*/ 0 w 100"/>
                <a:gd name="T3" fmla="*/ 0 h 76"/>
                <a:gd name="T4" fmla="*/ 0 w 100"/>
                <a:gd name="T5" fmla="*/ 0 h 76"/>
                <a:gd name="T6" fmla="*/ 0 w 100"/>
                <a:gd name="T7" fmla="*/ 0 h 76"/>
                <a:gd name="T8" fmla="*/ 0 w 100"/>
                <a:gd name="T9" fmla="*/ 0 h 76"/>
                <a:gd name="T10" fmla="*/ 0 w 100"/>
                <a:gd name="T11" fmla="*/ 0 h 76"/>
                <a:gd name="T12" fmla="*/ 0 w 100"/>
                <a:gd name="T13" fmla="*/ 0 h 76"/>
                <a:gd name="T14" fmla="*/ 0 w 100"/>
                <a:gd name="T15" fmla="*/ 0 h 76"/>
                <a:gd name="T16" fmla="*/ 0 w 100"/>
                <a:gd name="T17" fmla="*/ 0 h 76"/>
                <a:gd name="T18" fmla="*/ 0 w 100"/>
                <a:gd name="T19" fmla="*/ 0 h 76"/>
                <a:gd name="T20" fmla="*/ 0 w 100"/>
                <a:gd name="T21" fmla="*/ 0 h 76"/>
                <a:gd name="T22" fmla="*/ 0 w 100"/>
                <a:gd name="T23" fmla="*/ 0 h 76"/>
                <a:gd name="T24" fmla="*/ 0 w 100"/>
                <a:gd name="T25" fmla="*/ 0 h 76"/>
                <a:gd name="T26" fmla="*/ 0 w 100"/>
                <a:gd name="T27" fmla="*/ 0 h 76"/>
                <a:gd name="T28" fmla="*/ 0 w 100"/>
                <a:gd name="T29" fmla="*/ 0 h 76"/>
                <a:gd name="T30" fmla="*/ 0 w 100"/>
                <a:gd name="T31" fmla="*/ 0 h 76"/>
                <a:gd name="T32" fmla="*/ 0 w 100"/>
                <a:gd name="T33" fmla="*/ 0 h 76"/>
                <a:gd name="T34" fmla="*/ 0 w 100"/>
                <a:gd name="T35" fmla="*/ 0 h 76"/>
                <a:gd name="T36" fmla="*/ 0 w 100"/>
                <a:gd name="T37" fmla="*/ 0 h 76"/>
                <a:gd name="T38" fmla="*/ 0 w 100"/>
                <a:gd name="T39" fmla="*/ 0 h 76"/>
                <a:gd name="T40" fmla="*/ 0 w 100"/>
                <a:gd name="T41" fmla="*/ 0 h 76"/>
                <a:gd name="T42" fmla="*/ 0 w 100"/>
                <a:gd name="T43" fmla="*/ 0 h 76"/>
                <a:gd name="T44" fmla="*/ 0 w 100"/>
                <a:gd name="T45" fmla="*/ 0 h 76"/>
                <a:gd name="T46" fmla="*/ 0 w 100"/>
                <a:gd name="T47" fmla="*/ 0 h 76"/>
                <a:gd name="T48" fmla="*/ 0 w 100"/>
                <a:gd name="T49" fmla="*/ 0 h 76"/>
                <a:gd name="T50" fmla="*/ 0 w 100"/>
                <a:gd name="T51" fmla="*/ 0 h 76"/>
                <a:gd name="T52" fmla="*/ 0 w 100"/>
                <a:gd name="T53" fmla="*/ 0 h 76"/>
                <a:gd name="T54" fmla="*/ 0 w 100"/>
                <a:gd name="T55" fmla="*/ 0 h 76"/>
                <a:gd name="T56" fmla="*/ 0 w 100"/>
                <a:gd name="T57" fmla="*/ 0 h 76"/>
                <a:gd name="T58" fmla="*/ 0 w 100"/>
                <a:gd name="T59" fmla="*/ 0 h 76"/>
                <a:gd name="T60" fmla="*/ 0 w 100"/>
                <a:gd name="T61" fmla="*/ 0 h 76"/>
                <a:gd name="T62" fmla="*/ 0 w 100"/>
                <a:gd name="T63" fmla="*/ 0 h 76"/>
                <a:gd name="T64" fmla="*/ 0 w 100"/>
                <a:gd name="T65" fmla="*/ 0 h 76"/>
                <a:gd name="T66" fmla="*/ 0 w 100"/>
                <a:gd name="T67" fmla="*/ 0 h 76"/>
                <a:gd name="T68" fmla="*/ 0 w 100"/>
                <a:gd name="T69" fmla="*/ 0 h 76"/>
                <a:gd name="T70" fmla="*/ 0 w 100"/>
                <a:gd name="T71" fmla="*/ 0 h 76"/>
                <a:gd name="T72" fmla="*/ 0 w 100"/>
                <a:gd name="T73" fmla="*/ 0 h 76"/>
                <a:gd name="T74" fmla="*/ 0 w 100"/>
                <a:gd name="T75" fmla="*/ 0 h 76"/>
                <a:gd name="T76" fmla="*/ 0 w 100"/>
                <a:gd name="T77" fmla="*/ 0 h 76"/>
                <a:gd name="T78" fmla="*/ 0 w 100"/>
                <a:gd name="T79" fmla="*/ 0 h 76"/>
                <a:gd name="T80" fmla="*/ 0 w 100"/>
                <a:gd name="T81" fmla="*/ 0 h 7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" h="76">
                  <a:moveTo>
                    <a:pt x="2" y="33"/>
                  </a:moveTo>
                  <a:lnTo>
                    <a:pt x="0" y="37"/>
                  </a:lnTo>
                  <a:lnTo>
                    <a:pt x="0" y="42"/>
                  </a:lnTo>
                  <a:lnTo>
                    <a:pt x="1" y="48"/>
                  </a:lnTo>
                  <a:lnTo>
                    <a:pt x="3" y="53"/>
                  </a:lnTo>
                  <a:lnTo>
                    <a:pt x="7" y="59"/>
                  </a:lnTo>
                  <a:lnTo>
                    <a:pt x="11" y="64"/>
                  </a:lnTo>
                  <a:lnTo>
                    <a:pt x="18" y="68"/>
                  </a:lnTo>
                  <a:lnTo>
                    <a:pt x="24" y="71"/>
                  </a:lnTo>
                  <a:lnTo>
                    <a:pt x="31" y="74"/>
                  </a:lnTo>
                  <a:lnTo>
                    <a:pt x="38" y="76"/>
                  </a:lnTo>
                  <a:lnTo>
                    <a:pt x="46" y="76"/>
                  </a:lnTo>
                  <a:lnTo>
                    <a:pt x="54" y="75"/>
                  </a:lnTo>
                  <a:lnTo>
                    <a:pt x="63" y="73"/>
                  </a:lnTo>
                  <a:lnTo>
                    <a:pt x="71" y="69"/>
                  </a:lnTo>
                  <a:lnTo>
                    <a:pt x="80" y="62"/>
                  </a:lnTo>
                  <a:lnTo>
                    <a:pt x="88" y="53"/>
                  </a:lnTo>
                  <a:lnTo>
                    <a:pt x="92" y="49"/>
                  </a:lnTo>
                  <a:lnTo>
                    <a:pt x="95" y="44"/>
                  </a:lnTo>
                  <a:lnTo>
                    <a:pt x="97" y="40"/>
                  </a:lnTo>
                  <a:lnTo>
                    <a:pt x="99" y="36"/>
                  </a:lnTo>
                  <a:lnTo>
                    <a:pt x="99" y="32"/>
                  </a:lnTo>
                  <a:lnTo>
                    <a:pt x="100" y="28"/>
                  </a:lnTo>
                  <a:lnTo>
                    <a:pt x="99" y="24"/>
                  </a:lnTo>
                  <a:lnTo>
                    <a:pt x="98" y="21"/>
                  </a:lnTo>
                  <a:lnTo>
                    <a:pt x="97" y="18"/>
                  </a:lnTo>
                  <a:lnTo>
                    <a:pt x="95" y="15"/>
                  </a:lnTo>
                  <a:lnTo>
                    <a:pt x="93" y="12"/>
                  </a:lnTo>
                  <a:lnTo>
                    <a:pt x="90" y="9"/>
                  </a:lnTo>
                  <a:lnTo>
                    <a:pt x="83" y="5"/>
                  </a:lnTo>
                  <a:lnTo>
                    <a:pt x="75" y="2"/>
                  </a:lnTo>
                  <a:lnTo>
                    <a:pt x="67" y="1"/>
                  </a:lnTo>
                  <a:lnTo>
                    <a:pt x="57" y="0"/>
                  </a:lnTo>
                  <a:lnTo>
                    <a:pt x="47" y="1"/>
                  </a:lnTo>
                  <a:lnTo>
                    <a:pt x="38" y="4"/>
                  </a:lnTo>
                  <a:lnTo>
                    <a:pt x="28" y="9"/>
                  </a:lnTo>
                  <a:lnTo>
                    <a:pt x="19" y="15"/>
                  </a:lnTo>
                  <a:lnTo>
                    <a:pt x="15" y="18"/>
                  </a:lnTo>
                  <a:lnTo>
                    <a:pt x="10" y="23"/>
                  </a:lnTo>
                  <a:lnTo>
                    <a:pt x="6" y="27"/>
                  </a:lnTo>
                  <a:lnTo>
                    <a:pt x="2" y="33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89" name="Freeform 1512">
              <a:extLst>
                <a:ext uri="{FF2B5EF4-FFF2-40B4-BE49-F238E27FC236}">
                  <a16:creationId xmlns:a16="http://schemas.microsoft.com/office/drawing/2014/main" id="{26790C89-3EFA-463E-B083-F4A680D27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7" y="2341"/>
              <a:ext cx="6" cy="4"/>
            </a:xfrm>
            <a:custGeom>
              <a:avLst/>
              <a:gdLst>
                <a:gd name="T0" fmla="*/ 0 w 100"/>
                <a:gd name="T1" fmla="*/ 0 h 76"/>
                <a:gd name="T2" fmla="*/ 0 w 100"/>
                <a:gd name="T3" fmla="*/ 0 h 76"/>
                <a:gd name="T4" fmla="*/ 0 w 100"/>
                <a:gd name="T5" fmla="*/ 0 h 76"/>
                <a:gd name="T6" fmla="*/ 0 w 100"/>
                <a:gd name="T7" fmla="*/ 0 h 76"/>
                <a:gd name="T8" fmla="*/ 0 w 100"/>
                <a:gd name="T9" fmla="*/ 0 h 76"/>
                <a:gd name="T10" fmla="*/ 0 w 100"/>
                <a:gd name="T11" fmla="*/ 0 h 76"/>
                <a:gd name="T12" fmla="*/ 0 w 100"/>
                <a:gd name="T13" fmla="*/ 0 h 76"/>
                <a:gd name="T14" fmla="*/ 0 w 100"/>
                <a:gd name="T15" fmla="*/ 0 h 76"/>
                <a:gd name="T16" fmla="*/ 0 w 100"/>
                <a:gd name="T17" fmla="*/ 0 h 76"/>
                <a:gd name="T18" fmla="*/ 0 w 100"/>
                <a:gd name="T19" fmla="*/ 0 h 76"/>
                <a:gd name="T20" fmla="*/ 0 w 100"/>
                <a:gd name="T21" fmla="*/ 0 h 76"/>
                <a:gd name="T22" fmla="*/ 0 w 100"/>
                <a:gd name="T23" fmla="*/ 0 h 76"/>
                <a:gd name="T24" fmla="*/ 0 w 100"/>
                <a:gd name="T25" fmla="*/ 0 h 76"/>
                <a:gd name="T26" fmla="*/ 0 w 100"/>
                <a:gd name="T27" fmla="*/ 0 h 76"/>
                <a:gd name="T28" fmla="*/ 0 w 100"/>
                <a:gd name="T29" fmla="*/ 0 h 76"/>
                <a:gd name="T30" fmla="*/ 0 w 100"/>
                <a:gd name="T31" fmla="*/ 0 h 76"/>
                <a:gd name="T32" fmla="*/ 0 w 100"/>
                <a:gd name="T33" fmla="*/ 0 h 76"/>
                <a:gd name="T34" fmla="*/ 0 w 100"/>
                <a:gd name="T35" fmla="*/ 0 h 76"/>
                <a:gd name="T36" fmla="*/ 0 w 100"/>
                <a:gd name="T37" fmla="*/ 0 h 76"/>
                <a:gd name="T38" fmla="*/ 0 w 100"/>
                <a:gd name="T39" fmla="*/ 0 h 76"/>
                <a:gd name="T40" fmla="*/ 0 w 100"/>
                <a:gd name="T41" fmla="*/ 0 h 76"/>
                <a:gd name="T42" fmla="*/ 0 w 100"/>
                <a:gd name="T43" fmla="*/ 0 h 76"/>
                <a:gd name="T44" fmla="*/ 0 w 100"/>
                <a:gd name="T45" fmla="*/ 0 h 76"/>
                <a:gd name="T46" fmla="*/ 0 w 100"/>
                <a:gd name="T47" fmla="*/ 0 h 76"/>
                <a:gd name="T48" fmla="*/ 0 w 100"/>
                <a:gd name="T49" fmla="*/ 0 h 76"/>
                <a:gd name="T50" fmla="*/ 0 w 100"/>
                <a:gd name="T51" fmla="*/ 0 h 76"/>
                <a:gd name="T52" fmla="*/ 0 w 100"/>
                <a:gd name="T53" fmla="*/ 0 h 76"/>
                <a:gd name="T54" fmla="*/ 0 w 100"/>
                <a:gd name="T55" fmla="*/ 0 h 76"/>
                <a:gd name="T56" fmla="*/ 0 w 100"/>
                <a:gd name="T57" fmla="*/ 0 h 76"/>
                <a:gd name="T58" fmla="*/ 0 w 100"/>
                <a:gd name="T59" fmla="*/ 0 h 76"/>
                <a:gd name="T60" fmla="*/ 0 w 100"/>
                <a:gd name="T61" fmla="*/ 0 h 76"/>
                <a:gd name="T62" fmla="*/ 0 w 100"/>
                <a:gd name="T63" fmla="*/ 0 h 76"/>
                <a:gd name="T64" fmla="*/ 0 w 100"/>
                <a:gd name="T65" fmla="*/ 0 h 76"/>
                <a:gd name="T66" fmla="*/ 0 w 100"/>
                <a:gd name="T67" fmla="*/ 0 h 76"/>
                <a:gd name="T68" fmla="*/ 0 w 100"/>
                <a:gd name="T69" fmla="*/ 0 h 76"/>
                <a:gd name="T70" fmla="*/ 0 w 100"/>
                <a:gd name="T71" fmla="*/ 0 h 76"/>
                <a:gd name="T72" fmla="*/ 0 w 100"/>
                <a:gd name="T73" fmla="*/ 0 h 76"/>
                <a:gd name="T74" fmla="*/ 0 w 100"/>
                <a:gd name="T75" fmla="*/ 0 h 76"/>
                <a:gd name="T76" fmla="*/ 0 w 100"/>
                <a:gd name="T77" fmla="*/ 0 h 76"/>
                <a:gd name="T78" fmla="*/ 0 w 100"/>
                <a:gd name="T79" fmla="*/ 0 h 76"/>
                <a:gd name="T80" fmla="*/ 0 w 100"/>
                <a:gd name="T81" fmla="*/ 0 h 7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" h="76">
                  <a:moveTo>
                    <a:pt x="2" y="33"/>
                  </a:moveTo>
                  <a:lnTo>
                    <a:pt x="0" y="37"/>
                  </a:lnTo>
                  <a:lnTo>
                    <a:pt x="0" y="42"/>
                  </a:lnTo>
                  <a:lnTo>
                    <a:pt x="1" y="48"/>
                  </a:lnTo>
                  <a:lnTo>
                    <a:pt x="3" y="53"/>
                  </a:lnTo>
                  <a:lnTo>
                    <a:pt x="7" y="58"/>
                  </a:lnTo>
                  <a:lnTo>
                    <a:pt x="11" y="63"/>
                  </a:lnTo>
                  <a:lnTo>
                    <a:pt x="17" y="67"/>
                  </a:lnTo>
                  <a:lnTo>
                    <a:pt x="23" y="71"/>
                  </a:lnTo>
                  <a:lnTo>
                    <a:pt x="30" y="74"/>
                  </a:lnTo>
                  <a:lnTo>
                    <a:pt x="37" y="76"/>
                  </a:lnTo>
                  <a:lnTo>
                    <a:pt x="45" y="76"/>
                  </a:lnTo>
                  <a:lnTo>
                    <a:pt x="53" y="75"/>
                  </a:lnTo>
                  <a:lnTo>
                    <a:pt x="62" y="73"/>
                  </a:lnTo>
                  <a:lnTo>
                    <a:pt x="71" y="68"/>
                  </a:lnTo>
                  <a:lnTo>
                    <a:pt x="80" y="61"/>
                  </a:lnTo>
                  <a:lnTo>
                    <a:pt x="88" y="53"/>
                  </a:lnTo>
                  <a:lnTo>
                    <a:pt x="92" y="49"/>
                  </a:lnTo>
                  <a:lnTo>
                    <a:pt x="95" y="44"/>
                  </a:lnTo>
                  <a:lnTo>
                    <a:pt x="97" y="40"/>
                  </a:lnTo>
                  <a:lnTo>
                    <a:pt x="99" y="36"/>
                  </a:lnTo>
                  <a:lnTo>
                    <a:pt x="99" y="32"/>
                  </a:lnTo>
                  <a:lnTo>
                    <a:pt x="100" y="28"/>
                  </a:lnTo>
                  <a:lnTo>
                    <a:pt x="99" y="24"/>
                  </a:lnTo>
                  <a:lnTo>
                    <a:pt x="98" y="21"/>
                  </a:lnTo>
                  <a:lnTo>
                    <a:pt x="97" y="18"/>
                  </a:lnTo>
                  <a:lnTo>
                    <a:pt x="95" y="15"/>
                  </a:lnTo>
                  <a:lnTo>
                    <a:pt x="93" y="12"/>
                  </a:lnTo>
                  <a:lnTo>
                    <a:pt x="90" y="9"/>
                  </a:lnTo>
                  <a:lnTo>
                    <a:pt x="83" y="5"/>
                  </a:lnTo>
                  <a:lnTo>
                    <a:pt x="75" y="2"/>
                  </a:lnTo>
                  <a:lnTo>
                    <a:pt x="66" y="1"/>
                  </a:lnTo>
                  <a:lnTo>
                    <a:pt x="56" y="0"/>
                  </a:lnTo>
                  <a:lnTo>
                    <a:pt x="46" y="2"/>
                  </a:lnTo>
                  <a:lnTo>
                    <a:pt x="37" y="4"/>
                  </a:lnTo>
                  <a:lnTo>
                    <a:pt x="27" y="9"/>
                  </a:lnTo>
                  <a:lnTo>
                    <a:pt x="18" y="15"/>
                  </a:lnTo>
                  <a:lnTo>
                    <a:pt x="14" y="19"/>
                  </a:lnTo>
                  <a:lnTo>
                    <a:pt x="10" y="23"/>
                  </a:lnTo>
                  <a:lnTo>
                    <a:pt x="6" y="28"/>
                  </a:lnTo>
                  <a:lnTo>
                    <a:pt x="2" y="33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90" name="Freeform 1513">
              <a:extLst>
                <a:ext uri="{FF2B5EF4-FFF2-40B4-BE49-F238E27FC236}">
                  <a16:creationId xmlns:a16="http://schemas.microsoft.com/office/drawing/2014/main" id="{180C8C78-A784-4328-ABFA-E09CC605B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" y="2320"/>
              <a:ext cx="6" cy="4"/>
            </a:xfrm>
            <a:custGeom>
              <a:avLst/>
              <a:gdLst>
                <a:gd name="T0" fmla="*/ 0 w 100"/>
                <a:gd name="T1" fmla="*/ 0 h 76"/>
                <a:gd name="T2" fmla="*/ 0 w 100"/>
                <a:gd name="T3" fmla="*/ 0 h 76"/>
                <a:gd name="T4" fmla="*/ 0 w 100"/>
                <a:gd name="T5" fmla="*/ 0 h 76"/>
                <a:gd name="T6" fmla="*/ 0 w 100"/>
                <a:gd name="T7" fmla="*/ 0 h 76"/>
                <a:gd name="T8" fmla="*/ 0 w 100"/>
                <a:gd name="T9" fmla="*/ 0 h 76"/>
                <a:gd name="T10" fmla="*/ 0 w 100"/>
                <a:gd name="T11" fmla="*/ 0 h 76"/>
                <a:gd name="T12" fmla="*/ 0 w 100"/>
                <a:gd name="T13" fmla="*/ 0 h 76"/>
                <a:gd name="T14" fmla="*/ 0 w 100"/>
                <a:gd name="T15" fmla="*/ 0 h 76"/>
                <a:gd name="T16" fmla="*/ 0 w 100"/>
                <a:gd name="T17" fmla="*/ 0 h 76"/>
                <a:gd name="T18" fmla="*/ 0 w 100"/>
                <a:gd name="T19" fmla="*/ 0 h 76"/>
                <a:gd name="T20" fmla="*/ 0 w 100"/>
                <a:gd name="T21" fmla="*/ 0 h 76"/>
                <a:gd name="T22" fmla="*/ 0 w 100"/>
                <a:gd name="T23" fmla="*/ 0 h 76"/>
                <a:gd name="T24" fmla="*/ 0 w 100"/>
                <a:gd name="T25" fmla="*/ 0 h 76"/>
                <a:gd name="T26" fmla="*/ 0 w 100"/>
                <a:gd name="T27" fmla="*/ 0 h 76"/>
                <a:gd name="T28" fmla="*/ 0 w 100"/>
                <a:gd name="T29" fmla="*/ 0 h 76"/>
                <a:gd name="T30" fmla="*/ 0 w 100"/>
                <a:gd name="T31" fmla="*/ 0 h 76"/>
                <a:gd name="T32" fmla="*/ 0 w 100"/>
                <a:gd name="T33" fmla="*/ 0 h 76"/>
                <a:gd name="T34" fmla="*/ 0 w 100"/>
                <a:gd name="T35" fmla="*/ 0 h 76"/>
                <a:gd name="T36" fmla="*/ 0 w 100"/>
                <a:gd name="T37" fmla="*/ 0 h 76"/>
                <a:gd name="T38" fmla="*/ 0 w 100"/>
                <a:gd name="T39" fmla="*/ 0 h 76"/>
                <a:gd name="T40" fmla="*/ 0 w 100"/>
                <a:gd name="T41" fmla="*/ 0 h 76"/>
                <a:gd name="T42" fmla="*/ 0 w 100"/>
                <a:gd name="T43" fmla="*/ 0 h 76"/>
                <a:gd name="T44" fmla="*/ 0 w 100"/>
                <a:gd name="T45" fmla="*/ 0 h 76"/>
                <a:gd name="T46" fmla="*/ 0 w 100"/>
                <a:gd name="T47" fmla="*/ 0 h 76"/>
                <a:gd name="T48" fmla="*/ 0 w 100"/>
                <a:gd name="T49" fmla="*/ 0 h 76"/>
                <a:gd name="T50" fmla="*/ 0 w 100"/>
                <a:gd name="T51" fmla="*/ 0 h 76"/>
                <a:gd name="T52" fmla="*/ 0 w 100"/>
                <a:gd name="T53" fmla="*/ 0 h 76"/>
                <a:gd name="T54" fmla="*/ 0 w 100"/>
                <a:gd name="T55" fmla="*/ 0 h 76"/>
                <a:gd name="T56" fmla="*/ 0 w 100"/>
                <a:gd name="T57" fmla="*/ 0 h 76"/>
                <a:gd name="T58" fmla="*/ 0 w 100"/>
                <a:gd name="T59" fmla="*/ 0 h 76"/>
                <a:gd name="T60" fmla="*/ 0 w 100"/>
                <a:gd name="T61" fmla="*/ 0 h 76"/>
                <a:gd name="T62" fmla="*/ 0 w 100"/>
                <a:gd name="T63" fmla="*/ 0 h 76"/>
                <a:gd name="T64" fmla="*/ 0 w 100"/>
                <a:gd name="T65" fmla="*/ 0 h 76"/>
                <a:gd name="T66" fmla="*/ 0 w 100"/>
                <a:gd name="T67" fmla="*/ 0 h 76"/>
                <a:gd name="T68" fmla="*/ 0 w 100"/>
                <a:gd name="T69" fmla="*/ 0 h 76"/>
                <a:gd name="T70" fmla="*/ 0 w 100"/>
                <a:gd name="T71" fmla="*/ 0 h 76"/>
                <a:gd name="T72" fmla="*/ 0 w 100"/>
                <a:gd name="T73" fmla="*/ 0 h 76"/>
                <a:gd name="T74" fmla="*/ 0 w 100"/>
                <a:gd name="T75" fmla="*/ 0 h 76"/>
                <a:gd name="T76" fmla="*/ 0 w 100"/>
                <a:gd name="T77" fmla="*/ 0 h 76"/>
                <a:gd name="T78" fmla="*/ 0 w 100"/>
                <a:gd name="T79" fmla="*/ 0 h 76"/>
                <a:gd name="T80" fmla="*/ 0 w 100"/>
                <a:gd name="T81" fmla="*/ 0 h 7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" h="76">
                  <a:moveTo>
                    <a:pt x="2" y="34"/>
                  </a:moveTo>
                  <a:lnTo>
                    <a:pt x="0" y="38"/>
                  </a:lnTo>
                  <a:lnTo>
                    <a:pt x="0" y="43"/>
                  </a:lnTo>
                  <a:lnTo>
                    <a:pt x="1" y="48"/>
                  </a:lnTo>
                  <a:lnTo>
                    <a:pt x="3" y="54"/>
                  </a:lnTo>
                  <a:lnTo>
                    <a:pt x="7" y="59"/>
                  </a:lnTo>
                  <a:lnTo>
                    <a:pt x="11" y="64"/>
                  </a:lnTo>
                  <a:lnTo>
                    <a:pt x="16" y="68"/>
                  </a:lnTo>
                  <a:lnTo>
                    <a:pt x="23" y="71"/>
                  </a:lnTo>
                  <a:lnTo>
                    <a:pt x="30" y="74"/>
                  </a:lnTo>
                  <a:lnTo>
                    <a:pt x="38" y="76"/>
                  </a:lnTo>
                  <a:lnTo>
                    <a:pt x="46" y="76"/>
                  </a:lnTo>
                  <a:lnTo>
                    <a:pt x="54" y="75"/>
                  </a:lnTo>
                  <a:lnTo>
                    <a:pt x="63" y="73"/>
                  </a:lnTo>
                  <a:lnTo>
                    <a:pt x="71" y="68"/>
                  </a:lnTo>
                  <a:lnTo>
                    <a:pt x="80" y="62"/>
                  </a:lnTo>
                  <a:lnTo>
                    <a:pt x="88" y="54"/>
                  </a:lnTo>
                  <a:lnTo>
                    <a:pt x="92" y="50"/>
                  </a:lnTo>
                  <a:lnTo>
                    <a:pt x="95" y="45"/>
                  </a:lnTo>
                  <a:lnTo>
                    <a:pt x="97" y="41"/>
                  </a:lnTo>
                  <a:lnTo>
                    <a:pt x="98" y="37"/>
                  </a:lnTo>
                  <a:lnTo>
                    <a:pt x="99" y="33"/>
                  </a:lnTo>
                  <a:lnTo>
                    <a:pt x="100" y="29"/>
                  </a:lnTo>
                  <a:lnTo>
                    <a:pt x="99" y="25"/>
                  </a:lnTo>
                  <a:lnTo>
                    <a:pt x="98" y="22"/>
                  </a:lnTo>
                  <a:lnTo>
                    <a:pt x="97" y="19"/>
                  </a:lnTo>
                  <a:lnTo>
                    <a:pt x="95" y="16"/>
                  </a:lnTo>
                  <a:lnTo>
                    <a:pt x="93" y="13"/>
                  </a:lnTo>
                  <a:lnTo>
                    <a:pt x="90" y="10"/>
                  </a:lnTo>
                  <a:lnTo>
                    <a:pt x="83" y="5"/>
                  </a:lnTo>
                  <a:lnTo>
                    <a:pt x="75" y="2"/>
                  </a:lnTo>
                  <a:lnTo>
                    <a:pt x="66" y="1"/>
                  </a:lnTo>
                  <a:lnTo>
                    <a:pt x="57" y="0"/>
                  </a:lnTo>
                  <a:lnTo>
                    <a:pt x="47" y="1"/>
                  </a:lnTo>
                  <a:lnTo>
                    <a:pt x="37" y="4"/>
                  </a:lnTo>
                  <a:lnTo>
                    <a:pt x="27" y="10"/>
                  </a:lnTo>
                  <a:lnTo>
                    <a:pt x="18" y="16"/>
                  </a:lnTo>
                  <a:lnTo>
                    <a:pt x="13" y="19"/>
                  </a:lnTo>
                  <a:lnTo>
                    <a:pt x="9" y="24"/>
                  </a:lnTo>
                  <a:lnTo>
                    <a:pt x="6" y="28"/>
                  </a:lnTo>
                  <a:lnTo>
                    <a:pt x="2" y="34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91" name="Freeform 1514">
              <a:extLst>
                <a:ext uri="{FF2B5EF4-FFF2-40B4-BE49-F238E27FC236}">
                  <a16:creationId xmlns:a16="http://schemas.microsoft.com/office/drawing/2014/main" id="{9E5F1406-9A82-4BA2-B449-8AE990701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" y="2336"/>
              <a:ext cx="6" cy="4"/>
            </a:xfrm>
            <a:custGeom>
              <a:avLst/>
              <a:gdLst>
                <a:gd name="T0" fmla="*/ 0 w 100"/>
                <a:gd name="T1" fmla="*/ 0 h 76"/>
                <a:gd name="T2" fmla="*/ 0 w 100"/>
                <a:gd name="T3" fmla="*/ 0 h 76"/>
                <a:gd name="T4" fmla="*/ 0 w 100"/>
                <a:gd name="T5" fmla="*/ 0 h 76"/>
                <a:gd name="T6" fmla="*/ 0 w 100"/>
                <a:gd name="T7" fmla="*/ 0 h 76"/>
                <a:gd name="T8" fmla="*/ 0 w 100"/>
                <a:gd name="T9" fmla="*/ 0 h 76"/>
                <a:gd name="T10" fmla="*/ 0 w 100"/>
                <a:gd name="T11" fmla="*/ 0 h 76"/>
                <a:gd name="T12" fmla="*/ 0 w 100"/>
                <a:gd name="T13" fmla="*/ 0 h 76"/>
                <a:gd name="T14" fmla="*/ 0 w 100"/>
                <a:gd name="T15" fmla="*/ 0 h 76"/>
                <a:gd name="T16" fmla="*/ 0 w 100"/>
                <a:gd name="T17" fmla="*/ 0 h 76"/>
                <a:gd name="T18" fmla="*/ 0 w 100"/>
                <a:gd name="T19" fmla="*/ 0 h 76"/>
                <a:gd name="T20" fmla="*/ 0 w 100"/>
                <a:gd name="T21" fmla="*/ 0 h 76"/>
                <a:gd name="T22" fmla="*/ 0 w 100"/>
                <a:gd name="T23" fmla="*/ 0 h 76"/>
                <a:gd name="T24" fmla="*/ 0 w 100"/>
                <a:gd name="T25" fmla="*/ 0 h 76"/>
                <a:gd name="T26" fmla="*/ 0 w 100"/>
                <a:gd name="T27" fmla="*/ 0 h 76"/>
                <a:gd name="T28" fmla="*/ 0 w 100"/>
                <a:gd name="T29" fmla="*/ 0 h 76"/>
                <a:gd name="T30" fmla="*/ 0 w 100"/>
                <a:gd name="T31" fmla="*/ 0 h 76"/>
                <a:gd name="T32" fmla="*/ 0 w 100"/>
                <a:gd name="T33" fmla="*/ 0 h 76"/>
                <a:gd name="T34" fmla="*/ 0 w 100"/>
                <a:gd name="T35" fmla="*/ 0 h 76"/>
                <a:gd name="T36" fmla="*/ 0 w 100"/>
                <a:gd name="T37" fmla="*/ 0 h 76"/>
                <a:gd name="T38" fmla="*/ 0 w 100"/>
                <a:gd name="T39" fmla="*/ 0 h 76"/>
                <a:gd name="T40" fmla="*/ 0 w 100"/>
                <a:gd name="T41" fmla="*/ 0 h 76"/>
                <a:gd name="T42" fmla="*/ 0 w 100"/>
                <a:gd name="T43" fmla="*/ 0 h 76"/>
                <a:gd name="T44" fmla="*/ 0 w 100"/>
                <a:gd name="T45" fmla="*/ 0 h 76"/>
                <a:gd name="T46" fmla="*/ 0 w 100"/>
                <a:gd name="T47" fmla="*/ 0 h 76"/>
                <a:gd name="T48" fmla="*/ 0 w 100"/>
                <a:gd name="T49" fmla="*/ 0 h 76"/>
                <a:gd name="T50" fmla="*/ 0 w 100"/>
                <a:gd name="T51" fmla="*/ 0 h 76"/>
                <a:gd name="T52" fmla="*/ 0 w 100"/>
                <a:gd name="T53" fmla="*/ 0 h 76"/>
                <a:gd name="T54" fmla="*/ 0 w 100"/>
                <a:gd name="T55" fmla="*/ 0 h 76"/>
                <a:gd name="T56" fmla="*/ 0 w 100"/>
                <a:gd name="T57" fmla="*/ 0 h 76"/>
                <a:gd name="T58" fmla="*/ 0 w 100"/>
                <a:gd name="T59" fmla="*/ 0 h 76"/>
                <a:gd name="T60" fmla="*/ 0 w 100"/>
                <a:gd name="T61" fmla="*/ 0 h 76"/>
                <a:gd name="T62" fmla="*/ 0 w 100"/>
                <a:gd name="T63" fmla="*/ 0 h 76"/>
                <a:gd name="T64" fmla="*/ 0 w 100"/>
                <a:gd name="T65" fmla="*/ 0 h 76"/>
                <a:gd name="T66" fmla="*/ 0 w 100"/>
                <a:gd name="T67" fmla="*/ 0 h 76"/>
                <a:gd name="T68" fmla="*/ 0 w 100"/>
                <a:gd name="T69" fmla="*/ 0 h 76"/>
                <a:gd name="T70" fmla="*/ 0 w 100"/>
                <a:gd name="T71" fmla="*/ 0 h 76"/>
                <a:gd name="T72" fmla="*/ 0 w 100"/>
                <a:gd name="T73" fmla="*/ 0 h 76"/>
                <a:gd name="T74" fmla="*/ 0 w 100"/>
                <a:gd name="T75" fmla="*/ 0 h 76"/>
                <a:gd name="T76" fmla="*/ 0 w 100"/>
                <a:gd name="T77" fmla="*/ 0 h 76"/>
                <a:gd name="T78" fmla="*/ 0 w 100"/>
                <a:gd name="T79" fmla="*/ 0 h 76"/>
                <a:gd name="T80" fmla="*/ 0 w 100"/>
                <a:gd name="T81" fmla="*/ 0 h 7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" h="76">
                  <a:moveTo>
                    <a:pt x="3" y="32"/>
                  </a:moveTo>
                  <a:lnTo>
                    <a:pt x="1" y="37"/>
                  </a:lnTo>
                  <a:lnTo>
                    <a:pt x="0" y="42"/>
                  </a:lnTo>
                  <a:lnTo>
                    <a:pt x="1" y="47"/>
                  </a:lnTo>
                  <a:lnTo>
                    <a:pt x="3" y="52"/>
                  </a:lnTo>
                  <a:lnTo>
                    <a:pt x="7" y="57"/>
                  </a:lnTo>
                  <a:lnTo>
                    <a:pt x="11" y="62"/>
                  </a:lnTo>
                  <a:lnTo>
                    <a:pt x="17" y="66"/>
                  </a:lnTo>
                  <a:lnTo>
                    <a:pt x="23" y="70"/>
                  </a:lnTo>
                  <a:lnTo>
                    <a:pt x="30" y="72"/>
                  </a:lnTo>
                  <a:lnTo>
                    <a:pt x="37" y="74"/>
                  </a:lnTo>
                  <a:lnTo>
                    <a:pt x="45" y="76"/>
                  </a:lnTo>
                  <a:lnTo>
                    <a:pt x="54" y="74"/>
                  </a:lnTo>
                  <a:lnTo>
                    <a:pt x="63" y="71"/>
                  </a:lnTo>
                  <a:lnTo>
                    <a:pt x="72" y="67"/>
                  </a:lnTo>
                  <a:lnTo>
                    <a:pt x="80" y="61"/>
                  </a:lnTo>
                  <a:lnTo>
                    <a:pt x="88" y="52"/>
                  </a:lnTo>
                  <a:lnTo>
                    <a:pt x="92" y="48"/>
                  </a:lnTo>
                  <a:lnTo>
                    <a:pt x="95" y="43"/>
                  </a:lnTo>
                  <a:lnTo>
                    <a:pt x="97" y="39"/>
                  </a:lnTo>
                  <a:lnTo>
                    <a:pt x="99" y="35"/>
                  </a:lnTo>
                  <a:lnTo>
                    <a:pt x="100" y="31"/>
                  </a:lnTo>
                  <a:lnTo>
                    <a:pt x="100" y="27"/>
                  </a:lnTo>
                  <a:lnTo>
                    <a:pt x="99" y="23"/>
                  </a:lnTo>
                  <a:lnTo>
                    <a:pt x="99" y="20"/>
                  </a:lnTo>
                  <a:lnTo>
                    <a:pt x="97" y="17"/>
                  </a:lnTo>
                  <a:lnTo>
                    <a:pt x="95" y="14"/>
                  </a:lnTo>
                  <a:lnTo>
                    <a:pt x="93" y="11"/>
                  </a:lnTo>
                  <a:lnTo>
                    <a:pt x="90" y="9"/>
                  </a:lnTo>
                  <a:lnTo>
                    <a:pt x="83" y="5"/>
                  </a:lnTo>
                  <a:lnTo>
                    <a:pt x="76" y="2"/>
                  </a:lnTo>
                  <a:lnTo>
                    <a:pt x="67" y="0"/>
                  </a:lnTo>
                  <a:lnTo>
                    <a:pt x="56" y="0"/>
                  </a:lnTo>
                  <a:lnTo>
                    <a:pt x="47" y="1"/>
                  </a:lnTo>
                  <a:lnTo>
                    <a:pt x="37" y="4"/>
                  </a:lnTo>
                  <a:lnTo>
                    <a:pt x="27" y="8"/>
                  </a:lnTo>
                  <a:lnTo>
                    <a:pt x="18" y="14"/>
                  </a:lnTo>
                  <a:lnTo>
                    <a:pt x="14" y="18"/>
                  </a:lnTo>
                  <a:lnTo>
                    <a:pt x="10" y="22"/>
                  </a:lnTo>
                  <a:lnTo>
                    <a:pt x="6" y="27"/>
                  </a:lnTo>
                  <a:lnTo>
                    <a:pt x="3" y="32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92" name="Freeform 1515">
              <a:extLst>
                <a:ext uri="{FF2B5EF4-FFF2-40B4-BE49-F238E27FC236}">
                  <a16:creationId xmlns:a16="http://schemas.microsoft.com/office/drawing/2014/main" id="{2D44FCFA-9DE2-4021-B0F3-483B5A0F6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" y="2371"/>
              <a:ext cx="6" cy="4"/>
            </a:xfrm>
            <a:custGeom>
              <a:avLst/>
              <a:gdLst>
                <a:gd name="T0" fmla="*/ 0 w 99"/>
                <a:gd name="T1" fmla="*/ 0 h 76"/>
                <a:gd name="T2" fmla="*/ 0 w 99"/>
                <a:gd name="T3" fmla="*/ 0 h 76"/>
                <a:gd name="T4" fmla="*/ 0 w 99"/>
                <a:gd name="T5" fmla="*/ 0 h 76"/>
                <a:gd name="T6" fmla="*/ 0 w 99"/>
                <a:gd name="T7" fmla="*/ 0 h 76"/>
                <a:gd name="T8" fmla="*/ 0 w 99"/>
                <a:gd name="T9" fmla="*/ 0 h 76"/>
                <a:gd name="T10" fmla="*/ 0 w 99"/>
                <a:gd name="T11" fmla="*/ 0 h 76"/>
                <a:gd name="T12" fmla="*/ 0 w 99"/>
                <a:gd name="T13" fmla="*/ 0 h 76"/>
                <a:gd name="T14" fmla="*/ 0 w 99"/>
                <a:gd name="T15" fmla="*/ 0 h 76"/>
                <a:gd name="T16" fmla="*/ 0 w 99"/>
                <a:gd name="T17" fmla="*/ 0 h 76"/>
                <a:gd name="T18" fmla="*/ 0 w 99"/>
                <a:gd name="T19" fmla="*/ 0 h 76"/>
                <a:gd name="T20" fmla="*/ 0 w 99"/>
                <a:gd name="T21" fmla="*/ 0 h 76"/>
                <a:gd name="T22" fmla="*/ 0 w 99"/>
                <a:gd name="T23" fmla="*/ 0 h 76"/>
                <a:gd name="T24" fmla="*/ 0 w 99"/>
                <a:gd name="T25" fmla="*/ 0 h 76"/>
                <a:gd name="T26" fmla="*/ 0 w 99"/>
                <a:gd name="T27" fmla="*/ 0 h 76"/>
                <a:gd name="T28" fmla="*/ 0 w 99"/>
                <a:gd name="T29" fmla="*/ 0 h 76"/>
                <a:gd name="T30" fmla="*/ 0 w 99"/>
                <a:gd name="T31" fmla="*/ 0 h 76"/>
                <a:gd name="T32" fmla="*/ 0 w 99"/>
                <a:gd name="T33" fmla="*/ 0 h 76"/>
                <a:gd name="T34" fmla="*/ 0 w 99"/>
                <a:gd name="T35" fmla="*/ 0 h 76"/>
                <a:gd name="T36" fmla="*/ 0 w 99"/>
                <a:gd name="T37" fmla="*/ 0 h 76"/>
                <a:gd name="T38" fmla="*/ 0 w 99"/>
                <a:gd name="T39" fmla="*/ 0 h 76"/>
                <a:gd name="T40" fmla="*/ 0 w 99"/>
                <a:gd name="T41" fmla="*/ 0 h 76"/>
                <a:gd name="T42" fmla="*/ 0 w 99"/>
                <a:gd name="T43" fmla="*/ 0 h 76"/>
                <a:gd name="T44" fmla="*/ 0 w 99"/>
                <a:gd name="T45" fmla="*/ 0 h 76"/>
                <a:gd name="T46" fmla="*/ 0 w 99"/>
                <a:gd name="T47" fmla="*/ 0 h 76"/>
                <a:gd name="T48" fmla="*/ 0 w 99"/>
                <a:gd name="T49" fmla="*/ 0 h 76"/>
                <a:gd name="T50" fmla="*/ 0 w 99"/>
                <a:gd name="T51" fmla="*/ 0 h 76"/>
                <a:gd name="T52" fmla="*/ 0 w 99"/>
                <a:gd name="T53" fmla="*/ 0 h 76"/>
                <a:gd name="T54" fmla="*/ 0 w 99"/>
                <a:gd name="T55" fmla="*/ 0 h 76"/>
                <a:gd name="T56" fmla="*/ 0 w 99"/>
                <a:gd name="T57" fmla="*/ 0 h 76"/>
                <a:gd name="T58" fmla="*/ 0 w 99"/>
                <a:gd name="T59" fmla="*/ 0 h 76"/>
                <a:gd name="T60" fmla="*/ 0 w 99"/>
                <a:gd name="T61" fmla="*/ 0 h 76"/>
                <a:gd name="T62" fmla="*/ 0 w 99"/>
                <a:gd name="T63" fmla="*/ 0 h 76"/>
                <a:gd name="T64" fmla="*/ 0 w 99"/>
                <a:gd name="T65" fmla="*/ 0 h 76"/>
                <a:gd name="T66" fmla="*/ 0 w 99"/>
                <a:gd name="T67" fmla="*/ 0 h 76"/>
                <a:gd name="T68" fmla="*/ 0 w 99"/>
                <a:gd name="T69" fmla="*/ 0 h 76"/>
                <a:gd name="T70" fmla="*/ 0 w 99"/>
                <a:gd name="T71" fmla="*/ 0 h 76"/>
                <a:gd name="T72" fmla="*/ 0 w 99"/>
                <a:gd name="T73" fmla="*/ 0 h 76"/>
                <a:gd name="T74" fmla="*/ 0 w 99"/>
                <a:gd name="T75" fmla="*/ 0 h 76"/>
                <a:gd name="T76" fmla="*/ 0 w 99"/>
                <a:gd name="T77" fmla="*/ 0 h 7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99" h="76">
                  <a:moveTo>
                    <a:pt x="2" y="32"/>
                  </a:moveTo>
                  <a:lnTo>
                    <a:pt x="0" y="37"/>
                  </a:lnTo>
                  <a:lnTo>
                    <a:pt x="0" y="42"/>
                  </a:lnTo>
                  <a:lnTo>
                    <a:pt x="1" y="47"/>
                  </a:lnTo>
                  <a:lnTo>
                    <a:pt x="3" y="52"/>
                  </a:lnTo>
                  <a:lnTo>
                    <a:pt x="6" y="57"/>
                  </a:lnTo>
                  <a:lnTo>
                    <a:pt x="11" y="62"/>
                  </a:lnTo>
                  <a:lnTo>
                    <a:pt x="16" y="67"/>
                  </a:lnTo>
                  <a:lnTo>
                    <a:pt x="23" y="71"/>
                  </a:lnTo>
                  <a:lnTo>
                    <a:pt x="30" y="74"/>
                  </a:lnTo>
                  <a:lnTo>
                    <a:pt x="38" y="75"/>
                  </a:lnTo>
                  <a:lnTo>
                    <a:pt x="46" y="76"/>
                  </a:lnTo>
                  <a:lnTo>
                    <a:pt x="54" y="75"/>
                  </a:lnTo>
                  <a:lnTo>
                    <a:pt x="63" y="72"/>
                  </a:lnTo>
                  <a:lnTo>
                    <a:pt x="71" y="68"/>
                  </a:lnTo>
                  <a:lnTo>
                    <a:pt x="80" y="61"/>
                  </a:lnTo>
                  <a:lnTo>
                    <a:pt x="88" y="53"/>
                  </a:lnTo>
                  <a:lnTo>
                    <a:pt x="92" y="48"/>
                  </a:lnTo>
                  <a:lnTo>
                    <a:pt x="95" y="44"/>
                  </a:lnTo>
                  <a:lnTo>
                    <a:pt x="97" y="39"/>
                  </a:lnTo>
                  <a:lnTo>
                    <a:pt x="98" y="35"/>
                  </a:lnTo>
                  <a:lnTo>
                    <a:pt x="99" y="31"/>
                  </a:lnTo>
                  <a:lnTo>
                    <a:pt x="99" y="27"/>
                  </a:lnTo>
                  <a:lnTo>
                    <a:pt x="99" y="24"/>
                  </a:lnTo>
                  <a:lnTo>
                    <a:pt x="98" y="20"/>
                  </a:lnTo>
                  <a:lnTo>
                    <a:pt x="95" y="14"/>
                  </a:lnTo>
                  <a:lnTo>
                    <a:pt x="90" y="9"/>
                  </a:lnTo>
                  <a:lnTo>
                    <a:pt x="83" y="5"/>
                  </a:lnTo>
                  <a:lnTo>
                    <a:pt x="75" y="2"/>
                  </a:lnTo>
                  <a:lnTo>
                    <a:pt x="66" y="0"/>
                  </a:lnTo>
                  <a:lnTo>
                    <a:pt x="57" y="0"/>
                  </a:lnTo>
                  <a:lnTo>
                    <a:pt x="47" y="1"/>
                  </a:lnTo>
                  <a:lnTo>
                    <a:pt x="37" y="4"/>
                  </a:lnTo>
                  <a:lnTo>
                    <a:pt x="27" y="8"/>
                  </a:lnTo>
                  <a:lnTo>
                    <a:pt x="18" y="14"/>
                  </a:lnTo>
                  <a:lnTo>
                    <a:pt x="13" y="18"/>
                  </a:lnTo>
                  <a:lnTo>
                    <a:pt x="9" y="22"/>
                  </a:lnTo>
                  <a:lnTo>
                    <a:pt x="5" y="27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93" name="Freeform 1516">
              <a:extLst>
                <a:ext uri="{FF2B5EF4-FFF2-40B4-BE49-F238E27FC236}">
                  <a16:creationId xmlns:a16="http://schemas.microsoft.com/office/drawing/2014/main" id="{3C583D46-1C35-49AE-B017-E2EC2EAD0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" y="2369"/>
              <a:ext cx="6" cy="5"/>
            </a:xfrm>
            <a:custGeom>
              <a:avLst/>
              <a:gdLst>
                <a:gd name="T0" fmla="*/ 0 w 99"/>
                <a:gd name="T1" fmla="*/ 0 h 75"/>
                <a:gd name="T2" fmla="*/ 0 w 99"/>
                <a:gd name="T3" fmla="*/ 0 h 75"/>
                <a:gd name="T4" fmla="*/ 0 w 99"/>
                <a:gd name="T5" fmla="*/ 0 h 75"/>
                <a:gd name="T6" fmla="*/ 0 w 99"/>
                <a:gd name="T7" fmla="*/ 0 h 75"/>
                <a:gd name="T8" fmla="*/ 0 w 99"/>
                <a:gd name="T9" fmla="*/ 0 h 75"/>
                <a:gd name="T10" fmla="*/ 0 w 99"/>
                <a:gd name="T11" fmla="*/ 0 h 75"/>
                <a:gd name="T12" fmla="*/ 0 w 99"/>
                <a:gd name="T13" fmla="*/ 0 h 75"/>
                <a:gd name="T14" fmla="*/ 0 w 99"/>
                <a:gd name="T15" fmla="*/ 0 h 75"/>
                <a:gd name="T16" fmla="*/ 0 w 99"/>
                <a:gd name="T17" fmla="*/ 0 h 75"/>
                <a:gd name="T18" fmla="*/ 0 w 99"/>
                <a:gd name="T19" fmla="*/ 0 h 75"/>
                <a:gd name="T20" fmla="*/ 0 w 99"/>
                <a:gd name="T21" fmla="*/ 0 h 75"/>
                <a:gd name="T22" fmla="*/ 0 w 99"/>
                <a:gd name="T23" fmla="*/ 0 h 75"/>
                <a:gd name="T24" fmla="*/ 0 w 99"/>
                <a:gd name="T25" fmla="*/ 0 h 75"/>
                <a:gd name="T26" fmla="*/ 0 w 99"/>
                <a:gd name="T27" fmla="*/ 0 h 75"/>
                <a:gd name="T28" fmla="*/ 0 w 99"/>
                <a:gd name="T29" fmla="*/ 0 h 75"/>
                <a:gd name="T30" fmla="*/ 0 w 99"/>
                <a:gd name="T31" fmla="*/ 0 h 75"/>
                <a:gd name="T32" fmla="*/ 0 w 99"/>
                <a:gd name="T33" fmla="*/ 0 h 75"/>
                <a:gd name="T34" fmla="*/ 0 w 99"/>
                <a:gd name="T35" fmla="*/ 0 h 75"/>
                <a:gd name="T36" fmla="*/ 0 w 99"/>
                <a:gd name="T37" fmla="*/ 0 h 75"/>
                <a:gd name="T38" fmla="*/ 0 w 99"/>
                <a:gd name="T39" fmla="*/ 0 h 75"/>
                <a:gd name="T40" fmla="*/ 0 w 99"/>
                <a:gd name="T41" fmla="*/ 0 h 75"/>
                <a:gd name="T42" fmla="*/ 0 w 99"/>
                <a:gd name="T43" fmla="*/ 0 h 75"/>
                <a:gd name="T44" fmla="*/ 0 w 99"/>
                <a:gd name="T45" fmla="*/ 0 h 75"/>
                <a:gd name="T46" fmla="*/ 0 w 99"/>
                <a:gd name="T47" fmla="*/ 0 h 75"/>
                <a:gd name="T48" fmla="*/ 0 w 99"/>
                <a:gd name="T49" fmla="*/ 0 h 75"/>
                <a:gd name="T50" fmla="*/ 0 w 99"/>
                <a:gd name="T51" fmla="*/ 0 h 75"/>
                <a:gd name="T52" fmla="*/ 0 w 99"/>
                <a:gd name="T53" fmla="*/ 0 h 75"/>
                <a:gd name="T54" fmla="*/ 0 w 99"/>
                <a:gd name="T55" fmla="*/ 0 h 75"/>
                <a:gd name="T56" fmla="*/ 0 w 99"/>
                <a:gd name="T57" fmla="*/ 0 h 75"/>
                <a:gd name="T58" fmla="*/ 0 w 99"/>
                <a:gd name="T59" fmla="*/ 0 h 75"/>
                <a:gd name="T60" fmla="*/ 0 w 99"/>
                <a:gd name="T61" fmla="*/ 0 h 75"/>
                <a:gd name="T62" fmla="*/ 0 w 99"/>
                <a:gd name="T63" fmla="*/ 0 h 75"/>
                <a:gd name="T64" fmla="*/ 0 w 99"/>
                <a:gd name="T65" fmla="*/ 0 h 75"/>
                <a:gd name="T66" fmla="*/ 0 w 99"/>
                <a:gd name="T67" fmla="*/ 0 h 75"/>
                <a:gd name="T68" fmla="*/ 0 w 99"/>
                <a:gd name="T69" fmla="*/ 0 h 75"/>
                <a:gd name="T70" fmla="*/ 0 w 99"/>
                <a:gd name="T71" fmla="*/ 0 h 75"/>
                <a:gd name="T72" fmla="*/ 0 w 99"/>
                <a:gd name="T73" fmla="*/ 0 h 75"/>
                <a:gd name="T74" fmla="*/ 0 w 99"/>
                <a:gd name="T75" fmla="*/ 0 h 75"/>
                <a:gd name="T76" fmla="*/ 0 w 99"/>
                <a:gd name="T77" fmla="*/ 0 h 7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99" h="75">
                  <a:moveTo>
                    <a:pt x="2" y="33"/>
                  </a:moveTo>
                  <a:lnTo>
                    <a:pt x="0" y="38"/>
                  </a:lnTo>
                  <a:lnTo>
                    <a:pt x="0" y="43"/>
                  </a:lnTo>
                  <a:lnTo>
                    <a:pt x="1" y="48"/>
                  </a:lnTo>
                  <a:lnTo>
                    <a:pt x="3" y="53"/>
                  </a:lnTo>
                  <a:lnTo>
                    <a:pt x="6" y="58"/>
                  </a:lnTo>
                  <a:lnTo>
                    <a:pt x="11" y="63"/>
                  </a:lnTo>
                  <a:lnTo>
                    <a:pt x="16" y="67"/>
                  </a:lnTo>
                  <a:lnTo>
                    <a:pt x="24" y="71"/>
                  </a:lnTo>
                  <a:lnTo>
                    <a:pt x="31" y="73"/>
                  </a:lnTo>
                  <a:lnTo>
                    <a:pt x="38" y="75"/>
                  </a:lnTo>
                  <a:lnTo>
                    <a:pt x="46" y="75"/>
                  </a:lnTo>
                  <a:lnTo>
                    <a:pt x="54" y="75"/>
                  </a:lnTo>
                  <a:lnTo>
                    <a:pt x="63" y="72"/>
                  </a:lnTo>
                  <a:lnTo>
                    <a:pt x="71" y="68"/>
                  </a:lnTo>
                  <a:lnTo>
                    <a:pt x="80" y="62"/>
                  </a:lnTo>
                  <a:lnTo>
                    <a:pt x="88" y="53"/>
                  </a:lnTo>
                  <a:lnTo>
                    <a:pt x="92" y="49"/>
                  </a:lnTo>
                  <a:lnTo>
                    <a:pt x="95" y="44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9" y="32"/>
                  </a:lnTo>
                  <a:lnTo>
                    <a:pt x="99" y="28"/>
                  </a:lnTo>
                  <a:lnTo>
                    <a:pt x="99" y="24"/>
                  </a:lnTo>
                  <a:lnTo>
                    <a:pt x="98" y="21"/>
                  </a:lnTo>
                  <a:lnTo>
                    <a:pt x="95" y="15"/>
                  </a:lnTo>
                  <a:lnTo>
                    <a:pt x="90" y="9"/>
                  </a:lnTo>
                  <a:lnTo>
                    <a:pt x="83" y="5"/>
                  </a:lnTo>
                  <a:lnTo>
                    <a:pt x="75" y="2"/>
                  </a:lnTo>
                  <a:lnTo>
                    <a:pt x="66" y="0"/>
                  </a:lnTo>
                  <a:lnTo>
                    <a:pt x="57" y="0"/>
                  </a:lnTo>
                  <a:lnTo>
                    <a:pt x="47" y="1"/>
                  </a:lnTo>
                  <a:lnTo>
                    <a:pt x="37" y="3"/>
                  </a:lnTo>
                  <a:lnTo>
                    <a:pt x="28" y="8"/>
                  </a:lnTo>
                  <a:lnTo>
                    <a:pt x="18" y="15"/>
                  </a:lnTo>
                  <a:lnTo>
                    <a:pt x="13" y="19"/>
                  </a:lnTo>
                  <a:lnTo>
                    <a:pt x="9" y="23"/>
                  </a:lnTo>
                  <a:lnTo>
                    <a:pt x="6" y="28"/>
                  </a:lnTo>
                  <a:lnTo>
                    <a:pt x="2" y="33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94" name="Freeform 1517">
              <a:extLst>
                <a:ext uri="{FF2B5EF4-FFF2-40B4-BE49-F238E27FC236}">
                  <a16:creationId xmlns:a16="http://schemas.microsoft.com/office/drawing/2014/main" id="{E4DAFB85-F09D-4FE2-A71D-111E91931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8" y="2364"/>
              <a:ext cx="6" cy="4"/>
            </a:xfrm>
            <a:custGeom>
              <a:avLst/>
              <a:gdLst>
                <a:gd name="T0" fmla="*/ 0 w 99"/>
                <a:gd name="T1" fmla="*/ 0 h 76"/>
                <a:gd name="T2" fmla="*/ 0 w 99"/>
                <a:gd name="T3" fmla="*/ 0 h 76"/>
                <a:gd name="T4" fmla="*/ 0 w 99"/>
                <a:gd name="T5" fmla="*/ 0 h 76"/>
                <a:gd name="T6" fmla="*/ 0 w 99"/>
                <a:gd name="T7" fmla="*/ 0 h 76"/>
                <a:gd name="T8" fmla="*/ 0 w 99"/>
                <a:gd name="T9" fmla="*/ 0 h 76"/>
                <a:gd name="T10" fmla="*/ 0 w 99"/>
                <a:gd name="T11" fmla="*/ 0 h 76"/>
                <a:gd name="T12" fmla="*/ 0 w 99"/>
                <a:gd name="T13" fmla="*/ 0 h 76"/>
                <a:gd name="T14" fmla="*/ 0 w 99"/>
                <a:gd name="T15" fmla="*/ 0 h 76"/>
                <a:gd name="T16" fmla="*/ 0 w 99"/>
                <a:gd name="T17" fmla="*/ 0 h 76"/>
                <a:gd name="T18" fmla="*/ 0 w 99"/>
                <a:gd name="T19" fmla="*/ 0 h 76"/>
                <a:gd name="T20" fmla="*/ 0 w 99"/>
                <a:gd name="T21" fmla="*/ 0 h 76"/>
                <a:gd name="T22" fmla="*/ 0 w 99"/>
                <a:gd name="T23" fmla="*/ 0 h 76"/>
                <a:gd name="T24" fmla="*/ 0 w 99"/>
                <a:gd name="T25" fmla="*/ 0 h 76"/>
                <a:gd name="T26" fmla="*/ 0 w 99"/>
                <a:gd name="T27" fmla="*/ 0 h 76"/>
                <a:gd name="T28" fmla="*/ 0 w 99"/>
                <a:gd name="T29" fmla="*/ 0 h 76"/>
                <a:gd name="T30" fmla="*/ 0 w 99"/>
                <a:gd name="T31" fmla="*/ 0 h 76"/>
                <a:gd name="T32" fmla="*/ 0 w 99"/>
                <a:gd name="T33" fmla="*/ 0 h 76"/>
                <a:gd name="T34" fmla="*/ 0 w 99"/>
                <a:gd name="T35" fmla="*/ 0 h 76"/>
                <a:gd name="T36" fmla="*/ 0 w 99"/>
                <a:gd name="T37" fmla="*/ 0 h 76"/>
                <a:gd name="T38" fmla="*/ 0 w 99"/>
                <a:gd name="T39" fmla="*/ 0 h 76"/>
                <a:gd name="T40" fmla="*/ 0 w 99"/>
                <a:gd name="T41" fmla="*/ 0 h 76"/>
                <a:gd name="T42" fmla="*/ 0 w 99"/>
                <a:gd name="T43" fmla="*/ 0 h 76"/>
                <a:gd name="T44" fmla="*/ 0 w 99"/>
                <a:gd name="T45" fmla="*/ 0 h 76"/>
                <a:gd name="T46" fmla="*/ 0 w 99"/>
                <a:gd name="T47" fmla="*/ 0 h 76"/>
                <a:gd name="T48" fmla="*/ 0 w 99"/>
                <a:gd name="T49" fmla="*/ 0 h 76"/>
                <a:gd name="T50" fmla="*/ 0 w 99"/>
                <a:gd name="T51" fmla="*/ 0 h 76"/>
                <a:gd name="T52" fmla="*/ 0 w 99"/>
                <a:gd name="T53" fmla="*/ 0 h 76"/>
                <a:gd name="T54" fmla="*/ 0 w 99"/>
                <a:gd name="T55" fmla="*/ 0 h 76"/>
                <a:gd name="T56" fmla="*/ 0 w 99"/>
                <a:gd name="T57" fmla="*/ 0 h 76"/>
                <a:gd name="T58" fmla="*/ 0 w 99"/>
                <a:gd name="T59" fmla="*/ 0 h 76"/>
                <a:gd name="T60" fmla="*/ 0 w 99"/>
                <a:gd name="T61" fmla="*/ 0 h 76"/>
                <a:gd name="T62" fmla="*/ 0 w 99"/>
                <a:gd name="T63" fmla="*/ 0 h 76"/>
                <a:gd name="T64" fmla="*/ 0 w 99"/>
                <a:gd name="T65" fmla="*/ 0 h 76"/>
                <a:gd name="T66" fmla="*/ 0 w 99"/>
                <a:gd name="T67" fmla="*/ 0 h 76"/>
                <a:gd name="T68" fmla="*/ 0 w 99"/>
                <a:gd name="T69" fmla="*/ 0 h 76"/>
                <a:gd name="T70" fmla="*/ 0 w 99"/>
                <a:gd name="T71" fmla="*/ 0 h 76"/>
                <a:gd name="T72" fmla="*/ 0 w 99"/>
                <a:gd name="T73" fmla="*/ 0 h 76"/>
                <a:gd name="T74" fmla="*/ 0 w 99"/>
                <a:gd name="T75" fmla="*/ 0 h 76"/>
                <a:gd name="T76" fmla="*/ 0 w 99"/>
                <a:gd name="T77" fmla="*/ 0 h 7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99" h="76">
                  <a:moveTo>
                    <a:pt x="2" y="33"/>
                  </a:moveTo>
                  <a:lnTo>
                    <a:pt x="0" y="38"/>
                  </a:lnTo>
                  <a:lnTo>
                    <a:pt x="0" y="43"/>
                  </a:lnTo>
                  <a:lnTo>
                    <a:pt x="1" y="48"/>
                  </a:lnTo>
                  <a:lnTo>
                    <a:pt x="3" y="53"/>
                  </a:lnTo>
                  <a:lnTo>
                    <a:pt x="6" y="58"/>
                  </a:lnTo>
                  <a:lnTo>
                    <a:pt x="11" y="63"/>
                  </a:lnTo>
                  <a:lnTo>
                    <a:pt x="16" y="67"/>
                  </a:lnTo>
                  <a:lnTo>
                    <a:pt x="23" y="71"/>
                  </a:lnTo>
                  <a:lnTo>
                    <a:pt x="29" y="74"/>
                  </a:lnTo>
                  <a:lnTo>
                    <a:pt x="37" y="75"/>
                  </a:lnTo>
                  <a:lnTo>
                    <a:pt x="46" y="76"/>
                  </a:lnTo>
                  <a:lnTo>
                    <a:pt x="54" y="75"/>
                  </a:lnTo>
                  <a:lnTo>
                    <a:pt x="63" y="72"/>
                  </a:lnTo>
                  <a:lnTo>
                    <a:pt x="71" y="68"/>
                  </a:lnTo>
                  <a:lnTo>
                    <a:pt x="80" y="62"/>
                  </a:lnTo>
                  <a:lnTo>
                    <a:pt x="88" y="54"/>
                  </a:lnTo>
                  <a:lnTo>
                    <a:pt x="92" y="49"/>
                  </a:lnTo>
                  <a:lnTo>
                    <a:pt x="95" y="45"/>
                  </a:lnTo>
                  <a:lnTo>
                    <a:pt x="97" y="40"/>
                  </a:lnTo>
                  <a:lnTo>
                    <a:pt x="98" y="36"/>
                  </a:lnTo>
                  <a:lnTo>
                    <a:pt x="99" y="32"/>
                  </a:lnTo>
                  <a:lnTo>
                    <a:pt x="99" y="28"/>
                  </a:lnTo>
                  <a:lnTo>
                    <a:pt x="99" y="25"/>
                  </a:lnTo>
                  <a:lnTo>
                    <a:pt x="98" y="21"/>
                  </a:lnTo>
                  <a:lnTo>
                    <a:pt x="95" y="14"/>
                  </a:lnTo>
                  <a:lnTo>
                    <a:pt x="90" y="9"/>
                  </a:lnTo>
                  <a:lnTo>
                    <a:pt x="83" y="5"/>
                  </a:lnTo>
                  <a:lnTo>
                    <a:pt x="75" y="2"/>
                  </a:lnTo>
                  <a:lnTo>
                    <a:pt x="66" y="0"/>
                  </a:lnTo>
                  <a:lnTo>
                    <a:pt x="57" y="0"/>
                  </a:lnTo>
                  <a:lnTo>
                    <a:pt x="47" y="1"/>
                  </a:lnTo>
                  <a:lnTo>
                    <a:pt x="36" y="4"/>
                  </a:lnTo>
                  <a:lnTo>
                    <a:pt x="27" y="8"/>
                  </a:lnTo>
                  <a:lnTo>
                    <a:pt x="18" y="14"/>
                  </a:lnTo>
                  <a:lnTo>
                    <a:pt x="13" y="18"/>
                  </a:lnTo>
                  <a:lnTo>
                    <a:pt x="9" y="23"/>
                  </a:lnTo>
                  <a:lnTo>
                    <a:pt x="5" y="28"/>
                  </a:lnTo>
                  <a:lnTo>
                    <a:pt x="2" y="33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95" name="Freeform 1518">
              <a:extLst>
                <a:ext uri="{FF2B5EF4-FFF2-40B4-BE49-F238E27FC236}">
                  <a16:creationId xmlns:a16="http://schemas.microsoft.com/office/drawing/2014/main" id="{DB7CFC42-2114-4641-AA69-E79F52DCA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2357"/>
              <a:ext cx="6" cy="4"/>
            </a:xfrm>
            <a:custGeom>
              <a:avLst/>
              <a:gdLst>
                <a:gd name="T0" fmla="*/ 0 w 99"/>
                <a:gd name="T1" fmla="*/ 0 h 76"/>
                <a:gd name="T2" fmla="*/ 0 w 99"/>
                <a:gd name="T3" fmla="*/ 0 h 76"/>
                <a:gd name="T4" fmla="*/ 0 w 99"/>
                <a:gd name="T5" fmla="*/ 0 h 76"/>
                <a:gd name="T6" fmla="*/ 0 w 99"/>
                <a:gd name="T7" fmla="*/ 0 h 76"/>
                <a:gd name="T8" fmla="*/ 0 w 99"/>
                <a:gd name="T9" fmla="*/ 0 h 76"/>
                <a:gd name="T10" fmla="*/ 0 w 99"/>
                <a:gd name="T11" fmla="*/ 0 h 76"/>
                <a:gd name="T12" fmla="*/ 0 w 99"/>
                <a:gd name="T13" fmla="*/ 0 h 76"/>
                <a:gd name="T14" fmla="*/ 0 w 99"/>
                <a:gd name="T15" fmla="*/ 0 h 76"/>
                <a:gd name="T16" fmla="*/ 0 w 99"/>
                <a:gd name="T17" fmla="*/ 0 h 76"/>
                <a:gd name="T18" fmla="*/ 0 w 99"/>
                <a:gd name="T19" fmla="*/ 0 h 76"/>
                <a:gd name="T20" fmla="*/ 0 w 99"/>
                <a:gd name="T21" fmla="*/ 0 h 76"/>
                <a:gd name="T22" fmla="*/ 0 w 99"/>
                <a:gd name="T23" fmla="*/ 0 h 76"/>
                <a:gd name="T24" fmla="*/ 0 w 99"/>
                <a:gd name="T25" fmla="*/ 0 h 76"/>
                <a:gd name="T26" fmla="*/ 0 w 99"/>
                <a:gd name="T27" fmla="*/ 0 h 76"/>
                <a:gd name="T28" fmla="*/ 0 w 99"/>
                <a:gd name="T29" fmla="*/ 0 h 76"/>
                <a:gd name="T30" fmla="*/ 0 w 99"/>
                <a:gd name="T31" fmla="*/ 0 h 76"/>
                <a:gd name="T32" fmla="*/ 0 w 99"/>
                <a:gd name="T33" fmla="*/ 0 h 76"/>
                <a:gd name="T34" fmla="*/ 0 w 99"/>
                <a:gd name="T35" fmla="*/ 0 h 76"/>
                <a:gd name="T36" fmla="*/ 0 w 99"/>
                <a:gd name="T37" fmla="*/ 0 h 76"/>
                <a:gd name="T38" fmla="*/ 0 w 99"/>
                <a:gd name="T39" fmla="*/ 0 h 76"/>
                <a:gd name="T40" fmla="*/ 0 w 99"/>
                <a:gd name="T41" fmla="*/ 0 h 76"/>
                <a:gd name="T42" fmla="*/ 0 w 99"/>
                <a:gd name="T43" fmla="*/ 0 h 76"/>
                <a:gd name="T44" fmla="*/ 0 w 99"/>
                <a:gd name="T45" fmla="*/ 0 h 76"/>
                <a:gd name="T46" fmla="*/ 0 w 99"/>
                <a:gd name="T47" fmla="*/ 0 h 76"/>
                <a:gd name="T48" fmla="*/ 0 w 99"/>
                <a:gd name="T49" fmla="*/ 0 h 76"/>
                <a:gd name="T50" fmla="*/ 0 w 99"/>
                <a:gd name="T51" fmla="*/ 0 h 76"/>
                <a:gd name="T52" fmla="*/ 0 w 99"/>
                <a:gd name="T53" fmla="*/ 0 h 76"/>
                <a:gd name="T54" fmla="*/ 0 w 99"/>
                <a:gd name="T55" fmla="*/ 0 h 76"/>
                <a:gd name="T56" fmla="*/ 0 w 99"/>
                <a:gd name="T57" fmla="*/ 0 h 76"/>
                <a:gd name="T58" fmla="*/ 0 w 99"/>
                <a:gd name="T59" fmla="*/ 0 h 76"/>
                <a:gd name="T60" fmla="*/ 0 w 99"/>
                <a:gd name="T61" fmla="*/ 0 h 76"/>
                <a:gd name="T62" fmla="*/ 0 w 99"/>
                <a:gd name="T63" fmla="*/ 0 h 76"/>
                <a:gd name="T64" fmla="*/ 0 w 99"/>
                <a:gd name="T65" fmla="*/ 0 h 76"/>
                <a:gd name="T66" fmla="*/ 0 w 99"/>
                <a:gd name="T67" fmla="*/ 0 h 76"/>
                <a:gd name="T68" fmla="*/ 0 w 99"/>
                <a:gd name="T69" fmla="*/ 0 h 76"/>
                <a:gd name="T70" fmla="*/ 0 w 99"/>
                <a:gd name="T71" fmla="*/ 0 h 76"/>
                <a:gd name="T72" fmla="*/ 0 w 99"/>
                <a:gd name="T73" fmla="*/ 0 h 76"/>
                <a:gd name="T74" fmla="*/ 0 w 99"/>
                <a:gd name="T75" fmla="*/ 0 h 76"/>
                <a:gd name="T76" fmla="*/ 0 w 99"/>
                <a:gd name="T77" fmla="*/ 0 h 7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99" h="76">
                  <a:moveTo>
                    <a:pt x="2" y="32"/>
                  </a:moveTo>
                  <a:lnTo>
                    <a:pt x="0" y="37"/>
                  </a:lnTo>
                  <a:lnTo>
                    <a:pt x="0" y="42"/>
                  </a:lnTo>
                  <a:lnTo>
                    <a:pt x="1" y="47"/>
                  </a:lnTo>
                  <a:lnTo>
                    <a:pt x="3" y="53"/>
                  </a:lnTo>
                  <a:lnTo>
                    <a:pt x="6" y="58"/>
                  </a:lnTo>
                  <a:lnTo>
                    <a:pt x="11" y="63"/>
                  </a:lnTo>
                  <a:lnTo>
                    <a:pt x="16" y="67"/>
                  </a:lnTo>
                  <a:lnTo>
                    <a:pt x="22" y="71"/>
                  </a:lnTo>
                  <a:lnTo>
                    <a:pt x="29" y="74"/>
                  </a:lnTo>
                  <a:lnTo>
                    <a:pt x="37" y="75"/>
                  </a:lnTo>
                  <a:lnTo>
                    <a:pt x="45" y="76"/>
                  </a:lnTo>
                  <a:lnTo>
                    <a:pt x="53" y="75"/>
                  </a:lnTo>
                  <a:lnTo>
                    <a:pt x="61" y="72"/>
                  </a:lnTo>
                  <a:lnTo>
                    <a:pt x="71" y="68"/>
                  </a:lnTo>
                  <a:lnTo>
                    <a:pt x="79" y="62"/>
                  </a:lnTo>
                  <a:lnTo>
                    <a:pt x="88" y="54"/>
                  </a:lnTo>
                  <a:lnTo>
                    <a:pt x="92" y="48"/>
                  </a:lnTo>
                  <a:lnTo>
                    <a:pt x="95" y="44"/>
                  </a:lnTo>
                  <a:lnTo>
                    <a:pt x="97" y="39"/>
                  </a:lnTo>
                  <a:lnTo>
                    <a:pt x="98" y="35"/>
                  </a:lnTo>
                  <a:lnTo>
                    <a:pt x="99" y="31"/>
                  </a:lnTo>
                  <a:lnTo>
                    <a:pt x="99" y="27"/>
                  </a:lnTo>
                  <a:lnTo>
                    <a:pt x="99" y="24"/>
                  </a:lnTo>
                  <a:lnTo>
                    <a:pt x="98" y="20"/>
                  </a:lnTo>
                  <a:lnTo>
                    <a:pt x="95" y="14"/>
                  </a:lnTo>
                  <a:lnTo>
                    <a:pt x="90" y="9"/>
                  </a:lnTo>
                  <a:lnTo>
                    <a:pt x="83" y="5"/>
                  </a:lnTo>
                  <a:lnTo>
                    <a:pt x="75" y="2"/>
                  </a:lnTo>
                  <a:lnTo>
                    <a:pt x="66" y="0"/>
                  </a:lnTo>
                  <a:lnTo>
                    <a:pt x="56" y="0"/>
                  </a:lnTo>
                  <a:lnTo>
                    <a:pt x="46" y="1"/>
                  </a:lnTo>
                  <a:lnTo>
                    <a:pt x="36" y="4"/>
                  </a:lnTo>
                  <a:lnTo>
                    <a:pt x="27" y="8"/>
                  </a:lnTo>
                  <a:lnTo>
                    <a:pt x="17" y="14"/>
                  </a:lnTo>
                  <a:lnTo>
                    <a:pt x="13" y="18"/>
                  </a:lnTo>
                  <a:lnTo>
                    <a:pt x="9" y="22"/>
                  </a:lnTo>
                  <a:lnTo>
                    <a:pt x="5" y="27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96" name="Freeform 1519">
              <a:extLst>
                <a:ext uri="{FF2B5EF4-FFF2-40B4-BE49-F238E27FC236}">
                  <a16:creationId xmlns:a16="http://schemas.microsoft.com/office/drawing/2014/main" id="{87319880-775D-4C40-8192-BBB71E195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9" y="2213"/>
              <a:ext cx="36" cy="19"/>
            </a:xfrm>
            <a:custGeom>
              <a:avLst/>
              <a:gdLst>
                <a:gd name="T0" fmla="*/ 0 w 613"/>
                <a:gd name="T1" fmla="*/ 0 h 329"/>
                <a:gd name="T2" fmla="*/ 1 w 613"/>
                <a:gd name="T3" fmla="*/ 0 h 329"/>
                <a:gd name="T4" fmla="*/ 0 w 613"/>
                <a:gd name="T5" fmla="*/ 1 h 329"/>
                <a:gd name="T6" fmla="*/ 1 w 613"/>
                <a:gd name="T7" fmla="*/ 1 h 329"/>
                <a:gd name="T8" fmla="*/ 2 w 613"/>
                <a:gd name="T9" fmla="*/ 1 h 329"/>
                <a:gd name="T10" fmla="*/ 1 w 613"/>
                <a:gd name="T11" fmla="*/ 1 h 329"/>
                <a:gd name="T12" fmla="*/ 2 w 613"/>
                <a:gd name="T13" fmla="*/ 0 h 329"/>
                <a:gd name="T14" fmla="*/ 1 w 613"/>
                <a:gd name="T15" fmla="*/ 0 h 329"/>
                <a:gd name="T16" fmla="*/ 0 w 613"/>
                <a:gd name="T17" fmla="*/ 0 h 3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3" h="329">
                  <a:moveTo>
                    <a:pt x="89" y="0"/>
                  </a:moveTo>
                  <a:lnTo>
                    <a:pt x="266" y="133"/>
                  </a:lnTo>
                  <a:lnTo>
                    <a:pt x="0" y="223"/>
                  </a:lnTo>
                  <a:lnTo>
                    <a:pt x="297" y="192"/>
                  </a:lnTo>
                  <a:lnTo>
                    <a:pt x="551" y="329"/>
                  </a:lnTo>
                  <a:lnTo>
                    <a:pt x="374" y="192"/>
                  </a:lnTo>
                  <a:lnTo>
                    <a:pt x="613" y="104"/>
                  </a:lnTo>
                  <a:lnTo>
                    <a:pt x="344" y="118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CB91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97" name="Freeform 1520">
              <a:extLst>
                <a:ext uri="{FF2B5EF4-FFF2-40B4-BE49-F238E27FC236}">
                  <a16:creationId xmlns:a16="http://schemas.microsoft.com/office/drawing/2014/main" id="{489551EA-BAE1-4894-81CE-9580524B3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" y="2206"/>
              <a:ext cx="36" cy="20"/>
            </a:xfrm>
            <a:custGeom>
              <a:avLst/>
              <a:gdLst>
                <a:gd name="T0" fmla="*/ 0 w 613"/>
                <a:gd name="T1" fmla="*/ 0 h 329"/>
                <a:gd name="T2" fmla="*/ 1 w 613"/>
                <a:gd name="T3" fmla="*/ 0 h 329"/>
                <a:gd name="T4" fmla="*/ 0 w 613"/>
                <a:gd name="T5" fmla="*/ 1 h 329"/>
                <a:gd name="T6" fmla="*/ 1 w 613"/>
                <a:gd name="T7" fmla="*/ 1 h 329"/>
                <a:gd name="T8" fmla="*/ 2 w 613"/>
                <a:gd name="T9" fmla="*/ 1 h 329"/>
                <a:gd name="T10" fmla="*/ 1 w 613"/>
                <a:gd name="T11" fmla="*/ 1 h 329"/>
                <a:gd name="T12" fmla="*/ 2 w 613"/>
                <a:gd name="T13" fmla="*/ 0 h 329"/>
                <a:gd name="T14" fmla="*/ 1 w 613"/>
                <a:gd name="T15" fmla="*/ 0 h 329"/>
                <a:gd name="T16" fmla="*/ 0 w 613"/>
                <a:gd name="T17" fmla="*/ 0 h 3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3" h="329">
                  <a:moveTo>
                    <a:pt x="89" y="0"/>
                  </a:moveTo>
                  <a:lnTo>
                    <a:pt x="266" y="132"/>
                  </a:lnTo>
                  <a:lnTo>
                    <a:pt x="0" y="221"/>
                  </a:lnTo>
                  <a:lnTo>
                    <a:pt x="297" y="192"/>
                  </a:lnTo>
                  <a:lnTo>
                    <a:pt x="551" y="329"/>
                  </a:lnTo>
                  <a:lnTo>
                    <a:pt x="358" y="177"/>
                  </a:lnTo>
                  <a:lnTo>
                    <a:pt x="613" y="103"/>
                  </a:lnTo>
                  <a:lnTo>
                    <a:pt x="343" y="118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CB91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98" name="Freeform 1521">
              <a:extLst>
                <a:ext uri="{FF2B5EF4-FFF2-40B4-BE49-F238E27FC236}">
                  <a16:creationId xmlns:a16="http://schemas.microsoft.com/office/drawing/2014/main" id="{94B01138-55B0-4A9D-B3C2-B7D43B779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2199"/>
              <a:ext cx="37" cy="19"/>
            </a:xfrm>
            <a:custGeom>
              <a:avLst/>
              <a:gdLst>
                <a:gd name="T0" fmla="*/ 0 w 613"/>
                <a:gd name="T1" fmla="*/ 0 h 329"/>
                <a:gd name="T2" fmla="*/ 1 w 613"/>
                <a:gd name="T3" fmla="*/ 0 h 329"/>
                <a:gd name="T4" fmla="*/ 0 w 613"/>
                <a:gd name="T5" fmla="*/ 1 h 329"/>
                <a:gd name="T6" fmla="*/ 1 w 613"/>
                <a:gd name="T7" fmla="*/ 1 h 329"/>
                <a:gd name="T8" fmla="*/ 2 w 613"/>
                <a:gd name="T9" fmla="*/ 1 h 329"/>
                <a:gd name="T10" fmla="*/ 1 w 613"/>
                <a:gd name="T11" fmla="*/ 1 h 329"/>
                <a:gd name="T12" fmla="*/ 2 w 613"/>
                <a:gd name="T13" fmla="*/ 0 h 329"/>
                <a:gd name="T14" fmla="*/ 1 w 613"/>
                <a:gd name="T15" fmla="*/ 0 h 329"/>
                <a:gd name="T16" fmla="*/ 0 w 613"/>
                <a:gd name="T17" fmla="*/ 0 h 3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3" h="329">
                  <a:moveTo>
                    <a:pt x="89" y="0"/>
                  </a:moveTo>
                  <a:lnTo>
                    <a:pt x="267" y="134"/>
                  </a:lnTo>
                  <a:lnTo>
                    <a:pt x="0" y="223"/>
                  </a:lnTo>
                  <a:lnTo>
                    <a:pt x="297" y="192"/>
                  </a:lnTo>
                  <a:lnTo>
                    <a:pt x="551" y="329"/>
                  </a:lnTo>
                  <a:lnTo>
                    <a:pt x="358" y="178"/>
                  </a:lnTo>
                  <a:lnTo>
                    <a:pt x="613" y="103"/>
                  </a:lnTo>
                  <a:lnTo>
                    <a:pt x="344" y="118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CB91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99" name="Freeform 1522">
              <a:extLst>
                <a:ext uri="{FF2B5EF4-FFF2-40B4-BE49-F238E27FC236}">
                  <a16:creationId xmlns:a16="http://schemas.microsoft.com/office/drawing/2014/main" id="{15484B40-3B78-4538-BCAE-F28B13693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5" y="2193"/>
              <a:ext cx="36" cy="19"/>
            </a:xfrm>
            <a:custGeom>
              <a:avLst/>
              <a:gdLst>
                <a:gd name="T0" fmla="*/ 0 w 613"/>
                <a:gd name="T1" fmla="*/ 0 h 329"/>
                <a:gd name="T2" fmla="*/ 1 w 613"/>
                <a:gd name="T3" fmla="*/ 0 h 329"/>
                <a:gd name="T4" fmla="*/ 0 w 613"/>
                <a:gd name="T5" fmla="*/ 1 h 329"/>
                <a:gd name="T6" fmla="*/ 1 w 613"/>
                <a:gd name="T7" fmla="*/ 1 h 329"/>
                <a:gd name="T8" fmla="*/ 2 w 613"/>
                <a:gd name="T9" fmla="*/ 1 h 329"/>
                <a:gd name="T10" fmla="*/ 1 w 613"/>
                <a:gd name="T11" fmla="*/ 1 h 329"/>
                <a:gd name="T12" fmla="*/ 2 w 613"/>
                <a:gd name="T13" fmla="*/ 0 h 329"/>
                <a:gd name="T14" fmla="*/ 1 w 613"/>
                <a:gd name="T15" fmla="*/ 0 h 329"/>
                <a:gd name="T16" fmla="*/ 0 w 613"/>
                <a:gd name="T17" fmla="*/ 0 h 3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3" h="329">
                  <a:moveTo>
                    <a:pt x="89" y="0"/>
                  </a:moveTo>
                  <a:lnTo>
                    <a:pt x="266" y="134"/>
                  </a:lnTo>
                  <a:lnTo>
                    <a:pt x="0" y="223"/>
                  </a:lnTo>
                  <a:lnTo>
                    <a:pt x="296" y="193"/>
                  </a:lnTo>
                  <a:lnTo>
                    <a:pt x="550" y="329"/>
                  </a:lnTo>
                  <a:lnTo>
                    <a:pt x="358" y="178"/>
                  </a:lnTo>
                  <a:lnTo>
                    <a:pt x="613" y="104"/>
                  </a:lnTo>
                  <a:lnTo>
                    <a:pt x="343" y="118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CB91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00" name="Freeform 1523">
              <a:extLst>
                <a:ext uri="{FF2B5EF4-FFF2-40B4-BE49-F238E27FC236}">
                  <a16:creationId xmlns:a16="http://schemas.microsoft.com/office/drawing/2014/main" id="{D257F1BD-D47A-4E45-8C4F-E82E33263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7" y="2208"/>
              <a:ext cx="36" cy="20"/>
            </a:xfrm>
            <a:custGeom>
              <a:avLst/>
              <a:gdLst>
                <a:gd name="T0" fmla="*/ 0 w 613"/>
                <a:gd name="T1" fmla="*/ 0 h 329"/>
                <a:gd name="T2" fmla="*/ 1 w 613"/>
                <a:gd name="T3" fmla="*/ 0 h 329"/>
                <a:gd name="T4" fmla="*/ 0 w 613"/>
                <a:gd name="T5" fmla="*/ 1 h 329"/>
                <a:gd name="T6" fmla="*/ 1 w 613"/>
                <a:gd name="T7" fmla="*/ 1 h 329"/>
                <a:gd name="T8" fmla="*/ 2 w 613"/>
                <a:gd name="T9" fmla="*/ 1 h 329"/>
                <a:gd name="T10" fmla="*/ 1 w 613"/>
                <a:gd name="T11" fmla="*/ 1 h 329"/>
                <a:gd name="T12" fmla="*/ 2 w 613"/>
                <a:gd name="T13" fmla="*/ 0 h 329"/>
                <a:gd name="T14" fmla="*/ 1 w 613"/>
                <a:gd name="T15" fmla="*/ 0 h 329"/>
                <a:gd name="T16" fmla="*/ 0 w 613"/>
                <a:gd name="T17" fmla="*/ 0 h 3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3" h="329">
                  <a:moveTo>
                    <a:pt x="89" y="0"/>
                  </a:moveTo>
                  <a:lnTo>
                    <a:pt x="267" y="134"/>
                  </a:lnTo>
                  <a:lnTo>
                    <a:pt x="0" y="222"/>
                  </a:lnTo>
                  <a:lnTo>
                    <a:pt x="297" y="192"/>
                  </a:lnTo>
                  <a:lnTo>
                    <a:pt x="551" y="329"/>
                  </a:lnTo>
                  <a:lnTo>
                    <a:pt x="358" y="178"/>
                  </a:lnTo>
                  <a:lnTo>
                    <a:pt x="613" y="103"/>
                  </a:lnTo>
                  <a:lnTo>
                    <a:pt x="344" y="118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CB91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01" name="Freeform 1524">
              <a:extLst>
                <a:ext uri="{FF2B5EF4-FFF2-40B4-BE49-F238E27FC236}">
                  <a16:creationId xmlns:a16="http://schemas.microsoft.com/office/drawing/2014/main" id="{EE1C9A38-684B-4926-A839-849EB2E4E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2191"/>
              <a:ext cx="36" cy="20"/>
            </a:xfrm>
            <a:custGeom>
              <a:avLst/>
              <a:gdLst>
                <a:gd name="T0" fmla="*/ 0 w 613"/>
                <a:gd name="T1" fmla="*/ 0 h 329"/>
                <a:gd name="T2" fmla="*/ 1 w 613"/>
                <a:gd name="T3" fmla="*/ 0 h 329"/>
                <a:gd name="T4" fmla="*/ 0 w 613"/>
                <a:gd name="T5" fmla="*/ 1 h 329"/>
                <a:gd name="T6" fmla="*/ 1 w 613"/>
                <a:gd name="T7" fmla="*/ 1 h 329"/>
                <a:gd name="T8" fmla="*/ 2 w 613"/>
                <a:gd name="T9" fmla="*/ 1 h 329"/>
                <a:gd name="T10" fmla="*/ 1 w 613"/>
                <a:gd name="T11" fmla="*/ 1 h 329"/>
                <a:gd name="T12" fmla="*/ 2 w 613"/>
                <a:gd name="T13" fmla="*/ 0 h 329"/>
                <a:gd name="T14" fmla="*/ 1 w 613"/>
                <a:gd name="T15" fmla="*/ 0 h 329"/>
                <a:gd name="T16" fmla="*/ 0 w 613"/>
                <a:gd name="T17" fmla="*/ 0 h 3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3" h="329">
                  <a:moveTo>
                    <a:pt x="90" y="0"/>
                  </a:moveTo>
                  <a:lnTo>
                    <a:pt x="268" y="133"/>
                  </a:lnTo>
                  <a:lnTo>
                    <a:pt x="0" y="222"/>
                  </a:lnTo>
                  <a:lnTo>
                    <a:pt x="297" y="192"/>
                  </a:lnTo>
                  <a:lnTo>
                    <a:pt x="552" y="329"/>
                  </a:lnTo>
                  <a:lnTo>
                    <a:pt x="359" y="178"/>
                  </a:lnTo>
                  <a:lnTo>
                    <a:pt x="613" y="103"/>
                  </a:lnTo>
                  <a:lnTo>
                    <a:pt x="344" y="118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rgbClr val="CB91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02" name="Freeform 1525">
              <a:extLst>
                <a:ext uri="{FF2B5EF4-FFF2-40B4-BE49-F238E27FC236}">
                  <a16:creationId xmlns:a16="http://schemas.microsoft.com/office/drawing/2014/main" id="{950E4088-BBB3-42AE-804F-7068A9F9A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1" y="2167"/>
              <a:ext cx="36" cy="19"/>
            </a:xfrm>
            <a:custGeom>
              <a:avLst/>
              <a:gdLst>
                <a:gd name="T0" fmla="*/ 0 w 613"/>
                <a:gd name="T1" fmla="*/ 0 h 329"/>
                <a:gd name="T2" fmla="*/ 1 w 613"/>
                <a:gd name="T3" fmla="*/ 0 h 329"/>
                <a:gd name="T4" fmla="*/ 0 w 613"/>
                <a:gd name="T5" fmla="*/ 1 h 329"/>
                <a:gd name="T6" fmla="*/ 1 w 613"/>
                <a:gd name="T7" fmla="*/ 1 h 329"/>
                <a:gd name="T8" fmla="*/ 2 w 613"/>
                <a:gd name="T9" fmla="*/ 1 h 329"/>
                <a:gd name="T10" fmla="*/ 1 w 613"/>
                <a:gd name="T11" fmla="*/ 1 h 329"/>
                <a:gd name="T12" fmla="*/ 2 w 613"/>
                <a:gd name="T13" fmla="*/ 0 h 329"/>
                <a:gd name="T14" fmla="*/ 1 w 613"/>
                <a:gd name="T15" fmla="*/ 0 h 329"/>
                <a:gd name="T16" fmla="*/ 0 w 613"/>
                <a:gd name="T17" fmla="*/ 0 h 3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3" h="329">
                  <a:moveTo>
                    <a:pt x="88" y="0"/>
                  </a:moveTo>
                  <a:lnTo>
                    <a:pt x="266" y="133"/>
                  </a:lnTo>
                  <a:lnTo>
                    <a:pt x="0" y="222"/>
                  </a:lnTo>
                  <a:lnTo>
                    <a:pt x="296" y="193"/>
                  </a:lnTo>
                  <a:lnTo>
                    <a:pt x="550" y="329"/>
                  </a:lnTo>
                  <a:lnTo>
                    <a:pt x="358" y="178"/>
                  </a:lnTo>
                  <a:lnTo>
                    <a:pt x="613" y="104"/>
                  </a:lnTo>
                  <a:lnTo>
                    <a:pt x="343" y="118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CB91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03" name="Freeform 1526">
              <a:extLst>
                <a:ext uri="{FF2B5EF4-FFF2-40B4-BE49-F238E27FC236}">
                  <a16:creationId xmlns:a16="http://schemas.microsoft.com/office/drawing/2014/main" id="{282ADACB-34F4-4ED2-93D5-01BBDFD96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" y="2134"/>
              <a:ext cx="36" cy="19"/>
            </a:xfrm>
            <a:custGeom>
              <a:avLst/>
              <a:gdLst>
                <a:gd name="T0" fmla="*/ 0 w 613"/>
                <a:gd name="T1" fmla="*/ 0 h 329"/>
                <a:gd name="T2" fmla="*/ 1 w 613"/>
                <a:gd name="T3" fmla="*/ 0 h 329"/>
                <a:gd name="T4" fmla="*/ 0 w 613"/>
                <a:gd name="T5" fmla="*/ 1 h 329"/>
                <a:gd name="T6" fmla="*/ 1 w 613"/>
                <a:gd name="T7" fmla="*/ 1 h 329"/>
                <a:gd name="T8" fmla="*/ 2 w 613"/>
                <a:gd name="T9" fmla="*/ 1 h 329"/>
                <a:gd name="T10" fmla="*/ 1 w 613"/>
                <a:gd name="T11" fmla="*/ 1 h 329"/>
                <a:gd name="T12" fmla="*/ 2 w 613"/>
                <a:gd name="T13" fmla="*/ 0 h 329"/>
                <a:gd name="T14" fmla="*/ 1 w 613"/>
                <a:gd name="T15" fmla="*/ 0 h 329"/>
                <a:gd name="T16" fmla="*/ 0 w 613"/>
                <a:gd name="T17" fmla="*/ 0 h 3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3" h="329">
                  <a:moveTo>
                    <a:pt x="89" y="0"/>
                  </a:moveTo>
                  <a:lnTo>
                    <a:pt x="267" y="134"/>
                  </a:lnTo>
                  <a:lnTo>
                    <a:pt x="0" y="222"/>
                  </a:lnTo>
                  <a:lnTo>
                    <a:pt x="297" y="192"/>
                  </a:lnTo>
                  <a:lnTo>
                    <a:pt x="552" y="329"/>
                  </a:lnTo>
                  <a:lnTo>
                    <a:pt x="359" y="178"/>
                  </a:lnTo>
                  <a:lnTo>
                    <a:pt x="613" y="103"/>
                  </a:lnTo>
                  <a:lnTo>
                    <a:pt x="344" y="118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CB91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04" name="Freeform 1527">
              <a:extLst>
                <a:ext uri="{FF2B5EF4-FFF2-40B4-BE49-F238E27FC236}">
                  <a16:creationId xmlns:a16="http://schemas.microsoft.com/office/drawing/2014/main" id="{BD732FA9-6A48-441D-83F6-E3EB052E6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1" y="2140"/>
              <a:ext cx="36" cy="20"/>
            </a:xfrm>
            <a:custGeom>
              <a:avLst/>
              <a:gdLst>
                <a:gd name="T0" fmla="*/ 0 w 613"/>
                <a:gd name="T1" fmla="*/ 0 h 329"/>
                <a:gd name="T2" fmla="*/ 1 w 613"/>
                <a:gd name="T3" fmla="*/ 0 h 329"/>
                <a:gd name="T4" fmla="*/ 0 w 613"/>
                <a:gd name="T5" fmla="*/ 1 h 329"/>
                <a:gd name="T6" fmla="*/ 1 w 613"/>
                <a:gd name="T7" fmla="*/ 1 h 329"/>
                <a:gd name="T8" fmla="*/ 2 w 613"/>
                <a:gd name="T9" fmla="*/ 1 h 329"/>
                <a:gd name="T10" fmla="*/ 1 w 613"/>
                <a:gd name="T11" fmla="*/ 1 h 329"/>
                <a:gd name="T12" fmla="*/ 2 w 613"/>
                <a:gd name="T13" fmla="*/ 0 h 329"/>
                <a:gd name="T14" fmla="*/ 1 w 613"/>
                <a:gd name="T15" fmla="*/ 0 h 329"/>
                <a:gd name="T16" fmla="*/ 0 w 613"/>
                <a:gd name="T17" fmla="*/ 0 h 3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3" h="329">
                  <a:moveTo>
                    <a:pt x="89" y="0"/>
                  </a:moveTo>
                  <a:lnTo>
                    <a:pt x="267" y="134"/>
                  </a:lnTo>
                  <a:lnTo>
                    <a:pt x="0" y="223"/>
                  </a:lnTo>
                  <a:lnTo>
                    <a:pt x="296" y="194"/>
                  </a:lnTo>
                  <a:lnTo>
                    <a:pt x="551" y="329"/>
                  </a:lnTo>
                  <a:lnTo>
                    <a:pt x="358" y="178"/>
                  </a:lnTo>
                  <a:lnTo>
                    <a:pt x="613" y="105"/>
                  </a:lnTo>
                  <a:lnTo>
                    <a:pt x="344" y="119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CB91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05" name="Freeform 1528">
              <a:extLst>
                <a:ext uri="{FF2B5EF4-FFF2-40B4-BE49-F238E27FC236}">
                  <a16:creationId xmlns:a16="http://schemas.microsoft.com/office/drawing/2014/main" id="{F9148395-2D5D-4114-836C-C07F24B9A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" y="2133"/>
              <a:ext cx="36" cy="20"/>
            </a:xfrm>
            <a:custGeom>
              <a:avLst/>
              <a:gdLst>
                <a:gd name="T0" fmla="*/ 0 w 613"/>
                <a:gd name="T1" fmla="*/ 0 h 329"/>
                <a:gd name="T2" fmla="*/ 1 w 613"/>
                <a:gd name="T3" fmla="*/ 0 h 329"/>
                <a:gd name="T4" fmla="*/ 0 w 613"/>
                <a:gd name="T5" fmla="*/ 1 h 329"/>
                <a:gd name="T6" fmla="*/ 1 w 613"/>
                <a:gd name="T7" fmla="*/ 1 h 329"/>
                <a:gd name="T8" fmla="*/ 2 w 613"/>
                <a:gd name="T9" fmla="*/ 1 h 329"/>
                <a:gd name="T10" fmla="*/ 1 w 613"/>
                <a:gd name="T11" fmla="*/ 1 h 329"/>
                <a:gd name="T12" fmla="*/ 2 w 613"/>
                <a:gd name="T13" fmla="*/ 0 h 329"/>
                <a:gd name="T14" fmla="*/ 1 w 613"/>
                <a:gd name="T15" fmla="*/ 0 h 329"/>
                <a:gd name="T16" fmla="*/ 0 w 613"/>
                <a:gd name="T17" fmla="*/ 0 h 3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3" h="329">
                  <a:moveTo>
                    <a:pt x="89" y="0"/>
                  </a:moveTo>
                  <a:lnTo>
                    <a:pt x="266" y="133"/>
                  </a:lnTo>
                  <a:lnTo>
                    <a:pt x="0" y="223"/>
                  </a:lnTo>
                  <a:lnTo>
                    <a:pt x="296" y="193"/>
                  </a:lnTo>
                  <a:lnTo>
                    <a:pt x="550" y="329"/>
                  </a:lnTo>
                  <a:lnTo>
                    <a:pt x="358" y="178"/>
                  </a:lnTo>
                  <a:lnTo>
                    <a:pt x="613" y="104"/>
                  </a:lnTo>
                  <a:lnTo>
                    <a:pt x="344" y="118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CB91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06" name="Freeform 1529">
              <a:extLst>
                <a:ext uri="{FF2B5EF4-FFF2-40B4-BE49-F238E27FC236}">
                  <a16:creationId xmlns:a16="http://schemas.microsoft.com/office/drawing/2014/main" id="{D7519BD0-76EC-4A5B-A5BC-15245918D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5" y="2148"/>
              <a:ext cx="37" cy="20"/>
            </a:xfrm>
            <a:custGeom>
              <a:avLst/>
              <a:gdLst>
                <a:gd name="T0" fmla="*/ 0 w 613"/>
                <a:gd name="T1" fmla="*/ 0 h 329"/>
                <a:gd name="T2" fmla="*/ 1 w 613"/>
                <a:gd name="T3" fmla="*/ 0 h 329"/>
                <a:gd name="T4" fmla="*/ 0 w 613"/>
                <a:gd name="T5" fmla="*/ 1 h 329"/>
                <a:gd name="T6" fmla="*/ 1 w 613"/>
                <a:gd name="T7" fmla="*/ 1 h 329"/>
                <a:gd name="T8" fmla="*/ 2 w 613"/>
                <a:gd name="T9" fmla="*/ 1 h 329"/>
                <a:gd name="T10" fmla="*/ 1 w 613"/>
                <a:gd name="T11" fmla="*/ 1 h 329"/>
                <a:gd name="T12" fmla="*/ 2 w 613"/>
                <a:gd name="T13" fmla="*/ 0 h 329"/>
                <a:gd name="T14" fmla="*/ 1 w 613"/>
                <a:gd name="T15" fmla="*/ 0 h 329"/>
                <a:gd name="T16" fmla="*/ 0 w 613"/>
                <a:gd name="T17" fmla="*/ 0 h 3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3" h="329">
                  <a:moveTo>
                    <a:pt x="88" y="0"/>
                  </a:moveTo>
                  <a:lnTo>
                    <a:pt x="266" y="134"/>
                  </a:lnTo>
                  <a:lnTo>
                    <a:pt x="0" y="223"/>
                  </a:lnTo>
                  <a:lnTo>
                    <a:pt x="295" y="192"/>
                  </a:lnTo>
                  <a:lnTo>
                    <a:pt x="550" y="329"/>
                  </a:lnTo>
                  <a:lnTo>
                    <a:pt x="358" y="178"/>
                  </a:lnTo>
                  <a:lnTo>
                    <a:pt x="613" y="103"/>
                  </a:lnTo>
                  <a:lnTo>
                    <a:pt x="343" y="118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CB91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07" name="Freeform 1530">
              <a:extLst>
                <a:ext uri="{FF2B5EF4-FFF2-40B4-BE49-F238E27FC236}">
                  <a16:creationId xmlns:a16="http://schemas.microsoft.com/office/drawing/2014/main" id="{9C086D45-45B7-459B-986A-16D455634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" y="2365"/>
              <a:ext cx="8" cy="7"/>
            </a:xfrm>
            <a:custGeom>
              <a:avLst/>
              <a:gdLst>
                <a:gd name="T0" fmla="*/ 0 w 142"/>
                <a:gd name="T1" fmla="*/ 0 h 130"/>
                <a:gd name="T2" fmla="*/ 0 w 142"/>
                <a:gd name="T3" fmla="*/ 0 h 130"/>
                <a:gd name="T4" fmla="*/ 0 w 142"/>
                <a:gd name="T5" fmla="*/ 0 h 130"/>
                <a:gd name="T6" fmla="*/ 0 w 142"/>
                <a:gd name="T7" fmla="*/ 0 h 130"/>
                <a:gd name="T8" fmla="*/ 0 w 142"/>
                <a:gd name="T9" fmla="*/ 0 h 130"/>
                <a:gd name="T10" fmla="*/ 0 w 142"/>
                <a:gd name="T11" fmla="*/ 0 h 130"/>
                <a:gd name="T12" fmla="*/ 0 w 142"/>
                <a:gd name="T13" fmla="*/ 0 h 130"/>
                <a:gd name="T14" fmla="*/ 0 w 142"/>
                <a:gd name="T15" fmla="*/ 0 h 130"/>
                <a:gd name="T16" fmla="*/ 0 w 142"/>
                <a:gd name="T17" fmla="*/ 0 h 130"/>
                <a:gd name="T18" fmla="*/ 0 w 142"/>
                <a:gd name="T19" fmla="*/ 0 h 130"/>
                <a:gd name="T20" fmla="*/ 0 w 142"/>
                <a:gd name="T21" fmla="*/ 0 h 130"/>
                <a:gd name="T22" fmla="*/ 0 w 142"/>
                <a:gd name="T23" fmla="*/ 0 h 130"/>
                <a:gd name="T24" fmla="*/ 0 w 142"/>
                <a:gd name="T25" fmla="*/ 0 h 130"/>
                <a:gd name="T26" fmla="*/ 0 w 142"/>
                <a:gd name="T27" fmla="*/ 0 h 130"/>
                <a:gd name="T28" fmla="*/ 0 w 142"/>
                <a:gd name="T29" fmla="*/ 0 h 130"/>
                <a:gd name="T30" fmla="*/ 0 w 142"/>
                <a:gd name="T31" fmla="*/ 0 h 130"/>
                <a:gd name="T32" fmla="*/ 0 w 142"/>
                <a:gd name="T33" fmla="*/ 0 h 130"/>
                <a:gd name="T34" fmla="*/ 0 w 142"/>
                <a:gd name="T35" fmla="*/ 0 h 130"/>
                <a:gd name="T36" fmla="*/ 0 w 142"/>
                <a:gd name="T37" fmla="*/ 0 h 130"/>
                <a:gd name="T38" fmla="*/ 0 w 142"/>
                <a:gd name="T39" fmla="*/ 0 h 130"/>
                <a:gd name="T40" fmla="*/ 0 w 142"/>
                <a:gd name="T41" fmla="*/ 0 h 130"/>
                <a:gd name="T42" fmla="*/ 0 w 142"/>
                <a:gd name="T43" fmla="*/ 0 h 130"/>
                <a:gd name="T44" fmla="*/ 0 w 142"/>
                <a:gd name="T45" fmla="*/ 0 h 130"/>
                <a:gd name="T46" fmla="*/ 0 w 142"/>
                <a:gd name="T47" fmla="*/ 0 h 130"/>
                <a:gd name="T48" fmla="*/ 0 w 142"/>
                <a:gd name="T49" fmla="*/ 0 h 130"/>
                <a:gd name="T50" fmla="*/ 0 w 142"/>
                <a:gd name="T51" fmla="*/ 0 h 130"/>
                <a:gd name="T52" fmla="*/ 0 w 142"/>
                <a:gd name="T53" fmla="*/ 0 h 130"/>
                <a:gd name="T54" fmla="*/ 0 w 142"/>
                <a:gd name="T55" fmla="*/ 0 h 130"/>
                <a:gd name="T56" fmla="*/ 0 w 142"/>
                <a:gd name="T57" fmla="*/ 0 h 130"/>
                <a:gd name="T58" fmla="*/ 0 w 142"/>
                <a:gd name="T59" fmla="*/ 0 h 130"/>
                <a:gd name="T60" fmla="*/ 0 w 142"/>
                <a:gd name="T61" fmla="*/ 0 h 130"/>
                <a:gd name="T62" fmla="*/ 0 w 142"/>
                <a:gd name="T63" fmla="*/ 0 h 130"/>
                <a:gd name="T64" fmla="*/ 0 w 142"/>
                <a:gd name="T65" fmla="*/ 0 h 130"/>
                <a:gd name="T66" fmla="*/ 0 w 142"/>
                <a:gd name="T67" fmla="*/ 0 h 130"/>
                <a:gd name="T68" fmla="*/ 0 w 142"/>
                <a:gd name="T69" fmla="*/ 0 h 130"/>
                <a:gd name="T70" fmla="*/ 0 w 142"/>
                <a:gd name="T71" fmla="*/ 0 h 130"/>
                <a:gd name="T72" fmla="*/ 0 w 142"/>
                <a:gd name="T73" fmla="*/ 0 h 130"/>
                <a:gd name="T74" fmla="*/ 0 w 142"/>
                <a:gd name="T75" fmla="*/ 0 h 130"/>
                <a:gd name="T76" fmla="*/ 0 w 142"/>
                <a:gd name="T77" fmla="*/ 0 h 130"/>
                <a:gd name="T78" fmla="*/ 0 w 142"/>
                <a:gd name="T79" fmla="*/ 0 h 130"/>
                <a:gd name="T80" fmla="*/ 0 w 142"/>
                <a:gd name="T81" fmla="*/ 0 h 130"/>
                <a:gd name="T82" fmla="*/ 0 w 142"/>
                <a:gd name="T83" fmla="*/ 0 h 130"/>
                <a:gd name="T84" fmla="*/ 0 w 142"/>
                <a:gd name="T85" fmla="*/ 0 h 130"/>
                <a:gd name="T86" fmla="*/ 0 w 142"/>
                <a:gd name="T87" fmla="*/ 0 h 130"/>
                <a:gd name="T88" fmla="*/ 0 w 142"/>
                <a:gd name="T89" fmla="*/ 0 h 130"/>
                <a:gd name="T90" fmla="*/ 0 w 142"/>
                <a:gd name="T91" fmla="*/ 0 h 130"/>
                <a:gd name="T92" fmla="*/ 0 w 142"/>
                <a:gd name="T93" fmla="*/ 0 h 130"/>
                <a:gd name="T94" fmla="*/ 0 w 142"/>
                <a:gd name="T95" fmla="*/ 0 h 130"/>
                <a:gd name="T96" fmla="*/ 0 w 142"/>
                <a:gd name="T97" fmla="*/ 0 h 130"/>
                <a:gd name="T98" fmla="*/ 0 w 142"/>
                <a:gd name="T99" fmla="*/ 0 h 130"/>
                <a:gd name="T100" fmla="*/ 0 w 142"/>
                <a:gd name="T101" fmla="*/ 0 h 130"/>
                <a:gd name="T102" fmla="*/ 0 w 142"/>
                <a:gd name="T103" fmla="*/ 0 h 130"/>
                <a:gd name="T104" fmla="*/ 0 w 142"/>
                <a:gd name="T105" fmla="*/ 0 h 130"/>
                <a:gd name="T106" fmla="*/ 0 w 142"/>
                <a:gd name="T107" fmla="*/ 0 h 130"/>
                <a:gd name="T108" fmla="*/ 0 w 142"/>
                <a:gd name="T109" fmla="*/ 0 h 130"/>
                <a:gd name="T110" fmla="*/ 0 w 142"/>
                <a:gd name="T111" fmla="*/ 0 h 130"/>
                <a:gd name="T112" fmla="*/ 0 w 142"/>
                <a:gd name="T113" fmla="*/ 0 h 130"/>
                <a:gd name="T114" fmla="*/ 0 w 142"/>
                <a:gd name="T115" fmla="*/ 0 h 130"/>
                <a:gd name="T116" fmla="*/ 0 w 142"/>
                <a:gd name="T117" fmla="*/ 0 h 130"/>
                <a:gd name="T118" fmla="*/ 0 w 142"/>
                <a:gd name="T119" fmla="*/ 0 h 130"/>
                <a:gd name="T120" fmla="*/ 0 w 142"/>
                <a:gd name="T121" fmla="*/ 0 h 13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42" h="130">
                  <a:moveTo>
                    <a:pt x="11" y="42"/>
                  </a:moveTo>
                  <a:lnTo>
                    <a:pt x="14" y="36"/>
                  </a:lnTo>
                  <a:lnTo>
                    <a:pt x="17" y="31"/>
                  </a:lnTo>
                  <a:lnTo>
                    <a:pt x="21" y="27"/>
                  </a:lnTo>
                  <a:lnTo>
                    <a:pt x="25" y="22"/>
                  </a:lnTo>
                  <a:lnTo>
                    <a:pt x="30" y="19"/>
                  </a:lnTo>
                  <a:lnTo>
                    <a:pt x="36" y="15"/>
                  </a:lnTo>
                  <a:lnTo>
                    <a:pt x="41" y="12"/>
                  </a:lnTo>
                  <a:lnTo>
                    <a:pt x="47" y="9"/>
                  </a:lnTo>
                  <a:lnTo>
                    <a:pt x="60" y="5"/>
                  </a:lnTo>
                  <a:lnTo>
                    <a:pt x="74" y="1"/>
                  </a:lnTo>
                  <a:lnTo>
                    <a:pt x="88" y="0"/>
                  </a:lnTo>
                  <a:lnTo>
                    <a:pt x="101" y="0"/>
                  </a:lnTo>
                  <a:lnTo>
                    <a:pt x="107" y="1"/>
                  </a:lnTo>
                  <a:lnTo>
                    <a:pt x="113" y="3"/>
                  </a:lnTo>
                  <a:lnTo>
                    <a:pt x="119" y="5"/>
                  </a:lnTo>
                  <a:lnTo>
                    <a:pt x="124" y="8"/>
                  </a:lnTo>
                  <a:lnTo>
                    <a:pt x="129" y="10"/>
                  </a:lnTo>
                  <a:lnTo>
                    <a:pt x="133" y="13"/>
                  </a:lnTo>
                  <a:lnTo>
                    <a:pt x="136" y="17"/>
                  </a:lnTo>
                  <a:lnTo>
                    <a:pt x="139" y="21"/>
                  </a:lnTo>
                  <a:lnTo>
                    <a:pt x="141" y="26"/>
                  </a:lnTo>
                  <a:lnTo>
                    <a:pt x="142" y="31"/>
                  </a:lnTo>
                  <a:lnTo>
                    <a:pt x="142" y="36"/>
                  </a:lnTo>
                  <a:lnTo>
                    <a:pt x="142" y="42"/>
                  </a:lnTo>
                  <a:lnTo>
                    <a:pt x="140" y="48"/>
                  </a:lnTo>
                  <a:lnTo>
                    <a:pt x="138" y="55"/>
                  </a:lnTo>
                  <a:lnTo>
                    <a:pt x="134" y="63"/>
                  </a:lnTo>
                  <a:lnTo>
                    <a:pt x="129" y="71"/>
                  </a:lnTo>
                  <a:lnTo>
                    <a:pt x="124" y="79"/>
                  </a:lnTo>
                  <a:lnTo>
                    <a:pt x="118" y="86"/>
                  </a:lnTo>
                  <a:lnTo>
                    <a:pt x="112" y="94"/>
                  </a:lnTo>
                  <a:lnTo>
                    <a:pt x="105" y="100"/>
                  </a:lnTo>
                  <a:lnTo>
                    <a:pt x="99" y="106"/>
                  </a:lnTo>
                  <a:lnTo>
                    <a:pt x="93" y="111"/>
                  </a:lnTo>
                  <a:lnTo>
                    <a:pt x="86" y="115"/>
                  </a:lnTo>
                  <a:lnTo>
                    <a:pt x="79" y="119"/>
                  </a:lnTo>
                  <a:lnTo>
                    <a:pt x="73" y="122"/>
                  </a:lnTo>
                  <a:lnTo>
                    <a:pt x="66" y="125"/>
                  </a:lnTo>
                  <a:lnTo>
                    <a:pt x="60" y="127"/>
                  </a:lnTo>
                  <a:lnTo>
                    <a:pt x="54" y="128"/>
                  </a:lnTo>
                  <a:lnTo>
                    <a:pt x="48" y="129"/>
                  </a:lnTo>
                  <a:lnTo>
                    <a:pt x="42" y="130"/>
                  </a:lnTo>
                  <a:lnTo>
                    <a:pt x="36" y="129"/>
                  </a:lnTo>
                  <a:lnTo>
                    <a:pt x="31" y="129"/>
                  </a:lnTo>
                  <a:lnTo>
                    <a:pt x="26" y="127"/>
                  </a:lnTo>
                  <a:lnTo>
                    <a:pt x="22" y="125"/>
                  </a:lnTo>
                  <a:lnTo>
                    <a:pt x="17" y="123"/>
                  </a:lnTo>
                  <a:lnTo>
                    <a:pt x="13" y="120"/>
                  </a:lnTo>
                  <a:lnTo>
                    <a:pt x="10" y="117"/>
                  </a:lnTo>
                  <a:lnTo>
                    <a:pt x="7" y="113"/>
                  </a:lnTo>
                  <a:lnTo>
                    <a:pt x="4" y="108"/>
                  </a:lnTo>
                  <a:lnTo>
                    <a:pt x="3" y="103"/>
                  </a:lnTo>
                  <a:lnTo>
                    <a:pt x="1" y="97"/>
                  </a:lnTo>
                  <a:lnTo>
                    <a:pt x="1" y="91"/>
                  </a:lnTo>
                  <a:lnTo>
                    <a:pt x="0" y="83"/>
                  </a:lnTo>
                  <a:lnTo>
                    <a:pt x="1" y="76"/>
                  </a:lnTo>
                  <a:lnTo>
                    <a:pt x="2" y="68"/>
                  </a:lnTo>
                  <a:lnTo>
                    <a:pt x="4" y="60"/>
                  </a:lnTo>
                  <a:lnTo>
                    <a:pt x="7" y="51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CB91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08" name="Freeform 1531">
              <a:extLst>
                <a:ext uri="{FF2B5EF4-FFF2-40B4-BE49-F238E27FC236}">
                  <a16:creationId xmlns:a16="http://schemas.microsoft.com/office/drawing/2014/main" id="{125B7942-22F2-4990-84CE-5B7676E64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" y="2360"/>
              <a:ext cx="8" cy="8"/>
            </a:xfrm>
            <a:custGeom>
              <a:avLst/>
              <a:gdLst>
                <a:gd name="T0" fmla="*/ 0 w 142"/>
                <a:gd name="T1" fmla="*/ 0 h 128"/>
                <a:gd name="T2" fmla="*/ 0 w 142"/>
                <a:gd name="T3" fmla="*/ 0 h 128"/>
                <a:gd name="T4" fmla="*/ 0 w 142"/>
                <a:gd name="T5" fmla="*/ 0 h 128"/>
                <a:gd name="T6" fmla="*/ 0 w 142"/>
                <a:gd name="T7" fmla="*/ 0 h 128"/>
                <a:gd name="T8" fmla="*/ 0 w 142"/>
                <a:gd name="T9" fmla="*/ 0 h 128"/>
                <a:gd name="T10" fmla="*/ 0 w 142"/>
                <a:gd name="T11" fmla="*/ 0 h 128"/>
                <a:gd name="T12" fmla="*/ 0 w 142"/>
                <a:gd name="T13" fmla="*/ 0 h 128"/>
                <a:gd name="T14" fmla="*/ 0 w 142"/>
                <a:gd name="T15" fmla="*/ 0 h 128"/>
                <a:gd name="T16" fmla="*/ 0 w 142"/>
                <a:gd name="T17" fmla="*/ 0 h 128"/>
                <a:gd name="T18" fmla="*/ 0 w 142"/>
                <a:gd name="T19" fmla="*/ 0 h 128"/>
                <a:gd name="T20" fmla="*/ 0 w 142"/>
                <a:gd name="T21" fmla="*/ 0 h 128"/>
                <a:gd name="T22" fmla="*/ 0 w 142"/>
                <a:gd name="T23" fmla="*/ 0 h 128"/>
                <a:gd name="T24" fmla="*/ 0 w 142"/>
                <a:gd name="T25" fmla="*/ 0 h 128"/>
                <a:gd name="T26" fmla="*/ 0 w 142"/>
                <a:gd name="T27" fmla="*/ 0 h 128"/>
                <a:gd name="T28" fmla="*/ 0 w 142"/>
                <a:gd name="T29" fmla="*/ 0 h 128"/>
                <a:gd name="T30" fmla="*/ 0 w 142"/>
                <a:gd name="T31" fmla="*/ 0 h 128"/>
                <a:gd name="T32" fmla="*/ 0 w 142"/>
                <a:gd name="T33" fmla="*/ 0 h 128"/>
                <a:gd name="T34" fmla="*/ 0 w 142"/>
                <a:gd name="T35" fmla="*/ 0 h 128"/>
                <a:gd name="T36" fmla="*/ 0 w 142"/>
                <a:gd name="T37" fmla="*/ 0 h 128"/>
                <a:gd name="T38" fmla="*/ 0 w 142"/>
                <a:gd name="T39" fmla="*/ 0 h 128"/>
                <a:gd name="T40" fmla="*/ 0 w 142"/>
                <a:gd name="T41" fmla="*/ 0 h 128"/>
                <a:gd name="T42" fmla="*/ 0 w 142"/>
                <a:gd name="T43" fmla="*/ 0 h 128"/>
                <a:gd name="T44" fmla="*/ 0 w 142"/>
                <a:gd name="T45" fmla="*/ 0 h 128"/>
                <a:gd name="T46" fmla="*/ 0 w 142"/>
                <a:gd name="T47" fmla="*/ 0 h 128"/>
                <a:gd name="T48" fmla="*/ 0 w 142"/>
                <a:gd name="T49" fmla="*/ 0 h 128"/>
                <a:gd name="T50" fmla="*/ 0 w 142"/>
                <a:gd name="T51" fmla="*/ 0 h 128"/>
                <a:gd name="T52" fmla="*/ 0 w 142"/>
                <a:gd name="T53" fmla="*/ 0 h 128"/>
                <a:gd name="T54" fmla="*/ 0 w 142"/>
                <a:gd name="T55" fmla="*/ 0 h 128"/>
                <a:gd name="T56" fmla="*/ 0 w 142"/>
                <a:gd name="T57" fmla="*/ 0 h 128"/>
                <a:gd name="T58" fmla="*/ 0 w 142"/>
                <a:gd name="T59" fmla="*/ 0 h 128"/>
                <a:gd name="T60" fmla="*/ 0 w 142"/>
                <a:gd name="T61" fmla="*/ 0 h 128"/>
                <a:gd name="T62" fmla="*/ 0 w 142"/>
                <a:gd name="T63" fmla="*/ 0 h 128"/>
                <a:gd name="T64" fmla="*/ 0 w 142"/>
                <a:gd name="T65" fmla="*/ 0 h 128"/>
                <a:gd name="T66" fmla="*/ 0 w 142"/>
                <a:gd name="T67" fmla="*/ 0 h 128"/>
                <a:gd name="T68" fmla="*/ 0 w 142"/>
                <a:gd name="T69" fmla="*/ 0 h 128"/>
                <a:gd name="T70" fmla="*/ 0 w 142"/>
                <a:gd name="T71" fmla="*/ 0 h 128"/>
                <a:gd name="T72" fmla="*/ 0 w 142"/>
                <a:gd name="T73" fmla="*/ 0 h 128"/>
                <a:gd name="T74" fmla="*/ 0 w 142"/>
                <a:gd name="T75" fmla="*/ 1 h 128"/>
                <a:gd name="T76" fmla="*/ 0 w 142"/>
                <a:gd name="T77" fmla="*/ 1 h 128"/>
                <a:gd name="T78" fmla="*/ 0 w 142"/>
                <a:gd name="T79" fmla="*/ 1 h 128"/>
                <a:gd name="T80" fmla="*/ 0 w 142"/>
                <a:gd name="T81" fmla="*/ 1 h 128"/>
                <a:gd name="T82" fmla="*/ 0 w 142"/>
                <a:gd name="T83" fmla="*/ 1 h 128"/>
                <a:gd name="T84" fmla="*/ 0 w 142"/>
                <a:gd name="T85" fmla="*/ 1 h 128"/>
                <a:gd name="T86" fmla="*/ 0 w 142"/>
                <a:gd name="T87" fmla="*/ 1 h 128"/>
                <a:gd name="T88" fmla="*/ 0 w 142"/>
                <a:gd name="T89" fmla="*/ 1 h 128"/>
                <a:gd name="T90" fmla="*/ 0 w 142"/>
                <a:gd name="T91" fmla="*/ 1 h 128"/>
                <a:gd name="T92" fmla="*/ 0 w 142"/>
                <a:gd name="T93" fmla="*/ 1 h 128"/>
                <a:gd name="T94" fmla="*/ 0 w 142"/>
                <a:gd name="T95" fmla="*/ 1 h 128"/>
                <a:gd name="T96" fmla="*/ 0 w 142"/>
                <a:gd name="T97" fmla="*/ 0 h 128"/>
                <a:gd name="T98" fmla="*/ 0 w 142"/>
                <a:gd name="T99" fmla="*/ 0 h 128"/>
                <a:gd name="T100" fmla="*/ 0 w 142"/>
                <a:gd name="T101" fmla="*/ 0 h 128"/>
                <a:gd name="T102" fmla="*/ 0 w 142"/>
                <a:gd name="T103" fmla="*/ 0 h 128"/>
                <a:gd name="T104" fmla="*/ 0 w 142"/>
                <a:gd name="T105" fmla="*/ 0 h 128"/>
                <a:gd name="T106" fmla="*/ 0 w 142"/>
                <a:gd name="T107" fmla="*/ 0 h 128"/>
                <a:gd name="T108" fmla="*/ 0 w 142"/>
                <a:gd name="T109" fmla="*/ 0 h 128"/>
                <a:gd name="T110" fmla="*/ 0 w 142"/>
                <a:gd name="T111" fmla="*/ 0 h 128"/>
                <a:gd name="T112" fmla="*/ 0 w 142"/>
                <a:gd name="T113" fmla="*/ 0 h 128"/>
                <a:gd name="T114" fmla="*/ 0 w 142"/>
                <a:gd name="T115" fmla="*/ 0 h 128"/>
                <a:gd name="T116" fmla="*/ 0 w 142"/>
                <a:gd name="T117" fmla="*/ 0 h 128"/>
                <a:gd name="T118" fmla="*/ 0 w 142"/>
                <a:gd name="T119" fmla="*/ 0 h 128"/>
                <a:gd name="T120" fmla="*/ 0 w 142"/>
                <a:gd name="T121" fmla="*/ 0 h 12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42" h="128">
                  <a:moveTo>
                    <a:pt x="11" y="41"/>
                  </a:moveTo>
                  <a:lnTo>
                    <a:pt x="13" y="35"/>
                  </a:lnTo>
                  <a:lnTo>
                    <a:pt x="16" y="30"/>
                  </a:lnTo>
                  <a:lnTo>
                    <a:pt x="20" y="26"/>
                  </a:lnTo>
                  <a:lnTo>
                    <a:pt x="25" y="21"/>
                  </a:lnTo>
                  <a:lnTo>
                    <a:pt x="30" y="17"/>
                  </a:lnTo>
                  <a:lnTo>
                    <a:pt x="35" y="14"/>
                  </a:lnTo>
                  <a:lnTo>
                    <a:pt x="41" y="11"/>
                  </a:lnTo>
                  <a:lnTo>
                    <a:pt x="47" y="8"/>
                  </a:lnTo>
                  <a:lnTo>
                    <a:pt x="60" y="4"/>
                  </a:lnTo>
                  <a:lnTo>
                    <a:pt x="73" y="1"/>
                  </a:lnTo>
                  <a:lnTo>
                    <a:pt x="88" y="0"/>
                  </a:lnTo>
                  <a:lnTo>
                    <a:pt x="101" y="0"/>
                  </a:lnTo>
                  <a:lnTo>
                    <a:pt x="107" y="1"/>
                  </a:lnTo>
                  <a:lnTo>
                    <a:pt x="113" y="3"/>
                  </a:lnTo>
                  <a:lnTo>
                    <a:pt x="119" y="4"/>
                  </a:lnTo>
                  <a:lnTo>
                    <a:pt x="124" y="7"/>
                  </a:lnTo>
                  <a:lnTo>
                    <a:pt x="128" y="9"/>
                  </a:lnTo>
                  <a:lnTo>
                    <a:pt x="132" y="12"/>
                  </a:lnTo>
                  <a:lnTo>
                    <a:pt x="136" y="16"/>
                  </a:lnTo>
                  <a:lnTo>
                    <a:pt x="138" y="20"/>
                  </a:lnTo>
                  <a:lnTo>
                    <a:pt x="140" y="24"/>
                  </a:lnTo>
                  <a:lnTo>
                    <a:pt x="142" y="29"/>
                  </a:lnTo>
                  <a:lnTo>
                    <a:pt x="142" y="35"/>
                  </a:lnTo>
                  <a:lnTo>
                    <a:pt x="141" y="41"/>
                  </a:lnTo>
                  <a:lnTo>
                    <a:pt x="140" y="47"/>
                  </a:lnTo>
                  <a:lnTo>
                    <a:pt x="137" y="54"/>
                  </a:lnTo>
                  <a:lnTo>
                    <a:pt x="134" y="62"/>
                  </a:lnTo>
                  <a:lnTo>
                    <a:pt x="129" y="70"/>
                  </a:lnTo>
                  <a:lnTo>
                    <a:pt x="123" y="78"/>
                  </a:lnTo>
                  <a:lnTo>
                    <a:pt x="117" y="86"/>
                  </a:lnTo>
                  <a:lnTo>
                    <a:pt x="111" y="93"/>
                  </a:lnTo>
                  <a:lnTo>
                    <a:pt x="105" y="99"/>
                  </a:lnTo>
                  <a:lnTo>
                    <a:pt x="99" y="105"/>
                  </a:lnTo>
                  <a:lnTo>
                    <a:pt x="92" y="109"/>
                  </a:lnTo>
                  <a:lnTo>
                    <a:pt x="85" y="114"/>
                  </a:lnTo>
                  <a:lnTo>
                    <a:pt x="79" y="118"/>
                  </a:lnTo>
                  <a:lnTo>
                    <a:pt x="72" y="121"/>
                  </a:lnTo>
                  <a:lnTo>
                    <a:pt x="66" y="124"/>
                  </a:lnTo>
                  <a:lnTo>
                    <a:pt x="60" y="126"/>
                  </a:lnTo>
                  <a:lnTo>
                    <a:pt x="53" y="127"/>
                  </a:lnTo>
                  <a:lnTo>
                    <a:pt x="47" y="128"/>
                  </a:lnTo>
                  <a:lnTo>
                    <a:pt x="42" y="128"/>
                  </a:lnTo>
                  <a:lnTo>
                    <a:pt x="36" y="128"/>
                  </a:lnTo>
                  <a:lnTo>
                    <a:pt x="31" y="127"/>
                  </a:lnTo>
                  <a:lnTo>
                    <a:pt x="26" y="126"/>
                  </a:lnTo>
                  <a:lnTo>
                    <a:pt x="21" y="124"/>
                  </a:lnTo>
                  <a:lnTo>
                    <a:pt x="17" y="122"/>
                  </a:lnTo>
                  <a:lnTo>
                    <a:pt x="13" y="119"/>
                  </a:lnTo>
                  <a:lnTo>
                    <a:pt x="10" y="115"/>
                  </a:lnTo>
                  <a:lnTo>
                    <a:pt x="7" y="111"/>
                  </a:lnTo>
                  <a:lnTo>
                    <a:pt x="4" y="107"/>
                  </a:lnTo>
                  <a:lnTo>
                    <a:pt x="2" y="102"/>
                  </a:lnTo>
                  <a:lnTo>
                    <a:pt x="1" y="96"/>
                  </a:lnTo>
                  <a:lnTo>
                    <a:pt x="0" y="90"/>
                  </a:lnTo>
                  <a:lnTo>
                    <a:pt x="0" y="83"/>
                  </a:lnTo>
                  <a:lnTo>
                    <a:pt x="1" y="75"/>
                  </a:lnTo>
                  <a:lnTo>
                    <a:pt x="2" y="67"/>
                  </a:lnTo>
                  <a:lnTo>
                    <a:pt x="4" y="59"/>
                  </a:lnTo>
                  <a:lnTo>
                    <a:pt x="7" y="50"/>
                  </a:lnTo>
                  <a:lnTo>
                    <a:pt x="11" y="41"/>
                  </a:lnTo>
                  <a:close/>
                </a:path>
              </a:pathLst>
            </a:custGeom>
            <a:solidFill>
              <a:srgbClr val="CB91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09" name="Freeform 1532">
              <a:extLst>
                <a:ext uri="{FF2B5EF4-FFF2-40B4-BE49-F238E27FC236}">
                  <a16:creationId xmlns:a16="http://schemas.microsoft.com/office/drawing/2014/main" id="{25BE60B2-4168-4EF1-BDBA-37C383D39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3" y="2349"/>
              <a:ext cx="8" cy="7"/>
            </a:xfrm>
            <a:custGeom>
              <a:avLst/>
              <a:gdLst>
                <a:gd name="T0" fmla="*/ 0 w 143"/>
                <a:gd name="T1" fmla="*/ 0 h 130"/>
                <a:gd name="T2" fmla="*/ 0 w 143"/>
                <a:gd name="T3" fmla="*/ 0 h 130"/>
                <a:gd name="T4" fmla="*/ 0 w 143"/>
                <a:gd name="T5" fmla="*/ 0 h 130"/>
                <a:gd name="T6" fmla="*/ 0 w 143"/>
                <a:gd name="T7" fmla="*/ 0 h 130"/>
                <a:gd name="T8" fmla="*/ 0 w 143"/>
                <a:gd name="T9" fmla="*/ 0 h 130"/>
                <a:gd name="T10" fmla="*/ 0 w 143"/>
                <a:gd name="T11" fmla="*/ 0 h 130"/>
                <a:gd name="T12" fmla="*/ 0 w 143"/>
                <a:gd name="T13" fmla="*/ 0 h 130"/>
                <a:gd name="T14" fmla="*/ 0 w 143"/>
                <a:gd name="T15" fmla="*/ 0 h 130"/>
                <a:gd name="T16" fmla="*/ 0 w 143"/>
                <a:gd name="T17" fmla="*/ 0 h 130"/>
                <a:gd name="T18" fmla="*/ 0 w 143"/>
                <a:gd name="T19" fmla="*/ 0 h 130"/>
                <a:gd name="T20" fmla="*/ 0 w 143"/>
                <a:gd name="T21" fmla="*/ 0 h 130"/>
                <a:gd name="T22" fmla="*/ 0 w 143"/>
                <a:gd name="T23" fmla="*/ 0 h 130"/>
                <a:gd name="T24" fmla="*/ 0 w 143"/>
                <a:gd name="T25" fmla="*/ 0 h 130"/>
                <a:gd name="T26" fmla="*/ 0 w 143"/>
                <a:gd name="T27" fmla="*/ 0 h 130"/>
                <a:gd name="T28" fmla="*/ 0 w 143"/>
                <a:gd name="T29" fmla="*/ 0 h 130"/>
                <a:gd name="T30" fmla="*/ 0 w 143"/>
                <a:gd name="T31" fmla="*/ 0 h 130"/>
                <a:gd name="T32" fmla="*/ 0 w 143"/>
                <a:gd name="T33" fmla="*/ 0 h 130"/>
                <a:gd name="T34" fmla="*/ 0 w 143"/>
                <a:gd name="T35" fmla="*/ 0 h 130"/>
                <a:gd name="T36" fmla="*/ 0 w 143"/>
                <a:gd name="T37" fmla="*/ 0 h 130"/>
                <a:gd name="T38" fmla="*/ 0 w 143"/>
                <a:gd name="T39" fmla="*/ 0 h 130"/>
                <a:gd name="T40" fmla="*/ 0 w 143"/>
                <a:gd name="T41" fmla="*/ 0 h 130"/>
                <a:gd name="T42" fmla="*/ 0 w 143"/>
                <a:gd name="T43" fmla="*/ 0 h 130"/>
                <a:gd name="T44" fmla="*/ 0 w 143"/>
                <a:gd name="T45" fmla="*/ 0 h 130"/>
                <a:gd name="T46" fmla="*/ 0 w 143"/>
                <a:gd name="T47" fmla="*/ 0 h 130"/>
                <a:gd name="T48" fmla="*/ 0 w 143"/>
                <a:gd name="T49" fmla="*/ 0 h 130"/>
                <a:gd name="T50" fmla="*/ 0 w 143"/>
                <a:gd name="T51" fmla="*/ 0 h 130"/>
                <a:gd name="T52" fmla="*/ 0 w 143"/>
                <a:gd name="T53" fmla="*/ 0 h 130"/>
                <a:gd name="T54" fmla="*/ 0 w 143"/>
                <a:gd name="T55" fmla="*/ 0 h 130"/>
                <a:gd name="T56" fmla="*/ 0 w 143"/>
                <a:gd name="T57" fmla="*/ 0 h 130"/>
                <a:gd name="T58" fmla="*/ 0 w 143"/>
                <a:gd name="T59" fmla="*/ 0 h 130"/>
                <a:gd name="T60" fmla="*/ 0 w 143"/>
                <a:gd name="T61" fmla="*/ 0 h 130"/>
                <a:gd name="T62" fmla="*/ 0 w 143"/>
                <a:gd name="T63" fmla="*/ 0 h 130"/>
                <a:gd name="T64" fmla="*/ 0 w 143"/>
                <a:gd name="T65" fmla="*/ 0 h 130"/>
                <a:gd name="T66" fmla="*/ 0 w 143"/>
                <a:gd name="T67" fmla="*/ 0 h 130"/>
                <a:gd name="T68" fmla="*/ 0 w 143"/>
                <a:gd name="T69" fmla="*/ 0 h 130"/>
                <a:gd name="T70" fmla="*/ 0 w 143"/>
                <a:gd name="T71" fmla="*/ 0 h 130"/>
                <a:gd name="T72" fmla="*/ 0 w 143"/>
                <a:gd name="T73" fmla="*/ 0 h 130"/>
                <a:gd name="T74" fmla="*/ 0 w 143"/>
                <a:gd name="T75" fmla="*/ 0 h 130"/>
                <a:gd name="T76" fmla="*/ 0 w 143"/>
                <a:gd name="T77" fmla="*/ 0 h 130"/>
                <a:gd name="T78" fmla="*/ 0 w 143"/>
                <a:gd name="T79" fmla="*/ 0 h 130"/>
                <a:gd name="T80" fmla="*/ 0 w 143"/>
                <a:gd name="T81" fmla="*/ 0 h 130"/>
                <a:gd name="T82" fmla="*/ 0 w 143"/>
                <a:gd name="T83" fmla="*/ 0 h 130"/>
                <a:gd name="T84" fmla="*/ 0 w 143"/>
                <a:gd name="T85" fmla="*/ 0 h 130"/>
                <a:gd name="T86" fmla="*/ 0 w 143"/>
                <a:gd name="T87" fmla="*/ 0 h 130"/>
                <a:gd name="T88" fmla="*/ 0 w 143"/>
                <a:gd name="T89" fmla="*/ 0 h 130"/>
                <a:gd name="T90" fmla="*/ 0 w 143"/>
                <a:gd name="T91" fmla="*/ 0 h 130"/>
                <a:gd name="T92" fmla="*/ 0 w 143"/>
                <a:gd name="T93" fmla="*/ 0 h 130"/>
                <a:gd name="T94" fmla="*/ 0 w 143"/>
                <a:gd name="T95" fmla="*/ 0 h 130"/>
                <a:gd name="T96" fmla="*/ 0 w 143"/>
                <a:gd name="T97" fmla="*/ 0 h 130"/>
                <a:gd name="T98" fmla="*/ 0 w 143"/>
                <a:gd name="T99" fmla="*/ 0 h 130"/>
                <a:gd name="T100" fmla="*/ 0 w 143"/>
                <a:gd name="T101" fmla="*/ 0 h 130"/>
                <a:gd name="T102" fmla="*/ 0 w 143"/>
                <a:gd name="T103" fmla="*/ 0 h 130"/>
                <a:gd name="T104" fmla="*/ 0 w 143"/>
                <a:gd name="T105" fmla="*/ 0 h 130"/>
                <a:gd name="T106" fmla="*/ 0 w 143"/>
                <a:gd name="T107" fmla="*/ 0 h 130"/>
                <a:gd name="T108" fmla="*/ 0 w 143"/>
                <a:gd name="T109" fmla="*/ 0 h 130"/>
                <a:gd name="T110" fmla="*/ 0 w 143"/>
                <a:gd name="T111" fmla="*/ 0 h 130"/>
                <a:gd name="T112" fmla="*/ 0 w 143"/>
                <a:gd name="T113" fmla="*/ 0 h 130"/>
                <a:gd name="T114" fmla="*/ 0 w 143"/>
                <a:gd name="T115" fmla="*/ 0 h 130"/>
                <a:gd name="T116" fmla="*/ 0 w 143"/>
                <a:gd name="T117" fmla="*/ 0 h 130"/>
                <a:gd name="T118" fmla="*/ 0 w 143"/>
                <a:gd name="T119" fmla="*/ 0 h 130"/>
                <a:gd name="T120" fmla="*/ 0 w 143"/>
                <a:gd name="T121" fmla="*/ 0 h 13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43" h="130">
                  <a:moveTo>
                    <a:pt x="11" y="42"/>
                  </a:moveTo>
                  <a:lnTo>
                    <a:pt x="14" y="37"/>
                  </a:lnTo>
                  <a:lnTo>
                    <a:pt x="17" y="32"/>
                  </a:lnTo>
                  <a:lnTo>
                    <a:pt x="21" y="27"/>
                  </a:lnTo>
                  <a:lnTo>
                    <a:pt x="26" y="23"/>
                  </a:lnTo>
                  <a:lnTo>
                    <a:pt x="31" y="18"/>
                  </a:lnTo>
                  <a:lnTo>
                    <a:pt x="36" y="15"/>
                  </a:lnTo>
                  <a:lnTo>
                    <a:pt x="42" y="12"/>
                  </a:lnTo>
                  <a:lnTo>
                    <a:pt x="48" y="9"/>
                  </a:lnTo>
                  <a:lnTo>
                    <a:pt x="61" y="4"/>
                  </a:lnTo>
                  <a:lnTo>
                    <a:pt x="74" y="2"/>
                  </a:lnTo>
                  <a:lnTo>
                    <a:pt x="88" y="0"/>
                  </a:lnTo>
                  <a:lnTo>
                    <a:pt x="102" y="1"/>
                  </a:lnTo>
                  <a:lnTo>
                    <a:pt x="108" y="2"/>
                  </a:lnTo>
                  <a:lnTo>
                    <a:pt x="114" y="3"/>
                  </a:lnTo>
                  <a:lnTo>
                    <a:pt x="119" y="5"/>
                  </a:lnTo>
                  <a:lnTo>
                    <a:pt x="124" y="7"/>
                  </a:lnTo>
                  <a:lnTo>
                    <a:pt x="129" y="10"/>
                  </a:lnTo>
                  <a:lnTo>
                    <a:pt x="133" y="13"/>
                  </a:lnTo>
                  <a:lnTo>
                    <a:pt x="136" y="17"/>
                  </a:lnTo>
                  <a:lnTo>
                    <a:pt x="139" y="22"/>
                  </a:lnTo>
                  <a:lnTo>
                    <a:pt x="141" y="26"/>
                  </a:lnTo>
                  <a:lnTo>
                    <a:pt x="142" y="31"/>
                  </a:lnTo>
                  <a:lnTo>
                    <a:pt x="143" y="37"/>
                  </a:lnTo>
                  <a:lnTo>
                    <a:pt x="142" y="43"/>
                  </a:lnTo>
                  <a:lnTo>
                    <a:pt x="141" y="49"/>
                  </a:lnTo>
                  <a:lnTo>
                    <a:pt x="138" y="56"/>
                  </a:lnTo>
                  <a:lnTo>
                    <a:pt x="134" y="64"/>
                  </a:lnTo>
                  <a:lnTo>
                    <a:pt x="130" y="72"/>
                  </a:lnTo>
                  <a:lnTo>
                    <a:pt x="124" y="79"/>
                  </a:lnTo>
                  <a:lnTo>
                    <a:pt x="118" y="87"/>
                  </a:lnTo>
                  <a:lnTo>
                    <a:pt x="112" y="94"/>
                  </a:lnTo>
                  <a:lnTo>
                    <a:pt x="106" y="100"/>
                  </a:lnTo>
                  <a:lnTo>
                    <a:pt x="100" y="106"/>
                  </a:lnTo>
                  <a:lnTo>
                    <a:pt x="92" y="111"/>
                  </a:lnTo>
                  <a:lnTo>
                    <a:pt x="86" y="116"/>
                  </a:lnTo>
                  <a:lnTo>
                    <a:pt x="79" y="119"/>
                  </a:lnTo>
                  <a:lnTo>
                    <a:pt x="73" y="123"/>
                  </a:lnTo>
                  <a:lnTo>
                    <a:pt x="67" y="125"/>
                  </a:lnTo>
                  <a:lnTo>
                    <a:pt x="60" y="127"/>
                  </a:lnTo>
                  <a:lnTo>
                    <a:pt x="54" y="129"/>
                  </a:lnTo>
                  <a:lnTo>
                    <a:pt x="48" y="130"/>
                  </a:lnTo>
                  <a:lnTo>
                    <a:pt x="42" y="130"/>
                  </a:lnTo>
                  <a:lnTo>
                    <a:pt x="37" y="130"/>
                  </a:lnTo>
                  <a:lnTo>
                    <a:pt x="32" y="129"/>
                  </a:lnTo>
                  <a:lnTo>
                    <a:pt x="27" y="128"/>
                  </a:lnTo>
                  <a:lnTo>
                    <a:pt x="22" y="126"/>
                  </a:lnTo>
                  <a:lnTo>
                    <a:pt x="18" y="124"/>
                  </a:lnTo>
                  <a:lnTo>
                    <a:pt x="14" y="121"/>
                  </a:lnTo>
                  <a:lnTo>
                    <a:pt x="10" y="117"/>
                  </a:lnTo>
                  <a:lnTo>
                    <a:pt x="6" y="113"/>
                  </a:lnTo>
                  <a:lnTo>
                    <a:pt x="4" y="109"/>
                  </a:lnTo>
                  <a:lnTo>
                    <a:pt x="2" y="102"/>
                  </a:lnTo>
                  <a:lnTo>
                    <a:pt x="1" y="97"/>
                  </a:lnTo>
                  <a:lnTo>
                    <a:pt x="0" y="91"/>
                  </a:lnTo>
                  <a:lnTo>
                    <a:pt x="0" y="84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4" y="60"/>
                  </a:lnTo>
                  <a:lnTo>
                    <a:pt x="7" y="52"/>
                  </a:lnTo>
                  <a:lnTo>
                    <a:pt x="11" y="42"/>
                  </a:lnTo>
                  <a:close/>
                </a:path>
              </a:pathLst>
            </a:custGeom>
            <a:solidFill>
              <a:srgbClr val="CB91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10" name="Freeform 1533">
              <a:extLst>
                <a:ext uri="{FF2B5EF4-FFF2-40B4-BE49-F238E27FC236}">
                  <a16:creationId xmlns:a16="http://schemas.microsoft.com/office/drawing/2014/main" id="{9224B988-4855-4F19-9D9A-E0866234F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9" y="2346"/>
              <a:ext cx="8" cy="8"/>
            </a:xfrm>
            <a:custGeom>
              <a:avLst/>
              <a:gdLst>
                <a:gd name="T0" fmla="*/ 0 w 142"/>
                <a:gd name="T1" fmla="*/ 0 h 128"/>
                <a:gd name="T2" fmla="*/ 0 w 142"/>
                <a:gd name="T3" fmla="*/ 0 h 128"/>
                <a:gd name="T4" fmla="*/ 0 w 142"/>
                <a:gd name="T5" fmla="*/ 0 h 128"/>
                <a:gd name="T6" fmla="*/ 0 w 142"/>
                <a:gd name="T7" fmla="*/ 0 h 128"/>
                <a:gd name="T8" fmla="*/ 0 w 142"/>
                <a:gd name="T9" fmla="*/ 0 h 128"/>
                <a:gd name="T10" fmla="*/ 0 w 142"/>
                <a:gd name="T11" fmla="*/ 0 h 128"/>
                <a:gd name="T12" fmla="*/ 0 w 142"/>
                <a:gd name="T13" fmla="*/ 0 h 128"/>
                <a:gd name="T14" fmla="*/ 0 w 142"/>
                <a:gd name="T15" fmla="*/ 0 h 128"/>
                <a:gd name="T16" fmla="*/ 0 w 142"/>
                <a:gd name="T17" fmla="*/ 0 h 128"/>
                <a:gd name="T18" fmla="*/ 0 w 142"/>
                <a:gd name="T19" fmla="*/ 0 h 128"/>
                <a:gd name="T20" fmla="*/ 0 w 142"/>
                <a:gd name="T21" fmla="*/ 0 h 128"/>
                <a:gd name="T22" fmla="*/ 0 w 142"/>
                <a:gd name="T23" fmla="*/ 0 h 128"/>
                <a:gd name="T24" fmla="*/ 0 w 142"/>
                <a:gd name="T25" fmla="*/ 0 h 128"/>
                <a:gd name="T26" fmla="*/ 0 w 142"/>
                <a:gd name="T27" fmla="*/ 0 h 128"/>
                <a:gd name="T28" fmla="*/ 0 w 142"/>
                <a:gd name="T29" fmla="*/ 0 h 128"/>
                <a:gd name="T30" fmla="*/ 0 w 142"/>
                <a:gd name="T31" fmla="*/ 0 h 128"/>
                <a:gd name="T32" fmla="*/ 0 w 142"/>
                <a:gd name="T33" fmla="*/ 0 h 128"/>
                <a:gd name="T34" fmla="*/ 0 w 142"/>
                <a:gd name="T35" fmla="*/ 0 h 128"/>
                <a:gd name="T36" fmla="*/ 0 w 142"/>
                <a:gd name="T37" fmla="*/ 0 h 128"/>
                <a:gd name="T38" fmla="*/ 0 w 142"/>
                <a:gd name="T39" fmla="*/ 0 h 128"/>
                <a:gd name="T40" fmla="*/ 0 w 142"/>
                <a:gd name="T41" fmla="*/ 0 h 128"/>
                <a:gd name="T42" fmla="*/ 0 w 142"/>
                <a:gd name="T43" fmla="*/ 0 h 128"/>
                <a:gd name="T44" fmla="*/ 0 w 142"/>
                <a:gd name="T45" fmla="*/ 0 h 128"/>
                <a:gd name="T46" fmla="*/ 0 w 142"/>
                <a:gd name="T47" fmla="*/ 0 h 128"/>
                <a:gd name="T48" fmla="*/ 0 w 142"/>
                <a:gd name="T49" fmla="*/ 0 h 128"/>
                <a:gd name="T50" fmla="*/ 0 w 142"/>
                <a:gd name="T51" fmla="*/ 0 h 128"/>
                <a:gd name="T52" fmla="*/ 0 w 142"/>
                <a:gd name="T53" fmla="*/ 0 h 128"/>
                <a:gd name="T54" fmla="*/ 0 w 142"/>
                <a:gd name="T55" fmla="*/ 0 h 128"/>
                <a:gd name="T56" fmla="*/ 0 w 142"/>
                <a:gd name="T57" fmla="*/ 0 h 128"/>
                <a:gd name="T58" fmla="*/ 0 w 142"/>
                <a:gd name="T59" fmla="*/ 0 h 128"/>
                <a:gd name="T60" fmla="*/ 0 w 142"/>
                <a:gd name="T61" fmla="*/ 0 h 128"/>
                <a:gd name="T62" fmla="*/ 0 w 142"/>
                <a:gd name="T63" fmla="*/ 0 h 128"/>
                <a:gd name="T64" fmla="*/ 0 w 142"/>
                <a:gd name="T65" fmla="*/ 0 h 128"/>
                <a:gd name="T66" fmla="*/ 0 w 142"/>
                <a:gd name="T67" fmla="*/ 0 h 128"/>
                <a:gd name="T68" fmla="*/ 0 w 142"/>
                <a:gd name="T69" fmla="*/ 0 h 128"/>
                <a:gd name="T70" fmla="*/ 0 w 142"/>
                <a:gd name="T71" fmla="*/ 0 h 128"/>
                <a:gd name="T72" fmla="*/ 0 w 142"/>
                <a:gd name="T73" fmla="*/ 0 h 128"/>
                <a:gd name="T74" fmla="*/ 0 w 142"/>
                <a:gd name="T75" fmla="*/ 1 h 128"/>
                <a:gd name="T76" fmla="*/ 0 w 142"/>
                <a:gd name="T77" fmla="*/ 1 h 128"/>
                <a:gd name="T78" fmla="*/ 0 w 142"/>
                <a:gd name="T79" fmla="*/ 1 h 128"/>
                <a:gd name="T80" fmla="*/ 0 w 142"/>
                <a:gd name="T81" fmla="*/ 1 h 128"/>
                <a:gd name="T82" fmla="*/ 0 w 142"/>
                <a:gd name="T83" fmla="*/ 1 h 128"/>
                <a:gd name="T84" fmla="*/ 0 w 142"/>
                <a:gd name="T85" fmla="*/ 1 h 128"/>
                <a:gd name="T86" fmla="*/ 0 w 142"/>
                <a:gd name="T87" fmla="*/ 1 h 128"/>
                <a:gd name="T88" fmla="*/ 0 w 142"/>
                <a:gd name="T89" fmla="*/ 1 h 128"/>
                <a:gd name="T90" fmla="*/ 0 w 142"/>
                <a:gd name="T91" fmla="*/ 1 h 128"/>
                <a:gd name="T92" fmla="*/ 0 w 142"/>
                <a:gd name="T93" fmla="*/ 1 h 128"/>
                <a:gd name="T94" fmla="*/ 0 w 142"/>
                <a:gd name="T95" fmla="*/ 1 h 128"/>
                <a:gd name="T96" fmla="*/ 0 w 142"/>
                <a:gd name="T97" fmla="*/ 0 h 128"/>
                <a:gd name="T98" fmla="*/ 0 w 142"/>
                <a:gd name="T99" fmla="*/ 0 h 128"/>
                <a:gd name="T100" fmla="*/ 0 w 142"/>
                <a:gd name="T101" fmla="*/ 0 h 128"/>
                <a:gd name="T102" fmla="*/ 0 w 142"/>
                <a:gd name="T103" fmla="*/ 0 h 128"/>
                <a:gd name="T104" fmla="*/ 0 w 142"/>
                <a:gd name="T105" fmla="*/ 0 h 128"/>
                <a:gd name="T106" fmla="*/ 0 w 142"/>
                <a:gd name="T107" fmla="*/ 0 h 128"/>
                <a:gd name="T108" fmla="*/ 0 w 142"/>
                <a:gd name="T109" fmla="*/ 0 h 128"/>
                <a:gd name="T110" fmla="*/ 0 w 142"/>
                <a:gd name="T111" fmla="*/ 0 h 128"/>
                <a:gd name="T112" fmla="*/ 0 w 142"/>
                <a:gd name="T113" fmla="*/ 0 h 128"/>
                <a:gd name="T114" fmla="*/ 0 w 142"/>
                <a:gd name="T115" fmla="*/ 0 h 128"/>
                <a:gd name="T116" fmla="*/ 0 w 142"/>
                <a:gd name="T117" fmla="*/ 0 h 128"/>
                <a:gd name="T118" fmla="*/ 0 w 142"/>
                <a:gd name="T119" fmla="*/ 0 h 128"/>
                <a:gd name="T120" fmla="*/ 0 w 142"/>
                <a:gd name="T121" fmla="*/ 0 h 12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42" h="128">
                  <a:moveTo>
                    <a:pt x="10" y="40"/>
                  </a:moveTo>
                  <a:lnTo>
                    <a:pt x="13" y="35"/>
                  </a:lnTo>
                  <a:lnTo>
                    <a:pt x="16" y="30"/>
                  </a:lnTo>
                  <a:lnTo>
                    <a:pt x="20" y="26"/>
                  </a:lnTo>
                  <a:lnTo>
                    <a:pt x="24" y="21"/>
                  </a:lnTo>
                  <a:lnTo>
                    <a:pt x="29" y="17"/>
                  </a:lnTo>
                  <a:lnTo>
                    <a:pt x="35" y="14"/>
                  </a:lnTo>
                  <a:lnTo>
                    <a:pt x="41" y="11"/>
                  </a:lnTo>
                  <a:lnTo>
                    <a:pt x="47" y="8"/>
                  </a:lnTo>
                  <a:lnTo>
                    <a:pt x="60" y="4"/>
                  </a:lnTo>
                  <a:lnTo>
                    <a:pt x="74" y="1"/>
                  </a:lnTo>
                  <a:lnTo>
                    <a:pt x="88" y="0"/>
                  </a:lnTo>
                  <a:lnTo>
                    <a:pt x="101" y="0"/>
                  </a:lnTo>
                  <a:lnTo>
                    <a:pt x="107" y="1"/>
                  </a:lnTo>
                  <a:lnTo>
                    <a:pt x="113" y="2"/>
                  </a:lnTo>
                  <a:lnTo>
                    <a:pt x="118" y="4"/>
                  </a:lnTo>
                  <a:lnTo>
                    <a:pt x="123" y="6"/>
                  </a:lnTo>
                  <a:lnTo>
                    <a:pt x="128" y="9"/>
                  </a:lnTo>
                  <a:lnTo>
                    <a:pt x="132" y="12"/>
                  </a:lnTo>
                  <a:lnTo>
                    <a:pt x="135" y="16"/>
                  </a:lnTo>
                  <a:lnTo>
                    <a:pt x="138" y="20"/>
                  </a:lnTo>
                  <a:lnTo>
                    <a:pt x="140" y="24"/>
                  </a:lnTo>
                  <a:lnTo>
                    <a:pt x="141" y="29"/>
                  </a:lnTo>
                  <a:lnTo>
                    <a:pt x="142" y="35"/>
                  </a:lnTo>
                  <a:lnTo>
                    <a:pt x="141" y="41"/>
                  </a:lnTo>
                  <a:lnTo>
                    <a:pt x="140" y="47"/>
                  </a:lnTo>
                  <a:lnTo>
                    <a:pt x="137" y="54"/>
                  </a:lnTo>
                  <a:lnTo>
                    <a:pt x="133" y="62"/>
                  </a:lnTo>
                  <a:lnTo>
                    <a:pt x="128" y="71"/>
                  </a:lnTo>
                  <a:lnTo>
                    <a:pt x="123" y="79"/>
                  </a:lnTo>
                  <a:lnTo>
                    <a:pt x="117" y="86"/>
                  </a:lnTo>
                  <a:lnTo>
                    <a:pt x="111" y="93"/>
                  </a:lnTo>
                  <a:lnTo>
                    <a:pt x="105" y="99"/>
                  </a:lnTo>
                  <a:lnTo>
                    <a:pt x="98" y="104"/>
                  </a:lnTo>
                  <a:lnTo>
                    <a:pt x="92" y="109"/>
                  </a:lnTo>
                  <a:lnTo>
                    <a:pt x="86" y="114"/>
                  </a:lnTo>
                  <a:lnTo>
                    <a:pt x="79" y="118"/>
                  </a:lnTo>
                  <a:lnTo>
                    <a:pt x="73" y="121"/>
                  </a:lnTo>
                  <a:lnTo>
                    <a:pt x="65" y="123"/>
                  </a:lnTo>
                  <a:lnTo>
                    <a:pt x="59" y="126"/>
                  </a:lnTo>
                  <a:lnTo>
                    <a:pt x="53" y="127"/>
                  </a:lnTo>
                  <a:lnTo>
                    <a:pt x="47" y="128"/>
                  </a:lnTo>
                  <a:lnTo>
                    <a:pt x="41" y="128"/>
                  </a:lnTo>
                  <a:lnTo>
                    <a:pt x="36" y="128"/>
                  </a:lnTo>
                  <a:lnTo>
                    <a:pt x="30" y="127"/>
                  </a:lnTo>
                  <a:lnTo>
                    <a:pt x="25" y="126"/>
                  </a:lnTo>
                  <a:lnTo>
                    <a:pt x="21" y="124"/>
                  </a:lnTo>
                  <a:lnTo>
                    <a:pt x="16" y="122"/>
                  </a:lnTo>
                  <a:lnTo>
                    <a:pt x="13" y="119"/>
                  </a:lnTo>
                  <a:lnTo>
                    <a:pt x="9" y="115"/>
                  </a:lnTo>
                  <a:lnTo>
                    <a:pt x="6" y="111"/>
                  </a:lnTo>
                  <a:lnTo>
                    <a:pt x="4" y="107"/>
                  </a:lnTo>
                  <a:lnTo>
                    <a:pt x="2" y="102"/>
                  </a:lnTo>
                  <a:lnTo>
                    <a:pt x="1" y="96"/>
                  </a:lnTo>
                  <a:lnTo>
                    <a:pt x="0" y="90"/>
                  </a:lnTo>
                  <a:lnTo>
                    <a:pt x="0" y="83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4" y="59"/>
                  </a:lnTo>
                  <a:lnTo>
                    <a:pt x="7" y="50"/>
                  </a:lnTo>
                  <a:lnTo>
                    <a:pt x="10" y="40"/>
                  </a:lnTo>
                  <a:close/>
                </a:path>
              </a:pathLst>
            </a:custGeom>
            <a:solidFill>
              <a:srgbClr val="CB91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11" name="Freeform 1534">
              <a:extLst>
                <a:ext uri="{FF2B5EF4-FFF2-40B4-BE49-F238E27FC236}">
                  <a16:creationId xmlns:a16="http://schemas.microsoft.com/office/drawing/2014/main" id="{8FB3E9CF-3CD3-474D-AE59-417FF86E2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9" y="2354"/>
              <a:ext cx="8" cy="8"/>
            </a:xfrm>
            <a:custGeom>
              <a:avLst/>
              <a:gdLst>
                <a:gd name="T0" fmla="*/ 0 w 143"/>
                <a:gd name="T1" fmla="*/ 0 h 130"/>
                <a:gd name="T2" fmla="*/ 0 w 143"/>
                <a:gd name="T3" fmla="*/ 0 h 130"/>
                <a:gd name="T4" fmla="*/ 0 w 143"/>
                <a:gd name="T5" fmla="*/ 0 h 130"/>
                <a:gd name="T6" fmla="*/ 0 w 143"/>
                <a:gd name="T7" fmla="*/ 0 h 130"/>
                <a:gd name="T8" fmla="*/ 0 w 143"/>
                <a:gd name="T9" fmla="*/ 0 h 130"/>
                <a:gd name="T10" fmla="*/ 0 w 143"/>
                <a:gd name="T11" fmla="*/ 0 h 130"/>
                <a:gd name="T12" fmla="*/ 0 w 143"/>
                <a:gd name="T13" fmla="*/ 0 h 130"/>
                <a:gd name="T14" fmla="*/ 0 w 143"/>
                <a:gd name="T15" fmla="*/ 0 h 130"/>
                <a:gd name="T16" fmla="*/ 0 w 143"/>
                <a:gd name="T17" fmla="*/ 0 h 130"/>
                <a:gd name="T18" fmla="*/ 0 w 143"/>
                <a:gd name="T19" fmla="*/ 0 h 130"/>
                <a:gd name="T20" fmla="*/ 0 w 143"/>
                <a:gd name="T21" fmla="*/ 0 h 130"/>
                <a:gd name="T22" fmla="*/ 0 w 143"/>
                <a:gd name="T23" fmla="*/ 0 h 130"/>
                <a:gd name="T24" fmla="*/ 0 w 143"/>
                <a:gd name="T25" fmla="*/ 0 h 130"/>
                <a:gd name="T26" fmla="*/ 0 w 143"/>
                <a:gd name="T27" fmla="*/ 0 h 130"/>
                <a:gd name="T28" fmla="*/ 0 w 143"/>
                <a:gd name="T29" fmla="*/ 0 h 130"/>
                <a:gd name="T30" fmla="*/ 0 w 143"/>
                <a:gd name="T31" fmla="*/ 0 h 130"/>
                <a:gd name="T32" fmla="*/ 0 w 143"/>
                <a:gd name="T33" fmla="*/ 0 h 130"/>
                <a:gd name="T34" fmla="*/ 0 w 143"/>
                <a:gd name="T35" fmla="*/ 0 h 130"/>
                <a:gd name="T36" fmla="*/ 0 w 143"/>
                <a:gd name="T37" fmla="*/ 0 h 130"/>
                <a:gd name="T38" fmla="*/ 0 w 143"/>
                <a:gd name="T39" fmla="*/ 0 h 130"/>
                <a:gd name="T40" fmla="*/ 0 w 143"/>
                <a:gd name="T41" fmla="*/ 0 h 130"/>
                <a:gd name="T42" fmla="*/ 0 w 143"/>
                <a:gd name="T43" fmla="*/ 0 h 130"/>
                <a:gd name="T44" fmla="*/ 0 w 143"/>
                <a:gd name="T45" fmla="*/ 0 h 130"/>
                <a:gd name="T46" fmla="*/ 0 w 143"/>
                <a:gd name="T47" fmla="*/ 0 h 130"/>
                <a:gd name="T48" fmla="*/ 0 w 143"/>
                <a:gd name="T49" fmla="*/ 0 h 130"/>
                <a:gd name="T50" fmla="*/ 0 w 143"/>
                <a:gd name="T51" fmla="*/ 0 h 130"/>
                <a:gd name="T52" fmla="*/ 0 w 143"/>
                <a:gd name="T53" fmla="*/ 0 h 130"/>
                <a:gd name="T54" fmla="*/ 0 w 143"/>
                <a:gd name="T55" fmla="*/ 0 h 130"/>
                <a:gd name="T56" fmla="*/ 0 w 143"/>
                <a:gd name="T57" fmla="*/ 0 h 130"/>
                <a:gd name="T58" fmla="*/ 0 w 143"/>
                <a:gd name="T59" fmla="*/ 0 h 130"/>
                <a:gd name="T60" fmla="*/ 0 w 143"/>
                <a:gd name="T61" fmla="*/ 0 h 130"/>
                <a:gd name="T62" fmla="*/ 0 w 143"/>
                <a:gd name="T63" fmla="*/ 0 h 130"/>
                <a:gd name="T64" fmla="*/ 0 w 143"/>
                <a:gd name="T65" fmla="*/ 0 h 130"/>
                <a:gd name="T66" fmla="*/ 0 w 143"/>
                <a:gd name="T67" fmla="*/ 0 h 130"/>
                <a:gd name="T68" fmla="*/ 0 w 143"/>
                <a:gd name="T69" fmla="*/ 0 h 130"/>
                <a:gd name="T70" fmla="*/ 0 w 143"/>
                <a:gd name="T71" fmla="*/ 0 h 130"/>
                <a:gd name="T72" fmla="*/ 0 w 143"/>
                <a:gd name="T73" fmla="*/ 0 h 130"/>
                <a:gd name="T74" fmla="*/ 0 w 143"/>
                <a:gd name="T75" fmla="*/ 0 h 130"/>
                <a:gd name="T76" fmla="*/ 0 w 143"/>
                <a:gd name="T77" fmla="*/ 0 h 130"/>
                <a:gd name="T78" fmla="*/ 0 w 143"/>
                <a:gd name="T79" fmla="*/ 0 h 130"/>
                <a:gd name="T80" fmla="*/ 0 w 143"/>
                <a:gd name="T81" fmla="*/ 0 h 130"/>
                <a:gd name="T82" fmla="*/ 0 w 143"/>
                <a:gd name="T83" fmla="*/ 0 h 130"/>
                <a:gd name="T84" fmla="*/ 0 w 143"/>
                <a:gd name="T85" fmla="*/ 0 h 130"/>
                <a:gd name="T86" fmla="*/ 0 w 143"/>
                <a:gd name="T87" fmla="*/ 0 h 130"/>
                <a:gd name="T88" fmla="*/ 0 w 143"/>
                <a:gd name="T89" fmla="*/ 0 h 130"/>
                <a:gd name="T90" fmla="*/ 0 w 143"/>
                <a:gd name="T91" fmla="*/ 0 h 130"/>
                <a:gd name="T92" fmla="*/ 0 w 143"/>
                <a:gd name="T93" fmla="*/ 0 h 130"/>
                <a:gd name="T94" fmla="*/ 0 w 143"/>
                <a:gd name="T95" fmla="*/ 0 h 130"/>
                <a:gd name="T96" fmla="*/ 0 w 143"/>
                <a:gd name="T97" fmla="*/ 0 h 130"/>
                <a:gd name="T98" fmla="*/ 0 w 143"/>
                <a:gd name="T99" fmla="*/ 0 h 130"/>
                <a:gd name="T100" fmla="*/ 0 w 143"/>
                <a:gd name="T101" fmla="*/ 0 h 130"/>
                <a:gd name="T102" fmla="*/ 0 w 143"/>
                <a:gd name="T103" fmla="*/ 0 h 130"/>
                <a:gd name="T104" fmla="*/ 0 w 143"/>
                <a:gd name="T105" fmla="*/ 0 h 130"/>
                <a:gd name="T106" fmla="*/ 0 w 143"/>
                <a:gd name="T107" fmla="*/ 0 h 130"/>
                <a:gd name="T108" fmla="*/ 0 w 143"/>
                <a:gd name="T109" fmla="*/ 0 h 130"/>
                <a:gd name="T110" fmla="*/ 0 w 143"/>
                <a:gd name="T111" fmla="*/ 0 h 130"/>
                <a:gd name="T112" fmla="*/ 0 w 143"/>
                <a:gd name="T113" fmla="*/ 0 h 130"/>
                <a:gd name="T114" fmla="*/ 0 w 143"/>
                <a:gd name="T115" fmla="*/ 0 h 130"/>
                <a:gd name="T116" fmla="*/ 0 w 143"/>
                <a:gd name="T117" fmla="*/ 0 h 130"/>
                <a:gd name="T118" fmla="*/ 0 w 143"/>
                <a:gd name="T119" fmla="*/ 0 h 130"/>
                <a:gd name="T120" fmla="*/ 0 w 143"/>
                <a:gd name="T121" fmla="*/ 0 h 13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43" h="130">
                  <a:moveTo>
                    <a:pt x="12" y="42"/>
                  </a:moveTo>
                  <a:lnTo>
                    <a:pt x="14" y="37"/>
                  </a:lnTo>
                  <a:lnTo>
                    <a:pt x="18" y="32"/>
                  </a:lnTo>
                  <a:lnTo>
                    <a:pt x="21" y="27"/>
                  </a:lnTo>
                  <a:lnTo>
                    <a:pt x="26" y="23"/>
                  </a:lnTo>
                  <a:lnTo>
                    <a:pt x="31" y="19"/>
                  </a:lnTo>
                  <a:lnTo>
                    <a:pt x="36" y="15"/>
                  </a:lnTo>
                  <a:lnTo>
                    <a:pt x="42" y="11"/>
                  </a:lnTo>
                  <a:lnTo>
                    <a:pt x="48" y="9"/>
                  </a:lnTo>
                  <a:lnTo>
                    <a:pt x="61" y="4"/>
                  </a:lnTo>
                  <a:lnTo>
                    <a:pt x="75" y="1"/>
                  </a:lnTo>
                  <a:lnTo>
                    <a:pt x="88" y="0"/>
                  </a:lnTo>
                  <a:lnTo>
                    <a:pt x="102" y="1"/>
                  </a:lnTo>
                  <a:lnTo>
                    <a:pt x="108" y="2"/>
                  </a:lnTo>
                  <a:lnTo>
                    <a:pt x="114" y="3"/>
                  </a:lnTo>
                  <a:lnTo>
                    <a:pt x="120" y="5"/>
                  </a:lnTo>
                  <a:lnTo>
                    <a:pt x="125" y="7"/>
                  </a:lnTo>
                  <a:lnTo>
                    <a:pt x="129" y="10"/>
                  </a:lnTo>
                  <a:lnTo>
                    <a:pt x="133" y="13"/>
                  </a:lnTo>
                  <a:lnTo>
                    <a:pt x="137" y="17"/>
                  </a:lnTo>
                  <a:lnTo>
                    <a:pt x="140" y="21"/>
                  </a:lnTo>
                  <a:lnTo>
                    <a:pt x="142" y="26"/>
                  </a:lnTo>
                  <a:lnTo>
                    <a:pt x="143" y="31"/>
                  </a:lnTo>
                  <a:lnTo>
                    <a:pt x="143" y="37"/>
                  </a:lnTo>
                  <a:lnTo>
                    <a:pt x="143" y="42"/>
                  </a:lnTo>
                  <a:lnTo>
                    <a:pt x="141" y="49"/>
                  </a:lnTo>
                  <a:lnTo>
                    <a:pt x="138" y="56"/>
                  </a:lnTo>
                  <a:lnTo>
                    <a:pt x="135" y="63"/>
                  </a:lnTo>
                  <a:lnTo>
                    <a:pt x="130" y="71"/>
                  </a:lnTo>
                  <a:lnTo>
                    <a:pt x="124" y="79"/>
                  </a:lnTo>
                  <a:lnTo>
                    <a:pt x="118" y="87"/>
                  </a:lnTo>
                  <a:lnTo>
                    <a:pt x="112" y="93"/>
                  </a:lnTo>
                  <a:lnTo>
                    <a:pt x="106" y="101"/>
                  </a:lnTo>
                  <a:lnTo>
                    <a:pt x="100" y="106"/>
                  </a:lnTo>
                  <a:lnTo>
                    <a:pt x="94" y="111"/>
                  </a:lnTo>
                  <a:lnTo>
                    <a:pt x="86" y="115"/>
                  </a:lnTo>
                  <a:lnTo>
                    <a:pt x="80" y="119"/>
                  </a:lnTo>
                  <a:lnTo>
                    <a:pt x="73" y="122"/>
                  </a:lnTo>
                  <a:lnTo>
                    <a:pt x="67" y="125"/>
                  </a:lnTo>
                  <a:lnTo>
                    <a:pt x="61" y="127"/>
                  </a:lnTo>
                  <a:lnTo>
                    <a:pt x="54" y="129"/>
                  </a:lnTo>
                  <a:lnTo>
                    <a:pt x="49" y="130"/>
                  </a:lnTo>
                  <a:lnTo>
                    <a:pt x="43" y="130"/>
                  </a:lnTo>
                  <a:lnTo>
                    <a:pt x="37" y="130"/>
                  </a:lnTo>
                  <a:lnTo>
                    <a:pt x="32" y="129"/>
                  </a:lnTo>
                  <a:lnTo>
                    <a:pt x="27" y="128"/>
                  </a:lnTo>
                  <a:lnTo>
                    <a:pt x="22" y="126"/>
                  </a:lnTo>
                  <a:lnTo>
                    <a:pt x="18" y="123"/>
                  </a:lnTo>
                  <a:lnTo>
                    <a:pt x="14" y="121"/>
                  </a:lnTo>
                  <a:lnTo>
                    <a:pt x="11" y="117"/>
                  </a:lnTo>
                  <a:lnTo>
                    <a:pt x="8" y="113"/>
                  </a:lnTo>
                  <a:lnTo>
                    <a:pt x="5" y="108"/>
                  </a:lnTo>
                  <a:lnTo>
                    <a:pt x="2" y="103"/>
                  </a:lnTo>
                  <a:lnTo>
                    <a:pt x="1" y="97"/>
                  </a:lnTo>
                  <a:lnTo>
                    <a:pt x="0" y="90"/>
                  </a:lnTo>
                  <a:lnTo>
                    <a:pt x="0" y="84"/>
                  </a:lnTo>
                  <a:lnTo>
                    <a:pt x="1" y="76"/>
                  </a:lnTo>
                  <a:lnTo>
                    <a:pt x="2" y="69"/>
                  </a:lnTo>
                  <a:lnTo>
                    <a:pt x="5" y="60"/>
                  </a:lnTo>
                  <a:lnTo>
                    <a:pt x="8" y="51"/>
                  </a:lnTo>
                  <a:lnTo>
                    <a:pt x="12" y="42"/>
                  </a:lnTo>
                  <a:close/>
                </a:path>
              </a:pathLst>
            </a:custGeom>
            <a:solidFill>
              <a:srgbClr val="CB91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12" name="Freeform 1535">
              <a:extLst>
                <a:ext uri="{FF2B5EF4-FFF2-40B4-BE49-F238E27FC236}">
                  <a16:creationId xmlns:a16="http://schemas.microsoft.com/office/drawing/2014/main" id="{422EEFC4-E4D2-42B0-A9E1-0FE1F6539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1" y="2341"/>
              <a:ext cx="9" cy="7"/>
            </a:xfrm>
            <a:custGeom>
              <a:avLst/>
              <a:gdLst>
                <a:gd name="T0" fmla="*/ 0 w 143"/>
                <a:gd name="T1" fmla="*/ 0 h 129"/>
                <a:gd name="T2" fmla="*/ 0 w 143"/>
                <a:gd name="T3" fmla="*/ 0 h 129"/>
                <a:gd name="T4" fmla="*/ 0 w 143"/>
                <a:gd name="T5" fmla="*/ 0 h 129"/>
                <a:gd name="T6" fmla="*/ 0 w 143"/>
                <a:gd name="T7" fmla="*/ 0 h 129"/>
                <a:gd name="T8" fmla="*/ 0 w 143"/>
                <a:gd name="T9" fmla="*/ 0 h 129"/>
                <a:gd name="T10" fmla="*/ 0 w 143"/>
                <a:gd name="T11" fmla="*/ 0 h 129"/>
                <a:gd name="T12" fmla="*/ 0 w 143"/>
                <a:gd name="T13" fmla="*/ 0 h 129"/>
                <a:gd name="T14" fmla="*/ 0 w 143"/>
                <a:gd name="T15" fmla="*/ 0 h 129"/>
                <a:gd name="T16" fmla="*/ 0 w 143"/>
                <a:gd name="T17" fmla="*/ 0 h 129"/>
                <a:gd name="T18" fmla="*/ 0 w 143"/>
                <a:gd name="T19" fmla="*/ 0 h 129"/>
                <a:gd name="T20" fmla="*/ 0 w 143"/>
                <a:gd name="T21" fmla="*/ 0 h 129"/>
                <a:gd name="T22" fmla="*/ 0 w 143"/>
                <a:gd name="T23" fmla="*/ 0 h 129"/>
                <a:gd name="T24" fmla="*/ 0 w 143"/>
                <a:gd name="T25" fmla="*/ 0 h 129"/>
                <a:gd name="T26" fmla="*/ 0 w 143"/>
                <a:gd name="T27" fmla="*/ 0 h 129"/>
                <a:gd name="T28" fmla="*/ 0 w 143"/>
                <a:gd name="T29" fmla="*/ 0 h 129"/>
                <a:gd name="T30" fmla="*/ 0 w 143"/>
                <a:gd name="T31" fmla="*/ 0 h 129"/>
                <a:gd name="T32" fmla="*/ 1 w 143"/>
                <a:gd name="T33" fmla="*/ 0 h 129"/>
                <a:gd name="T34" fmla="*/ 1 w 143"/>
                <a:gd name="T35" fmla="*/ 0 h 129"/>
                <a:gd name="T36" fmla="*/ 1 w 143"/>
                <a:gd name="T37" fmla="*/ 0 h 129"/>
                <a:gd name="T38" fmla="*/ 1 w 143"/>
                <a:gd name="T39" fmla="*/ 0 h 129"/>
                <a:gd name="T40" fmla="*/ 1 w 143"/>
                <a:gd name="T41" fmla="*/ 0 h 129"/>
                <a:gd name="T42" fmla="*/ 1 w 143"/>
                <a:gd name="T43" fmla="*/ 0 h 129"/>
                <a:gd name="T44" fmla="*/ 1 w 143"/>
                <a:gd name="T45" fmla="*/ 0 h 129"/>
                <a:gd name="T46" fmla="*/ 1 w 143"/>
                <a:gd name="T47" fmla="*/ 0 h 129"/>
                <a:gd name="T48" fmla="*/ 1 w 143"/>
                <a:gd name="T49" fmla="*/ 0 h 129"/>
                <a:gd name="T50" fmla="*/ 1 w 143"/>
                <a:gd name="T51" fmla="*/ 0 h 129"/>
                <a:gd name="T52" fmla="*/ 1 w 143"/>
                <a:gd name="T53" fmla="*/ 0 h 129"/>
                <a:gd name="T54" fmla="*/ 1 w 143"/>
                <a:gd name="T55" fmla="*/ 0 h 129"/>
                <a:gd name="T56" fmla="*/ 1 w 143"/>
                <a:gd name="T57" fmla="*/ 0 h 129"/>
                <a:gd name="T58" fmla="*/ 1 w 143"/>
                <a:gd name="T59" fmla="*/ 0 h 129"/>
                <a:gd name="T60" fmla="*/ 0 w 143"/>
                <a:gd name="T61" fmla="*/ 0 h 129"/>
                <a:gd name="T62" fmla="*/ 0 w 143"/>
                <a:gd name="T63" fmla="*/ 0 h 129"/>
                <a:gd name="T64" fmla="*/ 0 w 143"/>
                <a:gd name="T65" fmla="*/ 0 h 129"/>
                <a:gd name="T66" fmla="*/ 0 w 143"/>
                <a:gd name="T67" fmla="*/ 0 h 129"/>
                <a:gd name="T68" fmla="*/ 0 w 143"/>
                <a:gd name="T69" fmla="*/ 0 h 129"/>
                <a:gd name="T70" fmla="*/ 0 w 143"/>
                <a:gd name="T71" fmla="*/ 0 h 129"/>
                <a:gd name="T72" fmla="*/ 0 w 143"/>
                <a:gd name="T73" fmla="*/ 0 h 129"/>
                <a:gd name="T74" fmla="*/ 0 w 143"/>
                <a:gd name="T75" fmla="*/ 0 h 129"/>
                <a:gd name="T76" fmla="*/ 0 w 143"/>
                <a:gd name="T77" fmla="*/ 0 h 129"/>
                <a:gd name="T78" fmla="*/ 0 w 143"/>
                <a:gd name="T79" fmla="*/ 0 h 129"/>
                <a:gd name="T80" fmla="*/ 0 w 143"/>
                <a:gd name="T81" fmla="*/ 0 h 129"/>
                <a:gd name="T82" fmla="*/ 0 w 143"/>
                <a:gd name="T83" fmla="*/ 0 h 129"/>
                <a:gd name="T84" fmla="*/ 0 w 143"/>
                <a:gd name="T85" fmla="*/ 0 h 129"/>
                <a:gd name="T86" fmla="*/ 0 w 143"/>
                <a:gd name="T87" fmla="*/ 0 h 129"/>
                <a:gd name="T88" fmla="*/ 0 w 143"/>
                <a:gd name="T89" fmla="*/ 0 h 129"/>
                <a:gd name="T90" fmla="*/ 0 w 143"/>
                <a:gd name="T91" fmla="*/ 0 h 129"/>
                <a:gd name="T92" fmla="*/ 0 w 143"/>
                <a:gd name="T93" fmla="*/ 0 h 129"/>
                <a:gd name="T94" fmla="*/ 0 w 143"/>
                <a:gd name="T95" fmla="*/ 0 h 129"/>
                <a:gd name="T96" fmla="*/ 0 w 143"/>
                <a:gd name="T97" fmla="*/ 0 h 129"/>
                <a:gd name="T98" fmla="*/ 0 w 143"/>
                <a:gd name="T99" fmla="*/ 0 h 129"/>
                <a:gd name="T100" fmla="*/ 0 w 143"/>
                <a:gd name="T101" fmla="*/ 0 h 129"/>
                <a:gd name="T102" fmla="*/ 0 w 143"/>
                <a:gd name="T103" fmla="*/ 0 h 129"/>
                <a:gd name="T104" fmla="*/ 0 w 143"/>
                <a:gd name="T105" fmla="*/ 0 h 129"/>
                <a:gd name="T106" fmla="*/ 0 w 143"/>
                <a:gd name="T107" fmla="*/ 0 h 129"/>
                <a:gd name="T108" fmla="*/ 0 w 143"/>
                <a:gd name="T109" fmla="*/ 0 h 129"/>
                <a:gd name="T110" fmla="*/ 0 w 143"/>
                <a:gd name="T111" fmla="*/ 0 h 129"/>
                <a:gd name="T112" fmla="*/ 0 w 143"/>
                <a:gd name="T113" fmla="*/ 0 h 129"/>
                <a:gd name="T114" fmla="*/ 0 w 143"/>
                <a:gd name="T115" fmla="*/ 0 h 129"/>
                <a:gd name="T116" fmla="*/ 0 w 143"/>
                <a:gd name="T117" fmla="*/ 0 h 12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43" h="129">
                  <a:moveTo>
                    <a:pt x="11" y="41"/>
                  </a:moveTo>
                  <a:lnTo>
                    <a:pt x="13" y="35"/>
                  </a:lnTo>
                  <a:lnTo>
                    <a:pt x="16" y="30"/>
                  </a:lnTo>
                  <a:lnTo>
                    <a:pt x="20" y="26"/>
                  </a:lnTo>
                  <a:lnTo>
                    <a:pt x="25" y="21"/>
                  </a:lnTo>
                  <a:lnTo>
                    <a:pt x="30" y="18"/>
                  </a:lnTo>
                  <a:lnTo>
                    <a:pt x="35" y="14"/>
                  </a:lnTo>
                  <a:lnTo>
                    <a:pt x="41" y="11"/>
                  </a:lnTo>
                  <a:lnTo>
                    <a:pt x="48" y="8"/>
                  </a:lnTo>
                  <a:lnTo>
                    <a:pt x="61" y="4"/>
                  </a:lnTo>
                  <a:lnTo>
                    <a:pt x="74" y="1"/>
                  </a:lnTo>
                  <a:lnTo>
                    <a:pt x="88" y="0"/>
                  </a:lnTo>
                  <a:lnTo>
                    <a:pt x="101" y="0"/>
                  </a:lnTo>
                  <a:lnTo>
                    <a:pt x="107" y="1"/>
                  </a:lnTo>
                  <a:lnTo>
                    <a:pt x="113" y="3"/>
                  </a:lnTo>
                  <a:lnTo>
                    <a:pt x="119" y="4"/>
                  </a:lnTo>
                  <a:lnTo>
                    <a:pt x="124" y="7"/>
                  </a:lnTo>
                  <a:lnTo>
                    <a:pt x="128" y="9"/>
                  </a:lnTo>
                  <a:lnTo>
                    <a:pt x="132" y="12"/>
                  </a:lnTo>
                  <a:lnTo>
                    <a:pt x="137" y="16"/>
                  </a:lnTo>
                  <a:lnTo>
                    <a:pt x="139" y="20"/>
                  </a:lnTo>
                  <a:lnTo>
                    <a:pt x="141" y="25"/>
                  </a:lnTo>
                  <a:lnTo>
                    <a:pt x="143" y="30"/>
                  </a:lnTo>
                  <a:lnTo>
                    <a:pt x="143" y="35"/>
                  </a:lnTo>
                  <a:lnTo>
                    <a:pt x="142" y="41"/>
                  </a:lnTo>
                  <a:lnTo>
                    <a:pt x="141" y="47"/>
                  </a:lnTo>
                  <a:lnTo>
                    <a:pt x="138" y="54"/>
                  </a:lnTo>
                  <a:lnTo>
                    <a:pt x="134" y="62"/>
                  </a:lnTo>
                  <a:lnTo>
                    <a:pt x="129" y="70"/>
                  </a:lnTo>
                  <a:lnTo>
                    <a:pt x="123" y="79"/>
                  </a:lnTo>
                  <a:lnTo>
                    <a:pt x="117" y="86"/>
                  </a:lnTo>
                  <a:lnTo>
                    <a:pt x="111" y="93"/>
                  </a:lnTo>
                  <a:lnTo>
                    <a:pt x="105" y="99"/>
                  </a:lnTo>
                  <a:lnTo>
                    <a:pt x="92" y="110"/>
                  </a:lnTo>
                  <a:lnTo>
                    <a:pt x="80" y="118"/>
                  </a:lnTo>
                  <a:lnTo>
                    <a:pt x="73" y="121"/>
                  </a:lnTo>
                  <a:lnTo>
                    <a:pt x="67" y="124"/>
                  </a:lnTo>
                  <a:lnTo>
                    <a:pt x="61" y="126"/>
                  </a:lnTo>
                  <a:lnTo>
                    <a:pt x="54" y="127"/>
                  </a:lnTo>
                  <a:lnTo>
                    <a:pt x="48" y="128"/>
                  </a:lnTo>
                  <a:lnTo>
                    <a:pt x="42" y="129"/>
                  </a:lnTo>
                  <a:lnTo>
                    <a:pt x="36" y="128"/>
                  </a:lnTo>
                  <a:lnTo>
                    <a:pt x="31" y="128"/>
                  </a:lnTo>
                  <a:lnTo>
                    <a:pt x="26" y="126"/>
                  </a:lnTo>
                  <a:lnTo>
                    <a:pt x="21" y="124"/>
                  </a:lnTo>
                  <a:lnTo>
                    <a:pt x="17" y="122"/>
                  </a:lnTo>
                  <a:lnTo>
                    <a:pt x="13" y="119"/>
                  </a:lnTo>
                  <a:lnTo>
                    <a:pt x="10" y="116"/>
                  </a:lnTo>
                  <a:lnTo>
                    <a:pt x="7" y="111"/>
                  </a:lnTo>
                  <a:lnTo>
                    <a:pt x="4" y="107"/>
                  </a:lnTo>
                  <a:lnTo>
                    <a:pt x="2" y="102"/>
                  </a:lnTo>
                  <a:lnTo>
                    <a:pt x="1" y="96"/>
                  </a:lnTo>
                  <a:lnTo>
                    <a:pt x="0" y="90"/>
                  </a:lnTo>
                  <a:lnTo>
                    <a:pt x="0" y="83"/>
                  </a:lnTo>
                  <a:lnTo>
                    <a:pt x="1" y="76"/>
                  </a:lnTo>
                  <a:lnTo>
                    <a:pt x="2" y="67"/>
                  </a:lnTo>
                  <a:lnTo>
                    <a:pt x="4" y="59"/>
                  </a:lnTo>
                  <a:lnTo>
                    <a:pt x="7" y="50"/>
                  </a:lnTo>
                  <a:lnTo>
                    <a:pt x="11" y="41"/>
                  </a:lnTo>
                  <a:close/>
                </a:path>
              </a:pathLst>
            </a:custGeom>
            <a:solidFill>
              <a:srgbClr val="CB91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13" name="Freeform 1536">
              <a:extLst>
                <a:ext uri="{FF2B5EF4-FFF2-40B4-BE49-F238E27FC236}">
                  <a16:creationId xmlns:a16="http://schemas.microsoft.com/office/drawing/2014/main" id="{CED5A453-D62E-4E71-A44A-35E5D7FD4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" y="2377"/>
              <a:ext cx="9" cy="7"/>
            </a:xfrm>
            <a:custGeom>
              <a:avLst/>
              <a:gdLst>
                <a:gd name="T0" fmla="*/ 0 w 143"/>
                <a:gd name="T1" fmla="*/ 0 h 128"/>
                <a:gd name="T2" fmla="*/ 0 w 143"/>
                <a:gd name="T3" fmla="*/ 0 h 128"/>
                <a:gd name="T4" fmla="*/ 0 w 143"/>
                <a:gd name="T5" fmla="*/ 0 h 128"/>
                <a:gd name="T6" fmla="*/ 0 w 143"/>
                <a:gd name="T7" fmla="*/ 0 h 128"/>
                <a:gd name="T8" fmla="*/ 0 w 143"/>
                <a:gd name="T9" fmla="*/ 0 h 128"/>
                <a:gd name="T10" fmla="*/ 0 w 143"/>
                <a:gd name="T11" fmla="*/ 0 h 128"/>
                <a:gd name="T12" fmla="*/ 0 w 143"/>
                <a:gd name="T13" fmla="*/ 0 h 128"/>
                <a:gd name="T14" fmla="*/ 0 w 143"/>
                <a:gd name="T15" fmla="*/ 0 h 128"/>
                <a:gd name="T16" fmla="*/ 0 w 143"/>
                <a:gd name="T17" fmla="*/ 0 h 128"/>
                <a:gd name="T18" fmla="*/ 0 w 143"/>
                <a:gd name="T19" fmla="*/ 0 h 128"/>
                <a:gd name="T20" fmla="*/ 0 w 143"/>
                <a:gd name="T21" fmla="*/ 0 h 128"/>
                <a:gd name="T22" fmla="*/ 0 w 143"/>
                <a:gd name="T23" fmla="*/ 0 h 128"/>
                <a:gd name="T24" fmla="*/ 0 w 143"/>
                <a:gd name="T25" fmla="*/ 0 h 128"/>
                <a:gd name="T26" fmla="*/ 0 w 143"/>
                <a:gd name="T27" fmla="*/ 0 h 128"/>
                <a:gd name="T28" fmla="*/ 0 w 143"/>
                <a:gd name="T29" fmla="*/ 0 h 128"/>
                <a:gd name="T30" fmla="*/ 0 w 143"/>
                <a:gd name="T31" fmla="*/ 0 h 128"/>
                <a:gd name="T32" fmla="*/ 1 w 143"/>
                <a:gd name="T33" fmla="*/ 0 h 128"/>
                <a:gd name="T34" fmla="*/ 1 w 143"/>
                <a:gd name="T35" fmla="*/ 0 h 128"/>
                <a:gd name="T36" fmla="*/ 1 w 143"/>
                <a:gd name="T37" fmla="*/ 0 h 128"/>
                <a:gd name="T38" fmla="*/ 1 w 143"/>
                <a:gd name="T39" fmla="*/ 0 h 128"/>
                <a:gd name="T40" fmla="*/ 1 w 143"/>
                <a:gd name="T41" fmla="*/ 0 h 128"/>
                <a:gd name="T42" fmla="*/ 1 w 143"/>
                <a:gd name="T43" fmla="*/ 0 h 128"/>
                <a:gd name="T44" fmla="*/ 1 w 143"/>
                <a:gd name="T45" fmla="*/ 0 h 128"/>
                <a:gd name="T46" fmla="*/ 1 w 143"/>
                <a:gd name="T47" fmla="*/ 0 h 128"/>
                <a:gd name="T48" fmla="*/ 1 w 143"/>
                <a:gd name="T49" fmla="*/ 0 h 128"/>
                <a:gd name="T50" fmla="*/ 1 w 143"/>
                <a:gd name="T51" fmla="*/ 0 h 128"/>
                <a:gd name="T52" fmla="*/ 1 w 143"/>
                <a:gd name="T53" fmla="*/ 0 h 128"/>
                <a:gd name="T54" fmla="*/ 1 w 143"/>
                <a:gd name="T55" fmla="*/ 0 h 128"/>
                <a:gd name="T56" fmla="*/ 1 w 143"/>
                <a:gd name="T57" fmla="*/ 0 h 128"/>
                <a:gd name="T58" fmla="*/ 1 w 143"/>
                <a:gd name="T59" fmla="*/ 0 h 128"/>
                <a:gd name="T60" fmla="*/ 0 w 143"/>
                <a:gd name="T61" fmla="*/ 0 h 128"/>
                <a:gd name="T62" fmla="*/ 0 w 143"/>
                <a:gd name="T63" fmla="*/ 0 h 128"/>
                <a:gd name="T64" fmla="*/ 0 w 143"/>
                <a:gd name="T65" fmla="*/ 0 h 128"/>
                <a:gd name="T66" fmla="*/ 0 w 143"/>
                <a:gd name="T67" fmla="*/ 0 h 128"/>
                <a:gd name="T68" fmla="*/ 0 w 143"/>
                <a:gd name="T69" fmla="*/ 0 h 128"/>
                <a:gd name="T70" fmla="*/ 0 w 143"/>
                <a:gd name="T71" fmla="*/ 0 h 128"/>
                <a:gd name="T72" fmla="*/ 0 w 143"/>
                <a:gd name="T73" fmla="*/ 0 h 128"/>
                <a:gd name="T74" fmla="*/ 0 w 143"/>
                <a:gd name="T75" fmla="*/ 0 h 128"/>
                <a:gd name="T76" fmla="*/ 0 w 143"/>
                <a:gd name="T77" fmla="*/ 0 h 128"/>
                <a:gd name="T78" fmla="*/ 0 w 143"/>
                <a:gd name="T79" fmla="*/ 0 h 128"/>
                <a:gd name="T80" fmla="*/ 0 w 143"/>
                <a:gd name="T81" fmla="*/ 0 h 128"/>
                <a:gd name="T82" fmla="*/ 0 w 143"/>
                <a:gd name="T83" fmla="*/ 0 h 128"/>
                <a:gd name="T84" fmla="*/ 0 w 143"/>
                <a:gd name="T85" fmla="*/ 0 h 128"/>
                <a:gd name="T86" fmla="*/ 0 w 143"/>
                <a:gd name="T87" fmla="*/ 0 h 128"/>
                <a:gd name="T88" fmla="*/ 0 w 143"/>
                <a:gd name="T89" fmla="*/ 0 h 128"/>
                <a:gd name="T90" fmla="*/ 0 w 143"/>
                <a:gd name="T91" fmla="*/ 0 h 128"/>
                <a:gd name="T92" fmla="*/ 0 w 143"/>
                <a:gd name="T93" fmla="*/ 0 h 128"/>
                <a:gd name="T94" fmla="*/ 0 w 143"/>
                <a:gd name="T95" fmla="*/ 0 h 128"/>
                <a:gd name="T96" fmla="*/ 0 w 143"/>
                <a:gd name="T97" fmla="*/ 0 h 128"/>
                <a:gd name="T98" fmla="*/ 0 w 143"/>
                <a:gd name="T99" fmla="*/ 0 h 128"/>
                <a:gd name="T100" fmla="*/ 0 w 143"/>
                <a:gd name="T101" fmla="*/ 0 h 128"/>
                <a:gd name="T102" fmla="*/ 0 w 143"/>
                <a:gd name="T103" fmla="*/ 0 h 128"/>
                <a:gd name="T104" fmla="*/ 0 w 143"/>
                <a:gd name="T105" fmla="*/ 0 h 128"/>
                <a:gd name="T106" fmla="*/ 0 w 143"/>
                <a:gd name="T107" fmla="*/ 0 h 128"/>
                <a:gd name="T108" fmla="*/ 0 w 143"/>
                <a:gd name="T109" fmla="*/ 0 h 128"/>
                <a:gd name="T110" fmla="*/ 0 w 143"/>
                <a:gd name="T111" fmla="*/ 0 h 128"/>
                <a:gd name="T112" fmla="*/ 0 w 143"/>
                <a:gd name="T113" fmla="*/ 0 h 128"/>
                <a:gd name="T114" fmla="*/ 0 w 143"/>
                <a:gd name="T115" fmla="*/ 0 h 128"/>
                <a:gd name="T116" fmla="*/ 0 w 143"/>
                <a:gd name="T117" fmla="*/ 0 h 128"/>
                <a:gd name="T118" fmla="*/ 0 w 143"/>
                <a:gd name="T119" fmla="*/ 0 h 128"/>
                <a:gd name="T120" fmla="*/ 0 w 143"/>
                <a:gd name="T121" fmla="*/ 0 h 12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43" h="128">
                  <a:moveTo>
                    <a:pt x="10" y="41"/>
                  </a:moveTo>
                  <a:lnTo>
                    <a:pt x="13" y="35"/>
                  </a:lnTo>
                  <a:lnTo>
                    <a:pt x="16" y="30"/>
                  </a:lnTo>
                  <a:lnTo>
                    <a:pt x="20" y="26"/>
                  </a:lnTo>
                  <a:lnTo>
                    <a:pt x="25" y="21"/>
                  </a:lnTo>
                  <a:lnTo>
                    <a:pt x="31" y="18"/>
                  </a:lnTo>
                  <a:lnTo>
                    <a:pt x="36" y="14"/>
                  </a:lnTo>
                  <a:lnTo>
                    <a:pt x="42" y="11"/>
                  </a:lnTo>
                  <a:lnTo>
                    <a:pt x="48" y="8"/>
                  </a:lnTo>
                  <a:lnTo>
                    <a:pt x="61" y="4"/>
                  </a:lnTo>
                  <a:lnTo>
                    <a:pt x="74" y="1"/>
                  </a:lnTo>
                  <a:lnTo>
                    <a:pt x="88" y="0"/>
                  </a:lnTo>
                  <a:lnTo>
                    <a:pt x="101" y="0"/>
                  </a:lnTo>
                  <a:lnTo>
                    <a:pt x="107" y="1"/>
                  </a:lnTo>
                  <a:lnTo>
                    <a:pt x="113" y="3"/>
                  </a:lnTo>
                  <a:lnTo>
                    <a:pt x="119" y="4"/>
                  </a:lnTo>
                  <a:lnTo>
                    <a:pt x="124" y="7"/>
                  </a:lnTo>
                  <a:lnTo>
                    <a:pt x="129" y="9"/>
                  </a:lnTo>
                  <a:lnTo>
                    <a:pt x="133" y="12"/>
                  </a:lnTo>
                  <a:lnTo>
                    <a:pt x="136" y="16"/>
                  </a:lnTo>
                  <a:lnTo>
                    <a:pt x="139" y="20"/>
                  </a:lnTo>
                  <a:lnTo>
                    <a:pt x="141" y="24"/>
                  </a:lnTo>
                  <a:lnTo>
                    <a:pt x="142" y="29"/>
                  </a:lnTo>
                  <a:lnTo>
                    <a:pt x="143" y="35"/>
                  </a:lnTo>
                  <a:lnTo>
                    <a:pt x="142" y="41"/>
                  </a:lnTo>
                  <a:lnTo>
                    <a:pt x="141" y="47"/>
                  </a:lnTo>
                  <a:lnTo>
                    <a:pt x="138" y="55"/>
                  </a:lnTo>
                  <a:lnTo>
                    <a:pt x="134" y="63"/>
                  </a:lnTo>
                  <a:lnTo>
                    <a:pt x="129" y="71"/>
                  </a:lnTo>
                  <a:lnTo>
                    <a:pt x="124" y="79"/>
                  </a:lnTo>
                  <a:lnTo>
                    <a:pt x="118" y="86"/>
                  </a:lnTo>
                  <a:lnTo>
                    <a:pt x="111" y="93"/>
                  </a:lnTo>
                  <a:lnTo>
                    <a:pt x="105" y="99"/>
                  </a:lnTo>
                  <a:lnTo>
                    <a:pt x="99" y="105"/>
                  </a:lnTo>
                  <a:lnTo>
                    <a:pt x="92" y="109"/>
                  </a:lnTo>
                  <a:lnTo>
                    <a:pt x="86" y="114"/>
                  </a:lnTo>
                  <a:lnTo>
                    <a:pt x="79" y="118"/>
                  </a:lnTo>
                  <a:lnTo>
                    <a:pt x="73" y="121"/>
                  </a:lnTo>
                  <a:lnTo>
                    <a:pt x="67" y="124"/>
                  </a:lnTo>
                  <a:lnTo>
                    <a:pt x="60" y="126"/>
                  </a:lnTo>
                  <a:lnTo>
                    <a:pt x="54" y="127"/>
                  </a:lnTo>
                  <a:lnTo>
                    <a:pt x="48" y="128"/>
                  </a:lnTo>
                  <a:lnTo>
                    <a:pt x="42" y="128"/>
                  </a:lnTo>
                  <a:lnTo>
                    <a:pt x="37" y="128"/>
                  </a:lnTo>
                  <a:lnTo>
                    <a:pt x="32" y="128"/>
                  </a:lnTo>
                  <a:lnTo>
                    <a:pt x="26" y="126"/>
                  </a:lnTo>
                  <a:lnTo>
                    <a:pt x="21" y="124"/>
                  </a:lnTo>
                  <a:lnTo>
                    <a:pt x="17" y="122"/>
                  </a:lnTo>
                  <a:lnTo>
                    <a:pt x="13" y="119"/>
                  </a:lnTo>
                  <a:lnTo>
                    <a:pt x="9" y="115"/>
                  </a:lnTo>
                  <a:lnTo>
                    <a:pt x="6" y="111"/>
                  </a:lnTo>
                  <a:lnTo>
                    <a:pt x="4" y="107"/>
                  </a:lnTo>
                  <a:lnTo>
                    <a:pt x="2" y="102"/>
                  </a:lnTo>
                  <a:lnTo>
                    <a:pt x="1" y="96"/>
                  </a:lnTo>
                  <a:lnTo>
                    <a:pt x="0" y="90"/>
                  </a:lnTo>
                  <a:lnTo>
                    <a:pt x="0" y="83"/>
                  </a:lnTo>
                  <a:lnTo>
                    <a:pt x="0" y="76"/>
                  </a:lnTo>
                  <a:lnTo>
                    <a:pt x="2" y="68"/>
                  </a:lnTo>
                  <a:lnTo>
                    <a:pt x="4" y="60"/>
                  </a:lnTo>
                  <a:lnTo>
                    <a:pt x="7" y="51"/>
                  </a:lnTo>
                  <a:lnTo>
                    <a:pt x="10" y="41"/>
                  </a:lnTo>
                  <a:close/>
                </a:path>
              </a:pathLst>
            </a:custGeom>
            <a:solidFill>
              <a:srgbClr val="CB91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14" name="Freeform 1537">
              <a:extLst>
                <a:ext uri="{FF2B5EF4-FFF2-40B4-BE49-F238E27FC236}">
                  <a16:creationId xmlns:a16="http://schemas.microsoft.com/office/drawing/2014/main" id="{FEDD30EF-139E-4D95-A9EF-1E760F502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" y="2334"/>
              <a:ext cx="11" cy="8"/>
            </a:xfrm>
            <a:custGeom>
              <a:avLst/>
              <a:gdLst>
                <a:gd name="T0" fmla="*/ 0 w 197"/>
                <a:gd name="T1" fmla="*/ 0 h 136"/>
                <a:gd name="T2" fmla="*/ 0 w 197"/>
                <a:gd name="T3" fmla="*/ 0 h 136"/>
                <a:gd name="T4" fmla="*/ 0 w 197"/>
                <a:gd name="T5" fmla="*/ 0 h 136"/>
                <a:gd name="T6" fmla="*/ 0 w 197"/>
                <a:gd name="T7" fmla="*/ 0 h 136"/>
                <a:gd name="T8" fmla="*/ 0 w 197"/>
                <a:gd name="T9" fmla="*/ 0 h 136"/>
                <a:gd name="T10" fmla="*/ 0 w 197"/>
                <a:gd name="T11" fmla="*/ 0 h 136"/>
                <a:gd name="T12" fmla="*/ 0 w 197"/>
                <a:gd name="T13" fmla="*/ 0 h 136"/>
                <a:gd name="T14" fmla="*/ 0 w 197"/>
                <a:gd name="T15" fmla="*/ 0 h 136"/>
                <a:gd name="T16" fmla="*/ 0 w 197"/>
                <a:gd name="T17" fmla="*/ 0 h 136"/>
                <a:gd name="T18" fmla="*/ 0 w 197"/>
                <a:gd name="T19" fmla="*/ 0 h 136"/>
                <a:gd name="T20" fmla="*/ 0 w 197"/>
                <a:gd name="T21" fmla="*/ 0 h 136"/>
                <a:gd name="T22" fmla="*/ 0 w 197"/>
                <a:gd name="T23" fmla="*/ 0 h 136"/>
                <a:gd name="T24" fmla="*/ 1 w 197"/>
                <a:gd name="T25" fmla="*/ 0 h 136"/>
                <a:gd name="T26" fmla="*/ 1 w 197"/>
                <a:gd name="T27" fmla="*/ 0 h 136"/>
                <a:gd name="T28" fmla="*/ 1 w 197"/>
                <a:gd name="T29" fmla="*/ 0 h 136"/>
                <a:gd name="T30" fmla="*/ 1 w 197"/>
                <a:gd name="T31" fmla="*/ 0 h 136"/>
                <a:gd name="T32" fmla="*/ 1 w 197"/>
                <a:gd name="T33" fmla="*/ 0 h 136"/>
                <a:gd name="T34" fmla="*/ 1 w 197"/>
                <a:gd name="T35" fmla="*/ 0 h 136"/>
                <a:gd name="T36" fmla="*/ 1 w 197"/>
                <a:gd name="T37" fmla="*/ 0 h 136"/>
                <a:gd name="T38" fmla="*/ 1 w 197"/>
                <a:gd name="T39" fmla="*/ 0 h 136"/>
                <a:gd name="T40" fmla="*/ 1 w 197"/>
                <a:gd name="T41" fmla="*/ 0 h 136"/>
                <a:gd name="T42" fmla="*/ 1 w 197"/>
                <a:gd name="T43" fmla="*/ 0 h 136"/>
                <a:gd name="T44" fmla="*/ 1 w 197"/>
                <a:gd name="T45" fmla="*/ 0 h 136"/>
                <a:gd name="T46" fmla="*/ 1 w 197"/>
                <a:gd name="T47" fmla="*/ 0 h 136"/>
                <a:gd name="T48" fmla="*/ 1 w 197"/>
                <a:gd name="T49" fmla="*/ 0 h 136"/>
                <a:gd name="T50" fmla="*/ 1 w 197"/>
                <a:gd name="T51" fmla="*/ 0 h 136"/>
                <a:gd name="T52" fmla="*/ 1 w 197"/>
                <a:gd name="T53" fmla="*/ 0 h 136"/>
                <a:gd name="T54" fmla="*/ 1 w 197"/>
                <a:gd name="T55" fmla="*/ 0 h 136"/>
                <a:gd name="T56" fmla="*/ 1 w 197"/>
                <a:gd name="T57" fmla="*/ 0 h 136"/>
                <a:gd name="T58" fmla="*/ 0 w 197"/>
                <a:gd name="T59" fmla="*/ 0 h 136"/>
                <a:gd name="T60" fmla="*/ 0 w 197"/>
                <a:gd name="T61" fmla="*/ 0 h 136"/>
                <a:gd name="T62" fmla="*/ 0 w 197"/>
                <a:gd name="T63" fmla="*/ 0 h 136"/>
                <a:gd name="T64" fmla="*/ 0 w 197"/>
                <a:gd name="T65" fmla="*/ 0 h 136"/>
                <a:gd name="T66" fmla="*/ 0 w 197"/>
                <a:gd name="T67" fmla="*/ 0 h 136"/>
                <a:gd name="T68" fmla="*/ 0 w 197"/>
                <a:gd name="T69" fmla="*/ 0 h 136"/>
                <a:gd name="T70" fmla="*/ 0 w 197"/>
                <a:gd name="T71" fmla="*/ 0 h 136"/>
                <a:gd name="T72" fmla="*/ 0 w 197"/>
                <a:gd name="T73" fmla="*/ 0 h 136"/>
                <a:gd name="T74" fmla="*/ 0 w 197"/>
                <a:gd name="T75" fmla="*/ 0 h 136"/>
                <a:gd name="T76" fmla="*/ 0 w 197"/>
                <a:gd name="T77" fmla="*/ 0 h 136"/>
                <a:gd name="T78" fmla="*/ 0 w 197"/>
                <a:gd name="T79" fmla="*/ 0 h 136"/>
                <a:gd name="T80" fmla="*/ 0 w 197"/>
                <a:gd name="T81" fmla="*/ 0 h 136"/>
                <a:gd name="T82" fmla="*/ 0 w 197"/>
                <a:gd name="T83" fmla="*/ 0 h 136"/>
                <a:gd name="T84" fmla="*/ 0 w 197"/>
                <a:gd name="T85" fmla="*/ 0 h 136"/>
                <a:gd name="T86" fmla="*/ 0 w 197"/>
                <a:gd name="T87" fmla="*/ 0 h 136"/>
                <a:gd name="T88" fmla="*/ 0 w 197"/>
                <a:gd name="T89" fmla="*/ 0 h 136"/>
                <a:gd name="T90" fmla="*/ 0 w 197"/>
                <a:gd name="T91" fmla="*/ 0 h 136"/>
                <a:gd name="T92" fmla="*/ 0 w 197"/>
                <a:gd name="T93" fmla="*/ 0 h 136"/>
                <a:gd name="T94" fmla="*/ 0 w 197"/>
                <a:gd name="T95" fmla="*/ 0 h 136"/>
                <a:gd name="T96" fmla="*/ 0 w 197"/>
                <a:gd name="T97" fmla="*/ 0 h 136"/>
                <a:gd name="T98" fmla="*/ 0 w 197"/>
                <a:gd name="T99" fmla="*/ 0 h 136"/>
                <a:gd name="T100" fmla="*/ 0 w 197"/>
                <a:gd name="T101" fmla="*/ 0 h 1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97" h="136">
                  <a:moveTo>
                    <a:pt x="8" y="75"/>
                  </a:moveTo>
                  <a:lnTo>
                    <a:pt x="11" y="70"/>
                  </a:lnTo>
                  <a:lnTo>
                    <a:pt x="15" y="64"/>
                  </a:lnTo>
                  <a:lnTo>
                    <a:pt x="19" y="59"/>
                  </a:lnTo>
                  <a:lnTo>
                    <a:pt x="25" y="54"/>
                  </a:lnTo>
                  <a:lnTo>
                    <a:pt x="38" y="43"/>
                  </a:lnTo>
                  <a:lnTo>
                    <a:pt x="54" y="34"/>
                  </a:lnTo>
                  <a:lnTo>
                    <a:pt x="72" y="25"/>
                  </a:lnTo>
                  <a:lnTo>
                    <a:pt x="90" y="17"/>
                  </a:lnTo>
                  <a:lnTo>
                    <a:pt x="110" y="10"/>
                  </a:lnTo>
                  <a:lnTo>
                    <a:pt x="129" y="5"/>
                  </a:lnTo>
                  <a:lnTo>
                    <a:pt x="146" y="2"/>
                  </a:lnTo>
                  <a:lnTo>
                    <a:pt x="162" y="0"/>
                  </a:lnTo>
                  <a:lnTo>
                    <a:pt x="169" y="1"/>
                  </a:lnTo>
                  <a:lnTo>
                    <a:pt x="176" y="1"/>
                  </a:lnTo>
                  <a:lnTo>
                    <a:pt x="183" y="3"/>
                  </a:lnTo>
                  <a:lnTo>
                    <a:pt x="187" y="4"/>
                  </a:lnTo>
                  <a:lnTo>
                    <a:pt x="191" y="7"/>
                  </a:lnTo>
                  <a:lnTo>
                    <a:pt x="194" y="10"/>
                  </a:lnTo>
                  <a:lnTo>
                    <a:pt x="196" y="15"/>
                  </a:lnTo>
                  <a:lnTo>
                    <a:pt x="197" y="20"/>
                  </a:lnTo>
                  <a:lnTo>
                    <a:pt x="196" y="25"/>
                  </a:lnTo>
                  <a:lnTo>
                    <a:pt x="194" y="31"/>
                  </a:lnTo>
                  <a:lnTo>
                    <a:pt x="191" y="38"/>
                  </a:lnTo>
                  <a:lnTo>
                    <a:pt x="186" y="46"/>
                  </a:lnTo>
                  <a:lnTo>
                    <a:pt x="179" y="54"/>
                  </a:lnTo>
                  <a:lnTo>
                    <a:pt x="173" y="62"/>
                  </a:lnTo>
                  <a:lnTo>
                    <a:pt x="166" y="70"/>
                  </a:lnTo>
                  <a:lnTo>
                    <a:pt x="159" y="77"/>
                  </a:lnTo>
                  <a:lnTo>
                    <a:pt x="143" y="90"/>
                  </a:lnTo>
                  <a:lnTo>
                    <a:pt x="126" y="103"/>
                  </a:lnTo>
                  <a:lnTo>
                    <a:pt x="109" y="113"/>
                  </a:lnTo>
                  <a:lnTo>
                    <a:pt x="91" y="122"/>
                  </a:lnTo>
                  <a:lnTo>
                    <a:pt x="74" y="129"/>
                  </a:lnTo>
                  <a:lnTo>
                    <a:pt x="57" y="133"/>
                  </a:lnTo>
                  <a:lnTo>
                    <a:pt x="50" y="135"/>
                  </a:lnTo>
                  <a:lnTo>
                    <a:pt x="42" y="135"/>
                  </a:lnTo>
                  <a:lnTo>
                    <a:pt x="35" y="136"/>
                  </a:lnTo>
                  <a:lnTo>
                    <a:pt x="29" y="135"/>
                  </a:lnTo>
                  <a:lnTo>
                    <a:pt x="23" y="134"/>
                  </a:lnTo>
                  <a:lnTo>
                    <a:pt x="18" y="133"/>
                  </a:lnTo>
                  <a:lnTo>
                    <a:pt x="13" y="130"/>
                  </a:lnTo>
                  <a:lnTo>
                    <a:pt x="9" y="127"/>
                  </a:lnTo>
                  <a:lnTo>
                    <a:pt x="5" y="124"/>
                  </a:lnTo>
                  <a:lnTo>
                    <a:pt x="2" y="119"/>
                  </a:lnTo>
                  <a:lnTo>
                    <a:pt x="0" y="114"/>
                  </a:lnTo>
                  <a:lnTo>
                    <a:pt x="0" y="108"/>
                  </a:lnTo>
                  <a:lnTo>
                    <a:pt x="0" y="101"/>
                  </a:lnTo>
                  <a:lnTo>
                    <a:pt x="1" y="93"/>
                  </a:lnTo>
                  <a:lnTo>
                    <a:pt x="5" y="85"/>
                  </a:lnTo>
                  <a:lnTo>
                    <a:pt x="8" y="75"/>
                  </a:lnTo>
                  <a:close/>
                </a:path>
              </a:pathLst>
            </a:custGeom>
            <a:solidFill>
              <a:srgbClr val="CB91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15" name="Freeform 1538">
              <a:extLst>
                <a:ext uri="{FF2B5EF4-FFF2-40B4-BE49-F238E27FC236}">
                  <a16:creationId xmlns:a16="http://schemas.microsoft.com/office/drawing/2014/main" id="{03BA781C-4FF4-450C-9F26-B5314F543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1" y="2507"/>
              <a:ext cx="386" cy="89"/>
            </a:xfrm>
            <a:custGeom>
              <a:avLst/>
              <a:gdLst>
                <a:gd name="T0" fmla="*/ 0 w 6563"/>
                <a:gd name="T1" fmla="*/ 2 h 1503"/>
                <a:gd name="T2" fmla="*/ 1 w 6563"/>
                <a:gd name="T3" fmla="*/ 2 h 1503"/>
                <a:gd name="T4" fmla="*/ 1 w 6563"/>
                <a:gd name="T5" fmla="*/ 1 h 1503"/>
                <a:gd name="T6" fmla="*/ 2 w 6563"/>
                <a:gd name="T7" fmla="*/ 1 h 1503"/>
                <a:gd name="T8" fmla="*/ 3 w 6563"/>
                <a:gd name="T9" fmla="*/ 1 h 1503"/>
                <a:gd name="T10" fmla="*/ 5 w 6563"/>
                <a:gd name="T11" fmla="*/ 1 h 1503"/>
                <a:gd name="T12" fmla="*/ 6 w 6563"/>
                <a:gd name="T13" fmla="*/ 1 h 1503"/>
                <a:gd name="T14" fmla="*/ 7 w 6563"/>
                <a:gd name="T15" fmla="*/ 1 h 1503"/>
                <a:gd name="T16" fmla="*/ 7 w 6563"/>
                <a:gd name="T17" fmla="*/ 0 h 1503"/>
                <a:gd name="T18" fmla="*/ 8 w 6563"/>
                <a:gd name="T19" fmla="*/ 0 h 1503"/>
                <a:gd name="T20" fmla="*/ 8 w 6563"/>
                <a:gd name="T21" fmla="*/ 0 h 1503"/>
                <a:gd name="T22" fmla="*/ 8 w 6563"/>
                <a:gd name="T23" fmla="*/ 1 h 1503"/>
                <a:gd name="T24" fmla="*/ 9 w 6563"/>
                <a:gd name="T25" fmla="*/ 1 h 1503"/>
                <a:gd name="T26" fmla="*/ 10 w 6563"/>
                <a:gd name="T27" fmla="*/ 0 h 1503"/>
                <a:gd name="T28" fmla="*/ 11 w 6563"/>
                <a:gd name="T29" fmla="*/ 0 h 1503"/>
                <a:gd name="T30" fmla="*/ 11 w 6563"/>
                <a:gd name="T31" fmla="*/ 0 h 1503"/>
                <a:gd name="T32" fmla="*/ 11 w 6563"/>
                <a:gd name="T33" fmla="*/ 0 h 1503"/>
                <a:gd name="T34" fmla="*/ 11 w 6563"/>
                <a:gd name="T35" fmla="*/ 0 h 1503"/>
                <a:gd name="T36" fmla="*/ 12 w 6563"/>
                <a:gd name="T37" fmla="*/ 0 h 1503"/>
                <a:gd name="T38" fmla="*/ 12 w 6563"/>
                <a:gd name="T39" fmla="*/ 0 h 1503"/>
                <a:gd name="T40" fmla="*/ 12 w 6563"/>
                <a:gd name="T41" fmla="*/ 0 h 1503"/>
                <a:gd name="T42" fmla="*/ 13 w 6563"/>
                <a:gd name="T43" fmla="*/ 0 h 1503"/>
                <a:gd name="T44" fmla="*/ 13 w 6563"/>
                <a:gd name="T45" fmla="*/ 0 h 1503"/>
                <a:gd name="T46" fmla="*/ 14 w 6563"/>
                <a:gd name="T47" fmla="*/ 0 h 1503"/>
                <a:gd name="T48" fmla="*/ 14 w 6563"/>
                <a:gd name="T49" fmla="*/ 0 h 1503"/>
                <a:gd name="T50" fmla="*/ 14 w 6563"/>
                <a:gd name="T51" fmla="*/ 0 h 1503"/>
                <a:gd name="T52" fmla="*/ 15 w 6563"/>
                <a:gd name="T53" fmla="*/ 0 h 1503"/>
                <a:gd name="T54" fmla="*/ 16 w 6563"/>
                <a:gd name="T55" fmla="*/ 0 h 1503"/>
                <a:gd name="T56" fmla="*/ 16 w 6563"/>
                <a:gd name="T57" fmla="*/ 0 h 1503"/>
                <a:gd name="T58" fmla="*/ 16 w 6563"/>
                <a:gd name="T59" fmla="*/ 0 h 1503"/>
                <a:gd name="T60" fmla="*/ 16 w 6563"/>
                <a:gd name="T61" fmla="*/ 0 h 1503"/>
                <a:gd name="T62" fmla="*/ 17 w 6563"/>
                <a:gd name="T63" fmla="*/ 0 h 1503"/>
                <a:gd name="T64" fmla="*/ 18 w 6563"/>
                <a:gd name="T65" fmla="*/ 0 h 1503"/>
                <a:gd name="T66" fmla="*/ 18 w 6563"/>
                <a:gd name="T67" fmla="*/ 0 h 1503"/>
                <a:gd name="T68" fmla="*/ 19 w 6563"/>
                <a:gd name="T69" fmla="*/ 0 h 1503"/>
                <a:gd name="T70" fmla="*/ 19 w 6563"/>
                <a:gd name="T71" fmla="*/ 1 h 1503"/>
                <a:gd name="T72" fmla="*/ 19 w 6563"/>
                <a:gd name="T73" fmla="*/ 1 h 1503"/>
                <a:gd name="T74" fmla="*/ 20 w 6563"/>
                <a:gd name="T75" fmla="*/ 1 h 1503"/>
                <a:gd name="T76" fmla="*/ 20 w 6563"/>
                <a:gd name="T77" fmla="*/ 1 h 1503"/>
                <a:gd name="T78" fmla="*/ 20 w 6563"/>
                <a:gd name="T79" fmla="*/ 1 h 1503"/>
                <a:gd name="T80" fmla="*/ 20 w 6563"/>
                <a:gd name="T81" fmla="*/ 2 h 1503"/>
                <a:gd name="T82" fmla="*/ 20 w 6563"/>
                <a:gd name="T83" fmla="*/ 2 h 1503"/>
                <a:gd name="T84" fmla="*/ 21 w 6563"/>
                <a:gd name="T85" fmla="*/ 2 h 1503"/>
                <a:gd name="T86" fmla="*/ 21 w 6563"/>
                <a:gd name="T87" fmla="*/ 2 h 1503"/>
                <a:gd name="T88" fmla="*/ 22 w 6563"/>
                <a:gd name="T89" fmla="*/ 3 h 1503"/>
                <a:gd name="T90" fmla="*/ 22 w 6563"/>
                <a:gd name="T91" fmla="*/ 4 h 1503"/>
                <a:gd name="T92" fmla="*/ 23 w 6563"/>
                <a:gd name="T93" fmla="*/ 4 h 1503"/>
                <a:gd name="T94" fmla="*/ 23 w 6563"/>
                <a:gd name="T95" fmla="*/ 4 h 1503"/>
                <a:gd name="T96" fmla="*/ 22 w 6563"/>
                <a:gd name="T97" fmla="*/ 5 h 1503"/>
                <a:gd name="T98" fmla="*/ 18 w 6563"/>
                <a:gd name="T99" fmla="*/ 5 h 1503"/>
                <a:gd name="T100" fmla="*/ 13 w 6563"/>
                <a:gd name="T101" fmla="*/ 5 h 1503"/>
                <a:gd name="T102" fmla="*/ 9 w 6563"/>
                <a:gd name="T103" fmla="*/ 5 h 1503"/>
                <a:gd name="T104" fmla="*/ 3 w 6563"/>
                <a:gd name="T105" fmla="*/ 5 h 1503"/>
                <a:gd name="T106" fmla="*/ 1 w 6563"/>
                <a:gd name="T107" fmla="*/ 5 h 1503"/>
                <a:gd name="T108" fmla="*/ 1 w 6563"/>
                <a:gd name="T109" fmla="*/ 5 h 1503"/>
                <a:gd name="T110" fmla="*/ 0 w 6563"/>
                <a:gd name="T111" fmla="*/ 4 h 1503"/>
                <a:gd name="T112" fmla="*/ 0 w 6563"/>
                <a:gd name="T113" fmla="*/ 3 h 150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6563" h="1503">
                  <a:moveTo>
                    <a:pt x="1" y="735"/>
                  </a:moveTo>
                  <a:lnTo>
                    <a:pt x="10" y="721"/>
                  </a:lnTo>
                  <a:lnTo>
                    <a:pt x="34" y="683"/>
                  </a:lnTo>
                  <a:lnTo>
                    <a:pt x="52" y="658"/>
                  </a:lnTo>
                  <a:lnTo>
                    <a:pt x="73" y="630"/>
                  </a:lnTo>
                  <a:lnTo>
                    <a:pt x="98" y="598"/>
                  </a:lnTo>
                  <a:lnTo>
                    <a:pt x="125" y="567"/>
                  </a:lnTo>
                  <a:lnTo>
                    <a:pt x="140" y="551"/>
                  </a:lnTo>
                  <a:lnTo>
                    <a:pt x="155" y="534"/>
                  </a:lnTo>
                  <a:lnTo>
                    <a:pt x="171" y="518"/>
                  </a:lnTo>
                  <a:lnTo>
                    <a:pt x="188" y="503"/>
                  </a:lnTo>
                  <a:lnTo>
                    <a:pt x="204" y="488"/>
                  </a:lnTo>
                  <a:lnTo>
                    <a:pt x="222" y="473"/>
                  </a:lnTo>
                  <a:lnTo>
                    <a:pt x="239" y="459"/>
                  </a:lnTo>
                  <a:lnTo>
                    <a:pt x="259" y="445"/>
                  </a:lnTo>
                  <a:lnTo>
                    <a:pt x="277" y="432"/>
                  </a:lnTo>
                  <a:lnTo>
                    <a:pt x="296" y="420"/>
                  </a:lnTo>
                  <a:lnTo>
                    <a:pt x="316" y="410"/>
                  </a:lnTo>
                  <a:lnTo>
                    <a:pt x="335" y="400"/>
                  </a:lnTo>
                  <a:lnTo>
                    <a:pt x="356" y="392"/>
                  </a:lnTo>
                  <a:lnTo>
                    <a:pt x="377" y="386"/>
                  </a:lnTo>
                  <a:lnTo>
                    <a:pt x="397" y="380"/>
                  </a:lnTo>
                  <a:lnTo>
                    <a:pt x="418" y="377"/>
                  </a:lnTo>
                  <a:lnTo>
                    <a:pt x="461" y="372"/>
                  </a:lnTo>
                  <a:lnTo>
                    <a:pt x="502" y="367"/>
                  </a:lnTo>
                  <a:lnTo>
                    <a:pt x="544" y="365"/>
                  </a:lnTo>
                  <a:lnTo>
                    <a:pt x="585" y="363"/>
                  </a:lnTo>
                  <a:lnTo>
                    <a:pt x="666" y="361"/>
                  </a:lnTo>
                  <a:lnTo>
                    <a:pt x="743" y="361"/>
                  </a:lnTo>
                  <a:lnTo>
                    <a:pt x="815" y="361"/>
                  </a:lnTo>
                  <a:lnTo>
                    <a:pt x="881" y="359"/>
                  </a:lnTo>
                  <a:lnTo>
                    <a:pt x="911" y="358"/>
                  </a:lnTo>
                  <a:lnTo>
                    <a:pt x="939" y="355"/>
                  </a:lnTo>
                  <a:lnTo>
                    <a:pt x="966" y="351"/>
                  </a:lnTo>
                  <a:lnTo>
                    <a:pt x="990" y="347"/>
                  </a:lnTo>
                  <a:lnTo>
                    <a:pt x="1018" y="340"/>
                  </a:lnTo>
                  <a:lnTo>
                    <a:pt x="1058" y="331"/>
                  </a:lnTo>
                  <a:lnTo>
                    <a:pt x="1107" y="321"/>
                  </a:lnTo>
                  <a:lnTo>
                    <a:pt x="1164" y="309"/>
                  </a:lnTo>
                  <a:lnTo>
                    <a:pt x="1228" y="296"/>
                  </a:lnTo>
                  <a:lnTo>
                    <a:pt x="1297" y="281"/>
                  </a:lnTo>
                  <a:lnTo>
                    <a:pt x="1369" y="267"/>
                  </a:lnTo>
                  <a:lnTo>
                    <a:pt x="1444" y="253"/>
                  </a:lnTo>
                  <a:lnTo>
                    <a:pt x="1520" y="239"/>
                  </a:lnTo>
                  <a:lnTo>
                    <a:pt x="1594" y="226"/>
                  </a:lnTo>
                  <a:lnTo>
                    <a:pt x="1666" y="214"/>
                  </a:lnTo>
                  <a:lnTo>
                    <a:pt x="1733" y="203"/>
                  </a:lnTo>
                  <a:lnTo>
                    <a:pt x="1796" y="193"/>
                  </a:lnTo>
                  <a:lnTo>
                    <a:pt x="1851" y="187"/>
                  </a:lnTo>
                  <a:lnTo>
                    <a:pt x="1875" y="184"/>
                  </a:lnTo>
                  <a:lnTo>
                    <a:pt x="1897" y="182"/>
                  </a:lnTo>
                  <a:lnTo>
                    <a:pt x="1917" y="181"/>
                  </a:lnTo>
                  <a:lnTo>
                    <a:pt x="1935" y="181"/>
                  </a:lnTo>
                  <a:lnTo>
                    <a:pt x="1950" y="180"/>
                  </a:lnTo>
                  <a:lnTo>
                    <a:pt x="1965" y="179"/>
                  </a:lnTo>
                  <a:lnTo>
                    <a:pt x="1981" y="176"/>
                  </a:lnTo>
                  <a:lnTo>
                    <a:pt x="1997" y="173"/>
                  </a:lnTo>
                  <a:lnTo>
                    <a:pt x="2014" y="168"/>
                  </a:lnTo>
                  <a:lnTo>
                    <a:pt x="2030" y="163"/>
                  </a:lnTo>
                  <a:lnTo>
                    <a:pt x="2046" y="158"/>
                  </a:lnTo>
                  <a:lnTo>
                    <a:pt x="2062" y="152"/>
                  </a:lnTo>
                  <a:lnTo>
                    <a:pt x="2094" y="139"/>
                  </a:lnTo>
                  <a:lnTo>
                    <a:pt x="2127" y="124"/>
                  </a:lnTo>
                  <a:lnTo>
                    <a:pt x="2158" y="109"/>
                  </a:lnTo>
                  <a:lnTo>
                    <a:pt x="2190" y="94"/>
                  </a:lnTo>
                  <a:lnTo>
                    <a:pt x="2219" y="81"/>
                  </a:lnTo>
                  <a:lnTo>
                    <a:pt x="2247" y="70"/>
                  </a:lnTo>
                  <a:lnTo>
                    <a:pt x="2260" y="65"/>
                  </a:lnTo>
                  <a:lnTo>
                    <a:pt x="2272" y="61"/>
                  </a:lnTo>
                  <a:lnTo>
                    <a:pt x="2286" y="57"/>
                  </a:lnTo>
                  <a:lnTo>
                    <a:pt x="2297" y="55"/>
                  </a:lnTo>
                  <a:lnTo>
                    <a:pt x="2308" y="53"/>
                  </a:lnTo>
                  <a:lnTo>
                    <a:pt x="2319" y="53"/>
                  </a:lnTo>
                  <a:lnTo>
                    <a:pt x="2328" y="54"/>
                  </a:lnTo>
                  <a:lnTo>
                    <a:pt x="2337" y="56"/>
                  </a:lnTo>
                  <a:lnTo>
                    <a:pt x="2346" y="59"/>
                  </a:lnTo>
                  <a:lnTo>
                    <a:pt x="2353" y="63"/>
                  </a:lnTo>
                  <a:lnTo>
                    <a:pt x="2360" y="70"/>
                  </a:lnTo>
                  <a:lnTo>
                    <a:pt x="2367" y="77"/>
                  </a:lnTo>
                  <a:lnTo>
                    <a:pt x="2388" y="107"/>
                  </a:lnTo>
                  <a:lnTo>
                    <a:pt x="2407" y="131"/>
                  </a:lnTo>
                  <a:lnTo>
                    <a:pt x="2416" y="140"/>
                  </a:lnTo>
                  <a:lnTo>
                    <a:pt x="2425" y="148"/>
                  </a:lnTo>
                  <a:lnTo>
                    <a:pt x="2435" y="155"/>
                  </a:lnTo>
                  <a:lnTo>
                    <a:pt x="2445" y="161"/>
                  </a:lnTo>
                  <a:lnTo>
                    <a:pt x="2456" y="165"/>
                  </a:lnTo>
                  <a:lnTo>
                    <a:pt x="2468" y="168"/>
                  </a:lnTo>
                  <a:lnTo>
                    <a:pt x="2482" y="170"/>
                  </a:lnTo>
                  <a:lnTo>
                    <a:pt x="2496" y="171"/>
                  </a:lnTo>
                  <a:lnTo>
                    <a:pt x="2513" y="171"/>
                  </a:lnTo>
                  <a:lnTo>
                    <a:pt x="2532" y="170"/>
                  </a:lnTo>
                  <a:lnTo>
                    <a:pt x="2553" y="168"/>
                  </a:lnTo>
                  <a:lnTo>
                    <a:pt x="2577" y="166"/>
                  </a:lnTo>
                  <a:lnTo>
                    <a:pt x="2635" y="160"/>
                  </a:lnTo>
                  <a:lnTo>
                    <a:pt x="2701" y="154"/>
                  </a:lnTo>
                  <a:lnTo>
                    <a:pt x="2774" y="146"/>
                  </a:lnTo>
                  <a:lnTo>
                    <a:pt x="2849" y="137"/>
                  </a:lnTo>
                  <a:lnTo>
                    <a:pt x="2886" y="131"/>
                  </a:lnTo>
                  <a:lnTo>
                    <a:pt x="2922" y="124"/>
                  </a:lnTo>
                  <a:lnTo>
                    <a:pt x="2956" y="117"/>
                  </a:lnTo>
                  <a:lnTo>
                    <a:pt x="2989" y="107"/>
                  </a:lnTo>
                  <a:lnTo>
                    <a:pt x="3003" y="103"/>
                  </a:lnTo>
                  <a:lnTo>
                    <a:pt x="3018" y="98"/>
                  </a:lnTo>
                  <a:lnTo>
                    <a:pt x="3031" y="93"/>
                  </a:lnTo>
                  <a:lnTo>
                    <a:pt x="3044" y="87"/>
                  </a:lnTo>
                  <a:lnTo>
                    <a:pt x="3056" y="82"/>
                  </a:lnTo>
                  <a:lnTo>
                    <a:pt x="3068" y="76"/>
                  </a:lnTo>
                  <a:lnTo>
                    <a:pt x="3078" y="69"/>
                  </a:lnTo>
                  <a:lnTo>
                    <a:pt x="3086" y="63"/>
                  </a:lnTo>
                  <a:lnTo>
                    <a:pt x="3095" y="56"/>
                  </a:lnTo>
                  <a:lnTo>
                    <a:pt x="3104" y="49"/>
                  </a:lnTo>
                  <a:lnTo>
                    <a:pt x="3113" y="44"/>
                  </a:lnTo>
                  <a:lnTo>
                    <a:pt x="3123" y="38"/>
                  </a:lnTo>
                  <a:lnTo>
                    <a:pt x="3143" y="28"/>
                  </a:lnTo>
                  <a:lnTo>
                    <a:pt x="3165" y="21"/>
                  </a:lnTo>
                  <a:lnTo>
                    <a:pt x="3185" y="15"/>
                  </a:lnTo>
                  <a:lnTo>
                    <a:pt x="3206" y="12"/>
                  </a:lnTo>
                  <a:lnTo>
                    <a:pt x="3226" y="10"/>
                  </a:lnTo>
                  <a:lnTo>
                    <a:pt x="3246" y="10"/>
                  </a:lnTo>
                  <a:lnTo>
                    <a:pt x="3264" y="11"/>
                  </a:lnTo>
                  <a:lnTo>
                    <a:pt x="3281" y="15"/>
                  </a:lnTo>
                  <a:lnTo>
                    <a:pt x="3288" y="17"/>
                  </a:lnTo>
                  <a:lnTo>
                    <a:pt x="3295" y="19"/>
                  </a:lnTo>
                  <a:lnTo>
                    <a:pt x="3302" y="22"/>
                  </a:lnTo>
                  <a:lnTo>
                    <a:pt x="3307" y="25"/>
                  </a:lnTo>
                  <a:lnTo>
                    <a:pt x="3312" y="28"/>
                  </a:lnTo>
                  <a:lnTo>
                    <a:pt x="3317" y="33"/>
                  </a:lnTo>
                  <a:lnTo>
                    <a:pt x="3320" y="37"/>
                  </a:lnTo>
                  <a:lnTo>
                    <a:pt x="3323" y="42"/>
                  </a:lnTo>
                  <a:lnTo>
                    <a:pt x="3325" y="47"/>
                  </a:lnTo>
                  <a:lnTo>
                    <a:pt x="3326" y="52"/>
                  </a:lnTo>
                  <a:lnTo>
                    <a:pt x="3326" y="57"/>
                  </a:lnTo>
                  <a:lnTo>
                    <a:pt x="3325" y="63"/>
                  </a:lnTo>
                  <a:lnTo>
                    <a:pt x="3325" y="68"/>
                  </a:lnTo>
                  <a:lnTo>
                    <a:pt x="3327" y="73"/>
                  </a:lnTo>
                  <a:lnTo>
                    <a:pt x="3332" y="78"/>
                  </a:lnTo>
                  <a:lnTo>
                    <a:pt x="3337" y="82"/>
                  </a:lnTo>
                  <a:lnTo>
                    <a:pt x="3344" y="86"/>
                  </a:lnTo>
                  <a:lnTo>
                    <a:pt x="3353" y="89"/>
                  </a:lnTo>
                  <a:lnTo>
                    <a:pt x="3363" y="93"/>
                  </a:lnTo>
                  <a:lnTo>
                    <a:pt x="3375" y="96"/>
                  </a:lnTo>
                  <a:lnTo>
                    <a:pt x="3402" y="100"/>
                  </a:lnTo>
                  <a:lnTo>
                    <a:pt x="3434" y="104"/>
                  </a:lnTo>
                  <a:lnTo>
                    <a:pt x="3468" y="106"/>
                  </a:lnTo>
                  <a:lnTo>
                    <a:pt x="3504" y="106"/>
                  </a:lnTo>
                  <a:lnTo>
                    <a:pt x="3542" y="106"/>
                  </a:lnTo>
                  <a:lnTo>
                    <a:pt x="3580" y="104"/>
                  </a:lnTo>
                  <a:lnTo>
                    <a:pt x="3618" y="100"/>
                  </a:lnTo>
                  <a:lnTo>
                    <a:pt x="3653" y="96"/>
                  </a:lnTo>
                  <a:lnTo>
                    <a:pt x="3670" y="93"/>
                  </a:lnTo>
                  <a:lnTo>
                    <a:pt x="3687" y="89"/>
                  </a:lnTo>
                  <a:lnTo>
                    <a:pt x="3702" y="86"/>
                  </a:lnTo>
                  <a:lnTo>
                    <a:pt x="3716" y="82"/>
                  </a:lnTo>
                  <a:lnTo>
                    <a:pt x="3729" y="78"/>
                  </a:lnTo>
                  <a:lnTo>
                    <a:pt x="3741" y="73"/>
                  </a:lnTo>
                  <a:lnTo>
                    <a:pt x="3752" y="68"/>
                  </a:lnTo>
                  <a:lnTo>
                    <a:pt x="3761" y="63"/>
                  </a:lnTo>
                  <a:lnTo>
                    <a:pt x="3779" y="52"/>
                  </a:lnTo>
                  <a:lnTo>
                    <a:pt x="3796" y="43"/>
                  </a:lnTo>
                  <a:lnTo>
                    <a:pt x="3814" y="36"/>
                  </a:lnTo>
                  <a:lnTo>
                    <a:pt x="3831" y="30"/>
                  </a:lnTo>
                  <a:lnTo>
                    <a:pt x="3848" y="26"/>
                  </a:lnTo>
                  <a:lnTo>
                    <a:pt x="3867" y="24"/>
                  </a:lnTo>
                  <a:lnTo>
                    <a:pt x="3884" y="23"/>
                  </a:lnTo>
                  <a:lnTo>
                    <a:pt x="3901" y="24"/>
                  </a:lnTo>
                  <a:lnTo>
                    <a:pt x="3917" y="26"/>
                  </a:lnTo>
                  <a:lnTo>
                    <a:pt x="3933" y="30"/>
                  </a:lnTo>
                  <a:lnTo>
                    <a:pt x="3949" y="36"/>
                  </a:lnTo>
                  <a:lnTo>
                    <a:pt x="3964" y="42"/>
                  </a:lnTo>
                  <a:lnTo>
                    <a:pt x="3978" y="49"/>
                  </a:lnTo>
                  <a:lnTo>
                    <a:pt x="3991" y="57"/>
                  </a:lnTo>
                  <a:lnTo>
                    <a:pt x="4004" y="67"/>
                  </a:lnTo>
                  <a:lnTo>
                    <a:pt x="4015" y="77"/>
                  </a:lnTo>
                  <a:lnTo>
                    <a:pt x="4022" y="82"/>
                  </a:lnTo>
                  <a:lnTo>
                    <a:pt x="4030" y="87"/>
                  </a:lnTo>
                  <a:lnTo>
                    <a:pt x="4040" y="91"/>
                  </a:lnTo>
                  <a:lnTo>
                    <a:pt x="4051" y="95"/>
                  </a:lnTo>
                  <a:lnTo>
                    <a:pt x="4063" y="98"/>
                  </a:lnTo>
                  <a:lnTo>
                    <a:pt x="4076" y="100"/>
                  </a:lnTo>
                  <a:lnTo>
                    <a:pt x="4090" y="102"/>
                  </a:lnTo>
                  <a:lnTo>
                    <a:pt x="4105" y="104"/>
                  </a:lnTo>
                  <a:lnTo>
                    <a:pt x="4139" y="105"/>
                  </a:lnTo>
                  <a:lnTo>
                    <a:pt x="4175" y="105"/>
                  </a:lnTo>
                  <a:lnTo>
                    <a:pt x="4214" y="104"/>
                  </a:lnTo>
                  <a:lnTo>
                    <a:pt x="4254" y="101"/>
                  </a:lnTo>
                  <a:lnTo>
                    <a:pt x="4293" y="97"/>
                  </a:lnTo>
                  <a:lnTo>
                    <a:pt x="4334" y="92"/>
                  </a:lnTo>
                  <a:lnTo>
                    <a:pt x="4372" y="86"/>
                  </a:lnTo>
                  <a:lnTo>
                    <a:pt x="4410" y="79"/>
                  </a:lnTo>
                  <a:lnTo>
                    <a:pt x="4444" y="72"/>
                  </a:lnTo>
                  <a:lnTo>
                    <a:pt x="4476" y="64"/>
                  </a:lnTo>
                  <a:lnTo>
                    <a:pt x="4503" y="56"/>
                  </a:lnTo>
                  <a:lnTo>
                    <a:pt x="4525" y="48"/>
                  </a:lnTo>
                  <a:lnTo>
                    <a:pt x="4564" y="30"/>
                  </a:lnTo>
                  <a:lnTo>
                    <a:pt x="4601" y="16"/>
                  </a:lnTo>
                  <a:lnTo>
                    <a:pt x="4618" y="11"/>
                  </a:lnTo>
                  <a:lnTo>
                    <a:pt x="4634" y="6"/>
                  </a:lnTo>
                  <a:lnTo>
                    <a:pt x="4649" y="3"/>
                  </a:lnTo>
                  <a:lnTo>
                    <a:pt x="4665" y="1"/>
                  </a:lnTo>
                  <a:lnTo>
                    <a:pt x="4678" y="0"/>
                  </a:lnTo>
                  <a:lnTo>
                    <a:pt x="4690" y="1"/>
                  </a:lnTo>
                  <a:lnTo>
                    <a:pt x="4696" y="2"/>
                  </a:lnTo>
                  <a:lnTo>
                    <a:pt x="4701" y="4"/>
                  </a:lnTo>
                  <a:lnTo>
                    <a:pt x="4706" y="6"/>
                  </a:lnTo>
                  <a:lnTo>
                    <a:pt x="4711" y="8"/>
                  </a:lnTo>
                  <a:lnTo>
                    <a:pt x="4715" y="11"/>
                  </a:lnTo>
                  <a:lnTo>
                    <a:pt x="4719" y="15"/>
                  </a:lnTo>
                  <a:lnTo>
                    <a:pt x="4723" y="19"/>
                  </a:lnTo>
                  <a:lnTo>
                    <a:pt x="4726" y="23"/>
                  </a:lnTo>
                  <a:lnTo>
                    <a:pt x="4729" y="28"/>
                  </a:lnTo>
                  <a:lnTo>
                    <a:pt x="4731" y="35"/>
                  </a:lnTo>
                  <a:lnTo>
                    <a:pt x="4733" y="41"/>
                  </a:lnTo>
                  <a:lnTo>
                    <a:pt x="4735" y="48"/>
                  </a:lnTo>
                  <a:lnTo>
                    <a:pt x="4737" y="55"/>
                  </a:lnTo>
                  <a:lnTo>
                    <a:pt x="4742" y="60"/>
                  </a:lnTo>
                  <a:lnTo>
                    <a:pt x="4749" y="66"/>
                  </a:lnTo>
                  <a:lnTo>
                    <a:pt x="4757" y="71"/>
                  </a:lnTo>
                  <a:lnTo>
                    <a:pt x="4766" y="75"/>
                  </a:lnTo>
                  <a:lnTo>
                    <a:pt x="4777" y="79"/>
                  </a:lnTo>
                  <a:lnTo>
                    <a:pt x="4790" y="82"/>
                  </a:lnTo>
                  <a:lnTo>
                    <a:pt x="4804" y="85"/>
                  </a:lnTo>
                  <a:lnTo>
                    <a:pt x="4835" y="90"/>
                  </a:lnTo>
                  <a:lnTo>
                    <a:pt x="4870" y="93"/>
                  </a:lnTo>
                  <a:lnTo>
                    <a:pt x="4907" y="95"/>
                  </a:lnTo>
                  <a:lnTo>
                    <a:pt x="4947" y="96"/>
                  </a:lnTo>
                  <a:lnTo>
                    <a:pt x="4987" y="95"/>
                  </a:lnTo>
                  <a:lnTo>
                    <a:pt x="5028" y="94"/>
                  </a:lnTo>
                  <a:lnTo>
                    <a:pt x="5067" y="92"/>
                  </a:lnTo>
                  <a:lnTo>
                    <a:pt x="5105" y="89"/>
                  </a:lnTo>
                  <a:lnTo>
                    <a:pt x="5139" y="86"/>
                  </a:lnTo>
                  <a:lnTo>
                    <a:pt x="5169" y="83"/>
                  </a:lnTo>
                  <a:lnTo>
                    <a:pt x="5195" y="80"/>
                  </a:lnTo>
                  <a:lnTo>
                    <a:pt x="5215" y="77"/>
                  </a:lnTo>
                  <a:lnTo>
                    <a:pt x="5247" y="73"/>
                  </a:lnTo>
                  <a:lnTo>
                    <a:pt x="5278" y="70"/>
                  </a:lnTo>
                  <a:lnTo>
                    <a:pt x="5292" y="70"/>
                  </a:lnTo>
                  <a:lnTo>
                    <a:pt x="5305" y="71"/>
                  </a:lnTo>
                  <a:lnTo>
                    <a:pt x="5317" y="73"/>
                  </a:lnTo>
                  <a:lnTo>
                    <a:pt x="5328" y="75"/>
                  </a:lnTo>
                  <a:lnTo>
                    <a:pt x="5339" y="79"/>
                  </a:lnTo>
                  <a:lnTo>
                    <a:pt x="5349" y="85"/>
                  </a:lnTo>
                  <a:lnTo>
                    <a:pt x="5359" y="92"/>
                  </a:lnTo>
                  <a:lnTo>
                    <a:pt x="5368" y="100"/>
                  </a:lnTo>
                  <a:lnTo>
                    <a:pt x="5376" y="110"/>
                  </a:lnTo>
                  <a:lnTo>
                    <a:pt x="5383" y="122"/>
                  </a:lnTo>
                  <a:lnTo>
                    <a:pt x="5390" y="136"/>
                  </a:lnTo>
                  <a:lnTo>
                    <a:pt x="5395" y="151"/>
                  </a:lnTo>
                  <a:lnTo>
                    <a:pt x="5399" y="160"/>
                  </a:lnTo>
                  <a:lnTo>
                    <a:pt x="5402" y="168"/>
                  </a:lnTo>
                  <a:lnTo>
                    <a:pt x="5407" y="176"/>
                  </a:lnTo>
                  <a:lnTo>
                    <a:pt x="5412" y="184"/>
                  </a:lnTo>
                  <a:lnTo>
                    <a:pt x="5423" y="199"/>
                  </a:lnTo>
                  <a:lnTo>
                    <a:pt x="5437" y="215"/>
                  </a:lnTo>
                  <a:lnTo>
                    <a:pt x="5453" y="229"/>
                  </a:lnTo>
                  <a:lnTo>
                    <a:pt x="5470" y="243"/>
                  </a:lnTo>
                  <a:lnTo>
                    <a:pt x="5489" y="256"/>
                  </a:lnTo>
                  <a:lnTo>
                    <a:pt x="5508" y="267"/>
                  </a:lnTo>
                  <a:lnTo>
                    <a:pt x="5527" y="278"/>
                  </a:lnTo>
                  <a:lnTo>
                    <a:pt x="5549" y="289"/>
                  </a:lnTo>
                  <a:lnTo>
                    <a:pt x="5569" y="297"/>
                  </a:lnTo>
                  <a:lnTo>
                    <a:pt x="5589" y="304"/>
                  </a:lnTo>
                  <a:lnTo>
                    <a:pt x="5609" y="310"/>
                  </a:lnTo>
                  <a:lnTo>
                    <a:pt x="5629" y="314"/>
                  </a:lnTo>
                  <a:lnTo>
                    <a:pt x="5648" y="316"/>
                  </a:lnTo>
                  <a:lnTo>
                    <a:pt x="5665" y="317"/>
                  </a:lnTo>
                  <a:lnTo>
                    <a:pt x="5682" y="318"/>
                  </a:lnTo>
                  <a:lnTo>
                    <a:pt x="5701" y="319"/>
                  </a:lnTo>
                  <a:lnTo>
                    <a:pt x="5723" y="321"/>
                  </a:lnTo>
                  <a:lnTo>
                    <a:pt x="5744" y="323"/>
                  </a:lnTo>
                  <a:lnTo>
                    <a:pt x="5766" y="327"/>
                  </a:lnTo>
                  <a:lnTo>
                    <a:pt x="5787" y="332"/>
                  </a:lnTo>
                  <a:lnTo>
                    <a:pt x="5809" y="338"/>
                  </a:lnTo>
                  <a:lnTo>
                    <a:pt x="5829" y="345"/>
                  </a:lnTo>
                  <a:lnTo>
                    <a:pt x="5848" y="353"/>
                  </a:lnTo>
                  <a:lnTo>
                    <a:pt x="5865" y="362"/>
                  </a:lnTo>
                  <a:lnTo>
                    <a:pt x="5873" y="368"/>
                  </a:lnTo>
                  <a:lnTo>
                    <a:pt x="5880" y="374"/>
                  </a:lnTo>
                  <a:lnTo>
                    <a:pt x="5887" y="380"/>
                  </a:lnTo>
                  <a:lnTo>
                    <a:pt x="5893" y="386"/>
                  </a:lnTo>
                  <a:lnTo>
                    <a:pt x="5897" y="393"/>
                  </a:lnTo>
                  <a:lnTo>
                    <a:pt x="5901" y="400"/>
                  </a:lnTo>
                  <a:lnTo>
                    <a:pt x="5905" y="407"/>
                  </a:lnTo>
                  <a:lnTo>
                    <a:pt x="5907" y="415"/>
                  </a:lnTo>
                  <a:lnTo>
                    <a:pt x="5908" y="423"/>
                  </a:lnTo>
                  <a:lnTo>
                    <a:pt x="5908" y="432"/>
                  </a:lnTo>
                  <a:lnTo>
                    <a:pt x="5907" y="441"/>
                  </a:lnTo>
                  <a:lnTo>
                    <a:pt x="5905" y="450"/>
                  </a:lnTo>
                  <a:lnTo>
                    <a:pt x="5903" y="461"/>
                  </a:lnTo>
                  <a:lnTo>
                    <a:pt x="5903" y="470"/>
                  </a:lnTo>
                  <a:lnTo>
                    <a:pt x="5904" y="478"/>
                  </a:lnTo>
                  <a:lnTo>
                    <a:pt x="5906" y="486"/>
                  </a:lnTo>
                  <a:lnTo>
                    <a:pt x="5910" y="494"/>
                  </a:lnTo>
                  <a:lnTo>
                    <a:pt x="5916" y="502"/>
                  </a:lnTo>
                  <a:lnTo>
                    <a:pt x="5922" y="509"/>
                  </a:lnTo>
                  <a:lnTo>
                    <a:pt x="5930" y="516"/>
                  </a:lnTo>
                  <a:lnTo>
                    <a:pt x="5939" y="523"/>
                  </a:lnTo>
                  <a:lnTo>
                    <a:pt x="5949" y="530"/>
                  </a:lnTo>
                  <a:lnTo>
                    <a:pt x="5959" y="537"/>
                  </a:lnTo>
                  <a:lnTo>
                    <a:pt x="5972" y="546"/>
                  </a:lnTo>
                  <a:lnTo>
                    <a:pt x="5998" y="561"/>
                  </a:lnTo>
                  <a:lnTo>
                    <a:pt x="6027" y="577"/>
                  </a:lnTo>
                  <a:lnTo>
                    <a:pt x="6059" y="595"/>
                  </a:lnTo>
                  <a:lnTo>
                    <a:pt x="6091" y="616"/>
                  </a:lnTo>
                  <a:lnTo>
                    <a:pt x="6108" y="629"/>
                  </a:lnTo>
                  <a:lnTo>
                    <a:pt x="6125" y="641"/>
                  </a:lnTo>
                  <a:lnTo>
                    <a:pt x="6142" y="654"/>
                  </a:lnTo>
                  <a:lnTo>
                    <a:pt x="6161" y="668"/>
                  </a:lnTo>
                  <a:lnTo>
                    <a:pt x="6178" y="683"/>
                  </a:lnTo>
                  <a:lnTo>
                    <a:pt x="6195" y="699"/>
                  </a:lnTo>
                  <a:lnTo>
                    <a:pt x="6212" y="717"/>
                  </a:lnTo>
                  <a:lnTo>
                    <a:pt x="6229" y="736"/>
                  </a:lnTo>
                  <a:lnTo>
                    <a:pt x="6247" y="755"/>
                  </a:lnTo>
                  <a:lnTo>
                    <a:pt x="6264" y="776"/>
                  </a:lnTo>
                  <a:lnTo>
                    <a:pt x="6280" y="800"/>
                  </a:lnTo>
                  <a:lnTo>
                    <a:pt x="6295" y="824"/>
                  </a:lnTo>
                  <a:lnTo>
                    <a:pt x="6311" y="849"/>
                  </a:lnTo>
                  <a:lnTo>
                    <a:pt x="6328" y="873"/>
                  </a:lnTo>
                  <a:lnTo>
                    <a:pt x="6345" y="897"/>
                  </a:lnTo>
                  <a:lnTo>
                    <a:pt x="6362" y="921"/>
                  </a:lnTo>
                  <a:lnTo>
                    <a:pt x="6397" y="966"/>
                  </a:lnTo>
                  <a:lnTo>
                    <a:pt x="6433" y="1008"/>
                  </a:lnTo>
                  <a:lnTo>
                    <a:pt x="6466" y="1049"/>
                  </a:lnTo>
                  <a:lnTo>
                    <a:pt x="6496" y="1086"/>
                  </a:lnTo>
                  <a:lnTo>
                    <a:pt x="6511" y="1104"/>
                  </a:lnTo>
                  <a:lnTo>
                    <a:pt x="6523" y="1121"/>
                  </a:lnTo>
                  <a:lnTo>
                    <a:pt x="6534" y="1138"/>
                  </a:lnTo>
                  <a:lnTo>
                    <a:pt x="6544" y="1154"/>
                  </a:lnTo>
                  <a:lnTo>
                    <a:pt x="6552" y="1169"/>
                  </a:lnTo>
                  <a:lnTo>
                    <a:pt x="6558" y="1183"/>
                  </a:lnTo>
                  <a:lnTo>
                    <a:pt x="6562" y="1197"/>
                  </a:lnTo>
                  <a:lnTo>
                    <a:pt x="6563" y="1209"/>
                  </a:lnTo>
                  <a:lnTo>
                    <a:pt x="6563" y="1222"/>
                  </a:lnTo>
                  <a:lnTo>
                    <a:pt x="6560" y="1234"/>
                  </a:lnTo>
                  <a:lnTo>
                    <a:pt x="6554" y="1244"/>
                  </a:lnTo>
                  <a:lnTo>
                    <a:pt x="6546" y="1254"/>
                  </a:lnTo>
                  <a:lnTo>
                    <a:pt x="6534" y="1263"/>
                  </a:lnTo>
                  <a:lnTo>
                    <a:pt x="6520" y="1271"/>
                  </a:lnTo>
                  <a:lnTo>
                    <a:pt x="6502" y="1279"/>
                  </a:lnTo>
                  <a:lnTo>
                    <a:pt x="6479" y="1285"/>
                  </a:lnTo>
                  <a:lnTo>
                    <a:pt x="6454" y="1291"/>
                  </a:lnTo>
                  <a:lnTo>
                    <a:pt x="6425" y="1296"/>
                  </a:lnTo>
                  <a:lnTo>
                    <a:pt x="6392" y="1301"/>
                  </a:lnTo>
                  <a:lnTo>
                    <a:pt x="6355" y="1304"/>
                  </a:lnTo>
                  <a:lnTo>
                    <a:pt x="6260" y="1311"/>
                  </a:lnTo>
                  <a:lnTo>
                    <a:pt x="6136" y="1320"/>
                  </a:lnTo>
                  <a:lnTo>
                    <a:pt x="5987" y="1332"/>
                  </a:lnTo>
                  <a:lnTo>
                    <a:pt x="5815" y="1345"/>
                  </a:lnTo>
                  <a:lnTo>
                    <a:pt x="5626" y="1359"/>
                  </a:lnTo>
                  <a:lnTo>
                    <a:pt x="5421" y="1374"/>
                  </a:lnTo>
                  <a:lnTo>
                    <a:pt x="5207" y="1391"/>
                  </a:lnTo>
                  <a:lnTo>
                    <a:pt x="4985" y="1407"/>
                  </a:lnTo>
                  <a:lnTo>
                    <a:pt x="4761" y="1423"/>
                  </a:lnTo>
                  <a:lnTo>
                    <a:pt x="4535" y="1438"/>
                  </a:lnTo>
                  <a:lnTo>
                    <a:pt x="4315" y="1453"/>
                  </a:lnTo>
                  <a:lnTo>
                    <a:pt x="4102" y="1466"/>
                  </a:lnTo>
                  <a:lnTo>
                    <a:pt x="3901" y="1479"/>
                  </a:lnTo>
                  <a:lnTo>
                    <a:pt x="3715" y="1488"/>
                  </a:lnTo>
                  <a:lnTo>
                    <a:pt x="3547" y="1495"/>
                  </a:lnTo>
                  <a:lnTo>
                    <a:pt x="3402" y="1499"/>
                  </a:lnTo>
                  <a:lnTo>
                    <a:pt x="3258" y="1502"/>
                  </a:lnTo>
                  <a:lnTo>
                    <a:pt x="3089" y="1503"/>
                  </a:lnTo>
                  <a:lnTo>
                    <a:pt x="2900" y="1503"/>
                  </a:lnTo>
                  <a:lnTo>
                    <a:pt x="2694" y="1502"/>
                  </a:lnTo>
                  <a:lnTo>
                    <a:pt x="2477" y="1501"/>
                  </a:lnTo>
                  <a:lnTo>
                    <a:pt x="2251" y="1498"/>
                  </a:lnTo>
                  <a:lnTo>
                    <a:pt x="2021" y="1494"/>
                  </a:lnTo>
                  <a:lnTo>
                    <a:pt x="1790" y="1489"/>
                  </a:lnTo>
                  <a:lnTo>
                    <a:pt x="1561" y="1483"/>
                  </a:lnTo>
                  <a:lnTo>
                    <a:pt x="1341" y="1476"/>
                  </a:lnTo>
                  <a:lnTo>
                    <a:pt x="1130" y="1467"/>
                  </a:lnTo>
                  <a:lnTo>
                    <a:pt x="934" y="1457"/>
                  </a:lnTo>
                  <a:lnTo>
                    <a:pt x="843" y="1452"/>
                  </a:lnTo>
                  <a:lnTo>
                    <a:pt x="757" y="1447"/>
                  </a:lnTo>
                  <a:lnTo>
                    <a:pt x="676" y="1441"/>
                  </a:lnTo>
                  <a:lnTo>
                    <a:pt x="601" y="1435"/>
                  </a:lnTo>
                  <a:lnTo>
                    <a:pt x="534" y="1428"/>
                  </a:lnTo>
                  <a:lnTo>
                    <a:pt x="473" y="1422"/>
                  </a:lnTo>
                  <a:lnTo>
                    <a:pt x="419" y="1415"/>
                  </a:lnTo>
                  <a:lnTo>
                    <a:pt x="374" y="1408"/>
                  </a:lnTo>
                  <a:lnTo>
                    <a:pt x="336" y="1399"/>
                  </a:lnTo>
                  <a:lnTo>
                    <a:pt x="301" y="1388"/>
                  </a:lnTo>
                  <a:lnTo>
                    <a:pt x="269" y="1373"/>
                  </a:lnTo>
                  <a:lnTo>
                    <a:pt x="238" y="1357"/>
                  </a:lnTo>
                  <a:lnTo>
                    <a:pt x="210" y="1339"/>
                  </a:lnTo>
                  <a:lnTo>
                    <a:pt x="185" y="1318"/>
                  </a:lnTo>
                  <a:lnTo>
                    <a:pt x="161" y="1295"/>
                  </a:lnTo>
                  <a:lnTo>
                    <a:pt x="139" y="1271"/>
                  </a:lnTo>
                  <a:lnTo>
                    <a:pt x="120" y="1246"/>
                  </a:lnTo>
                  <a:lnTo>
                    <a:pt x="103" y="1219"/>
                  </a:lnTo>
                  <a:lnTo>
                    <a:pt x="87" y="1190"/>
                  </a:lnTo>
                  <a:lnTo>
                    <a:pt x="72" y="1162"/>
                  </a:lnTo>
                  <a:lnTo>
                    <a:pt x="60" y="1133"/>
                  </a:lnTo>
                  <a:lnTo>
                    <a:pt x="49" y="1103"/>
                  </a:lnTo>
                  <a:lnTo>
                    <a:pt x="39" y="1073"/>
                  </a:lnTo>
                  <a:lnTo>
                    <a:pt x="31" y="1043"/>
                  </a:lnTo>
                  <a:lnTo>
                    <a:pt x="24" y="1014"/>
                  </a:lnTo>
                  <a:lnTo>
                    <a:pt x="18" y="985"/>
                  </a:lnTo>
                  <a:lnTo>
                    <a:pt x="13" y="955"/>
                  </a:lnTo>
                  <a:lnTo>
                    <a:pt x="9" y="928"/>
                  </a:lnTo>
                  <a:lnTo>
                    <a:pt x="6" y="902"/>
                  </a:lnTo>
                  <a:lnTo>
                    <a:pt x="4" y="875"/>
                  </a:lnTo>
                  <a:lnTo>
                    <a:pt x="2" y="852"/>
                  </a:lnTo>
                  <a:lnTo>
                    <a:pt x="1" y="830"/>
                  </a:lnTo>
                  <a:lnTo>
                    <a:pt x="0" y="761"/>
                  </a:lnTo>
                  <a:lnTo>
                    <a:pt x="1" y="735"/>
                  </a:lnTo>
                  <a:close/>
                </a:path>
              </a:pathLst>
            </a:custGeom>
            <a:solidFill>
              <a:srgbClr val="C07D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16" name="Freeform 1539">
              <a:extLst>
                <a:ext uri="{FF2B5EF4-FFF2-40B4-BE49-F238E27FC236}">
                  <a16:creationId xmlns:a16="http://schemas.microsoft.com/office/drawing/2014/main" id="{F0333BE2-F898-448C-9465-729F714B0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1" y="2507"/>
              <a:ext cx="386" cy="89"/>
            </a:xfrm>
            <a:custGeom>
              <a:avLst/>
              <a:gdLst>
                <a:gd name="T0" fmla="*/ 0 w 6563"/>
                <a:gd name="T1" fmla="*/ 2 h 1503"/>
                <a:gd name="T2" fmla="*/ 1 w 6563"/>
                <a:gd name="T3" fmla="*/ 2 h 1503"/>
                <a:gd name="T4" fmla="*/ 1 w 6563"/>
                <a:gd name="T5" fmla="*/ 1 h 1503"/>
                <a:gd name="T6" fmla="*/ 2 w 6563"/>
                <a:gd name="T7" fmla="*/ 1 h 1503"/>
                <a:gd name="T8" fmla="*/ 3 w 6563"/>
                <a:gd name="T9" fmla="*/ 1 h 1503"/>
                <a:gd name="T10" fmla="*/ 5 w 6563"/>
                <a:gd name="T11" fmla="*/ 1 h 1503"/>
                <a:gd name="T12" fmla="*/ 6 w 6563"/>
                <a:gd name="T13" fmla="*/ 1 h 1503"/>
                <a:gd name="T14" fmla="*/ 7 w 6563"/>
                <a:gd name="T15" fmla="*/ 1 h 1503"/>
                <a:gd name="T16" fmla="*/ 7 w 6563"/>
                <a:gd name="T17" fmla="*/ 0 h 1503"/>
                <a:gd name="T18" fmla="*/ 8 w 6563"/>
                <a:gd name="T19" fmla="*/ 0 h 1503"/>
                <a:gd name="T20" fmla="*/ 8 w 6563"/>
                <a:gd name="T21" fmla="*/ 0 h 1503"/>
                <a:gd name="T22" fmla="*/ 8 w 6563"/>
                <a:gd name="T23" fmla="*/ 1 h 1503"/>
                <a:gd name="T24" fmla="*/ 9 w 6563"/>
                <a:gd name="T25" fmla="*/ 1 h 1503"/>
                <a:gd name="T26" fmla="*/ 10 w 6563"/>
                <a:gd name="T27" fmla="*/ 0 h 1503"/>
                <a:gd name="T28" fmla="*/ 11 w 6563"/>
                <a:gd name="T29" fmla="*/ 0 h 1503"/>
                <a:gd name="T30" fmla="*/ 11 w 6563"/>
                <a:gd name="T31" fmla="*/ 0 h 1503"/>
                <a:gd name="T32" fmla="*/ 11 w 6563"/>
                <a:gd name="T33" fmla="*/ 0 h 1503"/>
                <a:gd name="T34" fmla="*/ 11 w 6563"/>
                <a:gd name="T35" fmla="*/ 0 h 1503"/>
                <a:gd name="T36" fmla="*/ 12 w 6563"/>
                <a:gd name="T37" fmla="*/ 0 h 1503"/>
                <a:gd name="T38" fmla="*/ 12 w 6563"/>
                <a:gd name="T39" fmla="*/ 0 h 1503"/>
                <a:gd name="T40" fmla="*/ 12 w 6563"/>
                <a:gd name="T41" fmla="*/ 0 h 1503"/>
                <a:gd name="T42" fmla="*/ 13 w 6563"/>
                <a:gd name="T43" fmla="*/ 0 h 1503"/>
                <a:gd name="T44" fmla="*/ 13 w 6563"/>
                <a:gd name="T45" fmla="*/ 0 h 1503"/>
                <a:gd name="T46" fmla="*/ 14 w 6563"/>
                <a:gd name="T47" fmla="*/ 0 h 1503"/>
                <a:gd name="T48" fmla="*/ 14 w 6563"/>
                <a:gd name="T49" fmla="*/ 0 h 1503"/>
                <a:gd name="T50" fmla="*/ 14 w 6563"/>
                <a:gd name="T51" fmla="*/ 0 h 1503"/>
                <a:gd name="T52" fmla="*/ 15 w 6563"/>
                <a:gd name="T53" fmla="*/ 0 h 1503"/>
                <a:gd name="T54" fmla="*/ 16 w 6563"/>
                <a:gd name="T55" fmla="*/ 0 h 1503"/>
                <a:gd name="T56" fmla="*/ 16 w 6563"/>
                <a:gd name="T57" fmla="*/ 0 h 1503"/>
                <a:gd name="T58" fmla="*/ 16 w 6563"/>
                <a:gd name="T59" fmla="*/ 0 h 1503"/>
                <a:gd name="T60" fmla="*/ 16 w 6563"/>
                <a:gd name="T61" fmla="*/ 0 h 1503"/>
                <a:gd name="T62" fmla="*/ 17 w 6563"/>
                <a:gd name="T63" fmla="*/ 0 h 1503"/>
                <a:gd name="T64" fmla="*/ 18 w 6563"/>
                <a:gd name="T65" fmla="*/ 0 h 1503"/>
                <a:gd name="T66" fmla="*/ 18 w 6563"/>
                <a:gd name="T67" fmla="*/ 0 h 1503"/>
                <a:gd name="T68" fmla="*/ 19 w 6563"/>
                <a:gd name="T69" fmla="*/ 0 h 1503"/>
                <a:gd name="T70" fmla="*/ 19 w 6563"/>
                <a:gd name="T71" fmla="*/ 1 h 1503"/>
                <a:gd name="T72" fmla="*/ 19 w 6563"/>
                <a:gd name="T73" fmla="*/ 1 h 1503"/>
                <a:gd name="T74" fmla="*/ 20 w 6563"/>
                <a:gd name="T75" fmla="*/ 1 h 1503"/>
                <a:gd name="T76" fmla="*/ 20 w 6563"/>
                <a:gd name="T77" fmla="*/ 1 h 1503"/>
                <a:gd name="T78" fmla="*/ 20 w 6563"/>
                <a:gd name="T79" fmla="*/ 1 h 1503"/>
                <a:gd name="T80" fmla="*/ 20 w 6563"/>
                <a:gd name="T81" fmla="*/ 2 h 1503"/>
                <a:gd name="T82" fmla="*/ 20 w 6563"/>
                <a:gd name="T83" fmla="*/ 2 h 1503"/>
                <a:gd name="T84" fmla="*/ 21 w 6563"/>
                <a:gd name="T85" fmla="*/ 2 h 1503"/>
                <a:gd name="T86" fmla="*/ 21 w 6563"/>
                <a:gd name="T87" fmla="*/ 2 h 1503"/>
                <a:gd name="T88" fmla="*/ 22 w 6563"/>
                <a:gd name="T89" fmla="*/ 3 h 1503"/>
                <a:gd name="T90" fmla="*/ 22 w 6563"/>
                <a:gd name="T91" fmla="*/ 4 h 1503"/>
                <a:gd name="T92" fmla="*/ 23 w 6563"/>
                <a:gd name="T93" fmla="*/ 4 h 1503"/>
                <a:gd name="T94" fmla="*/ 23 w 6563"/>
                <a:gd name="T95" fmla="*/ 4 h 1503"/>
                <a:gd name="T96" fmla="*/ 22 w 6563"/>
                <a:gd name="T97" fmla="*/ 5 h 1503"/>
                <a:gd name="T98" fmla="*/ 18 w 6563"/>
                <a:gd name="T99" fmla="*/ 5 h 1503"/>
                <a:gd name="T100" fmla="*/ 13 w 6563"/>
                <a:gd name="T101" fmla="*/ 5 h 1503"/>
                <a:gd name="T102" fmla="*/ 9 w 6563"/>
                <a:gd name="T103" fmla="*/ 5 h 1503"/>
                <a:gd name="T104" fmla="*/ 3 w 6563"/>
                <a:gd name="T105" fmla="*/ 5 h 1503"/>
                <a:gd name="T106" fmla="*/ 1 w 6563"/>
                <a:gd name="T107" fmla="*/ 5 h 1503"/>
                <a:gd name="T108" fmla="*/ 1 w 6563"/>
                <a:gd name="T109" fmla="*/ 5 h 1503"/>
                <a:gd name="T110" fmla="*/ 0 w 6563"/>
                <a:gd name="T111" fmla="*/ 4 h 1503"/>
                <a:gd name="T112" fmla="*/ 0 w 6563"/>
                <a:gd name="T113" fmla="*/ 3 h 150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6563" h="1503">
                  <a:moveTo>
                    <a:pt x="1" y="735"/>
                  </a:moveTo>
                  <a:lnTo>
                    <a:pt x="10" y="721"/>
                  </a:lnTo>
                  <a:lnTo>
                    <a:pt x="34" y="683"/>
                  </a:lnTo>
                  <a:lnTo>
                    <a:pt x="52" y="658"/>
                  </a:lnTo>
                  <a:lnTo>
                    <a:pt x="73" y="630"/>
                  </a:lnTo>
                  <a:lnTo>
                    <a:pt x="98" y="598"/>
                  </a:lnTo>
                  <a:lnTo>
                    <a:pt x="125" y="567"/>
                  </a:lnTo>
                  <a:lnTo>
                    <a:pt x="140" y="551"/>
                  </a:lnTo>
                  <a:lnTo>
                    <a:pt x="155" y="534"/>
                  </a:lnTo>
                  <a:lnTo>
                    <a:pt x="171" y="518"/>
                  </a:lnTo>
                  <a:lnTo>
                    <a:pt x="188" y="503"/>
                  </a:lnTo>
                  <a:lnTo>
                    <a:pt x="204" y="488"/>
                  </a:lnTo>
                  <a:lnTo>
                    <a:pt x="222" y="473"/>
                  </a:lnTo>
                  <a:lnTo>
                    <a:pt x="239" y="459"/>
                  </a:lnTo>
                  <a:lnTo>
                    <a:pt x="259" y="445"/>
                  </a:lnTo>
                  <a:lnTo>
                    <a:pt x="277" y="432"/>
                  </a:lnTo>
                  <a:lnTo>
                    <a:pt x="296" y="420"/>
                  </a:lnTo>
                  <a:lnTo>
                    <a:pt x="316" y="410"/>
                  </a:lnTo>
                  <a:lnTo>
                    <a:pt x="335" y="400"/>
                  </a:lnTo>
                  <a:lnTo>
                    <a:pt x="356" y="392"/>
                  </a:lnTo>
                  <a:lnTo>
                    <a:pt x="377" y="386"/>
                  </a:lnTo>
                  <a:lnTo>
                    <a:pt x="397" y="380"/>
                  </a:lnTo>
                  <a:lnTo>
                    <a:pt x="418" y="377"/>
                  </a:lnTo>
                  <a:lnTo>
                    <a:pt x="461" y="372"/>
                  </a:lnTo>
                  <a:lnTo>
                    <a:pt x="502" y="367"/>
                  </a:lnTo>
                  <a:lnTo>
                    <a:pt x="544" y="365"/>
                  </a:lnTo>
                  <a:lnTo>
                    <a:pt x="585" y="363"/>
                  </a:lnTo>
                  <a:lnTo>
                    <a:pt x="666" y="361"/>
                  </a:lnTo>
                  <a:lnTo>
                    <a:pt x="743" y="361"/>
                  </a:lnTo>
                  <a:lnTo>
                    <a:pt x="815" y="361"/>
                  </a:lnTo>
                  <a:lnTo>
                    <a:pt x="881" y="359"/>
                  </a:lnTo>
                  <a:lnTo>
                    <a:pt x="911" y="358"/>
                  </a:lnTo>
                  <a:lnTo>
                    <a:pt x="939" y="355"/>
                  </a:lnTo>
                  <a:lnTo>
                    <a:pt x="966" y="351"/>
                  </a:lnTo>
                  <a:lnTo>
                    <a:pt x="990" y="347"/>
                  </a:lnTo>
                  <a:lnTo>
                    <a:pt x="1018" y="340"/>
                  </a:lnTo>
                  <a:lnTo>
                    <a:pt x="1058" y="331"/>
                  </a:lnTo>
                  <a:lnTo>
                    <a:pt x="1107" y="321"/>
                  </a:lnTo>
                  <a:lnTo>
                    <a:pt x="1164" y="309"/>
                  </a:lnTo>
                  <a:lnTo>
                    <a:pt x="1228" y="296"/>
                  </a:lnTo>
                  <a:lnTo>
                    <a:pt x="1297" y="281"/>
                  </a:lnTo>
                  <a:lnTo>
                    <a:pt x="1369" y="267"/>
                  </a:lnTo>
                  <a:lnTo>
                    <a:pt x="1444" y="253"/>
                  </a:lnTo>
                  <a:lnTo>
                    <a:pt x="1520" y="239"/>
                  </a:lnTo>
                  <a:lnTo>
                    <a:pt x="1594" y="226"/>
                  </a:lnTo>
                  <a:lnTo>
                    <a:pt x="1666" y="214"/>
                  </a:lnTo>
                  <a:lnTo>
                    <a:pt x="1733" y="203"/>
                  </a:lnTo>
                  <a:lnTo>
                    <a:pt x="1796" y="193"/>
                  </a:lnTo>
                  <a:lnTo>
                    <a:pt x="1851" y="187"/>
                  </a:lnTo>
                  <a:lnTo>
                    <a:pt x="1875" y="184"/>
                  </a:lnTo>
                  <a:lnTo>
                    <a:pt x="1897" y="182"/>
                  </a:lnTo>
                  <a:lnTo>
                    <a:pt x="1917" y="181"/>
                  </a:lnTo>
                  <a:lnTo>
                    <a:pt x="1935" y="181"/>
                  </a:lnTo>
                  <a:lnTo>
                    <a:pt x="1950" y="180"/>
                  </a:lnTo>
                  <a:lnTo>
                    <a:pt x="1965" y="179"/>
                  </a:lnTo>
                  <a:lnTo>
                    <a:pt x="1981" y="176"/>
                  </a:lnTo>
                  <a:lnTo>
                    <a:pt x="1997" y="173"/>
                  </a:lnTo>
                  <a:lnTo>
                    <a:pt x="2014" y="168"/>
                  </a:lnTo>
                  <a:lnTo>
                    <a:pt x="2030" y="163"/>
                  </a:lnTo>
                  <a:lnTo>
                    <a:pt x="2046" y="158"/>
                  </a:lnTo>
                  <a:lnTo>
                    <a:pt x="2062" y="152"/>
                  </a:lnTo>
                  <a:lnTo>
                    <a:pt x="2094" y="139"/>
                  </a:lnTo>
                  <a:lnTo>
                    <a:pt x="2127" y="124"/>
                  </a:lnTo>
                  <a:lnTo>
                    <a:pt x="2158" y="109"/>
                  </a:lnTo>
                  <a:lnTo>
                    <a:pt x="2190" y="94"/>
                  </a:lnTo>
                  <a:lnTo>
                    <a:pt x="2219" y="81"/>
                  </a:lnTo>
                  <a:lnTo>
                    <a:pt x="2247" y="70"/>
                  </a:lnTo>
                  <a:lnTo>
                    <a:pt x="2260" y="65"/>
                  </a:lnTo>
                  <a:lnTo>
                    <a:pt x="2272" y="61"/>
                  </a:lnTo>
                  <a:lnTo>
                    <a:pt x="2286" y="57"/>
                  </a:lnTo>
                  <a:lnTo>
                    <a:pt x="2297" y="55"/>
                  </a:lnTo>
                  <a:lnTo>
                    <a:pt x="2308" y="53"/>
                  </a:lnTo>
                  <a:lnTo>
                    <a:pt x="2319" y="53"/>
                  </a:lnTo>
                  <a:lnTo>
                    <a:pt x="2328" y="54"/>
                  </a:lnTo>
                  <a:lnTo>
                    <a:pt x="2337" y="56"/>
                  </a:lnTo>
                  <a:lnTo>
                    <a:pt x="2346" y="59"/>
                  </a:lnTo>
                  <a:lnTo>
                    <a:pt x="2353" y="63"/>
                  </a:lnTo>
                  <a:lnTo>
                    <a:pt x="2360" y="70"/>
                  </a:lnTo>
                  <a:lnTo>
                    <a:pt x="2367" y="77"/>
                  </a:lnTo>
                  <a:lnTo>
                    <a:pt x="2388" y="107"/>
                  </a:lnTo>
                  <a:lnTo>
                    <a:pt x="2407" y="131"/>
                  </a:lnTo>
                  <a:lnTo>
                    <a:pt x="2416" y="140"/>
                  </a:lnTo>
                  <a:lnTo>
                    <a:pt x="2425" y="148"/>
                  </a:lnTo>
                  <a:lnTo>
                    <a:pt x="2435" y="155"/>
                  </a:lnTo>
                  <a:lnTo>
                    <a:pt x="2445" y="161"/>
                  </a:lnTo>
                  <a:lnTo>
                    <a:pt x="2456" y="165"/>
                  </a:lnTo>
                  <a:lnTo>
                    <a:pt x="2468" y="168"/>
                  </a:lnTo>
                  <a:lnTo>
                    <a:pt x="2482" y="170"/>
                  </a:lnTo>
                  <a:lnTo>
                    <a:pt x="2496" y="171"/>
                  </a:lnTo>
                  <a:lnTo>
                    <a:pt x="2513" y="171"/>
                  </a:lnTo>
                  <a:lnTo>
                    <a:pt x="2532" y="170"/>
                  </a:lnTo>
                  <a:lnTo>
                    <a:pt x="2553" y="168"/>
                  </a:lnTo>
                  <a:lnTo>
                    <a:pt x="2577" y="166"/>
                  </a:lnTo>
                  <a:lnTo>
                    <a:pt x="2635" y="160"/>
                  </a:lnTo>
                  <a:lnTo>
                    <a:pt x="2701" y="154"/>
                  </a:lnTo>
                  <a:lnTo>
                    <a:pt x="2774" y="146"/>
                  </a:lnTo>
                  <a:lnTo>
                    <a:pt x="2849" y="137"/>
                  </a:lnTo>
                  <a:lnTo>
                    <a:pt x="2886" y="131"/>
                  </a:lnTo>
                  <a:lnTo>
                    <a:pt x="2922" y="124"/>
                  </a:lnTo>
                  <a:lnTo>
                    <a:pt x="2956" y="117"/>
                  </a:lnTo>
                  <a:lnTo>
                    <a:pt x="2989" y="107"/>
                  </a:lnTo>
                  <a:lnTo>
                    <a:pt x="3003" y="103"/>
                  </a:lnTo>
                  <a:lnTo>
                    <a:pt x="3018" y="98"/>
                  </a:lnTo>
                  <a:lnTo>
                    <a:pt x="3031" y="93"/>
                  </a:lnTo>
                  <a:lnTo>
                    <a:pt x="3044" y="87"/>
                  </a:lnTo>
                  <a:lnTo>
                    <a:pt x="3056" y="82"/>
                  </a:lnTo>
                  <a:lnTo>
                    <a:pt x="3068" y="76"/>
                  </a:lnTo>
                  <a:lnTo>
                    <a:pt x="3078" y="69"/>
                  </a:lnTo>
                  <a:lnTo>
                    <a:pt x="3086" y="63"/>
                  </a:lnTo>
                  <a:lnTo>
                    <a:pt x="3095" y="56"/>
                  </a:lnTo>
                  <a:lnTo>
                    <a:pt x="3104" y="49"/>
                  </a:lnTo>
                  <a:lnTo>
                    <a:pt x="3113" y="44"/>
                  </a:lnTo>
                  <a:lnTo>
                    <a:pt x="3123" y="38"/>
                  </a:lnTo>
                  <a:lnTo>
                    <a:pt x="3143" y="28"/>
                  </a:lnTo>
                  <a:lnTo>
                    <a:pt x="3165" y="21"/>
                  </a:lnTo>
                  <a:lnTo>
                    <a:pt x="3185" y="15"/>
                  </a:lnTo>
                  <a:lnTo>
                    <a:pt x="3206" y="12"/>
                  </a:lnTo>
                  <a:lnTo>
                    <a:pt x="3226" y="10"/>
                  </a:lnTo>
                  <a:lnTo>
                    <a:pt x="3246" y="10"/>
                  </a:lnTo>
                  <a:lnTo>
                    <a:pt x="3264" y="11"/>
                  </a:lnTo>
                  <a:lnTo>
                    <a:pt x="3281" y="15"/>
                  </a:lnTo>
                  <a:lnTo>
                    <a:pt x="3288" y="17"/>
                  </a:lnTo>
                  <a:lnTo>
                    <a:pt x="3295" y="19"/>
                  </a:lnTo>
                  <a:lnTo>
                    <a:pt x="3302" y="22"/>
                  </a:lnTo>
                  <a:lnTo>
                    <a:pt x="3307" y="25"/>
                  </a:lnTo>
                  <a:lnTo>
                    <a:pt x="3312" y="28"/>
                  </a:lnTo>
                  <a:lnTo>
                    <a:pt x="3317" y="33"/>
                  </a:lnTo>
                  <a:lnTo>
                    <a:pt x="3320" y="37"/>
                  </a:lnTo>
                  <a:lnTo>
                    <a:pt x="3323" y="42"/>
                  </a:lnTo>
                  <a:lnTo>
                    <a:pt x="3325" y="47"/>
                  </a:lnTo>
                  <a:lnTo>
                    <a:pt x="3326" y="52"/>
                  </a:lnTo>
                  <a:lnTo>
                    <a:pt x="3326" y="57"/>
                  </a:lnTo>
                  <a:lnTo>
                    <a:pt x="3325" y="63"/>
                  </a:lnTo>
                  <a:lnTo>
                    <a:pt x="3325" y="68"/>
                  </a:lnTo>
                  <a:lnTo>
                    <a:pt x="3327" y="73"/>
                  </a:lnTo>
                  <a:lnTo>
                    <a:pt x="3332" y="78"/>
                  </a:lnTo>
                  <a:lnTo>
                    <a:pt x="3337" y="82"/>
                  </a:lnTo>
                  <a:lnTo>
                    <a:pt x="3344" y="86"/>
                  </a:lnTo>
                  <a:lnTo>
                    <a:pt x="3353" y="89"/>
                  </a:lnTo>
                  <a:lnTo>
                    <a:pt x="3363" y="93"/>
                  </a:lnTo>
                  <a:lnTo>
                    <a:pt x="3375" y="96"/>
                  </a:lnTo>
                  <a:lnTo>
                    <a:pt x="3402" y="100"/>
                  </a:lnTo>
                  <a:lnTo>
                    <a:pt x="3434" y="104"/>
                  </a:lnTo>
                  <a:lnTo>
                    <a:pt x="3468" y="106"/>
                  </a:lnTo>
                  <a:lnTo>
                    <a:pt x="3504" y="106"/>
                  </a:lnTo>
                  <a:lnTo>
                    <a:pt x="3542" y="106"/>
                  </a:lnTo>
                  <a:lnTo>
                    <a:pt x="3580" y="104"/>
                  </a:lnTo>
                  <a:lnTo>
                    <a:pt x="3618" y="100"/>
                  </a:lnTo>
                  <a:lnTo>
                    <a:pt x="3653" y="96"/>
                  </a:lnTo>
                  <a:lnTo>
                    <a:pt x="3670" y="93"/>
                  </a:lnTo>
                  <a:lnTo>
                    <a:pt x="3687" y="89"/>
                  </a:lnTo>
                  <a:lnTo>
                    <a:pt x="3702" y="86"/>
                  </a:lnTo>
                  <a:lnTo>
                    <a:pt x="3716" y="82"/>
                  </a:lnTo>
                  <a:lnTo>
                    <a:pt x="3729" y="78"/>
                  </a:lnTo>
                  <a:lnTo>
                    <a:pt x="3741" y="73"/>
                  </a:lnTo>
                  <a:lnTo>
                    <a:pt x="3752" y="68"/>
                  </a:lnTo>
                  <a:lnTo>
                    <a:pt x="3761" y="63"/>
                  </a:lnTo>
                  <a:lnTo>
                    <a:pt x="3779" y="52"/>
                  </a:lnTo>
                  <a:lnTo>
                    <a:pt x="3796" y="43"/>
                  </a:lnTo>
                  <a:lnTo>
                    <a:pt x="3814" y="36"/>
                  </a:lnTo>
                  <a:lnTo>
                    <a:pt x="3831" y="30"/>
                  </a:lnTo>
                  <a:lnTo>
                    <a:pt x="3848" y="26"/>
                  </a:lnTo>
                  <a:lnTo>
                    <a:pt x="3867" y="24"/>
                  </a:lnTo>
                  <a:lnTo>
                    <a:pt x="3884" y="23"/>
                  </a:lnTo>
                  <a:lnTo>
                    <a:pt x="3901" y="24"/>
                  </a:lnTo>
                  <a:lnTo>
                    <a:pt x="3917" y="26"/>
                  </a:lnTo>
                  <a:lnTo>
                    <a:pt x="3933" y="30"/>
                  </a:lnTo>
                  <a:lnTo>
                    <a:pt x="3949" y="36"/>
                  </a:lnTo>
                  <a:lnTo>
                    <a:pt x="3964" y="42"/>
                  </a:lnTo>
                  <a:lnTo>
                    <a:pt x="3978" y="49"/>
                  </a:lnTo>
                  <a:lnTo>
                    <a:pt x="3991" y="57"/>
                  </a:lnTo>
                  <a:lnTo>
                    <a:pt x="4004" y="67"/>
                  </a:lnTo>
                  <a:lnTo>
                    <a:pt x="4015" y="77"/>
                  </a:lnTo>
                  <a:lnTo>
                    <a:pt x="4022" y="82"/>
                  </a:lnTo>
                  <a:lnTo>
                    <a:pt x="4030" y="87"/>
                  </a:lnTo>
                  <a:lnTo>
                    <a:pt x="4040" y="91"/>
                  </a:lnTo>
                  <a:lnTo>
                    <a:pt x="4051" y="95"/>
                  </a:lnTo>
                  <a:lnTo>
                    <a:pt x="4063" y="98"/>
                  </a:lnTo>
                  <a:lnTo>
                    <a:pt x="4076" y="100"/>
                  </a:lnTo>
                  <a:lnTo>
                    <a:pt x="4090" y="102"/>
                  </a:lnTo>
                  <a:lnTo>
                    <a:pt x="4105" y="104"/>
                  </a:lnTo>
                  <a:lnTo>
                    <a:pt x="4139" y="105"/>
                  </a:lnTo>
                  <a:lnTo>
                    <a:pt x="4175" y="105"/>
                  </a:lnTo>
                  <a:lnTo>
                    <a:pt x="4214" y="104"/>
                  </a:lnTo>
                  <a:lnTo>
                    <a:pt x="4254" y="101"/>
                  </a:lnTo>
                  <a:lnTo>
                    <a:pt x="4293" y="97"/>
                  </a:lnTo>
                  <a:lnTo>
                    <a:pt x="4334" y="92"/>
                  </a:lnTo>
                  <a:lnTo>
                    <a:pt x="4372" y="86"/>
                  </a:lnTo>
                  <a:lnTo>
                    <a:pt x="4410" y="79"/>
                  </a:lnTo>
                  <a:lnTo>
                    <a:pt x="4444" y="72"/>
                  </a:lnTo>
                  <a:lnTo>
                    <a:pt x="4476" y="64"/>
                  </a:lnTo>
                  <a:lnTo>
                    <a:pt x="4503" y="56"/>
                  </a:lnTo>
                  <a:lnTo>
                    <a:pt x="4525" y="48"/>
                  </a:lnTo>
                  <a:lnTo>
                    <a:pt x="4564" y="30"/>
                  </a:lnTo>
                  <a:lnTo>
                    <a:pt x="4601" y="16"/>
                  </a:lnTo>
                  <a:lnTo>
                    <a:pt x="4618" y="11"/>
                  </a:lnTo>
                  <a:lnTo>
                    <a:pt x="4634" y="6"/>
                  </a:lnTo>
                  <a:lnTo>
                    <a:pt x="4649" y="3"/>
                  </a:lnTo>
                  <a:lnTo>
                    <a:pt x="4665" y="1"/>
                  </a:lnTo>
                  <a:lnTo>
                    <a:pt x="4678" y="0"/>
                  </a:lnTo>
                  <a:lnTo>
                    <a:pt x="4690" y="1"/>
                  </a:lnTo>
                  <a:lnTo>
                    <a:pt x="4696" y="2"/>
                  </a:lnTo>
                  <a:lnTo>
                    <a:pt x="4701" y="4"/>
                  </a:lnTo>
                  <a:lnTo>
                    <a:pt x="4706" y="6"/>
                  </a:lnTo>
                  <a:lnTo>
                    <a:pt x="4711" y="8"/>
                  </a:lnTo>
                  <a:lnTo>
                    <a:pt x="4715" y="11"/>
                  </a:lnTo>
                  <a:lnTo>
                    <a:pt x="4719" y="15"/>
                  </a:lnTo>
                  <a:lnTo>
                    <a:pt x="4723" y="19"/>
                  </a:lnTo>
                  <a:lnTo>
                    <a:pt x="4726" y="23"/>
                  </a:lnTo>
                  <a:lnTo>
                    <a:pt x="4729" y="28"/>
                  </a:lnTo>
                  <a:lnTo>
                    <a:pt x="4731" y="35"/>
                  </a:lnTo>
                  <a:lnTo>
                    <a:pt x="4733" y="41"/>
                  </a:lnTo>
                  <a:lnTo>
                    <a:pt x="4735" y="48"/>
                  </a:lnTo>
                  <a:lnTo>
                    <a:pt x="4737" y="55"/>
                  </a:lnTo>
                  <a:lnTo>
                    <a:pt x="4742" y="60"/>
                  </a:lnTo>
                  <a:lnTo>
                    <a:pt x="4749" y="66"/>
                  </a:lnTo>
                  <a:lnTo>
                    <a:pt x="4757" y="71"/>
                  </a:lnTo>
                  <a:lnTo>
                    <a:pt x="4766" y="75"/>
                  </a:lnTo>
                  <a:lnTo>
                    <a:pt x="4777" y="79"/>
                  </a:lnTo>
                  <a:lnTo>
                    <a:pt x="4790" y="82"/>
                  </a:lnTo>
                  <a:lnTo>
                    <a:pt x="4804" y="85"/>
                  </a:lnTo>
                  <a:lnTo>
                    <a:pt x="4835" y="90"/>
                  </a:lnTo>
                  <a:lnTo>
                    <a:pt x="4870" y="93"/>
                  </a:lnTo>
                  <a:lnTo>
                    <a:pt x="4907" y="95"/>
                  </a:lnTo>
                  <a:lnTo>
                    <a:pt x="4947" y="96"/>
                  </a:lnTo>
                  <a:lnTo>
                    <a:pt x="4987" y="95"/>
                  </a:lnTo>
                  <a:lnTo>
                    <a:pt x="5028" y="94"/>
                  </a:lnTo>
                  <a:lnTo>
                    <a:pt x="5067" y="92"/>
                  </a:lnTo>
                  <a:lnTo>
                    <a:pt x="5105" y="89"/>
                  </a:lnTo>
                  <a:lnTo>
                    <a:pt x="5139" y="86"/>
                  </a:lnTo>
                  <a:lnTo>
                    <a:pt x="5169" y="83"/>
                  </a:lnTo>
                  <a:lnTo>
                    <a:pt x="5195" y="80"/>
                  </a:lnTo>
                  <a:lnTo>
                    <a:pt x="5215" y="77"/>
                  </a:lnTo>
                  <a:lnTo>
                    <a:pt x="5247" y="73"/>
                  </a:lnTo>
                  <a:lnTo>
                    <a:pt x="5278" y="70"/>
                  </a:lnTo>
                  <a:lnTo>
                    <a:pt x="5292" y="70"/>
                  </a:lnTo>
                  <a:lnTo>
                    <a:pt x="5305" y="71"/>
                  </a:lnTo>
                  <a:lnTo>
                    <a:pt x="5317" y="73"/>
                  </a:lnTo>
                  <a:lnTo>
                    <a:pt x="5328" y="75"/>
                  </a:lnTo>
                  <a:lnTo>
                    <a:pt x="5339" y="79"/>
                  </a:lnTo>
                  <a:lnTo>
                    <a:pt x="5349" y="85"/>
                  </a:lnTo>
                  <a:lnTo>
                    <a:pt x="5359" y="92"/>
                  </a:lnTo>
                  <a:lnTo>
                    <a:pt x="5368" y="100"/>
                  </a:lnTo>
                  <a:lnTo>
                    <a:pt x="5376" y="110"/>
                  </a:lnTo>
                  <a:lnTo>
                    <a:pt x="5383" y="122"/>
                  </a:lnTo>
                  <a:lnTo>
                    <a:pt x="5390" y="136"/>
                  </a:lnTo>
                  <a:lnTo>
                    <a:pt x="5395" y="151"/>
                  </a:lnTo>
                  <a:lnTo>
                    <a:pt x="5399" y="160"/>
                  </a:lnTo>
                  <a:lnTo>
                    <a:pt x="5402" y="168"/>
                  </a:lnTo>
                  <a:lnTo>
                    <a:pt x="5407" y="176"/>
                  </a:lnTo>
                  <a:lnTo>
                    <a:pt x="5412" y="184"/>
                  </a:lnTo>
                  <a:lnTo>
                    <a:pt x="5423" y="199"/>
                  </a:lnTo>
                  <a:lnTo>
                    <a:pt x="5437" y="215"/>
                  </a:lnTo>
                  <a:lnTo>
                    <a:pt x="5453" y="229"/>
                  </a:lnTo>
                  <a:lnTo>
                    <a:pt x="5470" y="243"/>
                  </a:lnTo>
                  <a:lnTo>
                    <a:pt x="5489" y="256"/>
                  </a:lnTo>
                  <a:lnTo>
                    <a:pt x="5508" y="267"/>
                  </a:lnTo>
                  <a:lnTo>
                    <a:pt x="5527" y="278"/>
                  </a:lnTo>
                  <a:lnTo>
                    <a:pt x="5549" y="289"/>
                  </a:lnTo>
                  <a:lnTo>
                    <a:pt x="5569" y="297"/>
                  </a:lnTo>
                  <a:lnTo>
                    <a:pt x="5589" y="304"/>
                  </a:lnTo>
                  <a:lnTo>
                    <a:pt x="5609" y="310"/>
                  </a:lnTo>
                  <a:lnTo>
                    <a:pt x="5629" y="314"/>
                  </a:lnTo>
                  <a:lnTo>
                    <a:pt x="5648" y="316"/>
                  </a:lnTo>
                  <a:lnTo>
                    <a:pt x="5665" y="317"/>
                  </a:lnTo>
                  <a:lnTo>
                    <a:pt x="5682" y="318"/>
                  </a:lnTo>
                  <a:lnTo>
                    <a:pt x="5701" y="319"/>
                  </a:lnTo>
                  <a:lnTo>
                    <a:pt x="5723" y="321"/>
                  </a:lnTo>
                  <a:lnTo>
                    <a:pt x="5744" y="323"/>
                  </a:lnTo>
                  <a:lnTo>
                    <a:pt x="5766" y="327"/>
                  </a:lnTo>
                  <a:lnTo>
                    <a:pt x="5787" y="332"/>
                  </a:lnTo>
                  <a:lnTo>
                    <a:pt x="5809" y="338"/>
                  </a:lnTo>
                  <a:lnTo>
                    <a:pt x="5829" y="345"/>
                  </a:lnTo>
                  <a:lnTo>
                    <a:pt x="5848" y="353"/>
                  </a:lnTo>
                  <a:lnTo>
                    <a:pt x="5865" y="362"/>
                  </a:lnTo>
                  <a:lnTo>
                    <a:pt x="5873" y="368"/>
                  </a:lnTo>
                  <a:lnTo>
                    <a:pt x="5880" y="374"/>
                  </a:lnTo>
                  <a:lnTo>
                    <a:pt x="5887" y="380"/>
                  </a:lnTo>
                  <a:lnTo>
                    <a:pt x="5893" y="386"/>
                  </a:lnTo>
                  <a:lnTo>
                    <a:pt x="5897" y="393"/>
                  </a:lnTo>
                  <a:lnTo>
                    <a:pt x="5901" y="400"/>
                  </a:lnTo>
                  <a:lnTo>
                    <a:pt x="5905" y="407"/>
                  </a:lnTo>
                  <a:lnTo>
                    <a:pt x="5907" y="415"/>
                  </a:lnTo>
                  <a:lnTo>
                    <a:pt x="5908" y="423"/>
                  </a:lnTo>
                  <a:lnTo>
                    <a:pt x="5908" y="432"/>
                  </a:lnTo>
                  <a:lnTo>
                    <a:pt x="5907" y="441"/>
                  </a:lnTo>
                  <a:lnTo>
                    <a:pt x="5905" y="450"/>
                  </a:lnTo>
                  <a:lnTo>
                    <a:pt x="5903" y="461"/>
                  </a:lnTo>
                  <a:lnTo>
                    <a:pt x="5903" y="470"/>
                  </a:lnTo>
                  <a:lnTo>
                    <a:pt x="5904" y="478"/>
                  </a:lnTo>
                  <a:lnTo>
                    <a:pt x="5906" y="486"/>
                  </a:lnTo>
                  <a:lnTo>
                    <a:pt x="5910" y="494"/>
                  </a:lnTo>
                  <a:lnTo>
                    <a:pt x="5916" y="502"/>
                  </a:lnTo>
                  <a:lnTo>
                    <a:pt x="5922" y="509"/>
                  </a:lnTo>
                  <a:lnTo>
                    <a:pt x="5930" y="516"/>
                  </a:lnTo>
                  <a:lnTo>
                    <a:pt x="5939" y="523"/>
                  </a:lnTo>
                  <a:lnTo>
                    <a:pt x="5949" y="530"/>
                  </a:lnTo>
                  <a:lnTo>
                    <a:pt x="5959" y="537"/>
                  </a:lnTo>
                  <a:lnTo>
                    <a:pt x="5972" y="546"/>
                  </a:lnTo>
                  <a:lnTo>
                    <a:pt x="5998" y="561"/>
                  </a:lnTo>
                  <a:lnTo>
                    <a:pt x="6027" y="577"/>
                  </a:lnTo>
                  <a:lnTo>
                    <a:pt x="6059" y="595"/>
                  </a:lnTo>
                  <a:lnTo>
                    <a:pt x="6091" y="616"/>
                  </a:lnTo>
                  <a:lnTo>
                    <a:pt x="6108" y="629"/>
                  </a:lnTo>
                  <a:lnTo>
                    <a:pt x="6125" y="641"/>
                  </a:lnTo>
                  <a:lnTo>
                    <a:pt x="6142" y="654"/>
                  </a:lnTo>
                  <a:lnTo>
                    <a:pt x="6161" y="668"/>
                  </a:lnTo>
                  <a:lnTo>
                    <a:pt x="6178" y="683"/>
                  </a:lnTo>
                  <a:lnTo>
                    <a:pt x="6195" y="699"/>
                  </a:lnTo>
                  <a:lnTo>
                    <a:pt x="6212" y="717"/>
                  </a:lnTo>
                  <a:lnTo>
                    <a:pt x="6229" y="736"/>
                  </a:lnTo>
                  <a:lnTo>
                    <a:pt x="6247" y="755"/>
                  </a:lnTo>
                  <a:lnTo>
                    <a:pt x="6264" y="776"/>
                  </a:lnTo>
                  <a:lnTo>
                    <a:pt x="6280" y="800"/>
                  </a:lnTo>
                  <a:lnTo>
                    <a:pt x="6295" y="824"/>
                  </a:lnTo>
                  <a:lnTo>
                    <a:pt x="6311" y="849"/>
                  </a:lnTo>
                  <a:lnTo>
                    <a:pt x="6328" y="873"/>
                  </a:lnTo>
                  <a:lnTo>
                    <a:pt x="6345" y="897"/>
                  </a:lnTo>
                  <a:lnTo>
                    <a:pt x="6362" y="921"/>
                  </a:lnTo>
                  <a:lnTo>
                    <a:pt x="6397" y="966"/>
                  </a:lnTo>
                  <a:lnTo>
                    <a:pt x="6433" y="1008"/>
                  </a:lnTo>
                  <a:lnTo>
                    <a:pt x="6466" y="1049"/>
                  </a:lnTo>
                  <a:lnTo>
                    <a:pt x="6496" y="1086"/>
                  </a:lnTo>
                  <a:lnTo>
                    <a:pt x="6511" y="1104"/>
                  </a:lnTo>
                  <a:lnTo>
                    <a:pt x="6523" y="1121"/>
                  </a:lnTo>
                  <a:lnTo>
                    <a:pt x="6534" y="1138"/>
                  </a:lnTo>
                  <a:lnTo>
                    <a:pt x="6544" y="1154"/>
                  </a:lnTo>
                  <a:lnTo>
                    <a:pt x="6552" y="1169"/>
                  </a:lnTo>
                  <a:lnTo>
                    <a:pt x="6558" y="1183"/>
                  </a:lnTo>
                  <a:lnTo>
                    <a:pt x="6562" y="1197"/>
                  </a:lnTo>
                  <a:lnTo>
                    <a:pt x="6563" y="1209"/>
                  </a:lnTo>
                  <a:lnTo>
                    <a:pt x="6563" y="1222"/>
                  </a:lnTo>
                  <a:lnTo>
                    <a:pt x="6560" y="1234"/>
                  </a:lnTo>
                  <a:lnTo>
                    <a:pt x="6554" y="1244"/>
                  </a:lnTo>
                  <a:lnTo>
                    <a:pt x="6546" y="1254"/>
                  </a:lnTo>
                  <a:lnTo>
                    <a:pt x="6534" y="1263"/>
                  </a:lnTo>
                  <a:lnTo>
                    <a:pt x="6520" y="1271"/>
                  </a:lnTo>
                  <a:lnTo>
                    <a:pt x="6502" y="1279"/>
                  </a:lnTo>
                  <a:lnTo>
                    <a:pt x="6479" y="1285"/>
                  </a:lnTo>
                  <a:lnTo>
                    <a:pt x="6454" y="1291"/>
                  </a:lnTo>
                  <a:lnTo>
                    <a:pt x="6425" y="1296"/>
                  </a:lnTo>
                  <a:lnTo>
                    <a:pt x="6392" y="1301"/>
                  </a:lnTo>
                  <a:lnTo>
                    <a:pt x="6355" y="1304"/>
                  </a:lnTo>
                  <a:lnTo>
                    <a:pt x="6260" y="1311"/>
                  </a:lnTo>
                  <a:lnTo>
                    <a:pt x="6136" y="1320"/>
                  </a:lnTo>
                  <a:lnTo>
                    <a:pt x="5987" y="1332"/>
                  </a:lnTo>
                  <a:lnTo>
                    <a:pt x="5815" y="1345"/>
                  </a:lnTo>
                  <a:lnTo>
                    <a:pt x="5626" y="1359"/>
                  </a:lnTo>
                  <a:lnTo>
                    <a:pt x="5421" y="1374"/>
                  </a:lnTo>
                  <a:lnTo>
                    <a:pt x="5207" y="1391"/>
                  </a:lnTo>
                  <a:lnTo>
                    <a:pt x="4985" y="1407"/>
                  </a:lnTo>
                  <a:lnTo>
                    <a:pt x="4761" y="1423"/>
                  </a:lnTo>
                  <a:lnTo>
                    <a:pt x="4535" y="1438"/>
                  </a:lnTo>
                  <a:lnTo>
                    <a:pt x="4315" y="1453"/>
                  </a:lnTo>
                  <a:lnTo>
                    <a:pt x="4102" y="1466"/>
                  </a:lnTo>
                  <a:lnTo>
                    <a:pt x="3901" y="1479"/>
                  </a:lnTo>
                  <a:lnTo>
                    <a:pt x="3715" y="1488"/>
                  </a:lnTo>
                  <a:lnTo>
                    <a:pt x="3547" y="1495"/>
                  </a:lnTo>
                  <a:lnTo>
                    <a:pt x="3402" y="1499"/>
                  </a:lnTo>
                  <a:lnTo>
                    <a:pt x="3258" y="1502"/>
                  </a:lnTo>
                  <a:lnTo>
                    <a:pt x="3089" y="1503"/>
                  </a:lnTo>
                  <a:lnTo>
                    <a:pt x="2900" y="1503"/>
                  </a:lnTo>
                  <a:lnTo>
                    <a:pt x="2694" y="1502"/>
                  </a:lnTo>
                  <a:lnTo>
                    <a:pt x="2477" y="1501"/>
                  </a:lnTo>
                  <a:lnTo>
                    <a:pt x="2251" y="1498"/>
                  </a:lnTo>
                  <a:lnTo>
                    <a:pt x="2021" y="1494"/>
                  </a:lnTo>
                  <a:lnTo>
                    <a:pt x="1790" y="1489"/>
                  </a:lnTo>
                  <a:lnTo>
                    <a:pt x="1561" y="1483"/>
                  </a:lnTo>
                  <a:lnTo>
                    <a:pt x="1341" y="1476"/>
                  </a:lnTo>
                  <a:lnTo>
                    <a:pt x="1130" y="1467"/>
                  </a:lnTo>
                  <a:lnTo>
                    <a:pt x="934" y="1457"/>
                  </a:lnTo>
                  <a:lnTo>
                    <a:pt x="843" y="1452"/>
                  </a:lnTo>
                  <a:lnTo>
                    <a:pt x="757" y="1447"/>
                  </a:lnTo>
                  <a:lnTo>
                    <a:pt x="676" y="1441"/>
                  </a:lnTo>
                  <a:lnTo>
                    <a:pt x="601" y="1435"/>
                  </a:lnTo>
                  <a:lnTo>
                    <a:pt x="534" y="1428"/>
                  </a:lnTo>
                  <a:lnTo>
                    <a:pt x="473" y="1422"/>
                  </a:lnTo>
                  <a:lnTo>
                    <a:pt x="419" y="1415"/>
                  </a:lnTo>
                  <a:lnTo>
                    <a:pt x="374" y="1408"/>
                  </a:lnTo>
                  <a:lnTo>
                    <a:pt x="336" y="1399"/>
                  </a:lnTo>
                  <a:lnTo>
                    <a:pt x="301" y="1388"/>
                  </a:lnTo>
                  <a:lnTo>
                    <a:pt x="269" y="1373"/>
                  </a:lnTo>
                  <a:lnTo>
                    <a:pt x="238" y="1357"/>
                  </a:lnTo>
                  <a:lnTo>
                    <a:pt x="210" y="1339"/>
                  </a:lnTo>
                  <a:lnTo>
                    <a:pt x="185" y="1318"/>
                  </a:lnTo>
                  <a:lnTo>
                    <a:pt x="161" y="1295"/>
                  </a:lnTo>
                  <a:lnTo>
                    <a:pt x="139" y="1271"/>
                  </a:lnTo>
                  <a:lnTo>
                    <a:pt x="120" y="1246"/>
                  </a:lnTo>
                  <a:lnTo>
                    <a:pt x="103" y="1219"/>
                  </a:lnTo>
                  <a:lnTo>
                    <a:pt x="87" y="1190"/>
                  </a:lnTo>
                  <a:lnTo>
                    <a:pt x="72" y="1162"/>
                  </a:lnTo>
                  <a:lnTo>
                    <a:pt x="60" y="1133"/>
                  </a:lnTo>
                  <a:lnTo>
                    <a:pt x="49" y="1103"/>
                  </a:lnTo>
                  <a:lnTo>
                    <a:pt x="39" y="1073"/>
                  </a:lnTo>
                  <a:lnTo>
                    <a:pt x="31" y="1043"/>
                  </a:lnTo>
                  <a:lnTo>
                    <a:pt x="24" y="1014"/>
                  </a:lnTo>
                  <a:lnTo>
                    <a:pt x="18" y="985"/>
                  </a:lnTo>
                  <a:lnTo>
                    <a:pt x="13" y="955"/>
                  </a:lnTo>
                  <a:lnTo>
                    <a:pt x="9" y="928"/>
                  </a:lnTo>
                  <a:lnTo>
                    <a:pt x="6" y="902"/>
                  </a:lnTo>
                  <a:lnTo>
                    <a:pt x="4" y="875"/>
                  </a:lnTo>
                  <a:lnTo>
                    <a:pt x="2" y="852"/>
                  </a:lnTo>
                  <a:lnTo>
                    <a:pt x="1" y="830"/>
                  </a:lnTo>
                  <a:lnTo>
                    <a:pt x="0" y="761"/>
                  </a:lnTo>
                  <a:lnTo>
                    <a:pt x="1" y="735"/>
                  </a:lnTo>
                  <a:close/>
                </a:path>
              </a:pathLst>
            </a:custGeom>
            <a:noFill/>
            <a:ln w="1588">
              <a:solidFill>
                <a:srgbClr val="664F2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17" name="Freeform 1540">
              <a:extLst>
                <a:ext uri="{FF2B5EF4-FFF2-40B4-BE49-F238E27FC236}">
                  <a16:creationId xmlns:a16="http://schemas.microsoft.com/office/drawing/2014/main" id="{9A805CC8-0AF3-440E-87A6-EB9E7EB18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" y="2513"/>
              <a:ext cx="53" cy="32"/>
            </a:xfrm>
            <a:custGeom>
              <a:avLst/>
              <a:gdLst>
                <a:gd name="T0" fmla="*/ 0 w 907"/>
                <a:gd name="T1" fmla="*/ 2 h 555"/>
                <a:gd name="T2" fmla="*/ 0 w 907"/>
                <a:gd name="T3" fmla="*/ 2 h 555"/>
                <a:gd name="T4" fmla="*/ 0 w 907"/>
                <a:gd name="T5" fmla="*/ 2 h 555"/>
                <a:gd name="T6" fmla="*/ 1 w 907"/>
                <a:gd name="T7" fmla="*/ 1 h 555"/>
                <a:gd name="T8" fmla="*/ 1 w 907"/>
                <a:gd name="T9" fmla="*/ 1 h 555"/>
                <a:gd name="T10" fmla="*/ 1 w 907"/>
                <a:gd name="T11" fmla="*/ 1 h 555"/>
                <a:gd name="T12" fmla="*/ 2 w 907"/>
                <a:gd name="T13" fmla="*/ 1 h 555"/>
                <a:gd name="T14" fmla="*/ 2 w 907"/>
                <a:gd name="T15" fmla="*/ 1 h 555"/>
                <a:gd name="T16" fmla="*/ 2 w 907"/>
                <a:gd name="T17" fmla="*/ 0 h 555"/>
                <a:gd name="T18" fmla="*/ 2 w 907"/>
                <a:gd name="T19" fmla="*/ 0 h 555"/>
                <a:gd name="T20" fmla="*/ 2 w 907"/>
                <a:gd name="T21" fmla="*/ 0 h 555"/>
                <a:gd name="T22" fmla="*/ 2 w 907"/>
                <a:gd name="T23" fmla="*/ 0 h 555"/>
                <a:gd name="T24" fmla="*/ 3 w 907"/>
                <a:gd name="T25" fmla="*/ 0 h 555"/>
                <a:gd name="T26" fmla="*/ 3 w 907"/>
                <a:gd name="T27" fmla="*/ 0 h 555"/>
                <a:gd name="T28" fmla="*/ 3 w 907"/>
                <a:gd name="T29" fmla="*/ 0 h 555"/>
                <a:gd name="T30" fmla="*/ 3 w 907"/>
                <a:gd name="T31" fmla="*/ 0 h 555"/>
                <a:gd name="T32" fmla="*/ 3 w 907"/>
                <a:gd name="T33" fmla="*/ 0 h 555"/>
                <a:gd name="T34" fmla="*/ 3 w 907"/>
                <a:gd name="T35" fmla="*/ 0 h 555"/>
                <a:gd name="T36" fmla="*/ 3 w 907"/>
                <a:gd name="T37" fmla="*/ 0 h 555"/>
                <a:gd name="T38" fmla="*/ 3 w 907"/>
                <a:gd name="T39" fmla="*/ 0 h 555"/>
                <a:gd name="T40" fmla="*/ 3 w 907"/>
                <a:gd name="T41" fmla="*/ 0 h 555"/>
                <a:gd name="T42" fmla="*/ 3 w 907"/>
                <a:gd name="T43" fmla="*/ 0 h 555"/>
                <a:gd name="T44" fmla="*/ 3 w 907"/>
                <a:gd name="T45" fmla="*/ 0 h 555"/>
                <a:gd name="T46" fmla="*/ 3 w 907"/>
                <a:gd name="T47" fmla="*/ 0 h 555"/>
                <a:gd name="T48" fmla="*/ 3 w 907"/>
                <a:gd name="T49" fmla="*/ 0 h 555"/>
                <a:gd name="T50" fmla="*/ 3 w 907"/>
                <a:gd name="T51" fmla="*/ 0 h 555"/>
                <a:gd name="T52" fmla="*/ 3 w 907"/>
                <a:gd name="T53" fmla="*/ 0 h 555"/>
                <a:gd name="T54" fmla="*/ 3 w 907"/>
                <a:gd name="T55" fmla="*/ 0 h 555"/>
                <a:gd name="T56" fmla="*/ 3 w 907"/>
                <a:gd name="T57" fmla="*/ 0 h 555"/>
                <a:gd name="T58" fmla="*/ 3 w 907"/>
                <a:gd name="T59" fmla="*/ 0 h 555"/>
                <a:gd name="T60" fmla="*/ 3 w 907"/>
                <a:gd name="T61" fmla="*/ 0 h 555"/>
                <a:gd name="T62" fmla="*/ 3 w 907"/>
                <a:gd name="T63" fmla="*/ 0 h 555"/>
                <a:gd name="T64" fmla="*/ 3 w 907"/>
                <a:gd name="T65" fmla="*/ 0 h 555"/>
                <a:gd name="T66" fmla="*/ 3 w 907"/>
                <a:gd name="T67" fmla="*/ 0 h 555"/>
                <a:gd name="T68" fmla="*/ 3 w 907"/>
                <a:gd name="T69" fmla="*/ 0 h 555"/>
                <a:gd name="T70" fmla="*/ 3 w 907"/>
                <a:gd name="T71" fmla="*/ 0 h 555"/>
                <a:gd name="T72" fmla="*/ 3 w 907"/>
                <a:gd name="T73" fmla="*/ 0 h 555"/>
                <a:gd name="T74" fmla="*/ 3 w 907"/>
                <a:gd name="T75" fmla="*/ 0 h 555"/>
                <a:gd name="T76" fmla="*/ 3 w 907"/>
                <a:gd name="T77" fmla="*/ 1 h 555"/>
                <a:gd name="T78" fmla="*/ 2 w 907"/>
                <a:gd name="T79" fmla="*/ 1 h 555"/>
                <a:gd name="T80" fmla="*/ 2 w 907"/>
                <a:gd name="T81" fmla="*/ 1 h 555"/>
                <a:gd name="T82" fmla="*/ 2 w 907"/>
                <a:gd name="T83" fmla="*/ 1 h 555"/>
                <a:gd name="T84" fmla="*/ 2 w 907"/>
                <a:gd name="T85" fmla="*/ 1 h 555"/>
                <a:gd name="T86" fmla="*/ 2 w 907"/>
                <a:gd name="T87" fmla="*/ 1 h 555"/>
                <a:gd name="T88" fmla="*/ 2 w 907"/>
                <a:gd name="T89" fmla="*/ 1 h 555"/>
                <a:gd name="T90" fmla="*/ 1 w 907"/>
                <a:gd name="T91" fmla="*/ 1 h 555"/>
                <a:gd name="T92" fmla="*/ 1 w 907"/>
                <a:gd name="T93" fmla="*/ 1 h 555"/>
                <a:gd name="T94" fmla="*/ 1 w 907"/>
                <a:gd name="T95" fmla="*/ 2 h 555"/>
                <a:gd name="T96" fmla="*/ 0 w 907"/>
                <a:gd name="T97" fmla="*/ 2 h 555"/>
                <a:gd name="T98" fmla="*/ 0 w 907"/>
                <a:gd name="T99" fmla="*/ 2 h 555"/>
                <a:gd name="T100" fmla="*/ 0 w 907"/>
                <a:gd name="T101" fmla="*/ 2 h 55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07" h="555">
                  <a:moveTo>
                    <a:pt x="0" y="555"/>
                  </a:moveTo>
                  <a:lnTo>
                    <a:pt x="27" y="539"/>
                  </a:lnTo>
                  <a:lnTo>
                    <a:pt x="95" y="493"/>
                  </a:lnTo>
                  <a:lnTo>
                    <a:pt x="194" y="429"/>
                  </a:lnTo>
                  <a:lnTo>
                    <a:pt x="308" y="354"/>
                  </a:lnTo>
                  <a:lnTo>
                    <a:pt x="426" y="277"/>
                  </a:lnTo>
                  <a:lnTo>
                    <a:pt x="534" y="205"/>
                  </a:lnTo>
                  <a:lnTo>
                    <a:pt x="618" y="148"/>
                  </a:lnTo>
                  <a:lnTo>
                    <a:pt x="667" y="114"/>
                  </a:lnTo>
                  <a:lnTo>
                    <a:pt x="680" y="103"/>
                  </a:lnTo>
                  <a:lnTo>
                    <a:pt x="695" y="93"/>
                  </a:lnTo>
                  <a:lnTo>
                    <a:pt x="710" y="83"/>
                  </a:lnTo>
                  <a:lnTo>
                    <a:pt x="728" y="73"/>
                  </a:lnTo>
                  <a:lnTo>
                    <a:pt x="762" y="53"/>
                  </a:lnTo>
                  <a:lnTo>
                    <a:pt x="796" y="35"/>
                  </a:lnTo>
                  <a:lnTo>
                    <a:pt x="830" y="20"/>
                  </a:lnTo>
                  <a:lnTo>
                    <a:pt x="859" y="8"/>
                  </a:lnTo>
                  <a:lnTo>
                    <a:pt x="871" y="4"/>
                  </a:lnTo>
                  <a:lnTo>
                    <a:pt x="882" y="2"/>
                  </a:lnTo>
                  <a:lnTo>
                    <a:pt x="891" y="0"/>
                  </a:lnTo>
                  <a:lnTo>
                    <a:pt x="898" y="1"/>
                  </a:lnTo>
                  <a:lnTo>
                    <a:pt x="901" y="2"/>
                  </a:lnTo>
                  <a:lnTo>
                    <a:pt x="903" y="3"/>
                  </a:lnTo>
                  <a:lnTo>
                    <a:pt x="905" y="5"/>
                  </a:lnTo>
                  <a:lnTo>
                    <a:pt x="906" y="7"/>
                  </a:lnTo>
                  <a:lnTo>
                    <a:pt x="907" y="9"/>
                  </a:lnTo>
                  <a:lnTo>
                    <a:pt x="907" y="12"/>
                  </a:lnTo>
                  <a:lnTo>
                    <a:pt x="907" y="15"/>
                  </a:lnTo>
                  <a:lnTo>
                    <a:pt x="906" y="18"/>
                  </a:lnTo>
                  <a:lnTo>
                    <a:pt x="903" y="27"/>
                  </a:lnTo>
                  <a:lnTo>
                    <a:pt x="897" y="36"/>
                  </a:lnTo>
                  <a:lnTo>
                    <a:pt x="888" y="46"/>
                  </a:lnTo>
                  <a:lnTo>
                    <a:pt x="876" y="58"/>
                  </a:lnTo>
                  <a:lnTo>
                    <a:pt x="862" y="72"/>
                  </a:lnTo>
                  <a:lnTo>
                    <a:pt x="844" y="87"/>
                  </a:lnTo>
                  <a:lnTo>
                    <a:pt x="823" y="103"/>
                  </a:lnTo>
                  <a:lnTo>
                    <a:pt x="798" y="122"/>
                  </a:lnTo>
                  <a:lnTo>
                    <a:pt x="769" y="142"/>
                  </a:lnTo>
                  <a:lnTo>
                    <a:pt x="737" y="163"/>
                  </a:lnTo>
                  <a:lnTo>
                    <a:pt x="699" y="186"/>
                  </a:lnTo>
                  <a:lnTo>
                    <a:pt x="658" y="212"/>
                  </a:lnTo>
                  <a:lnTo>
                    <a:pt x="612" y="238"/>
                  </a:lnTo>
                  <a:lnTo>
                    <a:pt x="564" y="265"/>
                  </a:lnTo>
                  <a:lnTo>
                    <a:pt x="511" y="294"/>
                  </a:lnTo>
                  <a:lnTo>
                    <a:pt x="458" y="322"/>
                  </a:lnTo>
                  <a:lnTo>
                    <a:pt x="348" y="380"/>
                  </a:lnTo>
                  <a:lnTo>
                    <a:pt x="243" y="434"/>
                  </a:lnTo>
                  <a:lnTo>
                    <a:pt x="148" y="482"/>
                  </a:lnTo>
                  <a:lnTo>
                    <a:pt x="71" y="520"/>
                  </a:lnTo>
                  <a:lnTo>
                    <a:pt x="20" y="546"/>
                  </a:lnTo>
                  <a:lnTo>
                    <a:pt x="0" y="555"/>
                  </a:lnTo>
                  <a:close/>
                </a:path>
              </a:pathLst>
            </a:custGeom>
            <a:solidFill>
              <a:srgbClr val="EAC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18" name="Freeform 1541">
              <a:extLst>
                <a:ext uri="{FF2B5EF4-FFF2-40B4-BE49-F238E27FC236}">
                  <a16:creationId xmlns:a16="http://schemas.microsoft.com/office/drawing/2014/main" id="{B6B9D3B9-0946-4942-AE8D-A0E6A2241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8" y="2509"/>
              <a:ext cx="41" cy="34"/>
            </a:xfrm>
            <a:custGeom>
              <a:avLst/>
              <a:gdLst>
                <a:gd name="T0" fmla="*/ 0 w 705"/>
                <a:gd name="T1" fmla="*/ 2 h 569"/>
                <a:gd name="T2" fmla="*/ 0 w 705"/>
                <a:gd name="T3" fmla="*/ 2 h 569"/>
                <a:gd name="T4" fmla="*/ 0 w 705"/>
                <a:gd name="T5" fmla="*/ 2 h 569"/>
                <a:gd name="T6" fmla="*/ 1 w 705"/>
                <a:gd name="T7" fmla="*/ 2 h 569"/>
                <a:gd name="T8" fmla="*/ 1 w 705"/>
                <a:gd name="T9" fmla="*/ 1 h 569"/>
                <a:gd name="T10" fmla="*/ 1 w 705"/>
                <a:gd name="T11" fmla="*/ 1 h 569"/>
                <a:gd name="T12" fmla="*/ 1 w 705"/>
                <a:gd name="T13" fmla="*/ 1 h 569"/>
                <a:gd name="T14" fmla="*/ 2 w 705"/>
                <a:gd name="T15" fmla="*/ 1 h 569"/>
                <a:gd name="T16" fmla="*/ 2 w 705"/>
                <a:gd name="T17" fmla="*/ 1 h 569"/>
                <a:gd name="T18" fmla="*/ 2 w 705"/>
                <a:gd name="T19" fmla="*/ 0 h 569"/>
                <a:gd name="T20" fmla="*/ 2 w 705"/>
                <a:gd name="T21" fmla="*/ 0 h 569"/>
                <a:gd name="T22" fmla="*/ 2 w 705"/>
                <a:gd name="T23" fmla="*/ 0 h 569"/>
                <a:gd name="T24" fmla="*/ 2 w 705"/>
                <a:gd name="T25" fmla="*/ 0 h 569"/>
                <a:gd name="T26" fmla="*/ 2 w 705"/>
                <a:gd name="T27" fmla="*/ 0 h 569"/>
                <a:gd name="T28" fmla="*/ 2 w 705"/>
                <a:gd name="T29" fmla="*/ 0 h 569"/>
                <a:gd name="T30" fmla="*/ 2 w 705"/>
                <a:gd name="T31" fmla="*/ 0 h 569"/>
                <a:gd name="T32" fmla="*/ 2 w 705"/>
                <a:gd name="T33" fmla="*/ 0 h 569"/>
                <a:gd name="T34" fmla="*/ 2 w 705"/>
                <a:gd name="T35" fmla="*/ 0 h 569"/>
                <a:gd name="T36" fmla="*/ 2 w 705"/>
                <a:gd name="T37" fmla="*/ 0 h 569"/>
                <a:gd name="T38" fmla="*/ 2 w 705"/>
                <a:gd name="T39" fmla="*/ 0 h 569"/>
                <a:gd name="T40" fmla="*/ 2 w 705"/>
                <a:gd name="T41" fmla="*/ 0 h 569"/>
                <a:gd name="T42" fmla="*/ 2 w 705"/>
                <a:gd name="T43" fmla="*/ 0 h 569"/>
                <a:gd name="T44" fmla="*/ 2 w 705"/>
                <a:gd name="T45" fmla="*/ 0 h 569"/>
                <a:gd name="T46" fmla="*/ 2 w 705"/>
                <a:gd name="T47" fmla="*/ 0 h 569"/>
                <a:gd name="T48" fmla="*/ 2 w 705"/>
                <a:gd name="T49" fmla="*/ 0 h 569"/>
                <a:gd name="T50" fmla="*/ 2 w 705"/>
                <a:gd name="T51" fmla="*/ 0 h 569"/>
                <a:gd name="T52" fmla="*/ 2 w 705"/>
                <a:gd name="T53" fmla="*/ 0 h 569"/>
                <a:gd name="T54" fmla="*/ 2 w 705"/>
                <a:gd name="T55" fmla="*/ 0 h 569"/>
                <a:gd name="T56" fmla="*/ 2 w 705"/>
                <a:gd name="T57" fmla="*/ 0 h 569"/>
                <a:gd name="T58" fmla="*/ 2 w 705"/>
                <a:gd name="T59" fmla="*/ 0 h 569"/>
                <a:gd name="T60" fmla="*/ 2 w 705"/>
                <a:gd name="T61" fmla="*/ 0 h 569"/>
                <a:gd name="T62" fmla="*/ 2 w 705"/>
                <a:gd name="T63" fmla="*/ 0 h 569"/>
                <a:gd name="T64" fmla="*/ 2 w 705"/>
                <a:gd name="T65" fmla="*/ 0 h 569"/>
                <a:gd name="T66" fmla="*/ 2 w 705"/>
                <a:gd name="T67" fmla="*/ 0 h 569"/>
                <a:gd name="T68" fmla="*/ 2 w 705"/>
                <a:gd name="T69" fmla="*/ 0 h 569"/>
                <a:gd name="T70" fmla="*/ 2 w 705"/>
                <a:gd name="T71" fmla="*/ 0 h 569"/>
                <a:gd name="T72" fmla="*/ 2 w 705"/>
                <a:gd name="T73" fmla="*/ 0 h 569"/>
                <a:gd name="T74" fmla="*/ 2 w 705"/>
                <a:gd name="T75" fmla="*/ 0 h 569"/>
                <a:gd name="T76" fmla="*/ 2 w 705"/>
                <a:gd name="T77" fmla="*/ 0 h 569"/>
                <a:gd name="T78" fmla="*/ 2 w 705"/>
                <a:gd name="T79" fmla="*/ 1 h 569"/>
                <a:gd name="T80" fmla="*/ 2 w 705"/>
                <a:gd name="T81" fmla="*/ 1 h 569"/>
                <a:gd name="T82" fmla="*/ 2 w 705"/>
                <a:gd name="T83" fmla="*/ 1 h 569"/>
                <a:gd name="T84" fmla="*/ 1 w 705"/>
                <a:gd name="T85" fmla="*/ 1 h 569"/>
                <a:gd name="T86" fmla="*/ 1 w 705"/>
                <a:gd name="T87" fmla="*/ 1 h 569"/>
                <a:gd name="T88" fmla="*/ 1 w 705"/>
                <a:gd name="T89" fmla="*/ 1 h 569"/>
                <a:gd name="T90" fmla="*/ 1 w 705"/>
                <a:gd name="T91" fmla="*/ 1 h 569"/>
                <a:gd name="T92" fmla="*/ 1 w 705"/>
                <a:gd name="T93" fmla="*/ 2 h 569"/>
                <a:gd name="T94" fmla="*/ 1 w 705"/>
                <a:gd name="T95" fmla="*/ 2 h 569"/>
                <a:gd name="T96" fmla="*/ 0 w 705"/>
                <a:gd name="T97" fmla="*/ 2 h 569"/>
                <a:gd name="T98" fmla="*/ 0 w 705"/>
                <a:gd name="T99" fmla="*/ 2 h 569"/>
                <a:gd name="T100" fmla="*/ 0 w 705"/>
                <a:gd name="T101" fmla="*/ 2 h 569"/>
                <a:gd name="T102" fmla="*/ 0 w 705"/>
                <a:gd name="T103" fmla="*/ 2 h 569"/>
                <a:gd name="T104" fmla="*/ 0 w 705"/>
                <a:gd name="T105" fmla="*/ 2 h 569"/>
                <a:gd name="T106" fmla="*/ 0 w 705"/>
                <a:gd name="T107" fmla="*/ 2 h 569"/>
                <a:gd name="T108" fmla="*/ 0 w 705"/>
                <a:gd name="T109" fmla="*/ 2 h 56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705" h="569">
                  <a:moveTo>
                    <a:pt x="0" y="569"/>
                  </a:moveTo>
                  <a:lnTo>
                    <a:pt x="20" y="553"/>
                  </a:lnTo>
                  <a:lnTo>
                    <a:pt x="74" y="508"/>
                  </a:lnTo>
                  <a:lnTo>
                    <a:pt x="152" y="443"/>
                  </a:lnTo>
                  <a:lnTo>
                    <a:pt x="242" y="367"/>
                  </a:lnTo>
                  <a:lnTo>
                    <a:pt x="335" y="288"/>
                  </a:lnTo>
                  <a:lnTo>
                    <a:pt x="420" y="213"/>
                  </a:lnTo>
                  <a:lnTo>
                    <a:pt x="456" y="181"/>
                  </a:lnTo>
                  <a:lnTo>
                    <a:pt x="486" y="152"/>
                  </a:lnTo>
                  <a:lnTo>
                    <a:pt x="509" y="130"/>
                  </a:lnTo>
                  <a:lnTo>
                    <a:pt x="524" y="113"/>
                  </a:lnTo>
                  <a:lnTo>
                    <a:pt x="535" y="100"/>
                  </a:lnTo>
                  <a:lnTo>
                    <a:pt x="549" y="86"/>
                  </a:lnTo>
                  <a:lnTo>
                    <a:pt x="566" y="71"/>
                  </a:lnTo>
                  <a:lnTo>
                    <a:pt x="586" y="56"/>
                  </a:lnTo>
                  <a:lnTo>
                    <a:pt x="605" y="42"/>
                  </a:lnTo>
                  <a:lnTo>
                    <a:pt x="624" y="30"/>
                  </a:lnTo>
                  <a:lnTo>
                    <a:pt x="643" y="19"/>
                  </a:lnTo>
                  <a:lnTo>
                    <a:pt x="662" y="10"/>
                  </a:lnTo>
                  <a:lnTo>
                    <a:pt x="670" y="6"/>
                  </a:lnTo>
                  <a:lnTo>
                    <a:pt x="678" y="4"/>
                  </a:lnTo>
                  <a:lnTo>
                    <a:pt x="684" y="2"/>
                  </a:lnTo>
                  <a:lnTo>
                    <a:pt x="690" y="0"/>
                  </a:lnTo>
                  <a:lnTo>
                    <a:pt x="695" y="0"/>
                  </a:lnTo>
                  <a:lnTo>
                    <a:pt x="700" y="1"/>
                  </a:lnTo>
                  <a:lnTo>
                    <a:pt x="703" y="3"/>
                  </a:lnTo>
                  <a:lnTo>
                    <a:pt x="705" y="5"/>
                  </a:lnTo>
                  <a:lnTo>
                    <a:pt x="705" y="9"/>
                  </a:lnTo>
                  <a:lnTo>
                    <a:pt x="704" y="14"/>
                  </a:lnTo>
                  <a:lnTo>
                    <a:pt x="702" y="21"/>
                  </a:lnTo>
                  <a:lnTo>
                    <a:pt x="699" y="29"/>
                  </a:lnTo>
                  <a:lnTo>
                    <a:pt x="693" y="38"/>
                  </a:lnTo>
                  <a:lnTo>
                    <a:pt x="686" y="48"/>
                  </a:lnTo>
                  <a:lnTo>
                    <a:pt x="677" y="61"/>
                  </a:lnTo>
                  <a:lnTo>
                    <a:pt x="666" y="74"/>
                  </a:lnTo>
                  <a:lnTo>
                    <a:pt x="653" y="91"/>
                  </a:lnTo>
                  <a:lnTo>
                    <a:pt x="638" y="107"/>
                  </a:lnTo>
                  <a:lnTo>
                    <a:pt x="622" y="123"/>
                  </a:lnTo>
                  <a:lnTo>
                    <a:pt x="605" y="141"/>
                  </a:lnTo>
                  <a:lnTo>
                    <a:pt x="566" y="178"/>
                  </a:lnTo>
                  <a:lnTo>
                    <a:pt x="523" y="215"/>
                  </a:lnTo>
                  <a:lnTo>
                    <a:pt x="476" y="255"/>
                  </a:lnTo>
                  <a:lnTo>
                    <a:pt x="427" y="294"/>
                  </a:lnTo>
                  <a:lnTo>
                    <a:pt x="375" y="333"/>
                  </a:lnTo>
                  <a:lnTo>
                    <a:pt x="324" y="371"/>
                  </a:lnTo>
                  <a:lnTo>
                    <a:pt x="273" y="407"/>
                  </a:lnTo>
                  <a:lnTo>
                    <a:pt x="223" y="442"/>
                  </a:lnTo>
                  <a:lnTo>
                    <a:pt x="175" y="474"/>
                  </a:lnTo>
                  <a:lnTo>
                    <a:pt x="129" y="503"/>
                  </a:lnTo>
                  <a:lnTo>
                    <a:pt x="89" y="527"/>
                  </a:lnTo>
                  <a:lnTo>
                    <a:pt x="53" y="546"/>
                  </a:lnTo>
                  <a:lnTo>
                    <a:pt x="37" y="554"/>
                  </a:lnTo>
                  <a:lnTo>
                    <a:pt x="23" y="561"/>
                  </a:lnTo>
                  <a:lnTo>
                    <a:pt x="10" y="566"/>
                  </a:lnTo>
                  <a:lnTo>
                    <a:pt x="0" y="569"/>
                  </a:lnTo>
                  <a:close/>
                </a:path>
              </a:pathLst>
            </a:custGeom>
            <a:solidFill>
              <a:srgbClr val="EAC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19" name="Freeform 1542">
              <a:extLst>
                <a:ext uri="{FF2B5EF4-FFF2-40B4-BE49-F238E27FC236}">
                  <a16:creationId xmlns:a16="http://schemas.microsoft.com/office/drawing/2014/main" id="{9B0FD3BB-FC39-4829-8896-4DA7FE002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" y="2510"/>
              <a:ext cx="31" cy="35"/>
            </a:xfrm>
            <a:custGeom>
              <a:avLst/>
              <a:gdLst>
                <a:gd name="T0" fmla="*/ 0 w 518"/>
                <a:gd name="T1" fmla="*/ 2 h 585"/>
                <a:gd name="T2" fmla="*/ 0 w 518"/>
                <a:gd name="T3" fmla="*/ 2 h 585"/>
                <a:gd name="T4" fmla="*/ 0 w 518"/>
                <a:gd name="T5" fmla="*/ 2 h 585"/>
                <a:gd name="T6" fmla="*/ 0 w 518"/>
                <a:gd name="T7" fmla="*/ 2 h 585"/>
                <a:gd name="T8" fmla="*/ 1 w 518"/>
                <a:gd name="T9" fmla="*/ 1 h 585"/>
                <a:gd name="T10" fmla="*/ 1 w 518"/>
                <a:gd name="T11" fmla="*/ 1 h 585"/>
                <a:gd name="T12" fmla="*/ 1 w 518"/>
                <a:gd name="T13" fmla="*/ 1 h 585"/>
                <a:gd name="T14" fmla="*/ 1 w 518"/>
                <a:gd name="T15" fmla="*/ 1 h 585"/>
                <a:gd name="T16" fmla="*/ 1 w 518"/>
                <a:gd name="T17" fmla="*/ 1 h 585"/>
                <a:gd name="T18" fmla="*/ 1 w 518"/>
                <a:gd name="T19" fmla="*/ 1 h 585"/>
                <a:gd name="T20" fmla="*/ 1 w 518"/>
                <a:gd name="T21" fmla="*/ 1 h 585"/>
                <a:gd name="T22" fmla="*/ 1 w 518"/>
                <a:gd name="T23" fmla="*/ 0 h 585"/>
                <a:gd name="T24" fmla="*/ 1 w 518"/>
                <a:gd name="T25" fmla="*/ 0 h 585"/>
                <a:gd name="T26" fmla="*/ 1 w 518"/>
                <a:gd name="T27" fmla="*/ 0 h 585"/>
                <a:gd name="T28" fmla="*/ 1 w 518"/>
                <a:gd name="T29" fmla="*/ 0 h 585"/>
                <a:gd name="T30" fmla="*/ 2 w 518"/>
                <a:gd name="T31" fmla="*/ 0 h 585"/>
                <a:gd name="T32" fmla="*/ 2 w 518"/>
                <a:gd name="T33" fmla="*/ 0 h 585"/>
                <a:gd name="T34" fmla="*/ 2 w 518"/>
                <a:gd name="T35" fmla="*/ 0 h 585"/>
                <a:gd name="T36" fmla="*/ 2 w 518"/>
                <a:gd name="T37" fmla="*/ 0 h 585"/>
                <a:gd name="T38" fmla="*/ 2 w 518"/>
                <a:gd name="T39" fmla="*/ 0 h 585"/>
                <a:gd name="T40" fmla="*/ 2 w 518"/>
                <a:gd name="T41" fmla="*/ 0 h 585"/>
                <a:gd name="T42" fmla="*/ 2 w 518"/>
                <a:gd name="T43" fmla="*/ 0 h 585"/>
                <a:gd name="T44" fmla="*/ 2 w 518"/>
                <a:gd name="T45" fmla="*/ 0 h 585"/>
                <a:gd name="T46" fmla="*/ 2 w 518"/>
                <a:gd name="T47" fmla="*/ 0 h 585"/>
                <a:gd name="T48" fmla="*/ 2 w 518"/>
                <a:gd name="T49" fmla="*/ 0 h 585"/>
                <a:gd name="T50" fmla="*/ 2 w 518"/>
                <a:gd name="T51" fmla="*/ 0 h 585"/>
                <a:gd name="T52" fmla="*/ 2 w 518"/>
                <a:gd name="T53" fmla="*/ 0 h 585"/>
                <a:gd name="T54" fmla="*/ 2 w 518"/>
                <a:gd name="T55" fmla="*/ 0 h 585"/>
                <a:gd name="T56" fmla="*/ 2 w 518"/>
                <a:gd name="T57" fmla="*/ 0 h 585"/>
                <a:gd name="T58" fmla="*/ 2 w 518"/>
                <a:gd name="T59" fmla="*/ 0 h 585"/>
                <a:gd name="T60" fmla="*/ 2 w 518"/>
                <a:gd name="T61" fmla="*/ 0 h 585"/>
                <a:gd name="T62" fmla="*/ 2 w 518"/>
                <a:gd name="T63" fmla="*/ 0 h 585"/>
                <a:gd name="T64" fmla="*/ 2 w 518"/>
                <a:gd name="T65" fmla="*/ 0 h 585"/>
                <a:gd name="T66" fmla="*/ 2 w 518"/>
                <a:gd name="T67" fmla="*/ 0 h 585"/>
                <a:gd name="T68" fmla="*/ 2 w 518"/>
                <a:gd name="T69" fmla="*/ 0 h 585"/>
                <a:gd name="T70" fmla="*/ 2 w 518"/>
                <a:gd name="T71" fmla="*/ 0 h 585"/>
                <a:gd name="T72" fmla="*/ 2 w 518"/>
                <a:gd name="T73" fmla="*/ 0 h 585"/>
                <a:gd name="T74" fmla="*/ 2 w 518"/>
                <a:gd name="T75" fmla="*/ 0 h 585"/>
                <a:gd name="T76" fmla="*/ 2 w 518"/>
                <a:gd name="T77" fmla="*/ 0 h 585"/>
                <a:gd name="T78" fmla="*/ 2 w 518"/>
                <a:gd name="T79" fmla="*/ 0 h 585"/>
                <a:gd name="T80" fmla="*/ 2 w 518"/>
                <a:gd name="T81" fmla="*/ 1 h 585"/>
                <a:gd name="T82" fmla="*/ 2 w 518"/>
                <a:gd name="T83" fmla="*/ 1 h 585"/>
                <a:gd name="T84" fmla="*/ 2 w 518"/>
                <a:gd name="T85" fmla="*/ 1 h 585"/>
                <a:gd name="T86" fmla="*/ 1 w 518"/>
                <a:gd name="T87" fmla="*/ 1 h 585"/>
                <a:gd name="T88" fmla="*/ 1 w 518"/>
                <a:gd name="T89" fmla="*/ 1 h 585"/>
                <a:gd name="T90" fmla="*/ 1 w 518"/>
                <a:gd name="T91" fmla="*/ 1 h 585"/>
                <a:gd name="T92" fmla="*/ 1 w 518"/>
                <a:gd name="T93" fmla="*/ 1 h 585"/>
                <a:gd name="T94" fmla="*/ 1 w 518"/>
                <a:gd name="T95" fmla="*/ 1 h 585"/>
                <a:gd name="T96" fmla="*/ 1 w 518"/>
                <a:gd name="T97" fmla="*/ 1 h 585"/>
                <a:gd name="T98" fmla="*/ 1 w 518"/>
                <a:gd name="T99" fmla="*/ 1 h 585"/>
                <a:gd name="T100" fmla="*/ 1 w 518"/>
                <a:gd name="T101" fmla="*/ 1 h 585"/>
                <a:gd name="T102" fmla="*/ 1 w 518"/>
                <a:gd name="T103" fmla="*/ 2 h 585"/>
                <a:gd name="T104" fmla="*/ 1 w 518"/>
                <a:gd name="T105" fmla="*/ 2 h 585"/>
                <a:gd name="T106" fmla="*/ 0 w 518"/>
                <a:gd name="T107" fmla="*/ 2 h 585"/>
                <a:gd name="T108" fmla="*/ 0 w 518"/>
                <a:gd name="T109" fmla="*/ 2 h 585"/>
                <a:gd name="T110" fmla="*/ 0 w 518"/>
                <a:gd name="T111" fmla="*/ 2 h 585"/>
                <a:gd name="T112" fmla="*/ 0 w 518"/>
                <a:gd name="T113" fmla="*/ 2 h 58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518" h="585">
                  <a:moveTo>
                    <a:pt x="0" y="585"/>
                  </a:moveTo>
                  <a:lnTo>
                    <a:pt x="15" y="568"/>
                  </a:lnTo>
                  <a:lnTo>
                    <a:pt x="57" y="524"/>
                  </a:lnTo>
                  <a:lnTo>
                    <a:pt x="117" y="460"/>
                  </a:lnTo>
                  <a:lnTo>
                    <a:pt x="188" y="384"/>
                  </a:lnTo>
                  <a:lnTo>
                    <a:pt x="259" y="305"/>
                  </a:lnTo>
                  <a:lnTo>
                    <a:pt x="324" y="231"/>
                  </a:lnTo>
                  <a:lnTo>
                    <a:pt x="352" y="198"/>
                  </a:lnTo>
                  <a:lnTo>
                    <a:pt x="375" y="170"/>
                  </a:lnTo>
                  <a:lnTo>
                    <a:pt x="384" y="158"/>
                  </a:lnTo>
                  <a:lnTo>
                    <a:pt x="391" y="146"/>
                  </a:lnTo>
                  <a:lnTo>
                    <a:pt x="398" y="136"/>
                  </a:lnTo>
                  <a:lnTo>
                    <a:pt x="402" y="129"/>
                  </a:lnTo>
                  <a:lnTo>
                    <a:pt x="415" y="103"/>
                  </a:lnTo>
                  <a:lnTo>
                    <a:pt x="423" y="80"/>
                  </a:lnTo>
                  <a:lnTo>
                    <a:pt x="430" y="60"/>
                  </a:lnTo>
                  <a:lnTo>
                    <a:pt x="436" y="43"/>
                  </a:lnTo>
                  <a:lnTo>
                    <a:pt x="439" y="35"/>
                  </a:lnTo>
                  <a:lnTo>
                    <a:pt x="443" y="29"/>
                  </a:lnTo>
                  <a:lnTo>
                    <a:pt x="447" y="23"/>
                  </a:lnTo>
                  <a:lnTo>
                    <a:pt x="453" y="17"/>
                  </a:lnTo>
                  <a:lnTo>
                    <a:pt x="459" y="13"/>
                  </a:lnTo>
                  <a:lnTo>
                    <a:pt x="466" y="8"/>
                  </a:lnTo>
                  <a:lnTo>
                    <a:pt x="475" y="5"/>
                  </a:lnTo>
                  <a:lnTo>
                    <a:pt x="485" y="2"/>
                  </a:lnTo>
                  <a:lnTo>
                    <a:pt x="492" y="0"/>
                  </a:lnTo>
                  <a:lnTo>
                    <a:pt x="499" y="1"/>
                  </a:lnTo>
                  <a:lnTo>
                    <a:pt x="505" y="2"/>
                  </a:lnTo>
                  <a:lnTo>
                    <a:pt x="510" y="6"/>
                  </a:lnTo>
                  <a:lnTo>
                    <a:pt x="514" y="10"/>
                  </a:lnTo>
                  <a:lnTo>
                    <a:pt x="516" y="17"/>
                  </a:lnTo>
                  <a:lnTo>
                    <a:pt x="518" y="24"/>
                  </a:lnTo>
                  <a:lnTo>
                    <a:pt x="518" y="33"/>
                  </a:lnTo>
                  <a:lnTo>
                    <a:pt x="517" y="44"/>
                  </a:lnTo>
                  <a:lnTo>
                    <a:pt x="515" y="56"/>
                  </a:lnTo>
                  <a:lnTo>
                    <a:pt x="511" y="70"/>
                  </a:lnTo>
                  <a:lnTo>
                    <a:pt x="506" y="84"/>
                  </a:lnTo>
                  <a:lnTo>
                    <a:pt x="499" y="99"/>
                  </a:lnTo>
                  <a:lnTo>
                    <a:pt x="491" y="116"/>
                  </a:lnTo>
                  <a:lnTo>
                    <a:pt x="481" y="134"/>
                  </a:lnTo>
                  <a:lnTo>
                    <a:pt x="470" y="154"/>
                  </a:lnTo>
                  <a:lnTo>
                    <a:pt x="457" y="174"/>
                  </a:lnTo>
                  <a:lnTo>
                    <a:pt x="442" y="195"/>
                  </a:lnTo>
                  <a:lnTo>
                    <a:pt x="425" y="217"/>
                  </a:lnTo>
                  <a:lnTo>
                    <a:pt x="405" y="241"/>
                  </a:lnTo>
                  <a:lnTo>
                    <a:pt x="384" y="265"/>
                  </a:lnTo>
                  <a:lnTo>
                    <a:pt x="361" y="290"/>
                  </a:lnTo>
                  <a:lnTo>
                    <a:pt x="336" y="316"/>
                  </a:lnTo>
                  <a:lnTo>
                    <a:pt x="308" y="343"/>
                  </a:lnTo>
                  <a:lnTo>
                    <a:pt x="278" y="371"/>
                  </a:lnTo>
                  <a:lnTo>
                    <a:pt x="246" y="399"/>
                  </a:lnTo>
                  <a:lnTo>
                    <a:pt x="211" y="429"/>
                  </a:lnTo>
                  <a:lnTo>
                    <a:pt x="174" y="459"/>
                  </a:lnTo>
                  <a:lnTo>
                    <a:pt x="134" y="490"/>
                  </a:lnTo>
                  <a:lnTo>
                    <a:pt x="92" y="521"/>
                  </a:lnTo>
                  <a:lnTo>
                    <a:pt x="47" y="552"/>
                  </a:lnTo>
                  <a:lnTo>
                    <a:pt x="0" y="585"/>
                  </a:lnTo>
                  <a:close/>
                </a:path>
              </a:pathLst>
            </a:custGeom>
            <a:solidFill>
              <a:srgbClr val="EAC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20" name="Freeform 1543">
              <a:extLst>
                <a:ext uri="{FF2B5EF4-FFF2-40B4-BE49-F238E27FC236}">
                  <a16:creationId xmlns:a16="http://schemas.microsoft.com/office/drawing/2014/main" id="{C48AAEF7-106E-4E49-ACCF-90E11EF4B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2509"/>
              <a:ext cx="28" cy="29"/>
            </a:xfrm>
            <a:custGeom>
              <a:avLst/>
              <a:gdLst>
                <a:gd name="T0" fmla="*/ 0 w 469"/>
                <a:gd name="T1" fmla="*/ 2 h 493"/>
                <a:gd name="T2" fmla="*/ 0 w 469"/>
                <a:gd name="T3" fmla="*/ 2 h 493"/>
                <a:gd name="T4" fmla="*/ 0 w 469"/>
                <a:gd name="T5" fmla="*/ 2 h 493"/>
                <a:gd name="T6" fmla="*/ 0 w 469"/>
                <a:gd name="T7" fmla="*/ 1 h 493"/>
                <a:gd name="T8" fmla="*/ 1 w 469"/>
                <a:gd name="T9" fmla="*/ 1 h 493"/>
                <a:gd name="T10" fmla="*/ 1 w 469"/>
                <a:gd name="T11" fmla="*/ 1 h 493"/>
                <a:gd name="T12" fmla="*/ 1 w 469"/>
                <a:gd name="T13" fmla="*/ 1 h 493"/>
                <a:gd name="T14" fmla="*/ 1 w 469"/>
                <a:gd name="T15" fmla="*/ 1 h 493"/>
                <a:gd name="T16" fmla="*/ 1 w 469"/>
                <a:gd name="T17" fmla="*/ 1 h 493"/>
                <a:gd name="T18" fmla="*/ 1 w 469"/>
                <a:gd name="T19" fmla="*/ 0 h 493"/>
                <a:gd name="T20" fmla="*/ 1 w 469"/>
                <a:gd name="T21" fmla="*/ 0 h 493"/>
                <a:gd name="T22" fmla="*/ 1 w 469"/>
                <a:gd name="T23" fmla="*/ 0 h 493"/>
                <a:gd name="T24" fmla="*/ 1 w 469"/>
                <a:gd name="T25" fmla="*/ 0 h 493"/>
                <a:gd name="T26" fmla="*/ 1 w 469"/>
                <a:gd name="T27" fmla="*/ 0 h 493"/>
                <a:gd name="T28" fmla="*/ 1 w 469"/>
                <a:gd name="T29" fmla="*/ 0 h 493"/>
                <a:gd name="T30" fmla="*/ 1 w 469"/>
                <a:gd name="T31" fmla="*/ 0 h 493"/>
                <a:gd name="T32" fmla="*/ 1 w 469"/>
                <a:gd name="T33" fmla="*/ 0 h 493"/>
                <a:gd name="T34" fmla="*/ 1 w 469"/>
                <a:gd name="T35" fmla="*/ 0 h 493"/>
                <a:gd name="T36" fmla="*/ 2 w 469"/>
                <a:gd name="T37" fmla="*/ 0 h 493"/>
                <a:gd name="T38" fmla="*/ 2 w 469"/>
                <a:gd name="T39" fmla="*/ 0 h 493"/>
                <a:gd name="T40" fmla="*/ 2 w 469"/>
                <a:gd name="T41" fmla="*/ 0 h 493"/>
                <a:gd name="T42" fmla="*/ 2 w 469"/>
                <a:gd name="T43" fmla="*/ 0 h 493"/>
                <a:gd name="T44" fmla="*/ 2 w 469"/>
                <a:gd name="T45" fmla="*/ 0 h 493"/>
                <a:gd name="T46" fmla="*/ 2 w 469"/>
                <a:gd name="T47" fmla="*/ 0 h 493"/>
                <a:gd name="T48" fmla="*/ 2 w 469"/>
                <a:gd name="T49" fmla="*/ 0 h 493"/>
                <a:gd name="T50" fmla="*/ 2 w 469"/>
                <a:gd name="T51" fmla="*/ 0 h 493"/>
                <a:gd name="T52" fmla="*/ 2 w 469"/>
                <a:gd name="T53" fmla="*/ 0 h 493"/>
                <a:gd name="T54" fmla="*/ 2 w 469"/>
                <a:gd name="T55" fmla="*/ 0 h 493"/>
                <a:gd name="T56" fmla="*/ 2 w 469"/>
                <a:gd name="T57" fmla="*/ 0 h 493"/>
                <a:gd name="T58" fmla="*/ 2 w 469"/>
                <a:gd name="T59" fmla="*/ 0 h 493"/>
                <a:gd name="T60" fmla="*/ 2 w 469"/>
                <a:gd name="T61" fmla="*/ 0 h 493"/>
                <a:gd name="T62" fmla="*/ 1 w 469"/>
                <a:gd name="T63" fmla="*/ 0 h 493"/>
                <a:gd name="T64" fmla="*/ 1 w 469"/>
                <a:gd name="T65" fmla="*/ 1 h 493"/>
                <a:gd name="T66" fmla="*/ 1 w 469"/>
                <a:gd name="T67" fmla="*/ 1 h 493"/>
                <a:gd name="T68" fmla="*/ 1 w 469"/>
                <a:gd name="T69" fmla="*/ 1 h 493"/>
                <a:gd name="T70" fmla="*/ 1 w 469"/>
                <a:gd name="T71" fmla="*/ 1 h 493"/>
                <a:gd name="T72" fmla="*/ 1 w 469"/>
                <a:gd name="T73" fmla="*/ 1 h 493"/>
                <a:gd name="T74" fmla="*/ 1 w 469"/>
                <a:gd name="T75" fmla="*/ 1 h 493"/>
                <a:gd name="T76" fmla="*/ 1 w 469"/>
                <a:gd name="T77" fmla="*/ 1 h 493"/>
                <a:gd name="T78" fmla="*/ 1 w 469"/>
                <a:gd name="T79" fmla="*/ 1 h 493"/>
                <a:gd name="T80" fmla="*/ 0 w 469"/>
                <a:gd name="T81" fmla="*/ 1 h 493"/>
                <a:gd name="T82" fmla="*/ 0 w 469"/>
                <a:gd name="T83" fmla="*/ 2 h 493"/>
                <a:gd name="T84" fmla="*/ 0 w 469"/>
                <a:gd name="T85" fmla="*/ 2 h 493"/>
                <a:gd name="T86" fmla="*/ 0 w 469"/>
                <a:gd name="T87" fmla="*/ 2 h 493"/>
                <a:gd name="T88" fmla="*/ 0 w 469"/>
                <a:gd name="T89" fmla="*/ 2 h 493"/>
                <a:gd name="T90" fmla="*/ 0 w 469"/>
                <a:gd name="T91" fmla="*/ 2 h 493"/>
                <a:gd name="T92" fmla="*/ 0 w 469"/>
                <a:gd name="T93" fmla="*/ 2 h 493"/>
                <a:gd name="T94" fmla="*/ 0 w 469"/>
                <a:gd name="T95" fmla="*/ 2 h 493"/>
                <a:gd name="T96" fmla="*/ 0 w 469"/>
                <a:gd name="T97" fmla="*/ 2 h 49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469" h="493">
                  <a:moveTo>
                    <a:pt x="0" y="493"/>
                  </a:moveTo>
                  <a:lnTo>
                    <a:pt x="13" y="480"/>
                  </a:lnTo>
                  <a:lnTo>
                    <a:pt x="48" y="444"/>
                  </a:lnTo>
                  <a:lnTo>
                    <a:pt x="98" y="389"/>
                  </a:lnTo>
                  <a:lnTo>
                    <a:pt x="158" y="322"/>
                  </a:lnTo>
                  <a:lnTo>
                    <a:pt x="190" y="286"/>
                  </a:lnTo>
                  <a:lnTo>
                    <a:pt x="222" y="248"/>
                  </a:lnTo>
                  <a:lnTo>
                    <a:pt x="252" y="210"/>
                  </a:lnTo>
                  <a:lnTo>
                    <a:pt x="281" y="173"/>
                  </a:lnTo>
                  <a:lnTo>
                    <a:pt x="309" y="135"/>
                  </a:lnTo>
                  <a:lnTo>
                    <a:pt x="332" y="101"/>
                  </a:lnTo>
                  <a:lnTo>
                    <a:pt x="343" y="83"/>
                  </a:lnTo>
                  <a:lnTo>
                    <a:pt x="352" y="67"/>
                  </a:lnTo>
                  <a:lnTo>
                    <a:pt x="360" y="52"/>
                  </a:lnTo>
                  <a:lnTo>
                    <a:pt x="367" y="37"/>
                  </a:lnTo>
                  <a:lnTo>
                    <a:pt x="374" y="34"/>
                  </a:lnTo>
                  <a:lnTo>
                    <a:pt x="391" y="25"/>
                  </a:lnTo>
                  <a:lnTo>
                    <a:pt x="413" y="15"/>
                  </a:lnTo>
                  <a:lnTo>
                    <a:pt x="436" y="6"/>
                  </a:lnTo>
                  <a:lnTo>
                    <a:pt x="447" y="3"/>
                  </a:lnTo>
                  <a:lnTo>
                    <a:pt x="456" y="0"/>
                  </a:lnTo>
                  <a:lnTo>
                    <a:pt x="459" y="0"/>
                  </a:lnTo>
                  <a:lnTo>
                    <a:pt x="464" y="0"/>
                  </a:lnTo>
                  <a:lnTo>
                    <a:pt x="466" y="2"/>
                  </a:lnTo>
                  <a:lnTo>
                    <a:pt x="468" y="4"/>
                  </a:lnTo>
                  <a:lnTo>
                    <a:pt x="469" y="6"/>
                  </a:lnTo>
                  <a:lnTo>
                    <a:pt x="469" y="10"/>
                  </a:lnTo>
                  <a:lnTo>
                    <a:pt x="468" y="13"/>
                  </a:lnTo>
                  <a:lnTo>
                    <a:pt x="467" y="18"/>
                  </a:lnTo>
                  <a:lnTo>
                    <a:pt x="459" y="30"/>
                  </a:lnTo>
                  <a:lnTo>
                    <a:pt x="447" y="46"/>
                  </a:lnTo>
                  <a:lnTo>
                    <a:pt x="404" y="103"/>
                  </a:lnTo>
                  <a:lnTo>
                    <a:pt x="352" y="167"/>
                  </a:lnTo>
                  <a:lnTo>
                    <a:pt x="325" y="202"/>
                  </a:lnTo>
                  <a:lnTo>
                    <a:pt x="297" y="236"/>
                  </a:lnTo>
                  <a:lnTo>
                    <a:pt x="267" y="271"/>
                  </a:lnTo>
                  <a:lnTo>
                    <a:pt x="237" y="304"/>
                  </a:lnTo>
                  <a:lnTo>
                    <a:pt x="207" y="337"/>
                  </a:lnTo>
                  <a:lnTo>
                    <a:pt x="176" y="369"/>
                  </a:lnTo>
                  <a:lnTo>
                    <a:pt x="146" y="397"/>
                  </a:lnTo>
                  <a:lnTo>
                    <a:pt x="116" y="425"/>
                  </a:lnTo>
                  <a:lnTo>
                    <a:pt x="100" y="437"/>
                  </a:lnTo>
                  <a:lnTo>
                    <a:pt x="85" y="448"/>
                  </a:lnTo>
                  <a:lnTo>
                    <a:pt x="71" y="458"/>
                  </a:lnTo>
                  <a:lnTo>
                    <a:pt x="56" y="467"/>
                  </a:lnTo>
                  <a:lnTo>
                    <a:pt x="42" y="475"/>
                  </a:lnTo>
                  <a:lnTo>
                    <a:pt x="28" y="483"/>
                  </a:lnTo>
                  <a:lnTo>
                    <a:pt x="13" y="488"/>
                  </a:lnTo>
                  <a:lnTo>
                    <a:pt x="0" y="493"/>
                  </a:lnTo>
                  <a:close/>
                </a:path>
              </a:pathLst>
            </a:custGeom>
            <a:solidFill>
              <a:srgbClr val="EAC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21" name="Freeform 1544">
              <a:extLst>
                <a:ext uri="{FF2B5EF4-FFF2-40B4-BE49-F238E27FC236}">
                  <a16:creationId xmlns:a16="http://schemas.microsoft.com/office/drawing/2014/main" id="{EAAD9829-0A3E-4CD1-8977-01FFD335A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" y="2513"/>
              <a:ext cx="17" cy="19"/>
            </a:xfrm>
            <a:custGeom>
              <a:avLst/>
              <a:gdLst>
                <a:gd name="T0" fmla="*/ 0 w 287"/>
                <a:gd name="T1" fmla="*/ 1 h 331"/>
                <a:gd name="T2" fmla="*/ 0 w 287"/>
                <a:gd name="T3" fmla="*/ 1 h 331"/>
                <a:gd name="T4" fmla="*/ 0 w 287"/>
                <a:gd name="T5" fmla="*/ 1 h 331"/>
                <a:gd name="T6" fmla="*/ 0 w 287"/>
                <a:gd name="T7" fmla="*/ 1 h 331"/>
                <a:gd name="T8" fmla="*/ 0 w 287"/>
                <a:gd name="T9" fmla="*/ 1 h 331"/>
                <a:gd name="T10" fmla="*/ 0 w 287"/>
                <a:gd name="T11" fmla="*/ 0 h 331"/>
                <a:gd name="T12" fmla="*/ 1 w 287"/>
                <a:gd name="T13" fmla="*/ 0 h 331"/>
                <a:gd name="T14" fmla="*/ 1 w 287"/>
                <a:gd name="T15" fmla="*/ 0 h 331"/>
                <a:gd name="T16" fmla="*/ 1 w 287"/>
                <a:gd name="T17" fmla="*/ 0 h 331"/>
                <a:gd name="T18" fmla="*/ 1 w 287"/>
                <a:gd name="T19" fmla="*/ 0 h 331"/>
                <a:gd name="T20" fmla="*/ 1 w 287"/>
                <a:gd name="T21" fmla="*/ 0 h 331"/>
                <a:gd name="T22" fmla="*/ 1 w 287"/>
                <a:gd name="T23" fmla="*/ 0 h 331"/>
                <a:gd name="T24" fmla="*/ 1 w 287"/>
                <a:gd name="T25" fmla="*/ 0 h 331"/>
                <a:gd name="T26" fmla="*/ 1 w 287"/>
                <a:gd name="T27" fmla="*/ 0 h 331"/>
                <a:gd name="T28" fmla="*/ 1 w 287"/>
                <a:gd name="T29" fmla="*/ 0 h 331"/>
                <a:gd name="T30" fmla="*/ 1 w 287"/>
                <a:gd name="T31" fmla="*/ 0 h 331"/>
                <a:gd name="T32" fmla="*/ 1 w 287"/>
                <a:gd name="T33" fmla="*/ 0 h 331"/>
                <a:gd name="T34" fmla="*/ 1 w 287"/>
                <a:gd name="T35" fmla="*/ 0 h 331"/>
                <a:gd name="T36" fmla="*/ 1 w 287"/>
                <a:gd name="T37" fmla="*/ 0 h 331"/>
                <a:gd name="T38" fmla="*/ 1 w 287"/>
                <a:gd name="T39" fmla="*/ 0 h 331"/>
                <a:gd name="T40" fmla="*/ 1 w 287"/>
                <a:gd name="T41" fmla="*/ 0 h 331"/>
                <a:gd name="T42" fmla="*/ 1 w 287"/>
                <a:gd name="T43" fmla="*/ 0 h 331"/>
                <a:gd name="T44" fmla="*/ 1 w 287"/>
                <a:gd name="T45" fmla="*/ 0 h 331"/>
                <a:gd name="T46" fmla="*/ 1 w 287"/>
                <a:gd name="T47" fmla="*/ 0 h 331"/>
                <a:gd name="T48" fmla="*/ 1 w 287"/>
                <a:gd name="T49" fmla="*/ 0 h 331"/>
                <a:gd name="T50" fmla="*/ 1 w 287"/>
                <a:gd name="T51" fmla="*/ 0 h 331"/>
                <a:gd name="T52" fmla="*/ 1 w 287"/>
                <a:gd name="T53" fmla="*/ 0 h 331"/>
                <a:gd name="T54" fmla="*/ 1 w 287"/>
                <a:gd name="T55" fmla="*/ 0 h 331"/>
                <a:gd name="T56" fmla="*/ 1 w 287"/>
                <a:gd name="T57" fmla="*/ 0 h 331"/>
                <a:gd name="T58" fmla="*/ 1 w 287"/>
                <a:gd name="T59" fmla="*/ 0 h 331"/>
                <a:gd name="T60" fmla="*/ 1 w 287"/>
                <a:gd name="T61" fmla="*/ 1 h 331"/>
                <a:gd name="T62" fmla="*/ 1 w 287"/>
                <a:gd name="T63" fmla="*/ 1 h 331"/>
                <a:gd name="T64" fmla="*/ 1 w 287"/>
                <a:gd name="T65" fmla="*/ 1 h 331"/>
                <a:gd name="T66" fmla="*/ 0 w 287"/>
                <a:gd name="T67" fmla="*/ 1 h 331"/>
                <a:gd name="T68" fmla="*/ 0 w 287"/>
                <a:gd name="T69" fmla="*/ 1 h 331"/>
                <a:gd name="T70" fmla="*/ 0 w 287"/>
                <a:gd name="T71" fmla="*/ 1 h 331"/>
                <a:gd name="T72" fmla="*/ 0 w 287"/>
                <a:gd name="T73" fmla="*/ 1 h 331"/>
                <a:gd name="T74" fmla="*/ 0 w 287"/>
                <a:gd name="T75" fmla="*/ 1 h 331"/>
                <a:gd name="T76" fmla="*/ 0 w 287"/>
                <a:gd name="T77" fmla="*/ 1 h 331"/>
                <a:gd name="T78" fmla="*/ 0 w 287"/>
                <a:gd name="T79" fmla="*/ 1 h 331"/>
                <a:gd name="T80" fmla="*/ 0 w 287"/>
                <a:gd name="T81" fmla="*/ 1 h 331"/>
                <a:gd name="T82" fmla="*/ 0 w 287"/>
                <a:gd name="T83" fmla="*/ 1 h 331"/>
                <a:gd name="T84" fmla="*/ 0 w 287"/>
                <a:gd name="T85" fmla="*/ 1 h 3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87" h="331">
                  <a:moveTo>
                    <a:pt x="0" y="331"/>
                  </a:moveTo>
                  <a:lnTo>
                    <a:pt x="8" y="319"/>
                  </a:lnTo>
                  <a:lnTo>
                    <a:pt x="29" y="288"/>
                  </a:lnTo>
                  <a:lnTo>
                    <a:pt x="60" y="242"/>
                  </a:lnTo>
                  <a:lnTo>
                    <a:pt x="97" y="190"/>
                  </a:lnTo>
                  <a:lnTo>
                    <a:pt x="134" y="135"/>
                  </a:lnTo>
                  <a:lnTo>
                    <a:pt x="169" y="86"/>
                  </a:lnTo>
                  <a:lnTo>
                    <a:pt x="198" y="47"/>
                  </a:lnTo>
                  <a:lnTo>
                    <a:pt x="216" y="26"/>
                  </a:lnTo>
                  <a:lnTo>
                    <a:pt x="222" y="21"/>
                  </a:lnTo>
                  <a:lnTo>
                    <a:pt x="228" y="15"/>
                  </a:lnTo>
                  <a:lnTo>
                    <a:pt x="235" y="11"/>
                  </a:lnTo>
                  <a:lnTo>
                    <a:pt x="243" y="7"/>
                  </a:lnTo>
                  <a:lnTo>
                    <a:pt x="250" y="4"/>
                  </a:lnTo>
                  <a:lnTo>
                    <a:pt x="257" y="2"/>
                  </a:lnTo>
                  <a:lnTo>
                    <a:pt x="265" y="1"/>
                  </a:lnTo>
                  <a:lnTo>
                    <a:pt x="271" y="0"/>
                  </a:lnTo>
                  <a:lnTo>
                    <a:pt x="277" y="1"/>
                  </a:lnTo>
                  <a:lnTo>
                    <a:pt x="281" y="3"/>
                  </a:lnTo>
                  <a:lnTo>
                    <a:pt x="284" y="6"/>
                  </a:lnTo>
                  <a:lnTo>
                    <a:pt x="286" y="11"/>
                  </a:lnTo>
                  <a:lnTo>
                    <a:pt x="287" y="17"/>
                  </a:lnTo>
                  <a:lnTo>
                    <a:pt x="285" y="26"/>
                  </a:lnTo>
                  <a:lnTo>
                    <a:pt x="281" y="35"/>
                  </a:lnTo>
                  <a:lnTo>
                    <a:pt x="275" y="47"/>
                  </a:lnTo>
                  <a:lnTo>
                    <a:pt x="267" y="61"/>
                  </a:lnTo>
                  <a:lnTo>
                    <a:pt x="255" y="77"/>
                  </a:lnTo>
                  <a:lnTo>
                    <a:pt x="242" y="96"/>
                  </a:lnTo>
                  <a:lnTo>
                    <a:pt x="227" y="117"/>
                  </a:lnTo>
                  <a:lnTo>
                    <a:pt x="210" y="139"/>
                  </a:lnTo>
                  <a:lnTo>
                    <a:pt x="192" y="161"/>
                  </a:lnTo>
                  <a:lnTo>
                    <a:pt x="173" y="183"/>
                  </a:lnTo>
                  <a:lnTo>
                    <a:pt x="151" y="207"/>
                  </a:lnTo>
                  <a:lnTo>
                    <a:pt x="131" y="229"/>
                  </a:lnTo>
                  <a:lnTo>
                    <a:pt x="110" y="249"/>
                  </a:lnTo>
                  <a:lnTo>
                    <a:pt x="90" y="269"/>
                  </a:lnTo>
                  <a:lnTo>
                    <a:pt x="69" y="288"/>
                  </a:lnTo>
                  <a:lnTo>
                    <a:pt x="49" y="303"/>
                  </a:lnTo>
                  <a:lnTo>
                    <a:pt x="31" y="315"/>
                  </a:lnTo>
                  <a:lnTo>
                    <a:pt x="23" y="321"/>
                  </a:lnTo>
                  <a:lnTo>
                    <a:pt x="15" y="325"/>
                  </a:lnTo>
                  <a:lnTo>
                    <a:pt x="7" y="328"/>
                  </a:lnTo>
                  <a:lnTo>
                    <a:pt x="0" y="331"/>
                  </a:lnTo>
                  <a:close/>
                </a:path>
              </a:pathLst>
            </a:custGeom>
            <a:solidFill>
              <a:srgbClr val="EAC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22" name="Freeform 1545">
              <a:extLst>
                <a:ext uri="{FF2B5EF4-FFF2-40B4-BE49-F238E27FC236}">
                  <a16:creationId xmlns:a16="http://schemas.microsoft.com/office/drawing/2014/main" id="{D10172F1-EEE4-46B0-AD16-C3E1B581F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" y="2528"/>
              <a:ext cx="20" cy="16"/>
            </a:xfrm>
            <a:custGeom>
              <a:avLst/>
              <a:gdLst>
                <a:gd name="T0" fmla="*/ 0 w 329"/>
                <a:gd name="T1" fmla="*/ 1 h 271"/>
                <a:gd name="T2" fmla="*/ 0 w 329"/>
                <a:gd name="T3" fmla="*/ 1 h 271"/>
                <a:gd name="T4" fmla="*/ 0 w 329"/>
                <a:gd name="T5" fmla="*/ 1 h 271"/>
                <a:gd name="T6" fmla="*/ 0 w 329"/>
                <a:gd name="T7" fmla="*/ 1 h 271"/>
                <a:gd name="T8" fmla="*/ 0 w 329"/>
                <a:gd name="T9" fmla="*/ 1 h 271"/>
                <a:gd name="T10" fmla="*/ 0 w 329"/>
                <a:gd name="T11" fmla="*/ 1 h 271"/>
                <a:gd name="T12" fmla="*/ 0 w 329"/>
                <a:gd name="T13" fmla="*/ 1 h 271"/>
                <a:gd name="T14" fmla="*/ 0 w 329"/>
                <a:gd name="T15" fmla="*/ 1 h 271"/>
                <a:gd name="T16" fmla="*/ 1 w 329"/>
                <a:gd name="T17" fmla="*/ 1 h 271"/>
                <a:gd name="T18" fmla="*/ 1 w 329"/>
                <a:gd name="T19" fmla="*/ 0 h 271"/>
                <a:gd name="T20" fmla="*/ 1 w 329"/>
                <a:gd name="T21" fmla="*/ 0 h 271"/>
                <a:gd name="T22" fmla="*/ 1 w 329"/>
                <a:gd name="T23" fmla="*/ 0 h 271"/>
                <a:gd name="T24" fmla="*/ 1 w 329"/>
                <a:gd name="T25" fmla="*/ 0 h 271"/>
                <a:gd name="T26" fmla="*/ 1 w 329"/>
                <a:gd name="T27" fmla="*/ 0 h 271"/>
                <a:gd name="T28" fmla="*/ 1 w 329"/>
                <a:gd name="T29" fmla="*/ 0 h 271"/>
                <a:gd name="T30" fmla="*/ 1 w 329"/>
                <a:gd name="T31" fmla="*/ 0 h 271"/>
                <a:gd name="T32" fmla="*/ 1 w 329"/>
                <a:gd name="T33" fmla="*/ 0 h 271"/>
                <a:gd name="T34" fmla="*/ 1 w 329"/>
                <a:gd name="T35" fmla="*/ 0 h 271"/>
                <a:gd name="T36" fmla="*/ 1 w 329"/>
                <a:gd name="T37" fmla="*/ 0 h 271"/>
                <a:gd name="T38" fmla="*/ 1 w 329"/>
                <a:gd name="T39" fmla="*/ 0 h 271"/>
                <a:gd name="T40" fmla="*/ 1 w 329"/>
                <a:gd name="T41" fmla="*/ 0 h 271"/>
                <a:gd name="T42" fmla="*/ 1 w 329"/>
                <a:gd name="T43" fmla="*/ 0 h 271"/>
                <a:gd name="T44" fmla="*/ 1 w 329"/>
                <a:gd name="T45" fmla="*/ 0 h 271"/>
                <a:gd name="T46" fmla="*/ 1 w 329"/>
                <a:gd name="T47" fmla="*/ 0 h 271"/>
                <a:gd name="T48" fmla="*/ 1 w 329"/>
                <a:gd name="T49" fmla="*/ 0 h 271"/>
                <a:gd name="T50" fmla="*/ 1 w 329"/>
                <a:gd name="T51" fmla="*/ 0 h 271"/>
                <a:gd name="T52" fmla="*/ 1 w 329"/>
                <a:gd name="T53" fmla="*/ 0 h 271"/>
                <a:gd name="T54" fmla="*/ 1 w 329"/>
                <a:gd name="T55" fmla="*/ 0 h 271"/>
                <a:gd name="T56" fmla="*/ 1 w 329"/>
                <a:gd name="T57" fmla="*/ 0 h 271"/>
                <a:gd name="T58" fmla="*/ 1 w 329"/>
                <a:gd name="T59" fmla="*/ 0 h 271"/>
                <a:gd name="T60" fmla="*/ 1 w 329"/>
                <a:gd name="T61" fmla="*/ 0 h 271"/>
                <a:gd name="T62" fmla="*/ 1 w 329"/>
                <a:gd name="T63" fmla="*/ 0 h 271"/>
                <a:gd name="T64" fmla="*/ 1 w 329"/>
                <a:gd name="T65" fmla="*/ 0 h 271"/>
                <a:gd name="T66" fmla="*/ 1 w 329"/>
                <a:gd name="T67" fmla="*/ 0 h 271"/>
                <a:gd name="T68" fmla="*/ 1 w 329"/>
                <a:gd name="T69" fmla="*/ 0 h 271"/>
                <a:gd name="T70" fmla="*/ 1 w 329"/>
                <a:gd name="T71" fmla="*/ 0 h 271"/>
                <a:gd name="T72" fmla="*/ 1 w 329"/>
                <a:gd name="T73" fmla="*/ 0 h 271"/>
                <a:gd name="T74" fmla="*/ 1 w 329"/>
                <a:gd name="T75" fmla="*/ 0 h 271"/>
                <a:gd name="T76" fmla="*/ 1 w 329"/>
                <a:gd name="T77" fmla="*/ 0 h 271"/>
                <a:gd name="T78" fmla="*/ 1 w 329"/>
                <a:gd name="T79" fmla="*/ 0 h 271"/>
                <a:gd name="T80" fmla="*/ 1 w 329"/>
                <a:gd name="T81" fmla="*/ 1 h 271"/>
                <a:gd name="T82" fmla="*/ 1 w 329"/>
                <a:gd name="T83" fmla="*/ 1 h 271"/>
                <a:gd name="T84" fmla="*/ 1 w 329"/>
                <a:gd name="T85" fmla="*/ 1 h 271"/>
                <a:gd name="T86" fmla="*/ 1 w 329"/>
                <a:gd name="T87" fmla="*/ 1 h 271"/>
                <a:gd name="T88" fmla="*/ 0 w 329"/>
                <a:gd name="T89" fmla="*/ 1 h 271"/>
                <a:gd name="T90" fmla="*/ 0 w 329"/>
                <a:gd name="T91" fmla="*/ 1 h 271"/>
                <a:gd name="T92" fmla="*/ 0 w 329"/>
                <a:gd name="T93" fmla="*/ 1 h 271"/>
                <a:gd name="T94" fmla="*/ 0 w 329"/>
                <a:gd name="T95" fmla="*/ 1 h 271"/>
                <a:gd name="T96" fmla="*/ 0 w 329"/>
                <a:gd name="T97" fmla="*/ 1 h 271"/>
                <a:gd name="T98" fmla="*/ 0 w 329"/>
                <a:gd name="T99" fmla="*/ 1 h 271"/>
                <a:gd name="T100" fmla="*/ 0 w 329"/>
                <a:gd name="T101" fmla="*/ 1 h 271"/>
                <a:gd name="T102" fmla="*/ 0 w 329"/>
                <a:gd name="T103" fmla="*/ 1 h 271"/>
                <a:gd name="T104" fmla="*/ 0 w 329"/>
                <a:gd name="T105" fmla="*/ 1 h 27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329" h="271">
                  <a:moveTo>
                    <a:pt x="0" y="271"/>
                  </a:moveTo>
                  <a:lnTo>
                    <a:pt x="9" y="264"/>
                  </a:lnTo>
                  <a:lnTo>
                    <a:pt x="34" y="248"/>
                  </a:lnTo>
                  <a:lnTo>
                    <a:pt x="50" y="236"/>
                  </a:lnTo>
                  <a:lnTo>
                    <a:pt x="71" y="223"/>
                  </a:lnTo>
                  <a:lnTo>
                    <a:pt x="91" y="207"/>
                  </a:lnTo>
                  <a:lnTo>
                    <a:pt x="113" y="190"/>
                  </a:lnTo>
                  <a:lnTo>
                    <a:pt x="135" y="171"/>
                  </a:lnTo>
                  <a:lnTo>
                    <a:pt x="158" y="150"/>
                  </a:lnTo>
                  <a:lnTo>
                    <a:pt x="180" y="129"/>
                  </a:lnTo>
                  <a:lnTo>
                    <a:pt x="200" y="107"/>
                  </a:lnTo>
                  <a:lnTo>
                    <a:pt x="210" y="94"/>
                  </a:lnTo>
                  <a:lnTo>
                    <a:pt x="219" y="83"/>
                  </a:lnTo>
                  <a:lnTo>
                    <a:pt x="228" y="71"/>
                  </a:lnTo>
                  <a:lnTo>
                    <a:pt x="237" y="59"/>
                  </a:lnTo>
                  <a:lnTo>
                    <a:pt x="244" y="47"/>
                  </a:lnTo>
                  <a:lnTo>
                    <a:pt x="250" y="35"/>
                  </a:lnTo>
                  <a:lnTo>
                    <a:pt x="256" y="22"/>
                  </a:lnTo>
                  <a:lnTo>
                    <a:pt x="260" y="9"/>
                  </a:lnTo>
                  <a:lnTo>
                    <a:pt x="263" y="8"/>
                  </a:lnTo>
                  <a:lnTo>
                    <a:pt x="269" y="5"/>
                  </a:lnTo>
                  <a:lnTo>
                    <a:pt x="279" y="2"/>
                  </a:lnTo>
                  <a:lnTo>
                    <a:pt x="291" y="0"/>
                  </a:lnTo>
                  <a:lnTo>
                    <a:pt x="296" y="0"/>
                  </a:lnTo>
                  <a:lnTo>
                    <a:pt x="302" y="0"/>
                  </a:lnTo>
                  <a:lnTo>
                    <a:pt x="308" y="1"/>
                  </a:lnTo>
                  <a:lnTo>
                    <a:pt x="313" y="3"/>
                  </a:lnTo>
                  <a:lnTo>
                    <a:pt x="318" y="6"/>
                  </a:lnTo>
                  <a:lnTo>
                    <a:pt x="322" y="10"/>
                  </a:lnTo>
                  <a:lnTo>
                    <a:pt x="326" y="17"/>
                  </a:lnTo>
                  <a:lnTo>
                    <a:pt x="329" y="25"/>
                  </a:lnTo>
                  <a:lnTo>
                    <a:pt x="329" y="29"/>
                  </a:lnTo>
                  <a:lnTo>
                    <a:pt x="328" y="34"/>
                  </a:lnTo>
                  <a:lnTo>
                    <a:pt x="326" y="40"/>
                  </a:lnTo>
                  <a:lnTo>
                    <a:pt x="322" y="46"/>
                  </a:lnTo>
                  <a:lnTo>
                    <a:pt x="313" y="60"/>
                  </a:lnTo>
                  <a:lnTo>
                    <a:pt x="302" y="76"/>
                  </a:lnTo>
                  <a:lnTo>
                    <a:pt x="287" y="93"/>
                  </a:lnTo>
                  <a:lnTo>
                    <a:pt x="270" y="113"/>
                  </a:lnTo>
                  <a:lnTo>
                    <a:pt x="250" y="131"/>
                  </a:lnTo>
                  <a:lnTo>
                    <a:pt x="227" y="150"/>
                  </a:lnTo>
                  <a:lnTo>
                    <a:pt x="202" y="169"/>
                  </a:lnTo>
                  <a:lnTo>
                    <a:pt x="177" y="189"/>
                  </a:lnTo>
                  <a:lnTo>
                    <a:pt x="149" y="207"/>
                  </a:lnTo>
                  <a:lnTo>
                    <a:pt x="120" y="223"/>
                  </a:lnTo>
                  <a:lnTo>
                    <a:pt x="106" y="231"/>
                  </a:lnTo>
                  <a:lnTo>
                    <a:pt x="91" y="238"/>
                  </a:lnTo>
                  <a:lnTo>
                    <a:pt x="76" y="245"/>
                  </a:lnTo>
                  <a:lnTo>
                    <a:pt x="61" y="251"/>
                  </a:lnTo>
                  <a:lnTo>
                    <a:pt x="45" y="257"/>
                  </a:lnTo>
                  <a:lnTo>
                    <a:pt x="30" y="262"/>
                  </a:lnTo>
                  <a:lnTo>
                    <a:pt x="15" y="267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EAC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23" name="Freeform 1546">
              <a:extLst>
                <a:ext uri="{FF2B5EF4-FFF2-40B4-BE49-F238E27FC236}">
                  <a16:creationId xmlns:a16="http://schemas.microsoft.com/office/drawing/2014/main" id="{97CF4C50-0DD3-4322-BCBD-4A99E7E85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4" y="2513"/>
              <a:ext cx="58" cy="43"/>
            </a:xfrm>
            <a:custGeom>
              <a:avLst/>
              <a:gdLst>
                <a:gd name="T0" fmla="*/ 0 w 981"/>
                <a:gd name="T1" fmla="*/ 3 h 716"/>
                <a:gd name="T2" fmla="*/ 0 w 981"/>
                <a:gd name="T3" fmla="*/ 3 h 716"/>
                <a:gd name="T4" fmla="*/ 0 w 981"/>
                <a:gd name="T5" fmla="*/ 2 h 716"/>
                <a:gd name="T6" fmla="*/ 0 w 981"/>
                <a:gd name="T7" fmla="*/ 2 h 716"/>
                <a:gd name="T8" fmla="*/ 0 w 981"/>
                <a:gd name="T9" fmla="*/ 2 h 716"/>
                <a:gd name="T10" fmla="*/ 0 w 981"/>
                <a:gd name="T11" fmla="*/ 2 h 716"/>
                <a:gd name="T12" fmla="*/ 1 w 981"/>
                <a:gd name="T13" fmla="*/ 2 h 716"/>
                <a:gd name="T14" fmla="*/ 1 w 981"/>
                <a:gd name="T15" fmla="*/ 2 h 716"/>
                <a:gd name="T16" fmla="*/ 1 w 981"/>
                <a:gd name="T17" fmla="*/ 2 h 716"/>
                <a:gd name="T18" fmla="*/ 1 w 981"/>
                <a:gd name="T19" fmla="*/ 2 h 716"/>
                <a:gd name="T20" fmla="*/ 1 w 981"/>
                <a:gd name="T21" fmla="*/ 2 h 716"/>
                <a:gd name="T22" fmla="*/ 1 w 981"/>
                <a:gd name="T23" fmla="*/ 2 h 716"/>
                <a:gd name="T24" fmla="*/ 1 w 981"/>
                <a:gd name="T25" fmla="*/ 2 h 716"/>
                <a:gd name="T26" fmla="*/ 2 w 981"/>
                <a:gd name="T27" fmla="*/ 1 h 716"/>
                <a:gd name="T28" fmla="*/ 2 w 981"/>
                <a:gd name="T29" fmla="*/ 1 h 716"/>
                <a:gd name="T30" fmla="*/ 2 w 981"/>
                <a:gd name="T31" fmla="*/ 1 h 716"/>
                <a:gd name="T32" fmla="*/ 3 w 981"/>
                <a:gd name="T33" fmla="*/ 1 h 716"/>
                <a:gd name="T34" fmla="*/ 3 w 981"/>
                <a:gd name="T35" fmla="*/ 1 h 716"/>
                <a:gd name="T36" fmla="*/ 3 w 981"/>
                <a:gd name="T37" fmla="*/ 1 h 716"/>
                <a:gd name="T38" fmla="*/ 3 w 981"/>
                <a:gd name="T39" fmla="*/ 0 h 716"/>
                <a:gd name="T40" fmla="*/ 3 w 981"/>
                <a:gd name="T41" fmla="*/ 0 h 716"/>
                <a:gd name="T42" fmla="*/ 3 w 981"/>
                <a:gd name="T43" fmla="*/ 0 h 716"/>
                <a:gd name="T44" fmla="*/ 3 w 981"/>
                <a:gd name="T45" fmla="*/ 0 h 716"/>
                <a:gd name="T46" fmla="*/ 3 w 981"/>
                <a:gd name="T47" fmla="*/ 0 h 716"/>
                <a:gd name="T48" fmla="*/ 3 w 981"/>
                <a:gd name="T49" fmla="*/ 0 h 716"/>
                <a:gd name="T50" fmla="*/ 3 w 981"/>
                <a:gd name="T51" fmla="*/ 0 h 716"/>
                <a:gd name="T52" fmla="*/ 3 w 981"/>
                <a:gd name="T53" fmla="*/ 0 h 716"/>
                <a:gd name="T54" fmla="*/ 3 w 981"/>
                <a:gd name="T55" fmla="*/ 0 h 716"/>
                <a:gd name="T56" fmla="*/ 3 w 981"/>
                <a:gd name="T57" fmla="*/ 0 h 716"/>
                <a:gd name="T58" fmla="*/ 3 w 981"/>
                <a:gd name="T59" fmla="*/ 0 h 716"/>
                <a:gd name="T60" fmla="*/ 3 w 981"/>
                <a:gd name="T61" fmla="*/ 0 h 716"/>
                <a:gd name="T62" fmla="*/ 3 w 981"/>
                <a:gd name="T63" fmla="*/ 0 h 716"/>
                <a:gd name="T64" fmla="*/ 3 w 981"/>
                <a:gd name="T65" fmla="*/ 0 h 716"/>
                <a:gd name="T66" fmla="*/ 3 w 981"/>
                <a:gd name="T67" fmla="*/ 0 h 716"/>
                <a:gd name="T68" fmla="*/ 3 w 981"/>
                <a:gd name="T69" fmla="*/ 0 h 716"/>
                <a:gd name="T70" fmla="*/ 3 w 981"/>
                <a:gd name="T71" fmla="*/ 0 h 716"/>
                <a:gd name="T72" fmla="*/ 3 w 981"/>
                <a:gd name="T73" fmla="*/ 0 h 716"/>
                <a:gd name="T74" fmla="*/ 3 w 981"/>
                <a:gd name="T75" fmla="*/ 0 h 716"/>
                <a:gd name="T76" fmla="*/ 3 w 981"/>
                <a:gd name="T77" fmla="*/ 0 h 716"/>
                <a:gd name="T78" fmla="*/ 3 w 981"/>
                <a:gd name="T79" fmla="*/ 0 h 716"/>
                <a:gd name="T80" fmla="*/ 3 w 981"/>
                <a:gd name="T81" fmla="*/ 0 h 716"/>
                <a:gd name="T82" fmla="*/ 3 w 981"/>
                <a:gd name="T83" fmla="*/ 0 h 716"/>
                <a:gd name="T84" fmla="*/ 3 w 981"/>
                <a:gd name="T85" fmla="*/ 0 h 716"/>
                <a:gd name="T86" fmla="*/ 3 w 981"/>
                <a:gd name="T87" fmla="*/ 0 h 716"/>
                <a:gd name="T88" fmla="*/ 3 w 981"/>
                <a:gd name="T89" fmla="*/ 0 h 716"/>
                <a:gd name="T90" fmla="*/ 3 w 981"/>
                <a:gd name="T91" fmla="*/ 0 h 716"/>
                <a:gd name="T92" fmla="*/ 3 w 981"/>
                <a:gd name="T93" fmla="*/ 0 h 716"/>
                <a:gd name="T94" fmla="*/ 3 w 981"/>
                <a:gd name="T95" fmla="*/ 1 h 716"/>
                <a:gd name="T96" fmla="*/ 3 w 981"/>
                <a:gd name="T97" fmla="*/ 1 h 716"/>
                <a:gd name="T98" fmla="*/ 3 w 981"/>
                <a:gd name="T99" fmla="*/ 1 h 716"/>
                <a:gd name="T100" fmla="*/ 3 w 981"/>
                <a:gd name="T101" fmla="*/ 1 h 716"/>
                <a:gd name="T102" fmla="*/ 3 w 981"/>
                <a:gd name="T103" fmla="*/ 1 h 716"/>
                <a:gd name="T104" fmla="*/ 3 w 981"/>
                <a:gd name="T105" fmla="*/ 1 h 716"/>
                <a:gd name="T106" fmla="*/ 2 w 981"/>
                <a:gd name="T107" fmla="*/ 1 h 716"/>
                <a:gd name="T108" fmla="*/ 2 w 981"/>
                <a:gd name="T109" fmla="*/ 1 h 716"/>
                <a:gd name="T110" fmla="*/ 2 w 981"/>
                <a:gd name="T111" fmla="*/ 2 h 716"/>
                <a:gd name="T112" fmla="*/ 1 w 981"/>
                <a:gd name="T113" fmla="*/ 2 h 716"/>
                <a:gd name="T114" fmla="*/ 1 w 981"/>
                <a:gd name="T115" fmla="*/ 2 h 716"/>
                <a:gd name="T116" fmla="*/ 1 w 981"/>
                <a:gd name="T117" fmla="*/ 2 h 716"/>
                <a:gd name="T118" fmla="*/ 1 w 981"/>
                <a:gd name="T119" fmla="*/ 2 h 716"/>
                <a:gd name="T120" fmla="*/ 0 w 981"/>
                <a:gd name="T121" fmla="*/ 2 h 716"/>
                <a:gd name="T122" fmla="*/ 0 w 981"/>
                <a:gd name="T123" fmla="*/ 2 h 716"/>
                <a:gd name="T124" fmla="*/ 0 w 981"/>
                <a:gd name="T125" fmla="*/ 3 h 71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981" h="716">
                  <a:moveTo>
                    <a:pt x="0" y="716"/>
                  </a:moveTo>
                  <a:lnTo>
                    <a:pt x="7" y="708"/>
                  </a:lnTo>
                  <a:lnTo>
                    <a:pt x="24" y="689"/>
                  </a:lnTo>
                  <a:lnTo>
                    <a:pt x="49" y="659"/>
                  </a:lnTo>
                  <a:lnTo>
                    <a:pt x="81" y="624"/>
                  </a:lnTo>
                  <a:lnTo>
                    <a:pt x="117" y="586"/>
                  </a:lnTo>
                  <a:lnTo>
                    <a:pt x="154" y="550"/>
                  </a:lnTo>
                  <a:lnTo>
                    <a:pt x="172" y="533"/>
                  </a:lnTo>
                  <a:lnTo>
                    <a:pt x="190" y="518"/>
                  </a:lnTo>
                  <a:lnTo>
                    <a:pt x="206" y="504"/>
                  </a:lnTo>
                  <a:lnTo>
                    <a:pt x="222" y="493"/>
                  </a:lnTo>
                  <a:lnTo>
                    <a:pt x="270" y="465"/>
                  </a:lnTo>
                  <a:lnTo>
                    <a:pt x="344" y="420"/>
                  </a:lnTo>
                  <a:lnTo>
                    <a:pt x="435" y="367"/>
                  </a:lnTo>
                  <a:lnTo>
                    <a:pt x="535" y="309"/>
                  </a:lnTo>
                  <a:lnTo>
                    <a:pt x="633" y="250"/>
                  </a:lnTo>
                  <a:lnTo>
                    <a:pt x="721" y="198"/>
                  </a:lnTo>
                  <a:lnTo>
                    <a:pt x="758" y="174"/>
                  </a:lnTo>
                  <a:lnTo>
                    <a:pt x="790" y="154"/>
                  </a:lnTo>
                  <a:lnTo>
                    <a:pt x="813" y="138"/>
                  </a:lnTo>
                  <a:lnTo>
                    <a:pt x="829" y="126"/>
                  </a:lnTo>
                  <a:lnTo>
                    <a:pt x="840" y="116"/>
                  </a:lnTo>
                  <a:lnTo>
                    <a:pt x="851" y="103"/>
                  </a:lnTo>
                  <a:lnTo>
                    <a:pt x="863" y="89"/>
                  </a:lnTo>
                  <a:lnTo>
                    <a:pt x="874" y="75"/>
                  </a:lnTo>
                  <a:lnTo>
                    <a:pt x="894" y="48"/>
                  </a:lnTo>
                  <a:lnTo>
                    <a:pt x="913" y="24"/>
                  </a:lnTo>
                  <a:lnTo>
                    <a:pt x="923" y="14"/>
                  </a:lnTo>
                  <a:lnTo>
                    <a:pt x="931" y="6"/>
                  </a:lnTo>
                  <a:lnTo>
                    <a:pt x="936" y="3"/>
                  </a:lnTo>
                  <a:lnTo>
                    <a:pt x="940" y="1"/>
                  </a:lnTo>
                  <a:lnTo>
                    <a:pt x="945" y="0"/>
                  </a:lnTo>
                  <a:lnTo>
                    <a:pt x="949" y="0"/>
                  </a:lnTo>
                  <a:lnTo>
                    <a:pt x="954" y="0"/>
                  </a:lnTo>
                  <a:lnTo>
                    <a:pt x="958" y="2"/>
                  </a:lnTo>
                  <a:lnTo>
                    <a:pt x="962" y="4"/>
                  </a:lnTo>
                  <a:lnTo>
                    <a:pt x="965" y="9"/>
                  </a:lnTo>
                  <a:lnTo>
                    <a:pt x="969" y="13"/>
                  </a:lnTo>
                  <a:lnTo>
                    <a:pt x="973" y="19"/>
                  </a:lnTo>
                  <a:lnTo>
                    <a:pt x="977" y="26"/>
                  </a:lnTo>
                  <a:lnTo>
                    <a:pt x="980" y="35"/>
                  </a:lnTo>
                  <a:lnTo>
                    <a:pt x="981" y="45"/>
                  </a:lnTo>
                  <a:lnTo>
                    <a:pt x="977" y="57"/>
                  </a:lnTo>
                  <a:lnTo>
                    <a:pt x="969" y="71"/>
                  </a:lnTo>
                  <a:lnTo>
                    <a:pt x="956" y="86"/>
                  </a:lnTo>
                  <a:lnTo>
                    <a:pt x="939" y="104"/>
                  </a:lnTo>
                  <a:lnTo>
                    <a:pt x="918" y="123"/>
                  </a:lnTo>
                  <a:lnTo>
                    <a:pt x="895" y="143"/>
                  </a:lnTo>
                  <a:lnTo>
                    <a:pt x="868" y="164"/>
                  </a:lnTo>
                  <a:lnTo>
                    <a:pt x="837" y="187"/>
                  </a:lnTo>
                  <a:lnTo>
                    <a:pt x="805" y="210"/>
                  </a:lnTo>
                  <a:lnTo>
                    <a:pt x="770" y="234"/>
                  </a:lnTo>
                  <a:lnTo>
                    <a:pt x="732" y="259"/>
                  </a:lnTo>
                  <a:lnTo>
                    <a:pt x="653" y="311"/>
                  </a:lnTo>
                  <a:lnTo>
                    <a:pt x="569" y="364"/>
                  </a:lnTo>
                  <a:lnTo>
                    <a:pt x="482" y="417"/>
                  </a:lnTo>
                  <a:lnTo>
                    <a:pt x="396" y="470"/>
                  </a:lnTo>
                  <a:lnTo>
                    <a:pt x="311" y="521"/>
                  </a:lnTo>
                  <a:lnTo>
                    <a:pt x="231" y="569"/>
                  </a:lnTo>
                  <a:lnTo>
                    <a:pt x="158" y="614"/>
                  </a:lnTo>
                  <a:lnTo>
                    <a:pt x="93" y="654"/>
                  </a:lnTo>
                  <a:lnTo>
                    <a:pt x="40" y="689"/>
                  </a:lnTo>
                  <a:lnTo>
                    <a:pt x="0" y="716"/>
                  </a:lnTo>
                  <a:close/>
                </a:path>
              </a:pathLst>
            </a:custGeom>
            <a:solidFill>
              <a:srgbClr val="B384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24" name="Freeform 1547">
              <a:extLst>
                <a:ext uri="{FF2B5EF4-FFF2-40B4-BE49-F238E27FC236}">
                  <a16:creationId xmlns:a16="http://schemas.microsoft.com/office/drawing/2014/main" id="{69484E2B-5F31-4EDC-B14F-63322741F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6" y="2510"/>
              <a:ext cx="41" cy="40"/>
            </a:xfrm>
            <a:custGeom>
              <a:avLst/>
              <a:gdLst>
                <a:gd name="T0" fmla="*/ 0 w 694"/>
                <a:gd name="T1" fmla="*/ 2 h 691"/>
                <a:gd name="T2" fmla="*/ 0 w 694"/>
                <a:gd name="T3" fmla="*/ 2 h 691"/>
                <a:gd name="T4" fmla="*/ 0 w 694"/>
                <a:gd name="T5" fmla="*/ 2 h 691"/>
                <a:gd name="T6" fmla="*/ 0 w 694"/>
                <a:gd name="T7" fmla="*/ 2 h 691"/>
                <a:gd name="T8" fmla="*/ 0 w 694"/>
                <a:gd name="T9" fmla="*/ 2 h 691"/>
                <a:gd name="T10" fmla="*/ 0 w 694"/>
                <a:gd name="T11" fmla="*/ 2 h 691"/>
                <a:gd name="T12" fmla="*/ 0 w 694"/>
                <a:gd name="T13" fmla="*/ 2 h 691"/>
                <a:gd name="T14" fmla="*/ 0 w 694"/>
                <a:gd name="T15" fmla="*/ 2 h 691"/>
                <a:gd name="T16" fmla="*/ 0 w 694"/>
                <a:gd name="T17" fmla="*/ 2 h 691"/>
                <a:gd name="T18" fmla="*/ 0 w 694"/>
                <a:gd name="T19" fmla="*/ 2 h 691"/>
                <a:gd name="T20" fmla="*/ 0 w 694"/>
                <a:gd name="T21" fmla="*/ 2 h 691"/>
                <a:gd name="T22" fmla="*/ 0 w 694"/>
                <a:gd name="T23" fmla="*/ 2 h 691"/>
                <a:gd name="T24" fmla="*/ 0 w 694"/>
                <a:gd name="T25" fmla="*/ 2 h 691"/>
                <a:gd name="T26" fmla="*/ 0 w 694"/>
                <a:gd name="T27" fmla="*/ 2 h 691"/>
                <a:gd name="T28" fmla="*/ 0 w 694"/>
                <a:gd name="T29" fmla="*/ 2 h 691"/>
                <a:gd name="T30" fmla="*/ 1 w 694"/>
                <a:gd name="T31" fmla="*/ 2 h 691"/>
                <a:gd name="T32" fmla="*/ 1 w 694"/>
                <a:gd name="T33" fmla="*/ 1 h 691"/>
                <a:gd name="T34" fmla="*/ 1 w 694"/>
                <a:gd name="T35" fmla="*/ 1 h 691"/>
                <a:gd name="T36" fmla="*/ 1 w 694"/>
                <a:gd name="T37" fmla="*/ 1 h 691"/>
                <a:gd name="T38" fmla="*/ 2 w 694"/>
                <a:gd name="T39" fmla="*/ 1 h 691"/>
                <a:gd name="T40" fmla="*/ 2 w 694"/>
                <a:gd name="T41" fmla="*/ 0 h 691"/>
                <a:gd name="T42" fmla="*/ 2 w 694"/>
                <a:gd name="T43" fmla="*/ 0 h 691"/>
                <a:gd name="T44" fmla="*/ 2 w 694"/>
                <a:gd name="T45" fmla="*/ 0 h 691"/>
                <a:gd name="T46" fmla="*/ 2 w 694"/>
                <a:gd name="T47" fmla="*/ 0 h 691"/>
                <a:gd name="T48" fmla="*/ 2 w 694"/>
                <a:gd name="T49" fmla="*/ 0 h 691"/>
                <a:gd name="T50" fmla="*/ 2 w 694"/>
                <a:gd name="T51" fmla="*/ 0 h 691"/>
                <a:gd name="T52" fmla="*/ 2 w 694"/>
                <a:gd name="T53" fmla="*/ 0 h 691"/>
                <a:gd name="T54" fmla="*/ 2 w 694"/>
                <a:gd name="T55" fmla="*/ 0 h 691"/>
                <a:gd name="T56" fmla="*/ 2 w 694"/>
                <a:gd name="T57" fmla="*/ 0 h 691"/>
                <a:gd name="T58" fmla="*/ 2 w 694"/>
                <a:gd name="T59" fmla="*/ 0 h 691"/>
                <a:gd name="T60" fmla="*/ 2 w 694"/>
                <a:gd name="T61" fmla="*/ 0 h 691"/>
                <a:gd name="T62" fmla="*/ 2 w 694"/>
                <a:gd name="T63" fmla="*/ 0 h 691"/>
                <a:gd name="T64" fmla="*/ 2 w 694"/>
                <a:gd name="T65" fmla="*/ 0 h 691"/>
                <a:gd name="T66" fmla="*/ 2 w 694"/>
                <a:gd name="T67" fmla="*/ 0 h 691"/>
                <a:gd name="T68" fmla="*/ 2 w 694"/>
                <a:gd name="T69" fmla="*/ 0 h 691"/>
                <a:gd name="T70" fmla="*/ 2 w 694"/>
                <a:gd name="T71" fmla="*/ 0 h 691"/>
                <a:gd name="T72" fmla="*/ 2 w 694"/>
                <a:gd name="T73" fmla="*/ 0 h 691"/>
                <a:gd name="T74" fmla="*/ 2 w 694"/>
                <a:gd name="T75" fmla="*/ 0 h 691"/>
                <a:gd name="T76" fmla="*/ 2 w 694"/>
                <a:gd name="T77" fmla="*/ 0 h 691"/>
                <a:gd name="T78" fmla="*/ 2 w 694"/>
                <a:gd name="T79" fmla="*/ 0 h 691"/>
                <a:gd name="T80" fmla="*/ 2 w 694"/>
                <a:gd name="T81" fmla="*/ 0 h 691"/>
                <a:gd name="T82" fmla="*/ 2 w 694"/>
                <a:gd name="T83" fmla="*/ 0 h 691"/>
                <a:gd name="T84" fmla="*/ 2 w 694"/>
                <a:gd name="T85" fmla="*/ 0 h 691"/>
                <a:gd name="T86" fmla="*/ 2 w 694"/>
                <a:gd name="T87" fmla="*/ 0 h 691"/>
                <a:gd name="T88" fmla="*/ 2 w 694"/>
                <a:gd name="T89" fmla="*/ 0 h 691"/>
                <a:gd name="T90" fmla="*/ 2 w 694"/>
                <a:gd name="T91" fmla="*/ 0 h 691"/>
                <a:gd name="T92" fmla="*/ 2 w 694"/>
                <a:gd name="T93" fmla="*/ 0 h 691"/>
                <a:gd name="T94" fmla="*/ 2 w 694"/>
                <a:gd name="T95" fmla="*/ 0 h 691"/>
                <a:gd name="T96" fmla="*/ 2 w 694"/>
                <a:gd name="T97" fmla="*/ 0 h 691"/>
                <a:gd name="T98" fmla="*/ 2 w 694"/>
                <a:gd name="T99" fmla="*/ 0 h 691"/>
                <a:gd name="T100" fmla="*/ 2 w 694"/>
                <a:gd name="T101" fmla="*/ 0 h 691"/>
                <a:gd name="T102" fmla="*/ 2 w 694"/>
                <a:gd name="T103" fmla="*/ 1 h 691"/>
                <a:gd name="T104" fmla="*/ 2 w 694"/>
                <a:gd name="T105" fmla="*/ 1 h 691"/>
                <a:gd name="T106" fmla="*/ 2 w 694"/>
                <a:gd name="T107" fmla="*/ 1 h 691"/>
                <a:gd name="T108" fmla="*/ 2 w 694"/>
                <a:gd name="T109" fmla="*/ 1 h 691"/>
                <a:gd name="T110" fmla="*/ 1 w 694"/>
                <a:gd name="T111" fmla="*/ 1 h 691"/>
                <a:gd name="T112" fmla="*/ 1 w 694"/>
                <a:gd name="T113" fmla="*/ 1 h 691"/>
                <a:gd name="T114" fmla="*/ 1 w 694"/>
                <a:gd name="T115" fmla="*/ 2 h 691"/>
                <a:gd name="T116" fmla="*/ 0 w 694"/>
                <a:gd name="T117" fmla="*/ 2 h 691"/>
                <a:gd name="T118" fmla="*/ 0 w 694"/>
                <a:gd name="T119" fmla="*/ 2 h 691"/>
                <a:gd name="T120" fmla="*/ 0 w 694"/>
                <a:gd name="T121" fmla="*/ 2 h 691"/>
                <a:gd name="T122" fmla="*/ 0 w 694"/>
                <a:gd name="T123" fmla="*/ 2 h 691"/>
                <a:gd name="T124" fmla="*/ 0 w 694"/>
                <a:gd name="T125" fmla="*/ 2 h 69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694" h="691">
                  <a:moveTo>
                    <a:pt x="0" y="691"/>
                  </a:moveTo>
                  <a:lnTo>
                    <a:pt x="1" y="687"/>
                  </a:lnTo>
                  <a:lnTo>
                    <a:pt x="3" y="675"/>
                  </a:lnTo>
                  <a:lnTo>
                    <a:pt x="5" y="666"/>
                  </a:lnTo>
                  <a:lnTo>
                    <a:pt x="8" y="655"/>
                  </a:lnTo>
                  <a:lnTo>
                    <a:pt x="12" y="644"/>
                  </a:lnTo>
                  <a:lnTo>
                    <a:pt x="17" y="631"/>
                  </a:lnTo>
                  <a:lnTo>
                    <a:pt x="23" y="617"/>
                  </a:lnTo>
                  <a:lnTo>
                    <a:pt x="31" y="602"/>
                  </a:lnTo>
                  <a:lnTo>
                    <a:pt x="41" y="587"/>
                  </a:lnTo>
                  <a:lnTo>
                    <a:pt x="52" y="569"/>
                  </a:lnTo>
                  <a:lnTo>
                    <a:pt x="65" y="552"/>
                  </a:lnTo>
                  <a:lnTo>
                    <a:pt x="81" y="535"/>
                  </a:lnTo>
                  <a:lnTo>
                    <a:pt x="99" y="517"/>
                  </a:lnTo>
                  <a:lnTo>
                    <a:pt x="118" y="499"/>
                  </a:lnTo>
                  <a:lnTo>
                    <a:pt x="170" y="454"/>
                  </a:lnTo>
                  <a:lnTo>
                    <a:pt x="234" y="396"/>
                  </a:lnTo>
                  <a:lnTo>
                    <a:pt x="308" y="332"/>
                  </a:lnTo>
                  <a:lnTo>
                    <a:pt x="384" y="263"/>
                  </a:lnTo>
                  <a:lnTo>
                    <a:pt x="456" y="196"/>
                  </a:lnTo>
                  <a:lnTo>
                    <a:pt x="520" y="136"/>
                  </a:lnTo>
                  <a:lnTo>
                    <a:pt x="547" y="110"/>
                  </a:lnTo>
                  <a:lnTo>
                    <a:pt x="569" y="87"/>
                  </a:lnTo>
                  <a:lnTo>
                    <a:pt x="586" y="68"/>
                  </a:lnTo>
                  <a:lnTo>
                    <a:pt x="598" y="54"/>
                  </a:lnTo>
                  <a:lnTo>
                    <a:pt x="607" y="43"/>
                  </a:lnTo>
                  <a:lnTo>
                    <a:pt x="616" y="33"/>
                  </a:lnTo>
                  <a:lnTo>
                    <a:pt x="626" y="25"/>
                  </a:lnTo>
                  <a:lnTo>
                    <a:pt x="636" y="17"/>
                  </a:lnTo>
                  <a:lnTo>
                    <a:pt x="646" y="10"/>
                  </a:lnTo>
                  <a:lnTo>
                    <a:pt x="655" y="5"/>
                  </a:lnTo>
                  <a:lnTo>
                    <a:pt x="664" y="2"/>
                  </a:lnTo>
                  <a:lnTo>
                    <a:pt x="672" y="0"/>
                  </a:lnTo>
                  <a:lnTo>
                    <a:pt x="676" y="0"/>
                  </a:lnTo>
                  <a:lnTo>
                    <a:pt x="679" y="0"/>
                  </a:lnTo>
                  <a:lnTo>
                    <a:pt x="683" y="1"/>
                  </a:lnTo>
                  <a:lnTo>
                    <a:pt x="686" y="2"/>
                  </a:lnTo>
                  <a:lnTo>
                    <a:pt x="689" y="4"/>
                  </a:lnTo>
                  <a:lnTo>
                    <a:pt x="691" y="6"/>
                  </a:lnTo>
                  <a:lnTo>
                    <a:pt x="692" y="9"/>
                  </a:lnTo>
                  <a:lnTo>
                    <a:pt x="693" y="12"/>
                  </a:lnTo>
                  <a:lnTo>
                    <a:pt x="694" y="16"/>
                  </a:lnTo>
                  <a:lnTo>
                    <a:pt x="694" y="21"/>
                  </a:lnTo>
                  <a:lnTo>
                    <a:pt x="693" y="26"/>
                  </a:lnTo>
                  <a:lnTo>
                    <a:pt x="692" y="32"/>
                  </a:lnTo>
                  <a:lnTo>
                    <a:pt x="688" y="46"/>
                  </a:lnTo>
                  <a:lnTo>
                    <a:pt x="680" y="62"/>
                  </a:lnTo>
                  <a:lnTo>
                    <a:pt x="675" y="74"/>
                  </a:lnTo>
                  <a:lnTo>
                    <a:pt x="666" y="85"/>
                  </a:lnTo>
                  <a:lnTo>
                    <a:pt x="655" y="99"/>
                  </a:lnTo>
                  <a:lnTo>
                    <a:pt x="642" y="114"/>
                  </a:lnTo>
                  <a:lnTo>
                    <a:pt x="609" y="149"/>
                  </a:lnTo>
                  <a:lnTo>
                    <a:pt x="567" y="189"/>
                  </a:lnTo>
                  <a:lnTo>
                    <a:pt x="520" y="232"/>
                  </a:lnTo>
                  <a:lnTo>
                    <a:pt x="467" y="280"/>
                  </a:lnTo>
                  <a:lnTo>
                    <a:pt x="411" y="329"/>
                  </a:lnTo>
                  <a:lnTo>
                    <a:pt x="354" y="378"/>
                  </a:lnTo>
                  <a:lnTo>
                    <a:pt x="238" y="476"/>
                  </a:lnTo>
                  <a:lnTo>
                    <a:pt x="133" y="566"/>
                  </a:lnTo>
                  <a:lnTo>
                    <a:pt x="89" y="606"/>
                  </a:lnTo>
                  <a:lnTo>
                    <a:pt x="50" y="640"/>
                  </a:lnTo>
                  <a:lnTo>
                    <a:pt x="20" y="670"/>
                  </a:lnTo>
                  <a:lnTo>
                    <a:pt x="0" y="691"/>
                  </a:lnTo>
                  <a:close/>
                </a:path>
              </a:pathLst>
            </a:custGeom>
            <a:solidFill>
              <a:srgbClr val="B384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25" name="Freeform 1548">
              <a:extLst>
                <a:ext uri="{FF2B5EF4-FFF2-40B4-BE49-F238E27FC236}">
                  <a16:creationId xmlns:a16="http://schemas.microsoft.com/office/drawing/2014/main" id="{DA0A3345-F788-47C5-A23B-38384BBD1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6" y="2511"/>
              <a:ext cx="30" cy="36"/>
            </a:xfrm>
            <a:custGeom>
              <a:avLst/>
              <a:gdLst>
                <a:gd name="T0" fmla="*/ 0 w 504"/>
                <a:gd name="T1" fmla="*/ 2 h 621"/>
                <a:gd name="T2" fmla="*/ 0 w 504"/>
                <a:gd name="T3" fmla="*/ 2 h 621"/>
                <a:gd name="T4" fmla="*/ 0 w 504"/>
                <a:gd name="T5" fmla="*/ 2 h 621"/>
                <a:gd name="T6" fmla="*/ 0 w 504"/>
                <a:gd name="T7" fmla="*/ 2 h 621"/>
                <a:gd name="T8" fmla="*/ 0 w 504"/>
                <a:gd name="T9" fmla="*/ 2 h 621"/>
                <a:gd name="T10" fmla="*/ 0 w 504"/>
                <a:gd name="T11" fmla="*/ 2 h 621"/>
                <a:gd name="T12" fmla="*/ 0 w 504"/>
                <a:gd name="T13" fmla="*/ 2 h 621"/>
                <a:gd name="T14" fmla="*/ 0 w 504"/>
                <a:gd name="T15" fmla="*/ 2 h 621"/>
                <a:gd name="T16" fmla="*/ 1 w 504"/>
                <a:gd name="T17" fmla="*/ 1 h 621"/>
                <a:gd name="T18" fmla="*/ 1 w 504"/>
                <a:gd name="T19" fmla="*/ 1 h 621"/>
                <a:gd name="T20" fmla="*/ 1 w 504"/>
                <a:gd name="T21" fmla="*/ 1 h 621"/>
                <a:gd name="T22" fmla="*/ 1 w 504"/>
                <a:gd name="T23" fmla="*/ 1 h 621"/>
                <a:gd name="T24" fmla="*/ 1 w 504"/>
                <a:gd name="T25" fmla="*/ 1 h 621"/>
                <a:gd name="T26" fmla="*/ 1 w 504"/>
                <a:gd name="T27" fmla="*/ 1 h 621"/>
                <a:gd name="T28" fmla="*/ 1 w 504"/>
                <a:gd name="T29" fmla="*/ 1 h 621"/>
                <a:gd name="T30" fmla="*/ 1 w 504"/>
                <a:gd name="T31" fmla="*/ 1 h 621"/>
                <a:gd name="T32" fmla="*/ 1 w 504"/>
                <a:gd name="T33" fmla="*/ 1 h 621"/>
                <a:gd name="T34" fmla="*/ 1 w 504"/>
                <a:gd name="T35" fmla="*/ 0 h 621"/>
                <a:gd name="T36" fmla="*/ 1 w 504"/>
                <a:gd name="T37" fmla="*/ 0 h 621"/>
                <a:gd name="T38" fmla="*/ 1 w 504"/>
                <a:gd name="T39" fmla="*/ 0 h 621"/>
                <a:gd name="T40" fmla="*/ 1 w 504"/>
                <a:gd name="T41" fmla="*/ 0 h 621"/>
                <a:gd name="T42" fmla="*/ 1 w 504"/>
                <a:gd name="T43" fmla="*/ 0 h 621"/>
                <a:gd name="T44" fmla="*/ 2 w 504"/>
                <a:gd name="T45" fmla="*/ 0 h 621"/>
                <a:gd name="T46" fmla="*/ 2 w 504"/>
                <a:gd name="T47" fmla="*/ 0 h 621"/>
                <a:gd name="T48" fmla="*/ 2 w 504"/>
                <a:gd name="T49" fmla="*/ 0 h 621"/>
                <a:gd name="T50" fmla="*/ 2 w 504"/>
                <a:gd name="T51" fmla="*/ 0 h 621"/>
                <a:gd name="T52" fmla="*/ 2 w 504"/>
                <a:gd name="T53" fmla="*/ 0 h 621"/>
                <a:gd name="T54" fmla="*/ 2 w 504"/>
                <a:gd name="T55" fmla="*/ 0 h 621"/>
                <a:gd name="T56" fmla="*/ 2 w 504"/>
                <a:gd name="T57" fmla="*/ 0 h 621"/>
                <a:gd name="T58" fmla="*/ 2 w 504"/>
                <a:gd name="T59" fmla="*/ 0 h 621"/>
                <a:gd name="T60" fmla="*/ 2 w 504"/>
                <a:gd name="T61" fmla="*/ 0 h 621"/>
                <a:gd name="T62" fmla="*/ 2 w 504"/>
                <a:gd name="T63" fmla="*/ 0 h 621"/>
                <a:gd name="T64" fmla="*/ 2 w 504"/>
                <a:gd name="T65" fmla="*/ 0 h 621"/>
                <a:gd name="T66" fmla="*/ 2 w 504"/>
                <a:gd name="T67" fmla="*/ 0 h 621"/>
                <a:gd name="T68" fmla="*/ 2 w 504"/>
                <a:gd name="T69" fmla="*/ 0 h 621"/>
                <a:gd name="T70" fmla="*/ 2 w 504"/>
                <a:gd name="T71" fmla="*/ 0 h 621"/>
                <a:gd name="T72" fmla="*/ 2 w 504"/>
                <a:gd name="T73" fmla="*/ 0 h 621"/>
                <a:gd name="T74" fmla="*/ 2 w 504"/>
                <a:gd name="T75" fmla="*/ 0 h 621"/>
                <a:gd name="T76" fmla="*/ 2 w 504"/>
                <a:gd name="T77" fmla="*/ 0 h 621"/>
                <a:gd name="T78" fmla="*/ 2 w 504"/>
                <a:gd name="T79" fmla="*/ 0 h 621"/>
                <a:gd name="T80" fmla="*/ 2 w 504"/>
                <a:gd name="T81" fmla="*/ 0 h 621"/>
                <a:gd name="T82" fmla="*/ 2 w 504"/>
                <a:gd name="T83" fmla="*/ 0 h 621"/>
                <a:gd name="T84" fmla="*/ 2 w 504"/>
                <a:gd name="T85" fmla="*/ 0 h 621"/>
                <a:gd name="T86" fmla="*/ 2 w 504"/>
                <a:gd name="T87" fmla="*/ 1 h 621"/>
                <a:gd name="T88" fmla="*/ 1 w 504"/>
                <a:gd name="T89" fmla="*/ 1 h 621"/>
                <a:gd name="T90" fmla="*/ 1 w 504"/>
                <a:gd name="T91" fmla="*/ 1 h 621"/>
                <a:gd name="T92" fmla="*/ 1 w 504"/>
                <a:gd name="T93" fmla="*/ 1 h 621"/>
                <a:gd name="T94" fmla="*/ 1 w 504"/>
                <a:gd name="T95" fmla="*/ 1 h 621"/>
                <a:gd name="T96" fmla="*/ 1 w 504"/>
                <a:gd name="T97" fmla="*/ 1 h 621"/>
                <a:gd name="T98" fmla="*/ 1 w 504"/>
                <a:gd name="T99" fmla="*/ 1 h 621"/>
                <a:gd name="T100" fmla="*/ 1 w 504"/>
                <a:gd name="T101" fmla="*/ 1 h 621"/>
                <a:gd name="T102" fmla="*/ 1 w 504"/>
                <a:gd name="T103" fmla="*/ 1 h 621"/>
                <a:gd name="T104" fmla="*/ 1 w 504"/>
                <a:gd name="T105" fmla="*/ 1 h 621"/>
                <a:gd name="T106" fmla="*/ 1 w 504"/>
                <a:gd name="T107" fmla="*/ 2 h 621"/>
                <a:gd name="T108" fmla="*/ 1 w 504"/>
                <a:gd name="T109" fmla="*/ 2 h 621"/>
                <a:gd name="T110" fmla="*/ 1 w 504"/>
                <a:gd name="T111" fmla="*/ 2 h 621"/>
                <a:gd name="T112" fmla="*/ 1 w 504"/>
                <a:gd name="T113" fmla="*/ 2 h 621"/>
                <a:gd name="T114" fmla="*/ 0 w 504"/>
                <a:gd name="T115" fmla="*/ 2 h 621"/>
                <a:gd name="T116" fmla="*/ 0 w 504"/>
                <a:gd name="T117" fmla="*/ 2 h 621"/>
                <a:gd name="T118" fmla="*/ 0 w 504"/>
                <a:gd name="T119" fmla="*/ 2 h 621"/>
                <a:gd name="T120" fmla="*/ 0 w 504"/>
                <a:gd name="T121" fmla="*/ 2 h 621"/>
                <a:gd name="T122" fmla="*/ 0 w 504"/>
                <a:gd name="T123" fmla="*/ 2 h 621"/>
                <a:gd name="T124" fmla="*/ 0 w 504"/>
                <a:gd name="T125" fmla="*/ 2 h 62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504" h="621">
                  <a:moveTo>
                    <a:pt x="0" y="621"/>
                  </a:moveTo>
                  <a:lnTo>
                    <a:pt x="2" y="620"/>
                  </a:lnTo>
                  <a:lnTo>
                    <a:pt x="7" y="613"/>
                  </a:lnTo>
                  <a:lnTo>
                    <a:pt x="18" y="602"/>
                  </a:lnTo>
                  <a:lnTo>
                    <a:pt x="34" y="584"/>
                  </a:lnTo>
                  <a:lnTo>
                    <a:pt x="56" y="558"/>
                  </a:lnTo>
                  <a:lnTo>
                    <a:pt x="85" y="525"/>
                  </a:lnTo>
                  <a:lnTo>
                    <a:pt x="124" y="483"/>
                  </a:lnTo>
                  <a:lnTo>
                    <a:pt x="172" y="429"/>
                  </a:lnTo>
                  <a:lnTo>
                    <a:pt x="199" y="399"/>
                  </a:lnTo>
                  <a:lnTo>
                    <a:pt x="223" y="368"/>
                  </a:lnTo>
                  <a:lnTo>
                    <a:pt x="246" y="336"/>
                  </a:lnTo>
                  <a:lnTo>
                    <a:pt x="268" y="303"/>
                  </a:lnTo>
                  <a:lnTo>
                    <a:pt x="289" y="271"/>
                  </a:lnTo>
                  <a:lnTo>
                    <a:pt x="308" y="239"/>
                  </a:lnTo>
                  <a:lnTo>
                    <a:pt x="326" y="207"/>
                  </a:lnTo>
                  <a:lnTo>
                    <a:pt x="342" y="177"/>
                  </a:lnTo>
                  <a:lnTo>
                    <a:pt x="373" y="121"/>
                  </a:lnTo>
                  <a:lnTo>
                    <a:pt x="397" y="74"/>
                  </a:lnTo>
                  <a:lnTo>
                    <a:pt x="408" y="53"/>
                  </a:lnTo>
                  <a:lnTo>
                    <a:pt x="417" y="36"/>
                  </a:lnTo>
                  <a:lnTo>
                    <a:pt x="426" y="23"/>
                  </a:lnTo>
                  <a:lnTo>
                    <a:pt x="433" y="14"/>
                  </a:lnTo>
                  <a:lnTo>
                    <a:pt x="440" y="9"/>
                  </a:lnTo>
                  <a:lnTo>
                    <a:pt x="447" y="4"/>
                  </a:lnTo>
                  <a:lnTo>
                    <a:pt x="454" y="2"/>
                  </a:lnTo>
                  <a:lnTo>
                    <a:pt x="462" y="0"/>
                  </a:lnTo>
                  <a:lnTo>
                    <a:pt x="469" y="0"/>
                  </a:lnTo>
                  <a:lnTo>
                    <a:pt x="476" y="1"/>
                  </a:lnTo>
                  <a:lnTo>
                    <a:pt x="482" y="3"/>
                  </a:lnTo>
                  <a:lnTo>
                    <a:pt x="487" y="6"/>
                  </a:lnTo>
                  <a:lnTo>
                    <a:pt x="492" y="10"/>
                  </a:lnTo>
                  <a:lnTo>
                    <a:pt x="496" y="14"/>
                  </a:lnTo>
                  <a:lnTo>
                    <a:pt x="500" y="20"/>
                  </a:lnTo>
                  <a:lnTo>
                    <a:pt x="502" y="25"/>
                  </a:lnTo>
                  <a:lnTo>
                    <a:pt x="503" y="32"/>
                  </a:lnTo>
                  <a:lnTo>
                    <a:pt x="504" y="38"/>
                  </a:lnTo>
                  <a:lnTo>
                    <a:pt x="503" y="45"/>
                  </a:lnTo>
                  <a:lnTo>
                    <a:pt x="501" y="52"/>
                  </a:lnTo>
                  <a:lnTo>
                    <a:pt x="496" y="64"/>
                  </a:lnTo>
                  <a:lnTo>
                    <a:pt x="486" y="83"/>
                  </a:lnTo>
                  <a:lnTo>
                    <a:pt x="473" y="108"/>
                  </a:lnTo>
                  <a:lnTo>
                    <a:pt x="454" y="139"/>
                  </a:lnTo>
                  <a:lnTo>
                    <a:pt x="432" y="175"/>
                  </a:lnTo>
                  <a:lnTo>
                    <a:pt x="407" y="214"/>
                  </a:lnTo>
                  <a:lnTo>
                    <a:pt x="379" y="257"/>
                  </a:lnTo>
                  <a:lnTo>
                    <a:pt x="346" y="301"/>
                  </a:lnTo>
                  <a:lnTo>
                    <a:pt x="329" y="325"/>
                  </a:lnTo>
                  <a:lnTo>
                    <a:pt x="311" y="347"/>
                  </a:lnTo>
                  <a:lnTo>
                    <a:pt x="293" y="370"/>
                  </a:lnTo>
                  <a:lnTo>
                    <a:pt x="273" y="393"/>
                  </a:lnTo>
                  <a:lnTo>
                    <a:pt x="253" y="416"/>
                  </a:lnTo>
                  <a:lnTo>
                    <a:pt x="233" y="438"/>
                  </a:lnTo>
                  <a:lnTo>
                    <a:pt x="212" y="460"/>
                  </a:lnTo>
                  <a:lnTo>
                    <a:pt x="190" y="482"/>
                  </a:lnTo>
                  <a:lnTo>
                    <a:pt x="168" y="503"/>
                  </a:lnTo>
                  <a:lnTo>
                    <a:pt x="146" y="523"/>
                  </a:lnTo>
                  <a:lnTo>
                    <a:pt x="123" y="542"/>
                  </a:lnTo>
                  <a:lnTo>
                    <a:pt x="98" y="560"/>
                  </a:lnTo>
                  <a:lnTo>
                    <a:pt x="75" y="578"/>
                  </a:lnTo>
                  <a:lnTo>
                    <a:pt x="51" y="594"/>
                  </a:lnTo>
                  <a:lnTo>
                    <a:pt x="26" y="608"/>
                  </a:lnTo>
                  <a:lnTo>
                    <a:pt x="0" y="621"/>
                  </a:lnTo>
                  <a:close/>
                </a:path>
              </a:pathLst>
            </a:custGeom>
            <a:solidFill>
              <a:srgbClr val="B384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26" name="Freeform 1549">
              <a:extLst>
                <a:ext uri="{FF2B5EF4-FFF2-40B4-BE49-F238E27FC236}">
                  <a16:creationId xmlns:a16="http://schemas.microsoft.com/office/drawing/2014/main" id="{63BBEC10-E5B0-43A0-9ED6-2B75C7C00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3" y="2510"/>
              <a:ext cx="27" cy="33"/>
            </a:xfrm>
            <a:custGeom>
              <a:avLst/>
              <a:gdLst>
                <a:gd name="T0" fmla="*/ 0 w 457"/>
                <a:gd name="T1" fmla="*/ 2 h 568"/>
                <a:gd name="T2" fmla="*/ 0 w 457"/>
                <a:gd name="T3" fmla="*/ 2 h 568"/>
                <a:gd name="T4" fmla="*/ 0 w 457"/>
                <a:gd name="T5" fmla="*/ 2 h 568"/>
                <a:gd name="T6" fmla="*/ 0 w 457"/>
                <a:gd name="T7" fmla="*/ 2 h 568"/>
                <a:gd name="T8" fmla="*/ 0 w 457"/>
                <a:gd name="T9" fmla="*/ 1 h 568"/>
                <a:gd name="T10" fmla="*/ 1 w 457"/>
                <a:gd name="T11" fmla="*/ 1 h 568"/>
                <a:gd name="T12" fmla="*/ 1 w 457"/>
                <a:gd name="T13" fmla="*/ 1 h 568"/>
                <a:gd name="T14" fmla="*/ 1 w 457"/>
                <a:gd name="T15" fmla="*/ 1 h 568"/>
                <a:gd name="T16" fmla="*/ 1 w 457"/>
                <a:gd name="T17" fmla="*/ 1 h 568"/>
                <a:gd name="T18" fmla="*/ 1 w 457"/>
                <a:gd name="T19" fmla="*/ 1 h 568"/>
                <a:gd name="T20" fmla="*/ 1 w 457"/>
                <a:gd name="T21" fmla="*/ 1 h 568"/>
                <a:gd name="T22" fmla="*/ 1 w 457"/>
                <a:gd name="T23" fmla="*/ 0 h 568"/>
                <a:gd name="T24" fmla="*/ 1 w 457"/>
                <a:gd name="T25" fmla="*/ 0 h 568"/>
                <a:gd name="T26" fmla="*/ 1 w 457"/>
                <a:gd name="T27" fmla="*/ 0 h 568"/>
                <a:gd name="T28" fmla="*/ 1 w 457"/>
                <a:gd name="T29" fmla="*/ 0 h 568"/>
                <a:gd name="T30" fmla="*/ 1 w 457"/>
                <a:gd name="T31" fmla="*/ 0 h 568"/>
                <a:gd name="T32" fmla="*/ 1 w 457"/>
                <a:gd name="T33" fmla="*/ 0 h 568"/>
                <a:gd name="T34" fmla="*/ 1 w 457"/>
                <a:gd name="T35" fmla="*/ 0 h 568"/>
                <a:gd name="T36" fmla="*/ 2 w 457"/>
                <a:gd name="T37" fmla="*/ 0 h 568"/>
                <a:gd name="T38" fmla="*/ 2 w 457"/>
                <a:gd name="T39" fmla="*/ 0 h 568"/>
                <a:gd name="T40" fmla="*/ 2 w 457"/>
                <a:gd name="T41" fmla="*/ 0 h 568"/>
                <a:gd name="T42" fmla="*/ 2 w 457"/>
                <a:gd name="T43" fmla="*/ 0 h 568"/>
                <a:gd name="T44" fmla="*/ 2 w 457"/>
                <a:gd name="T45" fmla="*/ 0 h 568"/>
                <a:gd name="T46" fmla="*/ 2 w 457"/>
                <a:gd name="T47" fmla="*/ 0 h 568"/>
                <a:gd name="T48" fmla="*/ 2 w 457"/>
                <a:gd name="T49" fmla="*/ 0 h 568"/>
                <a:gd name="T50" fmla="*/ 2 w 457"/>
                <a:gd name="T51" fmla="*/ 0 h 568"/>
                <a:gd name="T52" fmla="*/ 2 w 457"/>
                <a:gd name="T53" fmla="*/ 0 h 568"/>
                <a:gd name="T54" fmla="*/ 2 w 457"/>
                <a:gd name="T55" fmla="*/ 0 h 568"/>
                <a:gd name="T56" fmla="*/ 2 w 457"/>
                <a:gd name="T57" fmla="*/ 0 h 568"/>
                <a:gd name="T58" fmla="*/ 1 w 457"/>
                <a:gd name="T59" fmla="*/ 0 h 568"/>
                <a:gd name="T60" fmla="*/ 1 w 457"/>
                <a:gd name="T61" fmla="*/ 0 h 568"/>
                <a:gd name="T62" fmla="*/ 1 w 457"/>
                <a:gd name="T63" fmla="*/ 1 h 568"/>
                <a:gd name="T64" fmla="*/ 1 w 457"/>
                <a:gd name="T65" fmla="*/ 1 h 568"/>
                <a:gd name="T66" fmla="*/ 1 w 457"/>
                <a:gd name="T67" fmla="*/ 1 h 568"/>
                <a:gd name="T68" fmla="*/ 1 w 457"/>
                <a:gd name="T69" fmla="*/ 1 h 568"/>
                <a:gd name="T70" fmla="*/ 1 w 457"/>
                <a:gd name="T71" fmla="*/ 1 h 568"/>
                <a:gd name="T72" fmla="*/ 1 w 457"/>
                <a:gd name="T73" fmla="*/ 1 h 568"/>
                <a:gd name="T74" fmla="*/ 1 w 457"/>
                <a:gd name="T75" fmla="*/ 1 h 568"/>
                <a:gd name="T76" fmla="*/ 0 w 457"/>
                <a:gd name="T77" fmla="*/ 2 h 568"/>
                <a:gd name="T78" fmla="*/ 0 w 457"/>
                <a:gd name="T79" fmla="*/ 2 h 568"/>
                <a:gd name="T80" fmla="*/ 0 w 457"/>
                <a:gd name="T81" fmla="*/ 2 h 568"/>
                <a:gd name="T82" fmla="*/ 0 w 457"/>
                <a:gd name="T83" fmla="*/ 2 h 568"/>
                <a:gd name="T84" fmla="*/ 0 w 457"/>
                <a:gd name="T85" fmla="*/ 2 h 568"/>
                <a:gd name="T86" fmla="*/ 0 w 457"/>
                <a:gd name="T87" fmla="*/ 2 h 568"/>
                <a:gd name="T88" fmla="*/ 0 w 457"/>
                <a:gd name="T89" fmla="*/ 2 h 568"/>
                <a:gd name="T90" fmla="*/ 0 w 457"/>
                <a:gd name="T91" fmla="*/ 2 h 568"/>
                <a:gd name="T92" fmla="*/ 0 w 457"/>
                <a:gd name="T93" fmla="*/ 2 h 56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457" h="568">
                  <a:moveTo>
                    <a:pt x="0" y="568"/>
                  </a:moveTo>
                  <a:lnTo>
                    <a:pt x="8" y="557"/>
                  </a:lnTo>
                  <a:lnTo>
                    <a:pt x="31" y="529"/>
                  </a:lnTo>
                  <a:lnTo>
                    <a:pt x="63" y="486"/>
                  </a:lnTo>
                  <a:lnTo>
                    <a:pt x="102" y="435"/>
                  </a:lnTo>
                  <a:lnTo>
                    <a:pt x="144" y="380"/>
                  </a:lnTo>
                  <a:lnTo>
                    <a:pt x="186" y="326"/>
                  </a:lnTo>
                  <a:lnTo>
                    <a:pt x="224" y="278"/>
                  </a:lnTo>
                  <a:lnTo>
                    <a:pt x="254" y="239"/>
                  </a:lnTo>
                  <a:lnTo>
                    <a:pt x="281" y="205"/>
                  </a:lnTo>
                  <a:lnTo>
                    <a:pt x="307" y="167"/>
                  </a:lnTo>
                  <a:lnTo>
                    <a:pt x="333" y="127"/>
                  </a:lnTo>
                  <a:lnTo>
                    <a:pt x="357" y="89"/>
                  </a:lnTo>
                  <a:lnTo>
                    <a:pt x="380" y="53"/>
                  </a:lnTo>
                  <a:lnTo>
                    <a:pt x="396" y="26"/>
                  </a:lnTo>
                  <a:lnTo>
                    <a:pt x="408" y="7"/>
                  </a:lnTo>
                  <a:lnTo>
                    <a:pt x="412" y="0"/>
                  </a:lnTo>
                  <a:lnTo>
                    <a:pt x="418" y="2"/>
                  </a:lnTo>
                  <a:lnTo>
                    <a:pt x="434" y="8"/>
                  </a:lnTo>
                  <a:lnTo>
                    <a:pt x="442" y="13"/>
                  </a:lnTo>
                  <a:lnTo>
                    <a:pt x="449" y="20"/>
                  </a:lnTo>
                  <a:lnTo>
                    <a:pt x="451" y="24"/>
                  </a:lnTo>
                  <a:lnTo>
                    <a:pt x="455" y="28"/>
                  </a:lnTo>
                  <a:lnTo>
                    <a:pt x="456" y="33"/>
                  </a:lnTo>
                  <a:lnTo>
                    <a:pt x="457" y="38"/>
                  </a:lnTo>
                  <a:lnTo>
                    <a:pt x="456" y="42"/>
                  </a:lnTo>
                  <a:lnTo>
                    <a:pt x="452" y="48"/>
                  </a:lnTo>
                  <a:lnTo>
                    <a:pt x="447" y="56"/>
                  </a:lnTo>
                  <a:lnTo>
                    <a:pt x="441" y="67"/>
                  </a:lnTo>
                  <a:lnTo>
                    <a:pt x="425" y="93"/>
                  </a:lnTo>
                  <a:lnTo>
                    <a:pt x="403" y="125"/>
                  </a:lnTo>
                  <a:lnTo>
                    <a:pt x="376" y="163"/>
                  </a:lnTo>
                  <a:lnTo>
                    <a:pt x="345" y="203"/>
                  </a:lnTo>
                  <a:lnTo>
                    <a:pt x="312" y="247"/>
                  </a:lnTo>
                  <a:lnTo>
                    <a:pt x="275" y="292"/>
                  </a:lnTo>
                  <a:lnTo>
                    <a:pt x="238" y="338"/>
                  </a:lnTo>
                  <a:lnTo>
                    <a:pt x="201" y="382"/>
                  </a:lnTo>
                  <a:lnTo>
                    <a:pt x="162" y="425"/>
                  </a:lnTo>
                  <a:lnTo>
                    <a:pt x="125" y="465"/>
                  </a:lnTo>
                  <a:lnTo>
                    <a:pt x="107" y="483"/>
                  </a:lnTo>
                  <a:lnTo>
                    <a:pt x="89" y="500"/>
                  </a:lnTo>
                  <a:lnTo>
                    <a:pt x="72" y="516"/>
                  </a:lnTo>
                  <a:lnTo>
                    <a:pt x="56" y="530"/>
                  </a:lnTo>
                  <a:lnTo>
                    <a:pt x="41" y="542"/>
                  </a:lnTo>
                  <a:lnTo>
                    <a:pt x="27" y="553"/>
                  </a:lnTo>
                  <a:lnTo>
                    <a:pt x="12" y="561"/>
                  </a:lnTo>
                  <a:lnTo>
                    <a:pt x="0" y="568"/>
                  </a:lnTo>
                  <a:close/>
                </a:path>
              </a:pathLst>
            </a:custGeom>
            <a:solidFill>
              <a:srgbClr val="B384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27" name="Freeform 1550">
              <a:extLst>
                <a:ext uri="{FF2B5EF4-FFF2-40B4-BE49-F238E27FC236}">
                  <a16:creationId xmlns:a16="http://schemas.microsoft.com/office/drawing/2014/main" id="{91F36CFB-837F-41A2-AA5D-B521B5C4C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7" y="2514"/>
              <a:ext cx="20" cy="26"/>
            </a:xfrm>
            <a:custGeom>
              <a:avLst/>
              <a:gdLst>
                <a:gd name="T0" fmla="*/ 0 w 329"/>
                <a:gd name="T1" fmla="*/ 2 h 442"/>
                <a:gd name="T2" fmla="*/ 0 w 329"/>
                <a:gd name="T3" fmla="*/ 1 h 442"/>
                <a:gd name="T4" fmla="*/ 0 w 329"/>
                <a:gd name="T5" fmla="*/ 1 h 442"/>
                <a:gd name="T6" fmla="*/ 0 w 329"/>
                <a:gd name="T7" fmla="*/ 1 h 442"/>
                <a:gd name="T8" fmla="*/ 0 w 329"/>
                <a:gd name="T9" fmla="*/ 1 h 442"/>
                <a:gd name="T10" fmla="*/ 1 w 329"/>
                <a:gd name="T11" fmla="*/ 1 h 442"/>
                <a:gd name="T12" fmla="*/ 1 w 329"/>
                <a:gd name="T13" fmla="*/ 1 h 442"/>
                <a:gd name="T14" fmla="*/ 1 w 329"/>
                <a:gd name="T15" fmla="*/ 1 h 442"/>
                <a:gd name="T16" fmla="*/ 1 w 329"/>
                <a:gd name="T17" fmla="*/ 0 h 442"/>
                <a:gd name="T18" fmla="*/ 1 w 329"/>
                <a:gd name="T19" fmla="*/ 0 h 442"/>
                <a:gd name="T20" fmla="*/ 1 w 329"/>
                <a:gd name="T21" fmla="*/ 0 h 442"/>
                <a:gd name="T22" fmla="*/ 1 w 329"/>
                <a:gd name="T23" fmla="*/ 0 h 442"/>
                <a:gd name="T24" fmla="*/ 1 w 329"/>
                <a:gd name="T25" fmla="*/ 0 h 442"/>
                <a:gd name="T26" fmla="*/ 1 w 329"/>
                <a:gd name="T27" fmla="*/ 0 h 442"/>
                <a:gd name="T28" fmla="*/ 1 w 329"/>
                <a:gd name="T29" fmla="*/ 0 h 442"/>
                <a:gd name="T30" fmla="*/ 1 w 329"/>
                <a:gd name="T31" fmla="*/ 0 h 442"/>
                <a:gd name="T32" fmla="*/ 1 w 329"/>
                <a:gd name="T33" fmla="*/ 0 h 442"/>
                <a:gd name="T34" fmla="*/ 1 w 329"/>
                <a:gd name="T35" fmla="*/ 0 h 442"/>
                <a:gd name="T36" fmla="*/ 1 w 329"/>
                <a:gd name="T37" fmla="*/ 0 h 442"/>
                <a:gd name="T38" fmla="*/ 1 w 329"/>
                <a:gd name="T39" fmla="*/ 0 h 442"/>
                <a:gd name="T40" fmla="*/ 1 w 329"/>
                <a:gd name="T41" fmla="*/ 0 h 442"/>
                <a:gd name="T42" fmla="*/ 1 w 329"/>
                <a:gd name="T43" fmla="*/ 0 h 442"/>
                <a:gd name="T44" fmla="*/ 1 w 329"/>
                <a:gd name="T45" fmla="*/ 0 h 442"/>
                <a:gd name="T46" fmla="*/ 1 w 329"/>
                <a:gd name="T47" fmla="*/ 0 h 442"/>
                <a:gd name="T48" fmla="*/ 1 w 329"/>
                <a:gd name="T49" fmla="*/ 0 h 442"/>
                <a:gd name="T50" fmla="*/ 1 w 329"/>
                <a:gd name="T51" fmla="*/ 0 h 442"/>
                <a:gd name="T52" fmla="*/ 1 w 329"/>
                <a:gd name="T53" fmla="*/ 0 h 442"/>
                <a:gd name="T54" fmla="*/ 1 w 329"/>
                <a:gd name="T55" fmla="*/ 0 h 442"/>
                <a:gd name="T56" fmla="*/ 1 w 329"/>
                <a:gd name="T57" fmla="*/ 0 h 442"/>
                <a:gd name="T58" fmla="*/ 1 w 329"/>
                <a:gd name="T59" fmla="*/ 0 h 442"/>
                <a:gd name="T60" fmla="*/ 1 w 329"/>
                <a:gd name="T61" fmla="*/ 0 h 442"/>
                <a:gd name="T62" fmla="*/ 1 w 329"/>
                <a:gd name="T63" fmla="*/ 1 h 442"/>
                <a:gd name="T64" fmla="*/ 1 w 329"/>
                <a:gd name="T65" fmla="*/ 1 h 442"/>
                <a:gd name="T66" fmla="*/ 1 w 329"/>
                <a:gd name="T67" fmla="*/ 1 h 442"/>
                <a:gd name="T68" fmla="*/ 1 w 329"/>
                <a:gd name="T69" fmla="*/ 1 h 442"/>
                <a:gd name="T70" fmla="*/ 1 w 329"/>
                <a:gd name="T71" fmla="*/ 1 h 442"/>
                <a:gd name="T72" fmla="*/ 1 w 329"/>
                <a:gd name="T73" fmla="*/ 1 h 442"/>
                <a:gd name="T74" fmla="*/ 1 w 329"/>
                <a:gd name="T75" fmla="*/ 1 h 442"/>
                <a:gd name="T76" fmla="*/ 0 w 329"/>
                <a:gd name="T77" fmla="*/ 1 h 442"/>
                <a:gd name="T78" fmla="*/ 0 w 329"/>
                <a:gd name="T79" fmla="*/ 1 h 442"/>
                <a:gd name="T80" fmla="*/ 0 w 329"/>
                <a:gd name="T81" fmla="*/ 1 h 442"/>
                <a:gd name="T82" fmla="*/ 0 w 329"/>
                <a:gd name="T83" fmla="*/ 1 h 442"/>
                <a:gd name="T84" fmla="*/ 0 w 329"/>
                <a:gd name="T85" fmla="*/ 1 h 442"/>
                <a:gd name="T86" fmla="*/ 0 w 329"/>
                <a:gd name="T87" fmla="*/ 1 h 442"/>
                <a:gd name="T88" fmla="*/ 0 w 329"/>
                <a:gd name="T89" fmla="*/ 1 h 442"/>
                <a:gd name="T90" fmla="*/ 0 w 329"/>
                <a:gd name="T91" fmla="*/ 2 h 442"/>
                <a:gd name="T92" fmla="*/ 0 w 329"/>
                <a:gd name="T93" fmla="*/ 2 h 44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29" h="442">
                  <a:moveTo>
                    <a:pt x="0" y="442"/>
                  </a:moveTo>
                  <a:lnTo>
                    <a:pt x="12" y="430"/>
                  </a:lnTo>
                  <a:lnTo>
                    <a:pt x="42" y="394"/>
                  </a:lnTo>
                  <a:lnTo>
                    <a:pt x="87" y="342"/>
                  </a:lnTo>
                  <a:lnTo>
                    <a:pt x="139" y="278"/>
                  </a:lnTo>
                  <a:lnTo>
                    <a:pt x="165" y="243"/>
                  </a:lnTo>
                  <a:lnTo>
                    <a:pt x="191" y="207"/>
                  </a:lnTo>
                  <a:lnTo>
                    <a:pt x="216" y="170"/>
                  </a:lnTo>
                  <a:lnTo>
                    <a:pt x="240" y="133"/>
                  </a:lnTo>
                  <a:lnTo>
                    <a:pt x="251" y="116"/>
                  </a:lnTo>
                  <a:lnTo>
                    <a:pt x="261" y="98"/>
                  </a:lnTo>
                  <a:lnTo>
                    <a:pt x="270" y="80"/>
                  </a:lnTo>
                  <a:lnTo>
                    <a:pt x="278" y="63"/>
                  </a:lnTo>
                  <a:lnTo>
                    <a:pt x="285" y="47"/>
                  </a:lnTo>
                  <a:lnTo>
                    <a:pt x="291" y="31"/>
                  </a:lnTo>
                  <a:lnTo>
                    <a:pt x="295" y="16"/>
                  </a:lnTo>
                  <a:lnTo>
                    <a:pt x="299" y="0"/>
                  </a:lnTo>
                  <a:lnTo>
                    <a:pt x="303" y="3"/>
                  </a:lnTo>
                  <a:lnTo>
                    <a:pt x="314" y="14"/>
                  </a:lnTo>
                  <a:lnTo>
                    <a:pt x="320" y="22"/>
                  </a:lnTo>
                  <a:lnTo>
                    <a:pt x="324" y="32"/>
                  </a:lnTo>
                  <a:lnTo>
                    <a:pt x="326" y="38"/>
                  </a:lnTo>
                  <a:lnTo>
                    <a:pt x="328" y="45"/>
                  </a:lnTo>
                  <a:lnTo>
                    <a:pt x="329" y="52"/>
                  </a:lnTo>
                  <a:lnTo>
                    <a:pt x="329" y="60"/>
                  </a:lnTo>
                  <a:lnTo>
                    <a:pt x="328" y="65"/>
                  </a:lnTo>
                  <a:lnTo>
                    <a:pt x="327" y="71"/>
                  </a:lnTo>
                  <a:lnTo>
                    <a:pt x="324" y="78"/>
                  </a:lnTo>
                  <a:lnTo>
                    <a:pt x="321" y="87"/>
                  </a:lnTo>
                  <a:lnTo>
                    <a:pt x="312" y="108"/>
                  </a:lnTo>
                  <a:lnTo>
                    <a:pt x="298" y="131"/>
                  </a:lnTo>
                  <a:lnTo>
                    <a:pt x="282" y="156"/>
                  </a:lnTo>
                  <a:lnTo>
                    <a:pt x="264" y="185"/>
                  </a:lnTo>
                  <a:lnTo>
                    <a:pt x="243" y="214"/>
                  </a:lnTo>
                  <a:lnTo>
                    <a:pt x="219" y="244"/>
                  </a:lnTo>
                  <a:lnTo>
                    <a:pt x="195" y="275"/>
                  </a:lnTo>
                  <a:lnTo>
                    <a:pt x="169" y="305"/>
                  </a:lnTo>
                  <a:lnTo>
                    <a:pt x="142" y="334"/>
                  </a:lnTo>
                  <a:lnTo>
                    <a:pt x="114" y="362"/>
                  </a:lnTo>
                  <a:lnTo>
                    <a:pt x="100" y="375"/>
                  </a:lnTo>
                  <a:lnTo>
                    <a:pt x="85" y="387"/>
                  </a:lnTo>
                  <a:lnTo>
                    <a:pt x="71" y="398"/>
                  </a:lnTo>
                  <a:lnTo>
                    <a:pt x="57" y="409"/>
                  </a:lnTo>
                  <a:lnTo>
                    <a:pt x="42" y="418"/>
                  </a:lnTo>
                  <a:lnTo>
                    <a:pt x="28" y="428"/>
                  </a:lnTo>
                  <a:lnTo>
                    <a:pt x="14" y="436"/>
                  </a:lnTo>
                  <a:lnTo>
                    <a:pt x="0" y="442"/>
                  </a:lnTo>
                  <a:close/>
                </a:path>
              </a:pathLst>
            </a:custGeom>
            <a:solidFill>
              <a:srgbClr val="B384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28" name="Freeform 1551">
              <a:extLst>
                <a:ext uri="{FF2B5EF4-FFF2-40B4-BE49-F238E27FC236}">
                  <a16:creationId xmlns:a16="http://schemas.microsoft.com/office/drawing/2014/main" id="{3B395B79-474F-45E1-9623-2A480C55A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1" y="2530"/>
              <a:ext cx="26" cy="22"/>
            </a:xfrm>
            <a:custGeom>
              <a:avLst/>
              <a:gdLst>
                <a:gd name="T0" fmla="*/ 0 w 439"/>
                <a:gd name="T1" fmla="*/ 1 h 369"/>
                <a:gd name="T2" fmla="*/ 0 w 439"/>
                <a:gd name="T3" fmla="*/ 1 h 369"/>
                <a:gd name="T4" fmla="*/ 0 w 439"/>
                <a:gd name="T5" fmla="*/ 1 h 369"/>
                <a:gd name="T6" fmla="*/ 0 w 439"/>
                <a:gd name="T7" fmla="*/ 1 h 369"/>
                <a:gd name="T8" fmla="*/ 0 w 439"/>
                <a:gd name="T9" fmla="*/ 1 h 369"/>
                <a:gd name="T10" fmla="*/ 1 w 439"/>
                <a:gd name="T11" fmla="*/ 1 h 369"/>
                <a:gd name="T12" fmla="*/ 1 w 439"/>
                <a:gd name="T13" fmla="*/ 1 h 369"/>
                <a:gd name="T14" fmla="*/ 1 w 439"/>
                <a:gd name="T15" fmla="*/ 1 h 369"/>
                <a:gd name="T16" fmla="*/ 1 w 439"/>
                <a:gd name="T17" fmla="*/ 1 h 369"/>
                <a:gd name="T18" fmla="*/ 1 w 439"/>
                <a:gd name="T19" fmla="*/ 1 h 369"/>
                <a:gd name="T20" fmla="*/ 1 w 439"/>
                <a:gd name="T21" fmla="*/ 1 h 369"/>
                <a:gd name="T22" fmla="*/ 1 w 439"/>
                <a:gd name="T23" fmla="*/ 0 h 369"/>
                <a:gd name="T24" fmla="*/ 1 w 439"/>
                <a:gd name="T25" fmla="*/ 0 h 369"/>
                <a:gd name="T26" fmla="*/ 1 w 439"/>
                <a:gd name="T27" fmla="*/ 0 h 369"/>
                <a:gd name="T28" fmla="*/ 1 w 439"/>
                <a:gd name="T29" fmla="*/ 0 h 369"/>
                <a:gd name="T30" fmla="*/ 1 w 439"/>
                <a:gd name="T31" fmla="*/ 0 h 369"/>
                <a:gd name="T32" fmla="*/ 1 w 439"/>
                <a:gd name="T33" fmla="*/ 0 h 369"/>
                <a:gd name="T34" fmla="*/ 1 w 439"/>
                <a:gd name="T35" fmla="*/ 0 h 369"/>
                <a:gd name="T36" fmla="*/ 1 w 439"/>
                <a:gd name="T37" fmla="*/ 0 h 369"/>
                <a:gd name="T38" fmla="*/ 1 w 439"/>
                <a:gd name="T39" fmla="*/ 0 h 369"/>
                <a:gd name="T40" fmla="*/ 1 w 439"/>
                <a:gd name="T41" fmla="*/ 0 h 369"/>
                <a:gd name="T42" fmla="*/ 1 w 439"/>
                <a:gd name="T43" fmla="*/ 0 h 369"/>
                <a:gd name="T44" fmla="*/ 1 w 439"/>
                <a:gd name="T45" fmla="*/ 0 h 369"/>
                <a:gd name="T46" fmla="*/ 1 w 439"/>
                <a:gd name="T47" fmla="*/ 0 h 369"/>
                <a:gd name="T48" fmla="*/ 1 w 439"/>
                <a:gd name="T49" fmla="*/ 0 h 369"/>
                <a:gd name="T50" fmla="*/ 1 w 439"/>
                <a:gd name="T51" fmla="*/ 0 h 369"/>
                <a:gd name="T52" fmla="*/ 1 w 439"/>
                <a:gd name="T53" fmla="*/ 0 h 369"/>
                <a:gd name="T54" fmla="*/ 1 w 439"/>
                <a:gd name="T55" fmla="*/ 0 h 369"/>
                <a:gd name="T56" fmla="*/ 2 w 439"/>
                <a:gd name="T57" fmla="*/ 0 h 369"/>
                <a:gd name="T58" fmla="*/ 2 w 439"/>
                <a:gd name="T59" fmla="*/ 0 h 369"/>
                <a:gd name="T60" fmla="*/ 2 w 439"/>
                <a:gd name="T61" fmla="*/ 0 h 369"/>
                <a:gd name="T62" fmla="*/ 2 w 439"/>
                <a:gd name="T63" fmla="*/ 0 h 369"/>
                <a:gd name="T64" fmla="*/ 2 w 439"/>
                <a:gd name="T65" fmla="*/ 0 h 369"/>
                <a:gd name="T66" fmla="*/ 2 w 439"/>
                <a:gd name="T67" fmla="*/ 0 h 369"/>
                <a:gd name="T68" fmla="*/ 2 w 439"/>
                <a:gd name="T69" fmla="*/ 0 h 369"/>
                <a:gd name="T70" fmla="*/ 1 w 439"/>
                <a:gd name="T71" fmla="*/ 0 h 369"/>
                <a:gd name="T72" fmla="*/ 1 w 439"/>
                <a:gd name="T73" fmla="*/ 0 h 369"/>
                <a:gd name="T74" fmla="*/ 1 w 439"/>
                <a:gd name="T75" fmla="*/ 0 h 369"/>
                <a:gd name="T76" fmla="*/ 1 w 439"/>
                <a:gd name="T77" fmla="*/ 1 h 369"/>
                <a:gd name="T78" fmla="*/ 1 w 439"/>
                <a:gd name="T79" fmla="*/ 1 h 369"/>
                <a:gd name="T80" fmla="*/ 1 w 439"/>
                <a:gd name="T81" fmla="*/ 1 h 369"/>
                <a:gd name="T82" fmla="*/ 1 w 439"/>
                <a:gd name="T83" fmla="*/ 1 h 369"/>
                <a:gd name="T84" fmla="*/ 1 w 439"/>
                <a:gd name="T85" fmla="*/ 1 h 369"/>
                <a:gd name="T86" fmla="*/ 1 w 439"/>
                <a:gd name="T87" fmla="*/ 1 h 369"/>
                <a:gd name="T88" fmla="*/ 1 w 439"/>
                <a:gd name="T89" fmla="*/ 1 h 369"/>
                <a:gd name="T90" fmla="*/ 1 w 439"/>
                <a:gd name="T91" fmla="*/ 1 h 369"/>
                <a:gd name="T92" fmla="*/ 1 w 439"/>
                <a:gd name="T93" fmla="*/ 1 h 369"/>
                <a:gd name="T94" fmla="*/ 1 w 439"/>
                <a:gd name="T95" fmla="*/ 1 h 369"/>
                <a:gd name="T96" fmla="*/ 1 w 439"/>
                <a:gd name="T97" fmla="*/ 1 h 369"/>
                <a:gd name="T98" fmla="*/ 1 w 439"/>
                <a:gd name="T99" fmla="*/ 1 h 369"/>
                <a:gd name="T100" fmla="*/ 0 w 439"/>
                <a:gd name="T101" fmla="*/ 1 h 369"/>
                <a:gd name="T102" fmla="*/ 0 w 439"/>
                <a:gd name="T103" fmla="*/ 1 h 369"/>
                <a:gd name="T104" fmla="*/ 0 w 439"/>
                <a:gd name="T105" fmla="*/ 1 h 369"/>
                <a:gd name="T106" fmla="*/ 0 w 439"/>
                <a:gd name="T107" fmla="*/ 1 h 369"/>
                <a:gd name="T108" fmla="*/ 0 w 439"/>
                <a:gd name="T109" fmla="*/ 1 h 36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39" h="369">
                  <a:moveTo>
                    <a:pt x="0" y="369"/>
                  </a:moveTo>
                  <a:lnTo>
                    <a:pt x="16" y="360"/>
                  </a:lnTo>
                  <a:lnTo>
                    <a:pt x="60" y="333"/>
                  </a:lnTo>
                  <a:lnTo>
                    <a:pt x="89" y="314"/>
                  </a:lnTo>
                  <a:lnTo>
                    <a:pt x="122" y="292"/>
                  </a:lnTo>
                  <a:lnTo>
                    <a:pt x="156" y="268"/>
                  </a:lnTo>
                  <a:lnTo>
                    <a:pt x="194" y="242"/>
                  </a:lnTo>
                  <a:lnTo>
                    <a:pt x="230" y="213"/>
                  </a:lnTo>
                  <a:lnTo>
                    <a:pt x="266" y="184"/>
                  </a:lnTo>
                  <a:lnTo>
                    <a:pt x="283" y="170"/>
                  </a:lnTo>
                  <a:lnTo>
                    <a:pt x="300" y="155"/>
                  </a:lnTo>
                  <a:lnTo>
                    <a:pt x="316" y="139"/>
                  </a:lnTo>
                  <a:lnTo>
                    <a:pt x="330" y="124"/>
                  </a:lnTo>
                  <a:lnTo>
                    <a:pt x="344" y="110"/>
                  </a:lnTo>
                  <a:lnTo>
                    <a:pt x="358" y="95"/>
                  </a:lnTo>
                  <a:lnTo>
                    <a:pt x="369" y="80"/>
                  </a:lnTo>
                  <a:lnTo>
                    <a:pt x="379" y="66"/>
                  </a:lnTo>
                  <a:lnTo>
                    <a:pt x="388" y="51"/>
                  </a:lnTo>
                  <a:lnTo>
                    <a:pt x="394" y="37"/>
                  </a:lnTo>
                  <a:lnTo>
                    <a:pt x="399" y="24"/>
                  </a:lnTo>
                  <a:lnTo>
                    <a:pt x="402" y="11"/>
                  </a:lnTo>
                  <a:lnTo>
                    <a:pt x="404" y="9"/>
                  </a:lnTo>
                  <a:lnTo>
                    <a:pt x="410" y="4"/>
                  </a:lnTo>
                  <a:lnTo>
                    <a:pt x="414" y="2"/>
                  </a:lnTo>
                  <a:lnTo>
                    <a:pt x="418" y="1"/>
                  </a:lnTo>
                  <a:lnTo>
                    <a:pt x="422" y="0"/>
                  </a:lnTo>
                  <a:lnTo>
                    <a:pt x="426" y="1"/>
                  </a:lnTo>
                  <a:lnTo>
                    <a:pt x="429" y="4"/>
                  </a:lnTo>
                  <a:lnTo>
                    <a:pt x="433" y="9"/>
                  </a:lnTo>
                  <a:lnTo>
                    <a:pt x="436" y="17"/>
                  </a:lnTo>
                  <a:lnTo>
                    <a:pt x="438" y="27"/>
                  </a:lnTo>
                  <a:lnTo>
                    <a:pt x="439" y="41"/>
                  </a:lnTo>
                  <a:lnTo>
                    <a:pt x="438" y="59"/>
                  </a:lnTo>
                  <a:lnTo>
                    <a:pt x="436" y="82"/>
                  </a:lnTo>
                  <a:lnTo>
                    <a:pt x="432" y="109"/>
                  </a:lnTo>
                  <a:lnTo>
                    <a:pt x="429" y="118"/>
                  </a:lnTo>
                  <a:lnTo>
                    <a:pt x="424" y="129"/>
                  </a:lnTo>
                  <a:lnTo>
                    <a:pt x="418" y="139"/>
                  </a:lnTo>
                  <a:lnTo>
                    <a:pt x="409" y="150"/>
                  </a:lnTo>
                  <a:lnTo>
                    <a:pt x="399" y="161"/>
                  </a:lnTo>
                  <a:lnTo>
                    <a:pt x="387" y="172"/>
                  </a:lnTo>
                  <a:lnTo>
                    <a:pt x="373" y="182"/>
                  </a:lnTo>
                  <a:lnTo>
                    <a:pt x="359" y="193"/>
                  </a:lnTo>
                  <a:lnTo>
                    <a:pt x="342" y="204"/>
                  </a:lnTo>
                  <a:lnTo>
                    <a:pt x="325" y="215"/>
                  </a:lnTo>
                  <a:lnTo>
                    <a:pt x="307" y="226"/>
                  </a:lnTo>
                  <a:lnTo>
                    <a:pt x="289" y="237"/>
                  </a:lnTo>
                  <a:lnTo>
                    <a:pt x="250" y="258"/>
                  </a:lnTo>
                  <a:lnTo>
                    <a:pt x="210" y="278"/>
                  </a:lnTo>
                  <a:lnTo>
                    <a:pt x="170" y="297"/>
                  </a:lnTo>
                  <a:lnTo>
                    <a:pt x="133" y="315"/>
                  </a:lnTo>
                  <a:lnTo>
                    <a:pt x="97" y="330"/>
                  </a:lnTo>
                  <a:lnTo>
                    <a:pt x="65" y="343"/>
                  </a:lnTo>
                  <a:lnTo>
                    <a:pt x="18" y="362"/>
                  </a:lnTo>
                  <a:lnTo>
                    <a:pt x="0" y="369"/>
                  </a:lnTo>
                  <a:close/>
                </a:path>
              </a:pathLst>
            </a:custGeom>
            <a:solidFill>
              <a:srgbClr val="B384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29" name="Freeform 1552">
              <a:extLst>
                <a:ext uri="{FF2B5EF4-FFF2-40B4-BE49-F238E27FC236}">
                  <a16:creationId xmlns:a16="http://schemas.microsoft.com/office/drawing/2014/main" id="{80921B60-45DC-4F06-A9E4-3E37A0B27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6" y="2554"/>
              <a:ext cx="372" cy="39"/>
            </a:xfrm>
            <a:custGeom>
              <a:avLst/>
              <a:gdLst>
                <a:gd name="T0" fmla="*/ 0 w 6324"/>
                <a:gd name="T1" fmla="*/ 0 h 661"/>
                <a:gd name="T2" fmla="*/ 1 w 6324"/>
                <a:gd name="T3" fmla="*/ 1 h 661"/>
                <a:gd name="T4" fmla="*/ 2 w 6324"/>
                <a:gd name="T5" fmla="*/ 1 h 661"/>
                <a:gd name="T6" fmla="*/ 3 w 6324"/>
                <a:gd name="T7" fmla="*/ 1 h 661"/>
                <a:gd name="T8" fmla="*/ 4 w 6324"/>
                <a:gd name="T9" fmla="*/ 1 h 661"/>
                <a:gd name="T10" fmla="*/ 4 w 6324"/>
                <a:gd name="T11" fmla="*/ 1 h 661"/>
                <a:gd name="T12" fmla="*/ 4 w 6324"/>
                <a:gd name="T13" fmla="*/ 1 h 661"/>
                <a:gd name="T14" fmla="*/ 5 w 6324"/>
                <a:gd name="T15" fmla="*/ 1 h 661"/>
                <a:gd name="T16" fmla="*/ 6 w 6324"/>
                <a:gd name="T17" fmla="*/ 1 h 661"/>
                <a:gd name="T18" fmla="*/ 7 w 6324"/>
                <a:gd name="T19" fmla="*/ 1 h 661"/>
                <a:gd name="T20" fmla="*/ 8 w 6324"/>
                <a:gd name="T21" fmla="*/ 1 h 661"/>
                <a:gd name="T22" fmla="*/ 8 w 6324"/>
                <a:gd name="T23" fmla="*/ 0 h 661"/>
                <a:gd name="T24" fmla="*/ 8 w 6324"/>
                <a:gd name="T25" fmla="*/ 1 h 661"/>
                <a:gd name="T26" fmla="*/ 8 w 6324"/>
                <a:gd name="T27" fmla="*/ 1 h 661"/>
                <a:gd name="T28" fmla="*/ 9 w 6324"/>
                <a:gd name="T29" fmla="*/ 1 h 661"/>
                <a:gd name="T30" fmla="*/ 10 w 6324"/>
                <a:gd name="T31" fmla="*/ 1 h 661"/>
                <a:gd name="T32" fmla="*/ 10 w 6324"/>
                <a:gd name="T33" fmla="*/ 1 h 661"/>
                <a:gd name="T34" fmla="*/ 11 w 6324"/>
                <a:gd name="T35" fmla="*/ 1 h 661"/>
                <a:gd name="T36" fmla="*/ 11 w 6324"/>
                <a:gd name="T37" fmla="*/ 0 h 661"/>
                <a:gd name="T38" fmla="*/ 11 w 6324"/>
                <a:gd name="T39" fmla="*/ 0 h 661"/>
                <a:gd name="T40" fmla="*/ 12 w 6324"/>
                <a:gd name="T41" fmla="*/ 1 h 661"/>
                <a:gd name="T42" fmla="*/ 12 w 6324"/>
                <a:gd name="T43" fmla="*/ 1 h 661"/>
                <a:gd name="T44" fmla="*/ 13 w 6324"/>
                <a:gd name="T45" fmla="*/ 1 h 661"/>
                <a:gd name="T46" fmla="*/ 14 w 6324"/>
                <a:gd name="T47" fmla="*/ 1 h 661"/>
                <a:gd name="T48" fmla="*/ 14 w 6324"/>
                <a:gd name="T49" fmla="*/ 1 h 661"/>
                <a:gd name="T50" fmla="*/ 14 w 6324"/>
                <a:gd name="T51" fmla="*/ 0 h 661"/>
                <a:gd name="T52" fmla="*/ 14 w 6324"/>
                <a:gd name="T53" fmla="*/ 0 h 661"/>
                <a:gd name="T54" fmla="*/ 15 w 6324"/>
                <a:gd name="T55" fmla="*/ 1 h 661"/>
                <a:gd name="T56" fmla="*/ 15 w 6324"/>
                <a:gd name="T57" fmla="*/ 1 h 661"/>
                <a:gd name="T58" fmla="*/ 15 w 6324"/>
                <a:gd name="T59" fmla="*/ 1 h 661"/>
                <a:gd name="T60" fmla="*/ 16 w 6324"/>
                <a:gd name="T61" fmla="*/ 1 h 661"/>
                <a:gd name="T62" fmla="*/ 16 w 6324"/>
                <a:gd name="T63" fmla="*/ 1 h 661"/>
                <a:gd name="T64" fmla="*/ 17 w 6324"/>
                <a:gd name="T65" fmla="*/ 0 h 661"/>
                <a:gd name="T66" fmla="*/ 17 w 6324"/>
                <a:gd name="T67" fmla="*/ 0 h 661"/>
                <a:gd name="T68" fmla="*/ 17 w 6324"/>
                <a:gd name="T69" fmla="*/ 1 h 661"/>
                <a:gd name="T70" fmla="*/ 17 w 6324"/>
                <a:gd name="T71" fmla="*/ 1 h 661"/>
                <a:gd name="T72" fmla="*/ 17 w 6324"/>
                <a:gd name="T73" fmla="*/ 1 h 661"/>
                <a:gd name="T74" fmla="*/ 18 w 6324"/>
                <a:gd name="T75" fmla="*/ 1 h 661"/>
                <a:gd name="T76" fmla="*/ 18 w 6324"/>
                <a:gd name="T77" fmla="*/ 0 h 661"/>
                <a:gd name="T78" fmla="*/ 18 w 6324"/>
                <a:gd name="T79" fmla="*/ 0 h 661"/>
                <a:gd name="T80" fmla="*/ 18 w 6324"/>
                <a:gd name="T81" fmla="*/ 1 h 661"/>
                <a:gd name="T82" fmla="*/ 19 w 6324"/>
                <a:gd name="T83" fmla="*/ 1 h 661"/>
                <a:gd name="T84" fmla="*/ 20 w 6324"/>
                <a:gd name="T85" fmla="*/ 1 h 661"/>
                <a:gd name="T86" fmla="*/ 22 w 6324"/>
                <a:gd name="T87" fmla="*/ 1 h 661"/>
                <a:gd name="T88" fmla="*/ 19 w 6324"/>
                <a:gd name="T89" fmla="*/ 2 h 661"/>
                <a:gd name="T90" fmla="*/ 17 w 6324"/>
                <a:gd name="T91" fmla="*/ 2 h 661"/>
                <a:gd name="T92" fmla="*/ 14 w 6324"/>
                <a:gd name="T93" fmla="*/ 2 h 661"/>
                <a:gd name="T94" fmla="*/ 11 w 6324"/>
                <a:gd name="T95" fmla="*/ 2 h 661"/>
                <a:gd name="T96" fmla="*/ 9 w 6324"/>
                <a:gd name="T97" fmla="*/ 2 h 661"/>
                <a:gd name="T98" fmla="*/ 5 w 6324"/>
                <a:gd name="T99" fmla="*/ 2 h 661"/>
                <a:gd name="T100" fmla="*/ 2 w 6324"/>
                <a:gd name="T101" fmla="*/ 2 h 661"/>
                <a:gd name="T102" fmla="*/ 1 w 6324"/>
                <a:gd name="T103" fmla="*/ 2 h 661"/>
                <a:gd name="T104" fmla="*/ 1 w 6324"/>
                <a:gd name="T105" fmla="*/ 2 h 661"/>
                <a:gd name="T106" fmla="*/ 0 w 6324"/>
                <a:gd name="T107" fmla="*/ 1 h 661"/>
                <a:gd name="T108" fmla="*/ 0 w 6324"/>
                <a:gd name="T109" fmla="*/ 1 h 66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6324" h="661">
                  <a:moveTo>
                    <a:pt x="0" y="29"/>
                  </a:moveTo>
                  <a:lnTo>
                    <a:pt x="5" y="35"/>
                  </a:lnTo>
                  <a:lnTo>
                    <a:pt x="19" y="51"/>
                  </a:lnTo>
                  <a:lnTo>
                    <a:pt x="41" y="76"/>
                  </a:lnTo>
                  <a:lnTo>
                    <a:pt x="73" y="109"/>
                  </a:lnTo>
                  <a:lnTo>
                    <a:pt x="91" y="126"/>
                  </a:lnTo>
                  <a:lnTo>
                    <a:pt x="111" y="144"/>
                  </a:lnTo>
                  <a:lnTo>
                    <a:pt x="133" y="163"/>
                  </a:lnTo>
                  <a:lnTo>
                    <a:pt x="157" y="184"/>
                  </a:lnTo>
                  <a:lnTo>
                    <a:pt x="183" y="203"/>
                  </a:lnTo>
                  <a:lnTo>
                    <a:pt x="210" y="223"/>
                  </a:lnTo>
                  <a:lnTo>
                    <a:pt x="238" y="242"/>
                  </a:lnTo>
                  <a:lnTo>
                    <a:pt x="269" y="261"/>
                  </a:lnTo>
                  <a:lnTo>
                    <a:pt x="300" y="279"/>
                  </a:lnTo>
                  <a:lnTo>
                    <a:pt x="332" y="295"/>
                  </a:lnTo>
                  <a:lnTo>
                    <a:pt x="367" y="310"/>
                  </a:lnTo>
                  <a:lnTo>
                    <a:pt x="402" y="324"/>
                  </a:lnTo>
                  <a:lnTo>
                    <a:pt x="439" y="337"/>
                  </a:lnTo>
                  <a:lnTo>
                    <a:pt x="476" y="346"/>
                  </a:lnTo>
                  <a:lnTo>
                    <a:pt x="515" y="353"/>
                  </a:lnTo>
                  <a:lnTo>
                    <a:pt x="554" y="358"/>
                  </a:lnTo>
                  <a:lnTo>
                    <a:pt x="594" y="359"/>
                  </a:lnTo>
                  <a:lnTo>
                    <a:pt x="636" y="358"/>
                  </a:lnTo>
                  <a:lnTo>
                    <a:pt x="677" y="353"/>
                  </a:lnTo>
                  <a:lnTo>
                    <a:pt x="721" y="345"/>
                  </a:lnTo>
                  <a:lnTo>
                    <a:pt x="763" y="331"/>
                  </a:lnTo>
                  <a:lnTo>
                    <a:pt x="808" y="315"/>
                  </a:lnTo>
                  <a:lnTo>
                    <a:pt x="852" y="294"/>
                  </a:lnTo>
                  <a:lnTo>
                    <a:pt x="897" y="269"/>
                  </a:lnTo>
                  <a:lnTo>
                    <a:pt x="1166" y="118"/>
                  </a:lnTo>
                  <a:lnTo>
                    <a:pt x="1158" y="127"/>
                  </a:lnTo>
                  <a:lnTo>
                    <a:pt x="1139" y="151"/>
                  </a:lnTo>
                  <a:lnTo>
                    <a:pt x="1128" y="168"/>
                  </a:lnTo>
                  <a:lnTo>
                    <a:pt x="1117" y="186"/>
                  </a:lnTo>
                  <a:lnTo>
                    <a:pt x="1112" y="196"/>
                  </a:lnTo>
                  <a:lnTo>
                    <a:pt x="1108" y="206"/>
                  </a:lnTo>
                  <a:lnTo>
                    <a:pt x="1105" y="216"/>
                  </a:lnTo>
                  <a:lnTo>
                    <a:pt x="1102" y="226"/>
                  </a:lnTo>
                  <a:lnTo>
                    <a:pt x="1101" y="237"/>
                  </a:lnTo>
                  <a:lnTo>
                    <a:pt x="1100" y="247"/>
                  </a:lnTo>
                  <a:lnTo>
                    <a:pt x="1101" y="259"/>
                  </a:lnTo>
                  <a:lnTo>
                    <a:pt x="1103" y="269"/>
                  </a:lnTo>
                  <a:lnTo>
                    <a:pt x="1107" y="279"/>
                  </a:lnTo>
                  <a:lnTo>
                    <a:pt x="1112" y="289"/>
                  </a:lnTo>
                  <a:lnTo>
                    <a:pt x="1119" y="298"/>
                  </a:lnTo>
                  <a:lnTo>
                    <a:pt x="1129" y="307"/>
                  </a:lnTo>
                  <a:lnTo>
                    <a:pt x="1140" y="316"/>
                  </a:lnTo>
                  <a:lnTo>
                    <a:pt x="1153" y="324"/>
                  </a:lnTo>
                  <a:lnTo>
                    <a:pt x="1169" y="331"/>
                  </a:lnTo>
                  <a:lnTo>
                    <a:pt x="1187" y="339"/>
                  </a:lnTo>
                  <a:lnTo>
                    <a:pt x="1208" y="345"/>
                  </a:lnTo>
                  <a:lnTo>
                    <a:pt x="1232" y="350"/>
                  </a:lnTo>
                  <a:lnTo>
                    <a:pt x="1258" y="355"/>
                  </a:lnTo>
                  <a:lnTo>
                    <a:pt x="1287" y="358"/>
                  </a:lnTo>
                  <a:lnTo>
                    <a:pt x="1350" y="363"/>
                  </a:lnTo>
                  <a:lnTo>
                    <a:pt x="1414" y="368"/>
                  </a:lnTo>
                  <a:lnTo>
                    <a:pt x="1479" y="372"/>
                  </a:lnTo>
                  <a:lnTo>
                    <a:pt x="1544" y="374"/>
                  </a:lnTo>
                  <a:lnTo>
                    <a:pt x="1577" y="375"/>
                  </a:lnTo>
                  <a:lnTo>
                    <a:pt x="1610" y="374"/>
                  </a:lnTo>
                  <a:lnTo>
                    <a:pt x="1643" y="374"/>
                  </a:lnTo>
                  <a:lnTo>
                    <a:pt x="1677" y="372"/>
                  </a:lnTo>
                  <a:lnTo>
                    <a:pt x="1710" y="370"/>
                  </a:lnTo>
                  <a:lnTo>
                    <a:pt x="1745" y="367"/>
                  </a:lnTo>
                  <a:lnTo>
                    <a:pt x="1778" y="362"/>
                  </a:lnTo>
                  <a:lnTo>
                    <a:pt x="1811" y="357"/>
                  </a:lnTo>
                  <a:lnTo>
                    <a:pt x="1846" y="351"/>
                  </a:lnTo>
                  <a:lnTo>
                    <a:pt x="1879" y="344"/>
                  </a:lnTo>
                  <a:lnTo>
                    <a:pt x="1912" y="335"/>
                  </a:lnTo>
                  <a:lnTo>
                    <a:pt x="1947" y="325"/>
                  </a:lnTo>
                  <a:lnTo>
                    <a:pt x="1980" y="314"/>
                  </a:lnTo>
                  <a:lnTo>
                    <a:pt x="2014" y="302"/>
                  </a:lnTo>
                  <a:lnTo>
                    <a:pt x="2046" y="288"/>
                  </a:lnTo>
                  <a:lnTo>
                    <a:pt x="2079" y="273"/>
                  </a:lnTo>
                  <a:lnTo>
                    <a:pt x="2113" y="257"/>
                  </a:lnTo>
                  <a:lnTo>
                    <a:pt x="2145" y="237"/>
                  </a:lnTo>
                  <a:lnTo>
                    <a:pt x="2177" y="217"/>
                  </a:lnTo>
                  <a:lnTo>
                    <a:pt x="2210" y="195"/>
                  </a:lnTo>
                  <a:lnTo>
                    <a:pt x="2242" y="172"/>
                  </a:lnTo>
                  <a:lnTo>
                    <a:pt x="2274" y="145"/>
                  </a:lnTo>
                  <a:lnTo>
                    <a:pt x="2305" y="118"/>
                  </a:lnTo>
                  <a:lnTo>
                    <a:pt x="2335" y="88"/>
                  </a:lnTo>
                  <a:lnTo>
                    <a:pt x="2330" y="100"/>
                  </a:lnTo>
                  <a:lnTo>
                    <a:pt x="2318" y="130"/>
                  </a:lnTo>
                  <a:lnTo>
                    <a:pt x="2311" y="150"/>
                  </a:lnTo>
                  <a:lnTo>
                    <a:pt x="2306" y="174"/>
                  </a:lnTo>
                  <a:lnTo>
                    <a:pt x="2304" y="186"/>
                  </a:lnTo>
                  <a:lnTo>
                    <a:pt x="2303" y="198"/>
                  </a:lnTo>
                  <a:lnTo>
                    <a:pt x="2303" y="210"/>
                  </a:lnTo>
                  <a:lnTo>
                    <a:pt x="2303" y="223"/>
                  </a:lnTo>
                  <a:lnTo>
                    <a:pt x="2304" y="235"/>
                  </a:lnTo>
                  <a:lnTo>
                    <a:pt x="2306" y="247"/>
                  </a:lnTo>
                  <a:lnTo>
                    <a:pt x="2310" y="261"/>
                  </a:lnTo>
                  <a:lnTo>
                    <a:pt x="2315" y="273"/>
                  </a:lnTo>
                  <a:lnTo>
                    <a:pt x="2321" y="284"/>
                  </a:lnTo>
                  <a:lnTo>
                    <a:pt x="2329" y="295"/>
                  </a:lnTo>
                  <a:lnTo>
                    <a:pt x="2338" y="305"/>
                  </a:lnTo>
                  <a:lnTo>
                    <a:pt x="2349" y="315"/>
                  </a:lnTo>
                  <a:lnTo>
                    <a:pt x="2363" y="324"/>
                  </a:lnTo>
                  <a:lnTo>
                    <a:pt x="2378" y="332"/>
                  </a:lnTo>
                  <a:lnTo>
                    <a:pt x="2395" y="340"/>
                  </a:lnTo>
                  <a:lnTo>
                    <a:pt x="2414" y="346"/>
                  </a:lnTo>
                  <a:lnTo>
                    <a:pt x="2436" y="351"/>
                  </a:lnTo>
                  <a:lnTo>
                    <a:pt x="2460" y="355"/>
                  </a:lnTo>
                  <a:lnTo>
                    <a:pt x="2487" y="357"/>
                  </a:lnTo>
                  <a:lnTo>
                    <a:pt x="2516" y="358"/>
                  </a:lnTo>
                  <a:lnTo>
                    <a:pt x="2577" y="358"/>
                  </a:lnTo>
                  <a:lnTo>
                    <a:pt x="2635" y="360"/>
                  </a:lnTo>
                  <a:lnTo>
                    <a:pt x="2690" y="361"/>
                  </a:lnTo>
                  <a:lnTo>
                    <a:pt x="2744" y="361"/>
                  </a:lnTo>
                  <a:lnTo>
                    <a:pt x="2769" y="361"/>
                  </a:lnTo>
                  <a:lnTo>
                    <a:pt x="2795" y="360"/>
                  </a:lnTo>
                  <a:lnTo>
                    <a:pt x="2821" y="358"/>
                  </a:lnTo>
                  <a:lnTo>
                    <a:pt x="2845" y="356"/>
                  </a:lnTo>
                  <a:lnTo>
                    <a:pt x="2870" y="353"/>
                  </a:lnTo>
                  <a:lnTo>
                    <a:pt x="2895" y="350"/>
                  </a:lnTo>
                  <a:lnTo>
                    <a:pt x="2919" y="345"/>
                  </a:lnTo>
                  <a:lnTo>
                    <a:pt x="2943" y="339"/>
                  </a:lnTo>
                  <a:lnTo>
                    <a:pt x="2966" y="331"/>
                  </a:lnTo>
                  <a:lnTo>
                    <a:pt x="2990" y="323"/>
                  </a:lnTo>
                  <a:lnTo>
                    <a:pt x="3014" y="314"/>
                  </a:lnTo>
                  <a:lnTo>
                    <a:pt x="3037" y="303"/>
                  </a:lnTo>
                  <a:lnTo>
                    <a:pt x="3060" y="291"/>
                  </a:lnTo>
                  <a:lnTo>
                    <a:pt x="3084" y="277"/>
                  </a:lnTo>
                  <a:lnTo>
                    <a:pt x="3107" y="262"/>
                  </a:lnTo>
                  <a:lnTo>
                    <a:pt x="3131" y="243"/>
                  </a:lnTo>
                  <a:lnTo>
                    <a:pt x="3155" y="224"/>
                  </a:lnTo>
                  <a:lnTo>
                    <a:pt x="3178" y="203"/>
                  </a:lnTo>
                  <a:lnTo>
                    <a:pt x="3202" y="180"/>
                  </a:lnTo>
                  <a:lnTo>
                    <a:pt x="3226" y="154"/>
                  </a:lnTo>
                  <a:lnTo>
                    <a:pt x="3251" y="126"/>
                  </a:lnTo>
                  <a:lnTo>
                    <a:pt x="3275" y="97"/>
                  </a:lnTo>
                  <a:lnTo>
                    <a:pt x="3299" y="64"/>
                  </a:lnTo>
                  <a:lnTo>
                    <a:pt x="3324" y="29"/>
                  </a:lnTo>
                  <a:lnTo>
                    <a:pt x="3323" y="34"/>
                  </a:lnTo>
                  <a:lnTo>
                    <a:pt x="3321" y="48"/>
                  </a:lnTo>
                  <a:lnTo>
                    <a:pt x="3319" y="69"/>
                  </a:lnTo>
                  <a:lnTo>
                    <a:pt x="3318" y="97"/>
                  </a:lnTo>
                  <a:lnTo>
                    <a:pt x="3318" y="113"/>
                  </a:lnTo>
                  <a:lnTo>
                    <a:pt x="3318" y="129"/>
                  </a:lnTo>
                  <a:lnTo>
                    <a:pt x="3319" y="146"/>
                  </a:lnTo>
                  <a:lnTo>
                    <a:pt x="3321" y="164"/>
                  </a:lnTo>
                  <a:lnTo>
                    <a:pt x="3324" y="183"/>
                  </a:lnTo>
                  <a:lnTo>
                    <a:pt x="3329" y="201"/>
                  </a:lnTo>
                  <a:lnTo>
                    <a:pt x="3334" y="219"/>
                  </a:lnTo>
                  <a:lnTo>
                    <a:pt x="3340" y="237"/>
                  </a:lnTo>
                  <a:lnTo>
                    <a:pt x="3348" y="256"/>
                  </a:lnTo>
                  <a:lnTo>
                    <a:pt x="3357" y="273"/>
                  </a:lnTo>
                  <a:lnTo>
                    <a:pt x="3368" y="290"/>
                  </a:lnTo>
                  <a:lnTo>
                    <a:pt x="3381" y="305"/>
                  </a:lnTo>
                  <a:lnTo>
                    <a:pt x="3395" y="320"/>
                  </a:lnTo>
                  <a:lnTo>
                    <a:pt x="3412" y="333"/>
                  </a:lnTo>
                  <a:lnTo>
                    <a:pt x="3431" y="346"/>
                  </a:lnTo>
                  <a:lnTo>
                    <a:pt x="3452" y="356"/>
                  </a:lnTo>
                  <a:lnTo>
                    <a:pt x="3475" y="365"/>
                  </a:lnTo>
                  <a:lnTo>
                    <a:pt x="3502" y="371"/>
                  </a:lnTo>
                  <a:lnTo>
                    <a:pt x="3530" y="376"/>
                  </a:lnTo>
                  <a:lnTo>
                    <a:pt x="3561" y="377"/>
                  </a:lnTo>
                  <a:lnTo>
                    <a:pt x="3595" y="377"/>
                  </a:lnTo>
                  <a:lnTo>
                    <a:pt x="3632" y="373"/>
                  </a:lnTo>
                  <a:lnTo>
                    <a:pt x="3672" y="367"/>
                  </a:lnTo>
                  <a:lnTo>
                    <a:pt x="3716" y="358"/>
                  </a:lnTo>
                  <a:lnTo>
                    <a:pt x="3758" y="346"/>
                  </a:lnTo>
                  <a:lnTo>
                    <a:pt x="3800" y="333"/>
                  </a:lnTo>
                  <a:lnTo>
                    <a:pt x="3837" y="321"/>
                  </a:lnTo>
                  <a:lnTo>
                    <a:pt x="3873" y="308"/>
                  </a:lnTo>
                  <a:lnTo>
                    <a:pt x="3905" y="295"/>
                  </a:lnTo>
                  <a:lnTo>
                    <a:pt x="3935" y="282"/>
                  </a:lnTo>
                  <a:lnTo>
                    <a:pt x="3963" y="269"/>
                  </a:lnTo>
                  <a:lnTo>
                    <a:pt x="3988" y="255"/>
                  </a:lnTo>
                  <a:lnTo>
                    <a:pt x="4011" y="241"/>
                  </a:lnTo>
                  <a:lnTo>
                    <a:pt x="4033" y="227"/>
                  </a:lnTo>
                  <a:lnTo>
                    <a:pt x="4052" y="214"/>
                  </a:lnTo>
                  <a:lnTo>
                    <a:pt x="4069" y="200"/>
                  </a:lnTo>
                  <a:lnTo>
                    <a:pt x="4084" y="187"/>
                  </a:lnTo>
                  <a:lnTo>
                    <a:pt x="4097" y="174"/>
                  </a:lnTo>
                  <a:lnTo>
                    <a:pt x="4109" y="160"/>
                  </a:lnTo>
                  <a:lnTo>
                    <a:pt x="4121" y="147"/>
                  </a:lnTo>
                  <a:lnTo>
                    <a:pt x="4130" y="135"/>
                  </a:lnTo>
                  <a:lnTo>
                    <a:pt x="4138" y="123"/>
                  </a:lnTo>
                  <a:lnTo>
                    <a:pt x="4144" y="112"/>
                  </a:lnTo>
                  <a:lnTo>
                    <a:pt x="4150" y="101"/>
                  </a:lnTo>
                  <a:lnTo>
                    <a:pt x="4154" y="91"/>
                  </a:lnTo>
                  <a:lnTo>
                    <a:pt x="4158" y="80"/>
                  </a:lnTo>
                  <a:lnTo>
                    <a:pt x="4161" y="71"/>
                  </a:lnTo>
                  <a:lnTo>
                    <a:pt x="4163" y="63"/>
                  </a:lnTo>
                  <a:lnTo>
                    <a:pt x="4165" y="49"/>
                  </a:lnTo>
                  <a:lnTo>
                    <a:pt x="4166" y="38"/>
                  </a:lnTo>
                  <a:lnTo>
                    <a:pt x="4166" y="31"/>
                  </a:lnTo>
                  <a:lnTo>
                    <a:pt x="4165" y="29"/>
                  </a:lnTo>
                  <a:lnTo>
                    <a:pt x="4168" y="45"/>
                  </a:lnTo>
                  <a:lnTo>
                    <a:pt x="4179" y="88"/>
                  </a:lnTo>
                  <a:lnTo>
                    <a:pt x="4187" y="116"/>
                  </a:lnTo>
                  <a:lnTo>
                    <a:pt x="4198" y="147"/>
                  </a:lnTo>
                  <a:lnTo>
                    <a:pt x="4204" y="162"/>
                  </a:lnTo>
                  <a:lnTo>
                    <a:pt x="4213" y="180"/>
                  </a:lnTo>
                  <a:lnTo>
                    <a:pt x="4220" y="196"/>
                  </a:lnTo>
                  <a:lnTo>
                    <a:pt x="4229" y="212"/>
                  </a:lnTo>
                  <a:lnTo>
                    <a:pt x="4238" y="227"/>
                  </a:lnTo>
                  <a:lnTo>
                    <a:pt x="4249" y="243"/>
                  </a:lnTo>
                  <a:lnTo>
                    <a:pt x="4260" y="259"/>
                  </a:lnTo>
                  <a:lnTo>
                    <a:pt x="4271" y="273"/>
                  </a:lnTo>
                  <a:lnTo>
                    <a:pt x="4284" y="286"/>
                  </a:lnTo>
                  <a:lnTo>
                    <a:pt x="4299" y="298"/>
                  </a:lnTo>
                  <a:lnTo>
                    <a:pt x="4314" y="309"/>
                  </a:lnTo>
                  <a:lnTo>
                    <a:pt x="4329" y="318"/>
                  </a:lnTo>
                  <a:lnTo>
                    <a:pt x="4346" y="326"/>
                  </a:lnTo>
                  <a:lnTo>
                    <a:pt x="4363" y="333"/>
                  </a:lnTo>
                  <a:lnTo>
                    <a:pt x="4383" y="338"/>
                  </a:lnTo>
                  <a:lnTo>
                    <a:pt x="4403" y="341"/>
                  </a:lnTo>
                  <a:lnTo>
                    <a:pt x="4424" y="342"/>
                  </a:lnTo>
                  <a:lnTo>
                    <a:pt x="4446" y="340"/>
                  </a:lnTo>
                  <a:lnTo>
                    <a:pt x="4470" y="334"/>
                  </a:lnTo>
                  <a:lnTo>
                    <a:pt x="4494" y="328"/>
                  </a:lnTo>
                  <a:lnTo>
                    <a:pt x="4519" y="319"/>
                  </a:lnTo>
                  <a:lnTo>
                    <a:pt x="4543" y="309"/>
                  </a:lnTo>
                  <a:lnTo>
                    <a:pt x="4566" y="299"/>
                  </a:lnTo>
                  <a:lnTo>
                    <a:pt x="4588" y="288"/>
                  </a:lnTo>
                  <a:lnTo>
                    <a:pt x="4610" y="276"/>
                  </a:lnTo>
                  <a:lnTo>
                    <a:pt x="4630" y="264"/>
                  </a:lnTo>
                  <a:lnTo>
                    <a:pt x="4650" y="250"/>
                  </a:lnTo>
                  <a:lnTo>
                    <a:pt x="4669" y="237"/>
                  </a:lnTo>
                  <a:lnTo>
                    <a:pt x="4687" y="224"/>
                  </a:lnTo>
                  <a:lnTo>
                    <a:pt x="4704" y="211"/>
                  </a:lnTo>
                  <a:lnTo>
                    <a:pt x="4720" y="197"/>
                  </a:lnTo>
                  <a:lnTo>
                    <a:pt x="4737" y="184"/>
                  </a:lnTo>
                  <a:lnTo>
                    <a:pt x="4765" y="156"/>
                  </a:lnTo>
                  <a:lnTo>
                    <a:pt x="4790" y="129"/>
                  </a:lnTo>
                  <a:lnTo>
                    <a:pt x="4813" y="103"/>
                  </a:lnTo>
                  <a:lnTo>
                    <a:pt x="4833" y="78"/>
                  </a:lnTo>
                  <a:lnTo>
                    <a:pt x="4849" y="57"/>
                  </a:lnTo>
                  <a:lnTo>
                    <a:pt x="4862" y="38"/>
                  </a:lnTo>
                  <a:lnTo>
                    <a:pt x="4879" y="10"/>
                  </a:lnTo>
                  <a:lnTo>
                    <a:pt x="4885" y="0"/>
                  </a:lnTo>
                  <a:lnTo>
                    <a:pt x="4880" y="15"/>
                  </a:lnTo>
                  <a:lnTo>
                    <a:pt x="4869" y="54"/>
                  </a:lnTo>
                  <a:lnTo>
                    <a:pt x="4863" y="80"/>
                  </a:lnTo>
                  <a:lnTo>
                    <a:pt x="4858" y="110"/>
                  </a:lnTo>
                  <a:lnTo>
                    <a:pt x="4853" y="140"/>
                  </a:lnTo>
                  <a:lnTo>
                    <a:pt x="4851" y="171"/>
                  </a:lnTo>
                  <a:lnTo>
                    <a:pt x="4850" y="187"/>
                  </a:lnTo>
                  <a:lnTo>
                    <a:pt x="4850" y="201"/>
                  </a:lnTo>
                  <a:lnTo>
                    <a:pt x="4852" y="216"/>
                  </a:lnTo>
                  <a:lnTo>
                    <a:pt x="4853" y="229"/>
                  </a:lnTo>
                  <a:lnTo>
                    <a:pt x="4856" y="242"/>
                  </a:lnTo>
                  <a:lnTo>
                    <a:pt x="4860" y="256"/>
                  </a:lnTo>
                  <a:lnTo>
                    <a:pt x="4865" y="267"/>
                  </a:lnTo>
                  <a:lnTo>
                    <a:pt x="4871" y="277"/>
                  </a:lnTo>
                  <a:lnTo>
                    <a:pt x="4879" y="285"/>
                  </a:lnTo>
                  <a:lnTo>
                    <a:pt x="4887" y="293"/>
                  </a:lnTo>
                  <a:lnTo>
                    <a:pt x="4897" y="298"/>
                  </a:lnTo>
                  <a:lnTo>
                    <a:pt x="4910" y="302"/>
                  </a:lnTo>
                  <a:lnTo>
                    <a:pt x="4923" y="304"/>
                  </a:lnTo>
                  <a:lnTo>
                    <a:pt x="4938" y="305"/>
                  </a:lnTo>
                  <a:lnTo>
                    <a:pt x="4955" y="303"/>
                  </a:lnTo>
                  <a:lnTo>
                    <a:pt x="4974" y="298"/>
                  </a:lnTo>
                  <a:lnTo>
                    <a:pt x="4993" y="292"/>
                  </a:lnTo>
                  <a:lnTo>
                    <a:pt x="5012" y="286"/>
                  </a:lnTo>
                  <a:lnTo>
                    <a:pt x="5029" y="279"/>
                  </a:lnTo>
                  <a:lnTo>
                    <a:pt x="5046" y="272"/>
                  </a:lnTo>
                  <a:lnTo>
                    <a:pt x="5061" y="264"/>
                  </a:lnTo>
                  <a:lnTo>
                    <a:pt x="5076" y="256"/>
                  </a:lnTo>
                  <a:lnTo>
                    <a:pt x="5091" y="247"/>
                  </a:lnTo>
                  <a:lnTo>
                    <a:pt x="5105" y="239"/>
                  </a:lnTo>
                  <a:lnTo>
                    <a:pt x="5129" y="222"/>
                  </a:lnTo>
                  <a:lnTo>
                    <a:pt x="5151" y="204"/>
                  </a:lnTo>
                  <a:lnTo>
                    <a:pt x="5170" y="187"/>
                  </a:lnTo>
                  <a:lnTo>
                    <a:pt x="5188" y="170"/>
                  </a:lnTo>
                  <a:lnTo>
                    <a:pt x="5202" y="153"/>
                  </a:lnTo>
                  <a:lnTo>
                    <a:pt x="5213" y="138"/>
                  </a:lnTo>
                  <a:lnTo>
                    <a:pt x="5223" y="124"/>
                  </a:lnTo>
                  <a:lnTo>
                    <a:pt x="5230" y="112"/>
                  </a:lnTo>
                  <a:lnTo>
                    <a:pt x="5240" y="95"/>
                  </a:lnTo>
                  <a:lnTo>
                    <a:pt x="5243" y="88"/>
                  </a:lnTo>
                  <a:lnTo>
                    <a:pt x="5243" y="92"/>
                  </a:lnTo>
                  <a:lnTo>
                    <a:pt x="5244" y="103"/>
                  </a:lnTo>
                  <a:lnTo>
                    <a:pt x="5246" y="111"/>
                  </a:lnTo>
                  <a:lnTo>
                    <a:pt x="5248" y="120"/>
                  </a:lnTo>
                  <a:lnTo>
                    <a:pt x="5251" y="131"/>
                  </a:lnTo>
                  <a:lnTo>
                    <a:pt x="5255" y="142"/>
                  </a:lnTo>
                  <a:lnTo>
                    <a:pt x="5261" y="154"/>
                  </a:lnTo>
                  <a:lnTo>
                    <a:pt x="5267" y="168"/>
                  </a:lnTo>
                  <a:lnTo>
                    <a:pt x="5275" y="181"/>
                  </a:lnTo>
                  <a:lnTo>
                    <a:pt x="5285" y="195"/>
                  </a:lnTo>
                  <a:lnTo>
                    <a:pt x="5296" y="209"/>
                  </a:lnTo>
                  <a:lnTo>
                    <a:pt x="5309" y="224"/>
                  </a:lnTo>
                  <a:lnTo>
                    <a:pt x="5323" y="238"/>
                  </a:lnTo>
                  <a:lnTo>
                    <a:pt x="5340" y="253"/>
                  </a:lnTo>
                  <a:lnTo>
                    <a:pt x="5361" y="267"/>
                  </a:lnTo>
                  <a:lnTo>
                    <a:pt x="5382" y="280"/>
                  </a:lnTo>
                  <a:lnTo>
                    <a:pt x="5407" y="292"/>
                  </a:lnTo>
                  <a:lnTo>
                    <a:pt x="5434" y="304"/>
                  </a:lnTo>
                  <a:lnTo>
                    <a:pt x="5464" y="315"/>
                  </a:lnTo>
                  <a:lnTo>
                    <a:pt x="5497" y="324"/>
                  </a:lnTo>
                  <a:lnTo>
                    <a:pt x="5534" y="333"/>
                  </a:lnTo>
                  <a:lnTo>
                    <a:pt x="5573" y="341"/>
                  </a:lnTo>
                  <a:lnTo>
                    <a:pt x="5616" y="346"/>
                  </a:lnTo>
                  <a:lnTo>
                    <a:pt x="5662" y="350"/>
                  </a:lnTo>
                  <a:lnTo>
                    <a:pt x="5713" y="352"/>
                  </a:lnTo>
                  <a:lnTo>
                    <a:pt x="5767" y="352"/>
                  </a:lnTo>
                  <a:lnTo>
                    <a:pt x="5825" y="350"/>
                  </a:lnTo>
                  <a:lnTo>
                    <a:pt x="5888" y="345"/>
                  </a:lnTo>
                  <a:lnTo>
                    <a:pt x="5953" y="338"/>
                  </a:lnTo>
                  <a:lnTo>
                    <a:pt x="6025" y="328"/>
                  </a:lnTo>
                  <a:lnTo>
                    <a:pt x="6324" y="416"/>
                  </a:lnTo>
                  <a:lnTo>
                    <a:pt x="6313" y="417"/>
                  </a:lnTo>
                  <a:lnTo>
                    <a:pt x="6282" y="421"/>
                  </a:lnTo>
                  <a:lnTo>
                    <a:pt x="6233" y="426"/>
                  </a:lnTo>
                  <a:lnTo>
                    <a:pt x="6167" y="432"/>
                  </a:lnTo>
                  <a:lnTo>
                    <a:pt x="6088" y="439"/>
                  </a:lnTo>
                  <a:lnTo>
                    <a:pt x="5997" y="448"/>
                  </a:lnTo>
                  <a:lnTo>
                    <a:pt x="5896" y="457"/>
                  </a:lnTo>
                  <a:lnTo>
                    <a:pt x="5787" y="466"/>
                  </a:lnTo>
                  <a:lnTo>
                    <a:pt x="5674" y="476"/>
                  </a:lnTo>
                  <a:lnTo>
                    <a:pt x="5558" y="487"/>
                  </a:lnTo>
                  <a:lnTo>
                    <a:pt x="5441" y="497"/>
                  </a:lnTo>
                  <a:lnTo>
                    <a:pt x="5324" y="507"/>
                  </a:lnTo>
                  <a:lnTo>
                    <a:pt x="5212" y="516"/>
                  </a:lnTo>
                  <a:lnTo>
                    <a:pt x="5105" y="525"/>
                  </a:lnTo>
                  <a:lnTo>
                    <a:pt x="5005" y="532"/>
                  </a:lnTo>
                  <a:lnTo>
                    <a:pt x="4915" y="538"/>
                  </a:lnTo>
                  <a:lnTo>
                    <a:pt x="4824" y="545"/>
                  </a:lnTo>
                  <a:lnTo>
                    <a:pt x="4718" y="553"/>
                  </a:lnTo>
                  <a:lnTo>
                    <a:pt x="4602" y="563"/>
                  </a:lnTo>
                  <a:lnTo>
                    <a:pt x="4477" y="573"/>
                  </a:lnTo>
                  <a:lnTo>
                    <a:pt x="4342" y="584"/>
                  </a:lnTo>
                  <a:lnTo>
                    <a:pt x="4201" y="597"/>
                  </a:lnTo>
                  <a:lnTo>
                    <a:pt x="4056" y="609"/>
                  </a:lnTo>
                  <a:lnTo>
                    <a:pt x="3907" y="620"/>
                  </a:lnTo>
                  <a:lnTo>
                    <a:pt x="3755" y="630"/>
                  </a:lnTo>
                  <a:lnTo>
                    <a:pt x="3605" y="640"/>
                  </a:lnTo>
                  <a:lnTo>
                    <a:pt x="3455" y="648"/>
                  </a:lnTo>
                  <a:lnTo>
                    <a:pt x="3308" y="655"/>
                  </a:lnTo>
                  <a:lnTo>
                    <a:pt x="3238" y="657"/>
                  </a:lnTo>
                  <a:lnTo>
                    <a:pt x="3167" y="659"/>
                  </a:lnTo>
                  <a:lnTo>
                    <a:pt x="3098" y="660"/>
                  </a:lnTo>
                  <a:lnTo>
                    <a:pt x="3031" y="661"/>
                  </a:lnTo>
                  <a:lnTo>
                    <a:pt x="2966" y="661"/>
                  </a:lnTo>
                  <a:lnTo>
                    <a:pt x="2904" y="660"/>
                  </a:lnTo>
                  <a:lnTo>
                    <a:pt x="2843" y="659"/>
                  </a:lnTo>
                  <a:lnTo>
                    <a:pt x="2785" y="656"/>
                  </a:lnTo>
                  <a:lnTo>
                    <a:pt x="2666" y="651"/>
                  </a:lnTo>
                  <a:lnTo>
                    <a:pt x="2530" y="647"/>
                  </a:lnTo>
                  <a:lnTo>
                    <a:pt x="2384" y="642"/>
                  </a:lnTo>
                  <a:lnTo>
                    <a:pt x="2228" y="639"/>
                  </a:lnTo>
                  <a:lnTo>
                    <a:pt x="2065" y="635"/>
                  </a:lnTo>
                  <a:lnTo>
                    <a:pt x="1897" y="631"/>
                  </a:lnTo>
                  <a:lnTo>
                    <a:pt x="1727" y="627"/>
                  </a:lnTo>
                  <a:lnTo>
                    <a:pt x="1557" y="624"/>
                  </a:lnTo>
                  <a:lnTo>
                    <a:pt x="1391" y="619"/>
                  </a:lnTo>
                  <a:lnTo>
                    <a:pt x="1229" y="614"/>
                  </a:lnTo>
                  <a:lnTo>
                    <a:pt x="1075" y="609"/>
                  </a:lnTo>
                  <a:lnTo>
                    <a:pt x="931" y="603"/>
                  </a:lnTo>
                  <a:lnTo>
                    <a:pt x="801" y="596"/>
                  </a:lnTo>
                  <a:lnTo>
                    <a:pt x="685" y="587"/>
                  </a:lnTo>
                  <a:lnTo>
                    <a:pt x="634" y="583"/>
                  </a:lnTo>
                  <a:lnTo>
                    <a:pt x="587" y="578"/>
                  </a:lnTo>
                  <a:lnTo>
                    <a:pt x="545" y="573"/>
                  </a:lnTo>
                  <a:lnTo>
                    <a:pt x="508" y="568"/>
                  </a:lnTo>
                  <a:lnTo>
                    <a:pt x="444" y="557"/>
                  </a:lnTo>
                  <a:lnTo>
                    <a:pt x="384" y="545"/>
                  </a:lnTo>
                  <a:lnTo>
                    <a:pt x="357" y="539"/>
                  </a:lnTo>
                  <a:lnTo>
                    <a:pt x="330" y="532"/>
                  </a:lnTo>
                  <a:lnTo>
                    <a:pt x="305" y="525"/>
                  </a:lnTo>
                  <a:lnTo>
                    <a:pt x="281" y="518"/>
                  </a:lnTo>
                  <a:lnTo>
                    <a:pt x="259" y="510"/>
                  </a:lnTo>
                  <a:lnTo>
                    <a:pt x="236" y="500"/>
                  </a:lnTo>
                  <a:lnTo>
                    <a:pt x="216" y="491"/>
                  </a:lnTo>
                  <a:lnTo>
                    <a:pt x="197" y="481"/>
                  </a:lnTo>
                  <a:lnTo>
                    <a:pt x="179" y="470"/>
                  </a:lnTo>
                  <a:lnTo>
                    <a:pt x="162" y="459"/>
                  </a:lnTo>
                  <a:lnTo>
                    <a:pt x="145" y="446"/>
                  </a:lnTo>
                  <a:lnTo>
                    <a:pt x="130" y="433"/>
                  </a:lnTo>
                  <a:lnTo>
                    <a:pt x="116" y="418"/>
                  </a:lnTo>
                  <a:lnTo>
                    <a:pt x="103" y="402"/>
                  </a:lnTo>
                  <a:lnTo>
                    <a:pt x="90" y="385"/>
                  </a:lnTo>
                  <a:lnTo>
                    <a:pt x="79" y="367"/>
                  </a:lnTo>
                  <a:lnTo>
                    <a:pt x="67" y="348"/>
                  </a:lnTo>
                  <a:lnTo>
                    <a:pt x="58" y="327"/>
                  </a:lnTo>
                  <a:lnTo>
                    <a:pt x="49" y="305"/>
                  </a:lnTo>
                  <a:lnTo>
                    <a:pt x="41" y="281"/>
                  </a:lnTo>
                  <a:lnTo>
                    <a:pt x="33" y="256"/>
                  </a:lnTo>
                  <a:lnTo>
                    <a:pt x="27" y="228"/>
                  </a:lnTo>
                  <a:lnTo>
                    <a:pt x="21" y="200"/>
                  </a:lnTo>
                  <a:lnTo>
                    <a:pt x="15" y="170"/>
                  </a:lnTo>
                  <a:lnTo>
                    <a:pt x="11" y="137"/>
                  </a:lnTo>
                  <a:lnTo>
                    <a:pt x="7" y="103"/>
                  </a:lnTo>
                  <a:lnTo>
                    <a:pt x="3" y="67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AA7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9355" name="Group 1553">
            <a:extLst>
              <a:ext uri="{FF2B5EF4-FFF2-40B4-BE49-F238E27FC236}">
                <a16:creationId xmlns:a16="http://schemas.microsoft.com/office/drawing/2014/main" id="{235D5A6C-3411-45D6-A646-08B35D04F4B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218363" y="4346575"/>
            <a:ext cx="1427162" cy="1743075"/>
            <a:chOff x="4377" y="2650"/>
            <a:chExt cx="899" cy="1098"/>
          </a:xfrm>
        </p:grpSpPr>
        <p:sp>
          <p:nvSpPr>
            <p:cNvPr id="99446" name="AutoShape 1554">
              <a:extLst>
                <a:ext uri="{FF2B5EF4-FFF2-40B4-BE49-F238E27FC236}">
                  <a16:creationId xmlns:a16="http://schemas.microsoft.com/office/drawing/2014/main" id="{10C3D3CC-2C64-4489-AB1F-D50C77B11526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377" y="2650"/>
              <a:ext cx="899" cy="10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9447" name="Group 1555">
              <a:extLst>
                <a:ext uri="{FF2B5EF4-FFF2-40B4-BE49-F238E27FC236}">
                  <a16:creationId xmlns:a16="http://schemas.microsoft.com/office/drawing/2014/main" id="{D4A606B7-37C2-456A-A3A3-ACC16E1722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76" y="2650"/>
              <a:ext cx="901" cy="1098"/>
              <a:chOff x="4376" y="2650"/>
              <a:chExt cx="901" cy="1098"/>
            </a:xfrm>
          </p:grpSpPr>
          <p:sp>
            <p:nvSpPr>
              <p:cNvPr id="100139" name="Freeform 1556">
                <a:extLst>
                  <a:ext uri="{FF2B5EF4-FFF2-40B4-BE49-F238E27FC236}">
                    <a16:creationId xmlns:a16="http://schemas.microsoft.com/office/drawing/2014/main" id="{AAF44BBA-552C-4327-82D5-AA8ADBB0F8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7" y="2652"/>
                <a:ext cx="898" cy="71"/>
              </a:xfrm>
              <a:custGeom>
                <a:avLst/>
                <a:gdLst>
                  <a:gd name="T0" fmla="*/ 0 w 13467"/>
                  <a:gd name="T1" fmla="*/ 5 h 1073"/>
                  <a:gd name="T2" fmla="*/ 5 w 13467"/>
                  <a:gd name="T3" fmla="*/ 0 h 1073"/>
                  <a:gd name="T4" fmla="*/ 60 w 13467"/>
                  <a:gd name="T5" fmla="*/ 0 h 1073"/>
                  <a:gd name="T6" fmla="*/ 55 w 13467"/>
                  <a:gd name="T7" fmla="*/ 5 h 1073"/>
                  <a:gd name="T8" fmla="*/ 0 w 13467"/>
                  <a:gd name="T9" fmla="*/ 5 h 10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67" h="1073">
                    <a:moveTo>
                      <a:pt x="0" y="1073"/>
                    </a:moveTo>
                    <a:lnTo>
                      <a:pt x="1187" y="0"/>
                    </a:lnTo>
                    <a:lnTo>
                      <a:pt x="13467" y="0"/>
                    </a:lnTo>
                    <a:lnTo>
                      <a:pt x="12281" y="1073"/>
                    </a:lnTo>
                    <a:lnTo>
                      <a:pt x="0" y="1073"/>
                    </a:lnTo>
                    <a:close/>
                  </a:path>
                </a:pathLst>
              </a:custGeom>
              <a:solidFill>
                <a:srgbClr val="CC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40" name="Freeform 1557">
                <a:extLst>
                  <a:ext uri="{FF2B5EF4-FFF2-40B4-BE49-F238E27FC236}">
                    <a16:creationId xmlns:a16="http://schemas.microsoft.com/office/drawing/2014/main" id="{0AFE3337-DF87-46A9-8B55-6003D7AC4C2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76" y="2651"/>
                <a:ext cx="901" cy="73"/>
              </a:xfrm>
              <a:custGeom>
                <a:avLst/>
                <a:gdLst>
                  <a:gd name="T0" fmla="*/ 0 w 13524"/>
                  <a:gd name="T1" fmla="*/ 5 h 1096"/>
                  <a:gd name="T2" fmla="*/ 5 w 13524"/>
                  <a:gd name="T3" fmla="*/ 0 h 1096"/>
                  <a:gd name="T4" fmla="*/ 5 w 13524"/>
                  <a:gd name="T5" fmla="*/ 0 h 1096"/>
                  <a:gd name="T6" fmla="*/ 0 w 13524"/>
                  <a:gd name="T7" fmla="*/ 5 h 1096"/>
                  <a:gd name="T8" fmla="*/ 0 w 13524"/>
                  <a:gd name="T9" fmla="*/ 5 h 1096"/>
                  <a:gd name="T10" fmla="*/ 5 w 13524"/>
                  <a:gd name="T11" fmla="*/ 0 h 1096"/>
                  <a:gd name="T12" fmla="*/ 5 w 13524"/>
                  <a:gd name="T13" fmla="*/ 0 h 1096"/>
                  <a:gd name="T14" fmla="*/ 5 w 13524"/>
                  <a:gd name="T15" fmla="*/ 0 h 1096"/>
                  <a:gd name="T16" fmla="*/ 5 w 13524"/>
                  <a:gd name="T17" fmla="*/ 0 h 1096"/>
                  <a:gd name="T18" fmla="*/ 5 w 13524"/>
                  <a:gd name="T19" fmla="*/ 0 h 1096"/>
                  <a:gd name="T20" fmla="*/ 5 w 13524"/>
                  <a:gd name="T21" fmla="*/ 0 h 1096"/>
                  <a:gd name="T22" fmla="*/ 60 w 13524"/>
                  <a:gd name="T23" fmla="*/ 0 h 1096"/>
                  <a:gd name="T24" fmla="*/ 60 w 13524"/>
                  <a:gd name="T25" fmla="*/ 0 h 1096"/>
                  <a:gd name="T26" fmla="*/ 5 w 13524"/>
                  <a:gd name="T27" fmla="*/ 0 h 1096"/>
                  <a:gd name="T28" fmla="*/ 5 w 13524"/>
                  <a:gd name="T29" fmla="*/ 0 h 1096"/>
                  <a:gd name="T30" fmla="*/ 60 w 13524"/>
                  <a:gd name="T31" fmla="*/ 0 h 1096"/>
                  <a:gd name="T32" fmla="*/ 60 w 13524"/>
                  <a:gd name="T33" fmla="*/ 0 h 1096"/>
                  <a:gd name="T34" fmla="*/ 60 w 13524"/>
                  <a:gd name="T35" fmla="*/ 0 h 1096"/>
                  <a:gd name="T36" fmla="*/ 60 w 13524"/>
                  <a:gd name="T37" fmla="*/ 0 h 1096"/>
                  <a:gd name="T38" fmla="*/ 60 w 13524"/>
                  <a:gd name="T39" fmla="*/ 0 h 1096"/>
                  <a:gd name="T40" fmla="*/ 60 w 13524"/>
                  <a:gd name="T41" fmla="*/ 0 h 1096"/>
                  <a:gd name="T42" fmla="*/ 55 w 13524"/>
                  <a:gd name="T43" fmla="*/ 5 h 1096"/>
                  <a:gd name="T44" fmla="*/ 55 w 13524"/>
                  <a:gd name="T45" fmla="*/ 5 h 1096"/>
                  <a:gd name="T46" fmla="*/ 60 w 13524"/>
                  <a:gd name="T47" fmla="*/ 0 h 1096"/>
                  <a:gd name="T48" fmla="*/ 60 w 13524"/>
                  <a:gd name="T49" fmla="*/ 0 h 1096"/>
                  <a:gd name="T50" fmla="*/ 55 w 13524"/>
                  <a:gd name="T51" fmla="*/ 5 h 1096"/>
                  <a:gd name="T52" fmla="*/ 55 w 13524"/>
                  <a:gd name="T53" fmla="*/ 5 h 1096"/>
                  <a:gd name="T54" fmla="*/ 55 w 13524"/>
                  <a:gd name="T55" fmla="*/ 5 h 1096"/>
                  <a:gd name="T56" fmla="*/ 55 w 13524"/>
                  <a:gd name="T57" fmla="*/ 5 h 1096"/>
                  <a:gd name="T58" fmla="*/ 55 w 13524"/>
                  <a:gd name="T59" fmla="*/ 5 h 1096"/>
                  <a:gd name="T60" fmla="*/ 55 w 13524"/>
                  <a:gd name="T61" fmla="*/ 5 h 1096"/>
                  <a:gd name="T62" fmla="*/ 0 w 13524"/>
                  <a:gd name="T63" fmla="*/ 5 h 1096"/>
                  <a:gd name="T64" fmla="*/ 0 w 13524"/>
                  <a:gd name="T65" fmla="*/ 5 h 1096"/>
                  <a:gd name="T66" fmla="*/ 55 w 13524"/>
                  <a:gd name="T67" fmla="*/ 5 h 1096"/>
                  <a:gd name="T68" fmla="*/ 55 w 13524"/>
                  <a:gd name="T69" fmla="*/ 5 h 1096"/>
                  <a:gd name="T70" fmla="*/ 0 w 13524"/>
                  <a:gd name="T71" fmla="*/ 5 h 1096"/>
                  <a:gd name="T72" fmla="*/ 0 w 13524"/>
                  <a:gd name="T73" fmla="*/ 5 h 1096"/>
                  <a:gd name="T74" fmla="*/ 0 w 13524"/>
                  <a:gd name="T75" fmla="*/ 5 h 1096"/>
                  <a:gd name="T76" fmla="*/ 0 w 13524"/>
                  <a:gd name="T77" fmla="*/ 5 h 1096"/>
                  <a:gd name="T78" fmla="*/ 0 w 13524"/>
                  <a:gd name="T79" fmla="*/ 5 h 109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3524" h="1096">
                    <a:moveTo>
                      <a:pt x="21" y="1076"/>
                    </a:moveTo>
                    <a:lnTo>
                      <a:pt x="1208" y="3"/>
                    </a:lnTo>
                    <a:lnTo>
                      <a:pt x="1222" y="19"/>
                    </a:lnTo>
                    <a:lnTo>
                      <a:pt x="35" y="1093"/>
                    </a:lnTo>
                    <a:lnTo>
                      <a:pt x="21" y="1076"/>
                    </a:lnTo>
                    <a:close/>
                    <a:moveTo>
                      <a:pt x="1208" y="3"/>
                    </a:moveTo>
                    <a:lnTo>
                      <a:pt x="1211" y="0"/>
                    </a:lnTo>
                    <a:lnTo>
                      <a:pt x="1215" y="0"/>
                    </a:lnTo>
                    <a:lnTo>
                      <a:pt x="1215" y="11"/>
                    </a:lnTo>
                    <a:lnTo>
                      <a:pt x="1208" y="3"/>
                    </a:lnTo>
                    <a:close/>
                    <a:moveTo>
                      <a:pt x="1215" y="0"/>
                    </a:moveTo>
                    <a:lnTo>
                      <a:pt x="13495" y="0"/>
                    </a:lnTo>
                    <a:lnTo>
                      <a:pt x="13495" y="22"/>
                    </a:lnTo>
                    <a:lnTo>
                      <a:pt x="1215" y="22"/>
                    </a:lnTo>
                    <a:lnTo>
                      <a:pt x="1215" y="0"/>
                    </a:lnTo>
                    <a:close/>
                    <a:moveTo>
                      <a:pt x="13495" y="0"/>
                    </a:moveTo>
                    <a:lnTo>
                      <a:pt x="13524" y="0"/>
                    </a:lnTo>
                    <a:lnTo>
                      <a:pt x="13503" y="19"/>
                    </a:lnTo>
                    <a:lnTo>
                      <a:pt x="13495" y="11"/>
                    </a:lnTo>
                    <a:lnTo>
                      <a:pt x="13495" y="0"/>
                    </a:lnTo>
                    <a:close/>
                    <a:moveTo>
                      <a:pt x="13503" y="19"/>
                    </a:moveTo>
                    <a:lnTo>
                      <a:pt x="12316" y="1093"/>
                    </a:lnTo>
                    <a:lnTo>
                      <a:pt x="12302" y="1076"/>
                    </a:lnTo>
                    <a:lnTo>
                      <a:pt x="13487" y="3"/>
                    </a:lnTo>
                    <a:lnTo>
                      <a:pt x="13503" y="19"/>
                    </a:lnTo>
                    <a:close/>
                    <a:moveTo>
                      <a:pt x="12316" y="1093"/>
                    </a:moveTo>
                    <a:lnTo>
                      <a:pt x="12313" y="1096"/>
                    </a:lnTo>
                    <a:lnTo>
                      <a:pt x="12309" y="1096"/>
                    </a:lnTo>
                    <a:lnTo>
                      <a:pt x="12309" y="1084"/>
                    </a:lnTo>
                    <a:lnTo>
                      <a:pt x="12316" y="1093"/>
                    </a:lnTo>
                    <a:close/>
                    <a:moveTo>
                      <a:pt x="12309" y="1096"/>
                    </a:moveTo>
                    <a:lnTo>
                      <a:pt x="28" y="1096"/>
                    </a:lnTo>
                    <a:lnTo>
                      <a:pt x="28" y="1074"/>
                    </a:lnTo>
                    <a:lnTo>
                      <a:pt x="12309" y="1074"/>
                    </a:lnTo>
                    <a:lnTo>
                      <a:pt x="12309" y="1096"/>
                    </a:lnTo>
                    <a:close/>
                    <a:moveTo>
                      <a:pt x="28" y="1096"/>
                    </a:moveTo>
                    <a:lnTo>
                      <a:pt x="0" y="1096"/>
                    </a:lnTo>
                    <a:lnTo>
                      <a:pt x="21" y="1076"/>
                    </a:lnTo>
                    <a:lnTo>
                      <a:pt x="28" y="1084"/>
                    </a:lnTo>
                    <a:lnTo>
                      <a:pt x="28" y="10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41" name="Freeform 1558">
                <a:extLst>
                  <a:ext uri="{FF2B5EF4-FFF2-40B4-BE49-F238E27FC236}">
                    <a16:creationId xmlns:a16="http://schemas.microsoft.com/office/drawing/2014/main" id="{26B0BFA8-CD6E-4D79-A236-2C8ECAEC5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6" y="2652"/>
                <a:ext cx="79" cy="1094"/>
              </a:xfrm>
              <a:custGeom>
                <a:avLst/>
                <a:gdLst>
                  <a:gd name="T0" fmla="*/ 0 w 1186"/>
                  <a:gd name="T1" fmla="*/ 5 h 16421"/>
                  <a:gd name="T2" fmla="*/ 5 w 1186"/>
                  <a:gd name="T3" fmla="*/ 0 h 16421"/>
                  <a:gd name="T4" fmla="*/ 5 w 1186"/>
                  <a:gd name="T5" fmla="*/ 68 h 16421"/>
                  <a:gd name="T6" fmla="*/ 0 w 1186"/>
                  <a:gd name="T7" fmla="*/ 73 h 16421"/>
                  <a:gd name="T8" fmla="*/ 0 w 1186"/>
                  <a:gd name="T9" fmla="*/ 5 h 164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86" h="16421">
                    <a:moveTo>
                      <a:pt x="0" y="1073"/>
                    </a:moveTo>
                    <a:lnTo>
                      <a:pt x="1186" y="0"/>
                    </a:lnTo>
                    <a:lnTo>
                      <a:pt x="1186" y="15345"/>
                    </a:lnTo>
                    <a:lnTo>
                      <a:pt x="0" y="16421"/>
                    </a:lnTo>
                    <a:lnTo>
                      <a:pt x="0" y="1073"/>
                    </a:lnTo>
                    <a:close/>
                  </a:path>
                </a:pathLst>
              </a:custGeom>
              <a:solidFill>
                <a:srgbClr val="FF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42" name="Freeform 1559">
                <a:extLst>
                  <a:ext uri="{FF2B5EF4-FFF2-40B4-BE49-F238E27FC236}">
                    <a16:creationId xmlns:a16="http://schemas.microsoft.com/office/drawing/2014/main" id="{5D861B29-B649-441F-9FAD-1F1748A2AB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95" y="2650"/>
                <a:ext cx="81" cy="1098"/>
              </a:xfrm>
              <a:custGeom>
                <a:avLst/>
                <a:gdLst>
                  <a:gd name="T0" fmla="*/ 0 w 1209"/>
                  <a:gd name="T1" fmla="*/ 5 h 16470"/>
                  <a:gd name="T2" fmla="*/ 5 w 1209"/>
                  <a:gd name="T3" fmla="*/ 0 h 16470"/>
                  <a:gd name="T4" fmla="*/ 5 w 1209"/>
                  <a:gd name="T5" fmla="*/ 0 h 16470"/>
                  <a:gd name="T6" fmla="*/ 0 w 1209"/>
                  <a:gd name="T7" fmla="*/ 5 h 16470"/>
                  <a:gd name="T8" fmla="*/ 0 w 1209"/>
                  <a:gd name="T9" fmla="*/ 5 h 16470"/>
                  <a:gd name="T10" fmla="*/ 5 w 1209"/>
                  <a:gd name="T11" fmla="*/ 0 h 16470"/>
                  <a:gd name="T12" fmla="*/ 5 w 1209"/>
                  <a:gd name="T13" fmla="*/ 0 h 16470"/>
                  <a:gd name="T14" fmla="*/ 5 w 1209"/>
                  <a:gd name="T15" fmla="*/ 0 h 16470"/>
                  <a:gd name="T16" fmla="*/ 5 w 1209"/>
                  <a:gd name="T17" fmla="*/ 0 h 16470"/>
                  <a:gd name="T18" fmla="*/ 5 w 1209"/>
                  <a:gd name="T19" fmla="*/ 0 h 16470"/>
                  <a:gd name="T20" fmla="*/ 5 w 1209"/>
                  <a:gd name="T21" fmla="*/ 0 h 16470"/>
                  <a:gd name="T22" fmla="*/ 5 w 1209"/>
                  <a:gd name="T23" fmla="*/ 68 h 16470"/>
                  <a:gd name="T24" fmla="*/ 5 w 1209"/>
                  <a:gd name="T25" fmla="*/ 68 h 16470"/>
                  <a:gd name="T26" fmla="*/ 5 w 1209"/>
                  <a:gd name="T27" fmla="*/ 0 h 16470"/>
                  <a:gd name="T28" fmla="*/ 5 w 1209"/>
                  <a:gd name="T29" fmla="*/ 0 h 16470"/>
                  <a:gd name="T30" fmla="*/ 5 w 1209"/>
                  <a:gd name="T31" fmla="*/ 68 h 16470"/>
                  <a:gd name="T32" fmla="*/ 5 w 1209"/>
                  <a:gd name="T33" fmla="*/ 68 h 16470"/>
                  <a:gd name="T34" fmla="*/ 5 w 1209"/>
                  <a:gd name="T35" fmla="*/ 68 h 16470"/>
                  <a:gd name="T36" fmla="*/ 5 w 1209"/>
                  <a:gd name="T37" fmla="*/ 68 h 16470"/>
                  <a:gd name="T38" fmla="*/ 5 w 1209"/>
                  <a:gd name="T39" fmla="*/ 68 h 16470"/>
                  <a:gd name="T40" fmla="*/ 5 w 1209"/>
                  <a:gd name="T41" fmla="*/ 68 h 16470"/>
                  <a:gd name="T42" fmla="*/ 0 w 1209"/>
                  <a:gd name="T43" fmla="*/ 73 h 16470"/>
                  <a:gd name="T44" fmla="*/ 0 w 1209"/>
                  <a:gd name="T45" fmla="*/ 73 h 16470"/>
                  <a:gd name="T46" fmla="*/ 5 w 1209"/>
                  <a:gd name="T47" fmla="*/ 68 h 16470"/>
                  <a:gd name="T48" fmla="*/ 5 w 1209"/>
                  <a:gd name="T49" fmla="*/ 68 h 16470"/>
                  <a:gd name="T50" fmla="*/ 0 w 1209"/>
                  <a:gd name="T51" fmla="*/ 73 h 16470"/>
                  <a:gd name="T52" fmla="*/ 0 w 1209"/>
                  <a:gd name="T53" fmla="*/ 73 h 16470"/>
                  <a:gd name="T54" fmla="*/ 0 w 1209"/>
                  <a:gd name="T55" fmla="*/ 73 h 16470"/>
                  <a:gd name="T56" fmla="*/ 0 w 1209"/>
                  <a:gd name="T57" fmla="*/ 73 h 16470"/>
                  <a:gd name="T58" fmla="*/ 0 w 1209"/>
                  <a:gd name="T59" fmla="*/ 73 h 16470"/>
                  <a:gd name="T60" fmla="*/ 0 w 1209"/>
                  <a:gd name="T61" fmla="*/ 73 h 16470"/>
                  <a:gd name="T62" fmla="*/ 0 w 1209"/>
                  <a:gd name="T63" fmla="*/ 5 h 16470"/>
                  <a:gd name="T64" fmla="*/ 0 w 1209"/>
                  <a:gd name="T65" fmla="*/ 5 h 16470"/>
                  <a:gd name="T66" fmla="*/ 0 w 1209"/>
                  <a:gd name="T67" fmla="*/ 73 h 16470"/>
                  <a:gd name="T68" fmla="*/ 0 w 1209"/>
                  <a:gd name="T69" fmla="*/ 73 h 16470"/>
                  <a:gd name="T70" fmla="*/ 0 w 1209"/>
                  <a:gd name="T71" fmla="*/ 5 h 16470"/>
                  <a:gd name="T72" fmla="*/ 0 w 1209"/>
                  <a:gd name="T73" fmla="*/ 5 h 16470"/>
                  <a:gd name="T74" fmla="*/ 0 w 1209"/>
                  <a:gd name="T75" fmla="*/ 5 h 16470"/>
                  <a:gd name="T76" fmla="*/ 0 w 1209"/>
                  <a:gd name="T77" fmla="*/ 5 h 16470"/>
                  <a:gd name="T78" fmla="*/ 0 w 1209"/>
                  <a:gd name="T79" fmla="*/ 5 h 1647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209" h="16470">
                    <a:moveTo>
                      <a:pt x="5" y="1089"/>
                    </a:moveTo>
                    <a:lnTo>
                      <a:pt x="1190" y="16"/>
                    </a:lnTo>
                    <a:lnTo>
                      <a:pt x="1206" y="32"/>
                    </a:lnTo>
                    <a:lnTo>
                      <a:pt x="19" y="1106"/>
                    </a:lnTo>
                    <a:lnTo>
                      <a:pt x="5" y="1089"/>
                    </a:lnTo>
                    <a:close/>
                    <a:moveTo>
                      <a:pt x="1190" y="16"/>
                    </a:moveTo>
                    <a:lnTo>
                      <a:pt x="1209" y="0"/>
                    </a:lnTo>
                    <a:lnTo>
                      <a:pt x="1209" y="24"/>
                    </a:lnTo>
                    <a:lnTo>
                      <a:pt x="1198" y="24"/>
                    </a:lnTo>
                    <a:lnTo>
                      <a:pt x="1190" y="16"/>
                    </a:lnTo>
                    <a:close/>
                    <a:moveTo>
                      <a:pt x="1209" y="24"/>
                    </a:moveTo>
                    <a:lnTo>
                      <a:pt x="1209" y="15369"/>
                    </a:lnTo>
                    <a:lnTo>
                      <a:pt x="1187" y="15369"/>
                    </a:lnTo>
                    <a:lnTo>
                      <a:pt x="1187" y="24"/>
                    </a:lnTo>
                    <a:lnTo>
                      <a:pt x="1209" y="24"/>
                    </a:lnTo>
                    <a:close/>
                    <a:moveTo>
                      <a:pt x="1209" y="15369"/>
                    </a:moveTo>
                    <a:lnTo>
                      <a:pt x="1209" y="15374"/>
                    </a:lnTo>
                    <a:lnTo>
                      <a:pt x="1206" y="15377"/>
                    </a:lnTo>
                    <a:lnTo>
                      <a:pt x="1198" y="15369"/>
                    </a:lnTo>
                    <a:lnTo>
                      <a:pt x="1209" y="15369"/>
                    </a:lnTo>
                    <a:close/>
                    <a:moveTo>
                      <a:pt x="1206" y="15377"/>
                    </a:moveTo>
                    <a:lnTo>
                      <a:pt x="19" y="16454"/>
                    </a:lnTo>
                    <a:lnTo>
                      <a:pt x="3" y="16438"/>
                    </a:lnTo>
                    <a:lnTo>
                      <a:pt x="1190" y="15361"/>
                    </a:lnTo>
                    <a:lnTo>
                      <a:pt x="1206" y="15377"/>
                    </a:lnTo>
                    <a:close/>
                    <a:moveTo>
                      <a:pt x="19" y="16454"/>
                    </a:moveTo>
                    <a:lnTo>
                      <a:pt x="0" y="16470"/>
                    </a:lnTo>
                    <a:lnTo>
                      <a:pt x="0" y="16445"/>
                    </a:lnTo>
                    <a:lnTo>
                      <a:pt x="12" y="16445"/>
                    </a:lnTo>
                    <a:lnTo>
                      <a:pt x="19" y="16454"/>
                    </a:lnTo>
                    <a:close/>
                    <a:moveTo>
                      <a:pt x="0" y="16445"/>
                    </a:moveTo>
                    <a:lnTo>
                      <a:pt x="0" y="1097"/>
                    </a:lnTo>
                    <a:lnTo>
                      <a:pt x="22" y="1097"/>
                    </a:lnTo>
                    <a:lnTo>
                      <a:pt x="22" y="16445"/>
                    </a:lnTo>
                    <a:lnTo>
                      <a:pt x="0" y="16445"/>
                    </a:lnTo>
                    <a:close/>
                    <a:moveTo>
                      <a:pt x="0" y="1097"/>
                    </a:moveTo>
                    <a:lnTo>
                      <a:pt x="0" y="1093"/>
                    </a:lnTo>
                    <a:lnTo>
                      <a:pt x="5" y="1089"/>
                    </a:lnTo>
                    <a:lnTo>
                      <a:pt x="12" y="1097"/>
                    </a:lnTo>
                    <a:lnTo>
                      <a:pt x="0" y="10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43" name="Rectangle 1560">
                <a:extLst>
                  <a:ext uri="{FF2B5EF4-FFF2-40B4-BE49-F238E27FC236}">
                    <a16:creationId xmlns:a16="http://schemas.microsoft.com/office/drawing/2014/main" id="{4F7059F8-411C-4C5B-A294-4BFA3546FE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9" y="2714"/>
                <a:ext cx="819" cy="1023"/>
              </a:xfrm>
              <a:prstGeom prst="rect">
                <a:avLst/>
              </a:prstGeom>
              <a:solidFill>
                <a:srgbClr val="FFF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0144" name="Freeform 1561">
                <a:extLst>
                  <a:ext uri="{FF2B5EF4-FFF2-40B4-BE49-F238E27FC236}">
                    <a16:creationId xmlns:a16="http://schemas.microsoft.com/office/drawing/2014/main" id="{A97FBFF5-96A4-4281-A5BA-646532633D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79" y="2713"/>
                <a:ext cx="820" cy="1025"/>
              </a:xfrm>
              <a:custGeom>
                <a:avLst/>
                <a:gdLst>
                  <a:gd name="T0" fmla="*/ 0 w 12301"/>
                  <a:gd name="T1" fmla="*/ 0 h 15370"/>
                  <a:gd name="T2" fmla="*/ 55 w 12301"/>
                  <a:gd name="T3" fmla="*/ 0 h 15370"/>
                  <a:gd name="T4" fmla="*/ 55 w 12301"/>
                  <a:gd name="T5" fmla="*/ 0 h 15370"/>
                  <a:gd name="T6" fmla="*/ 0 w 12301"/>
                  <a:gd name="T7" fmla="*/ 0 h 15370"/>
                  <a:gd name="T8" fmla="*/ 0 w 12301"/>
                  <a:gd name="T9" fmla="*/ 0 h 15370"/>
                  <a:gd name="T10" fmla="*/ 55 w 12301"/>
                  <a:gd name="T11" fmla="*/ 0 h 15370"/>
                  <a:gd name="T12" fmla="*/ 55 w 12301"/>
                  <a:gd name="T13" fmla="*/ 0 h 15370"/>
                  <a:gd name="T14" fmla="*/ 55 w 12301"/>
                  <a:gd name="T15" fmla="*/ 0 h 15370"/>
                  <a:gd name="T16" fmla="*/ 55 w 12301"/>
                  <a:gd name="T17" fmla="*/ 0 h 15370"/>
                  <a:gd name="T18" fmla="*/ 55 w 12301"/>
                  <a:gd name="T19" fmla="*/ 0 h 15370"/>
                  <a:gd name="T20" fmla="*/ 55 w 12301"/>
                  <a:gd name="T21" fmla="*/ 0 h 15370"/>
                  <a:gd name="T22" fmla="*/ 55 w 12301"/>
                  <a:gd name="T23" fmla="*/ 68 h 15370"/>
                  <a:gd name="T24" fmla="*/ 55 w 12301"/>
                  <a:gd name="T25" fmla="*/ 68 h 15370"/>
                  <a:gd name="T26" fmla="*/ 55 w 12301"/>
                  <a:gd name="T27" fmla="*/ 0 h 15370"/>
                  <a:gd name="T28" fmla="*/ 55 w 12301"/>
                  <a:gd name="T29" fmla="*/ 0 h 15370"/>
                  <a:gd name="T30" fmla="*/ 55 w 12301"/>
                  <a:gd name="T31" fmla="*/ 68 h 15370"/>
                  <a:gd name="T32" fmla="*/ 55 w 12301"/>
                  <a:gd name="T33" fmla="*/ 68 h 15370"/>
                  <a:gd name="T34" fmla="*/ 55 w 12301"/>
                  <a:gd name="T35" fmla="*/ 68 h 15370"/>
                  <a:gd name="T36" fmla="*/ 55 w 12301"/>
                  <a:gd name="T37" fmla="*/ 68 h 15370"/>
                  <a:gd name="T38" fmla="*/ 55 w 12301"/>
                  <a:gd name="T39" fmla="*/ 68 h 15370"/>
                  <a:gd name="T40" fmla="*/ 55 w 12301"/>
                  <a:gd name="T41" fmla="*/ 68 h 15370"/>
                  <a:gd name="T42" fmla="*/ 0 w 12301"/>
                  <a:gd name="T43" fmla="*/ 68 h 15370"/>
                  <a:gd name="T44" fmla="*/ 0 w 12301"/>
                  <a:gd name="T45" fmla="*/ 68 h 15370"/>
                  <a:gd name="T46" fmla="*/ 55 w 12301"/>
                  <a:gd name="T47" fmla="*/ 68 h 15370"/>
                  <a:gd name="T48" fmla="*/ 55 w 12301"/>
                  <a:gd name="T49" fmla="*/ 68 h 15370"/>
                  <a:gd name="T50" fmla="*/ 0 w 12301"/>
                  <a:gd name="T51" fmla="*/ 68 h 15370"/>
                  <a:gd name="T52" fmla="*/ 0 w 12301"/>
                  <a:gd name="T53" fmla="*/ 68 h 15370"/>
                  <a:gd name="T54" fmla="*/ 0 w 12301"/>
                  <a:gd name="T55" fmla="*/ 68 h 15370"/>
                  <a:gd name="T56" fmla="*/ 0 w 12301"/>
                  <a:gd name="T57" fmla="*/ 68 h 15370"/>
                  <a:gd name="T58" fmla="*/ 0 w 12301"/>
                  <a:gd name="T59" fmla="*/ 68 h 15370"/>
                  <a:gd name="T60" fmla="*/ 0 w 12301"/>
                  <a:gd name="T61" fmla="*/ 68 h 15370"/>
                  <a:gd name="T62" fmla="*/ 0 w 12301"/>
                  <a:gd name="T63" fmla="*/ 0 h 15370"/>
                  <a:gd name="T64" fmla="*/ 0 w 12301"/>
                  <a:gd name="T65" fmla="*/ 0 h 15370"/>
                  <a:gd name="T66" fmla="*/ 0 w 12301"/>
                  <a:gd name="T67" fmla="*/ 68 h 15370"/>
                  <a:gd name="T68" fmla="*/ 0 w 12301"/>
                  <a:gd name="T69" fmla="*/ 68 h 15370"/>
                  <a:gd name="T70" fmla="*/ 0 w 12301"/>
                  <a:gd name="T71" fmla="*/ 0 h 15370"/>
                  <a:gd name="T72" fmla="*/ 0 w 12301"/>
                  <a:gd name="T73" fmla="*/ 0 h 15370"/>
                  <a:gd name="T74" fmla="*/ 0 w 12301"/>
                  <a:gd name="T75" fmla="*/ 0 h 15370"/>
                  <a:gd name="T76" fmla="*/ 0 w 12301"/>
                  <a:gd name="T77" fmla="*/ 0 h 15370"/>
                  <a:gd name="T78" fmla="*/ 0 w 12301"/>
                  <a:gd name="T79" fmla="*/ 0 h 1537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2301" h="15370">
                    <a:moveTo>
                      <a:pt x="10" y="0"/>
                    </a:moveTo>
                    <a:lnTo>
                      <a:pt x="12291" y="0"/>
                    </a:lnTo>
                    <a:lnTo>
                      <a:pt x="12291" y="22"/>
                    </a:lnTo>
                    <a:lnTo>
                      <a:pt x="10" y="22"/>
                    </a:lnTo>
                    <a:lnTo>
                      <a:pt x="10" y="0"/>
                    </a:lnTo>
                    <a:close/>
                    <a:moveTo>
                      <a:pt x="12291" y="0"/>
                    </a:moveTo>
                    <a:lnTo>
                      <a:pt x="12301" y="0"/>
                    </a:lnTo>
                    <a:lnTo>
                      <a:pt x="12301" y="10"/>
                    </a:lnTo>
                    <a:lnTo>
                      <a:pt x="12291" y="10"/>
                    </a:lnTo>
                    <a:lnTo>
                      <a:pt x="12291" y="0"/>
                    </a:lnTo>
                    <a:close/>
                    <a:moveTo>
                      <a:pt x="12301" y="10"/>
                    </a:moveTo>
                    <a:lnTo>
                      <a:pt x="12301" y="15358"/>
                    </a:lnTo>
                    <a:lnTo>
                      <a:pt x="12279" y="15358"/>
                    </a:lnTo>
                    <a:lnTo>
                      <a:pt x="12279" y="10"/>
                    </a:lnTo>
                    <a:lnTo>
                      <a:pt x="12301" y="10"/>
                    </a:lnTo>
                    <a:close/>
                    <a:moveTo>
                      <a:pt x="12301" y="15358"/>
                    </a:moveTo>
                    <a:lnTo>
                      <a:pt x="12301" y="15370"/>
                    </a:lnTo>
                    <a:lnTo>
                      <a:pt x="12291" y="15370"/>
                    </a:lnTo>
                    <a:lnTo>
                      <a:pt x="12291" y="15358"/>
                    </a:lnTo>
                    <a:lnTo>
                      <a:pt x="12301" y="15358"/>
                    </a:lnTo>
                    <a:close/>
                    <a:moveTo>
                      <a:pt x="12291" y="15370"/>
                    </a:moveTo>
                    <a:lnTo>
                      <a:pt x="10" y="15370"/>
                    </a:lnTo>
                    <a:lnTo>
                      <a:pt x="10" y="15348"/>
                    </a:lnTo>
                    <a:lnTo>
                      <a:pt x="12291" y="15348"/>
                    </a:lnTo>
                    <a:lnTo>
                      <a:pt x="12291" y="15370"/>
                    </a:lnTo>
                    <a:close/>
                    <a:moveTo>
                      <a:pt x="10" y="15370"/>
                    </a:moveTo>
                    <a:lnTo>
                      <a:pt x="0" y="15370"/>
                    </a:lnTo>
                    <a:lnTo>
                      <a:pt x="0" y="15358"/>
                    </a:lnTo>
                    <a:lnTo>
                      <a:pt x="10" y="15358"/>
                    </a:lnTo>
                    <a:lnTo>
                      <a:pt x="10" y="15370"/>
                    </a:lnTo>
                    <a:close/>
                    <a:moveTo>
                      <a:pt x="0" y="15358"/>
                    </a:moveTo>
                    <a:lnTo>
                      <a:pt x="0" y="10"/>
                    </a:lnTo>
                    <a:lnTo>
                      <a:pt x="21" y="10"/>
                    </a:lnTo>
                    <a:lnTo>
                      <a:pt x="21" y="15358"/>
                    </a:lnTo>
                    <a:lnTo>
                      <a:pt x="0" y="15358"/>
                    </a:lnTo>
                    <a:close/>
                    <a:moveTo>
                      <a:pt x="0" y="1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45" name="Freeform 1562">
                <a:extLst>
                  <a:ext uri="{FF2B5EF4-FFF2-40B4-BE49-F238E27FC236}">
                    <a16:creationId xmlns:a16="http://schemas.microsoft.com/office/drawing/2014/main" id="{D437C6E5-03BF-449B-A4F3-549710C2606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6" y="2876"/>
                <a:ext cx="58" cy="57"/>
              </a:xfrm>
              <a:custGeom>
                <a:avLst/>
                <a:gdLst>
                  <a:gd name="T0" fmla="*/ 0 w 873"/>
                  <a:gd name="T1" fmla="*/ 3 h 843"/>
                  <a:gd name="T2" fmla="*/ 0 w 873"/>
                  <a:gd name="T3" fmla="*/ 3 h 843"/>
                  <a:gd name="T4" fmla="*/ 0 w 873"/>
                  <a:gd name="T5" fmla="*/ 3 h 843"/>
                  <a:gd name="T6" fmla="*/ 0 w 873"/>
                  <a:gd name="T7" fmla="*/ 4 h 843"/>
                  <a:gd name="T8" fmla="*/ 0 w 873"/>
                  <a:gd name="T9" fmla="*/ 3 h 843"/>
                  <a:gd name="T10" fmla="*/ 0 w 873"/>
                  <a:gd name="T11" fmla="*/ 4 h 843"/>
                  <a:gd name="T12" fmla="*/ 0 w 873"/>
                  <a:gd name="T13" fmla="*/ 4 h 843"/>
                  <a:gd name="T14" fmla="*/ 0 w 873"/>
                  <a:gd name="T15" fmla="*/ 4 h 843"/>
                  <a:gd name="T16" fmla="*/ 1 w 873"/>
                  <a:gd name="T17" fmla="*/ 3 h 843"/>
                  <a:gd name="T18" fmla="*/ 1 w 873"/>
                  <a:gd name="T19" fmla="*/ 3 h 843"/>
                  <a:gd name="T20" fmla="*/ 1 w 873"/>
                  <a:gd name="T21" fmla="*/ 3 h 843"/>
                  <a:gd name="T22" fmla="*/ 1 w 873"/>
                  <a:gd name="T23" fmla="*/ 3 h 843"/>
                  <a:gd name="T24" fmla="*/ 1 w 873"/>
                  <a:gd name="T25" fmla="*/ 3 h 843"/>
                  <a:gd name="T26" fmla="*/ 1 w 873"/>
                  <a:gd name="T27" fmla="*/ 2 h 843"/>
                  <a:gd name="T28" fmla="*/ 1 w 873"/>
                  <a:gd name="T29" fmla="*/ 3 h 843"/>
                  <a:gd name="T30" fmla="*/ 1 w 873"/>
                  <a:gd name="T31" fmla="*/ 2 h 843"/>
                  <a:gd name="T32" fmla="*/ 1 w 873"/>
                  <a:gd name="T33" fmla="*/ 2 h 843"/>
                  <a:gd name="T34" fmla="*/ 1 w 873"/>
                  <a:gd name="T35" fmla="*/ 2 h 843"/>
                  <a:gd name="T36" fmla="*/ 2 w 873"/>
                  <a:gd name="T37" fmla="*/ 3 h 843"/>
                  <a:gd name="T38" fmla="*/ 2 w 873"/>
                  <a:gd name="T39" fmla="*/ 3 h 843"/>
                  <a:gd name="T40" fmla="*/ 2 w 873"/>
                  <a:gd name="T41" fmla="*/ 2 h 843"/>
                  <a:gd name="T42" fmla="*/ 2 w 873"/>
                  <a:gd name="T43" fmla="*/ 2 h 843"/>
                  <a:gd name="T44" fmla="*/ 2 w 873"/>
                  <a:gd name="T45" fmla="*/ 2 h 843"/>
                  <a:gd name="T46" fmla="*/ 2 w 873"/>
                  <a:gd name="T47" fmla="*/ 2 h 843"/>
                  <a:gd name="T48" fmla="*/ 2 w 873"/>
                  <a:gd name="T49" fmla="*/ 2 h 843"/>
                  <a:gd name="T50" fmla="*/ 2 w 873"/>
                  <a:gd name="T51" fmla="*/ 2 h 843"/>
                  <a:gd name="T52" fmla="*/ 2 w 873"/>
                  <a:gd name="T53" fmla="*/ 2 h 843"/>
                  <a:gd name="T54" fmla="*/ 2 w 873"/>
                  <a:gd name="T55" fmla="*/ 2 h 843"/>
                  <a:gd name="T56" fmla="*/ 2 w 873"/>
                  <a:gd name="T57" fmla="*/ 2 h 843"/>
                  <a:gd name="T58" fmla="*/ 2 w 873"/>
                  <a:gd name="T59" fmla="*/ 2 h 843"/>
                  <a:gd name="T60" fmla="*/ 2 w 873"/>
                  <a:gd name="T61" fmla="*/ 2 h 843"/>
                  <a:gd name="T62" fmla="*/ 2 w 873"/>
                  <a:gd name="T63" fmla="*/ 2 h 843"/>
                  <a:gd name="T64" fmla="*/ 2 w 873"/>
                  <a:gd name="T65" fmla="*/ 2 h 843"/>
                  <a:gd name="T66" fmla="*/ 3 w 873"/>
                  <a:gd name="T67" fmla="*/ 1 h 843"/>
                  <a:gd name="T68" fmla="*/ 2 w 873"/>
                  <a:gd name="T69" fmla="*/ 2 h 843"/>
                  <a:gd name="T70" fmla="*/ 3 w 873"/>
                  <a:gd name="T71" fmla="*/ 1 h 843"/>
                  <a:gd name="T72" fmla="*/ 3 w 873"/>
                  <a:gd name="T73" fmla="*/ 1 h 843"/>
                  <a:gd name="T74" fmla="*/ 3 w 873"/>
                  <a:gd name="T75" fmla="*/ 1 h 843"/>
                  <a:gd name="T76" fmla="*/ 3 w 873"/>
                  <a:gd name="T77" fmla="*/ 1 h 843"/>
                  <a:gd name="T78" fmla="*/ 3 w 873"/>
                  <a:gd name="T79" fmla="*/ 1 h 843"/>
                  <a:gd name="T80" fmla="*/ 3 w 873"/>
                  <a:gd name="T81" fmla="*/ 1 h 843"/>
                  <a:gd name="T82" fmla="*/ 3 w 873"/>
                  <a:gd name="T83" fmla="*/ 1 h 843"/>
                  <a:gd name="T84" fmla="*/ 3 w 873"/>
                  <a:gd name="T85" fmla="*/ 1 h 843"/>
                  <a:gd name="T86" fmla="*/ 3 w 873"/>
                  <a:gd name="T87" fmla="*/ 1 h 843"/>
                  <a:gd name="T88" fmla="*/ 3 w 873"/>
                  <a:gd name="T89" fmla="*/ 1 h 843"/>
                  <a:gd name="T90" fmla="*/ 3 w 873"/>
                  <a:gd name="T91" fmla="*/ 1 h 843"/>
                  <a:gd name="T92" fmla="*/ 3 w 873"/>
                  <a:gd name="T93" fmla="*/ 1 h 843"/>
                  <a:gd name="T94" fmla="*/ 3 w 873"/>
                  <a:gd name="T95" fmla="*/ 1 h 843"/>
                  <a:gd name="T96" fmla="*/ 4 w 873"/>
                  <a:gd name="T97" fmla="*/ 0 h 843"/>
                  <a:gd name="T98" fmla="*/ 4 w 873"/>
                  <a:gd name="T99" fmla="*/ 0 h 843"/>
                  <a:gd name="T100" fmla="*/ 4 w 873"/>
                  <a:gd name="T101" fmla="*/ 0 h 84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73" h="843">
                    <a:moveTo>
                      <a:pt x="0" y="833"/>
                    </a:moveTo>
                    <a:lnTo>
                      <a:pt x="68" y="698"/>
                    </a:lnTo>
                    <a:lnTo>
                      <a:pt x="87" y="708"/>
                    </a:lnTo>
                    <a:lnTo>
                      <a:pt x="19" y="843"/>
                    </a:lnTo>
                    <a:lnTo>
                      <a:pt x="0" y="833"/>
                    </a:lnTo>
                    <a:close/>
                    <a:moveTo>
                      <a:pt x="68" y="698"/>
                    </a:moveTo>
                    <a:lnTo>
                      <a:pt x="80" y="675"/>
                    </a:lnTo>
                    <a:lnTo>
                      <a:pt x="88" y="700"/>
                    </a:lnTo>
                    <a:lnTo>
                      <a:pt x="78" y="703"/>
                    </a:lnTo>
                    <a:lnTo>
                      <a:pt x="68" y="698"/>
                    </a:lnTo>
                    <a:close/>
                    <a:moveTo>
                      <a:pt x="88" y="700"/>
                    </a:moveTo>
                    <a:lnTo>
                      <a:pt x="110" y="767"/>
                    </a:lnTo>
                    <a:lnTo>
                      <a:pt x="89" y="773"/>
                    </a:lnTo>
                    <a:lnTo>
                      <a:pt x="68" y="706"/>
                    </a:lnTo>
                    <a:lnTo>
                      <a:pt x="88" y="700"/>
                    </a:lnTo>
                    <a:close/>
                    <a:moveTo>
                      <a:pt x="109" y="775"/>
                    </a:moveTo>
                    <a:lnTo>
                      <a:pt x="97" y="799"/>
                    </a:lnTo>
                    <a:lnTo>
                      <a:pt x="89" y="773"/>
                    </a:lnTo>
                    <a:lnTo>
                      <a:pt x="100" y="770"/>
                    </a:lnTo>
                    <a:lnTo>
                      <a:pt x="109" y="775"/>
                    </a:lnTo>
                    <a:close/>
                    <a:moveTo>
                      <a:pt x="89" y="765"/>
                    </a:moveTo>
                    <a:lnTo>
                      <a:pt x="156" y="631"/>
                    </a:lnTo>
                    <a:lnTo>
                      <a:pt x="176" y="641"/>
                    </a:lnTo>
                    <a:lnTo>
                      <a:pt x="109" y="775"/>
                    </a:lnTo>
                    <a:lnTo>
                      <a:pt x="89" y="765"/>
                    </a:lnTo>
                    <a:close/>
                    <a:moveTo>
                      <a:pt x="156" y="631"/>
                    </a:moveTo>
                    <a:lnTo>
                      <a:pt x="164" y="619"/>
                    </a:lnTo>
                    <a:lnTo>
                      <a:pt x="174" y="629"/>
                    </a:lnTo>
                    <a:lnTo>
                      <a:pt x="167" y="636"/>
                    </a:lnTo>
                    <a:lnTo>
                      <a:pt x="156" y="631"/>
                    </a:lnTo>
                    <a:close/>
                    <a:moveTo>
                      <a:pt x="174" y="629"/>
                    </a:moveTo>
                    <a:lnTo>
                      <a:pt x="220" y="674"/>
                    </a:lnTo>
                    <a:lnTo>
                      <a:pt x="205" y="690"/>
                    </a:lnTo>
                    <a:lnTo>
                      <a:pt x="158" y="644"/>
                    </a:lnTo>
                    <a:lnTo>
                      <a:pt x="174" y="629"/>
                    </a:lnTo>
                    <a:close/>
                    <a:moveTo>
                      <a:pt x="222" y="686"/>
                    </a:moveTo>
                    <a:lnTo>
                      <a:pt x="216" y="700"/>
                    </a:lnTo>
                    <a:lnTo>
                      <a:pt x="205" y="690"/>
                    </a:lnTo>
                    <a:lnTo>
                      <a:pt x="213" y="681"/>
                    </a:lnTo>
                    <a:lnTo>
                      <a:pt x="222" y="686"/>
                    </a:lnTo>
                    <a:close/>
                    <a:moveTo>
                      <a:pt x="203" y="677"/>
                    </a:moveTo>
                    <a:lnTo>
                      <a:pt x="270" y="521"/>
                    </a:lnTo>
                    <a:lnTo>
                      <a:pt x="289" y="529"/>
                    </a:lnTo>
                    <a:lnTo>
                      <a:pt x="222" y="686"/>
                    </a:lnTo>
                    <a:lnTo>
                      <a:pt x="203" y="677"/>
                    </a:lnTo>
                    <a:close/>
                    <a:moveTo>
                      <a:pt x="270" y="521"/>
                    </a:moveTo>
                    <a:lnTo>
                      <a:pt x="274" y="512"/>
                    </a:lnTo>
                    <a:lnTo>
                      <a:pt x="283" y="515"/>
                    </a:lnTo>
                    <a:lnTo>
                      <a:pt x="280" y="525"/>
                    </a:lnTo>
                    <a:lnTo>
                      <a:pt x="270" y="521"/>
                    </a:lnTo>
                    <a:close/>
                    <a:moveTo>
                      <a:pt x="283" y="515"/>
                    </a:moveTo>
                    <a:lnTo>
                      <a:pt x="350" y="536"/>
                    </a:lnTo>
                    <a:lnTo>
                      <a:pt x="343" y="557"/>
                    </a:lnTo>
                    <a:lnTo>
                      <a:pt x="276" y="535"/>
                    </a:lnTo>
                    <a:lnTo>
                      <a:pt x="283" y="515"/>
                    </a:lnTo>
                    <a:close/>
                    <a:moveTo>
                      <a:pt x="356" y="552"/>
                    </a:moveTo>
                    <a:lnTo>
                      <a:pt x="352" y="560"/>
                    </a:lnTo>
                    <a:lnTo>
                      <a:pt x="343" y="557"/>
                    </a:lnTo>
                    <a:lnTo>
                      <a:pt x="347" y="547"/>
                    </a:lnTo>
                    <a:lnTo>
                      <a:pt x="356" y="552"/>
                    </a:lnTo>
                    <a:close/>
                    <a:moveTo>
                      <a:pt x="337" y="541"/>
                    </a:moveTo>
                    <a:lnTo>
                      <a:pt x="383" y="453"/>
                    </a:lnTo>
                    <a:lnTo>
                      <a:pt x="402" y="463"/>
                    </a:lnTo>
                    <a:lnTo>
                      <a:pt x="356" y="552"/>
                    </a:lnTo>
                    <a:lnTo>
                      <a:pt x="337" y="541"/>
                    </a:lnTo>
                    <a:close/>
                    <a:moveTo>
                      <a:pt x="383" y="453"/>
                    </a:moveTo>
                    <a:lnTo>
                      <a:pt x="386" y="448"/>
                    </a:lnTo>
                    <a:lnTo>
                      <a:pt x="393" y="448"/>
                    </a:lnTo>
                    <a:lnTo>
                      <a:pt x="393" y="458"/>
                    </a:lnTo>
                    <a:lnTo>
                      <a:pt x="383" y="453"/>
                    </a:lnTo>
                    <a:close/>
                    <a:moveTo>
                      <a:pt x="393" y="448"/>
                    </a:moveTo>
                    <a:lnTo>
                      <a:pt x="415" y="448"/>
                    </a:lnTo>
                    <a:lnTo>
                      <a:pt x="415" y="469"/>
                    </a:lnTo>
                    <a:lnTo>
                      <a:pt x="393" y="469"/>
                    </a:lnTo>
                    <a:lnTo>
                      <a:pt x="393" y="448"/>
                    </a:lnTo>
                    <a:close/>
                    <a:moveTo>
                      <a:pt x="423" y="464"/>
                    </a:moveTo>
                    <a:lnTo>
                      <a:pt x="420" y="469"/>
                    </a:lnTo>
                    <a:lnTo>
                      <a:pt x="415" y="469"/>
                    </a:lnTo>
                    <a:lnTo>
                      <a:pt x="415" y="458"/>
                    </a:lnTo>
                    <a:lnTo>
                      <a:pt x="423" y="464"/>
                    </a:lnTo>
                    <a:close/>
                    <a:moveTo>
                      <a:pt x="405" y="452"/>
                    </a:moveTo>
                    <a:lnTo>
                      <a:pt x="472" y="360"/>
                    </a:lnTo>
                    <a:lnTo>
                      <a:pt x="490" y="373"/>
                    </a:lnTo>
                    <a:lnTo>
                      <a:pt x="423" y="464"/>
                    </a:lnTo>
                    <a:lnTo>
                      <a:pt x="405" y="452"/>
                    </a:lnTo>
                    <a:close/>
                    <a:moveTo>
                      <a:pt x="472" y="360"/>
                    </a:moveTo>
                    <a:lnTo>
                      <a:pt x="475" y="356"/>
                    </a:lnTo>
                    <a:lnTo>
                      <a:pt x="482" y="356"/>
                    </a:lnTo>
                    <a:lnTo>
                      <a:pt x="482" y="366"/>
                    </a:lnTo>
                    <a:lnTo>
                      <a:pt x="472" y="360"/>
                    </a:lnTo>
                    <a:close/>
                    <a:moveTo>
                      <a:pt x="482" y="356"/>
                    </a:moveTo>
                    <a:lnTo>
                      <a:pt x="549" y="356"/>
                    </a:lnTo>
                    <a:lnTo>
                      <a:pt x="549" y="378"/>
                    </a:lnTo>
                    <a:lnTo>
                      <a:pt x="482" y="378"/>
                    </a:lnTo>
                    <a:lnTo>
                      <a:pt x="482" y="356"/>
                    </a:lnTo>
                    <a:close/>
                    <a:moveTo>
                      <a:pt x="558" y="371"/>
                    </a:moveTo>
                    <a:lnTo>
                      <a:pt x="556" y="378"/>
                    </a:lnTo>
                    <a:lnTo>
                      <a:pt x="549" y="378"/>
                    </a:lnTo>
                    <a:lnTo>
                      <a:pt x="549" y="366"/>
                    </a:lnTo>
                    <a:lnTo>
                      <a:pt x="558" y="371"/>
                    </a:lnTo>
                    <a:close/>
                    <a:moveTo>
                      <a:pt x="538" y="363"/>
                    </a:moveTo>
                    <a:lnTo>
                      <a:pt x="585" y="228"/>
                    </a:lnTo>
                    <a:lnTo>
                      <a:pt x="604" y="236"/>
                    </a:lnTo>
                    <a:lnTo>
                      <a:pt x="558" y="371"/>
                    </a:lnTo>
                    <a:lnTo>
                      <a:pt x="538" y="363"/>
                    </a:lnTo>
                    <a:close/>
                    <a:moveTo>
                      <a:pt x="585" y="228"/>
                    </a:moveTo>
                    <a:lnTo>
                      <a:pt x="589" y="215"/>
                    </a:lnTo>
                    <a:lnTo>
                      <a:pt x="600" y="222"/>
                    </a:lnTo>
                    <a:lnTo>
                      <a:pt x="595" y="232"/>
                    </a:lnTo>
                    <a:lnTo>
                      <a:pt x="585" y="228"/>
                    </a:lnTo>
                    <a:close/>
                    <a:moveTo>
                      <a:pt x="600" y="222"/>
                    </a:moveTo>
                    <a:lnTo>
                      <a:pt x="667" y="269"/>
                    </a:lnTo>
                    <a:lnTo>
                      <a:pt x="656" y="287"/>
                    </a:lnTo>
                    <a:lnTo>
                      <a:pt x="589" y="241"/>
                    </a:lnTo>
                    <a:lnTo>
                      <a:pt x="600" y="222"/>
                    </a:lnTo>
                    <a:close/>
                    <a:moveTo>
                      <a:pt x="672" y="281"/>
                    </a:moveTo>
                    <a:lnTo>
                      <a:pt x="667" y="295"/>
                    </a:lnTo>
                    <a:lnTo>
                      <a:pt x="656" y="287"/>
                    </a:lnTo>
                    <a:lnTo>
                      <a:pt x="662" y="278"/>
                    </a:lnTo>
                    <a:lnTo>
                      <a:pt x="672" y="281"/>
                    </a:lnTo>
                    <a:close/>
                    <a:moveTo>
                      <a:pt x="652" y="275"/>
                    </a:moveTo>
                    <a:lnTo>
                      <a:pt x="695" y="140"/>
                    </a:lnTo>
                    <a:lnTo>
                      <a:pt x="715" y="146"/>
                    </a:lnTo>
                    <a:lnTo>
                      <a:pt x="672" y="281"/>
                    </a:lnTo>
                    <a:lnTo>
                      <a:pt x="652" y="275"/>
                    </a:lnTo>
                    <a:close/>
                    <a:moveTo>
                      <a:pt x="695" y="140"/>
                    </a:moveTo>
                    <a:lnTo>
                      <a:pt x="699" y="126"/>
                    </a:lnTo>
                    <a:lnTo>
                      <a:pt x="710" y="134"/>
                    </a:lnTo>
                    <a:lnTo>
                      <a:pt x="705" y="143"/>
                    </a:lnTo>
                    <a:lnTo>
                      <a:pt x="695" y="140"/>
                    </a:lnTo>
                    <a:close/>
                    <a:moveTo>
                      <a:pt x="710" y="134"/>
                    </a:moveTo>
                    <a:lnTo>
                      <a:pt x="777" y="180"/>
                    </a:lnTo>
                    <a:lnTo>
                      <a:pt x="766" y="199"/>
                    </a:lnTo>
                    <a:lnTo>
                      <a:pt x="699" y="152"/>
                    </a:lnTo>
                    <a:lnTo>
                      <a:pt x="710" y="134"/>
                    </a:lnTo>
                    <a:close/>
                    <a:moveTo>
                      <a:pt x="781" y="193"/>
                    </a:moveTo>
                    <a:lnTo>
                      <a:pt x="776" y="206"/>
                    </a:lnTo>
                    <a:lnTo>
                      <a:pt x="766" y="199"/>
                    </a:lnTo>
                    <a:lnTo>
                      <a:pt x="772" y="189"/>
                    </a:lnTo>
                    <a:lnTo>
                      <a:pt x="781" y="193"/>
                    </a:lnTo>
                    <a:close/>
                    <a:moveTo>
                      <a:pt x="762" y="185"/>
                    </a:moveTo>
                    <a:lnTo>
                      <a:pt x="830" y="26"/>
                    </a:lnTo>
                    <a:lnTo>
                      <a:pt x="849" y="34"/>
                    </a:lnTo>
                    <a:lnTo>
                      <a:pt x="781" y="193"/>
                    </a:lnTo>
                    <a:lnTo>
                      <a:pt x="762" y="185"/>
                    </a:lnTo>
                    <a:close/>
                    <a:moveTo>
                      <a:pt x="830" y="26"/>
                    </a:moveTo>
                    <a:lnTo>
                      <a:pt x="840" y="0"/>
                    </a:lnTo>
                    <a:lnTo>
                      <a:pt x="849" y="27"/>
                    </a:lnTo>
                    <a:lnTo>
                      <a:pt x="840" y="30"/>
                    </a:lnTo>
                    <a:lnTo>
                      <a:pt x="830" y="26"/>
                    </a:lnTo>
                    <a:close/>
                    <a:moveTo>
                      <a:pt x="849" y="27"/>
                    </a:moveTo>
                    <a:lnTo>
                      <a:pt x="873" y="95"/>
                    </a:lnTo>
                    <a:lnTo>
                      <a:pt x="853" y="102"/>
                    </a:lnTo>
                    <a:lnTo>
                      <a:pt x="830" y="34"/>
                    </a:lnTo>
                    <a:lnTo>
                      <a:pt x="849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46" name="Freeform 1563">
                <a:extLst>
                  <a:ext uri="{FF2B5EF4-FFF2-40B4-BE49-F238E27FC236}">
                    <a16:creationId xmlns:a16="http://schemas.microsoft.com/office/drawing/2014/main" id="{3AA74422-167F-4AB1-8C45-C951E12C1C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6" y="3052"/>
                <a:ext cx="29" cy="31"/>
              </a:xfrm>
              <a:custGeom>
                <a:avLst/>
                <a:gdLst>
                  <a:gd name="T0" fmla="*/ 2 w 444"/>
                  <a:gd name="T1" fmla="*/ 0 h 467"/>
                  <a:gd name="T2" fmla="*/ 2 w 444"/>
                  <a:gd name="T3" fmla="*/ 0 h 467"/>
                  <a:gd name="T4" fmla="*/ 2 w 444"/>
                  <a:gd name="T5" fmla="*/ 0 h 467"/>
                  <a:gd name="T6" fmla="*/ 2 w 444"/>
                  <a:gd name="T7" fmla="*/ 1 h 467"/>
                  <a:gd name="T8" fmla="*/ 2 w 444"/>
                  <a:gd name="T9" fmla="*/ 0 h 467"/>
                  <a:gd name="T10" fmla="*/ 2 w 444"/>
                  <a:gd name="T11" fmla="*/ 1 h 467"/>
                  <a:gd name="T12" fmla="*/ 2 w 444"/>
                  <a:gd name="T13" fmla="*/ 1 h 467"/>
                  <a:gd name="T14" fmla="*/ 2 w 444"/>
                  <a:gd name="T15" fmla="*/ 1 h 467"/>
                  <a:gd name="T16" fmla="*/ 2 w 444"/>
                  <a:gd name="T17" fmla="*/ 0 h 467"/>
                  <a:gd name="T18" fmla="*/ 2 w 444"/>
                  <a:gd name="T19" fmla="*/ 0 h 467"/>
                  <a:gd name="T20" fmla="*/ 1 w 444"/>
                  <a:gd name="T21" fmla="*/ 1 h 467"/>
                  <a:gd name="T22" fmla="*/ 2 w 444"/>
                  <a:gd name="T23" fmla="*/ 1 h 467"/>
                  <a:gd name="T24" fmla="*/ 2 w 444"/>
                  <a:gd name="T25" fmla="*/ 1 h 467"/>
                  <a:gd name="T26" fmla="*/ 1 w 444"/>
                  <a:gd name="T27" fmla="*/ 0 h 467"/>
                  <a:gd name="T28" fmla="*/ 1 w 444"/>
                  <a:gd name="T29" fmla="*/ 1 h 467"/>
                  <a:gd name="T30" fmla="*/ 1 w 444"/>
                  <a:gd name="T31" fmla="*/ 0 h 467"/>
                  <a:gd name="T32" fmla="*/ 1 w 444"/>
                  <a:gd name="T33" fmla="*/ 0 h 467"/>
                  <a:gd name="T34" fmla="*/ 1 w 444"/>
                  <a:gd name="T35" fmla="*/ 0 h 467"/>
                  <a:gd name="T36" fmla="*/ 1 w 444"/>
                  <a:gd name="T37" fmla="*/ 1 h 467"/>
                  <a:gd name="T38" fmla="*/ 1 w 444"/>
                  <a:gd name="T39" fmla="*/ 1 h 467"/>
                  <a:gd name="T40" fmla="*/ 1 w 444"/>
                  <a:gd name="T41" fmla="*/ 1 h 467"/>
                  <a:gd name="T42" fmla="*/ 1 w 444"/>
                  <a:gd name="T43" fmla="*/ 1 h 467"/>
                  <a:gd name="T44" fmla="*/ 1 w 444"/>
                  <a:gd name="T45" fmla="*/ 1 h 467"/>
                  <a:gd name="T46" fmla="*/ 1 w 444"/>
                  <a:gd name="T47" fmla="*/ 1 h 467"/>
                  <a:gd name="T48" fmla="*/ 1 w 444"/>
                  <a:gd name="T49" fmla="*/ 1 h 467"/>
                  <a:gd name="T50" fmla="*/ 1 w 444"/>
                  <a:gd name="T51" fmla="*/ 1 h 467"/>
                  <a:gd name="T52" fmla="*/ 1 w 444"/>
                  <a:gd name="T53" fmla="*/ 1 h 467"/>
                  <a:gd name="T54" fmla="*/ 1 w 444"/>
                  <a:gd name="T55" fmla="*/ 1 h 467"/>
                  <a:gd name="T56" fmla="*/ 1 w 444"/>
                  <a:gd name="T57" fmla="*/ 1 h 467"/>
                  <a:gd name="T58" fmla="*/ 1 w 444"/>
                  <a:gd name="T59" fmla="*/ 1 h 467"/>
                  <a:gd name="T60" fmla="*/ 1 w 444"/>
                  <a:gd name="T61" fmla="*/ 1 h 467"/>
                  <a:gd name="T62" fmla="*/ 1 w 444"/>
                  <a:gd name="T63" fmla="*/ 1 h 467"/>
                  <a:gd name="T64" fmla="*/ 1 w 444"/>
                  <a:gd name="T65" fmla="*/ 1 h 467"/>
                  <a:gd name="T66" fmla="*/ 1 w 444"/>
                  <a:gd name="T67" fmla="*/ 1 h 467"/>
                  <a:gd name="T68" fmla="*/ 1 w 444"/>
                  <a:gd name="T69" fmla="*/ 1 h 467"/>
                  <a:gd name="T70" fmla="*/ 1 w 444"/>
                  <a:gd name="T71" fmla="*/ 1 h 467"/>
                  <a:gd name="T72" fmla="*/ 1 w 444"/>
                  <a:gd name="T73" fmla="*/ 1 h 467"/>
                  <a:gd name="T74" fmla="*/ 1 w 444"/>
                  <a:gd name="T75" fmla="*/ 1 h 467"/>
                  <a:gd name="T76" fmla="*/ 1 w 444"/>
                  <a:gd name="T77" fmla="*/ 2 h 467"/>
                  <a:gd name="T78" fmla="*/ 1 w 444"/>
                  <a:gd name="T79" fmla="*/ 1 h 467"/>
                  <a:gd name="T80" fmla="*/ 0 w 444"/>
                  <a:gd name="T81" fmla="*/ 1 h 467"/>
                  <a:gd name="T82" fmla="*/ 0 w 444"/>
                  <a:gd name="T83" fmla="*/ 1 h 467"/>
                  <a:gd name="T84" fmla="*/ 0 w 444"/>
                  <a:gd name="T85" fmla="*/ 1 h 467"/>
                  <a:gd name="T86" fmla="*/ 0 w 444"/>
                  <a:gd name="T87" fmla="*/ 2 h 467"/>
                  <a:gd name="T88" fmla="*/ 0 w 444"/>
                  <a:gd name="T89" fmla="*/ 1 h 467"/>
                  <a:gd name="T90" fmla="*/ 0 w 444"/>
                  <a:gd name="T91" fmla="*/ 2 h 467"/>
                  <a:gd name="T92" fmla="*/ 0 w 444"/>
                  <a:gd name="T93" fmla="*/ 2 h 467"/>
                  <a:gd name="T94" fmla="*/ 0 w 444"/>
                  <a:gd name="T95" fmla="*/ 2 h 467"/>
                  <a:gd name="T96" fmla="*/ 0 w 444"/>
                  <a:gd name="T97" fmla="*/ 1 h 467"/>
                  <a:gd name="T98" fmla="*/ 0 w 444"/>
                  <a:gd name="T99" fmla="*/ 1 h 467"/>
                  <a:gd name="T100" fmla="*/ 0 w 444"/>
                  <a:gd name="T101" fmla="*/ 2 h 46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4" h="467">
                    <a:moveTo>
                      <a:pt x="428" y="51"/>
                    </a:moveTo>
                    <a:lnTo>
                      <a:pt x="408" y="30"/>
                    </a:lnTo>
                    <a:lnTo>
                      <a:pt x="423" y="15"/>
                    </a:lnTo>
                    <a:lnTo>
                      <a:pt x="444" y="37"/>
                    </a:lnTo>
                    <a:lnTo>
                      <a:pt x="428" y="51"/>
                    </a:lnTo>
                    <a:close/>
                    <a:moveTo>
                      <a:pt x="404" y="21"/>
                    </a:moveTo>
                    <a:lnTo>
                      <a:pt x="409" y="0"/>
                    </a:lnTo>
                    <a:lnTo>
                      <a:pt x="423" y="15"/>
                    </a:lnTo>
                    <a:lnTo>
                      <a:pt x="416" y="23"/>
                    </a:lnTo>
                    <a:lnTo>
                      <a:pt x="404" y="21"/>
                    </a:lnTo>
                    <a:close/>
                    <a:moveTo>
                      <a:pt x="426" y="25"/>
                    </a:moveTo>
                    <a:lnTo>
                      <a:pt x="404" y="135"/>
                    </a:lnTo>
                    <a:lnTo>
                      <a:pt x="383" y="131"/>
                    </a:lnTo>
                    <a:lnTo>
                      <a:pt x="404" y="21"/>
                    </a:lnTo>
                    <a:lnTo>
                      <a:pt x="426" y="25"/>
                    </a:lnTo>
                    <a:close/>
                    <a:moveTo>
                      <a:pt x="404" y="135"/>
                    </a:moveTo>
                    <a:lnTo>
                      <a:pt x="397" y="173"/>
                    </a:lnTo>
                    <a:lnTo>
                      <a:pt x="384" y="137"/>
                    </a:lnTo>
                    <a:lnTo>
                      <a:pt x="394" y="133"/>
                    </a:lnTo>
                    <a:lnTo>
                      <a:pt x="404" y="135"/>
                    </a:lnTo>
                    <a:close/>
                    <a:moveTo>
                      <a:pt x="384" y="137"/>
                    </a:moveTo>
                    <a:lnTo>
                      <a:pt x="359" y="70"/>
                    </a:lnTo>
                    <a:lnTo>
                      <a:pt x="379" y="62"/>
                    </a:lnTo>
                    <a:lnTo>
                      <a:pt x="403" y="129"/>
                    </a:lnTo>
                    <a:lnTo>
                      <a:pt x="384" y="137"/>
                    </a:lnTo>
                    <a:close/>
                    <a:moveTo>
                      <a:pt x="358" y="64"/>
                    </a:moveTo>
                    <a:lnTo>
                      <a:pt x="366" y="29"/>
                    </a:lnTo>
                    <a:lnTo>
                      <a:pt x="379" y="62"/>
                    </a:lnTo>
                    <a:lnTo>
                      <a:pt x="369" y="66"/>
                    </a:lnTo>
                    <a:lnTo>
                      <a:pt x="358" y="64"/>
                    </a:lnTo>
                    <a:close/>
                    <a:moveTo>
                      <a:pt x="380" y="68"/>
                    </a:moveTo>
                    <a:lnTo>
                      <a:pt x="358" y="159"/>
                    </a:lnTo>
                    <a:lnTo>
                      <a:pt x="336" y="154"/>
                    </a:lnTo>
                    <a:lnTo>
                      <a:pt x="358" y="64"/>
                    </a:lnTo>
                    <a:lnTo>
                      <a:pt x="380" y="68"/>
                    </a:lnTo>
                    <a:close/>
                    <a:moveTo>
                      <a:pt x="358" y="159"/>
                    </a:moveTo>
                    <a:lnTo>
                      <a:pt x="352" y="183"/>
                    </a:lnTo>
                    <a:lnTo>
                      <a:pt x="339" y="163"/>
                    </a:lnTo>
                    <a:lnTo>
                      <a:pt x="348" y="156"/>
                    </a:lnTo>
                    <a:lnTo>
                      <a:pt x="358" y="159"/>
                    </a:lnTo>
                    <a:close/>
                    <a:moveTo>
                      <a:pt x="339" y="163"/>
                    </a:moveTo>
                    <a:lnTo>
                      <a:pt x="293" y="96"/>
                    </a:lnTo>
                    <a:lnTo>
                      <a:pt x="311" y="83"/>
                    </a:lnTo>
                    <a:lnTo>
                      <a:pt x="356" y="150"/>
                    </a:lnTo>
                    <a:lnTo>
                      <a:pt x="339" y="163"/>
                    </a:lnTo>
                    <a:close/>
                    <a:moveTo>
                      <a:pt x="291" y="88"/>
                    </a:moveTo>
                    <a:lnTo>
                      <a:pt x="295" y="61"/>
                    </a:lnTo>
                    <a:lnTo>
                      <a:pt x="311" y="83"/>
                    </a:lnTo>
                    <a:lnTo>
                      <a:pt x="303" y="90"/>
                    </a:lnTo>
                    <a:lnTo>
                      <a:pt x="291" y="88"/>
                    </a:lnTo>
                    <a:close/>
                    <a:moveTo>
                      <a:pt x="313" y="92"/>
                    </a:moveTo>
                    <a:lnTo>
                      <a:pt x="291" y="226"/>
                    </a:lnTo>
                    <a:lnTo>
                      <a:pt x="270" y="222"/>
                    </a:lnTo>
                    <a:lnTo>
                      <a:pt x="291" y="88"/>
                    </a:lnTo>
                    <a:lnTo>
                      <a:pt x="313" y="92"/>
                    </a:lnTo>
                    <a:close/>
                    <a:moveTo>
                      <a:pt x="291" y="226"/>
                    </a:moveTo>
                    <a:lnTo>
                      <a:pt x="285" y="260"/>
                    </a:lnTo>
                    <a:lnTo>
                      <a:pt x="271" y="229"/>
                    </a:lnTo>
                    <a:lnTo>
                      <a:pt x="281" y="224"/>
                    </a:lnTo>
                    <a:lnTo>
                      <a:pt x="291" y="226"/>
                    </a:lnTo>
                    <a:close/>
                    <a:moveTo>
                      <a:pt x="271" y="229"/>
                    </a:moveTo>
                    <a:lnTo>
                      <a:pt x="249" y="182"/>
                    </a:lnTo>
                    <a:lnTo>
                      <a:pt x="269" y="174"/>
                    </a:lnTo>
                    <a:lnTo>
                      <a:pt x="290" y="220"/>
                    </a:lnTo>
                    <a:lnTo>
                      <a:pt x="271" y="229"/>
                    </a:lnTo>
                    <a:close/>
                    <a:moveTo>
                      <a:pt x="249" y="173"/>
                    </a:moveTo>
                    <a:lnTo>
                      <a:pt x="259" y="154"/>
                    </a:lnTo>
                    <a:lnTo>
                      <a:pt x="269" y="174"/>
                    </a:lnTo>
                    <a:lnTo>
                      <a:pt x="259" y="178"/>
                    </a:lnTo>
                    <a:lnTo>
                      <a:pt x="249" y="173"/>
                    </a:lnTo>
                    <a:close/>
                    <a:moveTo>
                      <a:pt x="269" y="183"/>
                    </a:moveTo>
                    <a:lnTo>
                      <a:pt x="244" y="230"/>
                    </a:lnTo>
                    <a:lnTo>
                      <a:pt x="224" y="219"/>
                    </a:lnTo>
                    <a:lnTo>
                      <a:pt x="249" y="173"/>
                    </a:lnTo>
                    <a:lnTo>
                      <a:pt x="269" y="183"/>
                    </a:lnTo>
                    <a:close/>
                    <a:moveTo>
                      <a:pt x="244" y="230"/>
                    </a:moveTo>
                    <a:lnTo>
                      <a:pt x="236" y="244"/>
                    </a:lnTo>
                    <a:lnTo>
                      <a:pt x="225" y="232"/>
                    </a:lnTo>
                    <a:lnTo>
                      <a:pt x="235" y="224"/>
                    </a:lnTo>
                    <a:lnTo>
                      <a:pt x="244" y="230"/>
                    </a:lnTo>
                    <a:close/>
                    <a:moveTo>
                      <a:pt x="225" y="232"/>
                    </a:moveTo>
                    <a:lnTo>
                      <a:pt x="205" y="207"/>
                    </a:lnTo>
                    <a:lnTo>
                      <a:pt x="222" y="193"/>
                    </a:lnTo>
                    <a:lnTo>
                      <a:pt x="243" y="217"/>
                    </a:lnTo>
                    <a:lnTo>
                      <a:pt x="225" y="232"/>
                    </a:lnTo>
                    <a:close/>
                    <a:moveTo>
                      <a:pt x="204" y="195"/>
                    </a:moveTo>
                    <a:lnTo>
                      <a:pt x="211" y="180"/>
                    </a:lnTo>
                    <a:lnTo>
                      <a:pt x="222" y="193"/>
                    </a:lnTo>
                    <a:lnTo>
                      <a:pt x="214" y="200"/>
                    </a:lnTo>
                    <a:lnTo>
                      <a:pt x="204" y="195"/>
                    </a:lnTo>
                    <a:close/>
                    <a:moveTo>
                      <a:pt x="223" y="205"/>
                    </a:moveTo>
                    <a:lnTo>
                      <a:pt x="177" y="296"/>
                    </a:lnTo>
                    <a:lnTo>
                      <a:pt x="157" y="286"/>
                    </a:lnTo>
                    <a:lnTo>
                      <a:pt x="204" y="195"/>
                    </a:lnTo>
                    <a:lnTo>
                      <a:pt x="223" y="205"/>
                    </a:lnTo>
                    <a:close/>
                    <a:moveTo>
                      <a:pt x="177" y="296"/>
                    </a:moveTo>
                    <a:lnTo>
                      <a:pt x="164" y="322"/>
                    </a:lnTo>
                    <a:lnTo>
                      <a:pt x="156" y="293"/>
                    </a:lnTo>
                    <a:lnTo>
                      <a:pt x="168" y="291"/>
                    </a:lnTo>
                    <a:lnTo>
                      <a:pt x="177" y="296"/>
                    </a:lnTo>
                    <a:close/>
                    <a:moveTo>
                      <a:pt x="156" y="293"/>
                    </a:moveTo>
                    <a:lnTo>
                      <a:pt x="135" y="202"/>
                    </a:lnTo>
                    <a:lnTo>
                      <a:pt x="156" y="198"/>
                    </a:lnTo>
                    <a:lnTo>
                      <a:pt x="178" y="289"/>
                    </a:lnTo>
                    <a:lnTo>
                      <a:pt x="156" y="293"/>
                    </a:lnTo>
                    <a:close/>
                    <a:moveTo>
                      <a:pt x="135" y="198"/>
                    </a:moveTo>
                    <a:lnTo>
                      <a:pt x="144" y="144"/>
                    </a:lnTo>
                    <a:lnTo>
                      <a:pt x="156" y="198"/>
                    </a:lnTo>
                    <a:lnTo>
                      <a:pt x="146" y="200"/>
                    </a:lnTo>
                    <a:lnTo>
                      <a:pt x="135" y="198"/>
                    </a:lnTo>
                    <a:close/>
                    <a:moveTo>
                      <a:pt x="156" y="202"/>
                    </a:moveTo>
                    <a:lnTo>
                      <a:pt x="135" y="337"/>
                    </a:lnTo>
                    <a:lnTo>
                      <a:pt x="113" y="333"/>
                    </a:lnTo>
                    <a:lnTo>
                      <a:pt x="135" y="198"/>
                    </a:lnTo>
                    <a:lnTo>
                      <a:pt x="156" y="202"/>
                    </a:lnTo>
                    <a:close/>
                    <a:moveTo>
                      <a:pt x="135" y="337"/>
                    </a:moveTo>
                    <a:lnTo>
                      <a:pt x="128" y="378"/>
                    </a:lnTo>
                    <a:lnTo>
                      <a:pt x="114" y="338"/>
                    </a:lnTo>
                    <a:lnTo>
                      <a:pt x="124" y="335"/>
                    </a:lnTo>
                    <a:lnTo>
                      <a:pt x="135" y="337"/>
                    </a:lnTo>
                    <a:close/>
                    <a:moveTo>
                      <a:pt x="114" y="338"/>
                    </a:moveTo>
                    <a:lnTo>
                      <a:pt x="90" y="271"/>
                    </a:lnTo>
                    <a:lnTo>
                      <a:pt x="110" y="264"/>
                    </a:lnTo>
                    <a:lnTo>
                      <a:pt x="134" y="330"/>
                    </a:lnTo>
                    <a:lnTo>
                      <a:pt x="114" y="338"/>
                    </a:lnTo>
                    <a:close/>
                    <a:moveTo>
                      <a:pt x="89" y="265"/>
                    </a:moveTo>
                    <a:lnTo>
                      <a:pt x="99" y="232"/>
                    </a:lnTo>
                    <a:lnTo>
                      <a:pt x="110" y="264"/>
                    </a:lnTo>
                    <a:lnTo>
                      <a:pt x="101" y="268"/>
                    </a:lnTo>
                    <a:lnTo>
                      <a:pt x="89" y="265"/>
                    </a:lnTo>
                    <a:close/>
                    <a:moveTo>
                      <a:pt x="111" y="271"/>
                    </a:moveTo>
                    <a:lnTo>
                      <a:pt x="68" y="429"/>
                    </a:lnTo>
                    <a:lnTo>
                      <a:pt x="46" y="423"/>
                    </a:lnTo>
                    <a:lnTo>
                      <a:pt x="89" y="265"/>
                    </a:lnTo>
                    <a:lnTo>
                      <a:pt x="111" y="271"/>
                    </a:lnTo>
                    <a:close/>
                    <a:moveTo>
                      <a:pt x="68" y="429"/>
                    </a:moveTo>
                    <a:lnTo>
                      <a:pt x="56" y="467"/>
                    </a:lnTo>
                    <a:lnTo>
                      <a:pt x="46" y="429"/>
                    </a:lnTo>
                    <a:lnTo>
                      <a:pt x="58" y="426"/>
                    </a:lnTo>
                    <a:lnTo>
                      <a:pt x="68" y="429"/>
                    </a:lnTo>
                    <a:close/>
                    <a:moveTo>
                      <a:pt x="46" y="429"/>
                    </a:moveTo>
                    <a:lnTo>
                      <a:pt x="21" y="338"/>
                    </a:lnTo>
                    <a:lnTo>
                      <a:pt x="43" y="331"/>
                    </a:lnTo>
                    <a:lnTo>
                      <a:pt x="68" y="423"/>
                    </a:lnTo>
                    <a:lnTo>
                      <a:pt x="46" y="429"/>
                    </a:lnTo>
                    <a:close/>
                    <a:moveTo>
                      <a:pt x="21" y="333"/>
                    </a:moveTo>
                    <a:lnTo>
                      <a:pt x="32" y="290"/>
                    </a:lnTo>
                    <a:lnTo>
                      <a:pt x="43" y="331"/>
                    </a:lnTo>
                    <a:lnTo>
                      <a:pt x="33" y="335"/>
                    </a:lnTo>
                    <a:lnTo>
                      <a:pt x="21" y="333"/>
                    </a:lnTo>
                    <a:close/>
                    <a:moveTo>
                      <a:pt x="43" y="337"/>
                    </a:moveTo>
                    <a:lnTo>
                      <a:pt x="21" y="428"/>
                    </a:lnTo>
                    <a:lnTo>
                      <a:pt x="0" y="424"/>
                    </a:lnTo>
                    <a:lnTo>
                      <a:pt x="21" y="333"/>
                    </a:lnTo>
                    <a:lnTo>
                      <a:pt x="43" y="3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47" name="Freeform 1564">
                <a:extLst>
                  <a:ext uri="{FF2B5EF4-FFF2-40B4-BE49-F238E27FC236}">
                    <a16:creationId xmlns:a16="http://schemas.microsoft.com/office/drawing/2014/main" id="{791D7B46-C866-4E46-A99F-9BC8008F1A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6" y="3033"/>
                <a:ext cx="30" cy="32"/>
              </a:xfrm>
              <a:custGeom>
                <a:avLst/>
                <a:gdLst>
                  <a:gd name="T0" fmla="*/ 2 w 446"/>
                  <a:gd name="T1" fmla="*/ 0 h 479"/>
                  <a:gd name="T2" fmla="*/ 2 w 446"/>
                  <a:gd name="T3" fmla="*/ 0 h 479"/>
                  <a:gd name="T4" fmla="*/ 2 w 446"/>
                  <a:gd name="T5" fmla="*/ 0 h 479"/>
                  <a:gd name="T6" fmla="*/ 2 w 446"/>
                  <a:gd name="T7" fmla="*/ 1 h 479"/>
                  <a:gd name="T8" fmla="*/ 2 w 446"/>
                  <a:gd name="T9" fmla="*/ 0 h 479"/>
                  <a:gd name="T10" fmla="*/ 2 w 446"/>
                  <a:gd name="T11" fmla="*/ 1 h 479"/>
                  <a:gd name="T12" fmla="*/ 2 w 446"/>
                  <a:gd name="T13" fmla="*/ 1 h 479"/>
                  <a:gd name="T14" fmla="*/ 2 w 446"/>
                  <a:gd name="T15" fmla="*/ 1 h 479"/>
                  <a:gd name="T16" fmla="*/ 2 w 446"/>
                  <a:gd name="T17" fmla="*/ 0 h 479"/>
                  <a:gd name="T18" fmla="*/ 2 w 446"/>
                  <a:gd name="T19" fmla="*/ 0 h 479"/>
                  <a:gd name="T20" fmla="*/ 2 w 446"/>
                  <a:gd name="T21" fmla="*/ 1 h 479"/>
                  <a:gd name="T22" fmla="*/ 2 w 446"/>
                  <a:gd name="T23" fmla="*/ 1 h 479"/>
                  <a:gd name="T24" fmla="*/ 2 w 446"/>
                  <a:gd name="T25" fmla="*/ 1 h 479"/>
                  <a:gd name="T26" fmla="*/ 1 w 446"/>
                  <a:gd name="T27" fmla="*/ 0 h 479"/>
                  <a:gd name="T28" fmla="*/ 2 w 446"/>
                  <a:gd name="T29" fmla="*/ 1 h 479"/>
                  <a:gd name="T30" fmla="*/ 1 w 446"/>
                  <a:gd name="T31" fmla="*/ 0 h 479"/>
                  <a:gd name="T32" fmla="*/ 1 w 446"/>
                  <a:gd name="T33" fmla="*/ 0 h 479"/>
                  <a:gd name="T34" fmla="*/ 1 w 446"/>
                  <a:gd name="T35" fmla="*/ 0 h 479"/>
                  <a:gd name="T36" fmla="*/ 1 w 446"/>
                  <a:gd name="T37" fmla="*/ 1 h 479"/>
                  <a:gd name="T38" fmla="*/ 1 w 446"/>
                  <a:gd name="T39" fmla="*/ 1 h 479"/>
                  <a:gd name="T40" fmla="*/ 1 w 446"/>
                  <a:gd name="T41" fmla="*/ 1 h 479"/>
                  <a:gd name="T42" fmla="*/ 1 w 446"/>
                  <a:gd name="T43" fmla="*/ 1 h 479"/>
                  <a:gd name="T44" fmla="*/ 1 w 446"/>
                  <a:gd name="T45" fmla="*/ 1 h 479"/>
                  <a:gd name="T46" fmla="*/ 1 w 446"/>
                  <a:gd name="T47" fmla="*/ 1 h 479"/>
                  <a:gd name="T48" fmla="*/ 1 w 446"/>
                  <a:gd name="T49" fmla="*/ 1 h 479"/>
                  <a:gd name="T50" fmla="*/ 1 w 446"/>
                  <a:gd name="T51" fmla="*/ 1 h 479"/>
                  <a:gd name="T52" fmla="*/ 1 w 446"/>
                  <a:gd name="T53" fmla="*/ 1 h 479"/>
                  <a:gd name="T54" fmla="*/ 1 w 446"/>
                  <a:gd name="T55" fmla="*/ 1 h 479"/>
                  <a:gd name="T56" fmla="*/ 1 w 446"/>
                  <a:gd name="T57" fmla="*/ 1 h 479"/>
                  <a:gd name="T58" fmla="*/ 1 w 446"/>
                  <a:gd name="T59" fmla="*/ 1 h 479"/>
                  <a:gd name="T60" fmla="*/ 1 w 446"/>
                  <a:gd name="T61" fmla="*/ 1 h 479"/>
                  <a:gd name="T62" fmla="*/ 1 w 446"/>
                  <a:gd name="T63" fmla="*/ 1 h 479"/>
                  <a:gd name="T64" fmla="*/ 1 w 446"/>
                  <a:gd name="T65" fmla="*/ 1 h 479"/>
                  <a:gd name="T66" fmla="*/ 1 w 446"/>
                  <a:gd name="T67" fmla="*/ 1 h 479"/>
                  <a:gd name="T68" fmla="*/ 1 w 446"/>
                  <a:gd name="T69" fmla="*/ 1 h 479"/>
                  <a:gd name="T70" fmla="*/ 1 w 446"/>
                  <a:gd name="T71" fmla="*/ 1 h 479"/>
                  <a:gd name="T72" fmla="*/ 1 w 446"/>
                  <a:gd name="T73" fmla="*/ 1 h 479"/>
                  <a:gd name="T74" fmla="*/ 1 w 446"/>
                  <a:gd name="T75" fmla="*/ 1 h 479"/>
                  <a:gd name="T76" fmla="*/ 1 w 446"/>
                  <a:gd name="T77" fmla="*/ 2 h 479"/>
                  <a:gd name="T78" fmla="*/ 1 w 446"/>
                  <a:gd name="T79" fmla="*/ 2 h 479"/>
                  <a:gd name="T80" fmla="*/ 0 w 446"/>
                  <a:gd name="T81" fmla="*/ 1 h 479"/>
                  <a:gd name="T82" fmla="*/ 0 w 446"/>
                  <a:gd name="T83" fmla="*/ 1 h 479"/>
                  <a:gd name="T84" fmla="*/ 0 w 446"/>
                  <a:gd name="T85" fmla="*/ 1 h 479"/>
                  <a:gd name="T86" fmla="*/ 0 w 446"/>
                  <a:gd name="T87" fmla="*/ 2 h 479"/>
                  <a:gd name="T88" fmla="*/ 0 w 446"/>
                  <a:gd name="T89" fmla="*/ 1 h 479"/>
                  <a:gd name="T90" fmla="*/ 0 w 446"/>
                  <a:gd name="T91" fmla="*/ 2 h 479"/>
                  <a:gd name="T92" fmla="*/ 0 w 446"/>
                  <a:gd name="T93" fmla="*/ 2 h 479"/>
                  <a:gd name="T94" fmla="*/ 0 w 446"/>
                  <a:gd name="T95" fmla="*/ 2 h 479"/>
                  <a:gd name="T96" fmla="*/ 0 w 446"/>
                  <a:gd name="T97" fmla="*/ 1 h 479"/>
                  <a:gd name="T98" fmla="*/ 0 w 446"/>
                  <a:gd name="T99" fmla="*/ 2 h 479"/>
                  <a:gd name="T100" fmla="*/ 0 w 446"/>
                  <a:gd name="T101" fmla="*/ 2 h 47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6" h="479">
                    <a:moveTo>
                      <a:pt x="426" y="82"/>
                    </a:moveTo>
                    <a:lnTo>
                      <a:pt x="405" y="39"/>
                    </a:lnTo>
                    <a:lnTo>
                      <a:pt x="425" y="29"/>
                    </a:lnTo>
                    <a:lnTo>
                      <a:pt x="446" y="72"/>
                    </a:lnTo>
                    <a:lnTo>
                      <a:pt x="426" y="82"/>
                    </a:lnTo>
                    <a:close/>
                    <a:moveTo>
                      <a:pt x="404" y="32"/>
                    </a:moveTo>
                    <a:lnTo>
                      <a:pt x="411" y="0"/>
                    </a:lnTo>
                    <a:lnTo>
                      <a:pt x="425" y="29"/>
                    </a:lnTo>
                    <a:lnTo>
                      <a:pt x="416" y="34"/>
                    </a:lnTo>
                    <a:lnTo>
                      <a:pt x="404" y="32"/>
                    </a:lnTo>
                    <a:close/>
                    <a:moveTo>
                      <a:pt x="426" y="36"/>
                    </a:moveTo>
                    <a:lnTo>
                      <a:pt x="404" y="147"/>
                    </a:lnTo>
                    <a:lnTo>
                      <a:pt x="383" y="143"/>
                    </a:lnTo>
                    <a:lnTo>
                      <a:pt x="404" y="32"/>
                    </a:lnTo>
                    <a:lnTo>
                      <a:pt x="426" y="36"/>
                    </a:lnTo>
                    <a:close/>
                    <a:moveTo>
                      <a:pt x="404" y="147"/>
                    </a:moveTo>
                    <a:lnTo>
                      <a:pt x="397" y="185"/>
                    </a:lnTo>
                    <a:lnTo>
                      <a:pt x="384" y="149"/>
                    </a:lnTo>
                    <a:lnTo>
                      <a:pt x="394" y="145"/>
                    </a:lnTo>
                    <a:lnTo>
                      <a:pt x="404" y="147"/>
                    </a:lnTo>
                    <a:close/>
                    <a:moveTo>
                      <a:pt x="384" y="149"/>
                    </a:moveTo>
                    <a:lnTo>
                      <a:pt x="359" y="81"/>
                    </a:lnTo>
                    <a:lnTo>
                      <a:pt x="379" y="73"/>
                    </a:lnTo>
                    <a:lnTo>
                      <a:pt x="403" y="141"/>
                    </a:lnTo>
                    <a:lnTo>
                      <a:pt x="384" y="149"/>
                    </a:lnTo>
                    <a:close/>
                    <a:moveTo>
                      <a:pt x="358" y="75"/>
                    </a:moveTo>
                    <a:lnTo>
                      <a:pt x="366" y="39"/>
                    </a:lnTo>
                    <a:lnTo>
                      <a:pt x="379" y="73"/>
                    </a:lnTo>
                    <a:lnTo>
                      <a:pt x="369" y="77"/>
                    </a:lnTo>
                    <a:lnTo>
                      <a:pt x="358" y="75"/>
                    </a:lnTo>
                    <a:close/>
                    <a:moveTo>
                      <a:pt x="380" y="79"/>
                    </a:moveTo>
                    <a:lnTo>
                      <a:pt x="358" y="171"/>
                    </a:lnTo>
                    <a:lnTo>
                      <a:pt x="336" y="167"/>
                    </a:lnTo>
                    <a:lnTo>
                      <a:pt x="358" y="75"/>
                    </a:lnTo>
                    <a:lnTo>
                      <a:pt x="380" y="79"/>
                    </a:lnTo>
                    <a:close/>
                    <a:moveTo>
                      <a:pt x="358" y="171"/>
                    </a:moveTo>
                    <a:lnTo>
                      <a:pt x="352" y="196"/>
                    </a:lnTo>
                    <a:lnTo>
                      <a:pt x="339" y="175"/>
                    </a:lnTo>
                    <a:lnTo>
                      <a:pt x="348" y="169"/>
                    </a:lnTo>
                    <a:lnTo>
                      <a:pt x="358" y="171"/>
                    </a:lnTo>
                    <a:close/>
                    <a:moveTo>
                      <a:pt x="339" y="175"/>
                    </a:moveTo>
                    <a:lnTo>
                      <a:pt x="293" y="108"/>
                    </a:lnTo>
                    <a:lnTo>
                      <a:pt x="311" y="96"/>
                    </a:lnTo>
                    <a:lnTo>
                      <a:pt x="356" y="163"/>
                    </a:lnTo>
                    <a:lnTo>
                      <a:pt x="339" y="175"/>
                    </a:lnTo>
                    <a:close/>
                    <a:moveTo>
                      <a:pt x="291" y="100"/>
                    </a:moveTo>
                    <a:lnTo>
                      <a:pt x="295" y="73"/>
                    </a:lnTo>
                    <a:lnTo>
                      <a:pt x="311" y="96"/>
                    </a:lnTo>
                    <a:lnTo>
                      <a:pt x="303" y="102"/>
                    </a:lnTo>
                    <a:lnTo>
                      <a:pt x="291" y="100"/>
                    </a:lnTo>
                    <a:close/>
                    <a:moveTo>
                      <a:pt x="313" y="104"/>
                    </a:moveTo>
                    <a:lnTo>
                      <a:pt x="291" y="238"/>
                    </a:lnTo>
                    <a:lnTo>
                      <a:pt x="270" y="234"/>
                    </a:lnTo>
                    <a:lnTo>
                      <a:pt x="291" y="100"/>
                    </a:lnTo>
                    <a:lnTo>
                      <a:pt x="313" y="104"/>
                    </a:lnTo>
                    <a:close/>
                    <a:moveTo>
                      <a:pt x="291" y="238"/>
                    </a:moveTo>
                    <a:lnTo>
                      <a:pt x="286" y="272"/>
                    </a:lnTo>
                    <a:lnTo>
                      <a:pt x="271" y="241"/>
                    </a:lnTo>
                    <a:lnTo>
                      <a:pt x="281" y="236"/>
                    </a:lnTo>
                    <a:lnTo>
                      <a:pt x="291" y="238"/>
                    </a:lnTo>
                    <a:close/>
                    <a:moveTo>
                      <a:pt x="271" y="241"/>
                    </a:moveTo>
                    <a:lnTo>
                      <a:pt x="249" y="196"/>
                    </a:lnTo>
                    <a:lnTo>
                      <a:pt x="269" y="185"/>
                    </a:lnTo>
                    <a:lnTo>
                      <a:pt x="290" y="231"/>
                    </a:lnTo>
                    <a:lnTo>
                      <a:pt x="271" y="241"/>
                    </a:lnTo>
                    <a:close/>
                    <a:moveTo>
                      <a:pt x="249" y="185"/>
                    </a:moveTo>
                    <a:lnTo>
                      <a:pt x="259" y="167"/>
                    </a:lnTo>
                    <a:lnTo>
                      <a:pt x="269" y="185"/>
                    </a:lnTo>
                    <a:lnTo>
                      <a:pt x="259" y="190"/>
                    </a:lnTo>
                    <a:lnTo>
                      <a:pt x="249" y="185"/>
                    </a:lnTo>
                    <a:close/>
                    <a:moveTo>
                      <a:pt x="269" y="196"/>
                    </a:moveTo>
                    <a:lnTo>
                      <a:pt x="244" y="241"/>
                    </a:lnTo>
                    <a:lnTo>
                      <a:pt x="224" y="231"/>
                    </a:lnTo>
                    <a:lnTo>
                      <a:pt x="249" y="185"/>
                    </a:lnTo>
                    <a:lnTo>
                      <a:pt x="269" y="196"/>
                    </a:lnTo>
                    <a:close/>
                    <a:moveTo>
                      <a:pt x="244" y="241"/>
                    </a:moveTo>
                    <a:lnTo>
                      <a:pt x="237" y="254"/>
                    </a:lnTo>
                    <a:lnTo>
                      <a:pt x="226" y="243"/>
                    </a:lnTo>
                    <a:lnTo>
                      <a:pt x="235" y="236"/>
                    </a:lnTo>
                    <a:lnTo>
                      <a:pt x="244" y="241"/>
                    </a:lnTo>
                    <a:close/>
                    <a:moveTo>
                      <a:pt x="226" y="243"/>
                    </a:moveTo>
                    <a:lnTo>
                      <a:pt x="206" y="219"/>
                    </a:lnTo>
                    <a:lnTo>
                      <a:pt x="221" y="205"/>
                    </a:lnTo>
                    <a:lnTo>
                      <a:pt x="242" y="229"/>
                    </a:lnTo>
                    <a:lnTo>
                      <a:pt x="226" y="243"/>
                    </a:lnTo>
                    <a:close/>
                    <a:moveTo>
                      <a:pt x="204" y="207"/>
                    </a:moveTo>
                    <a:lnTo>
                      <a:pt x="211" y="192"/>
                    </a:lnTo>
                    <a:lnTo>
                      <a:pt x="221" y="205"/>
                    </a:lnTo>
                    <a:lnTo>
                      <a:pt x="214" y="212"/>
                    </a:lnTo>
                    <a:lnTo>
                      <a:pt x="204" y="207"/>
                    </a:lnTo>
                    <a:close/>
                    <a:moveTo>
                      <a:pt x="223" y="217"/>
                    </a:moveTo>
                    <a:lnTo>
                      <a:pt x="177" y="309"/>
                    </a:lnTo>
                    <a:lnTo>
                      <a:pt x="157" y="299"/>
                    </a:lnTo>
                    <a:lnTo>
                      <a:pt x="204" y="207"/>
                    </a:lnTo>
                    <a:lnTo>
                      <a:pt x="223" y="217"/>
                    </a:lnTo>
                    <a:close/>
                    <a:moveTo>
                      <a:pt x="177" y="309"/>
                    </a:moveTo>
                    <a:lnTo>
                      <a:pt x="165" y="332"/>
                    </a:lnTo>
                    <a:lnTo>
                      <a:pt x="157" y="307"/>
                    </a:lnTo>
                    <a:lnTo>
                      <a:pt x="168" y="304"/>
                    </a:lnTo>
                    <a:lnTo>
                      <a:pt x="177" y="309"/>
                    </a:lnTo>
                    <a:close/>
                    <a:moveTo>
                      <a:pt x="157" y="307"/>
                    </a:moveTo>
                    <a:lnTo>
                      <a:pt x="136" y="239"/>
                    </a:lnTo>
                    <a:lnTo>
                      <a:pt x="156" y="233"/>
                    </a:lnTo>
                    <a:lnTo>
                      <a:pt x="178" y="301"/>
                    </a:lnTo>
                    <a:lnTo>
                      <a:pt x="157" y="307"/>
                    </a:lnTo>
                    <a:close/>
                    <a:moveTo>
                      <a:pt x="135" y="234"/>
                    </a:moveTo>
                    <a:lnTo>
                      <a:pt x="143" y="192"/>
                    </a:lnTo>
                    <a:lnTo>
                      <a:pt x="156" y="233"/>
                    </a:lnTo>
                    <a:lnTo>
                      <a:pt x="146" y="236"/>
                    </a:lnTo>
                    <a:lnTo>
                      <a:pt x="135" y="234"/>
                    </a:lnTo>
                    <a:close/>
                    <a:moveTo>
                      <a:pt x="156" y="238"/>
                    </a:moveTo>
                    <a:lnTo>
                      <a:pt x="135" y="349"/>
                    </a:lnTo>
                    <a:lnTo>
                      <a:pt x="113" y="345"/>
                    </a:lnTo>
                    <a:lnTo>
                      <a:pt x="135" y="234"/>
                    </a:lnTo>
                    <a:lnTo>
                      <a:pt x="156" y="238"/>
                    </a:lnTo>
                    <a:close/>
                    <a:moveTo>
                      <a:pt x="135" y="349"/>
                    </a:moveTo>
                    <a:lnTo>
                      <a:pt x="126" y="388"/>
                    </a:lnTo>
                    <a:lnTo>
                      <a:pt x="114" y="350"/>
                    </a:lnTo>
                    <a:lnTo>
                      <a:pt x="124" y="347"/>
                    </a:lnTo>
                    <a:lnTo>
                      <a:pt x="135" y="349"/>
                    </a:lnTo>
                    <a:close/>
                    <a:moveTo>
                      <a:pt x="114" y="350"/>
                    </a:moveTo>
                    <a:lnTo>
                      <a:pt x="90" y="282"/>
                    </a:lnTo>
                    <a:lnTo>
                      <a:pt x="110" y="276"/>
                    </a:lnTo>
                    <a:lnTo>
                      <a:pt x="134" y="344"/>
                    </a:lnTo>
                    <a:lnTo>
                      <a:pt x="114" y="350"/>
                    </a:lnTo>
                    <a:close/>
                    <a:moveTo>
                      <a:pt x="89" y="276"/>
                    </a:moveTo>
                    <a:lnTo>
                      <a:pt x="99" y="243"/>
                    </a:lnTo>
                    <a:lnTo>
                      <a:pt x="110" y="276"/>
                    </a:lnTo>
                    <a:lnTo>
                      <a:pt x="101" y="279"/>
                    </a:lnTo>
                    <a:lnTo>
                      <a:pt x="89" y="276"/>
                    </a:lnTo>
                    <a:close/>
                    <a:moveTo>
                      <a:pt x="111" y="282"/>
                    </a:moveTo>
                    <a:lnTo>
                      <a:pt x="68" y="441"/>
                    </a:lnTo>
                    <a:lnTo>
                      <a:pt x="46" y="434"/>
                    </a:lnTo>
                    <a:lnTo>
                      <a:pt x="89" y="276"/>
                    </a:lnTo>
                    <a:lnTo>
                      <a:pt x="111" y="282"/>
                    </a:lnTo>
                    <a:close/>
                    <a:moveTo>
                      <a:pt x="68" y="441"/>
                    </a:moveTo>
                    <a:lnTo>
                      <a:pt x="58" y="479"/>
                    </a:lnTo>
                    <a:lnTo>
                      <a:pt x="46" y="441"/>
                    </a:lnTo>
                    <a:lnTo>
                      <a:pt x="58" y="437"/>
                    </a:lnTo>
                    <a:lnTo>
                      <a:pt x="68" y="441"/>
                    </a:lnTo>
                    <a:close/>
                    <a:moveTo>
                      <a:pt x="46" y="441"/>
                    </a:moveTo>
                    <a:lnTo>
                      <a:pt x="21" y="350"/>
                    </a:lnTo>
                    <a:lnTo>
                      <a:pt x="43" y="344"/>
                    </a:lnTo>
                    <a:lnTo>
                      <a:pt x="68" y="434"/>
                    </a:lnTo>
                    <a:lnTo>
                      <a:pt x="46" y="441"/>
                    </a:lnTo>
                    <a:close/>
                    <a:moveTo>
                      <a:pt x="21" y="345"/>
                    </a:moveTo>
                    <a:lnTo>
                      <a:pt x="32" y="304"/>
                    </a:lnTo>
                    <a:lnTo>
                      <a:pt x="43" y="344"/>
                    </a:lnTo>
                    <a:lnTo>
                      <a:pt x="33" y="347"/>
                    </a:lnTo>
                    <a:lnTo>
                      <a:pt x="21" y="345"/>
                    </a:lnTo>
                    <a:close/>
                    <a:moveTo>
                      <a:pt x="43" y="349"/>
                    </a:moveTo>
                    <a:lnTo>
                      <a:pt x="21" y="440"/>
                    </a:lnTo>
                    <a:lnTo>
                      <a:pt x="0" y="435"/>
                    </a:lnTo>
                    <a:lnTo>
                      <a:pt x="21" y="345"/>
                    </a:lnTo>
                    <a:lnTo>
                      <a:pt x="43" y="3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48" name="Freeform 1565">
                <a:extLst>
                  <a:ext uri="{FF2B5EF4-FFF2-40B4-BE49-F238E27FC236}">
                    <a16:creationId xmlns:a16="http://schemas.microsoft.com/office/drawing/2014/main" id="{DD1DF251-CD46-478C-9C59-595F24F779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6" y="2913"/>
                <a:ext cx="58" cy="56"/>
              </a:xfrm>
              <a:custGeom>
                <a:avLst/>
                <a:gdLst>
                  <a:gd name="T0" fmla="*/ 3 w 873"/>
                  <a:gd name="T1" fmla="*/ 1 h 846"/>
                  <a:gd name="T2" fmla="*/ 4 w 873"/>
                  <a:gd name="T3" fmla="*/ 1 h 846"/>
                  <a:gd name="T4" fmla="*/ 4 w 873"/>
                  <a:gd name="T5" fmla="*/ 1 h 846"/>
                  <a:gd name="T6" fmla="*/ 3 w 873"/>
                  <a:gd name="T7" fmla="*/ 0 h 846"/>
                  <a:gd name="T8" fmla="*/ 3 w 873"/>
                  <a:gd name="T9" fmla="*/ 1 h 846"/>
                  <a:gd name="T10" fmla="*/ 3 w 873"/>
                  <a:gd name="T11" fmla="*/ 0 h 846"/>
                  <a:gd name="T12" fmla="*/ 3 w 873"/>
                  <a:gd name="T13" fmla="*/ 0 h 846"/>
                  <a:gd name="T14" fmla="*/ 3 w 873"/>
                  <a:gd name="T15" fmla="*/ 0 h 846"/>
                  <a:gd name="T16" fmla="*/ 3 w 873"/>
                  <a:gd name="T17" fmla="*/ 1 h 846"/>
                  <a:gd name="T18" fmla="*/ 3 w 873"/>
                  <a:gd name="T19" fmla="*/ 1 h 846"/>
                  <a:gd name="T20" fmla="*/ 3 w 873"/>
                  <a:gd name="T21" fmla="*/ 1 h 846"/>
                  <a:gd name="T22" fmla="*/ 3 w 873"/>
                  <a:gd name="T23" fmla="*/ 1 h 846"/>
                  <a:gd name="T24" fmla="*/ 3 w 873"/>
                  <a:gd name="T25" fmla="*/ 1 h 846"/>
                  <a:gd name="T26" fmla="*/ 3 w 873"/>
                  <a:gd name="T27" fmla="*/ 1 h 846"/>
                  <a:gd name="T28" fmla="*/ 3 w 873"/>
                  <a:gd name="T29" fmla="*/ 1 h 846"/>
                  <a:gd name="T30" fmla="*/ 3 w 873"/>
                  <a:gd name="T31" fmla="*/ 1 h 846"/>
                  <a:gd name="T32" fmla="*/ 3 w 873"/>
                  <a:gd name="T33" fmla="*/ 1 h 846"/>
                  <a:gd name="T34" fmla="*/ 3 w 873"/>
                  <a:gd name="T35" fmla="*/ 1 h 846"/>
                  <a:gd name="T36" fmla="*/ 2 w 873"/>
                  <a:gd name="T37" fmla="*/ 1 h 846"/>
                  <a:gd name="T38" fmla="*/ 2 w 873"/>
                  <a:gd name="T39" fmla="*/ 1 h 846"/>
                  <a:gd name="T40" fmla="*/ 2 w 873"/>
                  <a:gd name="T41" fmla="*/ 2 h 846"/>
                  <a:gd name="T42" fmla="*/ 2 w 873"/>
                  <a:gd name="T43" fmla="*/ 2 h 846"/>
                  <a:gd name="T44" fmla="*/ 2 w 873"/>
                  <a:gd name="T45" fmla="*/ 2 h 846"/>
                  <a:gd name="T46" fmla="*/ 2 w 873"/>
                  <a:gd name="T47" fmla="*/ 2 h 846"/>
                  <a:gd name="T48" fmla="*/ 2 w 873"/>
                  <a:gd name="T49" fmla="*/ 2 h 846"/>
                  <a:gd name="T50" fmla="*/ 2 w 873"/>
                  <a:gd name="T51" fmla="*/ 2 h 846"/>
                  <a:gd name="T52" fmla="*/ 2 w 873"/>
                  <a:gd name="T53" fmla="*/ 2 h 846"/>
                  <a:gd name="T54" fmla="*/ 2 w 873"/>
                  <a:gd name="T55" fmla="*/ 2 h 846"/>
                  <a:gd name="T56" fmla="*/ 2 w 873"/>
                  <a:gd name="T57" fmla="*/ 2 h 846"/>
                  <a:gd name="T58" fmla="*/ 2 w 873"/>
                  <a:gd name="T59" fmla="*/ 2 h 846"/>
                  <a:gd name="T60" fmla="*/ 1 w 873"/>
                  <a:gd name="T61" fmla="*/ 2 h 846"/>
                  <a:gd name="T62" fmla="*/ 1 w 873"/>
                  <a:gd name="T63" fmla="*/ 2 h 846"/>
                  <a:gd name="T64" fmla="*/ 1 w 873"/>
                  <a:gd name="T65" fmla="*/ 2 h 846"/>
                  <a:gd name="T66" fmla="*/ 1 w 873"/>
                  <a:gd name="T67" fmla="*/ 3 h 846"/>
                  <a:gd name="T68" fmla="*/ 1 w 873"/>
                  <a:gd name="T69" fmla="*/ 2 h 846"/>
                  <a:gd name="T70" fmla="*/ 1 w 873"/>
                  <a:gd name="T71" fmla="*/ 3 h 846"/>
                  <a:gd name="T72" fmla="*/ 1 w 873"/>
                  <a:gd name="T73" fmla="*/ 3 h 846"/>
                  <a:gd name="T74" fmla="*/ 1 w 873"/>
                  <a:gd name="T75" fmla="*/ 3 h 846"/>
                  <a:gd name="T76" fmla="*/ 1 w 873"/>
                  <a:gd name="T77" fmla="*/ 2 h 846"/>
                  <a:gd name="T78" fmla="*/ 1 w 873"/>
                  <a:gd name="T79" fmla="*/ 2 h 846"/>
                  <a:gd name="T80" fmla="*/ 1 w 873"/>
                  <a:gd name="T81" fmla="*/ 3 h 846"/>
                  <a:gd name="T82" fmla="*/ 1 w 873"/>
                  <a:gd name="T83" fmla="*/ 3 h 846"/>
                  <a:gd name="T84" fmla="*/ 1 w 873"/>
                  <a:gd name="T85" fmla="*/ 3 h 846"/>
                  <a:gd name="T86" fmla="*/ 0 w 873"/>
                  <a:gd name="T87" fmla="*/ 3 h 846"/>
                  <a:gd name="T88" fmla="*/ 1 w 873"/>
                  <a:gd name="T89" fmla="*/ 3 h 846"/>
                  <a:gd name="T90" fmla="*/ 0 w 873"/>
                  <a:gd name="T91" fmla="*/ 3 h 846"/>
                  <a:gd name="T92" fmla="*/ 0 w 873"/>
                  <a:gd name="T93" fmla="*/ 3 h 846"/>
                  <a:gd name="T94" fmla="*/ 0 w 873"/>
                  <a:gd name="T95" fmla="*/ 3 h 846"/>
                  <a:gd name="T96" fmla="*/ 0 w 873"/>
                  <a:gd name="T97" fmla="*/ 4 h 846"/>
                  <a:gd name="T98" fmla="*/ 0 w 873"/>
                  <a:gd name="T99" fmla="*/ 4 h 846"/>
                  <a:gd name="T100" fmla="*/ 0 w 873"/>
                  <a:gd name="T101" fmla="*/ 3 h 84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73" h="846">
                    <a:moveTo>
                      <a:pt x="873" y="11"/>
                    </a:moveTo>
                    <a:lnTo>
                      <a:pt x="806" y="124"/>
                    </a:lnTo>
                    <a:lnTo>
                      <a:pt x="786" y="114"/>
                    </a:lnTo>
                    <a:lnTo>
                      <a:pt x="853" y="0"/>
                    </a:lnTo>
                    <a:lnTo>
                      <a:pt x="873" y="11"/>
                    </a:lnTo>
                    <a:close/>
                    <a:moveTo>
                      <a:pt x="806" y="124"/>
                    </a:moveTo>
                    <a:lnTo>
                      <a:pt x="794" y="143"/>
                    </a:lnTo>
                    <a:lnTo>
                      <a:pt x="786" y="123"/>
                    </a:lnTo>
                    <a:lnTo>
                      <a:pt x="797" y="119"/>
                    </a:lnTo>
                    <a:lnTo>
                      <a:pt x="806" y="124"/>
                    </a:lnTo>
                    <a:close/>
                    <a:moveTo>
                      <a:pt x="786" y="123"/>
                    </a:moveTo>
                    <a:lnTo>
                      <a:pt x="762" y="56"/>
                    </a:lnTo>
                    <a:lnTo>
                      <a:pt x="781" y="48"/>
                    </a:lnTo>
                    <a:lnTo>
                      <a:pt x="806" y="115"/>
                    </a:lnTo>
                    <a:lnTo>
                      <a:pt x="786" y="123"/>
                    </a:lnTo>
                    <a:close/>
                    <a:moveTo>
                      <a:pt x="762" y="48"/>
                    </a:moveTo>
                    <a:lnTo>
                      <a:pt x="772" y="23"/>
                    </a:lnTo>
                    <a:lnTo>
                      <a:pt x="781" y="48"/>
                    </a:lnTo>
                    <a:lnTo>
                      <a:pt x="772" y="52"/>
                    </a:lnTo>
                    <a:lnTo>
                      <a:pt x="762" y="48"/>
                    </a:lnTo>
                    <a:close/>
                    <a:moveTo>
                      <a:pt x="781" y="56"/>
                    </a:moveTo>
                    <a:lnTo>
                      <a:pt x="714" y="211"/>
                    </a:lnTo>
                    <a:lnTo>
                      <a:pt x="695" y="203"/>
                    </a:lnTo>
                    <a:lnTo>
                      <a:pt x="762" y="48"/>
                    </a:lnTo>
                    <a:lnTo>
                      <a:pt x="781" y="56"/>
                    </a:lnTo>
                    <a:close/>
                    <a:moveTo>
                      <a:pt x="714" y="211"/>
                    </a:moveTo>
                    <a:lnTo>
                      <a:pt x="708" y="227"/>
                    </a:lnTo>
                    <a:lnTo>
                      <a:pt x="697" y="214"/>
                    </a:lnTo>
                    <a:lnTo>
                      <a:pt x="705" y="207"/>
                    </a:lnTo>
                    <a:lnTo>
                      <a:pt x="714" y="211"/>
                    </a:lnTo>
                    <a:close/>
                    <a:moveTo>
                      <a:pt x="697" y="214"/>
                    </a:moveTo>
                    <a:lnTo>
                      <a:pt x="654" y="169"/>
                    </a:lnTo>
                    <a:lnTo>
                      <a:pt x="669" y="155"/>
                    </a:lnTo>
                    <a:lnTo>
                      <a:pt x="712" y="200"/>
                    </a:lnTo>
                    <a:lnTo>
                      <a:pt x="697" y="214"/>
                    </a:lnTo>
                    <a:close/>
                    <a:moveTo>
                      <a:pt x="652" y="158"/>
                    </a:moveTo>
                    <a:lnTo>
                      <a:pt x="658" y="142"/>
                    </a:lnTo>
                    <a:lnTo>
                      <a:pt x="669" y="155"/>
                    </a:lnTo>
                    <a:lnTo>
                      <a:pt x="662" y="162"/>
                    </a:lnTo>
                    <a:lnTo>
                      <a:pt x="652" y="158"/>
                    </a:lnTo>
                    <a:close/>
                    <a:moveTo>
                      <a:pt x="671" y="166"/>
                    </a:moveTo>
                    <a:lnTo>
                      <a:pt x="604" y="322"/>
                    </a:lnTo>
                    <a:lnTo>
                      <a:pt x="585" y="313"/>
                    </a:lnTo>
                    <a:lnTo>
                      <a:pt x="652" y="158"/>
                    </a:lnTo>
                    <a:lnTo>
                      <a:pt x="671" y="166"/>
                    </a:lnTo>
                    <a:close/>
                    <a:moveTo>
                      <a:pt x="604" y="322"/>
                    </a:moveTo>
                    <a:lnTo>
                      <a:pt x="600" y="331"/>
                    </a:lnTo>
                    <a:lnTo>
                      <a:pt x="591" y="328"/>
                    </a:lnTo>
                    <a:lnTo>
                      <a:pt x="595" y="317"/>
                    </a:lnTo>
                    <a:lnTo>
                      <a:pt x="604" y="322"/>
                    </a:lnTo>
                    <a:close/>
                    <a:moveTo>
                      <a:pt x="591" y="328"/>
                    </a:moveTo>
                    <a:lnTo>
                      <a:pt x="523" y="307"/>
                    </a:lnTo>
                    <a:lnTo>
                      <a:pt x="530" y="287"/>
                    </a:lnTo>
                    <a:lnTo>
                      <a:pt x="598" y="307"/>
                    </a:lnTo>
                    <a:lnTo>
                      <a:pt x="591" y="328"/>
                    </a:lnTo>
                    <a:close/>
                    <a:moveTo>
                      <a:pt x="516" y="294"/>
                    </a:moveTo>
                    <a:lnTo>
                      <a:pt x="519" y="283"/>
                    </a:lnTo>
                    <a:lnTo>
                      <a:pt x="530" y="287"/>
                    </a:lnTo>
                    <a:lnTo>
                      <a:pt x="527" y="297"/>
                    </a:lnTo>
                    <a:lnTo>
                      <a:pt x="516" y="294"/>
                    </a:lnTo>
                    <a:close/>
                    <a:moveTo>
                      <a:pt x="537" y="300"/>
                    </a:moveTo>
                    <a:lnTo>
                      <a:pt x="514" y="388"/>
                    </a:lnTo>
                    <a:lnTo>
                      <a:pt x="492" y="382"/>
                    </a:lnTo>
                    <a:lnTo>
                      <a:pt x="516" y="294"/>
                    </a:lnTo>
                    <a:lnTo>
                      <a:pt x="537" y="300"/>
                    </a:lnTo>
                    <a:close/>
                    <a:moveTo>
                      <a:pt x="514" y="388"/>
                    </a:moveTo>
                    <a:lnTo>
                      <a:pt x="509" y="401"/>
                    </a:lnTo>
                    <a:lnTo>
                      <a:pt x="498" y="395"/>
                    </a:lnTo>
                    <a:lnTo>
                      <a:pt x="503" y="385"/>
                    </a:lnTo>
                    <a:lnTo>
                      <a:pt x="514" y="388"/>
                    </a:lnTo>
                    <a:close/>
                    <a:moveTo>
                      <a:pt x="498" y="395"/>
                    </a:moveTo>
                    <a:lnTo>
                      <a:pt x="455" y="373"/>
                    </a:lnTo>
                    <a:lnTo>
                      <a:pt x="464" y="354"/>
                    </a:lnTo>
                    <a:lnTo>
                      <a:pt x="507" y="376"/>
                    </a:lnTo>
                    <a:lnTo>
                      <a:pt x="498" y="395"/>
                    </a:lnTo>
                    <a:close/>
                    <a:moveTo>
                      <a:pt x="450" y="359"/>
                    </a:moveTo>
                    <a:lnTo>
                      <a:pt x="455" y="349"/>
                    </a:lnTo>
                    <a:lnTo>
                      <a:pt x="464" y="354"/>
                    </a:lnTo>
                    <a:lnTo>
                      <a:pt x="460" y="364"/>
                    </a:lnTo>
                    <a:lnTo>
                      <a:pt x="450" y="359"/>
                    </a:lnTo>
                    <a:close/>
                    <a:moveTo>
                      <a:pt x="469" y="369"/>
                    </a:moveTo>
                    <a:lnTo>
                      <a:pt x="402" y="482"/>
                    </a:lnTo>
                    <a:lnTo>
                      <a:pt x="384" y="472"/>
                    </a:lnTo>
                    <a:lnTo>
                      <a:pt x="450" y="359"/>
                    </a:lnTo>
                    <a:lnTo>
                      <a:pt x="469" y="369"/>
                    </a:lnTo>
                    <a:close/>
                    <a:moveTo>
                      <a:pt x="402" y="482"/>
                    </a:moveTo>
                    <a:lnTo>
                      <a:pt x="398" y="488"/>
                    </a:lnTo>
                    <a:lnTo>
                      <a:pt x="393" y="488"/>
                    </a:lnTo>
                    <a:lnTo>
                      <a:pt x="393" y="477"/>
                    </a:lnTo>
                    <a:lnTo>
                      <a:pt x="402" y="482"/>
                    </a:lnTo>
                    <a:close/>
                    <a:moveTo>
                      <a:pt x="393" y="488"/>
                    </a:moveTo>
                    <a:lnTo>
                      <a:pt x="325" y="488"/>
                    </a:lnTo>
                    <a:lnTo>
                      <a:pt x="325" y="467"/>
                    </a:lnTo>
                    <a:lnTo>
                      <a:pt x="393" y="467"/>
                    </a:lnTo>
                    <a:lnTo>
                      <a:pt x="393" y="488"/>
                    </a:lnTo>
                    <a:close/>
                    <a:moveTo>
                      <a:pt x="315" y="474"/>
                    </a:moveTo>
                    <a:lnTo>
                      <a:pt x="317" y="467"/>
                    </a:lnTo>
                    <a:lnTo>
                      <a:pt x="325" y="467"/>
                    </a:lnTo>
                    <a:lnTo>
                      <a:pt x="325" y="477"/>
                    </a:lnTo>
                    <a:lnTo>
                      <a:pt x="315" y="474"/>
                    </a:lnTo>
                    <a:close/>
                    <a:moveTo>
                      <a:pt x="334" y="480"/>
                    </a:moveTo>
                    <a:lnTo>
                      <a:pt x="289" y="614"/>
                    </a:lnTo>
                    <a:lnTo>
                      <a:pt x="270" y="608"/>
                    </a:lnTo>
                    <a:lnTo>
                      <a:pt x="315" y="474"/>
                    </a:lnTo>
                    <a:lnTo>
                      <a:pt x="334" y="480"/>
                    </a:lnTo>
                    <a:close/>
                    <a:moveTo>
                      <a:pt x="289" y="614"/>
                    </a:moveTo>
                    <a:lnTo>
                      <a:pt x="285" y="627"/>
                    </a:lnTo>
                    <a:lnTo>
                      <a:pt x="274" y="620"/>
                    </a:lnTo>
                    <a:lnTo>
                      <a:pt x="280" y="611"/>
                    </a:lnTo>
                    <a:lnTo>
                      <a:pt x="289" y="614"/>
                    </a:lnTo>
                    <a:close/>
                    <a:moveTo>
                      <a:pt x="274" y="620"/>
                    </a:moveTo>
                    <a:lnTo>
                      <a:pt x="207" y="575"/>
                    </a:lnTo>
                    <a:lnTo>
                      <a:pt x="218" y="556"/>
                    </a:lnTo>
                    <a:lnTo>
                      <a:pt x="285" y="602"/>
                    </a:lnTo>
                    <a:lnTo>
                      <a:pt x="274" y="620"/>
                    </a:lnTo>
                    <a:close/>
                    <a:moveTo>
                      <a:pt x="203" y="561"/>
                    </a:moveTo>
                    <a:lnTo>
                      <a:pt x="208" y="549"/>
                    </a:lnTo>
                    <a:lnTo>
                      <a:pt x="218" y="556"/>
                    </a:lnTo>
                    <a:lnTo>
                      <a:pt x="213" y="566"/>
                    </a:lnTo>
                    <a:lnTo>
                      <a:pt x="203" y="561"/>
                    </a:lnTo>
                    <a:close/>
                    <a:moveTo>
                      <a:pt x="222" y="570"/>
                    </a:moveTo>
                    <a:lnTo>
                      <a:pt x="176" y="683"/>
                    </a:lnTo>
                    <a:lnTo>
                      <a:pt x="156" y="675"/>
                    </a:lnTo>
                    <a:lnTo>
                      <a:pt x="203" y="561"/>
                    </a:lnTo>
                    <a:lnTo>
                      <a:pt x="222" y="570"/>
                    </a:lnTo>
                    <a:close/>
                    <a:moveTo>
                      <a:pt x="176" y="683"/>
                    </a:moveTo>
                    <a:lnTo>
                      <a:pt x="171" y="695"/>
                    </a:lnTo>
                    <a:lnTo>
                      <a:pt x="160" y="688"/>
                    </a:lnTo>
                    <a:lnTo>
                      <a:pt x="167" y="679"/>
                    </a:lnTo>
                    <a:lnTo>
                      <a:pt x="176" y="683"/>
                    </a:lnTo>
                    <a:close/>
                    <a:moveTo>
                      <a:pt x="160" y="688"/>
                    </a:moveTo>
                    <a:lnTo>
                      <a:pt x="94" y="642"/>
                    </a:lnTo>
                    <a:lnTo>
                      <a:pt x="105" y="623"/>
                    </a:lnTo>
                    <a:lnTo>
                      <a:pt x="172" y="669"/>
                    </a:lnTo>
                    <a:lnTo>
                      <a:pt x="160" y="688"/>
                    </a:lnTo>
                    <a:close/>
                    <a:moveTo>
                      <a:pt x="89" y="628"/>
                    </a:moveTo>
                    <a:lnTo>
                      <a:pt x="94" y="616"/>
                    </a:lnTo>
                    <a:lnTo>
                      <a:pt x="105" y="623"/>
                    </a:lnTo>
                    <a:lnTo>
                      <a:pt x="100" y="632"/>
                    </a:lnTo>
                    <a:lnTo>
                      <a:pt x="89" y="628"/>
                    </a:lnTo>
                    <a:close/>
                    <a:moveTo>
                      <a:pt x="109" y="637"/>
                    </a:moveTo>
                    <a:lnTo>
                      <a:pt x="41" y="817"/>
                    </a:lnTo>
                    <a:lnTo>
                      <a:pt x="22" y="808"/>
                    </a:lnTo>
                    <a:lnTo>
                      <a:pt x="89" y="628"/>
                    </a:lnTo>
                    <a:lnTo>
                      <a:pt x="109" y="637"/>
                    </a:lnTo>
                    <a:close/>
                    <a:moveTo>
                      <a:pt x="41" y="817"/>
                    </a:moveTo>
                    <a:lnTo>
                      <a:pt x="31" y="846"/>
                    </a:lnTo>
                    <a:lnTo>
                      <a:pt x="22" y="816"/>
                    </a:lnTo>
                    <a:lnTo>
                      <a:pt x="32" y="813"/>
                    </a:lnTo>
                    <a:lnTo>
                      <a:pt x="41" y="817"/>
                    </a:lnTo>
                    <a:close/>
                    <a:moveTo>
                      <a:pt x="22" y="816"/>
                    </a:moveTo>
                    <a:lnTo>
                      <a:pt x="0" y="749"/>
                    </a:lnTo>
                    <a:lnTo>
                      <a:pt x="20" y="743"/>
                    </a:lnTo>
                    <a:lnTo>
                      <a:pt x="42" y="809"/>
                    </a:lnTo>
                    <a:lnTo>
                      <a:pt x="22" y="8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49" name="Freeform 1566">
                <a:extLst>
                  <a:ext uri="{FF2B5EF4-FFF2-40B4-BE49-F238E27FC236}">
                    <a16:creationId xmlns:a16="http://schemas.microsoft.com/office/drawing/2014/main" id="{8199BEBF-6373-45F6-864F-8389E3478E7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6" y="3053"/>
                <a:ext cx="58" cy="51"/>
              </a:xfrm>
              <a:custGeom>
                <a:avLst/>
                <a:gdLst>
                  <a:gd name="T0" fmla="*/ 0 w 868"/>
                  <a:gd name="T1" fmla="*/ 3 h 756"/>
                  <a:gd name="T2" fmla="*/ 0 w 868"/>
                  <a:gd name="T3" fmla="*/ 3 h 756"/>
                  <a:gd name="T4" fmla="*/ 0 w 868"/>
                  <a:gd name="T5" fmla="*/ 3 h 756"/>
                  <a:gd name="T6" fmla="*/ 0 w 868"/>
                  <a:gd name="T7" fmla="*/ 3 h 756"/>
                  <a:gd name="T8" fmla="*/ 0 w 868"/>
                  <a:gd name="T9" fmla="*/ 3 h 756"/>
                  <a:gd name="T10" fmla="*/ 0 w 868"/>
                  <a:gd name="T11" fmla="*/ 3 h 756"/>
                  <a:gd name="T12" fmla="*/ 0 w 868"/>
                  <a:gd name="T13" fmla="*/ 3 h 756"/>
                  <a:gd name="T14" fmla="*/ 0 w 868"/>
                  <a:gd name="T15" fmla="*/ 3 h 756"/>
                  <a:gd name="T16" fmla="*/ 1 w 868"/>
                  <a:gd name="T17" fmla="*/ 3 h 756"/>
                  <a:gd name="T18" fmla="*/ 1 w 868"/>
                  <a:gd name="T19" fmla="*/ 3 h 756"/>
                  <a:gd name="T20" fmla="*/ 1 w 868"/>
                  <a:gd name="T21" fmla="*/ 2 h 756"/>
                  <a:gd name="T22" fmla="*/ 1 w 868"/>
                  <a:gd name="T23" fmla="*/ 2 h 756"/>
                  <a:gd name="T24" fmla="*/ 1 w 868"/>
                  <a:gd name="T25" fmla="*/ 2 h 756"/>
                  <a:gd name="T26" fmla="*/ 1 w 868"/>
                  <a:gd name="T27" fmla="*/ 3 h 756"/>
                  <a:gd name="T28" fmla="*/ 1 w 868"/>
                  <a:gd name="T29" fmla="*/ 2 h 756"/>
                  <a:gd name="T30" fmla="*/ 1 w 868"/>
                  <a:gd name="T31" fmla="*/ 3 h 756"/>
                  <a:gd name="T32" fmla="*/ 1 w 868"/>
                  <a:gd name="T33" fmla="*/ 3 h 756"/>
                  <a:gd name="T34" fmla="*/ 1 w 868"/>
                  <a:gd name="T35" fmla="*/ 3 h 756"/>
                  <a:gd name="T36" fmla="*/ 1 w 868"/>
                  <a:gd name="T37" fmla="*/ 2 h 756"/>
                  <a:gd name="T38" fmla="*/ 1 w 868"/>
                  <a:gd name="T39" fmla="*/ 2 h 756"/>
                  <a:gd name="T40" fmla="*/ 2 w 868"/>
                  <a:gd name="T41" fmla="*/ 2 h 756"/>
                  <a:gd name="T42" fmla="*/ 2 w 868"/>
                  <a:gd name="T43" fmla="*/ 2 h 756"/>
                  <a:gd name="T44" fmla="*/ 2 w 868"/>
                  <a:gd name="T45" fmla="*/ 2 h 756"/>
                  <a:gd name="T46" fmla="*/ 2 w 868"/>
                  <a:gd name="T47" fmla="*/ 2 h 756"/>
                  <a:gd name="T48" fmla="*/ 2 w 868"/>
                  <a:gd name="T49" fmla="*/ 2 h 756"/>
                  <a:gd name="T50" fmla="*/ 2 w 868"/>
                  <a:gd name="T51" fmla="*/ 2 h 756"/>
                  <a:gd name="T52" fmla="*/ 2 w 868"/>
                  <a:gd name="T53" fmla="*/ 2 h 756"/>
                  <a:gd name="T54" fmla="*/ 2 w 868"/>
                  <a:gd name="T55" fmla="*/ 2 h 756"/>
                  <a:gd name="T56" fmla="*/ 2 w 868"/>
                  <a:gd name="T57" fmla="*/ 2 h 756"/>
                  <a:gd name="T58" fmla="*/ 2 w 868"/>
                  <a:gd name="T59" fmla="*/ 2 h 756"/>
                  <a:gd name="T60" fmla="*/ 2 w 868"/>
                  <a:gd name="T61" fmla="*/ 1 h 756"/>
                  <a:gd name="T62" fmla="*/ 2 w 868"/>
                  <a:gd name="T63" fmla="*/ 1 h 756"/>
                  <a:gd name="T64" fmla="*/ 2 w 868"/>
                  <a:gd name="T65" fmla="*/ 1 h 756"/>
                  <a:gd name="T66" fmla="*/ 3 w 868"/>
                  <a:gd name="T67" fmla="*/ 1 h 756"/>
                  <a:gd name="T68" fmla="*/ 2 w 868"/>
                  <a:gd name="T69" fmla="*/ 1 h 756"/>
                  <a:gd name="T70" fmla="*/ 3 w 868"/>
                  <a:gd name="T71" fmla="*/ 1 h 756"/>
                  <a:gd name="T72" fmla="*/ 3 w 868"/>
                  <a:gd name="T73" fmla="*/ 1 h 756"/>
                  <a:gd name="T74" fmla="*/ 3 w 868"/>
                  <a:gd name="T75" fmla="*/ 1 h 756"/>
                  <a:gd name="T76" fmla="*/ 3 w 868"/>
                  <a:gd name="T77" fmla="*/ 1 h 756"/>
                  <a:gd name="T78" fmla="*/ 3 w 868"/>
                  <a:gd name="T79" fmla="*/ 1 h 756"/>
                  <a:gd name="T80" fmla="*/ 3 w 868"/>
                  <a:gd name="T81" fmla="*/ 1 h 756"/>
                  <a:gd name="T82" fmla="*/ 3 w 868"/>
                  <a:gd name="T83" fmla="*/ 1 h 756"/>
                  <a:gd name="T84" fmla="*/ 3 w 868"/>
                  <a:gd name="T85" fmla="*/ 1 h 756"/>
                  <a:gd name="T86" fmla="*/ 3 w 868"/>
                  <a:gd name="T87" fmla="*/ 0 h 756"/>
                  <a:gd name="T88" fmla="*/ 3 w 868"/>
                  <a:gd name="T89" fmla="*/ 1 h 756"/>
                  <a:gd name="T90" fmla="*/ 3 w 868"/>
                  <a:gd name="T91" fmla="*/ 0 h 756"/>
                  <a:gd name="T92" fmla="*/ 3 w 868"/>
                  <a:gd name="T93" fmla="*/ 0 h 756"/>
                  <a:gd name="T94" fmla="*/ 3 w 868"/>
                  <a:gd name="T95" fmla="*/ 0 h 756"/>
                  <a:gd name="T96" fmla="*/ 4 w 868"/>
                  <a:gd name="T97" fmla="*/ 1 h 756"/>
                  <a:gd name="T98" fmla="*/ 4 w 868"/>
                  <a:gd name="T99" fmla="*/ 0 h 756"/>
                  <a:gd name="T100" fmla="*/ 4 w 868"/>
                  <a:gd name="T101" fmla="*/ 0 h 75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68" h="756">
                    <a:moveTo>
                      <a:pt x="7" y="708"/>
                    </a:moveTo>
                    <a:lnTo>
                      <a:pt x="75" y="731"/>
                    </a:lnTo>
                    <a:lnTo>
                      <a:pt x="68" y="752"/>
                    </a:lnTo>
                    <a:lnTo>
                      <a:pt x="0" y="728"/>
                    </a:lnTo>
                    <a:lnTo>
                      <a:pt x="7" y="708"/>
                    </a:lnTo>
                    <a:close/>
                    <a:moveTo>
                      <a:pt x="82" y="744"/>
                    </a:moveTo>
                    <a:lnTo>
                      <a:pt x="80" y="756"/>
                    </a:lnTo>
                    <a:lnTo>
                      <a:pt x="68" y="752"/>
                    </a:lnTo>
                    <a:lnTo>
                      <a:pt x="72" y="742"/>
                    </a:lnTo>
                    <a:lnTo>
                      <a:pt x="82" y="744"/>
                    </a:lnTo>
                    <a:close/>
                    <a:moveTo>
                      <a:pt x="61" y="740"/>
                    </a:moveTo>
                    <a:lnTo>
                      <a:pt x="82" y="606"/>
                    </a:lnTo>
                    <a:lnTo>
                      <a:pt x="104" y="610"/>
                    </a:lnTo>
                    <a:lnTo>
                      <a:pt x="82" y="744"/>
                    </a:lnTo>
                    <a:lnTo>
                      <a:pt x="61" y="740"/>
                    </a:lnTo>
                    <a:close/>
                    <a:moveTo>
                      <a:pt x="82" y="606"/>
                    </a:moveTo>
                    <a:lnTo>
                      <a:pt x="86" y="589"/>
                    </a:lnTo>
                    <a:lnTo>
                      <a:pt x="99" y="599"/>
                    </a:lnTo>
                    <a:lnTo>
                      <a:pt x="94" y="608"/>
                    </a:lnTo>
                    <a:lnTo>
                      <a:pt x="82" y="606"/>
                    </a:lnTo>
                    <a:close/>
                    <a:moveTo>
                      <a:pt x="99" y="599"/>
                    </a:moveTo>
                    <a:lnTo>
                      <a:pt x="166" y="642"/>
                    </a:lnTo>
                    <a:lnTo>
                      <a:pt x="154" y="660"/>
                    </a:lnTo>
                    <a:lnTo>
                      <a:pt x="88" y="617"/>
                    </a:lnTo>
                    <a:lnTo>
                      <a:pt x="99" y="599"/>
                    </a:lnTo>
                    <a:close/>
                    <a:moveTo>
                      <a:pt x="170" y="655"/>
                    </a:moveTo>
                    <a:lnTo>
                      <a:pt x="165" y="668"/>
                    </a:lnTo>
                    <a:lnTo>
                      <a:pt x="154" y="660"/>
                    </a:lnTo>
                    <a:lnTo>
                      <a:pt x="161" y="651"/>
                    </a:lnTo>
                    <a:lnTo>
                      <a:pt x="170" y="655"/>
                    </a:lnTo>
                    <a:close/>
                    <a:moveTo>
                      <a:pt x="150" y="647"/>
                    </a:moveTo>
                    <a:lnTo>
                      <a:pt x="197" y="536"/>
                    </a:lnTo>
                    <a:lnTo>
                      <a:pt x="216" y="544"/>
                    </a:lnTo>
                    <a:lnTo>
                      <a:pt x="170" y="655"/>
                    </a:lnTo>
                    <a:lnTo>
                      <a:pt x="150" y="647"/>
                    </a:lnTo>
                    <a:close/>
                    <a:moveTo>
                      <a:pt x="197" y="536"/>
                    </a:moveTo>
                    <a:lnTo>
                      <a:pt x="202" y="524"/>
                    </a:lnTo>
                    <a:lnTo>
                      <a:pt x="212" y="531"/>
                    </a:lnTo>
                    <a:lnTo>
                      <a:pt x="207" y="540"/>
                    </a:lnTo>
                    <a:lnTo>
                      <a:pt x="197" y="536"/>
                    </a:lnTo>
                    <a:close/>
                    <a:moveTo>
                      <a:pt x="212" y="531"/>
                    </a:moveTo>
                    <a:lnTo>
                      <a:pt x="279" y="574"/>
                    </a:lnTo>
                    <a:lnTo>
                      <a:pt x="268" y="592"/>
                    </a:lnTo>
                    <a:lnTo>
                      <a:pt x="201" y="549"/>
                    </a:lnTo>
                    <a:lnTo>
                      <a:pt x="212" y="531"/>
                    </a:lnTo>
                    <a:close/>
                    <a:moveTo>
                      <a:pt x="283" y="587"/>
                    </a:moveTo>
                    <a:lnTo>
                      <a:pt x="278" y="600"/>
                    </a:lnTo>
                    <a:lnTo>
                      <a:pt x="268" y="592"/>
                    </a:lnTo>
                    <a:lnTo>
                      <a:pt x="274" y="583"/>
                    </a:lnTo>
                    <a:lnTo>
                      <a:pt x="283" y="587"/>
                    </a:lnTo>
                    <a:close/>
                    <a:moveTo>
                      <a:pt x="264" y="579"/>
                    </a:moveTo>
                    <a:lnTo>
                      <a:pt x="331" y="424"/>
                    </a:lnTo>
                    <a:lnTo>
                      <a:pt x="350" y="432"/>
                    </a:lnTo>
                    <a:lnTo>
                      <a:pt x="283" y="587"/>
                    </a:lnTo>
                    <a:lnTo>
                      <a:pt x="264" y="579"/>
                    </a:lnTo>
                    <a:close/>
                    <a:moveTo>
                      <a:pt x="331" y="424"/>
                    </a:moveTo>
                    <a:lnTo>
                      <a:pt x="335" y="413"/>
                    </a:lnTo>
                    <a:lnTo>
                      <a:pt x="345" y="418"/>
                    </a:lnTo>
                    <a:lnTo>
                      <a:pt x="341" y="428"/>
                    </a:lnTo>
                    <a:lnTo>
                      <a:pt x="331" y="424"/>
                    </a:lnTo>
                    <a:close/>
                    <a:moveTo>
                      <a:pt x="345" y="418"/>
                    </a:moveTo>
                    <a:lnTo>
                      <a:pt x="391" y="439"/>
                    </a:lnTo>
                    <a:lnTo>
                      <a:pt x="382" y="459"/>
                    </a:lnTo>
                    <a:lnTo>
                      <a:pt x="336" y="437"/>
                    </a:lnTo>
                    <a:lnTo>
                      <a:pt x="345" y="418"/>
                    </a:lnTo>
                    <a:close/>
                    <a:moveTo>
                      <a:pt x="396" y="455"/>
                    </a:moveTo>
                    <a:lnTo>
                      <a:pt x="391" y="464"/>
                    </a:lnTo>
                    <a:lnTo>
                      <a:pt x="382" y="459"/>
                    </a:lnTo>
                    <a:lnTo>
                      <a:pt x="387" y="449"/>
                    </a:lnTo>
                    <a:lnTo>
                      <a:pt x="396" y="455"/>
                    </a:lnTo>
                    <a:close/>
                    <a:moveTo>
                      <a:pt x="377" y="444"/>
                    </a:moveTo>
                    <a:lnTo>
                      <a:pt x="398" y="401"/>
                    </a:lnTo>
                    <a:lnTo>
                      <a:pt x="418" y="411"/>
                    </a:lnTo>
                    <a:lnTo>
                      <a:pt x="396" y="455"/>
                    </a:lnTo>
                    <a:lnTo>
                      <a:pt x="377" y="444"/>
                    </a:lnTo>
                    <a:close/>
                    <a:moveTo>
                      <a:pt x="398" y="401"/>
                    </a:moveTo>
                    <a:lnTo>
                      <a:pt x="401" y="398"/>
                    </a:lnTo>
                    <a:lnTo>
                      <a:pt x="405" y="396"/>
                    </a:lnTo>
                    <a:lnTo>
                      <a:pt x="409" y="406"/>
                    </a:lnTo>
                    <a:lnTo>
                      <a:pt x="398" y="401"/>
                    </a:lnTo>
                    <a:close/>
                    <a:moveTo>
                      <a:pt x="405" y="396"/>
                    </a:moveTo>
                    <a:lnTo>
                      <a:pt x="472" y="371"/>
                    </a:lnTo>
                    <a:lnTo>
                      <a:pt x="479" y="392"/>
                    </a:lnTo>
                    <a:lnTo>
                      <a:pt x="412" y="416"/>
                    </a:lnTo>
                    <a:lnTo>
                      <a:pt x="405" y="396"/>
                    </a:lnTo>
                    <a:close/>
                    <a:moveTo>
                      <a:pt x="485" y="387"/>
                    </a:moveTo>
                    <a:lnTo>
                      <a:pt x="483" y="391"/>
                    </a:lnTo>
                    <a:lnTo>
                      <a:pt x="479" y="392"/>
                    </a:lnTo>
                    <a:lnTo>
                      <a:pt x="476" y="381"/>
                    </a:lnTo>
                    <a:lnTo>
                      <a:pt x="485" y="387"/>
                    </a:lnTo>
                    <a:close/>
                    <a:moveTo>
                      <a:pt x="465" y="376"/>
                    </a:moveTo>
                    <a:lnTo>
                      <a:pt x="532" y="266"/>
                    </a:lnTo>
                    <a:lnTo>
                      <a:pt x="552" y="276"/>
                    </a:lnTo>
                    <a:lnTo>
                      <a:pt x="485" y="387"/>
                    </a:lnTo>
                    <a:lnTo>
                      <a:pt x="465" y="376"/>
                    </a:lnTo>
                    <a:close/>
                    <a:moveTo>
                      <a:pt x="532" y="266"/>
                    </a:moveTo>
                    <a:lnTo>
                      <a:pt x="540" y="254"/>
                    </a:lnTo>
                    <a:lnTo>
                      <a:pt x="550" y="263"/>
                    </a:lnTo>
                    <a:lnTo>
                      <a:pt x="543" y="271"/>
                    </a:lnTo>
                    <a:lnTo>
                      <a:pt x="532" y="266"/>
                    </a:lnTo>
                    <a:close/>
                    <a:moveTo>
                      <a:pt x="550" y="263"/>
                    </a:moveTo>
                    <a:lnTo>
                      <a:pt x="596" y="306"/>
                    </a:lnTo>
                    <a:lnTo>
                      <a:pt x="581" y="323"/>
                    </a:lnTo>
                    <a:lnTo>
                      <a:pt x="534" y="280"/>
                    </a:lnTo>
                    <a:lnTo>
                      <a:pt x="550" y="263"/>
                    </a:lnTo>
                    <a:close/>
                    <a:moveTo>
                      <a:pt x="598" y="320"/>
                    </a:moveTo>
                    <a:lnTo>
                      <a:pt x="592" y="332"/>
                    </a:lnTo>
                    <a:lnTo>
                      <a:pt x="581" y="323"/>
                    </a:lnTo>
                    <a:lnTo>
                      <a:pt x="589" y="315"/>
                    </a:lnTo>
                    <a:lnTo>
                      <a:pt x="598" y="320"/>
                    </a:lnTo>
                    <a:close/>
                    <a:moveTo>
                      <a:pt x="579" y="309"/>
                    </a:moveTo>
                    <a:lnTo>
                      <a:pt x="646" y="175"/>
                    </a:lnTo>
                    <a:lnTo>
                      <a:pt x="665" y="185"/>
                    </a:lnTo>
                    <a:lnTo>
                      <a:pt x="598" y="320"/>
                    </a:lnTo>
                    <a:lnTo>
                      <a:pt x="579" y="309"/>
                    </a:lnTo>
                    <a:close/>
                    <a:moveTo>
                      <a:pt x="646" y="175"/>
                    </a:moveTo>
                    <a:lnTo>
                      <a:pt x="653" y="161"/>
                    </a:lnTo>
                    <a:lnTo>
                      <a:pt x="663" y="173"/>
                    </a:lnTo>
                    <a:lnTo>
                      <a:pt x="656" y="180"/>
                    </a:lnTo>
                    <a:lnTo>
                      <a:pt x="646" y="175"/>
                    </a:lnTo>
                    <a:close/>
                    <a:moveTo>
                      <a:pt x="663" y="173"/>
                    </a:moveTo>
                    <a:lnTo>
                      <a:pt x="706" y="219"/>
                    </a:lnTo>
                    <a:lnTo>
                      <a:pt x="691" y="233"/>
                    </a:lnTo>
                    <a:lnTo>
                      <a:pt x="648" y="187"/>
                    </a:lnTo>
                    <a:lnTo>
                      <a:pt x="663" y="173"/>
                    </a:lnTo>
                    <a:close/>
                    <a:moveTo>
                      <a:pt x="709" y="229"/>
                    </a:moveTo>
                    <a:lnTo>
                      <a:pt x="703" y="247"/>
                    </a:lnTo>
                    <a:lnTo>
                      <a:pt x="691" y="233"/>
                    </a:lnTo>
                    <a:lnTo>
                      <a:pt x="699" y="226"/>
                    </a:lnTo>
                    <a:lnTo>
                      <a:pt x="709" y="229"/>
                    </a:lnTo>
                    <a:close/>
                    <a:moveTo>
                      <a:pt x="689" y="223"/>
                    </a:moveTo>
                    <a:lnTo>
                      <a:pt x="756" y="21"/>
                    </a:lnTo>
                    <a:lnTo>
                      <a:pt x="776" y="27"/>
                    </a:lnTo>
                    <a:lnTo>
                      <a:pt x="709" y="229"/>
                    </a:lnTo>
                    <a:lnTo>
                      <a:pt x="689" y="223"/>
                    </a:lnTo>
                    <a:close/>
                    <a:moveTo>
                      <a:pt x="756" y="21"/>
                    </a:moveTo>
                    <a:lnTo>
                      <a:pt x="761" y="5"/>
                    </a:lnTo>
                    <a:lnTo>
                      <a:pt x="773" y="16"/>
                    </a:lnTo>
                    <a:lnTo>
                      <a:pt x="766" y="24"/>
                    </a:lnTo>
                    <a:lnTo>
                      <a:pt x="756" y="21"/>
                    </a:lnTo>
                    <a:close/>
                    <a:moveTo>
                      <a:pt x="773" y="16"/>
                    </a:moveTo>
                    <a:lnTo>
                      <a:pt x="841" y="83"/>
                    </a:lnTo>
                    <a:lnTo>
                      <a:pt x="826" y="98"/>
                    </a:lnTo>
                    <a:lnTo>
                      <a:pt x="758" y="31"/>
                    </a:lnTo>
                    <a:lnTo>
                      <a:pt x="773" y="16"/>
                    </a:lnTo>
                    <a:close/>
                    <a:moveTo>
                      <a:pt x="844" y="94"/>
                    </a:moveTo>
                    <a:lnTo>
                      <a:pt x="839" y="112"/>
                    </a:lnTo>
                    <a:lnTo>
                      <a:pt x="826" y="98"/>
                    </a:lnTo>
                    <a:lnTo>
                      <a:pt x="834" y="91"/>
                    </a:lnTo>
                    <a:lnTo>
                      <a:pt x="844" y="94"/>
                    </a:lnTo>
                    <a:close/>
                    <a:moveTo>
                      <a:pt x="823" y="88"/>
                    </a:moveTo>
                    <a:lnTo>
                      <a:pt x="846" y="0"/>
                    </a:lnTo>
                    <a:lnTo>
                      <a:pt x="868" y="6"/>
                    </a:lnTo>
                    <a:lnTo>
                      <a:pt x="844" y="94"/>
                    </a:lnTo>
                    <a:lnTo>
                      <a:pt x="823" y="8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50" name="Freeform 1567">
                <a:extLst>
                  <a:ext uri="{FF2B5EF4-FFF2-40B4-BE49-F238E27FC236}">
                    <a16:creationId xmlns:a16="http://schemas.microsoft.com/office/drawing/2014/main" id="{9E51C123-F109-465E-AF40-FC017E65F37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6" y="3217"/>
                <a:ext cx="57" cy="50"/>
              </a:xfrm>
              <a:custGeom>
                <a:avLst/>
                <a:gdLst>
                  <a:gd name="T0" fmla="*/ 3 w 865"/>
                  <a:gd name="T1" fmla="*/ 0 h 753"/>
                  <a:gd name="T2" fmla="*/ 3 w 865"/>
                  <a:gd name="T3" fmla="*/ 0 h 753"/>
                  <a:gd name="T4" fmla="*/ 3 w 865"/>
                  <a:gd name="T5" fmla="*/ 0 h 753"/>
                  <a:gd name="T6" fmla="*/ 3 w 865"/>
                  <a:gd name="T7" fmla="*/ 1 h 753"/>
                  <a:gd name="T8" fmla="*/ 3 w 865"/>
                  <a:gd name="T9" fmla="*/ 0 h 753"/>
                  <a:gd name="T10" fmla="*/ 3 w 865"/>
                  <a:gd name="T11" fmla="*/ 1 h 753"/>
                  <a:gd name="T12" fmla="*/ 3 w 865"/>
                  <a:gd name="T13" fmla="*/ 1 h 753"/>
                  <a:gd name="T14" fmla="*/ 3 w 865"/>
                  <a:gd name="T15" fmla="*/ 1 h 753"/>
                  <a:gd name="T16" fmla="*/ 3 w 865"/>
                  <a:gd name="T17" fmla="*/ 0 h 753"/>
                  <a:gd name="T18" fmla="*/ 3 w 865"/>
                  <a:gd name="T19" fmla="*/ 0 h 753"/>
                  <a:gd name="T20" fmla="*/ 3 w 865"/>
                  <a:gd name="T21" fmla="*/ 1 h 753"/>
                  <a:gd name="T22" fmla="*/ 3 w 865"/>
                  <a:gd name="T23" fmla="*/ 1 h 753"/>
                  <a:gd name="T24" fmla="*/ 3 w 865"/>
                  <a:gd name="T25" fmla="*/ 1 h 753"/>
                  <a:gd name="T26" fmla="*/ 3 w 865"/>
                  <a:gd name="T27" fmla="*/ 1 h 753"/>
                  <a:gd name="T28" fmla="*/ 3 w 865"/>
                  <a:gd name="T29" fmla="*/ 1 h 753"/>
                  <a:gd name="T30" fmla="*/ 3 w 865"/>
                  <a:gd name="T31" fmla="*/ 1 h 753"/>
                  <a:gd name="T32" fmla="*/ 3 w 865"/>
                  <a:gd name="T33" fmla="*/ 1 h 753"/>
                  <a:gd name="T34" fmla="*/ 3 w 865"/>
                  <a:gd name="T35" fmla="*/ 1 h 753"/>
                  <a:gd name="T36" fmla="*/ 2 w 865"/>
                  <a:gd name="T37" fmla="*/ 2 h 753"/>
                  <a:gd name="T38" fmla="*/ 2 w 865"/>
                  <a:gd name="T39" fmla="*/ 1 h 753"/>
                  <a:gd name="T40" fmla="*/ 2 w 865"/>
                  <a:gd name="T41" fmla="*/ 1 h 753"/>
                  <a:gd name="T42" fmla="*/ 2 w 865"/>
                  <a:gd name="T43" fmla="*/ 1 h 753"/>
                  <a:gd name="T44" fmla="*/ 2 w 865"/>
                  <a:gd name="T45" fmla="*/ 1 h 753"/>
                  <a:gd name="T46" fmla="*/ 2 w 865"/>
                  <a:gd name="T47" fmla="*/ 2 h 753"/>
                  <a:gd name="T48" fmla="*/ 2 w 865"/>
                  <a:gd name="T49" fmla="*/ 1 h 753"/>
                  <a:gd name="T50" fmla="*/ 2 w 865"/>
                  <a:gd name="T51" fmla="*/ 2 h 753"/>
                  <a:gd name="T52" fmla="*/ 2 w 865"/>
                  <a:gd name="T53" fmla="*/ 2 h 753"/>
                  <a:gd name="T54" fmla="*/ 2 w 865"/>
                  <a:gd name="T55" fmla="*/ 1 h 753"/>
                  <a:gd name="T56" fmla="*/ 2 w 865"/>
                  <a:gd name="T57" fmla="*/ 2 h 753"/>
                  <a:gd name="T58" fmla="*/ 2 w 865"/>
                  <a:gd name="T59" fmla="*/ 2 h 753"/>
                  <a:gd name="T60" fmla="*/ 1 w 865"/>
                  <a:gd name="T61" fmla="*/ 2 h 753"/>
                  <a:gd name="T62" fmla="*/ 1 w 865"/>
                  <a:gd name="T63" fmla="*/ 2 h 753"/>
                  <a:gd name="T64" fmla="*/ 1 w 865"/>
                  <a:gd name="T65" fmla="*/ 2 h 753"/>
                  <a:gd name="T66" fmla="*/ 1 w 865"/>
                  <a:gd name="T67" fmla="*/ 2 h 753"/>
                  <a:gd name="T68" fmla="*/ 1 w 865"/>
                  <a:gd name="T69" fmla="*/ 2 h 753"/>
                  <a:gd name="T70" fmla="*/ 1 w 865"/>
                  <a:gd name="T71" fmla="*/ 2 h 753"/>
                  <a:gd name="T72" fmla="*/ 1 w 865"/>
                  <a:gd name="T73" fmla="*/ 2 h 753"/>
                  <a:gd name="T74" fmla="*/ 1 w 865"/>
                  <a:gd name="T75" fmla="*/ 2 h 753"/>
                  <a:gd name="T76" fmla="*/ 1 w 865"/>
                  <a:gd name="T77" fmla="*/ 3 h 753"/>
                  <a:gd name="T78" fmla="*/ 1 w 865"/>
                  <a:gd name="T79" fmla="*/ 3 h 753"/>
                  <a:gd name="T80" fmla="*/ 1 w 865"/>
                  <a:gd name="T81" fmla="*/ 2 h 753"/>
                  <a:gd name="T82" fmla="*/ 1 w 865"/>
                  <a:gd name="T83" fmla="*/ 2 h 753"/>
                  <a:gd name="T84" fmla="*/ 1 w 865"/>
                  <a:gd name="T85" fmla="*/ 2 h 753"/>
                  <a:gd name="T86" fmla="*/ 0 w 865"/>
                  <a:gd name="T87" fmla="*/ 3 h 753"/>
                  <a:gd name="T88" fmla="*/ 1 w 865"/>
                  <a:gd name="T89" fmla="*/ 2 h 753"/>
                  <a:gd name="T90" fmla="*/ 0 w 865"/>
                  <a:gd name="T91" fmla="*/ 3 h 753"/>
                  <a:gd name="T92" fmla="*/ 0 w 865"/>
                  <a:gd name="T93" fmla="*/ 3 h 753"/>
                  <a:gd name="T94" fmla="*/ 0 w 865"/>
                  <a:gd name="T95" fmla="*/ 3 h 753"/>
                  <a:gd name="T96" fmla="*/ 0 w 865"/>
                  <a:gd name="T97" fmla="*/ 3 h 753"/>
                  <a:gd name="T98" fmla="*/ 0 w 865"/>
                  <a:gd name="T99" fmla="*/ 3 h 753"/>
                  <a:gd name="T100" fmla="*/ 0 w 865"/>
                  <a:gd name="T101" fmla="*/ 3 h 75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65" h="753">
                    <a:moveTo>
                      <a:pt x="865" y="21"/>
                    </a:moveTo>
                    <a:lnTo>
                      <a:pt x="798" y="21"/>
                    </a:lnTo>
                    <a:lnTo>
                      <a:pt x="798" y="0"/>
                    </a:lnTo>
                    <a:lnTo>
                      <a:pt x="865" y="0"/>
                    </a:lnTo>
                    <a:lnTo>
                      <a:pt x="865" y="21"/>
                    </a:lnTo>
                    <a:close/>
                    <a:moveTo>
                      <a:pt x="786" y="9"/>
                    </a:moveTo>
                    <a:lnTo>
                      <a:pt x="788" y="0"/>
                    </a:lnTo>
                    <a:lnTo>
                      <a:pt x="798" y="0"/>
                    </a:lnTo>
                    <a:lnTo>
                      <a:pt x="798" y="11"/>
                    </a:lnTo>
                    <a:lnTo>
                      <a:pt x="786" y="9"/>
                    </a:lnTo>
                    <a:close/>
                    <a:moveTo>
                      <a:pt x="808" y="13"/>
                    </a:moveTo>
                    <a:lnTo>
                      <a:pt x="783" y="147"/>
                    </a:lnTo>
                    <a:lnTo>
                      <a:pt x="762" y="143"/>
                    </a:lnTo>
                    <a:lnTo>
                      <a:pt x="786" y="9"/>
                    </a:lnTo>
                    <a:lnTo>
                      <a:pt x="808" y="13"/>
                    </a:lnTo>
                    <a:close/>
                    <a:moveTo>
                      <a:pt x="783" y="147"/>
                    </a:moveTo>
                    <a:lnTo>
                      <a:pt x="780" y="163"/>
                    </a:lnTo>
                    <a:lnTo>
                      <a:pt x="767" y="154"/>
                    </a:lnTo>
                    <a:lnTo>
                      <a:pt x="773" y="145"/>
                    </a:lnTo>
                    <a:lnTo>
                      <a:pt x="783" y="147"/>
                    </a:lnTo>
                    <a:close/>
                    <a:moveTo>
                      <a:pt x="767" y="154"/>
                    </a:moveTo>
                    <a:lnTo>
                      <a:pt x="700" y="109"/>
                    </a:lnTo>
                    <a:lnTo>
                      <a:pt x="711" y="90"/>
                    </a:lnTo>
                    <a:lnTo>
                      <a:pt x="778" y="136"/>
                    </a:lnTo>
                    <a:lnTo>
                      <a:pt x="767" y="154"/>
                    </a:lnTo>
                    <a:close/>
                    <a:moveTo>
                      <a:pt x="696" y="95"/>
                    </a:moveTo>
                    <a:lnTo>
                      <a:pt x="700" y="83"/>
                    </a:lnTo>
                    <a:lnTo>
                      <a:pt x="711" y="90"/>
                    </a:lnTo>
                    <a:lnTo>
                      <a:pt x="706" y="100"/>
                    </a:lnTo>
                    <a:lnTo>
                      <a:pt x="696" y="95"/>
                    </a:lnTo>
                    <a:close/>
                    <a:moveTo>
                      <a:pt x="715" y="104"/>
                    </a:moveTo>
                    <a:lnTo>
                      <a:pt x="672" y="217"/>
                    </a:lnTo>
                    <a:lnTo>
                      <a:pt x="653" y="209"/>
                    </a:lnTo>
                    <a:lnTo>
                      <a:pt x="696" y="95"/>
                    </a:lnTo>
                    <a:lnTo>
                      <a:pt x="715" y="104"/>
                    </a:lnTo>
                    <a:close/>
                    <a:moveTo>
                      <a:pt x="672" y="217"/>
                    </a:moveTo>
                    <a:lnTo>
                      <a:pt x="668" y="229"/>
                    </a:lnTo>
                    <a:lnTo>
                      <a:pt x="657" y="221"/>
                    </a:lnTo>
                    <a:lnTo>
                      <a:pt x="663" y="213"/>
                    </a:lnTo>
                    <a:lnTo>
                      <a:pt x="672" y="217"/>
                    </a:lnTo>
                    <a:close/>
                    <a:moveTo>
                      <a:pt x="657" y="221"/>
                    </a:moveTo>
                    <a:lnTo>
                      <a:pt x="590" y="175"/>
                    </a:lnTo>
                    <a:lnTo>
                      <a:pt x="601" y="157"/>
                    </a:lnTo>
                    <a:lnTo>
                      <a:pt x="668" y="203"/>
                    </a:lnTo>
                    <a:lnTo>
                      <a:pt x="657" y="221"/>
                    </a:lnTo>
                    <a:close/>
                    <a:moveTo>
                      <a:pt x="586" y="162"/>
                    </a:moveTo>
                    <a:lnTo>
                      <a:pt x="591" y="150"/>
                    </a:lnTo>
                    <a:lnTo>
                      <a:pt x="601" y="157"/>
                    </a:lnTo>
                    <a:lnTo>
                      <a:pt x="596" y="166"/>
                    </a:lnTo>
                    <a:lnTo>
                      <a:pt x="586" y="162"/>
                    </a:lnTo>
                    <a:close/>
                    <a:moveTo>
                      <a:pt x="605" y="171"/>
                    </a:moveTo>
                    <a:lnTo>
                      <a:pt x="537" y="327"/>
                    </a:lnTo>
                    <a:lnTo>
                      <a:pt x="518" y="319"/>
                    </a:lnTo>
                    <a:lnTo>
                      <a:pt x="586" y="162"/>
                    </a:lnTo>
                    <a:lnTo>
                      <a:pt x="605" y="171"/>
                    </a:lnTo>
                    <a:close/>
                    <a:moveTo>
                      <a:pt x="537" y="327"/>
                    </a:moveTo>
                    <a:lnTo>
                      <a:pt x="529" y="348"/>
                    </a:lnTo>
                    <a:lnTo>
                      <a:pt x="518" y="328"/>
                    </a:lnTo>
                    <a:lnTo>
                      <a:pt x="528" y="323"/>
                    </a:lnTo>
                    <a:lnTo>
                      <a:pt x="537" y="327"/>
                    </a:lnTo>
                    <a:close/>
                    <a:moveTo>
                      <a:pt x="518" y="328"/>
                    </a:moveTo>
                    <a:lnTo>
                      <a:pt x="494" y="285"/>
                    </a:lnTo>
                    <a:lnTo>
                      <a:pt x="514" y="275"/>
                    </a:lnTo>
                    <a:lnTo>
                      <a:pt x="537" y="318"/>
                    </a:lnTo>
                    <a:lnTo>
                      <a:pt x="518" y="328"/>
                    </a:lnTo>
                    <a:close/>
                    <a:moveTo>
                      <a:pt x="495" y="273"/>
                    </a:moveTo>
                    <a:lnTo>
                      <a:pt x="504" y="258"/>
                    </a:lnTo>
                    <a:lnTo>
                      <a:pt x="514" y="275"/>
                    </a:lnTo>
                    <a:lnTo>
                      <a:pt x="504" y="280"/>
                    </a:lnTo>
                    <a:lnTo>
                      <a:pt x="495" y="273"/>
                    </a:lnTo>
                    <a:close/>
                    <a:moveTo>
                      <a:pt x="513" y="285"/>
                    </a:moveTo>
                    <a:lnTo>
                      <a:pt x="469" y="353"/>
                    </a:lnTo>
                    <a:lnTo>
                      <a:pt x="452" y="341"/>
                    </a:lnTo>
                    <a:lnTo>
                      <a:pt x="495" y="273"/>
                    </a:lnTo>
                    <a:lnTo>
                      <a:pt x="513" y="285"/>
                    </a:lnTo>
                    <a:close/>
                    <a:moveTo>
                      <a:pt x="469" y="353"/>
                    </a:moveTo>
                    <a:lnTo>
                      <a:pt x="467" y="357"/>
                    </a:lnTo>
                    <a:lnTo>
                      <a:pt x="464" y="358"/>
                    </a:lnTo>
                    <a:lnTo>
                      <a:pt x="461" y="348"/>
                    </a:lnTo>
                    <a:lnTo>
                      <a:pt x="469" y="353"/>
                    </a:lnTo>
                    <a:close/>
                    <a:moveTo>
                      <a:pt x="464" y="358"/>
                    </a:moveTo>
                    <a:lnTo>
                      <a:pt x="397" y="378"/>
                    </a:lnTo>
                    <a:lnTo>
                      <a:pt x="390" y="358"/>
                    </a:lnTo>
                    <a:lnTo>
                      <a:pt x="457" y="337"/>
                    </a:lnTo>
                    <a:lnTo>
                      <a:pt x="464" y="358"/>
                    </a:lnTo>
                    <a:close/>
                    <a:moveTo>
                      <a:pt x="385" y="362"/>
                    </a:moveTo>
                    <a:lnTo>
                      <a:pt x="387" y="359"/>
                    </a:lnTo>
                    <a:lnTo>
                      <a:pt x="390" y="358"/>
                    </a:lnTo>
                    <a:lnTo>
                      <a:pt x="394" y="368"/>
                    </a:lnTo>
                    <a:lnTo>
                      <a:pt x="385" y="362"/>
                    </a:lnTo>
                    <a:close/>
                    <a:moveTo>
                      <a:pt x="403" y="373"/>
                    </a:moveTo>
                    <a:lnTo>
                      <a:pt x="335" y="487"/>
                    </a:lnTo>
                    <a:lnTo>
                      <a:pt x="317" y="475"/>
                    </a:lnTo>
                    <a:lnTo>
                      <a:pt x="385" y="362"/>
                    </a:lnTo>
                    <a:lnTo>
                      <a:pt x="403" y="373"/>
                    </a:lnTo>
                    <a:close/>
                    <a:moveTo>
                      <a:pt x="335" y="487"/>
                    </a:moveTo>
                    <a:lnTo>
                      <a:pt x="326" y="501"/>
                    </a:lnTo>
                    <a:lnTo>
                      <a:pt x="317" y="488"/>
                    </a:lnTo>
                    <a:lnTo>
                      <a:pt x="326" y="481"/>
                    </a:lnTo>
                    <a:lnTo>
                      <a:pt x="335" y="487"/>
                    </a:lnTo>
                    <a:close/>
                    <a:moveTo>
                      <a:pt x="317" y="488"/>
                    </a:moveTo>
                    <a:lnTo>
                      <a:pt x="272" y="421"/>
                    </a:lnTo>
                    <a:lnTo>
                      <a:pt x="289" y="408"/>
                    </a:lnTo>
                    <a:lnTo>
                      <a:pt x="334" y="475"/>
                    </a:lnTo>
                    <a:lnTo>
                      <a:pt x="317" y="488"/>
                    </a:lnTo>
                    <a:close/>
                    <a:moveTo>
                      <a:pt x="271" y="410"/>
                    </a:moveTo>
                    <a:lnTo>
                      <a:pt x="278" y="392"/>
                    </a:lnTo>
                    <a:lnTo>
                      <a:pt x="289" y="408"/>
                    </a:lnTo>
                    <a:lnTo>
                      <a:pt x="281" y="415"/>
                    </a:lnTo>
                    <a:lnTo>
                      <a:pt x="271" y="410"/>
                    </a:lnTo>
                    <a:close/>
                    <a:moveTo>
                      <a:pt x="290" y="419"/>
                    </a:moveTo>
                    <a:lnTo>
                      <a:pt x="223" y="574"/>
                    </a:lnTo>
                    <a:lnTo>
                      <a:pt x="204" y="566"/>
                    </a:lnTo>
                    <a:lnTo>
                      <a:pt x="271" y="410"/>
                    </a:lnTo>
                    <a:lnTo>
                      <a:pt x="290" y="419"/>
                    </a:lnTo>
                    <a:close/>
                    <a:moveTo>
                      <a:pt x="223" y="574"/>
                    </a:moveTo>
                    <a:lnTo>
                      <a:pt x="217" y="588"/>
                    </a:lnTo>
                    <a:lnTo>
                      <a:pt x="206" y="577"/>
                    </a:lnTo>
                    <a:lnTo>
                      <a:pt x="214" y="570"/>
                    </a:lnTo>
                    <a:lnTo>
                      <a:pt x="223" y="574"/>
                    </a:lnTo>
                    <a:close/>
                    <a:moveTo>
                      <a:pt x="206" y="577"/>
                    </a:moveTo>
                    <a:lnTo>
                      <a:pt x="159" y="532"/>
                    </a:lnTo>
                    <a:lnTo>
                      <a:pt x="175" y="516"/>
                    </a:lnTo>
                    <a:lnTo>
                      <a:pt x="221" y="562"/>
                    </a:lnTo>
                    <a:lnTo>
                      <a:pt x="206" y="577"/>
                    </a:lnTo>
                    <a:close/>
                    <a:moveTo>
                      <a:pt x="157" y="521"/>
                    </a:moveTo>
                    <a:lnTo>
                      <a:pt x="163" y="505"/>
                    </a:lnTo>
                    <a:lnTo>
                      <a:pt x="175" y="516"/>
                    </a:lnTo>
                    <a:lnTo>
                      <a:pt x="168" y="525"/>
                    </a:lnTo>
                    <a:lnTo>
                      <a:pt x="157" y="521"/>
                    </a:lnTo>
                    <a:close/>
                    <a:moveTo>
                      <a:pt x="177" y="528"/>
                    </a:moveTo>
                    <a:lnTo>
                      <a:pt x="110" y="708"/>
                    </a:lnTo>
                    <a:lnTo>
                      <a:pt x="90" y="701"/>
                    </a:lnTo>
                    <a:lnTo>
                      <a:pt x="157" y="521"/>
                    </a:lnTo>
                    <a:lnTo>
                      <a:pt x="177" y="528"/>
                    </a:lnTo>
                    <a:close/>
                    <a:moveTo>
                      <a:pt x="110" y="708"/>
                    </a:moveTo>
                    <a:lnTo>
                      <a:pt x="106" y="721"/>
                    </a:lnTo>
                    <a:lnTo>
                      <a:pt x="95" y="714"/>
                    </a:lnTo>
                    <a:lnTo>
                      <a:pt x="101" y="705"/>
                    </a:lnTo>
                    <a:lnTo>
                      <a:pt x="110" y="708"/>
                    </a:lnTo>
                    <a:close/>
                    <a:moveTo>
                      <a:pt x="95" y="714"/>
                    </a:moveTo>
                    <a:lnTo>
                      <a:pt x="27" y="669"/>
                    </a:lnTo>
                    <a:lnTo>
                      <a:pt x="38" y="650"/>
                    </a:lnTo>
                    <a:lnTo>
                      <a:pt x="106" y="696"/>
                    </a:lnTo>
                    <a:lnTo>
                      <a:pt x="95" y="714"/>
                    </a:lnTo>
                    <a:close/>
                    <a:moveTo>
                      <a:pt x="21" y="656"/>
                    </a:moveTo>
                    <a:lnTo>
                      <a:pt x="26" y="642"/>
                    </a:lnTo>
                    <a:lnTo>
                      <a:pt x="38" y="650"/>
                    </a:lnTo>
                    <a:lnTo>
                      <a:pt x="33" y="659"/>
                    </a:lnTo>
                    <a:lnTo>
                      <a:pt x="21" y="656"/>
                    </a:lnTo>
                    <a:close/>
                    <a:moveTo>
                      <a:pt x="43" y="662"/>
                    </a:moveTo>
                    <a:lnTo>
                      <a:pt x="21" y="753"/>
                    </a:lnTo>
                    <a:lnTo>
                      <a:pt x="0" y="748"/>
                    </a:lnTo>
                    <a:lnTo>
                      <a:pt x="21" y="656"/>
                    </a:lnTo>
                    <a:lnTo>
                      <a:pt x="43" y="6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51" name="Freeform 1568">
                <a:extLst>
                  <a:ext uri="{FF2B5EF4-FFF2-40B4-BE49-F238E27FC236}">
                    <a16:creationId xmlns:a16="http://schemas.microsoft.com/office/drawing/2014/main" id="{682C175C-336F-4C56-AD2B-6F9211C1EE8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7" y="3152"/>
                <a:ext cx="57" cy="50"/>
              </a:xfrm>
              <a:custGeom>
                <a:avLst/>
                <a:gdLst>
                  <a:gd name="T0" fmla="*/ 0 w 864"/>
                  <a:gd name="T1" fmla="*/ 3 h 752"/>
                  <a:gd name="T2" fmla="*/ 0 w 864"/>
                  <a:gd name="T3" fmla="*/ 3 h 752"/>
                  <a:gd name="T4" fmla="*/ 0 w 864"/>
                  <a:gd name="T5" fmla="*/ 3 h 752"/>
                  <a:gd name="T6" fmla="*/ 0 w 864"/>
                  <a:gd name="T7" fmla="*/ 3 h 752"/>
                  <a:gd name="T8" fmla="*/ 0 w 864"/>
                  <a:gd name="T9" fmla="*/ 3 h 752"/>
                  <a:gd name="T10" fmla="*/ 0 w 864"/>
                  <a:gd name="T11" fmla="*/ 3 h 752"/>
                  <a:gd name="T12" fmla="*/ 0 w 864"/>
                  <a:gd name="T13" fmla="*/ 3 h 752"/>
                  <a:gd name="T14" fmla="*/ 0 w 864"/>
                  <a:gd name="T15" fmla="*/ 3 h 752"/>
                  <a:gd name="T16" fmla="*/ 1 w 864"/>
                  <a:gd name="T17" fmla="*/ 3 h 752"/>
                  <a:gd name="T18" fmla="*/ 1 w 864"/>
                  <a:gd name="T19" fmla="*/ 3 h 752"/>
                  <a:gd name="T20" fmla="*/ 1 w 864"/>
                  <a:gd name="T21" fmla="*/ 3 h 752"/>
                  <a:gd name="T22" fmla="*/ 1 w 864"/>
                  <a:gd name="T23" fmla="*/ 2 h 752"/>
                  <a:gd name="T24" fmla="*/ 1 w 864"/>
                  <a:gd name="T25" fmla="*/ 3 h 752"/>
                  <a:gd name="T26" fmla="*/ 1 w 864"/>
                  <a:gd name="T27" fmla="*/ 3 h 752"/>
                  <a:gd name="T28" fmla="*/ 1 w 864"/>
                  <a:gd name="T29" fmla="*/ 2 h 752"/>
                  <a:gd name="T30" fmla="*/ 1 w 864"/>
                  <a:gd name="T31" fmla="*/ 3 h 752"/>
                  <a:gd name="T32" fmla="*/ 1 w 864"/>
                  <a:gd name="T33" fmla="*/ 3 h 752"/>
                  <a:gd name="T34" fmla="*/ 1 w 864"/>
                  <a:gd name="T35" fmla="*/ 3 h 752"/>
                  <a:gd name="T36" fmla="*/ 1 w 864"/>
                  <a:gd name="T37" fmla="*/ 2 h 752"/>
                  <a:gd name="T38" fmla="*/ 1 w 864"/>
                  <a:gd name="T39" fmla="*/ 2 h 752"/>
                  <a:gd name="T40" fmla="*/ 2 w 864"/>
                  <a:gd name="T41" fmla="*/ 2 h 752"/>
                  <a:gd name="T42" fmla="*/ 2 w 864"/>
                  <a:gd name="T43" fmla="*/ 2 h 752"/>
                  <a:gd name="T44" fmla="*/ 2 w 864"/>
                  <a:gd name="T45" fmla="*/ 2 h 752"/>
                  <a:gd name="T46" fmla="*/ 2 w 864"/>
                  <a:gd name="T47" fmla="*/ 2 h 752"/>
                  <a:gd name="T48" fmla="*/ 2 w 864"/>
                  <a:gd name="T49" fmla="*/ 2 h 752"/>
                  <a:gd name="T50" fmla="*/ 2 w 864"/>
                  <a:gd name="T51" fmla="*/ 2 h 752"/>
                  <a:gd name="T52" fmla="*/ 2 w 864"/>
                  <a:gd name="T53" fmla="*/ 2 h 752"/>
                  <a:gd name="T54" fmla="*/ 2 w 864"/>
                  <a:gd name="T55" fmla="*/ 2 h 752"/>
                  <a:gd name="T56" fmla="*/ 2 w 864"/>
                  <a:gd name="T57" fmla="*/ 2 h 752"/>
                  <a:gd name="T58" fmla="*/ 2 w 864"/>
                  <a:gd name="T59" fmla="*/ 2 h 752"/>
                  <a:gd name="T60" fmla="*/ 2 w 864"/>
                  <a:gd name="T61" fmla="*/ 1 h 752"/>
                  <a:gd name="T62" fmla="*/ 2 w 864"/>
                  <a:gd name="T63" fmla="*/ 1 h 752"/>
                  <a:gd name="T64" fmla="*/ 2 w 864"/>
                  <a:gd name="T65" fmla="*/ 1 h 752"/>
                  <a:gd name="T66" fmla="*/ 3 w 864"/>
                  <a:gd name="T67" fmla="*/ 1 h 752"/>
                  <a:gd name="T68" fmla="*/ 2 w 864"/>
                  <a:gd name="T69" fmla="*/ 1 h 752"/>
                  <a:gd name="T70" fmla="*/ 3 w 864"/>
                  <a:gd name="T71" fmla="*/ 2 h 752"/>
                  <a:gd name="T72" fmla="*/ 3 w 864"/>
                  <a:gd name="T73" fmla="*/ 1 h 752"/>
                  <a:gd name="T74" fmla="*/ 3 w 864"/>
                  <a:gd name="T75" fmla="*/ 2 h 752"/>
                  <a:gd name="T76" fmla="*/ 3 w 864"/>
                  <a:gd name="T77" fmla="*/ 1 h 752"/>
                  <a:gd name="T78" fmla="*/ 3 w 864"/>
                  <a:gd name="T79" fmla="*/ 1 h 752"/>
                  <a:gd name="T80" fmla="*/ 3 w 864"/>
                  <a:gd name="T81" fmla="*/ 1 h 752"/>
                  <a:gd name="T82" fmla="*/ 3 w 864"/>
                  <a:gd name="T83" fmla="*/ 1 h 752"/>
                  <a:gd name="T84" fmla="*/ 3 w 864"/>
                  <a:gd name="T85" fmla="*/ 1 h 752"/>
                  <a:gd name="T86" fmla="*/ 3 w 864"/>
                  <a:gd name="T87" fmla="*/ 0 h 752"/>
                  <a:gd name="T88" fmla="*/ 3 w 864"/>
                  <a:gd name="T89" fmla="*/ 1 h 752"/>
                  <a:gd name="T90" fmla="*/ 3 w 864"/>
                  <a:gd name="T91" fmla="*/ 0 h 752"/>
                  <a:gd name="T92" fmla="*/ 3 w 864"/>
                  <a:gd name="T93" fmla="*/ 0 h 752"/>
                  <a:gd name="T94" fmla="*/ 3 w 864"/>
                  <a:gd name="T95" fmla="*/ 0 h 752"/>
                  <a:gd name="T96" fmla="*/ 4 w 864"/>
                  <a:gd name="T97" fmla="*/ 0 h 752"/>
                  <a:gd name="T98" fmla="*/ 4 w 864"/>
                  <a:gd name="T99" fmla="*/ 0 h 752"/>
                  <a:gd name="T100" fmla="*/ 4 w 864"/>
                  <a:gd name="T101" fmla="*/ 0 h 75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64" h="752">
                    <a:moveTo>
                      <a:pt x="0" y="731"/>
                    </a:moveTo>
                    <a:lnTo>
                      <a:pt x="68" y="731"/>
                    </a:lnTo>
                    <a:lnTo>
                      <a:pt x="68" y="752"/>
                    </a:lnTo>
                    <a:lnTo>
                      <a:pt x="0" y="752"/>
                    </a:lnTo>
                    <a:lnTo>
                      <a:pt x="0" y="731"/>
                    </a:lnTo>
                    <a:close/>
                    <a:moveTo>
                      <a:pt x="78" y="744"/>
                    </a:moveTo>
                    <a:lnTo>
                      <a:pt x="76" y="752"/>
                    </a:lnTo>
                    <a:lnTo>
                      <a:pt x="68" y="752"/>
                    </a:lnTo>
                    <a:lnTo>
                      <a:pt x="68" y="742"/>
                    </a:lnTo>
                    <a:lnTo>
                      <a:pt x="78" y="744"/>
                    </a:lnTo>
                    <a:close/>
                    <a:moveTo>
                      <a:pt x="57" y="740"/>
                    </a:moveTo>
                    <a:lnTo>
                      <a:pt x="78" y="630"/>
                    </a:lnTo>
                    <a:lnTo>
                      <a:pt x="100" y="634"/>
                    </a:lnTo>
                    <a:lnTo>
                      <a:pt x="78" y="744"/>
                    </a:lnTo>
                    <a:lnTo>
                      <a:pt x="57" y="740"/>
                    </a:lnTo>
                    <a:close/>
                    <a:moveTo>
                      <a:pt x="78" y="630"/>
                    </a:moveTo>
                    <a:lnTo>
                      <a:pt x="82" y="614"/>
                    </a:lnTo>
                    <a:lnTo>
                      <a:pt x="95" y="623"/>
                    </a:lnTo>
                    <a:lnTo>
                      <a:pt x="90" y="632"/>
                    </a:lnTo>
                    <a:lnTo>
                      <a:pt x="78" y="630"/>
                    </a:lnTo>
                    <a:close/>
                    <a:moveTo>
                      <a:pt x="95" y="623"/>
                    </a:moveTo>
                    <a:lnTo>
                      <a:pt x="162" y="666"/>
                    </a:lnTo>
                    <a:lnTo>
                      <a:pt x="150" y="684"/>
                    </a:lnTo>
                    <a:lnTo>
                      <a:pt x="84" y="641"/>
                    </a:lnTo>
                    <a:lnTo>
                      <a:pt x="95" y="623"/>
                    </a:lnTo>
                    <a:close/>
                    <a:moveTo>
                      <a:pt x="166" y="679"/>
                    </a:moveTo>
                    <a:lnTo>
                      <a:pt x="161" y="691"/>
                    </a:lnTo>
                    <a:lnTo>
                      <a:pt x="150" y="684"/>
                    </a:lnTo>
                    <a:lnTo>
                      <a:pt x="157" y="675"/>
                    </a:lnTo>
                    <a:lnTo>
                      <a:pt x="166" y="679"/>
                    </a:lnTo>
                    <a:close/>
                    <a:moveTo>
                      <a:pt x="146" y="671"/>
                    </a:moveTo>
                    <a:lnTo>
                      <a:pt x="193" y="561"/>
                    </a:lnTo>
                    <a:lnTo>
                      <a:pt x="212" y="569"/>
                    </a:lnTo>
                    <a:lnTo>
                      <a:pt x="166" y="679"/>
                    </a:lnTo>
                    <a:lnTo>
                      <a:pt x="146" y="671"/>
                    </a:lnTo>
                    <a:close/>
                    <a:moveTo>
                      <a:pt x="193" y="561"/>
                    </a:moveTo>
                    <a:lnTo>
                      <a:pt x="197" y="551"/>
                    </a:lnTo>
                    <a:lnTo>
                      <a:pt x="206" y="555"/>
                    </a:lnTo>
                    <a:lnTo>
                      <a:pt x="203" y="565"/>
                    </a:lnTo>
                    <a:lnTo>
                      <a:pt x="193" y="561"/>
                    </a:lnTo>
                    <a:close/>
                    <a:moveTo>
                      <a:pt x="206" y="555"/>
                    </a:moveTo>
                    <a:lnTo>
                      <a:pt x="273" y="576"/>
                    </a:lnTo>
                    <a:lnTo>
                      <a:pt x="266" y="597"/>
                    </a:lnTo>
                    <a:lnTo>
                      <a:pt x="199" y="575"/>
                    </a:lnTo>
                    <a:lnTo>
                      <a:pt x="206" y="555"/>
                    </a:lnTo>
                    <a:close/>
                    <a:moveTo>
                      <a:pt x="279" y="591"/>
                    </a:moveTo>
                    <a:lnTo>
                      <a:pt x="275" y="600"/>
                    </a:lnTo>
                    <a:lnTo>
                      <a:pt x="266" y="597"/>
                    </a:lnTo>
                    <a:lnTo>
                      <a:pt x="270" y="586"/>
                    </a:lnTo>
                    <a:lnTo>
                      <a:pt x="279" y="591"/>
                    </a:lnTo>
                    <a:close/>
                    <a:moveTo>
                      <a:pt x="260" y="582"/>
                    </a:moveTo>
                    <a:lnTo>
                      <a:pt x="327" y="426"/>
                    </a:lnTo>
                    <a:lnTo>
                      <a:pt x="346" y="434"/>
                    </a:lnTo>
                    <a:lnTo>
                      <a:pt x="279" y="591"/>
                    </a:lnTo>
                    <a:lnTo>
                      <a:pt x="260" y="582"/>
                    </a:lnTo>
                    <a:close/>
                    <a:moveTo>
                      <a:pt x="327" y="426"/>
                    </a:moveTo>
                    <a:lnTo>
                      <a:pt x="333" y="411"/>
                    </a:lnTo>
                    <a:lnTo>
                      <a:pt x="344" y="422"/>
                    </a:lnTo>
                    <a:lnTo>
                      <a:pt x="337" y="430"/>
                    </a:lnTo>
                    <a:lnTo>
                      <a:pt x="327" y="426"/>
                    </a:lnTo>
                    <a:close/>
                    <a:moveTo>
                      <a:pt x="344" y="422"/>
                    </a:moveTo>
                    <a:lnTo>
                      <a:pt x="390" y="465"/>
                    </a:lnTo>
                    <a:lnTo>
                      <a:pt x="375" y="481"/>
                    </a:lnTo>
                    <a:lnTo>
                      <a:pt x="329" y="438"/>
                    </a:lnTo>
                    <a:lnTo>
                      <a:pt x="344" y="422"/>
                    </a:lnTo>
                    <a:close/>
                    <a:moveTo>
                      <a:pt x="393" y="476"/>
                    </a:moveTo>
                    <a:lnTo>
                      <a:pt x="387" y="493"/>
                    </a:lnTo>
                    <a:lnTo>
                      <a:pt x="375" y="481"/>
                    </a:lnTo>
                    <a:lnTo>
                      <a:pt x="383" y="473"/>
                    </a:lnTo>
                    <a:lnTo>
                      <a:pt x="393" y="476"/>
                    </a:lnTo>
                    <a:close/>
                    <a:moveTo>
                      <a:pt x="373" y="470"/>
                    </a:moveTo>
                    <a:lnTo>
                      <a:pt x="394" y="403"/>
                    </a:lnTo>
                    <a:lnTo>
                      <a:pt x="415" y="409"/>
                    </a:lnTo>
                    <a:lnTo>
                      <a:pt x="393" y="476"/>
                    </a:lnTo>
                    <a:lnTo>
                      <a:pt x="373" y="470"/>
                    </a:lnTo>
                    <a:close/>
                    <a:moveTo>
                      <a:pt x="394" y="403"/>
                    </a:moveTo>
                    <a:lnTo>
                      <a:pt x="397" y="395"/>
                    </a:lnTo>
                    <a:lnTo>
                      <a:pt x="405" y="395"/>
                    </a:lnTo>
                    <a:lnTo>
                      <a:pt x="405" y="406"/>
                    </a:lnTo>
                    <a:lnTo>
                      <a:pt x="394" y="403"/>
                    </a:lnTo>
                    <a:close/>
                    <a:moveTo>
                      <a:pt x="405" y="395"/>
                    </a:moveTo>
                    <a:lnTo>
                      <a:pt x="472" y="395"/>
                    </a:lnTo>
                    <a:lnTo>
                      <a:pt x="472" y="417"/>
                    </a:lnTo>
                    <a:lnTo>
                      <a:pt x="405" y="417"/>
                    </a:lnTo>
                    <a:lnTo>
                      <a:pt x="405" y="395"/>
                    </a:lnTo>
                    <a:close/>
                    <a:moveTo>
                      <a:pt x="481" y="411"/>
                    </a:moveTo>
                    <a:lnTo>
                      <a:pt x="478" y="417"/>
                    </a:lnTo>
                    <a:lnTo>
                      <a:pt x="472" y="417"/>
                    </a:lnTo>
                    <a:lnTo>
                      <a:pt x="472" y="406"/>
                    </a:lnTo>
                    <a:lnTo>
                      <a:pt x="481" y="411"/>
                    </a:lnTo>
                    <a:close/>
                    <a:moveTo>
                      <a:pt x="461" y="401"/>
                    </a:moveTo>
                    <a:lnTo>
                      <a:pt x="528" y="266"/>
                    </a:lnTo>
                    <a:lnTo>
                      <a:pt x="548" y="277"/>
                    </a:lnTo>
                    <a:lnTo>
                      <a:pt x="481" y="411"/>
                    </a:lnTo>
                    <a:lnTo>
                      <a:pt x="461" y="401"/>
                    </a:lnTo>
                    <a:close/>
                    <a:moveTo>
                      <a:pt x="528" y="266"/>
                    </a:moveTo>
                    <a:lnTo>
                      <a:pt x="537" y="250"/>
                    </a:lnTo>
                    <a:lnTo>
                      <a:pt x="547" y="265"/>
                    </a:lnTo>
                    <a:lnTo>
                      <a:pt x="539" y="271"/>
                    </a:lnTo>
                    <a:lnTo>
                      <a:pt x="528" y="266"/>
                    </a:lnTo>
                    <a:close/>
                    <a:moveTo>
                      <a:pt x="547" y="265"/>
                    </a:moveTo>
                    <a:lnTo>
                      <a:pt x="593" y="332"/>
                    </a:lnTo>
                    <a:lnTo>
                      <a:pt x="576" y="345"/>
                    </a:lnTo>
                    <a:lnTo>
                      <a:pt x="529" y="278"/>
                    </a:lnTo>
                    <a:lnTo>
                      <a:pt x="547" y="265"/>
                    </a:lnTo>
                    <a:close/>
                    <a:moveTo>
                      <a:pt x="594" y="343"/>
                    </a:moveTo>
                    <a:lnTo>
                      <a:pt x="587" y="360"/>
                    </a:lnTo>
                    <a:lnTo>
                      <a:pt x="576" y="345"/>
                    </a:lnTo>
                    <a:lnTo>
                      <a:pt x="585" y="338"/>
                    </a:lnTo>
                    <a:lnTo>
                      <a:pt x="594" y="343"/>
                    </a:lnTo>
                    <a:close/>
                    <a:moveTo>
                      <a:pt x="575" y="334"/>
                    </a:moveTo>
                    <a:lnTo>
                      <a:pt x="642" y="179"/>
                    </a:lnTo>
                    <a:lnTo>
                      <a:pt x="661" y="187"/>
                    </a:lnTo>
                    <a:lnTo>
                      <a:pt x="594" y="343"/>
                    </a:lnTo>
                    <a:lnTo>
                      <a:pt x="575" y="334"/>
                    </a:lnTo>
                    <a:close/>
                    <a:moveTo>
                      <a:pt x="642" y="179"/>
                    </a:moveTo>
                    <a:lnTo>
                      <a:pt x="648" y="163"/>
                    </a:lnTo>
                    <a:lnTo>
                      <a:pt x="659" y="176"/>
                    </a:lnTo>
                    <a:lnTo>
                      <a:pt x="652" y="183"/>
                    </a:lnTo>
                    <a:lnTo>
                      <a:pt x="642" y="179"/>
                    </a:lnTo>
                    <a:close/>
                    <a:moveTo>
                      <a:pt x="659" y="176"/>
                    </a:moveTo>
                    <a:lnTo>
                      <a:pt x="702" y="221"/>
                    </a:lnTo>
                    <a:lnTo>
                      <a:pt x="687" y="235"/>
                    </a:lnTo>
                    <a:lnTo>
                      <a:pt x="644" y="190"/>
                    </a:lnTo>
                    <a:lnTo>
                      <a:pt x="659" y="176"/>
                    </a:lnTo>
                    <a:close/>
                    <a:moveTo>
                      <a:pt x="704" y="232"/>
                    </a:moveTo>
                    <a:lnTo>
                      <a:pt x="699" y="248"/>
                    </a:lnTo>
                    <a:lnTo>
                      <a:pt x="687" y="235"/>
                    </a:lnTo>
                    <a:lnTo>
                      <a:pt x="695" y="228"/>
                    </a:lnTo>
                    <a:lnTo>
                      <a:pt x="704" y="232"/>
                    </a:lnTo>
                    <a:close/>
                    <a:moveTo>
                      <a:pt x="685" y="224"/>
                    </a:moveTo>
                    <a:lnTo>
                      <a:pt x="752" y="44"/>
                    </a:lnTo>
                    <a:lnTo>
                      <a:pt x="771" y="52"/>
                    </a:lnTo>
                    <a:lnTo>
                      <a:pt x="704" y="232"/>
                    </a:lnTo>
                    <a:lnTo>
                      <a:pt x="685" y="224"/>
                    </a:lnTo>
                    <a:close/>
                    <a:moveTo>
                      <a:pt x="752" y="44"/>
                    </a:moveTo>
                    <a:lnTo>
                      <a:pt x="756" y="32"/>
                    </a:lnTo>
                    <a:lnTo>
                      <a:pt x="767" y="39"/>
                    </a:lnTo>
                    <a:lnTo>
                      <a:pt x="762" y="48"/>
                    </a:lnTo>
                    <a:lnTo>
                      <a:pt x="752" y="44"/>
                    </a:lnTo>
                    <a:close/>
                    <a:moveTo>
                      <a:pt x="767" y="39"/>
                    </a:moveTo>
                    <a:lnTo>
                      <a:pt x="835" y="84"/>
                    </a:lnTo>
                    <a:lnTo>
                      <a:pt x="824" y="103"/>
                    </a:lnTo>
                    <a:lnTo>
                      <a:pt x="756" y="57"/>
                    </a:lnTo>
                    <a:lnTo>
                      <a:pt x="767" y="39"/>
                    </a:lnTo>
                    <a:close/>
                    <a:moveTo>
                      <a:pt x="840" y="96"/>
                    </a:moveTo>
                    <a:lnTo>
                      <a:pt x="836" y="111"/>
                    </a:lnTo>
                    <a:lnTo>
                      <a:pt x="824" y="103"/>
                    </a:lnTo>
                    <a:lnTo>
                      <a:pt x="830" y="93"/>
                    </a:lnTo>
                    <a:lnTo>
                      <a:pt x="840" y="96"/>
                    </a:lnTo>
                    <a:close/>
                    <a:moveTo>
                      <a:pt x="819" y="90"/>
                    </a:moveTo>
                    <a:lnTo>
                      <a:pt x="842" y="0"/>
                    </a:lnTo>
                    <a:lnTo>
                      <a:pt x="864" y="6"/>
                    </a:lnTo>
                    <a:lnTo>
                      <a:pt x="840" y="96"/>
                    </a:lnTo>
                    <a:lnTo>
                      <a:pt x="819" y="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52" name="Freeform 1569">
                <a:extLst>
                  <a:ext uri="{FF2B5EF4-FFF2-40B4-BE49-F238E27FC236}">
                    <a16:creationId xmlns:a16="http://schemas.microsoft.com/office/drawing/2014/main" id="{84FBEB5B-2722-4A55-8645-E57DA3A85CC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6" y="3504"/>
                <a:ext cx="58" cy="52"/>
              </a:xfrm>
              <a:custGeom>
                <a:avLst/>
                <a:gdLst>
                  <a:gd name="T0" fmla="*/ 0 w 868"/>
                  <a:gd name="T1" fmla="*/ 3 h 778"/>
                  <a:gd name="T2" fmla="*/ 0 w 868"/>
                  <a:gd name="T3" fmla="*/ 3 h 778"/>
                  <a:gd name="T4" fmla="*/ 0 w 868"/>
                  <a:gd name="T5" fmla="*/ 3 h 778"/>
                  <a:gd name="T6" fmla="*/ 0 w 868"/>
                  <a:gd name="T7" fmla="*/ 3 h 778"/>
                  <a:gd name="T8" fmla="*/ 0 w 868"/>
                  <a:gd name="T9" fmla="*/ 3 h 778"/>
                  <a:gd name="T10" fmla="*/ 0 w 868"/>
                  <a:gd name="T11" fmla="*/ 3 h 778"/>
                  <a:gd name="T12" fmla="*/ 0 w 868"/>
                  <a:gd name="T13" fmla="*/ 3 h 778"/>
                  <a:gd name="T14" fmla="*/ 0 w 868"/>
                  <a:gd name="T15" fmla="*/ 3 h 778"/>
                  <a:gd name="T16" fmla="*/ 1 w 868"/>
                  <a:gd name="T17" fmla="*/ 3 h 778"/>
                  <a:gd name="T18" fmla="*/ 1 w 868"/>
                  <a:gd name="T19" fmla="*/ 3 h 778"/>
                  <a:gd name="T20" fmla="*/ 1 w 868"/>
                  <a:gd name="T21" fmla="*/ 3 h 778"/>
                  <a:gd name="T22" fmla="*/ 1 w 868"/>
                  <a:gd name="T23" fmla="*/ 2 h 778"/>
                  <a:gd name="T24" fmla="*/ 1 w 868"/>
                  <a:gd name="T25" fmla="*/ 3 h 778"/>
                  <a:gd name="T26" fmla="*/ 1 w 868"/>
                  <a:gd name="T27" fmla="*/ 3 h 778"/>
                  <a:gd name="T28" fmla="*/ 1 w 868"/>
                  <a:gd name="T29" fmla="*/ 2 h 778"/>
                  <a:gd name="T30" fmla="*/ 1 w 868"/>
                  <a:gd name="T31" fmla="*/ 3 h 778"/>
                  <a:gd name="T32" fmla="*/ 1 w 868"/>
                  <a:gd name="T33" fmla="*/ 3 h 778"/>
                  <a:gd name="T34" fmla="*/ 1 w 868"/>
                  <a:gd name="T35" fmla="*/ 3 h 778"/>
                  <a:gd name="T36" fmla="*/ 2 w 868"/>
                  <a:gd name="T37" fmla="*/ 2 h 778"/>
                  <a:gd name="T38" fmla="*/ 1 w 868"/>
                  <a:gd name="T39" fmla="*/ 2 h 778"/>
                  <a:gd name="T40" fmla="*/ 2 w 868"/>
                  <a:gd name="T41" fmla="*/ 2 h 778"/>
                  <a:gd name="T42" fmla="*/ 2 w 868"/>
                  <a:gd name="T43" fmla="*/ 2 h 778"/>
                  <a:gd name="T44" fmla="*/ 2 w 868"/>
                  <a:gd name="T45" fmla="*/ 2 h 778"/>
                  <a:gd name="T46" fmla="*/ 2 w 868"/>
                  <a:gd name="T47" fmla="*/ 2 h 778"/>
                  <a:gd name="T48" fmla="*/ 2 w 868"/>
                  <a:gd name="T49" fmla="*/ 2 h 778"/>
                  <a:gd name="T50" fmla="*/ 2 w 868"/>
                  <a:gd name="T51" fmla="*/ 2 h 778"/>
                  <a:gd name="T52" fmla="*/ 2 w 868"/>
                  <a:gd name="T53" fmla="*/ 2 h 778"/>
                  <a:gd name="T54" fmla="*/ 2 w 868"/>
                  <a:gd name="T55" fmla="*/ 2 h 778"/>
                  <a:gd name="T56" fmla="*/ 2 w 868"/>
                  <a:gd name="T57" fmla="*/ 2 h 778"/>
                  <a:gd name="T58" fmla="*/ 2 w 868"/>
                  <a:gd name="T59" fmla="*/ 2 h 778"/>
                  <a:gd name="T60" fmla="*/ 2 w 868"/>
                  <a:gd name="T61" fmla="*/ 1 h 778"/>
                  <a:gd name="T62" fmla="*/ 2 w 868"/>
                  <a:gd name="T63" fmla="*/ 1 h 778"/>
                  <a:gd name="T64" fmla="*/ 2 w 868"/>
                  <a:gd name="T65" fmla="*/ 1 h 778"/>
                  <a:gd name="T66" fmla="*/ 3 w 868"/>
                  <a:gd name="T67" fmla="*/ 1 h 778"/>
                  <a:gd name="T68" fmla="*/ 2 w 868"/>
                  <a:gd name="T69" fmla="*/ 1 h 778"/>
                  <a:gd name="T70" fmla="*/ 3 w 868"/>
                  <a:gd name="T71" fmla="*/ 2 h 778"/>
                  <a:gd name="T72" fmla="*/ 3 w 868"/>
                  <a:gd name="T73" fmla="*/ 1 h 778"/>
                  <a:gd name="T74" fmla="*/ 3 w 868"/>
                  <a:gd name="T75" fmla="*/ 2 h 778"/>
                  <a:gd name="T76" fmla="*/ 3 w 868"/>
                  <a:gd name="T77" fmla="*/ 1 h 778"/>
                  <a:gd name="T78" fmla="*/ 3 w 868"/>
                  <a:gd name="T79" fmla="*/ 1 h 778"/>
                  <a:gd name="T80" fmla="*/ 3 w 868"/>
                  <a:gd name="T81" fmla="*/ 1 h 778"/>
                  <a:gd name="T82" fmla="*/ 3 w 868"/>
                  <a:gd name="T83" fmla="*/ 1 h 778"/>
                  <a:gd name="T84" fmla="*/ 3 w 868"/>
                  <a:gd name="T85" fmla="*/ 1 h 778"/>
                  <a:gd name="T86" fmla="*/ 3 w 868"/>
                  <a:gd name="T87" fmla="*/ 0 h 778"/>
                  <a:gd name="T88" fmla="*/ 3 w 868"/>
                  <a:gd name="T89" fmla="*/ 1 h 778"/>
                  <a:gd name="T90" fmla="*/ 3 w 868"/>
                  <a:gd name="T91" fmla="*/ 0 h 778"/>
                  <a:gd name="T92" fmla="*/ 3 w 868"/>
                  <a:gd name="T93" fmla="*/ 0 h 778"/>
                  <a:gd name="T94" fmla="*/ 3 w 868"/>
                  <a:gd name="T95" fmla="*/ 0 h 778"/>
                  <a:gd name="T96" fmla="*/ 4 w 868"/>
                  <a:gd name="T97" fmla="*/ 1 h 778"/>
                  <a:gd name="T98" fmla="*/ 4 w 868"/>
                  <a:gd name="T99" fmla="*/ 1 h 778"/>
                  <a:gd name="T100" fmla="*/ 4 w 868"/>
                  <a:gd name="T101" fmla="*/ 0 h 77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68" h="778">
                    <a:moveTo>
                      <a:pt x="7" y="733"/>
                    </a:moveTo>
                    <a:lnTo>
                      <a:pt x="75" y="754"/>
                    </a:lnTo>
                    <a:lnTo>
                      <a:pt x="68" y="775"/>
                    </a:lnTo>
                    <a:lnTo>
                      <a:pt x="0" y="753"/>
                    </a:lnTo>
                    <a:lnTo>
                      <a:pt x="7" y="733"/>
                    </a:lnTo>
                    <a:close/>
                    <a:moveTo>
                      <a:pt x="82" y="766"/>
                    </a:moveTo>
                    <a:lnTo>
                      <a:pt x="80" y="778"/>
                    </a:lnTo>
                    <a:lnTo>
                      <a:pt x="68" y="775"/>
                    </a:lnTo>
                    <a:lnTo>
                      <a:pt x="72" y="764"/>
                    </a:lnTo>
                    <a:lnTo>
                      <a:pt x="82" y="766"/>
                    </a:lnTo>
                    <a:close/>
                    <a:moveTo>
                      <a:pt x="61" y="762"/>
                    </a:moveTo>
                    <a:lnTo>
                      <a:pt x="82" y="628"/>
                    </a:lnTo>
                    <a:lnTo>
                      <a:pt x="104" y="631"/>
                    </a:lnTo>
                    <a:lnTo>
                      <a:pt x="82" y="766"/>
                    </a:lnTo>
                    <a:lnTo>
                      <a:pt x="61" y="762"/>
                    </a:lnTo>
                    <a:close/>
                    <a:moveTo>
                      <a:pt x="82" y="628"/>
                    </a:moveTo>
                    <a:lnTo>
                      <a:pt x="86" y="611"/>
                    </a:lnTo>
                    <a:lnTo>
                      <a:pt x="99" y="620"/>
                    </a:lnTo>
                    <a:lnTo>
                      <a:pt x="94" y="630"/>
                    </a:lnTo>
                    <a:lnTo>
                      <a:pt x="82" y="628"/>
                    </a:lnTo>
                    <a:close/>
                    <a:moveTo>
                      <a:pt x="99" y="620"/>
                    </a:moveTo>
                    <a:lnTo>
                      <a:pt x="166" y="666"/>
                    </a:lnTo>
                    <a:lnTo>
                      <a:pt x="154" y="683"/>
                    </a:lnTo>
                    <a:lnTo>
                      <a:pt x="88" y="638"/>
                    </a:lnTo>
                    <a:lnTo>
                      <a:pt x="99" y="620"/>
                    </a:lnTo>
                    <a:close/>
                    <a:moveTo>
                      <a:pt x="170" y="679"/>
                    </a:moveTo>
                    <a:lnTo>
                      <a:pt x="165" y="690"/>
                    </a:lnTo>
                    <a:lnTo>
                      <a:pt x="154" y="683"/>
                    </a:lnTo>
                    <a:lnTo>
                      <a:pt x="161" y="675"/>
                    </a:lnTo>
                    <a:lnTo>
                      <a:pt x="170" y="679"/>
                    </a:lnTo>
                    <a:close/>
                    <a:moveTo>
                      <a:pt x="150" y="671"/>
                    </a:moveTo>
                    <a:lnTo>
                      <a:pt x="197" y="559"/>
                    </a:lnTo>
                    <a:lnTo>
                      <a:pt x="216" y="567"/>
                    </a:lnTo>
                    <a:lnTo>
                      <a:pt x="170" y="679"/>
                    </a:lnTo>
                    <a:lnTo>
                      <a:pt x="150" y="671"/>
                    </a:lnTo>
                    <a:close/>
                    <a:moveTo>
                      <a:pt x="197" y="559"/>
                    </a:moveTo>
                    <a:lnTo>
                      <a:pt x="201" y="549"/>
                    </a:lnTo>
                    <a:lnTo>
                      <a:pt x="210" y="552"/>
                    </a:lnTo>
                    <a:lnTo>
                      <a:pt x="207" y="563"/>
                    </a:lnTo>
                    <a:lnTo>
                      <a:pt x="197" y="559"/>
                    </a:lnTo>
                    <a:close/>
                    <a:moveTo>
                      <a:pt x="210" y="552"/>
                    </a:moveTo>
                    <a:lnTo>
                      <a:pt x="277" y="574"/>
                    </a:lnTo>
                    <a:lnTo>
                      <a:pt x="270" y="595"/>
                    </a:lnTo>
                    <a:lnTo>
                      <a:pt x="203" y="573"/>
                    </a:lnTo>
                    <a:lnTo>
                      <a:pt x="210" y="552"/>
                    </a:lnTo>
                    <a:close/>
                    <a:moveTo>
                      <a:pt x="283" y="588"/>
                    </a:moveTo>
                    <a:lnTo>
                      <a:pt x="279" y="597"/>
                    </a:lnTo>
                    <a:lnTo>
                      <a:pt x="270" y="595"/>
                    </a:lnTo>
                    <a:lnTo>
                      <a:pt x="274" y="584"/>
                    </a:lnTo>
                    <a:lnTo>
                      <a:pt x="283" y="588"/>
                    </a:lnTo>
                    <a:close/>
                    <a:moveTo>
                      <a:pt x="264" y="579"/>
                    </a:moveTo>
                    <a:lnTo>
                      <a:pt x="331" y="423"/>
                    </a:lnTo>
                    <a:lnTo>
                      <a:pt x="350" y="432"/>
                    </a:lnTo>
                    <a:lnTo>
                      <a:pt x="283" y="588"/>
                    </a:lnTo>
                    <a:lnTo>
                      <a:pt x="264" y="579"/>
                    </a:lnTo>
                    <a:close/>
                    <a:moveTo>
                      <a:pt x="331" y="423"/>
                    </a:moveTo>
                    <a:lnTo>
                      <a:pt x="337" y="408"/>
                    </a:lnTo>
                    <a:lnTo>
                      <a:pt x="348" y="420"/>
                    </a:lnTo>
                    <a:lnTo>
                      <a:pt x="341" y="428"/>
                    </a:lnTo>
                    <a:lnTo>
                      <a:pt x="331" y="423"/>
                    </a:lnTo>
                    <a:close/>
                    <a:moveTo>
                      <a:pt x="348" y="420"/>
                    </a:moveTo>
                    <a:lnTo>
                      <a:pt x="394" y="465"/>
                    </a:lnTo>
                    <a:lnTo>
                      <a:pt x="379" y="480"/>
                    </a:lnTo>
                    <a:lnTo>
                      <a:pt x="333" y="435"/>
                    </a:lnTo>
                    <a:lnTo>
                      <a:pt x="348" y="420"/>
                    </a:lnTo>
                    <a:close/>
                    <a:moveTo>
                      <a:pt x="397" y="476"/>
                    </a:moveTo>
                    <a:lnTo>
                      <a:pt x="391" y="493"/>
                    </a:lnTo>
                    <a:lnTo>
                      <a:pt x="379" y="480"/>
                    </a:lnTo>
                    <a:lnTo>
                      <a:pt x="387" y="473"/>
                    </a:lnTo>
                    <a:lnTo>
                      <a:pt x="397" y="476"/>
                    </a:lnTo>
                    <a:close/>
                    <a:moveTo>
                      <a:pt x="377" y="469"/>
                    </a:moveTo>
                    <a:lnTo>
                      <a:pt x="398" y="402"/>
                    </a:lnTo>
                    <a:lnTo>
                      <a:pt x="419" y="409"/>
                    </a:lnTo>
                    <a:lnTo>
                      <a:pt x="397" y="476"/>
                    </a:lnTo>
                    <a:lnTo>
                      <a:pt x="377" y="469"/>
                    </a:lnTo>
                    <a:close/>
                    <a:moveTo>
                      <a:pt x="398" y="402"/>
                    </a:moveTo>
                    <a:lnTo>
                      <a:pt x="401" y="395"/>
                    </a:lnTo>
                    <a:lnTo>
                      <a:pt x="409" y="395"/>
                    </a:lnTo>
                    <a:lnTo>
                      <a:pt x="409" y="406"/>
                    </a:lnTo>
                    <a:lnTo>
                      <a:pt x="398" y="402"/>
                    </a:lnTo>
                    <a:close/>
                    <a:moveTo>
                      <a:pt x="409" y="395"/>
                    </a:moveTo>
                    <a:lnTo>
                      <a:pt x="476" y="395"/>
                    </a:lnTo>
                    <a:lnTo>
                      <a:pt x="476" y="417"/>
                    </a:lnTo>
                    <a:lnTo>
                      <a:pt x="409" y="417"/>
                    </a:lnTo>
                    <a:lnTo>
                      <a:pt x="409" y="395"/>
                    </a:lnTo>
                    <a:close/>
                    <a:moveTo>
                      <a:pt x="485" y="410"/>
                    </a:moveTo>
                    <a:lnTo>
                      <a:pt x="482" y="417"/>
                    </a:lnTo>
                    <a:lnTo>
                      <a:pt x="476" y="417"/>
                    </a:lnTo>
                    <a:lnTo>
                      <a:pt x="476" y="406"/>
                    </a:lnTo>
                    <a:lnTo>
                      <a:pt x="485" y="410"/>
                    </a:lnTo>
                    <a:close/>
                    <a:moveTo>
                      <a:pt x="465" y="401"/>
                    </a:moveTo>
                    <a:lnTo>
                      <a:pt x="532" y="266"/>
                    </a:lnTo>
                    <a:lnTo>
                      <a:pt x="552" y="276"/>
                    </a:lnTo>
                    <a:lnTo>
                      <a:pt x="485" y="410"/>
                    </a:lnTo>
                    <a:lnTo>
                      <a:pt x="465" y="401"/>
                    </a:lnTo>
                    <a:close/>
                    <a:moveTo>
                      <a:pt x="532" y="266"/>
                    </a:moveTo>
                    <a:lnTo>
                      <a:pt x="541" y="250"/>
                    </a:lnTo>
                    <a:lnTo>
                      <a:pt x="551" y="265"/>
                    </a:lnTo>
                    <a:lnTo>
                      <a:pt x="543" y="271"/>
                    </a:lnTo>
                    <a:lnTo>
                      <a:pt x="532" y="266"/>
                    </a:lnTo>
                    <a:close/>
                    <a:moveTo>
                      <a:pt x="551" y="265"/>
                    </a:moveTo>
                    <a:lnTo>
                      <a:pt x="597" y="333"/>
                    </a:lnTo>
                    <a:lnTo>
                      <a:pt x="580" y="345"/>
                    </a:lnTo>
                    <a:lnTo>
                      <a:pt x="533" y="277"/>
                    </a:lnTo>
                    <a:lnTo>
                      <a:pt x="551" y="265"/>
                    </a:lnTo>
                    <a:close/>
                    <a:moveTo>
                      <a:pt x="598" y="343"/>
                    </a:moveTo>
                    <a:lnTo>
                      <a:pt x="590" y="360"/>
                    </a:lnTo>
                    <a:lnTo>
                      <a:pt x="580" y="345"/>
                    </a:lnTo>
                    <a:lnTo>
                      <a:pt x="589" y="339"/>
                    </a:lnTo>
                    <a:lnTo>
                      <a:pt x="598" y="343"/>
                    </a:lnTo>
                    <a:close/>
                    <a:moveTo>
                      <a:pt x="579" y="334"/>
                    </a:moveTo>
                    <a:lnTo>
                      <a:pt x="646" y="199"/>
                    </a:lnTo>
                    <a:lnTo>
                      <a:pt x="665" y="209"/>
                    </a:lnTo>
                    <a:lnTo>
                      <a:pt x="598" y="343"/>
                    </a:lnTo>
                    <a:lnTo>
                      <a:pt x="579" y="334"/>
                    </a:lnTo>
                    <a:close/>
                    <a:moveTo>
                      <a:pt x="646" y="199"/>
                    </a:moveTo>
                    <a:lnTo>
                      <a:pt x="651" y="189"/>
                    </a:lnTo>
                    <a:lnTo>
                      <a:pt x="660" y="194"/>
                    </a:lnTo>
                    <a:lnTo>
                      <a:pt x="656" y="205"/>
                    </a:lnTo>
                    <a:lnTo>
                      <a:pt x="646" y="199"/>
                    </a:lnTo>
                    <a:close/>
                    <a:moveTo>
                      <a:pt x="660" y="194"/>
                    </a:moveTo>
                    <a:lnTo>
                      <a:pt x="703" y="216"/>
                    </a:lnTo>
                    <a:lnTo>
                      <a:pt x="694" y="235"/>
                    </a:lnTo>
                    <a:lnTo>
                      <a:pt x="651" y="214"/>
                    </a:lnTo>
                    <a:lnTo>
                      <a:pt x="660" y="194"/>
                    </a:lnTo>
                    <a:close/>
                    <a:moveTo>
                      <a:pt x="708" y="229"/>
                    </a:moveTo>
                    <a:lnTo>
                      <a:pt x="704" y="241"/>
                    </a:lnTo>
                    <a:lnTo>
                      <a:pt x="694" y="235"/>
                    </a:lnTo>
                    <a:lnTo>
                      <a:pt x="699" y="226"/>
                    </a:lnTo>
                    <a:lnTo>
                      <a:pt x="708" y="229"/>
                    </a:lnTo>
                    <a:close/>
                    <a:moveTo>
                      <a:pt x="689" y="222"/>
                    </a:moveTo>
                    <a:lnTo>
                      <a:pt x="756" y="42"/>
                    </a:lnTo>
                    <a:lnTo>
                      <a:pt x="775" y="49"/>
                    </a:lnTo>
                    <a:lnTo>
                      <a:pt x="708" y="229"/>
                    </a:lnTo>
                    <a:lnTo>
                      <a:pt x="689" y="222"/>
                    </a:lnTo>
                    <a:close/>
                    <a:moveTo>
                      <a:pt x="756" y="42"/>
                    </a:moveTo>
                    <a:lnTo>
                      <a:pt x="761" y="26"/>
                    </a:lnTo>
                    <a:lnTo>
                      <a:pt x="773" y="38"/>
                    </a:lnTo>
                    <a:lnTo>
                      <a:pt x="766" y="46"/>
                    </a:lnTo>
                    <a:lnTo>
                      <a:pt x="756" y="42"/>
                    </a:lnTo>
                    <a:close/>
                    <a:moveTo>
                      <a:pt x="773" y="38"/>
                    </a:moveTo>
                    <a:lnTo>
                      <a:pt x="841" y="105"/>
                    </a:lnTo>
                    <a:lnTo>
                      <a:pt x="826" y="120"/>
                    </a:lnTo>
                    <a:lnTo>
                      <a:pt x="758" y="53"/>
                    </a:lnTo>
                    <a:lnTo>
                      <a:pt x="773" y="38"/>
                    </a:lnTo>
                    <a:close/>
                    <a:moveTo>
                      <a:pt x="844" y="115"/>
                    </a:moveTo>
                    <a:lnTo>
                      <a:pt x="840" y="133"/>
                    </a:lnTo>
                    <a:lnTo>
                      <a:pt x="826" y="120"/>
                    </a:lnTo>
                    <a:lnTo>
                      <a:pt x="834" y="113"/>
                    </a:lnTo>
                    <a:lnTo>
                      <a:pt x="844" y="115"/>
                    </a:lnTo>
                    <a:close/>
                    <a:moveTo>
                      <a:pt x="823" y="110"/>
                    </a:moveTo>
                    <a:lnTo>
                      <a:pt x="846" y="0"/>
                    </a:lnTo>
                    <a:lnTo>
                      <a:pt x="868" y="5"/>
                    </a:lnTo>
                    <a:lnTo>
                      <a:pt x="844" y="115"/>
                    </a:lnTo>
                    <a:lnTo>
                      <a:pt x="823" y="1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53" name="Freeform 1570">
                <a:extLst>
                  <a:ext uri="{FF2B5EF4-FFF2-40B4-BE49-F238E27FC236}">
                    <a16:creationId xmlns:a16="http://schemas.microsoft.com/office/drawing/2014/main" id="{19301D68-302E-454F-86F2-FB47367DDE8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6" y="3118"/>
                <a:ext cx="57" cy="50"/>
              </a:xfrm>
              <a:custGeom>
                <a:avLst/>
                <a:gdLst>
                  <a:gd name="T0" fmla="*/ 3 w 865"/>
                  <a:gd name="T1" fmla="*/ 0 h 754"/>
                  <a:gd name="T2" fmla="*/ 3 w 865"/>
                  <a:gd name="T3" fmla="*/ 0 h 754"/>
                  <a:gd name="T4" fmla="*/ 3 w 865"/>
                  <a:gd name="T5" fmla="*/ 0 h 754"/>
                  <a:gd name="T6" fmla="*/ 3 w 865"/>
                  <a:gd name="T7" fmla="*/ 1 h 754"/>
                  <a:gd name="T8" fmla="*/ 3 w 865"/>
                  <a:gd name="T9" fmla="*/ 0 h 754"/>
                  <a:gd name="T10" fmla="*/ 3 w 865"/>
                  <a:gd name="T11" fmla="*/ 1 h 754"/>
                  <a:gd name="T12" fmla="*/ 3 w 865"/>
                  <a:gd name="T13" fmla="*/ 1 h 754"/>
                  <a:gd name="T14" fmla="*/ 3 w 865"/>
                  <a:gd name="T15" fmla="*/ 1 h 754"/>
                  <a:gd name="T16" fmla="*/ 3 w 865"/>
                  <a:gd name="T17" fmla="*/ 0 h 754"/>
                  <a:gd name="T18" fmla="*/ 3 w 865"/>
                  <a:gd name="T19" fmla="*/ 0 h 754"/>
                  <a:gd name="T20" fmla="*/ 3 w 865"/>
                  <a:gd name="T21" fmla="*/ 1 h 754"/>
                  <a:gd name="T22" fmla="*/ 3 w 865"/>
                  <a:gd name="T23" fmla="*/ 1 h 754"/>
                  <a:gd name="T24" fmla="*/ 3 w 865"/>
                  <a:gd name="T25" fmla="*/ 1 h 754"/>
                  <a:gd name="T26" fmla="*/ 3 w 865"/>
                  <a:gd name="T27" fmla="*/ 1 h 754"/>
                  <a:gd name="T28" fmla="*/ 3 w 865"/>
                  <a:gd name="T29" fmla="*/ 1 h 754"/>
                  <a:gd name="T30" fmla="*/ 3 w 865"/>
                  <a:gd name="T31" fmla="*/ 1 h 754"/>
                  <a:gd name="T32" fmla="*/ 3 w 865"/>
                  <a:gd name="T33" fmla="*/ 1 h 754"/>
                  <a:gd name="T34" fmla="*/ 3 w 865"/>
                  <a:gd name="T35" fmla="*/ 1 h 754"/>
                  <a:gd name="T36" fmla="*/ 2 w 865"/>
                  <a:gd name="T37" fmla="*/ 2 h 754"/>
                  <a:gd name="T38" fmla="*/ 2 w 865"/>
                  <a:gd name="T39" fmla="*/ 1 h 754"/>
                  <a:gd name="T40" fmla="*/ 2 w 865"/>
                  <a:gd name="T41" fmla="*/ 1 h 754"/>
                  <a:gd name="T42" fmla="*/ 2 w 865"/>
                  <a:gd name="T43" fmla="*/ 1 h 754"/>
                  <a:gd name="T44" fmla="*/ 2 w 865"/>
                  <a:gd name="T45" fmla="*/ 1 h 754"/>
                  <a:gd name="T46" fmla="*/ 2 w 865"/>
                  <a:gd name="T47" fmla="*/ 2 h 754"/>
                  <a:gd name="T48" fmla="*/ 2 w 865"/>
                  <a:gd name="T49" fmla="*/ 1 h 754"/>
                  <a:gd name="T50" fmla="*/ 2 w 865"/>
                  <a:gd name="T51" fmla="*/ 2 h 754"/>
                  <a:gd name="T52" fmla="*/ 2 w 865"/>
                  <a:gd name="T53" fmla="*/ 2 h 754"/>
                  <a:gd name="T54" fmla="*/ 2 w 865"/>
                  <a:gd name="T55" fmla="*/ 1 h 754"/>
                  <a:gd name="T56" fmla="*/ 2 w 865"/>
                  <a:gd name="T57" fmla="*/ 1 h 754"/>
                  <a:gd name="T58" fmla="*/ 2 w 865"/>
                  <a:gd name="T59" fmla="*/ 2 h 754"/>
                  <a:gd name="T60" fmla="*/ 1 w 865"/>
                  <a:gd name="T61" fmla="*/ 2 h 754"/>
                  <a:gd name="T62" fmla="*/ 1 w 865"/>
                  <a:gd name="T63" fmla="*/ 2 h 754"/>
                  <a:gd name="T64" fmla="*/ 1 w 865"/>
                  <a:gd name="T65" fmla="*/ 2 h 754"/>
                  <a:gd name="T66" fmla="*/ 1 w 865"/>
                  <a:gd name="T67" fmla="*/ 2 h 754"/>
                  <a:gd name="T68" fmla="*/ 1 w 865"/>
                  <a:gd name="T69" fmla="*/ 2 h 754"/>
                  <a:gd name="T70" fmla="*/ 1 w 865"/>
                  <a:gd name="T71" fmla="*/ 2 h 754"/>
                  <a:gd name="T72" fmla="*/ 1 w 865"/>
                  <a:gd name="T73" fmla="*/ 2 h 754"/>
                  <a:gd name="T74" fmla="*/ 1 w 865"/>
                  <a:gd name="T75" fmla="*/ 2 h 754"/>
                  <a:gd name="T76" fmla="*/ 1 w 865"/>
                  <a:gd name="T77" fmla="*/ 3 h 754"/>
                  <a:gd name="T78" fmla="*/ 1 w 865"/>
                  <a:gd name="T79" fmla="*/ 3 h 754"/>
                  <a:gd name="T80" fmla="*/ 1 w 865"/>
                  <a:gd name="T81" fmla="*/ 2 h 754"/>
                  <a:gd name="T82" fmla="*/ 1 w 865"/>
                  <a:gd name="T83" fmla="*/ 2 h 754"/>
                  <a:gd name="T84" fmla="*/ 1 w 865"/>
                  <a:gd name="T85" fmla="*/ 2 h 754"/>
                  <a:gd name="T86" fmla="*/ 0 w 865"/>
                  <a:gd name="T87" fmla="*/ 3 h 754"/>
                  <a:gd name="T88" fmla="*/ 1 w 865"/>
                  <a:gd name="T89" fmla="*/ 2 h 754"/>
                  <a:gd name="T90" fmla="*/ 0 w 865"/>
                  <a:gd name="T91" fmla="*/ 3 h 754"/>
                  <a:gd name="T92" fmla="*/ 0 w 865"/>
                  <a:gd name="T93" fmla="*/ 3 h 754"/>
                  <a:gd name="T94" fmla="*/ 0 w 865"/>
                  <a:gd name="T95" fmla="*/ 3 h 754"/>
                  <a:gd name="T96" fmla="*/ 0 w 865"/>
                  <a:gd name="T97" fmla="*/ 3 h 754"/>
                  <a:gd name="T98" fmla="*/ 0 w 865"/>
                  <a:gd name="T99" fmla="*/ 3 h 754"/>
                  <a:gd name="T100" fmla="*/ 0 w 865"/>
                  <a:gd name="T101" fmla="*/ 3 h 75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65" h="754">
                    <a:moveTo>
                      <a:pt x="865" y="22"/>
                    </a:moveTo>
                    <a:lnTo>
                      <a:pt x="798" y="22"/>
                    </a:lnTo>
                    <a:lnTo>
                      <a:pt x="798" y="0"/>
                    </a:lnTo>
                    <a:lnTo>
                      <a:pt x="865" y="0"/>
                    </a:lnTo>
                    <a:lnTo>
                      <a:pt x="865" y="22"/>
                    </a:lnTo>
                    <a:close/>
                    <a:moveTo>
                      <a:pt x="786" y="10"/>
                    </a:moveTo>
                    <a:lnTo>
                      <a:pt x="788" y="0"/>
                    </a:lnTo>
                    <a:lnTo>
                      <a:pt x="798" y="0"/>
                    </a:lnTo>
                    <a:lnTo>
                      <a:pt x="798" y="12"/>
                    </a:lnTo>
                    <a:lnTo>
                      <a:pt x="786" y="10"/>
                    </a:lnTo>
                    <a:close/>
                    <a:moveTo>
                      <a:pt x="808" y="14"/>
                    </a:moveTo>
                    <a:lnTo>
                      <a:pt x="783" y="127"/>
                    </a:lnTo>
                    <a:lnTo>
                      <a:pt x="762" y="123"/>
                    </a:lnTo>
                    <a:lnTo>
                      <a:pt x="786" y="10"/>
                    </a:lnTo>
                    <a:lnTo>
                      <a:pt x="808" y="14"/>
                    </a:lnTo>
                    <a:close/>
                    <a:moveTo>
                      <a:pt x="783" y="127"/>
                    </a:moveTo>
                    <a:lnTo>
                      <a:pt x="780" y="139"/>
                    </a:lnTo>
                    <a:lnTo>
                      <a:pt x="769" y="135"/>
                    </a:lnTo>
                    <a:lnTo>
                      <a:pt x="773" y="125"/>
                    </a:lnTo>
                    <a:lnTo>
                      <a:pt x="783" y="127"/>
                    </a:lnTo>
                    <a:close/>
                    <a:moveTo>
                      <a:pt x="769" y="135"/>
                    </a:moveTo>
                    <a:lnTo>
                      <a:pt x="702" y="112"/>
                    </a:lnTo>
                    <a:lnTo>
                      <a:pt x="709" y="91"/>
                    </a:lnTo>
                    <a:lnTo>
                      <a:pt x="776" y="115"/>
                    </a:lnTo>
                    <a:lnTo>
                      <a:pt x="769" y="135"/>
                    </a:lnTo>
                    <a:close/>
                    <a:moveTo>
                      <a:pt x="696" y="96"/>
                    </a:moveTo>
                    <a:lnTo>
                      <a:pt x="700" y="88"/>
                    </a:lnTo>
                    <a:lnTo>
                      <a:pt x="709" y="91"/>
                    </a:lnTo>
                    <a:lnTo>
                      <a:pt x="706" y="101"/>
                    </a:lnTo>
                    <a:lnTo>
                      <a:pt x="696" y="96"/>
                    </a:lnTo>
                    <a:close/>
                    <a:moveTo>
                      <a:pt x="715" y="105"/>
                    </a:moveTo>
                    <a:lnTo>
                      <a:pt x="672" y="196"/>
                    </a:lnTo>
                    <a:lnTo>
                      <a:pt x="653" y="187"/>
                    </a:lnTo>
                    <a:lnTo>
                      <a:pt x="696" y="96"/>
                    </a:lnTo>
                    <a:lnTo>
                      <a:pt x="715" y="105"/>
                    </a:lnTo>
                    <a:close/>
                    <a:moveTo>
                      <a:pt x="672" y="196"/>
                    </a:moveTo>
                    <a:lnTo>
                      <a:pt x="668" y="205"/>
                    </a:lnTo>
                    <a:lnTo>
                      <a:pt x="659" y="202"/>
                    </a:lnTo>
                    <a:lnTo>
                      <a:pt x="663" y="192"/>
                    </a:lnTo>
                    <a:lnTo>
                      <a:pt x="672" y="196"/>
                    </a:lnTo>
                    <a:close/>
                    <a:moveTo>
                      <a:pt x="659" y="202"/>
                    </a:moveTo>
                    <a:lnTo>
                      <a:pt x="592" y="179"/>
                    </a:lnTo>
                    <a:lnTo>
                      <a:pt x="599" y="158"/>
                    </a:lnTo>
                    <a:lnTo>
                      <a:pt x="666" y="182"/>
                    </a:lnTo>
                    <a:lnTo>
                      <a:pt x="659" y="202"/>
                    </a:lnTo>
                    <a:close/>
                    <a:moveTo>
                      <a:pt x="586" y="164"/>
                    </a:moveTo>
                    <a:lnTo>
                      <a:pt x="590" y="155"/>
                    </a:lnTo>
                    <a:lnTo>
                      <a:pt x="599" y="158"/>
                    </a:lnTo>
                    <a:lnTo>
                      <a:pt x="596" y="168"/>
                    </a:lnTo>
                    <a:lnTo>
                      <a:pt x="586" y="164"/>
                    </a:lnTo>
                    <a:close/>
                    <a:moveTo>
                      <a:pt x="605" y="172"/>
                    </a:moveTo>
                    <a:lnTo>
                      <a:pt x="537" y="331"/>
                    </a:lnTo>
                    <a:lnTo>
                      <a:pt x="518" y="323"/>
                    </a:lnTo>
                    <a:lnTo>
                      <a:pt x="586" y="164"/>
                    </a:lnTo>
                    <a:lnTo>
                      <a:pt x="605" y="172"/>
                    </a:lnTo>
                    <a:close/>
                    <a:moveTo>
                      <a:pt x="537" y="331"/>
                    </a:moveTo>
                    <a:lnTo>
                      <a:pt x="528" y="351"/>
                    </a:lnTo>
                    <a:lnTo>
                      <a:pt x="518" y="332"/>
                    </a:lnTo>
                    <a:lnTo>
                      <a:pt x="528" y="327"/>
                    </a:lnTo>
                    <a:lnTo>
                      <a:pt x="537" y="331"/>
                    </a:lnTo>
                    <a:close/>
                    <a:moveTo>
                      <a:pt x="518" y="332"/>
                    </a:moveTo>
                    <a:lnTo>
                      <a:pt x="494" y="287"/>
                    </a:lnTo>
                    <a:lnTo>
                      <a:pt x="514" y="276"/>
                    </a:lnTo>
                    <a:lnTo>
                      <a:pt x="537" y="322"/>
                    </a:lnTo>
                    <a:lnTo>
                      <a:pt x="518" y="332"/>
                    </a:lnTo>
                    <a:close/>
                    <a:moveTo>
                      <a:pt x="495" y="275"/>
                    </a:moveTo>
                    <a:lnTo>
                      <a:pt x="504" y="260"/>
                    </a:lnTo>
                    <a:lnTo>
                      <a:pt x="514" y="276"/>
                    </a:lnTo>
                    <a:lnTo>
                      <a:pt x="504" y="281"/>
                    </a:lnTo>
                    <a:lnTo>
                      <a:pt x="495" y="275"/>
                    </a:lnTo>
                    <a:close/>
                    <a:moveTo>
                      <a:pt x="513" y="288"/>
                    </a:moveTo>
                    <a:lnTo>
                      <a:pt x="469" y="355"/>
                    </a:lnTo>
                    <a:lnTo>
                      <a:pt x="452" y="342"/>
                    </a:lnTo>
                    <a:lnTo>
                      <a:pt x="495" y="275"/>
                    </a:lnTo>
                    <a:lnTo>
                      <a:pt x="513" y="288"/>
                    </a:lnTo>
                    <a:close/>
                    <a:moveTo>
                      <a:pt x="469" y="355"/>
                    </a:moveTo>
                    <a:lnTo>
                      <a:pt x="466" y="359"/>
                    </a:lnTo>
                    <a:lnTo>
                      <a:pt x="461" y="359"/>
                    </a:lnTo>
                    <a:lnTo>
                      <a:pt x="461" y="348"/>
                    </a:lnTo>
                    <a:lnTo>
                      <a:pt x="469" y="355"/>
                    </a:lnTo>
                    <a:close/>
                    <a:moveTo>
                      <a:pt x="461" y="359"/>
                    </a:moveTo>
                    <a:lnTo>
                      <a:pt x="394" y="359"/>
                    </a:lnTo>
                    <a:lnTo>
                      <a:pt x="394" y="337"/>
                    </a:lnTo>
                    <a:lnTo>
                      <a:pt x="461" y="337"/>
                    </a:lnTo>
                    <a:lnTo>
                      <a:pt x="461" y="359"/>
                    </a:lnTo>
                    <a:close/>
                    <a:moveTo>
                      <a:pt x="384" y="343"/>
                    </a:moveTo>
                    <a:lnTo>
                      <a:pt x="387" y="337"/>
                    </a:lnTo>
                    <a:lnTo>
                      <a:pt x="394" y="337"/>
                    </a:lnTo>
                    <a:lnTo>
                      <a:pt x="394" y="348"/>
                    </a:lnTo>
                    <a:lnTo>
                      <a:pt x="384" y="343"/>
                    </a:lnTo>
                    <a:close/>
                    <a:moveTo>
                      <a:pt x="403" y="354"/>
                    </a:moveTo>
                    <a:lnTo>
                      <a:pt x="335" y="488"/>
                    </a:lnTo>
                    <a:lnTo>
                      <a:pt x="316" y="478"/>
                    </a:lnTo>
                    <a:lnTo>
                      <a:pt x="384" y="343"/>
                    </a:lnTo>
                    <a:lnTo>
                      <a:pt x="403" y="354"/>
                    </a:lnTo>
                    <a:close/>
                    <a:moveTo>
                      <a:pt x="335" y="488"/>
                    </a:moveTo>
                    <a:lnTo>
                      <a:pt x="327" y="505"/>
                    </a:lnTo>
                    <a:lnTo>
                      <a:pt x="317" y="489"/>
                    </a:lnTo>
                    <a:lnTo>
                      <a:pt x="326" y="483"/>
                    </a:lnTo>
                    <a:lnTo>
                      <a:pt x="335" y="488"/>
                    </a:lnTo>
                    <a:close/>
                    <a:moveTo>
                      <a:pt x="317" y="489"/>
                    </a:moveTo>
                    <a:lnTo>
                      <a:pt x="272" y="421"/>
                    </a:lnTo>
                    <a:lnTo>
                      <a:pt x="289" y="409"/>
                    </a:lnTo>
                    <a:lnTo>
                      <a:pt x="334" y="477"/>
                    </a:lnTo>
                    <a:lnTo>
                      <a:pt x="317" y="489"/>
                    </a:lnTo>
                    <a:close/>
                    <a:moveTo>
                      <a:pt x="271" y="411"/>
                    </a:moveTo>
                    <a:lnTo>
                      <a:pt x="278" y="393"/>
                    </a:lnTo>
                    <a:lnTo>
                      <a:pt x="289" y="409"/>
                    </a:lnTo>
                    <a:lnTo>
                      <a:pt x="281" y="415"/>
                    </a:lnTo>
                    <a:lnTo>
                      <a:pt x="271" y="411"/>
                    </a:lnTo>
                    <a:close/>
                    <a:moveTo>
                      <a:pt x="290" y="419"/>
                    </a:moveTo>
                    <a:lnTo>
                      <a:pt x="223" y="576"/>
                    </a:lnTo>
                    <a:lnTo>
                      <a:pt x="204" y="568"/>
                    </a:lnTo>
                    <a:lnTo>
                      <a:pt x="271" y="411"/>
                    </a:lnTo>
                    <a:lnTo>
                      <a:pt x="290" y="419"/>
                    </a:lnTo>
                    <a:close/>
                    <a:moveTo>
                      <a:pt x="223" y="576"/>
                    </a:moveTo>
                    <a:lnTo>
                      <a:pt x="217" y="590"/>
                    </a:lnTo>
                    <a:lnTo>
                      <a:pt x="206" y="580"/>
                    </a:lnTo>
                    <a:lnTo>
                      <a:pt x="214" y="572"/>
                    </a:lnTo>
                    <a:lnTo>
                      <a:pt x="223" y="576"/>
                    </a:lnTo>
                    <a:close/>
                    <a:moveTo>
                      <a:pt x="206" y="580"/>
                    </a:moveTo>
                    <a:lnTo>
                      <a:pt x="159" y="537"/>
                    </a:lnTo>
                    <a:lnTo>
                      <a:pt x="175" y="520"/>
                    </a:lnTo>
                    <a:lnTo>
                      <a:pt x="221" y="563"/>
                    </a:lnTo>
                    <a:lnTo>
                      <a:pt x="206" y="580"/>
                    </a:lnTo>
                    <a:close/>
                    <a:moveTo>
                      <a:pt x="157" y="524"/>
                    </a:moveTo>
                    <a:lnTo>
                      <a:pt x="163" y="509"/>
                    </a:lnTo>
                    <a:lnTo>
                      <a:pt x="175" y="520"/>
                    </a:lnTo>
                    <a:lnTo>
                      <a:pt x="168" y="528"/>
                    </a:lnTo>
                    <a:lnTo>
                      <a:pt x="157" y="524"/>
                    </a:lnTo>
                    <a:close/>
                    <a:moveTo>
                      <a:pt x="177" y="533"/>
                    </a:moveTo>
                    <a:lnTo>
                      <a:pt x="110" y="711"/>
                    </a:lnTo>
                    <a:lnTo>
                      <a:pt x="90" y="702"/>
                    </a:lnTo>
                    <a:lnTo>
                      <a:pt x="157" y="524"/>
                    </a:lnTo>
                    <a:lnTo>
                      <a:pt x="177" y="533"/>
                    </a:lnTo>
                    <a:close/>
                    <a:moveTo>
                      <a:pt x="110" y="711"/>
                    </a:moveTo>
                    <a:lnTo>
                      <a:pt x="106" y="723"/>
                    </a:lnTo>
                    <a:lnTo>
                      <a:pt x="95" y="716"/>
                    </a:lnTo>
                    <a:lnTo>
                      <a:pt x="101" y="707"/>
                    </a:lnTo>
                    <a:lnTo>
                      <a:pt x="110" y="711"/>
                    </a:lnTo>
                    <a:close/>
                    <a:moveTo>
                      <a:pt x="95" y="716"/>
                    </a:moveTo>
                    <a:lnTo>
                      <a:pt x="27" y="673"/>
                    </a:lnTo>
                    <a:lnTo>
                      <a:pt x="38" y="654"/>
                    </a:lnTo>
                    <a:lnTo>
                      <a:pt x="106" y="697"/>
                    </a:lnTo>
                    <a:lnTo>
                      <a:pt x="95" y="716"/>
                    </a:lnTo>
                    <a:close/>
                    <a:moveTo>
                      <a:pt x="21" y="660"/>
                    </a:moveTo>
                    <a:lnTo>
                      <a:pt x="26" y="646"/>
                    </a:lnTo>
                    <a:lnTo>
                      <a:pt x="38" y="654"/>
                    </a:lnTo>
                    <a:lnTo>
                      <a:pt x="33" y="663"/>
                    </a:lnTo>
                    <a:lnTo>
                      <a:pt x="21" y="660"/>
                    </a:lnTo>
                    <a:close/>
                    <a:moveTo>
                      <a:pt x="43" y="665"/>
                    </a:moveTo>
                    <a:lnTo>
                      <a:pt x="21" y="754"/>
                    </a:lnTo>
                    <a:lnTo>
                      <a:pt x="0" y="749"/>
                    </a:lnTo>
                    <a:lnTo>
                      <a:pt x="21" y="660"/>
                    </a:lnTo>
                    <a:lnTo>
                      <a:pt x="43" y="6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54" name="Freeform 1571">
                <a:extLst>
                  <a:ext uri="{FF2B5EF4-FFF2-40B4-BE49-F238E27FC236}">
                    <a16:creationId xmlns:a16="http://schemas.microsoft.com/office/drawing/2014/main" id="{8C76D025-3492-4A76-8819-11454F32769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6" y="2847"/>
                <a:ext cx="58" cy="56"/>
              </a:xfrm>
              <a:custGeom>
                <a:avLst/>
                <a:gdLst>
                  <a:gd name="T0" fmla="*/ 3 w 874"/>
                  <a:gd name="T1" fmla="*/ 0 h 848"/>
                  <a:gd name="T2" fmla="*/ 4 w 874"/>
                  <a:gd name="T3" fmla="*/ 1 h 848"/>
                  <a:gd name="T4" fmla="*/ 4 w 874"/>
                  <a:gd name="T5" fmla="*/ 1 h 848"/>
                  <a:gd name="T6" fmla="*/ 3 w 874"/>
                  <a:gd name="T7" fmla="*/ 0 h 848"/>
                  <a:gd name="T8" fmla="*/ 3 w 874"/>
                  <a:gd name="T9" fmla="*/ 1 h 848"/>
                  <a:gd name="T10" fmla="*/ 3 w 874"/>
                  <a:gd name="T11" fmla="*/ 0 h 848"/>
                  <a:gd name="T12" fmla="*/ 3 w 874"/>
                  <a:gd name="T13" fmla="*/ 0 h 848"/>
                  <a:gd name="T14" fmla="*/ 3 w 874"/>
                  <a:gd name="T15" fmla="*/ 0 h 848"/>
                  <a:gd name="T16" fmla="*/ 3 w 874"/>
                  <a:gd name="T17" fmla="*/ 1 h 848"/>
                  <a:gd name="T18" fmla="*/ 3 w 874"/>
                  <a:gd name="T19" fmla="*/ 1 h 848"/>
                  <a:gd name="T20" fmla="*/ 3 w 874"/>
                  <a:gd name="T21" fmla="*/ 1 h 848"/>
                  <a:gd name="T22" fmla="*/ 3 w 874"/>
                  <a:gd name="T23" fmla="*/ 1 h 848"/>
                  <a:gd name="T24" fmla="*/ 3 w 874"/>
                  <a:gd name="T25" fmla="*/ 1 h 848"/>
                  <a:gd name="T26" fmla="*/ 3 w 874"/>
                  <a:gd name="T27" fmla="*/ 1 h 848"/>
                  <a:gd name="T28" fmla="*/ 3 w 874"/>
                  <a:gd name="T29" fmla="*/ 1 h 848"/>
                  <a:gd name="T30" fmla="*/ 3 w 874"/>
                  <a:gd name="T31" fmla="*/ 1 h 848"/>
                  <a:gd name="T32" fmla="*/ 3 w 874"/>
                  <a:gd name="T33" fmla="*/ 1 h 848"/>
                  <a:gd name="T34" fmla="*/ 3 w 874"/>
                  <a:gd name="T35" fmla="*/ 1 h 848"/>
                  <a:gd name="T36" fmla="*/ 2 w 874"/>
                  <a:gd name="T37" fmla="*/ 1 h 848"/>
                  <a:gd name="T38" fmla="*/ 2 w 874"/>
                  <a:gd name="T39" fmla="*/ 1 h 848"/>
                  <a:gd name="T40" fmla="*/ 2 w 874"/>
                  <a:gd name="T41" fmla="*/ 2 h 848"/>
                  <a:gd name="T42" fmla="*/ 2 w 874"/>
                  <a:gd name="T43" fmla="*/ 2 h 848"/>
                  <a:gd name="T44" fmla="*/ 2 w 874"/>
                  <a:gd name="T45" fmla="*/ 2 h 848"/>
                  <a:gd name="T46" fmla="*/ 2 w 874"/>
                  <a:gd name="T47" fmla="*/ 2 h 848"/>
                  <a:gd name="T48" fmla="*/ 2 w 874"/>
                  <a:gd name="T49" fmla="*/ 2 h 848"/>
                  <a:gd name="T50" fmla="*/ 2 w 874"/>
                  <a:gd name="T51" fmla="*/ 2 h 848"/>
                  <a:gd name="T52" fmla="*/ 2 w 874"/>
                  <a:gd name="T53" fmla="*/ 2 h 848"/>
                  <a:gd name="T54" fmla="*/ 2 w 874"/>
                  <a:gd name="T55" fmla="*/ 2 h 848"/>
                  <a:gd name="T56" fmla="*/ 2 w 874"/>
                  <a:gd name="T57" fmla="*/ 2 h 848"/>
                  <a:gd name="T58" fmla="*/ 2 w 874"/>
                  <a:gd name="T59" fmla="*/ 2 h 848"/>
                  <a:gd name="T60" fmla="*/ 1 w 874"/>
                  <a:gd name="T61" fmla="*/ 2 h 848"/>
                  <a:gd name="T62" fmla="*/ 1 w 874"/>
                  <a:gd name="T63" fmla="*/ 2 h 848"/>
                  <a:gd name="T64" fmla="*/ 1 w 874"/>
                  <a:gd name="T65" fmla="*/ 2 h 848"/>
                  <a:gd name="T66" fmla="*/ 1 w 874"/>
                  <a:gd name="T67" fmla="*/ 3 h 848"/>
                  <a:gd name="T68" fmla="*/ 1 w 874"/>
                  <a:gd name="T69" fmla="*/ 2 h 848"/>
                  <a:gd name="T70" fmla="*/ 1 w 874"/>
                  <a:gd name="T71" fmla="*/ 3 h 848"/>
                  <a:gd name="T72" fmla="*/ 1 w 874"/>
                  <a:gd name="T73" fmla="*/ 3 h 848"/>
                  <a:gd name="T74" fmla="*/ 1 w 874"/>
                  <a:gd name="T75" fmla="*/ 3 h 848"/>
                  <a:gd name="T76" fmla="*/ 1 w 874"/>
                  <a:gd name="T77" fmla="*/ 2 h 848"/>
                  <a:gd name="T78" fmla="*/ 1 w 874"/>
                  <a:gd name="T79" fmla="*/ 2 h 848"/>
                  <a:gd name="T80" fmla="*/ 1 w 874"/>
                  <a:gd name="T81" fmla="*/ 3 h 848"/>
                  <a:gd name="T82" fmla="*/ 1 w 874"/>
                  <a:gd name="T83" fmla="*/ 3 h 848"/>
                  <a:gd name="T84" fmla="*/ 1 w 874"/>
                  <a:gd name="T85" fmla="*/ 3 h 848"/>
                  <a:gd name="T86" fmla="*/ 0 w 874"/>
                  <a:gd name="T87" fmla="*/ 3 h 848"/>
                  <a:gd name="T88" fmla="*/ 1 w 874"/>
                  <a:gd name="T89" fmla="*/ 3 h 848"/>
                  <a:gd name="T90" fmla="*/ 0 w 874"/>
                  <a:gd name="T91" fmla="*/ 3 h 848"/>
                  <a:gd name="T92" fmla="*/ 0 w 874"/>
                  <a:gd name="T93" fmla="*/ 3 h 848"/>
                  <a:gd name="T94" fmla="*/ 0 w 874"/>
                  <a:gd name="T95" fmla="*/ 3 h 848"/>
                  <a:gd name="T96" fmla="*/ 0 w 874"/>
                  <a:gd name="T97" fmla="*/ 4 h 848"/>
                  <a:gd name="T98" fmla="*/ 0 w 874"/>
                  <a:gd name="T99" fmla="*/ 4 h 848"/>
                  <a:gd name="T100" fmla="*/ 0 w 874"/>
                  <a:gd name="T101" fmla="*/ 3 h 84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74" h="848">
                    <a:moveTo>
                      <a:pt x="874" y="11"/>
                    </a:moveTo>
                    <a:lnTo>
                      <a:pt x="807" y="124"/>
                    </a:lnTo>
                    <a:lnTo>
                      <a:pt x="787" y="113"/>
                    </a:lnTo>
                    <a:lnTo>
                      <a:pt x="854" y="0"/>
                    </a:lnTo>
                    <a:lnTo>
                      <a:pt x="874" y="11"/>
                    </a:lnTo>
                    <a:close/>
                    <a:moveTo>
                      <a:pt x="807" y="124"/>
                    </a:moveTo>
                    <a:lnTo>
                      <a:pt x="795" y="144"/>
                    </a:lnTo>
                    <a:lnTo>
                      <a:pt x="787" y="123"/>
                    </a:lnTo>
                    <a:lnTo>
                      <a:pt x="798" y="119"/>
                    </a:lnTo>
                    <a:lnTo>
                      <a:pt x="807" y="124"/>
                    </a:lnTo>
                    <a:close/>
                    <a:moveTo>
                      <a:pt x="787" y="123"/>
                    </a:moveTo>
                    <a:lnTo>
                      <a:pt x="763" y="56"/>
                    </a:lnTo>
                    <a:lnTo>
                      <a:pt x="782" y="49"/>
                    </a:lnTo>
                    <a:lnTo>
                      <a:pt x="807" y="116"/>
                    </a:lnTo>
                    <a:lnTo>
                      <a:pt x="787" y="123"/>
                    </a:lnTo>
                    <a:close/>
                    <a:moveTo>
                      <a:pt x="763" y="48"/>
                    </a:moveTo>
                    <a:lnTo>
                      <a:pt x="773" y="23"/>
                    </a:lnTo>
                    <a:lnTo>
                      <a:pt x="782" y="49"/>
                    </a:lnTo>
                    <a:lnTo>
                      <a:pt x="773" y="52"/>
                    </a:lnTo>
                    <a:lnTo>
                      <a:pt x="763" y="48"/>
                    </a:lnTo>
                    <a:close/>
                    <a:moveTo>
                      <a:pt x="782" y="56"/>
                    </a:moveTo>
                    <a:lnTo>
                      <a:pt x="715" y="211"/>
                    </a:lnTo>
                    <a:lnTo>
                      <a:pt x="696" y="203"/>
                    </a:lnTo>
                    <a:lnTo>
                      <a:pt x="763" y="48"/>
                    </a:lnTo>
                    <a:lnTo>
                      <a:pt x="782" y="56"/>
                    </a:lnTo>
                    <a:close/>
                    <a:moveTo>
                      <a:pt x="715" y="211"/>
                    </a:moveTo>
                    <a:lnTo>
                      <a:pt x="707" y="230"/>
                    </a:lnTo>
                    <a:lnTo>
                      <a:pt x="697" y="213"/>
                    </a:lnTo>
                    <a:lnTo>
                      <a:pt x="706" y="207"/>
                    </a:lnTo>
                    <a:lnTo>
                      <a:pt x="715" y="211"/>
                    </a:lnTo>
                    <a:close/>
                    <a:moveTo>
                      <a:pt x="697" y="213"/>
                    </a:moveTo>
                    <a:lnTo>
                      <a:pt x="654" y="146"/>
                    </a:lnTo>
                    <a:lnTo>
                      <a:pt x="671" y="134"/>
                    </a:lnTo>
                    <a:lnTo>
                      <a:pt x="714" y="201"/>
                    </a:lnTo>
                    <a:lnTo>
                      <a:pt x="697" y="213"/>
                    </a:lnTo>
                    <a:close/>
                    <a:moveTo>
                      <a:pt x="653" y="137"/>
                    </a:moveTo>
                    <a:lnTo>
                      <a:pt x="660" y="117"/>
                    </a:lnTo>
                    <a:lnTo>
                      <a:pt x="671" y="134"/>
                    </a:lnTo>
                    <a:lnTo>
                      <a:pt x="663" y="140"/>
                    </a:lnTo>
                    <a:lnTo>
                      <a:pt x="653" y="137"/>
                    </a:lnTo>
                    <a:close/>
                    <a:moveTo>
                      <a:pt x="672" y="144"/>
                    </a:moveTo>
                    <a:lnTo>
                      <a:pt x="605" y="324"/>
                    </a:lnTo>
                    <a:lnTo>
                      <a:pt x="586" y="317"/>
                    </a:lnTo>
                    <a:lnTo>
                      <a:pt x="653" y="137"/>
                    </a:lnTo>
                    <a:lnTo>
                      <a:pt x="672" y="144"/>
                    </a:lnTo>
                    <a:close/>
                    <a:moveTo>
                      <a:pt x="605" y="324"/>
                    </a:moveTo>
                    <a:lnTo>
                      <a:pt x="601" y="337"/>
                    </a:lnTo>
                    <a:lnTo>
                      <a:pt x="590" y="330"/>
                    </a:lnTo>
                    <a:lnTo>
                      <a:pt x="596" y="320"/>
                    </a:lnTo>
                    <a:lnTo>
                      <a:pt x="605" y="324"/>
                    </a:lnTo>
                    <a:close/>
                    <a:moveTo>
                      <a:pt x="590" y="330"/>
                    </a:moveTo>
                    <a:lnTo>
                      <a:pt x="522" y="283"/>
                    </a:lnTo>
                    <a:lnTo>
                      <a:pt x="533" y="265"/>
                    </a:lnTo>
                    <a:lnTo>
                      <a:pt x="601" y="311"/>
                    </a:lnTo>
                    <a:lnTo>
                      <a:pt x="590" y="330"/>
                    </a:lnTo>
                    <a:close/>
                    <a:moveTo>
                      <a:pt x="517" y="272"/>
                    </a:moveTo>
                    <a:lnTo>
                      <a:pt x="521" y="257"/>
                    </a:lnTo>
                    <a:lnTo>
                      <a:pt x="533" y="265"/>
                    </a:lnTo>
                    <a:lnTo>
                      <a:pt x="528" y="274"/>
                    </a:lnTo>
                    <a:lnTo>
                      <a:pt x="517" y="272"/>
                    </a:lnTo>
                    <a:close/>
                    <a:moveTo>
                      <a:pt x="538" y="277"/>
                    </a:moveTo>
                    <a:lnTo>
                      <a:pt x="515" y="369"/>
                    </a:lnTo>
                    <a:lnTo>
                      <a:pt x="493" y="364"/>
                    </a:lnTo>
                    <a:lnTo>
                      <a:pt x="517" y="272"/>
                    </a:lnTo>
                    <a:lnTo>
                      <a:pt x="538" y="277"/>
                    </a:lnTo>
                    <a:close/>
                    <a:moveTo>
                      <a:pt x="515" y="369"/>
                    </a:moveTo>
                    <a:lnTo>
                      <a:pt x="513" y="377"/>
                    </a:lnTo>
                    <a:lnTo>
                      <a:pt x="504" y="377"/>
                    </a:lnTo>
                    <a:lnTo>
                      <a:pt x="504" y="366"/>
                    </a:lnTo>
                    <a:lnTo>
                      <a:pt x="515" y="369"/>
                    </a:lnTo>
                    <a:close/>
                    <a:moveTo>
                      <a:pt x="504" y="377"/>
                    </a:moveTo>
                    <a:lnTo>
                      <a:pt x="461" y="377"/>
                    </a:lnTo>
                    <a:lnTo>
                      <a:pt x="461" y="355"/>
                    </a:lnTo>
                    <a:lnTo>
                      <a:pt x="504" y="355"/>
                    </a:lnTo>
                    <a:lnTo>
                      <a:pt x="504" y="377"/>
                    </a:lnTo>
                    <a:close/>
                    <a:moveTo>
                      <a:pt x="451" y="360"/>
                    </a:moveTo>
                    <a:lnTo>
                      <a:pt x="455" y="355"/>
                    </a:lnTo>
                    <a:lnTo>
                      <a:pt x="461" y="355"/>
                    </a:lnTo>
                    <a:lnTo>
                      <a:pt x="461" y="366"/>
                    </a:lnTo>
                    <a:lnTo>
                      <a:pt x="451" y="360"/>
                    </a:lnTo>
                    <a:close/>
                    <a:moveTo>
                      <a:pt x="470" y="372"/>
                    </a:moveTo>
                    <a:lnTo>
                      <a:pt x="403" y="482"/>
                    </a:lnTo>
                    <a:lnTo>
                      <a:pt x="385" y="471"/>
                    </a:lnTo>
                    <a:lnTo>
                      <a:pt x="451" y="360"/>
                    </a:lnTo>
                    <a:lnTo>
                      <a:pt x="470" y="372"/>
                    </a:lnTo>
                    <a:close/>
                    <a:moveTo>
                      <a:pt x="403" y="482"/>
                    </a:moveTo>
                    <a:lnTo>
                      <a:pt x="399" y="487"/>
                    </a:lnTo>
                    <a:lnTo>
                      <a:pt x="394" y="487"/>
                    </a:lnTo>
                    <a:lnTo>
                      <a:pt x="394" y="476"/>
                    </a:lnTo>
                    <a:lnTo>
                      <a:pt x="403" y="482"/>
                    </a:lnTo>
                    <a:close/>
                    <a:moveTo>
                      <a:pt x="394" y="487"/>
                    </a:moveTo>
                    <a:lnTo>
                      <a:pt x="326" y="487"/>
                    </a:lnTo>
                    <a:lnTo>
                      <a:pt x="326" y="465"/>
                    </a:lnTo>
                    <a:lnTo>
                      <a:pt x="394" y="465"/>
                    </a:lnTo>
                    <a:lnTo>
                      <a:pt x="394" y="487"/>
                    </a:lnTo>
                    <a:close/>
                    <a:moveTo>
                      <a:pt x="316" y="472"/>
                    </a:moveTo>
                    <a:lnTo>
                      <a:pt x="318" y="465"/>
                    </a:lnTo>
                    <a:lnTo>
                      <a:pt x="326" y="465"/>
                    </a:lnTo>
                    <a:lnTo>
                      <a:pt x="326" y="476"/>
                    </a:lnTo>
                    <a:lnTo>
                      <a:pt x="316" y="472"/>
                    </a:lnTo>
                    <a:close/>
                    <a:moveTo>
                      <a:pt x="335" y="480"/>
                    </a:moveTo>
                    <a:lnTo>
                      <a:pt x="290" y="593"/>
                    </a:lnTo>
                    <a:lnTo>
                      <a:pt x="271" y="585"/>
                    </a:lnTo>
                    <a:lnTo>
                      <a:pt x="316" y="472"/>
                    </a:lnTo>
                    <a:lnTo>
                      <a:pt x="335" y="480"/>
                    </a:lnTo>
                    <a:close/>
                    <a:moveTo>
                      <a:pt x="290" y="593"/>
                    </a:moveTo>
                    <a:lnTo>
                      <a:pt x="285" y="605"/>
                    </a:lnTo>
                    <a:lnTo>
                      <a:pt x="275" y="598"/>
                    </a:lnTo>
                    <a:lnTo>
                      <a:pt x="281" y="589"/>
                    </a:lnTo>
                    <a:lnTo>
                      <a:pt x="290" y="593"/>
                    </a:lnTo>
                    <a:close/>
                    <a:moveTo>
                      <a:pt x="275" y="598"/>
                    </a:moveTo>
                    <a:lnTo>
                      <a:pt x="208" y="553"/>
                    </a:lnTo>
                    <a:lnTo>
                      <a:pt x="219" y="534"/>
                    </a:lnTo>
                    <a:lnTo>
                      <a:pt x="286" y="580"/>
                    </a:lnTo>
                    <a:lnTo>
                      <a:pt x="275" y="598"/>
                    </a:lnTo>
                    <a:close/>
                    <a:moveTo>
                      <a:pt x="204" y="541"/>
                    </a:moveTo>
                    <a:lnTo>
                      <a:pt x="208" y="527"/>
                    </a:lnTo>
                    <a:lnTo>
                      <a:pt x="219" y="534"/>
                    </a:lnTo>
                    <a:lnTo>
                      <a:pt x="214" y="544"/>
                    </a:lnTo>
                    <a:lnTo>
                      <a:pt x="204" y="541"/>
                    </a:lnTo>
                    <a:close/>
                    <a:moveTo>
                      <a:pt x="223" y="548"/>
                    </a:moveTo>
                    <a:lnTo>
                      <a:pt x="177" y="682"/>
                    </a:lnTo>
                    <a:lnTo>
                      <a:pt x="157" y="674"/>
                    </a:lnTo>
                    <a:lnTo>
                      <a:pt x="204" y="541"/>
                    </a:lnTo>
                    <a:lnTo>
                      <a:pt x="223" y="548"/>
                    </a:lnTo>
                    <a:close/>
                    <a:moveTo>
                      <a:pt x="177" y="682"/>
                    </a:moveTo>
                    <a:lnTo>
                      <a:pt x="173" y="694"/>
                    </a:lnTo>
                    <a:lnTo>
                      <a:pt x="161" y="687"/>
                    </a:lnTo>
                    <a:lnTo>
                      <a:pt x="168" y="678"/>
                    </a:lnTo>
                    <a:lnTo>
                      <a:pt x="177" y="682"/>
                    </a:lnTo>
                    <a:close/>
                    <a:moveTo>
                      <a:pt x="161" y="687"/>
                    </a:moveTo>
                    <a:lnTo>
                      <a:pt x="95" y="645"/>
                    </a:lnTo>
                    <a:lnTo>
                      <a:pt x="106" y="626"/>
                    </a:lnTo>
                    <a:lnTo>
                      <a:pt x="173" y="668"/>
                    </a:lnTo>
                    <a:lnTo>
                      <a:pt x="161" y="687"/>
                    </a:lnTo>
                    <a:close/>
                    <a:moveTo>
                      <a:pt x="90" y="631"/>
                    </a:moveTo>
                    <a:lnTo>
                      <a:pt x="95" y="619"/>
                    </a:lnTo>
                    <a:lnTo>
                      <a:pt x="106" y="626"/>
                    </a:lnTo>
                    <a:lnTo>
                      <a:pt x="101" y="635"/>
                    </a:lnTo>
                    <a:lnTo>
                      <a:pt x="90" y="631"/>
                    </a:lnTo>
                    <a:close/>
                    <a:moveTo>
                      <a:pt x="110" y="639"/>
                    </a:moveTo>
                    <a:lnTo>
                      <a:pt x="42" y="817"/>
                    </a:lnTo>
                    <a:lnTo>
                      <a:pt x="23" y="808"/>
                    </a:lnTo>
                    <a:lnTo>
                      <a:pt x="90" y="631"/>
                    </a:lnTo>
                    <a:lnTo>
                      <a:pt x="110" y="639"/>
                    </a:lnTo>
                    <a:close/>
                    <a:moveTo>
                      <a:pt x="42" y="817"/>
                    </a:moveTo>
                    <a:lnTo>
                      <a:pt x="30" y="848"/>
                    </a:lnTo>
                    <a:lnTo>
                      <a:pt x="21" y="815"/>
                    </a:lnTo>
                    <a:lnTo>
                      <a:pt x="33" y="812"/>
                    </a:lnTo>
                    <a:lnTo>
                      <a:pt x="42" y="817"/>
                    </a:lnTo>
                    <a:close/>
                    <a:moveTo>
                      <a:pt x="21" y="815"/>
                    </a:moveTo>
                    <a:lnTo>
                      <a:pt x="0" y="727"/>
                    </a:lnTo>
                    <a:lnTo>
                      <a:pt x="21" y="722"/>
                    </a:lnTo>
                    <a:lnTo>
                      <a:pt x="43" y="810"/>
                    </a:lnTo>
                    <a:lnTo>
                      <a:pt x="21" y="8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55" name="Freeform 1572">
                <a:extLst>
                  <a:ext uri="{FF2B5EF4-FFF2-40B4-BE49-F238E27FC236}">
                    <a16:creationId xmlns:a16="http://schemas.microsoft.com/office/drawing/2014/main" id="{F9DF6988-67F0-4340-860E-D425BA64E2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6" y="3017"/>
                <a:ext cx="30" cy="32"/>
              </a:xfrm>
              <a:custGeom>
                <a:avLst/>
                <a:gdLst>
                  <a:gd name="T0" fmla="*/ 0 w 441"/>
                  <a:gd name="T1" fmla="*/ 2 h 487"/>
                  <a:gd name="T2" fmla="*/ 0 w 441"/>
                  <a:gd name="T3" fmla="*/ 2 h 487"/>
                  <a:gd name="T4" fmla="*/ 0 w 441"/>
                  <a:gd name="T5" fmla="*/ 2 h 487"/>
                  <a:gd name="T6" fmla="*/ 0 w 441"/>
                  <a:gd name="T7" fmla="*/ 2 h 487"/>
                  <a:gd name="T8" fmla="*/ 0 w 441"/>
                  <a:gd name="T9" fmla="*/ 2 h 487"/>
                  <a:gd name="T10" fmla="*/ 0 w 441"/>
                  <a:gd name="T11" fmla="*/ 2 h 487"/>
                  <a:gd name="T12" fmla="*/ 0 w 441"/>
                  <a:gd name="T13" fmla="*/ 2 h 487"/>
                  <a:gd name="T14" fmla="*/ 0 w 441"/>
                  <a:gd name="T15" fmla="*/ 2 h 487"/>
                  <a:gd name="T16" fmla="*/ 0 w 441"/>
                  <a:gd name="T17" fmla="*/ 2 h 487"/>
                  <a:gd name="T18" fmla="*/ 0 w 441"/>
                  <a:gd name="T19" fmla="*/ 2 h 487"/>
                  <a:gd name="T20" fmla="*/ 0 w 441"/>
                  <a:gd name="T21" fmla="*/ 1 h 487"/>
                  <a:gd name="T22" fmla="*/ 0 w 441"/>
                  <a:gd name="T23" fmla="*/ 1 h 487"/>
                  <a:gd name="T24" fmla="*/ 0 w 441"/>
                  <a:gd name="T25" fmla="*/ 1 h 487"/>
                  <a:gd name="T26" fmla="*/ 1 w 441"/>
                  <a:gd name="T27" fmla="*/ 2 h 487"/>
                  <a:gd name="T28" fmla="*/ 0 w 441"/>
                  <a:gd name="T29" fmla="*/ 1 h 487"/>
                  <a:gd name="T30" fmla="*/ 1 w 441"/>
                  <a:gd name="T31" fmla="*/ 2 h 487"/>
                  <a:gd name="T32" fmla="*/ 1 w 441"/>
                  <a:gd name="T33" fmla="*/ 2 h 487"/>
                  <a:gd name="T34" fmla="*/ 1 w 441"/>
                  <a:gd name="T35" fmla="*/ 2 h 487"/>
                  <a:gd name="T36" fmla="*/ 1 w 441"/>
                  <a:gd name="T37" fmla="*/ 1 h 487"/>
                  <a:gd name="T38" fmla="*/ 1 w 441"/>
                  <a:gd name="T39" fmla="*/ 1 h 487"/>
                  <a:gd name="T40" fmla="*/ 1 w 441"/>
                  <a:gd name="T41" fmla="*/ 1 h 487"/>
                  <a:gd name="T42" fmla="*/ 1 w 441"/>
                  <a:gd name="T43" fmla="*/ 1 h 487"/>
                  <a:gd name="T44" fmla="*/ 1 w 441"/>
                  <a:gd name="T45" fmla="*/ 1 h 487"/>
                  <a:gd name="T46" fmla="*/ 1 w 441"/>
                  <a:gd name="T47" fmla="*/ 1 h 487"/>
                  <a:gd name="T48" fmla="*/ 1 w 441"/>
                  <a:gd name="T49" fmla="*/ 1 h 487"/>
                  <a:gd name="T50" fmla="*/ 1 w 441"/>
                  <a:gd name="T51" fmla="*/ 1 h 487"/>
                  <a:gd name="T52" fmla="*/ 1 w 441"/>
                  <a:gd name="T53" fmla="*/ 1 h 487"/>
                  <a:gd name="T54" fmla="*/ 1 w 441"/>
                  <a:gd name="T55" fmla="*/ 1 h 487"/>
                  <a:gd name="T56" fmla="*/ 1 w 441"/>
                  <a:gd name="T57" fmla="*/ 1 h 487"/>
                  <a:gd name="T58" fmla="*/ 1 w 441"/>
                  <a:gd name="T59" fmla="*/ 1 h 487"/>
                  <a:gd name="T60" fmla="*/ 1 w 441"/>
                  <a:gd name="T61" fmla="*/ 1 h 487"/>
                  <a:gd name="T62" fmla="*/ 1 w 441"/>
                  <a:gd name="T63" fmla="*/ 1 h 487"/>
                  <a:gd name="T64" fmla="*/ 1 w 441"/>
                  <a:gd name="T65" fmla="*/ 1 h 487"/>
                  <a:gd name="T66" fmla="*/ 1 w 441"/>
                  <a:gd name="T67" fmla="*/ 1 h 487"/>
                  <a:gd name="T68" fmla="*/ 1 w 441"/>
                  <a:gd name="T69" fmla="*/ 1 h 487"/>
                  <a:gd name="T70" fmla="*/ 1 w 441"/>
                  <a:gd name="T71" fmla="*/ 1 h 487"/>
                  <a:gd name="T72" fmla="*/ 1 w 441"/>
                  <a:gd name="T73" fmla="*/ 1 h 487"/>
                  <a:gd name="T74" fmla="*/ 1 w 441"/>
                  <a:gd name="T75" fmla="*/ 1 h 487"/>
                  <a:gd name="T76" fmla="*/ 2 w 441"/>
                  <a:gd name="T77" fmla="*/ 0 h 487"/>
                  <a:gd name="T78" fmla="*/ 2 w 441"/>
                  <a:gd name="T79" fmla="*/ 1 h 487"/>
                  <a:gd name="T80" fmla="*/ 2 w 441"/>
                  <a:gd name="T81" fmla="*/ 1 h 487"/>
                  <a:gd name="T82" fmla="*/ 2 w 441"/>
                  <a:gd name="T83" fmla="*/ 1 h 487"/>
                  <a:gd name="T84" fmla="*/ 2 w 441"/>
                  <a:gd name="T85" fmla="*/ 1 h 487"/>
                  <a:gd name="T86" fmla="*/ 2 w 441"/>
                  <a:gd name="T87" fmla="*/ 0 h 487"/>
                  <a:gd name="T88" fmla="*/ 2 w 441"/>
                  <a:gd name="T89" fmla="*/ 1 h 487"/>
                  <a:gd name="T90" fmla="*/ 2 w 441"/>
                  <a:gd name="T91" fmla="*/ 0 h 487"/>
                  <a:gd name="T92" fmla="*/ 2 w 441"/>
                  <a:gd name="T93" fmla="*/ 0 h 487"/>
                  <a:gd name="T94" fmla="*/ 2 w 441"/>
                  <a:gd name="T95" fmla="*/ 0 h 487"/>
                  <a:gd name="T96" fmla="*/ 2 w 441"/>
                  <a:gd name="T97" fmla="*/ 1 h 487"/>
                  <a:gd name="T98" fmla="*/ 2 w 441"/>
                  <a:gd name="T99" fmla="*/ 1 h 487"/>
                  <a:gd name="T100" fmla="*/ 2 w 441"/>
                  <a:gd name="T101" fmla="*/ 0 h 48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87">
                    <a:moveTo>
                      <a:pt x="9" y="408"/>
                    </a:moveTo>
                    <a:lnTo>
                      <a:pt x="56" y="429"/>
                    </a:lnTo>
                    <a:lnTo>
                      <a:pt x="46" y="450"/>
                    </a:lnTo>
                    <a:lnTo>
                      <a:pt x="0" y="428"/>
                    </a:lnTo>
                    <a:lnTo>
                      <a:pt x="9" y="408"/>
                    </a:lnTo>
                    <a:close/>
                    <a:moveTo>
                      <a:pt x="62" y="441"/>
                    </a:moveTo>
                    <a:lnTo>
                      <a:pt x="59" y="455"/>
                    </a:lnTo>
                    <a:lnTo>
                      <a:pt x="46" y="450"/>
                    </a:lnTo>
                    <a:lnTo>
                      <a:pt x="52" y="439"/>
                    </a:lnTo>
                    <a:lnTo>
                      <a:pt x="62" y="441"/>
                    </a:lnTo>
                    <a:close/>
                    <a:moveTo>
                      <a:pt x="40" y="437"/>
                    </a:moveTo>
                    <a:lnTo>
                      <a:pt x="62" y="349"/>
                    </a:lnTo>
                    <a:lnTo>
                      <a:pt x="83" y="353"/>
                    </a:lnTo>
                    <a:lnTo>
                      <a:pt x="62" y="441"/>
                    </a:lnTo>
                    <a:lnTo>
                      <a:pt x="40" y="437"/>
                    </a:lnTo>
                    <a:close/>
                    <a:moveTo>
                      <a:pt x="62" y="349"/>
                    </a:moveTo>
                    <a:lnTo>
                      <a:pt x="71" y="311"/>
                    </a:lnTo>
                    <a:lnTo>
                      <a:pt x="83" y="348"/>
                    </a:lnTo>
                    <a:lnTo>
                      <a:pt x="73" y="351"/>
                    </a:lnTo>
                    <a:lnTo>
                      <a:pt x="62" y="349"/>
                    </a:lnTo>
                    <a:close/>
                    <a:moveTo>
                      <a:pt x="83" y="348"/>
                    </a:moveTo>
                    <a:lnTo>
                      <a:pt x="105" y="415"/>
                    </a:lnTo>
                    <a:lnTo>
                      <a:pt x="84" y="421"/>
                    </a:lnTo>
                    <a:lnTo>
                      <a:pt x="63" y="354"/>
                    </a:lnTo>
                    <a:lnTo>
                      <a:pt x="83" y="348"/>
                    </a:lnTo>
                    <a:close/>
                    <a:moveTo>
                      <a:pt x="105" y="418"/>
                    </a:moveTo>
                    <a:lnTo>
                      <a:pt x="105" y="487"/>
                    </a:lnTo>
                    <a:lnTo>
                      <a:pt x="84" y="421"/>
                    </a:lnTo>
                    <a:lnTo>
                      <a:pt x="95" y="418"/>
                    </a:lnTo>
                    <a:lnTo>
                      <a:pt x="105" y="418"/>
                    </a:lnTo>
                    <a:close/>
                    <a:moveTo>
                      <a:pt x="83" y="418"/>
                    </a:moveTo>
                    <a:lnTo>
                      <a:pt x="83" y="305"/>
                    </a:lnTo>
                    <a:lnTo>
                      <a:pt x="105" y="305"/>
                    </a:lnTo>
                    <a:lnTo>
                      <a:pt x="105" y="418"/>
                    </a:lnTo>
                    <a:lnTo>
                      <a:pt x="83" y="418"/>
                    </a:lnTo>
                    <a:close/>
                    <a:moveTo>
                      <a:pt x="83" y="305"/>
                    </a:moveTo>
                    <a:lnTo>
                      <a:pt x="83" y="269"/>
                    </a:lnTo>
                    <a:lnTo>
                      <a:pt x="103" y="298"/>
                    </a:lnTo>
                    <a:lnTo>
                      <a:pt x="95" y="305"/>
                    </a:lnTo>
                    <a:lnTo>
                      <a:pt x="83" y="305"/>
                    </a:lnTo>
                    <a:close/>
                    <a:moveTo>
                      <a:pt x="103" y="298"/>
                    </a:moveTo>
                    <a:lnTo>
                      <a:pt x="148" y="366"/>
                    </a:lnTo>
                    <a:lnTo>
                      <a:pt x="131" y="379"/>
                    </a:lnTo>
                    <a:lnTo>
                      <a:pt x="85" y="311"/>
                    </a:lnTo>
                    <a:lnTo>
                      <a:pt x="103" y="298"/>
                    </a:lnTo>
                    <a:close/>
                    <a:moveTo>
                      <a:pt x="149" y="377"/>
                    </a:moveTo>
                    <a:lnTo>
                      <a:pt x="142" y="395"/>
                    </a:lnTo>
                    <a:lnTo>
                      <a:pt x="131" y="379"/>
                    </a:lnTo>
                    <a:lnTo>
                      <a:pt x="140" y="373"/>
                    </a:lnTo>
                    <a:lnTo>
                      <a:pt x="149" y="377"/>
                    </a:lnTo>
                    <a:close/>
                    <a:moveTo>
                      <a:pt x="130" y="368"/>
                    </a:moveTo>
                    <a:lnTo>
                      <a:pt x="176" y="255"/>
                    </a:lnTo>
                    <a:lnTo>
                      <a:pt x="196" y="263"/>
                    </a:lnTo>
                    <a:lnTo>
                      <a:pt x="149" y="377"/>
                    </a:lnTo>
                    <a:lnTo>
                      <a:pt x="130" y="368"/>
                    </a:lnTo>
                    <a:close/>
                    <a:moveTo>
                      <a:pt x="176" y="255"/>
                    </a:moveTo>
                    <a:lnTo>
                      <a:pt x="197" y="205"/>
                    </a:lnTo>
                    <a:lnTo>
                      <a:pt x="197" y="259"/>
                    </a:lnTo>
                    <a:lnTo>
                      <a:pt x="186" y="259"/>
                    </a:lnTo>
                    <a:lnTo>
                      <a:pt x="176" y="255"/>
                    </a:lnTo>
                    <a:close/>
                    <a:moveTo>
                      <a:pt x="197" y="259"/>
                    </a:moveTo>
                    <a:lnTo>
                      <a:pt x="197" y="305"/>
                    </a:lnTo>
                    <a:lnTo>
                      <a:pt x="175" y="305"/>
                    </a:lnTo>
                    <a:lnTo>
                      <a:pt x="175" y="259"/>
                    </a:lnTo>
                    <a:lnTo>
                      <a:pt x="197" y="259"/>
                    </a:lnTo>
                    <a:close/>
                    <a:moveTo>
                      <a:pt x="196" y="310"/>
                    </a:moveTo>
                    <a:lnTo>
                      <a:pt x="175" y="352"/>
                    </a:lnTo>
                    <a:lnTo>
                      <a:pt x="175" y="305"/>
                    </a:lnTo>
                    <a:lnTo>
                      <a:pt x="186" y="305"/>
                    </a:lnTo>
                    <a:lnTo>
                      <a:pt x="196" y="310"/>
                    </a:lnTo>
                    <a:close/>
                    <a:moveTo>
                      <a:pt x="176" y="299"/>
                    </a:moveTo>
                    <a:lnTo>
                      <a:pt x="198" y="254"/>
                    </a:lnTo>
                    <a:lnTo>
                      <a:pt x="217" y="264"/>
                    </a:lnTo>
                    <a:lnTo>
                      <a:pt x="196" y="310"/>
                    </a:lnTo>
                    <a:lnTo>
                      <a:pt x="176" y="299"/>
                    </a:lnTo>
                    <a:close/>
                    <a:moveTo>
                      <a:pt x="198" y="254"/>
                    </a:moveTo>
                    <a:lnTo>
                      <a:pt x="203" y="245"/>
                    </a:lnTo>
                    <a:lnTo>
                      <a:pt x="212" y="250"/>
                    </a:lnTo>
                    <a:lnTo>
                      <a:pt x="208" y="259"/>
                    </a:lnTo>
                    <a:lnTo>
                      <a:pt x="198" y="254"/>
                    </a:lnTo>
                    <a:close/>
                    <a:moveTo>
                      <a:pt x="212" y="250"/>
                    </a:moveTo>
                    <a:lnTo>
                      <a:pt x="257" y="274"/>
                    </a:lnTo>
                    <a:lnTo>
                      <a:pt x="248" y="292"/>
                    </a:lnTo>
                    <a:lnTo>
                      <a:pt x="203" y="269"/>
                    </a:lnTo>
                    <a:lnTo>
                      <a:pt x="212" y="250"/>
                    </a:lnTo>
                    <a:close/>
                    <a:moveTo>
                      <a:pt x="264" y="285"/>
                    </a:moveTo>
                    <a:lnTo>
                      <a:pt x="260" y="299"/>
                    </a:lnTo>
                    <a:lnTo>
                      <a:pt x="248" y="292"/>
                    </a:lnTo>
                    <a:lnTo>
                      <a:pt x="253" y="283"/>
                    </a:lnTo>
                    <a:lnTo>
                      <a:pt x="264" y="285"/>
                    </a:lnTo>
                    <a:close/>
                    <a:moveTo>
                      <a:pt x="242" y="281"/>
                    </a:moveTo>
                    <a:lnTo>
                      <a:pt x="264" y="169"/>
                    </a:lnTo>
                    <a:lnTo>
                      <a:pt x="285" y="173"/>
                    </a:lnTo>
                    <a:lnTo>
                      <a:pt x="264" y="285"/>
                    </a:lnTo>
                    <a:lnTo>
                      <a:pt x="242" y="281"/>
                    </a:lnTo>
                    <a:close/>
                    <a:moveTo>
                      <a:pt x="264" y="169"/>
                    </a:moveTo>
                    <a:lnTo>
                      <a:pt x="273" y="120"/>
                    </a:lnTo>
                    <a:lnTo>
                      <a:pt x="285" y="169"/>
                    </a:lnTo>
                    <a:lnTo>
                      <a:pt x="275" y="171"/>
                    </a:lnTo>
                    <a:lnTo>
                      <a:pt x="264" y="169"/>
                    </a:lnTo>
                    <a:close/>
                    <a:moveTo>
                      <a:pt x="285" y="169"/>
                    </a:moveTo>
                    <a:lnTo>
                      <a:pt x="307" y="257"/>
                    </a:lnTo>
                    <a:lnTo>
                      <a:pt x="285" y="261"/>
                    </a:lnTo>
                    <a:lnTo>
                      <a:pt x="264" y="173"/>
                    </a:lnTo>
                    <a:lnTo>
                      <a:pt x="285" y="169"/>
                    </a:lnTo>
                    <a:close/>
                    <a:moveTo>
                      <a:pt x="306" y="262"/>
                    </a:moveTo>
                    <a:lnTo>
                      <a:pt x="294" y="298"/>
                    </a:lnTo>
                    <a:lnTo>
                      <a:pt x="285" y="261"/>
                    </a:lnTo>
                    <a:lnTo>
                      <a:pt x="297" y="259"/>
                    </a:lnTo>
                    <a:lnTo>
                      <a:pt x="306" y="262"/>
                    </a:lnTo>
                    <a:close/>
                    <a:moveTo>
                      <a:pt x="286" y="256"/>
                    </a:moveTo>
                    <a:lnTo>
                      <a:pt x="332" y="121"/>
                    </a:lnTo>
                    <a:lnTo>
                      <a:pt x="351" y="128"/>
                    </a:lnTo>
                    <a:lnTo>
                      <a:pt x="306" y="262"/>
                    </a:lnTo>
                    <a:lnTo>
                      <a:pt x="286" y="256"/>
                    </a:lnTo>
                    <a:close/>
                    <a:moveTo>
                      <a:pt x="332" y="121"/>
                    </a:moveTo>
                    <a:lnTo>
                      <a:pt x="342" y="89"/>
                    </a:lnTo>
                    <a:lnTo>
                      <a:pt x="352" y="121"/>
                    </a:lnTo>
                    <a:lnTo>
                      <a:pt x="342" y="124"/>
                    </a:lnTo>
                    <a:lnTo>
                      <a:pt x="332" y="121"/>
                    </a:lnTo>
                    <a:close/>
                    <a:moveTo>
                      <a:pt x="352" y="121"/>
                    </a:moveTo>
                    <a:lnTo>
                      <a:pt x="374" y="189"/>
                    </a:lnTo>
                    <a:lnTo>
                      <a:pt x="353" y="195"/>
                    </a:lnTo>
                    <a:lnTo>
                      <a:pt x="332" y="128"/>
                    </a:lnTo>
                    <a:lnTo>
                      <a:pt x="352" y="121"/>
                    </a:lnTo>
                    <a:close/>
                    <a:moveTo>
                      <a:pt x="374" y="194"/>
                    </a:moveTo>
                    <a:lnTo>
                      <a:pt x="367" y="239"/>
                    </a:lnTo>
                    <a:lnTo>
                      <a:pt x="353" y="195"/>
                    </a:lnTo>
                    <a:lnTo>
                      <a:pt x="363" y="192"/>
                    </a:lnTo>
                    <a:lnTo>
                      <a:pt x="374" y="194"/>
                    </a:lnTo>
                    <a:close/>
                    <a:moveTo>
                      <a:pt x="352" y="190"/>
                    </a:moveTo>
                    <a:lnTo>
                      <a:pt x="377" y="34"/>
                    </a:lnTo>
                    <a:lnTo>
                      <a:pt x="398" y="38"/>
                    </a:lnTo>
                    <a:lnTo>
                      <a:pt x="374" y="194"/>
                    </a:lnTo>
                    <a:lnTo>
                      <a:pt x="352" y="190"/>
                    </a:lnTo>
                    <a:close/>
                    <a:moveTo>
                      <a:pt x="377" y="34"/>
                    </a:moveTo>
                    <a:lnTo>
                      <a:pt x="382" y="0"/>
                    </a:lnTo>
                    <a:lnTo>
                      <a:pt x="397" y="31"/>
                    </a:lnTo>
                    <a:lnTo>
                      <a:pt x="388" y="36"/>
                    </a:lnTo>
                    <a:lnTo>
                      <a:pt x="377" y="34"/>
                    </a:lnTo>
                    <a:close/>
                    <a:moveTo>
                      <a:pt x="397" y="31"/>
                    </a:moveTo>
                    <a:lnTo>
                      <a:pt x="440" y="119"/>
                    </a:lnTo>
                    <a:lnTo>
                      <a:pt x="420" y="130"/>
                    </a:lnTo>
                    <a:lnTo>
                      <a:pt x="378" y="41"/>
                    </a:lnTo>
                    <a:lnTo>
                      <a:pt x="397" y="31"/>
                    </a:lnTo>
                    <a:close/>
                    <a:moveTo>
                      <a:pt x="441" y="124"/>
                    </a:moveTo>
                    <a:lnTo>
                      <a:pt x="441" y="172"/>
                    </a:lnTo>
                    <a:lnTo>
                      <a:pt x="420" y="130"/>
                    </a:lnTo>
                    <a:lnTo>
                      <a:pt x="430" y="124"/>
                    </a:lnTo>
                    <a:lnTo>
                      <a:pt x="441" y="124"/>
                    </a:lnTo>
                    <a:close/>
                    <a:moveTo>
                      <a:pt x="419" y="124"/>
                    </a:moveTo>
                    <a:lnTo>
                      <a:pt x="419" y="36"/>
                    </a:lnTo>
                    <a:lnTo>
                      <a:pt x="441" y="36"/>
                    </a:lnTo>
                    <a:lnTo>
                      <a:pt x="441" y="124"/>
                    </a:lnTo>
                    <a:lnTo>
                      <a:pt x="419" y="1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56" name="Freeform 1573">
                <a:extLst>
                  <a:ext uri="{FF2B5EF4-FFF2-40B4-BE49-F238E27FC236}">
                    <a16:creationId xmlns:a16="http://schemas.microsoft.com/office/drawing/2014/main" id="{68541EF8-544F-4C85-A85D-3E073A4A36D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6" y="3001"/>
                <a:ext cx="30" cy="30"/>
              </a:xfrm>
              <a:custGeom>
                <a:avLst/>
                <a:gdLst>
                  <a:gd name="T0" fmla="*/ 0 w 444"/>
                  <a:gd name="T1" fmla="*/ 2 h 457"/>
                  <a:gd name="T2" fmla="*/ 0 w 444"/>
                  <a:gd name="T3" fmla="*/ 2 h 457"/>
                  <a:gd name="T4" fmla="*/ 0 w 444"/>
                  <a:gd name="T5" fmla="*/ 2 h 457"/>
                  <a:gd name="T6" fmla="*/ 0 w 444"/>
                  <a:gd name="T7" fmla="*/ 1 h 457"/>
                  <a:gd name="T8" fmla="*/ 0 w 444"/>
                  <a:gd name="T9" fmla="*/ 2 h 457"/>
                  <a:gd name="T10" fmla="*/ 0 w 444"/>
                  <a:gd name="T11" fmla="*/ 1 h 457"/>
                  <a:gd name="T12" fmla="*/ 0 w 444"/>
                  <a:gd name="T13" fmla="*/ 1 h 457"/>
                  <a:gd name="T14" fmla="*/ 0 w 444"/>
                  <a:gd name="T15" fmla="*/ 1 h 457"/>
                  <a:gd name="T16" fmla="*/ 0 w 444"/>
                  <a:gd name="T17" fmla="*/ 2 h 457"/>
                  <a:gd name="T18" fmla="*/ 0 w 444"/>
                  <a:gd name="T19" fmla="*/ 2 h 457"/>
                  <a:gd name="T20" fmla="*/ 0 w 444"/>
                  <a:gd name="T21" fmla="*/ 1 h 457"/>
                  <a:gd name="T22" fmla="*/ 0 w 444"/>
                  <a:gd name="T23" fmla="*/ 1 h 457"/>
                  <a:gd name="T24" fmla="*/ 0 w 444"/>
                  <a:gd name="T25" fmla="*/ 1 h 457"/>
                  <a:gd name="T26" fmla="*/ 1 w 444"/>
                  <a:gd name="T27" fmla="*/ 1 h 457"/>
                  <a:gd name="T28" fmla="*/ 0 w 444"/>
                  <a:gd name="T29" fmla="*/ 1 h 457"/>
                  <a:gd name="T30" fmla="*/ 1 w 444"/>
                  <a:gd name="T31" fmla="*/ 2 h 457"/>
                  <a:gd name="T32" fmla="*/ 1 w 444"/>
                  <a:gd name="T33" fmla="*/ 1 h 457"/>
                  <a:gd name="T34" fmla="*/ 1 w 444"/>
                  <a:gd name="T35" fmla="*/ 2 h 457"/>
                  <a:gd name="T36" fmla="*/ 1 w 444"/>
                  <a:gd name="T37" fmla="*/ 1 h 457"/>
                  <a:gd name="T38" fmla="*/ 1 w 444"/>
                  <a:gd name="T39" fmla="*/ 1 h 457"/>
                  <a:gd name="T40" fmla="*/ 1 w 444"/>
                  <a:gd name="T41" fmla="*/ 1 h 457"/>
                  <a:gd name="T42" fmla="*/ 1 w 444"/>
                  <a:gd name="T43" fmla="*/ 1 h 457"/>
                  <a:gd name="T44" fmla="*/ 1 w 444"/>
                  <a:gd name="T45" fmla="*/ 1 h 457"/>
                  <a:gd name="T46" fmla="*/ 1 w 444"/>
                  <a:gd name="T47" fmla="*/ 1 h 457"/>
                  <a:gd name="T48" fmla="*/ 1 w 444"/>
                  <a:gd name="T49" fmla="*/ 1 h 457"/>
                  <a:gd name="T50" fmla="*/ 1 w 444"/>
                  <a:gd name="T51" fmla="*/ 1 h 457"/>
                  <a:gd name="T52" fmla="*/ 1 w 444"/>
                  <a:gd name="T53" fmla="*/ 1 h 457"/>
                  <a:gd name="T54" fmla="*/ 1 w 444"/>
                  <a:gd name="T55" fmla="*/ 1 h 457"/>
                  <a:gd name="T56" fmla="*/ 1 w 444"/>
                  <a:gd name="T57" fmla="*/ 1 h 457"/>
                  <a:gd name="T58" fmla="*/ 1 w 444"/>
                  <a:gd name="T59" fmla="*/ 1 h 457"/>
                  <a:gd name="T60" fmla="*/ 1 w 444"/>
                  <a:gd name="T61" fmla="*/ 1 h 457"/>
                  <a:gd name="T62" fmla="*/ 1 w 444"/>
                  <a:gd name="T63" fmla="*/ 1 h 457"/>
                  <a:gd name="T64" fmla="*/ 1 w 444"/>
                  <a:gd name="T65" fmla="*/ 1 h 457"/>
                  <a:gd name="T66" fmla="*/ 1 w 444"/>
                  <a:gd name="T67" fmla="*/ 1 h 457"/>
                  <a:gd name="T68" fmla="*/ 1 w 444"/>
                  <a:gd name="T69" fmla="*/ 1 h 457"/>
                  <a:gd name="T70" fmla="*/ 1 w 444"/>
                  <a:gd name="T71" fmla="*/ 1 h 457"/>
                  <a:gd name="T72" fmla="*/ 1 w 444"/>
                  <a:gd name="T73" fmla="*/ 1 h 457"/>
                  <a:gd name="T74" fmla="*/ 1 w 444"/>
                  <a:gd name="T75" fmla="*/ 1 h 457"/>
                  <a:gd name="T76" fmla="*/ 2 w 444"/>
                  <a:gd name="T77" fmla="*/ 0 h 457"/>
                  <a:gd name="T78" fmla="*/ 2 w 444"/>
                  <a:gd name="T79" fmla="*/ 0 h 457"/>
                  <a:gd name="T80" fmla="*/ 2 w 444"/>
                  <a:gd name="T81" fmla="*/ 1 h 457"/>
                  <a:gd name="T82" fmla="*/ 2 w 444"/>
                  <a:gd name="T83" fmla="*/ 1 h 457"/>
                  <a:gd name="T84" fmla="*/ 2 w 444"/>
                  <a:gd name="T85" fmla="*/ 1 h 457"/>
                  <a:gd name="T86" fmla="*/ 2 w 444"/>
                  <a:gd name="T87" fmla="*/ 0 h 457"/>
                  <a:gd name="T88" fmla="*/ 2 w 444"/>
                  <a:gd name="T89" fmla="*/ 1 h 457"/>
                  <a:gd name="T90" fmla="*/ 2 w 444"/>
                  <a:gd name="T91" fmla="*/ 0 h 457"/>
                  <a:gd name="T92" fmla="*/ 2 w 444"/>
                  <a:gd name="T93" fmla="*/ 0 h 457"/>
                  <a:gd name="T94" fmla="*/ 2 w 444"/>
                  <a:gd name="T95" fmla="*/ 0 h 457"/>
                  <a:gd name="T96" fmla="*/ 2 w 444"/>
                  <a:gd name="T97" fmla="*/ 1 h 457"/>
                  <a:gd name="T98" fmla="*/ 2 w 444"/>
                  <a:gd name="T99" fmla="*/ 0 h 457"/>
                  <a:gd name="T100" fmla="*/ 2 w 444"/>
                  <a:gd name="T101" fmla="*/ 0 h 45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4" h="457">
                    <a:moveTo>
                      <a:pt x="15" y="379"/>
                    </a:moveTo>
                    <a:lnTo>
                      <a:pt x="62" y="422"/>
                    </a:lnTo>
                    <a:lnTo>
                      <a:pt x="46" y="439"/>
                    </a:lnTo>
                    <a:lnTo>
                      <a:pt x="0" y="395"/>
                    </a:lnTo>
                    <a:lnTo>
                      <a:pt x="15" y="379"/>
                    </a:lnTo>
                    <a:close/>
                    <a:moveTo>
                      <a:pt x="65" y="432"/>
                    </a:moveTo>
                    <a:lnTo>
                      <a:pt x="61" y="452"/>
                    </a:lnTo>
                    <a:lnTo>
                      <a:pt x="46" y="439"/>
                    </a:lnTo>
                    <a:lnTo>
                      <a:pt x="55" y="430"/>
                    </a:lnTo>
                    <a:lnTo>
                      <a:pt x="65" y="432"/>
                    </a:lnTo>
                    <a:close/>
                    <a:moveTo>
                      <a:pt x="43" y="428"/>
                    </a:moveTo>
                    <a:lnTo>
                      <a:pt x="65" y="317"/>
                    </a:lnTo>
                    <a:lnTo>
                      <a:pt x="86" y="321"/>
                    </a:lnTo>
                    <a:lnTo>
                      <a:pt x="65" y="432"/>
                    </a:lnTo>
                    <a:lnTo>
                      <a:pt x="43" y="428"/>
                    </a:lnTo>
                    <a:close/>
                    <a:moveTo>
                      <a:pt x="65" y="317"/>
                    </a:moveTo>
                    <a:lnTo>
                      <a:pt x="73" y="276"/>
                    </a:lnTo>
                    <a:lnTo>
                      <a:pt x="86" y="316"/>
                    </a:lnTo>
                    <a:lnTo>
                      <a:pt x="76" y="319"/>
                    </a:lnTo>
                    <a:lnTo>
                      <a:pt x="65" y="317"/>
                    </a:lnTo>
                    <a:close/>
                    <a:moveTo>
                      <a:pt x="86" y="316"/>
                    </a:moveTo>
                    <a:lnTo>
                      <a:pt x="108" y="384"/>
                    </a:lnTo>
                    <a:lnTo>
                      <a:pt x="87" y="390"/>
                    </a:lnTo>
                    <a:lnTo>
                      <a:pt x="66" y="322"/>
                    </a:lnTo>
                    <a:lnTo>
                      <a:pt x="86" y="316"/>
                    </a:lnTo>
                    <a:close/>
                    <a:moveTo>
                      <a:pt x="108" y="387"/>
                    </a:moveTo>
                    <a:lnTo>
                      <a:pt x="108" y="457"/>
                    </a:lnTo>
                    <a:lnTo>
                      <a:pt x="87" y="390"/>
                    </a:lnTo>
                    <a:lnTo>
                      <a:pt x="98" y="387"/>
                    </a:lnTo>
                    <a:lnTo>
                      <a:pt x="108" y="387"/>
                    </a:lnTo>
                    <a:close/>
                    <a:moveTo>
                      <a:pt x="86" y="387"/>
                    </a:moveTo>
                    <a:lnTo>
                      <a:pt x="86" y="298"/>
                    </a:lnTo>
                    <a:lnTo>
                      <a:pt x="108" y="298"/>
                    </a:lnTo>
                    <a:lnTo>
                      <a:pt x="108" y="387"/>
                    </a:lnTo>
                    <a:lnTo>
                      <a:pt x="86" y="387"/>
                    </a:lnTo>
                    <a:close/>
                    <a:moveTo>
                      <a:pt x="86" y="298"/>
                    </a:moveTo>
                    <a:lnTo>
                      <a:pt x="86" y="272"/>
                    </a:lnTo>
                    <a:lnTo>
                      <a:pt x="105" y="289"/>
                    </a:lnTo>
                    <a:lnTo>
                      <a:pt x="98" y="298"/>
                    </a:lnTo>
                    <a:lnTo>
                      <a:pt x="86" y="298"/>
                    </a:lnTo>
                    <a:close/>
                    <a:moveTo>
                      <a:pt x="105" y="289"/>
                    </a:moveTo>
                    <a:lnTo>
                      <a:pt x="150" y="333"/>
                    </a:lnTo>
                    <a:lnTo>
                      <a:pt x="135" y="349"/>
                    </a:lnTo>
                    <a:lnTo>
                      <a:pt x="90" y="306"/>
                    </a:lnTo>
                    <a:lnTo>
                      <a:pt x="105" y="289"/>
                    </a:lnTo>
                    <a:close/>
                    <a:moveTo>
                      <a:pt x="152" y="345"/>
                    </a:moveTo>
                    <a:lnTo>
                      <a:pt x="146" y="359"/>
                    </a:lnTo>
                    <a:lnTo>
                      <a:pt x="135" y="349"/>
                    </a:lnTo>
                    <a:lnTo>
                      <a:pt x="143" y="341"/>
                    </a:lnTo>
                    <a:lnTo>
                      <a:pt x="152" y="345"/>
                    </a:lnTo>
                    <a:close/>
                    <a:moveTo>
                      <a:pt x="133" y="337"/>
                    </a:moveTo>
                    <a:lnTo>
                      <a:pt x="179" y="227"/>
                    </a:lnTo>
                    <a:lnTo>
                      <a:pt x="199" y="235"/>
                    </a:lnTo>
                    <a:lnTo>
                      <a:pt x="152" y="345"/>
                    </a:lnTo>
                    <a:lnTo>
                      <a:pt x="133" y="337"/>
                    </a:lnTo>
                    <a:close/>
                    <a:moveTo>
                      <a:pt x="179" y="227"/>
                    </a:moveTo>
                    <a:lnTo>
                      <a:pt x="200" y="177"/>
                    </a:lnTo>
                    <a:lnTo>
                      <a:pt x="200" y="231"/>
                    </a:lnTo>
                    <a:lnTo>
                      <a:pt x="189" y="231"/>
                    </a:lnTo>
                    <a:lnTo>
                      <a:pt x="179" y="227"/>
                    </a:lnTo>
                    <a:close/>
                    <a:moveTo>
                      <a:pt x="200" y="231"/>
                    </a:moveTo>
                    <a:lnTo>
                      <a:pt x="200" y="274"/>
                    </a:lnTo>
                    <a:lnTo>
                      <a:pt x="178" y="274"/>
                    </a:lnTo>
                    <a:lnTo>
                      <a:pt x="178" y="231"/>
                    </a:lnTo>
                    <a:lnTo>
                      <a:pt x="200" y="231"/>
                    </a:lnTo>
                    <a:close/>
                    <a:moveTo>
                      <a:pt x="199" y="279"/>
                    </a:moveTo>
                    <a:lnTo>
                      <a:pt x="178" y="320"/>
                    </a:lnTo>
                    <a:lnTo>
                      <a:pt x="178" y="274"/>
                    </a:lnTo>
                    <a:lnTo>
                      <a:pt x="189" y="274"/>
                    </a:lnTo>
                    <a:lnTo>
                      <a:pt x="199" y="279"/>
                    </a:lnTo>
                    <a:close/>
                    <a:moveTo>
                      <a:pt x="179" y="269"/>
                    </a:moveTo>
                    <a:lnTo>
                      <a:pt x="201" y="226"/>
                    </a:lnTo>
                    <a:lnTo>
                      <a:pt x="220" y="236"/>
                    </a:lnTo>
                    <a:lnTo>
                      <a:pt x="199" y="279"/>
                    </a:lnTo>
                    <a:lnTo>
                      <a:pt x="179" y="269"/>
                    </a:lnTo>
                    <a:close/>
                    <a:moveTo>
                      <a:pt x="201" y="226"/>
                    </a:moveTo>
                    <a:lnTo>
                      <a:pt x="206" y="216"/>
                    </a:lnTo>
                    <a:lnTo>
                      <a:pt x="215" y="221"/>
                    </a:lnTo>
                    <a:lnTo>
                      <a:pt x="211" y="231"/>
                    </a:lnTo>
                    <a:lnTo>
                      <a:pt x="201" y="226"/>
                    </a:lnTo>
                    <a:close/>
                    <a:moveTo>
                      <a:pt x="215" y="221"/>
                    </a:moveTo>
                    <a:lnTo>
                      <a:pt x="260" y="243"/>
                    </a:lnTo>
                    <a:lnTo>
                      <a:pt x="251" y="262"/>
                    </a:lnTo>
                    <a:lnTo>
                      <a:pt x="206" y="240"/>
                    </a:lnTo>
                    <a:lnTo>
                      <a:pt x="215" y="221"/>
                    </a:lnTo>
                    <a:close/>
                    <a:moveTo>
                      <a:pt x="267" y="254"/>
                    </a:moveTo>
                    <a:lnTo>
                      <a:pt x="263" y="268"/>
                    </a:lnTo>
                    <a:lnTo>
                      <a:pt x="251" y="262"/>
                    </a:lnTo>
                    <a:lnTo>
                      <a:pt x="256" y="252"/>
                    </a:lnTo>
                    <a:lnTo>
                      <a:pt x="267" y="254"/>
                    </a:lnTo>
                    <a:close/>
                    <a:moveTo>
                      <a:pt x="245" y="250"/>
                    </a:moveTo>
                    <a:lnTo>
                      <a:pt x="267" y="137"/>
                    </a:lnTo>
                    <a:lnTo>
                      <a:pt x="288" y="141"/>
                    </a:lnTo>
                    <a:lnTo>
                      <a:pt x="267" y="254"/>
                    </a:lnTo>
                    <a:lnTo>
                      <a:pt x="245" y="250"/>
                    </a:lnTo>
                    <a:close/>
                    <a:moveTo>
                      <a:pt x="267" y="137"/>
                    </a:moveTo>
                    <a:lnTo>
                      <a:pt x="276" y="88"/>
                    </a:lnTo>
                    <a:lnTo>
                      <a:pt x="288" y="137"/>
                    </a:lnTo>
                    <a:lnTo>
                      <a:pt x="278" y="139"/>
                    </a:lnTo>
                    <a:lnTo>
                      <a:pt x="267" y="137"/>
                    </a:lnTo>
                    <a:close/>
                    <a:moveTo>
                      <a:pt x="288" y="137"/>
                    </a:moveTo>
                    <a:lnTo>
                      <a:pt x="310" y="229"/>
                    </a:lnTo>
                    <a:lnTo>
                      <a:pt x="288" y="233"/>
                    </a:lnTo>
                    <a:lnTo>
                      <a:pt x="267" y="141"/>
                    </a:lnTo>
                    <a:lnTo>
                      <a:pt x="288" y="137"/>
                    </a:lnTo>
                    <a:close/>
                    <a:moveTo>
                      <a:pt x="309" y="234"/>
                    </a:moveTo>
                    <a:lnTo>
                      <a:pt x="297" y="270"/>
                    </a:lnTo>
                    <a:lnTo>
                      <a:pt x="288" y="233"/>
                    </a:lnTo>
                    <a:lnTo>
                      <a:pt x="300" y="231"/>
                    </a:lnTo>
                    <a:lnTo>
                      <a:pt x="309" y="234"/>
                    </a:lnTo>
                    <a:close/>
                    <a:moveTo>
                      <a:pt x="289" y="228"/>
                    </a:moveTo>
                    <a:lnTo>
                      <a:pt x="335" y="93"/>
                    </a:lnTo>
                    <a:lnTo>
                      <a:pt x="354" y="99"/>
                    </a:lnTo>
                    <a:lnTo>
                      <a:pt x="309" y="234"/>
                    </a:lnTo>
                    <a:lnTo>
                      <a:pt x="289" y="228"/>
                    </a:lnTo>
                    <a:close/>
                    <a:moveTo>
                      <a:pt x="335" y="93"/>
                    </a:moveTo>
                    <a:lnTo>
                      <a:pt x="345" y="61"/>
                    </a:lnTo>
                    <a:lnTo>
                      <a:pt x="355" y="93"/>
                    </a:lnTo>
                    <a:lnTo>
                      <a:pt x="345" y="96"/>
                    </a:lnTo>
                    <a:lnTo>
                      <a:pt x="335" y="93"/>
                    </a:lnTo>
                    <a:close/>
                    <a:moveTo>
                      <a:pt x="355" y="93"/>
                    </a:moveTo>
                    <a:lnTo>
                      <a:pt x="377" y="161"/>
                    </a:lnTo>
                    <a:lnTo>
                      <a:pt x="356" y="167"/>
                    </a:lnTo>
                    <a:lnTo>
                      <a:pt x="335" y="99"/>
                    </a:lnTo>
                    <a:lnTo>
                      <a:pt x="355" y="93"/>
                    </a:lnTo>
                    <a:close/>
                    <a:moveTo>
                      <a:pt x="377" y="166"/>
                    </a:moveTo>
                    <a:lnTo>
                      <a:pt x="368" y="208"/>
                    </a:lnTo>
                    <a:lnTo>
                      <a:pt x="356" y="167"/>
                    </a:lnTo>
                    <a:lnTo>
                      <a:pt x="366" y="164"/>
                    </a:lnTo>
                    <a:lnTo>
                      <a:pt x="377" y="166"/>
                    </a:lnTo>
                    <a:close/>
                    <a:moveTo>
                      <a:pt x="355" y="162"/>
                    </a:moveTo>
                    <a:lnTo>
                      <a:pt x="380" y="27"/>
                    </a:lnTo>
                    <a:lnTo>
                      <a:pt x="401" y="31"/>
                    </a:lnTo>
                    <a:lnTo>
                      <a:pt x="377" y="166"/>
                    </a:lnTo>
                    <a:lnTo>
                      <a:pt x="355" y="162"/>
                    </a:lnTo>
                    <a:close/>
                    <a:moveTo>
                      <a:pt x="380" y="27"/>
                    </a:moveTo>
                    <a:lnTo>
                      <a:pt x="385" y="0"/>
                    </a:lnTo>
                    <a:lnTo>
                      <a:pt x="399" y="23"/>
                    </a:lnTo>
                    <a:lnTo>
                      <a:pt x="391" y="29"/>
                    </a:lnTo>
                    <a:lnTo>
                      <a:pt x="380" y="27"/>
                    </a:lnTo>
                    <a:close/>
                    <a:moveTo>
                      <a:pt x="399" y="23"/>
                    </a:moveTo>
                    <a:lnTo>
                      <a:pt x="442" y="90"/>
                    </a:lnTo>
                    <a:lnTo>
                      <a:pt x="424" y="102"/>
                    </a:lnTo>
                    <a:lnTo>
                      <a:pt x="382" y="35"/>
                    </a:lnTo>
                    <a:lnTo>
                      <a:pt x="399" y="23"/>
                    </a:lnTo>
                    <a:close/>
                    <a:moveTo>
                      <a:pt x="444" y="96"/>
                    </a:moveTo>
                    <a:lnTo>
                      <a:pt x="444" y="133"/>
                    </a:lnTo>
                    <a:lnTo>
                      <a:pt x="424" y="102"/>
                    </a:lnTo>
                    <a:lnTo>
                      <a:pt x="433" y="96"/>
                    </a:lnTo>
                    <a:lnTo>
                      <a:pt x="444" y="96"/>
                    </a:lnTo>
                    <a:close/>
                    <a:moveTo>
                      <a:pt x="422" y="96"/>
                    </a:moveTo>
                    <a:lnTo>
                      <a:pt x="422" y="29"/>
                    </a:lnTo>
                    <a:lnTo>
                      <a:pt x="444" y="29"/>
                    </a:lnTo>
                    <a:lnTo>
                      <a:pt x="444" y="96"/>
                    </a:lnTo>
                    <a:lnTo>
                      <a:pt x="422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57" name="Freeform 1574">
                <a:extLst>
                  <a:ext uri="{FF2B5EF4-FFF2-40B4-BE49-F238E27FC236}">
                    <a16:creationId xmlns:a16="http://schemas.microsoft.com/office/drawing/2014/main" id="{B4968990-0057-47D2-BDDC-0E3F0F8A37B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6" y="2978"/>
                <a:ext cx="30" cy="37"/>
              </a:xfrm>
              <a:custGeom>
                <a:avLst/>
                <a:gdLst>
                  <a:gd name="T0" fmla="*/ 0 w 446"/>
                  <a:gd name="T1" fmla="*/ 2 h 543"/>
                  <a:gd name="T2" fmla="*/ 0 w 446"/>
                  <a:gd name="T3" fmla="*/ 2 h 543"/>
                  <a:gd name="T4" fmla="*/ 0 w 446"/>
                  <a:gd name="T5" fmla="*/ 2 h 543"/>
                  <a:gd name="T6" fmla="*/ 0 w 446"/>
                  <a:gd name="T7" fmla="*/ 2 h 543"/>
                  <a:gd name="T8" fmla="*/ 0 w 446"/>
                  <a:gd name="T9" fmla="*/ 2 h 543"/>
                  <a:gd name="T10" fmla="*/ 0 w 446"/>
                  <a:gd name="T11" fmla="*/ 2 h 543"/>
                  <a:gd name="T12" fmla="*/ 0 w 446"/>
                  <a:gd name="T13" fmla="*/ 2 h 543"/>
                  <a:gd name="T14" fmla="*/ 0 w 446"/>
                  <a:gd name="T15" fmla="*/ 2 h 543"/>
                  <a:gd name="T16" fmla="*/ 0 w 446"/>
                  <a:gd name="T17" fmla="*/ 1 h 543"/>
                  <a:gd name="T18" fmla="*/ 0 w 446"/>
                  <a:gd name="T19" fmla="*/ 2 h 543"/>
                  <a:gd name="T20" fmla="*/ 0 w 446"/>
                  <a:gd name="T21" fmla="*/ 2 h 543"/>
                  <a:gd name="T22" fmla="*/ 0 w 446"/>
                  <a:gd name="T23" fmla="*/ 2 h 543"/>
                  <a:gd name="T24" fmla="*/ 0 w 446"/>
                  <a:gd name="T25" fmla="*/ 2 h 543"/>
                  <a:gd name="T26" fmla="*/ 1 w 446"/>
                  <a:gd name="T27" fmla="*/ 1 h 543"/>
                  <a:gd name="T28" fmla="*/ 0 w 446"/>
                  <a:gd name="T29" fmla="*/ 2 h 543"/>
                  <a:gd name="T30" fmla="*/ 1 w 446"/>
                  <a:gd name="T31" fmla="*/ 1 h 543"/>
                  <a:gd name="T32" fmla="*/ 1 w 446"/>
                  <a:gd name="T33" fmla="*/ 1 h 543"/>
                  <a:gd name="T34" fmla="*/ 1 w 446"/>
                  <a:gd name="T35" fmla="*/ 1 h 543"/>
                  <a:gd name="T36" fmla="*/ 1 w 446"/>
                  <a:gd name="T37" fmla="*/ 2 h 543"/>
                  <a:gd name="T38" fmla="*/ 1 w 446"/>
                  <a:gd name="T39" fmla="*/ 2 h 543"/>
                  <a:gd name="T40" fmla="*/ 1 w 446"/>
                  <a:gd name="T41" fmla="*/ 1 h 543"/>
                  <a:gd name="T42" fmla="*/ 1 w 446"/>
                  <a:gd name="T43" fmla="*/ 1 h 543"/>
                  <a:gd name="T44" fmla="*/ 1 w 446"/>
                  <a:gd name="T45" fmla="*/ 1 h 543"/>
                  <a:gd name="T46" fmla="*/ 1 w 446"/>
                  <a:gd name="T47" fmla="*/ 1 h 543"/>
                  <a:gd name="T48" fmla="*/ 1 w 446"/>
                  <a:gd name="T49" fmla="*/ 1 h 543"/>
                  <a:gd name="T50" fmla="*/ 1 w 446"/>
                  <a:gd name="T51" fmla="*/ 1 h 543"/>
                  <a:gd name="T52" fmla="*/ 1 w 446"/>
                  <a:gd name="T53" fmla="*/ 1 h 543"/>
                  <a:gd name="T54" fmla="*/ 1 w 446"/>
                  <a:gd name="T55" fmla="*/ 1 h 543"/>
                  <a:gd name="T56" fmla="*/ 1 w 446"/>
                  <a:gd name="T57" fmla="*/ 1 h 543"/>
                  <a:gd name="T58" fmla="*/ 1 w 446"/>
                  <a:gd name="T59" fmla="*/ 1 h 543"/>
                  <a:gd name="T60" fmla="*/ 1 w 446"/>
                  <a:gd name="T61" fmla="*/ 1 h 543"/>
                  <a:gd name="T62" fmla="*/ 1 w 446"/>
                  <a:gd name="T63" fmla="*/ 1 h 543"/>
                  <a:gd name="T64" fmla="*/ 1 w 446"/>
                  <a:gd name="T65" fmla="*/ 1 h 543"/>
                  <a:gd name="T66" fmla="*/ 1 w 446"/>
                  <a:gd name="T67" fmla="*/ 1 h 543"/>
                  <a:gd name="T68" fmla="*/ 1 w 446"/>
                  <a:gd name="T69" fmla="*/ 1 h 543"/>
                  <a:gd name="T70" fmla="*/ 1 w 446"/>
                  <a:gd name="T71" fmla="*/ 1 h 543"/>
                  <a:gd name="T72" fmla="*/ 1 w 446"/>
                  <a:gd name="T73" fmla="*/ 1 h 543"/>
                  <a:gd name="T74" fmla="*/ 1 w 446"/>
                  <a:gd name="T75" fmla="*/ 1 h 543"/>
                  <a:gd name="T76" fmla="*/ 2 w 446"/>
                  <a:gd name="T77" fmla="*/ 1 h 543"/>
                  <a:gd name="T78" fmla="*/ 2 w 446"/>
                  <a:gd name="T79" fmla="*/ 1 h 543"/>
                  <a:gd name="T80" fmla="*/ 2 w 446"/>
                  <a:gd name="T81" fmla="*/ 1 h 543"/>
                  <a:gd name="T82" fmla="*/ 2 w 446"/>
                  <a:gd name="T83" fmla="*/ 1 h 543"/>
                  <a:gd name="T84" fmla="*/ 2 w 446"/>
                  <a:gd name="T85" fmla="*/ 1 h 543"/>
                  <a:gd name="T86" fmla="*/ 2 w 446"/>
                  <a:gd name="T87" fmla="*/ 1 h 543"/>
                  <a:gd name="T88" fmla="*/ 2 w 446"/>
                  <a:gd name="T89" fmla="*/ 1 h 543"/>
                  <a:gd name="T90" fmla="*/ 2 w 446"/>
                  <a:gd name="T91" fmla="*/ 1 h 543"/>
                  <a:gd name="T92" fmla="*/ 2 w 446"/>
                  <a:gd name="T93" fmla="*/ 1 h 543"/>
                  <a:gd name="T94" fmla="*/ 2 w 446"/>
                  <a:gd name="T95" fmla="*/ 1 h 543"/>
                  <a:gd name="T96" fmla="*/ 2 w 446"/>
                  <a:gd name="T97" fmla="*/ 0 h 543"/>
                  <a:gd name="T98" fmla="*/ 2 w 446"/>
                  <a:gd name="T99" fmla="*/ 0 h 543"/>
                  <a:gd name="T100" fmla="*/ 2 w 446"/>
                  <a:gd name="T101" fmla="*/ 1 h 54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6" h="543">
                    <a:moveTo>
                      <a:pt x="0" y="515"/>
                    </a:moveTo>
                    <a:lnTo>
                      <a:pt x="46" y="426"/>
                    </a:lnTo>
                    <a:lnTo>
                      <a:pt x="66" y="436"/>
                    </a:lnTo>
                    <a:lnTo>
                      <a:pt x="19" y="526"/>
                    </a:lnTo>
                    <a:lnTo>
                      <a:pt x="0" y="515"/>
                    </a:lnTo>
                    <a:close/>
                    <a:moveTo>
                      <a:pt x="46" y="426"/>
                    </a:moveTo>
                    <a:lnTo>
                      <a:pt x="59" y="403"/>
                    </a:lnTo>
                    <a:lnTo>
                      <a:pt x="67" y="428"/>
                    </a:lnTo>
                    <a:lnTo>
                      <a:pt x="57" y="431"/>
                    </a:lnTo>
                    <a:lnTo>
                      <a:pt x="46" y="426"/>
                    </a:lnTo>
                    <a:close/>
                    <a:moveTo>
                      <a:pt x="67" y="428"/>
                    </a:moveTo>
                    <a:lnTo>
                      <a:pt x="88" y="496"/>
                    </a:lnTo>
                    <a:lnTo>
                      <a:pt x="68" y="502"/>
                    </a:lnTo>
                    <a:lnTo>
                      <a:pt x="46" y="434"/>
                    </a:lnTo>
                    <a:lnTo>
                      <a:pt x="67" y="428"/>
                    </a:lnTo>
                    <a:close/>
                    <a:moveTo>
                      <a:pt x="88" y="501"/>
                    </a:moveTo>
                    <a:lnTo>
                      <a:pt x="80" y="543"/>
                    </a:lnTo>
                    <a:lnTo>
                      <a:pt x="68" y="502"/>
                    </a:lnTo>
                    <a:lnTo>
                      <a:pt x="78" y="499"/>
                    </a:lnTo>
                    <a:lnTo>
                      <a:pt x="88" y="501"/>
                    </a:lnTo>
                    <a:close/>
                    <a:moveTo>
                      <a:pt x="67" y="497"/>
                    </a:moveTo>
                    <a:lnTo>
                      <a:pt x="88" y="383"/>
                    </a:lnTo>
                    <a:lnTo>
                      <a:pt x="110" y="388"/>
                    </a:lnTo>
                    <a:lnTo>
                      <a:pt x="88" y="501"/>
                    </a:lnTo>
                    <a:lnTo>
                      <a:pt x="67" y="497"/>
                    </a:lnTo>
                    <a:close/>
                    <a:moveTo>
                      <a:pt x="88" y="383"/>
                    </a:moveTo>
                    <a:lnTo>
                      <a:pt x="110" y="271"/>
                    </a:lnTo>
                    <a:lnTo>
                      <a:pt x="110" y="386"/>
                    </a:lnTo>
                    <a:lnTo>
                      <a:pt x="100" y="386"/>
                    </a:lnTo>
                    <a:lnTo>
                      <a:pt x="88" y="383"/>
                    </a:lnTo>
                    <a:close/>
                    <a:moveTo>
                      <a:pt x="110" y="386"/>
                    </a:moveTo>
                    <a:lnTo>
                      <a:pt x="110" y="452"/>
                    </a:lnTo>
                    <a:lnTo>
                      <a:pt x="88" y="452"/>
                    </a:lnTo>
                    <a:lnTo>
                      <a:pt x="88" y="386"/>
                    </a:lnTo>
                    <a:lnTo>
                      <a:pt x="110" y="386"/>
                    </a:lnTo>
                    <a:close/>
                    <a:moveTo>
                      <a:pt x="109" y="456"/>
                    </a:moveTo>
                    <a:lnTo>
                      <a:pt x="88" y="518"/>
                    </a:lnTo>
                    <a:lnTo>
                      <a:pt x="88" y="452"/>
                    </a:lnTo>
                    <a:lnTo>
                      <a:pt x="100" y="452"/>
                    </a:lnTo>
                    <a:lnTo>
                      <a:pt x="109" y="456"/>
                    </a:lnTo>
                    <a:close/>
                    <a:moveTo>
                      <a:pt x="89" y="449"/>
                    </a:moveTo>
                    <a:lnTo>
                      <a:pt x="135" y="316"/>
                    </a:lnTo>
                    <a:lnTo>
                      <a:pt x="154" y="322"/>
                    </a:lnTo>
                    <a:lnTo>
                      <a:pt x="109" y="456"/>
                    </a:lnTo>
                    <a:lnTo>
                      <a:pt x="89" y="449"/>
                    </a:lnTo>
                    <a:close/>
                    <a:moveTo>
                      <a:pt x="135" y="316"/>
                    </a:moveTo>
                    <a:lnTo>
                      <a:pt x="141" y="295"/>
                    </a:lnTo>
                    <a:lnTo>
                      <a:pt x="153" y="312"/>
                    </a:lnTo>
                    <a:lnTo>
                      <a:pt x="145" y="319"/>
                    </a:lnTo>
                    <a:lnTo>
                      <a:pt x="135" y="316"/>
                    </a:lnTo>
                    <a:close/>
                    <a:moveTo>
                      <a:pt x="153" y="312"/>
                    </a:moveTo>
                    <a:lnTo>
                      <a:pt x="200" y="379"/>
                    </a:lnTo>
                    <a:lnTo>
                      <a:pt x="182" y="392"/>
                    </a:lnTo>
                    <a:lnTo>
                      <a:pt x="136" y="325"/>
                    </a:lnTo>
                    <a:lnTo>
                      <a:pt x="153" y="312"/>
                    </a:lnTo>
                    <a:close/>
                    <a:moveTo>
                      <a:pt x="202" y="386"/>
                    </a:moveTo>
                    <a:lnTo>
                      <a:pt x="202" y="421"/>
                    </a:lnTo>
                    <a:lnTo>
                      <a:pt x="182" y="392"/>
                    </a:lnTo>
                    <a:lnTo>
                      <a:pt x="191" y="386"/>
                    </a:lnTo>
                    <a:lnTo>
                      <a:pt x="202" y="386"/>
                    </a:lnTo>
                    <a:close/>
                    <a:moveTo>
                      <a:pt x="180" y="386"/>
                    </a:moveTo>
                    <a:lnTo>
                      <a:pt x="180" y="319"/>
                    </a:lnTo>
                    <a:lnTo>
                      <a:pt x="202" y="319"/>
                    </a:lnTo>
                    <a:lnTo>
                      <a:pt x="202" y="386"/>
                    </a:lnTo>
                    <a:lnTo>
                      <a:pt x="180" y="386"/>
                    </a:lnTo>
                    <a:close/>
                    <a:moveTo>
                      <a:pt x="180" y="319"/>
                    </a:moveTo>
                    <a:lnTo>
                      <a:pt x="180" y="308"/>
                    </a:lnTo>
                    <a:lnTo>
                      <a:pt x="191" y="308"/>
                    </a:lnTo>
                    <a:lnTo>
                      <a:pt x="191" y="319"/>
                    </a:lnTo>
                    <a:lnTo>
                      <a:pt x="180" y="319"/>
                    </a:lnTo>
                    <a:close/>
                    <a:moveTo>
                      <a:pt x="191" y="308"/>
                    </a:moveTo>
                    <a:lnTo>
                      <a:pt x="213" y="308"/>
                    </a:lnTo>
                    <a:lnTo>
                      <a:pt x="213" y="330"/>
                    </a:lnTo>
                    <a:lnTo>
                      <a:pt x="191" y="330"/>
                    </a:lnTo>
                    <a:lnTo>
                      <a:pt x="191" y="308"/>
                    </a:lnTo>
                    <a:close/>
                    <a:moveTo>
                      <a:pt x="221" y="325"/>
                    </a:moveTo>
                    <a:lnTo>
                      <a:pt x="218" y="330"/>
                    </a:lnTo>
                    <a:lnTo>
                      <a:pt x="213" y="330"/>
                    </a:lnTo>
                    <a:lnTo>
                      <a:pt x="213" y="319"/>
                    </a:lnTo>
                    <a:lnTo>
                      <a:pt x="221" y="325"/>
                    </a:lnTo>
                    <a:close/>
                    <a:moveTo>
                      <a:pt x="204" y="312"/>
                    </a:moveTo>
                    <a:lnTo>
                      <a:pt x="249" y="245"/>
                    </a:lnTo>
                    <a:lnTo>
                      <a:pt x="267" y="257"/>
                    </a:lnTo>
                    <a:lnTo>
                      <a:pt x="221" y="325"/>
                    </a:lnTo>
                    <a:lnTo>
                      <a:pt x="204" y="312"/>
                    </a:lnTo>
                    <a:close/>
                    <a:moveTo>
                      <a:pt x="249" y="245"/>
                    </a:moveTo>
                    <a:lnTo>
                      <a:pt x="256" y="234"/>
                    </a:lnTo>
                    <a:lnTo>
                      <a:pt x="265" y="243"/>
                    </a:lnTo>
                    <a:lnTo>
                      <a:pt x="258" y="251"/>
                    </a:lnTo>
                    <a:lnTo>
                      <a:pt x="249" y="245"/>
                    </a:lnTo>
                    <a:close/>
                    <a:moveTo>
                      <a:pt x="265" y="243"/>
                    </a:moveTo>
                    <a:lnTo>
                      <a:pt x="287" y="265"/>
                    </a:lnTo>
                    <a:lnTo>
                      <a:pt x="272" y="280"/>
                    </a:lnTo>
                    <a:lnTo>
                      <a:pt x="250" y="259"/>
                    </a:lnTo>
                    <a:lnTo>
                      <a:pt x="265" y="243"/>
                    </a:lnTo>
                    <a:close/>
                    <a:moveTo>
                      <a:pt x="290" y="274"/>
                    </a:moveTo>
                    <a:lnTo>
                      <a:pt x="286" y="294"/>
                    </a:lnTo>
                    <a:lnTo>
                      <a:pt x="272" y="280"/>
                    </a:lnTo>
                    <a:lnTo>
                      <a:pt x="280" y="272"/>
                    </a:lnTo>
                    <a:lnTo>
                      <a:pt x="290" y="274"/>
                    </a:lnTo>
                    <a:close/>
                    <a:moveTo>
                      <a:pt x="269" y="270"/>
                    </a:moveTo>
                    <a:lnTo>
                      <a:pt x="290" y="160"/>
                    </a:lnTo>
                    <a:lnTo>
                      <a:pt x="312" y="164"/>
                    </a:lnTo>
                    <a:lnTo>
                      <a:pt x="290" y="274"/>
                    </a:lnTo>
                    <a:lnTo>
                      <a:pt x="269" y="270"/>
                    </a:lnTo>
                    <a:close/>
                    <a:moveTo>
                      <a:pt x="290" y="160"/>
                    </a:moveTo>
                    <a:lnTo>
                      <a:pt x="295" y="134"/>
                    </a:lnTo>
                    <a:lnTo>
                      <a:pt x="310" y="156"/>
                    </a:lnTo>
                    <a:lnTo>
                      <a:pt x="302" y="162"/>
                    </a:lnTo>
                    <a:lnTo>
                      <a:pt x="290" y="160"/>
                    </a:lnTo>
                    <a:close/>
                    <a:moveTo>
                      <a:pt x="310" y="156"/>
                    </a:moveTo>
                    <a:lnTo>
                      <a:pt x="355" y="223"/>
                    </a:lnTo>
                    <a:lnTo>
                      <a:pt x="338" y="235"/>
                    </a:lnTo>
                    <a:lnTo>
                      <a:pt x="292" y="168"/>
                    </a:lnTo>
                    <a:lnTo>
                      <a:pt x="310" y="156"/>
                    </a:lnTo>
                    <a:close/>
                    <a:moveTo>
                      <a:pt x="357" y="231"/>
                    </a:moveTo>
                    <a:lnTo>
                      <a:pt x="351" y="256"/>
                    </a:lnTo>
                    <a:lnTo>
                      <a:pt x="338" y="235"/>
                    </a:lnTo>
                    <a:lnTo>
                      <a:pt x="347" y="229"/>
                    </a:lnTo>
                    <a:lnTo>
                      <a:pt x="357" y="231"/>
                    </a:lnTo>
                    <a:close/>
                    <a:moveTo>
                      <a:pt x="335" y="227"/>
                    </a:moveTo>
                    <a:lnTo>
                      <a:pt x="357" y="136"/>
                    </a:lnTo>
                    <a:lnTo>
                      <a:pt x="379" y="141"/>
                    </a:lnTo>
                    <a:lnTo>
                      <a:pt x="357" y="231"/>
                    </a:lnTo>
                    <a:lnTo>
                      <a:pt x="335" y="227"/>
                    </a:lnTo>
                    <a:close/>
                    <a:moveTo>
                      <a:pt x="357" y="136"/>
                    </a:moveTo>
                    <a:lnTo>
                      <a:pt x="365" y="101"/>
                    </a:lnTo>
                    <a:lnTo>
                      <a:pt x="378" y="134"/>
                    </a:lnTo>
                    <a:lnTo>
                      <a:pt x="368" y="138"/>
                    </a:lnTo>
                    <a:lnTo>
                      <a:pt x="357" y="136"/>
                    </a:lnTo>
                    <a:close/>
                    <a:moveTo>
                      <a:pt x="378" y="134"/>
                    </a:moveTo>
                    <a:lnTo>
                      <a:pt x="402" y="201"/>
                    </a:lnTo>
                    <a:lnTo>
                      <a:pt x="383" y="210"/>
                    </a:lnTo>
                    <a:lnTo>
                      <a:pt x="358" y="143"/>
                    </a:lnTo>
                    <a:lnTo>
                      <a:pt x="378" y="134"/>
                    </a:lnTo>
                    <a:close/>
                    <a:moveTo>
                      <a:pt x="403" y="208"/>
                    </a:moveTo>
                    <a:lnTo>
                      <a:pt x="393" y="239"/>
                    </a:lnTo>
                    <a:lnTo>
                      <a:pt x="383" y="210"/>
                    </a:lnTo>
                    <a:lnTo>
                      <a:pt x="393" y="205"/>
                    </a:lnTo>
                    <a:lnTo>
                      <a:pt x="403" y="208"/>
                    </a:lnTo>
                    <a:close/>
                    <a:moveTo>
                      <a:pt x="382" y="202"/>
                    </a:moveTo>
                    <a:lnTo>
                      <a:pt x="424" y="67"/>
                    </a:lnTo>
                    <a:lnTo>
                      <a:pt x="446" y="74"/>
                    </a:lnTo>
                    <a:lnTo>
                      <a:pt x="403" y="208"/>
                    </a:lnTo>
                    <a:lnTo>
                      <a:pt x="382" y="202"/>
                    </a:lnTo>
                    <a:close/>
                    <a:moveTo>
                      <a:pt x="424" y="67"/>
                    </a:moveTo>
                    <a:lnTo>
                      <a:pt x="446" y="0"/>
                    </a:lnTo>
                    <a:lnTo>
                      <a:pt x="446" y="71"/>
                    </a:lnTo>
                    <a:lnTo>
                      <a:pt x="435" y="71"/>
                    </a:lnTo>
                    <a:lnTo>
                      <a:pt x="424" y="67"/>
                    </a:lnTo>
                    <a:close/>
                    <a:moveTo>
                      <a:pt x="446" y="71"/>
                    </a:moveTo>
                    <a:lnTo>
                      <a:pt x="446" y="138"/>
                    </a:lnTo>
                    <a:lnTo>
                      <a:pt x="424" y="138"/>
                    </a:lnTo>
                    <a:lnTo>
                      <a:pt x="424" y="71"/>
                    </a:lnTo>
                    <a:lnTo>
                      <a:pt x="446" y="7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58" name="Freeform 1575">
                <a:extLst>
                  <a:ext uri="{FF2B5EF4-FFF2-40B4-BE49-F238E27FC236}">
                    <a16:creationId xmlns:a16="http://schemas.microsoft.com/office/drawing/2014/main" id="{6755E8A0-01E2-4EC5-A323-4C4E3B7DC2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6" y="2960"/>
                <a:ext cx="30" cy="39"/>
              </a:xfrm>
              <a:custGeom>
                <a:avLst/>
                <a:gdLst>
                  <a:gd name="T0" fmla="*/ 0 w 446"/>
                  <a:gd name="T1" fmla="*/ 2 h 585"/>
                  <a:gd name="T2" fmla="*/ 0 w 446"/>
                  <a:gd name="T3" fmla="*/ 2 h 585"/>
                  <a:gd name="T4" fmla="*/ 0 w 446"/>
                  <a:gd name="T5" fmla="*/ 2 h 585"/>
                  <a:gd name="T6" fmla="*/ 0 w 446"/>
                  <a:gd name="T7" fmla="*/ 2 h 585"/>
                  <a:gd name="T8" fmla="*/ 0 w 446"/>
                  <a:gd name="T9" fmla="*/ 2 h 585"/>
                  <a:gd name="T10" fmla="*/ 0 w 446"/>
                  <a:gd name="T11" fmla="*/ 2 h 585"/>
                  <a:gd name="T12" fmla="*/ 0 w 446"/>
                  <a:gd name="T13" fmla="*/ 2 h 585"/>
                  <a:gd name="T14" fmla="*/ 0 w 446"/>
                  <a:gd name="T15" fmla="*/ 2 h 585"/>
                  <a:gd name="T16" fmla="*/ 0 w 446"/>
                  <a:gd name="T17" fmla="*/ 1 h 585"/>
                  <a:gd name="T18" fmla="*/ 0 w 446"/>
                  <a:gd name="T19" fmla="*/ 2 h 585"/>
                  <a:gd name="T20" fmla="*/ 0 w 446"/>
                  <a:gd name="T21" fmla="*/ 2 h 585"/>
                  <a:gd name="T22" fmla="*/ 0 w 446"/>
                  <a:gd name="T23" fmla="*/ 2 h 585"/>
                  <a:gd name="T24" fmla="*/ 0 w 446"/>
                  <a:gd name="T25" fmla="*/ 2 h 585"/>
                  <a:gd name="T26" fmla="*/ 1 w 446"/>
                  <a:gd name="T27" fmla="*/ 1 h 585"/>
                  <a:gd name="T28" fmla="*/ 0 w 446"/>
                  <a:gd name="T29" fmla="*/ 2 h 585"/>
                  <a:gd name="T30" fmla="*/ 1 w 446"/>
                  <a:gd name="T31" fmla="*/ 1 h 585"/>
                  <a:gd name="T32" fmla="*/ 1 w 446"/>
                  <a:gd name="T33" fmla="*/ 1 h 585"/>
                  <a:gd name="T34" fmla="*/ 1 w 446"/>
                  <a:gd name="T35" fmla="*/ 1 h 585"/>
                  <a:gd name="T36" fmla="*/ 1 w 446"/>
                  <a:gd name="T37" fmla="*/ 2 h 585"/>
                  <a:gd name="T38" fmla="*/ 1 w 446"/>
                  <a:gd name="T39" fmla="*/ 2 h 585"/>
                  <a:gd name="T40" fmla="*/ 1 w 446"/>
                  <a:gd name="T41" fmla="*/ 1 h 585"/>
                  <a:gd name="T42" fmla="*/ 1 w 446"/>
                  <a:gd name="T43" fmla="*/ 1 h 585"/>
                  <a:gd name="T44" fmla="*/ 1 w 446"/>
                  <a:gd name="T45" fmla="*/ 1 h 585"/>
                  <a:gd name="T46" fmla="*/ 1 w 446"/>
                  <a:gd name="T47" fmla="*/ 1 h 585"/>
                  <a:gd name="T48" fmla="*/ 1 w 446"/>
                  <a:gd name="T49" fmla="*/ 1 h 585"/>
                  <a:gd name="T50" fmla="*/ 1 w 446"/>
                  <a:gd name="T51" fmla="*/ 2 h 585"/>
                  <a:gd name="T52" fmla="*/ 1 w 446"/>
                  <a:gd name="T53" fmla="*/ 1 h 585"/>
                  <a:gd name="T54" fmla="*/ 1 w 446"/>
                  <a:gd name="T55" fmla="*/ 1 h 585"/>
                  <a:gd name="T56" fmla="*/ 1 w 446"/>
                  <a:gd name="T57" fmla="*/ 1 h 585"/>
                  <a:gd name="T58" fmla="*/ 1 w 446"/>
                  <a:gd name="T59" fmla="*/ 1 h 585"/>
                  <a:gd name="T60" fmla="*/ 1 w 446"/>
                  <a:gd name="T61" fmla="*/ 1 h 585"/>
                  <a:gd name="T62" fmla="*/ 1 w 446"/>
                  <a:gd name="T63" fmla="*/ 1 h 585"/>
                  <a:gd name="T64" fmla="*/ 1 w 446"/>
                  <a:gd name="T65" fmla="*/ 1 h 585"/>
                  <a:gd name="T66" fmla="*/ 1 w 446"/>
                  <a:gd name="T67" fmla="*/ 1 h 585"/>
                  <a:gd name="T68" fmla="*/ 1 w 446"/>
                  <a:gd name="T69" fmla="*/ 1 h 585"/>
                  <a:gd name="T70" fmla="*/ 1 w 446"/>
                  <a:gd name="T71" fmla="*/ 1 h 585"/>
                  <a:gd name="T72" fmla="*/ 1 w 446"/>
                  <a:gd name="T73" fmla="*/ 1 h 585"/>
                  <a:gd name="T74" fmla="*/ 1 w 446"/>
                  <a:gd name="T75" fmla="*/ 1 h 585"/>
                  <a:gd name="T76" fmla="*/ 2 w 446"/>
                  <a:gd name="T77" fmla="*/ 1 h 585"/>
                  <a:gd name="T78" fmla="*/ 2 w 446"/>
                  <a:gd name="T79" fmla="*/ 1 h 585"/>
                  <a:gd name="T80" fmla="*/ 2 w 446"/>
                  <a:gd name="T81" fmla="*/ 1 h 585"/>
                  <a:gd name="T82" fmla="*/ 2 w 446"/>
                  <a:gd name="T83" fmla="*/ 1 h 585"/>
                  <a:gd name="T84" fmla="*/ 2 w 446"/>
                  <a:gd name="T85" fmla="*/ 1 h 585"/>
                  <a:gd name="T86" fmla="*/ 2 w 446"/>
                  <a:gd name="T87" fmla="*/ 1 h 585"/>
                  <a:gd name="T88" fmla="*/ 2 w 446"/>
                  <a:gd name="T89" fmla="*/ 1 h 585"/>
                  <a:gd name="T90" fmla="*/ 2 w 446"/>
                  <a:gd name="T91" fmla="*/ 1 h 585"/>
                  <a:gd name="T92" fmla="*/ 2 w 446"/>
                  <a:gd name="T93" fmla="*/ 1 h 585"/>
                  <a:gd name="T94" fmla="*/ 2 w 446"/>
                  <a:gd name="T95" fmla="*/ 1 h 585"/>
                  <a:gd name="T96" fmla="*/ 2 w 446"/>
                  <a:gd name="T97" fmla="*/ 0 h 585"/>
                  <a:gd name="T98" fmla="*/ 2 w 446"/>
                  <a:gd name="T99" fmla="*/ 0 h 585"/>
                  <a:gd name="T100" fmla="*/ 2 w 446"/>
                  <a:gd name="T101" fmla="*/ 1 h 58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6" h="585">
                    <a:moveTo>
                      <a:pt x="0" y="526"/>
                    </a:moveTo>
                    <a:lnTo>
                      <a:pt x="46" y="437"/>
                    </a:lnTo>
                    <a:lnTo>
                      <a:pt x="66" y="447"/>
                    </a:lnTo>
                    <a:lnTo>
                      <a:pt x="19" y="536"/>
                    </a:lnTo>
                    <a:lnTo>
                      <a:pt x="0" y="526"/>
                    </a:lnTo>
                    <a:close/>
                    <a:moveTo>
                      <a:pt x="46" y="437"/>
                    </a:moveTo>
                    <a:lnTo>
                      <a:pt x="60" y="412"/>
                    </a:lnTo>
                    <a:lnTo>
                      <a:pt x="67" y="440"/>
                    </a:lnTo>
                    <a:lnTo>
                      <a:pt x="57" y="442"/>
                    </a:lnTo>
                    <a:lnTo>
                      <a:pt x="46" y="437"/>
                    </a:lnTo>
                    <a:close/>
                    <a:moveTo>
                      <a:pt x="67" y="440"/>
                    </a:moveTo>
                    <a:lnTo>
                      <a:pt x="88" y="529"/>
                    </a:lnTo>
                    <a:lnTo>
                      <a:pt x="67" y="533"/>
                    </a:lnTo>
                    <a:lnTo>
                      <a:pt x="45" y="445"/>
                    </a:lnTo>
                    <a:lnTo>
                      <a:pt x="67" y="440"/>
                    </a:lnTo>
                    <a:close/>
                    <a:moveTo>
                      <a:pt x="88" y="533"/>
                    </a:moveTo>
                    <a:lnTo>
                      <a:pt x="80" y="585"/>
                    </a:lnTo>
                    <a:lnTo>
                      <a:pt x="67" y="533"/>
                    </a:lnTo>
                    <a:lnTo>
                      <a:pt x="78" y="531"/>
                    </a:lnTo>
                    <a:lnTo>
                      <a:pt x="88" y="533"/>
                    </a:lnTo>
                    <a:close/>
                    <a:moveTo>
                      <a:pt x="67" y="529"/>
                    </a:moveTo>
                    <a:lnTo>
                      <a:pt x="88" y="395"/>
                    </a:lnTo>
                    <a:lnTo>
                      <a:pt x="110" y="399"/>
                    </a:lnTo>
                    <a:lnTo>
                      <a:pt x="88" y="533"/>
                    </a:lnTo>
                    <a:lnTo>
                      <a:pt x="67" y="529"/>
                    </a:lnTo>
                    <a:close/>
                    <a:moveTo>
                      <a:pt x="88" y="395"/>
                    </a:moveTo>
                    <a:lnTo>
                      <a:pt x="110" y="262"/>
                    </a:lnTo>
                    <a:lnTo>
                      <a:pt x="110" y="397"/>
                    </a:lnTo>
                    <a:lnTo>
                      <a:pt x="100" y="397"/>
                    </a:lnTo>
                    <a:lnTo>
                      <a:pt x="88" y="395"/>
                    </a:lnTo>
                    <a:close/>
                    <a:moveTo>
                      <a:pt x="110" y="397"/>
                    </a:moveTo>
                    <a:lnTo>
                      <a:pt x="110" y="464"/>
                    </a:lnTo>
                    <a:lnTo>
                      <a:pt x="88" y="464"/>
                    </a:lnTo>
                    <a:lnTo>
                      <a:pt x="88" y="397"/>
                    </a:lnTo>
                    <a:lnTo>
                      <a:pt x="110" y="397"/>
                    </a:lnTo>
                    <a:close/>
                    <a:moveTo>
                      <a:pt x="109" y="467"/>
                    </a:moveTo>
                    <a:lnTo>
                      <a:pt x="88" y="530"/>
                    </a:lnTo>
                    <a:lnTo>
                      <a:pt x="88" y="464"/>
                    </a:lnTo>
                    <a:lnTo>
                      <a:pt x="100" y="464"/>
                    </a:lnTo>
                    <a:lnTo>
                      <a:pt x="109" y="467"/>
                    </a:lnTo>
                    <a:close/>
                    <a:moveTo>
                      <a:pt x="89" y="461"/>
                    </a:moveTo>
                    <a:lnTo>
                      <a:pt x="135" y="326"/>
                    </a:lnTo>
                    <a:lnTo>
                      <a:pt x="154" y="332"/>
                    </a:lnTo>
                    <a:lnTo>
                      <a:pt x="109" y="467"/>
                    </a:lnTo>
                    <a:lnTo>
                      <a:pt x="89" y="461"/>
                    </a:lnTo>
                    <a:close/>
                    <a:moveTo>
                      <a:pt x="135" y="326"/>
                    </a:moveTo>
                    <a:lnTo>
                      <a:pt x="141" y="305"/>
                    </a:lnTo>
                    <a:lnTo>
                      <a:pt x="153" y="323"/>
                    </a:lnTo>
                    <a:lnTo>
                      <a:pt x="145" y="329"/>
                    </a:lnTo>
                    <a:lnTo>
                      <a:pt x="135" y="326"/>
                    </a:lnTo>
                    <a:close/>
                    <a:moveTo>
                      <a:pt x="153" y="323"/>
                    </a:moveTo>
                    <a:lnTo>
                      <a:pt x="200" y="391"/>
                    </a:lnTo>
                    <a:lnTo>
                      <a:pt x="182" y="403"/>
                    </a:lnTo>
                    <a:lnTo>
                      <a:pt x="136" y="335"/>
                    </a:lnTo>
                    <a:lnTo>
                      <a:pt x="153" y="323"/>
                    </a:lnTo>
                    <a:close/>
                    <a:moveTo>
                      <a:pt x="202" y="397"/>
                    </a:moveTo>
                    <a:lnTo>
                      <a:pt x="202" y="432"/>
                    </a:lnTo>
                    <a:lnTo>
                      <a:pt x="182" y="403"/>
                    </a:lnTo>
                    <a:lnTo>
                      <a:pt x="191" y="397"/>
                    </a:lnTo>
                    <a:lnTo>
                      <a:pt x="202" y="397"/>
                    </a:lnTo>
                    <a:close/>
                    <a:moveTo>
                      <a:pt x="180" y="397"/>
                    </a:moveTo>
                    <a:lnTo>
                      <a:pt x="180" y="329"/>
                    </a:lnTo>
                    <a:lnTo>
                      <a:pt x="202" y="329"/>
                    </a:lnTo>
                    <a:lnTo>
                      <a:pt x="202" y="397"/>
                    </a:lnTo>
                    <a:lnTo>
                      <a:pt x="180" y="397"/>
                    </a:lnTo>
                    <a:close/>
                    <a:moveTo>
                      <a:pt x="180" y="329"/>
                    </a:moveTo>
                    <a:lnTo>
                      <a:pt x="180" y="319"/>
                    </a:lnTo>
                    <a:lnTo>
                      <a:pt x="191" y="319"/>
                    </a:lnTo>
                    <a:lnTo>
                      <a:pt x="191" y="329"/>
                    </a:lnTo>
                    <a:lnTo>
                      <a:pt x="180" y="329"/>
                    </a:lnTo>
                    <a:close/>
                    <a:moveTo>
                      <a:pt x="191" y="319"/>
                    </a:moveTo>
                    <a:lnTo>
                      <a:pt x="213" y="319"/>
                    </a:lnTo>
                    <a:lnTo>
                      <a:pt x="213" y="340"/>
                    </a:lnTo>
                    <a:lnTo>
                      <a:pt x="191" y="340"/>
                    </a:lnTo>
                    <a:lnTo>
                      <a:pt x="191" y="319"/>
                    </a:lnTo>
                    <a:close/>
                    <a:moveTo>
                      <a:pt x="221" y="335"/>
                    </a:moveTo>
                    <a:lnTo>
                      <a:pt x="218" y="340"/>
                    </a:lnTo>
                    <a:lnTo>
                      <a:pt x="213" y="340"/>
                    </a:lnTo>
                    <a:lnTo>
                      <a:pt x="213" y="329"/>
                    </a:lnTo>
                    <a:lnTo>
                      <a:pt x="221" y="335"/>
                    </a:lnTo>
                    <a:close/>
                    <a:moveTo>
                      <a:pt x="204" y="323"/>
                    </a:moveTo>
                    <a:lnTo>
                      <a:pt x="249" y="256"/>
                    </a:lnTo>
                    <a:lnTo>
                      <a:pt x="267" y="268"/>
                    </a:lnTo>
                    <a:lnTo>
                      <a:pt x="221" y="335"/>
                    </a:lnTo>
                    <a:lnTo>
                      <a:pt x="204" y="323"/>
                    </a:lnTo>
                    <a:close/>
                    <a:moveTo>
                      <a:pt x="249" y="256"/>
                    </a:moveTo>
                    <a:lnTo>
                      <a:pt x="256" y="246"/>
                    </a:lnTo>
                    <a:lnTo>
                      <a:pt x="265" y="255"/>
                    </a:lnTo>
                    <a:lnTo>
                      <a:pt x="258" y="262"/>
                    </a:lnTo>
                    <a:lnTo>
                      <a:pt x="249" y="256"/>
                    </a:lnTo>
                    <a:close/>
                    <a:moveTo>
                      <a:pt x="265" y="255"/>
                    </a:moveTo>
                    <a:lnTo>
                      <a:pt x="287" y="276"/>
                    </a:lnTo>
                    <a:lnTo>
                      <a:pt x="272" y="292"/>
                    </a:lnTo>
                    <a:lnTo>
                      <a:pt x="250" y="270"/>
                    </a:lnTo>
                    <a:lnTo>
                      <a:pt x="265" y="255"/>
                    </a:lnTo>
                    <a:close/>
                    <a:moveTo>
                      <a:pt x="290" y="287"/>
                    </a:moveTo>
                    <a:lnTo>
                      <a:pt x="285" y="305"/>
                    </a:lnTo>
                    <a:lnTo>
                      <a:pt x="272" y="292"/>
                    </a:lnTo>
                    <a:lnTo>
                      <a:pt x="280" y="284"/>
                    </a:lnTo>
                    <a:lnTo>
                      <a:pt x="290" y="287"/>
                    </a:lnTo>
                    <a:close/>
                    <a:moveTo>
                      <a:pt x="269" y="282"/>
                    </a:moveTo>
                    <a:lnTo>
                      <a:pt x="290" y="193"/>
                    </a:lnTo>
                    <a:lnTo>
                      <a:pt x="312" y="198"/>
                    </a:lnTo>
                    <a:lnTo>
                      <a:pt x="290" y="287"/>
                    </a:lnTo>
                    <a:lnTo>
                      <a:pt x="269" y="282"/>
                    </a:lnTo>
                    <a:close/>
                    <a:moveTo>
                      <a:pt x="290" y="193"/>
                    </a:moveTo>
                    <a:lnTo>
                      <a:pt x="295" y="174"/>
                    </a:lnTo>
                    <a:lnTo>
                      <a:pt x="309" y="188"/>
                    </a:lnTo>
                    <a:lnTo>
                      <a:pt x="302" y="195"/>
                    </a:lnTo>
                    <a:lnTo>
                      <a:pt x="290" y="193"/>
                    </a:lnTo>
                    <a:close/>
                    <a:moveTo>
                      <a:pt x="309" y="188"/>
                    </a:moveTo>
                    <a:lnTo>
                      <a:pt x="354" y="233"/>
                    </a:lnTo>
                    <a:lnTo>
                      <a:pt x="339" y="248"/>
                    </a:lnTo>
                    <a:lnTo>
                      <a:pt x="293" y="202"/>
                    </a:lnTo>
                    <a:lnTo>
                      <a:pt x="309" y="188"/>
                    </a:lnTo>
                    <a:close/>
                    <a:moveTo>
                      <a:pt x="357" y="242"/>
                    </a:moveTo>
                    <a:lnTo>
                      <a:pt x="352" y="262"/>
                    </a:lnTo>
                    <a:lnTo>
                      <a:pt x="339" y="248"/>
                    </a:lnTo>
                    <a:lnTo>
                      <a:pt x="347" y="240"/>
                    </a:lnTo>
                    <a:lnTo>
                      <a:pt x="357" y="242"/>
                    </a:lnTo>
                    <a:close/>
                    <a:moveTo>
                      <a:pt x="335" y="238"/>
                    </a:moveTo>
                    <a:lnTo>
                      <a:pt x="357" y="147"/>
                    </a:lnTo>
                    <a:lnTo>
                      <a:pt x="379" y="151"/>
                    </a:lnTo>
                    <a:lnTo>
                      <a:pt x="357" y="242"/>
                    </a:lnTo>
                    <a:lnTo>
                      <a:pt x="335" y="238"/>
                    </a:lnTo>
                    <a:close/>
                    <a:moveTo>
                      <a:pt x="357" y="147"/>
                    </a:moveTo>
                    <a:lnTo>
                      <a:pt x="367" y="105"/>
                    </a:lnTo>
                    <a:lnTo>
                      <a:pt x="379" y="146"/>
                    </a:lnTo>
                    <a:lnTo>
                      <a:pt x="368" y="149"/>
                    </a:lnTo>
                    <a:lnTo>
                      <a:pt x="357" y="147"/>
                    </a:lnTo>
                    <a:close/>
                    <a:moveTo>
                      <a:pt x="379" y="146"/>
                    </a:moveTo>
                    <a:lnTo>
                      <a:pt x="403" y="237"/>
                    </a:lnTo>
                    <a:lnTo>
                      <a:pt x="382" y="244"/>
                    </a:lnTo>
                    <a:lnTo>
                      <a:pt x="357" y="152"/>
                    </a:lnTo>
                    <a:lnTo>
                      <a:pt x="379" y="146"/>
                    </a:lnTo>
                    <a:close/>
                    <a:moveTo>
                      <a:pt x="403" y="244"/>
                    </a:moveTo>
                    <a:lnTo>
                      <a:pt x="393" y="283"/>
                    </a:lnTo>
                    <a:lnTo>
                      <a:pt x="382" y="244"/>
                    </a:lnTo>
                    <a:lnTo>
                      <a:pt x="393" y="240"/>
                    </a:lnTo>
                    <a:lnTo>
                      <a:pt x="403" y="244"/>
                    </a:lnTo>
                    <a:close/>
                    <a:moveTo>
                      <a:pt x="382" y="237"/>
                    </a:moveTo>
                    <a:lnTo>
                      <a:pt x="424" y="79"/>
                    </a:lnTo>
                    <a:lnTo>
                      <a:pt x="446" y="85"/>
                    </a:lnTo>
                    <a:lnTo>
                      <a:pt x="403" y="244"/>
                    </a:lnTo>
                    <a:lnTo>
                      <a:pt x="382" y="237"/>
                    </a:lnTo>
                    <a:close/>
                    <a:moveTo>
                      <a:pt x="424" y="79"/>
                    </a:moveTo>
                    <a:lnTo>
                      <a:pt x="446" y="0"/>
                    </a:lnTo>
                    <a:lnTo>
                      <a:pt x="446" y="82"/>
                    </a:lnTo>
                    <a:lnTo>
                      <a:pt x="435" y="82"/>
                    </a:lnTo>
                    <a:lnTo>
                      <a:pt x="424" y="79"/>
                    </a:lnTo>
                    <a:close/>
                    <a:moveTo>
                      <a:pt x="446" y="82"/>
                    </a:moveTo>
                    <a:lnTo>
                      <a:pt x="446" y="174"/>
                    </a:lnTo>
                    <a:lnTo>
                      <a:pt x="424" y="174"/>
                    </a:lnTo>
                    <a:lnTo>
                      <a:pt x="424" y="82"/>
                    </a:lnTo>
                    <a:lnTo>
                      <a:pt x="446" y="8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59" name="Freeform 1576">
                <a:extLst>
                  <a:ext uri="{FF2B5EF4-FFF2-40B4-BE49-F238E27FC236}">
                    <a16:creationId xmlns:a16="http://schemas.microsoft.com/office/drawing/2014/main" id="{76BA12D0-E75E-4EA7-BB04-16552E53773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6" y="3471"/>
                <a:ext cx="58" cy="50"/>
              </a:xfrm>
              <a:custGeom>
                <a:avLst/>
                <a:gdLst>
                  <a:gd name="T0" fmla="*/ 4 w 868"/>
                  <a:gd name="T1" fmla="*/ 0 h 754"/>
                  <a:gd name="T2" fmla="*/ 4 w 868"/>
                  <a:gd name="T3" fmla="*/ 0 h 754"/>
                  <a:gd name="T4" fmla="*/ 4 w 868"/>
                  <a:gd name="T5" fmla="*/ 0 h 754"/>
                  <a:gd name="T6" fmla="*/ 3 w 868"/>
                  <a:gd name="T7" fmla="*/ 1 h 754"/>
                  <a:gd name="T8" fmla="*/ 4 w 868"/>
                  <a:gd name="T9" fmla="*/ 0 h 754"/>
                  <a:gd name="T10" fmla="*/ 3 w 868"/>
                  <a:gd name="T11" fmla="*/ 1 h 754"/>
                  <a:gd name="T12" fmla="*/ 3 w 868"/>
                  <a:gd name="T13" fmla="*/ 1 h 754"/>
                  <a:gd name="T14" fmla="*/ 3 w 868"/>
                  <a:gd name="T15" fmla="*/ 1 h 754"/>
                  <a:gd name="T16" fmla="*/ 3 w 868"/>
                  <a:gd name="T17" fmla="*/ 0 h 754"/>
                  <a:gd name="T18" fmla="*/ 3 w 868"/>
                  <a:gd name="T19" fmla="*/ 0 h 754"/>
                  <a:gd name="T20" fmla="*/ 3 w 868"/>
                  <a:gd name="T21" fmla="*/ 1 h 754"/>
                  <a:gd name="T22" fmla="*/ 3 w 868"/>
                  <a:gd name="T23" fmla="*/ 1 h 754"/>
                  <a:gd name="T24" fmla="*/ 3 w 868"/>
                  <a:gd name="T25" fmla="*/ 1 h 754"/>
                  <a:gd name="T26" fmla="*/ 3 w 868"/>
                  <a:gd name="T27" fmla="*/ 1 h 754"/>
                  <a:gd name="T28" fmla="*/ 3 w 868"/>
                  <a:gd name="T29" fmla="*/ 1 h 754"/>
                  <a:gd name="T30" fmla="*/ 3 w 868"/>
                  <a:gd name="T31" fmla="*/ 1 h 754"/>
                  <a:gd name="T32" fmla="*/ 3 w 868"/>
                  <a:gd name="T33" fmla="*/ 1 h 754"/>
                  <a:gd name="T34" fmla="*/ 3 w 868"/>
                  <a:gd name="T35" fmla="*/ 1 h 754"/>
                  <a:gd name="T36" fmla="*/ 2 w 868"/>
                  <a:gd name="T37" fmla="*/ 2 h 754"/>
                  <a:gd name="T38" fmla="*/ 2 w 868"/>
                  <a:gd name="T39" fmla="*/ 1 h 754"/>
                  <a:gd name="T40" fmla="*/ 2 w 868"/>
                  <a:gd name="T41" fmla="*/ 1 h 754"/>
                  <a:gd name="T42" fmla="*/ 2 w 868"/>
                  <a:gd name="T43" fmla="*/ 1 h 754"/>
                  <a:gd name="T44" fmla="*/ 2 w 868"/>
                  <a:gd name="T45" fmla="*/ 1 h 754"/>
                  <a:gd name="T46" fmla="*/ 2 w 868"/>
                  <a:gd name="T47" fmla="*/ 2 h 754"/>
                  <a:gd name="T48" fmla="*/ 2 w 868"/>
                  <a:gd name="T49" fmla="*/ 1 h 754"/>
                  <a:gd name="T50" fmla="*/ 2 w 868"/>
                  <a:gd name="T51" fmla="*/ 2 h 754"/>
                  <a:gd name="T52" fmla="*/ 2 w 868"/>
                  <a:gd name="T53" fmla="*/ 2 h 754"/>
                  <a:gd name="T54" fmla="*/ 2 w 868"/>
                  <a:gd name="T55" fmla="*/ 1 h 754"/>
                  <a:gd name="T56" fmla="*/ 2 w 868"/>
                  <a:gd name="T57" fmla="*/ 2 h 754"/>
                  <a:gd name="T58" fmla="*/ 2 w 868"/>
                  <a:gd name="T59" fmla="*/ 2 h 754"/>
                  <a:gd name="T60" fmla="*/ 1 w 868"/>
                  <a:gd name="T61" fmla="*/ 2 h 754"/>
                  <a:gd name="T62" fmla="*/ 1 w 868"/>
                  <a:gd name="T63" fmla="*/ 2 h 754"/>
                  <a:gd name="T64" fmla="*/ 1 w 868"/>
                  <a:gd name="T65" fmla="*/ 2 h 754"/>
                  <a:gd name="T66" fmla="*/ 1 w 868"/>
                  <a:gd name="T67" fmla="*/ 2 h 754"/>
                  <a:gd name="T68" fmla="*/ 1 w 868"/>
                  <a:gd name="T69" fmla="*/ 2 h 754"/>
                  <a:gd name="T70" fmla="*/ 1 w 868"/>
                  <a:gd name="T71" fmla="*/ 2 h 754"/>
                  <a:gd name="T72" fmla="*/ 1 w 868"/>
                  <a:gd name="T73" fmla="*/ 2 h 754"/>
                  <a:gd name="T74" fmla="*/ 1 w 868"/>
                  <a:gd name="T75" fmla="*/ 2 h 754"/>
                  <a:gd name="T76" fmla="*/ 1 w 868"/>
                  <a:gd name="T77" fmla="*/ 3 h 754"/>
                  <a:gd name="T78" fmla="*/ 1 w 868"/>
                  <a:gd name="T79" fmla="*/ 3 h 754"/>
                  <a:gd name="T80" fmla="*/ 1 w 868"/>
                  <a:gd name="T81" fmla="*/ 2 h 754"/>
                  <a:gd name="T82" fmla="*/ 1 w 868"/>
                  <a:gd name="T83" fmla="*/ 2 h 754"/>
                  <a:gd name="T84" fmla="*/ 1 w 868"/>
                  <a:gd name="T85" fmla="*/ 2 h 754"/>
                  <a:gd name="T86" fmla="*/ 0 w 868"/>
                  <a:gd name="T87" fmla="*/ 3 h 754"/>
                  <a:gd name="T88" fmla="*/ 1 w 868"/>
                  <a:gd name="T89" fmla="*/ 2 h 754"/>
                  <a:gd name="T90" fmla="*/ 0 w 868"/>
                  <a:gd name="T91" fmla="*/ 3 h 754"/>
                  <a:gd name="T92" fmla="*/ 0 w 868"/>
                  <a:gd name="T93" fmla="*/ 3 h 754"/>
                  <a:gd name="T94" fmla="*/ 0 w 868"/>
                  <a:gd name="T95" fmla="*/ 3 h 754"/>
                  <a:gd name="T96" fmla="*/ 0 w 868"/>
                  <a:gd name="T97" fmla="*/ 3 h 754"/>
                  <a:gd name="T98" fmla="*/ 0 w 868"/>
                  <a:gd name="T99" fmla="*/ 3 h 754"/>
                  <a:gd name="T100" fmla="*/ 0 w 868"/>
                  <a:gd name="T101" fmla="*/ 3 h 75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68" h="754">
                    <a:moveTo>
                      <a:pt x="860" y="47"/>
                    </a:moveTo>
                    <a:lnTo>
                      <a:pt x="794" y="25"/>
                    </a:lnTo>
                    <a:lnTo>
                      <a:pt x="801" y="4"/>
                    </a:lnTo>
                    <a:lnTo>
                      <a:pt x="868" y="26"/>
                    </a:lnTo>
                    <a:lnTo>
                      <a:pt x="860" y="47"/>
                    </a:lnTo>
                    <a:close/>
                    <a:moveTo>
                      <a:pt x="786" y="13"/>
                    </a:moveTo>
                    <a:lnTo>
                      <a:pt x="788" y="0"/>
                    </a:lnTo>
                    <a:lnTo>
                      <a:pt x="801" y="4"/>
                    </a:lnTo>
                    <a:lnTo>
                      <a:pt x="798" y="15"/>
                    </a:lnTo>
                    <a:lnTo>
                      <a:pt x="786" y="13"/>
                    </a:lnTo>
                    <a:close/>
                    <a:moveTo>
                      <a:pt x="808" y="16"/>
                    </a:moveTo>
                    <a:lnTo>
                      <a:pt x="783" y="150"/>
                    </a:lnTo>
                    <a:lnTo>
                      <a:pt x="762" y="146"/>
                    </a:lnTo>
                    <a:lnTo>
                      <a:pt x="786" y="13"/>
                    </a:lnTo>
                    <a:lnTo>
                      <a:pt x="808" y="16"/>
                    </a:lnTo>
                    <a:close/>
                    <a:moveTo>
                      <a:pt x="783" y="150"/>
                    </a:moveTo>
                    <a:lnTo>
                      <a:pt x="780" y="166"/>
                    </a:lnTo>
                    <a:lnTo>
                      <a:pt x="767" y="157"/>
                    </a:lnTo>
                    <a:lnTo>
                      <a:pt x="773" y="149"/>
                    </a:lnTo>
                    <a:lnTo>
                      <a:pt x="783" y="150"/>
                    </a:lnTo>
                    <a:close/>
                    <a:moveTo>
                      <a:pt x="767" y="157"/>
                    </a:moveTo>
                    <a:lnTo>
                      <a:pt x="700" y="111"/>
                    </a:lnTo>
                    <a:lnTo>
                      <a:pt x="711" y="94"/>
                    </a:lnTo>
                    <a:lnTo>
                      <a:pt x="778" y="139"/>
                    </a:lnTo>
                    <a:lnTo>
                      <a:pt x="767" y="157"/>
                    </a:lnTo>
                    <a:close/>
                    <a:moveTo>
                      <a:pt x="696" y="99"/>
                    </a:moveTo>
                    <a:lnTo>
                      <a:pt x="701" y="87"/>
                    </a:lnTo>
                    <a:lnTo>
                      <a:pt x="711" y="94"/>
                    </a:lnTo>
                    <a:lnTo>
                      <a:pt x="706" y="103"/>
                    </a:lnTo>
                    <a:lnTo>
                      <a:pt x="696" y="99"/>
                    </a:lnTo>
                    <a:close/>
                    <a:moveTo>
                      <a:pt x="715" y="106"/>
                    </a:moveTo>
                    <a:lnTo>
                      <a:pt x="672" y="216"/>
                    </a:lnTo>
                    <a:lnTo>
                      <a:pt x="653" y="209"/>
                    </a:lnTo>
                    <a:lnTo>
                      <a:pt x="696" y="99"/>
                    </a:lnTo>
                    <a:lnTo>
                      <a:pt x="715" y="106"/>
                    </a:lnTo>
                    <a:close/>
                    <a:moveTo>
                      <a:pt x="672" y="216"/>
                    </a:moveTo>
                    <a:lnTo>
                      <a:pt x="669" y="227"/>
                    </a:lnTo>
                    <a:lnTo>
                      <a:pt x="659" y="224"/>
                    </a:lnTo>
                    <a:lnTo>
                      <a:pt x="663" y="213"/>
                    </a:lnTo>
                    <a:lnTo>
                      <a:pt x="672" y="216"/>
                    </a:lnTo>
                    <a:close/>
                    <a:moveTo>
                      <a:pt x="659" y="224"/>
                    </a:moveTo>
                    <a:lnTo>
                      <a:pt x="592" y="202"/>
                    </a:lnTo>
                    <a:lnTo>
                      <a:pt x="599" y="181"/>
                    </a:lnTo>
                    <a:lnTo>
                      <a:pt x="666" y="203"/>
                    </a:lnTo>
                    <a:lnTo>
                      <a:pt x="659" y="224"/>
                    </a:lnTo>
                    <a:close/>
                    <a:moveTo>
                      <a:pt x="586" y="187"/>
                    </a:moveTo>
                    <a:lnTo>
                      <a:pt x="590" y="178"/>
                    </a:lnTo>
                    <a:lnTo>
                      <a:pt x="599" y="181"/>
                    </a:lnTo>
                    <a:lnTo>
                      <a:pt x="596" y="192"/>
                    </a:lnTo>
                    <a:lnTo>
                      <a:pt x="586" y="187"/>
                    </a:lnTo>
                    <a:close/>
                    <a:moveTo>
                      <a:pt x="605" y="196"/>
                    </a:moveTo>
                    <a:lnTo>
                      <a:pt x="537" y="331"/>
                    </a:lnTo>
                    <a:lnTo>
                      <a:pt x="518" y="321"/>
                    </a:lnTo>
                    <a:lnTo>
                      <a:pt x="586" y="187"/>
                    </a:lnTo>
                    <a:lnTo>
                      <a:pt x="605" y="196"/>
                    </a:lnTo>
                    <a:close/>
                    <a:moveTo>
                      <a:pt x="537" y="331"/>
                    </a:moveTo>
                    <a:lnTo>
                      <a:pt x="531" y="344"/>
                    </a:lnTo>
                    <a:lnTo>
                      <a:pt x="520" y="334"/>
                    </a:lnTo>
                    <a:lnTo>
                      <a:pt x="528" y="327"/>
                    </a:lnTo>
                    <a:lnTo>
                      <a:pt x="537" y="331"/>
                    </a:lnTo>
                    <a:close/>
                    <a:moveTo>
                      <a:pt x="520" y="334"/>
                    </a:moveTo>
                    <a:lnTo>
                      <a:pt x="496" y="312"/>
                    </a:lnTo>
                    <a:lnTo>
                      <a:pt x="511" y="297"/>
                    </a:lnTo>
                    <a:lnTo>
                      <a:pt x="535" y="318"/>
                    </a:lnTo>
                    <a:lnTo>
                      <a:pt x="520" y="334"/>
                    </a:lnTo>
                    <a:close/>
                    <a:moveTo>
                      <a:pt x="496" y="297"/>
                    </a:moveTo>
                    <a:lnTo>
                      <a:pt x="503" y="290"/>
                    </a:lnTo>
                    <a:lnTo>
                      <a:pt x="511" y="297"/>
                    </a:lnTo>
                    <a:lnTo>
                      <a:pt x="504" y="305"/>
                    </a:lnTo>
                    <a:lnTo>
                      <a:pt x="496" y="297"/>
                    </a:lnTo>
                    <a:close/>
                    <a:moveTo>
                      <a:pt x="511" y="312"/>
                    </a:moveTo>
                    <a:lnTo>
                      <a:pt x="468" y="355"/>
                    </a:lnTo>
                    <a:lnTo>
                      <a:pt x="453" y="340"/>
                    </a:lnTo>
                    <a:lnTo>
                      <a:pt x="496" y="297"/>
                    </a:lnTo>
                    <a:lnTo>
                      <a:pt x="511" y="312"/>
                    </a:lnTo>
                    <a:close/>
                    <a:moveTo>
                      <a:pt x="468" y="355"/>
                    </a:moveTo>
                    <a:lnTo>
                      <a:pt x="466" y="357"/>
                    </a:lnTo>
                    <a:lnTo>
                      <a:pt x="464" y="357"/>
                    </a:lnTo>
                    <a:lnTo>
                      <a:pt x="461" y="348"/>
                    </a:lnTo>
                    <a:lnTo>
                      <a:pt x="468" y="355"/>
                    </a:lnTo>
                    <a:close/>
                    <a:moveTo>
                      <a:pt x="464" y="357"/>
                    </a:moveTo>
                    <a:lnTo>
                      <a:pt x="397" y="381"/>
                    </a:lnTo>
                    <a:lnTo>
                      <a:pt x="390" y="362"/>
                    </a:lnTo>
                    <a:lnTo>
                      <a:pt x="457" y="338"/>
                    </a:lnTo>
                    <a:lnTo>
                      <a:pt x="464" y="357"/>
                    </a:lnTo>
                    <a:close/>
                    <a:moveTo>
                      <a:pt x="384" y="367"/>
                    </a:moveTo>
                    <a:lnTo>
                      <a:pt x="386" y="363"/>
                    </a:lnTo>
                    <a:lnTo>
                      <a:pt x="390" y="362"/>
                    </a:lnTo>
                    <a:lnTo>
                      <a:pt x="394" y="372"/>
                    </a:lnTo>
                    <a:lnTo>
                      <a:pt x="384" y="367"/>
                    </a:lnTo>
                    <a:close/>
                    <a:moveTo>
                      <a:pt x="403" y="376"/>
                    </a:moveTo>
                    <a:lnTo>
                      <a:pt x="335" y="511"/>
                    </a:lnTo>
                    <a:lnTo>
                      <a:pt x="316" y="502"/>
                    </a:lnTo>
                    <a:lnTo>
                      <a:pt x="384" y="367"/>
                    </a:lnTo>
                    <a:lnTo>
                      <a:pt x="403" y="376"/>
                    </a:lnTo>
                    <a:close/>
                    <a:moveTo>
                      <a:pt x="335" y="511"/>
                    </a:moveTo>
                    <a:lnTo>
                      <a:pt x="327" y="527"/>
                    </a:lnTo>
                    <a:lnTo>
                      <a:pt x="317" y="512"/>
                    </a:lnTo>
                    <a:lnTo>
                      <a:pt x="326" y="507"/>
                    </a:lnTo>
                    <a:lnTo>
                      <a:pt x="335" y="511"/>
                    </a:lnTo>
                    <a:close/>
                    <a:moveTo>
                      <a:pt x="317" y="512"/>
                    </a:moveTo>
                    <a:lnTo>
                      <a:pt x="272" y="446"/>
                    </a:lnTo>
                    <a:lnTo>
                      <a:pt x="289" y="434"/>
                    </a:lnTo>
                    <a:lnTo>
                      <a:pt x="334" y="501"/>
                    </a:lnTo>
                    <a:lnTo>
                      <a:pt x="317" y="512"/>
                    </a:lnTo>
                    <a:close/>
                    <a:moveTo>
                      <a:pt x="271" y="435"/>
                    </a:moveTo>
                    <a:lnTo>
                      <a:pt x="279" y="418"/>
                    </a:lnTo>
                    <a:lnTo>
                      <a:pt x="289" y="434"/>
                    </a:lnTo>
                    <a:lnTo>
                      <a:pt x="281" y="440"/>
                    </a:lnTo>
                    <a:lnTo>
                      <a:pt x="271" y="435"/>
                    </a:lnTo>
                    <a:close/>
                    <a:moveTo>
                      <a:pt x="290" y="444"/>
                    </a:moveTo>
                    <a:lnTo>
                      <a:pt x="223" y="578"/>
                    </a:lnTo>
                    <a:lnTo>
                      <a:pt x="204" y="569"/>
                    </a:lnTo>
                    <a:lnTo>
                      <a:pt x="271" y="435"/>
                    </a:lnTo>
                    <a:lnTo>
                      <a:pt x="290" y="444"/>
                    </a:lnTo>
                    <a:close/>
                    <a:moveTo>
                      <a:pt x="223" y="578"/>
                    </a:moveTo>
                    <a:lnTo>
                      <a:pt x="218" y="588"/>
                    </a:lnTo>
                    <a:lnTo>
                      <a:pt x="209" y="583"/>
                    </a:lnTo>
                    <a:lnTo>
                      <a:pt x="214" y="574"/>
                    </a:lnTo>
                    <a:lnTo>
                      <a:pt x="223" y="578"/>
                    </a:lnTo>
                    <a:close/>
                    <a:moveTo>
                      <a:pt x="209" y="583"/>
                    </a:moveTo>
                    <a:lnTo>
                      <a:pt x="163" y="559"/>
                    </a:lnTo>
                    <a:lnTo>
                      <a:pt x="172" y="540"/>
                    </a:lnTo>
                    <a:lnTo>
                      <a:pt x="218" y="563"/>
                    </a:lnTo>
                    <a:lnTo>
                      <a:pt x="209" y="583"/>
                    </a:lnTo>
                    <a:close/>
                    <a:moveTo>
                      <a:pt x="157" y="546"/>
                    </a:moveTo>
                    <a:lnTo>
                      <a:pt x="161" y="535"/>
                    </a:lnTo>
                    <a:lnTo>
                      <a:pt x="172" y="540"/>
                    </a:lnTo>
                    <a:lnTo>
                      <a:pt x="168" y="550"/>
                    </a:lnTo>
                    <a:lnTo>
                      <a:pt x="157" y="546"/>
                    </a:lnTo>
                    <a:close/>
                    <a:moveTo>
                      <a:pt x="177" y="553"/>
                    </a:moveTo>
                    <a:lnTo>
                      <a:pt x="110" y="733"/>
                    </a:lnTo>
                    <a:lnTo>
                      <a:pt x="90" y="726"/>
                    </a:lnTo>
                    <a:lnTo>
                      <a:pt x="157" y="546"/>
                    </a:lnTo>
                    <a:lnTo>
                      <a:pt x="177" y="553"/>
                    </a:lnTo>
                    <a:close/>
                    <a:moveTo>
                      <a:pt x="110" y="733"/>
                    </a:moveTo>
                    <a:lnTo>
                      <a:pt x="105" y="749"/>
                    </a:lnTo>
                    <a:lnTo>
                      <a:pt x="93" y="737"/>
                    </a:lnTo>
                    <a:lnTo>
                      <a:pt x="101" y="730"/>
                    </a:lnTo>
                    <a:lnTo>
                      <a:pt x="110" y="733"/>
                    </a:lnTo>
                    <a:close/>
                    <a:moveTo>
                      <a:pt x="93" y="737"/>
                    </a:moveTo>
                    <a:lnTo>
                      <a:pt x="25" y="670"/>
                    </a:lnTo>
                    <a:lnTo>
                      <a:pt x="40" y="655"/>
                    </a:lnTo>
                    <a:lnTo>
                      <a:pt x="108" y="722"/>
                    </a:lnTo>
                    <a:lnTo>
                      <a:pt x="93" y="737"/>
                    </a:lnTo>
                    <a:close/>
                    <a:moveTo>
                      <a:pt x="21" y="660"/>
                    </a:moveTo>
                    <a:lnTo>
                      <a:pt x="27" y="642"/>
                    </a:lnTo>
                    <a:lnTo>
                      <a:pt x="40" y="655"/>
                    </a:lnTo>
                    <a:lnTo>
                      <a:pt x="33" y="663"/>
                    </a:lnTo>
                    <a:lnTo>
                      <a:pt x="21" y="660"/>
                    </a:lnTo>
                    <a:close/>
                    <a:moveTo>
                      <a:pt x="43" y="665"/>
                    </a:moveTo>
                    <a:lnTo>
                      <a:pt x="21" y="754"/>
                    </a:lnTo>
                    <a:lnTo>
                      <a:pt x="0" y="749"/>
                    </a:lnTo>
                    <a:lnTo>
                      <a:pt x="21" y="660"/>
                    </a:lnTo>
                    <a:lnTo>
                      <a:pt x="43" y="6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60" name="Freeform 1577">
                <a:extLst>
                  <a:ext uri="{FF2B5EF4-FFF2-40B4-BE49-F238E27FC236}">
                    <a16:creationId xmlns:a16="http://schemas.microsoft.com/office/drawing/2014/main" id="{24660942-BDCF-4E45-AD77-D017C0EF14E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6" y="3445"/>
                <a:ext cx="57" cy="51"/>
              </a:xfrm>
              <a:custGeom>
                <a:avLst/>
                <a:gdLst>
                  <a:gd name="T0" fmla="*/ 3 w 865"/>
                  <a:gd name="T1" fmla="*/ 0 h 753"/>
                  <a:gd name="T2" fmla="*/ 3 w 865"/>
                  <a:gd name="T3" fmla="*/ 0 h 753"/>
                  <a:gd name="T4" fmla="*/ 3 w 865"/>
                  <a:gd name="T5" fmla="*/ 0 h 753"/>
                  <a:gd name="T6" fmla="*/ 3 w 865"/>
                  <a:gd name="T7" fmla="*/ 1 h 753"/>
                  <a:gd name="T8" fmla="*/ 3 w 865"/>
                  <a:gd name="T9" fmla="*/ 0 h 753"/>
                  <a:gd name="T10" fmla="*/ 3 w 865"/>
                  <a:gd name="T11" fmla="*/ 1 h 753"/>
                  <a:gd name="T12" fmla="*/ 3 w 865"/>
                  <a:gd name="T13" fmla="*/ 1 h 753"/>
                  <a:gd name="T14" fmla="*/ 3 w 865"/>
                  <a:gd name="T15" fmla="*/ 1 h 753"/>
                  <a:gd name="T16" fmla="*/ 3 w 865"/>
                  <a:gd name="T17" fmla="*/ 0 h 753"/>
                  <a:gd name="T18" fmla="*/ 3 w 865"/>
                  <a:gd name="T19" fmla="*/ 0 h 753"/>
                  <a:gd name="T20" fmla="*/ 3 w 865"/>
                  <a:gd name="T21" fmla="*/ 1 h 753"/>
                  <a:gd name="T22" fmla="*/ 3 w 865"/>
                  <a:gd name="T23" fmla="*/ 1 h 753"/>
                  <a:gd name="T24" fmla="*/ 3 w 865"/>
                  <a:gd name="T25" fmla="*/ 1 h 753"/>
                  <a:gd name="T26" fmla="*/ 3 w 865"/>
                  <a:gd name="T27" fmla="*/ 1 h 753"/>
                  <a:gd name="T28" fmla="*/ 3 w 865"/>
                  <a:gd name="T29" fmla="*/ 1 h 753"/>
                  <a:gd name="T30" fmla="*/ 3 w 865"/>
                  <a:gd name="T31" fmla="*/ 1 h 753"/>
                  <a:gd name="T32" fmla="*/ 3 w 865"/>
                  <a:gd name="T33" fmla="*/ 1 h 753"/>
                  <a:gd name="T34" fmla="*/ 3 w 865"/>
                  <a:gd name="T35" fmla="*/ 1 h 753"/>
                  <a:gd name="T36" fmla="*/ 2 w 865"/>
                  <a:gd name="T37" fmla="*/ 2 h 753"/>
                  <a:gd name="T38" fmla="*/ 2 w 865"/>
                  <a:gd name="T39" fmla="*/ 1 h 753"/>
                  <a:gd name="T40" fmla="*/ 2 w 865"/>
                  <a:gd name="T41" fmla="*/ 1 h 753"/>
                  <a:gd name="T42" fmla="*/ 2 w 865"/>
                  <a:gd name="T43" fmla="*/ 1 h 753"/>
                  <a:gd name="T44" fmla="*/ 2 w 865"/>
                  <a:gd name="T45" fmla="*/ 1 h 753"/>
                  <a:gd name="T46" fmla="*/ 2 w 865"/>
                  <a:gd name="T47" fmla="*/ 2 h 753"/>
                  <a:gd name="T48" fmla="*/ 2 w 865"/>
                  <a:gd name="T49" fmla="*/ 1 h 753"/>
                  <a:gd name="T50" fmla="*/ 2 w 865"/>
                  <a:gd name="T51" fmla="*/ 2 h 753"/>
                  <a:gd name="T52" fmla="*/ 2 w 865"/>
                  <a:gd name="T53" fmla="*/ 2 h 753"/>
                  <a:gd name="T54" fmla="*/ 2 w 865"/>
                  <a:gd name="T55" fmla="*/ 2 h 753"/>
                  <a:gd name="T56" fmla="*/ 2 w 865"/>
                  <a:gd name="T57" fmla="*/ 2 h 753"/>
                  <a:gd name="T58" fmla="*/ 2 w 865"/>
                  <a:gd name="T59" fmla="*/ 2 h 753"/>
                  <a:gd name="T60" fmla="*/ 1 w 865"/>
                  <a:gd name="T61" fmla="*/ 2 h 753"/>
                  <a:gd name="T62" fmla="*/ 1 w 865"/>
                  <a:gd name="T63" fmla="*/ 2 h 753"/>
                  <a:gd name="T64" fmla="*/ 1 w 865"/>
                  <a:gd name="T65" fmla="*/ 2 h 753"/>
                  <a:gd name="T66" fmla="*/ 1 w 865"/>
                  <a:gd name="T67" fmla="*/ 2 h 753"/>
                  <a:gd name="T68" fmla="*/ 1 w 865"/>
                  <a:gd name="T69" fmla="*/ 2 h 753"/>
                  <a:gd name="T70" fmla="*/ 1 w 865"/>
                  <a:gd name="T71" fmla="*/ 2 h 753"/>
                  <a:gd name="T72" fmla="*/ 1 w 865"/>
                  <a:gd name="T73" fmla="*/ 2 h 753"/>
                  <a:gd name="T74" fmla="*/ 1 w 865"/>
                  <a:gd name="T75" fmla="*/ 2 h 753"/>
                  <a:gd name="T76" fmla="*/ 1 w 865"/>
                  <a:gd name="T77" fmla="*/ 3 h 753"/>
                  <a:gd name="T78" fmla="*/ 1 w 865"/>
                  <a:gd name="T79" fmla="*/ 3 h 753"/>
                  <a:gd name="T80" fmla="*/ 1 w 865"/>
                  <a:gd name="T81" fmla="*/ 2 h 753"/>
                  <a:gd name="T82" fmla="*/ 1 w 865"/>
                  <a:gd name="T83" fmla="*/ 2 h 753"/>
                  <a:gd name="T84" fmla="*/ 1 w 865"/>
                  <a:gd name="T85" fmla="*/ 2 h 753"/>
                  <a:gd name="T86" fmla="*/ 0 w 865"/>
                  <a:gd name="T87" fmla="*/ 3 h 753"/>
                  <a:gd name="T88" fmla="*/ 1 w 865"/>
                  <a:gd name="T89" fmla="*/ 2 h 753"/>
                  <a:gd name="T90" fmla="*/ 0 w 865"/>
                  <a:gd name="T91" fmla="*/ 3 h 753"/>
                  <a:gd name="T92" fmla="*/ 0 w 865"/>
                  <a:gd name="T93" fmla="*/ 3 h 753"/>
                  <a:gd name="T94" fmla="*/ 0 w 865"/>
                  <a:gd name="T95" fmla="*/ 3 h 753"/>
                  <a:gd name="T96" fmla="*/ 0 w 865"/>
                  <a:gd name="T97" fmla="*/ 3 h 753"/>
                  <a:gd name="T98" fmla="*/ 0 w 865"/>
                  <a:gd name="T99" fmla="*/ 3 h 753"/>
                  <a:gd name="T100" fmla="*/ 0 w 865"/>
                  <a:gd name="T101" fmla="*/ 3 h 75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65" h="753">
                    <a:moveTo>
                      <a:pt x="865" y="22"/>
                    </a:moveTo>
                    <a:lnTo>
                      <a:pt x="798" y="22"/>
                    </a:lnTo>
                    <a:lnTo>
                      <a:pt x="798" y="0"/>
                    </a:lnTo>
                    <a:lnTo>
                      <a:pt x="865" y="0"/>
                    </a:lnTo>
                    <a:lnTo>
                      <a:pt x="865" y="22"/>
                    </a:lnTo>
                    <a:close/>
                    <a:moveTo>
                      <a:pt x="786" y="9"/>
                    </a:moveTo>
                    <a:lnTo>
                      <a:pt x="788" y="0"/>
                    </a:lnTo>
                    <a:lnTo>
                      <a:pt x="798" y="0"/>
                    </a:lnTo>
                    <a:lnTo>
                      <a:pt x="798" y="12"/>
                    </a:lnTo>
                    <a:lnTo>
                      <a:pt x="786" y="9"/>
                    </a:lnTo>
                    <a:close/>
                    <a:moveTo>
                      <a:pt x="808" y="14"/>
                    </a:moveTo>
                    <a:lnTo>
                      <a:pt x="783" y="126"/>
                    </a:lnTo>
                    <a:lnTo>
                      <a:pt x="762" y="121"/>
                    </a:lnTo>
                    <a:lnTo>
                      <a:pt x="786" y="9"/>
                    </a:lnTo>
                    <a:lnTo>
                      <a:pt x="808" y="14"/>
                    </a:lnTo>
                    <a:close/>
                    <a:moveTo>
                      <a:pt x="783" y="126"/>
                    </a:moveTo>
                    <a:lnTo>
                      <a:pt x="780" y="137"/>
                    </a:lnTo>
                    <a:lnTo>
                      <a:pt x="769" y="134"/>
                    </a:lnTo>
                    <a:lnTo>
                      <a:pt x="773" y="124"/>
                    </a:lnTo>
                    <a:lnTo>
                      <a:pt x="783" y="126"/>
                    </a:lnTo>
                    <a:close/>
                    <a:moveTo>
                      <a:pt x="769" y="134"/>
                    </a:moveTo>
                    <a:lnTo>
                      <a:pt x="702" y="111"/>
                    </a:lnTo>
                    <a:lnTo>
                      <a:pt x="709" y="90"/>
                    </a:lnTo>
                    <a:lnTo>
                      <a:pt x="776" y="114"/>
                    </a:lnTo>
                    <a:lnTo>
                      <a:pt x="769" y="134"/>
                    </a:lnTo>
                    <a:close/>
                    <a:moveTo>
                      <a:pt x="696" y="95"/>
                    </a:moveTo>
                    <a:lnTo>
                      <a:pt x="700" y="87"/>
                    </a:lnTo>
                    <a:lnTo>
                      <a:pt x="709" y="90"/>
                    </a:lnTo>
                    <a:lnTo>
                      <a:pt x="706" y="100"/>
                    </a:lnTo>
                    <a:lnTo>
                      <a:pt x="696" y="95"/>
                    </a:lnTo>
                    <a:close/>
                    <a:moveTo>
                      <a:pt x="715" y="104"/>
                    </a:moveTo>
                    <a:lnTo>
                      <a:pt x="672" y="196"/>
                    </a:lnTo>
                    <a:lnTo>
                      <a:pt x="653" y="187"/>
                    </a:lnTo>
                    <a:lnTo>
                      <a:pt x="696" y="95"/>
                    </a:lnTo>
                    <a:lnTo>
                      <a:pt x="715" y="104"/>
                    </a:lnTo>
                    <a:close/>
                    <a:moveTo>
                      <a:pt x="672" y="196"/>
                    </a:moveTo>
                    <a:lnTo>
                      <a:pt x="668" y="205"/>
                    </a:lnTo>
                    <a:lnTo>
                      <a:pt x="659" y="202"/>
                    </a:lnTo>
                    <a:lnTo>
                      <a:pt x="663" y="192"/>
                    </a:lnTo>
                    <a:lnTo>
                      <a:pt x="672" y="196"/>
                    </a:lnTo>
                    <a:close/>
                    <a:moveTo>
                      <a:pt x="659" y="202"/>
                    </a:moveTo>
                    <a:lnTo>
                      <a:pt x="592" y="178"/>
                    </a:lnTo>
                    <a:lnTo>
                      <a:pt x="599" y="157"/>
                    </a:lnTo>
                    <a:lnTo>
                      <a:pt x="666" y="182"/>
                    </a:lnTo>
                    <a:lnTo>
                      <a:pt x="659" y="202"/>
                    </a:lnTo>
                    <a:close/>
                    <a:moveTo>
                      <a:pt x="586" y="163"/>
                    </a:moveTo>
                    <a:lnTo>
                      <a:pt x="590" y="153"/>
                    </a:lnTo>
                    <a:lnTo>
                      <a:pt x="599" y="157"/>
                    </a:lnTo>
                    <a:lnTo>
                      <a:pt x="596" y="167"/>
                    </a:lnTo>
                    <a:lnTo>
                      <a:pt x="586" y="163"/>
                    </a:lnTo>
                    <a:close/>
                    <a:moveTo>
                      <a:pt x="605" y="171"/>
                    </a:moveTo>
                    <a:lnTo>
                      <a:pt x="537" y="330"/>
                    </a:lnTo>
                    <a:lnTo>
                      <a:pt x="518" y="322"/>
                    </a:lnTo>
                    <a:lnTo>
                      <a:pt x="586" y="163"/>
                    </a:lnTo>
                    <a:lnTo>
                      <a:pt x="605" y="171"/>
                    </a:lnTo>
                    <a:close/>
                    <a:moveTo>
                      <a:pt x="537" y="330"/>
                    </a:moveTo>
                    <a:lnTo>
                      <a:pt x="528" y="350"/>
                    </a:lnTo>
                    <a:lnTo>
                      <a:pt x="518" y="330"/>
                    </a:lnTo>
                    <a:lnTo>
                      <a:pt x="528" y="326"/>
                    </a:lnTo>
                    <a:lnTo>
                      <a:pt x="537" y="330"/>
                    </a:lnTo>
                    <a:close/>
                    <a:moveTo>
                      <a:pt x="518" y="330"/>
                    </a:moveTo>
                    <a:lnTo>
                      <a:pt x="494" y="285"/>
                    </a:lnTo>
                    <a:lnTo>
                      <a:pt x="514" y="275"/>
                    </a:lnTo>
                    <a:lnTo>
                      <a:pt x="537" y="321"/>
                    </a:lnTo>
                    <a:lnTo>
                      <a:pt x="518" y="330"/>
                    </a:lnTo>
                    <a:close/>
                    <a:moveTo>
                      <a:pt x="495" y="274"/>
                    </a:moveTo>
                    <a:lnTo>
                      <a:pt x="504" y="259"/>
                    </a:lnTo>
                    <a:lnTo>
                      <a:pt x="514" y="275"/>
                    </a:lnTo>
                    <a:lnTo>
                      <a:pt x="504" y="280"/>
                    </a:lnTo>
                    <a:lnTo>
                      <a:pt x="495" y="274"/>
                    </a:lnTo>
                    <a:close/>
                    <a:moveTo>
                      <a:pt x="513" y="286"/>
                    </a:moveTo>
                    <a:lnTo>
                      <a:pt x="469" y="353"/>
                    </a:lnTo>
                    <a:lnTo>
                      <a:pt x="452" y="341"/>
                    </a:lnTo>
                    <a:lnTo>
                      <a:pt x="495" y="274"/>
                    </a:lnTo>
                    <a:lnTo>
                      <a:pt x="513" y="286"/>
                    </a:lnTo>
                    <a:close/>
                    <a:moveTo>
                      <a:pt x="469" y="353"/>
                    </a:moveTo>
                    <a:lnTo>
                      <a:pt x="466" y="358"/>
                    </a:lnTo>
                    <a:lnTo>
                      <a:pt x="461" y="358"/>
                    </a:lnTo>
                    <a:lnTo>
                      <a:pt x="461" y="347"/>
                    </a:lnTo>
                    <a:lnTo>
                      <a:pt x="469" y="353"/>
                    </a:lnTo>
                    <a:close/>
                    <a:moveTo>
                      <a:pt x="461" y="358"/>
                    </a:moveTo>
                    <a:lnTo>
                      <a:pt x="394" y="358"/>
                    </a:lnTo>
                    <a:lnTo>
                      <a:pt x="394" y="336"/>
                    </a:lnTo>
                    <a:lnTo>
                      <a:pt x="461" y="336"/>
                    </a:lnTo>
                    <a:lnTo>
                      <a:pt x="461" y="358"/>
                    </a:lnTo>
                    <a:close/>
                    <a:moveTo>
                      <a:pt x="384" y="342"/>
                    </a:moveTo>
                    <a:lnTo>
                      <a:pt x="387" y="336"/>
                    </a:lnTo>
                    <a:lnTo>
                      <a:pt x="394" y="336"/>
                    </a:lnTo>
                    <a:lnTo>
                      <a:pt x="394" y="347"/>
                    </a:lnTo>
                    <a:lnTo>
                      <a:pt x="384" y="342"/>
                    </a:lnTo>
                    <a:close/>
                    <a:moveTo>
                      <a:pt x="403" y="352"/>
                    </a:moveTo>
                    <a:lnTo>
                      <a:pt x="335" y="486"/>
                    </a:lnTo>
                    <a:lnTo>
                      <a:pt x="316" y="477"/>
                    </a:lnTo>
                    <a:lnTo>
                      <a:pt x="384" y="342"/>
                    </a:lnTo>
                    <a:lnTo>
                      <a:pt x="403" y="352"/>
                    </a:lnTo>
                    <a:close/>
                    <a:moveTo>
                      <a:pt x="335" y="486"/>
                    </a:moveTo>
                    <a:lnTo>
                      <a:pt x="327" y="503"/>
                    </a:lnTo>
                    <a:lnTo>
                      <a:pt x="317" y="488"/>
                    </a:lnTo>
                    <a:lnTo>
                      <a:pt x="326" y="482"/>
                    </a:lnTo>
                    <a:lnTo>
                      <a:pt x="335" y="486"/>
                    </a:lnTo>
                    <a:close/>
                    <a:moveTo>
                      <a:pt x="317" y="488"/>
                    </a:moveTo>
                    <a:lnTo>
                      <a:pt x="272" y="422"/>
                    </a:lnTo>
                    <a:lnTo>
                      <a:pt x="289" y="409"/>
                    </a:lnTo>
                    <a:lnTo>
                      <a:pt x="334" y="476"/>
                    </a:lnTo>
                    <a:lnTo>
                      <a:pt x="317" y="488"/>
                    </a:lnTo>
                    <a:close/>
                    <a:moveTo>
                      <a:pt x="271" y="410"/>
                    </a:moveTo>
                    <a:lnTo>
                      <a:pt x="278" y="393"/>
                    </a:lnTo>
                    <a:lnTo>
                      <a:pt x="289" y="409"/>
                    </a:lnTo>
                    <a:lnTo>
                      <a:pt x="281" y="415"/>
                    </a:lnTo>
                    <a:lnTo>
                      <a:pt x="271" y="410"/>
                    </a:lnTo>
                    <a:close/>
                    <a:moveTo>
                      <a:pt x="290" y="419"/>
                    </a:moveTo>
                    <a:lnTo>
                      <a:pt x="223" y="575"/>
                    </a:lnTo>
                    <a:lnTo>
                      <a:pt x="204" y="566"/>
                    </a:lnTo>
                    <a:lnTo>
                      <a:pt x="271" y="410"/>
                    </a:lnTo>
                    <a:lnTo>
                      <a:pt x="290" y="419"/>
                    </a:lnTo>
                    <a:close/>
                    <a:moveTo>
                      <a:pt x="223" y="575"/>
                    </a:moveTo>
                    <a:lnTo>
                      <a:pt x="217" y="589"/>
                    </a:lnTo>
                    <a:lnTo>
                      <a:pt x="206" y="578"/>
                    </a:lnTo>
                    <a:lnTo>
                      <a:pt x="214" y="571"/>
                    </a:lnTo>
                    <a:lnTo>
                      <a:pt x="223" y="575"/>
                    </a:lnTo>
                    <a:close/>
                    <a:moveTo>
                      <a:pt x="206" y="578"/>
                    </a:moveTo>
                    <a:lnTo>
                      <a:pt x="159" y="535"/>
                    </a:lnTo>
                    <a:lnTo>
                      <a:pt x="175" y="519"/>
                    </a:lnTo>
                    <a:lnTo>
                      <a:pt x="221" y="563"/>
                    </a:lnTo>
                    <a:lnTo>
                      <a:pt x="206" y="578"/>
                    </a:lnTo>
                    <a:close/>
                    <a:moveTo>
                      <a:pt x="157" y="523"/>
                    </a:moveTo>
                    <a:lnTo>
                      <a:pt x="163" y="508"/>
                    </a:lnTo>
                    <a:lnTo>
                      <a:pt x="175" y="519"/>
                    </a:lnTo>
                    <a:lnTo>
                      <a:pt x="168" y="528"/>
                    </a:lnTo>
                    <a:lnTo>
                      <a:pt x="157" y="523"/>
                    </a:lnTo>
                    <a:close/>
                    <a:moveTo>
                      <a:pt x="177" y="531"/>
                    </a:moveTo>
                    <a:lnTo>
                      <a:pt x="110" y="709"/>
                    </a:lnTo>
                    <a:lnTo>
                      <a:pt x="90" y="701"/>
                    </a:lnTo>
                    <a:lnTo>
                      <a:pt x="157" y="523"/>
                    </a:lnTo>
                    <a:lnTo>
                      <a:pt x="177" y="531"/>
                    </a:lnTo>
                    <a:close/>
                    <a:moveTo>
                      <a:pt x="110" y="709"/>
                    </a:moveTo>
                    <a:lnTo>
                      <a:pt x="106" y="722"/>
                    </a:lnTo>
                    <a:lnTo>
                      <a:pt x="95" y="714"/>
                    </a:lnTo>
                    <a:lnTo>
                      <a:pt x="101" y="706"/>
                    </a:lnTo>
                    <a:lnTo>
                      <a:pt x="110" y="709"/>
                    </a:lnTo>
                    <a:close/>
                    <a:moveTo>
                      <a:pt x="95" y="714"/>
                    </a:moveTo>
                    <a:lnTo>
                      <a:pt x="27" y="668"/>
                    </a:lnTo>
                    <a:lnTo>
                      <a:pt x="38" y="650"/>
                    </a:lnTo>
                    <a:lnTo>
                      <a:pt x="106" y="696"/>
                    </a:lnTo>
                    <a:lnTo>
                      <a:pt x="95" y="714"/>
                    </a:lnTo>
                    <a:close/>
                    <a:moveTo>
                      <a:pt x="21" y="656"/>
                    </a:moveTo>
                    <a:lnTo>
                      <a:pt x="26" y="641"/>
                    </a:lnTo>
                    <a:lnTo>
                      <a:pt x="38" y="650"/>
                    </a:lnTo>
                    <a:lnTo>
                      <a:pt x="33" y="659"/>
                    </a:lnTo>
                    <a:lnTo>
                      <a:pt x="21" y="656"/>
                    </a:lnTo>
                    <a:close/>
                    <a:moveTo>
                      <a:pt x="43" y="661"/>
                    </a:moveTo>
                    <a:lnTo>
                      <a:pt x="21" y="753"/>
                    </a:lnTo>
                    <a:lnTo>
                      <a:pt x="0" y="748"/>
                    </a:lnTo>
                    <a:lnTo>
                      <a:pt x="21" y="656"/>
                    </a:lnTo>
                    <a:lnTo>
                      <a:pt x="43" y="6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61" name="Freeform 1578">
                <a:extLst>
                  <a:ext uri="{FF2B5EF4-FFF2-40B4-BE49-F238E27FC236}">
                    <a16:creationId xmlns:a16="http://schemas.microsoft.com/office/drawing/2014/main" id="{C2CBF91B-94F6-4445-8F52-7301B664C4D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7" y="3185"/>
                <a:ext cx="57" cy="50"/>
              </a:xfrm>
              <a:custGeom>
                <a:avLst/>
                <a:gdLst>
                  <a:gd name="T0" fmla="*/ 0 w 864"/>
                  <a:gd name="T1" fmla="*/ 3 h 749"/>
                  <a:gd name="T2" fmla="*/ 0 w 864"/>
                  <a:gd name="T3" fmla="*/ 3 h 749"/>
                  <a:gd name="T4" fmla="*/ 0 w 864"/>
                  <a:gd name="T5" fmla="*/ 3 h 749"/>
                  <a:gd name="T6" fmla="*/ 0 w 864"/>
                  <a:gd name="T7" fmla="*/ 3 h 749"/>
                  <a:gd name="T8" fmla="*/ 0 w 864"/>
                  <a:gd name="T9" fmla="*/ 3 h 749"/>
                  <a:gd name="T10" fmla="*/ 1 w 864"/>
                  <a:gd name="T11" fmla="*/ 3 h 749"/>
                  <a:gd name="T12" fmla="*/ 1 w 864"/>
                  <a:gd name="T13" fmla="*/ 3 h 749"/>
                  <a:gd name="T14" fmla="*/ 0 w 864"/>
                  <a:gd name="T15" fmla="*/ 3 h 749"/>
                  <a:gd name="T16" fmla="*/ 1 w 864"/>
                  <a:gd name="T17" fmla="*/ 3 h 749"/>
                  <a:gd name="T18" fmla="*/ 1 w 864"/>
                  <a:gd name="T19" fmla="*/ 3 h 749"/>
                  <a:gd name="T20" fmla="*/ 1 w 864"/>
                  <a:gd name="T21" fmla="*/ 3 h 749"/>
                  <a:gd name="T22" fmla="*/ 1 w 864"/>
                  <a:gd name="T23" fmla="*/ 2 h 749"/>
                  <a:gd name="T24" fmla="*/ 1 w 864"/>
                  <a:gd name="T25" fmla="*/ 2 h 749"/>
                  <a:gd name="T26" fmla="*/ 1 w 864"/>
                  <a:gd name="T27" fmla="*/ 3 h 749"/>
                  <a:gd name="T28" fmla="*/ 1 w 864"/>
                  <a:gd name="T29" fmla="*/ 2 h 749"/>
                  <a:gd name="T30" fmla="*/ 1 w 864"/>
                  <a:gd name="T31" fmla="*/ 3 h 749"/>
                  <a:gd name="T32" fmla="*/ 1 w 864"/>
                  <a:gd name="T33" fmla="*/ 3 h 749"/>
                  <a:gd name="T34" fmla="*/ 1 w 864"/>
                  <a:gd name="T35" fmla="*/ 3 h 749"/>
                  <a:gd name="T36" fmla="*/ 1 w 864"/>
                  <a:gd name="T37" fmla="*/ 2 h 749"/>
                  <a:gd name="T38" fmla="*/ 1 w 864"/>
                  <a:gd name="T39" fmla="*/ 2 h 749"/>
                  <a:gd name="T40" fmla="*/ 2 w 864"/>
                  <a:gd name="T41" fmla="*/ 2 h 749"/>
                  <a:gd name="T42" fmla="*/ 2 w 864"/>
                  <a:gd name="T43" fmla="*/ 2 h 749"/>
                  <a:gd name="T44" fmla="*/ 2 w 864"/>
                  <a:gd name="T45" fmla="*/ 2 h 749"/>
                  <a:gd name="T46" fmla="*/ 2 w 864"/>
                  <a:gd name="T47" fmla="*/ 2 h 749"/>
                  <a:gd name="T48" fmla="*/ 2 w 864"/>
                  <a:gd name="T49" fmla="*/ 2 h 749"/>
                  <a:gd name="T50" fmla="*/ 2 w 864"/>
                  <a:gd name="T51" fmla="*/ 2 h 749"/>
                  <a:gd name="T52" fmla="*/ 2 w 864"/>
                  <a:gd name="T53" fmla="*/ 2 h 749"/>
                  <a:gd name="T54" fmla="*/ 2 w 864"/>
                  <a:gd name="T55" fmla="*/ 2 h 749"/>
                  <a:gd name="T56" fmla="*/ 2 w 864"/>
                  <a:gd name="T57" fmla="*/ 2 h 749"/>
                  <a:gd name="T58" fmla="*/ 2 w 864"/>
                  <a:gd name="T59" fmla="*/ 2 h 749"/>
                  <a:gd name="T60" fmla="*/ 2 w 864"/>
                  <a:gd name="T61" fmla="*/ 1 h 749"/>
                  <a:gd name="T62" fmla="*/ 2 w 864"/>
                  <a:gd name="T63" fmla="*/ 1 h 749"/>
                  <a:gd name="T64" fmla="*/ 2 w 864"/>
                  <a:gd name="T65" fmla="*/ 1 h 749"/>
                  <a:gd name="T66" fmla="*/ 3 w 864"/>
                  <a:gd name="T67" fmla="*/ 1 h 749"/>
                  <a:gd name="T68" fmla="*/ 2 w 864"/>
                  <a:gd name="T69" fmla="*/ 1 h 749"/>
                  <a:gd name="T70" fmla="*/ 3 w 864"/>
                  <a:gd name="T71" fmla="*/ 2 h 749"/>
                  <a:gd name="T72" fmla="*/ 3 w 864"/>
                  <a:gd name="T73" fmla="*/ 1 h 749"/>
                  <a:gd name="T74" fmla="*/ 3 w 864"/>
                  <a:gd name="T75" fmla="*/ 2 h 749"/>
                  <a:gd name="T76" fmla="*/ 3 w 864"/>
                  <a:gd name="T77" fmla="*/ 1 h 749"/>
                  <a:gd name="T78" fmla="*/ 3 w 864"/>
                  <a:gd name="T79" fmla="*/ 1 h 749"/>
                  <a:gd name="T80" fmla="*/ 3 w 864"/>
                  <a:gd name="T81" fmla="*/ 1 h 749"/>
                  <a:gd name="T82" fmla="*/ 3 w 864"/>
                  <a:gd name="T83" fmla="*/ 1 h 749"/>
                  <a:gd name="T84" fmla="*/ 3 w 864"/>
                  <a:gd name="T85" fmla="*/ 1 h 749"/>
                  <a:gd name="T86" fmla="*/ 3 w 864"/>
                  <a:gd name="T87" fmla="*/ 0 h 749"/>
                  <a:gd name="T88" fmla="*/ 3 w 864"/>
                  <a:gd name="T89" fmla="*/ 1 h 749"/>
                  <a:gd name="T90" fmla="*/ 3 w 864"/>
                  <a:gd name="T91" fmla="*/ 0 h 749"/>
                  <a:gd name="T92" fmla="*/ 3 w 864"/>
                  <a:gd name="T93" fmla="*/ 0 h 749"/>
                  <a:gd name="T94" fmla="*/ 3 w 864"/>
                  <a:gd name="T95" fmla="*/ 0 h 749"/>
                  <a:gd name="T96" fmla="*/ 4 w 864"/>
                  <a:gd name="T97" fmla="*/ 1 h 749"/>
                  <a:gd name="T98" fmla="*/ 4 w 864"/>
                  <a:gd name="T99" fmla="*/ 1 h 749"/>
                  <a:gd name="T100" fmla="*/ 4 w 864"/>
                  <a:gd name="T101" fmla="*/ 0 h 74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64" h="749">
                    <a:moveTo>
                      <a:pt x="0" y="728"/>
                    </a:moveTo>
                    <a:lnTo>
                      <a:pt x="68" y="728"/>
                    </a:lnTo>
                    <a:lnTo>
                      <a:pt x="68" y="749"/>
                    </a:lnTo>
                    <a:lnTo>
                      <a:pt x="0" y="749"/>
                    </a:lnTo>
                    <a:lnTo>
                      <a:pt x="0" y="728"/>
                    </a:lnTo>
                    <a:close/>
                    <a:moveTo>
                      <a:pt x="77" y="743"/>
                    </a:moveTo>
                    <a:lnTo>
                      <a:pt x="75" y="749"/>
                    </a:lnTo>
                    <a:lnTo>
                      <a:pt x="68" y="749"/>
                    </a:lnTo>
                    <a:lnTo>
                      <a:pt x="68" y="739"/>
                    </a:lnTo>
                    <a:lnTo>
                      <a:pt x="77" y="743"/>
                    </a:lnTo>
                    <a:close/>
                    <a:moveTo>
                      <a:pt x="58" y="735"/>
                    </a:moveTo>
                    <a:lnTo>
                      <a:pt x="103" y="624"/>
                    </a:lnTo>
                    <a:lnTo>
                      <a:pt x="123" y="632"/>
                    </a:lnTo>
                    <a:lnTo>
                      <a:pt x="77" y="743"/>
                    </a:lnTo>
                    <a:lnTo>
                      <a:pt x="58" y="735"/>
                    </a:lnTo>
                    <a:close/>
                    <a:moveTo>
                      <a:pt x="103" y="624"/>
                    </a:moveTo>
                    <a:lnTo>
                      <a:pt x="109" y="608"/>
                    </a:lnTo>
                    <a:lnTo>
                      <a:pt x="121" y="620"/>
                    </a:lnTo>
                    <a:lnTo>
                      <a:pt x="113" y="628"/>
                    </a:lnTo>
                    <a:lnTo>
                      <a:pt x="103" y="624"/>
                    </a:lnTo>
                    <a:close/>
                    <a:moveTo>
                      <a:pt x="121" y="620"/>
                    </a:moveTo>
                    <a:lnTo>
                      <a:pt x="164" y="663"/>
                    </a:lnTo>
                    <a:lnTo>
                      <a:pt x="148" y="678"/>
                    </a:lnTo>
                    <a:lnTo>
                      <a:pt x="105" y="635"/>
                    </a:lnTo>
                    <a:lnTo>
                      <a:pt x="121" y="620"/>
                    </a:lnTo>
                    <a:close/>
                    <a:moveTo>
                      <a:pt x="166" y="675"/>
                    </a:moveTo>
                    <a:lnTo>
                      <a:pt x="160" y="690"/>
                    </a:lnTo>
                    <a:lnTo>
                      <a:pt x="148" y="678"/>
                    </a:lnTo>
                    <a:lnTo>
                      <a:pt x="157" y="671"/>
                    </a:lnTo>
                    <a:lnTo>
                      <a:pt x="166" y="675"/>
                    </a:lnTo>
                    <a:close/>
                    <a:moveTo>
                      <a:pt x="146" y="667"/>
                    </a:moveTo>
                    <a:lnTo>
                      <a:pt x="193" y="557"/>
                    </a:lnTo>
                    <a:lnTo>
                      <a:pt x="212" y="565"/>
                    </a:lnTo>
                    <a:lnTo>
                      <a:pt x="166" y="675"/>
                    </a:lnTo>
                    <a:lnTo>
                      <a:pt x="146" y="667"/>
                    </a:lnTo>
                    <a:close/>
                    <a:moveTo>
                      <a:pt x="193" y="557"/>
                    </a:moveTo>
                    <a:lnTo>
                      <a:pt x="197" y="548"/>
                    </a:lnTo>
                    <a:lnTo>
                      <a:pt x="206" y="551"/>
                    </a:lnTo>
                    <a:lnTo>
                      <a:pt x="203" y="561"/>
                    </a:lnTo>
                    <a:lnTo>
                      <a:pt x="193" y="557"/>
                    </a:lnTo>
                    <a:close/>
                    <a:moveTo>
                      <a:pt x="206" y="551"/>
                    </a:moveTo>
                    <a:lnTo>
                      <a:pt x="273" y="572"/>
                    </a:lnTo>
                    <a:lnTo>
                      <a:pt x="266" y="593"/>
                    </a:lnTo>
                    <a:lnTo>
                      <a:pt x="199" y="571"/>
                    </a:lnTo>
                    <a:lnTo>
                      <a:pt x="206" y="551"/>
                    </a:lnTo>
                    <a:close/>
                    <a:moveTo>
                      <a:pt x="279" y="587"/>
                    </a:moveTo>
                    <a:lnTo>
                      <a:pt x="275" y="596"/>
                    </a:lnTo>
                    <a:lnTo>
                      <a:pt x="266" y="593"/>
                    </a:lnTo>
                    <a:lnTo>
                      <a:pt x="270" y="583"/>
                    </a:lnTo>
                    <a:lnTo>
                      <a:pt x="279" y="587"/>
                    </a:lnTo>
                    <a:close/>
                    <a:moveTo>
                      <a:pt x="260" y="578"/>
                    </a:moveTo>
                    <a:lnTo>
                      <a:pt x="327" y="422"/>
                    </a:lnTo>
                    <a:lnTo>
                      <a:pt x="346" y="430"/>
                    </a:lnTo>
                    <a:lnTo>
                      <a:pt x="279" y="587"/>
                    </a:lnTo>
                    <a:lnTo>
                      <a:pt x="260" y="578"/>
                    </a:lnTo>
                    <a:close/>
                    <a:moveTo>
                      <a:pt x="327" y="422"/>
                    </a:moveTo>
                    <a:lnTo>
                      <a:pt x="333" y="408"/>
                    </a:lnTo>
                    <a:lnTo>
                      <a:pt x="344" y="418"/>
                    </a:lnTo>
                    <a:lnTo>
                      <a:pt x="337" y="426"/>
                    </a:lnTo>
                    <a:lnTo>
                      <a:pt x="327" y="422"/>
                    </a:lnTo>
                    <a:close/>
                    <a:moveTo>
                      <a:pt x="344" y="418"/>
                    </a:moveTo>
                    <a:lnTo>
                      <a:pt x="390" y="461"/>
                    </a:lnTo>
                    <a:lnTo>
                      <a:pt x="375" y="478"/>
                    </a:lnTo>
                    <a:lnTo>
                      <a:pt x="329" y="434"/>
                    </a:lnTo>
                    <a:lnTo>
                      <a:pt x="344" y="418"/>
                    </a:lnTo>
                    <a:close/>
                    <a:moveTo>
                      <a:pt x="393" y="472"/>
                    </a:moveTo>
                    <a:lnTo>
                      <a:pt x="387" y="489"/>
                    </a:lnTo>
                    <a:lnTo>
                      <a:pt x="375" y="478"/>
                    </a:lnTo>
                    <a:lnTo>
                      <a:pt x="383" y="469"/>
                    </a:lnTo>
                    <a:lnTo>
                      <a:pt x="393" y="472"/>
                    </a:lnTo>
                    <a:close/>
                    <a:moveTo>
                      <a:pt x="373" y="466"/>
                    </a:moveTo>
                    <a:lnTo>
                      <a:pt x="394" y="399"/>
                    </a:lnTo>
                    <a:lnTo>
                      <a:pt x="415" y="405"/>
                    </a:lnTo>
                    <a:lnTo>
                      <a:pt x="393" y="472"/>
                    </a:lnTo>
                    <a:lnTo>
                      <a:pt x="373" y="466"/>
                    </a:lnTo>
                    <a:close/>
                    <a:moveTo>
                      <a:pt x="394" y="399"/>
                    </a:moveTo>
                    <a:lnTo>
                      <a:pt x="397" y="391"/>
                    </a:lnTo>
                    <a:lnTo>
                      <a:pt x="405" y="391"/>
                    </a:lnTo>
                    <a:lnTo>
                      <a:pt x="405" y="402"/>
                    </a:lnTo>
                    <a:lnTo>
                      <a:pt x="394" y="399"/>
                    </a:lnTo>
                    <a:close/>
                    <a:moveTo>
                      <a:pt x="405" y="391"/>
                    </a:moveTo>
                    <a:lnTo>
                      <a:pt x="472" y="391"/>
                    </a:lnTo>
                    <a:lnTo>
                      <a:pt x="472" y="413"/>
                    </a:lnTo>
                    <a:lnTo>
                      <a:pt x="405" y="413"/>
                    </a:lnTo>
                    <a:lnTo>
                      <a:pt x="405" y="391"/>
                    </a:lnTo>
                    <a:close/>
                    <a:moveTo>
                      <a:pt x="481" y="408"/>
                    </a:moveTo>
                    <a:lnTo>
                      <a:pt x="478" y="413"/>
                    </a:lnTo>
                    <a:lnTo>
                      <a:pt x="472" y="413"/>
                    </a:lnTo>
                    <a:lnTo>
                      <a:pt x="472" y="402"/>
                    </a:lnTo>
                    <a:lnTo>
                      <a:pt x="481" y="408"/>
                    </a:lnTo>
                    <a:close/>
                    <a:moveTo>
                      <a:pt x="461" y="397"/>
                    </a:moveTo>
                    <a:lnTo>
                      <a:pt x="528" y="265"/>
                    </a:lnTo>
                    <a:lnTo>
                      <a:pt x="548" y="276"/>
                    </a:lnTo>
                    <a:lnTo>
                      <a:pt x="481" y="408"/>
                    </a:lnTo>
                    <a:lnTo>
                      <a:pt x="461" y="397"/>
                    </a:lnTo>
                    <a:close/>
                    <a:moveTo>
                      <a:pt x="528" y="265"/>
                    </a:moveTo>
                    <a:lnTo>
                      <a:pt x="537" y="249"/>
                    </a:lnTo>
                    <a:lnTo>
                      <a:pt x="547" y="264"/>
                    </a:lnTo>
                    <a:lnTo>
                      <a:pt x="539" y="271"/>
                    </a:lnTo>
                    <a:lnTo>
                      <a:pt x="528" y="265"/>
                    </a:lnTo>
                    <a:close/>
                    <a:moveTo>
                      <a:pt x="547" y="264"/>
                    </a:moveTo>
                    <a:lnTo>
                      <a:pt x="593" y="331"/>
                    </a:lnTo>
                    <a:lnTo>
                      <a:pt x="576" y="344"/>
                    </a:lnTo>
                    <a:lnTo>
                      <a:pt x="529" y="277"/>
                    </a:lnTo>
                    <a:lnTo>
                      <a:pt x="547" y="264"/>
                    </a:lnTo>
                    <a:close/>
                    <a:moveTo>
                      <a:pt x="594" y="342"/>
                    </a:moveTo>
                    <a:lnTo>
                      <a:pt x="587" y="360"/>
                    </a:lnTo>
                    <a:lnTo>
                      <a:pt x="576" y="344"/>
                    </a:lnTo>
                    <a:lnTo>
                      <a:pt x="585" y="338"/>
                    </a:lnTo>
                    <a:lnTo>
                      <a:pt x="594" y="342"/>
                    </a:lnTo>
                    <a:close/>
                    <a:moveTo>
                      <a:pt x="575" y="333"/>
                    </a:moveTo>
                    <a:lnTo>
                      <a:pt x="642" y="175"/>
                    </a:lnTo>
                    <a:lnTo>
                      <a:pt x="661" y="183"/>
                    </a:lnTo>
                    <a:lnTo>
                      <a:pt x="594" y="342"/>
                    </a:lnTo>
                    <a:lnTo>
                      <a:pt x="575" y="333"/>
                    </a:lnTo>
                    <a:close/>
                    <a:moveTo>
                      <a:pt x="642" y="175"/>
                    </a:moveTo>
                    <a:lnTo>
                      <a:pt x="648" y="159"/>
                    </a:lnTo>
                    <a:lnTo>
                      <a:pt x="659" y="172"/>
                    </a:lnTo>
                    <a:lnTo>
                      <a:pt x="652" y="179"/>
                    </a:lnTo>
                    <a:lnTo>
                      <a:pt x="642" y="175"/>
                    </a:lnTo>
                    <a:close/>
                    <a:moveTo>
                      <a:pt x="659" y="172"/>
                    </a:moveTo>
                    <a:lnTo>
                      <a:pt x="702" y="217"/>
                    </a:lnTo>
                    <a:lnTo>
                      <a:pt x="687" y="231"/>
                    </a:lnTo>
                    <a:lnTo>
                      <a:pt x="644" y="186"/>
                    </a:lnTo>
                    <a:lnTo>
                      <a:pt x="659" y="172"/>
                    </a:lnTo>
                    <a:close/>
                    <a:moveTo>
                      <a:pt x="704" y="227"/>
                    </a:moveTo>
                    <a:lnTo>
                      <a:pt x="699" y="244"/>
                    </a:lnTo>
                    <a:lnTo>
                      <a:pt x="687" y="231"/>
                    </a:lnTo>
                    <a:lnTo>
                      <a:pt x="695" y="224"/>
                    </a:lnTo>
                    <a:lnTo>
                      <a:pt x="704" y="227"/>
                    </a:lnTo>
                    <a:close/>
                    <a:moveTo>
                      <a:pt x="685" y="220"/>
                    </a:moveTo>
                    <a:lnTo>
                      <a:pt x="752" y="40"/>
                    </a:lnTo>
                    <a:lnTo>
                      <a:pt x="771" y="48"/>
                    </a:lnTo>
                    <a:lnTo>
                      <a:pt x="704" y="227"/>
                    </a:lnTo>
                    <a:lnTo>
                      <a:pt x="685" y="220"/>
                    </a:lnTo>
                    <a:close/>
                    <a:moveTo>
                      <a:pt x="752" y="40"/>
                    </a:moveTo>
                    <a:lnTo>
                      <a:pt x="757" y="25"/>
                    </a:lnTo>
                    <a:lnTo>
                      <a:pt x="769" y="36"/>
                    </a:lnTo>
                    <a:lnTo>
                      <a:pt x="762" y="44"/>
                    </a:lnTo>
                    <a:lnTo>
                      <a:pt x="752" y="40"/>
                    </a:lnTo>
                    <a:close/>
                    <a:moveTo>
                      <a:pt x="769" y="36"/>
                    </a:moveTo>
                    <a:lnTo>
                      <a:pt x="837" y="104"/>
                    </a:lnTo>
                    <a:lnTo>
                      <a:pt x="822" y="119"/>
                    </a:lnTo>
                    <a:lnTo>
                      <a:pt x="754" y="51"/>
                    </a:lnTo>
                    <a:lnTo>
                      <a:pt x="769" y="36"/>
                    </a:lnTo>
                    <a:close/>
                    <a:moveTo>
                      <a:pt x="840" y="114"/>
                    </a:moveTo>
                    <a:lnTo>
                      <a:pt x="836" y="134"/>
                    </a:lnTo>
                    <a:lnTo>
                      <a:pt x="822" y="119"/>
                    </a:lnTo>
                    <a:lnTo>
                      <a:pt x="830" y="112"/>
                    </a:lnTo>
                    <a:lnTo>
                      <a:pt x="840" y="114"/>
                    </a:lnTo>
                    <a:close/>
                    <a:moveTo>
                      <a:pt x="819" y="110"/>
                    </a:moveTo>
                    <a:lnTo>
                      <a:pt x="842" y="0"/>
                    </a:lnTo>
                    <a:lnTo>
                      <a:pt x="864" y="4"/>
                    </a:lnTo>
                    <a:lnTo>
                      <a:pt x="840" y="114"/>
                    </a:lnTo>
                    <a:lnTo>
                      <a:pt x="819" y="1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62" name="Freeform 1579">
                <a:extLst>
                  <a:ext uri="{FF2B5EF4-FFF2-40B4-BE49-F238E27FC236}">
                    <a16:creationId xmlns:a16="http://schemas.microsoft.com/office/drawing/2014/main" id="{05EBAA84-F0C8-4A8E-8835-B095D5B88F2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6" y="3538"/>
                <a:ext cx="58" cy="51"/>
              </a:xfrm>
              <a:custGeom>
                <a:avLst/>
                <a:gdLst>
                  <a:gd name="T0" fmla="*/ 0 w 868"/>
                  <a:gd name="T1" fmla="*/ 3 h 757"/>
                  <a:gd name="T2" fmla="*/ 0 w 868"/>
                  <a:gd name="T3" fmla="*/ 3 h 757"/>
                  <a:gd name="T4" fmla="*/ 0 w 868"/>
                  <a:gd name="T5" fmla="*/ 3 h 757"/>
                  <a:gd name="T6" fmla="*/ 0 w 868"/>
                  <a:gd name="T7" fmla="*/ 3 h 757"/>
                  <a:gd name="T8" fmla="*/ 0 w 868"/>
                  <a:gd name="T9" fmla="*/ 3 h 757"/>
                  <a:gd name="T10" fmla="*/ 0 w 868"/>
                  <a:gd name="T11" fmla="*/ 3 h 757"/>
                  <a:gd name="T12" fmla="*/ 0 w 868"/>
                  <a:gd name="T13" fmla="*/ 3 h 757"/>
                  <a:gd name="T14" fmla="*/ 0 w 868"/>
                  <a:gd name="T15" fmla="*/ 3 h 757"/>
                  <a:gd name="T16" fmla="*/ 1 w 868"/>
                  <a:gd name="T17" fmla="*/ 3 h 757"/>
                  <a:gd name="T18" fmla="*/ 1 w 868"/>
                  <a:gd name="T19" fmla="*/ 3 h 757"/>
                  <a:gd name="T20" fmla="*/ 1 w 868"/>
                  <a:gd name="T21" fmla="*/ 2 h 757"/>
                  <a:gd name="T22" fmla="*/ 1 w 868"/>
                  <a:gd name="T23" fmla="*/ 2 h 757"/>
                  <a:gd name="T24" fmla="*/ 1 w 868"/>
                  <a:gd name="T25" fmla="*/ 2 h 757"/>
                  <a:gd name="T26" fmla="*/ 1 w 868"/>
                  <a:gd name="T27" fmla="*/ 3 h 757"/>
                  <a:gd name="T28" fmla="*/ 1 w 868"/>
                  <a:gd name="T29" fmla="*/ 2 h 757"/>
                  <a:gd name="T30" fmla="*/ 1 w 868"/>
                  <a:gd name="T31" fmla="*/ 3 h 757"/>
                  <a:gd name="T32" fmla="*/ 1 w 868"/>
                  <a:gd name="T33" fmla="*/ 3 h 757"/>
                  <a:gd name="T34" fmla="*/ 1 w 868"/>
                  <a:gd name="T35" fmla="*/ 3 h 757"/>
                  <a:gd name="T36" fmla="*/ 1 w 868"/>
                  <a:gd name="T37" fmla="*/ 2 h 757"/>
                  <a:gd name="T38" fmla="*/ 1 w 868"/>
                  <a:gd name="T39" fmla="*/ 2 h 757"/>
                  <a:gd name="T40" fmla="*/ 2 w 868"/>
                  <a:gd name="T41" fmla="*/ 2 h 757"/>
                  <a:gd name="T42" fmla="*/ 2 w 868"/>
                  <a:gd name="T43" fmla="*/ 2 h 757"/>
                  <a:gd name="T44" fmla="*/ 2 w 868"/>
                  <a:gd name="T45" fmla="*/ 2 h 757"/>
                  <a:gd name="T46" fmla="*/ 2 w 868"/>
                  <a:gd name="T47" fmla="*/ 2 h 757"/>
                  <a:gd name="T48" fmla="*/ 2 w 868"/>
                  <a:gd name="T49" fmla="*/ 2 h 757"/>
                  <a:gd name="T50" fmla="*/ 2 w 868"/>
                  <a:gd name="T51" fmla="*/ 2 h 757"/>
                  <a:gd name="T52" fmla="*/ 2 w 868"/>
                  <a:gd name="T53" fmla="*/ 2 h 757"/>
                  <a:gd name="T54" fmla="*/ 2 w 868"/>
                  <a:gd name="T55" fmla="*/ 2 h 757"/>
                  <a:gd name="T56" fmla="*/ 2 w 868"/>
                  <a:gd name="T57" fmla="*/ 2 h 757"/>
                  <a:gd name="T58" fmla="*/ 2 w 868"/>
                  <a:gd name="T59" fmla="*/ 2 h 757"/>
                  <a:gd name="T60" fmla="*/ 2 w 868"/>
                  <a:gd name="T61" fmla="*/ 1 h 757"/>
                  <a:gd name="T62" fmla="*/ 2 w 868"/>
                  <a:gd name="T63" fmla="*/ 1 h 757"/>
                  <a:gd name="T64" fmla="*/ 2 w 868"/>
                  <a:gd name="T65" fmla="*/ 1 h 757"/>
                  <a:gd name="T66" fmla="*/ 3 w 868"/>
                  <a:gd name="T67" fmla="*/ 1 h 757"/>
                  <a:gd name="T68" fmla="*/ 2 w 868"/>
                  <a:gd name="T69" fmla="*/ 1 h 757"/>
                  <a:gd name="T70" fmla="*/ 3 w 868"/>
                  <a:gd name="T71" fmla="*/ 1 h 757"/>
                  <a:gd name="T72" fmla="*/ 3 w 868"/>
                  <a:gd name="T73" fmla="*/ 1 h 757"/>
                  <a:gd name="T74" fmla="*/ 3 w 868"/>
                  <a:gd name="T75" fmla="*/ 1 h 757"/>
                  <a:gd name="T76" fmla="*/ 3 w 868"/>
                  <a:gd name="T77" fmla="*/ 1 h 757"/>
                  <a:gd name="T78" fmla="*/ 3 w 868"/>
                  <a:gd name="T79" fmla="*/ 1 h 757"/>
                  <a:gd name="T80" fmla="*/ 3 w 868"/>
                  <a:gd name="T81" fmla="*/ 1 h 757"/>
                  <a:gd name="T82" fmla="*/ 3 w 868"/>
                  <a:gd name="T83" fmla="*/ 1 h 757"/>
                  <a:gd name="T84" fmla="*/ 3 w 868"/>
                  <a:gd name="T85" fmla="*/ 1 h 757"/>
                  <a:gd name="T86" fmla="*/ 3 w 868"/>
                  <a:gd name="T87" fmla="*/ 0 h 757"/>
                  <a:gd name="T88" fmla="*/ 3 w 868"/>
                  <a:gd name="T89" fmla="*/ 1 h 757"/>
                  <a:gd name="T90" fmla="*/ 3 w 868"/>
                  <a:gd name="T91" fmla="*/ 0 h 757"/>
                  <a:gd name="T92" fmla="*/ 3 w 868"/>
                  <a:gd name="T93" fmla="*/ 0 h 757"/>
                  <a:gd name="T94" fmla="*/ 3 w 868"/>
                  <a:gd name="T95" fmla="*/ 0 h 757"/>
                  <a:gd name="T96" fmla="*/ 4 w 868"/>
                  <a:gd name="T97" fmla="*/ 1 h 757"/>
                  <a:gd name="T98" fmla="*/ 4 w 868"/>
                  <a:gd name="T99" fmla="*/ 0 h 757"/>
                  <a:gd name="T100" fmla="*/ 4 w 868"/>
                  <a:gd name="T101" fmla="*/ 0 h 75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68" h="757">
                    <a:moveTo>
                      <a:pt x="7" y="712"/>
                    </a:moveTo>
                    <a:lnTo>
                      <a:pt x="75" y="733"/>
                    </a:lnTo>
                    <a:lnTo>
                      <a:pt x="68" y="754"/>
                    </a:lnTo>
                    <a:lnTo>
                      <a:pt x="0" y="732"/>
                    </a:lnTo>
                    <a:lnTo>
                      <a:pt x="7" y="712"/>
                    </a:lnTo>
                    <a:close/>
                    <a:moveTo>
                      <a:pt x="82" y="745"/>
                    </a:moveTo>
                    <a:lnTo>
                      <a:pt x="80" y="757"/>
                    </a:lnTo>
                    <a:lnTo>
                      <a:pt x="68" y="754"/>
                    </a:lnTo>
                    <a:lnTo>
                      <a:pt x="72" y="744"/>
                    </a:lnTo>
                    <a:lnTo>
                      <a:pt x="82" y="745"/>
                    </a:lnTo>
                    <a:close/>
                    <a:moveTo>
                      <a:pt x="61" y="741"/>
                    </a:moveTo>
                    <a:lnTo>
                      <a:pt x="82" y="607"/>
                    </a:lnTo>
                    <a:lnTo>
                      <a:pt x="104" y="610"/>
                    </a:lnTo>
                    <a:lnTo>
                      <a:pt x="82" y="745"/>
                    </a:lnTo>
                    <a:lnTo>
                      <a:pt x="61" y="741"/>
                    </a:lnTo>
                    <a:close/>
                    <a:moveTo>
                      <a:pt x="82" y="607"/>
                    </a:moveTo>
                    <a:lnTo>
                      <a:pt x="86" y="589"/>
                    </a:lnTo>
                    <a:lnTo>
                      <a:pt x="99" y="599"/>
                    </a:lnTo>
                    <a:lnTo>
                      <a:pt x="94" y="609"/>
                    </a:lnTo>
                    <a:lnTo>
                      <a:pt x="82" y="607"/>
                    </a:lnTo>
                    <a:close/>
                    <a:moveTo>
                      <a:pt x="99" y="599"/>
                    </a:moveTo>
                    <a:lnTo>
                      <a:pt x="166" y="646"/>
                    </a:lnTo>
                    <a:lnTo>
                      <a:pt x="154" y="663"/>
                    </a:lnTo>
                    <a:lnTo>
                      <a:pt x="88" y="617"/>
                    </a:lnTo>
                    <a:lnTo>
                      <a:pt x="99" y="599"/>
                    </a:lnTo>
                    <a:close/>
                    <a:moveTo>
                      <a:pt x="170" y="658"/>
                    </a:moveTo>
                    <a:lnTo>
                      <a:pt x="165" y="671"/>
                    </a:lnTo>
                    <a:lnTo>
                      <a:pt x="154" y="663"/>
                    </a:lnTo>
                    <a:lnTo>
                      <a:pt x="161" y="655"/>
                    </a:lnTo>
                    <a:lnTo>
                      <a:pt x="170" y="658"/>
                    </a:lnTo>
                    <a:close/>
                    <a:moveTo>
                      <a:pt x="150" y="651"/>
                    </a:moveTo>
                    <a:lnTo>
                      <a:pt x="197" y="538"/>
                    </a:lnTo>
                    <a:lnTo>
                      <a:pt x="216" y="545"/>
                    </a:lnTo>
                    <a:lnTo>
                      <a:pt x="170" y="658"/>
                    </a:lnTo>
                    <a:lnTo>
                      <a:pt x="150" y="651"/>
                    </a:lnTo>
                    <a:close/>
                    <a:moveTo>
                      <a:pt x="197" y="538"/>
                    </a:moveTo>
                    <a:lnTo>
                      <a:pt x="202" y="525"/>
                    </a:lnTo>
                    <a:lnTo>
                      <a:pt x="212" y="533"/>
                    </a:lnTo>
                    <a:lnTo>
                      <a:pt x="207" y="542"/>
                    </a:lnTo>
                    <a:lnTo>
                      <a:pt x="197" y="538"/>
                    </a:lnTo>
                    <a:close/>
                    <a:moveTo>
                      <a:pt x="212" y="533"/>
                    </a:moveTo>
                    <a:lnTo>
                      <a:pt x="279" y="578"/>
                    </a:lnTo>
                    <a:lnTo>
                      <a:pt x="268" y="595"/>
                    </a:lnTo>
                    <a:lnTo>
                      <a:pt x="201" y="550"/>
                    </a:lnTo>
                    <a:lnTo>
                      <a:pt x="212" y="533"/>
                    </a:lnTo>
                    <a:close/>
                    <a:moveTo>
                      <a:pt x="283" y="591"/>
                    </a:moveTo>
                    <a:lnTo>
                      <a:pt x="278" y="603"/>
                    </a:lnTo>
                    <a:lnTo>
                      <a:pt x="268" y="595"/>
                    </a:lnTo>
                    <a:lnTo>
                      <a:pt x="274" y="587"/>
                    </a:lnTo>
                    <a:lnTo>
                      <a:pt x="283" y="591"/>
                    </a:lnTo>
                    <a:close/>
                    <a:moveTo>
                      <a:pt x="264" y="582"/>
                    </a:moveTo>
                    <a:lnTo>
                      <a:pt x="331" y="426"/>
                    </a:lnTo>
                    <a:lnTo>
                      <a:pt x="350" y="436"/>
                    </a:lnTo>
                    <a:lnTo>
                      <a:pt x="283" y="591"/>
                    </a:lnTo>
                    <a:lnTo>
                      <a:pt x="264" y="582"/>
                    </a:lnTo>
                    <a:close/>
                    <a:moveTo>
                      <a:pt x="331" y="426"/>
                    </a:moveTo>
                    <a:lnTo>
                      <a:pt x="335" y="416"/>
                    </a:lnTo>
                    <a:lnTo>
                      <a:pt x="345" y="421"/>
                    </a:lnTo>
                    <a:lnTo>
                      <a:pt x="341" y="432"/>
                    </a:lnTo>
                    <a:lnTo>
                      <a:pt x="331" y="426"/>
                    </a:lnTo>
                    <a:close/>
                    <a:moveTo>
                      <a:pt x="345" y="421"/>
                    </a:moveTo>
                    <a:lnTo>
                      <a:pt x="391" y="443"/>
                    </a:lnTo>
                    <a:lnTo>
                      <a:pt x="382" y="463"/>
                    </a:lnTo>
                    <a:lnTo>
                      <a:pt x="336" y="441"/>
                    </a:lnTo>
                    <a:lnTo>
                      <a:pt x="345" y="421"/>
                    </a:lnTo>
                    <a:close/>
                    <a:moveTo>
                      <a:pt x="396" y="457"/>
                    </a:moveTo>
                    <a:lnTo>
                      <a:pt x="392" y="467"/>
                    </a:lnTo>
                    <a:lnTo>
                      <a:pt x="382" y="463"/>
                    </a:lnTo>
                    <a:lnTo>
                      <a:pt x="387" y="453"/>
                    </a:lnTo>
                    <a:lnTo>
                      <a:pt x="396" y="457"/>
                    </a:lnTo>
                    <a:close/>
                    <a:moveTo>
                      <a:pt x="377" y="448"/>
                    </a:moveTo>
                    <a:lnTo>
                      <a:pt x="398" y="402"/>
                    </a:lnTo>
                    <a:lnTo>
                      <a:pt x="418" y="411"/>
                    </a:lnTo>
                    <a:lnTo>
                      <a:pt x="396" y="457"/>
                    </a:lnTo>
                    <a:lnTo>
                      <a:pt x="377" y="448"/>
                    </a:lnTo>
                    <a:close/>
                    <a:moveTo>
                      <a:pt x="398" y="402"/>
                    </a:moveTo>
                    <a:lnTo>
                      <a:pt x="401" y="398"/>
                    </a:lnTo>
                    <a:lnTo>
                      <a:pt x="405" y="397"/>
                    </a:lnTo>
                    <a:lnTo>
                      <a:pt x="409" y="407"/>
                    </a:lnTo>
                    <a:lnTo>
                      <a:pt x="398" y="402"/>
                    </a:lnTo>
                    <a:close/>
                    <a:moveTo>
                      <a:pt x="405" y="397"/>
                    </a:moveTo>
                    <a:lnTo>
                      <a:pt x="472" y="375"/>
                    </a:lnTo>
                    <a:lnTo>
                      <a:pt x="479" y="396"/>
                    </a:lnTo>
                    <a:lnTo>
                      <a:pt x="412" y="417"/>
                    </a:lnTo>
                    <a:lnTo>
                      <a:pt x="405" y="397"/>
                    </a:lnTo>
                    <a:close/>
                    <a:moveTo>
                      <a:pt x="485" y="389"/>
                    </a:moveTo>
                    <a:lnTo>
                      <a:pt x="483" y="394"/>
                    </a:lnTo>
                    <a:lnTo>
                      <a:pt x="479" y="396"/>
                    </a:lnTo>
                    <a:lnTo>
                      <a:pt x="476" y="385"/>
                    </a:lnTo>
                    <a:lnTo>
                      <a:pt x="485" y="389"/>
                    </a:lnTo>
                    <a:close/>
                    <a:moveTo>
                      <a:pt x="465" y="380"/>
                    </a:moveTo>
                    <a:lnTo>
                      <a:pt x="532" y="246"/>
                    </a:lnTo>
                    <a:lnTo>
                      <a:pt x="552" y="256"/>
                    </a:lnTo>
                    <a:lnTo>
                      <a:pt x="485" y="389"/>
                    </a:lnTo>
                    <a:lnTo>
                      <a:pt x="465" y="380"/>
                    </a:lnTo>
                    <a:close/>
                    <a:moveTo>
                      <a:pt x="532" y="246"/>
                    </a:moveTo>
                    <a:lnTo>
                      <a:pt x="541" y="230"/>
                    </a:lnTo>
                    <a:lnTo>
                      <a:pt x="551" y="245"/>
                    </a:lnTo>
                    <a:lnTo>
                      <a:pt x="543" y="251"/>
                    </a:lnTo>
                    <a:lnTo>
                      <a:pt x="532" y="246"/>
                    </a:lnTo>
                    <a:close/>
                    <a:moveTo>
                      <a:pt x="551" y="245"/>
                    </a:moveTo>
                    <a:lnTo>
                      <a:pt x="597" y="312"/>
                    </a:lnTo>
                    <a:lnTo>
                      <a:pt x="580" y="324"/>
                    </a:lnTo>
                    <a:lnTo>
                      <a:pt x="533" y="257"/>
                    </a:lnTo>
                    <a:lnTo>
                      <a:pt x="551" y="245"/>
                    </a:lnTo>
                    <a:close/>
                    <a:moveTo>
                      <a:pt x="598" y="323"/>
                    </a:moveTo>
                    <a:lnTo>
                      <a:pt x="590" y="339"/>
                    </a:lnTo>
                    <a:lnTo>
                      <a:pt x="580" y="324"/>
                    </a:lnTo>
                    <a:lnTo>
                      <a:pt x="589" y="318"/>
                    </a:lnTo>
                    <a:lnTo>
                      <a:pt x="598" y="323"/>
                    </a:lnTo>
                    <a:close/>
                    <a:moveTo>
                      <a:pt x="579" y="313"/>
                    </a:moveTo>
                    <a:lnTo>
                      <a:pt x="646" y="178"/>
                    </a:lnTo>
                    <a:lnTo>
                      <a:pt x="665" y="188"/>
                    </a:lnTo>
                    <a:lnTo>
                      <a:pt x="598" y="323"/>
                    </a:lnTo>
                    <a:lnTo>
                      <a:pt x="579" y="313"/>
                    </a:lnTo>
                    <a:close/>
                    <a:moveTo>
                      <a:pt x="646" y="178"/>
                    </a:moveTo>
                    <a:lnTo>
                      <a:pt x="651" y="168"/>
                    </a:lnTo>
                    <a:lnTo>
                      <a:pt x="660" y="173"/>
                    </a:lnTo>
                    <a:lnTo>
                      <a:pt x="656" y="184"/>
                    </a:lnTo>
                    <a:lnTo>
                      <a:pt x="646" y="178"/>
                    </a:lnTo>
                    <a:close/>
                    <a:moveTo>
                      <a:pt x="660" y="173"/>
                    </a:moveTo>
                    <a:lnTo>
                      <a:pt x="703" y="195"/>
                    </a:lnTo>
                    <a:lnTo>
                      <a:pt x="694" y="214"/>
                    </a:lnTo>
                    <a:lnTo>
                      <a:pt x="651" y="193"/>
                    </a:lnTo>
                    <a:lnTo>
                      <a:pt x="660" y="173"/>
                    </a:lnTo>
                    <a:close/>
                    <a:moveTo>
                      <a:pt x="708" y="208"/>
                    </a:moveTo>
                    <a:lnTo>
                      <a:pt x="704" y="220"/>
                    </a:lnTo>
                    <a:lnTo>
                      <a:pt x="694" y="214"/>
                    </a:lnTo>
                    <a:lnTo>
                      <a:pt x="699" y="205"/>
                    </a:lnTo>
                    <a:lnTo>
                      <a:pt x="708" y="208"/>
                    </a:lnTo>
                    <a:close/>
                    <a:moveTo>
                      <a:pt x="689" y="201"/>
                    </a:moveTo>
                    <a:lnTo>
                      <a:pt x="756" y="24"/>
                    </a:lnTo>
                    <a:lnTo>
                      <a:pt x="775" y="31"/>
                    </a:lnTo>
                    <a:lnTo>
                      <a:pt x="708" y="208"/>
                    </a:lnTo>
                    <a:lnTo>
                      <a:pt x="689" y="201"/>
                    </a:lnTo>
                    <a:close/>
                    <a:moveTo>
                      <a:pt x="756" y="24"/>
                    </a:moveTo>
                    <a:lnTo>
                      <a:pt x="761" y="9"/>
                    </a:lnTo>
                    <a:lnTo>
                      <a:pt x="773" y="20"/>
                    </a:lnTo>
                    <a:lnTo>
                      <a:pt x="766" y="28"/>
                    </a:lnTo>
                    <a:lnTo>
                      <a:pt x="756" y="24"/>
                    </a:lnTo>
                    <a:close/>
                    <a:moveTo>
                      <a:pt x="773" y="20"/>
                    </a:moveTo>
                    <a:lnTo>
                      <a:pt x="841" y="87"/>
                    </a:lnTo>
                    <a:lnTo>
                      <a:pt x="826" y="102"/>
                    </a:lnTo>
                    <a:lnTo>
                      <a:pt x="758" y="35"/>
                    </a:lnTo>
                    <a:lnTo>
                      <a:pt x="773" y="20"/>
                    </a:lnTo>
                    <a:close/>
                    <a:moveTo>
                      <a:pt x="844" y="97"/>
                    </a:moveTo>
                    <a:lnTo>
                      <a:pt x="839" y="116"/>
                    </a:lnTo>
                    <a:lnTo>
                      <a:pt x="826" y="102"/>
                    </a:lnTo>
                    <a:lnTo>
                      <a:pt x="834" y="95"/>
                    </a:lnTo>
                    <a:lnTo>
                      <a:pt x="844" y="97"/>
                    </a:lnTo>
                    <a:close/>
                    <a:moveTo>
                      <a:pt x="823" y="92"/>
                    </a:moveTo>
                    <a:lnTo>
                      <a:pt x="846" y="0"/>
                    </a:lnTo>
                    <a:lnTo>
                      <a:pt x="868" y="5"/>
                    </a:lnTo>
                    <a:lnTo>
                      <a:pt x="844" y="97"/>
                    </a:lnTo>
                    <a:lnTo>
                      <a:pt x="823" y="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63" name="Freeform 1580">
                <a:extLst>
                  <a:ext uri="{FF2B5EF4-FFF2-40B4-BE49-F238E27FC236}">
                    <a16:creationId xmlns:a16="http://schemas.microsoft.com/office/drawing/2014/main" id="{E62E5A96-7F15-4AE7-9038-8BE507564E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6" y="3384"/>
                <a:ext cx="58" cy="50"/>
              </a:xfrm>
              <a:custGeom>
                <a:avLst/>
                <a:gdLst>
                  <a:gd name="T0" fmla="*/ 4 w 868"/>
                  <a:gd name="T1" fmla="*/ 0 h 754"/>
                  <a:gd name="T2" fmla="*/ 4 w 868"/>
                  <a:gd name="T3" fmla="*/ 0 h 754"/>
                  <a:gd name="T4" fmla="*/ 4 w 868"/>
                  <a:gd name="T5" fmla="*/ 0 h 754"/>
                  <a:gd name="T6" fmla="*/ 3 w 868"/>
                  <a:gd name="T7" fmla="*/ 1 h 754"/>
                  <a:gd name="T8" fmla="*/ 4 w 868"/>
                  <a:gd name="T9" fmla="*/ 0 h 754"/>
                  <a:gd name="T10" fmla="*/ 3 w 868"/>
                  <a:gd name="T11" fmla="*/ 1 h 754"/>
                  <a:gd name="T12" fmla="*/ 3 w 868"/>
                  <a:gd name="T13" fmla="*/ 1 h 754"/>
                  <a:gd name="T14" fmla="*/ 3 w 868"/>
                  <a:gd name="T15" fmla="*/ 1 h 754"/>
                  <a:gd name="T16" fmla="*/ 3 w 868"/>
                  <a:gd name="T17" fmla="*/ 0 h 754"/>
                  <a:gd name="T18" fmla="*/ 3 w 868"/>
                  <a:gd name="T19" fmla="*/ 0 h 754"/>
                  <a:gd name="T20" fmla="*/ 3 w 868"/>
                  <a:gd name="T21" fmla="*/ 1 h 754"/>
                  <a:gd name="T22" fmla="*/ 3 w 868"/>
                  <a:gd name="T23" fmla="*/ 1 h 754"/>
                  <a:gd name="T24" fmla="*/ 3 w 868"/>
                  <a:gd name="T25" fmla="*/ 1 h 754"/>
                  <a:gd name="T26" fmla="*/ 3 w 868"/>
                  <a:gd name="T27" fmla="*/ 1 h 754"/>
                  <a:gd name="T28" fmla="*/ 3 w 868"/>
                  <a:gd name="T29" fmla="*/ 1 h 754"/>
                  <a:gd name="T30" fmla="*/ 3 w 868"/>
                  <a:gd name="T31" fmla="*/ 1 h 754"/>
                  <a:gd name="T32" fmla="*/ 3 w 868"/>
                  <a:gd name="T33" fmla="*/ 1 h 754"/>
                  <a:gd name="T34" fmla="*/ 3 w 868"/>
                  <a:gd name="T35" fmla="*/ 1 h 754"/>
                  <a:gd name="T36" fmla="*/ 2 w 868"/>
                  <a:gd name="T37" fmla="*/ 2 h 754"/>
                  <a:gd name="T38" fmla="*/ 2 w 868"/>
                  <a:gd name="T39" fmla="*/ 1 h 754"/>
                  <a:gd name="T40" fmla="*/ 2 w 868"/>
                  <a:gd name="T41" fmla="*/ 1 h 754"/>
                  <a:gd name="T42" fmla="*/ 2 w 868"/>
                  <a:gd name="T43" fmla="*/ 1 h 754"/>
                  <a:gd name="T44" fmla="*/ 2 w 868"/>
                  <a:gd name="T45" fmla="*/ 1 h 754"/>
                  <a:gd name="T46" fmla="*/ 2 w 868"/>
                  <a:gd name="T47" fmla="*/ 2 h 754"/>
                  <a:gd name="T48" fmla="*/ 2 w 868"/>
                  <a:gd name="T49" fmla="*/ 1 h 754"/>
                  <a:gd name="T50" fmla="*/ 2 w 868"/>
                  <a:gd name="T51" fmla="*/ 2 h 754"/>
                  <a:gd name="T52" fmla="*/ 2 w 868"/>
                  <a:gd name="T53" fmla="*/ 2 h 754"/>
                  <a:gd name="T54" fmla="*/ 2 w 868"/>
                  <a:gd name="T55" fmla="*/ 1 h 754"/>
                  <a:gd name="T56" fmla="*/ 2 w 868"/>
                  <a:gd name="T57" fmla="*/ 2 h 754"/>
                  <a:gd name="T58" fmla="*/ 2 w 868"/>
                  <a:gd name="T59" fmla="*/ 2 h 754"/>
                  <a:gd name="T60" fmla="*/ 1 w 868"/>
                  <a:gd name="T61" fmla="*/ 2 h 754"/>
                  <a:gd name="T62" fmla="*/ 1 w 868"/>
                  <a:gd name="T63" fmla="*/ 2 h 754"/>
                  <a:gd name="T64" fmla="*/ 1 w 868"/>
                  <a:gd name="T65" fmla="*/ 2 h 754"/>
                  <a:gd name="T66" fmla="*/ 1 w 868"/>
                  <a:gd name="T67" fmla="*/ 2 h 754"/>
                  <a:gd name="T68" fmla="*/ 1 w 868"/>
                  <a:gd name="T69" fmla="*/ 2 h 754"/>
                  <a:gd name="T70" fmla="*/ 1 w 868"/>
                  <a:gd name="T71" fmla="*/ 2 h 754"/>
                  <a:gd name="T72" fmla="*/ 1 w 868"/>
                  <a:gd name="T73" fmla="*/ 2 h 754"/>
                  <a:gd name="T74" fmla="*/ 1 w 868"/>
                  <a:gd name="T75" fmla="*/ 2 h 754"/>
                  <a:gd name="T76" fmla="*/ 1 w 868"/>
                  <a:gd name="T77" fmla="*/ 3 h 754"/>
                  <a:gd name="T78" fmla="*/ 1 w 868"/>
                  <a:gd name="T79" fmla="*/ 3 h 754"/>
                  <a:gd name="T80" fmla="*/ 1 w 868"/>
                  <a:gd name="T81" fmla="*/ 2 h 754"/>
                  <a:gd name="T82" fmla="*/ 1 w 868"/>
                  <a:gd name="T83" fmla="*/ 2 h 754"/>
                  <a:gd name="T84" fmla="*/ 1 w 868"/>
                  <a:gd name="T85" fmla="*/ 2 h 754"/>
                  <a:gd name="T86" fmla="*/ 0 w 868"/>
                  <a:gd name="T87" fmla="*/ 3 h 754"/>
                  <a:gd name="T88" fmla="*/ 1 w 868"/>
                  <a:gd name="T89" fmla="*/ 2 h 754"/>
                  <a:gd name="T90" fmla="*/ 0 w 868"/>
                  <a:gd name="T91" fmla="*/ 3 h 754"/>
                  <a:gd name="T92" fmla="*/ 0 w 868"/>
                  <a:gd name="T93" fmla="*/ 3 h 754"/>
                  <a:gd name="T94" fmla="*/ 0 w 868"/>
                  <a:gd name="T95" fmla="*/ 3 h 754"/>
                  <a:gd name="T96" fmla="*/ 0 w 868"/>
                  <a:gd name="T97" fmla="*/ 3 h 754"/>
                  <a:gd name="T98" fmla="*/ 0 w 868"/>
                  <a:gd name="T99" fmla="*/ 3 h 754"/>
                  <a:gd name="T100" fmla="*/ 0 w 868"/>
                  <a:gd name="T101" fmla="*/ 3 h 75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68" h="754">
                    <a:moveTo>
                      <a:pt x="860" y="47"/>
                    </a:moveTo>
                    <a:lnTo>
                      <a:pt x="794" y="25"/>
                    </a:lnTo>
                    <a:lnTo>
                      <a:pt x="801" y="4"/>
                    </a:lnTo>
                    <a:lnTo>
                      <a:pt x="868" y="26"/>
                    </a:lnTo>
                    <a:lnTo>
                      <a:pt x="860" y="47"/>
                    </a:lnTo>
                    <a:close/>
                    <a:moveTo>
                      <a:pt x="786" y="13"/>
                    </a:moveTo>
                    <a:lnTo>
                      <a:pt x="788" y="0"/>
                    </a:lnTo>
                    <a:lnTo>
                      <a:pt x="801" y="4"/>
                    </a:lnTo>
                    <a:lnTo>
                      <a:pt x="798" y="15"/>
                    </a:lnTo>
                    <a:lnTo>
                      <a:pt x="786" y="13"/>
                    </a:lnTo>
                    <a:close/>
                    <a:moveTo>
                      <a:pt x="808" y="17"/>
                    </a:moveTo>
                    <a:lnTo>
                      <a:pt x="783" y="148"/>
                    </a:lnTo>
                    <a:lnTo>
                      <a:pt x="762" y="144"/>
                    </a:lnTo>
                    <a:lnTo>
                      <a:pt x="786" y="13"/>
                    </a:lnTo>
                    <a:lnTo>
                      <a:pt x="808" y="17"/>
                    </a:lnTo>
                    <a:close/>
                    <a:moveTo>
                      <a:pt x="783" y="148"/>
                    </a:moveTo>
                    <a:lnTo>
                      <a:pt x="780" y="164"/>
                    </a:lnTo>
                    <a:lnTo>
                      <a:pt x="767" y="156"/>
                    </a:lnTo>
                    <a:lnTo>
                      <a:pt x="773" y="146"/>
                    </a:lnTo>
                    <a:lnTo>
                      <a:pt x="783" y="148"/>
                    </a:lnTo>
                    <a:close/>
                    <a:moveTo>
                      <a:pt x="767" y="156"/>
                    </a:moveTo>
                    <a:lnTo>
                      <a:pt x="700" y="113"/>
                    </a:lnTo>
                    <a:lnTo>
                      <a:pt x="711" y="95"/>
                    </a:lnTo>
                    <a:lnTo>
                      <a:pt x="778" y="137"/>
                    </a:lnTo>
                    <a:lnTo>
                      <a:pt x="767" y="156"/>
                    </a:lnTo>
                    <a:close/>
                    <a:moveTo>
                      <a:pt x="696" y="100"/>
                    </a:moveTo>
                    <a:lnTo>
                      <a:pt x="700" y="88"/>
                    </a:lnTo>
                    <a:lnTo>
                      <a:pt x="711" y="95"/>
                    </a:lnTo>
                    <a:lnTo>
                      <a:pt x="706" y="104"/>
                    </a:lnTo>
                    <a:lnTo>
                      <a:pt x="696" y="100"/>
                    </a:lnTo>
                    <a:close/>
                    <a:moveTo>
                      <a:pt x="715" y="108"/>
                    </a:moveTo>
                    <a:lnTo>
                      <a:pt x="672" y="217"/>
                    </a:lnTo>
                    <a:lnTo>
                      <a:pt x="653" y="210"/>
                    </a:lnTo>
                    <a:lnTo>
                      <a:pt x="696" y="100"/>
                    </a:lnTo>
                    <a:lnTo>
                      <a:pt x="715" y="108"/>
                    </a:lnTo>
                    <a:close/>
                    <a:moveTo>
                      <a:pt x="672" y="217"/>
                    </a:moveTo>
                    <a:lnTo>
                      <a:pt x="668" y="230"/>
                    </a:lnTo>
                    <a:lnTo>
                      <a:pt x="657" y="224"/>
                    </a:lnTo>
                    <a:lnTo>
                      <a:pt x="663" y="214"/>
                    </a:lnTo>
                    <a:lnTo>
                      <a:pt x="672" y="217"/>
                    </a:lnTo>
                    <a:close/>
                    <a:moveTo>
                      <a:pt x="657" y="224"/>
                    </a:moveTo>
                    <a:lnTo>
                      <a:pt x="590" y="180"/>
                    </a:lnTo>
                    <a:lnTo>
                      <a:pt x="601" y="162"/>
                    </a:lnTo>
                    <a:lnTo>
                      <a:pt x="668" y="205"/>
                    </a:lnTo>
                    <a:lnTo>
                      <a:pt x="657" y="224"/>
                    </a:lnTo>
                    <a:close/>
                    <a:moveTo>
                      <a:pt x="586" y="166"/>
                    </a:moveTo>
                    <a:lnTo>
                      <a:pt x="591" y="155"/>
                    </a:lnTo>
                    <a:lnTo>
                      <a:pt x="601" y="162"/>
                    </a:lnTo>
                    <a:lnTo>
                      <a:pt x="596" y="171"/>
                    </a:lnTo>
                    <a:lnTo>
                      <a:pt x="586" y="166"/>
                    </a:lnTo>
                    <a:close/>
                    <a:moveTo>
                      <a:pt x="605" y="175"/>
                    </a:moveTo>
                    <a:lnTo>
                      <a:pt x="537" y="332"/>
                    </a:lnTo>
                    <a:lnTo>
                      <a:pt x="518" y="322"/>
                    </a:lnTo>
                    <a:lnTo>
                      <a:pt x="586" y="166"/>
                    </a:lnTo>
                    <a:lnTo>
                      <a:pt x="605" y="175"/>
                    </a:lnTo>
                    <a:close/>
                    <a:moveTo>
                      <a:pt x="537" y="332"/>
                    </a:moveTo>
                    <a:lnTo>
                      <a:pt x="531" y="345"/>
                    </a:lnTo>
                    <a:lnTo>
                      <a:pt x="520" y="335"/>
                    </a:lnTo>
                    <a:lnTo>
                      <a:pt x="528" y="328"/>
                    </a:lnTo>
                    <a:lnTo>
                      <a:pt x="537" y="332"/>
                    </a:lnTo>
                    <a:close/>
                    <a:moveTo>
                      <a:pt x="520" y="335"/>
                    </a:moveTo>
                    <a:lnTo>
                      <a:pt x="496" y="313"/>
                    </a:lnTo>
                    <a:lnTo>
                      <a:pt x="511" y="298"/>
                    </a:lnTo>
                    <a:lnTo>
                      <a:pt x="535" y="319"/>
                    </a:lnTo>
                    <a:lnTo>
                      <a:pt x="520" y="335"/>
                    </a:lnTo>
                    <a:close/>
                    <a:moveTo>
                      <a:pt x="496" y="298"/>
                    </a:moveTo>
                    <a:lnTo>
                      <a:pt x="503" y="290"/>
                    </a:lnTo>
                    <a:lnTo>
                      <a:pt x="511" y="298"/>
                    </a:lnTo>
                    <a:lnTo>
                      <a:pt x="504" y="306"/>
                    </a:lnTo>
                    <a:lnTo>
                      <a:pt x="496" y="298"/>
                    </a:lnTo>
                    <a:close/>
                    <a:moveTo>
                      <a:pt x="511" y="313"/>
                    </a:moveTo>
                    <a:lnTo>
                      <a:pt x="468" y="355"/>
                    </a:lnTo>
                    <a:lnTo>
                      <a:pt x="453" y="340"/>
                    </a:lnTo>
                    <a:lnTo>
                      <a:pt x="496" y="298"/>
                    </a:lnTo>
                    <a:lnTo>
                      <a:pt x="511" y="313"/>
                    </a:lnTo>
                    <a:close/>
                    <a:moveTo>
                      <a:pt x="468" y="355"/>
                    </a:moveTo>
                    <a:lnTo>
                      <a:pt x="466" y="357"/>
                    </a:lnTo>
                    <a:lnTo>
                      <a:pt x="464" y="358"/>
                    </a:lnTo>
                    <a:lnTo>
                      <a:pt x="461" y="348"/>
                    </a:lnTo>
                    <a:lnTo>
                      <a:pt x="468" y="355"/>
                    </a:lnTo>
                    <a:close/>
                    <a:moveTo>
                      <a:pt x="464" y="358"/>
                    </a:moveTo>
                    <a:lnTo>
                      <a:pt x="397" y="383"/>
                    </a:lnTo>
                    <a:lnTo>
                      <a:pt x="390" y="363"/>
                    </a:lnTo>
                    <a:lnTo>
                      <a:pt x="457" y="338"/>
                    </a:lnTo>
                    <a:lnTo>
                      <a:pt x="464" y="358"/>
                    </a:lnTo>
                    <a:close/>
                    <a:moveTo>
                      <a:pt x="384" y="368"/>
                    </a:moveTo>
                    <a:lnTo>
                      <a:pt x="386" y="364"/>
                    </a:lnTo>
                    <a:lnTo>
                      <a:pt x="390" y="363"/>
                    </a:lnTo>
                    <a:lnTo>
                      <a:pt x="394" y="373"/>
                    </a:lnTo>
                    <a:lnTo>
                      <a:pt x="384" y="368"/>
                    </a:lnTo>
                    <a:close/>
                    <a:moveTo>
                      <a:pt x="403" y="377"/>
                    </a:moveTo>
                    <a:lnTo>
                      <a:pt x="335" y="512"/>
                    </a:lnTo>
                    <a:lnTo>
                      <a:pt x="316" y="503"/>
                    </a:lnTo>
                    <a:lnTo>
                      <a:pt x="384" y="368"/>
                    </a:lnTo>
                    <a:lnTo>
                      <a:pt x="403" y="377"/>
                    </a:lnTo>
                    <a:close/>
                    <a:moveTo>
                      <a:pt x="335" y="512"/>
                    </a:moveTo>
                    <a:lnTo>
                      <a:pt x="327" y="528"/>
                    </a:lnTo>
                    <a:lnTo>
                      <a:pt x="317" y="513"/>
                    </a:lnTo>
                    <a:lnTo>
                      <a:pt x="326" y="508"/>
                    </a:lnTo>
                    <a:lnTo>
                      <a:pt x="335" y="512"/>
                    </a:lnTo>
                    <a:close/>
                    <a:moveTo>
                      <a:pt x="317" y="513"/>
                    </a:moveTo>
                    <a:lnTo>
                      <a:pt x="272" y="445"/>
                    </a:lnTo>
                    <a:lnTo>
                      <a:pt x="289" y="434"/>
                    </a:lnTo>
                    <a:lnTo>
                      <a:pt x="334" y="502"/>
                    </a:lnTo>
                    <a:lnTo>
                      <a:pt x="317" y="513"/>
                    </a:lnTo>
                    <a:close/>
                    <a:moveTo>
                      <a:pt x="271" y="435"/>
                    </a:moveTo>
                    <a:lnTo>
                      <a:pt x="279" y="418"/>
                    </a:lnTo>
                    <a:lnTo>
                      <a:pt x="289" y="434"/>
                    </a:lnTo>
                    <a:lnTo>
                      <a:pt x="281" y="440"/>
                    </a:lnTo>
                    <a:lnTo>
                      <a:pt x="271" y="435"/>
                    </a:lnTo>
                    <a:close/>
                    <a:moveTo>
                      <a:pt x="290" y="444"/>
                    </a:moveTo>
                    <a:lnTo>
                      <a:pt x="223" y="579"/>
                    </a:lnTo>
                    <a:lnTo>
                      <a:pt x="204" y="569"/>
                    </a:lnTo>
                    <a:lnTo>
                      <a:pt x="271" y="435"/>
                    </a:lnTo>
                    <a:lnTo>
                      <a:pt x="290" y="444"/>
                    </a:lnTo>
                    <a:close/>
                    <a:moveTo>
                      <a:pt x="223" y="579"/>
                    </a:moveTo>
                    <a:lnTo>
                      <a:pt x="218" y="589"/>
                    </a:lnTo>
                    <a:lnTo>
                      <a:pt x="209" y="584"/>
                    </a:lnTo>
                    <a:lnTo>
                      <a:pt x="214" y="575"/>
                    </a:lnTo>
                    <a:lnTo>
                      <a:pt x="223" y="579"/>
                    </a:lnTo>
                    <a:close/>
                    <a:moveTo>
                      <a:pt x="209" y="584"/>
                    </a:moveTo>
                    <a:lnTo>
                      <a:pt x="163" y="559"/>
                    </a:lnTo>
                    <a:lnTo>
                      <a:pt x="172" y="540"/>
                    </a:lnTo>
                    <a:lnTo>
                      <a:pt x="218" y="564"/>
                    </a:lnTo>
                    <a:lnTo>
                      <a:pt x="209" y="584"/>
                    </a:lnTo>
                    <a:close/>
                    <a:moveTo>
                      <a:pt x="157" y="546"/>
                    </a:moveTo>
                    <a:lnTo>
                      <a:pt x="161" y="534"/>
                    </a:lnTo>
                    <a:lnTo>
                      <a:pt x="172" y="540"/>
                    </a:lnTo>
                    <a:lnTo>
                      <a:pt x="168" y="550"/>
                    </a:lnTo>
                    <a:lnTo>
                      <a:pt x="157" y="546"/>
                    </a:lnTo>
                    <a:close/>
                    <a:moveTo>
                      <a:pt x="177" y="553"/>
                    </a:moveTo>
                    <a:lnTo>
                      <a:pt x="110" y="734"/>
                    </a:lnTo>
                    <a:lnTo>
                      <a:pt x="90" y="727"/>
                    </a:lnTo>
                    <a:lnTo>
                      <a:pt x="157" y="546"/>
                    </a:lnTo>
                    <a:lnTo>
                      <a:pt x="177" y="553"/>
                    </a:lnTo>
                    <a:close/>
                    <a:moveTo>
                      <a:pt x="110" y="734"/>
                    </a:moveTo>
                    <a:lnTo>
                      <a:pt x="105" y="751"/>
                    </a:lnTo>
                    <a:lnTo>
                      <a:pt x="93" y="738"/>
                    </a:lnTo>
                    <a:lnTo>
                      <a:pt x="101" y="731"/>
                    </a:lnTo>
                    <a:lnTo>
                      <a:pt x="110" y="734"/>
                    </a:lnTo>
                    <a:close/>
                    <a:moveTo>
                      <a:pt x="93" y="738"/>
                    </a:moveTo>
                    <a:lnTo>
                      <a:pt x="25" y="670"/>
                    </a:lnTo>
                    <a:lnTo>
                      <a:pt x="40" y="655"/>
                    </a:lnTo>
                    <a:lnTo>
                      <a:pt x="108" y="723"/>
                    </a:lnTo>
                    <a:lnTo>
                      <a:pt x="93" y="738"/>
                    </a:lnTo>
                    <a:close/>
                    <a:moveTo>
                      <a:pt x="21" y="660"/>
                    </a:moveTo>
                    <a:lnTo>
                      <a:pt x="27" y="641"/>
                    </a:lnTo>
                    <a:lnTo>
                      <a:pt x="40" y="655"/>
                    </a:lnTo>
                    <a:lnTo>
                      <a:pt x="33" y="663"/>
                    </a:lnTo>
                    <a:lnTo>
                      <a:pt x="21" y="660"/>
                    </a:lnTo>
                    <a:close/>
                    <a:moveTo>
                      <a:pt x="43" y="665"/>
                    </a:moveTo>
                    <a:lnTo>
                      <a:pt x="21" y="754"/>
                    </a:lnTo>
                    <a:lnTo>
                      <a:pt x="0" y="749"/>
                    </a:lnTo>
                    <a:lnTo>
                      <a:pt x="21" y="660"/>
                    </a:lnTo>
                    <a:lnTo>
                      <a:pt x="43" y="6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64" name="Freeform 1581">
                <a:extLst>
                  <a:ext uri="{FF2B5EF4-FFF2-40B4-BE49-F238E27FC236}">
                    <a16:creationId xmlns:a16="http://schemas.microsoft.com/office/drawing/2014/main" id="{89F5CE5F-1B9A-42A6-B6F5-7A8428655BB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6" y="3352"/>
                <a:ext cx="58" cy="56"/>
              </a:xfrm>
              <a:custGeom>
                <a:avLst/>
                <a:gdLst>
                  <a:gd name="T0" fmla="*/ 3 w 873"/>
                  <a:gd name="T1" fmla="*/ 1 h 844"/>
                  <a:gd name="T2" fmla="*/ 4 w 873"/>
                  <a:gd name="T3" fmla="*/ 1 h 844"/>
                  <a:gd name="T4" fmla="*/ 4 w 873"/>
                  <a:gd name="T5" fmla="*/ 1 h 844"/>
                  <a:gd name="T6" fmla="*/ 3 w 873"/>
                  <a:gd name="T7" fmla="*/ 0 h 844"/>
                  <a:gd name="T8" fmla="*/ 3 w 873"/>
                  <a:gd name="T9" fmla="*/ 1 h 844"/>
                  <a:gd name="T10" fmla="*/ 3 w 873"/>
                  <a:gd name="T11" fmla="*/ 0 h 844"/>
                  <a:gd name="T12" fmla="*/ 3 w 873"/>
                  <a:gd name="T13" fmla="*/ 0 h 844"/>
                  <a:gd name="T14" fmla="*/ 3 w 873"/>
                  <a:gd name="T15" fmla="*/ 0 h 844"/>
                  <a:gd name="T16" fmla="*/ 3 w 873"/>
                  <a:gd name="T17" fmla="*/ 1 h 844"/>
                  <a:gd name="T18" fmla="*/ 3 w 873"/>
                  <a:gd name="T19" fmla="*/ 1 h 844"/>
                  <a:gd name="T20" fmla="*/ 3 w 873"/>
                  <a:gd name="T21" fmla="*/ 1 h 844"/>
                  <a:gd name="T22" fmla="*/ 3 w 873"/>
                  <a:gd name="T23" fmla="*/ 1 h 844"/>
                  <a:gd name="T24" fmla="*/ 3 w 873"/>
                  <a:gd name="T25" fmla="*/ 1 h 844"/>
                  <a:gd name="T26" fmla="*/ 3 w 873"/>
                  <a:gd name="T27" fmla="*/ 2 h 844"/>
                  <a:gd name="T28" fmla="*/ 3 w 873"/>
                  <a:gd name="T29" fmla="*/ 1 h 844"/>
                  <a:gd name="T30" fmla="*/ 3 w 873"/>
                  <a:gd name="T31" fmla="*/ 2 h 844"/>
                  <a:gd name="T32" fmla="*/ 3 w 873"/>
                  <a:gd name="T33" fmla="*/ 2 h 844"/>
                  <a:gd name="T34" fmla="*/ 3 w 873"/>
                  <a:gd name="T35" fmla="*/ 1 h 844"/>
                  <a:gd name="T36" fmla="*/ 2 w 873"/>
                  <a:gd name="T37" fmla="*/ 1 h 844"/>
                  <a:gd name="T38" fmla="*/ 2 w 873"/>
                  <a:gd name="T39" fmla="*/ 1 h 844"/>
                  <a:gd name="T40" fmla="*/ 2 w 873"/>
                  <a:gd name="T41" fmla="*/ 2 h 844"/>
                  <a:gd name="T42" fmla="*/ 2 w 873"/>
                  <a:gd name="T43" fmla="*/ 2 h 844"/>
                  <a:gd name="T44" fmla="*/ 2 w 873"/>
                  <a:gd name="T45" fmla="*/ 2 h 844"/>
                  <a:gd name="T46" fmla="*/ 2 w 873"/>
                  <a:gd name="T47" fmla="*/ 2 h 844"/>
                  <a:gd name="T48" fmla="*/ 2 w 873"/>
                  <a:gd name="T49" fmla="*/ 2 h 844"/>
                  <a:gd name="T50" fmla="*/ 2 w 873"/>
                  <a:gd name="T51" fmla="*/ 2 h 844"/>
                  <a:gd name="T52" fmla="*/ 2 w 873"/>
                  <a:gd name="T53" fmla="*/ 2 h 844"/>
                  <a:gd name="T54" fmla="*/ 2 w 873"/>
                  <a:gd name="T55" fmla="*/ 2 h 844"/>
                  <a:gd name="T56" fmla="*/ 2 w 873"/>
                  <a:gd name="T57" fmla="*/ 2 h 844"/>
                  <a:gd name="T58" fmla="*/ 2 w 873"/>
                  <a:gd name="T59" fmla="*/ 2 h 844"/>
                  <a:gd name="T60" fmla="*/ 1 w 873"/>
                  <a:gd name="T61" fmla="*/ 2 h 844"/>
                  <a:gd name="T62" fmla="*/ 1 w 873"/>
                  <a:gd name="T63" fmla="*/ 2 h 844"/>
                  <a:gd name="T64" fmla="*/ 1 w 873"/>
                  <a:gd name="T65" fmla="*/ 2 h 844"/>
                  <a:gd name="T66" fmla="*/ 1 w 873"/>
                  <a:gd name="T67" fmla="*/ 3 h 844"/>
                  <a:gd name="T68" fmla="*/ 1 w 873"/>
                  <a:gd name="T69" fmla="*/ 2 h 844"/>
                  <a:gd name="T70" fmla="*/ 1 w 873"/>
                  <a:gd name="T71" fmla="*/ 3 h 844"/>
                  <a:gd name="T72" fmla="*/ 1 w 873"/>
                  <a:gd name="T73" fmla="*/ 3 h 844"/>
                  <a:gd name="T74" fmla="*/ 1 w 873"/>
                  <a:gd name="T75" fmla="*/ 3 h 844"/>
                  <a:gd name="T76" fmla="*/ 1 w 873"/>
                  <a:gd name="T77" fmla="*/ 2 h 844"/>
                  <a:gd name="T78" fmla="*/ 1 w 873"/>
                  <a:gd name="T79" fmla="*/ 2 h 844"/>
                  <a:gd name="T80" fmla="*/ 1 w 873"/>
                  <a:gd name="T81" fmla="*/ 3 h 844"/>
                  <a:gd name="T82" fmla="*/ 1 w 873"/>
                  <a:gd name="T83" fmla="*/ 3 h 844"/>
                  <a:gd name="T84" fmla="*/ 1 w 873"/>
                  <a:gd name="T85" fmla="*/ 3 h 844"/>
                  <a:gd name="T86" fmla="*/ 0 w 873"/>
                  <a:gd name="T87" fmla="*/ 3 h 844"/>
                  <a:gd name="T88" fmla="*/ 1 w 873"/>
                  <a:gd name="T89" fmla="*/ 3 h 844"/>
                  <a:gd name="T90" fmla="*/ 0 w 873"/>
                  <a:gd name="T91" fmla="*/ 3 h 844"/>
                  <a:gd name="T92" fmla="*/ 0 w 873"/>
                  <a:gd name="T93" fmla="*/ 3 h 844"/>
                  <a:gd name="T94" fmla="*/ 0 w 873"/>
                  <a:gd name="T95" fmla="*/ 3 h 844"/>
                  <a:gd name="T96" fmla="*/ 0 w 873"/>
                  <a:gd name="T97" fmla="*/ 4 h 844"/>
                  <a:gd name="T98" fmla="*/ 0 w 873"/>
                  <a:gd name="T99" fmla="*/ 4 h 844"/>
                  <a:gd name="T100" fmla="*/ 0 w 873"/>
                  <a:gd name="T101" fmla="*/ 3 h 84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73" h="844">
                    <a:moveTo>
                      <a:pt x="873" y="10"/>
                    </a:moveTo>
                    <a:lnTo>
                      <a:pt x="806" y="144"/>
                    </a:lnTo>
                    <a:lnTo>
                      <a:pt x="786" y="135"/>
                    </a:lnTo>
                    <a:lnTo>
                      <a:pt x="853" y="0"/>
                    </a:lnTo>
                    <a:lnTo>
                      <a:pt x="873" y="10"/>
                    </a:lnTo>
                    <a:close/>
                    <a:moveTo>
                      <a:pt x="806" y="144"/>
                    </a:moveTo>
                    <a:lnTo>
                      <a:pt x="795" y="167"/>
                    </a:lnTo>
                    <a:lnTo>
                      <a:pt x="786" y="143"/>
                    </a:lnTo>
                    <a:lnTo>
                      <a:pt x="797" y="140"/>
                    </a:lnTo>
                    <a:lnTo>
                      <a:pt x="806" y="144"/>
                    </a:lnTo>
                    <a:close/>
                    <a:moveTo>
                      <a:pt x="786" y="143"/>
                    </a:moveTo>
                    <a:lnTo>
                      <a:pt x="762" y="77"/>
                    </a:lnTo>
                    <a:lnTo>
                      <a:pt x="781" y="69"/>
                    </a:lnTo>
                    <a:lnTo>
                      <a:pt x="806" y="136"/>
                    </a:lnTo>
                    <a:lnTo>
                      <a:pt x="786" y="143"/>
                    </a:lnTo>
                    <a:close/>
                    <a:moveTo>
                      <a:pt x="762" y="68"/>
                    </a:moveTo>
                    <a:lnTo>
                      <a:pt x="773" y="46"/>
                    </a:lnTo>
                    <a:lnTo>
                      <a:pt x="781" y="69"/>
                    </a:lnTo>
                    <a:lnTo>
                      <a:pt x="772" y="73"/>
                    </a:lnTo>
                    <a:lnTo>
                      <a:pt x="762" y="68"/>
                    </a:lnTo>
                    <a:close/>
                    <a:moveTo>
                      <a:pt x="781" y="78"/>
                    </a:moveTo>
                    <a:lnTo>
                      <a:pt x="714" y="211"/>
                    </a:lnTo>
                    <a:lnTo>
                      <a:pt x="695" y="202"/>
                    </a:lnTo>
                    <a:lnTo>
                      <a:pt x="762" y="68"/>
                    </a:lnTo>
                    <a:lnTo>
                      <a:pt x="781" y="78"/>
                    </a:lnTo>
                    <a:close/>
                    <a:moveTo>
                      <a:pt x="714" y="211"/>
                    </a:moveTo>
                    <a:lnTo>
                      <a:pt x="707" y="225"/>
                    </a:lnTo>
                    <a:lnTo>
                      <a:pt x="697" y="214"/>
                    </a:lnTo>
                    <a:lnTo>
                      <a:pt x="705" y="207"/>
                    </a:lnTo>
                    <a:lnTo>
                      <a:pt x="714" y="211"/>
                    </a:lnTo>
                    <a:close/>
                    <a:moveTo>
                      <a:pt x="697" y="214"/>
                    </a:moveTo>
                    <a:lnTo>
                      <a:pt x="654" y="172"/>
                    </a:lnTo>
                    <a:lnTo>
                      <a:pt x="669" y="157"/>
                    </a:lnTo>
                    <a:lnTo>
                      <a:pt x="712" y="199"/>
                    </a:lnTo>
                    <a:lnTo>
                      <a:pt x="697" y="214"/>
                    </a:lnTo>
                    <a:close/>
                    <a:moveTo>
                      <a:pt x="652" y="161"/>
                    </a:moveTo>
                    <a:lnTo>
                      <a:pt x="657" y="145"/>
                    </a:lnTo>
                    <a:lnTo>
                      <a:pt x="669" y="157"/>
                    </a:lnTo>
                    <a:lnTo>
                      <a:pt x="662" y="165"/>
                    </a:lnTo>
                    <a:lnTo>
                      <a:pt x="652" y="161"/>
                    </a:lnTo>
                    <a:close/>
                    <a:moveTo>
                      <a:pt x="671" y="168"/>
                    </a:moveTo>
                    <a:lnTo>
                      <a:pt x="604" y="345"/>
                    </a:lnTo>
                    <a:lnTo>
                      <a:pt x="585" y="338"/>
                    </a:lnTo>
                    <a:lnTo>
                      <a:pt x="652" y="161"/>
                    </a:lnTo>
                    <a:lnTo>
                      <a:pt x="671" y="168"/>
                    </a:lnTo>
                    <a:close/>
                    <a:moveTo>
                      <a:pt x="604" y="345"/>
                    </a:moveTo>
                    <a:lnTo>
                      <a:pt x="600" y="358"/>
                    </a:lnTo>
                    <a:lnTo>
                      <a:pt x="589" y="351"/>
                    </a:lnTo>
                    <a:lnTo>
                      <a:pt x="595" y="342"/>
                    </a:lnTo>
                    <a:lnTo>
                      <a:pt x="604" y="345"/>
                    </a:lnTo>
                    <a:close/>
                    <a:moveTo>
                      <a:pt x="589" y="351"/>
                    </a:moveTo>
                    <a:lnTo>
                      <a:pt x="521" y="308"/>
                    </a:lnTo>
                    <a:lnTo>
                      <a:pt x="532" y="290"/>
                    </a:lnTo>
                    <a:lnTo>
                      <a:pt x="600" y="333"/>
                    </a:lnTo>
                    <a:lnTo>
                      <a:pt x="589" y="351"/>
                    </a:lnTo>
                    <a:close/>
                    <a:moveTo>
                      <a:pt x="516" y="296"/>
                    </a:moveTo>
                    <a:lnTo>
                      <a:pt x="520" y="281"/>
                    </a:lnTo>
                    <a:lnTo>
                      <a:pt x="532" y="290"/>
                    </a:lnTo>
                    <a:lnTo>
                      <a:pt x="527" y="299"/>
                    </a:lnTo>
                    <a:lnTo>
                      <a:pt x="516" y="296"/>
                    </a:lnTo>
                    <a:close/>
                    <a:moveTo>
                      <a:pt x="537" y="301"/>
                    </a:moveTo>
                    <a:lnTo>
                      <a:pt x="514" y="390"/>
                    </a:lnTo>
                    <a:lnTo>
                      <a:pt x="492" y="385"/>
                    </a:lnTo>
                    <a:lnTo>
                      <a:pt x="516" y="296"/>
                    </a:lnTo>
                    <a:lnTo>
                      <a:pt x="537" y="301"/>
                    </a:lnTo>
                    <a:close/>
                    <a:moveTo>
                      <a:pt x="514" y="390"/>
                    </a:moveTo>
                    <a:lnTo>
                      <a:pt x="512" y="399"/>
                    </a:lnTo>
                    <a:lnTo>
                      <a:pt x="503" y="399"/>
                    </a:lnTo>
                    <a:lnTo>
                      <a:pt x="503" y="388"/>
                    </a:lnTo>
                    <a:lnTo>
                      <a:pt x="514" y="390"/>
                    </a:lnTo>
                    <a:close/>
                    <a:moveTo>
                      <a:pt x="503" y="399"/>
                    </a:moveTo>
                    <a:lnTo>
                      <a:pt x="460" y="399"/>
                    </a:lnTo>
                    <a:lnTo>
                      <a:pt x="460" y="377"/>
                    </a:lnTo>
                    <a:lnTo>
                      <a:pt x="503" y="377"/>
                    </a:lnTo>
                    <a:lnTo>
                      <a:pt x="503" y="399"/>
                    </a:lnTo>
                    <a:close/>
                    <a:moveTo>
                      <a:pt x="451" y="381"/>
                    </a:moveTo>
                    <a:lnTo>
                      <a:pt x="454" y="377"/>
                    </a:lnTo>
                    <a:lnTo>
                      <a:pt x="460" y="377"/>
                    </a:lnTo>
                    <a:lnTo>
                      <a:pt x="460" y="388"/>
                    </a:lnTo>
                    <a:lnTo>
                      <a:pt x="451" y="381"/>
                    </a:lnTo>
                    <a:close/>
                    <a:moveTo>
                      <a:pt x="468" y="395"/>
                    </a:moveTo>
                    <a:lnTo>
                      <a:pt x="401" y="483"/>
                    </a:lnTo>
                    <a:lnTo>
                      <a:pt x="384" y="470"/>
                    </a:lnTo>
                    <a:lnTo>
                      <a:pt x="451" y="381"/>
                    </a:lnTo>
                    <a:lnTo>
                      <a:pt x="468" y="395"/>
                    </a:lnTo>
                    <a:close/>
                    <a:moveTo>
                      <a:pt x="401" y="483"/>
                    </a:moveTo>
                    <a:lnTo>
                      <a:pt x="398" y="487"/>
                    </a:lnTo>
                    <a:lnTo>
                      <a:pt x="393" y="487"/>
                    </a:lnTo>
                    <a:lnTo>
                      <a:pt x="393" y="477"/>
                    </a:lnTo>
                    <a:lnTo>
                      <a:pt x="401" y="483"/>
                    </a:lnTo>
                    <a:close/>
                    <a:moveTo>
                      <a:pt x="393" y="487"/>
                    </a:moveTo>
                    <a:lnTo>
                      <a:pt x="325" y="487"/>
                    </a:lnTo>
                    <a:lnTo>
                      <a:pt x="325" y="466"/>
                    </a:lnTo>
                    <a:lnTo>
                      <a:pt x="393" y="466"/>
                    </a:lnTo>
                    <a:lnTo>
                      <a:pt x="393" y="487"/>
                    </a:lnTo>
                    <a:close/>
                    <a:moveTo>
                      <a:pt x="315" y="473"/>
                    </a:moveTo>
                    <a:lnTo>
                      <a:pt x="317" y="466"/>
                    </a:lnTo>
                    <a:lnTo>
                      <a:pt x="325" y="466"/>
                    </a:lnTo>
                    <a:lnTo>
                      <a:pt x="325" y="477"/>
                    </a:lnTo>
                    <a:lnTo>
                      <a:pt x="315" y="473"/>
                    </a:lnTo>
                    <a:close/>
                    <a:moveTo>
                      <a:pt x="334" y="480"/>
                    </a:moveTo>
                    <a:lnTo>
                      <a:pt x="289" y="614"/>
                    </a:lnTo>
                    <a:lnTo>
                      <a:pt x="270" y="607"/>
                    </a:lnTo>
                    <a:lnTo>
                      <a:pt x="315" y="473"/>
                    </a:lnTo>
                    <a:lnTo>
                      <a:pt x="334" y="480"/>
                    </a:lnTo>
                    <a:close/>
                    <a:moveTo>
                      <a:pt x="289" y="614"/>
                    </a:moveTo>
                    <a:lnTo>
                      <a:pt x="285" y="627"/>
                    </a:lnTo>
                    <a:lnTo>
                      <a:pt x="274" y="620"/>
                    </a:lnTo>
                    <a:lnTo>
                      <a:pt x="280" y="611"/>
                    </a:lnTo>
                    <a:lnTo>
                      <a:pt x="289" y="614"/>
                    </a:lnTo>
                    <a:close/>
                    <a:moveTo>
                      <a:pt x="274" y="620"/>
                    </a:moveTo>
                    <a:lnTo>
                      <a:pt x="207" y="578"/>
                    </a:lnTo>
                    <a:lnTo>
                      <a:pt x="218" y="559"/>
                    </a:lnTo>
                    <a:lnTo>
                      <a:pt x="285" y="601"/>
                    </a:lnTo>
                    <a:lnTo>
                      <a:pt x="274" y="620"/>
                    </a:lnTo>
                    <a:close/>
                    <a:moveTo>
                      <a:pt x="203" y="564"/>
                    </a:moveTo>
                    <a:lnTo>
                      <a:pt x="207" y="552"/>
                    </a:lnTo>
                    <a:lnTo>
                      <a:pt x="218" y="559"/>
                    </a:lnTo>
                    <a:lnTo>
                      <a:pt x="213" y="569"/>
                    </a:lnTo>
                    <a:lnTo>
                      <a:pt x="203" y="564"/>
                    </a:lnTo>
                    <a:close/>
                    <a:moveTo>
                      <a:pt x="222" y="572"/>
                    </a:moveTo>
                    <a:lnTo>
                      <a:pt x="176" y="703"/>
                    </a:lnTo>
                    <a:lnTo>
                      <a:pt x="156" y="696"/>
                    </a:lnTo>
                    <a:lnTo>
                      <a:pt x="203" y="564"/>
                    </a:lnTo>
                    <a:lnTo>
                      <a:pt x="222" y="572"/>
                    </a:lnTo>
                    <a:close/>
                    <a:moveTo>
                      <a:pt x="176" y="703"/>
                    </a:moveTo>
                    <a:lnTo>
                      <a:pt x="172" y="717"/>
                    </a:lnTo>
                    <a:lnTo>
                      <a:pt x="160" y="710"/>
                    </a:lnTo>
                    <a:lnTo>
                      <a:pt x="167" y="700"/>
                    </a:lnTo>
                    <a:lnTo>
                      <a:pt x="176" y="703"/>
                    </a:lnTo>
                    <a:close/>
                    <a:moveTo>
                      <a:pt x="160" y="710"/>
                    </a:moveTo>
                    <a:lnTo>
                      <a:pt x="94" y="666"/>
                    </a:lnTo>
                    <a:lnTo>
                      <a:pt x="105" y="648"/>
                    </a:lnTo>
                    <a:lnTo>
                      <a:pt x="172" y="691"/>
                    </a:lnTo>
                    <a:lnTo>
                      <a:pt x="160" y="710"/>
                    </a:lnTo>
                    <a:close/>
                    <a:moveTo>
                      <a:pt x="89" y="652"/>
                    </a:moveTo>
                    <a:lnTo>
                      <a:pt x="95" y="641"/>
                    </a:lnTo>
                    <a:lnTo>
                      <a:pt x="105" y="648"/>
                    </a:lnTo>
                    <a:lnTo>
                      <a:pt x="100" y="657"/>
                    </a:lnTo>
                    <a:lnTo>
                      <a:pt x="89" y="652"/>
                    </a:lnTo>
                    <a:close/>
                    <a:moveTo>
                      <a:pt x="109" y="661"/>
                    </a:moveTo>
                    <a:lnTo>
                      <a:pt x="41" y="818"/>
                    </a:lnTo>
                    <a:lnTo>
                      <a:pt x="22" y="808"/>
                    </a:lnTo>
                    <a:lnTo>
                      <a:pt x="89" y="652"/>
                    </a:lnTo>
                    <a:lnTo>
                      <a:pt x="109" y="661"/>
                    </a:lnTo>
                    <a:close/>
                    <a:moveTo>
                      <a:pt x="41" y="818"/>
                    </a:moveTo>
                    <a:lnTo>
                      <a:pt x="30" y="844"/>
                    </a:lnTo>
                    <a:lnTo>
                      <a:pt x="22" y="817"/>
                    </a:lnTo>
                    <a:lnTo>
                      <a:pt x="32" y="814"/>
                    </a:lnTo>
                    <a:lnTo>
                      <a:pt x="41" y="818"/>
                    </a:lnTo>
                    <a:close/>
                    <a:moveTo>
                      <a:pt x="22" y="817"/>
                    </a:moveTo>
                    <a:lnTo>
                      <a:pt x="0" y="749"/>
                    </a:lnTo>
                    <a:lnTo>
                      <a:pt x="20" y="743"/>
                    </a:lnTo>
                    <a:lnTo>
                      <a:pt x="42" y="810"/>
                    </a:lnTo>
                    <a:lnTo>
                      <a:pt x="22" y="8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65" name="Freeform 1582">
                <a:extLst>
                  <a:ext uri="{FF2B5EF4-FFF2-40B4-BE49-F238E27FC236}">
                    <a16:creationId xmlns:a16="http://schemas.microsoft.com/office/drawing/2014/main" id="{4E12AE63-F43D-471C-9AFA-949B6F79BE0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6" y="3413"/>
                <a:ext cx="58" cy="54"/>
              </a:xfrm>
              <a:custGeom>
                <a:avLst/>
                <a:gdLst>
                  <a:gd name="T0" fmla="*/ 0 w 872"/>
                  <a:gd name="T1" fmla="*/ 3 h 820"/>
                  <a:gd name="T2" fmla="*/ 0 w 872"/>
                  <a:gd name="T3" fmla="*/ 3 h 820"/>
                  <a:gd name="T4" fmla="*/ 0 w 872"/>
                  <a:gd name="T5" fmla="*/ 3 h 820"/>
                  <a:gd name="T6" fmla="*/ 0 w 872"/>
                  <a:gd name="T7" fmla="*/ 3 h 820"/>
                  <a:gd name="T8" fmla="*/ 0 w 872"/>
                  <a:gd name="T9" fmla="*/ 3 h 820"/>
                  <a:gd name="T10" fmla="*/ 0 w 872"/>
                  <a:gd name="T11" fmla="*/ 3 h 820"/>
                  <a:gd name="T12" fmla="*/ 0 w 872"/>
                  <a:gd name="T13" fmla="*/ 3 h 820"/>
                  <a:gd name="T14" fmla="*/ 0 w 872"/>
                  <a:gd name="T15" fmla="*/ 3 h 820"/>
                  <a:gd name="T16" fmla="*/ 1 w 872"/>
                  <a:gd name="T17" fmla="*/ 3 h 820"/>
                  <a:gd name="T18" fmla="*/ 1 w 872"/>
                  <a:gd name="T19" fmla="*/ 3 h 820"/>
                  <a:gd name="T20" fmla="*/ 1 w 872"/>
                  <a:gd name="T21" fmla="*/ 3 h 820"/>
                  <a:gd name="T22" fmla="*/ 1 w 872"/>
                  <a:gd name="T23" fmla="*/ 3 h 820"/>
                  <a:gd name="T24" fmla="*/ 1 w 872"/>
                  <a:gd name="T25" fmla="*/ 3 h 820"/>
                  <a:gd name="T26" fmla="*/ 1 w 872"/>
                  <a:gd name="T27" fmla="*/ 2 h 820"/>
                  <a:gd name="T28" fmla="*/ 1 w 872"/>
                  <a:gd name="T29" fmla="*/ 3 h 820"/>
                  <a:gd name="T30" fmla="*/ 1 w 872"/>
                  <a:gd name="T31" fmla="*/ 2 h 820"/>
                  <a:gd name="T32" fmla="*/ 1 w 872"/>
                  <a:gd name="T33" fmla="*/ 2 h 820"/>
                  <a:gd name="T34" fmla="*/ 1 w 872"/>
                  <a:gd name="T35" fmla="*/ 2 h 820"/>
                  <a:gd name="T36" fmla="*/ 2 w 872"/>
                  <a:gd name="T37" fmla="*/ 2 h 820"/>
                  <a:gd name="T38" fmla="*/ 2 w 872"/>
                  <a:gd name="T39" fmla="*/ 2 h 820"/>
                  <a:gd name="T40" fmla="*/ 2 w 872"/>
                  <a:gd name="T41" fmla="*/ 2 h 820"/>
                  <a:gd name="T42" fmla="*/ 2 w 872"/>
                  <a:gd name="T43" fmla="*/ 2 h 820"/>
                  <a:gd name="T44" fmla="*/ 2 w 872"/>
                  <a:gd name="T45" fmla="*/ 2 h 820"/>
                  <a:gd name="T46" fmla="*/ 2 w 872"/>
                  <a:gd name="T47" fmla="*/ 2 h 820"/>
                  <a:gd name="T48" fmla="*/ 2 w 872"/>
                  <a:gd name="T49" fmla="*/ 2 h 820"/>
                  <a:gd name="T50" fmla="*/ 2 w 872"/>
                  <a:gd name="T51" fmla="*/ 2 h 820"/>
                  <a:gd name="T52" fmla="*/ 2 w 872"/>
                  <a:gd name="T53" fmla="*/ 2 h 820"/>
                  <a:gd name="T54" fmla="*/ 2 w 872"/>
                  <a:gd name="T55" fmla="*/ 2 h 820"/>
                  <a:gd name="T56" fmla="*/ 2 w 872"/>
                  <a:gd name="T57" fmla="*/ 2 h 820"/>
                  <a:gd name="T58" fmla="*/ 2 w 872"/>
                  <a:gd name="T59" fmla="*/ 2 h 820"/>
                  <a:gd name="T60" fmla="*/ 2 w 872"/>
                  <a:gd name="T61" fmla="*/ 2 h 820"/>
                  <a:gd name="T62" fmla="*/ 2 w 872"/>
                  <a:gd name="T63" fmla="*/ 2 h 820"/>
                  <a:gd name="T64" fmla="*/ 2 w 872"/>
                  <a:gd name="T65" fmla="*/ 2 h 820"/>
                  <a:gd name="T66" fmla="*/ 3 w 872"/>
                  <a:gd name="T67" fmla="*/ 1 h 820"/>
                  <a:gd name="T68" fmla="*/ 2 w 872"/>
                  <a:gd name="T69" fmla="*/ 2 h 820"/>
                  <a:gd name="T70" fmla="*/ 3 w 872"/>
                  <a:gd name="T71" fmla="*/ 1 h 820"/>
                  <a:gd name="T72" fmla="*/ 3 w 872"/>
                  <a:gd name="T73" fmla="*/ 1 h 820"/>
                  <a:gd name="T74" fmla="*/ 3 w 872"/>
                  <a:gd name="T75" fmla="*/ 1 h 820"/>
                  <a:gd name="T76" fmla="*/ 3 w 872"/>
                  <a:gd name="T77" fmla="*/ 1 h 820"/>
                  <a:gd name="T78" fmla="*/ 3 w 872"/>
                  <a:gd name="T79" fmla="*/ 1 h 820"/>
                  <a:gd name="T80" fmla="*/ 3 w 872"/>
                  <a:gd name="T81" fmla="*/ 1 h 820"/>
                  <a:gd name="T82" fmla="*/ 3 w 872"/>
                  <a:gd name="T83" fmla="*/ 1 h 820"/>
                  <a:gd name="T84" fmla="*/ 3 w 872"/>
                  <a:gd name="T85" fmla="*/ 1 h 820"/>
                  <a:gd name="T86" fmla="*/ 3 w 872"/>
                  <a:gd name="T87" fmla="*/ 1 h 820"/>
                  <a:gd name="T88" fmla="*/ 3 w 872"/>
                  <a:gd name="T89" fmla="*/ 1 h 820"/>
                  <a:gd name="T90" fmla="*/ 3 w 872"/>
                  <a:gd name="T91" fmla="*/ 1 h 820"/>
                  <a:gd name="T92" fmla="*/ 3 w 872"/>
                  <a:gd name="T93" fmla="*/ 1 h 820"/>
                  <a:gd name="T94" fmla="*/ 3 w 872"/>
                  <a:gd name="T95" fmla="*/ 1 h 820"/>
                  <a:gd name="T96" fmla="*/ 4 w 872"/>
                  <a:gd name="T97" fmla="*/ 0 h 820"/>
                  <a:gd name="T98" fmla="*/ 4 w 872"/>
                  <a:gd name="T99" fmla="*/ 0 h 820"/>
                  <a:gd name="T100" fmla="*/ 4 w 872"/>
                  <a:gd name="T101" fmla="*/ 0 h 82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72" h="820">
                    <a:moveTo>
                      <a:pt x="0" y="809"/>
                    </a:moveTo>
                    <a:lnTo>
                      <a:pt x="68" y="696"/>
                    </a:lnTo>
                    <a:lnTo>
                      <a:pt x="86" y="708"/>
                    </a:lnTo>
                    <a:lnTo>
                      <a:pt x="18" y="820"/>
                    </a:lnTo>
                    <a:lnTo>
                      <a:pt x="0" y="809"/>
                    </a:lnTo>
                    <a:close/>
                    <a:moveTo>
                      <a:pt x="68" y="696"/>
                    </a:moveTo>
                    <a:lnTo>
                      <a:pt x="79" y="677"/>
                    </a:lnTo>
                    <a:lnTo>
                      <a:pt x="87" y="698"/>
                    </a:lnTo>
                    <a:lnTo>
                      <a:pt x="77" y="703"/>
                    </a:lnTo>
                    <a:lnTo>
                      <a:pt x="68" y="696"/>
                    </a:lnTo>
                    <a:close/>
                    <a:moveTo>
                      <a:pt x="87" y="698"/>
                    </a:moveTo>
                    <a:lnTo>
                      <a:pt x="109" y="765"/>
                    </a:lnTo>
                    <a:lnTo>
                      <a:pt x="88" y="773"/>
                    </a:lnTo>
                    <a:lnTo>
                      <a:pt x="67" y="706"/>
                    </a:lnTo>
                    <a:lnTo>
                      <a:pt x="87" y="698"/>
                    </a:lnTo>
                    <a:close/>
                    <a:moveTo>
                      <a:pt x="108" y="774"/>
                    </a:moveTo>
                    <a:lnTo>
                      <a:pt x="96" y="797"/>
                    </a:lnTo>
                    <a:lnTo>
                      <a:pt x="88" y="773"/>
                    </a:lnTo>
                    <a:lnTo>
                      <a:pt x="99" y="769"/>
                    </a:lnTo>
                    <a:lnTo>
                      <a:pt x="108" y="774"/>
                    </a:lnTo>
                    <a:close/>
                    <a:moveTo>
                      <a:pt x="88" y="764"/>
                    </a:moveTo>
                    <a:lnTo>
                      <a:pt x="155" y="629"/>
                    </a:lnTo>
                    <a:lnTo>
                      <a:pt x="175" y="639"/>
                    </a:lnTo>
                    <a:lnTo>
                      <a:pt x="108" y="774"/>
                    </a:lnTo>
                    <a:lnTo>
                      <a:pt x="88" y="764"/>
                    </a:lnTo>
                    <a:close/>
                    <a:moveTo>
                      <a:pt x="155" y="629"/>
                    </a:moveTo>
                    <a:lnTo>
                      <a:pt x="163" y="616"/>
                    </a:lnTo>
                    <a:lnTo>
                      <a:pt x="173" y="626"/>
                    </a:lnTo>
                    <a:lnTo>
                      <a:pt x="166" y="635"/>
                    </a:lnTo>
                    <a:lnTo>
                      <a:pt x="155" y="629"/>
                    </a:lnTo>
                    <a:close/>
                    <a:moveTo>
                      <a:pt x="173" y="626"/>
                    </a:moveTo>
                    <a:lnTo>
                      <a:pt x="219" y="673"/>
                    </a:lnTo>
                    <a:lnTo>
                      <a:pt x="204" y="688"/>
                    </a:lnTo>
                    <a:lnTo>
                      <a:pt x="157" y="642"/>
                    </a:lnTo>
                    <a:lnTo>
                      <a:pt x="173" y="626"/>
                    </a:lnTo>
                    <a:close/>
                    <a:moveTo>
                      <a:pt x="221" y="684"/>
                    </a:moveTo>
                    <a:lnTo>
                      <a:pt x="216" y="701"/>
                    </a:lnTo>
                    <a:lnTo>
                      <a:pt x="204" y="688"/>
                    </a:lnTo>
                    <a:lnTo>
                      <a:pt x="212" y="681"/>
                    </a:lnTo>
                    <a:lnTo>
                      <a:pt x="221" y="684"/>
                    </a:lnTo>
                    <a:close/>
                    <a:moveTo>
                      <a:pt x="202" y="677"/>
                    </a:moveTo>
                    <a:lnTo>
                      <a:pt x="269" y="497"/>
                    </a:lnTo>
                    <a:lnTo>
                      <a:pt x="288" y="504"/>
                    </a:lnTo>
                    <a:lnTo>
                      <a:pt x="221" y="684"/>
                    </a:lnTo>
                    <a:lnTo>
                      <a:pt x="202" y="677"/>
                    </a:lnTo>
                    <a:close/>
                    <a:moveTo>
                      <a:pt x="269" y="497"/>
                    </a:moveTo>
                    <a:lnTo>
                      <a:pt x="273" y="483"/>
                    </a:lnTo>
                    <a:lnTo>
                      <a:pt x="284" y="492"/>
                    </a:lnTo>
                    <a:lnTo>
                      <a:pt x="279" y="501"/>
                    </a:lnTo>
                    <a:lnTo>
                      <a:pt x="269" y="497"/>
                    </a:lnTo>
                    <a:close/>
                    <a:moveTo>
                      <a:pt x="284" y="492"/>
                    </a:moveTo>
                    <a:lnTo>
                      <a:pt x="351" y="537"/>
                    </a:lnTo>
                    <a:lnTo>
                      <a:pt x="340" y="554"/>
                    </a:lnTo>
                    <a:lnTo>
                      <a:pt x="273" y="509"/>
                    </a:lnTo>
                    <a:lnTo>
                      <a:pt x="284" y="492"/>
                    </a:lnTo>
                    <a:close/>
                    <a:moveTo>
                      <a:pt x="355" y="550"/>
                    </a:moveTo>
                    <a:lnTo>
                      <a:pt x="350" y="562"/>
                    </a:lnTo>
                    <a:lnTo>
                      <a:pt x="340" y="554"/>
                    </a:lnTo>
                    <a:lnTo>
                      <a:pt x="346" y="546"/>
                    </a:lnTo>
                    <a:lnTo>
                      <a:pt x="355" y="550"/>
                    </a:lnTo>
                    <a:close/>
                    <a:moveTo>
                      <a:pt x="336" y="541"/>
                    </a:moveTo>
                    <a:lnTo>
                      <a:pt x="382" y="449"/>
                    </a:lnTo>
                    <a:lnTo>
                      <a:pt x="401" y="459"/>
                    </a:lnTo>
                    <a:lnTo>
                      <a:pt x="355" y="550"/>
                    </a:lnTo>
                    <a:lnTo>
                      <a:pt x="336" y="541"/>
                    </a:lnTo>
                    <a:close/>
                    <a:moveTo>
                      <a:pt x="382" y="449"/>
                    </a:moveTo>
                    <a:lnTo>
                      <a:pt x="385" y="443"/>
                    </a:lnTo>
                    <a:lnTo>
                      <a:pt x="392" y="443"/>
                    </a:lnTo>
                    <a:lnTo>
                      <a:pt x="392" y="454"/>
                    </a:lnTo>
                    <a:lnTo>
                      <a:pt x="382" y="449"/>
                    </a:lnTo>
                    <a:close/>
                    <a:moveTo>
                      <a:pt x="392" y="443"/>
                    </a:moveTo>
                    <a:lnTo>
                      <a:pt x="414" y="443"/>
                    </a:lnTo>
                    <a:lnTo>
                      <a:pt x="414" y="465"/>
                    </a:lnTo>
                    <a:lnTo>
                      <a:pt x="392" y="465"/>
                    </a:lnTo>
                    <a:lnTo>
                      <a:pt x="392" y="443"/>
                    </a:lnTo>
                    <a:close/>
                    <a:moveTo>
                      <a:pt x="422" y="461"/>
                    </a:moveTo>
                    <a:lnTo>
                      <a:pt x="419" y="465"/>
                    </a:lnTo>
                    <a:lnTo>
                      <a:pt x="414" y="465"/>
                    </a:lnTo>
                    <a:lnTo>
                      <a:pt x="414" y="454"/>
                    </a:lnTo>
                    <a:lnTo>
                      <a:pt x="422" y="461"/>
                    </a:lnTo>
                    <a:close/>
                    <a:moveTo>
                      <a:pt x="404" y="447"/>
                    </a:moveTo>
                    <a:lnTo>
                      <a:pt x="471" y="359"/>
                    </a:lnTo>
                    <a:lnTo>
                      <a:pt x="489" y="372"/>
                    </a:lnTo>
                    <a:lnTo>
                      <a:pt x="422" y="461"/>
                    </a:lnTo>
                    <a:lnTo>
                      <a:pt x="404" y="447"/>
                    </a:lnTo>
                    <a:close/>
                    <a:moveTo>
                      <a:pt x="471" y="359"/>
                    </a:moveTo>
                    <a:lnTo>
                      <a:pt x="474" y="355"/>
                    </a:lnTo>
                    <a:lnTo>
                      <a:pt x="481" y="355"/>
                    </a:lnTo>
                    <a:lnTo>
                      <a:pt x="481" y="366"/>
                    </a:lnTo>
                    <a:lnTo>
                      <a:pt x="471" y="359"/>
                    </a:lnTo>
                    <a:close/>
                    <a:moveTo>
                      <a:pt x="481" y="355"/>
                    </a:moveTo>
                    <a:lnTo>
                      <a:pt x="548" y="355"/>
                    </a:lnTo>
                    <a:lnTo>
                      <a:pt x="548" y="376"/>
                    </a:lnTo>
                    <a:lnTo>
                      <a:pt x="481" y="376"/>
                    </a:lnTo>
                    <a:lnTo>
                      <a:pt x="481" y="355"/>
                    </a:lnTo>
                    <a:close/>
                    <a:moveTo>
                      <a:pt x="557" y="369"/>
                    </a:moveTo>
                    <a:lnTo>
                      <a:pt x="555" y="376"/>
                    </a:lnTo>
                    <a:lnTo>
                      <a:pt x="548" y="376"/>
                    </a:lnTo>
                    <a:lnTo>
                      <a:pt x="548" y="366"/>
                    </a:lnTo>
                    <a:lnTo>
                      <a:pt x="557" y="369"/>
                    </a:lnTo>
                    <a:close/>
                    <a:moveTo>
                      <a:pt x="537" y="362"/>
                    </a:moveTo>
                    <a:lnTo>
                      <a:pt x="584" y="227"/>
                    </a:lnTo>
                    <a:lnTo>
                      <a:pt x="603" y="234"/>
                    </a:lnTo>
                    <a:lnTo>
                      <a:pt x="557" y="369"/>
                    </a:lnTo>
                    <a:lnTo>
                      <a:pt x="537" y="362"/>
                    </a:lnTo>
                    <a:close/>
                    <a:moveTo>
                      <a:pt x="584" y="227"/>
                    </a:moveTo>
                    <a:lnTo>
                      <a:pt x="588" y="214"/>
                    </a:lnTo>
                    <a:lnTo>
                      <a:pt x="599" y="222"/>
                    </a:lnTo>
                    <a:lnTo>
                      <a:pt x="594" y="231"/>
                    </a:lnTo>
                    <a:lnTo>
                      <a:pt x="584" y="227"/>
                    </a:lnTo>
                    <a:close/>
                    <a:moveTo>
                      <a:pt x="599" y="222"/>
                    </a:moveTo>
                    <a:lnTo>
                      <a:pt x="666" y="268"/>
                    </a:lnTo>
                    <a:lnTo>
                      <a:pt x="655" y="286"/>
                    </a:lnTo>
                    <a:lnTo>
                      <a:pt x="588" y="239"/>
                    </a:lnTo>
                    <a:lnTo>
                      <a:pt x="599" y="222"/>
                    </a:lnTo>
                    <a:close/>
                    <a:moveTo>
                      <a:pt x="671" y="281"/>
                    </a:moveTo>
                    <a:lnTo>
                      <a:pt x="666" y="294"/>
                    </a:lnTo>
                    <a:lnTo>
                      <a:pt x="655" y="286"/>
                    </a:lnTo>
                    <a:lnTo>
                      <a:pt x="661" y="277"/>
                    </a:lnTo>
                    <a:lnTo>
                      <a:pt x="671" y="281"/>
                    </a:lnTo>
                    <a:close/>
                    <a:moveTo>
                      <a:pt x="651" y="273"/>
                    </a:moveTo>
                    <a:lnTo>
                      <a:pt x="694" y="138"/>
                    </a:lnTo>
                    <a:lnTo>
                      <a:pt x="714" y="146"/>
                    </a:lnTo>
                    <a:lnTo>
                      <a:pt x="671" y="281"/>
                    </a:lnTo>
                    <a:lnTo>
                      <a:pt x="651" y="273"/>
                    </a:lnTo>
                    <a:close/>
                    <a:moveTo>
                      <a:pt x="694" y="138"/>
                    </a:moveTo>
                    <a:lnTo>
                      <a:pt x="698" y="125"/>
                    </a:lnTo>
                    <a:lnTo>
                      <a:pt x="709" y="133"/>
                    </a:lnTo>
                    <a:lnTo>
                      <a:pt x="704" y="143"/>
                    </a:lnTo>
                    <a:lnTo>
                      <a:pt x="694" y="138"/>
                    </a:lnTo>
                    <a:close/>
                    <a:moveTo>
                      <a:pt x="709" y="133"/>
                    </a:moveTo>
                    <a:lnTo>
                      <a:pt x="776" y="177"/>
                    </a:lnTo>
                    <a:lnTo>
                      <a:pt x="765" y="195"/>
                    </a:lnTo>
                    <a:lnTo>
                      <a:pt x="698" y="152"/>
                    </a:lnTo>
                    <a:lnTo>
                      <a:pt x="709" y="133"/>
                    </a:lnTo>
                    <a:close/>
                    <a:moveTo>
                      <a:pt x="780" y="190"/>
                    </a:moveTo>
                    <a:lnTo>
                      <a:pt x="775" y="201"/>
                    </a:lnTo>
                    <a:lnTo>
                      <a:pt x="765" y="195"/>
                    </a:lnTo>
                    <a:lnTo>
                      <a:pt x="771" y="186"/>
                    </a:lnTo>
                    <a:lnTo>
                      <a:pt x="780" y="190"/>
                    </a:lnTo>
                    <a:close/>
                    <a:moveTo>
                      <a:pt x="761" y="181"/>
                    </a:moveTo>
                    <a:lnTo>
                      <a:pt x="829" y="24"/>
                    </a:lnTo>
                    <a:lnTo>
                      <a:pt x="848" y="33"/>
                    </a:lnTo>
                    <a:lnTo>
                      <a:pt x="780" y="190"/>
                    </a:lnTo>
                    <a:lnTo>
                      <a:pt x="761" y="181"/>
                    </a:lnTo>
                    <a:close/>
                    <a:moveTo>
                      <a:pt x="829" y="24"/>
                    </a:moveTo>
                    <a:lnTo>
                      <a:pt x="840" y="0"/>
                    </a:lnTo>
                    <a:lnTo>
                      <a:pt x="848" y="25"/>
                    </a:lnTo>
                    <a:lnTo>
                      <a:pt x="839" y="29"/>
                    </a:lnTo>
                    <a:lnTo>
                      <a:pt x="829" y="24"/>
                    </a:lnTo>
                    <a:close/>
                    <a:moveTo>
                      <a:pt x="848" y="25"/>
                    </a:moveTo>
                    <a:lnTo>
                      <a:pt x="872" y="93"/>
                    </a:lnTo>
                    <a:lnTo>
                      <a:pt x="852" y="100"/>
                    </a:lnTo>
                    <a:lnTo>
                      <a:pt x="829" y="32"/>
                    </a:lnTo>
                    <a:lnTo>
                      <a:pt x="848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66" name="Freeform 1583">
                <a:extLst>
                  <a:ext uri="{FF2B5EF4-FFF2-40B4-BE49-F238E27FC236}">
                    <a16:creationId xmlns:a16="http://schemas.microsoft.com/office/drawing/2014/main" id="{C78854FF-E255-42F0-BCA5-D343EF823D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6" y="3255"/>
                <a:ext cx="58" cy="54"/>
              </a:xfrm>
              <a:custGeom>
                <a:avLst/>
                <a:gdLst>
                  <a:gd name="T0" fmla="*/ 3 w 873"/>
                  <a:gd name="T1" fmla="*/ 0 h 819"/>
                  <a:gd name="T2" fmla="*/ 4 w 873"/>
                  <a:gd name="T3" fmla="*/ 1 h 819"/>
                  <a:gd name="T4" fmla="*/ 4 w 873"/>
                  <a:gd name="T5" fmla="*/ 1 h 819"/>
                  <a:gd name="T6" fmla="*/ 3 w 873"/>
                  <a:gd name="T7" fmla="*/ 0 h 819"/>
                  <a:gd name="T8" fmla="*/ 3 w 873"/>
                  <a:gd name="T9" fmla="*/ 1 h 819"/>
                  <a:gd name="T10" fmla="*/ 3 w 873"/>
                  <a:gd name="T11" fmla="*/ 0 h 819"/>
                  <a:gd name="T12" fmla="*/ 3 w 873"/>
                  <a:gd name="T13" fmla="*/ 0 h 819"/>
                  <a:gd name="T14" fmla="*/ 3 w 873"/>
                  <a:gd name="T15" fmla="*/ 0 h 819"/>
                  <a:gd name="T16" fmla="*/ 3 w 873"/>
                  <a:gd name="T17" fmla="*/ 1 h 819"/>
                  <a:gd name="T18" fmla="*/ 3 w 873"/>
                  <a:gd name="T19" fmla="*/ 1 h 819"/>
                  <a:gd name="T20" fmla="*/ 3 w 873"/>
                  <a:gd name="T21" fmla="*/ 1 h 819"/>
                  <a:gd name="T22" fmla="*/ 3 w 873"/>
                  <a:gd name="T23" fmla="*/ 1 h 819"/>
                  <a:gd name="T24" fmla="*/ 3 w 873"/>
                  <a:gd name="T25" fmla="*/ 1 h 819"/>
                  <a:gd name="T26" fmla="*/ 3 w 873"/>
                  <a:gd name="T27" fmla="*/ 1 h 819"/>
                  <a:gd name="T28" fmla="*/ 3 w 873"/>
                  <a:gd name="T29" fmla="*/ 1 h 819"/>
                  <a:gd name="T30" fmla="*/ 3 w 873"/>
                  <a:gd name="T31" fmla="*/ 1 h 819"/>
                  <a:gd name="T32" fmla="*/ 3 w 873"/>
                  <a:gd name="T33" fmla="*/ 1 h 819"/>
                  <a:gd name="T34" fmla="*/ 3 w 873"/>
                  <a:gd name="T35" fmla="*/ 1 h 819"/>
                  <a:gd name="T36" fmla="*/ 2 w 873"/>
                  <a:gd name="T37" fmla="*/ 1 h 819"/>
                  <a:gd name="T38" fmla="*/ 2 w 873"/>
                  <a:gd name="T39" fmla="*/ 1 h 819"/>
                  <a:gd name="T40" fmla="*/ 2 w 873"/>
                  <a:gd name="T41" fmla="*/ 2 h 819"/>
                  <a:gd name="T42" fmla="*/ 2 w 873"/>
                  <a:gd name="T43" fmla="*/ 2 h 819"/>
                  <a:gd name="T44" fmla="*/ 2 w 873"/>
                  <a:gd name="T45" fmla="*/ 2 h 819"/>
                  <a:gd name="T46" fmla="*/ 2 w 873"/>
                  <a:gd name="T47" fmla="*/ 2 h 819"/>
                  <a:gd name="T48" fmla="*/ 2 w 873"/>
                  <a:gd name="T49" fmla="*/ 2 h 819"/>
                  <a:gd name="T50" fmla="*/ 2 w 873"/>
                  <a:gd name="T51" fmla="*/ 2 h 819"/>
                  <a:gd name="T52" fmla="*/ 2 w 873"/>
                  <a:gd name="T53" fmla="*/ 2 h 819"/>
                  <a:gd name="T54" fmla="*/ 2 w 873"/>
                  <a:gd name="T55" fmla="*/ 2 h 819"/>
                  <a:gd name="T56" fmla="*/ 2 w 873"/>
                  <a:gd name="T57" fmla="*/ 2 h 819"/>
                  <a:gd name="T58" fmla="*/ 2 w 873"/>
                  <a:gd name="T59" fmla="*/ 2 h 819"/>
                  <a:gd name="T60" fmla="*/ 1 w 873"/>
                  <a:gd name="T61" fmla="*/ 2 h 819"/>
                  <a:gd name="T62" fmla="*/ 1 w 873"/>
                  <a:gd name="T63" fmla="*/ 2 h 819"/>
                  <a:gd name="T64" fmla="*/ 1 w 873"/>
                  <a:gd name="T65" fmla="*/ 2 h 819"/>
                  <a:gd name="T66" fmla="*/ 1 w 873"/>
                  <a:gd name="T67" fmla="*/ 3 h 819"/>
                  <a:gd name="T68" fmla="*/ 1 w 873"/>
                  <a:gd name="T69" fmla="*/ 2 h 819"/>
                  <a:gd name="T70" fmla="*/ 1 w 873"/>
                  <a:gd name="T71" fmla="*/ 3 h 819"/>
                  <a:gd name="T72" fmla="*/ 1 w 873"/>
                  <a:gd name="T73" fmla="*/ 3 h 819"/>
                  <a:gd name="T74" fmla="*/ 1 w 873"/>
                  <a:gd name="T75" fmla="*/ 3 h 819"/>
                  <a:gd name="T76" fmla="*/ 1 w 873"/>
                  <a:gd name="T77" fmla="*/ 2 h 819"/>
                  <a:gd name="T78" fmla="*/ 1 w 873"/>
                  <a:gd name="T79" fmla="*/ 2 h 819"/>
                  <a:gd name="T80" fmla="*/ 1 w 873"/>
                  <a:gd name="T81" fmla="*/ 3 h 819"/>
                  <a:gd name="T82" fmla="*/ 1 w 873"/>
                  <a:gd name="T83" fmla="*/ 3 h 819"/>
                  <a:gd name="T84" fmla="*/ 1 w 873"/>
                  <a:gd name="T85" fmla="*/ 3 h 819"/>
                  <a:gd name="T86" fmla="*/ 0 w 873"/>
                  <a:gd name="T87" fmla="*/ 3 h 819"/>
                  <a:gd name="T88" fmla="*/ 1 w 873"/>
                  <a:gd name="T89" fmla="*/ 3 h 819"/>
                  <a:gd name="T90" fmla="*/ 0 w 873"/>
                  <a:gd name="T91" fmla="*/ 3 h 819"/>
                  <a:gd name="T92" fmla="*/ 0 w 873"/>
                  <a:gd name="T93" fmla="*/ 3 h 819"/>
                  <a:gd name="T94" fmla="*/ 0 w 873"/>
                  <a:gd name="T95" fmla="*/ 3 h 819"/>
                  <a:gd name="T96" fmla="*/ 0 w 873"/>
                  <a:gd name="T97" fmla="*/ 4 h 819"/>
                  <a:gd name="T98" fmla="*/ 0 w 873"/>
                  <a:gd name="T99" fmla="*/ 3 h 819"/>
                  <a:gd name="T100" fmla="*/ 0 w 873"/>
                  <a:gd name="T101" fmla="*/ 3 h 81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873" h="819">
                    <a:moveTo>
                      <a:pt x="873" y="11"/>
                    </a:moveTo>
                    <a:lnTo>
                      <a:pt x="806" y="124"/>
                    </a:lnTo>
                    <a:lnTo>
                      <a:pt x="786" y="113"/>
                    </a:lnTo>
                    <a:lnTo>
                      <a:pt x="853" y="0"/>
                    </a:lnTo>
                    <a:lnTo>
                      <a:pt x="873" y="11"/>
                    </a:lnTo>
                    <a:close/>
                    <a:moveTo>
                      <a:pt x="806" y="124"/>
                    </a:moveTo>
                    <a:lnTo>
                      <a:pt x="794" y="144"/>
                    </a:lnTo>
                    <a:lnTo>
                      <a:pt x="786" y="122"/>
                    </a:lnTo>
                    <a:lnTo>
                      <a:pt x="797" y="119"/>
                    </a:lnTo>
                    <a:lnTo>
                      <a:pt x="806" y="124"/>
                    </a:lnTo>
                    <a:close/>
                    <a:moveTo>
                      <a:pt x="786" y="122"/>
                    </a:moveTo>
                    <a:lnTo>
                      <a:pt x="762" y="55"/>
                    </a:lnTo>
                    <a:lnTo>
                      <a:pt x="781" y="48"/>
                    </a:lnTo>
                    <a:lnTo>
                      <a:pt x="806" y="115"/>
                    </a:lnTo>
                    <a:lnTo>
                      <a:pt x="786" y="122"/>
                    </a:lnTo>
                    <a:close/>
                    <a:moveTo>
                      <a:pt x="762" y="47"/>
                    </a:moveTo>
                    <a:lnTo>
                      <a:pt x="773" y="24"/>
                    </a:lnTo>
                    <a:lnTo>
                      <a:pt x="781" y="48"/>
                    </a:lnTo>
                    <a:lnTo>
                      <a:pt x="772" y="52"/>
                    </a:lnTo>
                    <a:lnTo>
                      <a:pt x="762" y="47"/>
                    </a:lnTo>
                    <a:close/>
                    <a:moveTo>
                      <a:pt x="781" y="56"/>
                    </a:moveTo>
                    <a:lnTo>
                      <a:pt x="714" y="191"/>
                    </a:lnTo>
                    <a:lnTo>
                      <a:pt x="695" y="182"/>
                    </a:lnTo>
                    <a:lnTo>
                      <a:pt x="762" y="47"/>
                    </a:lnTo>
                    <a:lnTo>
                      <a:pt x="781" y="56"/>
                    </a:lnTo>
                    <a:close/>
                    <a:moveTo>
                      <a:pt x="714" y="191"/>
                    </a:moveTo>
                    <a:lnTo>
                      <a:pt x="707" y="206"/>
                    </a:lnTo>
                    <a:lnTo>
                      <a:pt x="697" y="194"/>
                    </a:lnTo>
                    <a:lnTo>
                      <a:pt x="705" y="187"/>
                    </a:lnTo>
                    <a:lnTo>
                      <a:pt x="714" y="191"/>
                    </a:lnTo>
                    <a:close/>
                    <a:moveTo>
                      <a:pt x="697" y="194"/>
                    </a:moveTo>
                    <a:lnTo>
                      <a:pt x="654" y="148"/>
                    </a:lnTo>
                    <a:lnTo>
                      <a:pt x="669" y="134"/>
                    </a:lnTo>
                    <a:lnTo>
                      <a:pt x="712" y="180"/>
                    </a:lnTo>
                    <a:lnTo>
                      <a:pt x="697" y="194"/>
                    </a:lnTo>
                    <a:close/>
                    <a:moveTo>
                      <a:pt x="652" y="137"/>
                    </a:moveTo>
                    <a:lnTo>
                      <a:pt x="658" y="120"/>
                    </a:lnTo>
                    <a:lnTo>
                      <a:pt x="669" y="134"/>
                    </a:lnTo>
                    <a:lnTo>
                      <a:pt x="662" y="141"/>
                    </a:lnTo>
                    <a:lnTo>
                      <a:pt x="652" y="137"/>
                    </a:lnTo>
                    <a:close/>
                    <a:moveTo>
                      <a:pt x="671" y="144"/>
                    </a:moveTo>
                    <a:lnTo>
                      <a:pt x="604" y="324"/>
                    </a:lnTo>
                    <a:lnTo>
                      <a:pt x="585" y="317"/>
                    </a:lnTo>
                    <a:lnTo>
                      <a:pt x="652" y="137"/>
                    </a:lnTo>
                    <a:lnTo>
                      <a:pt x="671" y="144"/>
                    </a:lnTo>
                    <a:close/>
                    <a:moveTo>
                      <a:pt x="604" y="324"/>
                    </a:moveTo>
                    <a:lnTo>
                      <a:pt x="600" y="337"/>
                    </a:lnTo>
                    <a:lnTo>
                      <a:pt x="589" y="330"/>
                    </a:lnTo>
                    <a:lnTo>
                      <a:pt x="595" y="321"/>
                    </a:lnTo>
                    <a:lnTo>
                      <a:pt x="604" y="324"/>
                    </a:lnTo>
                    <a:close/>
                    <a:moveTo>
                      <a:pt x="589" y="330"/>
                    </a:moveTo>
                    <a:lnTo>
                      <a:pt x="521" y="285"/>
                    </a:lnTo>
                    <a:lnTo>
                      <a:pt x="532" y="266"/>
                    </a:lnTo>
                    <a:lnTo>
                      <a:pt x="600" y="312"/>
                    </a:lnTo>
                    <a:lnTo>
                      <a:pt x="589" y="330"/>
                    </a:lnTo>
                    <a:close/>
                    <a:moveTo>
                      <a:pt x="516" y="273"/>
                    </a:moveTo>
                    <a:lnTo>
                      <a:pt x="520" y="258"/>
                    </a:lnTo>
                    <a:lnTo>
                      <a:pt x="532" y="266"/>
                    </a:lnTo>
                    <a:lnTo>
                      <a:pt x="527" y="276"/>
                    </a:lnTo>
                    <a:lnTo>
                      <a:pt x="516" y="273"/>
                    </a:lnTo>
                    <a:close/>
                    <a:moveTo>
                      <a:pt x="537" y="278"/>
                    </a:moveTo>
                    <a:lnTo>
                      <a:pt x="514" y="366"/>
                    </a:lnTo>
                    <a:lnTo>
                      <a:pt x="492" y="361"/>
                    </a:lnTo>
                    <a:lnTo>
                      <a:pt x="516" y="273"/>
                    </a:lnTo>
                    <a:lnTo>
                      <a:pt x="537" y="278"/>
                    </a:lnTo>
                    <a:close/>
                    <a:moveTo>
                      <a:pt x="514" y="366"/>
                    </a:moveTo>
                    <a:lnTo>
                      <a:pt x="512" y="374"/>
                    </a:lnTo>
                    <a:lnTo>
                      <a:pt x="503" y="374"/>
                    </a:lnTo>
                    <a:lnTo>
                      <a:pt x="503" y="364"/>
                    </a:lnTo>
                    <a:lnTo>
                      <a:pt x="514" y="366"/>
                    </a:lnTo>
                    <a:close/>
                    <a:moveTo>
                      <a:pt x="503" y="374"/>
                    </a:moveTo>
                    <a:lnTo>
                      <a:pt x="460" y="374"/>
                    </a:lnTo>
                    <a:lnTo>
                      <a:pt x="460" y="353"/>
                    </a:lnTo>
                    <a:lnTo>
                      <a:pt x="503" y="353"/>
                    </a:lnTo>
                    <a:lnTo>
                      <a:pt x="503" y="374"/>
                    </a:lnTo>
                    <a:close/>
                    <a:moveTo>
                      <a:pt x="451" y="358"/>
                    </a:moveTo>
                    <a:lnTo>
                      <a:pt x="454" y="353"/>
                    </a:lnTo>
                    <a:lnTo>
                      <a:pt x="460" y="353"/>
                    </a:lnTo>
                    <a:lnTo>
                      <a:pt x="460" y="364"/>
                    </a:lnTo>
                    <a:lnTo>
                      <a:pt x="451" y="358"/>
                    </a:lnTo>
                    <a:close/>
                    <a:moveTo>
                      <a:pt x="468" y="370"/>
                    </a:moveTo>
                    <a:lnTo>
                      <a:pt x="401" y="462"/>
                    </a:lnTo>
                    <a:lnTo>
                      <a:pt x="384" y="450"/>
                    </a:lnTo>
                    <a:lnTo>
                      <a:pt x="451" y="358"/>
                    </a:lnTo>
                    <a:lnTo>
                      <a:pt x="468" y="370"/>
                    </a:lnTo>
                    <a:close/>
                    <a:moveTo>
                      <a:pt x="401" y="462"/>
                    </a:moveTo>
                    <a:lnTo>
                      <a:pt x="399" y="465"/>
                    </a:lnTo>
                    <a:lnTo>
                      <a:pt x="396" y="466"/>
                    </a:lnTo>
                    <a:lnTo>
                      <a:pt x="393" y="456"/>
                    </a:lnTo>
                    <a:lnTo>
                      <a:pt x="401" y="462"/>
                    </a:lnTo>
                    <a:close/>
                    <a:moveTo>
                      <a:pt x="396" y="466"/>
                    </a:moveTo>
                    <a:lnTo>
                      <a:pt x="328" y="488"/>
                    </a:lnTo>
                    <a:lnTo>
                      <a:pt x="321" y="467"/>
                    </a:lnTo>
                    <a:lnTo>
                      <a:pt x="389" y="445"/>
                    </a:lnTo>
                    <a:lnTo>
                      <a:pt x="396" y="466"/>
                    </a:lnTo>
                    <a:close/>
                    <a:moveTo>
                      <a:pt x="315" y="473"/>
                    </a:moveTo>
                    <a:lnTo>
                      <a:pt x="317" y="468"/>
                    </a:lnTo>
                    <a:lnTo>
                      <a:pt x="321" y="467"/>
                    </a:lnTo>
                    <a:lnTo>
                      <a:pt x="325" y="477"/>
                    </a:lnTo>
                    <a:lnTo>
                      <a:pt x="315" y="473"/>
                    </a:lnTo>
                    <a:close/>
                    <a:moveTo>
                      <a:pt x="334" y="482"/>
                    </a:moveTo>
                    <a:lnTo>
                      <a:pt x="289" y="595"/>
                    </a:lnTo>
                    <a:lnTo>
                      <a:pt x="270" y="587"/>
                    </a:lnTo>
                    <a:lnTo>
                      <a:pt x="315" y="473"/>
                    </a:lnTo>
                    <a:lnTo>
                      <a:pt x="334" y="482"/>
                    </a:lnTo>
                    <a:close/>
                    <a:moveTo>
                      <a:pt x="289" y="595"/>
                    </a:moveTo>
                    <a:lnTo>
                      <a:pt x="284" y="607"/>
                    </a:lnTo>
                    <a:lnTo>
                      <a:pt x="274" y="599"/>
                    </a:lnTo>
                    <a:lnTo>
                      <a:pt x="280" y="591"/>
                    </a:lnTo>
                    <a:lnTo>
                      <a:pt x="289" y="595"/>
                    </a:lnTo>
                    <a:close/>
                    <a:moveTo>
                      <a:pt x="274" y="599"/>
                    </a:moveTo>
                    <a:lnTo>
                      <a:pt x="207" y="553"/>
                    </a:lnTo>
                    <a:lnTo>
                      <a:pt x="218" y="535"/>
                    </a:lnTo>
                    <a:lnTo>
                      <a:pt x="285" y="581"/>
                    </a:lnTo>
                    <a:lnTo>
                      <a:pt x="274" y="599"/>
                    </a:lnTo>
                    <a:close/>
                    <a:moveTo>
                      <a:pt x="203" y="540"/>
                    </a:moveTo>
                    <a:lnTo>
                      <a:pt x="207" y="527"/>
                    </a:lnTo>
                    <a:lnTo>
                      <a:pt x="218" y="535"/>
                    </a:lnTo>
                    <a:lnTo>
                      <a:pt x="213" y="544"/>
                    </a:lnTo>
                    <a:lnTo>
                      <a:pt x="203" y="540"/>
                    </a:lnTo>
                    <a:close/>
                    <a:moveTo>
                      <a:pt x="222" y="547"/>
                    </a:moveTo>
                    <a:lnTo>
                      <a:pt x="176" y="682"/>
                    </a:lnTo>
                    <a:lnTo>
                      <a:pt x="156" y="675"/>
                    </a:lnTo>
                    <a:lnTo>
                      <a:pt x="203" y="540"/>
                    </a:lnTo>
                    <a:lnTo>
                      <a:pt x="222" y="547"/>
                    </a:lnTo>
                    <a:close/>
                    <a:moveTo>
                      <a:pt x="176" y="682"/>
                    </a:moveTo>
                    <a:lnTo>
                      <a:pt x="172" y="696"/>
                    </a:lnTo>
                    <a:lnTo>
                      <a:pt x="160" y="687"/>
                    </a:lnTo>
                    <a:lnTo>
                      <a:pt x="167" y="679"/>
                    </a:lnTo>
                    <a:lnTo>
                      <a:pt x="176" y="682"/>
                    </a:lnTo>
                    <a:close/>
                    <a:moveTo>
                      <a:pt x="160" y="687"/>
                    </a:moveTo>
                    <a:lnTo>
                      <a:pt x="94" y="641"/>
                    </a:lnTo>
                    <a:lnTo>
                      <a:pt x="105" y="624"/>
                    </a:lnTo>
                    <a:lnTo>
                      <a:pt x="172" y="670"/>
                    </a:lnTo>
                    <a:lnTo>
                      <a:pt x="160" y="687"/>
                    </a:lnTo>
                    <a:close/>
                    <a:moveTo>
                      <a:pt x="89" y="629"/>
                    </a:moveTo>
                    <a:lnTo>
                      <a:pt x="95" y="616"/>
                    </a:lnTo>
                    <a:lnTo>
                      <a:pt x="105" y="624"/>
                    </a:lnTo>
                    <a:lnTo>
                      <a:pt x="100" y="633"/>
                    </a:lnTo>
                    <a:lnTo>
                      <a:pt x="89" y="629"/>
                    </a:lnTo>
                    <a:close/>
                    <a:moveTo>
                      <a:pt x="109" y="637"/>
                    </a:moveTo>
                    <a:lnTo>
                      <a:pt x="41" y="793"/>
                    </a:lnTo>
                    <a:lnTo>
                      <a:pt x="22" y="785"/>
                    </a:lnTo>
                    <a:lnTo>
                      <a:pt x="89" y="629"/>
                    </a:lnTo>
                    <a:lnTo>
                      <a:pt x="109" y="637"/>
                    </a:lnTo>
                    <a:close/>
                    <a:moveTo>
                      <a:pt x="41" y="793"/>
                    </a:moveTo>
                    <a:lnTo>
                      <a:pt x="30" y="819"/>
                    </a:lnTo>
                    <a:lnTo>
                      <a:pt x="22" y="792"/>
                    </a:lnTo>
                    <a:lnTo>
                      <a:pt x="32" y="789"/>
                    </a:lnTo>
                    <a:lnTo>
                      <a:pt x="41" y="793"/>
                    </a:lnTo>
                    <a:close/>
                    <a:moveTo>
                      <a:pt x="22" y="792"/>
                    </a:moveTo>
                    <a:lnTo>
                      <a:pt x="0" y="725"/>
                    </a:lnTo>
                    <a:lnTo>
                      <a:pt x="20" y="719"/>
                    </a:lnTo>
                    <a:lnTo>
                      <a:pt x="42" y="786"/>
                    </a:lnTo>
                    <a:lnTo>
                      <a:pt x="22" y="7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67" name="Freeform 1584">
                <a:extLst>
                  <a:ext uri="{FF2B5EF4-FFF2-40B4-BE49-F238E27FC236}">
                    <a16:creationId xmlns:a16="http://schemas.microsoft.com/office/drawing/2014/main" id="{4D9DAF99-7783-472F-B3A2-EC9DEDF50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4" y="3101"/>
                <a:ext cx="124" cy="132"/>
              </a:xfrm>
              <a:custGeom>
                <a:avLst/>
                <a:gdLst>
                  <a:gd name="T0" fmla="*/ 0 w 1866"/>
                  <a:gd name="T1" fmla="*/ 9 h 1978"/>
                  <a:gd name="T2" fmla="*/ 8 w 1866"/>
                  <a:gd name="T3" fmla="*/ 0 h 1978"/>
                  <a:gd name="T4" fmla="*/ 8 w 1866"/>
                  <a:gd name="T5" fmla="*/ 0 h 1978"/>
                  <a:gd name="T6" fmla="*/ 0 w 1866"/>
                  <a:gd name="T7" fmla="*/ 9 h 1978"/>
                  <a:gd name="T8" fmla="*/ 0 w 1866"/>
                  <a:gd name="T9" fmla="*/ 9 h 1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66" h="1978">
                    <a:moveTo>
                      <a:pt x="69" y="1978"/>
                    </a:moveTo>
                    <a:lnTo>
                      <a:pt x="1866" y="0"/>
                    </a:lnTo>
                    <a:lnTo>
                      <a:pt x="1769" y="58"/>
                    </a:lnTo>
                    <a:lnTo>
                      <a:pt x="0" y="1930"/>
                    </a:lnTo>
                    <a:lnTo>
                      <a:pt x="69" y="1978"/>
                    </a:lnTo>
                    <a:close/>
                  </a:path>
                </a:pathLst>
              </a:custGeom>
              <a:solidFill>
                <a:srgbClr val="9E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68" name="Freeform 1585">
                <a:extLst>
                  <a:ext uri="{FF2B5EF4-FFF2-40B4-BE49-F238E27FC236}">
                    <a16:creationId xmlns:a16="http://schemas.microsoft.com/office/drawing/2014/main" id="{501B1819-7F2D-412B-8550-2F46A0669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7" y="3015"/>
                <a:ext cx="201" cy="214"/>
              </a:xfrm>
              <a:custGeom>
                <a:avLst/>
                <a:gdLst>
                  <a:gd name="T0" fmla="*/ 0 w 3029"/>
                  <a:gd name="T1" fmla="*/ 14 h 3208"/>
                  <a:gd name="T2" fmla="*/ 8 w 3029"/>
                  <a:gd name="T3" fmla="*/ 6 h 3208"/>
                  <a:gd name="T4" fmla="*/ 8 w 3029"/>
                  <a:gd name="T5" fmla="*/ 6 h 3208"/>
                  <a:gd name="T6" fmla="*/ 9 w 3029"/>
                  <a:gd name="T7" fmla="*/ 6 h 3208"/>
                  <a:gd name="T8" fmla="*/ 10 w 3029"/>
                  <a:gd name="T9" fmla="*/ 6 h 3208"/>
                  <a:gd name="T10" fmla="*/ 9 w 3029"/>
                  <a:gd name="T11" fmla="*/ 5 h 3208"/>
                  <a:gd name="T12" fmla="*/ 10 w 3029"/>
                  <a:gd name="T13" fmla="*/ 5 h 3208"/>
                  <a:gd name="T14" fmla="*/ 10 w 3029"/>
                  <a:gd name="T15" fmla="*/ 4 h 3208"/>
                  <a:gd name="T16" fmla="*/ 10 w 3029"/>
                  <a:gd name="T17" fmla="*/ 4 h 3208"/>
                  <a:gd name="T18" fmla="*/ 11 w 3029"/>
                  <a:gd name="T19" fmla="*/ 4 h 3208"/>
                  <a:gd name="T20" fmla="*/ 11 w 3029"/>
                  <a:gd name="T21" fmla="*/ 4 h 3208"/>
                  <a:gd name="T22" fmla="*/ 12 w 3029"/>
                  <a:gd name="T23" fmla="*/ 4 h 3208"/>
                  <a:gd name="T24" fmla="*/ 12 w 3029"/>
                  <a:gd name="T25" fmla="*/ 4 h 3208"/>
                  <a:gd name="T26" fmla="*/ 11 w 3029"/>
                  <a:gd name="T27" fmla="*/ 4 h 3208"/>
                  <a:gd name="T28" fmla="*/ 11 w 3029"/>
                  <a:gd name="T29" fmla="*/ 4 h 3208"/>
                  <a:gd name="T30" fmla="*/ 12 w 3029"/>
                  <a:gd name="T31" fmla="*/ 3 h 3208"/>
                  <a:gd name="T32" fmla="*/ 11 w 3029"/>
                  <a:gd name="T33" fmla="*/ 3 h 3208"/>
                  <a:gd name="T34" fmla="*/ 12 w 3029"/>
                  <a:gd name="T35" fmla="*/ 3 h 3208"/>
                  <a:gd name="T36" fmla="*/ 12 w 3029"/>
                  <a:gd name="T37" fmla="*/ 2 h 3208"/>
                  <a:gd name="T38" fmla="*/ 13 w 3029"/>
                  <a:gd name="T39" fmla="*/ 2 h 3208"/>
                  <a:gd name="T40" fmla="*/ 13 w 3029"/>
                  <a:gd name="T41" fmla="*/ 2 h 3208"/>
                  <a:gd name="T42" fmla="*/ 13 w 3029"/>
                  <a:gd name="T43" fmla="*/ 1 h 3208"/>
                  <a:gd name="T44" fmla="*/ 13 w 3029"/>
                  <a:gd name="T45" fmla="*/ 1 h 3208"/>
                  <a:gd name="T46" fmla="*/ 13 w 3029"/>
                  <a:gd name="T47" fmla="*/ 1 h 3208"/>
                  <a:gd name="T48" fmla="*/ 13 w 3029"/>
                  <a:gd name="T49" fmla="*/ 0 h 3208"/>
                  <a:gd name="T50" fmla="*/ 13 w 3029"/>
                  <a:gd name="T51" fmla="*/ 0 h 3208"/>
                  <a:gd name="T52" fmla="*/ 12 w 3029"/>
                  <a:gd name="T53" fmla="*/ 0 h 3208"/>
                  <a:gd name="T54" fmla="*/ 12 w 3029"/>
                  <a:gd name="T55" fmla="*/ 0 h 3208"/>
                  <a:gd name="T56" fmla="*/ 12 w 3029"/>
                  <a:gd name="T57" fmla="*/ 1 h 3208"/>
                  <a:gd name="T58" fmla="*/ 11 w 3029"/>
                  <a:gd name="T59" fmla="*/ 1 h 3208"/>
                  <a:gd name="T60" fmla="*/ 11 w 3029"/>
                  <a:gd name="T61" fmla="*/ 1 h 3208"/>
                  <a:gd name="T62" fmla="*/ 11 w 3029"/>
                  <a:gd name="T63" fmla="*/ 2 h 3208"/>
                  <a:gd name="T64" fmla="*/ 11 w 3029"/>
                  <a:gd name="T65" fmla="*/ 2 h 3208"/>
                  <a:gd name="T66" fmla="*/ 10 w 3029"/>
                  <a:gd name="T67" fmla="*/ 2 h 3208"/>
                  <a:gd name="T68" fmla="*/ 10 w 3029"/>
                  <a:gd name="T69" fmla="*/ 2 h 3208"/>
                  <a:gd name="T70" fmla="*/ 10 w 3029"/>
                  <a:gd name="T71" fmla="*/ 2 h 3208"/>
                  <a:gd name="T72" fmla="*/ 10 w 3029"/>
                  <a:gd name="T73" fmla="*/ 2 h 3208"/>
                  <a:gd name="T74" fmla="*/ 9 w 3029"/>
                  <a:gd name="T75" fmla="*/ 2 h 3208"/>
                  <a:gd name="T76" fmla="*/ 9 w 3029"/>
                  <a:gd name="T77" fmla="*/ 3 h 3208"/>
                  <a:gd name="T78" fmla="*/ 9 w 3029"/>
                  <a:gd name="T79" fmla="*/ 3 h 3208"/>
                  <a:gd name="T80" fmla="*/ 8 w 3029"/>
                  <a:gd name="T81" fmla="*/ 3 h 3208"/>
                  <a:gd name="T82" fmla="*/ 8 w 3029"/>
                  <a:gd name="T83" fmla="*/ 4 h 3208"/>
                  <a:gd name="T84" fmla="*/ 8 w 3029"/>
                  <a:gd name="T85" fmla="*/ 4 h 3208"/>
                  <a:gd name="T86" fmla="*/ 8 w 3029"/>
                  <a:gd name="T87" fmla="*/ 4 h 3208"/>
                  <a:gd name="T88" fmla="*/ 8 w 3029"/>
                  <a:gd name="T89" fmla="*/ 4 h 3208"/>
                  <a:gd name="T90" fmla="*/ 8 w 3029"/>
                  <a:gd name="T91" fmla="*/ 5 h 3208"/>
                  <a:gd name="T92" fmla="*/ 8 w 3029"/>
                  <a:gd name="T93" fmla="*/ 5 h 3208"/>
                  <a:gd name="T94" fmla="*/ 7 w 3029"/>
                  <a:gd name="T95" fmla="*/ 5 h 3208"/>
                  <a:gd name="T96" fmla="*/ 7 w 3029"/>
                  <a:gd name="T97" fmla="*/ 5 h 3208"/>
                  <a:gd name="T98" fmla="*/ 7 w 3029"/>
                  <a:gd name="T99" fmla="*/ 6 h 3208"/>
                  <a:gd name="T100" fmla="*/ 7 w 3029"/>
                  <a:gd name="T101" fmla="*/ 6 h 3208"/>
                  <a:gd name="T102" fmla="*/ 7 w 3029"/>
                  <a:gd name="T103" fmla="*/ 7 h 3208"/>
                  <a:gd name="T104" fmla="*/ 6 w 3029"/>
                  <a:gd name="T105" fmla="*/ 8 h 3208"/>
                  <a:gd name="T106" fmla="*/ 5 w 3029"/>
                  <a:gd name="T107" fmla="*/ 9 h 3208"/>
                  <a:gd name="T108" fmla="*/ 4 w 3029"/>
                  <a:gd name="T109" fmla="*/ 10 h 3208"/>
                  <a:gd name="T110" fmla="*/ 3 w 3029"/>
                  <a:gd name="T111" fmla="*/ 11 h 3208"/>
                  <a:gd name="T112" fmla="*/ 2 w 3029"/>
                  <a:gd name="T113" fmla="*/ 12 h 3208"/>
                  <a:gd name="T114" fmla="*/ 1 w 3029"/>
                  <a:gd name="T115" fmla="*/ 12 h 3208"/>
                  <a:gd name="T116" fmla="*/ 1 w 3029"/>
                  <a:gd name="T117" fmla="*/ 13 h 3208"/>
                  <a:gd name="T118" fmla="*/ 0 w 3029"/>
                  <a:gd name="T119" fmla="*/ 14 h 320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029" h="3208">
                    <a:moveTo>
                      <a:pt x="14" y="3208"/>
                    </a:moveTo>
                    <a:lnTo>
                      <a:pt x="14" y="3199"/>
                    </a:lnTo>
                    <a:lnTo>
                      <a:pt x="1314" y="1814"/>
                    </a:lnTo>
                    <a:lnTo>
                      <a:pt x="1327" y="1814"/>
                    </a:lnTo>
                    <a:lnTo>
                      <a:pt x="1327" y="1823"/>
                    </a:lnTo>
                    <a:lnTo>
                      <a:pt x="1245" y="1912"/>
                    </a:lnTo>
                    <a:lnTo>
                      <a:pt x="55" y="3199"/>
                    </a:lnTo>
                    <a:lnTo>
                      <a:pt x="69" y="3199"/>
                    </a:lnTo>
                    <a:lnTo>
                      <a:pt x="83" y="3199"/>
                    </a:lnTo>
                    <a:lnTo>
                      <a:pt x="331" y="2926"/>
                    </a:lnTo>
                    <a:lnTo>
                      <a:pt x="581" y="2653"/>
                    </a:lnTo>
                    <a:lnTo>
                      <a:pt x="1120" y="2078"/>
                    </a:lnTo>
                    <a:lnTo>
                      <a:pt x="1728" y="1434"/>
                    </a:lnTo>
                    <a:lnTo>
                      <a:pt x="1742" y="1425"/>
                    </a:lnTo>
                    <a:lnTo>
                      <a:pt x="1755" y="1415"/>
                    </a:lnTo>
                    <a:lnTo>
                      <a:pt x="1770" y="1405"/>
                    </a:lnTo>
                    <a:lnTo>
                      <a:pt x="1783" y="1405"/>
                    </a:lnTo>
                    <a:lnTo>
                      <a:pt x="1797" y="1395"/>
                    </a:lnTo>
                    <a:lnTo>
                      <a:pt x="1811" y="1385"/>
                    </a:lnTo>
                    <a:lnTo>
                      <a:pt x="1825" y="1376"/>
                    </a:lnTo>
                    <a:lnTo>
                      <a:pt x="1839" y="1365"/>
                    </a:lnTo>
                    <a:lnTo>
                      <a:pt x="1866" y="1365"/>
                    </a:lnTo>
                    <a:lnTo>
                      <a:pt x="1894" y="1356"/>
                    </a:lnTo>
                    <a:lnTo>
                      <a:pt x="1908" y="1356"/>
                    </a:lnTo>
                    <a:lnTo>
                      <a:pt x="1935" y="1346"/>
                    </a:lnTo>
                    <a:lnTo>
                      <a:pt x="1963" y="1346"/>
                    </a:lnTo>
                    <a:lnTo>
                      <a:pt x="1976" y="1346"/>
                    </a:lnTo>
                    <a:lnTo>
                      <a:pt x="2004" y="1336"/>
                    </a:lnTo>
                    <a:lnTo>
                      <a:pt x="2032" y="1336"/>
                    </a:lnTo>
                    <a:lnTo>
                      <a:pt x="2101" y="1308"/>
                    </a:lnTo>
                    <a:lnTo>
                      <a:pt x="2115" y="1297"/>
                    </a:lnTo>
                    <a:lnTo>
                      <a:pt x="2129" y="1278"/>
                    </a:lnTo>
                    <a:lnTo>
                      <a:pt x="2142" y="1268"/>
                    </a:lnTo>
                    <a:lnTo>
                      <a:pt x="2170" y="1258"/>
                    </a:lnTo>
                    <a:lnTo>
                      <a:pt x="2170" y="1249"/>
                    </a:lnTo>
                    <a:lnTo>
                      <a:pt x="2184" y="1229"/>
                    </a:lnTo>
                    <a:lnTo>
                      <a:pt x="2184" y="1220"/>
                    </a:lnTo>
                    <a:lnTo>
                      <a:pt x="2184" y="1201"/>
                    </a:lnTo>
                    <a:lnTo>
                      <a:pt x="2184" y="1190"/>
                    </a:lnTo>
                    <a:lnTo>
                      <a:pt x="2184" y="1181"/>
                    </a:lnTo>
                    <a:lnTo>
                      <a:pt x="2115" y="1160"/>
                    </a:lnTo>
                    <a:lnTo>
                      <a:pt x="2142" y="1151"/>
                    </a:lnTo>
                    <a:lnTo>
                      <a:pt x="2170" y="1141"/>
                    </a:lnTo>
                    <a:lnTo>
                      <a:pt x="2198" y="1141"/>
                    </a:lnTo>
                    <a:lnTo>
                      <a:pt x="2212" y="1132"/>
                    </a:lnTo>
                    <a:lnTo>
                      <a:pt x="2239" y="1121"/>
                    </a:lnTo>
                    <a:lnTo>
                      <a:pt x="2253" y="1112"/>
                    </a:lnTo>
                    <a:lnTo>
                      <a:pt x="2281" y="1103"/>
                    </a:lnTo>
                    <a:lnTo>
                      <a:pt x="2295" y="1083"/>
                    </a:lnTo>
                    <a:lnTo>
                      <a:pt x="2322" y="1035"/>
                    </a:lnTo>
                    <a:lnTo>
                      <a:pt x="2309" y="1025"/>
                    </a:lnTo>
                    <a:lnTo>
                      <a:pt x="2295" y="1015"/>
                    </a:lnTo>
                    <a:lnTo>
                      <a:pt x="2281" y="1015"/>
                    </a:lnTo>
                    <a:lnTo>
                      <a:pt x="2198" y="1005"/>
                    </a:lnTo>
                    <a:lnTo>
                      <a:pt x="2184" y="996"/>
                    </a:lnTo>
                    <a:lnTo>
                      <a:pt x="2198" y="996"/>
                    </a:lnTo>
                    <a:lnTo>
                      <a:pt x="2198" y="985"/>
                    </a:lnTo>
                    <a:lnTo>
                      <a:pt x="2212" y="985"/>
                    </a:lnTo>
                    <a:lnTo>
                      <a:pt x="2226" y="985"/>
                    </a:lnTo>
                    <a:lnTo>
                      <a:pt x="2239" y="985"/>
                    </a:lnTo>
                    <a:lnTo>
                      <a:pt x="2253" y="985"/>
                    </a:lnTo>
                    <a:lnTo>
                      <a:pt x="2267" y="985"/>
                    </a:lnTo>
                    <a:lnTo>
                      <a:pt x="2281" y="985"/>
                    </a:lnTo>
                    <a:lnTo>
                      <a:pt x="2295" y="985"/>
                    </a:lnTo>
                    <a:lnTo>
                      <a:pt x="2322" y="976"/>
                    </a:lnTo>
                    <a:lnTo>
                      <a:pt x="2350" y="967"/>
                    </a:lnTo>
                    <a:lnTo>
                      <a:pt x="2378" y="957"/>
                    </a:lnTo>
                    <a:lnTo>
                      <a:pt x="2406" y="946"/>
                    </a:lnTo>
                    <a:lnTo>
                      <a:pt x="2433" y="936"/>
                    </a:lnTo>
                    <a:lnTo>
                      <a:pt x="2460" y="917"/>
                    </a:lnTo>
                    <a:lnTo>
                      <a:pt x="2475" y="907"/>
                    </a:lnTo>
                    <a:lnTo>
                      <a:pt x="2488" y="888"/>
                    </a:lnTo>
                    <a:lnTo>
                      <a:pt x="2503" y="878"/>
                    </a:lnTo>
                    <a:lnTo>
                      <a:pt x="2503" y="868"/>
                    </a:lnTo>
                    <a:lnTo>
                      <a:pt x="2503" y="859"/>
                    </a:lnTo>
                    <a:lnTo>
                      <a:pt x="2503" y="850"/>
                    </a:lnTo>
                    <a:lnTo>
                      <a:pt x="2516" y="859"/>
                    </a:lnTo>
                    <a:lnTo>
                      <a:pt x="2516" y="868"/>
                    </a:lnTo>
                    <a:lnTo>
                      <a:pt x="2544" y="859"/>
                    </a:lnTo>
                    <a:lnTo>
                      <a:pt x="2572" y="859"/>
                    </a:lnTo>
                    <a:lnTo>
                      <a:pt x="2599" y="850"/>
                    </a:lnTo>
                    <a:lnTo>
                      <a:pt x="2613" y="830"/>
                    </a:lnTo>
                    <a:lnTo>
                      <a:pt x="2640" y="820"/>
                    </a:lnTo>
                    <a:lnTo>
                      <a:pt x="2654" y="810"/>
                    </a:lnTo>
                    <a:lnTo>
                      <a:pt x="2682" y="791"/>
                    </a:lnTo>
                    <a:lnTo>
                      <a:pt x="2695" y="782"/>
                    </a:lnTo>
                    <a:lnTo>
                      <a:pt x="2695" y="771"/>
                    </a:lnTo>
                    <a:lnTo>
                      <a:pt x="2682" y="771"/>
                    </a:lnTo>
                    <a:lnTo>
                      <a:pt x="2668" y="782"/>
                    </a:lnTo>
                    <a:lnTo>
                      <a:pt x="2654" y="791"/>
                    </a:lnTo>
                    <a:lnTo>
                      <a:pt x="2640" y="791"/>
                    </a:lnTo>
                    <a:lnTo>
                      <a:pt x="2640" y="800"/>
                    </a:lnTo>
                    <a:lnTo>
                      <a:pt x="2626" y="800"/>
                    </a:lnTo>
                    <a:lnTo>
                      <a:pt x="2613" y="810"/>
                    </a:lnTo>
                    <a:lnTo>
                      <a:pt x="2599" y="810"/>
                    </a:lnTo>
                    <a:lnTo>
                      <a:pt x="2585" y="820"/>
                    </a:lnTo>
                    <a:lnTo>
                      <a:pt x="2572" y="830"/>
                    </a:lnTo>
                    <a:lnTo>
                      <a:pt x="2557" y="830"/>
                    </a:lnTo>
                    <a:lnTo>
                      <a:pt x="2557" y="839"/>
                    </a:lnTo>
                    <a:lnTo>
                      <a:pt x="2544" y="839"/>
                    </a:lnTo>
                    <a:lnTo>
                      <a:pt x="2529" y="850"/>
                    </a:lnTo>
                    <a:lnTo>
                      <a:pt x="2516" y="850"/>
                    </a:lnTo>
                    <a:lnTo>
                      <a:pt x="2460" y="830"/>
                    </a:lnTo>
                    <a:lnTo>
                      <a:pt x="2447" y="820"/>
                    </a:lnTo>
                    <a:lnTo>
                      <a:pt x="2460" y="820"/>
                    </a:lnTo>
                    <a:lnTo>
                      <a:pt x="2475" y="810"/>
                    </a:lnTo>
                    <a:lnTo>
                      <a:pt x="2503" y="791"/>
                    </a:lnTo>
                    <a:lnTo>
                      <a:pt x="2544" y="782"/>
                    </a:lnTo>
                    <a:lnTo>
                      <a:pt x="2557" y="771"/>
                    </a:lnTo>
                    <a:lnTo>
                      <a:pt x="2585" y="762"/>
                    </a:lnTo>
                    <a:lnTo>
                      <a:pt x="2613" y="742"/>
                    </a:lnTo>
                    <a:lnTo>
                      <a:pt x="2626" y="723"/>
                    </a:lnTo>
                    <a:lnTo>
                      <a:pt x="2640" y="702"/>
                    </a:lnTo>
                    <a:lnTo>
                      <a:pt x="2640" y="693"/>
                    </a:lnTo>
                    <a:lnTo>
                      <a:pt x="2640" y="683"/>
                    </a:lnTo>
                    <a:lnTo>
                      <a:pt x="2640" y="673"/>
                    </a:lnTo>
                    <a:lnTo>
                      <a:pt x="2626" y="673"/>
                    </a:lnTo>
                    <a:lnTo>
                      <a:pt x="2626" y="663"/>
                    </a:lnTo>
                    <a:lnTo>
                      <a:pt x="2613" y="663"/>
                    </a:lnTo>
                    <a:lnTo>
                      <a:pt x="2626" y="645"/>
                    </a:lnTo>
                    <a:lnTo>
                      <a:pt x="2654" y="645"/>
                    </a:lnTo>
                    <a:lnTo>
                      <a:pt x="2668" y="625"/>
                    </a:lnTo>
                    <a:lnTo>
                      <a:pt x="2682" y="615"/>
                    </a:lnTo>
                    <a:lnTo>
                      <a:pt x="2709" y="606"/>
                    </a:lnTo>
                    <a:lnTo>
                      <a:pt x="2723" y="595"/>
                    </a:lnTo>
                    <a:lnTo>
                      <a:pt x="2737" y="586"/>
                    </a:lnTo>
                    <a:lnTo>
                      <a:pt x="2751" y="566"/>
                    </a:lnTo>
                    <a:lnTo>
                      <a:pt x="2751" y="557"/>
                    </a:lnTo>
                    <a:lnTo>
                      <a:pt x="2765" y="557"/>
                    </a:lnTo>
                    <a:lnTo>
                      <a:pt x="2765" y="547"/>
                    </a:lnTo>
                    <a:lnTo>
                      <a:pt x="2778" y="538"/>
                    </a:lnTo>
                    <a:lnTo>
                      <a:pt x="2778" y="527"/>
                    </a:lnTo>
                    <a:lnTo>
                      <a:pt x="2778" y="518"/>
                    </a:lnTo>
                    <a:lnTo>
                      <a:pt x="2778" y="509"/>
                    </a:lnTo>
                    <a:lnTo>
                      <a:pt x="2778" y="498"/>
                    </a:lnTo>
                    <a:lnTo>
                      <a:pt x="2765" y="488"/>
                    </a:lnTo>
                    <a:lnTo>
                      <a:pt x="2778" y="469"/>
                    </a:lnTo>
                    <a:lnTo>
                      <a:pt x="2806" y="458"/>
                    </a:lnTo>
                    <a:lnTo>
                      <a:pt x="2820" y="449"/>
                    </a:lnTo>
                    <a:lnTo>
                      <a:pt x="2847" y="440"/>
                    </a:lnTo>
                    <a:lnTo>
                      <a:pt x="2863" y="430"/>
                    </a:lnTo>
                    <a:lnTo>
                      <a:pt x="2875" y="410"/>
                    </a:lnTo>
                    <a:lnTo>
                      <a:pt x="2889" y="401"/>
                    </a:lnTo>
                    <a:lnTo>
                      <a:pt x="2903" y="381"/>
                    </a:lnTo>
                    <a:lnTo>
                      <a:pt x="2903" y="372"/>
                    </a:lnTo>
                    <a:lnTo>
                      <a:pt x="2903" y="362"/>
                    </a:lnTo>
                    <a:lnTo>
                      <a:pt x="2889" y="352"/>
                    </a:lnTo>
                    <a:lnTo>
                      <a:pt x="2889" y="342"/>
                    </a:lnTo>
                    <a:lnTo>
                      <a:pt x="2875" y="342"/>
                    </a:lnTo>
                    <a:lnTo>
                      <a:pt x="2875" y="333"/>
                    </a:lnTo>
                    <a:lnTo>
                      <a:pt x="2889" y="322"/>
                    </a:lnTo>
                    <a:lnTo>
                      <a:pt x="2916" y="322"/>
                    </a:lnTo>
                    <a:lnTo>
                      <a:pt x="2944" y="304"/>
                    </a:lnTo>
                    <a:lnTo>
                      <a:pt x="2960" y="294"/>
                    </a:lnTo>
                    <a:lnTo>
                      <a:pt x="2972" y="284"/>
                    </a:lnTo>
                    <a:lnTo>
                      <a:pt x="2985" y="274"/>
                    </a:lnTo>
                    <a:lnTo>
                      <a:pt x="3000" y="254"/>
                    </a:lnTo>
                    <a:lnTo>
                      <a:pt x="3013" y="235"/>
                    </a:lnTo>
                    <a:lnTo>
                      <a:pt x="3013" y="225"/>
                    </a:lnTo>
                    <a:lnTo>
                      <a:pt x="3013" y="215"/>
                    </a:lnTo>
                    <a:lnTo>
                      <a:pt x="3013" y="205"/>
                    </a:lnTo>
                    <a:lnTo>
                      <a:pt x="3000" y="205"/>
                    </a:lnTo>
                    <a:lnTo>
                      <a:pt x="3000" y="196"/>
                    </a:lnTo>
                    <a:lnTo>
                      <a:pt x="2985" y="186"/>
                    </a:lnTo>
                    <a:lnTo>
                      <a:pt x="2960" y="176"/>
                    </a:lnTo>
                    <a:lnTo>
                      <a:pt x="2972" y="167"/>
                    </a:lnTo>
                    <a:lnTo>
                      <a:pt x="2985" y="147"/>
                    </a:lnTo>
                    <a:lnTo>
                      <a:pt x="3000" y="128"/>
                    </a:lnTo>
                    <a:lnTo>
                      <a:pt x="3013" y="108"/>
                    </a:lnTo>
                    <a:lnTo>
                      <a:pt x="3029" y="99"/>
                    </a:lnTo>
                    <a:lnTo>
                      <a:pt x="3029" y="69"/>
                    </a:lnTo>
                    <a:lnTo>
                      <a:pt x="3029" y="50"/>
                    </a:lnTo>
                    <a:lnTo>
                      <a:pt x="3029" y="30"/>
                    </a:lnTo>
                    <a:lnTo>
                      <a:pt x="3013" y="30"/>
                    </a:lnTo>
                    <a:lnTo>
                      <a:pt x="3013" y="20"/>
                    </a:lnTo>
                    <a:lnTo>
                      <a:pt x="3013" y="11"/>
                    </a:lnTo>
                    <a:lnTo>
                      <a:pt x="3000" y="11"/>
                    </a:lnTo>
                    <a:lnTo>
                      <a:pt x="2985" y="0"/>
                    </a:lnTo>
                    <a:lnTo>
                      <a:pt x="2972" y="0"/>
                    </a:lnTo>
                    <a:lnTo>
                      <a:pt x="2960" y="0"/>
                    </a:lnTo>
                    <a:lnTo>
                      <a:pt x="2944" y="0"/>
                    </a:lnTo>
                    <a:lnTo>
                      <a:pt x="2932" y="11"/>
                    </a:lnTo>
                    <a:lnTo>
                      <a:pt x="2916" y="20"/>
                    </a:lnTo>
                    <a:lnTo>
                      <a:pt x="2889" y="30"/>
                    </a:lnTo>
                    <a:lnTo>
                      <a:pt x="2875" y="40"/>
                    </a:lnTo>
                    <a:lnTo>
                      <a:pt x="2875" y="50"/>
                    </a:lnTo>
                    <a:lnTo>
                      <a:pt x="2863" y="50"/>
                    </a:lnTo>
                    <a:lnTo>
                      <a:pt x="2847" y="60"/>
                    </a:lnTo>
                    <a:lnTo>
                      <a:pt x="2834" y="69"/>
                    </a:lnTo>
                    <a:lnTo>
                      <a:pt x="2820" y="80"/>
                    </a:lnTo>
                    <a:lnTo>
                      <a:pt x="2778" y="118"/>
                    </a:lnTo>
                    <a:lnTo>
                      <a:pt x="2765" y="108"/>
                    </a:lnTo>
                    <a:lnTo>
                      <a:pt x="2751" y="108"/>
                    </a:lnTo>
                    <a:lnTo>
                      <a:pt x="2751" y="99"/>
                    </a:lnTo>
                    <a:lnTo>
                      <a:pt x="2737" y="99"/>
                    </a:lnTo>
                    <a:lnTo>
                      <a:pt x="2723" y="99"/>
                    </a:lnTo>
                    <a:lnTo>
                      <a:pt x="2695" y="99"/>
                    </a:lnTo>
                    <a:lnTo>
                      <a:pt x="2682" y="99"/>
                    </a:lnTo>
                    <a:lnTo>
                      <a:pt x="2668" y="108"/>
                    </a:lnTo>
                    <a:lnTo>
                      <a:pt x="2654" y="108"/>
                    </a:lnTo>
                    <a:lnTo>
                      <a:pt x="2654" y="118"/>
                    </a:lnTo>
                    <a:lnTo>
                      <a:pt x="2640" y="128"/>
                    </a:lnTo>
                    <a:lnTo>
                      <a:pt x="2626" y="137"/>
                    </a:lnTo>
                    <a:lnTo>
                      <a:pt x="2626" y="147"/>
                    </a:lnTo>
                    <a:lnTo>
                      <a:pt x="2613" y="157"/>
                    </a:lnTo>
                    <a:lnTo>
                      <a:pt x="2613" y="167"/>
                    </a:lnTo>
                    <a:lnTo>
                      <a:pt x="2599" y="176"/>
                    </a:lnTo>
                    <a:lnTo>
                      <a:pt x="2599" y="196"/>
                    </a:lnTo>
                    <a:lnTo>
                      <a:pt x="2599" y="205"/>
                    </a:lnTo>
                    <a:lnTo>
                      <a:pt x="2599" y="215"/>
                    </a:lnTo>
                    <a:lnTo>
                      <a:pt x="2585" y="225"/>
                    </a:lnTo>
                    <a:lnTo>
                      <a:pt x="2572" y="225"/>
                    </a:lnTo>
                    <a:lnTo>
                      <a:pt x="2557" y="225"/>
                    </a:lnTo>
                    <a:lnTo>
                      <a:pt x="2544" y="225"/>
                    </a:lnTo>
                    <a:lnTo>
                      <a:pt x="2529" y="225"/>
                    </a:lnTo>
                    <a:lnTo>
                      <a:pt x="2516" y="235"/>
                    </a:lnTo>
                    <a:lnTo>
                      <a:pt x="2503" y="235"/>
                    </a:lnTo>
                    <a:lnTo>
                      <a:pt x="2488" y="244"/>
                    </a:lnTo>
                    <a:lnTo>
                      <a:pt x="2475" y="254"/>
                    </a:lnTo>
                    <a:lnTo>
                      <a:pt x="2460" y="264"/>
                    </a:lnTo>
                    <a:lnTo>
                      <a:pt x="2447" y="284"/>
                    </a:lnTo>
                    <a:lnTo>
                      <a:pt x="2447" y="304"/>
                    </a:lnTo>
                    <a:lnTo>
                      <a:pt x="2447" y="322"/>
                    </a:lnTo>
                    <a:lnTo>
                      <a:pt x="2447" y="342"/>
                    </a:lnTo>
                    <a:lnTo>
                      <a:pt x="2447" y="352"/>
                    </a:lnTo>
                    <a:lnTo>
                      <a:pt x="2447" y="372"/>
                    </a:lnTo>
                    <a:lnTo>
                      <a:pt x="2447" y="390"/>
                    </a:lnTo>
                    <a:lnTo>
                      <a:pt x="2433" y="390"/>
                    </a:lnTo>
                    <a:lnTo>
                      <a:pt x="2419" y="390"/>
                    </a:lnTo>
                    <a:lnTo>
                      <a:pt x="2406" y="381"/>
                    </a:lnTo>
                    <a:lnTo>
                      <a:pt x="2391" y="381"/>
                    </a:lnTo>
                    <a:lnTo>
                      <a:pt x="2378" y="381"/>
                    </a:lnTo>
                    <a:lnTo>
                      <a:pt x="2364" y="381"/>
                    </a:lnTo>
                    <a:lnTo>
                      <a:pt x="2350" y="381"/>
                    </a:lnTo>
                    <a:lnTo>
                      <a:pt x="2336" y="390"/>
                    </a:lnTo>
                    <a:lnTo>
                      <a:pt x="2322" y="390"/>
                    </a:lnTo>
                    <a:lnTo>
                      <a:pt x="2322" y="401"/>
                    </a:lnTo>
                    <a:lnTo>
                      <a:pt x="2309" y="410"/>
                    </a:lnTo>
                    <a:lnTo>
                      <a:pt x="2309" y="420"/>
                    </a:lnTo>
                    <a:lnTo>
                      <a:pt x="2295" y="420"/>
                    </a:lnTo>
                    <a:lnTo>
                      <a:pt x="2295" y="430"/>
                    </a:lnTo>
                    <a:lnTo>
                      <a:pt x="2281" y="440"/>
                    </a:lnTo>
                    <a:lnTo>
                      <a:pt x="2281" y="458"/>
                    </a:lnTo>
                    <a:lnTo>
                      <a:pt x="2281" y="469"/>
                    </a:lnTo>
                    <a:lnTo>
                      <a:pt x="2267" y="478"/>
                    </a:lnTo>
                    <a:lnTo>
                      <a:pt x="2267" y="488"/>
                    </a:lnTo>
                    <a:lnTo>
                      <a:pt x="2267" y="498"/>
                    </a:lnTo>
                    <a:lnTo>
                      <a:pt x="2267" y="518"/>
                    </a:lnTo>
                    <a:lnTo>
                      <a:pt x="2267" y="527"/>
                    </a:lnTo>
                    <a:lnTo>
                      <a:pt x="2267" y="538"/>
                    </a:lnTo>
                    <a:lnTo>
                      <a:pt x="2267" y="547"/>
                    </a:lnTo>
                    <a:lnTo>
                      <a:pt x="2267" y="557"/>
                    </a:lnTo>
                    <a:lnTo>
                      <a:pt x="2281" y="577"/>
                    </a:lnTo>
                    <a:lnTo>
                      <a:pt x="2281" y="586"/>
                    </a:lnTo>
                    <a:lnTo>
                      <a:pt x="2281" y="595"/>
                    </a:lnTo>
                    <a:lnTo>
                      <a:pt x="2281" y="606"/>
                    </a:lnTo>
                    <a:lnTo>
                      <a:pt x="2281" y="615"/>
                    </a:lnTo>
                    <a:lnTo>
                      <a:pt x="2267" y="606"/>
                    </a:lnTo>
                    <a:lnTo>
                      <a:pt x="2212" y="538"/>
                    </a:lnTo>
                    <a:lnTo>
                      <a:pt x="2198" y="538"/>
                    </a:lnTo>
                    <a:lnTo>
                      <a:pt x="2184" y="527"/>
                    </a:lnTo>
                    <a:lnTo>
                      <a:pt x="2170" y="527"/>
                    </a:lnTo>
                    <a:lnTo>
                      <a:pt x="2157" y="527"/>
                    </a:lnTo>
                    <a:lnTo>
                      <a:pt x="2142" y="527"/>
                    </a:lnTo>
                    <a:lnTo>
                      <a:pt x="2142" y="538"/>
                    </a:lnTo>
                    <a:lnTo>
                      <a:pt x="2129" y="547"/>
                    </a:lnTo>
                    <a:lnTo>
                      <a:pt x="2115" y="547"/>
                    </a:lnTo>
                    <a:lnTo>
                      <a:pt x="2101" y="557"/>
                    </a:lnTo>
                    <a:lnTo>
                      <a:pt x="2101" y="566"/>
                    </a:lnTo>
                    <a:lnTo>
                      <a:pt x="2088" y="577"/>
                    </a:lnTo>
                    <a:lnTo>
                      <a:pt x="2088" y="586"/>
                    </a:lnTo>
                    <a:lnTo>
                      <a:pt x="2088" y="606"/>
                    </a:lnTo>
                    <a:lnTo>
                      <a:pt x="2073" y="615"/>
                    </a:lnTo>
                    <a:lnTo>
                      <a:pt x="2088" y="732"/>
                    </a:lnTo>
                    <a:lnTo>
                      <a:pt x="2073" y="732"/>
                    </a:lnTo>
                    <a:lnTo>
                      <a:pt x="2073" y="723"/>
                    </a:lnTo>
                    <a:lnTo>
                      <a:pt x="2060" y="713"/>
                    </a:lnTo>
                    <a:lnTo>
                      <a:pt x="2045" y="713"/>
                    </a:lnTo>
                    <a:lnTo>
                      <a:pt x="2032" y="713"/>
                    </a:lnTo>
                    <a:lnTo>
                      <a:pt x="2019" y="713"/>
                    </a:lnTo>
                    <a:lnTo>
                      <a:pt x="2004" y="713"/>
                    </a:lnTo>
                    <a:lnTo>
                      <a:pt x="1991" y="713"/>
                    </a:lnTo>
                    <a:lnTo>
                      <a:pt x="1976" y="713"/>
                    </a:lnTo>
                    <a:lnTo>
                      <a:pt x="1963" y="723"/>
                    </a:lnTo>
                    <a:lnTo>
                      <a:pt x="1949" y="723"/>
                    </a:lnTo>
                    <a:lnTo>
                      <a:pt x="1949" y="732"/>
                    </a:lnTo>
                    <a:lnTo>
                      <a:pt x="1935" y="742"/>
                    </a:lnTo>
                    <a:lnTo>
                      <a:pt x="1935" y="762"/>
                    </a:lnTo>
                    <a:lnTo>
                      <a:pt x="1922" y="771"/>
                    </a:lnTo>
                    <a:lnTo>
                      <a:pt x="1922" y="791"/>
                    </a:lnTo>
                    <a:lnTo>
                      <a:pt x="1922" y="800"/>
                    </a:lnTo>
                    <a:lnTo>
                      <a:pt x="1922" y="820"/>
                    </a:lnTo>
                    <a:lnTo>
                      <a:pt x="1922" y="830"/>
                    </a:lnTo>
                    <a:lnTo>
                      <a:pt x="1922" y="839"/>
                    </a:lnTo>
                    <a:lnTo>
                      <a:pt x="1922" y="859"/>
                    </a:lnTo>
                    <a:lnTo>
                      <a:pt x="1922" y="868"/>
                    </a:lnTo>
                    <a:lnTo>
                      <a:pt x="1922" y="888"/>
                    </a:lnTo>
                    <a:lnTo>
                      <a:pt x="1935" y="898"/>
                    </a:lnTo>
                    <a:lnTo>
                      <a:pt x="1935" y="917"/>
                    </a:lnTo>
                    <a:lnTo>
                      <a:pt x="1935" y="927"/>
                    </a:lnTo>
                    <a:lnTo>
                      <a:pt x="1935" y="936"/>
                    </a:lnTo>
                    <a:lnTo>
                      <a:pt x="1935" y="957"/>
                    </a:lnTo>
                    <a:lnTo>
                      <a:pt x="1922" y="946"/>
                    </a:lnTo>
                    <a:lnTo>
                      <a:pt x="1908" y="936"/>
                    </a:lnTo>
                    <a:lnTo>
                      <a:pt x="1894" y="927"/>
                    </a:lnTo>
                    <a:lnTo>
                      <a:pt x="1880" y="917"/>
                    </a:lnTo>
                    <a:lnTo>
                      <a:pt x="1866" y="907"/>
                    </a:lnTo>
                    <a:lnTo>
                      <a:pt x="1852" y="907"/>
                    </a:lnTo>
                    <a:lnTo>
                      <a:pt x="1825" y="907"/>
                    </a:lnTo>
                    <a:lnTo>
                      <a:pt x="1783" y="917"/>
                    </a:lnTo>
                    <a:lnTo>
                      <a:pt x="1770" y="927"/>
                    </a:lnTo>
                    <a:lnTo>
                      <a:pt x="1755" y="936"/>
                    </a:lnTo>
                    <a:lnTo>
                      <a:pt x="1742" y="946"/>
                    </a:lnTo>
                    <a:lnTo>
                      <a:pt x="1742" y="957"/>
                    </a:lnTo>
                    <a:lnTo>
                      <a:pt x="1742" y="967"/>
                    </a:lnTo>
                    <a:lnTo>
                      <a:pt x="1728" y="985"/>
                    </a:lnTo>
                    <a:lnTo>
                      <a:pt x="1728" y="996"/>
                    </a:lnTo>
                    <a:lnTo>
                      <a:pt x="1728" y="1005"/>
                    </a:lnTo>
                    <a:lnTo>
                      <a:pt x="1742" y="1015"/>
                    </a:lnTo>
                    <a:lnTo>
                      <a:pt x="1742" y="1035"/>
                    </a:lnTo>
                    <a:lnTo>
                      <a:pt x="1742" y="1044"/>
                    </a:lnTo>
                    <a:lnTo>
                      <a:pt x="1742" y="1053"/>
                    </a:lnTo>
                    <a:lnTo>
                      <a:pt x="1755" y="1064"/>
                    </a:lnTo>
                    <a:lnTo>
                      <a:pt x="1755" y="1073"/>
                    </a:lnTo>
                    <a:lnTo>
                      <a:pt x="1755" y="1092"/>
                    </a:lnTo>
                    <a:lnTo>
                      <a:pt x="1742" y="1092"/>
                    </a:lnTo>
                    <a:lnTo>
                      <a:pt x="1742" y="1083"/>
                    </a:lnTo>
                    <a:lnTo>
                      <a:pt x="1728" y="1083"/>
                    </a:lnTo>
                    <a:lnTo>
                      <a:pt x="1714" y="1083"/>
                    </a:lnTo>
                    <a:lnTo>
                      <a:pt x="1701" y="1083"/>
                    </a:lnTo>
                    <a:lnTo>
                      <a:pt x="1686" y="1083"/>
                    </a:lnTo>
                    <a:lnTo>
                      <a:pt x="1673" y="1083"/>
                    </a:lnTo>
                    <a:lnTo>
                      <a:pt x="1658" y="1083"/>
                    </a:lnTo>
                    <a:lnTo>
                      <a:pt x="1645" y="1092"/>
                    </a:lnTo>
                    <a:lnTo>
                      <a:pt x="1632" y="1103"/>
                    </a:lnTo>
                    <a:lnTo>
                      <a:pt x="1617" y="1103"/>
                    </a:lnTo>
                    <a:lnTo>
                      <a:pt x="1617" y="1112"/>
                    </a:lnTo>
                    <a:lnTo>
                      <a:pt x="1617" y="1121"/>
                    </a:lnTo>
                    <a:lnTo>
                      <a:pt x="1604" y="1132"/>
                    </a:lnTo>
                    <a:lnTo>
                      <a:pt x="1604" y="1141"/>
                    </a:lnTo>
                    <a:lnTo>
                      <a:pt x="1604" y="1151"/>
                    </a:lnTo>
                    <a:lnTo>
                      <a:pt x="1604" y="1160"/>
                    </a:lnTo>
                    <a:lnTo>
                      <a:pt x="1604" y="1171"/>
                    </a:lnTo>
                    <a:lnTo>
                      <a:pt x="1604" y="1190"/>
                    </a:lnTo>
                    <a:lnTo>
                      <a:pt x="1604" y="1201"/>
                    </a:lnTo>
                    <a:lnTo>
                      <a:pt x="1604" y="1210"/>
                    </a:lnTo>
                    <a:lnTo>
                      <a:pt x="1617" y="1220"/>
                    </a:lnTo>
                    <a:lnTo>
                      <a:pt x="1617" y="1229"/>
                    </a:lnTo>
                    <a:lnTo>
                      <a:pt x="1617" y="1240"/>
                    </a:lnTo>
                    <a:lnTo>
                      <a:pt x="1632" y="1249"/>
                    </a:lnTo>
                    <a:lnTo>
                      <a:pt x="1632" y="1258"/>
                    </a:lnTo>
                    <a:lnTo>
                      <a:pt x="1645" y="1278"/>
                    </a:lnTo>
                    <a:lnTo>
                      <a:pt x="1658" y="1288"/>
                    </a:lnTo>
                    <a:lnTo>
                      <a:pt x="1673" y="1308"/>
                    </a:lnTo>
                    <a:lnTo>
                      <a:pt x="1673" y="1326"/>
                    </a:lnTo>
                    <a:lnTo>
                      <a:pt x="1686" y="1336"/>
                    </a:lnTo>
                    <a:lnTo>
                      <a:pt x="1686" y="1356"/>
                    </a:lnTo>
                    <a:lnTo>
                      <a:pt x="1673" y="1376"/>
                    </a:lnTo>
                    <a:lnTo>
                      <a:pt x="1645" y="1405"/>
                    </a:lnTo>
                    <a:lnTo>
                      <a:pt x="1617" y="1434"/>
                    </a:lnTo>
                    <a:lnTo>
                      <a:pt x="1589" y="1463"/>
                    </a:lnTo>
                    <a:lnTo>
                      <a:pt x="1562" y="1493"/>
                    </a:lnTo>
                    <a:lnTo>
                      <a:pt x="1535" y="1522"/>
                    </a:lnTo>
                    <a:lnTo>
                      <a:pt x="1507" y="1551"/>
                    </a:lnTo>
                    <a:lnTo>
                      <a:pt x="1479" y="1580"/>
                    </a:lnTo>
                    <a:lnTo>
                      <a:pt x="1438" y="1609"/>
                    </a:lnTo>
                    <a:lnTo>
                      <a:pt x="1410" y="1639"/>
                    </a:lnTo>
                    <a:lnTo>
                      <a:pt x="1382" y="1668"/>
                    </a:lnTo>
                    <a:lnTo>
                      <a:pt x="1355" y="1698"/>
                    </a:lnTo>
                    <a:lnTo>
                      <a:pt x="1327" y="1727"/>
                    </a:lnTo>
                    <a:lnTo>
                      <a:pt x="1299" y="1755"/>
                    </a:lnTo>
                    <a:lnTo>
                      <a:pt x="1271" y="1785"/>
                    </a:lnTo>
                    <a:lnTo>
                      <a:pt x="1245" y="1814"/>
                    </a:lnTo>
                    <a:lnTo>
                      <a:pt x="1217" y="1843"/>
                    </a:lnTo>
                    <a:lnTo>
                      <a:pt x="1189" y="1873"/>
                    </a:lnTo>
                    <a:lnTo>
                      <a:pt x="1161" y="1912"/>
                    </a:lnTo>
                    <a:lnTo>
                      <a:pt x="1133" y="1941"/>
                    </a:lnTo>
                    <a:lnTo>
                      <a:pt x="1106" y="1970"/>
                    </a:lnTo>
                    <a:lnTo>
                      <a:pt x="1078" y="1999"/>
                    </a:lnTo>
                    <a:lnTo>
                      <a:pt x="1051" y="2028"/>
                    </a:lnTo>
                    <a:lnTo>
                      <a:pt x="1023" y="2058"/>
                    </a:lnTo>
                    <a:lnTo>
                      <a:pt x="995" y="2088"/>
                    </a:lnTo>
                    <a:lnTo>
                      <a:pt x="968" y="2117"/>
                    </a:lnTo>
                    <a:lnTo>
                      <a:pt x="940" y="2145"/>
                    </a:lnTo>
                    <a:lnTo>
                      <a:pt x="912" y="2175"/>
                    </a:lnTo>
                    <a:lnTo>
                      <a:pt x="885" y="2204"/>
                    </a:lnTo>
                    <a:lnTo>
                      <a:pt x="857" y="2233"/>
                    </a:lnTo>
                    <a:lnTo>
                      <a:pt x="830" y="2262"/>
                    </a:lnTo>
                    <a:lnTo>
                      <a:pt x="802" y="2292"/>
                    </a:lnTo>
                    <a:lnTo>
                      <a:pt x="774" y="2322"/>
                    </a:lnTo>
                    <a:lnTo>
                      <a:pt x="746" y="2350"/>
                    </a:lnTo>
                    <a:lnTo>
                      <a:pt x="718" y="2380"/>
                    </a:lnTo>
                    <a:lnTo>
                      <a:pt x="692" y="2418"/>
                    </a:lnTo>
                    <a:lnTo>
                      <a:pt x="664" y="2448"/>
                    </a:lnTo>
                    <a:lnTo>
                      <a:pt x="636" y="2477"/>
                    </a:lnTo>
                    <a:lnTo>
                      <a:pt x="608" y="2506"/>
                    </a:lnTo>
                    <a:lnTo>
                      <a:pt x="581" y="2536"/>
                    </a:lnTo>
                    <a:lnTo>
                      <a:pt x="553" y="2565"/>
                    </a:lnTo>
                    <a:lnTo>
                      <a:pt x="525" y="2594"/>
                    </a:lnTo>
                    <a:lnTo>
                      <a:pt x="498" y="2623"/>
                    </a:lnTo>
                    <a:lnTo>
                      <a:pt x="470" y="2653"/>
                    </a:lnTo>
                    <a:lnTo>
                      <a:pt x="443" y="2682"/>
                    </a:lnTo>
                    <a:lnTo>
                      <a:pt x="415" y="2711"/>
                    </a:lnTo>
                    <a:lnTo>
                      <a:pt x="387" y="2739"/>
                    </a:lnTo>
                    <a:lnTo>
                      <a:pt x="359" y="2770"/>
                    </a:lnTo>
                    <a:lnTo>
                      <a:pt x="331" y="2799"/>
                    </a:lnTo>
                    <a:lnTo>
                      <a:pt x="305" y="2828"/>
                    </a:lnTo>
                    <a:lnTo>
                      <a:pt x="290" y="2848"/>
                    </a:lnTo>
                    <a:lnTo>
                      <a:pt x="277" y="2867"/>
                    </a:lnTo>
                    <a:lnTo>
                      <a:pt x="249" y="2887"/>
                    </a:lnTo>
                    <a:lnTo>
                      <a:pt x="235" y="2906"/>
                    </a:lnTo>
                    <a:lnTo>
                      <a:pt x="208" y="2926"/>
                    </a:lnTo>
                    <a:lnTo>
                      <a:pt x="193" y="2944"/>
                    </a:lnTo>
                    <a:lnTo>
                      <a:pt x="166" y="2964"/>
                    </a:lnTo>
                    <a:lnTo>
                      <a:pt x="152" y="2984"/>
                    </a:lnTo>
                    <a:lnTo>
                      <a:pt x="138" y="3004"/>
                    </a:lnTo>
                    <a:lnTo>
                      <a:pt x="111" y="3024"/>
                    </a:lnTo>
                    <a:lnTo>
                      <a:pt x="97" y="3043"/>
                    </a:lnTo>
                    <a:lnTo>
                      <a:pt x="83" y="3063"/>
                    </a:lnTo>
                    <a:lnTo>
                      <a:pt x="55" y="3091"/>
                    </a:lnTo>
                    <a:lnTo>
                      <a:pt x="41" y="3111"/>
                    </a:lnTo>
                    <a:lnTo>
                      <a:pt x="28" y="3131"/>
                    </a:lnTo>
                    <a:lnTo>
                      <a:pt x="41" y="3140"/>
                    </a:lnTo>
                    <a:lnTo>
                      <a:pt x="0" y="3199"/>
                    </a:lnTo>
                    <a:lnTo>
                      <a:pt x="0" y="3208"/>
                    </a:lnTo>
                    <a:lnTo>
                      <a:pt x="14" y="320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69" name="Freeform 1586">
                <a:extLst>
                  <a:ext uri="{FF2B5EF4-FFF2-40B4-BE49-F238E27FC236}">
                    <a16:creationId xmlns:a16="http://schemas.microsoft.com/office/drawing/2014/main" id="{8644BD91-B251-4809-80C9-19E2B7E025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8" y="3133"/>
                <a:ext cx="1" cy="1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0 h 9"/>
                  <a:gd name="T4" fmla="*/ 0 w 1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9">
                    <a:moveTo>
                      <a:pt x="0" y="9"/>
                    </a:move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D1B2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70" name="Freeform 1587">
                <a:extLst>
                  <a:ext uri="{FF2B5EF4-FFF2-40B4-BE49-F238E27FC236}">
                    <a16:creationId xmlns:a16="http://schemas.microsoft.com/office/drawing/2014/main" id="{C1D07040-8715-47F3-A5E4-013BD2D7C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1" y="3113"/>
                <a:ext cx="16" cy="18"/>
              </a:xfrm>
              <a:custGeom>
                <a:avLst/>
                <a:gdLst>
                  <a:gd name="T0" fmla="*/ 0 w 248"/>
                  <a:gd name="T1" fmla="*/ 1 h 273"/>
                  <a:gd name="T2" fmla="*/ 0 w 248"/>
                  <a:gd name="T3" fmla="*/ 1 h 273"/>
                  <a:gd name="T4" fmla="*/ 1 w 248"/>
                  <a:gd name="T5" fmla="*/ 0 h 273"/>
                  <a:gd name="T6" fmla="*/ 0 w 248"/>
                  <a:gd name="T7" fmla="*/ 1 h 273"/>
                  <a:gd name="T8" fmla="*/ 0 w 248"/>
                  <a:gd name="T9" fmla="*/ 1 h 273"/>
                  <a:gd name="T10" fmla="*/ 0 w 248"/>
                  <a:gd name="T11" fmla="*/ 1 h 2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8" h="273">
                    <a:moveTo>
                      <a:pt x="0" y="264"/>
                    </a:moveTo>
                    <a:lnTo>
                      <a:pt x="28" y="235"/>
                    </a:lnTo>
                    <a:lnTo>
                      <a:pt x="248" y="0"/>
                    </a:lnTo>
                    <a:lnTo>
                      <a:pt x="0" y="264"/>
                    </a:lnTo>
                    <a:lnTo>
                      <a:pt x="0" y="273"/>
                    </a:lnTo>
                    <a:lnTo>
                      <a:pt x="0" y="264"/>
                    </a:lnTo>
                    <a:close/>
                  </a:path>
                </a:pathLst>
              </a:custGeom>
              <a:solidFill>
                <a:srgbClr val="D1B2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71" name="Freeform 1588">
                <a:extLst>
                  <a:ext uri="{FF2B5EF4-FFF2-40B4-BE49-F238E27FC236}">
                    <a16:creationId xmlns:a16="http://schemas.microsoft.com/office/drawing/2014/main" id="{17CE5324-E5E8-4BCB-89C7-6C4C40308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9" y="3096"/>
                <a:ext cx="5" cy="2"/>
              </a:xfrm>
              <a:custGeom>
                <a:avLst/>
                <a:gdLst>
                  <a:gd name="T0" fmla="*/ 0 w 69"/>
                  <a:gd name="T1" fmla="*/ 0 h 20"/>
                  <a:gd name="T2" fmla="*/ 0 w 69"/>
                  <a:gd name="T3" fmla="*/ 0 h 20"/>
                  <a:gd name="T4" fmla="*/ 0 w 69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9" h="20">
                    <a:moveTo>
                      <a:pt x="0" y="20"/>
                    </a:moveTo>
                    <a:lnTo>
                      <a:pt x="69" y="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72" name="Freeform 1589">
                <a:extLst>
                  <a:ext uri="{FF2B5EF4-FFF2-40B4-BE49-F238E27FC236}">
                    <a16:creationId xmlns:a16="http://schemas.microsoft.com/office/drawing/2014/main" id="{2FE9A8B8-360F-4486-97C2-402B3F802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5" y="3090"/>
                <a:ext cx="12" cy="6"/>
              </a:xfrm>
              <a:custGeom>
                <a:avLst/>
                <a:gdLst>
                  <a:gd name="T0" fmla="*/ 0 w 180"/>
                  <a:gd name="T1" fmla="*/ 0 h 99"/>
                  <a:gd name="T2" fmla="*/ 0 w 180"/>
                  <a:gd name="T3" fmla="*/ 0 h 99"/>
                  <a:gd name="T4" fmla="*/ 0 w 180"/>
                  <a:gd name="T5" fmla="*/ 0 h 99"/>
                  <a:gd name="T6" fmla="*/ 0 w 180"/>
                  <a:gd name="T7" fmla="*/ 0 h 99"/>
                  <a:gd name="T8" fmla="*/ 0 w 180"/>
                  <a:gd name="T9" fmla="*/ 0 h 99"/>
                  <a:gd name="T10" fmla="*/ 0 w 180"/>
                  <a:gd name="T11" fmla="*/ 0 h 99"/>
                  <a:gd name="T12" fmla="*/ 0 w 180"/>
                  <a:gd name="T13" fmla="*/ 0 h 99"/>
                  <a:gd name="T14" fmla="*/ 1 w 180"/>
                  <a:gd name="T15" fmla="*/ 0 h 99"/>
                  <a:gd name="T16" fmla="*/ 1 w 180"/>
                  <a:gd name="T17" fmla="*/ 0 h 99"/>
                  <a:gd name="T18" fmla="*/ 1 w 180"/>
                  <a:gd name="T19" fmla="*/ 0 h 99"/>
                  <a:gd name="T20" fmla="*/ 1 w 180"/>
                  <a:gd name="T21" fmla="*/ 0 h 99"/>
                  <a:gd name="T22" fmla="*/ 1 w 180"/>
                  <a:gd name="T23" fmla="*/ 0 h 99"/>
                  <a:gd name="T24" fmla="*/ 1 w 180"/>
                  <a:gd name="T25" fmla="*/ 0 h 99"/>
                  <a:gd name="T26" fmla="*/ 1 w 180"/>
                  <a:gd name="T27" fmla="*/ 0 h 99"/>
                  <a:gd name="T28" fmla="*/ 1 w 180"/>
                  <a:gd name="T29" fmla="*/ 0 h 99"/>
                  <a:gd name="T30" fmla="*/ 0 w 180"/>
                  <a:gd name="T31" fmla="*/ 0 h 99"/>
                  <a:gd name="T32" fmla="*/ 0 w 180"/>
                  <a:gd name="T33" fmla="*/ 0 h 99"/>
                  <a:gd name="T34" fmla="*/ 0 w 180"/>
                  <a:gd name="T35" fmla="*/ 0 h 99"/>
                  <a:gd name="T36" fmla="*/ 0 w 180"/>
                  <a:gd name="T37" fmla="*/ 0 h 99"/>
                  <a:gd name="T38" fmla="*/ 0 w 180"/>
                  <a:gd name="T39" fmla="*/ 0 h 99"/>
                  <a:gd name="T40" fmla="*/ 0 w 180"/>
                  <a:gd name="T41" fmla="*/ 0 h 99"/>
                  <a:gd name="T42" fmla="*/ 0 w 180"/>
                  <a:gd name="T43" fmla="*/ 0 h 9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80" h="99">
                    <a:moveTo>
                      <a:pt x="0" y="99"/>
                    </a:moveTo>
                    <a:lnTo>
                      <a:pt x="13" y="99"/>
                    </a:lnTo>
                    <a:lnTo>
                      <a:pt x="41" y="89"/>
                    </a:lnTo>
                    <a:lnTo>
                      <a:pt x="55" y="80"/>
                    </a:lnTo>
                    <a:lnTo>
                      <a:pt x="69" y="69"/>
                    </a:lnTo>
                    <a:lnTo>
                      <a:pt x="96" y="50"/>
                    </a:lnTo>
                    <a:lnTo>
                      <a:pt x="110" y="39"/>
                    </a:lnTo>
                    <a:lnTo>
                      <a:pt x="124" y="30"/>
                    </a:lnTo>
                    <a:lnTo>
                      <a:pt x="152" y="20"/>
                    </a:lnTo>
                    <a:lnTo>
                      <a:pt x="165" y="11"/>
                    </a:lnTo>
                    <a:lnTo>
                      <a:pt x="180" y="11"/>
                    </a:lnTo>
                    <a:lnTo>
                      <a:pt x="180" y="0"/>
                    </a:lnTo>
                    <a:lnTo>
                      <a:pt x="165" y="0"/>
                    </a:lnTo>
                    <a:lnTo>
                      <a:pt x="152" y="0"/>
                    </a:lnTo>
                    <a:lnTo>
                      <a:pt x="124" y="11"/>
                    </a:lnTo>
                    <a:lnTo>
                      <a:pt x="110" y="20"/>
                    </a:lnTo>
                    <a:lnTo>
                      <a:pt x="83" y="39"/>
                    </a:lnTo>
                    <a:lnTo>
                      <a:pt x="55" y="50"/>
                    </a:lnTo>
                    <a:lnTo>
                      <a:pt x="41" y="60"/>
                    </a:lnTo>
                    <a:lnTo>
                      <a:pt x="13" y="80"/>
                    </a:lnTo>
                    <a:lnTo>
                      <a:pt x="0" y="89"/>
                    </a:lnTo>
                    <a:lnTo>
                      <a:pt x="0" y="9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73" name="Freeform 1590">
                <a:extLst>
                  <a:ext uri="{FF2B5EF4-FFF2-40B4-BE49-F238E27FC236}">
                    <a16:creationId xmlns:a16="http://schemas.microsoft.com/office/drawing/2014/main" id="{2019622D-AEF1-4A2F-A6AA-EB3D484E1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5" y="3075"/>
                <a:ext cx="2" cy="10"/>
              </a:xfrm>
              <a:custGeom>
                <a:avLst/>
                <a:gdLst>
                  <a:gd name="T0" fmla="*/ 0 w 26"/>
                  <a:gd name="T1" fmla="*/ 1 h 155"/>
                  <a:gd name="T2" fmla="*/ 0 w 26"/>
                  <a:gd name="T3" fmla="*/ 1 h 155"/>
                  <a:gd name="T4" fmla="*/ 0 w 26"/>
                  <a:gd name="T5" fmla="*/ 1 h 155"/>
                  <a:gd name="T6" fmla="*/ 0 w 26"/>
                  <a:gd name="T7" fmla="*/ 1 h 155"/>
                  <a:gd name="T8" fmla="*/ 0 w 26"/>
                  <a:gd name="T9" fmla="*/ 0 h 155"/>
                  <a:gd name="T10" fmla="*/ 0 w 26"/>
                  <a:gd name="T11" fmla="*/ 0 h 155"/>
                  <a:gd name="T12" fmla="*/ 0 w 26"/>
                  <a:gd name="T13" fmla="*/ 0 h 155"/>
                  <a:gd name="T14" fmla="*/ 0 w 26"/>
                  <a:gd name="T15" fmla="*/ 0 h 155"/>
                  <a:gd name="T16" fmla="*/ 0 w 26"/>
                  <a:gd name="T17" fmla="*/ 0 h 155"/>
                  <a:gd name="T18" fmla="*/ 0 w 26"/>
                  <a:gd name="T19" fmla="*/ 0 h 155"/>
                  <a:gd name="T20" fmla="*/ 0 w 26"/>
                  <a:gd name="T21" fmla="*/ 0 h 155"/>
                  <a:gd name="T22" fmla="*/ 0 w 26"/>
                  <a:gd name="T23" fmla="*/ 0 h 155"/>
                  <a:gd name="T24" fmla="*/ 0 w 26"/>
                  <a:gd name="T25" fmla="*/ 0 h 155"/>
                  <a:gd name="T26" fmla="*/ 0 w 26"/>
                  <a:gd name="T27" fmla="*/ 0 h 155"/>
                  <a:gd name="T28" fmla="*/ 0 w 26"/>
                  <a:gd name="T29" fmla="*/ 0 h 155"/>
                  <a:gd name="T30" fmla="*/ 0 w 26"/>
                  <a:gd name="T31" fmla="*/ 0 h 155"/>
                  <a:gd name="T32" fmla="*/ 0 w 26"/>
                  <a:gd name="T33" fmla="*/ 1 h 155"/>
                  <a:gd name="T34" fmla="*/ 0 w 26"/>
                  <a:gd name="T35" fmla="*/ 1 h 155"/>
                  <a:gd name="T36" fmla="*/ 0 w 26"/>
                  <a:gd name="T37" fmla="*/ 1 h 155"/>
                  <a:gd name="T38" fmla="*/ 0 w 26"/>
                  <a:gd name="T39" fmla="*/ 1 h 15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6" h="155">
                    <a:moveTo>
                      <a:pt x="0" y="155"/>
                    </a:moveTo>
                    <a:lnTo>
                      <a:pt x="13" y="155"/>
                    </a:lnTo>
                    <a:lnTo>
                      <a:pt x="13" y="146"/>
                    </a:lnTo>
                    <a:lnTo>
                      <a:pt x="26" y="146"/>
                    </a:lnTo>
                    <a:lnTo>
                      <a:pt x="26" y="0"/>
                    </a:lnTo>
                    <a:lnTo>
                      <a:pt x="13" y="0"/>
                    </a:lnTo>
                    <a:lnTo>
                      <a:pt x="13" y="9"/>
                    </a:lnTo>
                    <a:lnTo>
                      <a:pt x="13" y="19"/>
                    </a:lnTo>
                    <a:lnTo>
                      <a:pt x="13" y="29"/>
                    </a:lnTo>
                    <a:lnTo>
                      <a:pt x="0" y="38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0" y="69"/>
                    </a:lnTo>
                    <a:lnTo>
                      <a:pt x="0" y="78"/>
                    </a:lnTo>
                    <a:lnTo>
                      <a:pt x="0" y="87"/>
                    </a:lnTo>
                    <a:lnTo>
                      <a:pt x="0" y="107"/>
                    </a:lnTo>
                    <a:lnTo>
                      <a:pt x="0" y="127"/>
                    </a:lnTo>
                    <a:lnTo>
                      <a:pt x="0" y="137"/>
                    </a:lnTo>
                    <a:lnTo>
                      <a:pt x="0" y="146"/>
                    </a:lnTo>
                    <a:lnTo>
                      <a:pt x="0" y="1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74" name="Freeform 1591">
                <a:extLst>
                  <a:ext uri="{FF2B5EF4-FFF2-40B4-BE49-F238E27FC236}">
                    <a16:creationId xmlns:a16="http://schemas.microsoft.com/office/drawing/2014/main" id="{09ED1886-C956-42D9-A1AF-0C5944D8F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3" y="3079"/>
                <a:ext cx="12" cy="6"/>
              </a:xfrm>
              <a:custGeom>
                <a:avLst/>
                <a:gdLst>
                  <a:gd name="T0" fmla="*/ 0 w 179"/>
                  <a:gd name="T1" fmla="*/ 0 h 87"/>
                  <a:gd name="T2" fmla="*/ 1 w 179"/>
                  <a:gd name="T3" fmla="*/ 0 h 87"/>
                  <a:gd name="T4" fmla="*/ 1 w 179"/>
                  <a:gd name="T5" fmla="*/ 0 h 87"/>
                  <a:gd name="T6" fmla="*/ 1 w 179"/>
                  <a:gd name="T7" fmla="*/ 0 h 87"/>
                  <a:gd name="T8" fmla="*/ 0 w 179"/>
                  <a:gd name="T9" fmla="*/ 0 h 87"/>
                  <a:gd name="T10" fmla="*/ 0 w 179"/>
                  <a:gd name="T11" fmla="*/ 0 h 87"/>
                  <a:gd name="T12" fmla="*/ 0 w 179"/>
                  <a:gd name="T13" fmla="*/ 0 h 87"/>
                  <a:gd name="T14" fmla="*/ 0 w 179"/>
                  <a:gd name="T15" fmla="*/ 0 h 87"/>
                  <a:gd name="T16" fmla="*/ 0 w 179"/>
                  <a:gd name="T17" fmla="*/ 0 h 87"/>
                  <a:gd name="T18" fmla="*/ 0 w 179"/>
                  <a:gd name="T19" fmla="*/ 0 h 8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9" h="87">
                    <a:moveTo>
                      <a:pt x="14" y="87"/>
                    </a:moveTo>
                    <a:lnTo>
                      <a:pt x="179" y="10"/>
                    </a:lnTo>
                    <a:lnTo>
                      <a:pt x="179" y="0"/>
                    </a:lnTo>
                    <a:lnTo>
                      <a:pt x="166" y="0"/>
                    </a:lnTo>
                    <a:lnTo>
                      <a:pt x="14" y="48"/>
                    </a:lnTo>
                    <a:lnTo>
                      <a:pt x="0" y="58"/>
                    </a:lnTo>
                    <a:lnTo>
                      <a:pt x="0" y="68"/>
                    </a:lnTo>
                    <a:lnTo>
                      <a:pt x="0" y="78"/>
                    </a:lnTo>
                    <a:lnTo>
                      <a:pt x="0" y="87"/>
                    </a:lnTo>
                    <a:lnTo>
                      <a:pt x="14" y="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75" name="Freeform 1592">
                <a:extLst>
                  <a:ext uri="{FF2B5EF4-FFF2-40B4-BE49-F238E27FC236}">
                    <a16:creationId xmlns:a16="http://schemas.microsoft.com/office/drawing/2014/main" id="{3D2916D6-5B5B-4BC0-9558-9824A2EB5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5" y="3084"/>
                <a:ext cx="1" cy="1"/>
              </a:xfrm>
              <a:custGeom>
                <a:avLst/>
                <a:gdLst>
                  <a:gd name="T0" fmla="*/ 0 w 15"/>
                  <a:gd name="T1" fmla="*/ 0 h 1"/>
                  <a:gd name="T2" fmla="*/ 0 w 15"/>
                  <a:gd name="T3" fmla="*/ 0 h 1"/>
                  <a:gd name="T4" fmla="*/ 0 w 15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">
                    <a:moveTo>
                      <a:pt x="0" y="0"/>
                    </a:moveTo>
                    <a:lnTo>
                      <a:pt x="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76" name="Freeform 1593">
                <a:extLst>
                  <a:ext uri="{FF2B5EF4-FFF2-40B4-BE49-F238E27FC236}">
                    <a16:creationId xmlns:a16="http://schemas.microsoft.com/office/drawing/2014/main" id="{0F9CAB2B-AF1D-4D2D-A09E-3D1ED4B18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7" y="3077"/>
                <a:ext cx="1" cy="1"/>
              </a:xfrm>
              <a:custGeom>
                <a:avLst/>
                <a:gdLst>
                  <a:gd name="T0" fmla="*/ 0 w 14"/>
                  <a:gd name="T1" fmla="*/ 0 h 1"/>
                  <a:gd name="T2" fmla="*/ 0 w 14"/>
                  <a:gd name="T3" fmla="*/ 0 h 1"/>
                  <a:gd name="T4" fmla="*/ 0 w 14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">
                    <a:moveTo>
                      <a:pt x="0" y="0"/>
                    </a:move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77" name="Freeform 1594">
                <a:extLst>
                  <a:ext uri="{FF2B5EF4-FFF2-40B4-BE49-F238E27FC236}">
                    <a16:creationId xmlns:a16="http://schemas.microsoft.com/office/drawing/2014/main" id="{09C7DBB3-463A-44CF-BEFD-70C457775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5" y="3062"/>
                <a:ext cx="4" cy="10"/>
              </a:xfrm>
              <a:custGeom>
                <a:avLst/>
                <a:gdLst>
                  <a:gd name="T0" fmla="*/ 0 w 56"/>
                  <a:gd name="T1" fmla="*/ 1 h 157"/>
                  <a:gd name="T2" fmla="*/ 0 w 56"/>
                  <a:gd name="T3" fmla="*/ 1 h 157"/>
                  <a:gd name="T4" fmla="*/ 0 w 56"/>
                  <a:gd name="T5" fmla="*/ 1 h 157"/>
                  <a:gd name="T6" fmla="*/ 0 w 56"/>
                  <a:gd name="T7" fmla="*/ 1 h 157"/>
                  <a:gd name="T8" fmla="*/ 0 w 56"/>
                  <a:gd name="T9" fmla="*/ 1 h 157"/>
                  <a:gd name="T10" fmla="*/ 0 w 56"/>
                  <a:gd name="T11" fmla="*/ 1 h 157"/>
                  <a:gd name="T12" fmla="*/ 0 w 56"/>
                  <a:gd name="T13" fmla="*/ 0 h 157"/>
                  <a:gd name="T14" fmla="*/ 0 w 56"/>
                  <a:gd name="T15" fmla="*/ 0 h 157"/>
                  <a:gd name="T16" fmla="*/ 0 w 56"/>
                  <a:gd name="T17" fmla="*/ 0 h 157"/>
                  <a:gd name="T18" fmla="*/ 0 w 56"/>
                  <a:gd name="T19" fmla="*/ 0 h 157"/>
                  <a:gd name="T20" fmla="*/ 0 w 56"/>
                  <a:gd name="T21" fmla="*/ 0 h 157"/>
                  <a:gd name="T22" fmla="*/ 0 w 56"/>
                  <a:gd name="T23" fmla="*/ 0 h 157"/>
                  <a:gd name="T24" fmla="*/ 0 w 56"/>
                  <a:gd name="T25" fmla="*/ 0 h 157"/>
                  <a:gd name="T26" fmla="*/ 0 w 56"/>
                  <a:gd name="T27" fmla="*/ 0 h 157"/>
                  <a:gd name="T28" fmla="*/ 0 w 56"/>
                  <a:gd name="T29" fmla="*/ 0 h 157"/>
                  <a:gd name="T30" fmla="*/ 0 w 56"/>
                  <a:gd name="T31" fmla="*/ 0 h 157"/>
                  <a:gd name="T32" fmla="*/ 0 w 56"/>
                  <a:gd name="T33" fmla="*/ 0 h 157"/>
                  <a:gd name="T34" fmla="*/ 0 w 56"/>
                  <a:gd name="T35" fmla="*/ 0 h 157"/>
                  <a:gd name="T36" fmla="*/ 0 w 56"/>
                  <a:gd name="T37" fmla="*/ 0 h 157"/>
                  <a:gd name="T38" fmla="*/ 0 w 56"/>
                  <a:gd name="T39" fmla="*/ 0 h 157"/>
                  <a:gd name="T40" fmla="*/ 0 w 56"/>
                  <a:gd name="T41" fmla="*/ 0 h 157"/>
                  <a:gd name="T42" fmla="*/ 0 w 56"/>
                  <a:gd name="T43" fmla="*/ 0 h 157"/>
                  <a:gd name="T44" fmla="*/ 0 w 56"/>
                  <a:gd name="T45" fmla="*/ 0 h 157"/>
                  <a:gd name="T46" fmla="*/ 0 w 56"/>
                  <a:gd name="T47" fmla="*/ 0 h 157"/>
                  <a:gd name="T48" fmla="*/ 0 w 56"/>
                  <a:gd name="T49" fmla="*/ 0 h 157"/>
                  <a:gd name="T50" fmla="*/ 0 w 56"/>
                  <a:gd name="T51" fmla="*/ 0 h 157"/>
                  <a:gd name="T52" fmla="*/ 0 w 56"/>
                  <a:gd name="T53" fmla="*/ 1 h 157"/>
                  <a:gd name="T54" fmla="*/ 0 w 56"/>
                  <a:gd name="T55" fmla="*/ 1 h 157"/>
                  <a:gd name="T56" fmla="*/ 0 w 56"/>
                  <a:gd name="T57" fmla="*/ 1 h 157"/>
                  <a:gd name="T58" fmla="*/ 0 w 56"/>
                  <a:gd name="T59" fmla="*/ 1 h 15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56" h="157">
                    <a:moveTo>
                      <a:pt x="14" y="157"/>
                    </a:moveTo>
                    <a:lnTo>
                      <a:pt x="28" y="157"/>
                    </a:lnTo>
                    <a:lnTo>
                      <a:pt x="42" y="148"/>
                    </a:lnTo>
                    <a:lnTo>
                      <a:pt x="42" y="137"/>
                    </a:lnTo>
                    <a:lnTo>
                      <a:pt x="42" y="128"/>
                    </a:lnTo>
                    <a:lnTo>
                      <a:pt x="42" y="118"/>
                    </a:lnTo>
                    <a:lnTo>
                      <a:pt x="42" y="108"/>
                    </a:lnTo>
                    <a:lnTo>
                      <a:pt x="56" y="98"/>
                    </a:lnTo>
                    <a:lnTo>
                      <a:pt x="56" y="89"/>
                    </a:lnTo>
                    <a:lnTo>
                      <a:pt x="56" y="80"/>
                    </a:lnTo>
                    <a:lnTo>
                      <a:pt x="56" y="69"/>
                    </a:lnTo>
                    <a:lnTo>
                      <a:pt x="56" y="60"/>
                    </a:lnTo>
                    <a:lnTo>
                      <a:pt x="56" y="50"/>
                    </a:lnTo>
                    <a:lnTo>
                      <a:pt x="56" y="40"/>
                    </a:lnTo>
                    <a:lnTo>
                      <a:pt x="56" y="30"/>
                    </a:lnTo>
                    <a:lnTo>
                      <a:pt x="56" y="21"/>
                    </a:lnTo>
                    <a:lnTo>
                      <a:pt x="56" y="11"/>
                    </a:lnTo>
                    <a:lnTo>
                      <a:pt x="56" y="0"/>
                    </a:lnTo>
                    <a:lnTo>
                      <a:pt x="42" y="0"/>
                    </a:lnTo>
                    <a:lnTo>
                      <a:pt x="42" y="11"/>
                    </a:lnTo>
                    <a:lnTo>
                      <a:pt x="42" y="21"/>
                    </a:lnTo>
                    <a:lnTo>
                      <a:pt x="28" y="40"/>
                    </a:lnTo>
                    <a:lnTo>
                      <a:pt x="28" y="60"/>
                    </a:lnTo>
                    <a:lnTo>
                      <a:pt x="14" y="69"/>
                    </a:lnTo>
                    <a:lnTo>
                      <a:pt x="14" y="89"/>
                    </a:lnTo>
                    <a:lnTo>
                      <a:pt x="14" y="108"/>
                    </a:lnTo>
                    <a:lnTo>
                      <a:pt x="14" y="118"/>
                    </a:lnTo>
                    <a:lnTo>
                      <a:pt x="0" y="137"/>
                    </a:lnTo>
                    <a:lnTo>
                      <a:pt x="0" y="157"/>
                    </a:lnTo>
                    <a:lnTo>
                      <a:pt x="14" y="1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78" name="Freeform 1595">
                <a:extLst>
                  <a:ext uri="{FF2B5EF4-FFF2-40B4-BE49-F238E27FC236}">
                    <a16:creationId xmlns:a16="http://schemas.microsoft.com/office/drawing/2014/main" id="{EB0E1E9F-C285-44F1-959F-3DC06594B5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3" y="3055"/>
                <a:ext cx="13" cy="6"/>
              </a:xfrm>
              <a:custGeom>
                <a:avLst/>
                <a:gdLst>
                  <a:gd name="T0" fmla="*/ 0 w 193"/>
                  <a:gd name="T1" fmla="*/ 0 h 87"/>
                  <a:gd name="T2" fmla="*/ 1 w 193"/>
                  <a:gd name="T3" fmla="*/ 0 h 87"/>
                  <a:gd name="T4" fmla="*/ 1 w 193"/>
                  <a:gd name="T5" fmla="*/ 0 h 87"/>
                  <a:gd name="T6" fmla="*/ 1 w 193"/>
                  <a:gd name="T7" fmla="*/ 0 h 87"/>
                  <a:gd name="T8" fmla="*/ 1 w 193"/>
                  <a:gd name="T9" fmla="*/ 0 h 87"/>
                  <a:gd name="T10" fmla="*/ 0 w 193"/>
                  <a:gd name="T11" fmla="*/ 0 h 87"/>
                  <a:gd name="T12" fmla="*/ 0 w 193"/>
                  <a:gd name="T13" fmla="*/ 0 h 87"/>
                  <a:gd name="T14" fmla="*/ 0 w 193"/>
                  <a:gd name="T15" fmla="*/ 0 h 87"/>
                  <a:gd name="T16" fmla="*/ 0 w 193"/>
                  <a:gd name="T17" fmla="*/ 0 h 87"/>
                  <a:gd name="T18" fmla="*/ 0 w 193"/>
                  <a:gd name="T19" fmla="*/ 0 h 87"/>
                  <a:gd name="T20" fmla="*/ 0 w 193"/>
                  <a:gd name="T21" fmla="*/ 0 h 87"/>
                  <a:gd name="T22" fmla="*/ 0 w 193"/>
                  <a:gd name="T23" fmla="*/ 0 h 87"/>
                  <a:gd name="T24" fmla="*/ 0 w 193"/>
                  <a:gd name="T25" fmla="*/ 0 h 87"/>
                  <a:gd name="T26" fmla="*/ 0 w 193"/>
                  <a:gd name="T27" fmla="*/ 0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93" h="87">
                    <a:moveTo>
                      <a:pt x="28" y="87"/>
                    </a:moveTo>
                    <a:lnTo>
                      <a:pt x="193" y="0"/>
                    </a:lnTo>
                    <a:lnTo>
                      <a:pt x="166" y="0"/>
                    </a:lnTo>
                    <a:lnTo>
                      <a:pt x="138" y="9"/>
                    </a:lnTo>
                    <a:lnTo>
                      <a:pt x="124" y="9"/>
                    </a:lnTo>
                    <a:lnTo>
                      <a:pt x="97" y="19"/>
                    </a:lnTo>
                    <a:lnTo>
                      <a:pt x="83" y="28"/>
                    </a:lnTo>
                    <a:lnTo>
                      <a:pt x="55" y="39"/>
                    </a:lnTo>
                    <a:lnTo>
                      <a:pt x="41" y="48"/>
                    </a:lnTo>
                    <a:lnTo>
                      <a:pt x="14" y="57"/>
                    </a:lnTo>
                    <a:lnTo>
                      <a:pt x="14" y="67"/>
                    </a:lnTo>
                    <a:lnTo>
                      <a:pt x="0" y="67"/>
                    </a:lnTo>
                    <a:lnTo>
                      <a:pt x="14" y="87"/>
                    </a:lnTo>
                    <a:lnTo>
                      <a:pt x="28" y="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79" name="Freeform 1596">
                <a:extLst>
                  <a:ext uri="{FF2B5EF4-FFF2-40B4-BE49-F238E27FC236}">
                    <a16:creationId xmlns:a16="http://schemas.microsoft.com/office/drawing/2014/main" id="{1B920B04-2A8B-4BD9-9155-83AD98DEF3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3049"/>
                <a:ext cx="5" cy="12"/>
              </a:xfrm>
              <a:custGeom>
                <a:avLst/>
                <a:gdLst>
                  <a:gd name="T0" fmla="*/ 0 w 69"/>
                  <a:gd name="T1" fmla="*/ 1 h 174"/>
                  <a:gd name="T2" fmla="*/ 0 w 69"/>
                  <a:gd name="T3" fmla="*/ 1 h 174"/>
                  <a:gd name="T4" fmla="*/ 0 w 69"/>
                  <a:gd name="T5" fmla="*/ 1 h 174"/>
                  <a:gd name="T6" fmla="*/ 0 w 69"/>
                  <a:gd name="T7" fmla="*/ 1 h 174"/>
                  <a:gd name="T8" fmla="*/ 0 w 69"/>
                  <a:gd name="T9" fmla="*/ 1 h 174"/>
                  <a:gd name="T10" fmla="*/ 0 w 69"/>
                  <a:gd name="T11" fmla="*/ 1 h 174"/>
                  <a:gd name="T12" fmla="*/ 0 w 69"/>
                  <a:gd name="T13" fmla="*/ 1 h 174"/>
                  <a:gd name="T14" fmla="*/ 0 w 69"/>
                  <a:gd name="T15" fmla="*/ 0 h 174"/>
                  <a:gd name="T16" fmla="*/ 0 w 69"/>
                  <a:gd name="T17" fmla="*/ 0 h 174"/>
                  <a:gd name="T18" fmla="*/ 0 w 69"/>
                  <a:gd name="T19" fmla="*/ 0 h 174"/>
                  <a:gd name="T20" fmla="*/ 0 w 69"/>
                  <a:gd name="T21" fmla="*/ 0 h 174"/>
                  <a:gd name="T22" fmla="*/ 0 w 69"/>
                  <a:gd name="T23" fmla="*/ 0 h 174"/>
                  <a:gd name="T24" fmla="*/ 0 w 69"/>
                  <a:gd name="T25" fmla="*/ 0 h 174"/>
                  <a:gd name="T26" fmla="*/ 0 w 69"/>
                  <a:gd name="T27" fmla="*/ 0 h 174"/>
                  <a:gd name="T28" fmla="*/ 0 w 69"/>
                  <a:gd name="T29" fmla="*/ 0 h 174"/>
                  <a:gd name="T30" fmla="*/ 0 w 69"/>
                  <a:gd name="T31" fmla="*/ 0 h 174"/>
                  <a:gd name="T32" fmla="*/ 0 w 69"/>
                  <a:gd name="T33" fmla="*/ 0 h 174"/>
                  <a:gd name="T34" fmla="*/ 0 w 69"/>
                  <a:gd name="T35" fmla="*/ 0 h 174"/>
                  <a:gd name="T36" fmla="*/ 0 w 69"/>
                  <a:gd name="T37" fmla="*/ 0 h 174"/>
                  <a:gd name="T38" fmla="*/ 0 w 69"/>
                  <a:gd name="T39" fmla="*/ 0 h 174"/>
                  <a:gd name="T40" fmla="*/ 0 w 69"/>
                  <a:gd name="T41" fmla="*/ 0 h 174"/>
                  <a:gd name="T42" fmla="*/ 0 w 69"/>
                  <a:gd name="T43" fmla="*/ 0 h 174"/>
                  <a:gd name="T44" fmla="*/ 0 w 69"/>
                  <a:gd name="T45" fmla="*/ 0 h 174"/>
                  <a:gd name="T46" fmla="*/ 0 w 69"/>
                  <a:gd name="T47" fmla="*/ 0 h 174"/>
                  <a:gd name="T48" fmla="*/ 0 w 69"/>
                  <a:gd name="T49" fmla="*/ 0 h 174"/>
                  <a:gd name="T50" fmla="*/ 0 w 69"/>
                  <a:gd name="T51" fmla="*/ 1 h 174"/>
                  <a:gd name="T52" fmla="*/ 0 w 69"/>
                  <a:gd name="T53" fmla="*/ 1 h 174"/>
                  <a:gd name="T54" fmla="*/ 0 w 69"/>
                  <a:gd name="T55" fmla="*/ 1 h 174"/>
                  <a:gd name="T56" fmla="*/ 0 w 69"/>
                  <a:gd name="T57" fmla="*/ 1 h 174"/>
                  <a:gd name="T58" fmla="*/ 0 w 69"/>
                  <a:gd name="T59" fmla="*/ 1 h 174"/>
                  <a:gd name="T60" fmla="*/ 0 w 69"/>
                  <a:gd name="T61" fmla="*/ 1 h 174"/>
                  <a:gd name="T62" fmla="*/ 0 w 69"/>
                  <a:gd name="T63" fmla="*/ 1 h 17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69" h="174">
                    <a:moveTo>
                      <a:pt x="15" y="174"/>
                    </a:moveTo>
                    <a:lnTo>
                      <a:pt x="28" y="164"/>
                    </a:lnTo>
                    <a:lnTo>
                      <a:pt x="43" y="154"/>
                    </a:lnTo>
                    <a:lnTo>
                      <a:pt x="43" y="145"/>
                    </a:lnTo>
                    <a:lnTo>
                      <a:pt x="43" y="136"/>
                    </a:lnTo>
                    <a:lnTo>
                      <a:pt x="56" y="125"/>
                    </a:lnTo>
                    <a:lnTo>
                      <a:pt x="56" y="116"/>
                    </a:lnTo>
                    <a:lnTo>
                      <a:pt x="56" y="97"/>
                    </a:lnTo>
                    <a:lnTo>
                      <a:pt x="56" y="86"/>
                    </a:lnTo>
                    <a:lnTo>
                      <a:pt x="56" y="68"/>
                    </a:lnTo>
                    <a:lnTo>
                      <a:pt x="56" y="57"/>
                    </a:lnTo>
                    <a:lnTo>
                      <a:pt x="56" y="38"/>
                    </a:lnTo>
                    <a:lnTo>
                      <a:pt x="69" y="29"/>
                    </a:lnTo>
                    <a:lnTo>
                      <a:pt x="69" y="9"/>
                    </a:lnTo>
                    <a:lnTo>
                      <a:pt x="56" y="9"/>
                    </a:lnTo>
                    <a:lnTo>
                      <a:pt x="56" y="0"/>
                    </a:lnTo>
                    <a:lnTo>
                      <a:pt x="43" y="9"/>
                    </a:lnTo>
                    <a:lnTo>
                      <a:pt x="43" y="18"/>
                    </a:lnTo>
                    <a:lnTo>
                      <a:pt x="28" y="38"/>
                    </a:lnTo>
                    <a:lnTo>
                      <a:pt x="28" y="48"/>
                    </a:lnTo>
                    <a:lnTo>
                      <a:pt x="28" y="57"/>
                    </a:lnTo>
                    <a:lnTo>
                      <a:pt x="28" y="68"/>
                    </a:lnTo>
                    <a:lnTo>
                      <a:pt x="15" y="77"/>
                    </a:lnTo>
                    <a:lnTo>
                      <a:pt x="15" y="86"/>
                    </a:lnTo>
                    <a:lnTo>
                      <a:pt x="15" y="106"/>
                    </a:lnTo>
                    <a:lnTo>
                      <a:pt x="15" y="116"/>
                    </a:lnTo>
                    <a:lnTo>
                      <a:pt x="0" y="125"/>
                    </a:lnTo>
                    <a:lnTo>
                      <a:pt x="0" y="136"/>
                    </a:lnTo>
                    <a:lnTo>
                      <a:pt x="0" y="145"/>
                    </a:lnTo>
                    <a:lnTo>
                      <a:pt x="0" y="154"/>
                    </a:lnTo>
                    <a:lnTo>
                      <a:pt x="0" y="164"/>
                    </a:lnTo>
                    <a:lnTo>
                      <a:pt x="15" y="1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80" name="Freeform 1597">
                <a:extLst>
                  <a:ext uri="{FF2B5EF4-FFF2-40B4-BE49-F238E27FC236}">
                    <a16:creationId xmlns:a16="http://schemas.microsoft.com/office/drawing/2014/main" id="{E8BDDAB3-0599-43A7-831A-7DBCD122EE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4" y="3052"/>
                <a:ext cx="3" cy="2"/>
              </a:xfrm>
              <a:custGeom>
                <a:avLst/>
                <a:gdLst>
                  <a:gd name="T0" fmla="*/ 0 w 41"/>
                  <a:gd name="T1" fmla="*/ 0 h 29"/>
                  <a:gd name="T2" fmla="*/ 0 w 41"/>
                  <a:gd name="T3" fmla="*/ 0 h 29"/>
                  <a:gd name="T4" fmla="*/ 0 w 41"/>
                  <a:gd name="T5" fmla="*/ 0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29">
                    <a:moveTo>
                      <a:pt x="0" y="29"/>
                    </a:moveTo>
                    <a:lnTo>
                      <a:pt x="41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81" name="Freeform 1598">
                <a:extLst>
                  <a:ext uri="{FF2B5EF4-FFF2-40B4-BE49-F238E27FC236}">
                    <a16:creationId xmlns:a16="http://schemas.microsoft.com/office/drawing/2014/main" id="{2B64F144-29C2-40CC-9F81-11133CB2F0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4" y="3043"/>
                <a:ext cx="13" cy="7"/>
              </a:xfrm>
              <a:custGeom>
                <a:avLst/>
                <a:gdLst>
                  <a:gd name="T0" fmla="*/ 0 w 194"/>
                  <a:gd name="T1" fmla="*/ 0 h 107"/>
                  <a:gd name="T2" fmla="*/ 0 w 194"/>
                  <a:gd name="T3" fmla="*/ 0 h 107"/>
                  <a:gd name="T4" fmla="*/ 0 w 194"/>
                  <a:gd name="T5" fmla="*/ 0 h 107"/>
                  <a:gd name="T6" fmla="*/ 0 w 194"/>
                  <a:gd name="T7" fmla="*/ 0 h 107"/>
                  <a:gd name="T8" fmla="*/ 0 w 194"/>
                  <a:gd name="T9" fmla="*/ 0 h 107"/>
                  <a:gd name="T10" fmla="*/ 1 w 194"/>
                  <a:gd name="T11" fmla="*/ 0 h 107"/>
                  <a:gd name="T12" fmla="*/ 1 w 194"/>
                  <a:gd name="T13" fmla="*/ 0 h 107"/>
                  <a:gd name="T14" fmla="*/ 1 w 194"/>
                  <a:gd name="T15" fmla="*/ 0 h 107"/>
                  <a:gd name="T16" fmla="*/ 1 w 194"/>
                  <a:gd name="T17" fmla="*/ 0 h 107"/>
                  <a:gd name="T18" fmla="*/ 1 w 194"/>
                  <a:gd name="T19" fmla="*/ 0 h 107"/>
                  <a:gd name="T20" fmla="*/ 1 w 194"/>
                  <a:gd name="T21" fmla="*/ 0 h 107"/>
                  <a:gd name="T22" fmla="*/ 1 w 194"/>
                  <a:gd name="T23" fmla="*/ 0 h 107"/>
                  <a:gd name="T24" fmla="*/ 1 w 194"/>
                  <a:gd name="T25" fmla="*/ 0 h 107"/>
                  <a:gd name="T26" fmla="*/ 0 w 194"/>
                  <a:gd name="T27" fmla="*/ 0 h 107"/>
                  <a:gd name="T28" fmla="*/ 0 w 194"/>
                  <a:gd name="T29" fmla="*/ 0 h 107"/>
                  <a:gd name="T30" fmla="*/ 0 w 194"/>
                  <a:gd name="T31" fmla="*/ 0 h 107"/>
                  <a:gd name="T32" fmla="*/ 0 w 194"/>
                  <a:gd name="T33" fmla="*/ 0 h 107"/>
                  <a:gd name="T34" fmla="*/ 0 w 194"/>
                  <a:gd name="T35" fmla="*/ 0 h 107"/>
                  <a:gd name="T36" fmla="*/ 0 w 194"/>
                  <a:gd name="T37" fmla="*/ 0 h 107"/>
                  <a:gd name="T38" fmla="*/ 0 w 194"/>
                  <a:gd name="T39" fmla="*/ 0 h 107"/>
                  <a:gd name="T40" fmla="*/ 0 w 194"/>
                  <a:gd name="T41" fmla="*/ 0 h 10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94" h="107">
                    <a:moveTo>
                      <a:pt x="14" y="107"/>
                    </a:moveTo>
                    <a:lnTo>
                      <a:pt x="41" y="98"/>
                    </a:lnTo>
                    <a:lnTo>
                      <a:pt x="57" y="89"/>
                    </a:lnTo>
                    <a:lnTo>
                      <a:pt x="83" y="78"/>
                    </a:lnTo>
                    <a:lnTo>
                      <a:pt x="97" y="58"/>
                    </a:lnTo>
                    <a:lnTo>
                      <a:pt x="126" y="49"/>
                    </a:lnTo>
                    <a:lnTo>
                      <a:pt x="138" y="38"/>
                    </a:lnTo>
                    <a:lnTo>
                      <a:pt x="166" y="29"/>
                    </a:lnTo>
                    <a:lnTo>
                      <a:pt x="194" y="10"/>
                    </a:lnTo>
                    <a:lnTo>
                      <a:pt x="179" y="10"/>
                    </a:lnTo>
                    <a:lnTo>
                      <a:pt x="179" y="0"/>
                    </a:lnTo>
                    <a:lnTo>
                      <a:pt x="154" y="10"/>
                    </a:lnTo>
                    <a:lnTo>
                      <a:pt x="126" y="20"/>
                    </a:lnTo>
                    <a:lnTo>
                      <a:pt x="110" y="29"/>
                    </a:lnTo>
                    <a:lnTo>
                      <a:pt x="83" y="38"/>
                    </a:lnTo>
                    <a:lnTo>
                      <a:pt x="69" y="58"/>
                    </a:lnTo>
                    <a:lnTo>
                      <a:pt x="41" y="68"/>
                    </a:lnTo>
                    <a:lnTo>
                      <a:pt x="28" y="78"/>
                    </a:lnTo>
                    <a:lnTo>
                      <a:pt x="0" y="89"/>
                    </a:lnTo>
                    <a:lnTo>
                      <a:pt x="0" y="98"/>
                    </a:lnTo>
                    <a:lnTo>
                      <a:pt x="14" y="10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82" name="Freeform 1599">
                <a:extLst>
                  <a:ext uri="{FF2B5EF4-FFF2-40B4-BE49-F238E27FC236}">
                    <a16:creationId xmlns:a16="http://schemas.microsoft.com/office/drawing/2014/main" id="{92B7CA02-3A9F-4DF9-B919-9DA0783A9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0" y="3039"/>
                <a:ext cx="8" cy="9"/>
              </a:xfrm>
              <a:custGeom>
                <a:avLst/>
                <a:gdLst>
                  <a:gd name="T0" fmla="*/ 0 w 110"/>
                  <a:gd name="T1" fmla="*/ 1 h 146"/>
                  <a:gd name="T2" fmla="*/ 0 w 110"/>
                  <a:gd name="T3" fmla="*/ 1 h 146"/>
                  <a:gd name="T4" fmla="*/ 1 w 110"/>
                  <a:gd name="T5" fmla="*/ 0 h 146"/>
                  <a:gd name="T6" fmla="*/ 1 w 110"/>
                  <a:gd name="T7" fmla="*/ 0 h 146"/>
                  <a:gd name="T8" fmla="*/ 0 w 110"/>
                  <a:gd name="T9" fmla="*/ 0 h 146"/>
                  <a:gd name="T10" fmla="*/ 0 w 110"/>
                  <a:gd name="T11" fmla="*/ 0 h 146"/>
                  <a:gd name="T12" fmla="*/ 0 w 110"/>
                  <a:gd name="T13" fmla="*/ 0 h 146"/>
                  <a:gd name="T14" fmla="*/ 0 w 110"/>
                  <a:gd name="T15" fmla="*/ 0 h 146"/>
                  <a:gd name="T16" fmla="*/ 0 w 110"/>
                  <a:gd name="T17" fmla="*/ 0 h 146"/>
                  <a:gd name="T18" fmla="*/ 0 w 110"/>
                  <a:gd name="T19" fmla="*/ 0 h 146"/>
                  <a:gd name="T20" fmla="*/ 0 w 110"/>
                  <a:gd name="T21" fmla="*/ 0 h 146"/>
                  <a:gd name="T22" fmla="*/ 0 w 110"/>
                  <a:gd name="T23" fmla="*/ 1 h 14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0" h="146">
                    <a:moveTo>
                      <a:pt x="0" y="146"/>
                    </a:moveTo>
                    <a:lnTo>
                      <a:pt x="27" y="146"/>
                    </a:lnTo>
                    <a:lnTo>
                      <a:pt x="110" y="10"/>
                    </a:lnTo>
                    <a:lnTo>
                      <a:pt x="96" y="0"/>
                    </a:lnTo>
                    <a:lnTo>
                      <a:pt x="82" y="20"/>
                    </a:lnTo>
                    <a:lnTo>
                      <a:pt x="69" y="38"/>
                    </a:lnTo>
                    <a:lnTo>
                      <a:pt x="55" y="49"/>
                    </a:lnTo>
                    <a:lnTo>
                      <a:pt x="41" y="68"/>
                    </a:lnTo>
                    <a:lnTo>
                      <a:pt x="27" y="88"/>
                    </a:lnTo>
                    <a:lnTo>
                      <a:pt x="13" y="106"/>
                    </a:lnTo>
                    <a:lnTo>
                      <a:pt x="0" y="126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83" name="Freeform 1600">
                <a:extLst>
                  <a:ext uri="{FF2B5EF4-FFF2-40B4-BE49-F238E27FC236}">
                    <a16:creationId xmlns:a16="http://schemas.microsoft.com/office/drawing/2014/main" id="{C30AB5CD-6AD2-4941-9114-98885148B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1" y="3033"/>
                <a:ext cx="12" cy="7"/>
              </a:xfrm>
              <a:custGeom>
                <a:avLst/>
                <a:gdLst>
                  <a:gd name="T0" fmla="*/ 0 w 182"/>
                  <a:gd name="T1" fmla="*/ 1 h 98"/>
                  <a:gd name="T2" fmla="*/ 1 w 182"/>
                  <a:gd name="T3" fmla="*/ 0 h 98"/>
                  <a:gd name="T4" fmla="*/ 1 w 182"/>
                  <a:gd name="T5" fmla="*/ 0 h 98"/>
                  <a:gd name="T6" fmla="*/ 1 w 182"/>
                  <a:gd name="T7" fmla="*/ 0 h 98"/>
                  <a:gd name="T8" fmla="*/ 1 w 182"/>
                  <a:gd name="T9" fmla="*/ 0 h 98"/>
                  <a:gd name="T10" fmla="*/ 1 w 182"/>
                  <a:gd name="T11" fmla="*/ 0 h 98"/>
                  <a:gd name="T12" fmla="*/ 1 w 182"/>
                  <a:gd name="T13" fmla="*/ 0 h 98"/>
                  <a:gd name="T14" fmla="*/ 0 w 182"/>
                  <a:gd name="T15" fmla="*/ 0 h 98"/>
                  <a:gd name="T16" fmla="*/ 0 w 182"/>
                  <a:gd name="T17" fmla="*/ 0 h 98"/>
                  <a:gd name="T18" fmla="*/ 0 w 182"/>
                  <a:gd name="T19" fmla="*/ 0 h 98"/>
                  <a:gd name="T20" fmla="*/ 0 w 182"/>
                  <a:gd name="T21" fmla="*/ 0 h 98"/>
                  <a:gd name="T22" fmla="*/ 0 w 182"/>
                  <a:gd name="T23" fmla="*/ 0 h 98"/>
                  <a:gd name="T24" fmla="*/ 0 w 182"/>
                  <a:gd name="T25" fmla="*/ 0 h 98"/>
                  <a:gd name="T26" fmla="*/ 0 w 182"/>
                  <a:gd name="T27" fmla="*/ 0 h 98"/>
                  <a:gd name="T28" fmla="*/ 0 w 182"/>
                  <a:gd name="T29" fmla="*/ 0 h 98"/>
                  <a:gd name="T30" fmla="*/ 0 w 182"/>
                  <a:gd name="T31" fmla="*/ 0 h 98"/>
                  <a:gd name="T32" fmla="*/ 0 w 182"/>
                  <a:gd name="T33" fmla="*/ 1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82" h="98">
                    <a:moveTo>
                      <a:pt x="28" y="98"/>
                    </a:moveTo>
                    <a:lnTo>
                      <a:pt x="182" y="20"/>
                    </a:lnTo>
                    <a:lnTo>
                      <a:pt x="182" y="10"/>
                    </a:lnTo>
                    <a:lnTo>
                      <a:pt x="182" y="0"/>
                    </a:lnTo>
                    <a:lnTo>
                      <a:pt x="153" y="10"/>
                    </a:lnTo>
                    <a:lnTo>
                      <a:pt x="140" y="20"/>
                    </a:lnTo>
                    <a:lnTo>
                      <a:pt x="125" y="20"/>
                    </a:lnTo>
                    <a:lnTo>
                      <a:pt x="97" y="30"/>
                    </a:lnTo>
                    <a:lnTo>
                      <a:pt x="84" y="39"/>
                    </a:lnTo>
                    <a:lnTo>
                      <a:pt x="69" y="48"/>
                    </a:lnTo>
                    <a:lnTo>
                      <a:pt x="44" y="59"/>
                    </a:lnTo>
                    <a:lnTo>
                      <a:pt x="28" y="59"/>
                    </a:lnTo>
                    <a:lnTo>
                      <a:pt x="16" y="68"/>
                    </a:lnTo>
                    <a:lnTo>
                      <a:pt x="16" y="78"/>
                    </a:lnTo>
                    <a:lnTo>
                      <a:pt x="0" y="78"/>
                    </a:lnTo>
                    <a:lnTo>
                      <a:pt x="16" y="88"/>
                    </a:lnTo>
                    <a:lnTo>
                      <a:pt x="28" y="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84" name="Freeform 1601">
                <a:extLst>
                  <a:ext uri="{FF2B5EF4-FFF2-40B4-BE49-F238E27FC236}">
                    <a16:creationId xmlns:a16="http://schemas.microsoft.com/office/drawing/2014/main" id="{CCA3B141-EF42-484B-BD91-7EFA2DC9D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2" y="3029"/>
                <a:ext cx="6" cy="10"/>
              </a:xfrm>
              <a:custGeom>
                <a:avLst/>
                <a:gdLst>
                  <a:gd name="T0" fmla="*/ 0 w 83"/>
                  <a:gd name="T1" fmla="*/ 1 h 147"/>
                  <a:gd name="T2" fmla="*/ 0 w 83"/>
                  <a:gd name="T3" fmla="*/ 1 h 147"/>
                  <a:gd name="T4" fmla="*/ 0 w 83"/>
                  <a:gd name="T5" fmla="*/ 1 h 147"/>
                  <a:gd name="T6" fmla="*/ 0 w 83"/>
                  <a:gd name="T7" fmla="*/ 0 h 147"/>
                  <a:gd name="T8" fmla="*/ 0 w 83"/>
                  <a:gd name="T9" fmla="*/ 0 h 147"/>
                  <a:gd name="T10" fmla="*/ 0 w 83"/>
                  <a:gd name="T11" fmla="*/ 0 h 147"/>
                  <a:gd name="T12" fmla="*/ 0 w 83"/>
                  <a:gd name="T13" fmla="*/ 0 h 147"/>
                  <a:gd name="T14" fmla="*/ 0 w 83"/>
                  <a:gd name="T15" fmla="*/ 0 h 147"/>
                  <a:gd name="T16" fmla="*/ 0 w 83"/>
                  <a:gd name="T17" fmla="*/ 0 h 147"/>
                  <a:gd name="T18" fmla="*/ 0 w 83"/>
                  <a:gd name="T19" fmla="*/ 0 h 147"/>
                  <a:gd name="T20" fmla="*/ 0 w 83"/>
                  <a:gd name="T21" fmla="*/ 0 h 147"/>
                  <a:gd name="T22" fmla="*/ 0 w 83"/>
                  <a:gd name="T23" fmla="*/ 0 h 147"/>
                  <a:gd name="T24" fmla="*/ 0 w 83"/>
                  <a:gd name="T25" fmla="*/ 0 h 147"/>
                  <a:gd name="T26" fmla="*/ 0 w 83"/>
                  <a:gd name="T27" fmla="*/ 1 h 147"/>
                  <a:gd name="T28" fmla="*/ 0 w 83"/>
                  <a:gd name="T29" fmla="*/ 1 h 147"/>
                  <a:gd name="T30" fmla="*/ 0 w 83"/>
                  <a:gd name="T31" fmla="*/ 1 h 14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83" h="147">
                    <a:moveTo>
                      <a:pt x="14" y="147"/>
                    </a:moveTo>
                    <a:lnTo>
                      <a:pt x="28" y="137"/>
                    </a:lnTo>
                    <a:lnTo>
                      <a:pt x="42" y="117"/>
                    </a:lnTo>
                    <a:lnTo>
                      <a:pt x="42" y="108"/>
                    </a:lnTo>
                    <a:lnTo>
                      <a:pt x="55" y="89"/>
                    </a:lnTo>
                    <a:lnTo>
                      <a:pt x="55" y="69"/>
                    </a:lnTo>
                    <a:lnTo>
                      <a:pt x="70" y="59"/>
                    </a:lnTo>
                    <a:lnTo>
                      <a:pt x="70" y="39"/>
                    </a:lnTo>
                    <a:lnTo>
                      <a:pt x="83" y="30"/>
                    </a:lnTo>
                    <a:lnTo>
                      <a:pt x="83" y="20"/>
                    </a:lnTo>
                    <a:lnTo>
                      <a:pt x="83" y="10"/>
                    </a:lnTo>
                    <a:lnTo>
                      <a:pt x="83" y="0"/>
                    </a:lnTo>
                    <a:lnTo>
                      <a:pt x="70" y="0"/>
                    </a:lnTo>
                    <a:lnTo>
                      <a:pt x="0" y="137"/>
                    </a:lnTo>
                    <a:lnTo>
                      <a:pt x="0" y="147"/>
                    </a:lnTo>
                    <a:lnTo>
                      <a:pt x="14" y="1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85" name="Freeform 1602">
                <a:extLst>
                  <a:ext uri="{FF2B5EF4-FFF2-40B4-BE49-F238E27FC236}">
                    <a16:creationId xmlns:a16="http://schemas.microsoft.com/office/drawing/2014/main" id="{530E7618-7575-47EF-9B8B-A5D80E920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2" y="3019"/>
                <a:ext cx="9" cy="9"/>
              </a:xfrm>
              <a:custGeom>
                <a:avLst/>
                <a:gdLst>
                  <a:gd name="T0" fmla="*/ 0 w 125"/>
                  <a:gd name="T1" fmla="*/ 1 h 136"/>
                  <a:gd name="T2" fmla="*/ 0 w 125"/>
                  <a:gd name="T3" fmla="*/ 1 h 136"/>
                  <a:gd name="T4" fmla="*/ 0 w 125"/>
                  <a:gd name="T5" fmla="*/ 1 h 136"/>
                  <a:gd name="T6" fmla="*/ 0 w 125"/>
                  <a:gd name="T7" fmla="*/ 1 h 136"/>
                  <a:gd name="T8" fmla="*/ 0 w 125"/>
                  <a:gd name="T9" fmla="*/ 0 h 136"/>
                  <a:gd name="T10" fmla="*/ 0 w 125"/>
                  <a:gd name="T11" fmla="*/ 0 h 136"/>
                  <a:gd name="T12" fmla="*/ 0 w 125"/>
                  <a:gd name="T13" fmla="*/ 0 h 136"/>
                  <a:gd name="T14" fmla="*/ 1 w 125"/>
                  <a:gd name="T15" fmla="*/ 0 h 136"/>
                  <a:gd name="T16" fmla="*/ 1 w 125"/>
                  <a:gd name="T17" fmla="*/ 0 h 136"/>
                  <a:gd name="T18" fmla="*/ 1 w 125"/>
                  <a:gd name="T19" fmla="*/ 0 h 136"/>
                  <a:gd name="T20" fmla="*/ 1 w 125"/>
                  <a:gd name="T21" fmla="*/ 0 h 136"/>
                  <a:gd name="T22" fmla="*/ 1 w 125"/>
                  <a:gd name="T23" fmla="*/ 0 h 136"/>
                  <a:gd name="T24" fmla="*/ 1 w 125"/>
                  <a:gd name="T25" fmla="*/ 0 h 136"/>
                  <a:gd name="T26" fmla="*/ 1 w 125"/>
                  <a:gd name="T27" fmla="*/ 0 h 136"/>
                  <a:gd name="T28" fmla="*/ 0 w 125"/>
                  <a:gd name="T29" fmla="*/ 0 h 136"/>
                  <a:gd name="T30" fmla="*/ 0 w 125"/>
                  <a:gd name="T31" fmla="*/ 0 h 136"/>
                  <a:gd name="T32" fmla="*/ 0 w 125"/>
                  <a:gd name="T33" fmla="*/ 0 h 136"/>
                  <a:gd name="T34" fmla="*/ 0 w 125"/>
                  <a:gd name="T35" fmla="*/ 0 h 136"/>
                  <a:gd name="T36" fmla="*/ 0 w 125"/>
                  <a:gd name="T37" fmla="*/ 0 h 136"/>
                  <a:gd name="T38" fmla="*/ 0 w 125"/>
                  <a:gd name="T39" fmla="*/ 0 h 136"/>
                  <a:gd name="T40" fmla="*/ 0 w 125"/>
                  <a:gd name="T41" fmla="*/ 0 h 136"/>
                  <a:gd name="T42" fmla="*/ 0 w 125"/>
                  <a:gd name="T43" fmla="*/ 0 h 136"/>
                  <a:gd name="T44" fmla="*/ 0 w 125"/>
                  <a:gd name="T45" fmla="*/ 0 h 136"/>
                  <a:gd name="T46" fmla="*/ 0 w 125"/>
                  <a:gd name="T47" fmla="*/ 0 h 136"/>
                  <a:gd name="T48" fmla="*/ 0 w 125"/>
                  <a:gd name="T49" fmla="*/ 1 h 136"/>
                  <a:gd name="T50" fmla="*/ 0 w 125"/>
                  <a:gd name="T51" fmla="*/ 1 h 136"/>
                  <a:gd name="T52" fmla="*/ 0 w 125"/>
                  <a:gd name="T53" fmla="*/ 1 h 1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25" h="136">
                    <a:moveTo>
                      <a:pt x="15" y="136"/>
                    </a:moveTo>
                    <a:lnTo>
                      <a:pt x="28" y="136"/>
                    </a:lnTo>
                    <a:lnTo>
                      <a:pt x="41" y="126"/>
                    </a:lnTo>
                    <a:lnTo>
                      <a:pt x="56" y="116"/>
                    </a:lnTo>
                    <a:lnTo>
                      <a:pt x="56" y="107"/>
                    </a:lnTo>
                    <a:lnTo>
                      <a:pt x="69" y="87"/>
                    </a:lnTo>
                    <a:lnTo>
                      <a:pt x="84" y="77"/>
                    </a:lnTo>
                    <a:lnTo>
                      <a:pt x="97" y="58"/>
                    </a:lnTo>
                    <a:lnTo>
                      <a:pt x="111" y="48"/>
                    </a:lnTo>
                    <a:lnTo>
                      <a:pt x="111" y="29"/>
                    </a:lnTo>
                    <a:lnTo>
                      <a:pt x="125" y="20"/>
                    </a:lnTo>
                    <a:lnTo>
                      <a:pt x="125" y="0"/>
                    </a:lnTo>
                    <a:lnTo>
                      <a:pt x="111" y="9"/>
                    </a:lnTo>
                    <a:lnTo>
                      <a:pt x="97" y="20"/>
                    </a:lnTo>
                    <a:lnTo>
                      <a:pt x="84" y="29"/>
                    </a:lnTo>
                    <a:lnTo>
                      <a:pt x="84" y="39"/>
                    </a:lnTo>
                    <a:lnTo>
                      <a:pt x="69" y="48"/>
                    </a:lnTo>
                    <a:lnTo>
                      <a:pt x="69" y="58"/>
                    </a:lnTo>
                    <a:lnTo>
                      <a:pt x="56" y="68"/>
                    </a:lnTo>
                    <a:lnTo>
                      <a:pt x="56" y="77"/>
                    </a:lnTo>
                    <a:lnTo>
                      <a:pt x="41" y="77"/>
                    </a:lnTo>
                    <a:lnTo>
                      <a:pt x="28" y="87"/>
                    </a:lnTo>
                    <a:lnTo>
                      <a:pt x="15" y="97"/>
                    </a:lnTo>
                    <a:lnTo>
                      <a:pt x="15" y="107"/>
                    </a:lnTo>
                    <a:lnTo>
                      <a:pt x="0" y="116"/>
                    </a:lnTo>
                    <a:lnTo>
                      <a:pt x="15" y="126"/>
                    </a:lnTo>
                    <a:lnTo>
                      <a:pt x="15" y="1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86" name="Freeform 1603">
                <a:extLst>
                  <a:ext uri="{FF2B5EF4-FFF2-40B4-BE49-F238E27FC236}">
                    <a16:creationId xmlns:a16="http://schemas.microsoft.com/office/drawing/2014/main" id="{6C7DA3FD-5DC3-403F-8CE8-9A34ACB5F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7" y="3021"/>
                <a:ext cx="11" cy="7"/>
              </a:xfrm>
              <a:custGeom>
                <a:avLst/>
                <a:gdLst>
                  <a:gd name="T0" fmla="*/ 0 w 166"/>
                  <a:gd name="T1" fmla="*/ 0 h 107"/>
                  <a:gd name="T2" fmla="*/ 0 w 166"/>
                  <a:gd name="T3" fmla="*/ 0 h 107"/>
                  <a:gd name="T4" fmla="*/ 0 w 166"/>
                  <a:gd name="T5" fmla="*/ 0 h 107"/>
                  <a:gd name="T6" fmla="*/ 0 w 166"/>
                  <a:gd name="T7" fmla="*/ 0 h 107"/>
                  <a:gd name="T8" fmla="*/ 0 w 166"/>
                  <a:gd name="T9" fmla="*/ 0 h 107"/>
                  <a:gd name="T10" fmla="*/ 1 w 166"/>
                  <a:gd name="T11" fmla="*/ 0 h 107"/>
                  <a:gd name="T12" fmla="*/ 1 w 166"/>
                  <a:gd name="T13" fmla="*/ 0 h 107"/>
                  <a:gd name="T14" fmla="*/ 1 w 166"/>
                  <a:gd name="T15" fmla="*/ 0 h 107"/>
                  <a:gd name="T16" fmla="*/ 1 w 166"/>
                  <a:gd name="T17" fmla="*/ 0 h 107"/>
                  <a:gd name="T18" fmla="*/ 1 w 166"/>
                  <a:gd name="T19" fmla="*/ 0 h 107"/>
                  <a:gd name="T20" fmla="*/ 1 w 166"/>
                  <a:gd name="T21" fmla="*/ 0 h 107"/>
                  <a:gd name="T22" fmla="*/ 1 w 166"/>
                  <a:gd name="T23" fmla="*/ 0 h 107"/>
                  <a:gd name="T24" fmla="*/ 0 w 166"/>
                  <a:gd name="T25" fmla="*/ 0 h 107"/>
                  <a:gd name="T26" fmla="*/ 0 w 166"/>
                  <a:gd name="T27" fmla="*/ 0 h 107"/>
                  <a:gd name="T28" fmla="*/ 0 w 166"/>
                  <a:gd name="T29" fmla="*/ 0 h 107"/>
                  <a:gd name="T30" fmla="*/ 0 w 166"/>
                  <a:gd name="T31" fmla="*/ 0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66" h="107">
                    <a:moveTo>
                      <a:pt x="28" y="107"/>
                    </a:moveTo>
                    <a:lnTo>
                      <a:pt x="56" y="97"/>
                    </a:lnTo>
                    <a:lnTo>
                      <a:pt x="69" y="87"/>
                    </a:lnTo>
                    <a:lnTo>
                      <a:pt x="85" y="78"/>
                    </a:lnTo>
                    <a:lnTo>
                      <a:pt x="97" y="58"/>
                    </a:lnTo>
                    <a:lnTo>
                      <a:pt x="125" y="48"/>
                    </a:lnTo>
                    <a:lnTo>
                      <a:pt x="140" y="29"/>
                    </a:lnTo>
                    <a:lnTo>
                      <a:pt x="153" y="19"/>
                    </a:lnTo>
                    <a:lnTo>
                      <a:pt x="166" y="10"/>
                    </a:lnTo>
                    <a:lnTo>
                      <a:pt x="166" y="0"/>
                    </a:lnTo>
                    <a:lnTo>
                      <a:pt x="153" y="0"/>
                    </a:lnTo>
                    <a:lnTo>
                      <a:pt x="140" y="10"/>
                    </a:lnTo>
                    <a:lnTo>
                      <a:pt x="0" y="97"/>
                    </a:lnTo>
                    <a:lnTo>
                      <a:pt x="16" y="97"/>
                    </a:lnTo>
                    <a:lnTo>
                      <a:pt x="16" y="107"/>
                    </a:lnTo>
                    <a:lnTo>
                      <a:pt x="28" y="10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87" name="Freeform 1604">
                <a:extLst>
                  <a:ext uri="{FF2B5EF4-FFF2-40B4-BE49-F238E27FC236}">
                    <a16:creationId xmlns:a16="http://schemas.microsoft.com/office/drawing/2014/main" id="{2CB30088-D1AB-4729-84D3-4B059C954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5" y="3089"/>
                <a:ext cx="11" cy="14"/>
              </a:xfrm>
              <a:custGeom>
                <a:avLst/>
                <a:gdLst>
                  <a:gd name="T0" fmla="*/ 0 w 165"/>
                  <a:gd name="T1" fmla="*/ 1 h 205"/>
                  <a:gd name="T2" fmla="*/ 0 w 165"/>
                  <a:gd name="T3" fmla="*/ 1 h 205"/>
                  <a:gd name="T4" fmla="*/ 0 w 165"/>
                  <a:gd name="T5" fmla="*/ 1 h 205"/>
                  <a:gd name="T6" fmla="*/ 0 w 165"/>
                  <a:gd name="T7" fmla="*/ 0 h 205"/>
                  <a:gd name="T8" fmla="*/ 0 w 165"/>
                  <a:gd name="T9" fmla="*/ 0 h 205"/>
                  <a:gd name="T10" fmla="*/ 0 w 165"/>
                  <a:gd name="T11" fmla="*/ 0 h 205"/>
                  <a:gd name="T12" fmla="*/ 0 w 165"/>
                  <a:gd name="T13" fmla="*/ 0 h 205"/>
                  <a:gd name="T14" fmla="*/ 0 w 165"/>
                  <a:gd name="T15" fmla="*/ 1 h 205"/>
                  <a:gd name="T16" fmla="*/ 0 w 165"/>
                  <a:gd name="T17" fmla="*/ 0 h 205"/>
                  <a:gd name="T18" fmla="*/ 1 w 165"/>
                  <a:gd name="T19" fmla="*/ 0 h 205"/>
                  <a:gd name="T20" fmla="*/ 1 w 165"/>
                  <a:gd name="T21" fmla="*/ 1 h 205"/>
                  <a:gd name="T22" fmla="*/ 1 w 165"/>
                  <a:gd name="T23" fmla="*/ 1 h 205"/>
                  <a:gd name="T24" fmla="*/ 1 w 165"/>
                  <a:gd name="T25" fmla="*/ 1 h 205"/>
                  <a:gd name="T26" fmla="*/ 1 w 165"/>
                  <a:gd name="T27" fmla="*/ 1 h 205"/>
                  <a:gd name="T28" fmla="*/ 1 w 165"/>
                  <a:gd name="T29" fmla="*/ 1 h 205"/>
                  <a:gd name="T30" fmla="*/ 1 w 165"/>
                  <a:gd name="T31" fmla="*/ 1 h 205"/>
                  <a:gd name="T32" fmla="*/ 1 w 165"/>
                  <a:gd name="T33" fmla="*/ 1 h 205"/>
                  <a:gd name="T34" fmla="*/ 1 w 165"/>
                  <a:gd name="T35" fmla="*/ 1 h 205"/>
                  <a:gd name="T36" fmla="*/ 1 w 165"/>
                  <a:gd name="T37" fmla="*/ 0 h 205"/>
                  <a:gd name="T38" fmla="*/ 1 w 165"/>
                  <a:gd name="T39" fmla="*/ 0 h 205"/>
                  <a:gd name="T40" fmla="*/ 0 w 165"/>
                  <a:gd name="T41" fmla="*/ 0 h 205"/>
                  <a:gd name="T42" fmla="*/ 0 w 165"/>
                  <a:gd name="T43" fmla="*/ 0 h 205"/>
                  <a:gd name="T44" fmla="*/ 0 w 165"/>
                  <a:gd name="T45" fmla="*/ 0 h 205"/>
                  <a:gd name="T46" fmla="*/ 0 w 165"/>
                  <a:gd name="T47" fmla="*/ 0 h 205"/>
                  <a:gd name="T48" fmla="*/ 0 w 165"/>
                  <a:gd name="T49" fmla="*/ 0 h 205"/>
                  <a:gd name="T50" fmla="*/ 0 w 165"/>
                  <a:gd name="T51" fmla="*/ 0 h 205"/>
                  <a:gd name="T52" fmla="*/ 0 w 165"/>
                  <a:gd name="T53" fmla="*/ 0 h 205"/>
                  <a:gd name="T54" fmla="*/ 0 w 165"/>
                  <a:gd name="T55" fmla="*/ 0 h 205"/>
                  <a:gd name="T56" fmla="*/ 0 w 165"/>
                  <a:gd name="T57" fmla="*/ 1 h 205"/>
                  <a:gd name="T58" fmla="*/ 0 w 165"/>
                  <a:gd name="T59" fmla="*/ 1 h 205"/>
                  <a:gd name="T60" fmla="*/ 0 w 165"/>
                  <a:gd name="T61" fmla="*/ 1 h 205"/>
                  <a:gd name="T62" fmla="*/ 0 w 165"/>
                  <a:gd name="T63" fmla="*/ 1 h 2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5" h="205">
                    <a:moveTo>
                      <a:pt x="96" y="205"/>
                    </a:moveTo>
                    <a:lnTo>
                      <a:pt x="82" y="196"/>
                    </a:lnTo>
                    <a:lnTo>
                      <a:pt x="69" y="185"/>
                    </a:lnTo>
                    <a:lnTo>
                      <a:pt x="54" y="176"/>
                    </a:lnTo>
                    <a:lnTo>
                      <a:pt x="54" y="156"/>
                    </a:lnTo>
                    <a:lnTo>
                      <a:pt x="41" y="146"/>
                    </a:lnTo>
                    <a:lnTo>
                      <a:pt x="26" y="128"/>
                    </a:lnTo>
                    <a:lnTo>
                      <a:pt x="26" y="108"/>
                    </a:lnTo>
                    <a:lnTo>
                      <a:pt x="13" y="98"/>
                    </a:lnTo>
                    <a:lnTo>
                      <a:pt x="26" y="89"/>
                    </a:lnTo>
                    <a:lnTo>
                      <a:pt x="41" y="98"/>
                    </a:lnTo>
                    <a:lnTo>
                      <a:pt x="41" y="89"/>
                    </a:lnTo>
                    <a:lnTo>
                      <a:pt x="41" y="48"/>
                    </a:lnTo>
                    <a:lnTo>
                      <a:pt x="54" y="48"/>
                    </a:lnTo>
                    <a:lnTo>
                      <a:pt x="69" y="48"/>
                    </a:lnTo>
                    <a:lnTo>
                      <a:pt x="96" y="137"/>
                    </a:lnTo>
                    <a:lnTo>
                      <a:pt x="82" y="89"/>
                    </a:lnTo>
                    <a:lnTo>
                      <a:pt x="96" y="78"/>
                    </a:lnTo>
                    <a:lnTo>
                      <a:pt x="110" y="78"/>
                    </a:lnTo>
                    <a:lnTo>
                      <a:pt x="123" y="98"/>
                    </a:lnTo>
                    <a:lnTo>
                      <a:pt x="123" y="108"/>
                    </a:lnTo>
                    <a:lnTo>
                      <a:pt x="123" y="117"/>
                    </a:lnTo>
                    <a:lnTo>
                      <a:pt x="138" y="137"/>
                    </a:lnTo>
                    <a:lnTo>
                      <a:pt x="138" y="146"/>
                    </a:lnTo>
                    <a:lnTo>
                      <a:pt x="138" y="166"/>
                    </a:lnTo>
                    <a:lnTo>
                      <a:pt x="138" y="185"/>
                    </a:lnTo>
                    <a:lnTo>
                      <a:pt x="138" y="196"/>
                    </a:lnTo>
                    <a:lnTo>
                      <a:pt x="151" y="196"/>
                    </a:lnTo>
                    <a:lnTo>
                      <a:pt x="151" y="185"/>
                    </a:lnTo>
                    <a:lnTo>
                      <a:pt x="151" y="176"/>
                    </a:lnTo>
                    <a:lnTo>
                      <a:pt x="151" y="166"/>
                    </a:lnTo>
                    <a:lnTo>
                      <a:pt x="165" y="166"/>
                    </a:lnTo>
                    <a:lnTo>
                      <a:pt x="165" y="156"/>
                    </a:lnTo>
                    <a:lnTo>
                      <a:pt x="165" y="146"/>
                    </a:lnTo>
                    <a:lnTo>
                      <a:pt x="151" y="137"/>
                    </a:lnTo>
                    <a:lnTo>
                      <a:pt x="151" y="117"/>
                    </a:lnTo>
                    <a:lnTo>
                      <a:pt x="151" y="98"/>
                    </a:lnTo>
                    <a:lnTo>
                      <a:pt x="138" y="89"/>
                    </a:lnTo>
                    <a:lnTo>
                      <a:pt x="138" y="69"/>
                    </a:lnTo>
                    <a:lnTo>
                      <a:pt x="123" y="59"/>
                    </a:lnTo>
                    <a:lnTo>
                      <a:pt x="110" y="48"/>
                    </a:lnTo>
                    <a:lnTo>
                      <a:pt x="96" y="29"/>
                    </a:lnTo>
                    <a:lnTo>
                      <a:pt x="96" y="20"/>
                    </a:lnTo>
                    <a:lnTo>
                      <a:pt x="82" y="20"/>
                    </a:lnTo>
                    <a:lnTo>
                      <a:pt x="82" y="9"/>
                    </a:lnTo>
                    <a:lnTo>
                      <a:pt x="69" y="9"/>
                    </a:lnTo>
                    <a:lnTo>
                      <a:pt x="54" y="0"/>
                    </a:lnTo>
                    <a:lnTo>
                      <a:pt x="41" y="0"/>
                    </a:lnTo>
                    <a:lnTo>
                      <a:pt x="26" y="0"/>
                    </a:lnTo>
                    <a:lnTo>
                      <a:pt x="13" y="9"/>
                    </a:lnTo>
                    <a:lnTo>
                      <a:pt x="13" y="20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0" y="59"/>
                    </a:lnTo>
                    <a:lnTo>
                      <a:pt x="0" y="69"/>
                    </a:lnTo>
                    <a:lnTo>
                      <a:pt x="13" y="89"/>
                    </a:lnTo>
                    <a:lnTo>
                      <a:pt x="13" y="98"/>
                    </a:lnTo>
                    <a:lnTo>
                      <a:pt x="26" y="117"/>
                    </a:lnTo>
                    <a:lnTo>
                      <a:pt x="26" y="137"/>
                    </a:lnTo>
                    <a:lnTo>
                      <a:pt x="41" y="156"/>
                    </a:lnTo>
                    <a:lnTo>
                      <a:pt x="54" y="176"/>
                    </a:lnTo>
                    <a:lnTo>
                      <a:pt x="69" y="185"/>
                    </a:lnTo>
                    <a:lnTo>
                      <a:pt x="82" y="196"/>
                    </a:lnTo>
                    <a:lnTo>
                      <a:pt x="96" y="205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88" name="Freeform 1605">
                <a:extLst>
                  <a:ext uri="{FF2B5EF4-FFF2-40B4-BE49-F238E27FC236}">
                    <a16:creationId xmlns:a16="http://schemas.microsoft.com/office/drawing/2014/main" id="{F10A1B38-B0BE-44CB-BA0E-485D1BAC0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3094"/>
                <a:ext cx="17" cy="9"/>
              </a:xfrm>
              <a:custGeom>
                <a:avLst/>
                <a:gdLst>
                  <a:gd name="T0" fmla="*/ 0 w 263"/>
                  <a:gd name="T1" fmla="*/ 1 h 127"/>
                  <a:gd name="T2" fmla="*/ 0 w 263"/>
                  <a:gd name="T3" fmla="*/ 1 h 127"/>
                  <a:gd name="T4" fmla="*/ 0 w 263"/>
                  <a:gd name="T5" fmla="*/ 1 h 127"/>
                  <a:gd name="T6" fmla="*/ 1 w 263"/>
                  <a:gd name="T7" fmla="*/ 1 h 127"/>
                  <a:gd name="T8" fmla="*/ 1 w 263"/>
                  <a:gd name="T9" fmla="*/ 1 h 127"/>
                  <a:gd name="T10" fmla="*/ 1 w 263"/>
                  <a:gd name="T11" fmla="*/ 0 h 127"/>
                  <a:gd name="T12" fmla="*/ 1 w 263"/>
                  <a:gd name="T13" fmla="*/ 0 h 127"/>
                  <a:gd name="T14" fmla="*/ 1 w 263"/>
                  <a:gd name="T15" fmla="*/ 0 h 127"/>
                  <a:gd name="T16" fmla="*/ 1 w 263"/>
                  <a:gd name="T17" fmla="*/ 0 h 127"/>
                  <a:gd name="T18" fmla="*/ 1 w 263"/>
                  <a:gd name="T19" fmla="*/ 0 h 127"/>
                  <a:gd name="T20" fmla="*/ 1 w 263"/>
                  <a:gd name="T21" fmla="*/ 0 h 127"/>
                  <a:gd name="T22" fmla="*/ 1 w 263"/>
                  <a:gd name="T23" fmla="*/ 0 h 127"/>
                  <a:gd name="T24" fmla="*/ 1 w 263"/>
                  <a:gd name="T25" fmla="*/ 0 h 127"/>
                  <a:gd name="T26" fmla="*/ 1 w 263"/>
                  <a:gd name="T27" fmla="*/ 0 h 127"/>
                  <a:gd name="T28" fmla="*/ 1 w 263"/>
                  <a:gd name="T29" fmla="*/ 0 h 127"/>
                  <a:gd name="T30" fmla="*/ 1 w 263"/>
                  <a:gd name="T31" fmla="*/ 0 h 127"/>
                  <a:gd name="T32" fmla="*/ 1 w 263"/>
                  <a:gd name="T33" fmla="*/ 0 h 127"/>
                  <a:gd name="T34" fmla="*/ 1 w 263"/>
                  <a:gd name="T35" fmla="*/ 0 h 127"/>
                  <a:gd name="T36" fmla="*/ 1 w 263"/>
                  <a:gd name="T37" fmla="*/ 0 h 127"/>
                  <a:gd name="T38" fmla="*/ 1 w 263"/>
                  <a:gd name="T39" fmla="*/ 0 h 127"/>
                  <a:gd name="T40" fmla="*/ 1 w 263"/>
                  <a:gd name="T41" fmla="*/ 0 h 127"/>
                  <a:gd name="T42" fmla="*/ 0 w 263"/>
                  <a:gd name="T43" fmla="*/ 0 h 127"/>
                  <a:gd name="T44" fmla="*/ 0 w 263"/>
                  <a:gd name="T45" fmla="*/ 0 h 127"/>
                  <a:gd name="T46" fmla="*/ 0 w 263"/>
                  <a:gd name="T47" fmla="*/ 0 h 127"/>
                  <a:gd name="T48" fmla="*/ 0 w 263"/>
                  <a:gd name="T49" fmla="*/ 0 h 127"/>
                  <a:gd name="T50" fmla="*/ 0 w 263"/>
                  <a:gd name="T51" fmla="*/ 0 h 127"/>
                  <a:gd name="T52" fmla="*/ 0 w 263"/>
                  <a:gd name="T53" fmla="*/ 0 h 127"/>
                  <a:gd name="T54" fmla="*/ 0 w 263"/>
                  <a:gd name="T55" fmla="*/ 0 h 127"/>
                  <a:gd name="T56" fmla="*/ 0 w 263"/>
                  <a:gd name="T57" fmla="*/ 0 h 127"/>
                  <a:gd name="T58" fmla="*/ 0 w 263"/>
                  <a:gd name="T59" fmla="*/ 0 h 127"/>
                  <a:gd name="T60" fmla="*/ 0 w 263"/>
                  <a:gd name="T61" fmla="*/ 0 h 127"/>
                  <a:gd name="T62" fmla="*/ 0 w 263"/>
                  <a:gd name="T63" fmla="*/ 0 h 127"/>
                  <a:gd name="T64" fmla="*/ 0 w 263"/>
                  <a:gd name="T65" fmla="*/ 0 h 127"/>
                  <a:gd name="T66" fmla="*/ 0 w 263"/>
                  <a:gd name="T67" fmla="*/ 0 h 127"/>
                  <a:gd name="T68" fmla="*/ 0 w 263"/>
                  <a:gd name="T69" fmla="*/ 0 h 127"/>
                  <a:gd name="T70" fmla="*/ 0 w 263"/>
                  <a:gd name="T71" fmla="*/ 0 h 127"/>
                  <a:gd name="T72" fmla="*/ 0 w 263"/>
                  <a:gd name="T73" fmla="*/ 0 h 127"/>
                  <a:gd name="T74" fmla="*/ 0 w 263"/>
                  <a:gd name="T75" fmla="*/ 0 h 127"/>
                  <a:gd name="T76" fmla="*/ 0 w 263"/>
                  <a:gd name="T77" fmla="*/ 0 h 127"/>
                  <a:gd name="T78" fmla="*/ 1 w 263"/>
                  <a:gd name="T79" fmla="*/ 0 h 127"/>
                  <a:gd name="T80" fmla="*/ 1 w 263"/>
                  <a:gd name="T81" fmla="*/ 0 h 127"/>
                  <a:gd name="T82" fmla="*/ 1 w 263"/>
                  <a:gd name="T83" fmla="*/ 0 h 127"/>
                  <a:gd name="T84" fmla="*/ 1 w 263"/>
                  <a:gd name="T85" fmla="*/ 0 h 127"/>
                  <a:gd name="T86" fmla="*/ 1 w 263"/>
                  <a:gd name="T87" fmla="*/ 0 h 127"/>
                  <a:gd name="T88" fmla="*/ 1 w 263"/>
                  <a:gd name="T89" fmla="*/ 0 h 127"/>
                  <a:gd name="T90" fmla="*/ 1 w 263"/>
                  <a:gd name="T91" fmla="*/ 0 h 127"/>
                  <a:gd name="T92" fmla="*/ 1 w 263"/>
                  <a:gd name="T93" fmla="*/ 0 h 127"/>
                  <a:gd name="T94" fmla="*/ 1 w 263"/>
                  <a:gd name="T95" fmla="*/ 0 h 127"/>
                  <a:gd name="T96" fmla="*/ 1 w 263"/>
                  <a:gd name="T97" fmla="*/ 0 h 127"/>
                  <a:gd name="T98" fmla="*/ 1 w 263"/>
                  <a:gd name="T99" fmla="*/ 0 h 127"/>
                  <a:gd name="T100" fmla="*/ 1 w 263"/>
                  <a:gd name="T101" fmla="*/ 0 h 127"/>
                  <a:gd name="T102" fmla="*/ 0 w 263"/>
                  <a:gd name="T103" fmla="*/ 0 h 127"/>
                  <a:gd name="T104" fmla="*/ 1 w 263"/>
                  <a:gd name="T105" fmla="*/ 0 h 127"/>
                  <a:gd name="T106" fmla="*/ 1 w 263"/>
                  <a:gd name="T107" fmla="*/ 0 h 127"/>
                  <a:gd name="T108" fmla="*/ 1 w 263"/>
                  <a:gd name="T109" fmla="*/ 0 h 127"/>
                  <a:gd name="T110" fmla="*/ 1 w 263"/>
                  <a:gd name="T111" fmla="*/ 0 h 127"/>
                  <a:gd name="T112" fmla="*/ 1 w 263"/>
                  <a:gd name="T113" fmla="*/ 0 h 127"/>
                  <a:gd name="T114" fmla="*/ 0 w 263"/>
                  <a:gd name="T115" fmla="*/ 1 h 127"/>
                  <a:gd name="T116" fmla="*/ 0 w 263"/>
                  <a:gd name="T117" fmla="*/ 1 h 127"/>
                  <a:gd name="T118" fmla="*/ 0 w 263"/>
                  <a:gd name="T119" fmla="*/ 1 h 12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63" h="127">
                    <a:moveTo>
                      <a:pt x="69" y="127"/>
                    </a:moveTo>
                    <a:lnTo>
                      <a:pt x="97" y="127"/>
                    </a:lnTo>
                    <a:lnTo>
                      <a:pt x="110" y="127"/>
                    </a:lnTo>
                    <a:lnTo>
                      <a:pt x="138" y="118"/>
                    </a:lnTo>
                    <a:lnTo>
                      <a:pt x="151" y="107"/>
                    </a:lnTo>
                    <a:lnTo>
                      <a:pt x="179" y="98"/>
                    </a:lnTo>
                    <a:lnTo>
                      <a:pt x="194" y="88"/>
                    </a:lnTo>
                    <a:lnTo>
                      <a:pt x="221" y="78"/>
                    </a:lnTo>
                    <a:lnTo>
                      <a:pt x="235" y="68"/>
                    </a:lnTo>
                    <a:lnTo>
                      <a:pt x="235" y="59"/>
                    </a:lnTo>
                    <a:lnTo>
                      <a:pt x="248" y="50"/>
                    </a:lnTo>
                    <a:lnTo>
                      <a:pt x="248" y="39"/>
                    </a:lnTo>
                    <a:lnTo>
                      <a:pt x="263" y="30"/>
                    </a:lnTo>
                    <a:lnTo>
                      <a:pt x="263" y="20"/>
                    </a:lnTo>
                    <a:lnTo>
                      <a:pt x="248" y="11"/>
                    </a:lnTo>
                    <a:lnTo>
                      <a:pt x="248" y="0"/>
                    </a:lnTo>
                    <a:lnTo>
                      <a:pt x="221" y="0"/>
                    </a:lnTo>
                    <a:lnTo>
                      <a:pt x="207" y="0"/>
                    </a:lnTo>
                    <a:lnTo>
                      <a:pt x="179" y="0"/>
                    </a:lnTo>
                    <a:lnTo>
                      <a:pt x="151" y="0"/>
                    </a:lnTo>
                    <a:lnTo>
                      <a:pt x="138" y="0"/>
                    </a:lnTo>
                    <a:lnTo>
                      <a:pt x="110" y="0"/>
                    </a:lnTo>
                    <a:lnTo>
                      <a:pt x="82" y="11"/>
                    </a:lnTo>
                    <a:lnTo>
                      <a:pt x="69" y="20"/>
                    </a:lnTo>
                    <a:lnTo>
                      <a:pt x="55" y="20"/>
                    </a:lnTo>
                    <a:lnTo>
                      <a:pt x="41" y="20"/>
                    </a:lnTo>
                    <a:lnTo>
                      <a:pt x="28" y="30"/>
                    </a:lnTo>
                    <a:lnTo>
                      <a:pt x="14" y="39"/>
                    </a:lnTo>
                    <a:lnTo>
                      <a:pt x="14" y="50"/>
                    </a:lnTo>
                    <a:lnTo>
                      <a:pt x="0" y="50"/>
                    </a:lnTo>
                    <a:lnTo>
                      <a:pt x="0" y="59"/>
                    </a:lnTo>
                    <a:lnTo>
                      <a:pt x="14" y="59"/>
                    </a:lnTo>
                    <a:lnTo>
                      <a:pt x="28" y="50"/>
                    </a:lnTo>
                    <a:lnTo>
                      <a:pt x="41" y="50"/>
                    </a:lnTo>
                    <a:lnTo>
                      <a:pt x="55" y="39"/>
                    </a:lnTo>
                    <a:lnTo>
                      <a:pt x="69" y="30"/>
                    </a:lnTo>
                    <a:lnTo>
                      <a:pt x="82" y="30"/>
                    </a:lnTo>
                    <a:lnTo>
                      <a:pt x="97" y="20"/>
                    </a:lnTo>
                    <a:lnTo>
                      <a:pt x="110" y="20"/>
                    </a:lnTo>
                    <a:lnTo>
                      <a:pt x="125" y="20"/>
                    </a:lnTo>
                    <a:lnTo>
                      <a:pt x="138" y="11"/>
                    </a:lnTo>
                    <a:lnTo>
                      <a:pt x="151" y="11"/>
                    </a:lnTo>
                    <a:lnTo>
                      <a:pt x="166" y="11"/>
                    </a:lnTo>
                    <a:lnTo>
                      <a:pt x="166" y="0"/>
                    </a:lnTo>
                    <a:lnTo>
                      <a:pt x="179" y="0"/>
                    </a:lnTo>
                    <a:lnTo>
                      <a:pt x="194" y="0"/>
                    </a:lnTo>
                    <a:lnTo>
                      <a:pt x="194" y="11"/>
                    </a:lnTo>
                    <a:lnTo>
                      <a:pt x="207" y="20"/>
                    </a:lnTo>
                    <a:lnTo>
                      <a:pt x="207" y="30"/>
                    </a:lnTo>
                    <a:lnTo>
                      <a:pt x="207" y="39"/>
                    </a:lnTo>
                    <a:lnTo>
                      <a:pt x="207" y="50"/>
                    </a:lnTo>
                    <a:lnTo>
                      <a:pt x="82" y="78"/>
                    </a:lnTo>
                    <a:lnTo>
                      <a:pt x="166" y="59"/>
                    </a:lnTo>
                    <a:lnTo>
                      <a:pt x="179" y="68"/>
                    </a:lnTo>
                    <a:lnTo>
                      <a:pt x="194" y="78"/>
                    </a:lnTo>
                    <a:lnTo>
                      <a:pt x="179" y="78"/>
                    </a:lnTo>
                    <a:lnTo>
                      <a:pt x="179" y="88"/>
                    </a:lnTo>
                    <a:lnTo>
                      <a:pt x="14" y="107"/>
                    </a:lnTo>
                    <a:lnTo>
                      <a:pt x="14" y="118"/>
                    </a:lnTo>
                    <a:lnTo>
                      <a:pt x="69" y="127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89" name="Freeform 1606">
                <a:extLst>
                  <a:ext uri="{FF2B5EF4-FFF2-40B4-BE49-F238E27FC236}">
                    <a16:creationId xmlns:a16="http://schemas.microsoft.com/office/drawing/2014/main" id="{4B7B6152-C9A8-484F-BDE9-DB14022C7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5" y="3079"/>
                <a:ext cx="11" cy="13"/>
              </a:xfrm>
              <a:custGeom>
                <a:avLst/>
                <a:gdLst>
                  <a:gd name="T0" fmla="*/ 0 w 152"/>
                  <a:gd name="T1" fmla="*/ 1 h 194"/>
                  <a:gd name="T2" fmla="*/ 0 w 152"/>
                  <a:gd name="T3" fmla="*/ 0 h 194"/>
                  <a:gd name="T4" fmla="*/ 0 w 152"/>
                  <a:gd name="T5" fmla="*/ 0 h 194"/>
                  <a:gd name="T6" fmla="*/ 0 w 152"/>
                  <a:gd name="T7" fmla="*/ 0 h 194"/>
                  <a:gd name="T8" fmla="*/ 0 w 152"/>
                  <a:gd name="T9" fmla="*/ 0 h 194"/>
                  <a:gd name="T10" fmla="*/ 0 w 152"/>
                  <a:gd name="T11" fmla="*/ 1 h 194"/>
                  <a:gd name="T12" fmla="*/ 0 w 152"/>
                  <a:gd name="T13" fmla="*/ 1 h 194"/>
                  <a:gd name="T14" fmla="*/ 0 w 152"/>
                  <a:gd name="T15" fmla="*/ 0 h 194"/>
                  <a:gd name="T16" fmla="*/ 0 w 152"/>
                  <a:gd name="T17" fmla="*/ 0 h 194"/>
                  <a:gd name="T18" fmla="*/ 0 w 152"/>
                  <a:gd name="T19" fmla="*/ 0 h 194"/>
                  <a:gd name="T20" fmla="*/ 0 w 152"/>
                  <a:gd name="T21" fmla="*/ 0 h 194"/>
                  <a:gd name="T22" fmla="*/ 0 w 152"/>
                  <a:gd name="T23" fmla="*/ 0 h 194"/>
                  <a:gd name="T24" fmla="*/ 0 w 152"/>
                  <a:gd name="T25" fmla="*/ 0 h 194"/>
                  <a:gd name="T26" fmla="*/ 0 w 152"/>
                  <a:gd name="T27" fmla="*/ 0 h 194"/>
                  <a:gd name="T28" fmla="*/ 0 w 152"/>
                  <a:gd name="T29" fmla="*/ 0 h 194"/>
                  <a:gd name="T30" fmla="*/ 1 w 152"/>
                  <a:gd name="T31" fmla="*/ 1 h 194"/>
                  <a:gd name="T32" fmla="*/ 1 w 152"/>
                  <a:gd name="T33" fmla="*/ 0 h 194"/>
                  <a:gd name="T34" fmla="*/ 1 w 152"/>
                  <a:gd name="T35" fmla="*/ 0 h 194"/>
                  <a:gd name="T36" fmla="*/ 1 w 152"/>
                  <a:gd name="T37" fmla="*/ 0 h 194"/>
                  <a:gd name="T38" fmla="*/ 1 w 152"/>
                  <a:gd name="T39" fmla="*/ 0 h 194"/>
                  <a:gd name="T40" fmla="*/ 1 w 152"/>
                  <a:gd name="T41" fmla="*/ 0 h 194"/>
                  <a:gd name="T42" fmla="*/ 1 w 152"/>
                  <a:gd name="T43" fmla="*/ 1 h 194"/>
                  <a:gd name="T44" fmla="*/ 1 w 152"/>
                  <a:gd name="T45" fmla="*/ 1 h 194"/>
                  <a:gd name="T46" fmla="*/ 1 w 152"/>
                  <a:gd name="T47" fmla="*/ 1 h 194"/>
                  <a:gd name="T48" fmla="*/ 1 w 152"/>
                  <a:gd name="T49" fmla="*/ 1 h 194"/>
                  <a:gd name="T50" fmla="*/ 1 w 152"/>
                  <a:gd name="T51" fmla="*/ 1 h 194"/>
                  <a:gd name="T52" fmla="*/ 1 w 152"/>
                  <a:gd name="T53" fmla="*/ 1 h 194"/>
                  <a:gd name="T54" fmla="*/ 1 w 152"/>
                  <a:gd name="T55" fmla="*/ 1 h 194"/>
                  <a:gd name="T56" fmla="*/ 1 w 152"/>
                  <a:gd name="T57" fmla="*/ 1 h 194"/>
                  <a:gd name="T58" fmla="*/ 1 w 152"/>
                  <a:gd name="T59" fmla="*/ 0 h 194"/>
                  <a:gd name="T60" fmla="*/ 1 w 152"/>
                  <a:gd name="T61" fmla="*/ 0 h 194"/>
                  <a:gd name="T62" fmla="*/ 1 w 152"/>
                  <a:gd name="T63" fmla="*/ 0 h 194"/>
                  <a:gd name="T64" fmla="*/ 1 w 152"/>
                  <a:gd name="T65" fmla="*/ 0 h 194"/>
                  <a:gd name="T66" fmla="*/ 1 w 152"/>
                  <a:gd name="T67" fmla="*/ 0 h 194"/>
                  <a:gd name="T68" fmla="*/ 1 w 152"/>
                  <a:gd name="T69" fmla="*/ 0 h 194"/>
                  <a:gd name="T70" fmla="*/ 1 w 152"/>
                  <a:gd name="T71" fmla="*/ 0 h 194"/>
                  <a:gd name="T72" fmla="*/ 1 w 152"/>
                  <a:gd name="T73" fmla="*/ 0 h 194"/>
                  <a:gd name="T74" fmla="*/ 1 w 152"/>
                  <a:gd name="T75" fmla="*/ 0 h 194"/>
                  <a:gd name="T76" fmla="*/ 1 w 152"/>
                  <a:gd name="T77" fmla="*/ 0 h 194"/>
                  <a:gd name="T78" fmla="*/ 1 w 152"/>
                  <a:gd name="T79" fmla="*/ 0 h 194"/>
                  <a:gd name="T80" fmla="*/ 0 w 152"/>
                  <a:gd name="T81" fmla="*/ 0 h 194"/>
                  <a:gd name="T82" fmla="*/ 0 w 152"/>
                  <a:gd name="T83" fmla="*/ 0 h 194"/>
                  <a:gd name="T84" fmla="*/ 0 w 152"/>
                  <a:gd name="T85" fmla="*/ 0 h 194"/>
                  <a:gd name="T86" fmla="*/ 0 w 152"/>
                  <a:gd name="T87" fmla="*/ 0 h 194"/>
                  <a:gd name="T88" fmla="*/ 0 w 152"/>
                  <a:gd name="T89" fmla="*/ 0 h 194"/>
                  <a:gd name="T90" fmla="*/ 0 w 152"/>
                  <a:gd name="T91" fmla="*/ 0 h 194"/>
                  <a:gd name="T92" fmla="*/ 0 w 152"/>
                  <a:gd name="T93" fmla="*/ 0 h 194"/>
                  <a:gd name="T94" fmla="*/ 0 w 152"/>
                  <a:gd name="T95" fmla="*/ 0 h 194"/>
                  <a:gd name="T96" fmla="*/ 0 w 152"/>
                  <a:gd name="T97" fmla="*/ 0 h 194"/>
                  <a:gd name="T98" fmla="*/ 0 w 152"/>
                  <a:gd name="T99" fmla="*/ 0 h 194"/>
                  <a:gd name="T100" fmla="*/ 0 w 152"/>
                  <a:gd name="T101" fmla="*/ 0 h 194"/>
                  <a:gd name="T102" fmla="*/ 0 w 152"/>
                  <a:gd name="T103" fmla="*/ 1 h 194"/>
                  <a:gd name="T104" fmla="*/ 0 w 152"/>
                  <a:gd name="T105" fmla="*/ 1 h 194"/>
                  <a:gd name="T106" fmla="*/ 0 w 152"/>
                  <a:gd name="T107" fmla="*/ 1 h 194"/>
                  <a:gd name="T108" fmla="*/ 0 w 152"/>
                  <a:gd name="T109" fmla="*/ 1 h 194"/>
                  <a:gd name="T110" fmla="*/ 0 w 152"/>
                  <a:gd name="T111" fmla="*/ 1 h 194"/>
                  <a:gd name="T112" fmla="*/ 0 w 152"/>
                  <a:gd name="T113" fmla="*/ 1 h 194"/>
                  <a:gd name="T114" fmla="*/ 0 w 152"/>
                  <a:gd name="T115" fmla="*/ 1 h 194"/>
                  <a:gd name="T116" fmla="*/ 0 w 152"/>
                  <a:gd name="T117" fmla="*/ 1 h 194"/>
                  <a:gd name="T118" fmla="*/ 0 w 152"/>
                  <a:gd name="T119" fmla="*/ 1 h 19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52" h="194">
                    <a:moveTo>
                      <a:pt x="69" y="194"/>
                    </a:moveTo>
                    <a:lnTo>
                      <a:pt x="0" y="96"/>
                    </a:lnTo>
                    <a:lnTo>
                      <a:pt x="0" y="87"/>
                    </a:lnTo>
                    <a:lnTo>
                      <a:pt x="14" y="78"/>
                    </a:lnTo>
                    <a:lnTo>
                      <a:pt x="28" y="78"/>
                    </a:lnTo>
                    <a:lnTo>
                      <a:pt x="69" y="126"/>
                    </a:lnTo>
                    <a:lnTo>
                      <a:pt x="56" y="116"/>
                    </a:lnTo>
                    <a:lnTo>
                      <a:pt x="56" y="96"/>
                    </a:lnTo>
                    <a:lnTo>
                      <a:pt x="56" y="87"/>
                    </a:lnTo>
                    <a:lnTo>
                      <a:pt x="42" y="68"/>
                    </a:lnTo>
                    <a:lnTo>
                      <a:pt x="42" y="58"/>
                    </a:lnTo>
                    <a:lnTo>
                      <a:pt x="42" y="48"/>
                    </a:lnTo>
                    <a:lnTo>
                      <a:pt x="42" y="28"/>
                    </a:lnTo>
                    <a:lnTo>
                      <a:pt x="42" y="19"/>
                    </a:lnTo>
                    <a:lnTo>
                      <a:pt x="56" y="19"/>
                    </a:lnTo>
                    <a:lnTo>
                      <a:pt x="97" y="135"/>
                    </a:lnTo>
                    <a:lnTo>
                      <a:pt x="111" y="39"/>
                    </a:lnTo>
                    <a:lnTo>
                      <a:pt x="125" y="58"/>
                    </a:lnTo>
                    <a:lnTo>
                      <a:pt x="125" y="68"/>
                    </a:lnTo>
                    <a:lnTo>
                      <a:pt x="125" y="87"/>
                    </a:lnTo>
                    <a:lnTo>
                      <a:pt x="139" y="107"/>
                    </a:lnTo>
                    <a:lnTo>
                      <a:pt x="139" y="116"/>
                    </a:lnTo>
                    <a:lnTo>
                      <a:pt x="125" y="135"/>
                    </a:lnTo>
                    <a:lnTo>
                      <a:pt x="125" y="155"/>
                    </a:lnTo>
                    <a:lnTo>
                      <a:pt x="125" y="175"/>
                    </a:lnTo>
                    <a:lnTo>
                      <a:pt x="139" y="164"/>
                    </a:lnTo>
                    <a:lnTo>
                      <a:pt x="152" y="146"/>
                    </a:lnTo>
                    <a:lnTo>
                      <a:pt x="152" y="135"/>
                    </a:lnTo>
                    <a:lnTo>
                      <a:pt x="152" y="126"/>
                    </a:lnTo>
                    <a:lnTo>
                      <a:pt x="152" y="107"/>
                    </a:lnTo>
                    <a:lnTo>
                      <a:pt x="152" y="96"/>
                    </a:lnTo>
                    <a:lnTo>
                      <a:pt x="152" y="78"/>
                    </a:lnTo>
                    <a:lnTo>
                      <a:pt x="152" y="68"/>
                    </a:lnTo>
                    <a:lnTo>
                      <a:pt x="139" y="58"/>
                    </a:lnTo>
                    <a:lnTo>
                      <a:pt x="139" y="48"/>
                    </a:lnTo>
                    <a:lnTo>
                      <a:pt x="139" y="39"/>
                    </a:lnTo>
                    <a:lnTo>
                      <a:pt x="139" y="28"/>
                    </a:lnTo>
                    <a:lnTo>
                      <a:pt x="125" y="19"/>
                    </a:lnTo>
                    <a:lnTo>
                      <a:pt x="111" y="10"/>
                    </a:lnTo>
                    <a:lnTo>
                      <a:pt x="97" y="10"/>
                    </a:lnTo>
                    <a:lnTo>
                      <a:pt x="28" y="0"/>
                    </a:lnTo>
                    <a:lnTo>
                      <a:pt x="14" y="10"/>
                    </a:lnTo>
                    <a:lnTo>
                      <a:pt x="14" y="19"/>
                    </a:lnTo>
                    <a:lnTo>
                      <a:pt x="0" y="28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0" y="58"/>
                    </a:lnTo>
                    <a:lnTo>
                      <a:pt x="0" y="68"/>
                    </a:lnTo>
                    <a:lnTo>
                      <a:pt x="0" y="87"/>
                    </a:lnTo>
                    <a:lnTo>
                      <a:pt x="0" y="96"/>
                    </a:lnTo>
                    <a:lnTo>
                      <a:pt x="0" y="107"/>
                    </a:lnTo>
                    <a:lnTo>
                      <a:pt x="14" y="116"/>
                    </a:lnTo>
                    <a:lnTo>
                      <a:pt x="14" y="126"/>
                    </a:lnTo>
                    <a:lnTo>
                      <a:pt x="14" y="135"/>
                    </a:lnTo>
                    <a:lnTo>
                      <a:pt x="28" y="146"/>
                    </a:lnTo>
                    <a:lnTo>
                      <a:pt x="28" y="155"/>
                    </a:lnTo>
                    <a:lnTo>
                      <a:pt x="42" y="164"/>
                    </a:lnTo>
                    <a:lnTo>
                      <a:pt x="42" y="175"/>
                    </a:lnTo>
                    <a:lnTo>
                      <a:pt x="56" y="184"/>
                    </a:lnTo>
                    <a:lnTo>
                      <a:pt x="69" y="194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90" name="Freeform 1607">
                <a:extLst>
                  <a:ext uri="{FF2B5EF4-FFF2-40B4-BE49-F238E27FC236}">
                    <a16:creationId xmlns:a16="http://schemas.microsoft.com/office/drawing/2014/main" id="{9FEED63F-5E13-4D99-AA1F-5235CC91E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4" y="3090"/>
                <a:ext cx="6" cy="1"/>
              </a:xfrm>
              <a:custGeom>
                <a:avLst/>
                <a:gdLst>
                  <a:gd name="T0" fmla="*/ 0 w 97"/>
                  <a:gd name="T1" fmla="*/ 0 h 1"/>
                  <a:gd name="T2" fmla="*/ 0 w 97"/>
                  <a:gd name="T3" fmla="*/ 0 h 1"/>
                  <a:gd name="T4" fmla="*/ 0 w 97"/>
                  <a:gd name="T5" fmla="*/ 0 h 1"/>
                  <a:gd name="T6" fmla="*/ 0 w 9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7" h="1">
                    <a:moveTo>
                      <a:pt x="28" y="0"/>
                    </a:moveTo>
                    <a:lnTo>
                      <a:pt x="97" y="0"/>
                    </a:lnTo>
                    <a:lnTo>
                      <a:pt x="0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91" name="Freeform 1608">
                <a:extLst>
                  <a:ext uri="{FF2B5EF4-FFF2-40B4-BE49-F238E27FC236}">
                    <a16:creationId xmlns:a16="http://schemas.microsoft.com/office/drawing/2014/main" id="{7558940D-6BD3-4E6F-9365-5DD8DB478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3" y="3085"/>
                <a:ext cx="15" cy="4"/>
              </a:xfrm>
              <a:custGeom>
                <a:avLst/>
                <a:gdLst>
                  <a:gd name="T0" fmla="*/ 1 w 222"/>
                  <a:gd name="T1" fmla="*/ 0 h 68"/>
                  <a:gd name="T2" fmla="*/ 1 w 222"/>
                  <a:gd name="T3" fmla="*/ 0 h 68"/>
                  <a:gd name="T4" fmla="*/ 1 w 222"/>
                  <a:gd name="T5" fmla="*/ 0 h 68"/>
                  <a:gd name="T6" fmla="*/ 1 w 222"/>
                  <a:gd name="T7" fmla="*/ 0 h 68"/>
                  <a:gd name="T8" fmla="*/ 1 w 222"/>
                  <a:gd name="T9" fmla="*/ 0 h 68"/>
                  <a:gd name="T10" fmla="*/ 1 w 222"/>
                  <a:gd name="T11" fmla="*/ 0 h 68"/>
                  <a:gd name="T12" fmla="*/ 1 w 222"/>
                  <a:gd name="T13" fmla="*/ 0 h 68"/>
                  <a:gd name="T14" fmla="*/ 1 w 222"/>
                  <a:gd name="T15" fmla="*/ 0 h 68"/>
                  <a:gd name="T16" fmla="*/ 1 w 222"/>
                  <a:gd name="T17" fmla="*/ 0 h 68"/>
                  <a:gd name="T18" fmla="*/ 1 w 222"/>
                  <a:gd name="T19" fmla="*/ 0 h 68"/>
                  <a:gd name="T20" fmla="*/ 1 w 222"/>
                  <a:gd name="T21" fmla="*/ 0 h 68"/>
                  <a:gd name="T22" fmla="*/ 1 w 222"/>
                  <a:gd name="T23" fmla="*/ 0 h 68"/>
                  <a:gd name="T24" fmla="*/ 1 w 222"/>
                  <a:gd name="T25" fmla="*/ 0 h 68"/>
                  <a:gd name="T26" fmla="*/ 1 w 222"/>
                  <a:gd name="T27" fmla="*/ 0 h 68"/>
                  <a:gd name="T28" fmla="*/ 0 w 222"/>
                  <a:gd name="T29" fmla="*/ 0 h 68"/>
                  <a:gd name="T30" fmla="*/ 0 w 222"/>
                  <a:gd name="T31" fmla="*/ 0 h 68"/>
                  <a:gd name="T32" fmla="*/ 0 w 222"/>
                  <a:gd name="T33" fmla="*/ 0 h 68"/>
                  <a:gd name="T34" fmla="*/ 0 w 222"/>
                  <a:gd name="T35" fmla="*/ 0 h 68"/>
                  <a:gd name="T36" fmla="*/ 0 w 222"/>
                  <a:gd name="T37" fmla="*/ 0 h 68"/>
                  <a:gd name="T38" fmla="*/ 0 w 222"/>
                  <a:gd name="T39" fmla="*/ 0 h 68"/>
                  <a:gd name="T40" fmla="*/ 1 w 222"/>
                  <a:gd name="T41" fmla="*/ 0 h 68"/>
                  <a:gd name="T42" fmla="*/ 1 w 222"/>
                  <a:gd name="T43" fmla="*/ 0 h 68"/>
                  <a:gd name="T44" fmla="*/ 1 w 222"/>
                  <a:gd name="T45" fmla="*/ 0 h 68"/>
                  <a:gd name="T46" fmla="*/ 1 w 222"/>
                  <a:gd name="T47" fmla="*/ 0 h 68"/>
                  <a:gd name="T48" fmla="*/ 1 w 222"/>
                  <a:gd name="T49" fmla="*/ 0 h 68"/>
                  <a:gd name="T50" fmla="*/ 0 w 222"/>
                  <a:gd name="T51" fmla="*/ 0 h 68"/>
                  <a:gd name="T52" fmla="*/ 1 w 222"/>
                  <a:gd name="T53" fmla="*/ 0 h 68"/>
                  <a:gd name="T54" fmla="*/ 1 w 222"/>
                  <a:gd name="T55" fmla="*/ 0 h 68"/>
                  <a:gd name="T56" fmla="*/ 1 w 222"/>
                  <a:gd name="T57" fmla="*/ 0 h 6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22" h="68">
                    <a:moveTo>
                      <a:pt x="153" y="68"/>
                    </a:moveTo>
                    <a:lnTo>
                      <a:pt x="194" y="48"/>
                    </a:lnTo>
                    <a:lnTo>
                      <a:pt x="208" y="39"/>
                    </a:lnTo>
                    <a:lnTo>
                      <a:pt x="222" y="29"/>
                    </a:lnTo>
                    <a:lnTo>
                      <a:pt x="222" y="20"/>
                    </a:lnTo>
                    <a:lnTo>
                      <a:pt x="222" y="9"/>
                    </a:lnTo>
                    <a:lnTo>
                      <a:pt x="222" y="0"/>
                    </a:lnTo>
                    <a:lnTo>
                      <a:pt x="208" y="0"/>
                    </a:lnTo>
                    <a:lnTo>
                      <a:pt x="194" y="0"/>
                    </a:lnTo>
                    <a:lnTo>
                      <a:pt x="181" y="0"/>
                    </a:lnTo>
                    <a:lnTo>
                      <a:pt x="167" y="0"/>
                    </a:lnTo>
                    <a:lnTo>
                      <a:pt x="153" y="0"/>
                    </a:lnTo>
                    <a:lnTo>
                      <a:pt x="139" y="9"/>
                    </a:lnTo>
                    <a:lnTo>
                      <a:pt x="112" y="9"/>
                    </a:lnTo>
                    <a:lnTo>
                      <a:pt x="97" y="9"/>
                    </a:lnTo>
                    <a:lnTo>
                      <a:pt x="84" y="20"/>
                    </a:lnTo>
                    <a:lnTo>
                      <a:pt x="56" y="20"/>
                    </a:lnTo>
                    <a:lnTo>
                      <a:pt x="43" y="29"/>
                    </a:lnTo>
                    <a:lnTo>
                      <a:pt x="28" y="29"/>
                    </a:lnTo>
                    <a:lnTo>
                      <a:pt x="0" y="29"/>
                    </a:lnTo>
                    <a:lnTo>
                      <a:pt x="125" y="29"/>
                    </a:lnTo>
                    <a:lnTo>
                      <a:pt x="139" y="29"/>
                    </a:lnTo>
                    <a:lnTo>
                      <a:pt x="139" y="39"/>
                    </a:lnTo>
                    <a:lnTo>
                      <a:pt x="139" y="48"/>
                    </a:lnTo>
                    <a:lnTo>
                      <a:pt x="125" y="48"/>
                    </a:lnTo>
                    <a:lnTo>
                      <a:pt x="97" y="59"/>
                    </a:lnTo>
                    <a:lnTo>
                      <a:pt x="139" y="59"/>
                    </a:lnTo>
                    <a:lnTo>
                      <a:pt x="139" y="68"/>
                    </a:lnTo>
                    <a:lnTo>
                      <a:pt x="153" y="68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92" name="Freeform 1609">
                <a:extLst>
                  <a:ext uri="{FF2B5EF4-FFF2-40B4-BE49-F238E27FC236}">
                    <a16:creationId xmlns:a16="http://schemas.microsoft.com/office/drawing/2014/main" id="{44A8DA37-B68C-4FA3-AABD-2ABBC7D6A6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3" y="3078"/>
                <a:ext cx="9" cy="1"/>
              </a:xfrm>
              <a:custGeom>
                <a:avLst/>
                <a:gdLst>
                  <a:gd name="T0" fmla="*/ 0 w 138"/>
                  <a:gd name="T1" fmla="*/ 0 h 11"/>
                  <a:gd name="T2" fmla="*/ 1 w 138"/>
                  <a:gd name="T3" fmla="*/ 0 h 11"/>
                  <a:gd name="T4" fmla="*/ 1 w 138"/>
                  <a:gd name="T5" fmla="*/ 0 h 11"/>
                  <a:gd name="T6" fmla="*/ 0 w 138"/>
                  <a:gd name="T7" fmla="*/ 0 h 11"/>
                  <a:gd name="T8" fmla="*/ 0 w 138"/>
                  <a:gd name="T9" fmla="*/ 0 h 11"/>
                  <a:gd name="T10" fmla="*/ 0 w 138"/>
                  <a:gd name="T11" fmla="*/ 0 h 11"/>
                  <a:gd name="T12" fmla="*/ 0 w 138"/>
                  <a:gd name="T13" fmla="*/ 0 h 11"/>
                  <a:gd name="T14" fmla="*/ 0 w 138"/>
                  <a:gd name="T15" fmla="*/ 0 h 11"/>
                  <a:gd name="T16" fmla="*/ 0 w 138"/>
                  <a:gd name="T17" fmla="*/ 0 h 11"/>
                  <a:gd name="T18" fmla="*/ 0 w 138"/>
                  <a:gd name="T19" fmla="*/ 0 h 11"/>
                  <a:gd name="T20" fmla="*/ 0 w 138"/>
                  <a:gd name="T21" fmla="*/ 0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8" h="11">
                    <a:moveTo>
                      <a:pt x="14" y="11"/>
                    </a:moveTo>
                    <a:lnTo>
                      <a:pt x="138" y="0"/>
                    </a:lnTo>
                    <a:lnTo>
                      <a:pt x="124" y="11"/>
                    </a:lnTo>
                    <a:lnTo>
                      <a:pt x="111" y="11"/>
                    </a:lnTo>
                    <a:lnTo>
                      <a:pt x="83" y="11"/>
                    </a:lnTo>
                    <a:lnTo>
                      <a:pt x="69" y="11"/>
                    </a:lnTo>
                    <a:lnTo>
                      <a:pt x="55" y="11"/>
                    </a:lnTo>
                    <a:lnTo>
                      <a:pt x="41" y="11"/>
                    </a:lnTo>
                    <a:lnTo>
                      <a:pt x="28" y="0"/>
                    </a:lnTo>
                    <a:lnTo>
                      <a:pt x="0" y="11"/>
                    </a:lnTo>
                    <a:lnTo>
                      <a:pt x="14" y="11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93" name="Freeform 1610">
                <a:extLst>
                  <a:ext uri="{FF2B5EF4-FFF2-40B4-BE49-F238E27FC236}">
                    <a16:creationId xmlns:a16="http://schemas.microsoft.com/office/drawing/2014/main" id="{EB9A56ED-B509-422B-92BF-9EC574F32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6" y="3065"/>
                <a:ext cx="12" cy="14"/>
              </a:xfrm>
              <a:custGeom>
                <a:avLst/>
                <a:gdLst>
                  <a:gd name="T0" fmla="*/ 0 w 166"/>
                  <a:gd name="T1" fmla="*/ 1 h 215"/>
                  <a:gd name="T2" fmla="*/ 0 w 166"/>
                  <a:gd name="T3" fmla="*/ 0 h 215"/>
                  <a:gd name="T4" fmla="*/ 0 w 166"/>
                  <a:gd name="T5" fmla="*/ 0 h 215"/>
                  <a:gd name="T6" fmla="*/ 0 w 166"/>
                  <a:gd name="T7" fmla="*/ 0 h 215"/>
                  <a:gd name="T8" fmla="*/ 1 w 166"/>
                  <a:gd name="T9" fmla="*/ 1 h 215"/>
                  <a:gd name="T10" fmla="*/ 1 w 166"/>
                  <a:gd name="T11" fmla="*/ 0 h 215"/>
                  <a:gd name="T12" fmla="*/ 1 w 166"/>
                  <a:gd name="T13" fmla="*/ 0 h 215"/>
                  <a:gd name="T14" fmla="*/ 1 w 166"/>
                  <a:gd name="T15" fmla="*/ 0 h 215"/>
                  <a:gd name="T16" fmla="*/ 1 w 166"/>
                  <a:gd name="T17" fmla="*/ 0 h 215"/>
                  <a:gd name="T18" fmla="*/ 1 w 166"/>
                  <a:gd name="T19" fmla="*/ 0 h 215"/>
                  <a:gd name="T20" fmla="*/ 1 w 166"/>
                  <a:gd name="T21" fmla="*/ 1 h 215"/>
                  <a:gd name="T22" fmla="*/ 1 w 166"/>
                  <a:gd name="T23" fmla="*/ 1 h 215"/>
                  <a:gd name="T24" fmla="*/ 1 w 166"/>
                  <a:gd name="T25" fmla="*/ 1 h 215"/>
                  <a:gd name="T26" fmla="*/ 1 w 166"/>
                  <a:gd name="T27" fmla="*/ 1 h 215"/>
                  <a:gd name="T28" fmla="*/ 1 w 166"/>
                  <a:gd name="T29" fmla="*/ 1 h 215"/>
                  <a:gd name="T30" fmla="*/ 1 w 166"/>
                  <a:gd name="T31" fmla="*/ 1 h 215"/>
                  <a:gd name="T32" fmla="*/ 1 w 166"/>
                  <a:gd name="T33" fmla="*/ 1 h 215"/>
                  <a:gd name="T34" fmla="*/ 1 w 166"/>
                  <a:gd name="T35" fmla="*/ 1 h 215"/>
                  <a:gd name="T36" fmla="*/ 1 w 166"/>
                  <a:gd name="T37" fmla="*/ 1 h 215"/>
                  <a:gd name="T38" fmla="*/ 1 w 166"/>
                  <a:gd name="T39" fmla="*/ 1 h 215"/>
                  <a:gd name="T40" fmla="*/ 1 w 166"/>
                  <a:gd name="T41" fmla="*/ 1 h 215"/>
                  <a:gd name="T42" fmla="*/ 1 w 166"/>
                  <a:gd name="T43" fmla="*/ 1 h 215"/>
                  <a:gd name="T44" fmla="*/ 1 w 166"/>
                  <a:gd name="T45" fmla="*/ 1 h 215"/>
                  <a:gd name="T46" fmla="*/ 1 w 166"/>
                  <a:gd name="T47" fmla="*/ 1 h 215"/>
                  <a:gd name="T48" fmla="*/ 1 w 166"/>
                  <a:gd name="T49" fmla="*/ 0 h 215"/>
                  <a:gd name="T50" fmla="*/ 1 w 166"/>
                  <a:gd name="T51" fmla="*/ 0 h 215"/>
                  <a:gd name="T52" fmla="*/ 1 w 166"/>
                  <a:gd name="T53" fmla="*/ 0 h 215"/>
                  <a:gd name="T54" fmla="*/ 1 w 166"/>
                  <a:gd name="T55" fmla="*/ 0 h 215"/>
                  <a:gd name="T56" fmla="*/ 1 w 166"/>
                  <a:gd name="T57" fmla="*/ 0 h 215"/>
                  <a:gd name="T58" fmla="*/ 1 w 166"/>
                  <a:gd name="T59" fmla="*/ 0 h 215"/>
                  <a:gd name="T60" fmla="*/ 1 w 166"/>
                  <a:gd name="T61" fmla="*/ 0 h 215"/>
                  <a:gd name="T62" fmla="*/ 1 w 166"/>
                  <a:gd name="T63" fmla="*/ 0 h 215"/>
                  <a:gd name="T64" fmla="*/ 1 w 166"/>
                  <a:gd name="T65" fmla="*/ 0 h 215"/>
                  <a:gd name="T66" fmla="*/ 1 w 166"/>
                  <a:gd name="T67" fmla="*/ 0 h 215"/>
                  <a:gd name="T68" fmla="*/ 1 w 166"/>
                  <a:gd name="T69" fmla="*/ 0 h 215"/>
                  <a:gd name="T70" fmla="*/ 1 w 166"/>
                  <a:gd name="T71" fmla="*/ 0 h 215"/>
                  <a:gd name="T72" fmla="*/ 1 w 166"/>
                  <a:gd name="T73" fmla="*/ 0 h 215"/>
                  <a:gd name="T74" fmla="*/ 0 w 166"/>
                  <a:gd name="T75" fmla="*/ 0 h 215"/>
                  <a:gd name="T76" fmla="*/ 0 w 166"/>
                  <a:gd name="T77" fmla="*/ 0 h 215"/>
                  <a:gd name="T78" fmla="*/ 0 w 166"/>
                  <a:gd name="T79" fmla="*/ 0 h 215"/>
                  <a:gd name="T80" fmla="*/ 0 w 166"/>
                  <a:gd name="T81" fmla="*/ 0 h 215"/>
                  <a:gd name="T82" fmla="*/ 0 w 166"/>
                  <a:gd name="T83" fmla="*/ 0 h 215"/>
                  <a:gd name="T84" fmla="*/ 0 w 166"/>
                  <a:gd name="T85" fmla="*/ 0 h 215"/>
                  <a:gd name="T86" fmla="*/ 0 w 166"/>
                  <a:gd name="T87" fmla="*/ 0 h 215"/>
                  <a:gd name="T88" fmla="*/ 0 w 166"/>
                  <a:gd name="T89" fmla="*/ 0 h 215"/>
                  <a:gd name="T90" fmla="*/ 0 w 166"/>
                  <a:gd name="T91" fmla="*/ 0 h 215"/>
                  <a:gd name="T92" fmla="*/ 0 w 166"/>
                  <a:gd name="T93" fmla="*/ 1 h 215"/>
                  <a:gd name="T94" fmla="*/ 0 w 166"/>
                  <a:gd name="T95" fmla="*/ 1 h 215"/>
                  <a:gd name="T96" fmla="*/ 0 w 166"/>
                  <a:gd name="T97" fmla="*/ 1 h 215"/>
                  <a:gd name="T98" fmla="*/ 0 w 166"/>
                  <a:gd name="T99" fmla="*/ 1 h 215"/>
                  <a:gd name="T100" fmla="*/ 0 w 166"/>
                  <a:gd name="T101" fmla="*/ 1 h 215"/>
                  <a:gd name="T102" fmla="*/ 0 w 166"/>
                  <a:gd name="T103" fmla="*/ 0 h 215"/>
                  <a:gd name="T104" fmla="*/ 0 w 166"/>
                  <a:gd name="T105" fmla="*/ 0 h 215"/>
                  <a:gd name="T106" fmla="*/ 0 w 166"/>
                  <a:gd name="T107" fmla="*/ 1 h 215"/>
                  <a:gd name="T108" fmla="*/ 0 w 166"/>
                  <a:gd name="T109" fmla="*/ 1 h 215"/>
                  <a:gd name="T110" fmla="*/ 0 w 166"/>
                  <a:gd name="T111" fmla="*/ 1 h 21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66" h="215">
                    <a:moveTo>
                      <a:pt x="83" y="204"/>
                    </a:moveTo>
                    <a:lnTo>
                      <a:pt x="55" y="58"/>
                    </a:lnTo>
                    <a:lnTo>
                      <a:pt x="70" y="58"/>
                    </a:lnTo>
                    <a:lnTo>
                      <a:pt x="70" y="49"/>
                    </a:lnTo>
                    <a:lnTo>
                      <a:pt x="111" y="204"/>
                    </a:lnTo>
                    <a:lnTo>
                      <a:pt x="111" y="88"/>
                    </a:lnTo>
                    <a:lnTo>
                      <a:pt x="111" y="78"/>
                    </a:lnTo>
                    <a:lnTo>
                      <a:pt x="124" y="78"/>
                    </a:lnTo>
                    <a:lnTo>
                      <a:pt x="139" y="88"/>
                    </a:lnTo>
                    <a:lnTo>
                      <a:pt x="152" y="97"/>
                    </a:lnTo>
                    <a:lnTo>
                      <a:pt x="152" y="117"/>
                    </a:lnTo>
                    <a:lnTo>
                      <a:pt x="152" y="126"/>
                    </a:lnTo>
                    <a:lnTo>
                      <a:pt x="152" y="146"/>
                    </a:lnTo>
                    <a:lnTo>
                      <a:pt x="152" y="156"/>
                    </a:lnTo>
                    <a:lnTo>
                      <a:pt x="152" y="175"/>
                    </a:lnTo>
                    <a:lnTo>
                      <a:pt x="152" y="194"/>
                    </a:lnTo>
                    <a:lnTo>
                      <a:pt x="152" y="185"/>
                    </a:lnTo>
                    <a:lnTo>
                      <a:pt x="152" y="175"/>
                    </a:lnTo>
                    <a:lnTo>
                      <a:pt x="166" y="165"/>
                    </a:lnTo>
                    <a:lnTo>
                      <a:pt x="166" y="156"/>
                    </a:lnTo>
                    <a:lnTo>
                      <a:pt x="166" y="146"/>
                    </a:lnTo>
                    <a:lnTo>
                      <a:pt x="166" y="136"/>
                    </a:lnTo>
                    <a:lnTo>
                      <a:pt x="166" y="126"/>
                    </a:lnTo>
                    <a:lnTo>
                      <a:pt x="152" y="117"/>
                    </a:lnTo>
                    <a:lnTo>
                      <a:pt x="152" y="108"/>
                    </a:lnTo>
                    <a:lnTo>
                      <a:pt x="152" y="97"/>
                    </a:lnTo>
                    <a:lnTo>
                      <a:pt x="152" y="88"/>
                    </a:lnTo>
                    <a:lnTo>
                      <a:pt x="152" y="78"/>
                    </a:lnTo>
                    <a:lnTo>
                      <a:pt x="139" y="68"/>
                    </a:lnTo>
                    <a:lnTo>
                      <a:pt x="139" y="58"/>
                    </a:lnTo>
                    <a:lnTo>
                      <a:pt x="139" y="49"/>
                    </a:lnTo>
                    <a:lnTo>
                      <a:pt x="124" y="40"/>
                    </a:lnTo>
                    <a:lnTo>
                      <a:pt x="124" y="29"/>
                    </a:lnTo>
                    <a:lnTo>
                      <a:pt x="124" y="20"/>
                    </a:lnTo>
                    <a:lnTo>
                      <a:pt x="111" y="20"/>
                    </a:lnTo>
                    <a:lnTo>
                      <a:pt x="111" y="10"/>
                    </a:lnTo>
                    <a:lnTo>
                      <a:pt x="96" y="10"/>
                    </a:lnTo>
                    <a:lnTo>
                      <a:pt x="83" y="0"/>
                    </a:lnTo>
                    <a:lnTo>
                      <a:pt x="70" y="0"/>
                    </a:lnTo>
                    <a:lnTo>
                      <a:pt x="55" y="0"/>
                    </a:lnTo>
                    <a:lnTo>
                      <a:pt x="42" y="10"/>
                    </a:lnTo>
                    <a:lnTo>
                      <a:pt x="27" y="29"/>
                    </a:lnTo>
                    <a:lnTo>
                      <a:pt x="14" y="49"/>
                    </a:lnTo>
                    <a:lnTo>
                      <a:pt x="14" y="58"/>
                    </a:lnTo>
                    <a:lnTo>
                      <a:pt x="14" y="78"/>
                    </a:lnTo>
                    <a:lnTo>
                      <a:pt x="0" y="97"/>
                    </a:lnTo>
                    <a:lnTo>
                      <a:pt x="14" y="117"/>
                    </a:lnTo>
                    <a:lnTo>
                      <a:pt x="14" y="136"/>
                    </a:lnTo>
                    <a:lnTo>
                      <a:pt x="14" y="126"/>
                    </a:lnTo>
                    <a:lnTo>
                      <a:pt x="14" y="117"/>
                    </a:lnTo>
                    <a:lnTo>
                      <a:pt x="27" y="117"/>
                    </a:lnTo>
                    <a:lnTo>
                      <a:pt x="27" y="108"/>
                    </a:lnTo>
                    <a:lnTo>
                      <a:pt x="42" y="108"/>
                    </a:lnTo>
                    <a:lnTo>
                      <a:pt x="42" y="117"/>
                    </a:lnTo>
                    <a:lnTo>
                      <a:pt x="83" y="215"/>
                    </a:lnTo>
                    <a:lnTo>
                      <a:pt x="83" y="204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94" name="Freeform 1611">
                <a:extLst>
                  <a:ext uri="{FF2B5EF4-FFF2-40B4-BE49-F238E27FC236}">
                    <a16:creationId xmlns:a16="http://schemas.microsoft.com/office/drawing/2014/main" id="{50AC2A08-79DB-44EC-B037-070EA519A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4" y="3072"/>
                <a:ext cx="17" cy="5"/>
              </a:xfrm>
              <a:custGeom>
                <a:avLst/>
                <a:gdLst>
                  <a:gd name="T0" fmla="*/ 1 w 248"/>
                  <a:gd name="T1" fmla="*/ 0 h 77"/>
                  <a:gd name="T2" fmla="*/ 1 w 248"/>
                  <a:gd name="T3" fmla="*/ 0 h 77"/>
                  <a:gd name="T4" fmla="*/ 1 w 248"/>
                  <a:gd name="T5" fmla="*/ 0 h 77"/>
                  <a:gd name="T6" fmla="*/ 1 w 248"/>
                  <a:gd name="T7" fmla="*/ 0 h 77"/>
                  <a:gd name="T8" fmla="*/ 1 w 248"/>
                  <a:gd name="T9" fmla="*/ 0 h 77"/>
                  <a:gd name="T10" fmla="*/ 1 w 248"/>
                  <a:gd name="T11" fmla="*/ 0 h 77"/>
                  <a:gd name="T12" fmla="*/ 1 w 248"/>
                  <a:gd name="T13" fmla="*/ 0 h 77"/>
                  <a:gd name="T14" fmla="*/ 1 w 248"/>
                  <a:gd name="T15" fmla="*/ 0 h 77"/>
                  <a:gd name="T16" fmla="*/ 1 w 248"/>
                  <a:gd name="T17" fmla="*/ 0 h 77"/>
                  <a:gd name="T18" fmla="*/ 1 w 248"/>
                  <a:gd name="T19" fmla="*/ 0 h 77"/>
                  <a:gd name="T20" fmla="*/ 1 w 248"/>
                  <a:gd name="T21" fmla="*/ 0 h 77"/>
                  <a:gd name="T22" fmla="*/ 1 w 248"/>
                  <a:gd name="T23" fmla="*/ 0 h 77"/>
                  <a:gd name="T24" fmla="*/ 1 w 248"/>
                  <a:gd name="T25" fmla="*/ 0 h 77"/>
                  <a:gd name="T26" fmla="*/ 1 w 248"/>
                  <a:gd name="T27" fmla="*/ 0 h 77"/>
                  <a:gd name="T28" fmla="*/ 1 w 248"/>
                  <a:gd name="T29" fmla="*/ 0 h 77"/>
                  <a:gd name="T30" fmla="*/ 0 w 248"/>
                  <a:gd name="T31" fmla="*/ 0 h 77"/>
                  <a:gd name="T32" fmla="*/ 0 w 248"/>
                  <a:gd name="T33" fmla="*/ 0 h 77"/>
                  <a:gd name="T34" fmla="*/ 0 w 248"/>
                  <a:gd name="T35" fmla="*/ 0 h 77"/>
                  <a:gd name="T36" fmla="*/ 0 w 248"/>
                  <a:gd name="T37" fmla="*/ 0 h 77"/>
                  <a:gd name="T38" fmla="*/ 0 w 248"/>
                  <a:gd name="T39" fmla="*/ 0 h 77"/>
                  <a:gd name="T40" fmla="*/ 0 w 248"/>
                  <a:gd name="T41" fmla="*/ 0 h 77"/>
                  <a:gd name="T42" fmla="*/ 0 w 248"/>
                  <a:gd name="T43" fmla="*/ 0 h 77"/>
                  <a:gd name="T44" fmla="*/ 0 w 248"/>
                  <a:gd name="T45" fmla="*/ 0 h 77"/>
                  <a:gd name="T46" fmla="*/ 0 w 248"/>
                  <a:gd name="T47" fmla="*/ 0 h 77"/>
                  <a:gd name="T48" fmla="*/ 1 w 248"/>
                  <a:gd name="T49" fmla="*/ 0 h 77"/>
                  <a:gd name="T50" fmla="*/ 1 w 248"/>
                  <a:gd name="T51" fmla="*/ 0 h 77"/>
                  <a:gd name="T52" fmla="*/ 1 w 248"/>
                  <a:gd name="T53" fmla="*/ 0 h 77"/>
                  <a:gd name="T54" fmla="*/ 1 w 248"/>
                  <a:gd name="T55" fmla="*/ 0 h 77"/>
                  <a:gd name="T56" fmla="*/ 1 w 248"/>
                  <a:gd name="T57" fmla="*/ 0 h 77"/>
                  <a:gd name="T58" fmla="*/ 1 w 248"/>
                  <a:gd name="T59" fmla="*/ 0 h 77"/>
                  <a:gd name="T60" fmla="*/ 0 w 248"/>
                  <a:gd name="T61" fmla="*/ 0 h 77"/>
                  <a:gd name="T62" fmla="*/ 1 w 248"/>
                  <a:gd name="T63" fmla="*/ 0 h 77"/>
                  <a:gd name="T64" fmla="*/ 1 w 248"/>
                  <a:gd name="T65" fmla="*/ 0 h 77"/>
                  <a:gd name="T66" fmla="*/ 1 w 248"/>
                  <a:gd name="T67" fmla="*/ 0 h 77"/>
                  <a:gd name="T68" fmla="*/ 1 w 248"/>
                  <a:gd name="T69" fmla="*/ 0 h 77"/>
                  <a:gd name="T70" fmla="*/ 1 w 248"/>
                  <a:gd name="T71" fmla="*/ 0 h 7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48" h="77">
                    <a:moveTo>
                      <a:pt x="179" y="68"/>
                    </a:moveTo>
                    <a:lnTo>
                      <a:pt x="194" y="68"/>
                    </a:lnTo>
                    <a:lnTo>
                      <a:pt x="207" y="58"/>
                    </a:lnTo>
                    <a:lnTo>
                      <a:pt x="221" y="58"/>
                    </a:lnTo>
                    <a:lnTo>
                      <a:pt x="221" y="48"/>
                    </a:lnTo>
                    <a:lnTo>
                      <a:pt x="235" y="39"/>
                    </a:lnTo>
                    <a:lnTo>
                      <a:pt x="235" y="29"/>
                    </a:lnTo>
                    <a:lnTo>
                      <a:pt x="248" y="19"/>
                    </a:lnTo>
                    <a:lnTo>
                      <a:pt x="248" y="9"/>
                    </a:lnTo>
                    <a:lnTo>
                      <a:pt x="221" y="9"/>
                    </a:lnTo>
                    <a:lnTo>
                      <a:pt x="207" y="0"/>
                    </a:lnTo>
                    <a:lnTo>
                      <a:pt x="179" y="0"/>
                    </a:lnTo>
                    <a:lnTo>
                      <a:pt x="166" y="0"/>
                    </a:lnTo>
                    <a:lnTo>
                      <a:pt x="138" y="0"/>
                    </a:lnTo>
                    <a:lnTo>
                      <a:pt x="110" y="0"/>
                    </a:lnTo>
                    <a:lnTo>
                      <a:pt x="97" y="9"/>
                    </a:lnTo>
                    <a:lnTo>
                      <a:pt x="69" y="9"/>
                    </a:lnTo>
                    <a:lnTo>
                      <a:pt x="55" y="9"/>
                    </a:lnTo>
                    <a:lnTo>
                      <a:pt x="55" y="19"/>
                    </a:lnTo>
                    <a:lnTo>
                      <a:pt x="41" y="19"/>
                    </a:lnTo>
                    <a:lnTo>
                      <a:pt x="27" y="19"/>
                    </a:lnTo>
                    <a:lnTo>
                      <a:pt x="27" y="29"/>
                    </a:lnTo>
                    <a:lnTo>
                      <a:pt x="14" y="29"/>
                    </a:lnTo>
                    <a:lnTo>
                      <a:pt x="0" y="39"/>
                    </a:lnTo>
                    <a:lnTo>
                      <a:pt x="152" y="9"/>
                    </a:lnTo>
                    <a:lnTo>
                      <a:pt x="179" y="39"/>
                    </a:lnTo>
                    <a:lnTo>
                      <a:pt x="179" y="48"/>
                    </a:lnTo>
                    <a:lnTo>
                      <a:pt x="166" y="48"/>
                    </a:lnTo>
                    <a:lnTo>
                      <a:pt x="166" y="58"/>
                    </a:lnTo>
                    <a:lnTo>
                      <a:pt x="152" y="58"/>
                    </a:lnTo>
                    <a:lnTo>
                      <a:pt x="69" y="68"/>
                    </a:lnTo>
                    <a:lnTo>
                      <a:pt x="152" y="58"/>
                    </a:lnTo>
                    <a:lnTo>
                      <a:pt x="166" y="58"/>
                    </a:lnTo>
                    <a:lnTo>
                      <a:pt x="166" y="68"/>
                    </a:lnTo>
                    <a:lnTo>
                      <a:pt x="166" y="77"/>
                    </a:lnTo>
                    <a:lnTo>
                      <a:pt x="179" y="68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95" name="Freeform 1612">
                <a:extLst>
                  <a:ext uri="{FF2B5EF4-FFF2-40B4-BE49-F238E27FC236}">
                    <a16:creationId xmlns:a16="http://schemas.microsoft.com/office/drawing/2014/main" id="{671F3547-D7FB-42E9-86D3-11DD8C00F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3052"/>
                <a:ext cx="9" cy="14"/>
              </a:xfrm>
              <a:custGeom>
                <a:avLst/>
                <a:gdLst>
                  <a:gd name="T0" fmla="*/ 0 w 138"/>
                  <a:gd name="T1" fmla="*/ 1 h 214"/>
                  <a:gd name="T2" fmla="*/ 1 w 138"/>
                  <a:gd name="T3" fmla="*/ 1 h 214"/>
                  <a:gd name="T4" fmla="*/ 1 w 138"/>
                  <a:gd name="T5" fmla="*/ 1 h 214"/>
                  <a:gd name="T6" fmla="*/ 1 w 138"/>
                  <a:gd name="T7" fmla="*/ 1 h 214"/>
                  <a:gd name="T8" fmla="*/ 1 w 138"/>
                  <a:gd name="T9" fmla="*/ 1 h 214"/>
                  <a:gd name="T10" fmla="*/ 1 w 138"/>
                  <a:gd name="T11" fmla="*/ 1 h 214"/>
                  <a:gd name="T12" fmla="*/ 1 w 138"/>
                  <a:gd name="T13" fmla="*/ 1 h 214"/>
                  <a:gd name="T14" fmla="*/ 1 w 138"/>
                  <a:gd name="T15" fmla="*/ 1 h 214"/>
                  <a:gd name="T16" fmla="*/ 1 w 138"/>
                  <a:gd name="T17" fmla="*/ 1 h 214"/>
                  <a:gd name="T18" fmla="*/ 1 w 138"/>
                  <a:gd name="T19" fmla="*/ 1 h 214"/>
                  <a:gd name="T20" fmla="*/ 1 w 138"/>
                  <a:gd name="T21" fmla="*/ 0 h 214"/>
                  <a:gd name="T22" fmla="*/ 1 w 138"/>
                  <a:gd name="T23" fmla="*/ 0 h 214"/>
                  <a:gd name="T24" fmla="*/ 1 w 138"/>
                  <a:gd name="T25" fmla="*/ 0 h 214"/>
                  <a:gd name="T26" fmla="*/ 1 w 138"/>
                  <a:gd name="T27" fmla="*/ 0 h 214"/>
                  <a:gd name="T28" fmla="*/ 1 w 138"/>
                  <a:gd name="T29" fmla="*/ 0 h 214"/>
                  <a:gd name="T30" fmla="*/ 1 w 138"/>
                  <a:gd name="T31" fmla="*/ 0 h 214"/>
                  <a:gd name="T32" fmla="*/ 1 w 138"/>
                  <a:gd name="T33" fmla="*/ 0 h 214"/>
                  <a:gd name="T34" fmla="*/ 0 w 138"/>
                  <a:gd name="T35" fmla="*/ 0 h 214"/>
                  <a:gd name="T36" fmla="*/ 0 w 138"/>
                  <a:gd name="T37" fmla="*/ 0 h 214"/>
                  <a:gd name="T38" fmla="*/ 0 w 138"/>
                  <a:gd name="T39" fmla="*/ 0 h 214"/>
                  <a:gd name="T40" fmla="*/ 0 w 138"/>
                  <a:gd name="T41" fmla="*/ 0 h 214"/>
                  <a:gd name="T42" fmla="*/ 0 w 138"/>
                  <a:gd name="T43" fmla="*/ 0 h 214"/>
                  <a:gd name="T44" fmla="*/ 0 w 138"/>
                  <a:gd name="T45" fmla="*/ 0 h 214"/>
                  <a:gd name="T46" fmla="*/ 0 w 138"/>
                  <a:gd name="T47" fmla="*/ 0 h 214"/>
                  <a:gd name="T48" fmla="*/ 0 w 138"/>
                  <a:gd name="T49" fmla="*/ 0 h 214"/>
                  <a:gd name="T50" fmla="*/ 0 w 138"/>
                  <a:gd name="T51" fmla="*/ 0 h 214"/>
                  <a:gd name="T52" fmla="*/ 0 w 138"/>
                  <a:gd name="T53" fmla="*/ 0 h 214"/>
                  <a:gd name="T54" fmla="*/ 0 w 138"/>
                  <a:gd name="T55" fmla="*/ 0 h 214"/>
                  <a:gd name="T56" fmla="*/ 0 w 138"/>
                  <a:gd name="T57" fmla="*/ 0 h 214"/>
                  <a:gd name="T58" fmla="*/ 0 w 138"/>
                  <a:gd name="T59" fmla="*/ 0 h 214"/>
                  <a:gd name="T60" fmla="*/ 0 w 138"/>
                  <a:gd name="T61" fmla="*/ 0 h 214"/>
                  <a:gd name="T62" fmla="*/ 0 w 138"/>
                  <a:gd name="T63" fmla="*/ 1 h 214"/>
                  <a:gd name="T64" fmla="*/ 0 w 138"/>
                  <a:gd name="T65" fmla="*/ 0 h 214"/>
                  <a:gd name="T66" fmla="*/ 0 w 138"/>
                  <a:gd name="T67" fmla="*/ 0 h 214"/>
                  <a:gd name="T68" fmla="*/ 0 w 138"/>
                  <a:gd name="T69" fmla="*/ 0 h 214"/>
                  <a:gd name="T70" fmla="*/ 0 w 138"/>
                  <a:gd name="T71" fmla="*/ 0 h 214"/>
                  <a:gd name="T72" fmla="*/ 0 w 138"/>
                  <a:gd name="T73" fmla="*/ 0 h 214"/>
                  <a:gd name="T74" fmla="*/ 0 w 138"/>
                  <a:gd name="T75" fmla="*/ 0 h 214"/>
                  <a:gd name="T76" fmla="*/ 0 w 138"/>
                  <a:gd name="T77" fmla="*/ 1 h 214"/>
                  <a:gd name="T78" fmla="*/ 0 w 138"/>
                  <a:gd name="T79" fmla="*/ 0 h 214"/>
                  <a:gd name="T80" fmla="*/ 0 w 138"/>
                  <a:gd name="T81" fmla="*/ 0 h 214"/>
                  <a:gd name="T82" fmla="*/ 0 w 138"/>
                  <a:gd name="T83" fmla="*/ 0 h 214"/>
                  <a:gd name="T84" fmla="*/ 0 w 138"/>
                  <a:gd name="T85" fmla="*/ 0 h 214"/>
                  <a:gd name="T86" fmla="*/ 0 w 138"/>
                  <a:gd name="T87" fmla="*/ 1 h 214"/>
                  <a:gd name="T88" fmla="*/ 0 w 138"/>
                  <a:gd name="T89" fmla="*/ 1 h 214"/>
                  <a:gd name="T90" fmla="*/ 0 w 138"/>
                  <a:gd name="T91" fmla="*/ 1 h 214"/>
                  <a:gd name="T92" fmla="*/ 0 w 138"/>
                  <a:gd name="T93" fmla="*/ 1 h 214"/>
                  <a:gd name="T94" fmla="*/ 0 w 138"/>
                  <a:gd name="T95" fmla="*/ 1 h 214"/>
                  <a:gd name="T96" fmla="*/ 0 w 138"/>
                  <a:gd name="T97" fmla="*/ 1 h 21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38" h="214">
                    <a:moveTo>
                      <a:pt x="111" y="214"/>
                    </a:moveTo>
                    <a:lnTo>
                      <a:pt x="124" y="205"/>
                    </a:lnTo>
                    <a:lnTo>
                      <a:pt x="124" y="195"/>
                    </a:lnTo>
                    <a:lnTo>
                      <a:pt x="138" y="185"/>
                    </a:lnTo>
                    <a:lnTo>
                      <a:pt x="138" y="175"/>
                    </a:lnTo>
                    <a:lnTo>
                      <a:pt x="138" y="156"/>
                    </a:lnTo>
                    <a:lnTo>
                      <a:pt x="138" y="145"/>
                    </a:lnTo>
                    <a:lnTo>
                      <a:pt x="138" y="136"/>
                    </a:lnTo>
                    <a:lnTo>
                      <a:pt x="138" y="126"/>
                    </a:lnTo>
                    <a:lnTo>
                      <a:pt x="138" y="116"/>
                    </a:lnTo>
                    <a:lnTo>
                      <a:pt x="138" y="106"/>
                    </a:lnTo>
                    <a:lnTo>
                      <a:pt x="138" y="88"/>
                    </a:lnTo>
                    <a:lnTo>
                      <a:pt x="138" y="77"/>
                    </a:lnTo>
                    <a:lnTo>
                      <a:pt x="124" y="68"/>
                    </a:lnTo>
                    <a:lnTo>
                      <a:pt x="124" y="58"/>
                    </a:lnTo>
                    <a:lnTo>
                      <a:pt x="124" y="49"/>
                    </a:lnTo>
                    <a:lnTo>
                      <a:pt x="124" y="38"/>
                    </a:lnTo>
                    <a:lnTo>
                      <a:pt x="83" y="0"/>
                    </a:lnTo>
                    <a:lnTo>
                      <a:pt x="55" y="0"/>
                    </a:lnTo>
                    <a:lnTo>
                      <a:pt x="42" y="0"/>
                    </a:lnTo>
                    <a:lnTo>
                      <a:pt x="27" y="9"/>
                    </a:lnTo>
                    <a:lnTo>
                      <a:pt x="27" y="20"/>
                    </a:lnTo>
                    <a:lnTo>
                      <a:pt x="14" y="29"/>
                    </a:lnTo>
                    <a:lnTo>
                      <a:pt x="14" y="38"/>
                    </a:lnTo>
                    <a:lnTo>
                      <a:pt x="0" y="49"/>
                    </a:lnTo>
                    <a:lnTo>
                      <a:pt x="0" y="68"/>
                    </a:lnTo>
                    <a:lnTo>
                      <a:pt x="0" y="77"/>
                    </a:lnTo>
                    <a:lnTo>
                      <a:pt x="0" y="88"/>
                    </a:lnTo>
                    <a:lnTo>
                      <a:pt x="0" y="97"/>
                    </a:lnTo>
                    <a:lnTo>
                      <a:pt x="0" y="106"/>
                    </a:lnTo>
                    <a:lnTo>
                      <a:pt x="14" y="106"/>
                    </a:lnTo>
                    <a:lnTo>
                      <a:pt x="55" y="185"/>
                    </a:lnTo>
                    <a:lnTo>
                      <a:pt x="42" y="68"/>
                    </a:lnTo>
                    <a:lnTo>
                      <a:pt x="42" y="58"/>
                    </a:lnTo>
                    <a:lnTo>
                      <a:pt x="55" y="58"/>
                    </a:lnTo>
                    <a:lnTo>
                      <a:pt x="55" y="49"/>
                    </a:lnTo>
                    <a:lnTo>
                      <a:pt x="69" y="49"/>
                    </a:lnTo>
                    <a:lnTo>
                      <a:pt x="69" y="58"/>
                    </a:lnTo>
                    <a:lnTo>
                      <a:pt x="83" y="166"/>
                    </a:lnTo>
                    <a:lnTo>
                      <a:pt x="97" y="68"/>
                    </a:lnTo>
                    <a:lnTo>
                      <a:pt x="111" y="68"/>
                    </a:lnTo>
                    <a:lnTo>
                      <a:pt x="111" y="77"/>
                    </a:lnTo>
                    <a:lnTo>
                      <a:pt x="111" y="97"/>
                    </a:lnTo>
                    <a:lnTo>
                      <a:pt x="111" y="116"/>
                    </a:lnTo>
                    <a:lnTo>
                      <a:pt x="111" y="136"/>
                    </a:lnTo>
                    <a:lnTo>
                      <a:pt x="111" y="156"/>
                    </a:lnTo>
                    <a:lnTo>
                      <a:pt x="111" y="175"/>
                    </a:lnTo>
                    <a:lnTo>
                      <a:pt x="111" y="195"/>
                    </a:lnTo>
                    <a:lnTo>
                      <a:pt x="111" y="214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96" name="Freeform 1613">
                <a:extLst>
                  <a:ext uri="{FF2B5EF4-FFF2-40B4-BE49-F238E27FC236}">
                    <a16:creationId xmlns:a16="http://schemas.microsoft.com/office/drawing/2014/main" id="{05CB3435-A14B-4C38-9711-59C0371F7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9" y="3061"/>
                <a:ext cx="11" cy="5"/>
              </a:xfrm>
              <a:custGeom>
                <a:avLst/>
                <a:gdLst>
                  <a:gd name="T0" fmla="*/ 0 w 166"/>
                  <a:gd name="T1" fmla="*/ 0 h 88"/>
                  <a:gd name="T2" fmla="*/ 0 w 166"/>
                  <a:gd name="T3" fmla="*/ 0 h 88"/>
                  <a:gd name="T4" fmla="*/ 0 w 166"/>
                  <a:gd name="T5" fmla="*/ 0 h 88"/>
                  <a:gd name="T6" fmla="*/ 0 w 166"/>
                  <a:gd name="T7" fmla="*/ 0 h 88"/>
                  <a:gd name="T8" fmla="*/ 1 w 166"/>
                  <a:gd name="T9" fmla="*/ 0 h 88"/>
                  <a:gd name="T10" fmla="*/ 1 w 166"/>
                  <a:gd name="T11" fmla="*/ 0 h 88"/>
                  <a:gd name="T12" fmla="*/ 1 w 166"/>
                  <a:gd name="T13" fmla="*/ 0 h 88"/>
                  <a:gd name="T14" fmla="*/ 1 w 166"/>
                  <a:gd name="T15" fmla="*/ 0 h 88"/>
                  <a:gd name="T16" fmla="*/ 1 w 166"/>
                  <a:gd name="T17" fmla="*/ 0 h 88"/>
                  <a:gd name="T18" fmla="*/ 1 w 166"/>
                  <a:gd name="T19" fmla="*/ 0 h 88"/>
                  <a:gd name="T20" fmla="*/ 0 w 166"/>
                  <a:gd name="T21" fmla="*/ 0 h 88"/>
                  <a:gd name="T22" fmla="*/ 0 w 166"/>
                  <a:gd name="T23" fmla="*/ 0 h 88"/>
                  <a:gd name="T24" fmla="*/ 0 w 166"/>
                  <a:gd name="T25" fmla="*/ 0 h 88"/>
                  <a:gd name="T26" fmla="*/ 0 w 166"/>
                  <a:gd name="T27" fmla="*/ 0 h 88"/>
                  <a:gd name="T28" fmla="*/ 0 w 166"/>
                  <a:gd name="T29" fmla="*/ 0 h 88"/>
                  <a:gd name="T30" fmla="*/ 0 w 166"/>
                  <a:gd name="T31" fmla="*/ 0 h 88"/>
                  <a:gd name="T32" fmla="*/ 0 w 166"/>
                  <a:gd name="T33" fmla="*/ 0 h 88"/>
                  <a:gd name="T34" fmla="*/ 0 w 166"/>
                  <a:gd name="T35" fmla="*/ 0 h 88"/>
                  <a:gd name="T36" fmla="*/ 0 w 166"/>
                  <a:gd name="T37" fmla="*/ 0 h 88"/>
                  <a:gd name="T38" fmla="*/ 0 w 166"/>
                  <a:gd name="T39" fmla="*/ 0 h 88"/>
                  <a:gd name="T40" fmla="*/ 0 w 166"/>
                  <a:gd name="T41" fmla="*/ 0 h 88"/>
                  <a:gd name="T42" fmla="*/ 0 w 166"/>
                  <a:gd name="T43" fmla="*/ 0 h 88"/>
                  <a:gd name="T44" fmla="*/ 0 w 166"/>
                  <a:gd name="T45" fmla="*/ 0 h 88"/>
                  <a:gd name="T46" fmla="*/ 0 w 166"/>
                  <a:gd name="T47" fmla="*/ 0 h 88"/>
                  <a:gd name="T48" fmla="*/ 0 w 166"/>
                  <a:gd name="T49" fmla="*/ 0 h 88"/>
                  <a:gd name="T50" fmla="*/ 0 w 166"/>
                  <a:gd name="T51" fmla="*/ 0 h 88"/>
                  <a:gd name="T52" fmla="*/ 0 w 166"/>
                  <a:gd name="T53" fmla="*/ 0 h 88"/>
                  <a:gd name="T54" fmla="*/ 0 w 166"/>
                  <a:gd name="T55" fmla="*/ 0 h 88"/>
                  <a:gd name="T56" fmla="*/ 0 w 166"/>
                  <a:gd name="T57" fmla="*/ 0 h 8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66" h="88">
                    <a:moveTo>
                      <a:pt x="70" y="88"/>
                    </a:moveTo>
                    <a:lnTo>
                      <a:pt x="83" y="79"/>
                    </a:lnTo>
                    <a:lnTo>
                      <a:pt x="96" y="79"/>
                    </a:lnTo>
                    <a:lnTo>
                      <a:pt x="111" y="69"/>
                    </a:lnTo>
                    <a:lnTo>
                      <a:pt x="124" y="59"/>
                    </a:lnTo>
                    <a:lnTo>
                      <a:pt x="139" y="49"/>
                    </a:lnTo>
                    <a:lnTo>
                      <a:pt x="152" y="30"/>
                    </a:lnTo>
                    <a:lnTo>
                      <a:pt x="152" y="19"/>
                    </a:lnTo>
                    <a:lnTo>
                      <a:pt x="166" y="10"/>
                    </a:lnTo>
                    <a:lnTo>
                      <a:pt x="166" y="0"/>
                    </a:lnTo>
                    <a:lnTo>
                      <a:pt x="27" y="19"/>
                    </a:lnTo>
                    <a:lnTo>
                      <a:pt x="27" y="40"/>
                    </a:lnTo>
                    <a:lnTo>
                      <a:pt x="0" y="49"/>
                    </a:lnTo>
                    <a:lnTo>
                      <a:pt x="14" y="49"/>
                    </a:lnTo>
                    <a:lnTo>
                      <a:pt x="27" y="49"/>
                    </a:lnTo>
                    <a:lnTo>
                      <a:pt x="42" y="40"/>
                    </a:lnTo>
                    <a:lnTo>
                      <a:pt x="55" y="40"/>
                    </a:lnTo>
                    <a:lnTo>
                      <a:pt x="70" y="40"/>
                    </a:lnTo>
                    <a:lnTo>
                      <a:pt x="83" y="40"/>
                    </a:lnTo>
                    <a:lnTo>
                      <a:pt x="96" y="40"/>
                    </a:lnTo>
                    <a:lnTo>
                      <a:pt x="96" y="49"/>
                    </a:lnTo>
                    <a:lnTo>
                      <a:pt x="83" y="59"/>
                    </a:lnTo>
                    <a:lnTo>
                      <a:pt x="14" y="69"/>
                    </a:lnTo>
                    <a:lnTo>
                      <a:pt x="27" y="79"/>
                    </a:lnTo>
                    <a:lnTo>
                      <a:pt x="42" y="69"/>
                    </a:lnTo>
                    <a:lnTo>
                      <a:pt x="55" y="69"/>
                    </a:lnTo>
                    <a:lnTo>
                      <a:pt x="55" y="79"/>
                    </a:lnTo>
                    <a:lnTo>
                      <a:pt x="70" y="79"/>
                    </a:lnTo>
                    <a:lnTo>
                      <a:pt x="70" y="88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97" name="Freeform 1614">
                <a:extLst>
                  <a:ext uri="{FF2B5EF4-FFF2-40B4-BE49-F238E27FC236}">
                    <a16:creationId xmlns:a16="http://schemas.microsoft.com/office/drawing/2014/main" id="{DA3D0BA5-D79F-4CF3-8F6B-AA574A3B2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5" y="3055"/>
                <a:ext cx="8" cy="2"/>
              </a:xfrm>
              <a:custGeom>
                <a:avLst/>
                <a:gdLst>
                  <a:gd name="T0" fmla="*/ 0 w 125"/>
                  <a:gd name="T1" fmla="*/ 0 h 39"/>
                  <a:gd name="T2" fmla="*/ 0 w 125"/>
                  <a:gd name="T3" fmla="*/ 0 h 39"/>
                  <a:gd name="T4" fmla="*/ 0 w 125"/>
                  <a:gd name="T5" fmla="*/ 0 h 39"/>
                  <a:gd name="T6" fmla="*/ 0 w 125"/>
                  <a:gd name="T7" fmla="*/ 0 h 39"/>
                  <a:gd name="T8" fmla="*/ 0 w 125"/>
                  <a:gd name="T9" fmla="*/ 0 h 39"/>
                  <a:gd name="T10" fmla="*/ 0 w 125"/>
                  <a:gd name="T11" fmla="*/ 0 h 39"/>
                  <a:gd name="T12" fmla="*/ 0 w 125"/>
                  <a:gd name="T13" fmla="*/ 0 h 39"/>
                  <a:gd name="T14" fmla="*/ 1 w 125"/>
                  <a:gd name="T15" fmla="*/ 0 h 39"/>
                  <a:gd name="T16" fmla="*/ 1 w 125"/>
                  <a:gd name="T17" fmla="*/ 0 h 39"/>
                  <a:gd name="T18" fmla="*/ 0 w 125"/>
                  <a:gd name="T19" fmla="*/ 0 h 3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5" h="39">
                    <a:moveTo>
                      <a:pt x="0" y="39"/>
                    </a:moveTo>
                    <a:lnTo>
                      <a:pt x="28" y="39"/>
                    </a:lnTo>
                    <a:lnTo>
                      <a:pt x="43" y="39"/>
                    </a:lnTo>
                    <a:lnTo>
                      <a:pt x="56" y="39"/>
                    </a:lnTo>
                    <a:lnTo>
                      <a:pt x="70" y="30"/>
                    </a:lnTo>
                    <a:lnTo>
                      <a:pt x="84" y="30"/>
                    </a:lnTo>
                    <a:lnTo>
                      <a:pt x="111" y="20"/>
                    </a:lnTo>
                    <a:lnTo>
                      <a:pt x="125" y="11"/>
                    </a:lnTo>
                    <a:lnTo>
                      <a:pt x="125" y="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98" name="Freeform 1615">
                <a:extLst>
                  <a:ext uri="{FF2B5EF4-FFF2-40B4-BE49-F238E27FC236}">
                    <a16:creationId xmlns:a16="http://schemas.microsoft.com/office/drawing/2014/main" id="{6D146AEF-F3C0-4BBB-A27A-7144667D05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0" y="3042"/>
                <a:ext cx="11" cy="14"/>
              </a:xfrm>
              <a:custGeom>
                <a:avLst/>
                <a:gdLst>
                  <a:gd name="T0" fmla="*/ 0 w 151"/>
                  <a:gd name="T1" fmla="*/ 1 h 205"/>
                  <a:gd name="T2" fmla="*/ 0 w 151"/>
                  <a:gd name="T3" fmla="*/ 0 h 205"/>
                  <a:gd name="T4" fmla="*/ 0 w 151"/>
                  <a:gd name="T5" fmla="*/ 0 h 205"/>
                  <a:gd name="T6" fmla="*/ 0 w 151"/>
                  <a:gd name="T7" fmla="*/ 0 h 205"/>
                  <a:gd name="T8" fmla="*/ 0 w 151"/>
                  <a:gd name="T9" fmla="*/ 0 h 205"/>
                  <a:gd name="T10" fmla="*/ 0 w 151"/>
                  <a:gd name="T11" fmla="*/ 1 h 205"/>
                  <a:gd name="T12" fmla="*/ 0 w 151"/>
                  <a:gd name="T13" fmla="*/ 0 h 205"/>
                  <a:gd name="T14" fmla="*/ 0 w 151"/>
                  <a:gd name="T15" fmla="*/ 0 h 205"/>
                  <a:gd name="T16" fmla="*/ 0 w 151"/>
                  <a:gd name="T17" fmla="*/ 0 h 205"/>
                  <a:gd name="T18" fmla="*/ 0 w 151"/>
                  <a:gd name="T19" fmla="*/ 1 h 205"/>
                  <a:gd name="T20" fmla="*/ 1 w 151"/>
                  <a:gd name="T21" fmla="*/ 0 h 205"/>
                  <a:gd name="T22" fmla="*/ 1 w 151"/>
                  <a:gd name="T23" fmla="*/ 0 h 205"/>
                  <a:gd name="T24" fmla="*/ 1 w 151"/>
                  <a:gd name="T25" fmla="*/ 0 h 205"/>
                  <a:gd name="T26" fmla="*/ 1 w 151"/>
                  <a:gd name="T27" fmla="*/ 0 h 205"/>
                  <a:gd name="T28" fmla="*/ 1 w 151"/>
                  <a:gd name="T29" fmla="*/ 0 h 205"/>
                  <a:gd name="T30" fmla="*/ 1 w 151"/>
                  <a:gd name="T31" fmla="*/ 0 h 205"/>
                  <a:gd name="T32" fmla="*/ 1 w 151"/>
                  <a:gd name="T33" fmla="*/ 0 h 205"/>
                  <a:gd name="T34" fmla="*/ 1 w 151"/>
                  <a:gd name="T35" fmla="*/ 0 h 205"/>
                  <a:gd name="T36" fmla="*/ 1 w 151"/>
                  <a:gd name="T37" fmla="*/ 1 h 205"/>
                  <a:gd name="T38" fmla="*/ 1 w 151"/>
                  <a:gd name="T39" fmla="*/ 1 h 205"/>
                  <a:gd name="T40" fmla="*/ 1 w 151"/>
                  <a:gd name="T41" fmla="*/ 1 h 205"/>
                  <a:gd name="T42" fmla="*/ 1 w 151"/>
                  <a:gd name="T43" fmla="*/ 1 h 205"/>
                  <a:gd name="T44" fmla="*/ 1 w 151"/>
                  <a:gd name="T45" fmla="*/ 1 h 205"/>
                  <a:gd name="T46" fmla="*/ 1 w 151"/>
                  <a:gd name="T47" fmla="*/ 1 h 205"/>
                  <a:gd name="T48" fmla="*/ 1 w 151"/>
                  <a:gd name="T49" fmla="*/ 1 h 205"/>
                  <a:gd name="T50" fmla="*/ 1 w 151"/>
                  <a:gd name="T51" fmla="*/ 1 h 205"/>
                  <a:gd name="T52" fmla="*/ 1 w 151"/>
                  <a:gd name="T53" fmla="*/ 1 h 205"/>
                  <a:gd name="T54" fmla="*/ 1 w 151"/>
                  <a:gd name="T55" fmla="*/ 1 h 205"/>
                  <a:gd name="T56" fmla="*/ 1 w 151"/>
                  <a:gd name="T57" fmla="*/ 1 h 205"/>
                  <a:gd name="T58" fmla="*/ 1 w 151"/>
                  <a:gd name="T59" fmla="*/ 1 h 205"/>
                  <a:gd name="T60" fmla="*/ 1 w 151"/>
                  <a:gd name="T61" fmla="*/ 0 h 205"/>
                  <a:gd name="T62" fmla="*/ 1 w 151"/>
                  <a:gd name="T63" fmla="*/ 0 h 205"/>
                  <a:gd name="T64" fmla="*/ 1 w 151"/>
                  <a:gd name="T65" fmla="*/ 0 h 205"/>
                  <a:gd name="T66" fmla="*/ 1 w 151"/>
                  <a:gd name="T67" fmla="*/ 0 h 205"/>
                  <a:gd name="T68" fmla="*/ 1 w 151"/>
                  <a:gd name="T69" fmla="*/ 0 h 205"/>
                  <a:gd name="T70" fmla="*/ 1 w 151"/>
                  <a:gd name="T71" fmla="*/ 0 h 205"/>
                  <a:gd name="T72" fmla="*/ 1 w 151"/>
                  <a:gd name="T73" fmla="*/ 0 h 205"/>
                  <a:gd name="T74" fmla="*/ 1 w 151"/>
                  <a:gd name="T75" fmla="*/ 0 h 205"/>
                  <a:gd name="T76" fmla="*/ 1 w 151"/>
                  <a:gd name="T77" fmla="*/ 0 h 205"/>
                  <a:gd name="T78" fmla="*/ 1 w 151"/>
                  <a:gd name="T79" fmla="*/ 0 h 205"/>
                  <a:gd name="T80" fmla="*/ 1 w 151"/>
                  <a:gd name="T81" fmla="*/ 0 h 205"/>
                  <a:gd name="T82" fmla="*/ 0 w 151"/>
                  <a:gd name="T83" fmla="*/ 0 h 205"/>
                  <a:gd name="T84" fmla="*/ 0 w 151"/>
                  <a:gd name="T85" fmla="*/ 0 h 205"/>
                  <a:gd name="T86" fmla="*/ 0 w 151"/>
                  <a:gd name="T87" fmla="*/ 0 h 205"/>
                  <a:gd name="T88" fmla="*/ 0 w 151"/>
                  <a:gd name="T89" fmla="*/ 0 h 205"/>
                  <a:gd name="T90" fmla="*/ 0 w 151"/>
                  <a:gd name="T91" fmla="*/ 0 h 205"/>
                  <a:gd name="T92" fmla="*/ 0 w 151"/>
                  <a:gd name="T93" fmla="*/ 0 h 205"/>
                  <a:gd name="T94" fmla="*/ 0 w 151"/>
                  <a:gd name="T95" fmla="*/ 0 h 205"/>
                  <a:gd name="T96" fmla="*/ 0 w 151"/>
                  <a:gd name="T97" fmla="*/ 0 h 205"/>
                  <a:gd name="T98" fmla="*/ 0 w 151"/>
                  <a:gd name="T99" fmla="*/ 0 h 205"/>
                  <a:gd name="T100" fmla="*/ 0 w 151"/>
                  <a:gd name="T101" fmla="*/ 0 h 205"/>
                  <a:gd name="T102" fmla="*/ 0 w 151"/>
                  <a:gd name="T103" fmla="*/ 0 h 205"/>
                  <a:gd name="T104" fmla="*/ 0 w 151"/>
                  <a:gd name="T105" fmla="*/ 1 h 205"/>
                  <a:gd name="T106" fmla="*/ 0 w 151"/>
                  <a:gd name="T107" fmla="*/ 1 h 205"/>
                  <a:gd name="T108" fmla="*/ 0 w 151"/>
                  <a:gd name="T109" fmla="*/ 1 h 205"/>
                  <a:gd name="T110" fmla="*/ 0 w 151"/>
                  <a:gd name="T111" fmla="*/ 1 h 205"/>
                  <a:gd name="T112" fmla="*/ 0 w 151"/>
                  <a:gd name="T113" fmla="*/ 1 h 205"/>
                  <a:gd name="T114" fmla="*/ 0 w 151"/>
                  <a:gd name="T115" fmla="*/ 1 h 205"/>
                  <a:gd name="T116" fmla="*/ 0 w 151"/>
                  <a:gd name="T117" fmla="*/ 1 h 205"/>
                  <a:gd name="T118" fmla="*/ 0 w 151"/>
                  <a:gd name="T119" fmla="*/ 1 h 205"/>
                  <a:gd name="T120" fmla="*/ 0 w 151"/>
                  <a:gd name="T121" fmla="*/ 1 h 205"/>
                  <a:gd name="T122" fmla="*/ 0 w 151"/>
                  <a:gd name="T123" fmla="*/ 1 h 20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51" h="205">
                    <a:moveTo>
                      <a:pt x="27" y="205"/>
                    </a:moveTo>
                    <a:lnTo>
                      <a:pt x="13" y="78"/>
                    </a:lnTo>
                    <a:lnTo>
                      <a:pt x="13" y="68"/>
                    </a:lnTo>
                    <a:lnTo>
                      <a:pt x="27" y="68"/>
                    </a:lnTo>
                    <a:lnTo>
                      <a:pt x="41" y="68"/>
                    </a:lnTo>
                    <a:lnTo>
                      <a:pt x="55" y="167"/>
                    </a:lnTo>
                    <a:lnTo>
                      <a:pt x="69" y="20"/>
                    </a:lnTo>
                    <a:lnTo>
                      <a:pt x="82" y="20"/>
                    </a:lnTo>
                    <a:lnTo>
                      <a:pt x="82" y="30"/>
                    </a:lnTo>
                    <a:lnTo>
                      <a:pt x="82" y="156"/>
                    </a:lnTo>
                    <a:lnTo>
                      <a:pt x="97" y="68"/>
                    </a:lnTo>
                    <a:lnTo>
                      <a:pt x="97" y="59"/>
                    </a:lnTo>
                    <a:lnTo>
                      <a:pt x="97" y="48"/>
                    </a:lnTo>
                    <a:lnTo>
                      <a:pt x="110" y="48"/>
                    </a:lnTo>
                    <a:lnTo>
                      <a:pt x="124" y="48"/>
                    </a:lnTo>
                    <a:lnTo>
                      <a:pt x="124" y="68"/>
                    </a:lnTo>
                    <a:lnTo>
                      <a:pt x="138" y="78"/>
                    </a:lnTo>
                    <a:lnTo>
                      <a:pt x="124" y="99"/>
                    </a:lnTo>
                    <a:lnTo>
                      <a:pt x="124" y="117"/>
                    </a:lnTo>
                    <a:lnTo>
                      <a:pt x="124" y="128"/>
                    </a:lnTo>
                    <a:lnTo>
                      <a:pt x="124" y="147"/>
                    </a:lnTo>
                    <a:lnTo>
                      <a:pt x="110" y="167"/>
                    </a:lnTo>
                    <a:lnTo>
                      <a:pt x="110" y="176"/>
                    </a:lnTo>
                    <a:lnTo>
                      <a:pt x="110" y="185"/>
                    </a:lnTo>
                    <a:lnTo>
                      <a:pt x="124" y="176"/>
                    </a:lnTo>
                    <a:lnTo>
                      <a:pt x="124" y="167"/>
                    </a:lnTo>
                    <a:lnTo>
                      <a:pt x="138" y="156"/>
                    </a:lnTo>
                    <a:lnTo>
                      <a:pt x="138" y="147"/>
                    </a:lnTo>
                    <a:lnTo>
                      <a:pt x="151" y="128"/>
                    </a:lnTo>
                    <a:lnTo>
                      <a:pt x="151" y="117"/>
                    </a:lnTo>
                    <a:lnTo>
                      <a:pt x="151" y="99"/>
                    </a:lnTo>
                    <a:lnTo>
                      <a:pt x="151" y="88"/>
                    </a:lnTo>
                    <a:lnTo>
                      <a:pt x="138" y="78"/>
                    </a:lnTo>
                    <a:lnTo>
                      <a:pt x="138" y="68"/>
                    </a:lnTo>
                    <a:lnTo>
                      <a:pt x="138" y="48"/>
                    </a:lnTo>
                    <a:lnTo>
                      <a:pt x="138" y="39"/>
                    </a:lnTo>
                    <a:lnTo>
                      <a:pt x="124" y="30"/>
                    </a:lnTo>
                    <a:lnTo>
                      <a:pt x="124" y="20"/>
                    </a:lnTo>
                    <a:lnTo>
                      <a:pt x="110" y="10"/>
                    </a:lnTo>
                    <a:lnTo>
                      <a:pt x="97" y="10"/>
                    </a:lnTo>
                    <a:lnTo>
                      <a:pt x="97" y="0"/>
                    </a:lnTo>
                    <a:lnTo>
                      <a:pt x="82" y="0"/>
                    </a:lnTo>
                    <a:lnTo>
                      <a:pt x="69" y="0"/>
                    </a:lnTo>
                    <a:lnTo>
                      <a:pt x="55" y="10"/>
                    </a:lnTo>
                    <a:lnTo>
                      <a:pt x="41" y="20"/>
                    </a:lnTo>
                    <a:lnTo>
                      <a:pt x="27" y="30"/>
                    </a:lnTo>
                    <a:lnTo>
                      <a:pt x="27" y="39"/>
                    </a:lnTo>
                    <a:lnTo>
                      <a:pt x="13" y="48"/>
                    </a:lnTo>
                    <a:lnTo>
                      <a:pt x="13" y="59"/>
                    </a:lnTo>
                    <a:lnTo>
                      <a:pt x="0" y="68"/>
                    </a:lnTo>
                    <a:lnTo>
                      <a:pt x="0" y="78"/>
                    </a:lnTo>
                    <a:lnTo>
                      <a:pt x="0" y="99"/>
                    </a:lnTo>
                    <a:lnTo>
                      <a:pt x="0" y="117"/>
                    </a:lnTo>
                    <a:lnTo>
                      <a:pt x="0" y="128"/>
                    </a:lnTo>
                    <a:lnTo>
                      <a:pt x="0" y="147"/>
                    </a:lnTo>
                    <a:lnTo>
                      <a:pt x="0" y="156"/>
                    </a:lnTo>
                    <a:lnTo>
                      <a:pt x="0" y="167"/>
                    </a:lnTo>
                    <a:lnTo>
                      <a:pt x="0" y="176"/>
                    </a:lnTo>
                    <a:lnTo>
                      <a:pt x="13" y="185"/>
                    </a:lnTo>
                    <a:lnTo>
                      <a:pt x="13" y="196"/>
                    </a:lnTo>
                    <a:lnTo>
                      <a:pt x="27" y="196"/>
                    </a:lnTo>
                    <a:lnTo>
                      <a:pt x="27" y="205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99" name="Freeform 1616">
                <a:extLst>
                  <a:ext uri="{FF2B5EF4-FFF2-40B4-BE49-F238E27FC236}">
                    <a16:creationId xmlns:a16="http://schemas.microsoft.com/office/drawing/2014/main" id="{08F8D30F-12E4-4627-84BC-0B8670FD3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8" y="3049"/>
                <a:ext cx="11" cy="6"/>
              </a:xfrm>
              <a:custGeom>
                <a:avLst/>
                <a:gdLst>
                  <a:gd name="T0" fmla="*/ 0 w 165"/>
                  <a:gd name="T1" fmla="*/ 0 h 86"/>
                  <a:gd name="T2" fmla="*/ 0 w 165"/>
                  <a:gd name="T3" fmla="*/ 0 h 86"/>
                  <a:gd name="T4" fmla="*/ 0 w 165"/>
                  <a:gd name="T5" fmla="*/ 0 h 86"/>
                  <a:gd name="T6" fmla="*/ 0 w 165"/>
                  <a:gd name="T7" fmla="*/ 0 h 86"/>
                  <a:gd name="T8" fmla="*/ 0 w 165"/>
                  <a:gd name="T9" fmla="*/ 0 h 86"/>
                  <a:gd name="T10" fmla="*/ 1 w 165"/>
                  <a:gd name="T11" fmla="*/ 0 h 86"/>
                  <a:gd name="T12" fmla="*/ 1 w 165"/>
                  <a:gd name="T13" fmla="*/ 0 h 86"/>
                  <a:gd name="T14" fmla="*/ 1 w 165"/>
                  <a:gd name="T15" fmla="*/ 0 h 86"/>
                  <a:gd name="T16" fmla="*/ 1 w 165"/>
                  <a:gd name="T17" fmla="*/ 0 h 86"/>
                  <a:gd name="T18" fmla="*/ 1 w 165"/>
                  <a:gd name="T19" fmla="*/ 0 h 86"/>
                  <a:gd name="T20" fmla="*/ 1 w 165"/>
                  <a:gd name="T21" fmla="*/ 0 h 86"/>
                  <a:gd name="T22" fmla="*/ 1 w 165"/>
                  <a:gd name="T23" fmla="*/ 0 h 86"/>
                  <a:gd name="T24" fmla="*/ 1 w 165"/>
                  <a:gd name="T25" fmla="*/ 0 h 86"/>
                  <a:gd name="T26" fmla="*/ 1 w 165"/>
                  <a:gd name="T27" fmla="*/ 0 h 86"/>
                  <a:gd name="T28" fmla="*/ 1 w 165"/>
                  <a:gd name="T29" fmla="*/ 0 h 86"/>
                  <a:gd name="T30" fmla="*/ 0 w 165"/>
                  <a:gd name="T31" fmla="*/ 0 h 86"/>
                  <a:gd name="T32" fmla="*/ 0 w 165"/>
                  <a:gd name="T33" fmla="*/ 0 h 86"/>
                  <a:gd name="T34" fmla="*/ 0 w 165"/>
                  <a:gd name="T35" fmla="*/ 0 h 86"/>
                  <a:gd name="T36" fmla="*/ 0 w 165"/>
                  <a:gd name="T37" fmla="*/ 0 h 86"/>
                  <a:gd name="T38" fmla="*/ 0 w 165"/>
                  <a:gd name="T39" fmla="*/ 0 h 86"/>
                  <a:gd name="T40" fmla="*/ 0 w 165"/>
                  <a:gd name="T41" fmla="*/ 0 h 86"/>
                  <a:gd name="T42" fmla="*/ 0 w 165"/>
                  <a:gd name="T43" fmla="*/ 0 h 86"/>
                  <a:gd name="T44" fmla="*/ 0 w 165"/>
                  <a:gd name="T45" fmla="*/ 0 h 86"/>
                  <a:gd name="T46" fmla="*/ 1 w 165"/>
                  <a:gd name="T47" fmla="*/ 0 h 86"/>
                  <a:gd name="T48" fmla="*/ 1 w 165"/>
                  <a:gd name="T49" fmla="*/ 0 h 86"/>
                  <a:gd name="T50" fmla="*/ 1 w 165"/>
                  <a:gd name="T51" fmla="*/ 0 h 86"/>
                  <a:gd name="T52" fmla="*/ 1 w 165"/>
                  <a:gd name="T53" fmla="*/ 0 h 86"/>
                  <a:gd name="T54" fmla="*/ 0 w 165"/>
                  <a:gd name="T55" fmla="*/ 0 h 86"/>
                  <a:gd name="T56" fmla="*/ 0 w 165"/>
                  <a:gd name="T57" fmla="*/ 0 h 8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65" h="86">
                    <a:moveTo>
                      <a:pt x="13" y="86"/>
                    </a:moveTo>
                    <a:lnTo>
                      <a:pt x="82" y="68"/>
                    </a:lnTo>
                    <a:lnTo>
                      <a:pt x="96" y="68"/>
                    </a:lnTo>
                    <a:lnTo>
                      <a:pt x="110" y="68"/>
                    </a:lnTo>
                    <a:lnTo>
                      <a:pt x="110" y="77"/>
                    </a:lnTo>
                    <a:lnTo>
                      <a:pt x="123" y="68"/>
                    </a:lnTo>
                    <a:lnTo>
                      <a:pt x="137" y="57"/>
                    </a:lnTo>
                    <a:lnTo>
                      <a:pt x="151" y="48"/>
                    </a:lnTo>
                    <a:lnTo>
                      <a:pt x="151" y="38"/>
                    </a:lnTo>
                    <a:lnTo>
                      <a:pt x="165" y="29"/>
                    </a:lnTo>
                    <a:lnTo>
                      <a:pt x="165" y="18"/>
                    </a:lnTo>
                    <a:lnTo>
                      <a:pt x="165" y="9"/>
                    </a:lnTo>
                    <a:lnTo>
                      <a:pt x="151" y="9"/>
                    </a:lnTo>
                    <a:lnTo>
                      <a:pt x="137" y="0"/>
                    </a:lnTo>
                    <a:lnTo>
                      <a:pt x="123" y="0"/>
                    </a:lnTo>
                    <a:lnTo>
                      <a:pt x="110" y="9"/>
                    </a:lnTo>
                    <a:lnTo>
                      <a:pt x="82" y="9"/>
                    </a:lnTo>
                    <a:lnTo>
                      <a:pt x="68" y="9"/>
                    </a:lnTo>
                    <a:lnTo>
                      <a:pt x="54" y="18"/>
                    </a:lnTo>
                    <a:lnTo>
                      <a:pt x="54" y="29"/>
                    </a:lnTo>
                    <a:lnTo>
                      <a:pt x="54" y="38"/>
                    </a:lnTo>
                    <a:lnTo>
                      <a:pt x="41" y="48"/>
                    </a:lnTo>
                    <a:lnTo>
                      <a:pt x="27" y="48"/>
                    </a:lnTo>
                    <a:lnTo>
                      <a:pt x="123" y="18"/>
                    </a:lnTo>
                    <a:lnTo>
                      <a:pt x="137" y="18"/>
                    </a:lnTo>
                    <a:lnTo>
                      <a:pt x="137" y="29"/>
                    </a:lnTo>
                    <a:lnTo>
                      <a:pt x="137" y="48"/>
                    </a:lnTo>
                    <a:lnTo>
                      <a:pt x="0" y="86"/>
                    </a:lnTo>
                    <a:lnTo>
                      <a:pt x="13" y="86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00" name="Freeform 1617">
                <a:extLst>
                  <a:ext uri="{FF2B5EF4-FFF2-40B4-BE49-F238E27FC236}">
                    <a16:creationId xmlns:a16="http://schemas.microsoft.com/office/drawing/2014/main" id="{72FBB2AE-E610-4474-AFB4-7651CF1DA9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4" y="3039"/>
                <a:ext cx="12" cy="7"/>
              </a:xfrm>
              <a:custGeom>
                <a:avLst/>
                <a:gdLst>
                  <a:gd name="T0" fmla="*/ 0 w 179"/>
                  <a:gd name="T1" fmla="*/ 1 h 96"/>
                  <a:gd name="T2" fmla="*/ 0 w 179"/>
                  <a:gd name="T3" fmla="*/ 1 h 96"/>
                  <a:gd name="T4" fmla="*/ 0 w 179"/>
                  <a:gd name="T5" fmla="*/ 1 h 96"/>
                  <a:gd name="T6" fmla="*/ 0 w 179"/>
                  <a:gd name="T7" fmla="*/ 1 h 96"/>
                  <a:gd name="T8" fmla="*/ 0 w 179"/>
                  <a:gd name="T9" fmla="*/ 0 h 96"/>
                  <a:gd name="T10" fmla="*/ 0 w 179"/>
                  <a:gd name="T11" fmla="*/ 0 h 96"/>
                  <a:gd name="T12" fmla="*/ 0 w 179"/>
                  <a:gd name="T13" fmla="*/ 0 h 96"/>
                  <a:gd name="T14" fmla="*/ 1 w 179"/>
                  <a:gd name="T15" fmla="*/ 0 h 96"/>
                  <a:gd name="T16" fmla="*/ 1 w 179"/>
                  <a:gd name="T17" fmla="*/ 0 h 96"/>
                  <a:gd name="T18" fmla="*/ 1 w 179"/>
                  <a:gd name="T19" fmla="*/ 0 h 96"/>
                  <a:gd name="T20" fmla="*/ 1 w 179"/>
                  <a:gd name="T21" fmla="*/ 0 h 96"/>
                  <a:gd name="T22" fmla="*/ 1 w 179"/>
                  <a:gd name="T23" fmla="*/ 0 h 96"/>
                  <a:gd name="T24" fmla="*/ 1 w 179"/>
                  <a:gd name="T25" fmla="*/ 0 h 96"/>
                  <a:gd name="T26" fmla="*/ 1 w 179"/>
                  <a:gd name="T27" fmla="*/ 0 h 96"/>
                  <a:gd name="T28" fmla="*/ 1 w 179"/>
                  <a:gd name="T29" fmla="*/ 0 h 96"/>
                  <a:gd name="T30" fmla="*/ 0 w 179"/>
                  <a:gd name="T31" fmla="*/ 0 h 96"/>
                  <a:gd name="T32" fmla="*/ 0 w 179"/>
                  <a:gd name="T33" fmla="*/ 0 h 96"/>
                  <a:gd name="T34" fmla="*/ 0 w 179"/>
                  <a:gd name="T35" fmla="*/ 0 h 96"/>
                  <a:gd name="T36" fmla="*/ 0 w 179"/>
                  <a:gd name="T37" fmla="*/ 0 h 96"/>
                  <a:gd name="T38" fmla="*/ 0 w 179"/>
                  <a:gd name="T39" fmla="*/ 0 h 96"/>
                  <a:gd name="T40" fmla="*/ 0 w 179"/>
                  <a:gd name="T41" fmla="*/ 0 h 96"/>
                  <a:gd name="T42" fmla="*/ 0 w 179"/>
                  <a:gd name="T43" fmla="*/ 0 h 96"/>
                  <a:gd name="T44" fmla="*/ 1 w 179"/>
                  <a:gd name="T45" fmla="*/ 0 h 96"/>
                  <a:gd name="T46" fmla="*/ 1 w 179"/>
                  <a:gd name="T47" fmla="*/ 0 h 96"/>
                  <a:gd name="T48" fmla="*/ 1 w 179"/>
                  <a:gd name="T49" fmla="*/ 0 h 96"/>
                  <a:gd name="T50" fmla="*/ 1 w 179"/>
                  <a:gd name="T51" fmla="*/ 0 h 96"/>
                  <a:gd name="T52" fmla="*/ 1 w 179"/>
                  <a:gd name="T53" fmla="*/ 0 h 96"/>
                  <a:gd name="T54" fmla="*/ 1 w 179"/>
                  <a:gd name="T55" fmla="*/ 0 h 96"/>
                  <a:gd name="T56" fmla="*/ 1 w 179"/>
                  <a:gd name="T57" fmla="*/ 0 h 96"/>
                  <a:gd name="T58" fmla="*/ 1 w 179"/>
                  <a:gd name="T59" fmla="*/ 0 h 96"/>
                  <a:gd name="T60" fmla="*/ 1 w 179"/>
                  <a:gd name="T61" fmla="*/ 0 h 96"/>
                  <a:gd name="T62" fmla="*/ 1 w 179"/>
                  <a:gd name="T63" fmla="*/ 0 h 96"/>
                  <a:gd name="T64" fmla="*/ 0 w 179"/>
                  <a:gd name="T65" fmla="*/ 0 h 96"/>
                  <a:gd name="T66" fmla="*/ 0 w 179"/>
                  <a:gd name="T67" fmla="*/ 1 h 9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79" h="96">
                    <a:moveTo>
                      <a:pt x="14" y="96"/>
                    </a:moveTo>
                    <a:lnTo>
                      <a:pt x="41" y="96"/>
                    </a:lnTo>
                    <a:lnTo>
                      <a:pt x="55" y="96"/>
                    </a:lnTo>
                    <a:lnTo>
                      <a:pt x="69" y="96"/>
                    </a:lnTo>
                    <a:lnTo>
                      <a:pt x="83" y="87"/>
                    </a:lnTo>
                    <a:lnTo>
                      <a:pt x="97" y="87"/>
                    </a:lnTo>
                    <a:lnTo>
                      <a:pt x="110" y="78"/>
                    </a:lnTo>
                    <a:lnTo>
                      <a:pt x="124" y="78"/>
                    </a:lnTo>
                    <a:lnTo>
                      <a:pt x="152" y="68"/>
                    </a:lnTo>
                    <a:lnTo>
                      <a:pt x="152" y="58"/>
                    </a:lnTo>
                    <a:lnTo>
                      <a:pt x="166" y="58"/>
                    </a:lnTo>
                    <a:lnTo>
                      <a:pt x="179" y="48"/>
                    </a:lnTo>
                    <a:lnTo>
                      <a:pt x="179" y="0"/>
                    </a:lnTo>
                    <a:lnTo>
                      <a:pt x="166" y="0"/>
                    </a:lnTo>
                    <a:lnTo>
                      <a:pt x="138" y="0"/>
                    </a:lnTo>
                    <a:lnTo>
                      <a:pt x="110" y="0"/>
                    </a:lnTo>
                    <a:lnTo>
                      <a:pt x="83" y="10"/>
                    </a:lnTo>
                    <a:lnTo>
                      <a:pt x="69" y="10"/>
                    </a:lnTo>
                    <a:lnTo>
                      <a:pt x="41" y="19"/>
                    </a:lnTo>
                    <a:lnTo>
                      <a:pt x="27" y="28"/>
                    </a:lnTo>
                    <a:lnTo>
                      <a:pt x="0" y="39"/>
                    </a:lnTo>
                    <a:lnTo>
                      <a:pt x="0" y="48"/>
                    </a:lnTo>
                    <a:lnTo>
                      <a:pt x="138" y="10"/>
                    </a:lnTo>
                    <a:lnTo>
                      <a:pt x="152" y="10"/>
                    </a:lnTo>
                    <a:lnTo>
                      <a:pt x="152" y="19"/>
                    </a:lnTo>
                    <a:lnTo>
                      <a:pt x="152" y="28"/>
                    </a:lnTo>
                    <a:lnTo>
                      <a:pt x="138" y="39"/>
                    </a:lnTo>
                    <a:lnTo>
                      <a:pt x="124" y="39"/>
                    </a:lnTo>
                    <a:lnTo>
                      <a:pt x="138" y="48"/>
                    </a:lnTo>
                    <a:lnTo>
                      <a:pt x="138" y="58"/>
                    </a:lnTo>
                    <a:lnTo>
                      <a:pt x="124" y="58"/>
                    </a:lnTo>
                    <a:lnTo>
                      <a:pt x="124" y="68"/>
                    </a:lnTo>
                    <a:lnTo>
                      <a:pt x="110" y="68"/>
                    </a:lnTo>
                    <a:lnTo>
                      <a:pt x="14" y="96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01" name="Freeform 1618">
                <a:extLst>
                  <a:ext uri="{FF2B5EF4-FFF2-40B4-BE49-F238E27FC236}">
                    <a16:creationId xmlns:a16="http://schemas.microsoft.com/office/drawing/2014/main" id="{03B6E301-8581-41AD-847E-3035674098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2" y="3032"/>
                <a:ext cx="7" cy="12"/>
              </a:xfrm>
              <a:custGeom>
                <a:avLst/>
                <a:gdLst>
                  <a:gd name="T0" fmla="*/ 0 w 110"/>
                  <a:gd name="T1" fmla="*/ 1 h 186"/>
                  <a:gd name="T2" fmla="*/ 0 w 110"/>
                  <a:gd name="T3" fmla="*/ 1 h 186"/>
                  <a:gd name="T4" fmla="*/ 0 w 110"/>
                  <a:gd name="T5" fmla="*/ 1 h 186"/>
                  <a:gd name="T6" fmla="*/ 0 w 110"/>
                  <a:gd name="T7" fmla="*/ 1 h 186"/>
                  <a:gd name="T8" fmla="*/ 0 w 110"/>
                  <a:gd name="T9" fmla="*/ 1 h 186"/>
                  <a:gd name="T10" fmla="*/ 0 w 110"/>
                  <a:gd name="T11" fmla="*/ 1 h 186"/>
                  <a:gd name="T12" fmla="*/ 0 w 110"/>
                  <a:gd name="T13" fmla="*/ 1 h 186"/>
                  <a:gd name="T14" fmla="*/ 0 w 110"/>
                  <a:gd name="T15" fmla="*/ 1 h 186"/>
                  <a:gd name="T16" fmla="*/ 0 w 110"/>
                  <a:gd name="T17" fmla="*/ 0 h 186"/>
                  <a:gd name="T18" fmla="*/ 0 w 110"/>
                  <a:gd name="T19" fmla="*/ 0 h 186"/>
                  <a:gd name="T20" fmla="*/ 0 w 110"/>
                  <a:gd name="T21" fmla="*/ 0 h 186"/>
                  <a:gd name="T22" fmla="*/ 0 w 110"/>
                  <a:gd name="T23" fmla="*/ 0 h 186"/>
                  <a:gd name="T24" fmla="*/ 0 w 110"/>
                  <a:gd name="T25" fmla="*/ 0 h 186"/>
                  <a:gd name="T26" fmla="*/ 0 w 110"/>
                  <a:gd name="T27" fmla="*/ 0 h 186"/>
                  <a:gd name="T28" fmla="*/ 0 w 110"/>
                  <a:gd name="T29" fmla="*/ 0 h 186"/>
                  <a:gd name="T30" fmla="*/ 0 w 110"/>
                  <a:gd name="T31" fmla="*/ 0 h 186"/>
                  <a:gd name="T32" fmla="*/ 0 w 110"/>
                  <a:gd name="T33" fmla="*/ 0 h 186"/>
                  <a:gd name="T34" fmla="*/ 0 w 110"/>
                  <a:gd name="T35" fmla="*/ 0 h 186"/>
                  <a:gd name="T36" fmla="*/ 0 w 110"/>
                  <a:gd name="T37" fmla="*/ 0 h 186"/>
                  <a:gd name="T38" fmla="*/ 0 w 110"/>
                  <a:gd name="T39" fmla="*/ 0 h 186"/>
                  <a:gd name="T40" fmla="*/ 0 w 110"/>
                  <a:gd name="T41" fmla="*/ 0 h 186"/>
                  <a:gd name="T42" fmla="*/ 0 w 110"/>
                  <a:gd name="T43" fmla="*/ 0 h 186"/>
                  <a:gd name="T44" fmla="*/ 0 w 110"/>
                  <a:gd name="T45" fmla="*/ 0 h 186"/>
                  <a:gd name="T46" fmla="*/ 0 w 110"/>
                  <a:gd name="T47" fmla="*/ 1 h 186"/>
                  <a:gd name="T48" fmla="*/ 0 w 110"/>
                  <a:gd name="T49" fmla="*/ 1 h 186"/>
                  <a:gd name="T50" fmla="*/ 0 w 110"/>
                  <a:gd name="T51" fmla="*/ 1 h 186"/>
                  <a:gd name="T52" fmla="*/ 0 w 110"/>
                  <a:gd name="T53" fmla="*/ 1 h 186"/>
                  <a:gd name="T54" fmla="*/ 0 w 110"/>
                  <a:gd name="T55" fmla="*/ 1 h 186"/>
                  <a:gd name="T56" fmla="*/ 0 w 110"/>
                  <a:gd name="T57" fmla="*/ 1 h 186"/>
                  <a:gd name="T58" fmla="*/ 0 w 110"/>
                  <a:gd name="T59" fmla="*/ 1 h 186"/>
                  <a:gd name="T60" fmla="*/ 0 w 110"/>
                  <a:gd name="T61" fmla="*/ 0 h 186"/>
                  <a:gd name="T62" fmla="*/ 0 w 110"/>
                  <a:gd name="T63" fmla="*/ 0 h 186"/>
                  <a:gd name="T64" fmla="*/ 0 w 110"/>
                  <a:gd name="T65" fmla="*/ 0 h 186"/>
                  <a:gd name="T66" fmla="*/ 0 w 110"/>
                  <a:gd name="T67" fmla="*/ 0 h 186"/>
                  <a:gd name="T68" fmla="*/ 0 w 110"/>
                  <a:gd name="T69" fmla="*/ 0 h 186"/>
                  <a:gd name="T70" fmla="*/ 0 w 110"/>
                  <a:gd name="T71" fmla="*/ 0 h 186"/>
                  <a:gd name="T72" fmla="*/ 0 w 110"/>
                  <a:gd name="T73" fmla="*/ 0 h 186"/>
                  <a:gd name="T74" fmla="*/ 0 w 110"/>
                  <a:gd name="T75" fmla="*/ 0 h 186"/>
                  <a:gd name="T76" fmla="*/ 0 w 110"/>
                  <a:gd name="T77" fmla="*/ 0 h 186"/>
                  <a:gd name="T78" fmla="*/ 0 w 110"/>
                  <a:gd name="T79" fmla="*/ 0 h 186"/>
                  <a:gd name="T80" fmla="*/ 0 w 110"/>
                  <a:gd name="T81" fmla="*/ 0 h 186"/>
                  <a:gd name="T82" fmla="*/ 0 w 110"/>
                  <a:gd name="T83" fmla="*/ 0 h 186"/>
                  <a:gd name="T84" fmla="*/ 0 w 110"/>
                  <a:gd name="T85" fmla="*/ 0 h 186"/>
                  <a:gd name="T86" fmla="*/ 0 w 110"/>
                  <a:gd name="T87" fmla="*/ 0 h 186"/>
                  <a:gd name="T88" fmla="*/ 0 w 110"/>
                  <a:gd name="T89" fmla="*/ 0 h 186"/>
                  <a:gd name="T90" fmla="*/ 0 w 110"/>
                  <a:gd name="T91" fmla="*/ 0 h 186"/>
                  <a:gd name="T92" fmla="*/ 0 w 110"/>
                  <a:gd name="T93" fmla="*/ 0 h 186"/>
                  <a:gd name="T94" fmla="*/ 0 w 110"/>
                  <a:gd name="T95" fmla="*/ 0 h 186"/>
                  <a:gd name="T96" fmla="*/ 0 w 110"/>
                  <a:gd name="T97" fmla="*/ 0 h 186"/>
                  <a:gd name="T98" fmla="*/ 0 w 110"/>
                  <a:gd name="T99" fmla="*/ 0 h 186"/>
                  <a:gd name="T100" fmla="*/ 0 w 110"/>
                  <a:gd name="T101" fmla="*/ 0 h 186"/>
                  <a:gd name="T102" fmla="*/ 0 w 110"/>
                  <a:gd name="T103" fmla="*/ 1 h 186"/>
                  <a:gd name="T104" fmla="*/ 0 w 110"/>
                  <a:gd name="T105" fmla="*/ 1 h 186"/>
                  <a:gd name="T106" fmla="*/ 0 w 110"/>
                  <a:gd name="T107" fmla="*/ 1 h 186"/>
                  <a:gd name="T108" fmla="*/ 0 w 110"/>
                  <a:gd name="T109" fmla="*/ 1 h 186"/>
                  <a:gd name="T110" fmla="*/ 0 w 110"/>
                  <a:gd name="T111" fmla="*/ 1 h 186"/>
                  <a:gd name="T112" fmla="*/ 0 w 110"/>
                  <a:gd name="T113" fmla="*/ 1 h 18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10" h="186">
                    <a:moveTo>
                      <a:pt x="13" y="186"/>
                    </a:moveTo>
                    <a:lnTo>
                      <a:pt x="13" y="176"/>
                    </a:lnTo>
                    <a:lnTo>
                      <a:pt x="13" y="166"/>
                    </a:lnTo>
                    <a:lnTo>
                      <a:pt x="13" y="156"/>
                    </a:lnTo>
                    <a:lnTo>
                      <a:pt x="13" y="147"/>
                    </a:lnTo>
                    <a:lnTo>
                      <a:pt x="0" y="136"/>
                    </a:lnTo>
                    <a:lnTo>
                      <a:pt x="0" y="127"/>
                    </a:lnTo>
                    <a:lnTo>
                      <a:pt x="0" y="118"/>
                    </a:lnTo>
                    <a:lnTo>
                      <a:pt x="0" y="108"/>
                    </a:lnTo>
                    <a:lnTo>
                      <a:pt x="0" y="98"/>
                    </a:lnTo>
                    <a:lnTo>
                      <a:pt x="0" y="88"/>
                    </a:lnTo>
                    <a:lnTo>
                      <a:pt x="0" y="79"/>
                    </a:lnTo>
                    <a:lnTo>
                      <a:pt x="13" y="79"/>
                    </a:lnTo>
                    <a:lnTo>
                      <a:pt x="28" y="79"/>
                    </a:lnTo>
                    <a:lnTo>
                      <a:pt x="28" y="40"/>
                    </a:lnTo>
                    <a:lnTo>
                      <a:pt x="28" y="30"/>
                    </a:lnTo>
                    <a:lnTo>
                      <a:pt x="41" y="20"/>
                    </a:lnTo>
                    <a:lnTo>
                      <a:pt x="69" y="108"/>
                    </a:lnTo>
                    <a:lnTo>
                      <a:pt x="82" y="68"/>
                    </a:lnTo>
                    <a:lnTo>
                      <a:pt x="82" y="59"/>
                    </a:lnTo>
                    <a:lnTo>
                      <a:pt x="97" y="50"/>
                    </a:lnTo>
                    <a:lnTo>
                      <a:pt x="97" y="59"/>
                    </a:lnTo>
                    <a:lnTo>
                      <a:pt x="110" y="68"/>
                    </a:lnTo>
                    <a:lnTo>
                      <a:pt x="82" y="176"/>
                    </a:lnTo>
                    <a:lnTo>
                      <a:pt x="82" y="166"/>
                    </a:lnTo>
                    <a:lnTo>
                      <a:pt x="97" y="156"/>
                    </a:lnTo>
                    <a:lnTo>
                      <a:pt x="110" y="147"/>
                    </a:lnTo>
                    <a:lnTo>
                      <a:pt x="110" y="136"/>
                    </a:lnTo>
                    <a:lnTo>
                      <a:pt x="110" y="127"/>
                    </a:lnTo>
                    <a:lnTo>
                      <a:pt x="110" y="118"/>
                    </a:lnTo>
                    <a:lnTo>
                      <a:pt x="110" y="108"/>
                    </a:lnTo>
                    <a:lnTo>
                      <a:pt x="110" y="98"/>
                    </a:lnTo>
                    <a:lnTo>
                      <a:pt x="110" y="79"/>
                    </a:lnTo>
                    <a:lnTo>
                      <a:pt x="110" y="68"/>
                    </a:lnTo>
                    <a:lnTo>
                      <a:pt x="110" y="59"/>
                    </a:lnTo>
                    <a:lnTo>
                      <a:pt x="110" y="50"/>
                    </a:lnTo>
                    <a:lnTo>
                      <a:pt x="110" y="40"/>
                    </a:lnTo>
                    <a:lnTo>
                      <a:pt x="110" y="30"/>
                    </a:lnTo>
                    <a:lnTo>
                      <a:pt x="97" y="20"/>
                    </a:lnTo>
                    <a:lnTo>
                      <a:pt x="69" y="0"/>
                    </a:lnTo>
                    <a:lnTo>
                      <a:pt x="41" y="0"/>
                    </a:lnTo>
                    <a:lnTo>
                      <a:pt x="28" y="10"/>
                    </a:lnTo>
                    <a:lnTo>
                      <a:pt x="28" y="20"/>
                    </a:lnTo>
                    <a:lnTo>
                      <a:pt x="13" y="30"/>
                    </a:lnTo>
                    <a:lnTo>
                      <a:pt x="13" y="40"/>
                    </a:lnTo>
                    <a:lnTo>
                      <a:pt x="0" y="50"/>
                    </a:lnTo>
                    <a:lnTo>
                      <a:pt x="0" y="68"/>
                    </a:lnTo>
                    <a:lnTo>
                      <a:pt x="0" y="79"/>
                    </a:lnTo>
                    <a:lnTo>
                      <a:pt x="0" y="88"/>
                    </a:lnTo>
                    <a:lnTo>
                      <a:pt x="0" y="98"/>
                    </a:lnTo>
                    <a:lnTo>
                      <a:pt x="0" y="108"/>
                    </a:lnTo>
                    <a:lnTo>
                      <a:pt x="0" y="127"/>
                    </a:lnTo>
                    <a:lnTo>
                      <a:pt x="0" y="136"/>
                    </a:lnTo>
                    <a:lnTo>
                      <a:pt x="0" y="147"/>
                    </a:lnTo>
                    <a:lnTo>
                      <a:pt x="0" y="156"/>
                    </a:lnTo>
                    <a:lnTo>
                      <a:pt x="13" y="166"/>
                    </a:lnTo>
                    <a:lnTo>
                      <a:pt x="13" y="186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02" name="Freeform 1619">
                <a:extLst>
                  <a:ext uri="{FF2B5EF4-FFF2-40B4-BE49-F238E27FC236}">
                    <a16:creationId xmlns:a16="http://schemas.microsoft.com/office/drawing/2014/main" id="{CA41BB3C-A288-4B20-9FF3-481DAE1A8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3" y="3039"/>
                <a:ext cx="1" cy="2"/>
              </a:xfrm>
              <a:custGeom>
                <a:avLst/>
                <a:gdLst>
                  <a:gd name="T0" fmla="*/ 0 w 13"/>
                  <a:gd name="T1" fmla="*/ 0 h 38"/>
                  <a:gd name="T2" fmla="*/ 0 w 13"/>
                  <a:gd name="T3" fmla="*/ 0 h 38"/>
                  <a:gd name="T4" fmla="*/ 0 w 13"/>
                  <a:gd name="T5" fmla="*/ 0 h 38"/>
                  <a:gd name="T6" fmla="*/ 0 w 13"/>
                  <a:gd name="T7" fmla="*/ 0 h 38"/>
                  <a:gd name="T8" fmla="*/ 0 w 13"/>
                  <a:gd name="T9" fmla="*/ 0 h 38"/>
                  <a:gd name="T10" fmla="*/ 0 w 13"/>
                  <a:gd name="T11" fmla="*/ 0 h 38"/>
                  <a:gd name="T12" fmla="*/ 0 w 13"/>
                  <a:gd name="T13" fmla="*/ 0 h 38"/>
                  <a:gd name="T14" fmla="*/ 0 w 13"/>
                  <a:gd name="T15" fmla="*/ 0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" h="38">
                    <a:moveTo>
                      <a:pt x="13" y="38"/>
                    </a:moveTo>
                    <a:lnTo>
                      <a:pt x="13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0" y="20"/>
                    </a:lnTo>
                    <a:lnTo>
                      <a:pt x="0" y="29"/>
                    </a:lnTo>
                    <a:lnTo>
                      <a:pt x="13" y="29"/>
                    </a:lnTo>
                    <a:lnTo>
                      <a:pt x="13" y="38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03" name="Freeform 1620">
                <a:extLst>
                  <a:ext uri="{FF2B5EF4-FFF2-40B4-BE49-F238E27FC236}">
                    <a16:creationId xmlns:a16="http://schemas.microsoft.com/office/drawing/2014/main" id="{006541BE-084D-40B3-B242-0250632012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4" y="3029"/>
                <a:ext cx="12" cy="6"/>
              </a:xfrm>
              <a:custGeom>
                <a:avLst/>
                <a:gdLst>
                  <a:gd name="T0" fmla="*/ 0 w 179"/>
                  <a:gd name="T1" fmla="*/ 0 h 99"/>
                  <a:gd name="T2" fmla="*/ 0 w 179"/>
                  <a:gd name="T3" fmla="*/ 0 h 99"/>
                  <a:gd name="T4" fmla="*/ 0 w 179"/>
                  <a:gd name="T5" fmla="*/ 0 h 99"/>
                  <a:gd name="T6" fmla="*/ 0 w 179"/>
                  <a:gd name="T7" fmla="*/ 0 h 99"/>
                  <a:gd name="T8" fmla="*/ 0 w 179"/>
                  <a:gd name="T9" fmla="*/ 0 h 99"/>
                  <a:gd name="T10" fmla="*/ 0 w 179"/>
                  <a:gd name="T11" fmla="*/ 0 h 99"/>
                  <a:gd name="T12" fmla="*/ 1 w 179"/>
                  <a:gd name="T13" fmla="*/ 0 h 99"/>
                  <a:gd name="T14" fmla="*/ 1 w 179"/>
                  <a:gd name="T15" fmla="*/ 0 h 99"/>
                  <a:gd name="T16" fmla="*/ 1 w 179"/>
                  <a:gd name="T17" fmla="*/ 0 h 99"/>
                  <a:gd name="T18" fmla="*/ 1 w 179"/>
                  <a:gd name="T19" fmla="*/ 0 h 99"/>
                  <a:gd name="T20" fmla="*/ 1 w 179"/>
                  <a:gd name="T21" fmla="*/ 0 h 99"/>
                  <a:gd name="T22" fmla="*/ 1 w 179"/>
                  <a:gd name="T23" fmla="*/ 0 h 99"/>
                  <a:gd name="T24" fmla="*/ 1 w 179"/>
                  <a:gd name="T25" fmla="*/ 0 h 99"/>
                  <a:gd name="T26" fmla="*/ 1 w 179"/>
                  <a:gd name="T27" fmla="*/ 0 h 99"/>
                  <a:gd name="T28" fmla="*/ 1 w 179"/>
                  <a:gd name="T29" fmla="*/ 0 h 99"/>
                  <a:gd name="T30" fmla="*/ 1 w 179"/>
                  <a:gd name="T31" fmla="*/ 0 h 99"/>
                  <a:gd name="T32" fmla="*/ 1 w 179"/>
                  <a:gd name="T33" fmla="*/ 0 h 99"/>
                  <a:gd name="T34" fmla="*/ 1 w 179"/>
                  <a:gd name="T35" fmla="*/ 0 h 99"/>
                  <a:gd name="T36" fmla="*/ 1 w 179"/>
                  <a:gd name="T37" fmla="*/ 0 h 99"/>
                  <a:gd name="T38" fmla="*/ 1 w 179"/>
                  <a:gd name="T39" fmla="*/ 0 h 99"/>
                  <a:gd name="T40" fmla="*/ 0 w 179"/>
                  <a:gd name="T41" fmla="*/ 0 h 99"/>
                  <a:gd name="T42" fmla="*/ 0 w 179"/>
                  <a:gd name="T43" fmla="*/ 0 h 99"/>
                  <a:gd name="T44" fmla="*/ 0 w 179"/>
                  <a:gd name="T45" fmla="*/ 0 h 99"/>
                  <a:gd name="T46" fmla="*/ 0 w 179"/>
                  <a:gd name="T47" fmla="*/ 0 h 99"/>
                  <a:gd name="T48" fmla="*/ 0 w 179"/>
                  <a:gd name="T49" fmla="*/ 0 h 99"/>
                  <a:gd name="T50" fmla="*/ 0 w 179"/>
                  <a:gd name="T51" fmla="*/ 0 h 99"/>
                  <a:gd name="T52" fmla="*/ 0 w 179"/>
                  <a:gd name="T53" fmla="*/ 0 h 99"/>
                  <a:gd name="T54" fmla="*/ 0 w 179"/>
                  <a:gd name="T55" fmla="*/ 0 h 99"/>
                  <a:gd name="T56" fmla="*/ 0 w 179"/>
                  <a:gd name="T57" fmla="*/ 0 h 99"/>
                  <a:gd name="T58" fmla="*/ 0 w 179"/>
                  <a:gd name="T59" fmla="*/ 0 h 99"/>
                  <a:gd name="T60" fmla="*/ 0 w 179"/>
                  <a:gd name="T61" fmla="*/ 0 h 99"/>
                  <a:gd name="T62" fmla="*/ 0 w 179"/>
                  <a:gd name="T63" fmla="*/ 0 h 99"/>
                  <a:gd name="T64" fmla="*/ 0 w 179"/>
                  <a:gd name="T65" fmla="*/ 0 h 99"/>
                  <a:gd name="T66" fmla="*/ 0 w 179"/>
                  <a:gd name="T67" fmla="*/ 0 h 99"/>
                  <a:gd name="T68" fmla="*/ 0 w 179"/>
                  <a:gd name="T69" fmla="*/ 0 h 99"/>
                  <a:gd name="T70" fmla="*/ 0 w 179"/>
                  <a:gd name="T71" fmla="*/ 0 h 99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79" h="99">
                    <a:moveTo>
                      <a:pt x="14" y="99"/>
                    </a:moveTo>
                    <a:lnTo>
                      <a:pt x="41" y="99"/>
                    </a:lnTo>
                    <a:lnTo>
                      <a:pt x="57" y="99"/>
                    </a:lnTo>
                    <a:lnTo>
                      <a:pt x="69" y="99"/>
                    </a:lnTo>
                    <a:lnTo>
                      <a:pt x="83" y="89"/>
                    </a:lnTo>
                    <a:lnTo>
                      <a:pt x="110" y="79"/>
                    </a:lnTo>
                    <a:lnTo>
                      <a:pt x="126" y="69"/>
                    </a:lnTo>
                    <a:lnTo>
                      <a:pt x="138" y="59"/>
                    </a:lnTo>
                    <a:lnTo>
                      <a:pt x="154" y="49"/>
                    </a:lnTo>
                    <a:lnTo>
                      <a:pt x="154" y="39"/>
                    </a:lnTo>
                    <a:lnTo>
                      <a:pt x="166" y="39"/>
                    </a:lnTo>
                    <a:lnTo>
                      <a:pt x="166" y="30"/>
                    </a:lnTo>
                    <a:lnTo>
                      <a:pt x="166" y="20"/>
                    </a:lnTo>
                    <a:lnTo>
                      <a:pt x="179" y="20"/>
                    </a:lnTo>
                    <a:lnTo>
                      <a:pt x="179" y="10"/>
                    </a:lnTo>
                    <a:lnTo>
                      <a:pt x="166" y="10"/>
                    </a:lnTo>
                    <a:lnTo>
                      <a:pt x="166" y="0"/>
                    </a:lnTo>
                    <a:lnTo>
                      <a:pt x="154" y="0"/>
                    </a:lnTo>
                    <a:lnTo>
                      <a:pt x="138" y="0"/>
                    </a:lnTo>
                    <a:lnTo>
                      <a:pt x="126" y="0"/>
                    </a:lnTo>
                    <a:lnTo>
                      <a:pt x="110" y="0"/>
                    </a:lnTo>
                    <a:lnTo>
                      <a:pt x="83" y="10"/>
                    </a:lnTo>
                    <a:lnTo>
                      <a:pt x="69" y="20"/>
                    </a:lnTo>
                    <a:lnTo>
                      <a:pt x="57" y="20"/>
                    </a:lnTo>
                    <a:lnTo>
                      <a:pt x="41" y="30"/>
                    </a:lnTo>
                    <a:lnTo>
                      <a:pt x="28" y="30"/>
                    </a:lnTo>
                    <a:lnTo>
                      <a:pt x="14" y="39"/>
                    </a:lnTo>
                    <a:lnTo>
                      <a:pt x="14" y="49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110" y="30"/>
                    </a:lnTo>
                    <a:lnTo>
                      <a:pt x="110" y="39"/>
                    </a:lnTo>
                    <a:lnTo>
                      <a:pt x="110" y="49"/>
                    </a:lnTo>
                    <a:lnTo>
                      <a:pt x="69" y="69"/>
                    </a:lnTo>
                    <a:lnTo>
                      <a:pt x="83" y="79"/>
                    </a:lnTo>
                    <a:lnTo>
                      <a:pt x="14" y="99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04" name="Freeform 1621">
                <a:extLst>
                  <a:ext uri="{FF2B5EF4-FFF2-40B4-BE49-F238E27FC236}">
                    <a16:creationId xmlns:a16="http://schemas.microsoft.com/office/drawing/2014/main" id="{136C8E50-3DBD-43E5-AA3F-C6B3A7406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2" y="3023"/>
                <a:ext cx="9" cy="12"/>
              </a:xfrm>
              <a:custGeom>
                <a:avLst/>
                <a:gdLst>
                  <a:gd name="T0" fmla="*/ 0 w 139"/>
                  <a:gd name="T1" fmla="*/ 1 h 176"/>
                  <a:gd name="T2" fmla="*/ 0 w 139"/>
                  <a:gd name="T3" fmla="*/ 1 h 176"/>
                  <a:gd name="T4" fmla="*/ 0 w 139"/>
                  <a:gd name="T5" fmla="*/ 1 h 176"/>
                  <a:gd name="T6" fmla="*/ 0 w 139"/>
                  <a:gd name="T7" fmla="*/ 0 h 176"/>
                  <a:gd name="T8" fmla="*/ 0 w 139"/>
                  <a:gd name="T9" fmla="*/ 0 h 176"/>
                  <a:gd name="T10" fmla="*/ 0 w 139"/>
                  <a:gd name="T11" fmla="*/ 1 h 176"/>
                  <a:gd name="T12" fmla="*/ 0 w 139"/>
                  <a:gd name="T13" fmla="*/ 1 h 176"/>
                  <a:gd name="T14" fmla="*/ 0 w 139"/>
                  <a:gd name="T15" fmla="*/ 1 h 176"/>
                  <a:gd name="T16" fmla="*/ 0 w 139"/>
                  <a:gd name="T17" fmla="*/ 1 h 176"/>
                  <a:gd name="T18" fmla="*/ 0 w 139"/>
                  <a:gd name="T19" fmla="*/ 0 h 176"/>
                  <a:gd name="T20" fmla="*/ 0 w 139"/>
                  <a:gd name="T21" fmla="*/ 0 h 176"/>
                  <a:gd name="T22" fmla="*/ 0 w 139"/>
                  <a:gd name="T23" fmla="*/ 0 h 176"/>
                  <a:gd name="T24" fmla="*/ 0 w 139"/>
                  <a:gd name="T25" fmla="*/ 0 h 176"/>
                  <a:gd name="T26" fmla="*/ 0 w 139"/>
                  <a:gd name="T27" fmla="*/ 0 h 176"/>
                  <a:gd name="T28" fmla="*/ 0 w 139"/>
                  <a:gd name="T29" fmla="*/ 0 h 176"/>
                  <a:gd name="T30" fmla="*/ 0 w 139"/>
                  <a:gd name="T31" fmla="*/ 0 h 176"/>
                  <a:gd name="T32" fmla="*/ 0 w 139"/>
                  <a:gd name="T33" fmla="*/ 0 h 176"/>
                  <a:gd name="T34" fmla="*/ 0 w 139"/>
                  <a:gd name="T35" fmla="*/ 0 h 176"/>
                  <a:gd name="T36" fmla="*/ 0 w 139"/>
                  <a:gd name="T37" fmla="*/ 1 h 176"/>
                  <a:gd name="T38" fmla="*/ 0 w 139"/>
                  <a:gd name="T39" fmla="*/ 1 h 176"/>
                  <a:gd name="T40" fmla="*/ 1 w 139"/>
                  <a:gd name="T41" fmla="*/ 1 h 176"/>
                  <a:gd name="T42" fmla="*/ 1 w 139"/>
                  <a:gd name="T43" fmla="*/ 0 h 176"/>
                  <a:gd name="T44" fmla="*/ 1 w 139"/>
                  <a:gd name="T45" fmla="*/ 0 h 176"/>
                  <a:gd name="T46" fmla="*/ 1 w 139"/>
                  <a:gd name="T47" fmla="*/ 0 h 176"/>
                  <a:gd name="T48" fmla="*/ 1 w 139"/>
                  <a:gd name="T49" fmla="*/ 0 h 176"/>
                  <a:gd name="T50" fmla="*/ 1 w 139"/>
                  <a:gd name="T51" fmla="*/ 0 h 176"/>
                  <a:gd name="T52" fmla="*/ 1 w 139"/>
                  <a:gd name="T53" fmla="*/ 0 h 176"/>
                  <a:gd name="T54" fmla="*/ 1 w 139"/>
                  <a:gd name="T55" fmla="*/ 0 h 176"/>
                  <a:gd name="T56" fmla="*/ 0 w 139"/>
                  <a:gd name="T57" fmla="*/ 0 h 176"/>
                  <a:gd name="T58" fmla="*/ 0 w 139"/>
                  <a:gd name="T59" fmla="*/ 0 h 176"/>
                  <a:gd name="T60" fmla="*/ 0 w 139"/>
                  <a:gd name="T61" fmla="*/ 0 h 176"/>
                  <a:gd name="T62" fmla="*/ 0 w 139"/>
                  <a:gd name="T63" fmla="*/ 0 h 176"/>
                  <a:gd name="T64" fmla="*/ 0 w 139"/>
                  <a:gd name="T65" fmla="*/ 0 h 176"/>
                  <a:gd name="T66" fmla="*/ 0 w 139"/>
                  <a:gd name="T67" fmla="*/ 0 h 176"/>
                  <a:gd name="T68" fmla="*/ 0 w 139"/>
                  <a:gd name="T69" fmla="*/ 0 h 176"/>
                  <a:gd name="T70" fmla="*/ 0 w 139"/>
                  <a:gd name="T71" fmla="*/ 0 h 176"/>
                  <a:gd name="T72" fmla="*/ 0 w 139"/>
                  <a:gd name="T73" fmla="*/ 0 h 176"/>
                  <a:gd name="T74" fmla="*/ 0 w 139"/>
                  <a:gd name="T75" fmla="*/ 0 h 176"/>
                  <a:gd name="T76" fmla="*/ 0 w 139"/>
                  <a:gd name="T77" fmla="*/ 0 h 176"/>
                  <a:gd name="T78" fmla="*/ 0 w 139"/>
                  <a:gd name="T79" fmla="*/ 0 h 176"/>
                  <a:gd name="T80" fmla="*/ 0 w 139"/>
                  <a:gd name="T81" fmla="*/ 0 h 176"/>
                  <a:gd name="T82" fmla="*/ 0 w 139"/>
                  <a:gd name="T83" fmla="*/ 0 h 176"/>
                  <a:gd name="T84" fmla="*/ 0 w 139"/>
                  <a:gd name="T85" fmla="*/ 1 h 176"/>
                  <a:gd name="T86" fmla="*/ 0 w 139"/>
                  <a:gd name="T87" fmla="*/ 1 h 176"/>
                  <a:gd name="T88" fmla="*/ 0 w 139"/>
                  <a:gd name="T89" fmla="*/ 1 h 176"/>
                  <a:gd name="T90" fmla="*/ 0 w 139"/>
                  <a:gd name="T91" fmla="*/ 1 h 1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39" h="176">
                    <a:moveTo>
                      <a:pt x="14" y="176"/>
                    </a:moveTo>
                    <a:lnTo>
                      <a:pt x="0" y="126"/>
                    </a:lnTo>
                    <a:lnTo>
                      <a:pt x="0" y="117"/>
                    </a:lnTo>
                    <a:lnTo>
                      <a:pt x="14" y="107"/>
                    </a:lnTo>
                    <a:lnTo>
                      <a:pt x="28" y="107"/>
                    </a:lnTo>
                    <a:lnTo>
                      <a:pt x="28" y="117"/>
                    </a:lnTo>
                    <a:lnTo>
                      <a:pt x="42" y="117"/>
                    </a:lnTo>
                    <a:lnTo>
                      <a:pt x="42" y="126"/>
                    </a:lnTo>
                    <a:lnTo>
                      <a:pt x="42" y="136"/>
                    </a:lnTo>
                    <a:lnTo>
                      <a:pt x="56" y="49"/>
                    </a:lnTo>
                    <a:lnTo>
                      <a:pt x="56" y="39"/>
                    </a:lnTo>
                    <a:lnTo>
                      <a:pt x="69" y="39"/>
                    </a:lnTo>
                    <a:lnTo>
                      <a:pt x="83" y="39"/>
                    </a:lnTo>
                    <a:lnTo>
                      <a:pt x="69" y="107"/>
                    </a:lnTo>
                    <a:lnTo>
                      <a:pt x="83" y="87"/>
                    </a:lnTo>
                    <a:lnTo>
                      <a:pt x="111" y="87"/>
                    </a:lnTo>
                    <a:lnTo>
                      <a:pt x="111" y="97"/>
                    </a:lnTo>
                    <a:lnTo>
                      <a:pt x="111" y="107"/>
                    </a:lnTo>
                    <a:lnTo>
                      <a:pt x="111" y="117"/>
                    </a:lnTo>
                    <a:lnTo>
                      <a:pt x="111" y="126"/>
                    </a:lnTo>
                    <a:lnTo>
                      <a:pt x="125" y="117"/>
                    </a:lnTo>
                    <a:lnTo>
                      <a:pt x="125" y="97"/>
                    </a:lnTo>
                    <a:lnTo>
                      <a:pt x="125" y="87"/>
                    </a:lnTo>
                    <a:lnTo>
                      <a:pt x="139" y="68"/>
                    </a:lnTo>
                    <a:lnTo>
                      <a:pt x="139" y="58"/>
                    </a:lnTo>
                    <a:lnTo>
                      <a:pt x="125" y="39"/>
                    </a:lnTo>
                    <a:lnTo>
                      <a:pt x="125" y="29"/>
                    </a:lnTo>
                    <a:lnTo>
                      <a:pt x="125" y="10"/>
                    </a:lnTo>
                    <a:lnTo>
                      <a:pt x="111" y="10"/>
                    </a:lnTo>
                    <a:lnTo>
                      <a:pt x="111" y="0"/>
                    </a:lnTo>
                    <a:lnTo>
                      <a:pt x="97" y="0"/>
                    </a:lnTo>
                    <a:lnTo>
                      <a:pt x="83" y="10"/>
                    </a:lnTo>
                    <a:lnTo>
                      <a:pt x="69" y="10"/>
                    </a:lnTo>
                    <a:lnTo>
                      <a:pt x="69" y="19"/>
                    </a:lnTo>
                    <a:lnTo>
                      <a:pt x="56" y="19"/>
                    </a:lnTo>
                    <a:lnTo>
                      <a:pt x="56" y="29"/>
                    </a:lnTo>
                    <a:lnTo>
                      <a:pt x="42" y="39"/>
                    </a:lnTo>
                    <a:lnTo>
                      <a:pt x="28" y="39"/>
                    </a:lnTo>
                    <a:lnTo>
                      <a:pt x="28" y="58"/>
                    </a:lnTo>
                    <a:lnTo>
                      <a:pt x="14" y="68"/>
                    </a:lnTo>
                    <a:lnTo>
                      <a:pt x="0" y="87"/>
                    </a:lnTo>
                    <a:lnTo>
                      <a:pt x="0" y="107"/>
                    </a:lnTo>
                    <a:lnTo>
                      <a:pt x="0" y="126"/>
                    </a:lnTo>
                    <a:lnTo>
                      <a:pt x="0" y="146"/>
                    </a:lnTo>
                    <a:lnTo>
                      <a:pt x="0" y="166"/>
                    </a:lnTo>
                    <a:lnTo>
                      <a:pt x="14" y="176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05" name="Freeform 1622">
                <a:extLst>
                  <a:ext uri="{FF2B5EF4-FFF2-40B4-BE49-F238E27FC236}">
                    <a16:creationId xmlns:a16="http://schemas.microsoft.com/office/drawing/2014/main" id="{BA7B470C-E984-4952-A68F-05ADBC9B6D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4" y="3016"/>
                <a:ext cx="13" cy="11"/>
              </a:xfrm>
              <a:custGeom>
                <a:avLst/>
                <a:gdLst>
                  <a:gd name="T0" fmla="*/ 0 w 194"/>
                  <a:gd name="T1" fmla="*/ 1 h 166"/>
                  <a:gd name="T2" fmla="*/ 0 w 194"/>
                  <a:gd name="T3" fmla="*/ 1 h 166"/>
                  <a:gd name="T4" fmla="*/ 0 w 194"/>
                  <a:gd name="T5" fmla="*/ 1 h 166"/>
                  <a:gd name="T6" fmla="*/ 1 w 194"/>
                  <a:gd name="T7" fmla="*/ 1 h 166"/>
                  <a:gd name="T8" fmla="*/ 1 w 194"/>
                  <a:gd name="T9" fmla="*/ 1 h 166"/>
                  <a:gd name="T10" fmla="*/ 1 w 194"/>
                  <a:gd name="T11" fmla="*/ 1 h 166"/>
                  <a:gd name="T12" fmla="*/ 1 w 194"/>
                  <a:gd name="T13" fmla="*/ 0 h 166"/>
                  <a:gd name="T14" fmla="*/ 1 w 194"/>
                  <a:gd name="T15" fmla="*/ 0 h 166"/>
                  <a:gd name="T16" fmla="*/ 1 w 194"/>
                  <a:gd name="T17" fmla="*/ 0 h 166"/>
                  <a:gd name="T18" fmla="*/ 1 w 194"/>
                  <a:gd name="T19" fmla="*/ 0 h 166"/>
                  <a:gd name="T20" fmla="*/ 1 w 194"/>
                  <a:gd name="T21" fmla="*/ 0 h 166"/>
                  <a:gd name="T22" fmla="*/ 1 w 194"/>
                  <a:gd name="T23" fmla="*/ 0 h 166"/>
                  <a:gd name="T24" fmla="*/ 1 w 194"/>
                  <a:gd name="T25" fmla="*/ 0 h 166"/>
                  <a:gd name="T26" fmla="*/ 1 w 194"/>
                  <a:gd name="T27" fmla="*/ 0 h 166"/>
                  <a:gd name="T28" fmla="*/ 1 w 194"/>
                  <a:gd name="T29" fmla="*/ 0 h 166"/>
                  <a:gd name="T30" fmla="*/ 1 w 194"/>
                  <a:gd name="T31" fmla="*/ 0 h 166"/>
                  <a:gd name="T32" fmla="*/ 1 w 194"/>
                  <a:gd name="T33" fmla="*/ 0 h 166"/>
                  <a:gd name="T34" fmla="*/ 1 w 194"/>
                  <a:gd name="T35" fmla="*/ 0 h 166"/>
                  <a:gd name="T36" fmla="*/ 1 w 194"/>
                  <a:gd name="T37" fmla="*/ 0 h 166"/>
                  <a:gd name="T38" fmla="*/ 0 w 194"/>
                  <a:gd name="T39" fmla="*/ 0 h 166"/>
                  <a:gd name="T40" fmla="*/ 0 w 194"/>
                  <a:gd name="T41" fmla="*/ 0 h 166"/>
                  <a:gd name="T42" fmla="*/ 0 w 194"/>
                  <a:gd name="T43" fmla="*/ 0 h 166"/>
                  <a:gd name="T44" fmla="*/ 0 w 194"/>
                  <a:gd name="T45" fmla="*/ 0 h 166"/>
                  <a:gd name="T46" fmla="*/ 0 w 194"/>
                  <a:gd name="T47" fmla="*/ 0 h 166"/>
                  <a:gd name="T48" fmla="*/ 0 w 194"/>
                  <a:gd name="T49" fmla="*/ 0 h 166"/>
                  <a:gd name="T50" fmla="*/ 0 w 194"/>
                  <a:gd name="T51" fmla="*/ 0 h 166"/>
                  <a:gd name="T52" fmla="*/ 0 w 194"/>
                  <a:gd name="T53" fmla="*/ 0 h 166"/>
                  <a:gd name="T54" fmla="*/ 0 w 194"/>
                  <a:gd name="T55" fmla="*/ 0 h 166"/>
                  <a:gd name="T56" fmla="*/ 0 w 194"/>
                  <a:gd name="T57" fmla="*/ 0 h 166"/>
                  <a:gd name="T58" fmla="*/ 0 w 194"/>
                  <a:gd name="T59" fmla="*/ 0 h 166"/>
                  <a:gd name="T60" fmla="*/ 0 w 194"/>
                  <a:gd name="T61" fmla="*/ 0 h 166"/>
                  <a:gd name="T62" fmla="*/ 0 w 194"/>
                  <a:gd name="T63" fmla="*/ 1 h 166"/>
                  <a:gd name="T64" fmla="*/ 0 w 194"/>
                  <a:gd name="T65" fmla="*/ 1 h 166"/>
                  <a:gd name="T66" fmla="*/ 0 w 194"/>
                  <a:gd name="T67" fmla="*/ 0 h 166"/>
                  <a:gd name="T68" fmla="*/ 0 w 194"/>
                  <a:gd name="T69" fmla="*/ 0 h 166"/>
                  <a:gd name="T70" fmla="*/ 0 w 194"/>
                  <a:gd name="T71" fmla="*/ 0 h 166"/>
                  <a:gd name="T72" fmla="*/ 0 w 194"/>
                  <a:gd name="T73" fmla="*/ 0 h 166"/>
                  <a:gd name="T74" fmla="*/ 0 w 194"/>
                  <a:gd name="T75" fmla="*/ 0 h 166"/>
                  <a:gd name="T76" fmla="*/ 0 w 194"/>
                  <a:gd name="T77" fmla="*/ 1 h 166"/>
                  <a:gd name="T78" fmla="*/ 1 w 194"/>
                  <a:gd name="T79" fmla="*/ 0 h 166"/>
                  <a:gd name="T80" fmla="*/ 1 w 194"/>
                  <a:gd name="T81" fmla="*/ 0 h 166"/>
                  <a:gd name="T82" fmla="*/ 1 w 194"/>
                  <a:gd name="T83" fmla="*/ 0 h 166"/>
                  <a:gd name="T84" fmla="*/ 1 w 194"/>
                  <a:gd name="T85" fmla="*/ 0 h 166"/>
                  <a:gd name="T86" fmla="*/ 0 w 194"/>
                  <a:gd name="T87" fmla="*/ 1 h 166"/>
                  <a:gd name="T88" fmla="*/ 0 w 194"/>
                  <a:gd name="T89" fmla="*/ 0 h 166"/>
                  <a:gd name="T90" fmla="*/ 0 w 194"/>
                  <a:gd name="T91" fmla="*/ 0 h 166"/>
                  <a:gd name="T92" fmla="*/ 0 w 194"/>
                  <a:gd name="T93" fmla="*/ 0 h 166"/>
                  <a:gd name="T94" fmla="*/ 1 w 194"/>
                  <a:gd name="T95" fmla="*/ 0 h 166"/>
                  <a:gd name="T96" fmla="*/ 1 w 194"/>
                  <a:gd name="T97" fmla="*/ 0 h 166"/>
                  <a:gd name="T98" fmla="*/ 1 w 194"/>
                  <a:gd name="T99" fmla="*/ 0 h 166"/>
                  <a:gd name="T100" fmla="*/ 1 w 194"/>
                  <a:gd name="T101" fmla="*/ 1 h 166"/>
                  <a:gd name="T102" fmla="*/ 0 w 194"/>
                  <a:gd name="T103" fmla="*/ 1 h 16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94" h="166">
                    <a:moveTo>
                      <a:pt x="57" y="166"/>
                    </a:moveTo>
                    <a:lnTo>
                      <a:pt x="83" y="166"/>
                    </a:lnTo>
                    <a:lnTo>
                      <a:pt x="110" y="156"/>
                    </a:lnTo>
                    <a:lnTo>
                      <a:pt x="126" y="147"/>
                    </a:lnTo>
                    <a:lnTo>
                      <a:pt x="138" y="127"/>
                    </a:lnTo>
                    <a:lnTo>
                      <a:pt x="154" y="117"/>
                    </a:lnTo>
                    <a:lnTo>
                      <a:pt x="166" y="98"/>
                    </a:lnTo>
                    <a:lnTo>
                      <a:pt x="179" y="88"/>
                    </a:lnTo>
                    <a:lnTo>
                      <a:pt x="179" y="69"/>
                    </a:lnTo>
                    <a:lnTo>
                      <a:pt x="194" y="60"/>
                    </a:lnTo>
                    <a:lnTo>
                      <a:pt x="194" y="49"/>
                    </a:lnTo>
                    <a:lnTo>
                      <a:pt x="194" y="40"/>
                    </a:lnTo>
                    <a:lnTo>
                      <a:pt x="194" y="30"/>
                    </a:lnTo>
                    <a:lnTo>
                      <a:pt x="194" y="20"/>
                    </a:lnTo>
                    <a:lnTo>
                      <a:pt x="194" y="10"/>
                    </a:lnTo>
                    <a:lnTo>
                      <a:pt x="179" y="10"/>
                    </a:lnTo>
                    <a:lnTo>
                      <a:pt x="166" y="0"/>
                    </a:lnTo>
                    <a:lnTo>
                      <a:pt x="138" y="10"/>
                    </a:lnTo>
                    <a:lnTo>
                      <a:pt x="126" y="10"/>
                    </a:lnTo>
                    <a:lnTo>
                      <a:pt x="110" y="20"/>
                    </a:lnTo>
                    <a:lnTo>
                      <a:pt x="97" y="30"/>
                    </a:lnTo>
                    <a:lnTo>
                      <a:pt x="83" y="40"/>
                    </a:lnTo>
                    <a:lnTo>
                      <a:pt x="69" y="49"/>
                    </a:lnTo>
                    <a:lnTo>
                      <a:pt x="57" y="60"/>
                    </a:lnTo>
                    <a:lnTo>
                      <a:pt x="41" y="79"/>
                    </a:lnTo>
                    <a:lnTo>
                      <a:pt x="28" y="79"/>
                    </a:lnTo>
                    <a:lnTo>
                      <a:pt x="28" y="88"/>
                    </a:lnTo>
                    <a:lnTo>
                      <a:pt x="14" y="88"/>
                    </a:lnTo>
                    <a:lnTo>
                      <a:pt x="14" y="98"/>
                    </a:lnTo>
                    <a:lnTo>
                      <a:pt x="14" y="108"/>
                    </a:lnTo>
                    <a:lnTo>
                      <a:pt x="0" y="108"/>
                    </a:lnTo>
                    <a:lnTo>
                      <a:pt x="0" y="117"/>
                    </a:lnTo>
                    <a:lnTo>
                      <a:pt x="0" y="127"/>
                    </a:lnTo>
                    <a:lnTo>
                      <a:pt x="41" y="79"/>
                    </a:lnTo>
                    <a:lnTo>
                      <a:pt x="57" y="79"/>
                    </a:lnTo>
                    <a:lnTo>
                      <a:pt x="57" y="88"/>
                    </a:lnTo>
                    <a:lnTo>
                      <a:pt x="57" y="98"/>
                    </a:lnTo>
                    <a:lnTo>
                      <a:pt x="41" y="108"/>
                    </a:lnTo>
                    <a:lnTo>
                      <a:pt x="41" y="117"/>
                    </a:lnTo>
                    <a:lnTo>
                      <a:pt x="138" y="40"/>
                    </a:lnTo>
                    <a:lnTo>
                      <a:pt x="138" y="49"/>
                    </a:lnTo>
                    <a:lnTo>
                      <a:pt x="154" y="49"/>
                    </a:lnTo>
                    <a:lnTo>
                      <a:pt x="154" y="60"/>
                    </a:lnTo>
                    <a:lnTo>
                      <a:pt x="97" y="117"/>
                    </a:lnTo>
                    <a:lnTo>
                      <a:pt x="97" y="108"/>
                    </a:lnTo>
                    <a:lnTo>
                      <a:pt x="110" y="108"/>
                    </a:lnTo>
                    <a:lnTo>
                      <a:pt x="110" y="98"/>
                    </a:lnTo>
                    <a:lnTo>
                      <a:pt x="126" y="98"/>
                    </a:lnTo>
                    <a:lnTo>
                      <a:pt x="138" y="108"/>
                    </a:lnTo>
                    <a:lnTo>
                      <a:pt x="154" y="108"/>
                    </a:lnTo>
                    <a:lnTo>
                      <a:pt x="154" y="117"/>
                    </a:lnTo>
                    <a:lnTo>
                      <a:pt x="57" y="166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06" name="Freeform 1623">
                <a:extLst>
                  <a:ext uri="{FF2B5EF4-FFF2-40B4-BE49-F238E27FC236}">
                    <a16:creationId xmlns:a16="http://schemas.microsoft.com/office/drawing/2014/main" id="{7FCC3FE0-C81F-4CBF-8849-5DF8C9BE9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7" y="3011"/>
                <a:ext cx="8" cy="9"/>
              </a:xfrm>
              <a:custGeom>
                <a:avLst/>
                <a:gdLst>
                  <a:gd name="T0" fmla="*/ 0 w 125"/>
                  <a:gd name="T1" fmla="*/ 1 h 137"/>
                  <a:gd name="T2" fmla="*/ 1 w 125"/>
                  <a:gd name="T3" fmla="*/ 0 h 137"/>
                  <a:gd name="T4" fmla="*/ 1 w 125"/>
                  <a:gd name="T5" fmla="*/ 0 h 137"/>
                  <a:gd name="T6" fmla="*/ 0 w 125"/>
                  <a:gd name="T7" fmla="*/ 0 h 137"/>
                  <a:gd name="T8" fmla="*/ 0 w 125"/>
                  <a:gd name="T9" fmla="*/ 0 h 137"/>
                  <a:gd name="T10" fmla="*/ 0 w 125"/>
                  <a:gd name="T11" fmla="*/ 0 h 137"/>
                  <a:gd name="T12" fmla="*/ 0 w 125"/>
                  <a:gd name="T13" fmla="*/ 0 h 137"/>
                  <a:gd name="T14" fmla="*/ 0 w 125"/>
                  <a:gd name="T15" fmla="*/ 0 h 137"/>
                  <a:gd name="T16" fmla="*/ 0 w 125"/>
                  <a:gd name="T17" fmla="*/ 0 h 137"/>
                  <a:gd name="T18" fmla="*/ 0 w 125"/>
                  <a:gd name="T19" fmla="*/ 0 h 137"/>
                  <a:gd name="T20" fmla="*/ 0 w 125"/>
                  <a:gd name="T21" fmla="*/ 0 h 137"/>
                  <a:gd name="T22" fmla="*/ 0 w 125"/>
                  <a:gd name="T23" fmla="*/ 1 h 137"/>
                  <a:gd name="T24" fmla="*/ 0 w 125"/>
                  <a:gd name="T25" fmla="*/ 1 h 137"/>
                  <a:gd name="T26" fmla="*/ 0 w 125"/>
                  <a:gd name="T27" fmla="*/ 1 h 137"/>
                  <a:gd name="T28" fmla="*/ 0 w 125"/>
                  <a:gd name="T29" fmla="*/ 1 h 13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25" h="137">
                    <a:moveTo>
                      <a:pt x="28" y="137"/>
                    </a:moveTo>
                    <a:lnTo>
                      <a:pt x="125" y="11"/>
                    </a:lnTo>
                    <a:lnTo>
                      <a:pt x="125" y="0"/>
                    </a:lnTo>
                    <a:lnTo>
                      <a:pt x="111" y="0"/>
                    </a:lnTo>
                    <a:lnTo>
                      <a:pt x="97" y="11"/>
                    </a:lnTo>
                    <a:lnTo>
                      <a:pt x="83" y="30"/>
                    </a:lnTo>
                    <a:lnTo>
                      <a:pt x="69" y="39"/>
                    </a:lnTo>
                    <a:lnTo>
                      <a:pt x="56" y="59"/>
                    </a:lnTo>
                    <a:lnTo>
                      <a:pt x="42" y="79"/>
                    </a:lnTo>
                    <a:lnTo>
                      <a:pt x="28" y="88"/>
                    </a:lnTo>
                    <a:lnTo>
                      <a:pt x="14" y="108"/>
                    </a:lnTo>
                    <a:lnTo>
                      <a:pt x="0" y="128"/>
                    </a:lnTo>
                    <a:lnTo>
                      <a:pt x="14" y="128"/>
                    </a:lnTo>
                    <a:lnTo>
                      <a:pt x="14" y="137"/>
                    </a:lnTo>
                    <a:lnTo>
                      <a:pt x="28" y="1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07" name="Freeform 1624">
                <a:extLst>
                  <a:ext uri="{FF2B5EF4-FFF2-40B4-BE49-F238E27FC236}">
                    <a16:creationId xmlns:a16="http://schemas.microsoft.com/office/drawing/2014/main" id="{BC6491DF-A954-4F2F-A008-AC51159D0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7" y="3003"/>
                <a:ext cx="12" cy="12"/>
              </a:xfrm>
              <a:custGeom>
                <a:avLst/>
                <a:gdLst>
                  <a:gd name="T0" fmla="*/ 0 w 194"/>
                  <a:gd name="T1" fmla="*/ 1 h 174"/>
                  <a:gd name="T2" fmla="*/ 0 w 194"/>
                  <a:gd name="T3" fmla="*/ 1 h 174"/>
                  <a:gd name="T4" fmla="*/ 0 w 194"/>
                  <a:gd name="T5" fmla="*/ 1 h 174"/>
                  <a:gd name="T6" fmla="*/ 1 w 194"/>
                  <a:gd name="T7" fmla="*/ 0 h 174"/>
                  <a:gd name="T8" fmla="*/ 1 w 194"/>
                  <a:gd name="T9" fmla="*/ 0 h 174"/>
                  <a:gd name="T10" fmla="*/ 1 w 194"/>
                  <a:gd name="T11" fmla="*/ 0 h 174"/>
                  <a:gd name="T12" fmla="*/ 1 w 194"/>
                  <a:gd name="T13" fmla="*/ 0 h 174"/>
                  <a:gd name="T14" fmla="*/ 0 w 194"/>
                  <a:gd name="T15" fmla="*/ 0 h 174"/>
                  <a:gd name="T16" fmla="*/ 0 w 194"/>
                  <a:gd name="T17" fmla="*/ 0 h 174"/>
                  <a:gd name="T18" fmla="*/ 0 w 194"/>
                  <a:gd name="T19" fmla="*/ 0 h 174"/>
                  <a:gd name="T20" fmla="*/ 0 w 194"/>
                  <a:gd name="T21" fmla="*/ 0 h 174"/>
                  <a:gd name="T22" fmla="*/ 0 w 194"/>
                  <a:gd name="T23" fmla="*/ 1 h 174"/>
                  <a:gd name="T24" fmla="*/ 0 w 194"/>
                  <a:gd name="T25" fmla="*/ 1 h 174"/>
                  <a:gd name="T26" fmla="*/ 0 w 194"/>
                  <a:gd name="T27" fmla="*/ 1 h 174"/>
                  <a:gd name="T28" fmla="*/ 0 w 194"/>
                  <a:gd name="T29" fmla="*/ 1 h 174"/>
                  <a:gd name="T30" fmla="*/ 0 w 194"/>
                  <a:gd name="T31" fmla="*/ 1 h 17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94" h="174">
                    <a:moveTo>
                      <a:pt x="41" y="174"/>
                    </a:moveTo>
                    <a:lnTo>
                      <a:pt x="41" y="165"/>
                    </a:lnTo>
                    <a:lnTo>
                      <a:pt x="56" y="165"/>
                    </a:lnTo>
                    <a:lnTo>
                      <a:pt x="194" y="10"/>
                    </a:lnTo>
                    <a:lnTo>
                      <a:pt x="194" y="0"/>
                    </a:lnTo>
                    <a:lnTo>
                      <a:pt x="166" y="19"/>
                    </a:lnTo>
                    <a:lnTo>
                      <a:pt x="138" y="38"/>
                    </a:lnTo>
                    <a:lnTo>
                      <a:pt x="110" y="49"/>
                    </a:lnTo>
                    <a:lnTo>
                      <a:pt x="98" y="68"/>
                    </a:lnTo>
                    <a:lnTo>
                      <a:pt x="69" y="87"/>
                    </a:lnTo>
                    <a:lnTo>
                      <a:pt x="41" y="106"/>
                    </a:lnTo>
                    <a:lnTo>
                      <a:pt x="29" y="126"/>
                    </a:lnTo>
                    <a:lnTo>
                      <a:pt x="0" y="145"/>
                    </a:lnTo>
                    <a:lnTo>
                      <a:pt x="0" y="155"/>
                    </a:lnTo>
                    <a:lnTo>
                      <a:pt x="13" y="155"/>
                    </a:lnTo>
                    <a:lnTo>
                      <a:pt x="41" y="1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08" name="Freeform 1625">
                <a:extLst>
                  <a:ext uri="{FF2B5EF4-FFF2-40B4-BE49-F238E27FC236}">
                    <a16:creationId xmlns:a16="http://schemas.microsoft.com/office/drawing/2014/main" id="{89AABA22-94F6-4B94-A669-BEE66EC54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6" y="3069"/>
                <a:ext cx="5" cy="3"/>
              </a:xfrm>
              <a:custGeom>
                <a:avLst/>
                <a:gdLst>
                  <a:gd name="T0" fmla="*/ 0 w 69"/>
                  <a:gd name="T1" fmla="*/ 0 h 49"/>
                  <a:gd name="T2" fmla="*/ 0 w 69"/>
                  <a:gd name="T3" fmla="*/ 0 h 49"/>
                  <a:gd name="T4" fmla="*/ 0 w 69"/>
                  <a:gd name="T5" fmla="*/ 0 h 49"/>
                  <a:gd name="T6" fmla="*/ 0 w 69"/>
                  <a:gd name="T7" fmla="*/ 0 h 49"/>
                  <a:gd name="T8" fmla="*/ 0 w 69"/>
                  <a:gd name="T9" fmla="*/ 0 h 49"/>
                  <a:gd name="T10" fmla="*/ 0 w 69"/>
                  <a:gd name="T11" fmla="*/ 0 h 49"/>
                  <a:gd name="T12" fmla="*/ 0 w 69"/>
                  <a:gd name="T13" fmla="*/ 0 h 49"/>
                  <a:gd name="T14" fmla="*/ 0 w 69"/>
                  <a:gd name="T15" fmla="*/ 0 h 49"/>
                  <a:gd name="T16" fmla="*/ 0 w 69"/>
                  <a:gd name="T17" fmla="*/ 0 h 49"/>
                  <a:gd name="T18" fmla="*/ 0 w 69"/>
                  <a:gd name="T19" fmla="*/ 0 h 49"/>
                  <a:gd name="T20" fmla="*/ 0 w 69"/>
                  <a:gd name="T21" fmla="*/ 0 h 49"/>
                  <a:gd name="T22" fmla="*/ 0 w 69"/>
                  <a:gd name="T23" fmla="*/ 0 h 49"/>
                  <a:gd name="T24" fmla="*/ 0 w 69"/>
                  <a:gd name="T25" fmla="*/ 0 h 49"/>
                  <a:gd name="T26" fmla="*/ 0 w 69"/>
                  <a:gd name="T27" fmla="*/ 0 h 49"/>
                  <a:gd name="T28" fmla="*/ 0 w 69"/>
                  <a:gd name="T29" fmla="*/ 0 h 49"/>
                  <a:gd name="T30" fmla="*/ 0 w 69"/>
                  <a:gd name="T31" fmla="*/ 0 h 4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9" h="49">
                    <a:moveTo>
                      <a:pt x="41" y="0"/>
                    </a:moveTo>
                    <a:lnTo>
                      <a:pt x="56" y="10"/>
                    </a:lnTo>
                    <a:lnTo>
                      <a:pt x="69" y="20"/>
                    </a:lnTo>
                    <a:lnTo>
                      <a:pt x="69" y="29"/>
                    </a:lnTo>
                    <a:lnTo>
                      <a:pt x="69" y="40"/>
                    </a:lnTo>
                    <a:lnTo>
                      <a:pt x="56" y="49"/>
                    </a:lnTo>
                    <a:lnTo>
                      <a:pt x="41" y="49"/>
                    </a:lnTo>
                    <a:lnTo>
                      <a:pt x="28" y="49"/>
                    </a:lnTo>
                    <a:lnTo>
                      <a:pt x="13" y="49"/>
                    </a:lnTo>
                    <a:lnTo>
                      <a:pt x="13" y="40"/>
                    </a:lnTo>
                    <a:lnTo>
                      <a:pt x="0" y="40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9E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09" name="Freeform 1626">
                <a:extLst>
                  <a:ext uri="{FF2B5EF4-FFF2-40B4-BE49-F238E27FC236}">
                    <a16:creationId xmlns:a16="http://schemas.microsoft.com/office/drawing/2014/main" id="{0F905414-C0EF-4AB2-9CDE-0150FC228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0" y="3056"/>
                <a:ext cx="5" cy="3"/>
              </a:xfrm>
              <a:custGeom>
                <a:avLst/>
                <a:gdLst>
                  <a:gd name="T0" fmla="*/ 0 w 70"/>
                  <a:gd name="T1" fmla="*/ 0 h 48"/>
                  <a:gd name="T2" fmla="*/ 0 w 70"/>
                  <a:gd name="T3" fmla="*/ 0 h 48"/>
                  <a:gd name="T4" fmla="*/ 0 w 70"/>
                  <a:gd name="T5" fmla="*/ 0 h 48"/>
                  <a:gd name="T6" fmla="*/ 0 w 70"/>
                  <a:gd name="T7" fmla="*/ 0 h 48"/>
                  <a:gd name="T8" fmla="*/ 0 w 70"/>
                  <a:gd name="T9" fmla="*/ 0 h 48"/>
                  <a:gd name="T10" fmla="*/ 0 w 70"/>
                  <a:gd name="T11" fmla="*/ 0 h 48"/>
                  <a:gd name="T12" fmla="*/ 0 w 70"/>
                  <a:gd name="T13" fmla="*/ 0 h 48"/>
                  <a:gd name="T14" fmla="*/ 0 w 70"/>
                  <a:gd name="T15" fmla="*/ 0 h 48"/>
                  <a:gd name="T16" fmla="*/ 0 w 70"/>
                  <a:gd name="T17" fmla="*/ 0 h 48"/>
                  <a:gd name="T18" fmla="*/ 0 w 70"/>
                  <a:gd name="T19" fmla="*/ 0 h 48"/>
                  <a:gd name="T20" fmla="*/ 0 w 70"/>
                  <a:gd name="T21" fmla="*/ 0 h 48"/>
                  <a:gd name="T22" fmla="*/ 0 w 70"/>
                  <a:gd name="T23" fmla="*/ 0 h 48"/>
                  <a:gd name="T24" fmla="*/ 0 w 70"/>
                  <a:gd name="T25" fmla="*/ 0 h 48"/>
                  <a:gd name="T26" fmla="*/ 0 w 70"/>
                  <a:gd name="T27" fmla="*/ 0 h 48"/>
                  <a:gd name="T28" fmla="*/ 0 w 70"/>
                  <a:gd name="T29" fmla="*/ 0 h 48"/>
                  <a:gd name="T30" fmla="*/ 0 w 70"/>
                  <a:gd name="T31" fmla="*/ 0 h 48"/>
                  <a:gd name="T32" fmla="*/ 0 w 70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0" h="48">
                    <a:moveTo>
                      <a:pt x="42" y="0"/>
                    </a:moveTo>
                    <a:lnTo>
                      <a:pt x="56" y="10"/>
                    </a:lnTo>
                    <a:lnTo>
                      <a:pt x="70" y="10"/>
                    </a:lnTo>
                    <a:lnTo>
                      <a:pt x="70" y="19"/>
                    </a:lnTo>
                    <a:lnTo>
                      <a:pt x="70" y="30"/>
                    </a:lnTo>
                    <a:lnTo>
                      <a:pt x="70" y="39"/>
                    </a:lnTo>
                    <a:lnTo>
                      <a:pt x="70" y="48"/>
                    </a:lnTo>
                    <a:lnTo>
                      <a:pt x="56" y="48"/>
                    </a:lnTo>
                    <a:lnTo>
                      <a:pt x="42" y="48"/>
                    </a:lnTo>
                    <a:lnTo>
                      <a:pt x="28" y="48"/>
                    </a:lnTo>
                    <a:lnTo>
                      <a:pt x="14" y="48"/>
                    </a:lnTo>
                    <a:lnTo>
                      <a:pt x="14" y="39"/>
                    </a:lnTo>
                    <a:lnTo>
                      <a:pt x="0" y="30"/>
                    </a:lnTo>
                    <a:lnTo>
                      <a:pt x="14" y="19"/>
                    </a:lnTo>
                    <a:lnTo>
                      <a:pt x="14" y="10"/>
                    </a:lnTo>
                    <a:lnTo>
                      <a:pt x="28" y="1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9E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10" name="Freeform 1627">
                <a:extLst>
                  <a:ext uri="{FF2B5EF4-FFF2-40B4-BE49-F238E27FC236}">
                    <a16:creationId xmlns:a16="http://schemas.microsoft.com/office/drawing/2014/main" id="{6F2DC3C6-32AD-40BF-BF45-C8DB61FF3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2" y="3044"/>
                <a:ext cx="5" cy="3"/>
              </a:xfrm>
              <a:custGeom>
                <a:avLst/>
                <a:gdLst>
                  <a:gd name="T0" fmla="*/ 0 w 69"/>
                  <a:gd name="T1" fmla="*/ 0 h 48"/>
                  <a:gd name="T2" fmla="*/ 0 w 69"/>
                  <a:gd name="T3" fmla="*/ 0 h 48"/>
                  <a:gd name="T4" fmla="*/ 0 w 69"/>
                  <a:gd name="T5" fmla="*/ 0 h 48"/>
                  <a:gd name="T6" fmla="*/ 0 w 69"/>
                  <a:gd name="T7" fmla="*/ 0 h 48"/>
                  <a:gd name="T8" fmla="*/ 0 w 69"/>
                  <a:gd name="T9" fmla="*/ 0 h 48"/>
                  <a:gd name="T10" fmla="*/ 0 w 69"/>
                  <a:gd name="T11" fmla="*/ 0 h 48"/>
                  <a:gd name="T12" fmla="*/ 0 w 69"/>
                  <a:gd name="T13" fmla="*/ 0 h 48"/>
                  <a:gd name="T14" fmla="*/ 0 w 69"/>
                  <a:gd name="T15" fmla="*/ 0 h 48"/>
                  <a:gd name="T16" fmla="*/ 0 w 69"/>
                  <a:gd name="T17" fmla="*/ 0 h 48"/>
                  <a:gd name="T18" fmla="*/ 0 w 69"/>
                  <a:gd name="T19" fmla="*/ 0 h 48"/>
                  <a:gd name="T20" fmla="*/ 0 w 69"/>
                  <a:gd name="T21" fmla="*/ 0 h 48"/>
                  <a:gd name="T22" fmla="*/ 0 w 69"/>
                  <a:gd name="T23" fmla="*/ 0 h 48"/>
                  <a:gd name="T24" fmla="*/ 0 w 69"/>
                  <a:gd name="T25" fmla="*/ 0 h 48"/>
                  <a:gd name="T26" fmla="*/ 0 w 69"/>
                  <a:gd name="T27" fmla="*/ 0 h 48"/>
                  <a:gd name="T28" fmla="*/ 0 w 69"/>
                  <a:gd name="T29" fmla="*/ 0 h 48"/>
                  <a:gd name="T30" fmla="*/ 0 w 69"/>
                  <a:gd name="T31" fmla="*/ 0 h 4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9" h="48">
                    <a:moveTo>
                      <a:pt x="28" y="0"/>
                    </a:moveTo>
                    <a:lnTo>
                      <a:pt x="41" y="0"/>
                    </a:lnTo>
                    <a:lnTo>
                      <a:pt x="56" y="10"/>
                    </a:lnTo>
                    <a:lnTo>
                      <a:pt x="69" y="19"/>
                    </a:lnTo>
                    <a:lnTo>
                      <a:pt x="69" y="28"/>
                    </a:lnTo>
                    <a:lnTo>
                      <a:pt x="69" y="39"/>
                    </a:lnTo>
                    <a:lnTo>
                      <a:pt x="56" y="48"/>
                    </a:lnTo>
                    <a:lnTo>
                      <a:pt x="41" y="48"/>
                    </a:lnTo>
                    <a:lnTo>
                      <a:pt x="28" y="48"/>
                    </a:lnTo>
                    <a:lnTo>
                      <a:pt x="13" y="48"/>
                    </a:lnTo>
                    <a:lnTo>
                      <a:pt x="0" y="39"/>
                    </a:lnTo>
                    <a:lnTo>
                      <a:pt x="0" y="28"/>
                    </a:lnTo>
                    <a:lnTo>
                      <a:pt x="0" y="19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9E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11" name="Freeform 1628">
                <a:extLst>
                  <a:ext uri="{FF2B5EF4-FFF2-40B4-BE49-F238E27FC236}">
                    <a16:creationId xmlns:a16="http://schemas.microsoft.com/office/drawing/2014/main" id="{9605739E-F0C5-427E-9B30-3CC49A5555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4" y="3033"/>
                <a:ext cx="5" cy="4"/>
              </a:xfrm>
              <a:custGeom>
                <a:avLst/>
                <a:gdLst>
                  <a:gd name="T0" fmla="*/ 0 w 69"/>
                  <a:gd name="T1" fmla="*/ 0 h 48"/>
                  <a:gd name="T2" fmla="*/ 0 w 69"/>
                  <a:gd name="T3" fmla="*/ 0 h 48"/>
                  <a:gd name="T4" fmla="*/ 0 w 69"/>
                  <a:gd name="T5" fmla="*/ 0 h 48"/>
                  <a:gd name="T6" fmla="*/ 0 w 69"/>
                  <a:gd name="T7" fmla="*/ 0 h 48"/>
                  <a:gd name="T8" fmla="*/ 0 w 69"/>
                  <a:gd name="T9" fmla="*/ 0 h 48"/>
                  <a:gd name="T10" fmla="*/ 0 w 69"/>
                  <a:gd name="T11" fmla="*/ 0 h 48"/>
                  <a:gd name="T12" fmla="*/ 0 w 69"/>
                  <a:gd name="T13" fmla="*/ 0 h 48"/>
                  <a:gd name="T14" fmla="*/ 0 w 69"/>
                  <a:gd name="T15" fmla="*/ 0 h 48"/>
                  <a:gd name="T16" fmla="*/ 0 w 69"/>
                  <a:gd name="T17" fmla="*/ 0 h 48"/>
                  <a:gd name="T18" fmla="*/ 0 w 69"/>
                  <a:gd name="T19" fmla="*/ 0 h 48"/>
                  <a:gd name="T20" fmla="*/ 0 w 69"/>
                  <a:gd name="T21" fmla="*/ 0 h 48"/>
                  <a:gd name="T22" fmla="*/ 0 w 69"/>
                  <a:gd name="T23" fmla="*/ 0 h 48"/>
                  <a:gd name="T24" fmla="*/ 0 w 69"/>
                  <a:gd name="T25" fmla="*/ 0 h 48"/>
                  <a:gd name="T26" fmla="*/ 0 w 69"/>
                  <a:gd name="T27" fmla="*/ 0 h 48"/>
                  <a:gd name="T28" fmla="*/ 0 w 69"/>
                  <a:gd name="T29" fmla="*/ 0 h 4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9" h="48">
                    <a:moveTo>
                      <a:pt x="27" y="0"/>
                    </a:moveTo>
                    <a:lnTo>
                      <a:pt x="41" y="0"/>
                    </a:lnTo>
                    <a:lnTo>
                      <a:pt x="55" y="10"/>
                    </a:lnTo>
                    <a:lnTo>
                      <a:pt x="69" y="20"/>
                    </a:lnTo>
                    <a:lnTo>
                      <a:pt x="69" y="30"/>
                    </a:lnTo>
                    <a:lnTo>
                      <a:pt x="55" y="39"/>
                    </a:lnTo>
                    <a:lnTo>
                      <a:pt x="41" y="48"/>
                    </a:lnTo>
                    <a:lnTo>
                      <a:pt x="27" y="48"/>
                    </a:lnTo>
                    <a:lnTo>
                      <a:pt x="14" y="48"/>
                    </a:lnTo>
                    <a:lnTo>
                      <a:pt x="0" y="39"/>
                    </a:lnTo>
                    <a:lnTo>
                      <a:pt x="0" y="30"/>
                    </a:lnTo>
                    <a:lnTo>
                      <a:pt x="0" y="20"/>
                    </a:lnTo>
                    <a:lnTo>
                      <a:pt x="0" y="10"/>
                    </a:lnTo>
                    <a:lnTo>
                      <a:pt x="14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9E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12" name="Freeform 1629">
                <a:extLst>
                  <a:ext uri="{FF2B5EF4-FFF2-40B4-BE49-F238E27FC236}">
                    <a16:creationId xmlns:a16="http://schemas.microsoft.com/office/drawing/2014/main" id="{DC32CA3C-23F2-434D-A295-7100ABF266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7" y="3022"/>
                <a:ext cx="5" cy="4"/>
              </a:xfrm>
              <a:custGeom>
                <a:avLst/>
                <a:gdLst>
                  <a:gd name="T0" fmla="*/ 0 w 69"/>
                  <a:gd name="T1" fmla="*/ 0 h 49"/>
                  <a:gd name="T2" fmla="*/ 0 w 69"/>
                  <a:gd name="T3" fmla="*/ 0 h 49"/>
                  <a:gd name="T4" fmla="*/ 0 w 69"/>
                  <a:gd name="T5" fmla="*/ 0 h 49"/>
                  <a:gd name="T6" fmla="*/ 0 w 69"/>
                  <a:gd name="T7" fmla="*/ 0 h 49"/>
                  <a:gd name="T8" fmla="*/ 0 w 69"/>
                  <a:gd name="T9" fmla="*/ 0 h 49"/>
                  <a:gd name="T10" fmla="*/ 0 w 69"/>
                  <a:gd name="T11" fmla="*/ 0 h 49"/>
                  <a:gd name="T12" fmla="*/ 0 w 69"/>
                  <a:gd name="T13" fmla="*/ 0 h 49"/>
                  <a:gd name="T14" fmla="*/ 0 w 69"/>
                  <a:gd name="T15" fmla="*/ 0 h 49"/>
                  <a:gd name="T16" fmla="*/ 0 w 69"/>
                  <a:gd name="T17" fmla="*/ 0 h 49"/>
                  <a:gd name="T18" fmla="*/ 0 w 69"/>
                  <a:gd name="T19" fmla="*/ 0 h 49"/>
                  <a:gd name="T20" fmla="*/ 0 w 69"/>
                  <a:gd name="T21" fmla="*/ 0 h 49"/>
                  <a:gd name="T22" fmla="*/ 0 w 69"/>
                  <a:gd name="T23" fmla="*/ 0 h 49"/>
                  <a:gd name="T24" fmla="*/ 0 w 69"/>
                  <a:gd name="T25" fmla="*/ 0 h 49"/>
                  <a:gd name="T26" fmla="*/ 0 w 69"/>
                  <a:gd name="T27" fmla="*/ 0 h 49"/>
                  <a:gd name="T28" fmla="*/ 0 w 69"/>
                  <a:gd name="T29" fmla="*/ 0 h 49"/>
                  <a:gd name="T30" fmla="*/ 0 w 69"/>
                  <a:gd name="T31" fmla="*/ 0 h 49"/>
                  <a:gd name="T32" fmla="*/ 0 w 6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9" h="49">
                    <a:moveTo>
                      <a:pt x="41" y="0"/>
                    </a:moveTo>
                    <a:lnTo>
                      <a:pt x="54" y="0"/>
                    </a:lnTo>
                    <a:lnTo>
                      <a:pt x="54" y="10"/>
                    </a:lnTo>
                    <a:lnTo>
                      <a:pt x="69" y="20"/>
                    </a:lnTo>
                    <a:lnTo>
                      <a:pt x="69" y="29"/>
                    </a:lnTo>
                    <a:lnTo>
                      <a:pt x="69" y="39"/>
                    </a:lnTo>
                    <a:lnTo>
                      <a:pt x="54" y="39"/>
                    </a:lnTo>
                    <a:lnTo>
                      <a:pt x="41" y="49"/>
                    </a:lnTo>
                    <a:lnTo>
                      <a:pt x="27" y="49"/>
                    </a:lnTo>
                    <a:lnTo>
                      <a:pt x="13" y="49"/>
                    </a:lnTo>
                    <a:lnTo>
                      <a:pt x="13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0" y="10"/>
                    </a:lnTo>
                    <a:lnTo>
                      <a:pt x="13" y="10"/>
                    </a:lnTo>
                    <a:lnTo>
                      <a:pt x="27" y="0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9E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13" name="Freeform 1630">
                <a:extLst>
                  <a:ext uri="{FF2B5EF4-FFF2-40B4-BE49-F238E27FC236}">
                    <a16:creationId xmlns:a16="http://schemas.microsoft.com/office/drawing/2014/main" id="{621EE713-C791-4263-B04A-1083F946C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1" y="3014"/>
                <a:ext cx="4" cy="3"/>
              </a:xfrm>
              <a:custGeom>
                <a:avLst/>
                <a:gdLst>
                  <a:gd name="T0" fmla="*/ 0 w 69"/>
                  <a:gd name="T1" fmla="*/ 0 h 49"/>
                  <a:gd name="T2" fmla="*/ 0 w 69"/>
                  <a:gd name="T3" fmla="*/ 0 h 49"/>
                  <a:gd name="T4" fmla="*/ 0 w 69"/>
                  <a:gd name="T5" fmla="*/ 0 h 49"/>
                  <a:gd name="T6" fmla="*/ 0 w 69"/>
                  <a:gd name="T7" fmla="*/ 0 h 49"/>
                  <a:gd name="T8" fmla="*/ 0 w 69"/>
                  <a:gd name="T9" fmla="*/ 0 h 49"/>
                  <a:gd name="T10" fmla="*/ 0 w 69"/>
                  <a:gd name="T11" fmla="*/ 0 h 49"/>
                  <a:gd name="T12" fmla="*/ 0 w 69"/>
                  <a:gd name="T13" fmla="*/ 0 h 49"/>
                  <a:gd name="T14" fmla="*/ 0 w 69"/>
                  <a:gd name="T15" fmla="*/ 0 h 49"/>
                  <a:gd name="T16" fmla="*/ 0 w 69"/>
                  <a:gd name="T17" fmla="*/ 0 h 49"/>
                  <a:gd name="T18" fmla="*/ 0 w 69"/>
                  <a:gd name="T19" fmla="*/ 0 h 49"/>
                  <a:gd name="T20" fmla="*/ 0 w 69"/>
                  <a:gd name="T21" fmla="*/ 0 h 49"/>
                  <a:gd name="T22" fmla="*/ 0 w 69"/>
                  <a:gd name="T23" fmla="*/ 0 h 49"/>
                  <a:gd name="T24" fmla="*/ 0 w 69"/>
                  <a:gd name="T25" fmla="*/ 0 h 49"/>
                  <a:gd name="T26" fmla="*/ 0 w 69"/>
                  <a:gd name="T27" fmla="*/ 0 h 49"/>
                  <a:gd name="T28" fmla="*/ 0 w 69"/>
                  <a:gd name="T29" fmla="*/ 0 h 49"/>
                  <a:gd name="T30" fmla="*/ 0 w 69"/>
                  <a:gd name="T31" fmla="*/ 0 h 4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9" h="49">
                    <a:moveTo>
                      <a:pt x="41" y="0"/>
                    </a:moveTo>
                    <a:lnTo>
                      <a:pt x="55" y="0"/>
                    </a:lnTo>
                    <a:lnTo>
                      <a:pt x="69" y="10"/>
                    </a:lnTo>
                    <a:lnTo>
                      <a:pt x="69" y="19"/>
                    </a:lnTo>
                    <a:lnTo>
                      <a:pt x="69" y="30"/>
                    </a:lnTo>
                    <a:lnTo>
                      <a:pt x="55" y="39"/>
                    </a:lnTo>
                    <a:lnTo>
                      <a:pt x="55" y="49"/>
                    </a:lnTo>
                    <a:lnTo>
                      <a:pt x="41" y="49"/>
                    </a:lnTo>
                    <a:lnTo>
                      <a:pt x="27" y="49"/>
                    </a:lnTo>
                    <a:lnTo>
                      <a:pt x="13" y="39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0" y="10"/>
                    </a:lnTo>
                    <a:lnTo>
                      <a:pt x="13" y="0"/>
                    </a:lnTo>
                    <a:lnTo>
                      <a:pt x="27" y="0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9E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14" name="Freeform 1631">
                <a:extLst>
                  <a:ext uri="{FF2B5EF4-FFF2-40B4-BE49-F238E27FC236}">
                    <a16:creationId xmlns:a16="http://schemas.microsoft.com/office/drawing/2014/main" id="{850CFF7F-8BE0-41D7-B095-F0ED605F53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6" y="3006"/>
                <a:ext cx="6" cy="3"/>
              </a:xfrm>
              <a:custGeom>
                <a:avLst/>
                <a:gdLst>
                  <a:gd name="T0" fmla="*/ 0 w 85"/>
                  <a:gd name="T1" fmla="*/ 0 h 49"/>
                  <a:gd name="T2" fmla="*/ 0 w 85"/>
                  <a:gd name="T3" fmla="*/ 0 h 49"/>
                  <a:gd name="T4" fmla="*/ 0 w 85"/>
                  <a:gd name="T5" fmla="*/ 0 h 49"/>
                  <a:gd name="T6" fmla="*/ 0 w 85"/>
                  <a:gd name="T7" fmla="*/ 0 h 49"/>
                  <a:gd name="T8" fmla="*/ 0 w 85"/>
                  <a:gd name="T9" fmla="*/ 0 h 49"/>
                  <a:gd name="T10" fmla="*/ 0 w 85"/>
                  <a:gd name="T11" fmla="*/ 0 h 49"/>
                  <a:gd name="T12" fmla="*/ 0 w 85"/>
                  <a:gd name="T13" fmla="*/ 0 h 49"/>
                  <a:gd name="T14" fmla="*/ 0 w 85"/>
                  <a:gd name="T15" fmla="*/ 0 h 49"/>
                  <a:gd name="T16" fmla="*/ 0 w 85"/>
                  <a:gd name="T17" fmla="*/ 0 h 49"/>
                  <a:gd name="T18" fmla="*/ 0 w 85"/>
                  <a:gd name="T19" fmla="*/ 0 h 49"/>
                  <a:gd name="T20" fmla="*/ 0 w 85"/>
                  <a:gd name="T21" fmla="*/ 0 h 49"/>
                  <a:gd name="T22" fmla="*/ 0 w 85"/>
                  <a:gd name="T23" fmla="*/ 0 h 49"/>
                  <a:gd name="T24" fmla="*/ 0 w 85"/>
                  <a:gd name="T25" fmla="*/ 0 h 49"/>
                  <a:gd name="T26" fmla="*/ 0 w 85"/>
                  <a:gd name="T27" fmla="*/ 0 h 49"/>
                  <a:gd name="T28" fmla="*/ 0 w 85"/>
                  <a:gd name="T29" fmla="*/ 0 h 49"/>
                  <a:gd name="T30" fmla="*/ 0 w 85"/>
                  <a:gd name="T31" fmla="*/ 0 h 4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85" h="49">
                    <a:moveTo>
                      <a:pt x="42" y="0"/>
                    </a:moveTo>
                    <a:lnTo>
                      <a:pt x="56" y="0"/>
                    </a:lnTo>
                    <a:lnTo>
                      <a:pt x="69" y="11"/>
                    </a:lnTo>
                    <a:lnTo>
                      <a:pt x="69" y="20"/>
                    </a:lnTo>
                    <a:lnTo>
                      <a:pt x="85" y="30"/>
                    </a:lnTo>
                    <a:lnTo>
                      <a:pt x="69" y="40"/>
                    </a:lnTo>
                    <a:lnTo>
                      <a:pt x="56" y="49"/>
                    </a:lnTo>
                    <a:lnTo>
                      <a:pt x="42" y="49"/>
                    </a:lnTo>
                    <a:lnTo>
                      <a:pt x="28" y="49"/>
                    </a:lnTo>
                    <a:lnTo>
                      <a:pt x="16" y="40"/>
                    </a:lnTo>
                    <a:lnTo>
                      <a:pt x="16" y="30"/>
                    </a:lnTo>
                    <a:lnTo>
                      <a:pt x="0" y="20"/>
                    </a:lnTo>
                    <a:lnTo>
                      <a:pt x="16" y="11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9E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15" name="Freeform 1632">
                <a:extLst>
                  <a:ext uri="{FF2B5EF4-FFF2-40B4-BE49-F238E27FC236}">
                    <a16:creationId xmlns:a16="http://schemas.microsoft.com/office/drawing/2014/main" id="{C2D84755-C58A-48E8-825C-E992A32B9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9" y="3016"/>
                <a:ext cx="5" cy="3"/>
              </a:xfrm>
              <a:custGeom>
                <a:avLst/>
                <a:gdLst>
                  <a:gd name="T0" fmla="*/ 0 w 69"/>
                  <a:gd name="T1" fmla="*/ 0 h 49"/>
                  <a:gd name="T2" fmla="*/ 0 w 69"/>
                  <a:gd name="T3" fmla="*/ 0 h 49"/>
                  <a:gd name="T4" fmla="*/ 0 w 69"/>
                  <a:gd name="T5" fmla="*/ 0 h 49"/>
                  <a:gd name="T6" fmla="*/ 0 w 69"/>
                  <a:gd name="T7" fmla="*/ 0 h 49"/>
                  <a:gd name="T8" fmla="*/ 0 w 69"/>
                  <a:gd name="T9" fmla="*/ 0 h 49"/>
                  <a:gd name="T10" fmla="*/ 0 w 69"/>
                  <a:gd name="T11" fmla="*/ 0 h 49"/>
                  <a:gd name="T12" fmla="*/ 0 w 69"/>
                  <a:gd name="T13" fmla="*/ 0 h 49"/>
                  <a:gd name="T14" fmla="*/ 0 w 69"/>
                  <a:gd name="T15" fmla="*/ 0 h 49"/>
                  <a:gd name="T16" fmla="*/ 0 w 69"/>
                  <a:gd name="T17" fmla="*/ 0 h 49"/>
                  <a:gd name="T18" fmla="*/ 0 w 69"/>
                  <a:gd name="T19" fmla="*/ 0 h 49"/>
                  <a:gd name="T20" fmla="*/ 0 w 69"/>
                  <a:gd name="T21" fmla="*/ 0 h 49"/>
                  <a:gd name="T22" fmla="*/ 0 w 69"/>
                  <a:gd name="T23" fmla="*/ 0 h 49"/>
                  <a:gd name="T24" fmla="*/ 0 w 69"/>
                  <a:gd name="T25" fmla="*/ 0 h 49"/>
                  <a:gd name="T26" fmla="*/ 0 w 69"/>
                  <a:gd name="T27" fmla="*/ 0 h 49"/>
                  <a:gd name="T28" fmla="*/ 0 w 69"/>
                  <a:gd name="T29" fmla="*/ 0 h 4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9" h="49">
                    <a:moveTo>
                      <a:pt x="40" y="0"/>
                    </a:moveTo>
                    <a:lnTo>
                      <a:pt x="56" y="9"/>
                    </a:lnTo>
                    <a:lnTo>
                      <a:pt x="69" y="19"/>
                    </a:lnTo>
                    <a:lnTo>
                      <a:pt x="69" y="29"/>
                    </a:lnTo>
                    <a:lnTo>
                      <a:pt x="69" y="39"/>
                    </a:lnTo>
                    <a:lnTo>
                      <a:pt x="56" y="49"/>
                    </a:lnTo>
                    <a:lnTo>
                      <a:pt x="40" y="49"/>
                    </a:lnTo>
                    <a:lnTo>
                      <a:pt x="28" y="49"/>
                    </a:lnTo>
                    <a:lnTo>
                      <a:pt x="13" y="49"/>
                    </a:lnTo>
                    <a:lnTo>
                      <a:pt x="0" y="39"/>
                    </a:lnTo>
                    <a:lnTo>
                      <a:pt x="0" y="29"/>
                    </a:lnTo>
                    <a:lnTo>
                      <a:pt x="0" y="19"/>
                    </a:lnTo>
                    <a:lnTo>
                      <a:pt x="13" y="9"/>
                    </a:lnTo>
                    <a:lnTo>
                      <a:pt x="28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9E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16" name="Freeform 1633">
                <a:extLst>
                  <a:ext uri="{FF2B5EF4-FFF2-40B4-BE49-F238E27FC236}">
                    <a16:creationId xmlns:a16="http://schemas.microsoft.com/office/drawing/2014/main" id="{DC296277-B2CD-4E24-AA49-B3C673491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5" y="3030"/>
                <a:ext cx="4" cy="3"/>
              </a:xfrm>
              <a:custGeom>
                <a:avLst/>
                <a:gdLst>
                  <a:gd name="T0" fmla="*/ 0 w 69"/>
                  <a:gd name="T1" fmla="*/ 0 h 49"/>
                  <a:gd name="T2" fmla="*/ 0 w 69"/>
                  <a:gd name="T3" fmla="*/ 0 h 49"/>
                  <a:gd name="T4" fmla="*/ 0 w 69"/>
                  <a:gd name="T5" fmla="*/ 0 h 49"/>
                  <a:gd name="T6" fmla="*/ 0 w 69"/>
                  <a:gd name="T7" fmla="*/ 0 h 49"/>
                  <a:gd name="T8" fmla="*/ 0 w 69"/>
                  <a:gd name="T9" fmla="*/ 0 h 49"/>
                  <a:gd name="T10" fmla="*/ 0 w 69"/>
                  <a:gd name="T11" fmla="*/ 0 h 49"/>
                  <a:gd name="T12" fmla="*/ 0 w 69"/>
                  <a:gd name="T13" fmla="*/ 0 h 49"/>
                  <a:gd name="T14" fmla="*/ 0 w 69"/>
                  <a:gd name="T15" fmla="*/ 0 h 49"/>
                  <a:gd name="T16" fmla="*/ 0 w 69"/>
                  <a:gd name="T17" fmla="*/ 0 h 49"/>
                  <a:gd name="T18" fmla="*/ 0 w 69"/>
                  <a:gd name="T19" fmla="*/ 0 h 49"/>
                  <a:gd name="T20" fmla="*/ 0 w 69"/>
                  <a:gd name="T21" fmla="*/ 0 h 49"/>
                  <a:gd name="T22" fmla="*/ 0 w 69"/>
                  <a:gd name="T23" fmla="*/ 0 h 49"/>
                  <a:gd name="T24" fmla="*/ 0 w 69"/>
                  <a:gd name="T25" fmla="*/ 0 h 49"/>
                  <a:gd name="T26" fmla="*/ 0 w 69"/>
                  <a:gd name="T27" fmla="*/ 0 h 49"/>
                  <a:gd name="T28" fmla="*/ 0 w 69"/>
                  <a:gd name="T29" fmla="*/ 0 h 49"/>
                  <a:gd name="T30" fmla="*/ 0 w 69"/>
                  <a:gd name="T31" fmla="*/ 0 h 49"/>
                  <a:gd name="T32" fmla="*/ 0 w 6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9" h="49">
                    <a:moveTo>
                      <a:pt x="28" y="0"/>
                    </a:moveTo>
                    <a:lnTo>
                      <a:pt x="41" y="0"/>
                    </a:lnTo>
                    <a:lnTo>
                      <a:pt x="54" y="10"/>
                    </a:lnTo>
                    <a:lnTo>
                      <a:pt x="69" y="19"/>
                    </a:lnTo>
                    <a:lnTo>
                      <a:pt x="69" y="29"/>
                    </a:lnTo>
                    <a:lnTo>
                      <a:pt x="69" y="39"/>
                    </a:lnTo>
                    <a:lnTo>
                      <a:pt x="54" y="39"/>
                    </a:lnTo>
                    <a:lnTo>
                      <a:pt x="41" y="49"/>
                    </a:lnTo>
                    <a:lnTo>
                      <a:pt x="28" y="49"/>
                    </a:lnTo>
                    <a:lnTo>
                      <a:pt x="13" y="49"/>
                    </a:lnTo>
                    <a:lnTo>
                      <a:pt x="0" y="39"/>
                    </a:lnTo>
                    <a:lnTo>
                      <a:pt x="0" y="29"/>
                    </a:lnTo>
                    <a:lnTo>
                      <a:pt x="0" y="19"/>
                    </a:lnTo>
                    <a:lnTo>
                      <a:pt x="0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9E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17" name="Freeform 1634">
                <a:extLst>
                  <a:ext uri="{FF2B5EF4-FFF2-40B4-BE49-F238E27FC236}">
                    <a16:creationId xmlns:a16="http://schemas.microsoft.com/office/drawing/2014/main" id="{2D98EEB5-FCAC-4947-B6DE-6AE6E0CD4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7" y="3040"/>
                <a:ext cx="5" cy="4"/>
              </a:xfrm>
              <a:custGeom>
                <a:avLst/>
                <a:gdLst>
                  <a:gd name="T0" fmla="*/ 0 w 69"/>
                  <a:gd name="T1" fmla="*/ 0 h 49"/>
                  <a:gd name="T2" fmla="*/ 0 w 69"/>
                  <a:gd name="T3" fmla="*/ 0 h 49"/>
                  <a:gd name="T4" fmla="*/ 0 w 69"/>
                  <a:gd name="T5" fmla="*/ 0 h 49"/>
                  <a:gd name="T6" fmla="*/ 0 w 69"/>
                  <a:gd name="T7" fmla="*/ 0 h 49"/>
                  <a:gd name="T8" fmla="*/ 0 w 69"/>
                  <a:gd name="T9" fmla="*/ 0 h 49"/>
                  <a:gd name="T10" fmla="*/ 0 w 69"/>
                  <a:gd name="T11" fmla="*/ 0 h 49"/>
                  <a:gd name="T12" fmla="*/ 0 w 69"/>
                  <a:gd name="T13" fmla="*/ 0 h 49"/>
                  <a:gd name="T14" fmla="*/ 0 w 69"/>
                  <a:gd name="T15" fmla="*/ 0 h 49"/>
                  <a:gd name="T16" fmla="*/ 0 w 69"/>
                  <a:gd name="T17" fmla="*/ 0 h 49"/>
                  <a:gd name="T18" fmla="*/ 0 w 69"/>
                  <a:gd name="T19" fmla="*/ 0 h 49"/>
                  <a:gd name="T20" fmla="*/ 0 w 69"/>
                  <a:gd name="T21" fmla="*/ 0 h 49"/>
                  <a:gd name="T22" fmla="*/ 0 w 69"/>
                  <a:gd name="T23" fmla="*/ 0 h 49"/>
                  <a:gd name="T24" fmla="*/ 0 w 69"/>
                  <a:gd name="T25" fmla="*/ 0 h 49"/>
                  <a:gd name="T26" fmla="*/ 0 w 69"/>
                  <a:gd name="T27" fmla="*/ 0 h 49"/>
                  <a:gd name="T28" fmla="*/ 0 w 69"/>
                  <a:gd name="T29" fmla="*/ 0 h 49"/>
                  <a:gd name="T30" fmla="*/ 0 w 69"/>
                  <a:gd name="T31" fmla="*/ 0 h 4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9" h="49">
                    <a:moveTo>
                      <a:pt x="43" y="0"/>
                    </a:moveTo>
                    <a:lnTo>
                      <a:pt x="56" y="0"/>
                    </a:lnTo>
                    <a:lnTo>
                      <a:pt x="69" y="9"/>
                    </a:lnTo>
                    <a:lnTo>
                      <a:pt x="69" y="20"/>
                    </a:lnTo>
                    <a:lnTo>
                      <a:pt x="69" y="29"/>
                    </a:lnTo>
                    <a:lnTo>
                      <a:pt x="56" y="39"/>
                    </a:lnTo>
                    <a:lnTo>
                      <a:pt x="56" y="49"/>
                    </a:lnTo>
                    <a:lnTo>
                      <a:pt x="43" y="49"/>
                    </a:lnTo>
                    <a:lnTo>
                      <a:pt x="28" y="39"/>
                    </a:lnTo>
                    <a:lnTo>
                      <a:pt x="16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16" y="9"/>
                    </a:lnTo>
                    <a:lnTo>
                      <a:pt x="16" y="0"/>
                    </a:lnTo>
                    <a:lnTo>
                      <a:pt x="28" y="0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9E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18" name="Freeform 1635">
                <a:extLst>
                  <a:ext uri="{FF2B5EF4-FFF2-40B4-BE49-F238E27FC236}">
                    <a16:creationId xmlns:a16="http://schemas.microsoft.com/office/drawing/2014/main" id="{1D5C69B8-94CB-4E29-A504-931400965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8" y="3051"/>
                <a:ext cx="5" cy="3"/>
              </a:xfrm>
              <a:custGeom>
                <a:avLst/>
                <a:gdLst>
                  <a:gd name="T0" fmla="*/ 0 w 69"/>
                  <a:gd name="T1" fmla="*/ 0 h 48"/>
                  <a:gd name="T2" fmla="*/ 0 w 69"/>
                  <a:gd name="T3" fmla="*/ 0 h 48"/>
                  <a:gd name="T4" fmla="*/ 0 w 69"/>
                  <a:gd name="T5" fmla="*/ 0 h 48"/>
                  <a:gd name="T6" fmla="*/ 0 w 69"/>
                  <a:gd name="T7" fmla="*/ 0 h 48"/>
                  <a:gd name="T8" fmla="*/ 0 w 69"/>
                  <a:gd name="T9" fmla="*/ 0 h 48"/>
                  <a:gd name="T10" fmla="*/ 0 w 69"/>
                  <a:gd name="T11" fmla="*/ 0 h 48"/>
                  <a:gd name="T12" fmla="*/ 0 w 69"/>
                  <a:gd name="T13" fmla="*/ 0 h 48"/>
                  <a:gd name="T14" fmla="*/ 0 w 69"/>
                  <a:gd name="T15" fmla="*/ 0 h 48"/>
                  <a:gd name="T16" fmla="*/ 0 w 69"/>
                  <a:gd name="T17" fmla="*/ 0 h 48"/>
                  <a:gd name="T18" fmla="*/ 0 w 69"/>
                  <a:gd name="T19" fmla="*/ 0 h 48"/>
                  <a:gd name="T20" fmla="*/ 0 w 69"/>
                  <a:gd name="T21" fmla="*/ 0 h 48"/>
                  <a:gd name="T22" fmla="*/ 0 w 69"/>
                  <a:gd name="T23" fmla="*/ 0 h 48"/>
                  <a:gd name="T24" fmla="*/ 0 w 69"/>
                  <a:gd name="T25" fmla="*/ 0 h 48"/>
                  <a:gd name="T26" fmla="*/ 0 w 69"/>
                  <a:gd name="T27" fmla="*/ 0 h 48"/>
                  <a:gd name="T28" fmla="*/ 0 w 69"/>
                  <a:gd name="T29" fmla="*/ 0 h 48"/>
                  <a:gd name="T30" fmla="*/ 0 w 69"/>
                  <a:gd name="T31" fmla="*/ 0 h 4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9" h="48">
                    <a:moveTo>
                      <a:pt x="41" y="0"/>
                    </a:moveTo>
                    <a:lnTo>
                      <a:pt x="41" y="9"/>
                    </a:lnTo>
                    <a:lnTo>
                      <a:pt x="57" y="9"/>
                    </a:lnTo>
                    <a:lnTo>
                      <a:pt x="69" y="19"/>
                    </a:lnTo>
                    <a:lnTo>
                      <a:pt x="69" y="28"/>
                    </a:lnTo>
                    <a:lnTo>
                      <a:pt x="69" y="39"/>
                    </a:lnTo>
                    <a:lnTo>
                      <a:pt x="57" y="48"/>
                    </a:lnTo>
                    <a:lnTo>
                      <a:pt x="41" y="48"/>
                    </a:lnTo>
                    <a:lnTo>
                      <a:pt x="28" y="48"/>
                    </a:lnTo>
                    <a:lnTo>
                      <a:pt x="14" y="48"/>
                    </a:lnTo>
                    <a:lnTo>
                      <a:pt x="0" y="48"/>
                    </a:lnTo>
                    <a:lnTo>
                      <a:pt x="0" y="39"/>
                    </a:lnTo>
                    <a:lnTo>
                      <a:pt x="0" y="28"/>
                    </a:lnTo>
                    <a:lnTo>
                      <a:pt x="0" y="19"/>
                    </a:lnTo>
                    <a:lnTo>
                      <a:pt x="14" y="9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9E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19" name="Freeform 1636">
                <a:extLst>
                  <a:ext uri="{FF2B5EF4-FFF2-40B4-BE49-F238E27FC236}">
                    <a16:creationId xmlns:a16="http://schemas.microsoft.com/office/drawing/2014/main" id="{75D31243-C121-4509-8557-50E3182235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8" y="3063"/>
                <a:ext cx="5" cy="3"/>
              </a:xfrm>
              <a:custGeom>
                <a:avLst/>
                <a:gdLst>
                  <a:gd name="T0" fmla="*/ 0 w 69"/>
                  <a:gd name="T1" fmla="*/ 0 h 48"/>
                  <a:gd name="T2" fmla="*/ 0 w 69"/>
                  <a:gd name="T3" fmla="*/ 0 h 48"/>
                  <a:gd name="T4" fmla="*/ 0 w 69"/>
                  <a:gd name="T5" fmla="*/ 0 h 48"/>
                  <a:gd name="T6" fmla="*/ 0 w 69"/>
                  <a:gd name="T7" fmla="*/ 0 h 48"/>
                  <a:gd name="T8" fmla="*/ 0 w 69"/>
                  <a:gd name="T9" fmla="*/ 0 h 48"/>
                  <a:gd name="T10" fmla="*/ 0 w 69"/>
                  <a:gd name="T11" fmla="*/ 0 h 48"/>
                  <a:gd name="T12" fmla="*/ 0 w 69"/>
                  <a:gd name="T13" fmla="*/ 0 h 48"/>
                  <a:gd name="T14" fmla="*/ 0 w 69"/>
                  <a:gd name="T15" fmla="*/ 0 h 48"/>
                  <a:gd name="T16" fmla="*/ 0 w 69"/>
                  <a:gd name="T17" fmla="*/ 0 h 48"/>
                  <a:gd name="T18" fmla="*/ 0 w 69"/>
                  <a:gd name="T19" fmla="*/ 0 h 48"/>
                  <a:gd name="T20" fmla="*/ 0 w 69"/>
                  <a:gd name="T21" fmla="*/ 0 h 48"/>
                  <a:gd name="T22" fmla="*/ 0 w 69"/>
                  <a:gd name="T23" fmla="*/ 0 h 48"/>
                  <a:gd name="T24" fmla="*/ 0 w 69"/>
                  <a:gd name="T25" fmla="*/ 0 h 48"/>
                  <a:gd name="T26" fmla="*/ 0 w 69"/>
                  <a:gd name="T27" fmla="*/ 0 h 48"/>
                  <a:gd name="T28" fmla="*/ 0 w 69"/>
                  <a:gd name="T29" fmla="*/ 0 h 48"/>
                  <a:gd name="T30" fmla="*/ 0 w 69"/>
                  <a:gd name="T31" fmla="*/ 0 h 4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9" h="48">
                    <a:moveTo>
                      <a:pt x="28" y="0"/>
                    </a:moveTo>
                    <a:lnTo>
                      <a:pt x="42" y="9"/>
                    </a:lnTo>
                    <a:lnTo>
                      <a:pt x="55" y="9"/>
                    </a:lnTo>
                    <a:lnTo>
                      <a:pt x="69" y="19"/>
                    </a:lnTo>
                    <a:lnTo>
                      <a:pt x="69" y="29"/>
                    </a:lnTo>
                    <a:lnTo>
                      <a:pt x="69" y="39"/>
                    </a:lnTo>
                    <a:lnTo>
                      <a:pt x="55" y="48"/>
                    </a:lnTo>
                    <a:lnTo>
                      <a:pt x="42" y="48"/>
                    </a:lnTo>
                    <a:lnTo>
                      <a:pt x="28" y="48"/>
                    </a:lnTo>
                    <a:lnTo>
                      <a:pt x="14" y="48"/>
                    </a:lnTo>
                    <a:lnTo>
                      <a:pt x="0" y="39"/>
                    </a:lnTo>
                    <a:lnTo>
                      <a:pt x="0" y="29"/>
                    </a:lnTo>
                    <a:lnTo>
                      <a:pt x="0" y="19"/>
                    </a:lnTo>
                    <a:lnTo>
                      <a:pt x="14" y="9"/>
                    </a:lnTo>
                    <a:lnTo>
                      <a:pt x="14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9E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20" name="Freeform 1637">
                <a:extLst>
                  <a:ext uri="{FF2B5EF4-FFF2-40B4-BE49-F238E27FC236}">
                    <a16:creationId xmlns:a16="http://schemas.microsoft.com/office/drawing/2014/main" id="{2CB4508A-782F-4161-BCA6-715C763C60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7" y="3076"/>
                <a:ext cx="5" cy="3"/>
              </a:xfrm>
              <a:custGeom>
                <a:avLst/>
                <a:gdLst>
                  <a:gd name="T0" fmla="*/ 0 w 69"/>
                  <a:gd name="T1" fmla="*/ 0 h 50"/>
                  <a:gd name="T2" fmla="*/ 0 w 69"/>
                  <a:gd name="T3" fmla="*/ 0 h 50"/>
                  <a:gd name="T4" fmla="*/ 0 w 69"/>
                  <a:gd name="T5" fmla="*/ 0 h 50"/>
                  <a:gd name="T6" fmla="*/ 0 w 69"/>
                  <a:gd name="T7" fmla="*/ 0 h 50"/>
                  <a:gd name="T8" fmla="*/ 0 w 69"/>
                  <a:gd name="T9" fmla="*/ 0 h 50"/>
                  <a:gd name="T10" fmla="*/ 0 w 69"/>
                  <a:gd name="T11" fmla="*/ 0 h 50"/>
                  <a:gd name="T12" fmla="*/ 0 w 69"/>
                  <a:gd name="T13" fmla="*/ 0 h 50"/>
                  <a:gd name="T14" fmla="*/ 0 w 69"/>
                  <a:gd name="T15" fmla="*/ 0 h 50"/>
                  <a:gd name="T16" fmla="*/ 0 w 69"/>
                  <a:gd name="T17" fmla="*/ 0 h 50"/>
                  <a:gd name="T18" fmla="*/ 0 w 69"/>
                  <a:gd name="T19" fmla="*/ 0 h 50"/>
                  <a:gd name="T20" fmla="*/ 0 w 69"/>
                  <a:gd name="T21" fmla="*/ 0 h 50"/>
                  <a:gd name="T22" fmla="*/ 0 w 69"/>
                  <a:gd name="T23" fmla="*/ 0 h 50"/>
                  <a:gd name="T24" fmla="*/ 0 w 69"/>
                  <a:gd name="T25" fmla="*/ 0 h 50"/>
                  <a:gd name="T26" fmla="*/ 0 w 69"/>
                  <a:gd name="T27" fmla="*/ 0 h 50"/>
                  <a:gd name="T28" fmla="*/ 0 w 69"/>
                  <a:gd name="T29" fmla="*/ 0 h 50"/>
                  <a:gd name="T30" fmla="*/ 0 w 69"/>
                  <a:gd name="T31" fmla="*/ 0 h 5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9" h="50">
                    <a:moveTo>
                      <a:pt x="42" y="0"/>
                    </a:moveTo>
                    <a:lnTo>
                      <a:pt x="56" y="0"/>
                    </a:lnTo>
                    <a:lnTo>
                      <a:pt x="69" y="10"/>
                    </a:lnTo>
                    <a:lnTo>
                      <a:pt x="69" y="20"/>
                    </a:lnTo>
                    <a:lnTo>
                      <a:pt x="69" y="29"/>
                    </a:lnTo>
                    <a:lnTo>
                      <a:pt x="56" y="39"/>
                    </a:lnTo>
                    <a:lnTo>
                      <a:pt x="56" y="50"/>
                    </a:lnTo>
                    <a:lnTo>
                      <a:pt x="28" y="50"/>
                    </a:lnTo>
                    <a:lnTo>
                      <a:pt x="28" y="39"/>
                    </a:lnTo>
                    <a:lnTo>
                      <a:pt x="15" y="39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0" y="10"/>
                    </a:lnTo>
                    <a:lnTo>
                      <a:pt x="15" y="0"/>
                    </a:lnTo>
                    <a:lnTo>
                      <a:pt x="28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9E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21" name="Freeform 1638">
                <a:extLst>
                  <a:ext uri="{FF2B5EF4-FFF2-40B4-BE49-F238E27FC236}">
                    <a16:creationId xmlns:a16="http://schemas.microsoft.com/office/drawing/2014/main" id="{663A180F-687D-4E70-AFBA-363C62D6B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9" y="3085"/>
                <a:ext cx="4" cy="4"/>
              </a:xfrm>
              <a:custGeom>
                <a:avLst/>
                <a:gdLst>
                  <a:gd name="T0" fmla="*/ 0 w 70"/>
                  <a:gd name="T1" fmla="*/ 0 h 50"/>
                  <a:gd name="T2" fmla="*/ 0 w 70"/>
                  <a:gd name="T3" fmla="*/ 0 h 50"/>
                  <a:gd name="T4" fmla="*/ 0 w 70"/>
                  <a:gd name="T5" fmla="*/ 0 h 50"/>
                  <a:gd name="T6" fmla="*/ 0 w 70"/>
                  <a:gd name="T7" fmla="*/ 0 h 50"/>
                  <a:gd name="T8" fmla="*/ 0 w 70"/>
                  <a:gd name="T9" fmla="*/ 0 h 50"/>
                  <a:gd name="T10" fmla="*/ 0 w 70"/>
                  <a:gd name="T11" fmla="*/ 0 h 50"/>
                  <a:gd name="T12" fmla="*/ 0 w 70"/>
                  <a:gd name="T13" fmla="*/ 0 h 50"/>
                  <a:gd name="T14" fmla="*/ 0 w 70"/>
                  <a:gd name="T15" fmla="*/ 0 h 50"/>
                  <a:gd name="T16" fmla="*/ 0 w 70"/>
                  <a:gd name="T17" fmla="*/ 0 h 50"/>
                  <a:gd name="T18" fmla="*/ 0 w 70"/>
                  <a:gd name="T19" fmla="*/ 0 h 50"/>
                  <a:gd name="T20" fmla="*/ 0 w 70"/>
                  <a:gd name="T21" fmla="*/ 0 h 50"/>
                  <a:gd name="T22" fmla="*/ 0 w 70"/>
                  <a:gd name="T23" fmla="*/ 0 h 50"/>
                  <a:gd name="T24" fmla="*/ 0 w 70"/>
                  <a:gd name="T25" fmla="*/ 0 h 50"/>
                  <a:gd name="T26" fmla="*/ 0 w 70"/>
                  <a:gd name="T27" fmla="*/ 0 h 50"/>
                  <a:gd name="T28" fmla="*/ 0 w 70"/>
                  <a:gd name="T29" fmla="*/ 0 h 50"/>
                  <a:gd name="T30" fmla="*/ 0 w 70"/>
                  <a:gd name="T31" fmla="*/ 0 h 50"/>
                  <a:gd name="T32" fmla="*/ 0 w 70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0" h="50">
                    <a:moveTo>
                      <a:pt x="42" y="0"/>
                    </a:moveTo>
                    <a:lnTo>
                      <a:pt x="55" y="0"/>
                    </a:lnTo>
                    <a:lnTo>
                      <a:pt x="55" y="11"/>
                    </a:lnTo>
                    <a:lnTo>
                      <a:pt x="70" y="20"/>
                    </a:lnTo>
                    <a:lnTo>
                      <a:pt x="70" y="30"/>
                    </a:lnTo>
                    <a:lnTo>
                      <a:pt x="70" y="39"/>
                    </a:lnTo>
                    <a:lnTo>
                      <a:pt x="55" y="50"/>
                    </a:lnTo>
                    <a:lnTo>
                      <a:pt x="42" y="50"/>
                    </a:lnTo>
                    <a:lnTo>
                      <a:pt x="27" y="50"/>
                    </a:lnTo>
                    <a:lnTo>
                      <a:pt x="14" y="50"/>
                    </a:lnTo>
                    <a:lnTo>
                      <a:pt x="14" y="39"/>
                    </a:lnTo>
                    <a:lnTo>
                      <a:pt x="0" y="39"/>
                    </a:lnTo>
                    <a:lnTo>
                      <a:pt x="0" y="30"/>
                    </a:lnTo>
                    <a:lnTo>
                      <a:pt x="0" y="20"/>
                    </a:lnTo>
                    <a:lnTo>
                      <a:pt x="14" y="11"/>
                    </a:lnTo>
                    <a:lnTo>
                      <a:pt x="27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9E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22" name="Freeform 1639">
                <a:extLst>
                  <a:ext uri="{FF2B5EF4-FFF2-40B4-BE49-F238E27FC236}">
                    <a16:creationId xmlns:a16="http://schemas.microsoft.com/office/drawing/2014/main" id="{EE6D48B7-0A80-48B5-9512-7D05831EA0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0" y="3098"/>
                <a:ext cx="124" cy="132"/>
              </a:xfrm>
              <a:custGeom>
                <a:avLst/>
                <a:gdLst>
                  <a:gd name="T0" fmla="*/ 8 w 1866"/>
                  <a:gd name="T1" fmla="*/ 9 h 1978"/>
                  <a:gd name="T2" fmla="*/ 0 w 1866"/>
                  <a:gd name="T3" fmla="*/ 0 h 1978"/>
                  <a:gd name="T4" fmla="*/ 0 w 1866"/>
                  <a:gd name="T5" fmla="*/ 0 h 1978"/>
                  <a:gd name="T6" fmla="*/ 8 w 1866"/>
                  <a:gd name="T7" fmla="*/ 9 h 1978"/>
                  <a:gd name="T8" fmla="*/ 8 w 1866"/>
                  <a:gd name="T9" fmla="*/ 9 h 19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66" h="1978">
                    <a:moveTo>
                      <a:pt x="1797" y="1978"/>
                    </a:moveTo>
                    <a:lnTo>
                      <a:pt x="0" y="0"/>
                    </a:lnTo>
                    <a:lnTo>
                      <a:pt x="97" y="48"/>
                    </a:lnTo>
                    <a:lnTo>
                      <a:pt x="1866" y="1929"/>
                    </a:lnTo>
                    <a:lnTo>
                      <a:pt x="1797" y="1978"/>
                    </a:lnTo>
                    <a:close/>
                  </a:path>
                </a:pathLst>
              </a:custGeom>
              <a:solidFill>
                <a:srgbClr val="9E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23" name="Freeform 1640">
                <a:extLst>
                  <a:ext uri="{FF2B5EF4-FFF2-40B4-BE49-F238E27FC236}">
                    <a16:creationId xmlns:a16="http://schemas.microsoft.com/office/drawing/2014/main" id="{65F84AC0-2922-495B-BA7A-44FAED356E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0" y="3012"/>
                <a:ext cx="202" cy="214"/>
              </a:xfrm>
              <a:custGeom>
                <a:avLst/>
                <a:gdLst>
                  <a:gd name="T0" fmla="*/ 13 w 3027"/>
                  <a:gd name="T1" fmla="*/ 14 h 3207"/>
                  <a:gd name="T2" fmla="*/ 6 w 3027"/>
                  <a:gd name="T3" fmla="*/ 6 h 3207"/>
                  <a:gd name="T4" fmla="*/ 5 w 3027"/>
                  <a:gd name="T5" fmla="*/ 6 h 3207"/>
                  <a:gd name="T6" fmla="*/ 5 w 3027"/>
                  <a:gd name="T7" fmla="*/ 6 h 3207"/>
                  <a:gd name="T8" fmla="*/ 4 w 3027"/>
                  <a:gd name="T9" fmla="*/ 6 h 3207"/>
                  <a:gd name="T10" fmla="*/ 4 w 3027"/>
                  <a:gd name="T11" fmla="*/ 5 h 3207"/>
                  <a:gd name="T12" fmla="*/ 3 w 3027"/>
                  <a:gd name="T13" fmla="*/ 5 h 3207"/>
                  <a:gd name="T14" fmla="*/ 4 w 3027"/>
                  <a:gd name="T15" fmla="*/ 4 h 3207"/>
                  <a:gd name="T16" fmla="*/ 3 w 3027"/>
                  <a:gd name="T17" fmla="*/ 4 h 3207"/>
                  <a:gd name="T18" fmla="*/ 3 w 3027"/>
                  <a:gd name="T19" fmla="*/ 4 h 3207"/>
                  <a:gd name="T20" fmla="*/ 2 w 3027"/>
                  <a:gd name="T21" fmla="*/ 4 h 3207"/>
                  <a:gd name="T22" fmla="*/ 2 w 3027"/>
                  <a:gd name="T23" fmla="*/ 4 h 3207"/>
                  <a:gd name="T24" fmla="*/ 2 w 3027"/>
                  <a:gd name="T25" fmla="*/ 3 h 3207"/>
                  <a:gd name="T26" fmla="*/ 2 w 3027"/>
                  <a:gd name="T27" fmla="*/ 4 h 3207"/>
                  <a:gd name="T28" fmla="*/ 2 w 3027"/>
                  <a:gd name="T29" fmla="*/ 4 h 3207"/>
                  <a:gd name="T30" fmla="*/ 2 w 3027"/>
                  <a:gd name="T31" fmla="*/ 3 h 3207"/>
                  <a:gd name="T32" fmla="*/ 2 w 3027"/>
                  <a:gd name="T33" fmla="*/ 3 h 3207"/>
                  <a:gd name="T34" fmla="*/ 1 w 3027"/>
                  <a:gd name="T35" fmla="*/ 3 h 3207"/>
                  <a:gd name="T36" fmla="*/ 1 w 3027"/>
                  <a:gd name="T37" fmla="*/ 2 h 3207"/>
                  <a:gd name="T38" fmla="*/ 1 w 3027"/>
                  <a:gd name="T39" fmla="*/ 2 h 3207"/>
                  <a:gd name="T40" fmla="*/ 1 w 3027"/>
                  <a:gd name="T41" fmla="*/ 2 h 3207"/>
                  <a:gd name="T42" fmla="*/ 1 w 3027"/>
                  <a:gd name="T43" fmla="*/ 1 h 3207"/>
                  <a:gd name="T44" fmla="*/ 0 w 3027"/>
                  <a:gd name="T45" fmla="*/ 1 h 3207"/>
                  <a:gd name="T46" fmla="*/ 0 w 3027"/>
                  <a:gd name="T47" fmla="*/ 1 h 3207"/>
                  <a:gd name="T48" fmla="*/ 0 w 3027"/>
                  <a:gd name="T49" fmla="*/ 0 h 3207"/>
                  <a:gd name="T50" fmla="*/ 0 w 3027"/>
                  <a:gd name="T51" fmla="*/ 0 h 3207"/>
                  <a:gd name="T52" fmla="*/ 1 w 3027"/>
                  <a:gd name="T53" fmla="*/ 0 h 3207"/>
                  <a:gd name="T54" fmla="*/ 1 w 3027"/>
                  <a:gd name="T55" fmla="*/ 0 h 3207"/>
                  <a:gd name="T56" fmla="*/ 2 w 3027"/>
                  <a:gd name="T57" fmla="*/ 1 h 3207"/>
                  <a:gd name="T58" fmla="*/ 2 w 3027"/>
                  <a:gd name="T59" fmla="*/ 1 h 3207"/>
                  <a:gd name="T60" fmla="*/ 2 w 3027"/>
                  <a:gd name="T61" fmla="*/ 1 h 3207"/>
                  <a:gd name="T62" fmla="*/ 3 w 3027"/>
                  <a:gd name="T63" fmla="*/ 1 h 3207"/>
                  <a:gd name="T64" fmla="*/ 3 w 3027"/>
                  <a:gd name="T65" fmla="*/ 2 h 3207"/>
                  <a:gd name="T66" fmla="*/ 3 w 3027"/>
                  <a:gd name="T67" fmla="*/ 2 h 3207"/>
                  <a:gd name="T68" fmla="*/ 3 w 3027"/>
                  <a:gd name="T69" fmla="*/ 2 h 3207"/>
                  <a:gd name="T70" fmla="*/ 3 w 3027"/>
                  <a:gd name="T71" fmla="*/ 2 h 3207"/>
                  <a:gd name="T72" fmla="*/ 3 w 3027"/>
                  <a:gd name="T73" fmla="*/ 3 h 3207"/>
                  <a:gd name="T74" fmla="*/ 4 w 3027"/>
                  <a:gd name="T75" fmla="*/ 2 h 3207"/>
                  <a:gd name="T76" fmla="*/ 4 w 3027"/>
                  <a:gd name="T77" fmla="*/ 3 h 3207"/>
                  <a:gd name="T78" fmla="*/ 4 w 3027"/>
                  <a:gd name="T79" fmla="*/ 3 h 3207"/>
                  <a:gd name="T80" fmla="*/ 5 w 3027"/>
                  <a:gd name="T81" fmla="*/ 3 h 3207"/>
                  <a:gd name="T82" fmla="*/ 5 w 3027"/>
                  <a:gd name="T83" fmla="*/ 4 h 3207"/>
                  <a:gd name="T84" fmla="*/ 5 w 3027"/>
                  <a:gd name="T85" fmla="*/ 4 h 3207"/>
                  <a:gd name="T86" fmla="*/ 5 w 3027"/>
                  <a:gd name="T87" fmla="*/ 4 h 3207"/>
                  <a:gd name="T88" fmla="*/ 6 w 3027"/>
                  <a:gd name="T89" fmla="*/ 4 h 3207"/>
                  <a:gd name="T90" fmla="*/ 6 w 3027"/>
                  <a:gd name="T91" fmla="*/ 4 h 3207"/>
                  <a:gd name="T92" fmla="*/ 6 w 3027"/>
                  <a:gd name="T93" fmla="*/ 5 h 3207"/>
                  <a:gd name="T94" fmla="*/ 6 w 3027"/>
                  <a:gd name="T95" fmla="*/ 5 h 3207"/>
                  <a:gd name="T96" fmla="*/ 6 w 3027"/>
                  <a:gd name="T97" fmla="*/ 5 h 3207"/>
                  <a:gd name="T98" fmla="*/ 6 w 3027"/>
                  <a:gd name="T99" fmla="*/ 5 h 3207"/>
                  <a:gd name="T100" fmla="*/ 6 w 3027"/>
                  <a:gd name="T101" fmla="*/ 6 h 3207"/>
                  <a:gd name="T102" fmla="*/ 6 w 3027"/>
                  <a:gd name="T103" fmla="*/ 6 h 3207"/>
                  <a:gd name="T104" fmla="*/ 7 w 3027"/>
                  <a:gd name="T105" fmla="*/ 7 h 3207"/>
                  <a:gd name="T106" fmla="*/ 8 w 3027"/>
                  <a:gd name="T107" fmla="*/ 8 h 3207"/>
                  <a:gd name="T108" fmla="*/ 9 w 3027"/>
                  <a:gd name="T109" fmla="*/ 9 h 3207"/>
                  <a:gd name="T110" fmla="*/ 10 w 3027"/>
                  <a:gd name="T111" fmla="*/ 10 h 3207"/>
                  <a:gd name="T112" fmla="*/ 11 w 3027"/>
                  <a:gd name="T113" fmla="*/ 11 h 3207"/>
                  <a:gd name="T114" fmla="*/ 11 w 3027"/>
                  <a:gd name="T115" fmla="*/ 12 h 3207"/>
                  <a:gd name="T116" fmla="*/ 12 w 3027"/>
                  <a:gd name="T117" fmla="*/ 13 h 3207"/>
                  <a:gd name="T118" fmla="*/ 13 w 3027"/>
                  <a:gd name="T119" fmla="*/ 13 h 3207"/>
                  <a:gd name="T120" fmla="*/ 13 w 3027"/>
                  <a:gd name="T121" fmla="*/ 14 h 320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027" h="3207">
                    <a:moveTo>
                      <a:pt x="3027" y="3207"/>
                    </a:moveTo>
                    <a:lnTo>
                      <a:pt x="3014" y="3207"/>
                    </a:lnTo>
                    <a:lnTo>
                      <a:pt x="3014" y="3197"/>
                    </a:lnTo>
                    <a:lnTo>
                      <a:pt x="1715" y="1814"/>
                    </a:lnTo>
                    <a:lnTo>
                      <a:pt x="1700" y="1814"/>
                    </a:lnTo>
                    <a:lnTo>
                      <a:pt x="1783" y="1911"/>
                    </a:lnTo>
                    <a:lnTo>
                      <a:pt x="2973" y="3188"/>
                    </a:lnTo>
                    <a:lnTo>
                      <a:pt x="2973" y="3197"/>
                    </a:lnTo>
                    <a:lnTo>
                      <a:pt x="2958" y="3197"/>
                    </a:lnTo>
                    <a:lnTo>
                      <a:pt x="2945" y="3197"/>
                    </a:lnTo>
                    <a:lnTo>
                      <a:pt x="2696" y="2924"/>
                    </a:lnTo>
                    <a:lnTo>
                      <a:pt x="2446" y="2652"/>
                    </a:lnTo>
                    <a:lnTo>
                      <a:pt x="1908" y="2067"/>
                    </a:lnTo>
                    <a:lnTo>
                      <a:pt x="1300" y="1424"/>
                    </a:lnTo>
                    <a:lnTo>
                      <a:pt x="1286" y="1424"/>
                    </a:lnTo>
                    <a:lnTo>
                      <a:pt x="1272" y="1413"/>
                    </a:lnTo>
                    <a:lnTo>
                      <a:pt x="1258" y="1404"/>
                    </a:lnTo>
                    <a:lnTo>
                      <a:pt x="1244" y="1394"/>
                    </a:lnTo>
                    <a:lnTo>
                      <a:pt x="1231" y="1394"/>
                    </a:lnTo>
                    <a:lnTo>
                      <a:pt x="1216" y="1384"/>
                    </a:lnTo>
                    <a:lnTo>
                      <a:pt x="1203" y="1374"/>
                    </a:lnTo>
                    <a:lnTo>
                      <a:pt x="1189" y="1365"/>
                    </a:lnTo>
                    <a:lnTo>
                      <a:pt x="1162" y="1356"/>
                    </a:lnTo>
                    <a:lnTo>
                      <a:pt x="1134" y="1356"/>
                    </a:lnTo>
                    <a:lnTo>
                      <a:pt x="1119" y="1345"/>
                    </a:lnTo>
                    <a:lnTo>
                      <a:pt x="1093" y="1345"/>
                    </a:lnTo>
                    <a:lnTo>
                      <a:pt x="1065" y="1345"/>
                    </a:lnTo>
                    <a:lnTo>
                      <a:pt x="1050" y="1336"/>
                    </a:lnTo>
                    <a:lnTo>
                      <a:pt x="1023" y="1336"/>
                    </a:lnTo>
                    <a:lnTo>
                      <a:pt x="996" y="1326"/>
                    </a:lnTo>
                    <a:lnTo>
                      <a:pt x="926" y="1297"/>
                    </a:lnTo>
                    <a:lnTo>
                      <a:pt x="913" y="1288"/>
                    </a:lnTo>
                    <a:lnTo>
                      <a:pt x="899" y="1277"/>
                    </a:lnTo>
                    <a:lnTo>
                      <a:pt x="885" y="1268"/>
                    </a:lnTo>
                    <a:lnTo>
                      <a:pt x="857" y="1258"/>
                    </a:lnTo>
                    <a:lnTo>
                      <a:pt x="857" y="1238"/>
                    </a:lnTo>
                    <a:lnTo>
                      <a:pt x="844" y="1229"/>
                    </a:lnTo>
                    <a:lnTo>
                      <a:pt x="844" y="1208"/>
                    </a:lnTo>
                    <a:lnTo>
                      <a:pt x="844" y="1199"/>
                    </a:lnTo>
                    <a:lnTo>
                      <a:pt x="844" y="1189"/>
                    </a:lnTo>
                    <a:lnTo>
                      <a:pt x="844" y="1180"/>
                    </a:lnTo>
                    <a:lnTo>
                      <a:pt x="913" y="1151"/>
                    </a:lnTo>
                    <a:lnTo>
                      <a:pt x="885" y="1151"/>
                    </a:lnTo>
                    <a:lnTo>
                      <a:pt x="857" y="1140"/>
                    </a:lnTo>
                    <a:lnTo>
                      <a:pt x="829" y="1131"/>
                    </a:lnTo>
                    <a:lnTo>
                      <a:pt x="816" y="1121"/>
                    </a:lnTo>
                    <a:lnTo>
                      <a:pt x="788" y="1121"/>
                    </a:lnTo>
                    <a:lnTo>
                      <a:pt x="775" y="1112"/>
                    </a:lnTo>
                    <a:lnTo>
                      <a:pt x="747" y="1092"/>
                    </a:lnTo>
                    <a:lnTo>
                      <a:pt x="732" y="1083"/>
                    </a:lnTo>
                    <a:lnTo>
                      <a:pt x="706" y="1033"/>
                    </a:lnTo>
                    <a:lnTo>
                      <a:pt x="719" y="1024"/>
                    </a:lnTo>
                    <a:lnTo>
                      <a:pt x="719" y="1015"/>
                    </a:lnTo>
                    <a:lnTo>
                      <a:pt x="732" y="1015"/>
                    </a:lnTo>
                    <a:lnTo>
                      <a:pt x="747" y="1005"/>
                    </a:lnTo>
                    <a:lnTo>
                      <a:pt x="829" y="1005"/>
                    </a:lnTo>
                    <a:lnTo>
                      <a:pt x="829" y="994"/>
                    </a:lnTo>
                    <a:lnTo>
                      <a:pt x="844" y="994"/>
                    </a:lnTo>
                    <a:lnTo>
                      <a:pt x="829" y="984"/>
                    </a:lnTo>
                    <a:lnTo>
                      <a:pt x="816" y="984"/>
                    </a:lnTo>
                    <a:lnTo>
                      <a:pt x="802" y="984"/>
                    </a:lnTo>
                    <a:lnTo>
                      <a:pt x="788" y="984"/>
                    </a:lnTo>
                    <a:lnTo>
                      <a:pt x="775" y="984"/>
                    </a:lnTo>
                    <a:lnTo>
                      <a:pt x="760" y="984"/>
                    </a:lnTo>
                    <a:lnTo>
                      <a:pt x="747" y="984"/>
                    </a:lnTo>
                    <a:lnTo>
                      <a:pt x="732" y="984"/>
                    </a:lnTo>
                    <a:lnTo>
                      <a:pt x="706" y="975"/>
                    </a:lnTo>
                    <a:lnTo>
                      <a:pt x="678" y="965"/>
                    </a:lnTo>
                    <a:lnTo>
                      <a:pt x="650" y="955"/>
                    </a:lnTo>
                    <a:lnTo>
                      <a:pt x="622" y="946"/>
                    </a:lnTo>
                    <a:lnTo>
                      <a:pt x="594" y="936"/>
                    </a:lnTo>
                    <a:lnTo>
                      <a:pt x="567" y="916"/>
                    </a:lnTo>
                    <a:lnTo>
                      <a:pt x="553" y="898"/>
                    </a:lnTo>
                    <a:lnTo>
                      <a:pt x="539" y="878"/>
                    </a:lnTo>
                    <a:lnTo>
                      <a:pt x="525" y="878"/>
                    </a:lnTo>
                    <a:lnTo>
                      <a:pt x="525" y="868"/>
                    </a:lnTo>
                    <a:lnTo>
                      <a:pt x="525" y="858"/>
                    </a:lnTo>
                    <a:lnTo>
                      <a:pt x="525" y="848"/>
                    </a:lnTo>
                    <a:lnTo>
                      <a:pt x="512" y="848"/>
                    </a:lnTo>
                    <a:lnTo>
                      <a:pt x="512" y="858"/>
                    </a:lnTo>
                    <a:lnTo>
                      <a:pt x="512" y="868"/>
                    </a:lnTo>
                    <a:lnTo>
                      <a:pt x="484" y="858"/>
                    </a:lnTo>
                    <a:lnTo>
                      <a:pt x="456" y="848"/>
                    </a:lnTo>
                    <a:lnTo>
                      <a:pt x="429" y="839"/>
                    </a:lnTo>
                    <a:lnTo>
                      <a:pt x="415" y="830"/>
                    </a:lnTo>
                    <a:lnTo>
                      <a:pt x="388" y="819"/>
                    </a:lnTo>
                    <a:lnTo>
                      <a:pt x="373" y="800"/>
                    </a:lnTo>
                    <a:lnTo>
                      <a:pt x="345" y="790"/>
                    </a:lnTo>
                    <a:lnTo>
                      <a:pt x="332" y="780"/>
                    </a:lnTo>
                    <a:lnTo>
                      <a:pt x="332" y="771"/>
                    </a:lnTo>
                    <a:lnTo>
                      <a:pt x="345" y="771"/>
                    </a:lnTo>
                    <a:lnTo>
                      <a:pt x="360" y="771"/>
                    </a:lnTo>
                    <a:lnTo>
                      <a:pt x="360" y="780"/>
                    </a:lnTo>
                    <a:lnTo>
                      <a:pt x="373" y="780"/>
                    </a:lnTo>
                    <a:lnTo>
                      <a:pt x="388" y="790"/>
                    </a:lnTo>
                    <a:lnTo>
                      <a:pt x="401" y="790"/>
                    </a:lnTo>
                    <a:lnTo>
                      <a:pt x="401" y="800"/>
                    </a:lnTo>
                    <a:lnTo>
                      <a:pt x="415" y="800"/>
                    </a:lnTo>
                    <a:lnTo>
                      <a:pt x="429" y="810"/>
                    </a:lnTo>
                    <a:lnTo>
                      <a:pt x="442" y="819"/>
                    </a:lnTo>
                    <a:lnTo>
                      <a:pt x="456" y="819"/>
                    </a:lnTo>
                    <a:lnTo>
                      <a:pt x="470" y="830"/>
                    </a:lnTo>
                    <a:lnTo>
                      <a:pt x="484" y="839"/>
                    </a:lnTo>
                    <a:lnTo>
                      <a:pt x="498" y="839"/>
                    </a:lnTo>
                    <a:lnTo>
                      <a:pt x="512" y="848"/>
                    </a:lnTo>
                    <a:lnTo>
                      <a:pt x="567" y="819"/>
                    </a:lnTo>
                    <a:lnTo>
                      <a:pt x="581" y="819"/>
                    </a:lnTo>
                    <a:lnTo>
                      <a:pt x="567" y="810"/>
                    </a:lnTo>
                    <a:lnTo>
                      <a:pt x="553" y="800"/>
                    </a:lnTo>
                    <a:lnTo>
                      <a:pt x="525" y="790"/>
                    </a:lnTo>
                    <a:lnTo>
                      <a:pt x="498" y="780"/>
                    </a:lnTo>
                    <a:lnTo>
                      <a:pt x="470" y="771"/>
                    </a:lnTo>
                    <a:lnTo>
                      <a:pt x="442" y="750"/>
                    </a:lnTo>
                    <a:lnTo>
                      <a:pt x="415" y="741"/>
                    </a:lnTo>
                    <a:lnTo>
                      <a:pt x="401" y="721"/>
                    </a:lnTo>
                    <a:lnTo>
                      <a:pt x="388" y="693"/>
                    </a:lnTo>
                    <a:lnTo>
                      <a:pt x="388" y="682"/>
                    </a:lnTo>
                    <a:lnTo>
                      <a:pt x="388" y="673"/>
                    </a:lnTo>
                    <a:lnTo>
                      <a:pt x="401" y="673"/>
                    </a:lnTo>
                    <a:lnTo>
                      <a:pt x="401" y="663"/>
                    </a:lnTo>
                    <a:lnTo>
                      <a:pt x="415" y="654"/>
                    </a:lnTo>
                    <a:lnTo>
                      <a:pt x="401" y="643"/>
                    </a:lnTo>
                    <a:lnTo>
                      <a:pt x="373" y="634"/>
                    </a:lnTo>
                    <a:lnTo>
                      <a:pt x="360" y="625"/>
                    </a:lnTo>
                    <a:lnTo>
                      <a:pt x="345" y="614"/>
                    </a:lnTo>
                    <a:lnTo>
                      <a:pt x="319" y="605"/>
                    </a:lnTo>
                    <a:lnTo>
                      <a:pt x="304" y="595"/>
                    </a:lnTo>
                    <a:lnTo>
                      <a:pt x="291" y="575"/>
                    </a:lnTo>
                    <a:lnTo>
                      <a:pt x="276" y="566"/>
                    </a:lnTo>
                    <a:lnTo>
                      <a:pt x="276" y="557"/>
                    </a:lnTo>
                    <a:lnTo>
                      <a:pt x="263" y="546"/>
                    </a:lnTo>
                    <a:lnTo>
                      <a:pt x="263" y="536"/>
                    </a:lnTo>
                    <a:lnTo>
                      <a:pt x="248" y="526"/>
                    </a:lnTo>
                    <a:lnTo>
                      <a:pt x="248" y="517"/>
                    </a:lnTo>
                    <a:lnTo>
                      <a:pt x="248" y="506"/>
                    </a:lnTo>
                    <a:lnTo>
                      <a:pt x="248" y="497"/>
                    </a:lnTo>
                    <a:lnTo>
                      <a:pt x="263" y="497"/>
                    </a:lnTo>
                    <a:lnTo>
                      <a:pt x="263" y="488"/>
                    </a:lnTo>
                    <a:lnTo>
                      <a:pt x="263" y="478"/>
                    </a:lnTo>
                    <a:lnTo>
                      <a:pt x="248" y="468"/>
                    </a:lnTo>
                    <a:lnTo>
                      <a:pt x="222" y="458"/>
                    </a:lnTo>
                    <a:lnTo>
                      <a:pt x="207" y="449"/>
                    </a:lnTo>
                    <a:lnTo>
                      <a:pt x="180" y="438"/>
                    </a:lnTo>
                    <a:lnTo>
                      <a:pt x="166" y="429"/>
                    </a:lnTo>
                    <a:lnTo>
                      <a:pt x="151" y="410"/>
                    </a:lnTo>
                    <a:lnTo>
                      <a:pt x="138" y="390"/>
                    </a:lnTo>
                    <a:lnTo>
                      <a:pt x="125" y="370"/>
                    </a:lnTo>
                    <a:lnTo>
                      <a:pt x="125" y="361"/>
                    </a:lnTo>
                    <a:lnTo>
                      <a:pt x="125" y="352"/>
                    </a:lnTo>
                    <a:lnTo>
                      <a:pt x="138" y="352"/>
                    </a:lnTo>
                    <a:lnTo>
                      <a:pt x="138" y="342"/>
                    </a:lnTo>
                    <a:lnTo>
                      <a:pt x="151" y="342"/>
                    </a:lnTo>
                    <a:lnTo>
                      <a:pt x="151" y="332"/>
                    </a:lnTo>
                    <a:lnTo>
                      <a:pt x="138" y="322"/>
                    </a:lnTo>
                    <a:lnTo>
                      <a:pt x="111" y="312"/>
                    </a:lnTo>
                    <a:lnTo>
                      <a:pt x="97" y="302"/>
                    </a:lnTo>
                    <a:lnTo>
                      <a:pt x="69" y="292"/>
                    </a:lnTo>
                    <a:lnTo>
                      <a:pt x="54" y="283"/>
                    </a:lnTo>
                    <a:lnTo>
                      <a:pt x="42" y="263"/>
                    </a:lnTo>
                    <a:lnTo>
                      <a:pt x="28" y="253"/>
                    </a:lnTo>
                    <a:lnTo>
                      <a:pt x="14" y="234"/>
                    </a:lnTo>
                    <a:lnTo>
                      <a:pt x="14" y="224"/>
                    </a:lnTo>
                    <a:lnTo>
                      <a:pt x="14" y="215"/>
                    </a:lnTo>
                    <a:lnTo>
                      <a:pt x="14" y="205"/>
                    </a:lnTo>
                    <a:lnTo>
                      <a:pt x="28" y="205"/>
                    </a:lnTo>
                    <a:lnTo>
                      <a:pt x="28" y="195"/>
                    </a:lnTo>
                    <a:lnTo>
                      <a:pt x="42" y="185"/>
                    </a:lnTo>
                    <a:lnTo>
                      <a:pt x="69" y="176"/>
                    </a:lnTo>
                    <a:lnTo>
                      <a:pt x="54" y="156"/>
                    </a:lnTo>
                    <a:lnTo>
                      <a:pt x="42" y="147"/>
                    </a:lnTo>
                    <a:lnTo>
                      <a:pt x="28" y="128"/>
                    </a:lnTo>
                    <a:lnTo>
                      <a:pt x="14" y="108"/>
                    </a:lnTo>
                    <a:lnTo>
                      <a:pt x="0" y="88"/>
                    </a:lnTo>
                    <a:lnTo>
                      <a:pt x="0" y="68"/>
                    </a:lnTo>
                    <a:lnTo>
                      <a:pt x="0" y="48"/>
                    </a:lnTo>
                    <a:lnTo>
                      <a:pt x="0" y="29"/>
                    </a:lnTo>
                    <a:lnTo>
                      <a:pt x="14" y="19"/>
                    </a:lnTo>
                    <a:lnTo>
                      <a:pt x="14" y="10"/>
                    </a:lnTo>
                    <a:lnTo>
                      <a:pt x="28" y="0"/>
                    </a:lnTo>
                    <a:lnTo>
                      <a:pt x="42" y="0"/>
                    </a:lnTo>
                    <a:lnTo>
                      <a:pt x="54" y="0"/>
                    </a:lnTo>
                    <a:lnTo>
                      <a:pt x="69" y="0"/>
                    </a:lnTo>
                    <a:lnTo>
                      <a:pt x="82" y="0"/>
                    </a:lnTo>
                    <a:lnTo>
                      <a:pt x="97" y="10"/>
                    </a:lnTo>
                    <a:lnTo>
                      <a:pt x="125" y="19"/>
                    </a:lnTo>
                    <a:lnTo>
                      <a:pt x="138" y="29"/>
                    </a:lnTo>
                    <a:lnTo>
                      <a:pt x="151" y="29"/>
                    </a:lnTo>
                    <a:lnTo>
                      <a:pt x="166" y="39"/>
                    </a:lnTo>
                    <a:lnTo>
                      <a:pt x="180" y="48"/>
                    </a:lnTo>
                    <a:lnTo>
                      <a:pt x="180" y="59"/>
                    </a:lnTo>
                    <a:lnTo>
                      <a:pt x="194" y="68"/>
                    </a:lnTo>
                    <a:lnTo>
                      <a:pt x="207" y="78"/>
                    </a:lnTo>
                    <a:lnTo>
                      <a:pt x="248" y="117"/>
                    </a:lnTo>
                    <a:lnTo>
                      <a:pt x="248" y="108"/>
                    </a:lnTo>
                    <a:lnTo>
                      <a:pt x="263" y="108"/>
                    </a:lnTo>
                    <a:lnTo>
                      <a:pt x="276" y="98"/>
                    </a:lnTo>
                    <a:lnTo>
                      <a:pt x="291" y="88"/>
                    </a:lnTo>
                    <a:lnTo>
                      <a:pt x="304" y="88"/>
                    </a:lnTo>
                    <a:lnTo>
                      <a:pt x="332" y="98"/>
                    </a:lnTo>
                    <a:lnTo>
                      <a:pt x="345" y="98"/>
                    </a:lnTo>
                    <a:lnTo>
                      <a:pt x="360" y="98"/>
                    </a:lnTo>
                    <a:lnTo>
                      <a:pt x="373" y="108"/>
                    </a:lnTo>
                    <a:lnTo>
                      <a:pt x="373" y="117"/>
                    </a:lnTo>
                    <a:lnTo>
                      <a:pt x="388" y="128"/>
                    </a:lnTo>
                    <a:lnTo>
                      <a:pt x="401" y="137"/>
                    </a:lnTo>
                    <a:lnTo>
                      <a:pt x="401" y="147"/>
                    </a:lnTo>
                    <a:lnTo>
                      <a:pt x="415" y="156"/>
                    </a:lnTo>
                    <a:lnTo>
                      <a:pt x="415" y="166"/>
                    </a:lnTo>
                    <a:lnTo>
                      <a:pt x="429" y="176"/>
                    </a:lnTo>
                    <a:lnTo>
                      <a:pt x="429" y="185"/>
                    </a:lnTo>
                    <a:lnTo>
                      <a:pt x="429" y="205"/>
                    </a:lnTo>
                    <a:lnTo>
                      <a:pt x="442" y="215"/>
                    </a:lnTo>
                    <a:lnTo>
                      <a:pt x="442" y="224"/>
                    </a:lnTo>
                    <a:lnTo>
                      <a:pt x="456" y="224"/>
                    </a:lnTo>
                    <a:lnTo>
                      <a:pt x="470" y="224"/>
                    </a:lnTo>
                    <a:lnTo>
                      <a:pt x="484" y="224"/>
                    </a:lnTo>
                    <a:lnTo>
                      <a:pt x="498" y="224"/>
                    </a:lnTo>
                    <a:lnTo>
                      <a:pt x="512" y="224"/>
                    </a:lnTo>
                    <a:lnTo>
                      <a:pt x="525" y="234"/>
                    </a:lnTo>
                    <a:lnTo>
                      <a:pt x="539" y="234"/>
                    </a:lnTo>
                    <a:lnTo>
                      <a:pt x="553" y="244"/>
                    </a:lnTo>
                    <a:lnTo>
                      <a:pt x="567" y="263"/>
                    </a:lnTo>
                    <a:lnTo>
                      <a:pt x="581" y="283"/>
                    </a:lnTo>
                    <a:lnTo>
                      <a:pt x="581" y="302"/>
                    </a:lnTo>
                    <a:lnTo>
                      <a:pt x="581" y="312"/>
                    </a:lnTo>
                    <a:lnTo>
                      <a:pt x="581" y="332"/>
                    </a:lnTo>
                    <a:lnTo>
                      <a:pt x="581" y="352"/>
                    </a:lnTo>
                    <a:lnTo>
                      <a:pt x="581" y="370"/>
                    </a:lnTo>
                    <a:lnTo>
                      <a:pt x="594" y="390"/>
                    </a:lnTo>
                    <a:lnTo>
                      <a:pt x="609" y="390"/>
                    </a:lnTo>
                    <a:lnTo>
                      <a:pt x="609" y="381"/>
                    </a:lnTo>
                    <a:lnTo>
                      <a:pt x="622" y="381"/>
                    </a:lnTo>
                    <a:lnTo>
                      <a:pt x="636" y="381"/>
                    </a:lnTo>
                    <a:lnTo>
                      <a:pt x="636" y="370"/>
                    </a:lnTo>
                    <a:lnTo>
                      <a:pt x="650" y="381"/>
                    </a:lnTo>
                    <a:lnTo>
                      <a:pt x="663" y="381"/>
                    </a:lnTo>
                    <a:lnTo>
                      <a:pt x="678" y="381"/>
                    </a:lnTo>
                    <a:lnTo>
                      <a:pt x="691" y="390"/>
                    </a:lnTo>
                    <a:lnTo>
                      <a:pt x="706" y="390"/>
                    </a:lnTo>
                    <a:lnTo>
                      <a:pt x="706" y="400"/>
                    </a:lnTo>
                    <a:lnTo>
                      <a:pt x="719" y="400"/>
                    </a:lnTo>
                    <a:lnTo>
                      <a:pt x="719" y="410"/>
                    </a:lnTo>
                    <a:lnTo>
                      <a:pt x="732" y="420"/>
                    </a:lnTo>
                    <a:lnTo>
                      <a:pt x="732" y="429"/>
                    </a:lnTo>
                    <a:lnTo>
                      <a:pt x="747" y="438"/>
                    </a:lnTo>
                    <a:lnTo>
                      <a:pt x="747" y="449"/>
                    </a:lnTo>
                    <a:lnTo>
                      <a:pt x="747" y="468"/>
                    </a:lnTo>
                    <a:lnTo>
                      <a:pt x="760" y="478"/>
                    </a:lnTo>
                    <a:lnTo>
                      <a:pt x="760" y="488"/>
                    </a:lnTo>
                    <a:lnTo>
                      <a:pt x="760" y="497"/>
                    </a:lnTo>
                    <a:lnTo>
                      <a:pt x="760" y="506"/>
                    </a:lnTo>
                    <a:lnTo>
                      <a:pt x="760" y="526"/>
                    </a:lnTo>
                    <a:lnTo>
                      <a:pt x="760" y="536"/>
                    </a:lnTo>
                    <a:lnTo>
                      <a:pt x="760" y="546"/>
                    </a:lnTo>
                    <a:lnTo>
                      <a:pt x="760" y="557"/>
                    </a:lnTo>
                    <a:lnTo>
                      <a:pt x="747" y="566"/>
                    </a:lnTo>
                    <a:lnTo>
                      <a:pt x="747" y="575"/>
                    </a:lnTo>
                    <a:lnTo>
                      <a:pt x="747" y="595"/>
                    </a:lnTo>
                    <a:lnTo>
                      <a:pt x="747" y="605"/>
                    </a:lnTo>
                    <a:lnTo>
                      <a:pt x="760" y="605"/>
                    </a:lnTo>
                    <a:lnTo>
                      <a:pt x="816" y="536"/>
                    </a:lnTo>
                    <a:lnTo>
                      <a:pt x="829" y="526"/>
                    </a:lnTo>
                    <a:lnTo>
                      <a:pt x="844" y="526"/>
                    </a:lnTo>
                    <a:lnTo>
                      <a:pt x="857" y="526"/>
                    </a:lnTo>
                    <a:lnTo>
                      <a:pt x="871" y="526"/>
                    </a:lnTo>
                    <a:lnTo>
                      <a:pt x="885" y="526"/>
                    </a:lnTo>
                    <a:lnTo>
                      <a:pt x="885" y="536"/>
                    </a:lnTo>
                    <a:lnTo>
                      <a:pt x="899" y="536"/>
                    </a:lnTo>
                    <a:lnTo>
                      <a:pt x="913" y="546"/>
                    </a:lnTo>
                    <a:lnTo>
                      <a:pt x="926" y="557"/>
                    </a:lnTo>
                    <a:lnTo>
                      <a:pt x="926" y="566"/>
                    </a:lnTo>
                    <a:lnTo>
                      <a:pt x="940" y="575"/>
                    </a:lnTo>
                    <a:lnTo>
                      <a:pt x="940" y="586"/>
                    </a:lnTo>
                    <a:lnTo>
                      <a:pt x="940" y="595"/>
                    </a:lnTo>
                    <a:lnTo>
                      <a:pt x="954" y="605"/>
                    </a:lnTo>
                    <a:lnTo>
                      <a:pt x="940" y="731"/>
                    </a:lnTo>
                    <a:lnTo>
                      <a:pt x="954" y="731"/>
                    </a:lnTo>
                    <a:lnTo>
                      <a:pt x="954" y="721"/>
                    </a:lnTo>
                    <a:lnTo>
                      <a:pt x="968" y="711"/>
                    </a:lnTo>
                    <a:lnTo>
                      <a:pt x="982" y="711"/>
                    </a:lnTo>
                    <a:lnTo>
                      <a:pt x="996" y="711"/>
                    </a:lnTo>
                    <a:lnTo>
                      <a:pt x="1009" y="711"/>
                    </a:lnTo>
                    <a:lnTo>
                      <a:pt x="1023" y="711"/>
                    </a:lnTo>
                    <a:lnTo>
                      <a:pt x="1037" y="711"/>
                    </a:lnTo>
                    <a:lnTo>
                      <a:pt x="1050" y="711"/>
                    </a:lnTo>
                    <a:lnTo>
                      <a:pt x="1065" y="711"/>
                    </a:lnTo>
                    <a:lnTo>
                      <a:pt x="1078" y="721"/>
                    </a:lnTo>
                    <a:lnTo>
                      <a:pt x="1078" y="731"/>
                    </a:lnTo>
                    <a:lnTo>
                      <a:pt x="1093" y="741"/>
                    </a:lnTo>
                    <a:lnTo>
                      <a:pt x="1106" y="761"/>
                    </a:lnTo>
                    <a:lnTo>
                      <a:pt x="1106" y="771"/>
                    </a:lnTo>
                    <a:lnTo>
                      <a:pt x="1106" y="780"/>
                    </a:lnTo>
                    <a:lnTo>
                      <a:pt x="1106" y="800"/>
                    </a:lnTo>
                    <a:lnTo>
                      <a:pt x="1106" y="810"/>
                    </a:lnTo>
                    <a:lnTo>
                      <a:pt x="1106" y="830"/>
                    </a:lnTo>
                    <a:lnTo>
                      <a:pt x="1106" y="839"/>
                    </a:lnTo>
                    <a:lnTo>
                      <a:pt x="1106" y="858"/>
                    </a:lnTo>
                    <a:lnTo>
                      <a:pt x="1106" y="868"/>
                    </a:lnTo>
                    <a:lnTo>
                      <a:pt x="1106" y="878"/>
                    </a:lnTo>
                    <a:lnTo>
                      <a:pt x="1093" y="898"/>
                    </a:lnTo>
                    <a:lnTo>
                      <a:pt x="1093" y="907"/>
                    </a:lnTo>
                    <a:lnTo>
                      <a:pt x="1093" y="926"/>
                    </a:lnTo>
                    <a:lnTo>
                      <a:pt x="1093" y="936"/>
                    </a:lnTo>
                    <a:lnTo>
                      <a:pt x="1093" y="946"/>
                    </a:lnTo>
                    <a:lnTo>
                      <a:pt x="1106" y="946"/>
                    </a:lnTo>
                    <a:lnTo>
                      <a:pt x="1119" y="936"/>
                    </a:lnTo>
                    <a:lnTo>
                      <a:pt x="1119" y="926"/>
                    </a:lnTo>
                    <a:lnTo>
                      <a:pt x="1134" y="916"/>
                    </a:lnTo>
                    <a:lnTo>
                      <a:pt x="1147" y="916"/>
                    </a:lnTo>
                    <a:lnTo>
                      <a:pt x="1162" y="907"/>
                    </a:lnTo>
                    <a:lnTo>
                      <a:pt x="1175" y="898"/>
                    </a:lnTo>
                    <a:lnTo>
                      <a:pt x="1203" y="898"/>
                    </a:lnTo>
                    <a:lnTo>
                      <a:pt x="1244" y="916"/>
                    </a:lnTo>
                    <a:lnTo>
                      <a:pt x="1258" y="916"/>
                    </a:lnTo>
                    <a:lnTo>
                      <a:pt x="1272" y="926"/>
                    </a:lnTo>
                    <a:lnTo>
                      <a:pt x="1272" y="936"/>
                    </a:lnTo>
                    <a:lnTo>
                      <a:pt x="1286" y="946"/>
                    </a:lnTo>
                    <a:lnTo>
                      <a:pt x="1286" y="955"/>
                    </a:lnTo>
                    <a:lnTo>
                      <a:pt x="1300" y="965"/>
                    </a:lnTo>
                    <a:lnTo>
                      <a:pt x="1300" y="975"/>
                    </a:lnTo>
                    <a:lnTo>
                      <a:pt x="1300" y="984"/>
                    </a:lnTo>
                    <a:lnTo>
                      <a:pt x="1300" y="1005"/>
                    </a:lnTo>
                    <a:lnTo>
                      <a:pt x="1286" y="1015"/>
                    </a:lnTo>
                    <a:lnTo>
                      <a:pt x="1286" y="1024"/>
                    </a:lnTo>
                    <a:lnTo>
                      <a:pt x="1286" y="1033"/>
                    </a:lnTo>
                    <a:lnTo>
                      <a:pt x="1286" y="1053"/>
                    </a:lnTo>
                    <a:lnTo>
                      <a:pt x="1272" y="1063"/>
                    </a:lnTo>
                    <a:lnTo>
                      <a:pt x="1272" y="1073"/>
                    </a:lnTo>
                    <a:lnTo>
                      <a:pt x="1272" y="1083"/>
                    </a:lnTo>
                    <a:lnTo>
                      <a:pt x="1272" y="1092"/>
                    </a:lnTo>
                    <a:lnTo>
                      <a:pt x="1286" y="1083"/>
                    </a:lnTo>
                    <a:lnTo>
                      <a:pt x="1300" y="1083"/>
                    </a:lnTo>
                    <a:lnTo>
                      <a:pt x="1313" y="1083"/>
                    </a:lnTo>
                    <a:lnTo>
                      <a:pt x="1327" y="1073"/>
                    </a:lnTo>
                    <a:lnTo>
                      <a:pt x="1341" y="1083"/>
                    </a:lnTo>
                    <a:lnTo>
                      <a:pt x="1355" y="1083"/>
                    </a:lnTo>
                    <a:lnTo>
                      <a:pt x="1369" y="1083"/>
                    </a:lnTo>
                    <a:lnTo>
                      <a:pt x="1383" y="1083"/>
                    </a:lnTo>
                    <a:lnTo>
                      <a:pt x="1383" y="1092"/>
                    </a:lnTo>
                    <a:lnTo>
                      <a:pt x="1396" y="1092"/>
                    </a:lnTo>
                    <a:lnTo>
                      <a:pt x="1410" y="1101"/>
                    </a:lnTo>
                    <a:lnTo>
                      <a:pt x="1410" y="1112"/>
                    </a:lnTo>
                    <a:lnTo>
                      <a:pt x="1410" y="1121"/>
                    </a:lnTo>
                    <a:lnTo>
                      <a:pt x="1424" y="1131"/>
                    </a:lnTo>
                    <a:lnTo>
                      <a:pt x="1424" y="1140"/>
                    </a:lnTo>
                    <a:lnTo>
                      <a:pt x="1424" y="1151"/>
                    </a:lnTo>
                    <a:lnTo>
                      <a:pt x="1424" y="1160"/>
                    </a:lnTo>
                    <a:lnTo>
                      <a:pt x="1424" y="1169"/>
                    </a:lnTo>
                    <a:lnTo>
                      <a:pt x="1424" y="1180"/>
                    </a:lnTo>
                    <a:lnTo>
                      <a:pt x="1424" y="1189"/>
                    </a:lnTo>
                    <a:lnTo>
                      <a:pt x="1424" y="1199"/>
                    </a:lnTo>
                    <a:lnTo>
                      <a:pt x="1410" y="1219"/>
                    </a:lnTo>
                    <a:lnTo>
                      <a:pt x="1410" y="1229"/>
                    </a:lnTo>
                    <a:lnTo>
                      <a:pt x="1410" y="1238"/>
                    </a:lnTo>
                    <a:lnTo>
                      <a:pt x="1396" y="1249"/>
                    </a:lnTo>
                    <a:lnTo>
                      <a:pt x="1396" y="1258"/>
                    </a:lnTo>
                    <a:lnTo>
                      <a:pt x="1383" y="1277"/>
                    </a:lnTo>
                    <a:lnTo>
                      <a:pt x="1369" y="1288"/>
                    </a:lnTo>
                    <a:lnTo>
                      <a:pt x="1355" y="1306"/>
                    </a:lnTo>
                    <a:lnTo>
                      <a:pt x="1355" y="1316"/>
                    </a:lnTo>
                    <a:lnTo>
                      <a:pt x="1341" y="1336"/>
                    </a:lnTo>
                    <a:lnTo>
                      <a:pt x="1341" y="1356"/>
                    </a:lnTo>
                    <a:lnTo>
                      <a:pt x="1355" y="1365"/>
                    </a:lnTo>
                    <a:lnTo>
                      <a:pt x="1383" y="1394"/>
                    </a:lnTo>
                    <a:lnTo>
                      <a:pt x="1410" y="1424"/>
                    </a:lnTo>
                    <a:lnTo>
                      <a:pt x="1438" y="1453"/>
                    </a:lnTo>
                    <a:lnTo>
                      <a:pt x="1465" y="1492"/>
                    </a:lnTo>
                    <a:lnTo>
                      <a:pt x="1493" y="1521"/>
                    </a:lnTo>
                    <a:lnTo>
                      <a:pt x="1521" y="1550"/>
                    </a:lnTo>
                    <a:lnTo>
                      <a:pt x="1549" y="1579"/>
                    </a:lnTo>
                    <a:lnTo>
                      <a:pt x="1590" y="1609"/>
                    </a:lnTo>
                    <a:lnTo>
                      <a:pt x="1618" y="1638"/>
                    </a:lnTo>
                    <a:lnTo>
                      <a:pt x="1646" y="1666"/>
                    </a:lnTo>
                    <a:lnTo>
                      <a:pt x="1672" y="1697"/>
                    </a:lnTo>
                    <a:lnTo>
                      <a:pt x="1700" y="1726"/>
                    </a:lnTo>
                    <a:lnTo>
                      <a:pt x="1728" y="1755"/>
                    </a:lnTo>
                    <a:lnTo>
                      <a:pt x="1756" y="1784"/>
                    </a:lnTo>
                    <a:lnTo>
                      <a:pt x="1783" y="1814"/>
                    </a:lnTo>
                    <a:lnTo>
                      <a:pt x="1811" y="1842"/>
                    </a:lnTo>
                    <a:lnTo>
                      <a:pt x="1839" y="1871"/>
                    </a:lnTo>
                    <a:lnTo>
                      <a:pt x="1866" y="1901"/>
                    </a:lnTo>
                    <a:lnTo>
                      <a:pt x="1894" y="1931"/>
                    </a:lnTo>
                    <a:lnTo>
                      <a:pt x="1921" y="1960"/>
                    </a:lnTo>
                    <a:lnTo>
                      <a:pt x="1949" y="1989"/>
                    </a:lnTo>
                    <a:lnTo>
                      <a:pt x="1977" y="2028"/>
                    </a:lnTo>
                    <a:lnTo>
                      <a:pt x="2005" y="2057"/>
                    </a:lnTo>
                    <a:lnTo>
                      <a:pt x="2033" y="2086"/>
                    </a:lnTo>
                    <a:lnTo>
                      <a:pt x="2059" y="2115"/>
                    </a:lnTo>
                    <a:lnTo>
                      <a:pt x="2087" y="2145"/>
                    </a:lnTo>
                    <a:lnTo>
                      <a:pt x="2115" y="2174"/>
                    </a:lnTo>
                    <a:lnTo>
                      <a:pt x="2143" y="2204"/>
                    </a:lnTo>
                    <a:lnTo>
                      <a:pt x="2171" y="2233"/>
                    </a:lnTo>
                    <a:lnTo>
                      <a:pt x="2198" y="2261"/>
                    </a:lnTo>
                    <a:lnTo>
                      <a:pt x="2226" y="2291"/>
                    </a:lnTo>
                    <a:lnTo>
                      <a:pt x="2253" y="2320"/>
                    </a:lnTo>
                    <a:lnTo>
                      <a:pt x="2281" y="2349"/>
                    </a:lnTo>
                    <a:lnTo>
                      <a:pt x="2309" y="2379"/>
                    </a:lnTo>
                    <a:lnTo>
                      <a:pt x="2336" y="2409"/>
                    </a:lnTo>
                    <a:lnTo>
                      <a:pt x="2364" y="2437"/>
                    </a:lnTo>
                    <a:lnTo>
                      <a:pt x="2392" y="2466"/>
                    </a:lnTo>
                    <a:lnTo>
                      <a:pt x="2420" y="2505"/>
                    </a:lnTo>
                    <a:lnTo>
                      <a:pt x="2446" y="2534"/>
                    </a:lnTo>
                    <a:lnTo>
                      <a:pt x="2474" y="2564"/>
                    </a:lnTo>
                    <a:lnTo>
                      <a:pt x="2502" y="2594"/>
                    </a:lnTo>
                    <a:lnTo>
                      <a:pt x="2530" y="2623"/>
                    </a:lnTo>
                    <a:lnTo>
                      <a:pt x="2558" y="2652"/>
                    </a:lnTo>
                    <a:lnTo>
                      <a:pt x="2585" y="2681"/>
                    </a:lnTo>
                    <a:lnTo>
                      <a:pt x="2613" y="2710"/>
                    </a:lnTo>
                    <a:lnTo>
                      <a:pt x="2640" y="2739"/>
                    </a:lnTo>
                    <a:lnTo>
                      <a:pt x="2668" y="2769"/>
                    </a:lnTo>
                    <a:lnTo>
                      <a:pt x="2696" y="2798"/>
                    </a:lnTo>
                    <a:lnTo>
                      <a:pt x="2723" y="2818"/>
                    </a:lnTo>
                    <a:lnTo>
                      <a:pt x="2737" y="2838"/>
                    </a:lnTo>
                    <a:lnTo>
                      <a:pt x="2765" y="2856"/>
                    </a:lnTo>
                    <a:lnTo>
                      <a:pt x="2779" y="2876"/>
                    </a:lnTo>
                    <a:lnTo>
                      <a:pt x="2792" y="2906"/>
                    </a:lnTo>
                    <a:lnTo>
                      <a:pt x="2820" y="2924"/>
                    </a:lnTo>
                    <a:lnTo>
                      <a:pt x="2834" y="2944"/>
                    </a:lnTo>
                    <a:lnTo>
                      <a:pt x="2861" y="2963"/>
                    </a:lnTo>
                    <a:lnTo>
                      <a:pt x="2876" y="2983"/>
                    </a:lnTo>
                    <a:lnTo>
                      <a:pt x="2889" y="3003"/>
                    </a:lnTo>
                    <a:lnTo>
                      <a:pt x="2917" y="3022"/>
                    </a:lnTo>
                    <a:lnTo>
                      <a:pt x="2930" y="3042"/>
                    </a:lnTo>
                    <a:lnTo>
                      <a:pt x="2945" y="3061"/>
                    </a:lnTo>
                    <a:lnTo>
                      <a:pt x="2973" y="3081"/>
                    </a:lnTo>
                    <a:lnTo>
                      <a:pt x="2986" y="3100"/>
                    </a:lnTo>
                    <a:lnTo>
                      <a:pt x="3000" y="3120"/>
                    </a:lnTo>
                    <a:lnTo>
                      <a:pt x="3000" y="3129"/>
                    </a:lnTo>
                    <a:lnTo>
                      <a:pt x="2986" y="3139"/>
                    </a:lnTo>
                    <a:lnTo>
                      <a:pt x="3027" y="3188"/>
                    </a:lnTo>
                    <a:lnTo>
                      <a:pt x="3027" y="3197"/>
                    </a:lnTo>
                    <a:lnTo>
                      <a:pt x="3027" y="320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24" name="Freeform 1641">
                <a:extLst>
                  <a:ext uri="{FF2B5EF4-FFF2-40B4-BE49-F238E27FC236}">
                    <a16:creationId xmlns:a16="http://schemas.microsoft.com/office/drawing/2014/main" id="{459BD534-DCC2-4F4A-A7C0-55A710E39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0" y="3129"/>
                <a:ext cx="1" cy="1"/>
              </a:xfrm>
              <a:custGeom>
                <a:avLst/>
                <a:gdLst>
                  <a:gd name="T0" fmla="*/ 0 w 1"/>
                  <a:gd name="T1" fmla="*/ 0 h 10"/>
                  <a:gd name="T2" fmla="*/ 0 w 1"/>
                  <a:gd name="T3" fmla="*/ 0 h 10"/>
                  <a:gd name="T4" fmla="*/ 0 w 1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0">
                    <a:moveTo>
                      <a:pt x="0" y="10"/>
                    </a:move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1B2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25" name="Freeform 1642">
                <a:extLst>
                  <a:ext uri="{FF2B5EF4-FFF2-40B4-BE49-F238E27FC236}">
                    <a16:creationId xmlns:a16="http://schemas.microsoft.com/office/drawing/2014/main" id="{7365D38C-6ADB-4423-BFAD-6532B01D1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1" y="3109"/>
                <a:ext cx="17" cy="18"/>
              </a:xfrm>
              <a:custGeom>
                <a:avLst/>
                <a:gdLst>
                  <a:gd name="T0" fmla="*/ 1 w 249"/>
                  <a:gd name="T1" fmla="*/ 1 h 273"/>
                  <a:gd name="T2" fmla="*/ 1 w 249"/>
                  <a:gd name="T3" fmla="*/ 1 h 273"/>
                  <a:gd name="T4" fmla="*/ 0 w 249"/>
                  <a:gd name="T5" fmla="*/ 0 h 273"/>
                  <a:gd name="T6" fmla="*/ 1 w 249"/>
                  <a:gd name="T7" fmla="*/ 1 h 273"/>
                  <a:gd name="T8" fmla="*/ 1 w 249"/>
                  <a:gd name="T9" fmla="*/ 1 h 2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273">
                    <a:moveTo>
                      <a:pt x="249" y="273"/>
                    </a:moveTo>
                    <a:lnTo>
                      <a:pt x="221" y="234"/>
                    </a:lnTo>
                    <a:lnTo>
                      <a:pt x="0" y="0"/>
                    </a:lnTo>
                    <a:lnTo>
                      <a:pt x="249" y="263"/>
                    </a:lnTo>
                    <a:lnTo>
                      <a:pt x="249" y="273"/>
                    </a:lnTo>
                    <a:close/>
                  </a:path>
                </a:pathLst>
              </a:custGeom>
              <a:solidFill>
                <a:srgbClr val="D1B2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26" name="Freeform 1643">
                <a:extLst>
                  <a:ext uri="{FF2B5EF4-FFF2-40B4-BE49-F238E27FC236}">
                    <a16:creationId xmlns:a16="http://schemas.microsoft.com/office/drawing/2014/main" id="{927A4F99-1757-490E-B581-FCCCBFDCD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4" y="3093"/>
                <a:ext cx="5" cy="1"/>
              </a:xfrm>
              <a:custGeom>
                <a:avLst/>
                <a:gdLst>
                  <a:gd name="T0" fmla="*/ 0 w 69"/>
                  <a:gd name="T1" fmla="*/ 0 h 19"/>
                  <a:gd name="T2" fmla="*/ 0 w 69"/>
                  <a:gd name="T3" fmla="*/ 0 h 19"/>
                  <a:gd name="T4" fmla="*/ 0 w 69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9" h="19">
                    <a:moveTo>
                      <a:pt x="69" y="19"/>
                    </a:moveTo>
                    <a:lnTo>
                      <a:pt x="0" y="0"/>
                    </a:lnTo>
                    <a:lnTo>
                      <a:pt x="69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27" name="Freeform 1644">
                <a:extLst>
                  <a:ext uri="{FF2B5EF4-FFF2-40B4-BE49-F238E27FC236}">
                    <a16:creationId xmlns:a16="http://schemas.microsoft.com/office/drawing/2014/main" id="{40FB7571-7B47-4872-8FA3-C4F5C4E1A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1" y="3086"/>
                <a:ext cx="12" cy="7"/>
              </a:xfrm>
              <a:custGeom>
                <a:avLst/>
                <a:gdLst>
                  <a:gd name="T0" fmla="*/ 1 w 180"/>
                  <a:gd name="T1" fmla="*/ 0 h 107"/>
                  <a:gd name="T2" fmla="*/ 1 w 180"/>
                  <a:gd name="T3" fmla="*/ 0 h 107"/>
                  <a:gd name="T4" fmla="*/ 1 w 180"/>
                  <a:gd name="T5" fmla="*/ 0 h 107"/>
                  <a:gd name="T6" fmla="*/ 1 w 180"/>
                  <a:gd name="T7" fmla="*/ 0 h 107"/>
                  <a:gd name="T8" fmla="*/ 0 w 180"/>
                  <a:gd name="T9" fmla="*/ 0 h 107"/>
                  <a:gd name="T10" fmla="*/ 0 w 180"/>
                  <a:gd name="T11" fmla="*/ 0 h 107"/>
                  <a:gd name="T12" fmla="*/ 0 w 180"/>
                  <a:gd name="T13" fmla="*/ 0 h 107"/>
                  <a:gd name="T14" fmla="*/ 0 w 180"/>
                  <a:gd name="T15" fmla="*/ 0 h 107"/>
                  <a:gd name="T16" fmla="*/ 0 w 180"/>
                  <a:gd name="T17" fmla="*/ 0 h 107"/>
                  <a:gd name="T18" fmla="*/ 0 w 180"/>
                  <a:gd name="T19" fmla="*/ 0 h 107"/>
                  <a:gd name="T20" fmla="*/ 0 w 180"/>
                  <a:gd name="T21" fmla="*/ 0 h 107"/>
                  <a:gd name="T22" fmla="*/ 0 w 180"/>
                  <a:gd name="T23" fmla="*/ 0 h 107"/>
                  <a:gd name="T24" fmla="*/ 0 w 180"/>
                  <a:gd name="T25" fmla="*/ 0 h 107"/>
                  <a:gd name="T26" fmla="*/ 0 w 180"/>
                  <a:gd name="T27" fmla="*/ 0 h 107"/>
                  <a:gd name="T28" fmla="*/ 0 w 180"/>
                  <a:gd name="T29" fmla="*/ 0 h 107"/>
                  <a:gd name="T30" fmla="*/ 0 w 180"/>
                  <a:gd name="T31" fmla="*/ 0 h 107"/>
                  <a:gd name="T32" fmla="*/ 1 w 180"/>
                  <a:gd name="T33" fmla="*/ 0 h 107"/>
                  <a:gd name="T34" fmla="*/ 1 w 180"/>
                  <a:gd name="T35" fmla="*/ 0 h 107"/>
                  <a:gd name="T36" fmla="*/ 1 w 180"/>
                  <a:gd name="T37" fmla="*/ 0 h 107"/>
                  <a:gd name="T38" fmla="*/ 1 w 180"/>
                  <a:gd name="T39" fmla="*/ 0 h 107"/>
                  <a:gd name="T40" fmla="*/ 1 w 180"/>
                  <a:gd name="T41" fmla="*/ 0 h 10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80" h="107">
                    <a:moveTo>
                      <a:pt x="180" y="107"/>
                    </a:moveTo>
                    <a:lnTo>
                      <a:pt x="166" y="107"/>
                    </a:lnTo>
                    <a:lnTo>
                      <a:pt x="138" y="96"/>
                    </a:lnTo>
                    <a:lnTo>
                      <a:pt x="125" y="77"/>
                    </a:lnTo>
                    <a:lnTo>
                      <a:pt x="110" y="68"/>
                    </a:lnTo>
                    <a:lnTo>
                      <a:pt x="84" y="57"/>
                    </a:lnTo>
                    <a:lnTo>
                      <a:pt x="69" y="48"/>
                    </a:lnTo>
                    <a:lnTo>
                      <a:pt x="56" y="39"/>
                    </a:lnTo>
                    <a:lnTo>
                      <a:pt x="28" y="28"/>
                    </a:lnTo>
                    <a:lnTo>
                      <a:pt x="14" y="19"/>
                    </a:lnTo>
                    <a:lnTo>
                      <a:pt x="0" y="9"/>
                    </a:lnTo>
                    <a:lnTo>
                      <a:pt x="14" y="0"/>
                    </a:lnTo>
                    <a:lnTo>
                      <a:pt x="28" y="9"/>
                    </a:lnTo>
                    <a:lnTo>
                      <a:pt x="56" y="19"/>
                    </a:lnTo>
                    <a:lnTo>
                      <a:pt x="69" y="28"/>
                    </a:lnTo>
                    <a:lnTo>
                      <a:pt x="97" y="39"/>
                    </a:lnTo>
                    <a:lnTo>
                      <a:pt x="125" y="57"/>
                    </a:lnTo>
                    <a:lnTo>
                      <a:pt x="138" y="68"/>
                    </a:lnTo>
                    <a:lnTo>
                      <a:pt x="166" y="77"/>
                    </a:lnTo>
                    <a:lnTo>
                      <a:pt x="180" y="96"/>
                    </a:lnTo>
                    <a:lnTo>
                      <a:pt x="180" y="10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28" name="Freeform 1645">
                <a:extLst>
                  <a:ext uri="{FF2B5EF4-FFF2-40B4-BE49-F238E27FC236}">
                    <a16:creationId xmlns:a16="http://schemas.microsoft.com/office/drawing/2014/main" id="{8D728848-36A8-48CA-A142-FEA274FF0F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1" y="3072"/>
                <a:ext cx="2" cy="9"/>
              </a:xfrm>
              <a:custGeom>
                <a:avLst/>
                <a:gdLst>
                  <a:gd name="T0" fmla="*/ 0 w 27"/>
                  <a:gd name="T1" fmla="*/ 1 h 146"/>
                  <a:gd name="T2" fmla="*/ 0 w 27"/>
                  <a:gd name="T3" fmla="*/ 1 h 146"/>
                  <a:gd name="T4" fmla="*/ 0 w 27"/>
                  <a:gd name="T5" fmla="*/ 1 h 146"/>
                  <a:gd name="T6" fmla="*/ 0 w 27"/>
                  <a:gd name="T7" fmla="*/ 0 h 146"/>
                  <a:gd name="T8" fmla="*/ 0 w 27"/>
                  <a:gd name="T9" fmla="*/ 0 h 146"/>
                  <a:gd name="T10" fmla="*/ 0 w 27"/>
                  <a:gd name="T11" fmla="*/ 0 h 146"/>
                  <a:gd name="T12" fmla="*/ 0 w 27"/>
                  <a:gd name="T13" fmla="*/ 0 h 146"/>
                  <a:gd name="T14" fmla="*/ 0 w 27"/>
                  <a:gd name="T15" fmla="*/ 0 h 146"/>
                  <a:gd name="T16" fmla="*/ 0 w 27"/>
                  <a:gd name="T17" fmla="*/ 0 h 146"/>
                  <a:gd name="T18" fmla="*/ 0 w 27"/>
                  <a:gd name="T19" fmla="*/ 0 h 146"/>
                  <a:gd name="T20" fmla="*/ 0 w 27"/>
                  <a:gd name="T21" fmla="*/ 0 h 146"/>
                  <a:gd name="T22" fmla="*/ 0 w 27"/>
                  <a:gd name="T23" fmla="*/ 0 h 146"/>
                  <a:gd name="T24" fmla="*/ 0 w 27"/>
                  <a:gd name="T25" fmla="*/ 0 h 146"/>
                  <a:gd name="T26" fmla="*/ 0 w 27"/>
                  <a:gd name="T27" fmla="*/ 0 h 146"/>
                  <a:gd name="T28" fmla="*/ 0 w 27"/>
                  <a:gd name="T29" fmla="*/ 0 h 146"/>
                  <a:gd name="T30" fmla="*/ 0 w 27"/>
                  <a:gd name="T31" fmla="*/ 0 h 146"/>
                  <a:gd name="T32" fmla="*/ 0 w 27"/>
                  <a:gd name="T33" fmla="*/ 0 h 146"/>
                  <a:gd name="T34" fmla="*/ 0 w 27"/>
                  <a:gd name="T35" fmla="*/ 0 h 146"/>
                  <a:gd name="T36" fmla="*/ 0 w 27"/>
                  <a:gd name="T37" fmla="*/ 0 h 146"/>
                  <a:gd name="T38" fmla="*/ 0 w 27"/>
                  <a:gd name="T39" fmla="*/ 0 h 146"/>
                  <a:gd name="T40" fmla="*/ 0 w 27"/>
                  <a:gd name="T41" fmla="*/ 1 h 14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146">
                    <a:moveTo>
                      <a:pt x="27" y="146"/>
                    </a:moveTo>
                    <a:lnTo>
                      <a:pt x="14" y="146"/>
                    </a:lnTo>
                    <a:lnTo>
                      <a:pt x="0" y="146"/>
                    </a:lnTo>
                    <a:lnTo>
                      <a:pt x="0" y="13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4" y="9"/>
                    </a:lnTo>
                    <a:lnTo>
                      <a:pt x="14" y="18"/>
                    </a:lnTo>
                    <a:lnTo>
                      <a:pt x="27" y="28"/>
                    </a:lnTo>
                    <a:lnTo>
                      <a:pt x="27" y="38"/>
                    </a:lnTo>
                    <a:lnTo>
                      <a:pt x="27" y="48"/>
                    </a:lnTo>
                    <a:lnTo>
                      <a:pt x="27" y="57"/>
                    </a:lnTo>
                    <a:lnTo>
                      <a:pt x="27" y="67"/>
                    </a:lnTo>
                    <a:lnTo>
                      <a:pt x="27" y="77"/>
                    </a:lnTo>
                    <a:lnTo>
                      <a:pt x="27" y="86"/>
                    </a:lnTo>
                    <a:lnTo>
                      <a:pt x="27" y="96"/>
                    </a:lnTo>
                    <a:lnTo>
                      <a:pt x="27" y="107"/>
                    </a:lnTo>
                    <a:lnTo>
                      <a:pt x="27" y="117"/>
                    </a:lnTo>
                    <a:lnTo>
                      <a:pt x="27" y="126"/>
                    </a:lnTo>
                    <a:lnTo>
                      <a:pt x="27" y="135"/>
                    </a:lnTo>
                    <a:lnTo>
                      <a:pt x="27" y="1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29" name="Freeform 1646">
                <a:extLst>
                  <a:ext uri="{FF2B5EF4-FFF2-40B4-BE49-F238E27FC236}">
                    <a16:creationId xmlns:a16="http://schemas.microsoft.com/office/drawing/2014/main" id="{2FD7FC22-11F3-45D0-9624-18ABFF4D1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3" y="3076"/>
                <a:ext cx="12" cy="5"/>
              </a:xfrm>
              <a:custGeom>
                <a:avLst/>
                <a:gdLst>
                  <a:gd name="T0" fmla="*/ 1 w 180"/>
                  <a:gd name="T1" fmla="*/ 0 h 89"/>
                  <a:gd name="T2" fmla="*/ 0 w 180"/>
                  <a:gd name="T3" fmla="*/ 0 h 89"/>
                  <a:gd name="T4" fmla="*/ 0 w 180"/>
                  <a:gd name="T5" fmla="*/ 0 h 89"/>
                  <a:gd name="T6" fmla="*/ 0 w 180"/>
                  <a:gd name="T7" fmla="*/ 0 h 89"/>
                  <a:gd name="T8" fmla="*/ 1 w 180"/>
                  <a:gd name="T9" fmla="*/ 0 h 89"/>
                  <a:gd name="T10" fmla="*/ 1 w 180"/>
                  <a:gd name="T11" fmla="*/ 0 h 89"/>
                  <a:gd name="T12" fmla="*/ 1 w 180"/>
                  <a:gd name="T13" fmla="*/ 0 h 89"/>
                  <a:gd name="T14" fmla="*/ 1 w 180"/>
                  <a:gd name="T15" fmla="*/ 0 h 89"/>
                  <a:gd name="T16" fmla="*/ 1 w 180"/>
                  <a:gd name="T17" fmla="*/ 0 h 8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0" h="89">
                    <a:moveTo>
                      <a:pt x="180" y="89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80" y="50"/>
                    </a:lnTo>
                    <a:lnTo>
                      <a:pt x="180" y="60"/>
                    </a:lnTo>
                    <a:lnTo>
                      <a:pt x="180" y="69"/>
                    </a:lnTo>
                    <a:lnTo>
                      <a:pt x="180" y="78"/>
                    </a:lnTo>
                    <a:lnTo>
                      <a:pt x="180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30" name="Freeform 1647">
                <a:extLst>
                  <a:ext uri="{FF2B5EF4-FFF2-40B4-BE49-F238E27FC236}">
                    <a16:creationId xmlns:a16="http://schemas.microsoft.com/office/drawing/2014/main" id="{4034E912-F180-462B-850B-197F1D2D6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2" y="3081"/>
                <a:ext cx="1" cy="1"/>
              </a:xfrm>
              <a:custGeom>
                <a:avLst/>
                <a:gdLst>
                  <a:gd name="T0" fmla="*/ 0 w 14"/>
                  <a:gd name="T1" fmla="*/ 0 h 1"/>
                  <a:gd name="T2" fmla="*/ 0 w 14"/>
                  <a:gd name="T3" fmla="*/ 0 h 1"/>
                  <a:gd name="T4" fmla="*/ 0 w 14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">
                    <a:moveTo>
                      <a:pt x="14" y="0"/>
                    </a:moveTo>
                    <a:lnTo>
                      <a:pt x="0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31" name="Freeform 1648">
                <a:extLst>
                  <a:ext uri="{FF2B5EF4-FFF2-40B4-BE49-F238E27FC236}">
                    <a16:creationId xmlns:a16="http://schemas.microsoft.com/office/drawing/2014/main" id="{3E9D1E1D-D755-4235-8FE7-AD184B5E6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0" y="3074"/>
                <a:ext cx="1" cy="1"/>
              </a:xfrm>
              <a:custGeom>
                <a:avLst/>
                <a:gdLst>
                  <a:gd name="T0" fmla="*/ 0 w 13"/>
                  <a:gd name="T1" fmla="*/ 0 h 10"/>
                  <a:gd name="T2" fmla="*/ 0 w 13"/>
                  <a:gd name="T3" fmla="*/ 0 h 10"/>
                  <a:gd name="T4" fmla="*/ 0 w 13"/>
                  <a:gd name="T5" fmla="*/ 0 h 10"/>
                  <a:gd name="T6" fmla="*/ 0 w 13"/>
                  <a:gd name="T7" fmla="*/ 0 h 10"/>
                  <a:gd name="T8" fmla="*/ 0 w 13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3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13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32" name="Freeform 1649">
                <a:extLst>
                  <a:ext uri="{FF2B5EF4-FFF2-40B4-BE49-F238E27FC236}">
                    <a16:creationId xmlns:a16="http://schemas.microsoft.com/office/drawing/2014/main" id="{67DBEA3E-F49F-44A1-8C4D-F0FC549FE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9" y="3059"/>
                <a:ext cx="4" cy="10"/>
              </a:xfrm>
              <a:custGeom>
                <a:avLst/>
                <a:gdLst>
                  <a:gd name="T0" fmla="*/ 0 w 55"/>
                  <a:gd name="T1" fmla="*/ 1 h 156"/>
                  <a:gd name="T2" fmla="*/ 0 w 55"/>
                  <a:gd name="T3" fmla="*/ 1 h 156"/>
                  <a:gd name="T4" fmla="*/ 0 w 55"/>
                  <a:gd name="T5" fmla="*/ 1 h 156"/>
                  <a:gd name="T6" fmla="*/ 0 w 55"/>
                  <a:gd name="T7" fmla="*/ 1 h 156"/>
                  <a:gd name="T8" fmla="*/ 0 w 55"/>
                  <a:gd name="T9" fmla="*/ 1 h 156"/>
                  <a:gd name="T10" fmla="*/ 0 w 55"/>
                  <a:gd name="T11" fmla="*/ 0 h 156"/>
                  <a:gd name="T12" fmla="*/ 0 w 55"/>
                  <a:gd name="T13" fmla="*/ 0 h 156"/>
                  <a:gd name="T14" fmla="*/ 0 w 55"/>
                  <a:gd name="T15" fmla="*/ 0 h 156"/>
                  <a:gd name="T16" fmla="*/ 0 w 55"/>
                  <a:gd name="T17" fmla="*/ 0 h 156"/>
                  <a:gd name="T18" fmla="*/ 0 w 55"/>
                  <a:gd name="T19" fmla="*/ 0 h 156"/>
                  <a:gd name="T20" fmla="*/ 0 w 55"/>
                  <a:gd name="T21" fmla="*/ 0 h 156"/>
                  <a:gd name="T22" fmla="*/ 0 w 55"/>
                  <a:gd name="T23" fmla="*/ 0 h 156"/>
                  <a:gd name="T24" fmla="*/ 0 w 55"/>
                  <a:gd name="T25" fmla="*/ 0 h 156"/>
                  <a:gd name="T26" fmla="*/ 0 w 55"/>
                  <a:gd name="T27" fmla="*/ 0 h 156"/>
                  <a:gd name="T28" fmla="*/ 0 w 55"/>
                  <a:gd name="T29" fmla="*/ 0 h 156"/>
                  <a:gd name="T30" fmla="*/ 0 w 55"/>
                  <a:gd name="T31" fmla="*/ 0 h 156"/>
                  <a:gd name="T32" fmla="*/ 0 w 55"/>
                  <a:gd name="T33" fmla="*/ 0 h 156"/>
                  <a:gd name="T34" fmla="*/ 0 w 55"/>
                  <a:gd name="T35" fmla="*/ 0 h 156"/>
                  <a:gd name="T36" fmla="*/ 0 w 55"/>
                  <a:gd name="T37" fmla="*/ 0 h 156"/>
                  <a:gd name="T38" fmla="*/ 0 w 55"/>
                  <a:gd name="T39" fmla="*/ 0 h 156"/>
                  <a:gd name="T40" fmla="*/ 0 w 55"/>
                  <a:gd name="T41" fmla="*/ 0 h 156"/>
                  <a:gd name="T42" fmla="*/ 0 w 55"/>
                  <a:gd name="T43" fmla="*/ 0 h 156"/>
                  <a:gd name="T44" fmla="*/ 0 w 55"/>
                  <a:gd name="T45" fmla="*/ 0 h 156"/>
                  <a:gd name="T46" fmla="*/ 0 w 55"/>
                  <a:gd name="T47" fmla="*/ 0 h 156"/>
                  <a:gd name="T48" fmla="*/ 0 w 55"/>
                  <a:gd name="T49" fmla="*/ 0 h 156"/>
                  <a:gd name="T50" fmla="*/ 0 w 55"/>
                  <a:gd name="T51" fmla="*/ 0 h 156"/>
                  <a:gd name="T52" fmla="*/ 0 w 55"/>
                  <a:gd name="T53" fmla="*/ 0 h 156"/>
                  <a:gd name="T54" fmla="*/ 0 w 55"/>
                  <a:gd name="T55" fmla="*/ 1 h 156"/>
                  <a:gd name="T56" fmla="*/ 0 w 55"/>
                  <a:gd name="T57" fmla="*/ 1 h 156"/>
                  <a:gd name="T58" fmla="*/ 0 w 55"/>
                  <a:gd name="T59" fmla="*/ 1 h 15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55" h="156">
                    <a:moveTo>
                      <a:pt x="42" y="156"/>
                    </a:moveTo>
                    <a:lnTo>
                      <a:pt x="27" y="156"/>
                    </a:lnTo>
                    <a:lnTo>
                      <a:pt x="14" y="146"/>
                    </a:lnTo>
                    <a:lnTo>
                      <a:pt x="14" y="137"/>
                    </a:lnTo>
                    <a:lnTo>
                      <a:pt x="14" y="128"/>
                    </a:lnTo>
                    <a:lnTo>
                      <a:pt x="14" y="117"/>
                    </a:lnTo>
                    <a:lnTo>
                      <a:pt x="14" y="108"/>
                    </a:lnTo>
                    <a:lnTo>
                      <a:pt x="0" y="98"/>
                    </a:lnTo>
                    <a:lnTo>
                      <a:pt x="0" y="88"/>
                    </a:lnTo>
                    <a:lnTo>
                      <a:pt x="0" y="78"/>
                    </a:lnTo>
                    <a:lnTo>
                      <a:pt x="0" y="69"/>
                    </a:lnTo>
                    <a:lnTo>
                      <a:pt x="0" y="59"/>
                    </a:lnTo>
                    <a:lnTo>
                      <a:pt x="0" y="48"/>
                    </a:lnTo>
                    <a:lnTo>
                      <a:pt x="0" y="39"/>
                    </a:lnTo>
                    <a:lnTo>
                      <a:pt x="0" y="29"/>
                    </a:lnTo>
                    <a:lnTo>
                      <a:pt x="0" y="19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4" y="9"/>
                    </a:lnTo>
                    <a:lnTo>
                      <a:pt x="14" y="19"/>
                    </a:lnTo>
                    <a:lnTo>
                      <a:pt x="27" y="39"/>
                    </a:lnTo>
                    <a:lnTo>
                      <a:pt x="27" y="48"/>
                    </a:lnTo>
                    <a:lnTo>
                      <a:pt x="42" y="69"/>
                    </a:lnTo>
                    <a:lnTo>
                      <a:pt x="42" y="88"/>
                    </a:lnTo>
                    <a:lnTo>
                      <a:pt x="42" y="98"/>
                    </a:lnTo>
                    <a:lnTo>
                      <a:pt x="42" y="117"/>
                    </a:lnTo>
                    <a:lnTo>
                      <a:pt x="55" y="137"/>
                    </a:lnTo>
                    <a:lnTo>
                      <a:pt x="55" y="146"/>
                    </a:lnTo>
                    <a:lnTo>
                      <a:pt x="42" y="1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33" name="Freeform 1650">
                <a:extLst>
                  <a:ext uri="{FF2B5EF4-FFF2-40B4-BE49-F238E27FC236}">
                    <a16:creationId xmlns:a16="http://schemas.microsoft.com/office/drawing/2014/main" id="{3FCD1450-F61F-4785-B870-0053EF029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2" y="3052"/>
                <a:ext cx="13" cy="6"/>
              </a:xfrm>
              <a:custGeom>
                <a:avLst/>
                <a:gdLst>
                  <a:gd name="T0" fmla="*/ 1 w 193"/>
                  <a:gd name="T1" fmla="*/ 0 h 88"/>
                  <a:gd name="T2" fmla="*/ 0 w 193"/>
                  <a:gd name="T3" fmla="*/ 0 h 88"/>
                  <a:gd name="T4" fmla="*/ 0 w 193"/>
                  <a:gd name="T5" fmla="*/ 0 h 88"/>
                  <a:gd name="T6" fmla="*/ 0 w 193"/>
                  <a:gd name="T7" fmla="*/ 0 h 88"/>
                  <a:gd name="T8" fmla="*/ 0 w 193"/>
                  <a:gd name="T9" fmla="*/ 0 h 88"/>
                  <a:gd name="T10" fmla="*/ 0 w 193"/>
                  <a:gd name="T11" fmla="*/ 0 h 88"/>
                  <a:gd name="T12" fmla="*/ 0 w 193"/>
                  <a:gd name="T13" fmla="*/ 0 h 88"/>
                  <a:gd name="T14" fmla="*/ 1 w 193"/>
                  <a:gd name="T15" fmla="*/ 0 h 88"/>
                  <a:gd name="T16" fmla="*/ 1 w 193"/>
                  <a:gd name="T17" fmla="*/ 0 h 88"/>
                  <a:gd name="T18" fmla="*/ 1 w 193"/>
                  <a:gd name="T19" fmla="*/ 0 h 88"/>
                  <a:gd name="T20" fmla="*/ 1 w 193"/>
                  <a:gd name="T21" fmla="*/ 0 h 88"/>
                  <a:gd name="T22" fmla="*/ 1 w 193"/>
                  <a:gd name="T23" fmla="*/ 0 h 88"/>
                  <a:gd name="T24" fmla="*/ 1 w 193"/>
                  <a:gd name="T25" fmla="*/ 0 h 8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3" h="88">
                    <a:moveTo>
                      <a:pt x="165" y="88"/>
                    </a:moveTo>
                    <a:lnTo>
                      <a:pt x="0" y="0"/>
                    </a:lnTo>
                    <a:lnTo>
                      <a:pt x="27" y="0"/>
                    </a:lnTo>
                    <a:lnTo>
                      <a:pt x="55" y="0"/>
                    </a:lnTo>
                    <a:lnTo>
                      <a:pt x="68" y="9"/>
                    </a:lnTo>
                    <a:lnTo>
                      <a:pt x="96" y="20"/>
                    </a:lnTo>
                    <a:lnTo>
                      <a:pt x="111" y="29"/>
                    </a:lnTo>
                    <a:lnTo>
                      <a:pt x="139" y="38"/>
                    </a:lnTo>
                    <a:lnTo>
                      <a:pt x="152" y="49"/>
                    </a:lnTo>
                    <a:lnTo>
                      <a:pt x="180" y="58"/>
                    </a:lnTo>
                    <a:lnTo>
                      <a:pt x="193" y="68"/>
                    </a:lnTo>
                    <a:lnTo>
                      <a:pt x="180" y="88"/>
                    </a:lnTo>
                    <a:lnTo>
                      <a:pt x="165" y="8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34" name="Freeform 1651">
                <a:extLst>
                  <a:ext uri="{FF2B5EF4-FFF2-40B4-BE49-F238E27FC236}">
                    <a16:creationId xmlns:a16="http://schemas.microsoft.com/office/drawing/2014/main" id="{8D021736-EFE4-4C10-AF5E-199AEF225F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6" y="3046"/>
                <a:ext cx="4" cy="11"/>
              </a:xfrm>
              <a:custGeom>
                <a:avLst/>
                <a:gdLst>
                  <a:gd name="T0" fmla="*/ 0 w 54"/>
                  <a:gd name="T1" fmla="*/ 1 h 167"/>
                  <a:gd name="T2" fmla="*/ 0 w 54"/>
                  <a:gd name="T3" fmla="*/ 1 h 167"/>
                  <a:gd name="T4" fmla="*/ 0 w 54"/>
                  <a:gd name="T5" fmla="*/ 1 h 167"/>
                  <a:gd name="T6" fmla="*/ 0 w 54"/>
                  <a:gd name="T7" fmla="*/ 1 h 167"/>
                  <a:gd name="T8" fmla="*/ 0 w 54"/>
                  <a:gd name="T9" fmla="*/ 1 h 167"/>
                  <a:gd name="T10" fmla="*/ 0 w 54"/>
                  <a:gd name="T11" fmla="*/ 1 h 167"/>
                  <a:gd name="T12" fmla="*/ 0 w 54"/>
                  <a:gd name="T13" fmla="*/ 0 h 167"/>
                  <a:gd name="T14" fmla="*/ 0 w 54"/>
                  <a:gd name="T15" fmla="*/ 0 h 167"/>
                  <a:gd name="T16" fmla="*/ 0 w 54"/>
                  <a:gd name="T17" fmla="*/ 0 h 167"/>
                  <a:gd name="T18" fmla="*/ 0 w 54"/>
                  <a:gd name="T19" fmla="*/ 0 h 167"/>
                  <a:gd name="T20" fmla="*/ 0 w 54"/>
                  <a:gd name="T21" fmla="*/ 0 h 167"/>
                  <a:gd name="T22" fmla="*/ 0 w 54"/>
                  <a:gd name="T23" fmla="*/ 0 h 167"/>
                  <a:gd name="T24" fmla="*/ 0 w 54"/>
                  <a:gd name="T25" fmla="*/ 0 h 167"/>
                  <a:gd name="T26" fmla="*/ 0 w 54"/>
                  <a:gd name="T27" fmla="*/ 0 h 167"/>
                  <a:gd name="T28" fmla="*/ 0 w 54"/>
                  <a:gd name="T29" fmla="*/ 0 h 167"/>
                  <a:gd name="T30" fmla="*/ 0 w 54"/>
                  <a:gd name="T31" fmla="*/ 0 h 167"/>
                  <a:gd name="T32" fmla="*/ 0 w 54"/>
                  <a:gd name="T33" fmla="*/ 0 h 167"/>
                  <a:gd name="T34" fmla="*/ 0 w 54"/>
                  <a:gd name="T35" fmla="*/ 0 h 167"/>
                  <a:gd name="T36" fmla="*/ 0 w 54"/>
                  <a:gd name="T37" fmla="*/ 0 h 167"/>
                  <a:gd name="T38" fmla="*/ 0 w 54"/>
                  <a:gd name="T39" fmla="*/ 0 h 167"/>
                  <a:gd name="T40" fmla="*/ 0 w 54"/>
                  <a:gd name="T41" fmla="*/ 0 h 167"/>
                  <a:gd name="T42" fmla="*/ 0 w 54"/>
                  <a:gd name="T43" fmla="*/ 0 h 167"/>
                  <a:gd name="T44" fmla="*/ 0 w 54"/>
                  <a:gd name="T45" fmla="*/ 0 h 167"/>
                  <a:gd name="T46" fmla="*/ 0 w 54"/>
                  <a:gd name="T47" fmla="*/ 0 h 167"/>
                  <a:gd name="T48" fmla="*/ 0 w 54"/>
                  <a:gd name="T49" fmla="*/ 0 h 167"/>
                  <a:gd name="T50" fmla="*/ 0 w 54"/>
                  <a:gd name="T51" fmla="*/ 1 h 167"/>
                  <a:gd name="T52" fmla="*/ 0 w 54"/>
                  <a:gd name="T53" fmla="*/ 1 h 167"/>
                  <a:gd name="T54" fmla="*/ 0 w 54"/>
                  <a:gd name="T55" fmla="*/ 1 h 167"/>
                  <a:gd name="T56" fmla="*/ 0 w 54"/>
                  <a:gd name="T57" fmla="*/ 1 h 167"/>
                  <a:gd name="T58" fmla="*/ 0 w 54"/>
                  <a:gd name="T59" fmla="*/ 1 h 167"/>
                  <a:gd name="T60" fmla="*/ 0 w 54"/>
                  <a:gd name="T61" fmla="*/ 1 h 167"/>
                  <a:gd name="T62" fmla="*/ 0 w 54"/>
                  <a:gd name="T63" fmla="*/ 1 h 16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54" h="167">
                    <a:moveTo>
                      <a:pt x="41" y="167"/>
                    </a:moveTo>
                    <a:lnTo>
                      <a:pt x="27" y="167"/>
                    </a:lnTo>
                    <a:lnTo>
                      <a:pt x="13" y="157"/>
                    </a:lnTo>
                    <a:lnTo>
                      <a:pt x="13" y="148"/>
                    </a:lnTo>
                    <a:lnTo>
                      <a:pt x="13" y="137"/>
                    </a:lnTo>
                    <a:lnTo>
                      <a:pt x="0" y="128"/>
                    </a:lnTo>
                    <a:lnTo>
                      <a:pt x="0" y="108"/>
                    </a:lnTo>
                    <a:lnTo>
                      <a:pt x="0" y="99"/>
                    </a:lnTo>
                    <a:lnTo>
                      <a:pt x="0" y="80"/>
                    </a:lnTo>
                    <a:lnTo>
                      <a:pt x="0" y="69"/>
                    </a:lnTo>
                    <a:lnTo>
                      <a:pt x="0" y="51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13" y="11"/>
                    </a:lnTo>
                    <a:lnTo>
                      <a:pt x="13" y="20"/>
                    </a:lnTo>
                    <a:lnTo>
                      <a:pt x="27" y="30"/>
                    </a:lnTo>
                    <a:lnTo>
                      <a:pt x="27" y="40"/>
                    </a:lnTo>
                    <a:lnTo>
                      <a:pt x="27" y="60"/>
                    </a:lnTo>
                    <a:lnTo>
                      <a:pt x="41" y="69"/>
                    </a:lnTo>
                    <a:lnTo>
                      <a:pt x="41" y="80"/>
                    </a:lnTo>
                    <a:lnTo>
                      <a:pt x="41" y="89"/>
                    </a:lnTo>
                    <a:lnTo>
                      <a:pt x="41" y="99"/>
                    </a:lnTo>
                    <a:lnTo>
                      <a:pt x="54" y="108"/>
                    </a:lnTo>
                    <a:lnTo>
                      <a:pt x="54" y="119"/>
                    </a:lnTo>
                    <a:lnTo>
                      <a:pt x="54" y="128"/>
                    </a:lnTo>
                    <a:lnTo>
                      <a:pt x="54" y="137"/>
                    </a:lnTo>
                    <a:lnTo>
                      <a:pt x="54" y="148"/>
                    </a:lnTo>
                    <a:lnTo>
                      <a:pt x="54" y="157"/>
                    </a:lnTo>
                    <a:lnTo>
                      <a:pt x="54" y="167"/>
                    </a:lnTo>
                    <a:lnTo>
                      <a:pt x="41" y="16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35" name="Freeform 1652">
                <a:extLst>
                  <a:ext uri="{FF2B5EF4-FFF2-40B4-BE49-F238E27FC236}">
                    <a16:creationId xmlns:a16="http://schemas.microsoft.com/office/drawing/2014/main" id="{B187A371-35F0-488E-9302-FBB5FAAC3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3049"/>
                <a:ext cx="2" cy="2"/>
              </a:xfrm>
              <a:custGeom>
                <a:avLst/>
                <a:gdLst>
                  <a:gd name="T0" fmla="*/ 0 w 28"/>
                  <a:gd name="T1" fmla="*/ 0 h 29"/>
                  <a:gd name="T2" fmla="*/ 0 w 28"/>
                  <a:gd name="T3" fmla="*/ 0 h 29"/>
                  <a:gd name="T4" fmla="*/ 0 w 28"/>
                  <a:gd name="T5" fmla="*/ 0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9">
                    <a:moveTo>
                      <a:pt x="28" y="29"/>
                    </a:moveTo>
                    <a:lnTo>
                      <a:pt x="0" y="0"/>
                    </a:lnTo>
                    <a:lnTo>
                      <a:pt x="28" y="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36" name="Freeform 1653">
                <a:extLst>
                  <a:ext uri="{FF2B5EF4-FFF2-40B4-BE49-F238E27FC236}">
                    <a16:creationId xmlns:a16="http://schemas.microsoft.com/office/drawing/2014/main" id="{8857CC2E-DB1C-4A43-94AE-F6DC681F49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2" y="3040"/>
                <a:ext cx="13" cy="6"/>
              </a:xfrm>
              <a:custGeom>
                <a:avLst/>
                <a:gdLst>
                  <a:gd name="T0" fmla="*/ 1 w 194"/>
                  <a:gd name="T1" fmla="*/ 0 h 97"/>
                  <a:gd name="T2" fmla="*/ 1 w 194"/>
                  <a:gd name="T3" fmla="*/ 0 h 97"/>
                  <a:gd name="T4" fmla="*/ 1 w 194"/>
                  <a:gd name="T5" fmla="*/ 0 h 97"/>
                  <a:gd name="T6" fmla="*/ 0 w 194"/>
                  <a:gd name="T7" fmla="*/ 0 h 97"/>
                  <a:gd name="T8" fmla="*/ 0 w 194"/>
                  <a:gd name="T9" fmla="*/ 0 h 97"/>
                  <a:gd name="T10" fmla="*/ 0 w 194"/>
                  <a:gd name="T11" fmla="*/ 0 h 97"/>
                  <a:gd name="T12" fmla="*/ 0 w 194"/>
                  <a:gd name="T13" fmla="*/ 0 h 97"/>
                  <a:gd name="T14" fmla="*/ 0 w 194"/>
                  <a:gd name="T15" fmla="*/ 0 h 97"/>
                  <a:gd name="T16" fmla="*/ 0 w 194"/>
                  <a:gd name="T17" fmla="*/ 0 h 97"/>
                  <a:gd name="T18" fmla="*/ 0 w 194"/>
                  <a:gd name="T19" fmla="*/ 0 h 97"/>
                  <a:gd name="T20" fmla="*/ 0 w 194"/>
                  <a:gd name="T21" fmla="*/ 0 h 97"/>
                  <a:gd name="T22" fmla="*/ 0 w 194"/>
                  <a:gd name="T23" fmla="*/ 0 h 97"/>
                  <a:gd name="T24" fmla="*/ 0 w 194"/>
                  <a:gd name="T25" fmla="*/ 0 h 97"/>
                  <a:gd name="T26" fmla="*/ 0 w 194"/>
                  <a:gd name="T27" fmla="*/ 0 h 97"/>
                  <a:gd name="T28" fmla="*/ 0 w 194"/>
                  <a:gd name="T29" fmla="*/ 0 h 97"/>
                  <a:gd name="T30" fmla="*/ 1 w 194"/>
                  <a:gd name="T31" fmla="*/ 0 h 97"/>
                  <a:gd name="T32" fmla="*/ 1 w 194"/>
                  <a:gd name="T33" fmla="*/ 0 h 97"/>
                  <a:gd name="T34" fmla="*/ 1 w 194"/>
                  <a:gd name="T35" fmla="*/ 0 h 97"/>
                  <a:gd name="T36" fmla="*/ 1 w 194"/>
                  <a:gd name="T37" fmla="*/ 0 h 97"/>
                  <a:gd name="T38" fmla="*/ 1 w 194"/>
                  <a:gd name="T39" fmla="*/ 0 h 97"/>
                  <a:gd name="T40" fmla="*/ 1 w 194"/>
                  <a:gd name="T41" fmla="*/ 0 h 9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94" h="97">
                    <a:moveTo>
                      <a:pt x="179" y="97"/>
                    </a:moveTo>
                    <a:lnTo>
                      <a:pt x="152" y="97"/>
                    </a:lnTo>
                    <a:lnTo>
                      <a:pt x="138" y="86"/>
                    </a:lnTo>
                    <a:lnTo>
                      <a:pt x="110" y="68"/>
                    </a:lnTo>
                    <a:lnTo>
                      <a:pt x="97" y="58"/>
                    </a:lnTo>
                    <a:lnTo>
                      <a:pt x="69" y="48"/>
                    </a:lnTo>
                    <a:lnTo>
                      <a:pt x="54" y="38"/>
                    </a:lnTo>
                    <a:lnTo>
                      <a:pt x="26" y="18"/>
                    </a:lnTo>
                    <a:lnTo>
                      <a:pt x="0" y="9"/>
                    </a:lnTo>
                    <a:lnTo>
                      <a:pt x="14" y="9"/>
                    </a:lnTo>
                    <a:lnTo>
                      <a:pt x="14" y="0"/>
                    </a:lnTo>
                    <a:lnTo>
                      <a:pt x="41" y="9"/>
                    </a:lnTo>
                    <a:lnTo>
                      <a:pt x="69" y="18"/>
                    </a:lnTo>
                    <a:lnTo>
                      <a:pt x="83" y="29"/>
                    </a:lnTo>
                    <a:lnTo>
                      <a:pt x="110" y="38"/>
                    </a:lnTo>
                    <a:lnTo>
                      <a:pt x="138" y="48"/>
                    </a:lnTo>
                    <a:lnTo>
                      <a:pt x="152" y="58"/>
                    </a:lnTo>
                    <a:lnTo>
                      <a:pt x="179" y="77"/>
                    </a:lnTo>
                    <a:lnTo>
                      <a:pt x="194" y="86"/>
                    </a:lnTo>
                    <a:lnTo>
                      <a:pt x="194" y="97"/>
                    </a:lnTo>
                    <a:lnTo>
                      <a:pt x="179" y="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37" name="Freeform 1654">
                <a:extLst>
                  <a:ext uri="{FF2B5EF4-FFF2-40B4-BE49-F238E27FC236}">
                    <a16:creationId xmlns:a16="http://schemas.microsoft.com/office/drawing/2014/main" id="{0633E811-1D1D-4B2E-8F6C-DD06392DC6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0" y="3035"/>
                <a:ext cx="8" cy="10"/>
              </a:xfrm>
              <a:custGeom>
                <a:avLst/>
                <a:gdLst>
                  <a:gd name="T0" fmla="*/ 1 w 111"/>
                  <a:gd name="T1" fmla="*/ 1 h 145"/>
                  <a:gd name="T2" fmla="*/ 0 w 111"/>
                  <a:gd name="T3" fmla="*/ 1 h 145"/>
                  <a:gd name="T4" fmla="*/ 0 w 111"/>
                  <a:gd name="T5" fmla="*/ 0 h 145"/>
                  <a:gd name="T6" fmla="*/ 0 w 111"/>
                  <a:gd name="T7" fmla="*/ 0 h 145"/>
                  <a:gd name="T8" fmla="*/ 0 w 111"/>
                  <a:gd name="T9" fmla="*/ 0 h 145"/>
                  <a:gd name="T10" fmla="*/ 0 w 111"/>
                  <a:gd name="T11" fmla="*/ 0 h 145"/>
                  <a:gd name="T12" fmla="*/ 0 w 111"/>
                  <a:gd name="T13" fmla="*/ 0 h 145"/>
                  <a:gd name="T14" fmla="*/ 0 w 111"/>
                  <a:gd name="T15" fmla="*/ 0 h 145"/>
                  <a:gd name="T16" fmla="*/ 0 w 111"/>
                  <a:gd name="T17" fmla="*/ 0 h 145"/>
                  <a:gd name="T18" fmla="*/ 0 w 111"/>
                  <a:gd name="T19" fmla="*/ 0 h 145"/>
                  <a:gd name="T20" fmla="*/ 1 w 111"/>
                  <a:gd name="T21" fmla="*/ 0 h 145"/>
                  <a:gd name="T22" fmla="*/ 1 w 111"/>
                  <a:gd name="T23" fmla="*/ 1 h 145"/>
                  <a:gd name="T24" fmla="*/ 1 w 111"/>
                  <a:gd name="T25" fmla="*/ 1 h 145"/>
                  <a:gd name="T26" fmla="*/ 1 w 111"/>
                  <a:gd name="T27" fmla="*/ 1 h 14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1" h="145">
                    <a:moveTo>
                      <a:pt x="111" y="145"/>
                    </a:moveTo>
                    <a:lnTo>
                      <a:pt x="84" y="145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8" y="18"/>
                    </a:lnTo>
                    <a:lnTo>
                      <a:pt x="42" y="29"/>
                    </a:lnTo>
                    <a:lnTo>
                      <a:pt x="56" y="48"/>
                    </a:lnTo>
                    <a:lnTo>
                      <a:pt x="69" y="68"/>
                    </a:lnTo>
                    <a:lnTo>
                      <a:pt x="84" y="86"/>
                    </a:lnTo>
                    <a:lnTo>
                      <a:pt x="97" y="106"/>
                    </a:lnTo>
                    <a:lnTo>
                      <a:pt x="111" y="116"/>
                    </a:lnTo>
                    <a:lnTo>
                      <a:pt x="111" y="136"/>
                    </a:lnTo>
                    <a:lnTo>
                      <a:pt x="111" y="1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38" name="Freeform 1655">
                <a:extLst>
                  <a:ext uri="{FF2B5EF4-FFF2-40B4-BE49-F238E27FC236}">
                    <a16:creationId xmlns:a16="http://schemas.microsoft.com/office/drawing/2014/main" id="{C717AC93-2087-41F4-B0DD-B24DEB0E14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5" y="3030"/>
                <a:ext cx="12" cy="7"/>
              </a:xfrm>
              <a:custGeom>
                <a:avLst/>
                <a:gdLst>
                  <a:gd name="T0" fmla="*/ 1 w 180"/>
                  <a:gd name="T1" fmla="*/ 1 h 97"/>
                  <a:gd name="T2" fmla="*/ 0 w 180"/>
                  <a:gd name="T3" fmla="*/ 0 h 97"/>
                  <a:gd name="T4" fmla="*/ 0 w 180"/>
                  <a:gd name="T5" fmla="*/ 0 h 97"/>
                  <a:gd name="T6" fmla="*/ 0 w 180"/>
                  <a:gd name="T7" fmla="*/ 0 h 97"/>
                  <a:gd name="T8" fmla="*/ 0 w 180"/>
                  <a:gd name="T9" fmla="*/ 0 h 97"/>
                  <a:gd name="T10" fmla="*/ 0 w 180"/>
                  <a:gd name="T11" fmla="*/ 0 h 97"/>
                  <a:gd name="T12" fmla="*/ 0 w 180"/>
                  <a:gd name="T13" fmla="*/ 0 h 97"/>
                  <a:gd name="T14" fmla="*/ 0 w 180"/>
                  <a:gd name="T15" fmla="*/ 0 h 97"/>
                  <a:gd name="T16" fmla="*/ 0 w 180"/>
                  <a:gd name="T17" fmla="*/ 0 h 97"/>
                  <a:gd name="T18" fmla="*/ 1 w 180"/>
                  <a:gd name="T19" fmla="*/ 0 h 97"/>
                  <a:gd name="T20" fmla="*/ 1 w 180"/>
                  <a:gd name="T21" fmla="*/ 0 h 97"/>
                  <a:gd name="T22" fmla="*/ 1 w 180"/>
                  <a:gd name="T23" fmla="*/ 0 h 97"/>
                  <a:gd name="T24" fmla="*/ 1 w 180"/>
                  <a:gd name="T25" fmla="*/ 0 h 97"/>
                  <a:gd name="T26" fmla="*/ 1 w 180"/>
                  <a:gd name="T27" fmla="*/ 0 h 97"/>
                  <a:gd name="T28" fmla="*/ 1 w 180"/>
                  <a:gd name="T29" fmla="*/ 0 h 97"/>
                  <a:gd name="T30" fmla="*/ 1 w 180"/>
                  <a:gd name="T31" fmla="*/ 0 h 97"/>
                  <a:gd name="T32" fmla="*/ 1 w 180"/>
                  <a:gd name="T33" fmla="*/ 1 h 9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80" h="97">
                    <a:moveTo>
                      <a:pt x="151" y="97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" y="10"/>
                    </a:lnTo>
                    <a:lnTo>
                      <a:pt x="42" y="10"/>
                    </a:lnTo>
                    <a:lnTo>
                      <a:pt x="54" y="19"/>
                    </a:lnTo>
                    <a:lnTo>
                      <a:pt x="83" y="29"/>
                    </a:lnTo>
                    <a:lnTo>
                      <a:pt x="97" y="39"/>
                    </a:lnTo>
                    <a:lnTo>
                      <a:pt x="111" y="49"/>
                    </a:lnTo>
                    <a:lnTo>
                      <a:pt x="138" y="49"/>
                    </a:lnTo>
                    <a:lnTo>
                      <a:pt x="151" y="59"/>
                    </a:lnTo>
                    <a:lnTo>
                      <a:pt x="166" y="69"/>
                    </a:lnTo>
                    <a:lnTo>
                      <a:pt x="180" y="79"/>
                    </a:lnTo>
                    <a:lnTo>
                      <a:pt x="166" y="79"/>
                    </a:lnTo>
                    <a:lnTo>
                      <a:pt x="166" y="88"/>
                    </a:lnTo>
                    <a:lnTo>
                      <a:pt x="151" y="88"/>
                    </a:lnTo>
                    <a:lnTo>
                      <a:pt x="151" y="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39" name="Freeform 1656">
                <a:extLst>
                  <a:ext uri="{FF2B5EF4-FFF2-40B4-BE49-F238E27FC236}">
                    <a16:creationId xmlns:a16="http://schemas.microsoft.com/office/drawing/2014/main" id="{5DD63622-1BB7-46F7-A299-663E4F77D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0" y="3026"/>
                <a:ext cx="7" cy="9"/>
              </a:xfrm>
              <a:custGeom>
                <a:avLst/>
                <a:gdLst>
                  <a:gd name="T0" fmla="*/ 0 w 97"/>
                  <a:gd name="T1" fmla="*/ 1 h 147"/>
                  <a:gd name="T2" fmla="*/ 0 w 97"/>
                  <a:gd name="T3" fmla="*/ 0 h 147"/>
                  <a:gd name="T4" fmla="*/ 0 w 97"/>
                  <a:gd name="T5" fmla="*/ 0 h 147"/>
                  <a:gd name="T6" fmla="*/ 0 w 97"/>
                  <a:gd name="T7" fmla="*/ 0 h 147"/>
                  <a:gd name="T8" fmla="*/ 0 w 97"/>
                  <a:gd name="T9" fmla="*/ 0 h 147"/>
                  <a:gd name="T10" fmla="*/ 0 w 97"/>
                  <a:gd name="T11" fmla="*/ 0 h 147"/>
                  <a:gd name="T12" fmla="*/ 0 w 97"/>
                  <a:gd name="T13" fmla="*/ 0 h 147"/>
                  <a:gd name="T14" fmla="*/ 0 w 97"/>
                  <a:gd name="T15" fmla="*/ 0 h 147"/>
                  <a:gd name="T16" fmla="*/ 0 w 97"/>
                  <a:gd name="T17" fmla="*/ 0 h 147"/>
                  <a:gd name="T18" fmla="*/ 0 w 97"/>
                  <a:gd name="T19" fmla="*/ 0 h 147"/>
                  <a:gd name="T20" fmla="*/ 0 w 97"/>
                  <a:gd name="T21" fmla="*/ 0 h 147"/>
                  <a:gd name="T22" fmla="*/ 0 w 97"/>
                  <a:gd name="T23" fmla="*/ 0 h 147"/>
                  <a:gd name="T24" fmla="*/ 1 w 97"/>
                  <a:gd name="T25" fmla="*/ 0 h 147"/>
                  <a:gd name="T26" fmla="*/ 0 w 97"/>
                  <a:gd name="T27" fmla="*/ 0 h 147"/>
                  <a:gd name="T28" fmla="*/ 0 w 97"/>
                  <a:gd name="T29" fmla="*/ 1 h 147"/>
                  <a:gd name="T30" fmla="*/ 0 w 97"/>
                  <a:gd name="T31" fmla="*/ 1 h 14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97" h="147">
                    <a:moveTo>
                      <a:pt x="69" y="147"/>
                    </a:moveTo>
                    <a:lnTo>
                      <a:pt x="54" y="137"/>
                    </a:lnTo>
                    <a:lnTo>
                      <a:pt x="41" y="117"/>
                    </a:lnTo>
                    <a:lnTo>
                      <a:pt x="41" y="107"/>
                    </a:lnTo>
                    <a:lnTo>
                      <a:pt x="27" y="87"/>
                    </a:lnTo>
                    <a:lnTo>
                      <a:pt x="27" y="68"/>
                    </a:lnTo>
                    <a:lnTo>
                      <a:pt x="27" y="48"/>
                    </a:lnTo>
                    <a:lnTo>
                      <a:pt x="13" y="39"/>
                    </a:lnTo>
                    <a:lnTo>
                      <a:pt x="0" y="19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97" y="137"/>
                    </a:lnTo>
                    <a:lnTo>
                      <a:pt x="82" y="137"/>
                    </a:lnTo>
                    <a:lnTo>
                      <a:pt x="82" y="147"/>
                    </a:lnTo>
                    <a:lnTo>
                      <a:pt x="69" y="1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40" name="Freeform 1657">
                <a:extLst>
                  <a:ext uri="{FF2B5EF4-FFF2-40B4-BE49-F238E27FC236}">
                    <a16:creationId xmlns:a16="http://schemas.microsoft.com/office/drawing/2014/main" id="{6A156B6A-7284-408F-95A5-4ACF82B7D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7" y="3016"/>
                <a:ext cx="9" cy="8"/>
              </a:xfrm>
              <a:custGeom>
                <a:avLst/>
                <a:gdLst>
                  <a:gd name="T0" fmla="*/ 1 w 124"/>
                  <a:gd name="T1" fmla="*/ 1 h 126"/>
                  <a:gd name="T2" fmla="*/ 1 w 124"/>
                  <a:gd name="T3" fmla="*/ 1 h 126"/>
                  <a:gd name="T4" fmla="*/ 0 w 124"/>
                  <a:gd name="T5" fmla="*/ 1 h 126"/>
                  <a:gd name="T6" fmla="*/ 0 w 124"/>
                  <a:gd name="T7" fmla="*/ 0 h 126"/>
                  <a:gd name="T8" fmla="*/ 0 w 124"/>
                  <a:gd name="T9" fmla="*/ 0 h 126"/>
                  <a:gd name="T10" fmla="*/ 0 w 124"/>
                  <a:gd name="T11" fmla="*/ 0 h 126"/>
                  <a:gd name="T12" fmla="*/ 0 w 124"/>
                  <a:gd name="T13" fmla="*/ 0 h 126"/>
                  <a:gd name="T14" fmla="*/ 0 w 124"/>
                  <a:gd name="T15" fmla="*/ 0 h 126"/>
                  <a:gd name="T16" fmla="*/ 0 w 124"/>
                  <a:gd name="T17" fmla="*/ 0 h 126"/>
                  <a:gd name="T18" fmla="*/ 0 w 124"/>
                  <a:gd name="T19" fmla="*/ 0 h 126"/>
                  <a:gd name="T20" fmla="*/ 0 w 124"/>
                  <a:gd name="T21" fmla="*/ 0 h 126"/>
                  <a:gd name="T22" fmla="*/ 0 w 124"/>
                  <a:gd name="T23" fmla="*/ 0 h 126"/>
                  <a:gd name="T24" fmla="*/ 0 w 124"/>
                  <a:gd name="T25" fmla="*/ 0 h 126"/>
                  <a:gd name="T26" fmla="*/ 0 w 124"/>
                  <a:gd name="T27" fmla="*/ 0 h 126"/>
                  <a:gd name="T28" fmla="*/ 0 w 124"/>
                  <a:gd name="T29" fmla="*/ 0 h 126"/>
                  <a:gd name="T30" fmla="*/ 0 w 124"/>
                  <a:gd name="T31" fmla="*/ 0 h 126"/>
                  <a:gd name="T32" fmla="*/ 0 w 124"/>
                  <a:gd name="T33" fmla="*/ 0 h 126"/>
                  <a:gd name="T34" fmla="*/ 0 w 124"/>
                  <a:gd name="T35" fmla="*/ 0 h 126"/>
                  <a:gd name="T36" fmla="*/ 0 w 124"/>
                  <a:gd name="T37" fmla="*/ 0 h 126"/>
                  <a:gd name="T38" fmla="*/ 0 w 124"/>
                  <a:gd name="T39" fmla="*/ 0 h 126"/>
                  <a:gd name="T40" fmla="*/ 0 w 124"/>
                  <a:gd name="T41" fmla="*/ 0 h 126"/>
                  <a:gd name="T42" fmla="*/ 0 w 124"/>
                  <a:gd name="T43" fmla="*/ 0 h 126"/>
                  <a:gd name="T44" fmla="*/ 1 w 124"/>
                  <a:gd name="T45" fmla="*/ 0 h 126"/>
                  <a:gd name="T46" fmla="*/ 1 w 124"/>
                  <a:gd name="T47" fmla="*/ 0 h 126"/>
                  <a:gd name="T48" fmla="*/ 1 w 124"/>
                  <a:gd name="T49" fmla="*/ 0 h 126"/>
                  <a:gd name="T50" fmla="*/ 1 w 124"/>
                  <a:gd name="T51" fmla="*/ 0 h 126"/>
                  <a:gd name="T52" fmla="*/ 1 w 124"/>
                  <a:gd name="T53" fmla="*/ 0 h 126"/>
                  <a:gd name="T54" fmla="*/ 1 w 124"/>
                  <a:gd name="T55" fmla="*/ 1 h 12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24" h="126">
                    <a:moveTo>
                      <a:pt x="110" y="126"/>
                    </a:moveTo>
                    <a:lnTo>
                      <a:pt x="97" y="126"/>
                    </a:lnTo>
                    <a:lnTo>
                      <a:pt x="83" y="126"/>
                    </a:lnTo>
                    <a:lnTo>
                      <a:pt x="69" y="117"/>
                    </a:lnTo>
                    <a:lnTo>
                      <a:pt x="69" y="97"/>
                    </a:lnTo>
                    <a:lnTo>
                      <a:pt x="55" y="88"/>
                    </a:lnTo>
                    <a:lnTo>
                      <a:pt x="41" y="69"/>
                    </a:lnTo>
                    <a:lnTo>
                      <a:pt x="27" y="58"/>
                    </a:lnTo>
                    <a:lnTo>
                      <a:pt x="14" y="39"/>
                    </a:lnTo>
                    <a:lnTo>
                      <a:pt x="14" y="29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7" y="9"/>
                    </a:lnTo>
                    <a:lnTo>
                      <a:pt x="27" y="19"/>
                    </a:lnTo>
                    <a:lnTo>
                      <a:pt x="41" y="29"/>
                    </a:lnTo>
                    <a:lnTo>
                      <a:pt x="41" y="39"/>
                    </a:lnTo>
                    <a:lnTo>
                      <a:pt x="55" y="39"/>
                    </a:lnTo>
                    <a:lnTo>
                      <a:pt x="55" y="49"/>
                    </a:lnTo>
                    <a:lnTo>
                      <a:pt x="69" y="58"/>
                    </a:lnTo>
                    <a:lnTo>
                      <a:pt x="83" y="69"/>
                    </a:lnTo>
                    <a:lnTo>
                      <a:pt x="83" y="78"/>
                    </a:lnTo>
                    <a:lnTo>
                      <a:pt x="97" y="88"/>
                    </a:lnTo>
                    <a:lnTo>
                      <a:pt x="110" y="97"/>
                    </a:lnTo>
                    <a:lnTo>
                      <a:pt x="110" y="107"/>
                    </a:lnTo>
                    <a:lnTo>
                      <a:pt x="124" y="117"/>
                    </a:lnTo>
                    <a:lnTo>
                      <a:pt x="110" y="117"/>
                    </a:lnTo>
                    <a:lnTo>
                      <a:pt x="110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41" name="Freeform 1658">
                <a:extLst>
                  <a:ext uri="{FF2B5EF4-FFF2-40B4-BE49-F238E27FC236}">
                    <a16:creationId xmlns:a16="http://schemas.microsoft.com/office/drawing/2014/main" id="{97BABCE2-2CC6-4701-89CD-67BF6DD279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3018"/>
                <a:ext cx="11" cy="6"/>
              </a:xfrm>
              <a:custGeom>
                <a:avLst/>
                <a:gdLst>
                  <a:gd name="T0" fmla="*/ 1 w 167"/>
                  <a:gd name="T1" fmla="*/ 0 h 97"/>
                  <a:gd name="T2" fmla="*/ 1 w 167"/>
                  <a:gd name="T3" fmla="*/ 0 h 97"/>
                  <a:gd name="T4" fmla="*/ 0 w 167"/>
                  <a:gd name="T5" fmla="*/ 0 h 97"/>
                  <a:gd name="T6" fmla="*/ 0 w 167"/>
                  <a:gd name="T7" fmla="*/ 0 h 97"/>
                  <a:gd name="T8" fmla="*/ 0 w 167"/>
                  <a:gd name="T9" fmla="*/ 0 h 97"/>
                  <a:gd name="T10" fmla="*/ 0 w 167"/>
                  <a:gd name="T11" fmla="*/ 0 h 97"/>
                  <a:gd name="T12" fmla="*/ 0 w 167"/>
                  <a:gd name="T13" fmla="*/ 0 h 97"/>
                  <a:gd name="T14" fmla="*/ 0 w 167"/>
                  <a:gd name="T15" fmla="*/ 0 h 97"/>
                  <a:gd name="T16" fmla="*/ 0 w 167"/>
                  <a:gd name="T17" fmla="*/ 0 h 97"/>
                  <a:gd name="T18" fmla="*/ 0 w 167"/>
                  <a:gd name="T19" fmla="*/ 0 h 97"/>
                  <a:gd name="T20" fmla="*/ 0 w 167"/>
                  <a:gd name="T21" fmla="*/ 0 h 97"/>
                  <a:gd name="T22" fmla="*/ 1 w 167"/>
                  <a:gd name="T23" fmla="*/ 0 h 97"/>
                  <a:gd name="T24" fmla="*/ 1 w 167"/>
                  <a:gd name="T25" fmla="*/ 0 h 97"/>
                  <a:gd name="T26" fmla="*/ 1 w 167"/>
                  <a:gd name="T27" fmla="*/ 0 h 97"/>
                  <a:gd name="T28" fmla="*/ 1 w 167"/>
                  <a:gd name="T29" fmla="*/ 0 h 9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67" h="97">
                    <a:moveTo>
                      <a:pt x="138" y="97"/>
                    </a:moveTo>
                    <a:lnTo>
                      <a:pt x="126" y="97"/>
                    </a:lnTo>
                    <a:lnTo>
                      <a:pt x="98" y="78"/>
                    </a:lnTo>
                    <a:lnTo>
                      <a:pt x="84" y="68"/>
                    </a:lnTo>
                    <a:lnTo>
                      <a:pt x="69" y="59"/>
                    </a:lnTo>
                    <a:lnTo>
                      <a:pt x="57" y="49"/>
                    </a:lnTo>
                    <a:lnTo>
                      <a:pt x="29" y="29"/>
                    </a:lnTo>
                    <a:lnTo>
                      <a:pt x="13" y="20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9" y="0"/>
                    </a:lnTo>
                    <a:lnTo>
                      <a:pt x="167" y="88"/>
                    </a:lnTo>
                    <a:lnTo>
                      <a:pt x="167" y="97"/>
                    </a:lnTo>
                    <a:lnTo>
                      <a:pt x="153" y="97"/>
                    </a:lnTo>
                    <a:lnTo>
                      <a:pt x="138" y="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42" name="Freeform 1659">
                <a:extLst>
                  <a:ext uri="{FF2B5EF4-FFF2-40B4-BE49-F238E27FC236}">
                    <a16:creationId xmlns:a16="http://schemas.microsoft.com/office/drawing/2014/main" id="{1E102757-9D97-4DD2-B433-B348BBBD81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2" y="3085"/>
                <a:ext cx="11" cy="15"/>
              </a:xfrm>
              <a:custGeom>
                <a:avLst/>
                <a:gdLst>
                  <a:gd name="T0" fmla="*/ 0 w 165"/>
                  <a:gd name="T1" fmla="*/ 1 h 215"/>
                  <a:gd name="T2" fmla="*/ 0 w 165"/>
                  <a:gd name="T3" fmla="*/ 1 h 215"/>
                  <a:gd name="T4" fmla="*/ 1 w 165"/>
                  <a:gd name="T5" fmla="*/ 1 h 215"/>
                  <a:gd name="T6" fmla="*/ 1 w 165"/>
                  <a:gd name="T7" fmla="*/ 1 h 215"/>
                  <a:gd name="T8" fmla="*/ 1 w 165"/>
                  <a:gd name="T9" fmla="*/ 0 h 215"/>
                  <a:gd name="T10" fmla="*/ 1 w 165"/>
                  <a:gd name="T11" fmla="*/ 0 h 215"/>
                  <a:gd name="T12" fmla="*/ 0 w 165"/>
                  <a:gd name="T13" fmla="*/ 0 h 215"/>
                  <a:gd name="T14" fmla="*/ 0 w 165"/>
                  <a:gd name="T15" fmla="*/ 0 h 215"/>
                  <a:gd name="T16" fmla="*/ 0 w 165"/>
                  <a:gd name="T17" fmla="*/ 0 h 215"/>
                  <a:gd name="T18" fmla="*/ 0 w 165"/>
                  <a:gd name="T19" fmla="*/ 0 h 215"/>
                  <a:gd name="T20" fmla="*/ 0 w 165"/>
                  <a:gd name="T21" fmla="*/ 1 h 215"/>
                  <a:gd name="T22" fmla="*/ 0 w 165"/>
                  <a:gd name="T23" fmla="*/ 1 h 215"/>
                  <a:gd name="T24" fmla="*/ 0 w 165"/>
                  <a:gd name="T25" fmla="*/ 1 h 215"/>
                  <a:gd name="T26" fmla="*/ 0 w 165"/>
                  <a:gd name="T27" fmla="*/ 1 h 215"/>
                  <a:gd name="T28" fmla="*/ 0 w 165"/>
                  <a:gd name="T29" fmla="*/ 1 h 215"/>
                  <a:gd name="T30" fmla="*/ 0 w 165"/>
                  <a:gd name="T31" fmla="*/ 1 h 215"/>
                  <a:gd name="T32" fmla="*/ 0 w 165"/>
                  <a:gd name="T33" fmla="*/ 1 h 215"/>
                  <a:gd name="T34" fmla="*/ 0 w 165"/>
                  <a:gd name="T35" fmla="*/ 0 h 215"/>
                  <a:gd name="T36" fmla="*/ 0 w 165"/>
                  <a:gd name="T37" fmla="*/ 0 h 215"/>
                  <a:gd name="T38" fmla="*/ 0 w 165"/>
                  <a:gd name="T39" fmla="*/ 0 h 215"/>
                  <a:gd name="T40" fmla="*/ 0 w 165"/>
                  <a:gd name="T41" fmla="*/ 0 h 215"/>
                  <a:gd name="T42" fmla="*/ 0 w 165"/>
                  <a:gd name="T43" fmla="*/ 0 h 215"/>
                  <a:gd name="T44" fmla="*/ 0 w 165"/>
                  <a:gd name="T45" fmla="*/ 0 h 215"/>
                  <a:gd name="T46" fmla="*/ 1 w 165"/>
                  <a:gd name="T47" fmla="*/ 0 h 215"/>
                  <a:gd name="T48" fmla="*/ 1 w 165"/>
                  <a:gd name="T49" fmla="*/ 0 h 215"/>
                  <a:gd name="T50" fmla="*/ 1 w 165"/>
                  <a:gd name="T51" fmla="*/ 0 h 215"/>
                  <a:gd name="T52" fmla="*/ 1 w 165"/>
                  <a:gd name="T53" fmla="*/ 0 h 215"/>
                  <a:gd name="T54" fmla="*/ 1 w 165"/>
                  <a:gd name="T55" fmla="*/ 0 h 215"/>
                  <a:gd name="T56" fmla="*/ 1 w 165"/>
                  <a:gd name="T57" fmla="*/ 1 h 215"/>
                  <a:gd name="T58" fmla="*/ 1 w 165"/>
                  <a:gd name="T59" fmla="*/ 1 h 215"/>
                  <a:gd name="T60" fmla="*/ 0 w 165"/>
                  <a:gd name="T61" fmla="*/ 1 h 215"/>
                  <a:gd name="T62" fmla="*/ 0 w 165"/>
                  <a:gd name="T63" fmla="*/ 1 h 21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5" h="215">
                    <a:moveTo>
                      <a:pt x="69" y="215"/>
                    </a:moveTo>
                    <a:lnTo>
                      <a:pt x="82" y="205"/>
                    </a:lnTo>
                    <a:lnTo>
                      <a:pt x="96" y="196"/>
                    </a:lnTo>
                    <a:lnTo>
                      <a:pt x="110" y="176"/>
                    </a:lnTo>
                    <a:lnTo>
                      <a:pt x="110" y="167"/>
                    </a:lnTo>
                    <a:lnTo>
                      <a:pt x="124" y="148"/>
                    </a:lnTo>
                    <a:lnTo>
                      <a:pt x="138" y="137"/>
                    </a:lnTo>
                    <a:lnTo>
                      <a:pt x="138" y="118"/>
                    </a:lnTo>
                    <a:lnTo>
                      <a:pt x="152" y="98"/>
                    </a:lnTo>
                    <a:lnTo>
                      <a:pt x="138" y="98"/>
                    </a:lnTo>
                    <a:lnTo>
                      <a:pt x="124" y="98"/>
                    </a:lnTo>
                    <a:lnTo>
                      <a:pt x="124" y="50"/>
                    </a:lnTo>
                    <a:lnTo>
                      <a:pt x="110" y="50"/>
                    </a:lnTo>
                    <a:lnTo>
                      <a:pt x="96" y="59"/>
                    </a:lnTo>
                    <a:lnTo>
                      <a:pt x="69" y="148"/>
                    </a:lnTo>
                    <a:lnTo>
                      <a:pt x="82" y="98"/>
                    </a:lnTo>
                    <a:lnTo>
                      <a:pt x="82" y="88"/>
                    </a:lnTo>
                    <a:lnTo>
                      <a:pt x="69" y="88"/>
                    </a:lnTo>
                    <a:lnTo>
                      <a:pt x="55" y="88"/>
                    </a:lnTo>
                    <a:lnTo>
                      <a:pt x="41" y="98"/>
                    </a:lnTo>
                    <a:lnTo>
                      <a:pt x="41" y="118"/>
                    </a:lnTo>
                    <a:lnTo>
                      <a:pt x="41" y="128"/>
                    </a:lnTo>
                    <a:lnTo>
                      <a:pt x="27" y="148"/>
                    </a:lnTo>
                    <a:lnTo>
                      <a:pt x="27" y="157"/>
                    </a:lnTo>
                    <a:lnTo>
                      <a:pt x="27" y="176"/>
                    </a:lnTo>
                    <a:lnTo>
                      <a:pt x="27" y="187"/>
                    </a:lnTo>
                    <a:lnTo>
                      <a:pt x="27" y="205"/>
                    </a:lnTo>
                    <a:lnTo>
                      <a:pt x="13" y="196"/>
                    </a:lnTo>
                    <a:lnTo>
                      <a:pt x="13" y="187"/>
                    </a:lnTo>
                    <a:lnTo>
                      <a:pt x="13" y="176"/>
                    </a:lnTo>
                    <a:lnTo>
                      <a:pt x="0" y="167"/>
                    </a:lnTo>
                    <a:lnTo>
                      <a:pt x="0" y="157"/>
                    </a:lnTo>
                    <a:lnTo>
                      <a:pt x="13" y="148"/>
                    </a:lnTo>
                    <a:lnTo>
                      <a:pt x="13" y="137"/>
                    </a:lnTo>
                    <a:lnTo>
                      <a:pt x="13" y="128"/>
                    </a:lnTo>
                    <a:lnTo>
                      <a:pt x="13" y="107"/>
                    </a:lnTo>
                    <a:lnTo>
                      <a:pt x="27" y="98"/>
                    </a:lnTo>
                    <a:lnTo>
                      <a:pt x="27" y="79"/>
                    </a:lnTo>
                    <a:lnTo>
                      <a:pt x="41" y="68"/>
                    </a:lnTo>
                    <a:lnTo>
                      <a:pt x="55" y="50"/>
                    </a:lnTo>
                    <a:lnTo>
                      <a:pt x="69" y="39"/>
                    </a:lnTo>
                    <a:lnTo>
                      <a:pt x="69" y="30"/>
                    </a:lnTo>
                    <a:lnTo>
                      <a:pt x="82" y="30"/>
                    </a:lnTo>
                    <a:lnTo>
                      <a:pt x="96" y="20"/>
                    </a:lnTo>
                    <a:lnTo>
                      <a:pt x="96" y="11"/>
                    </a:lnTo>
                    <a:lnTo>
                      <a:pt x="110" y="11"/>
                    </a:lnTo>
                    <a:lnTo>
                      <a:pt x="124" y="0"/>
                    </a:lnTo>
                    <a:lnTo>
                      <a:pt x="138" y="0"/>
                    </a:lnTo>
                    <a:lnTo>
                      <a:pt x="138" y="11"/>
                    </a:lnTo>
                    <a:lnTo>
                      <a:pt x="152" y="20"/>
                    </a:lnTo>
                    <a:lnTo>
                      <a:pt x="152" y="30"/>
                    </a:lnTo>
                    <a:lnTo>
                      <a:pt x="165" y="39"/>
                    </a:lnTo>
                    <a:lnTo>
                      <a:pt x="165" y="59"/>
                    </a:lnTo>
                    <a:lnTo>
                      <a:pt x="165" y="68"/>
                    </a:lnTo>
                    <a:lnTo>
                      <a:pt x="165" y="79"/>
                    </a:lnTo>
                    <a:lnTo>
                      <a:pt x="152" y="88"/>
                    </a:lnTo>
                    <a:lnTo>
                      <a:pt x="152" y="107"/>
                    </a:lnTo>
                    <a:lnTo>
                      <a:pt x="138" y="128"/>
                    </a:lnTo>
                    <a:lnTo>
                      <a:pt x="138" y="148"/>
                    </a:lnTo>
                    <a:lnTo>
                      <a:pt x="124" y="167"/>
                    </a:lnTo>
                    <a:lnTo>
                      <a:pt x="110" y="187"/>
                    </a:lnTo>
                    <a:lnTo>
                      <a:pt x="96" y="196"/>
                    </a:lnTo>
                    <a:lnTo>
                      <a:pt x="82" y="205"/>
                    </a:lnTo>
                    <a:lnTo>
                      <a:pt x="69" y="215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43" name="Freeform 1660">
                <a:extLst>
                  <a:ext uri="{FF2B5EF4-FFF2-40B4-BE49-F238E27FC236}">
                    <a16:creationId xmlns:a16="http://schemas.microsoft.com/office/drawing/2014/main" id="{687C55B5-0815-4107-8AB3-BB4E412275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9" y="3091"/>
                <a:ext cx="16" cy="9"/>
              </a:xfrm>
              <a:custGeom>
                <a:avLst/>
                <a:gdLst>
                  <a:gd name="T0" fmla="*/ 1 w 249"/>
                  <a:gd name="T1" fmla="*/ 1 h 136"/>
                  <a:gd name="T2" fmla="*/ 1 w 249"/>
                  <a:gd name="T3" fmla="*/ 1 h 136"/>
                  <a:gd name="T4" fmla="*/ 1 w 249"/>
                  <a:gd name="T5" fmla="*/ 1 h 136"/>
                  <a:gd name="T6" fmla="*/ 0 w 249"/>
                  <a:gd name="T7" fmla="*/ 1 h 136"/>
                  <a:gd name="T8" fmla="*/ 0 w 249"/>
                  <a:gd name="T9" fmla="*/ 1 h 136"/>
                  <a:gd name="T10" fmla="*/ 0 w 249"/>
                  <a:gd name="T11" fmla="*/ 0 h 136"/>
                  <a:gd name="T12" fmla="*/ 0 w 249"/>
                  <a:gd name="T13" fmla="*/ 0 h 136"/>
                  <a:gd name="T14" fmla="*/ 0 w 249"/>
                  <a:gd name="T15" fmla="*/ 0 h 136"/>
                  <a:gd name="T16" fmla="*/ 0 w 249"/>
                  <a:gd name="T17" fmla="*/ 0 h 136"/>
                  <a:gd name="T18" fmla="*/ 0 w 249"/>
                  <a:gd name="T19" fmla="*/ 0 h 136"/>
                  <a:gd name="T20" fmla="*/ 0 w 249"/>
                  <a:gd name="T21" fmla="*/ 0 h 136"/>
                  <a:gd name="T22" fmla="*/ 0 w 249"/>
                  <a:gd name="T23" fmla="*/ 0 h 136"/>
                  <a:gd name="T24" fmla="*/ 0 w 249"/>
                  <a:gd name="T25" fmla="*/ 0 h 136"/>
                  <a:gd name="T26" fmla="*/ 0 w 249"/>
                  <a:gd name="T27" fmla="*/ 0 h 136"/>
                  <a:gd name="T28" fmla="*/ 0 w 249"/>
                  <a:gd name="T29" fmla="*/ 0 h 136"/>
                  <a:gd name="T30" fmla="*/ 0 w 249"/>
                  <a:gd name="T31" fmla="*/ 0 h 136"/>
                  <a:gd name="T32" fmla="*/ 0 w 249"/>
                  <a:gd name="T33" fmla="*/ 0 h 136"/>
                  <a:gd name="T34" fmla="*/ 0 w 249"/>
                  <a:gd name="T35" fmla="*/ 0 h 136"/>
                  <a:gd name="T36" fmla="*/ 0 w 249"/>
                  <a:gd name="T37" fmla="*/ 0 h 136"/>
                  <a:gd name="T38" fmla="*/ 0 w 249"/>
                  <a:gd name="T39" fmla="*/ 0 h 136"/>
                  <a:gd name="T40" fmla="*/ 0 w 249"/>
                  <a:gd name="T41" fmla="*/ 0 h 136"/>
                  <a:gd name="T42" fmla="*/ 1 w 249"/>
                  <a:gd name="T43" fmla="*/ 0 h 136"/>
                  <a:gd name="T44" fmla="*/ 1 w 249"/>
                  <a:gd name="T45" fmla="*/ 0 h 136"/>
                  <a:gd name="T46" fmla="*/ 1 w 249"/>
                  <a:gd name="T47" fmla="*/ 0 h 136"/>
                  <a:gd name="T48" fmla="*/ 1 w 249"/>
                  <a:gd name="T49" fmla="*/ 0 h 136"/>
                  <a:gd name="T50" fmla="*/ 1 w 249"/>
                  <a:gd name="T51" fmla="*/ 0 h 136"/>
                  <a:gd name="T52" fmla="*/ 1 w 249"/>
                  <a:gd name="T53" fmla="*/ 0 h 136"/>
                  <a:gd name="T54" fmla="*/ 1 w 249"/>
                  <a:gd name="T55" fmla="*/ 0 h 136"/>
                  <a:gd name="T56" fmla="*/ 1 w 249"/>
                  <a:gd name="T57" fmla="*/ 0 h 136"/>
                  <a:gd name="T58" fmla="*/ 1 w 249"/>
                  <a:gd name="T59" fmla="*/ 0 h 136"/>
                  <a:gd name="T60" fmla="*/ 1 w 249"/>
                  <a:gd name="T61" fmla="*/ 0 h 136"/>
                  <a:gd name="T62" fmla="*/ 1 w 249"/>
                  <a:gd name="T63" fmla="*/ 0 h 136"/>
                  <a:gd name="T64" fmla="*/ 1 w 249"/>
                  <a:gd name="T65" fmla="*/ 0 h 136"/>
                  <a:gd name="T66" fmla="*/ 1 w 249"/>
                  <a:gd name="T67" fmla="*/ 0 h 136"/>
                  <a:gd name="T68" fmla="*/ 1 w 249"/>
                  <a:gd name="T69" fmla="*/ 0 h 136"/>
                  <a:gd name="T70" fmla="*/ 1 w 249"/>
                  <a:gd name="T71" fmla="*/ 0 h 136"/>
                  <a:gd name="T72" fmla="*/ 1 w 249"/>
                  <a:gd name="T73" fmla="*/ 0 h 136"/>
                  <a:gd name="T74" fmla="*/ 1 w 249"/>
                  <a:gd name="T75" fmla="*/ 0 h 136"/>
                  <a:gd name="T76" fmla="*/ 1 w 249"/>
                  <a:gd name="T77" fmla="*/ 0 h 136"/>
                  <a:gd name="T78" fmla="*/ 1 w 249"/>
                  <a:gd name="T79" fmla="*/ 0 h 136"/>
                  <a:gd name="T80" fmla="*/ 0 w 249"/>
                  <a:gd name="T81" fmla="*/ 0 h 136"/>
                  <a:gd name="T82" fmla="*/ 0 w 249"/>
                  <a:gd name="T83" fmla="*/ 0 h 136"/>
                  <a:gd name="T84" fmla="*/ 0 w 249"/>
                  <a:gd name="T85" fmla="*/ 0 h 136"/>
                  <a:gd name="T86" fmla="*/ 0 w 249"/>
                  <a:gd name="T87" fmla="*/ 0 h 136"/>
                  <a:gd name="T88" fmla="*/ 0 w 249"/>
                  <a:gd name="T89" fmla="*/ 0 h 136"/>
                  <a:gd name="T90" fmla="*/ 0 w 249"/>
                  <a:gd name="T91" fmla="*/ 0 h 136"/>
                  <a:gd name="T92" fmla="*/ 0 w 249"/>
                  <a:gd name="T93" fmla="*/ 0 h 136"/>
                  <a:gd name="T94" fmla="*/ 0 w 249"/>
                  <a:gd name="T95" fmla="*/ 0 h 136"/>
                  <a:gd name="T96" fmla="*/ 0 w 249"/>
                  <a:gd name="T97" fmla="*/ 0 h 136"/>
                  <a:gd name="T98" fmla="*/ 1 w 249"/>
                  <a:gd name="T99" fmla="*/ 0 h 136"/>
                  <a:gd name="T100" fmla="*/ 0 w 249"/>
                  <a:gd name="T101" fmla="*/ 0 h 136"/>
                  <a:gd name="T102" fmla="*/ 0 w 249"/>
                  <a:gd name="T103" fmla="*/ 0 h 136"/>
                  <a:gd name="T104" fmla="*/ 0 w 249"/>
                  <a:gd name="T105" fmla="*/ 0 h 136"/>
                  <a:gd name="T106" fmla="*/ 0 w 249"/>
                  <a:gd name="T107" fmla="*/ 0 h 136"/>
                  <a:gd name="T108" fmla="*/ 0 w 249"/>
                  <a:gd name="T109" fmla="*/ 0 h 136"/>
                  <a:gd name="T110" fmla="*/ 0 w 249"/>
                  <a:gd name="T111" fmla="*/ 0 h 136"/>
                  <a:gd name="T112" fmla="*/ 1 w 249"/>
                  <a:gd name="T113" fmla="*/ 1 h 136"/>
                  <a:gd name="T114" fmla="*/ 1 w 249"/>
                  <a:gd name="T115" fmla="*/ 1 h 136"/>
                  <a:gd name="T116" fmla="*/ 1 w 249"/>
                  <a:gd name="T117" fmla="*/ 1 h 1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49" h="136">
                    <a:moveTo>
                      <a:pt x="180" y="136"/>
                    </a:moveTo>
                    <a:lnTo>
                      <a:pt x="165" y="136"/>
                    </a:lnTo>
                    <a:lnTo>
                      <a:pt x="138" y="126"/>
                    </a:lnTo>
                    <a:lnTo>
                      <a:pt x="111" y="126"/>
                    </a:lnTo>
                    <a:lnTo>
                      <a:pt x="97" y="117"/>
                    </a:lnTo>
                    <a:lnTo>
                      <a:pt x="69" y="108"/>
                    </a:lnTo>
                    <a:lnTo>
                      <a:pt x="55" y="97"/>
                    </a:lnTo>
                    <a:lnTo>
                      <a:pt x="28" y="88"/>
                    </a:lnTo>
                    <a:lnTo>
                      <a:pt x="14" y="78"/>
                    </a:lnTo>
                    <a:lnTo>
                      <a:pt x="14" y="69"/>
                    </a:lnTo>
                    <a:lnTo>
                      <a:pt x="0" y="58"/>
                    </a:lnTo>
                    <a:lnTo>
                      <a:pt x="0" y="49"/>
                    </a:lnTo>
                    <a:lnTo>
                      <a:pt x="0" y="39"/>
                    </a:lnTo>
                    <a:lnTo>
                      <a:pt x="0" y="28"/>
                    </a:lnTo>
                    <a:lnTo>
                      <a:pt x="0" y="19"/>
                    </a:lnTo>
                    <a:lnTo>
                      <a:pt x="0" y="9"/>
                    </a:lnTo>
                    <a:lnTo>
                      <a:pt x="28" y="9"/>
                    </a:lnTo>
                    <a:lnTo>
                      <a:pt x="41" y="0"/>
                    </a:lnTo>
                    <a:lnTo>
                      <a:pt x="69" y="0"/>
                    </a:lnTo>
                    <a:lnTo>
                      <a:pt x="97" y="0"/>
                    </a:lnTo>
                    <a:lnTo>
                      <a:pt x="111" y="9"/>
                    </a:lnTo>
                    <a:lnTo>
                      <a:pt x="138" y="9"/>
                    </a:lnTo>
                    <a:lnTo>
                      <a:pt x="165" y="19"/>
                    </a:lnTo>
                    <a:lnTo>
                      <a:pt x="180" y="19"/>
                    </a:lnTo>
                    <a:lnTo>
                      <a:pt x="193" y="28"/>
                    </a:lnTo>
                    <a:lnTo>
                      <a:pt x="208" y="28"/>
                    </a:lnTo>
                    <a:lnTo>
                      <a:pt x="221" y="39"/>
                    </a:lnTo>
                    <a:lnTo>
                      <a:pt x="234" y="49"/>
                    </a:lnTo>
                    <a:lnTo>
                      <a:pt x="249" y="49"/>
                    </a:lnTo>
                    <a:lnTo>
                      <a:pt x="249" y="58"/>
                    </a:lnTo>
                    <a:lnTo>
                      <a:pt x="249" y="69"/>
                    </a:lnTo>
                    <a:lnTo>
                      <a:pt x="234" y="58"/>
                    </a:lnTo>
                    <a:lnTo>
                      <a:pt x="221" y="58"/>
                    </a:lnTo>
                    <a:lnTo>
                      <a:pt x="208" y="49"/>
                    </a:lnTo>
                    <a:lnTo>
                      <a:pt x="193" y="49"/>
                    </a:lnTo>
                    <a:lnTo>
                      <a:pt x="180" y="39"/>
                    </a:lnTo>
                    <a:lnTo>
                      <a:pt x="165" y="39"/>
                    </a:lnTo>
                    <a:lnTo>
                      <a:pt x="152" y="28"/>
                    </a:lnTo>
                    <a:lnTo>
                      <a:pt x="138" y="28"/>
                    </a:lnTo>
                    <a:lnTo>
                      <a:pt x="124" y="19"/>
                    </a:lnTo>
                    <a:lnTo>
                      <a:pt x="111" y="19"/>
                    </a:lnTo>
                    <a:lnTo>
                      <a:pt x="97" y="9"/>
                    </a:lnTo>
                    <a:lnTo>
                      <a:pt x="83" y="9"/>
                    </a:lnTo>
                    <a:lnTo>
                      <a:pt x="69" y="9"/>
                    </a:lnTo>
                    <a:lnTo>
                      <a:pt x="55" y="9"/>
                    </a:lnTo>
                    <a:lnTo>
                      <a:pt x="55" y="19"/>
                    </a:lnTo>
                    <a:lnTo>
                      <a:pt x="41" y="28"/>
                    </a:lnTo>
                    <a:lnTo>
                      <a:pt x="41" y="39"/>
                    </a:lnTo>
                    <a:lnTo>
                      <a:pt x="41" y="49"/>
                    </a:lnTo>
                    <a:lnTo>
                      <a:pt x="165" y="88"/>
                    </a:lnTo>
                    <a:lnTo>
                      <a:pt x="83" y="69"/>
                    </a:lnTo>
                    <a:lnTo>
                      <a:pt x="69" y="69"/>
                    </a:lnTo>
                    <a:lnTo>
                      <a:pt x="69" y="78"/>
                    </a:lnTo>
                    <a:lnTo>
                      <a:pt x="55" y="78"/>
                    </a:lnTo>
                    <a:lnTo>
                      <a:pt x="55" y="88"/>
                    </a:lnTo>
                    <a:lnTo>
                      <a:pt x="69" y="88"/>
                    </a:lnTo>
                    <a:lnTo>
                      <a:pt x="234" y="117"/>
                    </a:lnTo>
                    <a:lnTo>
                      <a:pt x="234" y="126"/>
                    </a:lnTo>
                    <a:lnTo>
                      <a:pt x="180" y="136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44" name="Freeform 1661">
                <a:extLst>
                  <a:ext uri="{FF2B5EF4-FFF2-40B4-BE49-F238E27FC236}">
                    <a16:creationId xmlns:a16="http://schemas.microsoft.com/office/drawing/2014/main" id="{69045EA7-102D-4266-A1B8-8B93927A45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" y="3075"/>
                <a:ext cx="10" cy="14"/>
              </a:xfrm>
              <a:custGeom>
                <a:avLst/>
                <a:gdLst>
                  <a:gd name="T0" fmla="*/ 1 w 151"/>
                  <a:gd name="T1" fmla="*/ 0 h 205"/>
                  <a:gd name="T2" fmla="*/ 1 w 151"/>
                  <a:gd name="T3" fmla="*/ 0 h 205"/>
                  <a:gd name="T4" fmla="*/ 1 w 151"/>
                  <a:gd name="T5" fmla="*/ 0 h 205"/>
                  <a:gd name="T6" fmla="*/ 0 w 151"/>
                  <a:gd name="T7" fmla="*/ 1 h 205"/>
                  <a:gd name="T8" fmla="*/ 0 w 151"/>
                  <a:gd name="T9" fmla="*/ 0 h 205"/>
                  <a:gd name="T10" fmla="*/ 0 w 151"/>
                  <a:gd name="T11" fmla="*/ 0 h 205"/>
                  <a:gd name="T12" fmla="*/ 0 w 151"/>
                  <a:gd name="T13" fmla="*/ 0 h 205"/>
                  <a:gd name="T14" fmla="*/ 0 w 151"/>
                  <a:gd name="T15" fmla="*/ 0 h 205"/>
                  <a:gd name="T16" fmla="*/ 0 w 151"/>
                  <a:gd name="T17" fmla="*/ 0 h 205"/>
                  <a:gd name="T18" fmla="*/ 0 w 151"/>
                  <a:gd name="T19" fmla="*/ 0 h 205"/>
                  <a:gd name="T20" fmla="*/ 0 w 151"/>
                  <a:gd name="T21" fmla="*/ 0 h 205"/>
                  <a:gd name="T22" fmla="*/ 0 w 151"/>
                  <a:gd name="T23" fmla="*/ 1 h 205"/>
                  <a:gd name="T24" fmla="*/ 0 w 151"/>
                  <a:gd name="T25" fmla="*/ 1 h 205"/>
                  <a:gd name="T26" fmla="*/ 0 w 151"/>
                  <a:gd name="T27" fmla="*/ 1 h 205"/>
                  <a:gd name="T28" fmla="*/ 0 w 151"/>
                  <a:gd name="T29" fmla="*/ 1 h 205"/>
                  <a:gd name="T30" fmla="*/ 0 w 151"/>
                  <a:gd name="T31" fmla="*/ 0 h 205"/>
                  <a:gd name="T32" fmla="*/ 0 w 151"/>
                  <a:gd name="T33" fmla="*/ 0 h 205"/>
                  <a:gd name="T34" fmla="*/ 0 w 151"/>
                  <a:gd name="T35" fmla="*/ 0 h 205"/>
                  <a:gd name="T36" fmla="*/ 0 w 151"/>
                  <a:gd name="T37" fmla="*/ 0 h 205"/>
                  <a:gd name="T38" fmla="*/ 0 w 151"/>
                  <a:gd name="T39" fmla="*/ 0 h 205"/>
                  <a:gd name="T40" fmla="*/ 0 w 151"/>
                  <a:gd name="T41" fmla="*/ 0 h 205"/>
                  <a:gd name="T42" fmla="*/ 1 w 151"/>
                  <a:gd name="T43" fmla="*/ 0 h 205"/>
                  <a:gd name="T44" fmla="*/ 1 w 151"/>
                  <a:gd name="T45" fmla="*/ 0 h 205"/>
                  <a:gd name="T46" fmla="*/ 1 w 151"/>
                  <a:gd name="T47" fmla="*/ 0 h 205"/>
                  <a:gd name="T48" fmla="*/ 1 w 151"/>
                  <a:gd name="T49" fmla="*/ 0 h 205"/>
                  <a:gd name="T50" fmla="*/ 1 w 151"/>
                  <a:gd name="T51" fmla="*/ 0 h 205"/>
                  <a:gd name="T52" fmla="*/ 1 w 151"/>
                  <a:gd name="T53" fmla="*/ 1 h 205"/>
                  <a:gd name="T54" fmla="*/ 1 w 151"/>
                  <a:gd name="T55" fmla="*/ 1 h 205"/>
                  <a:gd name="T56" fmla="*/ 1 w 151"/>
                  <a:gd name="T57" fmla="*/ 1 h 205"/>
                  <a:gd name="T58" fmla="*/ 0 w 151"/>
                  <a:gd name="T59" fmla="*/ 1 h 205"/>
                  <a:gd name="T60" fmla="*/ 0 w 151"/>
                  <a:gd name="T61" fmla="*/ 1 h 205"/>
                  <a:gd name="T62" fmla="*/ 0 w 151"/>
                  <a:gd name="T63" fmla="*/ 1 h 2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51" h="205">
                    <a:moveTo>
                      <a:pt x="82" y="194"/>
                    </a:moveTo>
                    <a:lnTo>
                      <a:pt x="151" y="98"/>
                    </a:lnTo>
                    <a:lnTo>
                      <a:pt x="138" y="87"/>
                    </a:lnTo>
                    <a:lnTo>
                      <a:pt x="138" y="78"/>
                    </a:lnTo>
                    <a:lnTo>
                      <a:pt x="123" y="78"/>
                    </a:lnTo>
                    <a:lnTo>
                      <a:pt x="123" y="87"/>
                    </a:lnTo>
                    <a:lnTo>
                      <a:pt x="96" y="137"/>
                    </a:lnTo>
                    <a:lnTo>
                      <a:pt x="96" y="127"/>
                    </a:lnTo>
                    <a:lnTo>
                      <a:pt x="96" y="107"/>
                    </a:lnTo>
                    <a:lnTo>
                      <a:pt x="96" y="98"/>
                    </a:lnTo>
                    <a:lnTo>
                      <a:pt x="110" y="78"/>
                    </a:lnTo>
                    <a:lnTo>
                      <a:pt x="110" y="69"/>
                    </a:lnTo>
                    <a:lnTo>
                      <a:pt x="110" y="48"/>
                    </a:lnTo>
                    <a:lnTo>
                      <a:pt x="110" y="38"/>
                    </a:lnTo>
                    <a:lnTo>
                      <a:pt x="110" y="29"/>
                    </a:lnTo>
                    <a:lnTo>
                      <a:pt x="96" y="29"/>
                    </a:lnTo>
                    <a:lnTo>
                      <a:pt x="54" y="137"/>
                    </a:lnTo>
                    <a:lnTo>
                      <a:pt x="41" y="48"/>
                    </a:lnTo>
                    <a:lnTo>
                      <a:pt x="26" y="59"/>
                    </a:lnTo>
                    <a:lnTo>
                      <a:pt x="26" y="78"/>
                    </a:lnTo>
                    <a:lnTo>
                      <a:pt x="26" y="98"/>
                    </a:lnTo>
                    <a:lnTo>
                      <a:pt x="13" y="107"/>
                    </a:lnTo>
                    <a:lnTo>
                      <a:pt x="13" y="127"/>
                    </a:lnTo>
                    <a:lnTo>
                      <a:pt x="26" y="146"/>
                    </a:lnTo>
                    <a:lnTo>
                      <a:pt x="26" y="166"/>
                    </a:lnTo>
                    <a:lnTo>
                      <a:pt x="26" y="175"/>
                    </a:lnTo>
                    <a:lnTo>
                      <a:pt x="13" y="166"/>
                    </a:lnTo>
                    <a:lnTo>
                      <a:pt x="0" y="155"/>
                    </a:lnTo>
                    <a:lnTo>
                      <a:pt x="0" y="146"/>
                    </a:lnTo>
                    <a:lnTo>
                      <a:pt x="0" y="127"/>
                    </a:lnTo>
                    <a:lnTo>
                      <a:pt x="0" y="117"/>
                    </a:lnTo>
                    <a:lnTo>
                      <a:pt x="0" y="98"/>
                    </a:lnTo>
                    <a:lnTo>
                      <a:pt x="0" y="87"/>
                    </a:lnTo>
                    <a:lnTo>
                      <a:pt x="13" y="78"/>
                    </a:lnTo>
                    <a:lnTo>
                      <a:pt x="13" y="69"/>
                    </a:lnTo>
                    <a:lnTo>
                      <a:pt x="13" y="59"/>
                    </a:lnTo>
                    <a:lnTo>
                      <a:pt x="13" y="48"/>
                    </a:lnTo>
                    <a:lnTo>
                      <a:pt x="26" y="38"/>
                    </a:lnTo>
                    <a:lnTo>
                      <a:pt x="26" y="29"/>
                    </a:lnTo>
                    <a:lnTo>
                      <a:pt x="26" y="19"/>
                    </a:lnTo>
                    <a:lnTo>
                      <a:pt x="41" y="19"/>
                    </a:lnTo>
                    <a:lnTo>
                      <a:pt x="54" y="9"/>
                    </a:lnTo>
                    <a:lnTo>
                      <a:pt x="138" y="0"/>
                    </a:lnTo>
                    <a:lnTo>
                      <a:pt x="138" y="9"/>
                    </a:lnTo>
                    <a:lnTo>
                      <a:pt x="151" y="19"/>
                    </a:lnTo>
                    <a:lnTo>
                      <a:pt x="151" y="38"/>
                    </a:lnTo>
                    <a:lnTo>
                      <a:pt x="151" y="48"/>
                    </a:lnTo>
                    <a:lnTo>
                      <a:pt x="151" y="59"/>
                    </a:lnTo>
                    <a:lnTo>
                      <a:pt x="151" y="69"/>
                    </a:lnTo>
                    <a:lnTo>
                      <a:pt x="151" y="78"/>
                    </a:lnTo>
                    <a:lnTo>
                      <a:pt x="151" y="87"/>
                    </a:lnTo>
                    <a:lnTo>
                      <a:pt x="151" y="98"/>
                    </a:lnTo>
                    <a:lnTo>
                      <a:pt x="151" y="117"/>
                    </a:lnTo>
                    <a:lnTo>
                      <a:pt x="151" y="127"/>
                    </a:lnTo>
                    <a:lnTo>
                      <a:pt x="138" y="137"/>
                    </a:lnTo>
                    <a:lnTo>
                      <a:pt x="138" y="146"/>
                    </a:lnTo>
                    <a:lnTo>
                      <a:pt x="123" y="155"/>
                    </a:lnTo>
                    <a:lnTo>
                      <a:pt x="123" y="166"/>
                    </a:lnTo>
                    <a:lnTo>
                      <a:pt x="110" y="175"/>
                    </a:lnTo>
                    <a:lnTo>
                      <a:pt x="110" y="185"/>
                    </a:lnTo>
                    <a:lnTo>
                      <a:pt x="96" y="185"/>
                    </a:lnTo>
                    <a:lnTo>
                      <a:pt x="96" y="194"/>
                    </a:lnTo>
                    <a:lnTo>
                      <a:pt x="82" y="205"/>
                    </a:lnTo>
                    <a:lnTo>
                      <a:pt x="82" y="194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45" name="Freeform 1662">
                <a:extLst>
                  <a:ext uri="{FF2B5EF4-FFF2-40B4-BE49-F238E27FC236}">
                    <a16:creationId xmlns:a16="http://schemas.microsoft.com/office/drawing/2014/main" id="{348A00B3-553A-485D-B290-0F8533DC5D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8" y="3087"/>
                <a:ext cx="6" cy="1"/>
              </a:xfrm>
              <a:custGeom>
                <a:avLst/>
                <a:gdLst>
                  <a:gd name="T0" fmla="*/ 0 w 97"/>
                  <a:gd name="T1" fmla="*/ 0 h 1"/>
                  <a:gd name="T2" fmla="*/ 0 w 97"/>
                  <a:gd name="T3" fmla="*/ 0 h 1"/>
                  <a:gd name="T4" fmla="*/ 0 w 97"/>
                  <a:gd name="T5" fmla="*/ 0 h 1"/>
                  <a:gd name="T6" fmla="*/ 0 w 9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7" h="1">
                    <a:moveTo>
                      <a:pt x="69" y="0"/>
                    </a:moveTo>
                    <a:lnTo>
                      <a:pt x="0" y="0"/>
                    </a:lnTo>
                    <a:lnTo>
                      <a:pt x="97" y="0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46" name="Freeform 1663">
                <a:extLst>
                  <a:ext uri="{FF2B5EF4-FFF2-40B4-BE49-F238E27FC236}">
                    <a16:creationId xmlns:a16="http://schemas.microsoft.com/office/drawing/2014/main" id="{80AAB7F0-6B1A-42CF-BCAE-1BEC113F87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0" y="3081"/>
                <a:ext cx="15" cy="4"/>
              </a:xfrm>
              <a:custGeom>
                <a:avLst/>
                <a:gdLst>
                  <a:gd name="T0" fmla="*/ 0 w 222"/>
                  <a:gd name="T1" fmla="*/ 0 h 68"/>
                  <a:gd name="T2" fmla="*/ 0 w 222"/>
                  <a:gd name="T3" fmla="*/ 0 h 68"/>
                  <a:gd name="T4" fmla="*/ 0 w 222"/>
                  <a:gd name="T5" fmla="*/ 0 h 68"/>
                  <a:gd name="T6" fmla="*/ 0 w 222"/>
                  <a:gd name="T7" fmla="*/ 0 h 68"/>
                  <a:gd name="T8" fmla="*/ 0 w 222"/>
                  <a:gd name="T9" fmla="*/ 0 h 68"/>
                  <a:gd name="T10" fmla="*/ 0 w 222"/>
                  <a:gd name="T11" fmla="*/ 0 h 68"/>
                  <a:gd name="T12" fmla="*/ 0 w 222"/>
                  <a:gd name="T13" fmla="*/ 0 h 68"/>
                  <a:gd name="T14" fmla="*/ 0 w 222"/>
                  <a:gd name="T15" fmla="*/ 0 h 68"/>
                  <a:gd name="T16" fmla="*/ 0 w 222"/>
                  <a:gd name="T17" fmla="*/ 0 h 68"/>
                  <a:gd name="T18" fmla="*/ 0 w 222"/>
                  <a:gd name="T19" fmla="*/ 0 h 68"/>
                  <a:gd name="T20" fmla="*/ 0 w 222"/>
                  <a:gd name="T21" fmla="*/ 0 h 68"/>
                  <a:gd name="T22" fmla="*/ 0 w 222"/>
                  <a:gd name="T23" fmla="*/ 0 h 68"/>
                  <a:gd name="T24" fmla="*/ 0 w 222"/>
                  <a:gd name="T25" fmla="*/ 0 h 68"/>
                  <a:gd name="T26" fmla="*/ 0 w 222"/>
                  <a:gd name="T27" fmla="*/ 0 h 68"/>
                  <a:gd name="T28" fmla="*/ 0 w 222"/>
                  <a:gd name="T29" fmla="*/ 0 h 68"/>
                  <a:gd name="T30" fmla="*/ 1 w 222"/>
                  <a:gd name="T31" fmla="*/ 0 h 68"/>
                  <a:gd name="T32" fmla="*/ 1 w 222"/>
                  <a:gd name="T33" fmla="*/ 0 h 68"/>
                  <a:gd name="T34" fmla="*/ 1 w 222"/>
                  <a:gd name="T35" fmla="*/ 0 h 68"/>
                  <a:gd name="T36" fmla="*/ 1 w 222"/>
                  <a:gd name="T37" fmla="*/ 0 h 68"/>
                  <a:gd name="T38" fmla="*/ 1 w 222"/>
                  <a:gd name="T39" fmla="*/ 0 h 68"/>
                  <a:gd name="T40" fmla="*/ 1 w 222"/>
                  <a:gd name="T41" fmla="*/ 0 h 68"/>
                  <a:gd name="T42" fmla="*/ 1 w 222"/>
                  <a:gd name="T43" fmla="*/ 0 h 68"/>
                  <a:gd name="T44" fmla="*/ 0 w 222"/>
                  <a:gd name="T45" fmla="*/ 0 h 68"/>
                  <a:gd name="T46" fmla="*/ 0 w 222"/>
                  <a:gd name="T47" fmla="*/ 0 h 68"/>
                  <a:gd name="T48" fmla="*/ 0 w 222"/>
                  <a:gd name="T49" fmla="*/ 0 h 68"/>
                  <a:gd name="T50" fmla="*/ 0 w 222"/>
                  <a:gd name="T51" fmla="*/ 0 h 68"/>
                  <a:gd name="T52" fmla="*/ 0 w 222"/>
                  <a:gd name="T53" fmla="*/ 0 h 68"/>
                  <a:gd name="T54" fmla="*/ 1 w 222"/>
                  <a:gd name="T55" fmla="*/ 0 h 68"/>
                  <a:gd name="T56" fmla="*/ 0 w 222"/>
                  <a:gd name="T57" fmla="*/ 0 h 68"/>
                  <a:gd name="T58" fmla="*/ 0 w 222"/>
                  <a:gd name="T59" fmla="*/ 0 h 6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22" h="68">
                    <a:moveTo>
                      <a:pt x="69" y="68"/>
                    </a:moveTo>
                    <a:lnTo>
                      <a:pt x="28" y="59"/>
                    </a:lnTo>
                    <a:lnTo>
                      <a:pt x="15" y="50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20"/>
                    </a:lnTo>
                    <a:lnTo>
                      <a:pt x="0" y="11"/>
                    </a:lnTo>
                    <a:lnTo>
                      <a:pt x="15" y="11"/>
                    </a:lnTo>
                    <a:lnTo>
                      <a:pt x="15" y="0"/>
                    </a:lnTo>
                    <a:lnTo>
                      <a:pt x="28" y="0"/>
                    </a:lnTo>
                    <a:lnTo>
                      <a:pt x="42" y="0"/>
                    </a:lnTo>
                    <a:lnTo>
                      <a:pt x="56" y="0"/>
                    </a:lnTo>
                    <a:lnTo>
                      <a:pt x="56" y="11"/>
                    </a:lnTo>
                    <a:lnTo>
                      <a:pt x="69" y="11"/>
                    </a:lnTo>
                    <a:lnTo>
                      <a:pt x="84" y="11"/>
                    </a:lnTo>
                    <a:lnTo>
                      <a:pt x="111" y="20"/>
                    </a:lnTo>
                    <a:lnTo>
                      <a:pt x="125" y="20"/>
                    </a:lnTo>
                    <a:lnTo>
                      <a:pt x="139" y="30"/>
                    </a:lnTo>
                    <a:lnTo>
                      <a:pt x="166" y="30"/>
                    </a:lnTo>
                    <a:lnTo>
                      <a:pt x="180" y="30"/>
                    </a:lnTo>
                    <a:lnTo>
                      <a:pt x="194" y="40"/>
                    </a:lnTo>
                    <a:lnTo>
                      <a:pt x="222" y="40"/>
                    </a:lnTo>
                    <a:lnTo>
                      <a:pt x="97" y="40"/>
                    </a:lnTo>
                    <a:lnTo>
                      <a:pt x="84" y="40"/>
                    </a:lnTo>
                    <a:lnTo>
                      <a:pt x="84" y="50"/>
                    </a:lnTo>
                    <a:lnTo>
                      <a:pt x="84" y="59"/>
                    </a:lnTo>
                    <a:lnTo>
                      <a:pt x="97" y="59"/>
                    </a:lnTo>
                    <a:lnTo>
                      <a:pt x="125" y="59"/>
                    </a:lnTo>
                    <a:lnTo>
                      <a:pt x="84" y="68"/>
                    </a:lnTo>
                    <a:lnTo>
                      <a:pt x="69" y="68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47" name="Freeform 1664">
                <a:extLst>
                  <a:ext uri="{FF2B5EF4-FFF2-40B4-BE49-F238E27FC236}">
                    <a16:creationId xmlns:a16="http://schemas.microsoft.com/office/drawing/2014/main" id="{707AB1FF-638A-45FD-B48A-9813B04BE0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6" y="3075"/>
                <a:ext cx="9" cy="1"/>
              </a:xfrm>
              <a:custGeom>
                <a:avLst/>
                <a:gdLst>
                  <a:gd name="T0" fmla="*/ 1 w 138"/>
                  <a:gd name="T1" fmla="*/ 0 h 9"/>
                  <a:gd name="T2" fmla="*/ 0 w 138"/>
                  <a:gd name="T3" fmla="*/ 0 h 9"/>
                  <a:gd name="T4" fmla="*/ 0 w 138"/>
                  <a:gd name="T5" fmla="*/ 0 h 9"/>
                  <a:gd name="T6" fmla="*/ 0 w 138"/>
                  <a:gd name="T7" fmla="*/ 0 h 9"/>
                  <a:gd name="T8" fmla="*/ 0 w 138"/>
                  <a:gd name="T9" fmla="*/ 0 h 9"/>
                  <a:gd name="T10" fmla="*/ 0 w 138"/>
                  <a:gd name="T11" fmla="*/ 0 h 9"/>
                  <a:gd name="T12" fmla="*/ 0 w 138"/>
                  <a:gd name="T13" fmla="*/ 0 h 9"/>
                  <a:gd name="T14" fmla="*/ 0 w 138"/>
                  <a:gd name="T15" fmla="*/ 0 h 9"/>
                  <a:gd name="T16" fmla="*/ 0 w 138"/>
                  <a:gd name="T17" fmla="*/ 0 h 9"/>
                  <a:gd name="T18" fmla="*/ 1 w 138"/>
                  <a:gd name="T19" fmla="*/ 0 h 9"/>
                  <a:gd name="T20" fmla="*/ 1 w 138"/>
                  <a:gd name="T21" fmla="*/ 0 h 9"/>
                  <a:gd name="T22" fmla="*/ 1 w 138"/>
                  <a:gd name="T23" fmla="*/ 0 h 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8" h="9">
                    <a:moveTo>
                      <a:pt x="125" y="9"/>
                    </a:moveTo>
                    <a:lnTo>
                      <a:pt x="0" y="0"/>
                    </a:lnTo>
                    <a:lnTo>
                      <a:pt x="15" y="0"/>
                    </a:lnTo>
                    <a:lnTo>
                      <a:pt x="28" y="9"/>
                    </a:lnTo>
                    <a:lnTo>
                      <a:pt x="56" y="9"/>
                    </a:lnTo>
                    <a:lnTo>
                      <a:pt x="69" y="0"/>
                    </a:lnTo>
                    <a:lnTo>
                      <a:pt x="84" y="0"/>
                    </a:lnTo>
                    <a:lnTo>
                      <a:pt x="97" y="0"/>
                    </a:lnTo>
                    <a:lnTo>
                      <a:pt x="111" y="0"/>
                    </a:lnTo>
                    <a:lnTo>
                      <a:pt x="138" y="0"/>
                    </a:lnTo>
                    <a:lnTo>
                      <a:pt x="138" y="9"/>
                    </a:lnTo>
                    <a:lnTo>
                      <a:pt x="125" y="9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48" name="Freeform 1665">
                <a:extLst>
                  <a:ext uri="{FF2B5EF4-FFF2-40B4-BE49-F238E27FC236}">
                    <a16:creationId xmlns:a16="http://schemas.microsoft.com/office/drawing/2014/main" id="{DF629879-E227-40E2-860A-EFB3A87F06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1" y="3061"/>
                <a:ext cx="11" cy="14"/>
              </a:xfrm>
              <a:custGeom>
                <a:avLst/>
                <a:gdLst>
                  <a:gd name="T0" fmla="*/ 0 w 165"/>
                  <a:gd name="T1" fmla="*/ 1 h 215"/>
                  <a:gd name="T2" fmla="*/ 0 w 165"/>
                  <a:gd name="T3" fmla="*/ 0 h 215"/>
                  <a:gd name="T4" fmla="*/ 0 w 165"/>
                  <a:gd name="T5" fmla="*/ 0 h 215"/>
                  <a:gd name="T6" fmla="*/ 0 w 165"/>
                  <a:gd name="T7" fmla="*/ 0 h 215"/>
                  <a:gd name="T8" fmla="*/ 0 w 165"/>
                  <a:gd name="T9" fmla="*/ 1 h 215"/>
                  <a:gd name="T10" fmla="*/ 0 w 165"/>
                  <a:gd name="T11" fmla="*/ 0 h 215"/>
                  <a:gd name="T12" fmla="*/ 0 w 165"/>
                  <a:gd name="T13" fmla="*/ 0 h 215"/>
                  <a:gd name="T14" fmla="*/ 0 w 165"/>
                  <a:gd name="T15" fmla="*/ 0 h 215"/>
                  <a:gd name="T16" fmla="*/ 0 w 165"/>
                  <a:gd name="T17" fmla="*/ 0 h 215"/>
                  <a:gd name="T18" fmla="*/ 0 w 165"/>
                  <a:gd name="T19" fmla="*/ 0 h 215"/>
                  <a:gd name="T20" fmla="*/ 0 w 165"/>
                  <a:gd name="T21" fmla="*/ 0 h 215"/>
                  <a:gd name="T22" fmla="*/ 0 w 165"/>
                  <a:gd name="T23" fmla="*/ 1 h 215"/>
                  <a:gd name="T24" fmla="*/ 0 w 165"/>
                  <a:gd name="T25" fmla="*/ 1 h 215"/>
                  <a:gd name="T26" fmla="*/ 0 w 165"/>
                  <a:gd name="T27" fmla="*/ 1 h 215"/>
                  <a:gd name="T28" fmla="*/ 0 w 165"/>
                  <a:gd name="T29" fmla="*/ 1 h 215"/>
                  <a:gd name="T30" fmla="*/ 0 w 165"/>
                  <a:gd name="T31" fmla="*/ 1 h 215"/>
                  <a:gd name="T32" fmla="*/ 0 w 165"/>
                  <a:gd name="T33" fmla="*/ 1 h 215"/>
                  <a:gd name="T34" fmla="*/ 0 w 165"/>
                  <a:gd name="T35" fmla="*/ 1 h 215"/>
                  <a:gd name="T36" fmla="*/ 0 w 165"/>
                  <a:gd name="T37" fmla="*/ 1 h 215"/>
                  <a:gd name="T38" fmla="*/ 0 w 165"/>
                  <a:gd name="T39" fmla="*/ 1 h 215"/>
                  <a:gd name="T40" fmla="*/ 0 w 165"/>
                  <a:gd name="T41" fmla="*/ 1 h 215"/>
                  <a:gd name="T42" fmla="*/ 0 w 165"/>
                  <a:gd name="T43" fmla="*/ 1 h 215"/>
                  <a:gd name="T44" fmla="*/ 0 w 165"/>
                  <a:gd name="T45" fmla="*/ 1 h 215"/>
                  <a:gd name="T46" fmla="*/ 0 w 165"/>
                  <a:gd name="T47" fmla="*/ 1 h 215"/>
                  <a:gd name="T48" fmla="*/ 0 w 165"/>
                  <a:gd name="T49" fmla="*/ 1 h 215"/>
                  <a:gd name="T50" fmla="*/ 0 w 165"/>
                  <a:gd name="T51" fmla="*/ 0 h 215"/>
                  <a:gd name="T52" fmla="*/ 0 w 165"/>
                  <a:gd name="T53" fmla="*/ 0 h 215"/>
                  <a:gd name="T54" fmla="*/ 0 w 165"/>
                  <a:gd name="T55" fmla="*/ 0 h 215"/>
                  <a:gd name="T56" fmla="*/ 0 w 165"/>
                  <a:gd name="T57" fmla="*/ 0 h 215"/>
                  <a:gd name="T58" fmla="*/ 0 w 165"/>
                  <a:gd name="T59" fmla="*/ 0 h 215"/>
                  <a:gd name="T60" fmla="*/ 0 w 165"/>
                  <a:gd name="T61" fmla="*/ 0 h 215"/>
                  <a:gd name="T62" fmla="*/ 0 w 165"/>
                  <a:gd name="T63" fmla="*/ 0 h 215"/>
                  <a:gd name="T64" fmla="*/ 0 w 165"/>
                  <a:gd name="T65" fmla="*/ 0 h 215"/>
                  <a:gd name="T66" fmla="*/ 0 w 165"/>
                  <a:gd name="T67" fmla="*/ 0 h 215"/>
                  <a:gd name="T68" fmla="*/ 0 w 165"/>
                  <a:gd name="T69" fmla="*/ 0 h 215"/>
                  <a:gd name="T70" fmla="*/ 0 w 165"/>
                  <a:gd name="T71" fmla="*/ 0 h 215"/>
                  <a:gd name="T72" fmla="*/ 0 w 165"/>
                  <a:gd name="T73" fmla="*/ 0 h 215"/>
                  <a:gd name="T74" fmla="*/ 0 w 165"/>
                  <a:gd name="T75" fmla="*/ 0 h 215"/>
                  <a:gd name="T76" fmla="*/ 0 w 165"/>
                  <a:gd name="T77" fmla="*/ 0 h 215"/>
                  <a:gd name="T78" fmla="*/ 0 w 165"/>
                  <a:gd name="T79" fmla="*/ 0 h 215"/>
                  <a:gd name="T80" fmla="*/ 0 w 165"/>
                  <a:gd name="T81" fmla="*/ 0 h 215"/>
                  <a:gd name="T82" fmla="*/ 1 w 165"/>
                  <a:gd name="T83" fmla="*/ 0 h 215"/>
                  <a:gd name="T84" fmla="*/ 1 w 165"/>
                  <a:gd name="T85" fmla="*/ 0 h 215"/>
                  <a:gd name="T86" fmla="*/ 1 w 165"/>
                  <a:gd name="T87" fmla="*/ 0 h 215"/>
                  <a:gd name="T88" fmla="*/ 1 w 165"/>
                  <a:gd name="T89" fmla="*/ 0 h 215"/>
                  <a:gd name="T90" fmla="*/ 1 w 165"/>
                  <a:gd name="T91" fmla="*/ 0 h 215"/>
                  <a:gd name="T92" fmla="*/ 1 w 165"/>
                  <a:gd name="T93" fmla="*/ 0 h 215"/>
                  <a:gd name="T94" fmla="*/ 1 w 165"/>
                  <a:gd name="T95" fmla="*/ 1 h 215"/>
                  <a:gd name="T96" fmla="*/ 1 w 165"/>
                  <a:gd name="T97" fmla="*/ 1 h 215"/>
                  <a:gd name="T98" fmla="*/ 1 w 165"/>
                  <a:gd name="T99" fmla="*/ 1 h 215"/>
                  <a:gd name="T100" fmla="*/ 1 w 165"/>
                  <a:gd name="T101" fmla="*/ 1 h 215"/>
                  <a:gd name="T102" fmla="*/ 1 w 165"/>
                  <a:gd name="T103" fmla="*/ 1 h 215"/>
                  <a:gd name="T104" fmla="*/ 0 w 165"/>
                  <a:gd name="T105" fmla="*/ 1 h 21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65" h="215">
                    <a:moveTo>
                      <a:pt x="83" y="215"/>
                    </a:moveTo>
                    <a:lnTo>
                      <a:pt x="110" y="69"/>
                    </a:lnTo>
                    <a:lnTo>
                      <a:pt x="110" y="59"/>
                    </a:lnTo>
                    <a:lnTo>
                      <a:pt x="96" y="59"/>
                    </a:lnTo>
                    <a:lnTo>
                      <a:pt x="55" y="205"/>
                    </a:lnTo>
                    <a:lnTo>
                      <a:pt x="55" y="99"/>
                    </a:lnTo>
                    <a:lnTo>
                      <a:pt x="55" y="88"/>
                    </a:lnTo>
                    <a:lnTo>
                      <a:pt x="41" y="88"/>
                    </a:lnTo>
                    <a:lnTo>
                      <a:pt x="41" y="79"/>
                    </a:lnTo>
                    <a:lnTo>
                      <a:pt x="27" y="88"/>
                    </a:lnTo>
                    <a:lnTo>
                      <a:pt x="13" y="108"/>
                    </a:lnTo>
                    <a:lnTo>
                      <a:pt x="13" y="117"/>
                    </a:lnTo>
                    <a:lnTo>
                      <a:pt x="13" y="137"/>
                    </a:lnTo>
                    <a:lnTo>
                      <a:pt x="13" y="147"/>
                    </a:lnTo>
                    <a:lnTo>
                      <a:pt x="13" y="167"/>
                    </a:lnTo>
                    <a:lnTo>
                      <a:pt x="13" y="185"/>
                    </a:lnTo>
                    <a:lnTo>
                      <a:pt x="13" y="195"/>
                    </a:lnTo>
                    <a:lnTo>
                      <a:pt x="13" y="185"/>
                    </a:lnTo>
                    <a:lnTo>
                      <a:pt x="13" y="176"/>
                    </a:lnTo>
                    <a:lnTo>
                      <a:pt x="0" y="167"/>
                    </a:lnTo>
                    <a:lnTo>
                      <a:pt x="0" y="156"/>
                    </a:lnTo>
                    <a:lnTo>
                      <a:pt x="0" y="147"/>
                    </a:lnTo>
                    <a:lnTo>
                      <a:pt x="0" y="137"/>
                    </a:lnTo>
                    <a:lnTo>
                      <a:pt x="0" y="127"/>
                    </a:lnTo>
                    <a:lnTo>
                      <a:pt x="13" y="117"/>
                    </a:lnTo>
                    <a:lnTo>
                      <a:pt x="13" y="108"/>
                    </a:lnTo>
                    <a:lnTo>
                      <a:pt x="13" y="99"/>
                    </a:lnTo>
                    <a:lnTo>
                      <a:pt x="13" y="88"/>
                    </a:lnTo>
                    <a:lnTo>
                      <a:pt x="13" y="79"/>
                    </a:lnTo>
                    <a:lnTo>
                      <a:pt x="27" y="69"/>
                    </a:lnTo>
                    <a:lnTo>
                      <a:pt x="27" y="59"/>
                    </a:lnTo>
                    <a:lnTo>
                      <a:pt x="27" y="49"/>
                    </a:lnTo>
                    <a:lnTo>
                      <a:pt x="41" y="49"/>
                    </a:lnTo>
                    <a:lnTo>
                      <a:pt x="41" y="40"/>
                    </a:lnTo>
                    <a:lnTo>
                      <a:pt x="41" y="30"/>
                    </a:lnTo>
                    <a:lnTo>
                      <a:pt x="55" y="30"/>
                    </a:lnTo>
                    <a:lnTo>
                      <a:pt x="69" y="19"/>
                    </a:lnTo>
                    <a:lnTo>
                      <a:pt x="69" y="10"/>
                    </a:lnTo>
                    <a:lnTo>
                      <a:pt x="83" y="10"/>
                    </a:lnTo>
                    <a:lnTo>
                      <a:pt x="96" y="0"/>
                    </a:lnTo>
                    <a:lnTo>
                      <a:pt x="110" y="10"/>
                    </a:lnTo>
                    <a:lnTo>
                      <a:pt x="124" y="19"/>
                    </a:lnTo>
                    <a:lnTo>
                      <a:pt x="137" y="40"/>
                    </a:lnTo>
                    <a:lnTo>
                      <a:pt x="152" y="49"/>
                    </a:lnTo>
                    <a:lnTo>
                      <a:pt x="152" y="69"/>
                    </a:lnTo>
                    <a:lnTo>
                      <a:pt x="165" y="88"/>
                    </a:lnTo>
                    <a:lnTo>
                      <a:pt x="165" y="108"/>
                    </a:lnTo>
                    <a:lnTo>
                      <a:pt x="152" y="127"/>
                    </a:lnTo>
                    <a:lnTo>
                      <a:pt x="152" y="137"/>
                    </a:lnTo>
                    <a:lnTo>
                      <a:pt x="152" y="127"/>
                    </a:lnTo>
                    <a:lnTo>
                      <a:pt x="137" y="117"/>
                    </a:lnTo>
                    <a:lnTo>
                      <a:pt x="124" y="117"/>
                    </a:lnTo>
                    <a:lnTo>
                      <a:pt x="83" y="215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49" name="Freeform 1666">
                <a:extLst>
                  <a:ext uri="{FF2B5EF4-FFF2-40B4-BE49-F238E27FC236}">
                    <a16:creationId xmlns:a16="http://schemas.microsoft.com/office/drawing/2014/main" id="{C6ED89ED-B6A3-4542-A9CA-A62C23688B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8" y="3069"/>
                <a:ext cx="16" cy="5"/>
              </a:xfrm>
              <a:custGeom>
                <a:avLst/>
                <a:gdLst>
                  <a:gd name="T0" fmla="*/ 0 w 249"/>
                  <a:gd name="T1" fmla="*/ 0 h 68"/>
                  <a:gd name="T2" fmla="*/ 0 w 249"/>
                  <a:gd name="T3" fmla="*/ 0 h 68"/>
                  <a:gd name="T4" fmla="*/ 0 w 249"/>
                  <a:gd name="T5" fmla="*/ 0 h 68"/>
                  <a:gd name="T6" fmla="*/ 0 w 249"/>
                  <a:gd name="T7" fmla="*/ 0 h 68"/>
                  <a:gd name="T8" fmla="*/ 0 w 249"/>
                  <a:gd name="T9" fmla="*/ 0 h 68"/>
                  <a:gd name="T10" fmla="*/ 0 w 249"/>
                  <a:gd name="T11" fmla="*/ 0 h 68"/>
                  <a:gd name="T12" fmla="*/ 0 w 249"/>
                  <a:gd name="T13" fmla="*/ 0 h 68"/>
                  <a:gd name="T14" fmla="*/ 0 w 249"/>
                  <a:gd name="T15" fmla="*/ 0 h 68"/>
                  <a:gd name="T16" fmla="*/ 0 w 249"/>
                  <a:gd name="T17" fmla="*/ 0 h 68"/>
                  <a:gd name="T18" fmla="*/ 0 w 249"/>
                  <a:gd name="T19" fmla="*/ 0 h 68"/>
                  <a:gd name="T20" fmla="*/ 0 w 249"/>
                  <a:gd name="T21" fmla="*/ 0 h 68"/>
                  <a:gd name="T22" fmla="*/ 0 w 249"/>
                  <a:gd name="T23" fmla="*/ 0 h 68"/>
                  <a:gd name="T24" fmla="*/ 0 w 249"/>
                  <a:gd name="T25" fmla="*/ 0 h 68"/>
                  <a:gd name="T26" fmla="*/ 1 w 249"/>
                  <a:gd name="T27" fmla="*/ 0 h 68"/>
                  <a:gd name="T28" fmla="*/ 1 w 249"/>
                  <a:gd name="T29" fmla="*/ 0 h 68"/>
                  <a:gd name="T30" fmla="*/ 1 w 249"/>
                  <a:gd name="T31" fmla="*/ 0 h 68"/>
                  <a:gd name="T32" fmla="*/ 1 w 249"/>
                  <a:gd name="T33" fmla="*/ 0 h 68"/>
                  <a:gd name="T34" fmla="*/ 1 w 249"/>
                  <a:gd name="T35" fmla="*/ 0 h 68"/>
                  <a:gd name="T36" fmla="*/ 1 w 249"/>
                  <a:gd name="T37" fmla="*/ 0 h 68"/>
                  <a:gd name="T38" fmla="*/ 1 w 249"/>
                  <a:gd name="T39" fmla="*/ 0 h 68"/>
                  <a:gd name="T40" fmla="*/ 1 w 249"/>
                  <a:gd name="T41" fmla="*/ 0 h 68"/>
                  <a:gd name="T42" fmla="*/ 1 w 249"/>
                  <a:gd name="T43" fmla="*/ 0 h 68"/>
                  <a:gd name="T44" fmla="*/ 0 w 249"/>
                  <a:gd name="T45" fmla="*/ 0 h 68"/>
                  <a:gd name="T46" fmla="*/ 0 w 249"/>
                  <a:gd name="T47" fmla="*/ 0 h 68"/>
                  <a:gd name="T48" fmla="*/ 0 w 249"/>
                  <a:gd name="T49" fmla="*/ 0 h 68"/>
                  <a:gd name="T50" fmla="*/ 0 w 249"/>
                  <a:gd name="T51" fmla="*/ 0 h 68"/>
                  <a:gd name="T52" fmla="*/ 0 w 249"/>
                  <a:gd name="T53" fmla="*/ 0 h 68"/>
                  <a:gd name="T54" fmla="*/ 0 w 249"/>
                  <a:gd name="T55" fmla="*/ 0 h 68"/>
                  <a:gd name="T56" fmla="*/ 1 w 249"/>
                  <a:gd name="T57" fmla="*/ 0 h 68"/>
                  <a:gd name="T58" fmla="*/ 0 w 249"/>
                  <a:gd name="T59" fmla="*/ 0 h 68"/>
                  <a:gd name="T60" fmla="*/ 0 w 249"/>
                  <a:gd name="T61" fmla="*/ 0 h 68"/>
                  <a:gd name="T62" fmla="*/ 0 w 249"/>
                  <a:gd name="T63" fmla="*/ 0 h 68"/>
                  <a:gd name="T64" fmla="*/ 0 w 249"/>
                  <a:gd name="T65" fmla="*/ 0 h 6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9" h="68">
                    <a:moveTo>
                      <a:pt x="69" y="68"/>
                    </a:moveTo>
                    <a:lnTo>
                      <a:pt x="55" y="58"/>
                    </a:lnTo>
                    <a:lnTo>
                      <a:pt x="42" y="58"/>
                    </a:lnTo>
                    <a:lnTo>
                      <a:pt x="27" y="49"/>
                    </a:lnTo>
                    <a:lnTo>
                      <a:pt x="14" y="40"/>
                    </a:lnTo>
                    <a:lnTo>
                      <a:pt x="14" y="29"/>
                    </a:lnTo>
                    <a:lnTo>
                      <a:pt x="0" y="20"/>
                    </a:lnTo>
                    <a:lnTo>
                      <a:pt x="0" y="10"/>
                    </a:lnTo>
                    <a:lnTo>
                      <a:pt x="27" y="0"/>
                    </a:lnTo>
                    <a:lnTo>
                      <a:pt x="42" y="0"/>
                    </a:lnTo>
                    <a:lnTo>
                      <a:pt x="69" y="0"/>
                    </a:lnTo>
                    <a:lnTo>
                      <a:pt x="83" y="0"/>
                    </a:lnTo>
                    <a:lnTo>
                      <a:pt x="111" y="0"/>
                    </a:lnTo>
                    <a:lnTo>
                      <a:pt x="139" y="0"/>
                    </a:lnTo>
                    <a:lnTo>
                      <a:pt x="152" y="10"/>
                    </a:lnTo>
                    <a:lnTo>
                      <a:pt x="180" y="10"/>
                    </a:lnTo>
                    <a:lnTo>
                      <a:pt x="193" y="10"/>
                    </a:lnTo>
                    <a:lnTo>
                      <a:pt x="193" y="20"/>
                    </a:lnTo>
                    <a:lnTo>
                      <a:pt x="208" y="20"/>
                    </a:lnTo>
                    <a:lnTo>
                      <a:pt x="221" y="20"/>
                    </a:lnTo>
                    <a:lnTo>
                      <a:pt x="235" y="29"/>
                    </a:lnTo>
                    <a:lnTo>
                      <a:pt x="249" y="29"/>
                    </a:lnTo>
                    <a:lnTo>
                      <a:pt x="96" y="0"/>
                    </a:lnTo>
                    <a:lnTo>
                      <a:pt x="96" y="10"/>
                    </a:lnTo>
                    <a:lnTo>
                      <a:pt x="69" y="40"/>
                    </a:lnTo>
                    <a:lnTo>
                      <a:pt x="83" y="49"/>
                    </a:lnTo>
                    <a:lnTo>
                      <a:pt x="96" y="49"/>
                    </a:lnTo>
                    <a:lnTo>
                      <a:pt x="96" y="58"/>
                    </a:lnTo>
                    <a:lnTo>
                      <a:pt x="180" y="68"/>
                    </a:lnTo>
                    <a:lnTo>
                      <a:pt x="96" y="58"/>
                    </a:lnTo>
                    <a:lnTo>
                      <a:pt x="83" y="58"/>
                    </a:lnTo>
                    <a:lnTo>
                      <a:pt x="83" y="68"/>
                    </a:lnTo>
                    <a:lnTo>
                      <a:pt x="69" y="68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50" name="Freeform 1667">
                <a:extLst>
                  <a:ext uri="{FF2B5EF4-FFF2-40B4-BE49-F238E27FC236}">
                    <a16:creationId xmlns:a16="http://schemas.microsoft.com/office/drawing/2014/main" id="{996786A6-4EE5-402A-B5CE-EE45EE349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1" y="3048"/>
                <a:ext cx="10" cy="15"/>
              </a:xfrm>
              <a:custGeom>
                <a:avLst/>
                <a:gdLst>
                  <a:gd name="T0" fmla="*/ 0 w 138"/>
                  <a:gd name="T1" fmla="*/ 1 h 225"/>
                  <a:gd name="T2" fmla="*/ 0 w 138"/>
                  <a:gd name="T3" fmla="*/ 1 h 225"/>
                  <a:gd name="T4" fmla="*/ 0 w 138"/>
                  <a:gd name="T5" fmla="*/ 1 h 225"/>
                  <a:gd name="T6" fmla="*/ 0 w 138"/>
                  <a:gd name="T7" fmla="*/ 1 h 225"/>
                  <a:gd name="T8" fmla="*/ 0 w 138"/>
                  <a:gd name="T9" fmla="*/ 1 h 225"/>
                  <a:gd name="T10" fmla="*/ 0 w 138"/>
                  <a:gd name="T11" fmla="*/ 1 h 225"/>
                  <a:gd name="T12" fmla="*/ 0 w 138"/>
                  <a:gd name="T13" fmla="*/ 1 h 225"/>
                  <a:gd name="T14" fmla="*/ 0 w 138"/>
                  <a:gd name="T15" fmla="*/ 1 h 225"/>
                  <a:gd name="T16" fmla="*/ 0 w 138"/>
                  <a:gd name="T17" fmla="*/ 1 h 225"/>
                  <a:gd name="T18" fmla="*/ 0 w 138"/>
                  <a:gd name="T19" fmla="*/ 1 h 225"/>
                  <a:gd name="T20" fmla="*/ 0 w 138"/>
                  <a:gd name="T21" fmla="*/ 0 h 225"/>
                  <a:gd name="T22" fmla="*/ 0 w 138"/>
                  <a:gd name="T23" fmla="*/ 0 h 225"/>
                  <a:gd name="T24" fmla="*/ 0 w 138"/>
                  <a:gd name="T25" fmla="*/ 0 h 225"/>
                  <a:gd name="T26" fmla="*/ 0 w 138"/>
                  <a:gd name="T27" fmla="*/ 0 h 225"/>
                  <a:gd name="T28" fmla="*/ 0 w 138"/>
                  <a:gd name="T29" fmla="*/ 0 h 225"/>
                  <a:gd name="T30" fmla="*/ 0 w 138"/>
                  <a:gd name="T31" fmla="*/ 0 h 225"/>
                  <a:gd name="T32" fmla="*/ 0 w 138"/>
                  <a:gd name="T33" fmla="*/ 0 h 225"/>
                  <a:gd name="T34" fmla="*/ 0 w 138"/>
                  <a:gd name="T35" fmla="*/ 0 h 225"/>
                  <a:gd name="T36" fmla="*/ 0 w 138"/>
                  <a:gd name="T37" fmla="*/ 0 h 225"/>
                  <a:gd name="T38" fmla="*/ 1 w 138"/>
                  <a:gd name="T39" fmla="*/ 0 h 225"/>
                  <a:gd name="T40" fmla="*/ 1 w 138"/>
                  <a:gd name="T41" fmla="*/ 0 h 225"/>
                  <a:gd name="T42" fmla="*/ 1 w 138"/>
                  <a:gd name="T43" fmla="*/ 0 h 225"/>
                  <a:gd name="T44" fmla="*/ 1 w 138"/>
                  <a:gd name="T45" fmla="*/ 0 h 225"/>
                  <a:gd name="T46" fmla="*/ 1 w 138"/>
                  <a:gd name="T47" fmla="*/ 0 h 225"/>
                  <a:gd name="T48" fmla="*/ 1 w 138"/>
                  <a:gd name="T49" fmla="*/ 0 h 225"/>
                  <a:gd name="T50" fmla="*/ 1 w 138"/>
                  <a:gd name="T51" fmla="*/ 0 h 225"/>
                  <a:gd name="T52" fmla="*/ 1 w 138"/>
                  <a:gd name="T53" fmla="*/ 0 h 225"/>
                  <a:gd name="T54" fmla="*/ 1 w 138"/>
                  <a:gd name="T55" fmla="*/ 0 h 225"/>
                  <a:gd name="T56" fmla="*/ 1 w 138"/>
                  <a:gd name="T57" fmla="*/ 0 h 225"/>
                  <a:gd name="T58" fmla="*/ 1 w 138"/>
                  <a:gd name="T59" fmla="*/ 0 h 225"/>
                  <a:gd name="T60" fmla="*/ 1 w 138"/>
                  <a:gd name="T61" fmla="*/ 1 h 225"/>
                  <a:gd name="T62" fmla="*/ 0 w 138"/>
                  <a:gd name="T63" fmla="*/ 1 h 225"/>
                  <a:gd name="T64" fmla="*/ 1 w 138"/>
                  <a:gd name="T65" fmla="*/ 0 h 225"/>
                  <a:gd name="T66" fmla="*/ 1 w 138"/>
                  <a:gd name="T67" fmla="*/ 0 h 225"/>
                  <a:gd name="T68" fmla="*/ 0 w 138"/>
                  <a:gd name="T69" fmla="*/ 0 h 225"/>
                  <a:gd name="T70" fmla="*/ 0 w 138"/>
                  <a:gd name="T71" fmla="*/ 0 h 225"/>
                  <a:gd name="T72" fmla="*/ 0 w 138"/>
                  <a:gd name="T73" fmla="*/ 1 h 225"/>
                  <a:gd name="T74" fmla="*/ 0 w 138"/>
                  <a:gd name="T75" fmla="*/ 0 h 225"/>
                  <a:gd name="T76" fmla="*/ 0 w 138"/>
                  <a:gd name="T77" fmla="*/ 0 h 225"/>
                  <a:gd name="T78" fmla="*/ 0 w 138"/>
                  <a:gd name="T79" fmla="*/ 0 h 225"/>
                  <a:gd name="T80" fmla="*/ 0 w 138"/>
                  <a:gd name="T81" fmla="*/ 0 h 225"/>
                  <a:gd name="T82" fmla="*/ 0 w 138"/>
                  <a:gd name="T83" fmla="*/ 1 h 225"/>
                  <a:gd name="T84" fmla="*/ 0 w 138"/>
                  <a:gd name="T85" fmla="*/ 1 h 225"/>
                  <a:gd name="T86" fmla="*/ 0 w 138"/>
                  <a:gd name="T87" fmla="*/ 1 h 225"/>
                  <a:gd name="T88" fmla="*/ 0 w 138"/>
                  <a:gd name="T89" fmla="*/ 1 h 225"/>
                  <a:gd name="T90" fmla="*/ 0 w 138"/>
                  <a:gd name="T91" fmla="*/ 1 h 225"/>
                  <a:gd name="T92" fmla="*/ 0 w 138"/>
                  <a:gd name="T93" fmla="*/ 1 h 22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38" h="225">
                    <a:moveTo>
                      <a:pt x="27" y="225"/>
                    </a:moveTo>
                    <a:lnTo>
                      <a:pt x="13" y="215"/>
                    </a:lnTo>
                    <a:lnTo>
                      <a:pt x="13" y="195"/>
                    </a:lnTo>
                    <a:lnTo>
                      <a:pt x="0" y="185"/>
                    </a:lnTo>
                    <a:lnTo>
                      <a:pt x="0" y="175"/>
                    </a:lnTo>
                    <a:lnTo>
                      <a:pt x="0" y="165"/>
                    </a:lnTo>
                    <a:lnTo>
                      <a:pt x="0" y="156"/>
                    </a:lnTo>
                    <a:lnTo>
                      <a:pt x="0" y="147"/>
                    </a:lnTo>
                    <a:lnTo>
                      <a:pt x="0" y="136"/>
                    </a:lnTo>
                    <a:lnTo>
                      <a:pt x="0" y="127"/>
                    </a:lnTo>
                    <a:lnTo>
                      <a:pt x="0" y="108"/>
                    </a:lnTo>
                    <a:lnTo>
                      <a:pt x="0" y="97"/>
                    </a:lnTo>
                    <a:lnTo>
                      <a:pt x="0" y="88"/>
                    </a:lnTo>
                    <a:lnTo>
                      <a:pt x="13" y="79"/>
                    </a:lnTo>
                    <a:lnTo>
                      <a:pt x="13" y="68"/>
                    </a:lnTo>
                    <a:lnTo>
                      <a:pt x="13" y="59"/>
                    </a:lnTo>
                    <a:lnTo>
                      <a:pt x="13" y="40"/>
                    </a:lnTo>
                    <a:lnTo>
                      <a:pt x="54" y="11"/>
                    </a:lnTo>
                    <a:lnTo>
                      <a:pt x="82" y="0"/>
                    </a:lnTo>
                    <a:lnTo>
                      <a:pt x="96" y="11"/>
                    </a:lnTo>
                    <a:lnTo>
                      <a:pt x="110" y="20"/>
                    </a:lnTo>
                    <a:lnTo>
                      <a:pt x="110" y="29"/>
                    </a:lnTo>
                    <a:lnTo>
                      <a:pt x="124" y="40"/>
                    </a:lnTo>
                    <a:lnTo>
                      <a:pt x="124" y="49"/>
                    </a:lnTo>
                    <a:lnTo>
                      <a:pt x="138" y="59"/>
                    </a:lnTo>
                    <a:lnTo>
                      <a:pt x="138" y="68"/>
                    </a:lnTo>
                    <a:lnTo>
                      <a:pt x="138" y="79"/>
                    </a:lnTo>
                    <a:lnTo>
                      <a:pt x="138" y="97"/>
                    </a:lnTo>
                    <a:lnTo>
                      <a:pt x="138" y="108"/>
                    </a:lnTo>
                    <a:lnTo>
                      <a:pt x="124" y="108"/>
                    </a:lnTo>
                    <a:lnTo>
                      <a:pt x="124" y="117"/>
                    </a:lnTo>
                    <a:lnTo>
                      <a:pt x="82" y="195"/>
                    </a:lnTo>
                    <a:lnTo>
                      <a:pt x="96" y="79"/>
                    </a:lnTo>
                    <a:lnTo>
                      <a:pt x="96" y="68"/>
                    </a:lnTo>
                    <a:lnTo>
                      <a:pt x="82" y="59"/>
                    </a:lnTo>
                    <a:lnTo>
                      <a:pt x="69" y="59"/>
                    </a:lnTo>
                    <a:lnTo>
                      <a:pt x="54" y="165"/>
                    </a:lnTo>
                    <a:lnTo>
                      <a:pt x="41" y="79"/>
                    </a:lnTo>
                    <a:lnTo>
                      <a:pt x="41" y="68"/>
                    </a:lnTo>
                    <a:lnTo>
                      <a:pt x="27" y="88"/>
                    </a:lnTo>
                    <a:lnTo>
                      <a:pt x="27" y="108"/>
                    </a:lnTo>
                    <a:lnTo>
                      <a:pt x="27" y="127"/>
                    </a:lnTo>
                    <a:lnTo>
                      <a:pt x="27" y="147"/>
                    </a:lnTo>
                    <a:lnTo>
                      <a:pt x="27" y="165"/>
                    </a:lnTo>
                    <a:lnTo>
                      <a:pt x="27" y="185"/>
                    </a:lnTo>
                    <a:lnTo>
                      <a:pt x="27" y="204"/>
                    </a:lnTo>
                    <a:lnTo>
                      <a:pt x="27" y="225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51" name="Freeform 1668">
                <a:extLst>
                  <a:ext uri="{FF2B5EF4-FFF2-40B4-BE49-F238E27FC236}">
                    <a16:creationId xmlns:a16="http://schemas.microsoft.com/office/drawing/2014/main" id="{EF546E38-02A4-426D-AAB1-584ABA7CD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8" y="3057"/>
                <a:ext cx="11" cy="6"/>
              </a:xfrm>
              <a:custGeom>
                <a:avLst/>
                <a:gdLst>
                  <a:gd name="T0" fmla="*/ 0 w 165"/>
                  <a:gd name="T1" fmla="*/ 0 h 79"/>
                  <a:gd name="T2" fmla="*/ 0 w 165"/>
                  <a:gd name="T3" fmla="*/ 0 h 79"/>
                  <a:gd name="T4" fmla="*/ 0 w 165"/>
                  <a:gd name="T5" fmla="*/ 0 h 79"/>
                  <a:gd name="T6" fmla="*/ 0 w 165"/>
                  <a:gd name="T7" fmla="*/ 0 h 79"/>
                  <a:gd name="T8" fmla="*/ 0 w 165"/>
                  <a:gd name="T9" fmla="*/ 0 h 79"/>
                  <a:gd name="T10" fmla="*/ 0 w 165"/>
                  <a:gd name="T11" fmla="*/ 0 h 79"/>
                  <a:gd name="T12" fmla="*/ 0 w 165"/>
                  <a:gd name="T13" fmla="*/ 0 h 79"/>
                  <a:gd name="T14" fmla="*/ 0 w 165"/>
                  <a:gd name="T15" fmla="*/ 0 h 79"/>
                  <a:gd name="T16" fmla="*/ 0 w 165"/>
                  <a:gd name="T17" fmla="*/ 0 h 79"/>
                  <a:gd name="T18" fmla="*/ 0 w 165"/>
                  <a:gd name="T19" fmla="*/ 0 h 79"/>
                  <a:gd name="T20" fmla="*/ 1 w 165"/>
                  <a:gd name="T21" fmla="*/ 0 h 79"/>
                  <a:gd name="T22" fmla="*/ 1 w 165"/>
                  <a:gd name="T23" fmla="*/ 0 h 79"/>
                  <a:gd name="T24" fmla="*/ 1 w 165"/>
                  <a:gd name="T25" fmla="*/ 0 h 79"/>
                  <a:gd name="T26" fmla="*/ 1 w 165"/>
                  <a:gd name="T27" fmla="*/ 0 h 79"/>
                  <a:gd name="T28" fmla="*/ 1 w 165"/>
                  <a:gd name="T29" fmla="*/ 0 h 79"/>
                  <a:gd name="T30" fmla="*/ 1 w 165"/>
                  <a:gd name="T31" fmla="*/ 0 h 79"/>
                  <a:gd name="T32" fmla="*/ 0 w 165"/>
                  <a:gd name="T33" fmla="*/ 0 h 79"/>
                  <a:gd name="T34" fmla="*/ 0 w 165"/>
                  <a:gd name="T35" fmla="*/ 0 h 79"/>
                  <a:gd name="T36" fmla="*/ 0 w 165"/>
                  <a:gd name="T37" fmla="*/ 0 h 79"/>
                  <a:gd name="T38" fmla="*/ 0 w 165"/>
                  <a:gd name="T39" fmla="*/ 0 h 79"/>
                  <a:gd name="T40" fmla="*/ 0 w 165"/>
                  <a:gd name="T41" fmla="*/ 0 h 79"/>
                  <a:gd name="T42" fmla="*/ 0 w 165"/>
                  <a:gd name="T43" fmla="*/ 0 h 79"/>
                  <a:gd name="T44" fmla="*/ 0 w 165"/>
                  <a:gd name="T45" fmla="*/ 0 h 79"/>
                  <a:gd name="T46" fmla="*/ 1 w 165"/>
                  <a:gd name="T47" fmla="*/ 0 h 79"/>
                  <a:gd name="T48" fmla="*/ 1 w 165"/>
                  <a:gd name="T49" fmla="*/ 0 h 79"/>
                  <a:gd name="T50" fmla="*/ 1 w 165"/>
                  <a:gd name="T51" fmla="*/ 0 h 79"/>
                  <a:gd name="T52" fmla="*/ 0 w 165"/>
                  <a:gd name="T53" fmla="*/ 0 h 79"/>
                  <a:gd name="T54" fmla="*/ 0 w 165"/>
                  <a:gd name="T55" fmla="*/ 0 h 7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65" h="79">
                    <a:moveTo>
                      <a:pt x="96" y="79"/>
                    </a:moveTo>
                    <a:lnTo>
                      <a:pt x="83" y="79"/>
                    </a:lnTo>
                    <a:lnTo>
                      <a:pt x="69" y="68"/>
                    </a:lnTo>
                    <a:lnTo>
                      <a:pt x="55" y="59"/>
                    </a:lnTo>
                    <a:lnTo>
                      <a:pt x="41" y="49"/>
                    </a:lnTo>
                    <a:lnTo>
                      <a:pt x="27" y="39"/>
                    </a:lnTo>
                    <a:lnTo>
                      <a:pt x="13" y="29"/>
                    </a:lnTo>
                    <a:lnTo>
                      <a:pt x="13" y="20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138" y="20"/>
                    </a:lnTo>
                    <a:lnTo>
                      <a:pt x="138" y="39"/>
                    </a:lnTo>
                    <a:lnTo>
                      <a:pt x="165" y="49"/>
                    </a:lnTo>
                    <a:lnTo>
                      <a:pt x="152" y="49"/>
                    </a:lnTo>
                    <a:lnTo>
                      <a:pt x="138" y="49"/>
                    </a:lnTo>
                    <a:lnTo>
                      <a:pt x="124" y="39"/>
                    </a:lnTo>
                    <a:lnTo>
                      <a:pt x="110" y="39"/>
                    </a:lnTo>
                    <a:lnTo>
                      <a:pt x="96" y="29"/>
                    </a:lnTo>
                    <a:lnTo>
                      <a:pt x="83" y="29"/>
                    </a:lnTo>
                    <a:lnTo>
                      <a:pt x="69" y="39"/>
                    </a:lnTo>
                    <a:lnTo>
                      <a:pt x="69" y="49"/>
                    </a:lnTo>
                    <a:lnTo>
                      <a:pt x="83" y="49"/>
                    </a:lnTo>
                    <a:lnTo>
                      <a:pt x="83" y="59"/>
                    </a:lnTo>
                    <a:lnTo>
                      <a:pt x="152" y="68"/>
                    </a:lnTo>
                    <a:lnTo>
                      <a:pt x="138" y="68"/>
                    </a:lnTo>
                    <a:lnTo>
                      <a:pt x="124" y="68"/>
                    </a:lnTo>
                    <a:lnTo>
                      <a:pt x="110" y="68"/>
                    </a:lnTo>
                    <a:lnTo>
                      <a:pt x="96" y="79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52" name="Freeform 1669">
                <a:extLst>
                  <a:ext uri="{FF2B5EF4-FFF2-40B4-BE49-F238E27FC236}">
                    <a16:creationId xmlns:a16="http://schemas.microsoft.com/office/drawing/2014/main" id="{44B8463E-3A3A-4BDA-BC26-CDB459872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5" y="3052"/>
                <a:ext cx="8" cy="2"/>
              </a:xfrm>
              <a:custGeom>
                <a:avLst/>
                <a:gdLst>
                  <a:gd name="T0" fmla="*/ 1 w 125"/>
                  <a:gd name="T1" fmla="*/ 0 h 39"/>
                  <a:gd name="T2" fmla="*/ 0 w 125"/>
                  <a:gd name="T3" fmla="*/ 0 h 39"/>
                  <a:gd name="T4" fmla="*/ 0 w 125"/>
                  <a:gd name="T5" fmla="*/ 0 h 39"/>
                  <a:gd name="T6" fmla="*/ 0 w 125"/>
                  <a:gd name="T7" fmla="*/ 0 h 39"/>
                  <a:gd name="T8" fmla="*/ 0 w 125"/>
                  <a:gd name="T9" fmla="*/ 0 h 39"/>
                  <a:gd name="T10" fmla="*/ 0 w 125"/>
                  <a:gd name="T11" fmla="*/ 0 h 39"/>
                  <a:gd name="T12" fmla="*/ 0 w 125"/>
                  <a:gd name="T13" fmla="*/ 0 h 39"/>
                  <a:gd name="T14" fmla="*/ 0 w 125"/>
                  <a:gd name="T15" fmla="*/ 0 h 39"/>
                  <a:gd name="T16" fmla="*/ 0 w 125"/>
                  <a:gd name="T17" fmla="*/ 0 h 39"/>
                  <a:gd name="T18" fmla="*/ 1 w 125"/>
                  <a:gd name="T19" fmla="*/ 0 h 3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5" h="39">
                    <a:moveTo>
                      <a:pt x="125" y="39"/>
                    </a:moveTo>
                    <a:lnTo>
                      <a:pt x="97" y="39"/>
                    </a:lnTo>
                    <a:lnTo>
                      <a:pt x="83" y="39"/>
                    </a:lnTo>
                    <a:lnTo>
                      <a:pt x="69" y="30"/>
                    </a:lnTo>
                    <a:lnTo>
                      <a:pt x="56" y="30"/>
                    </a:lnTo>
                    <a:lnTo>
                      <a:pt x="42" y="19"/>
                    </a:lnTo>
                    <a:lnTo>
                      <a:pt x="15" y="19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125" y="39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53" name="Freeform 1670">
                <a:extLst>
                  <a:ext uri="{FF2B5EF4-FFF2-40B4-BE49-F238E27FC236}">
                    <a16:creationId xmlns:a16="http://schemas.microsoft.com/office/drawing/2014/main" id="{CF36FB8B-39ED-4B7C-BCD5-6CA5D4322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8" y="3039"/>
                <a:ext cx="10" cy="14"/>
              </a:xfrm>
              <a:custGeom>
                <a:avLst/>
                <a:gdLst>
                  <a:gd name="T0" fmla="*/ 1 w 152"/>
                  <a:gd name="T1" fmla="*/ 0 h 204"/>
                  <a:gd name="T2" fmla="*/ 0 w 152"/>
                  <a:gd name="T3" fmla="*/ 0 h 204"/>
                  <a:gd name="T4" fmla="*/ 0 w 152"/>
                  <a:gd name="T5" fmla="*/ 0 h 204"/>
                  <a:gd name="T6" fmla="*/ 0 w 152"/>
                  <a:gd name="T7" fmla="*/ 1 h 204"/>
                  <a:gd name="T8" fmla="*/ 0 w 152"/>
                  <a:gd name="T9" fmla="*/ 0 h 204"/>
                  <a:gd name="T10" fmla="*/ 0 w 152"/>
                  <a:gd name="T11" fmla="*/ 0 h 204"/>
                  <a:gd name="T12" fmla="*/ 0 w 152"/>
                  <a:gd name="T13" fmla="*/ 0 h 204"/>
                  <a:gd name="T14" fmla="*/ 0 w 152"/>
                  <a:gd name="T15" fmla="*/ 0 h 204"/>
                  <a:gd name="T16" fmla="*/ 0 w 152"/>
                  <a:gd name="T17" fmla="*/ 1 h 204"/>
                  <a:gd name="T18" fmla="*/ 0 w 152"/>
                  <a:gd name="T19" fmla="*/ 1 h 204"/>
                  <a:gd name="T20" fmla="*/ 0 w 152"/>
                  <a:gd name="T21" fmla="*/ 1 h 204"/>
                  <a:gd name="T22" fmla="*/ 0 w 152"/>
                  <a:gd name="T23" fmla="*/ 1 h 204"/>
                  <a:gd name="T24" fmla="*/ 0 w 152"/>
                  <a:gd name="T25" fmla="*/ 1 h 204"/>
                  <a:gd name="T26" fmla="*/ 0 w 152"/>
                  <a:gd name="T27" fmla="*/ 0 h 204"/>
                  <a:gd name="T28" fmla="*/ 0 w 152"/>
                  <a:gd name="T29" fmla="*/ 0 h 204"/>
                  <a:gd name="T30" fmla="*/ 0 w 152"/>
                  <a:gd name="T31" fmla="*/ 0 h 204"/>
                  <a:gd name="T32" fmla="*/ 0 w 152"/>
                  <a:gd name="T33" fmla="*/ 0 h 204"/>
                  <a:gd name="T34" fmla="*/ 0 w 152"/>
                  <a:gd name="T35" fmla="*/ 0 h 204"/>
                  <a:gd name="T36" fmla="*/ 0 w 152"/>
                  <a:gd name="T37" fmla="*/ 0 h 204"/>
                  <a:gd name="T38" fmla="*/ 0 w 152"/>
                  <a:gd name="T39" fmla="*/ 0 h 204"/>
                  <a:gd name="T40" fmla="*/ 0 w 152"/>
                  <a:gd name="T41" fmla="*/ 0 h 204"/>
                  <a:gd name="T42" fmla="*/ 1 w 152"/>
                  <a:gd name="T43" fmla="*/ 0 h 204"/>
                  <a:gd name="T44" fmla="*/ 1 w 152"/>
                  <a:gd name="T45" fmla="*/ 0 h 204"/>
                  <a:gd name="T46" fmla="*/ 1 w 152"/>
                  <a:gd name="T47" fmla="*/ 0 h 204"/>
                  <a:gd name="T48" fmla="*/ 1 w 152"/>
                  <a:gd name="T49" fmla="*/ 0 h 204"/>
                  <a:gd name="T50" fmla="*/ 1 w 152"/>
                  <a:gd name="T51" fmla="*/ 1 h 204"/>
                  <a:gd name="T52" fmla="*/ 1 w 152"/>
                  <a:gd name="T53" fmla="*/ 1 h 204"/>
                  <a:gd name="T54" fmla="*/ 1 w 152"/>
                  <a:gd name="T55" fmla="*/ 1 h 204"/>
                  <a:gd name="T56" fmla="*/ 1 w 152"/>
                  <a:gd name="T57" fmla="*/ 1 h 204"/>
                  <a:gd name="T58" fmla="*/ 1 w 152"/>
                  <a:gd name="T59" fmla="*/ 1 h 204"/>
                  <a:gd name="T60" fmla="*/ 1 w 152"/>
                  <a:gd name="T61" fmla="*/ 1 h 204"/>
                  <a:gd name="T62" fmla="*/ 1 w 152"/>
                  <a:gd name="T63" fmla="*/ 1 h 20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52" h="204">
                    <a:moveTo>
                      <a:pt x="124" y="195"/>
                    </a:moveTo>
                    <a:lnTo>
                      <a:pt x="139" y="68"/>
                    </a:lnTo>
                    <a:lnTo>
                      <a:pt x="124" y="68"/>
                    </a:lnTo>
                    <a:lnTo>
                      <a:pt x="111" y="68"/>
                    </a:lnTo>
                    <a:lnTo>
                      <a:pt x="96" y="156"/>
                    </a:lnTo>
                    <a:lnTo>
                      <a:pt x="83" y="19"/>
                    </a:lnTo>
                    <a:lnTo>
                      <a:pt x="69" y="19"/>
                    </a:lnTo>
                    <a:lnTo>
                      <a:pt x="69" y="147"/>
                    </a:lnTo>
                    <a:lnTo>
                      <a:pt x="55" y="58"/>
                    </a:lnTo>
                    <a:lnTo>
                      <a:pt x="55" y="48"/>
                    </a:lnTo>
                    <a:lnTo>
                      <a:pt x="42" y="48"/>
                    </a:lnTo>
                    <a:lnTo>
                      <a:pt x="27" y="48"/>
                    </a:lnTo>
                    <a:lnTo>
                      <a:pt x="27" y="68"/>
                    </a:lnTo>
                    <a:lnTo>
                      <a:pt x="14" y="78"/>
                    </a:lnTo>
                    <a:lnTo>
                      <a:pt x="27" y="96"/>
                    </a:lnTo>
                    <a:lnTo>
                      <a:pt x="27" y="107"/>
                    </a:lnTo>
                    <a:lnTo>
                      <a:pt x="27" y="126"/>
                    </a:lnTo>
                    <a:lnTo>
                      <a:pt x="27" y="147"/>
                    </a:lnTo>
                    <a:lnTo>
                      <a:pt x="42" y="165"/>
                    </a:lnTo>
                    <a:lnTo>
                      <a:pt x="42" y="176"/>
                    </a:lnTo>
                    <a:lnTo>
                      <a:pt x="42" y="185"/>
                    </a:lnTo>
                    <a:lnTo>
                      <a:pt x="27" y="176"/>
                    </a:lnTo>
                    <a:lnTo>
                      <a:pt x="27" y="165"/>
                    </a:lnTo>
                    <a:lnTo>
                      <a:pt x="14" y="156"/>
                    </a:lnTo>
                    <a:lnTo>
                      <a:pt x="14" y="136"/>
                    </a:lnTo>
                    <a:lnTo>
                      <a:pt x="14" y="126"/>
                    </a:lnTo>
                    <a:lnTo>
                      <a:pt x="0" y="116"/>
                    </a:lnTo>
                    <a:lnTo>
                      <a:pt x="0" y="96"/>
                    </a:lnTo>
                    <a:lnTo>
                      <a:pt x="14" y="87"/>
                    </a:lnTo>
                    <a:lnTo>
                      <a:pt x="14" y="78"/>
                    </a:lnTo>
                    <a:lnTo>
                      <a:pt x="14" y="58"/>
                    </a:lnTo>
                    <a:lnTo>
                      <a:pt x="14" y="48"/>
                    </a:lnTo>
                    <a:lnTo>
                      <a:pt x="14" y="39"/>
                    </a:lnTo>
                    <a:lnTo>
                      <a:pt x="27" y="28"/>
                    </a:lnTo>
                    <a:lnTo>
                      <a:pt x="27" y="19"/>
                    </a:lnTo>
                    <a:lnTo>
                      <a:pt x="42" y="10"/>
                    </a:lnTo>
                    <a:lnTo>
                      <a:pt x="55" y="0"/>
                    </a:lnTo>
                    <a:lnTo>
                      <a:pt x="69" y="0"/>
                    </a:lnTo>
                    <a:lnTo>
                      <a:pt x="83" y="0"/>
                    </a:lnTo>
                    <a:lnTo>
                      <a:pt x="96" y="0"/>
                    </a:lnTo>
                    <a:lnTo>
                      <a:pt x="96" y="10"/>
                    </a:lnTo>
                    <a:lnTo>
                      <a:pt x="111" y="19"/>
                    </a:lnTo>
                    <a:lnTo>
                      <a:pt x="124" y="28"/>
                    </a:lnTo>
                    <a:lnTo>
                      <a:pt x="124" y="39"/>
                    </a:lnTo>
                    <a:lnTo>
                      <a:pt x="139" y="48"/>
                    </a:lnTo>
                    <a:lnTo>
                      <a:pt x="139" y="58"/>
                    </a:lnTo>
                    <a:lnTo>
                      <a:pt x="152" y="68"/>
                    </a:lnTo>
                    <a:lnTo>
                      <a:pt x="152" y="78"/>
                    </a:lnTo>
                    <a:lnTo>
                      <a:pt x="152" y="87"/>
                    </a:lnTo>
                    <a:lnTo>
                      <a:pt x="152" y="96"/>
                    </a:lnTo>
                    <a:lnTo>
                      <a:pt x="152" y="107"/>
                    </a:lnTo>
                    <a:lnTo>
                      <a:pt x="152" y="116"/>
                    </a:lnTo>
                    <a:lnTo>
                      <a:pt x="152" y="126"/>
                    </a:lnTo>
                    <a:lnTo>
                      <a:pt x="152" y="136"/>
                    </a:lnTo>
                    <a:lnTo>
                      <a:pt x="152" y="147"/>
                    </a:lnTo>
                    <a:lnTo>
                      <a:pt x="152" y="156"/>
                    </a:lnTo>
                    <a:lnTo>
                      <a:pt x="152" y="165"/>
                    </a:lnTo>
                    <a:lnTo>
                      <a:pt x="152" y="176"/>
                    </a:lnTo>
                    <a:lnTo>
                      <a:pt x="139" y="176"/>
                    </a:lnTo>
                    <a:lnTo>
                      <a:pt x="139" y="185"/>
                    </a:lnTo>
                    <a:lnTo>
                      <a:pt x="139" y="195"/>
                    </a:lnTo>
                    <a:lnTo>
                      <a:pt x="124" y="195"/>
                    </a:lnTo>
                    <a:lnTo>
                      <a:pt x="124" y="204"/>
                    </a:lnTo>
                    <a:lnTo>
                      <a:pt x="124" y="195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54" name="Freeform 1671">
                <a:extLst>
                  <a:ext uri="{FF2B5EF4-FFF2-40B4-BE49-F238E27FC236}">
                    <a16:creationId xmlns:a16="http://schemas.microsoft.com/office/drawing/2014/main" id="{6A8A37F5-ED42-459D-A0AC-D79697CA7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9" y="3046"/>
                <a:ext cx="11" cy="6"/>
              </a:xfrm>
              <a:custGeom>
                <a:avLst/>
                <a:gdLst>
                  <a:gd name="T0" fmla="*/ 1 w 165"/>
                  <a:gd name="T1" fmla="*/ 0 h 89"/>
                  <a:gd name="T2" fmla="*/ 0 w 165"/>
                  <a:gd name="T3" fmla="*/ 0 h 89"/>
                  <a:gd name="T4" fmla="*/ 0 w 165"/>
                  <a:gd name="T5" fmla="*/ 0 h 89"/>
                  <a:gd name="T6" fmla="*/ 0 w 165"/>
                  <a:gd name="T7" fmla="*/ 0 h 89"/>
                  <a:gd name="T8" fmla="*/ 0 w 165"/>
                  <a:gd name="T9" fmla="*/ 0 h 89"/>
                  <a:gd name="T10" fmla="*/ 0 w 165"/>
                  <a:gd name="T11" fmla="*/ 0 h 89"/>
                  <a:gd name="T12" fmla="*/ 0 w 165"/>
                  <a:gd name="T13" fmla="*/ 0 h 89"/>
                  <a:gd name="T14" fmla="*/ 0 w 165"/>
                  <a:gd name="T15" fmla="*/ 0 h 89"/>
                  <a:gd name="T16" fmla="*/ 0 w 165"/>
                  <a:gd name="T17" fmla="*/ 0 h 89"/>
                  <a:gd name="T18" fmla="*/ 0 w 165"/>
                  <a:gd name="T19" fmla="*/ 0 h 89"/>
                  <a:gd name="T20" fmla="*/ 0 w 165"/>
                  <a:gd name="T21" fmla="*/ 0 h 89"/>
                  <a:gd name="T22" fmla="*/ 0 w 165"/>
                  <a:gd name="T23" fmla="*/ 0 h 89"/>
                  <a:gd name="T24" fmla="*/ 0 w 165"/>
                  <a:gd name="T25" fmla="*/ 0 h 89"/>
                  <a:gd name="T26" fmla="*/ 0 w 165"/>
                  <a:gd name="T27" fmla="*/ 0 h 89"/>
                  <a:gd name="T28" fmla="*/ 0 w 165"/>
                  <a:gd name="T29" fmla="*/ 0 h 89"/>
                  <a:gd name="T30" fmla="*/ 0 w 165"/>
                  <a:gd name="T31" fmla="*/ 0 h 89"/>
                  <a:gd name="T32" fmla="*/ 0 w 165"/>
                  <a:gd name="T33" fmla="*/ 0 h 89"/>
                  <a:gd name="T34" fmla="*/ 0 w 165"/>
                  <a:gd name="T35" fmla="*/ 0 h 89"/>
                  <a:gd name="T36" fmla="*/ 0 w 165"/>
                  <a:gd name="T37" fmla="*/ 0 h 89"/>
                  <a:gd name="T38" fmla="*/ 0 w 165"/>
                  <a:gd name="T39" fmla="*/ 0 h 89"/>
                  <a:gd name="T40" fmla="*/ 0 w 165"/>
                  <a:gd name="T41" fmla="*/ 0 h 89"/>
                  <a:gd name="T42" fmla="*/ 1 w 165"/>
                  <a:gd name="T43" fmla="*/ 0 h 89"/>
                  <a:gd name="T44" fmla="*/ 0 w 165"/>
                  <a:gd name="T45" fmla="*/ 0 h 89"/>
                  <a:gd name="T46" fmla="*/ 0 w 165"/>
                  <a:gd name="T47" fmla="*/ 0 h 89"/>
                  <a:gd name="T48" fmla="*/ 1 w 165"/>
                  <a:gd name="T49" fmla="*/ 0 h 89"/>
                  <a:gd name="T50" fmla="*/ 1 w 165"/>
                  <a:gd name="T51" fmla="*/ 0 h 89"/>
                  <a:gd name="T52" fmla="*/ 0 w 165"/>
                  <a:gd name="T53" fmla="*/ 0 h 89"/>
                  <a:gd name="T54" fmla="*/ 0 w 165"/>
                  <a:gd name="T55" fmla="*/ 0 h 89"/>
                  <a:gd name="T56" fmla="*/ 0 w 165"/>
                  <a:gd name="T57" fmla="*/ 0 h 89"/>
                  <a:gd name="T58" fmla="*/ 0 w 165"/>
                  <a:gd name="T59" fmla="*/ 0 h 89"/>
                  <a:gd name="T60" fmla="*/ 1 w 165"/>
                  <a:gd name="T61" fmla="*/ 0 h 89"/>
                  <a:gd name="T62" fmla="*/ 1 w 165"/>
                  <a:gd name="T63" fmla="*/ 0 h 8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5" h="89">
                    <a:moveTo>
                      <a:pt x="151" y="89"/>
                    </a:moveTo>
                    <a:lnTo>
                      <a:pt x="82" y="69"/>
                    </a:lnTo>
                    <a:lnTo>
                      <a:pt x="82" y="60"/>
                    </a:lnTo>
                    <a:lnTo>
                      <a:pt x="69" y="60"/>
                    </a:lnTo>
                    <a:lnTo>
                      <a:pt x="54" y="60"/>
                    </a:lnTo>
                    <a:lnTo>
                      <a:pt x="54" y="69"/>
                    </a:lnTo>
                    <a:lnTo>
                      <a:pt x="41" y="69"/>
                    </a:lnTo>
                    <a:lnTo>
                      <a:pt x="28" y="60"/>
                    </a:lnTo>
                    <a:lnTo>
                      <a:pt x="28" y="51"/>
                    </a:lnTo>
                    <a:lnTo>
                      <a:pt x="13" y="51"/>
                    </a:lnTo>
                    <a:lnTo>
                      <a:pt x="13" y="40"/>
                    </a:lnTo>
                    <a:lnTo>
                      <a:pt x="0" y="30"/>
                    </a:lnTo>
                    <a:lnTo>
                      <a:pt x="0" y="20"/>
                    </a:lnTo>
                    <a:lnTo>
                      <a:pt x="0" y="11"/>
                    </a:lnTo>
                    <a:lnTo>
                      <a:pt x="13" y="0"/>
                    </a:lnTo>
                    <a:lnTo>
                      <a:pt x="28" y="0"/>
                    </a:lnTo>
                    <a:lnTo>
                      <a:pt x="41" y="0"/>
                    </a:lnTo>
                    <a:lnTo>
                      <a:pt x="54" y="0"/>
                    </a:lnTo>
                    <a:lnTo>
                      <a:pt x="82" y="11"/>
                    </a:lnTo>
                    <a:lnTo>
                      <a:pt x="97" y="11"/>
                    </a:lnTo>
                    <a:lnTo>
                      <a:pt x="110" y="11"/>
                    </a:lnTo>
                    <a:lnTo>
                      <a:pt x="124" y="20"/>
                    </a:lnTo>
                    <a:lnTo>
                      <a:pt x="110" y="30"/>
                    </a:lnTo>
                    <a:lnTo>
                      <a:pt x="110" y="40"/>
                    </a:lnTo>
                    <a:lnTo>
                      <a:pt x="124" y="40"/>
                    </a:lnTo>
                    <a:lnTo>
                      <a:pt x="138" y="51"/>
                    </a:lnTo>
                    <a:lnTo>
                      <a:pt x="41" y="20"/>
                    </a:lnTo>
                    <a:lnTo>
                      <a:pt x="28" y="20"/>
                    </a:lnTo>
                    <a:lnTo>
                      <a:pt x="28" y="30"/>
                    </a:lnTo>
                    <a:lnTo>
                      <a:pt x="28" y="51"/>
                    </a:lnTo>
                    <a:lnTo>
                      <a:pt x="165" y="89"/>
                    </a:lnTo>
                    <a:lnTo>
                      <a:pt x="151" y="89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55" name="Freeform 1672">
                <a:extLst>
                  <a:ext uri="{FF2B5EF4-FFF2-40B4-BE49-F238E27FC236}">
                    <a16:creationId xmlns:a16="http://schemas.microsoft.com/office/drawing/2014/main" id="{6A35B3D2-1135-462D-9B9D-D98660D41A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2" y="3035"/>
                <a:ext cx="12" cy="7"/>
              </a:xfrm>
              <a:custGeom>
                <a:avLst/>
                <a:gdLst>
                  <a:gd name="T0" fmla="*/ 1 w 180"/>
                  <a:gd name="T1" fmla="*/ 0 h 106"/>
                  <a:gd name="T2" fmla="*/ 1 w 180"/>
                  <a:gd name="T3" fmla="*/ 0 h 106"/>
                  <a:gd name="T4" fmla="*/ 1 w 180"/>
                  <a:gd name="T5" fmla="*/ 0 h 106"/>
                  <a:gd name="T6" fmla="*/ 0 w 180"/>
                  <a:gd name="T7" fmla="*/ 0 h 106"/>
                  <a:gd name="T8" fmla="*/ 0 w 180"/>
                  <a:gd name="T9" fmla="*/ 0 h 106"/>
                  <a:gd name="T10" fmla="*/ 0 w 180"/>
                  <a:gd name="T11" fmla="*/ 0 h 106"/>
                  <a:gd name="T12" fmla="*/ 0 w 180"/>
                  <a:gd name="T13" fmla="*/ 0 h 106"/>
                  <a:gd name="T14" fmla="*/ 0 w 180"/>
                  <a:gd name="T15" fmla="*/ 0 h 106"/>
                  <a:gd name="T16" fmla="*/ 0 w 180"/>
                  <a:gd name="T17" fmla="*/ 0 h 106"/>
                  <a:gd name="T18" fmla="*/ 0 w 180"/>
                  <a:gd name="T19" fmla="*/ 0 h 106"/>
                  <a:gd name="T20" fmla="*/ 0 w 180"/>
                  <a:gd name="T21" fmla="*/ 0 h 106"/>
                  <a:gd name="T22" fmla="*/ 0 w 180"/>
                  <a:gd name="T23" fmla="*/ 0 h 106"/>
                  <a:gd name="T24" fmla="*/ 0 w 180"/>
                  <a:gd name="T25" fmla="*/ 0 h 106"/>
                  <a:gd name="T26" fmla="*/ 0 w 180"/>
                  <a:gd name="T27" fmla="*/ 0 h 106"/>
                  <a:gd name="T28" fmla="*/ 0 w 180"/>
                  <a:gd name="T29" fmla="*/ 0 h 106"/>
                  <a:gd name="T30" fmla="*/ 0 w 180"/>
                  <a:gd name="T31" fmla="*/ 0 h 106"/>
                  <a:gd name="T32" fmla="*/ 0 w 180"/>
                  <a:gd name="T33" fmla="*/ 0 h 106"/>
                  <a:gd name="T34" fmla="*/ 0 w 180"/>
                  <a:gd name="T35" fmla="*/ 0 h 106"/>
                  <a:gd name="T36" fmla="*/ 1 w 180"/>
                  <a:gd name="T37" fmla="*/ 0 h 106"/>
                  <a:gd name="T38" fmla="*/ 1 w 180"/>
                  <a:gd name="T39" fmla="*/ 0 h 106"/>
                  <a:gd name="T40" fmla="*/ 1 w 180"/>
                  <a:gd name="T41" fmla="*/ 0 h 106"/>
                  <a:gd name="T42" fmla="*/ 1 w 180"/>
                  <a:gd name="T43" fmla="*/ 0 h 106"/>
                  <a:gd name="T44" fmla="*/ 0 w 180"/>
                  <a:gd name="T45" fmla="*/ 0 h 106"/>
                  <a:gd name="T46" fmla="*/ 0 w 180"/>
                  <a:gd name="T47" fmla="*/ 0 h 106"/>
                  <a:gd name="T48" fmla="*/ 0 w 180"/>
                  <a:gd name="T49" fmla="*/ 0 h 106"/>
                  <a:gd name="T50" fmla="*/ 0 w 180"/>
                  <a:gd name="T51" fmla="*/ 0 h 106"/>
                  <a:gd name="T52" fmla="*/ 0 w 180"/>
                  <a:gd name="T53" fmla="*/ 0 h 106"/>
                  <a:gd name="T54" fmla="*/ 0 w 180"/>
                  <a:gd name="T55" fmla="*/ 0 h 106"/>
                  <a:gd name="T56" fmla="*/ 0 w 180"/>
                  <a:gd name="T57" fmla="*/ 0 h 106"/>
                  <a:gd name="T58" fmla="*/ 0 w 180"/>
                  <a:gd name="T59" fmla="*/ 0 h 106"/>
                  <a:gd name="T60" fmla="*/ 0 w 180"/>
                  <a:gd name="T61" fmla="*/ 0 h 106"/>
                  <a:gd name="T62" fmla="*/ 1 w 180"/>
                  <a:gd name="T63" fmla="*/ 0 h 106"/>
                  <a:gd name="T64" fmla="*/ 1 w 180"/>
                  <a:gd name="T65" fmla="*/ 0 h 10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0" h="106">
                    <a:moveTo>
                      <a:pt x="165" y="106"/>
                    </a:moveTo>
                    <a:lnTo>
                      <a:pt x="139" y="106"/>
                    </a:lnTo>
                    <a:lnTo>
                      <a:pt x="124" y="106"/>
                    </a:lnTo>
                    <a:lnTo>
                      <a:pt x="111" y="97"/>
                    </a:lnTo>
                    <a:lnTo>
                      <a:pt x="96" y="97"/>
                    </a:lnTo>
                    <a:lnTo>
                      <a:pt x="83" y="86"/>
                    </a:lnTo>
                    <a:lnTo>
                      <a:pt x="68" y="86"/>
                    </a:lnTo>
                    <a:lnTo>
                      <a:pt x="55" y="77"/>
                    </a:lnTo>
                    <a:lnTo>
                      <a:pt x="27" y="77"/>
                    </a:lnTo>
                    <a:lnTo>
                      <a:pt x="27" y="68"/>
                    </a:lnTo>
                    <a:lnTo>
                      <a:pt x="14" y="68"/>
                    </a:lnTo>
                    <a:lnTo>
                      <a:pt x="0" y="58"/>
                    </a:lnTo>
                    <a:lnTo>
                      <a:pt x="0" y="9"/>
                    </a:lnTo>
                    <a:lnTo>
                      <a:pt x="14" y="0"/>
                    </a:lnTo>
                    <a:lnTo>
                      <a:pt x="42" y="9"/>
                    </a:lnTo>
                    <a:lnTo>
                      <a:pt x="68" y="9"/>
                    </a:lnTo>
                    <a:lnTo>
                      <a:pt x="96" y="9"/>
                    </a:lnTo>
                    <a:lnTo>
                      <a:pt x="111" y="18"/>
                    </a:lnTo>
                    <a:lnTo>
                      <a:pt x="139" y="29"/>
                    </a:lnTo>
                    <a:lnTo>
                      <a:pt x="152" y="38"/>
                    </a:lnTo>
                    <a:lnTo>
                      <a:pt x="180" y="48"/>
                    </a:lnTo>
                    <a:lnTo>
                      <a:pt x="180" y="58"/>
                    </a:lnTo>
                    <a:lnTo>
                      <a:pt x="42" y="18"/>
                    </a:lnTo>
                    <a:lnTo>
                      <a:pt x="27" y="18"/>
                    </a:lnTo>
                    <a:lnTo>
                      <a:pt x="27" y="29"/>
                    </a:lnTo>
                    <a:lnTo>
                      <a:pt x="27" y="38"/>
                    </a:lnTo>
                    <a:lnTo>
                      <a:pt x="42" y="48"/>
                    </a:lnTo>
                    <a:lnTo>
                      <a:pt x="55" y="48"/>
                    </a:lnTo>
                    <a:lnTo>
                      <a:pt x="42" y="58"/>
                    </a:lnTo>
                    <a:lnTo>
                      <a:pt x="55" y="68"/>
                    </a:lnTo>
                    <a:lnTo>
                      <a:pt x="68" y="77"/>
                    </a:lnTo>
                    <a:lnTo>
                      <a:pt x="165" y="97"/>
                    </a:lnTo>
                    <a:lnTo>
                      <a:pt x="165" y="106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56" name="Freeform 1673">
                <a:extLst>
                  <a:ext uri="{FF2B5EF4-FFF2-40B4-BE49-F238E27FC236}">
                    <a16:creationId xmlns:a16="http://schemas.microsoft.com/office/drawing/2014/main" id="{37CB2663-647D-4E5F-9441-0FDA87A1B8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9" y="3029"/>
                <a:ext cx="8" cy="11"/>
              </a:xfrm>
              <a:custGeom>
                <a:avLst/>
                <a:gdLst>
                  <a:gd name="T0" fmla="*/ 1 w 111"/>
                  <a:gd name="T1" fmla="*/ 1 h 176"/>
                  <a:gd name="T2" fmla="*/ 1 w 111"/>
                  <a:gd name="T3" fmla="*/ 1 h 176"/>
                  <a:gd name="T4" fmla="*/ 1 w 111"/>
                  <a:gd name="T5" fmla="*/ 1 h 176"/>
                  <a:gd name="T6" fmla="*/ 1 w 111"/>
                  <a:gd name="T7" fmla="*/ 1 h 176"/>
                  <a:gd name="T8" fmla="*/ 1 w 111"/>
                  <a:gd name="T9" fmla="*/ 1 h 176"/>
                  <a:gd name="T10" fmla="*/ 1 w 111"/>
                  <a:gd name="T11" fmla="*/ 1 h 176"/>
                  <a:gd name="T12" fmla="*/ 1 w 111"/>
                  <a:gd name="T13" fmla="*/ 0 h 176"/>
                  <a:gd name="T14" fmla="*/ 1 w 111"/>
                  <a:gd name="T15" fmla="*/ 0 h 176"/>
                  <a:gd name="T16" fmla="*/ 1 w 111"/>
                  <a:gd name="T17" fmla="*/ 0 h 176"/>
                  <a:gd name="T18" fmla="*/ 1 w 111"/>
                  <a:gd name="T19" fmla="*/ 0 h 176"/>
                  <a:gd name="T20" fmla="*/ 1 w 111"/>
                  <a:gd name="T21" fmla="*/ 0 h 176"/>
                  <a:gd name="T22" fmla="*/ 1 w 111"/>
                  <a:gd name="T23" fmla="*/ 0 h 176"/>
                  <a:gd name="T24" fmla="*/ 0 w 111"/>
                  <a:gd name="T25" fmla="*/ 0 h 176"/>
                  <a:gd name="T26" fmla="*/ 0 w 111"/>
                  <a:gd name="T27" fmla="*/ 0 h 176"/>
                  <a:gd name="T28" fmla="*/ 0 w 111"/>
                  <a:gd name="T29" fmla="*/ 0 h 176"/>
                  <a:gd name="T30" fmla="*/ 0 w 111"/>
                  <a:gd name="T31" fmla="*/ 0 h 176"/>
                  <a:gd name="T32" fmla="*/ 0 w 111"/>
                  <a:gd name="T33" fmla="*/ 0 h 176"/>
                  <a:gd name="T34" fmla="*/ 0 w 111"/>
                  <a:gd name="T35" fmla="*/ 0 h 176"/>
                  <a:gd name="T36" fmla="*/ 0 w 111"/>
                  <a:gd name="T37" fmla="*/ 0 h 176"/>
                  <a:gd name="T38" fmla="*/ 0 w 111"/>
                  <a:gd name="T39" fmla="*/ 0 h 176"/>
                  <a:gd name="T40" fmla="*/ 0 w 111"/>
                  <a:gd name="T41" fmla="*/ 0 h 176"/>
                  <a:gd name="T42" fmla="*/ 0 w 111"/>
                  <a:gd name="T43" fmla="*/ 0 h 176"/>
                  <a:gd name="T44" fmla="*/ 0 w 111"/>
                  <a:gd name="T45" fmla="*/ 0 h 176"/>
                  <a:gd name="T46" fmla="*/ 0 w 111"/>
                  <a:gd name="T47" fmla="*/ 0 h 176"/>
                  <a:gd name="T48" fmla="*/ 0 w 111"/>
                  <a:gd name="T49" fmla="*/ 1 h 176"/>
                  <a:gd name="T50" fmla="*/ 0 w 111"/>
                  <a:gd name="T51" fmla="*/ 1 h 176"/>
                  <a:gd name="T52" fmla="*/ 0 w 111"/>
                  <a:gd name="T53" fmla="*/ 1 h 176"/>
                  <a:gd name="T54" fmla="*/ 0 w 111"/>
                  <a:gd name="T55" fmla="*/ 1 h 176"/>
                  <a:gd name="T56" fmla="*/ 0 w 111"/>
                  <a:gd name="T57" fmla="*/ 1 h 176"/>
                  <a:gd name="T58" fmla="*/ 0 w 111"/>
                  <a:gd name="T59" fmla="*/ 1 h 176"/>
                  <a:gd name="T60" fmla="*/ 0 w 111"/>
                  <a:gd name="T61" fmla="*/ 0 h 176"/>
                  <a:gd name="T62" fmla="*/ 0 w 111"/>
                  <a:gd name="T63" fmla="*/ 0 h 176"/>
                  <a:gd name="T64" fmla="*/ 0 w 111"/>
                  <a:gd name="T65" fmla="*/ 0 h 176"/>
                  <a:gd name="T66" fmla="*/ 0 w 111"/>
                  <a:gd name="T67" fmla="*/ 0 h 176"/>
                  <a:gd name="T68" fmla="*/ 0 w 111"/>
                  <a:gd name="T69" fmla="*/ 0 h 176"/>
                  <a:gd name="T70" fmla="*/ 0 w 111"/>
                  <a:gd name="T71" fmla="*/ 0 h 176"/>
                  <a:gd name="T72" fmla="*/ 0 w 111"/>
                  <a:gd name="T73" fmla="*/ 0 h 176"/>
                  <a:gd name="T74" fmla="*/ 0 w 111"/>
                  <a:gd name="T75" fmla="*/ 0 h 176"/>
                  <a:gd name="T76" fmla="*/ 0 w 111"/>
                  <a:gd name="T77" fmla="*/ 0 h 176"/>
                  <a:gd name="T78" fmla="*/ 0 w 111"/>
                  <a:gd name="T79" fmla="*/ 0 h 176"/>
                  <a:gd name="T80" fmla="*/ 0 w 111"/>
                  <a:gd name="T81" fmla="*/ 0 h 176"/>
                  <a:gd name="T82" fmla="*/ 0 w 111"/>
                  <a:gd name="T83" fmla="*/ 0 h 176"/>
                  <a:gd name="T84" fmla="*/ 0 w 111"/>
                  <a:gd name="T85" fmla="*/ 0 h 176"/>
                  <a:gd name="T86" fmla="*/ 0 w 111"/>
                  <a:gd name="T87" fmla="*/ 0 h 176"/>
                  <a:gd name="T88" fmla="*/ 0 w 111"/>
                  <a:gd name="T89" fmla="*/ 0 h 176"/>
                  <a:gd name="T90" fmla="*/ 1 w 111"/>
                  <a:gd name="T91" fmla="*/ 0 h 176"/>
                  <a:gd name="T92" fmla="*/ 1 w 111"/>
                  <a:gd name="T93" fmla="*/ 0 h 176"/>
                  <a:gd name="T94" fmla="*/ 1 w 111"/>
                  <a:gd name="T95" fmla="*/ 0 h 176"/>
                  <a:gd name="T96" fmla="*/ 1 w 111"/>
                  <a:gd name="T97" fmla="*/ 0 h 176"/>
                  <a:gd name="T98" fmla="*/ 1 w 111"/>
                  <a:gd name="T99" fmla="*/ 0 h 176"/>
                  <a:gd name="T100" fmla="*/ 1 w 111"/>
                  <a:gd name="T101" fmla="*/ 0 h 176"/>
                  <a:gd name="T102" fmla="*/ 1 w 111"/>
                  <a:gd name="T103" fmla="*/ 0 h 176"/>
                  <a:gd name="T104" fmla="*/ 1 w 111"/>
                  <a:gd name="T105" fmla="*/ 0 h 176"/>
                  <a:gd name="T106" fmla="*/ 1 w 111"/>
                  <a:gd name="T107" fmla="*/ 0 h 176"/>
                  <a:gd name="T108" fmla="*/ 1 w 111"/>
                  <a:gd name="T109" fmla="*/ 1 h 176"/>
                  <a:gd name="T110" fmla="*/ 1 w 111"/>
                  <a:gd name="T111" fmla="*/ 1 h 176"/>
                  <a:gd name="T112" fmla="*/ 1 w 111"/>
                  <a:gd name="T113" fmla="*/ 1 h 176"/>
                  <a:gd name="T114" fmla="*/ 1 w 111"/>
                  <a:gd name="T115" fmla="*/ 1 h 176"/>
                  <a:gd name="T116" fmla="*/ 1 w 111"/>
                  <a:gd name="T117" fmla="*/ 1 h 17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1" h="176">
                    <a:moveTo>
                      <a:pt x="97" y="176"/>
                    </a:moveTo>
                    <a:lnTo>
                      <a:pt x="97" y="167"/>
                    </a:lnTo>
                    <a:lnTo>
                      <a:pt x="97" y="157"/>
                    </a:lnTo>
                    <a:lnTo>
                      <a:pt x="97" y="147"/>
                    </a:lnTo>
                    <a:lnTo>
                      <a:pt x="111" y="137"/>
                    </a:lnTo>
                    <a:lnTo>
                      <a:pt x="111" y="128"/>
                    </a:lnTo>
                    <a:lnTo>
                      <a:pt x="111" y="117"/>
                    </a:lnTo>
                    <a:lnTo>
                      <a:pt x="111" y="108"/>
                    </a:lnTo>
                    <a:lnTo>
                      <a:pt x="111" y="99"/>
                    </a:lnTo>
                    <a:lnTo>
                      <a:pt x="111" y="89"/>
                    </a:lnTo>
                    <a:lnTo>
                      <a:pt x="111" y="79"/>
                    </a:lnTo>
                    <a:lnTo>
                      <a:pt x="97" y="79"/>
                    </a:lnTo>
                    <a:lnTo>
                      <a:pt x="83" y="79"/>
                    </a:lnTo>
                    <a:lnTo>
                      <a:pt x="83" y="39"/>
                    </a:lnTo>
                    <a:lnTo>
                      <a:pt x="83" y="30"/>
                    </a:lnTo>
                    <a:lnTo>
                      <a:pt x="83" y="20"/>
                    </a:lnTo>
                    <a:lnTo>
                      <a:pt x="70" y="20"/>
                    </a:lnTo>
                    <a:lnTo>
                      <a:pt x="42" y="108"/>
                    </a:lnTo>
                    <a:lnTo>
                      <a:pt x="28" y="59"/>
                    </a:lnTo>
                    <a:lnTo>
                      <a:pt x="28" y="49"/>
                    </a:lnTo>
                    <a:lnTo>
                      <a:pt x="14" y="49"/>
                    </a:lnTo>
                    <a:lnTo>
                      <a:pt x="14" y="59"/>
                    </a:lnTo>
                    <a:lnTo>
                      <a:pt x="0" y="59"/>
                    </a:lnTo>
                    <a:lnTo>
                      <a:pt x="0" y="69"/>
                    </a:lnTo>
                    <a:lnTo>
                      <a:pt x="28" y="176"/>
                    </a:lnTo>
                    <a:lnTo>
                      <a:pt x="28" y="167"/>
                    </a:lnTo>
                    <a:lnTo>
                      <a:pt x="14" y="157"/>
                    </a:lnTo>
                    <a:lnTo>
                      <a:pt x="14" y="147"/>
                    </a:lnTo>
                    <a:lnTo>
                      <a:pt x="0" y="137"/>
                    </a:lnTo>
                    <a:lnTo>
                      <a:pt x="0" y="128"/>
                    </a:lnTo>
                    <a:lnTo>
                      <a:pt x="0" y="117"/>
                    </a:lnTo>
                    <a:lnTo>
                      <a:pt x="0" y="108"/>
                    </a:lnTo>
                    <a:lnTo>
                      <a:pt x="0" y="99"/>
                    </a:lnTo>
                    <a:lnTo>
                      <a:pt x="0" y="89"/>
                    </a:lnTo>
                    <a:lnTo>
                      <a:pt x="0" y="79"/>
                    </a:lnTo>
                    <a:lnTo>
                      <a:pt x="0" y="69"/>
                    </a:lnTo>
                    <a:lnTo>
                      <a:pt x="0" y="59"/>
                    </a:lnTo>
                    <a:lnTo>
                      <a:pt x="0" y="49"/>
                    </a:lnTo>
                    <a:lnTo>
                      <a:pt x="0" y="39"/>
                    </a:lnTo>
                    <a:lnTo>
                      <a:pt x="14" y="30"/>
                    </a:lnTo>
                    <a:lnTo>
                      <a:pt x="14" y="20"/>
                    </a:lnTo>
                    <a:lnTo>
                      <a:pt x="42" y="0"/>
                    </a:lnTo>
                    <a:lnTo>
                      <a:pt x="70" y="0"/>
                    </a:lnTo>
                    <a:lnTo>
                      <a:pt x="83" y="10"/>
                    </a:lnTo>
                    <a:lnTo>
                      <a:pt x="83" y="20"/>
                    </a:lnTo>
                    <a:lnTo>
                      <a:pt x="97" y="30"/>
                    </a:lnTo>
                    <a:lnTo>
                      <a:pt x="97" y="39"/>
                    </a:lnTo>
                    <a:lnTo>
                      <a:pt x="111" y="49"/>
                    </a:lnTo>
                    <a:lnTo>
                      <a:pt x="111" y="59"/>
                    </a:lnTo>
                    <a:lnTo>
                      <a:pt x="111" y="69"/>
                    </a:lnTo>
                    <a:lnTo>
                      <a:pt x="111" y="89"/>
                    </a:lnTo>
                    <a:lnTo>
                      <a:pt x="111" y="99"/>
                    </a:lnTo>
                    <a:lnTo>
                      <a:pt x="111" y="108"/>
                    </a:lnTo>
                    <a:lnTo>
                      <a:pt x="111" y="117"/>
                    </a:lnTo>
                    <a:lnTo>
                      <a:pt x="111" y="137"/>
                    </a:lnTo>
                    <a:lnTo>
                      <a:pt x="111" y="147"/>
                    </a:lnTo>
                    <a:lnTo>
                      <a:pt x="111" y="157"/>
                    </a:lnTo>
                    <a:lnTo>
                      <a:pt x="97" y="167"/>
                    </a:lnTo>
                    <a:lnTo>
                      <a:pt x="97" y="176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57" name="Freeform 1674">
                <a:extLst>
                  <a:ext uri="{FF2B5EF4-FFF2-40B4-BE49-F238E27FC236}">
                    <a16:creationId xmlns:a16="http://schemas.microsoft.com/office/drawing/2014/main" id="{24E29B2A-EF06-40D6-8EA0-DA9837C107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4" y="3035"/>
                <a:ext cx="1" cy="3"/>
              </a:xfrm>
              <a:custGeom>
                <a:avLst/>
                <a:gdLst>
                  <a:gd name="T0" fmla="*/ 0 w 13"/>
                  <a:gd name="T1" fmla="*/ 0 h 38"/>
                  <a:gd name="T2" fmla="*/ 0 w 13"/>
                  <a:gd name="T3" fmla="*/ 0 h 38"/>
                  <a:gd name="T4" fmla="*/ 0 w 13"/>
                  <a:gd name="T5" fmla="*/ 0 h 38"/>
                  <a:gd name="T6" fmla="*/ 0 w 13"/>
                  <a:gd name="T7" fmla="*/ 0 h 38"/>
                  <a:gd name="T8" fmla="*/ 0 w 13"/>
                  <a:gd name="T9" fmla="*/ 0 h 38"/>
                  <a:gd name="T10" fmla="*/ 0 w 13"/>
                  <a:gd name="T11" fmla="*/ 0 h 38"/>
                  <a:gd name="T12" fmla="*/ 0 w 13"/>
                  <a:gd name="T13" fmla="*/ 0 h 38"/>
                  <a:gd name="T14" fmla="*/ 0 w 13"/>
                  <a:gd name="T15" fmla="*/ 0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" h="38">
                    <a:moveTo>
                      <a:pt x="0" y="29"/>
                    </a:moveTo>
                    <a:lnTo>
                      <a:pt x="13" y="0"/>
                    </a:lnTo>
                    <a:lnTo>
                      <a:pt x="13" y="9"/>
                    </a:lnTo>
                    <a:lnTo>
                      <a:pt x="13" y="18"/>
                    </a:lnTo>
                    <a:lnTo>
                      <a:pt x="13" y="29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58" name="Freeform 1675">
                <a:extLst>
                  <a:ext uri="{FF2B5EF4-FFF2-40B4-BE49-F238E27FC236}">
                    <a16:creationId xmlns:a16="http://schemas.microsoft.com/office/drawing/2014/main" id="{37529E48-EC8E-4AD5-A4C5-07BC77EB0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3" y="3026"/>
                <a:ext cx="12" cy="6"/>
              </a:xfrm>
              <a:custGeom>
                <a:avLst/>
                <a:gdLst>
                  <a:gd name="T0" fmla="*/ 1 w 168"/>
                  <a:gd name="T1" fmla="*/ 0 h 97"/>
                  <a:gd name="T2" fmla="*/ 1 w 168"/>
                  <a:gd name="T3" fmla="*/ 0 h 97"/>
                  <a:gd name="T4" fmla="*/ 1 w 168"/>
                  <a:gd name="T5" fmla="*/ 0 h 97"/>
                  <a:gd name="T6" fmla="*/ 1 w 168"/>
                  <a:gd name="T7" fmla="*/ 0 h 97"/>
                  <a:gd name="T8" fmla="*/ 0 w 168"/>
                  <a:gd name="T9" fmla="*/ 0 h 97"/>
                  <a:gd name="T10" fmla="*/ 0 w 168"/>
                  <a:gd name="T11" fmla="*/ 0 h 97"/>
                  <a:gd name="T12" fmla="*/ 0 w 168"/>
                  <a:gd name="T13" fmla="*/ 0 h 97"/>
                  <a:gd name="T14" fmla="*/ 0 w 168"/>
                  <a:gd name="T15" fmla="*/ 0 h 97"/>
                  <a:gd name="T16" fmla="*/ 0 w 168"/>
                  <a:gd name="T17" fmla="*/ 0 h 97"/>
                  <a:gd name="T18" fmla="*/ 0 w 168"/>
                  <a:gd name="T19" fmla="*/ 0 h 97"/>
                  <a:gd name="T20" fmla="*/ 0 w 168"/>
                  <a:gd name="T21" fmla="*/ 0 h 97"/>
                  <a:gd name="T22" fmla="*/ 0 w 168"/>
                  <a:gd name="T23" fmla="*/ 0 h 97"/>
                  <a:gd name="T24" fmla="*/ 0 w 168"/>
                  <a:gd name="T25" fmla="*/ 0 h 97"/>
                  <a:gd name="T26" fmla="*/ 0 w 168"/>
                  <a:gd name="T27" fmla="*/ 0 h 97"/>
                  <a:gd name="T28" fmla="*/ 0 w 168"/>
                  <a:gd name="T29" fmla="*/ 0 h 97"/>
                  <a:gd name="T30" fmla="*/ 0 w 168"/>
                  <a:gd name="T31" fmla="*/ 0 h 97"/>
                  <a:gd name="T32" fmla="*/ 0 w 168"/>
                  <a:gd name="T33" fmla="*/ 0 h 97"/>
                  <a:gd name="T34" fmla="*/ 0 w 168"/>
                  <a:gd name="T35" fmla="*/ 0 h 97"/>
                  <a:gd name="T36" fmla="*/ 0 w 168"/>
                  <a:gd name="T37" fmla="*/ 0 h 97"/>
                  <a:gd name="T38" fmla="*/ 0 w 168"/>
                  <a:gd name="T39" fmla="*/ 0 h 97"/>
                  <a:gd name="T40" fmla="*/ 1 w 168"/>
                  <a:gd name="T41" fmla="*/ 0 h 97"/>
                  <a:gd name="T42" fmla="*/ 1 w 168"/>
                  <a:gd name="T43" fmla="*/ 0 h 97"/>
                  <a:gd name="T44" fmla="*/ 1 w 168"/>
                  <a:gd name="T45" fmla="*/ 0 h 97"/>
                  <a:gd name="T46" fmla="*/ 1 w 168"/>
                  <a:gd name="T47" fmla="*/ 0 h 97"/>
                  <a:gd name="T48" fmla="*/ 1 w 168"/>
                  <a:gd name="T49" fmla="*/ 0 h 97"/>
                  <a:gd name="T50" fmla="*/ 1 w 168"/>
                  <a:gd name="T51" fmla="*/ 0 h 97"/>
                  <a:gd name="T52" fmla="*/ 0 w 168"/>
                  <a:gd name="T53" fmla="*/ 0 h 97"/>
                  <a:gd name="T54" fmla="*/ 0 w 168"/>
                  <a:gd name="T55" fmla="*/ 0 h 97"/>
                  <a:gd name="T56" fmla="*/ 0 w 168"/>
                  <a:gd name="T57" fmla="*/ 0 h 97"/>
                  <a:gd name="T58" fmla="*/ 1 w 168"/>
                  <a:gd name="T59" fmla="*/ 0 h 97"/>
                  <a:gd name="T60" fmla="*/ 1 w 168"/>
                  <a:gd name="T61" fmla="*/ 0 h 97"/>
                  <a:gd name="T62" fmla="*/ 1 w 168"/>
                  <a:gd name="T63" fmla="*/ 0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8" h="97">
                    <a:moveTo>
                      <a:pt x="153" y="97"/>
                    </a:moveTo>
                    <a:lnTo>
                      <a:pt x="140" y="97"/>
                    </a:lnTo>
                    <a:lnTo>
                      <a:pt x="112" y="97"/>
                    </a:lnTo>
                    <a:lnTo>
                      <a:pt x="97" y="87"/>
                    </a:lnTo>
                    <a:lnTo>
                      <a:pt x="84" y="87"/>
                    </a:lnTo>
                    <a:lnTo>
                      <a:pt x="57" y="78"/>
                    </a:lnTo>
                    <a:lnTo>
                      <a:pt x="43" y="68"/>
                    </a:lnTo>
                    <a:lnTo>
                      <a:pt x="28" y="58"/>
                    </a:lnTo>
                    <a:lnTo>
                      <a:pt x="15" y="48"/>
                    </a:lnTo>
                    <a:lnTo>
                      <a:pt x="15" y="39"/>
                    </a:lnTo>
                    <a:lnTo>
                      <a:pt x="15" y="29"/>
                    </a:lnTo>
                    <a:lnTo>
                      <a:pt x="0" y="29"/>
                    </a:lnTo>
                    <a:lnTo>
                      <a:pt x="0" y="19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71" y="0"/>
                    </a:lnTo>
                    <a:lnTo>
                      <a:pt x="84" y="10"/>
                    </a:lnTo>
                    <a:lnTo>
                      <a:pt x="97" y="10"/>
                    </a:lnTo>
                    <a:lnTo>
                      <a:pt x="112" y="19"/>
                    </a:lnTo>
                    <a:lnTo>
                      <a:pt x="126" y="19"/>
                    </a:lnTo>
                    <a:lnTo>
                      <a:pt x="140" y="29"/>
                    </a:lnTo>
                    <a:lnTo>
                      <a:pt x="153" y="39"/>
                    </a:lnTo>
                    <a:lnTo>
                      <a:pt x="168" y="48"/>
                    </a:lnTo>
                    <a:lnTo>
                      <a:pt x="57" y="29"/>
                    </a:lnTo>
                    <a:lnTo>
                      <a:pt x="57" y="39"/>
                    </a:lnTo>
                    <a:lnTo>
                      <a:pt x="57" y="48"/>
                    </a:lnTo>
                    <a:lnTo>
                      <a:pt x="97" y="58"/>
                    </a:lnTo>
                    <a:lnTo>
                      <a:pt x="97" y="68"/>
                    </a:lnTo>
                    <a:lnTo>
                      <a:pt x="153" y="97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59" name="Freeform 1676">
                <a:extLst>
                  <a:ext uri="{FF2B5EF4-FFF2-40B4-BE49-F238E27FC236}">
                    <a16:creationId xmlns:a16="http://schemas.microsoft.com/office/drawing/2014/main" id="{57DE0388-1A92-4586-8240-1ADDDD9D03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3020"/>
                <a:ext cx="10" cy="11"/>
              </a:xfrm>
              <a:custGeom>
                <a:avLst/>
                <a:gdLst>
                  <a:gd name="T0" fmla="*/ 1 w 138"/>
                  <a:gd name="T1" fmla="*/ 1 h 175"/>
                  <a:gd name="T2" fmla="*/ 1 w 138"/>
                  <a:gd name="T3" fmla="*/ 0 h 175"/>
                  <a:gd name="T4" fmla="*/ 1 w 138"/>
                  <a:gd name="T5" fmla="*/ 0 h 175"/>
                  <a:gd name="T6" fmla="*/ 1 w 138"/>
                  <a:gd name="T7" fmla="*/ 0 h 175"/>
                  <a:gd name="T8" fmla="*/ 1 w 138"/>
                  <a:gd name="T9" fmla="*/ 0 h 175"/>
                  <a:gd name="T10" fmla="*/ 1 w 138"/>
                  <a:gd name="T11" fmla="*/ 0 h 175"/>
                  <a:gd name="T12" fmla="*/ 1 w 138"/>
                  <a:gd name="T13" fmla="*/ 1 h 175"/>
                  <a:gd name="T14" fmla="*/ 1 w 138"/>
                  <a:gd name="T15" fmla="*/ 1 h 175"/>
                  <a:gd name="T16" fmla="*/ 0 w 138"/>
                  <a:gd name="T17" fmla="*/ 0 h 175"/>
                  <a:gd name="T18" fmla="*/ 0 w 138"/>
                  <a:gd name="T19" fmla="*/ 0 h 175"/>
                  <a:gd name="T20" fmla="*/ 0 w 138"/>
                  <a:gd name="T21" fmla="*/ 0 h 175"/>
                  <a:gd name="T22" fmla="*/ 0 w 138"/>
                  <a:gd name="T23" fmla="*/ 0 h 175"/>
                  <a:gd name="T24" fmla="*/ 0 w 138"/>
                  <a:gd name="T25" fmla="*/ 0 h 175"/>
                  <a:gd name="T26" fmla="*/ 0 w 138"/>
                  <a:gd name="T27" fmla="*/ 0 h 175"/>
                  <a:gd name="T28" fmla="*/ 0 w 138"/>
                  <a:gd name="T29" fmla="*/ 0 h 175"/>
                  <a:gd name="T30" fmla="*/ 0 w 138"/>
                  <a:gd name="T31" fmla="*/ 0 h 175"/>
                  <a:gd name="T32" fmla="*/ 0 w 138"/>
                  <a:gd name="T33" fmla="*/ 0 h 175"/>
                  <a:gd name="T34" fmla="*/ 0 w 138"/>
                  <a:gd name="T35" fmla="*/ 0 h 175"/>
                  <a:gd name="T36" fmla="*/ 0 w 138"/>
                  <a:gd name="T37" fmla="*/ 0 h 175"/>
                  <a:gd name="T38" fmla="*/ 0 w 138"/>
                  <a:gd name="T39" fmla="*/ 0 h 175"/>
                  <a:gd name="T40" fmla="*/ 0 w 138"/>
                  <a:gd name="T41" fmla="*/ 1 h 175"/>
                  <a:gd name="T42" fmla="*/ 0 w 138"/>
                  <a:gd name="T43" fmla="*/ 0 h 175"/>
                  <a:gd name="T44" fmla="*/ 0 w 138"/>
                  <a:gd name="T45" fmla="*/ 0 h 175"/>
                  <a:gd name="T46" fmla="*/ 0 w 138"/>
                  <a:gd name="T47" fmla="*/ 0 h 175"/>
                  <a:gd name="T48" fmla="*/ 0 w 138"/>
                  <a:gd name="T49" fmla="*/ 0 h 175"/>
                  <a:gd name="T50" fmla="*/ 0 w 138"/>
                  <a:gd name="T51" fmla="*/ 0 h 175"/>
                  <a:gd name="T52" fmla="*/ 0 w 138"/>
                  <a:gd name="T53" fmla="*/ 0 h 175"/>
                  <a:gd name="T54" fmla="*/ 0 w 138"/>
                  <a:gd name="T55" fmla="*/ 0 h 175"/>
                  <a:gd name="T56" fmla="*/ 0 w 138"/>
                  <a:gd name="T57" fmla="*/ 0 h 175"/>
                  <a:gd name="T58" fmla="*/ 0 w 138"/>
                  <a:gd name="T59" fmla="*/ 0 h 175"/>
                  <a:gd name="T60" fmla="*/ 0 w 138"/>
                  <a:gd name="T61" fmla="*/ 0 h 175"/>
                  <a:gd name="T62" fmla="*/ 0 w 138"/>
                  <a:gd name="T63" fmla="*/ 0 h 175"/>
                  <a:gd name="T64" fmla="*/ 0 w 138"/>
                  <a:gd name="T65" fmla="*/ 0 h 175"/>
                  <a:gd name="T66" fmla="*/ 0 w 138"/>
                  <a:gd name="T67" fmla="*/ 0 h 175"/>
                  <a:gd name="T68" fmla="*/ 0 w 138"/>
                  <a:gd name="T69" fmla="*/ 0 h 175"/>
                  <a:gd name="T70" fmla="*/ 0 w 138"/>
                  <a:gd name="T71" fmla="*/ 0 h 175"/>
                  <a:gd name="T72" fmla="*/ 1 w 138"/>
                  <a:gd name="T73" fmla="*/ 0 h 175"/>
                  <a:gd name="T74" fmla="*/ 1 w 138"/>
                  <a:gd name="T75" fmla="*/ 0 h 175"/>
                  <a:gd name="T76" fmla="*/ 1 w 138"/>
                  <a:gd name="T77" fmla="*/ 0 h 175"/>
                  <a:gd name="T78" fmla="*/ 1 w 138"/>
                  <a:gd name="T79" fmla="*/ 0 h 175"/>
                  <a:gd name="T80" fmla="*/ 1 w 138"/>
                  <a:gd name="T81" fmla="*/ 0 h 175"/>
                  <a:gd name="T82" fmla="*/ 1 w 138"/>
                  <a:gd name="T83" fmla="*/ 0 h 175"/>
                  <a:gd name="T84" fmla="*/ 1 w 138"/>
                  <a:gd name="T85" fmla="*/ 1 h 175"/>
                  <a:gd name="T86" fmla="*/ 1 w 138"/>
                  <a:gd name="T87" fmla="*/ 1 h 175"/>
                  <a:gd name="T88" fmla="*/ 1 w 138"/>
                  <a:gd name="T89" fmla="*/ 1 h 175"/>
                  <a:gd name="T90" fmla="*/ 1 w 138"/>
                  <a:gd name="T91" fmla="*/ 1 h 17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38" h="175">
                    <a:moveTo>
                      <a:pt x="125" y="175"/>
                    </a:moveTo>
                    <a:lnTo>
                      <a:pt x="138" y="117"/>
                    </a:lnTo>
                    <a:lnTo>
                      <a:pt x="138" y="107"/>
                    </a:lnTo>
                    <a:lnTo>
                      <a:pt x="125" y="107"/>
                    </a:lnTo>
                    <a:lnTo>
                      <a:pt x="110" y="107"/>
                    </a:lnTo>
                    <a:lnTo>
                      <a:pt x="110" y="117"/>
                    </a:lnTo>
                    <a:lnTo>
                      <a:pt x="97" y="127"/>
                    </a:lnTo>
                    <a:lnTo>
                      <a:pt x="97" y="136"/>
                    </a:lnTo>
                    <a:lnTo>
                      <a:pt x="82" y="49"/>
                    </a:lnTo>
                    <a:lnTo>
                      <a:pt x="82" y="39"/>
                    </a:lnTo>
                    <a:lnTo>
                      <a:pt x="82" y="30"/>
                    </a:lnTo>
                    <a:lnTo>
                      <a:pt x="69" y="30"/>
                    </a:lnTo>
                    <a:lnTo>
                      <a:pt x="69" y="39"/>
                    </a:lnTo>
                    <a:lnTo>
                      <a:pt x="56" y="39"/>
                    </a:lnTo>
                    <a:lnTo>
                      <a:pt x="69" y="107"/>
                    </a:lnTo>
                    <a:lnTo>
                      <a:pt x="56" y="88"/>
                    </a:lnTo>
                    <a:lnTo>
                      <a:pt x="28" y="88"/>
                    </a:lnTo>
                    <a:lnTo>
                      <a:pt x="28" y="98"/>
                    </a:lnTo>
                    <a:lnTo>
                      <a:pt x="28" y="107"/>
                    </a:lnTo>
                    <a:lnTo>
                      <a:pt x="28" y="117"/>
                    </a:lnTo>
                    <a:lnTo>
                      <a:pt x="28" y="127"/>
                    </a:lnTo>
                    <a:lnTo>
                      <a:pt x="13" y="117"/>
                    </a:lnTo>
                    <a:lnTo>
                      <a:pt x="13" y="98"/>
                    </a:lnTo>
                    <a:lnTo>
                      <a:pt x="13" y="88"/>
                    </a:lnTo>
                    <a:lnTo>
                      <a:pt x="0" y="68"/>
                    </a:lnTo>
                    <a:lnTo>
                      <a:pt x="0" y="49"/>
                    </a:lnTo>
                    <a:lnTo>
                      <a:pt x="13" y="39"/>
                    </a:lnTo>
                    <a:lnTo>
                      <a:pt x="13" y="20"/>
                    </a:lnTo>
                    <a:lnTo>
                      <a:pt x="13" y="11"/>
                    </a:lnTo>
                    <a:lnTo>
                      <a:pt x="28" y="11"/>
                    </a:lnTo>
                    <a:lnTo>
                      <a:pt x="28" y="0"/>
                    </a:lnTo>
                    <a:lnTo>
                      <a:pt x="41" y="0"/>
                    </a:lnTo>
                    <a:lnTo>
                      <a:pt x="56" y="0"/>
                    </a:lnTo>
                    <a:lnTo>
                      <a:pt x="69" y="11"/>
                    </a:lnTo>
                    <a:lnTo>
                      <a:pt x="82" y="20"/>
                    </a:lnTo>
                    <a:lnTo>
                      <a:pt x="82" y="30"/>
                    </a:lnTo>
                    <a:lnTo>
                      <a:pt x="97" y="30"/>
                    </a:lnTo>
                    <a:lnTo>
                      <a:pt x="110" y="39"/>
                    </a:lnTo>
                    <a:lnTo>
                      <a:pt x="110" y="49"/>
                    </a:lnTo>
                    <a:lnTo>
                      <a:pt x="125" y="68"/>
                    </a:lnTo>
                    <a:lnTo>
                      <a:pt x="138" y="88"/>
                    </a:lnTo>
                    <a:lnTo>
                      <a:pt x="138" y="107"/>
                    </a:lnTo>
                    <a:lnTo>
                      <a:pt x="138" y="127"/>
                    </a:lnTo>
                    <a:lnTo>
                      <a:pt x="138" y="136"/>
                    </a:lnTo>
                    <a:lnTo>
                      <a:pt x="138" y="156"/>
                    </a:lnTo>
                    <a:lnTo>
                      <a:pt x="125" y="175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60" name="Freeform 1677">
                <a:extLst>
                  <a:ext uri="{FF2B5EF4-FFF2-40B4-BE49-F238E27FC236}">
                    <a16:creationId xmlns:a16="http://schemas.microsoft.com/office/drawing/2014/main" id="{B5EE0E66-562A-472B-B84D-47BFD8A970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2" y="3013"/>
                <a:ext cx="13" cy="11"/>
              </a:xfrm>
              <a:custGeom>
                <a:avLst/>
                <a:gdLst>
                  <a:gd name="T0" fmla="*/ 1 w 194"/>
                  <a:gd name="T1" fmla="*/ 1 h 166"/>
                  <a:gd name="T2" fmla="*/ 0 w 194"/>
                  <a:gd name="T3" fmla="*/ 1 h 166"/>
                  <a:gd name="T4" fmla="*/ 0 w 194"/>
                  <a:gd name="T5" fmla="*/ 1 h 166"/>
                  <a:gd name="T6" fmla="*/ 0 w 194"/>
                  <a:gd name="T7" fmla="*/ 1 h 166"/>
                  <a:gd name="T8" fmla="*/ 0 w 194"/>
                  <a:gd name="T9" fmla="*/ 1 h 166"/>
                  <a:gd name="T10" fmla="*/ 0 w 194"/>
                  <a:gd name="T11" fmla="*/ 1 h 166"/>
                  <a:gd name="T12" fmla="*/ 0 w 194"/>
                  <a:gd name="T13" fmla="*/ 0 h 166"/>
                  <a:gd name="T14" fmla="*/ 0 w 194"/>
                  <a:gd name="T15" fmla="*/ 0 h 166"/>
                  <a:gd name="T16" fmla="*/ 0 w 194"/>
                  <a:gd name="T17" fmla="*/ 0 h 166"/>
                  <a:gd name="T18" fmla="*/ 0 w 194"/>
                  <a:gd name="T19" fmla="*/ 0 h 166"/>
                  <a:gd name="T20" fmla="*/ 0 w 194"/>
                  <a:gd name="T21" fmla="*/ 0 h 166"/>
                  <a:gd name="T22" fmla="*/ 0 w 194"/>
                  <a:gd name="T23" fmla="*/ 0 h 166"/>
                  <a:gd name="T24" fmla="*/ 0 w 194"/>
                  <a:gd name="T25" fmla="*/ 0 h 166"/>
                  <a:gd name="T26" fmla="*/ 0 w 194"/>
                  <a:gd name="T27" fmla="*/ 0 h 166"/>
                  <a:gd name="T28" fmla="*/ 0 w 194"/>
                  <a:gd name="T29" fmla="*/ 0 h 166"/>
                  <a:gd name="T30" fmla="*/ 0 w 194"/>
                  <a:gd name="T31" fmla="*/ 0 h 166"/>
                  <a:gd name="T32" fmla="*/ 0 w 194"/>
                  <a:gd name="T33" fmla="*/ 0 h 166"/>
                  <a:gd name="T34" fmla="*/ 0 w 194"/>
                  <a:gd name="T35" fmla="*/ 0 h 166"/>
                  <a:gd name="T36" fmla="*/ 0 w 194"/>
                  <a:gd name="T37" fmla="*/ 0 h 166"/>
                  <a:gd name="T38" fmla="*/ 0 w 194"/>
                  <a:gd name="T39" fmla="*/ 0 h 166"/>
                  <a:gd name="T40" fmla="*/ 0 w 194"/>
                  <a:gd name="T41" fmla="*/ 0 h 166"/>
                  <a:gd name="T42" fmla="*/ 0 w 194"/>
                  <a:gd name="T43" fmla="*/ 0 h 166"/>
                  <a:gd name="T44" fmla="*/ 1 w 194"/>
                  <a:gd name="T45" fmla="*/ 0 h 166"/>
                  <a:gd name="T46" fmla="*/ 1 w 194"/>
                  <a:gd name="T47" fmla="*/ 0 h 166"/>
                  <a:gd name="T48" fmla="*/ 1 w 194"/>
                  <a:gd name="T49" fmla="*/ 0 h 166"/>
                  <a:gd name="T50" fmla="*/ 1 w 194"/>
                  <a:gd name="T51" fmla="*/ 0 h 166"/>
                  <a:gd name="T52" fmla="*/ 1 w 194"/>
                  <a:gd name="T53" fmla="*/ 0 h 166"/>
                  <a:gd name="T54" fmla="*/ 1 w 194"/>
                  <a:gd name="T55" fmla="*/ 0 h 166"/>
                  <a:gd name="T56" fmla="*/ 1 w 194"/>
                  <a:gd name="T57" fmla="*/ 0 h 166"/>
                  <a:gd name="T58" fmla="*/ 1 w 194"/>
                  <a:gd name="T59" fmla="*/ 0 h 166"/>
                  <a:gd name="T60" fmla="*/ 1 w 194"/>
                  <a:gd name="T61" fmla="*/ 1 h 166"/>
                  <a:gd name="T62" fmla="*/ 1 w 194"/>
                  <a:gd name="T63" fmla="*/ 1 h 166"/>
                  <a:gd name="T64" fmla="*/ 1 w 194"/>
                  <a:gd name="T65" fmla="*/ 0 h 166"/>
                  <a:gd name="T66" fmla="*/ 1 w 194"/>
                  <a:gd name="T67" fmla="*/ 0 h 166"/>
                  <a:gd name="T68" fmla="*/ 1 w 194"/>
                  <a:gd name="T69" fmla="*/ 0 h 166"/>
                  <a:gd name="T70" fmla="*/ 1 w 194"/>
                  <a:gd name="T71" fmla="*/ 0 h 166"/>
                  <a:gd name="T72" fmla="*/ 1 w 194"/>
                  <a:gd name="T73" fmla="*/ 0 h 166"/>
                  <a:gd name="T74" fmla="*/ 1 w 194"/>
                  <a:gd name="T75" fmla="*/ 0 h 166"/>
                  <a:gd name="T76" fmla="*/ 1 w 194"/>
                  <a:gd name="T77" fmla="*/ 1 h 166"/>
                  <a:gd name="T78" fmla="*/ 0 w 194"/>
                  <a:gd name="T79" fmla="*/ 0 h 166"/>
                  <a:gd name="T80" fmla="*/ 0 w 194"/>
                  <a:gd name="T81" fmla="*/ 0 h 166"/>
                  <a:gd name="T82" fmla="*/ 0 w 194"/>
                  <a:gd name="T83" fmla="*/ 0 h 166"/>
                  <a:gd name="T84" fmla="*/ 0 w 194"/>
                  <a:gd name="T85" fmla="*/ 0 h 166"/>
                  <a:gd name="T86" fmla="*/ 0 w 194"/>
                  <a:gd name="T87" fmla="*/ 0 h 166"/>
                  <a:gd name="T88" fmla="*/ 0 w 194"/>
                  <a:gd name="T89" fmla="*/ 0 h 166"/>
                  <a:gd name="T90" fmla="*/ 0 w 194"/>
                  <a:gd name="T91" fmla="*/ 0 h 166"/>
                  <a:gd name="T92" fmla="*/ 0 w 194"/>
                  <a:gd name="T93" fmla="*/ 0 h 166"/>
                  <a:gd name="T94" fmla="*/ 0 w 194"/>
                  <a:gd name="T95" fmla="*/ 0 h 166"/>
                  <a:gd name="T96" fmla="*/ 1 w 194"/>
                  <a:gd name="T97" fmla="*/ 1 h 16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94" h="166">
                    <a:moveTo>
                      <a:pt x="138" y="166"/>
                    </a:moveTo>
                    <a:lnTo>
                      <a:pt x="110" y="157"/>
                    </a:lnTo>
                    <a:lnTo>
                      <a:pt x="83" y="147"/>
                    </a:lnTo>
                    <a:lnTo>
                      <a:pt x="69" y="137"/>
                    </a:lnTo>
                    <a:lnTo>
                      <a:pt x="54" y="128"/>
                    </a:lnTo>
                    <a:lnTo>
                      <a:pt x="41" y="118"/>
                    </a:lnTo>
                    <a:lnTo>
                      <a:pt x="26" y="98"/>
                    </a:lnTo>
                    <a:lnTo>
                      <a:pt x="26" y="79"/>
                    </a:lnTo>
                    <a:lnTo>
                      <a:pt x="14" y="59"/>
                    </a:lnTo>
                    <a:lnTo>
                      <a:pt x="0" y="49"/>
                    </a:lnTo>
                    <a:lnTo>
                      <a:pt x="0" y="40"/>
                    </a:lnTo>
                    <a:lnTo>
                      <a:pt x="0" y="29"/>
                    </a:lnTo>
                    <a:lnTo>
                      <a:pt x="0" y="20"/>
                    </a:lnTo>
                    <a:lnTo>
                      <a:pt x="0" y="10"/>
                    </a:lnTo>
                    <a:lnTo>
                      <a:pt x="14" y="10"/>
                    </a:lnTo>
                    <a:lnTo>
                      <a:pt x="26" y="10"/>
                    </a:lnTo>
                    <a:lnTo>
                      <a:pt x="26" y="0"/>
                    </a:lnTo>
                    <a:lnTo>
                      <a:pt x="54" y="10"/>
                    </a:lnTo>
                    <a:lnTo>
                      <a:pt x="69" y="10"/>
                    </a:lnTo>
                    <a:lnTo>
                      <a:pt x="83" y="20"/>
                    </a:lnTo>
                    <a:lnTo>
                      <a:pt x="97" y="29"/>
                    </a:lnTo>
                    <a:lnTo>
                      <a:pt x="110" y="40"/>
                    </a:lnTo>
                    <a:lnTo>
                      <a:pt x="123" y="49"/>
                    </a:lnTo>
                    <a:lnTo>
                      <a:pt x="138" y="59"/>
                    </a:lnTo>
                    <a:lnTo>
                      <a:pt x="166" y="69"/>
                    </a:lnTo>
                    <a:lnTo>
                      <a:pt x="166" y="79"/>
                    </a:lnTo>
                    <a:lnTo>
                      <a:pt x="166" y="89"/>
                    </a:lnTo>
                    <a:lnTo>
                      <a:pt x="179" y="89"/>
                    </a:lnTo>
                    <a:lnTo>
                      <a:pt x="179" y="98"/>
                    </a:lnTo>
                    <a:lnTo>
                      <a:pt x="194" y="109"/>
                    </a:lnTo>
                    <a:lnTo>
                      <a:pt x="194" y="118"/>
                    </a:lnTo>
                    <a:lnTo>
                      <a:pt x="194" y="128"/>
                    </a:lnTo>
                    <a:lnTo>
                      <a:pt x="152" y="79"/>
                    </a:lnTo>
                    <a:lnTo>
                      <a:pt x="138" y="79"/>
                    </a:lnTo>
                    <a:lnTo>
                      <a:pt x="138" y="89"/>
                    </a:lnTo>
                    <a:lnTo>
                      <a:pt x="138" y="98"/>
                    </a:lnTo>
                    <a:lnTo>
                      <a:pt x="152" y="98"/>
                    </a:lnTo>
                    <a:lnTo>
                      <a:pt x="152" y="109"/>
                    </a:lnTo>
                    <a:lnTo>
                      <a:pt x="152" y="118"/>
                    </a:lnTo>
                    <a:lnTo>
                      <a:pt x="54" y="40"/>
                    </a:lnTo>
                    <a:lnTo>
                      <a:pt x="41" y="49"/>
                    </a:lnTo>
                    <a:lnTo>
                      <a:pt x="97" y="109"/>
                    </a:lnTo>
                    <a:lnTo>
                      <a:pt x="83" y="109"/>
                    </a:lnTo>
                    <a:lnTo>
                      <a:pt x="83" y="98"/>
                    </a:lnTo>
                    <a:lnTo>
                      <a:pt x="69" y="98"/>
                    </a:lnTo>
                    <a:lnTo>
                      <a:pt x="54" y="98"/>
                    </a:lnTo>
                    <a:lnTo>
                      <a:pt x="54" y="109"/>
                    </a:lnTo>
                    <a:lnTo>
                      <a:pt x="41" y="109"/>
                    </a:lnTo>
                    <a:lnTo>
                      <a:pt x="138" y="166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61" name="Freeform 1678">
                <a:extLst>
                  <a:ext uri="{FF2B5EF4-FFF2-40B4-BE49-F238E27FC236}">
                    <a16:creationId xmlns:a16="http://schemas.microsoft.com/office/drawing/2014/main" id="{5C722D26-7633-4BD3-9AC9-4211BC186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3" y="3007"/>
                <a:ext cx="8" cy="9"/>
              </a:xfrm>
              <a:custGeom>
                <a:avLst/>
                <a:gdLst>
                  <a:gd name="T0" fmla="*/ 0 w 125"/>
                  <a:gd name="T1" fmla="*/ 1 h 145"/>
                  <a:gd name="T2" fmla="*/ 0 w 125"/>
                  <a:gd name="T3" fmla="*/ 0 h 145"/>
                  <a:gd name="T4" fmla="*/ 0 w 125"/>
                  <a:gd name="T5" fmla="*/ 0 h 145"/>
                  <a:gd name="T6" fmla="*/ 0 w 125"/>
                  <a:gd name="T7" fmla="*/ 0 h 145"/>
                  <a:gd name="T8" fmla="*/ 0 w 125"/>
                  <a:gd name="T9" fmla="*/ 0 h 145"/>
                  <a:gd name="T10" fmla="*/ 0 w 125"/>
                  <a:gd name="T11" fmla="*/ 0 h 145"/>
                  <a:gd name="T12" fmla="*/ 0 w 125"/>
                  <a:gd name="T13" fmla="*/ 0 h 145"/>
                  <a:gd name="T14" fmla="*/ 0 w 125"/>
                  <a:gd name="T15" fmla="*/ 0 h 145"/>
                  <a:gd name="T16" fmla="*/ 0 w 125"/>
                  <a:gd name="T17" fmla="*/ 0 h 145"/>
                  <a:gd name="T18" fmla="*/ 0 w 125"/>
                  <a:gd name="T19" fmla="*/ 0 h 145"/>
                  <a:gd name="T20" fmla="*/ 1 w 125"/>
                  <a:gd name="T21" fmla="*/ 0 h 145"/>
                  <a:gd name="T22" fmla="*/ 0 w 125"/>
                  <a:gd name="T23" fmla="*/ 0 h 145"/>
                  <a:gd name="T24" fmla="*/ 0 w 125"/>
                  <a:gd name="T25" fmla="*/ 1 h 145"/>
                  <a:gd name="T26" fmla="*/ 0 w 125"/>
                  <a:gd name="T27" fmla="*/ 1 h 14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25" h="145">
                    <a:moveTo>
                      <a:pt x="97" y="145"/>
                    </a:moveTo>
                    <a:lnTo>
                      <a:pt x="0" y="9"/>
                    </a:lnTo>
                    <a:lnTo>
                      <a:pt x="13" y="0"/>
                    </a:lnTo>
                    <a:lnTo>
                      <a:pt x="28" y="19"/>
                    </a:lnTo>
                    <a:lnTo>
                      <a:pt x="41" y="38"/>
                    </a:lnTo>
                    <a:lnTo>
                      <a:pt x="54" y="48"/>
                    </a:lnTo>
                    <a:lnTo>
                      <a:pt x="82" y="68"/>
                    </a:lnTo>
                    <a:lnTo>
                      <a:pt x="97" y="77"/>
                    </a:lnTo>
                    <a:lnTo>
                      <a:pt x="110" y="96"/>
                    </a:lnTo>
                    <a:lnTo>
                      <a:pt x="110" y="116"/>
                    </a:lnTo>
                    <a:lnTo>
                      <a:pt x="125" y="136"/>
                    </a:lnTo>
                    <a:lnTo>
                      <a:pt x="110" y="136"/>
                    </a:lnTo>
                    <a:lnTo>
                      <a:pt x="110" y="145"/>
                    </a:lnTo>
                    <a:lnTo>
                      <a:pt x="97" y="1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62" name="Freeform 1679">
                <a:extLst>
                  <a:ext uri="{FF2B5EF4-FFF2-40B4-BE49-F238E27FC236}">
                    <a16:creationId xmlns:a16="http://schemas.microsoft.com/office/drawing/2014/main" id="{17998B28-2069-45EC-8083-1C7D5AFA2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9" y="3000"/>
                <a:ext cx="13" cy="12"/>
              </a:xfrm>
              <a:custGeom>
                <a:avLst/>
                <a:gdLst>
                  <a:gd name="T0" fmla="*/ 1 w 193"/>
                  <a:gd name="T1" fmla="*/ 1 h 176"/>
                  <a:gd name="T2" fmla="*/ 1 w 193"/>
                  <a:gd name="T3" fmla="*/ 1 h 176"/>
                  <a:gd name="T4" fmla="*/ 0 w 193"/>
                  <a:gd name="T5" fmla="*/ 0 h 176"/>
                  <a:gd name="T6" fmla="*/ 0 w 193"/>
                  <a:gd name="T7" fmla="*/ 0 h 176"/>
                  <a:gd name="T8" fmla="*/ 0 w 193"/>
                  <a:gd name="T9" fmla="*/ 0 h 176"/>
                  <a:gd name="T10" fmla="*/ 0 w 193"/>
                  <a:gd name="T11" fmla="*/ 0 h 176"/>
                  <a:gd name="T12" fmla="*/ 0 w 193"/>
                  <a:gd name="T13" fmla="*/ 0 h 176"/>
                  <a:gd name="T14" fmla="*/ 1 w 193"/>
                  <a:gd name="T15" fmla="*/ 0 h 176"/>
                  <a:gd name="T16" fmla="*/ 1 w 193"/>
                  <a:gd name="T17" fmla="*/ 0 h 176"/>
                  <a:gd name="T18" fmla="*/ 1 w 193"/>
                  <a:gd name="T19" fmla="*/ 1 h 176"/>
                  <a:gd name="T20" fmla="*/ 1 w 193"/>
                  <a:gd name="T21" fmla="*/ 1 h 176"/>
                  <a:gd name="T22" fmla="*/ 1 w 193"/>
                  <a:gd name="T23" fmla="*/ 1 h 176"/>
                  <a:gd name="T24" fmla="*/ 1 w 193"/>
                  <a:gd name="T25" fmla="*/ 1 h 176"/>
                  <a:gd name="T26" fmla="*/ 1 w 193"/>
                  <a:gd name="T27" fmla="*/ 1 h 17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93" h="176">
                    <a:moveTo>
                      <a:pt x="150" y="167"/>
                    </a:moveTo>
                    <a:lnTo>
                      <a:pt x="138" y="167"/>
                    </a:lnTo>
                    <a:lnTo>
                      <a:pt x="0" y="0"/>
                    </a:lnTo>
                    <a:lnTo>
                      <a:pt x="25" y="19"/>
                    </a:lnTo>
                    <a:lnTo>
                      <a:pt x="53" y="30"/>
                    </a:lnTo>
                    <a:lnTo>
                      <a:pt x="81" y="50"/>
                    </a:lnTo>
                    <a:lnTo>
                      <a:pt x="96" y="69"/>
                    </a:lnTo>
                    <a:lnTo>
                      <a:pt x="122" y="88"/>
                    </a:lnTo>
                    <a:lnTo>
                      <a:pt x="150" y="108"/>
                    </a:lnTo>
                    <a:lnTo>
                      <a:pt x="165" y="128"/>
                    </a:lnTo>
                    <a:lnTo>
                      <a:pt x="193" y="147"/>
                    </a:lnTo>
                    <a:lnTo>
                      <a:pt x="179" y="156"/>
                    </a:lnTo>
                    <a:lnTo>
                      <a:pt x="150" y="176"/>
                    </a:lnTo>
                    <a:lnTo>
                      <a:pt x="150" y="16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63" name="Freeform 1680">
                <a:extLst>
                  <a:ext uri="{FF2B5EF4-FFF2-40B4-BE49-F238E27FC236}">
                    <a16:creationId xmlns:a16="http://schemas.microsoft.com/office/drawing/2014/main" id="{E5F474C2-D385-4368-9EC5-03F93C2EFE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7" y="3066"/>
                <a:ext cx="5" cy="3"/>
              </a:xfrm>
              <a:custGeom>
                <a:avLst/>
                <a:gdLst>
                  <a:gd name="T0" fmla="*/ 0 w 70"/>
                  <a:gd name="T1" fmla="*/ 0 h 48"/>
                  <a:gd name="T2" fmla="*/ 0 w 70"/>
                  <a:gd name="T3" fmla="*/ 0 h 48"/>
                  <a:gd name="T4" fmla="*/ 0 w 70"/>
                  <a:gd name="T5" fmla="*/ 0 h 48"/>
                  <a:gd name="T6" fmla="*/ 0 w 70"/>
                  <a:gd name="T7" fmla="*/ 0 h 48"/>
                  <a:gd name="T8" fmla="*/ 0 w 70"/>
                  <a:gd name="T9" fmla="*/ 0 h 48"/>
                  <a:gd name="T10" fmla="*/ 0 w 70"/>
                  <a:gd name="T11" fmla="*/ 0 h 48"/>
                  <a:gd name="T12" fmla="*/ 0 w 70"/>
                  <a:gd name="T13" fmla="*/ 0 h 48"/>
                  <a:gd name="T14" fmla="*/ 0 w 70"/>
                  <a:gd name="T15" fmla="*/ 0 h 48"/>
                  <a:gd name="T16" fmla="*/ 0 w 70"/>
                  <a:gd name="T17" fmla="*/ 0 h 48"/>
                  <a:gd name="T18" fmla="*/ 0 w 70"/>
                  <a:gd name="T19" fmla="*/ 0 h 48"/>
                  <a:gd name="T20" fmla="*/ 0 w 70"/>
                  <a:gd name="T21" fmla="*/ 0 h 48"/>
                  <a:gd name="T22" fmla="*/ 0 w 70"/>
                  <a:gd name="T23" fmla="*/ 0 h 48"/>
                  <a:gd name="T24" fmla="*/ 0 w 70"/>
                  <a:gd name="T25" fmla="*/ 0 h 48"/>
                  <a:gd name="T26" fmla="*/ 0 w 70"/>
                  <a:gd name="T27" fmla="*/ 0 h 48"/>
                  <a:gd name="T28" fmla="*/ 0 w 70"/>
                  <a:gd name="T29" fmla="*/ 0 h 48"/>
                  <a:gd name="T30" fmla="*/ 0 w 70"/>
                  <a:gd name="T31" fmla="*/ 0 h 48"/>
                  <a:gd name="T32" fmla="*/ 0 w 70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0" h="48">
                    <a:moveTo>
                      <a:pt x="28" y="0"/>
                    </a:moveTo>
                    <a:lnTo>
                      <a:pt x="14" y="0"/>
                    </a:lnTo>
                    <a:lnTo>
                      <a:pt x="14" y="9"/>
                    </a:lnTo>
                    <a:lnTo>
                      <a:pt x="0" y="20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14" y="38"/>
                    </a:lnTo>
                    <a:lnTo>
                      <a:pt x="28" y="48"/>
                    </a:lnTo>
                    <a:lnTo>
                      <a:pt x="42" y="48"/>
                    </a:lnTo>
                    <a:lnTo>
                      <a:pt x="56" y="48"/>
                    </a:lnTo>
                    <a:lnTo>
                      <a:pt x="70" y="38"/>
                    </a:lnTo>
                    <a:lnTo>
                      <a:pt x="70" y="29"/>
                    </a:lnTo>
                    <a:lnTo>
                      <a:pt x="70" y="20"/>
                    </a:lnTo>
                    <a:lnTo>
                      <a:pt x="70" y="9"/>
                    </a:lnTo>
                    <a:lnTo>
                      <a:pt x="56" y="9"/>
                    </a:lnTo>
                    <a:lnTo>
                      <a:pt x="56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9E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64" name="Freeform 1681">
                <a:extLst>
                  <a:ext uri="{FF2B5EF4-FFF2-40B4-BE49-F238E27FC236}">
                    <a16:creationId xmlns:a16="http://schemas.microsoft.com/office/drawing/2014/main" id="{199EADD7-40B2-4CAB-AD0E-2396A7BAF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4" y="3053"/>
                <a:ext cx="4" cy="3"/>
              </a:xfrm>
              <a:custGeom>
                <a:avLst/>
                <a:gdLst>
                  <a:gd name="T0" fmla="*/ 0 w 69"/>
                  <a:gd name="T1" fmla="*/ 0 h 49"/>
                  <a:gd name="T2" fmla="*/ 0 w 69"/>
                  <a:gd name="T3" fmla="*/ 0 h 49"/>
                  <a:gd name="T4" fmla="*/ 0 w 69"/>
                  <a:gd name="T5" fmla="*/ 0 h 49"/>
                  <a:gd name="T6" fmla="*/ 0 w 69"/>
                  <a:gd name="T7" fmla="*/ 0 h 49"/>
                  <a:gd name="T8" fmla="*/ 0 w 69"/>
                  <a:gd name="T9" fmla="*/ 0 h 49"/>
                  <a:gd name="T10" fmla="*/ 0 w 69"/>
                  <a:gd name="T11" fmla="*/ 0 h 49"/>
                  <a:gd name="T12" fmla="*/ 0 w 69"/>
                  <a:gd name="T13" fmla="*/ 0 h 49"/>
                  <a:gd name="T14" fmla="*/ 0 w 69"/>
                  <a:gd name="T15" fmla="*/ 0 h 49"/>
                  <a:gd name="T16" fmla="*/ 0 w 69"/>
                  <a:gd name="T17" fmla="*/ 0 h 49"/>
                  <a:gd name="T18" fmla="*/ 0 w 69"/>
                  <a:gd name="T19" fmla="*/ 0 h 49"/>
                  <a:gd name="T20" fmla="*/ 0 w 69"/>
                  <a:gd name="T21" fmla="*/ 0 h 49"/>
                  <a:gd name="T22" fmla="*/ 0 w 69"/>
                  <a:gd name="T23" fmla="*/ 0 h 49"/>
                  <a:gd name="T24" fmla="*/ 0 w 69"/>
                  <a:gd name="T25" fmla="*/ 0 h 49"/>
                  <a:gd name="T26" fmla="*/ 0 w 69"/>
                  <a:gd name="T27" fmla="*/ 0 h 49"/>
                  <a:gd name="T28" fmla="*/ 0 w 69"/>
                  <a:gd name="T29" fmla="*/ 0 h 49"/>
                  <a:gd name="T30" fmla="*/ 0 w 69"/>
                  <a:gd name="T31" fmla="*/ 0 h 4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9" h="49">
                    <a:moveTo>
                      <a:pt x="28" y="0"/>
                    </a:moveTo>
                    <a:lnTo>
                      <a:pt x="13" y="0"/>
                    </a:lnTo>
                    <a:lnTo>
                      <a:pt x="0" y="11"/>
                    </a:lnTo>
                    <a:lnTo>
                      <a:pt x="0" y="20"/>
                    </a:lnTo>
                    <a:lnTo>
                      <a:pt x="0" y="29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13" y="49"/>
                    </a:lnTo>
                    <a:lnTo>
                      <a:pt x="28" y="49"/>
                    </a:lnTo>
                    <a:lnTo>
                      <a:pt x="41" y="49"/>
                    </a:lnTo>
                    <a:lnTo>
                      <a:pt x="56" y="40"/>
                    </a:lnTo>
                    <a:lnTo>
                      <a:pt x="69" y="29"/>
                    </a:lnTo>
                    <a:lnTo>
                      <a:pt x="56" y="20"/>
                    </a:lnTo>
                    <a:lnTo>
                      <a:pt x="56" y="11"/>
                    </a:lnTo>
                    <a:lnTo>
                      <a:pt x="41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9E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65" name="Freeform 1682">
                <a:extLst>
                  <a:ext uri="{FF2B5EF4-FFF2-40B4-BE49-F238E27FC236}">
                    <a16:creationId xmlns:a16="http://schemas.microsoft.com/office/drawing/2014/main" id="{3C5C6AE2-D0AF-49F8-BF4F-22C2407C1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2" y="3040"/>
                <a:ext cx="4" cy="4"/>
              </a:xfrm>
              <a:custGeom>
                <a:avLst/>
                <a:gdLst>
                  <a:gd name="T0" fmla="*/ 0 w 70"/>
                  <a:gd name="T1" fmla="*/ 0 h 49"/>
                  <a:gd name="T2" fmla="*/ 0 w 70"/>
                  <a:gd name="T3" fmla="*/ 0 h 49"/>
                  <a:gd name="T4" fmla="*/ 0 w 70"/>
                  <a:gd name="T5" fmla="*/ 0 h 49"/>
                  <a:gd name="T6" fmla="*/ 0 w 70"/>
                  <a:gd name="T7" fmla="*/ 0 h 49"/>
                  <a:gd name="T8" fmla="*/ 0 w 70"/>
                  <a:gd name="T9" fmla="*/ 0 h 49"/>
                  <a:gd name="T10" fmla="*/ 0 w 70"/>
                  <a:gd name="T11" fmla="*/ 0 h 49"/>
                  <a:gd name="T12" fmla="*/ 0 w 70"/>
                  <a:gd name="T13" fmla="*/ 0 h 49"/>
                  <a:gd name="T14" fmla="*/ 0 w 70"/>
                  <a:gd name="T15" fmla="*/ 0 h 49"/>
                  <a:gd name="T16" fmla="*/ 0 w 70"/>
                  <a:gd name="T17" fmla="*/ 0 h 49"/>
                  <a:gd name="T18" fmla="*/ 0 w 70"/>
                  <a:gd name="T19" fmla="*/ 0 h 49"/>
                  <a:gd name="T20" fmla="*/ 0 w 70"/>
                  <a:gd name="T21" fmla="*/ 0 h 49"/>
                  <a:gd name="T22" fmla="*/ 0 w 70"/>
                  <a:gd name="T23" fmla="*/ 0 h 49"/>
                  <a:gd name="T24" fmla="*/ 0 w 70"/>
                  <a:gd name="T25" fmla="*/ 0 h 49"/>
                  <a:gd name="T26" fmla="*/ 0 w 70"/>
                  <a:gd name="T27" fmla="*/ 0 h 49"/>
                  <a:gd name="T28" fmla="*/ 0 w 70"/>
                  <a:gd name="T29" fmla="*/ 0 h 49"/>
                  <a:gd name="T30" fmla="*/ 0 w 70"/>
                  <a:gd name="T31" fmla="*/ 0 h 4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70" h="49">
                    <a:moveTo>
                      <a:pt x="42" y="0"/>
                    </a:moveTo>
                    <a:lnTo>
                      <a:pt x="28" y="0"/>
                    </a:lnTo>
                    <a:lnTo>
                      <a:pt x="14" y="9"/>
                    </a:lnTo>
                    <a:lnTo>
                      <a:pt x="0" y="20"/>
                    </a:lnTo>
                    <a:lnTo>
                      <a:pt x="0" y="29"/>
                    </a:lnTo>
                    <a:lnTo>
                      <a:pt x="14" y="39"/>
                    </a:lnTo>
                    <a:lnTo>
                      <a:pt x="28" y="49"/>
                    </a:lnTo>
                    <a:lnTo>
                      <a:pt x="42" y="49"/>
                    </a:lnTo>
                    <a:lnTo>
                      <a:pt x="56" y="49"/>
                    </a:lnTo>
                    <a:lnTo>
                      <a:pt x="70" y="39"/>
                    </a:lnTo>
                    <a:lnTo>
                      <a:pt x="70" y="29"/>
                    </a:lnTo>
                    <a:lnTo>
                      <a:pt x="70" y="20"/>
                    </a:lnTo>
                    <a:lnTo>
                      <a:pt x="70" y="9"/>
                    </a:lnTo>
                    <a:lnTo>
                      <a:pt x="56" y="9"/>
                    </a:lnTo>
                    <a:lnTo>
                      <a:pt x="56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9E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66" name="Freeform 1683">
                <a:extLst>
                  <a:ext uri="{FF2B5EF4-FFF2-40B4-BE49-F238E27FC236}">
                    <a16:creationId xmlns:a16="http://schemas.microsoft.com/office/drawing/2014/main" id="{78467F13-6062-4E42-AB15-D0E9E0A0C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0" y="3030"/>
                <a:ext cx="4" cy="3"/>
              </a:xfrm>
              <a:custGeom>
                <a:avLst/>
                <a:gdLst>
                  <a:gd name="T0" fmla="*/ 0 w 69"/>
                  <a:gd name="T1" fmla="*/ 0 h 49"/>
                  <a:gd name="T2" fmla="*/ 0 w 69"/>
                  <a:gd name="T3" fmla="*/ 0 h 49"/>
                  <a:gd name="T4" fmla="*/ 0 w 69"/>
                  <a:gd name="T5" fmla="*/ 0 h 49"/>
                  <a:gd name="T6" fmla="*/ 0 w 69"/>
                  <a:gd name="T7" fmla="*/ 0 h 49"/>
                  <a:gd name="T8" fmla="*/ 0 w 69"/>
                  <a:gd name="T9" fmla="*/ 0 h 49"/>
                  <a:gd name="T10" fmla="*/ 0 w 69"/>
                  <a:gd name="T11" fmla="*/ 0 h 49"/>
                  <a:gd name="T12" fmla="*/ 0 w 69"/>
                  <a:gd name="T13" fmla="*/ 0 h 49"/>
                  <a:gd name="T14" fmla="*/ 0 w 69"/>
                  <a:gd name="T15" fmla="*/ 0 h 49"/>
                  <a:gd name="T16" fmla="*/ 0 w 69"/>
                  <a:gd name="T17" fmla="*/ 0 h 49"/>
                  <a:gd name="T18" fmla="*/ 0 w 69"/>
                  <a:gd name="T19" fmla="*/ 0 h 49"/>
                  <a:gd name="T20" fmla="*/ 0 w 69"/>
                  <a:gd name="T21" fmla="*/ 0 h 49"/>
                  <a:gd name="T22" fmla="*/ 0 w 69"/>
                  <a:gd name="T23" fmla="*/ 0 h 49"/>
                  <a:gd name="T24" fmla="*/ 0 w 69"/>
                  <a:gd name="T25" fmla="*/ 0 h 49"/>
                  <a:gd name="T26" fmla="*/ 0 w 69"/>
                  <a:gd name="T27" fmla="*/ 0 h 49"/>
                  <a:gd name="T28" fmla="*/ 0 w 69"/>
                  <a:gd name="T29" fmla="*/ 0 h 49"/>
                  <a:gd name="T30" fmla="*/ 0 w 69"/>
                  <a:gd name="T31" fmla="*/ 0 h 49"/>
                  <a:gd name="T32" fmla="*/ 0 w 6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9" h="49">
                    <a:moveTo>
                      <a:pt x="41" y="0"/>
                    </a:moveTo>
                    <a:lnTo>
                      <a:pt x="28" y="0"/>
                    </a:lnTo>
                    <a:lnTo>
                      <a:pt x="13" y="10"/>
                    </a:lnTo>
                    <a:lnTo>
                      <a:pt x="0" y="10"/>
                    </a:lnTo>
                    <a:lnTo>
                      <a:pt x="0" y="19"/>
                    </a:lnTo>
                    <a:lnTo>
                      <a:pt x="13" y="29"/>
                    </a:lnTo>
                    <a:lnTo>
                      <a:pt x="13" y="39"/>
                    </a:lnTo>
                    <a:lnTo>
                      <a:pt x="28" y="49"/>
                    </a:lnTo>
                    <a:lnTo>
                      <a:pt x="41" y="49"/>
                    </a:lnTo>
                    <a:lnTo>
                      <a:pt x="55" y="39"/>
                    </a:lnTo>
                    <a:lnTo>
                      <a:pt x="69" y="39"/>
                    </a:lnTo>
                    <a:lnTo>
                      <a:pt x="69" y="29"/>
                    </a:lnTo>
                    <a:lnTo>
                      <a:pt x="69" y="19"/>
                    </a:lnTo>
                    <a:lnTo>
                      <a:pt x="69" y="10"/>
                    </a:lnTo>
                    <a:lnTo>
                      <a:pt x="69" y="0"/>
                    </a:lnTo>
                    <a:lnTo>
                      <a:pt x="55" y="0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9E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67" name="Freeform 1684">
                <a:extLst>
                  <a:ext uri="{FF2B5EF4-FFF2-40B4-BE49-F238E27FC236}">
                    <a16:creationId xmlns:a16="http://schemas.microsoft.com/office/drawing/2014/main" id="{42C1D4C4-7175-44B0-9370-E44BEDF87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7" y="3019"/>
                <a:ext cx="4" cy="3"/>
              </a:xfrm>
              <a:custGeom>
                <a:avLst/>
                <a:gdLst>
                  <a:gd name="T0" fmla="*/ 0 w 69"/>
                  <a:gd name="T1" fmla="*/ 0 h 48"/>
                  <a:gd name="T2" fmla="*/ 0 w 69"/>
                  <a:gd name="T3" fmla="*/ 0 h 48"/>
                  <a:gd name="T4" fmla="*/ 0 w 69"/>
                  <a:gd name="T5" fmla="*/ 0 h 48"/>
                  <a:gd name="T6" fmla="*/ 0 w 69"/>
                  <a:gd name="T7" fmla="*/ 0 h 48"/>
                  <a:gd name="T8" fmla="*/ 0 w 69"/>
                  <a:gd name="T9" fmla="*/ 0 h 48"/>
                  <a:gd name="T10" fmla="*/ 0 w 69"/>
                  <a:gd name="T11" fmla="*/ 0 h 48"/>
                  <a:gd name="T12" fmla="*/ 0 w 69"/>
                  <a:gd name="T13" fmla="*/ 0 h 48"/>
                  <a:gd name="T14" fmla="*/ 0 w 69"/>
                  <a:gd name="T15" fmla="*/ 0 h 48"/>
                  <a:gd name="T16" fmla="*/ 0 w 69"/>
                  <a:gd name="T17" fmla="*/ 0 h 48"/>
                  <a:gd name="T18" fmla="*/ 0 w 69"/>
                  <a:gd name="T19" fmla="*/ 0 h 48"/>
                  <a:gd name="T20" fmla="*/ 0 w 69"/>
                  <a:gd name="T21" fmla="*/ 0 h 48"/>
                  <a:gd name="T22" fmla="*/ 0 w 69"/>
                  <a:gd name="T23" fmla="*/ 0 h 48"/>
                  <a:gd name="T24" fmla="*/ 0 w 69"/>
                  <a:gd name="T25" fmla="*/ 0 h 48"/>
                  <a:gd name="T26" fmla="*/ 0 w 69"/>
                  <a:gd name="T27" fmla="*/ 0 h 48"/>
                  <a:gd name="T28" fmla="*/ 0 w 69"/>
                  <a:gd name="T29" fmla="*/ 0 h 48"/>
                  <a:gd name="T30" fmla="*/ 0 w 69"/>
                  <a:gd name="T31" fmla="*/ 0 h 4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9" h="48">
                    <a:moveTo>
                      <a:pt x="41" y="0"/>
                    </a:moveTo>
                    <a:lnTo>
                      <a:pt x="28" y="0"/>
                    </a:lnTo>
                    <a:lnTo>
                      <a:pt x="14" y="0"/>
                    </a:lnTo>
                    <a:lnTo>
                      <a:pt x="0" y="9"/>
                    </a:lnTo>
                    <a:lnTo>
                      <a:pt x="0" y="20"/>
                    </a:lnTo>
                    <a:lnTo>
                      <a:pt x="0" y="29"/>
                    </a:lnTo>
                    <a:lnTo>
                      <a:pt x="14" y="39"/>
                    </a:lnTo>
                    <a:lnTo>
                      <a:pt x="28" y="48"/>
                    </a:lnTo>
                    <a:lnTo>
                      <a:pt x="41" y="48"/>
                    </a:lnTo>
                    <a:lnTo>
                      <a:pt x="56" y="39"/>
                    </a:lnTo>
                    <a:lnTo>
                      <a:pt x="69" y="39"/>
                    </a:lnTo>
                    <a:lnTo>
                      <a:pt x="69" y="29"/>
                    </a:lnTo>
                    <a:lnTo>
                      <a:pt x="69" y="20"/>
                    </a:lnTo>
                    <a:lnTo>
                      <a:pt x="69" y="9"/>
                    </a:lnTo>
                    <a:lnTo>
                      <a:pt x="56" y="0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9E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68" name="Freeform 1685">
                <a:extLst>
                  <a:ext uri="{FF2B5EF4-FFF2-40B4-BE49-F238E27FC236}">
                    <a16:creationId xmlns:a16="http://schemas.microsoft.com/office/drawing/2014/main" id="{E40B2F55-5C02-491B-802C-315574CAE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3" y="3010"/>
                <a:ext cx="4" cy="4"/>
              </a:xfrm>
              <a:custGeom>
                <a:avLst/>
                <a:gdLst>
                  <a:gd name="T0" fmla="*/ 0 w 70"/>
                  <a:gd name="T1" fmla="*/ 0 h 58"/>
                  <a:gd name="T2" fmla="*/ 0 w 70"/>
                  <a:gd name="T3" fmla="*/ 0 h 58"/>
                  <a:gd name="T4" fmla="*/ 0 w 70"/>
                  <a:gd name="T5" fmla="*/ 0 h 58"/>
                  <a:gd name="T6" fmla="*/ 0 w 70"/>
                  <a:gd name="T7" fmla="*/ 0 h 58"/>
                  <a:gd name="T8" fmla="*/ 0 w 70"/>
                  <a:gd name="T9" fmla="*/ 0 h 58"/>
                  <a:gd name="T10" fmla="*/ 0 w 70"/>
                  <a:gd name="T11" fmla="*/ 0 h 58"/>
                  <a:gd name="T12" fmla="*/ 0 w 70"/>
                  <a:gd name="T13" fmla="*/ 0 h 58"/>
                  <a:gd name="T14" fmla="*/ 0 w 70"/>
                  <a:gd name="T15" fmla="*/ 0 h 58"/>
                  <a:gd name="T16" fmla="*/ 0 w 70"/>
                  <a:gd name="T17" fmla="*/ 0 h 58"/>
                  <a:gd name="T18" fmla="*/ 0 w 70"/>
                  <a:gd name="T19" fmla="*/ 0 h 58"/>
                  <a:gd name="T20" fmla="*/ 0 w 70"/>
                  <a:gd name="T21" fmla="*/ 0 h 58"/>
                  <a:gd name="T22" fmla="*/ 0 w 70"/>
                  <a:gd name="T23" fmla="*/ 0 h 58"/>
                  <a:gd name="T24" fmla="*/ 0 w 70"/>
                  <a:gd name="T25" fmla="*/ 0 h 58"/>
                  <a:gd name="T26" fmla="*/ 0 w 70"/>
                  <a:gd name="T27" fmla="*/ 0 h 58"/>
                  <a:gd name="T28" fmla="*/ 0 w 70"/>
                  <a:gd name="T29" fmla="*/ 0 h 58"/>
                  <a:gd name="T30" fmla="*/ 0 w 70"/>
                  <a:gd name="T31" fmla="*/ 0 h 58"/>
                  <a:gd name="T32" fmla="*/ 0 w 70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0" h="58">
                    <a:moveTo>
                      <a:pt x="28" y="0"/>
                    </a:moveTo>
                    <a:lnTo>
                      <a:pt x="15" y="9"/>
                    </a:lnTo>
                    <a:lnTo>
                      <a:pt x="0" y="9"/>
                    </a:lnTo>
                    <a:lnTo>
                      <a:pt x="0" y="20"/>
                    </a:lnTo>
                    <a:lnTo>
                      <a:pt x="0" y="29"/>
                    </a:lnTo>
                    <a:lnTo>
                      <a:pt x="0" y="39"/>
                    </a:lnTo>
                    <a:lnTo>
                      <a:pt x="15" y="48"/>
                    </a:lnTo>
                    <a:lnTo>
                      <a:pt x="28" y="48"/>
                    </a:lnTo>
                    <a:lnTo>
                      <a:pt x="28" y="58"/>
                    </a:lnTo>
                    <a:lnTo>
                      <a:pt x="43" y="48"/>
                    </a:lnTo>
                    <a:lnTo>
                      <a:pt x="56" y="48"/>
                    </a:lnTo>
                    <a:lnTo>
                      <a:pt x="70" y="39"/>
                    </a:lnTo>
                    <a:lnTo>
                      <a:pt x="70" y="29"/>
                    </a:lnTo>
                    <a:lnTo>
                      <a:pt x="70" y="20"/>
                    </a:lnTo>
                    <a:lnTo>
                      <a:pt x="56" y="9"/>
                    </a:lnTo>
                    <a:lnTo>
                      <a:pt x="43" y="9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9E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69" name="Freeform 1686">
                <a:extLst>
                  <a:ext uri="{FF2B5EF4-FFF2-40B4-BE49-F238E27FC236}">
                    <a16:creationId xmlns:a16="http://schemas.microsoft.com/office/drawing/2014/main" id="{3AED5670-A388-4429-AD4E-03DE61007A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7" y="3003"/>
                <a:ext cx="5" cy="3"/>
              </a:xfrm>
              <a:custGeom>
                <a:avLst/>
                <a:gdLst>
                  <a:gd name="T0" fmla="*/ 0 w 69"/>
                  <a:gd name="T1" fmla="*/ 0 h 48"/>
                  <a:gd name="T2" fmla="*/ 0 w 69"/>
                  <a:gd name="T3" fmla="*/ 0 h 48"/>
                  <a:gd name="T4" fmla="*/ 0 w 69"/>
                  <a:gd name="T5" fmla="*/ 0 h 48"/>
                  <a:gd name="T6" fmla="*/ 0 w 69"/>
                  <a:gd name="T7" fmla="*/ 0 h 48"/>
                  <a:gd name="T8" fmla="*/ 0 w 69"/>
                  <a:gd name="T9" fmla="*/ 0 h 48"/>
                  <a:gd name="T10" fmla="*/ 0 w 69"/>
                  <a:gd name="T11" fmla="*/ 0 h 48"/>
                  <a:gd name="T12" fmla="*/ 0 w 69"/>
                  <a:gd name="T13" fmla="*/ 0 h 48"/>
                  <a:gd name="T14" fmla="*/ 0 w 69"/>
                  <a:gd name="T15" fmla="*/ 0 h 48"/>
                  <a:gd name="T16" fmla="*/ 0 w 69"/>
                  <a:gd name="T17" fmla="*/ 0 h 48"/>
                  <a:gd name="T18" fmla="*/ 0 w 69"/>
                  <a:gd name="T19" fmla="*/ 0 h 48"/>
                  <a:gd name="T20" fmla="*/ 0 w 69"/>
                  <a:gd name="T21" fmla="*/ 0 h 48"/>
                  <a:gd name="T22" fmla="*/ 0 w 69"/>
                  <a:gd name="T23" fmla="*/ 0 h 48"/>
                  <a:gd name="T24" fmla="*/ 0 w 69"/>
                  <a:gd name="T25" fmla="*/ 0 h 48"/>
                  <a:gd name="T26" fmla="*/ 0 w 69"/>
                  <a:gd name="T27" fmla="*/ 0 h 48"/>
                  <a:gd name="T28" fmla="*/ 0 w 69"/>
                  <a:gd name="T29" fmla="*/ 0 h 48"/>
                  <a:gd name="T30" fmla="*/ 0 w 69"/>
                  <a:gd name="T31" fmla="*/ 0 h 48"/>
                  <a:gd name="T32" fmla="*/ 0 w 6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9" h="48">
                    <a:moveTo>
                      <a:pt x="27" y="0"/>
                    </a:moveTo>
                    <a:lnTo>
                      <a:pt x="14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0" y="20"/>
                    </a:lnTo>
                    <a:lnTo>
                      <a:pt x="0" y="29"/>
                    </a:lnTo>
                    <a:lnTo>
                      <a:pt x="0" y="39"/>
                    </a:lnTo>
                    <a:lnTo>
                      <a:pt x="14" y="48"/>
                    </a:lnTo>
                    <a:lnTo>
                      <a:pt x="27" y="48"/>
                    </a:lnTo>
                    <a:lnTo>
                      <a:pt x="40" y="39"/>
                    </a:lnTo>
                    <a:lnTo>
                      <a:pt x="55" y="39"/>
                    </a:lnTo>
                    <a:lnTo>
                      <a:pt x="55" y="29"/>
                    </a:lnTo>
                    <a:lnTo>
                      <a:pt x="69" y="20"/>
                    </a:lnTo>
                    <a:lnTo>
                      <a:pt x="55" y="10"/>
                    </a:lnTo>
                    <a:lnTo>
                      <a:pt x="55" y="0"/>
                    </a:lnTo>
                    <a:lnTo>
                      <a:pt x="40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9E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70" name="Freeform 1687">
                <a:extLst>
                  <a:ext uri="{FF2B5EF4-FFF2-40B4-BE49-F238E27FC236}">
                    <a16:creationId xmlns:a16="http://schemas.microsoft.com/office/drawing/2014/main" id="{7C687B92-F2D6-4310-B44E-56AA226B8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4" y="3013"/>
                <a:ext cx="5" cy="3"/>
              </a:xfrm>
              <a:custGeom>
                <a:avLst/>
                <a:gdLst>
                  <a:gd name="T0" fmla="*/ 0 w 71"/>
                  <a:gd name="T1" fmla="*/ 0 h 49"/>
                  <a:gd name="T2" fmla="*/ 0 w 71"/>
                  <a:gd name="T3" fmla="*/ 0 h 49"/>
                  <a:gd name="T4" fmla="*/ 0 w 71"/>
                  <a:gd name="T5" fmla="*/ 0 h 49"/>
                  <a:gd name="T6" fmla="*/ 0 w 71"/>
                  <a:gd name="T7" fmla="*/ 0 h 49"/>
                  <a:gd name="T8" fmla="*/ 0 w 71"/>
                  <a:gd name="T9" fmla="*/ 0 h 49"/>
                  <a:gd name="T10" fmla="*/ 0 w 71"/>
                  <a:gd name="T11" fmla="*/ 0 h 49"/>
                  <a:gd name="T12" fmla="*/ 0 w 71"/>
                  <a:gd name="T13" fmla="*/ 0 h 49"/>
                  <a:gd name="T14" fmla="*/ 0 w 71"/>
                  <a:gd name="T15" fmla="*/ 0 h 49"/>
                  <a:gd name="T16" fmla="*/ 0 w 71"/>
                  <a:gd name="T17" fmla="*/ 0 h 49"/>
                  <a:gd name="T18" fmla="*/ 0 w 71"/>
                  <a:gd name="T19" fmla="*/ 0 h 49"/>
                  <a:gd name="T20" fmla="*/ 0 w 71"/>
                  <a:gd name="T21" fmla="*/ 0 h 49"/>
                  <a:gd name="T22" fmla="*/ 0 w 71"/>
                  <a:gd name="T23" fmla="*/ 0 h 49"/>
                  <a:gd name="T24" fmla="*/ 0 w 71"/>
                  <a:gd name="T25" fmla="*/ 0 h 49"/>
                  <a:gd name="T26" fmla="*/ 0 w 71"/>
                  <a:gd name="T27" fmla="*/ 0 h 49"/>
                  <a:gd name="T28" fmla="*/ 0 w 71"/>
                  <a:gd name="T29" fmla="*/ 0 h 49"/>
                  <a:gd name="T30" fmla="*/ 0 w 71"/>
                  <a:gd name="T31" fmla="*/ 0 h 4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71" h="49">
                    <a:moveTo>
                      <a:pt x="27" y="0"/>
                    </a:moveTo>
                    <a:lnTo>
                      <a:pt x="15" y="0"/>
                    </a:lnTo>
                    <a:lnTo>
                      <a:pt x="15" y="9"/>
                    </a:lnTo>
                    <a:lnTo>
                      <a:pt x="0" y="19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15" y="38"/>
                    </a:lnTo>
                    <a:lnTo>
                      <a:pt x="27" y="49"/>
                    </a:lnTo>
                    <a:lnTo>
                      <a:pt x="43" y="49"/>
                    </a:lnTo>
                    <a:lnTo>
                      <a:pt x="55" y="49"/>
                    </a:lnTo>
                    <a:lnTo>
                      <a:pt x="71" y="38"/>
                    </a:lnTo>
                    <a:lnTo>
                      <a:pt x="71" y="29"/>
                    </a:lnTo>
                    <a:lnTo>
                      <a:pt x="71" y="19"/>
                    </a:lnTo>
                    <a:lnTo>
                      <a:pt x="55" y="9"/>
                    </a:lnTo>
                    <a:lnTo>
                      <a:pt x="4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9E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71" name="Freeform 1688">
                <a:extLst>
                  <a:ext uri="{FF2B5EF4-FFF2-40B4-BE49-F238E27FC236}">
                    <a16:creationId xmlns:a16="http://schemas.microsoft.com/office/drawing/2014/main" id="{E20E54F1-ACF3-4210-B79B-5EE7F2BF4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9" y="3027"/>
                <a:ext cx="4" cy="3"/>
              </a:xfrm>
              <a:custGeom>
                <a:avLst/>
                <a:gdLst>
                  <a:gd name="T0" fmla="*/ 0 w 69"/>
                  <a:gd name="T1" fmla="*/ 0 h 49"/>
                  <a:gd name="T2" fmla="*/ 0 w 69"/>
                  <a:gd name="T3" fmla="*/ 0 h 49"/>
                  <a:gd name="T4" fmla="*/ 0 w 69"/>
                  <a:gd name="T5" fmla="*/ 0 h 49"/>
                  <a:gd name="T6" fmla="*/ 0 w 69"/>
                  <a:gd name="T7" fmla="*/ 0 h 49"/>
                  <a:gd name="T8" fmla="*/ 0 w 69"/>
                  <a:gd name="T9" fmla="*/ 0 h 49"/>
                  <a:gd name="T10" fmla="*/ 0 w 69"/>
                  <a:gd name="T11" fmla="*/ 0 h 49"/>
                  <a:gd name="T12" fmla="*/ 0 w 69"/>
                  <a:gd name="T13" fmla="*/ 0 h 49"/>
                  <a:gd name="T14" fmla="*/ 0 w 69"/>
                  <a:gd name="T15" fmla="*/ 0 h 49"/>
                  <a:gd name="T16" fmla="*/ 0 w 69"/>
                  <a:gd name="T17" fmla="*/ 0 h 49"/>
                  <a:gd name="T18" fmla="*/ 0 w 69"/>
                  <a:gd name="T19" fmla="*/ 0 h 49"/>
                  <a:gd name="T20" fmla="*/ 0 w 69"/>
                  <a:gd name="T21" fmla="*/ 0 h 49"/>
                  <a:gd name="T22" fmla="*/ 0 w 69"/>
                  <a:gd name="T23" fmla="*/ 0 h 49"/>
                  <a:gd name="T24" fmla="*/ 0 w 69"/>
                  <a:gd name="T25" fmla="*/ 0 h 49"/>
                  <a:gd name="T26" fmla="*/ 0 w 69"/>
                  <a:gd name="T27" fmla="*/ 0 h 49"/>
                  <a:gd name="T28" fmla="*/ 0 w 69"/>
                  <a:gd name="T29" fmla="*/ 0 h 49"/>
                  <a:gd name="T30" fmla="*/ 0 w 69"/>
                  <a:gd name="T31" fmla="*/ 0 h 4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9" h="49">
                    <a:moveTo>
                      <a:pt x="41" y="0"/>
                    </a:moveTo>
                    <a:lnTo>
                      <a:pt x="25" y="0"/>
                    </a:lnTo>
                    <a:lnTo>
                      <a:pt x="12" y="10"/>
                    </a:lnTo>
                    <a:lnTo>
                      <a:pt x="0" y="10"/>
                    </a:lnTo>
                    <a:lnTo>
                      <a:pt x="0" y="20"/>
                    </a:lnTo>
                    <a:lnTo>
                      <a:pt x="12" y="29"/>
                    </a:lnTo>
                    <a:lnTo>
                      <a:pt x="12" y="39"/>
                    </a:lnTo>
                    <a:lnTo>
                      <a:pt x="25" y="49"/>
                    </a:lnTo>
                    <a:lnTo>
                      <a:pt x="41" y="49"/>
                    </a:lnTo>
                    <a:lnTo>
                      <a:pt x="53" y="39"/>
                    </a:lnTo>
                    <a:lnTo>
                      <a:pt x="69" y="39"/>
                    </a:lnTo>
                    <a:lnTo>
                      <a:pt x="69" y="29"/>
                    </a:lnTo>
                    <a:lnTo>
                      <a:pt x="69" y="20"/>
                    </a:lnTo>
                    <a:lnTo>
                      <a:pt x="69" y="10"/>
                    </a:lnTo>
                    <a:lnTo>
                      <a:pt x="53" y="0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9E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72" name="Freeform 1689">
                <a:extLst>
                  <a:ext uri="{FF2B5EF4-FFF2-40B4-BE49-F238E27FC236}">
                    <a16:creationId xmlns:a16="http://schemas.microsoft.com/office/drawing/2014/main" id="{A76787D3-1B9C-4423-A353-9678E4F46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6" y="3037"/>
                <a:ext cx="5" cy="3"/>
              </a:xfrm>
              <a:custGeom>
                <a:avLst/>
                <a:gdLst>
                  <a:gd name="T0" fmla="*/ 0 w 69"/>
                  <a:gd name="T1" fmla="*/ 0 h 50"/>
                  <a:gd name="T2" fmla="*/ 0 w 69"/>
                  <a:gd name="T3" fmla="*/ 0 h 50"/>
                  <a:gd name="T4" fmla="*/ 0 w 69"/>
                  <a:gd name="T5" fmla="*/ 0 h 50"/>
                  <a:gd name="T6" fmla="*/ 0 w 69"/>
                  <a:gd name="T7" fmla="*/ 0 h 50"/>
                  <a:gd name="T8" fmla="*/ 0 w 69"/>
                  <a:gd name="T9" fmla="*/ 0 h 50"/>
                  <a:gd name="T10" fmla="*/ 0 w 69"/>
                  <a:gd name="T11" fmla="*/ 0 h 50"/>
                  <a:gd name="T12" fmla="*/ 0 w 69"/>
                  <a:gd name="T13" fmla="*/ 0 h 50"/>
                  <a:gd name="T14" fmla="*/ 0 w 69"/>
                  <a:gd name="T15" fmla="*/ 0 h 50"/>
                  <a:gd name="T16" fmla="*/ 0 w 69"/>
                  <a:gd name="T17" fmla="*/ 0 h 50"/>
                  <a:gd name="T18" fmla="*/ 0 w 69"/>
                  <a:gd name="T19" fmla="*/ 0 h 50"/>
                  <a:gd name="T20" fmla="*/ 0 w 69"/>
                  <a:gd name="T21" fmla="*/ 0 h 50"/>
                  <a:gd name="T22" fmla="*/ 0 w 69"/>
                  <a:gd name="T23" fmla="*/ 0 h 50"/>
                  <a:gd name="T24" fmla="*/ 0 w 69"/>
                  <a:gd name="T25" fmla="*/ 0 h 50"/>
                  <a:gd name="T26" fmla="*/ 0 w 69"/>
                  <a:gd name="T27" fmla="*/ 0 h 50"/>
                  <a:gd name="T28" fmla="*/ 0 w 69"/>
                  <a:gd name="T29" fmla="*/ 0 h 50"/>
                  <a:gd name="T30" fmla="*/ 0 w 69"/>
                  <a:gd name="T31" fmla="*/ 0 h 5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9" h="50">
                    <a:moveTo>
                      <a:pt x="28" y="0"/>
                    </a:moveTo>
                    <a:lnTo>
                      <a:pt x="12" y="11"/>
                    </a:lnTo>
                    <a:lnTo>
                      <a:pt x="0" y="11"/>
                    </a:lnTo>
                    <a:lnTo>
                      <a:pt x="0" y="20"/>
                    </a:lnTo>
                    <a:lnTo>
                      <a:pt x="0" y="30"/>
                    </a:lnTo>
                    <a:lnTo>
                      <a:pt x="0" y="40"/>
                    </a:lnTo>
                    <a:lnTo>
                      <a:pt x="12" y="50"/>
                    </a:lnTo>
                    <a:lnTo>
                      <a:pt x="28" y="50"/>
                    </a:lnTo>
                    <a:lnTo>
                      <a:pt x="40" y="50"/>
                    </a:lnTo>
                    <a:lnTo>
                      <a:pt x="55" y="50"/>
                    </a:lnTo>
                    <a:lnTo>
                      <a:pt x="69" y="40"/>
                    </a:lnTo>
                    <a:lnTo>
                      <a:pt x="69" y="30"/>
                    </a:lnTo>
                    <a:lnTo>
                      <a:pt x="55" y="20"/>
                    </a:lnTo>
                    <a:lnTo>
                      <a:pt x="55" y="11"/>
                    </a:lnTo>
                    <a:lnTo>
                      <a:pt x="40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9E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73" name="Freeform 1690">
                <a:extLst>
                  <a:ext uri="{FF2B5EF4-FFF2-40B4-BE49-F238E27FC236}">
                    <a16:creationId xmlns:a16="http://schemas.microsoft.com/office/drawing/2014/main" id="{9636952A-6D2D-4080-9B65-C05FA3431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5" y="3048"/>
                <a:ext cx="5" cy="3"/>
              </a:xfrm>
              <a:custGeom>
                <a:avLst/>
                <a:gdLst>
                  <a:gd name="T0" fmla="*/ 0 w 69"/>
                  <a:gd name="T1" fmla="*/ 0 h 50"/>
                  <a:gd name="T2" fmla="*/ 0 w 69"/>
                  <a:gd name="T3" fmla="*/ 0 h 50"/>
                  <a:gd name="T4" fmla="*/ 0 w 69"/>
                  <a:gd name="T5" fmla="*/ 0 h 50"/>
                  <a:gd name="T6" fmla="*/ 0 w 69"/>
                  <a:gd name="T7" fmla="*/ 0 h 50"/>
                  <a:gd name="T8" fmla="*/ 0 w 69"/>
                  <a:gd name="T9" fmla="*/ 0 h 50"/>
                  <a:gd name="T10" fmla="*/ 0 w 69"/>
                  <a:gd name="T11" fmla="*/ 0 h 50"/>
                  <a:gd name="T12" fmla="*/ 0 w 69"/>
                  <a:gd name="T13" fmla="*/ 0 h 50"/>
                  <a:gd name="T14" fmla="*/ 0 w 69"/>
                  <a:gd name="T15" fmla="*/ 0 h 50"/>
                  <a:gd name="T16" fmla="*/ 0 w 69"/>
                  <a:gd name="T17" fmla="*/ 0 h 50"/>
                  <a:gd name="T18" fmla="*/ 0 w 69"/>
                  <a:gd name="T19" fmla="*/ 0 h 50"/>
                  <a:gd name="T20" fmla="*/ 0 w 69"/>
                  <a:gd name="T21" fmla="*/ 0 h 50"/>
                  <a:gd name="T22" fmla="*/ 0 w 69"/>
                  <a:gd name="T23" fmla="*/ 0 h 50"/>
                  <a:gd name="T24" fmla="*/ 0 w 69"/>
                  <a:gd name="T25" fmla="*/ 0 h 50"/>
                  <a:gd name="T26" fmla="*/ 0 w 69"/>
                  <a:gd name="T27" fmla="*/ 0 h 50"/>
                  <a:gd name="T28" fmla="*/ 0 w 69"/>
                  <a:gd name="T29" fmla="*/ 0 h 5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9" h="50">
                    <a:moveTo>
                      <a:pt x="29" y="0"/>
                    </a:moveTo>
                    <a:lnTo>
                      <a:pt x="15" y="10"/>
                    </a:lnTo>
                    <a:lnTo>
                      <a:pt x="0" y="21"/>
                    </a:lnTo>
                    <a:lnTo>
                      <a:pt x="0" y="30"/>
                    </a:lnTo>
                    <a:lnTo>
                      <a:pt x="0" y="39"/>
                    </a:lnTo>
                    <a:lnTo>
                      <a:pt x="15" y="39"/>
                    </a:lnTo>
                    <a:lnTo>
                      <a:pt x="29" y="50"/>
                    </a:lnTo>
                    <a:lnTo>
                      <a:pt x="43" y="50"/>
                    </a:lnTo>
                    <a:lnTo>
                      <a:pt x="56" y="50"/>
                    </a:lnTo>
                    <a:lnTo>
                      <a:pt x="69" y="39"/>
                    </a:lnTo>
                    <a:lnTo>
                      <a:pt x="69" y="30"/>
                    </a:lnTo>
                    <a:lnTo>
                      <a:pt x="69" y="21"/>
                    </a:lnTo>
                    <a:lnTo>
                      <a:pt x="56" y="10"/>
                    </a:lnTo>
                    <a:lnTo>
                      <a:pt x="56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9E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74" name="Freeform 1691">
                <a:extLst>
                  <a:ext uri="{FF2B5EF4-FFF2-40B4-BE49-F238E27FC236}">
                    <a16:creationId xmlns:a16="http://schemas.microsoft.com/office/drawing/2014/main" id="{0D21E189-CC83-4A3D-AC3C-AEFB019F08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5" y="3060"/>
                <a:ext cx="5" cy="3"/>
              </a:xfrm>
              <a:custGeom>
                <a:avLst/>
                <a:gdLst>
                  <a:gd name="T0" fmla="*/ 0 w 69"/>
                  <a:gd name="T1" fmla="*/ 0 h 50"/>
                  <a:gd name="T2" fmla="*/ 0 w 69"/>
                  <a:gd name="T3" fmla="*/ 0 h 50"/>
                  <a:gd name="T4" fmla="*/ 0 w 69"/>
                  <a:gd name="T5" fmla="*/ 0 h 50"/>
                  <a:gd name="T6" fmla="*/ 0 w 69"/>
                  <a:gd name="T7" fmla="*/ 0 h 50"/>
                  <a:gd name="T8" fmla="*/ 0 w 69"/>
                  <a:gd name="T9" fmla="*/ 0 h 50"/>
                  <a:gd name="T10" fmla="*/ 0 w 69"/>
                  <a:gd name="T11" fmla="*/ 0 h 50"/>
                  <a:gd name="T12" fmla="*/ 0 w 69"/>
                  <a:gd name="T13" fmla="*/ 0 h 50"/>
                  <a:gd name="T14" fmla="*/ 0 w 69"/>
                  <a:gd name="T15" fmla="*/ 0 h 50"/>
                  <a:gd name="T16" fmla="*/ 0 w 69"/>
                  <a:gd name="T17" fmla="*/ 0 h 50"/>
                  <a:gd name="T18" fmla="*/ 0 w 69"/>
                  <a:gd name="T19" fmla="*/ 0 h 50"/>
                  <a:gd name="T20" fmla="*/ 0 w 69"/>
                  <a:gd name="T21" fmla="*/ 0 h 50"/>
                  <a:gd name="T22" fmla="*/ 0 w 69"/>
                  <a:gd name="T23" fmla="*/ 0 h 50"/>
                  <a:gd name="T24" fmla="*/ 0 w 69"/>
                  <a:gd name="T25" fmla="*/ 0 h 50"/>
                  <a:gd name="T26" fmla="*/ 0 w 69"/>
                  <a:gd name="T27" fmla="*/ 0 h 50"/>
                  <a:gd name="T28" fmla="*/ 0 w 69"/>
                  <a:gd name="T29" fmla="*/ 0 h 50"/>
                  <a:gd name="T30" fmla="*/ 0 w 69"/>
                  <a:gd name="T31" fmla="*/ 0 h 50"/>
                  <a:gd name="T32" fmla="*/ 0 w 69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9" h="50">
                    <a:moveTo>
                      <a:pt x="41" y="0"/>
                    </a:moveTo>
                    <a:lnTo>
                      <a:pt x="28" y="0"/>
                    </a:lnTo>
                    <a:lnTo>
                      <a:pt x="13" y="10"/>
                    </a:lnTo>
                    <a:lnTo>
                      <a:pt x="0" y="20"/>
                    </a:lnTo>
                    <a:lnTo>
                      <a:pt x="0" y="29"/>
                    </a:lnTo>
                    <a:lnTo>
                      <a:pt x="0" y="40"/>
                    </a:lnTo>
                    <a:lnTo>
                      <a:pt x="13" y="40"/>
                    </a:lnTo>
                    <a:lnTo>
                      <a:pt x="28" y="50"/>
                    </a:lnTo>
                    <a:lnTo>
                      <a:pt x="41" y="50"/>
                    </a:lnTo>
                    <a:lnTo>
                      <a:pt x="56" y="50"/>
                    </a:lnTo>
                    <a:lnTo>
                      <a:pt x="69" y="40"/>
                    </a:lnTo>
                    <a:lnTo>
                      <a:pt x="69" y="29"/>
                    </a:lnTo>
                    <a:lnTo>
                      <a:pt x="69" y="20"/>
                    </a:lnTo>
                    <a:lnTo>
                      <a:pt x="69" y="10"/>
                    </a:lnTo>
                    <a:lnTo>
                      <a:pt x="56" y="10"/>
                    </a:lnTo>
                    <a:lnTo>
                      <a:pt x="56" y="0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9E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75" name="Freeform 1692">
                <a:extLst>
                  <a:ext uri="{FF2B5EF4-FFF2-40B4-BE49-F238E27FC236}">
                    <a16:creationId xmlns:a16="http://schemas.microsoft.com/office/drawing/2014/main" id="{A0481C45-C6AC-4E7E-80A7-464D3C8EF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7" y="3072"/>
                <a:ext cx="4" cy="3"/>
              </a:xfrm>
              <a:custGeom>
                <a:avLst/>
                <a:gdLst>
                  <a:gd name="T0" fmla="*/ 0 w 69"/>
                  <a:gd name="T1" fmla="*/ 0 h 48"/>
                  <a:gd name="T2" fmla="*/ 0 w 69"/>
                  <a:gd name="T3" fmla="*/ 0 h 48"/>
                  <a:gd name="T4" fmla="*/ 0 w 69"/>
                  <a:gd name="T5" fmla="*/ 0 h 48"/>
                  <a:gd name="T6" fmla="*/ 0 w 69"/>
                  <a:gd name="T7" fmla="*/ 0 h 48"/>
                  <a:gd name="T8" fmla="*/ 0 w 69"/>
                  <a:gd name="T9" fmla="*/ 0 h 48"/>
                  <a:gd name="T10" fmla="*/ 0 w 69"/>
                  <a:gd name="T11" fmla="*/ 0 h 48"/>
                  <a:gd name="T12" fmla="*/ 0 w 69"/>
                  <a:gd name="T13" fmla="*/ 0 h 48"/>
                  <a:gd name="T14" fmla="*/ 0 w 69"/>
                  <a:gd name="T15" fmla="*/ 0 h 48"/>
                  <a:gd name="T16" fmla="*/ 0 w 69"/>
                  <a:gd name="T17" fmla="*/ 0 h 48"/>
                  <a:gd name="T18" fmla="*/ 0 w 69"/>
                  <a:gd name="T19" fmla="*/ 0 h 48"/>
                  <a:gd name="T20" fmla="*/ 0 w 69"/>
                  <a:gd name="T21" fmla="*/ 0 h 48"/>
                  <a:gd name="T22" fmla="*/ 0 w 69"/>
                  <a:gd name="T23" fmla="*/ 0 h 48"/>
                  <a:gd name="T24" fmla="*/ 0 w 69"/>
                  <a:gd name="T25" fmla="*/ 0 h 48"/>
                  <a:gd name="T26" fmla="*/ 0 w 69"/>
                  <a:gd name="T27" fmla="*/ 0 h 48"/>
                  <a:gd name="T28" fmla="*/ 0 w 69"/>
                  <a:gd name="T29" fmla="*/ 0 h 4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9" h="48">
                    <a:moveTo>
                      <a:pt x="28" y="0"/>
                    </a:moveTo>
                    <a:lnTo>
                      <a:pt x="14" y="9"/>
                    </a:lnTo>
                    <a:lnTo>
                      <a:pt x="0" y="18"/>
                    </a:lnTo>
                    <a:lnTo>
                      <a:pt x="0" y="28"/>
                    </a:lnTo>
                    <a:lnTo>
                      <a:pt x="0" y="38"/>
                    </a:lnTo>
                    <a:lnTo>
                      <a:pt x="14" y="48"/>
                    </a:lnTo>
                    <a:lnTo>
                      <a:pt x="28" y="48"/>
                    </a:lnTo>
                    <a:lnTo>
                      <a:pt x="41" y="48"/>
                    </a:lnTo>
                    <a:lnTo>
                      <a:pt x="55" y="48"/>
                    </a:lnTo>
                    <a:lnTo>
                      <a:pt x="69" y="38"/>
                    </a:lnTo>
                    <a:lnTo>
                      <a:pt x="69" y="28"/>
                    </a:lnTo>
                    <a:lnTo>
                      <a:pt x="69" y="18"/>
                    </a:lnTo>
                    <a:lnTo>
                      <a:pt x="55" y="9"/>
                    </a:lnTo>
                    <a:lnTo>
                      <a:pt x="41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9E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76" name="Freeform 1693">
                <a:extLst>
                  <a:ext uri="{FF2B5EF4-FFF2-40B4-BE49-F238E27FC236}">
                    <a16:creationId xmlns:a16="http://schemas.microsoft.com/office/drawing/2014/main" id="{65852DA5-DDCE-42CF-9C38-CA450E8AD6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5" y="3082"/>
                <a:ext cx="4" cy="3"/>
              </a:xfrm>
              <a:custGeom>
                <a:avLst/>
                <a:gdLst>
                  <a:gd name="T0" fmla="*/ 0 w 69"/>
                  <a:gd name="T1" fmla="*/ 0 h 48"/>
                  <a:gd name="T2" fmla="*/ 0 w 69"/>
                  <a:gd name="T3" fmla="*/ 0 h 48"/>
                  <a:gd name="T4" fmla="*/ 0 w 69"/>
                  <a:gd name="T5" fmla="*/ 0 h 48"/>
                  <a:gd name="T6" fmla="*/ 0 w 69"/>
                  <a:gd name="T7" fmla="*/ 0 h 48"/>
                  <a:gd name="T8" fmla="*/ 0 w 69"/>
                  <a:gd name="T9" fmla="*/ 0 h 48"/>
                  <a:gd name="T10" fmla="*/ 0 w 69"/>
                  <a:gd name="T11" fmla="*/ 0 h 48"/>
                  <a:gd name="T12" fmla="*/ 0 w 69"/>
                  <a:gd name="T13" fmla="*/ 0 h 48"/>
                  <a:gd name="T14" fmla="*/ 0 w 69"/>
                  <a:gd name="T15" fmla="*/ 0 h 48"/>
                  <a:gd name="T16" fmla="*/ 0 w 69"/>
                  <a:gd name="T17" fmla="*/ 0 h 48"/>
                  <a:gd name="T18" fmla="*/ 0 w 69"/>
                  <a:gd name="T19" fmla="*/ 0 h 48"/>
                  <a:gd name="T20" fmla="*/ 0 w 69"/>
                  <a:gd name="T21" fmla="*/ 0 h 48"/>
                  <a:gd name="T22" fmla="*/ 0 w 69"/>
                  <a:gd name="T23" fmla="*/ 0 h 48"/>
                  <a:gd name="T24" fmla="*/ 0 w 69"/>
                  <a:gd name="T25" fmla="*/ 0 h 48"/>
                  <a:gd name="T26" fmla="*/ 0 w 69"/>
                  <a:gd name="T27" fmla="*/ 0 h 48"/>
                  <a:gd name="T28" fmla="*/ 0 w 69"/>
                  <a:gd name="T29" fmla="*/ 0 h 48"/>
                  <a:gd name="T30" fmla="*/ 0 w 69"/>
                  <a:gd name="T31" fmla="*/ 0 h 48"/>
                  <a:gd name="T32" fmla="*/ 0 w 6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9" h="48">
                    <a:moveTo>
                      <a:pt x="28" y="0"/>
                    </a:moveTo>
                    <a:lnTo>
                      <a:pt x="14" y="0"/>
                    </a:lnTo>
                    <a:lnTo>
                      <a:pt x="14" y="10"/>
                    </a:lnTo>
                    <a:lnTo>
                      <a:pt x="0" y="20"/>
                    </a:lnTo>
                    <a:lnTo>
                      <a:pt x="0" y="30"/>
                    </a:lnTo>
                    <a:lnTo>
                      <a:pt x="0" y="39"/>
                    </a:lnTo>
                    <a:lnTo>
                      <a:pt x="14" y="39"/>
                    </a:lnTo>
                    <a:lnTo>
                      <a:pt x="28" y="48"/>
                    </a:lnTo>
                    <a:lnTo>
                      <a:pt x="42" y="48"/>
                    </a:lnTo>
                    <a:lnTo>
                      <a:pt x="56" y="48"/>
                    </a:lnTo>
                    <a:lnTo>
                      <a:pt x="56" y="39"/>
                    </a:lnTo>
                    <a:lnTo>
                      <a:pt x="69" y="30"/>
                    </a:lnTo>
                    <a:lnTo>
                      <a:pt x="69" y="20"/>
                    </a:lnTo>
                    <a:lnTo>
                      <a:pt x="69" y="10"/>
                    </a:lnTo>
                    <a:lnTo>
                      <a:pt x="56" y="10"/>
                    </a:lnTo>
                    <a:lnTo>
                      <a:pt x="42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9E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77" name="Freeform 1694">
                <a:extLst>
                  <a:ext uri="{FF2B5EF4-FFF2-40B4-BE49-F238E27FC236}">
                    <a16:creationId xmlns:a16="http://schemas.microsoft.com/office/drawing/2014/main" id="{82C3A342-83AD-46E3-81F5-1E29620AD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2" y="3515"/>
                <a:ext cx="38" cy="40"/>
              </a:xfrm>
              <a:custGeom>
                <a:avLst/>
                <a:gdLst>
                  <a:gd name="T0" fmla="*/ 0 w 558"/>
                  <a:gd name="T1" fmla="*/ 3 h 610"/>
                  <a:gd name="T2" fmla="*/ 0 w 558"/>
                  <a:gd name="T3" fmla="*/ 3 h 610"/>
                  <a:gd name="T4" fmla="*/ 3 w 558"/>
                  <a:gd name="T5" fmla="*/ 0 h 610"/>
                  <a:gd name="T6" fmla="*/ 3 w 558"/>
                  <a:gd name="T7" fmla="*/ 0 h 610"/>
                  <a:gd name="T8" fmla="*/ 0 w 558"/>
                  <a:gd name="T9" fmla="*/ 3 h 610"/>
                  <a:gd name="T10" fmla="*/ 0 w 558"/>
                  <a:gd name="T11" fmla="*/ 3 h 6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58" h="610">
                    <a:moveTo>
                      <a:pt x="9" y="599"/>
                    </a:moveTo>
                    <a:lnTo>
                      <a:pt x="20" y="610"/>
                    </a:lnTo>
                    <a:lnTo>
                      <a:pt x="558" y="10"/>
                    </a:lnTo>
                    <a:lnTo>
                      <a:pt x="549" y="0"/>
                    </a:lnTo>
                    <a:lnTo>
                      <a:pt x="0" y="589"/>
                    </a:lnTo>
                    <a:lnTo>
                      <a:pt x="9" y="599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78" name="Freeform 1695">
                <a:extLst>
                  <a:ext uri="{FF2B5EF4-FFF2-40B4-BE49-F238E27FC236}">
                    <a16:creationId xmlns:a16="http://schemas.microsoft.com/office/drawing/2014/main" id="{3006C0DF-5B6B-40DE-B5EF-4DC173519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2" y="3565"/>
                <a:ext cx="53" cy="3"/>
              </a:xfrm>
              <a:custGeom>
                <a:avLst/>
                <a:gdLst>
                  <a:gd name="T0" fmla="*/ 0 w 802"/>
                  <a:gd name="T1" fmla="*/ 0 h 40"/>
                  <a:gd name="T2" fmla="*/ 0 w 802"/>
                  <a:gd name="T3" fmla="*/ 0 h 40"/>
                  <a:gd name="T4" fmla="*/ 4 w 802"/>
                  <a:gd name="T5" fmla="*/ 0 h 40"/>
                  <a:gd name="T6" fmla="*/ 4 w 802"/>
                  <a:gd name="T7" fmla="*/ 0 h 40"/>
                  <a:gd name="T8" fmla="*/ 0 w 802"/>
                  <a:gd name="T9" fmla="*/ 0 h 40"/>
                  <a:gd name="T10" fmla="*/ 0 w 802"/>
                  <a:gd name="T11" fmla="*/ 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02" h="40">
                    <a:moveTo>
                      <a:pt x="0" y="19"/>
                    </a:moveTo>
                    <a:lnTo>
                      <a:pt x="0" y="10"/>
                    </a:lnTo>
                    <a:lnTo>
                      <a:pt x="802" y="0"/>
                    </a:lnTo>
                    <a:lnTo>
                      <a:pt x="802" y="19"/>
                    </a:lnTo>
                    <a:lnTo>
                      <a:pt x="0" y="4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79" name="Freeform 1696">
                <a:extLst>
                  <a:ext uri="{FF2B5EF4-FFF2-40B4-BE49-F238E27FC236}">
                    <a16:creationId xmlns:a16="http://schemas.microsoft.com/office/drawing/2014/main" id="{762481F2-8894-4D16-B889-D6B7842D5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3" y="3576"/>
                <a:ext cx="54" cy="2"/>
              </a:xfrm>
              <a:custGeom>
                <a:avLst/>
                <a:gdLst>
                  <a:gd name="T0" fmla="*/ 0 w 803"/>
                  <a:gd name="T1" fmla="*/ 0 h 41"/>
                  <a:gd name="T2" fmla="*/ 0 w 803"/>
                  <a:gd name="T3" fmla="*/ 0 h 41"/>
                  <a:gd name="T4" fmla="*/ 4 w 803"/>
                  <a:gd name="T5" fmla="*/ 0 h 41"/>
                  <a:gd name="T6" fmla="*/ 4 w 803"/>
                  <a:gd name="T7" fmla="*/ 0 h 41"/>
                  <a:gd name="T8" fmla="*/ 0 w 803"/>
                  <a:gd name="T9" fmla="*/ 0 h 41"/>
                  <a:gd name="T10" fmla="*/ 0 w 803"/>
                  <a:gd name="T11" fmla="*/ 0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03" h="41">
                    <a:moveTo>
                      <a:pt x="0" y="21"/>
                    </a:moveTo>
                    <a:lnTo>
                      <a:pt x="0" y="12"/>
                    </a:lnTo>
                    <a:lnTo>
                      <a:pt x="803" y="0"/>
                    </a:lnTo>
                    <a:lnTo>
                      <a:pt x="803" y="21"/>
                    </a:lnTo>
                    <a:lnTo>
                      <a:pt x="0" y="4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80" name="Freeform 1697">
                <a:extLst>
                  <a:ext uri="{FF2B5EF4-FFF2-40B4-BE49-F238E27FC236}">
                    <a16:creationId xmlns:a16="http://schemas.microsoft.com/office/drawing/2014/main" id="{16419B5A-F99A-4A8C-9111-7DB57FB91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1" y="3521"/>
                <a:ext cx="46" cy="47"/>
              </a:xfrm>
              <a:custGeom>
                <a:avLst/>
                <a:gdLst>
                  <a:gd name="T0" fmla="*/ 0 w 690"/>
                  <a:gd name="T1" fmla="*/ 3 h 700"/>
                  <a:gd name="T2" fmla="*/ 0 w 690"/>
                  <a:gd name="T3" fmla="*/ 3 h 700"/>
                  <a:gd name="T4" fmla="*/ 3 w 690"/>
                  <a:gd name="T5" fmla="*/ 0 h 700"/>
                  <a:gd name="T6" fmla="*/ 3 w 690"/>
                  <a:gd name="T7" fmla="*/ 0 h 700"/>
                  <a:gd name="T8" fmla="*/ 0 w 690"/>
                  <a:gd name="T9" fmla="*/ 3 h 700"/>
                  <a:gd name="T10" fmla="*/ 0 w 690"/>
                  <a:gd name="T11" fmla="*/ 3 h 7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90" h="700">
                    <a:moveTo>
                      <a:pt x="10" y="691"/>
                    </a:moveTo>
                    <a:lnTo>
                      <a:pt x="20" y="700"/>
                    </a:lnTo>
                    <a:lnTo>
                      <a:pt x="690" y="19"/>
                    </a:lnTo>
                    <a:lnTo>
                      <a:pt x="670" y="0"/>
                    </a:lnTo>
                    <a:lnTo>
                      <a:pt x="0" y="679"/>
                    </a:lnTo>
                    <a:lnTo>
                      <a:pt x="10" y="691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81" name="Freeform 1698">
                <a:extLst>
                  <a:ext uri="{FF2B5EF4-FFF2-40B4-BE49-F238E27FC236}">
                    <a16:creationId xmlns:a16="http://schemas.microsoft.com/office/drawing/2014/main" id="{9EC6D762-A830-406F-98D4-CEF75FADF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8" y="3570"/>
                <a:ext cx="64" cy="6"/>
              </a:xfrm>
              <a:custGeom>
                <a:avLst/>
                <a:gdLst>
                  <a:gd name="T0" fmla="*/ 0 w 954"/>
                  <a:gd name="T1" fmla="*/ 0 h 80"/>
                  <a:gd name="T2" fmla="*/ 0 w 954"/>
                  <a:gd name="T3" fmla="*/ 0 h 80"/>
                  <a:gd name="T4" fmla="*/ 4 w 954"/>
                  <a:gd name="T5" fmla="*/ 0 h 80"/>
                  <a:gd name="T6" fmla="*/ 4 w 954"/>
                  <a:gd name="T7" fmla="*/ 0 h 80"/>
                  <a:gd name="T8" fmla="*/ 0 w 954"/>
                  <a:gd name="T9" fmla="*/ 0 h 80"/>
                  <a:gd name="T10" fmla="*/ 0 w 954"/>
                  <a:gd name="T11" fmla="*/ 0 h 8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54" h="80">
                    <a:moveTo>
                      <a:pt x="0" y="71"/>
                    </a:moveTo>
                    <a:lnTo>
                      <a:pt x="0" y="61"/>
                    </a:lnTo>
                    <a:lnTo>
                      <a:pt x="954" y="0"/>
                    </a:lnTo>
                    <a:lnTo>
                      <a:pt x="954" y="21"/>
                    </a:lnTo>
                    <a:lnTo>
                      <a:pt x="0" y="80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82" name="Freeform 1699">
                <a:extLst>
                  <a:ext uri="{FF2B5EF4-FFF2-40B4-BE49-F238E27FC236}">
                    <a16:creationId xmlns:a16="http://schemas.microsoft.com/office/drawing/2014/main" id="{EABA50CB-4E7E-4A57-90E1-FDDF3E64F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2" y="3511"/>
                <a:ext cx="38" cy="40"/>
              </a:xfrm>
              <a:custGeom>
                <a:avLst/>
                <a:gdLst>
                  <a:gd name="T0" fmla="*/ 0 w 569"/>
                  <a:gd name="T1" fmla="*/ 3 h 609"/>
                  <a:gd name="T2" fmla="*/ 0 w 569"/>
                  <a:gd name="T3" fmla="*/ 3 h 609"/>
                  <a:gd name="T4" fmla="*/ 3 w 569"/>
                  <a:gd name="T5" fmla="*/ 0 h 609"/>
                  <a:gd name="T6" fmla="*/ 2 w 569"/>
                  <a:gd name="T7" fmla="*/ 0 h 609"/>
                  <a:gd name="T8" fmla="*/ 0 w 569"/>
                  <a:gd name="T9" fmla="*/ 3 h 609"/>
                  <a:gd name="T10" fmla="*/ 0 w 569"/>
                  <a:gd name="T11" fmla="*/ 3 h 60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69" h="609">
                    <a:moveTo>
                      <a:pt x="10" y="600"/>
                    </a:moveTo>
                    <a:lnTo>
                      <a:pt x="20" y="609"/>
                    </a:lnTo>
                    <a:lnTo>
                      <a:pt x="569" y="21"/>
                    </a:lnTo>
                    <a:lnTo>
                      <a:pt x="549" y="0"/>
                    </a:lnTo>
                    <a:lnTo>
                      <a:pt x="0" y="589"/>
                    </a:lnTo>
                    <a:lnTo>
                      <a:pt x="10" y="600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83" name="Freeform 1700">
                <a:extLst>
                  <a:ext uri="{FF2B5EF4-FFF2-40B4-BE49-F238E27FC236}">
                    <a16:creationId xmlns:a16="http://schemas.microsoft.com/office/drawing/2014/main" id="{9722F6C0-DEE7-43EE-B97A-1302FE5F2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1" y="3560"/>
                <a:ext cx="53" cy="3"/>
              </a:xfrm>
              <a:custGeom>
                <a:avLst/>
                <a:gdLst>
                  <a:gd name="T0" fmla="*/ 0 w 803"/>
                  <a:gd name="T1" fmla="*/ 0 h 40"/>
                  <a:gd name="T2" fmla="*/ 0 w 803"/>
                  <a:gd name="T3" fmla="*/ 0 h 40"/>
                  <a:gd name="T4" fmla="*/ 3 w 803"/>
                  <a:gd name="T5" fmla="*/ 0 h 40"/>
                  <a:gd name="T6" fmla="*/ 3 w 803"/>
                  <a:gd name="T7" fmla="*/ 0 h 40"/>
                  <a:gd name="T8" fmla="*/ 0 w 803"/>
                  <a:gd name="T9" fmla="*/ 0 h 40"/>
                  <a:gd name="T10" fmla="*/ 0 w 803"/>
                  <a:gd name="T11" fmla="*/ 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03" h="40">
                    <a:moveTo>
                      <a:pt x="0" y="29"/>
                    </a:moveTo>
                    <a:lnTo>
                      <a:pt x="0" y="10"/>
                    </a:lnTo>
                    <a:lnTo>
                      <a:pt x="803" y="0"/>
                    </a:lnTo>
                    <a:lnTo>
                      <a:pt x="803" y="20"/>
                    </a:lnTo>
                    <a:lnTo>
                      <a:pt x="0" y="4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84" name="Freeform 1701">
                <a:extLst>
                  <a:ext uri="{FF2B5EF4-FFF2-40B4-BE49-F238E27FC236}">
                    <a16:creationId xmlns:a16="http://schemas.microsoft.com/office/drawing/2014/main" id="{2DCDF84C-F4A6-4855-BC4B-A10A58DC8D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3" y="3507"/>
                <a:ext cx="46" cy="42"/>
              </a:xfrm>
              <a:custGeom>
                <a:avLst/>
                <a:gdLst>
                  <a:gd name="T0" fmla="*/ 0 w 691"/>
                  <a:gd name="T1" fmla="*/ 3 h 630"/>
                  <a:gd name="T2" fmla="*/ 0 w 691"/>
                  <a:gd name="T3" fmla="*/ 3 h 630"/>
                  <a:gd name="T4" fmla="*/ 3 w 691"/>
                  <a:gd name="T5" fmla="*/ 0 h 630"/>
                  <a:gd name="T6" fmla="*/ 3 w 691"/>
                  <a:gd name="T7" fmla="*/ 0 h 630"/>
                  <a:gd name="T8" fmla="*/ 0 w 691"/>
                  <a:gd name="T9" fmla="*/ 3 h 630"/>
                  <a:gd name="T10" fmla="*/ 0 w 691"/>
                  <a:gd name="T11" fmla="*/ 3 h 6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91" h="630">
                    <a:moveTo>
                      <a:pt x="9" y="619"/>
                    </a:moveTo>
                    <a:lnTo>
                      <a:pt x="19" y="630"/>
                    </a:lnTo>
                    <a:lnTo>
                      <a:pt x="691" y="20"/>
                    </a:lnTo>
                    <a:lnTo>
                      <a:pt x="670" y="0"/>
                    </a:lnTo>
                    <a:lnTo>
                      <a:pt x="0" y="610"/>
                    </a:lnTo>
                    <a:lnTo>
                      <a:pt x="9" y="619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85" name="Freeform 1702">
                <a:extLst>
                  <a:ext uri="{FF2B5EF4-FFF2-40B4-BE49-F238E27FC236}">
                    <a16:creationId xmlns:a16="http://schemas.microsoft.com/office/drawing/2014/main" id="{0B9F18E2-68F6-4EB9-B02C-3B89B7E24E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0" y="3548"/>
                <a:ext cx="60" cy="8"/>
              </a:xfrm>
              <a:custGeom>
                <a:avLst/>
                <a:gdLst>
                  <a:gd name="T0" fmla="*/ 0 w 904"/>
                  <a:gd name="T1" fmla="*/ 0 h 122"/>
                  <a:gd name="T2" fmla="*/ 0 w 904"/>
                  <a:gd name="T3" fmla="*/ 0 h 122"/>
                  <a:gd name="T4" fmla="*/ 4 w 904"/>
                  <a:gd name="T5" fmla="*/ 0 h 122"/>
                  <a:gd name="T6" fmla="*/ 4 w 904"/>
                  <a:gd name="T7" fmla="*/ 0 h 122"/>
                  <a:gd name="T8" fmla="*/ 0 w 904"/>
                  <a:gd name="T9" fmla="*/ 1 h 122"/>
                  <a:gd name="T10" fmla="*/ 0 w 904"/>
                  <a:gd name="T11" fmla="*/ 0 h 1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04" h="122">
                    <a:moveTo>
                      <a:pt x="0" y="113"/>
                    </a:moveTo>
                    <a:lnTo>
                      <a:pt x="0" y="92"/>
                    </a:lnTo>
                    <a:lnTo>
                      <a:pt x="904" y="0"/>
                    </a:lnTo>
                    <a:lnTo>
                      <a:pt x="904" y="21"/>
                    </a:lnTo>
                    <a:lnTo>
                      <a:pt x="0" y="122"/>
                    </a:ln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86" name="Freeform 1703">
                <a:extLst>
                  <a:ext uri="{FF2B5EF4-FFF2-40B4-BE49-F238E27FC236}">
                    <a16:creationId xmlns:a16="http://schemas.microsoft.com/office/drawing/2014/main" id="{D4D80131-20C9-41F7-8428-8BF9FD2E51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6" y="3509"/>
                <a:ext cx="47" cy="30"/>
              </a:xfrm>
              <a:custGeom>
                <a:avLst/>
                <a:gdLst>
                  <a:gd name="T0" fmla="*/ 0 w 701"/>
                  <a:gd name="T1" fmla="*/ 2 h 447"/>
                  <a:gd name="T2" fmla="*/ 0 w 701"/>
                  <a:gd name="T3" fmla="*/ 2 h 447"/>
                  <a:gd name="T4" fmla="*/ 3 w 701"/>
                  <a:gd name="T5" fmla="*/ 0 h 447"/>
                  <a:gd name="T6" fmla="*/ 3 w 701"/>
                  <a:gd name="T7" fmla="*/ 0 h 447"/>
                  <a:gd name="T8" fmla="*/ 0 w 701"/>
                  <a:gd name="T9" fmla="*/ 2 h 447"/>
                  <a:gd name="T10" fmla="*/ 0 w 701"/>
                  <a:gd name="T11" fmla="*/ 2 h 4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01" h="447">
                    <a:moveTo>
                      <a:pt x="10" y="436"/>
                    </a:moveTo>
                    <a:lnTo>
                      <a:pt x="19" y="447"/>
                    </a:lnTo>
                    <a:lnTo>
                      <a:pt x="701" y="20"/>
                    </a:lnTo>
                    <a:lnTo>
                      <a:pt x="691" y="0"/>
                    </a:lnTo>
                    <a:lnTo>
                      <a:pt x="0" y="427"/>
                    </a:lnTo>
                    <a:lnTo>
                      <a:pt x="10" y="436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87" name="Freeform 1704">
                <a:extLst>
                  <a:ext uri="{FF2B5EF4-FFF2-40B4-BE49-F238E27FC236}">
                    <a16:creationId xmlns:a16="http://schemas.microsoft.com/office/drawing/2014/main" id="{D9EC5880-9A21-4700-8C49-32136227DA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2" y="3528"/>
                <a:ext cx="53" cy="17"/>
              </a:xfrm>
              <a:custGeom>
                <a:avLst/>
                <a:gdLst>
                  <a:gd name="T0" fmla="*/ 0 w 782"/>
                  <a:gd name="T1" fmla="*/ 1 h 254"/>
                  <a:gd name="T2" fmla="*/ 0 w 782"/>
                  <a:gd name="T3" fmla="*/ 1 h 254"/>
                  <a:gd name="T4" fmla="*/ 4 w 782"/>
                  <a:gd name="T5" fmla="*/ 0 h 254"/>
                  <a:gd name="T6" fmla="*/ 4 w 782"/>
                  <a:gd name="T7" fmla="*/ 0 h 254"/>
                  <a:gd name="T8" fmla="*/ 0 w 782"/>
                  <a:gd name="T9" fmla="*/ 1 h 254"/>
                  <a:gd name="T10" fmla="*/ 0 w 782"/>
                  <a:gd name="T11" fmla="*/ 1 h 25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82" h="254">
                    <a:moveTo>
                      <a:pt x="0" y="244"/>
                    </a:moveTo>
                    <a:lnTo>
                      <a:pt x="0" y="233"/>
                    </a:lnTo>
                    <a:lnTo>
                      <a:pt x="772" y="0"/>
                    </a:lnTo>
                    <a:lnTo>
                      <a:pt x="782" y="31"/>
                    </a:lnTo>
                    <a:lnTo>
                      <a:pt x="11" y="254"/>
                    </a:lnTo>
                    <a:lnTo>
                      <a:pt x="0" y="244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88" name="Freeform 1705">
                <a:extLst>
                  <a:ext uri="{FF2B5EF4-FFF2-40B4-BE49-F238E27FC236}">
                    <a16:creationId xmlns:a16="http://schemas.microsoft.com/office/drawing/2014/main" id="{8E810C1A-6C5D-4E25-AB25-D81F49D556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2" y="3526"/>
                <a:ext cx="51" cy="19"/>
              </a:xfrm>
              <a:custGeom>
                <a:avLst/>
                <a:gdLst>
                  <a:gd name="T0" fmla="*/ 0 w 762"/>
                  <a:gd name="T1" fmla="*/ 1 h 293"/>
                  <a:gd name="T2" fmla="*/ 0 w 762"/>
                  <a:gd name="T3" fmla="*/ 1 h 293"/>
                  <a:gd name="T4" fmla="*/ 3 w 762"/>
                  <a:gd name="T5" fmla="*/ 0 h 293"/>
                  <a:gd name="T6" fmla="*/ 3 w 762"/>
                  <a:gd name="T7" fmla="*/ 0 h 293"/>
                  <a:gd name="T8" fmla="*/ 0 w 762"/>
                  <a:gd name="T9" fmla="*/ 1 h 293"/>
                  <a:gd name="T10" fmla="*/ 0 w 762"/>
                  <a:gd name="T11" fmla="*/ 1 h 29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62" h="293">
                    <a:moveTo>
                      <a:pt x="0" y="284"/>
                    </a:moveTo>
                    <a:lnTo>
                      <a:pt x="0" y="263"/>
                    </a:lnTo>
                    <a:lnTo>
                      <a:pt x="752" y="0"/>
                    </a:lnTo>
                    <a:lnTo>
                      <a:pt x="762" y="20"/>
                    </a:lnTo>
                    <a:lnTo>
                      <a:pt x="10" y="293"/>
                    </a:lnTo>
                    <a:lnTo>
                      <a:pt x="0" y="284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89" name="Freeform 1706">
                <a:extLst>
                  <a:ext uri="{FF2B5EF4-FFF2-40B4-BE49-F238E27FC236}">
                    <a16:creationId xmlns:a16="http://schemas.microsoft.com/office/drawing/2014/main" id="{3793A2A1-76A6-460B-9849-3A6D103888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3" y="3511"/>
                <a:ext cx="51" cy="36"/>
              </a:xfrm>
              <a:custGeom>
                <a:avLst/>
                <a:gdLst>
                  <a:gd name="T0" fmla="*/ 0 w 753"/>
                  <a:gd name="T1" fmla="*/ 2 h 549"/>
                  <a:gd name="T2" fmla="*/ 0 w 753"/>
                  <a:gd name="T3" fmla="*/ 2 h 549"/>
                  <a:gd name="T4" fmla="*/ 3 w 753"/>
                  <a:gd name="T5" fmla="*/ 0 h 549"/>
                  <a:gd name="T6" fmla="*/ 3 w 753"/>
                  <a:gd name="T7" fmla="*/ 0 h 549"/>
                  <a:gd name="T8" fmla="*/ 0 w 753"/>
                  <a:gd name="T9" fmla="*/ 2 h 549"/>
                  <a:gd name="T10" fmla="*/ 0 w 753"/>
                  <a:gd name="T11" fmla="*/ 2 h 54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53" h="549">
                    <a:moveTo>
                      <a:pt x="0" y="538"/>
                    </a:moveTo>
                    <a:lnTo>
                      <a:pt x="12" y="549"/>
                    </a:lnTo>
                    <a:lnTo>
                      <a:pt x="753" y="21"/>
                    </a:lnTo>
                    <a:lnTo>
                      <a:pt x="741" y="0"/>
                    </a:lnTo>
                    <a:lnTo>
                      <a:pt x="0" y="529"/>
                    </a:lnTo>
                    <a:lnTo>
                      <a:pt x="0" y="538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90" name="Freeform 1707">
                <a:extLst>
                  <a:ext uri="{FF2B5EF4-FFF2-40B4-BE49-F238E27FC236}">
                    <a16:creationId xmlns:a16="http://schemas.microsoft.com/office/drawing/2014/main" id="{0DC4CDB2-6E39-478C-BFF0-2BEE27BEE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8" y="3534"/>
                <a:ext cx="59" cy="16"/>
              </a:xfrm>
              <a:custGeom>
                <a:avLst/>
                <a:gdLst>
                  <a:gd name="T0" fmla="*/ 0 w 894"/>
                  <a:gd name="T1" fmla="*/ 1 h 244"/>
                  <a:gd name="T2" fmla="*/ 0 w 894"/>
                  <a:gd name="T3" fmla="*/ 1 h 244"/>
                  <a:gd name="T4" fmla="*/ 4 w 894"/>
                  <a:gd name="T5" fmla="*/ 0 h 244"/>
                  <a:gd name="T6" fmla="*/ 4 w 894"/>
                  <a:gd name="T7" fmla="*/ 0 h 244"/>
                  <a:gd name="T8" fmla="*/ 0 w 894"/>
                  <a:gd name="T9" fmla="*/ 1 h 244"/>
                  <a:gd name="T10" fmla="*/ 0 w 894"/>
                  <a:gd name="T11" fmla="*/ 1 h 2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94" h="244">
                    <a:moveTo>
                      <a:pt x="9" y="224"/>
                    </a:moveTo>
                    <a:lnTo>
                      <a:pt x="0" y="213"/>
                    </a:lnTo>
                    <a:lnTo>
                      <a:pt x="883" y="0"/>
                    </a:lnTo>
                    <a:lnTo>
                      <a:pt x="894" y="30"/>
                    </a:lnTo>
                    <a:lnTo>
                      <a:pt x="9" y="244"/>
                    </a:lnTo>
                    <a:lnTo>
                      <a:pt x="9" y="224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91" name="Freeform 1708">
                <a:extLst>
                  <a:ext uri="{FF2B5EF4-FFF2-40B4-BE49-F238E27FC236}">
                    <a16:creationId xmlns:a16="http://schemas.microsoft.com/office/drawing/2014/main" id="{AA463AB7-4B50-4557-B78A-C3124A921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5" y="3503"/>
                <a:ext cx="217" cy="157"/>
              </a:xfrm>
              <a:custGeom>
                <a:avLst/>
                <a:gdLst>
                  <a:gd name="T0" fmla="*/ 11 w 3250"/>
                  <a:gd name="T1" fmla="*/ 0 h 2354"/>
                  <a:gd name="T2" fmla="*/ 10 w 3250"/>
                  <a:gd name="T3" fmla="*/ 1 h 2354"/>
                  <a:gd name="T4" fmla="*/ 9 w 3250"/>
                  <a:gd name="T5" fmla="*/ 3 h 2354"/>
                  <a:gd name="T6" fmla="*/ 9 w 3250"/>
                  <a:gd name="T7" fmla="*/ 3 h 2354"/>
                  <a:gd name="T8" fmla="*/ 9 w 3250"/>
                  <a:gd name="T9" fmla="*/ 2 h 2354"/>
                  <a:gd name="T10" fmla="*/ 7 w 3250"/>
                  <a:gd name="T11" fmla="*/ 4 h 2354"/>
                  <a:gd name="T12" fmla="*/ 5 w 3250"/>
                  <a:gd name="T13" fmla="*/ 5 h 2354"/>
                  <a:gd name="T14" fmla="*/ 4 w 3250"/>
                  <a:gd name="T15" fmla="*/ 6 h 2354"/>
                  <a:gd name="T16" fmla="*/ 2 w 3250"/>
                  <a:gd name="T17" fmla="*/ 7 h 2354"/>
                  <a:gd name="T18" fmla="*/ 1 w 3250"/>
                  <a:gd name="T19" fmla="*/ 9 h 2354"/>
                  <a:gd name="T20" fmla="*/ 0 w 3250"/>
                  <a:gd name="T21" fmla="*/ 10 h 2354"/>
                  <a:gd name="T22" fmla="*/ 1 w 3250"/>
                  <a:gd name="T23" fmla="*/ 9 h 2354"/>
                  <a:gd name="T24" fmla="*/ 3 w 3250"/>
                  <a:gd name="T25" fmla="*/ 7 h 2354"/>
                  <a:gd name="T26" fmla="*/ 5 w 3250"/>
                  <a:gd name="T27" fmla="*/ 6 h 2354"/>
                  <a:gd name="T28" fmla="*/ 6 w 3250"/>
                  <a:gd name="T29" fmla="*/ 5 h 2354"/>
                  <a:gd name="T30" fmla="*/ 8 w 3250"/>
                  <a:gd name="T31" fmla="*/ 5 h 2354"/>
                  <a:gd name="T32" fmla="*/ 9 w 3250"/>
                  <a:gd name="T33" fmla="*/ 5 h 2354"/>
                  <a:gd name="T34" fmla="*/ 11 w 3250"/>
                  <a:gd name="T35" fmla="*/ 5 h 2354"/>
                  <a:gd name="T36" fmla="*/ 11 w 3250"/>
                  <a:gd name="T37" fmla="*/ 5 h 2354"/>
                  <a:gd name="T38" fmla="*/ 8 w 3250"/>
                  <a:gd name="T39" fmla="*/ 5 h 2354"/>
                  <a:gd name="T40" fmla="*/ 10 w 3250"/>
                  <a:gd name="T41" fmla="*/ 5 h 2354"/>
                  <a:gd name="T42" fmla="*/ 11 w 3250"/>
                  <a:gd name="T43" fmla="*/ 5 h 2354"/>
                  <a:gd name="T44" fmla="*/ 9 w 3250"/>
                  <a:gd name="T45" fmla="*/ 5 h 2354"/>
                  <a:gd name="T46" fmla="*/ 8 w 3250"/>
                  <a:gd name="T47" fmla="*/ 5 h 2354"/>
                  <a:gd name="T48" fmla="*/ 11 w 3250"/>
                  <a:gd name="T49" fmla="*/ 4 h 2354"/>
                  <a:gd name="T50" fmla="*/ 13 w 3250"/>
                  <a:gd name="T51" fmla="*/ 4 h 2354"/>
                  <a:gd name="T52" fmla="*/ 10 w 3250"/>
                  <a:gd name="T53" fmla="*/ 4 h 2354"/>
                  <a:gd name="T54" fmla="*/ 9 w 3250"/>
                  <a:gd name="T55" fmla="*/ 4 h 2354"/>
                  <a:gd name="T56" fmla="*/ 10 w 3250"/>
                  <a:gd name="T57" fmla="*/ 4 h 2354"/>
                  <a:gd name="T58" fmla="*/ 13 w 3250"/>
                  <a:gd name="T59" fmla="*/ 4 h 2354"/>
                  <a:gd name="T60" fmla="*/ 14 w 3250"/>
                  <a:gd name="T61" fmla="*/ 4 h 2354"/>
                  <a:gd name="T62" fmla="*/ 11 w 3250"/>
                  <a:gd name="T63" fmla="*/ 4 h 2354"/>
                  <a:gd name="T64" fmla="*/ 12 w 3250"/>
                  <a:gd name="T65" fmla="*/ 4 h 2354"/>
                  <a:gd name="T66" fmla="*/ 14 w 3250"/>
                  <a:gd name="T67" fmla="*/ 4 h 2354"/>
                  <a:gd name="T68" fmla="*/ 13 w 3250"/>
                  <a:gd name="T69" fmla="*/ 4 h 2354"/>
                  <a:gd name="T70" fmla="*/ 14 w 3250"/>
                  <a:gd name="T71" fmla="*/ 4 h 2354"/>
                  <a:gd name="T72" fmla="*/ 13 w 3250"/>
                  <a:gd name="T73" fmla="*/ 4 h 2354"/>
                  <a:gd name="T74" fmla="*/ 11 w 3250"/>
                  <a:gd name="T75" fmla="*/ 4 h 2354"/>
                  <a:gd name="T76" fmla="*/ 10 w 3250"/>
                  <a:gd name="T77" fmla="*/ 4 h 2354"/>
                  <a:gd name="T78" fmla="*/ 11 w 3250"/>
                  <a:gd name="T79" fmla="*/ 4 h 2354"/>
                  <a:gd name="T80" fmla="*/ 12 w 3250"/>
                  <a:gd name="T81" fmla="*/ 3 h 2354"/>
                  <a:gd name="T82" fmla="*/ 12 w 3250"/>
                  <a:gd name="T83" fmla="*/ 3 h 2354"/>
                  <a:gd name="T84" fmla="*/ 11 w 3250"/>
                  <a:gd name="T85" fmla="*/ 3 h 2354"/>
                  <a:gd name="T86" fmla="*/ 13 w 3250"/>
                  <a:gd name="T87" fmla="*/ 3 h 2354"/>
                  <a:gd name="T88" fmla="*/ 12 w 3250"/>
                  <a:gd name="T89" fmla="*/ 3 h 2354"/>
                  <a:gd name="T90" fmla="*/ 12 w 3250"/>
                  <a:gd name="T91" fmla="*/ 2 h 2354"/>
                  <a:gd name="T92" fmla="*/ 14 w 3250"/>
                  <a:gd name="T93" fmla="*/ 1 h 2354"/>
                  <a:gd name="T94" fmla="*/ 11 w 3250"/>
                  <a:gd name="T95" fmla="*/ 2 h 2354"/>
                  <a:gd name="T96" fmla="*/ 11 w 3250"/>
                  <a:gd name="T97" fmla="*/ 2 h 2354"/>
                  <a:gd name="T98" fmla="*/ 13 w 3250"/>
                  <a:gd name="T99" fmla="*/ 1 h 2354"/>
                  <a:gd name="T100" fmla="*/ 12 w 3250"/>
                  <a:gd name="T101" fmla="*/ 1 h 2354"/>
                  <a:gd name="T102" fmla="*/ 12 w 3250"/>
                  <a:gd name="T103" fmla="*/ 1 h 2354"/>
                  <a:gd name="T104" fmla="*/ 11 w 3250"/>
                  <a:gd name="T105" fmla="*/ 2 h 2354"/>
                  <a:gd name="T106" fmla="*/ 10 w 3250"/>
                  <a:gd name="T107" fmla="*/ 2 h 2354"/>
                  <a:gd name="T108" fmla="*/ 11 w 3250"/>
                  <a:gd name="T109" fmla="*/ 1 h 2354"/>
                  <a:gd name="T110" fmla="*/ 12 w 3250"/>
                  <a:gd name="T111" fmla="*/ 1 h 2354"/>
                  <a:gd name="T112" fmla="*/ 12 w 3250"/>
                  <a:gd name="T113" fmla="*/ 1 h 2354"/>
                  <a:gd name="T114" fmla="*/ 10 w 3250"/>
                  <a:gd name="T115" fmla="*/ 2 h 2354"/>
                  <a:gd name="T116" fmla="*/ 9 w 3250"/>
                  <a:gd name="T117" fmla="*/ 3 h 2354"/>
                  <a:gd name="T118" fmla="*/ 10 w 3250"/>
                  <a:gd name="T119" fmla="*/ 1 h 2354"/>
                  <a:gd name="T120" fmla="*/ 10 w 3250"/>
                  <a:gd name="T121" fmla="*/ 2 h 2354"/>
                  <a:gd name="T122" fmla="*/ 9 w 3250"/>
                  <a:gd name="T123" fmla="*/ 2 h 2354"/>
                  <a:gd name="T124" fmla="*/ 9 w 3250"/>
                  <a:gd name="T125" fmla="*/ 3 h 235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3250" h="2354">
                    <a:moveTo>
                      <a:pt x="1848" y="752"/>
                    </a:moveTo>
                    <a:lnTo>
                      <a:pt x="1848" y="741"/>
                    </a:lnTo>
                    <a:lnTo>
                      <a:pt x="1837" y="741"/>
                    </a:lnTo>
                    <a:lnTo>
                      <a:pt x="1837" y="732"/>
                    </a:lnTo>
                    <a:lnTo>
                      <a:pt x="1828" y="732"/>
                    </a:lnTo>
                    <a:lnTo>
                      <a:pt x="2244" y="305"/>
                    </a:lnTo>
                    <a:lnTo>
                      <a:pt x="2255" y="284"/>
                    </a:lnTo>
                    <a:lnTo>
                      <a:pt x="2255" y="274"/>
                    </a:lnTo>
                    <a:lnTo>
                      <a:pt x="2264" y="265"/>
                    </a:lnTo>
                    <a:lnTo>
                      <a:pt x="2275" y="255"/>
                    </a:lnTo>
                    <a:lnTo>
                      <a:pt x="2294" y="244"/>
                    </a:lnTo>
                    <a:lnTo>
                      <a:pt x="2306" y="234"/>
                    </a:lnTo>
                    <a:lnTo>
                      <a:pt x="2315" y="224"/>
                    </a:lnTo>
                    <a:lnTo>
                      <a:pt x="2326" y="204"/>
                    </a:lnTo>
                    <a:lnTo>
                      <a:pt x="2335" y="193"/>
                    </a:lnTo>
                    <a:lnTo>
                      <a:pt x="2346" y="183"/>
                    </a:lnTo>
                    <a:lnTo>
                      <a:pt x="2365" y="173"/>
                    </a:lnTo>
                    <a:lnTo>
                      <a:pt x="2377" y="153"/>
                    </a:lnTo>
                    <a:lnTo>
                      <a:pt x="2386" y="142"/>
                    </a:lnTo>
                    <a:lnTo>
                      <a:pt x="2397" y="133"/>
                    </a:lnTo>
                    <a:lnTo>
                      <a:pt x="2406" y="112"/>
                    </a:lnTo>
                    <a:lnTo>
                      <a:pt x="2417" y="102"/>
                    </a:lnTo>
                    <a:lnTo>
                      <a:pt x="2427" y="92"/>
                    </a:lnTo>
                    <a:lnTo>
                      <a:pt x="2448" y="71"/>
                    </a:lnTo>
                    <a:lnTo>
                      <a:pt x="2457" y="62"/>
                    </a:lnTo>
                    <a:lnTo>
                      <a:pt x="2468" y="51"/>
                    </a:lnTo>
                    <a:lnTo>
                      <a:pt x="2477" y="41"/>
                    </a:lnTo>
                    <a:lnTo>
                      <a:pt x="2488" y="21"/>
                    </a:lnTo>
                    <a:lnTo>
                      <a:pt x="2498" y="11"/>
                    </a:lnTo>
                    <a:lnTo>
                      <a:pt x="2508" y="0"/>
                    </a:lnTo>
                    <a:lnTo>
                      <a:pt x="2498" y="11"/>
                    </a:lnTo>
                    <a:lnTo>
                      <a:pt x="2477" y="30"/>
                    </a:lnTo>
                    <a:lnTo>
                      <a:pt x="2457" y="51"/>
                    </a:lnTo>
                    <a:lnTo>
                      <a:pt x="2448" y="71"/>
                    </a:lnTo>
                    <a:lnTo>
                      <a:pt x="2427" y="82"/>
                    </a:lnTo>
                    <a:lnTo>
                      <a:pt x="2406" y="102"/>
                    </a:lnTo>
                    <a:lnTo>
                      <a:pt x="2397" y="122"/>
                    </a:lnTo>
                    <a:lnTo>
                      <a:pt x="2377" y="142"/>
                    </a:lnTo>
                    <a:lnTo>
                      <a:pt x="2356" y="163"/>
                    </a:lnTo>
                    <a:lnTo>
                      <a:pt x="2346" y="183"/>
                    </a:lnTo>
                    <a:lnTo>
                      <a:pt x="2326" y="193"/>
                    </a:lnTo>
                    <a:lnTo>
                      <a:pt x="2306" y="213"/>
                    </a:lnTo>
                    <a:lnTo>
                      <a:pt x="2294" y="234"/>
                    </a:lnTo>
                    <a:lnTo>
                      <a:pt x="2275" y="255"/>
                    </a:lnTo>
                    <a:lnTo>
                      <a:pt x="2255" y="274"/>
                    </a:lnTo>
                    <a:lnTo>
                      <a:pt x="2244" y="284"/>
                    </a:lnTo>
                    <a:lnTo>
                      <a:pt x="2223" y="305"/>
                    </a:lnTo>
                    <a:lnTo>
                      <a:pt x="2214" y="315"/>
                    </a:lnTo>
                    <a:lnTo>
                      <a:pt x="2204" y="326"/>
                    </a:lnTo>
                    <a:lnTo>
                      <a:pt x="2193" y="345"/>
                    </a:lnTo>
                    <a:lnTo>
                      <a:pt x="2173" y="356"/>
                    </a:lnTo>
                    <a:lnTo>
                      <a:pt x="2163" y="366"/>
                    </a:lnTo>
                    <a:lnTo>
                      <a:pt x="2152" y="386"/>
                    </a:lnTo>
                    <a:lnTo>
                      <a:pt x="2143" y="397"/>
                    </a:lnTo>
                    <a:lnTo>
                      <a:pt x="2133" y="407"/>
                    </a:lnTo>
                    <a:lnTo>
                      <a:pt x="2122" y="427"/>
                    </a:lnTo>
                    <a:lnTo>
                      <a:pt x="2102" y="437"/>
                    </a:lnTo>
                    <a:lnTo>
                      <a:pt x="2091" y="447"/>
                    </a:lnTo>
                    <a:lnTo>
                      <a:pt x="2081" y="468"/>
                    </a:lnTo>
                    <a:lnTo>
                      <a:pt x="2072" y="478"/>
                    </a:lnTo>
                    <a:lnTo>
                      <a:pt x="2051" y="487"/>
                    </a:lnTo>
                    <a:lnTo>
                      <a:pt x="2041" y="498"/>
                    </a:lnTo>
                    <a:lnTo>
                      <a:pt x="2031" y="519"/>
                    </a:lnTo>
                    <a:lnTo>
                      <a:pt x="2020" y="528"/>
                    </a:lnTo>
                    <a:lnTo>
                      <a:pt x="2001" y="549"/>
                    </a:lnTo>
                    <a:lnTo>
                      <a:pt x="1991" y="558"/>
                    </a:lnTo>
                    <a:lnTo>
                      <a:pt x="1980" y="569"/>
                    </a:lnTo>
                    <a:lnTo>
                      <a:pt x="1970" y="590"/>
                    </a:lnTo>
                    <a:lnTo>
                      <a:pt x="1949" y="599"/>
                    </a:lnTo>
                    <a:lnTo>
                      <a:pt x="1940" y="610"/>
                    </a:lnTo>
                    <a:lnTo>
                      <a:pt x="1929" y="620"/>
                    </a:lnTo>
                    <a:lnTo>
                      <a:pt x="1909" y="641"/>
                    </a:lnTo>
                    <a:lnTo>
                      <a:pt x="1899" y="650"/>
                    </a:lnTo>
                    <a:lnTo>
                      <a:pt x="1889" y="661"/>
                    </a:lnTo>
                    <a:lnTo>
                      <a:pt x="1878" y="670"/>
                    </a:lnTo>
                    <a:lnTo>
                      <a:pt x="1858" y="691"/>
                    </a:lnTo>
                    <a:lnTo>
                      <a:pt x="1848" y="701"/>
                    </a:lnTo>
                    <a:lnTo>
                      <a:pt x="1837" y="712"/>
                    </a:lnTo>
                    <a:lnTo>
                      <a:pt x="1828" y="721"/>
                    </a:lnTo>
                    <a:lnTo>
                      <a:pt x="1818" y="721"/>
                    </a:lnTo>
                    <a:lnTo>
                      <a:pt x="1807" y="732"/>
                    </a:lnTo>
                    <a:lnTo>
                      <a:pt x="1798" y="732"/>
                    </a:lnTo>
                    <a:lnTo>
                      <a:pt x="1787" y="741"/>
                    </a:lnTo>
                    <a:lnTo>
                      <a:pt x="1777" y="752"/>
                    </a:lnTo>
                    <a:lnTo>
                      <a:pt x="1766" y="762"/>
                    </a:lnTo>
                    <a:lnTo>
                      <a:pt x="1757" y="762"/>
                    </a:lnTo>
                    <a:lnTo>
                      <a:pt x="1787" y="732"/>
                    </a:lnTo>
                    <a:lnTo>
                      <a:pt x="1818" y="691"/>
                    </a:lnTo>
                    <a:lnTo>
                      <a:pt x="1848" y="661"/>
                    </a:lnTo>
                    <a:lnTo>
                      <a:pt x="1878" y="629"/>
                    </a:lnTo>
                    <a:lnTo>
                      <a:pt x="1909" y="599"/>
                    </a:lnTo>
                    <a:lnTo>
                      <a:pt x="1940" y="569"/>
                    </a:lnTo>
                    <a:lnTo>
                      <a:pt x="1970" y="539"/>
                    </a:lnTo>
                    <a:lnTo>
                      <a:pt x="2001" y="508"/>
                    </a:lnTo>
                    <a:lnTo>
                      <a:pt x="2031" y="478"/>
                    </a:lnTo>
                    <a:lnTo>
                      <a:pt x="2051" y="447"/>
                    </a:lnTo>
                    <a:lnTo>
                      <a:pt x="2081" y="416"/>
                    </a:lnTo>
                    <a:lnTo>
                      <a:pt x="2112" y="386"/>
                    </a:lnTo>
                    <a:lnTo>
                      <a:pt x="2143" y="356"/>
                    </a:lnTo>
                    <a:lnTo>
                      <a:pt x="2163" y="326"/>
                    </a:lnTo>
                    <a:lnTo>
                      <a:pt x="2193" y="295"/>
                    </a:lnTo>
                    <a:lnTo>
                      <a:pt x="2214" y="265"/>
                    </a:lnTo>
                    <a:lnTo>
                      <a:pt x="2214" y="255"/>
                    </a:lnTo>
                    <a:lnTo>
                      <a:pt x="2133" y="326"/>
                    </a:lnTo>
                    <a:lnTo>
                      <a:pt x="2183" y="255"/>
                    </a:lnTo>
                    <a:lnTo>
                      <a:pt x="2173" y="255"/>
                    </a:lnTo>
                    <a:lnTo>
                      <a:pt x="2143" y="265"/>
                    </a:lnTo>
                    <a:lnTo>
                      <a:pt x="2143" y="274"/>
                    </a:lnTo>
                    <a:lnTo>
                      <a:pt x="2133" y="284"/>
                    </a:lnTo>
                    <a:lnTo>
                      <a:pt x="2133" y="295"/>
                    </a:lnTo>
                    <a:lnTo>
                      <a:pt x="2122" y="305"/>
                    </a:lnTo>
                    <a:lnTo>
                      <a:pt x="2112" y="315"/>
                    </a:lnTo>
                    <a:lnTo>
                      <a:pt x="2102" y="326"/>
                    </a:lnTo>
                    <a:lnTo>
                      <a:pt x="2091" y="336"/>
                    </a:lnTo>
                    <a:lnTo>
                      <a:pt x="2072" y="366"/>
                    </a:lnTo>
                    <a:lnTo>
                      <a:pt x="2041" y="397"/>
                    </a:lnTo>
                    <a:lnTo>
                      <a:pt x="2020" y="427"/>
                    </a:lnTo>
                    <a:lnTo>
                      <a:pt x="1991" y="457"/>
                    </a:lnTo>
                    <a:lnTo>
                      <a:pt x="1970" y="478"/>
                    </a:lnTo>
                    <a:lnTo>
                      <a:pt x="1940" y="508"/>
                    </a:lnTo>
                    <a:lnTo>
                      <a:pt x="1909" y="539"/>
                    </a:lnTo>
                    <a:lnTo>
                      <a:pt x="1889" y="558"/>
                    </a:lnTo>
                    <a:lnTo>
                      <a:pt x="1858" y="590"/>
                    </a:lnTo>
                    <a:lnTo>
                      <a:pt x="1828" y="620"/>
                    </a:lnTo>
                    <a:lnTo>
                      <a:pt x="1798" y="650"/>
                    </a:lnTo>
                    <a:lnTo>
                      <a:pt x="1777" y="670"/>
                    </a:lnTo>
                    <a:lnTo>
                      <a:pt x="1747" y="701"/>
                    </a:lnTo>
                    <a:lnTo>
                      <a:pt x="1727" y="732"/>
                    </a:lnTo>
                    <a:lnTo>
                      <a:pt x="1695" y="752"/>
                    </a:lnTo>
                    <a:lnTo>
                      <a:pt x="1674" y="783"/>
                    </a:lnTo>
                    <a:lnTo>
                      <a:pt x="1665" y="783"/>
                    </a:lnTo>
                    <a:lnTo>
                      <a:pt x="1665" y="792"/>
                    </a:lnTo>
                    <a:lnTo>
                      <a:pt x="1624" y="823"/>
                    </a:lnTo>
                    <a:lnTo>
                      <a:pt x="1574" y="854"/>
                    </a:lnTo>
                    <a:lnTo>
                      <a:pt x="1574" y="843"/>
                    </a:lnTo>
                    <a:lnTo>
                      <a:pt x="1574" y="833"/>
                    </a:lnTo>
                    <a:lnTo>
                      <a:pt x="1584" y="833"/>
                    </a:lnTo>
                    <a:lnTo>
                      <a:pt x="1584" y="823"/>
                    </a:lnTo>
                    <a:lnTo>
                      <a:pt x="1574" y="812"/>
                    </a:lnTo>
                    <a:lnTo>
                      <a:pt x="1442" y="914"/>
                    </a:lnTo>
                    <a:lnTo>
                      <a:pt x="1381" y="956"/>
                    </a:lnTo>
                    <a:lnTo>
                      <a:pt x="1381" y="965"/>
                    </a:lnTo>
                    <a:lnTo>
                      <a:pt x="1371" y="975"/>
                    </a:lnTo>
                    <a:lnTo>
                      <a:pt x="1360" y="985"/>
                    </a:lnTo>
                    <a:lnTo>
                      <a:pt x="1350" y="985"/>
                    </a:lnTo>
                    <a:lnTo>
                      <a:pt x="1340" y="996"/>
                    </a:lnTo>
                    <a:lnTo>
                      <a:pt x="1330" y="1006"/>
                    </a:lnTo>
                    <a:lnTo>
                      <a:pt x="1320" y="1015"/>
                    </a:lnTo>
                    <a:lnTo>
                      <a:pt x="1310" y="1027"/>
                    </a:lnTo>
                    <a:lnTo>
                      <a:pt x="1300" y="1046"/>
                    </a:lnTo>
                    <a:lnTo>
                      <a:pt x="1289" y="1056"/>
                    </a:lnTo>
                    <a:lnTo>
                      <a:pt x="1279" y="1067"/>
                    </a:lnTo>
                    <a:lnTo>
                      <a:pt x="1279" y="1086"/>
                    </a:lnTo>
                    <a:lnTo>
                      <a:pt x="1270" y="1098"/>
                    </a:lnTo>
                    <a:lnTo>
                      <a:pt x="1270" y="1107"/>
                    </a:lnTo>
                    <a:lnTo>
                      <a:pt x="1270" y="1118"/>
                    </a:lnTo>
                    <a:lnTo>
                      <a:pt x="1270" y="1127"/>
                    </a:lnTo>
                    <a:lnTo>
                      <a:pt x="1259" y="1127"/>
                    </a:lnTo>
                    <a:lnTo>
                      <a:pt x="1249" y="1138"/>
                    </a:lnTo>
                    <a:lnTo>
                      <a:pt x="1238" y="1138"/>
                    </a:lnTo>
                    <a:lnTo>
                      <a:pt x="1229" y="1138"/>
                    </a:lnTo>
                    <a:lnTo>
                      <a:pt x="1218" y="1148"/>
                    </a:lnTo>
                    <a:lnTo>
                      <a:pt x="1208" y="1157"/>
                    </a:lnTo>
                    <a:lnTo>
                      <a:pt x="1199" y="1157"/>
                    </a:lnTo>
                    <a:lnTo>
                      <a:pt x="1188" y="1169"/>
                    </a:lnTo>
                    <a:lnTo>
                      <a:pt x="1178" y="1169"/>
                    </a:lnTo>
                    <a:lnTo>
                      <a:pt x="1167" y="1178"/>
                    </a:lnTo>
                    <a:lnTo>
                      <a:pt x="1158" y="1189"/>
                    </a:lnTo>
                    <a:lnTo>
                      <a:pt x="1137" y="1198"/>
                    </a:lnTo>
                    <a:lnTo>
                      <a:pt x="1128" y="1198"/>
                    </a:lnTo>
                    <a:lnTo>
                      <a:pt x="1117" y="1198"/>
                    </a:lnTo>
                    <a:lnTo>
                      <a:pt x="1107" y="1210"/>
                    </a:lnTo>
                    <a:lnTo>
                      <a:pt x="1096" y="1219"/>
                    </a:lnTo>
                    <a:lnTo>
                      <a:pt x="1075" y="1219"/>
                    </a:lnTo>
                    <a:lnTo>
                      <a:pt x="1066" y="1228"/>
                    </a:lnTo>
                    <a:lnTo>
                      <a:pt x="1045" y="1240"/>
                    </a:lnTo>
                    <a:lnTo>
                      <a:pt x="1025" y="1249"/>
                    </a:lnTo>
                    <a:lnTo>
                      <a:pt x="1016" y="1260"/>
                    </a:lnTo>
                    <a:lnTo>
                      <a:pt x="995" y="1269"/>
                    </a:lnTo>
                    <a:lnTo>
                      <a:pt x="985" y="1269"/>
                    </a:lnTo>
                    <a:lnTo>
                      <a:pt x="965" y="1281"/>
                    </a:lnTo>
                    <a:lnTo>
                      <a:pt x="945" y="1290"/>
                    </a:lnTo>
                    <a:lnTo>
                      <a:pt x="934" y="1300"/>
                    </a:lnTo>
                    <a:lnTo>
                      <a:pt x="914" y="1311"/>
                    </a:lnTo>
                    <a:lnTo>
                      <a:pt x="903" y="1320"/>
                    </a:lnTo>
                    <a:lnTo>
                      <a:pt x="883" y="1331"/>
                    </a:lnTo>
                    <a:lnTo>
                      <a:pt x="874" y="1331"/>
                    </a:lnTo>
                    <a:lnTo>
                      <a:pt x="853" y="1340"/>
                    </a:lnTo>
                    <a:lnTo>
                      <a:pt x="822" y="1361"/>
                    </a:lnTo>
                    <a:lnTo>
                      <a:pt x="803" y="1371"/>
                    </a:lnTo>
                    <a:lnTo>
                      <a:pt x="772" y="1382"/>
                    </a:lnTo>
                    <a:lnTo>
                      <a:pt x="751" y="1402"/>
                    </a:lnTo>
                    <a:lnTo>
                      <a:pt x="730" y="1422"/>
                    </a:lnTo>
                    <a:lnTo>
                      <a:pt x="701" y="1431"/>
                    </a:lnTo>
                    <a:lnTo>
                      <a:pt x="680" y="1452"/>
                    </a:lnTo>
                    <a:lnTo>
                      <a:pt x="659" y="1472"/>
                    </a:lnTo>
                    <a:lnTo>
                      <a:pt x="630" y="1483"/>
                    </a:lnTo>
                    <a:lnTo>
                      <a:pt x="609" y="1503"/>
                    </a:lnTo>
                    <a:lnTo>
                      <a:pt x="588" y="1524"/>
                    </a:lnTo>
                    <a:lnTo>
                      <a:pt x="568" y="1543"/>
                    </a:lnTo>
                    <a:lnTo>
                      <a:pt x="538" y="1563"/>
                    </a:lnTo>
                    <a:lnTo>
                      <a:pt x="517" y="1583"/>
                    </a:lnTo>
                    <a:lnTo>
                      <a:pt x="497" y="1604"/>
                    </a:lnTo>
                    <a:lnTo>
                      <a:pt x="476" y="1625"/>
                    </a:lnTo>
                    <a:lnTo>
                      <a:pt x="458" y="1644"/>
                    </a:lnTo>
                    <a:lnTo>
                      <a:pt x="437" y="1665"/>
                    </a:lnTo>
                    <a:lnTo>
                      <a:pt x="426" y="1675"/>
                    </a:lnTo>
                    <a:lnTo>
                      <a:pt x="405" y="1696"/>
                    </a:lnTo>
                    <a:lnTo>
                      <a:pt x="386" y="1716"/>
                    </a:lnTo>
                    <a:lnTo>
                      <a:pt x="375" y="1736"/>
                    </a:lnTo>
                    <a:lnTo>
                      <a:pt x="355" y="1755"/>
                    </a:lnTo>
                    <a:lnTo>
                      <a:pt x="334" y="1776"/>
                    </a:lnTo>
                    <a:lnTo>
                      <a:pt x="325" y="1797"/>
                    </a:lnTo>
                    <a:lnTo>
                      <a:pt x="304" y="1817"/>
                    </a:lnTo>
                    <a:lnTo>
                      <a:pt x="294" y="1838"/>
                    </a:lnTo>
                    <a:lnTo>
                      <a:pt x="274" y="1858"/>
                    </a:lnTo>
                    <a:lnTo>
                      <a:pt x="263" y="1868"/>
                    </a:lnTo>
                    <a:lnTo>
                      <a:pt x="244" y="1888"/>
                    </a:lnTo>
                    <a:lnTo>
                      <a:pt x="233" y="1909"/>
                    </a:lnTo>
                    <a:lnTo>
                      <a:pt x="223" y="1929"/>
                    </a:lnTo>
                    <a:lnTo>
                      <a:pt x="213" y="1939"/>
                    </a:lnTo>
                    <a:lnTo>
                      <a:pt x="203" y="1950"/>
                    </a:lnTo>
                    <a:lnTo>
                      <a:pt x="203" y="1959"/>
                    </a:lnTo>
                    <a:lnTo>
                      <a:pt x="193" y="1969"/>
                    </a:lnTo>
                    <a:lnTo>
                      <a:pt x="193" y="1980"/>
                    </a:lnTo>
                    <a:lnTo>
                      <a:pt x="183" y="1989"/>
                    </a:lnTo>
                    <a:lnTo>
                      <a:pt x="172" y="2000"/>
                    </a:lnTo>
                    <a:lnTo>
                      <a:pt x="172" y="2010"/>
                    </a:lnTo>
                    <a:lnTo>
                      <a:pt x="162" y="2020"/>
                    </a:lnTo>
                    <a:lnTo>
                      <a:pt x="152" y="2030"/>
                    </a:lnTo>
                    <a:lnTo>
                      <a:pt x="152" y="2040"/>
                    </a:lnTo>
                    <a:lnTo>
                      <a:pt x="142" y="2051"/>
                    </a:lnTo>
                    <a:lnTo>
                      <a:pt x="142" y="2061"/>
                    </a:lnTo>
                    <a:lnTo>
                      <a:pt x="131" y="2071"/>
                    </a:lnTo>
                    <a:lnTo>
                      <a:pt x="122" y="2081"/>
                    </a:lnTo>
                    <a:lnTo>
                      <a:pt x="122" y="2091"/>
                    </a:lnTo>
                    <a:lnTo>
                      <a:pt x="112" y="2111"/>
                    </a:lnTo>
                    <a:lnTo>
                      <a:pt x="101" y="2122"/>
                    </a:lnTo>
                    <a:lnTo>
                      <a:pt x="101" y="2132"/>
                    </a:lnTo>
                    <a:lnTo>
                      <a:pt x="91" y="2152"/>
                    </a:lnTo>
                    <a:lnTo>
                      <a:pt x="81" y="2162"/>
                    </a:lnTo>
                    <a:lnTo>
                      <a:pt x="71" y="2172"/>
                    </a:lnTo>
                    <a:lnTo>
                      <a:pt x="71" y="2193"/>
                    </a:lnTo>
                    <a:lnTo>
                      <a:pt x="60" y="2203"/>
                    </a:lnTo>
                    <a:lnTo>
                      <a:pt x="51" y="2213"/>
                    </a:lnTo>
                    <a:lnTo>
                      <a:pt x="51" y="2233"/>
                    </a:lnTo>
                    <a:lnTo>
                      <a:pt x="40" y="2243"/>
                    </a:lnTo>
                    <a:lnTo>
                      <a:pt x="40" y="2254"/>
                    </a:lnTo>
                    <a:lnTo>
                      <a:pt x="30" y="2274"/>
                    </a:lnTo>
                    <a:lnTo>
                      <a:pt x="20" y="2284"/>
                    </a:lnTo>
                    <a:lnTo>
                      <a:pt x="20" y="2304"/>
                    </a:lnTo>
                    <a:lnTo>
                      <a:pt x="20" y="2315"/>
                    </a:lnTo>
                    <a:lnTo>
                      <a:pt x="10" y="2325"/>
                    </a:lnTo>
                    <a:lnTo>
                      <a:pt x="10" y="2335"/>
                    </a:lnTo>
                    <a:lnTo>
                      <a:pt x="0" y="2335"/>
                    </a:lnTo>
                    <a:lnTo>
                      <a:pt x="0" y="2345"/>
                    </a:lnTo>
                    <a:lnTo>
                      <a:pt x="0" y="2354"/>
                    </a:lnTo>
                    <a:lnTo>
                      <a:pt x="60" y="2325"/>
                    </a:lnTo>
                    <a:lnTo>
                      <a:pt x="81" y="2335"/>
                    </a:lnTo>
                    <a:lnTo>
                      <a:pt x="101" y="2315"/>
                    </a:lnTo>
                    <a:lnTo>
                      <a:pt x="112" y="2295"/>
                    </a:lnTo>
                    <a:lnTo>
                      <a:pt x="122" y="2274"/>
                    </a:lnTo>
                    <a:lnTo>
                      <a:pt x="131" y="2264"/>
                    </a:lnTo>
                    <a:lnTo>
                      <a:pt x="142" y="2243"/>
                    </a:lnTo>
                    <a:lnTo>
                      <a:pt x="152" y="2224"/>
                    </a:lnTo>
                    <a:lnTo>
                      <a:pt x="162" y="2203"/>
                    </a:lnTo>
                    <a:lnTo>
                      <a:pt x="172" y="2193"/>
                    </a:lnTo>
                    <a:lnTo>
                      <a:pt x="183" y="2172"/>
                    </a:lnTo>
                    <a:lnTo>
                      <a:pt x="203" y="2152"/>
                    </a:lnTo>
                    <a:lnTo>
                      <a:pt x="213" y="2132"/>
                    </a:lnTo>
                    <a:lnTo>
                      <a:pt x="223" y="2111"/>
                    </a:lnTo>
                    <a:lnTo>
                      <a:pt x="233" y="2101"/>
                    </a:lnTo>
                    <a:lnTo>
                      <a:pt x="244" y="2081"/>
                    </a:lnTo>
                    <a:lnTo>
                      <a:pt x="254" y="2061"/>
                    </a:lnTo>
                    <a:lnTo>
                      <a:pt x="274" y="2040"/>
                    </a:lnTo>
                    <a:lnTo>
                      <a:pt x="284" y="2020"/>
                    </a:lnTo>
                    <a:lnTo>
                      <a:pt x="304" y="2010"/>
                    </a:lnTo>
                    <a:lnTo>
                      <a:pt x="315" y="1989"/>
                    </a:lnTo>
                    <a:lnTo>
                      <a:pt x="334" y="1969"/>
                    </a:lnTo>
                    <a:lnTo>
                      <a:pt x="345" y="1950"/>
                    </a:lnTo>
                    <a:lnTo>
                      <a:pt x="366" y="1929"/>
                    </a:lnTo>
                    <a:lnTo>
                      <a:pt x="375" y="1909"/>
                    </a:lnTo>
                    <a:lnTo>
                      <a:pt x="396" y="1888"/>
                    </a:lnTo>
                    <a:lnTo>
                      <a:pt x="416" y="1868"/>
                    </a:lnTo>
                    <a:lnTo>
                      <a:pt x="426" y="1847"/>
                    </a:lnTo>
                    <a:lnTo>
                      <a:pt x="446" y="1826"/>
                    </a:lnTo>
                    <a:lnTo>
                      <a:pt x="467" y="1807"/>
                    </a:lnTo>
                    <a:lnTo>
                      <a:pt x="488" y="1787"/>
                    </a:lnTo>
                    <a:lnTo>
                      <a:pt x="497" y="1776"/>
                    </a:lnTo>
                    <a:lnTo>
                      <a:pt x="517" y="1755"/>
                    </a:lnTo>
                    <a:lnTo>
                      <a:pt x="538" y="1736"/>
                    </a:lnTo>
                    <a:lnTo>
                      <a:pt x="548" y="1725"/>
                    </a:lnTo>
                    <a:lnTo>
                      <a:pt x="559" y="1716"/>
                    </a:lnTo>
                    <a:lnTo>
                      <a:pt x="568" y="1705"/>
                    </a:lnTo>
                    <a:lnTo>
                      <a:pt x="588" y="1684"/>
                    </a:lnTo>
                    <a:lnTo>
                      <a:pt x="599" y="1675"/>
                    </a:lnTo>
                    <a:lnTo>
                      <a:pt x="609" y="1665"/>
                    </a:lnTo>
                    <a:lnTo>
                      <a:pt x="619" y="1654"/>
                    </a:lnTo>
                    <a:lnTo>
                      <a:pt x="630" y="1644"/>
                    </a:lnTo>
                    <a:lnTo>
                      <a:pt x="639" y="1634"/>
                    </a:lnTo>
                    <a:lnTo>
                      <a:pt x="659" y="1614"/>
                    </a:lnTo>
                    <a:lnTo>
                      <a:pt x="680" y="1594"/>
                    </a:lnTo>
                    <a:lnTo>
                      <a:pt x="690" y="1583"/>
                    </a:lnTo>
                    <a:lnTo>
                      <a:pt x="711" y="1563"/>
                    </a:lnTo>
                    <a:lnTo>
                      <a:pt x="721" y="1554"/>
                    </a:lnTo>
                    <a:lnTo>
                      <a:pt x="741" y="1533"/>
                    </a:lnTo>
                    <a:lnTo>
                      <a:pt x="761" y="1524"/>
                    </a:lnTo>
                    <a:lnTo>
                      <a:pt x="782" y="1503"/>
                    </a:lnTo>
                    <a:lnTo>
                      <a:pt x="812" y="1483"/>
                    </a:lnTo>
                    <a:lnTo>
                      <a:pt x="832" y="1463"/>
                    </a:lnTo>
                    <a:lnTo>
                      <a:pt x="863" y="1442"/>
                    </a:lnTo>
                    <a:lnTo>
                      <a:pt x="893" y="1431"/>
                    </a:lnTo>
                    <a:lnTo>
                      <a:pt x="924" y="1410"/>
                    </a:lnTo>
                    <a:lnTo>
                      <a:pt x="945" y="1391"/>
                    </a:lnTo>
                    <a:lnTo>
                      <a:pt x="974" y="1382"/>
                    </a:lnTo>
                    <a:lnTo>
                      <a:pt x="1004" y="1371"/>
                    </a:lnTo>
                    <a:lnTo>
                      <a:pt x="1036" y="1351"/>
                    </a:lnTo>
                    <a:lnTo>
                      <a:pt x="1066" y="1340"/>
                    </a:lnTo>
                    <a:lnTo>
                      <a:pt x="1087" y="1320"/>
                    </a:lnTo>
                    <a:lnTo>
                      <a:pt x="1117" y="1311"/>
                    </a:lnTo>
                    <a:lnTo>
                      <a:pt x="1147" y="1290"/>
                    </a:lnTo>
                    <a:lnTo>
                      <a:pt x="1178" y="1281"/>
                    </a:lnTo>
                    <a:lnTo>
                      <a:pt x="1199" y="1260"/>
                    </a:lnTo>
                    <a:lnTo>
                      <a:pt x="1208" y="1260"/>
                    </a:lnTo>
                    <a:lnTo>
                      <a:pt x="1218" y="1260"/>
                    </a:lnTo>
                    <a:lnTo>
                      <a:pt x="1229" y="1260"/>
                    </a:lnTo>
                    <a:lnTo>
                      <a:pt x="1229" y="1249"/>
                    </a:lnTo>
                    <a:lnTo>
                      <a:pt x="1238" y="1249"/>
                    </a:lnTo>
                    <a:lnTo>
                      <a:pt x="1249" y="1240"/>
                    </a:lnTo>
                    <a:lnTo>
                      <a:pt x="1259" y="1240"/>
                    </a:lnTo>
                    <a:lnTo>
                      <a:pt x="1270" y="1228"/>
                    </a:lnTo>
                    <a:lnTo>
                      <a:pt x="1279" y="1240"/>
                    </a:lnTo>
                    <a:lnTo>
                      <a:pt x="1289" y="1240"/>
                    </a:lnTo>
                    <a:lnTo>
                      <a:pt x="1300" y="1228"/>
                    </a:lnTo>
                    <a:lnTo>
                      <a:pt x="1310" y="1228"/>
                    </a:lnTo>
                    <a:lnTo>
                      <a:pt x="1320" y="1228"/>
                    </a:lnTo>
                    <a:lnTo>
                      <a:pt x="1330" y="1228"/>
                    </a:lnTo>
                    <a:lnTo>
                      <a:pt x="1340" y="1219"/>
                    </a:lnTo>
                    <a:lnTo>
                      <a:pt x="1350" y="1219"/>
                    </a:lnTo>
                    <a:lnTo>
                      <a:pt x="1360" y="1219"/>
                    </a:lnTo>
                    <a:lnTo>
                      <a:pt x="1371" y="1219"/>
                    </a:lnTo>
                    <a:lnTo>
                      <a:pt x="1381" y="1210"/>
                    </a:lnTo>
                    <a:lnTo>
                      <a:pt x="1391" y="1210"/>
                    </a:lnTo>
                    <a:lnTo>
                      <a:pt x="1402" y="1210"/>
                    </a:lnTo>
                    <a:lnTo>
                      <a:pt x="1411" y="1210"/>
                    </a:lnTo>
                    <a:lnTo>
                      <a:pt x="1421" y="1210"/>
                    </a:lnTo>
                    <a:lnTo>
                      <a:pt x="1432" y="1210"/>
                    </a:lnTo>
                    <a:lnTo>
                      <a:pt x="1442" y="1210"/>
                    </a:lnTo>
                    <a:lnTo>
                      <a:pt x="1452" y="1210"/>
                    </a:lnTo>
                    <a:lnTo>
                      <a:pt x="1462" y="1210"/>
                    </a:lnTo>
                    <a:lnTo>
                      <a:pt x="1462" y="1219"/>
                    </a:lnTo>
                    <a:lnTo>
                      <a:pt x="1473" y="1219"/>
                    </a:lnTo>
                    <a:lnTo>
                      <a:pt x="1482" y="1219"/>
                    </a:lnTo>
                    <a:lnTo>
                      <a:pt x="1492" y="1219"/>
                    </a:lnTo>
                    <a:lnTo>
                      <a:pt x="1503" y="1219"/>
                    </a:lnTo>
                    <a:lnTo>
                      <a:pt x="1513" y="1219"/>
                    </a:lnTo>
                    <a:lnTo>
                      <a:pt x="1523" y="1210"/>
                    </a:lnTo>
                    <a:lnTo>
                      <a:pt x="1533" y="1210"/>
                    </a:lnTo>
                    <a:lnTo>
                      <a:pt x="1544" y="1198"/>
                    </a:lnTo>
                    <a:lnTo>
                      <a:pt x="1604" y="1178"/>
                    </a:lnTo>
                    <a:lnTo>
                      <a:pt x="1615" y="1178"/>
                    </a:lnTo>
                    <a:lnTo>
                      <a:pt x="1635" y="1178"/>
                    </a:lnTo>
                    <a:lnTo>
                      <a:pt x="1645" y="1169"/>
                    </a:lnTo>
                    <a:lnTo>
                      <a:pt x="1665" y="1169"/>
                    </a:lnTo>
                    <a:lnTo>
                      <a:pt x="1674" y="1157"/>
                    </a:lnTo>
                    <a:lnTo>
                      <a:pt x="1695" y="1148"/>
                    </a:lnTo>
                    <a:lnTo>
                      <a:pt x="1706" y="1148"/>
                    </a:lnTo>
                    <a:lnTo>
                      <a:pt x="1727" y="1148"/>
                    </a:lnTo>
                    <a:lnTo>
                      <a:pt x="1736" y="1138"/>
                    </a:lnTo>
                    <a:lnTo>
                      <a:pt x="1747" y="1138"/>
                    </a:lnTo>
                    <a:lnTo>
                      <a:pt x="1757" y="1138"/>
                    </a:lnTo>
                    <a:lnTo>
                      <a:pt x="1766" y="1138"/>
                    </a:lnTo>
                    <a:lnTo>
                      <a:pt x="1777" y="1138"/>
                    </a:lnTo>
                    <a:lnTo>
                      <a:pt x="1798" y="1127"/>
                    </a:lnTo>
                    <a:lnTo>
                      <a:pt x="1807" y="1127"/>
                    </a:lnTo>
                    <a:lnTo>
                      <a:pt x="1818" y="1127"/>
                    </a:lnTo>
                    <a:lnTo>
                      <a:pt x="1828" y="1127"/>
                    </a:lnTo>
                    <a:lnTo>
                      <a:pt x="1837" y="1127"/>
                    </a:lnTo>
                    <a:lnTo>
                      <a:pt x="1858" y="1118"/>
                    </a:lnTo>
                    <a:lnTo>
                      <a:pt x="1889" y="1118"/>
                    </a:lnTo>
                    <a:lnTo>
                      <a:pt x="1909" y="1107"/>
                    </a:lnTo>
                    <a:lnTo>
                      <a:pt x="1929" y="1107"/>
                    </a:lnTo>
                    <a:lnTo>
                      <a:pt x="1949" y="1107"/>
                    </a:lnTo>
                    <a:lnTo>
                      <a:pt x="1970" y="1098"/>
                    </a:lnTo>
                    <a:lnTo>
                      <a:pt x="1991" y="1098"/>
                    </a:lnTo>
                    <a:lnTo>
                      <a:pt x="2020" y="1098"/>
                    </a:lnTo>
                    <a:lnTo>
                      <a:pt x="2041" y="1098"/>
                    </a:lnTo>
                    <a:lnTo>
                      <a:pt x="2062" y="1098"/>
                    </a:lnTo>
                    <a:lnTo>
                      <a:pt x="2081" y="1086"/>
                    </a:lnTo>
                    <a:lnTo>
                      <a:pt x="2102" y="1086"/>
                    </a:lnTo>
                    <a:lnTo>
                      <a:pt x="2122" y="1086"/>
                    </a:lnTo>
                    <a:lnTo>
                      <a:pt x="2143" y="1086"/>
                    </a:lnTo>
                    <a:lnTo>
                      <a:pt x="2173" y="1086"/>
                    </a:lnTo>
                    <a:lnTo>
                      <a:pt x="2193" y="1086"/>
                    </a:lnTo>
                    <a:lnTo>
                      <a:pt x="2133" y="1086"/>
                    </a:lnTo>
                    <a:lnTo>
                      <a:pt x="2143" y="1077"/>
                    </a:lnTo>
                    <a:lnTo>
                      <a:pt x="2163" y="1077"/>
                    </a:lnTo>
                    <a:lnTo>
                      <a:pt x="2183" y="1077"/>
                    </a:lnTo>
                    <a:lnTo>
                      <a:pt x="2193" y="1077"/>
                    </a:lnTo>
                    <a:lnTo>
                      <a:pt x="2214" y="1077"/>
                    </a:lnTo>
                    <a:lnTo>
                      <a:pt x="2235" y="1077"/>
                    </a:lnTo>
                    <a:lnTo>
                      <a:pt x="2244" y="1067"/>
                    </a:lnTo>
                    <a:lnTo>
                      <a:pt x="2264" y="1067"/>
                    </a:lnTo>
                    <a:lnTo>
                      <a:pt x="2275" y="1067"/>
                    </a:lnTo>
                    <a:lnTo>
                      <a:pt x="2285" y="1067"/>
                    </a:lnTo>
                    <a:lnTo>
                      <a:pt x="2306" y="1067"/>
                    </a:lnTo>
                    <a:lnTo>
                      <a:pt x="2315" y="1067"/>
                    </a:lnTo>
                    <a:lnTo>
                      <a:pt x="2326" y="1067"/>
                    </a:lnTo>
                    <a:lnTo>
                      <a:pt x="2346" y="1067"/>
                    </a:lnTo>
                    <a:lnTo>
                      <a:pt x="2356" y="1067"/>
                    </a:lnTo>
                    <a:lnTo>
                      <a:pt x="2365" y="1067"/>
                    </a:lnTo>
                    <a:lnTo>
                      <a:pt x="2377" y="1067"/>
                    </a:lnTo>
                    <a:lnTo>
                      <a:pt x="2386" y="1067"/>
                    </a:lnTo>
                    <a:lnTo>
                      <a:pt x="2397" y="1067"/>
                    </a:lnTo>
                    <a:lnTo>
                      <a:pt x="2406" y="1067"/>
                    </a:lnTo>
                    <a:lnTo>
                      <a:pt x="2417" y="1067"/>
                    </a:lnTo>
                    <a:lnTo>
                      <a:pt x="2427" y="1067"/>
                    </a:lnTo>
                    <a:lnTo>
                      <a:pt x="2436" y="1067"/>
                    </a:lnTo>
                    <a:lnTo>
                      <a:pt x="2457" y="1067"/>
                    </a:lnTo>
                    <a:lnTo>
                      <a:pt x="2468" y="1067"/>
                    </a:lnTo>
                    <a:lnTo>
                      <a:pt x="2477" y="1067"/>
                    </a:lnTo>
                    <a:lnTo>
                      <a:pt x="2488" y="1067"/>
                    </a:lnTo>
                    <a:lnTo>
                      <a:pt x="2498" y="1067"/>
                    </a:lnTo>
                    <a:lnTo>
                      <a:pt x="2508" y="1067"/>
                    </a:lnTo>
                    <a:lnTo>
                      <a:pt x="2519" y="1067"/>
                    </a:lnTo>
                    <a:lnTo>
                      <a:pt x="2528" y="1067"/>
                    </a:lnTo>
                    <a:lnTo>
                      <a:pt x="2539" y="1056"/>
                    </a:lnTo>
                    <a:lnTo>
                      <a:pt x="2528" y="1056"/>
                    </a:lnTo>
                    <a:lnTo>
                      <a:pt x="2519" y="1056"/>
                    </a:lnTo>
                    <a:lnTo>
                      <a:pt x="2508" y="1056"/>
                    </a:lnTo>
                    <a:lnTo>
                      <a:pt x="2498" y="1056"/>
                    </a:lnTo>
                    <a:lnTo>
                      <a:pt x="2488" y="1056"/>
                    </a:lnTo>
                    <a:lnTo>
                      <a:pt x="2477" y="1056"/>
                    </a:lnTo>
                    <a:lnTo>
                      <a:pt x="2468" y="1056"/>
                    </a:lnTo>
                    <a:lnTo>
                      <a:pt x="2457" y="1056"/>
                    </a:lnTo>
                    <a:lnTo>
                      <a:pt x="2448" y="1056"/>
                    </a:lnTo>
                    <a:lnTo>
                      <a:pt x="2436" y="1056"/>
                    </a:lnTo>
                    <a:lnTo>
                      <a:pt x="2427" y="1056"/>
                    </a:lnTo>
                    <a:lnTo>
                      <a:pt x="2417" y="1056"/>
                    </a:lnTo>
                    <a:lnTo>
                      <a:pt x="2406" y="1056"/>
                    </a:lnTo>
                    <a:lnTo>
                      <a:pt x="2397" y="1056"/>
                    </a:lnTo>
                    <a:lnTo>
                      <a:pt x="2386" y="1056"/>
                    </a:lnTo>
                    <a:lnTo>
                      <a:pt x="2377" y="1056"/>
                    </a:lnTo>
                    <a:lnTo>
                      <a:pt x="2346" y="1056"/>
                    </a:lnTo>
                    <a:lnTo>
                      <a:pt x="2315" y="1067"/>
                    </a:lnTo>
                    <a:lnTo>
                      <a:pt x="2275" y="1067"/>
                    </a:lnTo>
                    <a:lnTo>
                      <a:pt x="2244" y="1067"/>
                    </a:lnTo>
                    <a:lnTo>
                      <a:pt x="2214" y="1067"/>
                    </a:lnTo>
                    <a:lnTo>
                      <a:pt x="2183" y="1067"/>
                    </a:lnTo>
                    <a:lnTo>
                      <a:pt x="2152" y="1077"/>
                    </a:lnTo>
                    <a:lnTo>
                      <a:pt x="2112" y="1077"/>
                    </a:lnTo>
                    <a:lnTo>
                      <a:pt x="2081" y="1077"/>
                    </a:lnTo>
                    <a:lnTo>
                      <a:pt x="2051" y="1086"/>
                    </a:lnTo>
                    <a:lnTo>
                      <a:pt x="2020" y="1086"/>
                    </a:lnTo>
                    <a:lnTo>
                      <a:pt x="1980" y="1086"/>
                    </a:lnTo>
                    <a:lnTo>
                      <a:pt x="1949" y="1098"/>
                    </a:lnTo>
                    <a:lnTo>
                      <a:pt x="1919" y="1098"/>
                    </a:lnTo>
                    <a:lnTo>
                      <a:pt x="1889" y="1098"/>
                    </a:lnTo>
                    <a:lnTo>
                      <a:pt x="1858" y="1107"/>
                    </a:lnTo>
                    <a:lnTo>
                      <a:pt x="1837" y="1107"/>
                    </a:lnTo>
                    <a:lnTo>
                      <a:pt x="1828" y="1107"/>
                    </a:lnTo>
                    <a:lnTo>
                      <a:pt x="1818" y="1118"/>
                    </a:lnTo>
                    <a:lnTo>
                      <a:pt x="1807" y="1118"/>
                    </a:lnTo>
                    <a:lnTo>
                      <a:pt x="1787" y="1118"/>
                    </a:lnTo>
                    <a:lnTo>
                      <a:pt x="1777" y="1118"/>
                    </a:lnTo>
                    <a:lnTo>
                      <a:pt x="1766" y="1118"/>
                    </a:lnTo>
                    <a:lnTo>
                      <a:pt x="1747" y="1118"/>
                    </a:lnTo>
                    <a:lnTo>
                      <a:pt x="1736" y="1118"/>
                    </a:lnTo>
                    <a:lnTo>
                      <a:pt x="1940" y="1077"/>
                    </a:lnTo>
                    <a:lnTo>
                      <a:pt x="1960" y="1077"/>
                    </a:lnTo>
                    <a:lnTo>
                      <a:pt x="1970" y="1067"/>
                    </a:lnTo>
                    <a:lnTo>
                      <a:pt x="1991" y="1067"/>
                    </a:lnTo>
                    <a:lnTo>
                      <a:pt x="2011" y="1067"/>
                    </a:lnTo>
                    <a:lnTo>
                      <a:pt x="2031" y="1067"/>
                    </a:lnTo>
                    <a:lnTo>
                      <a:pt x="2041" y="1056"/>
                    </a:lnTo>
                    <a:lnTo>
                      <a:pt x="2062" y="1056"/>
                    </a:lnTo>
                    <a:lnTo>
                      <a:pt x="2081" y="1056"/>
                    </a:lnTo>
                    <a:lnTo>
                      <a:pt x="2102" y="1056"/>
                    </a:lnTo>
                    <a:lnTo>
                      <a:pt x="2122" y="1056"/>
                    </a:lnTo>
                    <a:lnTo>
                      <a:pt x="2133" y="1046"/>
                    </a:lnTo>
                    <a:lnTo>
                      <a:pt x="2152" y="1046"/>
                    </a:lnTo>
                    <a:lnTo>
                      <a:pt x="2173" y="1046"/>
                    </a:lnTo>
                    <a:lnTo>
                      <a:pt x="2193" y="1046"/>
                    </a:lnTo>
                    <a:lnTo>
                      <a:pt x="2204" y="1036"/>
                    </a:lnTo>
                    <a:lnTo>
                      <a:pt x="2223" y="1036"/>
                    </a:lnTo>
                    <a:lnTo>
                      <a:pt x="2244" y="1036"/>
                    </a:lnTo>
                    <a:lnTo>
                      <a:pt x="2264" y="1036"/>
                    </a:lnTo>
                    <a:lnTo>
                      <a:pt x="2285" y="1036"/>
                    </a:lnTo>
                    <a:lnTo>
                      <a:pt x="2294" y="1036"/>
                    </a:lnTo>
                    <a:lnTo>
                      <a:pt x="2315" y="1027"/>
                    </a:lnTo>
                    <a:lnTo>
                      <a:pt x="2335" y="1027"/>
                    </a:lnTo>
                    <a:lnTo>
                      <a:pt x="2356" y="1027"/>
                    </a:lnTo>
                    <a:lnTo>
                      <a:pt x="2377" y="1027"/>
                    </a:lnTo>
                    <a:lnTo>
                      <a:pt x="2386" y="1027"/>
                    </a:lnTo>
                    <a:lnTo>
                      <a:pt x="2397" y="1027"/>
                    </a:lnTo>
                    <a:lnTo>
                      <a:pt x="2406" y="1027"/>
                    </a:lnTo>
                    <a:lnTo>
                      <a:pt x="2417" y="1027"/>
                    </a:lnTo>
                    <a:lnTo>
                      <a:pt x="2427" y="1027"/>
                    </a:lnTo>
                    <a:lnTo>
                      <a:pt x="2436" y="1027"/>
                    </a:lnTo>
                    <a:lnTo>
                      <a:pt x="2448" y="1027"/>
                    </a:lnTo>
                    <a:lnTo>
                      <a:pt x="2579" y="1027"/>
                    </a:lnTo>
                    <a:lnTo>
                      <a:pt x="2559" y="1027"/>
                    </a:lnTo>
                    <a:lnTo>
                      <a:pt x="2539" y="1027"/>
                    </a:lnTo>
                    <a:lnTo>
                      <a:pt x="2519" y="1015"/>
                    </a:lnTo>
                    <a:lnTo>
                      <a:pt x="2488" y="1015"/>
                    </a:lnTo>
                    <a:lnTo>
                      <a:pt x="2468" y="1015"/>
                    </a:lnTo>
                    <a:lnTo>
                      <a:pt x="2448" y="1015"/>
                    </a:lnTo>
                    <a:lnTo>
                      <a:pt x="2427" y="1015"/>
                    </a:lnTo>
                    <a:lnTo>
                      <a:pt x="2397" y="1015"/>
                    </a:lnTo>
                    <a:lnTo>
                      <a:pt x="2377" y="1015"/>
                    </a:lnTo>
                    <a:lnTo>
                      <a:pt x="2356" y="1027"/>
                    </a:lnTo>
                    <a:lnTo>
                      <a:pt x="2335" y="1027"/>
                    </a:lnTo>
                    <a:lnTo>
                      <a:pt x="2306" y="1027"/>
                    </a:lnTo>
                    <a:lnTo>
                      <a:pt x="2285" y="1027"/>
                    </a:lnTo>
                    <a:lnTo>
                      <a:pt x="2264" y="1027"/>
                    </a:lnTo>
                    <a:lnTo>
                      <a:pt x="2235" y="1036"/>
                    </a:lnTo>
                    <a:lnTo>
                      <a:pt x="2214" y="1036"/>
                    </a:lnTo>
                    <a:lnTo>
                      <a:pt x="2193" y="1036"/>
                    </a:lnTo>
                    <a:lnTo>
                      <a:pt x="2163" y="1036"/>
                    </a:lnTo>
                    <a:lnTo>
                      <a:pt x="2143" y="1046"/>
                    </a:lnTo>
                    <a:lnTo>
                      <a:pt x="2112" y="1046"/>
                    </a:lnTo>
                    <a:lnTo>
                      <a:pt x="2091" y="1046"/>
                    </a:lnTo>
                    <a:lnTo>
                      <a:pt x="2072" y="1056"/>
                    </a:lnTo>
                    <a:lnTo>
                      <a:pt x="2041" y="1056"/>
                    </a:lnTo>
                    <a:lnTo>
                      <a:pt x="2020" y="1056"/>
                    </a:lnTo>
                    <a:lnTo>
                      <a:pt x="2001" y="1067"/>
                    </a:lnTo>
                    <a:lnTo>
                      <a:pt x="1970" y="1067"/>
                    </a:lnTo>
                    <a:lnTo>
                      <a:pt x="1949" y="1077"/>
                    </a:lnTo>
                    <a:lnTo>
                      <a:pt x="1929" y="1077"/>
                    </a:lnTo>
                    <a:lnTo>
                      <a:pt x="1899" y="1077"/>
                    </a:lnTo>
                    <a:lnTo>
                      <a:pt x="1878" y="1086"/>
                    </a:lnTo>
                    <a:lnTo>
                      <a:pt x="1858" y="1086"/>
                    </a:lnTo>
                    <a:lnTo>
                      <a:pt x="1828" y="1086"/>
                    </a:lnTo>
                    <a:lnTo>
                      <a:pt x="1828" y="1098"/>
                    </a:lnTo>
                    <a:lnTo>
                      <a:pt x="1818" y="1098"/>
                    </a:lnTo>
                    <a:lnTo>
                      <a:pt x="1807" y="1098"/>
                    </a:lnTo>
                    <a:lnTo>
                      <a:pt x="1798" y="1098"/>
                    </a:lnTo>
                    <a:lnTo>
                      <a:pt x="1787" y="1107"/>
                    </a:lnTo>
                    <a:lnTo>
                      <a:pt x="1777" y="1107"/>
                    </a:lnTo>
                    <a:lnTo>
                      <a:pt x="1766" y="1107"/>
                    </a:lnTo>
                    <a:lnTo>
                      <a:pt x="1766" y="1098"/>
                    </a:lnTo>
                    <a:lnTo>
                      <a:pt x="1777" y="1086"/>
                    </a:lnTo>
                    <a:lnTo>
                      <a:pt x="1787" y="1086"/>
                    </a:lnTo>
                    <a:lnTo>
                      <a:pt x="1798" y="1077"/>
                    </a:lnTo>
                    <a:lnTo>
                      <a:pt x="1807" y="1077"/>
                    </a:lnTo>
                    <a:lnTo>
                      <a:pt x="1818" y="1067"/>
                    </a:lnTo>
                    <a:lnTo>
                      <a:pt x="1828" y="1067"/>
                    </a:lnTo>
                    <a:lnTo>
                      <a:pt x="1837" y="1067"/>
                    </a:lnTo>
                    <a:lnTo>
                      <a:pt x="1848" y="1056"/>
                    </a:lnTo>
                    <a:lnTo>
                      <a:pt x="1858" y="1056"/>
                    </a:lnTo>
                    <a:lnTo>
                      <a:pt x="1869" y="1056"/>
                    </a:lnTo>
                    <a:lnTo>
                      <a:pt x="1878" y="1046"/>
                    </a:lnTo>
                    <a:lnTo>
                      <a:pt x="1899" y="1046"/>
                    </a:lnTo>
                    <a:lnTo>
                      <a:pt x="1909" y="1046"/>
                    </a:lnTo>
                    <a:lnTo>
                      <a:pt x="1919" y="1046"/>
                    </a:lnTo>
                    <a:lnTo>
                      <a:pt x="1929" y="1036"/>
                    </a:lnTo>
                    <a:lnTo>
                      <a:pt x="1940" y="1036"/>
                    </a:lnTo>
                    <a:lnTo>
                      <a:pt x="1980" y="1036"/>
                    </a:lnTo>
                    <a:lnTo>
                      <a:pt x="2011" y="1036"/>
                    </a:lnTo>
                    <a:lnTo>
                      <a:pt x="2051" y="1027"/>
                    </a:lnTo>
                    <a:lnTo>
                      <a:pt x="2091" y="1027"/>
                    </a:lnTo>
                    <a:lnTo>
                      <a:pt x="2122" y="1015"/>
                    </a:lnTo>
                    <a:lnTo>
                      <a:pt x="2163" y="1015"/>
                    </a:lnTo>
                    <a:lnTo>
                      <a:pt x="2193" y="1015"/>
                    </a:lnTo>
                    <a:lnTo>
                      <a:pt x="2235" y="1006"/>
                    </a:lnTo>
                    <a:lnTo>
                      <a:pt x="2275" y="1006"/>
                    </a:lnTo>
                    <a:lnTo>
                      <a:pt x="2306" y="996"/>
                    </a:lnTo>
                    <a:lnTo>
                      <a:pt x="2346" y="996"/>
                    </a:lnTo>
                    <a:lnTo>
                      <a:pt x="2377" y="996"/>
                    </a:lnTo>
                    <a:lnTo>
                      <a:pt x="2417" y="996"/>
                    </a:lnTo>
                    <a:lnTo>
                      <a:pt x="2448" y="985"/>
                    </a:lnTo>
                    <a:lnTo>
                      <a:pt x="2488" y="985"/>
                    </a:lnTo>
                    <a:lnTo>
                      <a:pt x="2519" y="985"/>
                    </a:lnTo>
                    <a:lnTo>
                      <a:pt x="2539" y="985"/>
                    </a:lnTo>
                    <a:lnTo>
                      <a:pt x="2559" y="985"/>
                    </a:lnTo>
                    <a:lnTo>
                      <a:pt x="2579" y="985"/>
                    </a:lnTo>
                    <a:lnTo>
                      <a:pt x="2600" y="985"/>
                    </a:lnTo>
                    <a:lnTo>
                      <a:pt x="2620" y="975"/>
                    </a:lnTo>
                    <a:lnTo>
                      <a:pt x="2640" y="975"/>
                    </a:lnTo>
                    <a:lnTo>
                      <a:pt x="2661" y="975"/>
                    </a:lnTo>
                    <a:lnTo>
                      <a:pt x="2681" y="975"/>
                    </a:lnTo>
                    <a:lnTo>
                      <a:pt x="2691" y="965"/>
                    </a:lnTo>
                    <a:lnTo>
                      <a:pt x="2701" y="965"/>
                    </a:lnTo>
                    <a:lnTo>
                      <a:pt x="2711" y="965"/>
                    </a:lnTo>
                    <a:lnTo>
                      <a:pt x="2732" y="965"/>
                    </a:lnTo>
                    <a:lnTo>
                      <a:pt x="2742" y="965"/>
                    </a:lnTo>
                    <a:lnTo>
                      <a:pt x="2751" y="965"/>
                    </a:lnTo>
                    <a:lnTo>
                      <a:pt x="2763" y="965"/>
                    </a:lnTo>
                    <a:lnTo>
                      <a:pt x="2782" y="956"/>
                    </a:lnTo>
                    <a:lnTo>
                      <a:pt x="2792" y="956"/>
                    </a:lnTo>
                    <a:lnTo>
                      <a:pt x="2803" y="956"/>
                    </a:lnTo>
                    <a:lnTo>
                      <a:pt x="2813" y="956"/>
                    </a:lnTo>
                    <a:lnTo>
                      <a:pt x="2822" y="956"/>
                    </a:lnTo>
                    <a:lnTo>
                      <a:pt x="2843" y="956"/>
                    </a:lnTo>
                    <a:lnTo>
                      <a:pt x="2854" y="956"/>
                    </a:lnTo>
                    <a:lnTo>
                      <a:pt x="2864" y="956"/>
                    </a:lnTo>
                    <a:lnTo>
                      <a:pt x="2874" y="956"/>
                    </a:lnTo>
                    <a:lnTo>
                      <a:pt x="2864" y="956"/>
                    </a:lnTo>
                    <a:lnTo>
                      <a:pt x="2843" y="956"/>
                    </a:lnTo>
                    <a:lnTo>
                      <a:pt x="2834" y="956"/>
                    </a:lnTo>
                    <a:lnTo>
                      <a:pt x="2813" y="956"/>
                    </a:lnTo>
                    <a:lnTo>
                      <a:pt x="2803" y="956"/>
                    </a:lnTo>
                    <a:lnTo>
                      <a:pt x="2782" y="956"/>
                    </a:lnTo>
                    <a:lnTo>
                      <a:pt x="2763" y="956"/>
                    </a:lnTo>
                    <a:lnTo>
                      <a:pt x="2751" y="956"/>
                    </a:lnTo>
                    <a:lnTo>
                      <a:pt x="2732" y="965"/>
                    </a:lnTo>
                    <a:lnTo>
                      <a:pt x="2721" y="965"/>
                    </a:lnTo>
                    <a:lnTo>
                      <a:pt x="2701" y="965"/>
                    </a:lnTo>
                    <a:lnTo>
                      <a:pt x="2681" y="965"/>
                    </a:lnTo>
                    <a:lnTo>
                      <a:pt x="2671" y="965"/>
                    </a:lnTo>
                    <a:lnTo>
                      <a:pt x="2650" y="965"/>
                    </a:lnTo>
                    <a:lnTo>
                      <a:pt x="2640" y="965"/>
                    </a:lnTo>
                    <a:lnTo>
                      <a:pt x="2620" y="965"/>
                    </a:lnTo>
                    <a:lnTo>
                      <a:pt x="2590" y="965"/>
                    </a:lnTo>
                    <a:lnTo>
                      <a:pt x="2549" y="965"/>
                    </a:lnTo>
                    <a:lnTo>
                      <a:pt x="2519" y="975"/>
                    </a:lnTo>
                    <a:lnTo>
                      <a:pt x="2477" y="975"/>
                    </a:lnTo>
                    <a:lnTo>
                      <a:pt x="2448" y="975"/>
                    </a:lnTo>
                    <a:lnTo>
                      <a:pt x="2417" y="975"/>
                    </a:lnTo>
                    <a:lnTo>
                      <a:pt x="2377" y="975"/>
                    </a:lnTo>
                    <a:lnTo>
                      <a:pt x="2346" y="985"/>
                    </a:lnTo>
                    <a:lnTo>
                      <a:pt x="2306" y="985"/>
                    </a:lnTo>
                    <a:lnTo>
                      <a:pt x="2275" y="985"/>
                    </a:lnTo>
                    <a:lnTo>
                      <a:pt x="2244" y="996"/>
                    </a:lnTo>
                    <a:lnTo>
                      <a:pt x="2204" y="996"/>
                    </a:lnTo>
                    <a:lnTo>
                      <a:pt x="2173" y="996"/>
                    </a:lnTo>
                    <a:lnTo>
                      <a:pt x="2133" y="1006"/>
                    </a:lnTo>
                    <a:lnTo>
                      <a:pt x="2102" y="1006"/>
                    </a:lnTo>
                    <a:lnTo>
                      <a:pt x="2072" y="1006"/>
                    </a:lnTo>
                    <a:lnTo>
                      <a:pt x="2051" y="1015"/>
                    </a:lnTo>
                    <a:lnTo>
                      <a:pt x="2031" y="1015"/>
                    </a:lnTo>
                    <a:lnTo>
                      <a:pt x="2011" y="1015"/>
                    </a:lnTo>
                    <a:lnTo>
                      <a:pt x="1991" y="1015"/>
                    </a:lnTo>
                    <a:lnTo>
                      <a:pt x="1970" y="1015"/>
                    </a:lnTo>
                    <a:lnTo>
                      <a:pt x="1949" y="1027"/>
                    </a:lnTo>
                    <a:lnTo>
                      <a:pt x="1929" y="1027"/>
                    </a:lnTo>
                    <a:lnTo>
                      <a:pt x="1919" y="1027"/>
                    </a:lnTo>
                    <a:lnTo>
                      <a:pt x="1909" y="1027"/>
                    </a:lnTo>
                    <a:lnTo>
                      <a:pt x="1940" y="1006"/>
                    </a:lnTo>
                    <a:lnTo>
                      <a:pt x="1940" y="996"/>
                    </a:lnTo>
                    <a:lnTo>
                      <a:pt x="1929" y="985"/>
                    </a:lnTo>
                    <a:lnTo>
                      <a:pt x="1970" y="975"/>
                    </a:lnTo>
                    <a:lnTo>
                      <a:pt x="1980" y="975"/>
                    </a:lnTo>
                    <a:lnTo>
                      <a:pt x="1980" y="965"/>
                    </a:lnTo>
                    <a:lnTo>
                      <a:pt x="1991" y="956"/>
                    </a:lnTo>
                    <a:lnTo>
                      <a:pt x="2001" y="956"/>
                    </a:lnTo>
                    <a:lnTo>
                      <a:pt x="2031" y="956"/>
                    </a:lnTo>
                    <a:lnTo>
                      <a:pt x="2041" y="956"/>
                    </a:lnTo>
                    <a:lnTo>
                      <a:pt x="2051" y="956"/>
                    </a:lnTo>
                    <a:lnTo>
                      <a:pt x="2062" y="956"/>
                    </a:lnTo>
                    <a:lnTo>
                      <a:pt x="2072" y="944"/>
                    </a:lnTo>
                    <a:lnTo>
                      <a:pt x="2081" y="944"/>
                    </a:lnTo>
                    <a:lnTo>
                      <a:pt x="2091" y="944"/>
                    </a:lnTo>
                    <a:lnTo>
                      <a:pt x="2102" y="944"/>
                    </a:lnTo>
                    <a:lnTo>
                      <a:pt x="2122" y="944"/>
                    </a:lnTo>
                    <a:lnTo>
                      <a:pt x="2143" y="935"/>
                    </a:lnTo>
                    <a:lnTo>
                      <a:pt x="2163" y="935"/>
                    </a:lnTo>
                    <a:lnTo>
                      <a:pt x="2183" y="935"/>
                    </a:lnTo>
                    <a:lnTo>
                      <a:pt x="2204" y="925"/>
                    </a:lnTo>
                    <a:lnTo>
                      <a:pt x="2223" y="925"/>
                    </a:lnTo>
                    <a:lnTo>
                      <a:pt x="2244" y="925"/>
                    </a:lnTo>
                    <a:lnTo>
                      <a:pt x="2264" y="925"/>
                    </a:lnTo>
                    <a:lnTo>
                      <a:pt x="2285" y="914"/>
                    </a:lnTo>
                    <a:lnTo>
                      <a:pt x="2306" y="914"/>
                    </a:lnTo>
                    <a:lnTo>
                      <a:pt x="2326" y="914"/>
                    </a:lnTo>
                    <a:lnTo>
                      <a:pt x="2335" y="914"/>
                    </a:lnTo>
                    <a:lnTo>
                      <a:pt x="2356" y="914"/>
                    </a:lnTo>
                    <a:lnTo>
                      <a:pt x="2377" y="914"/>
                    </a:lnTo>
                    <a:lnTo>
                      <a:pt x="2397" y="914"/>
                    </a:lnTo>
                    <a:lnTo>
                      <a:pt x="2417" y="914"/>
                    </a:lnTo>
                    <a:lnTo>
                      <a:pt x="2569" y="925"/>
                    </a:lnTo>
                    <a:lnTo>
                      <a:pt x="2579" y="925"/>
                    </a:lnTo>
                    <a:lnTo>
                      <a:pt x="2579" y="935"/>
                    </a:lnTo>
                    <a:lnTo>
                      <a:pt x="2539" y="935"/>
                    </a:lnTo>
                    <a:lnTo>
                      <a:pt x="2559" y="935"/>
                    </a:lnTo>
                    <a:lnTo>
                      <a:pt x="2579" y="935"/>
                    </a:lnTo>
                    <a:lnTo>
                      <a:pt x="2600" y="935"/>
                    </a:lnTo>
                    <a:lnTo>
                      <a:pt x="2620" y="935"/>
                    </a:lnTo>
                    <a:lnTo>
                      <a:pt x="2640" y="935"/>
                    </a:lnTo>
                    <a:lnTo>
                      <a:pt x="2671" y="935"/>
                    </a:lnTo>
                    <a:lnTo>
                      <a:pt x="2691" y="935"/>
                    </a:lnTo>
                    <a:lnTo>
                      <a:pt x="2711" y="935"/>
                    </a:lnTo>
                    <a:lnTo>
                      <a:pt x="2732" y="925"/>
                    </a:lnTo>
                    <a:lnTo>
                      <a:pt x="2751" y="925"/>
                    </a:lnTo>
                    <a:lnTo>
                      <a:pt x="2772" y="925"/>
                    </a:lnTo>
                    <a:lnTo>
                      <a:pt x="2792" y="925"/>
                    </a:lnTo>
                    <a:lnTo>
                      <a:pt x="2813" y="925"/>
                    </a:lnTo>
                    <a:lnTo>
                      <a:pt x="2834" y="925"/>
                    </a:lnTo>
                    <a:lnTo>
                      <a:pt x="2854" y="925"/>
                    </a:lnTo>
                    <a:lnTo>
                      <a:pt x="2874" y="925"/>
                    </a:lnTo>
                    <a:lnTo>
                      <a:pt x="2893" y="925"/>
                    </a:lnTo>
                    <a:lnTo>
                      <a:pt x="2914" y="925"/>
                    </a:lnTo>
                    <a:lnTo>
                      <a:pt x="2935" y="914"/>
                    </a:lnTo>
                    <a:lnTo>
                      <a:pt x="2955" y="914"/>
                    </a:lnTo>
                    <a:lnTo>
                      <a:pt x="2976" y="914"/>
                    </a:lnTo>
                    <a:lnTo>
                      <a:pt x="2996" y="914"/>
                    </a:lnTo>
                    <a:lnTo>
                      <a:pt x="3017" y="914"/>
                    </a:lnTo>
                    <a:lnTo>
                      <a:pt x="3035" y="914"/>
                    </a:lnTo>
                    <a:lnTo>
                      <a:pt x="3056" y="925"/>
                    </a:lnTo>
                    <a:lnTo>
                      <a:pt x="3077" y="925"/>
                    </a:lnTo>
                    <a:lnTo>
                      <a:pt x="3097" y="925"/>
                    </a:lnTo>
                    <a:lnTo>
                      <a:pt x="3118" y="925"/>
                    </a:lnTo>
                    <a:lnTo>
                      <a:pt x="3138" y="925"/>
                    </a:lnTo>
                    <a:lnTo>
                      <a:pt x="3158" y="925"/>
                    </a:lnTo>
                    <a:lnTo>
                      <a:pt x="3179" y="935"/>
                    </a:lnTo>
                    <a:lnTo>
                      <a:pt x="3199" y="935"/>
                    </a:lnTo>
                    <a:lnTo>
                      <a:pt x="3229" y="925"/>
                    </a:lnTo>
                    <a:lnTo>
                      <a:pt x="3219" y="925"/>
                    </a:lnTo>
                    <a:lnTo>
                      <a:pt x="3219" y="914"/>
                    </a:lnTo>
                    <a:lnTo>
                      <a:pt x="3189" y="914"/>
                    </a:lnTo>
                    <a:lnTo>
                      <a:pt x="3158" y="914"/>
                    </a:lnTo>
                    <a:lnTo>
                      <a:pt x="3127" y="914"/>
                    </a:lnTo>
                    <a:lnTo>
                      <a:pt x="3097" y="914"/>
                    </a:lnTo>
                    <a:lnTo>
                      <a:pt x="3067" y="914"/>
                    </a:lnTo>
                    <a:lnTo>
                      <a:pt x="3035" y="914"/>
                    </a:lnTo>
                    <a:lnTo>
                      <a:pt x="3006" y="914"/>
                    </a:lnTo>
                    <a:lnTo>
                      <a:pt x="2976" y="914"/>
                    </a:lnTo>
                    <a:lnTo>
                      <a:pt x="2945" y="914"/>
                    </a:lnTo>
                    <a:lnTo>
                      <a:pt x="2914" y="914"/>
                    </a:lnTo>
                    <a:lnTo>
                      <a:pt x="2884" y="925"/>
                    </a:lnTo>
                    <a:lnTo>
                      <a:pt x="2854" y="925"/>
                    </a:lnTo>
                    <a:lnTo>
                      <a:pt x="2822" y="925"/>
                    </a:lnTo>
                    <a:lnTo>
                      <a:pt x="2792" y="925"/>
                    </a:lnTo>
                    <a:lnTo>
                      <a:pt x="2763" y="925"/>
                    </a:lnTo>
                    <a:lnTo>
                      <a:pt x="2732" y="925"/>
                    </a:lnTo>
                    <a:lnTo>
                      <a:pt x="2711" y="925"/>
                    </a:lnTo>
                    <a:lnTo>
                      <a:pt x="2681" y="925"/>
                    </a:lnTo>
                    <a:lnTo>
                      <a:pt x="2661" y="925"/>
                    </a:lnTo>
                    <a:lnTo>
                      <a:pt x="2630" y="925"/>
                    </a:lnTo>
                    <a:lnTo>
                      <a:pt x="2610" y="925"/>
                    </a:lnTo>
                    <a:lnTo>
                      <a:pt x="2579" y="925"/>
                    </a:lnTo>
                    <a:lnTo>
                      <a:pt x="2559" y="925"/>
                    </a:lnTo>
                    <a:lnTo>
                      <a:pt x="2539" y="925"/>
                    </a:lnTo>
                    <a:lnTo>
                      <a:pt x="2519" y="914"/>
                    </a:lnTo>
                    <a:lnTo>
                      <a:pt x="2488" y="914"/>
                    </a:lnTo>
                    <a:lnTo>
                      <a:pt x="2468" y="914"/>
                    </a:lnTo>
                    <a:lnTo>
                      <a:pt x="2448" y="914"/>
                    </a:lnTo>
                    <a:lnTo>
                      <a:pt x="2417" y="904"/>
                    </a:lnTo>
                    <a:lnTo>
                      <a:pt x="2397" y="904"/>
                    </a:lnTo>
                    <a:lnTo>
                      <a:pt x="2377" y="904"/>
                    </a:lnTo>
                    <a:lnTo>
                      <a:pt x="2346" y="904"/>
                    </a:lnTo>
                    <a:lnTo>
                      <a:pt x="2365" y="894"/>
                    </a:lnTo>
                    <a:lnTo>
                      <a:pt x="2386" y="894"/>
                    </a:lnTo>
                    <a:lnTo>
                      <a:pt x="2406" y="894"/>
                    </a:lnTo>
                    <a:lnTo>
                      <a:pt x="2417" y="894"/>
                    </a:lnTo>
                    <a:lnTo>
                      <a:pt x="2436" y="894"/>
                    </a:lnTo>
                    <a:lnTo>
                      <a:pt x="2457" y="894"/>
                    </a:lnTo>
                    <a:lnTo>
                      <a:pt x="2477" y="894"/>
                    </a:lnTo>
                    <a:lnTo>
                      <a:pt x="2498" y="883"/>
                    </a:lnTo>
                    <a:lnTo>
                      <a:pt x="2519" y="883"/>
                    </a:lnTo>
                    <a:lnTo>
                      <a:pt x="2539" y="894"/>
                    </a:lnTo>
                    <a:lnTo>
                      <a:pt x="2559" y="883"/>
                    </a:lnTo>
                    <a:lnTo>
                      <a:pt x="2569" y="883"/>
                    </a:lnTo>
                    <a:lnTo>
                      <a:pt x="2590" y="883"/>
                    </a:lnTo>
                    <a:lnTo>
                      <a:pt x="2610" y="883"/>
                    </a:lnTo>
                    <a:lnTo>
                      <a:pt x="2630" y="883"/>
                    </a:lnTo>
                    <a:lnTo>
                      <a:pt x="2650" y="894"/>
                    </a:lnTo>
                    <a:lnTo>
                      <a:pt x="2640" y="894"/>
                    </a:lnTo>
                    <a:lnTo>
                      <a:pt x="2732" y="904"/>
                    </a:lnTo>
                    <a:lnTo>
                      <a:pt x="2721" y="894"/>
                    </a:lnTo>
                    <a:lnTo>
                      <a:pt x="2742" y="894"/>
                    </a:lnTo>
                    <a:lnTo>
                      <a:pt x="2763" y="883"/>
                    </a:lnTo>
                    <a:lnTo>
                      <a:pt x="2792" y="883"/>
                    </a:lnTo>
                    <a:lnTo>
                      <a:pt x="2813" y="874"/>
                    </a:lnTo>
                    <a:lnTo>
                      <a:pt x="2834" y="874"/>
                    </a:lnTo>
                    <a:lnTo>
                      <a:pt x="2864" y="874"/>
                    </a:lnTo>
                    <a:lnTo>
                      <a:pt x="2884" y="874"/>
                    </a:lnTo>
                    <a:lnTo>
                      <a:pt x="2914" y="864"/>
                    </a:lnTo>
                    <a:lnTo>
                      <a:pt x="2935" y="864"/>
                    </a:lnTo>
                    <a:lnTo>
                      <a:pt x="2955" y="864"/>
                    </a:lnTo>
                    <a:lnTo>
                      <a:pt x="2985" y="864"/>
                    </a:lnTo>
                    <a:lnTo>
                      <a:pt x="3006" y="864"/>
                    </a:lnTo>
                    <a:lnTo>
                      <a:pt x="3026" y="874"/>
                    </a:lnTo>
                    <a:lnTo>
                      <a:pt x="3056" y="874"/>
                    </a:lnTo>
                    <a:lnTo>
                      <a:pt x="3077" y="874"/>
                    </a:lnTo>
                    <a:lnTo>
                      <a:pt x="3097" y="874"/>
                    </a:lnTo>
                    <a:lnTo>
                      <a:pt x="3158" y="874"/>
                    </a:lnTo>
                    <a:lnTo>
                      <a:pt x="3209" y="874"/>
                    </a:lnTo>
                    <a:lnTo>
                      <a:pt x="3179" y="864"/>
                    </a:lnTo>
                    <a:lnTo>
                      <a:pt x="3138" y="864"/>
                    </a:lnTo>
                    <a:lnTo>
                      <a:pt x="3097" y="864"/>
                    </a:lnTo>
                    <a:lnTo>
                      <a:pt x="3067" y="864"/>
                    </a:lnTo>
                    <a:lnTo>
                      <a:pt x="3026" y="864"/>
                    </a:lnTo>
                    <a:lnTo>
                      <a:pt x="2985" y="864"/>
                    </a:lnTo>
                    <a:lnTo>
                      <a:pt x="2945" y="864"/>
                    </a:lnTo>
                    <a:lnTo>
                      <a:pt x="2914" y="874"/>
                    </a:lnTo>
                    <a:lnTo>
                      <a:pt x="2874" y="874"/>
                    </a:lnTo>
                    <a:lnTo>
                      <a:pt x="2834" y="874"/>
                    </a:lnTo>
                    <a:lnTo>
                      <a:pt x="2792" y="874"/>
                    </a:lnTo>
                    <a:lnTo>
                      <a:pt x="2763" y="883"/>
                    </a:lnTo>
                    <a:lnTo>
                      <a:pt x="2721" y="883"/>
                    </a:lnTo>
                    <a:lnTo>
                      <a:pt x="2681" y="883"/>
                    </a:lnTo>
                    <a:lnTo>
                      <a:pt x="2650" y="883"/>
                    </a:lnTo>
                    <a:lnTo>
                      <a:pt x="2610" y="883"/>
                    </a:lnTo>
                    <a:lnTo>
                      <a:pt x="2630" y="874"/>
                    </a:lnTo>
                    <a:lnTo>
                      <a:pt x="2650" y="874"/>
                    </a:lnTo>
                    <a:lnTo>
                      <a:pt x="2671" y="874"/>
                    </a:lnTo>
                    <a:lnTo>
                      <a:pt x="2691" y="874"/>
                    </a:lnTo>
                    <a:lnTo>
                      <a:pt x="2711" y="864"/>
                    </a:lnTo>
                    <a:lnTo>
                      <a:pt x="2732" y="864"/>
                    </a:lnTo>
                    <a:lnTo>
                      <a:pt x="2751" y="864"/>
                    </a:lnTo>
                    <a:lnTo>
                      <a:pt x="2772" y="864"/>
                    </a:lnTo>
                    <a:lnTo>
                      <a:pt x="2792" y="854"/>
                    </a:lnTo>
                    <a:lnTo>
                      <a:pt x="2813" y="854"/>
                    </a:lnTo>
                    <a:lnTo>
                      <a:pt x="2834" y="854"/>
                    </a:lnTo>
                    <a:lnTo>
                      <a:pt x="2854" y="854"/>
                    </a:lnTo>
                    <a:lnTo>
                      <a:pt x="2874" y="854"/>
                    </a:lnTo>
                    <a:lnTo>
                      <a:pt x="2893" y="854"/>
                    </a:lnTo>
                    <a:lnTo>
                      <a:pt x="2914" y="843"/>
                    </a:lnTo>
                    <a:lnTo>
                      <a:pt x="2935" y="843"/>
                    </a:lnTo>
                    <a:lnTo>
                      <a:pt x="2955" y="843"/>
                    </a:lnTo>
                    <a:lnTo>
                      <a:pt x="2976" y="843"/>
                    </a:lnTo>
                    <a:lnTo>
                      <a:pt x="2996" y="843"/>
                    </a:lnTo>
                    <a:lnTo>
                      <a:pt x="3017" y="843"/>
                    </a:lnTo>
                    <a:lnTo>
                      <a:pt x="3035" y="843"/>
                    </a:lnTo>
                    <a:lnTo>
                      <a:pt x="3056" y="843"/>
                    </a:lnTo>
                    <a:lnTo>
                      <a:pt x="3077" y="843"/>
                    </a:lnTo>
                    <a:lnTo>
                      <a:pt x="3097" y="843"/>
                    </a:lnTo>
                    <a:lnTo>
                      <a:pt x="3118" y="843"/>
                    </a:lnTo>
                    <a:lnTo>
                      <a:pt x="3138" y="843"/>
                    </a:lnTo>
                    <a:lnTo>
                      <a:pt x="3148" y="843"/>
                    </a:lnTo>
                    <a:lnTo>
                      <a:pt x="3168" y="843"/>
                    </a:lnTo>
                    <a:lnTo>
                      <a:pt x="3189" y="843"/>
                    </a:lnTo>
                    <a:lnTo>
                      <a:pt x="3209" y="843"/>
                    </a:lnTo>
                    <a:lnTo>
                      <a:pt x="3229" y="843"/>
                    </a:lnTo>
                    <a:lnTo>
                      <a:pt x="3250" y="843"/>
                    </a:lnTo>
                    <a:lnTo>
                      <a:pt x="3239" y="843"/>
                    </a:lnTo>
                    <a:lnTo>
                      <a:pt x="3229" y="843"/>
                    </a:lnTo>
                    <a:lnTo>
                      <a:pt x="3219" y="843"/>
                    </a:lnTo>
                    <a:lnTo>
                      <a:pt x="3209" y="843"/>
                    </a:lnTo>
                    <a:lnTo>
                      <a:pt x="3199" y="843"/>
                    </a:lnTo>
                    <a:lnTo>
                      <a:pt x="3189" y="843"/>
                    </a:lnTo>
                    <a:lnTo>
                      <a:pt x="3168" y="843"/>
                    </a:lnTo>
                    <a:lnTo>
                      <a:pt x="3158" y="843"/>
                    </a:lnTo>
                    <a:lnTo>
                      <a:pt x="3148" y="843"/>
                    </a:lnTo>
                    <a:lnTo>
                      <a:pt x="3138" y="843"/>
                    </a:lnTo>
                    <a:lnTo>
                      <a:pt x="3127" y="843"/>
                    </a:lnTo>
                    <a:lnTo>
                      <a:pt x="3118" y="843"/>
                    </a:lnTo>
                    <a:lnTo>
                      <a:pt x="3097" y="833"/>
                    </a:lnTo>
                    <a:lnTo>
                      <a:pt x="3088" y="833"/>
                    </a:lnTo>
                    <a:lnTo>
                      <a:pt x="3077" y="833"/>
                    </a:lnTo>
                    <a:lnTo>
                      <a:pt x="3067" y="833"/>
                    </a:lnTo>
                    <a:lnTo>
                      <a:pt x="3056" y="833"/>
                    </a:lnTo>
                    <a:lnTo>
                      <a:pt x="3047" y="843"/>
                    </a:lnTo>
                    <a:lnTo>
                      <a:pt x="3026" y="843"/>
                    </a:lnTo>
                    <a:lnTo>
                      <a:pt x="3017" y="843"/>
                    </a:lnTo>
                    <a:lnTo>
                      <a:pt x="3006" y="843"/>
                    </a:lnTo>
                    <a:lnTo>
                      <a:pt x="2996" y="843"/>
                    </a:lnTo>
                    <a:lnTo>
                      <a:pt x="2964" y="843"/>
                    </a:lnTo>
                    <a:lnTo>
                      <a:pt x="2935" y="843"/>
                    </a:lnTo>
                    <a:lnTo>
                      <a:pt x="2905" y="843"/>
                    </a:lnTo>
                    <a:lnTo>
                      <a:pt x="2874" y="854"/>
                    </a:lnTo>
                    <a:lnTo>
                      <a:pt x="2834" y="854"/>
                    </a:lnTo>
                    <a:lnTo>
                      <a:pt x="2803" y="854"/>
                    </a:lnTo>
                    <a:lnTo>
                      <a:pt x="2772" y="854"/>
                    </a:lnTo>
                    <a:lnTo>
                      <a:pt x="2742" y="864"/>
                    </a:lnTo>
                    <a:lnTo>
                      <a:pt x="2711" y="864"/>
                    </a:lnTo>
                    <a:lnTo>
                      <a:pt x="2681" y="864"/>
                    </a:lnTo>
                    <a:lnTo>
                      <a:pt x="2650" y="874"/>
                    </a:lnTo>
                    <a:lnTo>
                      <a:pt x="2620" y="874"/>
                    </a:lnTo>
                    <a:lnTo>
                      <a:pt x="2590" y="874"/>
                    </a:lnTo>
                    <a:lnTo>
                      <a:pt x="2559" y="874"/>
                    </a:lnTo>
                    <a:lnTo>
                      <a:pt x="2528" y="883"/>
                    </a:lnTo>
                    <a:lnTo>
                      <a:pt x="2498" y="883"/>
                    </a:lnTo>
                    <a:lnTo>
                      <a:pt x="2488" y="883"/>
                    </a:lnTo>
                    <a:lnTo>
                      <a:pt x="2477" y="883"/>
                    </a:lnTo>
                    <a:lnTo>
                      <a:pt x="2468" y="883"/>
                    </a:lnTo>
                    <a:lnTo>
                      <a:pt x="2457" y="883"/>
                    </a:lnTo>
                    <a:lnTo>
                      <a:pt x="2448" y="883"/>
                    </a:lnTo>
                    <a:lnTo>
                      <a:pt x="2436" y="883"/>
                    </a:lnTo>
                    <a:lnTo>
                      <a:pt x="2427" y="883"/>
                    </a:lnTo>
                    <a:lnTo>
                      <a:pt x="2417" y="883"/>
                    </a:lnTo>
                    <a:lnTo>
                      <a:pt x="2406" y="883"/>
                    </a:lnTo>
                    <a:lnTo>
                      <a:pt x="2397" y="894"/>
                    </a:lnTo>
                    <a:lnTo>
                      <a:pt x="2386" y="894"/>
                    </a:lnTo>
                    <a:lnTo>
                      <a:pt x="2377" y="894"/>
                    </a:lnTo>
                    <a:lnTo>
                      <a:pt x="2365" y="894"/>
                    </a:lnTo>
                    <a:lnTo>
                      <a:pt x="2356" y="894"/>
                    </a:lnTo>
                    <a:lnTo>
                      <a:pt x="2346" y="894"/>
                    </a:lnTo>
                    <a:lnTo>
                      <a:pt x="2335" y="894"/>
                    </a:lnTo>
                    <a:lnTo>
                      <a:pt x="2326" y="894"/>
                    </a:lnTo>
                    <a:lnTo>
                      <a:pt x="2315" y="894"/>
                    </a:lnTo>
                    <a:lnTo>
                      <a:pt x="2306" y="894"/>
                    </a:lnTo>
                    <a:lnTo>
                      <a:pt x="2294" y="904"/>
                    </a:lnTo>
                    <a:lnTo>
                      <a:pt x="2275" y="904"/>
                    </a:lnTo>
                    <a:lnTo>
                      <a:pt x="2264" y="904"/>
                    </a:lnTo>
                    <a:lnTo>
                      <a:pt x="2255" y="904"/>
                    </a:lnTo>
                    <a:lnTo>
                      <a:pt x="2244" y="904"/>
                    </a:lnTo>
                    <a:lnTo>
                      <a:pt x="2235" y="904"/>
                    </a:lnTo>
                    <a:lnTo>
                      <a:pt x="2214" y="914"/>
                    </a:lnTo>
                    <a:lnTo>
                      <a:pt x="2204" y="914"/>
                    </a:lnTo>
                    <a:lnTo>
                      <a:pt x="2193" y="914"/>
                    </a:lnTo>
                    <a:lnTo>
                      <a:pt x="2183" y="914"/>
                    </a:lnTo>
                    <a:lnTo>
                      <a:pt x="2173" y="914"/>
                    </a:lnTo>
                    <a:lnTo>
                      <a:pt x="2163" y="914"/>
                    </a:lnTo>
                    <a:lnTo>
                      <a:pt x="2152" y="914"/>
                    </a:lnTo>
                    <a:lnTo>
                      <a:pt x="2143" y="914"/>
                    </a:lnTo>
                    <a:lnTo>
                      <a:pt x="2152" y="904"/>
                    </a:lnTo>
                    <a:lnTo>
                      <a:pt x="2163" y="904"/>
                    </a:lnTo>
                    <a:lnTo>
                      <a:pt x="2173" y="894"/>
                    </a:lnTo>
                    <a:lnTo>
                      <a:pt x="2193" y="894"/>
                    </a:lnTo>
                    <a:lnTo>
                      <a:pt x="2204" y="894"/>
                    </a:lnTo>
                    <a:lnTo>
                      <a:pt x="2214" y="894"/>
                    </a:lnTo>
                    <a:lnTo>
                      <a:pt x="2223" y="883"/>
                    </a:lnTo>
                    <a:lnTo>
                      <a:pt x="2235" y="883"/>
                    </a:lnTo>
                    <a:lnTo>
                      <a:pt x="2244" y="883"/>
                    </a:lnTo>
                    <a:lnTo>
                      <a:pt x="2255" y="883"/>
                    </a:lnTo>
                    <a:lnTo>
                      <a:pt x="2264" y="883"/>
                    </a:lnTo>
                    <a:lnTo>
                      <a:pt x="2275" y="883"/>
                    </a:lnTo>
                    <a:lnTo>
                      <a:pt x="2285" y="883"/>
                    </a:lnTo>
                    <a:lnTo>
                      <a:pt x="2294" y="883"/>
                    </a:lnTo>
                    <a:lnTo>
                      <a:pt x="2306" y="883"/>
                    </a:lnTo>
                    <a:lnTo>
                      <a:pt x="2315" y="883"/>
                    </a:lnTo>
                    <a:lnTo>
                      <a:pt x="2326" y="874"/>
                    </a:lnTo>
                    <a:lnTo>
                      <a:pt x="2346" y="874"/>
                    </a:lnTo>
                    <a:lnTo>
                      <a:pt x="2356" y="874"/>
                    </a:lnTo>
                    <a:lnTo>
                      <a:pt x="2377" y="874"/>
                    </a:lnTo>
                    <a:lnTo>
                      <a:pt x="2397" y="874"/>
                    </a:lnTo>
                    <a:lnTo>
                      <a:pt x="2417" y="874"/>
                    </a:lnTo>
                    <a:lnTo>
                      <a:pt x="2436" y="864"/>
                    </a:lnTo>
                    <a:lnTo>
                      <a:pt x="2457" y="864"/>
                    </a:lnTo>
                    <a:lnTo>
                      <a:pt x="2477" y="864"/>
                    </a:lnTo>
                    <a:lnTo>
                      <a:pt x="2498" y="864"/>
                    </a:lnTo>
                    <a:lnTo>
                      <a:pt x="2519" y="864"/>
                    </a:lnTo>
                    <a:lnTo>
                      <a:pt x="2528" y="864"/>
                    </a:lnTo>
                    <a:lnTo>
                      <a:pt x="2549" y="864"/>
                    </a:lnTo>
                    <a:lnTo>
                      <a:pt x="2569" y="864"/>
                    </a:lnTo>
                    <a:lnTo>
                      <a:pt x="2590" y="864"/>
                    </a:lnTo>
                    <a:lnTo>
                      <a:pt x="2600" y="864"/>
                    </a:lnTo>
                    <a:lnTo>
                      <a:pt x="2620" y="854"/>
                    </a:lnTo>
                    <a:lnTo>
                      <a:pt x="2630" y="854"/>
                    </a:lnTo>
                    <a:lnTo>
                      <a:pt x="2620" y="854"/>
                    </a:lnTo>
                    <a:lnTo>
                      <a:pt x="2610" y="854"/>
                    </a:lnTo>
                    <a:lnTo>
                      <a:pt x="2610" y="843"/>
                    </a:lnTo>
                    <a:lnTo>
                      <a:pt x="2498" y="854"/>
                    </a:lnTo>
                    <a:lnTo>
                      <a:pt x="2498" y="843"/>
                    </a:lnTo>
                    <a:lnTo>
                      <a:pt x="2528" y="833"/>
                    </a:lnTo>
                    <a:lnTo>
                      <a:pt x="2559" y="823"/>
                    </a:lnTo>
                    <a:lnTo>
                      <a:pt x="2579" y="812"/>
                    </a:lnTo>
                    <a:lnTo>
                      <a:pt x="2610" y="803"/>
                    </a:lnTo>
                    <a:lnTo>
                      <a:pt x="2640" y="792"/>
                    </a:lnTo>
                    <a:lnTo>
                      <a:pt x="2671" y="783"/>
                    </a:lnTo>
                    <a:lnTo>
                      <a:pt x="2701" y="783"/>
                    </a:lnTo>
                    <a:lnTo>
                      <a:pt x="2721" y="772"/>
                    </a:lnTo>
                    <a:lnTo>
                      <a:pt x="2751" y="762"/>
                    </a:lnTo>
                    <a:lnTo>
                      <a:pt x="2782" y="762"/>
                    </a:lnTo>
                    <a:lnTo>
                      <a:pt x="2813" y="752"/>
                    </a:lnTo>
                    <a:lnTo>
                      <a:pt x="2843" y="752"/>
                    </a:lnTo>
                    <a:lnTo>
                      <a:pt x="2874" y="752"/>
                    </a:lnTo>
                    <a:lnTo>
                      <a:pt x="2905" y="752"/>
                    </a:lnTo>
                    <a:lnTo>
                      <a:pt x="2935" y="752"/>
                    </a:lnTo>
                    <a:lnTo>
                      <a:pt x="2955" y="752"/>
                    </a:lnTo>
                    <a:lnTo>
                      <a:pt x="2964" y="752"/>
                    </a:lnTo>
                    <a:lnTo>
                      <a:pt x="2976" y="752"/>
                    </a:lnTo>
                    <a:lnTo>
                      <a:pt x="2985" y="752"/>
                    </a:lnTo>
                    <a:lnTo>
                      <a:pt x="2976" y="752"/>
                    </a:lnTo>
                    <a:lnTo>
                      <a:pt x="2964" y="741"/>
                    </a:lnTo>
                    <a:lnTo>
                      <a:pt x="2457" y="752"/>
                    </a:lnTo>
                    <a:lnTo>
                      <a:pt x="2488" y="741"/>
                    </a:lnTo>
                    <a:lnTo>
                      <a:pt x="2519" y="741"/>
                    </a:lnTo>
                    <a:lnTo>
                      <a:pt x="2549" y="732"/>
                    </a:lnTo>
                    <a:lnTo>
                      <a:pt x="2579" y="732"/>
                    </a:lnTo>
                    <a:lnTo>
                      <a:pt x="2610" y="732"/>
                    </a:lnTo>
                    <a:lnTo>
                      <a:pt x="2640" y="732"/>
                    </a:lnTo>
                    <a:lnTo>
                      <a:pt x="2671" y="732"/>
                    </a:lnTo>
                    <a:lnTo>
                      <a:pt x="2711" y="721"/>
                    </a:lnTo>
                    <a:lnTo>
                      <a:pt x="2742" y="721"/>
                    </a:lnTo>
                    <a:lnTo>
                      <a:pt x="2772" y="721"/>
                    </a:lnTo>
                    <a:lnTo>
                      <a:pt x="2803" y="721"/>
                    </a:lnTo>
                    <a:lnTo>
                      <a:pt x="2834" y="721"/>
                    </a:lnTo>
                    <a:lnTo>
                      <a:pt x="2864" y="721"/>
                    </a:lnTo>
                    <a:lnTo>
                      <a:pt x="2905" y="721"/>
                    </a:lnTo>
                    <a:lnTo>
                      <a:pt x="2935" y="721"/>
                    </a:lnTo>
                    <a:lnTo>
                      <a:pt x="2964" y="721"/>
                    </a:lnTo>
                    <a:lnTo>
                      <a:pt x="2976" y="721"/>
                    </a:lnTo>
                    <a:lnTo>
                      <a:pt x="2985" y="721"/>
                    </a:lnTo>
                    <a:lnTo>
                      <a:pt x="2996" y="721"/>
                    </a:lnTo>
                    <a:lnTo>
                      <a:pt x="3006" y="721"/>
                    </a:lnTo>
                    <a:lnTo>
                      <a:pt x="2996" y="712"/>
                    </a:lnTo>
                    <a:lnTo>
                      <a:pt x="2579" y="721"/>
                    </a:lnTo>
                    <a:lnTo>
                      <a:pt x="2579" y="712"/>
                    </a:lnTo>
                    <a:lnTo>
                      <a:pt x="2590" y="712"/>
                    </a:lnTo>
                    <a:lnTo>
                      <a:pt x="2377" y="741"/>
                    </a:lnTo>
                    <a:lnTo>
                      <a:pt x="2365" y="741"/>
                    </a:lnTo>
                    <a:lnTo>
                      <a:pt x="2365" y="732"/>
                    </a:lnTo>
                    <a:lnTo>
                      <a:pt x="2397" y="701"/>
                    </a:lnTo>
                    <a:lnTo>
                      <a:pt x="2417" y="701"/>
                    </a:lnTo>
                    <a:lnTo>
                      <a:pt x="2436" y="701"/>
                    </a:lnTo>
                    <a:lnTo>
                      <a:pt x="2457" y="691"/>
                    </a:lnTo>
                    <a:lnTo>
                      <a:pt x="2477" y="691"/>
                    </a:lnTo>
                    <a:lnTo>
                      <a:pt x="2498" y="691"/>
                    </a:lnTo>
                    <a:lnTo>
                      <a:pt x="2528" y="681"/>
                    </a:lnTo>
                    <a:lnTo>
                      <a:pt x="2549" y="681"/>
                    </a:lnTo>
                    <a:lnTo>
                      <a:pt x="2569" y="681"/>
                    </a:lnTo>
                    <a:lnTo>
                      <a:pt x="2590" y="670"/>
                    </a:lnTo>
                    <a:lnTo>
                      <a:pt x="2610" y="670"/>
                    </a:lnTo>
                    <a:lnTo>
                      <a:pt x="2630" y="661"/>
                    </a:lnTo>
                    <a:lnTo>
                      <a:pt x="2650" y="661"/>
                    </a:lnTo>
                    <a:lnTo>
                      <a:pt x="2671" y="661"/>
                    </a:lnTo>
                    <a:lnTo>
                      <a:pt x="2691" y="650"/>
                    </a:lnTo>
                    <a:lnTo>
                      <a:pt x="2711" y="650"/>
                    </a:lnTo>
                    <a:lnTo>
                      <a:pt x="2732" y="650"/>
                    </a:lnTo>
                    <a:lnTo>
                      <a:pt x="2763" y="641"/>
                    </a:lnTo>
                    <a:lnTo>
                      <a:pt x="2792" y="629"/>
                    </a:lnTo>
                    <a:lnTo>
                      <a:pt x="2822" y="629"/>
                    </a:lnTo>
                    <a:lnTo>
                      <a:pt x="2854" y="620"/>
                    </a:lnTo>
                    <a:lnTo>
                      <a:pt x="2874" y="620"/>
                    </a:lnTo>
                    <a:lnTo>
                      <a:pt x="2905" y="620"/>
                    </a:lnTo>
                    <a:lnTo>
                      <a:pt x="2935" y="610"/>
                    </a:lnTo>
                    <a:lnTo>
                      <a:pt x="2964" y="610"/>
                    </a:lnTo>
                    <a:lnTo>
                      <a:pt x="2996" y="599"/>
                    </a:lnTo>
                    <a:lnTo>
                      <a:pt x="3026" y="599"/>
                    </a:lnTo>
                    <a:lnTo>
                      <a:pt x="3056" y="599"/>
                    </a:lnTo>
                    <a:lnTo>
                      <a:pt x="3077" y="590"/>
                    </a:lnTo>
                    <a:lnTo>
                      <a:pt x="3108" y="590"/>
                    </a:lnTo>
                    <a:lnTo>
                      <a:pt x="3138" y="590"/>
                    </a:lnTo>
                    <a:lnTo>
                      <a:pt x="3168" y="590"/>
                    </a:lnTo>
                    <a:lnTo>
                      <a:pt x="3199" y="579"/>
                    </a:lnTo>
                    <a:lnTo>
                      <a:pt x="3179" y="579"/>
                    </a:lnTo>
                    <a:lnTo>
                      <a:pt x="3158" y="590"/>
                    </a:lnTo>
                    <a:lnTo>
                      <a:pt x="3148" y="590"/>
                    </a:lnTo>
                    <a:lnTo>
                      <a:pt x="3127" y="590"/>
                    </a:lnTo>
                    <a:lnTo>
                      <a:pt x="3118" y="590"/>
                    </a:lnTo>
                    <a:lnTo>
                      <a:pt x="3097" y="590"/>
                    </a:lnTo>
                    <a:lnTo>
                      <a:pt x="3077" y="590"/>
                    </a:lnTo>
                    <a:lnTo>
                      <a:pt x="3067" y="590"/>
                    </a:lnTo>
                    <a:lnTo>
                      <a:pt x="3026" y="599"/>
                    </a:lnTo>
                    <a:lnTo>
                      <a:pt x="2996" y="599"/>
                    </a:lnTo>
                    <a:lnTo>
                      <a:pt x="2964" y="610"/>
                    </a:lnTo>
                    <a:lnTo>
                      <a:pt x="2925" y="610"/>
                    </a:lnTo>
                    <a:lnTo>
                      <a:pt x="2893" y="620"/>
                    </a:lnTo>
                    <a:lnTo>
                      <a:pt x="2854" y="620"/>
                    </a:lnTo>
                    <a:lnTo>
                      <a:pt x="2822" y="629"/>
                    </a:lnTo>
                    <a:lnTo>
                      <a:pt x="2792" y="629"/>
                    </a:lnTo>
                    <a:lnTo>
                      <a:pt x="2763" y="641"/>
                    </a:lnTo>
                    <a:lnTo>
                      <a:pt x="2721" y="650"/>
                    </a:lnTo>
                    <a:lnTo>
                      <a:pt x="2691" y="650"/>
                    </a:lnTo>
                    <a:lnTo>
                      <a:pt x="2661" y="661"/>
                    </a:lnTo>
                    <a:lnTo>
                      <a:pt x="2620" y="661"/>
                    </a:lnTo>
                    <a:lnTo>
                      <a:pt x="2590" y="670"/>
                    </a:lnTo>
                    <a:lnTo>
                      <a:pt x="2559" y="681"/>
                    </a:lnTo>
                    <a:lnTo>
                      <a:pt x="2519" y="681"/>
                    </a:lnTo>
                    <a:lnTo>
                      <a:pt x="2579" y="629"/>
                    </a:lnTo>
                    <a:lnTo>
                      <a:pt x="2559" y="620"/>
                    </a:lnTo>
                    <a:lnTo>
                      <a:pt x="2640" y="569"/>
                    </a:lnTo>
                    <a:lnTo>
                      <a:pt x="2640" y="558"/>
                    </a:lnTo>
                    <a:lnTo>
                      <a:pt x="2640" y="549"/>
                    </a:lnTo>
                    <a:lnTo>
                      <a:pt x="2640" y="539"/>
                    </a:lnTo>
                    <a:lnTo>
                      <a:pt x="2650" y="539"/>
                    </a:lnTo>
                    <a:lnTo>
                      <a:pt x="2650" y="528"/>
                    </a:lnTo>
                    <a:lnTo>
                      <a:pt x="2650" y="519"/>
                    </a:lnTo>
                    <a:lnTo>
                      <a:pt x="2640" y="519"/>
                    </a:lnTo>
                    <a:lnTo>
                      <a:pt x="2630" y="519"/>
                    </a:lnTo>
                    <a:lnTo>
                      <a:pt x="2640" y="498"/>
                    </a:lnTo>
                    <a:lnTo>
                      <a:pt x="2630" y="498"/>
                    </a:lnTo>
                    <a:lnTo>
                      <a:pt x="2630" y="487"/>
                    </a:lnTo>
                    <a:lnTo>
                      <a:pt x="2620" y="487"/>
                    </a:lnTo>
                    <a:lnTo>
                      <a:pt x="2590" y="487"/>
                    </a:lnTo>
                    <a:lnTo>
                      <a:pt x="2590" y="478"/>
                    </a:lnTo>
                    <a:lnTo>
                      <a:pt x="2620" y="457"/>
                    </a:lnTo>
                    <a:lnTo>
                      <a:pt x="2650" y="447"/>
                    </a:lnTo>
                    <a:lnTo>
                      <a:pt x="2681" y="427"/>
                    </a:lnTo>
                    <a:lnTo>
                      <a:pt x="2701" y="407"/>
                    </a:lnTo>
                    <a:lnTo>
                      <a:pt x="2732" y="397"/>
                    </a:lnTo>
                    <a:lnTo>
                      <a:pt x="2763" y="376"/>
                    </a:lnTo>
                    <a:lnTo>
                      <a:pt x="2792" y="366"/>
                    </a:lnTo>
                    <a:lnTo>
                      <a:pt x="2822" y="345"/>
                    </a:lnTo>
                    <a:lnTo>
                      <a:pt x="2843" y="326"/>
                    </a:lnTo>
                    <a:lnTo>
                      <a:pt x="2874" y="315"/>
                    </a:lnTo>
                    <a:lnTo>
                      <a:pt x="2905" y="295"/>
                    </a:lnTo>
                    <a:lnTo>
                      <a:pt x="2925" y="274"/>
                    </a:lnTo>
                    <a:lnTo>
                      <a:pt x="2955" y="255"/>
                    </a:lnTo>
                    <a:lnTo>
                      <a:pt x="2985" y="234"/>
                    </a:lnTo>
                    <a:lnTo>
                      <a:pt x="3006" y="213"/>
                    </a:lnTo>
                    <a:lnTo>
                      <a:pt x="3035" y="193"/>
                    </a:lnTo>
                    <a:lnTo>
                      <a:pt x="3047" y="183"/>
                    </a:lnTo>
                    <a:lnTo>
                      <a:pt x="3056" y="173"/>
                    </a:lnTo>
                    <a:lnTo>
                      <a:pt x="3067" y="173"/>
                    </a:lnTo>
                    <a:lnTo>
                      <a:pt x="3067" y="163"/>
                    </a:lnTo>
                    <a:lnTo>
                      <a:pt x="3077" y="163"/>
                    </a:lnTo>
                    <a:lnTo>
                      <a:pt x="3088" y="142"/>
                    </a:lnTo>
                    <a:lnTo>
                      <a:pt x="3056" y="163"/>
                    </a:lnTo>
                    <a:lnTo>
                      <a:pt x="3026" y="173"/>
                    </a:lnTo>
                    <a:lnTo>
                      <a:pt x="3006" y="193"/>
                    </a:lnTo>
                    <a:lnTo>
                      <a:pt x="2976" y="213"/>
                    </a:lnTo>
                    <a:lnTo>
                      <a:pt x="2945" y="234"/>
                    </a:lnTo>
                    <a:lnTo>
                      <a:pt x="2925" y="255"/>
                    </a:lnTo>
                    <a:lnTo>
                      <a:pt x="2893" y="265"/>
                    </a:lnTo>
                    <a:lnTo>
                      <a:pt x="2864" y="284"/>
                    </a:lnTo>
                    <a:lnTo>
                      <a:pt x="2843" y="305"/>
                    </a:lnTo>
                    <a:lnTo>
                      <a:pt x="2813" y="326"/>
                    </a:lnTo>
                    <a:lnTo>
                      <a:pt x="2782" y="345"/>
                    </a:lnTo>
                    <a:lnTo>
                      <a:pt x="2763" y="366"/>
                    </a:lnTo>
                    <a:lnTo>
                      <a:pt x="2732" y="386"/>
                    </a:lnTo>
                    <a:lnTo>
                      <a:pt x="2701" y="397"/>
                    </a:lnTo>
                    <a:lnTo>
                      <a:pt x="2671" y="416"/>
                    </a:lnTo>
                    <a:lnTo>
                      <a:pt x="2640" y="427"/>
                    </a:lnTo>
                    <a:lnTo>
                      <a:pt x="2640" y="437"/>
                    </a:lnTo>
                    <a:lnTo>
                      <a:pt x="2630" y="437"/>
                    </a:lnTo>
                    <a:lnTo>
                      <a:pt x="2630" y="447"/>
                    </a:lnTo>
                    <a:lnTo>
                      <a:pt x="2620" y="447"/>
                    </a:lnTo>
                    <a:lnTo>
                      <a:pt x="2620" y="457"/>
                    </a:lnTo>
                    <a:lnTo>
                      <a:pt x="2559" y="487"/>
                    </a:lnTo>
                    <a:lnTo>
                      <a:pt x="2559" y="478"/>
                    </a:lnTo>
                    <a:lnTo>
                      <a:pt x="2559" y="468"/>
                    </a:lnTo>
                    <a:lnTo>
                      <a:pt x="2436" y="519"/>
                    </a:lnTo>
                    <a:lnTo>
                      <a:pt x="2397" y="539"/>
                    </a:lnTo>
                    <a:lnTo>
                      <a:pt x="2397" y="549"/>
                    </a:lnTo>
                    <a:lnTo>
                      <a:pt x="2386" y="549"/>
                    </a:lnTo>
                    <a:lnTo>
                      <a:pt x="2386" y="558"/>
                    </a:lnTo>
                    <a:lnTo>
                      <a:pt x="2377" y="549"/>
                    </a:lnTo>
                    <a:lnTo>
                      <a:pt x="2406" y="498"/>
                    </a:lnTo>
                    <a:lnTo>
                      <a:pt x="2397" y="498"/>
                    </a:lnTo>
                    <a:lnTo>
                      <a:pt x="2397" y="487"/>
                    </a:lnTo>
                    <a:lnTo>
                      <a:pt x="2436" y="457"/>
                    </a:lnTo>
                    <a:lnTo>
                      <a:pt x="2448" y="457"/>
                    </a:lnTo>
                    <a:lnTo>
                      <a:pt x="2457" y="457"/>
                    </a:lnTo>
                    <a:lnTo>
                      <a:pt x="2457" y="447"/>
                    </a:lnTo>
                    <a:lnTo>
                      <a:pt x="2468" y="447"/>
                    </a:lnTo>
                    <a:lnTo>
                      <a:pt x="2477" y="447"/>
                    </a:lnTo>
                    <a:lnTo>
                      <a:pt x="2477" y="437"/>
                    </a:lnTo>
                    <a:lnTo>
                      <a:pt x="2488" y="437"/>
                    </a:lnTo>
                    <a:lnTo>
                      <a:pt x="2498" y="427"/>
                    </a:lnTo>
                    <a:lnTo>
                      <a:pt x="2508" y="416"/>
                    </a:lnTo>
                    <a:lnTo>
                      <a:pt x="2519" y="416"/>
                    </a:lnTo>
                    <a:lnTo>
                      <a:pt x="2528" y="407"/>
                    </a:lnTo>
                    <a:lnTo>
                      <a:pt x="2549" y="397"/>
                    </a:lnTo>
                    <a:lnTo>
                      <a:pt x="2559" y="386"/>
                    </a:lnTo>
                    <a:lnTo>
                      <a:pt x="2569" y="376"/>
                    </a:lnTo>
                    <a:lnTo>
                      <a:pt x="2579" y="366"/>
                    </a:lnTo>
                    <a:lnTo>
                      <a:pt x="2600" y="356"/>
                    </a:lnTo>
                    <a:lnTo>
                      <a:pt x="2610" y="345"/>
                    </a:lnTo>
                    <a:lnTo>
                      <a:pt x="2620" y="336"/>
                    </a:lnTo>
                    <a:lnTo>
                      <a:pt x="2630" y="336"/>
                    </a:lnTo>
                    <a:lnTo>
                      <a:pt x="2650" y="326"/>
                    </a:lnTo>
                    <a:lnTo>
                      <a:pt x="2661" y="315"/>
                    </a:lnTo>
                    <a:lnTo>
                      <a:pt x="2671" y="305"/>
                    </a:lnTo>
                    <a:lnTo>
                      <a:pt x="2681" y="295"/>
                    </a:lnTo>
                    <a:lnTo>
                      <a:pt x="2691" y="284"/>
                    </a:lnTo>
                    <a:lnTo>
                      <a:pt x="2711" y="274"/>
                    </a:lnTo>
                    <a:lnTo>
                      <a:pt x="2732" y="255"/>
                    </a:lnTo>
                    <a:lnTo>
                      <a:pt x="2742" y="244"/>
                    </a:lnTo>
                    <a:lnTo>
                      <a:pt x="2763" y="234"/>
                    </a:lnTo>
                    <a:lnTo>
                      <a:pt x="2772" y="224"/>
                    </a:lnTo>
                    <a:lnTo>
                      <a:pt x="2792" y="213"/>
                    </a:lnTo>
                    <a:lnTo>
                      <a:pt x="2813" y="193"/>
                    </a:lnTo>
                    <a:lnTo>
                      <a:pt x="2822" y="183"/>
                    </a:lnTo>
                    <a:lnTo>
                      <a:pt x="2843" y="173"/>
                    </a:lnTo>
                    <a:lnTo>
                      <a:pt x="2854" y="163"/>
                    </a:lnTo>
                    <a:lnTo>
                      <a:pt x="2874" y="153"/>
                    </a:lnTo>
                    <a:lnTo>
                      <a:pt x="2893" y="142"/>
                    </a:lnTo>
                    <a:lnTo>
                      <a:pt x="2905" y="122"/>
                    </a:lnTo>
                    <a:lnTo>
                      <a:pt x="2925" y="112"/>
                    </a:lnTo>
                    <a:lnTo>
                      <a:pt x="2945" y="102"/>
                    </a:lnTo>
                    <a:lnTo>
                      <a:pt x="2955" y="92"/>
                    </a:lnTo>
                    <a:lnTo>
                      <a:pt x="2955" y="82"/>
                    </a:lnTo>
                    <a:lnTo>
                      <a:pt x="2945" y="82"/>
                    </a:lnTo>
                    <a:lnTo>
                      <a:pt x="2935" y="92"/>
                    </a:lnTo>
                    <a:lnTo>
                      <a:pt x="2925" y="102"/>
                    </a:lnTo>
                    <a:lnTo>
                      <a:pt x="2914" y="102"/>
                    </a:lnTo>
                    <a:lnTo>
                      <a:pt x="2914" y="112"/>
                    </a:lnTo>
                    <a:lnTo>
                      <a:pt x="2905" y="112"/>
                    </a:lnTo>
                    <a:lnTo>
                      <a:pt x="2893" y="112"/>
                    </a:lnTo>
                    <a:lnTo>
                      <a:pt x="2884" y="133"/>
                    </a:lnTo>
                    <a:lnTo>
                      <a:pt x="2864" y="142"/>
                    </a:lnTo>
                    <a:lnTo>
                      <a:pt x="2843" y="153"/>
                    </a:lnTo>
                    <a:lnTo>
                      <a:pt x="2834" y="163"/>
                    </a:lnTo>
                    <a:lnTo>
                      <a:pt x="2813" y="183"/>
                    </a:lnTo>
                    <a:lnTo>
                      <a:pt x="2803" y="193"/>
                    </a:lnTo>
                    <a:lnTo>
                      <a:pt x="2782" y="204"/>
                    </a:lnTo>
                    <a:lnTo>
                      <a:pt x="2763" y="213"/>
                    </a:lnTo>
                    <a:lnTo>
                      <a:pt x="2763" y="224"/>
                    </a:lnTo>
                    <a:lnTo>
                      <a:pt x="2751" y="224"/>
                    </a:lnTo>
                    <a:lnTo>
                      <a:pt x="2742" y="234"/>
                    </a:lnTo>
                    <a:lnTo>
                      <a:pt x="2732" y="234"/>
                    </a:lnTo>
                    <a:lnTo>
                      <a:pt x="2721" y="244"/>
                    </a:lnTo>
                    <a:lnTo>
                      <a:pt x="2711" y="255"/>
                    </a:lnTo>
                    <a:lnTo>
                      <a:pt x="2701" y="265"/>
                    </a:lnTo>
                    <a:lnTo>
                      <a:pt x="2691" y="265"/>
                    </a:lnTo>
                    <a:lnTo>
                      <a:pt x="2691" y="255"/>
                    </a:lnTo>
                    <a:lnTo>
                      <a:pt x="2732" y="224"/>
                    </a:lnTo>
                    <a:lnTo>
                      <a:pt x="2914" y="62"/>
                    </a:lnTo>
                    <a:lnTo>
                      <a:pt x="2893" y="92"/>
                    </a:lnTo>
                    <a:lnTo>
                      <a:pt x="2905" y="92"/>
                    </a:lnTo>
                    <a:lnTo>
                      <a:pt x="2914" y="82"/>
                    </a:lnTo>
                    <a:lnTo>
                      <a:pt x="2925" y="71"/>
                    </a:lnTo>
                    <a:lnTo>
                      <a:pt x="2925" y="62"/>
                    </a:lnTo>
                    <a:lnTo>
                      <a:pt x="2935" y="62"/>
                    </a:lnTo>
                    <a:lnTo>
                      <a:pt x="2935" y="51"/>
                    </a:lnTo>
                    <a:lnTo>
                      <a:pt x="2559" y="366"/>
                    </a:lnTo>
                    <a:lnTo>
                      <a:pt x="2549" y="366"/>
                    </a:lnTo>
                    <a:lnTo>
                      <a:pt x="2549" y="376"/>
                    </a:lnTo>
                    <a:lnTo>
                      <a:pt x="2498" y="407"/>
                    </a:lnTo>
                    <a:lnTo>
                      <a:pt x="2792" y="122"/>
                    </a:lnTo>
                    <a:lnTo>
                      <a:pt x="2782" y="133"/>
                    </a:lnTo>
                    <a:lnTo>
                      <a:pt x="2772" y="133"/>
                    </a:lnTo>
                    <a:lnTo>
                      <a:pt x="2763" y="142"/>
                    </a:lnTo>
                    <a:lnTo>
                      <a:pt x="2742" y="153"/>
                    </a:lnTo>
                    <a:lnTo>
                      <a:pt x="2732" y="163"/>
                    </a:lnTo>
                    <a:lnTo>
                      <a:pt x="2721" y="183"/>
                    </a:lnTo>
                    <a:lnTo>
                      <a:pt x="2711" y="193"/>
                    </a:lnTo>
                    <a:lnTo>
                      <a:pt x="2701" y="204"/>
                    </a:lnTo>
                    <a:lnTo>
                      <a:pt x="2681" y="213"/>
                    </a:lnTo>
                    <a:lnTo>
                      <a:pt x="2671" y="224"/>
                    </a:lnTo>
                    <a:lnTo>
                      <a:pt x="2661" y="234"/>
                    </a:lnTo>
                    <a:lnTo>
                      <a:pt x="2650" y="244"/>
                    </a:lnTo>
                    <a:lnTo>
                      <a:pt x="2640" y="265"/>
                    </a:lnTo>
                    <a:lnTo>
                      <a:pt x="2620" y="274"/>
                    </a:lnTo>
                    <a:lnTo>
                      <a:pt x="2610" y="284"/>
                    </a:lnTo>
                    <a:lnTo>
                      <a:pt x="2600" y="295"/>
                    </a:lnTo>
                    <a:lnTo>
                      <a:pt x="2590" y="295"/>
                    </a:lnTo>
                    <a:lnTo>
                      <a:pt x="2590" y="305"/>
                    </a:lnTo>
                    <a:lnTo>
                      <a:pt x="2579" y="315"/>
                    </a:lnTo>
                    <a:lnTo>
                      <a:pt x="2569" y="326"/>
                    </a:lnTo>
                    <a:lnTo>
                      <a:pt x="2559" y="336"/>
                    </a:lnTo>
                    <a:lnTo>
                      <a:pt x="2549" y="345"/>
                    </a:lnTo>
                    <a:lnTo>
                      <a:pt x="2539" y="345"/>
                    </a:lnTo>
                    <a:lnTo>
                      <a:pt x="2528" y="366"/>
                    </a:lnTo>
                    <a:lnTo>
                      <a:pt x="2519" y="366"/>
                    </a:lnTo>
                    <a:lnTo>
                      <a:pt x="2508" y="376"/>
                    </a:lnTo>
                    <a:lnTo>
                      <a:pt x="2498" y="386"/>
                    </a:lnTo>
                    <a:lnTo>
                      <a:pt x="2488" y="397"/>
                    </a:lnTo>
                    <a:lnTo>
                      <a:pt x="2477" y="407"/>
                    </a:lnTo>
                    <a:lnTo>
                      <a:pt x="2468" y="416"/>
                    </a:lnTo>
                    <a:lnTo>
                      <a:pt x="2457" y="427"/>
                    </a:lnTo>
                    <a:lnTo>
                      <a:pt x="2448" y="437"/>
                    </a:lnTo>
                    <a:lnTo>
                      <a:pt x="2436" y="447"/>
                    </a:lnTo>
                    <a:lnTo>
                      <a:pt x="2427" y="457"/>
                    </a:lnTo>
                    <a:lnTo>
                      <a:pt x="2417" y="468"/>
                    </a:lnTo>
                    <a:lnTo>
                      <a:pt x="2406" y="478"/>
                    </a:lnTo>
                    <a:lnTo>
                      <a:pt x="2397" y="487"/>
                    </a:lnTo>
                    <a:lnTo>
                      <a:pt x="2386" y="487"/>
                    </a:lnTo>
                    <a:lnTo>
                      <a:pt x="2377" y="498"/>
                    </a:lnTo>
                    <a:lnTo>
                      <a:pt x="2365" y="508"/>
                    </a:lnTo>
                    <a:lnTo>
                      <a:pt x="2356" y="519"/>
                    </a:lnTo>
                    <a:lnTo>
                      <a:pt x="2346" y="528"/>
                    </a:lnTo>
                    <a:lnTo>
                      <a:pt x="2335" y="528"/>
                    </a:lnTo>
                    <a:lnTo>
                      <a:pt x="2335" y="539"/>
                    </a:lnTo>
                    <a:lnTo>
                      <a:pt x="2326" y="539"/>
                    </a:lnTo>
                    <a:lnTo>
                      <a:pt x="2315" y="549"/>
                    </a:lnTo>
                    <a:lnTo>
                      <a:pt x="2306" y="558"/>
                    </a:lnTo>
                    <a:lnTo>
                      <a:pt x="2294" y="558"/>
                    </a:lnTo>
                    <a:lnTo>
                      <a:pt x="2285" y="558"/>
                    </a:lnTo>
                    <a:lnTo>
                      <a:pt x="2285" y="569"/>
                    </a:lnTo>
                    <a:lnTo>
                      <a:pt x="2285" y="558"/>
                    </a:lnTo>
                    <a:lnTo>
                      <a:pt x="2285" y="549"/>
                    </a:lnTo>
                    <a:lnTo>
                      <a:pt x="2306" y="528"/>
                    </a:lnTo>
                    <a:lnTo>
                      <a:pt x="2315" y="519"/>
                    </a:lnTo>
                    <a:lnTo>
                      <a:pt x="2326" y="508"/>
                    </a:lnTo>
                    <a:lnTo>
                      <a:pt x="2346" y="498"/>
                    </a:lnTo>
                    <a:lnTo>
                      <a:pt x="2356" y="487"/>
                    </a:lnTo>
                    <a:lnTo>
                      <a:pt x="2365" y="478"/>
                    </a:lnTo>
                    <a:lnTo>
                      <a:pt x="2386" y="468"/>
                    </a:lnTo>
                    <a:lnTo>
                      <a:pt x="2397" y="457"/>
                    </a:lnTo>
                    <a:lnTo>
                      <a:pt x="2406" y="447"/>
                    </a:lnTo>
                    <a:lnTo>
                      <a:pt x="2417" y="437"/>
                    </a:lnTo>
                    <a:lnTo>
                      <a:pt x="2436" y="416"/>
                    </a:lnTo>
                    <a:lnTo>
                      <a:pt x="2448" y="407"/>
                    </a:lnTo>
                    <a:lnTo>
                      <a:pt x="2457" y="397"/>
                    </a:lnTo>
                    <a:lnTo>
                      <a:pt x="2468" y="386"/>
                    </a:lnTo>
                    <a:lnTo>
                      <a:pt x="2488" y="376"/>
                    </a:lnTo>
                    <a:lnTo>
                      <a:pt x="2498" y="366"/>
                    </a:lnTo>
                    <a:lnTo>
                      <a:pt x="2508" y="345"/>
                    </a:lnTo>
                    <a:lnTo>
                      <a:pt x="2528" y="336"/>
                    </a:lnTo>
                    <a:lnTo>
                      <a:pt x="2539" y="326"/>
                    </a:lnTo>
                    <a:lnTo>
                      <a:pt x="2559" y="305"/>
                    </a:lnTo>
                    <a:lnTo>
                      <a:pt x="2569" y="295"/>
                    </a:lnTo>
                    <a:lnTo>
                      <a:pt x="2579" y="274"/>
                    </a:lnTo>
                    <a:lnTo>
                      <a:pt x="2600" y="265"/>
                    </a:lnTo>
                    <a:lnTo>
                      <a:pt x="2610" y="255"/>
                    </a:lnTo>
                    <a:lnTo>
                      <a:pt x="2630" y="234"/>
                    </a:lnTo>
                    <a:lnTo>
                      <a:pt x="2640" y="224"/>
                    </a:lnTo>
                    <a:lnTo>
                      <a:pt x="2661" y="204"/>
                    </a:lnTo>
                    <a:lnTo>
                      <a:pt x="2671" y="193"/>
                    </a:lnTo>
                    <a:lnTo>
                      <a:pt x="2691" y="183"/>
                    </a:lnTo>
                    <a:lnTo>
                      <a:pt x="2701" y="163"/>
                    </a:lnTo>
                    <a:lnTo>
                      <a:pt x="2711" y="153"/>
                    </a:lnTo>
                    <a:lnTo>
                      <a:pt x="2732" y="142"/>
                    </a:lnTo>
                    <a:lnTo>
                      <a:pt x="2732" y="133"/>
                    </a:lnTo>
                    <a:lnTo>
                      <a:pt x="2742" y="133"/>
                    </a:lnTo>
                    <a:lnTo>
                      <a:pt x="2751" y="122"/>
                    </a:lnTo>
                    <a:lnTo>
                      <a:pt x="2751" y="112"/>
                    </a:lnTo>
                    <a:lnTo>
                      <a:pt x="2721" y="112"/>
                    </a:lnTo>
                    <a:lnTo>
                      <a:pt x="2701" y="133"/>
                    </a:lnTo>
                    <a:lnTo>
                      <a:pt x="2701" y="122"/>
                    </a:lnTo>
                    <a:lnTo>
                      <a:pt x="2671" y="142"/>
                    </a:lnTo>
                    <a:lnTo>
                      <a:pt x="2640" y="173"/>
                    </a:lnTo>
                    <a:lnTo>
                      <a:pt x="2610" y="204"/>
                    </a:lnTo>
                    <a:lnTo>
                      <a:pt x="2579" y="224"/>
                    </a:lnTo>
                    <a:lnTo>
                      <a:pt x="2549" y="255"/>
                    </a:lnTo>
                    <a:lnTo>
                      <a:pt x="2519" y="284"/>
                    </a:lnTo>
                    <a:lnTo>
                      <a:pt x="2488" y="305"/>
                    </a:lnTo>
                    <a:lnTo>
                      <a:pt x="2457" y="336"/>
                    </a:lnTo>
                    <a:lnTo>
                      <a:pt x="2427" y="366"/>
                    </a:lnTo>
                    <a:lnTo>
                      <a:pt x="2397" y="386"/>
                    </a:lnTo>
                    <a:lnTo>
                      <a:pt x="2365" y="416"/>
                    </a:lnTo>
                    <a:lnTo>
                      <a:pt x="2335" y="447"/>
                    </a:lnTo>
                    <a:lnTo>
                      <a:pt x="2306" y="468"/>
                    </a:lnTo>
                    <a:lnTo>
                      <a:pt x="2275" y="498"/>
                    </a:lnTo>
                    <a:lnTo>
                      <a:pt x="2244" y="528"/>
                    </a:lnTo>
                    <a:lnTo>
                      <a:pt x="2214" y="558"/>
                    </a:lnTo>
                    <a:lnTo>
                      <a:pt x="2204" y="569"/>
                    </a:lnTo>
                    <a:lnTo>
                      <a:pt x="2193" y="579"/>
                    </a:lnTo>
                    <a:lnTo>
                      <a:pt x="2183" y="590"/>
                    </a:lnTo>
                    <a:lnTo>
                      <a:pt x="2173" y="599"/>
                    </a:lnTo>
                    <a:lnTo>
                      <a:pt x="2163" y="599"/>
                    </a:lnTo>
                    <a:lnTo>
                      <a:pt x="2163" y="590"/>
                    </a:lnTo>
                    <a:lnTo>
                      <a:pt x="2163" y="579"/>
                    </a:lnTo>
                    <a:lnTo>
                      <a:pt x="2559" y="204"/>
                    </a:lnTo>
                    <a:lnTo>
                      <a:pt x="2590" y="163"/>
                    </a:lnTo>
                    <a:lnTo>
                      <a:pt x="2590" y="153"/>
                    </a:lnTo>
                    <a:lnTo>
                      <a:pt x="2579" y="163"/>
                    </a:lnTo>
                    <a:lnTo>
                      <a:pt x="2569" y="173"/>
                    </a:lnTo>
                    <a:lnTo>
                      <a:pt x="2559" y="183"/>
                    </a:lnTo>
                    <a:lnTo>
                      <a:pt x="2549" y="193"/>
                    </a:lnTo>
                    <a:lnTo>
                      <a:pt x="2539" y="193"/>
                    </a:lnTo>
                    <a:lnTo>
                      <a:pt x="2539" y="204"/>
                    </a:lnTo>
                    <a:lnTo>
                      <a:pt x="2528" y="213"/>
                    </a:lnTo>
                    <a:lnTo>
                      <a:pt x="2508" y="224"/>
                    </a:lnTo>
                    <a:lnTo>
                      <a:pt x="2498" y="234"/>
                    </a:lnTo>
                    <a:lnTo>
                      <a:pt x="2488" y="244"/>
                    </a:lnTo>
                    <a:lnTo>
                      <a:pt x="2477" y="255"/>
                    </a:lnTo>
                    <a:lnTo>
                      <a:pt x="2457" y="265"/>
                    </a:lnTo>
                    <a:lnTo>
                      <a:pt x="2448" y="274"/>
                    </a:lnTo>
                    <a:lnTo>
                      <a:pt x="2436" y="284"/>
                    </a:lnTo>
                    <a:lnTo>
                      <a:pt x="2427" y="305"/>
                    </a:lnTo>
                    <a:lnTo>
                      <a:pt x="2417" y="315"/>
                    </a:lnTo>
                    <a:lnTo>
                      <a:pt x="2406" y="326"/>
                    </a:lnTo>
                    <a:lnTo>
                      <a:pt x="2397" y="336"/>
                    </a:lnTo>
                    <a:lnTo>
                      <a:pt x="2377" y="345"/>
                    </a:lnTo>
                    <a:lnTo>
                      <a:pt x="2365" y="356"/>
                    </a:lnTo>
                    <a:lnTo>
                      <a:pt x="2356" y="376"/>
                    </a:lnTo>
                    <a:lnTo>
                      <a:pt x="2346" y="386"/>
                    </a:lnTo>
                    <a:lnTo>
                      <a:pt x="2335" y="397"/>
                    </a:lnTo>
                    <a:lnTo>
                      <a:pt x="2326" y="407"/>
                    </a:lnTo>
                    <a:lnTo>
                      <a:pt x="2306" y="416"/>
                    </a:lnTo>
                    <a:lnTo>
                      <a:pt x="2294" y="437"/>
                    </a:lnTo>
                    <a:lnTo>
                      <a:pt x="2285" y="447"/>
                    </a:lnTo>
                    <a:lnTo>
                      <a:pt x="2264" y="457"/>
                    </a:lnTo>
                    <a:lnTo>
                      <a:pt x="2255" y="468"/>
                    </a:lnTo>
                    <a:lnTo>
                      <a:pt x="2244" y="478"/>
                    </a:lnTo>
                    <a:lnTo>
                      <a:pt x="2223" y="487"/>
                    </a:lnTo>
                    <a:lnTo>
                      <a:pt x="2214" y="498"/>
                    </a:lnTo>
                    <a:lnTo>
                      <a:pt x="2193" y="508"/>
                    </a:lnTo>
                    <a:lnTo>
                      <a:pt x="2183" y="519"/>
                    </a:lnTo>
                    <a:lnTo>
                      <a:pt x="2163" y="528"/>
                    </a:lnTo>
                    <a:lnTo>
                      <a:pt x="2152" y="539"/>
                    </a:lnTo>
                    <a:lnTo>
                      <a:pt x="2133" y="549"/>
                    </a:lnTo>
                    <a:lnTo>
                      <a:pt x="2122" y="558"/>
                    </a:lnTo>
                    <a:lnTo>
                      <a:pt x="2122" y="569"/>
                    </a:lnTo>
                    <a:lnTo>
                      <a:pt x="2112" y="569"/>
                    </a:lnTo>
                    <a:lnTo>
                      <a:pt x="2102" y="579"/>
                    </a:lnTo>
                    <a:lnTo>
                      <a:pt x="2102" y="590"/>
                    </a:lnTo>
                    <a:lnTo>
                      <a:pt x="2214" y="508"/>
                    </a:lnTo>
                    <a:lnTo>
                      <a:pt x="2031" y="650"/>
                    </a:lnTo>
                    <a:lnTo>
                      <a:pt x="2031" y="641"/>
                    </a:lnTo>
                    <a:lnTo>
                      <a:pt x="2041" y="629"/>
                    </a:lnTo>
                    <a:lnTo>
                      <a:pt x="2051" y="629"/>
                    </a:lnTo>
                    <a:lnTo>
                      <a:pt x="2051" y="620"/>
                    </a:lnTo>
                    <a:lnTo>
                      <a:pt x="2072" y="599"/>
                    </a:lnTo>
                    <a:lnTo>
                      <a:pt x="2091" y="579"/>
                    </a:lnTo>
                    <a:lnTo>
                      <a:pt x="2112" y="558"/>
                    </a:lnTo>
                    <a:lnTo>
                      <a:pt x="2122" y="539"/>
                    </a:lnTo>
                    <a:lnTo>
                      <a:pt x="2143" y="519"/>
                    </a:lnTo>
                    <a:lnTo>
                      <a:pt x="2163" y="498"/>
                    </a:lnTo>
                    <a:lnTo>
                      <a:pt x="2183" y="478"/>
                    </a:lnTo>
                    <a:lnTo>
                      <a:pt x="2204" y="457"/>
                    </a:lnTo>
                    <a:lnTo>
                      <a:pt x="2223" y="437"/>
                    </a:lnTo>
                    <a:lnTo>
                      <a:pt x="2244" y="416"/>
                    </a:lnTo>
                    <a:lnTo>
                      <a:pt x="2255" y="397"/>
                    </a:lnTo>
                    <a:lnTo>
                      <a:pt x="2275" y="376"/>
                    </a:lnTo>
                    <a:lnTo>
                      <a:pt x="2294" y="356"/>
                    </a:lnTo>
                    <a:lnTo>
                      <a:pt x="2315" y="336"/>
                    </a:lnTo>
                    <a:lnTo>
                      <a:pt x="2335" y="315"/>
                    </a:lnTo>
                    <a:lnTo>
                      <a:pt x="2356" y="295"/>
                    </a:lnTo>
                    <a:lnTo>
                      <a:pt x="2285" y="366"/>
                    </a:lnTo>
                    <a:lnTo>
                      <a:pt x="2285" y="356"/>
                    </a:lnTo>
                    <a:lnTo>
                      <a:pt x="2294" y="345"/>
                    </a:lnTo>
                    <a:lnTo>
                      <a:pt x="2294" y="336"/>
                    </a:lnTo>
                    <a:lnTo>
                      <a:pt x="2306" y="326"/>
                    </a:lnTo>
                    <a:lnTo>
                      <a:pt x="2315" y="315"/>
                    </a:lnTo>
                    <a:lnTo>
                      <a:pt x="2326" y="305"/>
                    </a:lnTo>
                    <a:lnTo>
                      <a:pt x="2335" y="295"/>
                    </a:lnTo>
                    <a:lnTo>
                      <a:pt x="2346" y="284"/>
                    </a:lnTo>
                    <a:lnTo>
                      <a:pt x="2346" y="274"/>
                    </a:lnTo>
                    <a:lnTo>
                      <a:pt x="2356" y="265"/>
                    </a:lnTo>
                    <a:lnTo>
                      <a:pt x="2365" y="255"/>
                    </a:lnTo>
                    <a:lnTo>
                      <a:pt x="2377" y="244"/>
                    </a:lnTo>
                    <a:lnTo>
                      <a:pt x="2386" y="234"/>
                    </a:lnTo>
                    <a:lnTo>
                      <a:pt x="2386" y="224"/>
                    </a:lnTo>
                    <a:lnTo>
                      <a:pt x="2397" y="213"/>
                    </a:lnTo>
                    <a:lnTo>
                      <a:pt x="2406" y="193"/>
                    </a:lnTo>
                    <a:lnTo>
                      <a:pt x="2406" y="183"/>
                    </a:lnTo>
                    <a:lnTo>
                      <a:pt x="2397" y="183"/>
                    </a:lnTo>
                    <a:lnTo>
                      <a:pt x="2386" y="193"/>
                    </a:lnTo>
                    <a:lnTo>
                      <a:pt x="2377" y="204"/>
                    </a:lnTo>
                    <a:lnTo>
                      <a:pt x="2356" y="224"/>
                    </a:lnTo>
                    <a:lnTo>
                      <a:pt x="2335" y="255"/>
                    </a:lnTo>
                    <a:lnTo>
                      <a:pt x="2326" y="274"/>
                    </a:lnTo>
                    <a:lnTo>
                      <a:pt x="2306" y="295"/>
                    </a:lnTo>
                    <a:lnTo>
                      <a:pt x="2285" y="326"/>
                    </a:lnTo>
                    <a:lnTo>
                      <a:pt x="2264" y="345"/>
                    </a:lnTo>
                    <a:lnTo>
                      <a:pt x="2255" y="366"/>
                    </a:lnTo>
                    <a:lnTo>
                      <a:pt x="2235" y="386"/>
                    </a:lnTo>
                    <a:lnTo>
                      <a:pt x="2214" y="416"/>
                    </a:lnTo>
                    <a:lnTo>
                      <a:pt x="2193" y="437"/>
                    </a:lnTo>
                    <a:lnTo>
                      <a:pt x="2183" y="457"/>
                    </a:lnTo>
                    <a:lnTo>
                      <a:pt x="2163" y="478"/>
                    </a:lnTo>
                    <a:lnTo>
                      <a:pt x="2143" y="498"/>
                    </a:lnTo>
                    <a:lnTo>
                      <a:pt x="2122" y="519"/>
                    </a:lnTo>
                    <a:lnTo>
                      <a:pt x="2102" y="549"/>
                    </a:lnTo>
                    <a:lnTo>
                      <a:pt x="2081" y="569"/>
                    </a:lnTo>
                    <a:lnTo>
                      <a:pt x="2072" y="558"/>
                    </a:lnTo>
                    <a:lnTo>
                      <a:pt x="2356" y="204"/>
                    </a:lnTo>
                    <a:lnTo>
                      <a:pt x="2335" y="224"/>
                    </a:lnTo>
                    <a:lnTo>
                      <a:pt x="2315" y="255"/>
                    </a:lnTo>
                    <a:lnTo>
                      <a:pt x="2294" y="284"/>
                    </a:lnTo>
                    <a:lnTo>
                      <a:pt x="2264" y="315"/>
                    </a:lnTo>
                    <a:lnTo>
                      <a:pt x="2244" y="336"/>
                    </a:lnTo>
                    <a:lnTo>
                      <a:pt x="2223" y="366"/>
                    </a:lnTo>
                    <a:lnTo>
                      <a:pt x="2204" y="397"/>
                    </a:lnTo>
                    <a:lnTo>
                      <a:pt x="2173" y="427"/>
                    </a:lnTo>
                    <a:lnTo>
                      <a:pt x="2152" y="457"/>
                    </a:lnTo>
                    <a:lnTo>
                      <a:pt x="2133" y="487"/>
                    </a:lnTo>
                    <a:lnTo>
                      <a:pt x="2102" y="508"/>
                    </a:lnTo>
                    <a:lnTo>
                      <a:pt x="2081" y="539"/>
                    </a:lnTo>
                    <a:lnTo>
                      <a:pt x="2062" y="569"/>
                    </a:lnTo>
                    <a:lnTo>
                      <a:pt x="2031" y="599"/>
                    </a:lnTo>
                    <a:lnTo>
                      <a:pt x="2011" y="620"/>
                    </a:lnTo>
                    <a:lnTo>
                      <a:pt x="1980" y="650"/>
                    </a:lnTo>
                    <a:lnTo>
                      <a:pt x="1980" y="661"/>
                    </a:lnTo>
                    <a:lnTo>
                      <a:pt x="1970" y="661"/>
                    </a:lnTo>
                    <a:lnTo>
                      <a:pt x="1960" y="661"/>
                    </a:lnTo>
                    <a:lnTo>
                      <a:pt x="1960" y="670"/>
                    </a:lnTo>
                    <a:lnTo>
                      <a:pt x="1949" y="670"/>
                    </a:lnTo>
                    <a:lnTo>
                      <a:pt x="1940" y="661"/>
                    </a:lnTo>
                    <a:lnTo>
                      <a:pt x="2133" y="468"/>
                    </a:lnTo>
                    <a:lnTo>
                      <a:pt x="2122" y="457"/>
                    </a:lnTo>
                    <a:lnTo>
                      <a:pt x="2112" y="468"/>
                    </a:lnTo>
                    <a:lnTo>
                      <a:pt x="2102" y="487"/>
                    </a:lnTo>
                    <a:lnTo>
                      <a:pt x="2091" y="498"/>
                    </a:lnTo>
                    <a:lnTo>
                      <a:pt x="2081" y="508"/>
                    </a:lnTo>
                    <a:lnTo>
                      <a:pt x="2072" y="519"/>
                    </a:lnTo>
                    <a:lnTo>
                      <a:pt x="2062" y="539"/>
                    </a:lnTo>
                    <a:lnTo>
                      <a:pt x="2051" y="549"/>
                    </a:lnTo>
                    <a:lnTo>
                      <a:pt x="2041" y="558"/>
                    </a:lnTo>
                    <a:lnTo>
                      <a:pt x="2020" y="569"/>
                    </a:lnTo>
                    <a:lnTo>
                      <a:pt x="2011" y="590"/>
                    </a:lnTo>
                    <a:lnTo>
                      <a:pt x="2001" y="599"/>
                    </a:lnTo>
                    <a:lnTo>
                      <a:pt x="1991" y="610"/>
                    </a:lnTo>
                    <a:lnTo>
                      <a:pt x="1970" y="620"/>
                    </a:lnTo>
                    <a:lnTo>
                      <a:pt x="1960" y="641"/>
                    </a:lnTo>
                    <a:lnTo>
                      <a:pt x="1949" y="650"/>
                    </a:lnTo>
                    <a:lnTo>
                      <a:pt x="1929" y="661"/>
                    </a:lnTo>
                    <a:lnTo>
                      <a:pt x="1929" y="670"/>
                    </a:lnTo>
                    <a:lnTo>
                      <a:pt x="1919" y="681"/>
                    </a:lnTo>
                    <a:lnTo>
                      <a:pt x="1909" y="681"/>
                    </a:lnTo>
                    <a:lnTo>
                      <a:pt x="1899" y="691"/>
                    </a:lnTo>
                    <a:lnTo>
                      <a:pt x="1889" y="701"/>
                    </a:lnTo>
                    <a:lnTo>
                      <a:pt x="1878" y="701"/>
                    </a:lnTo>
                    <a:lnTo>
                      <a:pt x="1869" y="712"/>
                    </a:lnTo>
                    <a:lnTo>
                      <a:pt x="1858" y="721"/>
                    </a:lnTo>
                    <a:lnTo>
                      <a:pt x="1848" y="7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92" name="Freeform 1709">
                <a:extLst>
                  <a:ext uri="{FF2B5EF4-FFF2-40B4-BE49-F238E27FC236}">
                    <a16:creationId xmlns:a16="http://schemas.microsoft.com/office/drawing/2014/main" id="{CF1221EE-C8A0-4153-B130-22D611C3C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6" y="3540"/>
                <a:ext cx="45" cy="19"/>
              </a:xfrm>
              <a:custGeom>
                <a:avLst/>
                <a:gdLst>
                  <a:gd name="T0" fmla="*/ 0 w 681"/>
                  <a:gd name="T1" fmla="*/ 1 h 294"/>
                  <a:gd name="T2" fmla="*/ 0 w 681"/>
                  <a:gd name="T3" fmla="*/ 1 h 294"/>
                  <a:gd name="T4" fmla="*/ 1 w 681"/>
                  <a:gd name="T5" fmla="*/ 1 h 294"/>
                  <a:gd name="T6" fmla="*/ 1 w 681"/>
                  <a:gd name="T7" fmla="*/ 1 h 294"/>
                  <a:gd name="T8" fmla="*/ 1 w 681"/>
                  <a:gd name="T9" fmla="*/ 1 h 294"/>
                  <a:gd name="T10" fmla="*/ 1 w 681"/>
                  <a:gd name="T11" fmla="*/ 1 h 294"/>
                  <a:gd name="T12" fmla="*/ 1 w 681"/>
                  <a:gd name="T13" fmla="*/ 0 h 294"/>
                  <a:gd name="T14" fmla="*/ 1 w 681"/>
                  <a:gd name="T15" fmla="*/ 0 h 294"/>
                  <a:gd name="T16" fmla="*/ 2 w 681"/>
                  <a:gd name="T17" fmla="*/ 0 h 294"/>
                  <a:gd name="T18" fmla="*/ 2 w 681"/>
                  <a:gd name="T19" fmla="*/ 0 h 294"/>
                  <a:gd name="T20" fmla="*/ 2 w 681"/>
                  <a:gd name="T21" fmla="*/ 0 h 294"/>
                  <a:gd name="T22" fmla="*/ 2 w 681"/>
                  <a:gd name="T23" fmla="*/ 0 h 294"/>
                  <a:gd name="T24" fmla="*/ 2 w 681"/>
                  <a:gd name="T25" fmla="*/ 0 h 294"/>
                  <a:gd name="T26" fmla="*/ 2 w 681"/>
                  <a:gd name="T27" fmla="*/ 0 h 294"/>
                  <a:gd name="T28" fmla="*/ 1 w 681"/>
                  <a:gd name="T29" fmla="*/ 1 h 294"/>
                  <a:gd name="T30" fmla="*/ 1 w 681"/>
                  <a:gd name="T31" fmla="*/ 1 h 294"/>
                  <a:gd name="T32" fmla="*/ 1 w 681"/>
                  <a:gd name="T33" fmla="*/ 1 h 294"/>
                  <a:gd name="T34" fmla="*/ 1 w 681"/>
                  <a:gd name="T35" fmla="*/ 1 h 294"/>
                  <a:gd name="T36" fmla="*/ 1 w 681"/>
                  <a:gd name="T37" fmla="*/ 1 h 294"/>
                  <a:gd name="T38" fmla="*/ 1 w 681"/>
                  <a:gd name="T39" fmla="*/ 1 h 294"/>
                  <a:gd name="T40" fmla="*/ 2 w 681"/>
                  <a:gd name="T41" fmla="*/ 0 h 294"/>
                  <a:gd name="T42" fmla="*/ 2 w 681"/>
                  <a:gd name="T43" fmla="*/ 0 h 294"/>
                  <a:gd name="T44" fmla="*/ 2 w 681"/>
                  <a:gd name="T45" fmla="*/ 0 h 294"/>
                  <a:gd name="T46" fmla="*/ 2 w 681"/>
                  <a:gd name="T47" fmla="*/ 0 h 294"/>
                  <a:gd name="T48" fmla="*/ 2 w 681"/>
                  <a:gd name="T49" fmla="*/ 0 h 294"/>
                  <a:gd name="T50" fmla="*/ 2 w 681"/>
                  <a:gd name="T51" fmla="*/ 0 h 294"/>
                  <a:gd name="T52" fmla="*/ 2 w 681"/>
                  <a:gd name="T53" fmla="*/ 0 h 294"/>
                  <a:gd name="T54" fmla="*/ 2 w 681"/>
                  <a:gd name="T55" fmla="*/ 0 h 294"/>
                  <a:gd name="T56" fmla="*/ 2 w 681"/>
                  <a:gd name="T57" fmla="*/ 0 h 294"/>
                  <a:gd name="T58" fmla="*/ 3 w 681"/>
                  <a:gd name="T59" fmla="*/ 0 h 294"/>
                  <a:gd name="T60" fmla="*/ 3 w 681"/>
                  <a:gd name="T61" fmla="*/ 0 h 294"/>
                  <a:gd name="T62" fmla="*/ 3 w 681"/>
                  <a:gd name="T63" fmla="*/ 0 h 294"/>
                  <a:gd name="T64" fmla="*/ 3 w 681"/>
                  <a:gd name="T65" fmla="*/ 0 h 294"/>
                  <a:gd name="T66" fmla="*/ 3 w 681"/>
                  <a:gd name="T67" fmla="*/ 0 h 294"/>
                  <a:gd name="T68" fmla="*/ 3 w 681"/>
                  <a:gd name="T69" fmla="*/ 0 h 294"/>
                  <a:gd name="T70" fmla="*/ 3 w 681"/>
                  <a:gd name="T71" fmla="*/ 0 h 294"/>
                  <a:gd name="T72" fmla="*/ 2 w 681"/>
                  <a:gd name="T73" fmla="*/ 0 h 294"/>
                  <a:gd name="T74" fmla="*/ 2 w 681"/>
                  <a:gd name="T75" fmla="*/ 0 h 294"/>
                  <a:gd name="T76" fmla="*/ 2 w 681"/>
                  <a:gd name="T77" fmla="*/ 0 h 294"/>
                  <a:gd name="T78" fmla="*/ 2 w 681"/>
                  <a:gd name="T79" fmla="*/ 1 h 294"/>
                  <a:gd name="T80" fmla="*/ 2 w 681"/>
                  <a:gd name="T81" fmla="*/ 1 h 294"/>
                  <a:gd name="T82" fmla="*/ 2 w 681"/>
                  <a:gd name="T83" fmla="*/ 1 h 294"/>
                  <a:gd name="T84" fmla="*/ 1 w 681"/>
                  <a:gd name="T85" fmla="*/ 1 h 294"/>
                  <a:gd name="T86" fmla="*/ 1 w 681"/>
                  <a:gd name="T87" fmla="*/ 1 h 294"/>
                  <a:gd name="T88" fmla="*/ 1 w 681"/>
                  <a:gd name="T89" fmla="*/ 1 h 294"/>
                  <a:gd name="T90" fmla="*/ 1 w 681"/>
                  <a:gd name="T91" fmla="*/ 1 h 294"/>
                  <a:gd name="T92" fmla="*/ 1 w 681"/>
                  <a:gd name="T93" fmla="*/ 1 h 294"/>
                  <a:gd name="T94" fmla="*/ 1 w 681"/>
                  <a:gd name="T95" fmla="*/ 1 h 294"/>
                  <a:gd name="T96" fmla="*/ 1 w 681"/>
                  <a:gd name="T97" fmla="*/ 1 h 294"/>
                  <a:gd name="T98" fmla="*/ 1 w 681"/>
                  <a:gd name="T99" fmla="*/ 1 h 294"/>
                  <a:gd name="T100" fmla="*/ 1 w 681"/>
                  <a:gd name="T101" fmla="*/ 1 h 294"/>
                  <a:gd name="T102" fmla="*/ 1 w 681"/>
                  <a:gd name="T103" fmla="*/ 1 h 294"/>
                  <a:gd name="T104" fmla="*/ 1 w 681"/>
                  <a:gd name="T105" fmla="*/ 1 h 294"/>
                  <a:gd name="T106" fmla="*/ 0 w 681"/>
                  <a:gd name="T107" fmla="*/ 1 h 294"/>
                  <a:gd name="T108" fmla="*/ 0 w 681"/>
                  <a:gd name="T109" fmla="*/ 1 h 294"/>
                  <a:gd name="T110" fmla="*/ 0 w 681"/>
                  <a:gd name="T111" fmla="*/ 1 h 294"/>
                  <a:gd name="T112" fmla="*/ 0 w 681"/>
                  <a:gd name="T113" fmla="*/ 1 h 294"/>
                  <a:gd name="T114" fmla="*/ 0 w 681"/>
                  <a:gd name="T115" fmla="*/ 1 h 29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681" h="294">
                    <a:moveTo>
                      <a:pt x="11" y="223"/>
                    </a:moveTo>
                    <a:lnTo>
                      <a:pt x="21" y="223"/>
                    </a:lnTo>
                    <a:lnTo>
                      <a:pt x="30" y="213"/>
                    </a:lnTo>
                    <a:lnTo>
                      <a:pt x="41" y="213"/>
                    </a:lnTo>
                    <a:lnTo>
                      <a:pt x="51" y="213"/>
                    </a:lnTo>
                    <a:lnTo>
                      <a:pt x="51" y="203"/>
                    </a:lnTo>
                    <a:lnTo>
                      <a:pt x="142" y="163"/>
                    </a:lnTo>
                    <a:lnTo>
                      <a:pt x="153" y="183"/>
                    </a:lnTo>
                    <a:lnTo>
                      <a:pt x="153" y="192"/>
                    </a:lnTo>
                    <a:lnTo>
                      <a:pt x="142" y="192"/>
                    </a:lnTo>
                    <a:lnTo>
                      <a:pt x="133" y="203"/>
                    </a:lnTo>
                    <a:lnTo>
                      <a:pt x="122" y="203"/>
                    </a:lnTo>
                    <a:lnTo>
                      <a:pt x="133" y="203"/>
                    </a:lnTo>
                    <a:lnTo>
                      <a:pt x="142" y="192"/>
                    </a:lnTo>
                    <a:lnTo>
                      <a:pt x="153" y="192"/>
                    </a:lnTo>
                    <a:lnTo>
                      <a:pt x="153" y="183"/>
                    </a:lnTo>
                    <a:lnTo>
                      <a:pt x="163" y="172"/>
                    </a:lnTo>
                    <a:lnTo>
                      <a:pt x="173" y="163"/>
                    </a:lnTo>
                    <a:lnTo>
                      <a:pt x="173" y="152"/>
                    </a:lnTo>
                    <a:lnTo>
                      <a:pt x="184" y="152"/>
                    </a:lnTo>
                    <a:lnTo>
                      <a:pt x="295" y="80"/>
                    </a:lnTo>
                    <a:lnTo>
                      <a:pt x="305" y="92"/>
                    </a:lnTo>
                    <a:lnTo>
                      <a:pt x="315" y="92"/>
                    </a:lnTo>
                    <a:lnTo>
                      <a:pt x="326" y="92"/>
                    </a:lnTo>
                    <a:lnTo>
                      <a:pt x="326" y="101"/>
                    </a:lnTo>
                    <a:lnTo>
                      <a:pt x="407" y="41"/>
                    </a:lnTo>
                    <a:lnTo>
                      <a:pt x="416" y="41"/>
                    </a:lnTo>
                    <a:lnTo>
                      <a:pt x="428" y="41"/>
                    </a:lnTo>
                    <a:lnTo>
                      <a:pt x="437" y="41"/>
                    </a:lnTo>
                    <a:lnTo>
                      <a:pt x="448" y="50"/>
                    </a:lnTo>
                    <a:lnTo>
                      <a:pt x="437" y="61"/>
                    </a:lnTo>
                    <a:lnTo>
                      <a:pt x="437" y="71"/>
                    </a:lnTo>
                    <a:lnTo>
                      <a:pt x="428" y="71"/>
                    </a:lnTo>
                    <a:lnTo>
                      <a:pt x="428" y="80"/>
                    </a:lnTo>
                    <a:lnTo>
                      <a:pt x="416" y="80"/>
                    </a:lnTo>
                    <a:lnTo>
                      <a:pt x="416" y="92"/>
                    </a:lnTo>
                    <a:lnTo>
                      <a:pt x="407" y="92"/>
                    </a:lnTo>
                    <a:lnTo>
                      <a:pt x="397" y="92"/>
                    </a:lnTo>
                    <a:lnTo>
                      <a:pt x="386" y="101"/>
                    </a:lnTo>
                    <a:lnTo>
                      <a:pt x="376" y="101"/>
                    </a:lnTo>
                    <a:lnTo>
                      <a:pt x="356" y="101"/>
                    </a:lnTo>
                    <a:lnTo>
                      <a:pt x="345" y="112"/>
                    </a:lnTo>
                    <a:lnTo>
                      <a:pt x="336" y="112"/>
                    </a:lnTo>
                    <a:lnTo>
                      <a:pt x="326" y="121"/>
                    </a:lnTo>
                    <a:lnTo>
                      <a:pt x="315" y="121"/>
                    </a:lnTo>
                    <a:lnTo>
                      <a:pt x="305" y="132"/>
                    </a:lnTo>
                    <a:lnTo>
                      <a:pt x="295" y="132"/>
                    </a:lnTo>
                    <a:lnTo>
                      <a:pt x="284" y="142"/>
                    </a:lnTo>
                    <a:lnTo>
                      <a:pt x="274" y="152"/>
                    </a:lnTo>
                    <a:lnTo>
                      <a:pt x="265" y="152"/>
                    </a:lnTo>
                    <a:lnTo>
                      <a:pt x="255" y="163"/>
                    </a:lnTo>
                    <a:lnTo>
                      <a:pt x="255" y="172"/>
                    </a:lnTo>
                    <a:lnTo>
                      <a:pt x="244" y="183"/>
                    </a:lnTo>
                    <a:lnTo>
                      <a:pt x="255" y="172"/>
                    </a:lnTo>
                    <a:lnTo>
                      <a:pt x="265" y="163"/>
                    </a:lnTo>
                    <a:lnTo>
                      <a:pt x="274" y="152"/>
                    </a:lnTo>
                    <a:lnTo>
                      <a:pt x="284" y="152"/>
                    </a:lnTo>
                    <a:lnTo>
                      <a:pt x="295" y="142"/>
                    </a:lnTo>
                    <a:lnTo>
                      <a:pt x="305" y="132"/>
                    </a:lnTo>
                    <a:lnTo>
                      <a:pt x="315" y="132"/>
                    </a:lnTo>
                    <a:lnTo>
                      <a:pt x="326" y="121"/>
                    </a:lnTo>
                    <a:lnTo>
                      <a:pt x="336" y="121"/>
                    </a:lnTo>
                    <a:lnTo>
                      <a:pt x="356" y="112"/>
                    </a:lnTo>
                    <a:lnTo>
                      <a:pt x="366" y="112"/>
                    </a:lnTo>
                    <a:lnTo>
                      <a:pt x="376" y="101"/>
                    </a:lnTo>
                    <a:lnTo>
                      <a:pt x="397" y="101"/>
                    </a:lnTo>
                    <a:lnTo>
                      <a:pt x="407" y="101"/>
                    </a:lnTo>
                    <a:lnTo>
                      <a:pt x="416" y="92"/>
                    </a:lnTo>
                    <a:lnTo>
                      <a:pt x="437" y="92"/>
                    </a:lnTo>
                    <a:lnTo>
                      <a:pt x="437" y="80"/>
                    </a:lnTo>
                    <a:lnTo>
                      <a:pt x="448" y="71"/>
                    </a:lnTo>
                    <a:lnTo>
                      <a:pt x="457" y="61"/>
                    </a:lnTo>
                    <a:lnTo>
                      <a:pt x="468" y="50"/>
                    </a:lnTo>
                    <a:lnTo>
                      <a:pt x="487" y="41"/>
                    </a:lnTo>
                    <a:lnTo>
                      <a:pt x="499" y="30"/>
                    </a:lnTo>
                    <a:lnTo>
                      <a:pt x="508" y="9"/>
                    </a:lnTo>
                    <a:lnTo>
                      <a:pt x="528" y="9"/>
                    </a:lnTo>
                    <a:lnTo>
                      <a:pt x="539" y="0"/>
                    </a:lnTo>
                    <a:lnTo>
                      <a:pt x="549" y="0"/>
                    </a:lnTo>
                    <a:lnTo>
                      <a:pt x="549" y="9"/>
                    </a:lnTo>
                    <a:lnTo>
                      <a:pt x="539" y="9"/>
                    </a:lnTo>
                    <a:lnTo>
                      <a:pt x="539" y="20"/>
                    </a:lnTo>
                    <a:lnTo>
                      <a:pt x="539" y="30"/>
                    </a:lnTo>
                    <a:lnTo>
                      <a:pt x="549" y="41"/>
                    </a:lnTo>
                    <a:lnTo>
                      <a:pt x="549" y="50"/>
                    </a:lnTo>
                    <a:lnTo>
                      <a:pt x="549" y="61"/>
                    </a:lnTo>
                    <a:lnTo>
                      <a:pt x="549" y="50"/>
                    </a:lnTo>
                    <a:lnTo>
                      <a:pt x="558" y="50"/>
                    </a:lnTo>
                    <a:lnTo>
                      <a:pt x="558" y="41"/>
                    </a:lnTo>
                    <a:lnTo>
                      <a:pt x="570" y="30"/>
                    </a:lnTo>
                    <a:lnTo>
                      <a:pt x="579" y="20"/>
                    </a:lnTo>
                    <a:lnTo>
                      <a:pt x="590" y="20"/>
                    </a:lnTo>
                    <a:lnTo>
                      <a:pt x="610" y="20"/>
                    </a:lnTo>
                    <a:lnTo>
                      <a:pt x="620" y="20"/>
                    </a:lnTo>
                    <a:lnTo>
                      <a:pt x="629" y="20"/>
                    </a:lnTo>
                    <a:lnTo>
                      <a:pt x="641" y="20"/>
                    </a:lnTo>
                    <a:lnTo>
                      <a:pt x="650" y="20"/>
                    </a:lnTo>
                    <a:lnTo>
                      <a:pt x="661" y="20"/>
                    </a:lnTo>
                    <a:lnTo>
                      <a:pt x="661" y="30"/>
                    </a:lnTo>
                    <a:lnTo>
                      <a:pt x="670" y="30"/>
                    </a:lnTo>
                    <a:lnTo>
                      <a:pt x="681" y="41"/>
                    </a:lnTo>
                    <a:lnTo>
                      <a:pt x="670" y="50"/>
                    </a:lnTo>
                    <a:lnTo>
                      <a:pt x="650" y="61"/>
                    </a:lnTo>
                    <a:lnTo>
                      <a:pt x="641" y="61"/>
                    </a:lnTo>
                    <a:lnTo>
                      <a:pt x="620" y="71"/>
                    </a:lnTo>
                    <a:lnTo>
                      <a:pt x="610" y="71"/>
                    </a:lnTo>
                    <a:lnTo>
                      <a:pt x="599" y="71"/>
                    </a:lnTo>
                    <a:lnTo>
                      <a:pt x="579" y="71"/>
                    </a:lnTo>
                    <a:lnTo>
                      <a:pt x="558" y="71"/>
                    </a:lnTo>
                    <a:lnTo>
                      <a:pt x="549" y="80"/>
                    </a:lnTo>
                    <a:lnTo>
                      <a:pt x="528" y="80"/>
                    </a:lnTo>
                    <a:lnTo>
                      <a:pt x="519" y="80"/>
                    </a:lnTo>
                    <a:lnTo>
                      <a:pt x="499" y="80"/>
                    </a:lnTo>
                    <a:lnTo>
                      <a:pt x="487" y="92"/>
                    </a:lnTo>
                    <a:lnTo>
                      <a:pt x="468" y="92"/>
                    </a:lnTo>
                    <a:lnTo>
                      <a:pt x="457" y="101"/>
                    </a:lnTo>
                    <a:lnTo>
                      <a:pt x="437" y="112"/>
                    </a:lnTo>
                    <a:lnTo>
                      <a:pt x="428" y="112"/>
                    </a:lnTo>
                    <a:lnTo>
                      <a:pt x="416" y="121"/>
                    </a:lnTo>
                    <a:lnTo>
                      <a:pt x="407" y="132"/>
                    </a:lnTo>
                    <a:lnTo>
                      <a:pt x="397" y="132"/>
                    </a:lnTo>
                    <a:lnTo>
                      <a:pt x="397" y="121"/>
                    </a:lnTo>
                    <a:lnTo>
                      <a:pt x="386" y="121"/>
                    </a:lnTo>
                    <a:lnTo>
                      <a:pt x="376" y="132"/>
                    </a:lnTo>
                    <a:lnTo>
                      <a:pt x="366" y="142"/>
                    </a:lnTo>
                    <a:lnTo>
                      <a:pt x="366" y="152"/>
                    </a:lnTo>
                    <a:lnTo>
                      <a:pt x="345" y="172"/>
                    </a:lnTo>
                    <a:lnTo>
                      <a:pt x="336" y="183"/>
                    </a:lnTo>
                    <a:lnTo>
                      <a:pt x="326" y="183"/>
                    </a:lnTo>
                    <a:lnTo>
                      <a:pt x="315" y="192"/>
                    </a:lnTo>
                    <a:lnTo>
                      <a:pt x="305" y="213"/>
                    </a:lnTo>
                    <a:lnTo>
                      <a:pt x="295" y="213"/>
                    </a:lnTo>
                    <a:lnTo>
                      <a:pt x="295" y="223"/>
                    </a:lnTo>
                    <a:lnTo>
                      <a:pt x="284" y="213"/>
                    </a:lnTo>
                    <a:lnTo>
                      <a:pt x="274" y="213"/>
                    </a:lnTo>
                    <a:lnTo>
                      <a:pt x="265" y="213"/>
                    </a:lnTo>
                    <a:lnTo>
                      <a:pt x="255" y="203"/>
                    </a:lnTo>
                    <a:lnTo>
                      <a:pt x="244" y="203"/>
                    </a:lnTo>
                    <a:lnTo>
                      <a:pt x="234" y="213"/>
                    </a:lnTo>
                    <a:lnTo>
                      <a:pt x="224" y="213"/>
                    </a:lnTo>
                    <a:lnTo>
                      <a:pt x="213" y="213"/>
                    </a:lnTo>
                    <a:lnTo>
                      <a:pt x="213" y="223"/>
                    </a:lnTo>
                    <a:lnTo>
                      <a:pt x="224" y="223"/>
                    </a:lnTo>
                    <a:lnTo>
                      <a:pt x="234" y="213"/>
                    </a:lnTo>
                    <a:lnTo>
                      <a:pt x="244" y="213"/>
                    </a:lnTo>
                    <a:lnTo>
                      <a:pt x="255" y="213"/>
                    </a:lnTo>
                    <a:lnTo>
                      <a:pt x="265" y="213"/>
                    </a:lnTo>
                    <a:lnTo>
                      <a:pt x="274" y="213"/>
                    </a:lnTo>
                    <a:lnTo>
                      <a:pt x="284" y="223"/>
                    </a:lnTo>
                    <a:lnTo>
                      <a:pt x="265" y="234"/>
                    </a:lnTo>
                    <a:lnTo>
                      <a:pt x="255" y="243"/>
                    </a:lnTo>
                    <a:lnTo>
                      <a:pt x="234" y="254"/>
                    </a:lnTo>
                    <a:lnTo>
                      <a:pt x="224" y="263"/>
                    </a:lnTo>
                    <a:lnTo>
                      <a:pt x="204" y="274"/>
                    </a:lnTo>
                    <a:lnTo>
                      <a:pt x="194" y="284"/>
                    </a:lnTo>
                    <a:lnTo>
                      <a:pt x="173" y="284"/>
                    </a:lnTo>
                    <a:lnTo>
                      <a:pt x="153" y="294"/>
                    </a:lnTo>
                    <a:lnTo>
                      <a:pt x="142" y="294"/>
                    </a:lnTo>
                    <a:lnTo>
                      <a:pt x="133" y="294"/>
                    </a:lnTo>
                    <a:lnTo>
                      <a:pt x="122" y="294"/>
                    </a:lnTo>
                    <a:lnTo>
                      <a:pt x="112" y="223"/>
                    </a:lnTo>
                    <a:lnTo>
                      <a:pt x="102" y="223"/>
                    </a:lnTo>
                    <a:lnTo>
                      <a:pt x="82" y="223"/>
                    </a:lnTo>
                    <a:lnTo>
                      <a:pt x="71" y="234"/>
                    </a:lnTo>
                    <a:lnTo>
                      <a:pt x="62" y="234"/>
                    </a:lnTo>
                    <a:lnTo>
                      <a:pt x="41" y="243"/>
                    </a:lnTo>
                    <a:lnTo>
                      <a:pt x="30" y="243"/>
                    </a:lnTo>
                    <a:lnTo>
                      <a:pt x="21" y="254"/>
                    </a:lnTo>
                    <a:lnTo>
                      <a:pt x="0" y="263"/>
                    </a:lnTo>
                    <a:lnTo>
                      <a:pt x="0" y="254"/>
                    </a:lnTo>
                    <a:lnTo>
                      <a:pt x="0" y="243"/>
                    </a:lnTo>
                    <a:lnTo>
                      <a:pt x="0" y="234"/>
                    </a:lnTo>
                    <a:lnTo>
                      <a:pt x="11" y="234"/>
                    </a:lnTo>
                    <a:lnTo>
                      <a:pt x="11" y="223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93" name="Freeform 1710">
                <a:extLst>
                  <a:ext uri="{FF2B5EF4-FFF2-40B4-BE49-F238E27FC236}">
                    <a16:creationId xmlns:a16="http://schemas.microsoft.com/office/drawing/2014/main" id="{9F5C44A5-308F-4E52-8F6F-18CC880574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7" y="3580"/>
                <a:ext cx="87" cy="78"/>
              </a:xfrm>
              <a:custGeom>
                <a:avLst/>
                <a:gdLst>
                  <a:gd name="T0" fmla="*/ 0 w 1310"/>
                  <a:gd name="T1" fmla="*/ 5 h 1177"/>
                  <a:gd name="T2" fmla="*/ 0 w 1310"/>
                  <a:gd name="T3" fmla="*/ 5 h 1177"/>
                  <a:gd name="T4" fmla="*/ 0 w 1310"/>
                  <a:gd name="T5" fmla="*/ 5 h 1177"/>
                  <a:gd name="T6" fmla="*/ 0 w 1310"/>
                  <a:gd name="T7" fmla="*/ 5 h 1177"/>
                  <a:gd name="T8" fmla="*/ 0 w 1310"/>
                  <a:gd name="T9" fmla="*/ 5 h 1177"/>
                  <a:gd name="T10" fmla="*/ 1 w 1310"/>
                  <a:gd name="T11" fmla="*/ 4 h 1177"/>
                  <a:gd name="T12" fmla="*/ 1 w 1310"/>
                  <a:gd name="T13" fmla="*/ 4 h 1177"/>
                  <a:gd name="T14" fmla="*/ 1 w 1310"/>
                  <a:gd name="T15" fmla="*/ 4 h 1177"/>
                  <a:gd name="T16" fmla="*/ 1 w 1310"/>
                  <a:gd name="T17" fmla="*/ 4 h 1177"/>
                  <a:gd name="T18" fmla="*/ 1 w 1310"/>
                  <a:gd name="T19" fmla="*/ 4 h 1177"/>
                  <a:gd name="T20" fmla="*/ 1 w 1310"/>
                  <a:gd name="T21" fmla="*/ 4 h 1177"/>
                  <a:gd name="T22" fmla="*/ 1 w 1310"/>
                  <a:gd name="T23" fmla="*/ 3 h 1177"/>
                  <a:gd name="T24" fmla="*/ 1 w 1310"/>
                  <a:gd name="T25" fmla="*/ 3 h 1177"/>
                  <a:gd name="T26" fmla="*/ 2 w 1310"/>
                  <a:gd name="T27" fmla="*/ 3 h 1177"/>
                  <a:gd name="T28" fmla="*/ 2 w 1310"/>
                  <a:gd name="T29" fmla="*/ 3 h 1177"/>
                  <a:gd name="T30" fmla="*/ 2 w 1310"/>
                  <a:gd name="T31" fmla="*/ 3 h 1177"/>
                  <a:gd name="T32" fmla="*/ 2 w 1310"/>
                  <a:gd name="T33" fmla="*/ 2 h 1177"/>
                  <a:gd name="T34" fmla="*/ 3 w 1310"/>
                  <a:gd name="T35" fmla="*/ 2 h 1177"/>
                  <a:gd name="T36" fmla="*/ 3 w 1310"/>
                  <a:gd name="T37" fmla="*/ 1 h 1177"/>
                  <a:gd name="T38" fmla="*/ 4 w 1310"/>
                  <a:gd name="T39" fmla="*/ 1 h 1177"/>
                  <a:gd name="T40" fmla="*/ 4 w 1310"/>
                  <a:gd name="T41" fmla="*/ 1 h 1177"/>
                  <a:gd name="T42" fmla="*/ 5 w 1310"/>
                  <a:gd name="T43" fmla="*/ 1 h 1177"/>
                  <a:gd name="T44" fmla="*/ 5 w 1310"/>
                  <a:gd name="T45" fmla="*/ 1 h 1177"/>
                  <a:gd name="T46" fmla="*/ 5 w 1310"/>
                  <a:gd name="T47" fmla="*/ 0 h 1177"/>
                  <a:gd name="T48" fmla="*/ 5 w 1310"/>
                  <a:gd name="T49" fmla="*/ 1 h 1177"/>
                  <a:gd name="T50" fmla="*/ 5 w 1310"/>
                  <a:gd name="T51" fmla="*/ 0 h 1177"/>
                  <a:gd name="T52" fmla="*/ 5 w 1310"/>
                  <a:gd name="T53" fmla="*/ 0 h 1177"/>
                  <a:gd name="T54" fmla="*/ 5 w 1310"/>
                  <a:gd name="T55" fmla="*/ 0 h 1177"/>
                  <a:gd name="T56" fmla="*/ 6 w 1310"/>
                  <a:gd name="T57" fmla="*/ 0 h 1177"/>
                  <a:gd name="T58" fmla="*/ 6 w 1310"/>
                  <a:gd name="T59" fmla="*/ 0 h 1177"/>
                  <a:gd name="T60" fmla="*/ 6 w 1310"/>
                  <a:gd name="T61" fmla="*/ 0 h 1177"/>
                  <a:gd name="T62" fmla="*/ 6 w 1310"/>
                  <a:gd name="T63" fmla="*/ 0 h 1177"/>
                  <a:gd name="T64" fmla="*/ 6 w 1310"/>
                  <a:gd name="T65" fmla="*/ 0 h 1177"/>
                  <a:gd name="T66" fmla="*/ 5 w 1310"/>
                  <a:gd name="T67" fmla="*/ 0 h 1177"/>
                  <a:gd name="T68" fmla="*/ 5 w 1310"/>
                  <a:gd name="T69" fmla="*/ 0 h 1177"/>
                  <a:gd name="T70" fmla="*/ 5 w 1310"/>
                  <a:gd name="T71" fmla="*/ 0 h 1177"/>
                  <a:gd name="T72" fmla="*/ 5 w 1310"/>
                  <a:gd name="T73" fmla="*/ 0 h 1177"/>
                  <a:gd name="T74" fmla="*/ 5 w 1310"/>
                  <a:gd name="T75" fmla="*/ 0 h 1177"/>
                  <a:gd name="T76" fmla="*/ 5 w 1310"/>
                  <a:gd name="T77" fmla="*/ 0 h 1177"/>
                  <a:gd name="T78" fmla="*/ 4 w 1310"/>
                  <a:gd name="T79" fmla="*/ 1 h 1177"/>
                  <a:gd name="T80" fmla="*/ 4 w 1310"/>
                  <a:gd name="T81" fmla="*/ 1 h 1177"/>
                  <a:gd name="T82" fmla="*/ 4 w 1310"/>
                  <a:gd name="T83" fmla="*/ 1 h 1177"/>
                  <a:gd name="T84" fmla="*/ 4 w 1310"/>
                  <a:gd name="T85" fmla="*/ 1 h 1177"/>
                  <a:gd name="T86" fmla="*/ 4 w 1310"/>
                  <a:gd name="T87" fmla="*/ 1 h 1177"/>
                  <a:gd name="T88" fmla="*/ 3 w 1310"/>
                  <a:gd name="T89" fmla="*/ 1 h 1177"/>
                  <a:gd name="T90" fmla="*/ 3 w 1310"/>
                  <a:gd name="T91" fmla="*/ 1 h 1177"/>
                  <a:gd name="T92" fmla="*/ 3 w 1310"/>
                  <a:gd name="T93" fmla="*/ 1 h 1177"/>
                  <a:gd name="T94" fmla="*/ 3 w 1310"/>
                  <a:gd name="T95" fmla="*/ 2 h 1177"/>
                  <a:gd name="T96" fmla="*/ 2 w 1310"/>
                  <a:gd name="T97" fmla="*/ 2 h 1177"/>
                  <a:gd name="T98" fmla="*/ 2 w 1310"/>
                  <a:gd name="T99" fmla="*/ 2 h 1177"/>
                  <a:gd name="T100" fmla="*/ 2 w 1310"/>
                  <a:gd name="T101" fmla="*/ 2 h 1177"/>
                  <a:gd name="T102" fmla="*/ 2 w 1310"/>
                  <a:gd name="T103" fmla="*/ 3 h 1177"/>
                  <a:gd name="T104" fmla="*/ 1 w 1310"/>
                  <a:gd name="T105" fmla="*/ 3 h 1177"/>
                  <a:gd name="T106" fmla="*/ 1 w 1310"/>
                  <a:gd name="T107" fmla="*/ 3 h 1177"/>
                  <a:gd name="T108" fmla="*/ 1 w 1310"/>
                  <a:gd name="T109" fmla="*/ 4 h 1177"/>
                  <a:gd name="T110" fmla="*/ 1 w 1310"/>
                  <a:gd name="T111" fmla="*/ 4 h 1177"/>
                  <a:gd name="T112" fmla="*/ 0 w 1310"/>
                  <a:gd name="T113" fmla="*/ 4 h 1177"/>
                  <a:gd name="T114" fmla="*/ 0 w 1310"/>
                  <a:gd name="T115" fmla="*/ 5 h 1177"/>
                  <a:gd name="T116" fmla="*/ 0 w 1310"/>
                  <a:gd name="T117" fmla="*/ 5 h 1177"/>
                  <a:gd name="T118" fmla="*/ 0 w 1310"/>
                  <a:gd name="T119" fmla="*/ 5 h 117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310" h="1177">
                    <a:moveTo>
                      <a:pt x="0" y="1177"/>
                    </a:moveTo>
                    <a:lnTo>
                      <a:pt x="10" y="1177"/>
                    </a:lnTo>
                    <a:lnTo>
                      <a:pt x="20" y="1167"/>
                    </a:lnTo>
                    <a:lnTo>
                      <a:pt x="31" y="1156"/>
                    </a:lnTo>
                    <a:lnTo>
                      <a:pt x="40" y="1147"/>
                    </a:lnTo>
                    <a:lnTo>
                      <a:pt x="51" y="1136"/>
                    </a:lnTo>
                    <a:lnTo>
                      <a:pt x="61" y="1126"/>
                    </a:lnTo>
                    <a:lnTo>
                      <a:pt x="61" y="1116"/>
                    </a:lnTo>
                    <a:lnTo>
                      <a:pt x="71" y="1106"/>
                    </a:lnTo>
                    <a:lnTo>
                      <a:pt x="81" y="1095"/>
                    </a:lnTo>
                    <a:lnTo>
                      <a:pt x="92" y="1085"/>
                    </a:lnTo>
                    <a:lnTo>
                      <a:pt x="92" y="1076"/>
                    </a:lnTo>
                    <a:lnTo>
                      <a:pt x="102" y="1065"/>
                    </a:lnTo>
                    <a:lnTo>
                      <a:pt x="111" y="1055"/>
                    </a:lnTo>
                    <a:lnTo>
                      <a:pt x="111" y="1035"/>
                    </a:lnTo>
                    <a:lnTo>
                      <a:pt x="122" y="1024"/>
                    </a:lnTo>
                    <a:lnTo>
                      <a:pt x="122" y="1014"/>
                    </a:lnTo>
                    <a:lnTo>
                      <a:pt x="132" y="1004"/>
                    </a:lnTo>
                    <a:lnTo>
                      <a:pt x="142" y="994"/>
                    </a:lnTo>
                    <a:lnTo>
                      <a:pt x="142" y="984"/>
                    </a:lnTo>
                    <a:lnTo>
                      <a:pt x="152" y="974"/>
                    </a:lnTo>
                    <a:lnTo>
                      <a:pt x="163" y="963"/>
                    </a:lnTo>
                    <a:lnTo>
                      <a:pt x="163" y="953"/>
                    </a:lnTo>
                    <a:lnTo>
                      <a:pt x="173" y="943"/>
                    </a:lnTo>
                    <a:lnTo>
                      <a:pt x="183" y="933"/>
                    </a:lnTo>
                    <a:lnTo>
                      <a:pt x="193" y="923"/>
                    </a:lnTo>
                    <a:lnTo>
                      <a:pt x="203" y="903"/>
                    </a:lnTo>
                    <a:lnTo>
                      <a:pt x="213" y="892"/>
                    </a:lnTo>
                    <a:lnTo>
                      <a:pt x="224" y="882"/>
                    </a:lnTo>
                    <a:lnTo>
                      <a:pt x="234" y="872"/>
                    </a:lnTo>
                    <a:lnTo>
                      <a:pt x="234" y="852"/>
                    </a:lnTo>
                    <a:lnTo>
                      <a:pt x="243" y="841"/>
                    </a:lnTo>
                    <a:lnTo>
                      <a:pt x="254" y="832"/>
                    </a:lnTo>
                    <a:lnTo>
                      <a:pt x="264" y="821"/>
                    </a:lnTo>
                    <a:lnTo>
                      <a:pt x="274" y="802"/>
                    </a:lnTo>
                    <a:lnTo>
                      <a:pt x="284" y="791"/>
                    </a:lnTo>
                    <a:lnTo>
                      <a:pt x="295" y="781"/>
                    </a:lnTo>
                    <a:lnTo>
                      <a:pt x="305" y="770"/>
                    </a:lnTo>
                    <a:lnTo>
                      <a:pt x="314" y="761"/>
                    </a:lnTo>
                    <a:lnTo>
                      <a:pt x="325" y="740"/>
                    </a:lnTo>
                    <a:lnTo>
                      <a:pt x="335" y="720"/>
                    </a:lnTo>
                    <a:lnTo>
                      <a:pt x="355" y="710"/>
                    </a:lnTo>
                    <a:lnTo>
                      <a:pt x="366" y="690"/>
                    </a:lnTo>
                    <a:lnTo>
                      <a:pt x="376" y="669"/>
                    </a:lnTo>
                    <a:lnTo>
                      <a:pt x="396" y="659"/>
                    </a:lnTo>
                    <a:lnTo>
                      <a:pt x="406" y="639"/>
                    </a:lnTo>
                    <a:lnTo>
                      <a:pt x="426" y="619"/>
                    </a:lnTo>
                    <a:lnTo>
                      <a:pt x="456" y="588"/>
                    </a:lnTo>
                    <a:lnTo>
                      <a:pt x="488" y="557"/>
                    </a:lnTo>
                    <a:lnTo>
                      <a:pt x="528" y="527"/>
                    </a:lnTo>
                    <a:lnTo>
                      <a:pt x="559" y="496"/>
                    </a:lnTo>
                    <a:lnTo>
                      <a:pt x="589" y="466"/>
                    </a:lnTo>
                    <a:lnTo>
                      <a:pt x="630" y="435"/>
                    </a:lnTo>
                    <a:lnTo>
                      <a:pt x="660" y="406"/>
                    </a:lnTo>
                    <a:lnTo>
                      <a:pt x="701" y="376"/>
                    </a:lnTo>
                    <a:lnTo>
                      <a:pt x="731" y="344"/>
                    </a:lnTo>
                    <a:lnTo>
                      <a:pt x="772" y="315"/>
                    </a:lnTo>
                    <a:lnTo>
                      <a:pt x="802" y="283"/>
                    </a:lnTo>
                    <a:lnTo>
                      <a:pt x="843" y="254"/>
                    </a:lnTo>
                    <a:lnTo>
                      <a:pt x="883" y="234"/>
                    </a:lnTo>
                    <a:lnTo>
                      <a:pt x="925" y="213"/>
                    </a:lnTo>
                    <a:lnTo>
                      <a:pt x="965" y="183"/>
                    </a:lnTo>
                    <a:lnTo>
                      <a:pt x="1005" y="163"/>
                    </a:lnTo>
                    <a:lnTo>
                      <a:pt x="1016" y="163"/>
                    </a:lnTo>
                    <a:lnTo>
                      <a:pt x="1016" y="152"/>
                    </a:lnTo>
                    <a:lnTo>
                      <a:pt x="1025" y="152"/>
                    </a:lnTo>
                    <a:lnTo>
                      <a:pt x="1037" y="152"/>
                    </a:lnTo>
                    <a:lnTo>
                      <a:pt x="1046" y="142"/>
                    </a:lnTo>
                    <a:lnTo>
                      <a:pt x="1055" y="142"/>
                    </a:lnTo>
                    <a:lnTo>
                      <a:pt x="1067" y="133"/>
                    </a:lnTo>
                    <a:lnTo>
                      <a:pt x="1067" y="121"/>
                    </a:lnTo>
                    <a:lnTo>
                      <a:pt x="1076" y="112"/>
                    </a:lnTo>
                    <a:lnTo>
                      <a:pt x="1087" y="101"/>
                    </a:lnTo>
                    <a:lnTo>
                      <a:pt x="1097" y="112"/>
                    </a:lnTo>
                    <a:lnTo>
                      <a:pt x="1097" y="121"/>
                    </a:lnTo>
                    <a:lnTo>
                      <a:pt x="1147" y="92"/>
                    </a:lnTo>
                    <a:lnTo>
                      <a:pt x="1147" y="80"/>
                    </a:lnTo>
                    <a:lnTo>
                      <a:pt x="1158" y="80"/>
                    </a:lnTo>
                    <a:lnTo>
                      <a:pt x="1158" y="71"/>
                    </a:lnTo>
                    <a:lnTo>
                      <a:pt x="1168" y="62"/>
                    </a:lnTo>
                    <a:lnTo>
                      <a:pt x="1179" y="62"/>
                    </a:lnTo>
                    <a:lnTo>
                      <a:pt x="1198" y="62"/>
                    </a:lnTo>
                    <a:lnTo>
                      <a:pt x="1209" y="62"/>
                    </a:lnTo>
                    <a:lnTo>
                      <a:pt x="1229" y="50"/>
                    </a:lnTo>
                    <a:lnTo>
                      <a:pt x="1239" y="50"/>
                    </a:lnTo>
                    <a:lnTo>
                      <a:pt x="1250" y="50"/>
                    </a:lnTo>
                    <a:lnTo>
                      <a:pt x="1259" y="41"/>
                    </a:lnTo>
                    <a:lnTo>
                      <a:pt x="1269" y="41"/>
                    </a:lnTo>
                    <a:lnTo>
                      <a:pt x="1280" y="30"/>
                    </a:lnTo>
                    <a:lnTo>
                      <a:pt x="1290" y="21"/>
                    </a:lnTo>
                    <a:lnTo>
                      <a:pt x="1310" y="21"/>
                    </a:lnTo>
                    <a:lnTo>
                      <a:pt x="1300" y="21"/>
                    </a:lnTo>
                    <a:lnTo>
                      <a:pt x="1300" y="9"/>
                    </a:lnTo>
                    <a:lnTo>
                      <a:pt x="1300" y="21"/>
                    </a:lnTo>
                    <a:lnTo>
                      <a:pt x="1290" y="0"/>
                    </a:lnTo>
                    <a:lnTo>
                      <a:pt x="1280" y="0"/>
                    </a:lnTo>
                    <a:lnTo>
                      <a:pt x="1269" y="0"/>
                    </a:lnTo>
                    <a:lnTo>
                      <a:pt x="1259" y="0"/>
                    </a:lnTo>
                    <a:lnTo>
                      <a:pt x="1250" y="9"/>
                    </a:lnTo>
                    <a:lnTo>
                      <a:pt x="1239" y="21"/>
                    </a:lnTo>
                    <a:lnTo>
                      <a:pt x="1229" y="21"/>
                    </a:lnTo>
                    <a:lnTo>
                      <a:pt x="1218" y="21"/>
                    </a:lnTo>
                    <a:lnTo>
                      <a:pt x="1209" y="30"/>
                    </a:lnTo>
                    <a:lnTo>
                      <a:pt x="1188" y="30"/>
                    </a:lnTo>
                    <a:lnTo>
                      <a:pt x="1179" y="41"/>
                    </a:lnTo>
                    <a:lnTo>
                      <a:pt x="1168" y="41"/>
                    </a:lnTo>
                    <a:lnTo>
                      <a:pt x="1158" y="50"/>
                    </a:lnTo>
                    <a:lnTo>
                      <a:pt x="1147" y="62"/>
                    </a:lnTo>
                    <a:lnTo>
                      <a:pt x="1138" y="62"/>
                    </a:lnTo>
                    <a:lnTo>
                      <a:pt x="1127" y="71"/>
                    </a:lnTo>
                    <a:lnTo>
                      <a:pt x="1117" y="71"/>
                    </a:lnTo>
                    <a:lnTo>
                      <a:pt x="1108" y="80"/>
                    </a:lnTo>
                    <a:lnTo>
                      <a:pt x="1087" y="80"/>
                    </a:lnTo>
                    <a:lnTo>
                      <a:pt x="1076" y="92"/>
                    </a:lnTo>
                    <a:lnTo>
                      <a:pt x="1067" y="92"/>
                    </a:lnTo>
                    <a:lnTo>
                      <a:pt x="1055" y="101"/>
                    </a:lnTo>
                    <a:lnTo>
                      <a:pt x="1037" y="112"/>
                    </a:lnTo>
                    <a:lnTo>
                      <a:pt x="1016" y="121"/>
                    </a:lnTo>
                    <a:lnTo>
                      <a:pt x="1005" y="121"/>
                    </a:lnTo>
                    <a:lnTo>
                      <a:pt x="984" y="133"/>
                    </a:lnTo>
                    <a:lnTo>
                      <a:pt x="975" y="142"/>
                    </a:lnTo>
                    <a:lnTo>
                      <a:pt x="954" y="152"/>
                    </a:lnTo>
                    <a:lnTo>
                      <a:pt x="945" y="163"/>
                    </a:lnTo>
                    <a:lnTo>
                      <a:pt x="925" y="172"/>
                    </a:lnTo>
                    <a:lnTo>
                      <a:pt x="914" y="172"/>
                    </a:lnTo>
                    <a:lnTo>
                      <a:pt x="894" y="183"/>
                    </a:lnTo>
                    <a:lnTo>
                      <a:pt x="883" y="192"/>
                    </a:lnTo>
                    <a:lnTo>
                      <a:pt x="863" y="203"/>
                    </a:lnTo>
                    <a:lnTo>
                      <a:pt x="854" y="203"/>
                    </a:lnTo>
                    <a:lnTo>
                      <a:pt x="833" y="213"/>
                    </a:lnTo>
                    <a:lnTo>
                      <a:pt x="823" y="223"/>
                    </a:lnTo>
                    <a:lnTo>
                      <a:pt x="812" y="234"/>
                    </a:lnTo>
                    <a:lnTo>
                      <a:pt x="792" y="243"/>
                    </a:lnTo>
                    <a:lnTo>
                      <a:pt x="783" y="254"/>
                    </a:lnTo>
                    <a:lnTo>
                      <a:pt x="762" y="254"/>
                    </a:lnTo>
                    <a:lnTo>
                      <a:pt x="752" y="262"/>
                    </a:lnTo>
                    <a:lnTo>
                      <a:pt x="741" y="274"/>
                    </a:lnTo>
                    <a:lnTo>
                      <a:pt x="721" y="283"/>
                    </a:lnTo>
                    <a:lnTo>
                      <a:pt x="710" y="294"/>
                    </a:lnTo>
                    <a:lnTo>
                      <a:pt x="691" y="304"/>
                    </a:lnTo>
                    <a:lnTo>
                      <a:pt x="670" y="324"/>
                    </a:lnTo>
                    <a:lnTo>
                      <a:pt x="650" y="335"/>
                    </a:lnTo>
                    <a:lnTo>
                      <a:pt x="630" y="355"/>
                    </a:lnTo>
                    <a:lnTo>
                      <a:pt x="610" y="364"/>
                    </a:lnTo>
                    <a:lnTo>
                      <a:pt x="589" y="385"/>
                    </a:lnTo>
                    <a:lnTo>
                      <a:pt x="579" y="395"/>
                    </a:lnTo>
                    <a:lnTo>
                      <a:pt x="559" y="415"/>
                    </a:lnTo>
                    <a:lnTo>
                      <a:pt x="528" y="435"/>
                    </a:lnTo>
                    <a:lnTo>
                      <a:pt x="509" y="456"/>
                    </a:lnTo>
                    <a:lnTo>
                      <a:pt x="477" y="486"/>
                    </a:lnTo>
                    <a:lnTo>
                      <a:pt x="456" y="506"/>
                    </a:lnTo>
                    <a:lnTo>
                      <a:pt x="438" y="527"/>
                    </a:lnTo>
                    <a:lnTo>
                      <a:pt x="417" y="548"/>
                    </a:lnTo>
                    <a:lnTo>
                      <a:pt x="396" y="577"/>
                    </a:lnTo>
                    <a:lnTo>
                      <a:pt x="376" y="598"/>
                    </a:lnTo>
                    <a:lnTo>
                      <a:pt x="346" y="619"/>
                    </a:lnTo>
                    <a:lnTo>
                      <a:pt x="325" y="649"/>
                    </a:lnTo>
                    <a:lnTo>
                      <a:pt x="305" y="669"/>
                    </a:lnTo>
                    <a:lnTo>
                      <a:pt x="295" y="699"/>
                    </a:lnTo>
                    <a:lnTo>
                      <a:pt x="274" y="720"/>
                    </a:lnTo>
                    <a:lnTo>
                      <a:pt x="254" y="740"/>
                    </a:lnTo>
                    <a:lnTo>
                      <a:pt x="234" y="770"/>
                    </a:lnTo>
                    <a:lnTo>
                      <a:pt x="213" y="791"/>
                    </a:lnTo>
                    <a:lnTo>
                      <a:pt x="203" y="811"/>
                    </a:lnTo>
                    <a:lnTo>
                      <a:pt x="183" y="841"/>
                    </a:lnTo>
                    <a:lnTo>
                      <a:pt x="173" y="862"/>
                    </a:lnTo>
                    <a:lnTo>
                      <a:pt x="163" y="882"/>
                    </a:lnTo>
                    <a:lnTo>
                      <a:pt x="142" y="903"/>
                    </a:lnTo>
                    <a:lnTo>
                      <a:pt x="132" y="923"/>
                    </a:lnTo>
                    <a:lnTo>
                      <a:pt x="111" y="953"/>
                    </a:lnTo>
                    <a:lnTo>
                      <a:pt x="102" y="974"/>
                    </a:lnTo>
                    <a:lnTo>
                      <a:pt x="92" y="994"/>
                    </a:lnTo>
                    <a:lnTo>
                      <a:pt x="71" y="1014"/>
                    </a:lnTo>
                    <a:lnTo>
                      <a:pt x="61" y="1045"/>
                    </a:lnTo>
                    <a:lnTo>
                      <a:pt x="51" y="1065"/>
                    </a:lnTo>
                    <a:lnTo>
                      <a:pt x="40" y="1085"/>
                    </a:lnTo>
                    <a:lnTo>
                      <a:pt x="20" y="1116"/>
                    </a:lnTo>
                    <a:lnTo>
                      <a:pt x="10" y="1136"/>
                    </a:lnTo>
                    <a:lnTo>
                      <a:pt x="0" y="1167"/>
                    </a:lnTo>
                    <a:lnTo>
                      <a:pt x="0" y="1177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94" name="Freeform 1711">
                <a:extLst>
                  <a:ext uri="{FF2B5EF4-FFF2-40B4-BE49-F238E27FC236}">
                    <a16:creationId xmlns:a16="http://schemas.microsoft.com/office/drawing/2014/main" id="{738F67CD-A7E9-4A30-AAB9-BC871EC94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3" y="3613"/>
                <a:ext cx="1" cy="1"/>
              </a:xfrm>
              <a:custGeom>
                <a:avLst/>
                <a:gdLst>
                  <a:gd name="T0" fmla="*/ 0 w 10"/>
                  <a:gd name="T1" fmla="*/ 0 h 10"/>
                  <a:gd name="T2" fmla="*/ 0 w 10"/>
                  <a:gd name="T3" fmla="*/ 0 h 10"/>
                  <a:gd name="T4" fmla="*/ 0 w 10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0">
                    <a:moveTo>
                      <a:pt x="0" y="10"/>
                    </a:moveTo>
                    <a:lnTo>
                      <a:pt x="1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95" name="Freeform 1712">
                <a:extLst>
                  <a:ext uri="{FF2B5EF4-FFF2-40B4-BE49-F238E27FC236}">
                    <a16:creationId xmlns:a16="http://schemas.microsoft.com/office/drawing/2014/main" id="{DAED20D5-F92E-4371-9602-C90160852C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0" y="3585"/>
                <a:ext cx="2" cy="2"/>
              </a:xfrm>
              <a:custGeom>
                <a:avLst/>
                <a:gdLst>
                  <a:gd name="T0" fmla="*/ 0 w 19"/>
                  <a:gd name="T1" fmla="*/ 0 h 21"/>
                  <a:gd name="T2" fmla="*/ 0 w 19"/>
                  <a:gd name="T3" fmla="*/ 0 h 21"/>
                  <a:gd name="T4" fmla="*/ 0 w 19"/>
                  <a:gd name="T5" fmla="*/ 0 h 21"/>
                  <a:gd name="T6" fmla="*/ 0 w 19"/>
                  <a:gd name="T7" fmla="*/ 0 h 21"/>
                  <a:gd name="T8" fmla="*/ 0 w 19"/>
                  <a:gd name="T9" fmla="*/ 0 h 21"/>
                  <a:gd name="T10" fmla="*/ 0 w 19"/>
                  <a:gd name="T11" fmla="*/ 0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21">
                    <a:moveTo>
                      <a:pt x="0" y="21"/>
                    </a:moveTo>
                    <a:lnTo>
                      <a:pt x="19" y="12"/>
                    </a:lnTo>
                    <a:lnTo>
                      <a:pt x="9" y="0"/>
                    </a:lnTo>
                    <a:lnTo>
                      <a:pt x="9" y="12"/>
                    </a:lnTo>
                    <a:lnTo>
                      <a:pt x="0" y="1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96" name="Freeform 1713">
                <a:extLst>
                  <a:ext uri="{FF2B5EF4-FFF2-40B4-BE49-F238E27FC236}">
                    <a16:creationId xmlns:a16="http://schemas.microsoft.com/office/drawing/2014/main" id="{96EA4A7D-D3C1-4FE4-9219-BCBF99BE62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2" y="3570"/>
                <a:ext cx="4" cy="8"/>
              </a:xfrm>
              <a:custGeom>
                <a:avLst/>
                <a:gdLst>
                  <a:gd name="T0" fmla="*/ 0 w 60"/>
                  <a:gd name="T1" fmla="*/ 0 h 121"/>
                  <a:gd name="T2" fmla="*/ 0 w 60"/>
                  <a:gd name="T3" fmla="*/ 1 h 121"/>
                  <a:gd name="T4" fmla="*/ 0 w 60"/>
                  <a:gd name="T5" fmla="*/ 0 h 121"/>
                  <a:gd name="T6" fmla="*/ 0 w 60"/>
                  <a:gd name="T7" fmla="*/ 0 h 121"/>
                  <a:gd name="T8" fmla="*/ 0 w 60"/>
                  <a:gd name="T9" fmla="*/ 0 h 121"/>
                  <a:gd name="T10" fmla="*/ 0 w 60"/>
                  <a:gd name="T11" fmla="*/ 0 h 121"/>
                  <a:gd name="T12" fmla="*/ 0 w 60"/>
                  <a:gd name="T13" fmla="*/ 0 h 121"/>
                  <a:gd name="T14" fmla="*/ 0 w 60"/>
                  <a:gd name="T15" fmla="*/ 0 h 121"/>
                  <a:gd name="T16" fmla="*/ 0 w 60"/>
                  <a:gd name="T17" fmla="*/ 0 h 121"/>
                  <a:gd name="T18" fmla="*/ 0 w 60"/>
                  <a:gd name="T19" fmla="*/ 0 h 121"/>
                  <a:gd name="T20" fmla="*/ 0 w 60"/>
                  <a:gd name="T21" fmla="*/ 0 h 121"/>
                  <a:gd name="T22" fmla="*/ 0 w 60"/>
                  <a:gd name="T23" fmla="*/ 0 h 121"/>
                  <a:gd name="T24" fmla="*/ 0 w 60"/>
                  <a:gd name="T25" fmla="*/ 0 h 121"/>
                  <a:gd name="T26" fmla="*/ 0 w 60"/>
                  <a:gd name="T27" fmla="*/ 0 h 121"/>
                  <a:gd name="T28" fmla="*/ 0 w 60"/>
                  <a:gd name="T29" fmla="*/ 0 h 121"/>
                  <a:gd name="T30" fmla="*/ 0 w 60"/>
                  <a:gd name="T31" fmla="*/ 0 h 121"/>
                  <a:gd name="T32" fmla="*/ 0 w 60"/>
                  <a:gd name="T33" fmla="*/ 0 h 1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0" h="121">
                    <a:moveTo>
                      <a:pt x="0" y="112"/>
                    </a:moveTo>
                    <a:lnTo>
                      <a:pt x="0" y="121"/>
                    </a:lnTo>
                    <a:lnTo>
                      <a:pt x="10" y="112"/>
                    </a:lnTo>
                    <a:lnTo>
                      <a:pt x="20" y="101"/>
                    </a:lnTo>
                    <a:lnTo>
                      <a:pt x="20" y="92"/>
                    </a:lnTo>
                    <a:lnTo>
                      <a:pt x="30" y="80"/>
                    </a:lnTo>
                    <a:lnTo>
                      <a:pt x="30" y="61"/>
                    </a:lnTo>
                    <a:lnTo>
                      <a:pt x="40" y="50"/>
                    </a:lnTo>
                    <a:lnTo>
                      <a:pt x="40" y="40"/>
                    </a:lnTo>
                    <a:lnTo>
                      <a:pt x="50" y="30"/>
                    </a:lnTo>
                    <a:lnTo>
                      <a:pt x="50" y="21"/>
                    </a:lnTo>
                    <a:lnTo>
                      <a:pt x="60" y="21"/>
                    </a:lnTo>
                    <a:lnTo>
                      <a:pt x="60" y="9"/>
                    </a:lnTo>
                    <a:lnTo>
                      <a:pt x="60" y="0"/>
                    </a:lnTo>
                    <a:lnTo>
                      <a:pt x="0" y="61"/>
                    </a:lnTo>
                    <a:lnTo>
                      <a:pt x="0" y="80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97" name="Freeform 1714">
                <a:extLst>
                  <a:ext uri="{FF2B5EF4-FFF2-40B4-BE49-F238E27FC236}">
                    <a16:creationId xmlns:a16="http://schemas.microsoft.com/office/drawing/2014/main" id="{7CF054A3-19D6-41AA-B005-3A25F54EB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4" y="3571"/>
                <a:ext cx="8" cy="9"/>
              </a:xfrm>
              <a:custGeom>
                <a:avLst/>
                <a:gdLst>
                  <a:gd name="T0" fmla="*/ 0 w 122"/>
                  <a:gd name="T1" fmla="*/ 1 h 142"/>
                  <a:gd name="T2" fmla="*/ 0 w 122"/>
                  <a:gd name="T3" fmla="*/ 0 h 142"/>
                  <a:gd name="T4" fmla="*/ 0 w 122"/>
                  <a:gd name="T5" fmla="*/ 0 h 142"/>
                  <a:gd name="T6" fmla="*/ 0 w 122"/>
                  <a:gd name="T7" fmla="*/ 1 h 142"/>
                  <a:gd name="T8" fmla="*/ 0 w 122"/>
                  <a:gd name="T9" fmla="*/ 1 h 142"/>
                  <a:gd name="T10" fmla="*/ 0 w 122"/>
                  <a:gd name="T11" fmla="*/ 1 h 142"/>
                  <a:gd name="T12" fmla="*/ 0 w 122"/>
                  <a:gd name="T13" fmla="*/ 1 h 142"/>
                  <a:gd name="T14" fmla="*/ 0 w 122"/>
                  <a:gd name="T15" fmla="*/ 1 h 142"/>
                  <a:gd name="T16" fmla="*/ 0 w 122"/>
                  <a:gd name="T17" fmla="*/ 1 h 142"/>
                  <a:gd name="T18" fmla="*/ 0 w 122"/>
                  <a:gd name="T19" fmla="*/ 0 h 142"/>
                  <a:gd name="T20" fmla="*/ 0 w 122"/>
                  <a:gd name="T21" fmla="*/ 0 h 142"/>
                  <a:gd name="T22" fmla="*/ 0 w 122"/>
                  <a:gd name="T23" fmla="*/ 0 h 142"/>
                  <a:gd name="T24" fmla="*/ 0 w 122"/>
                  <a:gd name="T25" fmla="*/ 0 h 142"/>
                  <a:gd name="T26" fmla="*/ 0 w 122"/>
                  <a:gd name="T27" fmla="*/ 0 h 142"/>
                  <a:gd name="T28" fmla="*/ 0 w 122"/>
                  <a:gd name="T29" fmla="*/ 0 h 142"/>
                  <a:gd name="T30" fmla="*/ 1 w 122"/>
                  <a:gd name="T31" fmla="*/ 0 h 142"/>
                  <a:gd name="T32" fmla="*/ 1 w 122"/>
                  <a:gd name="T33" fmla="*/ 0 h 142"/>
                  <a:gd name="T34" fmla="*/ 1 w 122"/>
                  <a:gd name="T35" fmla="*/ 0 h 142"/>
                  <a:gd name="T36" fmla="*/ 1 w 122"/>
                  <a:gd name="T37" fmla="*/ 0 h 142"/>
                  <a:gd name="T38" fmla="*/ 1 w 122"/>
                  <a:gd name="T39" fmla="*/ 0 h 142"/>
                  <a:gd name="T40" fmla="*/ 0 w 122"/>
                  <a:gd name="T41" fmla="*/ 0 h 142"/>
                  <a:gd name="T42" fmla="*/ 0 w 122"/>
                  <a:gd name="T43" fmla="*/ 0 h 142"/>
                  <a:gd name="T44" fmla="*/ 0 w 122"/>
                  <a:gd name="T45" fmla="*/ 0 h 142"/>
                  <a:gd name="T46" fmla="*/ 0 w 122"/>
                  <a:gd name="T47" fmla="*/ 0 h 142"/>
                  <a:gd name="T48" fmla="*/ 0 w 122"/>
                  <a:gd name="T49" fmla="*/ 0 h 142"/>
                  <a:gd name="T50" fmla="*/ 0 w 122"/>
                  <a:gd name="T51" fmla="*/ 0 h 142"/>
                  <a:gd name="T52" fmla="*/ 0 w 122"/>
                  <a:gd name="T53" fmla="*/ 0 h 142"/>
                  <a:gd name="T54" fmla="*/ 0 w 122"/>
                  <a:gd name="T55" fmla="*/ 0 h 142"/>
                  <a:gd name="T56" fmla="*/ 0 w 122"/>
                  <a:gd name="T57" fmla="*/ 0 h 142"/>
                  <a:gd name="T58" fmla="*/ 0 w 122"/>
                  <a:gd name="T59" fmla="*/ 0 h 142"/>
                  <a:gd name="T60" fmla="*/ 0 w 122"/>
                  <a:gd name="T61" fmla="*/ 0 h 142"/>
                  <a:gd name="T62" fmla="*/ 0 w 122"/>
                  <a:gd name="T63" fmla="*/ 1 h 14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22" h="142">
                    <a:moveTo>
                      <a:pt x="0" y="123"/>
                    </a:moveTo>
                    <a:lnTo>
                      <a:pt x="61" y="71"/>
                    </a:lnTo>
                    <a:lnTo>
                      <a:pt x="72" y="71"/>
                    </a:lnTo>
                    <a:lnTo>
                      <a:pt x="30" y="133"/>
                    </a:lnTo>
                    <a:lnTo>
                      <a:pt x="41" y="133"/>
                    </a:lnTo>
                    <a:lnTo>
                      <a:pt x="41" y="142"/>
                    </a:lnTo>
                    <a:lnTo>
                      <a:pt x="51" y="133"/>
                    </a:lnTo>
                    <a:lnTo>
                      <a:pt x="51" y="142"/>
                    </a:lnTo>
                    <a:lnTo>
                      <a:pt x="61" y="142"/>
                    </a:lnTo>
                    <a:lnTo>
                      <a:pt x="102" y="103"/>
                    </a:lnTo>
                    <a:lnTo>
                      <a:pt x="102" y="92"/>
                    </a:lnTo>
                    <a:lnTo>
                      <a:pt x="102" y="83"/>
                    </a:lnTo>
                    <a:lnTo>
                      <a:pt x="102" y="71"/>
                    </a:lnTo>
                    <a:lnTo>
                      <a:pt x="112" y="62"/>
                    </a:lnTo>
                    <a:lnTo>
                      <a:pt x="112" y="52"/>
                    </a:lnTo>
                    <a:lnTo>
                      <a:pt x="122" y="41"/>
                    </a:lnTo>
                    <a:lnTo>
                      <a:pt x="122" y="31"/>
                    </a:lnTo>
                    <a:lnTo>
                      <a:pt x="122" y="21"/>
                    </a:lnTo>
                    <a:lnTo>
                      <a:pt x="122" y="12"/>
                    </a:lnTo>
                    <a:lnTo>
                      <a:pt x="122" y="0"/>
                    </a:lnTo>
                    <a:lnTo>
                      <a:pt x="112" y="0"/>
                    </a:lnTo>
                    <a:lnTo>
                      <a:pt x="102" y="21"/>
                    </a:lnTo>
                    <a:lnTo>
                      <a:pt x="91" y="21"/>
                    </a:lnTo>
                    <a:lnTo>
                      <a:pt x="91" y="12"/>
                    </a:lnTo>
                    <a:lnTo>
                      <a:pt x="72" y="21"/>
                    </a:lnTo>
                    <a:lnTo>
                      <a:pt x="51" y="31"/>
                    </a:lnTo>
                    <a:lnTo>
                      <a:pt x="41" y="41"/>
                    </a:lnTo>
                    <a:lnTo>
                      <a:pt x="30" y="52"/>
                    </a:lnTo>
                    <a:lnTo>
                      <a:pt x="20" y="71"/>
                    </a:lnTo>
                    <a:lnTo>
                      <a:pt x="10" y="92"/>
                    </a:lnTo>
                    <a:lnTo>
                      <a:pt x="10" y="103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98" name="Freeform 1715">
                <a:extLst>
                  <a:ext uri="{FF2B5EF4-FFF2-40B4-BE49-F238E27FC236}">
                    <a16:creationId xmlns:a16="http://schemas.microsoft.com/office/drawing/2014/main" id="{D8372211-54A9-4E16-898D-F93BC16D9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1" y="3578"/>
                <a:ext cx="6" cy="2"/>
              </a:xfrm>
              <a:custGeom>
                <a:avLst/>
                <a:gdLst>
                  <a:gd name="T0" fmla="*/ 0 w 101"/>
                  <a:gd name="T1" fmla="*/ 0 h 39"/>
                  <a:gd name="T2" fmla="*/ 0 w 101"/>
                  <a:gd name="T3" fmla="*/ 0 h 39"/>
                  <a:gd name="T4" fmla="*/ 0 w 101"/>
                  <a:gd name="T5" fmla="*/ 0 h 39"/>
                  <a:gd name="T6" fmla="*/ 0 w 101"/>
                  <a:gd name="T7" fmla="*/ 0 h 39"/>
                  <a:gd name="T8" fmla="*/ 0 w 101"/>
                  <a:gd name="T9" fmla="*/ 0 h 39"/>
                  <a:gd name="T10" fmla="*/ 0 w 101"/>
                  <a:gd name="T11" fmla="*/ 0 h 39"/>
                  <a:gd name="T12" fmla="*/ 0 w 101"/>
                  <a:gd name="T13" fmla="*/ 0 h 39"/>
                  <a:gd name="T14" fmla="*/ 0 w 101"/>
                  <a:gd name="T15" fmla="*/ 0 h 39"/>
                  <a:gd name="T16" fmla="*/ 0 w 101"/>
                  <a:gd name="T17" fmla="*/ 0 h 39"/>
                  <a:gd name="T18" fmla="*/ 0 w 101"/>
                  <a:gd name="T19" fmla="*/ 0 h 39"/>
                  <a:gd name="T20" fmla="*/ 0 w 101"/>
                  <a:gd name="T21" fmla="*/ 0 h 39"/>
                  <a:gd name="T22" fmla="*/ 0 w 101"/>
                  <a:gd name="T23" fmla="*/ 0 h 39"/>
                  <a:gd name="T24" fmla="*/ 0 w 101"/>
                  <a:gd name="T25" fmla="*/ 0 h 39"/>
                  <a:gd name="T26" fmla="*/ 0 w 101"/>
                  <a:gd name="T27" fmla="*/ 0 h 39"/>
                  <a:gd name="T28" fmla="*/ 0 w 101"/>
                  <a:gd name="T29" fmla="*/ 0 h 39"/>
                  <a:gd name="T30" fmla="*/ 0 w 101"/>
                  <a:gd name="T31" fmla="*/ 0 h 39"/>
                  <a:gd name="T32" fmla="*/ 0 w 101"/>
                  <a:gd name="T33" fmla="*/ 0 h 39"/>
                  <a:gd name="T34" fmla="*/ 0 w 101"/>
                  <a:gd name="T35" fmla="*/ 0 h 39"/>
                  <a:gd name="T36" fmla="*/ 0 w 101"/>
                  <a:gd name="T37" fmla="*/ 0 h 39"/>
                  <a:gd name="T38" fmla="*/ 0 w 101"/>
                  <a:gd name="T39" fmla="*/ 0 h 39"/>
                  <a:gd name="T40" fmla="*/ 0 w 101"/>
                  <a:gd name="T41" fmla="*/ 0 h 39"/>
                  <a:gd name="T42" fmla="*/ 0 w 101"/>
                  <a:gd name="T43" fmla="*/ 0 h 39"/>
                  <a:gd name="T44" fmla="*/ 0 w 101"/>
                  <a:gd name="T45" fmla="*/ 0 h 39"/>
                  <a:gd name="T46" fmla="*/ 0 w 101"/>
                  <a:gd name="T47" fmla="*/ 0 h 3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01" h="39">
                    <a:moveTo>
                      <a:pt x="10" y="39"/>
                    </a:moveTo>
                    <a:lnTo>
                      <a:pt x="20" y="39"/>
                    </a:lnTo>
                    <a:lnTo>
                      <a:pt x="30" y="39"/>
                    </a:lnTo>
                    <a:lnTo>
                      <a:pt x="41" y="30"/>
                    </a:lnTo>
                    <a:lnTo>
                      <a:pt x="50" y="30"/>
                    </a:lnTo>
                    <a:lnTo>
                      <a:pt x="60" y="30"/>
                    </a:lnTo>
                    <a:lnTo>
                      <a:pt x="71" y="30"/>
                    </a:lnTo>
                    <a:lnTo>
                      <a:pt x="81" y="20"/>
                    </a:lnTo>
                    <a:lnTo>
                      <a:pt x="91" y="20"/>
                    </a:lnTo>
                    <a:lnTo>
                      <a:pt x="101" y="20"/>
                    </a:lnTo>
                    <a:lnTo>
                      <a:pt x="101" y="9"/>
                    </a:lnTo>
                    <a:lnTo>
                      <a:pt x="91" y="0"/>
                    </a:lnTo>
                    <a:lnTo>
                      <a:pt x="81" y="0"/>
                    </a:lnTo>
                    <a:lnTo>
                      <a:pt x="71" y="9"/>
                    </a:lnTo>
                    <a:lnTo>
                      <a:pt x="60" y="9"/>
                    </a:lnTo>
                    <a:lnTo>
                      <a:pt x="50" y="9"/>
                    </a:lnTo>
                    <a:lnTo>
                      <a:pt x="41" y="9"/>
                    </a:lnTo>
                    <a:lnTo>
                      <a:pt x="30" y="9"/>
                    </a:lnTo>
                    <a:lnTo>
                      <a:pt x="30" y="20"/>
                    </a:lnTo>
                    <a:lnTo>
                      <a:pt x="20" y="20"/>
                    </a:lnTo>
                    <a:lnTo>
                      <a:pt x="20" y="30"/>
                    </a:lnTo>
                    <a:lnTo>
                      <a:pt x="10" y="30"/>
                    </a:lnTo>
                    <a:lnTo>
                      <a:pt x="0" y="39"/>
                    </a:lnTo>
                    <a:lnTo>
                      <a:pt x="10" y="39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99" name="Freeform 1716">
                <a:extLst>
                  <a:ext uri="{FF2B5EF4-FFF2-40B4-BE49-F238E27FC236}">
                    <a16:creationId xmlns:a16="http://schemas.microsoft.com/office/drawing/2014/main" id="{CFF7D24D-B37F-49DB-BFB1-F1E5912F6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7" y="3564"/>
                <a:ext cx="10" cy="6"/>
              </a:xfrm>
              <a:custGeom>
                <a:avLst/>
                <a:gdLst>
                  <a:gd name="T0" fmla="*/ 0 w 142"/>
                  <a:gd name="T1" fmla="*/ 0 h 102"/>
                  <a:gd name="T2" fmla="*/ 0 w 142"/>
                  <a:gd name="T3" fmla="*/ 0 h 102"/>
                  <a:gd name="T4" fmla="*/ 0 w 142"/>
                  <a:gd name="T5" fmla="*/ 0 h 102"/>
                  <a:gd name="T6" fmla="*/ 1 w 142"/>
                  <a:gd name="T7" fmla="*/ 0 h 102"/>
                  <a:gd name="T8" fmla="*/ 1 w 142"/>
                  <a:gd name="T9" fmla="*/ 0 h 102"/>
                  <a:gd name="T10" fmla="*/ 1 w 142"/>
                  <a:gd name="T11" fmla="*/ 0 h 102"/>
                  <a:gd name="T12" fmla="*/ 1 w 142"/>
                  <a:gd name="T13" fmla="*/ 0 h 102"/>
                  <a:gd name="T14" fmla="*/ 1 w 142"/>
                  <a:gd name="T15" fmla="*/ 0 h 102"/>
                  <a:gd name="T16" fmla="*/ 1 w 142"/>
                  <a:gd name="T17" fmla="*/ 0 h 102"/>
                  <a:gd name="T18" fmla="*/ 1 w 142"/>
                  <a:gd name="T19" fmla="*/ 0 h 102"/>
                  <a:gd name="T20" fmla="*/ 1 w 142"/>
                  <a:gd name="T21" fmla="*/ 0 h 102"/>
                  <a:gd name="T22" fmla="*/ 1 w 142"/>
                  <a:gd name="T23" fmla="*/ 0 h 102"/>
                  <a:gd name="T24" fmla="*/ 1 w 142"/>
                  <a:gd name="T25" fmla="*/ 0 h 102"/>
                  <a:gd name="T26" fmla="*/ 0 w 142"/>
                  <a:gd name="T27" fmla="*/ 0 h 102"/>
                  <a:gd name="T28" fmla="*/ 0 w 142"/>
                  <a:gd name="T29" fmla="*/ 0 h 102"/>
                  <a:gd name="T30" fmla="*/ 0 w 142"/>
                  <a:gd name="T31" fmla="*/ 0 h 102"/>
                  <a:gd name="T32" fmla="*/ 0 w 142"/>
                  <a:gd name="T33" fmla="*/ 0 h 102"/>
                  <a:gd name="T34" fmla="*/ 0 w 142"/>
                  <a:gd name="T35" fmla="*/ 0 h 10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42" h="102">
                    <a:moveTo>
                      <a:pt x="10" y="102"/>
                    </a:moveTo>
                    <a:lnTo>
                      <a:pt x="92" y="61"/>
                    </a:lnTo>
                    <a:lnTo>
                      <a:pt x="101" y="61"/>
                    </a:lnTo>
                    <a:lnTo>
                      <a:pt x="142" y="40"/>
                    </a:lnTo>
                    <a:lnTo>
                      <a:pt x="132" y="40"/>
                    </a:lnTo>
                    <a:lnTo>
                      <a:pt x="132" y="31"/>
                    </a:lnTo>
                    <a:lnTo>
                      <a:pt x="142" y="10"/>
                    </a:lnTo>
                    <a:lnTo>
                      <a:pt x="132" y="10"/>
                    </a:lnTo>
                    <a:lnTo>
                      <a:pt x="132" y="21"/>
                    </a:lnTo>
                    <a:lnTo>
                      <a:pt x="122" y="21"/>
                    </a:lnTo>
                    <a:lnTo>
                      <a:pt x="122" y="10"/>
                    </a:lnTo>
                    <a:lnTo>
                      <a:pt x="122" y="0"/>
                    </a:lnTo>
                    <a:lnTo>
                      <a:pt x="132" y="0"/>
                    </a:lnTo>
                    <a:lnTo>
                      <a:pt x="30" y="61"/>
                    </a:lnTo>
                    <a:lnTo>
                      <a:pt x="21" y="92"/>
                    </a:lnTo>
                    <a:lnTo>
                      <a:pt x="10" y="92"/>
                    </a:lnTo>
                    <a:lnTo>
                      <a:pt x="0" y="102"/>
                    </a:lnTo>
                    <a:lnTo>
                      <a:pt x="10" y="102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00" name="Freeform 1717">
                <a:extLst>
                  <a:ext uri="{FF2B5EF4-FFF2-40B4-BE49-F238E27FC236}">
                    <a16:creationId xmlns:a16="http://schemas.microsoft.com/office/drawing/2014/main" id="{81178AB6-FC81-4324-BCE2-859D8EF25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5" y="3572"/>
                <a:ext cx="8" cy="4"/>
              </a:xfrm>
              <a:custGeom>
                <a:avLst/>
                <a:gdLst>
                  <a:gd name="T0" fmla="*/ 0 w 112"/>
                  <a:gd name="T1" fmla="*/ 0 h 59"/>
                  <a:gd name="T2" fmla="*/ 0 w 112"/>
                  <a:gd name="T3" fmla="*/ 0 h 59"/>
                  <a:gd name="T4" fmla="*/ 0 w 112"/>
                  <a:gd name="T5" fmla="*/ 0 h 59"/>
                  <a:gd name="T6" fmla="*/ 0 w 112"/>
                  <a:gd name="T7" fmla="*/ 0 h 59"/>
                  <a:gd name="T8" fmla="*/ 0 w 112"/>
                  <a:gd name="T9" fmla="*/ 0 h 59"/>
                  <a:gd name="T10" fmla="*/ 0 w 112"/>
                  <a:gd name="T11" fmla="*/ 0 h 59"/>
                  <a:gd name="T12" fmla="*/ 0 w 112"/>
                  <a:gd name="T13" fmla="*/ 0 h 59"/>
                  <a:gd name="T14" fmla="*/ 0 w 112"/>
                  <a:gd name="T15" fmla="*/ 0 h 59"/>
                  <a:gd name="T16" fmla="*/ 0 w 112"/>
                  <a:gd name="T17" fmla="*/ 0 h 59"/>
                  <a:gd name="T18" fmla="*/ 1 w 112"/>
                  <a:gd name="T19" fmla="*/ 0 h 59"/>
                  <a:gd name="T20" fmla="*/ 1 w 112"/>
                  <a:gd name="T21" fmla="*/ 0 h 59"/>
                  <a:gd name="T22" fmla="*/ 1 w 112"/>
                  <a:gd name="T23" fmla="*/ 0 h 59"/>
                  <a:gd name="T24" fmla="*/ 1 w 112"/>
                  <a:gd name="T25" fmla="*/ 0 h 59"/>
                  <a:gd name="T26" fmla="*/ 1 w 112"/>
                  <a:gd name="T27" fmla="*/ 0 h 59"/>
                  <a:gd name="T28" fmla="*/ 1 w 112"/>
                  <a:gd name="T29" fmla="*/ 0 h 59"/>
                  <a:gd name="T30" fmla="*/ 1 w 112"/>
                  <a:gd name="T31" fmla="*/ 0 h 59"/>
                  <a:gd name="T32" fmla="*/ 0 w 112"/>
                  <a:gd name="T33" fmla="*/ 0 h 59"/>
                  <a:gd name="T34" fmla="*/ 0 w 112"/>
                  <a:gd name="T35" fmla="*/ 0 h 59"/>
                  <a:gd name="T36" fmla="*/ 0 w 112"/>
                  <a:gd name="T37" fmla="*/ 0 h 59"/>
                  <a:gd name="T38" fmla="*/ 0 w 112"/>
                  <a:gd name="T39" fmla="*/ 0 h 59"/>
                  <a:gd name="T40" fmla="*/ 0 w 112"/>
                  <a:gd name="T41" fmla="*/ 0 h 59"/>
                  <a:gd name="T42" fmla="*/ 0 w 112"/>
                  <a:gd name="T43" fmla="*/ 0 h 59"/>
                  <a:gd name="T44" fmla="*/ 0 w 112"/>
                  <a:gd name="T45" fmla="*/ 0 h 5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12" h="59">
                    <a:moveTo>
                      <a:pt x="0" y="59"/>
                    </a:moveTo>
                    <a:lnTo>
                      <a:pt x="10" y="59"/>
                    </a:lnTo>
                    <a:lnTo>
                      <a:pt x="20" y="59"/>
                    </a:lnTo>
                    <a:lnTo>
                      <a:pt x="30" y="59"/>
                    </a:lnTo>
                    <a:lnTo>
                      <a:pt x="41" y="50"/>
                    </a:lnTo>
                    <a:lnTo>
                      <a:pt x="50" y="50"/>
                    </a:lnTo>
                    <a:lnTo>
                      <a:pt x="61" y="40"/>
                    </a:lnTo>
                    <a:lnTo>
                      <a:pt x="71" y="40"/>
                    </a:lnTo>
                    <a:lnTo>
                      <a:pt x="81" y="29"/>
                    </a:lnTo>
                    <a:lnTo>
                      <a:pt x="91" y="29"/>
                    </a:lnTo>
                    <a:lnTo>
                      <a:pt x="91" y="19"/>
                    </a:lnTo>
                    <a:lnTo>
                      <a:pt x="101" y="19"/>
                    </a:lnTo>
                    <a:lnTo>
                      <a:pt x="101" y="9"/>
                    </a:lnTo>
                    <a:lnTo>
                      <a:pt x="112" y="9"/>
                    </a:lnTo>
                    <a:lnTo>
                      <a:pt x="112" y="0"/>
                    </a:lnTo>
                    <a:lnTo>
                      <a:pt x="91" y="0"/>
                    </a:lnTo>
                    <a:lnTo>
                      <a:pt x="81" y="9"/>
                    </a:lnTo>
                    <a:lnTo>
                      <a:pt x="61" y="9"/>
                    </a:lnTo>
                    <a:lnTo>
                      <a:pt x="50" y="19"/>
                    </a:lnTo>
                    <a:lnTo>
                      <a:pt x="41" y="29"/>
                    </a:lnTo>
                    <a:lnTo>
                      <a:pt x="20" y="40"/>
                    </a:lnTo>
                    <a:lnTo>
                      <a:pt x="10" y="5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01" name="Freeform 1718">
                <a:extLst>
                  <a:ext uri="{FF2B5EF4-FFF2-40B4-BE49-F238E27FC236}">
                    <a16:creationId xmlns:a16="http://schemas.microsoft.com/office/drawing/2014/main" id="{FBF024F6-2E54-47C1-BEAF-8A31E565D7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4" y="3568"/>
                <a:ext cx="5" cy="6"/>
              </a:xfrm>
              <a:custGeom>
                <a:avLst/>
                <a:gdLst>
                  <a:gd name="T0" fmla="*/ 0 w 82"/>
                  <a:gd name="T1" fmla="*/ 0 h 91"/>
                  <a:gd name="T2" fmla="*/ 0 w 82"/>
                  <a:gd name="T3" fmla="*/ 0 h 91"/>
                  <a:gd name="T4" fmla="*/ 0 w 82"/>
                  <a:gd name="T5" fmla="*/ 0 h 91"/>
                  <a:gd name="T6" fmla="*/ 0 w 82"/>
                  <a:gd name="T7" fmla="*/ 0 h 91"/>
                  <a:gd name="T8" fmla="*/ 0 w 82"/>
                  <a:gd name="T9" fmla="*/ 0 h 91"/>
                  <a:gd name="T10" fmla="*/ 0 w 82"/>
                  <a:gd name="T11" fmla="*/ 0 h 91"/>
                  <a:gd name="T12" fmla="*/ 0 w 82"/>
                  <a:gd name="T13" fmla="*/ 0 h 91"/>
                  <a:gd name="T14" fmla="*/ 0 w 82"/>
                  <a:gd name="T15" fmla="*/ 0 h 91"/>
                  <a:gd name="T16" fmla="*/ 0 w 82"/>
                  <a:gd name="T17" fmla="*/ 0 h 91"/>
                  <a:gd name="T18" fmla="*/ 0 w 82"/>
                  <a:gd name="T19" fmla="*/ 0 h 91"/>
                  <a:gd name="T20" fmla="*/ 0 w 82"/>
                  <a:gd name="T21" fmla="*/ 0 h 91"/>
                  <a:gd name="T22" fmla="*/ 0 w 82"/>
                  <a:gd name="T23" fmla="*/ 0 h 91"/>
                  <a:gd name="T24" fmla="*/ 0 w 82"/>
                  <a:gd name="T25" fmla="*/ 0 h 91"/>
                  <a:gd name="T26" fmla="*/ 0 w 82"/>
                  <a:gd name="T27" fmla="*/ 0 h 91"/>
                  <a:gd name="T28" fmla="*/ 0 w 82"/>
                  <a:gd name="T29" fmla="*/ 0 h 91"/>
                  <a:gd name="T30" fmla="*/ 0 w 82"/>
                  <a:gd name="T31" fmla="*/ 0 h 91"/>
                  <a:gd name="T32" fmla="*/ 0 w 82"/>
                  <a:gd name="T33" fmla="*/ 0 h 91"/>
                  <a:gd name="T34" fmla="*/ 0 w 82"/>
                  <a:gd name="T35" fmla="*/ 0 h 91"/>
                  <a:gd name="T36" fmla="*/ 0 w 82"/>
                  <a:gd name="T37" fmla="*/ 0 h 91"/>
                  <a:gd name="T38" fmla="*/ 0 w 82"/>
                  <a:gd name="T39" fmla="*/ 0 h 91"/>
                  <a:gd name="T40" fmla="*/ 0 w 82"/>
                  <a:gd name="T41" fmla="*/ 0 h 9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2" h="91">
                    <a:moveTo>
                      <a:pt x="10" y="81"/>
                    </a:moveTo>
                    <a:lnTo>
                      <a:pt x="21" y="81"/>
                    </a:lnTo>
                    <a:lnTo>
                      <a:pt x="21" y="91"/>
                    </a:lnTo>
                    <a:lnTo>
                      <a:pt x="31" y="81"/>
                    </a:lnTo>
                    <a:lnTo>
                      <a:pt x="41" y="71"/>
                    </a:lnTo>
                    <a:lnTo>
                      <a:pt x="51" y="62"/>
                    </a:lnTo>
                    <a:lnTo>
                      <a:pt x="62" y="50"/>
                    </a:lnTo>
                    <a:lnTo>
                      <a:pt x="71" y="41"/>
                    </a:lnTo>
                    <a:lnTo>
                      <a:pt x="71" y="31"/>
                    </a:lnTo>
                    <a:lnTo>
                      <a:pt x="82" y="10"/>
                    </a:lnTo>
                    <a:lnTo>
                      <a:pt x="82" y="0"/>
                    </a:lnTo>
                    <a:lnTo>
                      <a:pt x="51" y="10"/>
                    </a:lnTo>
                    <a:lnTo>
                      <a:pt x="41" y="10"/>
                    </a:lnTo>
                    <a:lnTo>
                      <a:pt x="0" y="41"/>
                    </a:lnTo>
                    <a:lnTo>
                      <a:pt x="0" y="50"/>
                    </a:lnTo>
                    <a:lnTo>
                      <a:pt x="31" y="41"/>
                    </a:lnTo>
                    <a:lnTo>
                      <a:pt x="31" y="50"/>
                    </a:lnTo>
                    <a:lnTo>
                      <a:pt x="21" y="50"/>
                    </a:lnTo>
                    <a:lnTo>
                      <a:pt x="21" y="62"/>
                    </a:lnTo>
                    <a:lnTo>
                      <a:pt x="10" y="62"/>
                    </a:lnTo>
                    <a:lnTo>
                      <a:pt x="10" y="81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02" name="Freeform 1719">
                <a:extLst>
                  <a:ext uri="{FF2B5EF4-FFF2-40B4-BE49-F238E27FC236}">
                    <a16:creationId xmlns:a16="http://schemas.microsoft.com/office/drawing/2014/main" id="{B1762237-F035-4A98-A900-367174B8D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3" y="3577"/>
                <a:ext cx="7" cy="1"/>
              </a:xfrm>
              <a:custGeom>
                <a:avLst/>
                <a:gdLst>
                  <a:gd name="T0" fmla="*/ 0 w 92"/>
                  <a:gd name="T1" fmla="*/ 0 h 20"/>
                  <a:gd name="T2" fmla="*/ 0 w 92"/>
                  <a:gd name="T3" fmla="*/ 0 h 20"/>
                  <a:gd name="T4" fmla="*/ 1 w 92"/>
                  <a:gd name="T5" fmla="*/ 0 h 20"/>
                  <a:gd name="T6" fmla="*/ 1 w 92"/>
                  <a:gd name="T7" fmla="*/ 0 h 20"/>
                  <a:gd name="T8" fmla="*/ 0 w 92"/>
                  <a:gd name="T9" fmla="*/ 0 h 20"/>
                  <a:gd name="T10" fmla="*/ 0 w 92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2" h="20">
                    <a:moveTo>
                      <a:pt x="0" y="20"/>
                    </a:moveTo>
                    <a:lnTo>
                      <a:pt x="41" y="20"/>
                    </a:lnTo>
                    <a:lnTo>
                      <a:pt x="92" y="11"/>
                    </a:lnTo>
                    <a:lnTo>
                      <a:pt x="92" y="0"/>
                    </a:lnTo>
                    <a:lnTo>
                      <a:pt x="82" y="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03" name="Freeform 1720">
                <a:extLst>
                  <a:ext uri="{FF2B5EF4-FFF2-40B4-BE49-F238E27FC236}">
                    <a16:creationId xmlns:a16="http://schemas.microsoft.com/office/drawing/2014/main" id="{7E7E0C18-BD5C-4FFD-9F18-578A0BD399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1" y="3564"/>
                <a:ext cx="7" cy="6"/>
              </a:xfrm>
              <a:custGeom>
                <a:avLst/>
                <a:gdLst>
                  <a:gd name="T0" fmla="*/ 0 w 101"/>
                  <a:gd name="T1" fmla="*/ 0 h 92"/>
                  <a:gd name="T2" fmla="*/ 0 w 101"/>
                  <a:gd name="T3" fmla="*/ 0 h 92"/>
                  <a:gd name="T4" fmla="*/ 0 w 101"/>
                  <a:gd name="T5" fmla="*/ 0 h 92"/>
                  <a:gd name="T6" fmla="*/ 0 w 101"/>
                  <a:gd name="T7" fmla="*/ 0 h 92"/>
                  <a:gd name="T8" fmla="*/ 0 w 101"/>
                  <a:gd name="T9" fmla="*/ 0 h 92"/>
                  <a:gd name="T10" fmla="*/ 0 w 101"/>
                  <a:gd name="T11" fmla="*/ 0 h 92"/>
                  <a:gd name="T12" fmla="*/ 0 w 101"/>
                  <a:gd name="T13" fmla="*/ 0 h 92"/>
                  <a:gd name="T14" fmla="*/ 0 w 101"/>
                  <a:gd name="T15" fmla="*/ 0 h 92"/>
                  <a:gd name="T16" fmla="*/ 0 w 101"/>
                  <a:gd name="T17" fmla="*/ 0 h 92"/>
                  <a:gd name="T18" fmla="*/ 0 w 101"/>
                  <a:gd name="T19" fmla="*/ 0 h 92"/>
                  <a:gd name="T20" fmla="*/ 0 w 101"/>
                  <a:gd name="T21" fmla="*/ 0 h 92"/>
                  <a:gd name="T22" fmla="*/ 0 w 101"/>
                  <a:gd name="T23" fmla="*/ 0 h 92"/>
                  <a:gd name="T24" fmla="*/ 0 w 101"/>
                  <a:gd name="T25" fmla="*/ 0 h 92"/>
                  <a:gd name="T26" fmla="*/ 0 w 101"/>
                  <a:gd name="T27" fmla="*/ 0 h 92"/>
                  <a:gd name="T28" fmla="*/ 0 w 101"/>
                  <a:gd name="T29" fmla="*/ 0 h 92"/>
                  <a:gd name="T30" fmla="*/ 0 w 101"/>
                  <a:gd name="T31" fmla="*/ 0 h 92"/>
                  <a:gd name="T32" fmla="*/ 0 w 101"/>
                  <a:gd name="T33" fmla="*/ 0 h 92"/>
                  <a:gd name="T34" fmla="*/ 0 w 101"/>
                  <a:gd name="T35" fmla="*/ 0 h 92"/>
                  <a:gd name="T36" fmla="*/ 0 w 101"/>
                  <a:gd name="T37" fmla="*/ 0 h 92"/>
                  <a:gd name="T38" fmla="*/ 0 w 101"/>
                  <a:gd name="T39" fmla="*/ 0 h 92"/>
                  <a:gd name="T40" fmla="*/ 0 w 101"/>
                  <a:gd name="T41" fmla="*/ 0 h 92"/>
                  <a:gd name="T42" fmla="*/ 0 w 101"/>
                  <a:gd name="T43" fmla="*/ 0 h 92"/>
                  <a:gd name="T44" fmla="*/ 0 w 101"/>
                  <a:gd name="T45" fmla="*/ 0 h 92"/>
                  <a:gd name="T46" fmla="*/ 0 w 101"/>
                  <a:gd name="T47" fmla="*/ 0 h 92"/>
                  <a:gd name="T48" fmla="*/ 0 w 101"/>
                  <a:gd name="T49" fmla="*/ 0 h 92"/>
                  <a:gd name="T50" fmla="*/ 0 w 101"/>
                  <a:gd name="T51" fmla="*/ 0 h 9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1" h="92">
                    <a:moveTo>
                      <a:pt x="10" y="92"/>
                    </a:moveTo>
                    <a:lnTo>
                      <a:pt x="21" y="92"/>
                    </a:lnTo>
                    <a:lnTo>
                      <a:pt x="30" y="81"/>
                    </a:lnTo>
                    <a:lnTo>
                      <a:pt x="51" y="81"/>
                    </a:lnTo>
                    <a:lnTo>
                      <a:pt x="62" y="71"/>
                    </a:lnTo>
                    <a:lnTo>
                      <a:pt x="71" y="71"/>
                    </a:lnTo>
                    <a:lnTo>
                      <a:pt x="80" y="61"/>
                    </a:lnTo>
                    <a:lnTo>
                      <a:pt x="92" y="52"/>
                    </a:lnTo>
                    <a:lnTo>
                      <a:pt x="101" y="40"/>
                    </a:lnTo>
                    <a:lnTo>
                      <a:pt x="101" y="21"/>
                    </a:lnTo>
                    <a:lnTo>
                      <a:pt x="101" y="10"/>
                    </a:lnTo>
                    <a:lnTo>
                      <a:pt x="101" y="0"/>
                    </a:lnTo>
                    <a:lnTo>
                      <a:pt x="30" y="31"/>
                    </a:lnTo>
                    <a:lnTo>
                      <a:pt x="21" y="31"/>
                    </a:lnTo>
                    <a:lnTo>
                      <a:pt x="21" y="21"/>
                    </a:lnTo>
                    <a:lnTo>
                      <a:pt x="10" y="21"/>
                    </a:lnTo>
                    <a:lnTo>
                      <a:pt x="0" y="21"/>
                    </a:lnTo>
                    <a:lnTo>
                      <a:pt x="0" y="31"/>
                    </a:lnTo>
                    <a:lnTo>
                      <a:pt x="10" y="40"/>
                    </a:lnTo>
                    <a:lnTo>
                      <a:pt x="0" y="40"/>
                    </a:lnTo>
                    <a:lnTo>
                      <a:pt x="0" y="52"/>
                    </a:lnTo>
                    <a:lnTo>
                      <a:pt x="10" y="52"/>
                    </a:lnTo>
                    <a:lnTo>
                      <a:pt x="10" y="61"/>
                    </a:lnTo>
                    <a:lnTo>
                      <a:pt x="0" y="61"/>
                    </a:lnTo>
                    <a:lnTo>
                      <a:pt x="0" y="92"/>
                    </a:lnTo>
                    <a:lnTo>
                      <a:pt x="10" y="92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04" name="Freeform 1721">
                <a:extLst>
                  <a:ext uri="{FF2B5EF4-FFF2-40B4-BE49-F238E27FC236}">
                    <a16:creationId xmlns:a16="http://schemas.microsoft.com/office/drawing/2014/main" id="{FCC246F3-C464-44E1-9E0F-A93A8993A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4" y="3573"/>
                <a:ext cx="4" cy="2"/>
              </a:xfrm>
              <a:custGeom>
                <a:avLst/>
                <a:gdLst>
                  <a:gd name="T0" fmla="*/ 0 w 60"/>
                  <a:gd name="T1" fmla="*/ 0 h 31"/>
                  <a:gd name="T2" fmla="*/ 0 w 60"/>
                  <a:gd name="T3" fmla="*/ 0 h 31"/>
                  <a:gd name="T4" fmla="*/ 0 w 60"/>
                  <a:gd name="T5" fmla="*/ 0 h 31"/>
                  <a:gd name="T6" fmla="*/ 0 w 60"/>
                  <a:gd name="T7" fmla="*/ 0 h 31"/>
                  <a:gd name="T8" fmla="*/ 0 w 60"/>
                  <a:gd name="T9" fmla="*/ 0 h 31"/>
                  <a:gd name="T10" fmla="*/ 0 w 60"/>
                  <a:gd name="T11" fmla="*/ 0 h 31"/>
                  <a:gd name="T12" fmla="*/ 0 w 60"/>
                  <a:gd name="T13" fmla="*/ 0 h 31"/>
                  <a:gd name="T14" fmla="*/ 0 w 60"/>
                  <a:gd name="T15" fmla="*/ 0 h 31"/>
                  <a:gd name="T16" fmla="*/ 0 w 60"/>
                  <a:gd name="T17" fmla="*/ 0 h 31"/>
                  <a:gd name="T18" fmla="*/ 0 w 60"/>
                  <a:gd name="T19" fmla="*/ 0 h 31"/>
                  <a:gd name="T20" fmla="*/ 0 w 60"/>
                  <a:gd name="T21" fmla="*/ 0 h 3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0" h="31">
                    <a:moveTo>
                      <a:pt x="0" y="31"/>
                    </a:moveTo>
                    <a:lnTo>
                      <a:pt x="60" y="10"/>
                    </a:lnTo>
                    <a:lnTo>
                      <a:pt x="51" y="10"/>
                    </a:lnTo>
                    <a:lnTo>
                      <a:pt x="39" y="10"/>
                    </a:lnTo>
                    <a:lnTo>
                      <a:pt x="30" y="10"/>
                    </a:lnTo>
                    <a:lnTo>
                      <a:pt x="21" y="10"/>
                    </a:lnTo>
                    <a:lnTo>
                      <a:pt x="10" y="10"/>
                    </a:lnTo>
                    <a:lnTo>
                      <a:pt x="10" y="0"/>
                    </a:lnTo>
                    <a:lnTo>
                      <a:pt x="10" y="21"/>
                    </a:lnTo>
                    <a:lnTo>
                      <a:pt x="10" y="31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05" name="Freeform 1722">
                <a:extLst>
                  <a:ext uri="{FF2B5EF4-FFF2-40B4-BE49-F238E27FC236}">
                    <a16:creationId xmlns:a16="http://schemas.microsoft.com/office/drawing/2014/main" id="{E4D14B65-052B-4C13-8672-47F1962743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3" y="3556"/>
                <a:ext cx="10" cy="8"/>
              </a:xfrm>
              <a:custGeom>
                <a:avLst/>
                <a:gdLst>
                  <a:gd name="T0" fmla="*/ 0 w 151"/>
                  <a:gd name="T1" fmla="*/ 1 h 122"/>
                  <a:gd name="T2" fmla="*/ 0 w 151"/>
                  <a:gd name="T3" fmla="*/ 0 h 122"/>
                  <a:gd name="T4" fmla="*/ 0 w 151"/>
                  <a:gd name="T5" fmla="*/ 0 h 122"/>
                  <a:gd name="T6" fmla="*/ 0 w 151"/>
                  <a:gd name="T7" fmla="*/ 0 h 122"/>
                  <a:gd name="T8" fmla="*/ 0 w 151"/>
                  <a:gd name="T9" fmla="*/ 0 h 122"/>
                  <a:gd name="T10" fmla="*/ 0 w 151"/>
                  <a:gd name="T11" fmla="*/ 0 h 122"/>
                  <a:gd name="T12" fmla="*/ 0 w 151"/>
                  <a:gd name="T13" fmla="*/ 0 h 122"/>
                  <a:gd name="T14" fmla="*/ 0 w 151"/>
                  <a:gd name="T15" fmla="*/ 0 h 122"/>
                  <a:gd name="T16" fmla="*/ 0 w 151"/>
                  <a:gd name="T17" fmla="*/ 0 h 122"/>
                  <a:gd name="T18" fmla="*/ 1 w 151"/>
                  <a:gd name="T19" fmla="*/ 0 h 122"/>
                  <a:gd name="T20" fmla="*/ 1 w 151"/>
                  <a:gd name="T21" fmla="*/ 0 h 122"/>
                  <a:gd name="T22" fmla="*/ 1 w 151"/>
                  <a:gd name="T23" fmla="*/ 0 h 122"/>
                  <a:gd name="T24" fmla="*/ 1 w 151"/>
                  <a:gd name="T25" fmla="*/ 0 h 122"/>
                  <a:gd name="T26" fmla="*/ 1 w 151"/>
                  <a:gd name="T27" fmla="*/ 0 h 122"/>
                  <a:gd name="T28" fmla="*/ 1 w 151"/>
                  <a:gd name="T29" fmla="*/ 0 h 122"/>
                  <a:gd name="T30" fmla="*/ 1 w 151"/>
                  <a:gd name="T31" fmla="*/ 0 h 122"/>
                  <a:gd name="T32" fmla="*/ 1 w 151"/>
                  <a:gd name="T33" fmla="*/ 0 h 122"/>
                  <a:gd name="T34" fmla="*/ 0 w 151"/>
                  <a:gd name="T35" fmla="*/ 0 h 122"/>
                  <a:gd name="T36" fmla="*/ 0 w 151"/>
                  <a:gd name="T37" fmla="*/ 0 h 122"/>
                  <a:gd name="T38" fmla="*/ 0 w 151"/>
                  <a:gd name="T39" fmla="*/ 0 h 122"/>
                  <a:gd name="T40" fmla="*/ 0 w 151"/>
                  <a:gd name="T41" fmla="*/ 0 h 122"/>
                  <a:gd name="T42" fmla="*/ 0 w 151"/>
                  <a:gd name="T43" fmla="*/ 0 h 122"/>
                  <a:gd name="T44" fmla="*/ 0 w 151"/>
                  <a:gd name="T45" fmla="*/ 0 h 122"/>
                  <a:gd name="T46" fmla="*/ 0 w 151"/>
                  <a:gd name="T47" fmla="*/ 0 h 122"/>
                  <a:gd name="T48" fmla="*/ 0 w 151"/>
                  <a:gd name="T49" fmla="*/ 0 h 122"/>
                  <a:gd name="T50" fmla="*/ 0 w 151"/>
                  <a:gd name="T51" fmla="*/ 0 h 122"/>
                  <a:gd name="T52" fmla="*/ 0 w 151"/>
                  <a:gd name="T53" fmla="*/ 0 h 122"/>
                  <a:gd name="T54" fmla="*/ 0 w 151"/>
                  <a:gd name="T55" fmla="*/ 0 h 122"/>
                  <a:gd name="T56" fmla="*/ 0 w 151"/>
                  <a:gd name="T57" fmla="*/ 0 h 122"/>
                  <a:gd name="T58" fmla="*/ 0 w 151"/>
                  <a:gd name="T59" fmla="*/ 0 h 122"/>
                  <a:gd name="T60" fmla="*/ 0 w 151"/>
                  <a:gd name="T61" fmla="*/ 0 h 122"/>
                  <a:gd name="T62" fmla="*/ 0 w 151"/>
                  <a:gd name="T63" fmla="*/ 0 h 122"/>
                  <a:gd name="T64" fmla="*/ 0 w 151"/>
                  <a:gd name="T65" fmla="*/ 1 h 122"/>
                  <a:gd name="T66" fmla="*/ 0 w 151"/>
                  <a:gd name="T67" fmla="*/ 1 h 12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51" h="122">
                    <a:moveTo>
                      <a:pt x="9" y="122"/>
                    </a:moveTo>
                    <a:lnTo>
                      <a:pt x="20" y="112"/>
                    </a:lnTo>
                    <a:lnTo>
                      <a:pt x="30" y="102"/>
                    </a:lnTo>
                    <a:lnTo>
                      <a:pt x="41" y="91"/>
                    </a:lnTo>
                    <a:lnTo>
                      <a:pt x="59" y="91"/>
                    </a:lnTo>
                    <a:lnTo>
                      <a:pt x="80" y="82"/>
                    </a:lnTo>
                    <a:lnTo>
                      <a:pt x="91" y="72"/>
                    </a:lnTo>
                    <a:lnTo>
                      <a:pt x="101" y="72"/>
                    </a:lnTo>
                    <a:lnTo>
                      <a:pt x="112" y="51"/>
                    </a:lnTo>
                    <a:lnTo>
                      <a:pt x="121" y="51"/>
                    </a:lnTo>
                    <a:lnTo>
                      <a:pt x="132" y="41"/>
                    </a:lnTo>
                    <a:lnTo>
                      <a:pt x="142" y="41"/>
                    </a:lnTo>
                    <a:lnTo>
                      <a:pt x="142" y="31"/>
                    </a:lnTo>
                    <a:lnTo>
                      <a:pt x="151" y="20"/>
                    </a:lnTo>
                    <a:lnTo>
                      <a:pt x="151" y="0"/>
                    </a:lnTo>
                    <a:lnTo>
                      <a:pt x="142" y="11"/>
                    </a:lnTo>
                    <a:lnTo>
                      <a:pt x="132" y="11"/>
                    </a:lnTo>
                    <a:lnTo>
                      <a:pt x="112" y="20"/>
                    </a:lnTo>
                    <a:lnTo>
                      <a:pt x="101" y="31"/>
                    </a:lnTo>
                    <a:lnTo>
                      <a:pt x="91" y="41"/>
                    </a:lnTo>
                    <a:lnTo>
                      <a:pt x="80" y="51"/>
                    </a:lnTo>
                    <a:lnTo>
                      <a:pt x="71" y="62"/>
                    </a:lnTo>
                    <a:lnTo>
                      <a:pt x="59" y="82"/>
                    </a:lnTo>
                    <a:lnTo>
                      <a:pt x="50" y="82"/>
                    </a:lnTo>
                    <a:lnTo>
                      <a:pt x="50" y="72"/>
                    </a:lnTo>
                    <a:lnTo>
                      <a:pt x="41" y="72"/>
                    </a:lnTo>
                    <a:lnTo>
                      <a:pt x="41" y="62"/>
                    </a:lnTo>
                    <a:lnTo>
                      <a:pt x="41" y="51"/>
                    </a:lnTo>
                    <a:lnTo>
                      <a:pt x="50" y="41"/>
                    </a:lnTo>
                    <a:lnTo>
                      <a:pt x="0" y="91"/>
                    </a:lnTo>
                    <a:lnTo>
                      <a:pt x="0" y="102"/>
                    </a:lnTo>
                    <a:lnTo>
                      <a:pt x="9" y="112"/>
                    </a:lnTo>
                    <a:lnTo>
                      <a:pt x="0" y="122"/>
                    </a:lnTo>
                    <a:lnTo>
                      <a:pt x="9" y="122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06" name="Freeform 1723">
                <a:extLst>
                  <a:ext uri="{FF2B5EF4-FFF2-40B4-BE49-F238E27FC236}">
                    <a16:creationId xmlns:a16="http://schemas.microsoft.com/office/drawing/2014/main" id="{B3B8D12A-BF9B-42C8-9CFF-40591299F9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9" y="3566"/>
                <a:ext cx="6" cy="4"/>
              </a:xfrm>
              <a:custGeom>
                <a:avLst/>
                <a:gdLst>
                  <a:gd name="T0" fmla="*/ 0 w 92"/>
                  <a:gd name="T1" fmla="*/ 0 h 52"/>
                  <a:gd name="T2" fmla="*/ 0 w 92"/>
                  <a:gd name="T3" fmla="*/ 0 h 52"/>
                  <a:gd name="T4" fmla="*/ 0 w 92"/>
                  <a:gd name="T5" fmla="*/ 0 h 52"/>
                  <a:gd name="T6" fmla="*/ 0 w 92"/>
                  <a:gd name="T7" fmla="*/ 0 h 52"/>
                  <a:gd name="T8" fmla="*/ 0 w 92"/>
                  <a:gd name="T9" fmla="*/ 0 h 52"/>
                  <a:gd name="T10" fmla="*/ 0 w 92"/>
                  <a:gd name="T11" fmla="*/ 0 h 52"/>
                  <a:gd name="T12" fmla="*/ 0 w 92"/>
                  <a:gd name="T13" fmla="*/ 0 h 52"/>
                  <a:gd name="T14" fmla="*/ 0 w 92"/>
                  <a:gd name="T15" fmla="*/ 0 h 52"/>
                  <a:gd name="T16" fmla="*/ 0 w 92"/>
                  <a:gd name="T17" fmla="*/ 0 h 52"/>
                  <a:gd name="T18" fmla="*/ 0 w 92"/>
                  <a:gd name="T19" fmla="*/ 0 h 52"/>
                  <a:gd name="T20" fmla="*/ 0 w 92"/>
                  <a:gd name="T21" fmla="*/ 0 h 5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2" h="52">
                    <a:moveTo>
                      <a:pt x="0" y="52"/>
                    </a:moveTo>
                    <a:lnTo>
                      <a:pt x="92" y="12"/>
                    </a:lnTo>
                    <a:lnTo>
                      <a:pt x="81" y="12"/>
                    </a:lnTo>
                    <a:lnTo>
                      <a:pt x="81" y="0"/>
                    </a:lnTo>
                    <a:lnTo>
                      <a:pt x="71" y="0"/>
                    </a:lnTo>
                    <a:lnTo>
                      <a:pt x="60" y="0"/>
                    </a:lnTo>
                    <a:lnTo>
                      <a:pt x="51" y="0"/>
                    </a:lnTo>
                    <a:lnTo>
                      <a:pt x="41" y="0"/>
                    </a:lnTo>
                    <a:lnTo>
                      <a:pt x="41" y="12"/>
                    </a:lnTo>
                    <a:lnTo>
                      <a:pt x="41" y="21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07" name="Freeform 1724">
                <a:extLst>
                  <a:ext uri="{FF2B5EF4-FFF2-40B4-BE49-F238E27FC236}">
                    <a16:creationId xmlns:a16="http://schemas.microsoft.com/office/drawing/2014/main" id="{C1156DDB-0F5F-4DD4-8352-DA44A1539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8" y="3531"/>
                <a:ext cx="25" cy="26"/>
              </a:xfrm>
              <a:custGeom>
                <a:avLst/>
                <a:gdLst>
                  <a:gd name="T0" fmla="*/ 0 w 386"/>
                  <a:gd name="T1" fmla="*/ 2 h 396"/>
                  <a:gd name="T2" fmla="*/ 0 w 386"/>
                  <a:gd name="T3" fmla="*/ 2 h 396"/>
                  <a:gd name="T4" fmla="*/ 0 w 386"/>
                  <a:gd name="T5" fmla="*/ 2 h 396"/>
                  <a:gd name="T6" fmla="*/ 0 w 386"/>
                  <a:gd name="T7" fmla="*/ 1 h 396"/>
                  <a:gd name="T8" fmla="*/ 0 w 386"/>
                  <a:gd name="T9" fmla="*/ 1 h 396"/>
                  <a:gd name="T10" fmla="*/ 1 w 386"/>
                  <a:gd name="T11" fmla="*/ 1 h 396"/>
                  <a:gd name="T12" fmla="*/ 1 w 386"/>
                  <a:gd name="T13" fmla="*/ 1 h 396"/>
                  <a:gd name="T14" fmla="*/ 1 w 386"/>
                  <a:gd name="T15" fmla="*/ 1 h 396"/>
                  <a:gd name="T16" fmla="*/ 1 w 386"/>
                  <a:gd name="T17" fmla="*/ 1 h 396"/>
                  <a:gd name="T18" fmla="*/ 1 w 386"/>
                  <a:gd name="T19" fmla="*/ 1 h 396"/>
                  <a:gd name="T20" fmla="*/ 1 w 386"/>
                  <a:gd name="T21" fmla="*/ 1 h 396"/>
                  <a:gd name="T22" fmla="*/ 1 w 386"/>
                  <a:gd name="T23" fmla="*/ 1 h 396"/>
                  <a:gd name="T24" fmla="*/ 1 w 386"/>
                  <a:gd name="T25" fmla="*/ 0 h 396"/>
                  <a:gd name="T26" fmla="*/ 1 w 386"/>
                  <a:gd name="T27" fmla="*/ 0 h 396"/>
                  <a:gd name="T28" fmla="*/ 1 w 386"/>
                  <a:gd name="T29" fmla="*/ 0 h 396"/>
                  <a:gd name="T30" fmla="*/ 2 w 386"/>
                  <a:gd name="T31" fmla="*/ 0 h 396"/>
                  <a:gd name="T32" fmla="*/ 2 w 386"/>
                  <a:gd name="T33" fmla="*/ 0 h 396"/>
                  <a:gd name="T34" fmla="*/ 1 w 386"/>
                  <a:gd name="T35" fmla="*/ 1 h 396"/>
                  <a:gd name="T36" fmla="*/ 1 w 386"/>
                  <a:gd name="T37" fmla="*/ 1 h 396"/>
                  <a:gd name="T38" fmla="*/ 1 w 386"/>
                  <a:gd name="T39" fmla="*/ 1 h 396"/>
                  <a:gd name="T40" fmla="*/ 1 w 386"/>
                  <a:gd name="T41" fmla="*/ 1 h 396"/>
                  <a:gd name="T42" fmla="*/ 1 w 386"/>
                  <a:gd name="T43" fmla="*/ 1 h 396"/>
                  <a:gd name="T44" fmla="*/ 1 w 386"/>
                  <a:gd name="T45" fmla="*/ 1 h 396"/>
                  <a:gd name="T46" fmla="*/ 1 w 386"/>
                  <a:gd name="T47" fmla="*/ 1 h 396"/>
                  <a:gd name="T48" fmla="*/ 1 w 386"/>
                  <a:gd name="T49" fmla="*/ 1 h 396"/>
                  <a:gd name="T50" fmla="*/ 1 w 386"/>
                  <a:gd name="T51" fmla="*/ 1 h 396"/>
                  <a:gd name="T52" fmla="*/ 1 w 386"/>
                  <a:gd name="T53" fmla="*/ 1 h 396"/>
                  <a:gd name="T54" fmla="*/ 1 w 386"/>
                  <a:gd name="T55" fmla="*/ 1 h 396"/>
                  <a:gd name="T56" fmla="*/ 1 w 386"/>
                  <a:gd name="T57" fmla="*/ 1 h 396"/>
                  <a:gd name="T58" fmla="*/ 1 w 386"/>
                  <a:gd name="T59" fmla="*/ 1 h 396"/>
                  <a:gd name="T60" fmla="*/ 0 w 386"/>
                  <a:gd name="T61" fmla="*/ 1 h 396"/>
                  <a:gd name="T62" fmla="*/ 0 w 386"/>
                  <a:gd name="T63" fmla="*/ 1 h 396"/>
                  <a:gd name="T64" fmla="*/ 0 w 386"/>
                  <a:gd name="T65" fmla="*/ 1 h 396"/>
                  <a:gd name="T66" fmla="*/ 0 w 386"/>
                  <a:gd name="T67" fmla="*/ 1 h 396"/>
                  <a:gd name="T68" fmla="*/ 0 w 386"/>
                  <a:gd name="T69" fmla="*/ 1 h 396"/>
                  <a:gd name="T70" fmla="*/ 1 w 386"/>
                  <a:gd name="T71" fmla="*/ 1 h 396"/>
                  <a:gd name="T72" fmla="*/ 1 w 386"/>
                  <a:gd name="T73" fmla="*/ 1 h 396"/>
                  <a:gd name="T74" fmla="*/ 1 w 386"/>
                  <a:gd name="T75" fmla="*/ 1 h 396"/>
                  <a:gd name="T76" fmla="*/ 1 w 386"/>
                  <a:gd name="T77" fmla="*/ 1 h 396"/>
                  <a:gd name="T78" fmla="*/ 0 w 386"/>
                  <a:gd name="T79" fmla="*/ 1 h 396"/>
                  <a:gd name="T80" fmla="*/ 0 w 386"/>
                  <a:gd name="T81" fmla="*/ 1 h 396"/>
                  <a:gd name="T82" fmla="*/ 0 w 386"/>
                  <a:gd name="T83" fmla="*/ 1 h 396"/>
                  <a:gd name="T84" fmla="*/ 0 w 386"/>
                  <a:gd name="T85" fmla="*/ 1 h 396"/>
                  <a:gd name="T86" fmla="*/ 0 w 386"/>
                  <a:gd name="T87" fmla="*/ 1 h 396"/>
                  <a:gd name="T88" fmla="*/ 0 w 386"/>
                  <a:gd name="T89" fmla="*/ 2 h 396"/>
                  <a:gd name="T90" fmla="*/ 0 w 386"/>
                  <a:gd name="T91" fmla="*/ 2 h 396"/>
                  <a:gd name="T92" fmla="*/ 0 w 386"/>
                  <a:gd name="T93" fmla="*/ 2 h 396"/>
                  <a:gd name="T94" fmla="*/ 0 w 386"/>
                  <a:gd name="T95" fmla="*/ 2 h 396"/>
                  <a:gd name="T96" fmla="*/ 0 w 386"/>
                  <a:gd name="T97" fmla="*/ 2 h 396"/>
                  <a:gd name="T98" fmla="*/ 0 w 386"/>
                  <a:gd name="T99" fmla="*/ 2 h 396"/>
                  <a:gd name="T100" fmla="*/ 0 w 386"/>
                  <a:gd name="T101" fmla="*/ 2 h 39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86" h="396">
                    <a:moveTo>
                      <a:pt x="0" y="396"/>
                    </a:moveTo>
                    <a:lnTo>
                      <a:pt x="30" y="367"/>
                    </a:lnTo>
                    <a:lnTo>
                      <a:pt x="50" y="346"/>
                    </a:lnTo>
                    <a:lnTo>
                      <a:pt x="80" y="325"/>
                    </a:lnTo>
                    <a:lnTo>
                      <a:pt x="101" y="305"/>
                    </a:lnTo>
                    <a:lnTo>
                      <a:pt x="132" y="275"/>
                    </a:lnTo>
                    <a:lnTo>
                      <a:pt x="151" y="254"/>
                    </a:lnTo>
                    <a:lnTo>
                      <a:pt x="172" y="225"/>
                    </a:lnTo>
                    <a:lnTo>
                      <a:pt x="203" y="204"/>
                    </a:lnTo>
                    <a:lnTo>
                      <a:pt x="223" y="174"/>
                    </a:lnTo>
                    <a:lnTo>
                      <a:pt x="243" y="153"/>
                    </a:lnTo>
                    <a:lnTo>
                      <a:pt x="274" y="123"/>
                    </a:lnTo>
                    <a:lnTo>
                      <a:pt x="294" y="103"/>
                    </a:lnTo>
                    <a:lnTo>
                      <a:pt x="315" y="71"/>
                    </a:lnTo>
                    <a:lnTo>
                      <a:pt x="345" y="52"/>
                    </a:lnTo>
                    <a:lnTo>
                      <a:pt x="365" y="31"/>
                    </a:lnTo>
                    <a:lnTo>
                      <a:pt x="386" y="0"/>
                    </a:lnTo>
                    <a:lnTo>
                      <a:pt x="254" y="142"/>
                    </a:lnTo>
                    <a:lnTo>
                      <a:pt x="243" y="153"/>
                    </a:lnTo>
                    <a:lnTo>
                      <a:pt x="233" y="163"/>
                    </a:lnTo>
                    <a:lnTo>
                      <a:pt x="223" y="174"/>
                    </a:lnTo>
                    <a:lnTo>
                      <a:pt x="213" y="183"/>
                    </a:lnTo>
                    <a:lnTo>
                      <a:pt x="203" y="194"/>
                    </a:lnTo>
                    <a:lnTo>
                      <a:pt x="192" y="204"/>
                    </a:lnTo>
                    <a:lnTo>
                      <a:pt x="183" y="213"/>
                    </a:lnTo>
                    <a:lnTo>
                      <a:pt x="183" y="225"/>
                    </a:lnTo>
                    <a:lnTo>
                      <a:pt x="162" y="234"/>
                    </a:lnTo>
                    <a:lnTo>
                      <a:pt x="151" y="245"/>
                    </a:lnTo>
                    <a:lnTo>
                      <a:pt x="142" y="254"/>
                    </a:lnTo>
                    <a:lnTo>
                      <a:pt x="132" y="265"/>
                    </a:lnTo>
                    <a:lnTo>
                      <a:pt x="112" y="275"/>
                    </a:lnTo>
                    <a:lnTo>
                      <a:pt x="101" y="285"/>
                    </a:lnTo>
                    <a:lnTo>
                      <a:pt x="91" y="296"/>
                    </a:lnTo>
                    <a:lnTo>
                      <a:pt x="71" y="316"/>
                    </a:lnTo>
                    <a:lnTo>
                      <a:pt x="71" y="305"/>
                    </a:lnTo>
                    <a:lnTo>
                      <a:pt x="183" y="194"/>
                    </a:lnTo>
                    <a:lnTo>
                      <a:pt x="162" y="204"/>
                    </a:lnTo>
                    <a:lnTo>
                      <a:pt x="142" y="225"/>
                    </a:lnTo>
                    <a:lnTo>
                      <a:pt x="121" y="245"/>
                    </a:lnTo>
                    <a:lnTo>
                      <a:pt x="112" y="265"/>
                    </a:lnTo>
                    <a:lnTo>
                      <a:pt x="91" y="285"/>
                    </a:lnTo>
                    <a:lnTo>
                      <a:pt x="71" y="305"/>
                    </a:lnTo>
                    <a:lnTo>
                      <a:pt x="61" y="316"/>
                    </a:lnTo>
                    <a:lnTo>
                      <a:pt x="41" y="336"/>
                    </a:lnTo>
                    <a:lnTo>
                      <a:pt x="41" y="346"/>
                    </a:lnTo>
                    <a:lnTo>
                      <a:pt x="30" y="356"/>
                    </a:lnTo>
                    <a:lnTo>
                      <a:pt x="20" y="356"/>
                    </a:lnTo>
                    <a:lnTo>
                      <a:pt x="20" y="367"/>
                    </a:lnTo>
                    <a:lnTo>
                      <a:pt x="9" y="376"/>
                    </a:lnTo>
                    <a:lnTo>
                      <a:pt x="0" y="387"/>
                    </a:lnTo>
                    <a:lnTo>
                      <a:pt x="0" y="396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08" name="Freeform 1725">
                <a:extLst>
                  <a:ext uri="{FF2B5EF4-FFF2-40B4-BE49-F238E27FC236}">
                    <a16:creationId xmlns:a16="http://schemas.microsoft.com/office/drawing/2014/main" id="{202FD782-0AAC-4C5F-BE14-763F74179B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2" y="3555"/>
                <a:ext cx="13" cy="10"/>
              </a:xfrm>
              <a:custGeom>
                <a:avLst/>
                <a:gdLst>
                  <a:gd name="T0" fmla="*/ 0 w 183"/>
                  <a:gd name="T1" fmla="*/ 1 h 142"/>
                  <a:gd name="T2" fmla="*/ 0 w 183"/>
                  <a:gd name="T3" fmla="*/ 1 h 142"/>
                  <a:gd name="T4" fmla="*/ 0 w 183"/>
                  <a:gd name="T5" fmla="*/ 1 h 142"/>
                  <a:gd name="T6" fmla="*/ 0 w 183"/>
                  <a:gd name="T7" fmla="*/ 1 h 142"/>
                  <a:gd name="T8" fmla="*/ 0 w 183"/>
                  <a:gd name="T9" fmla="*/ 1 h 142"/>
                  <a:gd name="T10" fmla="*/ 0 w 183"/>
                  <a:gd name="T11" fmla="*/ 1 h 142"/>
                  <a:gd name="T12" fmla="*/ 0 w 183"/>
                  <a:gd name="T13" fmla="*/ 1 h 142"/>
                  <a:gd name="T14" fmla="*/ 1 w 183"/>
                  <a:gd name="T15" fmla="*/ 1 h 142"/>
                  <a:gd name="T16" fmla="*/ 1 w 183"/>
                  <a:gd name="T17" fmla="*/ 1 h 142"/>
                  <a:gd name="T18" fmla="*/ 1 w 183"/>
                  <a:gd name="T19" fmla="*/ 1 h 142"/>
                  <a:gd name="T20" fmla="*/ 1 w 183"/>
                  <a:gd name="T21" fmla="*/ 1 h 142"/>
                  <a:gd name="T22" fmla="*/ 1 w 183"/>
                  <a:gd name="T23" fmla="*/ 1 h 142"/>
                  <a:gd name="T24" fmla="*/ 1 w 183"/>
                  <a:gd name="T25" fmla="*/ 0 h 142"/>
                  <a:gd name="T26" fmla="*/ 1 w 183"/>
                  <a:gd name="T27" fmla="*/ 0 h 142"/>
                  <a:gd name="T28" fmla="*/ 1 w 183"/>
                  <a:gd name="T29" fmla="*/ 0 h 142"/>
                  <a:gd name="T30" fmla="*/ 1 w 183"/>
                  <a:gd name="T31" fmla="*/ 0 h 142"/>
                  <a:gd name="T32" fmla="*/ 1 w 183"/>
                  <a:gd name="T33" fmla="*/ 0 h 142"/>
                  <a:gd name="T34" fmla="*/ 0 w 183"/>
                  <a:gd name="T35" fmla="*/ 0 h 142"/>
                  <a:gd name="T36" fmla="*/ 0 w 183"/>
                  <a:gd name="T37" fmla="*/ 0 h 142"/>
                  <a:gd name="T38" fmla="*/ 0 w 183"/>
                  <a:gd name="T39" fmla="*/ 0 h 142"/>
                  <a:gd name="T40" fmla="*/ 0 w 183"/>
                  <a:gd name="T41" fmla="*/ 0 h 142"/>
                  <a:gd name="T42" fmla="*/ 0 w 183"/>
                  <a:gd name="T43" fmla="*/ 0 h 142"/>
                  <a:gd name="T44" fmla="*/ 0 w 183"/>
                  <a:gd name="T45" fmla="*/ 1 h 142"/>
                  <a:gd name="T46" fmla="*/ 0 w 183"/>
                  <a:gd name="T47" fmla="*/ 0 h 142"/>
                  <a:gd name="T48" fmla="*/ 0 w 183"/>
                  <a:gd name="T49" fmla="*/ 0 h 142"/>
                  <a:gd name="T50" fmla="*/ 0 w 183"/>
                  <a:gd name="T51" fmla="*/ 0 h 142"/>
                  <a:gd name="T52" fmla="*/ 0 w 183"/>
                  <a:gd name="T53" fmla="*/ 0 h 142"/>
                  <a:gd name="T54" fmla="*/ 0 w 183"/>
                  <a:gd name="T55" fmla="*/ 0 h 142"/>
                  <a:gd name="T56" fmla="*/ 0 w 183"/>
                  <a:gd name="T57" fmla="*/ 0 h 142"/>
                  <a:gd name="T58" fmla="*/ 0 w 183"/>
                  <a:gd name="T59" fmla="*/ 0 h 142"/>
                  <a:gd name="T60" fmla="*/ 0 w 183"/>
                  <a:gd name="T61" fmla="*/ 0 h 142"/>
                  <a:gd name="T62" fmla="*/ 0 w 183"/>
                  <a:gd name="T63" fmla="*/ 0 h 142"/>
                  <a:gd name="T64" fmla="*/ 1 w 183"/>
                  <a:gd name="T65" fmla="*/ 0 h 142"/>
                  <a:gd name="T66" fmla="*/ 1 w 183"/>
                  <a:gd name="T67" fmla="*/ 0 h 142"/>
                  <a:gd name="T68" fmla="*/ 1 w 183"/>
                  <a:gd name="T69" fmla="*/ 0 h 142"/>
                  <a:gd name="T70" fmla="*/ 1 w 183"/>
                  <a:gd name="T71" fmla="*/ 0 h 142"/>
                  <a:gd name="T72" fmla="*/ 1 w 183"/>
                  <a:gd name="T73" fmla="*/ 0 h 142"/>
                  <a:gd name="T74" fmla="*/ 0 w 183"/>
                  <a:gd name="T75" fmla="*/ 0 h 142"/>
                  <a:gd name="T76" fmla="*/ 0 w 183"/>
                  <a:gd name="T77" fmla="*/ 0 h 142"/>
                  <a:gd name="T78" fmla="*/ 0 w 183"/>
                  <a:gd name="T79" fmla="*/ 0 h 142"/>
                  <a:gd name="T80" fmla="*/ 0 w 183"/>
                  <a:gd name="T81" fmla="*/ 0 h 142"/>
                  <a:gd name="T82" fmla="*/ 0 w 183"/>
                  <a:gd name="T83" fmla="*/ 0 h 142"/>
                  <a:gd name="T84" fmla="*/ 0 w 183"/>
                  <a:gd name="T85" fmla="*/ 0 h 142"/>
                  <a:gd name="T86" fmla="*/ 0 w 183"/>
                  <a:gd name="T87" fmla="*/ 0 h 142"/>
                  <a:gd name="T88" fmla="*/ 0 w 183"/>
                  <a:gd name="T89" fmla="*/ 0 h 142"/>
                  <a:gd name="T90" fmla="*/ 0 w 183"/>
                  <a:gd name="T91" fmla="*/ 0 h 142"/>
                  <a:gd name="T92" fmla="*/ 0 w 183"/>
                  <a:gd name="T93" fmla="*/ 0 h 142"/>
                  <a:gd name="T94" fmla="*/ 0 w 183"/>
                  <a:gd name="T95" fmla="*/ 0 h 142"/>
                  <a:gd name="T96" fmla="*/ 0 w 183"/>
                  <a:gd name="T97" fmla="*/ 0 h 142"/>
                  <a:gd name="T98" fmla="*/ 0 w 183"/>
                  <a:gd name="T99" fmla="*/ 1 h 142"/>
                  <a:gd name="T100" fmla="*/ 0 w 183"/>
                  <a:gd name="T101" fmla="*/ 1 h 142"/>
                  <a:gd name="T102" fmla="*/ 0 w 183"/>
                  <a:gd name="T103" fmla="*/ 1 h 142"/>
                  <a:gd name="T104" fmla="*/ 0 w 183"/>
                  <a:gd name="T105" fmla="*/ 1 h 14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83" h="142">
                    <a:moveTo>
                      <a:pt x="0" y="142"/>
                    </a:moveTo>
                    <a:lnTo>
                      <a:pt x="50" y="131"/>
                    </a:lnTo>
                    <a:lnTo>
                      <a:pt x="61" y="131"/>
                    </a:lnTo>
                    <a:lnTo>
                      <a:pt x="61" y="142"/>
                    </a:lnTo>
                    <a:lnTo>
                      <a:pt x="71" y="142"/>
                    </a:lnTo>
                    <a:lnTo>
                      <a:pt x="91" y="142"/>
                    </a:lnTo>
                    <a:lnTo>
                      <a:pt x="101" y="142"/>
                    </a:lnTo>
                    <a:lnTo>
                      <a:pt x="121" y="142"/>
                    </a:lnTo>
                    <a:lnTo>
                      <a:pt x="142" y="131"/>
                    </a:lnTo>
                    <a:lnTo>
                      <a:pt x="152" y="121"/>
                    </a:lnTo>
                    <a:lnTo>
                      <a:pt x="172" y="121"/>
                    </a:lnTo>
                    <a:lnTo>
                      <a:pt x="183" y="111"/>
                    </a:lnTo>
                    <a:lnTo>
                      <a:pt x="172" y="91"/>
                    </a:lnTo>
                    <a:lnTo>
                      <a:pt x="152" y="91"/>
                    </a:lnTo>
                    <a:lnTo>
                      <a:pt x="142" y="91"/>
                    </a:lnTo>
                    <a:lnTo>
                      <a:pt x="121" y="91"/>
                    </a:lnTo>
                    <a:lnTo>
                      <a:pt x="112" y="81"/>
                    </a:lnTo>
                    <a:lnTo>
                      <a:pt x="91" y="81"/>
                    </a:lnTo>
                    <a:lnTo>
                      <a:pt x="80" y="91"/>
                    </a:lnTo>
                    <a:lnTo>
                      <a:pt x="61" y="91"/>
                    </a:lnTo>
                    <a:lnTo>
                      <a:pt x="50" y="100"/>
                    </a:lnTo>
                    <a:lnTo>
                      <a:pt x="41" y="100"/>
                    </a:lnTo>
                    <a:lnTo>
                      <a:pt x="41" y="111"/>
                    </a:lnTo>
                    <a:lnTo>
                      <a:pt x="41" y="100"/>
                    </a:lnTo>
                    <a:lnTo>
                      <a:pt x="30" y="100"/>
                    </a:lnTo>
                    <a:lnTo>
                      <a:pt x="41" y="91"/>
                    </a:lnTo>
                    <a:lnTo>
                      <a:pt x="50" y="81"/>
                    </a:lnTo>
                    <a:lnTo>
                      <a:pt x="61" y="81"/>
                    </a:lnTo>
                    <a:lnTo>
                      <a:pt x="71" y="71"/>
                    </a:lnTo>
                    <a:lnTo>
                      <a:pt x="80" y="71"/>
                    </a:lnTo>
                    <a:lnTo>
                      <a:pt x="91" y="71"/>
                    </a:lnTo>
                    <a:lnTo>
                      <a:pt x="101" y="71"/>
                    </a:lnTo>
                    <a:lnTo>
                      <a:pt x="121" y="71"/>
                    </a:lnTo>
                    <a:lnTo>
                      <a:pt x="132" y="71"/>
                    </a:lnTo>
                    <a:lnTo>
                      <a:pt x="142" y="0"/>
                    </a:lnTo>
                    <a:lnTo>
                      <a:pt x="132" y="0"/>
                    </a:lnTo>
                    <a:lnTo>
                      <a:pt x="112" y="9"/>
                    </a:lnTo>
                    <a:lnTo>
                      <a:pt x="101" y="9"/>
                    </a:lnTo>
                    <a:lnTo>
                      <a:pt x="80" y="20"/>
                    </a:lnTo>
                    <a:lnTo>
                      <a:pt x="71" y="29"/>
                    </a:lnTo>
                    <a:lnTo>
                      <a:pt x="61" y="40"/>
                    </a:lnTo>
                    <a:lnTo>
                      <a:pt x="41" y="50"/>
                    </a:lnTo>
                    <a:lnTo>
                      <a:pt x="30" y="60"/>
                    </a:lnTo>
                    <a:lnTo>
                      <a:pt x="30" y="71"/>
                    </a:lnTo>
                    <a:lnTo>
                      <a:pt x="20" y="71"/>
                    </a:lnTo>
                    <a:lnTo>
                      <a:pt x="20" y="81"/>
                    </a:lnTo>
                    <a:lnTo>
                      <a:pt x="9" y="81"/>
                    </a:lnTo>
                    <a:lnTo>
                      <a:pt x="9" y="91"/>
                    </a:lnTo>
                    <a:lnTo>
                      <a:pt x="9" y="100"/>
                    </a:lnTo>
                    <a:lnTo>
                      <a:pt x="9" y="111"/>
                    </a:lnTo>
                    <a:lnTo>
                      <a:pt x="9" y="121"/>
                    </a:lnTo>
                    <a:lnTo>
                      <a:pt x="0" y="131"/>
                    </a:lnTo>
                    <a:lnTo>
                      <a:pt x="0" y="142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09" name="Freeform 1726">
                <a:extLst>
                  <a:ext uri="{FF2B5EF4-FFF2-40B4-BE49-F238E27FC236}">
                    <a16:creationId xmlns:a16="http://schemas.microsoft.com/office/drawing/2014/main" id="{AE9FBBAE-BA24-4B5C-9FCE-E5964A81C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2" y="3568"/>
                <a:ext cx="2" cy="1"/>
              </a:xfrm>
              <a:custGeom>
                <a:avLst/>
                <a:gdLst>
                  <a:gd name="T0" fmla="*/ 0 w 20"/>
                  <a:gd name="T1" fmla="*/ 0 h 10"/>
                  <a:gd name="T2" fmla="*/ 0 w 20"/>
                  <a:gd name="T3" fmla="*/ 0 h 10"/>
                  <a:gd name="T4" fmla="*/ 0 w 20"/>
                  <a:gd name="T5" fmla="*/ 0 h 10"/>
                  <a:gd name="T6" fmla="*/ 0 w 20"/>
                  <a:gd name="T7" fmla="*/ 0 h 10"/>
                  <a:gd name="T8" fmla="*/ 0 w 20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0">
                    <a:moveTo>
                      <a:pt x="0" y="10"/>
                    </a:moveTo>
                    <a:lnTo>
                      <a:pt x="20" y="10"/>
                    </a:lnTo>
                    <a:lnTo>
                      <a:pt x="10" y="10"/>
                    </a:lnTo>
                    <a:lnTo>
                      <a:pt x="1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10" name="Freeform 1727">
                <a:extLst>
                  <a:ext uri="{FF2B5EF4-FFF2-40B4-BE49-F238E27FC236}">
                    <a16:creationId xmlns:a16="http://schemas.microsoft.com/office/drawing/2014/main" id="{E881116D-22DA-405D-8915-17AB27F50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8" y="3563"/>
                <a:ext cx="5" cy="1"/>
              </a:xfrm>
              <a:custGeom>
                <a:avLst/>
                <a:gdLst>
                  <a:gd name="T0" fmla="*/ 0 w 71"/>
                  <a:gd name="T1" fmla="*/ 0 h 10"/>
                  <a:gd name="T2" fmla="*/ 0 w 71"/>
                  <a:gd name="T3" fmla="*/ 0 h 10"/>
                  <a:gd name="T4" fmla="*/ 0 w 71"/>
                  <a:gd name="T5" fmla="*/ 0 h 10"/>
                  <a:gd name="T6" fmla="*/ 0 w 71"/>
                  <a:gd name="T7" fmla="*/ 0 h 10"/>
                  <a:gd name="T8" fmla="*/ 0 w 71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10">
                    <a:moveTo>
                      <a:pt x="0" y="10"/>
                    </a:moveTo>
                    <a:lnTo>
                      <a:pt x="71" y="0"/>
                    </a:lnTo>
                    <a:lnTo>
                      <a:pt x="20" y="0"/>
                    </a:lnTo>
                    <a:lnTo>
                      <a:pt x="1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11" name="Freeform 1728">
                <a:extLst>
                  <a:ext uri="{FF2B5EF4-FFF2-40B4-BE49-F238E27FC236}">
                    <a16:creationId xmlns:a16="http://schemas.microsoft.com/office/drawing/2014/main" id="{C2500C6B-4C60-4ABD-9F00-9DD8DC55B2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5" y="3550"/>
                <a:ext cx="6" cy="7"/>
              </a:xfrm>
              <a:custGeom>
                <a:avLst/>
                <a:gdLst>
                  <a:gd name="T0" fmla="*/ 0 w 82"/>
                  <a:gd name="T1" fmla="*/ 0 h 102"/>
                  <a:gd name="T2" fmla="*/ 0 w 82"/>
                  <a:gd name="T3" fmla="*/ 0 h 102"/>
                  <a:gd name="T4" fmla="*/ 0 w 82"/>
                  <a:gd name="T5" fmla="*/ 0 h 102"/>
                  <a:gd name="T6" fmla="*/ 0 w 82"/>
                  <a:gd name="T7" fmla="*/ 0 h 102"/>
                  <a:gd name="T8" fmla="*/ 0 w 82"/>
                  <a:gd name="T9" fmla="*/ 0 h 102"/>
                  <a:gd name="T10" fmla="*/ 0 w 82"/>
                  <a:gd name="T11" fmla="*/ 0 h 102"/>
                  <a:gd name="T12" fmla="*/ 0 w 82"/>
                  <a:gd name="T13" fmla="*/ 0 h 102"/>
                  <a:gd name="T14" fmla="*/ 0 w 82"/>
                  <a:gd name="T15" fmla="*/ 0 h 102"/>
                  <a:gd name="T16" fmla="*/ 0 w 82"/>
                  <a:gd name="T17" fmla="*/ 0 h 102"/>
                  <a:gd name="T18" fmla="*/ 0 w 82"/>
                  <a:gd name="T19" fmla="*/ 0 h 102"/>
                  <a:gd name="T20" fmla="*/ 0 w 82"/>
                  <a:gd name="T21" fmla="*/ 0 h 102"/>
                  <a:gd name="T22" fmla="*/ 0 w 82"/>
                  <a:gd name="T23" fmla="*/ 0 h 102"/>
                  <a:gd name="T24" fmla="*/ 0 w 82"/>
                  <a:gd name="T25" fmla="*/ 0 h 102"/>
                  <a:gd name="T26" fmla="*/ 0 w 82"/>
                  <a:gd name="T27" fmla="*/ 0 h 102"/>
                  <a:gd name="T28" fmla="*/ 0 w 82"/>
                  <a:gd name="T29" fmla="*/ 0 h 102"/>
                  <a:gd name="T30" fmla="*/ 0 w 82"/>
                  <a:gd name="T31" fmla="*/ 0 h 102"/>
                  <a:gd name="T32" fmla="*/ 0 w 82"/>
                  <a:gd name="T33" fmla="*/ 0 h 102"/>
                  <a:gd name="T34" fmla="*/ 0 w 82"/>
                  <a:gd name="T35" fmla="*/ 0 h 102"/>
                  <a:gd name="T36" fmla="*/ 0 w 82"/>
                  <a:gd name="T37" fmla="*/ 0 h 102"/>
                  <a:gd name="T38" fmla="*/ 0 w 82"/>
                  <a:gd name="T39" fmla="*/ 0 h 102"/>
                  <a:gd name="T40" fmla="*/ 0 w 82"/>
                  <a:gd name="T41" fmla="*/ 0 h 102"/>
                  <a:gd name="T42" fmla="*/ 0 w 82"/>
                  <a:gd name="T43" fmla="*/ 0 h 102"/>
                  <a:gd name="T44" fmla="*/ 0 w 82"/>
                  <a:gd name="T45" fmla="*/ 0 h 102"/>
                  <a:gd name="T46" fmla="*/ 0 w 82"/>
                  <a:gd name="T47" fmla="*/ 0 h 102"/>
                  <a:gd name="T48" fmla="*/ 0 w 82"/>
                  <a:gd name="T49" fmla="*/ 0 h 102"/>
                  <a:gd name="T50" fmla="*/ 0 w 82"/>
                  <a:gd name="T51" fmla="*/ 0 h 102"/>
                  <a:gd name="T52" fmla="*/ 0 w 82"/>
                  <a:gd name="T53" fmla="*/ 0 h 102"/>
                  <a:gd name="T54" fmla="*/ 0 w 82"/>
                  <a:gd name="T55" fmla="*/ 0 h 10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82" h="102">
                    <a:moveTo>
                      <a:pt x="11" y="102"/>
                    </a:moveTo>
                    <a:lnTo>
                      <a:pt x="21" y="91"/>
                    </a:lnTo>
                    <a:lnTo>
                      <a:pt x="31" y="82"/>
                    </a:lnTo>
                    <a:lnTo>
                      <a:pt x="42" y="71"/>
                    </a:lnTo>
                    <a:lnTo>
                      <a:pt x="52" y="61"/>
                    </a:lnTo>
                    <a:lnTo>
                      <a:pt x="62" y="51"/>
                    </a:lnTo>
                    <a:lnTo>
                      <a:pt x="71" y="51"/>
                    </a:lnTo>
                    <a:lnTo>
                      <a:pt x="82" y="31"/>
                    </a:lnTo>
                    <a:lnTo>
                      <a:pt x="82" y="20"/>
                    </a:lnTo>
                    <a:lnTo>
                      <a:pt x="82" y="11"/>
                    </a:lnTo>
                    <a:lnTo>
                      <a:pt x="82" y="0"/>
                    </a:lnTo>
                    <a:lnTo>
                      <a:pt x="71" y="0"/>
                    </a:lnTo>
                    <a:lnTo>
                      <a:pt x="62" y="0"/>
                    </a:lnTo>
                    <a:lnTo>
                      <a:pt x="52" y="0"/>
                    </a:lnTo>
                    <a:lnTo>
                      <a:pt x="52" y="11"/>
                    </a:lnTo>
                    <a:lnTo>
                      <a:pt x="62" y="11"/>
                    </a:lnTo>
                    <a:lnTo>
                      <a:pt x="71" y="11"/>
                    </a:lnTo>
                    <a:lnTo>
                      <a:pt x="82" y="20"/>
                    </a:lnTo>
                    <a:lnTo>
                      <a:pt x="82" y="31"/>
                    </a:lnTo>
                    <a:lnTo>
                      <a:pt x="71" y="40"/>
                    </a:lnTo>
                    <a:lnTo>
                      <a:pt x="62" y="51"/>
                    </a:lnTo>
                    <a:lnTo>
                      <a:pt x="52" y="61"/>
                    </a:lnTo>
                    <a:lnTo>
                      <a:pt x="42" y="71"/>
                    </a:lnTo>
                    <a:lnTo>
                      <a:pt x="31" y="71"/>
                    </a:lnTo>
                    <a:lnTo>
                      <a:pt x="21" y="82"/>
                    </a:lnTo>
                    <a:lnTo>
                      <a:pt x="11" y="91"/>
                    </a:lnTo>
                    <a:lnTo>
                      <a:pt x="0" y="102"/>
                    </a:lnTo>
                    <a:lnTo>
                      <a:pt x="11" y="10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12" name="Freeform 1729">
                <a:extLst>
                  <a:ext uri="{FF2B5EF4-FFF2-40B4-BE49-F238E27FC236}">
                    <a16:creationId xmlns:a16="http://schemas.microsoft.com/office/drawing/2014/main" id="{0C450888-2A40-4F4F-8D1E-330BBDE16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" y="3557"/>
                <a:ext cx="2" cy="2"/>
              </a:xfrm>
              <a:custGeom>
                <a:avLst/>
                <a:gdLst>
                  <a:gd name="T0" fmla="*/ 0 w 31"/>
                  <a:gd name="T1" fmla="*/ 0 h 21"/>
                  <a:gd name="T2" fmla="*/ 0 w 31"/>
                  <a:gd name="T3" fmla="*/ 0 h 21"/>
                  <a:gd name="T4" fmla="*/ 0 w 31"/>
                  <a:gd name="T5" fmla="*/ 0 h 21"/>
                  <a:gd name="T6" fmla="*/ 0 w 31"/>
                  <a:gd name="T7" fmla="*/ 0 h 21"/>
                  <a:gd name="T8" fmla="*/ 0 w 31"/>
                  <a:gd name="T9" fmla="*/ 0 h 21"/>
                  <a:gd name="T10" fmla="*/ 0 w 31"/>
                  <a:gd name="T11" fmla="*/ 0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21">
                    <a:moveTo>
                      <a:pt x="0" y="21"/>
                    </a:moveTo>
                    <a:lnTo>
                      <a:pt x="21" y="11"/>
                    </a:lnTo>
                    <a:lnTo>
                      <a:pt x="31" y="11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13" name="Freeform 1730">
                <a:extLst>
                  <a:ext uri="{FF2B5EF4-FFF2-40B4-BE49-F238E27FC236}">
                    <a16:creationId xmlns:a16="http://schemas.microsoft.com/office/drawing/2014/main" id="{F538D3E3-D0D1-49AF-A28F-9EC233C201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9" y="3542"/>
                <a:ext cx="4" cy="4"/>
              </a:xfrm>
              <a:custGeom>
                <a:avLst/>
                <a:gdLst>
                  <a:gd name="T0" fmla="*/ 0 w 51"/>
                  <a:gd name="T1" fmla="*/ 0 h 62"/>
                  <a:gd name="T2" fmla="*/ 0 w 51"/>
                  <a:gd name="T3" fmla="*/ 0 h 62"/>
                  <a:gd name="T4" fmla="*/ 0 w 51"/>
                  <a:gd name="T5" fmla="*/ 0 h 62"/>
                  <a:gd name="T6" fmla="*/ 0 w 51"/>
                  <a:gd name="T7" fmla="*/ 0 h 62"/>
                  <a:gd name="T8" fmla="*/ 0 w 51"/>
                  <a:gd name="T9" fmla="*/ 0 h 62"/>
                  <a:gd name="T10" fmla="*/ 0 w 51"/>
                  <a:gd name="T11" fmla="*/ 0 h 62"/>
                  <a:gd name="T12" fmla="*/ 0 w 51"/>
                  <a:gd name="T13" fmla="*/ 0 h 62"/>
                  <a:gd name="T14" fmla="*/ 0 w 51"/>
                  <a:gd name="T15" fmla="*/ 0 h 62"/>
                  <a:gd name="T16" fmla="*/ 0 w 51"/>
                  <a:gd name="T17" fmla="*/ 0 h 62"/>
                  <a:gd name="T18" fmla="*/ 0 w 51"/>
                  <a:gd name="T19" fmla="*/ 0 h 62"/>
                  <a:gd name="T20" fmla="*/ 0 w 51"/>
                  <a:gd name="T21" fmla="*/ 0 h 62"/>
                  <a:gd name="T22" fmla="*/ 0 w 51"/>
                  <a:gd name="T23" fmla="*/ 0 h 6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1" h="62">
                    <a:moveTo>
                      <a:pt x="0" y="62"/>
                    </a:moveTo>
                    <a:lnTo>
                      <a:pt x="9" y="62"/>
                    </a:lnTo>
                    <a:lnTo>
                      <a:pt x="20" y="50"/>
                    </a:lnTo>
                    <a:lnTo>
                      <a:pt x="20" y="41"/>
                    </a:lnTo>
                    <a:lnTo>
                      <a:pt x="30" y="41"/>
                    </a:lnTo>
                    <a:lnTo>
                      <a:pt x="30" y="31"/>
                    </a:lnTo>
                    <a:lnTo>
                      <a:pt x="40" y="31"/>
                    </a:lnTo>
                    <a:lnTo>
                      <a:pt x="40" y="20"/>
                    </a:lnTo>
                    <a:lnTo>
                      <a:pt x="40" y="11"/>
                    </a:lnTo>
                    <a:lnTo>
                      <a:pt x="51" y="11"/>
                    </a:lnTo>
                    <a:lnTo>
                      <a:pt x="51" y="0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14" name="Freeform 1731">
                <a:extLst>
                  <a:ext uri="{FF2B5EF4-FFF2-40B4-BE49-F238E27FC236}">
                    <a16:creationId xmlns:a16="http://schemas.microsoft.com/office/drawing/2014/main" id="{37D13010-60C6-4069-BE63-F939110B4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9" y="3557"/>
                <a:ext cx="25" cy="5"/>
              </a:xfrm>
              <a:custGeom>
                <a:avLst/>
                <a:gdLst>
                  <a:gd name="T0" fmla="*/ 0 w 387"/>
                  <a:gd name="T1" fmla="*/ 0 h 80"/>
                  <a:gd name="T2" fmla="*/ 0 w 387"/>
                  <a:gd name="T3" fmla="*/ 0 h 80"/>
                  <a:gd name="T4" fmla="*/ 0 w 387"/>
                  <a:gd name="T5" fmla="*/ 0 h 80"/>
                  <a:gd name="T6" fmla="*/ 0 w 387"/>
                  <a:gd name="T7" fmla="*/ 0 h 80"/>
                  <a:gd name="T8" fmla="*/ 0 w 387"/>
                  <a:gd name="T9" fmla="*/ 0 h 80"/>
                  <a:gd name="T10" fmla="*/ 0 w 387"/>
                  <a:gd name="T11" fmla="*/ 0 h 80"/>
                  <a:gd name="T12" fmla="*/ 0 w 387"/>
                  <a:gd name="T13" fmla="*/ 0 h 80"/>
                  <a:gd name="T14" fmla="*/ 0 w 387"/>
                  <a:gd name="T15" fmla="*/ 0 h 80"/>
                  <a:gd name="T16" fmla="*/ 1 w 387"/>
                  <a:gd name="T17" fmla="*/ 0 h 80"/>
                  <a:gd name="T18" fmla="*/ 1 w 387"/>
                  <a:gd name="T19" fmla="*/ 0 h 80"/>
                  <a:gd name="T20" fmla="*/ 1 w 387"/>
                  <a:gd name="T21" fmla="*/ 0 h 80"/>
                  <a:gd name="T22" fmla="*/ 1 w 387"/>
                  <a:gd name="T23" fmla="*/ 0 h 80"/>
                  <a:gd name="T24" fmla="*/ 1 w 387"/>
                  <a:gd name="T25" fmla="*/ 0 h 80"/>
                  <a:gd name="T26" fmla="*/ 1 w 387"/>
                  <a:gd name="T27" fmla="*/ 0 h 80"/>
                  <a:gd name="T28" fmla="*/ 1 w 387"/>
                  <a:gd name="T29" fmla="*/ 0 h 80"/>
                  <a:gd name="T30" fmla="*/ 1 w 387"/>
                  <a:gd name="T31" fmla="*/ 0 h 80"/>
                  <a:gd name="T32" fmla="*/ 1 w 387"/>
                  <a:gd name="T33" fmla="*/ 0 h 80"/>
                  <a:gd name="T34" fmla="*/ 1 w 387"/>
                  <a:gd name="T35" fmla="*/ 0 h 80"/>
                  <a:gd name="T36" fmla="*/ 1 w 387"/>
                  <a:gd name="T37" fmla="*/ 0 h 80"/>
                  <a:gd name="T38" fmla="*/ 1 w 387"/>
                  <a:gd name="T39" fmla="*/ 0 h 80"/>
                  <a:gd name="T40" fmla="*/ 2 w 387"/>
                  <a:gd name="T41" fmla="*/ 0 h 80"/>
                  <a:gd name="T42" fmla="*/ 2 w 387"/>
                  <a:gd name="T43" fmla="*/ 0 h 80"/>
                  <a:gd name="T44" fmla="*/ 0 w 387"/>
                  <a:gd name="T45" fmla="*/ 0 h 80"/>
                  <a:gd name="T46" fmla="*/ 0 w 387"/>
                  <a:gd name="T47" fmla="*/ 0 h 80"/>
                  <a:gd name="T48" fmla="*/ 1 w 387"/>
                  <a:gd name="T49" fmla="*/ 0 h 80"/>
                  <a:gd name="T50" fmla="*/ 0 w 387"/>
                  <a:gd name="T51" fmla="*/ 0 h 8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87" h="80">
                    <a:moveTo>
                      <a:pt x="0" y="61"/>
                    </a:moveTo>
                    <a:lnTo>
                      <a:pt x="31" y="61"/>
                    </a:lnTo>
                    <a:lnTo>
                      <a:pt x="41" y="61"/>
                    </a:lnTo>
                    <a:lnTo>
                      <a:pt x="41" y="71"/>
                    </a:lnTo>
                    <a:lnTo>
                      <a:pt x="52" y="71"/>
                    </a:lnTo>
                    <a:lnTo>
                      <a:pt x="52" y="80"/>
                    </a:lnTo>
                    <a:lnTo>
                      <a:pt x="71" y="71"/>
                    </a:lnTo>
                    <a:lnTo>
                      <a:pt x="92" y="71"/>
                    </a:lnTo>
                    <a:lnTo>
                      <a:pt x="123" y="71"/>
                    </a:lnTo>
                    <a:lnTo>
                      <a:pt x="142" y="71"/>
                    </a:lnTo>
                    <a:lnTo>
                      <a:pt x="163" y="61"/>
                    </a:lnTo>
                    <a:lnTo>
                      <a:pt x="183" y="61"/>
                    </a:lnTo>
                    <a:lnTo>
                      <a:pt x="204" y="51"/>
                    </a:lnTo>
                    <a:lnTo>
                      <a:pt x="225" y="51"/>
                    </a:lnTo>
                    <a:lnTo>
                      <a:pt x="245" y="51"/>
                    </a:lnTo>
                    <a:lnTo>
                      <a:pt x="265" y="40"/>
                    </a:lnTo>
                    <a:lnTo>
                      <a:pt x="284" y="30"/>
                    </a:lnTo>
                    <a:lnTo>
                      <a:pt x="305" y="30"/>
                    </a:lnTo>
                    <a:lnTo>
                      <a:pt x="325" y="20"/>
                    </a:lnTo>
                    <a:lnTo>
                      <a:pt x="346" y="9"/>
                    </a:lnTo>
                    <a:lnTo>
                      <a:pt x="367" y="9"/>
                    </a:lnTo>
                    <a:lnTo>
                      <a:pt x="387" y="0"/>
                    </a:lnTo>
                    <a:lnTo>
                      <a:pt x="83" y="71"/>
                    </a:lnTo>
                    <a:lnTo>
                      <a:pt x="83" y="61"/>
                    </a:lnTo>
                    <a:lnTo>
                      <a:pt x="275" y="0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91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15" name="Freeform 1732">
                <a:extLst>
                  <a:ext uri="{FF2B5EF4-FFF2-40B4-BE49-F238E27FC236}">
                    <a16:creationId xmlns:a16="http://schemas.microsoft.com/office/drawing/2014/main" id="{5B06BC20-881C-436A-A110-7C9F781EF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7" y="3553"/>
                <a:ext cx="11" cy="2"/>
              </a:xfrm>
              <a:custGeom>
                <a:avLst/>
                <a:gdLst>
                  <a:gd name="T0" fmla="*/ 0 w 152"/>
                  <a:gd name="T1" fmla="*/ 0 h 31"/>
                  <a:gd name="T2" fmla="*/ 0 w 152"/>
                  <a:gd name="T3" fmla="*/ 0 h 31"/>
                  <a:gd name="T4" fmla="*/ 0 w 152"/>
                  <a:gd name="T5" fmla="*/ 0 h 31"/>
                  <a:gd name="T6" fmla="*/ 0 w 152"/>
                  <a:gd name="T7" fmla="*/ 0 h 31"/>
                  <a:gd name="T8" fmla="*/ 1 w 152"/>
                  <a:gd name="T9" fmla="*/ 0 h 31"/>
                  <a:gd name="T10" fmla="*/ 1 w 152"/>
                  <a:gd name="T11" fmla="*/ 0 h 31"/>
                  <a:gd name="T12" fmla="*/ 1 w 152"/>
                  <a:gd name="T13" fmla="*/ 0 h 31"/>
                  <a:gd name="T14" fmla="*/ 1 w 152"/>
                  <a:gd name="T15" fmla="*/ 0 h 31"/>
                  <a:gd name="T16" fmla="*/ 1 w 152"/>
                  <a:gd name="T17" fmla="*/ 0 h 31"/>
                  <a:gd name="T18" fmla="*/ 1 w 152"/>
                  <a:gd name="T19" fmla="*/ 0 h 31"/>
                  <a:gd name="T20" fmla="*/ 1 w 152"/>
                  <a:gd name="T21" fmla="*/ 0 h 31"/>
                  <a:gd name="T22" fmla="*/ 1 w 152"/>
                  <a:gd name="T23" fmla="*/ 0 h 31"/>
                  <a:gd name="T24" fmla="*/ 1 w 152"/>
                  <a:gd name="T25" fmla="*/ 0 h 31"/>
                  <a:gd name="T26" fmla="*/ 0 w 152"/>
                  <a:gd name="T27" fmla="*/ 0 h 31"/>
                  <a:gd name="T28" fmla="*/ 0 w 152"/>
                  <a:gd name="T29" fmla="*/ 0 h 31"/>
                  <a:gd name="T30" fmla="*/ 0 w 152"/>
                  <a:gd name="T31" fmla="*/ 0 h 31"/>
                  <a:gd name="T32" fmla="*/ 0 w 152"/>
                  <a:gd name="T33" fmla="*/ 0 h 31"/>
                  <a:gd name="T34" fmla="*/ 0 w 152"/>
                  <a:gd name="T35" fmla="*/ 0 h 31"/>
                  <a:gd name="T36" fmla="*/ 0 w 152"/>
                  <a:gd name="T37" fmla="*/ 0 h 31"/>
                  <a:gd name="T38" fmla="*/ 0 w 152"/>
                  <a:gd name="T39" fmla="*/ 0 h 3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52" h="31">
                    <a:moveTo>
                      <a:pt x="0" y="20"/>
                    </a:moveTo>
                    <a:lnTo>
                      <a:pt x="50" y="31"/>
                    </a:lnTo>
                    <a:lnTo>
                      <a:pt x="60" y="31"/>
                    </a:lnTo>
                    <a:lnTo>
                      <a:pt x="71" y="31"/>
                    </a:lnTo>
                    <a:lnTo>
                      <a:pt x="90" y="31"/>
                    </a:lnTo>
                    <a:lnTo>
                      <a:pt x="102" y="31"/>
                    </a:lnTo>
                    <a:lnTo>
                      <a:pt x="111" y="31"/>
                    </a:lnTo>
                    <a:lnTo>
                      <a:pt x="122" y="20"/>
                    </a:lnTo>
                    <a:lnTo>
                      <a:pt x="142" y="20"/>
                    </a:lnTo>
                    <a:lnTo>
                      <a:pt x="152" y="10"/>
                    </a:lnTo>
                    <a:lnTo>
                      <a:pt x="131" y="10"/>
                    </a:lnTo>
                    <a:lnTo>
                      <a:pt x="122" y="0"/>
                    </a:lnTo>
                    <a:lnTo>
                      <a:pt x="102" y="0"/>
                    </a:lnTo>
                    <a:lnTo>
                      <a:pt x="81" y="10"/>
                    </a:lnTo>
                    <a:lnTo>
                      <a:pt x="60" y="10"/>
                    </a:lnTo>
                    <a:lnTo>
                      <a:pt x="40" y="10"/>
                    </a:lnTo>
                    <a:lnTo>
                      <a:pt x="19" y="10"/>
                    </a:lnTo>
                    <a:lnTo>
                      <a:pt x="10" y="10"/>
                    </a:lnTo>
                    <a:lnTo>
                      <a:pt x="0" y="1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16" name="Freeform 1733">
                <a:extLst>
                  <a:ext uri="{FF2B5EF4-FFF2-40B4-BE49-F238E27FC236}">
                    <a16:creationId xmlns:a16="http://schemas.microsoft.com/office/drawing/2014/main" id="{A305D280-BE71-41ED-B81D-65276F2FD2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1" y="3558"/>
                <a:ext cx="1" cy="1"/>
              </a:xfrm>
              <a:custGeom>
                <a:avLst/>
                <a:gdLst>
                  <a:gd name="T0" fmla="*/ 0 w 1"/>
                  <a:gd name="T1" fmla="*/ 0 h 10"/>
                  <a:gd name="T2" fmla="*/ 0 w 1"/>
                  <a:gd name="T3" fmla="*/ 0 h 10"/>
                  <a:gd name="T4" fmla="*/ 0 w 1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0">
                    <a:moveTo>
                      <a:pt x="0" y="10"/>
                    </a:move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17" name="Freeform 1734">
                <a:extLst>
                  <a:ext uri="{FF2B5EF4-FFF2-40B4-BE49-F238E27FC236}">
                    <a16:creationId xmlns:a16="http://schemas.microsoft.com/office/drawing/2014/main" id="{44A56EE6-07A1-4E5B-BAB5-CAF6A19661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1" y="3550"/>
                <a:ext cx="11" cy="2"/>
              </a:xfrm>
              <a:custGeom>
                <a:avLst/>
                <a:gdLst>
                  <a:gd name="T0" fmla="*/ 0 w 153"/>
                  <a:gd name="T1" fmla="*/ 0 h 31"/>
                  <a:gd name="T2" fmla="*/ 0 w 153"/>
                  <a:gd name="T3" fmla="*/ 0 h 31"/>
                  <a:gd name="T4" fmla="*/ 0 w 153"/>
                  <a:gd name="T5" fmla="*/ 0 h 31"/>
                  <a:gd name="T6" fmla="*/ 0 w 153"/>
                  <a:gd name="T7" fmla="*/ 0 h 31"/>
                  <a:gd name="T8" fmla="*/ 0 w 153"/>
                  <a:gd name="T9" fmla="*/ 0 h 31"/>
                  <a:gd name="T10" fmla="*/ 1 w 153"/>
                  <a:gd name="T11" fmla="*/ 0 h 31"/>
                  <a:gd name="T12" fmla="*/ 1 w 153"/>
                  <a:gd name="T13" fmla="*/ 0 h 31"/>
                  <a:gd name="T14" fmla="*/ 1 w 153"/>
                  <a:gd name="T15" fmla="*/ 0 h 31"/>
                  <a:gd name="T16" fmla="*/ 1 w 153"/>
                  <a:gd name="T17" fmla="*/ 0 h 31"/>
                  <a:gd name="T18" fmla="*/ 1 w 153"/>
                  <a:gd name="T19" fmla="*/ 0 h 31"/>
                  <a:gd name="T20" fmla="*/ 1 w 153"/>
                  <a:gd name="T21" fmla="*/ 0 h 31"/>
                  <a:gd name="T22" fmla="*/ 1 w 153"/>
                  <a:gd name="T23" fmla="*/ 0 h 31"/>
                  <a:gd name="T24" fmla="*/ 1 w 153"/>
                  <a:gd name="T25" fmla="*/ 0 h 31"/>
                  <a:gd name="T26" fmla="*/ 1 w 153"/>
                  <a:gd name="T27" fmla="*/ 0 h 31"/>
                  <a:gd name="T28" fmla="*/ 0 w 153"/>
                  <a:gd name="T29" fmla="*/ 0 h 31"/>
                  <a:gd name="T30" fmla="*/ 0 w 153"/>
                  <a:gd name="T31" fmla="*/ 0 h 31"/>
                  <a:gd name="T32" fmla="*/ 0 w 153"/>
                  <a:gd name="T33" fmla="*/ 0 h 31"/>
                  <a:gd name="T34" fmla="*/ 0 w 153"/>
                  <a:gd name="T35" fmla="*/ 0 h 31"/>
                  <a:gd name="T36" fmla="*/ 0 w 153"/>
                  <a:gd name="T37" fmla="*/ 0 h 31"/>
                  <a:gd name="T38" fmla="*/ 0 w 153"/>
                  <a:gd name="T39" fmla="*/ 0 h 3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53" h="31">
                    <a:moveTo>
                      <a:pt x="0" y="31"/>
                    </a:moveTo>
                    <a:lnTo>
                      <a:pt x="21" y="31"/>
                    </a:lnTo>
                    <a:lnTo>
                      <a:pt x="42" y="31"/>
                    </a:lnTo>
                    <a:lnTo>
                      <a:pt x="62" y="31"/>
                    </a:lnTo>
                    <a:lnTo>
                      <a:pt x="71" y="31"/>
                    </a:lnTo>
                    <a:lnTo>
                      <a:pt x="92" y="31"/>
                    </a:lnTo>
                    <a:lnTo>
                      <a:pt x="113" y="31"/>
                    </a:lnTo>
                    <a:lnTo>
                      <a:pt x="133" y="20"/>
                    </a:lnTo>
                    <a:lnTo>
                      <a:pt x="153" y="11"/>
                    </a:lnTo>
                    <a:lnTo>
                      <a:pt x="142" y="11"/>
                    </a:lnTo>
                    <a:lnTo>
                      <a:pt x="133" y="0"/>
                    </a:lnTo>
                    <a:lnTo>
                      <a:pt x="113" y="11"/>
                    </a:lnTo>
                    <a:lnTo>
                      <a:pt x="101" y="11"/>
                    </a:lnTo>
                    <a:lnTo>
                      <a:pt x="92" y="11"/>
                    </a:lnTo>
                    <a:lnTo>
                      <a:pt x="71" y="11"/>
                    </a:lnTo>
                    <a:lnTo>
                      <a:pt x="62" y="11"/>
                    </a:lnTo>
                    <a:lnTo>
                      <a:pt x="42" y="20"/>
                    </a:lnTo>
                    <a:lnTo>
                      <a:pt x="30" y="20"/>
                    </a:lnTo>
                    <a:lnTo>
                      <a:pt x="11" y="2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18" name="Freeform 1735">
                <a:extLst>
                  <a:ext uri="{FF2B5EF4-FFF2-40B4-BE49-F238E27FC236}">
                    <a16:creationId xmlns:a16="http://schemas.microsoft.com/office/drawing/2014/main" id="{C821D516-6537-400E-B504-9AC98FD0E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5" y="3554"/>
                <a:ext cx="17" cy="4"/>
              </a:xfrm>
              <a:custGeom>
                <a:avLst/>
                <a:gdLst>
                  <a:gd name="T0" fmla="*/ 0 w 264"/>
                  <a:gd name="T1" fmla="*/ 0 h 61"/>
                  <a:gd name="T2" fmla="*/ 1 w 264"/>
                  <a:gd name="T3" fmla="*/ 0 h 61"/>
                  <a:gd name="T4" fmla="*/ 1 w 264"/>
                  <a:gd name="T5" fmla="*/ 0 h 61"/>
                  <a:gd name="T6" fmla="*/ 1 w 264"/>
                  <a:gd name="T7" fmla="*/ 0 h 61"/>
                  <a:gd name="T8" fmla="*/ 1 w 264"/>
                  <a:gd name="T9" fmla="*/ 0 h 61"/>
                  <a:gd name="T10" fmla="*/ 1 w 264"/>
                  <a:gd name="T11" fmla="*/ 0 h 61"/>
                  <a:gd name="T12" fmla="*/ 1 w 264"/>
                  <a:gd name="T13" fmla="*/ 0 h 61"/>
                  <a:gd name="T14" fmla="*/ 1 w 264"/>
                  <a:gd name="T15" fmla="*/ 0 h 61"/>
                  <a:gd name="T16" fmla="*/ 1 w 264"/>
                  <a:gd name="T17" fmla="*/ 0 h 61"/>
                  <a:gd name="T18" fmla="*/ 0 w 264"/>
                  <a:gd name="T19" fmla="*/ 0 h 61"/>
                  <a:gd name="T20" fmla="*/ 0 w 264"/>
                  <a:gd name="T21" fmla="*/ 0 h 61"/>
                  <a:gd name="T22" fmla="*/ 0 w 264"/>
                  <a:gd name="T23" fmla="*/ 0 h 61"/>
                  <a:gd name="T24" fmla="*/ 0 w 264"/>
                  <a:gd name="T25" fmla="*/ 0 h 61"/>
                  <a:gd name="T26" fmla="*/ 0 w 264"/>
                  <a:gd name="T27" fmla="*/ 0 h 61"/>
                  <a:gd name="T28" fmla="*/ 0 w 264"/>
                  <a:gd name="T29" fmla="*/ 0 h 61"/>
                  <a:gd name="T30" fmla="*/ 0 w 264"/>
                  <a:gd name="T31" fmla="*/ 0 h 61"/>
                  <a:gd name="T32" fmla="*/ 0 w 264"/>
                  <a:gd name="T33" fmla="*/ 0 h 61"/>
                  <a:gd name="T34" fmla="*/ 0 w 264"/>
                  <a:gd name="T35" fmla="*/ 0 h 61"/>
                  <a:gd name="T36" fmla="*/ 0 w 264"/>
                  <a:gd name="T37" fmla="*/ 0 h 61"/>
                  <a:gd name="T38" fmla="*/ 0 w 264"/>
                  <a:gd name="T39" fmla="*/ 0 h 61"/>
                  <a:gd name="T40" fmla="*/ 0 w 264"/>
                  <a:gd name="T41" fmla="*/ 0 h 61"/>
                  <a:gd name="T42" fmla="*/ 0 w 264"/>
                  <a:gd name="T43" fmla="*/ 0 h 6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64" h="61">
                    <a:moveTo>
                      <a:pt x="0" y="61"/>
                    </a:moveTo>
                    <a:lnTo>
                      <a:pt x="264" y="0"/>
                    </a:lnTo>
                    <a:lnTo>
                      <a:pt x="244" y="0"/>
                    </a:lnTo>
                    <a:lnTo>
                      <a:pt x="233" y="0"/>
                    </a:lnTo>
                    <a:lnTo>
                      <a:pt x="213" y="0"/>
                    </a:lnTo>
                    <a:lnTo>
                      <a:pt x="192" y="0"/>
                    </a:lnTo>
                    <a:lnTo>
                      <a:pt x="173" y="0"/>
                    </a:lnTo>
                    <a:lnTo>
                      <a:pt x="153" y="10"/>
                    </a:lnTo>
                    <a:lnTo>
                      <a:pt x="133" y="10"/>
                    </a:lnTo>
                    <a:lnTo>
                      <a:pt x="112" y="10"/>
                    </a:lnTo>
                    <a:lnTo>
                      <a:pt x="102" y="10"/>
                    </a:lnTo>
                    <a:lnTo>
                      <a:pt x="91" y="10"/>
                    </a:lnTo>
                    <a:lnTo>
                      <a:pt x="82" y="21"/>
                    </a:lnTo>
                    <a:lnTo>
                      <a:pt x="71" y="21"/>
                    </a:lnTo>
                    <a:lnTo>
                      <a:pt x="62" y="30"/>
                    </a:lnTo>
                    <a:lnTo>
                      <a:pt x="50" y="41"/>
                    </a:lnTo>
                    <a:lnTo>
                      <a:pt x="41" y="41"/>
                    </a:lnTo>
                    <a:lnTo>
                      <a:pt x="31" y="50"/>
                    </a:lnTo>
                    <a:lnTo>
                      <a:pt x="20" y="50"/>
                    </a:lnTo>
                    <a:lnTo>
                      <a:pt x="11" y="50"/>
                    </a:lnTo>
                    <a:lnTo>
                      <a:pt x="0" y="50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91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19" name="Freeform 1736">
                <a:extLst>
                  <a:ext uri="{FF2B5EF4-FFF2-40B4-BE49-F238E27FC236}">
                    <a16:creationId xmlns:a16="http://schemas.microsoft.com/office/drawing/2014/main" id="{D96DB804-478E-4197-89B5-267D3056E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4" y="3529"/>
                <a:ext cx="1" cy="1"/>
              </a:xfrm>
              <a:custGeom>
                <a:avLst/>
                <a:gdLst>
                  <a:gd name="T0" fmla="*/ 0 w 21"/>
                  <a:gd name="T1" fmla="*/ 0 h 21"/>
                  <a:gd name="T2" fmla="*/ 0 w 21"/>
                  <a:gd name="T3" fmla="*/ 0 h 21"/>
                  <a:gd name="T4" fmla="*/ 0 w 21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21">
                    <a:moveTo>
                      <a:pt x="0" y="21"/>
                    </a:moveTo>
                    <a:lnTo>
                      <a:pt x="21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20" name="Freeform 1737">
                <a:extLst>
                  <a:ext uri="{FF2B5EF4-FFF2-40B4-BE49-F238E27FC236}">
                    <a16:creationId xmlns:a16="http://schemas.microsoft.com/office/drawing/2014/main" id="{1ADDFF12-033C-4580-BB96-0ECFD87D5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0" y="3535"/>
                <a:ext cx="2" cy="3"/>
              </a:xfrm>
              <a:custGeom>
                <a:avLst/>
                <a:gdLst>
                  <a:gd name="T0" fmla="*/ 0 w 31"/>
                  <a:gd name="T1" fmla="*/ 0 h 41"/>
                  <a:gd name="T2" fmla="*/ 0 w 31"/>
                  <a:gd name="T3" fmla="*/ 0 h 41"/>
                  <a:gd name="T4" fmla="*/ 0 w 31"/>
                  <a:gd name="T5" fmla="*/ 0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41">
                    <a:moveTo>
                      <a:pt x="0" y="41"/>
                    </a:moveTo>
                    <a:lnTo>
                      <a:pt x="31" y="0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21" name="Freeform 1738">
                <a:extLst>
                  <a:ext uri="{FF2B5EF4-FFF2-40B4-BE49-F238E27FC236}">
                    <a16:creationId xmlns:a16="http://schemas.microsoft.com/office/drawing/2014/main" id="{7D6C38A0-53BC-4A6B-974F-7FEEC6442F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8" y="3545"/>
                <a:ext cx="7" cy="4"/>
              </a:xfrm>
              <a:custGeom>
                <a:avLst/>
                <a:gdLst>
                  <a:gd name="T0" fmla="*/ 0 w 112"/>
                  <a:gd name="T1" fmla="*/ 0 h 52"/>
                  <a:gd name="T2" fmla="*/ 0 w 112"/>
                  <a:gd name="T3" fmla="*/ 0 h 52"/>
                  <a:gd name="T4" fmla="*/ 0 w 112"/>
                  <a:gd name="T5" fmla="*/ 0 h 52"/>
                  <a:gd name="T6" fmla="*/ 0 w 112"/>
                  <a:gd name="T7" fmla="*/ 0 h 52"/>
                  <a:gd name="T8" fmla="*/ 0 w 112"/>
                  <a:gd name="T9" fmla="*/ 0 h 52"/>
                  <a:gd name="T10" fmla="*/ 0 w 112"/>
                  <a:gd name="T11" fmla="*/ 0 h 52"/>
                  <a:gd name="T12" fmla="*/ 0 w 112"/>
                  <a:gd name="T13" fmla="*/ 0 h 52"/>
                  <a:gd name="T14" fmla="*/ 0 w 112"/>
                  <a:gd name="T15" fmla="*/ 0 h 52"/>
                  <a:gd name="T16" fmla="*/ 0 w 112"/>
                  <a:gd name="T17" fmla="*/ 0 h 52"/>
                  <a:gd name="T18" fmla="*/ 0 w 112"/>
                  <a:gd name="T19" fmla="*/ 0 h 52"/>
                  <a:gd name="T20" fmla="*/ 0 w 112"/>
                  <a:gd name="T21" fmla="*/ 0 h 52"/>
                  <a:gd name="T22" fmla="*/ 0 w 112"/>
                  <a:gd name="T23" fmla="*/ 0 h 52"/>
                  <a:gd name="T24" fmla="*/ 0 w 112"/>
                  <a:gd name="T25" fmla="*/ 0 h 52"/>
                  <a:gd name="T26" fmla="*/ 0 w 112"/>
                  <a:gd name="T27" fmla="*/ 0 h 52"/>
                  <a:gd name="T28" fmla="*/ 0 w 112"/>
                  <a:gd name="T29" fmla="*/ 0 h 52"/>
                  <a:gd name="T30" fmla="*/ 0 w 112"/>
                  <a:gd name="T31" fmla="*/ 0 h 52"/>
                  <a:gd name="T32" fmla="*/ 0 w 112"/>
                  <a:gd name="T33" fmla="*/ 0 h 52"/>
                  <a:gd name="T34" fmla="*/ 0 w 112"/>
                  <a:gd name="T35" fmla="*/ 0 h 52"/>
                  <a:gd name="T36" fmla="*/ 0 w 112"/>
                  <a:gd name="T37" fmla="*/ 0 h 5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12" h="52">
                    <a:moveTo>
                      <a:pt x="0" y="52"/>
                    </a:moveTo>
                    <a:lnTo>
                      <a:pt x="9" y="52"/>
                    </a:lnTo>
                    <a:lnTo>
                      <a:pt x="30" y="41"/>
                    </a:lnTo>
                    <a:lnTo>
                      <a:pt x="41" y="41"/>
                    </a:lnTo>
                    <a:lnTo>
                      <a:pt x="50" y="41"/>
                    </a:lnTo>
                    <a:lnTo>
                      <a:pt x="61" y="32"/>
                    </a:lnTo>
                    <a:lnTo>
                      <a:pt x="80" y="32"/>
                    </a:lnTo>
                    <a:lnTo>
                      <a:pt x="92" y="21"/>
                    </a:lnTo>
                    <a:lnTo>
                      <a:pt x="101" y="12"/>
                    </a:lnTo>
                    <a:lnTo>
                      <a:pt x="112" y="0"/>
                    </a:lnTo>
                    <a:lnTo>
                      <a:pt x="92" y="0"/>
                    </a:lnTo>
                    <a:lnTo>
                      <a:pt x="80" y="12"/>
                    </a:lnTo>
                    <a:lnTo>
                      <a:pt x="61" y="12"/>
                    </a:lnTo>
                    <a:lnTo>
                      <a:pt x="50" y="12"/>
                    </a:lnTo>
                    <a:lnTo>
                      <a:pt x="30" y="21"/>
                    </a:lnTo>
                    <a:lnTo>
                      <a:pt x="21" y="32"/>
                    </a:lnTo>
                    <a:lnTo>
                      <a:pt x="9" y="32"/>
                    </a:lnTo>
                    <a:lnTo>
                      <a:pt x="0" y="41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22" name="Freeform 1739">
                <a:extLst>
                  <a:ext uri="{FF2B5EF4-FFF2-40B4-BE49-F238E27FC236}">
                    <a16:creationId xmlns:a16="http://schemas.microsoft.com/office/drawing/2014/main" id="{C46AD4C6-4234-4FED-A743-3237FA8AA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6" y="3554"/>
                <a:ext cx="21" cy="6"/>
              </a:xfrm>
              <a:custGeom>
                <a:avLst/>
                <a:gdLst>
                  <a:gd name="T0" fmla="*/ 0 w 326"/>
                  <a:gd name="T1" fmla="*/ 0 h 92"/>
                  <a:gd name="T2" fmla="*/ 0 w 326"/>
                  <a:gd name="T3" fmla="*/ 0 h 92"/>
                  <a:gd name="T4" fmla="*/ 0 w 326"/>
                  <a:gd name="T5" fmla="*/ 0 h 92"/>
                  <a:gd name="T6" fmla="*/ 0 w 326"/>
                  <a:gd name="T7" fmla="*/ 0 h 92"/>
                  <a:gd name="T8" fmla="*/ 0 w 326"/>
                  <a:gd name="T9" fmla="*/ 0 h 92"/>
                  <a:gd name="T10" fmla="*/ 0 w 326"/>
                  <a:gd name="T11" fmla="*/ 0 h 92"/>
                  <a:gd name="T12" fmla="*/ 1 w 326"/>
                  <a:gd name="T13" fmla="*/ 0 h 92"/>
                  <a:gd name="T14" fmla="*/ 1 w 326"/>
                  <a:gd name="T15" fmla="*/ 0 h 92"/>
                  <a:gd name="T16" fmla="*/ 1 w 326"/>
                  <a:gd name="T17" fmla="*/ 0 h 92"/>
                  <a:gd name="T18" fmla="*/ 1 w 326"/>
                  <a:gd name="T19" fmla="*/ 0 h 92"/>
                  <a:gd name="T20" fmla="*/ 1 w 326"/>
                  <a:gd name="T21" fmla="*/ 0 h 92"/>
                  <a:gd name="T22" fmla="*/ 1 w 326"/>
                  <a:gd name="T23" fmla="*/ 0 h 92"/>
                  <a:gd name="T24" fmla="*/ 1 w 326"/>
                  <a:gd name="T25" fmla="*/ 0 h 92"/>
                  <a:gd name="T26" fmla="*/ 1 w 326"/>
                  <a:gd name="T27" fmla="*/ 0 h 92"/>
                  <a:gd name="T28" fmla="*/ 1 w 326"/>
                  <a:gd name="T29" fmla="*/ 0 h 92"/>
                  <a:gd name="T30" fmla="*/ 1 w 326"/>
                  <a:gd name="T31" fmla="*/ 0 h 92"/>
                  <a:gd name="T32" fmla="*/ 1 w 326"/>
                  <a:gd name="T33" fmla="*/ 0 h 92"/>
                  <a:gd name="T34" fmla="*/ 1 w 326"/>
                  <a:gd name="T35" fmla="*/ 0 h 92"/>
                  <a:gd name="T36" fmla="*/ 1 w 326"/>
                  <a:gd name="T37" fmla="*/ 0 h 92"/>
                  <a:gd name="T38" fmla="*/ 1 w 326"/>
                  <a:gd name="T39" fmla="*/ 0 h 92"/>
                  <a:gd name="T40" fmla="*/ 1 w 326"/>
                  <a:gd name="T41" fmla="*/ 0 h 92"/>
                  <a:gd name="T42" fmla="*/ 1 w 326"/>
                  <a:gd name="T43" fmla="*/ 0 h 92"/>
                  <a:gd name="T44" fmla="*/ 1 w 326"/>
                  <a:gd name="T45" fmla="*/ 0 h 92"/>
                  <a:gd name="T46" fmla="*/ 1 w 326"/>
                  <a:gd name="T47" fmla="*/ 0 h 92"/>
                  <a:gd name="T48" fmla="*/ 1 w 326"/>
                  <a:gd name="T49" fmla="*/ 0 h 92"/>
                  <a:gd name="T50" fmla="*/ 1 w 326"/>
                  <a:gd name="T51" fmla="*/ 0 h 92"/>
                  <a:gd name="T52" fmla="*/ 1 w 326"/>
                  <a:gd name="T53" fmla="*/ 0 h 92"/>
                  <a:gd name="T54" fmla="*/ 1 w 326"/>
                  <a:gd name="T55" fmla="*/ 0 h 92"/>
                  <a:gd name="T56" fmla="*/ 1 w 326"/>
                  <a:gd name="T57" fmla="*/ 0 h 92"/>
                  <a:gd name="T58" fmla="*/ 1 w 326"/>
                  <a:gd name="T59" fmla="*/ 0 h 92"/>
                  <a:gd name="T60" fmla="*/ 0 w 326"/>
                  <a:gd name="T61" fmla="*/ 0 h 92"/>
                  <a:gd name="T62" fmla="*/ 0 w 326"/>
                  <a:gd name="T63" fmla="*/ 0 h 92"/>
                  <a:gd name="T64" fmla="*/ 0 w 326"/>
                  <a:gd name="T65" fmla="*/ 0 h 92"/>
                  <a:gd name="T66" fmla="*/ 0 w 326"/>
                  <a:gd name="T67" fmla="*/ 0 h 92"/>
                  <a:gd name="T68" fmla="*/ 0 w 326"/>
                  <a:gd name="T69" fmla="*/ 0 h 92"/>
                  <a:gd name="T70" fmla="*/ 0 w 326"/>
                  <a:gd name="T71" fmla="*/ 0 h 92"/>
                  <a:gd name="T72" fmla="*/ 0 w 326"/>
                  <a:gd name="T73" fmla="*/ 0 h 92"/>
                  <a:gd name="T74" fmla="*/ 0 w 326"/>
                  <a:gd name="T75" fmla="*/ 0 h 92"/>
                  <a:gd name="T76" fmla="*/ 0 w 326"/>
                  <a:gd name="T77" fmla="*/ 0 h 92"/>
                  <a:gd name="T78" fmla="*/ 0 w 326"/>
                  <a:gd name="T79" fmla="*/ 0 h 92"/>
                  <a:gd name="T80" fmla="*/ 0 w 326"/>
                  <a:gd name="T81" fmla="*/ 0 h 92"/>
                  <a:gd name="T82" fmla="*/ 0 w 326"/>
                  <a:gd name="T83" fmla="*/ 0 h 9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26" h="92">
                    <a:moveTo>
                      <a:pt x="0" y="92"/>
                    </a:moveTo>
                    <a:lnTo>
                      <a:pt x="21" y="92"/>
                    </a:lnTo>
                    <a:lnTo>
                      <a:pt x="42" y="92"/>
                    </a:lnTo>
                    <a:lnTo>
                      <a:pt x="62" y="81"/>
                    </a:lnTo>
                    <a:lnTo>
                      <a:pt x="82" y="81"/>
                    </a:lnTo>
                    <a:lnTo>
                      <a:pt x="102" y="71"/>
                    </a:lnTo>
                    <a:lnTo>
                      <a:pt x="122" y="71"/>
                    </a:lnTo>
                    <a:lnTo>
                      <a:pt x="143" y="61"/>
                    </a:lnTo>
                    <a:lnTo>
                      <a:pt x="163" y="50"/>
                    </a:lnTo>
                    <a:lnTo>
                      <a:pt x="184" y="50"/>
                    </a:lnTo>
                    <a:lnTo>
                      <a:pt x="204" y="41"/>
                    </a:lnTo>
                    <a:lnTo>
                      <a:pt x="224" y="30"/>
                    </a:lnTo>
                    <a:lnTo>
                      <a:pt x="244" y="21"/>
                    </a:lnTo>
                    <a:lnTo>
                      <a:pt x="265" y="21"/>
                    </a:lnTo>
                    <a:lnTo>
                      <a:pt x="285" y="10"/>
                    </a:lnTo>
                    <a:lnTo>
                      <a:pt x="305" y="0"/>
                    </a:lnTo>
                    <a:lnTo>
                      <a:pt x="326" y="0"/>
                    </a:lnTo>
                    <a:lnTo>
                      <a:pt x="234" y="0"/>
                    </a:lnTo>
                    <a:lnTo>
                      <a:pt x="224" y="0"/>
                    </a:lnTo>
                    <a:lnTo>
                      <a:pt x="224" y="10"/>
                    </a:lnTo>
                    <a:lnTo>
                      <a:pt x="214" y="21"/>
                    </a:lnTo>
                    <a:lnTo>
                      <a:pt x="204" y="21"/>
                    </a:lnTo>
                    <a:lnTo>
                      <a:pt x="194" y="21"/>
                    </a:lnTo>
                    <a:lnTo>
                      <a:pt x="184" y="30"/>
                    </a:lnTo>
                    <a:lnTo>
                      <a:pt x="173" y="30"/>
                    </a:lnTo>
                    <a:lnTo>
                      <a:pt x="163" y="41"/>
                    </a:lnTo>
                    <a:lnTo>
                      <a:pt x="153" y="41"/>
                    </a:lnTo>
                    <a:lnTo>
                      <a:pt x="143" y="50"/>
                    </a:lnTo>
                    <a:lnTo>
                      <a:pt x="133" y="50"/>
                    </a:lnTo>
                    <a:lnTo>
                      <a:pt x="122" y="50"/>
                    </a:lnTo>
                    <a:lnTo>
                      <a:pt x="113" y="61"/>
                    </a:lnTo>
                    <a:lnTo>
                      <a:pt x="102" y="61"/>
                    </a:lnTo>
                    <a:lnTo>
                      <a:pt x="92" y="61"/>
                    </a:lnTo>
                    <a:lnTo>
                      <a:pt x="82" y="71"/>
                    </a:lnTo>
                    <a:lnTo>
                      <a:pt x="71" y="71"/>
                    </a:lnTo>
                    <a:lnTo>
                      <a:pt x="62" y="71"/>
                    </a:lnTo>
                    <a:lnTo>
                      <a:pt x="51" y="81"/>
                    </a:lnTo>
                    <a:lnTo>
                      <a:pt x="42" y="81"/>
                    </a:lnTo>
                    <a:lnTo>
                      <a:pt x="30" y="81"/>
                    </a:lnTo>
                    <a:lnTo>
                      <a:pt x="21" y="92"/>
                    </a:lnTo>
                    <a:lnTo>
                      <a:pt x="11" y="92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23" name="Freeform 1740">
                <a:extLst>
                  <a:ext uri="{FF2B5EF4-FFF2-40B4-BE49-F238E27FC236}">
                    <a16:creationId xmlns:a16="http://schemas.microsoft.com/office/drawing/2014/main" id="{1F4F8F84-BE93-4EA1-A64D-5D5E28D0D6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4" y="3532"/>
                <a:ext cx="2" cy="2"/>
              </a:xfrm>
              <a:custGeom>
                <a:avLst/>
                <a:gdLst>
                  <a:gd name="T0" fmla="*/ 0 w 20"/>
                  <a:gd name="T1" fmla="*/ 0 h 20"/>
                  <a:gd name="T2" fmla="*/ 0 w 20"/>
                  <a:gd name="T3" fmla="*/ 0 h 20"/>
                  <a:gd name="T4" fmla="*/ 0 w 20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0">
                    <a:moveTo>
                      <a:pt x="0" y="20"/>
                    </a:moveTo>
                    <a:lnTo>
                      <a:pt x="20" y="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24" name="Freeform 1741">
                <a:extLst>
                  <a:ext uri="{FF2B5EF4-FFF2-40B4-BE49-F238E27FC236}">
                    <a16:creationId xmlns:a16="http://schemas.microsoft.com/office/drawing/2014/main" id="{BED4B91C-F3AA-458D-8BAA-AFD04A9A8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6" y="3555"/>
                <a:ext cx="10" cy="2"/>
              </a:xfrm>
              <a:custGeom>
                <a:avLst/>
                <a:gdLst>
                  <a:gd name="T0" fmla="*/ 0 w 142"/>
                  <a:gd name="T1" fmla="*/ 0 h 40"/>
                  <a:gd name="T2" fmla="*/ 1 w 142"/>
                  <a:gd name="T3" fmla="*/ 0 h 40"/>
                  <a:gd name="T4" fmla="*/ 1 w 142"/>
                  <a:gd name="T5" fmla="*/ 0 h 40"/>
                  <a:gd name="T6" fmla="*/ 0 w 142"/>
                  <a:gd name="T7" fmla="*/ 0 h 40"/>
                  <a:gd name="T8" fmla="*/ 0 w 142"/>
                  <a:gd name="T9" fmla="*/ 0 h 40"/>
                  <a:gd name="T10" fmla="*/ 0 w 142"/>
                  <a:gd name="T11" fmla="*/ 0 h 40"/>
                  <a:gd name="T12" fmla="*/ 0 w 142"/>
                  <a:gd name="T13" fmla="*/ 0 h 40"/>
                  <a:gd name="T14" fmla="*/ 0 w 142"/>
                  <a:gd name="T15" fmla="*/ 0 h 40"/>
                  <a:gd name="T16" fmla="*/ 0 w 142"/>
                  <a:gd name="T17" fmla="*/ 0 h 40"/>
                  <a:gd name="T18" fmla="*/ 0 w 142"/>
                  <a:gd name="T19" fmla="*/ 0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2" h="40">
                    <a:moveTo>
                      <a:pt x="0" y="40"/>
                    </a:moveTo>
                    <a:lnTo>
                      <a:pt x="142" y="0"/>
                    </a:lnTo>
                    <a:lnTo>
                      <a:pt x="122" y="11"/>
                    </a:lnTo>
                    <a:lnTo>
                      <a:pt x="102" y="11"/>
                    </a:lnTo>
                    <a:lnTo>
                      <a:pt x="81" y="11"/>
                    </a:lnTo>
                    <a:lnTo>
                      <a:pt x="60" y="20"/>
                    </a:lnTo>
                    <a:lnTo>
                      <a:pt x="51" y="31"/>
                    </a:lnTo>
                    <a:lnTo>
                      <a:pt x="31" y="31"/>
                    </a:lnTo>
                    <a:lnTo>
                      <a:pt x="10" y="40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25" name="Freeform 1742">
                <a:extLst>
                  <a:ext uri="{FF2B5EF4-FFF2-40B4-BE49-F238E27FC236}">
                    <a16:creationId xmlns:a16="http://schemas.microsoft.com/office/drawing/2014/main" id="{EB4D1FA6-E533-4008-B1E5-12756D6460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7" y="3530"/>
                <a:ext cx="1" cy="2"/>
              </a:xfrm>
              <a:custGeom>
                <a:avLst/>
                <a:gdLst>
                  <a:gd name="T0" fmla="*/ 0 w 10"/>
                  <a:gd name="T1" fmla="*/ 0 h 20"/>
                  <a:gd name="T2" fmla="*/ 0 w 10"/>
                  <a:gd name="T3" fmla="*/ 0 h 20"/>
                  <a:gd name="T4" fmla="*/ 0 w 10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20">
                    <a:moveTo>
                      <a:pt x="0" y="20"/>
                    </a:moveTo>
                    <a:lnTo>
                      <a:pt x="10" y="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26" name="Freeform 1743">
                <a:extLst>
                  <a:ext uri="{FF2B5EF4-FFF2-40B4-BE49-F238E27FC236}">
                    <a16:creationId xmlns:a16="http://schemas.microsoft.com/office/drawing/2014/main" id="{0A458024-0C3B-4939-A7CC-B4FF0F0D94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0" y="3518"/>
                <a:ext cx="19" cy="16"/>
              </a:xfrm>
              <a:custGeom>
                <a:avLst/>
                <a:gdLst>
                  <a:gd name="T0" fmla="*/ 0 w 285"/>
                  <a:gd name="T1" fmla="*/ 1 h 244"/>
                  <a:gd name="T2" fmla="*/ 0 w 285"/>
                  <a:gd name="T3" fmla="*/ 1 h 244"/>
                  <a:gd name="T4" fmla="*/ 0 w 285"/>
                  <a:gd name="T5" fmla="*/ 1 h 244"/>
                  <a:gd name="T6" fmla="*/ 0 w 285"/>
                  <a:gd name="T7" fmla="*/ 1 h 244"/>
                  <a:gd name="T8" fmla="*/ 0 w 285"/>
                  <a:gd name="T9" fmla="*/ 1 h 244"/>
                  <a:gd name="T10" fmla="*/ 0 w 285"/>
                  <a:gd name="T11" fmla="*/ 1 h 244"/>
                  <a:gd name="T12" fmla="*/ 0 w 285"/>
                  <a:gd name="T13" fmla="*/ 1 h 244"/>
                  <a:gd name="T14" fmla="*/ 1 w 285"/>
                  <a:gd name="T15" fmla="*/ 1 h 244"/>
                  <a:gd name="T16" fmla="*/ 1 w 285"/>
                  <a:gd name="T17" fmla="*/ 1 h 244"/>
                  <a:gd name="T18" fmla="*/ 1 w 285"/>
                  <a:gd name="T19" fmla="*/ 0 h 244"/>
                  <a:gd name="T20" fmla="*/ 1 w 285"/>
                  <a:gd name="T21" fmla="*/ 0 h 244"/>
                  <a:gd name="T22" fmla="*/ 1 w 285"/>
                  <a:gd name="T23" fmla="*/ 0 h 244"/>
                  <a:gd name="T24" fmla="*/ 1 w 285"/>
                  <a:gd name="T25" fmla="*/ 0 h 244"/>
                  <a:gd name="T26" fmla="*/ 1 w 285"/>
                  <a:gd name="T27" fmla="*/ 0 h 244"/>
                  <a:gd name="T28" fmla="*/ 1 w 285"/>
                  <a:gd name="T29" fmla="*/ 0 h 244"/>
                  <a:gd name="T30" fmla="*/ 1 w 285"/>
                  <a:gd name="T31" fmla="*/ 0 h 244"/>
                  <a:gd name="T32" fmla="*/ 1 w 285"/>
                  <a:gd name="T33" fmla="*/ 0 h 244"/>
                  <a:gd name="T34" fmla="*/ 1 w 285"/>
                  <a:gd name="T35" fmla="*/ 0 h 244"/>
                  <a:gd name="T36" fmla="*/ 1 w 285"/>
                  <a:gd name="T37" fmla="*/ 0 h 244"/>
                  <a:gd name="T38" fmla="*/ 1 w 285"/>
                  <a:gd name="T39" fmla="*/ 0 h 244"/>
                  <a:gd name="T40" fmla="*/ 1 w 285"/>
                  <a:gd name="T41" fmla="*/ 0 h 244"/>
                  <a:gd name="T42" fmla="*/ 1 w 285"/>
                  <a:gd name="T43" fmla="*/ 0 h 244"/>
                  <a:gd name="T44" fmla="*/ 1 w 285"/>
                  <a:gd name="T45" fmla="*/ 0 h 244"/>
                  <a:gd name="T46" fmla="*/ 1 w 285"/>
                  <a:gd name="T47" fmla="*/ 0 h 244"/>
                  <a:gd name="T48" fmla="*/ 1 w 285"/>
                  <a:gd name="T49" fmla="*/ 0 h 244"/>
                  <a:gd name="T50" fmla="*/ 1 w 285"/>
                  <a:gd name="T51" fmla="*/ 0 h 244"/>
                  <a:gd name="T52" fmla="*/ 1 w 285"/>
                  <a:gd name="T53" fmla="*/ 0 h 244"/>
                  <a:gd name="T54" fmla="*/ 1 w 285"/>
                  <a:gd name="T55" fmla="*/ 1 h 244"/>
                  <a:gd name="T56" fmla="*/ 1 w 285"/>
                  <a:gd name="T57" fmla="*/ 1 h 244"/>
                  <a:gd name="T58" fmla="*/ 0 w 285"/>
                  <a:gd name="T59" fmla="*/ 1 h 244"/>
                  <a:gd name="T60" fmla="*/ 0 w 285"/>
                  <a:gd name="T61" fmla="*/ 1 h 244"/>
                  <a:gd name="T62" fmla="*/ 0 w 285"/>
                  <a:gd name="T63" fmla="*/ 1 h 244"/>
                  <a:gd name="T64" fmla="*/ 0 w 285"/>
                  <a:gd name="T65" fmla="*/ 1 h 244"/>
                  <a:gd name="T66" fmla="*/ 0 w 285"/>
                  <a:gd name="T67" fmla="*/ 1 h 244"/>
                  <a:gd name="T68" fmla="*/ 0 w 285"/>
                  <a:gd name="T69" fmla="*/ 1 h 244"/>
                  <a:gd name="T70" fmla="*/ 0 w 285"/>
                  <a:gd name="T71" fmla="*/ 1 h 244"/>
                  <a:gd name="T72" fmla="*/ 0 w 285"/>
                  <a:gd name="T73" fmla="*/ 1 h 244"/>
                  <a:gd name="T74" fmla="*/ 0 w 285"/>
                  <a:gd name="T75" fmla="*/ 1 h 244"/>
                  <a:gd name="T76" fmla="*/ 0 w 285"/>
                  <a:gd name="T77" fmla="*/ 1 h 244"/>
                  <a:gd name="T78" fmla="*/ 0 w 285"/>
                  <a:gd name="T79" fmla="*/ 1 h 244"/>
                  <a:gd name="T80" fmla="*/ 0 w 285"/>
                  <a:gd name="T81" fmla="*/ 1 h 24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85" h="244">
                    <a:moveTo>
                      <a:pt x="0" y="244"/>
                    </a:moveTo>
                    <a:lnTo>
                      <a:pt x="20" y="233"/>
                    </a:lnTo>
                    <a:lnTo>
                      <a:pt x="41" y="223"/>
                    </a:lnTo>
                    <a:lnTo>
                      <a:pt x="62" y="203"/>
                    </a:lnTo>
                    <a:lnTo>
                      <a:pt x="82" y="192"/>
                    </a:lnTo>
                    <a:lnTo>
                      <a:pt x="102" y="173"/>
                    </a:lnTo>
                    <a:lnTo>
                      <a:pt x="112" y="162"/>
                    </a:lnTo>
                    <a:lnTo>
                      <a:pt x="133" y="142"/>
                    </a:lnTo>
                    <a:lnTo>
                      <a:pt x="153" y="132"/>
                    </a:lnTo>
                    <a:lnTo>
                      <a:pt x="162" y="112"/>
                    </a:lnTo>
                    <a:lnTo>
                      <a:pt x="183" y="102"/>
                    </a:lnTo>
                    <a:lnTo>
                      <a:pt x="204" y="81"/>
                    </a:lnTo>
                    <a:lnTo>
                      <a:pt x="224" y="71"/>
                    </a:lnTo>
                    <a:lnTo>
                      <a:pt x="234" y="50"/>
                    </a:lnTo>
                    <a:lnTo>
                      <a:pt x="254" y="31"/>
                    </a:lnTo>
                    <a:lnTo>
                      <a:pt x="275" y="20"/>
                    </a:lnTo>
                    <a:lnTo>
                      <a:pt x="285" y="0"/>
                    </a:lnTo>
                    <a:lnTo>
                      <a:pt x="275" y="10"/>
                    </a:lnTo>
                    <a:lnTo>
                      <a:pt x="254" y="20"/>
                    </a:lnTo>
                    <a:lnTo>
                      <a:pt x="244" y="31"/>
                    </a:lnTo>
                    <a:lnTo>
                      <a:pt x="234" y="50"/>
                    </a:lnTo>
                    <a:lnTo>
                      <a:pt x="213" y="60"/>
                    </a:lnTo>
                    <a:lnTo>
                      <a:pt x="204" y="71"/>
                    </a:lnTo>
                    <a:lnTo>
                      <a:pt x="193" y="81"/>
                    </a:lnTo>
                    <a:lnTo>
                      <a:pt x="173" y="91"/>
                    </a:lnTo>
                    <a:lnTo>
                      <a:pt x="162" y="102"/>
                    </a:lnTo>
                    <a:lnTo>
                      <a:pt x="153" y="112"/>
                    </a:lnTo>
                    <a:lnTo>
                      <a:pt x="142" y="121"/>
                    </a:lnTo>
                    <a:lnTo>
                      <a:pt x="133" y="132"/>
                    </a:lnTo>
                    <a:lnTo>
                      <a:pt x="112" y="142"/>
                    </a:lnTo>
                    <a:lnTo>
                      <a:pt x="102" y="152"/>
                    </a:lnTo>
                    <a:lnTo>
                      <a:pt x="91" y="162"/>
                    </a:lnTo>
                    <a:lnTo>
                      <a:pt x="82" y="173"/>
                    </a:lnTo>
                    <a:lnTo>
                      <a:pt x="71" y="173"/>
                    </a:lnTo>
                    <a:lnTo>
                      <a:pt x="62" y="183"/>
                    </a:lnTo>
                    <a:lnTo>
                      <a:pt x="50" y="192"/>
                    </a:lnTo>
                    <a:lnTo>
                      <a:pt x="41" y="203"/>
                    </a:lnTo>
                    <a:lnTo>
                      <a:pt x="31" y="213"/>
                    </a:lnTo>
                    <a:lnTo>
                      <a:pt x="20" y="223"/>
                    </a:lnTo>
                    <a:lnTo>
                      <a:pt x="11" y="233"/>
                    </a:lnTo>
                    <a:lnTo>
                      <a:pt x="0" y="244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27" name="Freeform 1744">
                <a:extLst>
                  <a:ext uri="{FF2B5EF4-FFF2-40B4-BE49-F238E27FC236}">
                    <a16:creationId xmlns:a16="http://schemas.microsoft.com/office/drawing/2014/main" id="{551AD76E-B7AD-45C9-90C2-C57896E3D8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9" y="3528"/>
                <a:ext cx="1" cy="1"/>
              </a:xfrm>
              <a:custGeom>
                <a:avLst/>
                <a:gdLst>
                  <a:gd name="T0" fmla="*/ 0 w 9"/>
                  <a:gd name="T1" fmla="*/ 0 h 10"/>
                  <a:gd name="T2" fmla="*/ 0 w 9"/>
                  <a:gd name="T3" fmla="*/ 0 h 10"/>
                  <a:gd name="T4" fmla="*/ 0 w 9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0" y="10"/>
                    </a:moveTo>
                    <a:lnTo>
                      <a:pt x="9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28" name="Freeform 1745">
                <a:extLst>
                  <a:ext uri="{FF2B5EF4-FFF2-40B4-BE49-F238E27FC236}">
                    <a16:creationId xmlns:a16="http://schemas.microsoft.com/office/drawing/2014/main" id="{C6DC9DAE-515E-498A-A6FB-312A1112A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" y="3545"/>
                <a:ext cx="3" cy="2"/>
              </a:xfrm>
              <a:custGeom>
                <a:avLst/>
                <a:gdLst>
                  <a:gd name="T0" fmla="*/ 0 w 51"/>
                  <a:gd name="T1" fmla="*/ 0 h 32"/>
                  <a:gd name="T2" fmla="*/ 0 w 51"/>
                  <a:gd name="T3" fmla="*/ 0 h 32"/>
                  <a:gd name="T4" fmla="*/ 0 w 51"/>
                  <a:gd name="T5" fmla="*/ 0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32">
                    <a:moveTo>
                      <a:pt x="0" y="32"/>
                    </a:moveTo>
                    <a:lnTo>
                      <a:pt x="51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29" name="Freeform 1746">
                <a:extLst>
                  <a:ext uri="{FF2B5EF4-FFF2-40B4-BE49-F238E27FC236}">
                    <a16:creationId xmlns:a16="http://schemas.microsoft.com/office/drawing/2014/main" id="{3FB777C7-2FCF-4ECD-90A7-0AB37F6FF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1" y="3511"/>
                <a:ext cx="18" cy="16"/>
              </a:xfrm>
              <a:custGeom>
                <a:avLst/>
                <a:gdLst>
                  <a:gd name="T0" fmla="*/ 0 w 265"/>
                  <a:gd name="T1" fmla="*/ 1 h 244"/>
                  <a:gd name="T2" fmla="*/ 1 w 265"/>
                  <a:gd name="T3" fmla="*/ 0 h 244"/>
                  <a:gd name="T4" fmla="*/ 1 w 265"/>
                  <a:gd name="T5" fmla="*/ 0 h 244"/>
                  <a:gd name="T6" fmla="*/ 1 w 265"/>
                  <a:gd name="T7" fmla="*/ 0 h 244"/>
                  <a:gd name="T8" fmla="*/ 1 w 265"/>
                  <a:gd name="T9" fmla="*/ 0 h 244"/>
                  <a:gd name="T10" fmla="*/ 0 w 265"/>
                  <a:gd name="T11" fmla="*/ 1 h 2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5" h="244">
                    <a:moveTo>
                      <a:pt x="0" y="244"/>
                    </a:moveTo>
                    <a:lnTo>
                      <a:pt x="265" y="10"/>
                    </a:lnTo>
                    <a:lnTo>
                      <a:pt x="265" y="0"/>
                    </a:lnTo>
                    <a:lnTo>
                      <a:pt x="255" y="0"/>
                    </a:lnTo>
                    <a:lnTo>
                      <a:pt x="204" y="41"/>
                    </a:lnTo>
                    <a:lnTo>
                      <a:pt x="0" y="2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30" name="Freeform 1747">
                <a:extLst>
                  <a:ext uri="{FF2B5EF4-FFF2-40B4-BE49-F238E27FC236}">
                    <a16:creationId xmlns:a16="http://schemas.microsoft.com/office/drawing/2014/main" id="{A331EEC2-D109-4AFA-A30A-B31A02019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7" y="3537"/>
                <a:ext cx="13" cy="7"/>
              </a:xfrm>
              <a:custGeom>
                <a:avLst/>
                <a:gdLst>
                  <a:gd name="T0" fmla="*/ 0 w 193"/>
                  <a:gd name="T1" fmla="*/ 0 h 102"/>
                  <a:gd name="T2" fmla="*/ 0 w 193"/>
                  <a:gd name="T3" fmla="*/ 0 h 102"/>
                  <a:gd name="T4" fmla="*/ 0 w 193"/>
                  <a:gd name="T5" fmla="*/ 0 h 102"/>
                  <a:gd name="T6" fmla="*/ 0 w 193"/>
                  <a:gd name="T7" fmla="*/ 0 h 102"/>
                  <a:gd name="T8" fmla="*/ 0 w 193"/>
                  <a:gd name="T9" fmla="*/ 0 h 102"/>
                  <a:gd name="T10" fmla="*/ 0 w 193"/>
                  <a:gd name="T11" fmla="*/ 0 h 102"/>
                  <a:gd name="T12" fmla="*/ 0 w 193"/>
                  <a:gd name="T13" fmla="*/ 0 h 102"/>
                  <a:gd name="T14" fmla="*/ 0 w 193"/>
                  <a:gd name="T15" fmla="*/ 0 h 102"/>
                  <a:gd name="T16" fmla="*/ 0 w 193"/>
                  <a:gd name="T17" fmla="*/ 0 h 102"/>
                  <a:gd name="T18" fmla="*/ 0 w 193"/>
                  <a:gd name="T19" fmla="*/ 0 h 102"/>
                  <a:gd name="T20" fmla="*/ 0 w 193"/>
                  <a:gd name="T21" fmla="*/ 0 h 102"/>
                  <a:gd name="T22" fmla="*/ 1 w 193"/>
                  <a:gd name="T23" fmla="*/ 0 h 102"/>
                  <a:gd name="T24" fmla="*/ 1 w 193"/>
                  <a:gd name="T25" fmla="*/ 0 h 102"/>
                  <a:gd name="T26" fmla="*/ 1 w 193"/>
                  <a:gd name="T27" fmla="*/ 0 h 102"/>
                  <a:gd name="T28" fmla="*/ 0 w 193"/>
                  <a:gd name="T29" fmla="*/ 0 h 102"/>
                  <a:gd name="T30" fmla="*/ 0 w 193"/>
                  <a:gd name="T31" fmla="*/ 0 h 102"/>
                  <a:gd name="T32" fmla="*/ 0 w 193"/>
                  <a:gd name="T33" fmla="*/ 0 h 102"/>
                  <a:gd name="T34" fmla="*/ 0 w 193"/>
                  <a:gd name="T35" fmla="*/ 0 h 102"/>
                  <a:gd name="T36" fmla="*/ 0 w 193"/>
                  <a:gd name="T37" fmla="*/ 0 h 102"/>
                  <a:gd name="T38" fmla="*/ 0 w 193"/>
                  <a:gd name="T39" fmla="*/ 0 h 102"/>
                  <a:gd name="T40" fmla="*/ 1 w 193"/>
                  <a:gd name="T41" fmla="*/ 0 h 102"/>
                  <a:gd name="T42" fmla="*/ 1 w 193"/>
                  <a:gd name="T43" fmla="*/ 0 h 102"/>
                  <a:gd name="T44" fmla="*/ 1 w 193"/>
                  <a:gd name="T45" fmla="*/ 0 h 102"/>
                  <a:gd name="T46" fmla="*/ 1 w 193"/>
                  <a:gd name="T47" fmla="*/ 0 h 102"/>
                  <a:gd name="T48" fmla="*/ 1 w 193"/>
                  <a:gd name="T49" fmla="*/ 0 h 102"/>
                  <a:gd name="T50" fmla="*/ 1 w 193"/>
                  <a:gd name="T51" fmla="*/ 0 h 102"/>
                  <a:gd name="T52" fmla="*/ 1 w 193"/>
                  <a:gd name="T53" fmla="*/ 0 h 102"/>
                  <a:gd name="T54" fmla="*/ 1 w 193"/>
                  <a:gd name="T55" fmla="*/ 0 h 102"/>
                  <a:gd name="T56" fmla="*/ 1 w 193"/>
                  <a:gd name="T57" fmla="*/ 0 h 102"/>
                  <a:gd name="T58" fmla="*/ 1 w 193"/>
                  <a:gd name="T59" fmla="*/ 0 h 102"/>
                  <a:gd name="T60" fmla="*/ 1 w 193"/>
                  <a:gd name="T61" fmla="*/ 0 h 102"/>
                  <a:gd name="T62" fmla="*/ 1 w 193"/>
                  <a:gd name="T63" fmla="*/ 0 h 102"/>
                  <a:gd name="T64" fmla="*/ 1 w 193"/>
                  <a:gd name="T65" fmla="*/ 0 h 102"/>
                  <a:gd name="T66" fmla="*/ 1 w 193"/>
                  <a:gd name="T67" fmla="*/ 0 h 102"/>
                  <a:gd name="T68" fmla="*/ 1 w 193"/>
                  <a:gd name="T69" fmla="*/ 0 h 102"/>
                  <a:gd name="T70" fmla="*/ 1 w 193"/>
                  <a:gd name="T71" fmla="*/ 0 h 102"/>
                  <a:gd name="T72" fmla="*/ 1 w 193"/>
                  <a:gd name="T73" fmla="*/ 0 h 102"/>
                  <a:gd name="T74" fmla="*/ 1 w 193"/>
                  <a:gd name="T75" fmla="*/ 0 h 102"/>
                  <a:gd name="T76" fmla="*/ 1 w 193"/>
                  <a:gd name="T77" fmla="*/ 0 h 102"/>
                  <a:gd name="T78" fmla="*/ 0 w 193"/>
                  <a:gd name="T79" fmla="*/ 0 h 102"/>
                  <a:gd name="T80" fmla="*/ 0 w 193"/>
                  <a:gd name="T81" fmla="*/ 0 h 102"/>
                  <a:gd name="T82" fmla="*/ 0 w 193"/>
                  <a:gd name="T83" fmla="*/ 0 h 102"/>
                  <a:gd name="T84" fmla="*/ 0 w 193"/>
                  <a:gd name="T85" fmla="*/ 0 h 102"/>
                  <a:gd name="T86" fmla="*/ 0 w 193"/>
                  <a:gd name="T87" fmla="*/ 0 h 102"/>
                  <a:gd name="T88" fmla="*/ 0 w 193"/>
                  <a:gd name="T89" fmla="*/ 0 h 102"/>
                  <a:gd name="T90" fmla="*/ 0 w 193"/>
                  <a:gd name="T91" fmla="*/ 0 h 10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93" h="102">
                    <a:moveTo>
                      <a:pt x="0" y="50"/>
                    </a:moveTo>
                    <a:lnTo>
                      <a:pt x="9" y="41"/>
                    </a:lnTo>
                    <a:lnTo>
                      <a:pt x="21" y="41"/>
                    </a:lnTo>
                    <a:lnTo>
                      <a:pt x="21" y="50"/>
                    </a:lnTo>
                    <a:lnTo>
                      <a:pt x="30" y="50"/>
                    </a:lnTo>
                    <a:lnTo>
                      <a:pt x="41" y="50"/>
                    </a:lnTo>
                    <a:lnTo>
                      <a:pt x="50" y="61"/>
                    </a:lnTo>
                    <a:lnTo>
                      <a:pt x="61" y="61"/>
                    </a:lnTo>
                    <a:lnTo>
                      <a:pt x="61" y="71"/>
                    </a:lnTo>
                    <a:lnTo>
                      <a:pt x="71" y="71"/>
                    </a:lnTo>
                    <a:lnTo>
                      <a:pt x="81" y="71"/>
                    </a:lnTo>
                    <a:lnTo>
                      <a:pt x="112" y="50"/>
                    </a:lnTo>
                    <a:lnTo>
                      <a:pt x="122" y="50"/>
                    </a:lnTo>
                    <a:lnTo>
                      <a:pt x="122" y="61"/>
                    </a:lnTo>
                    <a:lnTo>
                      <a:pt x="92" y="71"/>
                    </a:lnTo>
                    <a:lnTo>
                      <a:pt x="92" y="82"/>
                    </a:lnTo>
                    <a:lnTo>
                      <a:pt x="92" y="91"/>
                    </a:lnTo>
                    <a:lnTo>
                      <a:pt x="92" y="102"/>
                    </a:lnTo>
                    <a:lnTo>
                      <a:pt x="101" y="91"/>
                    </a:lnTo>
                    <a:lnTo>
                      <a:pt x="101" y="82"/>
                    </a:lnTo>
                    <a:lnTo>
                      <a:pt x="142" y="61"/>
                    </a:lnTo>
                    <a:lnTo>
                      <a:pt x="122" y="61"/>
                    </a:lnTo>
                    <a:lnTo>
                      <a:pt x="132" y="50"/>
                    </a:lnTo>
                    <a:lnTo>
                      <a:pt x="142" y="50"/>
                    </a:lnTo>
                    <a:lnTo>
                      <a:pt x="152" y="50"/>
                    </a:lnTo>
                    <a:lnTo>
                      <a:pt x="163" y="41"/>
                    </a:lnTo>
                    <a:lnTo>
                      <a:pt x="173" y="41"/>
                    </a:lnTo>
                    <a:lnTo>
                      <a:pt x="183" y="31"/>
                    </a:lnTo>
                    <a:lnTo>
                      <a:pt x="193" y="20"/>
                    </a:lnTo>
                    <a:lnTo>
                      <a:pt x="193" y="11"/>
                    </a:lnTo>
                    <a:lnTo>
                      <a:pt x="183" y="0"/>
                    </a:lnTo>
                    <a:lnTo>
                      <a:pt x="173" y="0"/>
                    </a:lnTo>
                    <a:lnTo>
                      <a:pt x="163" y="0"/>
                    </a:lnTo>
                    <a:lnTo>
                      <a:pt x="152" y="11"/>
                    </a:lnTo>
                    <a:lnTo>
                      <a:pt x="142" y="11"/>
                    </a:lnTo>
                    <a:lnTo>
                      <a:pt x="132" y="11"/>
                    </a:lnTo>
                    <a:lnTo>
                      <a:pt x="122" y="20"/>
                    </a:lnTo>
                    <a:lnTo>
                      <a:pt x="112" y="20"/>
                    </a:lnTo>
                    <a:lnTo>
                      <a:pt x="112" y="31"/>
                    </a:lnTo>
                    <a:lnTo>
                      <a:pt x="101" y="31"/>
                    </a:lnTo>
                    <a:lnTo>
                      <a:pt x="92" y="41"/>
                    </a:lnTo>
                    <a:lnTo>
                      <a:pt x="81" y="41"/>
                    </a:lnTo>
                    <a:lnTo>
                      <a:pt x="71" y="31"/>
                    </a:lnTo>
                    <a:lnTo>
                      <a:pt x="71" y="20"/>
                    </a:lnTo>
                    <a:lnTo>
                      <a:pt x="61" y="2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31" name="Freeform 1748">
                <a:extLst>
                  <a:ext uri="{FF2B5EF4-FFF2-40B4-BE49-F238E27FC236}">
                    <a16:creationId xmlns:a16="http://schemas.microsoft.com/office/drawing/2014/main" id="{B5A9DFE4-BCFF-464B-A73F-FFC2EA257E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4" y="3530"/>
                <a:ext cx="4" cy="3"/>
              </a:xfrm>
              <a:custGeom>
                <a:avLst/>
                <a:gdLst>
                  <a:gd name="T0" fmla="*/ 0 w 50"/>
                  <a:gd name="T1" fmla="*/ 0 h 40"/>
                  <a:gd name="T2" fmla="*/ 0 w 50"/>
                  <a:gd name="T3" fmla="*/ 0 h 40"/>
                  <a:gd name="T4" fmla="*/ 0 w 50"/>
                  <a:gd name="T5" fmla="*/ 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40">
                    <a:moveTo>
                      <a:pt x="0" y="40"/>
                    </a:moveTo>
                    <a:lnTo>
                      <a:pt x="50" y="0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32" name="Freeform 1749">
                <a:extLst>
                  <a:ext uri="{FF2B5EF4-FFF2-40B4-BE49-F238E27FC236}">
                    <a16:creationId xmlns:a16="http://schemas.microsoft.com/office/drawing/2014/main" id="{A7C26CF7-A3D9-4261-86CC-C1C2624933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7" y="3554"/>
                <a:ext cx="3" cy="1"/>
              </a:xfrm>
              <a:custGeom>
                <a:avLst/>
                <a:gdLst>
                  <a:gd name="T0" fmla="*/ 0 w 41"/>
                  <a:gd name="T1" fmla="*/ 0 h 21"/>
                  <a:gd name="T2" fmla="*/ 0 w 41"/>
                  <a:gd name="T3" fmla="*/ 0 h 21"/>
                  <a:gd name="T4" fmla="*/ 0 w 41"/>
                  <a:gd name="T5" fmla="*/ 0 h 21"/>
                  <a:gd name="T6" fmla="*/ 0 w 41"/>
                  <a:gd name="T7" fmla="*/ 0 h 21"/>
                  <a:gd name="T8" fmla="*/ 0 w 41"/>
                  <a:gd name="T9" fmla="*/ 0 h 21"/>
                  <a:gd name="T10" fmla="*/ 0 w 41"/>
                  <a:gd name="T11" fmla="*/ 0 h 21"/>
                  <a:gd name="T12" fmla="*/ 0 w 41"/>
                  <a:gd name="T13" fmla="*/ 0 h 21"/>
                  <a:gd name="T14" fmla="*/ 0 w 41"/>
                  <a:gd name="T15" fmla="*/ 0 h 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21">
                    <a:moveTo>
                      <a:pt x="0" y="21"/>
                    </a:moveTo>
                    <a:lnTo>
                      <a:pt x="41" y="0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33" name="Freeform 1750">
                <a:extLst>
                  <a:ext uri="{FF2B5EF4-FFF2-40B4-BE49-F238E27FC236}">
                    <a16:creationId xmlns:a16="http://schemas.microsoft.com/office/drawing/2014/main" id="{954809A9-EA8B-440A-B878-4FD6BB1B3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4" y="3520"/>
                <a:ext cx="2" cy="2"/>
              </a:xfrm>
              <a:custGeom>
                <a:avLst/>
                <a:gdLst>
                  <a:gd name="T0" fmla="*/ 0 w 29"/>
                  <a:gd name="T1" fmla="*/ 0 h 19"/>
                  <a:gd name="T2" fmla="*/ 0 w 29"/>
                  <a:gd name="T3" fmla="*/ 0 h 19"/>
                  <a:gd name="T4" fmla="*/ 0 w 29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19">
                    <a:moveTo>
                      <a:pt x="0" y="19"/>
                    </a:moveTo>
                    <a:lnTo>
                      <a:pt x="29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34" name="Freeform 1751">
                <a:extLst>
                  <a:ext uri="{FF2B5EF4-FFF2-40B4-BE49-F238E27FC236}">
                    <a16:creationId xmlns:a16="http://schemas.microsoft.com/office/drawing/2014/main" id="{ED5D0F73-4107-4339-8976-60B0D48BC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0" y="3545"/>
                <a:ext cx="33" cy="5"/>
              </a:xfrm>
              <a:custGeom>
                <a:avLst/>
                <a:gdLst>
                  <a:gd name="T0" fmla="*/ 0 w 498"/>
                  <a:gd name="T1" fmla="*/ 0 h 81"/>
                  <a:gd name="T2" fmla="*/ 0 w 498"/>
                  <a:gd name="T3" fmla="*/ 0 h 81"/>
                  <a:gd name="T4" fmla="*/ 0 w 498"/>
                  <a:gd name="T5" fmla="*/ 0 h 81"/>
                  <a:gd name="T6" fmla="*/ 0 w 498"/>
                  <a:gd name="T7" fmla="*/ 0 h 81"/>
                  <a:gd name="T8" fmla="*/ 0 w 498"/>
                  <a:gd name="T9" fmla="*/ 0 h 81"/>
                  <a:gd name="T10" fmla="*/ 0 w 498"/>
                  <a:gd name="T11" fmla="*/ 0 h 81"/>
                  <a:gd name="T12" fmla="*/ 0 w 498"/>
                  <a:gd name="T13" fmla="*/ 0 h 81"/>
                  <a:gd name="T14" fmla="*/ 1 w 498"/>
                  <a:gd name="T15" fmla="*/ 0 h 81"/>
                  <a:gd name="T16" fmla="*/ 1 w 498"/>
                  <a:gd name="T17" fmla="*/ 0 h 81"/>
                  <a:gd name="T18" fmla="*/ 1 w 498"/>
                  <a:gd name="T19" fmla="*/ 0 h 81"/>
                  <a:gd name="T20" fmla="*/ 1 w 498"/>
                  <a:gd name="T21" fmla="*/ 0 h 81"/>
                  <a:gd name="T22" fmla="*/ 1 w 498"/>
                  <a:gd name="T23" fmla="*/ 0 h 81"/>
                  <a:gd name="T24" fmla="*/ 1 w 498"/>
                  <a:gd name="T25" fmla="*/ 0 h 81"/>
                  <a:gd name="T26" fmla="*/ 1 w 498"/>
                  <a:gd name="T27" fmla="*/ 0 h 81"/>
                  <a:gd name="T28" fmla="*/ 1 w 498"/>
                  <a:gd name="T29" fmla="*/ 0 h 81"/>
                  <a:gd name="T30" fmla="*/ 1 w 498"/>
                  <a:gd name="T31" fmla="*/ 0 h 81"/>
                  <a:gd name="T32" fmla="*/ 1 w 498"/>
                  <a:gd name="T33" fmla="*/ 0 h 81"/>
                  <a:gd name="T34" fmla="*/ 2 w 498"/>
                  <a:gd name="T35" fmla="*/ 0 h 81"/>
                  <a:gd name="T36" fmla="*/ 2 w 498"/>
                  <a:gd name="T37" fmla="*/ 0 h 81"/>
                  <a:gd name="T38" fmla="*/ 2 w 498"/>
                  <a:gd name="T39" fmla="*/ 0 h 81"/>
                  <a:gd name="T40" fmla="*/ 2 w 498"/>
                  <a:gd name="T41" fmla="*/ 0 h 81"/>
                  <a:gd name="T42" fmla="*/ 2 w 498"/>
                  <a:gd name="T43" fmla="*/ 0 h 81"/>
                  <a:gd name="T44" fmla="*/ 2 w 498"/>
                  <a:gd name="T45" fmla="*/ 0 h 81"/>
                  <a:gd name="T46" fmla="*/ 2 w 498"/>
                  <a:gd name="T47" fmla="*/ 0 h 81"/>
                  <a:gd name="T48" fmla="*/ 2 w 498"/>
                  <a:gd name="T49" fmla="*/ 0 h 81"/>
                  <a:gd name="T50" fmla="*/ 2 w 498"/>
                  <a:gd name="T51" fmla="*/ 0 h 81"/>
                  <a:gd name="T52" fmla="*/ 2 w 498"/>
                  <a:gd name="T53" fmla="*/ 0 h 81"/>
                  <a:gd name="T54" fmla="*/ 2 w 498"/>
                  <a:gd name="T55" fmla="*/ 0 h 81"/>
                  <a:gd name="T56" fmla="*/ 2 w 498"/>
                  <a:gd name="T57" fmla="*/ 0 h 81"/>
                  <a:gd name="T58" fmla="*/ 2 w 498"/>
                  <a:gd name="T59" fmla="*/ 0 h 81"/>
                  <a:gd name="T60" fmla="*/ 2 w 498"/>
                  <a:gd name="T61" fmla="*/ 0 h 81"/>
                  <a:gd name="T62" fmla="*/ 1 w 498"/>
                  <a:gd name="T63" fmla="*/ 0 h 81"/>
                  <a:gd name="T64" fmla="*/ 1 w 498"/>
                  <a:gd name="T65" fmla="*/ 0 h 81"/>
                  <a:gd name="T66" fmla="*/ 1 w 498"/>
                  <a:gd name="T67" fmla="*/ 0 h 81"/>
                  <a:gd name="T68" fmla="*/ 1 w 498"/>
                  <a:gd name="T69" fmla="*/ 0 h 81"/>
                  <a:gd name="T70" fmla="*/ 1 w 498"/>
                  <a:gd name="T71" fmla="*/ 0 h 81"/>
                  <a:gd name="T72" fmla="*/ 1 w 498"/>
                  <a:gd name="T73" fmla="*/ 0 h 81"/>
                  <a:gd name="T74" fmla="*/ 1 w 498"/>
                  <a:gd name="T75" fmla="*/ 0 h 81"/>
                  <a:gd name="T76" fmla="*/ 1 w 498"/>
                  <a:gd name="T77" fmla="*/ 0 h 81"/>
                  <a:gd name="T78" fmla="*/ 0 w 498"/>
                  <a:gd name="T79" fmla="*/ 0 h 81"/>
                  <a:gd name="T80" fmla="*/ 0 w 498"/>
                  <a:gd name="T81" fmla="*/ 0 h 81"/>
                  <a:gd name="T82" fmla="*/ 0 w 498"/>
                  <a:gd name="T83" fmla="*/ 0 h 81"/>
                  <a:gd name="T84" fmla="*/ 0 w 498"/>
                  <a:gd name="T85" fmla="*/ 0 h 81"/>
                  <a:gd name="T86" fmla="*/ 0 w 498"/>
                  <a:gd name="T87" fmla="*/ 0 h 81"/>
                  <a:gd name="T88" fmla="*/ 0 w 498"/>
                  <a:gd name="T89" fmla="*/ 0 h 81"/>
                  <a:gd name="T90" fmla="*/ 0 w 498"/>
                  <a:gd name="T91" fmla="*/ 0 h 81"/>
                  <a:gd name="T92" fmla="*/ 0 w 498"/>
                  <a:gd name="T93" fmla="*/ 0 h 81"/>
                  <a:gd name="T94" fmla="*/ 0 w 498"/>
                  <a:gd name="T95" fmla="*/ 0 h 81"/>
                  <a:gd name="T96" fmla="*/ 0 w 498"/>
                  <a:gd name="T97" fmla="*/ 0 h 8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98" h="81">
                    <a:moveTo>
                      <a:pt x="0" y="81"/>
                    </a:moveTo>
                    <a:lnTo>
                      <a:pt x="10" y="81"/>
                    </a:lnTo>
                    <a:lnTo>
                      <a:pt x="30" y="81"/>
                    </a:lnTo>
                    <a:lnTo>
                      <a:pt x="51" y="71"/>
                    </a:lnTo>
                    <a:lnTo>
                      <a:pt x="61" y="71"/>
                    </a:lnTo>
                    <a:lnTo>
                      <a:pt x="81" y="71"/>
                    </a:lnTo>
                    <a:lnTo>
                      <a:pt x="101" y="61"/>
                    </a:lnTo>
                    <a:lnTo>
                      <a:pt x="122" y="61"/>
                    </a:lnTo>
                    <a:lnTo>
                      <a:pt x="131" y="50"/>
                    </a:lnTo>
                    <a:lnTo>
                      <a:pt x="162" y="50"/>
                    </a:lnTo>
                    <a:lnTo>
                      <a:pt x="183" y="41"/>
                    </a:lnTo>
                    <a:lnTo>
                      <a:pt x="202" y="41"/>
                    </a:lnTo>
                    <a:lnTo>
                      <a:pt x="223" y="41"/>
                    </a:lnTo>
                    <a:lnTo>
                      <a:pt x="254" y="30"/>
                    </a:lnTo>
                    <a:lnTo>
                      <a:pt x="273" y="30"/>
                    </a:lnTo>
                    <a:lnTo>
                      <a:pt x="294" y="30"/>
                    </a:lnTo>
                    <a:lnTo>
                      <a:pt x="315" y="21"/>
                    </a:lnTo>
                    <a:lnTo>
                      <a:pt x="344" y="21"/>
                    </a:lnTo>
                    <a:lnTo>
                      <a:pt x="365" y="21"/>
                    </a:lnTo>
                    <a:lnTo>
                      <a:pt x="386" y="21"/>
                    </a:lnTo>
                    <a:lnTo>
                      <a:pt x="406" y="9"/>
                    </a:lnTo>
                    <a:lnTo>
                      <a:pt x="427" y="9"/>
                    </a:lnTo>
                    <a:lnTo>
                      <a:pt x="457" y="9"/>
                    </a:lnTo>
                    <a:lnTo>
                      <a:pt x="477" y="9"/>
                    </a:lnTo>
                    <a:lnTo>
                      <a:pt x="498" y="0"/>
                    </a:lnTo>
                    <a:lnTo>
                      <a:pt x="468" y="9"/>
                    </a:lnTo>
                    <a:lnTo>
                      <a:pt x="447" y="9"/>
                    </a:lnTo>
                    <a:lnTo>
                      <a:pt x="415" y="9"/>
                    </a:lnTo>
                    <a:lnTo>
                      <a:pt x="397" y="9"/>
                    </a:lnTo>
                    <a:lnTo>
                      <a:pt x="365" y="21"/>
                    </a:lnTo>
                    <a:lnTo>
                      <a:pt x="344" y="21"/>
                    </a:lnTo>
                    <a:lnTo>
                      <a:pt x="315" y="21"/>
                    </a:lnTo>
                    <a:lnTo>
                      <a:pt x="294" y="30"/>
                    </a:lnTo>
                    <a:lnTo>
                      <a:pt x="264" y="30"/>
                    </a:lnTo>
                    <a:lnTo>
                      <a:pt x="234" y="30"/>
                    </a:lnTo>
                    <a:lnTo>
                      <a:pt x="214" y="41"/>
                    </a:lnTo>
                    <a:lnTo>
                      <a:pt x="183" y="41"/>
                    </a:lnTo>
                    <a:lnTo>
                      <a:pt x="162" y="50"/>
                    </a:lnTo>
                    <a:lnTo>
                      <a:pt x="131" y="50"/>
                    </a:lnTo>
                    <a:lnTo>
                      <a:pt x="112" y="61"/>
                    </a:lnTo>
                    <a:lnTo>
                      <a:pt x="81" y="61"/>
                    </a:lnTo>
                    <a:lnTo>
                      <a:pt x="71" y="71"/>
                    </a:lnTo>
                    <a:lnTo>
                      <a:pt x="61" y="71"/>
                    </a:lnTo>
                    <a:lnTo>
                      <a:pt x="51" y="71"/>
                    </a:lnTo>
                    <a:lnTo>
                      <a:pt x="41" y="71"/>
                    </a:lnTo>
                    <a:lnTo>
                      <a:pt x="30" y="81"/>
                    </a:lnTo>
                    <a:lnTo>
                      <a:pt x="20" y="81"/>
                    </a:lnTo>
                    <a:lnTo>
                      <a:pt x="10" y="81"/>
                    </a:ln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35" name="Freeform 1752">
                <a:extLst>
                  <a:ext uri="{FF2B5EF4-FFF2-40B4-BE49-F238E27FC236}">
                    <a16:creationId xmlns:a16="http://schemas.microsoft.com/office/drawing/2014/main" id="{5D614ED7-5A27-4B56-B02C-8B47EC640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7" y="3505"/>
                <a:ext cx="16" cy="13"/>
              </a:xfrm>
              <a:custGeom>
                <a:avLst/>
                <a:gdLst>
                  <a:gd name="T0" fmla="*/ 0 w 244"/>
                  <a:gd name="T1" fmla="*/ 1 h 203"/>
                  <a:gd name="T2" fmla="*/ 1 w 244"/>
                  <a:gd name="T3" fmla="*/ 0 h 203"/>
                  <a:gd name="T4" fmla="*/ 0 w 244"/>
                  <a:gd name="T5" fmla="*/ 1 h 20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4" h="203">
                    <a:moveTo>
                      <a:pt x="0" y="203"/>
                    </a:moveTo>
                    <a:lnTo>
                      <a:pt x="244" y="0"/>
                    </a:lnTo>
                    <a:lnTo>
                      <a:pt x="0" y="20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36" name="Freeform 1753">
                <a:extLst>
                  <a:ext uri="{FF2B5EF4-FFF2-40B4-BE49-F238E27FC236}">
                    <a16:creationId xmlns:a16="http://schemas.microsoft.com/office/drawing/2014/main" id="{85332157-E1CB-44F0-93FD-9DFD29470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7" y="3511"/>
                <a:ext cx="29" cy="20"/>
              </a:xfrm>
              <a:custGeom>
                <a:avLst/>
                <a:gdLst>
                  <a:gd name="T0" fmla="*/ 0 w 427"/>
                  <a:gd name="T1" fmla="*/ 1 h 304"/>
                  <a:gd name="T2" fmla="*/ 0 w 427"/>
                  <a:gd name="T3" fmla="*/ 1 h 304"/>
                  <a:gd name="T4" fmla="*/ 0 w 427"/>
                  <a:gd name="T5" fmla="*/ 1 h 304"/>
                  <a:gd name="T6" fmla="*/ 0 w 427"/>
                  <a:gd name="T7" fmla="*/ 1 h 304"/>
                  <a:gd name="T8" fmla="*/ 0 w 427"/>
                  <a:gd name="T9" fmla="*/ 1 h 304"/>
                  <a:gd name="T10" fmla="*/ 0 w 427"/>
                  <a:gd name="T11" fmla="*/ 1 h 304"/>
                  <a:gd name="T12" fmla="*/ 0 w 427"/>
                  <a:gd name="T13" fmla="*/ 1 h 304"/>
                  <a:gd name="T14" fmla="*/ 0 w 427"/>
                  <a:gd name="T15" fmla="*/ 1 h 304"/>
                  <a:gd name="T16" fmla="*/ 1 w 427"/>
                  <a:gd name="T17" fmla="*/ 1 h 304"/>
                  <a:gd name="T18" fmla="*/ 1 w 427"/>
                  <a:gd name="T19" fmla="*/ 1 h 304"/>
                  <a:gd name="T20" fmla="*/ 1 w 427"/>
                  <a:gd name="T21" fmla="*/ 1 h 304"/>
                  <a:gd name="T22" fmla="*/ 1 w 427"/>
                  <a:gd name="T23" fmla="*/ 1 h 304"/>
                  <a:gd name="T24" fmla="*/ 1 w 427"/>
                  <a:gd name="T25" fmla="*/ 1 h 304"/>
                  <a:gd name="T26" fmla="*/ 1 w 427"/>
                  <a:gd name="T27" fmla="*/ 1 h 304"/>
                  <a:gd name="T28" fmla="*/ 1 w 427"/>
                  <a:gd name="T29" fmla="*/ 1 h 304"/>
                  <a:gd name="T30" fmla="*/ 1 w 427"/>
                  <a:gd name="T31" fmla="*/ 1 h 304"/>
                  <a:gd name="T32" fmla="*/ 1 w 427"/>
                  <a:gd name="T33" fmla="*/ 1 h 304"/>
                  <a:gd name="T34" fmla="*/ 1 w 427"/>
                  <a:gd name="T35" fmla="*/ 1 h 304"/>
                  <a:gd name="T36" fmla="*/ 1 w 427"/>
                  <a:gd name="T37" fmla="*/ 1 h 304"/>
                  <a:gd name="T38" fmla="*/ 1 w 427"/>
                  <a:gd name="T39" fmla="*/ 1 h 304"/>
                  <a:gd name="T40" fmla="*/ 1 w 427"/>
                  <a:gd name="T41" fmla="*/ 1 h 304"/>
                  <a:gd name="T42" fmla="*/ 1 w 427"/>
                  <a:gd name="T43" fmla="*/ 1 h 304"/>
                  <a:gd name="T44" fmla="*/ 1 w 427"/>
                  <a:gd name="T45" fmla="*/ 0 h 304"/>
                  <a:gd name="T46" fmla="*/ 1 w 427"/>
                  <a:gd name="T47" fmla="*/ 0 h 304"/>
                  <a:gd name="T48" fmla="*/ 1 w 427"/>
                  <a:gd name="T49" fmla="*/ 0 h 304"/>
                  <a:gd name="T50" fmla="*/ 1 w 427"/>
                  <a:gd name="T51" fmla="*/ 0 h 304"/>
                  <a:gd name="T52" fmla="*/ 2 w 427"/>
                  <a:gd name="T53" fmla="*/ 0 h 304"/>
                  <a:gd name="T54" fmla="*/ 2 w 427"/>
                  <a:gd name="T55" fmla="*/ 0 h 304"/>
                  <a:gd name="T56" fmla="*/ 2 w 427"/>
                  <a:gd name="T57" fmla="*/ 0 h 304"/>
                  <a:gd name="T58" fmla="*/ 2 w 427"/>
                  <a:gd name="T59" fmla="*/ 0 h 304"/>
                  <a:gd name="T60" fmla="*/ 2 w 427"/>
                  <a:gd name="T61" fmla="*/ 0 h 304"/>
                  <a:gd name="T62" fmla="*/ 2 w 427"/>
                  <a:gd name="T63" fmla="*/ 0 h 304"/>
                  <a:gd name="T64" fmla="*/ 2 w 427"/>
                  <a:gd name="T65" fmla="*/ 0 h 304"/>
                  <a:gd name="T66" fmla="*/ 2 w 427"/>
                  <a:gd name="T67" fmla="*/ 0 h 304"/>
                  <a:gd name="T68" fmla="*/ 2 w 427"/>
                  <a:gd name="T69" fmla="*/ 0 h 304"/>
                  <a:gd name="T70" fmla="*/ 2 w 427"/>
                  <a:gd name="T71" fmla="*/ 0 h 304"/>
                  <a:gd name="T72" fmla="*/ 2 w 427"/>
                  <a:gd name="T73" fmla="*/ 0 h 304"/>
                  <a:gd name="T74" fmla="*/ 2 w 427"/>
                  <a:gd name="T75" fmla="*/ 0 h 304"/>
                  <a:gd name="T76" fmla="*/ 1 w 427"/>
                  <a:gd name="T77" fmla="*/ 0 h 304"/>
                  <a:gd name="T78" fmla="*/ 1 w 427"/>
                  <a:gd name="T79" fmla="*/ 0 h 304"/>
                  <a:gd name="T80" fmla="*/ 1 w 427"/>
                  <a:gd name="T81" fmla="*/ 1 h 304"/>
                  <a:gd name="T82" fmla="*/ 1 w 427"/>
                  <a:gd name="T83" fmla="*/ 1 h 304"/>
                  <a:gd name="T84" fmla="*/ 1 w 427"/>
                  <a:gd name="T85" fmla="*/ 1 h 304"/>
                  <a:gd name="T86" fmla="*/ 1 w 427"/>
                  <a:gd name="T87" fmla="*/ 1 h 304"/>
                  <a:gd name="T88" fmla="*/ 1 w 427"/>
                  <a:gd name="T89" fmla="*/ 1 h 304"/>
                  <a:gd name="T90" fmla="*/ 1 w 427"/>
                  <a:gd name="T91" fmla="*/ 1 h 304"/>
                  <a:gd name="T92" fmla="*/ 1 w 427"/>
                  <a:gd name="T93" fmla="*/ 1 h 304"/>
                  <a:gd name="T94" fmla="*/ 0 w 427"/>
                  <a:gd name="T95" fmla="*/ 1 h 304"/>
                  <a:gd name="T96" fmla="*/ 0 w 427"/>
                  <a:gd name="T97" fmla="*/ 1 h 304"/>
                  <a:gd name="T98" fmla="*/ 0 w 427"/>
                  <a:gd name="T99" fmla="*/ 1 h 304"/>
                  <a:gd name="T100" fmla="*/ 0 w 427"/>
                  <a:gd name="T101" fmla="*/ 1 h 30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27" h="304">
                    <a:moveTo>
                      <a:pt x="0" y="304"/>
                    </a:moveTo>
                    <a:lnTo>
                      <a:pt x="11" y="295"/>
                    </a:lnTo>
                    <a:lnTo>
                      <a:pt x="31" y="285"/>
                    </a:lnTo>
                    <a:lnTo>
                      <a:pt x="41" y="285"/>
                    </a:lnTo>
                    <a:lnTo>
                      <a:pt x="51" y="274"/>
                    </a:lnTo>
                    <a:lnTo>
                      <a:pt x="71" y="264"/>
                    </a:lnTo>
                    <a:lnTo>
                      <a:pt x="82" y="254"/>
                    </a:lnTo>
                    <a:lnTo>
                      <a:pt x="102" y="244"/>
                    </a:lnTo>
                    <a:lnTo>
                      <a:pt x="112" y="233"/>
                    </a:lnTo>
                    <a:lnTo>
                      <a:pt x="122" y="224"/>
                    </a:lnTo>
                    <a:lnTo>
                      <a:pt x="142" y="214"/>
                    </a:lnTo>
                    <a:lnTo>
                      <a:pt x="153" y="214"/>
                    </a:lnTo>
                    <a:lnTo>
                      <a:pt x="163" y="203"/>
                    </a:lnTo>
                    <a:lnTo>
                      <a:pt x="184" y="193"/>
                    </a:lnTo>
                    <a:lnTo>
                      <a:pt x="193" y="183"/>
                    </a:lnTo>
                    <a:lnTo>
                      <a:pt x="213" y="172"/>
                    </a:lnTo>
                    <a:lnTo>
                      <a:pt x="224" y="162"/>
                    </a:lnTo>
                    <a:lnTo>
                      <a:pt x="234" y="153"/>
                    </a:lnTo>
                    <a:lnTo>
                      <a:pt x="243" y="153"/>
                    </a:lnTo>
                    <a:lnTo>
                      <a:pt x="255" y="143"/>
                    </a:lnTo>
                    <a:lnTo>
                      <a:pt x="264" y="132"/>
                    </a:lnTo>
                    <a:lnTo>
                      <a:pt x="275" y="122"/>
                    </a:lnTo>
                    <a:lnTo>
                      <a:pt x="285" y="112"/>
                    </a:lnTo>
                    <a:lnTo>
                      <a:pt x="295" y="112"/>
                    </a:lnTo>
                    <a:lnTo>
                      <a:pt x="305" y="101"/>
                    </a:lnTo>
                    <a:lnTo>
                      <a:pt x="326" y="92"/>
                    </a:lnTo>
                    <a:lnTo>
                      <a:pt x="335" y="81"/>
                    </a:lnTo>
                    <a:lnTo>
                      <a:pt x="356" y="61"/>
                    </a:lnTo>
                    <a:lnTo>
                      <a:pt x="366" y="51"/>
                    </a:lnTo>
                    <a:lnTo>
                      <a:pt x="385" y="41"/>
                    </a:lnTo>
                    <a:lnTo>
                      <a:pt x="397" y="30"/>
                    </a:lnTo>
                    <a:lnTo>
                      <a:pt x="417" y="21"/>
                    </a:lnTo>
                    <a:lnTo>
                      <a:pt x="427" y="10"/>
                    </a:lnTo>
                    <a:lnTo>
                      <a:pt x="427" y="0"/>
                    </a:lnTo>
                    <a:lnTo>
                      <a:pt x="417" y="0"/>
                    </a:lnTo>
                    <a:lnTo>
                      <a:pt x="397" y="21"/>
                    </a:lnTo>
                    <a:lnTo>
                      <a:pt x="366" y="41"/>
                    </a:lnTo>
                    <a:lnTo>
                      <a:pt x="346" y="61"/>
                    </a:lnTo>
                    <a:lnTo>
                      <a:pt x="314" y="81"/>
                    </a:lnTo>
                    <a:lnTo>
                      <a:pt x="295" y="101"/>
                    </a:lnTo>
                    <a:lnTo>
                      <a:pt x="264" y="122"/>
                    </a:lnTo>
                    <a:lnTo>
                      <a:pt x="243" y="143"/>
                    </a:lnTo>
                    <a:lnTo>
                      <a:pt x="213" y="162"/>
                    </a:lnTo>
                    <a:lnTo>
                      <a:pt x="184" y="183"/>
                    </a:lnTo>
                    <a:lnTo>
                      <a:pt x="163" y="193"/>
                    </a:lnTo>
                    <a:lnTo>
                      <a:pt x="132" y="214"/>
                    </a:lnTo>
                    <a:lnTo>
                      <a:pt x="112" y="233"/>
                    </a:lnTo>
                    <a:lnTo>
                      <a:pt x="82" y="254"/>
                    </a:lnTo>
                    <a:lnTo>
                      <a:pt x="51" y="264"/>
                    </a:lnTo>
                    <a:lnTo>
                      <a:pt x="31" y="285"/>
                    </a:lnTo>
                    <a:lnTo>
                      <a:pt x="0" y="3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37" name="Freeform 1754">
                <a:extLst>
                  <a:ext uri="{FF2B5EF4-FFF2-40B4-BE49-F238E27FC236}">
                    <a16:creationId xmlns:a16="http://schemas.microsoft.com/office/drawing/2014/main" id="{41347BA6-A25F-48FD-9C84-E1C6C2F99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3" y="3537"/>
                <a:ext cx="42" cy="5"/>
              </a:xfrm>
              <a:custGeom>
                <a:avLst/>
                <a:gdLst>
                  <a:gd name="T0" fmla="*/ 0 w 629"/>
                  <a:gd name="T1" fmla="*/ 0 h 71"/>
                  <a:gd name="T2" fmla="*/ 0 w 629"/>
                  <a:gd name="T3" fmla="*/ 0 h 71"/>
                  <a:gd name="T4" fmla="*/ 0 w 629"/>
                  <a:gd name="T5" fmla="*/ 0 h 71"/>
                  <a:gd name="T6" fmla="*/ 0 w 629"/>
                  <a:gd name="T7" fmla="*/ 0 h 71"/>
                  <a:gd name="T8" fmla="*/ 0 w 629"/>
                  <a:gd name="T9" fmla="*/ 0 h 71"/>
                  <a:gd name="T10" fmla="*/ 1 w 629"/>
                  <a:gd name="T11" fmla="*/ 0 h 71"/>
                  <a:gd name="T12" fmla="*/ 1 w 629"/>
                  <a:gd name="T13" fmla="*/ 0 h 71"/>
                  <a:gd name="T14" fmla="*/ 1 w 629"/>
                  <a:gd name="T15" fmla="*/ 0 h 71"/>
                  <a:gd name="T16" fmla="*/ 1 w 629"/>
                  <a:gd name="T17" fmla="*/ 0 h 71"/>
                  <a:gd name="T18" fmla="*/ 1 w 629"/>
                  <a:gd name="T19" fmla="*/ 0 h 71"/>
                  <a:gd name="T20" fmla="*/ 1 w 629"/>
                  <a:gd name="T21" fmla="*/ 0 h 71"/>
                  <a:gd name="T22" fmla="*/ 1 w 629"/>
                  <a:gd name="T23" fmla="*/ 0 h 71"/>
                  <a:gd name="T24" fmla="*/ 1 w 629"/>
                  <a:gd name="T25" fmla="*/ 0 h 71"/>
                  <a:gd name="T26" fmla="*/ 1 w 629"/>
                  <a:gd name="T27" fmla="*/ 0 h 71"/>
                  <a:gd name="T28" fmla="*/ 2 w 629"/>
                  <a:gd name="T29" fmla="*/ 0 h 71"/>
                  <a:gd name="T30" fmla="*/ 2 w 629"/>
                  <a:gd name="T31" fmla="*/ 0 h 71"/>
                  <a:gd name="T32" fmla="*/ 2 w 629"/>
                  <a:gd name="T33" fmla="*/ 0 h 71"/>
                  <a:gd name="T34" fmla="*/ 2 w 629"/>
                  <a:gd name="T35" fmla="*/ 0 h 71"/>
                  <a:gd name="T36" fmla="*/ 2 w 629"/>
                  <a:gd name="T37" fmla="*/ 0 h 71"/>
                  <a:gd name="T38" fmla="*/ 2 w 629"/>
                  <a:gd name="T39" fmla="*/ 0 h 71"/>
                  <a:gd name="T40" fmla="*/ 2 w 629"/>
                  <a:gd name="T41" fmla="*/ 0 h 71"/>
                  <a:gd name="T42" fmla="*/ 2 w 629"/>
                  <a:gd name="T43" fmla="*/ 0 h 71"/>
                  <a:gd name="T44" fmla="*/ 2 w 629"/>
                  <a:gd name="T45" fmla="*/ 0 h 71"/>
                  <a:gd name="T46" fmla="*/ 3 w 629"/>
                  <a:gd name="T47" fmla="*/ 0 h 71"/>
                  <a:gd name="T48" fmla="*/ 3 w 629"/>
                  <a:gd name="T49" fmla="*/ 0 h 71"/>
                  <a:gd name="T50" fmla="*/ 3 w 629"/>
                  <a:gd name="T51" fmla="*/ 0 h 71"/>
                  <a:gd name="T52" fmla="*/ 3 w 629"/>
                  <a:gd name="T53" fmla="*/ 0 h 71"/>
                  <a:gd name="T54" fmla="*/ 2 w 629"/>
                  <a:gd name="T55" fmla="*/ 0 h 71"/>
                  <a:gd name="T56" fmla="*/ 2 w 629"/>
                  <a:gd name="T57" fmla="*/ 0 h 71"/>
                  <a:gd name="T58" fmla="*/ 2 w 629"/>
                  <a:gd name="T59" fmla="*/ 0 h 71"/>
                  <a:gd name="T60" fmla="*/ 1 w 629"/>
                  <a:gd name="T61" fmla="*/ 0 h 71"/>
                  <a:gd name="T62" fmla="*/ 1 w 629"/>
                  <a:gd name="T63" fmla="*/ 0 h 71"/>
                  <a:gd name="T64" fmla="*/ 1 w 629"/>
                  <a:gd name="T65" fmla="*/ 0 h 71"/>
                  <a:gd name="T66" fmla="*/ 1 w 629"/>
                  <a:gd name="T67" fmla="*/ 0 h 71"/>
                  <a:gd name="T68" fmla="*/ 0 w 629"/>
                  <a:gd name="T69" fmla="*/ 0 h 71"/>
                  <a:gd name="T70" fmla="*/ 1 w 629"/>
                  <a:gd name="T71" fmla="*/ 0 h 7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629" h="71">
                    <a:moveTo>
                      <a:pt x="0" y="61"/>
                    </a:moveTo>
                    <a:lnTo>
                      <a:pt x="30" y="61"/>
                    </a:lnTo>
                    <a:lnTo>
                      <a:pt x="30" y="71"/>
                    </a:lnTo>
                    <a:lnTo>
                      <a:pt x="20" y="71"/>
                    </a:lnTo>
                    <a:lnTo>
                      <a:pt x="30" y="71"/>
                    </a:lnTo>
                    <a:lnTo>
                      <a:pt x="50" y="71"/>
                    </a:lnTo>
                    <a:lnTo>
                      <a:pt x="60" y="71"/>
                    </a:lnTo>
                    <a:lnTo>
                      <a:pt x="81" y="71"/>
                    </a:lnTo>
                    <a:lnTo>
                      <a:pt x="90" y="61"/>
                    </a:lnTo>
                    <a:lnTo>
                      <a:pt x="102" y="61"/>
                    </a:lnTo>
                    <a:lnTo>
                      <a:pt x="121" y="61"/>
                    </a:lnTo>
                    <a:lnTo>
                      <a:pt x="131" y="61"/>
                    </a:lnTo>
                    <a:lnTo>
                      <a:pt x="142" y="50"/>
                    </a:lnTo>
                    <a:lnTo>
                      <a:pt x="152" y="50"/>
                    </a:lnTo>
                    <a:lnTo>
                      <a:pt x="173" y="50"/>
                    </a:lnTo>
                    <a:lnTo>
                      <a:pt x="182" y="50"/>
                    </a:lnTo>
                    <a:lnTo>
                      <a:pt x="193" y="50"/>
                    </a:lnTo>
                    <a:lnTo>
                      <a:pt x="203" y="50"/>
                    </a:lnTo>
                    <a:lnTo>
                      <a:pt x="213" y="50"/>
                    </a:lnTo>
                    <a:lnTo>
                      <a:pt x="223" y="41"/>
                    </a:lnTo>
                    <a:lnTo>
                      <a:pt x="232" y="41"/>
                    </a:lnTo>
                    <a:lnTo>
                      <a:pt x="253" y="41"/>
                    </a:lnTo>
                    <a:lnTo>
                      <a:pt x="264" y="41"/>
                    </a:lnTo>
                    <a:lnTo>
                      <a:pt x="274" y="41"/>
                    </a:lnTo>
                    <a:lnTo>
                      <a:pt x="284" y="41"/>
                    </a:lnTo>
                    <a:lnTo>
                      <a:pt x="303" y="31"/>
                    </a:lnTo>
                    <a:lnTo>
                      <a:pt x="315" y="31"/>
                    </a:lnTo>
                    <a:lnTo>
                      <a:pt x="324" y="31"/>
                    </a:lnTo>
                    <a:lnTo>
                      <a:pt x="335" y="31"/>
                    </a:lnTo>
                    <a:lnTo>
                      <a:pt x="356" y="31"/>
                    </a:lnTo>
                    <a:lnTo>
                      <a:pt x="365" y="31"/>
                    </a:lnTo>
                    <a:lnTo>
                      <a:pt x="374" y="31"/>
                    </a:lnTo>
                    <a:lnTo>
                      <a:pt x="386" y="20"/>
                    </a:lnTo>
                    <a:lnTo>
                      <a:pt x="406" y="20"/>
                    </a:lnTo>
                    <a:lnTo>
                      <a:pt x="416" y="20"/>
                    </a:lnTo>
                    <a:lnTo>
                      <a:pt x="427" y="31"/>
                    </a:lnTo>
                    <a:lnTo>
                      <a:pt x="436" y="20"/>
                    </a:lnTo>
                    <a:lnTo>
                      <a:pt x="457" y="20"/>
                    </a:lnTo>
                    <a:lnTo>
                      <a:pt x="466" y="20"/>
                    </a:lnTo>
                    <a:lnTo>
                      <a:pt x="477" y="20"/>
                    </a:lnTo>
                    <a:lnTo>
                      <a:pt x="497" y="20"/>
                    </a:lnTo>
                    <a:lnTo>
                      <a:pt x="507" y="31"/>
                    </a:lnTo>
                    <a:lnTo>
                      <a:pt x="528" y="20"/>
                    </a:lnTo>
                    <a:lnTo>
                      <a:pt x="538" y="20"/>
                    </a:lnTo>
                    <a:lnTo>
                      <a:pt x="548" y="20"/>
                    </a:lnTo>
                    <a:lnTo>
                      <a:pt x="558" y="20"/>
                    </a:lnTo>
                    <a:lnTo>
                      <a:pt x="568" y="20"/>
                    </a:lnTo>
                    <a:lnTo>
                      <a:pt x="589" y="20"/>
                    </a:lnTo>
                    <a:lnTo>
                      <a:pt x="599" y="20"/>
                    </a:lnTo>
                    <a:lnTo>
                      <a:pt x="609" y="20"/>
                    </a:lnTo>
                    <a:lnTo>
                      <a:pt x="619" y="11"/>
                    </a:lnTo>
                    <a:lnTo>
                      <a:pt x="629" y="11"/>
                    </a:lnTo>
                    <a:lnTo>
                      <a:pt x="629" y="0"/>
                    </a:lnTo>
                    <a:lnTo>
                      <a:pt x="599" y="0"/>
                    </a:lnTo>
                    <a:lnTo>
                      <a:pt x="558" y="0"/>
                    </a:lnTo>
                    <a:lnTo>
                      <a:pt x="528" y="0"/>
                    </a:lnTo>
                    <a:lnTo>
                      <a:pt x="497" y="11"/>
                    </a:lnTo>
                    <a:lnTo>
                      <a:pt x="457" y="11"/>
                    </a:lnTo>
                    <a:lnTo>
                      <a:pt x="427" y="11"/>
                    </a:lnTo>
                    <a:lnTo>
                      <a:pt x="395" y="11"/>
                    </a:lnTo>
                    <a:lnTo>
                      <a:pt x="365" y="11"/>
                    </a:lnTo>
                    <a:lnTo>
                      <a:pt x="324" y="20"/>
                    </a:lnTo>
                    <a:lnTo>
                      <a:pt x="294" y="20"/>
                    </a:lnTo>
                    <a:lnTo>
                      <a:pt x="264" y="20"/>
                    </a:lnTo>
                    <a:lnTo>
                      <a:pt x="223" y="20"/>
                    </a:lnTo>
                    <a:lnTo>
                      <a:pt x="193" y="31"/>
                    </a:lnTo>
                    <a:lnTo>
                      <a:pt x="161" y="31"/>
                    </a:lnTo>
                    <a:lnTo>
                      <a:pt x="121" y="31"/>
                    </a:lnTo>
                    <a:lnTo>
                      <a:pt x="90" y="41"/>
                    </a:lnTo>
                    <a:lnTo>
                      <a:pt x="102" y="41"/>
                    </a:lnTo>
                    <a:lnTo>
                      <a:pt x="111" y="41"/>
                    </a:lnTo>
                    <a:lnTo>
                      <a:pt x="121" y="41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38" name="Freeform 1755">
                <a:extLst>
                  <a:ext uri="{FF2B5EF4-FFF2-40B4-BE49-F238E27FC236}">
                    <a16:creationId xmlns:a16="http://schemas.microsoft.com/office/drawing/2014/main" id="{6354BE2E-B599-4CC9-8600-231DC5C54E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3" y="3530"/>
                <a:ext cx="50" cy="8"/>
              </a:xfrm>
              <a:custGeom>
                <a:avLst/>
                <a:gdLst>
                  <a:gd name="T0" fmla="*/ 0 w 752"/>
                  <a:gd name="T1" fmla="*/ 0 h 131"/>
                  <a:gd name="T2" fmla="*/ 0 w 752"/>
                  <a:gd name="T3" fmla="*/ 0 h 131"/>
                  <a:gd name="T4" fmla="*/ 0 w 752"/>
                  <a:gd name="T5" fmla="*/ 0 h 131"/>
                  <a:gd name="T6" fmla="*/ 0 w 752"/>
                  <a:gd name="T7" fmla="*/ 0 h 131"/>
                  <a:gd name="T8" fmla="*/ 1 w 752"/>
                  <a:gd name="T9" fmla="*/ 0 h 131"/>
                  <a:gd name="T10" fmla="*/ 1 w 752"/>
                  <a:gd name="T11" fmla="*/ 0 h 131"/>
                  <a:gd name="T12" fmla="*/ 1 w 752"/>
                  <a:gd name="T13" fmla="*/ 0 h 131"/>
                  <a:gd name="T14" fmla="*/ 1 w 752"/>
                  <a:gd name="T15" fmla="*/ 0 h 131"/>
                  <a:gd name="T16" fmla="*/ 1 w 752"/>
                  <a:gd name="T17" fmla="*/ 0 h 131"/>
                  <a:gd name="T18" fmla="*/ 2 w 752"/>
                  <a:gd name="T19" fmla="*/ 0 h 131"/>
                  <a:gd name="T20" fmla="*/ 2 w 752"/>
                  <a:gd name="T21" fmla="*/ 0 h 131"/>
                  <a:gd name="T22" fmla="*/ 2 w 752"/>
                  <a:gd name="T23" fmla="*/ 0 h 131"/>
                  <a:gd name="T24" fmla="*/ 2 w 752"/>
                  <a:gd name="T25" fmla="*/ 0 h 131"/>
                  <a:gd name="T26" fmla="*/ 2 w 752"/>
                  <a:gd name="T27" fmla="*/ 0 h 131"/>
                  <a:gd name="T28" fmla="*/ 2 w 752"/>
                  <a:gd name="T29" fmla="*/ 0 h 131"/>
                  <a:gd name="T30" fmla="*/ 3 w 752"/>
                  <a:gd name="T31" fmla="*/ 0 h 131"/>
                  <a:gd name="T32" fmla="*/ 3 w 752"/>
                  <a:gd name="T33" fmla="*/ 0 h 131"/>
                  <a:gd name="T34" fmla="*/ 3 w 752"/>
                  <a:gd name="T35" fmla="*/ 0 h 131"/>
                  <a:gd name="T36" fmla="*/ 3 w 752"/>
                  <a:gd name="T37" fmla="*/ 0 h 131"/>
                  <a:gd name="T38" fmla="*/ 3 w 752"/>
                  <a:gd name="T39" fmla="*/ 0 h 131"/>
                  <a:gd name="T40" fmla="*/ 3 w 752"/>
                  <a:gd name="T41" fmla="*/ 0 h 131"/>
                  <a:gd name="T42" fmla="*/ 2 w 752"/>
                  <a:gd name="T43" fmla="*/ 0 h 131"/>
                  <a:gd name="T44" fmla="*/ 2 w 752"/>
                  <a:gd name="T45" fmla="*/ 0 h 131"/>
                  <a:gd name="T46" fmla="*/ 2 w 752"/>
                  <a:gd name="T47" fmla="*/ 0 h 131"/>
                  <a:gd name="T48" fmla="*/ 2 w 752"/>
                  <a:gd name="T49" fmla="*/ 0 h 131"/>
                  <a:gd name="T50" fmla="*/ 2 w 752"/>
                  <a:gd name="T51" fmla="*/ 0 h 131"/>
                  <a:gd name="T52" fmla="*/ 1 w 752"/>
                  <a:gd name="T53" fmla="*/ 0 h 131"/>
                  <a:gd name="T54" fmla="*/ 1 w 752"/>
                  <a:gd name="T55" fmla="*/ 0 h 131"/>
                  <a:gd name="T56" fmla="*/ 1 w 752"/>
                  <a:gd name="T57" fmla="*/ 0 h 131"/>
                  <a:gd name="T58" fmla="*/ 1 w 752"/>
                  <a:gd name="T59" fmla="*/ 0 h 131"/>
                  <a:gd name="T60" fmla="*/ 1 w 752"/>
                  <a:gd name="T61" fmla="*/ 0 h 131"/>
                  <a:gd name="T62" fmla="*/ 1 w 752"/>
                  <a:gd name="T63" fmla="*/ 0 h 131"/>
                  <a:gd name="T64" fmla="*/ 1 w 752"/>
                  <a:gd name="T65" fmla="*/ 0 h 131"/>
                  <a:gd name="T66" fmla="*/ 0 w 752"/>
                  <a:gd name="T67" fmla="*/ 0 h 131"/>
                  <a:gd name="T68" fmla="*/ 0 w 752"/>
                  <a:gd name="T69" fmla="*/ 0 h 131"/>
                  <a:gd name="T70" fmla="*/ 0 w 752"/>
                  <a:gd name="T71" fmla="*/ 0 h 131"/>
                  <a:gd name="T72" fmla="*/ 0 w 752"/>
                  <a:gd name="T73" fmla="*/ 0 h 131"/>
                  <a:gd name="T74" fmla="*/ 0 w 752"/>
                  <a:gd name="T75" fmla="*/ 0 h 13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52" h="131">
                    <a:moveTo>
                      <a:pt x="0" y="131"/>
                    </a:moveTo>
                    <a:lnTo>
                      <a:pt x="10" y="131"/>
                    </a:lnTo>
                    <a:lnTo>
                      <a:pt x="20" y="131"/>
                    </a:lnTo>
                    <a:lnTo>
                      <a:pt x="30" y="131"/>
                    </a:lnTo>
                    <a:lnTo>
                      <a:pt x="40" y="122"/>
                    </a:lnTo>
                    <a:lnTo>
                      <a:pt x="50" y="131"/>
                    </a:lnTo>
                    <a:lnTo>
                      <a:pt x="71" y="122"/>
                    </a:lnTo>
                    <a:lnTo>
                      <a:pt x="92" y="122"/>
                    </a:lnTo>
                    <a:lnTo>
                      <a:pt x="111" y="111"/>
                    </a:lnTo>
                    <a:lnTo>
                      <a:pt x="132" y="111"/>
                    </a:lnTo>
                    <a:lnTo>
                      <a:pt x="151" y="101"/>
                    </a:lnTo>
                    <a:lnTo>
                      <a:pt x="172" y="101"/>
                    </a:lnTo>
                    <a:lnTo>
                      <a:pt x="203" y="90"/>
                    </a:lnTo>
                    <a:lnTo>
                      <a:pt x="222" y="90"/>
                    </a:lnTo>
                    <a:lnTo>
                      <a:pt x="243" y="90"/>
                    </a:lnTo>
                    <a:lnTo>
                      <a:pt x="264" y="81"/>
                    </a:lnTo>
                    <a:lnTo>
                      <a:pt x="284" y="81"/>
                    </a:lnTo>
                    <a:lnTo>
                      <a:pt x="305" y="71"/>
                    </a:lnTo>
                    <a:lnTo>
                      <a:pt x="325" y="71"/>
                    </a:lnTo>
                    <a:lnTo>
                      <a:pt x="346" y="60"/>
                    </a:lnTo>
                    <a:lnTo>
                      <a:pt x="364" y="60"/>
                    </a:lnTo>
                    <a:lnTo>
                      <a:pt x="385" y="60"/>
                    </a:lnTo>
                    <a:lnTo>
                      <a:pt x="406" y="50"/>
                    </a:lnTo>
                    <a:lnTo>
                      <a:pt x="426" y="50"/>
                    </a:lnTo>
                    <a:lnTo>
                      <a:pt x="456" y="40"/>
                    </a:lnTo>
                    <a:lnTo>
                      <a:pt x="477" y="40"/>
                    </a:lnTo>
                    <a:lnTo>
                      <a:pt x="497" y="40"/>
                    </a:lnTo>
                    <a:lnTo>
                      <a:pt x="518" y="30"/>
                    </a:lnTo>
                    <a:lnTo>
                      <a:pt x="538" y="30"/>
                    </a:lnTo>
                    <a:lnTo>
                      <a:pt x="558" y="30"/>
                    </a:lnTo>
                    <a:lnTo>
                      <a:pt x="579" y="19"/>
                    </a:lnTo>
                    <a:lnTo>
                      <a:pt x="599" y="19"/>
                    </a:lnTo>
                    <a:lnTo>
                      <a:pt x="619" y="19"/>
                    </a:lnTo>
                    <a:lnTo>
                      <a:pt x="639" y="10"/>
                    </a:lnTo>
                    <a:lnTo>
                      <a:pt x="670" y="10"/>
                    </a:lnTo>
                    <a:lnTo>
                      <a:pt x="691" y="10"/>
                    </a:lnTo>
                    <a:lnTo>
                      <a:pt x="710" y="10"/>
                    </a:lnTo>
                    <a:lnTo>
                      <a:pt x="731" y="0"/>
                    </a:lnTo>
                    <a:lnTo>
                      <a:pt x="731" y="10"/>
                    </a:lnTo>
                    <a:lnTo>
                      <a:pt x="741" y="10"/>
                    </a:lnTo>
                    <a:lnTo>
                      <a:pt x="741" y="0"/>
                    </a:lnTo>
                    <a:lnTo>
                      <a:pt x="752" y="0"/>
                    </a:lnTo>
                    <a:lnTo>
                      <a:pt x="568" y="19"/>
                    </a:lnTo>
                    <a:lnTo>
                      <a:pt x="558" y="19"/>
                    </a:lnTo>
                    <a:lnTo>
                      <a:pt x="538" y="30"/>
                    </a:lnTo>
                    <a:lnTo>
                      <a:pt x="518" y="30"/>
                    </a:lnTo>
                    <a:lnTo>
                      <a:pt x="487" y="30"/>
                    </a:lnTo>
                    <a:lnTo>
                      <a:pt x="467" y="40"/>
                    </a:lnTo>
                    <a:lnTo>
                      <a:pt x="447" y="40"/>
                    </a:lnTo>
                    <a:lnTo>
                      <a:pt x="426" y="50"/>
                    </a:lnTo>
                    <a:lnTo>
                      <a:pt x="406" y="50"/>
                    </a:lnTo>
                    <a:lnTo>
                      <a:pt x="385" y="50"/>
                    </a:lnTo>
                    <a:lnTo>
                      <a:pt x="355" y="60"/>
                    </a:lnTo>
                    <a:lnTo>
                      <a:pt x="335" y="60"/>
                    </a:lnTo>
                    <a:lnTo>
                      <a:pt x="314" y="71"/>
                    </a:lnTo>
                    <a:lnTo>
                      <a:pt x="293" y="71"/>
                    </a:lnTo>
                    <a:lnTo>
                      <a:pt x="274" y="81"/>
                    </a:lnTo>
                    <a:lnTo>
                      <a:pt x="243" y="81"/>
                    </a:lnTo>
                    <a:lnTo>
                      <a:pt x="222" y="81"/>
                    </a:lnTo>
                    <a:lnTo>
                      <a:pt x="203" y="90"/>
                    </a:lnTo>
                    <a:lnTo>
                      <a:pt x="193" y="90"/>
                    </a:lnTo>
                    <a:lnTo>
                      <a:pt x="172" y="101"/>
                    </a:lnTo>
                    <a:lnTo>
                      <a:pt x="163" y="101"/>
                    </a:lnTo>
                    <a:lnTo>
                      <a:pt x="151" y="101"/>
                    </a:lnTo>
                    <a:lnTo>
                      <a:pt x="132" y="101"/>
                    </a:lnTo>
                    <a:lnTo>
                      <a:pt x="121" y="111"/>
                    </a:lnTo>
                    <a:lnTo>
                      <a:pt x="111" y="111"/>
                    </a:lnTo>
                    <a:lnTo>
                      <a:pt x="101" y="111"/>
                    </a:lnTo>
                    <a:lnTo>
                      <a:pt x="80" y="122"/>
                    </a:lnTo>
                    <a:lnTo>
                      <a:pt x="71" y="122"/>
                    </a:lnTo>
                    <a:lnTo>
                      <a:pt x="61" y="122"/>
                    </a:lnTo>
                    <a:lnTo>
                      <a:pt x="40" y="122"/>
                    </a:lnTo>
                    <a:lnTo>
                      <a:pt x="30" y="122"/>
                    </a:lnTo>
                    <a:lnTo>
                      <a:pt x="20" y="131"/>
                    </a:lnTo>
                    <a:lnTo>
                      <a:pt x="10" y="131"/>
                    </a:lnTo>
                    <a:lnTo>
                      <a:pt x="0" y="1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9448" name="Group 1756">
              <a:extLst>
                <a:ext uri="{FF2B5EF4-FFF2-40B4-BE49-F238E27FC236}">
                  <a16:creationId xmlns:a16="http://schemas.microsoft.com/office/drawing/2014/main" id="{3B2FA564-A486-4276-B169-6EAC0B79DF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02" y="2755"/>
              <a:ext cx="788" cy="972"/>
              <a:chOff x="4402" y="2755"/>
              <a:chExt cx="788" cy="972"/>
            </a:xfrm>
          </p:grpSpPr>
          <p:sp>
            <p:nvSpPr>
              <p:cNvPr id="99939" name="Freeform 1757">
                <a:extLst>
                  <a:ext uri="{FF2B5EF4-FFF2-40B4-BE49-F238E27FC236}">
                    <a16:creationId xmlns:a16="http://schemas.microsoft.com/office/drawing/2014/main" id="{39EA8697-9A65-49FA-A8C2-008E9C6D4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4" y="3511"/>
                <a:ext cx="1" cy="1"/>
              </a:xfrm>
              <a:custGeom>
                <a:avLst/>
                <a:gdLst>
                  <a:gd name="T0" fmla="*/ 0 w 11"/>
                  <a:gd name="T1" fmla="*/ 0 h 10"/>
                  <a:gd name="T2" fmla="*/ 0 w 11"/>
                  <a:gd name="T3" fmla="*/ 0 h 10"/>
                  <a:gd name="T4" fmla="*/ 0 w 11"/>
                  <a:gd name="T5" fmla="*/ 0 h 10"/>
                  <a:gd name="T6" fmla="*/ 0 w 11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0" y="10"/>
                    </a:moveTo>
                    <a:lnTo>
                      <a:pt x="11" y="10"/>
                    </a:lnTo>
                    <a:lnTo>
                      <a:pt x="11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40" name="Freeform 1758">
                <a:extLst>
                  <a:ext uri="{FF2B5EF4-FFF2-40B4-BE49-F238E27FC236}">
                    <a16:creationId xmlns:a16="http://schemas.microsoft.com/office/drawing/2014/main" id="{B0AB6FF6-018A-4FA2-82AC-EF553A8EBD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2" y="3522"/>
                <a:ext cx="1" cy="1"/>
              </a:xfrm>
              <a:custGeom>
                <a:avLst/>
                <a:gdLst>
                  <a:gd name="T0" fmla="*/ 0 w 21"/>
                  <a:gd name="T1" fmla="*/ 0 h 21"/>
                  <a:gd name="T2" fmla="*/ 0 w 21"/>
                  <a:gd name="T3" fmla="*/ 0 h 21"/>
                  <a:gd name="T4" fmla="*/ 0 w 21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21">
                    <a:moveTo>
                      <a:pt x="0" y="21"/>
                    </a:moveTo>
                    <a:lnTo>
                      <a:pt x="21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41" name="Freeform 1759">
                <a:extLst>
                  <a:ext uri="{FF2B5EF4-FFF2-40B4-BE49-F238E27FC236}">
                    <a16:creationId xmlns:a16="http://schemas.microsoft.com/office/drawing/2014/main" id="{90753D76-6407-47E6-948E-9AB72557A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0" y="3513"/>
                <a:ext cx="3" cy="4"/>
              </a:xfrm>
              <a:custGeom>
                <a:avLst/>
                <a:gdLst>
                  <a:gd name="T0" fmla="*/ 0 w 51"/>
                  <a:gd name="T1" fmla="*/ 0 h 60"/>
                  <a:gd name="T2" fmla="*/ 0 w 51"/>
                  <a:gd name="T3" fmla="*/ 0 h 60"/>
                  <a:gd name="T4" fmla="*/ 0 w 51"/>
                  <a:gd name="T5" fmla="*/ 0 h 60"/>
                  <a:gd name="T6" fmla="*/ 0 w 51"/>
                  <a:gd name="T7" fmla="*/ 0 h 60"/>
                  <a:gd name="T8" fmla="*/ 0 w 51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60">
                    <a:moveTo>
                      <a:pt x="0" y="60"/>
                    </a:moveTo>
                    <a:lnTo>
                      <a:pt x="41" y="20"/>
                    </a:lnTo>
                    <a:lnTo>
                      <a:pt x="41" y="10"/>
                    </a:lnTo>
                    <a:lnTo>
                      <a:pt x="51" y="0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42" name="Freeform 1760">
                <a:extLst>
                  <a:ext uri="{FF2B5EF4-FFF2-40B4-BE49-F238E27FC236}">
                    <a16:creationId xmlns:a16="http://schemas.microsoft.com/office/drawing/2014/main" id="{12AF4C51-50EA-4821-99BF-E719ED5C0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8" y="3513"/>
                <a:ext cx="32" cy="19"/>
              </a:xfrm>
              <a:custGeom>
                <a:avLst/>
                <a:gdLst>
                  <a:gd name="T0" fmla="*/ 0 w 477"/>
                  <a:gd name="T1" fmla="*/ 1 h 274"/>
                  <a:gd name="T2" fmla="*/ 2 w 477"/>
                  <a:gd name="T3" fmla="*/ 0 h 274"/>
                  <a:gd name="T4" fmla="*/ 2 w 477"/>
                  <a:gd name="T5" fmla="*/ 0 h 274"/>
                  <a:gd name="T6" fmla="*/ 2 w 477"/>
                  <a:gd name="T7" fmla="*/ 0 h 274"/>
                  <a:gd name="T8" fmla="*/ 0 w 477"/>
                  <a:gd name="T9" fmla="*/ 1 h 2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7" h="274">
                    <a:moveTo>
                      <a:pt x="0" y="274"/>
                    </a:moveTo>
                    <a:lnTo>
                      <a:pt x="467" y="10"/>
                    </a:lnTo>
                    <a:lnTo>
                      <a:pt x="477" y="10"/>
                    </a:lnTo>
                    <a:lnTo>
                      <a:pt x="477" y="0"/>
                    </a:lnTo>
                    <a:lnTo>
                      <a:pt x="0" y="27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43" name="Freeform 1761">
                <a:extLst>
                  <a:ext uri="{FF2B5EF4-FFF2-40B4-BE49-F238E27FC236}">
                    <a16:creationId xmlns:a16="http://schemas.microsoft.com/office/drawing/2014/main" id="{B01B719C-F27D-478C-A858-38A20C7DA5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4" y="3551"/>
                <a:ext cx="23" cy="2"/>
              </a:xfrm>
              <a:custGeom>
                <a:avLst/>
                <a:gdLst>
                  <a:gd name="T0" fmla="*/ 0 w 346"/>
                  <a:gd name="T1" fmla="*/ 0 h 20"/>
                  <a:gd name="T2" fmla="*/ 1 w 346"/>
                  <a:gd name="T3" fmla="*/ 0 h 20"/>
                  <a:gd name="T4" fmla="*/ 1 w 346"/>
                  <a:gd name="T5" fmla="*/ 0 h 20"/>
                  <a:gd name="T6" fmla="*/ 1 w 346"/>
                  <a:gd name="T7" fmla="*/ 0 h 20"/>
                  <a:gd name="T8" fmla="*/ 2 w 346"/>
                  <a:gd name="T9" fmla="*/ 0 h 20"/>
                  <a:gd name="T10" fmla="*/ 2 w 346"/>
                  <a:gd name="T11" fmla="*/ 0 h 20"/>
                  <a:gd name="T12" fmla="*/ 1 w 346"/>
                  <a:gd name="T13" fmla="*/ 0 h 20"/>
                  <a:gd name="T14" fmla="*/ 1 w 346"/>
                  <a:gd name="T15" fmla="*/ 0 h 20"/>
                  <a:gd name="T16" fmla="*/ 1 w 346"/>
                  <a:gd name="T17" fmla="*/ 0 h 20"/>
                  <a:gd name="T18" fmla="*/ 1 w 346"/>
                  <a:gd name="T19" fmla="*/ 0 h 20"/>
                  <a:gd name="T20" fmla="*/ 1 w 346"/>
                  <a:gd name="T21" fmla="*/ 0 h 20"/>
                  <a:gd name="T22" fmla="*/ 1 w 346"/>
                  <a:gd name="T23" fmla="*/ 0 h 20"/>
                  <a:gd name="T24" fmla="*/ 1 w 346"/>
                  <a:gd name="T25" fmla="*/ 0 h 20"/>
                  <a:gd name="T26" fmla="*/ 1 w 346"/>
                  <a:gd name="T27" fmla="*/ 0 h 20"/>
                  <a:gd name="T28" fmla="*/ 1 w 346"/>
                  <a:gd name="T29" fmla="*/ 0 h 20"/>
                  <a:gd name="T30" fmla="*/ 1 w 346"/>
                  <a:gd name="T31" fmla="*/ 0 h 20"/>
                  <a:gd name="T32" fmla="*/ 0 w 346"/>
                  <a:gd name="T33" fmla="*/ 0 h 20"/>
                  <a:gd name="T34" fmla="*/ 0 w 346"/>
                  <a:gd name="T35" fmla="*/ 0 h 20"/>
                  <a:gd name="T36" fmla="*/ 0 w 346"/>
                  <a:gd name="T37" fmla="*/ 0 h 20"/>
                  <a:gd name="T38" fmla="*/ 0 w 346"/>
                  <a:gd name="T39" fmla="*/ 0 h 20"/>
                  <a:gd name="T40" fmla="*/ 0 w 346"/>
                  <a:gd name="T41" fmla="*/ 0 h 20"/>
                  <a:gd name="T42" fmla="*/ 0 w 346"/>
                  <a:gd name="T43" fmla="*/ 0 h 20"/>
                  <a:gd name="T44" fmla="*/ 0 w 346"/>
                  <a:gd name="T45" fmla="*/ 0 h 2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46" h="20">
                    <a:moveTo>
                      <a:pt x="0" y="20"/>
                    </a:moveTo>
                    <a:lnTo>
                      <a:pt x="254" y="0"/>
                    </a:lnTo>
                    <a:lnTo>
                      <a:pt x="265" y="0"/>
                    </a:lnTo>
                    <a:lnTo>
                      <a:pt x="336" y="11"/>
                    </a:lnTo>
                    <a:lnTo>
                      <a:pt x="346" y="11"/>
                    </a:lnTo>
                    <a:lnTo>
                      <a:pt x="346" y="0"/>
                    </a:lnTo>
                    <a:lnTo>
                      <a:pt x="325" y="0"/>
                    </a:lnTo>
                    <a:lnTo>
                      <a:pt x="305" y="0"/>
                    </a:lnTo>
                    <a:lnTo>
                      <a:pt x="275" y="0"/>
                    </a:lnTo>
                    <a:lnTo>
                      <a:pt x="254" y="0"/>
                    </a:lnTo>
                    <a:lnTo>
                      <a:pt x="234" y="0"/>
                    </a:lnTo>
                    <a:lnTo>
                      <a:pt x="214" y="0"/>
                    </a:lnTo>
                    <a:lnTo>
                      <a:pt x="194" y="0"/>
                    </a:lnTo>
                    <a:lnTo>
                      <a:pt x="173" y="0"/>
                    </a:lnTo>
                    <a:lnTo>
                      <a:pt x="153" y="0"/>
                    </a:lnTo>
                    <a:lnTo>
                      <a:pt x="133" y="0"/>
                    </a:lnTo>
                    <a:lnTo>
                      <a:pt x="103" y="0"/>
                    </a:lnTo>
                    <a:lnTo>
                      <a:pt x="82" y="11"/>
                    </a:lnTo>
                    <a:lnTo>
                      <a:pt x="62" y="11"/>
                    </a:lnTo>
                    <a:lnTo>
                      <a:pt x="41" y="11"/>
                    </a:lnTo>
                    <a:lnTo>
                      <a:pt x="21" y="11"/>
                    </a:lnTo>
                    <a:lnTo>
                      <a:pt x="0" y="11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44" name="Freeform 1762">
                <a:extLst>
                  <a:ext uri="{FF2B5EF4-FFF2-40B4-BE49-F238E27FC236}">
                    <a16:creationId xmlns:a16="http://schemas.microsoft.com/office/drawing/2014/main" id="{445C3AB9-D500-4B7F-955B-A2E959A16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3" y="3530"/>
                <a:ext cx="4" cy="1"/>
              </a:xfrm>
              <a:custGeom>
                <a:avLst/>
                <a:gdLst>
                  <a:gd name="T0" fmla="*/ 0 w 61"/>
                  <a:gd name="T1" fmla="*/ 0 h 10"/>
                  <a:gd name="T2" fmla="*/ 0 w 61"/>
                  <a:gd name="T3" fmla="*/ 0 h 10"/>
                  <a:gd name="T4" fmla="*/ 0 w 61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10">
                    <a:moveTo>
                      <a:pt x="0" y="10"/>
                    </a:moveTo>
                    <a:lnTo>
                      <a:pt x="61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45" name="Freeform 1763">
                <a:extLst>
                  <a:ext uri="{FF2B5EF4-FFF2-40B4-BE49-F238E27FC236}">
                    <a16:creationId xmlns:a16="http://schemas.microsoft.com/office/drawing/2014/main" id="{659ECB9F-F9B2-41DC-9A13-40BED0CBBD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8" y="3528"/>
                <a:ext cx="2" cy="1"/>
              </a:xfrm>
              <a:custGeom>
                <a:avLst/>
                <a:gdLst>
                  <a:gd name="T0" fmla="*/ 0 w 30"/>
                  <a:gd name="T1" fmla="*/ 0 h 10"/>
                  <a:gd name="T2" fmla="*/ 0 w 30"/>
                  <a:gd name="T3" fmla="*/ 0 h 10"/>
                  <a:gd name="T4" fmla="*/ 0 w 30"/>
                  <a:gd name="T5" fmla="*/ 0 h 10"/>
                  <a:gd name="T6" fmla="*/ 0 w 30"/>
                  <a:gd name="T7" fmla="*/ 0 h 10"/>
                  <a:gd name="T8" fmla="*/ 0 w 30"/>
                  <a:gd name="T9" fmla="*/ 0 h 10"/>
                  <a:gd name="T10" fmla="*/ 0 w 30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10">
                    <a:moveTo>
                      <a:pt x="0" y="10"/>
                    </a:moveTo>
                    <a:lnTo>
                      <a:pt x="30" y="0"/>
                    </a:lnTo>
                    <a:lnTo>
                      <a:pt x="21" y="0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46" name="Freeform 1764">
                <a:extLst>
                  <a:ext uri="{FF2B5EF4-FFF2-40B4-BE49-F238E27FC236}">
                    <a16:creationId xmlns:a16="http://schemas.microsoft.com/office/drawing/2014/main" id="{D8BB7281-0148-4EBC-9B36-179466459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1" y="3448"/>
                <a:ext cx="20" cy="51"/>
              </a:xfrm>
              <a:custGeom>
                <a:avLst/>
                <a:gdLst>
                  <a:gd name="T0" fmla="*/ 0 w 304"/>
                  <a:gd name="T1" fmla="*/ 3 h 762"/>
                  <a:gd name="T2" fmla="*/ 0 w 304"/>
                  <a:gd name="T3" fmla="*/ 3 h 762"/>
                  <a:gd name="T4" fmla="*/ 1 w 304"/>
                  <a:gd name="T5" fmla="*/ 0 h 762"/>
                  <a:gd name="T6" fmla="*/ 1 w 304"/>
                  <a:gd name="T7" fmla="*/ 0 h 762"/>
                  <a:gd name="T8" fmla="*/ 0 w 304"/>
                  <a:gd name="T9" fmla="*/ 3 h 762"/>
                  <a:gd name="T10" fmla="*/ 0 w 304"/>
                  <a:gd name="T11" fmla="*/ 3 h 7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4" h="762">
                    <a:moveTo>
                      <a:pt x="10" y="753"/>
                    </a:moveTo>
                    <a:lnTo>
                      <a:pt x="19" y="762"/>
                    </a:lnTo>
                    <a:lnTo>
                      <a:pt x="304" y="11"/>
                    </a:lnTo>
                    <a:lnTo>
                      <a:pt x="274" y="0"/>
                    </a:lnTo>
                    <a:lnTo>
                      <a:pt x="0" y="753"/>
                    </a:lnTo>
                    <a:lnTo>
                      <a:pt x="10" y="753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47" name="Freeform 1765">
                <a:extLst>
                  <a:ext uri="{FF2B5EF4-FFF2-40B4-BE49-F238E27FC236}">
                    <a16:creationId xmlns:a16="http://schemas.microsoft.com/office/drawing/2014/main" id="{95D9309C-3F40-4177-9EBC-5938FA0BA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4" y="3484"/>
                <a:ext cx="49" cy="23"/>
              </a:xfrm>
              <a:custGeom>
                <a:avLst/>
                <a:gdLst>
                  <a:gd name="T0" fmla="*/ 0 w 741"/>
                  <a:gd name="T1" fmla="*/ 1 h 345"/>
                  <a:gd name="T2" fmla="*/ 0 w 741"/>
                  <a:gd name="T3" fmla="*/ 1 h 345"/>
                  <a:gd name="T4" fmla="*/ 3 w 741"/>
                  <a:gd name="T5" fmla="*/ 0 h 345"/>
                  <a:gd name="T6" fmla="*/ 3 w 741"/>
                  <a:gd name="T7" fmla="*/ 0 h 345"/>
                  <a:gd name="T8" fmla="*/ 0 w 741"/>
                  <a:gd name="T9" fmla="*/ 2 h 345"/>
                  <a:gd name="T10" fmla="*/ 0 w 741"/>
                  <a:gd name="T11" fmla="*/ 1 h 3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41" h="345">
                    <a:moveTo>
                      <a:pt x="0" y="335"/>
                    </a:moveTo>
                    <a:lnTo>
                      <a:pt x="0" y="315"/>
                    </a:lnTo>
                    <a:lnTo>
                      <a:pt x="731" y="0"/>
                    </a:lnTo>
                    <a:lnTo>
                      <a:pt x="741" y="31"/>
                    </a:lnTo>
                    <a:lnTo>
                      <a:pt x="0" y="345"/>
                    </a:lnTo>
                    <a:lnTo>
                      <a:pt x="0" y="335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48" name="Freeform 1766">
                <a:extLst>
                  <a:ext uri="{FF2B5EF4-FFF2-40B4-BE49-F238E27FC236}">
                    <a16:creationId xmlns:a16="http://schemas.microsoft.com/office/drawing/2014/main" id="{F903BAD8-09C8-4474-94F2-E2F1BCBC1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1" y="3501"/>
                <a:ext cx="50" cy="23"/>
              </a:xfrm>
              <a:custGeom>
                <a:avLst/>
                <a:gdLst>
                  <a:gd name="T0" fmla="*/ 0 w 751"/>
                  <a:gd name="T1" fmla="*/ 1 h 346"/>
                  <a:gd name="T2" fmla="*/ 0 w 751"/>
                  <a:gd name="T3" fmla="*/ 1 h 346"/>
                  <a:gd name="T4" fmla="*/ 3 w 751"/>
                  <a:gd name="T5" fmla="*/ 0 h 346"/>
                  <a:gd name="T6" fmla="*/ 3 w 751"/>
                  <a:gd name="T7" fmla="*/ 0 h 346"/>
                  <a:gd name="T8" fmla="*/ 0 w 751"/>
                  <a:gd name="T9" fmla="*/ 2 h 346"/>
                  <a:gd name="T10" fmla="*/ 0 w 751"/>
                  <a:gd name="T11" fmla="*/ 1 h 3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51" h="346">
                    <a:moveTo>
                      <a:pt x="10" y="325"/>
                    </a:moveTo>
                    <a:lnTo>
                      <a:pt x="0" y="315"/>
                    </a:lnTo>
                    <a:lnTo>
                      <a:pt x="742" y="0"/>
                    </a:lnTo>
                    <a:lnTo>
                      <a:pt x="751" y="21"/>
                    </a:lnTo>
                    <a:lnTo>
                      <a:pt x="10" y="346"/>
                    </a:lnTo>
                    <a:lnTo>
                      <a:pt x="10" y="325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49" name="Freeform 1767">
                <a:extLst>
                  <a:ext uri="{FF2B5EF4-FFF2-40B4-BE49-F238E27FC236}">
                    <a16:creationId xmlns:a16="http://schemas.microsoft.com/office/drawing/2014/main" id="{DD0616FC-2C09-4028-835D-20CCBC7D4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5" y="3459"/>
                <a:ext cx="26" cy="59"/>
              </a:xfrm>
              <a:custGeom>
                <a:avLst/>
                <a:gdLst>
                  <a:gd name="T0" fmla="*/ 0 w 386"/>
                  <a:gd name="T1" fmla="*/ 4 h 894"/>
                  <a:gd name="T2" fmla="*/ 0 w 386"/>
                  <a:gd name="T3" fmla="*/ 4 h 894"/>
                  <a:gd name="T4" fmla="*/ 2 w 386"/>
                  <a:gd name="T5" fmla="*/ 0 h 894"/>
                  <a:gd name="T6" fmla="*/ 2 w 386"/>
                  <a:gd name="T7" fmla="*/ 0 h 894"/>
                  <a:gd name="T8" fmla="*/ 0 w 386"/>
                  <a:gd name="T9" fmla="*/ 4 h 894"/>
                  <a:gd name="T10" fmla="*/ 0 w 386"/>
                  <a:gd name="T11" fmla="*/ 4 h 89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6" h="894">
                    <a:moveTo>
                      <a:pt x="10" y="883"/>
                    </a:moveTo>
                    <a:lnTo>
                      <a:pt x="21" y="894"/>
                    </a:lnTo>
                    <a:lnTo>
                      <a:pt x="386" y="10"/>
                    </a:lnTo>
                    <a:lnTo>
                      <a:pt x="366" y="0"/>
                    </a:lnTo>
                    <a:lnTo>
                      <a:pt x="0" y="883"/>
                    </a:lnTo>
                    <a:lnTo>
                      <a:pt x="10" y="883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50" name="Freeform 1768">
                <a:extLst>
                  <a:ext uri="{FF2B5EF4-FFF2-40B4-BE49-F238E27FC236}">
                    <a16:creationId xmlns:a16="http://schemas.microsoft.com/office/drawing/2014/main" id="{E9EF1FC0-BD8C-466B-BCB4-381F0C11D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5" y="3494"/>
                <a:ext cx="58" cy="29"/>
              </a:xfrm>
              <a:custGeom>
                <a:avLst/>
                <a:gdLst>
                  <a:gd name="T0" fmla="*/ 0 w 873"/>
                  <a:gd name="T1" fmla="*/ 2 h 437"/>
                  <a:gd name="T2" fmla="*/ 0 w 873"/>
                  <a:gd name="T3" fmla="*/ 2 h 437"/>
                  <a:gd name="T4" fmla="*/ 4 w 873"/>
                  <a:gd name="T5" fmla="*/ 0 h 437"/>
                  <a:gd name="T6" fmla="*/ 4 w 873"/>
                  <a:gd name="T7" fmla="*/ 0 h 437"/>
                  <a:gd name="T8" fmla="*/ 0 w 873"/>
                  <a:gd name="T9" fmla="*/ 2 h 437"/>
                  <a:gd name="T10" fmla="*/ 0 w 873"/>
                  <a:gd name="T11" fmla="*/ 2 h 4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73" h="437">
                    <a:moveTo>
                      <a:pt x="10" y="426"/>
                    </a:moveTo>
                    <a:lnTo>
                      <a:pt x="0" y="416"/>
                    </a:lnTo>
                    <a:lnTo>
                      <a:pt x="864" y="0"/>
                    </a:lnTo>
                    <a:lnTo>
                      <a:pt x="873" y="21"/>
                    </a:lnTo>
                    <a:lnTo>
                      <a:pt x="10" y="437"/>
                    </a:lnTo>
                    <a:lnTo>
                      <a:pt x="10" y="426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51" name="Freeform 1769">
                <a:extLst>
                  <a:ext uri="{FF2B5EF4-FFF2-40B4-BE49-F238E27FC236}">
                    <a16:creationId xmlns:a16="http://schemas.microsoft.com/office/drawing/2014/main" id="{A9173772-D271-4CA0-BB24-B2A6A4D385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8" y="3440"/>
                <a:ext cx="20" cy="51"/>
              </a:xfrm>
              <a:custGeom>
                <a:avLst/>
                <a:gdLst>
                  <a:gd name="T0" fmla="*/ 0 w 295"/>
                  <a:gd name="T1" fmla="*/ 3 h 761"/>
                  <a:gd name="T2" fmla="*/ 0 w 295"/>
                  <a:gd name="T3" fmla="*/ 3 h 761"/>
                  <a:gd name="T4" fmla="*/ 1 w 295"/>
                  <a:gd name="T5" fmla="*/ 0 h 761"/>
                  <a:gd name="T6" fmla="*/ 1 w 295"/>
                  <a:gd name="T7" fmla="*/ 0 h 761"/>
                  <a:gd name="T8" fmla="*/ 0 w 295"/>
                  <a:gd name="T9" fmla="*/ 3 h 761"/>
                  <a:gd name="T10" fmla="*/ 0 w 295"/>
                  <a:gd name="T11" fmla="*/ 3 h 7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5" h="761">
                    <a:moveTo>
                      <a:pt x="11" y="761"/>
                    </a:moveTo>
                    <a:lnTo>
                      <a:pt x="21" y="761"/>
                    </a:lnTo>
                    <a:lnTo>
                      <a:pt x="295" y="11"/>
                    </a:lnTo>
                    <a:lnTo>
                      <a:pt x="275" y="0"/>
                    </a:lnTo>
                    <a:lnTo>
                      <a:pt x="0" y="752"/>
                    </a:lnTo>
                    <a:lnTo>
                      <a:pt x="11" y="761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52" name="Freeform 1770">
                <a:extLst>
                  <a:ext uri="{FF2B5EF4-FFF2-40B4-BE49-F238E27FC236}">
                    <a16:creationId xmlns:a16="http://schemas.microsoft.com/office/drawing/2014/main" id="{663473D3-2640-4B68-82F5-0B82566ED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0" y="3476"/>
                <a:ext cx="50" cy="23"/>
              </a:xfrm>
              <a:custGeom>
                <a:avLst/>
                <a:gdLst>
                  <a:gd name="T0" fmla="*/ 0 w 741"/>
                  <a:gd name="T1" fmla="*/ 1 h 345"/>
                  <a:gd name="T2" fmla="*/ 0 w 741"/>
                  <a:gd name="T3" fmla="*/ 1 h 345"/>
                  <a:gd name="T4" fmla="*/ 3 w 741"/>
                  <a:gd name="T5" fmla="*/ 0 h 345"/>
                  <a:gd name="T6" fmla="*/ 3 w 741"/>
                  <a:gd name="T7" fmla="*/ 0 h 345"/>
                  <a:gd name="T8" fmla="*/ 0 w 741"/>
                  <a:gd name="T9" fmla="*/ 2 h 345"/>
                  <a:gd name="T10" fmla="*/ 0 w 741"/>
                  <a:gd name="T11" fmla="*/ 1 h 3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41" h="345">
                    <a:moveTo>
                      <a:pt x="0" y="325"/>
                    </a:moveTo>
                    <a:lnTo>
                      <a:pt x="0" y="314"/>
                    </a:lnTo>
                    <a:lnTo>
                      <a:pt x="732" y="0"/>
                    </a:lnTo>
                    <a:lnTo>
                      <a:pt x="741" y="19"/>
                    </a:lnTo>
                    <a:lnTo>
                      <a:pt x="10" y="345"/>
                    </a:lnTo>
                    <a:lnTo>
                      <a:pt x="0" y="325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53" name="Freeform 1771">
                <a:extLst>
                  <a:ext uri="{FF2B5EF4-FFF2-40B4-BE49-F238E27FC236}">
                    <a16:creationId xmlns:a16="http://schemas.microsoft.com/office/drawing/2014/main" id="{A7E29E69-D35C-4D74-978D-34FA42A46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8" y="3429"/>
                <a:ext cx="27" cy="55"/>
              </a:xfrm>
              <a:custGeom>
                <a:avLst/>
                <a:gdLst>
                  <a:gd name="T0" fmla="*/ 0 w 407"/>
                  <a:gd name="T1" fmla="*/ 4 h 833"/>
                  <a:gd name="T2" fmla="*/ 0 w 407"/>
                  <a:gd name="T3" fmla="*/ 4 h 833"/>
                  <a:gd name="T4" fmla="*/ 2 w 407"/>
                  <a:gd name="T5" fmla="*/ 0 h 833"/>
                  <a:gd name="T6" fmla="*/ 2 w 407"/>
                  <a:gd name="T7" fmla="*/ 0 h 833"/>
                  <a:gd name="T8" fmla="*/ 0 w 407"/>
                  <a:gd name="T9" fmla="*/ 4 h 833"/>
                  <a:gd name="T10" fmla="*/ 0 w 407"/>
                  <a:gd name="T11" fmla="*/ 4 h 8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7" h="833">
                    <a:moveTo>
                      <a:pt x="11" y="833"/>
                    </a:moveTo>
                    <a:lnTo>
                      <a:pt x="21" y="833"/>
                    </a:lnTo>
                    <a:lnTo>
                      <a:pt x="407" y="11"/>
                    </a:lnTo>
                    <a:lnTo>
                      <a:pt x="386" y="0"/>
                    </a:lnTo>
                    <a:lnTo>
                      <a:pt x="0" y="823"/>
                    </a:lnTo>
                    <a:lnTo>
                      <a:pt x="11" y="833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54" name="Freeform 1772">
                <a:extLst>
                  <a:ext uri="{FF2B5EF4-FFF2-40B4-BE49-F238E27FC236}">
                    <a16:creationId xmlns:a16="http://schemas.microsoft.com/office/drawing/2014/main" id="{339FC253-E706-43E0-A34A-C0CF891323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7" y="3459"/>
                <a:ext cx="53" cy="30"/>
              </a:xfrm>
              <a:custGeom>
                <a:avLst/>
                <a:gdLst>
                  <a:gd name="T0" fmla="*/ 0 w 802"/>
                  <a:gd name="T1" fmla="*/ 2 h 457"/>
                  <a:gd name="T2" fmla="*/ 0 w 802"/>
                  <a:gd name="T3" fmla="*/ 2 h 457"/>
                  <a:gd name="T4" fmla="*/ 3 w 802"/>
                  <a:gd name="T5" fmla="*/ 0 h 457"/>
                  <a:gd name="T6" fmla="*/ 4 w 802"/>
                  <a:gd name="T7" fmla="*/ 0 h 457"/>
                  <a:gd name="T8" fmla="*/ 0 w 802"/>
                  <a:gd name="T9" fmla="*/ 2 h 457"/>
                  <a:gd name="T10" fmla="*/ 0 w 802"/>
                  <a:gd name="T11" fmla="*/ 2 h 4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02" h="457">
                    <a:moveTo>
                      <a:pt x="0" y="447"/>
                    </a:moveTo>
                    <a:lnTo>
                      <a:pt x="0" y="427"/>
                    </a:lnTo>
                    <a:lnTo>
                      <a:pt x="792" y="0"/>
                    </a:lnTo>
                    <a:lnTo>
                      <a:pt x="802" y="30"/>
                    </a:lnTo>
                    <a:lnTo>
                      <a:pt x="10" y="457"/>
                    </a:lnTo>
                    <a:lnTo>
                      <a:pt x="0" y="447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55" name="Freeform 1773">
                <a:extLst>
                  <a:ext uri="{FF2B5EF4-FFF2-40B4-BE49-F238E27FC236}">
                    <a16:creationId xmlns:a16="http://schemas.microsoft.com/office/drawing/2014/main" id="{38C7ACE1-64B2-4206-9306-258E1B6FE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5" y="3422"/>
                <a:ext cx="34" cy="45"/>
              </a:xfrm>
              <a:custGeom>
                <a:avLst/>
                <a:gdLst>
                  <a:gd name="T0" fmla="*/ 0 w 498"/>
                  <a:gd name="T1" fmla="*/ 3 h 682"/>
                  <a:gd name="T2" fmla="*/ 0 w 498"/>
                  <a:gd name="T3" fmla="*/ 3 h 682"/>
                  <a:gd name="T4" fmla="*/ 2 w 498"/>
                  <a:gd name="T5" fmla="*/ 0 h 682"/>
                  <a:gd name="T6" fmla="*/ 2 w 498"/>
                  <a:gd name="T7" fmla="*/ 0 h 682"/>
                  <a:gd name="T8" fmla="*/ 0 w 498"/>
                  <a:gd name="T9" fmla="*/ 3 h 682"/>
                  <a:gd name="T10" fmla="*/ 0 w 498"/>
                  <a:gd name="T11" fmla="*/ 3 h 68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98" h="682">
                    <a:moveTo>
                      <a:pt x="10" y="671"/>
                    </a:moveTo>
                    <a:lnTo>
                      <a:pt x="20" y="682"/>
                    </a:lnTo>
                    <a:lnTo>
                      <a:pt x="498" y="21"/>
                    </a:lnTo>
                    <a:lnTo>
                      <a:pt x="477" y="0"/>
                    </a:lnTo>
                    <a:lnTo>
                      <a:pt x="0" y="661"/>
                    </a:lnTo>
                    <a:lnTo>
                      <a:pt x="10" y="671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56" name="Freeform 1774">
                <a:extLst>
                  <a:ext uri="{FF2B5EF4-FFF2-40B4-BE49-F238E27FC236}">
                    <a16:creationId xmlns:a16="http://schemas.microsoft.com/office/drawing/2014/main" id="{7B1FAAC4-FC2C-418B-A32A-3AB2D2166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3" y="3435"/>
                <a:ext cx="43" cy="35"/>
              </a:xfrm>
              <a:custGeom>
                <a:avLst/>
                <a:gdLst>
                  <a:gd name="T0" fmla="*/ 0 w 649"/>
                  <a:gd name="T1" fmla="*/ 2 h 528"/>
                  <a:gd name="T2" fmla="*/ 0 w 649"/>
                  <a:gd name="T3" fmla="*/ 2 h 528"/>
                  <a:gd name="T4" fmla="*/ 3 w 649"/>
                  <a:gd name="T5" fmla="*/ 0 h 528"/>
                  <a:gd name="T6" fmla="*/ 3 w 649"/>
                  <a:gd name="T7" fmla="*/ 0 h 528"/>
                  <a:gd name="T8" fmla="*/ 0 w 649"/>
                  <a:gd name="T9" fmla="*/ 2 h 528"/>
                  <a:gd name="T10" fmla="*/ 0 w 649"/>
                  <a:gd name="T11" fmla="*/ 2 h 5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9" h="528">
                    <a:moveTo>
                      <a:pt x="9" y="518"/>
                    </a:moveTo>
                    <a:lnTo>
                      <a:pt x="0" y="507"/>
                    </a:lnTo>
                    <a:lnTo>
                      <a:pt x="629" y="0"/>
                    </a:lnTo>
                    <a:lnTo>
                      <a:pt x="649" y="21"/>
                    </a:lnTo>
                    <a:lnTo>
                      <a:pt x="20" y="528"/>
                    </a:lnTo>
                    <a:lnTo>
                      <a:pt x="9" y="518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57" name="Freeform 1775">
                <a:extLst>
                  <a:ext uri="{FF2B5EF4-FFF2-40B4-BE49-F238E27FC236}">
                    <a16:creationId xmlns:a16="http://schemas.microsoft.com/office/drawing/2014/main" id="{76B8B18D-9187-4115-B4D5-23A2C22588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2" y="3434"/>
                <a:ext cx="41" cy="37"/>
              </a:xfrm>
              <a:custGeom>
                <a:avLst/>
                <a:gdLst>
                  <a:gd name="T0" fmla="*/ 0 w 610"/>
                  <a:gd name="T1" fmla="*/ 2 h 559"/>
                  <a:gd name="T2" fmla="*/ 0 w 610"/>
                  <a:gd name="T3" fmla="*/ 2 h 559"/>
                  <a:gd name="T4" fmla="*/ 3 w 610"/>
                  <a:gd name="T5" fmla="*/ 0 h 559"/>
                  <a:gd name="T6" fmla="*/ 3 w 610"/>
                  <a:gd name="T7" fmla="*/ 0 h 559"/>
                  <a:gd name="T8" fmla="*/ 0 w 610"/>
                  <a:gd name="T9" fmla="*/ 2 h 559"/>
                  <a:gd name="T10" fmla="*/ 0 w 610"/>
                  <a:gd name="T11" fmla="*/ 2 h 5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10" h="559">
                    <a:moveTo>
                      <a:pt x="11" y="549"/>
                    </a:moveTo>
                    <a:lnTo>
                      <a:pt x="0" y="539"/>
                    </a:lnTo>
                    <a:lnTo>
                      <a:pt x="589" y="0"/>
                    </a:lnTo>
                    <a:lnTo>
                      <a:pt x="610" y="21"/>
                    </a:lnTo>
                    <a:lnTo>
                      <a:pt x="20" y="559"/>
                    </a:lnTo>
                    <a:lnTo>
                      <a:pt x="11" y="549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58" name="Freeform 1776">
                <a:extLst>
                  <a:ext uri="{FF2B5EF4-FFF2-40B4-BE49-F238E27FC236}">
                    <a16:creationId xmlns:a16="http://schemas.microsoft.com/office/drawing/2014/main" id="{4BDEA563-0CAF-4148-BB06-89F32795D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6" y="3427"/>
                <a:ext cx="34" cy="53"/>
              </a:xfrm>
              <a:custGeom>
                <a:avLst/>
                <a:gdLst>
                  <a:gd name="T0" fmla="*/ 0 w 518"/>
                  <a:gd name="T1" fmla="*/ 4 h 782"/>
                  <a:gd name="T2" fmla="*/ 0 w 518"/>
                  <a:gd name="T3" fmla="*/ 4 h 782"/>
                  <a:gd name="T4" fmla="*/ 2 w 518"/>
                  <a:gd name="T5" fmla="*/ 0 h 782"/>
                  <a:gd name="T6" fmla="*/ 2 w 518"/>
                  <a:gd name="T7" fmla="*/ 0 h 782"/>
                  <a:gd name="T8" fmla="*/ 0 w 518"/>
                  <a:gd name="T9" fmla="*/ 4 h 782"/>
                  <a:gd name="T10" fmla="*/ 0 w 518"/>
                  <a:gd name="T11" fmla="*/ 4 h 78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8" h="782">
                    <a:moveTo>
                      <a:pt x="11" y="772"/>
                    </a:moveTo>
                    <a:lnTo>
                      <a:pt x="21" y="782"/>
                    </a:lnTo>
                    <a:lnTo>
                      <a:pt x="518" y="10"/>
                    </a:lnTo>
                    <a:lnTo>
                      <a:pt x="488" y="0"/>
                    </a:lnTo>
                    <a:lnTo>
                      <a:pt x="0" y="762"/>
                    </a:lnTo>
                    <a:lnTo>
                      <a:pt x="11" y="772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59" name="Freeform 1777">
                <a:extLst>
                  <a:ext uri="{FF2B5EF4-FFF2-40B4-BE49-F238E27FC236}">
                    <a16:creationId xmlns:a16="http://schemas.microsoft.com/office/drawing/2014/main" id="{87E2F2AD-74A9-4BD0-89A4-33463CD9D9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1" y="3443"/>
                <a:ext cx="50" cy="37"/>
              </a:xfrm>
              <a:custGeom>
                <a:avLst/>
                <a:gdLst>
                  <a:gd name="T0" fmla="*/ 0 w 751"/>
                  <a:gd name="T1" fmla="*/ 2 h 559"/>
                  <a:gd name="T2" fmla="*/ 0 w 751"/>
                  <a:gd name="T3" fmla="*/ 2 h 559"/>
                  <a:gd name="T4" fmla="*/ 3 w 751"/>
                  <a:gd name="T5" fmla="*/ 0 h 559"/>
                  <a:gd name="T6" fmla="*/ 3 w 751"/>
                  <a:gd name="T7" fmla="*/ 0 h 559"/>
                  <a:gd name="T8" fmla="*/ 0 w 751"/>
                  <a:gd name="T9" fmla="*/ 2 h 559"/>
                  <a:gd name="T10" fmla="*/ 0 w 751"/>
                  <a:gd name="T11" fmla="*/ 2 h 5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51" h="559">
                    <a:moveTo>
                      <a:pt x="0" y="549"/>
                    </a:moveTo>
                    <a:lnTo>
                      <a:pt x="0" y="539"/>
                    </a:lnTo>
                    <a:lnTo>
                      <a:pt x="731" y="0"/>
                    </a:lnTo>
                    <a:lnTo>
                      <a:pt x="751" y="31"/>
                    </a:lnTo>
                    <a:lnTo>
                      <a:pt x="10" y="559"/>
                    </a:lnTo>
                    <a:lnTo>
                      <a:pt x="0" y="549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60" name="Freeform 1778">
                <a:extLst>
                  <a:ext uri="{FF2B5EF4-FFF2-40B4-BE49-F238E27FC236}">
                    <a16:creationId xmlns:a16="http://schemas.microsoft.com/office/drawing/2014/main" id="{CDCF8D22-DBD1-4B69-A8D4-F55E68365A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2" y="3424"/>
                <a:ext cx="163" cy="217"/>
              </a:xfrm>
              <a:custGeom>
                <a:avLst/>
                <a:gdLst>
                  <a:gd name="T0" fmla="*/ 6 w 2448"/>
                  <a:gd name="T1" fmla="*/ 1 h 3249"/>
                  <a:gd name="T2" fmla="*/ 6 w 2448"/>
                  <a:gd name="T3" fmla="*/ 2 h 3249"/>
                  <a:gd name="T4" fmla="*/ 5 w 2448"/>
                  <a:gd name="T5" fmla="*/ 4 h 3249"/>
                  <a:gd name="T6" fmla="*/ 5 w 2448"/>
                  <a:gd name="T7" fmla="*/ 4 h 3249"/>
                  <a:gd name="T8" fmla="*/ 5 w 2448"/>
                  <a:gd name="T9" fmla="*/ 3 h 3249"/>
                  <a:gd name="T10" fmla="*/ 4 w 2448"/>
                  <a:gd name="T11" fmla="*/ 6 h 3249"/>
                  <a:gd name="T12" fmla="*/ 3 w 2448"/>
                  <a:gd name="T13" fmla="*/ 7 h 3249"/>
                  <a:gd name="T14" fmla="*/ 2 w 2448"/>
                  <a:gd name="T15" fmla="*/ 9 h 3249"/>
                  <a:gd name="T16" fmla="*/ 0 w 2448"/>
                  <a:gd name="T17" fmla="*/ 11 h 3249"/>
                  <a:gd name="T18" fmla="*/ 0 w 2448"/>
                  <a:gd name="T19" fmla="*/ 13 h 3249"/>
                  <a:gd name="T20" fmla="*/ 0 w 2448"/>
                  <a:gd name="T21" fmla="*/ 14 h 3249"/>
                  <a:gd name="T22" fmla="*/ 1 w 2448"/>
                  <a:gd name="T23" fmla="*/ 12 h 3249"/>
                  <a:gd name="T24" fmla="*/ 1 w 2448"/>
                  <a:gd name="T25" fmla="*/ 10 h 3249"/>
                  <a:gd name="T26" fmla="*/ 3 w 2448"/>
                  <a:gd name="T27" fmla="*/ 9 h 3249"/>
                  <a:gd name="T28" fmla="*/ 4 w 2448"/>
                  <a:gd name="T29" fmla="*/ 7 h 3249"/>
                  <a:gd name="T30" fmla="*/ 5 w 2448"/>
                  <a:gd name="T31" fmla="*/ 6 h 3249"/>
                  <a:gd name="T32" fmla="*/ 7 w 2448"/>
                  <a:gd name="T33" fmla="*/ 6 h 3249"/>
                  <a:gd name="T34" fmla="*/ 8 w 2448"/>
                  <a:gd name="T35" fmla="*/ 5 h 3249"/>
                  <a:gd name="T36" fmla="*/ 7 w 2448"/>
                  <a:gd name="T37" fmla="*/ 5 h 3249"/>
                  <a:gd name="T38" fmla="*/ 6 w 2448"/>
                  <a:gd name="T39" fmla="*/ 6 h 3249"/>
                  <a:gd name="T40" fmla="*/ 8 w 2448"/>
                  <a:gd name="T41" fmla="*/ 5 h 3249"/>
                  <a:gd name="T42" fmla="*/ 7 w 2448"/>
                  <a:gd name="T43" fmla="*/ 5 h 3249"/>
                  <a:gd name="T44" fmla="*/ 5 w 2448"/>
                  <a:gd name="T45" fmla="*/ 6 h 3249"/>
                  <a:gd name="T46" fmla="*/ 8 w 2448"/>
                  <a:gd name="T47" fmla="*/ 5 h 3249"/>
                  <a:gd name="T48" fmla="*/ 9 w 2448"/>
                  <a:gd name="T49" fmla="*/ 4 h 3249"/>
                  <a:gd name="T50" fmla="*/ 8 w 2448"/>
                  <a:gd name="T51" fmla="*/ 5 h 3249"/>
                  <a:gd name="T52" fmla="*/ 6 w 2448"/>
                  <a:gd name="T53" fmla="*/ 6 h 3249"/>
                  <a:gd name="T54" fmla="*/ 7 w 2448"/>
                  <a:gd name="T55" fmla="*/ 5 h 3249"/>
                  <a:gd name="T56" fmla="*/ 10 w 2448"/>
                  <a:gd name="T57" fmla="*/ 3 h 3249"/>
                  <a:gd name="T58" fmla="*/ 9 w 2448"/>
                  <a:gd name="T59" fmla="*/ 4 h 3249"/>
                  <a:gd name="T60" fmla="*/ 8 w 2448"/>
                  <a:gd name="T61" fmla="*/ 4 h 3249"/>
                  <a:gd name="T62" fmla="*/ 10 w 2448"/>
                  <a:gd name="T63" fmla="*/ 3 h 3249"/>
                  <a:gd name="T64" fmla="*/ 8 w 2448"/>
                  <a:gd name="T65" fmla="*/ 4 h 3249"/>
                  <a:gd name="T66" fmla="*/ 10 w 2448"/>
                  <a:gd name="T67" fmla="*/ 3 h 3249"/>
                  <a:gd name="T68" fmla="*/ 9 w 2448"/>
                  <a:gd name="T69" fmla="*/ 4 h 3249"/>
                  <a:gd name="T70" fmla="*/ 7 w 2448"/>
                  <a:gd name="T71" fmla="*/ 5 h 3249"/>
                  <a:gd name="T72" fmla="*/ 7 w 2448"/>
                  <a:gd name="T73" fmla="*/ 4 h 3249"/>
                  <a:gd name="T74" fmla="*/ 8 w 2448"/>
                  <a:gd name="T75" fmla="*/ 4 h 3249"/>
                  <a:gd name="T76" fmla="*/ 10 w 2448"/>
                  <a:gd name="T77" fmla="*/ 3 h 3249"/>
                  <a:gd name="T78" fmla="*/ 10 w 2448"/>
                  <a:gd name="T79" fmla="*/ 3 h 3249"/>
                  <a:gd name="T80" fmla="*/ 9 w 2448"/>
                  <a:gd name="T81" fmla="*/ 3 h 3249"/>
                  <a:gd name="T82" fmla="*/ 9 w 2448"/>
                  <a:gd name="T83" fmla="*/ 2 h 3249"/>
                  <a:gd name="T84" fmla="*/ 8 w 2448"/>
                  <a:gd name="T85" fmla="*/ 2 h 3249"/>
                  <a:gd name="T86" fmla="*/ 9 w 2448"/>
                  <a:gd name="T87" fmla="*/ 1 h 3249"/>
                  <a:gd name="T88" fmla="*/ 8 w 2448"/>
                  <a:gd name="T89" fmla="*/ 1 h 3249"/>
                  <a:gd name="T90" fmla="*/ 7 w 2448"/>
                  <a:gd name="T91" fmla="*/ 2 h 3249"/>
                  <a:gd name="T92" fmla="*/ 8 w 2448"/>
                  <a:gd name="T93" fmla="*/ 1 h 3249"/>
                  <a:gd name="T94" fmla="*/ 8 w 2448"/>
                  <a:gd name="T95" fmla="*/ 0 h 3249"/>
                  <a:gd name="T96" fmla="*/ 8 w 2448"/>
                  <a:gd name="T97" fmla="*/ 0 h 3249"/>
                  <a:gd name="T98" fmla="*/ 7 w 2448"/>
                  <a:gd name="T99" fmla="*/ 2 h 3249"/>
                  <a:gd name="T100" fmla="*/ 7 w 2448"/>
                  <a:gd name="T101" fmla="*/ 3 h 3249"/>
                  <a:gd name="T102" fmla="*/ 7 w 2448"/>
                  <a:gd name="T103" fmla="*/ 3 h 3249"/>
                  <a:gd name="T104" fmla="*/ 8 w 2448"/>
                  <a:gd name="T105" fmla="*/ 1 h 3249"/>
                  <a:gd name="T106" fmla="*/ 6 w 2448"/>
                  <a:gd name="T107" fmla="*/ 3 h 3249"/>
                  <a:gd name="T108" fmla="*/ 7 w 2448"/>
                  <a:gd name="T109" fmla="*/ 1 h 3249"/>
                  <a:gd name="T110" fmla="*/ 6 w 2448"/>
                  <a:gd name="T111" fmla="*/ 3 h 3249"/>
                  <a:gd name="T112" fmla="*/ 6 w 2448"/>
                  <a:gd name="T113" fmla="*/ 4 h 3249"/>
                  <a:gd name="T114" fmla="*/ 6 w 2448"/>
                  <a:gd name="T115" fmla="*/ 2 h 3249"/>
                  <a:gd name="T116" fmla="*/ 6 w 2448"/>
                  <a:gd name="T117" fmla="*/ 3 h 3249"/>
                  <a:gd name="T118" fmla="*/ 5 w 2448"/>
                  <a:gd name="T119" fmla="*/ 4 h 3249"/>
                  <a:gd name="T120" fmla="*/ 5 w 2448"/>
                  <a:gd name="T121" fmla="*/ 4 h 32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448" h="3249">
                    <a:moveTo>
                      <a:pt x="1108" y="1055"/>
                    </a:moveTo>
                    <a:lnTo>
                      <a:pt x="1096" y="1055"/>
                    </a:lnTo>
                    <a:lnTo>
                      <a:pt x="1087" y="1046"/>
                    </a:lnTo>
                    <a:lnTo>
                      <a:pt x="1310" y="498"/>
                    </a:lnTo>
                    <a:lnTo>
                      <a:pt x="1310" y="477"/>
                    </a:lnTo>
                    <a:lnTo>
                      <a:pt x="1310" y="468"/>
                    </a:lnTo>
                    <a:lnTo>
                      <a:pt x="1321" y="456"/>
                    </a:lnTo>
                    <a:lnTo>
                      <a:pt x="1321" y="438"/>
                    </a:lnTo>
                    <a:lnTo>
                      <a:pt x="1330" y="427"/>
                    </a:lnTo>
                    <a:lnTo>
                      <a:pt x="1340" y="406"/>
                    </a:lnTo>
                    <a:lnTo>
                      <a:pt x="1340" y="397"/>
                    </a:lnTo>
                    <a:lnTo>
                      <a:pt x="1351" y="376"/>
                    </a:lnTo>
                    <a:lnTo>
                      <a:pt x="1351" y="366"/>
                    </a:lnTo>
                    <a:lnTo>
                      <a:pt x="1361" y="346"/>
                    </a:lnTo>
                    <a:lnTo>
                      <a:pt x="1371" y="326"/>
                    </a:lnTo>
                    <a:lnTo>
                      <a:pt x="1371" y="315"/>
                    </a:lnTo>
                    <a:lnTo>
                      <a:pt x="1381" y="295"/>
                    </a:lnTo>
                    <a:lnTo>
                      <a:pt x="1391" y="274"/>
                    </a:lnTo>
                    <a:lnTo>
                      <a:pt x="1391" y="264"/>
                    </a:lnTo>
                    <a:lnTo>
                      <a:pt x="1401" y="244"/>
                    </a:lnTo>
                    <a:lnTo>
                      <a:pt x="1401" y="224"/>
                    </a:lnTo>
                    <a:lnTo>
                      <a:pt x="1411" y="213"/>
                    </a:lnTo>
                    <a:lnTo>
                      <a:pt x="1411" y="193"/>
                    </a:lnTo>
                    <a:lnTo>
                      <a:pt x="1422" y="173"/>
                    </a:lnTo>
                    <a:lnTo>
                      <a:pt x="1422" y="163"/>
                    </a:lnTo>
                    <a:lnTo>
                      <a:pt x="1432" y="142"/>
                    </a:lnTo>
                    <a:lnTo>
                      <a:pt x="1432" y="122"/>
                    </a:lnTo>
                    <a:lnTo>
                      <a:pt x="1442" y="112"/>
                    </a:lnTo>
                    <a:lnTo>
                      <a:pt x="1432" y="132"/>
                    </a:lnTo>
                    <a:lnTo>
                      <a:pt x="1422" y="153"/>
                    </a:lnTo>
                    <a:lnTo>
                      <a:pt x="1411" y="184"/>
                    </a:lnTo>
                    <a:lnTo>
                      <a:pt x="1411" y="203"/>
                    </a:lnTo>
                    <a:lnTo>
                      <a:pt x="1401" y="224"/>
                    </a:lnTo>
                    <a:lnTo>
                      <a:pt x="1391" y="255"/>
                    </a:lnTo>
                    <a:lnTo>
                      <a:pt x="1381" y="274"/>
                    </a:lnTo>
                    <a:lnTo>
                      <a:pt x="1371" y="295"/>
                    </a:lnTo>
                    <a:lnTo>
                      <a:pt x="1361" y="315"/>
                    </a:lnTo>
                    <a:lnTo>
                      <a:pt x="1351" y="346"/>
                    </a:lnTo>
                    <a:lnTo>
                      <a:pt x="1340" y="366"/>
                    </a:lnTo>
                    <a:lnTo>
                      <a:pt x="1330" y="385"/>
                    </a:lnTo>
                    <a:lnTo>
                      <a:pt x="1330" y="417"/>
                    </a:lnTo>
                    <a:lnTo>
                      <a:pt x="1321" y="438"/>
                    </a:lnTo>
                    <a:lnTo>
                      <a:pt x="1310" y="456"/>
                    </a:lnTo>
                    <a:lnTo>
                      <a:pt x="1300" y="488"/>
                    </a:lnTo>
                    <a:lnTo>
                      <a:pt x="1289" y="498"/>
                    </a:lnTo>
                    <a:lnTo>
                      <a:pt x="1289" y="518"/>
                    </a:lnTo>
                    <a:lnTo>
                      <a:pt x="1280" y="539"/>
                    </a:lnTo>
                    <a:lnTo>
                      <a:pt x="1269" y="559"/>
                    </a:lnTo>
                    <a:lnTo>
                      <a:pt x="1269" y="569"/>
                    </a:lnTo>
                    <a:lnTo>
                      <a:pt x="1259" y="589"/>
                    </a:lnTo>
                    <a:lnTo>
                      <a:pt x="1259" y="610"/>
                    </a:lnTo>
                    <a:lnTo>
                      <a:pt x="1250" y="619"/>
                    </a:lnTo>
                    <a:lnTo>
                      <a:pt x="1239" y="640"/>
                    </a:lnTo>
                    <a:lnTo>
                      <a:pt x="1239" y="660"/>
                    </a:lnTo>
                    <a:lnTo>
                      <a:pt x="1229" y="670"/>
                    </a:lnTo>
                    <a:lnTo>
                      <a:pt x="1229" y="691"/>
                    </a:lnTo>
                    <a:lnTo>
                      <a:pt x="1218" y="711"/>
                    </a:lnTo>
                    <a:lnTo>
                      <a:pt x="1209" y="721"/>
                    </a:lnTo>
                    <a:lnTo>
                      <a:pt x="1209" y="742"/>
                    </a:lnTo>
                    <a:lnTo>
                      <a:pt x="1198" y="762"/>
                    </a:lnTo>
                    <a:lnTo>
                      <a:pt x="1188" y="772"/>
                    </a:lnTo>
                    <a:lnTo>
                      <a:pt x="1188" y="792"/>
                    </a:lnTo>
                    <a:lnTo>
                      <a:pt x="1179" y="813"/>
                    </a:lnTo>
                    <a:lnTo>
                      <a:pt x="1168" y="823"/>
                    </a:lnTo>
                    <a:lnTo>
                      <a:pt x="1168" y="843"/>
                    </a:lnTo>
                    <a:lnTo>
                      <a:pt x="1158" y="863"/>
                    </a:lnTo>
                    <a:lnTo>
                      <a:pt x="1147" y="873"/>
                    </a:lnTo>
                    <a:lnTo>
                      <a:pt x="1147" y="894"/>
                    </a:lnTo>
                    <a:lnTo>
                      <a:pt x="1138" y="914"/>
                    </a:lnTo>
                    <a:lnTo>
                      <a:pt x="1126" y="925"/>
                    </a:lnTo>
                    <a:lnTo>
                      <a:pt x="1117" y="945"/>
                    </a:lnTo>
                    <a:lnTo>
                      <a:pt x="1117" y="965"/>
                    </a:lnTo>
                    <a:lnTo>
                      <a:pt x="1108" y="975"/>
                    </a:lnTo>
                    <a:lnTo>
                      <a:pt x="1096" y="996"/>
                    </a:lnTo>
                    <a:lnTo>
                      <a:pt x="1087" y="1016"/>
                    </a:lnTo>
                    <a:lnTo>
                      <a:pt x="1087" y="1026"/>
                    </a:lnTo>
                    <a:lnTo>
                      <a:pt x="1076" y="1036"/>
                    </a:lnTo>
                    <a:lnTo>
                      <a:pt x="1067" y="1046"/>
                    </a:lnTo>
                    <a:lnTo>
                      <a:pt x="1067" y="1055"/>
                    </a:lnTo>
                    <a:lnTo>
                      <a:pt x="1055" y="1067"/>
                    </a:lnTo>
                    <a:lnTo>
                      <a:pt x="1055" y="1076"/>
                    </a:lnTo>
                    <a:lnTo>
                      <a:pt x="1046" y="1087"/>
                    </a:lnTo>
                    <a:lnTo>
                      <a:pt x="1046" y="1097"/>
                    </a:lnTo>
                    <a:lnTo>
                      <a:pt x="1036" y="1108"/>
                    </a:lnTo>
                    <a:lnTo>
                      <a:pt x="1025" y="1108"/>
                    </a:lnTo>
                    <a:lnTo>
                      <a:pt x="1036" y="1097"/>
                    </a:lnTo>
                    <a:lnTo>
                      <a:pt x="1046" y="1055"/>
                    </a:lnTo>
                    <a:lnTo>
                      <a:pt x="1067" y="1016"/>
                    </a:lnTo>
                    <a:lnTo>
                      <a:pt x="1076" y="985"/>
                    </a:lnTo>
                    <a:lnTo>
                      <a:pt x="1096" y="945"/>
                    </a:lnTo>
                    <a:lnTo>
                      <a:pt x="1108" y="904"/>
                    </a:lnTo>
                    <a:lnTo>
                      <a:pt x="1126" y="863"/>
                    </a:lnTo>
                    <a:lnTo>
                      <a:pt x="1147" y="823"/>
                    </a:lnTo>
                    <a:lnTo>
                      <a:pt x="1158" y="783"/>
                    </a:lnTo>
                    <a:lnTo>
                      <a:pt x="1179" y="742"/>
                    </a:lnTo>
                    <a:lnTo>
                      <a:pt x="1188" y="701"/>
                    </a:lnTo>
                    <a:lnTo>
                      <a:pt x="1209" y="660"/>
                    </a:lnTo>
                    <a:lnTo>
                      <a:pt x="1218" y="630"/>
                    </a:lnTo>
                    <a:lnTo>
                      <a:pt x="1229" y="589"/>
                    </a:lnTo>
                    <a:lnTo>
                      <a:pt x="1239" y="548"/>
                    </a:lnTo>
                    <a:lnTo>
                      <a:pt x="1259" y="509"/>
                    </a:lnTo>
                    <a:lnTo>
                      <a:pt x="1269" y="468"/>
                    </a:lnTo>
                    <a:lnTo>
                      <a:pt x="1259" y="468"/>
                    </a:lnTo>
                    <a:lnTo>
                      <a:pt x="1218" y="559"/>
                    </a:lnTo>
                    <a:lnTo>
                      <a:pt x="1209" y="559"/>
                    </a:lnTo>
                    <a:lnTo>
                      <a:pt x="1229" y="477"/>
                    </a:lnTo>
                    <a:lnTo>
                      <a:pt x="1218" y="477"/>
                    </a:lnTo>
                    <a:lnTo>
                      <a:pt x="1209" y="498"/>
                    </a:lnTo>
                    <a:lnTo>
                      <a:pt x="1209" y="509"/>
                    </a:lnTo>
                    <a:lnTo>
                      <a:pt x="1198" y="518"/>
                    </a:lnTo>
                    <a:lnTo>
                      <a:pt x="1198" y="528"/>
                    </a:lnTo>
                    <a:lnTo>
                      <a:pt x="1198" y="548"/>
                    </a:lnTo>
                    <a:lnTo>
                      <a:pt x="1188" y="559"/>
                    </a:lnTo>
                    <a:lnTo>
                      <a:pt x="1188" y="569"/>
                    </a:lnTo>
                    <a:lnTo>
                      <a:pt x="1188" y="580"/>
                    </a:lnTo>
                    <a:lnTo>
                      <a:pt x="1188" y="589"/>
                    </a:lnTo>
                    <a:lnTo>
                      <a:pt x="1168" y="619"/>
                    </a:lnTo>
                    <a:lnTo>
                      <a:pt x="1158" y="660"/>
                    </a:lnTo>
                    <a:lnTo>
                      <a:pt x="1147" y="691"/>
                    </a:lnTo>
                    <a:lnTo>
                      <a:pt x="1138" y="731"/>
                    </a:lnTo>
                    <a:lnTo>
                      <a:pt x="1117" y="772"/>
                    </a:lnTo>
                    <a:lnTo>
                      <a:pt x="1108" y="802"/>
                    </a:lnTo>
                    <a:lnTo>
                      <a:pt x="1087" y="843"/>
                    </a:lnTo>
                    <a:lnTo>
                      <a:pt x="1076" y="873"/>
                    </a:lnTo>
                    <a:lnTo>
                      <a:pt x="1055" y="914"/>
                    </a:lnTo>
                    <a:lnTo>
                      <a:pt x="1046" y="945"/>
                    </a:lnTo>
                    <a:lnTo>
                      <a:pt x="1025" y="985"/>
                    </a:lnTo>
                    <a:lnTo>
                      <a:pt x="1016" y="1016"/>
                    </a:lnTo>
                    <a:lnTo>
                      <a:pt x="1005" y="1055"/>
                    </a:lnTo>
                    <a:lnTo>
                      <a:pt x="985" y="1087"/>
                    </a:lnTo>
                    <a:lnTo>
                      <a:pt x="975" y="1117"/>
                    </a:lnTo>
                    <a:lnTo>
                      <a:pt x="965" y="1158"/>
                    </a:lnTo>
                    <a:lnTo>
                      <a:pt x="954" y="1158"/>
                    </a:lnTo>
                    <a:lnTo>
                      <a:pt x="954" y="1168"/>
                    </a:lnTo>
                    <a:lnTo>
                      <a:pt x="934" y="1218"/>
                    </a:lnTo>
                    <a:lnTo>
                      <a:pt x="894" y="1259"/>
                    </a:lnTo>
                    <a:lnTo>
                      <a:pt x="894" y="1250"/>
                    </a:lnTo>
                    <a:lnTo>
                      <a:pt x="894" y="1239"/>
                    </a:lnTo>
                    <a:lnTo>
                      <a:pt x="894" y="1229"/>
                    </a:lnTo>
                    <a:lnTo>
                      <a:pt x="883" y="1218"/>
                    </a:lnTo>
                    <a:lnTo>
                      <a:pt x="802" y="1361"/>
                    </a:lnTo>
                    <a:lnTo>
                      <a:pt x="752" y="1432"/>
                    </a:lnTo>
                    <a:lnTo>
                      <a:pt x="762" y="1443"/>
                    </a:lnTo>
                    <a:lnTo>
                      <a:pt x="752" y="1443"/>
                    </a:lnTo>
                    <a:lnTo>
                      <a:pt x="752" y="1453"/>
                    </a:lnTo>
                    <a:lnTo>
                      <a:pt x="752" y="1462"/>
                    </a:lnTo>
                    <a:lnTo>
                      <a:pt x="741" y="1462"/>
                    </a:lnTo>
                    <a:lnTo>
                      <a:pt x="741" y="1472"/>
                    </a:lnTo>
                    <a:lnTo>
                      <a:pt x="731" y="1483"/>
                    </a:lnTo>
                    <a:lnTo>
                      <a:pt x="731" y="1493"/>
                    </a:lnTo>
                    <a:lnTo>
                      <a:pt x="721" y="1514"/>
                    </a:lnTo>
                    <a:lnTo>
                      <a:pt x="710" y="1524"/>
                    </a:lnTo>
                    <a:lnTo>
                      <a:pt x="710" y="1533"/>
                    </a:lnTo>
                    <a:lnTo>
                      <a:pt x="710" y="1554"/>
                    </a:lnTo>
                    <a:lnTo>
                      <a:pt x="710" y="1564"/>
                    </a:lnTo>
                    <a:lnTo>
                      <a:pt x="701" y="1585"/>
                    </a:lnTo>
                    <a:lnTo>
                      <a:pt x="710" y="1595"/>
                    </a:lnTo>
                    <a:lnTo>
                      <a:pt x="710" y="1604"/>
                    </a:lnTo>
                    <a:lnTo>
                      <a:pt x="710" y="1615"/>
                    </a:lnTo>
                    <a:lnTo>
                      <a:pt x="721" y="1625"/>
                    </a:lnTo>
                    <a:lnTo>
                      <a:pt x="701" y="1635"/>
                    </a:lnTo>
                    <a:lnTo>
                      <a:pt x="690" y="1656"/>
                    </a:lnTo>
                    <a:lnTo>
                      <a:pt x="670" y="1675"/>
                    </a:lnTo>
                    <a:lnTo>
                      <a:pt x="660" y="1696"/>
                    </a:lnTo>
                    <a:lnTo>
                      <a:pt x="650" y="1707"/>
                    </a:lnTo>
                    <a:lnTo>
                      <a:pt x="630" y="1727"/>
                    </a:lnTo>
                    <a:lnTo>
                      <a:pt x="619" y="1746"/>
                    </a:lnTo>
                    <a:lnTo>
                      <a:pt x="599" y="1757"/>
                    </a:lnTo>
                    <a:lnTo>
                      <a:pt x="589" y="1778"/>
                    </a:lnTo>
                    <a:lnTo>
                      <a:pt x="580" y="1787"/>
                    </a:lnTo>
                    <a:lnTo>
                      <a:pt x="568" y="1798"/>
                    </a:lnTo>
                    <a:lnTo>
                      <a:pt x="548" y="1817"/>
                    </a:lnTo>
                    <a:lnTo>
                      <a:pt x="539" y="1829"/>
                    </a:lnTo>
                    <a:lnTo>
                      <a:pt x="527" y="1849"/>
                    </a:lnTo>
                    <a:lnTo>
                      <a:pt x="518" y="1858"/>
                    </a:lnTo>
                    <a:lnTo>
                      <a:pt x="509" y="1869"/>
                    </a:lnTo>
                    <a:lnTo>
                      <a:pt x="497" y="1889"/>
                    </a:lnTo>
                    <a:lnTo>
                      <a:pt x="488" y="1900"/>
                    </a:lnTo>
                    <a:lnTo>
                      <a:pt x="467" y="1909"/>
                    </a:lnTo>
                    <a:lnTo>
                      <a:pt x="456" y="1929"/>
                    </a:lnTo>
                    <a:lnTo>
                      <a:pt x="447" y="1940"/>
                    </a:lnTo>
                    <a:lnTo>
                      <a:pt x="437" y="1960"/>
                    </a:lnTo>
                    <a:lnTo>
                      <a:pt x="426" y="1971"/>
                    </a:lnTo>
                    <a:lnTo>
                      <a:pt x="417" y="1980"/>
                    </a:lnTo>
                    <a:lnTo>
                      <a:pt x="396" y="2011"/>
                    </a:lnTo>
                    <a:lnTo>
                      <a:pt x="376" y="2031"/>
                    </a:lnTo>
                    <a:lnTo>
                      <a:pt x="355" y="2052"/>
                    </a:lnTo>
                    <a:lnTo>
                      <a:pt x="345" y="2082"/>
                    </a:lnTo>
                    <a:lnTo>
                      <a:pt x="325" y="2102"/>
                    </a:lnTo>
                    <a:lnTo>
                      <a:pt x="314" y="2123"/>
                    </a:lnTo>
                    <a:lnTo>
                      <a:pt x="295" y="2153"/>
                    </a:lnTo>
                    <a:lnTo>
                      <a:pt x="284" y="2173"/>
                    </a:lnTo>
                    <a:lnTo>
                      <a:pt x="264" y="2203"/>
                    </a:lnTo>
                    <a:lnTo>
                      <a:pt x="254" y="2224"/>
                    </a:lnTo>
                    <a:lnTo>
                      <a:pt x="234" y="2255"/>
                    </a:lnTo>
                    <a:lnTo>
                      <a:pt x="223" y="2274"/>
                    </a:lnTo>
                    <a:lnTo>
                      <a:pt x="213" y="2306"/>
                    </a:lnTo>
                    <a:lnTo>
                      <a:pt x="193" y="2336"/>
                    </a:lnTo>
                    <a:lnTo>
                      <a:pt x="182" y="2357"/>
                    </a:lnTo>
                    <a:lnTo>
                      <a:pt x="173" y="2386"/>
                    </a:lnTo>
                    <a:lnTo>
                      <a:pt x="163" y="2407"/>
                    </a:lnTo>
                    <a:lnTo>
                      <a:pt x="152" y="2437"/>
                    </a:lnTo>
                    <a:lnTo>
                      <a:pt x="142" y="2457"/>
                    </a:lnTo>
                    <a:lnTo>
                      <a:pt x="132" y="2488"/>
                    </a:lnTo>
                    <a:lnTo>
                      <a:pt x="122" y="2508"/>
                    </a:lnTo>
                    <a:lnTo>
                      <a:pt x="122" y="2528"/>
                    </a:lnTo>
                    <a:lnTo>
                      <a:pt x="111" y="2559"/>
                    </a:lnTo>
                    <a:lnTo>
                      <a:pt x="102" y="2579"/>
                    </a:lnTo>
                    <a:lnTo>
                      <a:pt x="91" y="2598"/>
                    </a:lnTo>
                    <a:lnTo>
                      <a:pt x="81" y="2630"/>
                    </a:lnTo>
                    <a:lnTo>
                      <a:pt x="81" y="2651"/>
                    </a:lnTo>
                    <a:lnTo>
                      <a:pt x="71" y="2671"/>
                    </a:lnTo>
                    <a:lnTo>
                      <a:pt x="71" y="2700"/>
                    </a:lnTo>
                    <a:lnTo>
                      <a:pt x="61" y="2721"/>
                    </a:lnTo>
                    <a:lnTo>
                      <a:pt x="51" y="2742"/>
                    </a:lnTo>
                    <a:lnTo>
                      <a:pt x="51" y="2771"/>
                    </a:lnTo>
                    <a:lnTo>
                      <a:pt x="51" y="2782"/>
                    </a:lnTo>
                    <a:lnTo>
                      <a:pt x="51" y="2792"/>
                    </a:lnTo>
                    <a:lnTo>
                      <a:pt x="40" y="2802"/>
                    </a:lnTo>
                    <a:lnTo>
                      <a:pt x="40" y="2813"/>
                    </a:lnTo>
                    <a:lnTo>
                      <a:pt x="40" y="2822"/>
                    </a:lnTo>
                    <a:lnTo>
                      <a:pt x="40" y="2842"/>
                    </a:lnTo>
                    <a:lnTo>
                      <a:pt x="40" y="2853"/>
                    </a:lnTo>
                    <a:lnTo>
                      <a:pt x="31" y="2863"/>
                    </a:lnTo>
                    <a:lnTo>
                      <a:pt x="31" y="2872"/>
                    </a:lnTo>
                    <a:lnTo>
                      <a:pt x="31" y="2884"/>
                    </a:lnTo>
                    <a:lnTo>
                      <a:pt x="31" y="2893"/>
                    </a:lnTo>
                    <a:lnTo>
                      <a:pt x="31" y="2913"/>
                    </a:lnTo>
                    <a:lnTo>
                      <a:pt x="20" y="2924"/>
                    </a:lnTo>
                    <a:lnTo>
                      <a:pt x="20" y="2934"/>
                    </a:lnTo>
                    <a:lnTo>
                      <a:pt x="20" y="2943"/>
                    </a:lnTo>
                    <a:lnTo>
                      <a:pt x="20" y="2955"/>
                    </a:lnTo>
                    <a:lnTo>
                      <a:pt x="20" y="2975"/>
                    </a:lnTo>
                    <a:lnTo>
                      <a:pt x="20" y="2985"/>
                    </a:lnTo>
                    <a:lnTo>
                      <a:pt x="10" y="3005"/>
                    </a:lnTo>
                    <a:lnTo>
                      <a:pt x="10" y="3014"/>
                    </a:lnTo>
                    <a:lnTo>
                      <a:pt x="10" y="3035"/>
                    </a:lnTo>
                    <a:lnTo>
                      <a:pt x="10" y="3046"/>
                    </a:lnTo>
                    <a:lnTo>
                      <a:pt x="10" y="3067"/>
                    </a:lnTo>
                    <a:lnTo>
                      <a:pt x="0" y="3076"/>
                    </a:lnTo>
                    <a:lnTo>
                      <a:pt x="0" y="3097"/>
                    </a:lnTo>
                    <a:lnTo>
                      <a:pt x="0" y="3106"/>
                    </a:lnTo>
                    <a:lnTo>
                      <a:pt x="0" y="3127"/>
                    </a:lnTo>
                    <a:lnTo>
                      <a:pt x="0" y="3138"/>
                    </a:lnTo>
                    <a:lnTo>
                      <a:pt x="0" y="3157"/>
                    </a:lnTo>
                    <a:lnTo>
                      <a:pt x="0" y="3168"/>
                    </a:lnTo>
                    <a:lnTo>
                      <a:pt x="10" y="3188"/>
                    </a:lnTo>
                    <a:lnTo>
                      <a:pt x="10" y="3198"/>
                    </a:lnTo>
                    <a:lnTo>
                      <a:pt x="10" y="3208"/>
                    </a:lnTo>
                    <a:lnTo>
                      <a:pt x="0" y="3218"/>
                    </a:lnTo>
                    <a:lnTo>
                      <a:pt x="0" y="3228"/>
                    </a:lnTo>
                    <a:lnTo>
                      <a:pt x="0" y="3239"/>
                    </a:lnTo>
                    <a:lnTo>
                      <a:pt x="10" y="3239"/>
                    </a:lnTo>
                    <a:lnTo>
                      <a:pt x="10" y="3249"/>
                    </a:lnTo>
                    <a:lnTo>
                      <a:pt x="51" y="3188"/>
                    </a:lnTo>
                    <a:lnTo>
                      <a:pt x="71" y="3188"/>
                    </a:lnTo>
                    <a:lnTo>
                      <a:pt x="81" y="3168"/>
                    </a:lnTo>
                    <a:lnTo>
                      <a:pt x="81" y="3147"/>
                    </a:lnTo>
                    <a:lnTo>
                      <a:pt x="91" y="3127"/>
                    </a:lnTo>
                    <a:lnTo>
                      <a:pt x="91" y="3106"/>
                    </a:lnTo>
                    <a:lnTo>
                      <a:pt x="91" y="3085"/>
                    </a:lnTo>
                    <a:lnTo>
                      <a:pt x="102" y="3067"/>
                    </a:lnTo>
                    <a:lnTo>
                      <a:pt x="102" y="3046"/>
                    </a:lnTo>
                    <a:lnTo>
                      <a:pt x="102" y="3026"/>
                    </a:lnTo>
                    <a:lnTo>
                      <a:pt x="111" y="3005"/>
                    </a:lnTo>
                    <a:lnTo>
                      <a:pt x="111" y="2985"/>
                    </a:lnTo>
                    <a:lnTo>
                      <a:pt x="122" y="2964"/>
                    </a:lnTo>
                    <a:lnTo>
                      <a:pt x="122" y="2943"/>
                    </a:lnTo>
                    <a:lnTo>
                      <a:pt x="122" y="2924"/>
                    </a:lnTo>
                    <a:lnTo>
                      <a:pt x="132" y="2893"/>
                    </a:lnTo>
                    <a:lnTo>
                      <a:pt x="132" y="2872"/>
                    </a:lnTo>
                    <a:lnTo>
                      <a:pt x="142" y="2853"/>
                    </a:lnTo>
                    <a:lnTo>
                      <a:pt x="142" y="2832"/>
                    </a:lnTo>
                    <a:lnTo>
                      <a:pt x="152" y="2802"/>
                    </a:lnTo>
                    <a:lnTo>
                      <a:pt x="163" y="2782"/>
                    </a:lnTo>
                    <a:lnTo>
                      <a:pt x="163" y="2761"/>
                    </a:lnTo>
                    <a:lnTo>
                      <a:pt x="173" y="2731"/>
                    </a:lnTo>
                    <a:lnTo>
                      <a:pt x="182" y="2712"/>
                    </a:lnTo>
                    <a:lnTo>
                      <a:pt x="193" y="2680"/>
                    </a:lnTo>
                    <a:lnTo>
                      <a:pt x="193" y="2660"/>
                    </a:lnTo>
                    <a:lnTo>
                      <a:pt x="203" y="2640"/>
                    </a:lnTo>
                    <a:lnTo>
                      <a:pt x="213" y="2610"/>
                    </a:lnTo>
                    <a:lnTo>
                      <a:pt x="223" y="2590"/>
                    </a:lnTo>
                    <a:lnTo>
                      <a:pt x="234" y="2570"/>
                    </a:lnTo>
                    <a:lnTo>
                      <a:pt x="244" y="2539"/>
                    </a:lnTo>
                    <a:lnTo>
                      <a:pt x="254" y="2519"/>
                    </a:lnTo>
                    <a:lnTo>
                      <a:pt x="254" y="2488"/>
                    </a:lnTo>
                    <a:lnTo>
                      <a:pt x="264" y="2469"/>
                    </a:lnTo>
                    <a:lnTo>
                      <a:pt x="274" y="2448"/>
                    </a:lnTo>
                    <a:lnTo>
                      <a:pt x="284" y="2437"/>
                    </a:lnTo>
                    <a:lnTo>
                      <a:pt x="284" y="2416"/>
                    </a:lnTo>
                    <a:lnTo>
                      <a:pt x="295" y="2407"/>
                    </a:lnTo>
                    <a:lnTo>
                      <a:pt x="305" y="2398"/>
                    </a:lnTo>
                    <a:lnTo>
                      <a:pt x="305" y="2377"/>
                    </a:lnTo>
                    <a:lnTo>
                      <a:pt x="314" y="2366"/>
                    </a:lnTo>
                    <a:lnTo>
                      <a:pt x="325" y="2345"/>
                    </a:lnTo>
                    <a:lnTo>
                      <a:pt x="325" y="2336"/>
                    </a:lnTo>
                    <a:lnTo>
                      <a:pt x="325" y="2326"/>
                    </a:lnTo>
                    <a:lnTo>
                      <a:pt x="335" y="2315"/>
                    </a:lnTo>
                    <a:lnTo>
                      <a:pt x="335" y="2306"/>
                    </a:lnTo>
                    <a:lnTo>
                      <a:pt x="345" y="2295"/>
                    </a:lnTo>
                    <a:lnTo>
                      <a:pt x="345" y="2286"/>
                    </a:lnTo>
                    <a:lnTo>
                      <a:pt x="355" y="2274"/>
                    </a:lnTo>
                    <a:lnTo>
                      <a:pt x="355" y="2265"/>
                    </a:lnTo>
                    <a:lnTo>
                      <a:pt x="355" y="2255"/>
                    </a:lnTo>
                    <a:lnTo>
                      <a:pt x="366" y="2244"/>
                    </a:lnTo>
                    <a:lnTo>
                      <a:pt x="366" y="2234"/>
                    </a:lnTo>
                    <a:lnTo>
                      <a:pt x="376" y="2224"/>
                    </a:lnTo>
                    <a:lnTo>
                      <a:pt x="376" y="2215"/>
                    </a:lnTo>
                    <a:lnTo>
                      <a:pt x="385" y="2203"/>
                    </a:lnTo>
                    <a:lnTo>
                      <a:pt x="385" y="2194"/>
                    </a:lnTo>
                    <a:lnTo>
                      <a:pt x="396" y="2184"/>
                    </a:lnTo>
                    <a:lnTo>
                      <a:pt x="406" y="2153"/>
                    </a:lnTo>
                    <a:lnTo>
                      <a:pt x="426" y="2132"/>
                    </a:lnTo>
                    <a:lnTo>
                      <a:pt x="447" y="2102"/>
                    </a:lnTo>
                    <a:lnTo>
                      <a:pt x="467" y="2071"/>
                    </a:lnTo>
                    <a:lnTo>
                      <a:pt x="477" y="2052"/>
                    </a:lnTo>
                    <a:lnTo>
                      <a:pt x="497" y="2021"/>
                    </a:lnTo>
                    <a:lnTo>
                      <a:pt x="518" y="2000"/>
                    </a:lnTo>
                    <a:lnTo>
                      <a:pt x="539" y="1971"/>
                    </a:lnTo>
                    <a:lnTo>
                      <a:pt x="568" y="1950"/>
                    </a:lnTo>
                    <a:lnTo>
                      <a:pt x="589" y="1920"/>
                    </a:lnTo>
                    <a:lnTo>
                      <a:pt x="610" y="1900"/>
                    </a:lnTo>
                    <a:lnTo>
                      <a:pt x="630" y="1879"/>
                    </a:lnTo>
                    <a:lnTo>
                      <a:pt x="650" y="1849"/>
                    </a:lnTo>
                    <a:lnTo>
                      <a:pt x="670" y="1829"/>
                    </a:lnTo>
                    <a:lnTo>
                      <a:pt x="690" y="1798"/>
                    </a:lnTo>
                    <a:lnTo>
                      <a:pt x="710" y="1778"/>
                    </a:lnTo>
                    <a:lnTo>
                      <a:pt x="721" y="1767"/>
                    </a:lnTo>
                    <a:lnTo>
                      <a:pt x="721" y="1757"/>
                    </a:lnTo>
                    <a:lnTo>
                      <a:pt x="731" y="1757"/>
                    </a:lnTo>
                    <a:lnTo>
                      <a:pt x="731" y="1746"/>
                    </a:lnTo>
                    <a:lnTo>
                      <a:pt x="741" y="1746"/>
                    </a:lnTo>
                    <a:lnTo>
                      <a:pt x="741" y="1737"/>
                    </a:lnTo>
                    <a:lnTo>
                      <a:pt x="752" y="1737"/>
                    </a:lnTo>
                    <a:lnTo>
                      <a:pt x="752" y="1727"/>
                    </a:lnTo>
                    <a:lnTo>
                      <a:pt x="762" y="1727"/>
                    </a:lnTo>
                    <a:lnTo>
                      <a:pt x="772" y="1727"/>
                    </a:lnTo>
                    <a:lnTo>
                      <a:pt x="792" y="1707"/>
                    </a:lnTo>
                    <a:lnTo>
                      <a:pt x="802" y="1696"/>
                    </a:lnTo>
                    <a:lnTo>
                      <a:pt x="823" y="1686"/>
                    </a:lnTo>
                    <a:lnTo>
                      <a:pt x="843" y="1675"/>
                    </a:lnTo>
                    <a:lnTo>
                      <a:pt x="854" y="1656"/>
                    </a:lnTo>
                    <a:lnTo>
                      <a:pt x="873" y="1656"/>
                    </a:lnTo>
                    <a:lnTo>
                      <a:pt x="894" y="1645"/>
                    </a:lnTo>
                    <a:lnTo>
                      <a:pt x="914" y="1635"/>
                    </a:lnTo>
                    <a:lnTo>
                      <a:pt x="925" y="1635"/>
                    </a:lnTo>
                    <a:lnTo>
                      <a:pt x="934" y="1635"/>
                    </a:lnTo>
                    <a:lnTo>
                      <a:pt x="944" y="1625"/>
                    </a:lnTo>
                    <a:lnTo>
                      <a:pt x="954" y="1625"/>
                    </a:lnTo>
                    <a:lnTo>
                      <a:pt x="965" y="1625"/>
                    </a:lnTo>
                    <a:lnTo>
                      <a:pt x="975" y="1615"/>
                    </a:lnTo>
                    <a:lnTo>
                      <a:pt x="985" y="1604"/>
                    </a:lnTo>
                    <a:lnTo>
                      <a:pt x="996" y="1604"/>
                    </a:lnTo>
                    <a:lnTo>
                      <a:pt x="996" y="1585"/>
                    </a:lnTo>
                    <a:lnTo>
                      <a:pt x="1046" y="1544"/>
                    </a:lnTo>
                    <a:lnTo>
                      <a:pt x="1055" y="1544"/>
                    </a:lnTo>
                    <a:lnTo>
                      <a:pt x="1076" y="1533"/>
                    </a:lnTo>
                    <a:lnTo>
                      <a:pt x="1087" y="1524"/>
                    </a:lnTo>
                    <a:lnTo>
                      <a:pt x="1096" y="1514"/>
                    </a:lnTo>
                    <a:lnTo>
                      <a:pt x="1108" y="1503"/>
                    </a:lnTo>
                    <a:lnTo>
                      <a:pt x="1117" y="1493"/>
                    </a:lnTo>
                    <a:lnTo>
                      <a:pt x="1138" y="1483"/>
                    </a:lnTo>
                    <a:lnTo>
                      <a:pt x="1147" y="1472"/>
                    </a:lnTo>
                    <a:lnTo>
                      <a:pt x="1147" y="1462"/>
                    </a:lnTo>
                    <a:lnTo>
                      <a:pt x="1158" y="1462"/>
                    </a:lnTo>
                    <a:lnTo>
                      <a:pt x="1168" y="1453"/>
                    </a:lnTo>
                    <a:lnTo>
                      <a:pt x="1179" y="1453"/>
                    </a:lnTo>
                    <a:lnTo>
                      <a:pt x="1179" y="1443"/>
                    </a:lnTo>
                    <a:lnTo>
                      <a:pt x="1188" y="1443"/>
                    </a:lnTo>
                    <a:lnTo>
                      <a:pt x="1209" y="1422"/>
                    </a:lnTo>
                    <a:lnTo>
                      <a:pt x="1218" y="1422"/>
                    </a:lnTo>
                    <a:lnTo>
                      <a:pt x="1229" y="1412"/>
                    </a:lnTo>
                    <a:lnTo>
                      <a:pt x="1239" y="1412"/>
                    </a:lnTo>
                    <a:lnTo>
                      <a:pt x="1259" y="1392"/>
                    </a:lnTo>
                    <a:lnTo>
                      <a:pt x="1280" y="1381"/>
                    </a:lnTo>
                    <a:lnTo>
                      <a:pt x="1300" y="1371"/>
                    </a:lnTo>
                    <a:lnTo>
                      <a:pt x="1321" y="1361"/>
                    </a:lnTo>
                    <a:lnTo>
                      <a:pt x="1340" y="1351"/>
                    </a:lnTo>
                    <a:lnTo>
                      <a:pt x="1361" y="1341"/>
                    </a:lnTo>
                    <a:lnTo>
                      <a:pt x="1381" y="1330"/>
                    </a:lnTo>
                    <a:lnTo>
                      <a:pt x="1401" y="1321"/>
                    </a:lnTo>
                    <a:lnTo>
                      <a:pt x="1422" y="1310"/>
                    </a:lnTo>
                    <a:lnTo>
                      <a:pt x="1442" y="1300"/>
                    </a:lnTo>
                    <a:lnTo>
                      <a:pt x="1453" y="1290"/>
                    </a:lnTo>
                    <a:lnTo>
                      <a:pt x="1472" y="1280"/>
                    </a:lnTo>
                    <a:lnTo>
                      <a:pt x="1493" y="1270"/>
                    </a:lnTo>
                    <a:lnTo>
                      <a:pt x="1513" y="1259"/>
                    </a:lnTo>
                    <a:lnTo>
                      <a:pt x="1533" y="1259"/>
                    </a:lnTo>
                    <a:lnTo>
                      <a:pt x="1554" y="1250"/>
                    </a:lnTo>
                    <a:lnTo>
                      <a:pt x="1503" y="1270"/>
                    </a:lnTo>
                    <a:lnTo>
                      <a:pt x="1503" y="1259"/>
                    </a:lnTo>
                    <a:lnTo>
                      <a:pt x="1513" y="1250"/>
                    </a:lnTo>
                    <a:lnTo>
                      <a:pt x="1524" y="1250"/>
                    </a:lnTo>
                    <a:lnTo>
                      <a:pt x="1543" y="1239"/>
                    </a:lnTo>
                    <a:lnTo>
                      <a:pt x="1554" y="1229"/>
                    </a:lnTo>
                    <a:lnTo>
                      <a:pt x="1574" y="1218"/>
                    </a:lnTo>
                    <a:lnTo>
                      <a:pt x="1584" y="1218"/>
                    </a:lnTo>
                    <a:lnTo>
                      <a:pt x="1604" y="1209"/>
                    </a:lnTo>
                    <a:lnTo>
                      <a:pt x="1615" y="1199"/>
                    </a:lnTo>
                    <a:lnTo>
                      <a:pt x="1625" y="1199"/>
                    </a:lnTo>
                    <a:lnTo>
                      <a:pt x="1635" y="1188"/>
                    </a:lnTo>
                    <a:lnTo>
                      <a:pt x="1655" y="1179"/>
                    </a:lnTo>
                    <a:lnTo>
                      <a:pt x="1666" y="1179"/>
                    </a:lnTo>
                    <a:lnTo>
                      <a:pt x="1675" y="1168"/>
                    </a:lnTo>
                    <a:lnTo>
                      <a:pt x="1686" y="1168"/>
                    </a:lnTo>
                    <a:lnTo>
                      <a:pt x="1696" y="1158"/>
                    </a:lnTo>
                    <a:lnTo>
                      <a:pt x="1707" y="1158"/>
                    </a:lnTo>
                    <a:lnTo>
                      <a:pt x="1716" y="1147"/>
                    </a:lnTo>
                    <a:lnTo>
                      <a:pt x="1725" y="1147"/>
                    </a:lnTo>
                    <a:lnTo>
                      <a:pt x="1737" y="1138"/>
                    </a:lnTo>
                    <a:lnTo>
                      <a:pt x="1746" y="1138"/>
                    </a:lnTo>
                    <a:lnTo>
                      <a:pt x="1757" y="1138"/>
                    </a:lnTo>
                    <a:lnTo>
                      <a:pt x="1767" y="1128"/>
                    </a:lnTo>
                    <a:lnTo>
                      <a:pt x="1778" y="1128"/>
                    </a:lnTo>
                    <a:lnTo>
                      <a:pt x="1787" y="1128"/>
                    </a:lnTo>
                    <a:lnTo>
                      <a:pt x="1798" y="1117"/>
                    </a:lnTo>
                    <a:lnTo>
                      <a:pt x="1808" y="1117"/>
                    </a:lnTo>
                    <a:lnTo>
                      <a:pt x="1817" y="1117"/>
                    </a:lnTo>
                    <a:lnTo>
                      <a:pt x="1828" y="1108"/>
                    </a:lnTo>
                    <a:lnTo>
                      <a:pt x="1838" y="1108"/>
                    </a:lnTo>
                    <a:lnTo>
                      <a:pt x="1849" y="1097"/>
                    </a:lnTo>
                    <a:lnTo>
                      <a:pt x="1858" y="1097"/>
                    </a:lnTo>
                    <a:lnTo>
                      <a:pt x="1869" y="1087"/>
                    </a:lnTo>
                    <a:lnTo>
                      <a:pt x="1858" y="1076"/>
                    </a:lnTo>
                    <a:lnTo>
                      <a:pt x="1849" y="1087"/>
                    </a:lnTo>
                    <a:lnTo>
                      <a:pt x="1828" y="1097"/>
                    </a:lnTo>
                    <a:lnTo>
                      <a:pt x="1808" y="1108"/>
                    </a:lnTo>
                    <a:lnTo>
                      <a:pt x="1787" y="1117"/>
                    </a:lnTo>
                    <a:lnTo>
                      <a:pt x="1767" y="1117"/>
                    </a:lnTo>
                    <a:lnTo>
                      <a:pt x="1757" y="1128"/>
                    </a:lnTo>
                    <a:lnTo>
                      <a:pt x="1737" y="1138"/>
                    </a:lnTo>
                    <a:lnTo>
                      <a:pt x="1716" y="1147"/>
                    </a:lnTo>
                    <a:lnTo>
                      <a:pt x="1686" y="1158"/>
                    </a:lnTo>
                    <a:lnTo>
                      <a:pt x="1655" y="1179"/>
                    </a:lnTo>
                    <a:lnTo>
                      <a:pt x="1625" y="1188"/>
                    </a:lnTo>
                    <a:lnTo>
                      <a:pt x="1595" y="1199"/>
                    </a:lnTo>
                    <a:lnTo>
                      <a:pt x="1574" y="1218"/>
                    </a:lnTo>
                    <a:lnTo>
                      <a:pt x="1543" y="1229"/>
                    </a:lnTo>
                    <a:lnTo>
                      <a:pt x="1513" y="1250"/>
                    </a:lnTo>
                    <a:lnTo>
                      <a:pt x="1483" y="1259"/>
                    </a:lnTo>
                    <a:lnTo>
                      <a:pt x="1453" y="1270"/>
                    </a:lnTo>
                    <a:lnTo>
                      <a:pt x="1422" y="1290"/>
                    </a:lnTo>
                    <a:lnTo>
                      <a:pt x="1391" y="1310"/>
                    </a:lnTo>
                    <a:lnTo>
                      <a:pt x="1371" y="1321"/>
                    </a:lnTo>
                    <a:lnTo>
                      <a:pt x="1340" y="1341"/>
                    </a:lnTo>
                    <a:lnTo>
                      <a:pt x="1310" y="1351"/>
                    </a:lnTo>
                    <a:lnTo>
                      <a:pt x="1280" y="1371"/>
                    </a:lnTo>
                    <a:lnTo>
                      <a:pt x="1250" y="1381"/>
                    </a:lnTo>
                    <a:lnTo>
                      <a:pt x="1239" y="1392"/>
                    </a:lnTo>
                    <a:lnTo>
                      <a:pt x="1229" y="1401"/>
                    </a:lnTo>
                    <a:lnTo>
                      <a:pt x="1218" y="1412"/>
                    </a:lnTo>
                    <a:lnTo>
                      <a:pt x="1209" y="1412"/>
                    </a:lnTo>
                    <a:lnTo>
                      <a:pt x="1198" y="1422"/>
                    </a:lnTo>
                    <a:lnTo>
                      <a:pt x="1188" y="1432"/>
                    </a:lnTo>
                    <a:lnTo>
                      <a:pt x="1179" y="1432"/>
                    </a:lnTo>
                    <a:lnTo>
                      <a:pt x="1158" y="1443"/>
                    </a:lnTo>
                    <a:lnTo>
                      <a:pt x="1147" y="1443"/>
                    </a:lnTo>
                    <a:lnTo>
                      <a:pt x="1321" y="1330"/>
                    </a:lnTo>
                    <a:lnTo>
                      <a:pt x="1330" y="1321"/>
                    </a:lnTo>
                    <a:lnTo>
                      <a:pt x="1351" y="1310"/>
                    </a:lnTo>
                    <a:lnTo>
                      <a:pt x="1361" y="1300"/>
                    </a:lnTo>
                    <a:lnTo>
                      <a:pt x="1381" y="1290"/>
                    </a:lnTo>
                    <a:lnTo>
                      <a:pt x="1391" y="1280"/>
                    </a:lnTo>
                    <a:lnTo>
                      <a:pt x="1411" y="1270"/>
                    </a:lnTo>
                    <a:lnTo>
                      <a:pt x="1422" y="1259"/>
                    </a:lnTo>
                    <a:lnTo>
                      <a:pt x="1442" y="1259"/>
                    </a:lnTo>
                    <a:lnTo>
                      <a:pt x="1462" y="1250"/>
                    </a:lnTo>
                    <a:lnTo>
                      <a:pt x="1472" y="1239"/>
                    </a:lnTo>
                    <a:lnTo>
                      <a:pt x="1493" y="1229"/>
                    </a:lnTo>
                    <a:lnTo>
                      <a:pt x="1503" y="1218"/>
                    </a:lnTo>
                    <a:lnTo>
                      <a:pt x="1524" y="1209"/>
                    </a:lnTo>
                    <a:lnTo>
                      <a:pt x="1533" y="1199"/>
                    </a:lnTo>
                    <a:lnTo>
                      <a:pt x="1554" y="1188"/>
                    </a:lnTo>
                    <a:lnTo>
                      <a:pt x="1564" y="1188"/>
                    </a:lnTo>
                    <a:lnTo>
                      <a:pt x="1584" y="1179"/>
                    </a:lnTo>
                    <a:lnTo>
                      <a:pt x="1604" y="1168"/>
                    </a:lnTo>
                    <a:lnTo>
                      <a:pt x="1615" y="1158"/>
                    </a:lnTo>
                    <a:lnTo>
                      <a:pt x="1635" y="1147"/>
                    </a:lnTo>
                    <a:lnTo>
                      <a:pt x="1655" y="1138"/>
                    </a:lnTo>
                    <a:lnTo>
                      <a:pt x="1666" y="1138"/>
                    </a:lnTo>
                    <a:lnTo>
                      <a:pt x="1686" y="1128"/>
                    </a:lnTo>
                    <a:lnTo>
                      <a:pt x="1707" y="1117"/>
                    </a:lnTo>
                    <a:lnTo>
                      <a:pt x="1716" y="1108"/>
                    </a:lnTo>
                    <a:lnTo>
                      <a:pt x="1725" y="1108"/>
                    </a:lnTo>
                    <a:lnTo>
                      <a:pt x="1737" y="1097"/>
                    </a:lnTo>
                    <a:lnTo>
                      <a:pt x="1746" y="1097"/>
                    </a:lnTo>
                    <a:lnTo>
                      <a:pt x="1757" y="1097"/>
                    </a:lnTo>
                    <a:lnTo>
                      <a:pt x="1767" y="1087"/>
                    </a:lnTo>
                    <a:lnTo>
                      <a:pt x="1888" y="1046"/>
                    </a:lnTo>
                    <a:lnTo>
                      <a:pt x="1888" y="1036"/>
                    </a:lnTo>
                    <a:lnTo>
                      <a:pt x="1869" y="1046"/>
                    </a:lnTo>
                    <a:lnTo>
                      <a:pt x="1849" y="1055"/>
                    </a:lnTo>
                    <a:lnTo>
                      <a:pt x="1828" y="1055"/>
                    </a:lnTo>
                    <a:lnTo>
                      <a:pt x="1808" y="1067"/>
                    </a:lnTo>
                    <a:lnTo>
                      <a:pt x="1787" y="1076"/>
                    </a:lnTo>
                    <a:lnTo>
                      <a:pt x="1767" y="1087"/>
                    </a:lnTo>
                    <a:lnTo>
                      <a:pt x="1746" y="1087"/>
                    </a:lnTo>
                    <a:lnTo>
                      <a:pt x="1725" y="1097"/>
                    </a:lnTo>
                    <a:lnTo>
                      <a:pt x="1707" y="1108"/>
                    </a:lnTo>
                    <a:lnTo>
                      <a:pt x="1686" y="1117"/>
                    </a:lnTo>
                    <a:lnTo>
                      <a:pt x="1666" y="1128"/>
                    </a:lnTo>
                    <a:lnTo>
                      <a:pt x="1645" y="1138"/>
                    </a:lnTo>
                    <a:lnTo>
                      <a:pt x="1615" y="1147"/>
                    </a:lnTo>
                    <a:lnTo>
                      <a:pt x="1595" y="1158"/>
                    </a:lnTo>
                    <a:lnTo>
                      <a:pt x="1574" y="1179"/>
                    </a:lnTo>
                    <a:lnTo>
                      <a:pt x="1554" y="1188"/>
                    </a:lnTo>
                    <a:lnTo>
                      <a:pt x="1533" y="1199"/>
                    </a:lnTo>
                    <a:lnTo>
                      <a:pt x="1513" y="1209"/>
                    </a:lnTo>
                    <a:lnTo>
                      <a:pt x="1493" y="1218"/>
                    </a:lnTo>
                    <a:lnTo>
                      <a:pt x="1472" y="1229"/>
                    </a:lnTo>
                    <a:lnTo>
                      <a:pt x="1453" y="1250"/>
                    </a:lnTo>
                    <a:lnTo>
                      <a:pt x="1432" y="1259"/>
                    </a:lnTo>
                    <a:lnTo>
                      <a:pt x="1411" y="1270"/>
                    </a:lnTo>
                    <a:lnTo>
                      <a:pt x="1391" y="1280"/>
                    </a:lnTo>
                    <a:lnTo>
                      <a:pt x="1371" y="1290"/>
                    </a:lnTo>
                    <a:lnTo>
                      <a:pt x="1351" y="1310"/>
                    </a:lnTo>
                    <a:lnTo>
                      <a:pt x="1330" y="1321"/>
                    </a:lnTo>
                    <a:lnTo>
                      <a:pt x="1310" y="1330"/>
                    </a:lnTo>
                    <a:lnTo>
                      <a:pt x="1289" y="1341"/>
                    </a:lnTo>
                    <a:lnTo>
                      <a:pt x="1269" y="1351"/>
                    </a:lnTo>
                    <a:lnTo>
                      <a:pt x="1250" y="1371"/>
                    </a:lnTo>
                    <a:lnTo>
                      <a:pt x="1229" y="1381"/>
                    </a:lnTo>
                    <a:lnTo>
                      <a:pt x="1218" y="1381"/>
                    </a:lnTo>
                    <a:lnTo>
                      <a:pt x="1209" y="1392"/>
                    </a:lnTo>
                    <a:lnTo>
                      <a:pt x="1209" y="1401"/>
                    </a:lnTo>
                    <a:lnTo>
                      <a:pt x="1198" y="1401"/>
                    </a:lnTo>
                    <a:lnTo>
                      <a:pt x="1188" y="1412"/>
                    </a:lnTo>
                    <a:lnTo>
                      <a:pt x="1179" y="1412"/>
                    </a:lnTo>
                    <a:lnTo>
                      <a:pt x="1168" y="1412"/>
                    </a:lnTo>
                    <a:lnTo>
                      <a:pt x="1179" y="1392"/>
                    </a:lnTo>
                    <a:lnTo>
                      <a:pt x="1198" y="1371"/>
                    </a:lnTo>
                    <a:lnTo>
                      <a:pt x="1209" y="1361"/>
                    </a:lnTo>
                    <a:lnTo>
                      <a:pt x="1229" y="1341"/>
                    </a:lnTo>
                    <a:lnTo>
                      <a:pt x="1250" y="1330"/>
                    </a:lnTo>
                    <a:lnTo>
                      <a:pt x="1269" y="1321"/>
                    </a:lnTo>
                    <a:lnTo>
                      <a:pt x="1289" y="1300"/>
                    </a:lnTo>
                    <a:lnTo>
                      <a:pt x="1300" y="1290"/>
                    </a:lnTo>
                    <a:lnTo>
                      <a:pt x="1340" y="1280"/>
                    </a:lnTo>
                    <a:lnTo>
                      <a:pt x="1371" y="1259"/>
                    </a:lnTo>
                    <a:lnTo>
                      <a:pt x="1401" y="1239"/>
                    </a:lnTo>
                    <a:lnTo>
                      <a:pt x="1442" y="1229"/>
                    </a:lnTo>
                    <a:lnTo>
                      <a:pt x="1472" y="1209"/>
                    </a:lnTo>
                    <a:lnTo>
                      <a:pt x="1503" y="1188"/>
                    </a:lnTo>
                    <a:lnTo>
                      <a:pt x="1533" y="1168"/>
                    </a:lnTo>
                    <a:lnTo>
                      <a:pt x="1564" y="1147"/>
                    </a:lnTo>
                    <a:lnTo>
                      <a:pt x="1595" y="1138"/>
                    </a:lnTo>
                    <a:lnTo>
                      <a:pt x="1635" y="1117"/>
                    </a:lnTo>
                    <a:lnTo>
                      <a:pt x="1666" y="1097"/>
                    </a:lnTo>
                    <a:lnTo>
                      <a:pt x="1696" y="1087"/>
                    </a:lnTo>
                    <a:lnTo>
                      <a:pt x="1725" y="1067"/>
                    </a:lnTo>
                    <a:lnTo>
                      <a:pt x="1757" y="1055"/>
                    </a:lnTo>
                    <a:lnTo>
                      <a:pt x="1798" y="1036"/>
                    </a:lnTo>
                    <a:lnTo>
                      <a:pt x="1828" y="1026"/>
                    </a:lnTo>
                    <a:lnTo>
                      <a:pt x="1838" y="1016"/>
                    </a:lnTo>
                    <a:lnTo>
                      <a:pt x="1858" y="1005"/>
                    </a:lnTo>
                    <a:lnTo>
                      <a:pt x="1879" y="996"/>
                    </a:lnTo>
                    <a:lnTo>
                      <a:pt x="1888" y="985"/>
                    </a:lnTo>
                    <a:lnTo>
                      <a:pt x="1909" y="975"/>
                    </a:lnTo>
                    <a:lnTo>
                      <a:pt x="1929" y="965"/>
                    </a:lnTo>
                    <a:lnTo>
                      <a:pt x="1940" y="955"/>
                    </a:lnTo>
                    <a:lnTo>
                      <a:pt x="1960" y="955"/>
                    </a:lnTo>
                    <a:lnTo>
                      <a:pt x="1970" y="945"/>
                    </a:lnTo>
                    <a:lnTo>
                      <a:pt x="1980" y="934"/>
                    </a:lnTo>
                    <a:lnTo>
                      <a:pt x="2000" y="934"/>
                    </a:lnTo>
                    <a:lnTo>
                      <a:pt x="2011" y="925"/>
                    </a:lnTo>
                    <a:lnTo>
                      <a:pt x="2021" y="914"/>
                    </a:lnTo>
                    <a:lnTo>
                      <a:pt x="2031" y="914"/>
                    </a:lnTo>
                    <a:lnTo>
                      <a:pt x="2042" y="904"/>
                    </a:lnTo>
                    <a:lnTo>
                      <a:pt x="2052" y="904"/>
                    </a:lnTo>
                    <a:lnTo>
                      <a:pt x="2062" y="894"/>
                    </a:lnTo>
                    <a:lnTo>
                      <a:pt x="2071" y="894"/>
                    </a:lnTo>
                    <a:lnTo>
                      <a:pt x="2082" y="884"/>
                    </a:lnTo>
                    <a:lnTo>
                      <a:pt x="2092" y="884"/>
                    </a:lnTo>
                    <a:lnTo>
                      <a:pt x="2102" y="873"/>
                    </a:lnTo>
                    <a:lnTo>
                      <a:pt x="2113" y="873"/>
                    </a:lnTo>
                    <a:lnTo>
                      <a:pt x="2132" y="863"/>
                    </a:lnTo>
                    <a:lnTo>
                      <a:pt x="2142" y="863"/>
                    </a:lnTo>
                    <a:lnTo>
                      <a:pt x="2123" y="863"/>
                    </a:lnTo>
                    <a:lnTo>
                      <a:pt x="2113" y="873"/>
                    </a:lnTo>
                    <a:lnTo>
                      <a:pt x="2092" y="873"/>
                    </a:lnTo>
                    <a:lnTo>
                      <a:pt x="2082" y="884"/>
                    </a:lnTo>
                    <a:lnTo>
                      <a:pt x="2071" y="894"/>
                    </a:lnTo>
                    <a:lnTo>
                      <a:pt x="2052" y="894"/>
                    </a:lnTo>
                    <a:lnTo>
                      <a:pt x="2042" y="904"/>
                    </a:lnTo>
                    <a:lnTo>
                      <a:pt x="2021" y="914"/>
                    </a:lnTo>
                    <a:lnTo>
                      <a:pt x="2011" y="914"/>
                    </a:lnTo>
                    <a:lnTo>
                      <a:pt x="1991" y="925"/>
                    </a:lnTo>
                    <a:lnTo>
                      <a:pt x="1980" y="934"/>
                    </a:lnTo>
                    <a:lnTo>
                      <a:pt x="1970" y="945"/>
                    </a:lnTo>
                    <a:lnTo>
                      <a:pt x="1950" y="945"/>
                    </a:lnTo>
                    <a:lnTo>
                      <a:pt x="1940" y="955"/>
                    </a:lnTo>
                    <a:lnTo>
                      <a:pt x="1920" y="965"/>
                    </a:lnTo>
                    <a:lnTo>
                      <a:pt x="1909" y="965"/>
                    </a:lnTo>
                    <a:lnTo>
                      <a:pt x="1879" y="985"/>
                    </a:lnTo>
                    <a:lnTo>
                      <a:pt x="1849" y="996"/>
                    </a:lnTo>
                    <a:lnTo>
                      <a:pt x="1817" y="1016"/>
                    </a:lnTo>
                    <a:lnTo>
                      <a:pt x="1778" y="1026"/>
                    </a:lnTo>
                    <a:lnTo>
                      <a:pt x="1746" y="1036"/>
                    </a:lnTo>
                    <a:lnTo>
                      <a:pt x="1716" y="1055"/>
                    </a:lnTo>
                    <a:lnTo>
                      <a:pt x="1686" y="1076"/>
                    </a:lnTo>
                    <a:lnTo>
                      <a:pt x="1655" y="1087"/>
                    </a:lnTo>
                    <a:lnTo>
                      <a:pt x="1625" y="1108"/>
                    </a:lnTo>
                    <a:lnTo>
                      <a:pt x="1595" y="1117"/>
                    </a:lnTo>
                    <a:lnTo>
                      <a:pt x="1564" y="1138"/>
                    </a:lnTo>
                    <a:lnTo>
                      <a:pt x="1533" y="1147"/>
                    </a:lnTo>
                    <a:lnTo>
                      <a:pt x="1503" y="1168"/>
                    </a:lnTo>
                    <a:lnTo>
                      <a:pt x="1472" y="1188"/>
                    </a:lnTo>
                    <a:lnTo>
                      <a:pt x="1442" y="1199"/>
                    </a:lnTo>
                    <a:lnTo>
                      <a:pt x="1411" y="1218"/>
                    </a:lnTo>
                    <a:lnTo>
                      <a:pt x="1391" y="1229"/>
                    </a:lnTo>
                    <a:lnTo>
                      <a:pt x="1381" y="1239"/>
                    </a:lnTo>
                    <a:lnTo>
                      <a:pt x="1361" y="1250"/>
                    </a:lnTo>
                    <a:lnTo>
                      <a:pt x="1340" y="1259"/>
                    </a:lnTo>
                    <a:lnTo>
                      <a:pt x="1330" y="1259"/>
                    </a:lnTo>
                    <a:lnTo>
                      <a:pt x="1310" y="1270"/>
                    </a:lnTo>
                    <a:lnTo>
                      <a:pt x="1300" y="1280"/>
                    </a:lnTo>
                    <a:lnTo>
                      <a:pt x="1280" y="1290"/>
                    </a:lnTo>
                    <a:lnTo>
                      <a:pt x="1289" y="1259"/>
                    </a:lnTo>
                    <a:lnTo>
                      <a:pt x="1289" y="1250"/>
                    </a:lnTo>
                    <a:lnTo>
                      <a:pt x="1280" y="1250"/>
                    </a:lnTo>
                    <a:lnTo>
                      <a:pt x="1310" y="1218"/>
                    </a:lnTo>
                    <a:lnTo>
                      <a:pt x="1310" y="1209"/>
                    </a:lnTo>
                    <a:lnTo>
                      <a:pt x="1321" y="1209"/>
                    </a:lnTo>
                    <a:lnTo>
                      <a:pt x="1321" y="1199"/>
                    </a:lnTo>
                    <a:lnTo>
                      <a:pt x="1330" y="1188"/>
                    </a:lnTo>
                    <a:lnTo>
                      <a:pt x="1361" y="1188"/>
                    </a:lnTo>
                    <a:lnTo>
                      <a:pt x="1361" y="1179"/>
                    </a:lnTo>
                    <a:lnTo>
                      <a:pt x="1371" y="1168"/>
                    </a:lnTo>
                    <a:lnTo>
                      <a:pt x="1381" y="1168"/>
                    </a:lnTo>
                    <a:lnTo>
                      <a:pt x="1391" y="1158"/>
                    </a:lnTo>
                    <a:lnTo>
                      <a:pt x="1401" y="1158"/>
                    </a:lnTo>
                    <a:lnTo>
                      <a:pt x="1411" y="1147"/>
                    </a:lnTo>
                    <a:lnTo>
                      <a:pt x="1422" y="1138"/>
                    </a:lnTo>
                    <a:lnTo>
                      <a:pt x="1442" y="1128"/>
                    </a:lnTo>
                    <a:lnTo>
                      <a:pt x="1453" y="1117"/>
                    </a:lnTo>
                    <a:lnTo>
                      <a:pt x="1472" y="1108"/>
                    </a:lnTo>
                    <a:lnTo>
                      <a:pt x="1493" y="1097"/>
                    </a:lnTo>
                    <a:lnTo>
                      <a:pt x="1503" y="1087"/>
                    </a:lnTo>
                    <a:lnTo>
                      <a:pt x="1524" y="1076"/>
                    </a:lnTo>
                    <a:lnTo>
                      <a:pt x="1543" y="1067"/>
                    </a:lnTo>
                    <a:lnTo>
                      <a:pt x="1554" y="1055"/>
                    </a:lnTo>
                    <a:lnTo>
                      <a:pt x="1574" y="1046"/>
                    </a:lnTo>
                    <a:lnTo>
                      <a:pt x="1595" y="1046"/>
                    </a:lnTo>
                    <a:lnTo>
                      <a:pt x="1615" y="1036"/>
                    </a:lnTo>
                    <a:lnTo>
                      <a:pt x="1625" y="1026"/>
                    </a:lnTo>
                    <a:lnTo>
                      <a:pt x="1645" y="1016"/>
                    </a:lnTo>
                    <a:lnTo>
                      <a:pt x="1666" y="1005"/>
                    </a:lnTo>
                    <a:lnTo>
                      <a:pt x="1675" y="1005"/>
                    </a:lnTo>
                    <a:lnTo>
                      <a:pt x="1696" y="996"/>
                    </a:lnTo>
                    <a:lnTo>
                      <a:pt x="1849" y="945"/>
                    </a:lnTo>
                    <a:lnTo>
                      <a:pt x="1849" y="955"/>
                    </a:lnTo>
                    <a:lnTo>
                      <a:pt x="1858" y="955"/>
                    </a:lnTo>
                    <a:lnTo>
                      <a:pt x="1817" y="975"/>
                    </a:lnTo>
                    <a:lnTo>
                      <a:pt x="1858" y="955"/>
                    </a:lnTo>
                    <a:lnTo>
                      <a:pt x="1899" y="934"/>
                    </a:lnTo>
                    <a:lnTo>
                      <a:pt x="1940" y="914"/>
                    </a:lnTo>
                    <a:lnTo>
                      <a:pt x="1970" y="904"/>
                    </a:lnTo>
                    <a:lnTo>
                      <a:pt x="2011" y="884"/>
                    </a:lnTo>
                    <a:lnTo>
                      <a:pt x="2052" y="863"/>
                    </a:lnTo>
                    <a:lnTo>
                      <a:pt x="2092" y="843"/>
                    </a:lnTo>
                    <a:lnTo>
                      <a:pt x="2123" y="833"/>
                    </a:lnTo>
                    <a:lnTo>
                      <a:pt x="2163" y="813"/>
                    </a:lnTo>
                    <a:lnTo>
                      <a:pt x="2203" y="792"/>
                    </a:lnTo>
                    <a:lnTo>
                      <a:pt x="2244" y="783"/>
                    </a:lnTo>
                    <a:lnTo>
                      <a:pt x="2274" y="762"/>
                    </a:lnTo>
                    <a:lnTo>
                      <a:pt x="2315" y="752"/>
                    </a:lnTo>
                    <a:lnTo>
                      <a:pt x="2357" y="742"/>
                    </a:lnTo>
                    <a:lnTo>
                      <a:pt x="2397" y="731"/>
                    </a:lnTo>
                    <a:lnTo>
                      <a:pt x="2428" y="721"/>
                    </a:lnTo>
                    <a:lnTo>
                      <a:pt x="2448" y="701"/>
                    </a:lnTo>
                    <a:lnTo>
                      <a:pt x="2416" y="701"/>
                    </a:lnTo>
                    <a:lnTo>
                      <a:pt x="2386" y="721"/>
                    </a:lnTo>
                    <a:lnTo>
                      <a:pt x="2366" y="731"/>
                    </a:lnTo>
                    <a:lnTo>
                      <a:pt x="2336" y="742"/>
                    </a:lnTo>
                    <a:lnTo>
                      <a:pt x="2306" y="752"/>
                    </a:lnTo>
                    <a:lnTo>
                      <a:pt x="2274" y="762"/>
                    </a:lnTo>
                    <a:lnTo>
                      <a:pt x="2244" y="772"/>
                    </a:lnTo>
                    <a:lnTo>
                      <a:pt x="2224" y="783"/>
                    </a:lnTo>
                    <a:lnTo>
                      <a:pt x="2194" y="802"/>
                    </a:lnTo>
                    <a:lnTo>
                      <a:pt x="2163" y="813"/>
                    </a:lnTo>
                    <a:lnTo>
                      <a:pt x="2132" y="823"/>
                    </a:lnTo>
                    <a:lnTo>
                      <a:pt x="2113" y="833"/>
                    </a:lnTo>
                    <a:lnTo>
                      <a:pt x="2082" y="854"/>
                    </a:lnTo>
                    <a:lnTo>
                      <a:pt x="2052" y="863"/>
                    </a:lnTo>
                    <a:lnTo>
                      <a:pt x="2021" y="873"/>
                    </a:lnTo>
                    <a:lnTo>
                      <a:pt x="1991" y="884"/>
                    </a:lnTo>
                    <a:lnTo>
                      <a:pt x="1970" y="894"/>
                    </a:lnTo>
                    <a:lnTo>
                      <a:pt x="1950" y="914"/>
                    </a:lnTo>
                    <a:lnTo>
                      <a:pt x="1929" y="914"/>
                    </a:lnTo>
                    <a:lnTo>
                      <a:pt x="1899" y="925"/>
                    </a:lnTo>
                    <a:lnTo>
                      <a:pt x="1879" y="934"/>
                    </a:lnTo>
                    <a:lnTo>
                      <a:pt x="1858" y="945"/>
                    </a:lnTo>
                    <a:lnTo>
                      <a:pt x="1838" y="945"/>
                    </a:lnTo>
                    <a:lnTo>
                      <a:pt x="1817" y="955"/>
                    </a:lnTo>
                    <a:lnTo>
                      <a:pt x="1787" y="965"/>
                    </a:lnTo>
                    <a:lnTo>
                      <a:pt x="1767" y="965"/>
                    </a:lnTo>
                    <a:lnTo>
                      <a:pt x="1746" y="975"/>
                    </a:lnTo>
                    <a:lnTo>
                      <a:pt x="1725" y="985"/>
                    </a:lnTo>
                    <a:lnTo>
                      <a:pt x="1696" y="985"/>
                    </a:lnTo>
                    <a:lnTo>
                      <a:pt x="1675" y="996"/>
                    </a:lnTo>
                    <a:lnTo>
                      <a:pt x="1655" y="1005"/>
                    </a:lnTo>
                    <a:lnTo>
                      <a:pt x="1635" y="1016"/>
                    </a:lnTo>
                    <a:lnTo>
                      <a:pt x="1625" y="1016"/>
                    </a:lnTo>
                    <a:lnTo>
                      <a:pt x="1645" y="1005"/>
                    </a:lnTo>
                    <a:lnTo>
                      <a:pt x="1666" y="996"/>
                    </a:lnTo>
                    <a:lnTo>
                      <a:pt x="1675" y="985"/>
                    </a:lnTo>
                    <a:lnTo>
                      <a:pt x="1696" y="975"/>
                    </a:lnTo>
                    <a:lnTo>
                      <a:pt x="1716" y="965"/>
                    </a:lnTo>
                    <a:lnTo>
                      <a:pt x="1725" y="965"/>
                    </a:lnTo>
                    <a:lnTo>
                      <a:pt x="1746" y="955"/>
                    </a:lnTo>
                    <a:lnTo>
                      <a:pt x="1767" y="934"/>
                    </a:lnTo>
                    <a:lnTo>
                      <a:pt x="1787" y="934"/>
                    </a:lnTo>
                    <a:lnTo>
                      <a:pt x="1798" y="925"/>
                    </a:lnTo>
                    <a:lnTo>
                      <a:pt x="1817" y="925"/>
                    </a:lnTo>
                    <a:lnTo>
                      <a:pt x="1838" y="914"/>
                    </a:lnTo>
                    <a:lnTo>
                      <a:pt x="1849" y="904"/>
                    </a:lnTo>
                    <a:lnTo>
                      <a:pt x="1869" y="894"/>
                    </a:lnTo>
                    <a:lnTo>
                      <a:pt x="1888" y="894"/>
                    </a:lnTo>
                    <a:lnTo>
                      <a:pt x="1899" y="884"/>
                    </a:lnTo>
                    <a:lnTo>
                      <a:pt x="1899" y="894"/>
                    </a:lnTo>
                    <a:lnTo>
                      <a:pt x="1991" y="863"/>
                    </a:lnTo>
                    <a:lnTo>
                      <a:pt x="1980" y="863"/>
                    </a:lnTo>
                    <a:lnTo>
                      <a:pt x="1970" y="863"/>
                    </a:lnTo>
                    <a:lnTo>
                      <a:pt x="1991" y="854"/>
                    </a:lnTo>
                    <a:lnTo>
                      <a:pt x="2011" y="843"/>
                    </a:lnTo>
                    <a:lnTo>
                      <a:pt x="2031" y="823"/>
                    </a:lnTo>
                    <a:lnTo>
                      <a:pt x="2052" y="813"/>
                    </a:lnTo>
                    <a:lnTo>
                      <a:pt x="2071" y="802"/>
                    </a:lnTo>
                    <a:lnTo>
                      <a:pt x="2092" y="792"/>
                    </a:lnTo>
                    <a:lnTo>
                      <a:pt x="2113" y="783"/>
                    </a:lnTo>
                    <a:lnTo>
                      <a:pt x="2142" y="772"/>
                    </a:lnTo>
                    <a:lnTo>
                      <a:pt x="2163" y="762"/>
                    </a:lnTo>
                    <a:lnTo>
                      <a:pt x="2184" y="752"/>
                    </a:lnTo>
                    <a:lnTo>
                      <a:pt x="2203" y="742"/>
                    </a:lnTo>
                    <a:lnTo>
                      <a:pt x="2224" y="731"/>
                    </a:lnTo>
                    <a:lnTo>
                      <a:pt x="2255" y="721"/>
                    </a:lnTo>
                    <a:lnTo>
                      <a:pt x="2274" y="711"/>
                    </a:lnTo>
                    <a:lnTo>
                      <a:pt x="2295" y="711"/>
                    </a:lnTo>
                    <a:lnTo>
                      <a:pt x="2315" y="701"/>
                    </a:lnTo>
                    <a:lnTo>
                      <a:pt x="2366" y="681"/>
                    </a:lnTo>
                    <a:lnTo>
                      <a:pt x="2416" y="651"/>
                    </a:lnTo>
                    <a:lnTo>
                      <a:pt x="2386" y="660"/>
                    </a:lnTo>
                    <a:lnTo>
                      <a:pt x="2345" y="681"/>
                    </a:lnTo>
                    <a:lnTo>
                      <a:pt x="2315" y="691"/>
                    </a:lnTo>
                    <a:lnTo>
                      <a:pt x="2274" y="701"/>
                    </a:lnTo>
                    <a:lnTo>
                      <a:pt x="2244" y="721"/>
                    </a:lnTo>
                    <a:lnTo>
                      <a:pt x="2214" y="731"/>
                    </a:lnTo>
                    <a:lnTo>
                      <a:pt x="2173" y="752"/>
                    </a:lnTo>
                    <a:lnTo>
                      <a:pt x="2142" y="772"/>
                    </a:lnTo>
                    <a:lnTo>
                      <a:pt x="2102" y="783"/>
                    </a:lnTo>
                    <a:lnTo>
                      <a:pt x="2071" y="802"/>
                    </a:lnTo>
                    <a:lnTo>
                      <a:pt x="2042" y="823"/>
                    </a:lnTo>
                    <a:lnTo>
                      <a:pt x="2000" y="833"/>
                    </a:lnTo>
                    <a:lnTo>
                      <a:pt x="1970" y="854"/>
                    </a:lnTo>
                    <a:lnTo>
                      <a:pt x="1940" y="863"/>
                    </a:lnTo>
                    <a:lnTo>
                      <a:pt x="1899" y="884"/>
                    </a:lnTo>
                    <a:lnTo>
                      <a:pt x="1869" y="894"/>
                    </a:lnTo>
                    <a:lnTo>
                      <a:pt x="1899" y="873"/>
                    </a:lnTo>
                    <a:lnTo>
                      <a:pt x="1940" y="854"/>
                    </a:lnTo>
                    <a:lnTo>
                      <a:pt x="1970" y="833"/>
                    </a:lnTo>
                    <a:lnTo>
                      <a:pt x="2011" y="813"/>
                    </a:lnTo>
                    <a:lnTo>
                      <a:pt x="2042" y="792"/>
                    </a:lnTo>
                    <a:lnTo>
                      <a:pt x="2082" y="772"/>
                    </a:lnTo>
                    <a:lnTo>
                      <a:pt x="2113" y="752"/>
                    </a:lnTo>
                    <a:lnTo>
                      <a:pt x="2153" y="742"/>
                    </a:lnTo>
                    <a:lnTo>
                      <a:pt x="2194" y="721"/>
                    </a:lnTo>
                    <a:lnTo>
                      <a:pt x="2224" y="701"/>
                    </a:lnTo>
                    <a:lnTo>
                      <a:pt x="2265" y="691"/>
                    </a:lnTo>
                    <a:lnTo>
                      <a:pt x="2295" y="670"/>
                    </a:lnTo>
                    <a:lnTo>
                      <a:pt x="2336" y="660"/>
                    </a:lnTo>
                    <a:lnTo>
                      <a:pt x="2366" y="651"/>
                    </a:lnTo>
                    <a:lnTo>
                      <a:pt x="2407" y="630"/>
                    </a:lnTo>
                    <a:lnTo>
                      <a:pt x="2437" y="619"/>
                    </a:lnTo>
                    <a:lnTo>
                      <a:pt x="2428" y="619"/>
                    </a:lnTo>
                    <a:lnTo>
                      <a:pt x="2416" y="619"/>
                    </a:lnTo>
                    <a:lnTo>
                      <a:pt x="2407" y="630"/>
                    </a:lnTo>
                    <a:lnTo>
                      <a:pt x="2397" y="630"/>
                    </a:lnTo>
                    <a:lnTo>
                      <a:pt x="2386" y="630"/>
                    </a:lnTo>
                    <a:lnTo>
                      <a:pt x="2386" y="640"/>
                    </a:lnTo>
                    <a:lnTo>
                      <a:pt x="2366" y="640"/>
                    </a:lnTo>
                    <a:lnTo>
                      <a:pt x="2357" y="651"/>
                    </a:lnTo>
                    <a:lnTo>
                      <a:pt x="2345" y="651"/>
                    </a:lnTo>
                    <a:lnTo>
                      <a:pt x="2336" y="651"/>
                    </a:lnTo>
                    <a:lnTo>
                      <a:pt x="2326" y="660"/>
                    </a:lnTo>
                    <a:lnTo>
                      <a:pt x="2315" y="660"/>
                    </a:lnTo>
                    <a:lnTo>
                      <a:pt x="2306" y="670"/>
                    </a:lnTo>
                    <a:lnTo>
                      <a:pt x="2295" y="670"/>
                    </a:lnTo>
                    <a:lnTo>
                      <a:pt x="2286" y="670"/>
                    </a:lnTo>
                    <a:lnTo>
                      <a:pt x="2274" y="681"/>
                    </a:lnTo>
                    <a:lnTo>
                      <a:pt x="2265" y="681"/>
                    </a:lnTo>
                    <a:lnTo>
                      <a:pt x="2244" y="691"/>
                    </a:lnTo>
                    <a:lnTo>
                      <a:pt x="2234" y="691"/>
                    </a:lnTo>
                    <a:lnTo>
                      <a:pt x="2224" y="701"/>
                    </a:lnTo>
                    <a:lnTo>
                      <a:pt x="2214" y="701"/>
                    </a:lnTo>
                    <a:lnTo>
                      <a:pt x="2203" y="711"/>
                    </a:lnTo>
                    <a:lnTo>
                      <a:pt x="2173" y="721"/>
                    </a:lnTo>
                    <a:lnTo>
                      <a:pt x="2153" y="731"/>
                    </a:lnTo>
                    <a:lnTo>
                      <a:pt x="2123" y="752"/>
                    </a:lnTo>
                    <a:lnTo>
                      <a:pt x="2092" y="762"/>
                    </a:lnTo>
                    <a:lnTo>
                      <a:pt x="2062" y="783"/>
                    </a:lnTo>
                    <a:lnTo>
                      <a:pt x="2042" y="792"/>
                    </a:lnTo>
                    <a:lnTo>
                      <a:pt x="2011" y="813"/>
                    </a:lnTo>
                    <a:lnTo>
                      <a:pt x="1980" y="823"/>
                    </a:lnTo>
                    <a:lnTo>
                      <a:pt x="1960" y="843"/>
                    </a:lnTo>
                    <a:lnTo>
                      <a:pt x="1929" y="854"/>
                    </a:lnTo>
                    <a:lnTo>
                      <a:pt x="1899" y="863"/>
                    </a:lnTo>
                    <a:lnTo>
                      <a:pt x="1869" y="884"/>
                    </a:lnTo>
                    <a:lnTo>
                      <a:pt x="1849" y="894"/>
                    </a:lnTo>
                    <a:lnTo>
                      <a:pt x="1817" y="914"/>
                    </a:lnTo>
                    <a:lnTo>
                      <a:pt x="1787" y="925"/>
                    </a:lnTo>
                    <a:lnTo>
                      <a:pt x="1767" y="934"/>
                    </a:lnTo>
                    <a:lnTo>
                      <a:pt x="1746" y="945"/>
                    </a:lnTo>
                    <a:lnTo>
                      <a:pt x="1725" y="955"/>
                    </a:lnTo>
                    <a:lnTo>
                      <a:pt x="1707" y="965"/>
                    </a:lnTo>
                    <a:lnTo>
                      <a:pt x="1696" y="965"/>
                    </a:lnTo>
                    <a:lnTo>
                      <a:pt x="1675" y="975"/>
                    </a:lnTo>
                    <a:lnTo>
                      <a:pt x="1655" y="985"/>
                    </a:lnTo>
                    <a:lnTo>
                      <a:pt x="1635" y="996"/>
                    </a:lnTo>
                    <a:lnTo>
                      <a:pt x="1625" y="1005"/>
                    </a:lnTo>
                    <a:lnTo>
                      <a:pt x="1604" y="1016"/>
                    </a:lnTo>
                    <a:lnTo>
                      <a:pt x="1595" y="1016"/>
                    </a:lnTo>
                    <a:lnTo>
                      <a:pt x="1584" y="1026"/>
                    </a:lnTo>
                    <a:lnTo>
                      <a:pt x="1574" y="1036"/>
                    </a:lnTo>
                    <a:lnTo>
                      <a:pt x="1564" y="1036"/>
                    </a:lnTo>
                    <a:lnTo>
                      <a:pt x="1554" y="1046"/>
                    </a:lnTo>
                    <a:lnTo>
                      <a:pt x="1543" y="1046"/>
                    </a:lnTo>
                    <a:lnTo>
                      <a:pt x="1533" y="1055"/>
                    </a:lnTo>
                    <a:lnTo>
                      <a:pt x="1524" y="1067"/>
                    </a:lnTo>
                    <a:lnTo>
                      <a:pt x="1513" y="1067"/>
                    </a:lnTo>
                    <a:lnTo>
                      <a:pt x="1503" y="1076"/>
                    </a:lnTo>
                    <a:lnTo>
                      <a:pt x="1493" y="1076"/>
                    </a:lnTo>
                    <a:lnTo>
                      <a:pt x="1483" y="1087"/>
                    </a:lnTo>
                    <a:lnTo>
                      <a:pt x="1472" y="1087"/>
                    </a:lnTo>
                    <a:lnTo>
                      <a:pt x="1462" y="1097"/>
                    </a:lnTo>
                    <a:lnTo>
                      <a:pt x="1453" y="1097"/>
                    </a:lnTo>
                    <a:lnTo>
                      <a:pt x="1453" y="1087"/>
                    </a:lnTo>
                    <a:lnTo>
                      <a:pt x="1462" y="1076"/>
                    </a:lnTo>
                    <a:lnTo>
                      <a:pt x="1472" y="1076"/>
                    </a:lnTo>
                    <a:lnTo>
                      <a:pt x="1483" y="1067"/>
                    </a:lnTo>
                    <a:lnTo>
                      <a:pt x="1493" y="1055"/>
                    </a:lnTo>
                    <a:lnTo>
                      <a:pt x="1503" y="1055"/>
                    </a:lnTo>
                    <a:lnTo>
                      <a:pt x="1513" y="1046"/>
                    </a:lnTo>
                    <a:lnTo>
                      <a:pt x="1513" y="1036"/>
                    </a:lnTo>
                    <a:lnTo>
                      <a:pt x="1524" y="1036"/>
                    </a:lnTo>
                    <a:lnTo>
                      <a:pt x="1533" y="1026"/>
                    </a:lnTo>
                    <a:lnTo>
                      <a:pt x="1543" y="1026"/>
                    </a:lnTo>
                    <a:lnTo>
                      <a:pt x="1554" y="1016"/>
                    </a:lnTo>
                    <a:lnTo>
                      <a:pt x="1564" y="1016"/>
                    </a:lnTo>
                    <a:lnTo>
                      <a:pt x="1574" y="1016"/>
                    </a:lnTo>
                    <a:lnTo>
                      <a:pt x="1584" y="1005"/>
                    </a:lnTo>
                    <a:lnTo>
                      <a:pt x="1595" y="1005"/>
                    </a:lnTo>
                    <a:lnTo>
                      <a:pt x="1595" y="996"/>
                    </a:lnTo>
                    <a:lnTo>
                      <a:pt x="1615" y="985"/>
                    </a:lnTo>
                    <a:lnTo>
                      <a:pt x="1635" y="985"/>
                    </a:lnTo>
                    <a:lnTo>
                      <a:pt x="1645" y="975"/>
                    </a:lnTo>
                    <a:lnTo>
                      <a:pt x="1666" y="965"/>
                    </a:lnTo>
                    <a:lnTo>
                      <a:pt x="1686" y="955"/>
                    </a:lnTo>
                    <a:lnTo>
                      <a:pt x="1707" y="945"/>
                    </a:lnTo>
                    <a:lnTo>
                      <a:pt x="1716" y="934"/>
                    </a:lnTo>
                    <a:lnTo>
                      <a:pt x="1737" y="925"/>
                    </a:lnTo>
                    <a:lnTo>
                      <a:pt x="1757" y="925"/>
                    </a:lnTo>
                    <a:lnTo>
                      <a:pt x="1767" y="914"/>
                    </a:lnTo>
                    <a:lnTo>
                      <a:pt x="1787" y="904"/>
                    </a:lnTo>
                    <a:lnTo>
                      <a:pt x="1808" y="894"/>
                    </a:lnTo>
                    <a:lnTo>
                      <a:pt x="1817" y="894"/>
                    </a:lnTo>
                    <a:lnTo>
                      <a:pt x="1838" y="884"/>
                    </a:lnTo>
                    <a:lnTo>
                      <a:pt x="1849" y="873"/>
                    </a:lnTo>
                    <a:lnTo>
                      <a:pt x="1869" y="863"/>
                    </a:lnTo>
                    <a:lnTo>
                      <a:pt x="1879" y="863"/>
                    </a:lnTo>
                    <a:lnTo>
                      <a:pt x="1869" y="863"/>
                    </a:lnTo>
                    <a:lnTo>
                      <a:pt x="1858" y="863"/>
                    </a:lnTo>
                    <a:lnTo>
                      <a:pt x="1849" y="863"/>
                    </a:lnTo>
                    <a:lnTo>
                      <a:pt x="1757" y="904"/>
                    </a:lnTo>
                    <a:lnTo>
                      <a:pt x="1746" y="904"/>
                    </a:lnTo>
                    <a:lnTo>
                      <a:pt x="1767" y="884"/>
                    </a:lnTo>
                    <a:lnTo>
                      <a:pt x="1798" y="863"/>
                    </a:lnTo>
                    <a:lnTo>
                      <a:pt x="1817" y="843"/>
                    </a:lnTo>
                    <a:lnTo>
                      <a:pt x="1838" y="823"/>
                    </a:lnTo>
                    <a:lnTo>
                      <a:pt x="1858" y="802"/>
                    </a:lnTo>
                    <a:lnTo>
                      <a:pt x="1888" y="783"/>
                    </a:lnTo>
                    <a:lnTo>
                      <a:pt x="1909" y="762"/>
                    </a:lnTo>
                    <a:lnTo>
                      <a:pt x="1929" y="742"/>
                    </a:lnTo>
                    <a:lnTo>
                      <a:pt x="1960" y="731"/>
                    </a:lnTo>
                    <a:lnTo>
                      <a:pt x="1980" y="711"/>
                    </a:lnTo>
                    <a:lnTo>
                      <a:pt x="2011" y="701"/>
                    </a:lnTo>
                    <a:lnTo>
                      <a:pt x="2031" y="681"/>
                    </a:lnTo>
                    <a:lnTo>
                      <a:pt x="2062" y="670"/>
                    </a:lnTo>
                    <a:lnTo>
                      <a:pt x="2082" y="660"/>
                    </a:lnTo>
                    <a:lnTo>
                      <a:pt x="2113" y="651"/>
                    </a:lnTo>
                    <a:lnTo>
                      <a:pt x="2142" y="640"/>
                    </a:lnTo>
                    <a:lnTo>
                      <a:pt x="2153" y="640"/>
                    </a:lnTo>
                    <a:lnTo>
                      <a:pt x="2163" y="630"/>
                    </a:lnTo>
                    <a:lnTo>
                      <a:pt x="2173" y="630"/>
                    </a:lnTo>
                    <a:lnTo>
                      <a:pt x="2163" y="630"/>
                    </a:lnTo>
                    <a:lnTo>
                      <a:pt x="2153" y="630"/>
                    </a:lnTo>
                    <a:lnTo>
                      <a:pt x="2142" y="630"/>
                    </a:lnTo>
                    <a:lnTo>
                      <a:pt x="1666" y="833"/>
                    </a:lnTo>
                    <a:lnTo>
                      <a:pt x="1696" y="813"/>
                    </a:lnTo>
                    <a:lnTo>
                      <a:pt x="1725" y="792"/>
                    </a:lnTo>
                    <a:lnTo>
                      <a:pt x="1746" y="783"/>
                    </a:lnTo>
                    <a:lnTo>
                      <a:pt x="1778" y="772"/>
                    </a:lnTo>
                    <a:lnTo>
                      <a:pt x="1808" y="752"/>
                    </a:lnTo>
                    <a:lnTo>
                      <a:pt x="1838" y="742"/>
                    </a:lnTo>
                    <a:lnTo>
                      <a:pt x="1869" y="721"/>
                    </a:lnTo>
                    <a:lnTo>
                      <a:pt x="1899" y="711"/>
                    </a:lnTo>
                    <a:lnTo>
                      <a:pt x="1929" y="701"/>
                    </a:lnTo>
                    <a:lnTo>
                      <a:pt x="1960" y="691"/>
                    </a:lnTo>
                    <a:lnTo>
                      <a:pt x="1980" y="670"/>
                    </a:lnTo>
                    <a:lnTo>
                      <a:pt x="2011" y="660"/>
                    </a:lnTo>
                    <a:lnTo>
                      <a:pt x="2042" y="651"/>
                    </a:lnTo>
                    <a:lnTo>
                      <a:pt x="2071" y="630"/>
                    </a:lnTo>
                    <a:lnTo>
                      <a:pt x="2102" y="619"/>
                    </a:lnTo>
                    <a:lnTo>
                      <a:pt x="2132" y="610"/>
                    </a:lnTo>
                    <a:lnTo>
                      <a:pt x="2142" y="610"/>
                    </a:lnTo>
                    <a:lnTo>
                      <a:pt x="2142" y="599"/>
                    </a:lnTo>
                    <a:lnTo>
                      <a:pt x="2153" y="599"/>
                    </a:lnTo>
                    <a:lnTo>
                      <a:pt x="2163" y="599"/>
                    </a:lnTo>
                    <a:lnTo>
                      <a:pt x="2163" y="589"/>
                    </a:lnTo>
                    <a:lnTo>
                      <a:pt x="2153" y="589"/>
                    </a:lnTo>
                    <a:lnTo>
                      <a:pt x="1778" y="752"/>
                    </a:lnTo>
                    <a:lnTo>
                      <a:pt x="1778" y="742"/>
                    </a:lnTo>
                    <a:lnTo>
                      <a:pt x="1595" y="854"/>
                    </a:lnTo>
                    <a:lnTo>
                      <a:pt x="1604" y="802"/>
                    </a:lnTo>
                    <a:lnTo>
                      <a:pt x="1625" y="792"/>
                    </a:lnTo>
                    <a:lnTo>
                      <a:pt x="1645" y="783"/>
                    </a:lnTo>
                    <a:lnTo>
                      <a:pt x="1655" y="772"/>
                    </a:lnTo>
                    <a:lnTo>
                      <a:pt x="1675" y="772"/>
                    </a:lnTo>
                    <a:lnTo>
                      <a:pt x="1696" y="752"/>
                    </a:lnTo>
                    <a:lnTo>
                      <a:pt x="1716" y="742"/>
                    </a:lnTo>
                    <a:lnTo>
                      <a:pt x="1725" y="731"/>
                    </a:lnTo>
                    <a:lnTo>
                      <a:pt x="1746" y="721"/>
                    </a:lnTo>
                    <a:lnTo>
                      <a:pt x="1767" y="711"/>
                    </a:lnTo>
                    <a:lnTo>
                      <a:pt x="1787" y="701"/>
                    </a:lnTo>
                    <a:lnTo>
                      <a:pt x="1798" y="691"/>
                    </a:lnTo>
                    <a:lnTo>
                      <a:pt x="1817" y="670"/>
                    </a:lnTo>
                    <a:lnTo>
                      <a:pt x="1838" y="660"/>
                    </a:lnTo>
                    <a:lnTo>
                      <a:pt x="1858" y="651"/>
                    </a:lnTo>
                    <a:lnTo>
                      <a:pt x="1869" y="640"/>
                    </a:lnTo>
                    <a:lnTo>
                      <a:pt x="1888" y="630"/>
                    </a:lnTo>
                    <a:lnTo>
                      <a:pt x="1920" y="610"/>
                    </a:lnTo>
                    <a:lnTo>
                      <a:pt x="1940" y="599"/>
                    </a:lnTo>
                    <a:lnTo>
                      <a:pt x="1960" y="580"/>
                    </a:lnTo>
                    <a:lnTo>
                      <a:pt x="1991" y="569"/>
                    </a:lnTo>
                    <a:lnTo>
                      <a:pt x="2011" y="548"/>
                    </a:lnTo>
                    <a:lnTo>
                      <a:pt x="2042" y="539"/>
                    </a:lnTo>
                    <a:lnTo>
                      <a:pt x="2062" y="518"/>
                    </a:lnTo>
                    <a:lnTo>
                      <a:pt x="2092" y="509"/>
                    </a:lnTo>
                    <a:lnTo>
                      <a:pt x="2113" y="488"/>
                    </a:lnTo>
                    <a:lnTo>
                      <a:pt x="2142" y="477"/>
                    </a:lnTo>
                    <a:lnTo>
                      <a:pt x="2163" y="456"/>
                    </a:lnTo>
                    <a:lnTo>
                      <a:pt x="2194" y="447"/>
                    </a:lnTo>
                    <a:lnTo>
                      <a:pt x="2214" y="438"/>
                    </a:lnTo>
                    <a:lnTo>
                      <a:pt x="2244" y="417"/>
                    </a:lnTo>
                    <a:lnTo>
                      <a:pt x="2265" y="406"/>
                    </a:lnTo>
                    <a:lnTo>
                      <a:pt x="2295" y="397"/>
                    </a:lnTo>
                    <a:lnTo>
                      <a:pt x="2274" y="406"/>
                    </a:lnTo>
                    <a:lnTo>
                      <a:pt x="2265" y="406"/>
                    </a:lnTo>
                    <a:lnTo>
                      <a:pt x="2255" y="417"/>
                    </a:lnTo>
                    <a:lnTo>
                      <a:pt x="2234" y="427"/>
                    </a:lnTo>
                    <a:lnTo>
                      <a:pt x="2224" y="427"/>
                    </a:lnTo>
                    <a:lnTo>
                      <a:pt x="2203" y="438"/>
                    </a:lnTo>
                    <a:lnTo>
                      <a:pt x="2194" y="447"/>
                    </a:lnTo>
                    <a:lnTo>
                      <a:pt x="2173" y="447"/>
                    </a:lnTo>
                    <a:lnTo>
                      <a:pt x="2142" y="468"/>
                    </a:lnTo>
                    <a:lnTo>
                      <a:pt x="2113" y="488"/>
                    </a:lnTo>
                    <a:lnTo>
                      <a:pt x="2082" y="509"/>
                    </a:lnTo>
                    <a:lnTo>
                      <a:pt x="2052" y="518"/>
                    </a:lnTo>
                    <a:lnTo>
                      <a:pt x="2031" y="539"/>
                    </a:lnTo>
                    <a:lnTo>
                      <a:pt x="2000" y="559"/>
                    </a:lnTo>
                    <a:lnTo>
                      <a:pt x="1970" y="580"/>
                    </a:lnTo>
                    <a:lnTo>
                      <a:pt x="1940" y="599"/>
                    </a:lnTo>
                    <a:lnTo>
                      <a:pt x="1909" y="610"/>
                    </a:lnTo>
                    <a:lnTo>
                      <a:pt x="1879" y="630"/>
                    </a:lnTo>
                    <a:lnTo>
                      <a:pt x="1849" y="651"/>
                    </a:lnTo>
                    <a:lnTo>
                      <a:pt x="1828" y="670"/>
                    </a:lnTo>
                    <a:lnTo>
                      <a:pt x="1798" y="691"/>
                    </a:lnTo>
                    <a:lnTo>
                      <a:pt x="1767" y="711"/>
                    </a:lnTo>
                    <a:lnTo>
                      <a:pt x="1737" y="721"/>
                    </a:lnTo>
                    <a:lnTo>
                      <a:pt x="1707" y="742"/>
                    </a:lnTo>
                    <a:lnTo>
                      <a:pt x="1746" y="670"/>
                    </a:lnTo>
                    <a:lnTo>
                      <a:pt x="1725" y="670"/>
                    </a:lnTo>
                    <a:lnTo>
                      <a:pt x="1716" y="670"/>
                    </a:lnTo>
                    <a:lnTo>
                      <a:pt x="1778" y="589"/>
                    </a:lnTo>
                    <a:lnTo>
                      <a:pt x="1767" y="589"/>
                    </a:lnTo>
                    <a:lnTo>
                      <a:pt x="1767" y="580"/>
                    </a:lnTo>
                    <a:lnTo>
                      <a:pt x="1767" y="569"/>
                    </a:lnTo>
                    <a:lnTo>
                      <a:pt x="1767" y="559"/>
                    </a:lnTo>
                    <a:lnTo>
                      <a:pt x="1778" y="559"/>
                    </a:lnTo>
                    <a:lnTo>
                      <a:pt x="1778" y="548"/>
                    </a:lnTo>
                    <a:lnTo>
                      <a:pt x="1767" y="548"/>
                    </a:lnTo>
                    <a:lnTo>
                      <a:pt x="1757" y="548"/>
                    </a:lnTo>
                    <a:lnTo>
                      <a:pt x="1746" y="548"/>
                    </a:lnTo>
                    <a:lnTo>
                      <a:pt x="1746" y="528"/>
                    </a:lnTo>
                    <a:lnTo>
                      <a:pt x="1737" y="528"/>
                    </a:lnTo>
                    <a:lnTo>
                      <a:pt x="1737" y="518"/>
                    </a:lnTo>
                    <a:lnTo>
                      <a:pt x="1725" y="518"/>
                    </a:lnTo>
                    <a:lnTo>
                      <a:pt x="1696" y="539"/>
                    </a:lnTo>
                    <a:lnTo>
                      <a:pt x="1696" y="528"/>
                    </a:lnTo>
                    <a:lnTo>
                      <a:pt x="1716" y="498"/>
                    </a:lnTo>
                    <a:lnTo>
                      <a:pt x="1737" y="477"/>
                    </a:lnTo>
                    <a:lnTo>
                      <a:pt x="1757" y="447"/>
                    </a:lnTo>
                    <a:lnTo>
                      <a:pt x="1778" y="417"/>
                    </a:lnTo>
                    <a:lnTo>
                      <a:pt x="1798" y="397"/>
                    </a:lnTo>
                    <a:lnTo>
                      <a:pt x="1817" y="366"/>
                    </a:lnTo>
                    <a:lnTo>
                      <a:pt x="1838" y="346"/>
                    </a:lnTo>
                    <a:lnTo>
                      <a:pt x="1858" y="315"/>
                    </a:lnTo>
                    <a:lnTo>
                      <a:pt x="1879" y="295"/>
                    </a:lnTo>
                    <a:lnTo>
                      <a:pt x="1888" y="264"/>
                    </a:lnTo>
                    <a:lnTo>
                      <a:pt x="1909" y="234"/>
                    </a:lnTo>
                    <a:lnTo>
                      <a:pt x="1929" y="213"/>
                    </a:lnTo>
                    <a:lnTo>
                      <a:pt x="1950" y="184"/>
                    </a:lnTo>
                    <a:lnTo>
                      <a:pt x="1970" y="153"/>
                    </a:lnTo>
                    <a:lnTo>
                      <a:pt x="1980" y="122"/>
                    </a:lnTo>
                    <a:lnTo>
                      <a:pt x="2000" y="102"/>
                    </a:lnTo>
                    <a:lnTo>
                      <a:pt x="2000" y="92"/>
                    </a:lnTo>
                    <a:lnTo>
                      <a:pt x="2000" y="82"/>
                    </a:lnTo>
                    <a:lnTo>
                      <a:pt x="2011" y="82"/>
                    </a:lnTo>
                    <a:lnTo>
                      <a:pt x="2011" y="71"/>
                    </a:lnTo>
                    <a:lnTo>
                      <a:pt x="2011" y="61"/>
                    </a:lnTo>
                    <a:lnTo>
                      <a:pt x="2021" y="61"/>
                    </a:lnTo>
                    <a:lnTo>
                      <a:pt x="2021" y="51"/>
                    </a:lnTo>
                    <a:lnTo>
                      <a:pt x="2031" y="51"/>
                    </a:lnTo>
                    <a:lnTo>
                      <a:pt x="2031" y="31"/>
                    </a:lnTo>
                    <a:lnTo>
                      <a:pt x="2011" y="51"/>
                    </a:lnTo>
                    <a:lnTo>
                      <a:pt x="1991" y="82"/>
                    </a:lnTo>
                    <a:lnTo>
                      <a:pt x="1970" y="112"/>
                    </a:lnTo>
                    <a:lnTo>
                      <a:pt x="1950" y="132"/>
                    </a:lnTo>
                    <a:lnTo>
                      <a:pt x="1929" y="163"/>
                    </a:lnTo>
                    <a:lnTo>
                      <a:pt x="1909" y="193"/>
                    </a:lnTo>
                    <a:lnTo>
                      <a:pt x="1899" y="224"/>
                    </a:lnTo>
                    <a:lnTo>
                      <a:pt x="1879" y="244"/>
                    </a:lnTo>
                    <a:lnTo>
                      <a:pt x="1858" y="274"/>
                    </a:lnTo>
                    <a:lnTo>
                      <a:pt x="1838" y="305"/>
                    </a:lnTo>
                    <a:lnTo>
                      <a:pt x="1828" y="335"/>
                    </a:lnTo>
                    <a:lnTo>
                      <a:pt x="1808" y="355"/>
                    </a:lnTo>
                    <a:lnTo>
                      <a:pt x="1787" y="385"/>
                    </a:lnTo>
                    <a:lnTo>
                      <a:pt x="1767" y="406"/>
                    </a:lnTo>
                    <a:lnTo>
                      <a:pt x="1746" y="438"/>
                    </a:lnTo>
                    <a:lnTo>
                      <a:pt x="1725" y="456"/>
                    </a:lnTo>
                    <a:lnTo>
                      <a:pt x="1725" y="468"/>
                    </a:lnTo>
                    <a:lnTo>
                      <a:pt x="1725" y="477"/>
                    </a:lnTo>
                    <a:lnTo>
                      <a:pt x="1716" y="477"/>
                    </a:lnTo>
                    <a:lnTo>
                      <a:pt x="1716" y="488"/>
                    </a:lnTo>
                    <a:lnTo>
                      <a:pt x="1675" y="539"/>
                    </a:lnTo>
                    <a:lnTo>
                      <a:pt x="1666" y="539"/>
                    </a:lnTo>
                    <a:lnTo>
                      <a:pt x="1666" y="528"/>
                    </a:lnTo>
                    <a:lnTo>
                      <a:pt x="1564" y="619"/>
                    </a:lnTo>
                    <a:lnTo>
                      <a:pt x="1543" y="660"/>
                    </a:lnTo>
                    <a:lnTo>
                      <a:pt x="1543" y="670"/>
                    </a:lnTo>
                    <a:lnTo>
                      <a:pt x="1533" y="670"/>
                    </a:lnTo>
                    <a:lnTo>
                      <a:pt x="1533" y="681"/>
                    </a:lnTo>
                    <a:lnTo>
                      <a:pt x="1524" y="681"/>
                    </a:lnTo>
                    <a:lnTo>
                      <a:pt x="1533" y="619"/>
                    </a:lnTo>
                    <a:lnTo>
                      <a:pt x="1524" y="619"/>
                    </a:lnTo>
                    <a:lnTo>
                      <a:pt x="1524" y="610"/>
                    </a:lnTo>
                    <a:lnTo>
                      <a:pt x="1543" y="559"/>
                    </a:lnTo>
                    <a:lnTo>
                      <a:pt x="1554" y="559"/>
                    </a:lnTo>
                    <a:lnTo>
                      <a:pt x="1564" y="559"/>
                    </a:lnTo>
                    <a:lnTo>
                      <a:pt x="1564" y="548"/>
                    </a:lnTo>
                    <a:lnTo>
                      <a:pt x="1574" y="548"/>
                    </a:lnTo>
                    <a:lnTo>
                      <a:pt x="1574" y="539"/>
                    </a:lnTo>
                    <a:lnTo>
                      <a:pt x="1584" y="528"/>
                    </a:lnTo>
                    <a:lnTo>
                      <a:pt x="1595" y="518"/>
                    </a:lnTo>
                    <a:lnTo>
                      <a:pt x="1595" y="509"/>
                    </a:lnTo>
                    <a:lnTo>
                      <a:pt x="1604" y="488"/>
                    </a:lnTo>
                    <a:lnTo>
                      <a:pt x="1615" y="477"/>
                    </a:lnTo>
                    <a:lnTo>
                      <a:pt x="1625" y="468"/>
                    </a:lnTo>
                    <a:lnTo>
                      <a:pt x="1635" y="456"/>
                    </a:lnTo>
                    <a:lnTo>
                      <a:pt x="1635" y="438"/>
                    </a:lnTo>
                    <a:lnTo>
                      <a:pt x="1645" y="427"/>
                    </a:lnTo>
                    <a:lnTo>
                      <a:pt x="1655" y="417"/>
                    </a:lnTo>
                    <a:lnTo>
                      <a:pt x="1666" y="397"/>
                    </a:lnTo>
                    <a:lnTo>
                      <a:pt x="1675" y="385"/>
                    </a:lnTo>
                    <a:lnTo>
                      <a:pt x="1675" y="376"/>
                    </a:lnTo>
                    <a:lnTo>
                      <a:pt x="1686" y="366"/>
                    </a:lnTo>
                    <a:lnTo>
                      <a:pt x="1696" y="346"/>
                    </a:lnTo>
                    <a:lnTo>
                      <a:pt x="1707" y="335"/>
                    </a:lnTo>
                    <a:lnTo>
                      <a:pt x="1707" y="315"/>
                    </a:lnTo>
                    <a:lnTo>
                      <a:pt x="1716" y="305"/>
                    </a:lnTo>
                    <a:lnTo>
                      <a:pt x="1725" y="284"/>
                    </a:lnTo>
                    <a:lnTo>
                      <a:pt x="1737" y="274"/>
                    </a:lnTo>
                    <a:lnTo>
                      <a:pt x="1746" y="255"/>
                    </a:lnTo>
                    <a:lnTo>
                      <a:pt x="1757" y="234"/>
                    </a:lnTo>
                    <a:lnTo>
                      <a:pt x="1767" y="224"/>
                    </a:lnTo>
                    <a:lnTo>
                      <a:pt x="1778" y="203"/>
                    </a:lnTo>
                    <a:lnTo>
                      <a:pt x="1798" y="184"/>
                    </a:lnTo>
                    <a:lnTo>
                      <a:pt x="1808" y="163"/>
                    </a:lnTo>
                    <a:lnTo>
                      <a:pt x="1817" y="153"/>
                    </a:lnTo>
                    <a:lnTo>
                      <a:pt x="1828" y="132"/>
                    </a:lnTo>
                    <a:lnTo>
                      <a:pt x="1838" y="112"/>
                    </a:lnTo>
                    <a:lnTo>
                      <a:pt x="1849" y="102"/>
                    </a:lnTo>
                    <a:lnTo>
                      <a:pt x="1858" y="82"/>
                    </a:lnTo>
                    <a:lnTo>
                      <a:pt x="1869" y="61"/>
                    </a:lnTo>
                    <a:lnTo>
                      <a:pt x="1879" y="51"/>
                    </a:lnTo>
                    <a:lnTo>
                      <a:pt x="1888" y="31"/>
                    </a:lnTo>
                    <a:lnTo>
                      <a:pt x="1879" y="31"/>
                    </a:lnTo>
                    <a:lnTo>
                      <a:pt x="1869" y="31"/>
                    </a:lnTo>
                    <a:lnTo>
                      <a:pt x="1869" y="40"/>
                    </a:lnTo>
                    <a:lnTo>
                      <a:pt x="1858" y="51"/>
                    </a:lnTo>
                    <a:lnTo>
                      <a:pt x="1858" y="61"/>
                    </a:lnTo>
                    <a:lnTo>
                      <a:pt x="1849" y="61"/>
                    </a:lnTo>
                    <a:lnTo>
                      <a:pt x="1849" y="71"/>
                    </a:lnTo>
                    <a:lnTo>
                      <a:pt x="1838" y="71"/>
                    </a:lnTo>
                    <a:lnTo>
                      <a:pt x="1828" y="92"/>
                    </a:lnTo>
                    <a:lnTo>
                      <a:pt x="1817" y="112"/>
                    </a:lnTo>
                    <a:lnTo>
                      <a:pt x="1808" y="132"/>
                    </a:lnTo>
                    <a:lnTo>
                      <a:pt x="1798" y="153"/>
                    </a:lnTo>
                    <a:lnTo>
                      <a:pt x="1787" y="163"/>
                    </a:lnTo>
                    <a:lnTo>
                      <a:pt x="1778" y="184"/>
                    </a:lnTo>
                    <a:lnTo>
                      <a:pt x="1767" y="203"/>
                    </a:lnTo>
                    <a:lnTo>
                      <a:pt x="1757" y="224"/>
                    </a:lnTo>
                    <a:lnTo>
                      <a:pt x="1746" y="234"/>
                    </a:lnTo>
                    <a:lnTo>
                      <a:pt x="1746" y="244"/>
                    </a:lnTo>
                    <a:lnTo>
                      <a:pt x="1737" y="255"/>
                    </a:lnTo>
                    <a:lnTo>
                      <a:pt x="1725" y="264"/>
                    </a:lnTo>
                    <a:lnTo>
                      <a:pt x="1716" y="274"/>
                    </a:lnTo>
                    <a:lnTo>
                      <a:pt x="1716" y="284"/>
                    </a:lnTo>
                    <a:lnTo>
                      <a:pt x="1707" y="284"/>
                    </a:lnTo>
                    <a:lnTo>
                      <a:pt x="1725" y="234"/>
                    </a:lnTo>
                    <a:lnTo>
                      <a:pt x="1838" y="20"/>
                    </a:lnTo>
                    <a:lnTo>
                      <a:pt x="1828" y="51"/>
                    </a:lnTo>
                    <a:lnTo>
                      <a:pt x="1838" y="51"/>
                    </a:lnTo>
                    <a:lnTo>
                      <a:pt x="1838" y="40"/>
                    </a:lnTo>
                    <a:lnTo>
                      <a:pt x="1849" y="40"/>
                    </a:lnTo>
                    <a:lnTo>
                      <a:pt x="1849" y="31"/>
                    </a:lnTo>
                    <a:lnTo>
                      <a:pt x="1849" y="20"/>
                    </a:lnTo>
                    <a:lnTo>
                      <a:pt x="1858" y="11"/>
                    </a:lnTo>
                    <a:lnTo>
                      <a:pt x="1858" y="0"/>
                    </a:lnTo>
                    <a:lnTo>
                      <a:pt x="1849" y="0"/>
                    </a:lnTo>
                    <a:lnTo>
                      <a:pt x="1615" y="438"/>
                    </a:lnTo>
                    <a:lnTo>
                      <a:pt x="1615" y="447"/>
                    </a:lnTo>
                    <a:lnTo>
                      <a:pt x="1584" y="498"/>
                    </a:lnTo>
                    <a:lnTo>
                      <a:pt x="1746" y="122"/>
                    </a:lnTo>
                    <a:lnTo>
                      <a:pt x="1737" y="132"/>
                    </a:lnTo>
                    <a:lnTo>
                      <a:pt x="1737" y="142"/>
                    </a:lnTo>
                    <a:lnTo>
                      <a:pt x="1725" y="153"/>
                    </a:lnTo>
                    <a:lnTo>
                      <a:pt x="1716" y="173"/>
                    </a:lnTo>
                    <a:lnTo>
                      <a:pt x="1707" y="184"/>
                    </a:lnTo>
                    <a:lnTo>
                      <a:pt x="1707" y="203"/>
                    </a:lnTo>
                    <a:lnTo>
                      <a:pt x="1696" y="213"/>
                    </a:lnTo>
                    <a:lnTo>
                      <a:pt x="1686" y="234"/>
                    </a:lnTo>
                    <a:lnTo>
                      <a:pt x="1686" y="244"/>
                    </a:lnTo>
                    <a:lnTo>
                      <a:pt x="1675" y="264"/>
                    </a:lnTo>
                    <a:lnTo>
                      <a:pt x="1666" y="274"/>
                    </a:lnTo>
                    <a:lnTo>
                      <a:pt x="1666" y="295"/>
                    </a:lnTo>
                    <a:lnTo>
                      <a:pt x="1655" y="305"/>
                    </a:lnTo>
                    <a:lnTo>
                      <a:pt x="1645" y="326"/>
                    </a:lnTo>
                    <a:lnTo>
                      <a:pt x="1635" y="335"/>
                    </a:lnTo>
                    <a:lnTo>
                      <a:pt x="1635" y="346"/>
                    </a:lnTo>
                    <a:lnTo>
                      <a:pt x="1625" y="366"/>
                    </a:lnTo>
                    <a:lnTo>
                      <a:pt x="1625" y="376"/>
                    </a:lnTo>
                    <a:lnTo>
                      <a:pt x="1615" y="385"/>
                    </a:lnTo>
                    <a:lnTo>
                      <a:pt x="1615" y="397"/>
                    </a:lnTo>
                    <a:lnTo>
                      <a:pt x="1615" y="406"/>
                    </a:lnTo>
                    <a:lnTo>
                      <a:pt x="1604" y="417"/>
                    </a:lnTo>
                    <a:lnTo>
                      <a:pt x="1604" y="427"/>
                    </a:lnTo>
                    <a:lnTo>
                      <a:pt x="1595" y="438"/>
                    </a:lnTo>
                    <a:lnTo>
                      <a:pt x="1595" y="456"/>
                    </a:lnTo>
                    <a:lnTo>
                      <a:pt x="1584" y="468"/>
                    </a:lnTo>
                    <a:lnTo>
                      <a:pt x="1574" y="477"/>
                    </a:lnTo>
                    <a:lnTo>
                      <a:pt x="1574" y="498"/>
                    </a:lnTo>
                    <a:lnTo>
                      <a:pt x="1564" y="509"/>
                    </a:lnTo>
                    <a:lnTo>
                      <a:pt x="1564" y="518"/>
                    </a:lnTo>
                    <a:lnTo>
                      <a:pt x="1554" y="528"/>
                    </a:lnTo>
                    <a:lnTo>
                      <a:pt x="1543" y="539"/>
                    </a:lnTo>
                    <a:lnTo>
                      <a:pt x="1543" y="559"/>
                    </a:lnTo>
                    <a:lnTo>
                      <a:pt x="1533" y="569"/>
                    </a:lnTo>
                    <a:lnTo>
                      <a:pt x="1533" y="580"/>
                    </a:lnTo>
                    <a:lnTo>
                      <a:pt x="1524" y="589"/>
                    </a:lnTo>
                    <a:lnTo>
                      <a:pt x="1513" y="599"/>
                    </a:lnTo>
                    <a:lnTo>
                      <a:pt x="1513" y="619"/>
                    </a:lnTo>
                    <a:lnTo>
                      <a:pt x="1503" y="630"/>
                    </a:lnTo>
                    <a:lnTo>
                      <a:pt x="1503" y="640"/>
                    </a:lnTo>
                    <a:lnTo>
                      <a:pt x="1493" y="651"/>
                    </a:lnTo>
                    <a:lnTo>
                      <a:pt x="1493" y="660"/>
                    </a:lnTo>
                    <a:lnTo>
                      <a:pt x="1483" y="670"/>
                    </a:lnTo>
                    <a:lnTo>
                      <a:pt x="1472" y="681"/>
                    </a:lnTo>
                    <a:lnTo>
                      <a:pt x="1472" y="691"/>
                    </a:lnTo>
                    <a:lnTo>
                      <a:pt x="1462" y="691"/>
                    </a:lnTo>
                    <a:lnTo>
                      <a:pt x="1462" y="701"/>
                    </a:lnTo>
                    <a:lnTo>
                      <a:pt x="1462" y="711"/>
                    </a:lnTo>
                    <a:lnTo>
                      <a:pt x="1453" y="711"/>
                    </a:lnTo>
                    <a:lnTo>
                      <a:pt x="1453" y="721"/>
                    </a:lnTo>
                    <a:lnTo>
                      <a:pt x="1442" y="721"/>
                    </a:lnTo>
                    <a:lnTo>
                      <a:pt x="1442" y="711"/>
                    </a:lnTo>
                    <a:lnTo>
                      <a:pt x="1442" y="701"/>
                    </a:lnTo>
                    <a:lnTo>
                      <a:pt x="1453" y="691"/>
                    </a:lnTo>
                    <a:lnTo>
                      <a:pt x="1453" y="670"/>
                    </a:lnTo>
                    <a:lnTo>
                      <a:pt x="1462" y="660"/>
                    </a:lnTo>
                    <a:lnTo>
                      <a:pt x="1472" y="640"/>
                    </a:lnTo>
                    <a:lnTo>
                      <a:pt x="1483" y="630"/>
                    </a:lnTo>
                    <a:lnTo>
                      <a:pt x="1493" y="610"/>
                    </a:lnTo>
                    <a:lnTo>
                      <a:pt x="1493" y="599"/>
                    </a:lnTo>
                    <a:lnTo>
                      <a:pt x="1503" y="580"/>
                    </a:lnTo>
                    <a:lnTo>
                      <a:pt x="1513" y="569"/>
                    </a:lnTo>
                    <a:lnTo>
                      <a:pt x="1524" y="548"/>
                    </a:lnTo>
                    <a:lnTo>
                      <a:pt x="1533" y="528"/>
                    </a:lnTo>
                    <a:lnTo>
                      <a:pt x="1533" y="518"/>
                    </a:lnTo>
                    <a:lnTo>
                      <a:pt x="1543" y="509"/>
                    </a:lnTo>
                    <a:lnTo>
                      <a:pt x="1554" y="488"/>
                    </a:lnTo>
                    <a:lnTo>
                      <a:pt x="1554" y="477"/>
                    </a:lnTo>
                    <a:lnTo>
                      <a:pt x="1564" y="456"/>
                    </a:lnTo>
                    <a:lnTo>
                      <a:pt x="1574" y="438"/>
                    </a:lnTo>
                    <a:lnTo>
                      <a:pt x="1584" y="417"/>
                    </a:lnTo>
                    <a:lnTo>
                      <a:pt x="1584" y="397"/>
                    </a:lnTo>
                    <a:lnTo>
                      <a:pt x="1595" y="385"/>
                    </a:lnTo>
                    <a:lnTo>
                      <a:pt x="1604" y="366"/>
                    </a:lnTo>
                    <a:lnTo>
                      <a:pt x="1615" y="346"/>
                    </a:lnTo>
                    <a:lnTo>
                      <a:pt x="1625" y="326"/>
                    </a:lnTo>
                    <a:lnTo>
                      <a:pt x="1635" y="305"/>
                    </a:lnTo>
                    <a:lnTo>
                      <a:pt x="1635" y="284"/>
                    </a:lnTo>
                    <a:lnTo>
                      <a:pt x="1645" y="274"/>
                    </a:lnTo>
                    <a:lnTo>
                      <a:pt x="1655" y="255"/>
                    </a:lnTo>
                    <a:lnTo>
                      <a:pt x="1666" y="234"/>
                    </a:lnTo>
                    <a:lnTo>
                      <a:pt x="1675" y="213"/>
                    </a:lnTo>
                    <a:lnTo>
                      <a:pt x="1675" y="193"/>
                    </a:lnTo>
                    <a:lnTo>
                      <a:pt x="1686" y="184"/>
                    </a:lnTo>
                    <a:lnTo>
                      <a:pt x="1696" y="163"/>
                    </a:lnTo>
                    <a:lnTo>
                      <a:pt x="1696" y="153"/>
                    </a:lnTo>
                    <a:lnTo>
                      <a:pt x="1707" y="153"/>
                    </a:lnTo>
                    <a:lnTo>
                      <a:pt x="1707" y="142"/>
                    </a:lnTo>
                    <a:lnTo>
                      <a:pt x="1707" y="132"/>
                    </a:lnTo>
                    <a:lnTo>
                      <a:pt x="1686" y="142"/>
                    </a:lnTo>
                    <a:lnTo>
                      <a:pt x="1675" y="163"/>
                    </a:lnTo>
                    <a:lnTo>
                      <a:pt x="1666" y="163"/>
                    </a:lnTo>
                    <a:lnTo>
                      <a:pt x="1666" y="173"/>
                    </a:lnTo>
                    <a:lnTo>
                      <a:pt x="1666" y="163"/>
                    </a:lnTo>
                    <a:lnTo>
                      <a:pt x="1666" y="153"/>
                    </a:lnTo>
                    <a:lnTo>
                      <a:pt x="1645" y="193"/>
                    </a:lnTo>
                    <a:lnTo>
                      <a:pt x="1625" y="224"/>
                    </a:lnTo>
                    <a:lnTo>
                      <a:pt x="1615" y="264"/>
                    </a:lnTo>
                    <a:lnTo>
                      <a:pt x="1595" y="295"/>
                    </a:lnTo>
                    <a:lnTo>
                      <a:pt x="1574" y="335"/>
                    </a:lnTo>
                    <a:lnTo>
                      <a:pt x="1554" y="366"/>
                    </a:lnTo>
                    <a:lnTo>
                      <a:pt x="1543" y="406"/>
                    </a:lnTo>
                    <a:lnTo>
                      <a:pt x="1524" y="447"/>
                    </a:lnTo>
                    <a:lnTo>
                      <a:pt x="1503" y="477"/>
                    </a:lnTo>
                    <a:lnTo>
                      <a:pt x="1483" y="518"/>
                    </a:lnTo>
                    <a:lnTo>
                      <a:pt x="1462" y="559"/>
                    </a:lnTo>
                    <a:lnTo>
                      <a:pt x="1453" y="589"/>
                    </a:lnTo>
                    <a:lnTo>
                      <a:pt x="1432" y="630"/>
                    </a:lnTo>
                    <a:lnTo>
                      <a:pt x="1411" y="670"/>
                    </a:lnTo>
                    <a:lnTo>
                      <a:pt x="1391" y="701"/>
                    </a:lnTo>
                    <a:lnTo>
                      <a:pt x="1381" y="742"/>
                    </a:lnTo>
                    <a:lnTo>
                      <a:pt x="1371" y="752"/>
                    </a:lnTo>
                    <a:lnTo>
                      <a:pt x="1371" y="762"/>
                    </a:lnTo>
                    <a:lnTo>
                      <a:pt x="1361" y="772"/>
                    </a:lnTo>
                    <a:lnTo>
                      <a:pt x="1361" y="783"/>
                    </a:lnTo>
                    <a:lnTo>
                      <a:pt x="1351" y="792"/>
                    </a:lnTo>
                    <a:lnTo>
                      <a:pt x="1351" y="802"/>
                    </a:lnTo>
                    <a:lnTo>
                      <a:pt x="1340" y="802"/>
                    </a:lnTo>
                    <a:lnTo>
                      <a:pt x="1340" y="792"/>
                    </a:lnTo>
                    <a:lnTo>
                      <a:pt x="1330" y="783"/>
                    </a:lnTo>
                    <a:lnTo>
                      <a:pt x="1564" y="284"/>
                    </a:lnTo>
                    <a:lnTo>
                      <a:pt x="1584" y="244"/>
                    </a:lnTo>
                    <a:lnTo>
                      <a:pt x="1574" y="234"/>
                    </a:lnTo>
                    <a:lnTo>
                      <a:pt x="1564" y="234"/>
                    </a:lnTo>
                    <a:lnTo>
                      <a:pt x="1564" y="244"/>
                    </a:lnTo>
                    <a:lnTo>
                      <a:pt x="1564" y="255"/>
                    </a:lnTo>
                    <a:lnTo>
                      <a:pt x="1554" y="264"/>
                    </a:lnTo>
                    <a:lnTo>
                      <a:pt x="1554" y="274"/>
                    </a:lnTo>
                    <a:lnTo>
                      <a:pt x="1543" y="284"/>
                    </a:lnTo>
                    <a:lnTo>
                      <a:pt x="1543" y="295"/>
                    </a:lnTo>
                    <a:lnTo>
                      <a:pt x="1533" y="305"/>
                    </a:lnTo>
                    <a:lnTo>
                      <a:pt x="1524" y="326"/>
                    </a:lnTo>
                    <a:lnTo>
                      <a:pt x="1513" y="335"/>
                    </a:lnTo>
                    <a:lnTo>
                      <a:pt x="1513" y="355"/>
                    </a:lnTo>
                    <a:lnTo>
                      <a:pt x="1503" y="366"/>
                    </a:lnTo>
                    <a:lnTo>
                      <a:pt x="1493" y="376"/>
                    </a:lnTo>
                    <a:lnTo>
                      <a:pt x="1493" y="397"/>
                    </a:lnTo>
                    <a:lnTo>
                      <a:pt x="1483" y="406"/>
                    </a:lnTo>
                    <a:lnTo>
                      <a:pt x="1472" y="427"/>
                    </a:lnTo>
                    <a:lnTo>
                      <a:pt x="1472" y="438"/>
                    </a:lnTo>
                    <a:lnTo>
                      <a:pt x="1462" y="456"/>
                    </a:lnTo>
                    <a:lnTo>
                      <a:pt x="1462" y="468"/>
                    </a:lnTo>
                    <a:lnTo>
                      <a:pt x="1453" y="488"/>
                    </a:lnTo>
                    <a:lnTo>
                      <a:pt x="1442" y="498"/>
                    </a:lnTo>
                    <a:lnTo>
                      <a:pt x="1442" y="518"/>
                    </a:lnTo>
                    <a:lnTo>
                      <a:pt x="1432" y="528"/>
                    </a:lnTo>
                    <a:lnTo>
                      <a:pt x="1432" y="548"/>
                    </a:lnTo>
                    <a:lnTo>
                      <a:pt x="1422" y="569"/>
                    </a:lnTo>
                    <a:lnTo>
                      <a:pt x="1411" y="580"/>
                    </a:lnTo>
                    <a:lnTo>
                      <a:pt x="1401" y="599"/>
                    </a:lnTo>
                    <a:lnTo>
                      <a:pt x="1391" y="610"/>
                    </a:lnTo>
                    <a:lnTo>
                      <a:pt x="1391" y="630"/>
                    </a:lnTo>
                    <a:lnTo>
                      <a:pt x="1381" y="640"/>
                    </a:lnTo>
                    <a:lnTo>
                      <a:pt x="1371" y="660"/>
                    </a:lnTo>
                    <a:lnTo>
                      <a:pt x="1361" y="670"/>
                    </a:lnTo>
                    <a:lnTo>
                      <a:pt x="1351" y="691"/>
                    </a:lnTo>
                    <a:lnTo>
                      <a:pt x="1340" y="701"/>
                    </a:lnTo>
                    <a:lnTo>
                      <a:pt x="1330" y="721"/>
                    </a:lnTo>
                    <a:lnTo>
                      <a:pt x="1321" y="731"/>
                    </a:lnTo>
                    <a:lnTo>
                      <a:pt x="1310" y="752"/>
                    </a:lnTo>
                    <a:lnTo>
                      <a:pt x="1300" y="762"/>
                    </a:lnTo>
                    <a:lnTo>
                      <a:pt x="1289" y="783"/>
                    </a:lnTo>
                    <a:lnTo>
                      <a:pt x="1289" y="792"/>
                    </a:lnTo>
                    <a:lnTo>
                      <a:pt x="1289" y="802"/>
                    </a:lnTo>
                    <a:lnTo>
                      <a:pt x="1280" y="802"/>
                    </a:lnTo>
                    <a:lnTo>
                      <a:pt x="1280" y="813"/>
                    </a:lnTo>
                    <a:lnTo>
                      <a:pt x="1351" y="691"/>
                    </a:lnTo>
                    <a:lnTo>
                      <a:pt x="1361" y="691"/>
                    </a:lnTo>
                    <a:lnTo>
                      <a:pt x="1361" y="701"/>
                    </a:lnTo>
                    <a:lnTo>
                      <a:pt x="1239" y="894"/>
                    </a:lnTo>
                    <a:lnTo>
                      <a:pt x="1239" y="884"/>
                    </a:lnTo>
                    <a:lnTo>
                      <a:pt x="1250" y="884"/>
                    </a:lnTo>
                    <a:lnTo>
                      <a:pt x="1250" y="873"/>
                    </a:lnTo>
                    <a:lnTo>
                      <a:pt x="1250" y="863"/>
                    </a:lnTo>
                    <a:lnTo>
                      <a:pt x="1250" y="854"/>
                    </a:lnTo>
                    <a:lnTo>
                      <a:pt x="1259" y="833"/>
                    </a:lnTo>
                    <a:lnTo>
                      <a:pt x="1269" y="802"/>
                    </a:lnTo>
                    <a:lnTo>
                      <a:pt x="1280" y="783"/>
                    </a:lnTo>
                    <a:lnTo>
                      <a:pt x="1289" y="752"/>
                    </a:lnTo>
                    <a:lnTo>
                      <a:pt x="1300" y="731"/>
                    </a:lnTo>
                    <a:lnTo>
                      <a:pt x="1310" y="701"/>
                    </a:lnTo>
                    <a:lnTo>
                      <a:pt x="1321" y="681"/>
                    </a:lnTo>
                    <a:lnTo>
                      <a:pt x="1330" y="651"/>
                    </a:lnTo>
                    <a:lnTo>
                      <a:pt x="1340" y="630"/>
                    </a:lnTo>
                    <a:lnTo>
                      <a:pt x="1351" y="599"/>
                    </a:lnTo>
                    <a:lnTo>
                      <a:pt x="1361" y="580"/>
                    </a:lnTo>
                    <a:lnTo>
                      <a:pt x="1371" y="548"/>
                    </a:lnTo>
                    <a:lnTo>
                      <a:pt x="1381" y="528"/>
                    </a:lnTo>
                    <a:lnTo>
                      <a:pt x="1391" y="498"/>
                    </a:lnTo>
                    <a:lnTo>
                      <a:pt x="1401" y="477"/>
                    </a:lnTo>
                    <a:lnTo>
                      <a:pt x="1411" y="447"/>
                    </a:lnTo>
                    <a:lnTo>
                      <a:pt x="1371" y="539"/>
                    </a:lnTo>
                    <a:lnTo>
                      <a:pt x="1361" y="528"/>
                    </a:lnTo>
                    <a:lnTo>
                      <a:pt x="1371" y="518"/>
                    </a:lnTo>
                    <a:lnTo>
                      <a:pt x="1371" y="509"/>
                    </a:lnTo>
                    <a:lnTo>
                      <a:pt x="1371" y="488"/>
                    </a:lnTo>
                    <a:lnTo>
                      <a:pt x="1381" y="477"/>
                    </a:lnTo>
                    <a:lnTo>
                      <a:pt x="1381" y="468"/>
                    </a:lnTo>
                    <a:lnTo>
                      <a:pt x="1391" y="456"/>
                    </a:lnTo>
                    <a:lnTo>
                      <a:pt x="1391" y="438"/>
                    </a:lnTo>
                    <a:lnTo>
                      <a:pt x="1391" y="427"/>
                    </a:lnTo>
                    <a:lnTo>
                      <a:pt x="1401" y="417"/>
                    </a:lnTo>
                    <a:lnTo>
                      <a:pt x="1401" y="406"/>
                    </a:lnTo>
                    <a:lnTo>
                      <a:pt x="1411" y="385"/>
                    </a:lnTo>
                    <a:lnTo>
                      <a:pt x="1411" y="376"/>
                    </a:lnTo>
                    <a:lnTo>
                      <a:pt x="1411" y="366"/>
                    </a:lnTo>
                    <a:lnTo>
                      <a:pt x="1411" y="355"/>
                    </a:lnTo>
                    <a:lnTo>
                      <a:pt x="1411" y="335"/>
                    </a:lnTo>
                    <a:lnTo>
                      <a:pt x="1411" y="326"/>
                    </a:lnTo>
                    <a:lnTo>
                      <a:pt x="1401" y="326"/>
                    </a:lnTo>
                    <a:lnTo>
                      <a:pt x="1401" y="335"/>
                    </a:lnTo>
                    <a:lnTo>
                      <a:pt x="1401" y="346"/>
                    </a:lnTo>
                    <a:lnTo>
                      <a:pt x="1391" y="355"/>
                    </a:lnTo>
                    <a:lnTo>
                      <a:pt x="1381" y="385"/>
                    </a:lnTo>
                    <a:lnTo>
                      <a:pt x="1381" y="406"/>
                    </a:lnTo>
                    <a:lnTo>
                      <a:pt x="1371" y="438"/>
                    </a:lnTo>
                    <a:lnTo>
                      <a:pt x="1361" y="468"/>
                    </a:lnTo>
                    <a:lnTo>
                      <a:pt x="1351" y="498"/>
                    </a:lnTo>
                    <a:lnTo>
                      <a:pt x="1351" y="528"/>
                    </a:lnTo>
                    <a:lnTo>
                      <a:pt x="1340" y="548"/>
                    </a:lnTo>
                    <a:lnTo>
                      <a:pt x="1330" y="580"/>
                    </a:lnTo>
                    <a:lnTo>
                      <a:pt x="1321" y="610"/>
                    </a:lnTo>
                    <a:lnTo>
                      <a:pt x="1310" y="630"/>
                    </a:lnTo>
                    <a:lnTo>
                      <a:pt x="1310" y="660"/>
                    </a:lnTo>
                    <a:lnTo>
                      <a:pt x="1300" y="691"/>
                    </a:lnTo>
                    <a:lnTo>
                      <a:pt x="1289" y="721"/>
                    </a:lnTo>
                    <a:lnTo>
                      <a:pt x="1280" y="742"/>
                    </a:lnTo>
                    <a:lnTo>
                      <a:pt x="1269" y="772"/>
                    </a:lnTo>
                    <a:lnTo>
                      <a:pt x="1250" y="802"/>
                    </a:lnTo>
                    <a:lnTo>
                      <a:pt x="1250" y="792"/>
                    </a:lnTo>
                    <a:lnTo>
                      <a:pt x="1381" y="355"/>
                    </a:lnTo>
                    <a:lnTo>
                      <a:pt x="1371" y="385"/>
                    </a:lnTo>
                    <a:lnTo>
                      <a:pt x="1351" y="427"/>
                    </a:lnTo>
                    <a:lnTo>
                      <a:pt x="1340" y="456"/>
                    </a:lnTo>
                    <a:lnTo>
                      <a:pt x="1330" y="498"/>
                    </a:lnTo>
                    <a:lnTo>
                      <a:pt x="1321" y="528"/>
                    </a:lnTo>
                    <a:lnTo>
                      <a:pt x="1310" y="559"/>
                    </a:lnTo>
                    <a:lnTo>
                      <a:pt x="1300" y="599"/>
                    </a:lnTo>
                    <a:lnTo>
                      <a:pt x="1289" y="630"/>
                    </a:lnTo>
                    <a:lnTo>
                      <a:pt x="1280" y="670"/>
                    </a:lnTo>
                    <a:lnTo>
                      <a:pt x="1269" y="701"/>
                    </a:lnTo>
                    <a:lnTo>
                      <a:pt x="1259" y="742"/>
                    </a:lnTo>
                    <a:lnTo>
                      <a:pt x="1250" y="783"/>
                    </a:lnTo>
                    <a:lnTo>
                      <a:pt x="1239" y="813"/>
                    </a:lnTo>
                    <a:lnTo>
                      <a:pt x="1229" y="843"/>
                    </a:lnTo>
                    <a:lnTo>
                      <a:pt x="1209" y="884"/>
                    </a:lnTo>
                    <a:lnTo>
                      <a:pt x="1198" y="914"/>
                    </a:lnTo>
                    <a:lnTo>
                      <a:pt x="1188" y="925"/>
                    </a:lnTo>
                    <a:lnTo>
                      <a:pt x="1188" y="934"/>
                    </a:lnTo>
                    <a:lnTo>
                      <a:pt x="1179" y="945"/>
                    </a:lnTo>
                    <a:lnTo>
                      <a:pt x="1168" y="945"/>
                    </a:lnTo>
                    <a:lnTo>
                      <a:pt x="1259" y="691"/>
                    </a:lnTo>
                    <a:lnTo>
                      <a:pt x="1259" y="681"/>
                    </a:lnTo>
                    <a:lnTo>
                      <a:pt x="1250" y="701"/>
                    </a:lnTo>
                    <a:lnTo>
                      <a:pt x="1250" y="721"/>
                    </a:lnTo>
                    <a:lnTo>
                      <a:pt x="1250" y="731"/>
                    </a:lnTo>
                    <a:lnTo>
                      <a:pt x="1239" y="752"/>
                    </a:lnTo>
                    <a:lnTo>
                      <a:pt x="1229" y="762"/>
                    </a:lnTo>
                    <a:lnTo>
                      <a:pt x="1229" y="783"/>
                    </a:lnTo>
                    <a:lnTo>
                      <a:pt x="1218" y="792"/>
                    </a:lnTo>
                    <a:lnTo>
                      <a:pt x="1218" y="813"/>
                    </a:lnTo>
                    <a:lnTo>
                      <a:pt x="1209" y="833"/>
                    </a:lnTo>
                    <a:lnTo>
                      <a:pt x="1198" y="843"/>
                    </a:lnTo>
                    <a:lnTo>
                      <a:pt x="1188" y="863"/>
                    </a:lnTo>
                    <a:lnTo>
                      <a:pt x="1188" y="884"/>
                    </a:lnTo>
                    <a:lnTo>
                      <a:pt x="1179" y="894"/>
                    </a:lnTo>
                    <a:lnTo>
                      <a:pt x="1168" y="914"/>
                    </a:lnTo>
                    <a:lnTo>
                      <a:pt x="1168" y="925"/>
                    </a:lnTo>
                    <a:lnTo>
                      <a:pt x="1158" y="945"/>
                    </a:lnTo>
                    <a:lnTo>
                      <a:pt x="1158" y="955"/>
                    </a:lnTo>
                    <a:lnTo>
                      <a:pt x="1147" y="965"/>
                    </a:lnTo>
                    <a:lnTo>
                      <a:pt x="1138" y="975"/>
                    </a:lnTo>
                    <a:lnTo>
                      <a:pt x="1138" y="985"/>
                    </a:lnTo>
                    <a:lnTo>
                      <a:pt x="1126" y="996"/>
                    </a:lnTo>
                    <a:lnTo>
                      <a:pt x="1126" y="1005"/>
                    </a:lnTo>
                    <a:lnTo>
                      <a:pt x="1117" y="1016"/>
                    </a:lnTo>
                    <a:lnTo>
                      <a:pt x="1117" y="1026"/>
                    </a:lnTo>
                    <a:lnTo>
                      <a:pt x="1108" y="10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61" name="Freeform 1779">
                <a:extLst>
                  <a:ext uri="{FF2B5EF4-FFF2-40B4-BE49-F238E27FC236}">
                    <a16:creationId xmlns:a16="http://schemas.microsoft.com/office/drawing/2014/main" id="{6F12B378-5249-4CDD-95CB-2972BA877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4" y="3468"/>
                <a:ext cx="37" cy="31"/>
              </a:xfrm>
              <a:custGeom>
                <a:avLst/>
                <a:gdLst>
                  <a:gd name="T0" fmla="*/ 0 w 548"/>
                  <a:gd name="T1" fmla="*/ 2 h 468"/>
                  <a:gd name="T2" fmla="*/ 0 w 548"/>
                  <a:gd name="T3" fmla="*/ 2 h 468"/>
                  <a:gd name="T4" fmla="*/ 1 w 548"/>
                  <a:gd name="T5" fmla="*/ 2 h 468"/>
                  <a:gd name="T6" fmla="*/ 0 w 548"/>
                  <a:gd name="T7" fmla="*/ 2 h 468"/>
                  <a:gd name="T8" fmla="*/ 0 w 548"/>
                  <a:gd name="T9" fmla="*/ 2 h 468"/>
                  <a:gd name="T10" fmla="*/ 1 w 548"/>
                  <a:gd name="T11" fmla="*/ 1 h 468"/>
                  <a:gd name="T12" fmla="*/ 1 w 548"/>
                  <a:gd name="T13" fmla="*/ 1 h 468"/>
                  <a:gd name="T14" fmla="*/ 1 w 548"/>
                  <a:gd name="T15" fmla="*/ 1 h 468"/>
                  <a:gd name="T16" fmla="*/ 1 w 548"/>
                  <a:gd name="T17" fmla="*/ 0 h 468"/>
                  <a:gd name="T18" fmla="*/ 2 w 548"/>
                  <a:gd name="T19" fmla="*/ 0 h 468"/>
                  <a:gd name="T20" fmla="*/ 2 w 548"/>
                  <a:gd name="T21" fmla="*/ 1 h 468"/>
                  <a:gd name="T22" fmla="*/ 1 w 548"/>
                  <a:gd name="T23" fmla="*/ 1 h 468"/>
                  <a:gd name="T24" fmla="*/ 1 w 548"/>
                  <a:gd name="T25" fmla="*/ 1 h 468"/>
                  <a:gd name="T26" fmla="*/ 1 w 548"/>
                  <a:gd name="T27" fmla="*/ 1 h 468"/>
                  <a:gd name="T28" fmla="*/ 1 w 548"/>
                  <a:gd name="T29" fmla="*/ 1 h 468"/>
                  <a:gd name="T30" fmla="*/ 1 w 548"/>
                  <a:gd name="T31" fmla="*/ 1 h 468"/>
                  <a:gd name="T32" fmla="*/ 1 w 548"/>
                  <a:gd name="T33" fmla="*/ 1 h 468"/>
                  <a:gd name="T34" fmla="*/ 2 w 548"/>
                  <a:gd name="T35" fmla="*/ 1 h 468"/>
                  <a:gd name="T36" fmla="*/ 2 w 548"/>
                  <a:gd name="T37" fmla="*/ 0 h 468"/>
                  <a:gd name="T38" fmla="*/ 2 w 548"/>
                  <a:gd name="T39" fmla="*/ 0 h 468"/>
                  <a:gd name="T40" fmla="*/ 2 w 548"/>
                  <a:gd name="T41" fmla="*/ 0 h 468"/>
                  <a:gd name="T42" fmla="*/ 2 w 548"/>
                  <a:gd name="T43" fmla="*/ 0 h 468"/>
                  <a:gd name="T44" fmla="*/ 2 w 548"/>
                  <a:gd name="T45" fmla="*/ 0 h 468"/>
                  <a:gd name="T46" fmla="*/ 2 w 548"/>
                  <a:gd name="T47" fmla="*/ 0 h 468"/>
                  <a:gd name="T48" fmla="*/ 2 w 548"/>
                  <a:gd name="T49" fmla="*/ 0 h 468"/>
                  <a:gd name="T50" fmla="*/ 2 w 548"/>
                  <a:gd name="T51" fmla="*/ 0 h 468"/>
                  <a:gd name="T52" fmla="*/ 2 w 548"/>
                  <a:gd name="T53" fmla="*/ 0 h 468"/>
                  <a:gd name="T54" fmla="*/ 2 w 548"/>
                  <a:gd name="T55" fmla="*/ 0 h 468"/>
                  <a:gd name="T56" fmla="*/ 2 w 548"/>
                  <a:gd name="T57" fmla="*/ 0 h 468"/>
                  <a:gd name="T58" fmla="*/ 2 w 548"/>
                  <a:gd name="T59" fmla="*/ 0 h 468"/>
                  <a:gd name="T60" fmla="*/ 2 w 548"/>
                  <a:gd name="T61" fmla="*/ 0 h 468"/>
                  <a:gd name="T62" fmla="*/ 2 w 548"/>
                  <a:gd name="T63" fmla="*/ 1 h 468"/>
                  <a:gd name="T64" fmla="*/ 2 w 548"/>
                  <a:gd name="T65" fmla="*/ 1 h 468"/>
                  <a:gd name="T66" fmla="*/ 2 w 548"/>
                  <a:gd name="T67" fmla="*/ 1 h 468"/>
                  <a:gd name="T68" fmla="*/ 1 w 548"/>
                  <a:gd name="T69" fmla="*/ 1 h 468"/>
                  <a:gd name="T70" fmla="*/ 1 w 548"/>
                  <a:gd name="T71" fmla="*/ 1 h 468"/>
                  <a:gd name="T72" fmla="*/ 1 w 548"/>
                  <a:gd name="T73" fmla="*/ 1 h 468"/>
                  <a:gd name="T74" fmla="*/ 1 w 548"/>
                  <a:gd name="T75" fmla="*/ 1 h 468"/>
                  <a:gd name="T76" fmla="*/ 1 w 548"/>
                  <a:gd name="T77" fmla="*/ 1 h 468"/>
                  <a:gd name="T78" fmla="*/ 1 w 548"/>
                  <a:gd name="T79" fmla="*/ 1 h 468"/>
                  <a:gd name="T80" fmla="*/ 1 w 548"/>
                  <a:gd name="T81" fmla="*/ 2 h 468"/>
                  <a:gd name="T82" fmla="*/ 1 w 548"/>
                  <a:gd name="T83" fmla="*/ 1 h 468"/>
                  <a:gd name="T84" fmla="*/ 1 w 548"/>
                  <a:gd name="T85" fmla="*/ 1 h 468"/>
                  <a:gd name="T86" fmla="*/ 1 w 548"/>
                  <a:gd name="T87" fmla="*/ 2 h 468"/>
                  <a:gd name="T88" fmla="*/ 1 w 548"/>
                  <a:gd name="T89" fmla="*/ 2 h 468"/>
                  <a:gd name="T90" fmla="*/ 1 w 548"/>
                  <a:gd name="T91" fmla="*/ 2 h 468"/>
                  <a:gd name="T92" fmla="*/ 1 w 548"/>
                  <a:gd name="T93" fmla="*/ 2 h 468"/>
                  <a:gd name="T94" fmla="*/ 0 w 548"/>
                  <a:gd name="T95" fmla="*/ 2 h 468"/>
                  <a:gd name="T96" fmla="*/ 0 w 548"/>
                  <a:gd name="T97" fmla="*/ 2 h 468"/>
                  <a:gd name="T98" fmla="*/ 0 w 548"/>
                  <a:gd name="T99" fmla="*/ 2 h 468"/>
                  <a:gd name="T100" fmla="*/ 0 w 548"/>
                  <a:gd name="T101" fmla="*/ 2 h 468"/>
                  <a:gd name="T102" fmla="*/ 0 w 548"/>
                  <a:gd name="T103" fmla="*/ 2 h 46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48" h="468">
                    <a:moveTo>
                      <a:pt x="0" y="427"/>
                    </a:moveTo>
                    <a:lnTo>
                      <a:pt x="9" y="427"/>
                    </a:lnTo>
                    <a:lnTo>
                      <a:pt x="9" y="416"/>
                    </a:lnTo>
                    <a:lnTo>
                      <a:pt x="21" y="416"/>
                    </a:lnTo>
                    <a:lnTo>
                      <a:pt x="30" y="407"/>
                    </a:lnTo>
                    <a:lnTo>
                      <a:pt x="39" y="395"/>
                    </a:lnTo>
                    <a:lnTo>
                      <a:pt x="101" y="325"/>
                    </a:lnTo>
                    <a:lnTo>
                      <a:pt x="122" y="336"/>
                    </a:lnTo>
                    <a:lnTo>
                      <a:pt x="122" y="345"/>
                    </a:lnTo>
                    <a:lnTo>
                      <a:pt x="122" y="356"/>
                    </a:lnTo>
                    <a:lnTo>
                      <a:pt x="111" y="356"/>
                    </a:lnTo>
                    <a:lnTo>
                      <a:pt x="111" y="366"/>
                    </a:lnTo>
                    <a:lnTo>
                      <a:pt x="101" y="366"/>
                    </a:lnTo>
                    <a:lnTo>
                      <a:pt x="101" y="376"/>
                    </a:lnTo>
                    <a:lnTo>
                      <a:pt x="111" y="366"/>
                    </a:lnTo>
                    <a:lnTo>
                      <a:pt x="122" y="356"/>
                    </a:lnTo>
                    <a:lnTo>
                      <a:pt x="122" y="345"/>
                    </a:lnTo>
                    <a:lnTo>
                      <a:pt x="122" y="336"/>
                    </a:lnTo>
                    <a:lnTo>
                      <a:pt x="131" y="325"/>
                    </a:lnTo>
                    <a:lnTo>
                      <a:pt x="131" y="315"/>
                    </a:lnTo>
                    <a:lnTo>
                      <a:pt x="131" y="305"/>
                    </a:lnTo>
                    <a:lnTo>
                      <a:pt x="131" y="295"/>
                    </a:lnTo>
                    <a:lnTo>
                      <a:pt x="213" y="194"/>
                    </a:lnTo>
                    <a:lnTo>
                      <a:pt x="223" y="194"/>
                    </a:lnTo>
                    <a:lnTo>
                      <a:pt x="234" y="194"/>
                    </a:lnTo>
                    <a:lnTo>
                      <a:pt x="243" y="194"/>
                    </a:lnTo>
                    <a:lnTo>
                      <a:pt x="304" y="112"/>
                    </a:lnTo>
                    <a:lnTo>
                      <a:pt x="314" y="102"/>
                    </a:lnTo>
                    <a:lnTo>
                      <a:pt x="324" y="102"/>
                    </a:lnTo>
                    <a:lnTo>
                      <a:pt x="345" y="112"/>
                    </a:lnTo>
                    <a:lnTo>
                      <a:pt x="345" y="123"/>
                    </a:lnTo>
                    <a:lnTo>
                      <a:pt x="335" y="132"/>
                    </a:lnTo>
                    <a:lnTo>
                      <a:pt x="335" y="142"/>
                    </a:lnTo>
                    <a:lnTo>
                      <a:pt x="335" y="153"/>
                    </a:lnTo>
                    <a:lnTo>
                      <a:pt x="324" y="153"/>
                    </a:lnTo>
                    <a:lnTo>
                      <a:pt x="324" y="163"/>
                    </a:lnTo>
                    <a:lnTo>
                      <a:pt x="304" y="173"/>
                    </a:lnTo>
                    <a:lnTo>
                      <a:pt x="284" y="194"/>
                    </a:lnTo>
                    <a:lnTo>
                      <a:pt x="264" y="203"/>
                    </a:lnTo>
                    <a:lnTo>
                      <a:pt x="243" y="224"/>
                    </a:lnTo>
                    <a:lnTo>
                      <a:pt x="234" y="244"/>
                    </a:lnTo>
                    <a:lnTo>
                      <a:pt x="223" y="265"/>
                    </a:lnTo>
                    <a:lnTo>
                      <a:pt x="213" y="285"/>
                    </a:lnTo>
                    <a:lnTo>
                      <a:pt x="202" y="305"/>
                    </a:lnTo>
                    <a:lnTo>
                      <a:pt x="213" y="285"/>
                    </a:lnTo>
                    <a:lnTo>
                      <a:pt x="223" y="265"/>
                    </a:lnTo>
                    <a:lnTo>
                      <a:pt x="243" y="244"/>
                    </a:lnTo>
                    <a:lnTo>
                      <a:pt x="264" y="224"/>
                    </a:lnTo>
                    <a:lnTo>
                      <a:pt x="284" y="203"/>
                    </a:lnTo>
                    <a:lnTo>
                      <a:pt x="304" y="183"/>
                    </a:lnTo>
                    <a:lnTo>
                      <a:pt x="324" y="163"/>
                    </a:lnTo>
                    <a:lnTo>
                      <a:pt x="345" y="153"/>
                    </a:lnTo>
                    <a:lnTo>
                      <a:pt x="345" y="142"/>
                    </a:lnTo>
                    <a:lnTo>
                      <a:pt x="355" y="123"/>
                    </a:lnTo>
                    <a:lnTo>
                      <a:pt x="355" y="112"/>
                    </a:lnTo>
                    <a:lnTo>
                      <a:pt x="366" y="92"/>
                    </a:lnTo>
                    <a:lnTo>
                      <a:pt x="375" y="82"/>
                    </a:lnTo>
                    <a:lnTo>
                      <a:pt x="375" y="61"/>
                    </a:lnTo>
                    <a:lnTo>
                      <a:pt x="385" y="51"/>
                    </a:lnTo>
                    <a:lnTo>
                      <a:pt x="396" y="31"/>
                    </a:lnTo>
                    <a:lnTo>
                      <a:pt x="406" y="21"/>
                    </a:lnTo>
                    <a:lnTo>
                      <a:pt x="416" y="21"/>
                    </a:lnTo>
                    <a:lnTo>
                      <a:pt x="416" y="31"/>
                    </a:lnTo>
                    <a:lnTo>
                      <a:pt x="416" y="41"/>
                    </a:lnTo>
                    <a:lnTo>
                      <a:pt x="416" y="51"/>
                    </a:lnTo>
                    <a:lnTo>
                      <a:pt x="437" y="61"/>
                    </a:lnTo>
                    <a:lnTo>
                      <a:pt x="437" y="71"/>
                    </a:lnTo>
                    <a:lnTo>
                      <a:pt x="446" y="71"/>
                    </a:lnTo>
                    <a:lnTo>
                      <a:pt x="446" y="61"/>
                    </a:lnTo>
                    <a:lnTo>
                      <a:pt x="446" y="51"/>
                    </a:lnTo>
                    <a:lnTo>
                      <a:pt x="446" y="41"/>
                    </a:lnTo>
                    <a:lnTo>
                      <a:pt x="456" y="31"/>
                    </a:lnTo>
                    <a:lnTo>
                      <a:pt x="467" y="21"/>
                    </a:lnTo>
                    <a:lnTo>
                      <a:pt x="477" y="21"/>
                    </a:lnTo>
                    <a:lnTo>
                      <a:pt x="487" y="10"/>
                    </a:lnTo>
                    <a:lnTo>
                      <a:pt x="497" y="10"/>
                    </a:lnTo>
                    <a:lnTo>
                      <a:pt x="508" y="0"/>
                    </a:lnTo>
                    <a:lnTo>
                      <a:pt x="517" y="0"/>
                    </a:lnTo>
                    <a:lnTo>
                      <a:pt x="528" y="0"/>
                    </a:lnTo>
                    <a:lnTo>
                      <a:pt x="538" y="0"/>
                    </a:lnTo>
                    <a:lnTo>
                      <a:pt x="548" y="10"/>
                    </a:lnTo>
                    <a:lnTo>
                      <a:pt x="548" y="21"/>
                    </a:lnTo>
                    <a:lnTo>
                      <a:pt x="538" y="31"/>
                    </a:lnTo>
                    <a:lnTo>
                      <a:pt x="528" y="41"/>
                    </a:lnTo>
                    <a:lnTo>
                      <a:pt x="517" y="51"/>
                    </a:lnTo>
                    <a:lnTo>
                      <a:pt x="497" y="61"/>
                    </a:lnTo>
                    <a:lnTo>
                      <a:pt x="487" y="71"/>
                    </a:lnTo>
                    <a:lnTo>
                      <a:pt x="477" y="82"/>
                    </a:lnTo>
                    <a:lnTo>
                      <a:pt x="456" y="82"/>
                    </a:lnTo>
                    <a:lnTo>
                      <a:pt x="446" y="92"/>
                    </a:lnTo>
                    <a:lnTo>
                      <a:pt x="426" y="102"/>
                    </a:lnTo>
                    <a:lnTo>
                      <a:pt x="416" y="112"/>
                    </a:lnTo>
                    <a:lnTo>
                      <a:pt x="406" y="112"/>
                    </a:lnTo>
                    <a:lnTo>
                      <a:pt x="396" y="123"/>
                    </a:lnTo>
                    <a:lnTo>
                      <a:pt x="375" y="142"/>
                    </a:lnTo>
                    <a:lnTo>
                      <a:pt x="366" y="153"/>
                    </a:lnTo>
                    <a:lnTo>
                      <a:pt x="355" y="163"/>
                    </a:lnTo>
                    <a:lnTo>
                      <a:pt x="355" y="173"/>
                    </a:lnTo>
                    <a:lnTo>
                      <a:pt x="345" y="173"/>
                    </a:lnTo>
                    <a:lnTo>
                      <a:pt x="345" y="183"/>
                    </a:lnTo>
                    <a:lnTo>
                      <a:pt x="335" y="194"/>
                    </a:lnTo>
                    <a:lnTo>
                      <a:pt x="335" y="203"/>
                    </a:lnTo>
                    <a:lnTo>
                      <a:pt x="324" y="203"/>
                    </a:lnTo>
                    <a:lnTo>
                      <a:pt x="324" y="194"/>
                    </a:lnTo>
                    <a:lnTo>
                      <a:pt x="314" y="194"/>
                    </a:lnTo>
                    <a:lnTo>
                      <a:pt x="314" y="213"/>
                    </a:lnTo>
                    <a:lnTo>
                      <a:pt x="304" y="224"/>
                    </a:lnTo>
                    <a:lnTo>
                      <a:pt x="304" y="234"/>
                    </a:lnTo>
                    <a:lnTo>
                      <a:pt x="294" y="254"/>
                    </a:lnTo>
                    <a:lnTo>
                      <a:pt x="294" y="265"/>
                    </a:lnTo>
                    <a:lnTo>
                      <a:pt x="284" y="274"/>
                    </a:lnTo>
                    <a:lnTo>
                      <a:pt x="264" y="285"/>
                    </a:lnTo>
                    <a:lnTo>
                      <a:pt x="274" y="315"/>
                    </a:lnTo>
                    <a:lnTo>
                      <a:pt x="264" y="315"/>
                    </a:lnTo>
                    <a:lnTo>
                      <a:pt x="264" y="325"/>
                    </a:lnTo>
                    <a:lnTo>
                      <a:pt x="253" y="325"/>
                    </a:lnTo>
                    <a:lnTo>
                      <a:pt x="243" y="325"/>
                    </a:lnTo>
                    <a:lnTo>
                      <a:pt x="234" y="325"/>
                    </a:lnTo>
                    <a:lnTo>
                      <a:pt x="223" y="325"/>
                    </a:lnTo>
                    <a:lnTo>
                      <a:pt x="213" y="325"/>
                    </a:lnTo>
                    <a:lnTo>
                      <a:pt x="202" y="336"/>
                    </a:lnTo>
                    <a:lnTo>
                      <a:pt x="202" y="345"/>
                    </a:lnTo>
                    <a:lnTo>
                      <a:pt x="193" y="345"/>
                    </a:lnTo>
                    <a:lnTo>
                      <a:pt x="193" y="356"/>
                    </a:lnTo>
                    <a:lnTo>
                      <a:pt x="202" y="345"/>
                    </a:lnTo>
                    <a:lnTo>
                      <a:pt x="213" y="336"/>
                    </a:lnTo>
                    <a:lnTo>
                      <a:pt x="223" y="336"/>
                    </a:lnTo>
                    <a:lnTo>
                      <a:pt x="223" y="325"/>
                    </a:lnTo>
                    <a:lnTo>
                      <a:pt x="234" y="325"/>
                    </a:lnTo>
                    <a:lnTo>
                      <a:pt x="243" y="325"/>
                    </a:lnTo>
                    <a:lnTo>
                      <a:pt x="253" y="325"/>
                    </a:lnTo>
                    <a:lnTo>
                      <a:pt x="243" y="345"/>
                    </a:lnTo>
                    <a:lnTo>
                      <a:pt x="234" y="356"/>
                    </a:lnTo>
                    <a:lnTo>
                      <a:pt x="223" y="376"/>
                    </a:lnTo>
                    <a:lnTo>
                      <a:pt x="213" y="386"/>
                    </a:lnTo>
                    <a:lnTo>
                      <a:pt x="202" y="395"/>
                    </a:lnTo>
                    <a:lnTo>
                      <a:pt x="193" y="416"/>
                    </a:lnTo>
                    <a:lnTo>
                      <a:pt x="182" y="427"/>
                    </a:lnTo>
                    <a:lnTo>
                      <a:pt x="163" y="437"/>
                    </a:lnTo>
                    <a:lnTo>
                      <a:pt x="163" y="448"/>
                    </a:lnTo>
                    <a:lnTo>
                      <a:pt x="152" y="448"/>
                    </a:lnTo>
                    <a:lnTo>
                      <a:pt x="142" y="448"/>
                    </a:lnTo>
                    <a:lnTo>
                      <a:pt x="101" y="395"/>
                    </a:lnTo>
                    <a:lnTo>
                      <a:pt x="81" y="395"/>
                    </a:lnTo>
                    <a:lnTo>
                      <a:pt x="71" y="407"/>
                    </a:lnTo>
                    <a:lnTo>
                      <a:pt x="60" y="416"/>
                    </a:lnTo>
                    <a:lnTo>
                      <a:pt x="51" y="427"/>
                    </a:lnTo>
                    <a:lnTo>
                      <a:pt x="39" y="437"/>
                    </a:lnTo>
                    <a:lnTo>
                      <a:pt x="30" y="448"/>
                    </a:lnTo>
                    <a:lnTo>
                      <a:pt x="21" y="457"/>
                    </a:lnTo>
                    <a:lnTo>
                      <a:pt x="9" y="468"/>
                    </a:lnTo>
                    <a:lnTo>
                      <a:pt x="0" y="468"/>
                    </a:lnTo>
                    <a:lnTo>
                      <a:pt x="0" y="457"/>
                    </a:lnTo>
                    <a:lnTo>
                      <a:pt x="0" y="448"/>
                    </a:lnTo>
                    <a:lnTo>
                      <a:pt x="0" y="437"/>
                    </a:lnTo>
                    <a:lnTo>
                      <a:pt x="0" y="427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62" name="Freeform 1780">
                <a:extLst>
                  <a:ext uri="{FF2B5EF4-FFF2-40B4-BE49-F238E27FC236}">
                    <a16:creationId xmlns:a16="http://schemas.microsoft.com/office/drawing/2014/main" id="{0B511D89-F44E-468F-A430-98E66FDBE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2" y="3533"/>
                <a:ext cx="52" cy="105"/>
              </a:xfrm>
              <a:custGeom>
                <a:avLst/>
                <a:gdLst>
                  <a:gd name="T0" fmla="*/ 0 w 771"/>
                  <a:gd name="T1" fmla="*/ 7 h 1573"/>
                  <a:gd name="T2" fmla="*/ 0 w 771"/>
                  <a:gd name="T3" fmla="*/ 7 h 1573"/>
                  <a:gd name="T4" fmla="*/ 0 w 771"/>
                  <a:gd name="T5" fmla="*/ 6 h 1573"/>
                  <a:gd name="T6" fmla="*/ 0 w 771"/>
                  <a:gd name="T7" fmla="*/ 6 h 1573"/>
                  <a:gd name="T8" fmla="*/ 0 w 771"/>
                  <a:gd name="T9" fmla="*/ 6 h 1573"/>
                  <a:gd name="T10" fmla="*/ 0 w 771"/>
                  <a:gd name="T11" fmla="*/ 6 h 1573"/>
                  <a:gd name="T12" fmla="*/ 0 w 771"/>
                  <a:gd name="T13" fmla="*/ 6 h 1573"/>
                  <a:gd name="T14" fmla="*/ 0 w 771"/>
                  <a:gd name="T15" fmla="*/ 5 h 1573"/>
                  <a:gd name="T16" fmla="*/ 1 w 771"/>
                  <a:gd name="T17" fmla="*/ 5 h 1573"/>
                  <a:gd name="T18" fmla="*/ 1 w 771"/>
                  <a:gd name="T19" fmla="*/ 5 h 1573"/>
                  <a:gd name="T20" fmla="*/ 1 w 771"/>
                  <a:gd name="T21" fmla="*/ 5 h 1573"/>
                  <a:gd name="T22" fmla="*/ 1 w 771"/>
                  <a:gd name="T23" fmla="*/ 4 h 1573"/>
                  <a:gd name="T24" fmla="*/ 1 w 771"/>
                  <a:gd name="T25" fmla="*/ 4 h 1573"/>
                  <a:gd name="T26" fmla="*/ 1 w 771"/>
                  <a:gd name="T27" fmla="*/ 4 h 1573"/>
                  <a:gd name="T28" fmla="*/ 1 w 771"/>
                  <a:gd name="T29" fmla="*/ 4 h 1573"/>
                  <a:gd name="T30" fmla="*/ 1 w 771"/>
                  <a:gd name="T31" fmla="*/ 3 h 1573"/>
                  <a:gd name="T32" fmla="*/ 1 w 771"/>
                  <a:gd name="T33" fmla="*/ 3 h 1573"/>
                  <a:gd name="T34" fmla="*/ 2 w 771"/>
                  <a:gd name="T35" fmla="*/ 3 h 1573"/>
                  <a:gd name="T36" fmla="*/ 2 w 771"/>
                  <a:gd name="T37" fmla="*/ 2 h 1573"/>
                  <a:gd name="T38" fmla="*/ 2 w 771"/>
                  <a:gd name="T39" fmla="*/ 2 h 1573"/>
                  <a:gd name="T40" fmla="*/ 2 w 771"/>
                  <a:gd name="T41" fmla="*/ 1 h 1573"/>
                  <a:gd name="T42" fmla="*/ 2 w 771"/>
                  <a:gd name="T43" fmla="*/ 1 h 1573"/>
                  <a:gd name="T44" fmla="*/ 3 w 771"/>
                  <a:gd name="T45" fmla="*/ 1 h 1573"/>
                  <a:gd name="T46" fmla="*/ 3 w 771"/>
                  <a:gd name="T47" fmla="*/ 1 h 1573"/>
                  <a:gd name="T48" fmla="*/ 3 w 771"/>
                  <a:gd name="T49" fmla="*/ 1 h 1573"/>
                  <a:gd name="T50" fmla="*/ 3 w 771"/>
                  <a:gd name="T51" fmla="*/ 0 h 1573"/>
                  <a:gd name="T52" fmla="*/ 3 w 771"/>
                  <a:gd name="T53" fmla="*/ 0 h 1573"/>
                  <a:gd name="T54" fmla="*/ 3 w 771"/>
                  <a:gd name="T55" fmla="*/ 0 h 1573"/>
                  <a:gd name="T56" fmla="*/ 3 w 771"/>
                  <a:gd name="T57" fmla="*/ 0 h 1573"/>
                  <a:gd name="T58" fmla="*/ 3 w 771"/>
                  <a:gd name="T59" fmla="*/ 0 h 1573"/>
                  <a:gd name="T60" fmla="*/ 3 w 771"/>
                  <a:gd name="T61" fmla="*/ 0 h 1573"/>
                  <a:gd name="T62" fmla="*/ 3 w 771"/>
                  <a:gd name="T63" fmla="*/ 0 h 1573"/>
                  <a:gd name="T64" fmla="*/ 3 w 771"/>
                  <a:gd name="T65" fmla="*/ 1 h 1573"/>
                  <a:gd name="T66" fmla="*/ 2 w 771"/>
                  <a:gd name="T67" fmla="*/ 1 h 1573"/>
                  <a:gd name="T68" fmla="*/ 2 w 771"/>
                  <a:gd name="T69" fmla="*/ 1 h 1573"/>
                  <a:gd name="T70" fmla="*/ 2 w 771"/>
                  <a:gd name="T71" fmla="*/ 1 h 1573"/>
                  <a:gd name="T72" fmla="*/ 2 w 771"/>
                  <a:gd name="T73" fmla="*/ 2 h 1573"/>
                  <a:gd name="T74" fmla="*/ 2 w 771"/>
                  <a:gd name="T75" fmla="*/ 2 h 1573"/>
                  <a:gd name="T76" fmla="*/ 1 w 771"/>
                  <a:gd name="T77" fmla="*/ 2 h 1573"/>
                  <a:gd name="T78" fmla="*/ 1 w 771"/>
                  <a:gd name="T79" fmla="*/ 2 h 1573"/>
                  <a:gd name="T80" fmla="*/ 1 w 771"/>
                  <a:gd name="T81" fmla="*/ 3 h 1573"/>
                  <a:gd name="T82" fmla="*/ 1 w 771"/>
                  <a:gd name="T83" fmla="*/ 3 h 1573"/>
                  <a:gd name="T84" fmla="*/ 1 w 771"/>
                  <a:gd name="T85" fmla="*/ 3 h 1573"/>
                  <a:gd name="T86" fmla="*/ 1 w 771"/>
                  <a:gd name="T87" fmla="*/ 3 h 1573"/>
                  <a:gd name="T88" fmla="*/ 1 w 771"/>
                  <a:gd name="T89" fmla="*/ 4 h 1573"/>
                  <a:gd name="T90" fmla="*/ 0 w 771"/>
                  <a:gd name="T91" fmla="*/ 5 h 1573"/>
                  <a:gd name="T92" fmla="*/ 0 w 771"/>
                  <a:gd name="T93" fmla="*/ 5 h 1573"/>
                  <a:gd name="T94" fmla="*/ 0 w 771"/>
                  <a:gd name="T95" fmla="*/ 6 h 1573"/>
                  <a:gd name="T96" fmla="*/ 0 w 771"/>
                  <a:gd name="T97" fmla="*/ 6 h 1573"/>
                  <a:gd name="T98" fmla="*/ 0 w 771"/>
                  <a:gd name="T99" fmla="*/ 6 h 1573"/>
                  <a:gd name="T100" fmla="*/ 0 w 771"/>
                  <a:gd name="T101" fmla="*/ 7 h 157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771" h="1573">
                    <a:moveTo>
                      <a:pt x="0" y="1573"/>
                    </a:moveTo>
                    <a:lnTo>
                      <a:pt x="10" y="1563"/>
                    </a:lnTo>
                    <a:lnTo>
                      <a:pt x="21" y="1553"/>
                    </a:lnTo>
                    <a:lnTo>
                      <a:pt x="21" y="1542"/>
                    </a:lnTo>
                    <a:lnTo>
                      <a:pt x="30" y="1533"/>
                    </a:lnTo>
                    <a:lnTo>
                      <a:pt x="30" y="1522"/>
                    </a:lnTo>
                    <a:lnTo>
                      <a:pt x="41" y="1503"/>
                    </a:lnTo>
                    <a:lnTo>
                      <a:pt x="41" y="1492"/>
                    </a:lnTo>
                    <a:lnTo>
                      <a:pt x="41" y="1482"/>
                    </a:lnTo>
                    <a:lnTo>
                      <a:pt x="51" y="1471"/>
                    </a:lnTo>
                    <a:lnTo>
                      <a:pt x="51" y="1450"/>
                    </a:lnTo>
                    <a:lnTo>
                      <a:pt x="51" y="1441"/>
                    </a:lnTo>
                    <a:lnTo>
                      <a:pt x="51" y="1432"/>
                    </a:lnTo>
                    <a:lnTo>
                      <a:pt x="51" y="1421"/>
                    </a:lnTo>
                    <a:lnTo>
                      <a:pt x="61" y="1400"/>
                    </a:lnTo>
                    <a:lnTo>
                      <a:pt x="61" y="1391"/>
                    </a:lnTo>
                    <a:lnTo>
                      <a:pt x="61" y="1379"/>
                    </a:lnTo>
                    <a:lnTo>
                      <a:pt x="61" y="1370"/>
                    </a:lnTo>
                    <a:lnTo>
                      <a:pt x="61" y="1360"/>
                    </a:lnTo>
                    <a:lnTo>
                      <a:pt x="61" y="1350"/>
                    </a:lnTo>
                    <a:lnTo>
                      <a:pt x="61" y="1340"/>
                    </a:lnTo>
                    <a:lnTo>
                      <a:pt x="71" y="1329"/>
                    </a:lnTo>
                    <a:lnTo>
                      <a:pt x="71" y="1320"/>
                    </a:lnTo>
                    <a:lnTo>
                      <a:pt x="71" y="1308"/>
                    </a:lnTo>
                    <a:lnTo>
                      <a:pt x="81" y="1289"/>
                    </a:lnTo>
                    <a:lnTo>
                      <a:pt x="81" y="1278"/>
                    </a:lnTo>
                    <a:lnTo>
                      <a:pt x="81" y="1258"/>
                    </a:lnTo>
                    <a:lnTo>
                      <a:pt x="81" y="1249"/>
                    </a:lnTo>
                    <a:lnTo>
                      <a:pt x="92" y="1228"/>
                    </a:lnTo>
                    <a:lnTo>
                      <a:pt x="92" y="1218"/>
                    </a:lnTo>
                    <a:lnTo>
                      <a:pt x="101" y="1197"/>
                    </a:lnTo>
                    <a:lnTo>
                      <a:pt x="101" y="1187"/>
                    </a:lnTo>
                    <a:lnTo>
                      <a:pt x="112" y="1167"/>
                    </a:lnTo>
                    <a:lnTo>
                      <a:pt x="112" y="1157"/>
                    </a:lnTo>
                    <a:lnTo>
                      <a:pt x="112" y="1136"/>
                    </a:lnTo>
                    <a:lnTo>
                      <a:pt x="122" y="1126"/>
                    </a:lnTo>
                    <a:lnTo>
                      <a:pt x="122" y="1107"/>
                    </a:lnTo>
                    <a:lnTo>
                      <a:pt x="132" y="1096"/>
                    </a:lnTo>
                    <a:lnTo>
                      <a:pt x="132" y="1077"/>
                    </a:lnTo>
                    <a:lnTo>
                      <a:pt x="132" y="1065"/>
                    </a:lnTo>
                    <a:lnTo>
                      <a:pt x="142" y="1056"/>
                    </a:lnTo>
                    <a:lnTo>
                      <a:pt x="142" y="1045"/>
                    </a:lnTo>
                    <a:lnTo>
                      <a:pt x="142" y="1036"/>
                    </a:lnTo>
                    <a:lnTo>
                      <a:pt x="142" y="1025"/>
                    </a:lnTo>
                    <a:lnTo>
                      <a:pt x="153" y="1016"/>
                    </a:lnTo>
                    <a:lnTo>
                      <a:pt x="153" y="1005"/>
                    </a:lnTo>
                    <a:lnTo>
                      <a:pt x="153" y="995"/>
                    </a:lnTo>
                    <a:lnTo>
                      <a:pt x="163" y="984"/>
                    </a:lnTo>
                    <a:lnTo>
                      <a:pt x="163" y="975"/>
                    </a:lnTo>
                    <a:lnTo>
                      <a:pt x="163" y="963"/>
                    </a:lnTo>
                    <a:lnTo>
                      <a:pt x="172" y="955"/>
                    </a:lnTo>
                    <a:lnTo>
                      <a:pt x="172" y="944"/>
                    </a:lnTo>
                    <a:lnTo>
                      <a:pt x="172" y="935"/>
                    </a:lnTo>
                    <a:lnTo>
                      <a:pt x="183" y="924"/>
                    </a:lnTo>
                    <a:lnTo>
                      <a:pt x="183" y="914"/>
                    </a:lnTo>
                    <a:lnTo>
                      <a:pt x="183" y="904"/>
                    </a:lnTo>
                    <a:lnTo>
                      <a:pt x="193" y="884"/>
                    </a:lnTo>
                    <a:lnTo>
                      <a:pt x="203" y="864"/>
                    </a:lnTo>
                    <a:lnTo>
                      <a:pt x="213" y="843"/>
                    </a:lnTo>
                    <a:lnTo>
                      <a:pt x="224" y="822"/>
                    </a:lnTo>
                    <a:lnTo>
                      <a:pt x="234" y="802"/>
                    </a:lnTo>
                    <a:lnTo>
                      <a:pt x="244" y="772"/>
                    </a:lnTo>
                    <a:lnTo>
                      <a:pt x="254" y="751"/>
                    </a:lnTo>
                    <a:lnTo>
                      <a:pt x="264" y="731"/>
                    </a:lnTo>
                    <a:lnTo>
                      <a:pt x="274" y="710"/>
                    </a:lnTo>
                    <a:lnTo>
                      <a:pt x="285" y="691"/>
                    </a:lnTo>
                    <a:lnTo>
                      <a:pt x="295" y="671"/>
                    </a:lnTo>
                    <a:lnTo>
                      <a:pt x="304" y="651"/>
                    </a:lnTo>
                    <a:lnTo>
                      <a:pt x="315" y="630"/>
                    </a:lnTo>
                    <a:lnTo>
                      <a:pt x="325" y="609"/>
                    </a:lnTo>
                    <a:lnTo>
                      <a:pt x="335" y="589"/>
                    </a:lnTo>
                    <a:lnTo>
                      <a:pt x="345" y="568"/>
                    </a:lnTo>
                    <a:lnTo>
                      <a:pt x="356" y="549"/>
                    </a:lnTo>
                    <a:lnTo>
                      <a:pt x="366" y="528"/>
                    </a:lnTo>
                    <a:lnTo>
                      <a:pt x="375" y="509"/>
                    </a:lnTo>
                    <a:lnTo>
                      <a:pt x="386" y="488"/>
                    </a:lnTo>
                    <a:lnTo>
                      <a:pt x="396" y="467"/>
                    </a:lnTo>
                    <a:lnTo>
                      <a:pt x="416" y="447"/>
                    </a:lnTo>
                    <a:lnTo>
                      <a:pt x="427" y="427"/>
                    </a:lnTo>
                    <a:lnTo>
                      <a:pt x="437" y="407"/>
                    </a:lnTo>
                    <a:lnTo>
                      <a:pt x="446" y="386"/>
                    </a:lnTo>
                    <a:lnTo>
                      <a:pt x="457" y="365"/>
                    </a:lnTo>
                    <a:lnTo>
                      <a:pt x="478" y="345"/>
                    </a:lnTo>
                    <a:lnTo>
                      <a:pt x="487" y="325"/>
                    </a:lnTo>
                    <a:lnTo>
                      <a:pt x="508" y="315"/>
                    </a:lnTo>
                    <a:lnTo>
                      <a:pt x="517" y="294"/>
                    </a:lnTo>
                    <a:lnTo>
                      <a:pt x="538" y="274"/>
                    </a:lnTo>
                    <a:lnTo>
                      <a:pt x="549" y="254"/>
                    </a:lnTo>
                    <a:lnTo>
                      <a:pt x="558" y="254"/>
                    </a:lnTo>
                    <a:lnTo>
                      <a:pt x="558" y="244"/>
                    </a:lnTo>
                    <a:lnTo>
                      <a:pt x="570" y="234"/>
                    </a:lnTo>
                    <a:lnTo>
                      <a:pt x="579" y="223"/>
                    </a:lnTo>
                    <a:lnTo>
                      <a:pt x="579" y="214"/>
                    </a:lnTo>
                    <a:lnTo>
                      <a:pt x="589" y="214"/>
                    </a:lnTo>
                    <a:lnTo>
                      <a:pt x="589" y="203"/>
                    </a:lnTo>
                    <a:lnTo>
                      <a:pt x="589" y="194"/>
                    </a:lnTo>
                    <a:lnTo>
                      <a:pt x="600" y="173"/>
                    </a:lnTo>
                    <a:lnTo>
                      <a:pt x="609" y="173"/>
                    </a:lnTo>
                    <a:lnTo>
                      <a:pt x="620" y="173"/>
                    </a:lnTo>
                    <a:lnTo>
                      <a:pt x="620" y="182"/>
                    </a:lnTo>
                    <a:lnTo>
                      <a:pt x="660" y="132"/>
                    </a:lnTo>
                    <a:lnTo>
                      <a:pt x="660" y="122"/>
                    </a:lnTo>
                    <a:lnTo>
                      <a:pt x="650" y="111"/>
                    </a:lnTo>
                    <a:lnTo>
                      <a:pt x="660" y="111"/>
                    </a:lnTo>
                    <a:lnTo>
                      <a:pt x="660" y="102"/>
                    </a:lnTo>
                    <a:lnTo>
                      <a:pt x="671" y="102"/>
                    </a:lnTo>
                    <a:lnTo>
                      <a:pt x="671" y="92"/>
                    </a:lnTo>
                    <a:lnTo>
                      <a:pt x="691" y="81"/>
                    </a:lnTo>
                    <a:lnTo>
                      <a:pt x="700" y="81"/>
                    </a:lnTo>
                    <a:lnTo>
                      <a:pt x="711" y="72"/>
                    </a:lnTo>
                    <a:lnTo>
                      <a:pt x="721" y="61"/>
                    </a:lnTo>
                    <a:lnTo>
                      <a:pt x="731" y="51"/>
                    </a:lnTo>
                    <a:lnTo>
                      <a:pt x="742" y="51"/>
                    </a:lnTo>
                    <a:lnTo>
                      <a:pt x="752" y="40"/>
                    </a:lnTo>
                    <a:lnTo>
                      <a:pt x="762" y="31"/>
                    </a:lnTo>
                    <a:lnTo>
                      <a:pt x="762" y="21"/>
                    </a:lnTo>
                    <a:lnTo>
                      <a:pt x="771" y="10"/>
                    </a:lnTo>
                    <a:lnTo>
                      <a:pt x="762" y="10"/>
                    </a:lnTo>
                    <a:lnTo>
                      <a:pt x="752" y="0"/>
                    </a:lnTo>
                    <a:lnTo>
                      <a:pt x="742" y="0"/>
                    </a:lnTo>
                    <a:lnTo>
                      <a:pt x="742" y="10"/>
                    </a:lnTo>
                    <a:lnTo>
                      <a:pt x="731" y="10"/>
                    </a:lnTo>
                    <a:lnTo>
                      <a:pt x="731" y="0"/>
                    </a:lnTo>
                    <a:lnTo>
                      <a:pt x="721" y="21"/>
                    </a:lnTo>
                    <a:lnTo>
                      <a:pt x="700" y="40"/>
                    </a:lnTo>
                    <a:lnTo>
                      <a:pt x="680" y="51"/>
                    </a:lnTo>
                    <a:lnTo>
                      <a:pt x="671" y="72"/>
                    </a:lnTo>
                    <a:lnTo>
                      <a:pt x="650" y="92"/>
                    </a:lnTo>
                    <a:lnTo>
                      <a:pt x="629" y="111"/>
                    </a:lnTo>
                    <a:lnTo>
                      <a:pt x="620" y="132"/>
                    </a:lnTo>
                    <a:lnTo>
                      <a:pt x="600" y="152"/>
                    </a:lnTo>
                    <a:lnTo>
                      <a:pt x="579" y="163"/>
                    </a:lnTo>
                    <a:lnTo>
                      <a:pt x="570" y="182"/>
                    </a:lnTo>
                    <a:lnTo>
                      <a:pt x="558" y="194"/>
                    </a:lnTo>
                    <a:lnTo>
                      <a:pt x="549" y="203"/>
                    </a:lnTo>
                    <a:lnTo>
                      <a:pt x="538" y="223"/>
                    </a:lnTo>
                    <a:lnTo>
                      <a:pt x="529" y="234"/>
                    </a:lnTo>
                    <a:lnTo>
                      <a:pt x="508" y="244"/>
                    </a:lnTo>
                    <a:lnTo>
                      <a:pt x="499" y="265"/>
                    </a:lnTo>
                    <a:lnTo>
                      <a:pt x="487" y="274"/>
                    </a:lnTo>
                    <a:lnTo>
                      <a:pt x="478" y="285"/>
                    </a:lnTo>
                    <a:lnTo>
                      <a:pt x="467" y="305"/>
                    </a:lnTo>
                    <a:lnTo>
                      <a:pt x="457" y="315"/>
                    </a:lnTo>
                    <a:lnTo>
                      <a:pt x="446" y="325"/>
                    </a:lnTo>
                    <a:lnTo>
                      <a:pt x="437" y="336"/>
                    </a:lnTo>
                    <a:lnTo>
                      <a:pt x="427" y="356"/>
                    </a:lnTo>
                    <a:lnTo>
                      <a:pt x="416" y="365"/>
                    </a:lnTo>
                    <a:lnTo>
                      <a:pt x="407" y="376"/>
                    </a:lnTo>
                    <a:lnTo>
                      <a:pt x="396" y="396"/>
                    </a:lnTo>
                    <a:lnTo>
                      <a:pt x="386" y="407"/>
                    </a:lnTo>
                    <a:lnTo>
                      <a:pt x="375" y="417"/>
                    </a:lnTo>
                    <a:lnTo>
                      <a:pt x="366" y="436"/>
                    </a:lnTo>
                    <a:lnTo>
                      <a:pt x="356" y="447"/>
                    </a:lnTo>
                    <a:lnTo>
                      <a:pt x="345" y="457"/>
                    </a:lnTo>
                    <a:lnTo>
                      <a:pt x="335" y="478"/>
                    </a:lnTo>
                    <a:lnTo>
                      <a:pt x="325" y="488"/>
                    </a:lnTo>
                    <a:lnTo>
                      <a:pt x="315" y="497"/>
                    </a:lnTo>
                    <a:lnTo>
                      <a:pt x="315" y="509"/>
                    </a:lnTo>
                    <a:lnTo>
                      <a:pt x="304" y="518"/>
                    </a:lnTo>
                    <a:lnTo>
                      <a:pt x="304" y="528"/>
                    </a:lnTo>
                    <a:lnTo>
                      <a:pt x="295" y="538"/>
                    </a:lnTo>
                    <a:lnTo>
                      <a:pt x="285" y="549"/>
                    </a:lnTo>
                    <a:lnTo>
                      <a:pt x="285" y="559"/>
                    </a:lnTo>
                    <a:lnTo>
                      <a:pt x="274" y="568"/>
                    </a:lnTo>
                    <a:lnTo>
                      <a:pt x="274" y="580"/>
                    </a:lnTo>
                    <a:lnTo>
                      <a:pt x="264" y="589"/>
                    </a:lnTo>
                    <a:lnTo>
                      <a:pt x="264" y="609"/>
                    </a:lnTo>
                    <a:lnTo>
                      <a:pt x="254" y="620"/>
                    </a:lnTo>
                    <a:lnTo>
                      <a:pt x="244" y="630"/>
                    </a:lnTo>
                    <a:lnTo>
                      <a:pt x="244" y="639"/>
                    </a:lnTo>
                    <a:lnTo>
                      <a:pt x="234" y="651"/>
                    </a:lnTo>
                    <a:lnTo>
                      <a:pt x="234" y="660"/>
                    </a:lnTo>
                    <a:lnTo>
                      <a:pt x="213" y="691"/>
                    </a:lnTo>
                    <a:lnTo>
                      <a:pt x="203" y="722"/>
                    </a:lnTo>
                    <a:lnTo>
                      <a:pt x="183" y="751"/>
                    </a:lnTo>
                    <a:lnTo>
                      <a:pt x="172" y="781"/>
                    </a:lnTo>
                    <a:lnTo>
                      <a:pt x="163" y="813"/>
                    </a:lnTo>
                    <a:lnTo>
                      <a:pt x="153" y="843"/>
                    </a:lnTo>
                    <a:lnTo>
                      <a:pt x="142" y="873"/>
                    </a:lnTo>
                    <a:lnTo>
                      <a:pt x="132" y="904"/>
                    </a:lnTo>
                    <a:lnTo>
                      <a:pt x="122" y="924"/>
                    </a:lnTo>
                    <a:lnTo>
                      <a:pt x="112" y="955"/>
                    </a:lnTo>
                    <a:lnTo>
                      <a:pt x="101" y="984"/>
                    </a:lnTo>
                    <a:lnTo>
                      <a:pt x="92" y="1016"/>
                    </a:lnTo>
                    <a:lnTo>
                      <a:pt x="81" y="1045"/>
                    </a:lnTo>
                    <a:lnTo>
                      <a:pt x="71" y="1077"/>
                    </a:lnTo>
                    <a:lnTo>
                      <a:pt x="61" y="1107"/>
                    </a:lnTo>
                    <a:lnTo>
                      <a:pt x="61" y="1136"/>
                    </a:lnTo>
                    <a:lnTo>
                      <a:pt x="51" y="1167"/>
                    </a:lnTo>
                    <a:lnTo>
                      <a:pt x="51" y="1187"/>
                    </a:lnTo>
                    <a:lnTo>
                      <a:pt x="41" y="1218"/>
                    </a:lnTo>
                    <a:lnTo>
                      <a:pt x="41" y="1237"/>
                    </a:lnTo>
                    <a:lnTo>
                      <a:pt x="30" y="1269"/>
                    </a:lnTo>
                    <a:lnTo>
                      <a:pt x="30" y="1289"/>
                    </a:lnTo>
                    <a:lnTo>
                      <a:pt x="21" y="1320"/>
                    </a:lnTo>
                    <a:lnTo>
                      <a:pt x="21" y="1350"/>
                    </a:lnTo>
                    <a:lnTo>
                      <a:pt x="10" y="1370"/>
                    </a:lnTo>
                    <a:lnTo>
                      <a:pt x="10" y="1400"/>
                    </a:lnTo>
                    <a:lnTo>
                      <a:pt x="10" y="1421"/>
                    </a:lnTo>
                    <a:lnTo>
                      <a:pt x="10" y="1450"/>
                    </a:lnTo>
                    <a:lnTo>
                      <a:pt x="0" y="1482"/>
                    </a:lnTo>
                    <a:lnTo>
                      <a:pt x="0" y="1503"/>
                    </a:lnTo>
                    <a:lnTo>
                      <a:pt x="0" y="1533"/>
                    </a:lnTo>
                    <a:lnTo>
                      <a:pt x="0" y="1563"/>
                    </a:lnTo>
                    <a:lnTo>
                      <a:pt x="0" y="1573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63" name="Freeform 1781">
                <a:extLst>
                  <a:ext uri="{FF2B5EF4-FFF2-40B4-BE49-F238E27FC236}">
                    <a16:creationId xmlns:a16="http://schemas.microsoft.com/office/drawing/2014/main" id="{FB0B70E3-FAE8-4D42-AA7E-A8A848771C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3" y="3601"/>
                <a:ext cx="1" cy="1"/>
              </a:xfrm>
              <a:custGeom>
                <a:avLst/>
                <a:gdLst>
                  <a:gd name="T0" fmla="*/ 0 w 9"/>
                  <a:gd name="T1" fmla="*/ 0 h 9"/>
                  <a:gd name="T2" fmla="*/ 0 w 9"/>
                  <a:gd name="T3" fmla="*/ 0 h 9"/>
                  <a:gd name="T4" fmla="*/ 0 w 9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0" y="9"/>
                    </a:moveTo>
                    <a:lnTo>
                      <a:pt x="9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64" name="Freeform 1782">
                <a:extLst>
                  <a:ext uri="{FF2B5EF4-FFF2-40B4-BE49-F238E27FC236}">
                    <a16:creationId xmlns:a16="http://schemas.microsoft.com/office/drawing/2014/main" id="{974D6184-E65F-4C5F-8ED9-71DD5FD9A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4" y="3543"/>
                <a:ext cx="1" cy="1"/>
              </a:xfrm>
              <a:custGeom>
                <a:avLst/>
                <a:gdLst>
                  <a:gd name="T0" fmla="*/ 0 w 20"/>
                  <a:gd name="T1" fmla="*/ 0 h 20"/>
                  <a:gd name="T2" fmla="*/ 0 w 20"/>
                  <a:gd name="T3" fmla="*/ 0 h 20"/>
                  <a:gd name="T4" fmla="*/ 0 w 20"/>
                  <a:gd name="T5" fmla="*/ 0 h 20"/>
                  <a:gd name="T6" fmla="*/ 0 w 20"/>
                  <a:gd name="T7" fmla="*/ 0 h 20"/>
                  <a:gd name="T8" fmla="*/ 0 w 20"/>
                  <a:gd name="T9" fmla="*/ 0 h 20"/>
                  <a:gd name="T10" fmla="*/ 0 w 20"/>
                  <a:gd name="T11" fmla="*/ 0 h 20"/>
                  <a:gd name="T12" fmla="*/ 0 w 20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20">
                    <a:moveTo>
                      <a:pt x="0" y="20"/>
                    </a:moveTo>
                    <a:lnTo>
                      <a:pt x="9" y="20"/>
                    </a:lnTo>
                    <a:lnTo>
                      <a:pt x="20" y="0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65" name="Freeform 1783">
                <a:extLst>
                  <a:ext uri="{FF2B5EF4-FFF2-40B4-BE49-F238E27FC236}">
                    <a16:creationId xmlns:a16="http://schemas.microsoft.com/office/drawing/2014/main" id="{A95AAD9B-DEC0-4885-B164-5881CCE29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1" y="3523"/>
                <a:ext cx="2" cy="9"/>
              </a:xfrm>
              <a:custGeom>
                <a:avLst/>
                <a:gdLst>
                  <a:gd name="T0" fmla="*/ 0 w 31"/>
                  <a:gd name="T1" fmla="*/ 1 h 132"/>
                  <a:gd name="T2" fmla="*/ 0 w 31"/>
                  <a:gd name="T3" fmla="*/ 1 h 132"/>
                  <a:gd name="T4" fmla="*/ 0 w 31"/>
                  <a:gd name="T5" fmla="*/ 1 h 132"/>
                  <a:gd name="T6" fmla="*/ 0 w 31"/>
                  <a:gd name="T7" fmla="*/ 1 h 132"/>
                  <a:gd name="T8" fmla="*/ 0 w 31"/>
                  <a:gd name="T9" fmla="*/ 0 h 132"/>
                  <a:gd name="T10" fmla="*/ 0 w 31"/>
                  <a:gd name="T11" fmla="*/ 0 h 132"/>
                  <a:gd name="T12" fmla="*/ 0 w 31"/>
                  <a:gd name="T13" fmla="*/ 0 h 132"/>
                  <a:gd name="T14" fmla="*/ 0 w 31"/>
                  <a:gd name="T15" fmla="*/ 0 h 132"/>
                  <a:gd name="T16" fmla="*/ 0 w 31"/>
                  <a:gd name="T17" fmla="*/ 0 h 132"/>
                  <a:gd name="T18" fmla="*/ 0 w 31"/>
                  <a:gd name="T19" fmla="*/ 0 h 132"/>
                  <a:gd name="T20" fmla="*/ 0 w 31"/>
                  <a:gd name="T21" fmla="*/ 0 h 132"/>
                  <a:gd name="T22" fmla="*/ 0 w 31"/>
                  <a:gd name="T23" fmla="*/ 0 h 132"/>
                  <a:gd name="T24" fmla="*/ 0 w 31"/>
                  <a:gd name="T25" fmla="*/ 0 h 132"/>
                  <a:gd name="T26" fmla="*/ 0 w 31"/>
                  <a:gd name="T27" fmla="*/ 0 h 132"/>
                  <a:gd name="T28" fmla="*/ 0 w 31"/>
                  <a:gd name="T29" fmla="*/ 0 h 132"/>
                  <a:gd name="T30" fmla="*/ 0 w 31"/>
                  <a:gd name="T31" fmla="*/ 1 h 132"/>
                  <a:gd name="T32" fmla="*/ 0 w 31"/>
                  <a:gd name="T33" fmla="*/ 1 h 1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1" h="132">
                    <a:moveTo>
                      <a:pt x="10" y="132"/>
                    </a:moveTo>
                    <a:lnTo>
                      <a:pt x="21" y="132"/>
                    </a:lnTo>
                    <a:lnTo>
                      <a:pt x="21" y="121"/>
                    </a:lnTo>
                    <a:lnTo>
                      <a:pt x="21" y="112"/>
                    </a:lnTo>
                    <a:lnTo>
                      <a:pt x="21" y="102"/>
                    </a:lnTo>
                    <a:lnTo>
                      <a:pt x="21" y="81"/>
                    </a:lnTo>
                    <a:lnTo>
                      <a:pt x="21" y="71"/>
                    </a:lnTo>
                    <a:lnTo>
                      <a:pt x="21" y="50"/>
                    </a:lnTo>
                    <a:lnTo>
                      <a:pt x="21" y="41"/>
                    </a:lnTo>
                    <a:lnTo>
                      <a:pt x="31" y="31"/>
                    </a:lnTo>
                    <a:lnTo>
                      <a:pt x="31" y="20"/>
                    </a:lnTo>
                    <a:lnTo>
                      <a:pt x="31" y="10"/>
                    </a:lnTo>
                    <a:lnTo>
                      <a:pt x="31" y="0"/>
                    </a:lnTo>
                    <a:lnTo>
                      <a:pt x="0" y="71"/>
                    </a:lnTo>
                    <a:lnTo>
                      <a:pt x="0" y="102"/>
                    </a:lnTo>
                    <a:lnTo>
                      <a:pt x="10" y="121"/>
                    </a:lnTo>
                    <a:lnTo>
                      <a:pt x="10" y="132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66" name="Freeform 1784">
                <a:extLst>
                  <a:ext uri="{FF2B5EF4-FFF2-40B4-BE49-F238E27FC236}">
                    <a16:creationId xmlns:a16="http://schemas.microsoft.com/office/drawing/2014/main" id="{53337A97-05AB-4BC9-BD07-F43AE68F8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3" y="3522"/>
                <a:ext cx="6" cy="10"/>
              </a:xfrm>
              <a:custGeom>
                <a:avLst/>
                <a:gdLst>
                  <a:gd name="T0" fmla="*/ 0 w 91"/>
                  <a:gd name="T1" fmla="*/ 1 h 153"/>
                  <a:gd name="T2" fmla="*/ 0 w 91"/>
                  <a:gd name="T3" fmla="*/ 0 h 153"/>
                  <a:gd name="T4" fmla="*/ 0 w 91"/>
                  <a:gd name="T5" fmla="*/ 0 h 153"/>
                  <a:gd name="T6" fmla="*/ 0 w 91"/>
                  <a:gd name="T7" fmla="*/ 1 h 153"/>
                  <a:gd name="T8" fmla="*/ 0 w 91"/>
                  <a:gd name="T9" fmla="*/ 1 h 153"/>
                  <a:gd name="T10" fmla="*/ 0 w 91"/>
                  <a:gd name="T11" fmla="*/ 1 h 153"/>
                  <a:gd name="T12" fmla="*/ 0 w 91"/>
                  <a:gd name="T13" fmla="*/ 1 h 153"/>
                  <a:gd name="T14" fmla="*/ 0 w 91"/>
                  <a:gd name="T15" fmla="*/ 0 h 153"/>
                  <a:gd name="T16" fmla="*/ 0 w 91"/>
                  <a:gd name="T17" fmla="*/ 0 h 153"/>
                  <a:gd name="T18" fmla="*/ 0 w 91"/>
                  <a:gd name="T19" fmla="*/ 0 h 153"/>
                  <a:gd name="T20" fmla="*/ 0 w 91"/>
                  <a:gd name="T21" fmla="*/ 0 h 153"/>
                  <a:gd name="T22" fmla="*/ 0 w 91"/>
                  <a:gd name="T23" fmla="*/ 0 h 153"/>
                  <a:gd name="T24" fmla="*/ 0 w 91"/>
                  <a:gd name="T25" fmla="*/ 0 h 153"/>
                  <a:gd name="T26" fmla="*/ 0 w 91"/>
                  <a:gd name="T27" fmla="*/ 0 h 153"/>
                  <a:gd name="T28" fmla="*/ 0 w 91"/>
                  <a:gd name="T29" fmla="*/ 0 h 153"/>
                  <a:gd name="T30" fmla="*/ 0 w 91"/>
                  <a:gd name="T31" fmla="*/ 0 h 153"/>
                  <a:gd name="T32" fmla="*/ 0 w 91"/>
                  <a:gd name="T33" fmla="*/ 0 h 153"/>
                  <a:gd name="T34" fmla="*/ 0 w 91"/>
                  <a:gd name="T35" fmla="*/ 0 h 153"/>
                  <a:gd name="T36" fmla="*/ 0 w 91"/>
                  <a:gd name="T37" fmla="*/ 0 h 153"/>
                  <a:gd name="T38" fmla="*/ 0 w 91"/>
                  <a:gd name="T39" fmla="*/ 0 h 153"/>
                  <a:gd name="T40" fmla="*/ 0 w 91"/>
                  <a:gd name="T41" fmla="*/ 0 h 153"/>
                  <a:gd name="T42" fmla="*/ 0 w 91"/>
                  <a:gd name="T43" fmla="*/ 0 h 153"/>
                  <a:gd name="T44" fmla="*/ 0 w 91"/>
                  <a:gd name="T45" fmla="*/ 0 h 153"/>
                  <a:gd name="T46" fmla="*/ 0 w 91"/>
                  <a:gd name="T47" fmla="*/ 0 h 153"/>
                  <a:gd name="T48" fmla="*/ 0 w 91"/>
                  <a:gd name="T49" fmla="*/ 0 h 153"/>
                  <a:gd name="T50" fmla="*/ 0 w 91"/>
                  <a:gd name="T51" fmla="*/ 0 h 153"/>
                  <a:gd name="T52" fmla="*/ 0 w 91"/>
                  <a:gd name="T53" fmla="*/ 1 h 153"/>
                  <a:gd name="T54" fmla="*/ 0 w 91"/>
                  <a:gd name="T55" fmla="*/ 1 h 153"/>
                  <a:gd name="T56" fmla="*/ 0 w 91"/>
                  <a:gd name="T57" fmla="*/ 1 h 1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91" h="153">
                    <a:moveTo>
                      <a:pt x="9" y="153"/>
                    </a:moveTo>
                    <a:lnTo>
                      <a:pt x="51" y="71"/>
                    </a:lnTo>
                    <a:lnTo>
                      <a:pt x="61" y="71"/>
                    </a:lnTo>
                    <a:lnTo>
                      <a:pt x="40" y="153"/>
                    </a:lnTo>
                    <a:lnTo>
                      <a:pt x="51" y="153"/>
                    </a:lnTo>
                    <a:lnTo>
                      <a:pt x="51" y="142"/>
                    </a:lnTo>
                    <a:lnTo>
                      <a:pt x="61" y="142"/>
                    </a:lnTo>
                    <a:lnTo>
                      <a:pt x="91" y="102"/>
                    </a:lnTo>
                    <a:lnTo>
                      <a:pt x="91" y="92"/>
                    </a:lnTo>
                    <a:lnTo>
                      <a:pt x="91" y="82"/>
                    </a:lnTo>
                    <a:lnTo>
                      <a:pt x="82" y="71"/>
                    </a:lnTo>
                    <a:lnTo>
                      <a:pt x="82" y="62"/>
                    </a:lnTo>
                    <a:lnTo>
                      <a:pt x="82" y="52"/>
                    </a:lnTo>
                    <a:lnTo>
                      <a:pt x="82" y="41"/>
                    </a:lnTo>
                    <a:lnTo>
                      <a:pt x="82" y="21"/>
                    </a:lnTo>
                    <a:lnTo>
                      <a:pt x="82" y="10"/>
                    </a:lnTo>
                    <a:lnTo>
                      <a:pt x="82" y="0"/>
                    </a:lnTo>
                    <a:lnTo>
                      <a:pt x="71" y="0"/>
                    </a:lnTo>
                    <a:lnTo>
                      <a:pt x="61" y="21"/>
                    </a:lnTo>
                    <a:lnTo>
                      <a:pt x="51" y="21"/>
                    </a:lnTo>
                    <a:lnTo>
                      <a:pt x="30" y="31"/>
                    </a:lnTo>
                    <a:lnTo>
                      <a:pt x="20" y="52"/>
                    </a:lnTo>
                    <a:lnTo>
                      <a:pt x="9" y="62"/>
                    </a:lnTo>
                    <a:lnTo>
                      <a:pt x="9" y="82"/>
                    </a:lnTo>
                    <a:lnTo>
                      <a:pt x="9" y="92"/>
                    </a:lnTo>
                    <a:lnTo>
                      <a:pt x="9" y="112"/>
                    </a:lnTo>
                    <a:lnTo>
                      <a:pt x="0" y="133"/>
                    </a:lnTo>
                    <a:lnTo>
                      <a:pt x="0" y="153"/>
                    </a:lnTo>
                    <a:lnTo>
                      <a:pt x="9" y="153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67" name="Freeform 1785">
                <a:extLst>
                  <a:ext uri="{FF2B5EF4-FFF2-40B4-BE49-F238E27FC236}">
                    <a16:creationId xmlns:a16="http://schemas.microsoft.com/office/drawing/2014/main" id="{968E7FC2-D27F-4668-9A31-3F2B4557AB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1" y="3526"/>
                <a:ext cx="5" cy="4"/>
              </a:xfrm>
              <a:custGeom>
                <a:avLst/>
                <a:gdLst>
                  <a:gd name="T0" fmla="*/ 0 w 82"/>
                  <a:gd name="T1" fmla="*/ 0 h 71"/>
                  <a:gd name="T2" fmla="*/ 0 w 82"/>
                  <a:gd name="T3" fmla="*/ 0 h 71"/>
                  <a:gd name="T4" fmla="*/ 0 w 82"/>
                  <a:gd name="T5" fmla="*/ 0 h 71"/>
                  <a:gd name="T6" fmla="*/ 0 w 82"/>
                  <a:gd name="T7" fmla="*/ 0 h 71"/>
                  <a:gd name="T8" fmla="*/ 0 w 82"/>
                  <a:gd name="T9" fmla="*/ 0 h 71"/>
                  <a:gd name="T10" fmla="*/ 0 w 82"/>
                  <a:gd name="T11" fmla="*/ 0 h 71"/>
                  <a:gd name="T12" fmla="*/ 0 w 82"/>
                  <a:gd name="T13" fmla="*/ 0 h 71"/>
                  <a:gd name="T14" fmla="*/ 0 w 82"/>
                  <a:gd name="T15" fmla="*/ 0 h 71"/>
                  <a:gd name="T16" fmla="*/ 0 w 82"/>
                  <a:gd name="T17" fmla="*/ 0 h 71"/>
                  <a:gd name="T18" fmla="*/ 0 w 82"/>
                  <a:gd name="T19" fmla="*/ 0 h 71"/>
                  <a:gd name="T20" fmla="*/ 0 w 82"/>
                  <a:gd name="T21" fmla="*/ 0 h 71"/>
                  <a:gd name="T22" fmla="*/ 0 w 82"/>
                  <a:gd name="T23" fmla="*/ 0 h 71"/>
                  <a:gd name="T24" fmla="*/ 0 w 82"/>
                  <a:gd name="T25" fmla="*/ 0 h 71"/>
                  <a:gd name="T26" fmla="*/ 0 w 82"/>
                  <a:gd name="T27" fmla="*/ 0 h 71"/>
                  <a:gd name="T28" fmla="*/ 0 w 82"/>
                  <a:gd name="T29" fmla="*/ 0 h 71"/>
                  <a:gd name="T30" fmla="*/ 0 w 82"/>
                  <a:gd name="T31" fmla="*/ 0 h 71"/>
                  <a:gd name="T32" fmla="*/ 0 w 82"/>
                  <a:gd name="T33" fmla="*/ 0 h 71"/>
                  <a:gd name="T34" fmla="*/ 0 w 82"/>
                  <a:gd name="T35" fmla="*/ 0 h 71"/>
                  <a:gd name="T36" fmla="*/ 0 w 82"/>
                  <a:gd name="T37" fmla="*/ 0 h 71"/>
                  <a:gd name="T38" fmla="*/ 0 w 82"/>
                  <a:gd name="T39" fmla="*/ 0 h 71"/>
                  <a:gd name="T40" fmla="*/ 0 w 82"/>
                  <a:gd name="T41" fmla="*/ 0 h 71"/>
                  <a:gd name="T42" fmla="*/ 0 w 82"/>
                  <a:gd name="T43" fmla="*/ 0 h 71"/>
                  <a:gd name="T44" fmla="*/ 0 w 82"/>
                  <a:gd name="T45" fmla="*/ 0 h 71"/>
                  <a:gd name="T46" fmla="*/ 0 w 82"/>
                  <a:gd name="T47" fmla="*/ 0 h 71"/>
                  <a:gd name="T48" fmla="*/ 0 w 82"/>
                  <a:gd name="T49" fmla="*/ 0 h 71"/>
                  <a:gd name="T50" fmla="*/ 0 w 82"/>
                  <a:gd name="T51" fmla="*/ 0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2" h="71">
                    <a:moveTo>
                      <a:pt x="0" y="71"/>
                    </a:moveTo>
                    <a:lnTo>
                      <a:pt x="11" y="61"/>
                    </a:lnTo>
                    <a:lnTo>
                      <a:pt x="21" y="61"/>
                    </a:lnTo>
                    <a:lnTo>
                      <a:pt x="31" y="50"/>
                    </a:lnTo>
                    <a:lnTo>
                      <a:pt x="42" y="40"/>
                    </a:lnTo>
                    <a:lnTo>
                      <a:pt x="51" y="40"/>
                    </a:lnTo>
                    <a:lnTo>
                      <a:pt x="51" y="30"/>
                    </a:lnTo>
                    <a:lnTo>
                      <a:pt x="61" y="30"/>
                    </a:lnTo>
                    <a:lnTo>
                      <a:pt x="61" y="20"/>
                    </a:lnTo>
                    <a:lnTo>
                      <a:pt x="71" y="20"/>
                    </a:lnTo>
                    <a:lnTo>
                      <a:pt x="82" y="9"/>
                    </a:lnTo>
                    <a:lnTo>
                      <a:pt x="82" y="0"/>
                    </a:lnTo>
                    <a:lnTo>
                      <a:pt x="71" y="0"/>
                    </a:lnTo>
                    <a:lnTo>
                      <a:pt x="61" y="0"/>
                    </a:lnTo>
                    <a:lnTo>
                      <a:pt x="61" y="9"/>
                    </a:lnTo>
                    <a:lnTo>
                      <a:pt x="51" y="9"/>
                    </a:lnTo>
                    <a:lnTo>
                      <a:pt x="42" y="9"/>
                    </a:lnTo>
                    <a:lnTo>
                      <a:pt x="42" y="20"/>
                    </a:lnTo>
                    <a:lnTo>
                      <a:pt x="31" y="20"/>
                    </a:lnTo>
                    <a:lnTo>
                      <a:pt x="21" y="20"/>
                    </a:lnTo>
                    <a:lnTo>
                      <a:pt x="21" y="30"/>
                    </a:lnTo>
                    <a:lnTo>
                      <a:pt x="11" y="40"/>
                    </a:lnTo>
                    <a:lnTo>
                      <a:pt x="11" y="50"/>
                    </a:lnTo>
                    <a:lnTo>
                      <a:pt x="11" y="61"/>
                    </a:lnTo>
                    <a:lnTo>
                      <a:pt x="0" y="6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68" name="Freeform 1786">
                <a:extLst>
                  <a:ext uri="{FF2B5EF4-FFF2-40B4-BE49-F238E27FC236}">
                    <a16:creationId xmlns:a16="http://schemas.microsoft.com/office/drawing/2014/main" id="{0EEB319D-C8D0-4F31-8C5A-148C8A2FEC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4" y="3513"/>
                <a:ext cx="7" cy="9"/>
              </a:xfrm>
              <a:custGeom>
                <a:avLst/>
                <a:gdLst>
                  <a:gd name="T0" fmla="*/ 0 w 102"/>
                  <a:gd name="T1" fmla="*/ 1 h 142"/>
                  <a:gd name="T2" fmla="*/ 0 w 102"/>
                  <a:gd name="T3" fmla="*/ 0 h 142"/>
                  <a:gd name="T4" fmla="*/ 0 w 102"/>
                  <a:gd name="T5" fmla="*/ 0 h 142"/>
                  <a:gd name="T6" fmla="*/ 0 w 102"/>
                  <a:gd name="T7" fmla="*/ 0 h 142"/>
                  <a:gd name="T8" fmla="*/ 0 w 102"/>
                  <a:gd name="T9" fmla="*/ 0 h 142"/>
                  <a:gd name="T10" fmla="*/ 0 w 102"/>
                  <a:gd name="T11" fmla="*/ 0 h 142"/>
                  <a:gd name="T12" fmla="*/ 0 w 102"/>
                  <a:gd name="T13" fmla="*/ 0 h 142"/>
                  <a:gd name="T14" fmla="*/ 0 w 102"/>
                  <a:gd name="T15" fmla="*/ 0 h 142"/>
                  <a:gd name="T16" fmla="*/ 0 w 102"/>
                  <a:gd name="T17" fmla="*/ 0 h 142"/>
                  <a:gd name="T18" fmla="*/ 0 w 102"/>
                  <a:gd name="T19" fmla="*/ 0 h 142"/>
                  <a:gd name="T20" fmla="*/ 0 w 102"/>
                  <a:gd name="T21" fmla="*/ 0 h 142"/>
                  <a:gd name="T22" fmla="*/ 0 w 102"/>
                  <a:gd name="T23" fmla="*/ 0 h 142"/>
                  <a:gd name="T24" fmla="*/ 0 w 102"/>
                  <a:gd name="T25" fmla="*/ 0 h 142"/>
                  <a:gd name="T26" fmla="*/ 0 w 102"/>
                  <a:gd name="T27" fmla="*/ 0 h 142"/>
                  <a:gd name="T28" fmla="*/ 0 w 102"/>
                  <a:gd name="T29" fmla="*/ 1 h 142"/>
                  <a:gd name="T30" fmla="*/ 0 w 102"/>
                  <a:gd name="T31" fmla="*/ 1 h 142"/>
                  <a:gd name="T32" fmla="*/ 0 w 102"/>
                  <a:gd name="T33" fmla="*/ 1 h 14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2" h="142">
                    <a:moveTo>
                      <a:pt x="0" y="142"/>
                    </a:moveTo>
                    <a:lnTo>
                      <a:pt x="62" y="71"/>
                    </a:lnTo>
                    <a:lnTo>
                      <a:pt x="73" y="71"/>
                    </a:lnTo>
                    <a:lnTo>
                      <a:pt x="102" y="41"/>
                    </a:lnTo>
                    <a:lnTo>
                      <a:pt x="102" y="31"/>
                    </a:lnTo>
                    <a:lnTo>
                      <a:pt x="92" y="31"/>
                    </a:lnTo>
                    <a:lnTo>
                      <a:pt x="82" y="31"/>
                    </a:lnTo>
                    <a:lnTo>
                      <a:pt x="82" y="21"/>
                    </a:lnTo>
                    <a:lnTo>
                      <a:pt x="92" y="0"/>
                    </a:lnTo>
                    <a:lnTo>
                      <a:pt x="92" y="11"/>
                    </a:lnTo>
                    <a:lnTo>
                      <a:pt x="82" y="11"/>
                    </a:lnTo>
                    <a:lnTo>
                      <a:pt x="73" y="11"/>
                    </a:lnTo>
                    <a:lnTo>
                      <a:pt x="73" y="0"/>
                    </a:lnTo>
                    <a:lnTo>
                      <a:pt x="11" y="102"/>
                    </a:lnTo>
                    <a:lnTo>
                      <a:pt x="0" y="123"/>
                    </a:lnTo>
                    <a:lnTo>
                      <a:pt x="0" y="132"/>
                    </a:lnTo>
                    <a:lnTo>
                      <a:pt x="0" y="142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69" name="Freeform 1787">
                <a:extLst>
                  <a:ext uri="{FF2B5EF4-FFF2-40B4-BE49-F238E27FC236}">
                    <a16:creationId xmlns:a16="http://schemas.microsoft.com/office/drawing/2014/main" id="{3AB9DD23-6592-4DDF-922D-223C3D0B6D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3" y="3517"/>
                <a:ext cx="5" cy="7"/>
              </a:xfrm>
              <a:custGeom>
                <a:avLst/>
                <a:gdLst>
                  <a:gd name="T0" fmla="*/ 0 w 82"/>
                  <a:gd name="T1" fmla="*/ 0 h 102"/>
                  <a:gd name="T2" fmla="*/ 0 w 82"/>
                  <a:gd name="T3" fmla="*/ 0 h 102"/>
                  <a:gd name="T4" fmla="*/ 0 w 82"/>
                  <a:gd name="T5" fmla="*/ 0 h 102"/>
                  <a:gd name="T6" fmla="*/ 0 w 82"/>
                  <a:gd name="T7" fmla="*/ 0 h 102"/>
                  <a:gd name="T8" fmla="*/ 0 w 82"/>
                  <a:gd name="T9" fmla="*/ 0 h 102"/>
                  <a:gd name="T10" fmla="*/ 0 w 82"/>
                  <a:gd name="T11" fmla="*/ 0 h 102"/>
                  <a:gd name="T12" fmla="*/ 0 w 82"/>
                  <a:gd name="T13" fmla="*/ 0 h 102"/>
                  <a:gd name="T14" fmla="*/ 0 w 82"/>
                  <a:gd name="T15" fmla="*/ 0 h 102"/>
                  <a:gd name="T16" fmla="*/ 0 w 82"/>
                  <a:gd name="T17" fmla="*/ 0 h 102"/>
                  <a:gd name="T18" fmla="*/ 0 w 82"/>
                  <a:gd name="T19" fmla="*/ 0 h 102"/>
                  <a:gd name="T20" fmla="*/ 0 w 82"/>
                  <a:gd name="T21" fmla="*/ 0 h 102"/>
                  <a:gd name="T22" fmla="*/ 0 w 82"/>
                  <a:gd name="T23" fmla="*/ 0 h 102"/>
                  <a:gd name="T24" fmla="*/ 0 w 82"/>
                  <a:gd name="T25" fmla="*/ 0 h 102"/>
                  <a:gd name="T26" fmla="*/ 0 w 82"/>
                  <a:gd name="T27" fmla="*/ 0 h 102"/>
                  <a:gd name="T28" fmla="*/ 0 w 82"/>
                  <a:gd name="T29" fmla="*/ 0 h 102"/>
                  <a:gd name="T30" fmla="*/ 0 w 82"/>
                  <a:gd name="T31" fmla="*/ 0 h 102"/>
                  <a:gd name="T32" fmla="*/ 0 w 82"/>
                  <a:gd name="T33" fmla="*/ 0 h 102"/>
                  <a:gd name="T34" fmla="*/ 0 w 82"/>
                  <a:gd name="T35" fmla="*/ 0 h 102"/>
                  <a:gd name="T36" fmla="*/ 0 w 82"/>
                  <a:gd name="T37" fmla="*/ 0 h 102"/>
                  <a:gd name="T38" fmla="*/ 0 w 82"/>
                  <a:gd name="T39" fmla="*/ 0 h 102"/>
                  <a:gd name="T40" fmla="*/ 0 w 82"/>
                  <a:gd name="T41" fmla="*/ 0 h 102"/>
                  <a:gd name="T42" fmla="*/ 0 w 82"/>
                  <a:gd name="T43" fmla="*/ 0 h 10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82" h="102">
                    <a:moveTo>
                      <a:pt x="0" y="102"/>
                    </a:moveTo>
                    <a:lnTo>
                      <a:pt x="11" y="92"/>
                    </a:lnTo>
                    <a:lnTo>
                      <a:pt x="20" y="92"/>
                    </a:lnTo>
                    <a:lnTo>
                      <a:pt x="30" y="82"/>
                    </a:lnTo>
                    <a:lnTo>
                      <a:pt x="40" y="82"/>
                    </a:lnTo>
                    <a:lnTo>
                      <a:pt x="51" y="71"/>
                    </a:lnTo>
                    <a:lnTo>
                      <a:pt x="61" y="61"/>
                    </a:lnTo>
                    <a:lnTo>
                      <a:pt x="61" y="52"/>
                    </a:lnTo>
                    <a:lnTo>
                      <a:pt x="71" y="42"/>
                    </a:lnTo>
                    <a:lnTo>
                      <a:pt x="71" y="31"/>
                    </a:lnTo>
                    <a:lnTo>
                      <a:pt x="82" y="31"/>
                    </a:lnTo>
                    <a:lnTo>
                      <a:pt x="82" y="21"/>
                    </a:lnTo>
                    <a:lnTo>
                      <a:pt x="82" y="11"/>
                    </a:lnTo>
                    <a:lnTo>
                      <a:pt x="82" y="0"/>
                    </a:lnTo>
                    <a:lnTo>
                      <a:pt x="71" y="11"/>
                    </a:lnTo>
                    <a:lnTo>
                      <a:pt x="61" y="21"/>
                    </a:lnTo>
                    <a:lnTo>
                      <a:pt x="51" y="31"/>
                    </a:lnTo>
                    <a:lnTo>
                      <a:pt x="40" y="52"/>
                    </a:lnTo>
                    <a:lnTo>
                      <a:pt x="30" y="61"/>
                    </a:lnTo>
                    <a:lnTo>
                      <a:pt x="20" y="82"/>
                    </a:lnTo>
                    <a:lnTo>
                      <a:pt x="11" y="92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70" name="Freeform 1788">
                <a:extLst>
                  <a:ext uri="{FF2B5EF4-FFF2-40B4-BE49-F238E27FC236}">
                    <a16:creationId xmlns:a16="http://schemas.microsoft.com/office/drawing/2014/main" id="{1217CE50-52EA-46A4-AFB6-B40C6353EC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9" y="3515"/>
                <a:ext cx="5" cy="7"/>
              </a:xfrm>
              <a:custGeom>
                <a:avLst/>
                <a:gdLst>
                  <a:gd name="T0" fmla="*/ 0 w 71"/>
                  <a:gd name="T1" fmla="*/ 0 h 101"/>
                  <a:gd name="T2" fmla="*/ 0 w 71"/>
                  <a:gd name="T3" fmla="*/ 0 h 101"/>
                  <a:gd name="T4" fmla="*/ 0 w 71"/>
                  <a:gd name="T5" fmla="*/ 0 h 101"/>
                  <a:gd name="T6" fmla="*/ 0 w 71"/>
                  <a:gd name="T7" fmla="*/ 0 h 101"/>
                  <a:gd name="T8" fmla="*/ 0 w 71"/>
                  <a:gd name="T9" fmla="*/ 0 h 101"/>
                  <a:gd name="T10" fmla="*/ 0 w 71"/>
                  <a:gd name="T11" fmla="*/ 0 h 101"/>
                  <a:gd name="T12" fmla="*/ 0 w 71"/>
                  <a:gd name="T13" fmla="*/ 0 h 101"/>
                  <a:gd name="T14" fmla="*/ 0 w 71"/>
                  <a:gd name="T15" fmla="*/ 0 h 101"/>
                  <a:gd name="T16" fmla="*/ 0 w 71"/>
                  <a:gd name="T17" fmla="*/ 0 h 101"/>
                  <a:gd name="T18" fmla="*/ 0 w 71"/>
                  <a:gd name="T19" fmla="*/ 0 h 101"/>
                  <a:gd name="T20" fmla="*/ 0 w 71"/>
                  <a:gd name="T21" fmla="*/ 0 h 101"/>
                  <a:gd name="T22" fmla="*/ 0 w 71"/>
                  <a:gd name="T23" fmla="*/ 0 h 101"/>
                  <a:gd name="T24" fmla="*/ 0 w 71"/>
                  <a:gd name="T25" fmla="*/ 0 h 101"/>
                  <a:gd name="T26" fmla="*/ 0 w 71"/>
                  <a:gd name="T27" fmla="*/ 0 h 101"/>
                  <a:gd name="T28" fmla="*/ 0 w 71"/>
                  <a:gd name="T29" fmla="*/ 0 h 101"/>
                  <a:gd name="T30" fmla="*/ 0 w 71"/>
                  <a:gd name="T31" fmla="*/ 0 h 101"/>
                  <a:gd name="T32" fmla="*/ 0 w 71"/>
                  <a:gd name="T33" fmla="*/ 0 h 101"/>
                  <a:gd name="T34" fmla="*/ 0 w 71"/>
                  <a:gd name="T35" fmla="*/ 0 h 101"/>
                  <a:gd name="T36" fmla="*/ 0 w 71"/>
                  <a:gd name="T37" fmla="*/ 0 h 101"/>
                  <a:gd name="T38" fmla="*/ 0 w 71"/>
                  <a:gd name="T39" fmla="*/ 0 h 101"/>
                  <a:gd name="T40" fmla="*/ 0 w 71"/>
                  <a:gd name="T41" fmla="*/ 0 h 101"/>
                  <a:gd name="T42" fmla="*/ 0 w 71"/>
                  <a:gd name="T43" fmla="*/ 0 h 10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71" h="101">
                    <a:moveTo>
                      <a:pt x="31" y="91"/>
                    </a:moveTo>
                    <a:lnTo>
                      <a:pt x="31" y="101"/>
                    </a:lnTo>
                    <a:lnTo>
                      <a:pt x="41" y="101"/>
                    </a:lnTo>
                    <a:lnTo>
                      <a:pt x="51" y="82"/>
                    </a:lnTo>
                    <a:lnTo>
                      <a:pt x="62" y="72"/>
                    </a:lnTo>
                    <a:lnTo>
                      <a:pt x="62" y="61"/>
                    </a:lnTo>
                    <a:lnTo>
                      <a:pt x="62" y="51"/>
                    </a:lnTo>
                    <a:lnTo>
                      <a:pt x="71" y="30"/>
                    </a:lnTo>
                    <a:lnTo>
                      <a:pt x="71" y="21"/>
                    </a:lnTo>
                    <a:lnTo>
                      <a:pt x="71" y="10"/>
                    </a:lnTo>
                    <a:lnTo>
                      <a:pt x="62" y="0"/>
                    </a:lnTo>
                    <a:lnTo>
                      <a:pt x="41" y="21"/>
                    </a:lnTo>
                    <a:lnTo>
                      <a:pt x="31" y="21"/>
                    </a:lnTo>
                    <a:lnTo>
                      <a:pt x="0" y="61"/>
                    </a:lnTo>
                    <a:lnTo>
                      <a:pt x="10" y="61"/>
                    </a:lnTo>
                    <a:lnTo>
                      <a:pt x="10" y="72"/>
                    </a:lnTo>
                    <a:lnTo>
                      <a:pt x="31" y="51"/>
                    </a:lnTo>
                    <a:lnTo>
                      <a:pt x="41" y="51"/>
                    </a:lnTo>
                    <a:lnTo>
                      <a:pt x="41" y="61"/>
                    </a:lnTo>
                    <a:lnTo>
                      <a:pt x="31" y="72"/>
                    </a:lnTo>
                    <a:lnTo>
                      <a:pt x="31" y="82"/>
                    </a:lnTo>
                    <a:lnTo>
                      <a:pt x="31" y="91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71" name="Freeform 1789">
                <a:extLst>
                  <a:ext uri="{FF2B5EF4-FFF2-40B4-BE49-F238E27FC236}">
                    <a16:creationId xmlns:a16="http://schemas.microsoft.com/office/drawing/2014/main" id="{204529B9-26E2-4D25-BFE2-60B365D9B8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2" y="3520"/>
                <a:ext cx="5" cy="4"/>
              </a:xfrm>
              <a:custGeom>
                <a:avLst/>
                <a:gdLst>
                  <a:gd name="T0" fmla="*/ 0 w 80"/>
                  <a:gd name="T1" fmla="*/ 0 h 50"/>
                  <a:gd name="T2" fmla="*/ 0 w 80"/>
                  <a:gd name="T3" fmla="*/ 0 h 50"/>
                  <a:gd name="T4" fmla="*/ 0 w 80"/>
                  <a:gd name="T5" fmla="*/ 0 h 50"/>
                  <a:gd name="T6" fmla="*/ 0 w 80"/>
                  <a:gd name="T7" fmla="*/ 0 h 50"/>
                  <a:gd name="T8" fmla="*/ 0 w 80"/>
                  <a:gd name="T9" fmla="*/ 0 h 50"/>
                  <a:gd name="T10" fmla="*/ 0 w 80"/>
                  <a:gd name="T11" fmla="*/ 0 h 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0" h="50">
                    <a:moveTo>
                      <a:pt x="9" y="50"/>
                    </a:moveTo>
                    <a:lnTo>
                      <a:pt x="41" y="40"/>
                    </a:lnTo>
                    <a:lnTo>
                      <a:pt x="80" y="0"/>
                    </a:lnTo>
                    <a:lnTo>
                      <a:pt x="71" y="0"/>
                    </a:lnTo>
                    <a:lnTo>
                      <a:pt x="0" y="50"/>
                    </a:lnTo>
                    <a:lnTo>
                      <a:pt x="9" y="5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72" name="Freeform 1790">
                <a:extLst>
                  <a:ext uri="{FF2B5EF4-FFF2-40B4-BE49-F238E27FC236}">
                    <a16:creationId xmlns:a16="http://schemas.microsoft.com/office/drawing/2014/main" id="{B57D3506-0439-4CB5-B347-883DA5F0D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5" y="3508"/>
                <a:ext cx="7" cy="8"/>
              </a:xfrm>
              <a:custGeom>
                <a:avLst/>
                <a:gdLst>
                  <a:gd name="T0" fmla="*/ 0 w 102"/>
                  <a:gd name="T1" fmla="*/ 0 h 122"/>
                  <a:gd name="T2" fmla="*/ 0 w 102"/>
                  <a:gd name="T3" fmla="*/ 0 h 122"/>
                  <a:gd name="T4" fmla="*/ 0 w 102"/>
                  <a:gd name="T5" fmla="*/ 0 h 122"/>
                  <a:gd name="T6" fmla="*/ 0 w 102"/>
                  <a:gd name="T7" fmla="*/ 0 h 122"/>
                  <a:gd name="T8" fmla="*/ 0 w 102"/>
                  <a:gd name="T9" fmla="*/ 0 h 122"/>
                  <a:gd name="T10" fmla="*/ 0 w 102"/>
                  <a:gd name="T11" fmla="*/ 0 h 122"/>
                  <a:gd name="T12" fmla="*/ 0 w 102"/>
                  <a:gd name="T13" fmla="*/ 0 h 122"/>
                  <a:gd name="T14" fmla="*/ 0 w 102"/>
                  <a:gd name="T15" fmla="*/ 0 h 122"/>
                  <a:gd name="T16" fmla="*/ 0 w 102"/>
                  <a:gd name="T17" fmla="*/ 0 h 122"/>
                  <a:gd name="T18" fmla="*/ 0 w 102"/>
                  <a:gd name="T19" fmla="*/ 0 h 122"/>
                  <a:gd name="T20" fmla="*/ 0 w 102"/>
                  <a:gd name="T21" fmla="*/ 0 h 122"/>
                  <a:gd name="T22" fmla="*/ 0 w 102"/>
                  <a:gd name="T23" fmla="*/ 0 h 122"/>
                  <a:gd name="T24" fmla="*/ 0 w 102"/>
                  <a:gd name="T25" fmla="*/ 0 h 122"/>
                  <a:gd name="T26" fmla="*/ 0 w 102"/>
                  <a:gd name="T27" fmla="*/ 0 h 122"/>
                  <a:gd name="T28" fmla="*/ 0 w 102"/>
                  <a:gd name="T29" fmla="*/ 0 h 122"/>
                  <a:gd name="T30" fmla="*/ 0 w 102"/>
                  <a:gd name="T31" fmla="*/ 0 h 122"/>
                  <a:gd name="T32" fmla="*/ 0 w 102"/>
                  <a:gd name="T33" fmla="*/ 0 h 122"/>
                  <a:gd name="T34" fmla="*/ 0 w 102"/>
                  <a:gd name="T35" fmla="*/ 0 h 122"/>
                  <a:gd name="T36" fmla="*/ 0 w 102"/>
                  <a:gd name="T37" fmla="*/ 0 h 122"/>
                  <a:gd name="T38" fmla="*/ 0 w 102"/>
                  <a:gd name="T39" fmla="*/ 0 h 122"/>
                  <a:gd name="T40" fmla="*/ 0 w 102"/>
                  <a:gd name="T41" fmla="*/ 0 h 122"/>
                  <a:gd name="T42" fmla="*/ 0 w 102"/>
                  <a:gd name="T43" fmla="*/ 1 h 122"/>
                  <a:gd name="T44" fmla="*/ 0 w 102"/>
                  <a:gd name="T45" fmla="*/ 0 h 1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02" h="122">
                    <a:moveTo>
                      <a:pt x="31" y="112"/>
                    </a:moveTo>
                    <a:lnTo>
                      <a:pt x="41" y="112"/>
                    </a:lnTo>
                    <a:lnTo>
                      <a:pt x="52" y="102"/>
                    </a:lnTo>
                    <a:lnTo>
                      <a:pt x="61" y="92"/>
                    </a:lnTo>
                    <a:lnTo>
                      <a:pt x="72" y="82"/>
                    </a:lnTo>
                    <a:lnTo>
                      <a:pt x="81" y="71"/>
                    </a:lnTo>
                    <a:lnTo>
                      <a:pt x="92" y="62"/>
                    </a:lnTo>
                    <a:lnTo>
                      <a:pt x="92" y="51"/>
                    </a:lnTo>
                    <a:lnTo>
                      <a:pt x="102" y="41"/>
                    </a:lnTo>
                    <a:lnTo>
                      <a:pt x="92" y="11"/>
                    </a:lnTo>
                    <a:lnTo>
                      <a:pt x="81" y="0"/>
                    </a:lnTo>
                    <a:lnTo>
                      <a:pt x="31" y="62"/>
                    </a:lnTo>
                    <a:lnTo>
                      <a:pt x="21" y="62"/>
                    </a:lnTo>
                    <a:lnTo>
                      <a:pt x="10" y="51"/>
                    </a:lnTo>
                    <a:lnTo>
                      <a:pt x="0" y="51"/>
                    </a:lnTo>
                    <a:lnTo>
                      <a:pt x="0" y="62"/>
                    </a:lnTo>
                    <a:lnTo>
                      <a:pt x="0" y="71"/>
                    </a:lnTo>
                    <a:lnTo>
                      <a:pt x="10" y="71"/>
                    </a:lnTo>
                    <a:lnTo>
                      <a:pt x="10" y="82"/>
                    </a:lnTo>
                    <a:lnTo>
                      <a:pt x="21" y="82"/>
                    </a:lnTo>
                    <a:lnTo>
                      <a:pt x="21" y="92"/>
                    </a:lnTo>
                    <a:lnTo>
                      <a:pt x="31" y="122"/>
                    </a:lnTo>
                    <a:lnTo>
                      <a:pt x="31" y="112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73" name="Freeform 1791">
                <a:extLst>
                  <a:ext uri="{FF2B5EF4-FFF2-40B4-BE49-F238E27FC236}">
                    <a16:creationId xmlns:a16="http://schemas.microsoft.com/office/drawing/2014/main" id="{AF254007-3AD3-41CC-B6A0-DE7E5BE4F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1" y="3517"/>
                <a:ext cx="3" cy="3"/>
              </a:xfrm>
              <a:custGeom>
                <a:avLst/>
                <a:gdLst>
                  <a:gd name="T0" fmla="*/ 0 w 51"/>
                  <a:gd name="T1" fmla="*/ 0 h 42"/>
                  <a:gd name="T2" fmla="*/ 0 w 51"/>
                  <a:gd name="T3" fmla="*/ 0 h 42"/>
                  <a:gd name="T4" fmla="*/ 0 w 51"/>
                  <a:gd name="T5" fmla="*/ 0 h 42"/>
                  <a:gd name="T6" fmla="*/ 0 w 51"/>
                  <a:gd name="T7" fmla="*/ 0 h 42"/>
                  <a:gd name="T8" fmla="*/ 0 w 51"/>
                  <a:gd name="T9" fmla="*/ 0 h 42"/>
                  <a:gd name="T10" fmla="*/ 0 w 51"/>
                  <a:gd name="T11" fmla="*/ 0 h 42"/>
                  <a:gd name="T12" fmla="*/ 0 w 51"/>
                  <a:gd name="T13" fmla="*/ 0 h 42"/>
                  <a:gd name="T14" fmla="*/ 0 w 51"/>
                  <a:gd name="T15" fmla="*/ 0 h 42"/>
                  <a:gd name="T16" fmla="*/ 0 w 51"/>
                  <a:gd name="T17" fmla="*/ 0 h 42"/>
                  <a:gd name="T18" fmla="*/ 0 w 51"/>
                  <a:gd name="T19" fmla="*/ 0 h 42"/>
                  <a:gd name="T20" fmla="*/ 0 w 51"/>
                  <a:gd name="T21" fmla="*/ 0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1" h="42">
                    <a:moveTo>
                      <a:pt x="0" y="42"/>
                    </a:moveTo>
                    <a:lnTo>
                      <a:pt x="51" y="0"/>
                    </a:lnTo>
                    <a:lnTo>
                      <a:pt x="40" y="0"/>
                    </a:lnTo>
                    <a:lnTo>
                      <a:pt x="31" y="11"/>
                    </a:lnTo>
                    <a:lnTo>
                      <a:pt x="19" y="11"/>
                    </a:lnTo>
                    <a:lnTo>
                      <a:pt x="19" y="21"/>
                    </a:lnTo>
                    <a:lnTo>
                      <a:pt x="10" y="21"/>
                    </a:lnTo>
                    <a:lnTo>
                      <a:pt x="10" y="11"/>
                    </a:lnTo>
                    <a:lnTo>
                      <a:pt x="0" y="31"/>
                    </a:lnTo>
                    <a:lnTo>
                      <a:pt x="10" y="31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74" name="Freeform 1792">
                <a:extLst>
                  <a:ext uri="{FF2B5EF4-FFF2-40B4-BE49-F238E27FC236}">
                    <a16:creationId xmlns:a16="http://schemas.microsoft.com/office/drawing/2014/main" id="{4E5931A8-C122-4B98-AA87-0DF0AF714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5" y="3499"/>
                <a:ext cx="7" cy="12"/>
              </a:xfrm>
              <a:custGeom>
                <a:avLst/>
                <a:gdLst>
                  <a:gd name="T0" fmla="*/ 0 w 111"/>
                  <a:gd name="T1" fmla="*/ 1 h 172"/>
                  <a:gd name="T2" fmla="*/ 0 w 111"/>
                  <a:gd name="T3" fmla="*/ 1 h 172"/>
                  <a:gd name="T4" fmla="*/ 0 w 111"/>
                  <a:gd name="T5" fmla="*/ 1 h 172"/>
                  <a:gd name="T6" fmla="*/ 0 w 111"/>
                  <a:gd name="T7" fmla="*/ 1 h 172"/>
                  <a:gd name="T8" fmla="*/ 0 w 111"/>
                  <a:gd name="T9" fmla="*/ 1 h 172"/>
                  <a:gd name="T10" fmla="*/ 0 w 111"/>
                  <a:gd name="T11" fmla="*/ 0 h 172"/>
                  <a:gd name="T12" fmla="*/ 0 w 111"/>
                  <a:gd name="T13" fmla="*/ 0 h 172"/>
                  <a:gd name="T14" fmla="*/ 0 w 111"/>
                  <a:gd name="T15" fmla="*/ 0 h 172"/>
                  <a:gd name="T16" fmla="*/ 0 w 111"/>
                  <a:gd name="T17" fmla="*/ 0 h 172"/>
                  <a:gd name="T18" fmla="*/ 0 w 111"/>
                  <a:gd name="T19" fmla="*/ 0 h 172"/>
                  <a:gd name="T20" fmla="*/ 0 w 111"/>
                  <a:gd name="T21" fmla="*/ 0 h 172"/>
                  <a:gd name="T22" fmla="*/ 0 w 111"/>
                  <a:gd name="T23" fmla="*/ 0 h 172"/>
                  <a:gd name="T24" fmla="*/ 0 w 111"/>
                  <a:gd name="T25" fmla="*/ 0 h 172"/>
                  <a:gd name="T26" fmla="*/ 0 w 111"/>
                  <a:gd name="T27" fmla="*/ 0 h 172"/>
                  <a:gd name="T28" fmla="*/ 0 w 111"/>
                  <a:gd name="T29" fmla="*/ 0 h 172"/>
                  <a:gd name="T30" fmla="*/ 0 w 111"/>
                  <a:gd name="T31" fmla="*/ 0 h 172"/>
                  <a:gd name="T32" fmla="*/ 0 w 111"/>
                  <a:gd name="T33" fmla="*/ 0 h 172"/>
                  <a:gd name="T34" fmla="*/ 0 w 111"/>
                  <a:gd name="T35" fmla="*/ 0 h 172"/>
                  <a:gd name="T36" fmla="*/ 0 w 111"/>
                  <a:gd name="T37" fmla="*/ 0 h 172"/>
                  <a:gd name="T38" fmla="*/ 0 w 111"/>
                  <a:gd name="T39" fmla="*/ 0 h 172"/>
                  <a:gd name="T40" fmla="*/ 0 w 111"/>
                  <a:gd name="T41" fmla="*/ 0 h 172"/>
                  <a:gd name="T42" fmla="*/ 0 w 111"/>
                  <a:gd name="T43" fmla="*/ 0 h 172"/>
                  <a:gd name="T44" fmla="*/ 0 w 111"/>
                  <a:gd name="T45" fmla="*/ 1 h 172"/>
                  <a:gd name="T46" fmla="*/ 0 w 111"/>
                  <a:gd name="T47" fmla="*/ 1 h 172"/>
                  <a:gd name="T48" fmla="*/ 0 w 111"/>
                  <a:gd name="T49" fmla="*/ 0 h 172"/>
                  <a:gd name="T50" fmla="*/ 0 w 111"/>
                  <a:gd name="T51" fmla="*/ 0 h 172"/>
                  <a:gd name="T52" fmla="*/ 0 w 111"/>
                  <a:gd name="T53" fmla="*/ 0 h 172"/>
                  <a:gd name="T54" fmla="*/ 0 w 111"/>
                  <a:gd name="T55" fmla="*/ 1 h 172"/>
                  <a:gd name="T56" fmla="*/ 0 w 111"/>
                  <a:gd name="T57" fmla="*/ 1 h 172"/>
                  <a:gd name="T58" fmla="*/ 0 w 111"/>
                  <a:gd name="T59" fmla="*/ 1 h 172"/>
                  <a:gd name="T60" fmla="*/ 0 w 111"/>
                  <a:gd name="T61" fmla="*/ 1 h 172"/>
                  <a:gd name="T62" fmla="*/ 0 w 111"/>
                  <a:gd name="T63" fmla="*/ 1 h 17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11" h="172">
                    <a:moveTo>
                      <a:pt x="21" y="172"/>
                    </a:moveTo>
                    <a:lnTo>
                      <a:pt x="21" y="152"/>
                    </a:lnTo>
                    <a:lnTo>
                      <a:pt x="31" y="142"/>
                    </a:lnTo>
                    <a:lnTo>
                      <a:pt x="41" y="131"/>
                    </a:lnTo>
                    <a:lnTo>
                      <a:pt x="52" y="122"/>
                    </a:lnTo>
                    <a:lnTo>
                      <a:pt x="72" y="101"/>
                    </a:lnTo>
                    <a:lnTo>
                      <a:pt x="81" y="90"/>
                    </a:lnTo>
                    <a:lnTo>
                      <a:pt x="92" y="81"/>
                    </a:lnTo>
                    <a:lnTo>
                      <a:pt x="92" y="60"/>
                    </a:lnTo>
                    <a:lnTo>
                      <a:pt x="102" y="60"/>
                    </a:lnTo>
                    <a:lnTo>
                      <a:pt x="102" y="51"/>
                    </a:lnTo>
                    <a:lnTo>
                      <a:pt x="111" y="40"/>
                    </a:lnTo>
                    <a:lnTo>
                      <a:pt x="111" y="30"/>
                    </a:lnTo>
                    <a:lnTo>
                      <a:pt x="111" y="19"/>
                    </a:lnTo>
                    <a:lnTo>
                      <a:pt x="111" y="0"/>
                    </a:lnTo>
                    <a:lnTo>
                      <a:pt x="102" y="10"/>
                    </a:lnTo>
                    <a:lnTo>
                      <a:pt x="92" y="19"/>
                    </a:lnTo>
                    <a:lnTo>
                      <a:pt x="81" y="40"/>
                    </a:lnTo>
                    <a:lnTo>
                      <a:pt x="72" y="51"/>
                    </a:lnTo>
                    <a:lnTo>
                      <a:pt x="61" y="60"/>
                    </a:lnTo>
                    <a:lnTo>
                      <a:pt x="61" y="81"/>
                    </a:lnTo>
                    <a:lnTo>
                      <a:pt x="52" y="90"/>
                    </a:lnTo>
                    <a:lnTo>
                      <a:pt x="52" y="111"/>
                    </a:lnTo>
                    <a:lnTo>
                      <a:pt x="41" y="111"/>
                    </a:lnTo>
                    <a:lnTo>
                      <a:pt x="31" y="101"/>
                    </a:lnTo>
                    <a:lnTo>
                      <a:pt x="21" y="90"/>
                    </a:lnTo>
                    <a:lnTo>
                      <a:pt x="31" y="71"/>
                    </a:lnTo>
                    <a:lnTo>
                      <a:pt x="0" y="142"/>
                    </a:lnTo>
                    <a:lnTo>
                      <a:pt x="0" y="152"/>
                    </a:lnTo>
                    <a:lnTo>
                      <a:pt x="10" y="152"/>
                    </a:lnTo>
                    <a:lnTo>
                      <a:pt x="10" y="162"/>
                    </a:lnTo>
                    <a:lnTo>
                      <a:pt x="21" y="172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75" name="Freeform 1793">
                <a:extLst>
                  <a:ext uri="{FF2B5EF4-FFF2-40B4-BE49-F238E27FC236}">
                    <a16:creationId xmlns:a16="http://schemas.microsoft.com/office/drawing/2014/main" id="{E5AD235A-D5E1-485D-B439-DC7E89DBB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3" y="3509"/>
                <a:ext cx="5" cy="4"/>
              </a:xfrm>
              <a:custGeom>
                <a:avLst/>
                <a:gdLst>
                  <a:gd name="T0" fmla="*/ 0 w 71"/>
                  <a:gd name="T1" fmla="*/ 0 h 71"/>
                  <a:gd name="T2" fmla="*/ 0 w 71"/>
                  <a:gd name="T3" fmla="*/ 0 h 71"/>
                  <a:gd name="T4" fmla="*/ 0 w 71"/>
                  <a:gd name="T5" fmla="*/ 0 h 71"/>
                  <a:gd name="T6" fmla="*/ 0 w 71"/>
                  <a:gd name="T7" fmla="*/ 0 h 71"/>
                  <a:gd name="T8" fmla="*/ 0 w 71"/>
                  <a:gd name="T9" fmla="*/ 0 h 71"/>
                  <a:gd name="T10" fmla="*/ 0 w 71"/>
                  <a:gd name="T11" fmla="*/ 0 h 71"/>
                  <a:gd name="T12" fmla="*/ 0 w 71"/>
                  <a:gd name="T13" fmla="*/ 0 h 71"/>
                  <a:gd name="T14" fmla="*/ 0 w 71"/>
                  <a:gd name="T15" fmla="*/ 0 h 71"/>
                  <a:gd name="T16" fmla="*/ 0 w 71"/>
                  <a:gd name="T17" fmla="*/ 0 h 71"/>
                  <a:gd name="T18" fmla="*/ 0 w 71"/>
                  <a:gd name="T19" fmla="*/ 0 h 71"/>
                  <a:gd name="T20" fmla="*/ 0 w 71"/>
                  <a:gd name="T21" fmla="*/ 0 h 7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1" h="71">
                    <a:moveTo>
                      <a:pt x="9" y="71"/>
                    </a:moveTo>
                    <a:lnTo>
                      <a:pt x="71" y="0"/>
                    </a:lnTo>
                    <a:lnTo>
                      <a:pt x="59" y="0"/>
                    </a:lnTo>
                    <a:lnTo>
                      <a:pt x="50" y="0"/>
                    </a:lnTo>
                    <a:lnTo>
                      <a:pt x="41" y="0"/>
                    </a:lnTo>
                    <a:lnTo>
                      <a:pt x="41" y="10"/>
                    </a:lnTo>
                    <a:lnTo>
                      <a:pt x="29" y="10"/>
                    </a:lnTo>
                    <a:lnTo>
                      <a:pt x="20" y="20"/>
                    </a:lnTo>
                    <a:lnTo>
                      <a:pt x="29" y="20"/>
                    </a:lnTo>
                    <a:lnTo>
                      <a:pt x="0" y="71"/>
                    </a:lnTo>
                    <a:lnTo>
                      <a:pt x="9" y="71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76" name="Freeform 1794">
                <a:extLst>
                  <a:ext uri="{FF2B5EF4-FFF2-40B4-BE49-F238E27FC236}">
                    <a16:creationId xmlns:a16="http://schemas.microsoft.com/office/drawing/2014/main" id="{06547056-0425-47E4-94F1-F1B466D64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7" y="3469"/>
                <a:ext cx="15" cy="34"/>
              </a:xfrm>
              <a:custGeom>
                <a:avLst/>
                <a:gdLst>
                  <a:gd name="T0" fmla="*/ 0 w 213"/>
                  <a:gd name="T1" fmla="*/ 2 h 509"/>
                  <a:gd name="T2" fmla="*/ 0 w 213"/>
                  <a:gd name="T3" fmla="*/ 2 h 509"/>
                  <a:gd name="T4" fmla="*/ 0 w 213"/>
                  <a:gd name="T5" fmla="*/ 2 h 509"/>
                  <a:gd name="T6" fmla="*/ 0 w 213"/>
                  <a:gd name="T7" fmla="*/ 2 h 509"/>
                  <a:gd name="T8" fmla="*/ 0 w 213"/>
                  <a:gd name="T9" fmla="*/ 2 h 509"/>
                  <a:gd name="T10" fmla="*/ 0 w 213"/>
                  <a:gd name="T11" fmla="*/ 2 h 509"/>
                  <a:gd name="T12" fmla="*/ 0 w 213"/>
                  <a:gd name="T13" fmla="*/ 1 h 509"/>
                  <a:gd name="T14" fmla="*/ 0 w 213"/>
                  <a:gd name="T15" fmla="*/ 1 h 509"/>
                  <a:gd name="T16" fmla="*/ 1 w 213"/>
                  <a:gd name="T17" fmla="*/ 1 h 509"/>
                  <a:gd name="T18" fmla="*/ 1 w 213"/>
                  <a:gd name="T19" fmla="*/ 1 h 509"/>
                  <a:gd name="T20" fmla="*/ 1 w 213"/>
                  <a:gd name="T21" fmla="*/ 1 h 509"/>
                  <a:gd name="T22" fmla="*/ 1 w 213"/>
                  <a:gd name="T23" fmla="*/ 1 h 509"/>
                  <a:gd name="T24" fmla="*/ 1 w 213"/>
                  <a:gd name="T25" fmla="*/ 1 h 509"/>
                  <a:gd name="T26" fmla="*/ 1 w 213"/>
                  <a:gd name="T27" fmla="*/ 0 h 509"/>
                  <a:gd name="T28" fmla="*/ 1 w 213"/>
                  <a:gd name="T29" fmla="*/ 0 h 509"/>
                  <a:gd name="T30" fmla="*/ 1 w 213"/>
                  <a:gd name="T31" fmla="*/ 0 h 509"/>
                  <a:gd name="T32" fmla="*/ 1 w 213"/>
                  <a:gd name="T33" fmla="*/ 0 h 509"/>
                  <a:gd name="T34" fmla="*/ 1 w 213"/>
                  <a:gd name="T35" fmla="*/ 1 h 509"/>
                  <a:gd name="T36" fmla="*/ 1 w 213"/>
                  <a:gd name="T37" fmla="*/ 1 h 509"/>
                  <a:gd name="T38" fmla="*/ 1 w 213"/>
                  <a:gd name="T39" fmla="*/ 1 h 509"/>
                  <a:gd name="T40" fmla="*/ 1 w 213"/>
                  <a:gd name="T41" fmla="*/ 1 h 509"/>
                  <a:gd name="T42" fmla="*/ 1 w 213"/>
                  <a:gd name="T43" fmla="*/ 1 h 509"/>
                  <a:gd name="T44" fmla="*/ 1 w 213"/>
                  <a:gd name="T45" fmla="*/ 1 h 509"/>
                  <a:gd name="T46" fmla="*/ 0 w 213"/>
                  <a:gd name="T47" fmla="*/ 1 h 509"/>
                  <a:gd name="T48" fmla="*/ 0 w 213"/>
                  <a:gd name="T49" fmla="*/ 1 h 509"/>
                  <a:gd name="T50" fmla="*/ 0 w 213"/>
                  <a:gd name="T51" fmla="*/ 1 h 509"/>
                  <a:gd name="T52" fmla="*/ 0 w 213"/>
                  <a:gd name="T53" fmla="*/ 1 h 509"/>
                  <a:gd name="T54" fmla="*/ 0 w 213"/>
                  <a:gd name="T55" fmla="*/ 1 h 509"/>
                  <a:gd name="T56" fmla="*/ 0 w 213"/>
                  <a:gd name="T57" fmla="*/ 1 h 509"/>
                  <a:gd name="T58" fmla="*/ 0 w 213"/>
                  <a:gd name="T59" fmla="*/ 1 h 509"/>
                  <a:gd name="T60" fmla="*/ 0 w 213"/>
                  <a:gd name="T61" fmla="*/ 2 h 509"/>
                  <a:gd name="T62" fmla="*/ 0 w 213"/>
                  <a:gd name="T63" fmla="*/ 2 h 509"/>
                  <a:gd name="T64" fmla="*/ 0 w 213"/>
                  <a:gd name="T65" fmla="*/ 2 h 509"/>
                  <a:gd name="T66" fmla="*/ 0 w 213"/>
                  <a:gd name="T67" fmla="*/ 2 h 509"/>
                  <a:gd name="T68" fmla="*/ 0 w 213"/>
                  <a:gd name="T69" fmla="*/ 1 h 509"/>
                  <a:gd name="T70" fmla="*/ 0 w 213"/>
                  <a:gd name="T71" fmla="*/ 1 h 509"/>
                  <a:gd name="T72" fmla="*/ 0 w 213"/>
                  <a:gd name="T73" fmla="*/ 1 h 509"/>
                  <a:gd name="T74" fmla="*/ 0 w 213"/>
                  <a:gd name="T75" fmla="*/ 1 h 509"/>
                  <a:gd name="T76" fmla="*/ 0 w 213"/>
                  <a:gd name="T77" fmla="*/ 1 h 509"/>
                  <a:gd name="T78" fmla="*/ 0 w 213"/>
                  <a:gd name="T79" fmla="*/ 1 h 509"/>
                  <a:gd name="T80" fmla="*/ 0 w 213"/>
                  <a:gd name="T81" fmla="*/ 1 h 509"/>
                  <a:gd name="T82" fmla="*/ 0 w 213"/>
                  <a:gd name="T83" fmla="*/ 1 h 509"/>
                  <a:gd name="T84" fmla="*/ 0 w 213"/>
                  <a:gd name="T85" fmla="*/ 2 h 509"/>
                  <a:gd name="T86" fmla="*/ 0 w 213"/>
                  <a:gd name="T87" fmla="*/ 2 h 509"/>
                  <a:gd name="T88" fmla="*/ 0 w 213"/>
                  <a:gd name="T89" fmla="*/ 2 h 509"/>
                  <a:gd name="T90" fmla="*/ 0 w 213"/>
                  <a:gd name="T91" fmla="*/ 2 h 509"/>
                  <a:gd name="T92" fmla="*/ 0 w 213"/>
                  <a:gd name="T93" fmla="*/ 2 h 509"/>
                  <a:gd name="T94" fmla="*/ 0 w 213"/>
                  <a:gd name="T95" fmla="*/ 2 h 509"/>
                  <a:gd name="T96" fmla="*/ 0 w 213"/>
                  <a:gd name="T97" fmla="*/ 2 h 509"/>
                  <a:gd name="T98" fmla="*/ 0 w 213"/>
                  <a:gd name="T99" fmla="*/ 2 h 509"/>
                  <a:gd name="T100" fmla="*/ 0 w 213"/>
                  <a:gd name="T101" fmla="*/ 2 h 509"/>
                  <a:gd name="T102" fmla="*/ 0 w 213"/>
                  <a:gd name="T103" fmla="*/ 2 h 509"/>
                  <a:gd name="T104" fmla="*/ 0 w 213"/>
                  <a:gd name="T105" fmla="*/ 2 h 509"/>
                  <a:gd name="T106" fmla="*/ 0 w 213"/>
                  <a:gd name="T107" fmla="*/ 2 h 509"/>
                  <a:gd name="T108" fmla="*/ 0 w 213"/>
                  <a:gd name="T109" fmla="*/ 2 h 509"/>
                  <a:gd name="T110" fmla="*/ 0 w 213"/>
                  <a:gd name="T111" fmla="*/ 2 h 509"/>
                  <a:gd name="T112" fmla="*/ 0 w 213"/>
                  <a:gd name="T113" fmla="*/ 2 h 509"/>
                  <a:gd name="T114" fmla="*/ 0 w 213"/>
                  <a:gd name="T115" fmla="*/ 2 h 50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13" h="509">
                    <a:moveTo>
                      <a:pt x="0" y="509"/>
                    </a:moveTo>
                    <a:lnTo>
                      <a:pt x="11" y="477"/>
                    </a:lnTo>
                    <a:lnTo>
                      <a:pt x="31" y="447"/>
                    </a:lnTo>
                    <a:lnTo>
                      <a:pt x="40" y="417"/>
                    </a:lnTo>
                    <a:lnTo>
                      <a:pt x="61" y="385"/>
                    </a:lnTo>
                    <a:lnTo>
                      <a:pt x="70" y="346"/>
                    </a:lnTo>
                    <a:lnTo>
                      <a:pt x="91" y="315"/>
                    </a:lnTo>
                    <a:lnTo>
                      <a:pt x="102" y="285"/>
                    </a:lnTo>
                    <a:lnTo>
                      <a:pt x="111" y="255"/>
                    </a:lnTo>
                    <a:lnTo>
                      <a:pt x="123" y="224"/>
                    </a:lnTo>
                    <a:lnTo>
                      <a:pt x="132" y="193"/>
                    </a:lnTo>
                    <a:lnTo>
                      <a:pt x="153" y="153"/>
                    </a:lnTo>
                    <a:lnTo>
                      <a:pt x="162" y="122"/>
                    </a:lnTo>
                    <a:lnTo>
                      <a:pt x="173" y="92"/>
                    </a:lnTo>
                    <a:lnTo>
                      <a:pt x="183" y="61"/>
                    </a:lnTo>
                    <a:lnTo>
                      <a:pt x="194" y="31"/>
                    </a:lnTo>
                    <a:lnTo>
                      <a:pt x="213" y="0"/>
                    </a:lnTo>
                    <a:lnTo>
                      <a:pt x="132" y="173"/>
                    </a:lnTo>
                    <a:lnTo>
                      <a:pt x="132" y="184"/>
                    </a:lnTo>
                    <a:lnTo>
                      <a:pt x="123" y="203"/>
                    </a:lnTo>
                    <a:lnTo>
                      <a:pt x="123" y="214"/>
                    </a:lnTo>
                    <a:lnTo>
                      <a:pt x="111" y="224"/>
                    </a:lnTo>
                    <a:lnTo>
                      <a:pt x="111" y="244"/>
                    </a:lnTo>
                    <a:lnTo>
                      <a:pt x="102" y="255"/>
                    </a:lnTo>
                    <a:lnTo>
                      <a:pt x="102" y="264"/>
                    </a:lnTo>
                    <a:lnTo>
                      <a:pt x="102" y="275"/>
                    </a:lnTo>
                    <a:lnTo>
                      <a:pt x="91" y="295"/>
                    </a:lnTo>
                    <a:lnTo>
                      <a:pt x="82" y="305"/>
                    </a:lnTo>
                    <a:lnTo>
                      <a:pt x="70" y="326"/>
                    </a:lnTo>
                    <a:lnTo>
                      <a:pt x="70" y="335"/>
                    </a:lnTo>
                    <a:lnTo>
                      <a:pt x="61" y="356"/>
                    </a:lnTo>
                    <a:lnTo>
                      <a:pt x="51" y="366"/>
                    </a:lnTo>
                    <a:lnTo>
                      <a:pt x="40" y="385"/>
                    </a:lnTo>
                    <a:lnTo>
                      <a:pt x="31" y="397"/>
                    </a:lnTo>
                    <a:lnTo>
                      <a:pt x="91" y="244"/>
                    </a:lnTo>
                    <a:lnTo>
                      <a:pt x="82" y="264"/>
                    </a:lnTo>
                    <a:lnTo>
                      <a:pt x="82" y="275"/>
                    </a:lnTo>
                    <a:lnTo>
                      <a:pt x="70" y="285"/>
                    </a:lnTo>
                    <a:lnTo>
                      <a:pt x="70" y="295"/>
                    </a:lnTo>
                    <a:lnTo>
                      <a:pt x="61" y="305"/>
                    </a:lnTo>
                    <a:lnTo>
                      <a:pt x="61" y="315"/>
                    </a:lnTo>
                    <a:lnTo>
                      <a:pt x="51" y="335"/>
                    </a:lnTo>
                    <a:lnTo>
                      <a:pt x="51" y="346"/>
                    </a:lnTo>
                    <a:lnTo>
                      <a:pt x="40" y="356"/>
                    </a:lnTo>
                    <a:lnTo>
                      <a:pt x="40" y="366"/>
                    </a:lnTo>
                    <a:lnTo>
                      <a:pt x="31" y="376"/>
                    </a:lnTo>
                    <a:lnTo>
                      <a:pt x="31" y="397"/>
                    </a:lnTo>
                    <a:lnTo>
                      <a:pt x="31" y="406"/>
                    </a:lnTo>
                    <a:lnTo>
                      <a:pt x="20" y="417"/>
                    </a:lnTo>
                    <a:lnTo>
                      <a:pt x="20" y="427"/>
                    </a:lnTo>
                    <a:lnTo>
                      <a:pt x="20" y="438"/>
                    </a:lnTo>
                    <a:lnTo>
                      <a:pt x="11" y="447"/>
                    </a:lnTo>
                    <a:lnTo>
                      <a:pt x="11" y="458"/>
                    </a:lnTo>
                    <a:lnTo>
                      <a:pt x="11" y="468"/>
                    </a:lnTo>
                    <a:lnTo>
                      <a:pt x="0" y="477"/>
                    </a:lnTo>
                    <a:lnTo>
                      <a:pt x="0" y="488"/>
                    </a:lnTo>
                    <a:lnTo>
                      <a:pt x="0" y="498"/>
                    </a:lnTo>
                    <a:lnTo>
                      <a:pt x="0" y="50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77" name="Freeform 1795">
                <a:extLst>
                  <a:ext uri="{FF2B5EF4-FFF2-40B4-BE49-F238E27FC236}">
                    <a16:creationId xmlns:a16="http://schemas.microsoft.com/office/drawing/2014/main" id="{1FE8894A-7B7D-4B39-8AFB-859747DF8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4" y="3496"/>
                <a:ext cx="11" cy="11"/>
              </a:xfrm>
              <a:custGeom>
                <a:avLst/>
                <a:gdLst>
                  <a:gd name="T0" fmla="*/ 0 w 163"/>
                  <a:gd name="T1" fmla="*/ 1 h 174"/>
                  <a:gd name="T2" fmla="*/ 0 w 163"/>
                  <a:gd name="T3" fmla="*/ 1 h 174"/>
                  <a:gd name="T4" fmla="*/ 0 w 163"/>
                  <a:gd name="T5" fmla="*/ 1 h 174"/>
                  <a:gd name="T6" fmla="*/ 0 w 163"/>
                  <a:gd name="T7" fmla="*/ 1 h 174"/>
                  <a:gd name="T8" fmla="*/ 0 w 163"/>
                  <a:gd name="T9" fmla="*/ 1 h 174"/>
                  <a:gd name="T10" fmla="*/ 0 w 163"/>
                  <a:gd name="T11" fmla="*/ 1 h 174"/>
                  <a:gd name="T12" fmla="*/ 0 w 163"/>
                  <a:gd name="T13" fmla="*/ 1 h 174"/>
                  <a:gd name="T14" fmla="*/ 0 w 163"/>
                  <a:gd name="T15" fmla="*/ 1 h 174"/>
                  <a:gd name="T16" fmla="*/ 1 w 163"/>
                  <a:gd name="T17" fmla="*/ 1 h 174"/>
                  <a:gd name="T18" fmla="*/ 1 w 163"/>
                  <a:gd name="T19" fmla="*/ 1 h 174"/>
                  <a:gd name="T20" fmla="*/ 1 w 163"/>
                  <a:gd name="T21" fmla="*/ 0 h 174"/>
                  <a:gd name="T22" fmla="*/ 1 w 163"/>
                  <a:gd name="T23" fmla="*/ 0 h 174"/>
                  <a:gd name="T24" fmla="*/ 1 w 163"/>
                  <a:gd name="T25" fmla="*/ 0 h 174"/>
                  <a:gd name="T26" fmla="*/ 1 w 163"/>
                  <a:gd name="T27" fmla="*/ 0 h 174"/>
                  <a:gd name="T28" fmla="*/ 1 w 163"/>
                  <a:gd name="T29" fmla="*/ 0 h 174"/>
                  <a:gd name="T30" fmla="*/ 0 w 163"/>
                  <a:gd name="T31" fmla="*/ 0 h 174"/>
                  <a:gd name="T32" fmla="*/ 0 w 163"/>
                  <a:gd name="T33" fmla="*/ 0 h 174"/>
                  <a:gd name="T34" fmla="*/ 0 w 163"/>
                  <a:gd name="T35" fmla="*/ 0 h 174"/>
                  <a:gd name="T36" fmla="*/ 0 w 163"/>
                  <a:gd name="T37" fmla="*/ 0 h 174"/>
                  <a:gd name="T38" fmla="*/ 0 w 163"/>
                  <a:gd name="T39" fmla="*/ 0 h 174"/>
                  <a:gd name="T40" fmla="*/ 0 w 163"/>
                  <a:gd name="T41" fmla="*/ 0 h 174"/>
                  <a:gd name="T42" fmla="*/ 0 w 163"/>
                  <a:gd name="T43" fmla="*/ 1 h 174"/>
                  <a:gd name="T44" fmla="*/ 0 w 163"/>
                  <a:gd name="T45" fmla="*/ 1 h 174"/>
                  <a:gd name="T46" fmla="*/ 0 w 163"/>
                  <a:gd name="T47" fmla="*/ 1 h 174"/>
                  <a:gd name="T48" fmla="*/ 0 w 163"/>
                  <a:gd name="T49" fmla="*/ 1 h 174"/>
                  <a:gd name="T50" fmla="*/ 0 w 163"/>
                  <a:gd name="T51" fmla="*/ 0 h 174"/>
                  <a:gd name="T52" fmla="*/ 0 w 163"/>
                  <a:gd name="T53" fmla="*/ 0 h 174"/>
                  <a:gd name="T54" fmla="*/ 0 w 163"/>
                  <a:gd name="T55" fmla="*/ 0 h 174"/>
                  <a:gd name="T56" fmla="*/ 0 w 163"/>
                  <a:gd name="T57" fmla="*/ 0 h 174"/>
                  <a:gd name="T58" fmla="*/ 0 w 163"/>
                  <a:gd name="T59" fmla="*/ 0 h 174"/>
                  <a:gd name="T60" fmla="*/ 0 w 163"/>
                  <a:gd name="T61" fmla="*/ 0 h 174"/>
                  <a:gd name="T62" fmla="*/ 0 w 163"/>
                  <a:gd name="T63" fmla="*/ 0 h 174"/>
                  <a:gd name="T64" fmla="*/ 0 w 163"/>
                  <a:gd name="T65" fmla="*/ 0 h 174"/>
                  <a:gd name="T66" fmla="*/ 0 w 163"/>
                  <a:gd name="T67" fmla="*/ 0 h 174"/>
                  <a:gd name="T68" fmla="*/ 0 w 163"/>
                  <a:gd name="T69" fmla="*/ 0 h 174"/>
                  <a:gd name="T70" fmla="*/ 0 w 163"/>
                  <a:gd name="T71" fmla="*/ 0 h 174"/>
                  <a:gd name="T72" fmla="*/ 0 w 163"/>
                  <a:gd name="T73" fmla="*/ 0 h 174"/>
                  <a:gd name="T74" fmla="*/ 0 w 163"/>
                  <a:gd name="T75" fmla="*/ 0 h 174"/>
                  <a:gd name="T76" fmla="*/ 0 w 163"/>
                  <a:gd name="T77" fmla="*/ 0 h 174"/>
                  <a:gd name="T78" fmla="*/ 0 w 163"/>
                  <a:gd name="T79" fmla="*/ 0 h 174"/>
                  <a:gd name="T80" fmla="*/ 0 w 163"/>
                  <a:gd name="T81" fmla="*/ 0 h 174"/>
                  <a:gd name="T82" fmla="*/ 0 w 163"/>
                  <a:gd name="T83" fmla="*/ 0 h 174"/>
                  <a:gd name="T84" fmla="*/ 0 w 163"/>
                  <a:gd name="T85" fmla="*/ 0 h 174"/>
                  <a:gd name="T86" fmla="*/ 0 w 163"/>
                  <a:gd name="T87" fmla="*/ 0 h 174"/>
                  <a:gd name="T88" fmla="*/ 0 w 163"/>
                  <a:gd name="T89" fmla="*/ 0 h 174"/>
                  <a:gd name="T90" fmla="*/ 0 w 163"/>
                  <a:gd name="T91" fmla="*/ 0 h 174"/>
                  <a:gd name="T92" fmla="*/ 0 w 163"/>
                  <a:gd name="T93" fmla="*/ 1 h 174"/>
                  <a:gd name="T94" fmla="*/ 0 w 163"/>
                  <a:gd name="T95" fmla="*/ 1 h 174"/>
                  <a:gd name="T96" fmla="*/ 0 w 163"/>
                  <a:gd name="T97" fmla="*/ 1 h 174"/>
                  <a:gd name="T98" fmla="*/ 0 w 163"/>
                  <a:gd name="T99" fmla="*/ 1 h 174"/>
                  <a:gd name="T100" fmla="*/ 0 w 163"/>
                  <a:gd name="T101" fmla="*/ 1 h 174"/>
                  <a:gd name="T102" fmla="*/ 0 w 163"/>
                  <a:gd name="T103" fmla="*/ 1 h 174"/>
                  <a:gd name="T104" fmla="*/ 0 w 163"/>
                  <a:gd name="T105" fmla="*/ 1 h 17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63" h="174">
                    <a:moveTo>
                      <a:pt x="9" y="174"/>
                    </a:moveTo>
                    <a:lnTo>
                      <a:pt x="39" y="153"/>
                    </a:lnTo>
                    <a:lnTo>
                      <a:pt x="51" y="142"/>
                    </a:lnTo>
                    <a:lnTo>
                      <a:pt x="51" y="153"/>
                    </a:lnTo>
                    <a:lnTo>
                      <a:pt x="60" y="153"/>
                    </a:lnTo>
                    <a:lnTo>
                      <a:pt x="71" y="153"/>
                    </a:lnTo>
                    <a:lnTo>
                      <a:pt x="92" y="142"/>
                    </a:lnTo>
                    <a:lnTo>
                      <a:pt x="101" y="142"/>
                    </a:lnTo>
                    <a:lnTo>
                      <a:pt x="122" y="133"/>
                    </a:lnTo>
                    <a:lnTo>
                      <a:pt x="131" y="123"/>
                    </a:lnTo>
                    <a:lnTo>
                      <a:pt x="142" y="103"/>
                    </a:lnTo>
                    <a:lnTo>
                      <a:pt x="152" y="92"/>
                    </a:lnTo>
                    <a:lnTo>
                      <a:pt x="163" y="82"/>
                    </a:lnTo>
                    <a:lnTo>
                      <a:pt x="142" y="71"/>
                    </a:lnTo>
                    <a:lnTo>
                      <a:pt x="131" y="71"/>
                    </a:lnTo>
                    <a:lnTo>
                      <a:pt x="111" y="71"/>
                    </a:lnTo>
                    <a:lnTo>
                      <a:pt x="101" y="82"/>
                    </a:lnTo>
                    <a:lnTo>
                      <a:pt x="81" y="82"/>
                    </a:lnTo>
                    <a:lnTo>
                      <a:pt x="71" y="92"/>
                    </a:lnTo>
                    <a:lnTo>
                      <a:pt x="60" y="103"/>
                    </a:lnTo>
                    <a:lnTo>
                      <a:pt x="39" y="112"/>
                    </a:lnTo>
                    <a:lnTo>
                      <a:pt x="30" y="123"/>
                    </a:lnTo>
                    <a:lnTo>
                      <a:pt x="30" y="133"/>
                    </a:lnTo>
                    <a:lnTo>
                      <a:pt x="21" y="133"/>
                    </a:lnTo>
                    <a:lnTo>
                      <a:pt x="21" y="123"/>
                    </a:lnTo>
                    <a:lnTo>
                      <a:pt x="30" y="112"/>
                    </a:lnTo>
                    <a:lnTo>
                      <a:pt x="30" y="103"/>
                    </a:lnTo>
                    <a:lnTo>
                      <a:pt x="39" y="103"/>
                    </a:lnTo>
                    <a:lnTo>
                      <a:pt x="51" y="92"/>
                    </a:lnTo>
                    <a:lnTo>
                      <a:pt x="60" y="82"/>
                    </a:lnTo>
                    <a:lnTo>
                      <a:pt x="71" y="82"/>
                    </a:lnTo>
                    <a:lnTo>
                      <a:pt x="81" y="71"/>
                    </a:lnTo>
                    <a:lnTo>
                      <a:pt x="92" y="71"/>
                    </a:lnTo>
                    <a:lnTo>
                      <a:pt x="101" y="71"/>
                    </a:lnTo>
                    <a:lnTo>
                      <a:pt x="101" y="62"/>
                    </a:lnTo>
                    <a:lnTo>
                      <a:pt x="81" y="0"/>
                    </a:lnTo>
                    <a:lnTo>
                      <a:pt x="71" y="0"/>
                    </a:lnTo>
                    <a:lnTo>
                      <a:pt x="60" y="11"/>
                    </a:lnTo>
                    <a:lnTo>
                      <a:pt x="51" y="21"/>
                    </a:lnTo>
                    <a:lnTo>
                      <a:pt x="39" y="32"/>
                    </a:lnTo>
                    <a:lnTo>
                      <a:pt x="30" y="52"/>
                    </a:lnTo>
                    <a:lnTo>
                      <a:pt x="21" y="62"/>
                    </a:lnTo>
                    <a:lnTo>
                      <a:pt x="9" y="71"/>
                    </a:lnTo>
                    <a:lnTo>
                      <a:pt x="0" y="92"/>
                    </a:lnTo>
                    <a:lnTo>
                      <a:pt x="0" y="103"/>
                    </a:lnTo>
                    <a:lnTo>
                      <a:pt x="0" y="112"/>
                    </a:lnTo>
                    <a:lnTo>
                      <a:pt x="0" y="123"/>
                    </a:lnTo>
                    <a:lnTo>
                      <a:pt x="0" y="133"/>
                    </a:lnTo>
                    <a:lnTo>
                      <a:pt x="0" y="142"/>
                    </a:lnTo>
                    <a:lnTo>
                      <a:pt x="0" y="153"/>
                    </a:lnTo>
                    <a:lnTo>
                      <a:pt x="0" y="163"/>
                    </a:lnTo>
                    <a:lnTo>
                      <a:pt x="0" y="174"/>
                    </a:lnTo>
                    <a:lnTo>
                      <a:pt x="9" y="174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78" name="Freeform 1796">
                <a:extLst>
                  <a:ext uri="{FF2B5EF4-FFF2-40B4-BE49-F238E27FC236}">
                    <a16:creationId xmlns:a16="http://schemas.microsoft.com/office/drawing/2014/main" id="{A75BC6C8-B271-40D0-A481-C70D25375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5" y="3507"/>
                <a:ext cx="1" cy="1"/>
              </a:xfrm>
              <a:custGeom>
                <a:avLst/>
                <a:gdLst>
                  <a:gd name="T0" fmla="*/ 0 w 19"/>
                  <a:gd name="T1" fmla="*/ 0 h 20"/>
                  <a:gd name="T2" fmla="*/ 0 w 19"/>
                  <a:gd name="T3" fmla="*/ 0 h 20"/>
                  <a:gd name="T4" fmla="*/ 0 w 19"/>
                  <a:gd name="T5" fmla="*/ 0 h 20"/>
                  <a:gd name="T6" fmla="*/ 0 w 19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20">
                    <a:moveTo>
                      <a:pt x="0" y="20"/>
                    </a:moveTo>
                    <a:lnTo>
                      <a:pt x="19" y="11"/>
                    </a:lnTo>
                    <a:lnTo>
                      <a:pt x="19" y="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79" name="Freeform 1797">
                <a:extLst>
                  <a:ext uri="{FF2B5EF4-FFF2-40B4-BE49-F238E27FC236}">
                    <a16:creationId xmlns:a16="http://schemas.microsoft.com/office/drawing/2014/main" id="{EB951F0D-FB78-4ACD-83F3-B0DB399DD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8" y="3499"/>
                <a:ext cx="5" cy="2"/>
              </a:xfrm>
              <a:custGeom>
                <a:avLst/>
                <a:gdLst>
                  <a:gd name="T0" fmla="*/ 0 w 61"/>
                  <a:gd name="T1" fmla="*/ 0 h 30"/>
                  <a:gd name="T2" fmla="*/ 0 w 61"/>
                  <a:gd name="T3" fmla="*/ 0 h 30"/>
                  <a:gd name="T4" fmla="*/ 0 w 61"/>
                  <a:gd name="T5" fmla="*/ 0 h 30"/>
                  <a:gd name="T6" fmla="*/ 0 w 61"/>
                  <a:gd name="T7" fmla="*/ 0 h 30"/>
                  <a:gd name="T8" fmla="*/ 0 w 61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" h="30">
                    <a:moveTo>
                      <a:pt x="0" y="30"/>
                    </a:moveTo>
                    <a:lnTo>
                      <a:pt x="61" y="0"/>
                    </a:lnTo>
                    <a:lnTo>
                      <a:pt x="10" y="11"/>
                    </a:lnTo>
                    <a:lnTo>
                      <a:pt x="10" y="21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80" name="Freeform 1798">
                <a:extLst>
                  <a:ext uri="{FF2B5EF4-FFF2-40B4-BE49-F238E27FC236}">
                    <a16:creationId xmlns:a16="http://schemas.microsoft.com/office/drawing/2014/main" id="{840AF9A7-0057-4352-9A4D-DC8B5AED39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4" y="3488"/>
                <a:ext cx="2" cy="7"/>
              </a:xfrm>
              <a:custGeom>
                <a:avLst/>
                <a:gdLst>
                  <a:gd name="T0" fmla="*/ 0 w 40"/>
                  <a:gd name="T1" fmla="*/ 0 h 112"/>
                  <a:gd name="T2" fmla="*/ 0 w 40"/>
                  <a:gd name="T3" fmla="*/ 0 h 112"/>
                  <a:gd name="T4" fmla="*/ 0 w 40"/>
                  <a:gd name="T5" fmla="*/ 0 h 112"/>
                  <a:gd name="T6" fmla="*/ 0 w 40"/>
                  <a:gd name="T7" fmla="*/ 0 h 112"/>
                  <a:gd name="T8" fmla="*/ 0 w 40"/>
                  <a:gd name="T9" fmla="*/ 0 h 112"/>
                  <a:gd name="T10" fmla="*/ 0 w 40"/>
                  <a:gd name="T11" fmla="*/ 0 h 112"/>
                  <a:gd name="T12" fmla="*/ 0 w 40"/>
                  <a:gd name="T13" fmla="*/ 0 h 112"/>
                  <a:gd name="T14" fmla="*/ 0 w 40"/>
                  <a:gd name="T15" fmla="*/ 0 h 112"/>
                  <a:gd name="T16" fmla="*/ 0 w 40"/>
                  <a:gd name="T17" fmla="*/ 0 h 112"/>
                  <a:gd name="T18" fmla="*/ 0 w 40"/>
                  <a:gd name="T19" fmla="*/ 0 h 112"/>
                  <a:gd name="T20" fmla="*/ 0 w 40"/>
                  <a:gd name="T21" fmla="*/ 0 h 112"/>
                  <a:gd name="T22" fmla="*/ 0 w 40"/>
                  <a:gd name="T23" fmla="*/ 0 h 112"/>
                  <a:gd name="T24" fmla="*/ 0 w 40"/>
                  <a:gd name="T25" fmla="*/ 0 h 112"/>
                  <a:gd name="T26" fmla="*/ 0 w 40"/>
                  <a:gd name="T27" fmla="*/ 0 h 112"/>
                  <a:gd name="T28" fmla="*/ 0 w 40"/>
                  <a:gd name="T29" fmla="*/ 0 h 112"/>
                  <a:gd name="T30" fmla="*/ 0 w 40"/>
                  <a:gd name="T31" fmla="*/ 0 h 112"/>
                  <a:gd name="T32" fmla="*/ 0 w 40"/>
                  <a:gd name="T33" fmla="*/ 0 h 112"/>
                  <a:gd name="T34" fmla="*/ 0 w 40"/>
                  <a:gd name="T35" fmla="*/ 0 h 112"/>
                  <a:gd name="T36" fmla="*/ 0 w 40"/>
                  <a:gd name="T37" fmla="*/ 0 h 112"/>
                  <a:gd name="T38" fmla="*/ 0 w 40"/>
                  <a:gd name="T39" fmla="*/ 0 h 112"/>
                  <a:gd name="T40" fmla="*/ 0 w 40"/>
                  <a:gd name="T41" fmla="*/ 0 h 112"/>
                  <a:gd name="T42" fmla="*/ 0 w 40"/>
                  <a:gd name="T43" fmla="*/ 0 h 112"/>
                  <a:gd name="T44" fmla="*/ 0 w 40"/>
                  <a:gd name="T45" fmla="*/ 0 h 112"/>
                  <a:gd name="T46" fmla="*/ 0 w 40"/>
                  <a:gd name="T47" fmla="*/ 0 h 112"/>
                  <a:gd name="T48" fmla="*/ 0 w 40"/>
                  <a:gd name="T49" fmla="*/ 0 h 112"/>
                  <a:gd name="T50" fmla="*/ 0 w 40"/>
                  <a:gd name="T51" fmla="*/ 0 h 112"/>
                  <a:gd name="T52" fmla="*/ 0 w 40"/>
                  <a:gd name="T53" fmla="*/ 0 h 112"/>
                  <a:gd name="T54" fmla="*/ 0 w 40"/>
                  <a:gd name="T55" fmla="*/ 0 h 11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40" h="112">
                    <a:moveTo>
                      <a:pt x="0" y="112"/>
                    </a:moveTo>
                    <a:lnTo>
                      <a:pt x="10" y="100"/>
                    </a:lnTo>
                    <a:lnTo>
                      <a:pt x="21" y="81"/>
                    </a:lnTo>
                    <a:lnTo>
                      <a:pt x="21" y="71"/>
                    </a:lnTo>
                    <a:lnTo>
                      <a:pt x="30" y="61"/>
                    </a:lnTo>
                    <a:lnTo>
                      <a:pt x="40" y="50"/>
                    </a:lnTo>
                    <a:lnTo>
                      <a:pt x="40" y="30"/>
                    </a:lnTo>
                    <a:lnTo>
                      <a:pt x="40" y="20"/>
                    </a:lnTo>
                    <a:lnTo>
                      <a:pt x="40" y="10"/>
                    </a:lnTo>
                    <a:lnTo>
                      <a:pt x="40" y="0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0" y="0"/>
                    </a:lnTo>
                    <a:lnTo>
                      <a:pt x="10" y="10"/>
                    </a:lnTo>
                    <a:lnTo>
                      <a:pt x="21" y="10"/>
                    </a:lnTo>
                    <a:lnTo>
                      <a:pt x="21" y="0"/>
                    </a:lnTo>
                    <a:lnTo>
                      <a:pt x="30" y="0"/>
                    </a:lnTo>
                    <a:lnTo>
                      <a:pt x="40" y="10"/>
                    </a:lnTo>
                    <a:lnTo>
                      <a:pt x="40" y="20"/>
                    </a:lnTo>
                    <a:lnTo>
                      <a:pt x="40" y="30"/>
                    </a:lnTo>
                    <a:lnTo>
                      <a:pt x="40" y="41"/>
                    </a:lnTo>
                    <a:lnTo>
                      <a:pt x="30" y="50"/>
                    </a:lnTo>
                    <a:lnTo>
                      <a:pt x="30" y="61"/>
                    </a:lnTo>
                    <a:lnTo>
                      <a:pt x="21" y="71"/>
                    </a:lnTo>
                    <a:lnTo>
                      <a:pt x="21" y="81"/>
                    </a:lnTo>
                    <a:lnTo>
                      <a:pt x="10" y="91"/>
                    </a:lnTo>
                    <a:lnTo>
                      <a:pt x="0" y="100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81" name="Freeform 1799">
                <a:extLst>
                  <a:ext uri="{FF2B5EF4-FFF2-40B4-BE49-F238E27FC236}">
                    <a16:creationId xmlns:a16="http://schemas.microsoft.com/office/drawing/2014/main" id="{5B0326B0-F21C-4791-9658-1F3628EAB3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3" y="3492"/>
                <a:ext cx="2" cy="2"/>
              </a:xfrm>
              <a:custGeom>
                <a:avLst/>
                <a:gdLst>
                  <a:gd name="T0" fmla="*/ 0 w 30"/>
                  <a:gd name="T1" fmla="*/ 0 h 30"/>
                  <a:gd name="T2" fmla="*/ 0 w 30"/>
                  <a:gd name="T3" fmla="*/ 0 h 30"/>
                  <a:gd name="T4" fmla="*/ 0 w 30"/>
                  <a:gd name="T5" fmla="*/ 0 h 30"/>
                  <a:gd name="T6" fmla="*/ 0 w 30"/>
                  <a:gd name="T7" fmla="*/ 0 h 30"/>
                  <a:gd name="T8" fmla="*/ 0 w 30"/>
                  <a:gd name="T9" fmla="*/ 0 h 30"/>
                  <a:gd name="T10" fmla="*/ 0 w 30"/>
                  <a:gd name="T11" fmla="*/ 0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30">
                    <a:moveTo>
                      <a:pt x="0" y="30"/>
                    </a:moveTo>
                    <a:lnTo>
                      <a:pt x="30" y="10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0" y="1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82" name="Freeform 1800">
                <a:extLst>
                  <a:ext uri="{FF2B5EF4-FFF2-40B4-BE49-F238E27FC236}">
                    <a16:creationId xmlns:a16="http://schemas.microsoft.com/office/drawing/2014/main" id="{42B34322-E90A-4BB5-AC22-8B84AAC9E2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3" y="3479"/>
                <a:ext cx="2" cy="5"/>
              </a:xfrm>
              <a:custGeom>
                <a:avLst/>
                <a:gdLst>
                  <a:gd name="T0" fmla="*/ 0 w 32"/>
                  <a:gd name="T1" fmla="*/ 0 h 71"/>
                  <a:gd name="T2" fmla="*/ 0 w 32"/>
                  <a:gd name="T3" fmla="*/ 0 h 71"/>
                  <a:gd name="T4" fmla="*/ 0 w 32"/>
                  <a:gd name="T5" fmla="*/ 0 h 71"/>
                  <a:gd name="T6" fmla="*/ 0 w 32"/>
                  <a:gd name="T7" fmla="*/ 0 h 71"/>
                  <a:gd name="T8" fmla="*/ 0 w 32"/>
                  <a:gd name="T9" fmla="*/ 0 h 71"/>
                  <a:gd name="T10" fmla="*/ 0 w 32"/>
                  <a:gd name="T11" fmla="*/ 0 h 71"/>
                  <a:gd name="T12" fmla="*/ 0 w 32"/>
                  <a:gd name="T13" fmla="*/ 0 h 71"/>
                  <a:gd name="T14" fmla="*/ 0 w 32"/>
                  <a:gd name="T15" fmla="*/ 0 h 71"/>
                  <a:gd name="T16" fmla="*/ 0 w 32"/>
                  <a:gd name="T17" fmla="*/ 0 h 71"/>
                  <a:gd name="T18" fmla="*/ 0 w 32"/>
                  <a:gd name="T19" fmla="*/ 0 h 71"/>
                  <a:gd name="T20" fmla="*/ 0 w 32"/>
                  <a:gd name="T21" fmla="*/ 0 h 7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" h="71">
                    <a:moveTo>
                      <a:pt x="0" y="71"/>
                    </a:moveTo>
                    <a:lnTo>
                      <a:pt x="11" y="71"/>
                    </a:lnTo>
                    <a:lnTo>
                      <a:pt x="11" y="61"/>
                    </a:lnTo>
                    <a:lnTo>
                      <a:pt x="21" y="50"/>
                    </a:lnTo>
                    <a:lnTo>
                      <a:pt x="21" y="40"/>
                    </a:lnTo>
                    <a:lnTo>
                      <a:pt x="21" y="31"/>
                    </a:lnTo>
                    <a:lnTo>
                      <a:pt x="21" y="20"/>
                    </a:lnTo>
                    <a:lnTo>
                      <a:pt x="21" y="10"/>
                    </a:lnTo>
                    <a:lnTo>
                      <a:pt x="32" y="10"/>
                    </a:lnTo>
                    <a:lnTo>
                      <a:pt x="32" y="0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83" name="Freeform 1801">
                <a:extLst>
                  <a:ext uri="{FF2B5EF4-FFF2-40B4-BE49-F238E27FC236}">
                    <a16:creationId xmlns:a16="http://schemas.microsoft.com/office/drawing/2014/main" id="{2EBBDC21-A09C-4514-800E-FF9AF97B6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7" y="3480"/>
                <a:ext cx="23" cy="14"/>
              </a:xfrm>
              <a:custGeom>
                <a:avLst/>
                <a:gdLst>
                  <a:gd name="T0" fmla="*/ 0 w 335"/>
                  <a:gd name="T1" fmla="*/ 1 h 212"/>
                  <a:gd name="T2" fmla="*/ 0 w 335"/>
                  <a:gd name="T3" fmla="*/ 1 h 212"/>
                  <a:gd name="T4" fmla="*/ 0 w 335"/>
                  <a:gd name="T5" fmla="*/ 1 h 212"/>
                  <a:gd name="T6" fmla="*/ 0 w 335"/>
                  <a:gd name="T7" fmla="*/ 1 h 212"/>
                  <a:gd name="T8" fmla="*/ 0 w 335"/>
                  <a:gd name="T9" fmla="*/ 1 h 212"/>
                  <a:gd name="T10" fmla="*/ 0 w 335"/>
                  <a:gd name="T11" fmla="*/ 1 h 212"/>
                  <a:gd name="T12" fmla="*/ 0 w 335"/>
                  <a:gd name="T13" fmla="*/ 1 h 212"/>
                  <a:gd name="T14" fmla="*/ 1 w 335"/>
                  <a:gd name="T15" fmla="*/ 1 h 212"/>
                  <a:gd name="T16" fmla="*/ 1 w 335"/>
                  <a:gd name="T17" fmla="*/ 1 h 212"/>
                  <a:gd name="T18" fmla="*/ 1 w 335"/>
                  <a:gd name="T19" fmla="*/ 1 h 212"/>
                  <a:gd name="T20" fmla="*/ 1 w 335"/>
                  <a:gd name="T21" fmla="*/ 1 h 212"/>
                  <a:gd name="T22" fmla="*/ 1 w 335"/>
                  <a:gd name="T23" fmla="*/ 1 h 212"/>
                  <a:gd name="T24" fmla="*/ 1 w 335"/>
                  <a:gd name="T25" fmla="*/ 0 h 212"/>
                  <a:gd name="T26" fmla="*/ 1 w 335"/>
                  <a:gd name="T27" fmla="*/ 0 h 212"/>
                  <a:gd name="T28" fmla="*/ 1 w 335"/>
                  <a:gd name="T29" fmla="*/ 0 h 212"/>
                  <a:gd name="T30" fmla="*/ 1 w 335"/>
                  <a:gd name="T31" fmla="*/ 0 h 212"/>
                  <a:gd name="T32" fmla="*/ 1 w 335"/>
                  <a:gd name="T33" fmla="*/ 0 h 212"/>
                  <a:gd name="T34" fmla="*/ 1 w 335"/>
                  <a:gd name="T35" fmla="*/ 0 h 212"/>
                  <a:gd name="T36" fmla="*/ 1 w 335"/>
                  <a:gd name="T37" fmla="*/ 0 h 212"/>
                  <a:gd name="T38" fmla="*/ 2 w 335"/>
                  <a:gd name="T39" fmla="*/ 0 h 212"/>
                  <a:gd name="T40" fmla="*/ 2 w 335"/>
                  <a:gd name="T41" fmla="*/ 0 h 212"/>
                  <a:gd name="T42" fmla="*/ 0 w 335"/>
                  <a:gd name="T43" fmla="*/ 1 h 212"/>
                  <a:gd name="T44" fmla="*/ 0 w 335"/>
                  <a:gd name="T45" fmla="*/ 1 h 212"/>
                  <a:gd name="T46" fmla="*/ 1 w 335"/>
                  <a:gd name="T47" fmla="*/ 0 h 212"/>
                  <a:gd name="T48" fmla="*/ 0 w 335"/>
                  <a:gd name="T49" fmla="*/ 1 h 212"/>
                  <a:gd name="T50" fmla="*/ 0 w 335"/>
                  <a:gd name="T51" fmla="*/ 1 h 21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35" h="212">
                    <a:moveTo>
                      <a:pt x="10" y="203"/>
                    </a:moveTo>
                    <a:lnTo>
                      <a:pt x="40" y="193"/>
                    </a:lnTo>
                    <a:lnTo>
                      <a:pt x="51" y="193"/>
                    </a:lnTo>
                    <a:lnTo>
                      <a:pt x="51" y="203"/>
                    </a:lnTo>
                    <a:lnTo>
                      <a:pt x="61" y="203"/>
                    </a:lnTo>
                    <a:lnTo>
                      <a:pt x="81" y="193"/>
                    </a:lnTo>
                    <a:lnTo>
                      <a:pt x="101" y="183"/>
                    </a:lnTo>
                    <a:lnTo>
                      <a:pt x="111" y="173"/>
                    </a:lnTo>
                    <a:lnTo>
                      <a:pt x="132" y="162"/>
                    </a:lnTo>
                    <a:lnTo>
                      <a:pt x="152" y="153"/>
                    </a:lnTo>
                    <a:lnTo>
                      <a:pt x="172" y="132"/>
                    </a:lnTo>
                    <a:lnTo>
                      <a:pt x="193" y="122"/>
                    </a:lnTo>
                    <a:lnTo>
                      <a:pt x="203" y="112"/>
                    </a:lnTo>
                    <a:lnTo>
                      <a:pt x="223" y="102"/>
                    </a:lnTo>
                    <a:lnTo>
                      <a:pt x="243" y="91"/>
                    </a:lnTo>
                    <a:lnTo>
                      <a:pt x="264" y="71"/>
                    </a:lnTo>
                    <a:lnTo>
                      <a:pt x="275" y="61"/>
                    </a:lnTo>
                    <a:lnTo>
                      <a:pt x="293" y="51"/>
                    </a:lnTo>
                    <a:lnTo>
                      <a:pt x="305" y="30"/>
                    </a:lnTo>
                    <a:lnTo>
                      <a:pt x="325" y="20"/>
                    </a:lnTo>
                    <a:lnTo>
                      <a:pt x="335" y="0"/>
                    </a:lnTo>
                    <a:lnTo>
                      <a:pt x="81" y="183"/>
                    </a:lnTo>
                    <a:lnTo>
                      <a:pt x="81" y="173"/>
                    </a:lnTo>
                    <a:lnTo>
                      <a:pt x="234" y="51"/>
                    </a:lnTo>
                    <a:lnTo>
                      <a:pt x="0" y="212"/>
                    </a:lnTo>
                    <a:lnTo>
                      <a:pt x="10" y="203"/>
                    </a:lnTo>
                    <a:close/>
                  </a:path>
                </a:pathLst>
              </a:custGeom>
              <a:solidFill>
                <a:srgbClr val="00F0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84" name="Freeform 1802">
                <a:extLst>
                  <a:ext uri="{FF2B5EF4-FFF2-40B4-BE49-F238E27FC236}">
                    <a16:creationId xmlns:a16="http://schemas.microsoft.com/office/drawing/2014/main" id="{18E379C0-B8A6-40B9-AC09-745EE6FC4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4" y="3484"/>
                <a:ext cx="9" cy="5"/>
              </a:xfrm>
              <a:custGeom>
                <a:avLst/>
                <a:gdLst>
                  <a:gd name="T0" fmla="*/ 0 w 132"/>
                  <a:gd name="T1" fmla="*/ 0 h 71"/>
                  <a:gd name="T2" fmla="*/ 0 w 132"/>
                  <a:gd name="T3" fmla="*/ 0 h 71"/>
                  <a:gd name="T4" fmla="*/ 0 w 132"/>
                  <a:gd name="T5" fmla="*/ 0 h 71"/>
                  <a:gd name="T6" fmla="*/ 0 w 132"/>
                  <a:gd name="T7" fmla="*/ 0 h 71"/>
                  <a:gd name="T8" fmla="*/ 0 w 132"/>
                  <a:gd name="T9" fmla="*/ 0 h 71"/>
                  <a:gd name="T10" fmla="*/ 0 w 132"/>
                  <a:gd name="T11" fmla="*/ 0 h 71"/>
                  <a:gd name="T12" fmla="*/ 0 w 132"/>
                  <a:gd name="T13" fmla="*/ 0 h 71"/>
                  <a:gd name="T14" fmla="*/ 1 w 132"/>
                  <a:gd name="T15" fmla="*/ 0 h 71"/>
                  <a:gd name="T16" fmla="*/ 1 w 132"/>
                  <a:gd name="T17" fmla="*/ 0 h 71"/>
                  <a:gd name="T18" fmla="*/ 1 w 132"/>
                  <a:gd name="T19" fmla="*/ 0 h 71"/>
                  <a:gd name="T20" fmla="*/ 1 w 132"/>
                  <a:gd name="T21" fmla="*/ 0 h 71"/>
                  <a:gd name="T22" fmla="*/ 1 w 132"/>
                  <a:gd name="T23" fmla="*/ 0 h 71"/>
                  <a:gd name="T24" fmla="*/ 0 w 132"/>
                  <a:gd name="T25" fmla="*/ 0 h 71"/>
                  <a:gd name="T26" fmla="*/ 0 w 132"/>
                  <a:gd name="T27" fmla="*/ 0 h 71"/>
                  <a:gd name="T28" fmla="*/ 0 w 132"/>
                  <a:gd name="T29" fmla="*/ 0 h 71"/>
                  <a:gd name="T30" fmla="*/ 0 w 132"/>
                  <a:gd name="T31" fmla="*/ 0 h 71"/>
                  <a:gd name="T32" fmla="*/ 0 w 132"/>
                  <a:gd name="T33" fmla="*/ 0 h 71"/>
                  <a:gd name="T34" fmla="*/ 0 w 132"/>
                  <a:gd name="T35" fmla="*/ 0 h 71"/>
                  <a:gd name="T36" fmla="*/ 0 w 132"/>
                  <a:gd name="T37" fmla="*/ 0 h 71"/>
                  <a:gd name="T38" fmla="*/ 0 w 132"/>
                  <a:gd name="T39" fmla="*/ 0 h 7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32" h="71">
                    <a:moveTo>
                      <a:pt x="0" y="71"/>
                    </a:moveTo>
                    <a:lnTo>
                      <a:pt x="10" y="71"/>
                    </a:lnTo>
                    <a:lnTo>
                      <a:pt x="51" y="61"/>
                    </a:lnTo>
                    <a:lnTo>
                      <a:pt x="61" y="51"/>
                    </a:lnTo>
                    <a:lnTo>
                      <a:pt x="72" y="51"/>
                    </a:lnTo>
                    <a:lnTo>
                      <a:pt x="81" y="41"/>
                    </a:lnTo>
                    <a:lnTo>
                      <a:pt x="102" y="41"/>
                    </a:lnTo>
                    <a:lnTo>
                      <a:pt x="112" y="30"/>
                    </a:lnTo>
                    <a:lnTo>
                      <a:pt x="122" y="21"/>
                    </a:lnTo>
                    <a:lnTo>
                      <a:pt x="132" y="10"/>
                    </a:lnTo>
                    <a:lnTo>
                      <a:pt x="132" y="0"/>
                    </a:lnTo>
                    <a:lnTo>
                      <a:pt x="122" y="10"/>
                    </a:lnTo>
                    <a:lnTo>
                      <a:pt x="102" y="10"/>
                    </a:lnTo>
                    <a:lnTo>
                      <a:pt x="91" y="21"/>
                    </a:lnTo>
                    <a:lnTo>
                      <a:pt x="72" y="21"/>
                    </a:lnTo>
                    <a:lnTo>
                      <a:pt x="51" y="30"/>
                    </a:lnTo>
                    <a:lnTo>
                      <a:pt x="41" y="41"/>
                    </a:lnTo>
                    <a:lnTo>
                      <a:pt x="20" y="51"/>
                    </a:lnTo>
                    <a:lnTo>
                      <a:pt x="0" y="6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85" name="Freeform 1803">
                <a:extLst>
                  <a:ext uri="{FF2B5EF4-FFF2-40B4-BE49-F238E27FC236}">
                    <a16:creationId xmlns:a16="http://schemas.microsoft.com/office/drawing/2014/main" id="{565798E8-8206-4E25-BAFA-D110DC329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9" y="3491"/>
                <a:ext cx="1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0 w 9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">
                    <a:moveTo>
                      <a:pt x="9" y="0"/>
                    </a:moveTo>
                    <a:lnTo>
                      <a:pt x="0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86" name="Freeform 1804">
                <a:extLst>
                  <a:ext uri="{FF2B5EF4-FFF2-40B4-BE49-F238E27FC236}">
                    <a16:creationId xmlns:a16="http://schemas.microsoft.com/office/drawing/2014/main" id="{2356297E-EE0D-4989-8DDA-C3D76C29E7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7" y="3480"/>
                <a:ext cx="8" cy="5"/>
              </a:xfrm>
              <a:custGeom>
                <a:avLst/>
                <a:gdLst>
                  <a:gd name="T0" fmla="*/ 0 w 132"/>
                  <a:gd name="T1" fmla="*/ 0 h 81"/>
                  <a:gd name="T2" fmla="*/ 0 w 132"/>
                  <a:gd name="T3" fmla="*/ 0 h 81"/>
                  <a:gd name="T4" fmla="*/ 0 w 132"/>
                  <a:gd name="T5" fmla="*/ 0 h 81"/>
                  <a:gd name="T6" fmla="*/ 0 w 132"/>
                  <a:gd name="T7" fmla="*/ 0 h 81"/>
                  <a:gd name="T8" fmla="*/ 0 w 132"/>
                  <a:gd name="T9" fmla="*/ 0 h 81"/>
                  <a:gd name="T10" fmla="*/ 0 w 132"/>
                  <a:gd name="T11" fmla="*/ 0 h 81"/>
                  <a:gd name="T12" fmla="*/ 0 w 132"/>
                  <a:gd name="T13" fmla="*/ 0 h 81"/>
                  <a:gd name="T14" fmla="*/ 0 w 132"/>
                  <a:gd name="T15" fmla="*/ 0 h 81"/>
                  <a:gd name="T16" fmla="*/ 0 w 132"/>
                  <a:gd name="T17" fmla="*/ 0 h 81"/>
                  <a:gd name="T18" fmla="*/ 0 w 132"/>
                  <a:gd name="T19" fmla="*/ 0 h 81"/>
                  <a:gd name="T20" fmla="*/ 0 w 132"/>
                  <a:gd name="T21" fmla="*/ 0 h 81"/>
                  <a:gd name="T22" fmla="*/ 0 w 132"/>
                  <a:gd name="T23" fmla="*/ 0 h 81"/>
                  <a:gd name="T24" fmla="*/ 0 w 132"/>
                  <a:gd name="T25" fmla="*/ 0 h 81"/>
                  <a:gd name="T26" fmla="*/ 0 w 132"/>
                  <a:gd name="T27" fmla="*/ 0 h 81"/>
                  <a:gd name="T28" fmla="*/ 0 w 132"/>
                  <a:gd name="T29" fmla="*/ 0 h 81"/>
                  <a:gd name="T30" fmla="*/ 0 w 132"/>
                  <a:gd name="T31" fmla="*/ 0 h 81"/>
                  <a:gd name="T32" fmla="*/ 0 w 132"/>
                  <a:gd name="T33" fmla="*/ 0 h 81"/>
                  <a:gd name="T34" fmla="*/ 0 w 132"/>
                  <a:gd name="T35" fmla="*/ 0 h 81"/>
                  <a:gd name="T36" fmla="*/ 0 w 132"/>
                  <a:gd name="T37" fmla="*/ 0 h 81"/>
                  <a:gd name="T38" fmla="*/ 0 w 132"/>
                  <a:gd name="T39" fmla="*/ 0 h 81"/>
                  <a:gd name="T40" fmla="*/ 0 w 132"/>
                  <a:gd name="T41" fmla="*/ 0 h 81"/>
                  <a:gd name="T42" fmla="*/ 0 w 132"/>
                  <a:gd name="T43" fmla="*/ 0 h 81"/>
                  <a:gd name="T44" fmla="*/ 0 w 132"/>
                  <a:gd name="T45" fmla="*/ 0 h 8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32" h="81">
                    <a:moveTo>
                      <a:pt x="0" y="81"/>
                    </a:moveTo>
                    <a:lnTo>
                      <a:pt x="20" y="71"/>
                    </a:lnTo>
                    <a:lnTo>
                      <a:pt x="31" y="61"/>
                    </a:lnTo>
                    <a:lnTo>
                      <a:pt x="50" y="51"/>
                    </a:lnTo>
                    <a:lnTo>
                      <a:pt x="71" y="51"/>
                    </a:lnTo>
                    <a:lnTo>
                      <a:pt x="91" y="40"/>
                    </a:lnTo>
                    <a:lnTo>
                      <a:pt x="102" y="30"/>
                    </a:lnTo>
                    <a:lnTo>
                      <a:pt x="121" y="21"/>
                    </a:lnTo>
                    <a:lnTo>
                      <a:pt x="132" y="10"/>
                    </a:lnTo>
                    <a:lnTo>
                      <a:pt x="132" y="0"/>
                    </a:lnTo>
                    <a:lnTo>
                      <a:pt x="132" y="10"/>
                    </a:lnTo>
                    <a:lnTo>
                      <a:pt x="111" y="10"/>
                    </a:lnTo>
                    <a:lnTo>
                      <a:pt x="102" y="10"/>
                    </a:lnTo>
                    <a:lnTo>
                      <a:pt x="91" y="21"/>
                    </a:lnTo>
                    <a:lnTo>
                      <a:pt x="71" y="30"/>
                    </a:lnTo>
                    <a:lnTo>
                      <a:pt x="61" y="30"/>
                    </a:lnTo>
                    <a:lnTo>
                      <a:pt x="50" y="40"/>
                    </a:lnTo>
                    <a:lnTo>
                      <a:pt x="40" y="51"/>
                    </a:lnTo>
                    <a:lnTo>
                      <a:pt x="20" y="61"/>
                    </a:lnTo>
                    <a:lnTo>
                      <a:pt x="10" y="61"/>
                    </a:lnTo>
                    <a:lnTo>
                      <a:pt x="10" y="71"/>
                    </a:lnTo>
                    <a:lnTo>
                      <a:pt x="0" y="71"/>
                    </a:ln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87" name="Freeform 1805">
                <a:extLst>
                  <a:ext uri="{FF2B5EF4-FFF2-40B4-BE49-F238E27FC236}">
                    <a16:creationId xmlns:a16="http://schemas.microsoft.com/office/drawing/2014/main" id="{E913DE7A-4B24-41AB-B22E-2C7E0356C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2" y="3478"/>
                <a:ext cx="15" cy="11"/>
              </a:xfrm>
              <a:custGeom>
                <a:avLst/>
                <a:gdLst>
                  <a:gd name="T0" fmla="*/ 0 w 222"/>
                  <a:gd name="T1" fmla="*/ 1 h 162"/>
                  <a:gd name="T2" fmla="*/ 1 w 222"/>
                  <a:gd name="T3" fmla="*/ 0 h 162"/>
                  <a:gd name="T4" fmla="*/ 1 w 222"/>
                  <a:gd name="T5" fmla="*/ 0 h 162"/>
                  <a:gd name="T6" fmla="*/ 1 w 222"/>
                  <a:gd name="T7" fmla="*/ 0 h 162"/>
                  <a:gd name="T8" fmla="*/ 1 w 222"/>
                  <a:gd name="T9" fmla="*/ 0 h 162"/>
                  <a:gd name="T10" fmla="*/ 1 w 222"/>
                  <a:gd name="T11" fmla="*/ 0 h 162"/>
                  <a:gd name="T12" fmla="*/ 1 w 222"/>
                  <a:gd name="T13" fmla="*/ 0 h 162"/>
                  <a:gd name="T14" fmla="*/ 1 w 222"/>
                  <a:gd name="T15" fmla="*/ 0 h 162"/>
                  <a:gd name="T16" fmla="*/ 1 w 222"/>
                  <a:gd name="T17" fmla="*/ 0 h 162"/>
                  <a:gd name="T18" fmla="*/ 0 w 222"/>
                  <a:gd name="T19" fmla="*/ 0 h 162"/>
                  <a:gd name="T20" fmla="*/ 0 w 222"/>
                  <a:gd name="T21" fmla="*/ 0 h 162"/>
                  <a:gd name="T22" fmla="*/ 0 w 222"/>
                  <a:gd name="T23" fmla="*/ 0 h 162"/>
                  <a:gd name="T24" fmla="*/ 0 w 222"/>
                  <a:gd name="T25" fmla="*/ 0 h 162"/>
                  <a:gd name="T26" fmla="*/ 0 w 222"/>
                  <a:gd name="T27" fmla="*/ 0 h 162"/>
                  <a:gd name="T28" fmla="*/ 0 w 222"/>
                  <a:gd name="T29" fmla="*/ 1 h 162"/>
                  <a:gd name="T30" fmla="*/ 0 w 222"/>
                  <a:gd name="T31" fmla="*/ 1 h 162"/>
                  <a:gd name="T32" fmla="*/ 0 w 222"/>
                  <a:gd name="T33" fmla="*/ 1 h 162"/>
                  <a:gd name="T34" fmla="*/ 0 w 222"/>
                  <a:gd name="T35" fmla="*/ 1 h 162"/>
                  <a:gd name="T36" fmla="*/ 0 w 222"/>
                  <a:gd name="T37" fmla="*/ 1 h 162"/>
                  <a:gd name="T38" fmla="*/ 0 w 222"/>
                  <a:gd name="T39" fmla="*/ 1 h 16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22" h="162">
                    <a:moveTo>
                      <a:pt x="0" y="162"/>
                    </a:moveTo>
                    <a:lnTo>
                      <a:pt x="222" y="0"/>
                    </a:lnTo>
                    <a:lnTo>
                      <a:pt x="204" y="10"/>
                    </a:lnTo>
                    <a:lnTo>
                      <a:pt x="193" y="20"/>
                    </a:lnTo>
                    <a:lnTo>
                      <a:pt x="172" y="30"/>
                    </a:lnTo>
                    <a:lnTo>
                      <a:pt x="152" y="41"/>
                    </a:lnTo>
                    <a:lnTo>
                      <a:pt x="142" y="50"/>
                    </a:lnTo>
                    <a:lnTo>
                      <a:pt x="122" y="50"/>
                    </a:lnTo>
                    <a:lnTo>
                      <a:pt x="112" y="60"/>
                    </a:lnTo>
                    <a:lnTo>
                      <a:pt x="92" y="71"/>
                    </a:lnTo>
                    <a:lnTo>
                      <a:pt x="81" y="81"/>
                    </a:lnTo>
                    <a:lnTo>
                      <a:pt x="71" y="81"/>
                    </a:lnTo>
                    <a:lnTo>
                      <a:pt x="61" y="91"/>
                    </a:lnTo>
                    <a:lnTo>
                      <a:pt x="51" y="101"/>
                    </a:lnTo>
                    <a:lnTo>
                      <a:pt x="40" y="112"/>
                    </a:lnTo>
                    <a:lnTo>
                      <a:pt x="40" y="121"/>
                    </a:lnTo>
                    <a:lnTo>
                      <a:pt x="30" y="132"/>
                    </a:lnTo>
                    <a:lnTo>
                      <a:pt x="21" y="142"/>
                    </a:lnTo>
                    <a:lnTo>
                      <a:pt x="10" y="152"/>
                    </a:lnTo>
                    <a:lnTo>
                      <a:pt x="0" y="162"/>
                    </a:lnTo>
                    <a:close/>
                  </a:path>
                </a:pathLst>
              </a:custGeom>
              <a:solidFill>
                <a:srgbClr val="00F0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88" name="Freeform 1806">
                <a:extLst>
                  <a:ext uri="{FF2B5EF4-FFF2-40B4-BE49-F238E27FC236}">
                    <a16:creationId xmlns:a16="http://schemas.microsoft.com/office/drawing/2014/main" id="{7D024A81-6132-4440-81DA-68F0CC868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2" y="3466"/>
                <a:ext cx="1" cy="1"/>
              </a:xfrm>
              <a:custGeom>
                <a:avLst/>
                <a:gdLst>
                  <a:gd name="T0" fmla="*/ 0 w 11"/>
                  <a:gd name="T1" fmla="*/ 0 h 21"/>
                  <a:gd name="T2" fmla="*/ 0 w 11"/>
                  <a:gd name="T3" fmla="*/ 0 h 21"/>
                  <a:gd name="T4" fmla="*/ 0 w 11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1">
                    <a:moveTo>
                      <a:pt x="0" y="21"/>
                    </a:moveTo>
                    <a:lnTo>
                      <a:pt x="11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89" name="Freeform 1807">
                <a:extLst>
                  <a:ext uri="{FF2B5EF4-FFF2-40B4-BE49-F238E27FC236}">
                    <a16:creationId xmlns:a16="http://schemas.microsoft.com/office/drawing/2014/main" id="{AC223173-C2D2-4D1F-A34C-C28441455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0" y="3469"/>
                <a:ext cx="1" cy="3"/>
              </a:xfrm>
              <a:custGeom>
                <a:avLst/>
                <a:gdLst>
                  <a:gd name="T0" fmla="*/ 0 w 19"/>
                  <a:gd name="T1" fmla="*/ 0 h 51"/>
                  <a:gd name="T2" fmla="*/ 0 w 19"/>
                  <a:gd name="T3" fmla="*/ 0 h 51"/>
                  <a:gd name="T4" fmla="*/ 0 w 19"/>
                  <a:gd name="T5" fmla="*/ 0 h 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51">
                    <a:moveTo>
                      <a:pt x="0" y="51"/>
                    </a:moveTo>
                    <a:lnTo>
                      <a:pt x="19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90" name="Freeform 1808">
                <a:extLst>
                  <a:ext uri="{FF2B5EF4-FFF2-40B4-BE49-F238E27FC236}">
                    <a16:creationId xmlns:a16="http://schemas.microsoft.com/office/drawing/2014/main" id="{322B545D-5F2B-43D6-80B9-9190067369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1" y="3474"/>
                <a:ext cx="6" cy="5"/>
              </a:xfrm>
              <a:custGeom>
                <a:avLst/>
                <a:gdLst>
                  <a:gd name="T0" fmla="*/ 0 w 91"/>
                  <a:gd name="T1" fmla="*/ 0 h 81"/>
                  <a:gd name="T2" fmla="*/ 0 w 91"/>
                  <a:gd name="T3" fmla="*/ 0 h 81"/>
                  <a:gd name="T4" fmla="*/ 0 w 91"/>
                  <a:gd name="T5" fmla="*/ 0 h 81"/>
                  <a:gd name="T6" fmla="*/ 0 w 91"/>
                  <a:gd name="T7" fmla="*/ 0 h 81"/>
                  <a:gd name="T8" fmla="*/ 0 w 91"/>
                  <a:gd name="T9" fmla="*/ 0 h 81"/>
                  <a:gd name="T10" fmla="*/ 0 w 91"/>
                  <a:gd name="T11" fmla="*/ 0 h 81"/>
                  <a:gd name="T12" fmla="*/ 0 w 91"/>
                  <a:gd name="T13" fmla="*/ 0 h 81"/>
                  <a:gd name="T14" fmla="*/ 0 w 91"/>
                  <a:gd name="T15" fmla="*/ 0 h 81"/>
                  <a:gd name="T16" fmla="*/ 0 w 91"/>
                  <a:gd name="T17" fmla="*/ 0 h 81"/>
                  <a:gd name="T18" fmla="*/ 0 w 91"/>
                  <a:gd name="T19" fmla="*/ 0 h 81"/>
                  <a:gd name="T20" fmla="*/ 0 w 91"/>
                  <a:gd name="T21" fmla="*/ 0 h 81"/>
                  <a:gd name="T22" fmla="*/ 0 w 91"/>
                  <a:gd name="T23" fmla="*/ 0 h 81"/>
                  <a:gd name="T24" fmla="*/ 0 w 91"/>
                  <a:gd name="T25" fmla="*/ 0 h 81"/>
                  <a:gd name="T26" fmla="*/ 0 w 91"/>
                  <a:gd name="T27" fmla="*/ 0 h 81"/>
                  <a:gd name="T28" fmla="*/ 0 w 91"/>
                  <a:gd name="T29" fmla="*/ 0 h 81"/>
                  <a:gd name="T30" fmla="*/ 0 w 91"/>
                  <a:gd name="T31" fmla="*/ 0 h 81"/>
                  <a:gd name="T32" fmla="*/ 0 w 91"/>
                  <a:gd name="T33" fmla="*/ 0 h 81"/>
                  <a:gd name="T34" fmla="*/ 0 w 91"/>
                  <a:gd name="T35" fmla="*/ 0 h 81"/>
                  <a:gd name="T36" fmla="*/ 0 w 91"/>
                  <a:gd name="T37" fmla="*/ 0 h 8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1" h="81">
                    <a:moveTo>
                      <a:pt x="10" y="81"/>
                    </a:moveTo>
                    <a:lnTo>
                      <a:pt x="20" y="81"/>
                    </a:lnTo>
                    <a:lnTo>
                      <a:pt x="30" y="71"/>
                    </a:lnTo>
                    <a:lnTo>
                      <a:pt x="41" y="71"/>
                    </a:lnTo>
                    <a:lnTo>
                      <a:pt x="50" y="60"/>
                    </a:lnTo>
                    <a:lnTo>
                      <a:pt x="60" y="50"/>
                    </a:lnTo>
                    <a:lnTo>
                      <a:pt x="71" y="41"/>
                    </a:lnTo>
                    <a:lnTo>
                      <a:pt x="81" y="30"/>
                    </a:lnTo>
                    <a:lnTo>
                      <a:pt x="81" y="20"/>
                    </a:lnTo>
                    <a:lnTo>
                      <a:pt x="91" y="0"/>
                    </a:lnTo>
                    <a:lnTo>
                      <a:pt x="71" y="10"/>
                    </a:lnTo>
                    <a:lnTo>
                      <a:pt x="60" y="20"/>
                    </a:lnTo>
                    <a:lnTo>
                      <a:pt x="50" y="30"/>
                    </a:lnTo>
                    <a:lnTo>
                      <a:pt x="41" y="41"/>
                    </a:lnTo>
                    <a:lnTo>
                      <a:pt x="30" y="50"/>
                    </a:lnTo>
                    <a:lnTo>
                      <a:pt x="20" y="60"/>
                    </a:lnTo>
                    <a:lnTo>
                      <a:pt x="10" y="71"/>
                    </a:lnTo>
                    <a:lnTo>
                      <a:pt x="0" y="81"/>
                    </a:lnTo>
                    <a:lnTo>
                      <a:pt x="10" y="81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91" name="Freeform 1809">
                <a:extLst>
                  <a:ext uri="{FF2B5EF4-FFF2-40B4-BE49-F238E27FC236}">
                    <a16:creationId xmlns:a16="http://schemas.microsoft.com/office/drawing/2014/main" id="{92B3DEEE-F17F-49D1-A97F-BC792956BC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3" y="3473"/>
                <a:ext cx="17" cy="14"/>
              </a:xfrm>
              <a:custGeom>
                <a:avLst/>
                <a:gdLst>
                  <a:gd name="T0" fmla="*/ 0 w 254"/>
                  <a:gd name="T1" fmla="*/ 1 h 214"/>
                  <a:gd name="T2" fmla="*/ 0 w 254"/>
                  <a:gd name="T3" fmla="*/ 1 h 214"/>
                  <a:gd name="T4" fmla="*/ 0 w 254"/>
                  <a:gd name="T5" fmla="*/ 1 h 214"/>
                  <a:gd name="T6" fmla="*/ 0 w 254"/>
                  <a:gd name="T7" fmla="*/ 1 h 214"/>
                  <a:gd name="T8" fmla="*/ 0 w 254"/>
                  <a:gd name="T9" fmla="*/ 1 h 214"/>
                  <a:gd name="T10" fmla="*/ 0 w 254"/>
                  <a:gd name="T11" fmla="*/ 1 h 214"/>
                  <a:gd name="T12" fmla="*/ 0 w 254"/>
                  <a:gd name="T13" fmla="*/ 1 h 214"/>
                  <a:gd name="T14" fmla="*/ 0 w 254"/>
                  <a:gd name="T15" fmla="*/ 1 h 214"/>
                  <a:gd name="T16" fmla="*/ 1 w 254"/>
                  <a:gd name="T17" fmla="*/ 0 h 214"/>
                  <a:gd name="T18" fmla="*/ 1 w 254"/>
                  <a:gd name="T19" fmla="*/ 0 h 214"/>
                  <a:gd name="T20" fmla="*/ 1 w 254"/>
                  <a:gd name="T21" fmla="*/ 0 h 214"/>
                  <a:gd name="T22" fmla="*/ 1 w 254"/>
                  <a:gd name="T23" fmla="*/ 0 h 214"/>
                  <a:gd name="T24" fmla="*/ 1 w 254"/>
                  <a:gd name="T25" fmla="*/ 0 h 214"/>
                  <a:gd name="T26" fmla="*/ 1 w 254"/>
                  <a:gd name="T27" fmla="*/ 0 h 214"/>
                  <a:gd name="T28" fmla="*/ 1 w 254"/>
                  <a:gd name="T29" fmla="*/ 0 h 214"/>
                  <a:gd name="T30" fmla="*/ 1 w 254"/>
                  <a:gd name="T31" fmla="*/ 0 h 214"/>
                  <a:gd name="T32" fmla="*/ 1 w 254"/>
                  <a:gd name="T33" fmla="*/ 0 h 214"/>
                  <a:gd name="T34" fmla="*/ 1 w 254"/>
                  <a:gd name="T35" fmla="*/ 0 h 214"/>
                  <a:gd name="T36" fmla="*/ 1 w 254"/>
                  <a:gd name="T37" fmla="*/ 0 h 214"/>
                  <a:gd name="T38" fmla="*/ 1 w 254"/>
                  <a:gd name="T39" fmla="*/ 0 h 214"/>
                  <a:gd name="T40" fmla="*/ 1 w 254"/>
                  <a:gd name="T41" fmla="*/ 0 h 214"/>
                  <a:gd name="T42" fmla="*/ 1 w 254"/>
                  <a:gd name="T43" fmla="*/ 0 h 214"/>
                  <a:gd name="T44" fmla="*/ 1 w 254"/>
                  <a:gd name="T45" fmla="*/ 0 h 214"/>
                  <a:gd name="T46" fmla="*/ 1 w 254"/>
                  <a:gd name="T47" fmla="*/ 0 h 214"/>
                  <a:gd name="T48" fmla="*/ 1 w 254"/>
                  <a:gd name="T49" fmla="*/ 0 h 214"/>
                  <a:gd name="T50" fmla="*/ 1 w 254"/>
                  <a:gd name="T51" fmla="*/ 0 h 214"/>
                  <a:gd name="T52" fmla="*/ 0 w 254"/>
                  <a:gd name="T53" fmla="*/ 1 h 214"/>
                  <a:gd name="T54" fmla="*/ 0 w 254"/>
                  <a:gd name="T55" fmla="*/ 1 h 214"/>
                  <a:gd name="T56" fmla="*/ 0 w 254"/>
                  <a:gd name="T57" fmla="*/ 1 h 214"/>
                  <a:gd name="T58" fmla="*/ 0 w 254"/>
                  <a:gd name="T59" fmla="*/ 1 h 214"/>
                  <a:gd name="T60" fmla="*/ 0 w 254"/>
                  <a:gd name="T61" fmla="*/ 1 h 214"/>
                  <a:gd name="T62" fmla="*/ 0 w 254"/>
                  <a:gd name="T63" fmla="*/ 1 h 214"/>
                  <a:gd name="T64" fmla="*/ 0 w 254"/>
                  <a:gd name="T65" fmla="*/ 1 h 214"/>
                  <a:gd name="T66" fmla="*/ 0 w 254"/>
                  <a:gd name="T67" fmla="*/ 1 h 2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54" h="214">
                    <a:moveTo>
                      <a:pt x="0" y="214"/>
                    </a:moveTo>
                    <a:lnTo>
                      <a:pt x="11" y="203"/>
                    </a:lnTo>
                    <a:lnTo>
                      <a:pt x="32" y="194"/>
                    </a:lnTo>
                    <a:lnTo>
                      <a:pt x="50" y="183"/>
                    </a:lnTo>
                    <a:lnTo>
                      <a:pt x="62" y="173"/>
                    </a:lnTo>
                    <a:lnTo>
                      <a:pt x="82" y="163"/>
                    </a:lnTo>
                    <a:lnTo>
                      <a:pt x="103" y="142"/>
                    </a:lnTo>
                    <a:lnTo>
                      <a:pt x="112" y="132"/>
                    </a:lnTo>
                    <a:lnTo>
                      <a:pt x="133" y="112"/>
                    </a:lnTo>
                    <a:lnTo>
                      <a:pt x="142" y="102"/>
                    </a:lnTo>
                    <a:lnTo>
                      <a:pt x="163" y="92"/>
                    </a:lnTo>
                    <a:lnTo>
                      <a:pt x="174" y="71"/>
                    </a:lnTo>
                    <a:lnTo>
                      <a:pt x="194" y="61"/>
                    </a:lnTo>
                    <a:lnTo>
                      <a:pt x="204" y="41"/>
                    </a:lnTo>
                    <a:lnTo>
                      <a:pt x="224" y="31"/>
                    </a:lnTo>
                    <a:lnTo>
                      <a:pt x="234" y="21"/>
                    </a:lnTo>
                    <a:lnTo>
                      <a:pt x="254" y="0"/>
                    </a:lnTo>
                    <a:lnTo>
                      <a:pt x="174" y="41"/>
                    </a:lnTo>
                    <a:lnTo>
                      <a:pt x="174" y="52"/>
                    </a:lnTo>
                    <a:lnTo>
                      <a:pt x="163" y="52"/>
                    </a:lnTo>
                    <a:lnTo>
                      <a:pt x="153" y="61"/>
                    </a:lnTo>
                    <a:lnTo>
                      <a:pt x="153" y="71"/>
                    </a:lnTo>
                    <a:lnTo>
                      <a:pt x="142" y="82"/>
                    </a:lnTo>
                    <a:lnTo>
                      <a:pt x="133" y="82"/>
                    </a:lnTo>
                    <a:lnTo>
                      <a:pt x="123" y="92"/>
                    </a:lnTo>
                    <a:lnTo>
                      <a:pt x="123" y="102"/>
                    </a:lnTo>
                    <a:lnTo>
                      <a:pt x="103" y="123"/>
                    </a:lnTo>
                    <a:lnTo>
                      <a:pt x="92" y="132"/>
                    </a:lnTo>
                    <a:lnTo>
                      <a:pt x="71" y="153"/>
                    </a:lnTo>
                    <a:lnTo>
                      <a:pt x="62" y="163"/>
                    </a:lnTo>
                    <a:lnTo>
                      <a:pt x="41" y="173"/>
                    </a:lnTo>
                    <a:lnTo>
                      <a:pt x="32" y="183"/>
                    </a:lnTo>
                    <a:lnTo>
                      <a:pt x="11" y="203"/>
                    </a:lnTo>
                    <a:lnTo>
                      <a:pt x="0" y="214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92" name="Freeform 1810">
                <a:extLst>
                  <a:ext uri="{FF2B5EF4-FFF2-40B4-BE49-F238E27FC236}">
                    <a16:creationId xmlns:a16="http://schemas.microsoft.com/office/drawing/2014/main" id="{16761C45-D580-4E63-9061-77044DED42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3" y="3465"/>
                <a:ext cx="1" cy="2"/>
              </a:xfrm>
              <a:custGeom>
                <a:avLst/>
                <a:gdLst>
                  <a:gd name="T0" fmla="*/ 0 w 10"/>
                  <a:gd name="T1" fmla="*/ 0 h 32"/>
                  <a:gd name="T2" fmla="*/ 0 w 10"/>
                  <a:gd name="T3" fmla="*/ 0 h 32"/>
                  <a:gd name="T4" fmla="*/ 0 w 10"/>
                  <a:gd name="T5" fmla="*/ 0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32">
                    <a:moveTo>
                      <a:pt x="0" y="32"/>
                    </a:moveTo>
                    <a:lnTo>
                      <a:pt x="10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93" name="Freeform 1811">
                <a:extLst>
                  <a:ext uri="{FF2B5EF4-FFF2-40B4-BE49-F238E27FC236}">
                    <a16:creationId xmlns:a16="http://schemas.microsoft.com/office/drawing/2014/main" id="{FB3C9CF9-EC4B-4324-A8A3-50C3118AD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2" y="3478"/>
                <a:ext cx="8" cy="6"/>
              </a:xfrm>
              <a:custGeom>
                <a:avLst/>
                <a:gdLst>
                  <a:gd name="T0" fmla="*/ 0 w 123"/>
                  <a:gd name="T1" fmla="*/ 0 h 91"/>
                  <a:gd name="T2" fmla="*/ 1 w 123"/>
                  <a:gd name="T3" fmla="*/ 0 h 91"/>
                  <a:gd name="T4" fmla="*/ 0 w 123"/>
                  <a:gd name="T5" fmla="*/ 0 h 91"/>
                  <a:gd name="T6" fmla="*/ 0 w 123"/>
                  <a:gd name="T7" fmla="*/ 0 h 91"/>
                  <a:gd name="T8" fmla="*/ 0 w 123"/>
                  <a:gd name="T9" fmla="*/ 0 h 91"/>
                  <a:gd name="T10" fmla="*/ 0 w 123"/>
                  <a:gd name="T11" fmla="*/ 0 h 91"/>
                  <a:gd name="T12" fmla="*/ 0 w 123"/>
                  <a:gd name="T13" fmla="*/ 0 h 91"/>
                  <a:gd name="T14" fmla="*/ 0 w 123"/>
                  <a:gd name="T15" fmla="*/ 0 h 91"/>
                  <a:gd name="T16" fmla="*/ 0 w 123"/>
                  <a:gd name="T17" fmla="*/ 0 h 91"/>
                  <a:gd name="T18" fmla="*/ 0 w 123"/>
                  <a:gd name="T19" fmla="*/ 0 h 9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3" h="91">
                    <a:moveTo>
                      <a:pt x="0" y="91"/>
                    </a:moveTo>
                    <a:lnTo>
                      <a:pt x="123" y="0"/>
                    </a:lnTo>
                    <a:lnTo>
                      <a:pt x="102" y="10"/>
                    </a:lnTo>
                    <a:lnTo>
                      <a:pt x="91" y="20"/>
                    </a:lnTo>
                    <a:lnTo>
                      <a:pt x="70" y="30"/>
                    </a:lnTo>
                    <a:lnTo>
                      <a:pt x="61" y="50"/>
                    </a:lnTo>
                    <a:lnTo>
                      <a:pt x="41" y="60"/>
                    </a:lnTo>
                    <a:lnTo>
                      <a:pt x="31" y="71"/>
                    </a:lnTo>
                    <a:lnTo>
                      <a:pt x="20" y="81"/>
                    </a:lnTo>
                    <a:lnTo>
                      <a:pt x="0" y="91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94" name="Freeform 1812">
                <a:extLst>
                  <a:ext uri="{FF2B5EF4-FFF2-40B4-BE49-F238E27FC236}">
                    <a16:creationId xmlns:a16="http://schemas.microsoft.com/office/drawing/2014/main" id="{B1F4B0F4-061D-47EE-8216-2A393E8FE0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4" y="3463"/>
                <a:ext cx="1" cy="1"/>
              </a:xfrm>
              <a:custGeom>
                <a:avLst/>
                <a:gdLst>
                  <a:gd name="T0" fmla="*/ 0 w 10"/>
                  <a:gd name="T1" fmla="*/ 0 h 19"/>
                  <a:gd name="T2" fmla="*/ 0 w 10"/>
                  <a:gd name="T3" fmla="*/ 0 h 19"/>
                  <a:gd name="T4" fmla="*/ 0 w 10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9">
                    <a:moveTo>
                      <a:pt x="0" y="19"/>
                    </a:moveTo>
                    <a:lnTo>
                      <a:pt x="10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95" name="Freeform 1813">
                <a:extLst>
                  <a:ext uri="{FF2B5EF4-FFF2-40B4-BE49-F238E27FC236}">
                    <a16:creationId xmlns:a16="http://schemas.microsoft.com/office/drawing/2014/main" id="{73742022-0352-4BFF-A4C0-3D164E76C6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8" y="3443"/>
                <a:ext cx="11" cy="22"/>
              </a:xfrm>
              <a:custGeom>
                <a:avLst/>
                <a:gdLst>
                  <a:gd name="T0" fmla="*/ 0 w 173"/>
                  <a:gd name="T1" fmla="*/ 1 h 335"/>
                  <a:gd name="T2" fmla="*/ 0 w 173"/>
                  <a:gd name="T3" fmla="*/ 1 h 335"/>
                  <a:gd name="T4" fmla="*/ 0 w 173"/>
                  <a:gd name="T5" fmla="*/ 1 h 335"/>
                  <a:gd name="T6" fmla="*/ 0 w 173"/>
                  <a:gd name="T7" fmla="*/ 1 h 335"/>
                  <a:gd name="T8" fmla="*/ 0 w 173"/>
                  <a:gd name="T9" fmla="*/ 1 h 335"/>
                  <a:gd name="T10" fmla="*/ 0 w 173"/>
                  <a:gd name="T11" fmla="*/ 1 h 335"/>
                  <a:gd name="T12" fmla="*/ 0 w 173"/>
                  <a:gd name="T13" fmla="*/ 1 h 335"/>
                  <a:gd name="T14" fmla="*/ 0 w 173"/>
                  <a:gd name="T15" fmla="*/ 1 h 335"/>
                  <a:gd name="T16" fmla="*/ 0 w 173"/>
                  <a:gd name="T17" fmla="*/ 1 h 335"/>
                  <a:gd name="T18" fmla="*/ 0 w 173"/>
                  <a:gd name="T19" fmla="*/ 1 h 335"/>
                  <a:gd name="T20" fmla="*/ 0 w 173"/>
                  <a:gd name="T21" fmla="*/ 1 h 335"/>
                  <a:gd name="T22" fmla="*/ 1 w 173"/>
                  <a:gd name="T23" fmla="*/ 0 h 335"/>
                  <a:gd name="T24" fmla="*/ 1 w 173"/>
                  <a:gd name="T25" fmla="*/ 0 h 335"/>
                  <a:gd name="T26" fmla="*/ 1 w 173"/>
                  <a:gd name="T27" fmla="*/ 0 h 335"/>
                  <a:gd name="T28" fmla="*/ 1 w 173"/>
                  <a:gd name="T29" fmla="*/ 0 h 335"/>
                  <a:gd name="T30" fmla="*/ 1 w 173"/>
                  <a:gd name="T31" fmla="*/ 0 h 335"/>
                  <a:gd name="T32" fmla="*/ 1 w 173"/>
                  <a:gd name="T33" fmla="*/ 0 h 335"/>
                  <a:gd name="T34" fmla="*/ 1 w 173"/>
                  <a:gd name="T35" fmla="*/ 0 h 335"/>
                  <a:gd name="T36" fmla="*/ 1 w 173"/>
                  <a:gd name="T37" fmla="*/ 0 h 335"/>
                  <a:gd name="T38" fmla="*/ 1 w 173"/>
                  <a:gd name="T39" fmla="*/ 0 h 335"/>
                  <a:gd name="T40" fmla="*/ 1 w 173"/>
                  <a:gd name="T41" fmla="*/ 0 h 335"/>
                  <a:gd name="T42" fmla="*/ 1 w 173"/>
                  <a:gd name="T43" fmla="*/ 0 h 335"/>
                  <a:gd name="T44" fmla="*/ 0 w 173"/>
                  <a:gd name="T45" fmla="*/ 0 h 335"/>
                  <a:gd name="T46" fmla="*/ 0 w 173"/>
                  <a:gd name="T47" fmla="*/ 0 h 335"/>
                  <a:gd name="T48" fmla="*/ 0 w 173"/>
                  <a:gd name="T49" fmla="*/ 1 h 335"/>
                  <a:gd name="T50" fmla="*/ 0 w 173"/>
                  <a:gd name="T51" fmla="*/ 1 h 335"/>
                  <a:gd name="T52" fmla="*/ 0 w 173"/>
                  <a:gd name="T53" fmla="*/ 1 h 335"/>
                  <a:gd name="T54" fmla="*/ 0 w 173"/>
                  <a:gd name="T55" fmla="*/ 1 h 335"/>
                  <a:gd name="T56" fmla="*/ 0 w 173"/>
                  <a:gd name="T57" fmla="*/ 1 h 335"/>
                  <a:gd name="T58" fmla="*/ 0 w 173"/>
                  <a:gd name="T59" fmla="*/ 1 h 335"/>
                  <a:gd name="T60" fmla="*/ 0 w 173"/>
                  <a:gd name="T61" fmla="*/ 1 h 335"/>
                  <a:gd name="T62" fmla="*/ 0 w 173"/>
                  <a:gd name="T63" fmla="*/ 1 h 335"/>
                  <a:gd name="T64" fmla="*/ 0 w 173"/>
                  <a:gd name="T65" fmla="*/ 1 h 335"/>
                  <a:gd name="T66" fmla="*/ 0 w 173"/>
                  <a:gd name="T67" fmla="*/ 1 h 335"/>
                  <a:gd name="T68" fmla="*/ 0 w 173"/>
                  <a:gd name="T69" fmla="*/ 1 h 335"/>
                  <a:gd name="T70" fmla="*/ 0 w 173"/>
                  <a:gd name="T71" fmla="*/ 1 h 335"/>
                  <a:gd name="T72" fmla="*/ 0 w 173"/>
                  <a:gd name="T73" fmla="*/ 1 h 335"/>
                  <a:gd name="T74" fmla="*/ 0 w 173"/>
                  <a:gd name="T75" fmla="*/ 1 h 335"/>
                  <a:gd name="T76" fmla="*/ 0 w 173"/>
                  <a:gd name="T77" fmla="*/ 1 h 335"/>
                  <a:gd name="T78" fmla="*/ 0 w 173"/>
                  <a:gd name="T79" fmla="*/ 1 h 335"/>
                  <a:gd name="T80" fmla="*/ 0 w 173"/>
                  <a:gd name="T81" fmla="*/ 1 h 33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73" h="335">
                    <a:moveTo>
                      <a:pt x="0" y="335"/>
                    </a:moveTo>
                    <a:lnTo>
                      <a:pt x="11" y="315"/>
                    </a:lnTo>
                    <a:lnTo>
                      <a:pt x="20" y="296"/>
                    </a:lnTo>
                    <a:lnTo>
                      <a:pt x="41" y="285"/>
                    </a:lnTo>
                    <a:lnTo>
                      <a:pt x="51" y="264"/>
                    </a:lnTo>
                    <a:lnTo>
                      <a:pt x="61" y="244"/>
                    </a:lnTo>
                    <a:lnTo>
                      <a:pt x="71" y="225"/>
                    </a:lnTo>
                    <a:lnTo>
                      <a:pt x="82" y="193"/>
                    </a:lnTo>
                    <a:lnTo>
                      <a:pt x="91" y="172"/>
                    </a:lnTo>
                    <a:lnTo>
                      <a:pt x="101" y="154"/>
                    </a:lnTo>
                    <a:lnTo>
                      <a:pt x="112" y="133"/>
                    </a:lnTo>
                    <a:lnTo>
                      <a:pt x="122" y="113"/>
                    </a:lnTo>
                    <a:lnTo>
                      <a:pt x="132" y="92"/>
                    </a:lnTo>
                    <a:lnTo>
                      <a:pt x="142" y="71"/>
                    </a:lnTo>
                    <a:lnTo>
                      <a:pt x="153" y="51"/>
                    </a:lnTo>
                    <a:lnTo>
                      <a:pt x="162" y="31"/>
                    </a:lnTo>
                    <a:lnTo>
                      <a:pt x="173" y="0"/>
                    </a:lnTo>
                    <a:lnTo>
                      <a:pt x="162" y="21"/>
                    </a:lnTo>
                    <a:lnTo>
                      <a:pt x="153" y="31"/>
                    </a:lnTo>
                    <a:lnTo>
                      <a:pt x="142" y="51"/>
                    </a:lnTo>
                    <a:lnTo>
                      <a:pt x="132" y="71"/>
                    </a:lnTo>
                    <a:lnTo>
                      <a:pt x="122" y="82"/>
                    </a:lnTo>
                    <a:lnTo>
                      <a:pt x="112" y="101"/>
                    </a:lnTo>
                    <a:lnTo>
                      <a:pt x="112" y="113"/>
                    </a:lnTo>
                    <a:lnTo>
                      <a:pt x="101" y="133"/>
                    </a:lnTo>
                    <a:lnTo>
                      <a:pt x="91" y="143"/>
                    </a:lnTo>
                    <a:lnTo>
                      <a:pt x="82" y="154"/>
                    </a:lnTo>
                    <a:lnTo>
                      <a:pt x="82" y="172"/>
                    </a:lnTo>
                    <a:lnTo>
                      <a:pt x="71" y="184"/>
                    </a:lnTo>
                    <a:lnTo>
                      <a:pt x="61" y="193"/>
                    </a:lnTo>
                    <a:lnTo>
                      <a:pt x="61" y="214"/>
                    </a:lnTo>
                    <a:lnTo>
                      <a:pt x="51" y="225"/>
                    </a:lnTo>
                    <a:lnTo>
                      <a:pt x="41" y="234"/>
                    </a:lnTo>
                    <a:lnTo>
                      <a:pt x="41" y="244"/>
                    </a:lnTo>
                    <a:lnTo>
                      <a:pt x="30" y="264"/>
                    </a:lnTo>
                    <a:lnTo>
                      <a:pt x="30" y="275"/>
                    </a:lnTo>
                    <a:lnTo>
                      <a:pt x="20" y="285"/>
                    </a:lnTo>
                    <a:lnTo>
                      <a:pt x="20" y="305"/>
                    </a:lnTo>
                    <a:lnTo>
                      <a:pt x="11" y="315"/>
                    </a:lnTo>
                    <a:lnTo>
                      <a:pt x="11" y="326"/>
                    </a:lnTo>
                    <a:lnTo>
                      <a:pt x="0" y="33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96" name="Freeform 1814">
                <a:extLst>
                  <a:ext uri="{FF2B5EF4-FFF2-40B4-BE49-F238E27FC236}">
                    <a16:creationId xmlns:a16="http://schemas.microsoft.com/office/drawing/2014/main" id="{D62EA6FE-C442-4E5A-AAEA-C32504991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5" y="3460"/>
                <a:ext cx="1" cy="1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0 h 20"/>
                  <a:gd name="T4" fmla="*/ 0 w 1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0">
                    <a:moveTo>
                      <a:pt x="0" y="20"/>
                    </a:moveTo>
                    <a:lnTo>
                      <a:pt x="0" y="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97" name="Freeform 1815">
                <a:extLst>
                  <a:ext uri="{FF2B5EF4-FFF2-40B4-BE49-F238E27FC236}">
                    <a16:creationId xmlns:a16="http://schemas.microsoft.com/office/drawing/2014/main" id="{1F357ED0-59AA-4636-895A-A671176E94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1" y="3471"/>
                <a:ext cx="2" cy="3"/>
              </a:xfrm>
              <a:custGeom>
                <a:avLst/>
                <a:gdLst>
                  <a:gd name="T0" fmla="*/ 0 w 40"/>
                  <a:gd name="T1" fmla="*/ 0 h 41"/>
                  <a:gd name="T2" fmla="*/ 0 w 40"/>
                  <a:gd name="T3" fmla="*/ 0 h 41"/>
                  <a:gd name="T4" fmla="*/ 0 w 40"/>
                  <a:gd name="T5" fmla="*/ 0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41">
                    <a:moveTo>
                      <a:pt x="0" y="41"/>
                    </a:moveTo>
                    <a:lnTo>
                      <a:pt x="40" y="0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98" name="Freeform 1816">
                <a:extLst>
                  <a:ext uri="{FF2B5EF4-FFF2-40B4-BE49-F238E27FC236}">
                    <a16:creationId xmlns:a16="http://schemas.microsoft.com/office/drawing/2014/main" id="{5D0B0E23-1EC5-4B1C-B548-FE653B078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6" y="3437"/>
                <a:ext cx="10" cy="21"/>
              </a:xfrm>
              <a:custGeom>
                <a:avLst/>
                <a:gdLst>
                  <a:gd name="T0" fmla="*/ 0 w 153"/>
                  <a:gd name="T1" fmla="*/ 1 h 316"/>
                  <a:gd name="T2" fmla="*/ 1 w 153"/>
                  <a:gd name="T3" fmla="*/ 0 h 316"/>
                  <a:gd name="T4" fmla="*/ 1 w 153"/>
                  <a:gd name="T5" fmla="*/ 0 h 316"/>
                  <a:gd name="T6" fmla="*/ 1 w 153"/>
                  <a:gd name="T7" fmla="*/ 0 h 316"/>
                  <a:gd name="T8" fmla="*/ 0 w 153"/>
                  <a:gd name="T9" fmla="*/ 1 h 3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3" h="316">
                    <a:moveTo>
                      <a:pt x="0" y="316"/>
                    </a:moveTo>
                    <a:lnTo>
                      <a:pt x="153" y="0"/>
                    </a:lnTo>
                    <a:lnTo>
                      <a:pt x="143" y="0"/>
                    </a:lnTo>
                    <a:lnTo>
                      <a:pt x="122" y="51"/>
                    </a:lnTo>
                    <a:lnTo>
                      <a:pt x="0" y="3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99" name="Freeform 1817">
                <a:extLst>
                  <a:ext uri="{FF2B5EF4-FFF2-40B4-BE49-F238E27FC236}">
                    <a16:creationId xmlns:a16="http://schemas.microsoft.com/office/drawing/2014/main" id="{A248D0F7-9D8E-46B4-92CF-C51F47B13B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7" y="3461"/>
                <a:ext cx="11" cy="8"/>
              </a:xfrm>
              <a:custGeom>
                <a:avLst/>
                <a:gdLst>
                  <a:gd name="T0" fmla="*/ 0 w 163"/>
                  <a:gd name="T1" fmla="*/ 0 h 122"/>
                  <a:gd name="T2" fmla="*/ 0 w 163"/>
                  <a:gd name="T3" fmla="*/ 0 h 122"/>
                  <a:gd name="T4" fmla="*/ 0 w 163"/>
                  <a:gd name="T5" fmla="*/ 0 h 122"/>
                  <a:gd name="T6" fmla="*/ 0 w 163"/>
                  <a:gd name="T7" fmla="*/ 0 h 122"/>
                  <a:gd name="T8" fmla="*/ 0 w 163"/>
                  <a:gd name="T9" fmla="*/ 0 h 122"/>
                  <a:gd name="T10" fmla="*/ 0 w 163"/>
                  <a:gd name="T11" fmla="*/ 0 h 122"/>
                  <a:gd name="T12" fmla="*/ 0 w 163"/>
                  <a:gd name="T13" fmla="*/ 0 h 122"/>
                  <a:gd name="T14" fmla="*/ 0 w 163"/>
                  <a:gd name="T15" fmla="*/ 0 h 122"/>
                  <a:gd name="T16" fmla="*/ 0 w 163"/>
                  <a:gd name="T17" fmla="*/ 0 h 122"/>
                  <a:gd name="T18" fmla="*/ 1 w 163"/>
                  <a:gd name="T19" fmla="*/ 0 h 122"/>
                  <a:gd name="T20" fmla="*/ 1 w 163"/>
                  <a:gd name="T21" fmla="*/ 0 h 122"/>
                  <a:gd name="T22" fmla="*/ 1 w 163"/>
                  <a:gd name="T23" fmla="*/ 0 h 122"/>
                  <a:gd name="T24" fmla="*/ 0 w 163"/>
                  <a:gd name="T25" fmla="*/ 0 h 122"/>
                  <a:gd name="T26" fmla="*/ 0 w 163"/>
                  <a:gd name="T27" fmla="*/ 0 h 122"/>
                  <a:gd name="T28" fmla="*/ 0 w 163"/>
                  <a:gd name="T29" fmla="*/ 0 h 122"/>
                  <a:gd name="T30" fmla="*/ 0 w 163"/>
                  <a:gd name="T31" fmla="*/ 1 h 122"/>
                  <a:gd name="T32" fmla="*/ 0 w 163"/>
                  <a:gd name="T33" fmla="*/ 0 h 122"/>
                  <a:gd name="T34" fmla="*/ 1 w 163"/>
                  <a:gd name="T35" fmla="*/ 0 h 122"/>
                  <a:gd name="T36" fmla="*/ 1 w 163"/>
                  <a:gd name="T37" fmla="*/ 0 h 122"/>
                  <a:gd name="T38" fmla="*/ 1 w 163"/>
                  <a:gd name="T39" fmla="*/ 0 h 122"/>
                  <a:gd name="T40" fmla="*/ 1 w 163"/>
                  <a:gd name="T41" fmla="*/ 0 h 122"/>
                  <a:gd name="T42" fmla="*/ 1 w 163"/>
                  <a:gd name="T43" fmla="*/ 0 h 122"/>
                  <a:gd name="T44" fmla="*/ 1 w 163"/>
                  <a:gd name="T45" fmla="*/ 0 h 122"/>
                  <a:gd name="T46" fmla="*/ 1 w 163"/>
                  <a:gd name="T47" fmla="*/ 0 h 122"/>
                  <a:gd name="T48" fmla="*/ 1 w 163"/>
                  <a:gd name="T49" fmla="*/ 0 h 122"/>
                  <a:gd name="T50" fmla="*/ 1 w 163"/>
                  <a:gd name="T51" fmla="*/ 0 h 122"/>
                  <a:gd name="T52" fmla="*/ 1 w 163"/>
                  <a:gd name="T53" fmla="*/ 0 h 122"/>
                  <a:gd name="T54" fmla="*/ 1 w 163"/>
                  <a:gd name="T55" fmla="*/ 0 h 122"/>
                  <a:gd name="T56" fmla="*/ 1 w 163"/>
                  <a:gd name="T57" fmla="*/ 0 h 122"/>
                  <a:gd name="T58" fmla="*/ 1 w 163"/>
                  <a:gd name="T59" fmla="*/ 0 h 122"/>
                  <a:gd name="T60" fmla="*/ 1 w 163"/>
                  <a:gd name="T61" fmla="*/ 0 h 122"/>
                  <a:gd name="T62" fmla="*/ 1 w 163"/>
                  <a:gd name="T63" fmla="*/ 0 h 122"/>
                  <a:gd name="T64" fmla="*/ 1 w 163"/>
                  <a:gd name="T65" fmla="*/ 0 h 122"/>
                  <a:gd name="T66" fmla="*/ 1 w 163"/>
                  <a:gd name="T67" fmla="*/ 0 h 122"/>
                  <a:gd name="T68" fmla="*/ 1 w 163"/>
                  <a:gd name="T69" fmla="*/ 0 h 122"/>
                  <a:gd name="T70" fmla="*/ 1 w 163"/>
                  <a:gd name="T71" fmla="*/ 0 h 122"/>
                  <a:gd name="T72" fmla="*/ 1 w 163"/>
                  <a:gd name="T73" fmla="*/ 0 h 122"/>
                  <a:gd name="T74" fmla="*/ 1 w 163"/>
                  <a:gd name="T75" fmla="*/ 0 h 122"/>
                  <a:gd name="T76" fmla="*/ 0 w 163"/>
                  <a:gd name="T77" fmla="*/ 0 h 122"/>
                  <a:gd name="T78" fmla="*/ 0 w 163"/>
                  <a:gd name="T79" fmla="*/ 0 h 122"/>
                  <a:gd name="T80" fmla="*/ 0 w 163"/>
                  <a:gd name="T81" fmla="*/ 0 h 122"/>
                  <a:gd name="T82" fmla="*/ 0 w 163"/>
                  <a:gd name="T83" fmla="*/ 0 h 122"/>
                  <a:gd name="T84" fmla="*/ 0 w 163"/>
                  <a:gd name="T85" fmla="*/ 0 h 122"/>
                  <a:gd name="T86" fmla="*/ 0 w 163"/>
                  <a:gd name="T87" fmla="*/ 0 h 122"/>
                  <a:gd name="T88" fmla="*/ 0 w 163"/>
                  <a:gd name="T89" fmla="*/ 0 h 122"/>
                  <a:gd name="T90" fmla="*/ 0 w 163"/>
                  <a:gd name="T91" fmla="*/ 0 h 122"/>
                  <a:gd name="T92" fmla="*/ 0 w 163"/>
                  <a:gd name="T93" fmla="*/ 0 h 122"/>
                  <a:gd name="T94" fmla="*/ 0 w 163"/>
                  <a:gd name="T95" fmla="*/ 0 h 12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63" h="122">
                    <a:moveTo>
                      <a:pt x="0" y="112"/>
                    </a:moveTo>
                    <a:lnTo>
                      <a:pt x="10" y="103"/>
                    </a:lnTo>
                    <a:lnTo>
                      <a:pt x="21" y="103"/>
                    </a:lnTo>
                    <a:lnTo>
                      <a:pt x="30" y="103"/>
                    </a:lnTo>
                    <a:lnTo>
                      <a:pt x="41" y="103"/>
                    </a:lnTo>
                    <a:lnTo>
                      <a:pt x="51" y="103"/>
                    </a:lnTo>
                    <a:lnTo>
                      <a:pt x="61" y="103"/>
                    </a:lnTo>
                    <a:lnTo>
                      <a:pt x="71" y="103"/>
                    </a:lnTo>
                    <a:lnTo>
                      <a:pt x="81" y="103"/>
                    </a:lnTo>
                    <a:lnTo>
                      <a:pt x="112" y="82"/>
                    </a:lnTo>
                    <a:lnTo>
                      <a:pt x="112" y="71"/>
                    </a:lnTo>
                    <a:lnTo>
                      <a:pt x="112" y="82"/>
                    </a:lnTo>
                    <a:lnTo>
                      <a:pt x="92" y="103"/>
                    </a:lnTo>
                    <a:lnTo>
                      <a:pt x="92" y="112"/>
                    </a:lnTo>
                    <a:lnTo>
                      <a:pt x="101" y="112"/>
                    </a:lnTo>
                    <a:lnTo>
                      <a:pt x="101" y="122"/>
                    </a:lnTo>
                    <a:lnTo>
                      <a:pt x="101" y="112"/>
                    </a:lnTo>
                    <a:lnTo>
                      <a:pt x="112" y="103"/>
                    </a:lnTo>
                    <a:lnTo>
                      <a:pt x="133" y="71"/>
                    </a:lnTo>
                    <a:lnTo>
                      <a:pt x="122" y="82"/>
                    </a:lnTo>
                    <a:lnTo>
                      <a:pt x="122" y="71"/>
                    </a:lnTo>
                    <a:lnTo>
                      <a:pt x="112" y="71"/>
                    </a:lnTo>
                    <a:lnTo>
                      <a:pt x="122" y="71"/>
                    </a:lnTo>
                    <a:lnTo>
                      <a:pt x="133" y="62"/>
                    </a:lnTo>
                    <a:lnTo>
                      <a:pt x="142" y="51"/>
                    </a:lnTo>
                    <a:lnTo>
                      <a:pt x="151" y="41"/>
                    </a:lnTo>
                    <a:lnTo>
                      <a:pt x="163" y="32"/>
                    </a:lnTo>
                    <a:lnTo>
                      <a:pt x="163" y="21"/>
                    </a:lnTo>
                    <a:lnTo>
                      <a:pt x="163" y="11"/>
                    </a:lnTo>
                    <a:lnTo>
                      <a:pt x="163" y="0"/>
                    </a:lnTo>
                    <a:lnTo>
                      <a:pt x="151" y="0"/>
                    </a:lnTo>
                    <a:lnTo>
                      <a:pt x="142" y="0"/>
                    </a:lnTo>
                    <a:lnTo>
                      <a:pt x="142" y="11"/>
                    </a:lnTo>
                    <a:lnTo>
                      <a:pt x="133" y="11"/>
                    </a:lnTo>
                    <a:lnTo>
                      <a:pt x="122" y="11"/>
                    </a:lnTo>
                    <a:lnTo>
                      <a:pt x="122" y="21"/>
                    </a:lnTo>
                    <a:lnTo>
                      <a:pt x="112" y="21"/>
                    </a:lnTo>
                    <a:lnTo>
                      <a:pt x="112" y="32"/>
                    </a:lnTo>
                    <a:lnTo>
                      <a:pt x="101" y="32"/>
                    </a:lnTo>
                    <a:lnTo>
                      <a:pt x="101" y="41"/>
                    </a:lnTo>
                    <a:lnTo>
                      <a:pt x="92" y="51"/>
                    </a:lnTo>
                    <a:lnTo>
                      <a:pt x="92" y="62"/>
                    </a:lnTo>
                    <a:lnTo>
                      <a:pt x="81" y="71"/>
                    </a:lnTo>
                    <a:lnTo>
                      <a:pt x="71" y="71"/>
                    </a:lnTo>
                    <a:lnTo>
                      <a:pt x="61" y="71"/>
                    </a:lnTo>
                    <a:lnTo>
                      <a:pt x="51" y="62"/>
                    </a:lnTo>
                    <a:lnTo>
                      <a:pt x="41" y="62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00" name="Freeform 1818">
                <a:extLst>
                  <a:ext uri="{FF2B5EF4-FFF2-40B4-BE49-F238E27FC236}">
                    <a16:creationId xmlns:a16="http://schemas.microsoft.com/office/drawing/2014/main" id="{2FB322AE-2B28-405C-8C50-ECD2C9FA7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1" y="3459"/>
                <a:ext cx="2" cy="3"/>
              </a:xfrm>
              <a:custGeom>
                <a:avLst/>
                <a:gdLst>
                  <a:gd name="T0" fmla="*/ 0 w 31"/>
                  <a:gd name="T1" fmla="*/ 0 h 51"/>
                  <a:gd name="T2" fmla="*/ 0 w 31"/>
                  <a:gd name="T3" fmla="*/ 0 h 51"/>
                  <a:gd name="T4" fmla="*/ 0 w 31"/>
                  <a:gd name="T5" fmla="*/ 0 h 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51">
                    <a:moveTo>
                      <a:pt x="0" y="51"/>
                    </a:moveTo>
                    <a:lnTo>
                      <a:pt x="31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01" name="Freeform 1819">
                <a:extLst>
                  <a:ext uri="{FF2B5EF4-FFF2-40B4-BE49-F238E27FC236}">
                    <a16:creationId xmlns:a16="http://schemas.microsoft.com/office/drawing/2014/main" id="{16B58647-8538-41E0-8A32-C7C610664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2" y="3476"/>
                <a:ext cx="2" cy="2"/>
              </a:xfrm>
              <a:custGeom>
                <a:avLst/>
                <a:gdLst>
                  <a:gd name="T0" fmla="*/ 0 w 30"/>
                  <a:gd name="T1" fmla="*/ 0 h 30"/>
                  <a:gd name="T2" fmla="*/ 0 w 30"/>
                  <a:gd name="T3" fmla="*/ 0 h 30"/>
                  <a:gd name="T4" fmla="*/ 0 w 30"/>
                  <a:gd name="T5" fmla="*/ 0 h 30"/>
                  <a:gd name="T6" fmla="*/ 0 w 30"/>
                  <a:gd name="T7" fmla="*/ 0 h 30"/>
                  <a:gd name="T8" fmla="*/ 0 w 30"/>
                  <a:gd name="T9" fmla="*/ 0 h 30"/>
                  <a:gd name="T10" fmla="*/ 0 w 30"/>
                  <a:gd name="T11" fmla="*/ 0 h 30"/>
                  <a:gd name="T12" fmla="*/ 0 w 30"/>
                  <a:gd name="T13" fmla="*/ 0 h 30"/>
                  <a:gd name="T14" fmla="*/ 0 w 30"/>
                  <a:gd name="T15" fmla="*/ 0 h 30"/>
                  <a:gd name="T16" fmla="*/ 0 w 30"/>
                  <a:gd name="T17" fmla="*/ 0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" h="30">
                    <a:moveTo>
                      <a:pt x="10" y="30"/>
                    </a:moveTo>
                    <a:lnTo>
                      <a:pt x="30" y="0"/>
                    </a:lnTo>
                    <a:lnTo>
                      <a:pt x="19" y="0"/>
                    </a:lnTo>
                    <a:lnTo>
                      <a:pt x="10" y="0"/>
                    </a:lnTo>
                    <a:lnTo>
                      <a:pt x="10" y="9"/>
                    </a:lnTo>
                    <a:lnTo>
                      <a:pt x="0" y="9"/>
                    </a:lnTo>
                    <a:lnTo>
                      <a:pt x="0" y="19"/>
                    </a:lnTo>
                    <a:lnTo>
                      <a:pt x="0" y="30"/>
                    </a:lnTo>
                    <a:lnTo>
                      <a:pt x="10" y="30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02" name="Freeform 1820">
                <a:extLst>
                  <a:ext uri="{FF2B5EF4-FFF2-40B4-BE49-F238E27FC236}">
                    <a16:creationId xmlns:a16="http://schemas.microsoft.com/office/drawing/2014/main" id="{64DAFE63-955F-4769-A241-FA159A056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7" y="3450"/>
                <a:ext cx="1" cy="3"/>
              </a:xfrm>
              <a:custGeom>
                <a:avLst/>
                <a:gdLst>
                  <a:gd name="T0" fmla="*/ 0 w 20"/>
                  <a:gd name="T1" fmla="*/ 0 h 42"/>
                  <a:gd name="T2" fmla="*/ 0 w 20"/>
                  <a:gd name="T3" fmla="*/ 0 h 42"/>
                  <a:gd name="T4" fmla="*/ 0 w 20"/>
                  <a:gd name="T5" fmla="*/ 0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42">
                    <a:moveTo>
                      <a:pt x="0" y="42"/>
                    </a:moveTo>
                    <a:lnTo>
                      <a:pt x="20" y="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03" name="Freeform 1821">
                <a:extLst>
                  <a:ext uri="{FF2B5EF4-FFF2-40B4-BE49-F238E27FC236}">
                    <a16:creationId xmlns:a16="http://schemas.microsoft.com/office/drawing/2014/main" id="{42D3B254-ECCA-4134-A138-1D6891CDC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2" y="3454"/>
                <a:ext cx="29" cy="19"/>
              </a:xfrm>
              <a:custGeom>
                <a:avLst/>
                <a:gdLst>
                  <a:gd name="T0" fmla="*/ 0 w 436"/>
                  <a:gd name="T1" fmla="*/ 1 h 275"/>
                  <a:gd name="T2" fmla="*/ 0 w 436"/>
                  <a:gd name="T3" fmla="*/ 1 h 275"/>
                  <a:gd name="T4" fmla="*/ 0 w 436"/>
                  <a:gd name="T5" fmla="*/ 1 h 275"/>
                  <a:gd name="T6" fmla="*/ 0 w 436"/>
                  <a:gd name="T7" fmla="*/ 1 h 275"/>
                  <a:gd name="T8" fmla="*/ 0 w 436"/>
                  <a:gd name="T9" fmla="*/ 1 h 275"/>
                  <a:gd name="T10" fmla="*/ 0 w 436"/>
                  <a:gd name="T11" fmla="*/ 1 h 275"/>
                  <a:gd name="T12" fmla="*/ 0 w 436"/>
                  <a:gd name="T13" fmla="*/ 1 h 275"/>
                  <a:gd name="T14" fmla="*/ 0 w 436"/>
                  <a:gd name="T15" fmla="*/ 1 h 275"/>
                  <a:gd name="T16" fmla="*/ 0 w 436"/>
                  <a:gd name="T17" fmla="*/ 1 h 275"/>
                  <a:gd name="T18" fmla="*/ 1 w 436"/>
                  <a:gd name="T19" fmla="*/ 1 h 275"/>
                  <a:gd name="T20" fmla="*/ 1 w 436"/>
                  <a:gd name="T21" fmla="*/ 1 h 275"/>
                  <a:gd name="T22" fmla="*/ 1 w 436"/>
                  <a:gd name="T23" fmla="*/ 1 h 275"/>
                  <a:gd name="T24" fmla="*/ 1 w 436"/>
                  <a:gd name="T25" fmla="*/ 1 h 275"/>
                  <a:gd name="T26" fmla="*/ 1 w 436"/>
                  <a:gd name="T27" fmla="*/ 1 h 275"/>
                  <a:gd name="T28" fmla="*/ 1 w 436"/>
                  <a:gd name="T29" fmla="*/ 1 h 275"/>
                  <a:gd name="T30" fmla="*/ 1 w 436"/>
                  <a:gd name="T31" fmla="*/ 0 h 275"/>
                  <a:gd name="T32" fmla="*/ 1 w 436"/>
                  <a:gd name="T33" fmla="*/ 0 h 275"/>
                  <a:gd name="T34" fmla="*/ 1 w 436"/>
                  <a:gd name="T35" fmla="*/ 0 h 275"/>
                  <a:gd name="T36" fmla="*/ 1 w 436"/>
                  <a:gd name="T37" fmla="*/ 0 h 275"/>
                  <a:gd name="T38" fmla="*/ 1 w 436"/>
                  <a:gd name="T39" fmla="*/ 0 h 275"/>
                  <a:gd name="T40" fmla="*/ 2 w 436"/>
                  <a:gd name="T41" fmla="*/ 0 h 275"/>
                  <a:gd name="T42" fmla="*/ 2 w 436"/>
                  <a:gd name="T43" fmla="*/ 0 h 275"/>
                  <a:gd name="T44" fmla="*/ 2 w 436"/>
                  <a:gd name="T45" fmla="*/ 0 h 275"/>
                  <a:gd name="T46" fmla="*/ 2 w 436"/>
                  <a:gd name="T47" fmla="*/ 0 h 275"/>
                  <a:gd name="T48" fmla="*/ 2 w 436"/>
                  <a:gd name="T49" fmla="*/ 0 h 275"/>
                  <a:gd name="T50" fmla="*/ 2 w 436"/>
                  <a:gd name="T51" fmla="*/ 0 h 275"/>
                  <a:gd name="T52" fmla="*/ 2 w 436"/>
                  <a:gd name="T53" fmla="*/ 0 h 275"/>
                  <a:gd name="T54" fmla="*/ 2 w 436"/>
                  <a:gd name="T55" fmla="*/ 0 h 275"/>
                  <a:gd name="T56" fmla="*/ 1 w 436"/>
                  <a:gd name="T57" fmla="*/ 0 h 275"/>
                  <a:gd name="T58" fmla="*/ 1 w 436"/>
                  <a:gd name="T59" fmla="*/ 0 h 275"/>
                  <a:gd name="T60" fmla="*/ 1 w 436"/>
                  <a:gd name="T61" fmla="*/ 0 h 275"/>
                  <a:gd name="T62" fmla="*/ 1 w 436"/>
                  <a:gd name="T63" fmla="*/ 0 h 275"/>
                  <a:gd name="T64" fmla="*/ 1 w 436"/>
                  <a:gd name="T65" fmla="*/ 0 h 275"/>
                  <a:gd name="T66" fmla="*/ 1 w 436"/>
                  <a:gd name="T67" fmla="*/ 1 h 275"/>
                  <a:gd name="T68" fmla="*/ 1 w 436"/>
                  <a:gd name="T69" fmla="*/ 1 h 275"/>
                  <a:gd name="T70" fmla="*/ 1 w 436"/>
                  <a:gd name="T71" fmla="*/ 1 h 275"/>
                  <a:gd name="T72" fmla="*/ 1 w 436"/>
                  <a:gd name="T73" fmla="*/ 1 h 275"/>
                  <a:gd name="T74" fmla="*/ 1 w 436"/>
                  <a:gd name="T75" fmla="*/ 1 h 275"/>
                  <a:gd name="T76" fmla="*/ 0 w 436"/>
                  <a:gd name="T77" fmla="*/ 1 h 275"/>
                  <a:gd name="T78" fmla="*/ 0 w 436"/>
                  <a:gd name="T79" fmla="*/ 1 h 275"/>
                  <a:gd name="T80" fmla="*/ 0 w 436"/>
                  <a:gd name="T81" fmla="*/ 1 h 275"/>
                  <a:gd name="T82" fmla="*/ 0 w 436"/>
                  <a:gd name="T83" fmla="*/ 1 h 275"/>
                  <a:gd name="T84" fmla="*/ 0 w 436"/>
                  <a:gd name="T85" fmla="*/ 1 h 275"/>
                  <a:gd name="T86" fmla="*/ 0 w 436"/>
                  <a:gd name="T87" fmla="*/ 1 h 275"/>
                  <a:gd name="T88" fmla="*/ 0 w 436"/>
                  <a:gd name="T89" fmla="*/ 1 h 275"/>
                  <a:gd name="T90" fmla="*/ 0 w 436"/>
                  <a:gd name="T91" fmla="*/ 1 h 275"/>
                  <a:gd name="T92" fmla="*/ 0 w 436"/>
                  <a:gd name="T93" fmla="*/ 1 h 275"/>
                  <a:gd name="T94" fmla="*/ 0 w 436"/>
                  <a:gd name="T95" fmla="*/ 1 h 275"/>
                  <a:gd name="T96" fmla="*/ 0 w 436"/>
                  <a:gd name="T97" fmla="*/ 1 h 27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6" h="275">
                    <a:moveTo>
                      <a:pt x="0" y="275"/>
                    </a:moveTo>
                    <a:lnTo>
                      <a:pt x="9" y="265"/>
                    </a:lnTo>
                    <a:lnTo>
                      <a:pt x="30" y="255"/>
                    </a:lnTo>
                    <a:lnTo>
                      <a:pt x="41" y="245"/>
                    </a:lnTo>
                    <a:lnTo>
                      <a:pt x="50" y="235"/>
                    </a:lnTo>
                    <a:lnTo>
                      <a:pt x="71" y="225"/>
                    </a:lnTo>
                    <a:lnTo>
                      <a:pt x="80" y="214"/>
                    </a:lnTo>
                    <a:lnTo>
                      <a:pt x="101" y="204"/>
                    </a:lnTo>
                    <a:lnTo>
                      <a:pt x="112" y="195"/>
                    </a:lnTo>
                    <a:lnTo>
                      <a:pt x="132" y="174"/>
                    </a:lnTo>
                    <a:lnTo>
                      <a:pt x="152" y="163"/>
                    </a:lnTo>
                    <a:lnTo>
                      <a:pt x="172" y="154"/>
                    </a:lnTo>
                    <a:lnTo>
                      <a:pt x="192" y="143"/>
                    </a:lnTo>
                    <a:lnTo>
                      <a:pt x="213" y="124"/>
                    </a:lnTo>
                    <a:lnTo>
                      <a:pt x="234" y="113"/>
                    </a:lnTo>
                    <a:lnTo>
                      <a:pt x="254" y="103"/>
                    </a:lnTo>
                    <a:lnTo>
                      <a:pt x="274" y="92"/>
                    </a:lnTo>
                    <a:lnTo>
                      <a:pt x="294" y="83"/>
                    </a:lnTo>
                    <a:lnTo>
                      <a:pt x="315" y="72"/>
                    </a:lnTo>
                    <a:lnTo>
                      <a:pt x="334" y="62"/>
                    </a:lnTo>
                    <a:lnTo>
                      <a:pt x="355" y="53"/>
                    </a:lnTo>
                    <a:lnTo>
                      <a:pt x="376" y="42"/>
                    </a:lnTo>
                    <a:lnTo>
                      <a:pt x="395" y="32"/>
                    </a:lnTo>
                    <a:lnTo>
                      <a:pt x="416" y="21"/>
                    </a:lnTo>
                    <a:lnTo>
                      <a:pt x="436" y="0"/>
                    </a:lnTo>
                    <a:lnTo>
                      <a:pt x="406" y="21"/>
                    </a:lnTo>
                    <a:lnTo>
                      <a:pt x="386" y="32"/>
                    </a:lnTo>
                    <a:lnTo>
                      <a:pt x="365" y="42"/>
                    </a:lnTo>
                    <a:lnTo>
                      <a:pt x="334" y="53"/>
                    </a:lnTo>
                    <a:lnTo>
                      <a:pt x="315" y="72"/>
                    </a:lnTo>
                    <a:lnTo>
                      <a:pt x="294" y="83"/>
                    </a:lnTo>
                    <a:lnTo>
                      <a:pt x="274" y="92"/>
                    </a:lnTo>
                    <a:lnTo>
                      <a:pt x="244" y="103"/>
                    </a:lnTo>
                    <a:lnTo>
                      <a:pt x="223" y="124"/>
                    </a:lnTo>
                    <a:lnTo>
                      <a:pt x="203" y="133"/>
                    </a:lnTo>
                    <a:lnTo>
                      <a:pt x="183" y="143"/>
                    </a:lnTo>
                    <a:lnTo>
                      <a:pt x="162" y="163"/>
                    </a:lnTo>
                    <a:lnTo>
                      <a:pt x="132" y="174"/>
                    </a:lnTo>
                    <a:lnTo>
                      <a:pt x="112" y="195"/>
                    </a:lnTo>
                    <a:lnTo>
                      <a:pt x="91" y="204"/>
                    </a:lnTo>
                    <a:lnTo>
                      <a:pt x="71" y="214"/>
                    </a:lnTo>
                    <a:lnTo>
                      <a:pt x="61" y="225"/>
                    </a:lnTo>
                    <a:lnTo>
                      <a:pt x="50" y="235"/>
                    </a:lnTo>
                    <a:lnTo>
                      <a:pt x="41" y="245"/>
                    </a:lnTo>
                    <a:lnTo>
                      <a:pt x="30" y="245"/>
                    </a:lnTo>
                    <a:lnTo>
                      <a:pt x="20" y="255"/>
                    </a:lnTo>
                    <a:lnTo>
                      <a:pt x="9" y="255"/>
                    </a:lnTo>
                    <a:lnTo>
                      <a:pt x="9" y="265"/>
                    </a:lnTo>
                    <a:lnTo>
                      <a:pt x="0" y="27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04" name="Freeform 1822">
                <a:extLst>
                  <a:ext uri="{FF2B5EF4-FFF2-40B4-BE49-F238E27FC236}">
                    <a16:creationId xmlns:a16="http://schemas.microsoft.com/office/drawing/2014/main" id="{FDBA6E8D-4932-40BC-AABC-3C743B93D5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9" y="3429"/>
                <a:ext cx="9" cy="19"/>
              </a:xfrm>
              <a:custGeom>
                <a:avLst/>
                <a:gdLst>
                  <a:gd name="T0" fmla="*/ 0 w 142"/>
                  <a:gd name="T1" fmla="*/ 1 h 284"/>
                  <a:gd name="T2" fmla="*/ 1 w 142"/>
                  <a:gd name="T3" fmla="*/ 0 h 284"/>
                  <a:gd name="T4" fmla="*/ 0 w 142"/>
                  <a:gd name="T5" fmla="*/ 1 h 28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2" h="284">
                    <a:moveTo>
                      <a:pt x="0" y="284"/>
                    </a:moveTo>
                    <a:lnTo>
                      <a:pt x="142" y="0"/>
                    </a:lnTo>
                    <a:lnTo>
                      <a:pt x="0" y="2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05" name="Freeform 1823">
                <a:extLst>
                  <a:ext uri="{FF2B5EF4-FFF2-40B4-BE49-F238E27FC236}">
                    <a16:creationId xmlns:a16="http://schemas.microsoft.com/office/drawing/2014/main" id="{2E49F600-9053-4BD1-AA84-E74B1752C1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2" y="3426"/>
                <a:ext cx="19" cy="30"/>
              </a:xfrm>
              <a:custGeom>
                <a:avLst/>
                <a:gdLst>
                  <a:gd name="T0" fmla="*/ 0 w 285"/>
                  <a:gd name="T1" fmla="*/ 2 h 446"/>
                  <a:gd name="T2" fmla="*/ 0 w 285"/>
                  <a:gd name="T3" fmla="*/ 2 h 446"/>
                  <a:gd name="T4" fmla="*/ 0 w 285"/>
                  <a:gd name="T5" fmla="*/ 2 h 446"/>
                  <a:gd name="T6" fmla="*/ 0 w 285"/>
                  <a:gd name="T7" fmla="*/ 2 h 446"/>
                  <a:gd name="T8" fmla="*/ 0 w 285"/>
                  <a:gd name="T9" fmla="*/ 2 h 446"/>
                  <a:gd name="T10" fmla="*/ 0 w 285"/>
                  <a:gd name="T11" fmla="*/ 2 h 446"/>
                  <a:gd name="T12" fmla="*/ 0 w 285"/>
                  <a:gd name="T13" fmla="*/ 2 h 446"/>
                  <a:gd name="T14" fmla="*/ 0 w 285"/>
                  <a:gd name="T15" fmla="*/ 2 h 446"/>
                  <a:gd name="T16" fmla="*/ 0 w 285"/>
                  <a:gd name="T17" fmla="*/ 2 h 446"/>
                  <a:gd name="T18" fmla="*/ 0 w 285"/>
                  <a:gd name="T19" fmla="*/ 1 h 446"/>
                  <a:gd name="T20" fmla="*/ 0 w 285"/>
                  <a:gd name="T21" fmla="*/ 1 h 446"/>
                  <a:gd name="T22" fmla="*/ 0 w 285"/>
                  <a:gd name="T23" fmla="*/ 1 h 446"/>
                  <a:gd name="T24" fmla="*/ 1 w 285"/>
                  <a:gd name="T25" fmla="*/ 1 h 446"/>
                  <a:gd name="T26" fmla="*/ 1 w 285"/>
                  <a:gd name="T27" fmla="*/ 1 h 446"/>
                  <a:gd name="T28" fmla="*/ 1 w 285"/>
                  <a:gd name="T29" fmla="*/ 1 h 446"/>
                  <a:gd name="T30" fmla="*/ 1 w 285"/>
                  <a:gd name="T31" fmla="*/ 1 h 446"/>
                  <a:gd name="T32" fmla="*/ 1 w 285"/>
                  <a:gd name="T33" fmla="*/ 1 h 446"/>
                  <a:gd name="T34" fmla="*/ 1 w 285"/>
                  <a:gd name="T35" fmla="*/ 1 h 446"/>
                  <a:gd name="T36" fmla="*/ 1 w 285"/>
                  <a:gd name="T37" fmla="*/ 1 h 446"/>
                  <a:gd name="T38" fmla="*/ 1 w 285"/>
                  <a:gd name="T39" fmla="*/ 1 h 446"/>
                  <a:gd name="T40" fmla="*/ 1 w 285"/>
                  <a:gd name="T41" fmla="*/ 1 h 446"/>
                  <a:gd name="T42" fmla="*/ 1 w 285"/>
                  <a:gd name="T43" fmla="*/ 1 h 446"/>
                  <a:gd name="T44" fmla="*/ 1 w 285"/>
                  <a:gd name="T45" fmla="*/ 1 h 446"/>
                  <a:gd name="T46" fmla="*/ 1 w 285"/>
                  <a:gd name="T47" fmla="*/ 1 h 446"/>
                  <a:gd name="T48" fmla="*/ 1 w 285"/>
                  <a:gd name="T49" fmla="*/ 1 h 446"/>
                  <a:gd name="T50" fmla="*/ 1 w 285"/>
                  <a:gd name="T51" fmla="*/ 1 h 446"/>
                  <a:gd name="T52" fmla="*/ 1 w 285"/>
                  <a:gd name="T53" fmla="*/ 0 h 446"/>
                  <a:gd name="T54" fmla="*/ 1 w 285"/>
                  <a:gd name="T55" fmla="*/ 0 h 446"/>
                  <a:gd name="T56" fmla="*/ 1 w 285"/>
                  <a:gd name="T57" fmla="*/ 0 h 446"/>
                  <a:gd name="T58" fmla="*/ 1 w 285"/>
                  <a:gd name="T59" fmla="*/ 0 h 446"/>
                  <a:gd name="T60" fmla="*/ 1 w 285"/>
                  <a:gd name="T61" fmla="*/ 0 h 446"/>
                  <a:gd name="T62" fmla="*/ 1 w 285"/>
                  <a:gd name="T63" fmla="*/ 0 h 446"/>
                  <a:gd name="T64" fmla="*/ 1 w 285"/>
                  <a:gd name="T65" fmla="*/ 0 h 446"/>
                  <a:gd name="T66" fmla="*/ 1 w 285"/>
                  <a:gd name="T67" fmla="*/ 0 h 446"/>
                  <a:gd name="T68" fmla="*/ 1 w 285"/>
                  <a:gd name="T69" fmla="*/ 0 h 446"/>
                  <a:gd name="T70" fmla="*/ 1 w 285"/>
                  <a:gd name="T71" fmla="*/ 0 h 446"/>
                  <a:gd name="T72" fmla="*/ 1 w 285"/>
                  <a:gd name="T73" fmla="*/ 0 h 446"/>
                  <a:gd name="T74" fmla="*/ 1 w 285"/>
                  <a:gd name="T75" fmla="*/ 1 h 446"/>
                  <a:gd name="T76" fmla="*/ 1 w 285"/>
                  <a:gd name="T77" fmla="*/ 1 h 446"/>
                  <a:gd name="T78" fmla="*/ 1 w 285"/>
                  <a:gd name="T79" fmla="*/ 1 h 446"/>
                  <a:gd name="T80" fmla="*/ 1 w 285"/>
                  <a:gd name="T81" fmla="*/ 1 h 446"/>
                  <a:gd name="T82" fmla="*/ 1 w 285"/>
                  <a:gd name="T83" fmla="*/ 1 h 446"/>
                  <a:gd name="T84" fmla="*/ 1 w 285"/>
                  <a:gd name="T85" fmla="*/ 1 h 446"/>
                  <a:gd name="T86" fmla="*/ 0 w 285"/>
                  <a:gd name="T87" fmla="*/ 1 h 446"/>
                  <a:gd name="T88" fmla="*/ 0 w 285"/>
                  <a:gd name="T89" fmla="*/ 1 h 446"/>
                  <a:gd name="T90" fmla="*/ 0 w 285"/>
                  <a:gd name="T91" fmla="*/ 2 h 446"/>
                  <a:gd name="T92" fmla="*/ 0 w 285"/>
                  <a:gd name="T93" fmla="*/ 2 h 446"/>
                  <a:gd name="T94" fmla="*/ 0 w 285"/>
                  <a:gd name="T95" fmla="*/ 2 h 446"/>
                  <a:gd name="T96" fmla="*/ 0 w 285"/>
                  <a:gd name="T97" fmla="*/ 2 h 446"/>
                  <a:gd name="T98" fmla="*/ 0 w 285"/>
                  <a:gd name="T99" fmla="*/ 2 h 44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85" h="446">
                    <a:moveTo>
                      <a:pt x="0" y="446"/>
                    </a:moveTo>
                    <a:lnTo>
                      <a:pt x="11" y="425"/>
                    </a:lnTo>
                    <a:lnTo>
                      <a:pt x="20" y="416"/>
                    </a:lnTo>
                    <a:lnTo>
                      <a:pt x="31" y="407"/>
                    </a:lnTo>
                    <a:lnTo>
                      <a:pt x="41" y="396"/>
                    </a:lnTo>
                    <a:lnTo>
                      <a:pt x="52" y="375"/>
                    </a:lnTo>
                    <a:lnTo>
                      <a:pt x="61" y="366"/>
                    </a:lnTo>
                    <a:lnTo>
                      <a:pt x="70" y="354"/>
                    </a:lnTo>
                    <a:lnTo>
                      <a:pt x="82" y="335"/>
                    </a:lnTo>
                    <a:lnTo>
                      <a:pt x="91" y="324"/>
                    </a:lnTo>
                    <a:lnTo>
                      <a:pt x="102" y="315"/>
                    </a:lnTo>
                    <a:lnTo>
                      <a:pt x="112" y="295"/>
                    </a:lnTo>
                    <a:lnTo>
                      <a:pt x="123" y="284"/>
                    </a:lnTo>
                    <a:lnTo>
                      <a:pt x="132" y="264"/>
                    </a:lnTo>
                    <a:lnTo>
                      <a:pt x="143" y="253"/>
                    </a:lnTo>
                    <a:lnTo>
                      <a:pt x="153" y="243"/>
                    </a:lnTo>
                    <a:lnTo>
                      <a:pt x="162" y="224"/>
                    </a:lnTo>
                    <a:lnTo>
                      <a:pt x="162" y="213"/>
                    </a:lnTo>
                    <a:lnTo>
                      <a:pt x="173" y="203"/>
                    </a:lnTo>
                    <a:lnTo>
                      <a:pt x="183" y="193"/>
                    </a:lnTo>
                    <a:lnTo>
                      <a:pt x="194" y="182"/>
                    </a:lnTo>
                    <a:lnTo>
                      <a:pt x="194" y="172"/>
                    </a:lnTo>
                    <a:lnTo>
                      <a:pt x="203" y="162"/>
                    </a:lnTo>
                    <a:lnTo>
                      <a:pt x="214" y="153"/>
                    </a:lnTo>
                    <a:lnTo>
                      <a:pt x="214" y="142"/>
                    </a:lnTo>
                    <a:lnTo>
                      <a:pt x="224" y="122"/>
                    </a:lnTo>
                    <a:lnTo>
                      <a:pt x="233" y="101"/>
                    </a:lnTo>
                    <a:lnTo>
                      <a:pt x="244" y="91"/>
                    </a:lnTo>
                    <a:lnTo>
                      <a:pt x="254" y="71"/>
                    </a:lnTo>
                    <a:lnTo>
                      <a:pt x="265" y="61"/>
                    </a:lnTo>
                    <a:lnTo>
                      <a:pt x="274" y="40"/>
                    </a:lnTo>
                    <a:lnTo>
                      <a:pt x="285" y="30"/>
                    </a:lnTo>
                    <a:lnTo>
                      <a:pt x="285" y="9"/>
                    </a:lnTo>
                    <a:lnTo>
                      <a:pt x="285" y="0"/>
                    </a:lnTo>
                    <a:lnTo>
                      <a:pt x="265" y="30"/>
                    </a:lnTo>
                    <a:lnTo>
                      <a:pt x="254" y="61"/>
                    </a:lnTo>
                    <a:lnTo>
                      <a:pt x="233" y="91"/>
                    </a:lnTo>
                    <a:lnTo>
                      <a:pt x="214" y="122"/>
                    </a:lnTo>
                    <a:lnTo>
                      <a:pt x="203" y="142"/>
                    </a:lnTo>
                    <a:lnTo>
                      <a:pt x="183" y="172"/>
                    </a:lnTo>
                    <a:lnTo>
                      <a:pt x="162" y="203"/>
                    </a:lnTo>
                    <a:lnTo>
                      <a:pt x="153" y="233"/>
                    </a:lnTo>
                    <a:lnTo>
                      <a:pt x="132" y="253"/>
                    </a:lnTo>
                    <a:lnTo>
                      <a:pt x="112" y="284"/>
                    </a:lnTo>
                    <a:lnTo>
                      <a:pt x="91" y="315"/>
                    </a:lnTo>
                    <a:lnTo>
                      <a:pt x="82" y="335"/>
                    </a:lnTo>
                    <a:lnTo>
                      <a:pt x="61" y="366"/>
                    </a:lnTo>
                    <a:lnTo>
                      <a:pt x="41" y="386"/>
                    </a:lnTo>
                    <a:lnTo>
                      <a:pt x="20" y="416"/>
                    </a:lnTo>
                    <a:lnTo>
                      <a:pt x="0" y="4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06" name="Freeform 1824">
                <a:extLst>
                  <a:ext uri="{FF2B5EF4-FFF2-40B4-BE49-F238E27FC236}">
                    <a16:creationId xmlns:a16="http://schemas.microsoft.com/office/drawing/2014/main" id="{B4E3684C-094B-484D-9CD1-B00032A75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2" y="3443"/>
                <a:ext cx="37" cy="20"/>
              </a:xfrm>
              <a:custGeom>
                <a:avLst/>
                <a:gdLst>
                  <a:gd name="T0" fmla="*/ 0 w 559"/>
                  <a:gd name="T1" fmla="*/ 1 h 305"/>
                  <a:gd name="T2" fmla="*/ 0 w 559"/>
                  <a:gd name="T3" fmla="*/ 1 h 305"/>
                  <a:gd name="T4" fmla="*/ 0 w 559"/>
                  <a:gd name="T5" fmla="*/ 1 h 305"/>
                  <a:gd name="T6" fmla="*/ 0 w 559"/>
                  <a:gd name="T7" fmla="*/ 1 h 305"/>
                  <a:gd name="T8" fmla="*/ 0 w 559"/>
                  <a:gd name="T9" fmla="*/ 1 h 305"/>
                  <a:gd name="T10" fmla="*/ 1 w 559"/>
                  <a:gd name="T11" fmla="*/ 1 h 305"/>
                  <a:gd name="T12" fmla="*/ 1 w 559"/>
                  <a:gd name="T13" fmla="*/ 1 h 305"/>
                  <a:gd name="T14" fmla="*/ 1 w 559"/>
                  <a:gd name="T15" fmla="*/ 1 h 305"/>
                  <a:gd name="T16" fmla="*/ 1 w 559"/>
                  <a:gd name="T17" fmla="*/ 1 h 305"/>
                  <a:gd name="T18" fmla="*/ 1 w 559"/>
                  <a:gd name="T19" fmla="*/ 1 h 305"/>
                  <a:gd name="T20" fmla="*/ 1 w 559"/>
                  <a:gd name="T21" fmla="*/ 1 h 305"/>
                  <a:gd name="T22" fmla="*/ 1 w 559"/>
                  <a:gd name="T23" fmla="*/ 1 h 305"/>
                  <a:gd name="T24" fmla="*/ 1 w 559"/>
                  <a:gd name="T25" fmla="*/ 1 h 305"/>
                  <a:gd name="T26" fmla="*/ 1 w 559"/>
                  <a:gd name="T27" fmla="*/ 1 h 305"/>
                  <a:gd name="T28" fmla="*/ 1 w 559"/>
                  <a:gd name="T29" fmla="*/ 1 h 305"/>
                  <a:gd name="T30" fmla="*/ 2 w 559"/>
                  <a:gd name="T31" fmla="*/ 1 h 305"/>
                  <a:gd name="T32" fmla="*/ 2 w 559"/>
                  <a:gd name="T33" fmla="*/ 0 h 305"/>
                  <a:gd name="T34" fmla="*/ 2 w 559"/>
                  <a:gd name="T35" fmla="*/ 0 h 305"/>
                  <a:gd name="T36" fmla="*/ 2 w 559"/>
                  <a:gd name="T37" fmla="*/ 0 h 305"/>
                  <a:gd name="T38" fmla="*/ 2 w 559"/>
                  <a:gd name="T39" fmla="*/ 0 h 305"/>
                  <a:gd name="T40" fmla="*/ 2 w 559"/>
                  <a:gd name="T41" fmla="*/ 0 h 305"/>
                  <a:gd name="T42" fmla="*/ 2 w 559"/>
                  <a:gd name="T43" fmla="*/ 0 h 305"/>
                  <a:gd name="T44" fmla="*/ 2 w 559"/>
                  <a:gd name="T45" fmla="*/ 0 h 305"/>
                  <a:gd name="T46" fmla="*/ 2 w 559"/>
                  <a:gd name="T47" fmla="*/ 0 h 305"/>
                  <a:gd name="T48" fmla="*/ 2 w 559"/>
                  <a:gd name="T49" fmla="*/ 0 h 305"/>
                  <a:gd name="T50" fmla="*/ 2 w 559"/>
                  <a:gd name="T51" fmla="*/ 0 h 305"/>
                  <a:gd name="T52" fmla="*/ 2 w 559"/>
                  <a:gd name="T53" fmla="*/ 0 h 305"/>
                  <a:gd name="T54" fmla="*/ 2 w 559"/>
                  <a:gd name="T55" fmla="*/ 0 h 305"/>
                  <a:gd name="T56" fmla="*/ 2 w 559"/>
                  <a:gd name="T57" fmla="*/ 0 h 305"/>
                  <a:gd name="T58" fmla="*/ 1 w 559"/>
                  <a:gd name="T59" fmla="*/ 1 h 305"/>
                  <a:gd name="T60" fmla="*/ 1 w 559"/>
                  <a:gd name="T61" fmla="*/ 1 h 305"/>
                  <a:gd name="T62" fmla="*/ 1 w 559"/>
                  <a:gd name="T63" fmla="*/ 1 h 305"/>
                  <a:gd name="T64" fmla="*/ 1 w 559"/>
                  <a:gd name="T65" fmla="*/ 1 h 305"/>
                  <a:gd name="T66" fmla="*/ 0 w 559"/>
                  <a:gd name="T67" fmla="*/ 1 h 305"/>
                  <a:gd name="T68" fmla="*/ 0 w 559"/>
                  <a:gd name="T69" fmla="*/ 1 h 305"/>
                  <a:gd name="T70" fmla="*/ 0 w 559"/>
                  <a:gd name="T71" fmla="*/ 1 h 30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59" h="305">
                    <a:moveTo>
                      <a:pt x="0" y="305"/>
                    </a:moveTo>
                    <a:lnTo>
                      <a:pt x="19" y="296"/>
                    </a:lnTo>
                    <a:lnTo>
                      <a:pt x="19" y="305"/>
                    </a:lnTo>
                    <a:lnTo>
                      <a:pt x="30" y="296"/>
                    </a:lnTo>
                    <a:lnTo>
                      <a:pt x="40" y="296"/>
                    </a:lnTo>
                    <a:lnTo>
                      <a:pt x="60" y="285"/>
                    </a:lnTo>
                    <a:lnTo>
                      <a:pt x="71" y="275"/>
                    </a:lnTo>
                    <a:lnTo>
                      <a:pt x="81" y="275"/>
                    </a:lnTo>
                    <a:lnTo>
                      <a:pt x="90" y="264"/>
                    </a:lnTo>
                    <a:lnTo>
                      <a:pt x="111" y="255"/>
                    </a:lnTo>
                    <a:lnTo>
                      <a:pt x="122" y="244"/>
                    </a:lnTo>
                    <a:lnTo>
                      <a:pt x="131" y="244"/>
                    </a:lnTo>
                    <a:lnTo>
                      <a:pt x="142" y="234"/>
                    </a:lnTo>
                    <a:lnTo>
                      <a:pt x="152" y="225"/>
                    </a:lnTo>
                    <a:lnTo>
                      <a:pt x="162" y="225"/>
                    </a:lnTo>
                    <a:lnTo>
                      <a:pt x="172" y="214"/>
                    </a:lnTo>
                    <a:lnTo>
                      <a:pt x="182" y="214"/>
                    </a:lnTo>
                    <a:lnTo>
                      <a:pt x="193" y="204"/>
                    </a:lnTo>
                    <a:lnTo>
                      <a:pt x="202" y="204"/>
                    </a:lnTo>
                    <a:lnTo>
                      <a:pt x="213" y="193"/>
                    </a:lnTo>
                    <a:lnTo>
                      <a:pt x="223" y="193"/>
                    </a:lnTo>
                    <a:lnTo>
                      <a:pt x="233" y="184"/>
                    </a:lnTo>
                    <a:lnTo>
                      <a:pt x="244" y="172"/>
                    </a:lnTo>
                    <a:lnTo>
                      <a:pt x="254" y="172"/>
                    </a:lnTo>
                    <a:lnTo>
                      <a:pt x="264" y="163"/>
                    </a:lnTo>
                    <a:lnTo>
                      <a:pt x="273" y="154"/>
                    </a:lnTo>
                    <a:lnTo>
                      <a:pt x="284" y="154"/>
                    </a:lnTo>
                    <a:lnTo>
                      <a:pt x="304" y="143"/>
                    </a:lnTo>
                    <a:lnTo>
                      <a:pt x="315" y="133"/>
                    </a:lnTo>
                    <a:lnTo>
                      <a:pt x="325" y="133"/>
                    </a:lnTo>
                    <a:lnTo>
                      <a:pt x="334" y="122"/>
                    </a:lnTo>
                    <a:lnTo>
                      <a:pt x="344" y="122"/>
                    </a:lnTo>
                    <a:lnTo>
                      <a:pt x="355" y="113"/>
                    </a:lnTo>
                    <a:lnTo>
                      <a:pt x="365" y="113"/>
                    </a:lnTo>
                    <a:lnTo>
                      <a:pt x="375" y="113"/>
                    </a:lnTo>
                    <a:lnTo>
                      <a:pt x="386" y="101"/>
                    </a:lnTo>
                    <a:lnTo>
                      <a:pt x="405" y="92"/>
                    </a:lnTo>
                    <a:lnTo>
                      <a:pt x="416" y="92"/>
                    </a:lnTo>
                    <a:lnTo>
                      <a:pt x="426" y="82"/>
                    </a:lnTo>
                    <a:lnTo>
                      <a:pt x="446" y="82"/>
                    </a:lnTo>
                    <a:lnTo>
                      <a:pt x="457" y="71"/>
                    </a:lnTo>
                    <a:lnTo>
                      <a:pt x="467" y="71"/>
                    </a:lnTo>
                    <a:lnTo>
                      <a:pt x="476" y="62"/>
                    </a:lnTo>
                    <a:lnTo>
                      <a:pt x="488" y="62"/>
                    </a:lnTo>
                    <a:lnTo>
                      <a:pt x="497" y="51"/>
                    </a:lnTo>
                    <a:lnTo>
                      <a:pt x="517" y="51"/>
                    </a:lnTo>
                    <a:lnTo>
                      <a:pt x="517" y="42"/>
                    </a:lnTo>
                    <a:lnTo>
                      <a:pt x="528" y="31"/>
                    </a:lnTo>
                    <a:lnTo>
                      <a:pt x="538" y="31"/>
                    </a:lnTo>
                    <a:lnTo>
                      <a:pt x="547" y="21"/>
                    </a:lnTo>
                    <a:lnTo>
                      <a:pt x="559" y="11"/>
                    </a:lnTo>
                    <a:lnTo>
                      <a:pt x="559" y="0"/>
                    </a:lnTo>
                    <a:lnTo>
                      <a:pt x="528" y="21"/>
                    </a:lnTo>
                    <a:lnTo>
                      <a:pt x="497" y="31"/>
                    </a:lnTo>
                    <a:lnTo>
                      <a:pt x="467" y="51"/>
                    </a:lnTo>
                    <a:lnTo>
                      <a:pt x="436" y="62"/>
                    </a:lnTo>
                    <a:lnTo>
                      <a:pt x="405" y="82"/>
                    </a:lnTo>
                    <a:lnTo>
                      <a:pt x="375" y="92"/>
                    </a:lnTo>
                    <a:lnTo>
                      <a:pt x="344" y="101"/>
                    </a:lnTo>
                    <a:lnTo>
                      <a:pt x="315" y="122"/>
                    </a:lnTo>
                    <a:lnTo>
                      <a:pt x="284" y="133"/>
                    </a:lnTo>
                    <a:lnTo>
                      <a:pt x="254" y="154"/>
                    </a:lnTo>
                    <a:lnTo>
                      <a:pt x="223" y="163"/>
                    </a:lnTo>
                    <a:lnTo>
                      <a:pt x="193" y="184"/>
                    </a:lnTo>
                    <a:lnTo>
                      <a:pt x="162" y="193"/>
                    </a:lnTo>
                    <a:lnTo>
                      <a:pt x="131" y="214"/>
                    </a:lnTo>
                    <a:lnTo>
                      <a:pt x="101" y="225"/>
                    </a:lnTo>
                    <a:lnTo>
                      <a:pt x="71" y="244"/>
                    </a:lnTo>
                    <a:lnTo>
                      <a:pt x="81" y="244"/>
                    </a:lnTo>
                    <a:lnTo>
                      <a:pt x="90" y="234"/>
                    </a:lnTo>
                    <a:lnTo>
                      <a:pt x="101" y="234"/>
                    </a:lnTo>
                    <a:lnTo>
                      <a:pt x="0" y="3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07" name="Freeform 1825">
                <a:extLst>
                  <a:ext uri="{FF2B5EF4-FFF2-40B4-BE49-F238E27FC236}">
                    <a16:creationId xmlns:a16="http://schemas.microsoft.com/office/drawing/2014/main" id="{AAA94C1B-762E-4E82-A752-BD0A71AB7A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1" y="3433"/>
                <a:ext cx="43" cy="28"/>
              </a:xfrm>
              <a:custGeom>
                <a:avLst/>
                <a:gdLst>
                  <a:gd name="T0" fmla="*/ 0 w 650"/>
                  <a:gd name="T1" fmla="*/ 2 h 416"/>
                  <a:gd name="T2" fmla="*/ 0 w 650"/>
                  <a:gd name="T3" fmla="*/ 2 h 416"/>
                  <a:gd name="T4" fmla="*/ 0 w 650"/>
                  <a:gd name="T5" fmla="*/ 2 h 416"/>
                  <a:gd name="T6" fmla="*/ 0 w 650"/>
                  <a:gd name="T7" fmla="*/ 2 h 416"/>
                  <a:gd name="T8" fmla="*/ 0 w 650"/>
                  <a:gd name="T9" fmla="*/ 2 h 416"/>
                  <a:gd name="T10" fmla="*/ 0 w 650"/>
                  <a:gd name="T11" fmla="*/ 2 h 416"/>
                  <a:gd name="T12" fmla="*/ 0 w 650"/>
                  <a:gd name="T13" fmla="*/ 2 h 416"/>
                  <a:gd name="T14" fmla="*/ 0 w 650"/>
                  <a:gd name="T15" fmla="*/ 2 h 416"/>
                  <a:gd name="T16" fmla="*/ 1 w 650"/>
                  <a:gd name="T17" fmla="*/ 2 h 416"/>
                  <a:gd name="T18" fmla="*/ 1 w 650"/>
                  <a:gd name="T19" fmla="*/ 1 h 416"/>
                  <a:gd name="T20" fmla="*/ 1 w 650"/>
                  <a:gd name="T21" fmla="*/ 1 h 416"/>
                  <a:gd name="T22" fmla="*/ 1 w 650"/>
                  <a:gd name="T23" fmla="*/ 1 h 416"/>
                  <a:gd name="T24" fmla="*/ 1 w 650"/>
                  <a:gd name="T25" fmla="*/ 1 h 416"/>
                  <a:gd name="T26" fmla="*/ 1 w 650"/>
                  <a:gd name="T27" fmla="*/ 1 h 416"/>
                  <a:gd name="T28" fmla="*/ 1 w 650"/>
                  <a:gd name="T29" fmla="*/ 1 h 416"/>
                  <a:gd name="T30" fmla="*/ 2 w 650"/>
                  <a:gd name="T31" fmla="*/ 1 h 416"/>
                  <a:gd name="T32" fmla="*/ 2 w 650"/>
                  <a:gd name="T33" fmla="*/ 1 h 416"/>
                  <a:gd name="T34" fmla="*/ 2 w 650"/>
                  <a:gd name="T35" fmla="*/ 1 h 416"/>
                  <a:gd name="T36" fmla="*/ 2 w 650"/>
                  <a:gd name="T37" fmla="*/ 0 h 416"/>
                  <a:gd name="T38" fmla="*/ 2 w 650"/>
                  <a:gd name="T39" fmla="*/ 0 h 416"/>
                  <a:gd name="T40" fmla="*/ 2 w 650"/>
                  <a:gd name="T41" fmla="*/ 0 h 416"/>
                  <a:gd name="T42" fmla="*/ 3 w 650"/>
                  <a:gd name="T43" fmla="*/ 0 h 416"/>
                  <a:gd name="T44" fmla="*/ 3 w 650"/>
                  <a:gd name="T45" fmla="*/ 0 h 416"/>
                  <a:gd name="T46" fmla="*/ 3 w 650"/>
                  <a:gd name="T47" fmla="*/ 0 h 416"/>
                  <a:gd name="T48" fmla="*/ 3 w 650"/>
                  <a:gd name="T49" fmla="*/ 0 h 416"/>
                  <a:gd name="T50" fmla="*/ 3 w 650"/>
                  <a:gd name="T51" fmla="*/ 0 h 416"/>
                  <a:gd name="T52" fmla="*/ 3 w 650"/>
                  <a:gd name="T53" fmla="*/ 0 h 416"/>
                  <a:gd name="T54" fmla="*/ 3 w 650"/>
                  <a:gd name="T55" fmla="*/ 0 h 416"/>
                  <a:gd name="T56" fmla="*/ 2 w 650"/>
                  <a:gd name="T57" fmla="*/ 0 h 416"/>
                  <a:gd name="T58" fmla="*/ 2 w 650"/>
                  <a:gd name="T59" fmla="*/ 0 h 416"/>
                  <a:gd name="T60" fmla="*/ 2 w 650"/>
                  <a:gd name="T61" fmla="*/ 0 h 416"/>
                  <a:gd name="T62" fmla="*/ 2 w 650"/>
                  <a:gd name="T63" fmla="*/ 1 h 416"/>
                  <a:gd name="T64" fmla="*/ 2 w 650"/>
                  <a:gd name="T65" fmla="*/ 1 h 416"/>
                  <a:gd name="T66" fmla="*/ 2 w 650"/>
                  <a:gd name="T67" fmla="*/ 1 h 416"/>
                  <a:gd name="T68" fmla="*/ 2 w 650"/>
                  <a:gd name="T69" fmla="*/ 1 h 416"/>
                  <a:gd name="T70" fmla="*/ 2 w 650"/>
                  <a:gd name="T71" fmla="*/ 1 h 416"/>
                  <a:gd name="T72" fmla="*/ 2 w 650"/>
                  <a:gd name="T73" fmla="*/ 1 h 416"/>
                  <a:gd name="T74" fmla="*/ 2 w 650"/>
                  <a:gd name="T75" fmla="*/ 1 h 416"/>
                  <a:gd name="T76" fmla="*/ 1 w 650"/>
                  <a:gd name="T77" fmla="*/ 1 h 416"/>
                  <a:gd name="T78" fmla="*/ 1 w 650"/>
                  <a:gd name="T79" fmla="*/ 1 h 416"/>
                  <a:gd name="T80" fmla="*/ 1 w 650"/>
                  <a:gd name="T81" fmla="*/ 1 h 416"/>
                  <a:gd name="T82" fmla="*/ 1 w 650"/>
                  <a:gd name="T83" fmla="*/ 1 h 416"/>
                  <a:gd name="T84" fmla="*/ 1 w 650"/>
                  <a:gd name="T85" fmla="*/ 1 h 416"/>
                  <a:gd name="T86" fmla="*/ 1 w 650"/>
                  <a:gd name="T87" fmla="*/ 1 h 416"/>
                  <a:gd name="T88" fmla="*/ 1 w 650"/>
                  <a:gd name="T89" fmla="*/ 1 h 416"/>
                  <a:gd name="T90" fmla="*/ 1 w 650"/>
                  <a:gd name="T91" fmla="*/ 1 h 416"/>
                  <a:gd name="T92" fmla="*/ 1 w 650"/>
                  <a:gd name="T93" fmla="*/ 1 h 416"/>
                  <a:gd name="T94" fmla="*/ 1 w 650"/>
                  <a:gd name="T95" fmla="*/ 1 h 416"/>
                  <a:gd name="T96" fmla="*/ 1 w 650"/>
                  <a:gd name="T97" fmla="*/ 1 h 416"/>
                  <a:gd name="T98" fmla="*/ 1 w 650"/>
                  <a:gd name="T99" fmla="*/ 1 h 416"/>
                  <a:gd name="T100" fmla="*/ 1 w 650"/>
                  <a:gd name="T101" fmla="*/ 1 h 416"/>
                  <a:gd name="T102" fmla="*/ 1 w 650"/>
                  <a:gd name="T103" fmla="*/ 2 h 416"/>
                  <a:gd name="T104" fmla="*/ 0 w 650"/>
                  <a:gd name="T105" fmla="*/ 2 h 416"/>
                  <a:gd name="T106" fmla="*/ 0 w 650"/>
                  <a:gd name="T107" fmla="*/ 2 h 416"/>
                  <a:gd name="T108" fmla="*/ 0 w 650"/>
                  <a:gd name="T109" fmla="*/ 2 h 416"/>
                  <a:gd name="T110" fmla="*/ 0 w 650"/>
                  <a:gd name="T111" fmla="*/ 2 h 416"/>
                  <a:gd name="T112" fmla="*/ 0 w 650"/>
                  <a:gd name="T113" fmla="*/ 2 h 416"/>
                  <a:gd name="T114" fmla="*/ 0 w 650"/>
                  <a:gd name="T115" fmla="*/ 2 h 416"/>
                  <a:gd name="T116" fmla="*/ 0 w 650"/>
                  <a:gd name="T117" fmla="*/ 2 h 416"/>
                  <a:gd name="T118" fmla="*/ 0 w 650"/>
                  <a:gd name="T119" fmla="*/ 2 h 416"/>
                  <a:gd name="T120" fmla="*/ 0 w 650"/>
                  <a:gd name="T121" fmla="*/ 2 h 416"/>
                  <a:gd name="T122" fmla="*/ 0 w 650"/>
                  <a:gd name="T123" fmla="*/ 2 h 416"/>
                  <a:gd name="T124" fmla="*/ 0 w 650"/>
                  <a:gd name="T125" fmla="*/ 2 h 41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650" h="416">
                    <a:moveTo>
                      <a:pt x="0" y="416"/>
                    </a:moveTo>
                    <a:lnTo>
                      <a:pt x="11" y="407"/>
                    </a:lnTo>
                    <a:lnTo>
                      <a:pt x="21" y="407"/>
                    </a:lnTo>
                    <a:lnTo>
                      <a:pt x="21" y="396"/>
                    </a:lnTo>
                    <a:lnTo>
                      <a:pt x="30" y="396"/>
                    </a:lnTo>
                    <a:lnTo>
                      <a:pt x="41" y="386"/>
                    </a:lnTo>
                    <a:lnTo>
                      <a:pt x="51" y="386"/>
                    </a:lnTo>
                    <a:lnTo>
                      <a:pt x="82" y="366"/>
                    </a:lnTo>
                    <a:lnTo>
                      <a:pt x="122" y="336"/>
                    </a:lnTo>
                    <a:lnTo>
                      <a:pt x="153" y="315"/>
                    </a:lnTo>
                    <a:lnTo>
                      <a:pt x="193" y="295"/>
                    </a:lnTo>
                    <a:lnTo>
                      <a:pt x="224" y="265"/>
                    </a:lnTo>
                    <a:lnTo>
                      <a:pt x="265" y="244"/>
                    </a:lnTo>
                    <a:lnTo>
                      <a:pt x="295" y="214"/>
                    </a:lnTo>
                    <a:lnTo>
                      <a:pt x="336" y="194"/>
                    </a:lnTo>
                    <a:lnTo>
                      <a:pt x="366" y="173"/>
                    </a:lnTo>
                    <a:lnTo>
                      <a:pt x="407" y="142"/>
                    </a:lnTo>
                    <a:lnTo>
                      <a:pt x="447" y="123"/>
                    </a:lnTo>
                    <a:lnTo>
                      <a:pt x="478" y="102"/>
                    </a:lnTo>
                    <a:lnTo>
                      <a:pt x="519" y="81"/>
                    </a:lnTo>
                    <a:lnTo>
                      <a:pt x="558" y="61"/>
                    </a:lnTo>
                    <a:lnTo>
                      <a:pt x="590" y="41"/>
                    </a:lnTo>
                    <a:lnTo>
                      <a:pt x="629" y="21"/>
                    </a:lnTo>
                    <a:lnTo>
                      <a:pt x="641" y="21"/>
                    </a:lnTo>
                    <a:lnTo>
                      <a:pt x="641" y="10"/>
                    </a:lnTo>
                    <a:lnTo>
                      <a:pt x="650" y="10"/>
                    </a:lnTo>
                    <a:lnTo>
                      <a:pt x="650" y="0"/>
                    </a:lnTo>
                    <a:lnTo>
                      <a:pt x="641" y="10"/>
                    </a:lnTo>
                    <a:lnTo>
                      <a:pt x="487" y="92"/>
                    </a:lnTo>
                    <a:lnTo>
                      <a:pt x="478" y="92"/>
                    </a:lnTo>
                    <a:lnTo>
                      <a:pt x="478" y="102"/>
                    </a:lnTo>
                    <a:lnTo>
                      <a:pt x="457" y="112"/>
                    </a:lnTo>
                    <a:lnTo>
                      <a:pt x="437" y="123"/>
                    </a:lnTo>
                    <a:lnTo>
                      <a:pt x="416" y="132"/>
                    </a:lnTo>
                    <a:lnTo>
                      <a:pt x="407" y="142"/>
                    </a:lnTo>
                    <a:lnTo>
                      <a:pt x="386" y="163"/>
                    </a:lnTo>
                    <a:lnTo>
                      <a:pt x="366" y="173"/>
                    </a:lnTo>
                    <a:lnTo>
                      <a:pt x="345" y="183"/>
                    </a:lnTo>
                    <a:lnTo>
                      <a:pt x="326" y="194"/>
                    </a:lnTo>
                    <a:lnTo>
                      <a:pt x="305" y="203"/>
                    </a:lnTo>
                    <a:lnTo>
                      <a:pt x="284" y="223"/>
                    </a:lnTo>
                    <a:lnTo>
                      <a:pt x="265" y="234"/>
                    </a:lnTo>
                    <a:lnTo>
                      <a:pt x="244" y="244"/>
                    </a:lnTo>
                    <a:lnTo>
                      <a:pt x="234" y="253"/>
                    </a:lnTo>
                    <a:lnTo>
                      <a:pt x="213" y="274"/>
                    </a:lnTo>
                    <a:lnTo>
                      <a:pt x="193" y="285"/>
                    </a:lnTo>
                    <a:lnTo>
                      <a:pt x="173" y="295"/>
                    </a:lnTo>
                    <a:lnTo>
                      <a:pt x="163" y="306"/>
                    </a:lnTo>
                    <a:lnTo>
                      <a:pt x="153" y="315"/>
                    </a:lnTo>
                    <a:lnTo>
                      <a:pt x="142" y="324"/>
                    </a:lnTo>
                    <a:lnTo>
                      <a:pt x="133" y="324"/>
                    </a:lnTo>
                    <a:lnTo>
                      <a:pt x="122" y="336"/>
                    </a:lnTo>
                    <a:lnTo>
                      <a:pt x="112" y="345"/>
                    </a:lnTo>
                    <a:lnTo>
                      <a:pt x="92" y="345"/>
                    </a:lnTo>
                    <a:lnTo>
                      <a:pt x="82" y="356"/>
                    </a:lnTo>
                    <a:lnTo>
                      <a:pt x="71" y="366"/>
                    </a:lnTo>
                    <a:lnTo>
                      <a:pt x="62" y="377"/>
                    </a:lnTo>
                    <a:lnTo>
                      <a:pt x="51" y="377"/>
                    </a:lnTo>
                    <a:lnTo>
                      <a:pt x="41" y="386"/>
                    </a:lnTo>
                    <a:lnTo>
                      <a:pt x="30" y="396"/>
                    </a:lnTo>
                    <a:lnTo>
                      <a:pt x="21" y="407"/>
                    </a:lnTo>
                    <a:lnTo>
                      <a:pt x="11" y="407"/>
                    </a:lnTo>
                    <a:lnTo>
                      <a:pt x="0" y="4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08" name="Freeform 1826">
                <a:extLst>
                  <a:ext uri="{FF2B5EF4-FFF2-40B4-BE49-F238E27FC236}">
                    <a16:creationId xmlns:a16="http://schemas.microsoft.com/office/drawing/2014/main" id="{3510BA86-67B4-4429-8E3B-EBF26E5E9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2" y="3438"/>
                <a:ext cx="1" cy="1"/>
              </a:xfrm>
              <a:custGeom>
                <a:avLst/>
                <a:gdLst>
                  <a:gd name="T0" fmla="*/ 0 w 10"/>
                  <a:gd name="T1" fmla="*/ 0 h 11"/>
                  <a:gd name="T2" fmla="*/ 0 w 10"/>
                  <a:gd name="T3" fmla="*/ 0 h 11"/>
                  <a:gd name="T4" fmla="*/ 0 w 10"/>
                  <a:gd name="T5" fmla="*/ 0 h 11"/>
                  <a:gd name="T6" fmla="*/ 0 w 10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0" y="11"/>
                    </a:moveTo>
                    <a:lnTo>
                      <a:pt x="10" y="11"/>
                    </a:lnTo>
                    <a:lnTo>
                      <a:pt x="10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09" name="Freeform 1827">
                <a:extLst>
                  <a:ext uri="{FF2B5EF4-FFF2-40B4-BE49-F238E27FC236}">
                    <a16:creationId xmlns:a16="http://schemas.microsoft.com/office/drawing/2014/main" id="{D22CAEED-877C-4A6D-9191-3E33ED41F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4" y="3444"/>
                <a:ext cx="1" cy="2"/>
              </a:xfrm>
              <a:custGeom>
                <a:avLst/>
                <a:gdLst>
                  <a:gd name="T0" fmla="*/ 0 w 10"/>
                  <a:gd name="T1" fmla="*/ 0 h 30"/>
                  <a:gd name="T2" fmla="*/ 0 w 10"/>
                  <a:gd name="T3" fmla="*/ 0 h 30"/>
                  <a:gd name="T4" fmla="*/ 0 w 10"/>
                  <a:gd name="T5" fmla="*/ 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30">
                    <a:moveTo>
                      <a:pt x="0" y="30"/>
                    </a:moveTo>
                    <a:lnTo>
                      <a:pt x="10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10" name="Freeform 1828">
                <a:extLst>
                  <a:ext uri="{FF2B5EF4-FFF2-40B4-BE49-F238E27FC236}">
                    <a16:creationId xmlns:a16="http://schemas.microsoft.com/office/drawing/2014/main" id="{0A1823F5-2F83-432C-A990-A9F3F123B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0" y="3438"/>
                <a:ext cx="1" cy="4"/>
              </a:xfrm>
              <a:custGeom>
                <a:avLst/>
                <a:gdLst>
                  <a:gd name="T0" fmla="*/ 0 w 20"/>
                  <a:gd name="T1" fmla="*/ 0 h 61"/>
                  <a:gd name="T2" fmla="*/ 0 w 20"/>
                  <a:gd name="T3" fmla="*/ 0 h 61"/>
                  <a:gd name="T4" fmla="*/ 0 w 20"/>
                  <a:gd name="T5" fmla="*/ 0 h 61"/>
                  <a:gd name="T6" fmla="*/ 0 w 20"/>
                  <a:gd name="T7" fmla="*/ 0 h 61"/>
                  <a:gd name="T8" fmla="*/ 0 w 20"/>
                  <a:gd name="T9" fmla="*/ 0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61">
                    <a:moveTo>
                      <a:pt x="0" y="61"/>
                    </a:moveTo>
                    <a:lnTo>
                      <a:pt x="20" y="21"/>
                    </a:lnTo>
                    <a:lnTo>
                      <a:pt x="20" y="10"/>
                    </a:lnTo>
                    <a:lnTo>
                      <a:pt x="20" y="0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11" name="Freeform 1829">
                <a:extLst>
                  <a:ext uri="{FF2B5EF4-FFF2-40B4-BE49-F238E27FC236}">
                    <a16:creationId xmlns:a16="http://schemas.microsoft.com/office/drawing/2014/main" id="{1DB13987-E94D-4EC7-A88F-8E1AF1CE9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3" y="3423"/>
                <a:ext cx="22" cy="30"/>
              </a:xfrm>
              <a:custGeom>
                <a:avLst/>
                <a:gdLst>
                  <a:gd name="T0" fmla="*/ 0 w 336"/>
                  <a:gd name="T1" fmla="*/ 2 h 437"/>
                  <a:gd name="T2" fmla="*/ 1 w 336"/>
                  <a:gd name="T3" fmla="*/ 0 h 437"/>
                  <a:gd name="T4" fmla="*/ 1 w 336"/>
                  <a:gd name="T5" fmla="*/ 0 h 437"/>
                  <a:gd name="T6" fmla="*/ 0 w 336"/>
                  <a:gd name="T7" fmla="*/ 2 h 4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6" h="437">
                    <a:moveTo>
                      <a:pt x="0" y="437"/>
                    </a:moveTo>
                    <a:lnTo>
                      <a:pt x="336" y="10"/>
                    </a:lnTo>
                    <a:lnTo>
                      <a:pt x="336" y="0"/>
                    </a:lnTo>
                    <a:lnTo>
                      <a:pt x="0" y="4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12" name="Freeform 1830">
                <a:extLst>
                  <a:ext uri="{FF2B5EF4-FFF2-40B4-BE49-F238E27FC236}">
                    <a16:creationId xmlns:a16="http://schemas.microsoft.com/office/drawing/2014/main" id="{0ECD84FB-4FD0-4487-A306-78ECF3572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" y="3456"/>
                <a:ext cx="21" cy="9"/>
              </a:xfrm>
              <a:custGeom>
                <a:avLst/>
                <a:gdLst>
                  <a:gd name="T0" fmla="*/ 0 w 315"/>
                  <a:gd name="T1" fmla="*/ 1 h 142"/>
                  <a:gd name="T2" fmla="*/ 1 w 315"/>
                  <a:gd name="T3" fmla="*/ 0 h 142"/>
                  <a:gd name="T4" fmla="*/ 1 w 315"/>
                  <a:gd name="T5" fmla="*/ 0 h 142"/>
                  <a:gd name="T6" fmla="*/ 1 w 315"/>
                  <a:gd name="T7" fmla="*/ 0 h 142"/>
                  <a:gd name="T8" fmla="*/ 1 w 315"/>
                  <a:gd name="T9" fmla="*/ 0 h 142"/>
                  <a:gd name="T10" fmla="*/ 1 w 315"/>
                  <a:gd name="T11" fmla="*/ 0 h 142"/>
                  <a:gd name="T12" fmla="*/ 1 w 315"/>
                  <a:gd name="T13" fmla="*/ 0 h 142"/>
                  <a:gd name="T14" fmla="*/ 1 w 315"/>
                  <a:gd name="T15" fmla="*/ 0 h 142"/>
                  <a:gd name="T16" fmla="*/ 1 w 315"/>
                  <a:gd name="T17" fmla="*/ 0 h 142"/>
                  <a:gd name="T18" fmla="*/ 1 w 315"/>
                  <a:gd name="T19" fmla="*/ 0 h 142"/>
                  <a:gd name="T20" fmla="*/ 1 w 315"/>
                  <a:gd name="T21" fmla="*/ 0 h 142"/>
                  <a:gd name="T22" fmla="*/ 1 w 315"/>
                  <a:gd name="T23" fmla="*/ 0 h 142"/>
                  <a:gd name="T24" fmla="*/ 1 w 315"/>
                  <a:gd name="T25" fmla="*/ 0 h 142"/>
                  <a:gd name="T26" fmla="*/ 1 w 315"/>
                  <a:gd name="T27" fmla="*/ 0 h 142"/>
                  <a:gd name="T28" fmla="*/ 1 w 315"/>
                  <a:gd name="T29" fmla="*/ 0 h 142"/>
                  <a:gd name="T30" fmla="*/ 0 w 315"/>
                  <a:gd name="T31" fmla="*/ 0 h 142"/>
                  <a:gd name="T32" fmla="*/ 0 w 315"/>
                  <a:gd name="T33" fmla="*/ 0 h 142"/>
                  <a:gd name="T34" fmla="*/ 0 w 315"/>
                  <a:gd name="T35" fmla="*/ 0 h 142"/>
                  <a:gd name="T36" fmla="*/ 0 w 315"/>
                  <a:gd name="T37" fmla="*/ 1 h 142"/>
                  <a:gd name="T38" fmla="*/ 0 w 315"/>
                  <a:gd name="T39" fmla="*/ 1 h 142"/>
                  <a:gd name="T40" fmla="*/ 0 w 315"/>
                  <a:gd name="T41" fmla="*/ 1 h 14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5" h="142">
                    <a:moveTo>
                      <a:pt x="0" y="142"/>
                    </a:moveTo>
                    <a:lnTo>
                      <a:pt x="233" y="32"/>
                    </a:lnTo>
                    <a:lnTo>
                      <a:pt x="244" y="32"/>
                    </a:lnTo>
                    <a:lnTo>
                      <a:pt x="315" y="11"/>
                    </a:lnTo>
                    <a:lnTo>
                      <a:pt x="315" y="0"/>
                    </a:lnTo>
                    <a:lnTo>
                      <a:pt x="295" y="0"/>
                    </a:lnTo>
                    <a:lnTo>
                      <a:pt x="275" y="11"/>
                    </a:lnTo>
                    <a:lnTo>
                      <a:pt x="254" y="21"/>
                    </a:lnTo>
                    <a:lnTo>
                      <a:pt x="233" y="32"/>
                    </a:lnTo>
                    <a:lnTo>
                      <a:pt x="224" y="32"/>
                    </a:lnTo>
                    <a:lnTo>
                      <a:pt x="204" y="41"/>
                    </a:lnTo>
                    <a:lnTo>
                      <a:pt x="183" y="51"/>
                    </a:lnTo>
                    <a:lnTo>
                      <a:pt x="162" y="62"/>
                    </a:lnTo>
                    <a:lnTo>
                      <a:pt x="142" y="71"/>
                    </a:lnTo>
                    <a:lnTo>
                      <a:pt x="121" y="82"/>
                    </a:lnTo>
                    <a:lnTo>
                      <a:pt x="102" y="92"/>
                    </a:lnTo>
                    <a:lnTo>
                      <a:pt x="81" y="103"/>
                    </a:lnTo>
                    <a:lnTo>
                      <a:pt x="61" y="112"/>
                    </a:lnTo>
                    <a:lnTo>
                      <a:pt x="41" y="122"/>
                    </a:lnTo>
                    <a:lnTo>
                      <a:pt x="20" y="133"/>
                    </a:lnTo>
                    <a:lnTo>
                      <a:pt x="0" y="1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13" name="Freeform 1831">
                <a:extLst>
                  <a:ext uri="{FF2B5EF4-FFF2-40B4-BE49-F238E27FC236}">
                    <a16:creationId xmlns:a16="http://schemas.microsoft.com/office/drawing/2014/main" id="{0B9C72D9-39BE-4347-A717-2B99D2A1A5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4" y="3436"/>
                <a:ext cx="4" cy="2"/>
              </a:xfrm>
              <a:custGeom>
                <a:avLst/>
                <a:gdLst>
                  <a:gd name="T0" fmla="*/ 0 w 50"/>
                  <a:gd name="T1" fmla="*/ 0 h 30"/>
                  <a:gd name="T2" fmla="*/ 0 w 50"/>
                  <a:gd name="T3" fmla="*/ 0 h 30"/>
                  <a:gd name="T4" fmla="*/ 0 w 50"/>
                  <a:gd name="T5" fmla="*/ 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30">
                    <a:moveTo>
                      <a:pt x="0" y="30"/>
                    </a:moveTo>
                    <a:lnTo>
                      <a:pt x="50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14" name="Freeform 1832">
                <a:extLst>
                  <a:ext uri="{FF2B5EF4-FFF2-40B4-BE49-F238E27FC236}">
                    <a16:creationId xmlns:a16="http://schemas.microsoft.com/office/drawing/2014/main" id="{DBCB0668-3BD3-41B0-A739-57BC717DDF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8" y="3434"/>
                <a:ext cx="2" cy="1"/>
              </a:xfrm>
              <a:custGeom>
                <a:avLst/>
                <a:gdLst>
                  <a:gd name="T0" fmla="*/ 0 w 32"/>
                  <a:gd name="T1" fmla="*/ 0 h 11"/>
                  <a:gd name="T2" fmla="*/ 0 w 32"/>
                  <a:gd name="T3" fmla="*/ 0 h 11"/>
                  <a:gd name="T4" fmla="*/ 0 w 32"/>
                  <a:gd name="T5" fmla="*/ 0 h 11"/>
                  <a:gd name="T6" fmla="*/ 0 w 32"/>
                  <a:gd name="T7" fmla="*/ 0 h 11"/>
                  <a:gd name="T8" fmla="*/ 0 w 32"/>
                  <a:gd name="T9" fmla="*/ 0 h 11"/>
                  <a:gd name="T10" fmla="*/ 0 w 32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2" h="11">
                    <a:moveTo>
                      <a:pt x="12" y="11"/>
                    </a:moveTo>
                    <a:lnTo>
                      <a:pt x="32" y="0"/>
                    </a:lnTo>
                    <a:lnTo>
                      <a:pt x="21" y="0"/>
                    </a:lnTo>
                    <a:lnTo>
                      <a:pt x="12" y="11"/>
                    </a:lnTo>
                    <a:lnTo>
                      <a:pt x="0" y="11"/>
                    </a:lnTo>
                    <a:lnTo>
                      <a:pt x="12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15" name="Freeform 1833">
                <a:extLst>
                  <a:ext uri="{FF2B5EF4-FFF2-40B4-BE49-F238E27FC236}">
                    <a16:creationId xmlns:a16="http://schemas.microsoft.com/office/drawing/2014/main" id="{E984B981-1206-4826-A8D6-38ACDC0356C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34" y="2755"/>
                <a:ext cx="38" cy="64"/>
              </a:xfrm>
              <a:custGeom>
                <a:avLst/>
                <a:gdLst>
                  <a:gd name="T0" fmla="*/ 2 w 584"/>
                  <a:gd name="T1" fmla="*/ 4 h 964"/>
                  <a:gd name="T2" fmla="*/ 2 w 584"/>
                  <a:gd name="T3" fmla="*/ 4 h 964"/>
                  <a:gd name="T4" fmla="*/ 2 w 584"/>
                  <a:gd name="T5" fmla="*/ 4 h 964"/>
                  <a:gd name="T6" fmla="*/ 2 w 584"/>
                  <a:gd name="T7" fmla="*/ 4 h 964"/>
                  <a:gd name="T8" fmla="*/ 2 w 584"/>
                  <a:gd name="T9" fmla="*/ 4 h 964"/>
                  <a:gd name="T10" fmla="*/ 2 w 584"/>
                  <a:gd name="T11" fmla="*/ 4 h 964"/>
                  <a:gd name="T12" fmla="*/ 2 w 584"/>
                  <a:gd name="T13" fmla="*/ 4 h 964"/>
                  <a:gd name="T14" fmla="*/ 2 w 584"/>
                  <a:gd name="T15" fmla="*/ 4 h 964"/>
                  <a:gd name="T16" fmla="*/ 1 w 584"/>
                  <a:gd name="T17" fmla="*/ 4 h 964"/>
                  <a:gd name="T18" fmla="*/ 1 w 584"/>
                  <a:gd name="T19" fmla="*/ 4 h 964"/>
                  <a:gd name="T20" fmla="*/ 1 w 584"/>
                  <a:gd name="T21" fmla="*/ 4 h 964"/>
                  <a:gd name="T22" fmla="*/ 1 w 584"/>
                  <a:gd name="T23" fmla="*/ 4 h 964"/>
                  <a:gd name="T24" fmla="*/ 1 w 584"/>
                  <a:gd name="T25" fmla="*/ 4 h 964"/>
                  <a:gd name="T26" fmla="*/ 1 w 584"/>
                  <a:gd name="T27" fmla="*/ 4 h 964"/>
                  <a:gd name="T28" fmla="*/ 1 w 584"/>
                  <a:gd name="T29" fmla="*/ 3 h 964"/>
                  <a:gd name="T30" fmla="*/ 1 w 584"/>
                  <a:gd name="T31" fmla="*/ 4 h 964"/>
                  <a:gd name="T32" fmla="*/ 1 w 584"/>
                  <a:gd name="T33" fmla="*/ 4 h 964"/>
                  <a:gd name="T34" fmla="*/ 1 w 584"/>
                  <a:gd name="T35" fmla="*/ 4 h 964"/>
                  <a:gd name="T36" fmla="*/ 0 w 584"/>
                  <a:gd name="T37" fmla="*/ 4 h 964"/>
                  <a:gd name="T38" fmla="*/ 0 w 584"/>
                  <a:gd name="T39" fmla="*/ 4 h 964"/>
                  <a:gd name="T40" fmla="*/ 0 w 584"/>
                  <a:gd name="T41" fmla="*/ 4 h 964"/>
                  <a:gd name="T42" fmla="*/ 0 w 584"/>
                  <a:gd name="T43" fmla="*/ 4 h 964"/>
                  <a:gd name="T44" fmla="*/ 0 w 584"/>
                  <a:gd name="T45" fmla="*/ 4 h 964"/>
                  <a:gd name="T46" fmla="*/ 0 w 584"/>
                  <a:gd name="T47" fmla="*/ 3 h 964"/>
                  <a:gd name="T48" fmla="*/ 0 w 584"/>
                  <a:gd name="T49" fmla="*/ 3 h 964"/>
                  <a:gd name="T50" fmla="*/ 0 w 584"/>
                  <a:gd name="T51" fmla="*/ 2 h 964"/>
                  <a:gd name="T52" fmla="*/ 1 w 584"/>
                  <a:gd name="T53" fmla="*/ 2 h 964"/>
                  <a:gd name="T54" fmla="*/ 1 w 584"/>
                  <a:gd name="T55" fmla="*/ 2 h 964"/>
                  <a:gd name="T56" fmla="*/ 1 w 584"/>
                  <a:gd name="T57" fmla="*/ 2 h 964"/>
                  <a:gd name="T58" fmla="*/ 1 w 584"/>
                  <a:gd name="T59" fmla="*/ 1 h 964"/>
                  <a:gd name="T60" fmla="*/ 1 w 584"/>
                  <a:gd name="T61" fmla="*/ 1 h 964"/>
                  <a:gd name="T62" fmla="*/ 1 w 584"/>
                  <a:gd name="T63" fmla="*/ 1 h 964"/>
                  <a:gd name="T64" fmla="*/ 2 w 584"/>
                  <a:gd name="T65" fmla="*/ 2 h 964"/>
                  <a:gd name="T66" fmla="*/ 2 w 584"/>
                  <a:gd name="T67" fmla="*/ 1 h 964"/>
                  <a:gd name="T68" fmla="*/ 2 w 584"/>
                  <a:gd name="T69" fmla="*/ 0 h 964"/>
                  <a:gd name="T70" fmla="*/ 2 w 584"/>
                  <a:gd name="T71" fmla="*/ 0 h 964"/>
                  <a:gd name="T72" fmla="*/ 2 w 584"/>
                  <a:gd name="T73" fmla="*/ 0 h 964"/>
                  <a:gd name="T74" fmla="*/ 1 w 584"/>
                  <a:gd name="T75" fmla="*/ 2 h 964"/>
                  <a:gd name="T76" fmla="*/ 1 w 584"/>
                  <a:gd name="T77" fmla="*/ 2 h 964"/>
                  <a:gd name="T78" fmla="*/ 1 w 584"/>
                  <a:gd name="T79" fmla="*/ 2 h 964"/>
                  <a:gd name="T80" fmla="*/ 1 w 584"/>
                  <a:gd name="T81" fmla="*/ 2 h 964"/>
                  <a:gd name="T82" fmla="*/ 1 w 584"/>
                  <a:gd name="T83" fmla="*/ 2 h 964"/>
                  <a:gd name="T84" fmla="*/ 1 w 584"/>
                  <a:gd name="T85" fmla="*/ 2 h 964"/>
                  <a:gd name="T86" fmla="*/ 1 w 584"/>
                  <a:gd name="T87" fmla="*/ 2 h 964"/>
                  <a:gd name="T88" fmla="*/ 1 w 584"/>
                  <a:gd name="T89" fmla="*/ 3 h 964"/>
                  <a:gd name="T90" fmla="*/ 1 w 584"/>
                  <a:gd name="T91" fmla="*/ 3 h 964"/>
                  <a:gd name="T92" fmla="*/ 1 w 584"/>
                  <a:gd name="T93" fmla="*/ 4 h 964"/>
                  <a:gd name="T94" fmla="*/ 1 w 584"/>
                  <a:gd name="T95" fmla="*/ 4 h 964"/>
                  <a:gd name="T96" fmla="*/ 1 w 584"/>
                  <a:gd name="T97" fmla="*/ 4 h 964"/>
                  <a:gd name="T98" fmla="*/ 1 w 584"/>
                  <a:gd name="T99" fmla="*/ 4 h 964"/>
                  <a:gd name="T100" fmla="*/ 1 w 584"/>
                  <a:gd name="T101" fmla="*/ 3 h 964"/>
                  <a:gd name="T102" fmla="*/ 1 w 584"/>
                  <a:gd name="T103" fmla="*/ 3 h 964"/>
                  <a:gd name="T104" fmla="*/ 1 w 584"/>
                  <a:gd name="T105" fmla="*/ 2 h 964"/>
                  <a:gd name="T106" fmla="*/ 1 w 584"/>
                  <a:gd name="T107" fmla="*/ 2 h 96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84" h="964">
                    <a:moveTo>
                      <a:pt x="584" y="0"/>
                    </a:moveTo>
                    <a:lnTo>
                      <a:pt x="408" y="763"/>
                    </a:lnTo>
                    <a:lnTo>
                      <a:pt x="401" y="796"/>
                    </a:lnTo>
                    <a:lnTo>
                      <a:pt x="396" y="820"/>
                    </a:lnTo>
                    <a:lnTo>
                      <a:pt x="391" y="839"/>
                    </a:lnTo>
                    <a:lnTo>
                      <a:pt x="390" y="849"/>
                    </a:lnTo>
                    <a:lnTo>
                      <a:pt x="391" y="853"/>
                    </a:lnTo>
                    <a:lnTo>
                      <a:pt x="391" y="856"/>
                    </a:lnTo>
                    <a:lnTo>
                      <a:pt x="394" y="859"/>
                    </a:lnTo>
                    <a:lnTo>
                      <a:pt x="396" y="863"/>
                    </a:lnTo>
                    <a:lnTo>
                      <a:pt x="398" y="865"/>
                    </a:lnTo>
                    <a:lnTo>
                      <a:pt x="400" y="867"/>
                    </a:lnTo>
                    <a:lnTo>
                      <a:pt x="402" y="868"/>
                    </a:lnTo>
                    <a:lnTo>
                      <a:pt x="405" y="868"/>
                    </a:lnTo>
                    <a:lnTo>
                      <a:pt x="409" y="867"/>
                    </a:lnTo>
                    <a:lnTo>
                      <a:pt x="414" y="865"/>
                    </a:lnTo>
                    <a:lnTo>
                      <a:pt x="419" y="862"/>
                    </a:lnTo>
                    <a:lnTo>
                      <a:pt x="425" y="856"/>
                    </a:lnTo>
                    <a:lnTo>
                      <a:pt x="436" y="845"/>
                    </a:lnTo>
                    <a:lnTo>
                      <a:pt x="448" y="829"/>
                    </a:lnTo>
                    <a:lnTo>
                      <a:pt x="460" y="809"/>
                    </a:lnTo>
                    <a:lnTo>
                      <a:pt x="475" y="784"/>
                    </a:lnTo>
                    <a:lnTo>
                      <a:pt x="493" y="797"/>
                    </a:lnTo>
                    <a:lnTo>
                      <a:pt x="484" y="817"/>
                    </a:lnTo>
                    <a:lnTo>
                      <a:pt x="475" y="836"/>
                    </a:lnTo>
                    <a:lnTo>
                      <a:pt x="465" y="854"/>
                    </a:lnTo>
                    <a:lnTo>
                      <a:pt x="454" y="871"/>
                    </a:lnTo>
                    <a:lnTo>
                      <a:pt x="445" y="885"/>
                    </a:lnTo>
                    <a:lnTo>
                      <a:pt x="435" y="900"/>
                    </a:lnTo>
                    <a:lnTo>
                      <a:pt x="424" y="912"/>
                    </a:lnTo>
                    <a:lnTo>
                      <a:pt x="414" y="923"/>
                    </a:lnTo>
                    <a:lnTo>
                      <a:pt x="403" y="933"/>
                    </a:lnTo>
                    <a:lnTo>
                      <a:pt x="393" y="941"/>
                    </a:lnTo>
                    <a:lnTo>
                      <a:pt x="381" y="948"/>
                    </a:lnTo>
                    <a:lnTo>
                      <a:pt x="371" y="954"/>
                    </a:lnTo>
                    <a:lnTo>
                      <a:pt x="360" y="959"/>
                    </a:lnTo>
                    <a:lnTo>
                      <a:pt x="348" y="962"/>
                    </a:lnTo>
                    <a:lnTo>
                      <a:pt x="337" y="964"/>
                    </a:lnTo>
                    <a:lnTo>
                      <a:pt x="326" y="964"/>
                    </a:lnTo>
                    <a:lnTo>
                      <a:pt x="318" y="964"/>
                    </a:lnTo>
                    <a:lnTo>
                      <a:pt x="310" y="963"/>
                    </a:lnTo>
                    <a:lnTo>
                      <a:pt x="303" y="961"/>
                    </a:lnTo>
                    <a:lnTo>
                      <a:pt x="297" y="959"/>
                    </a:lnTo>
                    <a:lnTo>
                      <a:pt x="291" y="956"/>
                    </a:lnTo>
                    <a:lnTo>
                      <a:pt x="285" y="953"/>
                    </a:lnTo>
                    <a:lnTo>
                      <a:pt x="280" y="948"/>
                    </a:lnTo>
                    <a:lnTo>
                      <a:pt x="275" y="943"/>
                    </a:lnTo>
                    <a:lnTo>
                      <a:pt x="271" y="938"/>
                    </a:lnTo>
                    <a:lnTo>
                      <a:pt x="268" y="931"/>
                    </a:lnTo>
                    <a:lnTo>
                      <a:pt x="265" y="925"/>
                    </a:lnTo>
                    <a:lnTo>
                      <a:pt x="263" y="919"/>
                    </a:lnTo>
                    <a:lnTo>
                      <a:pt x="261" y="912"/>
                    </a:lnTo>
                    <a:lnTo>
                      <a:pt x="259" y="905"/>
                    </a:lnTo>
                    <a:lnTo>
                      <a:pt x="259" y="897"/>
                    </a:lnTo>
                    <a:lnTo>
                      <a:pt x="258" y="888"/>
                    </a:lnTo>
                    <a:lnTo>
                      <a:pt x="259" y="871"/>
                    </a:lnTo>
                    <a:lnTo>
                      <a:pt x="262" y="849"/>
                    </a:lnTo>
                    <a:lnTo>
                      <a:pt x="266" y="824"/>
                    </a:lnTo>
                    <a:lnTo>
                      <a:pt x="272" y="797"/>
                    </a:lnTo>
                    <a:lnTo>
                      <a:pt x="289" y="728"/>
                    </a:lnTo>
                    <a:lnTo>
                      <a:pt x="272" y="764"/>
                    </a:lnTo>
                    <a:lnTo>
                      <a:pt x="256" y="797"/>
                    </a:lnTo>
                    <a:lnTo>
                      <a:pt x="240" y="827"/>
                    </a:lnTo>
                    <a:lnTo>
                      <a:pt x="225" y="853"/>
                    </a:lnTo>
                    <a:lnTo>
                      <a:pt x="210" y="876"/>
                    </a:lnTo>
                    <a:lnTo>
                      <a:pt x="197" y="897"/>
                    </a:lnTo>
                    <a:lnTo>
                      <a:pt x="184" y="914"/>
                    </a:lnTo>
                    <a:lnTo>
                      <a:pt x="170" y="928"/>
                    </a:lnTo>
                    <a:lnTo>
                      <a:pt x="161" y="937"/>
                    </a:lnTo>
                    <a:lnTo>
                      <a:pt x="152" y="944"/>
                    </a:lnTo>
                    <a:lnTo>
                      <a:pt x="142" y="950"/>
                    </a:lnTo>
                    <a:lnTo>
                      <a:pt x="133" y="955"/>
                    </a:lnTo>
                    <a:lnTo>
                      <a:pt x="124" y="959"/>
                    </a:lnTo>
                    <a:lnTo>
                      <a:pt x="115" y="962"/>
                    </a:lnTo>
                    <a:lnTo>
                      <a:pt x="106" y="964"/>
                    </a:lnTo>
                    <a:lnTo>
                      <a:pt x="97" y="964"/>
                    </a:lnTo>
                    <a:lnTo>
                      <a:pt x="87" y="964"/>
                    </a:lnTo>
                    <a:lnTo>
                      <a:pt x="77" y="962"/>
                    </a:lnTo>
                    <a:lnTo>
                      <a:pt x="68" y="959"/>
                    </a:lnTo>
                    <a:lnTo>
                      <a:pt x="59" y="954"/>
                    </a:lnTo>
                    <a:lnTo>
                      <a:pt x="51" y="948"/>
                    </a:lnTo>
                    <a:lnTo>
                      <a:pt x="44" y="941"/>
                    </a:lnTo>
                    <a:lnTo>
                      <a:pt x="35" y="933"/>
                    </a:lnTo>
                    <a:lnTo>
                      <a:pt x="28" y="923"/>
                    </a:lnTo>
                    <a:lnTo>
                      <a:pt x="22" y="912"/>
                    </a:lnTo>
                    <a:lnTo>
                      <a:pt x="16" y="900"/>
                    </a:lnTo>
                    <a:lnTo>
                      <a:pt x="12" y="886"/>
                    </a:lnTo>
                    <a:lnTo>
                      <a:pt x="7" y="872"/>
                    </a:lnTo>
                    <a:lnTo>
                      <a:pt x="4" y="856"/>
                    </a:lnTo>
                    <a:lnTo>
                      <a:pt x="2" y="839"/>
                    </a:lnTo>
                    <a:lnTo>
                      <a:pt x="0" y="821"/>
                    </a:lnTo>
                    <a:lnTo>
                      <a:pt x="0" y="802"/>
                    </a:lnTo>
                    <a:lnTo>
                      <a:pt x="1" y="776"/>
                    </a:lnTo>
                    <a:lnTo>
                      <a:pt x="2" y="751"/>
                    </a:lnTo>
                    <a:lnTo>
                      <a:pt x="5" y="726"/>
                    </a:lnTo>
                    <a:lnTo>
                      <a:pt x="10" y="701"/>
                    </a:lnTo>
                    <a:lnTo>
                      <a:pt x="15" y="676"/>
                    </a:lnTo>
                    <a:lnTo>
                      <a:pt x="21" y="650"/>
                    </a:lnTo>
                    <a:lnTo>
                      <a:pt x="28" y="626"/>
                    </a:lnTo>
                    <a:lnTo>
                      <a:pt x="36" y="601"/>
                    </a:lnTo>
                    <a:lnTo>
                      <a:pt x="46" y="577"/>
                    </a:lnTo>
                    <a:lnTo>
                      <a:pt x="55" y="554"/>
                    </a:lnTo>
                    <a:lnTo>
                      <a:pt x="64" y="532"/>
                    </a:lnTo>
                    <a:lnTo>
                      <a:pt x="74" y="510"/>
                    </a:lnTo>
                    <a:lnTo>
                      <a:pt x="85" y="491"/>
                    </a:lnTo>
                    <a:lnTo>
                      <a:pt x="96" y="471"/>
                    </a:lnTo>
                    <a:lnTo>
                      <a:pt x="107" y="453"/>
                    </a:lnTo>
                    <a:lnTo>
                      <a:pt x="119" y="436"/>
                    </a:lnTo>
                    <a:lnTo>
                      <a:pt x="130" y="420"/>
                    </a:lnTo>
                    <a:lnTo>
                      <a:pt x="142" y="405"/>
                    </a:lnTo>
                    <a:lnTo>
                      <a:pt x="154" y="392"/>
                    </a:lnTo>
                    <a:lnTo>
                      <a:pt x="165" y="380"/>
                    </a:lnTo>
                    <a:lnTo>
                      <a:pt x="175" y="368"/>
                    </a:lnTo>
                    <a:lnTo>
                      <a:pt x="187" y="358"/>
                    </a:lnTo>
                    <a:lnTo>
                      <a:pt x="198" y="350"/>
                    </a:lnTo>
                    <a:lnTo>
                      <a:pt x="208" y="342"/>
                    </a:lnTo>
                    <a:lnTo>
                      <a:pt x="219" y="335"/>
                    </a:lnTo>
                    <a:lnTo>
                      <a:pt x="230" y="329"/>
                    </a:lnTo>
                    <a:lnTo>
                      <a:pt x="240" y="324"/>
                    </a:lnTo>
                    <a:lnTo>
                      <a:pt x="250" y="320"/>
                    </a:lnTo>
                    <a:lnTo>
                      <a:pt x="261" y="317"/>
                    </a:lnTo>
                    <a:lnTo>
                      <a:pt x="271" y="315"/>
                    </a:lnTo>
                    <a:lnTo>
                      <a:pt x="281" y="314"/>
                    </a:lnTo>
                    <a:lnTo>
                      <a:pt x="292" y="314"/>
                    </a:lnTo>
                    <a:lnTo>
                      <a:pt x="302" y="314"/>
                    </a:lnTo>
                    <a:lnTo>
                      <a:pt x="312" y="316"/>
                    </a:lnTo>
                    <a:lnTo>
                      <a:pt x="321" y="320"/>
                    </a:lnTo>
                    <a:lnTo>
                      <a:pt x="330" y="324"/>
                    </a:lnTo>
                    <a:lnTo>
                      <a:pt x="338" y="331"/>
                    </a:lnTo>
                    <a:lnTo>
                      <a:pt x="347" y="340"/>
                    </a:lnTo>
                    <a:lnTo>
                      <a:pt x="358" y="352"/>
                    </a:lnTo>
                    <a:lnTo>
                      <a:pt x="368" y="365"/>
                    </a:lnTo>
                    <a:lnTo>
                      <a:pt x="408" y="195"/>
                    </a:lnTo>
                    <a:lnTo>
                      <a:pt x="414" y="167"/>
                    </a:lnTo>
                    <a:lnTo>
                      <a:pt x="418" y="142"/>
                    </a:lnTo>
                    <a:lnTo>
                      <a:pt x="421" y="121"/>
                    </a:lnTo>
                    <a:lnTo>
                      <a:pt x="422" y="106"/>
                    </a:lnTo>
                    <a:lnTo>
                      <a:pt x="421" y="98"/>
                    </a:lnTo>
                    <a:lnTo>
                      <a:pt x="420" y="90"/>
                    </a:lnTo>
                    <a:lnTo>
                      <a:pt x="417" y="83"/>
                    </a:lnTo>
                    <a:lnTo>
                      <a:pt x="413" y="77"/>
                    </a:lnTo>
                    <a:lnTo>
                      <a:pt x="407" y="72"/>
                    </a:lnTo>
                    <a:lnTo>
                      <a:pt x="401" y="69"/>
                    </a:lnTo>
                    <a:lnTo>
                      <a:pt x="395" y="67"/>
                    </a:lnTo>
                    <a:lnTo>
                      <a:pt x="386" y="66"/>
                    </a:lnTo>
                    <a:lnTo>
                      <a:pt x="378" y="67"/>
                    </a:lnTo>
                    <a:lnTo>
                      <a:pt x="368" y="68"/>
                    </a:lnTo>
                    <a:lnTo>
                      <a:pt x="373" y="41"/>
                    </a:lnTo>
                    <a:lnTo>
                      <a:pt x="551" y="0"/>
                    </a:lnTo>
                    <a:lnTo>
                      <a:pt x="584" y="0"/>
                    </a:lnTo>
                    <a:close/>
                    <a:moveTo>
                      <a:pt x="345" y="432"/>
                    </a:moveTo>
                    <a:lnTo>
                      <a:pt x="344" y="413"/>
                    </a:lnTo>
                    <a:lnTo>
                      <a:pt x="342" y="396"/>
                    </a:lnTo>
                    <a:lnTo>
                      <a:pt x="340" y="389"/>
                    </a:lnTo>
                    <a:lnTo>
                      <a:pt x="338" y="383"/>
                    </a:lnTo>
                    <a:lnTo>
                      <a:pt x="335" y="377"/>
                    </a:lnTo>
                    <a:lnTo>
                      <a:pt x="332" y="372"/>
                    </a:lnTo>
                    <a:lnTo>
                      <a:pt x="326" y="363"/>
                    </a:lnTo>
                    <a:lnTo>
                      <a:pt x="318" y="357"/>
                    </a:lnTo>
                    <a:lnTo>
                      <a:pt x="314" y="355"/>
                    </a:lnTo>
                    <a:lnTo>
                      <a:pt x="310" y="353"/>
                    </a:lnTo>
                    <a:lnTo>
                      <a:pt x="306" y="353"/>
                    </a:lnTo>
                    <a:lnTo>
                      <a:pt x="302" y="352"/>
                    </a:lnTo>
                    <a:lnTo>
                      <a:pt x="298" y="353"/>
                    </a:lnTo>
                    <a:lnTo>
                      <a:pt x="293" y="354"/>
                    </a:lnTo>
                    <a:lnTo>
                      <a:pt x="289" y="355"/>
                    </a:lnTo>
                    <a:lnTo>
                      <a:pt x="283" y="358"/>
                    </a:lnTo>
                    <a:lnTo>
                      <a:pt x="274" y="365"/>
                    </a:lnTo>
                    <a:lnTo>
                      <a:pt x="265" y="375"/>
                    </a:lnTo>
                    <a:lnTo>
                      <a:pt x="255" y="387"/>
                    </a:lnTo>
                    <a:lnTo>
                      <a:pt x="245" y="402"/>
                    </a:lnTo>
                    <a:lnTo>
                      <a:pt x="235" y="420"/>
                    </a:lnTo>
                    <a:lnTo>
                      <a:pt x="225" y="440"/>
                    </a:lnTo>
                    <a:lnTo>
                      <a:pt x="215" y="464"/>
                    </a:lnTo>
                    <a:lnTo>
                      <a:pt x="205" y="490"/>
                    </a:lnTo>
                    <a:lnTo>
                      <a:pt x="195" y="519"/>
                    </a:lnTo>
                    <a:lnTo>
                      <a:pt x="184" y="551"/>
                    </a:lnTo>
                    <a:lnTo>
                      <a:pt x="174" y="583"/>
                    </a:lnTo>
                    <a:lnTo>
                      <a:pt x="165" y="613"/>
                    </a:lnTo>
                    <a:lnTo>
                      <a:pt x="158" y="643"/>
                    </a:lnTo>
                    <a:lnTo>
                      <a:pt x="153" y="672"/>
                    </a:lnTo>
                    <a:lnTo>
                      <a:pt x="147" y="699"/>
                    </a:lnTo>
                    <a:lnTo>
                      <a:pt x="144" y="725"/>
                    </a:lnTo>
                    <a:lnTo>
                      <a:pt x="142" y="749"/>
                    </a:lnTo>
                    <a:lnTo>
                      <a:pt x="142" y="772"/>
                    </a:lnTo>
                    <a:lnTo>
                      <a:pt x="142" y="787"/>
                    </a:lnTo>
                    <a:lnTo>
                      <a:pt x="144" y="801"/>
                    </a:lnTo>
                    <a:lnTo>
                      <a:pt x="147" y="812"/>
                    </a:lnTo>
                    <a:lnTo>
                      <a:pt x="152" y="820"/>
                    </a:lnTo>
                    <a:lnTo>
                      <a:pt x="156" y="828"/>
                    </a:lnTo>
                    <a:lnTo>
                      <a:pt x="161" y="833"/>
                    </a:lnTo>
                    <a:lnTo>
                      <a:pt x="166" y="836"/>
                    </a:lnTo>
                    <a:lnTo>
                      <a:pt x="172" y="837"/>
                    </a:lnTo>
                    <a:lnTo>
                      <a:pt x="176" y="836"/>
                    </a:lnTo>
                    <a:lnTo>
                      <a:pt x="181" y="835"/>
                    </a:lnTo>
                    <a:lnTo>
                      <a:pt x="186" y="834"/>
                    </a:lnTo>
                    <a:lnTo>
                      <a:pt x="191" y="831"/>
                    </a:lnTo>
                    <a:lnTo>
                      <a:pt x="196" y="828"/>
                    </a:lnTo>
                    <a:lnTo>
                      <a:pt x="200" y="824"/>
                    </a:lnTo>
                    <a:lnTo>
                      <a:pt x="205" y="819"/>
                    </a:lnTo>
                    <a:lnTo>
                      <a:pt x="209" y="814"/>
                    </a:lnTo>
                    <a:lnTo>
                      <a:pt x="222" y="801"/>
                    </a:lnTo>
                    <a:lnTo>
                      <a:pt x="233" y="784"/>
                    </a:lnTo>
                    <a:lnTo>
                      <a:pt x="244" y="766"/>
                    </a:lnTo>
                    <a:lnTo>
                      <a:pt x="256" y="744"/>
                    </a:lnTo>
                    <a:lnTo>
                      <a:pt x="267" y="720"/>
                    </a:lnTo>
                    <a:lnTo>
                      <a:pt x="278" y="695"/>
                    </a:lnTo>
                    <a:lnTo>
                      <a:pt x="290" y="667"/>
                    </a:lnTo>
                    <a:lnTo>
                      <a:pt x="301" y="636"/>
                    </a:lnTo>
                    <a:lnTo>
                      <a:pt x="311" y="605"/>
                    </a:lnTo>
                    <a:lnTo>
                      <a:pt x="320" y="576"/>
                    </a:lnTo>
                    <a:lnTo>
                      <a:pt x="328" y="549"/>
                    </a:lnTo>
                    <a:lnTo>
                      <a:pt x="334" y="522"/>
                    </a:lnTo>
                    <a:lnTo>
                      <a:pt x="339" y="497"/>
                    </a:lnTo>
                    <a:lnTo>
                      <a:pt x="342" y="474"/>
                    </a:lnTo>
                    <a:lnTo>
                      <a:pt x="344" y="453"/>
                    </a:lnTo>
                    <a:lnTo>
                      <a:pt x="345" y="432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16" name="Freeform 1834">
                <a:extLst>
                  <a:ext uri="{FF2B5EF4-FFF2-40B4-BE49-F238E27FC236}">
                    <a16:creationId xmlns:a16="http://schemas.microsoft.com/office/drawing/2014/main" id="{962420EB-BC58-4300-804E-63F5A339B3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77" y="2776"/>
                <a:ext cx="31" cy="43"/>
              </a:xfrm>
              <a:custGeom>
                <a:avLst/>
                <a:gdLst>
                  <a:gd name="T0" fmla="*/ 1 w 464"/>
                  <a:gd name="T1" fmla="*/ 2 h 650"/>
                  <a:gd name="T2" fmla="*/ 1 w 464"/>
                  <a:gd name="T3" fmla="*/ 2 h 650"/>
                  <a:gd name="T4" fmla="*/ 1 w 464"/>
                  <a:gd name="T5" fmla="*/ 2 h 650"/>
                  <a:gd name="T6" fmla="*/ 1 w 464"/>
                  <a:gd name="T7" fmla="*/ 2 h 650"/>
                  <a:gd name="T8" fmla="*/ 1 w 464"/>
                  <a:gd name="T9" fmla="*/ 2 h 650"/>
                  <a:gd name="T10" fmla="*/ 1 w 464"/>
                  <a:gd name="T11" fmla="*/ 2 h 650"/>
                  <a:gd name="T12" fmla="*/ 1 w 464"/>
                  <a:gd name="T13" fmla="*/ 2 h 650"/>
                  <a:gd name="T14" fmla="*/ 1 w 464"/>
                  <a:gd name="T15" fmla="*/ 2 h 650"/>
                  <a:gd name="T16" fmla="*/ 1 w 464"/>
                  <a:gd name="T17" fmla="*/ 2 h 650"/>
                  <a:gd name="T18" fmla="*/ 1 w 464"/>
                  <a:gd name="T19" fmla="*/ 2 h 650"/>
                  <a:gd name="T20" fmla="*/ 2 w 464"/>
                  <a:gd name="T21" fmla="*/ 2 h 650"/>
                  <a:gd name="T22" fmla="*/ 2 w 464"/>
                  <a:gd name="T23" fmla="*/ 2 h 650"/>
                  <a:gd name="T24" fmla="*/ 2 w 464"/>
                  <a:gd name="T25" fmla="*/ 2 h 650"/>
                  <a:gd name="T26" fmla="*/ 1 w 464"/>
                  <a:gd name="T27" fmla="*/ 3 h 650"/>
                  <a:gd name="T28" fmla="*/ 1 w 464"/>
                  <a:gd name="T29" fmla="*/ 3 h 650"/>
                  <a:gd name="T30" fmla="*/ 1 w 464"/>
                  <a:gd name="T31" fmla="*/ 3 h 650"/>
                  <a:gd name="T32" fmla="*/ 1 w 464"/>
                  <a:gd name="T33" fmla="*/ 3 h 650"/>
                  <a:gd name="T34" fmla="*/ 1 w 464"/>
                  <a:gd name="T35" fmla="*/ 3 h 650"/>
                  <a:gd name="T36" fmla="*/ 0 w 464"/>
                  <a:gd name="T37" fmla="*/ 3 h 650"/>
                  <a:gd name="T38" fmla="*/ 0 w 464"/>
                  <a:gd name="T39" fmla="*/ 3 h 650"/>
                  <a:gd name="T40" fmla="*/ 0 w 464"/>
                  <a:gd name="T41" fmla="*/ 3 h 650"/>
                  <a:gd name="T42" fmla="*/ 0 w 464"/>
                  <a:gd name="T43" fmla="*/ 3 h 650"/>
                  <a:gd name="T44" fmla="*/ 0 w 464"/>
                  <a:gd name="T45" fmla="*/ 2 h 650"/>
                  <a:gd name="T46" fmla="*/ 0 w 464"/>
                  <a:gd name="T47" fmla="*/ 2 h 650"/>
                  <a:gd name="T48" fmla="*/ 0 w 464"/>
                  <a:gd name="T49" fmla="*/ 2 h 650"/>
                  <a:gd name="T50" fmla="*/ 0 w 464"/>
                  <a:gd name="T51" fmla="*/ 2 h 650"/>
                  <a:gd name="T52" fmla="*/ 0 w 464"/>
                  <a:gd name="T53" fmla="*/ 1 h 650"/>
                  <a:gd name="T54" fmla="*/ 0 w 464"/>
                  <a:gd name="T55" fmla="*/ 1 h 650"/>
                  <a:gd name="T56" fmla="*/ 1 w 464"/>
                  <a:gd name="T57" fmla="*/ 1 h 650"/>
                  <a:gd name="T58" fmla="*/ 1 w 464"/>
                  <a:gd name="T59" fmla="*/ 0 h 650"/>
                  <a:gd name="T60" fmla="*/ 1 w 464"/>
                  <a:gd name="T61" fmla="*/ 0 h 650"/>
                  <a:gd name="T62" fmla="*/ 1 w 464"/>
                  <a:gd name="T63" fmla="*/ 0 h 650"/>
                  <a:gd name="T64" fmla="*/ 2 w 464"/>
                  <a:gd name="T65" fmla="*/ 0 h 650"/>
                  <a:gd name="T66" fmla="*/ 2 w 464"/>
                  <a:gd name="T67" fmla="*/ 0 h 650"/>
                  <a:gd name="T68" fmla="*/ 2 w 464"/>
                  <a:gd name="T69" fmla="*/ 0 h 650"/>
                  <a:gd name="T70" fmla="*/ 2 w 464"/>
                  <a:gd name="T71" fmla="*/ 0 h 650"/>
                  <a:gd name="T72" fmla="*/ 2 w 464"/>
                  <a:gd name="T73" fmla="*/ 0 h 650"/>
                  <a:gd name="T74" fmla="*/ 2 w 464"/>
                  <a:gd name="T75" fmla="*/ 0 h 650"/>
                  <a:gd name="T76" fmla="*/ 2 w 464"/>
                  <a:gd name="T77" fmla="*/ 0 h 650"/>
                  <a:gd name="T78" fmla="*/ 2 w 464"/>
                  <a:gd name="T79" fmla="*/ 1 h 650"/>
                  <a:gd name="T80" fmla="*/ 2 w 464"/>
                  <a:gd name="T81" fmla="*/ 1 h 650"/>
                  <a:gd name="T82" fmla="*/ 2 w 464"/>
                  <a:gd name="T83" fmla="*/ 1 h 650"/>
                  <a:gd name="T84" fmla="*/ 2 w 464"/>
                  <a:gd name="T85" fmla="*/ 1 h 650"/>
                  <a:gd name="T86" fmla="*/ 2 w 464"/>
                  <a:gd name="T87" fmla="*/ 1 h 650"/>
                  <a:gd name="T88" fmla="*/ 1 w 464"/>
                  <a:gd name="T89" fmla="*/ 1 h 650"/>
                  <a:gd name="T90" fmla="*/ 1 w 464"/>
                  <a:gd name="T91" fmla="*/ 2 h 650"/>
                  <a:gd name="T92" fmla="*/ 1 w 464"/>
                  <a:gd name="T93" fmla="*/ 2 h 650"/>
                  <a:gd name="T94" fmla="*/ 1 w 464"/>
                  <a:gd name="T95" fmla="*/ 2 h 650"/>
                  <a:gd name="T96" fmla="*/ 1 w 464"/>
                  <a:gd name="T97" fmla="*/ 1 h 650"/>
                  <a:gd name="T98" fmla="*/ 1 w 464"/>
                  <a:gd name="T99" fmla="*/ 1 h 650"/>
                  <a:gd name="T100" fmla="*/ 1 w 464"/>
                  <a:gd name="T101" fmla="*/ 1 h 650"/>
                  <a:gd name="T102" fmla="*/ 1 w 464"/>
                  <a:gd name="T103" fmla="*/ 1 h 650"/>
                  <a:gd name="T104" fmla="*/ 2 w 464"/>
                  <a:gd name="T105" fmla="*/ 1 h 650"/>
                  <a:gd name="T106" fmla="*/ 2 w 464"/>
                  <a:gd name="T107" fmla="*/ 0 h 650"/>
                  <a:gd name="T108" fmla="*/ 2 w 464"/>
                  <a:gd name="T109" fmla="*/ 0 h 650"/>
                  <a:gd name="T110" fmla="*/ 1 w 464"/>
                  <a:gd name="T111" fmla="*/ 0 h 650"/>
                  <a:gd name="T112" fmla="*/ 1 w 464"/>
                  <a:gd name="T113" fmla="*/ 0 h 650"/>
                  <a:gd name="T114" fmla="*/ 1 w 464"/>
                  <a:gd name="T115" fmla="*/ 0 h 650"/>
                  <a:gd name="T116" fmla="*/ 1 w 464"/>
                  <a:gd name="T117" fmla="*/ 0 h 650"/>
                  <a:gd name="T118" fmla="*/ 1 w 464"/>
                  <a:gd name="T119" fmla="*/ 0 h 650"/>
                  <a:gd name="T120" fmla="*/ 1 w 464"/>
                  <a:gd name="T121" fmla="*/ 1 h 650"/>
                  <a:gd name="T122" fmla="*/ 1 w 464"/>
                  <a:gd name="T123" fmla="*/ 1 h 65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464" h="650">
                    <a:moveTo>
                      <a:pt x="149" y="376"/>
                    </a:moveTo>
                    <a:lnTo>
                      <a:pt x="147" y="397"/>
                    </a:lnTo>
                    <a:lnTo>
                      <a:pt x="145" y="417"/>
                    </a:lnTo>
                    <a:lnTo>
                      <a:pt x="144" y="433"/>
                    </a:lnTo>
                    <a:lnTo>
                      <a:pt x="144" y="449"/>
                    </a:lnTo>
                    <a:lnTo>
                      <a:pt x="144" y="461"/>
                    </a:lnTo>
                    <a:lnTo>
                      <a:pt x="145" y="473"/>
                    </a:lnTo>
                    <a:lnTo>
                      <a:pt x="147" y="485"/>
                    </a:lnTo>
                    <a:lnTo>
                      <a:pt x="150" y="495"/>
                    </a:lnTo>
                    <a:lnTo>
                      <a:pt x="153" y="505"/>
                    </a:lnTo>
                    <a:lnTo>
                      <a:pt x="157" y="515"/>
                    </a:lnTo>
                    <a:lnTo>
                      <a:pt x="162" y="523"/>
                    </a:lnTo>
                    <a:lnTo>
                      <a:pt x="168" y="531"/>
                    </a:lnTo>
                    <a:lnTo>
                      <a:pt x="174" y="538"/>
                    </a:lnTo>
                    <a:lnTo>
                      <a:pt x="180" y="544"/>
                    </a:lnTo>
                    <a:lnTo>
                      <a:pt x="187" y="550"/>
                    </a:lnTo>
                    <a:lnTo>
                      <a:pt x="195" y="554"/>
                    </a:lnTo>
                    <a:lnTo>
                      <a:pt x="203" y="557"/>
                    </a:lnTo>
                    <a:lnTo>
                      <a:pt x="212" y="560"/>
                    </a:lnTo>
                    <a:lnTo>
                      <a:pt x="221" y="561"/>
                    </a:lnTo>
                    <a:lnTo>
                      <a:pt x="230" y="561"/>
                    </a:lnTo>
                    <a:lnTo>
                      <a:pt x="240" y="561"/>
                    </a:lnTo>
                    <a:lnTo>
                      <a:pt x="250" y="560"/>
                    </a:lnTo>
                    <a:lnTo>
                      <a:pt x="259" y="558"/>
                    </a:lnTo>
                    <a:lnTo>
                      <a:pt x="269" y="556"/>
                    </a:lnTo>
                    <a:lnTo>
                      <a:pt x="278" y="553"/>
                    </a:lnTo>
                    <a:lnTo>
                      <a:pt x="288" y="549"/>
                    </a:lnTo>
                    <a:lnTo>
                      <a:pt x="297" y="543"/>
                    </a:lnTo>
                    <a:lnTo>
                      <a:pt x="307" y="538"/>
                    </a:lnTo>
                    <a:lnTo>
                      <a:pt x="317" y="532"/>
                    </a:lnTo>
                    <a:lnTo>
                      <a:pt x="327" y="525"/>
                    </a:lnTo>
                    <a:lnTo>
                      <a:pt x="338" y="516"/>
                    </a:lnTo>
                    <a:lnTo>
                      <a:pt x="348" y="506"/>
                    </a:lnTo>
                    <a:lnTo>
                      <a:pt x="372" y="484"/>
                    </a:lnTo>
                    <a:lnTo>
                      <a:pt x="395" y="457"/>
                    </a:lnTo>
                    <a:lnTo>
                      <a:pt x="412" y="475"/>
                    </a:lnTo>
                    <a:lnTo>
                      <a:pt x="396" y="498"/>
                    </a:lnTo>
                    <a:lnTo>
                      <a:pt x="381" y="520"/>
                    </a:lnTo>
                    <a:lnTo>
                      <a:pt x="365" y="539"/>
                    </a:lnTo>
                    <a:lnTo>
                      <a:pt x="350" y="557"/>
                    </a:lnTo>
                    <a:lnTo>
                      <a:pt x="335" y="572"/>
                    </a:lnTo>
                    <a:lnTo>
                      <a:pt x="320" y="587"/>
                    </a:lnTo>
                    <a:lnTo>
                      <a:pt x="305" y="600"/>
                    </a:lnTo>
                    <a:lnTo>
                      <a:pt x="290" y="610"/>
                    </a:lnTo>
                    <a:lnTo>
                      <a:pt x="276" y="620"/>
                    </a:lnTo>
                    <a:lnTo>
                      <a:pt x="260" y="628"/>
                    </a:lnTo>
                    <a:lnTo>
                      <a:pt x="244" y="635"/>
                    </a:lnTo>
                    <a:lnTo>
                      <a:pt x="228" y="640"/>
                    </a:lnTo>
                    <a:lnTo>
                      <a:pt x="212" y="645"/>
                    </a:lnTo>
                    <a:lnTo>
                      <a:pt x="194" y="648"/>
                    </a:lnTo>
                    <a:lnTo>
                      <a:pt x="177" y="650"/>
                    </a:lnTo>
                    <a:lnTo>
                      <a:pt x="159" y="650"/>
                    </a:lnTo>
                    <a:lnTo>
                      <a:pt x="138" y="649"/>
                    </a:lnTo>
                    <a:lnTo>
                      <a:pt x="118" y="647"/>
                    </a:lnTo>
                    <a:lnTo>
                      <a:pt x="108" y="645"/>
                    </a:lnTo>
                    <a:lnTo>
                      <a:pt x="100" y="643"/>
                    </a:lnTo>
                    <a:lnTo>
                      <a:pt x="90" y="640"/>
                    </a:lnTo>
                    <a:lnTo>
                      <a:pt x="83" y="637"/>
                    </a:lnTo>
                    <a:lnTo>
                      <a:pt x="75" y="634"/>
                    </a:lnTo>
                    <a:lnTo>
                      <a:pt x="68" y="630"/>
                    </a:lnTo>
                    <a:lnTo>
                      <a:pt x="62" y="625"/>
                    </a:lnTo>
                    <a:lnTo>
                      <a:pt x="55" y="620"/>
                    </a:lnTo>
                    <a:lnTo>
                      <a:pt x="49" y="614"/>
                    </a:lnTo>
                    <a:lnTo>
                      <a:pt x="44" y="609"/>
                    </a:lnTo>
                    <a:lnTo>
                      <a:pt x="39" y="603"/>
                    </a:lnTo>
                    <a:lnTo>
                      <a:pt x="34" y="596"/>
                    </a:lnTo>
                    <a:lnTo>
                      <a:pt x="26" y="583"/>
                    </a:lnTo>
                    <a:lnTo>
                      <a:pt x="19" y="568"/>
                    </a:lnTo>
                    <a:lnTo>
                      <a:pt x="13" y="553"/>
                    </a:lnTo>
                    <a:lnTo>
                      <a:pt x="8" y="537"/>
                    </a:lnTo>
                    <a:lnTo>
                      <a:pt x="4" y="522"/>
                    </a:lnTo>
                    <a:lnTo>
                      <a:pt x="2" y="504"/>
                    </a:lnTo>
                    <a:lnTo>
                      <a:pt x="0" y="488"/>
                    </a:lnTo>
                    <a:lnTo>
                      <a:pt x="0" y="470"/>
                    </a:lnTo>
                    <a:lnTo>
                      <a:pt x="1" y="443"/>
                    </a:lnTo>
                    <a:lnTo>
                      <a:pt x="3" y="414"/>
                    </a:lnTo>
                    <a:lnTo>
                      <a:pt x="7" y="386"/>
                    </a:lnTo>
                    <a:lnTo>
                      <a:pt x="12" y="358"/>
                    </a:lnTo>
                    <a:lnTo>
                      <a:pt x="19" y="330"/>
                    </a:lnTo>
                    <a:lnTo>
                      <a:pt x="29" y="303"/>
                    </a:lnTo>
                    <a:lnTo>
                      <a:pt x="39" y="275"/>
                    </a:lnTo>
                    <a:lnTo>
                      <a:pt x="51" y="246"/>
                    </a:lnTo>
                    <a:lnTo>
                      <a:pt x="65" y="219"/>
                    </a:lnTo>
                    <a:lnTo>
                      <a:pt x="79" y="193"/>
                    </a:lnTo>
                    <a:lnTo>
                      <a:pt x="96" y="169"/>
                    </a:lnTo>
                    <a:lnTo>
                      <a:pt x="112" y="146"/>
                    </a:lnTo>
                    <a:lnTo>
                      <a:pt x="131" y="123"/>
                    </a:lnTo>
                    <a:lnTo>
                      <a:pt x="150" y="104"/>
                    </a:lnTo>
                    <a:lnTo>
                      <a:pt x="171" y="84"/>
                    </a:lnTo>
                    <a:lnTo>
                      <a:pt x="192" y="67"/>
                    </a:lnTo>
                    <a:lnTo>
                      <a:pt x="215" y="51"/>
                    </a:lnTo>
                    <a:lnTo>
                      <a:pt x="237" y="37"/>
                    </a:lnTo>
                    <a:lnTo>
                      <a:pt x="259" y="26"/>
                    </a:lnTo>
                    <a:lnTo>
                      <a:pt x="282" y="16"/>
                    </a:lnTo>
                    <a:lnTo>
                      <a:pt x="305" y="9"/>
                    </a:lnTo>
                    <a:lnTo>
                      <a:pt x="326" y="4"/>
                    </a:lnTo>
                    <a:lnTo>
                      <a:pt x="338" y="2"/>
                    </a:lnTo>
                    <a:lnTo>
                      <a:pt x="349" y="1"/>
                    </a:lnTo>
                    <a:lnTo>
                      <a:pt x="360" y="0"/>
                    </a:lnTo>
                    <a:lnTo>
                      <a:pt x="372" y="0"/>
                    </a:lnTo>
                    <a:lnTo>
                      <a:pt x="383" y="0"/>
                    </a:lnTo>
                    <a:lnTo>
                      <a:pt x="393" y="1"/>
                    </a:lnTo>
                    <a:lnTo>
                      <a:pt x="402" y="3"/>
                    </a:lnTo>
                    <a:lnTo>
                      <a:pt x="412" y="6"/>
                    </a:lnTo>
                    <a:lnTo>
                      <a:pt x="420" y="10"/>
                    </a:lnTo>
                    <a:lnTo>
                      <a:pt x="427" y="14"/>
                    </a:lnTo>
                    <a:lnTo>
                      <a:pt x="434" y="20"/>
                    </a:lnTo>
                    <a:lnTo>
                      <a:pt x="440" y="27"/>
                    </a:lnTo>
                    <a:lnTo>
                      <a:pt x="446" y="34"/>
                    </a:lnTo>
                    <a:lnTo>
                      <a:pt x="451" y="41"/>
                    </a:lnTo>
                    <a:lnTo>
                      <a:pt x="455" y="49"/>
                    </a:lnTo>
                    <a:lnTo>
                      <a:pt x="458" y="58"/>
                    </a:lnTo>
                    <a:lnTo>
                      <a:pt x="461" y="67"/>
                    </a:lnTo>
                    <a:lnTo>
                      <a:pt x="462" y="76"/>
                    </a:lnTo>
                    <a:lnTo>
                      <a:pt x="463" y="85"/>
                    </a:lnTo>
                    <a:lnTo>
                      <a:pt x="464" y="96"/>
                    </a:lnTo>
                    <a:lnTo>
                      <a:pt x="463" y="108"/>
                    </a:lnTo>
                    <a:lnTo>
                      <a:pt x="462" y="120"/>
                    </a:lnTo>
                    <a:lnTo>
                      <a:pt x="461" y="133"/>
                    </a:lnTo>
                    <a:lnTo>
                      <a:pt x="458" y="145"/>
                    </a:lnTo>
                    <a:lnTo>
                      <a:pt x="455" y="156"/>
                    </a:lnTo>
                    <a:lnTo>
                      <a:pt x="451" y="169"/>
                    </a:lnTo>
                    <a:lnTo>
                      <a:pt x="447" y="181"/>
                    </a:lnTo>
                    <a:lnTo>
                      <a:pt x="442" y="192"/>
                    </a:lnTo>
                    <a:lnTo>
                      <a:pt x="433" y="208"/>
                    </a:lnTo>
                    <a:lnTo>
                      <a:pt x="424" y="223"/>
                    </a:lnTo>
                    <a:lnTo>
                      <a:pt x="415" y="237"/>
                    </a:lnTo>
                    <a:lnTo>
                      <a:pt x="405" y="250"/>
                    </a:lnTo>
                    <a:lnTo>
                      <a:pt x="395" y="262"/>
                    </a:lnTo>
                    <a:lnTo>
                      <a:pt x="385" y="275"/>
                    </a:lnTo>
                    <a:lnTo>
                      <a:pt x="374" y="286"/>
                    </a:lnTo>
                    <a:lnTo>
                      <a:pt x="362" y="295"/>
                    </a:lnTo>
                    <a:lnTo>
                      <a:pt x="350" y="306"/>
                    </a:lnTo>
                    <a:lnTo>
                      <a:pt x="338" y="314"/>
                    </a:lnTo>
                    <a:lnTo>
                      <a:pt x="324" y="322"/>
                    </a:lnTo>
                    <a:lnTo>
                      <a:pt x="312" y="330"/>
                    </a:lnTo>
                    <a:lnTo>
                      <a:pt x="297" y="338"/>
                    </a:lnTo>
                    <a:lnTo>
                      <a:pt x="284" y="344"/>
                    </a:lnTo>
                    <a:lnTo>
                      <a:pt x="270" y="350"/>
                    </a:lnTo>
                    <a:lnTo>
                      <a:pt x="255" y="355"/>
                    </a:lnTo>
                    <a:lnTo>
                      <a:pt x="234" y="362"/>
                    </a:lnTo>
                    <a:lnTo>
                      <a:pt x="209" y="367"/>
                    </a:lnTo>
                    <a:lnTo>
                      <a:pt x="180" y="373"/>
                    </a:lnTo>
                    <a:lnTo>
                      <a:pt x="149" y="376"/>
                    </a:lnTo>
                    <a:close/>
                    <a:moveTo>
                      <a:pt x="153" y="341"/>
                    </a:moveTo>
                    <a:lnTo>
                      <a:pt x="176" y="335"/>
                    </a:lnTo>
                    <a:lnTo>
                      <a:pt x="197" y="330"/>
                    </a:lnTo>
                    <a:lnTo>
                      <a:pt x="213" y="323"/>
                    </a:lnTo>
                    <a:lnTo>
                      <a:pt x="227" y="316"/>
                    </a:lnTo>
                    <a:lnTo>
                      <a:pt x="241" y="308"/>
                    </a:lnTo>
                    <a:lnTo>
                      <a:pt x="253" y="296"/>
                    </a:lnTo>
                    <a:lnTo>
                      <a:pt x="267" y="283"/>
                    </a:lnTo>
                    <a:lnTo>
                      <a:pt x="279" y="268"/>
                    </a:lnTo>
                    <a:lnTo>
                      <a:pt x="291" y="249"/>
                    </a:lnTo>
                    <a:lnTo>
                      <a:pt x="303" y="228"/>
                    </a:lnTo>
                    <a:lnTo>
                      <a:pt x="313" y="207"/>
                    </a:lnTo>
                    <a:lnTo>
                      <a:pt x="323" y="182"/>
                    </a:lnTo>
                    <a:lnTo>
                      <a:pt x="331" y="156"/>
                    </a:lnTo>
                    <a:lnTo>
                      <a:pt x="337" y="132"/>
                    </a:lnTo>
                    <a:lnTo>
                      <a:pt x="339" y="120"/>
                    </a:lnTo>
                    <a:lnTo>
                      <a:pt x="341" y="108"/>
                    </a:lnTo>
                    <a:lnTo>
                      <a:pt x="341" y="97"/>
                    </a:lnTo>
                    <a:lnTo>
                      <a:pt x="342" y="85"/>
                    </a:lnTo>
                    <a:lnTo>
                      <a:pt x="341" y="76"/>
                    </a:lnTo>
                    <a:lnTo>
                      <a:pt x="340" y="69"/>
                    </a:lnTo>
                    <a:lnTo>
                      <a:pt x="337" y="62"/>
                    </a:lnTo>
                    <a:lnTo>
                      <a:pt x="332" y="55"/>
                    </a:lnTo>
                    <a:lnTo>
                      <a:pt x="328" y="50"/>
                    </a:lnTo>
                    <a:lnTo>
                      <a:pt x="323" y="47"/>
                    </a:lnTo>
                    <a:lnTo>
                      <a:pt x="318" y="45"/>
                    </a:lnTo>
                    <a:lnTo>
                      <a:pt x="312" y="44"/>
                    </a:lnTo>
                    <a:lnTo>
                      <a:pt x="305" y="45"/>
                    </a:lnTo>
                    <a:lnTo>
                      <a:pt x="298" y="47"/>
                    </a:lnTo>
                    <a:lnTo>
                      <a:pt x="291" y="51"/>
                    </a:lnTo>
                    <a:lnTo>
                      <a:pt x="284" y="55"/>
                    </a:lnTo>
                    <a:lnTo>
                      <a:pt x="277" y="63"/>
                    </a:lnTo>
                    <a:lnTo>
                      <a:pt x="269" y="70"/>
                    </a:lnTo>
                    <a:lnTo>
                      <a:pt x="261" y="79"/>
                    </a:lnTo>
                    <a:lnTo>
                      <a:pt x="253" y="90"/>
                    </a:lnTo>
                    <a:lnTo>
                      <a:pt x="239" y="112"/>
                    </a:lnTo>
                    <a:lnTo>
                      <a:pt x="224" y="137"/>
                    </a:lnTo>
                    <a:lnTo>
                      <a:pt x="211" y="165"/>
                    </a:lnTo>
                    <a:lnTo>
                      <a:pt x="199" y="194"/>
                    </a:lnTo>
                    <a:lnTo>
                      <a:pt x="186" y="227"/>
                    </a:lnTo>
                    <a:lnTo>
                      <a:pt x="175" y="262"/>
                    </a:lnTo>
                    <a:lnTo>
                      <a:pt x="164" y="300"/>
                    </a:lnTo>
                    <a:lnTo>
                      <a:pt x="153" y="341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17" name="Freeform 1835">
                <a:extLst>
                  <a:ext uri="{FF2B5EF4-FFF2-40B4-BE49-F238E27FC236}">
                    <a16:creationId xmlns:a16="http://schemas.microsoft.com/office/drawing/2014/main" id="{D4FC6B7B-1F6F-4350-832F-4A1F6D2AE5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5" y="2755"/>
                <a:ext cx="23" cy="64"/>
              </a:xfrm>
              <a:custGeom>
                <a:avLst/>
                <a:gdLst>
                  <a:gd name="T0" fmla="*/ 1 w 335"/>
                  <a:gd name="T1" fmla="*/ 3 h 964"/>
                  <a:gd name="T2" fmla="*/ 1 w 335"/>
                  <a:gd name="T3" fmla="*/ 4 h 964"/>
                  <a:gd name="T4" fmla="*/ 1 w 335"/>
                  <a:gd name="T5" fmla="*/ 4 h 964"/>
                  <a:gd name="T6" fmla="*/ 1 w 335"/>
                  <a:gd name="T7" fmla="*/ 4 h 964"/>
                  <a:gd name="T8" fmla="*/ 1 w 335"/>
                  <a:gd name="T9" fmla="*/ 4 h 964"/>
                  <a:gd name="T10" fmla="*/ 1 w 335"/>
                  <a:gd name="T11" fmla="*/ 4 h 964"/>
                  <a:gd name="T12" fmla="*/ 1 w 335"/>
                  <a:gd name="T13" fmla="*/ 4 h 964"/>
                  <a:gd name="T14" fmla="*/ 1 w 335"/>
                  <a:gd name="T15" fmla="*/ 4 h 964"/>
                  <a:gd name="T16" fmla="*/ 1 w 335"/>
                  <a:gd name="T17" fmla="*/ 4 h 964"/>
                  <a:gd name="T18" fmla="*/ 1 w 335"/>
                  <a:gd name="T19" fmla="*/ 4 h 964"/>
                  <a:gd name="T20" fmla="*/ 1 w 335"/>
                  <a:gd name="T21" fmla="*/ 4 h 964"/>
                  <a:gd name="T22" fmla="*/ 1 w 335"/>
                  <a:gd name="T23" fmla="*/ 3 h 964"/>
                  <a:gd name="T24" fmla="*/ 1 w 335"/>
                  <a:gd name="T25" fmla="*/ 4 h 964"/>
                  <a:gd name="T26" fmla="*/ 1 w 335"/>
                  <a:gd name="T27" fmla="*/ 4 h 964"/>
                  <a:gd name="T28" fmla="*/ 1 w 335"/>
                  <a:gd name="T29" fmla="*/ 4 h 964"/>
                  <a:gd name="T30" fmla="*/ 1 w 335"/>
                  <a:gd name="T31" fmla="*/ 4 h 964"/>
                  <a:gd name="T32" fmla="*/ 1 w 335"/>
                  <a:gd name="T33" fmla="*/ 4 h 964"/>
                  <a:gd name="T34" fmla="*/ 1 w 335"/>
                  <a:gd name="T35" fmla="*/ 4 h 964"/>
                  <a:gd name="T36" fmla="*/ 0 w 335"/>
                  <a:gd name="T37" fmla="*/ 4 h 964"/>
                  <a:gd name="T38" fmla="*/ 0 w 335"/>
                  <a:gd name="T39" fmla="*/ 4 h 964"/>
                  <a:gd name="T40" fmla="*/ 0 w 335"/>
                  <a:gd name="T41" fmla="*/ 4 h 964"/>
                  <a:gd name="T42" fmla="*/ 0 w 335"/>
                  <a:gd name="T43" fmla="*/ 4 h 964"/>
                  <a:gd name="T44" fmla="*/ 0 w 335"/>
                  <a:gd name="T45" fmla="*/ 4 h 964"/>
                  <a:gd name="T46" fmla="*/ 0 w 335"/>
                  <a:gd name="T47" fmla="*/ 4 h 964"/>
                  <a:gd name="T48" fmla="*/ 0 w 335"/>
                  <a:gd name="T49" fmla="*/ 4 h 964"/>
                  <a:gd name="T50" fmla="*/ 0 w 335"/>
                  <a:gd name="T51" fmla="*/ 4 h 964"/>
                  <a:gd name="T52" fmla="*/ 0 w 335"/>
                  <a:gd name="T53" fmla="*/ 4 h 964"/>
                  <a:gd name="T54" fmla="*/ 0 w 335"/>
                  <a:gd name="T55" fmla="*/ 4 h 964"/>
                  <a:gd name="T56" fmla="*/ 0 w 335"/>
                  <a:gd name="T57" fmla="*/ 4 h 964"/>
                  <a:gd name="T58" fmla="*/ 0 w 335"/>
                  <a:gd name="T59" fmla="*/ 4 h 964"/>
                  <a:gd name="T60" fmla="*/ 1 w 335"/>
                  <a:gd name="T61" fmla="*/ 1 h 964"/>
                  <a:gd name="T62" fmla="*/ 1 w 335"/>
                  <a:gd name="T63" fmla="*/ 1 h 964"/>
                  <a:gd name="T64" fmla="*/ 1 w 335"/>
                  <a:gd name="T65" fmla="*/ 0 h 964"/>
                  <a:gd name="T66" fmla="*/ 1 w 335"/>
                  <a:gd name="T67" fmla="*/ 0 h 964"/>
                  <a:gd name="T68" fmla="*/ 1 w 335"/>
                  <a:gd name="T69" fmla="*/ 0 h 964"/>
                  <a:gd name="T70" fmla="*/ 1 w 335"/>
                  <a:gd name="T71" fmla="*/ 0 h 964"/>
                  <a:gd name="T72" fmla="*/ 1 w 335"/>
                  <a:gd name="T73" fmla="*/ 0 h 964"/>
                  <a:gd name="T74" fmla="*/ 1 w 335"/>
                  <a:gd name="T75" fmla="*/ 0 h 964"/>
                  <a:gd name="T76" fmla="*/ 1 w 335"/>
                  <a:gd name="T77" fmla="*/ 0 h 96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35" h="964">
                    <a:moveTo>
                      <a:pt x="335" y="0"/>
                    </a:moveTo>
                    <a:lnTo>
                      <a:pt x="156" y="768"/>
                    </a:lnTo>
                    <a:lnTo>
                      <a:pt x="149" y="799"/>
                    </a:lnTo>
                    <a:lnTo>
                      <a:pt x="145" y="823"/>
                    </a:lnTo>
                    <a:lnTo>
                      <a:pt x="141" y="841"/>
                    </a:lnTo>
                    <a:lnTo>
                      <a:pt x="140" y="853"/>
                    </a:lnTo>
                    <a:lnTo>
                      <a:pt x="140" y="857"/>
                    </a:lnTo>
                    <a:lnTo>
                      <a:pt x="141" y="862"/>
                    </a:lnTo>
                    <a:lnTo>
                      <a:pt x="142" y="865"/>
                    </a:lnTo>
                    <a:lnTo>
                      <a:pt x="145" y="868"/>
                    </a:lnTo>
                    <a:lnTo>
                      <a:pt x="147" y="871"/>
                    </a:lnTo>
                    <a:lnTo>
                      <a:pt x="150" y="873"/>
                    </a:lnTo>
                    <a:lnTo>
                      <a:pt x="152" y="874"/>
                    </a:lnTo>
                    <a:lnTo>
                      <a:pt x="155" y="874"/>
                    </a:lnTo>
                    <a:lnTo>
                      <a:pt x="160" y="873"/>
                    </a:lnTo>
                    <a:lnTo>
                      <a:pt x="164" y="872"/>
                    </a:lnTo>
                    <a:lnTo>
                      <a:pt x="168" y="869"/>
                    </a:lnTo>
                    <a:lnTo>
                      <a:pt x="173" y="865"/>
                    </a:lnTo>
                    <a:lnTo>
                      <a:pt x="180" y="857"/>
                    </a:lnTo>
                    <a:lnTo>
                      <a:pt x="187" y="849"/>
                    </a:lnTo>
                    <a:lnTo>
                      <a:pt x="194" y="839"/>
                    </a:lnTo>
                    <a:lnTo>
                      <a:pt x="201" y="829"/>
                    </a:lnTo>
                    <a:lnTo>
                      <a:pt x="216" y="804"/>
                    </a:lnTo>
                    <a:lnTo>
                      <a:pt x="231" y="774"/>
                    </a:lnTo>
                    <a:lnTo>
                      <a:pt x="253" y="786"/>
                    </a:lnTo>
                    <a:lnTo>
                      <a:pt x="239" y="812"/>
                    </a:lnTo>
                    <a:lnTo>
                      <a:pt x="227" y="835"/>
                    </a:lnTo>
                    <a:lnTo>
                      <a:pt x="213" y="856"/>
                    </a:lnTo>
                    <a:lnTo>
                      <a:pt x="201" y="876"/>
                    </a:lnTo>
                    <a:lnTo>
                      <a:pt x="189" y="893"/>
                    </a:lnTo>
                    <a:lnTo>
                      <a:pt x="176" y="909"/>
                    </a:lnTo>
                    <a:lnTo>
                      <a:pt x="163" y="922"/>
                    </a:lnTo>
                    <a:lnTo>
                      <a:pt x="151" y="935"/>
                    </a:lnTo>
                    <a:lnTo>
                      <a:pt x="142" y="942"/>
                    </a:lnTo>
                    <a:lnTo>
                      <a:pt x="133" y="948"/>
                    </a:lnTo>
                    <a:lnTo>
                      <a:pt x="125" y="953"/>
                    </a:lnTo>
                    <a:lnTo>
                      <a:pt x="116" y="957"/>
                    </a:lnTo>
                    <a:lnTo>
                      <a:pt x="106" y="960"/>
                    </a:lnTo>
                    <a:lnTo>
                      <a:pt x="97" y="962"/>
                    </a:lnTo>
                    <a:lnTo>
                      <a:pt x="88" y="964"/>
                    </a:lnTo>
                    <a:lnTo>
                      <a:pt x="79" y="964"/>
                    </a:lnTo>
                    <a:lnTo>
                      <a:pt x="69" y="964"/>
                    </a:lnTo>
                    <a:lnTo>
                      <a:pt x="61" y="963"/>
                    </a:lnTo>
                    <a:lnTo>
                      <a:pt x="54" y="961"/>
                    </a:lnTo>
                    <a:lnTo>
                      <a:pt x="46" y="958"/>
                    </a:lnTo>
                    <a:lnTo>
                      <a:pt x="39" y="955"/>
                    </a:lnTo>
                    <a:lnTo>
                      <a:pt x="32" y="951"/>
                    </a:lnTo>
                    <a:lnTo>
                      <a:pt x="27" y="946"/>
                    </a:lnTo>
                    <a:lnTo>
                      <a:pt x="21" y="941"/>
                    </a:lnTo>
                    <a:lnTo>
                      <a:pt x="16" y="935"/>
                    </a:lnTo>
                    <a:lnTo>
                      <a:pt x="12" y="927"/>
                    </a:lnTo>
                    <a:lnTo>
                      <a:pt x="9" y="921"/>
                    </a:lnTo>
                    <a:lnTo>
                      <a:pt x="6" y="914"/>
                    </a:lnTo>
                    <a:lnTo>
                      <a:pt x="3" y="907"/>
                    </a:lnTo>
                    <a:lnTo>
                      <a:pt x="1" y="899"/>
                    </a:lnTo>
                    <a:lnTo>
                      <a:pt x="0" y="890"/>
                    </a:lnTo>
                    <a:lnTo>
                      <a:pt x="0" y="882"/>
                    </a:lnTo>
                    <a:lnTo>
                      <a:pt x="1" y="868"/>
                    </a:lnTo>
                    <a:lnTo>
                      <a:pt x="3" y="849"/>
                    </a:lnTo>
                    <a:lnTo>
                      <a:pt x="8" y="828"/>
                    </a:lnTo>
                    <a:lnTo>
                      <a:pt x="13" y="801"/>
                    </a:lnTo>
                    <a:lnTo>
                      <a:pt x="160" y="172"/>
                    </a:lnTo>
                    <a:lnTo>
                      <a:pt x="165" y="148"/>
                    </a:lnTo>
                    <a:lnTo>
                      <a:pt x="168" y="130"/>
                    </a:lnTo>
                    <a:lnTo>
                      <a:pt x="171" y="114"/>
                    </a:lnTo>
                    <a:lnTo>
                      <a:pt x="171" y="104"/>
                    </a:lnTo>
                    <a:lnTo>
                      <a:pt x="171" y="96"/>
                    </a:lnTo>
                    <a:lnTo>
                      <a:pt x="168" y="88"/>
                    </a:lnTo>
                    <a:lnTo>
                      <a:pt x="165" y="82"/>
                    </a:lnTo>
                    <a:lnTo>
                      <a:pt x="160" y="77"/>
                    </a:lnTo>
                    <a:lnTo>
                      <a:pt x="156" y="74"/>
                    </a:lnTo>
                    <a:lnTo>
                      <a:pt x="152" y="72"/>
                    </a:lnTo>
                    <a:lnTo>
                      <a:pt x="147" y="69"/>
                    </a:lnTo>
                    <a:lnTo>
                      <a:pt x="141" y="68"/>
                    </a:lnTo>
                    <a:lnTo>
                      <a:pt x="128" y="66"/>
                    </a:lnTo>
                    <a:lnTo>
                      <a:pt x="114" y="66"/>
                    </a:lnTo>
                    <a:lnTo>
                      <a:pt x="120" y="40"/>
                    </a:lnTo>
                    <a:lnTo>
                      <a:pt x="303" y="0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18" name="Freeform 1836">
                <a:extLst>
                  <a:ext uri="{FF2B5EF4-FFF2-40B4-BE49-F238E27FC236}">
                    <a16:creationId xmlns:a16="http://schemas.microsoft.com/office/drawing/2014/main" id="{DFD505F2-69CB-44D1-BCF3-EC3A6F92208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42" y="2755"/>
                <a:ext cx="21" cy="64"/>
              </a:xfrm>
              <a:custGeom>
                <a:avLst/>
                <a:gdLst>
                  <a:gd name="T0" fmla="*/ 1 w 308"/>
                  <a:gd name="T1" fmla="*/ 0 h 964"/>
                  <a:gd name="T2" fmla="*/ 1 w 308"/>
                  <a:gd name="T3" fmla="*/ 0 h 964"/>
                  <a:gd name="T4" fmla="*/ 1 w 308"/>
                  <a:gd name="T5" fmla="*/ 0 h 964"/>
                  <a:gd name="T6" fmla="*/ 1 w 308"/>
                  <a:gd name="T7" fmla="*/ 0 h 964"/>
                  <a:gd name="T8" fmla="*/ 1 w 308"/>
                  <a:gd name="T9" fmla="*/ 0 h 964"/>
                  <a:gd name="T10" fmla="*/ 1 w 308"/>
                  <a:gd name="T11" fmla="*/ 0 h 964"/>
                  <a:gd name="T12" fmla="*/ 1 w 308"/>
                  <a:gd name="T13" fmla="*/ 1 h 964"/>
                  <a:gd name="T14" fmla="*/ 1 w 308"/>
                  <a:gd name="T15" fmla="*/ 1 h 964"/>
                  <a:gd name="T16" fmla="*/ 1 w 308"/>
                  <a:gd name="T17" fmla="*/ 1 h 964"/>
                  <a:gd name="T18" fmla="*/ 1 w 308"/>
                  <a:gd name="T19" fmla="*/ 1 h 964"/>
                  <a:gd name="T20" fmla="*/ 1 w 308"/>
                  <a:gd name="T21" fmla="*/ 1 h 964"/>
                  <a:gd name="T22" fmla="*/ 1 w 308"/>
                  <a:gd name="T23" fmla="*/ 1 h 964"/>
                  <a:gd name="T24" fmla="*/ 1 w 308"/>
                  <a:gd name="T25" fmla="*/ 1 h 964"/>
                  <a:gd name="T26" fmla="*/ 1 w 308"/>
                  <a:gd name="T27" fmla="*/ 1 h 964"/>
                  <a:gd name="T28" fmla="*/ 1 w 308"/>
                  <a:gd name="T29" fmla="*/ 1 h 964"/>
                  <a:gd name="T30" fmla="*/ 1 w 308"/>
                  <a:gd name="T31" fmla="*/ 0 h 964"/>
                  <a:gd name="T32" fmla="*/ 1 w 308"/>
                  <a:gd name="T33" fmla="*/ 0 h 964"/>
                  <a:gd name="T34" fmla="*/ 1 w 308"/>
                  <a:gd name="T35" fmla="*/ 0 h 964"/>
                  <a:gd name="T36" fmla="*/ 1 w 308"/>
                  <a:gd name="T37" fmla="*/ 0 h 964"/>
                  <a:gd name="T38" fmla="*/ 1 w 308"/>
                  <a:gd name="T39" fmla="*/ 0 h 964"/>
                  <a:gd name="T40" fmla="*/ 1 w 308"/>
                  <a:gd name="T41" fmla="*/ 0 h 964"/>
                  <a:gd name="T42" fmla="*/ 1 w 308"/>
                  <a:gd name="T43" fmla="*/ 1 h 964"/>
                  <a:gd name="T44" fmla="*/ 1 w 308"/>
                  <a:gd name="T45" fmla="*/ 4 h 964"/>
                  <a:gd name="T46" fmla="*/ 1 w 308"/>
                  <a:gd name="T47" fmla="*/ 4 h 964"/>
                  <a:gd name="T48" fmla="*/ 1 w 308"/>
                  <a:gd name="T49" fmla="*/ 4 h 964"/>
                  <a:gd name="T50" fmla="*/ 1 w 308"/>
                  <a:gd name="T51" fmla="*/ 4 h 964"/>
                  <a:gd name="T52" fmla="*/ 1 w 308"/>
                  <a:gd name="T53" fmla="*/ 4 h 964"/>
                  <a:gd name="T54" fmla="*/ 1 w 308"/>
                  <a:gd name="T55" fmla="*/ 4 h 964"/>
                  <a:gd name="T56" fmla="*/ 1 w 308"/>
                  <a:gd name="T57" fmla="*/ 4 h 964"/>
                  <a:gd name="T58" fmla="*/ 1 w 308"/>
                  <a:gd name="T59" fmla="*/ 3 h 964"/>
                  <a:gd name="T60" fmla="*/ 1 w 308"/>
                  <a:gd name="T61" fmla="*/ 4 h 964"/>
                  <a:gd name="T62" fmla="*/ 1 w 308"/>
                  <a:gd name="T63" fmla="*/ 4 h 964"/>
                  <a:gd name="T64" fmla="*/ 1 w 308"/>
                  <a:gd name="T65" fmla="*/ 4 h 964"/>
                  <a:gd name="T66" fmla="*/ 1 w 308"/>
                  <a:gd name="T67" fmla="*/ 4 h 964"/>
                  <a:gd name="T68" fmla="*/ 0 w 308"/>
                  <a:gd name="T69" fmla="*/ 4 h 964"/>
                  <a:gd name="T70" fmla="*/ 0 w 308"/>
                  <a:gd name="T71" fmla="*/ 4 h 964"/>
                  <a:gd name="T72" fmla="*/ 0 w 308"/>
                  <a:gd name="T73" fmla="*/ 4 h 964"/>
                  <a:gd name="T74" fmla="*/ 0 w 308"/>
                  <a:gd name="T75" fmla="*/ 4 h 964"/>
                  <a:gd name="T76" fmla="*/ 0 w 308"/>
                  <a:gd name="T77" fmla="*/ 4 h 964"/>
                  <a:gd name="T78" fmla="*/ 0 w 308"/>
                  <a:gd name="T79" fmla="*/ 4 h 964"/>
                  <a:gd name="T80" fmla="*/ 0 w 308"/>
                  <a:gd name="T81" fmla="*/ 4 h 964"/>
                  <a:gd name="T82" fmla="*/ 0 w 308"/>
                  <a:gd name="T83" fmla="*/ 4 h 964"/>
                  <a:gd name="T84" fmla="*/ 0 w 308"/>
                  <a:gd name="T85" fmla="*/ 2 h 964"/>
                  <a:gd name="T86" fmla="*/ 0 w 308"/>
                  <a:gd name="T87" fmla="*/ 2 h 964"/>
                  <a:gd name="T88" fmla="*/ 0 w 308"/>
                  <a:gd name="T89" fmla="*/ 2 h 964"/>
                  <a:gd name="T90" fmla="*/ 0 w 308"/>
                  <a:gd name="T91" fmla="*/ 2 h 964"/>
                  <a:gd name="T92" fmla="*/ 0 w 308"/>
                  <a:gd name="T93" fmla="*/ 2 h 964"/>
                  <a:gd name="T94" fmla="*/ 1 w 308"/>
                  <a:gd name="T95" fmla="*/ 1 h 96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308" h="964">
                    <a:moveTo>
                      <a:pt x="228" y="0"/>
                    </a:moveTo>
                    <a:lnTo>
                      <a:pt x="236" y="0"/>
                    </a:lnTo>
                    <a:lnTo>
                      <a:pt x="244" y="2"/>
                    </a:lnTo>
                    <a:lnTo>
                      <a:pt x="251" y="4"/>
                    </a:lnTo>
                    <a:lnTo>
                      <a:pt x="258" y="7"/>
                    </a:lnTo>
                    <a:lnTo>
                      <a:pt x="266" y="11"/>
                    </a:lnTo>
                    <a:lnTo>
                      <a:pt x="272" y="16"/>
                    </a:lnTo>
                    <a:lnTo>
                      <a:pt x="278" y="23"/>
                    </a:lnTo>
                    <a:lnTo>
                      <a:pt x="284" y="29"/>
                    </a:lnTo>
                    <a:lnTo>
                      <a:pt x="289" y="37"/>
                    </a:lnTo>
                    <a:lnTo>
                      <a:pt x="294" y="44"/>
                    </a:lnTo>
                    <a:lnTo>
                      <a:pt x="299" y="52"/>
                    </a:lnTo>
                    <a:lnTo>
                      <a:pt x="302" y="62"/>
                    </a:lnTo>
                    <a:lnTo>
                      <a:pt x="304" y="71"/>
                    </a:lnTo>
                    <a:lnTo>
                      <a:pt x="306" y="80"/>
                    </a:lnTo>
                    <a:lnTo>
                      <a:pt x="307" y="89"/>
                    </a:lnTo>
                    <a:lnTo>
                      <a:pt x="308" y="100"/>
                    </a:lnTo>
                    <a:lnTo>
                      <a:pt x="307" y="110"/>
                    </a:lnTo>
                    <a:lnTo>
                      <a:pt x="306" y="120"/>
                    </a:lnTo>
                    <a:lnTo>
                      <a:pt x="304" y="130"/>
                    </a:lnTo>
                    <a:lnTo>
                      <a:pt x="302" y="139"/>
                    </a:lnTo>
                    <a:lnTo>
                      <a:pt x="299" y="147"/>
                    </a:lnTo>
                    <a:lnTo>
                      <a:pt x="294" y="155"/>
                    </a:lnTo>
                    <a:lnTo>
                      <a:pt x="289" y="164"/>
                    </a:lnTo>
                    <a:lnTo>
                      <a:pt x="284" y="171"/>
                    </a:lnTo>
                    <a:lnTo>
                      <a:pt x="278" y="178"/>
                    </a:lnTo>
                    <a:lnTo>
                      <a:pt x="272" y="184"/>
                    </a:lnTo>
                    <a:lnTo>
                      <a:pt x="266" y="189"/>
                    </a:lnTo>
                    <a:lnTo>
                      <a:pt x="258" y="193"/>
                    </a:lnTo>
                    <a:lnTo>
                      <a:pt x="251" y="197"/>
                    </a:lnTo>
                    <a:lnTo>
                      <a:pt x="244" y="199"/>
                    </a:lnTo>
                    <a:lnTo>
                      <a:pt x="236" y="200"/>
                    </a:lnTo>
                    <a:lnTo>
                      <a:pt x="228" y="201"/>
                    </a:lnTo>
                    <a:lnTo>
                      <a:pt x="219" y="200"/>
                    </a:lnTo>
                    <a:lnTo>
                      <a:pt x="212" y="199"/>
                    </a:lnTo>
                    <a:lnTo>
                      <a:pt x="205" y="197"/>
                    </a:lnTo>
                    <a:lnTo>
                      <a:pt x="198" y="193"/>
                    </a:lnTo>
                    <a:lnTo>
                      <a:pt x="190" y="189"/>
                    </a:lnTo>
                    <a:lnTo>
                      <a:pt x="184" y="184"/>
                    </a:lnTo>
                    <a:lnTo>
                      <a:pt x="178" y="178"/>
                    </a:lnTo>
                    <a:lnTo>
                      <a:pt x="172" y="171"/>
                    </a:lnTo>
                    <a:lnTo>
                      <a:pt x="167" y="164"/>
                    </a:lnTo>
                    <a:lnTo>
                      <a:pt x="162" y="155"/>
                    </a:lnTo>
                    <a:lnTo>
                      <a:pt x="157" y="147"/>
                    </a:lnTo>
                    <a:lnTo>
                      <a:pt x="154" y="139"/>
                    </a:lnTo>
                    <a:lnTo>
                      <a:pt x="151" y="130"/>
                    </a:lnTo>
                    <a:lnTo>
                      <a:pt x="150" y="120"/>
                    </a:lnTo>
                    <a:lnTo>
                      <a:pt x="149" y="110"/>
                    </a:lnTo>
                    <a:lnTo>
                      <a:pt x="148" y="100"/>
                    </a:lnTo>
                    <a:lnTo>
                      <a:pt x="149" y="89"/>
                    </a:lnTo>
                    <a:lnTo>
                      <a:pt x="150" y="80"/>
                    </a:lnTo>
                    <a:lnTo>
                      <a:pt x="151" y="71"/>
                    </a:lnTo>
                    <a:lnTo>
                      <a:pt x="154" y="62"/>
                    </a:lnTo>
                    <a:lnTo>
                      <a:pt x="157" y="52"/>
                    </a:lnTo>
                    <a:lnTo>
                      <a:pt x="162" y="44"/>
                    </a:lnTo>
                    <a:lnTo>
                      <a:pt x="166" y="37"/>
                    </a:lnTo>
                    <a:lnTo>
                      <a:pt x="172" y="29"/>
                    </a:lnTo>
                    <a:lnTo>
                      <a:pt x="177" y="23"/>
                    </a:lnTo>
                    <a:lnTo>
                      <a:pt x="183" y="16"/>
                    </a:lnTo>
                    <a:lnTo>
                      <a:pt x="190" y="11"/>
                    </a:lnTo>
                    <a:lnTo>
                      <a:pt x="197" y="7"/>
                    </a:lnTo>
                    <a:lnTo>
                      <a:pt x="204" y="4"/>
                    </a:lnTo>
                    <a:lnTo>
                      <a:pt x="212" y="2"/>
                    </a:lnTo>
                    <a:lnTo>
                      <a:pt x="219" y="0"/>
                    </a:lnTo>
                    <a:lnTo>
                      <a:pt x="228" y="0"/>
                    </a:lnTo>
                    <a:close/>
                    <a:moveTo>
                      <a:pt x="261" y="314"/>
                    </a:moveTo>
                    <a:lnTo>
                      <a:pt x="150" y="799"/>
                    </a:lnTo>
                    <a:lnTo>
                      <a:pt x="146" y="817"/>
                    </a:lnTo>
                    <a:lnTo>
                      <a:pt x="143" y="833"/>
                    </a:lnTo>
                    <a:lnTo>
                      <a:pt x="141" y="845"/>
                    </a:lnTo>
                    <a:lnTo>
                      <a:pt x="141" y="853"/>
                    </a:lnTo>
                    <a:lnTo>
                      <a:pt x="141" y="856"/>
                    </a:lnTo>
                    <a:lnTo>
                      <a:pt x="142" y="860"/>
                    </a:lnTo>
                    <a:lnTo>
                      <a:pt x="143" y="864"/>
                    </a:lnTo>
                    <a:lnTo>
                      <a:pt x="146" y="867"/>
                    </a:lnTo>
                    <a:lnTo>
                      <a:pt x="148" y="870"/>
                    </a:lnTo>
                    <a:lnTo>
                      <a:pt x="150" y="872"/>
                    </a:lnTo>
                    <a:lnTo>
                      <a:pt x="153" y="873"/>
                    </a:lnTo>
                    <a:lnTo>
                      <a:pt x="156" y="873"/>
                    </a:lnTo>
                    <a:lnTo>
                      <a:pt x="161" y="873"/>
                    </a:lnTo>
                    <a:lnTo>
                      <a:pt x="165" y="871"/>
                    </a:lnTo>
                    <a:lnTo>
                      <a:pt x="170" y="868"/>
                    </a:lnTo>
                    <a:lnTo>
                      <a:pt x="175" y="863"/>
                    </a:lnTo>
                    <a:lnTo>
                      <a:pt x="181" y="856"/>
                    </a:lnTo>
                    <a:lnTo>
                      <a:pt x="187" y="848"/>
                    </a:lnTo>
                    <a:lnTo>
                      <a:pt x="195" y="839"/>
                    </a:lnTo>
                    <a:lnTo>
                      <a:pt x="202" y="828"/>
                    </a:lnTo>
                    <a:lnTo>
                      <a:pt x="216" y="802"/>
                    </a:lnTo>
                    <a:lnTo>
                      <a:pt x="233" y="772"/>
                    </a:lnTo>
                    <a:lnTo>
                      <a:pt x="251" y="785"/>
                    </a:lnTo>
                    <a:lnTo>
                      <a:pt x="241" y="807"/>
                    </a:lnTo>
                    <a:lnTo>
                      <a:pt x="231" y="828"/>
                    </a:lnTo>
                    <a:lnTo>
                      <a:pt x="220" y="846"/>
                    </a:lnTo>
                    <a:lnTo>
                      <a:pt x="210" y="864"/>
                    </a:lnTo>
                    <a:lnTo>
                      <a:pt x="200" y="880"/>
                    </a:lnTo>
                    <a:lnTo>
                      <a:pt x="188" y="894"/>
                    </a:lnTo>
                    <a:lnTo>
                      <a:pt x="178" y="908"/>
                    </a:lnTo>
                    <a:lnTo>
                      <a:pt x="167" y="920"/>
                    </a:lnTo>
                    <a:lnTo>
                      <a:pt x="156" y="930"/>
                    </a:lnTo>
                    <a:lnTo>
                      <a:pt x="145" y="940"/>
                    </a:lnTo>
                    <a:lnTo>
                      <a:pt x="134" y="947"/>
                    </a:lnTo>
                    <a:lnTo>
                      <a:pt x="122" y="953"/>
                    </a:lnTo>
                    <a:lnTo>
                      <a:pt x="111" y="958"/>
                    </a:lnTo>
                    <a:lnTo>
                      <a:pt x="100" y="962"/>
                    </a:lnTo>
                    <a:lnTo>
                      <a:pt x="89" y="964"/>
                    </a:lnTo>
                    <a:lnTo>
                      <a:pt x="77" y="964"/>
                    </a:lnTo>
                    <a:lnTo>
                      <a:pt x="69" y="964"/>
                    </a:lnTo>
                    <a:lnTo>
                      <a:pt x="61" y="963"/>
                    </a:lnTo>
                    <a:lnTo>
                      <a:pt x="52" y="961"/>
                    </a:lnTo>
                    <a:lnTo>
                      <a:pt x="45" y="958"/>
                    </a:lnTo>
                    <a:lnTo>
                      <a:pt x="39" y="955"/>
                    </a:lnTo>
                    <a:lnTo>
                      <a:pt x="33" y="951"/>
                    </a:lnTo>
                    <a:lnTo>
                      <a:pt x="27" y="946"/>
                    </a:lnTo>
                    <a:lnTo>
                      <a:pt x="22" y="940"/>
                    </a:lnTo>
                    <a:lnTo>
                      <a:pt x="16" y="934"/>
                    </a:lnTo>
                    <a:lnTo>
                      <a:pt x="12" y="926"/>
                    </a:lnTo>
                    <a:lnTo>
                      <a:pt x="8" y="919"/>
                    </a:lnTo>
                    <a:lnTo>
                      <a:pt x="5" y="912"/>
                    </a:lnTo>
                    <a:lnTo>
                      <a:pt x="3" y="904"/>
                    </a:lnTo>
                    <a:lnTo>
                      <a:pt x="2" y="894"/>
                    </a:lnTo>
                    <a:lnTo>
                      <a:pt x="1" y="886"/>
                    </a:lnTo>
                    <a:lnTo>
                      <a:pt x="0" y="877"/>
                    </a:lnTo>
                    <a:lnTo>
                      <a:pt x="1" y="864"/>
                    </a:lnTo>
                    <a:lnTo>
                      <a:pt x="3" y="848"/>
                    </a:lnTo>
                    <a:lnTo>
                      <a:pt x="5" y="832"/>
                    </a:lnTo>
                    <a:lnTo>
                      <a:pt x="9" y="813"/>
                    </a:lnTo>
                    <a:lnTo>
                      <a:pt x="85" y="487"/>
                    </a:lnTo>
                    <a:lnTo>
                      <a:pt x="90" y="464"/>
                    </a:lnTo>
                    <a:lnTo>
                      <a:pt x="93" y="446"/>
                    </a:lnTo>
                    <a:lnTo>
                      <a:pt x="95" y="429"/>
                    </a:lnTo>
                    <a:lnTo>
                      <a:pt x="96" y="416"/>
                    </a:lnTo>
                    <a:lnTo>
                      <a:pt x="95" y="409"/>
                    </a:lnTo>
                    <a:lnTo>
                      <a:pt x="94" y="401"/>
                    </a:lnTo>
                    <a:lnTo>
                      <a:pt x="90" y="395"/>
                    </a:lnTo>
                    <a:lnTo>
                      <a:pt x="85" y="389"/>
                    </a:lnTo>
                    <a:lnTo>
                      <a:pt x="80" y="384"/>
                    </a:lnTo>
                    <a:lnTo>
                      <a:pt x="73" y="381"/>
                    </a:lnTo>
                    <a:lnTo>
                      <a:pt x="66" y="379"/>
                    </a:lnTo>
                    <a:lnTo>
                      <a:pt x="58" y="378"/>
                    </a:lnTo>
                    <a:lnTo>
                      <a:pt x="48" y="378"/>
                    </a:lnTo>
                    <a:lnTo>
                      <a:pt x="38" y="378"/>
                    </a:lnTo>
                    <a:lnTo>
                      <a:pt x="44" y="351"/>
                    </a:lnTo>
                    <a:lnTo>
                      <a:pt x="229" y="314"/>
                    </a:lnTo>
                    <a:lnTo>
                      <a:pt x="261" y="3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19" name="Freeform 1837">
                <a:extLst>
                  <a:ext uri="{FF2B5EF4-FFF2-40B4-BE49-F238E27FC236}">
                    <a16:creationId xmlns:a16="http://schemas.microsoft.com/office/drawing/2014/main" id="{4BFFE10E-E02E-4237-A5FD-7E7D38BCED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0" y="2776"/>
                <a:ext cx="30" cy="43"/>
              </a:xfrm>
              <a:custGeom>
                <a:avLst/>
                <a:gdLst>
                  <a:gd name="T0" fmla="*/ 2 w 455"/>
                  <a:gd name="T1" fmla="*/ 2 h 650"/>
                  <a:gd name="T2" fmla="*/ 1 w 455"/>
                  <a:gd name="T3" fmla="*/ 3 h 650"/>
                  <a:gd name="T4" fmla="*/ 1 w 455"/>
                  <a:gd name="T5" fmla="*/ 3 h 650"/>
                  <a:gd name="T6" fmla="*/ 1 w 455"/>
                  <a:gd name="T7" fmla="*/ 3 h 650"/>
                  <a:gd name="T8" fmla="*/ 1 w 455"/>
                  <a:gd name="T9" fmla="*/ 3 h 650"/>
                  <a:gd name="T10" fmla="*/ 0 w 455"/>
                  <a:gd name="T11" fmla="*/ 3 h 650"/>
                  <a:gd name="T12" fmla="*/ 0 w 455"/>
                  <a:gd name="T13" fmla="*/ 3 h 650"/>
                  <a:gd name="T14" fmla="*/ 0 w 455"/>
                  <a:gd name="T15" fmla="*/ 3 h 650"/>
                  <a:gd name="T16" fmla="*/ 0 w 455"/>
                  <a:gd name="T17" fmla="*/ 2 h 650"/>
                  <a:gd name="T18" fmla="*/ 0 w 455"/>
                  <a:gd name="T19" fmla="*/ 2 h 650"/>
                  <a:gd name="T20" fmla="*/ 0 w 455"/>
                  <a:gd name="T21" fmla="*/ 2 h 650"/>
                  <a:gd name="T22" fmla="*/ 0 w 455"/>
                  <a:gd name="T23" fmla="*/ 1 h 650"/>
                  <a:gd name="T24" fmla="*/ 0 w 455"/>
                  <a:gd name="T25" fmla="*/ 1 h 650"/>
                  <a:gd name="T26" fmla="*/ 1 w 455"/>
                  <a:gd name="T27" fmla="*/ 0 h 650"/>
                  <a:gd name="T28" fmla="*/ 1 w 455"/>
                  <a:gd name="T29" fmla="*/ 0 h 650"/>
                  <a:gd name="T30" fmla="*/ 1 w 455"/>
                  <a:gd name="T31" fmla="*/ 0 h 650"/>
                  <a:gd name="T32" fmla="*/ 2 w 455"/>
                  <a:gd name="T33" fmla="*/ 0 h 650"/>
                  <a:gd name="T34" fmla="*/ 2 w 455"/>
                  <a:gd name="T35" fmla="*/ 0 h 650"/>
                  <a:gd name="T36" fmla="*/ 2 w 455"/>
                  <a:gd name="T37" fmla="*/ 0 h 650"/>
                  <a:gd name="T38" fmla="*/ 2 w 455"/>
                  <a:gd name="T39" fmla="*/ 0 h 650"/>
                  <a:gd name="T40" fmla="*/ 2 w 455"/>
                  <a:gd name="T41" fmla="*/ 1 h 650"/>
                  <a:gd name="T42" fmla="*/ 2 w 455"/>
                  <a:gd name="T43" fmla="*/ 1 h 650"/>
                  <a:gd name="T44" fmla="*/ 2 w 455"/>
                  <a:gd name="T45" fmla="*/ 1 h 650"/>
                  <a:gd name="T46" fmla="*/ 2 w 455"/>
                  <a:gd name="T47" fmla="*/ 1 h 650"/>
                  <a:gd name="T48" fmla="*/ 2 w 455"/>
                  <a:gd name="T49" fmla="*/ 1 h 650"/>
                  <a:gd name="T50" fmla="*/ 2 w 455"/>
                  <a:gd name="T51" fmla="*/ 1 h 650"/>
                  <a:gd name="T52" fmla="*/ 1 w 455"/>
                  <a:gd name="T53" fmla="*/ 1 h 650"/>
                  <a:gd name="T54" fmla="*/ 1 w 455"/>
                  <a:gd name="T55" fmla="*/ 1 h 650"/>
                  <a:gd name="T56" fmla="*/ 1 w 455"/>
                  <a:gd name="T57" fmla="*/ 1 h 650"/>
                  <a:gd name="T58" fmla="*/ 1 w 455"/>
                  <a:gd name="T59" fmla="*/ 0 h 650"/>
                  <a:gd name="T60" fmla="*/ 2 w 455"/>
                  <a:gd name="T61" fmla="*/ 0 h 650"/>
                  <a:gd name="T62" fmla="*/ 2 w 455"/>
                  <a:gd name="T63" fmla="*/ 0 h 650"/>
                  <a:gd name="T64" fmla="*/ 2 w 455"/>
                  <a:gd name="T65" fmla="*/ 0 h 650"/>
                  <a:gd name="T66" fmla="*/ 1 w 455"/>
                  <a:gd name="T67" fmla="*/ 0 h 650"/>
                  <a:gd name="T68" fmla="*/ 1 w 455"/>
                  <a:gd name="T69" fmla="*/ 0 h 650"/>
                  <a:gd name="T70" fmla="*/ 1 w 455"/>
                  <a:gd name="T71" fmla="*/ 0 h 650"/>
                  <a:gd name="T72" fmla="*/ 1 w 455"/>
                  <a:gd name="T73" fmla="*/ 1 h 650"/>
                  <a:gd name="T74" fmla="*/ 1 w 455"/>
                  <a:gd name="T75" fmla="*/ 1 h 650"/>
                  <a:gd name="T76" fmla="*/ 1 w 455"/>
                  <a:gd name="T77" fmla="*/ 1 h 650"/>
                  <a:gd name="T78" fmla="*/ 1 w 455"/>
                  <a:gd name="T79" fmla="*/ 2 h 650"/>
                  <a:gd name="T80" fmla="*/ 1 w 455"/>
                  <a:gd name="T81" fmla="*/ 2 h 650"/>
                  <a:gd name="T82" fmla="*/ 1 w 455"/>
                  <a:gd name="T83" fmla="*/ 2 h 650"/>
                  <a:gd name="T84" fmla="*/ 1 w 455"/>
                  <a:gd name="T85" fmla="*/ 2 h 650"/>
                  <a:gd name="T86" fmla="*/ 1 w 455"/>
                  <a:gd name="T87" fmla="*/ 2 h 650"/>
                  <a:gd name="T88" fmla="*/ 1 w 455"/>
                  <a:gd name="T89" fmla="*/ 2 h 650"/>
                  <a:gd name="T90" fmla="*/ 1 w 455"/>
                  <a:gd name="T91" fmla="*/ 2 h 650"/>
                  <a:gd name="T92" fmla="*/ 2 w 455"/>
                  <a:gd name="T93" fmla="*/ 2 h 650"/>
                  <a:gd name="T94" fmla="*/ 2 w 455"/>
                  <a:gd name="T95" fmla="*/ 2 h 65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455" h="650">
                    <a:moveTo>
                      <a:pt x="388" y="467"/>
                    </a:moveTo>
                    <a:lnTo>
                      <a:pt x="404" y="486"/>
                    </a:lnTo>
                    <a:lnTo>
                      <a:pt x="391" y="505"/>
                    </a:lnTo>
                    <a:lnTo>
                      <a:pt x="377" y="523"/>
                    </a:lnTo>
                    <a:lnTo>
                      <a:pt x="364" y="539"/>
                    </a:lnTo>
                    <a:lnTo>
                      <a:pt x="352" y="555"/>
                    </a:lnTo>
                    <a:lnTo>
                      <a:pt x="338" y="568"/>
                    </a:lnTo>
                    <a:lnTo>
                      <a:pt x="326" y="580"/>
                    </a:lnTo>
                    <a:lnTo>
                      <a:pt x="313" y="592"/>
                    </a:lnTo>
                    <a:lnTo>
                      <a:pt x="300" y="602"/>
                    </a:lnTo>
                    <a:lnTo>
                      <a:pt x="283" y="613"/>
                    </a:lnTo>
                    <a:lnTo>
                      <a:pt x="266" y="623"/>
                    </a:lnTo>
                    <a:lnTo>
                      <a:pt x="249" y="632"/>
                    </a:lnTo>
                    <a:lnTo>
                      <a:pt x="231" y="638"/>
                    </a:lnTo>
                    <a:lnTo>
                      <a:pt x="214" y="644"/>
                    </a:lnTo>
                    <a:lnTo>
                      <a:pt x="195" y="647"/>
                    </a:lnTo>
                    <a:lnTo>
                      <a:pt x="178" y="649"/>
                    </a:lnTo>
                    <a:lnTo>
                      <a:pt x="159" y="650"/>
                    </a:lnTo>
                    <a:lnTo>
                      <a:pt x="148" y="650"/>
                    </a:lnTo>
                    <a:lnTo>
                      <a:pt x="136" y="649"/>
                    </a:lnTo>
                    <a:lnTo>
                      <a:pt x="124" y="647"/>
                    </a:lnTo>
                    <a:lnTo>
                      <a:pt x="114" y="644"/>
                    </a:lnTo>
                    <a:lnTo>
                      <a:pt x="103" y="640"/>
                    </a:lnTo>
                    <a:lnTo>
                      <a:pt x="92" y="636"/>
                    </a:lnTo>
                    <a:lnTo>
                      <a:pt x="83" y="631"/>
                    </a:lnTo>
                    <a:lnTo>
                      <a:pt x="73" y="625"/>
                    </a:lnTo>
                    <a:lnTo>
                      <a:pt x="63" y="617"/>
                    </a:lnTo>
                    <a:lnTo>
                      <a:pt x="55" y="610"/>
                    </a:lnTo>
                    <a:lnTo>
                      <a:pt x="48" y="602"/>
                    </a:lnTo>
                    <a:lnTo>
                      <a:pt x="41" y="593"/>
                    </a:lnTo>
                    <a:lnTo>
                      <a:pt x="34" y="584"/>
                    </a:lnTo>
                    <a:lnTo>
                      <a:pt x="27" y="573"/>
                    </a:lnTo>
                    <a:lnTo>
                      <a:pt x="22" y="562"/>
                    </a:lnTo>
                    <a:lnTo>
                      <a:pt x="17" y="551"/>
                    </a:lnTo>
                    <a:lnTo>
                      <a:pt x="13" y="539"/>
                    </a:lnTo>
                    <a:lnTo>
                      <a:pt x="10" y="527"/>
                    </a:lnTo>
                    <a:lnTo>
                      <a:pt x="7" y="515"/>
                    </a:lnTo>
                    <a:lnTo>
                      <a:pt x="4" y="503"/>
                    </a:lnTo>
                    <a:lnTo>
                      <a:pt x="2" y="491"/>
                    </a:lnTo>
                    <a:lnTo>
                      <a:pt x="1" y="479"/>
                    </a:lnTo>
                    <a:lnTo>
                      <a:pt x="0" y="466"/>
                    </a:lnTo>
                    <a:lnTo>
                      <a:pt x="0" y="454"/>
                    </a:lnTo>
                    <a:lnTo>
                      <a:pt x="1" y="426"/>
                    </a:lnTo>
                    <a:lnTo>
                      <a:pt x="3" y="398"/>
                    </a:lnTo>
                    <a:lnTo>
                      <a:pt x="7" y="370"/>
                    </a:lnTo>
                    <a:lnTo>
                      <a:pt x="12" y="343"/>
                    </a:lnTo>
                    <a:lnTo>
                      <a:pt x="18" y="315"/>
                    </a:lnTo>
                    <a:lnTo>
                      <a:pt x="26" y="288"/>
                    </a:lnTo>
                    <a:lnTo>
                      <a:pt x="37" y="261"/>
                    </a:lnTo>
                    <a:lnTo>
                      <a:pt x="48" y="234"/>
                    </a:lnTo>
                    <a:lnTo>
                      <a:pt x="60" y="208"/>
                    </a:lnTo>
                    <a:lnTo>
                      <a:pt x="74" y="182"/>
                    </a:lnTo>
                    <a:lnTo>
                      <a:pt x="88" y="159"/>
                    </a:lnTo>
                    <a:lnTo>
                      <a:pt x="104" y="137"/>
                    </a:lnTo>
                    <a:lnTo>
                      <a:pt x="120" y="116"/>
                    </a:lnTo>
                    <a:lnTo>
                      <a:pt x="138" y="97"/>
                    </a:lnTo>
                    <a:lnTo>
                      <a:pt x="156" y="79"/>
                    </a:lnTo>
                    <a:lnTo>
                      <a:pt x="176" y="63"/>
                    </a:lnTo>
                    <a:lnTo>
                      <a:pt x="195" y="47"/>
                    </a:lnTo>
                    <a:lnTo>
                      <a:pt x="215" y="35"/>
                    </a:lnTo>
                    <a:lnTo>
                      <a:pt x="234" y="25"/>
                    </a:lnTo>
                    <a:lnTo>
                      <a:pt x="254" y="15"/>
                    </a:lnTo>
                    <a:lnTo>
                      <a:pt x="273" y="8"/>
                    </a:lnTo>
                    <a:lnTo>
                      <a:pt x="293" y="3"/>
                    </a:lnTo>
                    <a:lnTo>
                      <a:pt x="312" y="1"/>
                    </a:lnTo>
                    <a:lnTo>
                      <a:pt x="331" y="0"/>
                    </a:lnTo>
                    <a:lnTo>
                      <a:pt x="346" y="0"/>
                    </a:lnTo>
                    <a:lnTo>
                      <a:pt x="360" y="2"/>
                    </a:lnTo>
                    <a:lnTo>
                      <a:pt x="372" y="4"/>
                    </a:lnTo>
                    <a:lnTo>
                      <a:pt x="385" y="8"/>
                    </a:lnTo>
                    <a:lnTo>
                      <a:pt x="396" y="13"/>
                    </a:lnTo>
                    <a:lnTo>
                      <a:pt x="406" y="18"/>
                    </a:lnTo>
                    <a:lnTo>
                      <a:pt x="415" y="26"/>
                    </a:lnTo>
                    <a:lnTo>
                      <a:pt x="423" y="34"/>
                    </a:lnTo>
                    <a:lnTo>
                      <a:pt x="431" y="42"/>
                    </a:lnTo>
                    <a:lnTo>
                      <a:pt x="437" y="51"/>
                    </a:lnTo>
                    <a:lnTo>
                      <a:pt x="442" y="62"/>
                    </a:lnTo>
                    <a:lnTo>
                      <a:pt x="446" y="72"/>
                    </a:lnTo>
                    <a:lnTo>
                      <a:pt x="450" y="82"/>
                    </a:lnTo>
                    <a:lnTo>
                      <a:pt x="453" y="94"/>
                    </a:lnTo>
                    <a:lnTo>
                      <a:pt x="454" y="106"/>
                    </a:lnTo>
                    <a:lnTo>
                      <a:pt x="455" y="118"/>
                    </a:lnTo>
                    <a:lnTo>
                      <a:pt x="454" y="130"/>
                    </a:lnTo>
                    <a:lnTo>
                      <a:pt x="453" y="140"/>
                    </a:lnTo>
                    <a:lnTo>
                      <a:pt x="451" y="150"/>
                    </a:lnTo>
                    <a:lnTo>
                      <a:pt x="449" y="160"/>
                    </a:lnTo>
                    <a:lnTo>
                      <a:pt x="445" y="170"/>
                    </a:lnTo>
                    <a:lnTo>
                      <a:pt x="441" y="179"/>
                    </a:lnTo>
                    <a:lnTo>
                      <a:pt x="436" y="187"/>
                    </a:lnTo>
                    <a:lnTo>
                      <a:pt x="431" y="195"/>
                    </a:lnTo>
                    <a:lnTo>
                      <a:pt x="425" y="204"/>
                    </a:lnTo>
                    <a:lnTo>
                      <a:pt x="419" y="210"/>
                    </a:lnTo>
                    <a:lnTo>
                      <a:pt x="412" y="215"/>
                    </a:lnTo>
                    <a:lnTo>
                      <a:pt x="406" y="220"/>
                    </a:lnTo>
                    <a:lnTo>
                      <a:pt x="400" y="223"/>
                    </a:lnTo>
                    <a:lnTo>
                      <a:pt x="393" y="226"/>
                    </a:lnTo>
                    <a:lnTo>
                      <a:pt x="386" y="227"/>
                    </a:lnTo>
                    <a:lnTo>
                      <a:pt x="379" y="228"/>
                    </a:lnTo>
                    <a:lnTo>
                      <a:pt x="372" y="227"/>
                    </a:lnTo>
                    <a:lnTo>
                      <a:pt x="367" y="226"/>
                    </a:lnTo>
                    <a:lnTo>
                      <a:pt x="361" y="225"/>
                    </a:lnTo>
                    <a:lnTo>
                      <a:pt x="356" y="223"/>
                    </a:lnTo>
                    <a:lnTo>
                      <a:pt x="351" y="220"/>
                    </a:lnTo>
                    <a:lnTo>
                      <a:pt x="347" y="216"/>
                    </a:lnTo>
                    <a:lnTo>
                      <a:pt x="341" y="212"/>
                    </a:lnTo>
                    <a:lnTo>
                      <a:pt x="337" y="208"/>
                    </a:lnTo>
                    <a:lnTo>
                      <a:pt x="333" y="203"/>
                    </a:lnTo>
                    <a:lnTo>
                      <a:pt x="330" y="196"/>
                    </a:lnTo>
                    <a:lnTo>
                      <a:pt x="327" y="191"/>
                    </a:lnTo>
                    <a:lnTo>
                      <a:pt x="325" y="185"/>
                    </a:lnTo>
                    <a:lnTo>
                      <a:pt x="323" y="179"/>
                    </a:lnTo>
                    <a:lnTo>
                      <a:pt x="322" y="173"/>
                    </a:lnTo>
                    <a:lnTo>
                      <a:pt x="321" y="166"/>
                    </a:lnTo>
                    <a:lnTo>
                      <a:pt x="321" y="159"/>
                    </a:lnTo>
                    <a:lnTo>
                      <a:pt x="321" y="150"/>
                    </a:lnTo>
                    <a:lnTo>
                      <a:pt x="323" y="141"/>
                    </a:lnTo>
                    <a:lnTo>
                      <a:pt x="325" y="133"/>
                    </a:lnTo>
                    <a:lnTo>
                      <a:pt x="328" y="124"/>
                    </a:lnTo>
                    <a:lnTo>
                      <a:pt x="332" y="116"/>
                    </a:lnTo>
                    <a:lnTo>
                      <a:pt x="337" y="109"/>
                    </a:lnTo>
                    <a:lnTo>
                      <a:pt x="343" y="102"/>
                    </a:lnTo>
                    <a:lnTo>
                      <a:pt x="350" y="95"/>
                    </a:lnTo>
                    <a:lnTo>
                      <a:pt x="359" y="85"/>
                    </a:lnTo>
                    <a:lnTo>
                      <a:pt x="365" y="77"/>
                    </a:lnTo>
                    <a:lnTo>
                      <a:pt x="367" y="73"/>
                    </a:lnTo>
                    <a:lnTo>
                      <a:pt x="369" y="69"/>
                    </a:lnTo>
                    <a:lnTo>
                      <a:pt x="370" y="65"/>
                    </a:lnTo>
                    <a:lnTo>
                      <a:pt x="370" y="62"/>
                    </a:lnTo>
                    <a:lnTo>
                      <a:pt x="369" y="55"/>
                    </a:lnTo>
                    <a:lnTo>
                      <a:pt x="368" y="50"/>
                    </a:lnTo>
                    <a:lnTo>
                      <a:pt x="365" y="46"/>
                    </a:lnTo>
                    <a:lnTo>
                      <a:pt x="362" y="42"/>
                    </a:lnTo>
                    <a:lnTo>
                      <a:pt x="356" y="37"/>
                    </a:lnTo>
                    <a:lnTo>
                      <a:pt x="350" y="34"/>
                    </a:lnTo>
                    <a:lnTo>
                      <a:pt x="342" y="32"/>
                    </a:lnTo>
                    <a:lnTo>
                      <a:pt x="334" y="31"/>
                    </a:lnTo>
                    <a:lnTo>
                      <a:pt x="323" y="32"/>
                    </a:lnTo>
                    <a:lnTo>
                      <a:pt x="312" y="34"/>
                    </a:lnTo>
                    <a:lnTo>
                      <a:pt x="300" y="37"/>
                    </a:lnTo>
                    <a:lnTo>
                      <a:pt x="290" y="42"/>
                    </a:lnTo>
                    <a:lnTo>
                      <a:pt x="279" y="49"/>
                    </a:lnTo>
                    <a:lnTo>
                      <a:pt x="268" y="56"/>
                    </a:lnTo>
                    <a:lnTo>
                      <a:pt x="258" y="66"/>
                    </a:lnTo>
                    <a:lnTo>
                      <a:pt x="248" y="77"/>
                    </a:lnTo>
                    <a:lnTo>
                      <a:pt x="235" y="93"/>
                    </a:lnTo>
                    <a:lnTo>
                      <a:pt x="223" y="110"/>
                    </a:lnTo>
                    <a:lnTo>
                      <a:pt x="212" y="128"/>
                    </a:lnTo>
                    <a:lnTo>
                      <a:pt x="201" y="147"/>
                    </a:lnTo>
                    <a:lnTo>
                      <a:pt x="191" y="167"/>
                    </a:lnTo>
                    <a:lnTo>
                      <a:pt x="183" y="187"/>
                    </a:lnTo>
                    <a:lnTo>
                      <a:pt x="175" y="210"/>
                    </a:lnTo>
                    <a:lnTo>
                      <a:pt x="166" y="233"/>
                    </a:lnTo>
                    <a:lnTo>
                      <a:pt x="160" y="256"/>
                    </a:lnTo>
                    <a:lnTo>
                      <a:pt x="154" y="279"/>
                    </a:lnTo>
                    <a:lnTo>
                      <a:pt x="150" y="301"/>
                    </a:lnTo>
                    <a:lnTo>
                      <a:pt x="146" y="324"/>
                    </a:lnTo>
                    <a:lnTo>
                      <a:pt x="143" y="347"/>
                    </a:lnTo>
                    <a:lnTo>
                      <a:pt x="141" y="368"/>
                    </a:lnTo>
                    <a:lnTo>
                      <a:pt x="139" y="390"/>
                    </a:lnTo>
                    <a:lnTo>
                      <a:pt x="139" y="412"/>
                    </a:lnTo>
                    <a:lnTo>
                      <a:pt x="139" y="428"/>
                    </a:lnTo>
                    <a:lnTo>
                      <a:pt x="141" y="444"/>
                    </a:lnTo>
                    <a:lnTo>
                      <a:pt x="143" y="458"/>
                    </a:lnTo>
                    <a:lnTo>
                      <a:pt x="146" y="471"/>
                    </a:lnTo>
                    <a:lnTo>
                      <a:pt x="150" y="485"/>
                    </a:lnTo>
                    <a:lnTo>
                      <a:pt x="155" y="496"/>
                    </a:lnTo>
                    <a:lnTo>
                      <a:pt x="160" y="507"/>
                    </a:lnTo>
                    <a:lnTo>
                      <a:pt x="167" y="518"/>
                    </a:lnTo>
                    <a:lnTo>
                      <a:pt x="175" y="527"/>
                    </a:lnTo>
                    <a:lnTo>
                      <a:pt x="182" y="535"/>
                    </a:lnTo>
                    <a:lnTo>
                      <a:pt x="190" y="542"/>
                    </a:lnTo>
                    <a:lnTo>
                      <a:pt x="198" y="548"/>
                    </a:lnTo>
                    <a:lnTo>
                      <a:pt x="208" y="553"/>
                    </a:lnTo>
                    <a:lnTo>
                      <a:pt x="217" y="556"/>
                    </a:lnTo>
                    <a:lnTo>
                      <a:pt x="226" y="558"/>
                    </a:lnTo>
                    <a:lnTo>
                      <a:pt x="235" y="558"/>
                    </a:lnTo>
                    <a:lnTo>
                      <a:pt x="245" y="558"/>
                    </a:lnTo>
                    <a:lnTo>
                      <a:pt x="253" y="557"/>
                    </a:lnTo>
                    <a:lnTo>
                      <a:pt x="262" y="555"/>
                    </a:lnTo>
                    <a:lnTo>
                      <a:pt x="271" y="553"/>
                    </a:lnTo>
                    <a:lnTo>
                      <a:pt x="282" y="550"/>
                    </a:lnTo>
                    <a:lnTo>
                      <a:pt x="291" y="545"/>
                    </a:lnTo>
                    <a:lnTo>
                      <a:pt x="300" y="540"/>
                    </a:lnTo>
                    <a:lnTo>
                      <a:pt x="311" y="535"/>
                    </a:lnTo>
                    <a:lnTo>
                      <a:pt x="321" y="529"/>
                    </a:lnTo>
                    <a:lnTo>
                      <a:pt x="331" y="523"/>
                    </a:lnTo>
                    <a:lnTo>
                      <a:pt x="340" y="516"/>
                    </a:lnTo>
                    <a:lnTo>
                      <a:pt x="350" y="507"/>
                    </a:lnTo>
                    <a:lnTo>
                      <a:pt x="360" y="498"/>
                    </a:lnTo>
                    <a:lnTo>
                      <a:pt x="369" y="489"/>
                    </a:lnTo>
                    <a:lnTo>
                      <a:pt x="379" y="479"/>
                    </a:lnTo>
                    <a:lnTo>
                      <a:pt x="388" y="467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20" name="Freeform 1838">
                <a:extLst>
                  <a:ext uri="{FF2B5EF4-FFF2-40B4-BE49-F238E27FC236}">
                    <a16:creationId xmlns:a16="http://schemas.microsoft.com/office/drawing/2014/main" id="{4229CE67-816D-4CEE-8D2C-1E8A82CE43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08" y="2755"/>
                <a:ext cx="20" cy="64"/>
              </a:xfrm>
              <a:custGeom>
                <a:avLst/>
                <a:gdLst>
                  <a:gd name="T0" fmla="*/ 1 w 307"/>
                  <a:gd name="T1" fmla="*/ 0 h 964"/>
                  <a:gd name="T2" fmla="*/ 1 w 307"/>
                  <a:gd name="T3" fmla="*/ 0 h 964"/>
                  <a:gd name="T4" fmla="*/ 1 w 307"/>
                  <a:gd name="T5" fmla="*/ 0 h 964"/>
                  <a:gd name="T6" fmla="*/ 1 w 307"/>
                  <a:gd name="T7" fmla="*/ 0 h 964"/>
                  <a:gd name="T8" fmla="*/ 1 w 307"/>
                  <a:gd name="T9" fmla="*/ 0 h 964"/>
                  <a:gd name="T10" fmla="*/ 1 w 307"/>
                  <a:gd name="T11" fmla="*/ 0 h 964"/>
                  <a:gd name="T12" fmla="*/ 1 w 307"/>
                  <a:gd name="T13" fmla="*/ 1 h 964"/>
                  <a:gd name="T14" fmla="*/ 1 w 307"/>
                  <a:gd name="T15" fmla="*/ 1 h 964"/>
                  <a:gd name="T16" fmla="*/ 1 w 307"/>
                  <a:gd name="T17" fmla="*/ 1 h 964"/>
                  <a:gd name="T18" fmla="*/ 1 w 307"/>
                  <a:gd name="T19" fmla="*/ 1 h 964"/>
                  <a:gd name="T20" fmla="*/ 1 w 307"/>
                  <a:gd name="T21" fmla="*/ 1 h 964"/>
                  <a:gd name="T22" fmla="*/ 1 w 307"/>
                  <a:gd name="T23" fmla="*/ 1 h 964"/>
                  <a:gd name="T24" fmla="*/ 1 w 307"/>
                  <a:gd name="T25" fmla="*/ 1 h 964"/>
                  <a:gd name="T26" fmla="*/ 1 w 307"/>
                  <a:gd name="T27" fmla="*/ 1 h 964"/>
                  <a:gd name="T28" fmla="*/ 1 w 307"/>
                  <a:gd name="T29" fmla="*/ 1 h 964"/>
                  <a:gd name="T30" fmla="*/ 1 w 307"/>
                  <a:gd name="T31" fmla="*/ 0 h 964"/>
                  <a:gd name="T32" fmla="*/ 1 w 307"/>
                  <a:gd name="T33" fmla="*/ 0 h 964"/>
                  <a:gd name="T34" fmla="*/ 1 w 307"/>
                  <a:gd name="T35" fmla="*/ 0 h 964"/>
                  <a:gd name="T36" fmla="*/ 1 w 307"/>
                  <a:gd name="T37" fmla="*/ 0 h 964"/>
                  <a:gd name="T38" fmla="*/ 1 w 307"/>
                  <a:gd name="T39" fmla="*/ 0 h 964"/>
                  <a:gd name="T40" fmla="*/ 1 w 307"/>
                  <a:gd name="T41" fmla="*/ 0 h 964"/>
                  <a:gd name="T42" fmla="*/ 1 w 307"/>
                  <a:gd name="T43" fmla="*/ 1 h 964"/>
                  <a:gd name="T44" fmla="*/ 1 w 307"/>
                  <a:gd name="T45" fmla="*/ 4 h 964"/>
                  <a:gd name="T46" fmla="*/ 1 w 307"/>
                  <a:gd name="T47" fmla="*/ 4 h 964"/>
                  <a:gd name="T48" fmla="*/ 1 w 307"/>
                  <a:gd name="T49" fmla="*/ 4 h 964"/>
                  <a:gd name="T50" fmla="*/ 1 w 307"/>
                  <a:gd name="T51" fmla="*/ 4 h 964"/>
                  <a:gd name="T52" fmla="*/ 1 w 307"/>
                  <a:gd name="T53" fmla="*/ 4 h 964"/>
                  <a:gd name="T54" fmla="*/ 1 w 307"/>
                  <a:gd name="T55" fmla="*/ 4 h 964"/>
                  <a:gd name="T56" fmla="*/ 1 w 307"/>
                  <a:gd name="T57" fmla="*/ 4 h 964"/>
                  <a:gd name="T58" fmla="*/ 1 w 307"/>
                  <a:gd name="T59" fmla="*/ 3 h 964"/>
                  <a:gd name="T60" fmla="*/ 1 w 307"/>
                  <a:gd name="T61" fmla="*/ 4 h 964"/>
                  <a:gd name="T62" fmla="*/ 1 w 307"/>
                  <a:gd name="T63" fmla="*/ 4 h 964"/>
                  <a:gd name="T64" fmla="*/ 1 w 307"/>
                  <a:gd name="T65" fmla="*/ 4 h 964"/>
                  <a:gd name="T66" fmla="*/ 1 w 307"/>
                  <a:gd name="T67" fmla="*/ 4 h 964"/>
                  <a:gd name="T68" fmla="*/ 0 w 307"/>
                  <a:gd name="T69" fmla="*/ 4 h 964"/>
                  <a:gd name="T70" fmla="*/ 0 w 307"/>
                  <a:gd name="T71" fmla="*/ 4 h 964"/>
                  <a:gd name="T72" fmla="*/ 0 w 307"/>
                  <a:gd name="T73" fmla="*/ 4 h 964"/>
                  <a:gd name="T74" fmla="*/ 0 w 307"/>
                  <a:gd name="T75" fmla="*/ 4 h 964"/>
                  <a:gd name="T76" fmla="*/ 0 w 307"/>
                  <a:gd name="T77" fmla="*/ 4 h 964"/>
                  <a:gd name="T78" fmla="*/ 0 w 307"/>
                  <a:gd name="T79" fmla="*/ 4 h 964"/>
                  <a:gd name="T80" fmla="*/ 0 w 307"/>
                  <a:gd name="T81" fmla="*/ 4 h 964"/>
                  <a:gd name="T82" fmla="*/ 0 w 307"/>
                  <a:gd name="T83" fmla="*/ 4 h 964"/>
                  <a:gd name="T84" fmla="*/ 0 w 307"/>
                  <a:gd name="T85" fmla="*/ 2 h 964"/>
                  <a:gd name="T86" fmla="*/ 0 w 307"/>
                  <a:gd name="T87" fmla="*/ 2 h 964"/>
                  <a:gd name="T88" fmla="*/ 0 w 307"/>
                  <a:gd name="T89" fmla="*/ 2 h 964"/>
                  <a:gd name="T90" fmla="*/ 0 w 307"/>
                  <a:gd name="T91" fmla="*/ 2 h 964"/>
                  <a:gd name="T92" fmla="*/ 0 w 307"/>
                  <a:gd name="T93" fmla="*/ 2 h 964"/>
                  <a:gd name="T94" fmla="*/ 1 w 307"/>
                  <a:gd name="T95" fmla="*/ 1 h 96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307" h="964">
                    <a:moveTo>
                      <a:pt x="228" y="0"/>
                    </a:moveTo>
                    <a:lnTo>
                      <a:pt x="236" y="0"/>
                    </a:lnTo>
                    <a:lnTo>
                      <a:pt x="244" y="2"/>
                    </a:lnTo>
                    <a:lnTo>
                      <a:pt x="251" y="4"/>
                    </a:lnTo>
                    <a:lnTo>
                      <a:pt x="259" y="7"/>
                    </a:lnTo>
                    <a:lnTo>
                      <a:pt x="266" y="11"/>
                    </a:lnTo>
                    <a:lnTo>
                      <a:pt x="272" y="16"/>
                    </a:lnTo>
                    <a:lnTo>
                      <a:pt x="278" y="23"/>
                    </a:lnTo>
                    <a:lnTo>
                      <a:pt x="284" y="29"/>
                    </a:lnTo>
                    <a:lnTo>
                      <a:pt x="289" y="37"/>
                    </a:lnTo>
                    <a:lnTo>
                      <a:pt x="295" y="44"/>
                    </a:lnTo>
                    <a:lnTo>
                      <a:pt x="299" y="52"/>
                    </a:lnTo>
                    <a:lnTo>
                      <a:pt x="302" y="62"/>
                    </a:lnTo>
                    <a:lnTo>
                      <a:pt x="304" y="71"/>
                    </a:lnTo>
                    <a:lnTo>
                      <a:pt x="306" y="80"/>
                    </a:lnTo>
                    <a:lnTo>
                      <a:pt x="307" y="89"/>
                    </a:lnTo>
                    <a:lnTo>
                      <a:pt x="307" y="100"/>
                    </a:lnTo>
                    <a:lnTo>
                      <a:pt x="307" y="110"/>
                    </a:lnTo>
                    <a:lnTo>
                      <a:pt x="306" y="120"/>
                    </a:lnTo>
                    <a:lnTo>
                      <a:pt x="304" y="130"/>
                    </a:lnTo>
                    <a:lnTo>
                      <a:pt x="302" y="139"/>
                    </a:lnTo>
                    <a:lnTo>
                      <a:pt x="298" y="147"/>
                    </a:lnTo>
                    <a:lnTo>
                      <a:pt x="295" y="155"/>
                    </a:lnTo>
                    <a:lnTo>
                      <a:pt x="289" y="164"/>
                    </a:lnTo>
                    <a:lnTo>
                      <a:pt x="284" y="171"/>
                    </a:lnTo>
                    <a:lnTo>
                      <a:pt x="278" y="178"/>
                    </a:lnTo>
                    <a:lnTo>
                      <a:pt x="272" y="184"/>
                    </a:lnTo>
                    <a:lnTo>
                      <a:pt x="265" y="189"/>
                    </a:lnTo>
                    <a:lnTo>
                      <a:pt x="259" y="193"/>
                    </a:lnTo>
                    <a:lnTo>
                      <a:pt x="251" y="197"/>
                    </a:lnTo>
                    <a:lnTo>
                      <a:pt x="243" y="199"/>
                    </a:lnTo>
                    <a:lnTo>
                      <a:pt x="236" y="200"/>
                    </a:lnTo>
                    <a:lnTo>
                      <a:pt x="228" y="201"/>
                    </a:lnTo>
                    <a:lnTo>
                      <a:pt x="219" y="200"/>
                    </a:lnTo>
                    <a:lnTo>
                      <a:pt x="212" y="199"/>
                    </a:lnTo>
                    <a:lnTo>
                      <a:pt x="204" y="197"/>
                    </a:lnTo>
                    <a:lnTo>
                      <a:pt x="197" y="193"/>
                    </a:lnTo>
                    <a:lnTo>
                      <a:pt x="191" y="189"/>
                    </a:lnTo>
                    <a:lnTo>
                      <a:pt x="183" y="184"/>
                    </a:lnTo>
                    <a:lnTo>
                      <a:pt x="177" y="178"/>
                    </a:lnTo>
                    <a:lnTo>
                      <a:pt x="172" y="171"/>
                    </a:lnTo>
                    <a:lnTo>
                      <a:pt x="166" y="164"/>
                    </a:lnTo>
                    <a:lnTo>
                      <a:pt x="162" y="155"/>
                    </a:lnTo>
                    <a:lnTo>
                      <a:pt x="158" y="147"/>
                    </a:lnTo>
                    <a:lnTo>
                      <a:pt x="155" y="139"/>
                    </a:lnTo>
                    <a:lnTo>
                      <a:pt x="152" y="130"/>
                    </a:lnTo>
                    <a:lnTo>
                      <a:pt x="149" y="120"/>
                    </a:lnTo>
                    <a:lnTo>
                      <a:pt x="148" y="110"/>
                    </a:lnTo>
                    <a:lnTo>
                      <a:pt x="148" y="100"/>
                    </a:lnTo>
                    <a:lnTo>
                      <a:pt x="148" y="89"/>
                    </a:lnTo>
                    <a:lnTo>
                      <a:pt x="149" y="80"/>
                    </a:lnTo>
                    <a:lnTo>
                      <a:pt x="152" y="71"/>
                    </a:lnTo>
                    <a:lnTo>
                      <a:pt x="155" y="62"/>
                    </a:lnTo>
                    <a:lnTo>
                      <a:pt x="158" y="52"/>
                    </a:lnTo>
                    <a:lnTo>
                      <a:pt x="161" y="44"/>
                    </a:lnTo>
                    <a:lnTo>
                      <a:pt x="166" y="37"/>
                    </a:lnTo>
                    <a:lnTo>
                      <a:pt x="171" y="29"/>
                    </a:lnTo>
                    <a:lnTo>
                      <a:pt x="177" y="23"/>
                    </a:lnTo>
                    <a:lnTo>
                      <a:pt x="183" y="16"/>
                    </a:lnTo>
                    <a:lnTo>
                      <a:pt x="190" y="11"/>
                    </a:lnTo>
                    <a:lnTo>
                      <a:pt x="197" y="7"/>
                    </a:lnTo>
                    <a:lnTo>
                      <a:pt x="204" y="4"/>
                    </a:lnTo>
                    <a:lnTo>
                      <a:pt x="211" y="2"/>
                    </a:lnTo>
                    <a:lnTo>
                      <a:pt x="219" y="0"/>
                    </a:lnTo>
                    <a:lnTo>
                      <a:pt x="228" y="0"/>
                    </a:lnTo>
                    <a:close/>
                    <a:moveTo>
                      <a:pt x="261" y="314"/>
                    </a:moveTo>
                    <a:lnTo>
                      <a:pt x="150" y="799"/>
                    </a:lnTo>
                    <a:lnTo>
                      <a:pt x="146" y="817"/>
                    </a:lnTo>
                    <a:lnTo>
                      <a:pt x="143" y="833"/>
                    </a:lnTo>
                    <a:lnTo>
                      <a:pt x="141" y="845"/>
                    </a:lnTo>
                    <a:lnTo>
                      <a:pt x="141" y="853"/>
                    </a:lnTo>
                    <a:lnTo>
                      <a:pt x="141" y="856"/>
                    </a:lnTo>
                    <a:lnTo>
                      <a:pt x="142" y="860"/>
                    </a:lnTo>
                    <a:lnTo>
                      <a:pt x="143" y="864"/>
                    </a:lnTo>
                    <a:lnTo>
                      <a:pt x="145" y="867"/>
                    </a:lnTo>
                    <a:lnTo>
                      <a:pt x="148" y="870"/>
                    </a:lnTo>
                    <a:lnTo>
                      <a:pt x="150" y="872"/>
                    </a:lnTo>
                    <a:lnTo>
                      <a:pt x="154" y="873"/>
                    </a:lnTo>
                    <a:lnTo>
                      <a:pt x="156" y="873"/>
                    </a:lnTo>
                    <a:lnTo>
                      <a:pt x="161" y="873"/>
                    </a:lnTo>
                    <a:lnTo>
                      <a:pt x="165" y="871"/>
                    </a:lnTo>
                    <a:lnTo>
                      <a:pt x="170" y="868"/>
                    </a:lnTo>
                    <a:lnTo>
                      <a:pt x="174" y="863"/>
                    </a:lnTo>
                    <a:lnTo>
                      <a:pt x="180" y="856"/>
                    </a:lnTo>
                    <a:lnTo>
                      <a:pt x="188" y="848"/>
                    </a:lnTo>
                    <a:lnTo>
                      <a:pt x="194" y="839"/>
                    </a:lnTo>
                    <a:lnTo>
                      <a:pt x="201" y="828"/>
                    </a:lnTo>
                    <a:lnTo>
                      <a:pt x="216" y="802"/>
                    </a:lnTo>
                    <a:lnTo>
                      <a:pt x="233" y="772"/>
                    </a:lnTo>
                    <a:lnTo>
                      <a:pt x="251" y="785"/>
                    </a:lnTo>
                    <a:lnTo>
                      <a:pt x="241" y="807"/>
                    </a:lnTo>
                    <a:lnTo>
                      <a:pt x="231" y="828"/>
                    </a:lnTo>
                    <a:lnTo>
                      <a:pt x="220" y="846"/>
                    </a:lnTo>
                    <a:lnTo>
                      <a:pt x="210" y="864"/>
                    </a:lnTo>
                    <a:lnTo>
                      <a:pt x="199" y="880"/>
                    </a:lnTo>
                    <a:lnTo>
                      <a:pt x="189" y="894"/>
                    </a:lnTo>
                    <a:lnTo>
                      <a:pt x="178" y="908"/>
                    </a:lnTo>
                    <a:lnTo>
                      <a:pt x="167" y="920"/>
                    </a:lnTo>
                    <a:lnTo>
                      <a:pt x="156" y="930"/>
                    </a:lnTo>
                    <a:lnTo>
                      <a:pt x="145" y="940"/>
                    </a:lnTo>
                    <a:lnTo>
                      <a:pt x="134" y="947"/>
                    </a:lnTo>
                    <a:lnTo>
                      <a:pt x="123" y="953"/>
                    </a:lnTo>
                    <a:lnTo>
                      <a:pt x="111" y="958"/>
                    </a:lnTo>
                    <a:lnTo>
                      <a:pt x="100" y="962"/>
                    </a:lnTo>
                    <a:lnTo>
                      <a:pt x="89" y="964"/>
                    </a:lnTo>
                    <a:lnTo>
                      <a:pt x="77" y="964"/>
                    </a:lnTo>
                    <a:lnTo>
                      <a:pt x="69" y="964"/>
                    </a:lnTo>
                    <a:lnTo>
                      <a:pt x="61" y="963"/>
                    </a:lnTo>
                    <a:lnTo>
                      <a:pt x="53" y="961"/>
                    </a:lnTo>
                    <a:lnTo>
                      <a:pt x="45" y="958"/>
                    </a:lnTo>
                    <a:lnTo>
                      <a:pt x="39" y="955"/>
                    </a:lnTo>
                    <a:lnTo>
                      <a:pt x="32" y="951"/>
                    </a:lnTo>
                    <a:lnTo>
                      <a:pt x="27" y="946"/>
                    </a:lnTo>
                    <a:lnTo>
                      <a:pt x="21" y="940"/>
                    </a:lnTo>
                    <a:lnTo>
                      <a:pt x="17" y="934"/>
                    </a:lnTo>
                    <a:lnTo>
                      <a:pt x="13" y="926"/>
                    </a:lnTo>
                    <a:lnTo>
                      <a:pt x="8" y="919"/>
                    </a:lnTo>
                    <a:lnTo>
                      <a:pt x="5" y="912"/>
                    </a:lnTo>
                    <a:lnTo>
                      <a:pt x="3" y="904"/>
                    </a:lnTo>
                    <a:lnTo>
                      <a:pt x="1" y="894"/>
                    </a:lnTo>
                    <a:lnTo>
                      <a:pt x="0" y="886"/>
                    </a:lnTo>
                    <a:lnTo>
                      <a:pt x="0" y="877"/>
                    </a:lnTo>
                    <a:lnTo>
                      <a:pt x="1" y="864"/>
                    </a:lnTo>
                    <a:lnTo>
                      <a:pt x="2" y="848"/>
                    </a:lnTo>
                    <a:lnTo>
                      <a:pt x="5" y="832"/>
                    </a:lnTo>
                    <a:lnTo>
                      <a:pt x="9" y="813"/>
                    </a:lnTo>
                    <a:lnTo>
                      <a:pt x="85" y="487"/>
                    </a:lnTo>
                    <a:lnTo>
                      <a:pt x="90" y="464"/>
                    </a:lnTo>
                    <a:lnTo>
                      <a:pt x="93" y="446"/>
                    </a:lnTo>
                    <a:lnTo>
                      <a:pt x="95" y="429"/>
                    </a:lnTo>
                    <a:lnTo>
                      <a:pt x="96" y="416"/>
                    </a:lnTo>
                    <a:lnTo>
                      <a:pt x="95" y="409"/>
                    </a:lnTo>
                    <a:lnTo>
                      <a:pt x="93" y="401"/>
                    </a:lnTo>
                    <a:lnTo>
                      <a:pt x="90" y="395"/>
                    </a:lnTo>
                    <a:lnTo>
                      <a:pt x="86" y="389"/>
                    </a:lnTo>
                    <a:lnTo>
                      <a:pt x="79" y="384"/>
                    </a:lnTo>
                    <a:lnTo>
                      <a:pt x="73" y="381"/>
                    </a:lnTo>
                    <a:lnTo>
                      <a:pt x="66" y="379"/>
                    </a:lnTo>
                    <a:lnTo>
                      <a:pt x="57" y="378"/>
                    </a:lnTo>
                    <a:lnTo>
                      <a:pt x="49" y="378"/>
                    </a:lnTo>
                    <a:lnTo>
                      <a:pt x="37" y="378"/>
                    </a:lnTo>
                    <a:lnTo>
                      <a:pt x="44" y="351"/>
                    </a:lnTo>
                    <a:lnTo>
                      <a:pt x="229" y="314"/>
                    </a:lnTo>
                    <a:lnTo>
                      <a:pt x="261" y="31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21" name="Freeform 1839">
                <a:extLst>
                  <a:ext uri="{FF2B5EF4-FFF2-40B4-BE49-F238E27FC236}">
                    <a16:creationId xmlns:a16="http://schemas.microsoft.com/office/drawing/2014/main" id="{E83A5F48-C7D6-4885-9EC7-50DEC52E0AE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5" y="2776"/>
                <a:ext cx="33" cy="43"/>
              </a:xfrm>
              <a:custGeom>
                <a:avLst/>
                <a:gdLst>
                  <a:gd name="T0" fmla="*/ 2 w 494"/>
                  <a:gd name="T1" fmla="*/ 0 h 650"/>
                  <a:gd name="T2" fmla="*/ 2 w 494"/>
                  <a:gd name="T3" fmla="*/ 0 h 650"/>
                  <a:gd name="T4" fmla="*/ 2 w 494"/>
                  <a:gd name="T5" fmla="*/ 0 h 650"/>
                  <a:gd name="T6" fmla="*/ 2 w 494"/>
                  <a:gd name="T7" fmla="*/ 0 h 650"/>
                  <a:gd name="T8" fmla="*/ 2 w 494"/>
                  <a:gd name="T9" fmla="*/ 0 h 650"/>
                  <a:gd name="T10" fmla="*/ 2 w 494"/>
                  <a:gd name="T11" fmla="*/ 0 h 650"/>
                  <a:gd name="T12" fmla="*/ 2 w 494"/>
                  <a:gd name="T13" fmla="*/ 1 h 650"/>
                  <a:gd name="T14" fmla="*/ 2 w 494"/>
                  <a:gd name="T15" fmla="*/ 1 h 650"/>
                  <a:gd name="T16" fmla="*/ 2 w 494"/>
                  <a:gd name="T17" fmla="*/ 1 h 650"/>
                  <a:gd name="T18" fmla="*/ 2 w 494"/>
                  <a:gd name="T19" fmla="*/ 1 h 650"/>
                  <a:gd name="T20" fmla="*/ 2 w 494"/>
                  <a:gd name="T21" fmla="*/ 2 h 650"/>
                  <a:gd name="T22" fmla="*/ 2 w 494"/>
                  <a:gd name="T23" fmla="*/ 2 h 650"/>
                  <a:gd name="T24" fmla="*/ 2 w 494"/>
                  <a:gd name="T25" fmla="*/ 2 h 650"/>
                  <a:gd name="T26" fmla="*/ 1 w 494"/>
                  <a:gd name="T27" fmla="*/ 3 h 650"/>
                  <a:gd name="T28" fmla="*/ 1 w 494"/>
                  <a:gd name="T29" fmla="*/ 3 h 650"/>
                  <a:gd name="T30" fmla="*/ 1 w 494"/>
                  <a:gd name="T31" fmla="*/ 3 h 650"/>
                  <a:gd name="T32" fmla="*/ 1 w 494"/>
                  <a:gd name="T33" fmla="*/ 3 h 650"/>
                  <a:gd name="T34" fmla="*/ 0 w 494"/>
                  <a:gd name="T35" fmla="*/ 3 h 650"/>
                  <a:gd name="T36" fmla="*/ 0 w 494"/>
                  <a:gd name="T37" fmla="*/ 3 h 650"/>
                  <a:gd name="T38" fmla="*/ 0 w 494"/>
                  <a:gd name="T39" fmla="*/ 2 h 650"/>
                  <a:gd name="T40" fmla="*/ 0 w 494"/>
                  <a:gd name="T41" fmla="*/ 2 h 650"/>
                  <a:gd name="T42" fmla="*/ 0 w 494"/>
                  <a:gd name="T43" fmla="*/ 2 h 650"/>
                  <a:gd name="T44" fmla="*/ 0 w 494"/>
                  <a:gd name="T45" fmla="*/ 2 h 650"/>
                  <a:gd name="T46" fmla="*/ 0 w 494"/>
                  <a:gd name="T47" fmla="*/ 1 h 650"/>
                  <a:gd name="T48" fmla="*/ 0 w 494"/>
                  <a:gd name="T49" fmla="*/ 1 h 650"/>
                  <a:gd name="T50" fmla="*/ 0 w 494"/>
                  <a:gd name="T51" fmla="*/ 1 h 650"/>
                  <a:gd name="T52" fmla="*/ 0 w 494"/>
                  <a:gd name="T53" fmla="*/ 1 h 650"/>
                  <a:gd name="T54" fmla="*/ 1 w 494"/>
                  <a:gd name="T55" fmla="*/ 0 h 650"/>
                  <a:gd name="T56" fmla="*/ 1 w 494"/>
                  <a:gd name="T57" fmla="*/ 0 h 650"/>
                  <a:gd name="T58" fmla="*/ 1 w 494"/>
                  <a:gd name="T59" fmla="*/ 0 h 650"/>
                  <a:gd name="T60" fmla="*/ 1 w 494"/>
                  <a:gd name="T61" fmla="*/ 0 h 650"/>
                  <a:gd name="T62" fmla="*/ 1 w 494"/>
                  <a:gd name="T63" fmla="*/ 0 h 650"/>
                  <a:gd name="T64" fmla="*/ 1 w 494"/>
                  <a:gd name="T65" fmla="*/ 0 h 650"/>
                  <a:gd name="T66" fmla="*/ 1 w 494"/>
                  <a:gd name="T67" fmla="*/ 0 h 650"/>
                  <a:gd name="T68" fmla="*/ 1 w 494"/>
                  <a:gd name="T69" fmla="*/ 0 h 650"/>
                  <a:gd name="T70" fmla="*/ 1 w 494"/>
                  <a:gd name="T71" fmla="*/ 0 h 650"/>
                  <a:gd name="T72" fmla="*/ 1 w 494"/>
                  <a:gd name="T73" fmla="*/ 1 h 650"/>
                  <a:gd name="T74" fmla="*/ 1 w 494"/>
                  <a:gd name="T75" fmla="*/ 1 h 650"/>
                  <a:gd name="T76" fmla="*/ 1 w 494"/>
                  <a:gd name="T77" fmla="*/ 2 h 650"/>
                  <a:gd name="T78" fmla="*/ 1 w 494"/>
                  <a:gd name="T79" fmla="*/ 2 h 650"/>
                  <a:gd name="T80" fmla="*/ 1 w 494"/>
                  <a:gd name="T81" fmla="*/ 2 h 650"/>
                  <a:gd name="T82" fmla="*/ 1 w 494"/>
                  <a:gd name="T83" fmla="*/ 3 h 650"/>
                  <a:gd name="T84" fmla="*/ 1 w 494"/>
                  <a:gd name="T85" fmla="*/ 3 h 650"/>
                  <a:gd name="T86" fmla="*/ 1 w 494"/>
                  <a:gd name="T87" fmla="*/ 3 h 650"/>
                  <a:gd name="T88" fmla="*/ 1 w 494"/>
                  <a:gd name="T89" fmla="*/ 3 h 650"/>
                  <a:gd name="T90" fmla="*/ 1 w 494"/>
                  <a:gd name="T91" fmla="*/ 3 h 650"/>
                  <a:gd name="T92" fmla="*/ 1 w 494"/>
                  <a:gd name="T93" fmla="*/ 3 h 650"/>
                  <a:gd name="T94" fmla="*/ 1 w 494"/>
                  <a:gd name="T95" fmla="*/ 3 h 650"/>
                  <a:gd name="T96" fmla="*/ 1 w 494"/>
                  <a:gd name="T97" fmla="*/ 3 h 650"/>
                  <a:gd name="T98" fmla="*/ 1 w 494"/>
                  <a:gd name="T99" fmla="*/ 2 h 650"/>
                  <a:gd name="T100" fmla="*/ 1 w 494"/>
                  <a:gd name="T101" fmla="*/ 2 h 650"/>
                  <a:gd name="T102" fmla="*/ 1 w 494"/>
                  <a:gd name="T103" fmla="*/ 2 h 650"/>
                  <a:gd name="T104" fmla="*/ 2 w 494"/>
                  <a:gd name="T105" fmla="*/ 1 h 650"/>
                  <a:gd name="T106" fmla="*/ 2 w 494"/>
                  <a:gd name="T107" fmla="*/ 1 h 650"/>
                  <a:gd name="T108" fmla="*/ 2 w 494"/>
                  <a:gd name="T109" fmla="*/ 1 h 650"/>
                  <a:gd name="T110" fmla="*/ 2 w 494"/>
                  <a:gd name="T111" fmla="*/ 0 h 650"/>
                  <a:gd name="T112" fmla="*/ 2 w 494"/>
                  <a:gd name="T113" fmla="*/ 0 h 650"/>
                  <a:gd name="T114" fmla="*/ 2 w 494"/>
                  <a:gd name="T115" fmla="*/ 0 h 650"/>
                  <a:gd name="T116" fmla="*/ 1 w 494"/>
                  <a:gd name="T117" fmla="*/ 0 h 650"/>
                  <a:gd name="T118" fmla="*/ 1 w 494"/>
                  <a:gd name="T119" fmla="*/ 0 h 65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94" h="650">
                    <a:moveTo>
                      <a:pt x="337" y="0"/>
                    </a:moveTo>
                    <a:lnTo>
                      <a:pt x="348" y="0"/>
                    </a:lnTo>
                    <a:lnTo>
                      <a:pt x="358" y="1"/>
                    </a:lnTo>
                    <a:lnTo>
                      <a:pt x="368" y="3"/>
                    </a:lnTo>
                    <a:lnTo>
                      <a:pt x="379" y="6"/>
                    </a:lnTo>
                    <a:lnTo>
                      <a:pt x="389" y="9"/>
                    </a:lnTo>
                    <a:lnTo>
                      <a:pt x="399" y="13"/>
                    </a:lnTo>
                    <a:lnTo>
                      <a:pt x="408" y="18"/>
                    </a:lnTo>
                    <a:lnTo>
                      <a:pt x="418" y="25"/>
                    </a:lnTo>
                    <a:lnTo>
                      <a:pt x="427" y="31"/>
                    </a:lnTo>
                    <a:lnTo>
                      <a:pt x="435" y="38"/>
                    </a:lnTo>
                    <a:lnTo>
                      <a:pt x="443" y="46"/>
                    </a:lnTo>
                    <a:lnTo>
                      <a:pt x="451" y="54"/>
                    </a:lnTo>
                    <a:lnTo>
                      <a:pt x="458" y="63"/>
                    </a:lnTo>
                    <a:lnTo>
                      <a:pt x="464" y="73"/>
                    </a:lnTo>
                    <a:lnTo>
                      <a:pt x="469" y="82"/>
                    </a:lnTo>
                    <a:lnTo>
                      <a:pt x="474" y="94"/>
                    </a:lnTo>
                    <a:lnTo>
                      <a:pt x="480" y="105"/>
                    </a:lnTo>
                    <a:lnTo>
                      <a:pt x="484" y="116"/>
                    </a:lnTo>
                    <a:lnTo>
                      <a:pt x="487" y="129"/>
                    </a:lnTo>
                    <a:lnTo>
                      <a:pt x="489" y="140"/>
                    </a:lnTo>
                    <a:lnTo>
                      <a:pt x="492" y="152"/>
                    </a:lnTo>
                    <a:lnTo>
                      <a:pt x="493" y="166"/>
                    </a:lnTo>
                    <a:lnTo>
                      <a:pt x="494" y="178"/>
                    </a:lnTo>
                    <a:lnTo>
                      <a:pt x="494" y="191"/>
                    </a:lnTo>
                    <a:lnTo>
                      <a:pt x="493" y="219"/>
                    </a:lnTo>
                    <a:lnTo>
                      <a:pt x="491" y="247"/>
                    </a:lnTo>
                    <a:lnTo>
                      <a:pt x="487" y="275"/>
                    </a:lnTo>
                    <a:lnTo>
                      <a:pt x="482" y="303"/>
                    </a:lnTo>
                    <a:lnTo>
                      <a:pt x="475" y="330"/>
                    </a:lnTo>
                    <a:lnTo>
                      <a:pt x="466" y="357"/>
                    </a:lnTo>
                    <a:lnTo>
                      <a:pt x="457" y="385"/>
                    </a:lnTo>
                    <a:lnTo>
                      <a:pt x="445" y="413"/>
                    </a:lnTo>
                    <a:lnTo>
                      <a:pt x="432" y="439"/>
                    </a:lnTo>
                    <a:lnTo>
                      <a:pt x="419" y="465"/>
                    </a:lnTo>
                    <a:lnTo>
                      <a:pt x="403" y="489"/>
                    </a:lnTo>
                    <a:lnTo>
                      <a:pt x="388" y="511"/>
                    </a:lnTo>
                    <a:lnTo>
                      <a:pt x="371" y="532"/>
                    </a:lnTo>
                    <a:lnTo>
                      <a:pt x="354" y="552"/>
                    </a:lnTo>
                    <a:lnTo>
                      <a:pt x="335" y="570"/>
                    </a:lnTo>
                    <a:lnTo>
                      <a:pt x="316" y="587"/>
                    </a:lnTo>
                    <a:lnTo>
                      <a:pt x="295" y="602"/>
                    </a:lnTo>
                    <a:lnTo>
                      <a:pt x="276" y="614"/>
                    </a:lnTo>
                    <a:lnTo>
                      <a:pt x="255" y="626"/>
                    </a:lnTo>
                    <a:lnTo>
                      <a:pt x="236" y="635"/>
                    </a:lnTo>
                    <a:lnTo>
                      <a:pt x="215" y="642"/>
                    </a:lnTo>
                    <a:lnTo>
                      <a:pt x="194" y="646"/>
                    </a:lnTo>
                    <a:lnTo>
                      <a:pt x="174" y="649"/>
                    </a:lnTo>
                    <a:lnTo>
                      <a:pt x="154" y="650"/>
                    </a:lnTo>
                    <a:lnTo>
                      <a:pt x="136" y="649"/>
                    </a:lnTo>
                    <a:lnTo>
                      <a:pt x="119" y="647"/>
                    </a:lnTo>
                    <a:lnTo>
                      <a:pt x="104" y="643"/>
                    </a:lnTo>
                    <a:lnTo>
                      <a:pt x="88" y="637"/>
                    </a:lnTo>
                    <a:lnTo>
                      <a:pt x="75" y="629"/>
                    </a:lnTo>
                    <a:lnTo>
                      <a:pt x="63" y="620"/>
                    </a:lnTo>
                    <a:lnTo>
                      <a:pt x="50" y="608"/>
                    </a:lnTo>
                    <a:lnTo>
                      <a:pt x="40" y="596"/>
                    </a:lnTo>
                    <a:lnTo>
                      <a:pt x="31" y="581"/>
                    </a:lnTo>
                    <a:lnTo>
                      <a:pt x="22" y="566"/>
                    </a:lnTo>
                    <a:lnTo>
                      <a:pt x="15" y="551"/>
                    </a:lnTo>
                    <a:lnTo>
                      <a:pt x="9" y="534"/>
                    </a:lnTo>
                    <a:lnTo>
                      <a:pt x="5" y="517"/>
                    </a:lnTo>
                    <a:lnTo>
                      <a:pt x="2" y="499"/>
                    </a:lnTo>
                    <a:lnTo>
                      <a:pt x="0" y="480"/>
                    </a:lnTo>
                    <a:lnTo>
                      <a:pt x="0" y="460"/>
                    </a:lnTo>
                    <a:lnTo>
                      <a:pt x="0" y="437"/>
                    </a:lnTo>
                    <a:lnTo>
                      <a:pt x="1" y="414"/>
                    </a:lnTo>
                    <a:lnTo>
                      <a:pt x="4" y="391"/>
                    </a:lnTo>
                    <a:lnTo>
                      <a:pt x="7" y="368"/>
                    </a:lnTo>
                    <a:lnTo>
                      <a:pt x="11" y="347"/>
                    </a:lnTo>
                    <a:lnTo>
                      <a:pt x="16" y="325"/>
                    </a:lnTo>
                    <a:lnTo>
                      <a:pt x="22" y="304"/>
                    </a:lnTo>
                    <a:lnTo>
                      <a:pt x="30" y="283"/>
                    </a:lnTo>
                    <a:lnTo>
                      <a:pt x="37" y="262"/>
                    </a:lnTo>
                    <a:lnTo>
                      <a:pt x="45" y="243"/>
                    </a:lnTo>
                    <a:lnTo>
                      <a:pt x="54" y="223"/>
                    </a:lnTo>
                    <a:lnTo>
                      <a:pt x="64" y="205"/>
                    </a:lnTo>
                    <a:lnTo>
                      <a:pt x="74" y="187"/>
                    </a:lnTo>
                    <a:lnTo>
                      <a:pt x="84" y="171"/>
                    </a:lnTo>
                    <a:lnTo>
                      <a:pt x="95" y="154"/>
                    </a:lnTo>
                    <a:lnTo>
                      <a:pt x="106" y="138"/>
                    </a:lnTo>
                    <a:lnTo>
                      <a:pt x="118" y="123"/>
                    </a:lnTo>
                    <a:lnTo>
                      <a:pt x="131" y="109"/>
                    </a:lnTo>
                    <a:lnTo>
                      <a:pt x="143" y="96"/>
                    </a:lnTo>
                    <a:lnTo>
                      <a:pt x="156" y="82"/>
                    </a:lnTo>
                    <a:lnTo>
                      <a:pt x="170" y="70"/>
                    </a:lnTo>
                    <a:lnTo>
                      <a:pt x="183" y="59"/>
                    </a:lnTo>
                    <a:lnTo>
                      <a:pt x="197" y="48"/>
                    </a:lnTo>
                    <a:lnTo>
                      <a:pt x="213" y="38"/>
                    </a:lnTo>
                    <a:lnTo>
                      <a:pt x="227" y="29"/>
                    </a:lnTo>
                    <a:lnTo>
                      <a:pt x="243" y="21"/>
                    </a:lnTo>
                    <a:lnTo>
                      <a:pt x="258" y="14"/>
                    </a:lnTo>
                    <a:lnTo>
                      <a:pt x="274" y="9"/>
                    </a:lnTo>
                    <a:lnTo>
                      <a:pt x="289" y="5"/>
                    </a:lnTo>
                    <a:lnTo>
                      <a:pt x="306" y="2"/>
                    </a:lnTo>
                    <a:lnTo>
                      <a:pt x="321" y="0"/>
                    </a:lnTo>
                    <a:lnTo>
                      <a:pt x="337" y="0"/>
                    </a:lnTo>
                    <a:close/>
                    <a:moveTo>
                      <a:pt x="315" y="36"/>
                    </a:moveTo>
                    <a:lnTo>
                      <a:pt x="309" y="36"/>
                    </a:lnTo>
                    <a:lnTo>
                      <a:pt x="301" y="37"/>
                    </a:lnTo>
                    <a:lnTo>
                      <a:pt x="295" y="39"/>
                    </a:lnTo>
                    <a:lnTo>
                      <a:pt x="289" y="41"/>
                    </a:lnTo>
                    <a:lnTo>
                      <a:pt x="283" y="44"/>
                    </a:lnTo>
                    <a:lnTo>
                      <a:pt x="278" y="47"/>
                    </a:lnTo>
                    <a:lnTo>
                      <a:pt x="273" y="51"/>
                    </a:lnTo>
                    <a:lnTo>
                      <a:pt x="267" y="56"/>
                    </a:lnTo>
                    <a:lnTo>
                      <a:pt x="258" y="69"/>
                    </a:lnTo>
                    <a:lnTo>
                      <a:pt x="248" y="85"/>
                    </a:lnTo>
                    <a:lnTo>
                      <a:pt x="238" y="105"/>
                    </a:lnTo>
                    <a:lnTo>
                      <a:pt x="227" y="129"/>
                    </a:lnTo>
                    <a:lnTo>
                      <a:pt x="216" y="155"/>
                    </a:lnTo>
                    <a:lnTo>
                      <a:pt x="205" y="186"/>
                    </a:lnTo>
                    <a:lnTo>
                      <a:pt x="193" y="220"/>
                    </a:lnTo>
                    <a:lnTo>
                      <a:pt x="182" y="257"/>
                    </a:lnTo>
                    <a:lnTo>
                      <a:pt x="171" y="296"/>
                    </a:lnTo>
                    <a:lnTo>
                      <a:pt x="160" y="334"/>
                    </a:lnTo>
                    <a:lnTo>
                      <a:pt x="152" y="371"/>
                    </a:lnTo>
                    <a:lnTo>
                      <a:pt x="146" y="408"/>
                    </a:lnTo>
                    <a:lnTo>
                      <a:pt x="141" y="443"/>
                    </a:lnTo>
                    <a:lnTo>
                      <a:pt x="137" y="476"/>
                    </a:lnTo>
                    <a:lnTo>
                      <a:pt x="135" y="510"/>
                    </a:lnTo>
                    <a:lnTo>
                      <a:pt x="134" y="542"/>
                    </a:lnTo>
                    <a:lnTo>
                      <a:pt x="135" y="550"/>
                    </a:lnTo>
                    <a:lnTo>
                      <a:pt x="135" y="557"/>
                    </a:lnTo>
                    <a:lnTo>
                      <a:pt x="136" y="564"/>
                    </a:lnTo>
                    <a:lnTo>
                      <a:pt x="138" y="571"/>
                    </a:lnTo>
                    <a:lnTo>
                      <a:pt x="140" y="577"/>
                    </a:lnTo>
                    <a:lnTo>
                      <a:pt x="143" y="584"/>
                    </a:lnTo>
                    <a:lnTo>
                      <a:pt x="146" y="589"/>
                    </a:lnTo>
                    <a:lnTo>
                      <a:pt x="149" y="594"/>
                    </a:lnTo>
                    <a:lnTo>
                      <a:pt x="153" y="599"/>
                    </a:lnTo>
                    <a:lnTo>
                      <a:pt x="157" y="603"/>
                    </a:lnTo>
                    <a:lnTo>
                      <a:pt x="161" y="606"/>
                    </a:lnTo>
                    <a:lnTo>
                      <a:pt x="166" y="609"/>
                    </a:lnTo>
                    <a:lnTo>
                      <a:pt x="171" y="611"/>
                    </a:lnTo>
                    <a:lnTo>
                      <a:pt x="175" y="613"/>
                    </a:lnTo>
                    <a:lnTo>
                      <a:pt x="180" y="614"/>
                    </a:lnTo>
                    <a:lnTo>
                      <a:pt x="185" y="614"/>
                    </a:lnTo>
                    <a:lnTo>
                      <a:pt x="190" y="614"/>
                    </a:lnTo>
                    <a:lnTo>
                      <a:pt x="195" y="613"/>
                    </a:lnTo>
                    <a:lnTo>
                      <a:pt x="201" y="612"/>
                    </a:lnTo>
                    <a:lnTo>
                      <a:pt x="205" y="610"/>
                    </a:lnTo>
                    <a:lnTo>
                      <a:pt x="214" y="605"/>
                    </a:lnTo>
                    <a:lnTo>
                      <a:pt x="222" y="598"/>
                    </a:lnTo>
                    <a:lnTo>
                      <a:pt x="228" y="591"/>
                    </a:lnTo>
                    <a:lnTo>
                      <a:pt x="236" y="583"/>
                    </a:lnTo>
                    <a:lnTo>
                      <a:pt x="242" y="571"/>
                    </a:lnTo>
                    <a:lnTo>
                      <a:pt x="249" y="559"/>
                    </a:lnTo>
                    <a:lnTo>
                      <a:pt x="264" y="527"/>
                    </a:lnTo>
                    <a:lnTo>
                      <a:pt x="281" y="488"/>
                    </a:lnTo>
                    <a:lnTo>
                      <a:pt x="289" y="466"/>
                    </a:lnTo>
                    <a:lnTo>
                      <a:pt x="297" y="445"/>
                    </a:lnTo>
                    <a:lnTo>
                      <a:pt x="306" y="421"/>
                    </a:lnTo>
                    <a:lnTo>
                      <a:pt x="313" y="398"/>
                    </a:lnTo>
                    <a:lnTo>
                      <a:pt x="320" y="375"/>
                    </a:lnTo>
                    <a:lnTo>
                      <a:pt x="326" y="350"/>
                    </a:lnTo>
                    <a:lnTo>
                      <a:pt x="332" y="325"/>
                    </a:lnTo>
                    <a:lnTo>
                      <a:pt x="338" y="299"/>
                    </a:lnTo>
                    <a:lnTo>
                      <a:pt x="344" y="274"/>
                    </a:lnTo>
                    <a:lnTo>
                      <a:pt x="348" y="249"/>
                    </a:lnTo>
                    <a:lnTo>
                      <a:pt x="352" y="224"/>
                    </a:lnTo>
                    <a:lnTo>
                      <a:pt x="355" y="201"/>
                    </a:lnTo>
                    <a:lnTo>
                      <a:pt x="357" y="177"/>
                    </a:lnTo>
                    <a:lnTo>
                      <a:pt x="359" y="154"/>
                    </a:lnTo>
                    <a:lnTo>
                      <a:pt x="360" y="132"/>
                    </a:lnTo>
                    <a:lnTo>
                      <a:pt x="360" y="110"/>
                    </a:lnTo>
                    <a:lnTo>
                      <a:pt x="359" y="94"/>
                    </a:lnTo>
                    <a:lnTo>
                      <a:pt x="357" y="78"/>
                    </a:lnTo>
                    <a:lnTo>
                      <a:pt x="355" y="72"/>
                    </a:lnTo>
                    <a:lnTo>
                      <a:pt x="353" y="66"/>
                    </a:lnTo>
                    <a:lnTo>
                      <a:pt x="350" y="61"/>
                    </a:lnTo>
                    <a:lnTo>
                      <a:pt x="347" y="55"/>
                    </a:lnTo>
                    <a:lnTo>
                      <a:pt x="343" y="50"/>
                    </a:lnTo>
                    <a:lnTo>
                      <a:pt x="340" y="46"/>
                    </a:lnTo>
                    <a:lnTo>
                      <a:pt x="335" y="43"/>
                    </a:lnTo>
                    <a:lnTo>
                      <a:pt x="332" y="40"/>
                    </a:lnTo>
                    <a:lnTo>
                      <a:pt x="328" y="38"/>
                    </a:lnTo>
                    <a:lnTo>
                      <a:pt x="324" y="37"/>
                    </a:lnTo>
                    <a:lnTo>
                      <a:pt x="320" y="36"/>
                    </a:lnTo>
                    <a:lnTo>
                      <a:pt x="315" y="36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22" name="Freeform 1840">
                <a:extLst>
                  <a:ext uri="{FF2B5EF4-FFF2-40B4-BE49-F238E27FC236}">
                    <a16:creationId xmlns:a16="http://schemas.microsoft.com/office/drawing/2014/main" id="{49ACE6C0-120E-4B36-A212-1A30090E7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6" y="2776"/>
                <a:ext cx="28" cy="43"/>
              </a:xfrm>
              <a:custGeom>
                <a:avLst/>
                <a:gdLst>
                  <a:gd name="T0" fmla="*/ 2 w 413"/>
                  <a:gd name="T1" fmla="*/ 1 h 650"/>
                  <a:gd name="T2" fmla="*/ 2 w 413"/>
                  <a:gd name="T3" fmla="*/ 1 h 650"/>
                  <a:gd name="T4" fmla="*/ 2 w 413"/>
                  <a:gd name="T5" fmla="*/ 0 h 650"/>
                  <a:gd name="T6" fmla="*/ 1 w 413"/>
                  <a:gd name="T7" fmla="*/ 0 h 650"/>
                  <a:gd name="T8" fmla="*/ 1 w 413"/>
                  <a:gd name="T9" fmla="*/ 0 h 650"/>
                  <a:gd name="T10" fmla="*/ 1 w 413"/>
                  <a:gd name="T11" fmla="*/ 0 h 650"/>
                  <a:gd name="T12" fmla="*/ 1 w 413"/>
                  <a:gd name="T13" fmla="*/ 0 h 650"/>
                  <a:gd name="T14" fmla="*/ 1 w 413"/>
                  <a:gd name="T15" fmla="*/ 0 h 650"/>
                  <a:gd name="T16" fmla="*/ 1 w 413"/>
                  <a:gd name="T17" fmla="*/ 0 h 650"/>
                  <a:gd name="T18" fmla="*/ 1 w 413"/>
                  <a:gd name="T19" fmla="*/ 0 h 650"/>
                  <a:gd name="T20" fmla="*/ 1 w 413"/>
                  <a:gd name="T21" fmla="*/ 0 h 650"/>
                  <a:gd name="T22" fmla="*/ 1 w 413"/>
                  <a:gd name="T23" fmla="*/ 0 h 650"/>
                  <a:gd name="T24" fmla="*/ 1 w 413"/>
                  <a:gd name="T25" fmla="*/ 1 h 650"/>
                  <a:gd name="T26" fmla="*/ 1 w 413"/>
                  <a:gd name="T27" fmla="*/ 1 h 650"/>
                  <a:gd name="T28" fmla="*/ 1 w 413"/>
                  <a:gd name="T29" fmla="*/ 1 h 650"/>
                  <a:gd name="T30" fmla="*/ 1 w 413"/>
                  <a:gd name="T31" fmla="*/ 1 h 650"/>
                  <a:gd name="T32" fmla="*/ 2 w 413"/>
                  <a:gd name="T33" fmla="*/ 2 h 650"/>
                  <a:gd name="T34" fmla="*/ 2 w 413"/>
                  <a:gd name="T35" fmla="*/ 2 h 650"/>
                  <a:gd name="T36" fmla="*/ 2 w 413"/>
                  <a:gd name="T37" fmla="*/ 2 h 650"/>
                  <a:gd name="T38" fmla="*/ 2 w 413"/>
                  <a:gd name="T39" fmla="*/ 2 h 650"/>
                  <a:gd name="T40" fmla="*/ 2 w 413"/>
                  <a:gd name="T41" fmla="*/ 2 h 650"/>
                  <a:gd name="T42" fmla="*/ 2 w 413"/>
                  <a:gd name="T43" fmla="*/ 2 h 650"/>
                  <a:gd name="T44" fmla="*/ 1 w 413"/>
                  <a:gd name="T45" fmla="*/ 3 h 650"/>
                  <a:gd name="T46" fmla="*/ 1 w 413"/>
                  <a:gd name="T47" fmla="*/ 3 h 650"/>
                  <a:gd name="T48" fmla="*/ 1 w 413"/>
                  <a:gd name="T49" fmla="*/ 3 h 650"/>
                  <a:gd name="T50" fmla="*/ 1 w 413"/>
                  <a:gd name="T51" fmla="*/ 3 h 650"/>
                  <a:gd name="T52" fmla="*/ 1 w 413"/>
                  <a:gd name="T53" fmla="*/ 3 h 650"/>
                  <a:gd name="T54" fmla="*/ 1 w 413"/>
                  <a:gd name="T55" fmla="*/ 3 h 650"/>
                  <a:gd name="T56" fmla="*/ 0 w 413"/>
                  <a:gd name="T57" fmla="*/ 3 h 650"/>
                  <a:gd name="T58" fmla="*/ 0 w 413"/>
                  <a:gd name="T59" fmla="*/ 3 h 650"/>
                  <a:gd name="T60" fmla="*/ 0 w 413"/>
                  <a:gd name="T61" fmla="*/ 3 h 650"/>
                  <a:gd name="T62" fmla="*/ 0 w 413"/>
                  <a:gd name="T63" fmla="*/ 3 h 650"/>
                  <a:gd name="T64" fmla="*/ 0 w 413"/>
                  <a:gd name="T65" fmla="*/ 3 h 650"/>
                  <a:gd name="T66" fmla="*/ 0 w 413"/>
                  <a:gd name="T67" fmla="*/ 2 h 650"/>
                  <a:gd name="T68" fmla="*/ 0 w 413"/>
                  <a:gd name="T69" fmla="*/ 2 h 650"/>
                  <a:gd name="T70" fmla="*/ 0 w 413"/>
                  <a:gd name="T71" fmla="*/ 2 h 650"/>
                  <a:gd name="T72" fmla="*/ 0 w 413"/>
                  <a:gd name="T73" fmla="*/ 3 h 650"/>
                  <a:gd name="T74" fmla="*/ 1 w 413"/>
                  <a:gd name="T75" fmla="*/ 3 h 650"/>
                  <a:gd name="T76" fmla="*/ 1 w 413"/>
                  <a:gd name="T77" fmla="*/ 3 h 650"/>
                  <a:gd name="T78" fmla="*/ 1 w 413"/>
                  <a:gd name="T79" fmla="*/ 3 h 650"/>
                  <a:gd name="T80" fmla="*/ 1 w 413"/>
                  <a:gd name="T81" fmla="*/ 3 h 650"/>
                  <a:gd name="T82" fmla="*/ 1 w 413"/>
                  <a:gd name="T83" fmla="*/ 3 h 650"/>
                  <a:gd name="T84" fmla="*/ 1 w 413"/>
                  <a:gd name="T85" fmla="*/ 3 h 650"/>
                  <a:gd name="T86" fmla="*/ 1 w 413"/>
                  <a:gd name="T87" fmla="*/ 3 h 650"/>
                  <a:gd name="T88" fmla="*/ 1 w 413"/>
                  <a:gd name="T89" fmla="*/ 2 h 650"/>
                  <a:gd name="T90" fmla="*/ 1 w 413"/>
                  <a:gd name="T91" fmla="*/ 2 h 650"/>
                  <a:gd name="T92" fmla="*/ 1 w 413"/>
                  <a:gd name="T93" fmla="*/ 2 h 650"/>
                  <a:gd name="T94" fmla="*/ 1 w 413"/>
                  <a:gd name="T95" fmla="*/ 2 h 650"/>
                  <a:gd name="T96" fmla="*/ 1 w 413"/>
                  <a:gd name="T97" fmla="*/ 2 h 650"/>
                  <a:gd name="T98" fmla="*/ 0 w 413"/>
                  <a:gd name="T99" fmla="*/ 1 h 650"/>
                  <a:gd name="T100" fmla="*/ 0 w 413"/>
                  <a:gd name="T101" fmla="*/ 1 h 650"/>
                  <a:gd name="T102" fmla="*/ 0 w 413"/>
                  <a:gd name="T103" fmla="*/ 1 h 650"/>
                  <a:gd name="T104" fmla="*/ 0 w 413"/>
                  <a:gd name="T105" fmla="*/ 1 h 650"/>
                  <a:gd name="T106" fmla="*/ 0 w 413"/>
                  <a:gd name="T107" fmla="*/ 0 h 650"/>
                  <a:gd name="T108" fmla="*/ 1 w 413"/>
                  <a:gd name="T109" fmla="*/ 0 h 650"/>
                  <a:gd name="T110" fmla="*/ 1 w 413"/>
                  <a:gd name="T111" fmla="*/ 0 h 650"/>
                  <a:gd name="T112" fmla="*/ 1 w 413"/>
                  <a:gd name="T113" fmla="*/ 0 h 650"/>
                  <a:gd name="T114" fmla="*/ 1 w 413"/>
                  <a:gd name="T115" fmla="*/ 0 h 650"/>
                  <a:gd name="T116" fmla="*/ 2 w 413"/>
                  <a:gd name="T117" fmla="*/ 0 h 650"/>
                  <a:gd name="T118" fmla="*/ 2 w 413"/>
                  <a:gd name="T119" fmla="*/ 0 h 650"/>
                  <a:gd name="T120" fmla="*/ 2 w 413"/>
                  <a:gd name="T121" fmla="*/ 0 h 650"/>
                  <a:gd name="T122" fmla="*/ 2 w 413"/>
                  <a:gd name="T123" fmla="*/ 0 h 650"/>
                  <a:gd name="T124" fmla="*/ 2 w 413"/>
                  <a:gd name="T125" fmla="*/ 0 h 65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13" h="650">
                    <a:moveTo>
                      <a:pt x="413" y="0"/>
                    </a:moveTo>
                    <a:lnTo>
                      <a:pt x="390" y="210"/>
                    </a:lnTo>
                    <a:lnTo>
                      <a:pt x="370" y="210"/>
                    </a:lnTo>
                    <a:lnTo>
                      <a:pt x="368" y="190"/>
                    </a:lnTo>
                    <a:lnTo>
                      <a:pt x="366" y="172"/>
                    </a:lnTo>
                    <a:lnTo>
                      <a:pt x="362" y="153"/>
                    </a:lnTo>
                    <a:lnTo>
                      <a:pt x="358" y="137"/>
                    </a:lnTo>
                    <a:lnTo>
                      <a:pt x="353" y="121"/>
                    </a:lnTo>
                    <a:lnTo>
                      <a:pt x="345" y="107"/>
                    </a:lnTo>
                    <a:lnTo>
                      <a:pt x="338" y="94"/>
                    </a:lnTo>
                    <a:lnTo>
                      <a:pt x="330" y="81"/>
                    </a:lnTo>
                    <a:lnTo>
                      <a:pt x="321" y="70"/>
                    </a:lnTo>
                    <a:lnTo>
                      <a:pt x="311" y="61"/>
                    </a:lnTo>
                    <a:lnTo>
                      <a:pt x="302" y="52"/>
                    </a:lnTo>
                    <a:lnTo>
                      <a:pt x="293" y="46"/>
                    </a:lnTo>
                    <a:lnTo>
                      <a:pt x="284" y="41"/>
                    </a:lnTo>
                    <a:lnTo>
                      <a:pt x="273" y="37"/>
                    </a:lnTo>
                    <a:lnTo>
                      <a:pt x="264" y="35"/>
                    </a:lnTo>
                    <a:lnTo>
                      <a:pt x="254" y="34"/>
                    </a:lnTo>
                    <a:lnTo>
                      <a:pt x="248" y="35"/>
                    </a:lnTo>
                    <a:lnTo>
                      <a:pt x="241" y="36"/>
                    </a:lnTo>
                    <a:lnTo>
                      <a:pt x="236" y="37"/>
                    </a:lnTo>
                    <a:lnTo>
                      <a:pt x="231" y="39"/>
                    </a:lnTo>
                    <a:lnTo>
                      <a:pt x="226" y="41"/>
                    </a:lnTo>
                    <a:lnTo>
                      <a:pt x="221" y="44"/>
                    </a:lnTo>
                    <a:lnTo>
                      <a:pt x="217" y="48"/>
                    </a:lnTo>
                    <a:lnTo>
                      <a:pt x="213" y="52"/>
                    </a:lnTo>
                    <a:lnTo>
                      <a:pt x="208" y="58"/>
                    </a:lnTo>
                    <a:lnTo>
                      <a:pt x="205" y="63"/>
                    </a:lnTo>
                    <a:lnTo>
                      <a:pt x="202" y="68"/>
                    </a:lnTo>
                    <a:lnTo>
                      <a:pt x="200" y="73"/>
                    </a:lnTo>
                    <a:lnTo>
                      <a:pt x="198" y="78"/>
                    </a:lnTo>
                    <a:lnTo>
                      <a:pt x="197" y="84"/>
                    </a:lnTo>
                    <a:lnTo>
                      <a:pt x="196" y="90"/>
                    </a:lnTo>
                    <a:lnTo>
                      <a:pt x="196" y="97"/>
                    </a:lnTo>
                    <a:lnTo>
                      <a:pt x="197" y="108"/>
                    </a:lnTo>
                    <a:lnTo>
                      <a:pt x="198" y="118"/>
                    </a:lnTo>
                    <a:lnTo>
                      <a:pt x="200" y="129"/>
                    </a:lnTo>
                    <a:lnTo>
                      <a:pt x="203" y="138"/>
                    </a:lnTo>
                    <a:lnTo>
                      <a:pt x="207" y="148"/>
                    </a:lnTo>
                    <a:lnTo>
                      <a:pt x="215" y="160"/>
                    </a:lnTo>
                    <a:lnTo>
                      <a:pt x="224" y="174"/>
                    </a:lnTo>
                    <a:lnTo>
                      <a:pt x="235" y="190"/>
                    </a:lnTo>
                    <a:lnTo>
                      <a:pt x="255" y="218"/>
                    </a:lnTo>
                    <a:lnTo>
                      <a:pt x="273" y="243"/>
                    </a:lnTo>
                    <a:lnTo>
                      <a:pt x="290" y="266"/>
                    </a:lnTo>
                    <a:lnTo>
                      <a:pt x="303" y="288"/>
                    </a:lnTo>
                    <a:lnTo>
                      <a:pt x="316" y="307"/>
                    </a:lnTo>
                    <a:lnTo>
                      <a:pt x="326" y="323"/>
                    </a:lnTo>
                    <a:lnTo>
                      <a:pt x="333" y="338"/>
                    </a:lnTo>
                    <a:lnTo>
                      <a:pt x="339" y="349"/>
                    </a:lnTo>
                    <a:lnTo>
                      <a:pt x="343" y="360"/>
                    </a:lnTo>
                    <a:lnTo>
                      <a:pt x="347" y="371"/>
                    </a:lnTo>
                    <a:lnTo>
                      <a:pt x="351" y="383"/>
                    </a:lnTo>
                    <a:lnTo>
                      <a:pt x="353" y="394"/>
                    </a:lnTo>
                    <a:lnTo>
                      <a:pt x="355" y="406"/>
                    </a:lnTo>
                    <a:lnTo>
                      <a:pt x="357" y="418"/>
                    </a:lnTo>
                    <a:lnTo>
                      <a:pt x="357" y="430"/>
                    </a:lnTo>
                    <a:lnTo>
                      <a:pt x="358" y="443"/>
                    </a:lnTo>
                    <a:lnTo>
                      <a:pt x="357" y="456"/>
                    </a:lnTo>
                    <a:lnTo>
                      <a:pt x="356" y="469"/>
                    </a:lnTo>
                    <a:lnTo>
                      <a:pt x="355" y="483"/>
                    </a:lnTo>
                    <a:lnTo>
                      <a:pt x="352" y="495"/>
                    </a:lnTo>
                    <a:lnTo>
                      <a:pt x="348" y="507"/>
                    </a:lnTo>
                    <a:lnTo>
                      <a:pt x="345" y="521"/>
                    </a:lnTo>
                    <a:lnTo>
                      <a:pt x="341" y="532"/>
                    </a:lnTo>
                    <a:lnTo>
                      <a:pt x="336" y="544"/>
                    </a:lnTo>
                    <a:lnTo>
                      <a:pt x="330" y="557"/>
                    </a:lnTo>
                    <a:lnTo>
                      <a:pt x="324" y="567"/>
                    </a:lnTo>
                    <a:lnTo>
                      <a:pt x="317" y="578"/>
                    </a:lnTo>
                    <a:lnTo>
                      <a:pt x="308" y="588"/>
                    </a:lnTo>
                    <a:lnTo>
                      <a:pt x="300" y="597"/>
                    </a:lnTo>
                    <a:lnTo>
                      <a:pt x="291" y="606"/>
                    </a:lnTo>
                    <a:lnTo>
                      <a:pt x="282" y="614"/>
                    </a:lnTo>
                    <a:lnTo>
                      <a:pt x="270" y="622"/>
                    </a:lnTo>
                    <a:lnTo>
                      <a:pt x="260" y="629"/>
                    </a:lnTo>
                    <a:lnTo>
                      <a:pt x="249" y="635"/>
                    </a:lnTo>
                    <a:lnTo>
                      <a:pt x="238" y="639"/>
                    </a:lnTo>
                    <a:lnTo>
                      <a:pt x="227" y="643"/>
                    </a:lnTo>
                    <a:lnTo>
                      <a:pt x="216" y="646"/>
                    </a:lnTo>
                    <a:lnTo>
                      <a:pt x="204" y="649"/>
                    </a:lnTo>
                    <a:lnTo>
                      <a:pt x="193" y="650"/>
                    </a:lnTo>
                    <a:lnTo>
                      <a:pt x="181" y="650"/>
                    </a:lnTo>
                    <a:lnTo>
                      <a:pt x="164" y="649"/>
                    </a:lnTo>
                    <a:lnTo>
                      <a:pt x="146" y="646"/>
                    </a:lnTo>
                    <a:lnTo>
                      <a:pt x="126" y="642"/>
                    </a:lnTo>
                    <a:lnTo>
                      <a:pt x="103" y="635"/>
                    </a:lnTo>
                    <a:lnTo>
                      <a:pt x="89" y="630"/>
                    </a:lnTo>
                    <a:lnTo>
                      <a:pt x="77" y="627"/>
                    </a:lnTo>
                    <a:lnTo>
                      <a:pt x="66" y="625"/>
                    </a:lnTo>
                    <a:lnTo>
                      <a:pt x="58" y="624"/>
                    </a:lnTo>
                    <a:lnTo>
                      <a:pt x="52" y="625"/>
                    </a:lnTo>
                    <a:lnTo>
                      <a:pt x="46" y="626"/>
                    </a:lnTo>
                    <a:lnTo>
                      <a:pt x="41" y="627"/>
                    </a:lnTo>
                    <a:lnTo>
                      <a:pt x="37" y="629"/>
                    </a:lnTo>
                    <a:lnTo>
                      <a:pt x="32" y="633"/>
                    </a:lnTo>
                    <a:lnTo>
                      <a:pt x="28" y="637"/>
                    </a:lnTo>
                    <a:lnTo>
                      <a:pt x="24" y="643"/>
                    </a:lnTo>
                    <a:lnTo>
                      <a:pt x="20" y="650"/>
                    </a:lnTo>
                    <a:lnTo>
                      <a:pt x="0" y="650"/>
                    </a:lnTo>
                    <a:lnTo>
                      <a:pt x="26" y="424"/>
                    </a:lnTo>
                    <a:lnTo>
                      <a:pt x="44" y="424"/>
                    </a:lnTo>
                    <a:lnTo>
                      <a:pt x="53" y="462"/>
                    </a:lnTo>
                    <a:lnTo>
                      <a:pt x="62" y="494"/>
                    </a:lnTo>
                    <a:lnTo>
                      <a:pt x="71" y="521"/>
                    </a:lnTo>
                    <a:lnTo>
                      <a:pt x="80" y="541"/>
                    </a:lnTo>
                    <a:lnTo>
                      <a:pt x="84" y="550"/>
                    </a:lnTo>
                    <a:lnTo>
                      <a:pt x="88" y="558"/>
                    </a:lnTo>
                    <a:lnTo>
                      <a:pt x="93" y="566"/>
                    </a:lnTo>
                    <a:lnTo>
                      <a:pt x="98" y="572"/>
                    </a:lnTo>
                    <a:lnTo>
                      <a:pt x="105" y="579"/>
                    </a:lnTo>
                    <a:lnTo>
                      <a:pt x="111" y="586"/>
                    </a:lnTo>
                    <a:lnTo>
                      <a:pt x="117" y="592"/>
                    </a:lnTo>
                    <a:lnTo>
                      <a:pt x="123" y="597"/>
                    </a:lnTo>
                    <a:lnTo>
                      <a:pt x="130" y="602"/>
                    </a:lnTo>
                    <a:lnTo>
                      <a:pt x="137" y="606"/>
                    </a:lnTo>
                    <a:lnTo>
                      <a:pt x="144" y="610"/>
                    </a:lnTo>
                    <a:lnTo>
                      <a:pt x="151" y="612"/>
                    </a:lnTo>
                    <a:lnTo>
                      <a:pt x="157" y="615"/>
                    </a:lnTo>
                    <a:lnTo>
                      <a:pt x="164" y="616"/>
                    </a:lnTo>
                    <a:lnTo>
                      <a:pt x="170" y="617"/>
                    </a:lnTo>
                    <a:lnTo>
                      <a:pt x="177" y="617"/>
                    </a:lnTo>
                    <a:lnTo>
                      <a:pt x="184" y="617"/>
                    </a:lnTo>
                    <a:lnTo>
                      <a:pt x="191" y="616"/>
                    </a:lnTo>
                    <a:lnTo>
                      <a:pt x="197" y="614"/>
                    </a:lnTo>
                    <a:lnTo>
                      <a:pt x="204" y="612"/>
                    </a:lnTo>
                    <a:lnTo>
                      <a:pt x="210" y="609"/>
                    </a:lnTo>
                    <a:lnTo>
                      <a:pt x="216" y="605"/>
                    </a:lnTo>
                    <a:lnTo>
                      <a:pt x="221" y="600"/>
                    </a:lnTo>
                    <a:lnTo>
                      <a:pt x="226" y="595"/>
                    </a:lnTo>
                    <a:lnTo>
                      <a:pt x="231" y="589"/>
                    </a:lnTo>
                    <a:lnTo>
                      <a:pt x="234" y="583"/>
                    </a:lnTo>
                    <a:lnTo>
                      <a:pt x="238" y="575"/>
                    </a:lnTo>
                    <a:lnTo>
                      <a:pt x="240" y="568"/>
                    </a:lnTo>
                    <a:lnTo>
                      <a:pt x="242" y="562"/>
                    </a:lnTo>
                    <a:lnTo>
                      <a:pt x="245" y="554"/>
                    </a:lnTo>
                    <a:lnTo>
                      <a:pt x="246" y="546"/>
                    </a:lnTo>
                    <a:lnTo>
                      <a:pt x="246" y="538"/>
                    </a:lnTo>
                    <a:lnTo>
                      <a:pt x="245" y="523"/>
                    </a:lnTo>
                    <a:lnTo>
                      <a:pt x="242" y="506"/>
                    </a:lnTo>
                    <a:lnTo>
                      <a:pt x="238" y="491"/>
                    </a:lnTo>
                    <a:lnTo>
                      <a:pt x="233" y="476"/>
                    </a:lnTo>
                    <a:lnTo>
                      <a:pt x="224" y="459"/>
                    </a:lnTo>
                    <a:lnTo>
                      <a:pt x="212" y="437"/>
                    </a:lnTo>
                    <a:lnTo>
                      <a:pt x="195" y="413"/>
                    </a:lnTo>
                    <a:lnTo>
                      <a:pt x="175" y="383"/>
                    </a:lnTo>
                    <a:lnTo>
                      <a:pt x="145" y="342"/>
                    </a:lnTo>
                    <a:lnTo>
                      <a:pt x="121" y="306"/>
                    </a:lnTo>
                    <a:lnTo>
                      <a:pt x="112" y="290"/>
                    </a:lnTo>
                    <a:lnTo>
                      <a:pt x="103" y="275"/>
                    </a:lnTo>
                    <a:lnTo>
                      <a:pt x="96" y="261"/>
                    </a:lnTo>
                    <a:lnTo>
                      <a:pt x="90" y="249"/>
                    </a:lnTo>
                    <a:lnTo>
                      <a:pt x="84" y="231"/>
                    </a:lnTo>
                    <a:lnTo>
                      <a:pt x="80" y="213"/>
                    </a:lnTo>
                    <a:lnTo>
                      <a:pt x="77" y="192"/>
                    </a:lnTo>
                    <a:lnTo>
                      <a:pt x="77" y="171"/>
                    </a:lnTo>
                    <a:lnTo>
                      <a:pt x="77" y="153"/>
                    </a:lnTo>
                    <a:lnTo>
                      <a:pt x="79" y="136"/>
                    </a:lnTo>
                    <a:lnTo>
                      <a:pt x="82" y="119"/>
                    </a:lnTo>
                    <a:lnTo>
                      <a:pt x="87" y="104"/>
                    </a:lnTo>
                    <a:lnTo>
                      <a:pt x="93" y="88"/>
                    </a:lnTo>
                    <a:lnTo>
                      <a:pt x="100" y="75"/>
                    </a:lnTo>
                    <a:lnTo>
                      <a:pt x="109" y="62"/>
                    </a:lnTo>
                    <a:lnTo>
                      <a:pt x="119" y="48"/>
                    </a:lnTo>
                    <a:lnTo>
                      <a:pt x="130" y="37"/>
                    </a:lnTo>
                    <a:lnTo>
                      <a:pt x="143" y="27"/>
                    </a:lnTo>
                    <a:lnTo>
                      <a:pt x="156" y="18"/>
                    </a:lnTo>
                    <a:lnTo>
                      <a:pt x="170" y="11"/>
                    </a:lnTo>
                    <a:lnTo>
                      <a:pt x="186" y="6"/>
                    </a:lnTo>
                    <a:lnTo>
                      <a:pt x="202" y="3"/>
                    </a:lnTo>
                    <a:lnTo>
                      <a:pt x="220" y="0"/>
                    </a:lnTo>
                    <a:lnTo>
                      <a:pt x="238" y="0"/>
                    </a:lnTo>
                    <a:lnTo>
                      <a:pt x="256" y="0"/>
                    </a:lnTo>
                    <a:lnTo>
                      <a:pt x="276" y="3"/>
                    </a:lnTo>
                    <a:lnTo>
                      <a:pt x="297" y="8"/>
                    </a:lnTo>
                    <a:lnTo>
                      <a:pt x="321" y="14"/>
                    </a:lnTo>
                    <a:lnTo>
                      <a:pt x="332" y="17"/>
                    </a:lnTo>
                    <a:lnTo>
                      <a:pt x="343" y="20"/>
                    </a:lnTo>
                    <a:lnTo>
                      <a:pt x="352" y="21"/>
                    </a:lnTo>
                    <a:lnTo>
                      <a:pt x="360" y="21"/>
                    </a:lnTo>
                    <a:lnTo>
                      <a:pt x="365" y="21"/>
                    </a:lnTo>
                    <a:lnTo>
                      <a:pt x="370" y="20"/>
                    </a:lnTo>
                    <a:lnTo>
                      <a:pt x="375" y="18"/>
                    </a:lnTo>
                    <a:lnTo>
                      <a:pt x="379" y="16"/>
                    </a:lnTo>
                    <a:lnTo>
                      <a:pt x="384" y="13"/>
                    </a:lnTo>
                    <a:lnTo>
                      <a:pt x="388" y="9"/>
                    </a:lnTo>
                    <a:lnTo>
                      <a:pt x="391" y="5"/>
                    </a:lnTo>
                    <a:lnTo>
                      <a:pt x="394" y="0"/>
                    </a:lnTo>
                    <a:lnTo>
                      <a:pt x="413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23" name="Freeform 1841">
                <a:extLst>
                  <a:ext uri="{FF2B5EF4-FFF2-40B4-BE49-F238E27FC236}">
                    <a16:creationId xmlns:a16="http://schemas.microsoft.com/office/drawing/2014/main" id="{40904588-FD02-4B18-8C2E-907CCDA4C0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13" y="2776"/>
                <a:ext cx="33" cy="43"/>
              </a:xfrm>
              <a:custGeom>
                <a:avLst/>
                <a:gdLst>
                  <a:gd name="T0" fmla="*/ 2 w 495"/>
                  <a:gd name="T1" fmla="*/ 0 h 650"/>
                  <a:gd name="T2" fmla="*/ 2 w 495"/>
                  <a:gd name="T3" fmla="*/ 0 h 650"/>
                  <a:gd name="T4" fmla="*/ 2 w 495"/>
                  <a:gd name="T5" fmla="*/ 0 h 650"/>
                  <a:gd name="T6" fmla="*/ 2 w 495"/>
                  <a:gd name="T7" fmla="*/ 0 h 650"/>
                  <a:gd name="T8" fmla="*/ 2 w 495"/>
                  <a:gd name="T9" fmla="*/ 0 h 650"/>
                  <a:gd name="T10" fmla="*/ 2 w 495"/>
                  <a:gd name="T11" fmla="*/ 0 h 650"/>
                  <a:gd name="T12" fmla="*/ 2 w 495"/>
                  <a:gd name="T13" fmla="*/ 1 h 650"/>
                  <a:gd name="T14" fmla="*/ 2 w 495"/>
                  <a:gd name="T15" fmla="*/ 1 h 650"/>
                  <a:gd name="T16" fmla="*/ 2 w 495"/>
                  <a:gd name="T17" fmla="*/ 1 h 650"/>
                  <a:gd name="T18" fmla="*/ 2 w 495"/>
                  <a:gd name="T19" fmla="*/ 1 h 650"/>
                  <a:gd name="T20" fmla="*/ 2 w 495"/>
                  <a:gd name="T21" fmla="*/ 2 h 650"/>
                  <a:gd name="T22" fmla="*/ 2 w 495"/>
                  <a:gd name="T23" fmla="*/ 2 h 650"/>
                  <a:gd name="T24" fmla="*/ 2 w 495"/>
                  <a:gd name="T25" fmla="*/ 2 h 650"/>
                  <a:gd name="T26" fmla="*/ 1 w 495"/>
                  <a:gd name="T27" fmla="*/ 3 h 650"/>
                  <a:gd name="T28" fmla="*/ 1 w 495"/>
                  <a:gd name="T29" fmla="*/ 3 h 650"/>
                  <a:gd name="T30" fmla="*/ 1 w 495"/>
                  <a:gd name="T31" fmla="*/ 3 h 650"/>
                  <a:gd name="T32" fmla="*/ 1 w 495"/>
                  <a:gd name="T33" fmla="*/ 3 h 650"/>
                  <a:gd name="T34" fmla="*/ 0 w 495"/>
                  <a:gd name="T35" fmla="*/ 3 h 650"/>
                  <a:gd name="T36" fmla="*/ 0 w 495"/>
                  <a:gd name="T37" fmla="*/ 3 h 650"/>
                  <a:gd name="T38" fmla="*/ 0 w 495"/>
                  <a:gd name="T39" fmla="*/ 2 h 650"/>
                  <a:gd name="T40" fmla="*/ 0 w 495"/>
                  <a:gd name="T41" fmla="*/ 2 h 650"/>
                  <a:gd name="T42" fmla="*/ 0 w 495"/>
                  <a:gd name="T43" fmla="*/ 2 h 650"/>
                  <a:gd name="T44" fmla="*/ 0 w 495"/>
                  <a:gd name="T45" fmla="*/ 2 h 650"/>
                  <a:gd name="T46" fmla="*/ 0 w 495"/>
                  <a:gd name="T47" fmla="*/ 1 h 650"/>
                  <a:gd name="T48" fmla="*/ 0 w 495"/>
                  <a:gd name="T49" fmla="*/ 1 h 650"/>
                  <a:gd name="T50" fmla="*/ 0 w 495"/>
                  <a:gd name="T51" fmla="*/ 1 h 650"/>
                  <a:gd name="T52" fmla="*/ 0 w 495"/>
                  <a:gd name="T53" fmla="*/ 1 h 650"/>
                  <a:gd name="T54" fmla="*/ 1 w 495"/>
                  <a:gd name="T55" fmla="*/ 0 h 650"/>
                  <a:gd name="T56" fmla="*/ 1 w 495"/>
                  <a:gd name="T57" fmla="*/ 0 h 650"/>
                  <a:gd name="T58" fmla="*/ 1 w 495"/>
                  <a:gd name="T59" fmla="*/ 0 h 650"/>
                  <a:gd name="T60" fmla="*/ 1 w 495"/>
                  <a:gd name="T61" fmla="*/ 0 h 650"/>
                  <a:gd name="T62" fmla="*/ 1 w 495"/>
                  <a:gd name="T63" fmla="*/ 0 h 650"/>
                  <a:gd name="T64" fmla="*/ 1 w 495"/>
                  <a:gd name="T65" fmla="*/ 0 h 650"/>
                  <a:gd name="T66" fmla="*/ 1 w 495"/>
                  <a:gd name="T67" fmla="*/ 0 h 650"/>
                  <a:gd name="T68" fmla="*/ 1 w 495"/>
                  <a:gd name="T69" fmla="*/ 0 h 650"/>
                  <a:gd name="T70" fmla="*/ 1 w 495"/>
                  <a:gd name="T71" fmla="*/ 0 h 650"/>
                  <a:gd name="T72" fmla="*/ 1 w 495"/>
                  <a:gd name="T73" fmla="*/ 1 h 650"/>
                  <a:gd name="T74" fmla="*/ 1 w 495"/>
                  <a:gd name="T75" fmla="*/ 1 h 650"/>
                  <a:gd name="T76" fmla="*/ 1 w 495"/>
                  <a:gd name="T77" fmla="*/ 2 h 650"/>
                  <a:gd name="T78" fmla="*/ 1 w 495"/>
                  <a:gd name="T79" fmla="*/ 2 h 650"/>
                  <a:gd name="T80" fmla="*/ 1 w 495"/>
                  <a:gd name="T81" fmla="*/ 2 h 650"/>
                  <a:gd name="T82" fmla="*/ 1 w 495"/>
                  <a:gd name="T83" fmla="*/ 3 h 650"/>
                  <a:gd name="T84" fmla="*/ 1 w 495"/>
                  <a:gd name="T85" fmla="*/ 3 h 650"/>
                  <a:gd name="T86" fmla="*/ 1 w 495"/>
                  <a:gd name="T87" fmla="*/ 3 h 650"/>
                  <a:gd name="T88" fmla="*/ 1 w 495"/>
                  <a:gd name="T89" fmla="*/ 3 h 650"/>
                  <a:gd name="T90" fmla="*/ 1 w 495"/>
                  <a:gd name="T91" fmla="*/ 3 h 650"/>
                  <a:gd name="T92" fmla="*/ 1 w 495"/>
                  <a:gd name="T93" fmla="*/ 3 h 650"/>
                  <a:gd name="T94" fmla="*/ 1 w 495"/>
                  <a:gd name="T95" fmla="*/ 3 h 650"/>
                  <a:gd name="T96" fmla="*/ 1 w 495"/>
                  <a:gd name="T97" fmla="*/ 3 h 650"/>
                  <a:gd name="T98" fmla="*/ 1 w 495"/>
                  <a:gd name="T99" fmla="*/ 2 h 650"/>
                  <a:gd name="T100" fmla="*/ 1 w 495"/>
                  <a:gd name="T101" fmla="*/ 2 h 650"/>
                  <a:gd name="T102" fmla="*/ 1 w 495"/>
                  <a:gd name="T103" fmla="*/ 2 h 650"/>
                  <a:gd name="T104" fmla="*/ 2 w 495"/>
                  <a:gd name="T105" fmla="*/ 1 h 650"/>
                  <a:gd name="T106" fmla="*/ 2 w 495"/>
                  <a:gd name="T107" fmla="*/ 1 h 650"/>
                  <a:gd name="T108" fmla="*/ 2 w 495"/>
                  <a:gd name="T109" fmla="*/ 1 h 650"/>
                  <a:gd name="T110" fmla="*/ 2 w 495"/>
                  <a:gd name="T111" fmla="*/ 0 h 650"/>
                  <a:gd name="T112" fmla="*/ 2 w 495"/>
                  <a:gd name="T113" fmla="*/ 0 h 650"/>
                  <a:gd name="T114" fmla="*/ 2 w 495"/>
                  <a:gd name="T115" fmla="*/ 0 h 650"/>
                  <a:gd name="T116" fmla="*/ 1 w 495"/>
                  <a:gd name="T117" fmla="*/ 0 h 650"/>
                  <a:gd name="T118" fmla="*/ 1 w 495"/>
                  <a:gd name="T119" fmla="*/ 0 h 65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95" h="650">
                    <a:moveTo>
                      <a:pt x="338" y="0"/>
                    </a:moveTo>
                    <a:lnTo>
                      <a:pt x="349" y="0"/>
                    </a:lnTo>
                    <a:lnTo>
                      <a:pt x="360" y="1"/>
                    </a:lnTo>
                    <a:lnTo>
                      <a:pt x="370" y="3"/>
                    </a:lnTo>
                    <a:lnTo>
                      <a:pt x="380" y="6"/>
                    </a:lnTo>
                    <a:lnTo>
                      <a:pt x="390" y="9"/>
                    </a:lnTo>
                    <a:lnTo>
                      <a:pt x="400" y="13"/>
                    </a:lnTo>
                    <a:lnTo>
                      <a:pt x="409" y="18"/>
                    </a:lnTo>
                    <a:lnTo>
                      <a:pt x="419" y="25"/>
                    </a:lnTo>
                    <a:lnTo>
                      <a:pt x="429" y="31"/>
                    </a:lnTo>
                    <a:lnTo>
                      <a:pt x="437" y="38"/>
                    </a:lnTo>
                    <a:lnTo>
                      <a:pt x="445" y="46"/>
                    </a:lnTo>
                    <a:lnTo>
                      <a:pt x="452" y="54"/>
                    </a:lnTo>
                    <a:lnTo>
                      <a:pt x="458" y="63"/>
                    </a:lnTo>
                    <a:lnTo>
                      <a:pt x="465" y="73"/>
                    </a:lnTo>
                    <a:lnTo>
                      <a:pt x="471" y="82"/>
                    </a:lnTo>
                    <a:lnTo>
                      <a:pt x="476" y="94"/>
                    </a:lnTo>
                    <a:lnTo>
                      <a:pt x="480" y="105"/>
                    </a:lnTo>
                    <a:lnTo>
                      <a:pt x="484" y="116"/>
                    </a:lnTo>
                    <a:lnTo>
                      <a:pt x="487" y="129"/>
                    </a:lnTo>
                    <a:lnTo>
                      <a:pt x="490" y="140"/>
                    </a:lnTo>
                    <a:lnTo>
                      <a:pt x="492" y="152"/>
                    </a:lnTo>
                    <a:lnTo>
                      <a:pt x="493" y="166"/>
                    </a:lnTo>
                    <a:lnTo>
                      <a:pt x="494" y="178"/>
                    </a:lnTo>
                    <a:lnTo>
                      <a:pt x="495" y="191"/>
                    </a:lnTo>
                    <a:lnTo>
                      <a:pt x="494" y="219"/>
                    </a:lnTo>
                    <a:lnTo>
                      <a:pt x="492" y="247"/>
                    </a:lnTo>
                    <a:lnTo>
                      <a:pt x="488" y="275"/>
                    </a:lnTo>
                    <a:lnTo>
                      <a:pt x="483" y="303"/>
                    </a:lnTo>
                    <a:lnTo>
                      <a:pt x="476" y="330"/>
                    </a:lnTo>
                    <a:lnTo>
                      <a:pt x="468" y="357"/>
                    </a:lnTo>
                    <a:lnTo>
                      <a:pt x="457" y="385"/>
                    </a:lnTo>
                    <a:lnTo>
                      <a:pt x="446" y="413"/>
                    </a:lnTo>
                    <a:lnTo>
                      <a:pt x="434" y="439"/>
                    </a:lnTo>
                    <a:lnTo>
                      <a:pt x="419" y="465"/>
                    </a:lnTo>
                    <a:lnTo>
                      <a:pt x="405" y="489"/>
                    </a:lnTo>
                    <a:lnTo>
                      <a:pt x="389" y="511"/>
                    </a:lnTo>
                    <a:lnTo>
                      <a:pt x="373" y="532"/>
                    </a:lnTo>
                    <a:lnTo>
                      <a:pt x="355" y="552"/>
                    </a:lnTo>
                    <a:lnTo>
                      <a:pt x="336" y="570"/>
                    </a:lnTo>
                    <a:lnTo>
                      <a:pt x="316" y="587"/>
                    </a:lnTo>
                    <a:lnTo>
                      <a:pt x="297" y="602"/>
                    </a:lnTo>
                    <a:lnTo>
                      <a:pt x="276" y="614"/>
                    </a:lnTo>
                    <a:lnTo>
                      <a:pt x="257" y="626"/>
                    </a:lnTo>
                    <a:lnTo>
                      <a:pt x="236" y="635"/>
                    </a:lnTo>
                    <a:lnTo>
                      <a:pt x="215" y="642"/>
                    </a:lnTo>
                    <a:lnTo>
                      <a:pt x="196" y="646"/>
                    </a:lnTo>
                    <a:lnTo>
                      <a:pt x="175" y="649"/>
                    </a:lnTo>
                    <a:lnTo>
                      <a:pt x="155" y="650"/>
                    </a:lnTo>
                    <a:lnTo>
                      <a:pt x="137" y="649"/>
                    </a:lnTo>
                    <a:lnTo>
                      <a:pt x="121" y="647"/>
                    </a:lnTo>
                    <a:lnTo>
                      <a:pt x="104" y="643"/>
                    </a:lnTo>
                    <a:lnTo>
                      <a:pt x="90" y="637"/>
                    </a:lnTo>
                    <a:lnTo>
                      <a:pt x="75" y="629"/>
                    </a:lnTo>
                    <a:lnTo>
                      <a:pt x="63" y="620"/>
                    </a:lnTo>
                    <a:lnTo>
                      <a:pt x="52" y="608"/>
                    </a:lnTo>
                    <a:lnTo>
                      <a:pt x="40" y="596"/>
                    </a:lnTo>
                    <a:lnTo>
                      <a:pt x="31" y="581"/>
                    </a:lnTo>
                    <a:lnTo>
                      <a:pt x="23" y="566"/>
                    </a:lnTo>
                    <a:lnTo>
                      <a:pt x="16" y="551"/>
                    </a:lnTo>
                    <a:lnTo>
                      <a:pt x="11" y="534"/>
                    </a:lnTo>
                    <a:lnTo>
                      <a:pt x="6" y="517"/>
                    </a:lnTo>
                    <a:lnTo>
                      <a:pt x="3" y="499"/>
                    </a:lnTo>
                    <a:lnTo>
                      <a:pt x="1" y="480"/>
                    </a:lnTo>
                    <a:lnTo>
                      <a:pt x="0" y="460"/>
                    </a:lnTo>
                    <a:lnTo>
                      <a:pt x="1" y="437"/>
                    </a:lnTo>
                    <a:lnTo>
                      <a:pt x="2" y="414"/>
                    </a:lnTo>
                    <a:lnTo>
                      <a:pt x="4" y="391"/>
                    </a:lnTo>
                    <a:lnTo>
                      <a:pt x="8" y="368"/>
                    </a:lnTo>
                    <a:lnTo>
                      <a:pt x="13" y="347"/>
                    </a:lnTo>
                    <a:lnTo>
                      <a:pt x="18" y="325"/>
                    </a:lnTo>
                    <a:lnTo>
                      <a:pt x="24" y="304"/>
                    </a:lnTo>
                    <a:lnTo>
                      <a:pt x="30" y="283"/>
                    </a:lnTo>
                    <a:lnTo>
                      <a:pt x="38" y="262"/>
                    </a:lnTo>
                    <a:lnTo>
                      <a:pt x="47" y="243"/>
                    </a:lnTo>
                    <a:lnTo>
                      <a:pt x="56" y="223"/>
                    </a:lnTo>
                    <a:lnTo>
                      <a:pt x="65" y="205"/>
                    </a:lnTo>
                    <a:lnTo>
                      <a:pt x="74" y="187"/>
                    </a:lnTo>
                    <a:lnTo>
                      <a:pt x="85" y="171"/>
                    </a:lnTo>
                    <a:lnTo>
                      <a:pt x="96" y="154"/>
                    </a:lnTo>
                    <a:lnTo>
                      <a:pt x="107" y="138"/>
                    </a:lnTo>
                    <a:lnTo>
                      <a:pt x="119" y="123"/>
                    </a:lnTo>
                    <a:lnTo>
                      <a:pt x="131" y="109"/>
                    </a:lnTo>
                    <a:lnTo>
                      <a:pt x="143" y="96"/>
                    </a:lnTo>
                    <a:lnTo>
                      <a:pt x="157" y="82"/>
                    </a:lnTo>
                    <a:lnTo>
                      <a:pt x="170" y="70"/>
                    </a:lnTo>
                    <a:lnTo>
                      <a:pt x="185" y="59"/>
                    </a:lnTo>
                    <a:lnTo>
                      <a:pt x="199" y="48"/>
                    </a:lnTo>
                    <a:lnTo>
                      <a:pt x="213" y="38"/>
                    </a:lnTo>
                    <a:lnTo>
                      <a:pt x="229" y="29"/>
                    </a:lnTo>
                    <a:lnTo>
                      <a:pt x="244" y="21"/>
                    </a:lnTo>
                    <a:lnTo>
                      <a:pt x="260" y="14"/>
                    </a:lnTo>
                    <a:lnTo>
                      <a:pt x="275" y="9"/>
                    </a:lnTo>
                    <a:lnTo>
                      <a:pt x="291" y="5"/>
                    </a:lnTo>
                    <a:lnTo>
                      <a:pt x="306" y="2"/>
                    </a:lnTo>
                    <a:lnTo>
                      <a:pt x="323" y="0"/>
                    </a:lnTo>
                    <a:lnTo>
                      <a:pt x="338" y="0"/>
                    </a:lnTo>
                    <a:close/>
                    <a:moveTo>
                      <a:pt x="316" y="36"/>
                    </a:moveTo>
                    <a:lnTo>
                      <a:pt x="309" y="36"/>
                    </a:lnTo>
                    <a:lnTo>
                      <a:pt x="302" y="37"/>
                    </a:lnTo>
                    <a:lnTo>
                      <a:pt x="296" y="39"/>
                    </a:lnTo>
                    <a:lnTo>
                      <a:pt x="290" y="41"/>
                    </a:lnTo>
                    <a:lnTo>
                      <a:pt x="284" y="44"/>
                    </a:lnTo>
                    <a:lnTo>
                      <a:pt x="278" y="47"/>
                    </a:lnTo>
                    <a:lnTo>
                      <a:pt x="273" y="51"/>
                    </a:lnTo>
                    <a:lnTo>
                      <a:pt x="269" y="56"/>
                    </a:lnTo>
                    <a:lnTo>
                      <a:pt x="259" y="69"/>
                    </a:lnTo>
                    <a:lnTo>
                      <a:pt x="248" y="85"/>
                    </a:lnTo>
                    <a:lnTo>
                      <a:pt x="238" y="105"/>
                    </a:lnTo>
                    <a:lnTo>
                      <a:pt x="228" y="129"/>
                    </a:lnTo>
                    <a:lnTo>
                      <a:pt x="218" y="155"/>
                    </a:lnTo>
                    <a:lnTo>
                      <a:pt x="206" y="186"/>
                    </a:lnTo>
                    <a:lnTo>
                      <a:pt x="195" y="220"/>
                    </a:lnTo>
                    <a:lnTo>
                      <a:pt x="183" y="257"/>
                    </a:lnTo>
                    <a:lnTo>
                      <a:pt x="171" y="296"/>
                    </a:lnTo>
                    <a:lnTo>
                      <a:pt x="162" y="334"/>
                    </a:lnTo>
                    <a:lnTo>
                      <a:pt x="154" y="371"/>
                    </a:lnTo>
                    <a:lnTo>
                      <a:pt x="146" y="408"/>
                    </a:lnTo>
                    <a:lnTo>
                      <a:pt x="141" y="443"/>
                    </a:lnTo>
                    <a:lnTo>
                      <a:pt x="138" y="476"/>
                    </a:lnTo>
                    <a:lnTo>
                      <a:pt x="136" y="510"/>
                    </a:lnTo>
                    <a:lnTo>
                      <a:pt x="135" y="542"/>
                    </a:lnTo>
                    <a:lnTo>
                      <a:pt x="135" y="550"/>
                    </a:lnTo>
                    <a:lnTo>
                      <a:pt x="136" y="557"/>
                    </a:lnTo>
                    <a:lnTo>
                      <a:pt x="137" y="564"/>
                    </a:lnTo>
                    <a:lnTo>
                      <a:pt x="139" y="571"/>
                    </a:lnTo>
                    <a:lnTo>
                      <a:pt x="141" y="577"/>
                    </a:lnTo>
                    <a:lnTo>
                      <a:pt x="143" y="584"/>
                    </a:lnTo>
                    <a:lnTo>
                      <a:pt x="146" y="589"/>
                    </a:lnTo>
                    <a:lnTo>
                      <a:pt x="151" y="594"/>
                    </a:lnTo>
                    <a:lnTo>
                      <a:pt x="154" y="599"/>
                    </a:lnTo>
                    <a:lnTo>
                      <a:pt x="158" y="603"/>
                    </a:lnTo>
                    <a:lnTo>
                      <a:pt x="162" y="606"/>
                    </a:lnTo>
                    <a:lnTo>
                      <a:pt x="167" y="609"/>
                    </a:lnTo>
                    <a:lnTo>
                      <a:pt x="171" y="611"/>
                    </a:lnTo>
                    <a:lnTo>
                      <a:pt x="176" y="613"/>
                    </a:lnTo>
                    <a:lnTo>
                      <a:pt x="180" y="614"/>
                    </a:lnTo>
                    <a:lnTo>
                      <a:pt x="186" y="614"/>
                    </a:lnTo>
                    <a:lnTo>
                      <a:pt x="191" y="614"/>
                    </a:lnTo>
                    <a:lnTo>
                      <a:pt x="196" y="613"/>
                    </a:lnTo>
                    <a:lnTo>
                      <a:pt x="201" y="612"/>
                    </a:lnTo>
                    <a:lnTo>
                      <a:pt x="206" y="610"/>
                    </a:lnTo>
                    <a:lnTo>
                      <a:pt x="215" y="605"/>
                    </a:lnTo>
                    <a:lnTo>
                      <a:pt x="224" y="598"/>
                    </a:lnTo>
                    <a:lnTo>
                      <a:pt x="230" y="591"/>
                    </a:lnTo>
                    <a:lnTo>
                      <a:pt x="236" y="583"/>
                    </a:lnTo>
                    <a:lnTo>
                      <a:pt x="243" y="571"/>
                    </a:lnTo>
                    <a:lnTo>
                      <a:pt x="250" y="559"/>
                    </a:lnTo>
                    <a:lnTo>
                      <a:pt x="265" y="527"/>
                    </a:lnTo>
                    <a:lnTo>
                      <a:pt x="282" y="488"/>
                    </a:lnTo>
                    <a:lnTo>
                      <a:pt x="291" y="466"/>
                    </a:lnTo>
                    <a:lnTo>
                      <a:pt x="299" y="445"/>
                    </a:lnTo>
                    <a:lnTo>
                      <a:pt x="306" y="421"/>
                    </a:lnTo>
                    <a:lnTo>
                      <a:pt x="313" y="398"/>
                    </a:lnTo>
                    <a:lnTo>
                      <a:pt x="320" y="375"/>
                    </a:lnTo>
                    <a:lnTo>
                      <a:pt x="327" y="350"/>
                    </a:lnTo>
                    <a:lnTo>
                      <a:pt x="333" y="325"/>
                    </a:lnTo>
                    <a:lnTo>
                      <a:pt x="339" y="299"/>
                    </a:lnTo>
                    <a:lnTo>
                      <a:pt x="344" y="274"/>
                    </a:lnTo>
                    <a:lnTo>
                      <a:pt x="348" y="249"/>
                    </a:lnTo>
                    <a:lnTo>
                      <a:pt x="352" y="224"/>
                    </a:lnTo>
                    <a:lnTo>
                      <a:pt x="355" y="201"/>
                    </a:lnTo>
                    <a:lnTo>
                      <a:pt x="359" y="177"/>
                    </a:lnTo>
                    <a:lnTo>
                      <a:pt x="360" y="154"/>
                    </a:lnTo>
                    <a:lnTo>
                      <a:pt x="361" y="132"/>
                    </a:lnTo>
                    <a:lnTo>
                      <a:pt x="362" y="110"/>
                    </a:lnTo>
                    <a:lnTo>
                      <a:pt x="361" y="94"/>
                    </a:lnTo>
                    <a:lnTo>
                      <a:pt x="358" y="78"/>
                    </a:lnTo>
                    <a:lnTo>
                      <a:pt x="355" y="72"/>
                    </a:lnTo>
                    <a:lnTo>
                      <a:pt x="353" y="66"/>
                    </a:lnTo>
                    <a:lnTo>
                      <a:pt x="350" y="61"/>
                    </a:lnTo>
                    <a:lnTo>
                      <a:pt x="347" y="55"/>
                    </a:lnTo>
                    <a:lnTo>
                      <a:pt x="344" y="50"/>
                    </a:lnTo>
                    <a:lnTo>
                      <a:pt x="341" y="46"/>
                    </a:lnTo>
                    <a:lnTo>
                      <a:pt x="337" y="43"/>
                    </a:lnTo>
                    <a:lnTo>
                      <a:pt x="333" y="40"/>
                    </a:lnTo>
                    <a:lnTo>
                      <a:pt x="329" y="38"/>
                    </a:lnTo>
                    <a:lnTo>
                      <a:pt x="325" y="37"/>
                    </a:lnTo>
                    <a:lnTo>
                      <a:pt x="320" y="36"/>
                    </a:lnTo>
                    <a:lnTo>
                      <a:pt x="316" y="36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24" name="Freeform 1842">
                <a:extLst>
                  <a:ext uri="{FF2B5EF4-FFF2-40B4-BE49-F238E27FC236}">
                    <a16:creationId xmlns:a16="http://schemas.microsoft.com/office/drawing/2014/main" id="{94187072-E2A1-44B6-9156-0D79C06B0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1" y="2853"/>
                <a:ext cx="105" cy="136"/>
              </a:xfrm>
              <a:custGeom>
                <a:avLst/>
                <a:gdLst>
                  <a:gd name="T0" fmla="*/ 7 w 1567"/>
                  <a:gd name="T1" fmla="*/ 3 h 2027"/>
                  <a:gd name="T2" fmla="*/ 6 w 1567"/>
                  <a:gd name="T3" fmla="*/ 2 h 2027"/>
                  <a:gd name="T4" fmla="*/ 6 w 1567"/>
                  <a:gd name="T5" fmla="*/ 1 h 2027"/>
                  <a:gd name="T6" fmla="*/ 5 w 1567"/>
                  <a:gd name="T7" fmla="*/ 1 h 2027"/>
                  <a:gd name="T8" fmla="*/ 5 w 1567"/>
                  <a:gd name="T9" fmla="*/ 1 h 2027"/>
                  <a:gd name="T10" fmla="*/ 4 w 1567"/>
                  <a:gd name="T11" fmla="*/ 1 h 2027"/>
                  <a:gd name="T12" fmla="*/ 4 w 1567"/>
                  <a:gd name="T13" fmla="*/ 1 h 2027"/>
                  <a:gd name="T14" fmla="*/ 3 w 1567"/>
                  <a:gd name="T15" fmla="*/ 1 h 2027"/>
                  <a:gd name="T16" fmla="*/ 3 w 1567"/>
                  <a:gd name="T17" fmla="*/ 1 h 2027"/>
                  <a:gd name="T18" fmla="*/ 3 w 1567"/>
                  <a:gd name="T19" fmla="*/ 2 h 2027"/>
                  <a:gd name="T20" fmla="*/ 2 w 1567"/>
                  <a:gd name="T21" fmla="*/ 2 h 2027"/>
                  <a:gd name="T22" fmla="*/ 2 w 1567"/>
                  <a:gd name="T23" fmla="*/ 3 h 2027"/>
                  <a:gd name="T24" fmla="*/ 2 w 1567"/>
                  <a:gd name="T25" fmla="*/ 4 h 2027"/>
                  <a:gd name="T26" fmla="*/ 2 w 1567"/>
                  <a:gd name="T27" fmla="*/ 5 h 2027"/>
                  <a:gd name="T28" fmla="*/ 2 w 1567"/>
                  <a:gd name="T29" fmla="*/ 6 h 2027"/>
                  <a:gd name="T30" fmla="*/ 2 w 1567"/>
                  <a:gd name="T31" fmla="*/ 7 h 2027"/>
                  <a:gd name="T32" fmla="*/ 3 w 1567"/>
                  <a:gd name="T33" fmla="*/ 8 h 2027"/>
                  <a:gd name="T34" fmla="*/ 3 w 1567"/>
                  <a:gd name="T35" fmla="*/ 8 h 2027"/>
                  <a:gd name="T36" fmla="*/ 4 w 1567"/>
                  <a:gd name="T37" fmla="*/ 8 h 2027"/>
                  <a:gd name="T38" fmla="*/ 4 w 1567"/>
                  <a:gd name="T39" fmla="*/ 9 h 2027"/>
                  <a:gd name="T40" fmla="*/ 5 w 1567"/>
                  <a:gd name="T41" fmla="*/ 9 h 2027"/>
                  <a:gd name="T42" fmla="*/ 5 w 1567"/>
                  <a:gd name="T43" fmla="*/ 8 h 2027"/>
                  <a:gd name="T44" fmla="*/ 6 w 1567"/>
                  <a:gd name="T45" fmla="*/ 8 h 2027"/>
                  <a:gd name="T46" fmla="*/ 6 w 1567"/>
                  <a:gd name="T47" fmla="*/ 8 h 2027"/>
                  <a:gd name="T48" fmla="*/ 6 w 1567"/>
                  <a:gd name="T49" fmla="*/ 7 h 2027"/>
                  <a:gd name="T50" fmla="*/ 7 w 1567"/>
                  <a:gd name="T51" fmla="*/ 8 h 2027"/>
                  <a:gd name="T52" fmla="*/ 6 w 1567"/>
                  <a:gd name="T53" fmla="*/ 8 h 2027"/>
                  <a:gd name="T54" fmla="*/ 6 w 1567"/>
                  <a:gd name="T55" fmla="*/ 9 h 2027"/>
                  <a:gd name="T56" fmla="*/ 5 w 1567"/>
                  <a:gd name="T57" fmla="*/ 9 h 2027"/>
                  <a:gd name="T58" fmla="*/ 5 w 1567"/>
                  <a:gd name="T59" fmla="*/ 9 h 2027"/>
                  <a:gd name="T60" fmla="*/ 4 w 1567"/>
                  <a:gd name="T61" fmla="*/ 9 h 2027"/>
                  <a:gd name="T62" fmla="*/ 3 w 1567"/>
                  <a:gd name="T63" fmla="*/ 9 h 2027"/>
                  <a:gd name="T64" fmla="*/ 2 w 1567"/>
                  <a:gd name="T65" fmla="*/ 9 h 2027"/>
                  <a:gd name="T66" fmla="*/ 2 w 1567"/>
                  <a:gd name="T67" fmla="*/ 8 h 2027"/>
                  <a:gd name="T68" fmla="*/ 1 w 1567"/>
                  <a:gd name="T69" fmla="*/ 8 h 2027"/>
                  <a:gd name="T70" fmla="*/ 1 w 1567"/>
                  <a:gd name="T71" fmla="*/ 7 h 2027"/>
                  <a:gd name="T72" fmla="*/ 0 w 1567"/>
                  <a:gd name="T73" fmla="*/ 6 h 2027"/>
                  <a:gd name="T74" fmla="*/ 0 w 1567"/>
                  <a:gd name="T75" fmla="*/ 6 h 2027"/>
                  <a:gd name="T76" fmla="*/ 0 w 1567"/>
                  <a:gd name="T77" fmla="*/ 5 h 2027"/>
                  <a:gd name="T78" fmla="*/ 0 w 1567"/>
                  <a:gd name="T79" fmla="*/ 4 h 2027"/>
                  <a:gd name="T80" fmla="*/ 0 w 1567"/>
                  <a:gd name="T81" fmla="*/ 3 h 2027"/>
                  <a:gd name="T82" fmla="*/ 1 w 1567"/>
                  <a:gd name="T83" fmla="*/ 2 h 2027"/>
                  <a:gd name="T84" fmla="*/ 1 w 1567"/>
                  <a:gd name="T85" fmla="*/ 1 h 2027"/>
                  <a:gd name="T86" fmla="*/ 2 w 1567"/>
                  <a:gd name="T87" fmla="*/ 1 h 2027"/>
                  <a:gd name="T88" fmla="*/ 3 w 1567"/>
                  <a:gd name="T89" fmla="*/ 0 h 2027"/>
                  <a:gd name="T90" fmla="*/ 3 w 1567"/>
                  <a:gd name="T91" fmla="*/ 0 h 2027"/>
                  <a:gd name="T92" fmla="*/ 4 w 1567"/>
                  <a:gd name="T93" fmla="*/ 0 h 2027"/>
                  <a:gd name="T94" fmla="*/ 5 w 1567"/>
                  <a:gd name="T95" fmla="*/ 0 h 2027"/>
                  <a:gd name="T96" fmla="*/ 5 w 1567"/>
                  <a:gd name="T97" fmla="*/ 0 h 2027"/>
                  <a:gd name="T98" fmla="*/ 6 w 1567"/>
                  <a:gd name="T99" fmla="*/ 1 h 2027"/>
                  <a:gd name="T100" fmla="*/ 6 w 1567"/>
                  <a:gd name="T101" fmla="*/ 1 h 2027"/>
                  <a:gd name="T102" fmla="*/ 7 w 1567"/>
                  <a:gd name="T103" fmla="*/ 0 h 2027"/>
                  <a:gd name="T104" fmla="*/ 7 w 1567"/>
                  <a:gd name="T105" fmla="*/ 0 h 202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567" h="2027">
                    <a:moveTo>
                      <a:pt x="1567" y="0"/>
                    </a:moveTo>
                    <a:lnTo>
                      <a:pt x="1567" y="671"/>
                    </a:lnTo>
                    <a:lnTo>
                      <a:pt x="1519" y="671"/>
                    </a:lnTo>
                    <a:lnTo>
                      <a:pt x="1512" y="639"/>
                    </a:lnTo>
                    <a:lnTo>
                      <a:pt x="1505" y="607"/>
                    </a:lnTo>
                    <a:lnTo>
                      <a:pt x="1496" y="578"/>
                    </a:lnTo>
                    <a:lnTo>
                      <a:pt x="1486" y="548"/>
                    </a:lnTo>
                    <a:lnTo>
                      <a:pt x="1477" y="519"/>
                    </a:lnTo>
                    <a:lnTo>
                      <a:pt x="1466" y="492"/>
                    </a:lnTo>
                    <a:lnTo>
                      <a:pt x="1454" y="465"/>
                    </a:lnTo>
                    <a:lnTo>
                      <a:pt x="1442" y="440"/>
                    </a:lnTo>
                    <a:lnTo>
                      <a:pt x="1430" y="415"/>
                    </a:lnTo>
                    <a:lnTo>
                      <a:pt x="1416" y="391"/>
                    </a:lnTo>
                    <a:lnTo>
                      <a:pt x="1402" y="369"/>
                    </a:lnTo>
                    <a:lnTo>
                      <a:pt x="1386" y="347"/>
                    </a:lnTo>
                    <a:lnTo>
                      <a:pt x="1371" y="325"/>
                    </a:lnTo>
                    <a:lnTo>
                      <a:pt x="1354" y="306"/>
                    </a:lnTo>
                    <a:lnTo>
                      <a:pt x="1337" y="286"/>
                    </a:lnTo>
                    <a:lnTo>
                      <a:pt x="1319" y="269"/>
                    </a:lnTo>
                    <a:lnTo>
                      <a:pt x="1301" y="251"/>
                    </a:lnTo>
                    <a:lnTo>
                      <a:pt x="1282" y="236"/>
                    </a:lnTo>
                    <a:lnTo>
                      <a:pt x="1263" y="221"/>
                    </a:lnTo>
                    <a:lnTo>
                      <a:pt x="1243" y="207"/>
                    </a:lnTo>
                    <a:lnTo>
                      <a:pt x="1224" y="195"/>
                    </a:lnTo>
                    <a:lnTo>
                      <a:pt x="1204" y="183"/>
                    </a:lnTo>
                    <a:lnTo>
                      <a:pt x="1184" y="173"/>
                    </a:lnTo>
                    <a:lnTo>
                      <a:pt x="1163" y="164"/>
                    </a:lnTo>
                    <a:lnTo>
                      <a:pt x="1142" y="156"/>
                    </a:lnTo>
                    <a:lnTo>
                      <a:pt x="1121" y="148"/>
                    </a:lnTo>
                    <a:lnTo>
                      <a:pt x="1100" y="142"/>
                    </a:lnTo>
                    <a:lnTo>
                      <a:pt x="1078" y="137"/>
                    </a:lnTo>
                    <a:lnTo>
                      <a:pt x="1056" y="134"/>
                    </a:lnTo>
                    <a:lnTo>
                      <a:pt x="1033" y="131"/>
                    </a:lnTo>
                    <a:lnTo>
                      <a:pt x="1011" y="129"/>
                    </a:lnTo>
                    <a:lnTo>
                      <a:pt x="988" y="129"/>
                    </a:lnTo>
                    <a:lnTo>
                      <a:pt x="968" y="129"/>
                    </a:lnTo>
                    <a:lnTo>
                      <a:pt x="950" y="130"/>
                    </a:lnTo>
                    <a:lnTo>
                      <a:pt x="930" y="132"/>
                    </a:lnTo>
                    <a:lnTo>
                      <a:pt x="912" y="135"/>
                    </a:lnTo>
                    <a:lnTo>
                      <a:pt x="893" y="139"/>
                    </a:lnTo>
                    <a:lnTo>
                      <a:pt x="876" y="143"/>
                    </a:lnTo>
                    <a:lnTo>
                      <a:pt x="857" y="148"/>
                    </a:lnTo>
                    <a:lnTo>
                      <a:pt x="840" y="155"/>
                    </a:lnTo>
                    <a:lnTo>
                      <a:pt x="822" y="162"/>
                    </a:lnTo>
                    <a:lnTo>
                      <a:pt x="805" y="169"/>
                    </a:lnTo>
                    <a:lnTo>
                      <a:pt x="787" y="178"/>
                    </a:lnTo>
                    <a:lnTo>
                      <a:pt x="771" y="187"/>
                    </a:lnTo>
                    <a:lnTo>
                      <a:pt x="753" y="198"/>
                    </a:lnTo>
                    <a:lnTo>
                      <a:pt x="737" y="209"/>
                    </a:lnTo>
                    <a:lnTo>
                      <a:pt x="720" y="220"/>
                    </a:lnTo>
                    <a:lnTo>
                      <a:pt x="704" y="233"/>
                    </a:lnTo>
                    <a:lnTo>
                      <a:pt x="688" y="246"/>
                    </a:lnTo>
                    <a:lnTo>
                      <a:pt x="673" y="261"/>
                    </a:lnTo>
                    <a:lnTo>
                      <a:pt x="659" y="275"/>
                    </a:lnTo>
                    <a:lnTo>
                      <a:pt x="644" y="289"/>
                    </a:lnTo>
                    <a:lnTo>
                      <a:pt x="630" y="305"/>
                    </a:lnTo>
                    <a:lnTo>
                      <a:pt x="617" y="320"/>
                    </a:lnTo>
                    <a:lnTo>
                      <a:pt x="604" y="337"/>
                    </a:lnTo>
                    <a:lnTo>
                      <a:pt x="593" y="353"/>
                    </a:lnTo>
                    <a:lnTo>
                      <a:pt x="580" y="371"/>
                    </a:lnTo>
                    <a:lnTo>
                      <a:pt x="570" y="388"/>
                    </a:lnTo>
                    <a:lnTo>
                      <a:pt x="560" y="407"/>
                    </a:lnTo>
                    <a:lnTo>
                      <a:pt x="549" y="426"/>
                    </a:lnTo>
                    <a:lnTo>
                      <a:pt x="540" y="445"/>
                    </a:lnTo>
                    <a:lnTo>
                      <a:pt x="531" y="465"/>
                    </a:lnTo>
                    <a:lnTo>
                      <a:pt x="523" y="485"/>
                    </a:lnTo>
                    <a:lnTo>
                      <a:pt x="515" y="507"/>
                    </a:lnTo>
                    <a:lnTo>
                      <a:pt x="506" y="533"/>
                    </a:lnTo>
                    <a:lnTo>
                      <a:pt x="498" y="561"/>
                    </a:lnTo>
                    <a:lnTo>
                      <a:pt x="490" y="589"/>
                    </a:lnTo>
                    <a:lnTo>
                      <a:pt x="481" y="617"/>
                    </a:lnTo>
                    <a:lnTo>
                      <a:pt x="475" y="646"/>
                    </a:lnTo>
                    <a:lnTo>
                      <a:pt x="468" y="675"/>
                    </a:lnTo>
                    <a:lnTo>
                      <a:pt x="463" y="704"/>
                    </a:lnTo>
                    <a:lnTo>
                      <a:pt x="458" y="734"/>
                    </a:lnTo>
                    <a:lnTo>
                      <a:pt x="454" y="764"/>
                    </a:lnTo>
                    <a:lnTo>
                      <a:pt x="450" y="795"/>
                    </a:lnTo>
                    <a:lnTo>
                      <a:pt x="446" y="826"/>
                    </a:lnTo>
                    <a:lnTo>
                      <a:pt x="443" y="858"/>
                    </a:lnTo>
                    <a:lnTo>
                      <a:pt x="441" y="888"/>
                    </a:lnTo>
                    <a:lnTo>
                      <a:pt x="439" y="921"/>
                    </a:lnTo>
                    <a:lnTo>
                      <a:pt x="439" y="953"/>
                    </a:lnTo>
                    <a:lnTo>
                      <a:pt x="438" y="986"/>
                    </a:lnTo>
                    <a:lnTo>
                      <a:pt x="439" y="1050"/>
                    </a:lnTo>
                    <a:lnTo>
                      <a:pt x="442" y="1113"/>
                    </a:lnTo>
                    <a:lnTo>
                      <a:pt x="446" y="1175"/>
                    </a:lnTo>
                    <a:lnTo>
                      <a:pt x="453" y="1234"/>
                    </a:lnTo>
                    <a:lnTo>
                      <a:pt x="461" y="1293"/>
                    </a:lnTo>
                    <a:lnTo>
                      <a:pt x="470" y="1350"/>
                    </a:lnTo>
                    <a:lnTo>
                      <a:pt x="481" y="1405"/>
                    </a:lnTo>
                    <a:lnTo>
                      <a:pt x="495" y="1460"/>
                    </a:lnTo>
                    <a:lnTo>
                      <a:pt x="502" y="1487"/>
                    </a:lnTo>
                    <a:lnTo>
                      <a:pt x="509" y="1511"/>
                    </a:lnTo>
                    <a:lnTo>
                      <a:pt x="518" y="1536"/>
                    </a:lnTo>
                    <a:lnTo>
                      <a:pt x="527" y="1560"/>
                    </a:lnTo>
                    <a:lnTo>
                      <a:pt x="536" y="1583"/>
                    </a:lnTo>
                    <a:lnTo>
                      <a:pt x="545" y="1605"/>
                    </a:lnTo>
                    <a:lnTo>
                      <a:pt x="556" y="1627"/>
                    </a:lnTo>
                    <a:lnTo>
                      <a:pt x="567" y="1647"/>
                    </a:lnTo>
                    <a:lnTo>
                      <a:pt x="577" y="1668"/>
                    </a:lnTo>
                    <a:lnTo>
                      <a:pt x="590" y="1686"/>
                    </a:lnTo>
                    <a:lnTo>
                      <a:pt x="602" y="1705"/>
                    </a:lnTo>
                    <a:lnTo>
                      <a:pt x="614" y="1721"/>
                    </a:lnTo>
                    <a:lnTo>
                      <a:pt x="628" y="1738"/>
                    </a:lnTo>
                    <a:lnTo>
                      <a:pt x="641" y="1754"/>
                    </a:lnTo>
                    <a:lnTo>
                      <a:pt x="655" y="1769"/>
                    </a:lnTo>
                    <a:lnTo>
                      <a:pt x="670" y="1783"/>
                    </a:lnTo>
                    <a:lnTo>
                      <a:pt x="685" y="1796"/>
                    </a:lnTo>
                    <a:lnTo>
                      <a:pt x="701" y="1809"/>
                    </a:lnTo>
                    <a:lnTo>
                      <a:pt x="717" y="1820"/>
                    </a:lnTo>
                    <a:lnTo>
                      <a:pt x="734" y="1830"/>
                    </a:lnTo>
                    <a:lnTo>
                      <a:pt x="751" y="1841"/>
                    </a:lnTo>
                    <a:lnTo>
                      <a:pt x="770" y="1850"/>
                    </a:lnTo>
                    <a:lnTo>
                      <a:pt x="788" y="1857"/>
                    </a:lnTo>
                    <a:lnTo>
                      <a:pt x="807" y="1864"/>
                    </a:lnTo>
                    <a:lnTo>
                      <a:pt x="826" y="1872"/>
                    </a:lnTo>
                    <a:lnTo>
                      <a:pt x="847" y="1877"/>
                    </a:lnTo>
                    <a:lnTo>
                      <a:pt x="868" y="1882"/>
                    </a:lnTo>
                    <a:lnTo>
                      <a:pt x="889" y="1885"/>
                    </a:lnTo>
                    <a:lnTo>
                      <a:pt x="911" y="1888"/>
                    </a:lnTo>
                    <a:lnTo>
                      <a:pt x="933" y="1890"/>
                    </a:lnTo>
                    <a:lnTo>
                      <a:pt x="956" y="1891"/>
                    </a:lnTo>
                    <a:lnTo>
                      <a:pt x="980" y="1892"/>
                    </a:lnTo>
                    <a:lnTo>
                      <a:pt x="999" y="1892"/>
                    </a:lnTo>
                    <a:lnTo>
                      <a:pt x="1018" y="1891"/>
                    </a:lnTo>
                    <a:lnTo>
                      <a:pt x="1037" y="1889"/>
                    </a:lnTo>
                    <a:lnTo>
                      <a:pt x="1056" y="1887"/>
                    </a:lnTo>
                    <a:lnTo>
                      <a:pt x="1074" y="1884"/>
                    </a:lnTo>
                    <a:lnTo>
                      <a:pt x="1093" y="1881"/>
                    </a:lnTo>
                    <a:lnTo>
                      <a:pt x="1111" y="1877"/>
                    </a:lnTo>
                    <a:lnTo>
                      <a:pt x="1129" y="1873"/>
                    </a:lnTo>
                    <a:lnTo>
                      <a:pt x="1147" y="1866"/>
                    </a:lnTo>
                    <a:lnTo>
                      <a:pt x="1164" y="1861"/>
                    </a:lnTo>
                    <a:lnTo>
                      <a:pt x="1182" y="1854"/>
                    </a:lnTo>
                    <a:lnTo>
                      <a:pt x="1199" y="1847"/>
                    </a:lnTo>
                    <a:lnTo>
                      <a:pt x="1216" y="1840"/>
                    </a:lnTo>
                    <a:lnTo>
                      <a:pt x="1232" y="1830"/>
                    </a:lnTo>
                    <a:lnTo>
                      <a:pt x="1248" y="1822"/>
                    </a:lnTo>
                    <a:lnTo>
                      <a:pt x="1265" y="1812"/>
                    </a:lnTo>
                    <a:lnTo>
                      <a:pt x="1281" y="1802"/>
                    </a:lnTo>
                    <a:lnTo>
                      <a:pt x="1298" y="1790"/>
                    </a:lnTo>
                    <a:lnTo>
                      <a:pt x="1314" y="1778"/>
                    </a:lnTo>
                    <a:lnTo>
                      <a:pt x="1331" y="1764"/>
                    </a:lnTo>
                    <a:lnTo>
                      <a:pt x="1347" y="1751"/>
                    </a:lnTo>
                    <a:lnTo>
                      <a:pt x="1365" y="1736"/>
                    </a:lnTo>
                    <a:lnTo>
                      <a:pt x="1381" y="1720"/>
                    </a:lnTo>
                    <a:lnTo>
                      <a:pt x="1399" y="1704"/>
                    </a:lnTo>
                    <a:lnTo>
                      <a:pt x="1415" y="1685"/>
                    </a:lnTo>
                    <a:lnTo>
                      <a:pt x="1433" y="1667"/>
                    </a:lnTo>
                    <a:lnTo>
                      <a:pt x="1450" y="1647"/>
                    </a:lnTo>
                    <a:lnTo>
                      <a:pt x="1468" y="1628"/>
                    </a:lnTo>
                    <a:lnTo>
                      <a:pt x="1503" y="1583"/>
                    </a:lnTo>
                    <a:lnTo>
                      <a:pt x="1539" y="1536"/>
                    </a:lnTo>
                    <a:lnTo>
                      <a:pt x="1539" y="1704"/>
                    </a:lnTo>
                    <a:lnTo>
                      <a:pt x="1521" y="1724"/>
                    </a:lnTo>
                    <a:lnTo>
                      <a:pt x="1504" y="1745"/>
                    </a:lnTo>
                    <a:lnTo>
                      <a:pt x="1486" y="1764"/>
                    </a:lnTo>
                    <a:lnTo>
                      <a:pt x="1469" y="1783"/>
                    </a:lnTo>
                    <a:lnTo>
                      <a:pt x="1450" y="1800"/>
                    </a:lnTo>
                    <a:lnTo>
                      <a:pt x="1433" y="1818"/>
                    </a:lnTo>
                    <a:lnTo>
                      <a:pt x="1415" y="1834"/>
                    </a:lnTo>
                    <a:lnTo>
                      <a:pt x="1397" y="1850"/>
                    </a:lnTo>
                    <a:lnTo>
                      <a:pt x="1378" y="1865"/>
                    </a:lnTo>
                    <a:lnTo>
                      <a:pt x="1361" y="1880"/>
                    </a:lnTo>
                    <a:lnTo>
                      <a:pt x="1342" y="1893"/>
                    </a:lnTo>
                    <a:lnTo>
                      <a:pt x="1324" y="1906"/>
                    </a:lnTo>
                    <a:lnTo>
                      <a:pt x="1305" y="1918"/>
                    </a:lnTo>
                    <a:lnTo>
                      <a:pt x="1287" y="1929"/>
                    </a:lnTo>
                    <a:lnTo>
                      <a:pt x="1268" y="1940"/>
                    </a:lnTo>
                    <a:lnTo>
                      <a:pt x="1249" y="1950"/>
                    </a:lnTo>
                    <a:lnTo>
                      <a:pt x="1230" y="1959"/>
                    </a:lnTo>
                    <a:lnTo>
                      <a:pt x="1210" y="1968"/>
                    </a:lnTo>
                    <a:lnTo>
                      <a:pt x="1191" y="1976"/>
                    </a:lnTo>
                    <a:lnTo>
                      <a:pt x="1171" y="1984"/>
                    </a:lnTo>
                    <a:lnTo>
                      <a:pt x="1151" y="1991"/>
                    </a:lnTo>
                    <a:lnTo>
                      <a:pt x="1129" y="1997"/>
                    </a:lnTo>
                    <a:lnTo>
                      <a:pt x="1107" y="2002"/>
                    </a:lnTo>
                    <a:lnTo>
                      <a:pt x="1086" y="2007"/>
                    </a:lnTo>
                    <a:lnTo>
                      <a:pt x="1064" y="2011"/>
                    </a:lnTo>
                    <a:lnTo>
                      <a:pt x="1042" y="2016"/>
                    </a:lnTo>
                    <a:lnTo>
                      <a:pt x="1019" y="2019"/>
                    </a:lnTo>
                    <a:lnTo>
                      <a:pt x="995" y="2022"/>
                    </a:lnTo>
                    <a:lnTo>
                      <a:pt x="972" y="2024"/>
                    </a:lnTo>
                    <a:lnTo>
                      <a:pt x="947" y="2025"/>
                    </a:lnTo>
                    <a:lnTo>
                      <a:pt x="922" y="2026"/>
                    </a:lnTo>
                    <a:lnTo>
                      <a:pt x="897" y="2027"/>
                    </a:lnTo>
                    <a:lnTo>
                      <a:pt x="864" y="2026"/>
                    </a:lnTo>
                    <a:lnTo>
                      <a:pt x="833" y="2025"/>
                    </a:lnTo>
                    <a:lnTo>
                      <a:pt x="801" y="2022"/>
                    </a:lnTo>
                    <a:lnTo>
                      <a:pt x="770" y="2019"/>
                    </a:lnTo>
                    <a:lnTo>
                      <a:pt x="738" y="2015"/>
                    </a:lnTo>
                    <a:lnTo>
                      <a:pt x="708" y="2009"/>
                    </a:lnTo>
                    <a:lnTo>
                      <a:pt x="678" y="2003"/>
                    </a:lnTo>
                    <a:lnTo>
                      <a:pt x="648" y="1995"/>
                    </a:lnTo>
                    <a:lnTo>
                      <a:pt x="619" y="1987"/>
                    </a:lnTo>
                    <a:lnTo>
                      <a:pt x="591" y="1978"/>
                    </a:lnTo>
                    <a:lnTo>
                      <a:pt x="562" y="1968"/>
                    </a:lnTo>
                    <a:lnTo>
                      <a:pt x="534" y="1957"/>
                    </a:lnTo>
                    <a:lnTo>
                      <a:pt x="507" y="1945"/>
                    </a:lnTo>
                    <a:lnTo>
                      <a:pt x="480" y="1931"/>
                    </a:lnTo>
                    <a:lnTo>
                      <a:pt x="454" y="1917"/>
                    </a:lnTo>
                    <a:lnTo>
                      <a:pt x="428" y="1902"/>
                    </a:lnTo>
                    <a:lnTo>
                      <a:pt x="403" y="1886"/>
                    </a:lnTo>
                    <a:lnTo>
                      <a:pt x="379" y="1869"/>
                    </a:lnTo>
                    <a:lnTo>
                      <a:pt x="355" y="1852"/>
                    </a:lnTo>
                    <a:lnTo>
                      <a:pt x="331" y="1833"/>
                    </a:lnTo>
                    <a:lnTo>
                      <a:pt x="309" y="1814"/>
                    </a:lnTo>
                    <a:lnTo>
                      <a:pt x="287" y="1793"/>
                    </a:lnTo>
                    <a:lnTo>
                      <a:pt x="266" y="1773"/>
                    </a:lnTo>
                    <a:lnTo>
                      <a:pt x="247" y="1751"/>
                    </a:lnTo>
                    <a:lnTo>
                      <a:pt x="227" y="1728"/>
                    </a:lnTo>
                    <a:lnTo>
                      <a:pt x="208" y="1705"/>
                    </a:lnTo>
                    <a:lnTo>
                      <a:pt x="190" y="1680"/>
                    </a:lnTo>
                    <a:lnTo>
                      <a:pt x="173" y="1654"/>
                    </a:lnTo>
                    <a:lnTo>
                      <a:pt x="156" y="1629"/>
                    </a:lnTo>
                    <a:lnTo>
                      <a:pt x="141" y="1602"/>
                    </a:lnTo>
                    <a:lnTo>
                      <a:pt x="125" y="1574"/>
                    </a:lnTo>
                    <a:lnTo>
                      <a:pt x="111" y="1545"/>
                    </a:lnTo>
                    <a:lnTo>
                      <a:pt x="98" y="1516"/>
                    </a:lnTo>
                    <a:lnTo>
                      <a:pt x="85" y="1487"/>
                    </a:lnTo>
                    <a:lnTo>
                      <a:pt x="74" y="1457"/>
                    </a:lnTo>
                    <a:lnTo>
                      <a:pt x="63" y="1427"/>
                    </a:lnTo>
                    <a:lnTo>
                      <a:pt x="52" y="1396"/>
                    </a:lnTo>
                    <a:lnTo>
                      <a:pt x="44" y="1366"/>
                    </a:lnTo>
                    <a:lnTo>
                      <a:pt x="35" y="1335"/>
                    </a:lnTo>
                    <a:lnTo>
                      <a:pt x="28" y="1304"/>
                    </a:lnTo>
                    <a:lnTo>
                      <a:pt x="21" y="1273"/>
                    </a:lnTo>
                    <a:lnTo>
                      <a:pt x="15" y="1242"/>
                    </a:lnTo>
                    <a:lnTo>
                      <a:pt x="11" y="1211"/>
                    </a:lnTo>
                    <a:lnTo>
                      <a:pt x="7" y="1179"/>
                    </a:lnTo>
                    <a:lnTo>
                      <a:pt x="4" y="1147"/>
                    </a:lnTo>
                    <a:lnTo>
                      <a:pt x="2" y="1114"/>
                    </a:lnTo>
                    <a:lnTo>
                      <a:pt x="1" y="1082"/>
                    </a:lnTo>
                    <a:lnTo>
                      <a:pt x="0" y="1049"/>
                    </a:lnTo>
                    <a:lnTo>
                      <a:pt x="1" y="1014"/>
                    </a:lnTo>
                    <a:lnTo>
                      <a:pt x="2" y="980"/>
                    </a:lnTo>
                    <a:lnTo>
                      <a:pt x="4" y="946"/>
                    </a:lnTo>
                    <a:lnTo>
                      <a:pt x="8" y="912"/>
                    </a:lnTo>
                    <a:lnTo>
                      <a:pt x="12" y="878"/>
                    </a:lnTo>
                    <a:lnTo>
                      <a:pt x="17" y="845"/>
                    </a:lnTo>
                    <a:lnTo>
                      <a:pt x="23" y="812"/>
                    </a:lnTo>
                    <a:lnTo>
                      <a:pt x="31" y="779"/>
                    </a:lnTo>
                    <a:lnTo>
                      <a:pt x="39" y="746"/>
                    </a:lnTo>
                    <a:lnTo>
                      <a:pt x="48" y="713"/>
                    </a:lnTo>
                    <a:lnTo>
                      <a:pt x="58" y="682"/>
                    </a:lnTo>
                    <a:lnTo>
                      <a:pt x="70" y="650"/>
                    </a:lnTo>
                    <a:lnTo>
                      <a:pt x="82" y="618"/>
                    </a:lnTo>
                    <a:lnTo>
                      <a:pt x="94" y="586"/>
                    </a:lnTo>
                    <a:lnTo>
                      <a:pt x="109" y="555"/>
                    </a:lnTo>
                    <a:lnTo>
                      <a:pt x="124" y="523"/>
                    </a:lnTo>
                    <a:lnTo>
                      <a:pt x="140" y="492"/>
                    </a:lnTo>
                    <a:lnTo>
                      <a:pt x="156" y="463"/>
                    </a:lnTo>
                    <a:lnTo>
                      <a:pt x="173" y="433"/>
                    </a:lnTo>
                    <a:lnTo>
                      <a:pt x="191" y="406"/>
                    </a:lnTo>
                    <a:lnTo>
                      <a:pt x="210" y="379"/>
                    </a:lnTo>
                    <a:lnTo>
                      <a:pt x="228" y="352"/>
                    </a:lnTo>
                    <a:lnTo>
                      <a:pt x="248" y="327"/>
                    </a:lnTo>
                    <a:lnTo>
                      <a:pt x="268" y="303"/>
                    </a:lnTo>
                    <a:lnTo>
                      <a:pt x="290" y="279"/>
                    </a:lnTo>
                    <a:lnTo>
                      <a:pt x="312" y="255"/>
                    </a:lnTo>
                    <a:lnTo>
                      <a:pt x="334" y="234"/>
                    </a:lnTo>
                    <a:lnTo>
                      <a:pt x="358" y="213"/>
                    </a:lnTo>
                    <a:lnTo>
                      <a:pt x="382" y="193"/>
                    </a:lnTo>
                    <a:lnTo>
                      <a:pt x="406" y="173"/>
                    </a:lnTo>
                    <a:lnTo>
                      <a:pt x="431" y="155"/>
                    </a:lnTo>
                    <a:lnTo>
                      <a:pt x="457" y="137"/>
                    </a:lnTo>
                    <a:lnTo>
                      <a:pt x="484" y="121"/>
                    </a:lnTo>
                    <a:lnTo>
                      <a:pt x="510" y="105"/>
                    </a:lnTo>
                    <a:lnTo>
                      <a:pt x="537" y="91"/>
                    </a:lnTo>
                    <a:lnTo>
                      <a:pt x="564" y="77"/>
                    </a:lnTo>
                    <a:lnTo>
                      <a:pt x="592" y="65"/>
                    </a:lnTo>
                    <a:lnTo>
                      <a:pt x="618" y="54"/>
                    </a:lnTo>
                    <a:lnTo>
                      <a:pt x="646" y="43"/>
                    </a:lnTo>
                    <a:lnTo>
                      <a:pt x="674" y="34"/>
                    </a:lnTo>
                    <a:lnTo>
                      <a:pt x="702" y="27"/>
                    </a:lnTo>
                    <a:lnTo>
                      <a:pt x="731" y="20"/>
                    </a:lnTo>
                    <a:lnTo>
                      <a:pt x="758" y="13"/>
                    </a:lnTo>
                    <a:lnTo>
                      <a:pt x="787" y="9"/>
                    </a:lnTo>
                    <a:lnTo>
                      <a:pt x="816" y="5"/>
                    </a:lnTo>
                    <a:lnTo>
                      <a:pt x="845" y="2"/>
                    </a:lnTo>
                    <a:lnTo>
                      <a:pt x="875" y="1"/>
                    </a:lnTo>
                    <a:lnTo>
                      <a:pt x="904" y="0"/>
                    </a:lnTo>
                    <a:lnTo>
                      <a:pt x="925" y="1"/>
                    </a:lnTo>
                    <a:lnTo>
                      <a:pt x="948" y="2"/>
                    </a:lnTo>
                    <a:lnTo>
                      <a:pt x="969" y="3"/>
                    </a:lnTo>
                    <a:lnTo>
                      <a:pt x="992" y="6"/>
                    </a:lnTo>
                    <a:lnTo>
                      <a:pt x="1015" y="9"/>
                    </a:lnTo>
                    <a:lnTo>
                      <a:pt x="1037" y="12"/>
                    </a:lnTo>
                    <a:lnTo>
                      <a:pt x="1060" y="18"/>
                    </a:lnTo>
                    <a:lnTo>
                      <a:pt x="1083" y="23"/>
                    </a:lnTo>
                    <a:lnTo>
                      <a:pt x="1105" y="28"/>
                    </a:lnTo>
                    <a:lnTo>
                      <a:pt x="1129" y="35"/>
                    </a:lnTo>
                    <a:lnTo>
                      <a:pt x="1153" y="42"/>
                    </a:lnTo>
                    <a:lnTo>
                      <a:pt x="1176" y="50"/>
                    </a:lnTo>
                    <a:lnTo>
                      <a:pt x="1200" y="59"/>
                    </a:lnTo>
                    <a:lnTo>
                      <a:pt x="1224" y="68"/>
                    </a:lnTo>
                    <a:lnTo>
                      <a:pt x="1247" y="78"/>
                    </a:lnTo>
                    <a:lnTo>
                      <a:pt x="1272" y="89"/>
                    </a:lnTo>
                    <a:lnTo>
                      <a:pt x="1323" y="111"/>
                    </a:lnTo>
                    <a:lnTo>
                      <a:pt x="1364" y="128"/>
                    </a:lnTo>
                    <a:lnTo>
                      <a:pt x="1380" y="133"/>
                    </a:lnTo>
                    <a:lnTo>
                      <a:pt x="1394" y="137"/>
                    </a:lnTo>
                    <a:lnTo>
                      <a:pt x="1406" y="139"/>
                    </a:lnTo>
                    <a:lnTo>
                      <a:pt x="1414" y="140"/>
                    </a:lnTo>
                    <a:lnTo>
                      <a:pt x="1423" y="140"/>
                    </a:lnTo>
                    <a:lnTo>
                      <a:pt x="1433" y="138"/>
                    </a:lnTo>
                    <a:lnTo>
                      <a:pt x="1442" y="136"/>
                    </a:lnTo>
                    <a:lnTo>
                      <a:pt x="1450" y="132"/>
                    </a:lnTo>
                    <a:lnTo>
                      <a:pt x="1458" y="128"/>
                    </a:lnTo>
                    <a:lnTo>
                      <a:pt x="1467" y="122"/>
                    </a:lnTo>
                    <a:lnTo>
                      <a:pt x="1475" y="114"/>
                    </a:lnTo>
                    <a:lnTo>
                      <a:pt x="1482" y="107"/>
                    </a:lnTo>
                    <a:lnTo>
                      <a:pt x="1488" y="98"/>
                    </a:lnTo>
                    <a:lnTo>
                      <a:pt x="1494" y="88"/>
                    </a:lnTo>
                    <a:lnTo>
                      <a:pt x="1501" y="76"/>
                    </a:lnTo>
                    <a:lnTo>
                      <a:pt x="1506" y="63"/>
                    </a:lnTo>
                    <a:lnTo>
                      <a:pt x="1510" y="50"/>
                    </a:lnTo>
                    <a:lnTo>
                      <a:pt x="1514" y="34"/>
                    </a:lnTo>
                    <a:lnTo>
                      <a:pt x="1517" y="18"/>
                    </a:lnTo>
                    <a:lnTo>
                      <a:pt x="1519" y="0"/>
                    </a:lnTo>
                    <a:lnTo>
                      <a:pt x="1567" y="0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25" name="Freeform 1843">
                <a:extLst>
                  <a:ext uri="{FF2B5EF4-FFF2-40B4-BE49-F238E27FC236}">
                    <a16:creationId xmlns:a16="http://schemas.microsoft.com/office/drawing/2014/main" id="{6882AA75-925E-4B95-B3BE-DFF60CDE0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2" y="2856"/>
                <a:ext cx="100" cy="130"/>
              </a:xfrm>
              <a:custGeom>
                <a:avLst/>
                <a:gdLst>
                  <a:gd name="T0" fmla="*/ 3 w 1502"/>
                  <a:gd name="T1" fmla="*/ 4 h 1939"/>
                  <a:gd name="T2" fmla="*/ 3 w 1502"/>
                  <a:gd name="T3" fmla="*/ 4 h 1939"/>
                  <a:gd name="T4" fmla="*/ 4 w 1502"/>
                  <a:gd name="T5" fmla="*/ 4 h 1939"/>
                  <a:gd name="T6" fmla="*/ 4 w 1502"/>
                  <a:gd name="T7" fmla="*/ 4 h 1939"/>
                  <a:gd name="T8" fmla="*/ 4 w 1502"/>
                  <a:gd name="T9" fmla="*/ 3 h 1939"/>
                  <a:gd name="T10" fmla="*/ 4 w 1502"/>
                  <a:gd name="T11" fmla="*/ 3 h 1939"/>
                  <a:gd name="T12" fmla="*/ 4 w 1502"/>
                  <a:gd name="T13" fmla="*/ 3 h 1939"/>
                  <a:gd name="T14" fmla="*/ 4 w 1502"/>
                  <a:gd name="T15" fmla="*/ 2 h 1939"/>
                  <a:gd name="T16" fmla="*/ 4 w 1502"/>
                  <a:gd name="T17" fmla="*/ 7 h 1939"/>
                  <a:gd name="T18" fmla="*/ 4 w 1502"/>
                  <a:gd name="T19" fmla="*/ 6 h 1939"/>
                  <a:gd name="T20" fmla="*/ 4 w 1502"/>
                  <a:gd name="T21" fmla="*/ 5 h 1939"/>
                  <a:gd name="T22" fmla="*/ 4 w 1502"/>
                  <a:gd name="T23" fmla="*/ 5 h 1939"/>
                  <a:gd name="T24" fmla="*/ 4 w 1502"/>
                  <a:gd name="T25" fmla="*/ 5 h 1939"/>
                  <a:gd name="T26" fmla="*/ 3 w 1502"/>
                  <a:gd name="T27" fmla="*/ 5 h 1939"/>
                  <a:gd name="T28" fmla="*/ 3 w 1502"/>
                  <a:gd name="T29" fmla="*/ 5 h 1939"/>
                  <a:gd name="T30" fmla="*/ 3 w 1502"/>
                  <a:gd name="T31" fmla="*/ 7 h 1939"/>
                  <a:gd name="T32" fmla="*/ 3 w 1502"/>
                  <a:gd name="T33" fmla="*/ 8 h 1939"/>
                  <a:gd name="T34" fmla="*/ 3 w 1502"/>
                  <a:gd name="T35" fmla="*/ 8 h 1939"/>
                  <a:gd name="T36" fmla="*/ 3 w 1502"/>
                  <a:gd name="T37" fmla="*/ 8 h 1939"/>
                  <a:gd name="T38" fmla="*/ 3 w 1502"/>
                  <a:gd name="T39" fmla="*/ 8 h 1939"/>
                  <a:gd name="T40" fmla="*/ 3 w 1502"/>
                  <a:gd name="T41" fmla="*/ 8 h 1939"/>
                  <a:gd name="T42" fmla="*/ 4 w 1502"/>
                  <a:gd name="T43" fmla="*/ 8 h 1939"/>
                  <a:gd name="T44" fmla="*/ 5 w 1502"/>
                  <a:gd name="T45" fmla="*/ 8 h 1939"/>
                  <a:gd name="T46" fmla="*/ 5 w 1502"/>
                  <a:gd name="T47" fmla="*/ 8 h 1939"/>
                  <a:gd name="T48" fmla="*/ 5 w 1502"/>
                  <a:gd name="T49" fmla="*/ 8 h 1939"/>
                  <a:gd name="T50" fmla="*/ 6 w 1502"/>
                  <a:gd name="T51" fmla="*/ 8 h 1939"/>
                  <a:gd name="T52" fmla="*/ 6 w 1502"/>
                  <a:gd name="T53" fmla="*/ 7 h 1939"/>
                  <a:gd name="T54" fmla="*/ 6 w 1502"/>
                  <a:gd name="T55" fmla="*/ 7 h 1939"/>
                  <a:gd name="T56" fmla="*/ 6 w 1502"/>
                  <a:gd name="T57" fmla="*/ 6 h 1939"/>
                  <a:gd name="T58" fmla="*/ 6 w 1502"/>
                  <a:gd name="T59" fmla="*/ 9 h 1939"/>
                  <a:gd name="T60" fmla="*/ 0 w 1502"/>
                  <a:gd name="T61" fmla="*/ 8 h 1939"/>
                  <a:gd name="T62" fmla="*/ 1 w 1502"/>
                  <a:gd name="T63" fmla="*/ 8 h 1939"/>
                  <a:gd name="T64" fmla="*/ 1 w 1502"/>
                  <a:gd name="T65" fmla="*/ 8 h 1939"/>
                  <a:gd name="T66" fmla="*/ 1 w 1502"/>
                  <a:gd name="T67" fmla="*/ 8 h 1939"/>
                  <a:gd name="T68" fmla="*/ 1 w 1502"/>
                  <a:gd name="T69" fmla="*/ 8 h 1939"/>
                  <a:gd name="T70" fmla="*/ 1 w 1502"/>
                  <a:gd name="T71" fmla="*/ 8 h 1939"/>
                  <a:gd name="T72" fmla="*/ 1 w 1502"/>
                  <a:gd name="T73" fmla="*/ 1 h 1939"/>
                  <a:gd name="T74" fmla="*/ 1 w 1502"/>
                  <a:gd name="T75" fmla="*/ 1 h 1939"/>
                  <a:gd name="T76" fmla="*/ 1 w 1502"/>
                  <a:gd name="T77" fmla="*/ 1 h 1939"/>
                  <a:gd name="T78" fmla="*/ 1 w 1502"/>
                  <a:gd name="T79" fmla="*/ 1 h 1939"/>
                  <a:gd name="T80" fmla="*/ 1 w 1502"/>
                  <a:gd name="T81" fmla="*/ 0 h 1939"/>
                  <a:gd name="T82" fmla="*/ 1 w 1502"/>
                  <a:gd name="T83" fmla="*/ 0 h 1939"/>
                  <a:gd name="T84" fmla="*/ 0 w 1502"/>
                  <a:gd name="T85" fmla="*/ 0 h 1939"/>
                  <a:gd name="T86" fmla="*/ 6 w 1502"/>
                  <a:gd name="T87" fmla="*/ 3 h 1939"/>
                  <a:gd name="T88" fmla="*/ 6 w 1502"/>
                  <a:gd name="T89" fmla="*/ 2 h 1939"/>
                  <a:gd name="T90" fmla="*/ 6 w 1502"/>
                  <a:gd name="T91" fmla="*/ 2 h 1939"/>
                  <a:gd name="T92" fmla="*/ 6 w 1502"/>
                  <a:gd name="T93" fmla="*/ 1 h 1939"/>
                  <a:gd name="T94" fmla="*/ 5 w 1502"/>
                  <a:gd name="T95" fmla="*/ 1 h 1939"/>
                  <a:gd name="T96" fmla="*/ 5 w 1502"/>
                  <a:gd name="T97" fmla="*/ 1 h 1939"/>
                  <a:gd name="T98" fmla="*/ 5 w 1502"/>
                  <a:gd name="T99" fmla="*/ 1 h 1939"/>
                  <a:gd name="T100" fmla="*/ 5 w 1502"/>
                  <a:gd name="T101" fmla="*/ 1 h 1939"/>
                  <a:gd name="T102" fmla="*/ 4 w 1502"/>
                  <a:gd name="T103" fmla="*/ 1 h 1939"/>
                  <a:gd name="T104" fmla="*/ 4 w 1502"/>
                  <a:gd name="T105" fmla="*/ 1 h 193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502" h="1939">
                    <a:moveTo>
                      <a:pt x="630" y="112"/>
                    </a:moveTo>
                    <a:lnTo>
                      <a:pt x="630" y="901"/>
                    </a:lnTo>
                    <a:lnTo>
                      <a:pt x="663" y="901"/>
                    </a:lnTo>
                    <a:lnTo>
                      <a:pt x="681" y="900"/>
                    </a:lnTo>
                    <a:lnTo>
                      <a:pt x="701" y="899"/>
                    </a:lnTo>
                    <a:lnTo>
                      <a:pt x="718" y="897"/>
                    </a:lnTo>
                    <a:lnTo>
                      <a:pt x="736" y="894"/>
                    </a:lnTo>
                    <a:lnTo>
                      <a:pt x="752" y="890"/>
                    </a:lnTo>
                    <a:lnTo>
                      <a:pt x="768" y="885"/>
                    </a:lnTo>
                    <a:lnTo>
                      <a:pt x="783" y="878"/>
                    </a:lnTo>
                    <a:lnTo>
                      <a:pt x="798" y="872"/>
                    </a:lnTo>
                    <a:lnTo>
                      <a:pt x="812" y="864"/>
                    </a:lnTo>
                    <a:lnTo>
                      <a:pt x="825" y="856"/>
                    </a:lnTo>
                    <a:lnTo>
                      <a:pt x="838" y="847"/>
                    </a:lnTo>
                    <a:lnTo>
                      <a:pt x="849" y="835"/>
                    </a:lnTo>
                    <a:lnTo>
                      <a:pt x="860" y="825"/>
                    </a:lnTo>
                    <a:lnTo>
                      <a:pt x="871" y="813"/>
                    </a:lnTo>
                    <a:lnTo>
                      <a:pt x="881" y="799"/>
                    </a:lnTo>
                    <a:lnTo>
                      <a:pt x="890" y="785"/>
                    </a:lnTo>
                    <a:lnTo>
                      <a:pt x="899" y="770"/>
                    </a:lnTo>
                    <a:lnTo>
                      <a:pt x="907" y="755"/>
                    </a:lnTo>
                    <a:lnTo>
                      <a:pt x="915" y="737"/>
                    </a:lnTo>
                    <a:lnTo>
                      <a:pt x="922" y="720"/>
                    </a:lnTo>
                    <a:lnTo>
                      <a:pt x="929" y="702"/>
                    </a:lnTo>
                    <a:lnTo>
                      <a:pt x="936" y="683"/>
                    </a:lnTo>
                    <a:lnTo>
                      <a:pt x="942" y="662"/>
                    </a:lnTo>
                    <a:lnTo>
                      <a:pt x="948" y="642"/>
                    </a:lnTo>
                    <a:lnTo>
                      <a:pt x="953" y="620"/>
                    </a:lnTo>
                    <a:lnTo>
                      <a:pt x="958" y="597"/>
                    </a:lnTo>
                    <a:lnTo>
                      <a:pt x="963" y="574"/>
                    </a:lnTo>
                    <a:lnTo>
                      <a:pt x="967" y="550"/>
                    </a:lnTo>
                    <a:lnTo>
                      <a:pt x="975" y="499"/>
                    </a:lnTo>
                    <a:lnTo>
                      <a:pt x="981" y="444"/>
                    </a:lnTo>
                    <a:lnTo>
                      <a:pt x="1027" y="444"/>
                    </a:lnTo>
                    <a:lnTo>
                      <a:pt x="1027" y="1458"/>
                    </a:lnTo>
                    <a:lnTo>
                      <a:pt x="981" y="1458"/>
                    </a:lnTo>
                    <a:lnTo>
                      <a:pt x="977" y="1418"/>
                    </a:lnTo>
                    <a:lnTo>
                      <a:pt x="972" y="1379"/>
                    </a:lnTo>
                    <a:lnTo>
                      <a:pt x="964" y="1343"/>
                    </a:lnTo>
                    <a:lnTo>
                      <a:pt x="958" y="1308"/>
                    </a:lnTo>
                    <a:lnTo>
                      <a:pt x="950" y="1275"/>
                    </a:lnTo>
                    <a:lnTo>
                      <a:pt x="941" y="1243"/>
                    </a:lnTo>
                    <a:lnTo>
                      <a:pt x="930" y="1214"/>
                    </a:lnTo>
                    <a:lnTo>
                      <a:pt x="919" y="1186"/>
                    </a:lnTo>
                    <a:lnTo>
                      <a:pt x="907" y="1161"/>
                    </a:lnTo>
                    <a:lnTo>
                      <a:pt x="894" y="1138"/>
                    </a:lnTo>
                    <a:lnTo>
                      <a:pt x="881" y="1117"/>
                    </a:lnTo>
                    <a:lnTo>
                      <a:pt x="868" y="1098"/>
                    </a:lnTo>
                    <a:lnTo>
                      <a:pt x="854" y="1081"/>
                    </a:lnTo>
                    <a:lnTo>
                      <a:pt x="840" y="1067"/>
                    </a:lnTo>
                    <a:lnTo>
                      <a:pt x="825" y="1054"/>
                    </a:lnTo>
                    <a:lnTo>
                      <a:pt x="810" y="1044"/>
                    </a:lnTo>
                    <a:lnTo>
                      <a:pt x="794" y="1036"/>
                    </a:lnTo>
                    <a:lnTo>
                      <a:pt x="775" y="1029"/>
                    </a:lnTo>
                    <a:lnTo>
                      <a:pt x="755" y="1023"/>
                    </a:lnTo>
                    <a:lnTo>
                      <a:pt x="734" y="1017"/>
                    </a:lnTo>
                    <a:lnTo>
                      <a:pt x="710" y="1013"/>
                    </a:lnTo>
                    <a:lnTo>
                      <a:pt x="685" y="1010"/>
                    </a:lnTo>
                    <a:lnTo>
                      <a:pt x="659" y="1008"/>
                    </a:lnTo>
                    <a:lnTo>
                      <a:pt x="630" y="1008"/>
                    </a:lnTo>
                    <a:lnTo>
                      <a:pt x="630" y="1554"/>
                    </a:lnTo>
                    <a:lnTo>
                      <a:pt x="630" y="1592"/>
                    </a:lnTo>
                    <a:lnTo>
                      <a:pt x="630" y="1626"/>
                    </a:lnTo>
                    <a:lnTo>
                      <a:pt x="631" y="1657"/>
                    </a:lnTo>
                    <a:lnTo>
                      <a:pt x="633" y="1682"/>
                    </a:lnTo>
                    <a:lnTo>
                      <a:pt x="634" y="1705"/>
                    </a:lnTo>
                    <a:lnTo>
                      <a:pt x="636" y="1724"/>
                    </a:lnTo>
                    <a:lnTo>
                      <a:pt x="638" y="1739"/>
                    </a:lnTo>
                    <a:lnTo>
                      <a:pt x="641" y="1749"/>
                    </a:lnTo>
                    <a:lnTo>
                      <a:pt x="644" y="1759"/>
                    </a:lnTo>
                    <a:lnTo>
                      <a:pt x="648" y="1767"/>
                    </a:lnTo>
                    <a:lnTo>
                      <a:pt x="652" y="1774"/>
                    </a:lnTo>
                    <a:lnTo>
                      <a:pt x="658" y="1782"/>
                    </a:lnTo>
                    <a:lnTo>
                      <a:pt x="664" y="1789"/>
                    </a:lnTo>
                    <a:lnTo>
                      <a:pt x="670" y="1796"/>
                    </a:lnTo>
                    <a:lnTo>
                      <a:pt x="677" y="1802"/>
                    </a:lnTo>
                    <a:lnTo>
                      <a:pt x="684" y="1808"/>
                    </a:lnTo>
                    <a:lnTo>
                      <a:pt x="693" y="1813"/>
                    </a:lnTo>
                    <a:lnTo>
                      <a:pt x="703" y="1818"/>
                    </a:lnTo>
                    <a:lnTo>
                      <a:pt x="713" y="1822"/>
                    </a:lnTo>
                    <a:lnTo>
                      <a:pt x="726" y="1825"/>
                    </a:lnTo>
                    <a:lnTo>
                      <a:pt x="739" y="1828"/>
                    </a:lnTo>
                    <a:lnTo>
                      <a:pt x="753" y="1830"/>
                    </a:lnTo>
                    <a:lnTo>
                      <a:pt x="770" y="1831"/>
                    </a:lnTo>
                    <a:lnTo>
                      <a:pt x="786" y="1831"/>
                    </a:lnTo>
                    <a:lnTo>
                      <a:pt x="885" y="1831"/>
                    </a:lnTo>
                    <a:lnTo>
                      <a:pt x="914" y="1831"/>
                    </a:lnTo>
                    <a:lnTo>
                      <a:pt x="942" y="1829"/>
                    </a:lnTo>
                    <a:lnTo>
                      <a:pt x="969" y="1826"/>
                    </a:lnTo>
                    <a:lnTo>
                      <a:pt x="995" y="1823"/>
                    </a:lnTo>
                    <a:lnTo>
                      <a:pt x="1021" y="1818"/>
                    </a:lnTo>
                    <a:lnTo>
                      <a:pt x="1046" y="1813"/>
                    </a:lnTo>
                    <a:lnTo>
                      <a:pt x="1070" y="1807"/>
                    </a:lnTo>
                    <a:lnTo>
                      <a:pt x="1094" y="1800"/>
                    </a:lnTo>
                    <a:lnTo>
                      <a:pt x="1117" y="1791"/>
                    </a:lnTo>
                    <a:lnTo>
                      <a:pt x="1138" y="1782"/>
                    </a:lnTo>
                    <a:lnTo>
                      <a:pt x="1160" y="1772"/>
                    </a:lnTo>
                    <a:lnTo>
                      <a:pt x="1181" y="1761"/>
                    </a:lnTo>
                    <a:lnTo>
                      <a:pt x="1200" y="1748"/>
                    </a:lnTo>
                    <a:lnTo>
                      <a:pt x="1220" y="1735"/>
                    </a:lnTo>
                    <a:lnTo>
                      <a:pt x="1238" y="1720"/>
                    </a:lnTo>
                    <a:lnTo>
                      <a:pt x="1256" y="1705"/>
                    </a:lnTo>
                    <a:lnTo>
                      <a:pt x="1273" y="1689"/>
                    </a:lnTo>
                    <a:lnTo>
                      <a:pt x="1290" y="1672"/>
                    </a:lnTo>
                    <a:lnTo>
                      <a:pt x="1306" y="1654"/>
                    </a:lnTo>
                    <a:lnTo>
                      <a:pt x="1321" y="1634"/>
                    </a:lnTo>
                    <a:lnTo>
                      <a:pt x="1336" y="1613"/>
                    </a:lnTo>
                    <a:lnTo>
                      <a:pt x="1349" y="1593"/>
                    </a:lnTo>
                    <a:lnTo>
                      <a:pt x="1363" y="1570"/>
                    </a:lnTo>
                    <a:lnTo>
                      <a:pt x="1376" y="1546"/>
                    </a:lnTo>
                    <a:lnTo>
                      <a:pt x="1389" y="1522"/>
                    </a:lnTo>
                    <a:lnTo>
                      <a:pt x="1400" y="1497"/>
                    </a:lnTo>
                    <a:lnTo>
                      <a:pt x="1411" y="1470"/>
                    </a:lnTo>
                    <a:lnTo>
                      <a:pt x="1421" y="1443"/>
                    </a:lnTo>
                    <a:lnTo>
                      <a:pt x="1431" y="1414"/>
                    </a:lnTo>
                    <a:lnTo>
                      <a:pt x="1440" y="1385"/>
                    </a:lnTo>
                    <a:lnTo>
                      <a:pt x="1448" y="1354"/>
                    </a:lnTo>
                    <a:lnTo>
                      <a:pt x="1456" y="1322"/>
                    </a:lnTo>
                    <a:lnTo>
                      <a:pt x="1502" y="1322"/>
                    </a:lnTo>
                    <a:lnTo>
                      <a:pt x="1428" y="1939"/>
                    </a:lnTo>
                    <a:lnTo>
                      <a:pt x="0" y="1939"/>
                    </a:lnTo>
                    <a:lnTo>
                      <a:pt x="0" y="1885"/>
                    </a:lnTo>
                    <a:lnTo>
                      <a:pt x="54" y="1885"/>
                    </a:lnTo>
                    <a:lnTo>
                      <a:pt x="72" y="1885"/>
                    </a:lnTo>
                    <a:lnTo>
                      <a:pt x="88" y="1883"/>
                    </a:lnTo>
                    <a:lnTo>
                      <a:pt x="105" y="1881"/>
                    </a:lnTo>
                    <a:lnTo>
                      <a:pt x="119" y="1878"/>
                    </a:lnTo>
                    <a:lnTo>
                      <a:pt x="134" y="1874"/>
                    </a:lnTo>
                    <a:lnTo>
                      <a:pt x="147" y="1869"/>
                    </a:lnTo>
                    <a:lnTo>
                      <a:pt x="158" y="1862"/>
                    </a:lnTo>
                    <a:lnTo>
                      <a:pt x="170" y="1855"/>
                    </a:lnTo>
                    <a:lnTo>
                      <a:pt x="178" y="1850"/>
                    </a:lnTo>
                    <a:lnTo>
                      <a:pt x="185" y="1844"/>
                    </a:lnTo>
                    <a:lnTo>
                      <a:pt x="192" y="1837"/>
                    </a:lnTo>
                    <a:lnTo>
                      <a:pt x="198" y="1829"/>
                    </a:lnTo>
                    <a:lnTo>
                      <a:pt x="204" y="1819"/>
                    </a:lnTo>
                    <a:lnTo>
                      <a:pt x="210" y="1809"/>
                    </a:lnTo>
                    <a:lnTo>
                      <a:pt x="214" y="1799"/>
                    </a:lnTo>
                    <a:lnTo>
                      <a:pt x="219" y="1786"/>
                    </a:lnTo>
                    <a:lnTo>
                      <a:pt x="222" y="1776"/>
                    </a:lnTo>
                    <a:lnTo>
                      <a:pt x="225" y="1763"/>
                    </a:lnTo>
                    <a:lnTo>
                      <a:pt x="227" y="1745"/>
                    </a:lnTo>
                    <a:lnTo>
                      <a:pt x="229" y="1725"/>
                    </a:lnTo>
                    <a:lnTo>
                      <a:pt x="230" y="1701"/>
                    </a:lnTo>
                    <a:lnTo>
                      <a:pt x="231" y="1673"/>
                    </a:lnTo>
                    <a:lnTo>
                      <a:pt x="232" y="1641"/>
                    </a:lnTo>
                    <a:lnTo>
                      <a:pt x="232" y="1606"/>
                    </a:lnTo>
                    <a:lnTo>
                      <a:pt x="232" y="332"/>
                    </a:lnTo>
                    <a:lnTo>
                      <a:pt x="232" y="301"/>
                    </a:lnTo>
                    <a:lnTo>
                      <a:pt x="232" y="272"/>
                    </a:lnTo>
                    <a:lnTo>
                      <a:pt x="231" y="247"/>
                    </a:lnTo>
                    <a:lnTo>
                      <a:pt x="231" y="226"/>
                    </a:lnTo>
                    <a:lnTo>
                      <a:pt x="230" y="207"/>
                    </a:lnTo>
                    <a:lnTo>
                      <a:pt x="229" y="192"/>
                    </a:lnTo>
                    <a:lnTo>
                      <a:pt x="227" y="179"/>
                    </a:lnTo>
                    <a:lnTo>
                      <a:pt x="226" y="170"/>
                    </a:lnTo>
                    <a:lnTo>
                      <a:pt x="223" y="159"/>
                    </a:lnTo>
                    <a:lnTo>
                      <a:pt x="219" y="147"/>
                    </a:lnTo>
                    <a:lnTo>
                      <a:pt x="214" y="136"/>
                    </a:lnTo>
                    <a:lnTo>
                      <a:pt x="209" y="126"/>
                    </a:lnTo>
                    <a:lnTo>
                      <a:pt x="203" y="117"/>
                    </a:lnTo>
                    <a:lnTo>
                      <a:pt x="196" y="108"/>
                    </a:lnTo>
                    <a:lnTo>
                      <a:pt x="189" y="100"/>
                    </a:lnTo>
                    <a:lnTo>
                      <a:pt x="181" y="93"/>
                    </a:lnTo>
                    <a:lnTo>
                      <a:pt x="170" y="84"/>
                    </a:lnTo>
                    <a:lnTo>
                      <a:pt x="156" y="76"/>
                    </a:lnTo>
                    <a:lnTo>
                      <a:pt x="142" y="69"/>
                    </a:lnTo>
                    <a:lnTo>
                      <a:pt x="126" y="63"/>
                    </a:lnTo>
                    <a:lnTo>
                      <a:pt x="110" y="59"/>
                    </a:lnTo>
                    <a:lnTo>
                      <a:pt x="92" y="56"/>
                    </a:lnTo>
                    <a:lnTo>
                      <a:pt x="74" y="54"/>
                    </a:lnTo>
                    <a:lnTo>
                      <a:pt x="54" y="54"/>
                    </a:lnTo>
                    <a:lnTo>
                      <a:pt x="0" y="54"/>
                    </a:lnTo>
                    <a:lnTo>
                      <a:pt x="0" y="0"/>
                    </a:lnTo>
                    <a:lnTo>
                      <a:pt x="1382" y="0"/>
                    </a:lnTo>
                    <a:lnTo>
                      <a:pt x="1382" y="574"/>
                    </a:lnTo>
                    <a:lnTo>
                      <a:pt x="1336" y="574"/>
                    </a:lnTo>
                    <a:lnTo>
                      <a:pt x="1327" y="523"/>
                    </a:lnTo>
                    <a:lnTo>
                      <a:pt x="1316" y="476"/>
                    </a:lnTo>
                    <a:lnTo>
                      <a:pt x="1305" y="433"/>
                    </a:lnTo>
                    <a:lnTo>
                      <a:pt x="1294" y="393"/>
                    </a:lnTo>
                    <a:lnTo>
                      <a:pt x="1288" y="375"/>
                    </a:lnTo>
                    <a:lnTo>
                      <a:pt x="1280" y="358"/>
                    </a:lnTo>
                    <a:lnTo>
                      <a:pt x="1274" y="341"/>
                    </a:lnTo>
                    <a:lnTo>
                      <a:pt x="1267" y="325"/>
                    </a:lnTo>
                    <a:lnTo>
                      <a:pt x="1260" y="310"/>
                    </a:lnTo>
                    <a:lnTo>
                      <a:pt x="1253" y="297"/>
                    </a:lnTo>
                    <a:lnTo>
                      <a:pt x="1244" y="283"/>
                    </a:lnTo>
                    <a:lnTo>
                      <a:pt x="1236" y="272"/>
                    </a:lnTo>
                    <a:lnTo>
                      <a:pt x="1229" y="261"/>
                    </a:lnTo>
                    <a:lnTo>
                      <a:pt x="1220" y="249"/>
                    </a:lnTo>
                    <a:lnTo>
                      <a:pt x="1210" y="239"/>
                    </a:lnTo>
                    <a:lnTo>
                      <a:pt x="1201" y="229"/>
                    </a:lnTo>
                    <a:lnTo>
                      <a:pt x="1192" y="220"/>
                    </a:lnTo>
                    <a:lnTo>
                      <a:pt x="1182" y="210"/>
                    </a:lnTo>
                    <a:lnTo>
                      <a:pt x="1170" y="201"/>
                    </a:lnTo>
                    <a:lnTo>
                      <a:pt x="1160" y="193"/>
                    </a:lnTo>
                    <a:lnTo>
                      <a:pt x="1148" y="185"/>
                    </a:lnTo>
                    <a:lnTo>
                      <a:pt x="1136" y="176"/>
                    </a:lnTo>
                    <a:lnTo>
                      <a:pt x="1124" y="169"/>
                    </a:lnTo>
                    <a:lnTo>
                      <a:pt x="1111" y="162"/>
                    </a:lnTo>
                    <a:lnTo>
                      <a:pt x="1098" y="156"/>
                    </a:lnTo>
                    <a:lnTo>
                      <a:pt x="1084" y="150"/>
                    </a:lnTo>
                    <a:lnTo>
                      <a:pt x="1070" y="143"/>
                    </a:lnTo>
                    <a:lnTo>
                      <a:pt x="1056" y="138"/>
                    </a:lnTo>
                    <a:lnTo>
                      <a:pt x="1036" y="132"/>
                    </a:lnTo>
                    <a:lnTo>
                      <a:pt x="1014" y="126"/>
                    </a:lnTo>
                    <a:lnTo>
                      <a:pt x="988" y="122"/>
                    </a:lnTo>
                    <a:lnTo>
                      <a:pt x="958" y="119"/>
                    </a:lnTo>
                    <a:lnTo>
                      <a:pt x="924" y="116"/>
                    </a:lnTo>
                    <a:lnTo>
                      <a:pt x="886" y="114"/>
                    </a:lnTo>
                    <a:lnTo>
                      <a:pt x="845" y="113"/>
                    </a:lnTo>
                    <a:lnTo>
                      <a:pt x="800" y="112"/>
                    </a:lnTo>
                    <a:lnTo>
                      <a:pt x="630" y="112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26" name="Freeform 1844">
                <a:extLst>
                  <a:ext uri="{FF2B5EF4-FFF2-40B4-BE49-F238E27FC236}">
                    <a16:creationId xmlns:a16="http://schemas.microsoft.com/office/drawing/2014/main" id="{44B6B986-4BAF-4510-B4F6-4C041F1BFE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66" y="2856"/>
                <a:ext cx="119" cy="130"/>
              </a:xfrm>
              <a:custGeom>
                <a:avLst/>
                <a:gdLst>
                  <a:gd name="T0" fmla="*/ 3 w 1777"/>
                  <a:gd name="T1" fmla="*/ 8 h 1939"/>
                  <a:gd name="T2" fmla="*/ 3 w 1777"/>
                  <a:gd name="T3" fmla="*/ 8 h 1939"/>
                  <a:gd name="T4" fmla="*/ 3 w 1777"/>
                  <a:gd name="T5" fmla="*/ 8 h 1939"/>
                  <a:gd name="T6" fmla="*/ 3 w 1777"/>
                  <a:gd name="T7" fmla="*/ 8 h 1939"/>
                  <a:gd name="T8" fmla="*/ 3 w 1777"/>
                  <a:gd name="T9" fmla="*/ 8 h 1939"/>
                  <a:gd name="T10" fmla="*/ 4 w 1777"/>
                  <a:gd name="T11" fmla="*/ 8 h 1939"/>
                  <a:gd name="T12" fmla="*/ 0 w 1777"/>
                  <a:gd name="T13" fmla="*/ 9 h 1939"/>
                  <a:gd name="T14" fmla="*/ 0 w 1777"/>
                  <a:gd name="T15" fmla="*/ 8 h 1939"/>
                  <a:gd name="T16" fmla="*/ 1 w 1777"/>
                  <a:gd name="T17" fmla="*/ 8 h 1939"/>
                  <a:gd name="T18" fmla="*/ 1 w 1777"/>
                  <a:gd name="T19" fmla="*/ 8 h 1939"/>
                  <a:gd name="T20" fmla="*/ 1 w 1777"/>
                  <a:gd name="T21" fmla="*/ 8 h 1939"/>
                  <a:gd name="T22" fmla="*/ 1 w 1777"/>
                  <a:gd name="T23" fmla="*/ 8 h 1939"/>
                  <a:gd name="T24" fmla="*/ 1 w 1777"/>
                  <a:gd name="T25" fmla="*/ 7 h 1939"/>
                  <a:gd name="T26" fmla="*/ 1 w 1777"/>
                  <a:gd name="T27" fmla="*/ 1 h 1939"/>
                  <a:gd name="T28" fmla="*/ 1 w 1777"/>
                  <a:gd name="T29" fmla="*/ 1 h 1939"/>
                  <a:gd name="T30" fmla="*/ 1 w 1777"/>
                  <a:gd name="T31" fmla="*/ 1 h 1939"/>
                  <a:gd name="T32" fmla="*/ 1 w 1777"/>
                  <a:gd name="T33" fmla="*/ 0 h 1939"/>
                  <a:gd name="T34" fmla="*/ 1 w 1777"/>
                  <a:gd name="T35" fmla="*/ 0 h 1939"/>
                  <a:gd name="T36" fmla="*/ 0 w 1777"/>
                  <a:gd name="T37" fmla="*/ 0 h 1939"/>
                  <a:gd name="T38" fmla="*/ 3 w 1777"/>
                  <a:gd name="T39" fmla="*/ 0 h 1939"/>
                  <a:gd name="T40" fmla="*/ 5 w 1777"/>
                  <a:gd name="T41" fmla="*/ 0 h 1939"/>
                  <a:gd name="T42" fmla="*/ 5 w 1777"/>
                  <a:gd name="T43" fmla="*/ 0 h 1939"/>
                  <a:gd name="T44" fmla="*/ 5 w 1777"/>
                  <a:gd name="T45" fmla="*/ 0 h 1939"/>
                  <a:gd name="T46" fmla="*/ 6 w 1777"/>
                  <a:gd name="T47" fmla="*/ 0 h 1939"/>
                  <a:gd name="T48" fmla="*/ 6 w 1777"/>
                  <a:gd name="T49" fmla="*/ 1 h 1939"/>
                  <a:gd name="T50" fmla="*/ 6 w 1777"/>
                  <a:gd name="T51" fmla="*/ 1 h 1939"/>
                  <a:gd name="T52" fmla="*/ 6 w 1777"/>
                  <a:gd name="T53" fmla="*/ 1 h 1939"/>
                  <a:gd name="T54" fmla="*/ 7 w 1777"/>
                  <a:gd name="T55" fmla="*/ 1 h 1939"/>
                  <a:gd name="T56" fmla="*/ 7 w 1777"/>
                  <a:gd name="T57" fmla="*/ 2 h 1939"/>
                  <a:gd name="T58" fmla="*/ 7 w 1777"/>
                  <a:gd name="T59" fmla="*/ 2 h 1939"/>
                  <a:gd name="T60" fmla="*/ 7 w 1777"/>
                  <a:gd name="T61" fmla="*/ 2 h 1939"/>
                  <a:gd name="T62" fmla="*/ 7 w 1777"/>
                  <a:gd name="T63" fmla="*/ 3 h 1939"/>
                  <a:gd name="T64" fmla="*/ 7 w 1777"/>
                  <a:gd name="T65" fmla="*/ 3 h 1939"/>
                  <a:gd name="T66" fmla="*/ 6 w 1777"/>
                  <a:gd name="T67" fmla="*/ 4 h 1939"/>
                  <a:gd name="T68" fmla="*/ 6 w 1777"/>
                  <a:gd name="T69" fmla="*/ 4 h 1939"/>
                  <a:gd name="T70" fmla="*/ 6 w 1777"/>
                  <a:gd name="T71" fmla="*/ 4 h 1939"/>
                  <a:gd name="T72" fmla="*/ 6 w 1777"/>
                  <a:gd name="T73" fmla="*/ 4 h 1939"/>
                  <a:gd name="T74" fmla="*/ 5 w 1777"/>
                  <a:gd name="T75" fmla="*/ 4 h 1939"/>
                  <a:gd name="T76" fmla="*/ 7 w 1777"/>
                  <a:gd name="T77" fmla="*/ 8 h 1939"/>
                  <a:gd name="T78" fmla="*/ 7 w 1777"/>
                  <a:gd name="T79" fmla="*/ 8 h 1939"/>
                  <a:gd name="T80" fmla="*/ 8 w 1777"/>
                  <a:gd name="T81" fmla="*/ 8 h 1939"/>
                  <a:gd name="T82" fmla="*/ 8 w 1777"/>
                  <a:gd name="T83" fmla="*/ 8 h 1939"/>
                  <a:gd name="T84" fmla="*/ 8 w 1777"/>
                  <a:gd name="T85" fmla="*/ 9 h 1939"/>
                  <a:gd name="T86" fmla="*/ 3 w 1777"/>
                  <a:gd name="T87" fmla="*/ 0 h 1939"/>
                  <a:gd name="T88" fmla="*/ 3 w 1777"/>
                  <a:gd name="T89" fmla="*/ 4 h 1939"/>
                  <a:gd name="T90" fmla="*/ 4 w 1777"/>
                  <a:gd name="T91" fmla="*/ 4 h 1939"/>
                  <a:gd name="T92" fmla="*/ 4 w 1777"/>
                  <a:gd name="T93" fmla="*/ 4 h 1939"/>
                  <a:gd name="T94" fmla="*/ 4 w 1777"/>
                  <a:gd name="T95" fmla="*/ 4 h 1939"/>
                  <a:gd name="T96" fmla="*/ 5 w 1777"/>
                  <a:gd name="T97" fmla="*/ 4 h 1939"/>
                  <a:gd name="T98" fmla="*/ 5 w 1777"/>
                  <a:gd name="T99" fmla="*/ 3 h 1939"/>
                  <a:gd name="T100" fmla="*/ 5 w 1777"/>
                  <a:gd name="T101" fmla="*/ 3 h 1939"/>
                  <a:gd name="T102" fmla="*/ 5 w 1777"/>
                  <a:gd name="T103" fmla="*/ 2 h 1939"/>
                  <a:gd name="T104" fmla="*/ 5 w 1777"/>
                  <a:gd name="T105" fmla="*/ 2 h 1939"/>
                  <a:gd name="T106" fmla="*/ 5 w 1777"/>
                  <a:gd name="T107" fmla="*/ 1 h 1939"/>
                  <a:gd name="T108" fmla="*/ 5 w 1777"/>
                  <a:gd name="T109" fmla="*/ 1 h 1939"/>
                  <a:gd name="T110" fmla="*/ 4 w 1777"/>
                  <a:gd name="T111" fmla="*/ 1 h 1939"/>
                  <a:gd name="T112" fmla="*/ 4 w 1777"/>
                  <a:gd name="T113" fmla="*/ 1 h 1939"/>
                  <a:gd name="T114" fmla="*/ 4 w 1777"/>
                  <a:gd name="T115" fmla="*/ 1 h 1939"/>
                  <a:gd name="T116" fmla="*/ 4 w 1777"/>
                  <a:gd name="T117" fmla="*/ 0 h 193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777" h="1939">
                    <a:moveTo>
                      <a:pt x="617" y="1054"/>
                    </a:moveTo>
                    <a:lnTo>
                      <a:pt x="617" y="1598"/>
                    </a:lnTo>
                    <a:lnTo>
                      <a:pt x="617" y="1636"/>
                    </a:lnTo>
                    <a:lnTo>
                      <a:pt x="618" y="1670"/>
                    </a:lnTo>
                    <a:lnTo>
                      <a:pt x="619" y="1700"/>
                    </a:lnTo>
                    <a:lnTo>
                      <a:pt x="620" y="1727"/>
                    </a:lnTo>
                    <a:lnTo>
                      <a:pt x="623" y="1749"/>
                    </a:lnTo>
                    <a:lnTo>
                      <a:pt x="625" y="1769"/>
                    </a:lnTo>
                    <a:lnTo>
                      <a:pt x="629" y="1784"/>
                    </a:lnTo>
                    <a:lnTo>
                      <a:pt x="632" y="1796"/>
                    </a:lnTo>
                    <a:lnTo>
                      <a:pt x="637" y="1806"/>
                    </a:lnTo>
                    <a:lnTo>
                      <a:pt x="643" y="1815"/>
                    </a:lnTo>
                    <a:lnTo>
                      <a:pt x="649" y="1824"/>
                    </a:lnTo>
                    <a:lnTo>
                      <a:pt x="655" y="1833"/>
                    </a:lnTo>
                    <a:lnTo>
                      <a:pt x="663" y="1841"/>
                    </a:lnTo>
                    <a:lnTo>
                      <a:pt x="671" y="1848"/>
                    </a:lnTo>
                    <a:lnTo>
                      <a:pt x="681" y="1855"/>
                    </a:lnTo>
                    <a:lnTo>
                      <a:pt x="690" y="1861"/>
                    </a:lnTo>
                    <a:lnTo>
                      <a:pt x="702" y="1867"/>
                    </a:lnTo>
                    <a:lnTo>
                      <a:pt x="716" y="1872"/>
                    </a:lnTo>
                    <a:lnTo>
                      <a:pt x="732" y="1876"/>
                    </a:lnTo>
                    <a:lnTo>
                      <a:pt x="750" y="1879"/>
                    </a:lnTo>
                    <a:lnTo>
                      <a:pt x="770" y="1882"/>
                    </a:lnTo>
                    <a:lnTo>
                      <a:pt x="793" y="1884"/>
                    </a:lnTo>
                    <a:lnTo>
                      <a:pt x="819" y="1885"/>
                    </a:lnTo>
                    <a:lnTo>
                      <a:pt x="845" y="1885"/>
                    </a:lnTo>
                    <a:lnTo>
                      <a:pt x="845" y="1939"/>
                    </a:lnTo>
                    <a:lnTo>
                      <a:pt x="0" y="1939"/>
                    </a:lnTo>
                    <a:lnTo>
                      <a:pt x="0" y="1885"/>
                    </a:lnTo>
                    <a:lnTo>
                      <a:pt x="27" y="1885"/>
                    </a:lnTo>
                    <a:lnTo>
                      <a:pt x="53" y="1884"/>
                    </a:lnTo>
                    <a:lnTo>
                      <a:pt x="75" y="1882"/>
                    </a:lnTo>
                    <a:lnTo>
                      <a:pt x="96" y="1879"/>
                    </a:lnTo>
                    <a:lnTo>
                      <a:pt x="114" y="1876"/>
                    </a:lnTo>
                    <a:lnTo>
                      <a:pt x="130" y="1872"/>
                    </a:lnTo>
                    <a:lnTo>
                      <a:pt x="144" y="1867"/>
                    </a:lnTo>
                    <a:lnTo>
                      <a:pt x="156" y="1860"/>
                    </a:lnTo>
                    <a:lnTo>
                      <a:pt x="165" y="1853"/>
                    </a:lnTo>
                    <a:lnTo>
                      <a:pt x="174" y="1847"/>
                    </a:lnTo>
                    <a:lnTo>
                      <a:pt x="182" y="1840"/>
                    </a:lnTo>
                    <a:lnTo>
                      <a:pt x="190" y="1832"/>
                    </a:lnTo>
                    <a:lnTo>
                      <a:pt x="197" y="1823"/>
                    </a:lnTo>
                    <a:lnTo>
                      <a:pt x="203" y="1814"/>
                    </a:lnTo>
                    <a:lnTo>
                      <a:pt x="208" y="1805"/>
                    </a:lnTo>
                    <a:lnTo>
                      <a:pt x="212" y="1796"/>
                    </a:lnTo>
                    <a:lnTo>
                      <a:pt x="216" y="1783"/>
                    </a:lnTo>
                    <a:lnTo>
                      <a:pt x="219" y="1768"/>
                    </a:lnTo>
                    <a:lnTo>
                      <a:pt x="223" y="1749"/>
                    </a:lnTo>
                    <a:lnTo>
                      <a:pt x="225" y="1726"/>
                    </a:lnTo>
                    <a:lnTo>
                      <a:pt x="227" y="1700"/>
                    </a:lnTo>
                    <a:lnTo>
                      <a:pt x="228" y="1669"/>
                    </a:lnTo>
                    <a:lnTo>
                      <a:pt x="229" y="1636"/>
                    </a:lnTo>
                    <a:lnTo>
                      <a:pt x="229" y="1598"/>
                    </a:lnTo>
                    <a:lnTo>
                      <a:pt x="229" y="341"/>
                    </a:lnTo>
                    <a:lnTo>
                      <a:pt x="229" y="303"/>
                    </a:lnTo>
                    <a:lnTo>
                      <a:pt x="228" y="269"/>
                    </a:lnTo>
                    <a:lnTo>
                      <a:pt x="227" y="239"/>
                    </a:lnTo>
                    <a:lnTo>
                      <a:pt x="225" y="212"/>
                    </a:lnTo>
                    <a:lnTo>
                      <a:pt x="223" y="190"/>
                    </a:lnTo>
                    <a:lnTo>
                      <a:pt x="219" y="170"/>
                    </a:lnTo>
                    <a:lnTo>
                      <a:pt x="216" y="155"/>
                    </a:lnTo>
                    <a:lnTo>
                      <a:pt x="212" y="142"/>
                    </a:lnTo>
                    <a:lnTo>
                      <a:pt x="208" y="133"/>
                    </a:lnTo>
                    <a:lnTo>
                      <a:pt x="203" y="123"/>
                    </a:lnTo>
                    <a:lnTo>
                      <a:pt x="197" y="115"/>
                    </a:lnTo>
                    <a:lnTo>
                      <a:pt x="190" y="106"/>
                    </a:lnTo>
                    <a:lnTo>
                      <a:pt x="182" y="98"/>
                    </a:lnTo>
                    <a:lnTo>
                      <a:pt x="174" y="91"/>
                    </a:lnTo>
                    <a:lnTo>
                      <a:pt x="165" y="84"/>
                    </a:lnTo>
                    <a:lnTo>
                      <a:pt x="155" y="78"/>
                    </a:lnTo>
                    <a:lnTo>
                      <a:pt x="143" y="72"/>
                    </a:lnTo>
                    <a:lnTo>
                      <a:pt x="129" y="67"/>
                    </a:lnTo>
                    <a:lnTo>
                      <a:pt x="113" y="63"/>
                    </a:lnTo>
                    <a:lnTo>
                      <a:pt x="95" y="59"/>
                    </a:lnTo>
                    <a:lnTo>
                      <a:pt x="74" y="57"/>
                    </a:lnTo>
                    <a:lnTo>
                      <a:pt x="52" y="55"/>
                    </a:lnTo>
                    <a:lnTo>
                      <a:pt x="27" y="54"/>
                    </a:lnTo>
                    <a:lnTo>
                      <a:pt x="0" y="54"/>
                    </a:lnTo>
                    <a:lnTo>
                      <a:pt x="0" y="0"/>
                    </a:lnTo>
                    <a:lnTo>
                      <a:pt x="767" y="0"/>
                    </a:lnTo>
                    <a:lnTo>
                      <a:pt x="840" y="1"/>
                    </a:lnTo>
                    <a:lnTo>
                      <a:pt x="907" y="3"/>
                    </a:lnTo>
                    <a:lnTo>
                      <a:pt x="970" y="8"/>
                    </a:lnTo>
                    <a:lnTo>
                      <a:pt x="1027" y="13"/>
                    </a:lnTo>
                    <a:lnTo>
                      <a:pt x="1053" y="16"/>
                    </a:lnTo>
                    <a:lnTo>
                      <a:pt x="1079" y="20"/>
                    </a:lnTo>
                    <a:lnTo>
                      <a:pt x="1104" y="23"/>
                    </a:lnTo>
                    <a:lnTo>
                      <a:pt x="1126" y="28"/>
                    </a:lnTo>
                    <a:lnTo>
                      <a:pt x="1148" y="32"/>
                    </a:lnTo>
                    <a:lnTo>
                      <a:pt x="1169" y="37"/>
                    </a:lnTo>
                    <a:lnTo>
                      <a:pt x="1188" y="44"/>
                    </a:lnTo>
                    <a:lnTo>
                      <a:pt x="1206" y="49"/>
                    </a:lnTo>
                    <a:lnTo>
                      <a:pt x="1223" y="55"/>
                    </a:lnTo>
                    <a:lnTo>
                      <a:pt x="1240" y="62"/>
                    </a:lnTo>
                    <a:lnTo>
                      <a:pt x="1256" y="70"/>
                    </a:lnTo>
                    <a:lnTo>
                      <a:pt x="1272" y="79"/>
                    </a:lnTo>
                    <a:lnTo>
                      <a:pt x="1288" y="88"/>
                    </a:lnTo>
                    <a:lnTo>
                      <a:pt x="1302" y="97"/>
                    </a:lnTo>
                    <a:lnTo>
                      <a:pt x="1318" y="107"/>
                    </a:lnTo>
                    <a:lnTo>
                      <a:pt x="1332" y="118"/>
                    </a:lnTo>
                    <a:lnTo>
                      <a:pt x="1346" y="130"/>
                    </a:lnTo>
                    <a:lnTo>
                      <a:pt x="1359" y="141"/>
                    </a:lnTo>
                    <a:lnTo>
                      <a:pt x="1372" y="155"/>
                    </a:lnTo>
                    <a:lnTo>
                      <a:pt x="1386" y="168"/>
                    </a:lnTo>
                    <a:lnTo>
                      <a:pt x="1398" y="183"/>
                    </a:lnTo>
                    <a:lnTo>
                      <a:pt x="1410" y="197"/>
                    </a:lnTo>
                    <a:lnTo>
                      <a:pt x="1421" y="212"/>
                    </a:lnTo>
                    <a:lnTo>
                      <a:pt x="1432" y="229"/>
                    </a:lnTo>
                    <a:lnTo>
                      <a:pt x="1444" y="245"/>
                    </a:lnTo>
                    <a:lnTo>
                      <a:pt x="1453" y="262"/>
                    </a:lnTo>
                    <a:lnTo>
                      <a:pt x="1462" y="279"/>
                    </a:lnTo>
                    <a:lnTo>
                      <a:pt x="1471" y="297"/>
                    </a:lnTo>
                    <a:lnTo>
                      <a:pt x="1479" y="314"/>
                    </a:lnTo>
                    <a:lnTo>
                      <a:pt x="1486" y="333"/>
                    </a:lnTo>
                    <a:lnTo>
                      <a:pt x="1493" y="351"/>
                    </a:lnTo>
                    <a:lnTo>
                      <a:pt x="1498" y="370"/>
                    </a:lnTo>
                    <a:lnTo>
                      <a:pt x="1503" y="389"/>
                    </a:lnTo>
                    <a:lnTo>
                      <a:pt x="1508" y="409"/>
                    </a:lnTo>
                    <a:lnTo>
                      <a:pt x="1511" y="430"/>
                    </a:lnTo>
                    <a:lnTo>
                      <a:pt x="1515" y="450"/>
                    </a:lnTo>
                    <a:lnTo>
                      <a:pt x="1518" y="471"/>
                    </a:lnTo>
                    <a:lnTo>
                      <a:pt x="1519" y="491"/>
                    </a:lnTo>
                    <a:lnTo>
                      <a:pt x="1520" y="513"/>
                    </a:lnTo>
                    <a:lnTo>
                      <a:pt x="1521" y="535"/>
                    </a:lnTo>
                    <a:lnTo>
                      <a:pt x="1520" y="561"/>
                    </a:lnTo>
                    <a:lnTo>
                      <a:pt x="1519" y="587"/>
                    </a:lnTo>
                    <a:lnTo>
                      <a:pt x="1516" y="613"/>
                    </a:lnTo>
                    <a:lnTo>
                      <a:pt x="1512" y="638"/>
                    </a:lnTo>
                    <a:lnTo>
                      <a:pt x="1507" y="661"/>
                    </a:lnTo>
                    <a:lnTo>
                      <a:pt x="1502" y="685"/>
                    </a:lnTo>
                    <a:lnTo>
                      <a:pt x="1495" y="709"/>
                    </a:lnTo>
                    <a:lnTo>
                      <a:pt x="1488" y="730"/>
                    </a:lnTo>
                    <a:lnTo>
                      <a:pt x="1479" y="753"/>
                    </a:lnTo>
                    <a:lnTo>
                      <a:pt x="1469" y="773"/>
                    </a:lnTo>
                    <a:lnTo>
                      <a:pt x="1458" y="795"/>
                    </a:lnTo>
                    <a:lnTo>
                      <a:pt x="1447" y="815"/>
                    </a:lnTo>
                    <a:lnTo>
                      <a:pt x="1433" y="834"/>
                    </a:lnTo>
                    <a:lnTo>
                      <a:pt x="1420" y="854"/>
                    </a:lnTo>
                    <a:lnTo>
                      <a:pt x="1404" y="871"/>
                    </a:lnTo>
                    <a:lnTo>
                      <a:pt x="1389" y="890"/>
                    </a:lnTo>
                    <a:lnTo>
                      <a:pt x="1378" y="900"/>
                    </a:lnTo>
                    <a:lnTo>
                      <a:pt x="1366" y="911"/>
                    </a:lnTo>
                    <a:lnTo>
                      <a:pt x="1355" y="922"/>
                    </a:lnTo>
                    <a:lnTo>
                      <a:pt x="1343" y="931"/>
                    </a:lnTo>
                    <a:lnTo>
                      <a:pt x="1329" y="940"/>
                    </a:lnTo>
                    <a:lnTo>
                      <a:pt x="1316" y="949"/>
                    </a:lnTo>
                    <a:lnTo>
                      <a:pt x="1302" y="959"/>
                    </a:lnTo>
                    <a:lnTo>
                      <a:pt x="1288" y="967"/>
                    </a:lnTo>
                    <a:lnTo>
                      <a:pt x="1273" y="975"/>
                    </a:lnTo>
                    <a:lnTo>
                      <a:pt x="1257" y="982"/>
                    </a:lnTo>
                    <a:lnTo>
                      <a:pt x="1242" y="991"/>
                    </a:lnTo>
                    <a:lnTo>
                      <a:pt x="1225" y="998"/>
                    </a:lnTo>
                    <a:lnTo>
                      <a:pt x="1190" y="1010"/>
                    </a:lnTo>
                    <a:lnTo>
                      <a:pt x="1153" y="1023"/>
                    </a:lnTo>
                    <a:lnTo>
                      <a:pt x="1551" y="1678"/>
                    </a:lnTo>
                    <a:lnTo>
                      <a:pt x="1569" y="1708"/>
                    </a:lnTo>
                    <a:lnTo>
                      <a:pt x="1587" y="1736"/>
                    </a:lnTo>
                    <a:lnTo>
                      <a:pt x="1603" y="1761"/>
                    </a:lnTo>
                    <a:lnTo>
                      <a:pt x="1618" y="1781"/>
                    </a:lnTo>
                    <a:lnTo>
                      <a:pt x="1631" y="1800"/>
                    </a:lnTo>
                    <a:lnTo>
                      <a:pt x="1642" y="1815"/>
                    </a:lnTo>
                    <a:lnTo>
                      <a:pt x="1653" y="1828"/>
                    </a:lnTo>
                    <a:lnTo>
                      <a:pt x="1662" y="1837"/>
                    </a:lnTo>
                    <a:lnTo>
                      <a:pt x="1674" y="1847"/>
                    </a:lnTo>
                    <a:lnTo>
                      <a:pt x="1688" y="1856"/>
                    </a:lnTo>
                    <a:lnTo>
                      <a:pt x="1701" y="1865"/>
                    </a:lnTo>
                    <a:lnTo>
                      <a:pt x="1715" y="1871"/>
                    </a:lnTo>
                    <a:lnTo>
                      <a:pt x="1730" y="1877"/>
                    </a:lnTo>
                    <a:lnTo>
                      <a:pt x="1745" y="1881"/>
                    </a:lnTo>
                    <a:lnTo>
                      <a:pt x="1761" y="1884"/>
                    </a:lnTo>
                    <a:lnTo>
                      <a:pt x="1777" y="1885"/>
                    </a:lnTo>
                    <a:lnTo>
                      <a:pt x="1777" y="1939"/>
                    </a:lnTo>
                    <a:lnTo>
                      <a:pt x="1257" y="1939"/>
                    </a:lnTo>
                    <a:lnTo>
                      <a:pt x="725" y="1054"/>
                    </a:lnTo>
                    <a:lnTo>
                      <a:pt x="617" y="1054"/>
                    </a:lnTo>
                    <a:close/>
                    <a:moveTo>
                      <a:pt x="617" y="104"/>
                    </a:moveTo>
                    <a:lnTo>
                      <a:pt x="617" y="954"/>
                    </a:lnTo>
                    <a:lnTo>
                      <a:pt x="686" y="954"/>
                    </a:lnTo>
                    <a:lnTo>
                      <a:pt x="727" y="953"/>
                    </a:lnTo>
                    <a:lnTo>
                      <a:pt x="765" y="952"/>
                    </a:lnTo>
                    <a:lnTo>
                      <a:pt x="801" y="948"/>
                    </a:lnTo>
                    <a:lnTo>
                      <a:pt x="834" y="944"/>
                    </a:lnTo>
                    <a:lnTo>
                      <a:pt x="864" y="939"/>
                    </a:lnTo>
                    <a:lnTo>
                      <a:pt x="892" y="933"/>
                    </a:lnTo>
                    <a:lnTo>
                      <a:pt x="916" y="926"/>
                    </a:lnTo>
                    <a:lnTo>
                      <a:pt x="939" y="918"/>
                    </a:lnTo>
                    <a:lnTo>
                      <a:pt x="949" y="912"/>
                    </a:lnTo>
                    <a:lnTo>
                      <a:pt x="960" y="907"/>
                    </a:lnTo>
                    <a:lnTo>
                      <a:pt x="969" y="901"/>
                    </a:lnTo>
                    <a:lnTo>
                      <a:pt x="979" y="895"/>
                    </a:lnTo>
                    <a:lnTo>
                      <a:pt x="988" y="889"/>
                    </a:lnTo>
                    <a:lnTo>
                      <a:pt x="997" y="882"/>
                    </a:lnTo>
                    <a:lnTo>
                      <a:pt x="1006" y="874"/>
                    </a:lnTo>
                    <a:lnTo>
                      <a:pt x="1014" y="866"/>
                    </a:lnTo>
                    <a:lnTo>
                      <a:pt x="1030" y="849"/>
                    </a:lnTo>
                    <a:lnTo>
                      <a:pt x="1045" y="829"/>
                    </a:lnTo>
                    <a:lnTo>
                      <a:pt x="1059" y="808"/>
                    </a:lnTo>
                    <a:lnTo>
                      <a:pt x="1071" y="786"/>
                    </a:lnTo>
                    <a:lnTo>
                      <a:pt x="1082" y="761"/>
                    </a:lnTo>
                    <a:lnTo>
                      <a:pt x="1092" y="734"/>
                    </a:lnTo>
                    <a:lnTo>
                      <a:pt x="1101" y="707"/>
                    </a:lnTo>
                    <a:lnTo>
                      <a:pt x="1107" y="676"/>
                    </a:lnTo>
                    <a:lnTo>
                      <a:pt x="1113" y="645"/>
                    </a:lnTo>
                    <a:lnTo>
                      <a:pt x="1116" y="611"/>
                    </a:lnTo>
                    <a:lnTo>
                      <a:pt x="1119" y="575"/>
                    </a:lnTo>
                    <a:lnTo>
                      <a:pt x="1119" y="538"/>
                    </a:lnTo>
                    <a:lnTo>
                      <a:pt x="1119" y="511"/>
                    </a:lnTo>
                    <a:lnTo>
                      <a:pt x="1118" y="484"/>
                    </a:lnTo>
                    <a:lnTo>
                      <a:pt x="1116" y="458"/>
                    </a:lnTo>
                    <a:lnTo>
                      <a:pt x="1114" y="435"/>
                    </a:lnTo>
                    <a:lnTo>
                      <a:pt x="1111" y="411"/>
                    </a:lnTo>
                    <a:lnTo>
                      <a:pt x="1107" y="388"/>
                    </a:lnTo>
                    <a:lnTo>
                      <a:pt x="1103" y="366"/>
                    </a:lnTo>
                    <a:lnTo>
                      <a:pt x="1098" y="345"/>
                    </a:lnTo>
                    <a:lnTo>
                      <a:pt x="1091" y="326"/>
                    </a:lnTo>
                    <a:lnTo>
                      <a:pt x="1085" y="306"/>
                    </a:lnTo>
                    <a:lnTo>
                      <a:pt x="1078" y="288"/>
                    </a:lnTo>
                    <a:lnTo>
                      <a:pt x="1070" y="271"/>
                    </a:lnTo>
                    <a:lnTo>
                      <a:pt x="1061" y="255"/>
                    </a:lnTo>
                    <a:lnTo>
                      <a:pt x="1051" y="239"/>
                    </a:lnTo>
                    <a:lnTo>
                      <a:pt x="1042" y="224"/>
                    </a:lnTo>
                    <a:lnTo>
                      <a:pt x="1031" y="210"/>
                    </a:lnTo>
                    <a:lnTo>
                      <a:pt x="1019" y="198"/>
                    </a:lnTo>
                    <a:lnTo>
                      <a:pt x="1007" y="186"/>
                    </a:lnTo>
                    <a:lnTo>
                      <a:pt x="994" y="174"/>
                    </a:lnTo>
                    <a:lnTo>
                      <a:pt x="980" y="164"/>
                    </a:lnTo>
                    <a:lnTo>
                      <a:pt x="966" y="155"/>
                    </a:lnTo>
                    <a:lnTo>
                      <a:pt x="949" y="146"/>
                    </a:lnTo>
                    <a:lnTo>
                      <a:pt x="933" y="138"/>
                    </a:lnTo>
                    <a:lnTo>
                      <a:pt x="915" y="131"/>
                    </a:lnTo>
                    <a:lnTo>
                      <a:pt x="898" y="125"/>
                    </a:lnTo>
                    <a:lnTo>
                      <a:pt x="878" y="120"/>
                    </a:lnTo>
                    <a:lnTo>
                      <a:pt x="859" y="115"/>
                    </a:lnTo>
                    <a:lnTo>
                      <a:pt x="838" y="112"/>
                    </a:lnTo>
                    <a:lnTo>
                      <a:pt x="817" y="108"/>
                    </a:lnTo>
                    <a:lnTo>
                      <a:pt x="794" y="106"/>
                    </a:lnTo>
                    <a:lnTo>
                      <a:pt x="770" y="105"/>
                    </a:lnTo>
                    <a:lnTo>
                      <a:pt x="747" y="104"/>
                    </a:lnTo>
                    <a:lnTo>
                      <a:pt x="617" y="104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27" name="Freeform 1845">
                <a:extLst>
                  <a:ext uri="{FF2B5EF4-FFF2-40B4-BE49-F238E27FC236}">
                    <a16:creationId xmlns:a16="http://schemas.microsoft.com/office/drawing/2014/main" id="{B3E5677A-476C-4552-B670-35E686DB8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0" y="2856"/>
                <a:ext cx="100" cy="130"/>
              </a:xfrm>
              <a:custGeom>
                <a:avLst/>
                <a:gdLst>
                  <a:gd name="T0" fmla="*/ 3 w 1502"/>
                  <a:gd name="T1" fmla="*/ 4 h 1939"/>
                  <a:gd name="T2" fmla="*/ 3 w 1502"/>
                  <a:gd name="T3" fmla="*/ 4 h 1939"/>
                  <a:gd name="T4" fmla="*/ 4 w 1502"/>
                  <a:gd name="T5" fmla="*/ 4 h 1939"/>
                  <a:gd name="T6" fmla="*/ 4 w 1502"/>
                  <a:gd name="T7" fmla="*/ 4 h 1939"/>
                  <a:gd name="T8" fmla="*/ 4 w 1502"/>
                  <a:gd name="T9" fmla="*/ 3 h 1939"/>
                  <a:gd name="T10" fmla="*/ 4 w 1502"/>
                  <a:gd name="T11" fmla="*/ 3 h 1939"/>
                  <a:gd name="T12" fmla="*/ 4 w 1502"/>
                  <a:gd name="T13" fmla="*/ 3 h 1939"/>
                  <a:gd name="T14" fmla="*/ 4 w 1502"/>
                  <a:gd name="T15" fmla="*/ 2 h 1939"/>
                  <a:gd name="T16" fmla="*/ 4 w 1502"/>
                  <a:gd name="T17" fmla="*/ 7 h 1939"/>
                  <a:gd name="T18" fmla="*/ 4 w 1502"/>
                  <a:gd name="T19" fmla="*/ 6 h 1939"/>
                  <a:gd name="T20" fmla="*/ 4 w 1502"/>
                  <a:gd name="T21" fmla="*/ 5 h 1939"/>
                  <a:gd name="T22" fmla="*/ 4 w 1502"/>
                  <a:gd name="T23" fmla="*/ 5 h 1939"/>
                  <a:gd name="T24" fmla="*/ 4 w 1502"/>
                  <a:gd name="T25" fmla="*/ 5 h 1939"/>
                  <a:gd name="T26" fmla="*/ 3 w 1502"/>
                  <a:gd name="T27" fmla="*/ 5 h 1939"/>
                  <a:gd name="T28" fmla="*/ 3 w 1502"/>
                  <a:gd name="T29" fmla="*/ 5 h 1939"/>
                  <a:gd name="T30" fmla="*/ 3 w 1502"/>
                  <a:gd name="T31" fmla="*/ 7 h 1939"/>
                  <a:gd name="T32" fmla="*/ 3 w 1502"/>
                  <a:gd name="T33" fmla="*/ 8 h 1939"/>
                  <a:gd name="T34" fmla="*/ 3 w 1502"/>
                  <a:gd name="T35" fmla="*/ 8 h 1939"/>
                  <a:gd name="T36" fmla="*/ 3 w 1502"/>
                  <a:gd name="T37" fmla="*/ 8 h 1939"/>
                  <a:gd name="T38" fmla="*/ 3 w 1502"/>
                  <a:gd name="T39" fmla="*/ 8 h 1939"/>
                  <a:gd name="T40" fmla="*/ 3 w 1502"/>
                  <a:gd name="T41" fmla="*/ 8 h 1939"/>
                  <a:gd name="T42" fmla="*/ 4 w 1502"/>
                  <a:gd name="T43" fmla="*/ 8 h 1939"/>
                  <a:gd name="T44" fmla="*/ 5 w 1502"/>
                  <a:gd name="T45" fmla="*/ 8 h 1939"/>
                  <a:gd name="T46" fmla="*/ 5 w 1502"/>
                  <a:gd name="T47" fmla="*/ 8 h 1939"/>
                  <a:gd name="T48" fmla="*/ 5 w 1502"/>
                  <a:gd name="T49" fmla="*/ 8 h 1939"/>
                  <a:gd name="T50" fmla="*/ 6 w 1502"/>
                  <a:gd name="T51" fmla="*/ 8 h 1939"/>
                  <a:gd name="T52" fmla="*/ 6 w 1502"/>
                  <a:gd name="T53" fmla="*/ 7 h 1939"/>
                  <a:gd name="T54" fmla="*/ 6 w 1502"/>
                  <a:gd name="T55" fmla="*/ 7 h 1939"/>
                  <a:gd name="T56" fmla="*/ 6 w 1502"/>
                  <a:gd name="T57" fmla="*/ 6 h 1939"/>
                  <a:gd name="T58" fmla="*/ 6 w 1502"/>
                  <a:gd name="T59" fmla="*/ 9 h 1939"/>
                  <a:gd name="T60" fmla="*/ 0 w 1502"/>
                  <a:gd name="T61" fmla="*/ 8 h 1939"/>
                  <a:gd name="T62" fmla="*/ 1 w 1502"/>
                  <a:gd name="T63" fmla="*/ 8 h 1939"/>
                  <a:gd name="T64" fmla="*/ 1 w 1502"/>
                  <a:gd name="T65" fmla="*/ 8 h 1939"/>
                  <a:gd name="T66" fmla="*/ 1 w 1502"/>
                  <a:gd name="T67" fmla="*/ 8 h 1939"/>
                  <a:gd name="T68" fmla="*/ 1 w 1502"/>
                  <a:gd name="T69" fmla="*/ 8 h 1939"/>
                  <a:gd name="T70" fmla="*/ 1 w 1502"/>
                  <a:gd name="T71" fmla="*/ 8 h 1939"/>
                  <a:gd name="T72" fmla="*/ 1 w 1502"/>
                  <a:gd name="T73" fmla="*/ 1 h 1939"/>
                  <a:gd name="T74" fmla="*/ 1 w 1502"/>
                  <a:gd name="T75" fmla="*/ 1 h 1939"/>
                  <a:gd name="T76" fmla="*/ 1 w 1502"/>
                  <a:gd name="T77" fmla="*/ 1 h 1939"/>
                  <a:gd name="T78" fmla="*/ 1 w 1502"/>
                  <a:gd name="T79" fmla="*/ 1 h 1939"/>
                  <a:gd name="T80" fmla="*/ 1 w 1502"/>
                  <a:gd name="T81" fmla="*/ 0 h 1939"/>
                  <a:gd name="T82" fmla="*/ 1 w 1502"/>
                  <a:gd name="T83" fmla="*/ 0 h 1939"/>
                  <a:gd name="T84" fmla="*/ 0 w 1502"/>
                  <a:gd name="T85" fmla="*/ 0 h 1939"/>
                  <a:gd name="T86" fmla="*/ 6 w 1502"/>
                  <a:gd name="T87" fmla="*/ 3 h 1939"/>
                  <a:gd name="T88" fmla="*/ 6 w 1502"/>
                  <a:gd name="T89" fmla="*/ 2 h 1939"/>
                  <a:gd name="T90" fmla="*/ 6 w 1502"/>
                  <a:gd name="T91" fmla="*/ 2 h 1939"/>
                  <a:gd name="T92" fmla="*/ 6 w 1502"/>
                  <a:gd name="T93" fmla="*/ 1 h 1939"/>
                  <a:gd name="T94" fmla="*/ 5 w 1502"/>
                  <a:gd name="T95" fmla="*/ 1 h 1939"/>
                  <a:gd name="T96" fmla="*/ 5 w 1502"/>
                  <a:gd name="T97" fmla="*/ 1 h 1939"/>
                  <a:gd name="T98" fmla="*/ 5 w 1502"/>
                  <a:gd name="T99" fmla="*/ 1 h 1939"/>
                  <a:gd name="T100" fmla="*/ 5 w 1502"/>
                  <a:gd name="T101" fmla="*/ 1 h 1939"/>
                  <a:gd name="T102" fmla="*/ 4 w 1502"/>
                  <a:gd name="T103" fmla="*/ 1 h 1939"/>
                  <a:gd name="T104" fmla="*/ 4 w 1502"/>
                  <a:gd name="T105" fmla="*/ 1 h 193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502" h="1939">
                    <a:moveTo>
                      <a:pt x="630" y="112"/>
                    </a:moveTo>
                    <a:lnTo>
                      <a:pt x="630" y="901"/>
                    </a:lnTo>
                    <a:lnTo>
                      <a:pt x="663" y="901"/>
                    </a:lnTo>
                    <a:lnTo>
                      <a:pt x="682" y="900"/>
                    </a:lnTo>
                    <a:lnTo>
                      <a:pt x="701" y="899"/>
                    </a:lnTo>
                    <a:lnTo>
                      <a:pt x="718" y="897"/>
                    </a:lnTo>
                    <a:lnTo>
                      <a:pt x="736" y="894"/>
                    </a:lnTo>
                    <a:lnTo>
                      <a:pt x="752" y="890"/>
                    </a:lnTo>
                    <a:lnTo>
                      <a:pt x="769" y="885"/>
                    </a:lnTo>
                    <a:lnTo>
                      <a:pt x="783" y="878"/>
                    </a:lnTo>
                    <a:lnTo>
                      <a:pt x="799" y="872"/>
                    </a:lnTo>
                    <a:lnTo>
                      <a:pt x="812" y="864"/>
                    </a:lnTo>
                    <a:lnTo>
                      <a:pt x="825" y="856"/>
                    </a:lnTo>
                    <a:lnTo>
                      <a:pt x="838" y="847"/>
                    </a:lnTo>
                    <a:lnTo>
                      <a:pt x="850" y="835"/>
                    </a:lnTo>
                    <a:lnTo>
                      <a:pt x="861" y="825"/>
                    </a:lnTo>
                    <a:lnTo>
                      <a:pt x="872" y="813"/>
                    </a:lnTo>
                    <a:lnTo>
                      <a:pt x="881" y="799"/>
                    </a:lnTo>
                    <a:lnTo>
                      <a:pt x="890" y="785"/>
                    </a:lnTo>
                    <a:lnTo>
                      <a:pt x="900" y="770"/>
                    </a:lnTo>
                    <a:lnTo>
                      <a:pt x="908" y="755"/>
                    </a:lnTo>
                    <a:lnTo>
                      <a:pt x="915" y="737"/>
                    </a:lnTo>
                    <a:lnTo>
                      <a:pt x="922" y="720"/>
                    </a:lnTo>
                    <a:lnTo>
                      <a:pt x="929" y="702"/>
                    </a:lnTo>
                    <a:lnTo>
                      <a:pt x="937" y="683"/>
                    </a:lnTo>
                    <a:lnTo>
                      <a:pt x="943" y="662"/>
                    </a:lnTo>
                    <a:lnTo>
                      <a:pt x="948" y="642"/>
                    </a:lnTo>
                    <a:lnTo>
                      <a:pt x="954" y="620"/>
                    </a:lnTo>
                    <a:lnTo>
                      <a:pt x="959" y="597"/>
                    </a:lnTo>
                    <a:lnTo>
                      <a:pt x="963" y="574"/>
                    </a:lnTo>
                    <a:lnTo>
                      <a:pt x="967" y="550"/>
                    </a:lnTo>
                    <a:lnTo>
                      <a:pt x="975" y="499"/>
                    </a:lnTo>
                    <a:lnTo>
                      <a:pt x="981" y="444"/>
                    </a:lnTo>
                    <a:lnTo>
                      <a:pt x="1027" y="444"/>
                    </a:lnTo>
                    <a:lnTo>
                      <a:pt x="1027" y="1458"/>
                    </a:lnTo>
                    <a:lnTo>
                      <a:pt x="981" y="1458"/>
                    </a:lnTo>
                    <a:lnTo>
                      <a:pt x="977" y="1418"/>
                    </a:lnTo>
                    <a:lnTo>
                      <a:pt x="972" y="1379"/>
                    </a:lnTo>
                    <a:lnTo>
                      <a:pt x="965" y="1343"/>
                    </a:lnTo>
                    <a:lnTo>
                      <a:pt x="958" y="1308"/>
                    </a:lnTo>
                    <a:lnTo>
                      <a:pt x="950" y="1275"/>
                    </a:lnTo>
                    <a:lnTo>
                      <a:pt x="941" y="1243"/>
                    </a:lnTo>
                    <a:lnTo>
                      <a:pt x="930" y="1214"/>
                    </a:lnTo>
                    <a:lnTo>
                      <a:pt x="919" y="1186"/>
                    </a:lnTo>
                    <a:lnTo>
                      <a:pt x="907" y="1161"/>
                    </a:lnTo>
                    <a:lnTo>
                      <a:pt x="894" y="1138"/>
                    </a:lnTo>
                    <a:lnTo>
                      <a:pt x="882" y="1117"/>
                    </a:lnTo>
                    <a:lnTo>
                      <a:pt x="869" y="1098"/>
                    </a:lnTo>
                    <a:lnTo>
                      <a:pt x="854" y="1081"/>
                    </a:lnTo>
                    <a:lnTo>
                      <a:pt x="840" y="1067"/>
                    </a:lnTo>
                    <a:lnTo>
                      <a:pt x="825" y="1054"/>
                    </a:lnTo>
                    <a:lnTo>
                      <a:pt x="810" y="1044"/>
                    </a:lnTo>
                    <a:lnTo>
                      <a:pt x="793" y="1036"/>
                    </a:lnTo>
                    <a:lnTo>
                      <a:pt x="776" y="1029"/>
                    </a:lnTo>
                    <a:lnTo>
                      <a:pt x="755" y="1023"/>
                    </a:lnTo>
                    <a:lnTo>
                      <a:pt x="734" y="1017"/>
                    </a:lnTo>
                    <a:lnTo>
                      <a:pt x="710" y="1013"/>
                    </a:lnTo>
                    <a:lnTo>
                      <a:pt x="685" y="1010"/>
                    </a:lnTo>
                    <a:lnTo>
                      <a:pt x="659" y="1008"/>
                    </a:lnTo>
                    <a:lnTo>
                      <a:pt x="630" y="1008"/>
                    </a:lnTo>
                    <a:lnTo>
                      <a:pt x="630" y="1554"/>
                    </a:lnTo>
                    <a:lnTo>
                      <a:pt x="630" y="1592"/>
                    </a:lnTo>
                    <a:lnTo>
                      <a:pt x="631" y="1626"/>
                    </a:lnTo>
                    <a:lnTo>
                      <a:pt x="632" y="1657"/>
                    </a:lnTo>
                    <a:lnTo>
                      <a:pt x="633" y="1682"/>
                    </a:lnTo>
                    <a:lnTo>
                      <a:pt x="634" y="1705"/>
                    </a:lnTo>
                    <a:lnTo>
                      <a:pt x="636" y="1724"/>
                    </a:lnTo>
                    <a:lnTo>
                      <a:pt x="639" y="1739"/>
                    </a:lnTo>
                    <a:lnTo>
                      <a:pt x="641" y="1749"/>
                    </a:lnTo>
                    <a:lnTo>
                      <a:pt x="644" y="1759"/>
                    </a:lnTo>
                    <a:lnTo>
                      <a:pt x="648" y="1767"/>
                    </a:lnTo>
                    <a:lnTo>
                      <a:pt x="652" y="1774"/>
                    </a:lnTo>
                    <a:lnTo>
                      <a:pt x="658" y="1782"/>
                    </a:lnTo>
                    <a:lnTo>
                      <a:pt x="664" y="1789"/>
                    </a:lnTo>
                    <a:lnTo>
                      <a:pt x="670" y="1796"/>
                    </a:lnTo>
                    <a:lnTo>
                      <a:pt x="677" y="1802"/>
                    </a:lnTo>
                    <a:lnTo>
                      <a:pt x="684" y="1808"/>
                    </a:lnTo>
                    <a:lnTo>
                      <a:pt x="694" y="1813"/>
                    </a:lnTo>
                    <a:lnTo>
                      <a:pt x="703" y="1818"/>
                    </a:lnTo>
                    <a:lnTo>
                      <a:pt x="714" y="1822"/>
                    </a:lnTo>
                    <a:lnTo>
                      <a:pt x="726" y="1825"/>
                    </a:lnTo>
                    <a:lnTo>
                      <a:pt x="739" y="1828"/>
                    </a:lnTo>
                    <a:lnTo>
                      <a:pt x="754" y="1830"/>
                    </a:lnTo>
                    <a:lnTo>
                      <a:pt x="770" y="1831"/>
                    </a:lnTo>
                    <a:lnTo>
                      <a:pt x="787" y="1831"/>
                    </a:lnTo>
                    <a:lnTo>
                      <a:pt x="885" y="1831"/>
                    </a:lnTo>
                    <a:lnTo>
                      <a:pt x="914" y="1831"/>
                    </a:lnTo>
                    <a:lnTo>
                      <a:pt x="942" y="1829"/>
                    </a:lnTo>
                    <a:lnTo>
                      <a:pt x="970" y="1826"/>
                    </a:lnTo>
                    <a:lnTo>
                      <a:pt x="995" y="1823"/>
                    </a:lnTo>
                    <a:lnTo>
                      <a:pt x="1021" y="1818"/>
                    </a:lnTo>
                    <a:lnTo>
                      <a:pt x="1046" y="1813"/>
                    </a:lnTo>
                    <a:lnTo>
                      <a:pt x="1070" y="1807"/>
                    </a:lnTo>
                    <a:lnTo>
                      <a:pt x="1094" y="1800"/>
                    </a:lnTo>
                    <a:lnTo>
                      <a:pt x="1117" y="1791"/>
                    </a:lnTo>
                    <a:lnTo>
                      <a:pt x="1138" y="1782"/>
                    </a:lnTo>
                    <a:lnTo>
                      <a:pt x="1160" y="1772"/>
                    </a:lnTo>
                    <a:lnTo>
                      <a:pt x="1181" y="1761"/>
                    </a:lnTo>
                    <a:lnTo>
                      <a:pt x="1201" y="1748"/>
                    </a:lnTo>
                    <a:lnTo>
                      <a:pt x="1220" y="1735"/>
                    </a:lnTo>
                    <a:lnTo>
                      <a:pt x="1238" y="1720"/>
                    </a:lnTo>
                    <a:lnTo>
                      <a:pt x="1257" y="1705"/>
                    </a:lnTo>
                    <a:lnTo>
                      <a:pt x="1273" y="1689"/>
                    </a:lnTo>
                    <a:lnTo>
                      <a:pt x="1290" y="1672"/>
                    </a:lnTo>
                    <a:lnTo>
                      <a:pt x="1306" y="1654"/>
                    </a:lnTo>
                    <a:lnTo>
                      <a:pt x="1322" y="1634"/>
                    </a:lnTo>
                    <a:lnTo>
                      <a:pt x="1336" y="1613"/>
                    </a:lnTo>
                    <a:lnTo>
                      <a:pt x="1350" y="1593"/>
                    </a:lnTo>
                    <a:lnTo>
                      <a:pt x="1364" y="1570"/>
                    </a:lnTo>
                    <a:lnTo>
                      <a:pt x="1376" y="1546"/>
                    </a:lnTo>
                    <a:lnTo>
                      <a:pt x="1389" y="1522"/>
                    </a:lnTo>
                    <a:lnTo>
                      <a:pt x="1400" y="1497"/>
                    </a:lnTo>
                    <a:lnTo>
                      <a:pt x="1411" y="1470"/>
                    </a:lnTo>
                    <a:lnTo>
                      <a:pt x="1421" y="1443"/>
                    </a:lnTo>
                    <a:lnTo>
                      <a:pt x="1431" y="1414"/>
                    </a:lnTo>
                    <a:lnTo>
                      <a:pt x="1440" y="1385"/>
                    </a:lnTo>
                    <a:lnTo>
                      <a:pt x="1449" y="1354"/>
                    </a:lnTo>
                    <a:lnTo>
                      <a:pt x="1456" y="1322"/>
                    </a:lnTo>
                    <a:lnTo>
                      <a:pt x="1502" y="1322"/>
                    </a:lnTo>
                    <a:lnTo>
                      <a:pt x="1428" y="1939"/>
                    </a:lnTo>
                    <a:lnTo>
                      <a:pt x="0" y="1939"/>
                    </a:lnTo>
                    <a:lnTo>
                      <a:pt x="0" y="1885"/>
                    </a:lnTo>
                    <a:lnTo>
                      <a:pt x="55" y="1885"/>
                    </a:lnTo>
                    <a:lnTo>
                      <a:pt x="72" y="1885"/>
                    </a:lnTo>
                    <a:lnTo>
                      <a:pt x="89" y="1883"/>
                    </a:lnTo>
                    <a:lnTo>
                      <a:pt x="105" y="1881"/>
                    </a:lnTo>
                    <a:lnTo>
                      <a:pt x="119" y="1878"/>
                    </a:lnTo>
                    <a:lnTo>
                      <a:pt x="134" y="1874"/>
                    </a:lnTo>
                    <a:lnTo>
                      <a:pt x="147" y="1869"/>
                    </a:lnTo>
                    <a:lnTo>
                      <a:pt x="159" y="1862"/>
                    </a:lnTo>
                    <a:lnTo>
                      <a:pt x="171" y="1855"/>
                    </a:lnTo>
                    <a:lnTo>
                      <a:pt x="178" y="1850"/>
                    </a:lnTo>
                    <a:lnTo>
                      <a:pt x="185" y="1844"/>
                    </a:lnTo>
                    <a:lnTo>
                      <a:pt x="192" y="1837"/>
                    </a:lnTo>
                    <a:lnTo>
                      <a:pt x="198" y="1829"/>
                    </a:lnTo>
                    <a:lnTo>
                      <a:pt x="205" y="1819"/>
                    </a:lnTo>
                    <a:lnTo>
                      <a:pt x="210" y="1809"/>
                    </a:lnTo>
                    <a:lnTo>
                      <a:pt x="215" y="1799"/>
                    </a:lnTo>
                    <a:lnTo>
                      <a:pt x="219" y="1786"/>
                    </a:lnTo>
                    <a:lnTo>
                      <a:pt x="222" y="1776"/>
                    </a:lnTo>
                    <a:lnTo>
                      <a:pt x="225" y="1763"/>
                    </a:lnTo>
                    <a:lnTo>
                      <a:pt x="227" y="1745"/>
                    </a:lnTo>
                    <a:lnTo>
                      <a:pt x="229" y="1725"/>
                    </a:lnTo>
                    <a:lnTo>
                      <a:pt x="230" y="1701"/>
                    </a:lnTo>
                    <a:lnTo>
                      <a:pt x="232" y="1673"/>
                    </a:lnTo>
                    <a:lnTo>
                      <a:pt x="232" y="1641"/>
                    </a:lnTo>
                    <a:lnTo>
                      <a:pt x="232" y="1606"/>
                    </a:lnTo>
                    <a:lnTo>
                      <a:pt x="232" y="332"/>
                    </a:lnTo>
                    <a:lnTo>
                      <a:pt x="232" y="301"/>
                    </a:lnTo>
                    <a:lnTo>
                      <a:pt x="232" y="272"/>
                    </a:lnTo>
                    <a:lnTo>
                      <a:pt x="231" y="247"/>
                    </a:lnTo>
                    <a:lnTo>
                      <a:pt x="231" y="226"/>
                    </a:lnTo>
                    <a:lnTo>
                      <a:pt x="230" y="207"/>
                    </a:lnTo>
                    <a:lnTo>
                      <a:pt x="229" y="192"/>
                    </a:lnTo>
                    <a:lnTo>
                      <a:pt x="228" y="179"/>
                    </a:lnTo>
                    <a:lnTo>
                      <a:pt x="226" y="170"/>
                    </a:lnTo>
                    <a:lnTo>
                      <a:pt x="223" y="159"/>
                    </a:lnTo>
                    <a:lnTo>
                      <a:pt x="219" y="147"/>
                    </a:lnTo>
                    <a:lnTo>
                      <a:pt x="215" y="136"/>
                    </a:lnTo>
                    <a:lnTo>
                      <a:pt x="209" y="126"/>
                    </a:lnTo>
                    <a:lnTo>
                      <a:pt x="204" y="117"/>
                    </a:lnTo>
                    <a:lnTo>
                      <a:pt x="196" y="108"/>
                    </a:lnTo>
                    <a:lnTo>
                      <a:pt x="189" y="100"/>
                    </a:lnTo>
                    <a:lnTo>
                      <a:pt x="182" y="93"/>
                    </a:lnTo>
                    <a:lnTo>
                      <a:pt x="170" y="84"/>
                    </a:lnTo>
                    <a:lnTo>
                      <a:pt x="156" y="76"/>
                    </a:lnTo>
                    <a:lnTo>
                      <a:pt x="142" y="69"/>
                    </a:lnTo>
                    <a:lnTo>
                      <a:pt x="126" y="63"/>
                    </a:lnTo>
                    <a:lnTo>
                      <a:pt x="110" y="59"/>
                    </a:lnTo>
                    <a:lnTo>
                      <a:pt x="92" y="56"/>
                    </a:lnTo>
                    <a:lnTo>
                      <a:pt x="74" y="54"/>
                    </a:lnTo>
                    <a:lnTo>
                      <a:pt x="55" y="54"/>
                    </a:lnTo>
                    <a:lnTo>
                      <a:pt x="0" y="54"/>
                    </a:lnTo>
                    <a:lnTo>
                      <a:pt x="0" y="0"/>
                    </a:lnTo>
                    <a:lnTo>
                      <a:pt x="1382" y="0"/>
                    </a:lnTo>
                    <a:lnTo>
                      <a:pt x="1382" y="574"/>
                    </a:lnTo>
                    <a:lnTo>
                      <a:pt x="1336" y="574"/>
                    </a:lnTo>
                    <a:lnTo>
                      <a:pt x="1327" y="523"/>
                    </a:lnTo>
                    <a:lnTo>
                      <a:pt x="1316" y="476"/>
                    </a:lnTo>
                    <a:lnTo>
                      <a:pt x="1306" y="433"/>
                    </a:lnTo>
                    <a:lnTo>
                      <a:pt x="1294" y="393"/>
                    </a:lnTo>
                    <a:lnTo>
                      <a:pt x="1288" y="375"/>
                    </a:lnTo>
                    <a:lnTo>
                      <a:pt x="1281" y="358"/>
                    </a:lnTo>
                    <a:lnTo>
                      <a:pt x="1274" y="341"/>
                    </a:lnTo>
                    <a:lnTo>
                      <a:pt x="1267" y="325"/>
                    </a:lnTo>
                    <a:lnTo>
                      <a:pt x="1260" y="310"/>
                    </a:lnTo>
                    <a:lnTo>
                      <a:pt x="1253" y="297"/>
                    </a:lnTo>
                    <a:lnTo>
                      <a:pt x="1244" y="283"/>
                    </a:lnTo>
                    <a:lnTo>
                      <a:pt x="1237" y="272"/>
                    </a:lnTo>
                    <a:lnTo>
                      <a:pt x="1229" y="261"/>
                    </a:lnTo>
                    <a:lnTo>
                      <a:pt x="1220" y="249"/>
                    </a:lnTo>
                    <a:lnTo>
                      <a:pt x="1211" y="239"/>
                    </a:lnTo>
                    <a:lnTo>
                      <a:pt x="1202" y="229"/>
                    </a:lnTo>
                    <a:lnTo>
                      <a:pt x="1192" y="220"/>
                    </a:lnTo>
                    <a:lnTo>
                      <a:pt x="1182" y="210"/>
                    </a:lnTo>
                    <a:lnTo>
                      <a:pt x="1171" y="201"/>
                    </a:lnTo>
                    <a:lnTo>
                      <a:pt x="1160" y="193"/>
                    </a:lnTo>
                    <a:lnTo>
                      <a:pt x="1149" y="185"/>
                    </a:lnTo>
                    <a:lnTo>
                      <a:pt x="1136" y="176"/>
                    </a:lnTo>
                    <a:lnTo>
                      <a:pt x="1124" y="169"/>
                    </a:lnTo>
                    <a:lnTo>
                      <a:pt x="1112" y="162"/>
                    </a:lnTo>
                    <a:lnTo>
                      <a:pt x="1098" y="156"/>
                    </a:lnTo>
                    <a:lnTo>
                      <a:pt x="1085" y="150"/>
                    </a:lnTo>
                    <a:lnTo>
                      <a:pt x="1070" y="143"/>
                    </a:lnTo>
                    <a:lnTo>
                      <a:pt x="1056" y="138"/>
                    </a:lnTo>
                    <a:lnTo>
                      <a:pt x="1037" y="132"/>
                    </a:lnTo>
                    <a:lnTo>
                      <a:pt x="1015" y="126"/>
                    </a:lnTo>
                    <a:lnTo>
                      <a:pt x="988" y="122"/>
                    </a:lnTo>
                    <a:lnTo>
                      <a:pt x="958" y="119"/>
                    </a:lnTo>
                    <a:lnTo>
                      <a:pt x="924" y="116"/>
                    </a:lnTo>
                    <a:lnTo>
                      <a:pt x="887" y="114"/>
                    </a:lnTo>
                    <a:lnTo>
                      <a:pt x="845" y="113"/>
                    </a:lnTo>
                    <a:lnTo>
                      <a:pt x="801" y="112"/>
                    </a:lnTo>
                    <a:lnTo>
                      <a:pt x="630" y="112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28" name="Freeform 1846">
                <a:extLst>
                  <a:ext uri="{FF2B5EF4-FFF2-40B4-BE49-F238E27FC236}">
                    <a16:creationId xmlns:a16="http://schemas.microsoft.com/office/drawing/2014/main" id="{455A2519-A5F6-4433-BD18-225FA14237B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23" y="2854"/>
                <a:ext cx="117" cy="132"/>
              </a:xfrm>
              <a:custGeom>
                <a:avLst/>
                <a:gdLst>
                  <a:gd name="T0" fmla="*/ 2 w 1755"/>
                  <a:gd name="T1" fmla="*/ 6 h 1979"/>
                  <a:gd name="T2" fmla="*/ 2 w 1755"/>
                  <a:gd name="T3" fmla="*/ 7 h 1979"/>
                  <a:gd name="T4" fmla="*/ 2 w 1755"/>
                  <a:gd name="T5" fmla="*/ 7 h 1979"/>
                  <a:gd name="T6" fmla="*/ 1 w 1755"/>
                  <a:gd name="T7" fmla="*/ 8 h 1979"/>
                  <a:gd name="T8" fmla="*/ 1 w 1755"/>
                  <a:gd name="T9" fmla="*/ 8 h 1979"/>
                  <a:gd name="T10" fmla="*/ 1 w 1755"/>
                  <a:gd name="T11" fmla="*/ 8 h 1979"/>
                  <a:gd name="T12" fmla="*/ 1 w 1755"/>
                  <a:gd name="T13" fmla="*/ 8 h 1979"/>
                  <a:gd name="T14" fmla="*/ 2 w 1755"/>
                  <a:gd name="T15" fmla="*/ 8 h 1979"/>
                  <a:gd name="T16" fmla="*/ 2 w 1755"/>
                  <a:gd name="T17" fmla="*/ 8 h 1979"/>
                  <a:gd name="T18" fmla="*/ 2 w 1755"/>
                  <a:gd name="T19" fmla="*/ 8 h 1979"/>
                  <a:gd name="T20" fmla="*/ 2 w 1755"/>
                  <a:gd name="T21" fmla="*/ 8 h 1979"/>
                  <a:gd name="T22" fmla="*/ 2 w 1755"/>
                  <a:gd name="T23" fmla="*/ 8 h 1979"/>
                  <a:gd name="T24" fmla="*/ 2 w 1755"/>
                  <a:gd name="T25" fmla="*/ 8 h 1979"/>
                  <a:gd name="T26" fmla="*/ 2 w 1755"/>
                  <a:gd name="T27" fmla="*/ 8 h 1979"/>
                  <a:gd name="T28" fmla="*/ 2 w 1755"/>
                  <a:gd name="T29" fmla="*/ 9 h 1979"/>
                  <a:gd name="T30" fmla="*/ 2 w 1755"/>
                  <a:gd name="T31" fmla="*/ 9 h 1979"/>
                  <a:gd name="T32" fmla="*/ 2 w 1755"/>
                  <a:gd name="T33" fmla="*/ 9 h 1979"/>
                  <a:gd name="T34" fmla="*/ 0 w 1755"/>
                  <a:gd name="T35" fmla="*/ 9 h 1979"/>
                  <a:gd name="T36" fmla="*/ 0 w 1755"/>
                  <a:gd name="T37" fmla="*/ 9 h 1979"/>
                  <a:gd name="T38" fmla="*/ 0 w 1755"/>
                  <a:gd name="T39" fmla="*/ 8 h 1979"/>
                  <a:gd name="T40" fmla="*/ 1 w 1755"/>
                  <a:gd name="T41" fmla="*/ 8 h 1979"/>
                  <a:gd name="T42" fmla="*/ 1 w 1755"/>
                  <a:gd name="T43" fmla="*/ 8 h 1979"/>
                  <a:gd name="T44" fmla="*/ 1 w 1755"/>
                  <a:gd name="T45" fmla="*/ 8 h 1979"/>
                  <a:gd name="T46" fmla="*/ 1 w 1755"/>
                  <a:gd name="T47" fmla="*/ 8 h 1979"/>
                  <a:gd name="T48" fmla="*/ 1 w 1755"/>
                  <a:gd name="T49" fmla="*/ 7 h 1979"/>
                  <a:gd name="T50" fmla="*/ 1 w 1755"/>
                  <a:gd name="T51" fmla="*/ 7 h 1979"/>
                  <a:gd name="T52" fmla="*/ 4 w 1755"/>
                  <a:gd name="T53" fmla="*/ 0 h 1979"/>
                  <a:gd name="T54" fmla="*/ 7 w 1755"/>
                  <a:gd name="T55" fmla="*/ 7 h 1979"/>
                  <a:gd name="T56" fmla="*/ 7 w 1755"/>
                  <a:gd name="T57" fmla="*/ 8 h 1979"/>
                  <a:gd name="T58" fmla="*/ 7 w 1755"/>
                  <a:gd name="T59" fmla="*/ 8 h 1979"/>
                  <a:gd name="T60" fmla="*/ 7 w 1755"/>
                  <a:gd name="T61" fmla="*/ 8 h 1979"/>
                  <a:gd name="T62" fmla="*/ 7 w 1755"/>
                  <a:gd name="T63" fmla="*/ 8 h 1979"/>
                  <a:gd name="T64" fmla="*/ 7 w 1755"/>
                  <a:gd name="T65" fmla="*/ 8 h 1979"/>
                  <a:gd name="T66" fmla="*/ 7 w 1755"/>
                  <a:gd name="T67" fmla="*/ 8 h 1979"/>
                  <a:gd name="T68" fmla="*/ 8 w 1755"/>
                  <a:gd name="T69" fmla="*/ 9 h 1979"/>
                  <a:gd name="T70" fmla="*/ 8 w 1755"/>
                  <a:gd name="T71" fmla="*/ 9 h 1979"/>
                  <a:gd name="T72" fmla="*/ 8 w 1755"/>
                  <a:gd name="T73" fmla="*/ 9 h 1979"/>
                  <a:gd name="T74" fmla="*/ 4 w 1755"/>
                  <a:gd name="T75" fmla="*/ 9 h 1979"/>
                  <a:gd name="T76" fmla="*/ 4 w 1755"/>
                  <a:gd name="T77" fmla="*/ 9 h 1979"/>
                  <a:gd name="T78" fmla="*/ 5 w 1755"/>
                  <a:gd name="T79" fmla="*/ 9 h 1979"/>
                  <a:gd name="T80" fmla="*/ 5 w 1755"/>
                  <a:gd name="T81" fmla="*/ 9 h 1979"/>
                  <a:gd name="T82" fmla="*/ 5 w 1755"/>
                  <a:gd name="T83" fmla="*/ 8 h 1979"/>
                  <a:gd name="T84" fmla="*/ 5 w 1755"/>
                  <a:gd name="T85" fmla="*/ 8 h 1979"/>
                  <a:gd name="T86" fmla="*/ 5 w 1755"/>
                  <a:gd name="T87" fmla="*/ 8 h 1979"/>
                  <a:gd name="T88" fmla="*/ 5 w 1755"/>
                  <a:gd name="T89" fmla="*/ 8 h 1979"/>
                  <a:gd name="T90" fmla="*/ 5 w 1755"/>
                  <a:gd name="T91" fmla="*/ 8 h 1979"/>
                  <a:gd name="T92" fmla="*/ 5 w 1755"/>
                  <a:gd name="T93" fmla="*/ 8 h 1979"/>
                  <a:gd name="T94" fmla="*/ 5 w 1755"/>
                  <a:gd name="T95" fmla="*/ 8 h 1979"/>
                  <a:gd name="T96" fmla="*/ 5 w 1755"/>
                  <a:gd name="T97" fmla="*/ 8 h 1979"/>
                  <a:gd name="T98" fmla="*/ 5 w 1755"/>
                  <a:gd name="T99" fmla="*/ 8 h 1979"/>
                  <a:gd name="T100" fmla="*/ 5 w 1755"/>
                  <a:gd name="T101" fmla="*/ 6 h 1979"/>
                  <a:gd name="T102" fmla="*/ 3 w 1755"/>
                  <a:gd name="T103" fmla="*/ 3 h 1979"/>
                  <a:gd name="T104" fmla="*/ 4 w 1755"/>
                  <a:gd name="T105" fmla="*/ 6 h 197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755" h="1979">
                    <a:moveTo>
                      <a:pt x="1019" y="1427"/>
                    </a:moveTo>
                    <a:lnTo>
                      <a:pt x="435" y="1427"/>
                    </a:lnTo>
                    <a:lnTo>
                      <a:pt x="366" y="1615"/>
                    </a:lnTo>
                    <a:lnTo>
                      <a:pt x="358" y="1638"/>
                    </a:lnTo>
                    <a:lnTo>
                      <a:pt x="350" y="1661"/>
                    </a:lnTo>
                    <a:lnTo>
                      <a:pt x="345" y="1681"/>
                    </a:lnTo>
                    <a:lnTo>
                      <a:pt x="340" y="1702"/>
                    </a:lnTo>
                    <a:lnTo>
                      <a:pt x="337" y="1720"/>
                    </a:lnTo>
                    <a:lnTo>
                      <a:pt x="334" y="1738"/>
                    </a:lnTo>
                    <a:lnTo>
                      <a:pt x="332" y="1755"/>
                    </a:lnTo>
                    <a:lnTo>
                      <a:pt x="332" y="1771"/>
                    </a:lnTo>
                    <a:lnTo>
                      <a:pt x="333" y="1790"/>
                    </a:lnTo>
                    <a:lnTo>
                      <a:pt x="335" y="1809"/>
                    </a:lnTo>
                    <a:lnTo>
                      <a:pt x="337" y="1818"/>
                    </a:lnTo>
                    <a:lnTo>
                      <a:pt x="340" y="1826"/>
                    </a:lnTo>
                    <a:lnTo>
                      <a:pt x="342" y="1835"/>
                    </a:lnTo>
                    <a:lnTo>
                      <a:pt x="346" y="1842"/>
                    </a:lnTo>
                    <a:lnTo>
                      <a:pt x="349" y="1849"/>
                    </a:lnTo>
                    <a:lnTo>
                      <a:pt x="354" y="1856"/>
                    </a:lnTo>
                    <a:lnTo>
                      <a:pt x="359" y="1862"/>
                    </a:lnTo>
                    <a:lnTo>
                      <a:pt x="364" y="1870"/>
                    </a:lnTo>
                    <a:lnTo>
                      <a:pt x="369" y="1875"/>
                    </a:lnTo>
                    <a:lnTo>
                      <a:pt x="375" y="1881"/>
                    </a:lnTo>
                    <a:lnTo>
                      <a:pt x="381" y="1886"/>
                    </a:lnTo>
                    <a:lnTo>
                      <a:pt x="387" y="1891"/>
                    </a:lnTo>
                    <a:lnTo>
                      <a:pt x="398" y="1896"/>
                    </a:lnTo>
                    <a:lnTo>
                      <a:pt x="410" y="1901"/>
                    </a:lnTo>
                    <a:lnTo>
                      <a:pt x="426" y="1907"/>
                    </a:lnTo>
                    <a:lnTo>
                      <a:pt x="445" y="1911"/>
                    </a:lnTo>
                    <a:lnTo>
                      <a:pt x="467" y="1915"/>
                    </a:lnTo>
                    <a:lnTo>
                      <a:pt x="491" y="1919"/>
                    </a:lnTo>
                    <a:lnTo>
                      <a:pt x="519" y="1922"/>
                    </a:lnTo>
                    <a:lnTo>
                      <a:pt x="550" y="1925"/>
                    </a:lnTo>
                    <a:lnTo>
                      <a:pt x="550" y="1979"/>
                    </a:lnTo>
                    <a:lnTo>
                      <a:pt x="0" y="1979"/>
                    </a:lnTo>
                    <a:lnTo>
                      <a:pt x="0" y="1925"/>
                    </a:lnTo>
                    <a:lnTo>
                      <a:pt x="22" y="1921"/>
                    </a:lnTo>
                    <a:lnTo>
                      <a:pt x="43" y="1914"/>
                    </a:lnTo>
                    <a:lnTo>
                      <a:pt x="62" y="1906"/>
                    </a:lnTo>
                    <a:lnTo>
                      <a:pt x="82" y="1896"/>
                    </a:lnTo>
                    <a:lnTo>
                      <a:pt x="99" y="1884"/>
                    </a:lnTo>
                    <a:lnTo>
                      <a:pt x="116" y="1871"/>
                    </a:lnTo>
                    <a:lnTo>
                      <a:pt x="131" y="1855"/>
                    </a:lnTo>
                    <a:lnTo>
                      <a:pt x="147" y="1839"/>
                    </a:lnTo>
                    <a:lnTo>
                      <a:pt x="161" y="1819"/>
                    </a:lnTo>
                    <a:lnTo>
                      <a:pt x="176" y="1794"/>
                    </a:lnTo>
                    <a:lnTo>
                      <a:pt x="193" y="1765"/>
                    </a:lnTo>
                    <a:lnTo>
                      <a:pt x="210" y="1731"/>
                    </a:lnTo>
                    <a:lnTo>
                      <a:pt x="229" y="1691"/>
                    </a:lnTo>
                    <a:lnTo>
                      <a:pt x="247" y="1648"/>
                    </a:lnTo>
                    <a:lnTo>
                      <a:pt x="267" y="1600"/>
                    </a:lnTo>
                    <a:lnTo>
                      <a:pt x="288" y="1546"/>
                    </a:lnTo>
                    <a:lnTo>
                      <a:pt x="879" y="0"/>
                    </a:lnTo>
                    <a:lnTo>
                      <a:pt x="902" y="0"/>
                    </a:lnTo>
                    <a:lnTo>
                      <a:pt x="1497" y="1590"/>
                    </a:lnTo>
                    <a:lnTo>
                      <a:pt x="1518" y="1643"/>
                    </a:lnTo>
                    <a:lnTo>
                      <a:pt x="1538" y="1691"/>
                    </a:lnTo>
                    <a:lnTo>
                      <a:pt x="1557" y="1736"/>
                    </a:lnTo>
                    <a:lnTo>
                      <a:pt x="1574" y="1774"/>
                    </a:lnTo>
                    <a:lnTo>
                      <a:pt x="1592" y="1807"/>
                    </a:lnTo>
                    <a:lnTo>
                      <a:pt x="1608" y="1835"/>
                    </a:lnTo>
                    <a:lnTo>
                      <a:pt x="1616" y="1846"/>
                    </a:lnTo>
                    <a:lnTo>
                      <a:pt x="1623" y="1856"/>
                    </a:lnTo>
                    <a:lnTo>
                      <a:pt x="1630" y="1865"/>
                    </a:lnTo>
                    <a:lnTo>
                      <a:pt x="1637" y="1874"/>
                    </a:lnTo>
                    <a:lnTo>
                      <a:pt x="1649" y="1884"/>
                    </a:lnTo>
                    <a:lnTo>
                      <a:pt x="1660" y="1893"/>
                    </a:lnTo>
                    <a:lnTo>
                      <a:pt x="1673" y="1901"/>
                    </a:lnTo>
                    <a:lnTo>
                      <a:pt x="1688" y="1909"/>
                    </a:lnTo>
                    <a:lnTo>
                      <a:pt x="1703" y="1915"/>
                    </a:lnTo>
                    <a:lnTo>
                      <a:pt x="1719" y="1920"/>
                    </a:lnTo>
                    <a:lnTo>
                      <a:pt x="1736" y="1923"/>
                    </a:lnTo>
                    <a:lnTo>
                      <a:pt x="1755" y="1925"/>
                    </a:lnTo>
                    <a:lnTo>
                      <a:pt x="1755" y="1979"/>
                    </a:lnTo>
                    <a:lnTo>
                      <a:pt x="956" y="1979"/>
                    </a:lnTo>
                    <a:lnTo>
                      <a:pt x="956" y="1925"/>
                    </a:lnTo>
                    <a:lnTo>
                      <a:pt x="989" y="1925"/>
                    </a:lnTo>
                    <a:lnTo>
                      <a:pt x="1011" y="1925"/>
                    </a:lnTo>
                    <a:lnTo>
                      <a:pt x="1033" y="1923"/>
                    </a:lnTo>
                    <a:lnTo>
                      <a:pt x="1053" y="1921"/>
                    </a:lnTo>
                    <a:lnTo>
                      <a:pt x="1070" y="1918"/>
                    </a:lnTo>
                    <a:lnTo>
                      <a:pt x="1087" y="1913"/>
                    </a:lnTo>
                    <a:lnTo>
                      <a:pt x="1101" y="1908"/>
                    </a:lnTo>
                    <a:lnTo>
                      <a:pt x="1113" y="1901"/>
                    </a:lnTo>
                    <a:lnTo>
                      <a:pt x="1124" y="1894"/>
                    </a:lnTo>
                    <a:lnTo>
                      <a:pt x="1130" y="1888"/>
                    </a:lnTo>
                    <a:lnTo>
                      <a:pt x="1135" y="1881"/>
                    </a:lnTo>
                    <a:lnTo>
                      <a:pt x="1140" y="1874"/>
                    </a:lnTo>
                    <a:lnTo>
                      <a:pt x="1144" y="1866"/>
                    </a:lnTo>
                    <a:lnTo>
                      <a:pt x="1146" y="1857"/>
                    </a:lnTo>
                    <a:lnTo>
                      <a:pt x="1149" y="1848"/>
                    </a:lnTo>
                    <a:lnTo>
                      <a:pt x="1150" y="1839"/>
                    </a:lnTo>
                    <a:lnTo>
                      <a:pt x="1150" y="1828"/>
                    </a:lnTo>
                    <a:lnTo>
                      <a:pt x="1150" y="1815"/>
                    </a:lnTo>
                    <a:lnTo>
                      <a:pt x="1148" y="1802"/>
                    </a:lnTo>
                    <a:lnTo>
                      <a:pt x="1146" y="1788"/>
                    </a:lnTo>
                    <a:lnTo>
                      <a:pt x="1143" y="1775"/>
                    </a:lnTo>
                    <a:lnTo>
                      <a:pt x="1140" y="1764"/>
                    </a:lnTo>
                    <a:lnTo>
                      <a:pt x="1133" y="1742"/>
                    </a:lnTo>
                    <a:lnTo>
                      <a:pt x="1122" y="1710"/>
                    </a:lnTo>
                    <a:lnTo>
                      <a:pt x="1106" y="1668"/>
                    </a:lnTo>
                    <a:lnTo>
                      <a:pt x="1019" y="1427"/>
                    </a:lnTo>
                    <a:close/>
                    <a:moveTo>
                      <a:pt x="977" y="1321"/>
                    </a:moveTo>
                    <a:lnTo>
                      <a:pt x="731" y="654"/>
                    </a:lnTo>
                    <a:lnTo>
                      <a:pt x="478" y="1321"/>
                    </a:lnTo>
                    <a:lnTo>
                      <a:pt x="977" y="1321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29" name="Freeform 1847">
                <a:extLst>
                  <a:ext uri="{FF2B5EF4-FFF2-40B4-BE49-F238E27FC236}">
                    <a16:creationId xmlns:a16="http://schemas.microsoft.com/office/drawing/2014/main" id="{7ACBF30D-F49C-43AA-A8B5-721E6AFFC2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9" y="2856"/>
                <a:ext cx="101" cy="130"/>
              </a:xfrm>
              <a:custGeom>
                <a:avLst/>
                <a:gdLst>
                  <a:gd name="T0" fmla="*/ 0 w 1528"/>
                  <a:gd name="T1" fmla="*/ 9 h 1939"/>
                  <a:gd name="T2" fmla="*/ 0 w 1528"/>
                  <a:gd name="T3" fmla="*/ 8 h 1939"/>
                  <a:gd name="T4" fmla="*/ 1 w 1528"/>
                  <a:gd name="T5" fmla="*/ 8 h 1939"/>
                  <a:gd name="T6" fmla="*/ 1 w 1528"/>
                  <a:gd name="T7" fmla="*/ 8 h 1939"/>
                  <a:gd name="T8" fmla="*/ 1 w 1528"/>
                  <a:gd name="T9" fmla="*/ 8 h 1939"/>
                  <a:gd name="T10" fmla="*/ 1 w 1528"/>
                  <a:gd name="T11" fmla="*/ 8 h 1939"/>
                  <a:gd name="T12" fmla="*/ 1 w 1528"/>
                  <a:gd name="T13" fmla="*/ 8 h 1939"/>
                  <a:gd name="T14" fmla="*/ 1 w 1528"/>
                  <a:gd name="T15" fmla="*/ 8 h 1939"/>
                  <a:gd name="T16" fmla="*/ 1 w 1528"/>
                  <a:gd name="T17" fmla="*/ 8 h 1939"/>
                  <a:gd name="T18" fmla="*/ 1 w 1528"/>
                  <a:gd name="T19" fmla="*/ 1 h 1939"/>
                  <a:gd name="T20" fmla="*/ 1 w 1528"/>
                  <a:gd name="T21" fmla="*/ 1 h 1939"/>
                  <a:gd name="T22" fmla="*/ 1 w 1528"/>
                  <a:gd name="T23" fmla="*/ 1 h 1939"/>
                  <a:gd name="T24" fmla="*/ 1 w 1528"/>
                  <a:gd name="T25" fmla="*/ 1 h 1939"/>
                  <a:gd name="T26" fmla="*/ 1 w 1528"/>
                  <a:gd name="T27" fmla="*/ 1 h 1939"/>
                  <a:gd name="T28" fmla="*/ 1 w 1528"/>
                  <a:gd name="T29" fmla="*/ 0 h 1939"/>
                  <a:gd name="T30" fmla="*/ 1 w 1528"/>
                  <a:gd name="T31" fmla="*/ 0 h 1939"/>
                  <a:gd name="T32" fmla="*/ 0 w 1528"/>
                  <a:gd name="T33" fmla="*/ 0 h 1939"/>
                  <a:gd name="T34" fmla="*/ 0 w 1528"/>
                  <a:gd name="T35" fmla="*/ 0 h 1939"/>
                  <a:gd name="T36" fmla="*/ 4 w 1528"/>
                  <a:gd name="T37" fmla="*/ 0 h 1939"/>
                  <a:gd name="T38" fmla="*/ 3 w 1528"/>
                  <a:gd name="T39" fmla="*/ 0 h 1939"/>
                  <a:gd name="T40" fmla="*/ 3 w 1528"/>
                  <a:gd name="T41" fmla="*/ 0 h 1939"/>
                  <a:gd name="T42" fmla="*/ 3 w 1528"/>
                  <a:gd name="T43" fmla="*/ 0 h 1939"/>
                  <a:gd name="T44" fmla="*/ 3 w 1528"/>
                  <a:gd name="T45" fmla="*/ 0 h 1939"/>
                  <a:gd name="T46" fmla="*/ 3 w 1528"/>
                  <a:gd name="T47" fmla="*/ 1 h 1939"/>
                  <a:gd name="T48" fmla="*/ 3 w 1528"/>
                  <a:gd name="T49" fmla="*/ 1 h 1939"/>
                  <a:gd name="T50" fmla="*/ 3 w 1528"/>
                  <a:gd name="T51" fmla="*/ 1 h 1939"/>
                  <a:gd name="T52" fmla="*/ 3 w 1528"/>
                  <a:gd name="T53" fmla="*/ 1 h 1939"/>
                  <a:gd name="T54" fmla="*/ 3 w 1528"/>
                  <a:gd name="T55" fmla="*/ 7 h 1939"/>
                  <a:gd name="T56" fmla="*/ 3 w 1528"/>
                  <a:gd name="T57" fmla="*/ 7 h 1939"/>
                  <a:gd name="T58" fmla="*/ 3 w 1528"/>
                  <a:gd name="T59" fmla="*/ 8 h 1939"/>
                  <a:gd name="T60" fmla="*/ 3 w 1528"/>
                  <a:gd name="T61" fmla="*/ 8 h 1939"/>
                  <a:gd name="T62" fmla="*/ 3 w 1528"/>
                  <a:gd name="T63" fmla="*/ 8 h 1939"/>
                  <a:gd name="T64" fmla="*/ 3 w 1528"/>
                  <a:gd name="T65" fmla="*/ 8 h 1939"/>
                  <a:gd name="T66" fmla="*/ 3 w 1528"/>
                  <a:gd name="T67" fmla="*/ 8 h 1939"/>
                  <a:gd name="T68" fmla="*/ 4 w 1528"/>
                  <a:gd name="T69" fmla="*/ 8 h 1939"/>
                  <a:gd name="T70" fmla="*/ 4 w 1528"/>
                  <a:gd name="T71" fmla="*/ 8 h 1939"/>
                  <a:gd name="T72" fmla="*/ 5 w 1528"/>
                  <a:gd name="T73" fmla="*/ 8 h 1939"/>
                  <a:gd name="T74" fmla="*/ 5 w 1528"/>
                  <a:gd name="T75" fmla="*/ 8 h 1939"/>
                  <a:gd name="T76" fmla="*/ 5 w 1528"/>
                  <a:gd name="T77" fmla="*/ 8 h 1939"/>
                  <a:gd name="T78" fmla="*/ 6 w 1528"/>
                  <a:gd name="T79" fmla="*/ 8 h 1939"/>
                  <a:gd name="T80" fmla="*/ 6 w 1528"/>
                  <a:gd name="T81" fmla="*/ 7 h 1939"/>
                  <a:gd name="T82" fmla="*/ 6 w 1528"/>
                  <a:gd name="T83" fmla="*/ 7 h 1939"/>
                  <a:gd name="T84" fmla="*/ 6 w 1528"/>
                  <a:gd name="T85" fmla="*/ 7 h 1939"/>
                  <a:gd name="T86" fmla="*/ 6 w 1528"/>
                  <a:gd name="T87" fmla="*/ 6 h 19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528" h="1939">
                    <a:moveTo>
                      <a:pt x="1528" y="1257"/>
                    </a:moveTo>
                    <a:lnTo>
                      <a:pt x="1467" y="1939"/>
                    </a:lnTo>
                    <a:lnTo>
                      <a:pt x="0" y="1939"/>
                    </a:lnTo>
                    <a:lnTo>
                      <a:pt x="0" y="1885"/>
                    </a:lnTo>
                    <a:lnTo>
                      <a:pt x="54" y="1885"/>
                    </a:lnTo>
                    <a:lnTo>
                      <a:pt x="72" y="1885"/>
                    </a:lnTo>
                    <a:lnTo>
                      <a:pt x="88" y="1883"/>
                    </a:lnTo>
                    <a:lnTo>
                      <a:pt x="105" y="1881"/>
                    </a:lnTo>
                    <a:lnTo>
                      <a:pt x="119" y="1878"/>
                    </a:lnTo>
                    <a:lnTo>
                      <a:pt x="133" y="1874"/>
                    </a:lnTo>
                    <a:lnTo>
                      <a:pt x="147" y="1869"/>
                    </a:lnTo>
                    <a:lnTo>
                      <a:pt x="158" y="1862"/>
                    </a:lnTo>
                    <a:lnTo>
                      <a:pt x="170" y="1855"/>
                    </a:lnTo>
                    <a:lnTo>
                      <a:pt x="178" y="1850"/>
                    </a:lnTo>
                    <a:lnTo>
                      <a:pt x="185" y="1844"/>
                    </a:lnTo>
                    <a:lnTo>
                      <a:pt x="192" y="1837"/>
                    </a:lnTo>
                    <a:lnTo>
                      <a:pt x="198" y="1829"/>
                    </a:lnTo>
                    <a:lnTo>
                      <a:pt x="203" y="1819"/>
                    </a:lnTo>
                    <a:lnTo>
                      <a:pt x="210" y="1809"/>
                    </a:lnTo>
                    <a:lnTo>
                      <a:pt x="215" y="1799"/>
                    </a:lnTo>
                    <a:lnTo>
                      <a:pt x="219" y="1786"/>
                    </a:lnTo>
                    <a:lnTo>
                      <a:pt x="222" y="1776"/>
                    </a:lnTo>
                    <a:lnTo>
                      <a:pt x="225" y="1763"/>
                    </a:lnTo>
                    <a:lnTo>
                      <a:pt x="227" y="1745"/>
                    </a:lnTo>
                    <a:lnTo>
                      <a:pt x="229" y="1725"/>
                    </a:lnTo>
                    <a:lnTo>
                      <a:pt x="230" y="1701"/>
                    </a:lnTo>
                    <a:lnTo>
                      <a:pt x="231" y="1673"/>
                    </a:lnTo>
                    <a:lnTo>
                      <a:pt x="232" y="1641"/>
                    </a:lnTo>
                    <a:lnTo>
                      <a:pt x="232" y="1606"/>
                    </a:lnTo>
                    <a:lnTo>
                      <a:pt x="232" y="332"/>
                    </a:lnTo>
                    <a:lnTo>
                      <a:pt x="232" y="297"/>
                    </a:lnTo>
                    <a:lnTo>
                      <a:pt x="231" y="265"/>
                    </a:lnTo>
                    <a:lnTo>
                      <a:pt x="230" y="236"/>
                    </a:lnTo>
                    <a:lnTo>
                      <a:pt x="229" y="211"/>
                    </a:lnTo>
                    <a:lnTo>
                      <a:pt x="227" y="190"/>
                    </a:lnTo>
                    <a:lnTo>
                      <a:pt x="225" y="171"/>
                    </a:lnTo>
                    <a:lnTo>
                      <a:pt x="222" y="157"/>
                    </a:lnTo>
                    <a:lnTo>
                      <a:pt x="219" y="147"/>
                    </a:lnTo>
                    <a:lnTo>
                      <a:pt x="215" y="137"/>
                    </a:lnTo>
                    <a:lnTo>
                      <a:pt x="211" y="128"/>
                    </a:lnTo>
                    <a:lnTo>
                      <a:pt x="205" y="120"/>
                    </a:lnTo>
                    <a:lnTo>
                      <a:pt x="198" y="112"/>
                    </a:lnTo>
                    <a:lnTo>
                      <a:pt x="191" y="103"/>
                    </a:lnTo>
                    <a:lnTo>
                      <a:pt x="183" y="96"/>
                    </a:lnTo>
                    <a:lnTo>
                      <a:pt x="175" y="88"/>
                    </a:lnTo>
                    <a:lnTo>
                      <a:pt x="164" y="82"/>
                    </a:lnTo>
                    <a:lnTo>
                      <a:pt x="154" y="74"/>
                    </a:lnTo>
                    <a:lnTo>
                      <a:pt x="143" y="69"/>
                    </a:lnTo>
                    <a:lnTo>
                      <a:pt x="130" y="64"/>
                    </a:lnTo>
                    <a:lnTo>
                      <a:pt x="117" y="60"/>
                    </a:lnTo>
                    <a:lnTo>
                      <a:pt x="103" y="57"/>
                    </a:lnTo>
                    <a:lnTo>
                      <a:pt x="87" y="55"/>
                    </a:lnTo>
                    <a:lnTo>
                      <a:pt x="72" y="54"/>
                    </a:lnTo>
                    <a:lnTo>
                      <a:pt x="54" y="54"/>
                    </a:lnTo>
                    <a:lnTo>
                      <a:pt x="0" y="54"/>
                    </a:lnTo>
                    <a:lnTo>
                      <a:pt x="0" y="0"/>
                    </a:lnTo>
                    <a:lnTo>
                      <a:pt x="881" y="0"/>
                    </a:lnTo>
                    <a:lnTo>
                      <a:pt x="881" y="54"/>
                    </a:lnTo>
                    <a:lnTo>
                      <a:pt x="809" y="54"/>
                    </a:lnTo>
                    <a:lnTo>
                      <a:pt x="791" y="54"/>
                    </a:lnTo>
                    <a:lnTo>
                      <a:pt x="774" y="55"/>
                    </a:lnTo>
                    <a:lnTo>
                      <a:pt x="758" y="58"/>
                    </a:lnTo>
                    <a:lnTo>
                      <a:pt x="744" y="61"/>
                    </a:lnTo>
                    <a:lnTo>
                      <a:pt x="730" y="65"/>
                    </a:lnTo>
                    <a:lnTo>
                      <a:pt x="716" y="70"/>
                    </a:lnTo>
                    <a:lnTo>
                      <a:pt x="704" y="77"/>
                    </a:lnTo>
                    <a:lnTo>
                      <a:pt x="692" y="83"/>
                    </a:lnTo>
                    <a:lnTo>
                      <a:pt x="685" y="89"/>
                    </a:lnTo>
                    <a:lnTo>
                      <a:pt x="678" y="95"/>
                    </a:lnTo>
                    <a:lnTo>
                      <a:pt x="671" y="102"/>
                    </a:lnTo>
                    <a:lnTo>
                      <a:pt x="665" y="111"/>
                    </a:lnTo>
                    <a:lnTo>
                      <a:pt x="659" y="120"/>
                    </a:lnTo>
                    <a:lnTo>
                      <a:pt x="653" y="129"/>
                    </a:lnTo>
                    <a:lnTo>
                      <a:pt x="647" y="140"/>
                    </a:lnTo>
                    <a:lnTo>
                      <a:pt x="643" y="152"/>
                    </a:lnTo>
                    <a:lnTo>
                      <a:pt x="640" y="162"/>
                    </a:lnTo>
                    <a:lnTo>
                      <a:pt x="637" y="176"/>
                    </a:lnTo>
                    <a:lnTo>
                      <a:pt x="635" y="194"/>
                    </a:lnTo>
                    <a:lnTo>
                      <a:pt x="633" y="214"/>
                    </a:lnTo>
                    <a:lnTo>
                      <a:pt x="632" y="238"/>
                    </a:lnTo>
                    <a:lnTo>
                      <a:pt x="631" y="266"/>
                    </a:lnTo>
                    <a:lnTo>
                      <a:pt x="630" y="297"/>
                    </a:lnTo>
                    <a:lnTo>
                      <a:pt x="630" y="332"/>
                    </a:lnTo>
                    <a:lnTo>
                      <a:pt x="630" y="1566"/>
                    </a:lnTo>
                    <a:lnTo>
                      <a:pt x="630" y="1602"/>
                    </a:lnTo>
                    <a:lnTo>
                      <a:pt x="631" y="1634"/>
                    </a:lnTo>
                    <a:lnTo>
                      <a:pt x="632" y="1663"/>
                    </a:lnTo>
                    <a:lnTo>
                      <a:pt x="633" y="1689"/>
                    </a:lnTo>
                    <a:lnTo>
                      <a:pt x="635" y="1710"/>
                    </a:lnTo>
                    <a:lnTo>
                      <a:pt x="638" y="1729"/>
                    </a:lnTo>
                    <a:lnTo>
                      <a:pt x="641" y="1744"/>
                    </a:lnTo>
                    <a:lnTo>
                      <a:pt x="644" y="1755"/>
                    </a:lnTo>
                    <a:lnTo>
                      <a:pt x="648" y="1766"/>
                    </a:lnTo>
                    <a:lnTo>
                      <a:pt x="653" y="1775"/>
                    </a:lnTo>
                    <a:lnTo>
                      <a:pt x="659" y="1783"/>
                    </a:lnTo>
                    <a:lnTo>
                      <a:pt x="666" y="1791"/>
                    </a:lnTo>
                    <a:lnTo>
                      <a:pt x="673" y="1799"/>
                    </a:lnTo>
                    <a:lnTo>
                      <a:pt x="682" y="1806"/>
                    </a:lnTo>
                    <a:lnTo>
                      <a:pt x="691" y="1811"/>
                    </a:lnTo>
                    <a:lnTo>
                      <a:pt x="702" y="1817"/>
                    </a:lnTo>
                    <a:lnTo>
                      <a:pt x="710" y="1820"/>
                    </a:lnTo>
                    <a:lnTo>
                      <a:pt x="722" y="1822"/>
                    </a:lnTo>
                    <a:lnTo>
                      <a:pt x="737" y="1824"/>
                    </a:lnTo>
                    <a:lnTo>
                      <a:pt x="753" y="1826"/>
                    </a:lnTo>
                    <a:lnTo>
                      <a:pt x="795" y="1829"/>
                    </a:lnTo>
                    <a:lnTo>
                      <a:pt x="849" y="1830"/>
                    </a:lnTo>
                    <a:lnTo>
                      <a:pt x="986" y="1830"/>
                    </a:lnTo>
                    <a:lnTo>
                      <a:pt x="1019" y="1829"/>
                    </a:lnTo>
                    <a:lnTo>
                      <a:pt x="1050" y="1826"/>
                    </a:lnTo>
                    <a:lnTo>
                      <a:pt x="1079" y="1821"/>
                    </a:lnTo>
                    <a:lnTo>
                      <a:pt x="1107" y="1816"/>
                    </a:lnTo>
                    <a:lnTo>
                      <a:pt x="1134" y="1808"/>
                    </a:lnTo>
                    <a:lnTo>
                      <a:pt x="1159" y="1799"/>
                    </a:lnTo>
                    <a:lnTo>
                      <a:pt x="1171" y="1794"/>
                    </a:lnTo>
                    <a:lnTo>
                      <a:pt x="1184" y="1788"/>
                    </a:lnTo>
                    <a:lnTo>
                      <a:pt x="1195" y="1782"/>
                    </a:lnTo>
                    <a:lnTo>
                      <a:pt x="1206" y="1775"/>
                    </a:lnTo>
                    <a:lnTo>
                      <a:pt x="1227" y="1761"/>
                    </a:lnTo>
                    <a:lnTo>
                      <a:pt x="1248" y="1744"/>
                    </a:lnTo>
                    <a:lnTo>
                      <a:pt x="1268" y="1726"/>
                    </a:lnTo>
                    <a:lnTo>
                      <a:pt x="1288" y="1705"/>
                    </a:lnTo>
                    <a:lnTo>
                      <a:pt x="1306" y="1683"/>
                    </a:lnTo>
                    <a:lnTo>
                      <a:pt x="1324" y="1659"/>
                    </a:lnTo>
                    <a:lnTo>
                      <a:pt x="1341" y="1632"/>
                    </a:lnTo>
                    <a:lnTo>
                      <a:pt x="1358" y="1603"/>
                    </a:lnTo>
                    <a:lnTo>
                      <a:pt x="1373" y="1572"/>
                    </a:lnTo>
                    <a:lnTo>
                      <a:pt x="1388" y="1538"/>
                    </a:lnTo>
                    <a:lnTo>
                      <a:pt x="1404" y="1500"/>
                    </a:lnTo>
                    <a:lnTo>
                      <a:pt x="1419" y="1459"/>
                    </a:lnTo>
                    <a:lnTo>
                      <a:pt x="1435" y="1414"/>
                    </a:lnTo>
                    <a:lnTo>
                      <a:pt x="1449" y="1365"/>
                    </a:lnTo>
                    <a:lnTo>
                      <a:pt x="1464" y="1313"/>
                    </a:lnTo>
                    <a:lnTo>
                      <a:pt x="1479" y="1257"/>
                    </a:lnTo>
                    <a:lnTo>
                      <a:pt x="1528" y="1257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30" name="Freeform 1848">
                <a:extLst>
                  <a:ext uri="{FF2B5EF4-FFF2-40B4-BE49-F238E27FC236}">
                    <a16:creationId xmlns:a16="http://schemas.microsoft.com/office/drawing/2014/main" id="{FA7FC753-BCFD-49F0-809B-A968320E109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92" y="3696"/>
                <a:ext cx="26" cy="31"/>
              </a:xfrm>
              <a:custGeom>
                <a:avLst/>
                <a:gdLst>
                  <a:gd name="T0" fmla="*/ 1 w 385"/>
                  <a:gd name="T1" fmla="*/ 0 h 478"/>
                  <a:gd name="T2" fmla="*/ 1 w 385"/>
                  <a:gd name="T3" fmla="*/ 0 h 478"/>
                  <a:gd name="T4" fmla="*/ 1 w 385"/>
                  <a:gd name="T5" fmla="*/ 0 h 478"/>
                  <a:gd name="T6" fmla="*/ 1 w 385"/>
                  <a:gd name="T7" fmla="*/ 0 h 478"/>
                  <a:gd name="T8" fmla="*/ 2 w 385"/>
                  <a:gd name="T9" fmla="*/ 0 h 478"/>
                  <a:gd name="T10" fmla="*/ 2 w 385"/>
                  <a:gd name="T11" fmla="*/ 0 h 478"/>
                  <a:gd name="T12" fmla="*/ 2 w 385"/>
                  <a:gd name="T13" fmla="*/ 0 h 478"/>
                  <a:gd name="T14" fmla="*/ 2 w 385"/>
                  <a:gd name="T15" fmla="*/ 0 h 478"/>
                  <a:gd name="T16" fmla="*/ 2 w 385"/>
                  <a:gd name="T17" fmla="*/ 0 h 478"/>
                  <a:gd name="T18" fmla="*/ 2 w 385"/>
                  <a:gd name="T19" fmla="*/ 1 h 478"/>
                  <a:gd name="T20" fmla="*/ 2 w 385"/>
                  <a:gd name="T21" fmla="*/ 1 h 478"/>
                  <a:gd name="T22" fmla="*/ 2 w 385"/>
                  <a:gd name="T23" fmla="*/ 1 h 478"/>
                  <a:gd name="T24" fmla="*/ 2 w 385"/>
                  <a:gd name="T25" fmla="*/ 1 h 478"/>
                  <a:gd name="T26" fmla="*/ 1 w 385"/>
                  <a:gd name="T27" fmla="*/ 1 h 478"/>
                  <a:gd name="T28" fmla="*/ 1 w 385"/>
                  <a:gd name="T29" fmla="*/ 1 h 478"/>
                  <a:gd name="T30" fmla="*/ 1 w 385"/>
                  <a:gd name="T31" fmla="*/ 1 h 478"/>
                  <a:gd name="T32" fmla="*/ 1 w 385"/>
                  <a:gd name="T33" fmla="*/ 1 h 478"/>
                  <a:gd name="T34" fmla="*/ 1 w 385"/>
                  <a:gd name="T35" fmla="*/ 1 h 478"/>
                  <a:gd name="T36" fmla="*/ 1 w 385"/>
                  <a:gd name="T37" fmla="*/ 2 h 478"/>
                  <a:gd name="T38" fmla="*/ 1 w 385"/>
                  <a:gd name="T39" fmla="*/ 2 h 478"/>
                  <a:gd name="T40" fmla="*/ 1 w 385"/>
                  <a:gd name="T41" fmla="*/ 2 h 478"/>
                  <a:gd name="T42" fmla="*/ 1 w 385"/>
                  <a:gd name="T43" fmla="*/ 2 h 478"/>
                  <a:gd name="T44" fmla="*/ 1 w 385"/>
                  <a:gd name="T45" fmla="*/ 2 h 478"/>
                  <a:gd name="T46" fmla="*/ 0 w 385"/>
                  <a:gd name="T47" fmla="*/ 2 h 478"/>
                  <a:gd name="T48" fmla="*/ 0 w 385"/>
                  <a:gd name="T49" fmla="*/ 2 h 478"/>
                  <a:gd name="T50" fmla="*/ 0 w 385"/>
                  <a:gd name="T51" fmla="*/ 2 h 478"/>
                  <a:gd name="T52" fmla="*/ 0 w 385"/>
                  <a:gd name="T53" fmla="*/ 2 h 478"/>
                  <a:gd name="T54" fmla="*/ 1 w 385"/>
                  <a:gd name="T55" fmla="*/ 0 h 478"/>
                  <a:gd name="T56" fmla="*/ 1 w 385"/>
                  <a:gd name="T57" fmla="*/ 0 h 478"/>
                  <a:gd name="T58" fmla="*/ 1 w 385"/>
                  <a:gd name="T59" fmla="*/ 0 h 478"/>
                  <a:gd name="T60" fmla="*/ 1 w 385"/>
                  <a:gd name="T61" fmla="*/ 0 h 478"/>
                  <a:gd name="T62" fmla="*/ 1 w 385"/>
                  <a:gd name="T63" fmla="*/ 1 h 478"/>
                  <a:gd name="T64" fmla="*/ 1 w 385"/>
                  <a:gd name="T65" fmla="*/ 1 h 478"/>
                  <a:gd name="T66" fmla="*/ 1 w 385"/>
                  <a:gd name="T67" fmla="*/ 1 h 478"/>
                  <a:gd name="T68" fmla="*/ 1 w 385"/>
                  <a:gd name="T69" fmla="*/ 1 h 478"/>
                  <a:gd name="T70" fmla="*/ 1 w 385"/>
                  <a:gd name="T71" fmla="*/ 1 h 478"/>
                  <a:gd name="T72" fmla="*/ 1 w 385"/>
                  <a:gd name="T73" fmla="*/ 1 h 478"/>
                  <a:gd name="T74" fmla="*/ 1 w 385"/>
                  <a:gd name="T75" fmla="*/ 1 h 478"/>
                  <a:gd name="T76" fmla="*/ 1 w 385"/>
                  <a:gd name="T77" fmla="*/ 1 h 478"/>
                  <a:gd name="T78" fmla="*/ 1 w 385"/>
                  <a:gd name="T79" fmla="*/ 1 h 478"/>
                  <a:gd name="T80" fmla="*/ 1 w 385"/>
                  <a:gd name="T81" fmla="*/ 0 h 478"/>
                  <a:gd name="T82" fmla="*/ 1 w 385"/>
                  <a:gd name="T83" fmla="*/ 0 h 478"/>
                  <a:gd name="T84" fmla="*/ 1 w 385"/>
                  <a:gd name="T85" fmla="*/ 0 h 478"/>
                  <a:gd name="T86" fmla="*/ 1 w 385"/>
                  <a:gd name="T87" fmla="*/ 0 h 478"/>
                  <a:gd name="T88" fmla="*/ 1 w 385"/>
                  <a:gd name="T89" fmla="*/ 0 h 478"/>
                  <a:gd name="T90" fmla="*/ 1 w 385"/>
                  <a:gd name="T91" fmla="*/ 0 h 47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385" h="478">
                    <a:moveTo>
                      <a:pt x="118" y="19"/>
                    </a:moveTo>
                    <a:lnTo>
                      <a:pt x="223" y="0"/>
                    </a:lnTo>
                    <a:lnTo>
                      <a:pt x="241" y="0"/>
                    </a:lnTo>
                    <a:lnTo>
                      <a:pt x="227" y="56"/>
                    </a:lnTo>
                    <a:lnTo>
                      <a:pt x="243" y="41"/>
                    </a:lnTo>
                    <a:lnTo>
                      <a:pt x="258" y="28"/>
                    </a:lnTo>
                    <a:lnTo>
                      <a:pt x="270" y="18"/>
                    </a:lnTo>
                    <a:lnTo>
                      <a:pt x="281" y="11"/>
                    </a:lnTo>
                    <a:lnTo>
                      <a:pt x="292" y="6"/>
                    </a:lnTo>
                    <a:lnTo>
                      <a:pt x="302" y="2"/>
                    </a:lnTo>
                    <a:lnTo>
                      <a:pt x="313" y="0"/>
                    </a:lnTo>
                    <a:lnTo>
                      <a:pt x="324" y="0"/>
                    </a:lnTo>
                    <a:lnTo>
                      <a:pt x="331" y="0"/>
                    </a:lnTo>
                    <a:lnTo>
                      <a:pt x="337" y="1"/>
                    </a:lnTo>
                    <a:lnTo>
                      <a:pt x="343" y="3"/>
                    </a:lnTo>
                    <a:lnTo>
                      <a:pt x="349" y="6"/>
                    </a:lnTo>
                    <a:lnTo>
                      <a:pt x="355" y="9"/>
                    </a:lnTo>
                    <a:lnTo>
                      <a:pt x="360" y="14"/>
                    </a:lnTo>
                    <a:lnTo>
                      <a:pt x="365" y="19"/>
                    </a:lnTo>
                    <a:lnTo>
                      <a:pt x="369" y="24"/>
                    </a:lnTo>
                    <a:lnTo>
                      <a:pt x="373" y="31"/>
                    </a:lnTo>
                    <a:lnTo>
                      <a:pt x="376" y="38"/>
                    </a:lnTo>
                    <a:lnTo>
                      <a:pt x="379" y="46"/>
                    </a:lnTo>
                    <a:lnTo>
                      <a:pt x="381" y="53"/>
                    </a:lnTo>
                    <a:lnTo>
                      <a:pt x="383" y="61"/>
                    </a:lnTo>
                    <a:lnTo>
                      <a:pt x="384" y="70"/>
                    </a:lnTo>
                    <a:lnTo>
                      <a:pt x="385" y="78"/>
                    </a:lnTo>
                    <a:lnTo>
                      <a:pt x="385" y="87"/>
                    </a:lnTo>
                    <a:lnTo>
                      <a:pt x="384" y="112"/>
                    </a:lnTo>
                    <a:lnTo>
                      <a:pt x="381" y="136"/>
                    </a:lnTo>
                    <a:lnTo>
                      <a:pt x="379" y="148"/>
                    </a:lnTo>
                    <a:lnTo>
                      <a:pt x="376" y="159"/>
                    </a:lnTo>
                    <a:lnTo>
                      <a:pt x="373" y="170"/>
                    </a:lnTo>
                    <a:lnTo>
                      <a:pt x="370" y="182"/>
                    </a:lnTo>
                    <a:lnTo>
                      <a:pt x="365" y="193"/>
                    </a:lnTo>
                    <a:lnTo>
                      <a:pt x="361" y="204"/>
                    </a:lnTo>
                    <a:lnTo>
                      <a:pt x="355" y="215"/>
                    </a:lnTo>
                    <a:lnTo>
                      <a:pt x="349" y="225"/>
                    </a:lnTo>
                    <a:lnTo>
                      <a:pt x="337" y="246"/>
                    </a:lnTo>
                    <a:lnTo>
                      <a:pt x="322" y="266"/>
                    </a:lnTo>
                    <a:lnTo>
                      <a:pt x="308" y="282"/>
                    </a:lnTo>
                    <a:lnTo>
                      <a:pt x="294" y="296"/>
                    </a:lnTo>
                    <a:lnTo>
                      <a:pt x="279" y="307"/>
                    </a:lnTo>
                    <a:lnTo>
                      <a:pt x="264" y="318"/>
                    </a:lnTo>
                    <a:lnTo>
                      <a:pt x="257" y="322"/>
                    </a:lnTo>
                    <a:lnTo>
                      <a:pt x="249" y="325"/>
                    </a:lnTo>
                    <a:lnTo>
                      <a:pt x="241" y="328"/>
                    </a:lnTo>
                    <a:lnTo>
                      <a:pt x="233" y="330"/>
                    </a:lnTo>
                    <a:lnTo>
                      <a:pt x="226" y="332"/>
                    </a:lnTo>
                    <a:lnTo>
                      <a:pt x="217" y="333"/>
                    </a:lnTo>
                    <a:lnTo>
                      <a:pt x="209" y="334"/>
                    </a:lnTo>
                    <a:lnTo>
                      <a:pt x="201" y="334"/>
                    </a:lnTo>
                    <a:lnTo>
                      <a:pt x="191" y="334"/>
                    </a:lnTo>
                    <a:lnTo>
                      <a:pt x="181" y="332"/>
                    </a:lnTo>
                    <a:lnTo>
                      <a:pt x="171" y="328"/>
                    </a:lnTo>
                    <a:lnTo>
                      <a:pt x="159" y="322"/>
                    </a:lnTo>
                    <a:lnTo>
                      <a:pt x="142" y="385"/>
                    </a:lnTo>
                    <a:lnTo>
                      <a:pt x="138" y="401"/>
                    </a:lnTo>
                    <a:lnTo>
                      <a:pt x="135" y="414"/>
                    </a:lnTo>
                    <a:lnTo>
                      <a:pt x="134" y="427"/>
                    </a:lnTo>
                    <a:lnTo>
                      <a:pt x="133" y="437"/>
                    </a:lnTo>
                    <a:lnTo>
                      <a:pt x="134" y="442"/>
                    </a:lnTo>
                    <a:lnTo>
                      <a:pt x="135" y="447"/>
                    </a:lnTo>
                    <a:lnTo>
                      <a:pt x="137" y="451"/>
                    </a:lnTo>
                    <a:lnTo>
                      <a:pt x="140" y="455"/>
                    </a:lnTo>
                    <a:lnTo>
                      <a:pt x="144" y="458"/>
                    </a:lnTo>
                    <a:lnTo>
                      <a:pt x="152" y="461"/>
                    </a:lnTo>
                    <a:lnTo>
                      <a:pt x="161" y="463"/>
                    </a:lnTo>
                    <a:lnTo>
                      <a:pt x="172" y="466"/>
                    </a:lnTo>
                    <a:lnTo>
                      <a:pt x="170" y="478"/>
                    </a:lnTo>
                    <a:lnTo>
                      <a:pt x="0" y="478"/>
                    </a:lnTo>
                    <a:lnTo>
                      <a:pt x="3" y="466"/>
                    </a:lnTo>
                    <a:lnTo>
                      <a:pt x="13" y="465"/>
                    </a:lnTo>
                    <a:lnTo>
                      <a:pt x="22" y="462"/>
                    </a:lnTo>
                    <a:lnTo>
                      <a:pt x="30" y="458"/>
                    </a:lnTo>
                    <a:lnTo>
                      <a:pt x="37" y="451"/>
                    </a:lnTo>
                    <a:lnTo>
                      <a:pt x="40" y="447"/>
                    </a:lnTo>
                    <a:lnTo>
                      <a:pt x="44" y="442"/>
                    </a:lnTo>
                    <a:lnTo>
                      <a:pt x="47" y="436"/>
                    </a:lnTo>
                    <a:lnTo>
                      <a:pt x="50" y="430"/>
                    </a:lnTo>
                    <a:lnTo>
                      <a:pt x="56" y="412"/>
                    </a:lnTo>
                    <a:lnTo>
                      <a:pt x="62" y="392"/>
                    </a:lnTo>
                    <a:lnTo>
                      <a:pt x="139" y="97"/>
                    </a:lnTo>
                    <a:lnTo>
                      <a:pt x="142" y="82"/>
                    </a:lnTo>
                    <a:lnTo>
                      <a:pt x="145" y="69"/>
                    </a:lnTo>
                    <a:lnTo>
                      <a:pt x="146" y="58"/>
                    </a:lnTo>
                    <a:lnTo>
                      <a:pt x="147" y="50"/>
                    </a:lnTo>
                    <a:lnTo>
                      <a:pt x="146" y="45"/>
                    </a:lnTo>
                    <a:lnTo>
                      <a:pt x="144" y="40"/>
                    </a:lnTo>
                    <a:lnTo>
                      <a:pt x="141" y="37"/>
                    </a:lnTo>
                    <a:lnTo>
                      <a:pt x="137" y="35"/>
                    </a:lnTo>
                    <a:lnTo>
                      <a:pt x="129" y="32"/>
                    </a:lnTo>
                    <a:lnTo>
                      <a:pt x="115" y="32"/>
                    </a:lnTo>
                    <a:lnTo>
                      <a:pt x="118" y="19"/>
                    </a:lnTo>
                    <a:close/>
                    <a:moveTo>
                      <a:pt x="167" y="289"/>
                    </a:moveTo>
                    <a:lnTo>
                      <a:pt x="172" y="296"/>
                    </a:lnTo>
                    <a:lnTo>
                      <a:pt x="176" y="303"/>
                    </a:lnTo>
                    <a:lnTo>
                      <a:pt x="180" y="308"/>
                    </a:lnTo>
                    <a:lnTo>
                      <a:pt x="185" y="311"/>
                    </a:lnTo>
                    <a:lnTo>
                      <a:pt x="189" y="315"/>
                    </a:lnTo>
                    <a:lnTo>
                      <a:pt x="193" y="316"/>
                    </a:lnTo>
                    <a:lnTo>
                      <a:pt x="197" y="317"/>
                    </a:lnTo>
                    <a:lnTo>
                      <a:pt x="202" y="318"/>
                    </a:lnTo>
                    <a:lnTo>
                      <a:pt x="207" y="317"/>
                    </a:lnTo>
                    <a:lnTo>
                      <a:pt x="212" y="316"/>
                    </a:lnTo>
                    <a:lnTo>
                      <a:pt x="216" y="314"/>
                    </a:lnTo>
                    <a:lnTo>
                      <a:pt x="222" y="311"/>
                    </a:lnTo>
                    <a:lnTo>
                      <a:pt x="227" y="307"/>
                    </a:lnTo>
                    <a:lnTo>
                      <a:pt x="232" y="302"/>
                    </a:lnTo>
                    <a:lnTo>
                      <a:pt x="238" y="295"/>
                    </a:lnTo>
                    <a:lnTo>
                      <a:pt x="245" y="287"/>
                    </a:lnTo>
                    <a:lnTo>
                      <a:pt x="252" y="276"/>
                    </a:lnTo>
                    <a:lnTo>
                      <a:pt x="260" y="265"/>
                    </a:lnTo>
                    <a:lnTo>
                      <a:pt x="266" y="253"/>
                    </a:lnTo>
                    <a:lnTo>
                      <a:pt x="273" y="238"/>
                    </a:lnTo>
                    <a:lnTo>
                      <a:pt x="279" y="224"/>
                    </a:lnTo>
                    <a:lnTo>
                      <a:pt x="284" y="207"/>
                    </a:lnTo>
                    <a:lnTo>
                      <a:pt x="290" y="191"/>
                    </a:lnTo>
                    <a:lnTo>
                      <a:pt x="294" y="172"/>
                    </a:lnTo>
                    <a:lnTo>
                      <a:pt x="297" y="154"/>
                    </a:lnTo>
                    <a:lnTo>
                      <a:pt x="300" y="136"/>
                    </a:lnTo>
                    <a:lnTo>
                      <a:pt x="301" y="119"/>
                    </a:lnTo>
                    <a:lnTo>
                      <a:pt x="302" y="101"/>
                    </a:lnTo>
                    <a:lnTo>
                      <a:pt x="301" y="89"/>
                    </a:lnTo>
                    <a:lnTo>
                      <a:pt x="299" y="79"/>
                    </a:lnTo>
                    <a:lnTo>
                      <a:pt x="297" y="70"/>
                    </a:lnTo>
                    <a:lnTo>
                      <a:pt x="293" y="62"/>
                    </a:lnTo>
                    <a:lnTo>
                      <a:pt x="289" y="57"/>
                    </a:lnTo>
                    <a:lnTo>
                      <a:pt x="283" y="53"/>
                    </a:lnTo>
                    <a:lnTo>
                      <a:pt x="278" y="51"/>
                    </a:lnTo>
                    <a:lnTo>
                      <a:pt x="272" y="50"/>
                    </a:lnTo>
                    <a:lnTo>
                      <a:pt x="267" y="51"/>
                    </a:lnTo>
                    <a:lnTo>
                      <a:pt x="261" y="52"/>
                    </a:lnTo>
                    <a:lnTo>
                      <a:pt x="256" y="54"/>
                    </a:lnTo>
                    <a:lnTo>
                      <a:pt x="251" y="56"/>
                    </a:lnTo>
                    <a:lnTo>
                      <a:pt x="243" y="62"/>
                    </a:lnTo>
                    <a:lnTo>
                      <a:pt x="236" y="70"/>
                    </a:lnTo>
                    <a:lnTo>
                      <a:pt x="227" y="79"/>
                    </a:lnTo>
                    <a:lnTo>
                      <a:pt x="217" y="90"/>
                    </a:lnTo>
                    <a:lnTo>
                      <a:pt x="167" y="289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31" name="Freeform 1849">
                <a:extLst>
                  <a:ext uri="{FF2B5EF4-FFF2-40B4-BE49-F238E27FC236}">
                    <a16:creationId xmlns:a16="http://schemas.microsoft.com/office/drawing/2014/main" id="{3E15C78E-1812-4C09-B3E5-91557138BA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3" y="3696"/>
                <a:ext cx="18" cy="22"/>
              </a:xfrm>
              <a:custGeom>
                <a:avLst/>
                <a:gdLst>
                  <a:gd name="T0" fmla="*/ 0 w 269"/>
                  <a:gd name="T1" fmla="*/ 1 h 334"/>
                  <a:gd name="T2" fmla="*/ 0 w 269"/>
                  <a:gd name="T3" fmla="*/ 1 h 334"/>
                  <a:gd name="T4" fmla="*/ 0 w 269"/>
                  <a:gd name="T5" fmla="*/ 1 h 334"/>
                  <a:gd name="T6" fmla="*/ 0 w 269"/>
                  <a:gd name="T7" fmla="*/ 1 h 334"/>
                  <a:gd name="T8" fmla="*/ 1 w 269"/>
                  <a:gd name="T9" fmla="*/ 1 h 334"/>
                  <a:gd name="T10" fmla="*/ 1 w 269"/>
                  <a:gd name="T11" fmla="*/ 1 h 334"/>
                  <a:gd name="T12" fmla="*/ 1 w 269"/>
                  <a:gd name="T13" fmla="*/ 1 h 334"/>
                  <a:gd name="T14" fmla="*/ 1 w 269"/>
                  <a:gd name="T15" fmla="*/ 1 h 334"/>
                  <a:gd name="T16" fmla="*/ 1 w 269"/>
                  <a:gd name="T17" fmla="*/ 1 h 334"/>
                  <a:gd name="T18" fmla="*/ 1 w 269"/>
                  <a:gd name="T19" fmla="*/ 1 h 334"/>
                  <a:gd name="T20" fmla="*/ 1 w 269"/>
                  <a:gd name="T21" fmla="*/ 1 h 334"/>
                  <a:gd name="T22" fmla="*/ 1 w 269"/>
                  <a:gd name="T23" fmla="*/ 1 h 334"/>
                  <a:gd name="T24" fmla="*/ 1 w 269"/>
                  <a:gd name="T25" fmla="*/ 1 h 334"/>
                  <a:gd name="T26" fmla="*/ 1 w 269"/>
                  <a:gd name="T27" fmla="*/ 1 h 334"/>
                  <a:gd name="T28" fmla="*/ 0 w 269"/>
                  <a:gd name="T29" fmla="*/ 1 h 334"/>
                  <a:gd name="T30" fmla="*/ 0 w 269"/>
                  <a:gd name="T31" fmla="*/ 1 h 334"/>
                  <a:gd name="T32" fmla="*/ 0 w 269"/>
                  <a:gd name="T33" fmla="*/ 1 h 334"/>
                  <a:gd name="T34" fmla="*/ 0 w 269"/>
                  <a:gd name="T35" fmla="*/ 1 h 334"/>
                  <a:gd name="T36" fmla="*/ 0 w 269"/>
                  <a:gd name="T37" fmla="*/ 1 h 334"/>
                  <a:gd name="T38" fmla="*/ 0 w 269"/>
                  <a:gd name="T39" fmla="*/ 1 h 334"/>
                  <a:gd name="T40" fmla="*/ 0 w 269"/>
                  <a:gd name="T41" fmla="*/ 1 h 334"/>
                  <a:gd name="T42" fmla="*/ 0 w 269"/>
                  <a:gd name="T43" fmla="*/ 1 h 334"/>
                  <a:gd name="T44" fmla="*/ 0 w 269"/>
                  <a:gd name="T45" fmla="*/ 0 h 334"/>
                  <a:gd name="T46" fmla="*/ 0 w 269"/>
                  <a:gd name="T47" fmla="*/ 0 h 334"/>
                  <a:gd name="T48" fmla="*/ 0 w 269"/>
                  <a:gd name="T49" fmla="*/ 0 h 334"/>
                  <a:gd name="T50" fmla="*/ 1 w 269"/>
                  <a:gd name="T51" fmla="*/ 0 h 334"/>
                  <a:gd name="T52" fmla="*/ 1 w 269"/>
                  <a:gd name="T53" fmla="*/ 0 h 334"/>
                  <a:gd name="T54" fmla="*/ 1 w 269"/>
                  <a:gd name="T55" fmla="*/ 0 h 334"/>
                  <a:gd name="T56" fmla="*/ 1 w 269"/>
                  <a:gd name="T57" fmla="*/ 0 h 334"/>
                  <a:gd name="T58" fmla="*/ 1 w 269"/>
                  <a:gd name="T59" fmla="*/ 0 h 334"/>
                  <a:gd name="T60" fmla="*/ 1 w 269"/>
                  <a:gd name="T61" fmla="*/ 0 h 334"/>
                  <a:gd name="T62" fmla="*/ 1 w 269"/>
                  <a:gd name="T63" fmla="*/ 0 h 334"/>
                  <a:gd name="T64" fmla="*/ 1 w 269"/>
                  <a:gd name="T65" fmla="*/ 1 h 334"/>
                  <a:gd name="T66" fmla="*/ 1 w 269"/>
                  <a:gd name="T67" fmla="*/ 1 h 334"/>
                  <a:gd name="T68" fmla="*/ 1 w 269"/>
                  <a:gd name="T69" fmla="*/ 1 h 334"/>
                  <a:gd name="T70" fmla="*/ 1 w 269"/>
                  <a:gd name="T71" fmla="*/ 1 h 334"/>
                  <a:gd name="T72" fmla="*/ 0 w 269"/>
                  <a:gd name="T73" fmla="*/ 1 h 334"/>
                  <a:gd name="T74" fmla="*/ 1 w 269"/>
                  <a:gd name="T75" fmla="*/ 1 h 334"/>
                  <a:gd name="T76" fmla="*/ 1 w 269"/>
                  <a:gd name="T77" fmla="*/ 1 h 334"/>
                  <a:gd name="T78" fmla="*/ 1 w 269"/>
                  <a:gd name="T79" fmla="*/ 1 h 334"/>
                  <a:gd name="T80" fmla="*/ 1 w 269"/>
                  <a:gd name="T81" fmla="*/ 0 h 334"/>
                  <a:gd name="T82" fmla="*/ 1 w 269"/>
                  <a:gd name="T83" fmla="*/ 0 h 334"/>
                  <a:gd name="T84" fmla="*/ 1 w 269"/>
                  <a:gd name="T85" fmla="*/ 0 h 334"/>
                  <a:gd name="T86" fmla="*/ 1 w 269"/>
                  <a:gd name="T87" fmla="*/ 0 h 334"/>
                  <a:gd name="T88" fmla="*/ 1 w 269"/>
                  <a:gd name="T89" fmla="*/ 0 h 334"/>
                  <a:gd name="T90" fmla="*/ 1 w 269"/>
                  <a:gd name="T91" fmla="*/ 0 h 334"/>
                  <a:gd name="T92" fmla="*/ 1 w 269"/>
                  <a:gd name="T93" fmla="*/ 0 h 334"/>
                  <a:gd name="T94" fmla="*/ 1 w 269"/>
                  <a:gd name="T95" fmla="*/ 0 h 334"/>
                  <a:gd name="T96" fmla="*/ 0 w 269"/>
                  <a:gd name="T97" fmla="*/ 1 h 33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69" h="334">
                    <a:moveTo>
                      <a:pt x="86" y="193"/>
                    </a:moveTo>
                    <a:lnTo>
                      <a:pt x="85" y="204"/>
                    </a:lnTo>
                    <a:lnTo>
                      <a:pt x="84" y="214"/>
                    </a:lnTo>
                    <a:lnTo>
                      <a:pt x="83" y="223"/>
                    </a:lnTo>
                    <a:lnTo>
                      <a:pt x="83" y="231"/>
                    </a:lnTo>
                    <a:lnTo>
                      <a:pt x="84" y="244"/>
                    </a:lnTo>
                    <a:lnTo>
                      <a:pt x="86" y="255"/>
                    </a:lnTo>
                    <a:lnTo>
                      <a:pt x="88" y="259"/>
                    </a:lnTo>
                    <a:lnTo>
                      <a:pt x="90" y="264"/>
                    </a:lnTo>
                    <a:lnTo>
                      <a:pt x="93" y="268"/>
                    </a:lnTo>
                    <a:lnTo>
                      <a:pt x="96" y="272"/>
                    </a:lnTo>
                    <a:lnTo>
                      <a:pt x="101" y="276"/>
                    </a:lnTo>
                    <a:lnTo>
                      <a:pt x="105" y="280"/>
                    </a:lnTo>
                    <a:lnTo>
                      <a:pt x="109" y="283"/>
                    </a:lnTo>
                    <a:lnTo>
                      <a:pt x="113" y="285"/>
                    </a:lnTo>
                    <a:lnTo>
                      <a:pt x="117" y="287"/>
                    </a:lnTo>
                    <a:lnTo>
                      <a:pt x="122" y="288"/>
                    </a:lnTo>
                    <a:lnTo>
                      <a:pt x="127" y="289"/>
                    </a:lnTo>
                    <a:lnTo>
                      <a:pt x="134" y="289"/>
                    </a:lnTo>
                    <a:lnTo>
                      <a:pt x="145" y="288"/>
                    </a:lnTo>
                    <a:lnTo>
                      <a:pt x="155" y="286"/>
                    </a:lnTo>
                    <a:lnTo>
                      <a:pt x="166" y="282"/>
                    </a:lnTo>
                    <a:lnTo>
                      <a:pt x="178" y="276"/>
                    </a:lnTo>
                    <a:lnTo>
                      <a:pt x="189" y="269"/>
                    </a:lnTo>
                    <a:lnTo>
                      <a:pt x="201" y="260"/>
                    </a:lnTo>
                    <a:lnTo>
                      <a:pt x="215" y="249"/>
                    </a:lnTo>
                    <a:lnTo>
                      <a:pt x="229" y="235"/>
                    </a:lnTo>
                    <a:lnTo>
                      <a:pt x="239" y="245"/>
                    </a:lnTo>
                    <a:lnTo>
                      <a:pt x="229" y="256"/>
                    </a:lnTo>
                    <a:lnTo>
                      <a:pt x="221" y="267"/>
                    </a:lnTo>
                    <a:lnTo>
                      <a:pt x="212" y="277"/>
                    </a:lnTo>
                    <a:lnTo>
                      <a:pt x="203" y="286"/>
                    </a:lnTo>
                    <a:lnTo>
                      <a:pt x="194" y="294"/>
                    </a:lnTo>
                    <a:lnTo>
                      <a:pt x="185" y="302"/>
                    </a:lnTo>
                    <a:lnTo>
                      <a:pt x="177" y="308"/>
                    </a:lnTo>
                    <a:lnTo>
                      <a:pt x="169" y="314"/>
                    </a:lnTo>
                    <a:lnTo>
                      <a:pt x="159" y="319"/>
                    </a:lnTo>
                    <a:lnTo>
                      <a:pt x="150" y="323"/>
                    </a:lnTo>
                    <a:lnTo>
                      <a:pt x="142" y="327"/>
                    </a:lnTo>
                    <a:lnTo>
                      <a:pt x="131" y="329"/>
                    </a:lnTo>
                    <a:lnTo>
                      <a:pt x="122" y="332"/>
                    </a:lnTo>
                    <a:lnTo>
                      <a:pt x="113" y="333"/>
                    </a:lnTo>
                    <a:lnTo>
                      <a:pt x="103" y="334"/>
                    </a:lnTo>
                    <a:lnTo>
                      <a:pt x="92" y="334"/>
                    </a:lnTo>
                    <a:lnTo>
                      <a:pt x="80" y="334"/>
                    </a:lnTo>
                    <a:lnTo>
                      <a:pt x="68" y="333"/>
                    </a:lnTo>
                    <a:lnTo>
                      <a:pt x="57" y="331"/>
                    </a:lnTo>
                    <a:lnTo>
                      <a:pt x="48" y="328"/>
                    </a:lnTo>
                    <a:lnTo>
                      <a:pt x="39" y="324"/>
                    </a:lnTo>
                    <a:lnTo>
                      <a:pt x="32" y="319"/>
                    </a:lnTo>
                    <a:lnTo>
                      <a:pt x="24" y="314"/>
                    </a:lnTo>
                    <a:lnTo>
                      <a:pt x="19" y="306"/>
                    </a:lnTo>
                    <a:lnTo>
                      <a:pt x="14" y="299"/>
                    </a:lnTo>
                    <a:lnTo>
                      <a:pt x="10" y="292"/>
                    </a:lnTo>
                    <a:lnTo>
                      <a:pt x="7" y="285"/>
                    </a:lnTo>
                    <a:lnTo>
                      <a:pt x="4" y="276"/>
                    </a:lnTo>
                    <a:lnTo>
                      <a:pt x="2" y="268"/>
                    </a:lnTo>
                    <a:lnTo>
                      <a:pt x="1" y="259"/>
                    </a:lnTo>
                    <a:lnTo>
                      <a:pt x="0" y="251"/>
                    </a:lnTo>
                    <a:lnTo>
                      <a:pt x="0" y="241"/>
                    </a:lnTo>
                    <a:lnTo>
                      <a:pt x="0" y="227"/>
                    </a:lnTo>
                    <a:lnTo>
                      <a:pt x="1" y="213"/>
                    </a:lnTo>
                    <a:lnTo>
                      <a:pt x="4" y="198"/>
                    </a:lnTo>
                    <a:lnTo>
                      <a:pt x="7" y="184"/>
                    </a:lnTo>
                    <a:lnTo>
                      <a:pt x="11" y="169"/>
                    </a:lnTo>
                    <a:lnTo>
                      <a:pt x="16" y="155"/>
                    </a:lnTo>
                    <a:lnTo>
                      <a:pt x="22" y="141"/>
                    </a:lnTo>
                    <a:lnTo>
                      <a:pt x="30" y="126"/>
                    </a:lnTo>
                    <a:lnTo>
                      <a:pt x="37" y="113"/>
                    </a:lnTo>
                    <a:lnTo>
                      <a:pt x="46" y="99"/>
                    </a:lnTo>
                    <a:lnTo>
                      <a:pt x="55" y="86"/>
                    </a:lnTo>
                    <a:lnTo>
                      <a:pt x="65" y="75"/>
                    </a:lnTo>
                    <a:lnTo>
                      <a:pt x="76" y="63"/>
                    </a:lnTo>
                    <a:lnTo>
                      <a:pt x="86" y="53"/>
                    </a:lnTo>
                    <a:lnTo>
                      <a:pt x="99" y="43"/>
                    </a:lnTo>
                    <a:lnTo>
                      <a:pt x="111" y="34"/>
                    </a:lnTo>
                    <a:lnTo>
                      <a:pt x="124" y="25"/>
                    </a:lnTo>
                    <a:lnTo>
                      <a:pt x="138" y="19"/>
                    </a:lnTo>
                    <a:lnTo>
                      <a:pt x="150" y="13"/>
                    </a:lnTo>
                    <a:lnTo>
                      <a:pt x="163" y="8"/>
                    </a:lnTo>
                    <a:lnTo>
                      <a:pt x="176" y="4"/>
                    </a:lnTo>
                    <a:lnTo>
                      <a:pt x="189" y="2"/>
                    </a:lnTo>
                    <a:lnTo>
                      <a:pt x="203" y="0"/>
                    </a:lnTo>
                    <a:lnTo>
                      <a:pt x="216" y="0"/>
                    </a:lnTo>
                    <a:lnTo>
                      <a:pt x="228" y="0"/>
                    </a:lnTo>
                    <a:lnTo>
                      <a:pt x="239" y="3"/>
                    </a:lnTo>
                    <a:lnTo>
                      <a:pt x="244" y="5"/>
                    </a:lnTo>
                    <a:lnTo>
                      <a:pt x="248" y="7"/>
                    </a:lnTo>
                    <a:lnTo>
                      <a:pt x="252" y="10"/>
                    </a:lnTo>
                    <a:lnTo>
                      <a:pt x="255" y="13"/>
                    </a:lnTo>
                    <a:lnTo>
                      <a:pt x="261" y="21"/>
                    </a:lnTo>
                    <a:lnTo>
                      <a:pt x="265" y="29"/>
                    </a:lnTo>
                    <a:lnTo>
                      <a:pt x="268" y="39"/>
                    </a:lnTo>
                    <a:lnTo>
                      <a:pt x="269" y="49"/>
                    </a:lnTo>
                    <a:lnTo>
                      <a:pt x="268" y="61"/>
                    </a:lnTo>
                    <a:lnTo>
                      <a:pt x="265" y="74"/>
                    </a:lnTo>
                    <a:lnTo>
                      <a:pt x="261" y="86"/>
                    </a:lnTo>
                    <a:lnTo>
                      <a:pt x="256" y="98"/>
                    </a:lnTo>
                    <a:lnTo>
                      <a:pt x="246" y="114"/>
                    </a:lnTo>
                    <a:lnTo>
                      <a:pt x="235" y="128"/>
                    </a:lnTo>
                    <a:lnTo>
                      <a:pt x="223" y="141"/>
                    </a:lnTo>
                    <a:lnTo>
                      <a:pt x="210" y="152"/>
                    </a:lnTo>
                    <a:lnTo>
                      <a:pt x="195" y="161"/>
                    </a:lnTo>
                    <a:lnTo>
                      <a:pt x="181" y="169"/>
                    </a:lnTo>
                    <a:lnTo>
                      <a:pt x="164" y="177"/>
                    </a:lnTo>
                    <a:lnTo>
                      <a:pt x="148" y="183"/>
                    </a:lnTo>
                    <a:lnTo>
                      <a:pt x="136" y="186"/>
                    </a:lnTo>
                    <a:lnTo>
                      <a:pt x="121" y="189"/>
                    </a:lnTo>
                    <a:lnTo>
                      <a:pt x="105" y="191"/>
                    </a:lnTo>
                    <a:lnTo>
                      <a:pt x="86" y="193"/>
                    </a:lnTo>
                    <a:close/>
                    <a:moveTo>
                      <a:pt x="88" y="175"/>
                    </a:moveTo>
                    <a:lnTo>
                      <a:pt x="102" y="172"/>
                    </a:lnTo>
                    <a:lnTo>
                      <a:pt x="113" y="169"/>
                    </a:lnTo>
                    <a:lnTo>
                      <a:pt x="123" y="166"/>
                    </a:lnTo>
                    <a:lnTo>
                      <a:pt x="131" y="162"/>
                    </a:lnTo>
                    <a:lnTo>
                      <a:pt x="140" y="158"/>
                    </a:lnTo>
                    <a:lnTo>
                      <a:pt x="147" y="152"/>
                    </a:lnTo>
                    <a:lnTo>
                      <a:pt x="154" y="145"/>
                    </a:lnTo>
                    <a:lnTo>
                      <a:pt x="161" y="137"/>
                    </a:lnTo>
                    <a:lnTo>
                      <a:pt x="169" y="128"/>
                    </a:lnTo>
                    <a:lnTo>
                      <a:pt x="176" y="117"/>
                    </a:lnTo>
                    <a:lnTo>
                      <a:pt x="182" y="106"/>
                    </a:lnTo>
                    <a:lnTo>
                      <a:pt x="187" y="93"/>
                    </a:lnTo>
                    <a:lnTo>
                      <a:pt x="192" y="80"/>
                    </a:lnTo>
                    <a:lnTo>
                      <a:pt x="195" y="67"/>
                    </a:lnTo>
                    <a:lnTo>
                      <a:pt x="197" y="55"/>
                    </a:lnTo>
                    <a:lnTo>
                      <a:pt x="197" y="44"/>
                    </a:lnTo>
                    <a:lnTo>
                      <a:pt x="197" y="39"/>
                    </a:lnTo>
                    <a:lnTo>
                      <a:pt x="196" y="35"/>
                    </a:lnTo>
                    <a:lnTo>
                      <a:pt x="195" y="31"/>
                    </a:lnTo>
                    <a:lnTo>
                      <a:pt x="193" y="28"/>
                    </a:lnTo>
                    <a:lnTo>
                      <a:pt x="190" y="25"/>
                    </a:lnTo>
                    <a:lnTo>
                      <a:pt x="187" y="24"/>
                    </a:lnTo>
                    <a:lnTo>
                      <a:pt x="184" y="23"/>
                    </a:lnTo>
                    <a:lnTo>
                      <a:pt x="181" y="22"/>
                    </a:lnTo>
                    <a:lnTo>
                      <a:pt x="177" y="23"/>
                    </a:lnTo>
                    <a:lnTo>
                      <a:pt x="173" y="24"/>
                    </a:lnTo>
                    <a:lnTo>
                      <a:pt x="169" y="25"/>
                    </a:lnTo>
                    <a:lnTo>
                      <a:pt x="164" y="28"/>
                    </a:lnTo>
                    <a:lnTo>
                      <a:pt x="155" y="36"/>
                    </a:lnTo>
                    <a:lnTo>
                      <a:pt x="147" y="46"/>
                    </a:lnTo>
                    <a:lnTo>
                      <a:pt x="138" y="57"/>
                    </a:lnTo>
                    <a:lnTo>
                      <a:pt x="129" y="70"/>
                    </a:lnTo>
                    <a:lnTo>
                      <a:pt x="122" y="84"/>
                    </a:lnTo>
                    <a:lnTo>
                      <a:pt x="115" y="99"/>
                    </a:lnTo>
                    <a:lnTo>
                      <a:pt x="108" y="116"/>
                    </a:lnTo>
                    <a:lnTo>
                      <a:pt x="101" y="134"/>
                    </a:lnTo>
                    <a:lnTo>
                      <a:pt x="94" y="154"/>
                    </a:lnTo>
                    <a:lnTo>
                      <a:pt x="88" y="17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32" name="Freeform 1850">
                <a:extLst>
                  <a:ext uri="{FF2B5EF4-FFF2-40B4-BE49-F238E27FC236}">
                    <a16:creationId xmlns:a16="http://schemas.microsoft.com/office/drawing/2014/main" id="{3F8C0195-CA36-4265-8F8A-61318EDBE2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3696"/>
                <a:ext cx="16" cy="22"/>
              </a:xfrm>
              <a:custGeom>
                <a:avLst/>
                <a:gdLst>
                  <a:gd name="T0" fmla="*/ 1 w 241"/>
                  <a:gd name="T1" fmla="*/ 0 h 334"/>
                  <a:gd name="T2" fmla="*/ 1 w 241"/>
                  <a:gd name="T3" fmla="*/ 0 h 334"/>
                  <a:gd name="T4" fmla="*/ 1 w 241"/>
                  <a:gd name="T5" fmla="*/ 0 h 334"/>
                  <a:gd name="T6" fmla="*/ 1 w 241"/>
                  <a:gd name="T7" fmla="*/ 0 h 334"/>
                  <a:gd name="T8" fmla="*/ 1 w 241"/>
                  <a:gd name="T9" fmla="*/ 0 h 334"/>
                  <a:gd name="T10" fmla="*/ 1 w 241"/>
                  <a:gd name="T11" fmla="*/ 0 h 334"/>
                  <a:gd name="T12" fmla="*/ 1 w 241"/>
                  <a:gd name="T13" fmla="*/ 0 h 334"/>
                  <a:gd name="T14" fmla="*/ 1 w 241"/>
                  <a:gd name="T15" fmla="*/ 0 h 334"/>
                  <a:gd name="T16" fmla="*/ 1 w 241"/>
                  <a:gd name="T17" fmla="*/ 0 h 334"/>
                  <a:gd name="T18" fmla="*/ 1 w 241"/>
                  <a:gd name="T19" fmla="*/ 0 h 334"/>
                  <a:gd name="T20" fmla="*/ 1 w 241"/>
                  <a:gd name="T21" fmla="*/ 0 h 334"/>
                  <a:gd name="T22" fmla="*/ 1 w 241"/>
                  <a:gd name="T23" fmla="*/ 1 h 334"/>
                  <a:gd name="T24" fmla="*/ 1 w 241"/>
                  <a:gd name="T25" fmla="*/ 1 h 334"/>
                  <a:gd name="T26" fmla="*/ 1 w 241"/>
                  <a:gd name="T27" fmla="*/ 1 h 334"/>
                  <a:gd name="T28" fmla="*/ 1 w 241"/>
                  <a:gd name="T29" fmla="*/ 1 h 334"/>
                  <a:gd name="T30" fmla="*/ 1 w 241"/>
                  <a:gd name="T31" fmla="*/ 1 h 334"/>
                  <a:gd name="T32" fmla="*/ 1 w 241"/>
                  <a:gd name="T33" fmla="*/ 1 h 334"/>
                  <a:gd name="T34" fmla="*/ 1 w 241"/>
                  <a:gd name="T35" fmla="*/ 1 h 334"/>
                  <a:gd name="T36" fmla="*/ 0 w 241"/>
                  <a:gd name="T37" fmla="*/ 1 h 334"/>
                  <a:gd name="T38" fmla="*/ 0 w 241"/>
                  <a:gd name="T39" fmla="*/ 1 h 334"/>
                  <a:gd name="T40" fmla="*/ 0 w 241"/>
                  <a:gd name="T41" fmla="*/ 1 h 334"/>
                  <a:gd name="T42" fmla="*/ 0 w 241"/>
                  <a:gd name="T43" fmla="*/ 1 h 334"/>
                  <a:gd name="T44" fmla="*/ 0 w 241"/>
                  <a:gd name="T45" fmla="*/ 1 h 334"/>
                  <a:gd name="T46" fmla="*/ 0 w 241"/>
                  <a:gd name="T47" fmla="*/ 1 h 334"/>
                  <a:gd name="T48" fmla="*/ 0 w 241"/>
                  <a:gd name="T49" fmla="*/ 1 h 334"/>
                  <a:gd name="T50" fmla="*/ 0 w 241"/>
                  <a:gd name="T51" fmla="*/ 1 h 334"/>
                  <a:gd name="T52" fmla="*/ 0 w 241"/>
                  <a:gd name="T53" fmla="*/ 1 h 334"/>
                  <a:gd name="T54" fmla="*/ 1 w 241"/>
                  <a:gd name="T55" fmla="*/ 1 h 334"/>
                  <a:gd name="T56" fmla="*/ 1 w 241"/>
                  <a:gd name="T57" fmla="*/ 1 h 334"/>
                  <a:gd name="T58" fmla="*/ 1 w 241"/>
                  <a:gd name="T59" fmla="*/ 1 h 334"/>
                  <a:gd name="T60" fmla="*/ 1 w 241"/>
                  <a:gd name="T61" fmla="*/ 1 h 334"/>
                  <a:gd name="T62" fmla="*/ 0 w 241"/>
                  <a:gd name="T63" fmla="*/ 1 h 334"/>
                  <a:gd name="T64" fmla="*/ 0 w 241"/>
                  <a:gd name="T65" fmla="*/ 1 h 334"/>
                  <a:gd name="T66" fmla="*/ 0 w 241"/>
                  <a:gd name="T67" fmla="*/ 0 h 334"/>
                  <a:gd name="T68" fmla="*/ 0 w 241"/>
                  <a:gd name="T69" fmla="*/ 0 h 334"/>
                  <a:gd name="T70" fmla="*/ 0 w 241"/>
                  <a:gd name="T71" fmla="*/ 0 h 334"/>
                  <a:gd name="T72" fmla="*/ 0 w 241"/>
                  <a:gd name="T73" fmla="*/ 0 h 334"/>
                  <a:gd name="T74" fmla="*/ 0 w 241"/>
                  <a:gd name="T75" fmla="*/ 0 h 334"/>
                  <a:gd name="T76" fmla="*/ 0 w 241"/>
                  <a:gd name="T77" fmla="*/ 0 h 334"/>
                  <a:gd name="T78" fmla="*/ 1 w 241"/>
                  <a:gd name="T79" fmla="*/ 0 h 334"/>
                  <a:gd name="T80" fmla="*/ 1 w 241"/>
                  <a:gd name="T81" fmla="*/ 0 h 334"/>
                  <a:gd name="T82" fmla="*/ 1 w 241"/>
                  <a:gd name="T83" fmla="*/ 0 h 334"/>
                  <a:gd name="T84" fmla="*/ 1 w 241"/>
                  <a:gd name="T85" fmla="*/ 0 h 33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41" h="334">
                    <a:moveTo>
                      <a:pt x="241" y="0"/>
                    </a:moveTo>
                    <a:lnTo>
                      <a:pt x="227" y="108"/>
                    </a:lnTo>
                    <a:lnTo>
                      <a:pt x="215" y="108"/>
                    </a:lnTo>
                    <a:lnTo>
                      <a:pt x="214" y="97"/>
                    </a:lnTo>
                    <a:lnTo>
                      <a:pt x="213" y="88"/>
                    </a:lnTo>
                    <a:lnTo>
                      <a:pt x="211" y="79"/>
                    </a:lnTo>
                    <a:lnTo>
                      <a:pt x="208" y="70"/>
                    </a:lnTo>
                    <a:lnTo>
                      <a:pt x="205" y="62"/>
                    </a:lnTo>
                    <a:lnTo>
                      <a:pt x="202" y="54"/>
                    </a:lnTo>
                    <a:lnTo>
                      <a:pt x="198" y="48"/>
                    </a:lnTo>
                    <a:lnTo>
                      <a:pt x="192" y="42"/>
                    </a:lnTo>
                    <a:lnTo>
                      <a:pt x="187" y="36"/>
                    </a:lnTo>
                    <a:lnTo>
                      <a:pt x="182" y="30"/>
                    </a:lnTo>
                    <a:lnTo>
                      <a:pt x="176" y="26"/>
                    </a:lnTo>
                    <a:lnTo>
                      <a:pt x="171" y="23"/>
                    </a:lnTo>
                    <a:lnTo>
                      <a:pt x="166" y="20"/>
                    </a:lnTo>
                    <a:lnTo>
                      <a:pt x="160" y="19"/>
                    </a:lnTo>
                    <a:lnTo>
                      <a:pt x="153" y="17"/>
                    </a:lnTo>
                    <a:lnTo>
                      <a:pt x="148" y="17"/>
                    </a:lnTo>
                    <a:lnTo>
                      <a:pt x="141" y="18"/>
                    </a:lnTo>
                    <a:lnTo>
                      <a:pt x="135" y="19"/>
                    </a:lnTo>
                    <a:lnTo>
                      <a:pt x="129" y="22"/>
                    </a:lnTo>
                    <a:lnTo>
                      <a:pt x="125" y="26"/>
                    </a:lnTo>
                    <a:lnTo>
                      <a:pt x="120" y="31"/>
                    </a:lnTo>
                    <a:lnTo>
                      <a:pt x="117" y="37"/>
                    </a:lnTo>
                    <a:lnTo>
                      <a:pt x="115" y="43"/>
                    </a:lnTo>
                    <a:lnTo>
                      <a:pt x="114" y="49"/>
                    </a:lnTo>
                    <a:lnTo>
                      <a:pt x="115" y="55"/>
                    </a:lnTo>
                    <a:lnTo>
                      <a:pt x="115" y="60"/>
                    </a:lnTo>
                    <a:lnTo>
                      <a:pt x="117" y="65"/>
                    </a:lnTo>
                    <a:lnTo>
                      <a:pt x="118" y="71"/>
                    </a:lnTo>
                    <a:lnTo>
                      <a:pt x="121" y="76"/>
                    </a:lnTo>
                    <a:lnTo>
                      <a:pt x="126" y="82"/>
                    </a:lnTo>
                    <a:lnTo>
                      <a:pt x="131" y="89"/>
                    </a:lnTo>
                    <a:lnTo>
                      <a:pt x="137" y="97"/>
                    </a:lnTo>
                    <a:lnTo>
                      <a:pt x="160" y="125"/>
                    </a:lnTo>
                    <a:lnTo>
                      <a:pt x="177" y="148"/>
                    </a:lnTo>
                    <a:lnTo>
                      <a:pt x="189" y="165"/>
                    </a:lnTo>
                    <a:lnTo>
                      <a:pt x="198" y="180"/>
                    </a:lnTo>
                    <a:lnTo>
                      <a:pt x="202" y="191"/>
                    </a:lnTo>
                    <a:lnTo>
                      <a:pt x="206" y="202"/>
                    </a:lnTo>
                    <a:lnTo>
                      <a:pt x="208" y="215"/>
                    </a:lnTo>
                    <a:lnTo>
                      <a:pt x="208" y="227"/>
                    </a:lnTo>
                    <a:lnTo>
                      <a:pt x="208" y="241"/>
                    </a:lnTo>
                    <a:lnTo>
                      <a:pt x="205" y="255"/>
                    </a:lnTo>
                    <a:lnTo>
                      <a:pt x="201" y="267"/>
                    </a:lnTo>
                    <a:lnTo>
                      <a:pt x="196" y="280"/>
                    </a:lnTo>
                    <a:lnTo>
                      <a:pt x="188" y="292"/>
                    </a:lnTo>
                    <a:lnTo>
                      <a:pt x="180" y="302"/>
                    </a:lnTo>
                    <a:lnTo>
                      <a:pt x="170" y="311"/>
                    </a:lnTo>
                    <a:lnTo>
                      <a:pt x="157" y="320"/>
                    </a:lnTo>
                    <a:lnTo>
                      <a:pt x="145" y="326"/>
                    </a:lnTo>
                    <a:lnTo>
                      <a:pt x="133" y="331"/>
                    </a:lnTo>
                    <a:lnTo>
                      <a:pt x="119" y="334"/>
                    </a:lnTo>
                    <a:lnTo>
                      <a:pt x="106" y="334"/>
                    </a:lnTo>
                    <a:lnTo>
                      <a:pt x="96" y="334"/>
                    </a:lnTo>
                    <a:lnTo>
                      <a:pt x="85" y="333"/>
                    </a:lnTo>
                    <a:lnTo>
                      <a:pt x="73" y="330"/>
                    </a:lnTo>
                    <a:lnTo>
                      <a:pt x="61" y="327"/>
                    </a:lnTo>
                    <a:lnTo>
                      <a:pt x="45" y="323"/>
                    </a:lnTo>
                    <a:lnTo>
                      <a:pt x="34" y="321"/>
                    </a:lnTo>
                    <a:lnTo>
                      <a:pt x="27" y="322"/>
                    </a:lnTo>
                    <a:lnTo>
                      <a:pt x="22" y="324"/>
                    </a:lnTo>
                    <a:lnTo>
                      <a:pt x="17" y="328"/>
                    </a:lnTo>
                    <a:lnTo>
                      <a:pt x="12" y="334"/>
                    </a:lnTo>
                    <a:lnTo>
                      <a:pt x="0" y="334"/>
                    </a:lnTo>
                    <a:lnTo>
                      <a:pt x="16" y="218"/>
                    </a:lnTo>
                    <a:lnTo>
                      <a:pt x="26" y="218"/>
                    </a:lnTo>
                    <a:lnTo>
                      <a:pt x="32" y="237"/>
                    </a:lnTo>
                    <a:lnTo>
                      <a:pt x="37" y="254"/>
                    </a:lnTo>
                    <a:lnTo>
                      <a:pt x="42" y="267"/>
                    </a:lnTo>
                    <a:lnTo>
                      <a:pt x="46" y="279"/>
                    </a:lnTo>
                    <a:lnTo>
                      <a:pt x="51" y="287"/>
                    </a:lnTo>
                    <a:lnTo>
                      <a:pt x="58" y="294"/>
                    </a:lnTo>
                    <a:lnTo>
                      <a:pt x="65" y="301"/>
                    </a:lnTo>
                    <a:lnTo>
                      <a:pt x="72" y="307"/>
                    </a:lnTo>
                    <a:lnTo>
                      <a:pt x="80" y="311"/>
                    </a:lnTo>
                    <a:lnTo>
                      <a:pt x="89" y="316"/>
                    </a:lnTo>
                    <a:lnTo>
                      <a:pt x="96" y="317"/>
                    </a:lnTo>
                    <a:lnTo>
                      <a:pt x="103" y="318"/>
                    </a:lnTo>
                    <a:lnTo>
                      <a:pt x="111" y="317"/>
                    </a:lnTo>
                    <a:lnTo>
                      <a:pt x="119" y="315"/>
                    </a:lnTo>
                    <a:lnTo>
                      <a:pt x="126" y="310"/>
                    </a:lnTo>
                    <a:lnTo>
                      <a:pt x="132" y="305"/>
                    </a:lnTo>
                    <a:lnTo>
                      <a:pt x="137" y="299"/>
                    </a:lnTo>
                    <a:lnTo>
                      <a:pt x="140" y="292"/>
                    </a:lnTo>
                    <a:lnTo>
                      <a:pt x="142" y="285"/>
                    </a:lnTo>
                    <a:lnTo>
                      <a:pt x="143" y="276"/>
                    </a:lnTo>
                    <a:lnTo>
                      <a:pt x="143" y="268"/>
                    </a:lnTo>
                    <a:lnTo>
                      <a:pt x="141" y="260"/>
                    </a:lnTo>
                    <a:lnTo>
                      <a:pt x="139" y="253"/>
                    </a:lnTo>
                    <a:lnTo>
                      <a:pt x="136" y="245"/>
                    </a:lnTo>
                    <a:lnTo>
                      <a:pt x="131" y="236"/>
                    </a:lnTo>
                    <a:lnTo>
                      <a:pt x="124" y="225"/>
                    </a:lnTo>
                    <a:lnTo>
                      <a:pt x="114" y="212"/>
                    </a:lnTo>
                    <a:lnTo>
                      <a:pt x="102" y="196"/>
                    </a:lnTo>
                    <a:lnTo>
                      <a:pt x="84" y="176"/>
                    </a:lnTo>
                    <a:lnTo>
                      <a:pt x="71" y="157"/>
                    </a:lnTo>
                    <a:lnTo>
                      <a:pt x="61" y="142"/>
                    </a:lnTo>
                    <a:lnTo>
                      <a:pt x="54" y="127"/>
                    </a:lnTo>
                    <a:lnTo>
                      <a:pt x="49" y="119"/>
                    </a:lnTo>
                    <a:lnTo>
                      <a:pt x="47" y="109"/>
                    </a:lnTo>
                    <a:lnTo>
                      <a:pt x="45" y="98"/>
                    </a:lnTo>
                    <a:lnTo>
                      <a:pt x="45" y="88"/>
                    </a:lnTo>
                    <a:lnTo>
                      <a:pt x="45" y="79"/>
                    </a:lnTo>
                    <a:lnTo>
                      <a:pt x="46" y="70"/>
                    </a:lnTo>
                    <a:lnTo>
                      <a:pt x="48" y="61"/>
                    </a:lnTo>
                    <a:lnTo>
                      <a:pt x="51" y="53"/>
                    </a:lnTo>
                    <a:lnTo>
                      <a:pt x="55" y="45"/>
                    </a:lnTo>
                    <a:lnTo>
                      <a:pt x="59" y="38"/>
                    </a:lnTo>
                    <a:lnTo>
                      <a:pt x="64" y="31"/>
                    </a:lnTo>
                    <a:lnTo>
                      <a:pt x="70" y="24"/>
                    </a:lnTo>
                    <a:lnTo>
                      <a:pt x="76" y="18"/>
                    </a:lnTo>
                    <a:lnTo>
                      <a:pt x="83" y="13"/>
                    </a:lnTo>
                    <a:lnTo>
                      <a:pt x="91" y="9"/>
                    </a:lnTo>
                    <a:lnTo>
                      <a:pt x="100" y="6"/>
                    </a:lnTo>
                    <a:lnTo>
                      <a:pt x="108" y="3"/>
                    </a:lnTo>
                    <a:lnTo>
                      <a:pt x="118" y="1"/>
                    </a:lnTo>
                    <a:lnTo>
                      <a:pt x="129" y="0"/>
                    </a:lnTo>
                    <a:lnTo>
                      <a:pt x="139" y="0"/>
                    </a:lnTo>
                    <a:lnTo>
                      <a:pt x="149" y="0"/>
                    </a:lnTo>
                    <a:lnTo>
                      <a:pt x="161" y="2"/>
                    </a:lnTo>
                    <a:lnTo>
                      <a:pt x="174" y="4"/>
                    </a:lnTo>
                    <a:lnTo>
                      <a:pt x="187" y="7"/>
                    </a:lnTo>
                    <a:lnTo>
                      <a:pt x="200" y="10"/>
                    </a:lnTo>
                    <a:lnTo>
                      <a:pt x="210" y="11"/>
                    </a:lnTo>
                    <a:lnTo>
                      <a:pt x="215" y="10"/>
                    </a:lnTo>
                    <a:lnTo>
                      <a:pt x="221" y="8"/>
                    </a:lnTo>
                    <a:lnTo>
                      <a:pt x="225" y="5"/>
                    </a:lnTo>
                    <a:lnTo>
                      <a:pt x="230" y="0"/>
                    </a:lnTo>
                    <a:lnTo>
                      <a:pt x="241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33" name="Freeform 1851">
                <a:extLst>
                  <a:ext uri="{FF2B5EF4-FFF2-40B4-BE49-F238E27FC236}">
                    <a16:creationId xmlns:a16="http://schemas.microsoft.com/office/drawing/2014/main" id="{CEA652AB-5C65-489C-9858-79ACCA389B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66" y="3696"/>
                <a:ext cx="19" cy="22"/>
              </a:xfrm>
              <a:custGeom>
                <a:avLst/>
                <a:gdLst>
                  <a:gd name="T0" fmla="*/ 1 w 287"/>
                  <a:gd name="T1" fmla="*/ 0 h 334"/>
                  <a:gd name="T2" fmla="*/ 1 w 287"/>
                  <a:gd name="T3" fmla="*/ 0 h 334"/>
                  <a:gd name="T4" fmla="*/ 1 w 287"/>
                  <a:gd name="T5" fmla="*/ 0 h 334"/>
                  <a:gd name="T6" fmla="*/ 1 w 287"/>
                  <a:gd name="T7" fmla="*/ 0 h 334"/>
                  <a:gd name="T8" fmla="*/ 1 w 287"/>
                  <a:gd name="T9" fmla="*/ 1 h 334"/>
                  <a:gd name="T10" fmla="*/ 1 w 287"/>
                  <a:gd name="T11" fmla="*/ 1 h 334"/>
                  <a:gd name="T12" fmla="*/ 1 w 287"/>
                  <a:gd name="T13" fmla="*/ 1 h 334"/>
                  <a:gd name="T14" fmla="*/ 1 w 287"/>
                  <a:gd name="T15" fmla="*/ 1 h 334"/>
                  <a:gd name="T16" fmla="*/ 1 w 287"/>
                  <a:gd name="T17" fmla="*/ 1 h 334"/>
                  <a:gd name="T18" fmla="*/ 1 w 287"/>
                  <a:gd name="T19" fmla="*/ 1 h 334"/>
                  <a:gd name="T20" fmla="*/ 1 w 287"/>
                  <a:gd name="T21" fmla="*/ 1 h 334"/>
                  <a:gd name="T22" fmla="*/ 0 w 287"/>
                  <a:gd name="T23" fmla="*/ 1 h 334"/>
                  <a:gd name="T24" fmla="*/ 0 w 287"/>
                  <a:gd name="T25" fmla="*/ 1 h 334"/>
                  <a:gd name="T26" fmla="*/ 0 w 287"/>
                  <a:gd name="T27" fmla="*/ 1 h 334"/>
                  <a:gd name="T28" fmla="*/ 0 w 287"/>
                  <a:gd name="T29" fmla="*/ 1 h 334"/>
                  <a:gd name="T30" fmla="*/ 0 w 287"/>
                  <a:gd name="T31" fmla="*/ 1 h 334"/>
                  <a:gd name="T32" fmla="*/ 0 w 287"/>
                  <a:gd name="T33" fmla="*/ 1 h 334"/>
                  <a:gd name="T34" fmla="*/ 0 w 287"/>
                  <a:gd name="T35" fmla="*/ 1 h 334"/>
                  <a:gd name="T36" fmla="*/ 0 w 287"/>
                  <a:gd name="T37" fmla="*/ 1 h 334"/>
                  <a:gd name="T38" fmla="*/ 0 w 287"/>
                  <a:gd name="T39" fmla="*/ 1 h 334"/>
                  <a:gd name="T40" fmla="*/ 0 w 287"/>
                  <a:gd name="T41" fmla="*/ 0 h 334"/>
                  <a:gd name="T42" fmla="*/ 0 w 287"/>
                  <a:gd name="T43" fmla="*/ 0 h 334"/>
                  <a:gd name="T44" fmla="*/ 1 w 287"/>
                  <a:gd name="T45" fmla="*/ 0 h 334"/>
                  <a:gd name="T46" fmla="*/ 1 w 287"/>
                  <a:gd name="T47" fmla="*/ 0 h 334"/>
                  <a:gd name="T48" fmla="*/ 1 w 287"/>
                  <a:gd name="T49" fmla="*/ 0 h 334"/>
                  <a:gd name="T50" fmla="*/ 1 w 287"/>
                  <a:gd name="T51" fmla="*/ 0 h 334"/>
                  <a:gd name="T52" fmla="*/ 1 w 287"/>
                  <a:gd name="T53" fmla="*/ 0 h 334"/>
                  <a:gd name="T54" fmla="*/ 1 w 287"/>
                  <a:gd name="T55" fmla="*/ 0 h 334"/>
                  <a:gd name="T56" fmla="*/ 1 w 287"/>
                  <a:gd name="T57" fmla="*/ 0 h 334"/>
                  <a:gd name="T58" fmla="*/ 0 w 287"/>
                  <a:gd name="T59" fmla="*/ 1 h 334"/>
                  <a:gd name="T60" fmla="*/ 0 w 287"/>
                  <a:gd name="T61" fmla="*/ 1 h 334"/>
                  <a:gd name="T62" fmla="*/ 0 w 287"/>
                  <a:gd name="T63" fmla="*/ 1 h 334"/>
                  <a:gd name="T64" fmla="*/ 0 w 287"/>
                  <a:gd name="T65" fmla="*/ 1 h 334"/>
                  <a:gd name="T66" fmla="*/ 0 w 287"/>
                  <a:gd name="T67" fmla="*/ 1 h 334"/>
                  <a:gd name="T68" fmla="*/ 0 w 287"/>
                  <a:gd name="T69" fmla="*/ 1 h 334"/>
                  <a:gd name="T70" fmla="*/ 1 w 287"/>
                  <a:gd name="T71" fmla="*/ 1 h 334"/>
                  <a:gd name="T72" fmla="*/ 1 w 287"/>
                  <a:gd name="T73" fmla="*/ 1 h 334"/>
                  <a:gd name="T74" fmla="*/ 1 w 287"/>
                  <a:gd name="T75" fmla="*/ 1 h 334"/>
                  <a:gd name="T76" fmla="*/ 1 w 287"/>
                  <a:gd name="T77" fmla="*/ 1 h 334"/>
                  <a:gd name="T78" fmla="*/ 1 w 287"/>
                  <a:gd name="T79" fmla="*/ 0 h 334"/>
                  <a:gd name="T80" fmla="*/ 1 w 287"/>
                  <a:gd name="T81" fmla="*/ 0 h 334"/>
                  <a:gd name="T82" fmla="*/ 1 w 287"/>
                  <a:gd name="T83" fmla="*/ 0 h 33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87" h="334">
                    <a:moveTo>
                      <a:pt x="197" y="0"/>
                    </a:moveTo>
                    <a:lnTo>
                      <a:pt x="209" y="0"/>
                    </a:lnTo>
                    <a:lnTo>
                      <a:pt x="220" y="3"/>
                    </a:lnTo>
                    <a:lnTo>
                      <a:pt x="232" y="7"/>
                    </a:lnTo>
                    <a:lnTo>
                      <a:pt x="243" y="12"/>
                    </a:lnTo>
                    <a:lnTo>
                      <a:pt x="253" y="19"/>
                    </a:lnTo>
                    <a:lnTo>
                      <a:pt x="263" y="27"/>
                    </a:lnTo>
                    <a:lnTo>
                      <a:pt x="270" y="37"/>
                    </a:lnTo>
                    <a:lnTo>
                      <a:pt x="276" y="48"/>
                    </a:lnTo>
                    <a:lnTo>
                      <a:pt x="281" y="59"/>
                    </a:lnTo>
                    <a:lnTo>
                      <a:pt x="284" y="72"/>
                    </a:lnTo>
                    <a:lnTo>
                      <a:pt x="286" y="85"/>
                    </a:lnTo>
                    <a:lnTo>
                      <a:pt x="287" y="98"/>
                    </a:lnTo>
                    <a:lnTo>
                      <a:pt x="287" y="113"/>
                    </a:lnTo>
                    <a:lnTo>
                      <a:pt x="285" y="126"/>
                    </a:lnTo>
                    <a:lnTo>
                      <a:pt x="283" y="141"/>
                    </a:lnTo>
                    <a:lnTo>
                      <a:pt x="280" y="155"/>
                    </a:lnTo>
                    <a:lnTo>
                      <a:pt x="276" y="169"/>
                    </a:lnTo>
                    <a:lnTo>
                      <a:pt x="272" y="184"/>
                    </a:lnTo>
                    <a:lnTo>
                      <a:pt x="266" y="198"/>
                    </a:lnTo>
                    <a:lnTo>
                      <a:pt x="259" y="212"/>
                    </a:lnTo>
                    <a:lnTo>
                      <a:pt x="251" y="226"/>
                    </a:lnTo>
                    <a:lnTo>
                      <a:pt x="243" y="239"/>
                    </a:lnTo>
                    <a:lnTo>
                      <a:pt x="235" y="252"/>
                    </a:lnTo>
                    <a:lnTo>
                      <a:pt x="226" y="263"/>
                    </a:lnTo>
                    <a:lnTo>
                      <a:pt x="216" y="273"/>
                    </a:lnTo>
                    <a:lnTo>
                      <a:pt x="206" y="284"/>
                    </a:lnTo>
                    <a:lnTo>
                      <a:pt x="196" y="293"/>
                    </a:lnTo>
                    <a:lnTo>
                      <a:pt x="183" y="302"/>
                    </a:lnTo>
                    <a:lnTo>
                      <a:pt x="172" y="309"/>
                    </a:lnTo>
                    <a:lnTo>
                      <a:pt x="161" y="317"/>
                    </a:lnTo>
                    <a:lnTo>
                      <a:pt x="148" y="322"/>
                    </a:lnTo>
                    <a:lnTo>
                      <a:pt x="137" y="327"/>
                    </a:lnTo>
                    <a:lnTo>
                      <a:pt x="125" y="330"/>
                    </a:lnTo>
                    <a:lnTo>
                      <a:pt x="113" y="333"/>
                    </a:lnTo>
                    <a:lnTo>
                      <a:pt x="102" y="334"/>
                    </a:lnTo>
                    <a:lnTo>
                      <a:pt x="90" y="334"/>
                    </a:lnTo>
                    <a:lnTo>
                      <a:pt x="79" y="334"/>
                    </a:lnTo>
                    <a:lnTo>
                      <a:pt x="69" y="333"/>
                    </a:lnTo>
                    <a:lnTo>
                      <a:pt x="61" y="331"/>
                    </a:lnTo>
                    <a:lnTo>
                      <a:pt x="52" y="328"/>
                    </a:lnTo>
                    <a:lnTo>
                      <a:pt x="43" y="324"/>
                    </a:lnTo>
                    <a:lnTo>
                      <a:pt x="36" y="319"/>
                    </a:lnTo>
                    <a:lnTo>
                      <a:pt x="30" y="312"/>
                    </a:lnTo>
                    <a:lnTo>
                      <a:pt x="24" y="306"/>
                    </a:lnTo>
                    <a:lnTo>
                      <a:pt x="18" y="299"/>
                    </a:lnTo>
                    <a:lnTo>
                      <a:pt x="14" y="291"/>
                    </a:lnTo>
                    <a:lnTo>
                      <a:pt x="9" y="283"/>
                    </a:lnTo>
                    <a:lnTo>
                      <a:pt x="6" y="274"/>
                    </a:lnTo>
                    <a:lnTo>
                      <a:pt x="3" y="266"/>
                    </a:lnTo>
                    <a:lnTo>
                      <a:pt x="1" y="257"/>
                    </a:lnTo>
                    <a:lnTo>
                      <a:pt x="0" y="247"/>
                    </a:lnTo>
                    <a:lnTo>
                      <a:pt x="0" y="236"/>
                    </a:lnTo>
                    <a:lnTo>
                      <a:pt x="0" y="225"/>
                    </a:lnTo>
                    <a:lnTo>
                      <a:pt x="1" y="213"/>
                    </a:lnTo>
                    <a:lnTo>
                      <a:pt x="2" y="201"/>
                    </a:lnTo>
                    <a:lnTo>
                      <a:pt x="4" y="189"/>
                    </a:lnTo>
                    <a:lnTo>
                      <a:pt x="7" y="178"/>
                    </a:lnTo>
                    <a:lnTo>
                      <a:pt x="9" y="167"/>
                    </a:lnTo>
                    <a:lnTo>
                      <a:pt x="14" y="156"/>
                    </a:lnTo>
                    <a:lnTo>
                      <a:pt x="18" y="145"/>
                    </a:lnTo>
                    <a:lnTo>
                      <a:pt x="27" y="124"/>
                    </a:lnTo>
                    <a:lnTo>
                      <a:pt x="37" y="106"/>
                    </a:lnTo>
                    <a:lnTo>
                      <a:pt x="50" y="87"/>
                    </a:lnTo>
                    <a:lnTo>
                      <a:pt x="62" y="71"/>
                    </a:lnTo>
                    <a:lnTo>
                      <a:pt x="76" y="55"/>
                    </a:lnTo>
                    <a:lnTo>
                      <a:pt x="91" y="42"/>
                    </a:lnTo>
                    <a:lnTo>
                      <a:pt x="107" y="29"/>
                    </a:lnTo>
                    <a:lnTo>
                      <a:pt x="124" y="19"/>
                    </a:lnTo>
                    <a:lnTo>
                      <a:pt x="133" y="14"/>
                    </a:lnTo>
                    <a:lnTo>
                      <a:pt x="141" y="10"/>
                    </a:lnTo>
                    <a:lnTo>
                      <a:pt x="150" y="7"/>
                    </a:lnTo>
                    <a:lnTo>
                      <a:pt x="160" y="4"/>
                    </a:lnTo>
                    <a:lnTo>
                      <a:pt x="169" y="2"/>
                    </a:lnTo>
                    <a:lnTo>
                      <a:pt x="178" y="1"/>
                    </a:lnTo>
                    <a:lnTo>
                      <a:pt x="188" y="0"/>
                    </a:lnTo>
                    <a:lnTo>
                      <a:pt x="197" y="0"/>
                    </a:lnTo>
                    <a:close/>
                    <a:moveTo>
                      <a:pt x="183" y="18"/>
                    </a:moveTo>
                    <a:lnTo>
                      <a:pt x="175" y="18"/>
                    </a:lnTo>
                    <a:lnTo>
                      <a:pt x="168" y="20"/>
                    </a:lnTo>
                    <a:lnTo>
                      <a:pt x="162" y="24"/>
                    </a:lnTo>
                    <a:lnTo>
                      <a:pt x="156" y="28"/>
                    </a:lnTo>
                    <a:lnTo>
                      <a:pt x="150" y="36"/>
                    </a:lnTo>
                    <a:lnTo>
                      <a:pt x="144" y="44"/>
                    </a:lnTo>
                    <a:lnTo>
                      <a:pt x="138" y="53"/>
                    </a:lnTo>
                    <a:lnTo>
                      <a:pt x="132" y="65"/>
                    </a:lnTo>
                    <a:lnTo>
                      <a:pt x="120" y="95"/>
                    </a:lnTo>
                    <a:lnTo>
                      <a:pt x="106" y="132"/>
                    </a:lnTo>
                    <a:lnTo>
                      <a:pt x="99" y="152"/>
                    </a:lnTo>
                    <a:lnTo>
                      <a:pt x="94" y="171"/>
                    </a:lnTo>
                    <a:lnTo>
                      <a:pt x="89" y="191"/>
                    </a:lnTo>
                    <a:lnTo>
                      <a:pt x="86" y="210"/>
                    </a:lnTo>
                    <a:lnTo>
                      <a:pt x="83" y="227"/>
                    </a:lnTo>
                    <a:lnTo>
                      <a:pt x="80" y="246"/>
                    </a:lnTo>
                    <a:lnTo>
                      <a:pt x="78" y="262"/>
                    </a:lnTo>
                    <a:lnTo>
                      <a:pt x="78" y="279"/>
                    </a:lnTo>
                    <a:lnTo>
                      <a:pt x="78" y="287"/>
                    </a:lnTo>
                    <a:lnTo>
                      <a:pt x="80" y="294"/>
                    </a:lnTo>
                    <a:lnTo>
                      <a:pt x="84" y="300"/>
                    </a:lnTo>
                    <a:lnTo>
                      <a:pt x="87" y="305"/>
                    </a:lnTo>
                    <a:lnTo>
                      <a:pt x="92" y="310"/>
                    </a:lnTo>
                    <a:lnTo>
                      <a:pt x="97" y="314"/>
                    </a:lnTo>
                    <a:lnTo>
                      <a:pt x="102" y="316"/>
                    </a:lnTo>
                    <a:lnTo>
                      <a:pt x="108" y="316"/>
                    </a:lnTo>
                    <a:lnTo>
                      <a:pt x="113" y="316"/>
                    </a:lnTo>
                    <a:lnTo>
                      <a:pt x="120" y="314"/>
                    </a:lnTo>
                    <a:lnTo>
                      <a:pt x="125" y="311"/>
                    </a:lnTo>
                    <a:lnTo>
                      <a:pt x="130" y="307"/>
                    </a:lnTo>
                    <a:lnTo>
                      <a:pt x="137" y="299"/>
                    </a:lnTo>
                    <a:lnTo>
                      <a:pt x="145" y="287"/>
                    </a:lnTo>
                    <a:lnTo>
                      <a:pt x="154" y="271"/>
                    </a:lnTo>
                    <a:lnTo>
                      <a:pt x="164" y="251"/>
                    </a:lnTo>
                    <a:lnTo>
                      <a:pt x="173" y="228"/>
                    </a:lnTo>
                    <a:lnTo>
                      <a:pt x="182" y="204"/>
                    </a:lnTo>
                    <a:lnTo>
                      <a:pt x="190" y="180"/>
                    </a:lnTo>
                    <a:lnTo>
                      <a:pt x="197" y="154"/>
                    </a:lnTo>
                    <a:lnTo>
                      <a:pt x="202" y="127"/>
                    </a:lnTo>
                    <a:lnTo>
                      <a:pt x="206" y="102"/>
                    </a:lnTo>
                    <a:lnTo>
                      <a:pt x="209" y="79"/>
                    </a:lnTo>
                    <a:lnTo>
                      <a:pt x="210" y="56"/>
                    </a:lnTo>
                    <a:lnTo>
                      <a:pt x="209" y="48"/>
                    </a:lnTo>
                    <a:lnTo>
                      <a:pt x="208" y="40"/>
                    </a:lnTo>
                    <a:lnTo>
                      <a:pt x="205" y="34"/>
                    </a:lnTo>
                    <a:lnTo>
                      <a:pt x="202" y="27"/>
                    </a:lnTo>
                    <a:lnTo>
                      <a:pt x="198" y="23"/>
                    </a:lnTo>
                    <a:lnTo>
                      <a:pt x="194" y="20"/>
                    </a:lnTo>
                    <a:lnTo>
                      <a:pt x="189" y="18"/>
                    </a:lnTo>
                    <a:lnTo>
                      <a:pt x="183" y="1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34" name="Freeform 1852">
                <a:extLst>
                  <a:ext uri="{FF2B5EF4-FFF2-40B4-BE49-F238E27FC236}">
                    <a16:creationId xmlns:a16="http://schemas.microsoft.com/office/drawing/2014/main" id="{0D4321D5-B3C9-4FB4-9736-68F348BFE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8" y="3696"/>
                <a:ext cx="21" cy="22"/>
              </a:xfrm>
              <a:custGeom>
                <a:avLst/>
                <a:gdLst>
                  <a:gd name="T0" fmla="*/ 1 w 317"/>
                  <a:gd name="T1" fmla="*/ 1 h 329"/>
                  <a:gd name="T2" fmla="*/ 1 w 317"/>
                  <a:gd name="T3" fmla="*/ 0 h 329"/>
                  <a:gd name="T4" fmla="*/ 1 w 317"/>
                  <a:gd name="T5" fmla="*/ 0 h 329"/>
                  <a:gd name="T6" fmla="*/ 1 w 317"/>
                  <a:gd name="T7" fmla="*/ 0 h 329"/>
                  <a:gd name="T8" fmla="*/ 1 w 317"/>
                  <a:gd name="T9" fmla="*/ 0 h 329"/>
                  <a:gd name="T10" fmla="*/ 1 w 317"/>
                  <a:gd name="T11" fmla="*/ 0 h 329"/>
                  <a:gd name="T12" fmla="*/ 1 w 317"/>
                  <a:gd name="T13" fmla="*/ 0 h 329"/>
                  <a:gd name="T14" fmla="*/ 1 w 317"/>
                  <a:gd name="T15" fmla="*/ 0 h 329"/>
                  <a:gd name="T16" fmla="*/ 1 w 317"/>
                  <a:gd name="T17" fmla="*/ 0 h 329"/>
                  <a:gd name="T18" fmla="*/ 1 w 317"/>
                  <a:gd name="T19" fmla="*/ 0 h 329"/>
                  <a:gd name="T20" fmla="*/ 1 w 317"/>
                  <a:gd name="T21" fmla="*/ 0 h 329"/>
                  <a:gd name="T22" fmla="*/ 1 w 317"/>
                  <a:gd name="T23" fmla="*/ 0 h 329"/>
                  <a:gd name="T24" fmla="*/ 1 w 317"/>
                  <a:gd name="T25" fmla="*/ 0 h 329"/>
                  <a:gd name="T26" fmla="*/ 1 w 317"/>
                  <a:gd name="T27" fmla="*/ 1 h 329"/>
                  <a:gd name="T28" fmla="*/ 1 w 317"/>
                  <a:gd name="T29" fmla="*/ 1 h 329"/>
                  <a:gd name="T30" fmla="*/ 1 w 317"/>
                  <a:gd name="T31" fmla="*/ 1 h 329"/>
                  <a:gd name="T32" fmla="*/ 1 w 317"/>
                  <a:gd name="T33" fmla="*/ 1 h 329"/>
                  <a:gd name="T34" fmla="*/ 1 w 317"/>
                  <a:gd name="T35" fmla="*/ 1 h 329"/>
                  <a:gd name="T36" fmla="*/ 1 w 317"/>
                  <a:gd name="T37" fmla="*/ 1 h 329"/>
                  <a:gd name="T38" fmla="*/ 1 w 317"/>
                  <a:gd name="T39" fmla="*/ 1 h 329"/>
                  <a:gd name="T40" fmla="*/ 1 w 317"/>
                  <a:gd name="T41" fmla="*/ 1 h 329"/>
                  <a:gd name="T42" fmla="*/ 1 w 317"/>
                  <a:gd name="T43" fmla="*/ 1 h 329"/>
                  <a:gd name="T44" fmla="*/ 1 w 317"/>
                  <a:gd name="T45" fmla="*/ 1 h 329"/>
                  <a:gd name="T46" fmla="*/ 1 w 317"/>
                  <a:gd name="T47" fmla="*/ 1 h 329"/>
                  <a:gd name="T48" fmla="*/ 1 w 317"/>
                  <a:gd name="T49" fmla="*/ 1 h 329"/>
                  <a:gd name="T50" fmla="*/ 1 w 317"/>
                  <a:gd name="T51" fmla="*/ 1 h 329"/>
                  <a:gd name="T52" fmla="*/ 1 w 317"/>
                  <a:gd name="T53" fmla="*/ 1 h 329"/>
                  <a:gd name="T54" fmla="*/ 1 w 317"/>
                  <a:gd name="T55" fmla="*/ 1 h 329"/>
                  <a:gd name="T56" fmla="*/ 1 w 317"/>
                  <a:gd name="T57" fmla="*/ 1 h 329"/>
                  <a:gd name="T58" fmla="*/ 1 w 317"/>
                  <a:gd name="T59" fmla="*/ 1 h 329"/>
                  <a:gd name="T60" fmla="*/ 1 w 317"/>
                  <a:gd name="T61" fmla="*/ 1 h 329"/>
                  <a:gd name="T62" fmla="*/ 1 w 317"/>
                  <a:gd name="T63" fmla="*/ 1 h 329"/>
                  <a:gd name="T64" fmla="*/ 1 w 317"/>
                  <a:gd name="T65" fmla="*/ 1 h 329"/>
                  <a:gd name="T66" fmla="*/ 1 w 317"/>
                  <a:gd name="T67" fmla="*/ 0 h 329"/>
                  <a:gd name="T68" fmla="*/ 1 w 317"/>
                  <a:gd name="T69" fmla="*/ 0 h 329"/>
                  <a:gd name="T70" fmla="*/ 1 w 317"/>
                  <a:gd name="T71" fmla="*/ 0 h 329"/>
                  <a:gd name="T72" fmla="*/ 1 w 317"/>
                  <a:gd name="T73" fmla="*/ 0 h 329"/>
                  <a:gd name="T74" fmla="*/ 1 w 317"/>
                  <a:gd name="T75" fmla="*/ 0 h 329"/>
                  <a:gd name="T76" fmla="*/ 1 w 317"/>
                  <a:gd name="T77" fmla="*/ 0 h 329"/>
                  <a:gd name="T78" fmla="*/ 1 w 317"/>
                  <a:gd name="T79" fmla="*/ 1 h 329"/>
                  <a:gd name="T80" fmla="*/ 1 w 317"/>
                  <a:gd name="T81" fmla="*/ 1 h 329"/>
                  <a:gd name="T82" fmla="*/ 1 w 317"/>
                  <a:gd name="T83" fmla="*/ 1 h 329"/>
                  <a:gd name="T84" fmla="*/ 0 w 317"/>
                  <a:gd name="T85" fmla="*/ 1 h 329"/>
                  <a:gd name="T86" fmla="*/ 0 w 317"/>
                  <a:gd name="T87" fmla="*/ 0 h 329"/>
                  <a:gd name="T88" fmla="*/ 0 w 317"/>
                  <a:gd name="T89" fmla="*/ 0 h 329"/>
                  <a:gd name="T90" fmla="*/ 0 w 317"/>
                  <a:gd name="T91" fmla="*/ 0 h 329"/>
                  <a:gd name="T92" fmla="*/ 0 w 317"/>
                  <a:gd name="T93" fmla="*/ 0 h 329"/>
                  <a:gd name="T94" fmla="*/ 0 w 317"/>
                  <a:gd name="T95" fmla="*/ 0 h 329"/>
                  <a:gd name="T96" fmla="*/ 0 w 317"/>
                  <a:gd name="T97" fmla="*/ 0 h 329"/>
                  <a:gd name="T98" fmla="*/ 1 w 317"/>
                  <a:gd name="T99" fmla="*/ 0 h 32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317" h="329">
                    <a:moveTo>
                      <a:pt x="164" y="0"/>
                    </a:moveTo>
                    <a:lnTo>
                      <a:pt x="124" y="150"/>
                    </a:lnTo>
                    <a:lnTo>
                      <a:pt x="143" y="119"/>
                    </a:lnTo>
                    <a:lnTo>
                      <a:pt x="159" y="94"/>
                    </a:lnTo>
                    <a:lnTo>
                      <a:pt x="173" y="75"/>
                    </a:lnTo>
                    <a:lnTo>
                      <a:pt x="184" y="59"/>
                    </a:lnTo>
                    <a:lnTo>
                      <a:pt x="197" y="44"/>
                    </a:lnTo>
                    <a:lnTo>
                      <a:pt x="211" y="30"/>
                    </a:lnTo>
                    <a:lnTo>
                      <a:pt x="222" y="19"/>
                    </a:lnTo>
                    <a:lnTo>
                      <a:pt x="234" y="12"/>
                    </a:lnTo>
                    <a:lnTo>
                      <a:pt x="244" y="7"/>
                    </a:lnTo>
                    <a:lnTo>
                      <a:pt x="253" y="3"/>
                    </a:lnTo>
                    <a:lnTo>
                      <a:pt x="263" y="0"/>
                    </a:lnTo>
                    <a:lnTo>
                      <a:pt x="273" y="0"/>
                    </a:lnTo>
                    <a:lnTo>
                      <a:pt x="280" y="0"/>
                    </a:lnTo>
                    <a:lnTo>
                      <a:pt x="288" y="3"/>
                    </a:lnTo>
                    <a:lnTo>
                      <a:pt x="294" y="7"/>
                    </a:lnTo>
                    <a:lnTo>
                      <a:pt x="300" y="13"/>
                    </a:lnTo>
                    <a:lnTo>
                      <a:pt x="306" y="20"/>
                    </a:lnTo>
                    <a:lnTo>
                      <a:pt x="309" y="28"/>
                    </a:lnTo>
                    <a:lnTo>
                      <a:pt x="312" y="38"/>
                    </a:lnTo>
                    <a:lnTo>
                      <a:pt x="312" y="48"/>
                    </a:lnTo>
                    <a:lnTo>
                      <a:pt x="312" y="58"/>
                    </a:lnTo>
                    <a:lnTo>
                      <a:pt x="311" y="70"/>
                    </a:lnTo>
                    <a:lnTo>
                      <a:pt x="308" y="82"/>
                    </a:lnTo>
                    <a:lnTo>
                      <a:pt x="305" y="95"/>
                    </a:lnTo>
                    <a:lnTo>
                      <a:pt x="264" y="246"/>
                    </a:lnTo>
                    <a:lnTo>
                      <a:pt x="260" y="262"/>
                    </a:lnTo>
                    <a:lnTo>
                      <a:pt x="259" y="271"/>
                    </a:lnTo>
                    <a:lnTo>
                      <a:pt x="259" y="274"/>
                    </a:lnTo>
                    <a:lnTo>
                      <a:pt x="261" y="277"/>
                    </a:lnTo>
                    <a:lnTo>
                      <a:pt x="264" y="280"/>
                    </a:lnTo>
                    <a:lnTo>
                      <a:pt x="266" y="281"/>
                    </a:lnTo>
                    <a:lnTo>
                      <a:pt x="270" y="280"/>
                    </a:lnTo>
                    <a:lnTo>
                      <a:pt x="273" y="277"/>
                    </a:lnTo>
                    <a:lnTo>
                      <a:pt x="279" y="272"/>
                    </a:lnTo>
                    <a:lnTo>
                      <a:pt x="284" y="265"/>
                    </a:lnTo>
                    <a:lnTo>
                      <a:pt x="290" y="258"/>
                    </a:lnTo>
                    <a:lnTo>
                      <a:pt x="295" y="249"/>
                    </a:lnTo>
                    <a:lnTo>
                      <a:pt x="299" y="242"/>
                    </a:lnTo>
                    <a:lnTo>
                      <a:pt x="305" y="234"/>
                    </a:lnTo>
                    <a:lnTo>
                      <a:pt x="317" y="242"/>
                    </a:lnTo>
                    <a:lnTo>
                      <a:pt x="305" y="263"/>
                    </a:lnTo>
                    <a:lnTo>
                      <a:pt x="293" y="281"/>
                    </a:lnTo>
                    <a:lnTo>
                      <a:pt x="281" y="295"/>
                    </a:lnTo>
                    <a:lnTo>
                      <a:pt x="269" y="307"/>
                    </a:lnTo>
                    <a:lnTo>
                      <a:pt x="263" y="312"/>
                    </a:lnTo>
                    <a:lnTo>
                      <a:pt x="257" y="317"/>
                    </a:lnTo>
                    <a:lnTo>
                      <a:pt x="251" y="321"/>
                    </a:lnTo>
                    <a:lnTo>
                      <a:pt x="245" y="324"/>
                    </a:lnTo>
                    <a:lnTo>
                      <a:pt x="238" y="326"/>
                    </a:lnTo>
                    <a:lnTo>
                      <a:pt x="231" y="328"/>
                    </a:lnTo>
                    <a:lnTo>
                      <a:pt x="225" y="329"/>
                    </a:lnTo>
                    <a:lnTo>
                      <a:pt x="219" y="329"/>
                    </a:lnTo>
                    <a:lnTo>
                      <a:pt x="210" y="328"/>
                    </a:lnTo>
                    <a:lnTo>
                      <a:pt x="202" y="326"/>
                    </a:lnTo>
                    <a:lnTo>
                      <a:pt x="194" y="323"/>
                    </a:lnTo>
                    <a:lnTo>
                      <a:pt x="188" y="318"/>
                    </a:lnTo>
                    <a:lnTo>
                      <a:pt x="184" y="311"/>
                    </a:lnTo>
                    <a:lnTo>
                      <a:pt x="180" y="305"/>
                    </a:lnTo>
                    <a:lnTo>
                      <a:pt x="178" y="298"/>
                    </a:lnTo>
                    <a:lnTo>
                      <a:pt x="178" y="290"/>
                    </a:lnTo>
                    <a:lnTo>
                      <a:pt x="178" y="282"/>
                    </a:lnTo>
                    <a:lnTo>
                      <a:pt x="179" y="271"/>
                    </a:lnTo>
                    <a:lnTo>
                      <a:pt x="182" y="259"/>
                    </a:lnTo>
                    <a:lnTo>
                      <a:pt x="185" y="246"/>
                    </a:lnTo>
                    <a:lnTo>
                      <a:pt x="224" y="95"/>
                    </a:lnTo>
                    <a:lnTo>
                      <a:pt x="227" y="83"/>
                    </a:lnTo>
                    <a:lnTo>
                      <a:pt x="228" y="74"/>
                    </a:lnTo>
                    <a:lnTo>
                      <a:pt x="227" y="71"/>
                    </a:lnTo>
                    <a:lnTo>
                      <a:pt x="225" y="67"/>
                    </a:lnTo>
                    <a:lnTo>
                      <a:pt x="222" y="64"/>
                    </a:lnTo>
                    <a:lnTo>
                      <a:pt x="219" y="64"/>
                    </a:lnTo>
                    <a:lnTo>
                      <a:pt x="213" y="65"/>
                    </a:lnTo>
                    <a:lnTo>
                      <a:pt x="206" y="69"/>
                    </a:lnTo>
                    <a:lnTo>
                      <a:pt x="199" y="75"/>
                    </a:lnTo>
                    <a:lnTo>
                      <a:pt x="190" y="83"/>
                    </a:lnTo>
                    <a:lnTo>
                      <a:pt x="179" y="94"/>
                    </a:lnTo>
                    <a:lnTo>
                      <a:pt x="169" y="109"/>
                    </a:lnTo>
                    <a:lnTo>
                      <a:pt x="157" y="123"/>
                    </a:lnTo>
                    <a:lnTo>
                      <a:pt x="147" y="141"/>
                    </a:lnTo>
                    <a:lnTo>
                      <a:pt x="137" y="158"/>
                    </a:lnTo>
                    <a:lnTo>
                      <a:pt x="126" y="178"/>
                    </a:lnTo>
                    <a:lnTo>
                      <a:pt x="116" y="198"/>
                    </a:lnTo>
                    <a:lnTo>
                      <a:pt x="106" y="221"/>
                    </a:lnTo>
                    <a:lnTo>
                      <a:pt x="80" y="325"/>
                    </a:lnTo>
                    <a:lnTo>
                      <a:pt x="0" y="325"/>
                    </a:lnTo>
                    <a:lnTo>
                      <a:pt x="59" y="99"/>
                    </a:lnTo>
                    <a:lnTo>
                      <a:pt x="63" y="84"/>
                    </a:lnTo>
                    <a:lnTo>
                      <a:pt x="65" y="71"/>
                    </a:lnTo>
                    <a:lnTo>
                      <a:pt x="67" y="60"/>
                    </a:lnTo>
                    <a:lnTo>
                      <a:pt x="67" y="52"/>
                    </a:lnTo>
                    <a:lnTo>
                      <a:pt x="67" y="46"/>
                    </a:lnTo>
                    <a:lnTo>
                      <a:pt x="65" y="42"/>
                    </a:lnTo>
                    <a:lnTo>
                      <a:pt x="62" y="39"/>
                    </a:lnTo>
                    <a:lnTo>
                      <a:pt x="56" y="36"/>
                    </a:lnTo>
                    <a:lnTo>
                      <a:pt x="48" y="34"/>
                    </a:lnTo>
                    <a:lnTo>
                      <a:pt x="35" y="34"/>
                    </a:lnTo>
                    <a:lnTo>
                      <a:pt x="39" y="20"/>
                    </a:lnTo>
                    <a:lnTo>
                      <a:pt x="145" y="0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35" name="Freeform 1853">
                <a:extLst>
                  <a:ext uri="{FF2B5EF4-FFF2-40B4-BE49-F238E27FC236}">
                    <a16:creationId xmlns:a16="http://schemas.microsoft.com/office/drawing/2014/main" id="{086C7E15-268B-439C-B7C2-9573E9132B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26" y="3696"/>
                <a:ext cx="18" cy="22"/>
              </a:xfrm>
              <a:custGeom>
                <a:avLst/>
                <a:gdLst>
                  <a:gd name="T0" fmla="*/ 0 w 270"/>
                  <a:gd name="T1" fmla="*/ 1 h 334"/>
                  <a:gd name="T2" fmla="*/ 0 w 270"/>
                  <a:gd name="T3" fmla="*/ 1 h 334"/>
                  <a:gd name="T4" fmla="*/ 0 w 270"/>
                  <a:gd name="T5" fmla="*/ 1 h 334"/>
                  <a:gd name="T6" fmla="*/ 0 w 270"/>
                  <a:gd name="T7" fmla="*/ 1 h 334"/>
                  <a:gd name="T8" fmla="*/ 1 w 270"/>
                  <a:gd name="T9" fmla="*/ 1 h 334"/>
                  <a:gd name="T10" fmla="*/ 1 w 270"/>
                  <a:gd name="T11" fmla="*/ 1 h 334"/>
                  <a:gd name="T12" fmla="*/ 1 w 270"/>
                  <a:gd name="T13" fmla="*/ 1 h 334"/>
                  <a:gd name="T14" fmla="*/ 1 w 270"/>
                  <a:gd name="T15" fmla="*/ 1 h 334"/>
                  <a:gd name="T16" fmla="*/ 1 w 270"/>
                  <a:gd name="T17" fmla="*/ 1 h 334"/>
                  <a:gd name="T18" fmla="*/ 1 w 270"/>
                  <a:gd name="T19" fmla="*/ 1 h 334"/>
                  <a:gd name="T20" fmla="*/ 1 w 270"/>
                  <a:gd name="T21" fmla="*/ 1 h 334"/>
                  <a:gd name="T22" fmla="*/ 1 w 270"/>
                  <a:gd name="T23" fmla="*/ 1 h 334"/>
                  <a:gd name="T24" fmla="*/ 1 w 270"/>
                  <a:gd name="T25" fmla="*/ 1 h 334"/>
                  <a:gd name="T26" fmla="*/ 1 w 270"/>
                  <a:gd name="T27" fmla="*/ 1 h 334"/>
                  <a:gd name="T28" fmla="*/ 0 w 270"/>
                  <a:gd name="T29" fmla="*/ 1 h 334"/>
                  <a:gd name="T30" fmla="*/ 0 w 270"/>
                  <a:gd name="T31" fmla="*/ 1 h 334"/>
                  <a:gd name="T32" fmla="*/ 0 w 270"/>
                  <a:gd name="T33" fmla="*/ 1 h 334"/>
                  <a:gd name="T34" fmla="*/ 0 w 270"/>
                  <a:gd name="T35" fmla="*/ 1 h 334"/>
                  <a:gd name="T36" fmla="*/ 0 w 270"/>
                  <a:gd name="T37" fmla="*/ 1 h 334"/>
                  <a:gd name="T38" fmla="*/ 0 w 270"/>
                  <a:gd name="T39" fmla="*/ 1 h 334"/>
                  <a:gd name="T40" fmla="*/ 0 w 270"/>
                  <a:gd name="T41" fmla="*/ 1 h 334"/>
                  <a:gd name="T42" fmla="*/ 0 w 270"/>
                  <a:gd name="T43" fmla="*/ 1 h 334"/>
                  <a:gd name="T44" fmla="*/ 0 w 270"/>
                  <a:gd name="T45" fmla="*/ 0 h 334"/>
                  <a:gd name="T46" fmla="*/ 0 w 270"/>
                  <a:gd name="T47" fmla="*/ 0 h 334"/>
                  <a:gd name="T48" fmla="*/ 0 w 270"/>
                  <a:gd name="T49" fmla="*/ 0 h 334"/>
                  <a:gd name="T50" fmla="*/ 1 w 270"/>
                  <a:gd name="T51" fmla="*/ 0 h 334"/>
                  <a:gd name="T52" fmla="*/ 1 w 270"/>
                  <a:gd name="T53" fmla="*/ 0 h 334"/>
                  <a:gd name="T54" fmla="*/ 1 w 270"/>
                  <a:gd name="T55" fmla="*/ 0 h 334"/>
                  <a:gd name="T56" fmla="*/ 1 w 270"/>
                  <a:gd name="T57" fmla="*/ 0 h 334"/>
                  <a:gd name="T58" fmla="*/ 1 w 270"/>
                  <a:gd name="T59" fmla="*/ 0 h 334"/>
                  <a:gd name="T60" fmla="*/ 1 w 270"/>
                  <a:gd name="T61" fmla="*/ 0 h 334"/>
                  <a:gd name="T62" fmla="*/ 1 w 270"/>
                  <a:gd name="T63" fmla="*/ 0 h 334"/>
                  <a:gd name="T64" fmla="*/ 1 w 270"/>
                  <a:gd name="T65" fmla="*/ 1 h 334"/>
                  <a:gd name="T66" fmla="*/ 1 w 270"/>
                  <a:gd name="T67" fmla="*/ 1 h 334"/>
                  <a:gd name="T68" fmla="*/ 1 w 270"/>
                  <a:gd name="T69" fmla="*/ 1 h 334"/>
                  <a:gd name="T70" fmla="*/ 1 w 270"/>
                  <a:gd name="T71" fmla="*/ 1 h 334"/>
                  <a:gd name="T72" fmla="*/ 0 w 270"/>
                  <a:gd name="T73" fmla="*/ 1 h 334"/>
                  <a:gd name="T74" fmla="*/ 1 w 270"/>
                  <a:gd name="T75" fmla="*/ 1 h 334"/>
                  <a:gd name="T76" fmla="*/ 1 w 270"/>
                  <a:gd name="T77" fmla="*/ 1 h 334"/>
                  <a:gd name="T78" fmla="*/ 1 w 270"/>
                  <a:gd name="T79" fmla="*/ 1 h 334"/>
                  <a:gd name="T80" fmla="*/ 1 w 270"/>
                  <a:gd name="T81" fmla="*/ 0 h 334"/>
                  <a:gd name="T82" fmla="*/ 1 w 270"/>
                  <a:gd name="T83" fmla="*/ 0 h 334"/>
                  <a:gd name="T84" fmla="*/ 1 w 270"/>
                  <a:gd name="T85" fmla="*/ 0 h 334"/>
                  <a:gd name="T86" fmla="*/ 1 w 270"/>
                  <a:gd name="T87" fmla="*/ 0 h 334"/>
                  <a:gd name="T88" fmla="*/ 1 w 270"/>
                  <a:gd name="T89" fmla="*/ 0 h 334"/>
                  <a:gd name="T90" fmla="*/ 1 w 270"/>
                  <a:gd name="T91" fmla="*/ 0 h 334"/>
                  <a:gd name="T92" fmla="*/ 1 w 270"/>
                  <a:gd name="T93" fmla="*/ 0 h 334"/>
                  <a:gd name="T94" fmla="*/ 1 w 270"/>
                  <a:gd name="T95" fmla="*/ 0 h 334"/>
                  <a:gd name="T96" fmla="*/ 0 w 270"/>
                  <a:gd name="T97" fmla="*/ 1 h 33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70" h="334">
                    <a:moveTo>
                      <a:pt x="86" y="193"/>
                    </a:moveTo>
                    <a:lnTo>
                      <a:pt x="85" y="204"/>
                    </a:lnTo>
                    <a:lnTo>
                      <a:pt x="84" y="214"/>
                    </a:lnTo>
                    <a:lnTo>
                      <a:pt x="84" y="223"/>
                    </a:lnTo>
                    <a:lnTo>
                      <a:pt x="84" y="231"/>
                    </a:lnTo>
                    <a:lnTo>
                      <a:pt x="84" y="244"/>
                    </a:lnTo>
                    <a:lnTo>
                      <a:pt x="87" y="255"/>
                    </a:lnTo>
                    <a:lnTo>
                      <a:pt x="89" y="259"/>
                    </a:lnTo>
                    <a:lnTo>
                      <a:pt x="91" y="264"/>
                    </a:lnTo>
                    <a:lnTo>
                      <a:pt x="94" y="268"/>
                    </a:lnTo>
                    <a:lnTo>
                      <a:pt x="98" y="272"/>
                    </a:lnTo>
                    <a:lnTo>
                      <a:pt x="101" y="276"/>
                    </a:lnTo>
                    <a:lnTo>
                      <a:pt x="105" y="280"/>
                    </a:lnTo>
                    <a:lnTo>
                      <a:pt x="109" y="283"/>
                    </a:lnTo>
                    <a:lnTo>
                      <a:pt x="114" y="285"/>
                    </a:lnTo>
                    <a:lnTo>
                      <a:pt x="118" y="287"/>
                    </a:lnTo>
                    <a:lnTo>
                      <a:pt x="123" y="288"/>
                    </a:lnTo>
                    <a:lnTo>
                      <a:pt x="128" y="289"/>
                    </a:lnTo>
                    <a:lnTo>
                      <a:pt x="135" y="289"/>
                    </a:lnTo>
                    <a:lnTo>
                      <a:pt x="145" y="288"/>
                    </a:lnTo>
                    <a:lnTo>
                      <a:pt x="156" y="286"/>
                    </a:lnTo>
                    <a:lnTo>
                      <a:pt x="168" y="282"/>
                    </a:lnTo>
                    <a:lnTo>
                      <a:pt x="179" y="276"/>
                    </a:lnTo>
                    <a:lnTo>
                      <a:pt x="190" y="269"/>
                    </a:lnTo>
                    <a:lnTo>
                      <a:pt x="203" y="260"/>
                    </a:lnTo>
                    <a:lnTo>
                      <a:pt x="216" y="249"/>
                    </a:lnTo>
                    <a:lnTo>
                      <a:pt x="230" y="235"/>
                    </a:lnTo>
                    <a:lnTo>
                      <a:pt x="240" y="245"/>
                    </a:lnTo>
                    <a:lnTo>
                      <a:pt x="230" y="256"/>
                    </a:lnTo>
                    <a:lnTo>
                      <a:pt x="221" y="267"/>
                    </a:lnTo>
                    <a:lnTo>
                      <a:pt x="213" y="277"/>
                    </a:lnTo>
                    <a:lnTo>
                      <a:pt x="204" y="286"/>
                    </a:lnTo>
                    <a:lnTo>
                      <a:pt x="195" y="294"/>
                    </a:lnTo>
                    <a:lnTo>
                      <a:pt x="186" y="302"/>
                    </a:lnTo>
                    <a:lnTo>
                      <a:pt x="178" y="308"/>
                    </a:lnTo>
                    <a:lnTo>
                      <a:pt x="169" y="314"/>
                    </a:lnTo>
                    <a:lnTo>
                      <a:pt x="160" y="319"/>
                    </a:lnTo>
                    <a:lnTo>
                      <a:pt x="151" y="323"/>
                    </a:lnTo>
                    <a:lnTo>
                      <a:pt x="142" y="327"/>
                    </a:lnTo>
                    <a:lnTo>
                      <a:pt x="133" y="329"/>
                    </a:lnTo>
                    <a:lnTo>
                      <a:pt x="123" y="332"/>
                    </a:lnTo>
                    <a:lnTo>
                      <a:pt x="113" y="333"/>
                    </a:lnTo>
                    <a:lnTo>
                      <a:pt x="104" y="334"/>
                    </a:lnTo>
                    <a:lnTo>
                      <a:pt x="93" y="334"/>
                    </a:lnTo>
                    <a:lnTo>
                      <a:pt x="80" y="334"/>
                    </a:lnTo>
                    <a:lnTo>
                      <a:pt x="69" y="333"/>
                    </a:lnTo>
                    <a:lnTo>
                      <a:pt x="58" y="331"/>
                    </a:lnTo>
                    <a:lnTo>
                      <a:pt x="48" y="328"/>
                    </a:lnTo>
                    <a:lnTo>
                      <a:pt x="40" y="324"/>
                    </a:lnTo>
                    <a:lnTo>
                      <a:pt x="33" y="319"/>
                    </a:lnTo>
                    <a:lnTo>
                      <a:pt x="26" y="314"/>
                    </a:lnTo>
                    <a:lnTo>
                      <a:pt x="20" y="306"/>
                    </a:lnTo>
                    <a:lnTo>
                      <a:pt x="15" y="299"/>
                    </a:lnTo>
                    <a:lnTo>
                      <a:pt x="11" y="292"/>
                    </a:lnTo>
                    <a:lnTo>
                      <a:pt x="8" y="285"/>
                    </a:lnTo>
                    <a:lnTo>
                      <a:pt x="5" y="276"/>
                    </a:lnTo>
                    <a:lnTo>
                      <a:pt x="3" y="268"/>
                    </a:lnTo>
                    <a:lnTo>
                      <a:pt x="1" y="259"/>
                    </a:lnTo>
                    <a:lnTo>
                      <a:pt x="1" y="251"/>
                    </a:lnTo>
                    <a:lnTo>
                      <a:pt x="0" y="241"/>
                    </a:lnTo>
                    <a:lnTo>
                      <a:pt x="1" y="227"/>
                    </a:lnTo>
                    <a:lnTo>
                      <a:pt x="2" y="213"/>
                    </a:lnTo>
                    <a:lnTo>
                      <a:pt x="4" y="198"/>
                    </a:lnTo>
                    <a:lnTo>
                      <a:pt x="8" y="184"/>
                    </a:lnTo>
                    <a:lnTo>
                      <a:pt x="12" y="169"/>
                    </a:lnTo>
                    <a:lnTo>
                      <a:pt x="17" y="155"/>
                    </a:lnTo>
                    <a:lnTo>
                      <a:pt x="23" y="141"/>
                    </a:lnTo>
                    <a:lnTo>
                      <a:pt x="30" y="126"/>
                    </a:lnTo>
                    <a:lnTo>
                      <a:pt x="38" y="113"/>
                    </a:lnTo>
                    <a:lnTo>
                      <a:pt x="46" y="99"/>
                    </a:lnTo>
                    <a:lnTo>
                      <a:pt x="55" y="86"/>
                    </a:lnTo>
                    <a:lnTo>
                      <a:pt x="66" y="75"/>
                    </a:lnTo>
                    <a:lnTo>
                      <a:pt x="76" y="63"/>
                    </a:lnTo>
                    <a:lnTo>
                      <a:pt x="87" y="53"/>
                    </a:lnTo>
                    <a:lnTo>
                      <a:pt x="100" y="43"/>
                    </a:lnTo>
                    <a:lnTo>
                      <a:pt x="112" y="34"/>
                    </a:lnTo>
                    <a:lnTo>
                      <a:pt x="125" y="25"/>
                    </a:lnTo>
                    <a:lnTo>
                      <a:pt x="138" y="19"/>
                    </a:lnTo>
                    <a:lnTo>
                      <a:pt x="151" y="13"/>
                    </a:lnTo>
                    <a:lnTo>
                      <a:pt x="165" y="8"/>
                    </a:lnTo>
                    <a:lnTo>
                      <a:pt x="177" y="4"/>
                    </a:lnTo>
                    <a:lnTo>
                      <a:pt x="190" y="2"/>
                    </a:lnTo>
                    <a:lnTo>
                      <a:pt x="204" y="0"/>
                    </a:lnTo>
                    <a:lnTo>
                      <a:pt x="216" y="0"/>
                    </a:lnTo>
                    <a:lnTo>
                      <a:pt x="228" y="0"/>
                    </a:lnTo>
                    <a:lnTo>
                      <a:pt x="240" y="3"/>
                    </a:lnTo>
                    <a:lnTo>
                      <a:pt x="245" y="5"/>
                    </a:lnTo>
                    <a:lnTo>
                      <a:pt x="249" y="7"/>
                    </a:lnTo>
                    <a:lnTo>
                      <a:pt x="253" y="10"/>
                    </a:lnTo>
                    <a:lnTo>
                      <a:pt x="256" y="13"/>
                    </a:lnTo>
                    <a:lnTo>
                      <a:pt x="262" y="21"/>
                    </a:lnTo>
                    <a:lnTo>
                      <a:pt x="266" y="29"/>
                    </a:lnTo>
                    <a:lnTo>
                      <a:pt x="270" y="39"/>
                    </a:lnTo>
                    <a:lnTo>
                      <a:pt x="270" y="49"/>
                    </a:lnTo>
                    <a:lnTo>
                      <a:pt x="270" y="61"/>
                    </a:lnTo>
                    <a:lnTo>
                      <a:pt x="266" y="74"/>
                    </a:lnTo>
                    <a:lnTo>
                      <a:pt x="262" y="86"/>
                    </a:lnTo>
                    <a:lnTo>
                      <a:pt x="257" y="98"/>
                    </a:lnTo>
                    <a:lnTo>
                      <a:pt x="247" y="114"/>
                    </a:lnTo>
                    <a:lnTo>
                      <a:pt x="236" y="128"/>
                    </a:lnTo>
                    <a:lnTo>
                      <a:pt x="224" y="141"/>
                    </a:lnTo>
                    <a:lnTo>
                      <a:pt x="211" y="152"/>
                    </a:lnTo>
                    <a:lnTo>
                      <a:pt x="196" y="161"/>
                    </a:lnTo>
                    <a:lnTo>
                      <a:pt x="181" y="169"/>
                    </a:lnTo>
                    <a:lnTo>
                      <a:pt x="166" y="177"/>
                    </a:lnTo>
                    <a:lnTo>
                      <a:pt x="148" y="183"/>
                    </a:lnTo>
                    <a:lnTo>
                      <a:pt x="136" y="186"/>
                    </a:lnTo>
                    <a:lnTo>
                      <a:pt x="121" y="189"/>
                    </a:lnTo>
                    <a:lnTo>
                      <a:pt x="105" y="191"/>
                    </a:lnTo>
                    <a:lnTo>
                      <a:pt x="86" y="193"/>
                    </a:lnTo>
                    <a:close/>
                    <a:moveTo>
                      <a:pt x="89" y="175"/>
                    </a:moveTo>
                    <a:lnTo>
                      <a:pt x="103" y="172"/>
                    </a:lnTo>
                    <a:lnTo>
                      <a:pt x="114" y="169"/>
                    </a:lnTo>
                    <a:lnTo>
                      <a:pt x="124" y="166"/>
                    </a:lnTo>
                    <a:lnTo>
                      <a:pt x="133" y="162"/>
                    </a:lnTo>
                    <a:lnTo>
                      <a:pt x="140" y="158"/>
                    </a:lnTo>
                    <a:lnTo>
                      <a:pt x="148" y="152"/>
                    </a:lnTo>
                    <a:lnTo>
                      <a:pt x="155" y="145"/>
                    </a:lnTo>
                    <a:lnTo>
                      <a:pt x="162" y="137"/>
                    </a:lnTo>
                    <a:lnTo>
                      <a:pt x="170" y="128"/>
                    </a:lnTo>
                    <a:lnTo>
                      <a:pt x="176" y="117"/>
                    </a:lnTo>
                    <a:lnTo>
                      <a:pt x="182" y="106"/>
                    </a:lnTo>
                    <a:lnTo>
                      <a:pt x="188" y="93"/>
                    </a:lnTo>
                    <a:lnTo>
                      <a:pt x="192" y="80"/>
                    </a:lnTo>
                    <a:lnTo>
                      <a:pt x="196" y="67"/>
                    </a:lnTo>
                    <a:lnTo>
                      <a:pt x="198" y="55"/>
                    </a:lnTo>
                    <a:lnTo>
                      <a:pt x="198" y="44"/>
                    </a:lnTo>
                    <a:lnTo>
                      <a:pt x="198" y="39"/>
                    </a:lnTo>
                    <a:lnTo>
                      <a:pt x="197" y="35"/>
                    </a:lnTo>
                    <a:lnTo>
                      <a:pt x="195" y="31"/>
                    </a:lnTo>
                    <a:lnTo>
                      <a:pt x="193" y="28"/>
                    </a:lnTo>
                    <a:lnTo>
                      <a:pt x="191" y="25"/>
                    </a:lnTo>
                    <a:lnTo>
                      <a:pt x="188" y="24"/>
                    </a:lnTo>
                    <a:lnTo>
                      <a:pt x="185" y="23"/>
                    </a:lnTo>
                    <a:lnTo>
                      <a:pt x="181" y="22"/>
                    </a:lnTo>
                    <a:lnTo>
                      <a:pt x="178" y="23"/>
                    </a:lnTo>
                    <a:lnTo>
                      <a:pt x="174" y="24"/>
                    </a:lnTo>
                    <a:lnTo>
                      <a:pt x="170" y="25"/>
                    </a:lnTo>
                    <a:lnTo>
                      <a:pt x="166" y="28"/>
                    </a:lnTo>
                    <a:lnTo>
                      <a:pt x="156" y="36"/>
                    </a:lnTo>
                    <a:lnTo>
                      <a:pt x="147" y="46"/>
                    </a:lnTo>
                    <a:lnTo>
                      <a:pt x="139" y="57"/>
                    </a:lnTo>
                    <a:lnTo>
                      <a:pt x="131" y="70"/>
                    </a:lnTo>
                    <a:lnTo>
                      <a:pt x="123" y="84"/>
                    </a:lnTo>
                    <a:lnTo>
                      <a:pt x="115" y="99"/>
                    </a:lnTo>
                    <a:lnTo>
                      <a:pt x="108" y="116"/>
                    </a:lnTo>
                    <a:lnTo>
                      <a:pt x="102" y="134"/>
                    </a:lnTo>
                    <a:lnTo>
                      <a:pt x="96" y="154"/>
                    </a:lnTo>
                    <a:lnTo>
                      <a:pt x="89" y="17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36" name="Freeform 1854">
                <a:extLst>
                  <a:ext uri="{FF2B5EF4-FFF2-40B4-BE49-F238E27FC236}">
                    <a16:creationId xmlns:a16="http://schemas.microsoft.com/office/drawing/2014/main" id="{0C289B8F-BA59-49A8-9A9C-98DE233C9F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8" y="3690"/>
                <a:ext cx="13" cy="28"/>
              </a:xfrm>
              <a:custGeom>
                <a:avLst/>
                <a:gdLst>
                  <a:gd name="T0" fmla="*/ 1 w 190"/>
                  <a:gd name="T1" fmla="*/ 0 h 421"/>
                  <a:gd name="T2" fmla="*/ 1 w 190"/>
                  <a:gd name="T3" fmla="*/ 0 h 421"/>
                  <a:gd name="T4" fmla="*/ 1 w 190"/>
                  <a:gd name="T5" fmla="*/ 0 h 421"/>
                  <a:gd name="T6" fmla="*/ 1 w 190"/>
                  <a:gd name="T7" fmla="*/ 1 h 421"/>
                  <a:gd name="T8" fmla="*/ 1 w 190"/>
                  <a:gd name="T9" fmla="*/ 1 h 421"/>
                  <a:gd name="T10" fmla="*/ 0 w 190"/>
                  <a:gd name="T11" fmla="*/ 2 h 421"/>
                  <a:gd name="T12" fmla="*/ 0 w 190"/>
                  <a:gd name="T13" fmla="*/ 2 h 421"/>
                  <a:gd name="T14" fmla="*/ 0 w 190"/>
                  <a:gd name="T15" fmla="*/ 2 h 421"/>
                  <a:gd name="T16" fmla="*/ 0 w 190"/>
                  <a:gd name="T17" fmla="*/ 2 h 421"/>
                  <a:gd name="T18" fmla="*/ 0 w 190"/>
                  <a:gd name="T19" fmla="*/ 2 h 421"/>
                  <a:gd name="T20" fmla="*/ 0 w 190"/>
                  <a:gd name="T21" fmla="*/ 2 h 421"/>
                  <a:gd name="T22" fmla="*/ 0 w 190"/>
                  <a:gd name="T23" fmla="*/ 2 h 421"/>
                  <a:gd name="T24" fmla="*/ 0 w 190"/>
                  <a:gd name="T25" fmla="*/ 2 h 421"/>
                  <a:gd name="T26" fmla="*/ 0 w 190"/>
                  <a:gd name="T27" fmla="*/ 2 h 421"/>
                  <a:gd name="T28" fmla="*/ 0 w 190"/>
                  <a:gd name="T29" fmla="*/ 2 h 421"/>
                  <a:gd name="T30" fmla="*/ 0 w 190"/>
                  <a:gd name="T31" fmla="*/ 2 h 421"/>
                  <a:gd name="T32" fmla="*/ 0 w 190"/>
                  <a:gd name="T33" fmla="*/ 2 h 421"/>
                  <a:gd name="T34" fmla="*/ 1 w 190"/>
                  <a:gd name="T35" fmla="*/ 2 h 421"/>
                  <a:gd name="T36" fmla="*/ 1 w 190"/>
                  <a:gd name="T37" fmla="*/ 2 h 421"/>
                  <a:gd name="T38" fmla="*/ 1 w 190"/>
                  <a:gd name="T39" fmla="*/ 1 h 421"/>
                  <a:gd name="T40" fmla="*/ 1 w 190"/>
                  <a:gd name="T41" fmla="*/ 2 h 421"/>
                  <a:gd name="T42" fmla="*/ 1 w 190"/>
                  <a:gd name="T43" fmla="*/ 2 h 421"/>
                  <a:gd name="T44" fmla="*/ 1 w 190"/>
                  <a:gd name="T45" fmla="*/ 2 h 421"/>
                  <a:gd name="T46" fmla="*/ 1 w 190"/>
                  <a:gd name="T47" fmla="*/ 2 h 421"/>
                  <a:gd name="T48" fmla="*/ 1 w 190"/>
                  <a:gd name="T49" fmla="*/ 2 h 421"/>
                  <a:gd name="T50" fmla="*/ 0 w 190"/>
                  <a:gd name="T51" fmla="*/ 2 h 421"/>
                  <a:gd name="T52" fmla="*/ 0 w 190"/>
                  <a:gd name="T53" fmla="*/ 2 h 421"/>
                  <a:gd name="T54" fmla="*/ 0 w 190"/>
                  <a:gd name="T55" fmla="*/ 2 h 421"/>
                  <a:gd name="T56" fmla="*/ 0 w 190"/>
                  <a:gd name="T57" fmla="*/ 2 h 421"/>
                  <a:gd name="T58" fmla="*/ 0 w 190"/>
                  <a:gd name="T59" fmla="*/ 2 h 421"/>
                  <a:gd name="T60" fmla="*/ 0 w 190"/>
                  <a:gd name="T61" fmla="*/ 2 h 421"/>
                  <a:gd name="T62" fmla="*/ 0 w 190"/>
                  <a:gd name="T63" fmla="*/ 2 h 421"/>
                  <a:gd name="T64" fmla="*/ 0 w 190"/>
                  <a:gd name="T65" fmla="*/ 2 h 421"/>
                  <a:gd name="T66" fmla="*/ 0 w 190"/>
                  <a:gd name="T67" fmla="*/ 2 h 421"/>
                  <a:gd name="T68" fmla="*/ 0 w 190"/>
                  <a:gd name="T69" fmla="*/ 2 h 421"/>
                  <a:gd name="T70" fmla="*/ 0 w 190"/>
                  <a:gd name="T71" fmla="*/ 2 h 421"/>
                  <a:gd name="T72" fmla="*/ 0 w 190"/>
                  <a:gd name="T73" fmla="*/ 2 h 421"/>
                  <a:gd name="T74" fmla="*/ 0 w 190"/>
                  <a:gd name="T75" fmla="*/ 2 h 421"/>
                  <a:gd name="T76" fmla="*/ 0 w 190"/>
                  <a:gd name="T77" fmla="*/ 2 h 421"/>
                  <a:gd name="T78" fmla="*/ 0 w 190"/>
                  <a:gd name="T79" fmla="*/ 2 h 421"/>
                  <a:gd name="T80" fmla="*/ 0 w 190"/>
                  <a:gd name="T81" fmla="*/ 2 h 421"/>
                  <a:gd name="T82" fmla="*/ 0 w 190"/>
                  <a:gd name="T83" fmla="*/ 2 h 421"/>
                  <a:gd name="T84" fmla="*/ 0 w 190"/>
                  <a:gd name="T85" fmla="*/ 2 h 421"/>
                  <a:gd name="T86" fmla="*/ 0 w 190"/>
                  <a:gd name="T87" fmla="*/ 2 h 421"/>
                  <a:gd name="T88" fmla="*/ 0 w 190"/>
                  <a:gd name="T89" fmla="*/ 2 h 421"/>
                  <a:gd name="T90" fmla="*/ 0 w 190"/>
                  <a:gd name="T91" fmla="*/ 2 h 421"/>
                  <a:gd name="T92" fmla="*/ 0 w 190"/>
                  <a:gd name="T93" fmla="*/ 1 h 421"/>
                  <a:gd name="T94" fmla="*/ 0 w 190"/>
                  <a:gd name="T95" fmla="*/ 1 h 421"/>
                  <a:gd name="T96" fmla="*/ 0 w 190"/>
                  <a:gd name="T97" fmla="*/ 1 h 421"/>
                  <a:gd name="T98" fmla="*/ 0 w 190"/>
                  <a:gd name="T99" fmla="*/ 0 h 421"/>
                  <a:gd name="T100" fmla="*/ 0 w 190"/>
                  <a:gd name="T101" fmla="*/ 0 h 421"/>
                  <a:gd name="T102" fmla="*/ 0 w 190"/>
                  <a:gd name="T103" fmla="*/ 0 h 421"/>
                  <a:gd name="T104" fmla="*/ 0 w 190"/>
                  <a:gd name="T105" fmla="*/ 0 h 421"/>
                  <a:gd name="T106" fmla="*/ 0 w 190"/>
                  <a:gd name="T107" fmla="*/ 0 h 421"/>
                  <a:gd name="T108" fmla="*/ 0 w 190"/>
                  <a:gd name="T109" fmla="*/ 0 h 421"/>
                  <a:gd name="T110" fmla="*/ 1 w 190"/>
                  <a:gd name="T111" fmla="*/ 0 h 421"/>
                  <a:gd name="T112" fmla="*/ 1 w 190"/>
                  <a:gd name="T113" fmla="*/ 0 h 421"/>
                  <a:gd name="T114" fmla="*/ 1 w 190"/>
                  <a:gd name="T115" fmla="*/ 0 h 421"/>
                  <a:gd name="T116" fmla="*/ 1 w 190"/>
                  <a:gd name="T117" fmla="*/ 0 h 42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90" h="421">
                    <a:moveTo>
                      <a:pt x="173" y="0"/>
                    </a:moveTo>
                    <a:lnTo>
                      <a:pt x="149" y="96"/>
                    </a:lnTo>
                    <a:lnTo>
                      <a:pt x="190" y="96"/>
                    </a:lnTo>
                    <a:lnTo>
                      <a:pt x="179" y="136"/>
                    </a:lnTo>
                    <a:lnTo>
                      <a:pt x="138" y="136"/>
                    </a:lnTo>
                    <a:lnTo>
                      <a:pt x="85" y="340"/>
                    </a:lnTo>
                    <a:lnTo>
                      <a:pt x="82" y="357"/>
                    </a:lnTo>
                    <a:lnTo>
                      <a:pt x="81" y="369"/>
                    </a:lnTo>
                    <a:lnTo>
                      <a:pt x="81" y="373"/>
                    </a:lnTo>
                    <a:lnTo>
                      <a:pt x="83" y="377"/>
                    </a:lnTo>
                    <a:lnTo>
                      <a:pt x="86" y="379"/>
                    </a:lnTo>
                    <a:lnTo>
                      <a:pt x="90" y="380"/>
                    </a:lnTo>
                    <a:lnTo>
                      <a:pt x="92" y="380"/>
                    </a:lnTo>
                    <a:lnTo>
                      <a:pt x="95" y="379"/>
                    </a:lnTo>
                    <a:lnTo>
                      <a:pt x="97" y="378"/>
                    </a:lnTo>
                    <a:lnTo>
                      <a:pt x="100" y="375"/>
                    </a:lnTo>
                    <a:lnTo>
                      <a:pt x="109" y="368"/>
                    </a:lnTo>
                    <a:lnTo>
                      <a:pt x="116" y="358"/>
                    </a:lnTo>
                    <a:lnTo>
                      <a:pt x="125" y="347"/>
                    </a:lnTo>
                    <a:lnTo>
                      <a:pt x="134" y="333"/>
                    </a:lnTo>
                    <a:lnTo>
                      <a:pt x="146" y="340"/>
                    </a:lnTo>
                    <a:lnTo>
                      <a:pt x="134" y="359"/>
                    </a:lnTo>
                    <a:lnTo>
                      <a:pt x="122" y="377"/>
                    </a:lnTo>
                    <a:lnTo>
                      <a:pt x="117" y="384"/>
                    </a:lnTo>
                    <a:lnTo>
                      <a:pt x="111" y="390"/>
                    </a:lnTo>
                    <a:lnTo>
                      <a:pt x="103" y="396"/>
                    </a:lnTo>
                    <a:lnTo>
                      <a:pt x="97" y="402"/>
                    </a:lnTo>
                    <a:lnTo>
                      <a:pt x="91" y="407"/>
                    </a:lnTo>
                    <a:lnTo>
                      <a:pt x="85" y="411"/>
                    </a:lnTo>
                    <a:lnTo>
                      <a:pt x="78" y="414"/>
                    </a:lnTo>
                    <a:lnTo>
                      <a:pt x="71" y="417"/>
                    </a:lnTo>
                    <a:lnTo>
                      <a:pt x="65" y="419"/>
                    </a:lnTo>
                    <a:lnTo>
                      <a:pt x="59" y="420"/>
                    </a:lnTo>
                    <a:lnTo>
                      <a:pt x="52" y="421"/>
                    </a:lnTo>
                    <a:lnTo>
                      <a:pt x="46" y="421"/>
                    </a:lnTo>
                    <a:lnTo>
                      <a:pt x="35" y="421"/>
                    </a:lnTo>
                    <a:lnTo>
                      <a:pt x="27" y="419"/>
                    </a:lnTo>
                    <a:lnTo>
                      <a:pt x="19" y="415"/>
                    </a:lnTo>
                    <a:lnTo>
                      <a:pt x="13" y="410"/>
                    </a:lnTo>
                    <a:lnTo>
                      <a:pt x="8" y="403"/>
                    </a:lnTo>
                    <a:lnTo>
                      <a:pt x="4" y="395"/>
                    </a:lnTo>
                    <a:lnTo>
                      <a:pt x="1" y="388"/>
                    </a:lnTo>
                    <a:lnTo>
                      <a:pt x="0" y="379"/>
                    </a:lnTo>
                    <a:lnTo>
                      <a:pt x="1" y="368"/>
                    </a:lnTo>
                    <a:lnTo>
                      <a:pt x="3" y="355"/>
                    </a:lnTo>
                    <a:lnTo>
                      <a:pt x="6" y="342"/>
                    </a:lnTo>
                    <a:lnTo>
                      <a:pt x="9" y="326"/>
                    </a:lnTo>
                    <a:lnTo>
                      <a:pt x="59" y="136"/>
                    </a:lnTo>
                    <a:lnTo>
                      <a:pt x="16" y="136"/>
                    </a:lnTo>
                    <a:lnTo>
                      <a:pt x="22" y="110"/>
                    </a:lnTo>
                    <a:lnTo>
                      <a:pt x="42" y="102"/>
                    </a:lnTo>
                    <a:lnTo>
                      <a:pt x="59" y="93"/>
                    </a:lnTo>
                    <a:lnTo>
                      <a:pt x="76" y="82"/>
                    </a:lnTo>
                    <a:lnTo>
                      <a:pt x="90" y="72"/>
                    </a:lnTo>
                    <a:lnTo>
                      <a:pt x="105" y="59"/>
                    </a:lnTo>
                    <a:lnTo>
                      <a:pt x="121" y="43"/>
                    </a:lnTo>
                    <a:lnTo>
                      <a:pt x="138" y="24"/>
                    </a:lnTo>
                    <a:lnTo>
                      <a:pt x="157" y="0"/>
                    </a:ln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37" name="Freeform 1855">
                <a:extLst>
                  <a:ext uri="{FF2B5EF4-FFF2-40B4-BE49-F238E27FC236}">
                    <a16:creationId xmlns:a16="http://schemas.microsoft.com/office/drawing/2014/main" id="{06C2C56A-F89D-47B8-8BAF-D642A9FD85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64" y="3696"/>
                <a:ext cx="19" cy="22"/>
              </a:xfrm>
              <a:custGeom>
                <a:avLst/>
                <a:gdLst>
                  <a:gd name="T0" fmla="*/ 1 w 287"/>
                  <a:gd name="T1" fmla="*/ 0 h 334"/>
                  <a:gd name="T2" fmla="*/ 1 w 287"/>
                  <a:gd name="T3" fmla="*/ 0 h 334"/>
                  <a:gd name="T4" fmla="*/ 1 w 287"/>
                  <a:gd name="T5" fmla="*/ 0 h 334"/>
                  <a:gd name="T6" fmla="*/ 1 w 287"/>
                  <a:gd name="T7" fmla="*/ 0 h 334"/>
                  <a:gd name="T8" fmla="*/ 1 w 287"/>
                  <a:gd name="T9" fmla="*/ 1 h 334"/>
                  <a:gd name="T10" fmla="*/ 1 w 287"/>
                  <a:gd name="T11" fmla="*/ 1 h 334"/>
                  <a:gd name="T12" fmla="*/ 1 w 287"/>
                  <a:gd name="T13" fmla="*/ 1 h 334"/>
                  <a:gd name="T14" fmla="*/ 1 w 287"/>
                  <a:gd name="T15" fmla="*/ 1 h 334"/>
                  <a:gd name="T16" fmla="*/ 1 w 287"/>
                  <a:gd name="T17" fmla="*/ 1 h 334"/>
                  <a:gd name="T18" fmla="*/ 1 w 287"/>
                  <a:gd name="T19" fmla="*/ 1 h 334"/>
                  <a:gd name="T20" fmla="*/ 1 w 287"/>
                  <a:gd name="T21" fmla="*/ 1 h 334"/>
                  <a:gd name="T22" fmla="*/ 0 w 287"/>
                  <a:gd name="T23" fmla="*/ 1 h 334"/>
                  <a:gd name="T24" fmla="*/ 0 w 287"/>
                  <a:gd name="T25" fmla="*/ 1 h 334"/>
                  <a:gd name="T26" fmla="*/ 0 w 287"/>
                  <a:gd name="T27" fmla="*/ 1 h 334"/>
                  <a:gd name="T28" fmla="*/ 0 w 287"/>
                  <a:gd name="T29" fmla="*/ 1 h 334"/>
                  <a:gd name="T30" fmla="*/ 0 w 287"/>
                  <a:gd name="T31" fmla="*/ 1 h 334"/>
                  <a:gd name="T32" fmla="*/ 0 w 287"/>
                  <a:gd name="T33" fmla="*/ 1 h 334"/>
                  <a:gd name="T34" fmla="*/ 0 w 287"/>
                  <a:gd name="T35" fmla="*/ 1 h 334"/>
                  <a:gd name="T36" fmla="*/ 0 w 287"/>
                  <a:gd name="T37" fmla="*/ 1 h 334"/>
                  <a:gd name="T38" fmla="*/ 0 w 287"/>
                  <a:gd name="T39" fmla="*/ 1 h 334"/>
                  <a:gd name="T40" fmla="*/ 0 w 287"/>
                  <a:gd name="T41" fmla="*/ 0 h 334"/>
                  <a:gd name="T42" fmla="*/ 0 w 287"/>
                  <a:gd name="T43" fmla="*/ 0 h 334"/>
                  <a:gd name="T44" fmla="*/ 1 w 287"/>
                  <a:gd name="T45" fmla="*/ 0 h 334"/>
                  <a:gd name="T46" fmla="*/ 1 w 287"/>
                  <a:gd name="T47" fmla="*/ 0 h 334"/>
                  <a:gd name="T48" fmla="*/ 1 w 287"/>
                  <a:gd name="T49" fmla="*/ 0 h 334"/>
                  <a:gd name="T50" fmla="*/ 1 w 287"/>
                  <a:gd name="T51" fmla="*/ 0 h 334"/>
                  <a:gd name="T52" fmla="*/ 1 w 287"/>
                  <a:gd name="T53" fmla="*/ 0 h 334"/>
                  <a:gd name="T54" fmla="*/ 1 w 287"/>
                  <a:gd name="T55" fmla="*/ 0 h 334"/>
                  <a:gd name="T56" fmla="*/ 1 w 287"/>
                  <a:gd name="T57" fmla="*/ 0 h 334"/>
                  <a:gd name="T58" fmla="*/ 0 w 287"/>
                  <a:gd name="T59" fmla="*/ 1 h 334"/>
                  <a:gd name="T60" fmla="*/ 0 w 287"/>
                  <a:gd name="T61" fmla="*/ 1 h 334"/>
                  <a:gd name="T62" fmla="*/ 0 w 287"/>
                  <a:gd name="T63" fmla="*/ 1 h 334"/>
                  <a:gd name="T64" fmla="*/ 0 w 287"/>
                  <a:gd name="T65" fmla="*/ 1 h 334"/>
                  <a:gd name="T66" fmla="*/ 0 w 287"/>
                  <a:gd name="T67" fmla="*/ 1 h 334"/>
                  <a:gd name="T68" fmla="*/ 0 w 287"/>
                  <a:gd name="T69" fmla="*/ 1 h 334"/>
                  <a:gd name="T70" fmla="*/ 1 w 287"/>
                  <a:gd name="T71" fmla="*/ 1 h 334"/>
                  <a:gd name="T72" fmla="*/ 1 w 287"/>
                  <a:gd name="T73" fmla="*/ 1 h 334"/>
                  <a:gd name="T74" fmla="*/ 1 w 287"/>
                  <a:gd name="T75" fmla="*/ 1 h 334"/>
                  <a:gd name="T76" fmla="*/ 1 w 287"/>
                  <a:gd name="T77" fmla="*/ 1 h 334"/>
                  <a:gd name="T78" fmla="*/ 1 w 287"/>
                  <a:gd name="T79" fmla="*/ 0 h 334"/>
                  <a:gd name="T80" fmla="*/ 1 w 287"/>
                  <a:gd name="T81" fmla="*/ 0 h 334"/>
                  <a:gd name="T82" fmla="*/ 1 w 287"/>
                  <a:gd name="T83" fmla="*/ 0 h 33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87" h="334">
                    <a:moveTo>
                      <a:pt x="197" y="0"/>
                    </a:moveTo>
                    <a:lnTo>
                      <a:pt x="208" y="0"/>
                    </a:lnTo>
                    <a:lnTo>
                      <a:pt x="221" y="3"/>
                    </a:lnTo>
                    <a:lnTo>
                      <a:pt x="232" y="7"/>
                    </a:lnTo>
                    <a:lnTo>
                      <a:pt x="243" y="12"/>
                    </a:lnTo>
                    <a:lnTo>
                      <a:pt x="253" y="19"/>
                    </a:lnTo>
                    <a:lnTo>
                      <a:pt x="263" y="27"/>
                    </a:lnTo>
                    <a:lnTo>
                      <a:pt x="270" y="37"/>
                    </a:lnTo>
                    <a:lnTo>
                      <a:pt x="276" y="48"/>
                    </a:lnTo>
                    <a:lnTo>
                      <a:pt x="281" y="59"/>
                    </a:lnTo>
                    <a:lnTo>
                      <a:pt x="284" y="72"/>
                    </a:lnTo>
                    <a:lnTo>
                      <a:pt x="286" y="85"/>
                    </a:lnTo>
                    <a:lnTo>
                      <a:pt x="287" y="98"/>
                    </a:lnTo>
                    <a:lnTo>
                      <a:pt x="287" y="113"/>
                    </a:lnTo>
                    <a:lnTo>
                      <a:pt x="285" y="126"/>
                    </a:lnTo>
                    <a:lnTo>
                      <a:pt x="283" y="141"/>
                    </a:lnTo>
                    <a:lnTo>
                      <a:pt x="280" y="155"/>
                    </a:lnTo>
                    <a:lnTo>
                      <a:pt x="276" y="169"/>
                    </a:lnTo>
                    <a:lnTo>
                      <a:pt x="271" y="184"/>
                    </a:lnTo>
                    <a:lnTo>
                      <a:pt x="266" y="198"/>
                    </a:lnTo>
                    <a:lnTo>
                      <a:pt x="259" y="212"/>
                    </a:lnTo>
                    <a:lnTo>
                      <a:pt x="251" y="226"/>
                    </a:lnTo>
                    <a:lnTo>
                      <a:pt x="243" y="239"/>
                    </a:lnTo>
                    <a:lnTo>
                      <a:pt x="235" y="252"/>
                    </a:lnTo>
                    <a:lnTo>
                      <a:pt x="226" y="263"/>
                    </a:lnTo>
                    <a:lnTo>
                      <a:pt x="216" y="273"/>
                    </a:lnTo>
                    <a:lnTo>
                      <a:pt x="206" y="284"/>
                    </a:lnTo>
                    <a:lnTo>
                      <a:pt x="195" y="293"/>
                    </a:lnTo>
                    <a:lnTo>
                      <a:pt x="183" y="302"/>
                    </a:lnTo>
                    <a:lnTo>
                      <a:pt x="172" y="309"/>
                    </a:lnTo>
                    <a:lnTo>
                      <a:pt x="161" y="317"/>
                    </a:lnTo>
                    <a:lnTo>
                      <a:pt x="148" y="322"/>
                    </a:lnTo>
                    <a:lnTo>
                      <a:pt x="137" y="327"/>
                    </a:lnTo>
                    <a:lnTo>
                      <a:pt x="125" y="330"/>
                    </a:lnTo>
                    <a:lnTo>
                      <a:pt x="113" y="333"/>
                    </a:lnTo>
                    <a:lnTo>
                      <a:pt x="101" y="334"/>
                    </a:lnTo>
                    <a:lnTo>
                      <a:pt x="90" y="334"/>
                    </a:lnTo>
                    <a:lnTo>
                      <a:pt x="79" y="334"/>
                    </a:lnTo>
                    <a:lnTo>
                      <a:pt x="69" y="333"/>
                    </a:lnTo>
                    <a:lnTo>
                      <a:pt x="60" y="331"/>
                    </a:lnTo>
                    <a:lnTo>
                      <a:pt x="52" y="328"/>
                    </a:lnTo>
                    <a:lnTo>
                      <a:pt x="43" y="324"/>
                    </a:lnTo>
                    <a:lnTo>
                      <a:pt x="36" y="319"/>
                    </a:lnTo>
                    <a:lnTo>
                      <a:pt x="30" y="312"/>
                    </a:lnTo>
                    <a:lnTo>
                      <a:pt x="24" y="306"/>
                    </a:lnTo>
                    <a:lnTo>
                      <a:pt x="18" y="299"/>
                    </a:lnTo>
                    <a:lnTo>
                      <a:pt x="14" y="291"/>
                    </a:lnTo>
                    <a:lnTo>
                      <a:pt x="9" y="283"/>
                    </a:lnTo>
                    <a:lnTo>
                      <a:pt x="5" y="274"/>
                    </a:lnTo>
                    <a:lnTo>
                      <a:pt x="3" y="266"/>
                    </a:lnTo>
                    <a:lnTo>
                      <a:pt x="1" y="257"/>
                    </a:lnTo>
                    <a:lnTo>
                      <a:pt x="0" y="247"/>
                    </a:lnTo>
                    <a:lnTo>
                      <a:pt x="0" y="236"/>
                    </a:lnTo>
                    <a:lnTo>
                      <a:pt x="0" y="225"/>
                    </a:lnTo>
                    <a:lnTo>
                      <a:pt x="1" y="213"/>
                    </a:lnTo>
                    <a:lnTo>
                      <a:pt x="2" y="201"/>
                    </a:lnTo>
                    <a:lnTo>
                      <a:pt x="4" y="189"/>
                    </a:lnTo>
                    <a:lnTo>
                      <a:pt x="6" y="178"/>
                    </a:lnTo>
                    <a:lnTo>
                      <a:pt x="9" y="167"/>
                    </a:lnTo>
                    <a:lnTo>
                      <a:pt x="14" y="156"/>
                    </a:lnTo>
                    <a:lnTo>
                      <a:pt x="18" y="145"/>
                    </a:lnTo>
                    <a:lnTo>
                      <a:pt x="27" y="124"/>
                    </a:lnTo>
                    <a:lnTo>
                      <a:pt x="37" y="106"/>
                    </a:lnTo>
                    <a:lnTo>
                      <a:pt x="49" y="87"/>
                    </a:lnTo>
                    <a:lnTo>
                      <a:pt x="62" y="71"/>
                    </a:lnTo>
                    <a:lnTo>
                      <a:pt x="75" y="55"/>
                    </a:lnTo>
                    <a:lnTo>
                      <a:pt x="91" y="42"/>
                    </a:lnTo>
                    <a:lnTo>
                      <a:pt x="107" y="29"/>
                    </a:lnTo>
                    <a:lnTo>
                      <a:pt x="124" y="19"/>
                    </a:lnTo>
                    <a:lnTo>
                      <a:pt x="133" y="14"/>
                    </a:lnTo>
                    <a:lnTo>
                      <a:pt x="141" y="10"/>
                    </a:lnTo>
                    <a:lnTo>
                      <a:pt x="151" y="7"/>
                    </a:lnTo>
                    <a:lnTo>
                      <a:pt x="160" y="4"/>
                    </a:lnTo>
                    <a:lnTo>
                      <a:pt x="169" y="2"/>
                    </a:lnTo>
                    <a:lnTo>
                      <a:pt x="177" y="1"/>
                    </a:lnTo>
                    <a:lnTo>
                      <a:pt x="187" y="0"/>
                    </a:lnTo>
                    <a:lnTo>
                      <a:pt x="197" y="0"/>
                    </a:lnTo>
                    <a:close/>
                    <a:moveTo>
                      <a:pt x="183" y="18"/>
                    </a:moveTo>
                    <a:lnTo>
                      <a:pt x="175" y="18"/>
                    </a:lnTo>
                    <a:lnTo>
                      <a:pt x="168" y="20"/>
                    </a:lnTo>
                    <a:lnTo>
                      <a:pt x="162" y="24"/>
                    </a:lnTo>
                    <a:lnTo>
                      <a:pt x="156" y="28"/>
                    </a:lnTo>
                    <a:lnTo>
                      <a:pt x="151" y="36"/>
                    </a:lnTo>
                    <a:lnTo>
                      <a:pt x="144" y="44"/>
                    </a:lnTo>
                    <a:lnTo>
                      <a:pt x="138" y="53"/>
                    </a:lnTo>
                    <a:lnTo>
                      <a:pt x="132" y="65"/>
                    </a:lnTo>
                    <a:lnTo>
                      <a:pt x="120" y="95"/>
                    </a:lnTo>
                    <a:lnTo>
                      <a:pt x="106" y="132"/>
                    </a:lnTo>
                    <a:lnTo>
                      <a:pt x="99" y="152"/>
                    </a:lnTo>
                    <a:lnTo>
                      <a:pt x="94" y="171"/>
                    </a:lnTo>
                    <a:lnTo>
                      <a:pt x="89" y="191"/>
                    </a:lnTo>
                    <a:lnTo>
                      <a:pt x="85" y="210"/>
                    </a:lnTo>
                    <a:lnTo>
                      <a:pt x="82" y="227"/>
                    </a:lnTo>
                    <a:lnTo>
                      <a:pt x="79" y="246"/>
                    </a:lnTo>
                    <a:lnTo>
                      <a:pt x="78" y="262"/>
                    </a:lnTo>
                    <a:lnTo>
                      <a:pt x="78" y="279"/>
                    </a:lnTo>
                    <a:lnTo>
                      <a:pt x="78" y="287"/>
                    </a:lnTo>
                    <a:lnTo>
                      <a:pt x="81" y="294"/>
                    </a:lnTo>
                    <a:lnTo>
                      <a:pt x="84" y="300"/>
                    </a:lnTo>
                    <a:lnTo>
                      <a:pt x="87" y="305"/>
                    </a:lnTo>
                    <a:lnTo>
                      <a:pt x="92" y="310"/>
                    </a:lnTo>
                    <a:lnTo>
                      <a:pt x="97" y="314"/>
                    </a:lnTo>
                    <a:lnTo>
                      <a:pt x="102" y="316"/>
                    </a:lnTo>
                    <a:lnTo>
                      <a:pt x="107" y="316"/>
                    </a:lnTo>
                    <a:lnTo>
                      <a:pt x="113" y="316"/>
                    </a:lnTo>
                    <a:lnTo>
                      <a:pt x="120" y="314"/>
                    </a:lnTo>
                    <a:lnTo>
                      <a:pt x="125" y="311"/>
                    </a:lnTo>
                    <a:lnTo>
                      <a:pt x="130" y="307"/>
                    </a:lnTo>
                    <a:lnTo>
                      <a:pt x="137" y="299"/>
                    </a:lnTo>
                    <a:lnTo>
                      <a:pt x="145" y="287"/>
                    </a:lnTo>
                    <a:lnTo>
                      <a:pt x="154" y="271"/>
                    </a:lnTo>
                    <a:lnTo>
                      <a:pt x="164" y="251"/>
                    </a:lnTo>
                    <a:lnTo>
                      <a:pt x="173" y="228"/>
                    </a:lnTo>
                    <a:lnTo>
                      <a:pt x="182" y="204"/>
                    </a:lnTo>
                    <a:lnTo>
                      <a:pt x="190" y="180"/>
                    </a:lnTo>
                    <a:lnTo>
                      <a:pt x="197" y="154"/>
                    </a:lnTo>
                    <a:lnTo>
                      <a:pt x="202" y="127"/>
                    </a:lnTo>
                    <a:lnTo>
                      <a:pt x="206" y="102"/>
                    </a:lnTo>
                    <a:lnTo>
                      <a:pt x="209" y="79"/>
                    </a:lnTo>
                    <a:lnTo>
                      <a:pt x="209" y="56"/>
                    </a:lnTo>
                    <a:lnTo>
                      <a:pt x="209" y="48"/>
                    </a:lnTo>
                    <a:lnTo>
                      <a:pt x="207" y="40"/>
                    </a:lnTo>
                    <a:lnTo>
                      <a:pt x="205" y="34"/>
                    </a:lnTo>
                    <a:lnTo>
                      <a:pt x="202" y="27"/>
                    </a:lnTo>
                    <a:lnTo>
                      <a:pt x="198" y="23"/>
                    </a:lnTo>
                    <a:lnTo>
                      <a:pt x="193" y="20"/>
                    </a:lnTo>
                    <a:lnTo>
                      <a:pt x="189" y="18"/>
                    </a:lnTo>
                    <a:lnTo>
                      <a:pt x="183" y="1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38" name="Freeform 1856">
                <a:extLst>
                  <a:ext uri="{FF2B5EF4-FFF2-40B4-BE49-F238E27FC236}">
                    <a16:creationId xmlns:a16="http://schemas.microsoft.com/office/drawing/2014/main" id="{0577820A-C1C8-4D12-AF0F-DB21350EAD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6" y="3685"/>
                <a:ext cx="19" cy="32"/>
              </a:xfrm>
              <a:custGeom>
                <a:avLst/>
                <a:gdLst>
                  <a:gd name="T0" fmla="*/ 1 w 272"/>
                  <a:gd name="T1" fmla="*/ 0 h 486"/>
                  <a:gd name="T2" fmla="*/ 1 w 272"/>
                  <a:gd name="T3" fmla="*/ 2 h 486"/>
                  <a:gd name="T4" fmla="*/ 1 w 272"/>
                  <a:gd name="T5" fmla="*/ 2 h 486"/>
                  <a:gd name="T6" fmla="*/ 1 w 272"/>
                  <a:gd name="T7" fmla="*/ 2 h 486"/>
                  <a:gd name="T8" fmla="*/ 1 w 272"/>
                  <a:gd name="T9" fmla="*/ 2 h 486"/>
                  <a:gd name="T10" fmla="*/ 1 w 272"/>
                  <a:gd name="T11" fmla="*/ 2 h 486"/>
                  <a:gd name="T12" fmla="*/ 1 w 272"/>
                  <a:gd name="T13" fmla="*/ 2 h 486"/>
                  <a:gd name="T14" fmla="*/ 1 w 272"/>
                  <a:gd name="T15" fmla="*/ 2 h 486"/>
                  <a:gd name="T16" fmla="*/ 1 w 272"/>
                  <a:gd name="T17" fmla="*/ 2 h 486"/>
                  <a:gd name="T18" fmla="*/ 1 w 272"/>
                  <a:gd name="T19" fmla="*/ 2 h 486"/>
                  <a:gd name="T20" fmla="*/ 1 w 272"/>
                  <a:gd name="T21" fmla="*/ 2 h 486"/>
                  <a:gd name="T22" fmla="*/ 1 w 272"/>
                  <a:gd name="T23" fmla="*/ 2 h 486"/>
                  <a:gd name="T24" fmla="*/ 1 w 272"/>
                  <a:gd name="T25" fmla="*/ 2 h 486"/>
                  <a:gd name="T26" fmla="*/ 1 w 272"/>
                  <a:gd name="T27" fmla="*/ 2 h 486"/>
                  <a:gd name="T28" fmla="*/ 1 w 272"/>
                  <a:gd name="T29" fmla="*/ 2 h 486"/>
                  <a:gd name="T30" fmla="*/ 1 w 272"/>
                  <a:gd name="T31" fmla="*/ 2 h 486"/>
                  <a:gd name="T32" fmla="*/ 1 w 272"/>
                  <a:gd name="T33" fmla="*/ 2 h 486"/>
                  <a:gd name="T34" fmla="*/ 1 w 272"/>
                  <a:gd name="T35" fmla="*/ 2 h 486"/>
                  <a:gd name="T36" fmla="*/ 1 w 272"/>
                  <a:gd name="T37" fmla="*/ 2 h 486"/>
                  <a:gd name="T38" fmla="*/ 0 w 272"/>
                  <a:gd name="T39" fmla="*/ 2 h 486"/>
                  <a:gd name="T40" fmla="*/ 0 w 272"/>
                  <a:gd name="T41" fmla="*/ 2 h 486"/>
                  <a:gd name="T42" fmla="*/ 0 w 272"/>
                  <a:gd name="T43" fmla="*/ 2 h 486"/>
                  <a:gd name="T44" fmla="*/ 0 w 272"/>
                  <a:gd name="T45" fmla="*/ 2 h 486"/>
                  <a:gd name="T46" fmla="*/ 0 w 272"/>
                  <a:gd name="T47" fmla="*/ 2 h 486"/>
                  <a:gd name="T48" fmla="*/ 0 w 272"/>
                  <a:gd name="T49" fmla="*/ 2 h 486"/>
                  <a:gd name="T50" fmla="*/ 0 w 272"/>
                  <a:gd name="T51" fmla="*/ 2 h 486"/>
                  <a:gd name="T52" fmla="*/ 0 w 272"/>
                  <a:gd name="T53" fmla="*/ 2 h 486"/>
                  <a:gd name="T54" fmla="*/ 0 w 272"/>
                  <a:gd name="T55" fmla="*/ 2 h 486"/>
                  <a:gd name="T56" fmla="*/ 0 w 272"/>
                  <a:gd name="T57" fmla="*/ 2 h 486"/>
                  <a:gd name="T58" fmla="*/ 0 w 272"/>
                  <a:gd name="T59" fmla="*/ 2 h 486"/>
                  <a:gd name="T60" fmla="*/ 0 w 272"/>
                  <a:gd name="T61" fmla="*/ 2 h 486"/>
                  <a:gd name="T62" fmla="*/ 0 w 272"/>
                  <a:gd name="T63" fmla="*/ 2 h 486"/>
                  <a:gd name="T64" fmla="*/ 0 w 272"/>
                  <a:gd name="T65" fmla="*/ 2 h 486"/>
                  <a:gd name="T66" fmla="*/ 1 w 272"/>
                  <a:gd name="T67" fmla="*/ 1 h 486"/>
                  <a:gd name="T68" fmla="*/ 1 w 272"/>
                  <a:gd name="T69" fmla="*/ 1 h 486"/>
                  <a:gd name="T70" fmla="*/ 1 w 272"/>
                  <a:gd name="T71" fmla="*/ 1 h 486"/>
                  <a:gd name="T72" fmla="*/ 1 w 272"/>
                  <a:gd name="T73" fmla="*/ 0 h 486"/>
                  <a:gd name="T74" fmla="*/ 1 w 272"/>
                  <a:gd name="T75" fmla="*/ 0 h 486"/>
                  <a:gd name="T76" fmla="*/ 1 w 272"/>
                  <a:gd name="T77" fmla="*/ 0 h 486"/>
                  <a:gd name="T78" fmla="*/ 1 w 272"/>
                  <a:gd name="T79" fmla="*/ 0 h 486"/>
                  <a:gd name="T80" fmla="*/ 1 w 272"/>
                  <a:gd name="T81" fmla="*/ 0 h 486"/>
                  <a:gd name="T82" fmla="*/ 1 w 272"/>
                  <a:gd name="T83" fmla="*/ 0 h 486"/>
                  <a:gd name="T84" fmla="*/ 1 w 272"/>
                  <a:gd name="T85" fmla="*/ 0 h 486"/>
                  <a:gd name="T86" fmla="*/ 1 w 272"/>
                  <a:gd name="T87" fmla="*/ 0 h 486"/>
                  <a:gd name="T88" fmla="*/ 1 w 272"/>
                  <a:gd name="T89" fmla="*/ 0 h 486"/>
                  <a:gd name="T90" fmla="*/ 1 w 272"/>
                  <a:gd name="T91" fmla="*/ 0 h 486"/>
                  <a:gd name="T92" fmla="*/ 1 w 272"/>
                  <a:gd name="T93" fmla="*/ 0 h 486"/>
                  <a:gd name="T94" fmla="*/ 1 w 272"/>
                  <a:gd name="T95" fmla="*/ 0 h 486"/>
                  <a:gd name="T96" fmla="*/ 1 w 272"/>
                  <a:gd name="T97" fmla="*/ 0 h 486"/>
                  <a:gd name="T98" fmla="*/ 1 w 272"/>
                  <a:gd name="T99" fmla="*/ 0 h 486"/>
                  <a:gd name="T100" fmla="*/ 1 w 272"/>
                  <a:gd name="T101" fmla="*/ 0 h 486"/>
                  <a:gd name="T102" fmla="*/ 0 w 272"/>
                  <a:gd name="T103" fmla="*/ 0 h 486"/>
                  <a:gd name="T104" fmla="*/ 0 w 272"/>
                  <a:gd name="T105" fmla="*/ 0 h 486"/>
                  <a:gd name="T106" fmla="*/ 1 w 272"/>
                  <a:gd name="T107" fmla="*/ 0 h 486"/>
                  <a:gd name="T108" fmla="*/ 1 w 272"/>
                  <a:gd name="T109" fmla="*/ 0 h 48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272" h="486">
                    <a:moveTo>
                      <a:pt x="272" y="0"/>
                    </a:moveTo>
                    <a:lnTo>
                      <a:pt x="167" y="399"/>
                    </a:lnTo>
                    <a:lnTo>
                      <a:pt x="164" y="414"/>
                    </a:lnTo>
                    <a:lnTo>
                      <a:pt x="161" y="425"/>
                    </a:lnTo>
                    <a:lnTo>
                      <a:pt x="160" y="433"/>
                    </a:lnTo>
                    <a:lnTo>
                      <a:pt x="159" y="440"/>
                    </a:lnTo>
                    <a:lnTo>
                      <a:pt x="160" y="444"/>
                    </a:lnTo>
                    <a:lnTo>
                      <a:pt x="161" y="448"/>
                    </a:lnTo>
                    <a:lnTo>
                      <a:pt x="163" y="452"/>
                    </a:lnTo>
                    <a:lnTo>
                      <a:pt x="165" y="456"/>
                    </a:lnTo>
                    <a:lnTo>
                      <a:pt x="168" y="460"/>
                    </a:lnTo>
                    <a:lnTo>
                      <a:pt x="171" y="464"/>
                    </a:lnTo>
                    <a:lnTo>
                      <a:pt x="174" y="466"/>
                    </a:lnTo>
                    <a:lnTo>
                      <a:pt x="177" y="468"/>
                    </a:lnTo>
                    <a:lnTo>
                      <a:pt x="182" y="469"/>
                    </a:lnTo>
                    <a:lnTo>
                      <a:pt x="192" y="470"/>
                    </a:lnTo>
                    <a:lnTo>
                      <a:pt x="203" y="471"/>
                    </a:lnTo>
                    <a:lnTo>
                      <a:pt x="218" y="472"/>
                    </a:lnTo>
                    <a:lnTo>
                      <a:pt x="215" y="486"/>
                    </a:lnTo>
                    <a:lnTo>
                      <a:pt x="0" y="486"/>
                    </a:lnTo>
                    <a:lnTo>
                      <a:pt x="3" y="472"/>
                    </a:lnTo>
                    <a:lnTo>
                      <a:pt x="18" y="472"/>
                    </a:lnTo>
                    <a:lnTo>
                      <a:pt x="30" y="471"/>
                    </a:lnTo>
                    <a:lnTo>
                      <a:pt x="40" y="469"/>
                    </a:lnTo>
                    <a:lnTo>
                      <a:pt x="47" y="467"/>
                    </a:lnTo>
                    <a:lnTo>
                      <a:pt x="54" y="464"/>
                    </a:lnTo>
                    <a:lnTo>
                      <a:pt x="59" y="460"/>
                    </a:lnTo>
                    <a:lnTo>
                      <a:pt x="64" y="455"/>
                    </a:lnTo>
                    <a:lnTo>
                      <a:pt x="68" y="450"/>
                    </a:lnTo>
                    <a:lnTo>
                      <a:pt x="72" y="442"/>
                    </a:lnTo>
                    <a:lnTo>
                      <a:pt x="77" y="431"/>
                    </a:lnTo>
                    <a:lnTo>
                      <a:pt x="81" y="417"/>
                    </a:lnTo>
                    <a:lnTo>
                      <a:pt x="87" y="399"/>
                    </a:lnTo>
                    <a:lnTo>
                      <a:pt x="148" y="162"/>
                    </a:lnTo>
                    <a:lnTo>
                      <a:pt x="154" y="138"/>
                    </a:lnTo>
                    <a:lnTo>
                      <a:pt x="159" y="120"/>
                    </a:lnTo>
                    <a:lnTo>
                      <a:pt x="162" y="109"/>
                    </a:lnTo>
                    <a:lnTo>
                      <a:pt x="163" y="105"/>
                    </a:lnTo>
                    <a:lnTo>
                      <a:pt x="165" y="96"/>
                    </a:lnTo>
                    <a:lnTo>
                      <a:pt x="165" y="87"/>
                    </a:lnTo>
                    <a:lnTo>
                      <a:pt x="165" y="80"/>
                    </a:lnTo>
                    <a:lnTo>
                      <a:pt x="163" y="73"/>
                    </a:lnTo>
                    <a:lnTo>
                      <a:pt x="161" y="68"/>
                    </a:lnTo>
                    <a:lnTo>
                      <a:pt x="157" y="63"/>
                    </a:lnTo>
                    <a:lnTo>
                      <a:pt x="151" y="59"/>
                    </a:lnTo>
                    <a:lnTo>
                      <a:pt x="146" y="56"/>
                    </a:lnTo>
                    <a:lnTo>
                      <a:pt x="139" y="54"/>
                    </a:lnTo>
                    <a:lnTo>
                      <a:pt x="132" y="54"/>
                    </a:lnTo>
                    <a:lnTo>
                      <a:pt x="127" y="54"/>
                    </a:lnTo>
                    <a:lnTo>
                      <a:pt x="119" y="54"/>
                    </a:lnTo>
                    <a:lnTo>
                      <a:pt x="111" y="55"/>
                    </a:lnTo>
                    <a:lnTo>
                      <a:pt x="100" y="56"/>
                    </a:lnTo>
                    <a:lnTo>
                      <a:pt x="98" y="43"/>
                    </a:lnTo>
                    <a:lnTo>
                      <a:pt x="258" y="0"/>
                    </a:lnTo>
                    <a:lnTo>
                      <a:pt x="272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39" name="Freeform 1857">
                <a:extLst>
                  <a:ext uri="{FF2B5EF4-FFF2-40B4-BE49-F238E27FC236}">
                    <a16:creationId xmlns:a16="http://schemas.microsoft.com/office/drawing/2014/main" id="{A39A7819-22A5-4C21-A2F5-B04EDDF064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23" y="3685"/>
                <a:ext cx="19" cy="33"/>
              </a:xfrm>
              <a:custGeom>
                <a:avLst/>
                <a:gdLst>
                  <a:gd name="T0" fmla="*/ 1 w 287"/>
                  <a:gd name="T1" fmla="*/ 0 h 495"/>
                  <a:gd name="T2" fmla="*/ 1 w 287"/>
                  <a:gd name="T3" fmla="*/ 0 h 495"/>
                  <a:gd name="T4" fmla="*/ 1 w 287"/>
                  <a:gd name="T5" fmla="*/ 0 h 495"/>
                  <a:gd name="T6" fmla="*/ 1 w 287"/>
                  <a:gd name="T7" fmla="*/ 0 h 495"/>
                  <a:gd name="T8" fmla="*/ 1 w 287"/>
                  <a:gd name="T9" fmla="*/ 0 h 495"/>
                  <a:gd name="T10" fmla="*/ 1 w 287"/>
                  <a:gd name="T11" fmla="*/ 1 h 495"/>
                  <a:gd name="T12" fmla="*/ 1 w 287"/>
                  <a:gd name="T13" fmla="*/ 1 h 495"/>
                  <a:gd name="T14" fmla="*/ 1 w 287"/>
                  <a:gd name="T15" fmla="*/ 1 h 495"/>
                  <a:gd name="T16" fmla="*/ 1 w 287"/>
                  <a:gd name="T17" fmla="*/ 2 h 495"/>
                  <a:gd name="T18" fmla="*/ 1 w 287"/>
                  <a:gd name="T19" fmla="*/ 2 h 495"/>
                  <a:gd name="T20" fmla="*/ 1 w 287"/>
                  <a:gd name="T21" fmla="*/ 2 h 495"/>
                  <a:gd name="T22" fmla="*/ 1 w 287"/>
                  <a:gd name="T23" fmla="*/ 2 h 495"/>
                  <a:gd name="T24" fmla="*/ 0 w 287"/>
                  <a:gd name="T25" fmla="*/ 2 h 495"/>
                  <a:gd name="T26" fmla="*/ 0 w 287"/>
                  <a:gd name="T27" fmla="*/ 2 h 495"/>
                  <a:gd name="T28" fmla="*/ 0 w 287"/>
                  <a:gd name="T29" fmla="*/ 2 h 495"/>
                  <a:gd name="T30" fmla="*/ 0 w 287"/>
                  <a:gd name="T31" fmla="*/ 2 h 495"/>
                  <a:gd name="T32" fmla="*/ 0 w 287"/>
                  <a:gd name="T33" fmla="*/ 2 h 495"/>
                  <a:gd name="T34" fmla="*/ 0 w 287"/>
                  <a:gd name="T35" fmla="*/ 2 h 495"/>
                  <a:gd name="T36" fmla="*/ 0 w 287"/>
                  <a:gd name="T37" fmla="*/ 2 h 495"/>
                  <a:gd name="T38" fmla="*/ 0 w 287"/>
                  <a:gd name="T39" fmla="*/ 1 h 495"/>
                  <a:gd name="T40" fmla="*/ 0 w 287"/>
                  <a:gd name="T41" fmla="*/ 1 h 495"/>
                  <a:gd name="T42" fmla="*/ 0 w 287"/>
                  <a:gd name="T43" fmla="*/ 1 h 495"/>
                  <a:gd name="T44" fmla="*/ 0 w 287"/>
                  <a:gd name="T45" fmla="*/ 1 h 495"/>
                  <a:gd name="T46" fmla="*/ 0 w 287"/>
                  <a:gd name="T47" fmla="*/ 0 h 495"/>
                  <a:gd name="T48" fmla="*/ 0 w 287"/>
                  <a:gd name="T49" fmla="*/ 0 h 495"/>
                  <a:gd name="T50" fmla="*/ 1 w 287"/>
                  <a:gd name="T51" fmla="*/ 0 h 495"/>
                  <a:gd name="T52" fmla="*/ 1 w 287"/>
                  <a:gd name="T53" fmla="*/ 0 h 495"/>
                  <a:gd name="T54" fmla="*/ 1 w 287"/>
                  <a:gd name="T55" fmla="*/ 0 h 495"/>
                  <a:gd name="T56" fmla="*/ 1 w 287"/>
                  <a:gd name="T57" fmla="*/ 0 h 495"/>
                  <a:gd name="T58" fmla="*/ 1 w 287"/>
                  <a:gd name="T59" fmla="*/ 0 h 495"/>
                  <a:gd name="T60" fmla="*/ 1 w 287"/>
                  <a:gd name="T61" fmla="*/ 0 h 495"/>
                  <a:gd name="T62" fmla="*/ 1 w 287"/>
                  <a:gd name="T63" fmla="*/ 0 h 495"/>
                  <a:gd name="T64" fmla="*/ 1 w 287"/>
                  <a:gd name="T65" fmla="*/ 1 h 495"/>
                  <a:gd name="T66" fmla="*/ 1 w 287"/>
                  <a:gd name="T67" fmla="*/ 1 h 495"/>
                  <a:gd name="T68" fmla="*/ 0 w 287"/>
                  <a:gd name="T69" fmla="*/ 1 h 495"/>
                  <a:gd name="T70" fmla="*/ 0 w 287"/>
                  <a:gd name="T71" fmla="*/ 2 h 495"/>
                  <a:gd name="T72" fmla="*/ 0 w 287"/>
                  <a:gd name="T73" fmla="*/ 2 h 495"/>
                  <a:gd name="T74" fmla="*/ 0 w 287"/>
                  <a:gd name="T75" fmla="*/ 2 h 495"/>
                  <a:gd name="T76" fmla="*/ 0 w 287"/>
                  <a:gd name="T77" fmla="*/ 2 h 495"/>
                  <a:gd name="T78" fmla="*/ 0 w 287"/>
                  <a:gd name="T79" fmla="*/ 2 h 495"/>
                  <a:gd name="T80" fmla="*/ 0 w 287"/>
                  <a:gd name="T81" fmla="*/ 2 h 495"/>
                  <a:gd name="T82" fmla="*/ 1 w 287"/>
                  <a:gd name="T83" fmla="*/ 2 h 495"/>
                  <a:gd name="T84" fmla="*/ 1 w 287"/>
                  <a:gd name="T85" fmla="*/ 2 h 495"/>
                  <a:gd name="T86" fmla="*/ 1 w 287"/>
                  <a:gd name="T87" fmla="*/ 2 h 495"/>
                  <a:gd name="T88" fmla="*/ 1 w 287"/>
                  <a:gd name="T89" fmla="*/ 1 h 495"/>
                  <a:gd name="T90" fmla="*/ 1 w 287"/>
                  <a:gd name="T91" fmla="*/ 1 h 495"/>
                  <a:gd name="T92" fmla="*/ 1 w 287"/>
                  <a:gd name="T93" fmla="*/ 1 h 495"/>
                  <a:gd name="T94" fmla="*/ 1 w 287"/>
                  <a:gd name="T95" fmla="*/ 0 h 495"/>
                  <a:gd name="T96" fmla="*/ 1 w 287"/>
                  <a:gd name="T97" fmla="*/ 0 h 495"/>
                  <a:gd name="T98" fmla="*/ 1 w 287"/>
                  <a:gd name="T99" fmla="*/ 0 h 49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87" h="495">
                    <a:moveTo>
                      <a:pt x="193" y="0"/>
                    </a:moveTo>
                    <a:lnTo>
                      <a:pt x="200" y="0"/>
                    </a:lnTo>
                    <a:lnTo>
                      <a:pt x="207" y="1"/>
                    </a:lnTo>
                    <a:lnTo>
                      <a:pt x="215" y="2"/>
                    </a:lnTo>
                    <a:lnTo>
                      <a:pt x="222" y="4"/>
                    </a:lnTo>
                    <a:lnTo>
                      <a:pt x="228" y="7"/>
                    </a:lnTo>
                    <a:lnTo>
                      <a:pt x="234" y="11"/>
                    </a:lnTo>
                    <a:lnTo>
                      <a:pt x="239" y="14"/>
                    </a:lnTo>
                    <a:lnTo>
                      <a:pt x="245" y="20"/>
                    </a:lnTo>
                    <a:lnTo>
                      <a:pt x="251" y="25"/>
                    </a:lnTo>
                    <a:lnTo>
                      <a:pt x="256" y="30"/>
                    </a:lnTo>
                    <a:lnTo>
                      <a:pt x="260" y="36"/>
                    </a:lnTo>
                    <a:lnTo>
                      <a:pt x="264" y="42"/>
                    </a:lnTo>
                    <a:lnTo>
                      <a:pt x="271" y="57"/>
                    </a:lnTo>
                    <a:lnTo>
                      <a:pt x="276" y="72"/>
                    </a:lnTo>
                    <a:lnTo>
                      <a:pt x="280" y="89"/>
                    </a:lnTo>
                    <a:lnTo>
                      <a:pt x="284" y="105"/>
                    </a:lnTo>
                    <a:lnTo>
                      <a:pt x="286" y="121"/>
                    </a:lnTo>
                    <a:lnTo>
                      <a:pt x="287" y="138"/>
                    </a:lnTo>
                    <a:lnTo>
                      <a:pt x="286" y="166"/>
                    </a:lnTo>
                    <a:lnTo>
                      <a:pt x="284" y="195"/>
                    </a:lnTo>
                    <a:lnTo>
                      <a:pt x="279" y="223"/>
                    </a:lnTo>
                    <a:lnTo>
                      <a:pt x="273" y="253"/>
                    </a:lnTo>
                    <a:lnTo>
                      <a:pt x="266" y="282"/>
                    </a:lnTo>
                    <a:lnTo>
                      <a:pt x="258" y="310"/>
                    </a:lnTo>
                    <a:lnTo>
                      <a:pt x="247" y="337"/>
                    </a:lnTo>
                    <a:lnTo>
                      <a:pt x="237" y="362"/>
                    </a:lnTo>
                    <a:lnTo>
                      <a:pt x="225" y="386"/>
                    </a:lnTo>
                    <a:lnTo>
                      <a:pt x="212" y="408"/>
                    </a:lnTo>
                    <a:lnTo>
                      <a:pt x="199" y="428"/>
                    </a:lnTo>
                    <a:lnTo>
                      <a:pt x="185" y="446"/>
                    </a:lnTo>
                    <a:lnTo>
                      <a:pt x="175" y="456"/>
                    </a:lnTo>
                    <a:lnTo>
                      <a:pt x="165" y="465"/>
                    </a:lnTo>
                    <a:lnTo>
                      <a:pt x="154" y="473"/>
                    </a:lnTo>
                    <a:lnTo>
                      <a:pt x="141" y="482"/>
                    </a:lnTo>
                    <a:lnTo>
                      <a:pt x="128" y="488"/>
                    </a:lnTo>
                    <a:lnTo>
                      <a:pt x="116" y="492"/>
                    </a:lnTo>
                    <a:lnTo>
                      <a:pt x="102" y="495"/>
                    </a:lnTo>
                    <a:lnTo>
                      <a:pt x="89" y="495"/>
                    </a:lnTo>
                    <a:lnTo>
                      <a:pt x="83" y="495"/>
                    </a:lnTo>
                    <a:lnTo>
                      <a:pt x="77" y="494"/>
                    </a:lnTo>
                    <a:lnTo>
                      <a:pt x="71" y="493"/>
                    </a:lnTo>
                    <a:lnTo>
                      <a:pt x="65" y="491"/>
                    </a:lnTo>
                    <a:lnTo>
                      <a:pt x="60" y="489"/>
                    </a:lnTo>
                    <a:lnTo>
                      <a:pt x="54" y="486"/>
                    </a:lnTo>
                    <a:lnTo>
                      <a:pt x="49" y="483"/>
                    </a:lnTo>
                    <a:lnTo>
                      <a:pt x="44" y="479"/>
                    </a:lnTo>
                    <a:lnTo>
                      <a:pt x="39" y="475"/>
                    </a:lnTo>
                    <a:lnTo>
                      <a:pt x="34" y="469"/>
                    </a:lnTo>
                    <a:lnTo>
                      <a:pt x="29" y="464"/>
                    </a:lnTo>
                    <a:lnTo>
                      <a:pt x="25" y="458"/>
                    </a:lnTo>
                    <a:lnTo>
                      <a:pt x="18" y="445"/>
                    </a:lnTo>
                    <a:lnTo>
                      <a:pt x="12" y="429"/>
                    </a:lnTo>
                    <a:lnTo>
                      <a:pt x="7" y="413"/>
                    </a:lnTo>
                    <a:lnTo>
                      <a:pt x="4" y="396"/>
                    </a:lnTo>
                    <a:lnTo>
                      <a:pt x="0" y="379"/>
                    </a:lnTo>
                    <a:lnTo>
                      <a:pt x="0" y="360"/>
                    </a:lnTo>
                    <a:lnTo>
                      <a:pt x="0" y="341"/>
                    </a:lnTo>
                    <a:lnTo>
                      <a:pt x="1" y="320"/>
                    </a:lnTo>
                    <a:lnTo>
                      <a:pt x="4" y="300"/>
                    </a:lnTo>
                    <a:lnTo>
                      <a:pt x="7" y="280"/>
                    </a:lnTo>
                    <a:lnTo>
                      <a:pt x="11" y="259"/>
                    </a:lnTo>
                    <a:lnTo>
                      <a:pt x="15" y="239"/>
                    </a:lnTo>
                    <a:lnTo>
                      <a:pt x="20" y="219"/>
                    </a:lnTo>
                    <a:lnTo>
                      <a:pt x="26" y="199"/>
                    </a:lnTo>
                    <a:lnTo>
                      <a:pt x="32" y="182"/>
                    </a:lnTo>
                    <a:lnTo>
                      <a:pt x="37" y="166"/>
                    </a:lnTo>
                    <a:lnTo>
                      <a:pt x="44" y="150"/>
                    </a:lnTo>
                    <a:lnTo>
                      <a:pt x="51" y="136"/>
                    </a:lnTo>
                    <a:lnTo>
                      <a:pt x="58" y="121"/>
                    </a:lnTo>
                    <a:lnTo>
                      <a:pt x="65" y="108"/>
                    </a:lnTo>
                    <a:lnTo>
                      <a:pt x="72" y="95"/>
                    </a:lnTo>
                    <a:lnTo>
                      <a:pt x="81" y="82"/>
                    </a:lnTo>
                    <a:lnTo>
                      <a:pt x="96" y="60"/>
                    </a:lnTo>
                    <a:lnTo>
                      <a:pt x="112" y="41"/>
                    </a:lnTo>
                    <a:lnTo>
                      <a:pt x="119" y="33"/>
                    </a:lnTo>
                    <a:lnTo>
                      <a:pt x="126" y="27"/>
                    </a:lnTo>
                    <a:lnTo>
                      <a:pt x="132" y="21"/>
                    </a:lnTo>
                    <a:lnTo>
                      <a:pt x="139" y="16"/>
                    </a:lnTo>
                    <a:lnTo>
                      <a:pt x="153" y="9"/>
                    </a:lnTo>
                    <a:lnTo>
                      <a:pt x="166" y="4"/>
                    </a:lnTo>
                    <a:lnTo>
                      <a:pt x="172" y="2"/>
                    </a:lnTo>
                    <a:lnTo>
                      <a:pt x="180" y="1"/>
                    </a:lnTo>
                    <a:lnTo>
                      <a:pt x="187" y="0"/>
                    </a:lnTo>
                    <a:lnTo>
                      <a:pt x="193" y="0"/>
                    </a:lnTo>
                    <a:close/>
                    <a:moveTo>
                      <a:pt x="195" y="24"/>
                    </a:moveTo>
                    <a:lnTo>
                      <a:pt x="191" y="24"/>
                    </a:lnTo>
                    <a:lnTo>
                      <a:pt x="187" y="25"/>
                    </a:lnTo>
                    <a:lnTo>
                      <a:pt x="183" y="26"/>
                    </a:lnTo>
                    <a:lnTo>
                      <a:pt x="179" y="28"/>
                    </a:lnTo>
                    <a:lnTo>
                      <a:pt x="175" y="30"/>
                    </a:lnTo>
                    <a:lnTo>
                      <a:pt x="171" y="34"/>
                    </a:lnTo>
                    <a:lnTo>
                      <a:pt x="168" y="38"/>
                    </a:lnTo>
                    <a:lnTo>
                      <a:pt x="164" y="44"/>
                    </a:lnTo>
                    <a:lnTo>
                      <a:pt x="160" y="51"/>
                    </a:lnTo>
                    <a:lnTo>
                      <a:pt x="155" y="63"/>
                    </a:lnTo>
                    <a:lnTo>
                      <a:pt x="150" y="78"/>
                    </a:lnTo>
                    <a:lnTo>
                      <a:pt x="144" y="97"/>
                    </a:lnTo>
                    <a:lnTo>
                      <a:pt x="138" y="115"/>
                    </a:lnTo>
                    <a:lnTo>
                      <a:pt x="132" y="135"/>
                    </a:lnTo>
                    <a:lnTo>
                      <a:pt x="126" y="155"/>
                    </a:lnTo>
                    <a:lnTo>
                      <a:pt x="120" y="177"/>
                    </a:lnTo>
                    <a:lnTo>
                      <a:pt x="114" y="200"/>
                    </a:lnTo>
                    <a:lnTo>
                      <a:pt x="107" y="224"/>
                    </a:lnTo>
                    <a:lnTo>
                      <a:pt x="101" y="249"/>
                    </a:lnTo>
                    <a:lnTo>
                      <a:pt x="94" y="275"/>
                    </a:lnTo>
                    <a:lnTo>
                      <a:pt x="85" y="312"/>
                    </a:lnTo>
                    <a:lnTo>
                      <a:pt x="78" y="341"/>
                    </a:lnTo>
                    <a:lnTo>
                      <a:pt x="72" y="363"/>
                    </a:lnTo>
                    <a:lnTo>
                      <a:pt x="69" y="379"/>
                    </a:lnTo>
                    <a:lnTo>
                      <a:pt x="67" y="394"/>
                    </a:lnTo>
                    <a:lnTo>
                      <a:pt x="65" y="410"/>
                    </a:lnTo>
                    <a:lnTo>
                      <a:pt x="64" y="423"/>
                    </a:lnTo>
                    <a:lnTo>
                      <a:pt x="63" y="435"/>
                    </a:lnTo>
                    <a:lnTo>
                      <a:pt x="64" y="444"/>
                    </a:lnTo>
                    <a:lnTo>
                      <a:pt x="65" y="451"/>
                    </a:lnTo>
                    <a:lnTo>
                      <a:pt x="68" y="458"/>
                    </a:lnTo>
                    <a:lnTo>
                      <a:pt x="71" y="463"/>
                    </a:lnTo>
                    <a:lnTo>
                      <a:pt x="77" y="467"/>
                    </a:lnTo>
                    <a:lnTo>
                      <a:pt x="81" y="470"/>
                    </a:lnTo>
                    <a:lnTo>
                      <a:pt x="87" y="472"/>
                    </a:lnTo>
                    <a:lnTo>
                      <a:pt x="92" y="472"/>
                    </a:lnTo>
                    <a:lnTo>
                      <a:pt x="98" y="472"/>
                    </a:lnTo>
                    <a:lnTo>
                      <a:pt x="104" y="470"/>
                    </a:lnTo>
                    <a:lnTo>
                      <a:pt x="110" y="468"/>
                    </a:lnTo>
                    <a:lnTo>
                      <a:pt x="114" y="465"/>
                    </a:lnTo>
                    <a:lnTo>
                      <a:pt x="118" y="461"/>
                    </a:lnTo>
                    <a:lnTo>
                      <a:pt x="122" y="456"/>
                    </a:lnTo>
                    <a:lnTo>
                      <a:pt x="125" y="450"/>
                    </a:lnTo>
                    <a:lnTo>
                      <a:pt x="129" y="444"/>
                    </a:lnTo>
                    <a:lnTo>
                      <a:pt x="135" y="429"/>
                    </a:lnTo>
                    <a:lnTo>
                      <a:pt x="141" y="412"/>
                    </a:lnTo>
                    <a:lnTo>
                      <a:pt x="148" y="389"/>
                    </a:lnTo>
                    <a:lnTo>
                      <a:pt x="155" y="363"/>
                    </a:lnTo>
                    <a:lnTo>
                      <a:pt x="163" y="337"/>
                    </a:lnTo>
                    <a:lnTo>
                      <a:pt x="170" y="307"/>
                    </a:lnTo>
                    <a:lnTo>
                      <a:pt x="179" y="276"/>
                    </a:lnTo>
                    <a:lnTo>
                      <a:pt x="188" y="242"/>
                    </a:lnTo>
                    <a:lnTo>
                      <a:pt x="197" y="207"/>
                    </a:lnTo>
                    <a:lnTo>
                      <a:pt x="206" y="169"/>
                    </a:lnTo>
                    <a:lnTo>
                      <a:pt x="215" y="137"/>
                    </a:lnTo>
                    <a:lnTo>
                      <a:pt x="220" y="108"/>
                    </a:lnTo>
                    <a:lnTo>
                      <a:pt x="223" y="83"/>
                    </a:lnTo>
                    <a:lnTo>
                      <a:pt x="224" y="62"/>
                    </a:lnTo>
                    <a:lnTo>
                      <a:pt x="224" y="54"/>
                    </a:lnTo>
                    <a:lnTo>
                      <a:pt x="222" y="46"/>
                    </a:lnTo>
                    <a:lnTo>
                      <a:pt x="220" y="39"/>
                    </a:lnTo>
                    <a:lnTo>
                      <a:pt x="216" y="34"/>
                    </a:lnTo>
                    <a:lnTo>
                      <a:pt x="211" y="29"/>
                    </a:lnTo>
                    <a:lnTo>
                      <a:pt x="206" y="26"/>
                    </a:lnTo>
                    <a:lnTo>
                      <a:pt x="201" y="25"/>
                    </a:lnTo>
                    <a:lnTo>
                      <a:pt x="195" y="2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40" name="Freeform 1858">
                <a:extLst>
                  <a:ext uri="{FF2B5EF4-FFF2-40B4-BE49-F238E27FC236}">
                    <a16:creationId xmlns:a16="http://schemas.microsoft.com/office/drawing/2014/main" id="{88E7A061-C513-4FEF-A5C2-69575182CD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" y="3710"/>
                <a:ext cx="7" cy="8"/>
              </a:xfrm>
              <a:custGeom>
                <a:avLst/>
                <a:gdLst>
                  <a:gd name="T0" fmla="*/ 0 w 104"/>
                  <a:gd name="T1" fmla="*/ 0 h 114"/>
                  <a:gd name="T2" fmla="*/ 0 w 104"/>
                  <a:gd name="T3" fmla="*/ 0 h 114"/>
                  <a:gd name="T4" fmla="*/ 0 w 104"/>
                  <a:gd name="T5" fmla="*/ 0 h 114"/>
                  <a:gd name="T6" fmla="*/ 0 w 104"/>
                  <a:gd name="T7" fmla="*/ 0 h 114"/>
                  <a:gd name="T8" fmla="*/ 0 w 104"/>
                  <a:gd name="T9" fmla="*/ 0 h 114"/>
                  <a:gd name="T10" fmla="*/ 0 w 104"/>
                  <a:gd name="T11" fmla="*/ 0 h 114"/>
                  <a:gd name="T12" fmla="*/ 0 w 104"/>
                  <a:gd name="T13" fmla="*/ 0 h 114"/>
                  <a:gd name="T14" fmla="*/ 0 w 104"/>
                  <a:gd name="T15" fmla="*/ 0 h 114"/>
                  <a:gd name="T16" fmla="*/ 0 w 104"/>
                  <a:gd name="T17" fmla="*/ 0 h 114"/>
                  <a:gd name="T18" fmla="*/ 0 w 104"/>
                  <a:gd name="T19" fmla="*/ 0 h 114"/>
                  <a:gd name="T20" fmla="*/ 0 w 104"/>
                  <a:gd name="T21" fmla="*/ 0 h 114"/>
                  <a:gd name="T22" fmla="*/ 0 w 104"/>
                  <a:gd name="T23" fmla="*/ 0 h 114"/>
                  <a:gd name="T24" fmla="*/ 0 w 104"/>
                  <a:gd name="T25" fmla="*/ 0 h 114"/>
                  <a:gd name="T26" fmla="*/ 0 w 104"/>
                  <a:gd name="T27" fmla="*/ 0 h 114"/>
                  <a:gd name="T28" fmla="*/ 0 w 104"/>
                  <a:gd name="T29" fmla="*/ 0 h 114"/>
                  <a:gd name="T30" fmla="*/ 0 w 104"/>
                  <a:gd name="T31" fmla="*/ 0 h 114"/>
                  <a:gd name="T32" fmla="*/ 0 w 104"/>
                  <a:gd name="T33" fmla="*/ 0 h 114"/>
                  <a:gd name="T34" fmla="*/ 0 w 104"/>
                  <a:gd name="T35" fmla="*/ 0 h 114"/>
                  <a:gd name="T36" fmla="*/ 0 w 104"/>
                  <a:gd name="T37" fmla="*/ 0 h 114"/>
                  <a:gd name="T38" fmla="*/ 0 w 104"/>
                  <a:gd name="T39" fmla="*/ 0 h 114"/>
                  <a:gd name="T40" fmla="*/ 0 w 104"/>
                  <a:gd name="T41" fmla="*/ 0 h 114"/>
                  <a:gd name="T42" fmla="*/ 0 w 104"/>
                  <a:gd name="T43" fmla="*/ 0 h 114"/>
                  <a:gd name="T44" fmla="*/ 0 w 104"/>
                  <a:gd name="T45" fmla="*/ 0 h 114"/>
                  <a:gd name="T46" fmla="*/ 0 w 104"/>
                  <a:gd name="T47" fmla="*/ 1 h 114"/>
                  <a:gd name="T48" fmla="*/ 0 w 104"/>
                  <a:gd name="T49" fmla="*/ 1 h 114"/>
                  <a:gd name="T50" fmla="*/ 0 w 104"/>
                  <a:gd name="T51" fmla="*/ 1 h 114"/>
                  <a:gd name="T52" fmla="*/ 0 w 104"/>
                  <a:gd name="T53" fmla="*/ 1 h 114"/>
                  <a:gd name="T54" fmla="*/ 0 w 104"/>
                  <a:gd name="T55" fmla="*/ 1 h 114"/>
                  <a:gd name="T56" fmla="*/ 0 w 104"/>
                  <a:gd name="T57" fmla="*/ 1 h 114"/>
                  <a:gd name="T58" fmla="*/ 0 w 104"/>
                  <a:gd name="T59" fmla="*/ 1 h 114"/>
                  <a:gd name="T60" fmla="*/ 0 w 104"/>
                  <a:gd name="T61" fmla="*/ 1 h 114"/>
                  <a:gd name="T62" fmla="*/ 0 w 104"/>
                  <a:gd name="T63" fmla="*/ 1 h 114"/>
                  <a:gd name="T64" fmla="*/ 0 w 104"/>
                  <a:gd name="T65" fmla="*/ 1 h 114"/>
                  <a:gd name="T66" fmla="*/ 0 w 104"/>
                  <a:gd name="T67" fmla="*/ 1 h 114"/>
                  <a:gd name="T68" fmla="*/ 0 w 104"/>
                  <a:gd name="T69" fmla="*/ 0 h 114"/>
                  <a:gd name="T70" fmla="*/ 0 w 104"/>
                  <a:gd name="T71" fmla="*/ 0 h 114"/>
                  <a:gd name="T72" fmla="*/ 0 w 104"/>
                  <a:gd name="T73" fmla="*/ 0 h 114"/>
                  <a:gd name="T74" fmla="*/ 0 w 104"/>
                  <a:gd name="T75" fmla="*/ 0 h 114"/>
                  <a:gd name="T76" fmla="*/ 0 w 104"/>
                  <a:gd name="T77" fmla="*/ 0 h 114"/>
                  <a:gd name="T78" fmla="*/ 0 w 104"/>
                  <a:gd name="T79" fmla="*/ 0 h 114"/>
                  <a:gd name="T80" fmla="*/ 0 w 104"/>
                  <a:gd name="T81" fmla="*/ 0 h 114"/>
                  <a:gd name="T82" fmla="*/ 0 w 104"/>
                  <a:gd name="T83" fmla="*/ 0 h 114"/>
                  <a:gd name="T84" fmla="*/ 0 w 104"/>
                  <a:gd name="T85" fmla="*/ 0 h 114"/>
                  <a:gd name="T86" fmla="*/ 0 w 104"/>
                  <a:gd name="T87" fmla="*/ 0 h 114"/>
                  <a:gd name="T88" fmla="*/ 0 w 104"/>
                  <a:gd name="T89" fmla="*/ 0 h 114"/>
                  <a:gd name="T90" fmla="*/ 0 w 104"/>
                  <a:gd name="T91" fmla="*/ 0 h 114"/>
                  <a:gd name="T92" fmla="*/ 0 w 104"/>
                  <a:gd name="T93" fmla="*/ 0 h 114"/>
                  <a:gd name="T94" fmla="*/ 0 w 104"/>
                  <a:gd name="T95" fmla="*/ 0 h 114"/>
                  <a:gd name="T96" fmla="*/ 0 w 104"/>
                  <a:gd name="T97" fmla="*/ 0 h 114"/>
                  <a:gd name="T98" fmla="*/ 0 w 104"/>
                  <a:gd name="T99" fmla="*/ 0 h 114"/>
                  <a:gd name="T100" fmla="*/ 0 w 104"/>
                  <a:gd name="T101" fmla="*/ 0 h 114"/>
                  <a:gd name="T102" fmla="*/ 0 w 104"/>
                  <a:gd name="T103" fmla="*/ 0 h 114"/>
                  <a:gd name="T104" fmla="*/ 0 w 104"/>
                  <a:gd name="T105" fmla="*/ 0 h 114"/>
                  <a:gd name="T106" fmla="*/ 0 w 104"/>
                  <a:gd name="T107" fmla="*/ 0 h 114"/>
                  <a:gd name="T108" fmla="*/ 0 w 104"/>
                  <a:gd name="T109" fmla="*/ 0 h 114"/>
                  <a:gd name="T110" fmla="*/ 0 w 104"/>
                  <a:gd name="T111" fmla="*/ 0 h 114"/>
                  <a:gd name="T112" fmla="*/ 0 w 104"/>
                  <a:gd name="T113" fmla="*/ 0 h 11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04" h="114">
                    <a:moveTo>
                      <a:pt x="51" y="0"/>
                    </a:moveTo>
                    <a:lnTo>
                      <a:pt x="57" y="0"/>
                    </a:lnTo>
                    <a:lnTo>
                      <a:pt x="62" y="1"/>
                    </a:lnTo>
                    <a:lnTo>
                      <a:pt x="67" y="2"/>
                    </a:lnTo>
                    <a:lnTo>
                      <a:pt x="72" y="4"/>
                    </a:lnTo>
                    <a:lnTo>
                      <a:pt x="76" y="6"/>
                    </a:lnTo>
                    <a:lnTo>
                      <a:pt x="80" y="9"/>
                    </a:lnTo>
                    <a:lnTo>
                      <a:pt x="84" y="12"/>
                    </a:lnTo>
                    <a:lnTo>
                      <a:pt x="88" y="16"/>
                    </a:lnTo>
                    <a:lnTo>
                      <a:pt x="93" y="20"/>
                    </a:lnTo>
                    <a:lnTo>
                      <a:pt x="96" y="26"/>
                    </a:lnTo>
                    <a:lnTo>
                      <a:pt x="98" y="30"/>
                    </a:lnTo>
                    <a:lnTo>
                      <a:pt x="100" y="35"/>
                    </a:lnTo>
                    <a:lnTo>
                      <a:pt x="103" y="45"/>
                    </a:lnTo>
                    <a:lnTo>
                      <a:pt x="104" y="57"/>
                    </a:lnTo>
                    <a:lnTo>
                      <a:pt x="103" y="69"/>
                    </a:lnTo>
                    <a:lnTo>
                      <a:pt x="100" y="79"/>
                    </a:lnTo>
                    <a:lnTo>
                      <a:pt x="98" y="84"/>
                    </a:lnTo>
                    <a:lnTo>
                      <a:pt x="96" y="88"/>
                    </a:lnTo>
                    <a:lnTo>
                      <a:pt x="92" y="94"/>
                    </a:lnTo>
                    <a:lnTo>
                      <a:pt x="88" y="98"/>
                    </a:lnTo>
                    <a:lnTo>
                      <a:pt x="84" y="102"/>
                    </a:lnTo>
                    <a:lnTo>
                      <a:pt x="80" y="105"/>
                    </a:lnTo>
                    <a:lnTo>
                      <a:pt x="76" y="108"/>
                    </a:lnTo>
                    <a:lnTo>
                      <a:pt x="72" y="110"/>
                    </a:lnTo>
                    <a:lnTo>
                      <a:pt x="67" y="112"/>
                    </a:lnTo>
                    <a:lnTo>
                      <a:pt x="62" y="113"/>
                    </a:lnTo>
                    <a:lnTo>
                      <a:pt x="57" y="114"/>
                    </a:lnTo>
                    <a:lnTo>
                      <a:pt x="51" y="114"/>
                    </a:lnTo>
                    <a:lnTo>
                      <a:pt x="46" y="114"/>
                    </a:lnTo>
                    <a:lnTo>
                      <a:pt x="41" y="113"/>
                    </a:lnTo>
                    <a:lnTo>
                      <a:pt x="37" y="112"/>
                    </a:lnTo>
                    <a:lnTo>
                      <a:pt x="32" y="110"/>
                    </a:lnTo>
                    <a:lnTo>
                      <a:pt x="28" y="108"/>
                    </a:lnTo>
                    <a:lnTo>
                      <a:pt x="24" y="105"/>
                    </a:lnTo>
                    <a:lnTo>
                      <a:pt x="19" y="102"/>
                    </a:lnTo>
                    <a:lnTo>
                      <a:pt x="15" y="98"/>
                    </a:lnTo>
                    <a:lnTo>
                      <a:pt x="11" y="94"/>
                    </a:lnTo>
                    <a:lnTo>
                      <a:pt x="8" y="88"/>
                    </a:lnTo>
                    <a:lnTo>
                      <a:pt x="6" y="84"/>
                    </a:lnTo>
                    <a:lnTo>
                      <a:pt x="4" y="79"/>
                    </a:lnTo>
                    <a:lnTo>
                      <a:pt x="1" y="69"/>
                    </a:lnTo>
                    <a:lnTo>
                      <a:pt x="0" y="57"/>
                    </a:lnTo>
                    <a:lnTo>
                      <a:pt x="1" y="45"/>
                    </a:lnTo>
                    <a:lnTo>
                      <a:pt x="4" y="35"/>
                    </a:lnTo>
                    <a:lnTo>
                      <a:pt x="6" y="30"/>
                    </a:lnTo>
                    <a:lnTo>
                      <a:pt x="8" y="26"/>
                    </a:lnTo>
                    <a:lnTo>
                      <a:pt x="11" y="20"/>
                    </a:lnTo>
                    <a:lnTo>
                      <a:pt x="15" y="16"/>
                    </a:lnTo>
                    <a:lnTo>
                      <a:pt x="19" y="12"/>
                    </a:lnTo>
                    <a:lnTo>
                      <a:pt x="24" y="9"/>
                    </a:lnTo>
                    <a:lnTo>
                      <a:pt x="28" y="6"/>
                    </a:lnTo>
                    <a:lnTo>
                      <a:pt x="32" y="4"/>
                    </a:lnTo>
                    <a:lnTo>
                      <a:pt x="37" y="2"/>
                    </a:lnTo>
                    <a:lnTo>
                      <a:pt x="41" y="1"/>
                    </a:lnTo>
                    <a:lnTo>
                      <a:pt x="46" y="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41" name="Freeform 1859">
                <a:extLst>
                  <a:ext uri="{FF2B5EF4-FFF2-40B4-BE49-F238E27FC236}">
                    <a16:creationId xmlns:a16="http://schemas.microsoft.com/office/drawing/2014/main" id="{53D208F7-A8B6-4764-9B70-F89C0BD31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1" y="3685"/>
                <a:ext cx="21" cy="33"/>
              </a:xfrm>
              <a:custGeom>
                <a:avLst/>
                <a:gdLst>
                  <a:gd name="T0" fmla="*/ 1 w 301"/>
                  <a:gd name="T1" fmla="*/ 0 h 487"/>
                  <a:gd name="T2" fmla="*/ 1 w 301"/>
                  <a:gd name="T3" fmla="*/ 0 h 487"/>
                  <a:gd name="T4" fmla="*/ 1 w 301"/>
                  <a:gd name="T5" fmla="*/ 1 h 487"/>
                  <a:gd name="T6" fmla="*/ 1 w 301"/>
                  <a:gd name="T7" fmla="*/ 1 h 487"/>
                  <a:gd name="T8" fmla="*/ 1 w 301"/>
                  <a:gd name="T9" fmla="*/ 1 h 487"/>
                  <a:gd name="T10" fmla="*/ 1 w 301"/>
                  <a:gd name="T11" fmla="*/ 1 h 487"/>
                  <a:gd name="T12" fmla="*/ 1 w 301"/>
                  <a:gd name="T13" fmla="*/ 1 h 487"/>
                  <a:gd name="T14" fmla="*/ 1 w 301"/>
                  <a:gd name="T15" fmla="*/ 1 h 487"/>
                  <a:gd name="T16" fmla="*/ 1 w 301"/>
                  <a:gd name="T17" fmla="*/ 1 h 487"/>
                  <a:gd name="T18" fmla="*/ 1 w 301"/>
                  <a:gd name="T19" fmla="*/ 1 h 487"/>
                  <a:gd name="T20" fmla="*/ 1 w 301"/>
                  <a:gd name="T21" fmla="*/ 1 h 487"/>
                  <a:gd name="T22" fmla="*/ 1 w 301"/>
                  <a:gd name="T23" fmla="*/ 1 h 487"/>
                  <a:gd name="T24" fmla="*/ 1 w 301"/>
                  <a:gd name="T25" fmla="*/ 1 h 487"/>
                  <a:gd name="T26" fmla="*/ 1 w 301"/>
                  <a:gd name="T27" fmla="*/ 1 h 487"/>
                  <a:gd name="T28" fmla="*/ 1 w 301"/>
                  <a:gd name="T29" fmla="*/ 1 h 487"/>
                  <a:gd name="T30" fmla="*/ 1 w 301"/>
                  <a:gd name="T31" fmla="*/ 2 h 487"/>
                  <a:gd name="T32" fmla="*/ 1 w 301"/>
                  <a:gd name="T33" fmla="*/ 2 h 487"/>
                  <a:gd name="T34" fmla="*/ 1 w 301"/>
                  <a:gd name="T35" fmla="*/ 2 h 487"/>
                  <a:gd name="T36" fmla="*/ 1 w 301"/>
                  <a:gd name="T37" fmla="*/ 2 h 487"/>
                  <a:gd name="T38" fmla="*/ 1 w 301"/>
                  <a:gd name="T39" fmla="*/ 2 h 487"/>
                  <a:gd name="T40" fmla="*/ 1 w 301"/>
                  <a:gd name="T41" fmla="*/ 2 h 487"/>
                  <a:gd name="T42" fmla="*/ 1 w 301"/>
                  <a:gd name="T43" fmla="*/ 2 h 487"/>
                  <a:gd name="T44" fmla="*/ 1 w 301"/>
                  <a:gd name="T45" fmla="*/ 2 h 487"/>
                  <a:gd name="T46" fmla="*/ 0 w 301"/>
                  <a:gd name="T47" fmla="*/ 2 h 487"/>
                  <a:gd name="T48" fmla="*/ 0 w 301"/>
                  <a:gd name="T49" fmla="*/ 2 h 487"/>
                  <a:gd name="T50" fmla="*/ 0 w 301"/>
                  <a:gd name="T51" fmla="*/ 2 h 487"/>
                  <a:gd name="T52" fmla="*/ 0 w 301"/>
                  <a:gd name="T53" fmla="*/ 2 h 487"/>
                  <a:gd name="T54" fmla="*/ 0 w 301"/>
                  <a:gd name="T55" fmla="*/ 2 h 487"/>
                  <a:gd name="T56" fmla="*/ 0 w 301"/>
                  <a:gd name="T57" fmla="*/ 2 h 487"/>
                  <a:gd name="T58" fmla="*/ 0 w 301"/>
                  <a:gd name="T59" fmla="*/ 2 h 487"/>
                  <a:gd name="T60" fmla="*/ 0 w 301"/>
                  <a:gd name="T61" fmla="*/ 2 h 487"/>
                  <a:gd name="T62" fmla="*/ 0 w 301"/>
                  <a:gd name="T63" fmla="*/ 2 h 487"/>
                  <a:gd name="T64" fmla="*/ 0 w 301"/>
                  <a:gd name="T65" fmla="*/ 2 h 487"/>
                  <a:gd name="T66" fmla="*/ 0 w 301"/>
                  <a:gd name="T67" fmla="*/ 2 h 487"/>
                  <a:gd name="T68" fmla="*/ 0 w 301"/>
                  <a:gd name="T69" fmla="*/ 2 h 487"/>
                  <a:gd name="T70" fmla="*/ 0 w 301"/>
                  <a:gd name="T71" fmla="*/ 2 h 487"/>
                  <a:gd name="T72" fmla="*/ 0 w 301"/>
                  <a:gd name="T73" fmla="*/ 2 h 487"/>
                  <a:gd name="T74" fmla="*/ 0 w 301"/>
                  <a:gd name="T75" fmla="*/ 2 h 487"/>
                  <a:gd name="T76" fmla="*/ 0 w 301"/>
                  <a:gd name="T77" fmla="*/ 2 h 487"/>
                  <a:gd name="T78" fmla="*/ 0 w 301"/>
                  <a:gd name="T79" fmla="*/ 2 h 487"/>
                  <a:gd name="T80" fmla="*/ 0 w 301"/>
                  <a:gd name="T81" fmla="*/ 2 h 487"/>
                  <a:gd name="T82" fmla="*/ 1 w 301"/>
                  <a:gd name="T83" fmla="*/ 2 h 487"/>
                  <a:gd name="T84" fmla="*/ 1 w 301"/>
                  <a:gd name="T85" fmla="*/ 2 h 487"/>
                  <a:gd name="T86" fmla="*/ 1 w 301"/>
                  <a:gd name="T87" fmla="*/ 2 h 487"/>
                  <a:gd name="T88" fmla="*/ 1 w 301"/>
                  <a:gd name="T89" fmla="*/ 2 h 487"/>
                  <a:gd name="T90" fmla="*/ 1 w 301"/>
                  <a:gd name="T91" fmla="*/ 2 h 487"/>
                  <a:gd name="T92" fmla="*/ 1 w 301"/>
                  <a:gd name="T93" fmla="*/ 2 h 487"/>
                  <a:gd name="T94" fmla="*/ 1 w 301"/>
                  <a:gd name="T95" fmla="*/ 2 h 487"/>
                  <a:gd name="T96" fmla="*/ 1 w 301"/>
                  <a:gd name="T97" fmla="*/ 2 h 487"/>
                  <a:gd name="T98" fmla="*/ 1 w 301"/>
                  <a:gd name="T99" fmla="*/ 2 h 487"/>
                  <a:gd name="T100" fmla="*/ 1 w 301"/>
                  <a:gd name="T101" fmla="*/ 2 h 487"/>
                  <a:gd name="T102" fmla="*/ 1 w 301"/>
                  <a:gd name="T103" fmla="*/ 1 h 487"/>
                  <a:gd name="T104" fmla="*/ 1 w 301"/>
                  <a:gd name="T105" fmla="*/ 1 h 487"/>
                  <a:gd name="T106" fmla="*/ 1 w 301"/>
                  <a:gd name="T107" fmla="*/ 1 h 487"/>
                  <a:gd name="T108" fmla="*/ 1 w 301"/>
                  <a:gd name="T109" fmla="*/ 1 h 487"/>
                  <a:gd name="T110" fmla="*/ 1 w 301"/>
                  <a:gd name="T111" fmla="*/ 1 h 487"/>
                  <a:gd name="T112" fmla="*/ 1 w 301"/>
                  <a:gd name="T113" fmla="*/ 1 h 487"/>
                  <a:gd name="T114" fmla="*/ 1 w 301"/>
                  <a:gd name="T115" fmla="*/ 1 h 487"/>
                  <a:gd name="T116" fmla="*/ 1 w 301"/>
                  <a:gd name="T117" fmla="*/ 1 h 487"/>
                  <a:gd name="T118" fmla="*/ 0 w 301"/>
                  <a:gd name="T119" fmla="*/ 1 h 487"/>
                  <a:gd name="T120" fmla="*/ 0 w 301"/>
                  <a:gd name="T121" fmla="*/ 1 h 487"/>
                  <a:gd name="T122" fmla="*/ 1 w 301"/>
                  <a:gd name="T123" fmla="*/ 0 h 48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01" h="487">
                    <a:moveTo>
                      <a:pt x="139" y="0"/>
                    </a:moveTo>
                    <a:lnTo>
                      <a:pt x="301" y="0"/>
                    </a:lnTo>
                    <a:lnTo>
                      <a:pt x="279" y="83"/>
                    </a:lnTo>
                    <a:lnTo>
                      <a:pt x="130" y="83"/>
                    </a:lnTo>
                    <a:lnTo>
                      <a:pt x="111" y="126"/>
                    </a:lnTo>
                    <a:lnTo>
                      <a:pt x="133" y="130"/>
                    </a:lnTo>
                    <a:lnTo>
                      <a:pt x="152" y="136"/>
                    </a:lnTo>
                    <a:lnTo>
                      <a:pt x="162" y="140"/>
                    </a:lnTo>
                    <a:lnTo>
                      <a:pt x="170" y="143"/>
                    </a:lnTo>
                    <a:lnTo>
                      <a:pt x="178" y="148"/>
                    </a:lnTo>
                    <a:lnTo>
                      <a:pt x="186" y="153"/>
                    </a:lnTo>
                    <a:lnTo>
                      <a:pt x="194" y="158"/>
                    </a:lnTo>
                    <a:lnTo>
                      <a:pt x="200" y="163"/>
                    </a:lnTo>
                    <a:lnTo>
                      <a:pt x="207" y="169"/>
                    </a:lnTo>
                    <a:lnTo>
                      <a:pt x="213" y="176"/>
                    </a:lnTo>
                    <a:lnTo>
                      <a:pt x="218" y="182"/>
                    </a:lnTo>
                    <a:lnTo>
                      <a:pt x="224" y="191"/>
                    </a:lnTo>
                    <a:lnTo>
                      <a:pt x="230" y="199"/>
                    </a:lnTo>
                    <a:lnTo>
                      <a:pt x="234" y="207"/>
                    </a:lnTo>
                    <a:lnTo>
                      <a:pt x="238" y="216"/>
                    </a:lnTo>
                    <a:lnTo>
                      <a:pt x="242" y="226"/>
                    </a:lnTo>
                    <a:lnTo>
                      <a:pt x="245" y="235"/>
                    </a:lnTo>
                    <a:lnTo>
                      <a:pt x="248" y="245"/>
                    </a:lnTo>
                    <a:lnTo>
                      <a:pt x="250" y="254"/>
                    </a:lnTo>
                    <a:lnTo>
                      <a:pt x="251" y="265"/>
                    </a:lnTo>
                    <a:lnTo>
                      <a:pt x="252" y="275"/>
                    </a:lnTo>
                    <a:lnTo>
                      <a:pt x="252" y="285"/>
                    </a:lnTo>
                    <a:lnTo>
                      <a:pt x="252" y="299"/>
                    </a:lnTo>
                    <a:lnTo>
                      <a:pt x="251" y="311"/>
                    </a:lnTo>
                    <a:lnTo>
                      <a:pt x="249" y="323"/>
                    </a:lnTo>
                    <a:lnTo>
                      <a:pt x="246" y="336"/>
                    </a:lnTo>
                    <a:lnTo>
                      <a:pt x="243" y="348"/>
                    </a:lnTo>
                    <a:lnTo>
                      <a:pt x="239" y="359"/>
                    </a:lnTo>
                    <a:lnTo>
                      <a:pt x="234" y="372"/>
                    </a:lnTo>
                    <a:lnTo>
                      <a:pt x="228" y="384"/>
                    </a:lnTo>
                    <a:lnTo>
                      <a:pt x="221" y="396"/>
                    </a:lnTo>
                    <a:lnTo>
                      <a:pt x="214" y="406"/>
                    </a:lnTo>
                    <a:lnTo>
                      <a:pt x="207" y="416"/>
                    </a:lnTo>
                    <a:lnTo>
                      <a:pt x="199" y="426"/>
                    </a:lnTo>
                    <a:lnTo>
                      <a:pt x="189" y="436"/>
                    </a:lnTo>
                    <a:lnTo>
                      <a:pt x="180" y="444"/>
                    </a:lnTo>
                    <a:lnTo>
                      <a:pt x="171" y="452"/>
                    </a:lnTo>
                    <a:lnTo>
                      <a:pt x="160" y="459"/>
                    </a:lnTo>
                    <a:lnTo>
                      <a:pt x="149" y="466"/>
                    </a:lnTo>
                    <a:lnTo>
                      <a:pt x="138" y="472"/>
                    </a:lnTo>
                    <a:lnTo>
                      <a:pt x="127" y="476"/>
                    </a:lnTo>
                    <a:lnTo>
                      <a:pt x="115" y="480"/>
                    </a:lnTo>
                    <a:lnTo>
                      <a:pt x="104" y="483"/>
                    </a:lnTo>
                    <a:lnTo>
                      <a:pt x="92" y="485"/>
                    </a:lnTo>
                    <a:lnTo>
                      <a:pt x="80" y="486"/>
                    </a:lnTo>
                    <a:lnTo>
                      <a:pt x="68" y="487"/>
                    </a:lnTo>
                    <a:lnTo>
                      <a:pt x="60" y="487"/>
                    </a:lnTo>
                    <a:lnTo>
                      <a:pt x="51" y="486"/>
                    </a:lnTo>
                    <a:lnTo>
                      <a:pt x="44" y="485"/>
                    </a:lnTo>
                    <a:lnTo>
                      <a:pt x="37" y="483"/>
                    </a:lnTo>
                    <a:lnTo>
                      <a:pt x="31" y="481"/>
                    </a:lnTo>
                    <a:lnTo>
                      <a:pt x="26" y="479"/>
                    </a:lnTo>
                    <a:lnTo>
                      <a:pt x="21" y="476"/>
                    </a:lnTo>
                    <a:lnTo>
                      <a:pt x="16" y="473"/>
                    </a:lnTo>
                    <a:lnTo>
                      <a:pt x="9" y="464"/>
                    </a:lnTo>
                    <a:lnTo>
                      <a:pt x="4" y="457"/>
                    </a:lnTo>
                    <a:lnTo>
                      <a:pt x="2" y="452"/>
                    </a:lnTo>
                    <a:lnTo>
                      <a:pt x="1" y="448"/>
                    </a:lnTo>
                    <a:lnTo>
                      <a:pt x="0" y="444"/>
                    </a:lnTo>
                    <a:lnTo>
                      <a:pt x="0" y="439"/>
                    </a:lnTo>
                    <a:lnTo>
                      <a:pt x="0" y="432"/>
                    </a:lnTo>
                    <a:lnTo>
                      <a:pt x="2" y="425"/>
                    </a:lnTo>
                    <a:lnTo>
                      <a:pt x="5" y="418"/>
                    </a:lnTo>
                    <a:lnTo>
                      <a:pt x="9" y="413"/>
                    </a:lnTo>
                    <a:lnTo>
                      <a:pt x="14" y="408"/>
                    </a:lnTo>
                    <a:lnTo>
                      <a:pt x="21" y="405"/>
                    </a:lnTo>
                    <a:lnTo>
                      <a:pt x="27" y="403"/>
                    </a:lnTo>
                    <a:lnTo>
                      <a:pt x="33" y="402"/>
                    </a:lnTo>
                    <a:lnTo>
                      <a:pt x="39" y="402"/>
                    </a:lnTo>
                    <a:lnTo>
                      <a:pt x="44" y="403"/>
                    </a:lnTo>
                    <a:lnTo>
                      <a:pt x="48" y="404"/>
                    </a:lnTo>
                    <a:lnTo>
                      <a:pt x="54" y="406"/>
                    </a:lnTo>
                    <a:lnTo>
                      <a:pt x="58" y="409"/>
                    </a:lnTo>
                    <a:lnTo>
                      <a:pt x="64" y="414"/>
                    </a:lnTo>
                    <a:lnTo>
                      <a:pt x="73" y="422"/>
                    </a:lnTo>
                    <a:lnTo>
                      <a:pt x="85" y="433"/>
                    </a:lnTo>
                    <a:lnTo>
                      <a:pt x="94" y="440"/>
                    </a:lnTo>
                    <a:lnTo>
                      <a:pt x="103" y="445"/>
                    </a:lnTo>
                    <a:lnTo>
                      <a:pt x="111" y="447"/>
                    </a:lnTo>
                    <a:lnTo>
                      <a:pt x="120" y="448"/>
                    </a:lnTo>
                    <a:lnTo>
                      <a:pt x="127" y="448"/>
                    </a:lnTo>
                    <a:lnTo>
                      <a:pt x="132" y="447"/>
                    </a:lnTo>
                    <a:lnTo>
                      <a:pt x="137" y="445"/>
                    </a:lnTo>
                    <a:lnTo>
                      <a:pt x="143" y="443"/>
                    </a:lnTo>
                    <a:lnTo>
                      <a:pt x="147" y="440"/>
                    </a:lnTo>
                    <a:lnTo>
                      <a:pt x="152" y="436"/>
                    </a:lnTo>
                    <a:lnTo>
                      <a:pt x="156" y="431"/>
                    </a:lnTo>
                    <a:lnTo>
                      <a:pt x="161" y="425"/>
                    </a:lnTo>
                    <a:lnTo>
                      <a:pt x="166" y="417"/>
                    </a:lnTo>
                    <a:lnTo>
                      <a:pt x="171" y="409"/>
                    </a:lnTo>
                    <a:lnTo>
                      <a:pt x="174" y="400"/>
                    </a:lnTo>
                    <a:lnTo>
                      <a:pt x="177" y="390"/>
                    </a:lnTo>
                    <a:lnTo>
                      <a:pt x="180" y="381"/>
                    </a:lnTo>
                    <a:lnTo>
                      <a:pt x="181" y="371"/>
                    </a:lnTo>
                    <a:lnTo>
                      <a:pt x="182" y="359"/>
                    </a:lnTo>
                    <a:lnTo>
                      <a:pt x="183" y="348"/>
                    </a:lnTo>
                    <a:lnTo>
                      <a:pt x="182" y="338"/>
                    </a:lnTo>
                    <a:lnTo>
                      <a:pt x="182" y="328"/>
                    </a:lnTo>
                    <a:lnTo>
                      <a:pt x="180" y="317"/>
                    </a:lnTo>
                    <a:lnTo>
                      <a:pt x="178" y="308"/>
                    </a:lnTo>
                    <a:lnTo>
                      <a:pt x="176" y="298"/>
                    </a:lnTo>
                    <a:lnTo>
                      <a:pt x="173" y="288"/>
                    </a:lnTo>
                    <a:lnTo>
                      <a:pt x="169" y="279"/>
                    </a:lnTo>
                    <a:lnTo>
                      <a:pt x="165" y="270"/>
                    </a:lnTo>
                    <a:lnTo>
                      <a:pt x="160" y="262"/>
                    </a:lnTo>
                    <a:lnTo>
                      <a:pt x="154" y="253"/>
                    </a:lnTo>
                    <a:lnTo>
                      <a:pt x="149" y="245"/>
                    </a:lnTo>
                    <a:lnTo>
                      <a:pt x="143" y="238"/>
                    </a:lnTo>
                    <a:lnTo>
                      <a:pt x="137" y="232"/>
                    </a:lnTo>
                    <a:lnTo>
                      <a:pt x="130" y="226"/>
                    </a:lnTo>
                    <a:lnTo>
                      <a:pt x="123" y="221"/>
                    </a:lnTo>
                    <a:lnTo>
                      <a:pt x="115" y="215"/>
                    </a:lnTo>
                    <a:lnTo>
                      <a:pt x="108" y="212"/>
                    </a:lnTo>
                    <a:lnTo>
                      <a:pt x="102" y="209"/>
                    </a:lnTo>
                    <a:lnTo>
                      <a:pt x="95" y="206"/>
                    </a:lnTo>
                    <a:lnTo>
                      <a:pt x="88" y="204"/>
                    </a:lnTo>
                    <a:lnTo>
                      <a:pt x="70" y="201"/>
                    </a:lnTo>
                    <a:lnTo>
                      <a:pt x="53" y="200"/>
                    </a:lnTo>
                    <a:lnTo>
                      <a:pt x="139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42" name="Freeform 1860">
                <a:extLst>
                  <a:ext uri="{FF2B5EF4-FFF2-40B4-BE49-F238E27FC236}">
                    <a16:creationId xmlns:a16="http://schemas.microsoft.com/office/drawing/2014/main" id="{9E01ED36-8C02-4ADC-85E2-CE99F1E0E5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93" y="3696"/>
                <a:ext cx="19" cy="22"/>
              </a:xfrm>
              <a:custGeom>
                <a:avLst/>
                <a:gdLst>
                  <a:gd name="T0" fmla="*/ 1 w 287"/>
                  <a:gd name="T1" fmla="*/ 0 h 334"/>
                  <a:gd name="T2" fmla="*/ 1 w 287"/>
                  <a:gd name="T3" fmla="*/ 0 h 334"/>
                  <a:gd name="T4" fmla="*/ 1 w 287"/>
                  <a:gd name="T5" fmla="*/ 0 h 334"/>
                  <a:gd name="T6" fmla="*/ 1 w 287"/>
                  <a:gd name="T7" fmla="*/ 0 h 334"/>
                  <a:gd name="T8" fmla="*/ 1 w 287"/>
                  <a:gd name="T9" fmla="*/ 1 h 334"/>
                  <a:gd name="T10" fmla="*/ 1 w 287"/>
                  <a:gd name="T11" fmla="*/ 1 h 334"/>
                  <a:gd name="T12" fmla="*/ 1 w 287"/>
                  <a:gd name="T13" fmla="*/ 1 h 334"/>
                  <a:gd name="T14" fmla="*/ 1 w 287"/>
                  <a:gd name="T15" fmla="*/ 1 h 334"/>
                  <a:gd name="T16" fmla="*/ 1 w 287"/>
                  <a:gd name="T17" fmla="*/ 1 h 334"/>
                  <a:gd name="T18" fmla="*/ 1 w 287"/>
                  <a:gd name="T19" fmla="*/ 1 h 334"/>
                  <a:gd name="T20" fmla="*/ 1 w 287"/>
                  <a:gd name="T21" fmla="*/ 1 h 334"/>
                  <a:gd name="T22" fmla="*/ 0 w 287"/>
                  <a:gd name="T23" fmla="*/ 1 h 334"/>
                  <a:gd name="T24" fmla="*/ 0 w 287"/>
                  <a:gd name="T25" fmla="*/ 1 h 334"/>
                  <a:gd name="T26" fmla="*/ 0 w 287"/>
                  <a:gd name="T27" fmla="*/ 1 h 334"/>
                  <a:gd name="T28" fmla="*/ 0 w 287"/>
                  <a:gd name="T29" fmla="*/ 1 h 334"/>
                  <a:gd name="T30" fmla="*/ 0 w 287"/>
                  <a:gd name="T31" fmla="*/ 1 h 334"/>
                  <a:gd name="T32" fmla="*/ 0 w 287"/>
                  <a:gd name="T33" fmla="*/ 1 h 334"/>
                  <a:gd name="T34" fmla="*/ 0 w 287"/>
                  <a:gd name="T35" fmla="*/ 1 h 334"/>
                  <a:gd name="T36" fmla="*/ 0 w 287"/>
                  <a:gd name="T37" fmla="*/ 1 h 334"/>
                  <a:gd name="T38" fmla="*/ 0 w 287"/>
                  <a:gd name="T39" fmla="*/ 1 h 334"/>
                  <a:gd name="T40" fmla="*/ 0 w 287"/>
                  <a:gd name="T41" fmla="*/ 0 h 334"/>
                  <a:gd name="T42" fmla="*/ 0 w 287"/>
                  <a:gd name="T43" fmla="*/ 0 h 334"/>
                  <a:gd name="T44" fmla="*/ 1 w 287"/>
                  <a:gd name="T45" fmla="*/ 0 h 334"/>
                  <a:gd name="T46" fmla="*/ 1 w 287"/>
                  <a:gd name="T47" fmla="*/ 0 h 334"/>
                  <a:gd name="T48" fmla="*/ 1 w 287"/>
                  <a:gd name="T49" fmla="*/ 0 h 334"/>
                  <a:gd name="T50" fmla="*/ 1 w 287"/>
                  <a:gd name="T51" fmla="*/ 0 h 334"/>
                  <a:gd name="T52" fmla="*/ 1 w 287"/>
                  <a:gd name="T53" fmla="*/ 0 h 334"/>
                  <a:gd name="T54" fmla="*/ 1 w 287"/>
                  <a:gd name="T55" fmla="*/ 0 h 334"/>
                  <a:gd name="T56" fmla="*/ 1 w 287"/>
                  <a:gd name="T57" fmla="*/ 0 h 334"/>
                  <a:gd name="T58" fmla="*/ 0 w 287"/>
                  <a:gd name="T59" fmla="*/ 1 h 334"/>
                  <a:gd name="T60" fmla="*/ 0 w 287"/>
                  <a:gd name="T61" fmla="*/ 1 h 334"/>
                  <a:gd name="T62" fmla="*/ 0 w 287"/>
                  <a:gd name="T63" fmla="*/ 1 h 334"/>
                  <a:gd name="T64" fmla="*/ 0 w 287"/>
                  <a:gd name="T65" fmla="*/ 1 h 334"/>
                  <a:gd name="T66" fmla="*/ 0 w 287"/>
                  <a:gd name="T67" fmla="*/ 1 h 334"/>
                  <a:gd name="T68" fmla="*/ 0 w 287"/>
                  <a:gd name="T69" fmla="*/ 1 h 334"/>
                  <a:gd name="T70" fmla="*/ 1 w 287"/>
                  <a:gd name="T71" fmla="*/ 1 h 334"/>
                  <a:gd name="T72" fmla="*/ 1 w 287"/>
                  <a:gd name="T73" fmla="*/ 1 h 334"/>
                  <a:gd name="T74" fmla="*/ 1 w 287"/>
                  <a:gd name="T75" fmla="*/ 1 h 334"/>
                  <a:gd name="T76" fmla="*/ 1 w 287"/>
                  <a:gd name="T77" fmla="*/ 1 h 334"/>
                  <a:gd name="T78" fmla="*/ 1 w 287"/>
                  <a:gd name="T79" fmla="*/ 0 h 334"/>
                  <a:gd name="T80" fmla="*/ 1 w 287"/>
                  <a:gd name="T81" fmla="*/ 0 h 334"/>
                  <a:gd name="T82" fmla="*/ 1 w 287"/>
                  <a:gd name="T83" fmla="*/ 0 h 33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87" h="334">
                    <a:moveTo>
                      <a:pt x="195" y="0"/>
                    </a:moveTo>
                    <a:lnTo>
                      <a:pt x="208" y="0"/>
                    </a:lnTo>
                    <a:lnTo>
                      <a:pt x="220" y="3"/>
                    </a:lnTo>
                    <a:lnTo>
                      <a:pt x="231" y="7"/>
                    </a:lnTo>
                    <a:lnTo>
                      <a:pt x="243" y="12"/>
                    </a:lnTo>
                    <a:lnTo>
                      <a:pt x="253" y="19"/>
                    </a:lnTo>
                    <a:lnTo>
                      <a:pt x="261" y="27"/>
                    </a:lnTo>
                    <a:lnTo>
                      <a:pt x="269" y="37"/>
                    </a:lnTo>
                    <a:lnTo>
                      <a:pt x="276" y="48"/>
                    </a:lnTo>
                    <a:lnTo>
                      <a:pt x="281" y="59"/>
                    </a:lnTo>
                    <a:lnTo>
                      <a:pt x="284" y="72"/>
                    </a:lnTo>
                    <a:lnTo>
                      <a:pt x="286" y="85"/>
                    </a:lnTo>
                    <a:lnTo>
                      <a:pt x="287" y="98"/>
                    </a:lnTo>
                    <a:lnTo>
                      <a:pt x="286" y="113"/>
                    </a:lnTo>
                    <a:lnTo>
                      <a:pt x="285" y="126"/>
                    </a:lnTo>
                    <a:lnTo>
                      <a:pt x="283" y="141"/>
                    </a:lnTo>
                    <a:lnTo>
                      <a:pt x="280" y="155"/>
                    </a:lnTo>
                    <a:lnTo>
                      <a:pt x="276" y="169"/>
                    </a:lnTo>
                    <a:lnTo>
                      <a:pt x="270" y="184"/>
                    </a:lnTo>
                    <a:lnTo>
                      <a:pt x="265" y="198"/>
                    </a:lnTo>
                    <a:lnTo>
                      <a:pt x="258" y="212"/>
                    </a:lnTo>
                    <a:lnTo>
                      <a:pt x="251" y="226"/>
                    </a:lnTo>
                    <a:lnTo>
                      <a:pt x="243" y="239"/>
                    </a:lnTo>
                    <a:lnTo>
                      <a:pt x="234" y="252"/>
                    </a:lnTo>
                    <a:lnTo>
                      <a:pt x="225" y="263"/>
                    </a:lnTo>
                    <a:lnTo>
                      <a:pt x="216" y="273"/>
                    </a:lnTo>
                    <a:lnTo>
                      <a:pt x="206" y="284"/>
                    </a:lnTo>
                    <a:lnTo>
                      <a:pt x="194" y="293"/>
                    </a:lnTo>
                    <a:lnTo>
                      <a:pt x="183" y="302"/>
                    </a:lnTo>
                    <a:lnTo>
                      <a:pt x="172" y="309"/>
                    </a:lnTo>
                    <a:lnTo>
                      <a:pt x="159" y="317"/>
                    </a:lnTo>
                    <a:lnTo>
                      <a:pt x="148" y="322"/>
                    </a:lnTo>
                    <a:lnTo>
                      <a:pt x="137" y="327"/>
                    </a:lnTo>
                    <a:lnTo>
                      <a:pt x="124" y="330"/>
                    </a:lnTo>
                    <a:lnTo>
                      <a:pt x="113" y="333"/>
                    </a:lnTo>
                    <a:lnTo>
                      <a:pt x="101" y="334"/>
                    </a:lnTo>
                    <a:lnTo>
                      <a:pt x="89" y="334"/>
                    </a:lnTo>
                    <a:lnTo>
                      <a:pt x="79" y="334"/>
                    </a:lnTo>
                    <a:lnTo>
                      <a:pt x="69" y="333"/>
                    </a:lnTo>
                    <a:lnTo>
                      <a:pt x="59" y="331"/>
                    </a:lnTo>
                    <a:lnTo>
                      <a:pt x="51" y="328"/>
                    </a:lnTo>
                    <a:lnTo>
                      <a:pt x="43" y="324"/>
                    </a:lnTo>
                    <a:lnTo>
                      <a:pt x="36" y="319"/>
                    </a:lnTo>
                    <a:lnTo>
                      <a:pt x="28" y="312"/>
                    </a:lnTo>
                    <a:lnTo>
                      <a:pt x="22" y="306"/>
                    </a:lnTo>
                    <a:lnTo>
                      <a:pt x="17" y="299"/>
                    </a:lnTo>
                    <a:lnTo>
                      <a:pt x="12" y="291"/>
                    </a:lnTo>
                    <a:lnTo>
                      <a:pt x="8" y="283"/>
                    </a:lnTo>
                    <a:lnTo>
                      <a:pt x="5" y="274"/>
                    </a:lnTo>
                    <a:lnTo>
                      <a:pt x="3" y="266"/>
                    </a:lnTo>
                    <a:lnTo>
                      <a:pt x="1" y="257"/>
                    </a:lnTo>
                    <a:lnTo>
                      <a:pt x="0" y="247"/>
                    </a:lnTo>
                    <a:lnTo>
                      <a:pt x="0" y="236"/>
                    </a:lnTo>
                    <a:lnTo>
                      <a:pt x="0" y="225"/>
                    </a:lnTo>
                    <a:lnTo>
                      <a:pt x="1" y="213"/>
                    </a:lnTo>
                    <a:lnTo>
                      <a:pt x="2" y="201"/>
                    </a:lnTo>
                    <a:lnTo>
                      <a:pt x="4" y="189"/>
                    </a:lnTo>
                    <a:lnTo>
                      <a:pt x="6" y="178"/>
                    </a:lnTo>
                    <a:lnTo>
                      <a:pt x="9" y="167"/>
                    </a:lnTo>
                    <a:lnTo>
                      <a:pt x="13" y="156"/>
                    </a:lnTo>
                    <a:lnTo>
                      <a:pt x="17" y="145"/>
                    </a:lnTo>
                    <a:lnTo>
                      <a:pt x="26" y="124"/>
                    </a:lnTo>
                    <a:lnTo>
                      <a:pt x="37" y="106"/>
                    </a:lnTo>
                    <a:lnTo>
                      <a:pt x="48" y="87"/>
                    </a:lnTo>
                    <a:lnTo>
                      <a:pt x="61" y="71"/>
                    </a:lnTo>
                    <a:lnTo>
                      <a:pt x="75" y="55"/>
                    </a:lnTo>
                    <a:lnTo>
                      <a:pt x="90" y="42"/>
                    </a:lnTo>
                    <a:lnTo>
                      <a:pt x="106" y="29"/>
                    </a:lnTo>
                    <a:lnTo>
                      <a:pt x="123" y="19"/>
                    </a:lnTo>
                    <a:lnTo>
                      <a:pt x="131" y="14"/>
                    </a:lnTo>
                    <a:lnTo>
                      <a:pt x="141" y="10"/>
                    </a:lnTo>
                    <a:lnTo>
                      <a:pt x="150" y="7"/>
                    </a:lnTo>
                    <a:lnTo>
                      <a:pt x="159" y="4"/>
                    </a:lnTo>
                    <a:lnTo>
                      <a:pt x="167" y="2"/>
                    </a:lnTo>
                    <a:lnTo>
                      <a:pt x="177" y="1"/>
                    </a:lnTo>
                    <a:lnTo>
                      <a:pt x="186" y="0"/>
                    </a:lnTo>
                    <a:lnTo>
                      <a:pt x="195" y="0"/>
                    </a:lnTo>
                    <a:close/>
                    <a:moveTo>
                      <a:pt x="183" y="18"/>
                    </a:moveTo>
                    <a:lnTo>
                      <a:pt x="175" y="18"/>
                    </a:lnTo>
                    <a:lnTo>
                      <a:pt x="167" y="20"/>
                    </a:lnTo>
                    <a:lnTo>
                      <a:pt x="161" y="24"/>
                    </a:lnTo>
                    <a:lnTo>
                      <a:pt x="155" y="28"/>
                    </a:lnTo>
                    <a:lnTo>
                      <a:pt x="149" y="36"/>
                    </a:lnTo>
                    <a:lnTo>
                      <a:pt x="144" y="44"/>
                    </a:lnTo>
                    <a:lnTo>
                      <a:pt x="138" y="53"/>
                    </a:lnTo>
                    <a:lnTo>
                      <a:pt x="131" y="65"/>
                    </a:lnTo>
                    <a:lnTo>
                      <a:pt x="119" y="95"/>
                    </a:lnTo>
                    <a:lnTo>
                      <a:pt x="105" y="132"/>
                    </a:lnTo>
                    <a:lnTo>
                      <a:pt x="98" y="152"/>
                    </a:lnTo>
                    <a:lnTo>
                      <a:pt x="93" y="171"/>
                    </a:lnTo>
                    <a:lnTo>
                      <a:pt x="88" y="191"/>
                    </a:lnTo>
                    <a:lnTo>
                      <a:pt x="84" y="210"/>
                    </a:lnTo>
                    <a:lnTo>
                      <a:pt x="81" y="227"/>
                    </a:lnTo>
                    <a:lnTo>
                      <a:pt x="79" y="246"/>
                    </a:lnTo>
                    <a:lnTo>
                      <a:pt x="78" y="262"/>
                    </a:lnTo>
                    <a:lnTo>
                      <a:pt x="77" y="279"/>
                    </a:lnTo>
                    <a:lnTo>
                      <a:pt x="78" y="287"/>
                    </a:lnTo>
                    <a:lnTo>
                      <a:pt x="80" y="294"/>
                    </a:lnTo>
                    <a:lnTo>
                      <a:pt x="82" y="300"/>
                    </a:lnTo>
                    <a:lnTo>
                      <a:pt x="86" y="305"/>
                    </a:lnTo>
                    <a:lnTo>
                      <a:pt x="91" y="310"/>
                    </a:lnTo>
                    <a:lnTo>
                      <a:pt x="95" y="314"/>
                    </a:lnTo>
                    <a:lnTo>
                      <a:pt x="102" y="316"/>
                    </a:lnTo>
                    <a:lnTo>
                      <a:pt x="107" y="316"/>
                    </a:lnTo>
                    <a:lnTo>
                      <a:pt x="113" y="316"/>
                    </a:lnTo>
                    <a:lnTo>
                      <a:pt x="119" y="314"/>
                    </a:lnTo>
                    <a:lnTo>
                      <a:pt x="124" y="311"/>
                    </a:lnTo>
                    <a:lnTo>
                      <a:pt x="128" y="307"/>
                    </a:lnTo>
                    <a:lnTo>
                      <a:pt x="137" y="299"/>
                    </a:lnTo>
                    <a:lnTo>
                      <a:pt x="144" y="287"/>
                    </a:lnTo>
                    <a:lnTo>
                      <a:pt x="153" y="271"/>
                    </a:lnTo>
                    <a:lnTo>
                      <a:pt x="162" y="251"/>
                    </a:lnTo>
                    <a:lnTo>
                      <a:pt x="173" y="228"/>
                    </a:lnTo>
                    <a:lnTo>
                      <a:pt x="181" y="204"/>
                    </a:lnTo>
                    <a:lnTo>
                      <a:pt x="189" y="180"/>
                    </a:lnTo>
                    <a:lnTo>
                      <a:pt x="196" y="154"/>
                    </a:lnTo>
                    <a:lnTo>
                      <a:pt x="201" y="127"/>
                    </a:lnTo>
                    <a:lnTo>
                      <a:pt x="206" y="102"/>
                    </a:lnTo>
                    <a:lnTo>
                      <a:pt x="208" y="79"/>
                    </a:lnTo>
                    <a:lnTo>
                      <a:pt x="209" y="56"/>
                    </a:lnTo>
                    <a:lnTo>
                      <a:pt x="209" y="48"/>
                    </a:lnTo>
                    <a:lnTo>
                      <a:pt x="207" y="40"/>
                    </a:lnTo>
                    <a:lnTo>
                      <a:pt x="204" y="34"/>
                    </a:lnTo>
                    <a:lnTo>
                      <a:pt x="200" y="27"/>
                    </a:lnTo>
                    <a:lnTo>
                      <a:pt x="197" y="23"/>
                    </a:lnTo>
                    <a:lnTo>
                      <a:pt x="192" y="20"/>
                    </a:lnTo>
                    <a:lnTo>
                      <a:pt x="188" y="18"/>
                    </a:lnTo>
                    <a:lnTo>
                      <a:pt x="183" y="1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43" name="Freeform 1861">
                <a:extLst>
                  <a:ext uri="{FF2B5EF4-FFF2-40B4-BE49-F238E27FC236}">
                    <a16:creationId xmlns:a16="http://schemas.microsoft.com/office/drawing/2014/main" id="{16F64E42-234C-4220-8F4A-933F6F1922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8" y="3696"/>
                <a:ext cx="21" cy="22"/>
              </a:xfrm>
              <a:custGeom>
                <a:avLst/>
                <a:gdLst>
                  <a:gd name="T0" fmla="*/ 1 w 317"/>
                  <a:gd name="T1" fmla="*/ 1 h 329"/>
                  <a:gd name="T2" fmla="*/ 1 w 317"/>
                  <a:gd name="T3" fmla="*/ 0 h 329"/>
                  <a:gd name="T4" fmla="*/ 1 w 317"/>
                  <a:gd name="T5" fmla="*/ 0 h 329"/>
                  <a:gd name="T6" fmla="*/ 1 w 317"/>
                  <a:gd name="T7" fmla="*/ 0 h 329"/>
                  <a:gd name="T8" fmla="*/ 1 w 317"/>
                  <a:gd name="T9" fmla="*/ 0 h 329"/>
                  <a:gd name="T10" fmla="*/ 1 w 317"/>
                  <a:gd name="T11" fmla="*/ 0 h 329"/>
                  <a:gd name="T12" fmla="*/ 1 w 317"/>
                  <a:gd name="T13" fmla="*/ 0 h 329"/>
                  <a:gd name="T14" fmla="*/ 1 w 317"/>
                  <a:gd name="T15" fmla="*/ 0 h 329"/>
                  <a:gd name="T16" fmla="*/ 1 w 317"/>
                  <a:gd name="T17" fmla="*/ 0 h 329"/>
                  <a:gd name="T18" fmla="*/ 1 w 317"/>
                  <a:gd name="T19" fmla="*/ 0 h 329"/>
                  <a:gd name="T20" fmla="*/ 1 w 317"/>
                  <a:gd name="T21" fmla="*/ 0 h 329"/>
                  <a:gd name="T22" fmla="*/ 1 w 317"/>
                  <a:gd name="T23" fmla="*/ 0 h 329"/>
                  <a:gd name="T24" fmla="*/ 1 w 317"/>
                  <a:gd name="T25" fmla="*/ 0 h 329"/>
                  <a:gd name="T26" fmla="*/ 1 w 317"/>
                  <a:gd name="T27" fmla="*/ 1 h 329"/>
                  <a:gd name="T28" fmla="*/ 1 w 317"/>
                  <a:gd name="T29" fmla="*/ 1 h 329"/>
                  <a:gd name="T30" fmla="*/ 1 w 317"/>
                  <a:gd name="T31" fmla="*/ 1 h 329"/>
                  <a:gd name="T32" fmla="*/ 1 w 317"/>
                  <a:gd name="T33" fmla="*/ 1 h 329"/>
                  <a:gd name="T34" fmla="*/ 1 w 317"/>
                  <a:gd name="T35" fmla="*/ 1 h 329"/>
                  <a:gd name="T36" fmla="*/ 1 w 317"/>
                  <a:gd name="T37" fmla="*/ 1 h 329"/>
                  <a:gd name="T38" fmla="*/ 1 w 317"/>
                  <a:gd name="T39" fmla="*/ 1 h 329"/>
                  <a:gd name="T40" fmla="*/ 1 w 317"/>
                  <a:gd name="T41" fmla="*/ 1 h 329"/>
                  <a:gd name="T42" fmla="*/ 1 w 317"/>
                  <a:gd name="T43" fmla="*/ 1 h 329"/>
                  <a:gd name="T44" fmla="*/ 1 w 317"/>
                  <a:gd name="T45" fmla="*/ 1 h 329"/>
                  <a:gd name="T46" fmla="*/ 1 w 317"/>
                  <a:gd name="T47" fmla="*/ 1 h 329"/>
                  <a:gd name="T48" fmla="*/ 1 w 317"/>
                  <a:gd name="T49" fmla="*/ 1 h 329"/>
                  <a:gd name="T50" fmla="*/ 1 w 317"/>
                  <a:gd name="T51" fmla="*/ 1 h 329"/>
                  <a:gd name="T52" fmla="*/ 1 w 317"/>
                  <a:gd name="T53" fmla="*/ 1 h 329"/>
                  <a:gd name="T54" fmla="*/ 1 w 317"/>
                  <a:gd name="T55" fmla="*/ 1 h 329"/>
                  <a:gd name="T56" fmla="*/ 1 w 317"/>
                  <a:gd name="T57" fmla="*/ 1 h 329"/>
                  <a:gd name="T58" fmla="*/ 1 w 317"/>
                  <a:gd name="T59" fmla="*/ 1 h 329"/>
                  <a:gd name="T60" fmla="*/ 1 w 317"/>
                  <a:gd name="T61" fmla="*/ 1 h 329"/>
                  <a:gd name="T62" fmla="*/ 1 w 317"/>
                  <a:gd name="T63" fmla="*/ 1 h 329"/>
                  <a:gd name="T64" fmla="*/ 1 w 317"/>
                  <a:gd name="T65" fmla="*/ 1 h 329"/>
                  <a:gd name="T66" fmla="*/ 1 w 317"/>
                  <a:gd name="T67" fmla="*/ 0 h 329"/>
                  <a:gd name="T68" fmla="*/ 1 w 317"/>
                  <a:gd name="T69" fmla="*/ 0 h 329"/>
                  <a:gd name="T70" fmla="*/ 1 w 317"/>
                  <a:gd name="T71" fmla="*/ 0 h 329"/>
                  <a:gd name="T72" fmla="*/ 1 w 317"/>
                  <a:gd name="T73" fmla="*/ 0 h 329"/>
                  <a:gd name="T74" fmla="*/ 1 w 317"/>
                  <a:gd name="T75" fmla="*/ 0 h 329"/>
                  <a:gd name="T76" fmla="*/ 1 w 317"/>
                  <a:gd name="T77" fmla="*/ 0 h 329"/>
                  <a:gd name="T78" fmla="*/ 1 w 317"/>
                  <a:gd name="T79" fmla="*/ 1 h 329"/>
                  <a:gd name="T80" fmla="*/ 1 w 317"/>
                  <a:gd name="T81" fmla="*/ 1 h 329"/>
                  <a:gd name="T82" fmla="*/ 1 w 317"/>
                  <a:gd name="T83" fmla="*/ 1 h 329"/>
                  <a:gd name="T84" fmla="*/ 0 w 317"/>
                  <a:gd name="T85" fmla="*/ 1 h 329"/>
                  <a:gd name="T86" fmla="*/ 0 w 317"/>
                  <a:gd name="T87" fmla="*/ 0 h 329"/>
                  <a:gd name="T88" fmla="*/ 0 w 317"/>
                  <a:gd name="T89" fmla="*/ 0 h 329"/>
                  <a:gd name="T90" fmla="*/ 0 w 317"/>
                  <a:gd name="T91" fmla="*/ 0 h 329"/>
                  <a:gd name="T92" fmla="*/ 0 w 317"/>
                  <a:gd name="T93" fmla="*/ 0 h 329"/>
                  <a:gd name="T94" fmla="*/ 0 w 317"/>
                  <a:gd name="T95" fmla="*/ 0 h 329"/>
                  <a:gd name="T96" fmla="*/ 0 w 317"/>
                  <a:gd name="T97" fmla="*/ 0 h 329"/>
                  <a:gd name="T98" fmla="*/ 1 w 317"/>
                  <a:gd name="T99" fmla="*/ 0 h 32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317" h="329">
                    <a:moveTo>
                      <a:pt x="165" y="0"/>
                    </a:moveTo>
                    <a:lnTo>
                      <a:pt x="126" y="150"/>
                    </a:lnTo>
                    <a:lnTo>
                      <a:pt x="144" y="119"/>
                    </a:lnTo>
                    <a:lnTo>
                      <a:pt x="160" y="94"/>
                    </a:lnTo>
                    <a:lnTo>
                      <a:pt x="174" y="75"/>
                    </a:lnTo>
                    <a:lnTo>
                      <a:pt x="184" y="59"/>
                    </a:lnTo>
                    <a:lnTo>
                      <a:pt x="199" y="44"/>
                    </a:lnTo>
                    <a:lnTo>
                      <a:pt x="211" y="30"/>
                    </a:lnTo>
                    <a:lnTo>
                      <a:pt x="224" y="19"/>
                    </a:lnTo>
                    <a:lnTo>
                      <a:pt x="234" y="12"/>
                    </a:lnTo>
                    <a:lnTo>
                      <a:pt x="244" y="7"/>
                    </a:lnTo>
                    <a:lnTo>
                      <a:pt x="254" y="3"/>
                    </a:lnTo>
                    <a:lnTo>
                      <a:pt x="264" y="0"/>
                    </a:lnTo>
                    <a:lnTo>
                      <a:pt x="273" y="0"/>
                    </a:lnTo>
                    <a:lnTo>
                      <a:pt x="281" y="0"/>
                    </a:lnTo>
                    <a:lnTo>
                      <a:pt x="288" y="3"/>
                    </a:lnTo>
                    <a:lnTo>
                      <a:pt x="296" y="7"/>
                    </a:lnTo>
                    <a:lnTo>
                      <a:pt x="302" y="13"/>
                    </a:lnTo>
                    <a:lnTo>
                      <a:pt x="307" y="20"/>
                    </a:lnTo>
                    <a:lnTo>
                      <a:pt x="310" y="28"/>
                    </a:lnTo>
                    <a:lnTo>
                      <a:pt x="312" y="38"/>
                    </a:lnTo>
                    <a:lnTo>
                      <a:pt x="313" y="48"/>
                    </a:lnTo>
                    <a:lnTo>
                      <a:pt x="313" y="58"/>
                    </a:lnTo>
                    <a:lnTo>
                      <a:pt x="311" y="70"/>
                    </a:lnTo>
                    <a:lnTo>
                      <a:pt x="309" y="82"/>
                    </a:lnTo>
                    <a:lnTo>
                      <a:pt x="306" y="95"/>
                    </a:lnTo>
                    <a:lnTo>
                      <a:pt x="265" y="246"/>
                    </a:lnTo>
                    <a:lnTo>
                      <a:pt x="262" y="262"/>
                    </a:lnTo>
                    <a:lnTo>
                      <a:pt x="260" y="271"/>
                    </a:lnTo>
                    <a:lnTo>
                      <a:pt x="261" y="274"/>
                    </a:lnTo>
                    <a:lnTo>
                      <a:pt x="263" y="277"/>
                    </a:lnTo>
                    <a:lnTo>
                      <a:pt x="265" y="280"/>
                    </a:lnTo>
                    <a:lnTo>
                      <a:pt x="268" y="281"/>
                    </a:lnTo>
                    <a:lnTo>
                      <a:pt x="271" y="280"/>
                    </a:lnTo>
                    <a:lnTo>
                      <a:pt x="274" y="277"/>
                    </a:lnTo>
                    <a:lnTo>
                      <a:pt x="279" y="272"/>
                    </a:lnTo>
                    <a:lnTo>
                      <a:pt x="285" y="265"/>
                    </a:lnTo>
                    <a:lnTo>
                      <a:pt x="290" y="258"/>
                    </a:lnTo>
                    <a:lnTo>
                      <a:pt x="297" y="249"/>
                    </a:lnTo>
                    <a:lnTo>
                      <a:pt x="300" y="242"/>
                    </a:lnTo>
                    <a:lnTo>
                      <a:pt x="306" y="234"/>
                    </a:lnTo>
                    <a:lnTo>
                      <a:pt x="317" y="242"/>
                    </a:lnTo>
                    <a:lnTo>
                      <a:pt x="306" y="263"/>
                    </a:lnTo>
                    <a:lnTo>
                      <a:pt x="294" y="281"/>
                    </a:lnTo>
                    <a:lnTo>
                      <a:pt x="282" y="295"/>
                    </a:lnTo>
                    <a:lnTo>
                      <a:pt x="270" y="307"/>
                    </a:lnTo>
                    <a:lnTo>
                      <a:pt x="264" y="312"/>
                    </a:lnTo>
                    <a:lnTo>
                      <a:pt x="258" y="317"/>
                    </a:lnTo>
                    <a:lnTo>
                      <a:pt x="251" y="321"/>
                    </a:lnTo>
                    <a:lnTo>
                      <a:pt x="245" y="324"/>
                    </a:lnTo>
                    <a:lnTo>
                      <a:pt x="239" y="326"/>
                    </a:lnTo>
                    <a:lnTo>
                      <a:pt x="233" y="328"/>
                    </a:lnTo>
                    <a:lnTo>
                      <a:pt x="227" y="329"/>
                    </a:lnTo>
                    <a:lnTo>
                      <a:pt x="220" y="329"/>
                    </a:lnTo>
                    <a:lnTo>
                      <a:pt x="211" y="328"/>
                    </a:lnTo>
                    <a:lnTo>
                      <a:pt x="203" y="326"/>
                    </a:lnTo>
                    <a:lnTo>
                      <a:pt x="196" y="323"/>
                    </a:lnTo>
                    <a:lnTo>
                      <a:pt x="190" y="318"/>
                    </a:lnTo>
                    <a:lnTo>
                      <a:pt x="184" y="311"/>
                    </a:lnTo>
                    <a:lnTo>
                      <a:pt x="181" y="305"/>
                    </a:lnTo>
                    <a:lnTo>
                      <a:pt x="179" y="298"/>
                    </a:lnTo>
                    <a:lnTo>
                      <a:pt x="178" y="290"/>
                    </a:lnTo>
                    <a:lnTo>
                      <a:pt x="179" y="282"/>
                    </a:lnTo>
                    <a:lnTo>
                      <a:pt x="180" y="271"/>
                    </a:lnTo>
                    <a:lnTo>
                      <a:pt x="182" y="259"/>
                    </a:lnTo>
                    <a:lnTo>
                      <a:pt x="186" y="246"/>
                    </a:lnTo>
                    <a:lnTo>
                      <a:pt x="226" y="95"/>
                    </a:lnTo>
                    <a:lnTo>
                      <a:pt x="229" y="83"/>
                    </a:lnTo>
                    <a:lnTo>
                      <a:pt x="230" y="74"/>
                    </a:lnTo>
                    <a:lnTo>
                      <a:pt x="229" y="71"/>
                    </a:lnTo>
                    <a:lnTo>
                      <a:pt x="227" y="67"/>
                    </a:lnTo>
                    <a:lnTo>
                      <a:pt x="224" y="64"/>
                    </a:lnTo>
                    <a:lnTo>
                      <a:pt x="220" y="64"/>
                    </a:lnTo>
                    <a:lnTo>
                      <a:pt x="213" y="65"/>
                    </a:lnTo>
                    <a:lnTo>
                      <a:pt x="207" y="69"/>
                    </a:lnTo>
                    <a:lnTo>
                      <a:pt x="199" y="75"/>
                    </a:lnTo>
                    <a:lnTo>
                      <a:pt x="191" y="83"/>
                    </a:lnTo>
                    <a:lnTo>
                      <a:pt x="180" y="94"/>
                    </a:lnTo>
                    <a:lnTo>
                      <a:pt x="169" y="109"/>
                    </a:lnTo>
                    <a:lnTo>
                      <a:pt x="159" y="123"/>
                    </a:lnTo>
                    <a:lnTo>
                      <a:pt x="148" y="141"/>
                    </a:lnTo>
                    <a:lnTo>
                      <a:pt x="138" y="158"/>
                    </a:lnTo>
                    <a:lnTo>
                      <a:pt x="128" y="178"/>
                    </a:lnTo>
                    <a:lnTo>
                      <a:pt x="118" y="198"/>
                    </a:lnTo>
                    <a:lnTo>
                      <a:pt x="107" y="221"/>
                    </a:lnTo>
                    <a:lnTo>
                      <a:pt x="81" y="325"/>
                    </a:lnTo>
                    <a:lnTo>
                      <a:pt x="0" y="325"/>
                    </a:lnTo>
                    <a:lnTo>
                      <a:pt x="60" y="99"/>
                    </a:lnTo>
                    <a:lnTo>
                      <a:pt x="63" y="84"/>
                    </a:lnTo>
                    <a:lnTo>
                      <a:pt x="66" y="71"/>
                    </a:lnTo>
                    <a:lnTo>
                      <a:pt x="68" y="60"/>
                    </a:lnTo>
                    <a:lnTo>
                      <a:pt x="68" y="52"/>
                    </a:lnTo>
                    <a:lnTo>
                      <a:pt x="67" y="46"/>
                    </a:lnTo>
                    <a:lnTo>
                      <a:pt x="66" y="42"/>
                    </a:lnTo>
                    <a:lnTo>
                      <a:pt x="62" y="39"/>
                    </a:lnTo>
                    <a:lnTo>
                      <a:pt x="58" y="36"/>
                    </a:lnTo>
                    <a:lnTo>
                      <a:pt x="50" y="34"/>
                    </a:lnTo>
                    <a:lnTo>
                      <a:pt x="36" y="34"/>
                    </a:lnTo>
                    <a:lnTo>
                      <a:pt x="39" y="20"/>
                    </a:lnTo>
                    <a:lnTo>
                      <a:pt x="145" y="0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44" name="Freeform 1862">
                <a:extLst>
                  <a:ext uri="{FF2B5EF4-FFF2-40B4-BE49-F238E27FC236}">
                    <a16:creationId xmlns:a16="http://schemas.microsoft.com/office/drawing/2014/main" id="{DF53F9BE-5C88-4EB7-AF57-561B005A9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4" y="3696"/>
                <a:ext cx="18" cy="25"/>
              </a:xfrm>
              <a:custGeom>
                <a:avLst/>
                <a:gdLst>
                  <a:gd name="T0" fmla="*/ 0 w 262"/>
                  <a:gd name="T1" fmla="*/ 1 h 377"/>
                  <a:gd name="T2" fmla="*/ 0 w 262"/>
                  <a:gd name="T3" fmla="*/ 1 h 377"/>
                  <a:gd name="T4" fmla="*/ 1 w 262"/>
                  <a:gd name="T5" fmla="*/ 1 h 377"/>
                  <a:gd name="T6" fmla="*/ 1 w 262"/>
                  <a:gd name="T7" fmla="*/ 1 h 377"/>
                  <a:gd name="T8" fmla="*/ 1 w 262"/>
                  <a:gd name="T9" fmla="*/ 1 h 377"/>
                  <a:gd name="T10" fmla="*/ 1 w 262"/>
                  <a:gd name="T11" fmla="*/ 1 h 377"/>
                  <a:gd name="T12" fmla="*/ 1 w 262"/>
                  <a:gd name="T13" fmla="*/ 2 h 377"/>
                  <a:gd name="T14" fmla="*/ 1 w 262"/>
                  <a:gd name="T15" fmla="*/ 2 h 377"/>
                  <a:gd name="T16" fmla="*/ 1 w 262"/>
                  <a:gd name="T17" fmla="*/ 2 h 377"/>
                  <a:gd name="T18" fmla="*/ 1 w 262"/>
                  <a:gd name="T19" fmla="*/ 2 h 377"/>
                  <a:gd name="T20" fmla="*/ 1 w 262"/>
                  <a:gd name="T21" fmla="*/ 2 h 377"/>
                  <a:gd name="T22" fmla="*/ 1 w 262"/>
                  <a:gd name="T23" fmla="*/ 2 h 377"/>
                  <a:gd name="T24" fmla="*/ 1 w 262"/>
                  <a:gd name="T25" fmla="*/ 2 h 377"/>
                  <a:gd name="T26" fmla="*/ 1 w 262"/>
                  <a:gd name="T27" fmla="*/ 1 h 377"/>
                  <a:gd name="T28" fmla="*/ 1 w 262"/>
                  <a:gd name="T29" fmla="*/ 1 h 377"/>
                  <a:gd name="T30" fmla="*/ 1 w 262"/>
                  <a:gd name="T31" fmla="*/ 1 h 377"/>
                  <a:gd name="T32" fmla="*/ 1 w 262"/>
                  <a:gd name="T33" fmla="*/ 1 h 377"/>
                  <a:gd name="T34" fmla="*/ 1 w 262"/>
                  <a:gd name="T35" fmla="*/ 1 h 377"/>
                  <a:gd name="T36" fmla="*/ 1 w 262"/>
                  <a:gd name="T37" fmla="*/ 1 h 377"/>
                  <a:gd name="T38" fmla="*/ 1 w 262"/>
                  <a:gd name="T39" fmla="*/ 1 h 377"/>
                  <a:gd name="T40" fmla="*/ 1 w 262"/>
                  <a:gd name="T41" fmla="*/ 1 h 377"/>
                  <a:gd name="T42" fmla="*/ 1 w 262"/>
                  <a:gd name="T43" fmla="*/ 1 h 377"/>
                  <a:gd name="T44" fmla="*/ 1 w 262"/>
                  <a:gd name="T45" fmla="*/ 1 h 377"/>
                  <a:gd name="T46" fmla="*/ 1 w 262"/>
                  <a:gd name="T47" fmla="*/ 1 h 377"/>
                  <a:gd name="T48" fmla="*/ 1 w 262"/>
                  <a:gd name="T49" fmla="*/ 1 h 377"/>
                  <a:gd name="T50" fmla="*/ 1 w 262"/>
                  <a:gd name="T51" fmla="*/ 2 h 377"/>
                  <a:gd name="T52" fmla="*/ 1 w 262"/>
                  <a:gd name="T53" fmla="*/ 2 h 377"/>
                  <a:gd name="T54" fmla="*/ 1 w 262"/>
                  <a:gd name="T55" fmla="*/ 2 h 377"/>
                  <a:gd name="T56" fmla="*/ 1 w 262"/>
                  <a:gd name="T57" fmla="*/ 2 h 377"/>
                  <a:gd name="T58" fmla="*/ 1 w 262"/>
                  <a:gd name="T59" fmla="*/ 2 h 377"/>
                  <a:gd name="T60" fmla="*/ 1 w 262"/>
                  <a:gd name="T61" fmla="*/ 2 h 377"/>
                  <a:gd name="T62" fmla="*/ 1 w 262"/>
                  <a:gd name="T63" fmla="*/ 2 h 377"/>
                  <a:gd name="T64" fmla="*/ 1 w 262"/>
                  <a:gd name="T65" fmla="*/ 2 h 377"/>
                  <a:gd name="T66" fmla="*/ 0 w 262"/>
                  <a:gd name="T67" fmla="*/ 2 h 377"/>
                  <a:gd name="T68" fmla="*/ 0 w 262"/>
                  <a:gd name="T69" fmla="*/ 1 h 377"/>
                  <a:gd name="T70" fmla="*/ 0 w 262"/>
                  <a:gd name="T71" fmla="*/ 1 h 377"/>
                  <a:gd name="T72" fmla="*/ 0 w 262"/>
                  <a:gd name="T73" fmla="*/ 1 h 377"/>
                  <a:gd name="T74" fmla="*/ 0 w 262"/>
                  <a:gd name="T75" fmla="*/ 1 h 377"/>
                  <a:gd name="T76" fmla="*/ 0 w 262"/>
                  <a:gd name="T77" fmla="*/ 1 h 377"/>
                  <a:gd name="T78" fmla="*/ 1 w 262"/>
                  <a:gd name="T79" fmla="*/ 0 h 377"/>
                  <a:gd name="T80" fmla="*/ 0 w 262"/>
                  <a:gd name="T81" fmla="*/ 0 h 377"/>
                  <a:gd name="T82" fmla="*/ 0 w 262"/>
                  <a:gd name="T83" fmla="*/ 0 h 377"/>
                  <a:gd name="T84" fmla="*/ 0 w 262"/>
                  <a:gd name="T85" fmla="*/ 0 h 377"/>
                  <a:gd name="T86" fmla="*/ 0 w 262"/>
                  <a:gd name="T87" fmla="*/ 0 h 377"/>
                  <a:gd name="T88" fmla="*/ 0 w 262"/>
                  <a:gd name="T89" fmla="*/ 0 h 377"/>
                  <a:gd name="T90" fmla="*/ 1 w 262"/>
                  <a:gd name="T91" fmla="*/ 0 h 37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377">
                    <a:moveTo>
                      <a:pt x="262" y="0"/>
                    </a:moveTo>
                    <a:lnTo>
                      <a:pt x="83" y="236"/>
                    </a:lnTo>
                    <a:lnTo>
                      <a:pt x="92" y="240"/>
                    </a:lnTo>
                    <a:lnTo>
                      <a:pt x="100" y="244"/>
                    </a:lnTo>
                    <a:lnTo>
                      <a:pt x="108" y="250"/>
                    </a:lnTo>
                    <a:lnTo>
                      <a:pt x="113" y="256"/>
                    </a:lnTo>
                    <a:lnTo>
                      <a:pt x="119" y="265"/>
                    </a:lnTo>
                    <a:lnTo>
                      <a:pt x="124" y="278"/>
                    </a:lnTo>
                    <a:lnTo>
                      <a:pt x="128" y="292"/>
                    </a:lnTo>
                    <a:lnTo>
                      <a:pt x="131" y="309"/>
                    </a:lnTo>
                    <a:lnTo>
                      <a:pt x="134" y="324"/>
                    </a:lnTo>
                    <a:lnTo>
                      <a:pt x="138" y="336"/>
                    </a:lnTo>
                    <a:lnTo>
                      <a:pt x="141" y="346"/>
                    </a:lnTo>
                    <a:lnTo>
                      <a:pt x="144" y="353"/>
                    </a:lnTo>
                    <a:lnTo>
                      <a:pt x="148" y="357"/>
                    </a:lnTo>
                    <a:lnTo>
                      <a:pt x="152" y="359"/>
                    </a:lnTo>
                    <a:lnTo>
                      <a:pt x="155" y="361"/>
                    </a:lnTo>
                    <a:lnTo>
                      <a:pt x="159" y="362"/>
                    </a:lnTo>
                    <a:lnTo>
                      <a:pt x="161" y="361"/>
                    </a:lnTo>
                    <a:lnTo>
                      <a:pt x="164" y="360"/>
                    </a:lnTo>
                    <a:lnTo>
                      <a:pt x="166" y="359"/>
                    </a:lnTo>
                    <a:lnTo>
                      <a:pt x="168" y="357"/>
                    </a:lnTo>
                    <a:lnTo>
                      <a:pt x="170" y="354"/>
                    </a:lnTo>
                    <a:lnTo>
                      <a:pt x="171" y="351"/>
                    </a:lnTo>
                    <a:lnTo>
                      <a:pt x="173" y="349"/>
                    </a:lnTo>
                    <a:lnTo>
                      <a:pt x="173" y="346"/>
                    </a:lnTo>
                    <a:lnTo>
                      <a:pt x="171" y="336"/>
                    </a:lnTo>
                    <a:lnTo>
                      <a:pt x="169" y="323"/>
                    </a:lnTo>
                    <a:lnTo>
                      <a:pt x="167" y="314"/>
                    </a:lnTo>
                    <a:lnTo>
                      <a:pt x="166" y="303"/>
                    </a:lnTo>
                    <a:lnTo>
                      <a:pt x="167" y="294"/>
                    </a:lnTo>
                    <a:lnTo>
                      <a:pt x="169" y="286"/>
                    </a:lnTo>
                    <a:lnTo>
                      <a:pt x="173" y="278"/>
                    </a:lnTo>
                    <a:lnTo>
                      <a:pt x="178" y="271"/>
                    </a:lnTo>
                    <a:lnTo>
                      <a:pt x="184" y="265"/>
                    </a:lnTo>
                    <a:lnTo>
                      <a:pt x="190" y="261"/>
                    </a:lnTo>
                    <a:lnTo>
                      <a:pt x="197" y="258"/>
                    </a:lnTo>
                    <a:lnTo>
                      <a:pt x="204" y="257"/>
                    </a:lnTo>
                    <a:lnTo>
                      <a:pt x="212" y="258"/>
                    </a:lnTo>
                    <a:lnTo>
                      <a:pt x="218" y="260"/>
                    </a:lnTo>
                    <a:lnTo>
                      <a:pt x="223" y="264"/>
                    </a:lnTo>
                    <a:lnTo>
                      <a:pt x="228" y="270"/>
                    </a:lnTo>
                    <a:lnTo>
                      <a:pt x="232" y="276"/>
                    </a:lnTo>
                    <a:lnTo>
                      <a:pt x="235" y="283"/>
                    </a:lnTo>
                    <a:lnTo>
                      <a:pt x="237" y="291"/>
                    </a:lnTo>
                    <a:lnTo>
                      <a:pt x="238" y="300"/>
                    </a:lnTo>
                    <a:lnTo>
                      <a:pt x="237" y="308"/>
                    </a:lnTo>
                    <a:lnTo>
                      <a:pt x="236" y="314"/>
                    </a:lnTo>
                    <a:lnTo>
                      <a:pt x="234" y="321"/>
                    </a:lnTo>
                    <a:lnTo>
                      <a:pt x="232" y="328"/>
                    </a:lnTo>
                    <a:lnTo>
                      <a:pt x="229" y="334"/>
                    </a:lnTo>
                    <a:lnTo>
                      <a:pt x="225" y="341"/>
                    </a:lnTo>
                    <a:lnTo>
                      <a:pt x="220" y="347"/>
                    </a:lnTo>
                    <a:lnTo>
                      <a:pt x="215" y="353"/>
                    </a:lnTo>
                    <a:lnTo>
                      <a:pt x="208" y="359"/>
                    </a:lnTo>
                    <a:lnTo>
                      <a:pt x="201" y="363"/>
                    </a:lnTo>
                    <a:lnTo>
                      <a:pt x="194" y="367"/>
                    </a:lnTo>
                    <a:lnTo>
                      <a:pt x="188" y="371"/>
                    </a:lnTo>
                    <a:lnTo>
                      <a:pt x="180" y="373"/>
                    </a:lnTo>
                    <a:lnTo>
                      <a:pt x="173" y="376"/>
                    </a:lnTo>
                    <a:lnTo>
                      <a:pt x="164" y="377"/>
                    </a:lnTo>
                    <a:lnTo>
                      <a:pt x="155" y="377"/>
                    </a:lnTo>
                    <a:lnTo>
                      <a:pt x="145" y="377"/>
                    </a:lnTo>
                    <a:lnTo>
                      <a:pt x="135" y="375"/>
                    </a:lnTo>
                    <a:lnTo>
                      <a:pt x="125" y="371"/>
                    </a:lnTo>
                    <a:lnTo>
                      <a:pt x="115" y="366"/>
                    </a:lnTo>
                    <a:lnTo>
                      <a:pt x="106" y="361"/>
                    </a:lnTo>
                    <a:lnTo>
                      <a:pt x="95" y="354"/>
                    </a:lnTo>
                    <a:lnTo>
                      <a:pt x="86" y="345"/>
                    </a:lnTo>
                    <a:lnTo>
                      <a:pt x="76" y="335"/>
                    </a:lnTo>
                    <a:lnTo>
                      <a:pt x="62" y="322"/>
                    </a:lnTo>
                    <a:lnTo>
                      <a:pt x="51" y="313"/>
                    </a:lnTo>
                    <a:lnTo>
                      <a:pt x="44" y="311"/>
                    </a:lnTo>
                    <a:lnTo>
                      <a:pt x="36" y="310"/>
                    </a:lnTo>
                    <a:lnTo>
                      <a:pt x="32" y="310"/>
                    </a:lnTo>
                    <a:lnTo>
                      <a:pt x="28" y="312"/>
                    </a:lnTo>
                    <a:lnTo>
                      <a:pt x="24" y="313"/>
                    </a:lnTo>
                    <a:lnTo>
                      <a:pt x="19" y="316"/>
                    </a:lnTo>
                    <a:lnTo>
                      <a:pt x="0" y="316"/>
                    </a:lnTo>
                    <a:lnTo>
                      <a:pt x="182" y="74"/>
                    </a:lnTo>
                    <a:lnTo>
                      <a:pt x="117" y="74"/>
                    </a:lnTo>
                    <a:lnTo>
                      <a:pt x="104" y="75"/>
                    </a:lnTo>
                    <a:lnTo>
                      <a:pt x="92" y="76"/>
                    </a:lnTo>
                    <a:lnTo>
                      <a:pt x="83" y="78"/>
                    </a:lnTo>
                    <a:lnTo>
                      <a:pt x="76" y="82"/>
                    </a:lnTo>
                    <a:lnTo>
                      <a:pt x="70" y="86"/>
                    </a:lnTo>
                    <a:lnTo>
                      <a:pt x="63" y="93"/>
                    </a:lnTo>
                    <a:lnTo>
                      <a:pt x="58" y="102"/>
                    </a:lnTo>
                    <a:lnTo>
                      <a:pt x="52" y="112"/>
                    </a:lnTo>
                    <a:lnTo>
                      <a:pt x="39" y="112"/>
                    </a:lnTo>
                    <a:lnTo>
                      <a:pt x="65" y="0"/>
                    </a:lnTo>
                    <a:lnTo>
                      <a:pt x="262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45" name="Freeform 1863">
                <a:extLst>
                  <a:ext uri="{FF2B5EF4-FFF2-40B4-BE49-F238E27FC236}">
                    <a16:creationId xmlns:a16="http://schemas.microsoft.com/office/drawing/2014/main" id="{946AED27-85DC-4BEB-846A-2E1D84EC39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66" y="3696"/>
                <a:ext cx="20" cy="22"/>
              </a:xfrm>
              <a:custGeom>
                <a:avLst/>
                <a:gdLst>
                  <a:gd name="T0" fmla="*/ 1 w 296"/>
                  <a:gd name="T1" fmla="*/ 1 h 334"/>
                  <a:gd name="T2" fmla="*/ 1 w 296"/>
                  <a:gd name="T3" fmla="*/ 1 h 334"/>
                  <a:gd name="T4" fmla="*/ 1 w 296"/>
                  <a:gd name="T5" fmla="*/ 1 h 334"/>
                  <a:gd name="T6" fmla="*/ 1 w 296"/>
                  <a:gd name="T7" fmla="*/ 1 h 334"/>
                  <a:gd name="T8" fmla="*/ 1 w 296"/>
                  <a:gd name="T9" fmla="*/ 1 h 334"/>
                  <a:gd name="T10" fmla="*/ 1 w 296"/>
                  <a:gd name="T11" fmla="*/ 1 h 334"/>
                  <a:gd name="T12" fmla="*/ 1 w 296"/>
                  <a:gd name="T13" fmla="*/ 1 h 334"/>
                  <a:gd name="T14" fmla="*/ 1 w 296"/>
                  <a:gd name="T15" fmla="*/ 1 h 334"/>
                  <a:gd name="T16" fmla="*/ 1 w 296"/>
                  <a:gd name="T17" fmla="*/ 1 h 334"/>
                  <a:gd name="T18" fmla="*/ 1 w 296"/>
                  <a:gd name="T19" fmla="*/ 1 h 334"/>
                  <a:gd name="T20" fmla="*/ 1 w 296"/>
                  <a:gd name="T21" fmla="*/ 1 h 334"/>
                  <a:gd name="T22" fmla="*/ 1 w 296"/>
                  <a:gd name="T23" fmla="*/ 1 h 334"/>
                  <a:gd name="T24" fmla="*/ 1 w 296"/>
                  <a:gd name="T25" fmla="*/ 1 h 334"/>
                  <a:gd name="T26" fmla="*/ 1 w 296"/>
                  <a:gd name="T27" fmla="*/ 1 h 334"/>
                  <a:gd name="T28" fmla="*/ 1 w 296"/>
                  <a:gd name="T29" fmla="*/ 1 h 334"/>
                  <a:gd name="T30" fmla="*/ 1 w 296"/>
                  <a:gd name="T31" fmla="*/ 1 h 334"/>
                  <a:gd name="T32" fmla="*/ 1 w 296"/>
                  <a:gd name="T33" fmla="*/ 1 h 334"/>
                  <a:gd name="T34" fmla="*/ 0 w 296"/>
                  <a:gd name="T35" fmla="*/ 1 h 334"/>
                  <a:gd name="T36" fmla="*/ 0 w 296"/>
                  <a:gd name="T37" fmla="*/ 1 h 334"/>
                  <a:gd name="T38" fmla="*/ 0 w 296"/>
                  <a:gd name="T39" fmla="*/ 1 h 334"/>
                  <a:gd name="T40" fmla="*/ 0 w 296"/>
                  <a:gd name="T41" fmla="*/ 1 h 334"/>
                  <a:gd name="T42" fmla="*/ 0 w 296"/>
                  <a:gd name="T43" fmla="*/ 1 h 334"/>
                  <a:gd name="T44" fmla="*/ 0 w 296"/>
                  <a:gd name="T45" fmla="*/ 1 h 334"/>
                  <a:gd name="T46" fmla="*/ 0 w 296"/>
                  <a:gd name="T47" fmla="*/ 1 h 334"/>
                  <a:gd name="T48" fmla="*/ 0 w 296"/>
                  <a:gd name="T49" fmla="*/ 1 h 334"/>
                  <a:gd name="T50" fmla="*/ 0 w 296"/>
                  <a:gd name="T51" fmla="*/ 1 h 334"/>
                  <a:gd name="T52" fmla="*/ 0 w 296"/>
                  <a:gd name="T53" fmla="*/ 0 h 334"/>
                  <a:gd name="T54" fmla="*/ 0 w 296"/>
                  <a:gd name="T55" fmla="*/ 0 h 334"/>
                  <a:gd name="T56" fmla="*/ 0 w 296"/>
                  <a:gd name="T57" fmla="*/ 0 h 334"/>
                  <a:gd name="T58" fmla="*/ 1 w 296"/>
                  <a:gd name="T59" fmla="*/ 0 h 334"/>
                  <a:gd name="T60" fmla="*/ 1 w 296"/>
                  <a:gd name="T61" fmla="*/ 0 h 334"/>
                  <a:gd name="T62" fmla="*/ 1 w 296"/>
                  <a:gd name="T63" fmla="*/ 0 h 334"/>
                  <a:gd name="T64" fmla="*/ 1 w 296"/>
                  <a:gd name="T65" fmla="*/ 0 h 334"/>
                  <a:gd name="T66" fmla="*/ 1 w 296"/>
                  <a:gd name="T67" fmla="*/ 0 h 334"/>
                  <a:gd name="T68" fmla="*/ 1 w 296"/>
                  <a:gd name="T69" fmla="*/ 0 h 334"/>
                  <a:gd name="T70" fmla="*/ 1 w 296"/>
                  <a:gd name="T71" fmla="*/ 0 h 334"/>
                  <a:gd name="T72" fmla="*/ 1 w 296"/>
                  <a:gd name="T73" fmla="*/ 0 h 334"/>
                  <a:gd name="T74" fmla="*/ 1 w 296"/>
                  <a:gd name="T75" fmla="*/ 0 h 334"/>
                  <a:gd name="T76" fmla="*/ 1 w 296"/>
                  <a:gd name="T77" fmla="*/ 0 h 334"/>
                  <a:gd name="T78" fmla="*/ 1 w 296"/>
                  <a:gd name="T79" fmla="*/ 0 h 334"/>
                  <a:gd name="T80" fmla="*/ 1 w 296"/>
                  <a:gd name="T81" fmla="*/ 0 h 334"/>
                  <a:gd name="T82" fmla="*/ 0 w 296"/>
                  <a:gd name="T83" fmla="*/ 1 h 334"/>
                  <a:gd name="T84" fmla="*/ 0 w 296"/>
                  <a:gd name="T85" fmla="*/ 1 h 334"/>
                  <a:gd name="T86" fmla="*/ 0 w 296"/>
                  <a:gd name="T87" fmla="*/ 1 h 334"/>
                  <a:gd name="T88" fmla="*/ 0 w 296"/>
                  <a:gd name="T89" fmla="*/ 1 h 334"/>
                  <a:gd name="T90" fmla="*/ 0 w 296"/>
                  <a:gd name="T91" fmla="*/ 1 h 334"/>
                  <a:gd name="T92" fmla="*/ 0 w 296"/>
                  <a:gd name="T93" fmla="*/ 1 h 334"/>
                  <a:gd name="T94" fmla="*/ 1 w 296"/>
                  <a:gd name="T95" fmla="*/ 1 h 334"/>
                  <a:gd name="T96" fmla="*/ 1 w 296"/>
                  <a:gd name="T97" fmla="*/ 1 h 334"/>
                  <a:gd name="T98" fmla="*/ 1 w 296"/>
                  <a:gd name="T99" fmla="*/ 1 h 334"/>
                  <a:gd name="T100" fmla="*/ 1 w 296"/>
                  <a:gd name="T101" fmla="*/ 1 h 334"/>
                  <a:gd name="T102" fmla="*/ 1 w 296"/>
                  <a:gd name="T103" fmla="*/ 0 h 33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296" h="334">
                    <a:moveTo>
                      <a:pt x="296" y="4"/>
                    </a:moveTo>
                    <a:lnTo>
                      <a:pt x="236" y="237"/>
                    </a:lnTo>
                    <a:lnTo>
                      <a:pt x="229" y="266"/>
                    </a:lnTo>
                    <a:lnTo>
                      <a:pt x="228" y="270"/>
                    </a:lnTo>
                    <a:lnTo>
                      <a:pt x="228" y="273"/>
                    </a:lnTo>
                    <a:lnTo>
                      <a:pt x="228" y="277"/>
                    </a:lnTo>
                    <a:lnTo>
                      <a:pt x="230" y="282"/>
                    </a:lnTo>
                    <a:lnTo>
                      <a:pt x="233" y="284"/>
                    </a:lnTo>
                    <a:lnTo>
                      <a:pt x="237" y="285"/>
                    </a:lnTo>
                    <a:lnTo>
                      <a:pt x="240" y="284"/>
                    </a:lnTo>
                    <a:lnTo>
                      <a:pt x="244" y="282"/>
                    </a:lnTo>
                    <a:lnTo>
                      <a:pt x="249" y="279"/>
                    </a:lnTo>
                    <a:lnTo>
                      <a:pt x="254" y="273"/>
                    </a:lnTo>
                    <a:lnTo>
                      <a:pt x="258" y="269"/>
                    </a:lnTo>
                    <a:lnTo>
                      <a:pt x="262" y="263"/>
                    </a:lnTo>
                    <a:lnTo>
                      <a:pt x="270" y="253"/>
                    </a:lnTo>
                    <a:lnTo>
                      <a:pt x="278" y="240"/>
                    </a:lnTo>
                    <a:lnTo>
                      <a:pt x="288" y="248"/>
                    </a:lnTo>
                    <a:lnTo>
                      <a:pt x="277" y="268"/>
                    </a:lnTo>
                    <a:lnTo>
                      <a:pt x="265" y="287"/>
                    </a:lnTo>
                    <a:lnTo>
                      <a:pt x="259" y="295"/>
                    </a:lnTo>
                    <a:lnTo>
                      <a:pt x="253" y="302"/>
                    </a:lnTo>
                    <a:lnTo>
                      <a:pt x="247" y="308"/>
                    </a:lnTo>
                    <a:lnTo>
                      <a:pt x="241" y="314"/>
                    </a:lnTo>
                    <a:lnTo>
                      <a:pt x="235" y="319"/>
                    </a:lnTo>
                    <a:lnTo>
                      <a:pt x="227" y="323"/>
                    </a:lnTo>
                    <a:lnTo>
                      <a:pt x="221" y="327"/>
                    </a:lnTo>
                    <a:lnTo>
                      <a:pt x="214" y="329"/>
                    </a:lnTo>
                    <a:lnTo>
                      <a:pt x="208" y="332"/>
                    </a:lnTo>
                    <a:lnTo>
                      <a:pt x="201" y="333"/>
                    </a:lnTo>
                    <a:lnTo>
                      <a:pt x="193" y="334"/>
                    </a:lnTo>
                    <a:lnTo>
                      <a:pt x="186" y="334"/>
                    </a:lnTo>
                    <a:lnTo>
                      <a:pt x="178" y="334"/>
                    </a:lnTo>
                    <a:lnTo>
                      <a:pt x="170" y="332"/>
                    </a:lnTo>
                    <a:lnTo>
                      <a:pt x="163" y="329"/>
                    </a:lnTo>
                    <a:lnTo>
                      <a:pt x="158" y="324"/>
                    </a:lnTo>
                    <a:lnTo>
                      <a:pt x="154" y="319"/>
                    </a:lnTo>
                    <a:lnTo>
                      <a:pt x="151" y="312"/>
                    </a:lnTo>
                    <a:lnTo>
                      <a:pt x="150" y="305"/>
                    </a:lnTo>
                    <a:lnTo>
                      <a:pt x="149" y="298"/>
                    </a:lnTo>
                    <a:lnTo>
                      <a:pt x="150" y="290"/>
                    </a:lnTo>
                    <a:lnTo>
                      <a:pt x="151" y="279"/>
                    </a:lnTo>
                    <a:lnTo>
                      <a:pt x="154" y="264"/>
                    </a:lnTo>
                    <a:lnTo>
                      <a:pt x="159" y="248"/>
                    </a:lnTo>
                    <a:lnTo>
                      <a:pt x="167" y="219"/>
                    </a:lnTo>
                    <a:lnTo>
                      <a:pt x="157" y="235"/>
                    </a:lnTo>
                    <a:lnTo>
                      <a:pt x="148" y="251"/>
                    </a:lnTo>
                    <a:lnTo>
                      <a:pt x="140" y="265"/>
                    </a:lnTo>
                    <a:lnTo>
                      <a:pt x="131" y="279"/>
                    </a:lnTo>
                    <a:lnTo>
                      <a:pt x="122" y="290"/>
                    </a:lnTo>
                    <a:lnTo>
                      <a:pt x="113" y="300"/>
                    </a:lnTo>
                    <a:lnTo>
                      <a:pt x="105" y="309"/>
                    </a:lnTo>
                    <a:lnTo>
                      <a:pt x="97" y="318"/>
                    </a:lnTo>
                    <a:lnTo>
                      <a:pt x="86" y="325"/>
                    </a:lnTo>
                    <a:lnTo>
                      <a:pt x="76" y="330"/>
                    </a:lnTo>
                    <a:lnTo>
                      <a:pt x="71" y="332"/>
                    </a:lnTo>
                    <a:lnTo>
                      <a:pt x="66" y="333"/>
                    </a:lnTo>
                    <a:lnTo>
                      <a:pt x="61" y="334"/>
                    </a:lnTo>
                    <a:lnTo>
                      <a:pt x="54" y="334"/>
                    </a:lnTo>
                    <a:lnTo>
                      <a:pt x="48" y="334"/>
                    </a:lnTo>
                    <a:lnTo>
                      <a:pt x="41" y="333"/>
                    </a:lnTo>
                    <a:lnTo>
                      <a:pt x="35" y="331"/>
                    </a:lnTo>
                    <a:lnTo>
                      <a:pt x="30" y="328"/>
                    </a:lnTo>
                    <a:lnTo>
                      <a:pt x="25" y="324"/>
                    </a:lnTo>
                    <a:lnTo>
                      <a:pt x="20" y="320"/>
                    </a:lnTo>
                    <a:lnTo>
                      <a:pt x="16" y="315"/>
                    </a:lnTo>
                    <a:lnTo>
                      <a:pt x="13" y="308"/>
                    </a:lnTo>
                    <a:lnTo>
                      <a:pt x="7" y="294"/>
                    </a:lnTo>
                    <a:lnTo>
                      <a:pt x="3" y="280"/>
                    </a:lnTo>
                    <a:lnTo>
                      <a:pt x="1" y="264"/>
                    </a:lnTo>
                    <a:lnTo>
                      <a:pt x="0" y="249"/>
                    </a:lnTo>
                    <a:lnTo>
                      <a:pt x="0" y="235"/>
                    </a:lnTo>
                    <a:lnTo>
                      <a:pt x="2" y="223"/>
                    </a:lnTo>
                    <a:lnTo>
                      <a:pt x="4" y="209"/>
                    </a:lnTo>
                    <a:lnTo>
                      <a:pt x="7" y="195"/>
                    </a:lnTo>
                    <a:lnTo>
                      <a:pt x="10" y="181"/>
                    </a:lnTo>
                    <a:lnTo>
                      <a:pt x="15" y="165"/>
                    </a:lnTo>
                    <a:lnTo>
                      <a:pt x="20" y="151"/>
                    </a:lnTo>
                    <a:lnTo>
                      <a:pt x="27" y="134"/>
                    </a:lnTo>
                    <a:lnTo>
                      <a:pt x="34" y="119"/>
                    </a:lnTo>
                    <a:lnTo>
                      <a:pt x="42" y="105"/>
                    </a:lnTo>
                    <a:lnTo>
                      <a:pt x="49" y="90"/>
                    </a:lnTo>
                    <a:lnTo>
                      <a:pt x="58" y="77"/>
                    </a:lnTo>
                    <a:lnTo>
                      <a:pt x="68" y="64"/>
                    </a:lnTo>
                    <a:lnTo>
                      <a:pt x="77" y="53"/>
                    </a:lnTo>
                    <a:lnTo>
                      <a:pt x="87" y="42"/>
                    </a:lnTo>
                    <a:lnTo>
                      <a:pt x="99" y="31"/>
                    </a:lnTo>
                    <a:lnTo>
                      <a:pt x="107" y="24"/>
                    </a:lnTo>
                    <a:lnTo>
                      <a:pt x="116" y="17"/>
                    </a:lnTo>
                    <a:lnTo>
                      <a:pt x="124" y="12"/>
                    </a:lnTo>
                    <a:lnTo>
                      <a:pt x="134" y="7"/>
                    </a:lnTo>
                    <a:lnTo>
                      <a:pt x="142" y="4"/>
                    </a:lnTo>
                    <a:lnTo>
                      <a:pt x="150" y="2"/>
                    </a:lnTo>
                    <a:lnTo>
                      <a:pt x="158" y="0"/>
                    </a:lnTo>
                    <a:lnTo>
                      <a:pt x="167" y="0"/>
                    </a:lnTo>
                    <a:lnTo>
                      <a:pt x="175" y="0"/>
                    </a:lnTo>
                    <a:lnTo>
                      <a:pt x="182" y="2"/>
                    </a:lnTo>
                    <a:lnTo>
                      <a:pt x="189" y="6"/>
                    </a:lnTo>
                    <a:lnTo>
                      <a:pt x="194" y="11"/>
                    </a:lnTo>
                    <a:lnTo>
                      <a:pt x="200" y="17"/>
                    </a:lnTo>
                    <a:lnTo>
                      <a:pt x="204" y="26"/>
                    </a:lnTo>
                    <a:lnTo>
                      <a:pt x="208" y="39"/>
                    </a:lnTo>
                    <a:lnTo>
                      <a:pt x="211" y="52"/>
                    </a:lnTo>
                    <a:lnTo>
                      <a:pt x="222" y="9"/>
                    </a:lnTo>
                    <a:lnTo>
                      <a:pt x="296" y="4"/>
                    </a:lnTo>
                    <a:close/>
                    <a:moveTo>
                      <a:pt x="195" y="71"/>
                    </a:moveTo>
                    <a:lnTo>
                      <a:pt x="195" y="57"/>
                    </a:lnTo>
                    <a:lnTo>
                      <a:pt x="193" y="46"/>
                    </a:lnTo>
                    <a:lnTo>
                      <a:pt x="191" y="37"/>
                    </a:lnTo>
                    <a:lnTo>
                      <a:pt x="188" y="29"/>
                    </a:lnTo>
                    <a:lnTo>
                      <a:pt x="185" y="26"/>
                    </a:lnTo>
                    <a:lnTo>
                      <a:pt x="181" y="23"/>
                    </a:lnTo>
                    <a:lnTo>
                      <a:pt x="177" y="21"/>
                    </a:lnTo>
                    <a:lnTo>
                      <a:pt x="173" y="21"/>
                    </a:lnTo>
                    <a:lnTo>
                      <a:pt x="168" y="21"/>
                    </a:lnTo>
                    <a:lnTo>
                      <a:pt x="162" y="23"/>
                    </a:lnTo>
                    <a:lnTo>
                      <a:pt x="157" y="27"/>
                    </a:lnTo>
                    <a:lnTo>
                      <a:pt x="152" y="31"/>
                    </a:lnTo>
                    <a:lnTo>
                      <a:pt x="147" y="38"/>
                    </a:lnTo>
                    <a:lnTo>
                      <a:pt x="141" y="45"/>
                    </a:lnTo>
                    <a:lnTo>
                      <a:pt x="136" y="54"/>
                    </a:lnTo>
                    <a:lnTo>
                      <a:pt x="131" y="64"/>
                    </a:lnTo>
                    <a:lnTo>
                      <a:pt x="118" y="89"/>
                    </a:lnTo>
                    <a:lnTo>
                      <a:pt x="107" y="120"/>
                    </a:lnTo>
                    <a:lnTo>
                      <a:pt x="101" y="136"/>
                    </a:lnTo>
                    <a:lnTo>
                      <a:pt x="96" y="152"/>
                    </a:lnTo>
                    <a:lnTo>
                      <a:pt x="91" y="167"/>
                    </a:lnTo>
                    <a:lnTo>
                      <a:pt x="88" y="182"/>
                    </a:lnTo>
                    <a:lnTo>
                      <a:pt x="85" y="196"/>
                    </a:lnTo>
                    <a:lnTo>
                      <a:pt x="84" y="210"/>
                    </a:lnTo>
                    <a:lnTo>
                      <a:pt x="82" y="223"/>
                    </a:lnTo>
                    <a:lnTo>
                      <a:pt x="82" y="235"/>
                    </a:lnTo>
                    <a:lnTo>
                      <a:pt x="82" y="244"/>
                    </a:lnTo>
                    <a:lnTo>
                      <a:pt x="83" y="251"/>
                    </a:lnTo>
                    <a:lnTo>
                      <a:pt x="85" y="257"/>
                    </a:lnTo>
                    <a:lnTo>
                      <a:pt x="87" y="262"/>
                    </a:lnTo>
                    <a:lnTo>
                      <a:pt x="90" y="265"/>
                    </a:lnTo>
                    <a:lnTo>
                      <a:pt x="93" y="268"/>
                    </a:lnTo>
                    <a:lnTo>
                      <a:pt x="97" y="269"/>
                    </a:lnTo>
                    <a:lnTo>
                      <a:pt x="100" y="270"/>
                    </a:lnTo>
                    <a:lnTo>
                      <a:pt x="104" y="269"/>
                    </a:lnTo>
                    <a:lnTo>
                      <a:pt x="107" y="269"/>
                    </a:lnTo>
                    <a:lnTo>
                      <a:pt x="111" y="267"/>
                    </a:lnTo>
                    <a:lnTo>
                      <a:pt x="114" y="265"/>
                    </a:lnTo>
                    <a:lnTo>
                      <a:pt x="121" y="260"/>
                    </a:lnTo>
                    <a:lnTo>
                      <a:pt x="128" y="252"/>
                    </a:lnTo>
                    <a:lnTo>
                      <a:pt x="139" y="238"/>
                    </a:lnTo>
                    <a:lnTo>
                      <a:pt x="148" y="223"/>
                    </a:lnTo>
                    <a:lnTo>
                      <a:pt x="157" y="206"/>
                    </a:lnTo>
                    <a:lnTo>
                      <a:pt x="166" y="188"/>
                    </a:lnTo>
                    <a:lnTo>
                      <a:pt x="173" y="171"/>
                    </a:lnTo>
                    <a:lnTo>
                      <a:pt x="179" y="156"/>
                    </a:lnTo>
                    <a:lnTo>
                      <a:pt x="184" y="141"/>
                    </a:lnTo>
                    <a:lnTo>
                      <a:pt x="188" y="126"/>
                    </a:lnTo>
                    <a:lnTo>
                      <a:pt x="191" y="112"/>
                    </a:lnTo>
                    <a:lnTo>
                      <a:pt x="193" y="97"/>
                    </a:lnTo>
                    <a:lnTo>
                      <a:pt x="195" y="84"/>
                    </a:lnTo>
                    <a:lnTo>
                      <a:pt x="195" y="71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46" name="Freeform 1864">
                <a:extLst>
                  <a:ext uri="{FF2B5EF4-FFF2-40B4-BE49-F238E27FC236}">
                    <a16:creationId xmlns:a16="http://schemas.microsoft.com/office/drawing/2014/main" id="{9F77EE7F-0241-4A54-A415-A30985AA6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3696"/>
                <a:ext cx="16" cy="22"/>
              </a:xfrm>
              <a:custGeom>
                <a:avLst/>
                <a:gdLst>
                  <a:gd name="T0" fmla="*/ 1 w 240"/>
                  <a:gd name="T1" fmla="*/ 0 h 334"/>
                  <a:gd name="T2" fmla="*/ 1 w 240"/>
                  <a:gd name="T3" fmla="*/ 0 h 334"/>
                  <a:gd name="T4" fmla="*/ 1 w 240"/>
                  <a:gd name="T5" fmla="*/ 0 h 334"/>
                  <a:gd name="T6" fmla="*/ 1 w 240"/>
                  <a:gd name="T7" fmla="*/ 0 h 334"/>
                  <a:gd name="T8" fmla="*/ 1 w 240"/>
                  <a:gd name="T9" fmla="*/ 0 h 334"/>
                  <a:gd name="T10" fmla="*/ 1 w 240"/>
                  <a:gd name="T11" fmla="*/ 0 h 334"/>
                  <a:gd name="T12" fmla="*/ 1 w 240"/>
                  <a:gd name="T13" fmla="*/ 0 h 334"/>
                  <a:gd name="T14" fmla="*/ 1 w 240"/>
                  <a:gd name="T15" fmla="*/ 0 h 334"/>
                  <a:gd name="T16" fmla="*/ 1 w 240"/>
                  <a:gd name="T17" fmla="*/ 0 h 334"/>
                  <a:gd name="T18" fmla="*/ 1 w 240"/>
                  <a:gd name="T19" fmla="*/ 0 h 334"/>
                  <a:gd name="T20" fmla="*/ 1 w 240"/>
                  <a:gd name="T21" fmla="*/ 0 h 334"/>
                  <a:gd name="T22" fmla="*/ 1 w 240"/>
                  <a:gd name="T23" fmla="*/ 1 h 334"/>
                  <a:gd name="T24" fmla="*/ 1 w 240"/>
                  <a:gd name="T25" fmla="*/ 1 h 334"/>
                  <a:gd name="T26" fmla="*/ 1 w 240"/>
                  <a:gd name="T27" fmla="*/ 1 h 334"/>
                  <a:gd name="T28" fmla="*/ 1 w 240"/>
                  <a:gd name="T29" fmla="*/ 1 h 334"/>
                  <a:gd name="T30" fmla="*/ 1 w 240"/>
                  <a:gd name="T31" fmla="*/ 1 h 334"/>
                  <a:gd name="T32" fmla="*/ 1 w 240"/>
                  <a:gd name="T33" fmla="*/ 1 h 334"/>
                  <a:gd name="T34" fmla="*/ 1 w 240"/>
                  <a:gd name="T35" fmla="*/ 1 h 334"/>
                  <a:gd name="T36" fmla="*/ 0 w 240"/>
                  <a:gd name="T37" fmla="*/ 1 h 334"/>
                  <a:gd name="T38" fmla="*/ 0 w 240"/>
                  <a:gd name="T39" fmla="*/ 1 h 334"/>
                  <a:gd name="T40" fmla="*/ 0 w 240"/>
                  <a:gd name="T41" fmla="*/ 1 h 334"/>
                  <a:gd name="T42" fmla="*/ 0 w 240"/>
                  <a:gd name="T43" fmla="*/ 1 h 334"/>
                  <a:gd name="T44" fmla="*/ 0 w 240"/>
                  <a:gd name="T45" fmla="*/ 1 h 334"/>
                  <a:gd name="T46" fmla="*/ 0 w 240"/>
                  <a:gd name="T47" fmla="*/ 1 h 334"/>
                  <a:gd name="T48" fmla="*/ 0 w 240"/>
                  <a:gd name="T49" fmla="*/ 1 h 334"/>
                  <a:gd name="T50" fmla="*/ 0 w 240"/>
                  <a:gd name="T51" fmla="*/ 1 h 334"/>
                  <a:gd name="T52" fmla="*/ 0 w 240"/>
                  <a:gd name="T53" fmla="*/ 1 h 334"/>
                  <a:gd name="T54" fmla="*/ 1 w 240"/>
                  <a:gd name="T55" fmla="*/ 1 h 334"/>
                  <a:gd name="T56" fmla="*/ 1 w 240"/>
                  <a:gd name="T57" fmla="*/ 1 h 334"/>
                  <a:gd name="T58" fmla="*/ 1 w 240"/>
                  <a:gd name="T59" fmla="*/ 1 h 334"/>
                  <a:gd name="T60" fmla="*/ 1 w 240"/>
                  <a:gd name="T61" fmla="*/ 1 h 334"/>
                  <a:gd name="T62" fmla="*/ 0 w 240"/>
                  <a:gd name="T63" fmla="*/ 1 h 334"/>
                  <a:gd name="T64" fmla="*/ 0 w 240"/>
                  <a:gd name="T65" fmla="*/ 1 h 334"/>
                  <a:gd name="T66" fmla="*/ 0 w 240"/>
                  <a:gd name="T67" fmla="*/ 0 h 334"/>
                  <a:gd name="T68" fmla="*/ 0 w 240"/>
                  <a:gd name="T69" fmla="*/ 0 h 334"/>
                  <a:gd name="T70" fmla="*/ 0 w 240"/>
                  <a:gd name="T71" fmla="*/ 0 h 334"/>
                  <a:gd name="T72" fmla="*/ 0 w 240"/>
                  <a:gd name="T73" fmla="*/ 0 h 334"/>
                  <a:gd name="T74" fmla="*/ 0 w 240"/>
                  <a:gd name="T75" fmla="*/ 0 h 334"/>
                  <a:gd name="T76" fmla="*/ 0 w 240"/>
                  <a:gd name="T77" fmla="*/ 0 h 334"/>
                  <a:gd name="T78" fmla="*/ 1 w 240"/>
                  <a:gd name="T79" fmla="*/ 0 h 334"/>
                  <a:gd name="T80" fmla="*/ 1 w 240"/>
                  <a:gd name="T81" fmla="*/ 0 h 334"/>
                  <a:gd name="T82" fmla="*/ 1 w 240"/>
                  <a:gd name="T83" fmla="*/ 0 h 334"/>
                  <a:gd name="T84" fmla="*/ 1 w 240"/>
                  <a:gd name="T85" fmla="*/ 0 h 33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40" h="334">
                    <a:moveTo>
                      <a:pt x="240" y="0"/>
                    </a:moveTo>
                    <a:lnTo>
                      <a:pt x="227" y="108"/>
                    </a:lnTo>
                    <a:lnTo>
                      <a:pt x="215" y="108"/>
                    </a:lnTo>
                    <a:lnTo>
                      <a:pt x="214" y="97"/>
                    </a:lnTo>
                    <a:lnTo>
                      <a:pt x="212" y="88"/>
                    </a:lnTo>
                    <a:lnTo>
                      <a:pt x="210" y="79"/>
                    </a:lnTo>
                    <a:lnTo>
                      <a:pt x="208" y="70"/>
                    </a:lnTo>
                    <a:lnTo>
                      <a:pt x="205" y="62"/>
                    </a:lnTo>
                    <a:lnTo>
                      <a:pt x="201" y="54"/>
                    </a:lnTo>
                    <a:lnTo>
                      <a:pt x="197" y="48"/>
                    </a:lnTo>
                    <a:lnTo>
                      <a:pt x="192" y="42"/>
                    </a:lnTo>
                    <a:lnTo>
                      <a:pt x="187" y="36"/>
                    </a:lnTo>
                    <a:lnTo>
                      <a:pt x="181" y="30"/>
                    </a:lnTo>
                    <a:lnTo>
                      <a:pt x="176" y="26"/>
                    </a:lnTo>
                    <a:lnTo>
                      <a:pt x="170" y="23"/>
                    </a:lnTo>
                    <a:lnTo>
                      <a:pt x="165" y="20"/>
                    </a:lnTo>
                    <a:lnTo>
                      <a:pt x="159" y="19"/>
                    </a:lnTo>
                    <a:lnTo>
                      <a:pt x="154" y="17"/>
                    </a:lnTo>
                    <a:lnTo>
                      <a:pt x="147" y="17"/>
                    </a:lnTo>
                    <a:lnTo>
                      <a:pt x="140" y="18"/>
                    </a:lnTo>
                    <a:lnTo>
                      <a:pt x="134" y="19"/>
                    </a:lnTo>
                    <a:lnTo>
                      <a:pt x="129" y="22"/>
                    </a:lnTo>
                    <a:lnTo>
                      <a:pt x="124" y="26"/>
                    </a:lnTo>
                    <a:lnTo>
                      <a:pt x="120" y="31"/>
                    </a:lnTo>
                    <a:lnTo>
                      <a:pt x="117" y="37"/>
                    </a:lnTo>
                    <a:lnTo>
                      <a:pt x="114" y="43"/>
                    </a:lnTo>
                    <a:lnTo>
                      <a:pt x="114" y="49"/>
                    </a:lnTo>
                    <a:lnTo>
                      <a:pt x="114" y="55"/>
                    </a:lnTo>
                    <a:lnTo>
                      <a:pt x="116" y="60"/>
                    </a:lnTo>
                    <a:lnTo>
                      <a:pt x="117" y="65"/>
                    </a:lnTo>
                    <a:lnTo>
                      <a:pt x="119" y="71"/>
                    </a:lnTo>
                    <a:lnTo>
                      <a:pt x="121" y="76"/>
                    </a:lnTo>
                    <a:lnTo>
                      <a:pt x="125" y="82"/>
                    </a:lnTo>
                    <a:lnTo>
                      <a:pt x="130" y="89"/>
                    </a:lnTo>
                    <a:lnTo>
                      <a:pt x="136" y="97"/>
                    </a:lnTo>
                    <a:lnTo>
                      <a:pt x="159" y="125"/>
                    </a:lnTo>
                    <a:lnTo>
                      <a:pt x="176" y="148"/>
                    </a:lnTo>
                    <a:lnTo>
                      <a:pt x="190" y="165"/>
                    </a:lnTo>
                    <a:lnTo>
                      <a:pt x="197" y="180"/>
                    </a:lnTo>
                    <a:lnTo>
                      <a:pt x="202" y="191"/>
                    </a:lnTo>
                    <a:lnTo>
                      <a:pt x="205" y="202"/>
                    </a:lnTo>
                    <a:lnTo>
                      <a:pt x="207" y="215"/>
                    </a:lnTo>
                    <a:lnTo>
                      <a:pt x="208" y="227"/>
                    </a:lnTo>
                    <a:lnTo>
                      <a:pt x="207" y="241"/>
                    </a:lnTo>
                    <a:lnTo>
                      <a:pt x="205" y="255"/>
                    </a:lnTo>
                    <a:lnTo>
                      <a:pt x="201" y="267"/>
                    </a:lnTo>
                    <a:lnTo>
                      <a:pt x="195" y="280"/>
                    </a:lnTo>
                    <a:lnTo>
                      <a:pt x="188" y="292"/>
                    </a:lnTo>
                    <a:lnTo>
                      <a:pt x="179" y="302"/>
                    </a:lnTo>
                    <a:lnTo>
                      <a:pt x="169" y="311"/>
                    </a:lnTo>
                    <a:lnTo>
                      <a:pt x="158" y="320"/>
                    </a:lnTo>
                    <a:lnTo>
                      <a:pt x="144" y="326"/>
                    </a:lnTo>
                    <a:lnTo>
                      <a:pt x="132" y="331"/>
                    </a:lnTo>
                    <a:lnTo>
                      <a:pt x="119" y="334"/>
                    </a:lnTo>
                    <a:lnTo>
                      <a:pt x="105" y="334"/>
                    </a:lnTo>
                    <a:lnTo>
                      <a:pt x="96" y="334"/>
                    </a:lnTo>
                    <a:lnTo>
                      <a:pt x="85" y="333"/>
                    </a:lnTo>
                    <a:lnTo>
                      <a:pt x="73" y="330"/>
                    </a:lnTo>
                    <a:lnTo>
                      <a:pt x="60" y="327"/>
                    </a:lnTo>
                    <a:lnTo>
                      <a:pt x="44" y="323"/>
                    </a:lnTo>
                    <a:lnTo>
                      <a:pt x="34" y="321"/>
                    </a:lnTo>
                    <a:lnTo>
                      <a:pt x="27" y="322"/>
                    </a:lnTo>
                    <a:lnTo>
                      <a:pt x="22" y="324"/>
                    </a:lnTo>
                    <a:lnTo>
                      <a:pt x="17" y="328"/>
                    </a:lnTo>
                    <a:lnTo>
                      <a:pt x="12" y="334"/>
                    </a:lnTo>
                    <a:lnTo>
                      <a:pt x="0" y="334"/>
                    </a:lnTo>
                    <a:lnTo>
                      <a:pt x="16" y="218"/>
                    </a:lnTo>
                    <a:lnTo>
                      <a:pt x="26" y="218"/>
                    </a:lnTo>
                    <a:lnTo>
                      <a:pt x="31" y="237"/>
                    </a:lnTo>
                    <a:lnTo>
                      <a:pt x="36" y="254"/>
                    </a:lnTo>
                    <a:lnTo>
                      <a:pt x="41" y="267"/>
                    </a:lnTo>
                    <a:lnTo>
                      <a:pt x="47" y="279"/>
                    </a:lnTo>
                    <a:lnTo>
                      <a:pt x="52" y="287"/>
                    </a:lnTo>
                    <a:lnTo>
                      <a:pt x="58" y="294"/>
                    </a:lnTo>
                    <a:lnTo>
                      <a:pt x="64" y="301"/>
                    </a:lnTo>
                    <a:lnTo>
                      <a:pt x="72" y="307"/>
                    </a:lnTo>
                    <a:lnTo>
                      <a:pt x="79" y="311"/>
                    </a:lnTo>
                    <a:lnTo>
                      <a:pt x="88" y="316"/>
                    </a:lnTo>
                    <a:lnTo>
                      <a:pt x="95" y="317"/>
                    </a:lnTo>
                    <a:lnTo>
                      <a:pt x="103" y="318"/>
                    </a:lnTo>
                    <a:lnTo>
                      <a:pt x="111" y="317"/>
                    </a:lnTo>
                    <a:lnTo>
                      <a:pt x="119" y="315"/>
                    </a:lnTo>
                    <a:lnTo>
                      <a:pt x="126" y="310"/>
                    </a:lnTo>
                    <a:lnTo>
                      <a:pt x="132" y="305"/>
                    </a:lnTo>
                    <a:lnTo>
                      <a:pt x="136" y="299"/>
                    </a:lnTo>
                    <a:lnTo>
                      <a:pt x="140" y="292"/>
                    </a:lnTo>
                    <a:lnTo>
                      <a:pt x="142" y="285"/>
                    </a:lnTo>
                    <a:lnTo>
                      <a:pt x="143" y="276"/>
                    </a:lnTo>
                    <a:lnTo>
                      <a:pt x="142" y="268"/>
                    </a:lnTo>
                    <a:lnTo>
                      <a:pt x="141" y="260"/>
                    </a:lnTo>
                    <a:lnTo>
                      <a:pt x="138" y="253"/>
                    </a:lnTo>
                    <a:lnTo>
                      <a:pt x="135" y="245"/>
                    </a:lnTo>
                    <a:lnTo>
                      <a:pt x="131" y="236"/>
                    </a:lnTo>
                    <a:lnTo>
                      <a:pt x="123" y="225"/>
                    </a:lnTo>
                    <a:lnTo>
                      <a:pt x="113" y="212"/>
                    </a:lnTo>
                    <a:lnTo>
                      <a:pt x="101" y="196"/>
                    </a:lnTo>
                    <a:lnTo>
                      <a:pt x="85" y="176"/>
                    </a:lnTo>
                    <a:lnTo>
                      <a:pt x="70" y="157"/>
                    </a:lnTo>
                    <a:lnTo>
                      <a:pt x="60" y="142"/>
                    </a:lnTo>
                    <a:lnTo>
                      <a:pt x="53" y="127"/>
                    </a:lnTo>
                    <a:lnTo>
                      <a:pt x="49" y="119"/>
                    </a:lnTo>
                    <a:lnTo>
                      <a:pt x="47" y="109"/>
                    </a:lnTo>
                    <a:lnTo>
                      <a:pt x="46" y="98"/>
                    </a:lnTo>
                    <a:lnTo>
                      <a:pt x="44" y="88"/>
                    </a:lnTo>
                    <a:lnTo>
                      <a:pt x="44" y="79"/>
                    </a:lnTo>
                    <a:lnTo>
                      <a:pt x="46" y="70"/>
                    </a:lnTo>
                    <a:lnTo>
                      <a:pt x="48" y="61"/>
                    </a:lnTo>
                    <a:lnTo>
                      <a:pt x="51" y="53"/>
                    </a:lnTo>
                    <a:lnTo>
                      <a:pt x="54" y="45"/>
                    </a:lnTo>
                    <a:lnTo>
                      <a:pt x="59" y="38"/>
                    </a:lnTo>
                    <a:lnTo>
                      <a:pt x="63" y="31"/>
                    </a:lnTo>
                    <a:lnTo>
                      <a:pt x="69" y="24"/>
                    </a:lnTo>
                    <a:lnTo>
                      <a:pt x="75" y="18"/>
                    </a:lnTo>
                    <a:lnTo>
                      <a:pt x="83" y="13"/>
                    </a:lnTo>
                    <a:lnTo>
                      <a:pt x="91" y="9"/>
                    </a:lnTo>
                    <a:lnTo>
                      <a:pt x="99" y="6"/>
                    </a:lnTo>
                    <a:lnTo>
                      <a:pt x="108" y="3"/>
                    </a:lnTo>
                    <a:lnTo>
                      <a:pt x="118" y="1"/>
                    </a:lnTo>
                    <a:lnTo>
                      <a:pt x="128" y="0"/>
                    </a:lnTo>
                    <a:lnTo>
                      <a:pt x="139" y="0"/>
                    </a:lnTo>
                    <a:lnTo>
                      <a:pt x="149" y="0"/>
                    </a:lnTo>
                    <a:lnTo>
                      <a:pt x="161" y="2"/>
                    </a:lnTo>
                    <a:lnTo>
                      <a:pt x="173" y="4"/>
                    </a:lnTo>
                    <a:lnTo>
                      <a:pt x="187" y="7"/>
                    </a:lnTo>
                    <a:lnTo>
                      <a:pt x="199" y="10"/>
                    </a:lnTo>
                    <a:lnTo>
                      <a:pt x="209" y="11"/>
                    </a:lnTo>
                    <a:lnTo>
                      <a:pt x="215" y="10"/>
                    </a:lnTo>
                    <a:lnTo>
                      <a:pt x="221" y="8"/>
                    </a:lnTo>
                    <a:lnTo>
                      <a:pt x="225" y="5"/>
                    </a:lnTo>
                    <a:lnTo>
                      <a:pt x="229" y="0"/>
                    </a:lnTo>
                    <a:lnTo>
                      <a:pt x="240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47" name="Freeform 1865">
                <a:extLst>
                  <a:ext uri="{FF2B5EF4-FFF2-40B4-BE49-F238E27FC236}">
                    <a16:creationId xmlns:a16="http://schemas.microsoft.com/office/drawing/2014/main" id="{85C75F6C-AA44-4096-939E-382822E19A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09" y="3065"/>
                <a:ext cx="135" cy="331"/>
              </a:xfrm>
              <a:custGeom>
                <a:avLst/>
                <a:gdLst>
                  <a:gd name="T0" fmla="*/ 2 w 2027"/>
                  <a:gd name="T1" fmla="*/ 19 h 4957"/>
                  <a:gd name="T2" fmla="*/ 1 w 2027"/>
                  <a:gd name="T3" fmla="*/ 16 h 4957"/>
                  <a:gd name="T4" fmla="*/ 1 w 2027"/>
                  <a:gd name="T5" fmla="*/ 16 h 4957"/>
                  <a:gd name="T6" fmla="*/ 2 w 2027"/>
                  <a:gd name="T7" fmla="*/ 15 h 4957"/>
                  <a:gd name="T8" fmla="*/ 2 w 2027"/>
                  <a:gd name="T9" fmla="*/ 13 h 4957"/>
                  <a:gd name="T10" fmla="*/ 1 w 2027"/>
                  <a:gd name="T11" fmla="*/ 13 h 4957"/>
                  <a:gd name="T12" fmla="*/ 2 w 2027"/>
                  <a:gd name="T13" fmla="*/ 12 h 4957"/>
                  <a:gd name="T14" fmla="*/ 2 w 2027"/>
                  <a:gd name="T15" fmla="*/ 10 h 4957"/>
                  <a:gd name="T16" fmla="*/ 3 w 2027"/>
                  <a:gd name="T17" fmla="*/ 9 h 4957"/>
                  <a:gd name="T18" fmla="*/ 3 w 2027"/>
                  <a:gd name="T19" fmla="*/ 9 h 4957"/>
                  <a:gd name="T20" fmla="*/ 4 w 2027"/>
                  <a:gd name="T21" fmla="*/ 8 h 4957"/>
                  <a:gd name="T22" fmla="*/ 5 w 2027"/>
                  <a:gd name="T23" fmla="*/ 7 h 4957"/>
                  <a:gd name="T24" fmla="*/ 6 w 2027"/>
                  <a:gd name="T25" fmla="*/ 6 h 4957"/>
                  <a:gd name="T26" fmla="*/ 7 w 2027"/>
                  <a:gd name="T27" fmla="*/ 6 h 4957"/>
                  <a:gd name="T28" fmla="*/ 7 w 2027"/>
                  <a:gd name="T29" fmla="*/ 5 h 4957"/>
                  <a:gd name="T30" fmla="*/ 8 w 2027"/>
                  <a:gd name="T31" fmla="*/ 5 h 4957"/>
                  <a:gd name="T32" fmla="*/ 7 w 2027"/>
                  <a:gd name="T33" fmla="*/ 5 h 4957"/>
                  <a:gd name="T34" fmla="*/ 6 w 2027"/>
                  <a:gd name="T35" fmla="*/ 5 h 4957"/>
                  <a:gd name="T36" fmla="*/ 5 w 2027"/>
                  <a:gd name="T37" fmla="*/ 6 h 4957"/>
                  <a:gd name="T38" fmla="*/ 5 w 2027"/>
                  <a:gd name="T39" fmla="*/ 6 h 4957"/>
                  <a:gd name="T40" fmla="*/ 4 w 2027"/>
                  <a:gd name="T41" fmla="*/ 7 h 4957"/>
                  <a:gd name="T42" fmla="*/ 3 w 2027"/>
                  <a:gd name="T43" fmla="*/ 8 h 4957"/>
                  <a:gd name="T44" fmla="*/ 3 w 2027"/>
                  <a:gd name="T45" fmla="*/ 8 h 4957"/>
                  <a:gd name="T46" fmla="*/ 3 w 2027"/>
                  <a:gd name="T47" fmla="*/ 7 h 4957"/>
                  <a:gd name="T48" fmla="*/ 3 w 2027"/>
                  <a:gd name="T49" fmla="*/ 7 h 4957"/>
                  <a:gd name="T50" fmla="*/ 4 w 2027"/>
                  <a:gd name="T51" fmla="*/ 5 h 4957"/>
                  <a:gd name="T52" fmla="*/ 4 w 2027"/>
                  <a:gd name="T53" fmla="*/ 5 h 4957"/>
                  <a:gd name="T54" fmla="*/ 5 w 2027"/>
                  <a:gd name="T55" fmla="*/ 4 h 4957"/>
                  <a:gd name="T56" fmla="*/ 5 w 2027"/>
                  <a:gd name="T57" fmla="*/ 3 h 4957"/>
                  <a:gd name="T58" fmla="*/ 7 w 2027"/>
                  <a:gd name="T59" fmla="*/ 2 h 4957"/>
                  <a:gd name="T60" fmla="*/ 8 w 2027"/>
                  <a:gd name="T61" fmla="*/ 1 h 4957"/>
                  <a:gd name="T62" fmla="*/ 9 w 2027"/>
                  <a:gd name="T63" fmla="*/ 0 h 4957"/>
                  <a:gd name="T64" fmla="*/ 8 w 2027"/>
                  <a:gd name="T65" fmla="*/ 0 h 4957"/>
                  <a:gd name="T66" fmla="*/ 8 w 2027"/>
                  <a:gd name="T67" fmla="*/ 1 h 4957"/>
                  <a:gd name="T68" fmla="*/ 7 w 2027"/>
                  <a:gd name="T69" fmla="*/ 2 h 4957"/>
                  <a:gd name="T70" fmla="*/ 6 w 2027"/>
                  <a:gd name="T71" fmla="*/ 2 h 4957"/>
                  <a:gd name="T72" fmla="*/ 6 w 2027"/>
                  <a:gd name="T73" fmla="*/ 3 h 4957"/>
                  <a:gd name="T74" fmla="*/ 5 w 2027"/>
                  <a:gd name="T75" fmla="*/ 3 h 4957"/>
                  <a:gd name="T76" fmla="*/ 5 w 2027"/>
                  <a:gd name="T77" fmla="*/ 4 h 4957"/>
                  <a:gd name="T78" fmla="*/ 4 w 2027"/>
                  <a:gd name="T79" fmla="*/ 4 h 4957"/>
                  <a:gd name="T80" fmla="*/ 4 w 2027"/>
                  <a:gd name="T81" fmla="*/ 5 h 4957"/>
                  <a:gd name="T82" fmla="*/ 3 w 2027"/>
                  <a:gd name="T83" fmla="*/ 5 h 4957"/>
                  <a:gd name="T84" fmla="*/ 3 w 2027"/>
                  <a:gd name="T85" fmla="*/ 6 h 4957"/>
                  <a:gd name="T86" fmla="*/ 3 w 2027"/>
                  <a:gd name="T87" fmla="*/ 7 h 4957"/>
                  <a:gd name="T88" fmla="*/ 2 w 2027"/>
                  <a:gd name="T89" fmla="*/ 6 h 4957"/>
                  <a:gd name="T90" fmla="*/ 2 w 2027"/>
                  <a:gd name="T91" fmla="*/ 7 h 4957"/>
                  <a:gd name="T92" fmla="*/ 2 w 2027"/>
                  <a:gd name="T93" fmla="*/ 9 h 4957"/>
                  <a:gd name="T94" fmla="*/ 2 w 2027"/>
                  <a:gd name="T95" fmla="*/ 10 h 4957"/>
                  <a:gd name="T96" fmla="*/ 2 w 2027"/>
                  <a:gd name="T97" fmla="*/ 8 h 4957"/>
                  <a:gd name="T98" fmla="*/ 1 w 2027"/>
                  <a:gd name="T99" fmla="*/ 9 h 4957"/>
                  <a:gd name="T100" fmla="*/ 1 w 2027"/>
                  <a:gd name="T101" fmla="*/ 11 h 4957"/>
                  <a:gd name="T102" fmla="*/ 1 w 2027"/>
                  <a:gd name="T103" fmla="*/ 12 h 4957"/>
                  <a:gd name="T104" fmla="*/ 1 w 2027"/>
                  <a:gd name="T105" fmla="*/ 10 h 4957"/>
                  <a:gd name="T106" fmla="*/ 0 w 2027"/>
                  <a:gd name="T107" fmla="*/ 12 h 4957"/>
                  <a:gd name="T108" fmla="*/ 1 w 2027"/>
                  <a:gd name="T109" fmla="*/ 14 h 4957"/>
                  <a:gd name="T110" fmla="*/ 0 w 2027"/>
                  <a:gd name="T111" fmla="*/ 13 h 4957"/>
                  <a:gd name="T112" fmla="*/ 0 w 2027"/>
                  <a:gd name="T113" fmla="*/ 14 h 4957"/>
                  <a:gd name="T114" fmla="*/ 0 w 2027"/>
                  <a:gd name="T115" fmla="*/ 16 h 4957"/>
                  <a:gd name="T116" fmla="*/ 1 w 2027"/>
                  <a:gd name="T117" fmla="*/ 17 h 4957"/>
                  <a:gd name="T118" fmla="*/ 0 w 2027"/>
                  <a:gd name="T119" fmla="*/ 16 h 4957"/>
                  <a:gd name="T120" fmla="*/ 1 w 2027"/>
                  <a:gd name="T121" fmla="*/ 20 h 4957"/>
                  <a:gd name="T122" fmla="*/ 2 w 2027"/>
                  <a:gd name="T123" fmla="*/ 11 h 495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027" h="4957">
                    <a:moveTo>
                      <a:pt x="463" y="4957"/>
                    </a:moveTo>
                    <a:lnTo>
                      <a:pt x="471" y="4932"/>
                    </a:lnTo>
                    <a:lnTo>
                      <a:pt x="508" y="4912"/>
                    </a:lnTo>
                    <a:lnTo>
                      <a:pt x="459" y="4781"/>
                    </a:lnTo>
                    <a:lnTo>
                      <a:pt x="459" y="4694"/>
                    </a:lnTo>
                    <a:lnTo>
                      <a:pt x="431" y="4594"/>
                    </a:lnTo>
                    <a:lnTo>
                      <a:pt x="404" y="4498"/>
                    </a:lnTo>
                    <a:lnTo>
                      <a:pt x="393" y="4435"/>
                    </a:lnTo>
                    <a:lnTo>
                      <a:pt x="393" y="4348"/>
                    </a:lnTo>
                    <a:lnTo>
                      <a:pt x="382" y="4285"/>
                    </a:lnTo>
                    <a:lnTo>
                      <a:pt x="381" y="4198"/>
                    </a:lnTo>
                    <a:lnTo>
                      <a:pt x="371" y="4139"/>
                    </a:lnTo>
                    <a:lnTo>
                      <a:pt x="369" y="4047"/>
                    </a:lnTo>
                    <a:lnTo>
                      <a:pt x="359" y="3988"/>
                    </a:lnTo>
                    <a:lnTo>
                      <a:pt x="357" y="3897"/>
                    </a:lnTo>
                    <a:lnTo>
                      <a:pt x="348" y="3837"/>
                    </a:lnTo>
                    <a:lnTo>
                      <a:pt x="348" y="3748"/>
                    </a:lnTo>
                    <a:lnTo>
                      <a:pt x="336" y="3687"/>
                    </a:lnTo>
                    <a:lnTo>
                      <a:pt x="336" y="3597"/>
                    </a:lnTo>
                    <a:lnTo>
                      <a:pt x="327" y="3625"/>
                    </a:lnTo>
                    <a:lnTo>
                      <a:pt x="319" y="3651"/>
                    </a:lnTo>
                    <a:lnTo>
                      <a:pt x="311" y="3679"/>
                    </a:lnTo>
                    <a:lnTo>
                      <a:pt x="302" y="3705"/>
                    </a:lnTo>
                    <a:lnTo>
                      <a:pt x="294" y="3730"/>
                    </a:lnTo>
                    <a:lnTo>
                      <a:pt x="285" y="3759"/>
                    </a:lnTo>
                    <a:lnTo>
                      <a:pt x="277" y="3784"/>
                    </a:lnTo>
                    <a:lnTo>
                      <a:pt x="249" y="3776"/>
                    </a:lnTo>
                    <a:lnTo>
                      <a:pt x="257" y="3750"/>
                    </a:lnTo>
                    <a:lnTo>
                      <a:pt x="231" y="3742"/>
                    </a:lnTo>
                    <a:lnTo>
                      <a:pt x="241" y="3714"/>
                    </a:lnTo>
                    <a:lnTo>
                      <a:pt x="248" y="3688"/>
                    </a:lnTo>
                    <a:lnTo>
                      <a:pt x="230" y="3654"/>
                    </a:lnTo>
                    <a:lnTo>
                      <a:pt x="240" y="3626"/>
                    </a:lnTo>
                    <a:lnTo>
                      <a:pt x="265" y="3634"/>
                    </a:lnTo>
                    <a:lnTo>
                      <a:pt x="274" y="3608"/>
                    </a:lnTo>
                    <a:lnTo>
                      <a:pt x="282" y="3580"/>
                    </a:lnTo>
                    <a:lnTo>
                      <a:pt x="290" y="3554"/>
                    </a:lnTo>
                    <a:lnTo>
                      <a:pt x="298" y="3529"/>
                    </a:lnTo>
                    <a:lnTo>
                      <a:pt x="307" y="3501"/>
                    </a:lnTo>
                    <a:lnTo>
                      <a:pt x="324" y="3446"/>
                    </a:lnTo>
                    <a:lnTo>
                      <a:pt x="332" y="3420"/>
                    </a:lnTo>
                    <a:lnTo>
                      <a:pt x="350" y="3367"/>
                    </a:lnTo>
                    <a:lnTo>
                      <a:pt x="358" y="3341"/>
                    </a:lnTo>
                    <a:lnTo>
                      <a:pt x="349" y="3279"/>
                    </a:lnTo>
                    <a:lnTo>
                      <a:pt x="357" y="3254"/>
                    </a:lnTo>
                    <a:lnTo>
                      <a:pt x="346" y="3191"/>
                    </a:lnTo>
                    <a:lnTo>
                      <a:pt x="355" y="3163"/>
                    </a:lnTo>
                    <a:lnTo>
                      <a:pt x="370" y="3112"/>
                    </a:lnTo>
                    <a:lnTo>
                      <a:pt x="362" y="3050"/>
                    </a:lnTo>
                    <a:lnTo>
                      <a:pt x="370" y="3024"/>
                    </a:lnTo>
                    <a:lnTo>
                      <a:pt x="359" y="2961"/>
                    </a:lnTo>
                    <a:lnTo>
                      <a:pt x="375" y="2907"/>
                    </a:lnTo>
                    <a:lnTo>
                      <a:pt x="384" y="2881"/>
                    </a:lnTo>
                    <a:lnTo>
                      <a:pt x="351" y="2899"/>
                    </a:lnTo>
                    <a:lnTo>
                      <a:pt x="342" y="2924"/>
                    </a:lnTo>
                    <a:lnTo>
                      <a:pt x="333" y="2953"/>
                    </a:lnTo>
                    <a:lnTo>
                      <a:pt x="325" y="2979"/>
                    </a:lnTo>
                    <a:lnTo>
                      <a:pt x="317" y="3007"/>
                    </a:lnTo>
                    <a:lnTo>
                      <a:pt x="283" y="3024"/>
                    </a:lnTo>
                    <a:lnTo>
                      <a:pt x="275" y="3050"/>
                    </a:lnTo>
                    <a:lnTo>
                      <a:pt x="265" y="3079"/>
                    </a:lnTo>
                    <a:lnTo>
                      <a:pt x="237" y="3069"/>
                    </a:lnTo>
                    <a:lnTo>
                      <a:pt x="246" y="3042"/>
                    </a:lnTo>
                    <a:lnTo>
                      <a:pt x="228" y="3008"/>
                    </a:lnTo>
                    <a:lnTo>
                      <a:pt x="236" y="2982"/>
                    </a:lnTo>
                    <a:lnTo>
                      <a:pt x="246" y="2953"/>
                    </a:lnTo>
                    <a:lnTo>
                      <a:pt x="254" y="2927"/>
                    </a:lnTo>
                    <a:lnTo>
                      <a:pt x="262" y="2900"/>
                    </a:lnTo>
                    <a:lnTo>
                      <a:pt x="288" y="2908"/>
                    </a:lnTo>
                    <a:lnTo>
                      <a:pt x="296" y="2882"/>
                    </a:lnTo>
                    <a:lnTo>
                      <a:pt x="325" y="2891"/>
                    </a:lnTo>
                    <a:lnTo>
                      <a:pt x="358" y="2874"/>
                    </a:lnTo>
                    <a:lnTo>
                      <a:pt x="367" y="2845"/>
                    </a:lnTo>
                    <a:lnTo>
                      <a:pt x="401" y="2828"/>
                    </a:lnTo>
                    <a:lnTo>
                      <a:pt x="409" y="2800"/>
                    </a:lnTo>
                    <a:lnTo>
                      <a:pt x="418" y="2774"/>
                    </a:lnTo>
                    <a:lnTo>
                      <a:pt x="426" y="2748"/>
                    </a:lnTo>
                    <a:lnTo>
                      <a:pt x="463" y="2729"/>
                    </a:lnTo>
                    <a:lnTo>
                      <a:pt x="452" y="2666"/>
                    </a:lnTo>
                    <a:lnTo>
                      <a:pt x="460" y="2640"/>
                    </a:lnTo>
                    <a:lnTo>
                      <a:pt x="477" y="2587"/>
                    </a:lnTo>
                    <a:lnTo>
                      <a:pt x="468" y="2525"/>
                    </a:lnTo>
                    <a:lnTo>
                      <a:pt x="485" y="2473"/>
                    </a:lnTo>
                    <a:lnTo>
                      <a:pt x="527" y="2427"/>
                    </a:lnTo>
                    <a:lnTo>
                      <a:pt x="552" y="2348"/>
                    </a:lnTo>
                    <a:lnTo>
                      <a:pt x="527" y="2340"/>
                    </a:lnTo>
                    <a:lnTo>
                      <a:pt x="501" y="2331"/>
                    </a:lnTo>
                    <a:lnTo>
                      <a:pt x="473" y="2323"/>
                    </a:lnTo>
                    <a:lnTo>
                      <a:pt x="501" y="2331"/>
                    </a:lnTo>
                    <a:lnTo>
                      <a:pt x="510" y="2304"/>
                    </a:lnTo>
                    <a:lnTo>
                      <a:pt x="536" y="2312"/>
                    </a:lnTo>
                    <a:lnTo>
                      <a:pt x="569" y="2294"/>
                    </a:lnTo>
                    <a:lnTo>
                      <a:pt x="577" y="2269"/>
                    </a:lnTo>
                    <a:lnTo>
                      <a:pt x="614" y="2251"/>
                    </a:lnTo>
                    <a:lnTo>
                      <a:pt x="621" y="2225"/>
                    </a:lnTo>
                    <a:lnTo>
                      <a:pt x="631" y="2198"/>
                    </a:lnTo>
                    <a:lnTo>
                      <a:pt x="665" y="2180"/>
                    </a:lnTo>
                    <a:lnTo>
                      <a:pt x="673" y="2152"/>
                    </a:lnTo>
                    <a:lnTo>
                      <a:pt x="681" y="2126"/>
                    </a:lnTo>
                    <a:lnTo>
                      <a:pt x="689" y="2101"/>
                    </a:lnTo>
                    <a:lnTo>
                      <a:pt x="707" y="2046"/>
                    </a:lnTo>
                    <a:lnTo>
                      <a:pt x="715" y="2018"/>
                    </a:lnTo>
                    <a:lnTo>
                      <a:pt x="732" y="1967"/>
                    </a:lnTo>
                    <a:lnTo>
                      <a:pt x="723" y="1993"/>
                    </a:lnTo>
                    <a:lnTo>
                      <a:pt x="715" y="2018"/>
                    </a:lnTo>
                    <a:lnTo>
                      <a:pt x="689" y="2010"/>
                    </a:lnTo>
                    <a:lnTo>
                      <a:pt x="652" y="2030"/>
                    </a:lnTo>
                    <a:lnTo>
                      <a:pt x="662" y="2001"/>
                    </a:lnTo>
                    <a:lnTo>
                      <a:pt x="670" y="1976"/>
                    </a:lnTo>
                    <a:lnTo>
                      <a:pt x="678" y="1950"/>
                    </a:lnTo>
                    <a:lnTo>
                      <a:pt x="686" y="1922"/>
                    </a:lnTo>
                    <a:lnTo>
                      <a:pt x="715" y="1931"/>
                    </a:lnTo>
                    <a:lnTo>
                      <a:pt x="749" y="1913"/>
                    </a:lnTo>
                    <a:lnTo>
                      <a:pt x="777" y="1922"/>
                    </a:lnTo>
                    <a:lnTo>
                      <a:pt x="803" y="1930"/>
                    </a:lnTo>
                    <a:lnTo>
                      <a:pt x="837" y="1912"/>
                    </a:lnTo>
                    <a:lnTo>
                      <a:pt x="845" y="1885"/>
                    </a:lnTo>
                    <a:lnTo>
                      <a:pt x="882" y="1868"/>
                    </a:lnTo>
                    <a:lnTo>
                      <a:pt x="890" y="1839"/>
                    </a:lnTo>
                    <a:lnTo>
                      <a:pt x="907" y="1788"/>
                    </a:lnTo>
                    <a:lnTo>
                      <a:pt x="942" y="1768"/>
                    </a:lnTo>
                    <a:lnTo>
                      <a:pt x="958" y="1714"/>
                    </a:lnTo>
                    <a:lnTo>
                      <a:pt x="966" y="1688"/>
                    </a:lnTo>
                    <a:lnTo>
                      <a:pt x="941" y="1681"/>
                    </a:lnTo>
                    <a:lnTo>
                      <a:pt x="932" y="1705"/>
                    </a:lnTo>
                    <a:lnTo>
                      <a:pt x="905" y="1697"/>
                    </a:lnTo>
                    <a:lnTo>
                      <a:pt x="913" y="1672"/>
                    </a:lnTo>
                    <a:lnTo>
                      <a:pt x="920" y="1646"/>
                    </a:lnTo>
                    <a:lnTo>
                      <a:pt x="929" y="1618"/>
                    </a:lnTo>
                    <a:lnTo>
                      <a:pt x="958" y="1626"/>
                    </a:lnTo>
                    <a:lnTo>
                      <a:pt x="991" y="1609"/>
                    </a:lnTo>
                    <a:lnTo>
                      <a:pt x="1028" y="1589"/>
                    </a:lnTo>
                    <a:lnTo>
                      <a:pt x="1062" y="1572"/>
                    </a:lnTo>
                    <a:lnTo>
                      <a:pt x="1105" y="1526"/>
                    </a:lnTo>
                    <a:lnTo>
                      <a:pt x="1141" y="1510"/>
                    </a:lnTo>
                    <a:lnTo>
                      <a:pt x="1175" y="1489"/>
                    </a:lnTo>
                    <a:lnTo>
                      <a:pt x="1221" y="1447"/>
                    </a:lnTo>
                    <a:lnTo>
                      <a:pt x="1263" y="1401"/>
                    </a:lnTo>
                    <a:lnTo>
                      <a:pt x="1229" y="1418"/>
                    </a:lnTo>
                    <a:lnTo>
                      <a:pt x="1201" y="1410"/>
                    </a:lnTo>
                    <a:lnTo>
                      <a:pt x="1209" y="1384"/>
                    </a:lnTo>
                    <a:lnTo>
                      <a:pt x="1246" y="1365"/>
                    </a:lnTo>
                    <a:lnTo>
                      <a:pt x="1255" y="1339"/>
                    </a:lnTo>
                    <a:lnTo>
                      <a:pt x="1280" y="1347"/>
                    </a:lnTo>
                    <a:lnTo>
                      <a:pt x="1288" y="1322"/>
                    </a:lnTo>
                    <a:lnTo>
                      <a:pt x="1313" y="1330"/>
                    </a:lnTo>
                    <a:lnTo>
                      <a:pt x="1350" y="1310"/>
                    </a:lnTo>
                    <a:lnTo>
                      <a:pt x="1376" y="1318"/>
                    </a:lnTo>
                    <a:lnTo>
                      <a:pt x="1384" y="1293"/>
                    </a:lnTo>
                    <a:lnTo>
                      <a:pt x="1413" y="1302"/>
                    </a:lnTo>
                    <a:lnTo>
                      <a:pt x="1421" y="1273"/>
                    </a:lnTo>
                    <a:lnTo>
                      <a:pt x="1447" y="1281"/>
                    </a:lnTo>
                    <a:lnTo>
                      <a:pt x="1455" y="1256"/>
                    </a:lnTo>
                    <a:lnTo>
                      <a:pt x="1489" y="1238"/>
                    </a:lnTo>
                    <a:lnTo>
                      <a:pt x="1498" y="1210"/>
                    </a:lnTo>
                    <a:lnTo>
                      <a:pt x="1526" y="1219"/>
                    </a:lnTo>
                    <a:lnTo>
                      <a:pt x="1498" y="1210"/>
                    </a:lnTo>
                    <a:lnTo>
                      <a:pt x="1506" y="1185"/>
                    </a:lnTo>
                    <a:lnTo>
                      <a:pt x="1535" y="1193"/>
                    </a:lnTo>
                    <a:lnTo>
                      <a:pt x="1543" y="1165"/>
                    </a:lnTo>
                    <a:lnTo>
                      <a:pt x="1569" y="1173"/>
                    </a:lnTo>
                    <a:lnTo>
                      <a:pt x="1577" y="1148"/>
                    </a:lnTo>
                    <a:lnTo>
                      <a:pt x="1603" y="1156"/>
                    </a:lnTo>
                    <a:lnTo>
                      <a:pt x="1611" y="1130"/>
                    </a:lnTo>
                    <a:lnTo>
                      <a:pt x="1639" y="1139"/>
                    </a:lnTo>
                    <a:lnTo>
                      <a:pt x="1648" y="1111"/>
                    </a:lnTo>
                    <a:lnTo>
                      <a:pt x="1682" y="1093"/>
                    </a:lnTo>
                    <a:lnTo>
                      <a:pt x="1710" y="1102"/>
                    </a:lnTo>
                    <a:lnTo>
                      <a:pt x="1718" y="1077"/>
                    </a:lnTo>
                    <a:lnTo>
                      <a:pt x="1727" y="1048"/>
                    </a:lnTo>
                    <a:lnTo>
                      <a:pt x="1761" y="1030"/>
                    </a:lnTo>
                    <a:lnTo>
                      <a:pt x="1795" y="1011"/>
                    </a:lnTo>
                    <a:lnTo>
                      <a:pt x="1803" y="985"/>
                    </a:lnTo>
                    <a:lnTo>
                      <a:pt x="1795" y="1011"/>
                    </a:lnTo>
                    <a:lnTo>
                      <a:pt x="1769" y="1002"/>
                    </a:lnTo>
                    <a:lnTo>
                      <a:pt x="1735" y="1022"/>
                    </a:lnTo>
                    <a:lnTo>
                      <a:pt x="1707" y="1014"/>
                    </a:lnTo>
                    <a:lnTo>
                      <a:pt x="1673" y="1031"/>
                    </a:lnTo>
                    <a:lnTo>
                      <a:pt x="1635" y="1051"/>
                    </a:lnTo>
                    <a:lnTo>
                      <a:pt x="1610" y="1043"/>
                    </a:lnTo>
                    <a:lnTo>
                      <a:pt x="1603" y="1068"/>
                    </a:lnTo>
                    <a:lnTo>
                      <a:pt x="1577" y="1060"/>
                    </a:lnTo>
                    <a:lnTo>
                      <a:pt x="1569" y="1086"/>
                    </a:lnTo>
                    <a:lnTo>
                      <a:pt x="1532" y="1105"/>
                    </a:lnTo>
                    <a:lnTo>
                      <a:pt x="1523" y="1130"/>
                    </a:lnTo>
                    <a:lnTo>
                      <a:pt x="1489" y="1149"/>
                    </a:lnTo>
                    <a:lnTo>
                      <a:pt x="1480" y="1176"/>
                    </a:lnTo>
                    <a:lnTo>
                      <a:pt x="1454" y="1168"/>
                    </a:lnTo>
                    <a:lnTo>
                      <a:pt x="1464" y="1140"/>
                    </a:lnTo>
                    <a:lnTo>
                      <a:pt x="1472" y="1115"/>
                    </a:lnTo>
                    <a:lnTo>
                      <a:pt x="1498" y="1123"/>
                    </a:lnTo>
                    <a:lnTo>
                      <a:pt x="1506" y="1097"/>
                    </a:lnTo>
                    <a:lnTo>
                      <a:pt x="1472" y="1115"/>
                    </a:lnTo>
                    <a:lnTo>
                      <a:pt x="1444" y="1105"/>
                    </a:lnTo>
                    <a:lnTo>
                      <a:pt x="1436" y="1131"/>
                    </a:lnTo>
                    <a:lnTo>
                      <a:pt x="1401" y="1152"/>
                    </a:lnTo>
                    <a:lnTo>
                      <a:pt x="1373" y="1142"/>
                    </a:lnTo>
                    <a:lnTo>
                      <a:pt x="1339" y="1160"/>
                    </a:lnTo>
                    <a:lnTo>
                      <a:pt x="1330" y="1188"/>
                    </a:lnTo>
                    <a:lnTo>
                      <a:pt x="1296" y="1205"/>
                    </a:lnTo>
                    <a:lnTo>
                      <a:pt x="1289" y="1231"/>
                    </a:lnTo>
                    <a:lnTo>
                      <a:pt x="1279" y="1260"/>
                    </a:lnTo>
                    <a:lnTo>
                      <a:pt x="1243" y="1276"/>
                    </a:lnTo>
                    <a:lnTo>
                      <a:pt x="1234" y="1305"/>
                    </a:lnTo>
                    <a:lnTo>
                      <a:pt x="1226" y="1330"/>
                    </a:lnTo>
                    <a:lnTo>
                      <a:pt x="1218" y="1355"/>
                    </a:lnTo>
                    <a:lnTo>
                      <a:pt x="1192" y="1348"/>
                    </a:lnTo>
                    <a:lnTo>
                      <a:pt x="1184" y="1376"/>
                    </a:lnTo>
                    <a:lnTo>
                      <a:pt x="1155" y="1367"/>
                    </a:lnTo>
                    <a:lnTo>
                      <a:pt x="1164" y="1339"/>
                    </a:lnTo>
                    <a:lnTo>
                      <a:pt x="1172" y="1313"/>
                    </a:lnTo>
                    <a:lnTo>
                      <a:pt x="1180" y="1288"/>
                    </a:lnTo>
                    <a:lnTo>
                      <a:pt x="1172" y="1313"/>
                    </a:lnTo>
                    <a:lnTo>
                      <a:pt x="1147" y="1305"/>
                    </a:lnTo>
                    <a:lnTo>
                      <a:pt x="1113" y="1323"/>
                    </a:lnTo>
                    <a:lnTo>
                      <a:pt x="1103" y="1351"/>
                    </a:lnTo>
                    <a:lnTo>
                      <a:pt x="1067" y="1368"/>
                    </a:lnTo>
                    <a:lnTo>
                      <a:pt x="1059" y="1396"/>
                    </a:lnTo>
                    <a:lnTo>
                      <a:pt x="1025" y="1413"/>
                    </a:lnTo>
                    <a:lnTo>
                      <a:pt x="1017" y="1439"/>
                    </a:lnTo>
                    <a:lnTo>
                      <a:pt x="980" y="1458"/>
                    </a:lnTo>
                    <a:lnTo>
                      <a:pt x="971" y="1484"/>
                    </a:lnTo>
                    <a:lnTo>
                      <a:pt x="954" y="1538"/>
                    </a:lnTo>
                    <a:lnTo>
                      <a:pt x="921" y="1555"/>
                    </a:lnTo>
                    <a:lnTo>
                      <a:pt x="904" y="1610"/>
                    </a:lnTo>
                    <a:lnTo>
                      <a:pt x="887" y="1663"/>
                    </a:lnTo>
                    <a:lnTo>
                      <a:pt x="853" y="1681"/>
                    </a:lnTo>
                    <a:lnTo>
                      <a:pt x="824" y="1672"/>
                    </a:lnTo>
                    <a:lnTo>
                      <a:pt x="833" y="1647"/>
                    </a:lnTo>
                    <a:lnTo>
                      <a:pt x="841" y="1621"/>
                    </a:lnTo>
                    <a:lnTo>
                      <a:pt x="850" y="1592"/>
                    </a:lnTo>
                    <a:lnTo>
                      <a:pt x="858" y="1567"/>
                    </a:lnTo>
                    <a:lnTo>
                      <a:pt x="866" y="1539"/>
                    </a:lnTo>
                    <a:lnTo>
                      <a:pt x="875" y="1513"/>
                    </a:lnTo>
                    <a:lnTo>
                      <a:pt x="866" y="1539"/>
                    </a:lnTo>
                    <a:lnTo>
                      <a:pt x="833" y="1558"/>
                    </a:lnTo>
                    <a:lnTo>
                      <a:pt x="795" y="1576"/>
                    </a:lnTo>
                    <a:lnTo>
                      <a:pt x="787" y="1604"/>
                    </a:lnTo>
                    <a:lnTo>
                      <a:pt x="753" y="1621"/>
                    </a:lnTo>
                    <a:lnTo>
                      <a:pt x="745" y="1647"/>
                    </a:lnTo>
                    <a:lnTo>
                      <a:pt x="737" y="1676"/>
                    </a:lnTo>
                    <a:lnTo>
                      <a:pt x="729" y="1700"/>
                    </a:lnTo>
                    <a:lnTo>
                      <a:pt x="719" y="1729"/>
                    </a:lnTo>
                    <a:lnTo>
                      <a:pt x="685" y="1747"/>
                    </a:lnTo>
                    <a:lnTo>
                      <a:pt x="677" y="1772"/>
                    </a:lnTo>
                    <a:lnTo>
                      <a:pt x="669" y="1800"/>
                    </a:lnTo>
                    <a:lnTo>
                      <a:pt x="661" y="1826"/>
                    </a:lnTo>
                    <a:lnTo>
                      <a:pt x="651" y="1855"/>
                    </a:lnTo>
                    <a:lnTo>
                      <a:pt x="624" y="1845"/>
                    </a:lnTo>
                    <a:lnTo>
                      <a:pt x="615" y="1871"/>
                    </a:lnTo>
                    <a:lnTo>
                      <a:pt x="607" y="1897"/>
                    </a:lnTo>
                    <a:lnTo>
                      <a:pt x="581" y="1889"/>
                    </a:lnTo>
                    <a:lnTo>
                      <a:pt x="590" y="1863"/>
                    </a:lnTo>
                    <a:lnTo>
                      <a:pt x="598" y="1837"/>
                    </a:lnTo>
                    <a:lnTo>
                      <a:pt x="607" y="1809"/>
                    </a:lnTo>
                    <a:lnTo>
                      <a:pt x="640" y="1792"/>
                    </a:lnTo>
                    <a:lnTo>
                      <a:pt x="649" y="1763"/>
                    </a:lnTo>
                    <a:lnTo>
                      <a:pt x="658" y="1737"/>
                    </a:lnTo>
                    <a:lnTo>
                      <a:pt x="666" y="1712"/>
                    </a:lnTo>
                    <a:lnTo>
                      <a:pt x="694" y="1721"/>
                    </a:lnTo>
                    <a:lnTo>
                      <a:pt x="703" y="1693"/>
                    </a:lnTo>
                    <a:lnTo>
                      <a:pt x="711" y="1667"/>
                    </a:lnTo>
                    <a:lnTo>
                      <a:pt x="719" y="1639"/>
                    </a:lnTo>
                    <a:lnTo>
                      <a:pt x="728" y="1613"/>
                    </a:lnTo>
                    <a:lnTo>
                      <a:pt x="736" y="1587"/>
                    </a:lnTo>
                    <a:lnTo>
                      <a:pt x="745" y="1559"/>
                    </a:lnTo>
                    <a:lnTo>
                      <a:pt x="752" y="1534"/>
                    </a:lnTo>
                    <a:lnTo>
                      <a:pt x="761" y="1506"/>
                    </a:lnTo>
                    <a:lnTo>
                      <a:pt x="770" y="1480"/>
                    </a:lnTo>
                    <a:lnTo>
                      <a:pt x="761" y="1506"/>
                    </a:lnTo>
                    <a:lnTo>
                      <a:pt x="752" y="1534"/>
                    </a:lnTo>
                    <a:lnTo>
                      <a:pt x="724" y="1524"/>
                    </a:lnTo>
                    <a:lnTo>
                      <a:pt x="716" y="1550"/>
                    </a:lnTo>
                    <a:lnTo>
                      <a:pt x="682" y="1571"/>
                    </a:lnTo>
                    <a:lnTo>
                      <a:pt x="653" y="1561"/>
                    </a:lnTo>
                    <a:lnTo>
                      <a:pt x="663" y="1534"/>
                    </a:lnTo>
                    <a:lnTo>
                      <a:pt x="671" y="1508"/>
                    </a:lnTo>
                    <a:lnTo>
                      <a:pt x="699" y="1517"/>
                    </a:lnTo>
                    <a:lnTo>
                      <a:pt x="716" y="1463"/>
                    </a:lnTo>
                    <a:lnTo>
                      <a:pt x="758" y="1417"/>
                    </a:lnTo>
                    <a:lnTo>
                      <a:pt x="794" y="1400"/>
                    </a:lnTo>
                    <a:lnTo>
                      <a:pt x="838" y="1354"/>
                    </a:lnTo>
                    <a:lnTo>
                      <a:pt x="846" y="1329"/>
                    </a:lnTo>
                    <a:lnTo>
                      <a:pt x="888" y="1283"/>
                    </a:lnTo>
                    <a:lnTo>
                      <a:pt x="897" y="1255"/>
                    </a:lnTo>
                    <a:lnTo>
                      <a:pt x="942" y="1212"/>
                    </a:lnTo>
                    <a:lnTo>
                      <a:pt x="951" y="1184"/>
                    </a:lnTo>
                    <a:lnTo>
                      <a:pt x="958" y="1159"/>
                    </a:lnTo>
                    <a:lnTo>
                      <a:pt x="967" y="1130"/>
                    </a:lnTo>
                    <a:lnTo>
                      <a:pt x="993" y="1138"/>
                    </a:lnTo>
                    <a:lnTo>
                      <a:pt x="1001" y="1113"/>
                    </a:lnTo>
                    <a:lnTo>
                      <a:pt x="1010" y="1087"/>
                    </a:lnTo>
                    <a:lnTo>
                      <a:pt x="976" y="1104"/>
                    </a:lnTo>
                    <a:lnTo>
                      <a:pt x="967" y="1130"/>
                    </a:lnTo>
                    <a:lnTo>
                      <a:pt x="940" y="1122"/>
                    </a:lnTo>
                    <a:lnTo>
                      <a:pt x="930" y="1150"/>
                    </a:lnTo>
                    <a:lnTo>
                      <a:pt x="940" y="1122"/>
                    </a:lnTo>
                    <a:lnTo>
                      <a:pt x="947" y="1096"/>
                    </a:lnTo>
                    <a:lnTo>
                      <a:pt x="955" y="1070"/>
                    </a:lnTo>
                    <a:lnTo>
                      <a:pt x="964" y="1042"/>
                    </a:lnTo>
                    <a:lnTo>
                      <a:pt x="992" y="1051"/>
                    </a:lnTo>
                    <a:lnTo>
                      <a:pt x="1000" y="1025"/>
                    </a:lnTo>
                    <a:lnTo>
                      <a:pt x="1035" y="1004"/>
                    </a:lnTo>
                    <a:lnTo>
                      <a:pt x="1044" y="979"/>
                    </a:lnTo>
                    <a:lnTo>
                      <a:pt x="1071" y="988"/>
                    </a:lnTo>
                    <a:lnTo>
                      <a:pt x="1080" y="962"/>
                    </a:lnTo>
                    <a:lnTo>
                      <a:pt x="1089" y="934"/>
                    </a:lnTo>
                    <a:lnTo>
                      <a:pt x="1115" y="943"/>
                    </a:lnTo>
                    <a:lnTo>
                      <a:pt x="1122" y="917"/>
                    </a:lnTo>
                    <a:lnTo>
                      <a:pt x="1130" y="891"/>
                    </a:lnTo>
                    <a:lnTo>
                      <a:pt x="1165" y="871"/>
                    </a:lnTo>
                    <a:lnTo>
                      <a:pt x="1173" y="845"/>
                    </a:lnTo>
                    <a:lnTo>
                      <a:pt x="1182" y="817"/>
                    </a:lnTo>
                    <a:lnTo>
                      <a:pt x="1148" y="837"/>
                    </a:lnTo>
                    <a:lnTo>
                      <a:pt x="1122" y="829"/>
                    </a:lnTo>
                    <a:lnTo>
                      <a:pt x="1156" y="809"/>
                    </a:lnTo>
                    <a:lnTo>
                      <a:pt x="1164" y="783"/>
                    </a:lnTo>
                    <a:lnTo>
                      <a:pt x="1198" y="766"/>
                    </a:lnTo>
                    <a:lnTo>
                      <a:pt x="1235" y="746"/>
                    </a:lnTo>
                    <a:lnTo>
                      <a:pt x="1269" y="729"/>
                    </a:lnTo>
                    <a:lnTo>
                      <a:pt x="1306" y="709"/>
                    </a:lnTo>
                    <a:lnTo>
                      <a:pt x="1314" y="683"/>
                    </a:lnTo>
                    <a:lnTo>
                      <a:pt x="1357" y="638"/>
                    </a:lnTo>
                    <a:lnTo>
                      <a:pt x="1390" y="621"/>
                    </a:lnTo>
                    <a:lnTo>
                      <a:pt x="1400" y="593"/>
                    </a:lnTo>
                    <a:lnTo>
                      <a:pt x="1374" y="584"/>
                    </a:lnTo>
                    <a:lnTo>
                      <a:pt x="1382" y="559"/>
                    </a:lnTo>
                    <a:lnTo>
                      <a:pt x="1415" y="541"/>
                    </a:lnTo>
                    <a:lnTo>
                      <a:pt x="1453" y="522"/>
                    </a:lnTo>
                    <a:lnTo>
                      <a:pt x="1486" y="504"/>
                    </a:lnTo>
                    <a:lnTo>
                      <a:pt x="1495" y="475"/>
                    </a:lnTo>
                    <a:lnTo>
                      <a:pt x="1523" y="485"/>
                    </a:lnTo>
                    <a:lnTo>
                      <a:pt x="1532" y="459"/>
                    </a:lnTo>
                    <a:lnTo>
                      <a:pt x="1557" y="467"/>
                    </a:lnTo>
                    <a:lnTo>
                      <a:pt x="1565" y="441"/>
                    </a:lnTo>
                    <a:lnTo>
                      <a:pt x="1600" y="422"/>
                    </a:lnTo>
                    <a:lnTo>
                      <a:pt x="1608" y="396"/>
                    </a:lnTo>
                    <a:lnTo>
                      <a:pt x="1646" y="377"/>
                    </a:lnTo>
                    <a:lnTo>
                      <a:pt x="1653" y="351"/>
                    </a:lnTo>
                    <a:lnTo>
                      <a:pt x="1661" y="325"/>
                    </a:lnTo>
                    <a:lnTo>
                      <a:pt x="1696" y="305"/>
                    </a:lnTo>
                    <a:lnTo>
                      <a:pt x="1704" y="279"/>
                    </a:lnTo>
                    <a:lnTo>
                      <a:pt x="1713" y="251"/>
                    </a:lnTo>
                    <a:lnTo>
                      <a:pt x="1750" y="235"/>
                    </a:lnTo>
                    <a:lnTo>
                      <a:pt x="1783" y="217"/>
                    </a:lnTo>
                    <a:lnTo>
                      <a:pt x="1792" y="188"/>
                    </a:lnTo>
                    <a:lnTo>
                      <a:pt x="1818" y="196"/>
                    </a:lnTo>
                    <a:lnTo>
                      <a:pt x="1826" y="171"/>
                    </a:lnTo>
                    <a:lnTo>
                      <a:pt x="1863" y="151"/>
                    </a:lnTo>
                    <a:lnTo>
                      <a:pt x="1897" y="134"/>
                    </a:lnTo>
                    <a:lnTo>
                      <a:pt x="1930" y="116"/>
                    </a:lnTo>
                    <a:lnTo>
                      <a:pt x="1939" y="88"/>
                    </a:lnTo>
                    <a:lnTo>
                      <a:pt x="1968" y="98"/>
                    </a:lnTo>
                    <a:lnTo>
                      <a:pt x="1975" y="72"/>
                    </a:lnTo>
                    <a:lnTo>
                      <a:pt x="1983" y="46"/>
                    </a:lnTo>
                    <a:lnTo>
                      <a:pt x="1993" y="17"/>
                    </a:lnTo>
                    <a:lnTo>
                      <a:pt x="2018" y="26"/>
                    </a:lnTo>
                    <a:lnTo>
                      <a:pt x="2027" y="0"/>
                    </a:lnTo>
                    <a:lnTo>
                      <a:pt x="1993" y="17"/>
                    </a:lnTo>
                    <a:lnTo>
                      <a:pt x="1956" y="37"/>
                    </a:lnTo>
                    <a:lnTo>
                      <a:pt x="1930" y="29"/>
                    </a:lnTo>
                    <a:lnTo>
                      <a:pt x="1922" y="54"/>
                    </a:lnTo>
                    <a:lnTo>
                      <a:pt x="1896" y="46"/>
                    </a:lnTo>
                    <a:lnTo>
                      <a:pt x="1888" y="72"/>
                    </a:lnTo>
                    <a:lnTo>
                      <a:pt x="1851" y="91"/>
                    </a:lnTo>
                    <a:lnTo>
                      <a:pt x="1842" y="117"/>
                    </a:lnTo>
                    <a:lnTo>
                      <a:pt x="1817" y="109"/>
                    </a:lnTo>
                    <a:lnTo>
                      <a:pt x="1809" y="135"/>
                    </a:lnTo>
                    <a:lnTo>
                      <a:pt x="1800" y="162"/>
                    </a:lnTo>
                    <a:lnTo>
                      <a:pt x="1792" y="188"/>
                    </a:lnTo>
                    <a:lnTo>
                      <a:pt x="1766" y="180"/>
                    </a:lnTo>
                    <a:lnTo>
                      <a:pt x="1757" y="209"/>
                    </a:lnTo>
                    <a:lnTo>
                      <a:pt x="1750" y="235"/>
                    </a:lnTo>
                    <a:lnTo>
                      <a:pt x="1721" y="225"/>
                    </a:lnTo>
                    <a:lnTo>
                      <a:pt x="1687" y="243"/>
                    </a:lnTo>
                    <a:lnTo>
                      <a:pt x="1695" y="217"/>
                    </a:lnTo>
                    <a:lnTo>
                      <a:pt x="1703" y="191"/>
                    </a:lnTo>
                    <a:lnTo>
                      <a:pt x="1667" y="209"/>
                    </a:lnTo>
                    <a:lnTo>
                      <a:pt x="1659" y="235"/>
                    </a:lnTo>
                    <a:lnTo>
                      <a:pt x="1624" y="254"/>
                    </a:lnTo>
                    <a:lnTo>
                      <a:pt x="1591" y="272"/>
                    </a:lnTo>
                    <a:lnTo>
                      <a:pt x="1582" y="300"/>
                    </a:lnTo>
                    <a:lnTo>
                      <a:pt x="1574" y="326"/>
                    </a:lnTo>
                    <a:lnTo>
                      <a:pt x="1546" y="317"/>
                    </a:lnTo>
                    <a:lnTo>
                      <a:pt x="1538" y="343"/>
                    </a:lnTo>
                    <a:lnTo>
                      <a:pt x="1528" y="370"/>
                    </a:lnTo>
                    <a:lnTo>
                      <a:pt x="1520" y="396"/>
                    </a:lnTo>
                    <a:lnTo>
                      <a:pt x="1486" y="417"/>
                    </a:lnTo>
                    <a:lnTo>
                      <a:pt x="1478" y="442"/>
                    </a:lnTo>
                    <a:lnTo>
                      <a:pt x="1449" y="433"/>
                    </a:lnTo>
                    <a:lnTo>
                      <a:pt x="1442" y="459"/>
                    </a:lnTo>
                    <a:lnTo>
                      <a:pt x="1449" y="433"/>
                    </a:lnTo>
                    <a:lnTo>
                      <a:pt x="1457" y="407"/>
                    </a:lnTo>
                    <a:lnTo>
                      <a:pt x="1467" y="380"/>
                    </a:lnTo>
                    <a:lnTo>
                      <a:pt x="1441" y="371"/>
                    </a:lnTo>
                    <a:lnTo>
                      <a:pt x="1432" y="399"/>
                    </a:lnTo>
                    <a:lnTo>
                      <a:pt x="1399" y="417"/>
                    </a:lnTo>
                    <a:lnTo>
                      <a:pt x="1390" y="442"/>
                    </a:lnTo>
                    <a:lnTo>
                      <a:pt x="1353" y="462"/>
                    </a:lnTo>
                    <a:lnTo>
                      <a:pt x="1345" y="488"/>
                    </a:lnTo>
                    <a:lnTo>
                      <a:pt x="1310" y="507"/>
                    </a:lnTo>
                    <a:lnTo>
                      <a:pt x="1302" y="533"/>
                    </a:lnTo>
                    <a:lnTo>
                      <a:pt x="1295" y="559"/>
                    </a:lnTo>
                    <a:lnTo>
                      <a:pt x="1285" y="588"/>
                    </a:lnTo>
                    <a:lnTo>
                      <a:pt x="1277" y="613"/>
                    </a:lnTo>
                    <a:lnTo>
                      <a:pt x="1268" y="641"/>
                    </a:lnTo>
                    <a:lnTo>
                      <a:pt x="1261" y="667"/>
                    </a:lnTo>
                    <a:lnTo>
                      <a:pt x="1224" y="683"/>
                    </a:lnTo>
                    <a:lnTo>
                      <a:pt x="1215" y="712"/>
                    </a:lnTo>
                    <a:lnTo>
                      <a:pt x="1207" y="738"/>
                    </a:lnTo>
                    <a:lnTo>
                      <a:pt x="1182" y="730"/>
                    </a:lnTo>
                    <a:lnTo>
                      <a:pt x="1172" y="757"/>
                    </a:lnTo>
                    <a:lnTo>
                      <a:pt x="1147" y="749"/>
                    </a:lnTo>
                    <a:lnTo>
                      <a:pt x="1156" y="721"/>
                    </a:lnTo>
                    <a:lnTo>
                      <a:pt x="1190" y="704"/>
                    </a:lnTo>
                    <a:lnTo>
                      <a:pt x="1198" y="675"/>
                    </a:lnTo>
                    <a:lnTo>
                      <a:pt x="1206" y="649"/>
                    </a:lnTo>
                    <a:lnTo>
                      <a:pt x="1214" y="625"/>
                    </a:lnTo>
                    <a:lnTo>
                      <a:pt x="1198" y="588"/>
                    </a:lnTo>
                    <a:lnTo>
                      <a:pt x="1189" y="616"/>
                    </a:lnTo>
                    <a:lnTo>
                      <a:pt x="1153" y="633"/>
                    </a:lnTo>
                    <a:lnTo>
                      <a:pt x="1144" y="659"/>
                    </a:lnTo>
                    <a:lnTo>
                      <a:pt x="1135" y="686"/>
                    </a:lnTo>
                    <a:lnTo>
                      <a:pt x="1102" y="704"/>
                    </a:lnTo>
                    <a:lnTo>
                      <a:pt x="1093" y="733"/>
                    </a:lnTo>
                    <a:lnTo>
                      <a:pt x="1085" y="758"/>
                    </a:lnTo>
                    <a:lnTo>
                      <a:pt x="1076" y="784"/>
                    </a:lnTo>
                    <a:lnTo>
                      <a:pt x="1068" y="812"/>
                    </a:lnTo>
                    <a:lnTo>
                      <a:pt x="1060" y="838"/>
                    </a:lnTo>
                    <a:lnTo>
                      <a:pt x="1051" y="866"/>
                    </a:lnTo>
                    <a:lnTo>
                      <a:pt x="1043" y="891"/>
                    </a:lnTo>
                    <a:lnTo>
                      <a:pt x="1034" y="917"/>
                    </a:lnTo>
                    <a:lnTo>
                      <a:pt x="1026" y="946"/>
                    </a:lnTo>
                    <a:lnTo>
                      <a:pt x="989" y="962"/>
                    </a:lnTo>
                    <a:lnTo>
                      <a:pt x="981" y="988"/>
                    </a:lnTo>
                    <a:lnTo>
                      <a:pt x="956" y="980"/>
                    </a:lnTo>
                    <a:lnTo>
                      <a:pt x="963" y="954"/>
                    </a:lnTo>
                    <a:lnTo>
                      <a:pt x="971" y="928"/>
                    </a:lnTo>
                    <a:lnTo>
                      <a:pt x="955" y="892"/>
                    </a:lnTo>
                    <a:lnTo>
                      <a:pt x="963" y="867"/>
                    </a:lnTo>
                    <a:lnTo>
                      <a:pt x="971" y="841"/>
                    </a:lnTo>
                    <a:lnTo>
                      <a:pt x="963" y="867"/>
                    </a:lnTo>
                    <a:lnTo>
                      <a:pt x="918" y="912"/>
                    </a:lnTo>
                    <a:lnTo>
                      <a:pt x="910" y="938"/>
                    </a:lnTo>
                    <a:lnTo>
                      <a:pt x="901" y="963"/>
                    </a:lnTo>
                    <a:lnTo>
                      <a:pt x="868" y="983"/>
                    </a:lnTo>
                    <a:lnTo>
                      <a:pt x="859" y="1009"/>
                    </a:lnTo>
                    <a:lnTo>
                      <a:pt x="842" y="1062"/>
                    </a:lnTo>
                    <a:lnTo>
                      <a:pt x="834" y="1088"/>
                    </a:lnTo>
                    <a:lnTo>
                      <a:pt x="825" y="1117"/>
                    </a:lnTo>
                    <a:lnTo>
                      <a:pt x="817" y="1142"/>
                    </a:lnTo>
                    <a:lnTo>
                      <a:pt x="808" y="1170"/>
                    </a:lnTo>
                    <a:lnTo>
                      <a:pt x="800" y="1196"/>
                    </a:lnTo>
                    <a:lnTo>
                      <a:pt x="792" y="1222"/>
                    </a:lnTo>
                    <a:lnTo>
                      <a:pt x="783" y="1249"/>
                    </a:lnTo>
                    <a:lnTo>
                      <a:pt x="775" y="1275"/>
                    </a:lnTo>
                    <a:lnTo>
                      <a:pt x="766" y="1304"/>
                    </a:lnTo>
                    <a:lnTo>
                      <a:pt x="758" y="1330"/>
                    </a:lnTo>
                    <a:lnTo>
                      <a:pt x="738" y="1295"/>
                    </a:lnTo>
                    <a:lnTo>
                      <a:pt x="747" y="1267"/>
                    </a:lnTo>
                    <a:lnTo>
                      <a:pt x="754" y="1241"/>
                    </a:lnTo>
                    <a:lnTo>
                      <a:pt x="764" y="1212"/>
                    </a:lnTo>
                    <a:lnTo>
                      <a:pt x="772" y="1187"/>
                    </a:lnTo>
                    <a:lnTo>
                      <a:pt x="754" y="1154"/>
                    </a:lnTo>
                    <a:lnTo>
                      <a:pt x="764" y="1125"/>
                    </a:lnTo>
                    <a:lnTo>
                      <a:pt x="771" y="1099"/>
                    </a:lnTo>
                    <a:lnTo>
                      <a:pt x="738" y="1117"/>
                    </a:lnTo>
                    <a:lnTo>
                      <a:pt x="729" y="1146"/>
                    </a:lnTo>
                    <a:lnTo>
                      <a:pt x="720" y="1171"/>
                    </a:lnTo>
                    <a:lnTo>
                      <a:pt x="712" y="1197"/>
                    </a:lnTo>
                    <a:lnTo>
                      <a:pt x="675" y="1215"/>
                    </a:lnTo>
                    <a:lnTo>
                      <a:pt x="667" y="1241"/>
                    </a:lnTo>
                    <a:lnTo>
                      <a:pt x="659" y="1270"/>
                    </a:lnTo>
                    <a:lnTo>
                      <a:pt x="633" y="1262"/>
                    </a:lnTo>
                    <a:lnTo>
                      <a:pt x="625" y="1288"/>
                    </a:lnTo>
                    <a:lnTo>
                      <a:pt x="616" y="1313"/>
                    </a:lnTo>
                    <a:lnTo>
                      <a:pt x="607" y="1341"/>
                    </a:lnTo>
                    <a:lnTo>
                      <a:pt x="625" y="1375"/>
                    </a:lnTo>
                    <a:lnTo>
                      <a:pt x="616" y="1403"/>
                    </a:lnTo>
                    <a:lnTo>
                      <a:pt x="608" y="1429"/>
                    </a:lnTo>
                    <a:lnTo>
                      <a:pt x="600" y="1454"/>
                    </a:lnTo>
                    <a:lnTo>
                      <a:pt x="619" y="1491"/>
                    </a:lnTo>
                    <a:lnTo>
                      <a:pt x="611" y="1517"/>
                    </a:lnTo>
                    <a:lnTo>
                      <a:pt x="602" y="1546"/>
                    </a:lnTo>
                    <a:lnTo>
                      <a:pt x="594" y="1571"/>
                    </a:lnTo>
                    <a:lnTo>
                      <a:pt x="586" y="1596"/>
                    </a:lnTo>
                    <a:lnTo>
                      <a:pt x="577" y="1625"/>
                    </a:lnTo>
                    <a:lnTo>
                      <a:pt x="549" y="1616"/>
                    </a:lnTo>
                    <a:lnTo>
                      <a:pt x="540" y="1554"/>
                    </a:lnTo>
                    <a:lnTo>
                      <a:pt x="548" y="1528"/>
                    </a:lnTo>
                    <a:lnTo>
                      <a:pt x="558" y="1501"/>
                    </a:lnTo>
                    <a:lnTo>
                      <a:pt x="537" y="1466"/>
                    </a:lnTo>
                    <a:lnTo>
                      <a:pt x="546" y="1438"/>
                    </a:lnTo>
                    <a:lnTo>
                      <a:pt x="555" y="1412"/>
                    </a:lnTo>
                    <a:lnTo>
                      <a:pt x="537" y="1378"/>
                    </a:lnTo>
                    <a:lnTo>
                      <a:pt x="545" y="1349"/>
                    </a:lnTo>
                    <a:lnTo>
                      <a:pt x="537" y="1378"/>
                    </a:lnTo>
                    <a:lnTo>
                      <a:pt x="529" y="1404"/>
                    </a:lnTo>
                    <a:lnTo>
                      <a:pt x="521" y="1430"/>
                    </a:lnTo>
                    <a:lnTo>
                      <a:pt x="511" y="1457"/>
                    </a:lnTo>
                    <a:lnTo>
                      <a:pt x="469" y="1504"/>
                    </a:lnTo>
                    <a:lnTo>
                      <a:pt x="461" y="1529"/>
                    </a:lnTo>
                    <a:lnTo>
                      <a:pt x="453" y="1554"/>
                    </a:lnTo>
                    <a:lnTo>
                      <a:pt x="443" y="1583"/>
                    </a:lnTo>
                    <a:lnTo>
                      <a:pt x="436" y="1609"/>
                    </a:lnTo>
                    <a:lnTo>
                      <a:pt x="427" y="1637"/>
                    </a:lnTo>
                    <a:lnTo>
                      <a:pt x="419" y="1662"/>
                    </a:lnTo>
                    <a:lnTo>
                      <a:pt x="410" y="1688"/>
                    </a:lnTo>
                    <a:lnTo>
                      <a:pt x="401" y="1717"/>
                    </a:lnTo>
                    <a:lnTo>
                      <a:pt x="394" y="1742"/>
                    </a:lnTo>
                    <a:lnTo>
                      <a:pt x="385" y="1770"/>
                    </a:lnTo>
                    <a:lnTo>
                      <a:pt x="376" y="1796"/>
                    </a:lnTo>
                    <a:lnTo>
                      <a:pt x="368" y="1822"/>
                    </a:lnTo>
                    <a:lnTo>
                      <a:pt x="386" y="1858"/>
                    </a:lnTo>
                    <a:lnTo>
                      <a:pt x="377" y="1884"/>
                    </a:lnTo>
                    <a:lnTo>
                      <a:pt x="403" y="1892"/>
                    </a:lnTo>
                    <a:lnTo>
                      <a:pt x="395" y="1918"/>
                    </a:lnTo>
                    <a:lnTo>
                      <a:pt x="386" y="1945"/>
                    </a:lnTo>
                    <a:lnTo>
                      <a:pt x="415" y="1955"/>
                    </a:lnTo>
                    <a:lnTo>
                      <a:pt x="439" y="1963"/>
                    </a:lnTo>
                    <a:lnTo>
                      <a:pt x="432" y="1989"/>
                    </a:lnTo>
                    <a:lnTo>
                      <a:pt x="423" y="2016"/>
                    </a:lnTo>
                    <a:lnTo>
                      <a:pt x="442" y="2051"/>
                    </a:lnTo>
                    <a:lnTo>
                      <a:pt x="435" y="2076"/>
                    </a:lnTo>
                    <a:lnTo>
                      <a:pt x="418" y="2131"/>
                    </a:lnTo>
                    <a:lnTo>
                      <a:pt x="408" y="2158"/>
                    </a:lnTo>
                    <a:lnTo>
                      <a:pt x="401" y="2184"/>
                    </a:lnTo>
                    <a:lnTo>
                      <a:pt x="364" y="2201"/>
                    </a:lnTo>
                    <a:lnTo>
                      <a:pt x="338" y="2193"/>
                    </a:lnTo>
                    <a:lnTo>
                      <a:pt x="347" y="2168"/>
                    </a:lnTo>
                    <a:lnTo>
                      <a:pt x="355" y="2142"/>
                    </a:lnTo>
                    <a:lnTo>
                      <a:pt x="364" y="2113"/>
                    </a:lnTo>
                    <a:lnTo>
                      <a:pt x="344" y="2079"/>
                    </a:lnTo>
                    <a:lnTo>
                      <a:pt x="353" y="2050"/>
                    </a:lnTo>
                    <a:lnTo>
                      <a:pt x="361" y="2025"/>
                    </a:lnTo>
                    <a:lnTo>
                      <a:pt x="344" y="1992"/>
                    </a:lnTo>
                    <a:lnTo>
                      <a:pt x="352" y="1963"/>
                    </a:lnTo>
                    <a:lnTo>
                      <a:pt x="334" y="1929"/>
                    </a:lnTo>
                    <a:lnTo>
                      <a:pt x="352" y="1875"/>
                    </a:lnTo>
                    <a:lnTo>
                      <a:pt x="331" y="1840"/>
                    </a:lnTo>
                    <a:lnTo>
                      <a:pt x="340" y="1813"/>
                    </a:lnTo>
                    <a:lnTo>
                      <a:pt x="305" y="1833"/>
                    </a:lnTo>
                    <a:lnTo>
                      <a:pt x="297" y="1859"/>
                    </a:lnTo>
                    <a:lnTo>
                      <a:pt x="290" y="1884"/>
                    </a:lnTo>
                    <a:lnTo>
                      <a:pt x="281" y="1912"/>
                    </a:lnTo>
                    <a:lnTo>
                      <a:pt x="272" y="1938"/>
                    </a:lnTo>
                    <a:lnTo>
                      <a:pt x="263" y="1966"/>
                    </a:lnTo>
                    <a:lnTo>
                      <a:pt x="256" y="1992"/>
                    </a:lnTo>
                    <a:lnTo>
                      <a:pt x="248" y="2017"/>
                    </a:lnTo>
                    <a:lnTo>
                      <a:pt x="239" y="2046"/>
                    </a:lnTo>
                    <a:lnTo>
                      <a:pt x="230" y="2071"/>
                    </a:lnTo>
                    <a:lnTo>
                      <a:pt x="222" y="2100"/>
                    </a:lnTo>
                    <a:lnTo>
                      <a:pt x="214" y="2125"/>
                    </a:lnTo>
                    <a:lnTo>
                      <a:pt x="206" y="2151"/>
                    </a:lnTo>
                    <a:lnTo>
                      <a:pt x="197" y="2177"/>
                    </a:lnTo>
                    <a:lnTo>
                      <a:pt x="215" y="2210"/>
                    </a:lnTo>
                    <a:lnTo>
                      <a:pt x="206" y="2239"/>
                    </a:lnTo>
                    <a:lnTo>
                      <a:pt x="226" y="2273"/>
                    </a:lnTo>
                    <a:lnTo>
                      <a:pt x="218" y="2298"/>
                    </a:lnTo>
                    <a:lnTo>
                      <a:pt x="234" y="2335"/>
                    </a:lnTo>
                    <a:lnTo>
                      <a:pt x="226" y="2361"/>
                    </a:lnTo>
                    <a:lnTo>
                      <a:pt x="244" y="2397"/>
                    </a:lnTo>
                    <a:lnTo>
                      <a:pt x="235" y="2423"/>
                    </a:lnTo>
                    <a:lnTo>
                      <a:pt x="227" y="2449"/>
                    </a:lnTo>
                    <a:lnTo>
                      <a:pt x="255" y="2457"/>
                    </a:lnTo>
                    <a:lnTo>
                      <a:pt x="247" y="2486"/>
                    </a:lnTo>
                    <a:lnTo>
                      <a:pt x="264" y="2520"/>
                    </a:lnTo>
                    <a:lnTo>
                      <a:pt x="255" y="2548"/>
                    </a:lnTo>
                    <a:lnTo>
                      <a:pt x="276" y="2583"/>
                    </a:lnTo>
                    <a:lnTo>
                      <a:pt x="267" y="2607"/>
                    </a:lnTo>
                    <a:lnTo>
                      <a:pt x="258" y="2636"/>
                    </a:lnTo>
                    <a:lnTo>
                      <a:pt x="230" y="2627"/>
                    </a:lnTo>
                    <a:lnTo>
                      <a:pt x="214" y="2591"/>
                    </a:lnTo>
                    <a:lnTo>
                      <a:pt x="221" y="2565"/>
                    </a:lnTo>
                    <a:lnTo>
                      <a:pt x="201" y="2530"/>
                    </a:lnTo>
                    <a:lnTo>
                      <a:pt x="185" y="2494"/>
                    </a:lnTo>
                    <a:lnTo>
                      <a:pt x="192" y="2468"/>
                    </a:lnTo>
                    <a:lnTo>
                      <a:pt x="176" y="2432"/>
                    </a:lnTo>
                    <a:lnTo>
                      <a:pt x="184" y="2406"/>
                    </a:lnTo>
                    <a:lnTo>
                      <a:pt x="163" y="2371"/>
                    </a:lnTo>
                    <a:lnTo>
                      <a:pt x="147" y="2335"/>
                    </a:lnTo>
                    <a:lnTo>
                      <a:pt x="155" y="2310"/>
                    </a:lnTo>
                    <a:lnTo>
                      <a:pt x="136" y="2273"/>
                    </a:lnTo>
                    <a:lnTo>
                      <a:pt x="144" y="2247"/>
                    </a:lnTo>
                    <a:lnTo>
                      <a:pt x="127" y="2301"/>
                    </a:lnTo>
                    <a:lnTo>
                      <a:pt x="110" y="2355"/>
                    </a:lnTo>
                    <a:lnTo>
                      <a:pt x="102" y="2381"/>
                    </a:lnTo>
                    <a:lnTo>
                      <a:pt x="85" y="2434"/>
                    </a:lnTo>
                    <a:lnTo>
                      <a:pt x="77" y="2460"/>
                    </a:lnTo>
                    <a:lnTo>
                      <a:pt x="88" y="2523"/>
                    </a:lnTo>
                    <a:lnTo>
                      <a:pt x="80" y="2549"/>
                    </a:lnTo>
                    <a:lnTo>
                      <a:pt x="62" y="2602"/>
                    </a:lnTo>
                    <a:lnTo>
                      <a:pt x="80" y="2639"/>
                    </a:lnTo>
                    <a:lnTo>
                      <a:pt x="64" y="2691"/>
                    </a:lnTo>
                    <a:lnTo>
                      <a:pt x="83" y="2728"/>
                    </a:lnTo>
                    <a:lnTo>
                      <a:pt x="66" y="2781"/>
                    </a:lnTo>
                    <a:lnTo>
                      <a:pt x="83" y="2815"/>
                    </a:lnTo>
                    <a:lnTo>
                      <a:pt x="92" y="2877"/>
                    </a:lnTo>
                    <a:lnTo>
                      <a:pt x="112" y="2912"/>
                    </a:lnTo>
                    <a:lnTo>
                      <a:pt x="129" y="2948"/>
                    </a:lnTo>
                    <a:lnTo>
                      <a:pt x="149" y="2982"/>
                    </a:lnTo>
                    <a:lnTo>
                      <a:pt x="141" y="3008"/>
                    </a:lnTo>
                    <a:lnTo>
                      <a:pt x="166" y="3016"/>
                    </a:lnTo>
                    <a:lnTo>
                      <a:pt x="158" y="3045"/>
                    </a:lnTo>
                    <a:lnTo>
                      <a:pt x="176" y="3078"/>
                    </a:lnTo>
                    <a:lnTo>
                      <a:pt x="167" y="3103"/>
                    </a:lnTo>
                    <a:lnTo>
                      <a:pt x="158" y="3132"/>
                    </a:lnTo>
                    <a:lnTo>
                      <a:pt x="150" y="3158"/>
                    </a:lnTo>
                    <a:lnTo>
                      <a:pt x="142" y="3186"/>
                    </a:lnTo>
                    <a:lnTo>
                      <a:pt x="116" y="3177"/>
                    </a:lnTo>
                    <a:lnTo>
                      <a:pt x="124" y="3150"/>
                    </a:lnTo>
                    <a:lnTo>
                      <a:pt x="99" y="3141"/>
                    </a:lnTo>
                    <a:lnTo>
                      <a:pt x="107" y="3116"/>
                    </a:lnTo>
                    <a:lnTo>
                      <a:pt x="87" y="3079"/>
                    </a:lnTo>
                    <a:lnTo>
                      <a:pt x="70" y="3045"/>
                    </a:lnTo>
                    <a:lnTo>
                      <a:pt x="78" y="3019"/>
                    </a:lnTo>
                    <a:lnTo>
                      <a:pt x="50" y="3011"/>
                    </a:lnTo>
                    <a:lnTo>
                      <a:pt x="59" y="2982"/>
                    </a:lnTo>
                    <a:lnTo>
                      <a:pt x="67" y="2956"/>
                    </a:lnTo>
                    <a:lnTo>
                      <a:pt x="49" y="2922"/>
                    </a:lnTo>
                    <a:lnTo>
                      <a:pt x="58" y="2894"/>
                    </a:lnTo>
                    <a:lnTo>
                      <a:pt x="41" y="2860"/>
                    </a:lnTo>
                    <a:lnTo>
                      <a:pt x="50" y="2833"/>
                    </a:lnTo>
                    <a:lnTo>
                      <a:pt x="33" y="2886"/>
                    </a:lnTo>
                    <a:lnTo>
                      <a:pt x="16" y="2940"/>
                    </a:lnTo>
                    <a:lnTo>
                      <a:pt x="24" y="3002"/>
                    </a:lnTo>
                    <a:lnTo>
                      <a:pt x="8" y="3054"/>
                    </a:lnTo>
                    <a:lnTo>
                      <a:pt x="17" y="3116"/>
                    </a:lnTo>
                    <a:lnTo>
                      <a:pt x="0" y="3169"/>
                    </a:lnTo>
                    <a:lnTo>
                      <a:pt x="11" y="3232"/>
                    </a:lnTo>
                    <a:lnTo>
                      <a:pt x="3" y="3258"/>
                    </a:lnTo>
                    <a:lnTo>
                      <a:pt x="19" y="3294"/>
                    </a:lnTo>
                    <a:lnTo>
                      <a:pt x="4" y="3345"/>
                    </a:lnTo>
                    <a:lnTo>
                      <a:pt x="22" y="3382"/>
                    </a:lnTo>
                    <a:lnTo>
                      <a:pt x="41" y="3416"/>
                    </a:lnTo>
                    <a:lnTo>
                      <a:pt x="32" y="3444"/>
                    </a:lnTo>
                    <a:lnTo>
                      <a:pt x="49" y="3478"/>
                    </a:lnTo>
                    <a:lnTo>
                      <a:pt x="41" y="3504"/>
                    </a:lnTo>
                    <a:lnTo>
                      <a:pt x="60" y="3541"/>
                    </a:lnTo>
                    <a:lnTo>
                      <a:pt x="78" y="3575"/>
                    </a:lnTo>
                    <a:lnTo>
                      <a:pt x="97" y="3612"/>
                    </a:lnTo>
                    <a:lnTo>
                      <a:pt x="89" y="3638"/>
                    </a:lnTo>
                    <a:lnTo>
                      <a:pt x="107" y="3672"/>
                    </a:lnTo>
                    <a:lnTo>
                      <a:pt x="132" y="3680"/>
                    </a:lnTo>
                    <a:lnTo>
                      <a:pt x="152" y="3717"/>
                    </a:lnTo>
                    <a:lnTo>
                      <a:pt x="144" y="3743"/>
                    </a:lnTo>
                    <a:lnTo>
                      <a:pt x="170" y="3750"/>
                    </a:lnTo>
                    <a:lnTo>
                      <a:pt x="188" y="3788"/>
                    </a:lnTo>
                    <a:lnTo>
                      <a:pt x="207" y="3821"/>
                    </a:lnTo>
                    <a:lnTo>
                      <a:pt x="198" y="3847"/>
                    </a:lnTo>
                    <a:lnTo>
                      <a:pt x="224" y="3855"/>
                    </a:lnTo>
                    <a:lnTo>
                      <a:pt x="215" y="3884"/>
                    </a:lnTo>
                    <a:lnTo>
                      <a:pt x="207" y="3908"/>
                    </a:lnTo>
                    <a:lnTo>
                      <a:pt x="189" y="3875"/>
                    </a:lnTo>
                    <a:lnTo>
                      <a:pt x="163" y="3867"/>
                    </a:lnTo>
                    <a:lnTo>
                      <a:pt x="144" y="3830"/>
                    </a:lnTo>
                    <a:lnTo>
                      <a:pt x="126" y="3796"/>
                    </a:lnTo>
                    <a:lnTo>
                      <a:pt x="107" y="3761"/>
                    </a:lnTo>
                    <a:lnTo>
                      <a:pt x="89" y="3725"/>
                    </a:lnTo>
                    <a:lnTo>
                      <a:pt x="72" y="3691"/>
                    </a:lnTo>
                    <a:lnTo>
                      <a:pt x="73" y="3779"/>
                    </a:lnTo>
                    <a:lnTo>
                      <a:pt x="110" y="3850"/>
                    </a:lnTo>
                    <a:lnTo>
                      <a:pt x="147" y="3921"/>
                    </a:lnTo>
                    <a:lnTo>
                      <a:pt x="156" y="3980"/>
                    </a:lnTo>
                    <a:lnTo>
                      <a:pt x="200" y="4026"/>
                    </a:lnTo>
                    <a:lnTo>
                      <a:pt x="210" y="4087"/>
                    </a:lnTo>
                    <a:lnTo>
                      <a:pt x="222" y="4148"/>
                    </a:lnTo>
                    <a:lnTo>
                      <a:pt x="256" y="4218"/>
                    </a:lnTo>
                    <a:lnTo>
                      <a:pt x="277" y="4252"/>
                    </a:lnTo>
                    <a:lnTo>
                      <a:pt x="304" y="4351"/>
                    </a:lnTo>
                    <a:lnTo>
                      <a:pt x="314" y="4411"/>
                    </a:lnTo>
                    <a:lnTo>
                      <a:pt x="351" y="4482"/>
                    </a:lnTo>
                    <a:lnTo>
                      <a:pt x="380" y="4578"/>
                    </a:lnTo>
                    <a:lnTo>
                      <a:pt x="397" y="4702"/>
                    </a:lnTo>
                    <a:lnTo>
                      <a:pt x="417" y="4827"/>
                    </a:lnTo>
                    <a:lnTo>
                      <a:pt x="463" y="4957"/>
                    </a:lnTo>
                    <a:close/>
                    <a:moveTo>
                      <a:pt x="419" y="2306"/>
                    </a:moveTo>
                    <a:lnTo>
                      <a:pt x="393" y="2297"/>
                    </a:lnTo>
                    <a:lnTo>
                      <a:pt x="385" y="2323"/>
                    </a:lnTo>
                    <a:lnTo>
                      <a:pt x="377" y="2349"/>
                    </a:lnTo>
                    <a:lnTo>
                      <a:pt x="368" y="2378"/>
                    </a:lnTo>
                    <a:lnTo>
                      <a:pt x="360" y="2402"/>
                    </a:lnTo>
                    <a:lnTo>
                      <a:pt x="351" y="2431"/>
                    </a:lnTo>
                    <a:lnTo>
                      <a:pt x="344" y="2457"/>
                    </a:lnTo>
                    <a:lnTo>
                      <a:pt x="376" y="2439"/>
                    </a:lnTo>
                    <a:lnTo>
                      <a:pt x="386" y="2411"/>
                    </a:lnTo>
                    <a:lnTo>
                      <a:pt x="394" y="2385"/>
                    </a:lnTo>
                    <a:lnTo>
                      <a:pt x="431" y="2366"/>
                    </a:lnTo>
                    <a:lnTo>
                      <a:pt x="439" y="2341"/>
                    </a:lnTo>
                    <a:lnTo>
                      <a:pt x="419" y="2306"/>
                    </a:lnTo>
                    <a:close/>
                  </a:path>
                </a:pathLst>
              </a:custGeom>
              <a:solidFill>
                <a:srgbClr val="B2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48" name="Freeform 1866">
                <a:extLst>
                  <a:ext uri="{FF2B5EF4-FFF2-40B4-BE49-F238E27FC236}">
                    <a16:creationId xmlns:a16="http://schemas.microsoft.com/office/drawing/2014/main" id="{CFE7FC6A-DAAD-48F5-A2B6-25DDFF17B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6" y="3288"/>
                <a:ext cx="3" cy="4"/>
              </a:xfrm>
              <a:custGeom>
                <a:avLst/>
                <a:gdLst>
                  <a:gd name="T0" fmla="*/ 0 w 34"/>
                  <a:gd name="T1" fmla="*/ 0 h 55"/>
                  <a:gd name="T2" fmla="*/ 0 w 34"/>
                  <a:gd name="T3" fmla="*/ 0 h 55"/>
                  <a:gd name="T4" fmla="*/ 0 w 34"/>
                  <a:gd name="T5" fmla="*/ 0 h 55"/>
                  <a:gd name="T6" fmla="*/ 0 w 34"/>
                  <a:gd name="T7" fmla="*/ 0 h 55"/>
                  <a:gd name="T8" fmla="*/ 0 w 34"/>
                  <a:gd name="T9" fmla="*/ 0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55">
                    <a:moveTo>
                      <a:pt x="8" y="29"/>
                    </a:moveTo>
                    <a:lnTo>
                      <a:pt x="0" y="55"/>
                    </a:lnTo>
                    <a:lnTo>
                      <a:pt x="34" y="37"/>
                    </a:lnTo>
                    <a:lnTo>
                      <a:pt x="17" y="0"/>
                    </a:lnTo>
                    <a:lnTo>
                      <a:pt x="8" y="29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49" name="Freeform 1867">
                <a:extLst>
                  <a:ext uri="{FF2B5EF4-FFF2-40B4-BE49-F238E27FC236}">
                    <a16:creationId xmlns:a16="http://schemas.microsoft.com/office/drawing/2014/main" id="{2F7DA9A7-5B1E-4F1E-A5E2-82151197A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2" y="3254"/>
                <a:ext cx="5" cy="36"/>
              </a:xfrm>
              <a:custGeom>
                <a:avLst/>
                <a:gdLst>
                  <a:gd name="T0" fmla="*/ 0 w 77"/>
                  <a:gd name="T1" fmla="*/ 0 h 540"/>
                  <a:gd name="T2" fmla="*/ 0 w 77"/>
                  <a:gd name="T3" fmla="*/ 0 h 540"/>
                  <a:gd name="T4" fmla="*/ 0 w 77"/>
                  <a:gd name="T5" fmla="*/ 0 h 540"/>
                  <a:gd name="T6" fmla="*/ 0 w 77"/>
                  <a:gd name="T7" fmla="*/ 1 h 540"/>
                  <a:gd name="T8" fmla="*/ 0 w 77"/>
                  <a:gd name="T9" fmla="*/ 1 h 540"/>
                  <a:gd name="T10" fmla="*/ 0 w 77"/>
                  <a:gd name="T11" fmla="*/ 1 h 540"/>
                  <a:gd name="T12" fmla="*/ 0 w 77"/>
                  <a:gd name="T13" fmla="*/ 1 h 540"/>
                  <a:gd name="T14" fmla="*/ 0 w 77"/>
                  <a:gd name="T15" fmla="*/ 1 h 540"/>
                  <a:gd name="T16" fmla="*/ 0 w 77"/>
                  <a:gd name="T17" fmla="*/ 1 h 540"/>
                  <a:gd name="T18" fmla="*/ 0 w 77"/>
                  <a:gd name="T19" fmla="*/ 1 h 540"/>
                  <a:gd name="T20" fmla="*/ 0 w 77"/>
                  <a:gd name="T21" fmla="*/ 1 h 540"/>
                  <a:gd name="T22" fmla="*/ 0 w 77"/>
                  <a:gd name="T23" fmla="*/ 2 h 540"/>
                  <a:gd name="T24" fmla="*/ 0 w 77"/>
                  <a:gd name="T25" fmla="*/ 2 h 540"/>
                  <a:gd name="T26" fmla="*/ 0 w 77"/>
                  <a:gd name="T27" fmla="*/ 2 h 540"/>
                  <a:gd name="T28" fmla="*/ 0 w 77"/>
                  <a:gd name="T29" fmla="*/ 2 h 540"/>
                  <a:gd name="T30" fmla="*/ 0 w 77"/>
                  <a:gd name="T31" fmla="*/ 2 h 540"/>
                  <a:gd name="T32" fmla="*/ 0 w 77"/>
                  <a:gd name="T33" fmla="*/ 2 h 540"/>
                  <a:gd name="T34" fmla="*/ 0 w 77"/>
                  <a:gd name="T35" fmla="*/ 2 h 540"/>
                  <a:gd name="T36" fmla="*/ 0 w 77"/>
                  <a:gd name="T37" fmla="*/ 2 h 540"/>
                  <a:gd name="T38" fmla="*/ 0 w 77"/>
                  <a:gd name="T39" fmla="*/ 2 h 540"/>
                  <a:gd name="T40" fmla="*/ 0 w 77"/>
                  <a:gd name="T41" fmla="*/ 2 h 540"/>
                  <a:gd name="T42" fmla="*/ 0 w 77"/>
                  <a:gd name="T43" fmla="*/ 1 h 540"/>
                  <a:gd name="T44" fmla="*/ 0 w 77"/>
                  <a:gd name="T45" fmla="*/ 1 h 540"/>
                  <a:gd name="T46" fmla="*/ 0 w 77"/>
                  <a:gd name="T47" fmla="*/ 1 h 540"/>
                  <a:gd name="T48" fmla="*/ 0 w 77"/>
                  <a:gd name="T49" fmla="*/ 1 h 540"/>
                  <a:gd name="T50" fmla="*/ 0 w 77"/>
                  <a:gd name="T51" fmla="*/ 1 h 540"/>
                  <a:gd name="T52" fmla="*/ 0 w 77"/>
                  <a:gd name="T53" fmla="*/ 1 h 540"/>
                  <a:gd name="T54" fmla="*/ 0 w 77"/>
                  <a:gd name="T55" fmla="*/ 1 h 540"/>
                  <a:gd name="T56" fmla="*/ 0 w 77"/>
                  <a:gd name="T57" fmla="*/ 0 h 540"/>
                  <a:gd name="T58" fmla="*/ 0 w 77"/>
                  <a:gd name="T59" fmla="*/ 0 h 540"/>
                  <a:gd name="T60" fmla="*/ 0 w 77"/>
                  <a:gd name="T61" fmla="*/ 0 h 540"/>
                  <a:gd name="T62" fmla="*/ 0 w 77"/>
                  <a:gd name="T63" fmla="*/ 0 h 540"/>
                  <a:gd name="T64" fmla="*/ 0 w 77"/>
                  <a:gd name="T65" fmla="*/ 0 h 540"/>
                  <a:gd name="T66" fmla="*/ 0 w 77"/>
                  <a:gd name="T67" fmla="*/ 0 h 54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" h="540">
                    <a:moveTo>
                      <a:pt x="24" y="26"/>
                    </a:moveTo>
                    <a:lnTo>
                      <a:pt x="15" y="55"/>
                    </a:lnTo>
                    <a:lnTo>
                      <a:pt x="33" y="88"/>
                    </a:lnTo>
                    <a:lnTo>
                      <a:pt x="25" y="114"/>
                    </a:lnTo>
                    <a:lnTo>
                      <a:pt x="15" y="143"/>
                    </a:lnTo>
                    <a:lnTo>
                      <a:pt x="7" y="168"/>
                    </a:lnTo>
                    <a:lnTo>
                      <a:pt x="0" y="194"/>
                    </a:lnTo>
                    <a:lnTo>
                      <a:pt x="18" y="231"/>
                    </a:lnTo>
                    <a:lnTo>
                      <a:pt x="10" y="257"/>
                    </a:lnTo>
                    <a:lnTo>
                      <a:pt x="2" y="285"/>
                    </a:lnTo>
                    <a:lnTo>
                      <a:pt x="19" y="319"/>
                    </a:lnTo>
                    <a:lnTo>
                      <a:pt x="2" y="372"/>
                    </a:lnTo>
                    <a:lnTo>
                      <a:pt x="22" y="407"/>
                    </a:lnTo>
                    <a:lnTo>
                      <a:pt x="39" y="443"/>
                    </a:lnTo>
                    <a:lnTo>
                      <a:pt x="48" y="503"/>
                    </a:lnTo>
                    <a:lnTo>
                      <a:pt x="68" y="540"/>
                    </a:lnTo>
                    <a:lnTo>
                      <a:pt x="77" y="511"/>
                    </a:lnTo>
                    <a:lnTo>
                      <a:pt x="56" y="477"/>
                    </a:lnTo>
                    <a:lnTo>
                      <a:pt x="74" y="423"/>
                    </a:lnTo>
                    <a:lnTo>
                      <a:pt x="56" y="390"/>
                    </a:lnTo>
                    <a:lnTo>
                      <a:pt x="39" y="353"/>
                    </a:lnTo>
                    <a:lnTo>
                      <a:pt x="55" y="301"/>
                    </a:lnTo>
                    <a:lnTo>
                      <a:pt x="36" y="264"/>
                    </a:lnTo>
                    <a:lnTo>
                      <a:pt x="44" y="238"/>
                    </a:lnTo>
                    <a:lnTo>
                      <a:pt x="53" y="210"/>
                    </a:lnTo>
                    <a:lnTo>
                      <a:pt x="36" y="176"/>
                    </a:lnTo>
                    <a:lnTo>
                      <a:pt x="44" y="151"/>
                    </a:lnTo>
                    <a:lnTo>
                      <a:pt x="52" y="123"/>
                    </a:lnTo>
                    <a:lnTo>
                      <a:pt x="61" y="97"/>
                    </a:lnTo>
                    <a:lnTo>
                      <a:pt x="41" y="62"/>
                    </a:lnTo>
                    <a:lnTo>
                      <a:pt x="49" y="34"/>
                    </a:lnTo>
                    <a:lnTo>
                      <a:pt x="57" y="9"/>
                    </a:lnTo>
                    <a:lnTo>
                      <a:pt x="32" y="0"/>
                    </a:lnTo>
                    <a:lnTo>
                      <a:pt x="24" y="26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50" name="Freeform 1868">
                <a:extLst>
                  <a:ext uri="{FF2B5EF4-FFF2-40B4-BE49-F238E27FC236}">
                    <a16:creationId xmlns:a16="http://schemas.microsoft.com/office/drawing/2014/main" id="{AC3343A7-966E-47D3-A542-0F0878E15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4" y="3225"/>
                <a:ext cx="5" cy="31"/>
              </a:xfrm>
              <a:custGeom>
                <a:avLst/>
                <a:gdLst>
                  <a:gd name="T0" fmla="*/ 0 w 73"/>
                  <a:gd name="T1" fmla="*/ 0 h 451"/>
                  <a:gd name="T2" fmla="*/ 0 w 73"/>
                  <a:gd name="T3" fmla="*/ 0 h 451"/>
                  <a:gd name="T4" fmla="*/ 0 w 73"/>
                  <a:gd name="T5" fmla="*/ 0 h 451"/>
                  <a:gd name="T6" fmla="*/ 0 w 73"/>
                  <a:gd name="T7" fmla="*/ 1 h 451"/>
                  <a:gd name="T8" fmla="*/ 0 w 73"/>
                  <a:gd name="T9" fmla="*/ 1 h 451"/>
                  <a:gd name="T10" fmla="*/ 0 w 73"/>
                  <a:gd name="T11" fmla="*/ 1 h 451"/>
                  <a:gd name="T12" fmla="*/ 0 w 73"/>
                  <a:gd name="T13" fmla="*/ 1 h 451"/>
                  <a:gd name="T14" fmla="*/ 0 w 73"/>
                  <a:gd name="T15" fmla="*/ 2 h 451"/>
                  <a:gd name="T16" fmla="*/ 0 w 73"/>
                  <a:gd name="T17" fmla="*/ 2 h 451"/>
                  <a:gd name="T18" fmla="*/ 0 w 73"/>
                  <a:gd name="T19" fmla="*/ 2 h 451"/>
                  <a:gd name="T20" fmla="*/ 0 w 73"/>
                  <a:gd name="T21" fmla="*/ 2 h 451"/>
                  <a:gd name="T22" fmla="*/ 0 w 73"/>
                  <a:gd name="T23" fmla="*/ 1 h 451"/>
                  <a:gd name="T24" fmla="*/ 0 w 73"/>
                  <a:gd name="T25" fmla="*/ 1 h 451"/>
                  <a:gd name="T26" fmla="*/ 0 w 73"/>
                  <a:gd name="T27" fmla="*/ 1 h 451"/>
                  <a:gd name="T28" fmla="*/ 0 w 73"/>
                  <a:gd name="T29" fmla="*/ 1 h 451"/>
                  <a:gd name="T30" fmla="*/ 0 w 73"/>
                  <a:gd name="T31" fmla="*/ 0 h 451"/>
                  <a:gd name="T32" fmla="*/ 0 w 73"/>
                  <a:gd name="T33" fmla="*/ 0 h 451"/>
                  <a:gd name="T34" fmla="*/ 0 w 73"/>
                  <a:gd name="T35" fmla="*/ 0 h 451"/>
                  <a:gd name="T36" fmla="*/ 0 w 73"/>
                  <a:gd name="T37" fmla="*/ 0 h 45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73" h="451">
                    <a:moveTo>
                      <a:pt x="21" y="18"/>
                    </a:moveTo>
                    <a:lnTo>
                      <a:pt x="38" y="54"/>
                    </a:lnTo>
                    <a:lnTo>
                      <a:pt x="21" y="105"/>
                    </a:lnTo>
                    <a:lnTo>
                      <a:pt x="39" y="141"/>
                    </a:lnTo>
                    <a:lnTo>
                      <a:pt x="21" y="196"/>
                    </a:lnTo>
                    <a:lnTo>
                      <a:pt x="33" y="256"/>
                    </a:lnTo>
                    <a:lnTo>
                      <a:pt x="16" y="310"/>
                    </a:lnTo>
                    <a:lnTo>
                      <a:pt x="25" y="372"/>
                    </a:lnTo>
                    <a:lnTo>
                      <a:pt x="0" y="451"/>
                    </a:lnTo>
                    <a:lnTo>
                      <a:pt x="33" y="434"/>
                    </a:lnTo>
                    <a:lnTo>
                      <a:pt x="51" y="380"/>
                    </a:lnTo>
                    <a:lnTo>
                      <a:pt x="50" y="293"/>
                    </a:lnTo>
                    <a:lnTo>
                      <a:pt x="67" y="238"/>
                    </a:lnTo>
                    <a:lnTo>
                      <a:pt x="50" y="204"/>
                    </a:lnTo>
                    <a:lnTo>
                      <a:pt x="66" y="151"/>
                    </a:lnTo>
                    <a:lnTo>
                      <a:pt x="55" y="88"/>
                    </a:lnTo>
                    <a:lnTo>
                      <a:pt x="73" y="34"/>
                    </a:lnTo>
                    <a:lnTo>
                      <a:pt x="55" y="0"/>
                    </a:lnTo>
                    <a:lnTo>
                      <a:pt x="21" y="18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51" name="Freeform 1869">
                <a:extLst>
                  <a:ext uri="{FF2B5EF4-FFF2-40B4-BE49-F238E27FC236}">
                    <a16:creationId xmlns:a16="http://schemas.microsoft.com/office/drawing/2014/main" id="{097C9564-9881-4EBF-BCDF-BCD3C816D8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" y="3223"/>
                <a:ext cx="3" cy="4"/>
              </a:xfrm>
              <a:custGeom>
                <a:avLst/>
                <a:gdLst>
                  <a:gd name="T0" fmla="*/ 0 w 42"/>
                  <a:gd name="T1" fmla="*/ 0 h 54"/>
                  <a:gd name="T2" fmla="*/ 0 w 42"/>
                  <a:gd name="T3" fmla="*/ 0 h 54"/>
                  <a:gd name="T4" fmla="*/ 0 w 42"/>
                  <a:gd name="T5" fmla="*/ 0 h 54"/>
                  <a:gd name="T6" fmla="*/ 0 w 42"/>
                  <a:gd name="T7" fmla="*/ 0 h 54"/>
                  <a:gd name="T8" fmla="*/ 0 w 42"/>
                  <a:gd name="T9" fmla="*/ 0 h 54"/>
                  <a:gd name="T10" fmla="*/ 0 w 42"/>
                  <a:gd name="T11" fmla="*/ 0 h 5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" h="54">
                    <a:moveTo>
                      <a:pt x="34" y="36"/>
                    </a:moveTo>
                    <a:lnTo>
                      <a:pt x="42" y="9"/>
                    </a:lnTo>
                    <a:lnTo>
                      <a:pt x="17" y="0"/>
                    </a:lnTo>
                    <a:lnTo>
                      <a:pt x="8" y="28"/>
                    </a:lnTo>
                    <a:lnTo>
                      <a:pt x="0" y="54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52" name="Freeform 1870">
                <a:extLst>
                  <a:ext uri="{FF2B5EF4-FFF2-40B4-BE49-F238E27FC236}">
                    <a16:creationId xmlns:a16="http://schemas.microsoft.com/office/drawing/2014/main" id="{000A77CE-8EF5-46CD-8060-7C5D778C4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0" y="3240"/>
                <a:ext cx="2" cy="2"/>
              </a:xfrm>
              <a:custGeom>
                <a:avLst/>
                <a:gdLst>
                  <a:gd name="T0" fmla="*/ 0 w 37"/>
                  <a:gd name="T1" fmla="*/ 0 h 25"/>
                  <a:gd name="T2" fmla="*/ 0 w 37"/>
                  <a:gd name="T3" fmla="*/ 0 h 25"/>
                  <a:gd name="T4" fmla="*/ 0 w 37"/>
                  <a:gd name="T5" fmla="*/ 0 h 25"/>
                  <a:gd name="T6" fmla="*/ 0 w 37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25">
                    <a:moveTo>
                      <a:pt x="8" y="0"/>
                    </a:moveTo>
                    <a:lnTo>
                      <a:pt x="0" y="25"/>
                    </a:lnTo>
                    <a:lnTo>
                      <a:pt x="37" y="9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53" name="Freeform 1871">
                <a:extLst>
                  <a:ext uri="{FF2B5EF4-FFF2-40B4-BE49-F238E27FC236}">
                    <a16:creationId xmlns:a16="http://schemas.microsoft.com/office/drawing/2014/main" id="{F68982A1-E515-4A75-A29C-64271E0C3C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9" y="3204"/>
                <a:ext cx="7" cy="37"/>
              </a:xfrm>
              <a:custGeom>
                <a:avLst/>
                <a:gdLst>
                  <a:gd name="T0" fmla="*/ 0 w 97"/>
                  <a:gd name="T1" fmla="*/ 0 h 548"/>
                  <a:gd name="T2" fmla="*/ 0 w 97"/>
                  <a:gd name="T3" fmla="*/ 0 h 548"/>
                  <a:gd name="T4" fmla="*/ 0 w 97"/>
                  <a:gd name="T5" fmla="*/ 0 h 548"/>
                  <a:gd name="T6" fmla="*/ 0 w 97"/>
                  <a:gd name="T7" fmla="*/ 1 h 548"/>
                  <a:gd name="T8" fmla="*/ 0 w 97"/>
                  <a:gd name="T9" fmla="*/ 1 h 548"/>
                  <a:gd name="T10" fmla="*/ 0 w 97"/>
                  <a:gd name="T11" fmla="*/ 1 h 548"/>
                  <a:gd name="T12" fmla="*/ 0 w 97"/>
                  <a:gd name="T13" fmla="*/ 1 h 548"/>
                  <a:gd name="T14" fmla="*/ 0 w 97"/>
                  <a:gd name="T15" fmla="*/ 1 h 548"/>
                  <a:gd name="T16" fmla="*/ 0 w 97"/>
                  <a:gd name="T17" fmla="*/ 1 h 548"/>
                  <a:gd name="T18" fmla="*/ 0 w 97"/>
                  <a:gd name="T19" fmla="*/ 2 h 548"/>
                  <a:gd name="T20" fmla="*/ 0 w 97"/>
                  <a:gd name="T21" fmla="*/ 2 h 548"/>
                  <a:gd name="T22" fmla="*/ 0 w 97"/>
                  <a:gd name="T23" fmla="*/ 2 h 548"/>
                  <a:gd name="T24" fmla="*/ 0 w 97"/>
                  <a:gd name="T25" fmla="*/ 2 h 548"/>
                  <a:gd name="T26" fmla="*/ 0 w 97"/>
                  <a:gd name="T27" fmla="*/ 2 h 548"/>
                  <a:gd name="T28" fmla="*/ 0 w 97"/>
                  <a:gd name="T29" fmla="*/ 2 h 548"/>
                  <a:gd name="T30" fmla="*/ 0 w 97"/>
                  <a:gd name="T31" fmla="*/ 2 h 548"/>
                  <a:gd name="T32" fmla="*/ 0 w 97"/>
                  <a:gd name="T33" fmla="*/ 2 h 548"/>
                  <a:gd name="T34" fmla="*/ 0 w 97"/>
                  <a:gd name="T35" fmla="*/ 2 h 548"/>
                  <a:gd name="T36" fmla="*/ 0 w 97"/>
                  <a:gd name="T37" fmla="*/ 2 h 548"/>
                  <a:gd name="T38" fmla="*/ 0 w 97"/>
                  <a:gd name="T39" fmla="*/ 2 h 548"/>
                  <a:gd name="T40" fmla="*/ 0 w 97"/>
                  <a:gd name="T41" fmla="*/ 2 h 548"/>
                  <a:gd name="T42" fmla="*/ 0 w 97"/>
                  <a:gd name="T43" fmla="*/ 2 h 548"/>
                  <a:gd name="T44" fmla="*/ 0 w 97"/>
                  <a:gd name="T45" fmla="*/ 2 h 548"/>
                  <a:gd name="T46" fmla="*/ 0 w 97"/>
                  <a:gd name="T47" fmla="*/ 2 h 548"/>
                  <a:gd name="T48" fmla="*/ 0 w 97"/>
                  <a:gd name="T49" fmla="*/ 2 h 548"/>
                  <a:gd name="T50" fmla="*/ 0 w 97"/>
                  <a:gd name="T51" fmla="*/ 1 h 548"/>
                  <a:gd name="T52" fmla="*/ 0 w 97"/>
                  <a:gd name="T53" fmla="*/ 1 h 548"/>
                  <a:gd name="T54" fmla="*/ 0 w 97"/>
                  <a:gd name="T55" fmla="*/ 1 h 548"/>
                  <a:gd name="T56" fmla="*/ 0 w 97"/>
                  <a:gd name="T57" fmla="*/ 1 h 548"/>
                  <a:gd name="T58" fmla="*/ 0 w 97"/>
                  <a:gd name="T59" fmla="*/ 1 h 548"/>
                  <a:gd name="T60" fmla="*/ 0 w 97"/>
                  <a:gd name="T61" fmla="*/ 1 h 548"/>
                  <a:gd name="T62" fmla="*/ 0 w 97"/>
                  <a:gd name="T63" fmla="*/ 0 h 548"/>
                  <a:gd name="T64" fmla="*/ 0 w 97"/>
                  <a:gd name="T65" fmla="*/ 0 h 548"/>
                  <a:gd name="T66" fmla="*/ 0 w 97"/>
                  <a:gd name="T67" fmla="*/ 0 h 548"/>
                  <a:gd name="T68" fmla="*/ 1 w 97"/>
                  <a:gd name="T69" fmla="*/ 0 h 548"/>
                  <a:gd name="T70" fmla="*/ 0 w 97"/>
                  <a:gd name="T71" fmla="*/ 0 h 548"/>
                  <a:gd name="T72" fmla="*/ 0 w 97"/>
                  <a:gd name="T73" fmla="*/ 0 h 54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97" h="548">
                    <a:moveTo>
                      <a:pt x="63" y="26"/>
                    </a:moveTo>
                    <a:lnTo>
                      <a:pt x="55" y="52"/>
                    </a:lnTo>
                    <a:lnTo>
                      <a:pt x="38" y="105"/>
                    </a:lnTo>
                    <a:lnTo>
                      <a:pt x="56" y="139"/>
                    </a:lnTo>
                    <a:lnTo>
                      <a:pt x="47" y="165"/>
                    </a:lnTo>
                    <a:lnTo>
                      <a:pt x="30" y="218"/>
                    </a:lnTo>
                    <a:lnTo>
                      <a:pt x="22" y="247"/>
                    </a:lnTo>
                    <a:lnTo>
                      <a:pt x="41" y="281"/>
                    </a:lnTo>
                    <a:lnTo>
                      <a:pt x="34" y="307"/>
                    </a:lnTo>
                    <a:lnTo>
                      <a:pt x="25" y="336"/>
                    </a:lnTo>
                    <a:lnTo>
                      <a:pt x="16" y="361"/>
                    </a:lnTo>
                    <a:lnTo>
                      <a:pt x="7" y="389"/>
                    </a:lnTo>
                    <a:lnTo>
                      <a:pt x="25" y="423"/>
                    </a:lnTo>
                    <a:lnTo>
                      <a:pt x="8" y="477"/>
                    </a:lnTo>
                    <a:lnTo>
                      <a:pt x="0" y="503"/>
                    </a:lnTo>
                    <a:lnTo>
                      <a:pt x="26" y="511"/>
                    </a:lnTo>
                    <a:lnTo>
                      <a:pt x="16" y="539"/>
                    </a:lnTo>
                    <a:lnTo>
                      <a:pt x="45" y="548"/>
                    </a:lnTo>
                    <a:lnTo>
                      <a:pt x="26" y="511"/>
                    </a:lnTo>
                    <a:lnTo>
                      <a:pt x="34" y="485"/>
                    </a:lnTo>
                    <a:lnTo>
                      <a:pt x="43" y="456"/>
                    </a:lnTo>
                    <a:lnTo>
                      <a:pt x="50" y="431"/>
                    </a:lnTo>
                    <a:lnTo>
                      <a:pt x="33" y="398"/>
                    </a:lnTo>
                    <a:lnTo>
                      <a:pt x="42" y="369"/>
                    </a:lnTo>
                    <a:lnTo>
                      <a:pt x="50" y="343"/>
                    </a:lnTo>
                    <a:lnTo>
                      <a:pt x="59" y="315"/>
                    </a:lnTo>
                    <a:lnTo>
                      <a:pt x="49" y="256"/>
                    </a:lnTo>
                    <a:lnTo>
                      <a:pt x="59" y="228"/>
                    </a:lnTo>
                    <a:lnTo>
                      <a:pt x="67" y="202"/>
                    </a:lnTo>
                    <a:lnTo>
                      <a:pt x="75" y="173"/>
                    </a:lnTo>
                    <a:lnTo>
                      <a:pt x="83" y="148"/>
                    </a:lnTo>
                    <a:lnTo>
                      <a:pt x="72" y="86"/>
                    </a:lnTo>
                    <a:lnTo>
                      <a:pt x="80" y="60"/>
                    </a:lnTo>
                    <a:lnTo>
                      <a:pt x="88" y="34"/>
                    </a:lnTo>
                    <a:lnTo>
                      <a:pt x="97" y="8"/>
                    </a:lnTo>
                    <a:lnTo>
                      <a:pt x="71" y="0"/>
                    </a:lnTo>
                    <a:lnTo>
                      <a:pt x="63" y="26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54" name="Freeform 1872">
                <a:extLst>
                  <a:ext uri="{FF2B5EF4-FFF2-40B4-BE49-F238E27FC236}">
                    <a16:creationId xmlns:a16="http://schemas.microsoft.com/office/drawing/2014/main" id="{380DB417-330F-4BB4-B201-98342A479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4" y="3179"/>
                <a:ext cx="6" cy="28"/>
              </a:xfrm>
              <a:custGeom>
                <a:avLst/>
                <a:gdLst>
                  <a:gd name="T0" fmla="*/ 0 w 100"/>
                  <a:gd name="T1" fmla="*/ 0 h 414"/>
                  <a:gd name="T2" fmla="*/ 0 w 100"/>
                  <a:gd name="T3" fmla="*/ 0 h 414"/>
                  <a:gd name="T4" fmla="*/ 0 w 100"/>
                  <a:gd name="T5" fmla="*/ 0 h 414"/>
                  <a:gd name="T6" fmla="*/ 0 w 100"/>
                  <a:gd name="T7" fmla="*/ 1 h 414"/>
                  <a:gd name="T8" fmla="*/ 0 w 100"/>
                  <a:gd name="T9" fmla="*/ 1 h 414"/>
                  <a:gd name="T10" fmla="*/ 0 w 100"/>
                  <a:gd name="T11" fmla="*/ 1 h 414"/>
                  <a:gd name="T12" fmla="*/ 0 w 100"/>
                  <a:gd name="T13" fmla="*/ 1 h 414"/>
                  <a:gd name="T14" fmla="*/ 0 w 100"/>
                  <a:gd name="T15" fmla="*/ 2 h 414"/>
                  <a:gd name="T16" fmla="*/ 0 w 100"/>
                  <a:gd name="T17" fmla="*/ 2 h 414"/>
                  <a:gd name="T18" fmla="*/ 0 w 100"/>
                  <a:gd name="T19" fmla="*/ 2 h 414"/>
                  <a:gd name="T20" fmla="*/ 0 w 100"/>
                  <a:gd name="T21" fmla="*/ 2 h 414"/>
                  <a:gd name="T22" fmla="*/ 0 w 100"/>
                  <a:gd name="T23" fmla="*/ 1 h 414"/>
                  <a:gd name="T24" fmla="*/ 0 w 100"/>
                  <a:gd name="T25" fmla="*/ 1 h 414"/>
                  <a:gd name="T26" fmla="*/ 0 w 100"/>
                  <a:gd name="T27" fmla="*/ 1 h 414"/>
                  <a:gd name="T28" fmla="*/ 0 w 100"/>
                  <a:gd name="T29" fmla="*/ 1 h 414"/>
                  <a:gd name="T30" fmla="*/ 0 w 100"/>
                  <a:gd name="T31" fmla="*/ 0 h 414"/>
                  <a:gd name="T32" fmla="*/ 0 w 100"/>
                  <a:gd name="T33" fmla="*/ 0 h 414"/>
                  <a:gd name="T34" fmla="*/ 0 w 100"/>
                  <a:gd name="T35" fmla="*/ 0 h 4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00" h="414">
                    <a:moveTo>
                      <a:pt x="100" y="0"/>
                    </a:moveTo>
                    <a:lnTo>
                      <a:pt x="83" y="51"/>
                    </a:lnTo>
                    <a:lnTo>
                      <a:pt x="75" y="80"/>
                    </a:lnTo>
                    <a:lnTo>
                      <a:pt x="58" y="131"/>
                    </a:lnTo>
                    <a:lnTo>
                      <a:pt x="41" y="185"/>
                    </a:lnTo>
                    <a:lnTo>
                      <a:pt x="24" y="238"/>
                    </a:lnTo>
                    <a:lnTo>
                      <a:pt x="7" y="293"/>
                    </a:lnTo>
                    <a:lnTo>
                      <a:pt x="16" y="355"/>
                    </a:lnTo>
                    <a:lnTo>
                      <a:pt x="0" y="406"/>
                    </a:lnTo>
                    <a:lnTo>
                      <a:pt x="25" y="414"/>
                    </a:lnTo>
                    <a:lnTo>
                      <a:pt x="50" y="334"/>
                    </a:lnTo>
                    <a:lnTo>
                      <a:pt x="42" y="272"/>
                    </a:lnTo>
                    <a:lnTo>
                      <a:pt x="58" y="221"/>
                    </a:lnTo>
                    <a:lnTo>
                      <a:pt x="75" y="167"/>
                    </a:lnTo>
                    <a:lnTo>
                      <a:pt x="84" y="139"/>
                    </a:lnTo>
                    <a:lnTo>
                      <a:pt x="75" y="80"/>
                    </a:lnTo>
                    <a:lnTo>
                      <a:pt x="83" y="51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55" name="Freeform 1873">
                <a:extLst>
                  <a:ext uri="{FF2B5EF4-FFF2-40B4-BE49-F238E27FC236}">
                    <a16:creationId xmlns:a16="http://schemas.microsoft.com/office/drawing/2014/main" id="{8A8A89A5-76FF-4419-BAAD-DB464E090F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0" y="3177"/>
                <a:ext cx="1" cy="2"/>
              </a:xfrm>
              <a:custGeom>
                <a:avLst/>
                <a:gdLst>
                  <a:gd name="T0" fmla="*/ 0 w 9"/>
                  <a:gd name="T1" fmla="*/ 0 h 28"/>
                  <a:gd name="T2" fmla="*/ 0 w 9"/>
                  <a:gd name="T3" fmla="*/ 0 h 28"/>
                  <a:gd name="T4" fmla="*/ 0 w 9"/>
                  <a:gd name="T5" fmla="*/ 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28">
                    <a:moveTo>
                      <a:pt x="0" y="28"/>
                    </a:moveTo>
                    <a:lnTo>
                      <a:pt x="9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56" name="Freeform 1874">
                <a:extLst>
                  <a:ext uri="{FF2B5EF4-FFF2-40B4-BE49-F238E27FC236}">
                    <a16:creationId xmlns:a16="http://schemas.microsoft.com/office/drawing/2014/main" id="{740A4F30-19A4-426A-A1C6-6C2E3D3DE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0" y="3203"/>
                <a:ext cx="2" cy="2"/>
              </a:xfrm>
              <a:custGeom>
                <a:avLst/>
                <a:gdLst>
                  <a:gd name="T0" fmla="*/ 0 w 35"/>
                  <a:gd name="T1" fmla="*/ 0 h 27"/>
                  <a:gd name="T2" fmla="*/ 0 w 35"/>
                  <a:gd name="T3" fmla="*/ 0 h 27"/>
                  <a:gd name="T4" fmla="*/ 0 w 35"/>
                  <a:gd name="T5" fmla="*/ 0 h 27"/>
                  <a:gd name="T6" fmla="*/ 0 w 35"/>
                  <a:gd name="T7" fmla="*/ 0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27">
                    <a:moveTo>
                      <a:pt x="0" y="19"/>
                    </a:moveTo>
                    <a:lnTo>
                      <a:pt x="26" y="27"/>
                    </a:lnTo>
                    <a:lnTo>
                      <a:pt x="35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57" name="Freeform 1875">
                <a:extLst>
                  <a:ext uri="{FF2B5EF4-FFF2-40B4-BE49-F238E27FC236}">
                    <a16:creationId xmlns:a16="http://schemas.microsoft.com/office/drawing/2014/main" id="{E694F519-F4BB-4C1B-95EC-5AAE0AA1A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0" y="3168"/>
                <a:ext cx="10" cy="36"/>
              </a:xfrm>
              <a:custGeom>
                <a:avLst/>
                <a:gdLst>
                  <a:gd name="T0" fmla="*/ 1 w 144"/>
                  <a:gd name="T1" fmla="*/ 0 h 550"/>
                  <a:gd name="T2" fmla="*/ 0 w 144"/>
                  <a:gd name="T3" fmla="*/ 0 h 550"/>
                  <a:gd name="T4" fmla="*/ 0 w 144"/>
                  <a:gd name="T5" fmla="*/ 0 h 550"/>
                  <a:gd name="T6" fmla="*/ 0 w 144"/>
                  <a:gd name="T7" fmla="*/ 0 h 550"/>
                  <a:gd name="T8" fmla="*/ 0 w 144"/>
                  <a:gd name="T9" fmla="*/ 0 h 550"/>
                  <a:gd name="T10" fmla="*/ 0 w 144"/>
                  <a:gd name="T11" fmla="*/ 1 h 550"/>
                  <a:gd name="T12" fmla="*/ 0 w 144"/>
                  <a:gd name="T13" fmla="*/ 1 h 550"/>
                  <a:gd name="T14" fmla="*/ 0 w 144"/>
                  <a:gd name="T15" fmla="*/ 1 h 550"/>
                  <a:gd name="T16" fmla="*/ 0 w 144"/>
                  <a:gd name="T17" fmla="*/ 1 h 550"/>
                  <a:gd name="T18" fmla="*/ 0 w 144"/>
                  <a:gd name="T19" fmla="*/ 1 h 550"/>
                  <a:gd name="T20" fmla="*/ 0 w 144"/>
                  <a:gd name="T21" fmla="*/ 1 h 550"/>
                  <a:gd name="T22" fmla="*/ 0 w 144"/>
                  <a:gd name="T23" fmla="*/ 1 h 550"/>
                  <a:gd name="T24" fmla="*/ 0 w 144"/>
                  <a:gd name="T25" fmla="*/ 2 h 550"/>
                  <a:gd name="T26" fmla="*/ 0 w 144"/>
                  <a:gd name="T27" fmla="*/ 2 h 550"/>
                  <a:gd name="T28" fmla="*/ 0 w 144"/>
                  <a:gd name="T29" fmla="*/ 2 h 550"/>
                  <a:gd name="T30" fmla="*/ 0 w 144"/>
                  <a:gd name="T31" fmla="*/ 2 h 550"/>
                  <a:gd name="T32" fmla="*/ 0 w 144"/>
                  <a:gd name="T33" fmla="*/ 2 h 550"/>
                  <a:gd name="T34" fmla="*/ 0 w 144"/>
                  <a:gd name="T35" fmla="*/ 2 h 550"/>
                  <a:gd name="T36" fmla="*/ 0 w 144"/>
                  <a:gd name="T37" fmla="*/ 2 h 550"/>
                  <a:gd name="T38" fmla="*/ 0 w 144"/>
                  <a:gd name="T39" fmla="*/ 2 h 550"/>
                  <a:gd name="T40" fmla="*/ 0 w 144"/>
                  <a:gd name="T41" fmla="*/ 2 h 550"/>
                  <a:gd name="T42" fmla="*/ 0 w 144"/>
                  <a:gd name="T43" fmla="*/ 2 h 550"/>
                  <a:gd name="T44" fmla="*/ 0 w 144"/>
                  <a:gd name="T45" fmla="*/ 1 h 550"/>
                  <a:gd name="T46" fmla="*/ 0 w 144"/>
                  <a:gd name="T47" fmla="*/ 1 h 550"/>
                  <a:gd name="T48" fmla="*/ 0 w 144"/>
                  <a:gd name="T49" fmla="*/ 1 h 550"/>
                  <a:gd name="T50" fmla="*/ 0 w 144"/>
                  <a:gd name="T51" fmla="*/ 1 h 550"/>
                  <a:gd name="T52" fmla="*/ 0 w 144"/>
                  <a:gd name="T53" fmla="*/ 1 h 550"/>
                  <a:gd name="T54" fmla="*/ 0 w 144"/>
                  <a:gd name="T55" fmla="*/ 1 h 550"/>
                  <a:gd name="T56" fmla="*/ 0 w 144"/>
                  <a:gd name="T57" fmla="*/ 1 h 550"/>
                  <a:gd name="T58" fmla="*/ 1 w 144"/>
                  <a:gd name="T59" fmla="*/ 0 h 550"/>
                  <a:gd name="T60" fmla="*/ 1 w 144"/>
                  <a:gd name="T61" fmla="*/ 0 h 550"/>
                  <a:gd name="T62" fmla="*/ 1 w 144"/>
                  <a:gd name="T63" fmla="*/ 0 h 550"/>
                  <a:gd name="T64" fmla="*/ 1 w 144"/>
                  <a:gd name="T65" fmla="*/ 0 h 550"/>
                  <a:gd name="T66" fmla="*/ 1 w 144"/>
                  <a:gd name="T67" fmla="*/ 0 h 550"/>
                  <a:gd name="T68" fmla="*/ 1 w 144"/>
                  <a:gd name="T69" fmla="*/ 0 h 55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44" h="550">
                    <a:moveTo>
                      <a:pt x="115" y="0"/>
                    </a:moveTo>
                    <a:lnTo>
                      <a:pt x="107" y="25"/>
                    </a:lnTo>
                    <a:lnTo>
                      <a:pt x="98" y="54"/>
                    </a:lnTo>
                    <a:lnTo>
                      <a:pt x="90" y="80"/>
                    </a:lnTo>
                    <a:lnTo>
                      <a:pt x="82" y="106"/>
                    </a:lnTo>
                    <a:lnTo>
                      <a:pt x="73" y="133"/>
                    </a:lnTo>
                    <a:lnTo>
                      <a:pt x="65" y="159"/>
                    </a:lnTo>
                    <a:lnTo>
                      <a:pt x="48" y="213"/>
                    </a:lnTo>
                    <a:lnTo>
                      <a:pt x="40" y="238"/>
                    </a:lnTo>
                    <a:lnTo>
                      <a:pt x="59" y="275"/>
                    </a:lnTo>
                    <a:lnTo>
                      <a:pt x="51" y="301"/>
                    </a:lnTo>
                    <a:lnTo>
                      <a:pt x="43" y="327"/>
                    </a:lnTo>
                    <a:lnTo>
                      <a:pt x="26" y="380"/>
                    </a:lnTo>
                    <a:lnTo>
                      <a:pt x="17" y="409"/>
                    </a:lnTo>
                    <a:lnTo>
                      <a:pt x="9" y="435"/>
                    </a:lnTo>
                    <a:lnTo>
                      <a:pt x="18" y="497"/>
                    </a:lnTo>
                    <a:lnTo>
                      <a:pt x="0" y="550"/>
                    </a:lnTo>
                    <a:lnTo>
                      <a:pt x="35" y="531"/>
                    </a:lnTo>
                    <a:lnTo>
                      <a:pt x="44" y="505"/>
                    </a:lnTo>
                    <a:lnTo>
                      <a:pt x="34" y="443"/>
                    </a:lnTo>
                    <a:lnTo>
                      <a:pt x="43" y="417"/>
                    </a:lnTo>
                    <a:lnTo>
                      <a:pt x="60" y="363"/>
                    </a:lnTo>
                    <a:lnTo>
                      <a:pt x="68" y="335"/>
                    </a:lnTo>
                    <a:lnTo>
                      <a:pt x="77" y="309"/>
                    </a:lnTo>
                    <a:lnTo>
                      <a:pt x="68" y="248"/>
                    </a:lnTo>
                    <a:lnTo>
                      <a:pt x="76" y="222"/>
                    </a:lnTo>
                    <a:lnTo>
                      <a:pt x="84" y="196"/>
                    </a:lnTo>
                    <a:lnTo>
                      <a:pt x="93" y="168"/>
                    </a:lnTo>
                    <a:lnTo>
                      <a:pt x="101" y="143"/>
                    </a:lnTo>
                    <a:lnTo>
                      <a:pt x="111" y="114"/>
                    </a:lnTo>
                    <a:lnTo>
                      <a:pt x="118" y="88"/>
                    </a:lnTo>
                    <a:lnTo>
                      <a:pt x="126" y="62"/>
                    </a:lnTo>
                    <a:lnTo>
                      <a:pt x="135" y="35"/>
                    </a:lnTo>
                    <a:lnTo>
                      <a:pt x="144" y="9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58" name="Freeform 1876">
                <a:extLst>
                  <a:ext uri="{FF2B5EF4-FFF2-40B4-BE49-F238E27FC236}">
                    <a16:creationId xmlns:a16="http://schemas.microsoft.com/office/drawing/2014/main" id="{E3FD5AFF-AB28-48EC-855B-81E7EB50F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8" y="3144"/>
                <a:ext cx="11" cy="26"/>
              </a:xfrm>
              <a:custGeom>
                <a:avLst/>
                <a:gdLst>
                  <a:gd name="T0" fmla="*/ 1 w 172"/>
                  <a:gd name="T1" fmla="*/ 0 h 393"/>
                  <a:gd name="T2" fmla="*/ 1 w 172"/>
                  <a:gd name="T3" fmla="*/ 0 h 393"/>
                  <a:gd name="T4" fmla="*/ 0 w 172"/>
                  <a:gd name="T5" fmla="*/ 0 h 393"/>
                  <a:gd name="T6" fmla="*/ 0 w 172"/>
                  <a:gd name="T7" fmla="*/ 1 h 393"/>
                  <a:gd name="T8" fmla="*/ 0 w 172"/>
                  <a:gd name="T9" fmla="*/ 1 h 393"/>
                  <a:gd name="T10" fmla="*/ 0 w 172"/>
                  <a:gd name="T11" fmla="*/ 1 h 393"/>
                  <a:gd name="T12" fmla="*/ 0 w 172"/>
                  <a:gd name="T13" fmla="*/ 1 h 393"/>
                  <a:gd name="T14" fmla="*/ 0 w 172"/>
                  <a:gd name="T15" fmla="*/ 1 h 393"/>
                  <a:gd name="T16" fmla="*/ 0 w 172"/>
                  <a:gd name="T17" fmla="*/ 2 h 393"/>
                  <a:gd name="T18" fmla="*/ 0 w 172"/>
                  <a:gd name="T19" fmla="*/ 2 h 393"/>
                  <a:gd name="T20" fmla="*/ 0 w 172"/>
                  <a:gd name="T21" fmla="*/ 1 h 393"/>
                  <a:gd name="T22" fmla="*/ 0 w 172"/>
                  <a:gd name="T23" fmla="*/ 1 h 393"/>
                  <a:gd name="T24" fmla="*/ 0 w 172"/>
                  <a:gd name="T25" fmla="*/ 1 h 393"/>
                  <a:gd name="T26" fmla="*/ 0 w 172"/>
                  <a:gd name="T27" fmla="*/ 1 h 393"/>
                  <a:gd name="T28" fmla="*/ 1 w 172"/>
                  <a:gd name="T29" fmla="*/ 1 h 393"/>
                  <a:gd name="T30" fmla="*/ 1 w 172"/>
                  <a:gd name="T31" fmla="*/ 0 h 393"/>
                  <a:gd name="T32" fmla="*/ 1 w 172"/>
                  <a:gd name="T33" fmla="*/ 0 h 393"/>
                  <a:gd name="T34" fmla="*/ 1 w 172"/>
                  <a:gd name="T35" fmla="*/ 0 h 393"/>
                  <a:gd name="T36" fmla="*/ 1 w 172"/>
                  <a:gd name="T37" fmla="*/ 0 h 39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2" h="393">
                    <a:moveTo>
                      <a:pt x="138" y="21"/>
                    </a:moveTo>
                    <a:lnTo>
                      <a:pt x="129" y="46"/>
                    </a:lnTo>
                    <a:lnTo>
                      <a:pt x="112" y="100"/>
                    </a:lnTo>
                    <a:lnTo>
                      <a:pt x="95" y="154"/>
                    </a:lnTo>
                    <a:lnTo>
                      <a:pt x="79" y="205"/>
                    </a:lnTo>
                    <a:lnTo>
                      <a:pt x="71" y="233"/>
                    </a:lnTo>
                    <a:lnTo>
                      <a:pt x="25" y="278"/>
                    </a:lnTo>
                    <a:lnTo>
                      <a:pt x="9" y="330"/>
                    </a:lnTo>
                    <a:lnTo>
                      <a:pt x="0" y="358"/>
                    </a:lnTo>
                    <a:lnTo>
                      <a:pt x="20" y="393"/>
                    </a:lnTo>
                    <a:lnTo>
                      <a:pt x="37" y="339"/>
                    </a:lnTo>
                    <a:lnTo>
                      <a:pt x="53" y="288"/>
                    </a:lnTo>
                    <a:lnTo>
                      <a:pt x="88" y="267"/>
                    </a:lnTo>
                    <a:lnTo>
                      <a:pt x="105" y="213"/>
                    </a:lnTo>
                    <a:lnTo>
                      <a:pt x="121" y="162"/>
                    </a:lnTo>
                    <a:lnTo>
                      <a:pt x="138" y="108"/>
                    </a:lnTo>
                    <a:lnTo>
                      <a:pt x="155" y="54"/>
                    </a:lnTo>
                    <a:lnTo>
                      <a:pt x="172" y="0"/>
                    </a:lnTo>
                    <a:lnTo>
                      <a:pt x="138" y="21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59" name="Freeform 1877">
                <a:extLst>
                  <a:ext uri="{FF2B5EF4-FFF2-40B4-BE49-F238E27FC236}">
                    <a16:creationId xmlns:a16="http://schemas.microsoft.com/office/drawing/2014/main" id="{DA4E56B9-68F5-40EA-80EE-E07D4223C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7" y="3144"/>
                <a:ext cx="2" cy="1"/>
              </a:xfrm>
              <a:custGeom>
                <a:avLst/>
                <a:gdLst>
                  <a:gd name="T0" fmla="*/ 0 w 34"/>
                  <a:gd name="T1" fmla="*/ 0 h 21"/>
                  <a:gd name="T2" fmla="*/ 0 w 34"/>
                  <a:gd name="T3" fmla="*/ 0 h 21"/>
                  <a:gd name="T4" fmla="*/ 0 w 34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21">
                    <a:moveTo>
                      <a:pt x="34" y="0"/>
                    </a:moveTo>
                    <a:lnTo>
                      <a:pt x="0" y="21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60" name="Freeform 1878">
                <a:extLst>
                  <a:ext uri="{FF2B5EF4-FFF2-40B4-BE49-F238E27FC236}">
                    <a16:creationId xmlns:a16="http://schemas.microsoft.com/office/drawing/2014/main" id="{39AE3107-D0CA-467E-BBE9-64DCF1784A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3" y="3176"/>
                <a:ext cx="2" cy="1"/>
              </a:xfrm>
              <a:custGeom>
                <a:avLst/>
                <a:gdLst>
                  <a:gd name="T0" fmla="*/ 0 w 34"/>
                  <a:gd name="T1" fmla="*/ 0 h 18"/>
                  <a:gd name="T2" fmla="*/ 0 w 34"/>
                  <a:gd name="T3" fmla="*/ 0 h 18"/>
                  <a:gd name="T4" fmla="*/ 0 w 34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18">
                    <a:moveTo>
                      <a:pt x="0" y="18"/>
                    </a:moveTo>
                    <a:lnTo>
                      <a:pt x="34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61" name="Freeform 1879">
                <a:extLst>
                  <a:ext uri="{FF2B5EF4-FFF2-40B4-BE49-F238E27FC236}">
                    <a16:creationId xmlns:a16="http://schemas.microsoft.com/office/drawing/2014/main" id="{037DA708-1E51-4478-93B6-CB23B826C3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3144"/>
                <a:ext cx="14" cy="32"/>
              </a:xfrm>
              <a:custGeom>
                <a:avLst/>
                <a:gdLst>
                  <a:gd name="T0" fmla="*/ 1 w 217"/>
                  <a:gd name="T1" fmla="*/ 0 h 481"/>
                  <a:gd name="T2" fmla="*/ 1 w 217"/>
                  <a:gd name="T3" fmla="*/ 0 h 481"/>
                  <a:gd name="T4" fmla="*/ 1 w 217"/>
                  <a:gd name="T5" fmla="*/ 0 h 481"/>
                  <a:gd name="T6" fmla="*/ 1 w 217"/>
                  <a:gd name="T7" fmla="*/ 0 h 481"/>
                  <a:gd name="T8" fmla="*/ 1 w 217"/>
                  <a:gd name="T9" fmla="*/ 1 h 481"/>
                  <a:gd name="T10" fmla="*/ 0 w 217"/>
                  <a:gd name="T11" fmla="*/ 1 h 481"/>
                  <a:gd name="T12" fmla="*/ 0 w 217"/>
                  <a:gd name="T13" fmla="*/ 1 h 481"/>
                  <a:gd name="T14" fmla="*/ 0 w 217"/>
                  <a:gd name="T15" fmla="*/ 1 h 481"/>
                  <a:gd name="T16" fmla="*/ 0 w 217"/>
                  <a:gd name="T17" fmla="*/ 1 h 481"/>
                  <a:gd name="T18" fmla="*/ 0 w 217"/>
                  <a:gd name="T19" fmla="*/ 1 h 481"/>
                  <a:gd name="T20" fmla="*/ 0 w 217"/>
                  <a:gd name="T21" fmla="*/ 1 h 481"/>
                  <a:gd name="T22" fmla="*/ 0 w 217"/>
                  <a:gd name="T23" fmla="*/ 1 h 481"/>
                  <a:gd name="T24" fmla="*/ 0 w 217"/>
                  <a:gd name="T25" fmla="*/ 1 h 481"/>
                  <a:gd name="T26" fmla="*/ 0 w 217"/>
                  <a:gd name="T27" fmla="*/ 2 h 481"/>
                  <a:gd name="T28" fmla="*/ 0 w 217"/>
                  <a:gd name="T29" fmla="*/ 2 h 481"/>
                  <a:gd name="T30" fmla="*/ 0 w 217"/>
                  <a:gd name="T31" fmla="*/ 2 h 481"/>
                  <a:gd name="T32" fmla="*/ 0 w 217"/>
                  <a:gd name="T33" fmla="*/ 2 h 481"/>
                  <a:gd name="T34" fmla="*/ 0 w 217"/>
                  <a:gd name="T35" fmla="*/ 2 h 481"/>
                  <a:gd name="T36" fmla="*/ 0 w 217"/>
                  <a:gd name="T37" fmla="*/ 2 h 481"/>
                  <a:gd name="T38" fmla="*/ 0 w 217"/>
                  <a:gd name="T39" fmla="*/ 2 h 481"/>
                  <a:gd name="T40" fmla="*/ 0 w 217"/>
                  <a:gd name="T41" fmla="*/ 1 h 481"/>
                  <a:gd name="T42" fmla="*/ 0 w 217"/>
                  <a:gd name="T43" fmla="*/ 1 h 481"/>
                  <a:gd name="T44" fmla="*/ 0 w 217"/>
                  <a:gd name="T45" fmla="*/ 1 h 481"/>
                  <a:gd name="T46" fmla="*/ 0 w 217"/>
                  <a:gd name="T47" fmla="*/ 1 h 481"/>
                  <a:gd name="T48" fmla="*/ 0 w 217"/>
                  <a:gd name="T49" fmla="*/ 1 h 481"/>
                  <a:gd name="T50" fmla="*/ 0 w 217"/>
                  <a:gd name="T51" fmla="*/ 1 h 481"/>
                  <a:gd name="T52" fmla="*/ 1 w 217"/>
                  <a:gd name="T53" fmla="*/ 1 h 481"/>
                  <a:gd name="T54" fmla="*/ 1 w 217"/>
                  <a:gd name="T55" fmla="*/ 1 h 481"/>
                  <a:gd name="T56" fmla="*/ 1 w 217"/>
                  <a:gd name="T57" fmla="*/ 0 h 481"/>
                  <a:gd name="T58" fmla="*/ 1 w 217"/>
                  <a:gd name="T59" fmla="*/ 0 h 481"/>
                  <a:gd name="T60" fmla="*/ 1 w 217"/>
                  <a:gd name="T61" fmla="*/ 0 h 481"/>
                  <a:gd name="T62" fmla="*/ 1 w 217"/>
                  <a:gd name="T63" fmla="*/ 0 h 481"/>
                  <a:gd name="T64" fmla="*/ 1 w 217"/>
                  <a:gd name="T65" fmla="*/ 0 h 48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17" h="481">
                    <a:moveTo>
                      <a:pt x="197" y="0"/>
                    </a:moveTo>
                    <a:lnTo>
                      <a:pt x="154" y="47"/>
                    </a:lnTo>
                    <a:lnTo>
                      <a:pt x="146" y="72"/>
                    </a:lnTo>
                    <a:lnTo>
                      <a:pt x="137" y="98"/>
                    </a:lnTo>
                    <a:lnTo>
                      <a:pt x="129" y="126"/>
                    </a:lnTo>
                    <a:lnTo>
                      <a:pt x="92" y="142"/>
                    </a:lnTo>
                    <a:lnTo>
                      <a:pt x="84" y="171"/>
                    </a:lnTo>
                    <a:lnTo>
                      <a:pt x="76" y="197"/>
                    </a:lnTo>
                    <a:lnTo>
                      <a:pt x="67" y="223"/>
                    </a:lnTo>
                    <a:lnTo>
                      <a:pt x="58" y="250"/>
                    </a:lnTo>
                    <a:lnTo>
                      <a:pt x="51" y="276"/>
                    </a:lnTo>
                    <a:lnTo>
                      <a:pt x="42" y="304"/>
                    </a:lnTo>
                    <a:lnTo>
                      <a:pt x="34" y="330"/>
                    </a:lnTo>
                    <a:lnTo>
                      <a:pt x="17" y="384"/>
                    </a:lnTo>
                    <a:lnTo>
                      <a:pt x="0" y="438"/>
                    </a:lnTo>
                    <a:lnTo>
                      <a:pt x="20" y="473"/>
                    </a:lnTo>
                    <a:lnTo>
                      <a:pt x="46" y="481"/>
                    </a:lnTo>
                    <a:lnTo>
                      <a:pt x="37" y="418"/>
                    </a:lnTo>
                    <a:lnTo>
                      <a:pt x="45" y="392"/>
                    </a:lnTo>
                    <a:lnTo>
                      <a:pt x="62" y="339"/>
                    </a:lnTo>
                    <a:lnTo>
                      <a:pt x="70" y="313"/>
                    </a:lnTo>
                    <a:lnTo>
                      <a:pt x="79" y="285"/>
                    </a:lnTo>
                    <a:lnTo>
                      <a:pt x="87" y="260"/>
                    </a:lnTo>
                    <a:lnTo>
                      <a:pt x="96" y="231"/>
                    </a:lnTo>
                    <a:lnTo>
                      <a:pt x="104" y="205"/>
                    </a:lnTo>
                    <a:lnTo>
                      <a:pt x="112" y="180"/>
                    </a:lnTo>
                    <a:lnTo>
                      <a:pt x="147" y="160"/>
                    </a:lnTo>
                    <a:lnTo>
                      <a:pt x="155" y="134"/>
                    </a:lnTo>
                    <a:lnTo>
                      <a:pt x="163" y="106"/>
                    </a:lnTo>
                    <a:lnTo>
                      <a:pt x="171" y="81"/>
                    </a:lnTo>
                    <a:lnTo>
                      <a:pt x="180" y="55"/>
                    </a:lnTo>
                    <a:lnTo>
                      <a:pt x="217" y="35"/>
                    </a:lnTo>
                    <a:lnTo>
                      <a:pt x="197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62" name="Freeform 1880">
                <a:extLst>
                  <a:ext uri="{FF2B5EF4-FFF2-40B4-BE49-F238E27FC236}">
                    <a16:creationId xmlns:a16="http://schemas.microsoft.com/office/drawing/2014/main" id="{0ADACFD1-5097-4067-9017-AC738AEED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5" y="3123"/>
                <a:ext cx="11" cy="23"/>
              </a:xfrm>
              <a:custGeom>
                <a:avLst/>
                <a:gdLst>
                  <a:gd name="T0" fmla="*/ 1 w 172"/>
                  <a:gd name="T1" fmla="*/ 0 h 338"/>
                  <a:gd name="T2" fmla="*/ 1 w 172"/>
                  <a:gd name="T3" fmla="*/ 0 h 338"/>
                  <a:gd name="T4" fmla="*/ 0 w 172"/>
                  <a:gd name="T5" fmla="*/ 0 h 338"/>
                  <a:gd name="T6" fmla="*/ 0 w 172"/>
                  <a:gd name="T7" fmla="*/ 0 h 338"/>
                  <a:gd name="T8" fmla="*/ 0 w 172"/>
                  <a:gd name="T9" fmla="*/ 1 h 338"/>
                  <a:gd name="T10" fmla="*/ 0 w 172"/>
                  <a:gd name="T11" fmla="*/ 1 h 338"/>
                  <a:gd name="T12" fmla="*/ 0 w 172"/>
                  <a:gd name="T13" fmla="*/ 1 h 338"/>
                  <a:gd name="T14" fmla="*/ 0 w 172"/>
                  <a:gd name="T15" fmla="*/ 1 h 338"/>
                  <a:gd name="T16" fmla="*/ 0 w 172"/>
                  <a:gd name="T17" fmla="*/ 1 h 338"/>
                  <a:gd name="T18" fmla="*/ 0 w 172"/>
                  <a:gd name="T19" fmla="*/ 2 h 338"/>
                  <a:gd name="T20" fmla="*/ 0 w 172"/>
                  <a:gd name="T21" fmla="*/ 1 h 338"/>
                  <a:gd name="T22" fmla="*/ 0 w 172"/>
                  <a:gd name="T23" fmla="*/ 1 h 338"/>
                  <a:gd name="T24" fmla="*/ 0 w 172"/>
                  <a:gd name="T25" fmla="*/ 1 h 338"/>
                  <a:gd name="T26" fmla="*/ 0 w 172"/>
                  <a:gd name="T27" fmla="*/ 1 h 338"/>
                  <a:gd name="T28" fmla="*/ 0 w 172"/>
                  <a:gd name="T29" fmla="*/ 1 h 338"/>
                  <a:gd name="T30" fmla="*/ 1 w 172"/>
                  <a:gd name="T31" fmla="*/ 0 h 338"/>
                  <a:gd name="T32" fmla="*/ 1 w 172"/>
                  <a:gd name="T33" fmla="*/ 0 h 338"/>
                  <a:gd name="T34" fmla="*/ 1 w 172"/>
                  <a:gd name="T35" fmla="*/ 0 h 338"/>
                  <a:gd name="T36" fmla="*/ 1 w 172"/>
                  <a:gd name="T37" fmla="*/ 0 h 3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2" h="338">
                    <a:moveTo>
                      <a:pt x="155" y="0"/>
                    </a:moveTo>
                    <a:lnTo>
                      <a:pt x="138" y="54"/>
                    </a:lnTo>
                    <a:lnTo>
                      <a:pt x="104" y="72"/>
                    </a:lnTo>
                    <a:lnTo>
                      <a:pt x="95" y="99"/>
                    </a:lnTo>
                    <a:lnTo>
                      <a:pt x="87" y="125"/>
                    </a:lnTo>
                    <a:lnTo>
                      <a:pt x="70" y="179"/>
                    </a:lnTo>
                    <a:lnTo>
                      <a:pt x="34" y="196"/>
                    </a:lnTo>
                    <a:lnTo>
                      <a:pt x="17" y="250"/>
                    </a:lnTo>
                    <a:lnTo>
                      <a:pt x="0" y="303"/>
                    </a:lnTo>
                    <a:lnTo>
                      <a:pt x="20" y="338"/>
                    </a:lnTo>
                    <a:lnTo>
                      <a:pt x="44" y="259"/>
                    </a:lnTo>
                    <a:lnTo>
                      <a:pt x="53" y="233"/>
                    </a:lnTo>
                    <a:lnTo>
                      <a:pt x="70" y="179"/>
                    </a:lnTo>
                    <a:lnTo>
                      <a:pt x="104" y="159"/>
                    </a:lnTo>
                    <a:lnTo>
                      <a:pt x="112" y="133"/>
                    </a:lnTo>
                    <a:lnTo>
                      <a:pt x="121" y="108"/>
                    </a:lnTo>
                    <a:lnTo>
                      <a:pt x="164" y="62"/>
                    </a:lnTo>
                    <a:lnTo>
                      <a:pt x="172" y="34"/>
                    </a:lnTo>
                    <a:lnTo>
                      <a:pt x="155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63" name="Freeform 1881">
                <a:extLst>
                  <a:ext uri="{FF2B5EF4-FFF2-40B4-BE49-F238E27FC236}">
                    <a16:creationId xmlns:a16="http://schemas.microsoft.com/office/drawing/2014/main" id="{8C9798EA-31DB-4D47-8FD2-336417D8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5" y="3123"/>
                <a:ext cx="2" cy="3"/>
              </a:xfrm>
              <a:custGeom>
                <a:avLst/>
                <a:gdLst>
                  <a:gd name="T0" fmla="*/ 0 w 25"/>
                  <a:gd name="T1" fmla="*/ 0 h 34"/>
                  <a:gd name="T2" fmla="*/ 0 w 25"/>
                  <a:gd name="T3" fmla="*/ 0 h 34"/>
                  <a:gd name="T4" fmla="*/ 0 w 25"/>
                  <a:gd name="T5" fmla="*/ 0 h 34"/>
                  <a:gd name="T6" fmla="*/ 0 w 25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4">
                    <a:moveTo>
                      <a:pt x="17" y="34"/>
                    </a:moveTo>
                    <a:lnTo>
                      <a:pt x="25" y="8"/>
                    </a:lnTo>
                    <a:lnTo>
                      <a:pt x="0" y="0"/>
                    </a:lnTo>
                    <a:lnTo>
                      <a:pt x="17" y="34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64" name="Freeform 1882">
                <a:extLst>
                  <a:ext uri="{FF2B5EF4-FFF2-40B4-BE49-F238E27FC236}">
                    <a16:creationId xmlns:a16="http://schemas.microsoft.com/office/drawing/2014/main" id="{6DB29A41-D404-4987-BB63-76ADED77B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5" y="3148"/>
                <a:ext cx="2" cy="2"/>
              </a:xfrm>
              <a:custGeom>
                <a:avLst/>
                <a:gdLst>
                  <a:gd name="T0" fmla="*/ 0 w 33"/>
                  <a:gd name="T1" fmla="*/ 0 h 34"/>
                  <a:gd name="T2" fmla="*/ 0 w 33"/>
                  <a:gd name="T3" fmla="*/ 0 h 34"/>
                  <a:gd name="T4" fmla="*/ 0 w 33"/>
                  <a:gd name="T5" fmla="*/ 0 h 34"/>
                  <a:gd name="T6" fmla="*/ 0 w 33"/>
                  <a:gd name="T7" fmla="*/ 0 h 34"/>
                  <a:gd name="T8" fmla="*/ 0 w 33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34">
                    <a:moveTo>
                      <a:pt x="7" y="0"/>
                    </a:moveTo>
                    <a:lnTo>
                      <a:pt x="0" y="26"/>
                    </a:lnTo>
                    <a:lnTo>
                      <a:pt x="26" y="34"/>
                    </a:lnTo>
                    <a:lnTo>
                      <a:pt x="33" y="8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65" name="Freeform 1883">
                <a:extLst>
                  <a:ext uri="{FF2B5EF4-FFF2-40B4-BE49-F238E27FC236}">
                    <a16:creationId xmlns:a16="http://schemas.microsoft.com/office/drawing/2014/main" id="{1C8B1A6E-CA8F-4B7C-AB82-48636A5E37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6" y="3121"/>
                <a:ext cx="18" cy="27"/>
              </a:xfrm>
              <a:custGeom>
                <a:avLst/>
                <a:gdLst>
                  <a:gd name="T0" fmla="*/ 1 w 269"/>
                  <a:gd name="T1" fmla="*/ 0 h 403"/>
                  <a:gd name="T2" fmla="*/ 1 w 269"/>
                  <a:gd name="T3" fmla="*/ 0 h 403"/>
                  <a:gd name="T4" fmla="*/ 1 w 269"/>
                  <a:gd name="T5" fmla="*/ 0 h 403"/>
                  <a:gd name="T6" fmla="*/ 1 w 269"/>
                  <a:gd name="T7" fmla="*/ 0 h 403"/>
                  <a:gd name="T8" fmla="*/ 1 w 269"/>
                  <a:gd name="T9" fmla="*/ 0 h 403"/>
                  <a:gd name="T10" fmla="*/ 1 w 269"/>
                  <a:gd name="T11" fmla="*/ 1 h 403"/>
                  <a:gd name="T12" fmla="*/ 1 w 269"/>
                  <a:gd name="T13" fmla="*/ 1 h 403"/>
                  <a:gd name="T14" fmla="*/ 1 w 269"/>
                  <a:gd name="T15" fmla="*/ 1 h 403"/>
                  <a:gd name="T16" fmla="*/ 1 w 269"/>
                  <a:gd name="T17" fmla="*/ 1 h 403"/>
                  <a:gd name="T18" fmla="*/ 0 w 269"/>
                  <a:gd name="T19" fmla="*/ 1 h 403"/>
                  <a:gd name="T20" fmla="*/ 0 w 269"/>
                  <a:gd name="T21" fmla="*/ 1 h 403"/>
                  <a:gd name="T22" fmla="*/ 0 w 269"/>
                  <a:gd name="T23" fmla="*/ 1 h 403"/>
                  <a:gd name="T24" fmla="*/ 0 w 269"/>
                  <a:gd name="T25" fmla="*/ 1 h 403"/>
                  <a:gd name="T26" fmla="*/ 0 w 269"/>
                  <a:gd name="T27" fmla="*/ 1 h 403"/>
                  <a:gd name="T28" fmla="*/ 0 w 269"/>
                  <a:gd name="T29" fmla="*/ 2 h 403"/>
                  <a:gd name="T30" fmla="*/ 0 w 269"/>
                  <a:gd name="T31" fmla="*/ 2 h 403"/>
                  <a:gd name="T32" fmla="*/ 0 w 269"/>
                  <a:gd name="T33" fmla="*/ 2 h 403"/>
                  <a:gd name="T34" fmla="*/ 0 w 269"/>
                  <a:gd name="T35" fmla="*/ 2 h 403"/>
                  <a:gd name="T36" fmla="*/ 0 w 269"/>
                  <a:gd name="T37" fmla="*/ 2 h 403"/>
                  <a:gd name="T38" fmla="*/ 0 w 269"/>
                  <a:gd name="T39" fmla="*/ 1 h 403"/>
                  <a:gd name="T40" fmla="*/ 0 w 269"/>
                  <a:gd name="T41" fmla="*/ 1 h 403"/>
                  <a:gd name="T42" fmla="*/ 0 w 269"/>
                  <a:gd name="T43" fmla="*/ 1 h 403"/>
                  <a:gd name="T44" fmla="*/ 0 w 269"/>
                  <a:gd name="T45" fmla="*/ 1 h 403"/>
                  <a:gd name="T46" fmla="*/ 1 w 269"/>
                  <a:gd name="T47" fmla="*/ 1 h 403"/>
                  <a:gd name="T48" fmla="*/ 1 w 269"/>
                  <a:gd name="T49" fmla="*/ 1 h 403"/>
                  <a:gd name="T50" fmla="*/ 1 w 269"/>
                  <a:gd name="T51" fmla="*/ 1 h 403"/>
                  <a:gd name="T52" fmla="*/ 1 w 269"/>
                  <a:gd name="T53" fmla="*/ 1 h 403"/>
                  <a:gd name="T54" fmla="*/ 1 w 269"/>
                  <a:gd name="T55" fmla="*/ 0 h 403"/>
                  <a:gd name="T56" fmla="*/ 1 w 269"/>
                  <a:gd name="T57" fmla="*/ 0 h 403"/>
                  <a:gd name="T58" fmla="*/ 1 w 269"/>
                  <a:gd name="T59" fmla="*/ 0 h 403"/>
                  <a:gd name="T60" fmla="*/ 1 w 269"/>
                  <a:gd name="T61" fmla="*/ 0 h 403"/>
                  <a:gd name="T62" fmla="*/ 1 w 269"/>
                  <a:gd name="T63" fmla="*/ 0 h 403"/>
                  <a:gd name="T64" fmla="*/ 1 w 269"/>
                  <a:gd name="T65" fmla="*/ 0 h 40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69" h="403">
                    <a:moveTo>
                      <a:pt x="241" y="0"/>
                    </a:moveTo>
                    <a:lnTo>
                      <a:pt x="232" y="29"/>
                    </a:lnTo>
                    <a:lnTo>
                      <a:pt x="199" y="46"/>
                    </a:lnTo>
                    <a:lnTo>
                      <a:pt x="191" y="72"/>
                    </a:lnTo>
                    <a:lnTo>
                      <a:pt x="182" y="100"/>
                    </a:lnTo>
                    <a:lnTo>
                      <a:pt x="146" y="116"/>
                    </a:lnTo>
                    <a:lnTo>
                      <a:pt x="136" y="145"/>
                    </a:lnTo>
                    <a:lnTo>
                      <a:pt x="128" y="171"/>
                    </a:lnTo>
                    <a:lnTo>
                      <a:pt x="120" y="196"/>
                    </a:lnTo>
                    <a:lnTo>
                      <a:pt x="86" y="216"/>
                    </a:lnTo>
                    <a:lnTo>
                      <a:pt x="78" y="242"/>
                    </a:lnTo>
                    <a:lnTo>
                      <a:pt x="68" y="271"/>
                    </a:lnTo>
                    <a:lnTo>
                      <a:pt x="60" y="296"/>
                    </a:lnTo>
                    <a:lnTo>
                      <a:pt x="53" y="322"/>
                    </a:lnTo>
                    <a:lnTo>
                      <a:pt x="35" y="376"/>
                    </a:lnTo>
                    <a:lnTo>
                      <a:pt x="0" y="395"/>
                    </a:lnTo>
                    <a:lnTo>
                      <a:pt x="26" y="403"/>
                    </a:lnTo>
                    <a:lnTo>
                      <a:pt x="61" y="384"/>
                    </a:lnTo>
                    <a:lnTo>
                      <a:pt x="69" y="358"/>
                    </a:lnTo>
                    <a:lnTo>
                      <a:pt x="86" y="303"/>
                    </a:lnTo>
                    <a:lnTo>
                      <a:pt x="94" y="279"/>
                    </a:lnTo>
                    <a:lnTo>
                      <a:pt x="103" y="250"/>
                    </a:lnTo>
                    <a:lnTo>
                      <a:pt x="112" y="224"/>
                    </a:lnTo>
                    <a:lnTo>
                      <a:pt x="149" y="205"/>
                    </a:lnTo>
                    <a:lnTo>
                      <a:pt x="157" y="179"/>
                    </a:lnTo>
                    <a:lnTo>
                      <a:pt x="165" y="154"/>
                    </a:lnTo>
                    <a:lnTo>
                      <a:pt x="173" y="125"/>
                    </a:lnTo>
                    <a:lnTo>
                      <a:pt x="207" y="108"/>
                    </a:lnTo>
                    <a:lnTo>
                      <a:pt x="217" y="80"/>
                    </a:lnTo>
                    <a:lnTo>
                      <a:pt x="224" y="54"/>
                    </a:lnTo>
                    <a:lnTo>
                      <a:pt x="261" y="37"/>
                    </a:lnTo>
                    <a:lnTo>
                      <a:pt x="269" y="9"/>
                    </a:lnTo>
                    <a:lnTo>
                      <a:pt x="241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66" name="Freeform 1884">
                <a:extLst>
                  <a:ext uri="{FF2B5EF4-FFF2-40B4-BE49-F238E27FC236}">
                    <a16:creationId xmlns:a16="http://schemas.microsoft.com/office/drawing/2014/main" id="{30619337-68C4-4E98-964C-759213179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2" y="3103"/>
                <a:ext cx="15" cy="21"/>
              </a:xfrm>
              <a:custGeom>
                <a:avLst/>
                <a:gdLst>
                  <a:gd name="T0" fmla="*/ 1 w 226"/>
                  <a:gd name="T1" fmla="*/ 0 h 321"/>
                  <a:gd name="T2" fmla="*/ 1 w 226"/>
                  <a:gd name="T3" fmla="*/ 0 h 321"/>
                  <a:gd name="T4" fmla="*/ 1 w 226"/>
                  <a:gd name="T5" fmla="*/ 0 h 321"/>
                  <a:gd name="T6" fmla="*/ 1 w 226"/>
                  <a:gd name="T7" fmla="*/ 1 h 321"/>
                  <a:gd name="T8" fmla="*/ 0 w 226"/>
                  <a:gd name="T9" fmla="*/ 1 h 321"/>
                  <a:gd name="T10" fmla="*/ 0 w 226"/>
                  <a:gd name="T11" fmla="*/ 1 h 321"/>
                  <a:gd name="T12" fmla="*/ 0 w 226"/>
                  <a:gd name="T13" fmla="*/ 1 h 321"/>
                  <a:gd name="T14" fmla="*/ 0 w 226"/>
                  <a:gd name="T15" fmla="*/ 1 h 321"/>
                  <a:gd name="T16" fmla="*/ 0 w 226"/>
                  <a:gd name="T17" fmla="*/ 1 h 321"/>
                  <a:gd name="T18" fmla="*/ 0 w 226"/>
                  <a:gd name="T19" fmla="*/ 1 h 321"/>
                  <a:gd name="T20" fmla="*/ 0 w 226"/>
                  <a:gd name="T21" fmla="*/ 1 h 321"/>
                  <a:gd name="T22" fmla="*/ 0 w 226"/>
                  <a:gd name="T23" fmla="*/ 1 h 321"/>
                  <a:gd name="T24" fmla="*/ 0 w 226"/>
                  <a:gd name="T25" fmla="*/ 1 h 321"/>
                  <a:gd name="T26" fmla="*/ 1 w 226"/>
                  <a:gd name="T27" fmla="*/ 1 h 321"/>
                  <a:gd name="T28" fmla="*/ 1 w 226"/>
                  <a:gd name="T29" fmla="*/ 1 h 321"/>
                  <a:gd name="T30" fmla="*/ 1 w 226"/>
                  <a:gd name="T31" fmla="*/ 0 h 321"/>
                  <a:gd name="T32" fmla="*/ 1 w 226"/>
                  <a:gd name="T33" fmla="*/ 0 h 321"/>
                  <a:gd name="T34" fmla="*/ 1 w 226"/>
                  <a:gd name="T35" fmla="*/ 0 h 321"/>
                  <a:gd name="T36" fmla="*/ 1 w 226"/>
                  <a:gd name="T37" fmla="*/ 0 h 32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26" h="321">
                    <a:moveTo>
                      <a:pt x="208" y="0"/>
                    </a:moveTo>
                    <a:lnTo>
                      <a:pt x="164" y="43"/>
                    </a:lnTo>
                    <a:lnTo>
                      <a:pt x="147" y="96"/>
                    </a:lnTo>
                    <a:lnTo>
                      <a:pt x="113" y="116"/>
                    </a:lnTo>
                    <a:lnTo>
                      <a:pt x="104" y="142"/>
                    </a:lnTo>
                    <a:lnTo>
                      <a:pt x="70" y="159"/>
                    </a:lnTo>
                    <a:lnTo>
                      <a:pt x="54" y="214"/>
                    </a:lnTo>
                    <a:lnTo>
                      <a:pt x="17" y="233"/>
                    </a:lnTo>
                    <a:lnTo>
                      <a:pt x="0" y="284"/>
                    </a:lnTo>
                    <a:lnTo>
                      <a:pt x="20" y="321"/>
                    </a:lnTo>
                    <a:lnTo>
                      <a:pt x="36" y="267"/>
                    </a:lnTo>
                    <a:lnTo>
                      <a:pt x="70" y="250"/>
                    </a:lnTo>
                    <a:lnTo>
                      <a:pt x="88" y="196"/>
                    </a:lnTo>
                    <a:lnTo>
                      <a:pt x="122" y="176"/>
                    </a:lnTo>
                    <a:lnTo>
                      <a:pt x="130" y="150"/>
                    </a:lnTo>
                    <a:lnTo>
                      <a:pt x="175" y="106"/>
                    </a:lnTo>
                    <a:lnTo>
                      <a:pt x="184" y="80"/>
                    </a:lnTo>
                    <a:lnTo>
                      <a:pt x="226" y="34"/>
                    </a:lnTo>
                    <a:lnTo>
                      <a:pt x="208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67" name="Freeform 1885">
                <a:extLst>
                  <a:ext uri="{FF2B5EF4-FFF2-40B4-BE49-F238E27FC236}">
                    <a16:creationId xmlns:a16="http://schemas.microsoft.com/office/drawing/2014/main" id="{52D227AE-A5C8-4A0A-9788-0F93AED06E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6" y="3103"/>
                <a:ext cx="1" cy="2"/>
              </a:xfrm>
              <a:custGeom>
                <a:avLst/>
                <a:gdLst>
                  <a:gd name="T0" fmla="*/ 0 w 26"/>
                  <a:gd name="T1" fmla="*/ 0 h 34"/>
                  <a:gd name="T2" fmla="*/ 0 w 26"/>
                  <a:gd name="T3" fmla="*/ 0 h 34"/>
                  <a:gd name="T4" fmla="*/ 0 w 26"/>
                  <a:gd name="T5" fmla="*/ 0 h 34"/>
                  <a:gd name="T6" fmla="*/ 0 w 26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34">
                    <a:moveTo>
                      <a:pt x="18" y="34"/>
                    </a:moveTo>
                    <a:lnTo>
                      <a:pt x="26" y="8"/>
                    </a:lnTo>
                    <a:lnTo>
                      <a:pt x="0" y="0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68" name="Freeform 1886">
                <a:extLst>
                  <a:ext uri="{FF2B5EF4-FFF2-40B4-BE49-F238E27FC236}">
                    <a16:creationId xmlns:a16="http://schemas.microsoft.com/office/drawing/2014/main" id="{4322E7A3-3321-4718-931D-BDCC02DA9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0" y="3133"/>
                <a:ext cx="1" cy="2"/>
              </a:xfrm>
              <a:custGeom>
                <a:avLst/>
                <a:gdLst>
                  <a:gd name="T0" fmla="*/ 0 w 25"/>
                  <a:gd name="T1" fmla="*/ 0 h 34"/>
                  <a:gd name="T2" fmla="*/ 0 w 25"/>
                  <a:gd name="T3" fmla="*/ 0 h 34"/>
                  <a:gd name="T4" fmla="*/ 0 w 25"/>
                  <a:gd name="T5" fmla="*/ 0 h 34"/>
                  <a:gd name="T6" fmla="*/ 0 w 25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4">
                    <a:moveTo>
                      <a:pt x="8" y="0"/>
                    </a:moveTo>
                    <a:lnTo>
                      <a:pt x="0" y="25"/>
                    </a:lnTo>
                    <a:lnTo>
                      <a:pt x="25" y="3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69" name="Freeform 1887">
                <a:extLst>
                  <a:ext uri="{FF2B5EF4-FFF2-40B4-BE49-F238E27FC236}">
                    <a16:creationId xmlns:a16="http://schemas.microsoft.com/office/drawing/2014/main" id="{0B30C5AD-0C0F-4115-BBFE-6671A592E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0" y="3104"/>
                <a:ext cx="21" cy="31"/>
              </a:xfrm>
              <a:custGeom>
                <a:avLst/>
                <a:gdLst>
                  <a:gd name="T0" fmla="*/ 1 w 310"/>
                  <a:gd name="T1" fmla="*/ 0 h 472"/>
                  <a:gd name="T2" fmla="*/ 1 w 310"/>
                  <a:gd name="T3" fmla="*/ 0 h 472"/>
                  <a:gd name="T4" fmla="*/ 1 w 310"/>
                  <a:gd name="T5" fmla="*/ 0 h 472"/>
                  <a:gd name="T6" fmla="*/ 1 w 310"/>
                  <a:gd name="T7" fmla="*/ 0 h 472"/>
                  <a:gd name="T8" fmla="*/ 1 w 310"/>
                  <a:gd name="T9" fmla="*/ 0 h 472"/>
                  <a:gd name="T10" fmla="*/ 1 w 310"/>
                  <a:gd name="T11" fmla="*/ 1 h 472"/>
                  <a:gd name="T12" fmla="*/ 1 w 310"/>
                  <a:gd name="T13" fmla="*/ 1 h 472"/>
                  <a:gd name="T14" fmla="*/ 1 w 310"/>
                  <a:gd name="T15" fmla="*/ 1 h 472"/>
                  <a:gd name="T16" fmla="*/ 1 w 310"/>
                  <a:gd name="T17" fmla="*/ 1 h 472"/>
                  <a:gd name="T18" fmla="*/ 1 w 310"/>
                  <a:gd name="T19" fmla="*/ 1 h 472"/>
                  <a:gd name="T20" fmla="*/ 1 w 310"/>
                  <a:gd name="T21" fmla="*/ 1 h 472"/>
                  <a:gd name="T22" fmla="*/ 0 w 310"/>
                  <a:gd name="T23" fmla="*/ 1 h 472"/>
                  <a:gd name="T24" fmla="*/ 0 w 310"/>
                  <a:gd name="T25" fmla="*/ 1 h 472"/>
                  <a:gd name="T26" fmla="*/ 0 w 310"/>
                  <a:gd name="T27" fmla="*/ 1 h 472"/>
                  <a:gd name="T28" fmla="*/ 0 w 310"/>
                  <a:gd name="T29" fmla="*/ 1 h 472"/>
                  <a:gd name="T30" fmla="*/ 0 w 310"/>
                  <a:gd name="T31" fmla="*/ 2 h 472"/>
                  <a:gd name="T32" fmla="*/ 0 w 310"/>
                  <a:gd name="T33" fmla="*/ 2 h 472"/>
                  <a:gd name="T34" fmla="*/ 0 w 310"/>
                  <a:gd name="T35" fmla="*/ 2 h 472"/>
                  <a:gd name="T36" fmla="*/ 0 w 310"/>
                  <a:gd name="T37" fmla="*/ 2 h 472"/>
                  <a:gd name="T38" fmla="*/ 0 w 310"/>
                  <a:gd name="T39" fmla="*/ 2 h 472"/>
                  <a:gd name="T40" fmla="*/ 0 w 310"/>
                  <a:gd name="T41" fmla="*/ 2 h 472"/>
                  <a:gd name="T42" fmla="*/ 0 w 310"/>
                  <a:gd name="T43" fmla="*/ 2 h 472"/>
                  <a:gd name="T44" fmla="*/ 0 w 310"/>
                  <a:gd name="T45" fmla="*/ 2 h 472"/>
                  <a:gd name="T46" fmla="*/ 0 w 310"/>
                  <a:gd name="T47" fmla="*/ 1 h 472"/>
                  <a:gd name="T48" fmla="*/ 1 w 310"/>
                  <a:gd name="T49" fmla="*/ 1 h 472"/>
                  <a:gd name="T50" fmla="*/ 1 w 310"/>
                  <a:gd name="T51" fmla="*/ 1 h 472"/>
                  <a:gd name="T52" fmla="*/ 1 w 310"/>
                  <a:gd name="T53" fmla="*/ 1 h 472"/>
                  <a:gd name="T54" fmla="*/ 1 w 310"/>
                  <a:gd name="T55" fmla="*/ 1 h 472"/>
                  <a:gd name="T56" fmla="*/ 1 w 310"/>
                  <a:gd name="T57" fmla="*/ 1 h 472"/>
                  <a:gd name="T58" fmla="*/ 1 w 310"/>
                  <a:gd name="T59" fmla="*/ 1 h 472"/>
                  <a:gd name="T60" fmla="*/ 1 w 310"/>
                  <a:gd name="T61" fmla="*/ 1 h 472"/>
                  <a:gd name="T62" fmla="*/ 1 w 310"/>
                  <a:gd name="T63" fmla="*/ 1 h 472"/>
                  <a:gd name="T64" fmla="*/ 1 w 310"/>
                  <a:gd name="T65" fmla="*/ 0 h 472"/>
                  <a:gd name="T66" fmla="*/ 1 w 310"/>
                  <a:gd name="T67" fmla="*/ 0 h 472"/>
                  <a:gd name="T68" fmla="*/ 1 w 310"/>
                  <a:gd name="T69" fmla="*/ 0 h 472"/>
                  <a:gd name="T70" fmla="*/ 1 w 310"/>
                  <a:gd name="T71" fmla="*/ 0 h 472"/>
                  <a:gd name="T72" fmla="*/ 1 w 310"/>
                  <a:gd name="T73" fmla="*/ 0 h 472"/>
                  <a:gd name="T74" fmla="*/ 1 w 310"/>
                  <a:gd name="T75" fmla="*/ 0 h 472"/>
                  <a:gd name="T76" fmla="*/ 1 w 310"/>
                  <a:gd name="T77" fmla="*/ 0 h 47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10" h="472">
                    <a:moveTo>
                      <a:pt x="284" y="0"/>
                    </a:moveTo>
                    <a:lnTo>
                      <a:pt x="277" y="26"/>
                    </a:lnTo>
                    <a:lnTo>
                      <a:pt x="240" y="42"/>
                    </a:lnTo>
                    <a:lnTo>
                      <a:pt x="231" y="70"/>
                    </a:lnTo>
                    <a:lnTo>
                      <a:pt x="223" y="96"/>
                    </a:lnTo>
                    <a:lnTo>
                      <a:pt x="188" y="117"/>
                    </a:lnTo>
                    <a:lnTo>
                      <a:pt x="180" y="142"/>
                    </a:lnTo>
                    <a:lnTo>
                      <a:pt x="173" y="168"/>
                    </a:lnTo>
                    <a:lnTo>
                      <a:pt x="163" y="196"/>
                    </a:lnTo>
                    <a:lnTo>
                      <a:pt x="127" y="212"/>
                    </a:lnTo>
                    <a:lnTo>
                      <a:pt x="118" y="241"/>
                    </a:lnTo>
                    <a:lnTo>
                      <a:pt x="110" y="267"/>
                    </a:lnTo>
                    <a:lnTo>
                      <a:pt x="76" y="284"/>
                    </a:lnTo>
                    <a:lnTo>
                      <a:pt x="68" y="312"/>
                    </a:lnTo>
                    <a:lnTo>
                      <a:pt x="59" y="338"/>
                    </a:lnTo>
                    <a:lnTo>
                      <a:pt x="25" y="355"/>
                    </a:lnTo>
                    <a:lnTo>
                      <a:pt x="9" y="410"/>
                    </a:lnTo>
                    <a:lnTo>
                      <a:pt x="0" y="438"/>
                    </a:lnTo>
                    <a:lnTo>
                      <a:pt x="17" y="472"/>
                    </a:lnTo>
                    <a:lnTo>
                      <a:pt x="34" y="417"/>
                    </a:lnTo>
                    <a:lnTo>
                      <a:pt x="42" y="392"/>
                    </a:lnTo>
                    <a:lnTo>
                      <a:pt x="77" y="372"/>
                    </a:lnTo>
                    <a:lnTo>
                      <a:pt x="85" y="346"/>
                    </a:lnTo>
                    <a:lnTo>
                      <a:pt x="93" y="320"/>
                    </a:lnTo>
                    <a:lnTo>
                      <a:pt x="130" y="301"/>
                    </a:lnTo>
                    <a:lnTo>
                      <a:pt x="139" y="275"/>
                    </a:lnTo>
                    <a:lnTo>
                      <a:pt x="146" y="250"/>
                    </a:lnTo>
                    <a:lnTo>
                      <a:pt x="155" y="222"/>
                    </a:lnTo>
                    <a:lnTo>
                      <a:pt x="189" y="204"/>
                    </a:lnTo>
                    <a:lnTo>
                      <a:pt x="197" y="176"/>
                    </a:lnTo>
                    <a:lnTo>
                      <a:pt x="206" y="150"/>
                    </a:lnTo>
                    <a:lnTo>
                      <a:pt x="243" y="133"/>
                    </a:lnTo>
                    <a:lnTo>
                      <a:pt x="251" y="105"/>
                    </a:lnTo>
                    <a:lnTo>
                      <a:pt x="268" y="52"/>
                    </a:lnTo>
                    <a:lnTo>
                      <a:pt x="302" y="34"/>
                    </a:lnTo>
                    <a:lnTo>
                      <a:pt x="310" y="8"/>
                    </a:lnTo>
                    <a:lnTo>
                      <a:pt x="284" y="0"/>
                    </a:lnTo>
                    <a:lnTo>
                      <a:pt x="277" y="26"/>
                    </a:lnTo>
                    <a:lnTo>
                      <a:pt x="284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70" name="Freeform 1888">
                <a:extLst>
                  <a:ext uri="{FF2B5EF4-FFF2-40B4-BE49-F238E27FC236}">
                    <a16:creationId xmlns:a16="http://schemas.microsoft.com/office/drawing/2014/main" id="{EE3A23CB-9ABD-4D6B-AAB1-07C4A98600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9" y="3082"/>
                <a:ext cx="19" cy="24"/>
              </a:xfrm>
              <a:custGeom>
                <a:avLst/>
                <a:gdLst>
                  <a:gd name="T0" fmla="*/ 1 w 278"/>
                  <a:gd name="T1" fmla="*/ 0 h 358"/>
                  <a:gd name="T2" fmla="*/ 1 w 278"/>
                  <a:gd name="T3" fmla="*/ 0 h 358"/>
                  <a:gd name="T4" fmla="*/ 1 w 278"/>
                  <a:gd name="T5" fmla="*/ 0 h 358"/>
                  <a:gd name="T6" fmla="*/ 1 w 278"/>
                  <a:gd name="T7" fmla="*/ 0 h 358"/>
                  <a:gd name="T8" fmla="*/ 1 w 278"/>
                  <a:gd name="T9" fmla="*/ 1 h 358"/>
                  <a:gd name="T10" fmla="*/ 0 w 278"/>
                  <a:gd name="T11" fmla="*/ 1 h 358"/>
                  <a:gd name="T12" fmla="*/ 0 w 278"/>
                  <a:gd name="T13" fmla="*/ 1 h 358"/>
                  <a:gd name="T14" fmla="*/ 0 w 278"/>
                  <a:gd name="T15" fmla="*/ 1 h 358"/>
                  <a:gd name="T16" fmla="*/ 0 w 278"/>
                  <a:gd name="T17" fmla="*/ 1 h 358"/>
                  <a:gd name="T18" fmla="*/ 0 w 278"/>
                  <a:gd name="T19" fmla="*/ 2 h 358"/>
                  <a:gd name="T20" fmla="*/ 0 w 278"/>
                  <a:gd name="T21" fmla="*/ 1 h 358"/>
                  <a:gd name="T22" fmla="*/ 0 w 278"/>
                  <a:gd name="T23" fmla="*/ 1 h 358"/>
                  <a:gd name="T24" fmla="*/ 0 w 278"/>
                  <a:gd name="T25" fmla="*/ 1 h 358"/>
                  <a:gd name="T26" fmla="*/ 1 w 278"/>
                  <a:gd name="T27" fmla="*/ 1 h 358"/>
                  <a:gd name="T28" fmla="*/ 1 w 278"/>
                  <a:gd name="T29" fmla="*/ 1 h 358"/>
                  <a:gd name="T30" fmla="*/ 1 w 278"/>
                  <a:gd name="T31" fmla="*/ 0 h 358"/>
                  <a:gd name="T32" fmla="*/ 1 w 278"/>
                  <a:gd name="T33" fmla="*/ 0 h 358"/>
                  <a:gd name="T34" fmla="*/ 1 w 278"/>
                  <a:gd name="T35" fmla="*/ 0 h 358"/>
                  <a:gd name="T36" fmla="*/ 1 w 278"/>
                  <a:gd name="T37" fmla="*/ 0 h 35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78" h="358">
                    <a:moveTo>
                      <a:pt x="278" y="0"/>
                    </a:moveTo>
                    <a:lnTo>
                      <a:pt x="244" y="17"/>
                    </a:lnTo>
                    <a:lnTo>
                      <a:pt x="199" y="62"/>
                    </a:lnTo>
                    <a:lnTo>
                      <a:pt x="156" y="108"/>
                    </a:lnTo>
                    <a:lnTo>
                      <a:pt x="119" y="124"/>
                    </a:lnTo>
                    <a:lnTo>
                      <a:pt x="103" y="178"/>
                    </a:lnTo>
                    <a:lnTo>
                      <a:pt x="60" y="224"/>
                    </a:lnTo>
                    <a:lnTo>
                      <a:pt x="17" y="270"/>
                    </a:lnTo>
                    <a:lnTo>
                      <a:pt x="0" y="324"/>
                    </a:lnTo>
                    <a:lnTo>
                      <a:pt x="18" y="358"/>
                    </a:lnTo>
                    <a:lnTo>
                      <a:pt x="35" y="304"/>
                    </a:lnTo>
                    <a:lnTo>
                      <a:pt x="77" y="258"/>
                    </a:lnTo>
                    <a:lnTo>
                      <a:pt x="94" y="207"/>
                    </a:lnTo>
                    <a:lnTo>
                      <a:pt x="139" y="162"/>
                    </a:lnTo>
                    <a:lnTo>
                      <a:pt x="174" y="142"/>
                    </a:lnTo>
                    <a:lnTo>
                      <a:pt x="189" y="91"/>
                    </a:lnTo>
                    <a:lnTo>
                      <a:pt x="227" y="71"/>
                    </a:lnTo>
                    <a:lnTo>
                      <a:pt x="270" y="26"/>
                    </a:lnTo>
                    <a:lnTo>
                      <a:pt x="278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71" name="Freeform 1889">
                <a:extLst>
                  <a:ext uri="{FF2B5EF4-FFF2-40B4-BE49-F238E27FC236}">
                    <a16:creationId xmlns:a16="http://schemas.microsoft.com/office/drawing/2014/main" id="{EF36304C-9ACA-47EC-8A5B-49831153D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7" y="3082"/>
                <a:ext cx="1" cy="2"/>
              </a:xfrm>
              <a:custGeom>
                <a:avLst/>
                <a:gdLst>
                  <a:gd name="T0" fmla="*/ 0 w 8"/>
                  <a:gd name="T1" fmla="*/ 0 h 26"/>
                  <a:gd name="T2" fmla="*/ 0 w 8"/>
                  <a:gd name="T3" fmla="*/ 0 h 26"/>
                  <a:gd name="T4" fmla="*/ 0 w 8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26">
                    <a:moveTo>
                      <a:pt x="0" y="26"/>
                    </a:moveTo>
                    <a:lnTo>
                      <a:pt x="8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72" name="Freeform 1890">
                <a:extLst>
                  <a:ext uri="{FF2B5EF4-FFF2-40B4-BE49-F238E27FC236}">
                    <a16:creationId xmlns:a16="http://schemas.microsoft.com/office/drawing/2014/main" id="{31F367D5-906B-4966-AED2-B10E99A1F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8" y="3113"/>
                <a:ext cx="1" cy="2"/>
              </a:xfrm>
              <a:custGeom>
                <a:avLst/>
                <a:gdLst>
                  <a:gd name="T0" fmla="*/ 0 w 26"/>
                  <a:gd name="T1" fmla="*/ 0 h 34"/>
                  <a:gd name="T2" fmla="*/ 0 w 26"/>
                  <a:gd name="T3" fmla="*/ 0 h 34"/>
                  <a:gd name="T4" fmla="*/ 0 w 26"/>
                  <a:gd name="T5" fmla="*/ 0 h 34"/>
                  <a:gd name="T6" fmla="*/ 0 w 26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34">
                    <a:moveTo>
                      <a:pt x="8" y="0"/>
                    </a:moveTo>
                    <a:lnTo>
                      <a:pt x="0" y="26"/>
                    </a:lnTo>
                    <a:lnTo>
                      <a:pt x="26" y="3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73" name="Freeform 1891">
                <a:extLst>
                  <a:ext uri="{FF2B5EF4-FFF2-40B4-BE49-F238E27FC236}">
                    <a16:creationId xmlns:a16="http://schemas.microsoft.com/office/drawing/2014/main" id="{6007D40F-E3BF-4F60-996C-D5440A743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8" y="3084"/>
                <a:ext cx="22" cy="31"/>
              </a:xfrm>
              <a:custGeom>
                <a:avLst/>
                <a:gdLst>
                  <a:gd name="T0" fmla="*/ 1 w 331"/>
                  <a:gd name="T1" fmla="*/ 0 h 466"/>
                  <a:gd name="T2" fmla="*/ 1 w 331"/>
                  <a:gd name="T3" fmla="*/ 0 h 466"/>
                  <a:gd name="T4" fmla="*/ 1 w 331"/>
                  <a:gd name="T5" fmla="*/ 0 h 466"/>
                  <a:gd name="T6" fmla="*/ 1 w 331"/>
                  <a:gd name="T7" fmla="*/ 1 h 466"/>
                  <a:gd name="T8" fmla="*/ 1 w 331"/>
                  <a:gd name="T9" fmla="*/ 1 h 466"/>
                  <a:gd name="T10" fmla="*/ 1 w 331"/>
                  <a:gd name="T11" fmla="*/ 1 h 466"/>
                  <a:gd name="T12" fmla="*/ 1 w 331"/>
                  <a:gd name="T13" fmla="*/ 1 h 466"/>
                  <a:gd name="T14" fmla="*/ 1 w 331"/>
                  <a:gd name="T15" fmla="*/ 1 h 466"/>
                  <a:gd name="T16" fmla="*/ 1 w 331"/>
                  <a:gd name="T17" fmla="*/ 1 h 466"/>
                  <a:gd name="T18" fmla="*/ 1 w 331"/>
                  <a:gd name="T19" fmla="*/ 1 h 466"/>
                  <a:gd name="T20" fmla="*/ 0 w 331"/>
                  <a:gd name="T21" fmla="*/ 1 h 466"/>
                  <a:gd name="T22" fmla="*/ 0 w 331"/>
                  <a:gd name="T23" fmla="*/ 1 h 466"/>
                  <a:gd name="T24" fmla="*/ 0 w 331"/>
                  <a:gd name="T25" fmla="*/ 2 h 466"/>
                  <a:gd name="T26" fmla="*/ 0 w 331"/>
                  <a:gd name="T27" fmla="*/ 2 h 466"/>
                  <a:gd name="T28" fmla="*/ 0 w 331"/>
                  <a:gd name="T29" fmla="*/ 2 h 466"/>
                  <a:gd name="T30" fmla="*/ 0 w 331"/>
                  <a:gd name="T31" fmla="*/ 2 h 466"/>
                  <a:gd name="T32" fmla="*/ 0 w 331"/>
                  <a:gd name="T33" fmla="*/ 2 h 466"/>
                  <a:gd name="T34" fmla="*/ 0 w 331"/>
                  <a:gd name="T35" fmla="*/ 2 h 466"/>
                  <a:gd name="T36" fmla="*/ 0 w 331"/>
                  <a:gd name="T37" fmla="*/ 2 h 466"/>
                  <a:gd name="T38" fmla="*/ 0 w 331"/>
                  <a:gd name="T39" fmla="*/ 2 h 466"/>
                  <a:gd name="T40" fmla="*/ 0 w 331"/>
                  <a:gd name="T41" fmla="*/ 2 h 466"/>
                  <a:gd name="T42" fmla="*/ 0 w 331"/>
                  <a:gd name="T43" fmla="*/ 2 h 466"/>
                  <a:gd name="T44" fmla="*/ 1 w 331"/>
                  <a:gd name="T45" fmla="*/ 2 h 466"/>
                  <a:gd name="T46" fmla="*/ 1 w 331"/>
                  <a:gd name="T47" fmla="*/ 1 h 466"/>
                  <a:gd name="T48" fmla="*/ 1 w 331"/>
                  <a:gd name="T49" fmla="*/ 1 h 466"/>
                  <a:gd name="T50" fmla="*/ 1 w 331"/>
                  <a:gd name="T51" fmla="*/ 1 h 466"/>
                  <a:gd name="T52" fmla="*/ 1 w 331"/>
                  <a:gd name="T53" fmla="*/ 1 h 466"/>
                  <a:gd name="T54" fmla="*/ 1 w 331"/>
                  <a:gd name="T55" fmla="*/ 1 h 466"/>
                  <a:gd name="T56" fmla="*/ 1 w 331"/>
                  <a:gd name="T57" fmla="*/ 1 h 466"/>
                  <a:gd name="T58" fmla="*/ 1 w 331"/>
                  <a:gd name="T59" fmla="*/ 1 h 466"/>
                  <a:gd name="T60" fmla="*/ 1 w 331"/>
                  <a:gd name="T61" fmla="*/ 1 h 466"/>
                  <a:gd name="T62" fmla="*/ 1 w 331"/>
                  <a:gd name="T63" fmla="*/ 0 h 466"/>
                  <a:gd name="T64" fmla="*/ 1 w 331"/>
                  <a:gd name="T65" fmla="*/ 0 h 466"/>
                  <a:gd name="T66" fmla="*/ 1 w 331"/>
                  <a:gd name="T67" fmla="*/ 0 h 466"/>
                  <a:gd name="T68" fmla="*/ 1 w 331"/>
                  <a:gd name="T69" fmla="*/ 0 h 466"/>
                  <a:gd name="T70" fmla="*/ 1 w 331"/>
                  <a:gd name="T71" fmla="*/ 0 h 466"/>
                  <a:gd name="T72" fmla="*/ 1 w 331"/>
                  <a:gd name="T73" fmla="*/ 0 h 46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31" h="466">
                    <a:moveTo>
                      <a:pt x="302" y="29"/>
                    </a:moveTo>
                    <a:lnTo>
                      <a:pt x="268" y="46"/>
                    </a:lnTo>
                    <a:lnTo>
                      <a:pt x="260" y="74"/>
                    </a:lnTo>
                    <a:lnTo>
                      <a:pt x="218" y="117"/>
                    </a:lnTo>
                    <a:lnTo>
                      <a:pt x="208" y="146"/>
                    </a:lnTo>
                    <a:lnTo>
                      <a:pt x="201" y="172"/>
                    </a:lnTo>
                    <a:lnTo>
                      <a:pt x="164" y="190"/>
                    </a:lnTo>
                    <a:lnTo>
                      <a:pt x="156" y="216"/>
                    </a:lnTo>
                    <a:lnTo>
                      <a:pt x="148" y="242"/>
                    </a:lnTo>
                    <a:lnTo>
                      <a:pt x="113" y="262"/>
                    </a:lnTo>
                    <a:lnTo>
                      <a:pt x="104" y="288"/>
                    </a:lnTo>
                    <a:lnTo>
                      <a:pt x="96" y="316"/>
                    </a:lnTo>
                    <a:lnTo>
                      <a:pt x="88" y="342"/>
                    </a:lnTo>
                    <a:lnTo>
                      <a:pt x="52" y="358"/>
                    </a:lnTo>
                    <a:lnTo>
                      <a:pt x="43" y="387"/>
                    </a:lnTo>
                    <a:lnTo>
                      <a:pt x="34" y="413"/>
                    </a:lnTo>
                    <a:lnTo>
                      <a:pt x="0" y="432"/>
                    </a:lnTo>
                    <a:lnTo>
                      <a:pt x="18" y="466"/>
                    </a:lnTo>
                    <a:lnTo>
                      <a:pt x="25" y="440"/>
                    </a:lnTo>
                    <a:lnTo>
                      <a:pt x="63" y="421"/>
                    </a:lnTo>
                    <a:lnTo>
                      <a:pt x="70" y="395"/>
                    </a:lnTo>
                    <a:lnTo>
                      <a:pt x="80" y="367"/>
                    </a:lnTo>
                    <a:lnTo>
                      <a:pt x="114" y="350"/>
                    </a:lnTo>
                    <a:lnTo>
                      <a:pt x="122" y="324"/>
                    </a:lnTo>
                    <a:lnTo>
                      <a:pt x="130" y="296"/>
                    </a:lnTo>
                    <a:lnTo>
                      <a:pt x="167" y="279"/>
                    </a:lnTo>
                    <a:lnTo>
                      <a:pt x="175" y="251"/>
                    </a:lnTo>
                    <a:lnTo>
                      <a:pt x="184" y="225"/>
                    </a:lnTo>
                    <a:lnTo>
                      <a:pt x="218" y="208"/>
                    </a:lnTo>
                    <a:lnTo>
                      <a:pt x="227" y="180"/>
                    </a:lnTo>
                    <a:lnTo>
                      <a:pt x="243" y="125"/>
                    </a:lnTo>
                    <a:lnTo>
                      <a:pt x="277" y="108"/>
                    </a:lnTo>
                    <a:lnTo>
                      <a:pt x="286" y="82"/>
                    </a:lnTo>
                    <a:lnTo>
                      <a:pt x="323" y="63"/>
                    </a:lnTo>
                    <a:lnTo>
                      <a:pt x="331" y="37"/>
                    </a:lnTo>
                    <a:lnTo>
                      <a:pt x="311" y="0"/>
                    </a:lnTo>
                    <a:lnTo>
                      <a:pt x="302" y="29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74" name="Freeform 1892">
                <a:extLst>
                  <a:ext uri="{FF2B5EF4-FFF2-40B4-BE49-F238E27FC236}">
                    <a16:creationId xmlns:a16="http://schemas.microsoft.com/office/drawing/2014/main" id="{984FA6CF-C455-43F1-8D70-E04982EB3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" y="3075"/>
                <a:ext cx="11" cy="13"/>
              </a:xfrm>
              <a:custGeom>
                <a:avLst/>
                <a:gdLst>
                  <a:gd name="T0" fmla="*/ 1 w 159"/>
                  <a:gd name="T1" fmla="*/ 0 h 196"/>
                  <a:gd name="T2" fmla="*/ 0 w 159"/>
                  <a:gd name="T3" fmla="*/ 0 h 196"/>
                  <a:gd name="T4" fmla="*/ 0 w 159"/>
                  <a:gd name="T5" fmla="*/ 0 h 196"/>
                  <a:gd name="T6" fmla="*/ 0 w 159"/>
                  <a:gd name="T7" fmla="*/ 0 h 196"/>
                  <a:gd name="T8" fmla="*/ 0 w 159"/>
                  <a:gd name="T9" fmla="*/ 1 h 196"/>
                  <a:gd name="T10" fmla="*/ 0 w 159"/>
                  <a:gd name="T11" fmla="*/ 1 h 196"/>
                  <a:gd name="T12" fmla="*/ 0 w 159"/>
                  <a:gd name="T13" fmla="*/ 1 h 196"/>
                  <a:gd name="T14" fmla="*/ 0 w 159"/>
                  <a:gd name="T15" fmla="*/ 1 h 196"/>
                  <a:gd name="T16" fmla="*/ 0 w 159"/>
                  <a:gd name="T17" fmla="*/ 1 h 196"/>
                  <a:gd name="T18" fmla="*/ 0 w 159"/>
                  <a:gd name="T19" fmla="*/ 1 h 196"/>
                  <a:gd name="T20" fmla="*/ 0 w 159"/>
                  <a:gd name="T21" fmla="*/ 1 h 196"/>
                  <a:gd name="T22" fmla="*/ 0 w 159"/>
                  <a:gd name="T23" fmla="*/ 0 h 196"/>
                  <a:gd name="T24" fmla="*/ 1 w 159"/>
                  <a:gd name="T25" fmla="*/ 0 h 196"/>
                  <a:gd name="T26" fmla="*/ 1 w 159"/>
                  <a:gd name="T27" fmla="*/ 0 h 196"/>
                  <a:gd name="T28" fmla="*/ 1 w 159"/>
                  <a:gd name="T29" fmla="*/ 0 h 19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59" h="196">
                    <a:moveTo>
                      <a:pt x="141" y="0"/>
                    </a:moveTo>
                    <a:lnTo>
                      <a:pt x="105" y="17"/>
                    </a:lnTo>
                    <a:lnTo>
                      <a:pt x="63" y="63"/>
                    </a:lnTo>
                    <a:lnTo>
                      <a:pt x="54" y="91"/>
                    </a:lnTo>
                    <a:lnTo>
                      <a:pt x="45" y="116"/>
                    </a:lnTo>
                    <a:lnTo>
                      <a:pt x="9" y="133"/>
                    </a:lnTo>
                    <a:lnTo>
                      <a:pt x="0" y="162"/>
                    </a:lnTo>
                    <a:lnTo>
                      <a:pt x="21" y="196"/>
                    </a:lnTo>
                    <a:lnTo>
                      <a:pt x="29" y="170"/>
                    </a:lnTo>
                    <a:lnTo>
                      <a:pt x="37" y="142"/>
                    </a:lnTo>
                    <a:lnTo>
                      <a:pt x="71" y="125"/>
                    </a:lnTo>
                    <a:lnTo>
                      <a:pt x="79" y="99"/>
                    </a:lnTo>
                    <a:lnTo>
                      <a:pt x="125" y="54"/>
                    </a:lnTo>
                    <a:lnTo>
                      <a:pt x="159" y="34"/>
                    </a:lnTo>
                    <a:lnTo>
                      <a:pt x="141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75" name="Freeform 1893">
                <a:extLst>
                  <a:ext uri="{FF2B5EF4-FFF2-40B4-BE49-F238E27FC236}">
                    <a16:creationId xmlns:a16="http://schemas.microsoft.com/office/drawing/2014/main" id="{2309848C-0A61-4084-97A3-5A703EC57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8" y="3074"/>
                <a:ext cx="2" cy="4"/>
              </a:xfrm>
              <a:custGeom>
                <a:avLst/>
                <a:gdLst>
                  <a:gd name="T0" fmla="*/ 0 w 34"/>
                  <a:gd name="T1" fmla="*/ 0 h 51"/>
                  <a:gd name="T2" fmla="*/ 0 w 34"/>
                  <a:gd name="T3" fmla="*/ 0 h 51"/>
                  <a:gd name="T4" fmla="*/ 0 w 34"/>
                  <a:gd name="T5" fmla="*/ 0 h 51"/>
                  <a:gd name="T6" fmla="*/ 0 w 34"/>
                  <a:gd name="T7" fmla="*/ 0 h 51"/>
                  <a:gd name="T8" fmla="*/ 0 w 34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51">
                    <a:moveTo>
                      <a:pt x="18" y="51"/>
                    </a:moveTo>
                    <a:lnTo>
                      <a:pt x="26" y="25"/>
                    </a:lnTo>
                    <a:lnTo>
                      <a:pt x="34" y="0"/>
                    </a:lnTo>
                    <a:lnTo>
                      <a:pt x="0" y="17"/>
                    </a:lnTo>
                    <a:lnTo>
                      <a:pt x="18" y="51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76" name="Freeform 1894">
                <a:extLst>
                  <a:ext uri="{FF2B5EF4-FFF2-40B4-BE49-F238E27FC236}">
                    <a16:creationId xmlns:a16="http://schemas.microsoft.com/office/drawing/2014/main" id="{AEF477D9-0B0D-48E5-9484-C182442028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2" y="3100"/>
                <a:ext cx="2" cy="2"/>
              </a:xfrm>
              <a:custGeom>
                <a:avLst/>
                <a:gdLst>
                  <a:gd name="T0" fmla="*/ 0 w 34"/>
                  <a:gd name="T1" fmla="*/ 0 h 34"/>
                  <a:gd name="T2" fmla="*/ 0 w 34"/>
                  <a:gd name="T3" fmla="*/ 0 h 34"/>
                  <a:gd name="T4" fmla="*/ 0 w 34"/>
                  <a:gd name="T5" fmla="*/ 0 h 34"/>
                  <a:gd name="T6" fmla="*/ 0 w 34"/>
                  <a:gd name="T7" fmla="*/ 0 h 34"/>
                  <a:gd name="T8" fmla="*/ 0 w 34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8" y="0"/>
                    </a:moveTo>
                    <a:lnTo>
                      <a:pt x="0" y="25"/>
                    </a:lnTo>
                    <a:lnTo>
                      <a:pt x="26" y="34"/>
                    </a:lnTo>
                    <a:lnTo>
                      <a:pt x="34" y="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77" name="Freeform 1895">
                <a:extLst>
                  <a:ext uri="{FF2B5EF4-FFF2-40B4-BE49-F238E27FC236}">
                    <a16:creationId xmlns:a16="http://schemas.microsoft.com/office/drawing/2014/main" id="{C2FBBCBF-9292-420C-9BC2-403220750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2" y="3063"/>
                <a:ext cx="33" cy="37"/>
              </a:xfrm>
              <a:custGeom>
                <a:avLst/>
                <a:gdLst>
                  <a:gd name="T0" fmla="*/ 2 w 495"/>
                  <a:gd name="T1" fmla="*/ 0 h 555"/>
                  <a:gd name="T2" fmla="*/ 2 w 495"/>
                  <a:gd name="T3" fmla="*/ 0 h 555"/>
                  <a:gd name="T4" fmla="*/ 2 w 495"/>
                  <a:gd name="T5" fmla="*/ 0 h 555"/>
                  <a:gd name="T6" fmla="*/ 2 w 495"/>
                  <a:gd name="T7" fmla="*/ 0 h 555"/>
                  <a:gd name="T8" fmla="*/ 2 w 495"/>
                  <a:gd name="T9" fmla="*/ 0 h 555"/>
                  <a:gd name="T10" fmla="*/ 2 w 495"/>
                  <a:gd name="T11" fmla="*/ 1 h 555"/>
                  <a:gd name="T12" fmla="*/ 1 w 495"/>
                  <a:gd name="T13" fmla="*/ 1 h 555"/>
                  <a:gd name="T14" fmla="*/ 1 w 495"/>
                  <a:gd name="T15" fmla="*/ 1 h 555"/>
                  <a:gd name="T16" fmla="*/ 1 w 495"/>
                  <a:gd name="T17" fmla="*/ 1 h 555"/>
                  <a:gd name="T18" fmla="*/ 1 w 495"/>
                  <a:gd name="T19" fmla="*/ 1 h 555"/>
                  <a:gd name="T20" fmla="*/ 1 w 495"/>
                  <a:gd name="T21" fmla="*/ 1 h 555"/>
                  <a:gd name="T22" fmla="*/ 1 w 495"/>
                  <a:gd name="T23" fmla="*/ 1 h 555"/>
                  <a:gd name="T24" fmla="*/ 1 w 495"/>
                  <a:gd name="T25" fmla="*/ 2 h 555"/>
                  <a:gd name="T26" fmla="*/ 0 w 495"/>
                  <a:gd name="T27" fmla="*/ 2 h 555"/>
                  <a:gd name="T28" fmla="*/ 0 w 495"/>
                  <a:gd name="T29" fmla="*/ 2 h 555"/>
                  <a:gd name="T30" fmla="*/ 0 w 495"/>
                  <a:gd name="T31" fmla="*/ 2 h 555"/>
                  <a:gd name="T32" fmla="*/ 0 w 495"/>
                  <a:gd name="T33" fmla="*/ 2 h 555"/>
                  <a:gd name="T34" fmla="*/ 0 w 495"/>
                  <a:gd name="T35" fmla="*/ 2 h 555"/>
                  <a:gd name="T36" fmla="*/ 0 w 495"/>
                  <a:gd name="T37" fmla="*/ 2 h 555"/>
                  <a:gd name="T38" fmla="*/ 0 w 495"/>
                  <a:gd name="T39" fmla="*/ 2 h 555"/>
                  <a:gd name="T40" fmla="*/ 1 w 495"/>
                  <a:gd name="T41" fmla="*/ 2 h 555"/>
                  <a:gd name="T42" fmla="*/ 1 w 495"/>
                  <a:gd name="T43" fmla="*/ 2 h 555"/>
                  <a:gd name="T44" fmla="*/ 1 w 495"/>
                  <a:gd name="T45" fmla="*/ 2 h 555"/>
                  <a:gd name="T46" fmla="*/ 1 w 495"/>
                  <a:gd name="T47" fmla="*/ 2 h 555"/>
                  <a:gd name="T48" fmla="*/ 1 w 495"/>
                  <a:gd name="T49" fmla="*/ 1 h 555"/>
                  <a:gd name="T50" fmla="*/ 1 w 495"/>
                  <a:gd name="T51" fmla="*/ 1 h 555"/>
                  <a:gd name="T52" fmla="*/ 1 w 495"/>
                  <a:gd name="T53" fmla="*/ 1 h 555"/>
                  <a:gd name="T54" fmla="*/ 1 w 495"/>
                  <a:gd name="T55" fmla="*/ 1 h 555"/>
                  <a:gd name="T56" fmla="*/ 2 w 495"/>
                  <a:gd name="T57" fmla="*/ 1 h 555"/>
                  <a:gd name="T58" fmla="*/ 2 w 495"/>
                  <a:gd name="T59" fmla="*/ 1 h 555"/>
                  <a:gd name="T60" fmla="*/ 2 w 495"/>
                  <a:gd name="T61" fmla="*/ 0 h 555"/>
                  <a:gd name="T62" fmla="*/ 2 w 495"/>
                  <a:gd name="T63" fmla="*/ 0 h 555"/>
                  <a:gd name="T64" fmla="*/ 2 w 495"/>
                  <a:gd name="T65" fmla="*/ 0 h 555"/>
                  <a:gd name="T66" fmla="*/ 2 w 495"/>
                  <a:gd name="T67" fmla="*/ 0 h 555"/>
                  <a:gd name="T68" fmla="*/ 2 w 495"/>
                  <a:gd name="T69" fmla="*/ 0 h 5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95" h="555">
                    <a:moveTo>
                      <a:pt x="495" y="0"/>
                    </a:moveTo>
                    <a:lnTo>
                      <a:pt x="461" y="17"/>
                    </a:lnTo>
                    <a:lnTo>
                      <a:pt x="427" y="35"/>
                    </a:lnTo>
                    <a:lnTo>
                      <a:pt x="418" y="63"/>
                    </a:lnTo>
                    <a:lnTo>
                      <a:pt x="381" y="80"/>
                    </a:lnTo>
                    <a:lnTo>
                      <a:pt x="339" y="126"/>
                    </a:lnTo>
                    <a:lnTo>
                      <a:pt x="303" y="142"/>
                    </a:lnTo>
                    <a:lnTo>
                      <a:pt x="286" y="197"/>
                    </a:lnTo>
                    <a:lnTo>
                      <a:pt x="252" y="214"/>
                    </a:lnTo>
                    <a:lnTo>
                      <a:pt x="209" y="259"/>
                    </a:lnTo>
                    <a:lnTo>
                      <a:pt x="192" y="314"/>
                    </a:lnTo>
                    <a:lnTo>
                      <a:pt x="156" y="330"/>
                    </a:lnTo>
                    <a:lnTo>
                      <a:pt x="139" y="384"/>
                    </a:lnTo>
                    <a:lnTo>
                      <a:pt x="96" y="430"/>
                    </a:lnTo>
                    <a:lnTo>
                      <a:pt x="60" y="447"/>
                    </a:lnTo>
                    <a:lnTo>
                      <a:pt x="43" y="500"/>
                    </a:lnTo>
                    <a:lnTo>
                      <a:pt x="0" y="547"/>
                    </a:lnTo>
                    <a:lnTo>
                      <a:pt x="26" y="555"/>
                    </a:lnTo>
                    <a:lnTo>
                      <a:pt x="34" y="529"/>
                    </a:lnTo>
                    <a:lnTo>
                      <a:pt x="80" y="484"/>
                    </a:lnTo>
                    <a:lnTo>
                      <a:pt x="114" y="464"/>
                    </a:lnTo>
                    <a:lnTo>
                      <a:pt x="130" y="413"/>
                    </a:lnTo>
                    <a:lnTo>
                      <a:pt x="175" y="367"/>
                    </a:lnTo>
                    <a:lnTo>
                      <a:pt x="210" y="347"/>
                    </a:lnTo>
                    <a:lnTo>
                      <a:pt x="226" y="296"/>
                    </a:lnTo>
                    <a:lnTo>
                      <a:pt x="269" y="250"/>
                    </a:lnTo>
                    <a:lnTo>
                      <a:pt x="277" y="222"/>
                    </a:lnTo>
                    <a:lnTo>
                      <a:pt x="323" y="179"/>
                    </a:lnTo>
                    <a:lnTo>
                      <a:pt x="357" y="160"/>
                    </a:lnTo>
                    <a:lnTo>
                      <a:pt x="402" y="114"/>
                    </a:lnTo>
                    <a:lnTo>
                      <a:pt x="410" y="88"/>
                    </a:lnTo>
                    <a:lnTo>
                      <a:pt x="444" y="71"/>
                    </a:lnTo>
                    <a:lnTo>
                      <a:pt x="478" y="51"/>
                    </a:lnTo>
                    <a:lnTo>
                      <a:pt x="486" y="26"/>
                    </a:lnTo>
                    <a:lnTo>
                      <a:pt x="495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78" name="Freeform 1896">
                <a:extLst>
                  <a:ext uri="{FF2B5EF4-FFF2-40B4-BE49-F238E27FC236}">
                    <a16:creationId xmlns:a16="http://schemas.microsoft.com/office/drawing/2014/main" id="{8B8C060D-74EF-49C5-B547-2B31F0C050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4" y="3063"/>
                <a:ext cx="3" cy="2"/>
              </a:xfrm>
              <a:custGeom>
                <a:avLst/>
                <a:gdLst>
                  <a:gd name="T0" fmla="*/ 0 w 36"/>
                  <a:gd name="T1" fmla="*/ 0 h 26"/>
                  <a:gd name="T2" fmla="*/ 0 w 36"/>
                  <a:gd name="T3" fmla="*/ 0 h 26"/>
                  <a:gd name="T4" fmla="*/ 0 w 36"/>
                  <a:gd name="T5" fmla="*/ 0 h 26"/>
                  <a:gd name="T6" fmla="*/ 0 w 36"/>
                  <a:gd name="T7" fmla="*/ 0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26">
                    <a:moveTo>
                      <a:pt x="0" y="26"/>
                    </a:moveTo>
                    <a:lnTo>
                      <a:pt x="36" y="8"/>
                    </a:lnTo>
                    <a:lnTo>
                      <a:pt x="9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79" name="Freeform 1897">
                <a:extLst>
                  <a:ext uri="{FF2B5EF4-FFF2-40B4-BE49-F238E27FC236}">
                    <a16:creationId xmlns:a16="http://schemas.microsoft.com/office/drawing/2014/main" id="{0F55C16A-01FA-441B-B416-4D017EB90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1" y="3081"/>
                <a:ext cx="2" cy="4"/>
              </a:xfrm>
              <a:custGeom>
                <a:avLst/>
                <a:gdLst>
                  <a:gd name="T0" fmla="*/ 0 w 25"/>
                  <a:gd name="T1" fmla="*/ 0 h 62"/>
                  <a:gd name="T2" fmla="*/ 0 w 25"/>
                  <a:gd name="T3" fmla="*/ 0 h 62"/>
                  <a:gd name="T4" fmla="*/ 0 w 25"/>
                  <a:gd name="T5" fmla="*/ 0 h 62"/>
                  <a:gd name="T6" fmla="*/ 0 w 25"/>
                  <a:gd name="T7" fmla="*/ 0 h 62"/>
                  <a:gd name="T8" fmla="*/ 0 w 25"/>
                  <a:gd name="T9" fmla="*/ 0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62">
                    <a:moveTo>
                      <a:pt x="8" y="0"/>
                    </a:moveTo>
                    <a:lnTo>
                      <a:pt x="0" y="26"/>
                    </a:lnTo>
                    <a:lnTo>
                      <a:pt x="17" y="62"/>
                    </a:lnTo>
                    <a:lnTo>
                      <a:pt x="25" y="3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80" name="Freeform 1898">
                <a:extLst>
                  <a:ext uri="{FF2B5EF4-FFF2-40B4-BE49-F238E27FC236}">
                    <a16:creationId xmlns:a16="http://schemas.microsoft.com/office/drawing/2014/main" id="{775AAAE6-C0EE-4B49-82E3-1905BF53F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3043"/>
                <a:ext cx="54" cy="40"/>
              </a:xfrm>
              <a:custGeom>
                <a:avLst/>
                <a:gdLst>
                  <a:gd name="T0" fmla="*/ 4 w 812"/>
                  <a:gd name="T1" fmla="*/ 0 h 604"/>
                  <a:gd name="T2" fmla="*/ 3 w 812"/>
                  <a:gd name="T3" fmla="*/ 0 h 604"/>
                  <a:gd name="T4" fmla="*/ 3 w 812"/>
                  <a:gd name="T5" fmla="*/ 0 h 604"/>
                  <a:gd name="T6" fmla="*/ 3 w 812"/>
                  <a:gd name="T7" fmla="*/ 0 h 604"/>
                  <a:gd name="T8" fmla="*/ 3 w 812"/>
                  <a:gd name="T9" fmla="*/ 1 h 604"/>
                  <a:gd name="T10" fmla="*/ 3 w 812"/>
                  <a:gd name="T11" fmla="*/ 1 h 604"/>
                  <a:gd name="T12" fmla="*/ 2 w 812"/>
                  <a:gd name="T13" fmla="*/ 1 h 604"/>
                  <a:gd name="T14" fmla="*/ 2 w 812"/>
                  <a:gd name="T15" fmla="*/ 1 h 604"/>
                  <a:gd name="T16" fmla="*/ 2 w 812"/>
                  <a:gd name="T17" fmla="*/ 1 h 604"/>
                  <a:gd name="T18" fmla="*/ 1 w 812"/>
                  <a:gd name="T19" fmla="*/ 1 h 604"/>
                  <a:gd name="T20" fmla="*/ 1 w 812"/>
                  <a:gd name="T21" fmla="*/ 2 h 604"/>
                  <a:gd name="T22" fmla="*/ 1 w 812"/>
                  <a:gd name="T23" fmla="*/ 2 h 604"/>
                  <a:gd name="T24" fmla="*/ 1 w 812"/>
                  <a:gd name="T25" fmla="*/ 2 h 604"/>
                  <a:gd name="T26" fmla="*/ 0 w 812"/>
                  <a:gd name="T27" fmla="*/ 2 h 604"/>
                  <a:gd name="T28" fmla="*/ 0 w 812"/>
                  <a:gd name="T29" fmla="*/ 2 h 604"/>
                  <a:gd name="T30" fmla="*/ 0 w 812"/>
                  <a:gd name="T31" fmla="*/ 2 h 604"/>
                  <a:gd name="T32" fmla="*/ 0 w 812"/>
                  <a:gd name="T33" fmla="*/ 3 h 604"/>
                  <a:gd name="T34" fmla="*/ 0 w 812"/>
                  <a:gd name="T35" fmla="*/ 3 h 604"/>
                  <a:gd name="T36" fmla="*/ 0 w 812"/>
                  <a:gd name="T37" fmla="*/ 3 h 604"/>
                  <a:gd name="T38" fmla="*/ 0 w 812"/>
                  <a:gd name="T39" fmla="*/ 2 h 604"/>
                  <a:gd name="T40" fmla="*/ 0 w 812"/>
                  <a:gd name="T41" fmla="*/ 2 h 604"/>
                  <a:gd name="T42" fmla="*/ 1 w 812"/>
                  <a:gd name="T43" fmla="*/ 2 h 604"/>
                  <a:gd name="T44" fmla="*/ 1 w 812"/>
                  <a:gd name="T45" fmla="*/ 2 h 604"/>
                  <a:gd name="T46" fmla="*/ 1 w 812"/>
                  <a:gd name="T47" fmla="*/ 2 h 604"/>
                  <a:gd name="T48" fmla="*/ 1 w 812"/>
                  <a:gd name="T49" fmla="*/ 2 h 604"/>
                  <a:gd name="T50" fmla="*/ 2 w 812"/>
                  <a:gd name="T51" fmla="*/ 1 h 604"/>
                  <a:gd name="T52" fmla="*/ 2 w 812"/>
                  <a:gd name="T53" fmla="*/ 1 h 604"/>
                  <a:gd name="T54" fmla="*/ 2 w 812"/>
                  <a:gd name="T55" fmla="*/ 1 h 604"/>
                  <a:gd name="T56" fmla="*/ 2 w 812"/>
                  <a:gd name="T57" fmla="*/ 1 h 604"/>
                  <a:gd name="T58" fmla="*/ 3 w 812"/>
                  <a:gd name="T59" fmla="*/ 1 h 604"/>
                  <a:gd name="T60" fmla="*/ 3 w 812"/>
                  <a:gd name="T61" fmla="*/ 0 h 604"/>
                  <a:gd name="T62" fmla="*/ 3 w 812"/>
                  <a:gd name="T63" fmla="*/ 0 h 604"/>
                  <a:gd name="T64" fmla="*/ 3 w 812"/>
                  <a:gd name="T65" fmla="*/ 0 h 604"/>
                  <a:gd name="T66" fmla="*/ 4 w 812"/>
                  <a:gd name="T67" fmla="*/ 0 h 604"/>
                  <a:gd name="T68" fmla="*/ 4 w 812"/>
                  <a:gd name="T69" fmla="*/ 0 h 60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12" h="604">
                    <a:moveTo>
                      <a:pt x="795" y="0"/>
                    </a:moveTo>
                    <a:lnTo>
                      <a:pt x="762" y="18"/>
                    </a:lnTo>
                    <a:lnTo>
                      <a:pt x="716" y="63"/>
                    </a:lnTo>
                    <a:lnTo>
                      <a:pt x="682" y="80"/>
                    </a:lnTo>
                    <a:lnTo>
                      <a:pt x="611" y="116"/>
                    </a:lnTo>
                    <a:lnTo>
                      <a:pt x="569" y="163"/>
                    </a:lnTo>
                    <a:lnTo>
                      <a:pt x="498" y="200"/>
                    </a:lnTo>
                    <a:lnTo>
                      <a:pt x="427" y="237"/>
                    </a:lnTo>
                    <a:lnTo>
                      <a:pt x="385" y="280"/>
                    </a:lnTo>
                    <a:lnTo>
                      <a:pt x="314" y="316"/>
                    </a:lnTo>
                    <a:lnTo>
                      <a:pt x="243" y="353"/>
                    </a:lnTo>
                    <a:lnTo>
                      <a:pt x="201" y="399"/>
                    </a:lnTo>
                    <a:lnTo>
                      <a:pt x="156" y="442"/>
                    </a:lnTo>
                    <a:lnTo>
                      <a:pt x="87" y="480"/>
                    </a:lnTo>
                    <a:lnTo>
                      <a:pt x="50" y="498"/>
                    </a:lnTo>
                    <a:lnTo>
                      <a:pt x="35" y="550"/>
                    </a:lnTo>
                    <a:lnTo>
                      <a:pt x="0" y="570"/>
                    </a:lnTo>
                    <a:lnTo>
                      <a:pt x="17" y="604"/>
                    </a:lnTo>
                    <a:lnTo>
                      <a:pt x="26" y="579"/>
                    </a:lnTo>
                    <a:lnTo>
                      <a:pt x="71" y="533"/>
                    </a:lnTo>
                    <a:lnTo>
                      <a:pt x="105" y="516"/>
                    </a:lnTo>
                    <a:lnTo>
                      <a:pt x="147" y="469"/>
                    </a:lnTo>
                    <a:lnTo>
                      <a:pt x="192" y="425"/>
                    </a:lnTo>
                    <a:lnTo>
                      <a:pt x="263" y="388"/>
                    </a:lnTo>
                    <a:lnTo>
                      <a:pt x="331" y="353"/>
                    </a:lnTo>
                    <a:lnTo>
                      <a:pt x="377" y="308"/>
                    </a:lnTo>
                    <a:lnTo>
                      <a:pt x="445" y="270"/>
                    </a:lnTo>
                    <a:lnTo>
                      <a:pt x="516" y="234"/>
                    </a:lnTo>
                    <a:lnTo>
                      <a:pt x="561" y="188"/>
                    </a:lnTo>
                    <a:lnTo>
                      <a:pt x="628" y="153"/>
                    </a:lnTo>
                    <a:lnTo>
                      <a:pt x="673" y="108"/>
                    </a:lnTo>
                    <a:lnTo>
                      <a:pt x="736" y="97"/>
                    </a:lnTo>
                    <a:lnTo>
                      <a:pt x="778" y="54"/>
                    </a:lnTo>
                    <a:lnTo>
                      <a:pt x="812" y="34"/>
                    </a:lnTo>
                    <a:lnTo>
                      <a:pt x="795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81" name="Freeform 1899">
                <a:extLst>
                  <a:ext uri="{FF2B5EF4-FFF2-40B4-BE49-F238E27FC236}">
                    <a16:creationId xmlns:a16="http://schemas.microsoft.com/office/drawing/2014/main" id="{8DADC946-98B6-4791-B4FB-1F494A19C9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5" y="3043"/>
                <a:ext cx="2" cy="2"/>
              </a:xfrm>
              <a:custGeom>
                <a:avLst/>
                <a:gdLst>
                  <a:gd name="T0" fmla="*/ 0 w 25"/>
                  <a:gd name="T1" fmla="*/ 0 h 34"/>
                  <a:gd name="T2" fmla="*/ 0 w 25"/>
                  <a:gd name="T3" fmla="*/ 0 h 34"/>
                  <a:gd name="T4" fmla="*/ 0 w 25"/>
                  <a:gd name="T5" fmla="*/ 0 h 34"/>
                  <a:gd name="T6" fmla="*/ 0 w 25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4">
                    <a:moveTo>
                      <a:pt x="17" y="34"/>
                    </a:moveTo>
                    <a:lnTo>
                      <a:pt x="25" y="8"/>
                    </a:lnTo>
                    <a:lnTo>
                      <a:pt x="0" y="0"/>
                    </a:lnTo>
                    <a:lnTo>
                      <a:pt x="17" y="34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82" name="Freeform 1900">
                <a:extLst>
                  <a:ext uri="{FF2B5EF4-FFF2-40B4-BE49-F238E27FC236}">
                    <a16:creationId xmlns:a16="http://schemas.microsoft.com/office/drawing/2014/main" id="{AF2339FA-B04B-4964-8DBB-0BDE5105F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1" y="3067"/>
                <a:ext cx="1" cy="4"/>
              </a:xfrm>
              <a:custGeom>
                <a:avLst/>
                <a:gdLst>
                  <a:gd name="T0" fmla="*/ 0 w 17"/>
                  <a:gd name="T1" fmla="*/ 0 h 53"/>
                  <a:gd name="T2" fmla="*/ 0 w 17"/>
                  <a:gd name="T3" fmla="*/ 0 h 53"/>
                  <a:gd name="T4" fmla="*/ 0 w 17"/>
                  <a:gd name="T5" fmla="*/ 0 h 53"/>
                  <a:gd name="T6" fmla="*/ 0 w 17"/>
                  <a:gd name="T7" fmla="*/ 0 h 53"/>
                  <a:gd name="T8" fmla="*/ 0 w 17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53">
                    <a:moveTo>
                      <a:pt x="17" y="0"/>
                    </a:moveTo>
                    <a:lnTo>
                      <a:pt x="9" y="25"/>
                    </a:lnTo>
                    <a:lnTo>
                      <a:pt x="0" y="53"/>
                    </a:lnTo>
                    <a:lnTo>
                      <a:pt x="9" y="2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83" name="Freeform 1901">
                <a:extLst>
                  <a:ext uri="{FF2B5EF4-FFF2-40B4-BE49-F238E27FC236}">
                    <a16:creationId xmlns:a16="http://schemas.microsoft.com/office/drawing/2014/main" id="{2219488B-F030-408A-A386-839F2712C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1" y="3035"/>
                <a:ext cx="58" cy="34"/>
              </a:xfrm>
              <a:custGeom>
                <a:avLst/>
                <a:gdLst>
                  <a:gd name="T0" fmla="*/ 4 w 866"/>
                  <a:gd name="T1" fmla="*/ 0 h 517"/>
                  <a:gd name="T2" fmla="*/ 4 w 866"/>
                  <a:gd name="T3" fmla="*/ 0 h 517"/>
                  <a:gd name="T4" fmla="*/ 3 w 866"/>
                  <a:gd name="T5" fmla="*/ 0 h 517"/>
                  <a:gd name="T6" fmla="*/ 3 w 866"/>
                  <a:gd name="T7" fmla="*/ 0 h 517"/>
                  <a:gd name="T8" fmla="*/ 3 w 866"/>
                  <a:gd name="T9" fmla="*/ 1 h 517"/>
                  <a:gd name="T10" fmla="*/ 3 w 866"/>
                  <a:gd name="T11" fmla="*/ 1 h 517"/>
                  <a:gd name="T12" fmla="*/ 2 w 866"/>
                  <a:gd name="T13" fmla="*/ 1 h 517"/>
                  <a:gd name="T14" fmla="*/ 2 w 866"/>
                  <a:gd name="T15" fmla="*/ 1 h 517"/>
                  <a:gd name="T16" fmla="*/ 2 w 866"/>
                  <a:gd name="T17" fmla="*/ 1 h 517"/>
                  <a:gd name="T18" fmla="*/ 2 w 866"/>
                  <a:gd name="T19" fmla="*/ 1 h 517"/>
                  <a:gd name="T20" fmla="*/ 1 w 866"/>
                  <a:gd name="T21" fmla="*/ 1 h 517"/>
                  <a:gd name="T22" fmla="*/ 1 w 866"/>
                  <a:gd name="T23" fmla="*/ 1 h 517"/>
                  <a:gd name="T24" fmla="*/ 1 w 866"/>
                  <a:gd name="T25" fmla="*/ 2 h 517"/>
                  <a:gd name="T26" fmla="*/ 1 w 866"/>
                  <a:gd name="T27" fmla="*/ 2 h 517"/>
                  <a:gd name="T28" fmla="*/ 0 w 866"/>
                  <a:gd name="T29" fmla="*/ 2 h 517"/>
                  <a:gd name="T30" fmla="*/ 0 w 866"/>
                  <a:gd name="T31" fmla="*/ 2 h 517"/>
                  <a:gd name="T32" fmla="*/ 0 w 866"/>
                  <a:gd name="T33" fmla="*/ 2 h 517"/>
                  <a:gd name="T34" fmla="*/ 0 w 866"/>
                  <a:gd name="T35" fmla="*/ 2 h 517"/>
                  <a:gd name="T36" fmla="*/ 0 w 866"/>
                  <a:gd name="T37" fmla="*/ 2 h 517"/>
                  <a:gd name="T38" fmla="*/ 0 w 866"/>
                  <a:gd name="T39" fmla="*/ 2 h 517"/>
                  <a:gd name="T40" fmla="*/ 1 w 866"/>
                  <a:gd name="T41" fmla="*/ 2 h 517"/>
                  <a:gd name="T42" fmla="*/ 1 w 866"/>
                  <a:gd name="T43" fmla="*/ 2 h 517"/>
                  <a:gd name="T44" fmla="*/ 1 w 866"/>
                  <a:gd name="T45" fmla="*/ 2 h 517"/>
                  <a:gd name="T46" fmla="*/ 1 w 866"/>
                  <a:gd name="T47" fmla="*/ 2 h 517"/>
                  <a:gd name="T48" fmla="*/ 2 w 866"/>
                  <a:gd name="T49" fmla="*/ 1 h 517"/>
                  <a:gd name="T50" fmla="*/ 2 w 866"/>
                  <a:gd name="T51" fmla="*/ 1 h 517"/>
                  <a:gd name="T52" fmla="*/ 2 w 866"/>
                  <a:gd name="T53" fmla="*/ 1 h 517"/>
                  <a:gd name="T54" fmla="*/ 2 w 866"/>
                  <a:gd name="T55" fmla="*/ 1 h 517"/>
                  <a:gd name="T56" fmla="*/ 3 w 866"/>
                  <a:gd name="T57" fmla="*/ 1 h 517"/>
                  <a:gd name="T58" fmla="*/ 3 w 866"/>
                  <a:gd name="T59" fmla="*/ 1 h 517"/>
                  <a:gd name="T60" fmla="*/ 3 w 866"/>
                  <a:gd name="T61" fmla="*/ 1 h 517"/>
                  <a:gd name="T62" fmla="*/ 3 w 866"/>
                  <a:gd name="T63" fmla="*/ 0 h 517"/>
                  <a:gd name="T64" fmla="*/ 4 w 866"/>
                  <a:gd name="T65" fmla="*/ 0 h 517"/>
                  <a:gd name="T66" fmla="*/ 4 w 866"/>
                  <a:gd name="T67" fmla="*/ 0 h 517"/>
                  <a:gd name="T68" fmla="*/ 4 w 866"/>
                  <a:gd name="T69" fmla="*/ 0 h 51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66" h="517">
                    <a:moveTo>
                      <a:pt x="866" y="0"/>
                    </a:moveTo>
                    <a:lnTo>
                      <a:pt x="798" y="36"/>
                    </a:lnTo>
                    <a:lnTo>
                      <a:pt x="761" y="54"/>
                    </a:lnTo>
                    <a:lnTo>
                      <a:pt x="690" y="91"/>
                    </a:lnTo>
                    <a:lnTo>
                      <a:pt x="649" y="134"/>
                    </a:lnTo>
                    <a:lnTo>
                      <a:pt x="586" y="146"/>
                    </a:lnTo>
                    <a:lnTo>
                      <a:pt x="515" y="183"/>
                    </a:lnTo>
                    <a:lnTo>
                      <a:pt x="481" y="200"/>
                    </a:lnTo>
                    <a:lnTo>
                      <a:pt x="410" y="237"/>
                    </a:lnTo>
                    <a:lnTo>
                      <a:pt x="339" y="274"/>
                    </a:lnTo>
                    <a:lnTo>
                      <a:pt x="305" y="292"/>
                    </a:lnTo>
                    <a:lnTo>
                      <a:pt x="235" y="329"/>
                    </a:lnTo>
                    <a:lnTo>
                      <a:pt x="192" y="374"/>
                    </a:lnTo>
                    <a:lnTo>
                      <a:pt x="156" y="391"/>
                    </a:lnTo>
                    <a:lnTo>
                      <a:pt x="88" y="429"/>
                    </a:lnTo>
                    <a:lnTo>
                      <a:pt x="42" y="474"/>
                    </a:lnTo>
                    <a:lnTo>
                      <a:pt x="8" y="492"/>
                    </a:lnTo>
                    <a:lnTo>
                      <a:pt x="0" y="517"/>
                    </a:lnTo>
                    <a:lnTo>
                      <a:pt x="62" y="508"/>
                    </a:lnTo>
                    <a:lnTo>
                      <a:pt x="105" y="463"/>
                    </a:lnTo>
                    <a:lnTo>
                      <a:pt x="138" y="445"/>
                    </a:lnTo>
                    <a:lnTo>
                      <a:pt x="183" y="400"/>
                    </a:lnTo>
                    <a:lnTo>
                      <a:pt x="254" y="363"/>
                    </a:lnTo>
                    <a:lnTo>
                      <a:pt x="288" y="345"/>
                    </a:lnTo>
                    <a:lnTo>
                      <a:pt x="359" y="308"/>
                    </a:lnTo>
                    <a:lnTo>
                      <a:pt x="431" y="271"/>
                    </a:lnTo>
                    <a:lnTo>
                      <a:pt x="463" y="254"/>
                    </a:lnTo>
                    <a:lnTo>
                      <a:pt x="534" y="218"/>
                    </a:lnTo>
                    <a:lnTo>
                      <a:pt x="606" y="181"/>
                    </a:lnTo>
                    <a:lnTo>
                      <a:pt x="639" y="163"/>
                    </a:lnTo>
                    <a:lnTo>
                      <a:pt x="711" y="126"/>
                    </a:lnTo>
                    <a:lnTo>
                      <a:pt x="744" y="109"/>
                    </a:lnTo>
                    <a:lnTo>
                      <a:pt x="814" y="72"/>
                    </a:lnTo>
                    <a:lnTo>
                      <a:pt x="849" y="51"/>
                    </a:lnTo>
                    <a:lnTo>
                      <a:pt x="866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84" name="Freeform 1902">
                <a:extLst>
                  <a:ext uri="{FF2B5EF4-FFF2-40B4-BE49-F238E27FC236}">
                    <a16:creationId xmlns:a16="http://schemas.microsoft.com/office/drawing/2014/main" id="{7CF8BE35-9629-45EC-961C-0C0EEDDFF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3035"/>
                <a:ext cx="1" cy="3"/>
              </a:xfrm>
              <a:custGeom>
                <a:avLst/>
                <a:gdLst>
                  <a:gd name="T0" fmla="*/ 0 w 17"/>
                  <a:gd name="T1" fmla="*/ 0 h 51"/>
                  <a:gd name="T2" fmla="*/ 0 w 17"/>
                  <a:gd name="T3" fmla="*/ 0 h 51"/>
                  <a:gd name="T4" fmla="*/ 0 w 17"/>
                  <a:gd name="T5" fmla="*/ 0 h 51"/>
                  <a:gd name="T6" fmla="*/ 0 w 17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51">
                    <a:moveTo>
                      <a:pt x="0" y="51"/>
                    </a:moveTo>
                    <a:lnTo>
                      <a:pt x="9" y="25"/>
                    </a:lnTo>
                    <a:lnTo>
                      <a:pt x="17" y="0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85" name="Freeform 1903">
                <a:extLst>
                  <a:ext uri="{FF2B5EF4-FFF2-40B4-BE49-F238E27FC236}">
                    <a16:creationId xmlns:a16="http://schemas.microsoft.com/office/drawing/2014/main" id="{5E2654C7-0754-4AF8-939E-7FC78B209E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8" y="3080"/>
                <a:ext cx="3" cy="4"/>
              </a:xfrm>
              <a:custGeom>
                <a:avLst/>
                <a:gdLst>
                  <a:gd name="T0" fmla="*/ 0 w 36"/>
                  <a:gd name="T1" fmla="*/ 0 h 51"/>
                  <a:gd name="T2" fmla="*/ 0 w 36"/>
                  <a:gd name="T3" fmla="*/ 0 h 51"/>
                  <a:gd name="T4" fmla="*/ 0 w 36"/>
                  <a:gd name="T5" fmla="*/ 0 h 51"/>
                  <a:gd name="T6" fmla="*/ 0 w 36"/>
                  <a:gd name="T7" fmla="*/ 0 h 51"/>
                  <a:gd name="T8" fmla="*/ 0 w 36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51">
                    <a:moveTo>
                      <a:pt x="15" y="0"/>
                    </a:moveTo>
                    <a:lnTo>
                      <a:pt x="7" y="26"/>
                    </a:lnTo>
                    <a:lnTo>
                      <a:pt x="0" y="51"/>
                    </a:lnTo>
                    <a:lnTo>
                      <a:pt x="36" y="34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86" name="Freeform 1904">
                <a:extLst>
                  <a:ext uri="{FF2B5EF4-FFF2-40B4-BE49-F238E27FC236}">
                    <a16:creationId xmlns:a16="http://schemas.microsoft.com/office/drawing/2014/main" id="{62B7E12E-5307-44CE-B5D3-7B135E94F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9" y="3039"/>
                <a:ext cx="68" cy="44"/>
              </a:xfrm>
              <a:custGeom>
                <a:avLst/>
                <a:gdLst>
                  <a:gd name="T0" fmla="*/ 5 w 1017"/>
                  <a:gd name="T1" fmla="*/ 0 h 653"/>
                  <a:gd name="T2" fmla="*/ 4 w 1017"/>
                  <a:gd name="T3" fmla="*/ 0 h 653"/>
                  <a:gd name="T4" fmla="*/ 4 w 1017"/>
                  <a:gd name="T5" fmla="*/ 0 h 653"/>
                  <a:gd name="T6" fmla="*/ 4 w 1017"/>
                  <a:gd name="T7" fmla="*/ 0 h 653"/>
                  <a:gd name="T8" fmla="*/ 4 w 1017"/>
                  <a:gd name="T9" fmla="*/ 0 h 653"/>
                  <a:gd name="T10" fmla="*/ 3 w 1017"/>
                  <a:gd name="T11" fmla="*/ 1 h 653"/>
                  <a:gd name="T12" fmla="*/ 3 w 1017"/>
                  <a:gd name="T13" fmla="*/ 1 h 653"/>
                  <a:gd name="T14" fmla="*/ 3 w 1017"/>
                  <a:gd name="T15" fmla="*/ 1 h 653"/>
                  <a:gd name="T16" fmla="*/ 2 w 1017"/>
                  <a:gd name="T17" fmla="*/ 1 h 653"/>
                  <a:gd name="T18" fmla="*/ 2 w 1017"/>
                  <a:gd name="T19" fmla="*/ 1 h 653"/>
                  <a:gd name="T20" fmla="*/ 2 w 1017"/>
                  <a:gd name="T21" fmla="*/ 2 h 653"/>
                  <a:gd name="T22" fmla="*/ 1 w 1017"/>
                  <a:gd name="T23" fmla="*/ 2 h 653"/>
                  <a:gd name="T24" fmla="*/ 1 w 1017"/>
                  <a:gd name="T25" fmla="*/ 2 h 653"/>
                  <a:gd name="T26" fmla="*/ 1 w 1017"/>
                  <a:gd name="T27" fmla="*/ 2 h 653"/>
                  <a:gd name="T28" fmla="*/ 1 w 1017"/>
                  <a:gd name="T29" fmla="*/ 2 h 653"/>
                  <a:gd name="T30" fmla="*/ 0 w 1017"/>
                  <a:gd name="T31" fmla="*/ 3 h 653"/>
                  <a:gd name="T32" fmla="*/ 0 w 1017"/>
                  <a:gd name="T33" fmla="*/ 3 h 653"/>
                  <a:gd name="T34" fmla="*/ 0 w 1017"/>
                  <a:gd name="T35" fmla="*/ 3 h 653"/>
                  <a:gd name="T36" fmla="*/ 0 w 1017"/>
                  <a:gd name="T37" fmla="*/ 3 h 653"/>
                  <a:gd name="T38" fmla="*/ 0 w 1017"/>
                  <a:gd name="T39" fmla="*/ 3 h 653"/>
                  <a:gd name="T40" fmla="*/ 1 w 1017"/>
                  <a:gd name="T41" fmla="*/ 2 h 653"/>
                  <a:gd name="T42" fmla="*/ 1 w 1017"/>
                  <a:gd name="T43" fmla="*/ 2 h 653"/>
                  <a:gd name="T44" fmla="*/ 1 w 1017"/>
                  <a:gd name="T45" fmla="*/ 2 h 653"/>
                  <a:gd name="T46" fmla="*/ 2 w 1017"/>
                  <a:gd name="T47" fmla="*/ 2 h 653"/>
                  <a:gd name="T48" fmla="*/ 2 w 1017"/>
                  <a:gd name="T49" fmla="*/ 2 h 653"/>
                  <a:gd name="T50" fmla="*/ 2 w 1017"/>
                  <a:gd name="T51" fmla="*/ 1 h 653"/>
                  <a:gd name="T52" fmla="*/ 3 w 1017"/>
                  <a:gd name="T53" fmla="*/ 1 h 653"/>
                  <a:gd name="T54" fmla="*/ 3 w 1017"/>
                  <a:gd name="T55" fmla="*/ 1 h 653"/>
                  <a:gd name="T56" fmla="*/ 3 w 1017"/>
                  <a:gd name="T57" fmla="*/ 1 h 653"/>
                  <a:gd name="T58" fmla="*/ 4 w 1017"/>
                  <a:gd name="T59" fmla="*/ 1 h 653"/>
                  <a:gd name="T60" fmla="*/ 4 w 1017"/>
                  <a:gd name="T61" fmla="*/ 0 h 653"/>
                  <a:gd name="T62" fmla="*/ 4 w 1017"/>
                  <a:gd name="T63" fmla="*/ 0 h 653"/>
                  <a:gd name="T64" fmla="*/ 4 w 1017"/>
                  <a:gd name="T65" fmla="*/ 0 h 653"/>
                  <a:gd name="T66" fmla="*/ 4 w 1017"/>
                  <a:gd name="T67" fmla="*/ 0 h 653"/>
                  <a:gd name="T68" fmla="*/ 5 w 1017"/>
                  <a:gd name="T69" fmla="*/ 0 h 65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017" h="653">
                    <a:moveTo>
                      <a:pt x="1017" y="0"/>
                    </a:moveTo>
                    <a:lnTo>
                      <a:pt x="984" y="17"/>
                    </a:lnTo>
                    <a:lnTo>
                      <a:pt x="921" y="28"/>
                    </a:lnTo>
                    <a:lnTo>
                      <a:pt x="878" y="75"/>
                    </a:lnTo>
                    <a:lnTo>
                      <a:pt x="808" y="109"/>
                    </a:lnTo>
                    <a:lnTo>
                      <a:pt x="745" y="120"/>
                    </a:lnTo>
                    <a:lnTo>
                      <a:pt x="665" y="183"/>
                    </a:lnTo>
                    <a:lnTo>
                      <a:pt x="598" y="220"/>
                    </a:lnTo>
                    <a:lnTo>
                      <a:pt x="527" y="257"/>
                    </a:lnTo>
                    <a:lnTo>
                      <a:pt x="448" y="320"/>
                    </a:lnTo>
                    <a:lnTo>
                      <a:pt x="377" y="357"/>
                    </a:lnTo>
                    <a:lnTo>
                      <a:pt x="298" y="420"/>
                    </a:lnTo>
                    <a:lnTo>
                      <a:pt x="230" y="457"/>
                    </a:lnTo>
                    <a:lnTo>
                      <a:pt x="160" y="492"/>
                    </a:lnTo>
                    <a:lnTo>
                      <a:pt x="115" y="536"/>
                    </a:lnTo>
                    <a:lnTo>
                      <a:pt x="46" y="574"/>
                    </a:lnTo>
                    <a:lnTo>
                      <a:pt x="0" y="619"/>
                    </a:lnTo>
                    <a:lnTo>
                      <a:pt x="21" y="653"/>
                    </a:lnTo>
                    <a:lnTo>
                      <a:pt x="55" y="636"/>
                    </a:lnTo>
                    <a:lnTo>
                      <a:pt x="97" y="590"/>
                    </a:lnTo>
                    <a:lnTo>
                      <a:pt x="168" y="553"/>
                    </a:lnTo>
                    <a:lnTo>
                      <a:pt x="248" y="491"/>
                    </a:lnTo>
                    <a:lnTo>
                      <a:pt x="319" y="454"/>
                    </a:lnTo>
                    <a:lnTo>
                      <a:pt x="389" y="416"/>
                    </a:lnTo>
                    <a:lnTo>
                      <a:pt x="466" y="354"/>
                    </a:lnTo>
                    <a:lnTo>
                      <a:pt x="536" y="317"/>
                    </a:lnTo>
                    <a:lnTo>
                      <a:pt x="615" y="254"/>
                    </a:lnTo>
                    <a:lnTo>
                      <a:pt x="686" y="217"/>
                    </a:lnTo>
                    <a:lnTo>
                      <a:pt x="756" y="183"/>
                    </a:lnTo>
                    <a:lnTo>
                      <a:pt x="824" y="145"/>
                    </a:lnTo>
                    <a:lnTo>
                      <a:pt x="869" y="100"/>
                    </a:lnTo>
                    <a:lnTo>
                      <a:pt x="932" y="91"/>
                    </a:lnTo>
                    <a:lnTo>
                      <a:pt x="966" y="72"/>
                    </a:lnTo>
                    <a:lnTo>
                      <a:pt x="1000" y="54"/>
                    </a:lnTo>
                    <a:lnTo>
                      <a:pt x="1017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87" name="Freeform 1905">
                <a:extLst>
                  <a:ext uri="{FF2B5EF4-FFF2-40B4-BE49-F238E27FC236}">
                    <a16:creationId xmlns:a16="http://schemas.microsoft.com/office/drawing/2014/main" id="{6D63FD2A-BCDE-491F-9866-A9257425CA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6" y="3039"/>
                <a:ext cx="1" cy="4"/>
              </a:xfrm>
              <a:custGeom>
                <a:avLst/>
                <a:gdLst>
                  <a:gd name="T0" fmla="*/ 0 w 17"/>
                  <a:gd name="T1" fmla="*/ 0 h 54"/>
                  <a:gd name="T2" fmla="*/ 0 w 17"/>
                  <a:gd name="T3" fmla="*/ 0 h 54"/>
                  <a:gd name="T4" fmla="*/ 0 w 17"/>
                  <a:gd name="T5" fmla="*/ 0 h 54"/>
                  <a:gd name="T6" fmla="*/ 0 w 17"/>
                  <a:gd name="T7" fmla="*/ 0 h 5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54">
                    <a:moveTo>
                      <a:pt x="0" y="54"/>
                    </a:moveTo>
                    <a:lnTo>
                      <a:pt x="9" y="25"/>
                    </a:lnTo>
                    <a:lnTo>
                      <a:pt x="17" y="0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88" name="Freeform 1906">
                <a:extLst>
                  <a:ext uri="{FF2B5EF4-FFF2-40B4-BE49-F238E27FC236}">
                    <a16:creationId xmlns:a16="http://schemas.microsoft.com/office/drawing/2014/main" id="{B45D857E-B968-4AD5-BBF2-75857E255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" y="3099"/>
                <a:ext cx="2" cy="2"/>
              </a:xfrm>
              <a:custGeom>
                <a:avLst/>
                <a:gdLst>
                  <a:gd name="T0" fmla="*/ 0 w 29"/>
                  <a:gd name="T1" fmla="*/ 0 h 34"/>
                  <a:gd name="T2" fmla="*/ 0 w 29"/>
                  <a:gd name="T3" fmla="*/ 0 h 34"/>
                  <a:gd name="T4" fmla="*/ 0 w 29"/>
                  <a:gd name="T5" fmla="*/ 0 h 34"/>
                  <a:gd name="T6" fmla="*/ 0 w 29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34">
                    <a:moveTo>
                      <a:pt x="8" y="0"/>
                    </a:moveTo>
                    <a:lnTo>
                      <a:pt x="0" y="26"/>
                    </a:lnTo>
                    <a:lnTo>
                      <a:pt x="29" y="3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89" name="Freeform 1907">
                <a:extLst>
                  <a:ext uri="{FF2B5EF4-FFF2-40B4-BE49-F238E27FC236}">
                    <a16:creationId xmlns:a16="http://schemas.microsoft.com/office/drawing/2014/main" id="{F9E16D43-902F-4C6C-884B-351D00C01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8" y="3069"/>
                <a:ext cx="47" cy="32"/>
              </a:xfrm>
              <a:custGeom>
                <a:avLst/>
                <a:gdLst>
                  <a:gd name="T0" fmla="*/ 3 w 702"/>
                  <a:gd name="T1" fmla="*/ 0 h 487"/>
                  <a:gd name="T2" fmla="*/ 3 w 702"/>
                  <a:gd name="T3" fmla="*/ 0 h 487"/>
                  <a:gd name="T4" fmla="*/ 3 w 702"/>
                  <a:gd name="T5" fmla="*/ 0 h 487"/>
                  <a:gd name="T6" fmla="*/ 3 w 702"/>
                  <a:gd name="T7" fmla="*/ 0 h 487"/>
                  <a:gd name="T8" fmla="*/ 3 w 702"/>
                  <a:gd name="T9" fmla="*/ 0 h 487"/>
                  <a:gd name="T10" fmla="*/ 2 w 702"/>
                  <a:gd name="T11" fmla="*/ 1 h 487"/>
                  <a:gd name="T12" fmla="*/ 2 w 702"/>
                  <a:gd name="T13" fmla="*/ 1 h 487"/>
                  <a:gd name="T14" fmla="*/ 2 w 702"/>
                  <a:gd name="T15" fmla="*/ 1 h 487"/>
                  <a:gd name="T16" fmla="*/ 2 w 702"/>
                  <a:gd name="T17" fmla="*/ 1 h 487"/>
                  <a:gd name="T18" fmla="*/ 2 w 702"/>
                  <a:gd name="T19" fmla="*/ 1 h 487"/>
                  <a:gd name="T20" fmla="*/ 1 w 702"/>
                  <a:gd name="T21" fmla="*/ 1 h 487"/>
                  <a:gd name="T22" fmla="*/ 1 w 702"/>
                  <a:gd name="T23" fmla="*/ 1 h 487"/>
                  <a:gd name="T24" fmla="*/ 1 w 702"/>
                  <a:gd name="T25" fmla="*/ 1 h 487"/>
                  <a:gd name="T26" fmla="*/ 1 w 702"/>
                  <a:gd name="T27" fmla="*/ 2 h 487"/>
                  <a:gd name="T28" fmla="*/ 0 w 702"/>
                  <a:gd name="T29" fmla="*/ 2 h 487"/>
                  <a:gd name="T30" fmla="*/ 0 w 702"/>
                  <a:gd name="T31" fmla="*/ 2 h 487"/>
                  <a:gd name="T32" fmla="*/ 0 w 702"/>
                  <a:gd name="T33" fmla="*/ 2 h 487"/>
                  <a:gd name="T34" fmla="*/ 0 w 702"/>
                  <a:gd name="T35" fmla="*/ 2 h 487"/>
                  <a:gd name="T36" fmla="*/ 0 w 702"/>
                  <a:gd name="T37" fmla="*/ 2 h 487"/>
                  <a:gd name="T38" fmla="*/ 1 w 702"/>
                  <a:gd name="T39" fmla="*/ 2 h 487"/>
                  <a:gd name="T40" fmla="*/ 1 w 702"/>
                  <a:gd name="T41" fmla="*/ 2 h 487"/>
                  <a:gd name="T42" fmla="*/ 1 w 702"/>
                  <a:gd name="T43" fmla="*/ 2 h 487"/>
                  <a:gd name="T44" fmla="*/ 1 w 702"/>
                  <a:gd name="T45" fmla="*/ 1 h 487"/>
                  <a:gd name="T46" fmla="*/ 1 w 702"/>
                  <a:gd name="T47" fmla="*/ 1 h 487"/>
                  <a:gd name="T48" fmla="*/ 2 w 702"/>
                  <a:gd name="T49" fmla="*/ 1 h 487"/>
                  <a:gd name="T50" fmla="*/ 2 w 702"/>
                  <a:gd name="T51" fmla="*/ 1 h 487"/>
                  <a:gd name="T52" fmla="*/ 2 w 702"/>
                  <a:gd name="T53" fmla="*/ 1 h 487"/>
                  <a:gd name="T54" fmla="*/ 2 w 702"/>
                  <a:gd name="T55" fmla="*/ 1 h 487"/>
                  <a:gd name="T56" fmla="*/ 2 w 702"/>
                  <a:gd name="T57" fmla="*/ 1 h 487"/>
                  <a:gd name="T58" fmla="*/ 2 w 702"/>
                  <a:gd name="T59" fmla="*/ 1 h 487"/>
                  <a:gd name="T60" fmla="*/ 3 w 702"/>
                  <a:gd name="T61" fmla="*/ 0 h 487"/>
                  <a:gd name="T62" fmla="*/ 3 w 702"/>
                  <a:gd name="T63" fmla="*/ 0 h 487"/>
                  <a:gd name="T64" fmla="*/ 3 w 702"/>
                  <a:gd name="T65" fmla="*/ 0 h 487"/>
                  <a:gd name="T66" fmla="*/ 3 w 702"/>
                  <a:gd name="T67" fmla="*/ 0 h 487"/>
                  <a:gd name="T68" fmla="*/ 3 w 702"/>
                  <a:gd name="T69" fmla="*/ 0 h 48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02" h="487">
                    <a:moveTo>
                      <a:pt x="702" y="0"/>
                    </a:moveTo>
                    <a:lnTo>
                      <a:pt x="665" y="17"/>
                    </a:lnTo>
                    <a:lnTo>
                      <a:pt x="631" y="37"/>
                    </a:lnTo>
                    <a:lnTo>
                      <a:pt x="595" y="54"/>
                    </a:lnTo>
                    <a:lnTo>
                      <a:pt x="561" y="71"/>
                    </a:lnTo>
                    <a:lnTo>
                      <a:pt x="518" y="117"/>
                    </a:lnTo>
                    <a:lnTo>
                      <a:pt x="482" y="134"/>
                    </a:lnTo>
                    <a:lnTo>
                      <a:pt x="419" y="145"/>
                    </a:lnTo>
                    <a:lnTo>
                      <a:pt x="377" y="191"/>
                    </a:lnTo>
                    <a:lnTo>
                      <a:pt x="343" y="208"/>
                    </a:lnTo>
                    <a:lnTo>
                      <a:pt x="298" y="254"/>
                    </a:lnTo>
                    <a:lnTo>
                      <a:pt x="256" y="299"/>
                    </a:lnTo>
                    <a:lnTo>
                      <a:pt x="222" y="316"/>
                    </a:lnTo>
                    <a:lnTo>
                      <a:pt x="176" y="362"/>
                    </a:lnTo>
                    <a:lnTo>
                      <a:pt x="105" y="399"/>
                    </a:lnTo>
                    <a:lnTo>
                      <a:pt x="71" y="416"/>
                    </a:lnTo>
                    <a:lnTo>
                      <a:pt x="0" y="453"/>
                    </a:lnTo>
                    <a:lnTo>
                      <a:pt x="21" y="487"/>
                    </a:lnTo>
                    <a:lnTo>
                      <a:pt x="55" y="470"/>
                    </a:lnTo>
                    <a:lnTo>
                      <a:pt x="126" y="434"/>
                    </a:lnTo>
                    <a:lnTo>
                      <a:pt x="168" y="387"/>
                    </a:lnTo>
                    <a:lnTo>
                      <a:pt x="204" y="371"/>
                    </a:lnTo>
                    <a:lnTo>
                      <a:pt x="273" y="333"/>
                    </a:lnTo>
                    <a:lnTo>
                      <a:pt x="318" y="287"/>
                    </a:lnTo>
                    <a:lnTo>
                      <a:pt x="351" y="270"/>
                    </a:lnTo>
                    <a:lnTo>
                      <a:pt x="395" y="225"/>
                    </a:lnTo>
                    <a:lnTo>
                      <a:pt x="431" y="208"/>
                    </a:lnTo>
                    <a:lnTo>
                      <a:pt x="473" y="162"/>
                    </a:lnTo>
                    <a:lnTo>
                      <a:pt x="511" y="142"/>
                    </a:lnTo>
                    <a:lnTo>
                      <a:pt x="544" y="125"/>
                    </a:lnTo>
                    <a:lnTo>
                      <a:pt x="587" y="80"/>
                    </a:lnTo>
                    <a:lnTo>
                      <a:pt x="623" y="63"/>
                    </a:lnTo>
                    <a:lnTo>
                      <a:pt x="657" y="45"/>
                    </a:lnTo>
                    <a:lnTo>
                      <a:pt x="694" y="26"/>
                    </a:lnTo>
                    <a:lnTo>
                      <a:pt x="702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90" name="Freeform 1908">
                <a:extLst>
                  <a:ext uri="{FF2B5EF4-FFF2-40B4-BE49-F238E27FC236}">
                    <a16:creationId xmlns:a16="http://schemas.microsoft.com/office/drawing/2014/main" id="{245A9257-CD62-4840-8634-05E3392CA1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4" y="3067"/>
                <a:ext cx="1" cy="4"/>
              </a:xfrm>
              <a:custGeom>
                <a:avLst/>
                <a:gdLst>
                  <a:gd name="T0" fmla="*/ 0 w 17"/>
                  <a:gd name="T1" fmla="*/ 0 h 55"/>
                  <a:gd name="T2" fmla="*/ 0 w 17"/>
                  <a:gd name="T3" fmla="*/ 0 h 55"/>
                  <a:gd name="T4" fmla="*/ 0 w 17"/>
                  <a:gd name="T5" fmla="*/ 0 h 55"/>
                  <a:gd name="T6" fmla="*/ 0 w 17"/>
                  <a:gd name="T7" fmla="*/ 0 h 55"/>
                  <a:gd name="T8" fmla="*/ 0 w 17"/>
                  <a:gd name="T9" fmla="*/ 0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55">
                    <a:moveTo>
                      <a:pt x="0" y="55"/>
                    </a:moveTo>
                    <a:lnTo>
                      <a:pt x="8" y="29"/>
                    </a:lnTo>
                    <a:lnTo>
                      <a:pt x="17" y="0"/>
                    </a:lnTo>
                    <a:lnTo>
                      <a:pt x="8" y="29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91" name="Freeform 1909">
                <a:extLst>
                  <a:ext uri="{FF2B5EF4-FFF2-40B4-BE49-F238E27FC236}">
                    <a16:creationId xmlns:a16="http://schemas.microsoft.com/office/drawing/2014/main" id="{29254C80-976C-4DF0-BA5D-38511C518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4" y="3116"/>
                <a:ext cx="1" cy="2"/>
              </a:xfrm>
              <a:custGeom>
                <a:avLst/>
                <a:gdLst>
                  <a:gd name="T0" fmla="*/ 0 w 9"/>
                  <a:gd name="T1" fmla="*/ 0 h 27"/>
                  <a:gd name="T2" fmla="*/ 0 w 9"/>
                  <a:gd name="T3" fmla="*/ 0 h 27"/>
                  <a:gd name="T4" fmla="*/ 0 w 9"/>
                  <a:gd name="T5" fmla="*/ 0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27">
                    <a:moveTo>
                      <a:pt x="9" y="0"/>
                    </a:moveTo>
                    <a:lnTo>
                      <a:pt x="0" y="2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92" name="Freeform 1910">
                <a:extLst>
                  <a:ext uri="{FF2B5EF4-FFF2-40B4-BE49-F238E27FC236}">
                    <a16:creationId xmlns:a16="http://schemas.microsoft.com/office/drawing/2014/main" id="{6D5F600A-0AF1-4393-9775-AE4D7F147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4" y="3089"/>
                <a:ext cx="37" cy="29"/>
              </a:xfrm>
              <a:custGeom>
                <a:avLst/>
                <a:gdLst>
                  <a:gd name="T0" fmla="*/ 2 w 549"/>
                  <a:gd name="T1" fmla="*/ 0 h 444"/>
                  <a:gd name="T2" fmla="*/ 2 w 549"/>
                  <a:gd name="T3" fmla="*/ 0 h 444"/>
                  <a:gd name="T4" fmla="*/ 2 w 549"/>
                  <a:gd name="T5" fmla="*/ 0 h 444"/>
                  <a:gd name="T6" fmla="*/ 2 w 549"/>
                  <a:gd name="T7" fmla="*/ 0 h 444"/>
                  <a:gd name="T8" fmla="*/ 2 w 549"/>
                  <a:gd name="T9" fmla="*/ 0 h 444"/>
                  <a:gd name="T10" fmla="*/ 2 w 549"/>
                  <a:gd name="T11" fmla="*/ 0 h 444"/>
                  <a:gd name="T12" fmla="*/ 2 w 549"/>
                  <a:gd name="T13" fmla="*/ 1 h 444"/>
                  <a:gd name="T14" fmla="*/ 1 w 549"/>
                  <a:gd name="T15" fmla="*/ 1 h 444"/>
                  <a:gd name="T16" fmla="*/ 1 w 549"/>
                  <a:gd name="T17" fmla="*/ 1 h 444"/>
                  <a:gd name="T18" fmla="*/ 1 w 549"/>
                  <a:gd name="T19" fmla="*/ 1 h 444"/>
                  <a:gd name="T20" fmla="*/ 1 w 549"/>
                  <a:gd name="T21" fmla="*/ 1 h 444"/>
                  <a:gd name="T22" fmla="*/ 1 w 549"/>
                  <a:gd name="T23" fmla="*/ 1 h 444"/>
                  <a:gd name="T24" fmla="*/ 1 w 549"/>
                  <a:gd name="T25" fmla="*/ 1 h 444"/>
                  <a:gd name="T26" fmla="*/ 0 w 549"/>
                  <a:gd name="T27" fmla="*/ 1 h 444"/>
                  <a:gd name="T28" fmla="*/ 0 w 549"/>
                  <a:gd name="T29" fmla="*/ 2 h 444"/>
                  <a:gd name="T30" fmla="*/ 0 w 549"/>
                  <a:gd name="T31" fmla="*/ 2 h 444"/>
                  <a:gd name="T32" fmla="*/ 0 w 549"/>
                  <a:gd name="T33" fmla="*/ 2 h 444"/>
                  <a:gd name="T34" fmla="*/ 0 w 549"/>
                  <a:gd name="T35" fmla="*/ 2 h 444"/>
                  <a:gd name="T36" fmla="*/ 0 w 549"/>
                  <a:gd name="T37" fmla="*/ 2 h 444"/>
                  <a:gd name="T38" fmla="*/ 0 w 549"/>
                  <a:gd name="T39" fmla="*/ 2 h 444"/>
                  <a:gd name="T40" fmla="*/ 1 w 549"/>
                  <a:gd name="T41" fmla="*/ 1 h 444"/>
                  <a:gd name="T42" fmla="*/ 1 w 549"/>
                  <a:gd name="T43" fmla="*/ 1 h 444"/>
                  <a:gd name="T44" fmla="*/ 1 w 549"/>
                  <a:gd name="T45" fmla="*/ 1 h 444"/>
                  <a:gd name="T46" fmla="*/ 1 w 549"/>
                  <a:gd name="T47" fmla="*/ 1 h 444"/>
                  <a:gd name="T48" fmla="*/ 1 w 549"/>
                  <a:gd name="T49" fmla="*/ 1 h 444"/>
                  <a:gd name="T50" fmla="*/ 1 w 549"/>
                  <a:gd name="T51" fmla="*/ 1 h 444"/>
                  <a:gd name="T52" fmla="*/ 1 w 549"/>
                  <a:gd name="T53" fmla="*/ 1 h 444"/>
                  <a:gd name="T54" fmla="*/ 2 w 549"/>
                  <a:gd name="T55" fmla="*/ 1 h 444"/>
                  <a:gd name="T56" fmla="*/ 2 w 549"/>
                  <a:gd name="T57" fmla="*/ 1 h 444"/>
                  <a:gd name="T58" fmla="*/ 2 w 549"/>
                  <a:gd name="T59" fmla="*/ 1 h 444"/>
                  <a:gd name="T60" fmla="*/ 2 w 549"/>
                  <a:gd name="T61" fmla="*/ 1 h 444"/>
                  <a:gd name="T62" fmla="*/ 2 w 549"/>
                  <a:gd name="T63" fmla="*/ 0 h 444"/>
                  <a:gd name="T64" fmla="*/ 2 w 549"/>
                  <a:gd name="T65" fmla="*/ 0 h 444"/>
                  <a:gd name="T66" fmla="*/ 2 w 549"/>
                  <a:gd name="T67" fmla="*/ 0 h 444"/>
                  <a:gd name="T68" fmla="*/ 2 w 549"/>
                  <a:gd name="T69" fmla="*/ 0 h 4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49" h="444">
                    <a:moveTo>
                      <a:pt x="549" y="0"/>
                    </a:moveTo>
                    <a:lnTo>
                      <a:pt x="515" y="20"/>
                    </a:lnTo>
                    <a:lnTo>
                      <a:pt x="479" y="37"/>
                    </a:lnTo>
                    <a:lnTo>
                      <a:pt x="445" y="54"/>
                    </a:lnTo>
                    <a:lnTo>
                      <a:pt x="410" y="75"/>
                    </a:lnTo>
                    <a:lnTo>
                      <a:pt x="402" y="101"/>
                    </a:lnTo>
                    <a:lnTo>
                      <a:pt x="365" y="119"/>
                    </a:lnTo>
                    <a:lnTo>
                      <a:pt x="332" y="138"/>
                    </a:lnTo>
                    <a:lnTo>
                      <a:pt x="287" y="182"/>
                    </a:lnTo>
                    <a:lnTo>
                      <a:pt x="253" y="199"/>
                    </a:lnTo>
                    <a:lnTo>
                      <a:pt x="218" y="220"/>
                    </a:lnTo>
                    <a:lnTo>
                      <a:pt x="182" y="236"/>
                    </a:lnTo>
                    <a:lnTo>
                      <a:pt x="139" y="283"/>
                    </a:lnTo>
                    <a:lnTo>
                      <a:pt x="102" y="299"/>
                    </a:lnTo>
                    <a:lnTo>
                      <a:pt x="86" y="353"/>
                    </a:lnTo>
                    <a:lnTo>
                      <a:pt x="52" y="370"/>
                    </a:lnTo>
                    <a:lnTo>
                      <a:pt x="9" y="417"/>
                    </a:lnTo>
                    <a:lnTo>
                      <a:pt x="0" y="444"/>
                    </a:lnTo>
                    <a:lnTo>
                      <a:pt x="43" y="399"/>
                    </a:lnTo>
                    <a:lnTo>
                      <a:pt x="78" y="379"/>
                    </a:lnTo>
                    <a:lnTo>
                      <a:pt x="122" y="336"/>
                    </a:lnTo>
                    <a:lnTo>
                      <a:pt x="157" y="316"/>
                    </a:lnTo>
                    <a:lnTo>
                      <a:pt x="193" y="299"/>
                    </a:lnTo>
                    <a:lnTo>
                      <a:pt x="235" y="254"/>
                    </a:lnTo>
                    <a:lnTo>
                      <a:pt x="269" y="236"/>
                    </a:lnTo>
                    <a:lnTo>
                      <a:pt x="278" y="208"/>
                    </a:lnTo>
                    <a:lnTo>
                      <a:pt x="314" y="191"/>
                    </a:lnTo>
                    <a:lnTo>
                      <a:pt x="349" y="171"/>
                    </a:lnTo>
                    <a:lnTo>
                      <a:pt x="385" y="154"/>
                    </a:lnTo>
                    <a:lnTo>
                      <a:pt x="419" y="137"/>
                    </a:lnTo>
                    <a:lnTo>
                      <a:pt x="453" y="116"/>
                    </a:lnTo>
                    <a:lnTo>
                      <a:pt x="489" y="100"/>
                    </a:lnTo>
                    <a:lnTo>
                      <a:pt x="507" y="46"/>
                    </a:lnTo>
                    <a:lnTo>
                      <a:pt x="533" y="54"/>
                    </a:lnTo>
                    <a:lnTo>
                      <a:pt x="549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93" name="Freeform 1911">
                <a:extLst>
                  <a:ext uri="{FF2B5EF4-FFF2-40B4-BE49-F238E27FC236}">
                    <a16:creationId xmlns:a16="http://schemas.microsoft.com/office/drawing/2014/main" id="{39E2AF22-0112-4D82-9A78-B87AF6595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0" y="3089"/>
                <a:ext cx="1" cy="3"/>
              </a:xfrm>
              <a:custGeom>
                <a:avLst/>
                <a:gdLst>
                  <a:gd name="T0" fmla="*/ 0 w 16"/>
                  <a:gd name="T1" fmla="*/ 0 h 54"/>
                  <a:gd name="T2" fmla="*/ 0 w 16"/>
                  <a:gd name="T3" fmla="*/ 0 h 54"/>
                  <a:gd name="T4" fmla="*/ 0 w 16"/>
                  <a:gd name="T5" fmla="*/ 0 h 54"/>
                  <a:gd name="T6" fmla="*/ 0 w 16"/>
                  <a:gd name="T7" fmla="*/ 0 h 5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54">
                    <a:moveTo>
                      <a:pt x="0" y="54"/>
                    </a:moveTo>
                    <a:lnTo>
                      <a:pt x="8" y="29"/>
                    </a:lnTo>
                    <a:lnTo>
                      <a:pt x="16" y="0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94" name="Freeform 1912">
                <a:extLst>
                  <a:ext uri="{FF2B5EF4-FFF2-40B4-BE49-F238E27FC236}">
                    <a16:creationId xmlns:a16="http://schemas.microsoft.com/office/drawing/2014/main" id="{6BF96953-ACAA-42AC-80CA-06DBAC203D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9" y="3133"/>
                <a:ext cx="2" cy="4"/>
              </a:xfrm>
              <a:custGeom>
                <a:avLst/>
                <a:gdLst>
                  <a:gd name="T0" fmla="*/ 0 w 26"/>
                  <a:gd name="T1" fmla="*/ 0 h 62"/>
                  <a:gd name="T2" fmla="*/ 0 w 26"/>
                  <a:gd name="T3" fmla="*/ 0 h 62"/>
                  <a:gd name="T4" fmla="*/ 0 w 26"/>
                  <a:gd name="T5" fmla="*/ 0 h 62"/>
                  <a:gd name="T6" fmla="*/ 0 w 26"/>
                  <a:gd name="T7" fmla="*/ 0 h 62"/>
                  <a:gd name="T8" fmla="*/ 0 w 26"/>
                  <a:gd name="T9" fmla="*/ 0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62">
                    <a:moveTo>
                      <a:pt x="8" y="0"/>
                    </a:moveTo>
                    <a:lnTo>
                      <a:pt x="0" y="28"/>
                    </a:lnTo>
                    <a:lnTo>
                      <a:pt x="17" y="62"/>
                    </a:lnTo>
                    <a:lnTo>
                      <a:pt x="26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95" name="Freeform 1913">
                <a:extLst>
                  <a:ext uri="{FF2B5EF4-FFF2-40B4-BE49-F238E27FC236}">
                    <a16:creationId xmlns:a16="http://schemas.microsoft.com/office/drawing/2014/main" id="{F8F48261-CA97-4A31-8CF4-68F24716EB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0" y="3106"/>
                <a:ext cx="33" cy="29"/>
              </a:xfrm>
              <a:custGeom>
                <a:avLst/>
                <a:gdLst>
                  <a:gd name="T0" fmla="*/ 2 w 498"/>
                  <a:gd name="T1" fmla="*/ 0 h 442"/>
                  <a:gd name="T2" fmla="*/ 2 w 498"/>
                  <a:gd name="T3" fmla="*/ 0 h 442"/>
                  <a:gd name="T4" fmla="*/ 2 w 498"/>
                  <a:gd name="T5" fmla="*/ 0 h 442"/>
                  <a:gd name="T6" fmla="*/ 2 w 498"/>
                  <a:gd name="T7" fmla="*/ 0 h 442"/>
                  <a:gd name="T8" fmla="*/ 2 w 498"/>
                  <a:gd name="T9" fmla="*/ 0 h 442"/>
                  <a:gd name="T10" fmla="*/ 2 w 498"/>
                  <a:gd name="T11" fmla="*/ 0 h 442"/>
                  <a:gd name="T12" fmla="*/ 1 w 498"/>
                  <a:gd name="T13" fmla="*/ 1 h 442"/>
                  <a:gd name="T14" fmla="*/ 1 w 498"/>
                  <a:gd name="T15" fmla="*/ 1 h 442"/>
                  <a:gd name="T16" fmla="*/ 1 w 498"/>
                  <a:gd name="T17" fmla="*/ 1 h 442"/>
                  <a:gd name="T18" fmla="*/ 1 w 498"/>
                  <a:gd name="T19" fmla="*/ 1 h 442"/>
                  <a:gd name="T20" fmla="*/ 1 w 498"/>
                  <a:gd name="T21" fmla="*/ 1 h 442"/>
                  <a:gd name="T22" fmla="*/ 1 w 498"/>
                  <a:gd name="T23" fmla="*/ 1 h 442"/>
                  <a:gd name="T24" fmla="*/ 1 w 498"/>
                  <a:gd name="T25" fmla="*/ 1 h 442"/>
                  <a:gd name="T26" fmla="*/ 0 w 498"/>
                  <a:gd name="T27" fmla="*/ 1 h 442"/>
                  <a:gd name="T28" fmla="*/ 0 w 498"/>
                  <a:gd name="T29" fmla="*/ 1 h 442"/>
                  <a:gd name="T30" fmla="*/ 0 w 498"/>
                  <a:gd name="T31" fmla="*/ 2 h 442"/>
                  <a:gd name="T32" fmla="*/ 0 w 498"/>
                  <a:gd name="T33" fmla="*/ 2 h 442"/>
                  <a:gd name="T34" fmla="*/ 0 w 498"/>
                  <a:gd name="T35" fmla="*/ 2 h 442"/>
                  <a:gd name="T36" fmla="*/ 0 w 498"/>
                  <a:gd name="T37" fmla="*/ 2 h 442"/>
                  <a:gd name="T38" fmla="*/ 0 w 498"/>
                  <a:gd name="T39" fmla="*/ 2 h 442"/>
                  <a:gd name="T40" fmla="*/ 0 w 498"/>
                  <a:gd name="T41" fmla="*/ 2 h 442"/>
                  <a:gd name="T42" fmla="*/ 1 w 498"/>
                  <a:gd name="T43" fmla="*/ 1 h 442"/>
                  <a:gd name="T44" fmla="*/ 1 w 498"/>
                  <a:gd name="T45" fmla="*/ 1 h 442"/>
                  <a:gd name="T46" fmla="*/ 1 w 498"/>
                  <a:gd name="T47" fmla="*/ 1 h 442"/>
                  <a:gd name="T48" fmla="*/ 1 w 498"/>
                  <a:gd name="T49" fmla="*/ 1 h 442"/>
                  <a:gd name="T50" fmla="*/ 1 w 498"/>
                  <a:gd name="T51" fmla="*/ 1 h 442"/>
                  <a:gd name="T52" fmla="*/ 1 w 498"/>
                  <a:gd name="T53" fmla="*/ 1 h 442"/>
                  <a:gd name="T54" fmla="*/ 2 w 498"/>
                  <a:gd name="T55" fmla="*/ 1 h 442"/>
                  <a:gd name="T56" fmla="*/ 2 w 498"/>
                  <a:gd name="T57" fmla="*/ 1 h 442"/>
                  <a:gd name="T58" fmla="*/ 2 w 498"/>
                  <a:gd name="T59" fmla="*/ 1 h 442"/>
                  <a:gd name="T60" fmla="*/ 2 w 498"/>
                  <a:gd name="T61" fmla="*/ 0 h 442"/>
                  <a:gd name="T62" fmla="*/ 2 w 498"/>
                  <a:gd name="T63" fmla="*/ 0 h 442"/>
                  <a:gd name="T64" fmla="*/ 2 w 498"/>
                  <a:gd name="T65" fmla="*/ 0 h 442"/>
                  <a:gd name="T66" fmla="*/ 2 w 498"/>
                  <a:gd name="T67" fmla="*/ 0 h 442"/>
                  <a:gd name="T68" fmla="*/ 2 w 498"/>
                  <a:gd name="T69" fmla="*/ 0 h 44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98" h="442">
                    <a:moveTo>
                      <a:pt x="478" y="0"/>
                    </a:moveTo>
                    <a:lnTo>
                      <a:pt x="470" y="26"/>
                    </a:lnTo>
                    <a:lnTo>
                      <a:pt x="436" y="46"/>
                    </a:lnTo>
                    <a:lnTo>
                      <a:pt x="402" y="64"/>
                    </a:lnTo>
                    <a:lnTo>
                      <a:pt x="392" y="92"/>
                    </a:lnTo>
                    <a:lnTo>
                      <a:pt x="356" y="109"/>
                    </a:lnTo>
                    <a:lnTo>
                      <a:pt x="322" y="127"/>
                    </a:lnTo>
                    <a:lnTo>
                      <a:pt x="285" y="146"/>
                    </a:lnTo>
                    <a:lnTo>
                      <a:pt x="277" y="171"/>
                    </a:lnTo>
                    <a:lnTo>
                      <a:pt x="235" y="217"/>
                    </a:lnTo>
                    <a:lnTo>
                      <a:pt x="201" y="235"/>
                    </a:lnTo>
                    <a:lnTo>
                      <a:pt x="164" y="254"/>
                    </a:lnTo>
                    <a:lnTo>
                      <a:pt x="130" y="272"/>
                    </a:lnTo>
                    <a:lnTo>
                      <a:pt x="113" y="325"/>
                    </a:lnTo>
                    <a:lnTo>
                      <a:pt x="76" y="342"/>
                    </a:lnTo>
                    <a:lnTo>
                      <a:pt x="34" y="388"/>
                    </a:lnTo>
                    <a:lnTo>
                      <a:pt x="0" y="406"/>
                    </a:lnTo>
                    <a:lnTo>
                      <a:pt x="18" y="442"/>
                    </a:lnTo>
                    <a:lnTo>
                      <a:pt x="52" y="422"/>
                    </a:lnTo>
                    <a:lnTo>
                      <a:pt x="68" y="371"/>
                    </a:lnTo>
                    <a:lnTo>
                      <a:pt x="105" y="351"/>
                    </a:lnTo>
                    <a:lnTo>
                      <a:pt x="139" y="334"/>
                    </a:lnTo>
                    <a:lnTo>
                      <a:pt x="184" y="288"/>
                    </a:lnTo>
                    <a:lnTo>
                      <a:pt x="217" y="271"/>
                    </a:lnTo>
                    <a:lnTo>
                      <a:pt x="252" y="251"/>
                    </a:lnTo>
                    <a:lnTo>
                      <a:pt x="261" y="226"/>
                    </a:lnTo>
                    <a:lnTo>
                      <a:pt x="306" y="180"/>
                    </a:lnTo>
                    <a:lnTo>
                      <a:pt x="340" y="163"/>
                    </a:lnTo>
                    <a:lnTo>
                      <a:pt x="377" y="143"/>
                    </a:lnTo>
                    <a:lnTo>
                      <a:pt x="384" y="118"/>
                    </a:lnTo>
                    <a:lnTo>
                      <a:pt x="418" y="100"/>
                    </a:lnTo>
                    <a:lnTo>
                      <a:pt x="453" y="80"/>
                    </a:lnTo>
                    <a:lnTo>
                      <a:pt x="461" y="55"/>
                    </a:lnTo>
                    <a:lnTo>
                      <a:pt x="498" y="35"/>
                    </a:lnTo>
                    <a:lnTo>
                      <a:pt x="478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96" name="Freeform 1914">
                <a:extLst>
                  <a:ext uri="{FF2B5EF4-FFF2-40B4-BE49-F238E27FC236}">
                    <a16:creationId xmlns:a16="http://schemas.microsoft.com/office/drawing/2014/main" id="{752C5CA0-11D8-4EE6-A738-5DE0E23C7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3106"/>
                <a:ext cx="2" cy="2"/>
              </a:xfrm>
              <a:custGeom>
                <a:avLst/>
                <a:gdLst>
                  <a:gd name="T0" fmla="*/ 0 w 29"/>
                  <a:gd name="T1" fmla="*/ 0 h 35"/>
                  <a:gd name="T2" fmla="*/ 0 w 29"/>
                  <a:gd name="T3" fmla="*/ 0 h 35"/>
                  <a:gd name="T4" fmla="*/ 0 w 29"/>
                  <a:gd name="T5" fmla="*/ 0 h 35"/>
                  <a:gd name="T6" fmla="*/ 0 w 29"/>
                  <a:gd name="T7" fmla="*/ 0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35">
                    <a:moveTo>
                      <a:pt x="20" y="35"/>
                    </a:moveTo>
                    <a:lnTo>
                      <a:pt x="29" y="9"/>
                    </a:lnTo>
                    <a:lnTo>
                      <a:pt x="0" y="0"/>
                    </a:lnTo>
                    <a:lnTo>
                      <a:pt x="20" y="35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97" name="Freeform 1915">
                <a:extLst>
                  <a:ext uri="{FF2B5EF4-FFF2-40B4-BE49-F238E27FC236}">
                    <a16:creationId xmlns:a16="http://schemas.microsoft.com/office/drawing/2014/main" id="{DE082383-C174-4B7B-B030-B9006816E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5" y="3158"/>
                <a:ext cx="2" cy="2"/>
              </a:xfrm>
              <a:custGeom>
                <a:avLst/>
                <a:gdLst>
                  <a:gd name="T0" fmla="*/ 0 w 29"/>
                  <a:gd name="T1" fmla="*/ 0 h 37"/>
                  <a:gd name="T2" fmla="*/ 0 w 29"/>
                  <a:gd name="T3" fmla="*/ 0 h 37"/>
                  <a:gd name="T4" fmla="*/ 0 w 29"/>
                  <a:gd name="T5" fmla="*/ 0 h 37"/>
                  <a:gd name="T6" fmla="*/ 0 w 29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37">
                    <a:moveTo>
                      <a:pt x="9" y="0"/>
                    </a:moveTo>
                    <a:lnTo>
                      <a:pt x="0" y="28"/>
                    </a:lnTo>
                    <a:lnTo>
                      <a:pt x="29" y="3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98" name="Freeform 1916">
                <a:extLst>
                  <a:ext uri="{FF2B5EF4-FFF2-40B4-BE49-F238E27FC236}">
                    <a16:creationId xmlns:a16="http://schemas.microsoft.com/office/drawing/2014/main" id="{7BAA2837-6FD0-4EC4-893B-34C7B6E0B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6" y="3132"/>
                <a:ext cx="29" cy="28"/>
              </a:xfrm>
              <a:custGeom>
                <a:avLst/>
                <a:gdLst>
                  <a:gd name="T0" fmla="*/ 2 w 438"/>
                  <a:gd name="T1" fmla="*/ 0 h 433"/>
                  <a:gd name="T2" fmla="*/ 2 w 438"/>
                  <a:gd name="T3" fmla="*/ 0 h 433"/>
                  <a:gd name="T4" fmla="*/ 2 w 438"/>
                  <a:gd name="T5" fmla="*/ 0 h 433"/>
                  <a:gd name="T6" fmla="*/ 2 w 438"/>
                  <a:gd name="T7" fmla="*/ 0 h 433"/>
                  <a:gd name="T8" fmla="*/ 1 w 438"/>
                  <a:gd name="T9" fmla="*/ 0 h 433"/>
                  <a:gd name="T10" fmla="*/ 1 w 438"/>
                  <a:gd name="T11" fmla="*/ 1 h 433"/>
                  <a:gd name="T12" fmla="*/ 1 w 438"/>
                  <a:gd name="T13" fmla="*/ 1 h 433"/>
                  <a:gd name="T14" fmla="*/ 1 w 438"/>
                  <a:gd name="T15" fmla="*/ 1 h 433"/>
                  <a:gd name="T16" fmla="*/ 1 w 438"/>
                  <a:gd name="T17" fmla="*/ 1 h 433"/>
                  <a:gd name="T18" fmla="*/ 1 w 438"/>
                  <a:gd name="T19" fmla="*/ 1 h 433"/>
                  <a:gd name="T20" fmla="*/ 1 w 438"/>
                  <a:gd name="T21" fmla="*/ 1 h 433"/>
                  <a:gd name="T22" fmla="*/ 1 w 438"/>
                  <a:gd name="T23" fmla="*/ 1 h 433"/>
                  <a:gd name="T24" fmla="*/ 1 w 438"/>
                  <a:gd name="T25" fmla="*/ 1 h 433"/>
                  <a:gd name="T26" fmla="*/ 0 w 438"/>
                  <a:gd name="T27" fmla="*/ 1 h 433"/>
                  <a:gd name="T28" fmla="*/ 0 w 438"/>
                  <a:gd name="T29" fmla="*/ 1 h 433"/>
                  <a:gd name="T30" fmla="*/ 0 w 438"/>
                  <a:gd name="T31" fmla="*/ 1 h 433"/>
                  <a:gd name="T32" fmla="*/ 0 w 438"/>
                  <a:gd name="T33" fmla="*/ 2 h 433"/>
                  <a:gd name="T34" fmla="*/ 0 w 438"/>
                  <a:gd name="T35" fmla="*/ 2 h 433"/>
                  <a:gd name="T36" fmla="*/ 0 w 438"/>
                  <a:gd name="T37" fmla="*/ 2 h 433"/>
                  <a:gd name="T38" fmla="*/ 0 w 438"/>
                  <a:gd name="T39" fmla="*/ 1 h 433"/>
                  <a:gd name="T40" fmla="*/ 0 w 438"/>
                  <a:gd name="T41" fmla="*/ 1 h 433"/>
                  <a:gd name="T42" fmla="*/ 1 w 438"/>
                  <a:gd name="T43" fmla="*/ 1 h 433"/>
                  <a:gd name="T44" fmla="*/ 1 w 438"/>
                  <a:gd name="T45" fmla="*/ 1 h 433"/>
                  <a:gd name="T46" fmla="*/ 1 w 438"/>
                  <a:gd name="T47" fmla="*/ 1 h 433"/>
                  <a:gd name="T48" fmla="*/ 1 w 438"/>
                  <a:gd name="T49" fmla="*/ 1 h 433"/>
                  <a:gd name="T50" fmla="*/ 1 w 438"/>
                  <a:gd name="T51" fmla="*/ 1 h 433"/>
                  <a:gd name="T52" fmla="*/ 1 w 438"/>
                  <a:gd name="T53" fmla="*/ 1 h 433"/>
                  <a:gd name="T54" fmla="*/ 1 w 438"/>
                  <a:gd name="T55" fmla="*/ 1 h 433"/>
                  <a:gd name="T56" fmla="*/ 1 w 438"/>
                  <a:gd name="T57" fmla="*/ 1 h 433"/>
                  <a:gd name="T58" fmla="*/ 2 w 438"/>
                  <a:gd name="T59" fmla="*/ 1 h 433"/>
                  <a:gd name="T60" fmla="*/ 2 w 438"/>
                  <a:gd name="T61" fmla="*/ 0 h 433"/>
                  <a:gd name="T62" fmla="*/ 2 w 438"/>
                  <a:gd name="T63" fmla="*/ 0 h 433"/>
                  <a:gd name="T64" fmla="*/ 2 w 438"/>
                  <a:gd name="T65" fmla="*/ 0 h 433"/>
                  <a:gd name="T66" fmla="*/ 2 w 438"/>
                  <a:gd name="T67" fmla="*/ 0 h 433"/>
                  <a:gd name="T68" fmla="*/ 2 w 438"/>
                  <a:gd name="T69" fmla="*/ 0 h 43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38" h="433">
                    <a:moveTo>
                      <a:pt x="418" y="0"/>
                    </a:moveTo>
                    <a:lnTo>
                      <a:pt x="409" y="29"/>
                    </a:lnTo>
                    <a:lnTo>
                      <a:pt x="376" y="46"/>
                    </a:lnTo>
                    <a:lnTo>
                      <a:pt x="368" y="72"/>
                    </a:lnTo>
                    <a:lnTo>
                      <a:pt x="333" y="92"/>
                    </a:lnTo>
                    <a:lnTo>
                      <a:pt x="324" y="117"/>
                    </a:lnTo>
                    <a:lnTo>
                      <a:pt x="287" y="137"/>
                    </a:lnTo>
                    <a:lnTo>
                      <a:pt x="254" y="155"/>
                    </a:lnTo>
                    <a:lnTo>
                      <a:pt x="246" y="180"/>
                    </a:lnTo>
                    <a:lnTo>
                      <a:pt x="209" y="200"/>
                    </a:lnTo>
                    <a:lnTo>
                      <a:pt x="175" y="217"/>
                    </a:lnTo>
                    <a:lnTo>
                      <a:pt x="140" y="237"/>
                    </a:lnTo>
                    <a:lnTo>
                      <a:pt x="132" y="263"/>
                    </a:lnTo>
                    <a:lnTo>
                      <a:pt x="87" y="308"/>
                    </a:lnTo>
                    <a:lnTo>
                      <a:pt x="54" y="325"/>
                    </a:lnTo>
                    <a:lnTo>
                      <a:pt x="44" y="354"/>
                    </a:lnTo>
                    <a:lnTo>
                      <a:pt x="0" y="396"/>
                    </a:lnTo>
                    <a:lnTo>
                      <a:pt x="20" y="433"/>
                    </a:lnTo>
                    <a:lnTo>
                      <a:pt x="36" y="379"/>
                    </a:lnTo>
                    <a:lnTo>
                      <a:pt x="70" y="361"/>
                    </a:lnTo>
                    <a:lnTo>
                      <a:pt x="107" y="343"/>
                    </a:lnTo>
                    <a:lnTo>
                      <a:pt x="149" y="297"/>
                    </a:lnTo>
                    <a:lnTo>
                      <a:pt x="158" y="271"/>
                    </a:lnTo>
                    <a:lnTo>
                      <a:pt x="192" y="253"/>
                    </a:lnTo>
                    <a:lnTo>
                      <a:pt x="229" y="234"/>
                    </a:lnTo>
                    <a:lnTo>
                      <a:pt x="237" y="208"/>
                    </a:lnTo>
                    <a:lnTo>
                      <a:pt x="272" y="189"/>
                    </a:lnTo>
                    <a:lnTo>
                      <a:pt x="308" y="172"/>
                    </a:lnTo>
                    <a:lnTo>
                      <a:pt x="316" y="146"/>
                    </a:lnTo>
                    <a:lnTo>
                      <a:pt x="350" y="126"/>
                    </a:lnTo>
                    <a:lnTo>
                      <a:pt x="358" y="100"/>
                    </a:lnTo>
                    <a:lnTo>
                      <a:pt x="393" y="80"/>
                    </a:lnTo>
                    <a:lnTo>
                      <a:pt x="402" y="55"/>
                    </a:lnTo>
                    <a:lnTo>
                      <a:pt x="438" y="37"/>
                    </a:lnTo>
                    <a:lnTo>
                      <a:pt x="418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99" name="Freeform 1917">
                <a:extLst>
                  <a:ext uri="{FF2B5EF4-FFF2-40B4-BE49-F238E27FC236}">
                    <a16:creationId xmlns:a16="http://schemas.microsoft.com/office/drawing/2014/main" id="{740DEA84-C138-41E0-9A2E-D8D8E61E50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4" y="3132"/>
                <a:ext cx="2" cy="2"/>
              </a:xfrm>
              <a:custGeom>
                <a:avLst/>
                <a:gdLst>
                  <a:gd name="T0" fmla="*/ 0 w 29"/>
                  <a:gd name="T1" fmla="*/ 0 h 37"/>
                  <a:gd name="T2" fmla="*/ 0 w 29"/>
                  <a:gd name="T3" fmla="*/ 0 h 37"/>
                  <a:gd name="T4" fmla="*/ 0 w 29"/>
                  <a:gd name="T5" fmla="*/ 0 h 37"/>
                  <a:gd name="T6" fmla="*/ 0 w 29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37">
                    <a:moveTo>
                      <a:pt x="20" y="37"/>
                    </a:moveTo>
                    <a:lnTo>
                      <a:pt x="29" y="9"/>
                    </a:lnTo>
                    <a:lnTo>
                      <a:pt x="0" y="0"/>
                    </a:lnTo>
                    <a:lnTo>
                      <a:pt x="20" y="37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00" name="Freeform 1918">
                <a:extLst>
                  <a:ext uri="{FF2B5EF4-FFF2-40B4-BE49-F238E27FC236}">
                    <a16:creationId xmlns:a16="http://schemas.microsoft.com/office/drawing/2014/main" id="{1107A14C-87B5-4455-9D95-A41C432674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1" y="3143"/>
                <a:ext cx="2" cy="3"/>
              </a:xfrm>
              <a:custGeom>
                <a:avLst/>
                <a:gdLst>
                  <a:gd name="T0" fmla="*/ 0 w 34"/>
                  <a:gd name="T1" fmla="*/ 0 h 51"/>
                  <a:gd name="T2" fmla="*/ 0 w 34"/>
                  <a:gd name="T3" fmla="*/ 0 h 51"/>
                  <a:gd name="T4" fmla="*/ 0 w 34"/>
                  <a:gd name="T5" fmla="*/ 0 h 51"/>
                  <a:gd name="T6" fmla="*/ 0 w 34"/>
                  <a:gd name="T7" fmla="*/ 0 h 51"/>
                  <a:gd name="T8" fmla="*/ 0 w 34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51">
                    <a:moveTo>
                      <a:pt x="16" y="0"/>
                    </a:moveTo>
                    <a:lnTo>
                      <a:pt x="8" y="26"/>
                    </a:lnTo>
                    <a:lnTo>
                      <a:pt x="0" y="51"/>
                    </a:lnTo>
                    <a:lnTo>
                      <a:pt x="34" y="3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01" name="Freeform 1919">
                <a:extLst>
                  <a:ext uri="{FF2B5EF4-FFF2-40B4-BE49-F238E27FC236}">
                    <a16:creationId xmlns:a16="http://schemas.microsoft.com/office/drawing/2014/main" id="{D85C0641-D0DA-4EEC-A434-A8E2C93B21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2" y="3122"/>
                <a:ext cx="34" cy="23"/>
              </a:xfrm>
              <a:custGeom>
                <a:avLst/>
                <a:gdLst>
                  <a:gd name="T0" fmla="*/ 2 w 508"/>
                  <a:gd name="T1" fmla="*/ 0 h 345"/>
                  <a:gd name="T2" fmla="*/ 2 w 508"/>
                  <a:gd name="T3" fmla="*/ 0 h 345"/>
                  <a:gd name="T4" fmla="*/ 2 w 508"/>
                  <a:gd name="T5" fmla="*/ 0 h 345"/>
                  <a:gd name="T6" fmla="*/ 2 w 508"/>
                  <a:gd name="T7" fmla="*/ 0 h 345"/>
                  <a:gd name="T8" fmla="*/ 2 w 508"/>
                  <a:gd name="T9" fmla="*/ 0 h 345"/>
                  <a:gd name="T10" fmla="*/ 2 w 508"/>
                  <a:gd name="T11" fmla="*/ 0 h 345"/>
                  <a:gd name="T12" fmla="*/ 1 w 508"/>
                  <a:gd name="T13" fmla="*/ 0 h 345"/>
                  <a:gd name="T14" fmla="*/ 1 w 508"/>
                  <a:gd name="T15" fmla="*/ 0 h 345"/>
                  <a:gd name="T16" fmla="*/ 1 w 508"/>
                  <a:gd name="T17" fmla="*/ 1 h 345"/>
                  <a:gd name="T18" fmla="*/ 1 w 508"/>
                  <a:gd name="T19" fmla="*/ 1 h 345"/>
                  <a:gd name="T20" fmla="*/ 1 w 508"/>
                  <a:gd name="T21" fmla="*/ 1 h 345"/>
                  <a:gd name="T22" fmla="*/ 1 w 508"/>
                  <a:gd name="T23" fmla="*/ 1 h 345"/>
                  <a:gd name="T24" fmla="*/ 1 w 508"/>
                  <a:gd name="T25" fmla="*/ 1 h 345"/>
                  <a:gd name="T26" fmla="*/ 1 w 508"/>
                  <a:gd name="T27" fmla="*/ 1 h 345"/>
                  <a:gd name="T28" fmla="*/ 0 w 508"/>
                  <a:gd name="T29" fmla="*/ 1 h 345"/>
                  <a:gd name="T30" fmla="*/ 0 w 508"/>
                  <a:gd name="T31" fmla="*/ 1 h 345"/>
                  <a:gd name="T32" fmla="*/ 0 w 508"/>
                  <a:gd name="T33" fmla="*/ 1 h 345"/>
                  <a:gd name="T34" fmla="*/ 0 w 508"/>
                  <a:gd name="T35" fmla="*/ 2 h 345"/>
                  <a:gd name="T36" fmla="*/ 0 w 508"/>
                  <a:gd name="T37" fmla="*/ 1 h 345"/>
                  <a:gd name="T38" fmla="*/ 0 w 508"/>
                  <a:gd name="T39" fmla="*/ 1 h 345"/>
                  <a:gd name="T40" fmla="*/ 1 w 508"/>
                  <a:gd name="T41" fmla="*/ 1 h 345"/>
                  <a:gd name="T42" fmla="*/ 1 w 508"/>
                  <a:gd name="T43" fmla="*/ 1 h 345"/>
                  <a:gd name="T44" fmla="*/ 1 w 508"/>
                  <a:gd name="T45" fmla="*/ 1 h 345"/>
                  <a:gd name="T46" fmla="*/ 1 w 508"/>
                  <a:gd name="T47" fmla="*/ 1 h 345"/>
                  <a:gd name="T48" fmla="*/ 1 w 508"/>
                  <a:gd name="T49" fmla="*/ 1 h 345"/>
                  <a:gd name="T50" fmla="*/ 1 w 508"/>
                  <a:gd name="T51" fmla="*/ 1 h 345"/>
                  <a:gd name="T52" fmla="*/ 1 w 508"/>
                  <a:gd name="T53" fmla="*/ 1 h 345"/>
                  <a:gd name="T54" fmla="*/ 2 w 508"/>
                  <a:gd name="T55" fmla="*/ 1 h 345"/>
                  <a:gd name="T56" fmla="*/ 2 w 508"/>
                  <a:gd name="T57" fmla="*/ 0 h 345"/>
                  <a:gd name="T58" fmla="*/ 2 w 508"/>
                  <a:gd name="T59" fmla="*/ 0 h 345"/>
                  <a:gd name="T60" fmla="*/ 2 w 508"/>
                  <a:gd name="T61" fmla="*/ 0 h 345"/>
                  <a:gd name="T62" fmla="*/ 2 w 508"/>
                  <a:gd name="T63" fmla="*/ 0 h 345"/>
                  <a:gd name="T64" fmla="*/ 2 w 508"/>
                  <a:gd name="T65" fmla="*/ 0 h 345"/>
                  <a:gd name="T66" fmla="*/ 2 w 508"/>
                  <a:gd name="T67" fmla="*/ 0 h 345"/>
                  <a:gd name="T68" fmla="*/ 2 w 508"/>
                  <a:gd name="T69" fmla="*/ 0 h 3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08" h="345">
                    <a:moveTo>
                      <a:pt x="508" y="0"/>
                    </a:moveTo>
                    <a:lnTo>
                      <a:pt x="473" y="20"/>
                    </a:lnTo>
                    <a:lnTo>
                      <a:pt x="437" y="37"/>
                    </a:lnTo>
                    <a:lnTo>
                      <a:pt x="411" y="29"/>
                    </a:lnTo>
                    <a:lnTo>
                      <a:pt x="402" y="57"/>
                    </a:lnTo>
                    <a:lnTo>
                      <a:pt x="368" y="74"/>
                    </a:lnTo>
                    <a:lnTo>
                      <a:pt x="332" y="92"/>
                    </a:lnTo>
                    <a:lnTo>
                      <a:pt x="298" y="111"/>
                    </a:lnTo>
                    <a:lnTo>
                      <a:pt x="264" y="129"/>
                    </a:lnTo>
                    <a:lnTo>
                      <a:pt x="255" y="158"/>
                    </a:lnTo>
                    <a:lnTo>
                      <a:pt x="219" y="174"/>
                    </a:lnTo>
                    <a:lnTo>
                      <a:pt x="185" y="192"/>
                    </a:lnTo>
                    <a:lnTo>
                      <a:pt x="148" y="211"/>
                    </a:lnTo>
                    <a:lnTo>
                      <a:pt x="114" y="229"/>
                    </a:lnTo>
                    <a:lnTo>
                      <a:pt x="80" y="246"/>
                    </a:lnTo>
                    <a:lnTo>
                      <a:pt x="35" y="290"/>
                    </a:lnTo>
                    <a:lnTo>
                      <a:pt x="0" y="311"/>
                    </a:lnTo>
                    <a:lnTo>
                      <a:pt x="18" y="345"/>
                    </a:lnTo>
                    <a:lnTo>
                      <a:pt x="54" y="329"/>
                    </a:lnTo>
                    <a:lnTo>
                      <a:pt x="89" y="308"/>
                    </a:lnTo>
                    <a:lnTo>
                      <a:pt x="123" y="290"/>
                    </a:lnTo>
                    <a:lnTo>
                      <a:pt x="139" y="237"/>
                    </a:lnTo>
                    <a:lnTo>
                      <a:pt x="175" y="219"/>
                    </a:lnTo>
                    <a:lnTo>
                      <a:pt x="210" y="200"/>
                    </a:lnTo>
                    <a:lnTo>
                      <a:pt x="247" y="182"/>
                    </a:lnTo>
                    <a:lnTo>
                      <a:pt x="280" y="165"/>
                    </a:lnTo>
                    <a:lnTo>
                      <a:pt x="315" y="145"/>
                    </a:lnTo>
                    <a:lnTo>
                      <a:pt x="352" y="129"/>
                    </a:lnTo>
                    <a:lnTo>
                      <a:pt x="361" y="100"/>
                    </a:lnTo>
                    <a:lnTo>
                      <a:pt x="387" y="108"/>
                    </a:lnTo>
                    <a:lnTo>
                      <a:pt x="419" y="91"/>
                    </a:lnTo>
                    <a:lnTo>
                      <a:pt x="457" y="74"/>
                    </a:lnTo>
                    <a:lnTo>
                      <a:pt x="491" y="54"/>
                    </a:lnTo>
                    <a:lnTo>
                      <a:pt x="499" y="28"/>
                    </a:lnTo>
                    <a:lnTo>
                      <a:pt x="508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02" name="Freeform 1920">
                <a:extLst>
                  <a:ext uri="{FF2B5EF4-FFF2-40B4-BE49-F238E27FC236}">
                    <a16:creationId xmlns:a16="http://schemas.microsoft.com/office/drawing/2014/main" id="{ABAC1F03-E33E-4BFC-890D-D376CBC68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5" y="3122"/>
                <a:ext cx="3" cy="3"/>
              </a:xfrm>
              <a:custGeom>
                <a:avLst/>
                <a:gdLst>
                  <a:gd name="T0" fmla="*/ 0 w 37"/>
                  <a:gd name="T1" fmla="*/ 0 h 37"/>
                  <a:gd name="T2" fmla="*/ 0 w 37"/>
                  <a:gd name="T3" fmla="*/ 0 h 37"/>
                  <a:gd name="T4" fmla="*/ 0 w 37"/>
                  <a:gd name="T5" fmla="*/ 0 h 37"/>
                  <a:gd name="T6" fmla="*/ 0 w 37"/>
                  <a:gd name="T7" fmla="*/ 0 h 37"/>
                  <a:gd name="T8" fmla="*/ 0 w 37"/>
                  <a:gd name="T9" fmla="*/ 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37">
                    <a:moveTo>
                      <a:pt x="0" y="28"/>
                    </a:moveTo>
                    <a:lnTo>
                      <a:pt x="28" y="37"/>
                    </a:lnTo>
                    <a:lnTo>
                      <a:pt x="37" y="8"/>
                    </a:lnTo>
                    <a:lnTo>
                      <a:pt x="9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03" name="Freeform 1921">
                <a:extLst>
                  <a:ext uri="{FF2B5EF4-FFF2-40B4-BE49-F238E27FC236}">
                    <a16:creationId xmlns:a16="http://schemas.microsoft.com/office/drawing/2014/main" id="{5C27DF1B-EA2B-431D-AE67-51ABF28C5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3129"/>
                <a:ext cx="2" cy="2"/>
              </a:xfrm>
              <a:custGeom>
                <a:avLst/>
                <a:gdLst>
                  <a:gd name="T0" fmla="*/ 0 w 29"/>
                  <a:gd name="T1" fmla="*/ 0 h 37"/>
                  <a:gd name="T2" fmla="*/ 0 w 29"/>
                  <a:gd name="T3" fmla="*/ 0 h 37"/>
                  <a:gd name="T4" fmla="*/ 0 w 29"/>
                  <a:gd name="T5" fmla="*/ 0 h 37"/>
                  <a:gd name="T6" fmla="*/ 0 w 29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37">
                    <a:moveTo>
                      <a:pt x="9" y="0"/>
                    </a:moveTo>
                    <a:lnTo>
                      <a:pt x="0" y="28"/>
                    </a:lnTo>
                    <a:lnTo>
                      <a:pt x="29" y="3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04" name="Freeform 1922">
                <a:extLst>
                  <a:ext uri="{FF2B5EF4-FFF2-40B4-BE49-F238E27FC236}">
                    <a16:creationId xmlns:a16="http://schemas.microsoft.com/office/drawing/2014/main" id="{2900E9A9-5B25-4FFB-AD26-B32715443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4" y="3120"/>
                <a:ext cx="36" cy="11"/>
              </a:xfrm>
              <a:custGeom>
                <a:avLst/>
                <a:gdLst>
                  <a:gd name="T0" fmla="*/ 2 w 547"/>
                  <a:gd name="T1" fmla="*/ 0 h 161"/>
                  <a:gd name="T2" fmla="*/ 2 w 547"/>
                  <a:gd name="T3" fmla="*/ 0 h 161"/>
                  <a:gd name="T4" fmla="*/ 2 w 547"/>
                  <a:gd name="T5" fmla="*/ 0 h 161"/>
                  <a:gd name="T6" fmla="*/ 2 w 547"/>
                  <a:gd name="T7" fmla="*/ 0 h 161"/>
                  <a:gd name="T8" fmla="*/ 2 w 547"/>
                  <a:gd name="T9" fmla="*/ 0 h 161"/>
                  <a:gd name="T10" fmla="*/ 2 w 547"/>
                  <a:gd name="T11" fmla="*/ 0 h 161"/>
                  <a:gd name="T12" fmla="*/ 2 w 547"/>
                  <a:gd name="T13" fmla="*/ 0 h 161"/>
                  <a:gd name="T14" fmla="*/ 2 w 547"/>
                  <a:gd name="T15" fmla="*/ 0 h 161"/>
                  <a:gd name="T16" fmla="*/ 1 w 547"/>
                  <a:gd name="T17" fmla="*/ 0 h 161"/>
                  <a:gd name="T18" fmla="*/ 1 w 547"/>
                  <a:gd name="T19" fmla="*/ 0 h 161"/>
                  <a:gd name="T20" fmla="*/ 1 w 547"/>
                  <a:gd name="T21" fmla="*/ 0 h 161"/>
                  <a:gd name="T22" fmla="*/ 1 w 547"/>
                  <a:gd name="T23" fmla="*/ 0 h 161"/>
                  <a:gd name="T24" fmla="*/ 1 w 547"/>
                  <a:gd name="T25" fmla="*/ 0 h 161"/>
                  <a:gd name="T26" fmla="*/ 1 w 547"/>
                  <a:gd name="T27" fmla="*/ 0 h 161"/>
                  <a:gd name="T28" fmla="*/ 0 w 547"/>
                  <a:gd name="T29" fmla="*/ 0 h 161"/>
                  <a:gd name="T30" fmla="*/ 0 w 547"/>
                  <a:gd name="T31" fmla="*/ 0 h 161"/>
                  <a:gd name="T32" fmla="*/ 0 w 547"/>
                  <a:gd name="T33" fmla="*/ 1 h 161"/>
                  <a:gd name="T34" fmla="*/ 0 w 547"/>
                  <a:gd name="T35" fmla="*/ 1 h 161"/>
                  <a:gd name="T36" fmla="*/ 0 w 547"/>
                  <a:gd name="T37" fmla="*/ 1 h 161"/>
                  <a:gd name="T38" fmla="*/ 0 w 547"/>
                  <a:gd name="T39" fmla="*/ 1 h 161"/>
                  <a:gd name="T40" fmla="*/ 1 w 547"/>
                  <a:gd name="T41" fmla="*/ 1 h 161"/>
                  <a:gd name="T42" fmla="*/ 1 w 547"/>
                  <a:gd name="T43" fmla="*/ 1 h 161"/>
                  <a:gd name="T44" fmla="*/ 1 w 547"/>
                  <a:gd name="T45" fmla="*/ 0 h 161"/>
                  <a:gd name="T46" fmla="*/ 1 w 547"/>
                  <a:gd name="T47" fmla="*/ 0 h 161"/>
                  <a:gd name="T48" fmla="*/ 1 w 547"/>
                  <a:gd name="T49" fmla="*/ 0 h 161"/>
                  <a:gd name="T50" fmla="*/ 1 w 547"/>
                  <a:gd name="T51" fmla="*/ 0 h 161"/>
                  <a:gd name="T52" fmla="*/ 1 w 547"/>
                  <a:gd name="T53" fmla="*/ 1 h 161"/>
                  <a:gd name="T54" fmla="*/ 2 w 547"/>
                  <a:gd name="T55" fmla="*/ 0 h 161"/>
                  <a:gd name="T56" fmla="*/ 2 w 547"/>
                  <a:gd name="T57" fmla="*/ 0 h 161"/>
                  <a:gd name="T58" fmla="*/ 2 w 547"/>
                  <a:gd name="T59" fmla="*/ 0 h 161"/>
                  <a:gd name="T60" fmla="*/ 2 w 547"/>
                  <a:gd name="T61" fmla="*/ 0 h 161"/>
                  <a:gd name="T62" fmla="*/ 2 w 547"/>
                  <a:gd name="T63" fmla="*/ 0 h 161"/>
                  <a:gd name="T64" fmla="*/ 2 w 547"/>
                  <a:gd name="T65" fmla="*/ 0 h 161"/>
                  <a:gd name="T66" fmla="*/ 2 w 547"/>
                  <a:gd name="T67" fmla="*/ 0 h 161"/>
                  <a:gd name="T68" fmla="*/ 2 w 547"/>
                  <a:gd name="T69" fmla="*/ 0 h 1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47" h="161">
                    <a:moveTo>
                      <a:pt x="539" y="0"/>
                    </a:moveTo>
                    <a:lnTo>
                      <a:pt x="529" y="28"/>
                    </a:lnTo>
                    <a:lnTo>
                      <a:pt x="496" y="46"/>
                    </a:lnTo>
                    <a:lnTo>
                      <a:pt x="468" y="37"/>
                    </a:lnTo>
                    <a:lnTo>
                      <a:pt x="434" y="55"/>
                    </a:lnTo>
                    <a:lnTo>
                      <a:pt x="406" y="46"/>
                    </a:lnTo>
                    <a:lnTo>
                      <a:pt x="371" y="66"/>
                    </a:lnTo>
                    <a:lnTo>
                      <a:pt x="345" y="58"/>
                    </a:lnTo>
                    <a:lnTo>
                      <a:pt x="292" y="40"/>
                    </a:lnTo>
                    <a:lnTo>
                      <a:pt x="256" y="58"/>
                    </a:lnTo>
                    <a:lnTo>
                      <a:pt x="230" y="50"/>
                    </a:lnTo>
                    <a:lnTo>
                      <a:pt x="195" y="69"/>
                    </a:lnTo>
                    <a:lnTo>
                      <a:pt x="159" y="87"/>
                    </a:lnTo>
                    <a:lnTo>
                      <a:pt x="133" y="79"/>
                    </a:lnTo>
                    <a:lnTo>
                      <a:pt x="97" y="95"/>
                    </a:lnTo>
                    <a:lnTo>
                      <a:pt x="36" y="107"/>
                    </a:lnTo>
                    <a:lnTo>
                      <a:pt x="0" y="124"/>
                    </a:lnTo>
                    <a:lnTo>
                      <a:pt x="20" y="161"/>
                    </a:lnTo>
                    <a:lnTo>
                      <a:pt x="54" y="140"/>
                    </a:lnTo>
                    <a:lnTo>
                      <a:pt x="80" y="149"/>
                    </a:lnTo>
                    <a:lnTo>
                      <a:pt x="116" y="132"/>
                    </a:lnTo>
                    <a:lnTo>
                      <a:pt x="151" y="113"/>
                    </a:lnTo>
                    <a:lnTo>
                      <a:pt x="187" y="95"/>
                    </a:lnTo>
                    <a:lnTo>
                      <a:pt x="212" y="103"/>
                    </a:lnTo>
                    <a:lnTo>
                      <a:pt x="274" y="95"/>
                    </a:lnTo>
                    <a:lnTo>
                      <a:pt x="300" y="103"/>
                    </a:lnTo>
                    <a:lnTo>
                      <a:pt x="329" y="112"/>
                    </a:lnTo>
                    <a:lnTo>
                      <a:pt x="363" y="92"/>
                    </a:lnTo>
                    <a:lnTo>
                      <a:pt x="388" y="99"/>
                    </a:lnTo>
                    <a:lnTo>
                      <a:pt x="424" y="83"/>
                    </a:lnTo>
                    <a:lnTo>
                      <a:pt x="450" y="91"/>
                    </a:lnTo>
                    <a:lnTo>
                      <a:pt x="487" y="71"/>
                    </a:lnTo>
                    <a:lnTo>
                      <a:pt x="513" y="80"/>
                    </a:lnTo>
                    <a:lnTo>
                      <a:pt x="547" y="62"/>
                    </a:lnTo>
                    <a:lnTo>
                      <a:pt x="539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05" name="Freeform 1923">
                <a:extLst>
                  <a:ext uri="{FF2B5EF4-FFF2-40B4-BE49-F238E27FC236}">
                    <a16:creationId xmlns:a16="http://schemas.microsoft.com/office/drawing/2014/main" id="{B388A560-A90A-465F-BD13-379A1DC5BC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0" y="3120"/>
                <a:ext cx="1" cy="4"/>
              </a:xfrm>
              <a:custGeom>
                <a:avLst/>
                <a:gdLst>
                  <a:gd name="T0" fmla="*/ 0 w 25"/>
                  <a:gd name="T1" fmla="*/ 0 h 62"/>
                  <a:gd name="T2" fmla="*/ 0 w 25"/>
                  <a:gd name="T3" fmla="*/ 0 h 62"/>
                  <a:gd name="T4" fmla="*/ 0 w 25"/>
                  <a:gd name="T5" fmla="*/ 0 h 62"/>
                  <a:gd name="T6" fmla="*/ 0 w 25"/>
                  <a:gd name="T7" fmla="*/ 0 h 62"/>
                  <a:gd name="T8" fmla="*/ 0 w 25"/>
                  <a:gd name="T9" fmla="*/ 0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62">
                    <a:moveTo>
                      <a:pt x="8" y="62"/>
                    </a:moveTo>
                    <a:lnTo>
                      <a:pt x="16" y="36"/>
                    </a:lnTo>
                    <a:lnTo>
                      <a:pt x="25" y="9"/>
                    </a:lnTo>
                    <a:lnTo>
                      <a:pt x="0" y="0"/>
                    </a:lnTo>
                    <a:lnTo>
                      <a:pt x="8" y="62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06" name="Freeform 1924">
                <a:extLst>
                  <a:ext uri="{FF2B5EF4-FFF2-40B4-BE49-F238E27FC236}">
                    <a16:creationId xmlns:a16="http://schemas.microsoft.com/office/drawing/2014/main" id="{F4E7CE64-076E-422B-B1B6-9371C2807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3146"/>
                <a:ext cx="1" cy="2"/>
              </a:xfrm>
              <a:custGeom>
                <a:avLst/>
                <a:gdLst>
                  <a:gd name="T0" fmla="*/ 0 w 8"/>
                  <a:gd name="T1" fmla="*/ 0 h 26"/>
                  <a:gd name="T2" fmla="*/ 0 w 8"/>
                  <a:gd name="T3" fmla="*/ 0 h 26"/>
                  <a:gd name="T4" fmla="*/ 0 w 8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26">
                    <a:moveTo>
                      <a:pt x="8" y="0"/>
                    </a:moveTo>
                    <a:lnTo>
                      <a:pt x="0" y="2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07" name="Freeform 1925">
                <a:extLst>
                  <a:ext uri="{FF2B5EF4-FFF2-40B4-BE49-F238E27FC236}">
                    <a16:creationId xmlns:a16="http://schemas.microsoft.com/office/drawing/2014/main" id="{1FF83710-3B52-4E82-BB63-5269E589C7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3133"/>
                <a:ext cx="36" cy="15"/>
              </a:xfrm>
              <a:custGeom>
                <a:avLst/>
                <a:gdLst>
                  <a:gd name="T0" fmla="*/ 2 w 537"/>
                  <a:gd name="T1" fmla="*/ 0 h 220"/>
                  <a:gd name="T2" fmla="*/ 2 w 537"/>
                  <a:gd name="T3" fmla="*/ 0 h 220"/>
                  <a:gd name="T4" fmla="*/ 2 w 537"/>
                  <a:gd name="T5" fmla="*/ 0 h 220"/>
                  <a:gd name="T6" fmla="*/ 2 w 537"/>
                  <a:gd name="T7" fmla="*/ 0 h 220"/>
                  <a:gd name="T8" fmla="*/ 2 w 537"/>
                  <a:gd name="T9" fmla="*/ 0 h 220"/>
                  <a:gd name="T10" fmla="*/ 2 w 537"/>
                  <a:gd name="T11" fmla="*/ 0 h 220"/>
                  <a:gd name="T12" fmla="*/ 2 w 537"/>
                  <a:gd name="T13" fmla="*/ 0 h 220"/>
                  <a:gd name="T14" fmla="*/ 1 w 537"/>
                  <a:gd name="T15" fmla="*/ 0 h 220"/>
                  <a:gd name="T16" fmla="*/ 1 w 537"/>
                  <a:gd name="T17" fmla="*/ 0 h 220"/>
                  <a:gd name="T18" fmla="*/ 1 w 537"/>
                  <a:gd name="T19" fmla="*/ 0 h 220"/>
                  <a:gd name="T20" fmla="*/ 1 w 537"/>
                  <a:gd name="T21" fmla="*/ 0 h 220"/>
                  <a:gd name="T22" fmla="*/ 1 w 537"/>
                  <a:gd name="T23" fmla="*/ 0 h 220"/>
                  <a:gd name="T24" fmla="*/ 1 w 537"/>
                  <a:gd name="T25" fmla="*/ 0 h 220"/>
                  <a:gd name="T26" fmla="*/ 1 w 537"/>
                  <a:gd name="T27" fmla="*/ 1 h 220"/>
                  <a:gd name="T28" fmla="*/ 0 w 537"/>
                  <a:gd name="T29" fmla="*/ 1 h 220"/>
                  <a:gd name="T30" fmla="*/ 0 w 537"/>
                  <a:gd name="T31" fmla="*/ 1 h 220"/>
                  <a:gd name="T32" fmla="*/ 0 w 537"/>
                  <a:gd name="T33" fmla="*/ 1 h 220"/>
                  <a:gd name="T34" fmla="*/ 0 w 537"/>
                  <a:gd name="T35" fmla="*/ 1 h 220"/>
                  <a:gd name="T36" fmla="*/ 0 w 537"/>
                  <a:gd name="T37" fmla="*/ 1 h 220"/>
                  <a:gd name="T38" fmla="*/ 0 w 537"/>
                  <a:gd name="T39" fmla="*/ 1 h 220"/>
                  <a:gd name="T40" fmla="*/ 0 w 537"/>
                  <a:gd name="T41" fmla="*/ 1 h 220"/>
                  <a:gd name="T42" fmla="*/ 1 w 537"/>
                  <a:gd name="T43" fmla="*/ 1 h 220"/>
                  <a:gd name="T44" fmla="*/ 1 w 537"/>
                  <a:gd name="T45" fmla="*/ 1 h 220"/>
                  <a:gd name="T46" fmla="*/ 1 w 537"/>
                  <a:gd name="T47" fmla="*/ 1 h 220"/>
                  <a:gd name="T48" fmla="*/ 1 w 537"/>
                  <a:gd name="T49" fmla="*/ 1 h 220"/>
                  <a:gd name="T50" fmla="*/ 1 w 537"/>
                  <a:gd name="T51" fmla="*/ 0 h 220"/>
                  <a:gd name="T52" fmla="*/ 1 w 537"/>
                  <a:gd name="T53" fmla="*/ 0 h 220"/>
                  <a:gd name="T54" fmla="*/ 2 w 537"/>
                  <a:gd name="T55" fmla="*/ 0 h 220"/>
                  <a:gd name="T56" fmla="*/ 2 w 537"/>
                  <a:gd name="T57" fmla="*/ 0 h 220"/>
                  <a:gd name="T58" fmla="*/ 2 w 537"/>
                  <a:gd name="T59" fmla="*/ 0 h 220"/>
                  <a:gd name="T60" fmla="*/ 2 w 537"/>
                  <a:gd name="T61" fmla="*/ 0 h 220"/>
                  <a:gd name="T62" fmla="*/ 2 w 537"/>
                  <a:gd name="T63" fmla="*/ 0 h 220"/>
                  <a:gd name="T64" fmla="*/ 2 w 537"/>
                  <a:gd name="T65" fmla="*/ 0 h 220"/>
                  <a:gd name="T66" fmla="*/ 2 w 537"/>
                  <a:gd name="T67" fmla="*/ 0 h 22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537" h="220">
                    <a:moveTo>
                      <a:pt x="537" y="9"/>
                    </a:moveTo>
                    <a:lnTo>
                      <a:pt x="509" y="0"/>
                    </a:lnTo>
                    <a:lnTo>
                      <a:pt x="474" y="20"/>
                    </a:lnTo>
                    <a:lnTo>
                      <a:pt x="440" y="38"/>
                    </a:lnTo>
                    <a:lnTo>
                      <a:pt x="413" y="29"/>
                    </a:lnTo>
                    <a:lnTo>
                      <a:pt x="379" y="46"/>
                    </a:lnTo>
                    <a:lnTo>
                      <a:pt x="351" y="38"/>
                    </a:lnTo>
                    <a:lnTo>
                      <a:pt x="316" y="57"/>
                    </a:lnTo>
                    <a:lnTo>
                      <a:pt x="290" y="49"/>
                    </a:lnTo>
                    <a:lnTo>
                      <a:pt x="254" y="67"/>
                    </a:lnTo>
                    <a:lnTo>
                      <a:pt x="219" y="86"/>
                    </a:lnTo>
                    <a:lnTo>
                      <a:pt x="191" y="78"/>
                    </a:lnTo>
                    <a:lnTo>
                      <a:pt x="157" y="96"/>
                    </a:lnTo>
                    <a:lnTo>
                      <a:pt x="123" y="113"/>
                    </a:lnTo>
                    <a:lnTo>
                      <a:pt x="86" y="132"/>
                    </a:lnTo>
                    <a:lnTo>
                      <a:pt x="53" y="149"/>
                    </a:lnTo>
                    <a:lnTo>
                      <a:pt x="8" y="194"/>
                    </a:lnTo>
                    <a:lnTo>
                      <a:pt x="0" y="220"/>
                    </a:lnTo>
                    <a:lnTo>
                      <a:pt x="36" y="204"/>
                    </a:lnTo>
                    <a:lnTo>
                      <a:pt x="78" y="157"/>
                    </a:lnTo>
                    <a:lnTo>
                      <a:pt x="107" y="167"/>
                    </a:lnTo>
                    <a:lnTo>
                      <a:pt x="141" y="149"/>
                    </a:lnTo>
                    <a:lnTo>
                      <a:pt x="175" y="128"/>
                    </a:lnTo>
                    <a:lnTo>
                      <a:pt x="212" y="112"/>
                    </a:lnTo>
                    <a:lnTo>
                      <a:pt x="237" y="120"/>
                    </a:lnTo>
                    <a:lnTo>
                      <a:pt x="274" y="104"/>
                    </a:lnTo>
                    <a:lnTo>
                      <a:pt x="308" y="83"/>
                    </a:lnTo>
                    <a:lnTo>
                      <a:pt x="362" y="101"/>
                    </a:lnTo>
                    <a:lnTo>
                      <a:pt x="395" y="83"/>
                    </a:lnTo>
                    <a:lnTo>
                      <a:pt x="424" y="91"/>
                    </a:lnTo>
                    <a:lnTo>
                      <a:pt x="458" y="72"/>
                    </a:lnTo>
                    <a:lnTo>
                      <a:pt x="492" y="54"/>
                    </a:lnTo>
                    <a:lnTo>
                      <a:pt x="528" y="37"/>
                    </a:lnTo>
                    <a:lnTo>
                      <a:pt x="537" y="9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08" name="Freeform 1926">
                <a:extLst>
                  <a:ext uri="{FF2B5EF4-FFF2-40B4-BE49-F238E27FC236}">
                    <a16:creationId xmlns:a16="http://schemas.microsoft.com/office/drawing/2014/main" id="{7F5991C3-F4E2-4A0D-9E53-6786F206DC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9" y="3134"/>
                <a:ext cx="1" cy="2"/>
              </a:xfrm>
              <a:custGeom>
                <a:avLst/>
                <a:gdLst>
                  <a:gd name="T0" fmla="*/ 0 w 9"/>
                  <a:gd name="T1" fmla="*/ 0 h 28"/>
                  <a:gd name="T2" fmla="*/ 0 w 9"/>
                  <a:gd name="T3" fmla="*/ 0 h 28"/>
                  <a:gd name="T4" fmla="*/ 0 w 9"/>
                  <a:gd name="T5" fmla="*/ 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28">
                    <a:moveTo>
                      <a:pt x="0" y="28"/>
                    </a:moveTo>
                    <a:lnTo>
                      <a:pt x="9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09" name="Freeform 1927">
                <a:extLst>
                  <a:ext uri="{FF2B5EF4-FFF2-40B4-BE49-F238E27FC236}">
                    <a16:creationId xmlns:a16="http://schemas.microsoft.com/office/drawing/2014/main" id="{D0498838-4C98-4465-812C-61E28D065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6" y="3158"/>
                <a:ext cx="1" cy="4"/>
              </a:xfrm>
              <a:custGeom>
                <a:avLst/>
                <a:gdLst>
                  <a:gd name="T0" fmla="*/ 0 w 17"/>
                  <a:gd name="T1" fmla="*/ 0 h 55"/>
                  <a:gd name="T2" fmla="*/ 0 w 17"/>
                  <a:gd name="T3" fmla="*/ 0 h 55"/>
                  <a:gd name="T4" fmla="*/ 0 w 17"/>
                  <a:gd name="T5" fmla="*/ 0 h 55"/>
                  <a:gd name="T6" fmla="*/ 0 w 17"/>
                  <a:gd name="T7" fmla="*/ 0 h 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55">
                    <a:moveTo>
                      <a:pt x="17" y="0"/>
                    </a:moveTo>
                    <a:lnTo>
                      <a:pt x="7" y="29"/>
                    </a:lnTo>
                    <a:lnTo>
                      <a:pt x="0" y="5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10" name="Freeform 1928">
                <a:extLst>
                  <a:ext uri="{FF2B5EF4-FFF2-40B4-BE49-F238E27FC236}">
                    <a16:creationId xmlns:a16="http://schemas.microsoft.com/office/drawing/2014/main" id="{660F2FC5-23CE-441A-8DE2-53B78A285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6" y="3144"/>
                <a:ext cx="37" cy="18"/>
              </a:xfrm>
              <a:custGeom>
                <a:avLst/>
                <a:gdLst>
                  <a:gd name="T0" fmla="*/ 2 w 552"/>
                  <a:gd name="T1" fmla="*/ 0 h 267"/>
                  <a:gd name="T2" fmla="*/ 2 w 552"/>
                  <a:gd name="T3" fmla="*/ 0 h 267"/>
                  <a:gd name="T4" fmla="*/ 2 w 552"/>
                  <a:gd name="T5" fmla="*/ 0 h 267"/>
                  <a:gd name="T6" fmla="*/ 2 w 552"/>
                  <a:gd name="T7" fmla="*/ 0 h 267"/>
                  <a:gd name="T8" fmla="*/ 2 w 552"/>
                  <a:gd name="T9" fmla="*/ 0 h 267"/>
                  <a:gd name="T10" fmla="*/ 2 w 552"/>
                  <a:gd name="T11" fmla="*/ 0 h 267"/>
                  <a:gd name="T12" fmla="*/ 2 w 552"/>
                  <a:gd name="T13" fmla="*/ 0 h 267"/>
                  <a:gd name="T14" fmla="*/ 1 w 552"/>
                  <a:gd name="T15" fmla="*/ 0 h 267"/>
                  <a:gd name="T16" fmla="*/ 1 w 552"/>
                  <a:gd name="T17" fmla="*/ 0 h 267"/>
                  <a:gd name="T18" fmla="*/ 1 w 552"/>
                  <a:gd name="T19" fmla="*/ 0 h 267"/>
                  <a:gd name="T20" fmla="*/ 1 w 552"/>
                  <a:gd name="T21" fmla="*/ 0 h 267"/>
                  <a:gd name="T22" fmla="*/ 1 w 552"/>
                  <a:gd name="T23" fmla="*/ 1 h 267"/>
                  <a:gd name="T24" fmla="*/ 1 w 552"/>
                  <a:gd name="T25" fmla="*/ 1 h 267"/>
                  <a:gd name="T26" fmla="*/ 1 w 552"/>
                  <a:gd name="T27" fmla="*/ 1 h 267"/>
                  <a:gd name="T28" fmla="*/ 0 w 552"/>
                  <a:gd name="T29" fmla="*/ 1 h 267"/>
                  <a:gd name="T30" fmla="*/ 0 w 552"/>
                  <a:gd name="T31" fmla="*/ 1 h 267"/>
                  <a:gd name="T32" fmla="*/ 0 w 552"/>
                  <a:gd name="T33" fmla="*/ 1 h 267"/>
                  <a:gd name="T34" fmla="*/ 0 w 552"/>
                  <a:gd name="T35" fmla="*/ 1 h 267"/>
                  <a:gd name="T36" fmla="*/ 0 w 552"/>
                  <a:gd name="T37" fmla="*/ 1 h 267"/>
                  <a:gd name="T38" fmla="*/ 0 w 552"/>
                  <a:gd name="T39" fmla="*/ 1 h 267"/>
                  <a:gd name="T40" fmla="*/ 1 w 552"/>
                  <a:gd name="T41" fmla="*/ 1 h 267"/>
                  <a:gd name="T42" fmla="*/ 1 w 552"/>
                  <a:gd name="T43" fmla="*/ 1 h 267"/>
                  <a:gd name="T44" fmla="*/ 1 w 552"/>
                  <a:gd name="T45" fmla="*/ 1 h 267"/>
                  <a:gd name="T46" fmla="*/ 1 w 552"/>
                  <a:gd name="T47" fmla="*/ 1 h 267"/>
                  <a:gd name="T48" fmla="*/ 1 w 552"/>
                  <a:gd name="T49" fmla="*/ 1 h 267"/>
                  <a:gd name="T50" fmla="*/ 1 w 552"/>
                  <a:gd name="T51" fmla="*/ 1 h 267"/>
                  <a:gd name="T52" fmla="*/ 2 w 552"/>
                  <a:gd name="T53" fmla="*/ 1 h 267"/>
                  <a:gd name="T54" fmla="*/ 2 w 552"/>
                  <a:gd name="T55" fmla="*/ 1 h 267"/>
                  <a:gd name="T56" fmla="*/ 2 w 552"/>
                  <a:gd name="T57" fmla="*/ 0 h 267"/>
                  <a:gd name="T58" fmla="*/ 2 w 552"/>
                  <a:gd name="T59" fmla="*/ 0 h 267"/>
                  <a:gd name="T60" fmla="*/ 2 w 552"/>
                  <a:gd name="T61" fmla="*/ 0 h 267"/>
                  <a:gd name="T62" fmla="*/ 2 w 552"/>
                  <a:gd name="T63" fmla="*/ 0 h 267"/>
                  <a:gd name="T64" fmla="*/ 2 w 552"/>
                  <a:gd name="T65" fmla="*/ 0 h 267"/>
                  <a:gd name="T66" fmla="*/ 2 w 552"/>
                  <a:gd name="T67" fmla="*/ 0 h 267"/>
                  <a:gd name="T68" fmla="*/ 2 w 552"/>
                  <a:gd name="T69" fmla="*/ 0 h 26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52" h="267">
                    <a:moveTo>
                      <a:pt x="552" y="0"/>
                    </a:moveTo>
                    <a:lnTo>
                      <a:pt x="517" y="21"/>
                    </a:lnTo>
                    <a:lnTo>
                      <a:pt x="481" y="37"/>
                    </a:lnTo>
                    <a:lnTo>
                      <a:pt x="455" y="29"/>
                    </a:lnTo>
                    <a:lnTo>
                      <a:pt x="419" y="47"/>
                    </a:lnTo>
                    <a:lnTo>
                      <a:pt x="393" y="38"/>
                    </a:lnTo>
                    <a:lnTo>
                      <a:pt x="358" y="58"/>
                    </a:lnTo>
                    <a:lnTo>
                      <a:pt x="322" y="76"/>
                    </a:lnTo>
                    <a:lnTo>
                      <a:pt x="297" y="67"/>
                    </a:lnTo>
                    <a:lnTo>
                      <a:pt x="260" y="87"/>
                    </a:lnTo>
                    <a:lnTo>
                      <a:pt x="226" y="104"/>
                    </a:lnTo>
                    <a:lnTo>
                      <a:pt x="193" y="122"/>
                    </a:lnTo>
                    <a:lnTo>
                      <a:pt x="155" y="140"/>
                    </a:lnTo>
                    <a:lnTo>
                      <a:pt x="122" y="158"/>
                    </a:lnTo>
                    <a:lnTo>
                      <a:pt x="87" y="178"/>
                    </a:lnTo>
                    <a:lnTo>
                      <a:pt x="51" y="195"/>
                    </a:lnTo>
                    <a:lnTo>
                      <a:pt x="17" y="212"/>
                    </a:lnTo>
                    <a:lnTo>
                      <a:pt x="0" y="267"/>
                    </a:lnTo>
                    <a:lnTo>
                      <a:pt x="42" y="221"/>
                    </a:lnTo>
                    <a:lnTo>
                      <a:pt x="78" y="204"/>
                    </a:lnTo>
                    <a:lnTo>
                      <a:pt x="112" y="187"/>
                    </a:lnTo>
                    <a:lnTo>
                      <a:pt x="147" y="166"/>
                    </a:lnTo>
                    <a:lnTo>
                      <a:pt x="183" y="150"/>
                    </a:lnTo>
                    <a:lnTo>
                      <a:pt x="217" y="130"/>
                    </a:lnTo>
                    <a:lnTo>
                      <a:pt x="243" y="137"/>
                    </a:lnTo>
                    <a:lnTo>
                      <a:pt x="306" y="129"/>
                    </a:lnTo>
                    <a:lnTo>
                      <a:pt x="342" y="113"/>
                    </a:lnTo>
                    <a:lnTo>
                      <a:pt x="368" y="121"/>
                    </a:lnTo>
                    <a:lnTo>
                      <a:pt x="402" y="100"/>
                    </a:lnTo>
                    <a:lnTo>
                      <a:pt x="439" y="84"/>
                    </a:lnTo>
                    <a:lnTo>
                      <a:pt x="464" y="92"/>
                    </a:lnTo>
                    <a:lnTo>
                      <a:pt x="502" y="72"/>
                    </a:lnTo>
                    <a:lnTo>
                      <a:pt x="509" y="47"/>
                    </a:lnTo>
                    <a:lnTo>
                      <a:pt x="534" y="55"/>
                    </a:lnTo>
                    <a:lnTo>
                      <a:pt x="552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11" name="Freeform 1929">
                <a:extLst>
                  <a:ext uri="{FF2B5EF4-FFF2-40B4-BE49-F238E27FC236}">
                    <a16:creationId xmlns:a16="http://schemas.microsoft.com/office/drawing/2014/main" id="{2F3FF9A7-6B2B-4756-9CF6-3D46ECB03D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2" y="3144"/>
                <a:ext cx="1" cy="4"/>
              </a:xfrm>
              <a:custGeom>
                <a:avLst/>
                <a:gdLst>
                  <a:gd name="T0" fmla="*/ 0 w 18"/>
                  <a:gd name="T1" fmla="*/ 0 h 55"/>
                  <a:gd name="T2" fmla="*/ 0 w 18"/>
                  <a:gd name="T3" fmla="*/ 0 h 55"/>
                  <a:gd name="T4" fmla="*/ 0 w 18"/>
                  <a:gd name="T5" fmla="*/ 0 h 55"/>
                  <a:gd name="T6" fmla="*/ 0 w 18"/>
                  <a:gd name="T7" fmla="*/ 0 h 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55">
                    <a:moveTo>
                      <a:pt x="0" y="55"/>
                    </a:moveTo>
                    <a:lnTo>
                      <a:pt x="9" y="29"/>
                    </a:lnTo>
                    <a:lnTo>
                      <a:pt x="18" y="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12" name="Freeform 1930">
                <a:extLst>
                  <a:ext uri="{FF2B5EF4-FFF2-40B4-BE49-F238E27FC236}">
                    <a16:creationId xmlns:a16="http://schemas.microsoft.com/office/drawing/2014/main" id="{7F087820-4730-4E1F-ABA7-18F4C4215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5" y="3177"/>
                <a:ext cx="2" cy="4"/>
              </a:xfrm>
              <a:custGeom>
                <a:avLst/>
                <a:gdLst>
                  <a:gd name="T0" fmla="*/ 0 w 26"/>
                  <a:gd name="T1" fmla="*/ 0 h 59"/>
                  <a:gd name="T2" fmla="*/ 0 w 26"/>
                  <a:gd name="T3" fmla="*/ 0 h 59"/>
                  <a:gd name="T4" fmla="*/ 0 w 26"/>
                  <a:gd name="T5" fmla="*/ 0 h 59"/>
                  <a:gd name="T6" fmla="*/ 0 w 26"/>
                  <a:gd name="T7" fmla="*/ 0 h 59"/>
                  <a:gd name="T8" fmla="*/ 0 w 26"/>
                  <a:gd name="T9" fmla="*/ 0 h 59"/>
                  <a:gd name="T10" fmla="*/ 0 w 26"/>
                  <a:gd name="T11" fmla="*/ 0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59">
                    <a:moveTo>
                      <a:pt x="8" y="0"/>
                    </a:moveTo>
                    <a:lnTo>
                      <a:pt x="0" y="25"/>
                    </a:lnTo>
                    <a:lnTo>
                      <a:pt x="26" y="33"/>
                    </a:lnTo>
                    <a:lnTo>
                      <a:pt x="18" y="59"/>
                    </a:lnTo>
                    <a:lnTo>
                      <a:pt x="26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13" name="Freeform 1931">
                <a:extLst>
                  <a:ext uri="{FF2B5EF4-FFF2-40B4-BE49-F238E27FC236}">
                    <a16:creationId xmlns:a16="http://schemas.microsoft.com/office/drawing/2014/main" id="{51B9A5F2-10D0-458C-B36B-C89AF4239B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6" y="3159"/>
                <a:ext cx="38" cy="20"/>
              </a:xfrm>
              <a:custGeom>
                <a:avLst/>
                <a:gdLst>
                  <a:gd name="T0" fmla="*/ 2 w 571"/>
                  <a:gd name="T1" fmla="*/ 0 h 308"/>
                  <a:gd name="T2" fmla="*/ 2 w 571"/>
                  <a:gd name="T3" fmla="*/ 0 h 308"/>
                  <a:gd name="T4" fmla="*/ 2 w 571"/>
                  <a:gd name="T5" fmla="*/ 0 h 308"/>
                  <a:gd name="T6" fmla="*/ 2 w 571"/>
                  <a:gd name="T7" fmla="*/ 0 h 308"/>
                  <a:gd name="T8" fmla="*/ 2 w 571"/>
                  <a:gd name="T9" fmla="*/ 0 h 308"/>
                  <a:gd name="T10" fmla="*/ 2 w 571"/>
                  <a:gd name="T11" fmla="*/ 0 h 308"/>
                  <a:gd name="T12" fmla="*/ 2 w 571"/>
                  <a:gd name="T13" fmla="*/ 0 h 308"/>
                  <a:gd name="T14" fmla="*/ 2 w 571"/>
                  <a:gd name="T15" fmla="*/ 0 h 308"/>
                  <a:gd name="T16" fmla="*/ 1 w 571"/>
                  <a:gd name="T17" fmla="*/ 0 h 308"/>
                  <a:gd name="T18" fmla="*/ 1 w 571"/>
                  <a:gd name="T19" fmla="*/ 1 h 308"/>
                  <a:gd name="T20" fmla="*/ 1 w 571"/>
                  <a:gd name="T21" fmla="*/ 1 h 308"/>
                  <a:gd name="T22" fmla="*/ 1 w 571"/>
                  <a:gd name="T23" fmla="*/ 1 h 308"/>
                  <a:gd name="T24" fmla="*/ 1 w 571"/>
                  <a:gd name="T25" fmla="*/ 1 h 308"/>
                  <a:gd name="T26" fmla="*/ 1 w 571"/>
                  <a:gd name="T27" fmla="*/ 1 h 308"/>
                  <a:gd name="T28" fmla="*/ 0 w 571"/>
                  <a:gd name="T29" fmla="*/ 1 h 308"/>
                  <a:gd name="T30" fmla="*/ 0 w 571"/>
                  <a:gd name="T31" fmla="*/ 1 h 308"/>
                  <a:gd name="T32" fmla="*/ 0 w 571"/>
                  <a:gd name="T33" fmla="*/ 1 h 308"/>
                  <a:gd name="T34" fmla="*/ 0 w 571"/>
                  <a:gd name="T35" fmla="*/ 1 h 308"/>
                  <a:gd name="T36" fmla="*/ 0 w 571"/>
                  <a:gd name="T37" fmla="*/ 1 h 308"/>
                  <a:gd name="T38" fmla="*/ 0 w 571"/>
                  <a:gd name="T39" fmla="*/ 1 h 308"/>
                  <a:gd name="T40" fmla="*/ 1 w 571"/>
                  <a:gd name="T41" fmla="*/ 1 h 308"/>
                  <a:gd name="T42" fmla="*/ 1 w 571"/>
                  <a:gd name="T43" fmla="*/ 1 h 308"/>
                  <a:gd name="T44" fmla="*/ 1 w 571"/>
                  <a:gd name="T45" fmla="*/ 1 h 308"/>
                  <a:gd name="T46" fmla="*/ 1 w 571"/>
                  <a:gd name="T47" fmla="*/ 1 h 308"/>
                  <a:gd name="T48" fmla="*/ 1 w 571"/>
                  <a:gd name="T49" fmla="*/ 1 h 308"/>
                  <a:gd name="T50" fmla="*/ 1 w 571"/>
                  <a:gd name="T51" fmla="*/ 1 h 308"/>
                  <a:gd name="T52" fmla="*/ 1 w 571"/>
                  <a:gd name="T53" fmla="*/ 1 h 308"/>
                  <a:gd name="T54" fmla="*/ 2 w 571"/>
                  <a:gd name="T55" fmla="*/ 1 h 308"/>
                  <a:gd name="T56" fmla="*/ 2 w 571"/>
                  <a:gd name="T57" fmla="*/ 0 h 308"/>
                  <a:gd name="T58" fmla="*/ 2 w 571"/>
                  <a:gd name="T59" fmla="*/ 0 h 308"/>
                  <a:gd name="T60" fmla="*/ 2 w 571"/>
                  <a:gd name="T61" fmla="*/ 0 h 308"/>
                  <a:gd name="T62" fmla="*/ 2 w 571"/>
                  <a:gd name="T63" fmla="*/ 0 h 308"/>
                  <a:gd name="T64" fmla="*/ 2 w 571"/>
                  <a:gd name="T65" fmla="*/ 0 h 308"/>
                  <a:gd name="T66" fmla="*/ 3 w 571"/>
                  <a:gd name="T67" fmla="*/ 0 h 308"/>
                  <a:gd name="T68" fmla="*/ 2 w 571"/>
                  <a:gd name="T69" fmla="*/ 0 h 3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71" h="308">
                    <a:moveTo>
                      <a:pt x="553" y="9"/>
                    </a:moveTo>
                    <a:lnTo>
                      <a:pt x="524" y="0"/>
                    </a:lnTo>
                    <a:lnTo>
                      <a:pt x="516" y="25"/>
                    </a:lnTo>
                    <a:lnTo>
                      <a:pt x="483" y="43"/>
                    </a:lnTo>
                    <a:lnTo>
                      <a:pt x="448" y="63"/>
                    </a:lnTo>
                    <a:lnTo>
                      <a:pt x="420" y="54"/>
                    </a:lnTo>
                    <a:lnTo>
                      <a:pt x="386" y="72"/>
                    </a:lnTo>
                    <a:lnTo>
                      <a:pt x="351" y="92"/>
                    </a:lnTo>
                    <a:lnTo>
                      <a:pt x="315" y="109"/>
                    </a:lnTo>
                    <a:lnTo>
                      <a:pt x="254" y="117"/>
                    </a:lnTo>
                    <a:lnTo>
                      <a:pt x="219" y="138"/>
                    </a:lnTo>
                    <a:lnTo>
                      <a:pt x="185" y="155"/>
                    </a:lnTo>
                    <a:lnTo>
                      <a:pt x="148" y="175"/>
                    </a:lnTo>
                    <a:lnTo>
                      <a:pt x="115" y="192"/>
                    </a:lnTo>
                    <a:lnTo>
                      <a:pt x="69" y="237"/>
                    </a:lnTo>
                    <a:lnTo>
                      <a:pt x="35" y="255"/>
                    </a:lnTo>
                    <a:lnTo>
                      <a:pt x="0" y="275"/>
                    </a:lnTo>
                    <a:lnTo>
                      <a:pt x="18" y="308"/>
                    </a:lnTo>
                    <a:lnTo>
                      <a:pt x="52" y="291"/>
                    </a:lnTo>
                    <a:lnTo>
                      <a:pt x="89" y="271"/>
                    </a:lnTo>
                    <a:lnTo>
                      <a:pt x="123" y="254"/>
                    </a:lnTo>
                    <a:lnTo>
                      <a:pt x="168" y="209"/>
                    </a:lnTo>
                    <a:lnTo>
                      <a:pt x="202" y="191"/>
                    </a:lnTo>
                    <a:lnTo>
                      <a:pt x="236" y="172"/>
                    </a:lnTo>
                    <a:lnTo>
                      <a:pt x="272" y="154"/>
                    </a:lnTo>
                    <a:lnTo>
                      <a:pt x="298" y="162"/>
                    </a:lnTo>
                    <a:lnTo>
                      <a:pt x="335" y="144"/>
                    </a:lnTo>
                    <a:lnTo>
                      <a:pt x="369" y="125"/>
                    </a:lnTo>
                    <a:lnTo>
                      <a:pt x="403" y="108"/>
                    </a:lnTo>
                    <a:lnTo>
                      <a:pt x="440" y="89"/>
                    </a:lnTo>
                    <a:lnTo>
                      <a:pt x="474" y="72"/>
                    </a:lnTo>
                    <a:lnTo>
                      <a:pt x="500" y="79"/>
                    </a:lnTo>
                    <a:lnTo>
                      <a:pt x="537" y="60"/>
                    </a:lnTo>
                    <a:lnTo>
                      <a:pt x="571" y="43"/>
                    </a:lnTo>
                    <a:lnTo>
                      <a:pt x="553" y="9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14" name="Freeform 1932">
                <a:extLst>
                  <a:ext uri="{FF2B5EF4-FFF2-40B4-BE49-F238E27FC236}">
                    <a16:creationId xmlns:a16="http://schemas.microsoft.com/office/drawing/2014/main" id="{5EB58906-3F37-4857-8594-2198B7150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3" y="3159"/>
                <a:ext cx="1" cy="2"/>
              </a:xfrm>
              <a:custGeom>
                <a:avLst/>
                <a:gdLst>
                  <a:gd name="T0" fmla="*/ 0 w 26"/>
                  <a:gd name="T1" fmla="*/ 0 h 34"/>
                  <a:gd name="T2" fmla="*/ 0 w 26"/>
                  <a:gd name="T3" fmla="*/ 0 h 34"/>
                  <a:gd name="T4" fmla="*/ 0 w 26"/>
                  <a:gd name="T5" fmla="*/ 0 h 34"/>
                  <a:gd name="T6" fmla="*/ 0 w 26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34">
                    <a:moveTo>
                      <a:pt x="18" y="34"/>
                    </a:moveTo>
                    <a:lnTo>
                      <a:pt x="26" y="8"/>
                    </a:lnTo>
                    <a:lnTo>
                      <a:pt x="0" y="0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15" name="Freeform 1933">
                <a:extLst>
                  <a:ext uri="{FF2B5EF4-FFF2-40B4-BE49-F238E27FC236}">
                    <a16:creationId xmlns:a16="http://schemas.microsoft.com/office/drawing/2014/main" id="{50A22397-23AA-4676-B77C-1DA02C2F5C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3216"/>
                <a:ext cx="2" cy="2"/>
              </a:xfrm>
              <a:custGeom>
                <a:avLst/>
                <a:gdLst>
                  <a:gd name="T0" fmla="*/ 0 w 28"/>
                  <a:gd name="T1" fmla="*/ 0 h 35"/>
                  <a:gd name="T2" fmla="*/ 0 w 28"/>
                  <a:gd name="T3" fmla="*/ 0 h 35"/>
                  <a:gd name="T4" fmla="*/ 0 w 28"/>
                  <a:gd name="T5" fmla="*/ 0 h 35"/>
                  <a:gd name="T6" fmla="*/ 0 w 28"/>
                  <a:gd name="T7" fmla="*/ 0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35">
                    <a:moveTo>
                      <a:pt x="7" y="0"/>
                    </a:moveTo>
                    <a:lnTo>
                      <a:pt x="0" y="26"/>
                    </a:lnTo>
                    <a:lnTo>
                      <a:pt x="28" y="3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16" name="Freeform 1934">
                <a:extLst>
                  <a:ext uri="{FF2B5EF4-FFF2-40B4-BE49-F238E27FC236}">
                    <a16:creationId xmlns:a16="http://schemas.microsoft.com/office/drawing/2014/main" id="{96EEAAFD-0EB5-4D99-BDEE-936DA754C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3182"/>
                <a:ext cx="37" cy="36"/>
              </a:xfrm>
              <a:custGeom>
                <a:avLst/>
                <a:gdLst>
                  <a:gd name="T0" fmla="*/ 2 w 552"/>
                  <a:gd name="T1" fmla="*/ 0 h 538"/>
                  <a:gd name="T2" fmla="*/ 2 w 552"/>
                  <a:gd name="T3" fmla="*/ 0 h 538"/>
                  <a:gd name="T4" fmla="*/ 2 w 552"/>
                  <a:gd name="T5" fmla="*/ 0 h 538"/>
                  <a:gd name="T6" fmla="*/ 2 w 552"/>
                  <a:gd name="T7" fmla="*/ 0 h 538"/>
                  <a:gd name="T8" fmla="*/ 1 w 552"/>
                  <a:gd name="T9" fmla="*/ 0 h 538"/>
                  <a:gd name="T10" fmla="*/ 1 w 552"/>
                  <a:gd name="T11" fmla="*/ 1 h 538"/>
                  <a:gd name="T12" fmla="*/ 1 w 552"/>
                  <a:gd name="T13" fmla="*/ 1 h 538"/>
                  <a:gd name="T14" fmla="*/ 1 w 552"/>
                  <a:gd name="T15" fmla="*/ 1 h 538"/>
                  <a:gd name="T16" fmla="*/ 1 w 552"/>
                  <a:gd name="T17" fmla="*/ 1 h 538"/>
                  <a:gd name="T18" fmla="*/ 1 w 552"/>
                  <a:gd name="T19" fmla="*/ 1 h 538"/>
                  <a:gd name="T20" fmla="*/ 1 w 552"/>
                  <a:gd name="T21" fmla="*/ 2 h 538"/>
                  <a:gd name="T22" fmla="*/ 0 w 552"/>
                  <a:gd name="T23" fmla="*/ 2 h 538"/>
                  <a:gd name="T24" fmla="*/ 0 w 552"/>
                  <a:gd name="T25" fmla="*/ 2 h 538"/>
                  <a:gd name="T26" fmla="*/ 0 w 552"/>
                  <a:gd name="T27" fmla="*/ 2 h 538"/>
                  <a:gd name="T28" fmla="*/ 0 w 552"/>
                  <a:gd name="T29" fmla="*/ 2 h 538"/>
                  <a:gd name="T30" fmla="*/ 0 w 552"/>
                  <a:gd name="T31" fmla="*/ 2 h 538"/>
                  <a:gd name="T32" fmla="*/ 0 w 552"/>
                  <a:gd name="T33" fmla="*/ 2 h 538"/>
                  <a:gd name="T34" fmla="*/ 0 w 552"/>
                  <a:gd name="T35" fmla="*/ 2 h 538"/>
                  <a:gd name="T36" fmla="*/ 0 w 552"/>
                  <a:gd name="T37" fmla="*/ 2 h 538"/>
                  <a:gd name="T38" fmla="*/ 0 w 552"/>
                  <a:gd name="T39" fmla="*/ 2 h 538"/>
                  <a:gd name="T40" fmla="*/ 0 w 552"/>
                  <a:gd name="T41" fmla="*/ 2 h 538"/>
                  <a:gd name="T42" fmla="*/ 1 w 552"/>
                  <a:gd name="T43" fmla="*/ 2 h 538"/>
                  <a:gd name="T44" fmla="*/ 1 w 552"/>
                  <a:gd name="T45" fmla="*/ 2 h 538"/>
                  <a:gd name="T46" fmla="*/ 1 w 552"/>
                  <a:gd name="T47" fmla="*/ 1 h 538"/>
                  <a:gd name="T48" fmla="*/ 1 w 552"/>
                  <a:gd name="T49" fmla="*/ 1 h 538"/>
                  <a:gd name="T50" fmla="*/ 1 w 552"/>
                  <a:gd name="T51" fmla="*/ 1 h 538"/>
                  <a:gd name="T52" fmla="*/ 1 w 552"/>
                  <a:gd name="T53" fmla="*/ 1 h 538"/>
                  <a:gd name="T54" fmla="*/ 1 w 552"/>
                  <a:gd name="T55" fmla="*/ 1 h 538"/>
                  <a:gd name="T56" fmla="*/ 2 w 552"/>
                  <a:gd name="T57" fmla="*/ 1 h 538"/>
                  <a:gd name="T58" fmla="*/ 2 w 552"/>
                  <a:gd name="T59" fmla="*/ 1 h 538"/>
                  <a:gd name="T60" fmla="*/ 2 w 552"/>
                  <a:gd name="T61" fmla="*/ 0 h 538"/>
                  <a:gd name="T62" fmla="*/ 2 w 552"/>
                  <a:gd name="T63" fmla="*/ 0 h 538"/>
                  <a:gd name="T64" fmla="*/ 2 w 552"/>
                  <a:gd name="T65" fmla="*/ 0 h 538"/>
                  <a:gd name="T66" fmla="*/ 2 w 552"/>
                  <a:gd name="T67" fmla="*/ 0 h 53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552" h="538">
                    <a:moveTo>
                      <a:pt x="540" y="0"/>
                    </a:moveTo>
                    <a:lnTo>
                      <a:pt x="471" y="37"/>
                    </a:lnTo>
                    <a:lnTo>
                      <a:pt x="435" y="54"/>
                    </a:lnTo>
                    <a:lnTo>
                      <a:pt x="373" y="65"/>
                    </a:lnTo>
                    <a:lnTo>
                      <a:pt x="331" y="108"/>
                    </a:lnTo>
                    <a:lnTo>
                      <a:pt x="288" y="154"/>
                    </a:lnTo>
                    <a:lnTo>
                      <a:pt x="243" y="200"/>
                    </a:lnTo>
                    <a:lnTo>
                      <a:pt x="209" y="217"/>
                    </a:lnTo>
                    <a:lnTo>
                      <a:pt x="192" y="271"/>
                    </a:lnTo>
                    <a:lnTo>
                      <a:pt x="147" y="316"/>
                    </a:lnTo>
                    <a:lnTo>
                      <a:pt x="139" y="342"/>
                    </a:lnTo>
                    <a:lnTo>
                      <a:pt x="97" y="387"/>
                    </a:lnTo>
                    <a:lnTo>
                      <a:pt x="89" y="413"/>
                    </a:lnTo>
                    <a:lnTo>
                      <a:pt x="71" y="466"/>
                    </a:lnTo>
                    <a:lnTo>
                      <a:pt x="45" y="459"/>
                    </a:lnTo>
                    <a:lnTo>
                      <a:pt x="37" y="487"/>
                    </a:lnTo>
                    <a:lnTo>
                      <a:pt x="0" y="503"/>
                    </a:lnTo>
                    <a:lnTo>
                      <a:pt x="21" y="538"/>
                    </a:lnTo>
                    <a:lnTo>
                      <a:pt x="55" y="521"/>
                    </a:lnTo>
                    <a:lnTo>
                      <a:pt x="97" y="474"/>
                    </a:lnTo>
                    <a:lnTo>
                      <a:pt x="105" y="449"/>
                    </a:lnTo>
                    <a:lnTo>
                      <a:pt x="114" y="421"/>
                    </a:lnTo>
                    <a:lnTo>
                      <a:pt x="159" y="379"/>
                    </a:lnTo>
                    <a:lnTo>
                      <a:pt x="175" y="324"/>
                    </a:lnTo>
                    <a:lnTo>
                      <a:pt x="210" y="305"/>
                    </a:lnTo>
                    <a:lnTo>
                      <a:pt x="226" y="253"/>
                    </a:lnTo>
                    <a:lnTo>
                      <a:pt x="272" y="208"/>
                    </a:lnTo>
                    <a:lnTo>
                      <a:pt x="305" y="190"/>
                    </a:lnTo>
                    <a:lnTo>
                      <a:pt x="348" y="145"/>
                    </a:lnTo>
                    <a:lnTo>
                      <a:pt x="385" y="126"/>
                    </a:lnTo>
                    <a:lnTo>
                      <a:pt x="427" y="82"/>
                    </a:lnTo>
                    <a:lnTo>
                      <a:pt x="490" y="71"/>
                    </a:lnTo>
                    <a:lnTo>
                      <a:pt x="552" y="63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17" name="Freeform 1935">
                <a:extLst>
                  <a:ext uri="{FF2B5EF4-FFF2-40B4-BE49-F238E27FC236}">
                    <a16:creationId xmlns:a16="http://schemas.microsoft.com/office/drawing/2014/main" id="{0D958769-5717-4FBD-9F28-A2E63DC926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7" y="3182"/>
                <a:ext cx="2" cy="5"/>
              </a:xfrm>
              <a:custGeom>
                <a:avLst/>
                <a:gdLst>
                  <a:gd name="T0" fmla="*/ 0 w 20"/>
                  <a:gd name="T1" fmla="*/ 0 h 63"/>
                  <a:gd name="T2" fmla="*/ 0 w 20"/>
                  <a:gd name="T3" fmla="*/ 0 h 63"/>
                  <a:gd name="T4" fmla="*/ 0 w 20"/>
                  <a:gd name="T5" fmla="*/ 0 h 63"/>
                  <a:gd name="T6" fmla="*/ 0 w 20"/>
                  <a:gd name="T7" fmla="*/ 0 h 6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63">
                    <a:moveTo>
                      <a:pt x="12" y="63"/>
                    </a:moveTo>
                    <a:lnTo>
                      <a:pt x="20" y="34"/>
                    </a:lnTo>
                    <a:lnTo>
                      <a:pt x="0" y="0"/>
                    </a:lnTo>
                    <a:lnTo>
                      <a:pt x="12" y="63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18" name="Freeform 1936">
                <a:extLst>
                  <a:ext uri="{FF2B5EF4-FFF2-40B4-BE49-F238E27FC236}">
                    <a16:creationId xmlns:a16="http://schemas.microsoft.com/office/drawing/2014/main" id="{02E64BE6-4862-4655-A5C6-89C98BDF12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2" y="3238"/>
                <a:ext cx="2" cy="3"/>
              </a:xfrm>
              <a:custGeom>
                <a:avLst/>
                <a:gdLst>
                  <a:gd name="T0" fmla="*/ 0 w 25"/>
                  <a:gd name="T1" fmla="*/ 0 h 37"/>
                  <a:gd name="T2" fmla="*/ 0 w 25"/>
                  <a:gd name="T3" fmla="*/ 0 h 37"/>
                  <a:gd name="T4" fmla="*/ 0 w 25"/>
                  <a:gd name="T5" fmla="*/ 0 h 37"/>
                  <a:gd name="T6" fmla="*/ 0 w 25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7">
                    <a:moveTo>
                      <a:pt x="8" y="0"/>
                    </a:moveTo>
                    <a:lnTo>
                      <a:pt x="0" y="29"/>
                    </a:lnTo>
                    <a:lnTo>
                      <a:pt x="25" y="3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19" name="Freeform 1937">
                <a:extLst>
                  <a:ext uri="{FF2B5EF4-FFF2-40B4-BE49-F238E27FC236}">
                    <a16:creationId xmlns:a16="http://schemas.microsoft.com/office/drawing/2014/main" id="{1B79F005-68F4-448A-A6D0-0731DCFA71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" y="3197"/>
                <a:ext cx="31" cy="44"/>
              </a:xfrm>
              <a:custGeom>
                <a:avLst/>
                <a:gdLst>
                  <a:gd name="T0" fmla="*/ 2 w 477"/>
                  <a:gd name="T1" fmla="*/ 0 h 652"/>
                  <a:gd name="T2" fmla="*/ 2 w 477"/>
                  <a:gd name="T3" fmla="*/ 0 h 652"/>
                  <a:gd name="T4" fmla="*/ 2 w 477"/>
                  <a:gd name="T5" fmla="*/ 0 h 652"/>
                  <a:gd name="T6" fmla="*/ 2 w 477"/>
                  <a:gd name="T7" fmla="*/ 0 h 652"/>
                  <a:gd name="T8" fmla="*/ 2 w 477"/>
                  <a:gd name="T9" fmla="*/ 1 h 652"/>
                  <a:gd name="T10" fmla="*/ 1 w 477"/>
                  <a:gd name="T11" fmla="*/ 1 h 652"/>
                  <a:gd name="T12" fmla="*/ 1 w 477"/>
                  <a:gd name="T13" fmla="*/ 1 h 652"/>
                  <a:gd name="T14" fmla="*/ 1 w 477"/>
                  <a:gd name="T15" fmla="*/ 1 h 652"/>
                  <a:gd name="T16" fmla="*/ 1 w 477"/>
                  <a:gd name="T17" fmla="*/ 1 h 652"/>
                  <a:gd name="T18" fmla="*/ 1 w 477"/>
                  <a:gd name="T19" fmla="*/ 1 h 652"/>
                  <a:gd name="T20" fmla="*/ 1 w 477"/>
                  <a:gd name="T21" fmla="*/ 2 h 652"/>
                  <a:gd name="T22" fmla="*/ 1 w 477"/>
                  <a:gd name="T23" fmla="*/ 2 h 652"/>
                  <a:gd name="T24" fmla="*/ 0 w 477"/>
                  <a:gd name="T25" fmla="*/ 2 h 652"/>
                  <a:gd name="T26" fmla="*/ 0 w 477"/>
                  <a:gd name="T27" fmla="*/ 2 h 652"/>
                  <a:gd name="T28" fmla="*/ 0 w 477"/>
                  <a:gd name="T29" fmla="*/ 2 h 652"/>
                  <a:gd name="T30" fmla="*/ 0 w 477"/>
                  <a:gd name="T31" fmla="*/ 3 h 652"/>
                  <a:gd name="T32" fmla="*/ 0 w 477"/>
                  <a:gd name="T33" fmla="*/ 3 h 652"/>
                  <a:gd name="T34" fmla="*/ 0 w 477"/>
                  <a:gd name="T35" fmla="*/ 3 h 652"/>
                  <a:gd name="T36" fmla="*/ 0 w 477"/>
                  <a:gd name="T37" fmla="*/ 3 h 652"/>
                  <a:gd name="T38" fmla="*/ 0 w 477"/>
                  <a:gd name="T39" fmla="*/ 3 h 652"/>
                  <a:gd name="T40" fmla="*/ 0 w 477"/>
                  <a:gd name="T41" fmla="*/ 2 h 652"/>
                  <a:gd name="T42" fmla="*/ 1 w 477"/>
                  <a:gd name="T43" fmla="*/ 2 h 652"/>
                  <a:gd name="T44" fmla="*/ 1 w 477"/>
                  <a:gd name="T45" fmla="*/ 2 h 652"/>
                  <a:gd name="T46" fmla="*/ 1 w 477"/>
                  <a:gd name="T47" fmla="*/ 2 h 652"/>
                  <a:gd name="T48" fmla="*/ 1 w 477"/>
                  <a:gd name="T49" fmla="*/ 2 h 652"/>
                  <a:gd name="T50" fmla="*/ 1 w 477"/>
                  <a:gd name="T51" fmla="*/ 1 h 652"/>
                  <a:gd name="T52" fmla="*/ 1 w 477"/>
                  <a:gd name="T53" fmla="*/ 1 h 652"/>
                  <a:gd name="T54" fmla="*/ 1 w 477"/>
                  <a:gd name="T55" fmla="*/ 1 h 652"/>
                  <a:gd name="T56" fmla="*/ 1 w 477"/>
                  <a:gd name="T57" fmla="*/ 1 h 652"/>
                  <a:gd name="T58" fmla="*/ 2 w 477"/>
                  <a:gd name="T59" fmla="*/ 1 h 652"/>
                  <a:gd name="T60" fmla="*/ 2 w 477"/>
                  <a:gd name="T61" fmla="*/ 0 h 652"/>
                  <a:gd name="T62" fmla="*/ 2 w 477"/>
                  <a:gd name="T63" fmla="*/ 0 h 652"/>
                  <a:gd name="T64" fmla="*/ 2 w 477"/>
                  <a:gd name="T65" fmla="*/ 0 h 652"/>
                  <a:gd name="T66" fmla="*/ 2 w 477"/>
                  <a:gd name="T67" fmla="*/ 0 h 652"/>
                  <a:gd name="T68" fmla="*/ 2 w 477"/>
                  <a:gd name="T69" fmla="*/ 0 h 65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77" h="652">
                    <a:moveTo>
                      <a:pt x="456" y="0"/>
                    </a:moveTo>
                    <a:lnTo>
                      <a:pt x="449" y="26"/>
                    </a:lnTo>
                    <a:lnTo>
                      <a:pt x="414" y="47"/>
                    </a:lnTo>
                    <a:lnTo>
                      <a:pt x="380" y="64"/>
                    </a:lnTo>
                    <a:lnTo>
                      <a:pt x="364" y="118"/>
                    </a:lnTo>
                    <a:lnTo>
                      <a:pt x="326" y="134"/>
                    </a:lnTo>
                    <a:lnTo>
                      <a:pt x="310" y="189"/>
                    </a:lnTo>
                    <a:lnTo>
                      <a:pt x="267" y="234"/>
                    </a:lnTo>
                    <a:lnTo>
                      <a:pt x="223" y="279"/>
                    </a:lnTo>
                    <a:lnTo>
                      <a:pt x="206" y="331"/>
                    </a:lnTo>
                    <a:lnTo>
                      <a:pt x="164" y="374"/>
                    </a:lnTo>
                    <a:lnTo>
                      <a:pt x="147" y="428"/>
                    </a:lnTo>
                    <a:lnTo>
                      <a:pt x="104" y="473"/>
                    </a:lnTo>
                    <a:lnTo>
                      <a:pt x="96" y="499"/>
                    </a:lnTo>
                    <a:lnTo>
                      <a:pt x="51" y="544"/>
                    </a:lnTo>
                    <a:lnTo>
                      <a:pt x="34" y="597"/>
                    </a:lnTo>
                    <a:lnTo>
                      <a:pt x="0" y="615"/>
                    </a:lnTo>
                    <a:lnTo>
                      <a:pt x="17" y="652"/>
                    </a:lnTo>
                    <a:lnTo>
                      <a:pt x="55" y="632"/>
                    </a:lnTo>
                    <a:lnTo>
                      <a:pt x="71" y="579"/>
                    </a:lnTo>
                    <a:lnTo>
                      <a:pt x="113" y="536"/>
                    </a:lnTo>
                    <a:lnTo>
                      <a:pt x="130" y="481"/>
                    </a:lnTo>
                    <a:lnTo>
                      <a:pt x="173" y="436"/>
                    </a:lnTo>
                    <a:lnTo>
                      <a:pt x="190" y="381"/>
                    </a:lnTo>
                    <a:lnTo>
                      <a:pt x="226" y="365"/>
                    </a:lnTo>
                    <a:lnTo>
                      <a:pt x="250" y="288"/>
                    </a:lnTo>
                    <a:lnTo>
                      <a:pt x="285" y="268"/>
                    </a:lnTo>
                    <a:lnTo>
                      <a:pt x="302" y="213"/>
                    </a:lnTo>
                    <a:lnTo>
                      <a:pt x="346" y="171"/>
                    </a:lnTo>
                    <a:lnTo>
                      <a:pt x="389" y="126"/>
                    </a:lnTo>
                    <a:lnTo>
                      <a:pt x="398" y="97"/>
                    </a:lnTo>
                    <a:lnTo>
                      <a:pt x="431" y="80"/>
                    </a:lnTo>
                    <a:lnTo>
                      <a:pt x="440" y="54"/>
                    </a:lnTo>
                    <a:lnTo>
                      <a:pt x="477" y="35"/>
                    </a:lnTo>
                    <a:lnTo>
                      <a:pt x="456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20" name="Freeform 1938">
                <a:extLst>
                  <a:ext uri="{FF2B5EF4-FFF2-40B4-BE49-F238E27FC236}">
                    <a16:creationId xmlns:a16="http://schemas.microsoft.com/office/drawing/2014/main" id="{FC031AB5-7BC7-4DD8-B47D-4CCC51AA7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3" y="3197"/>
                <a:ext cx="2" cy="3"/>
              </a:xfrm>
              <a:custGeom>
                <a:avLst/>
                <a:gdLst>
                  <a:gd name="T0" fmla="*/ 0 w 29"/>
                  <a:gd name="T1" fmla="*/ 0 h 35"/>
                  <a:gd name="T2" fmla="*/ 0 w 29"/>
                  <a:gd name="T3" fmla="*/ 0 h 35"/>
                  <a:gd name="T4" fmla="*/ 0 w 29"/>
                  <a:gd name="T5" fmla="*/ 0 h 35"/>
                  <a:gd name="T6" fmla="*/ 0 w 29"/>
                  <a:gd name="T7" fmla="*/ 0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35">
                    <a:moveTo>
                      <a:pt x="21" y="35"/>
                    </a:moveTo>
                    <a:lnTo>
                      <a:pt x="29" y="10"/>
                    </a:lnTo>
                    <a:lnTo>
                      <a:pt x="0" y="0"/>
                    </a:lnTo>
                    <a:lnTo>
                      <a:pt x="21" y="35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21" name="Freeform 1939">
                <a:extLst>
                  <a:ext uri="{FF2B5EF4-FFF2-40B4-BE49-F238E27FC236}">
                    <a16:creationId xmlns:a16="http://schemas.microsoft.com/office/drawing/2014/main" id="{4CC274BE-C1B2-4203-B5C9-BBCB07C69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3300"/>
                <a:ext cx="3" cy="2"/>
              </a:xfrm>
              <a:custGeom>
                <a:avLst/>
                <a:gdLst>
                  <a:gd name="T0" fmla="*/ 0 w 34"/>
                  <a:gd name="T1" fmla="*/ 0 h 29"/>
                  <a:gd name="T2" fmla="*/ 0 w 34"/>
                  <a:gd name="T3" fmla="*/ 0 h 29"/>
                  <a:gd name="T4" fmla="*/ 0 w 34"/>
                  <a:gd name="T5" fmla="*/ 0 h 29"/>
                  <a:gd name="T6" fmla="*/ 0 w 34"/>
                  <a:gd name="T7" fmla="*/ 0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29">
                    <a:moveTo>
                      <a:pt x="8" y="0"/>
                    </a:moveTo>
                    <a:lnTo>
                      <a:pt x="0" y="29"/>
                    </a:lnTo>
                    <a:lnTo>
                      <a:pt x="34" y="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22" name="Freeform 1940">
                <a:extLst>
                  <a:ext uri="{FF2B5EF4-FFF2-40B4-BE49-F238E27FC236}">
                    <a16:creationId xmlns:a16="http://schemas.microsoft.com/office/drawing/2014/main" id="{9AA9E894-A13A-4AD5-B224-17FBC02D68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3" y="3229"/>
                <a:ext cx="23" cy="71"/>
              </a:xfrm>
              <a:custGeom>
                <a:avLst/>
                <a:gdLst>
                  <a:gd name="T0" fmla="*/ 1 w 353"/>
                  <a:gd name="T1" fmla="*/ 0 h 1075"/>
                  <a:gd name="T2" fmla="*/ 1 w 353"/>
                  <a:gd name="T3" fmla="*/ 0 h 1075"/>
                  <a:gd name="T4" fmla="*/ 1 w 353"/>
                  <a:gd name="T5" fmla="*/ 1 h 1075"/>
                  <a:gd name="T6" fmla="*/ 1 w 353"/>
                  <a:gd name="T7" fmla="*/ 1 h 1075"/>
                  <a:gd name="T8" fmla="*/ 1 w 353"/>
                  <a:gd name="T9" fmla="*/ 1 h 1075"/>
                  <a:gd name="T10" fmla="*/ 1 w 353"/>
                  <a:gd name="T11" fmla="*/ 2 h 1075"/>
                  <a:gd name="T12" fmla="*/ 0 w 353"/>
                  <a:gd name="T13" fmla="*/ 2 h 1075"/>
                  <a:gd name="T14" fmla="*/ 0 w 353"/>
                  <a:gd name="T15" fmla="*/ 2 h 1075"/>
                  <a:gd name="T16" fmla="*/ 0 w 353"/>
                  <a:gd name="T17" fmla="*/ 3 h 1075"/>
                  <a:gd name="T18" fmla="*/ 0 w 353"/>
                  <a:gd name="T19" fmla="*/ 3 h 1075"/>
                  <a:gd name="T20" fmla="*/ 0 w 353"/>
                  <a:gd name="T21" fmla="*/ 3 h 1075"/>
                  <a:gd name="T22" fmla="*/ 0 w 353"/>
                  <a:gd name="T23" fmla="*/ 4 h 1075"/>
                  <a:gd name="T24" fmla="*/ 0 w 353"/>
                  <a:gd name="T25" fmla="*/ 4 h 1075"/>
                  <a:gd name="T26" fmla="*/ 0 w 353"/>
                  <a:gd name="T27" fmla="*/ 4 h 1075"/>
                  <a:gd name="T28" fmla="*/ 0 w 353"/>
                  <a:gd name="T29" fmla="*/ 4 h 1075"/>
                  <a:gd name="T30" fmla="*/ 0 w 353"/>
                  <a:gd name="T31" fmla="*/ 5 h 1075"/>
                  <a:gd name="T32" fmla="*/ 0 w 353"/>
                  <a:gd name="T33" fmla="*/ 5 h 1075"/>
                  <a:gd name="T34" fmla="*/ 0 w 353"/>
                  <a:gd name="T35" fmla="*/ 5 h 1075"/>
                  <a:gd name="T36" fmla="*/ 0 w 353"/>
                  <a:gd name="T37" fmla="*/ 5 h 1075"/>
                  <a:gd name="T38" fmla="*/ 0 w 353"/>
                  <a:gd name="T39" fmla="*/ 4 h 1075"/>
                  <a:gd name="T40" fmla="*/ 0 w 353"/>
                  <a:gd name="T41" fmla="*/ 4 h 1075"/>
                  <a:gd name="T42" fmla="*/ 0 w 353"/>
                  <a:gd name="T43" fmla="*/ 4 h 1075"/>
                  <a:gd name="T44" fmla="*/ 0 w 353"/>
                  <a:gd name="T45" fmla="*/ 4 h 1075"/>
                  <a:gd name="T46" fmla="*/ 0 w 353"/>
                  <a:gd name="T47" fmla="*/ 3 h 1075"/>
                  <a:gd name="T48" fmla="*/ 0 w 353"/>
                  <a:gd name="T49" fmla="*/ 3 h 1075"/>
                  <a:gd name="T50" fmla="*/ 0 w 353"/>
                  <a:gd name="T51" fmla="*/ 3 h 1075"/>
                  <a:gd name="T52" fmla="*/ 0 w 353"/>
                  <a:gd name="T53" fmla="*/ 2 h 1075"/>
                  <a:gd name="T54" fmla="*/ 1 w 353"/>
                  <a:gd name="T55" fmla="*/ 2 h 1075"/>
                  <a:gd name="T56" fmla="*/ 1 w 353"/>
                  <a:gd name="T57" fmla="*/ 2 h 1075"/>
                  <a:gd name="T58" fmla="*/ 1 w 353"/>
                  <a:gd name="T59" fmla="*/ 1 h 1075"/>
                  <a:gd name="T60" fmla="*/ 1 w 353"/>
                  <a:gd name="T61" fmla="*/ 1 h 1075"/>
                  <a:gd name="T62" fmla="*/ 1 w 353"/>
                  <a:gd name="T63" fmla="*/ 1 h 1075"/>
                  <a:gd name="T64" fmla="*/ 1 w 353"/>
                  <a:gd name="T65" fmla="*/ 0 h 1075"/>
                  <a:gd name="T66" fmla="*/ 1 w 353"/>
                  <a:gd name="T67" fmla="*/ 0 h 1075"/>
                  <a:gd name="T68" fmla="*/ 1 w 353"/>
                  <a:gd name="T69" fmla="*/ 0 h 107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53" h="1075">
                    <a:moveTo>
                      <a:pt x="337" y="0"/>
                    </a:moveTo>
                    <a:lnTo>
                      <a:pt x="283" y="73"/>
                    </a:lnTo>
                    <a:lnTo>
                      <a:pt x="232" y="145"/>
                    </a:lnTo>
                    <a:lnTo>
                      <a:pt x="199" y="250"/>
                    </a:lnTo>
                    <a:lnTo>
                      <a:pt x="147" y="324"/>
                    </a:lnTo>
                    <a:lnTo>
                      <a:pt x="123" y="403"/>
                    </a:lnTo>
                    <a:lnTo>
                      <a:pt x="97" y="484"/>
                    </a:lnTo>
                    <a:lnTo>
                      <a:pt x="80" y="537"/>
                    </a:lnTo>
                    <a:lnTo>
                      <a:pt x="80" y="625"/>
                    </a:lnTo>
                    <a:lnTo>
                      <a:pt x="56" y="704"/>
                    </a:lnTo>
                    <a:lnTo>
                      <a:pt x="38" y="758"/>
                    </a:lnTo>
                    <a:lnTo>
                      <a:pt x="47" y="820"/>
                    </a:lnTo>
                    <a:lnTo>
                      <a:pt x="31" y="872"/>
                    </a:lnTo>
                    <a:lnTo>
                      <a:pt x="14" y="925"/>
                    </a:lnTo>
                    <a:lnTo>
                      <a:pt x="26" y="988"/>
                    </a:lnTo>
                    <a:lnTo>
                      <a:pt x="8" y="1041"/>
                    </a:lnTo>
                    <a:lnTo>
                      <a:pt x="0" y="1067"/>
                    </a:lnTo>
                    <a:lnTo>
                      <a:pt x="26" y="1075"/>
                    </a:lnTo>
                    <a:lnTo>
                      <a:pt x="34" y="1050"/>
                    </a:lnTo>
                    <a:lnTo>
                      <a:pt x="50" y="996"/>
                    </a:lnTo>
                    <a:lnTo>
                      <a:pt x="42" y="934"/>
                    </a:lnTo>
                    <a:lnTo>
                      <a:pt x="60" y="880"/>
                    </a:lnTo>
                    <a:lnTo>
                      <a:pt x="75" y="828"/>
                    </a:lnTo>
                    <a:lnTo>
                      <a:pt x="64" y="766"/>
                    </a:lnTo>
                    <a:lnTo>
                      <a:pt x="90" y="686"/>
                    </a:lnTo>
                    <a:lnTo>
                      <a:pt x="106" y="633"/>
                    </a:lnTo>
                    <a:lnTo>
                      <a:pt x="106" y="545"/>
                    </a:lnTo>
                    <a:lnTo>
                      <a:pt x="131" y="465"/>
                    </a:lnTo>
                    <a:lnTo>
                      <a:pt x="148" y="411"/>
                    </a:lnTo>
                    <a:lnTo>
                      <a:pt x="173" y="332"/>
                    </a:lnTo>
                    <a:lnTo>
                      <a:pt x="224" y="258"/>
                    </a:lnTo>
                    <a:lnTo>
                      <a:pt x="249" y="179"/>
                    </a:lnTo>
                    <a:lnTo>
                      <a:pt x="303" y="108"/>
                    </a:lnTo>
                    <a:lnTo>
                      <a:pt x="353" y="37"/>
                    </a:lnTo>
                    <a:lnTo>
                      <a:pt x="337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23" name="Freeform 1941">
                <a:extLst>
                  <a:ext uri="{FF2B5EF4-FFF2-40B4-BE49-F238E27FC236}">
                    <a16:creationId xmlns:a16="http://schemas.microsoft.com/office/drawing/2014/main" id="{99F5EE4A-CFF2-49B6-A362-E2422570F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5" y="3229"/>
                <a:ext cx="2" cy="2"/>
              </a:xfrm>
              <a:custGeom>
                <a:avLst/>
                <a:gdLst>
                  <a:gd name="T0" fmla="*/ 0 w 25"/>
                  <a:gd name="T1" fmla="*/ 0 h 37"/>
                  <a:gd name="T2" fmla="*/ 0 w 25"/>
                  <a:gd name="T3" fmla="*/ 0 h 37"/>
                  <a:gd name="T4" fmla="*/ 0 w 25"/>
                  <a:gd name="T5" fmla="*/ 0 h 37"/>
                  <a:gd name="T6" fmla="*/ 0 w 25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7">
                    <a:moveTo>
                      <a:pt x="16" y="37"/>
                    </a:moveTo>
                    <a:lnTo>
                      <a:pt x="25" y="8"/>
                    </a:lnTo>
                    <a:lnTo>
                      <a:pt x="0" y="0"/>
                    </a:lnTo>
                    <a:lnTo>
                      <a:pt x="16" y="37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24" name="Freeform 1942">
                <a:extLst>
                  <a:ext uri="{FF2B5EF4-FFF2-40B4-BE49-F238E27FC236}">
                    <a16:creationId xmlns:a16="http://schemas.microsoft.com/office/drawing/2014/main" id="{53194410-CE44-4642-B3D7-443F8806BE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3133"/>
                <a:ext cx="1" cy="1"/>
              </a:xfrm>
              <a:custGeom>
                <a:avLst/>
                <a:gdLst>
                  <a:gd name="T0" fmla="*/ 0 w 9"/>
                  <a:gd name="T1" fmla="*/ 0 h 27"/>
                  <a:gd name="T2" fmla="*/ 0 w 9"/>
                  <a:gd name="T3" fmla="*/ 0 h 27"/>
                  <a:gd name="T4" fmla="*/ 0 w 9"/>
                  <a:gd name="T5" fmla="*/ 0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27">
                    <a:moveTo>
                      <a:pt x="9" y="0"/>
                    </a:moveTo>
                    <a:lnTo>
                      <a:pt x="0" y="2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25" name="Freeform 1943">
                <a:extLst>
                  <a:ext uri="{FF2B5EF4-FFF2-40B4-BE49-F238E27FC236}">
                    <a16:creationId xmlns:a16="http://schemas.microsoft.com/office/drawing/2014/main" id="{0E4505F4-3BE7-4AB0-845E-FA6AD61DD8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3114"/>
                <a:ext cx="37" cy="20"/>
              </a:xfrm>
              <a:custGeom>
                <a:avLst/>
                <a:gdLst>
                  <a:gd name="T0" fmla="*/ 2 w 545"/>
                  <a:gd name="T1" fmla="*/ 0 h 302"/>
                  <a:gd name="T2" fmla="*/ 2 w 545"/>
                  <a:gd name="T3" fmla="*/ 0 h 302"/>
                  <a:gd name="T4" fmla="*/ 2 w 545"/>
                  <a:gd name="T5" fmla="*/ 0 h 302"/>
                  <a:gd name="T6" fmla="*/ 2 w 545"/>
                  <a:gd name="T7" fmla="*/ 0 h 302"/>
                  <a:gd name="T8" fmla="*/ 2 w 545"/>
                  <a:gd name="T9" fmla="*/ 0 h 302"/>
                  <a:gd name="T10" fmla="*/ 2 w 545"/>
                  <a:gd name="T11" fmla="*/ 0 h 302"/>
                  <a:gd name="T12" fmla="*/ 2 w 545"/>
                  <a:gd name="T13" fmla="*/ 0 h 302"/>
                  <a:gd name="T14" fmla="*/ 1 w 545"/>
                  <a:gd name="T15" fmla="*/ 0 h 302"/>
                  <a:gd name="T16" fmla="*/ 1 w 545"/>
                  <a:gd name="T17" fmla="*/ 1 h 302"/>
                  <a:gd name="T18" fmla="*/ 1 w 545"/>
                  <a:gd name="T19" fmla="*/ 1 h 302"/>
                  <a:gd name="T20" fmla="*/ 1 w 545"/>
                  <a:gd name="T21" fmla="*/ 1 h 302"/>
                  <a:gd name="T22" fmla="*/ 1 w 545"/>
                  <a:gd name="T23" fmla="*/ 1 h 302"/>
                  <a:gd name="T24" fmla="*/ 1 w 545"/>
                  <a:gd name="T25" fmla="*/ 1 h 302"/>
                  <a:gd name="T26" fmla="*/ 1 w 545"/>
                  <a:gd name="T27" fmla="*/ 1 h 302"/>
                  <a:gd name="T28" fmla="*/ 0 w 545"/>
                  <a:gd name="T29" fmla="*/ 1 h 302"/>
                  <a:gd name="T30" fmla="*/ 0 w 545"/>
                  <a:gd name="T31" fmla="*/ 1 h 302"/>
                  <a:gd name="T32" fmla="*/ 0 w 545"/>
                  <a:gd name="T33" fmla="*/ 1 h 302"/>
                  <a:gd name="T34" fmla="*/ 0 w 545"/>
                  <a:gd name="T35" fmla="*/ 1 h 302"/>
                  <a:gd name="T36" fmla="*/ 0 w 545"/>
                  <a:gd name="T37" fmla="*/ 1 h 302"/>
                  <a:gd name="T38" fmla="*/ 0 w 545"/>
                  <a:gd name="T39" fmla="*/ 1 h 302"/>
                  <a:gd name="T40" fmla="*/ 1 w 545"/>
                  <a:gd name="T41" fmla="*/ 1 h 302"/>
                  <a:gd name="T42" fmla="*/ 1 w 545"/>
                  <a:gd name="T43" fmla="*/ 1 h 302"/>
                  <a:gd name="T44" fmla="*/ 1 w 545"/>
                  <a:gd name="T45" fmla="*/ 1 h 302"/>
                  <a:gd name="T46" fmla="*/ 1 w 545"/>
                  <a:gd name="T47" fmla="*/ 1 h 302"/>
                  <a:gd name="T48" fmla="*/ 1 w 545"/>
                  <a:gd name="T49" fmla="*/ 1 h 302"/>
                  <a:gd name="T50" fmla="*/ 1 w 545"/>
                  <a:gd name="T51" fmla="*/ 1 h 302"/>
                  <a:gd name="T52" fmla="*/ 2 w 545"/>
                  <a:gd name="T53" fmla="*/ 1 h 302"/>
                  <a:gd name="T54" fmla="*/ 2 w 545"/>
                  <a:gd name="T55" fmla="*/ 1 h 302"/>
                  <a:gd name="T56" fmla="*/ 2 w 545"/>
                  <a:gd name="T57" fmla="*/ 1 h 302"/>
                  <a:gd name="T58" fmla="*/ 2 w 545"/>
                  <a:gd name="T59" fmla="*/ 0 h 302"/>
                  <a:gd name="T60" fmla="*/ 2 w 545"/>
                  <a:gd name="T61" fmla="*/ 0 h 302"/>
                  <a:gd name="T62" fmla="*/ 2 w 545"/>
                  <a:gd name="T63" fmla="*/ 0 h 302"/>
                  <a:gd name="T64" fmla="*/ 2 w 545"/>
                  <a:gd name="T65" fmla="*/ 0 h 302"/>
                  <a:gd name="T66" fmla="*/ 3 w 545"/>
                  <a:gd name="T67" fmla="*/ 0 h 302"/>
                  <a:gd name="T68" fmla="*/ 2 w 545"/>
                  <a:gd name="T69" fmla="*/ 0 h 3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45" h="302">
                    <a:moveTo>
                      <a:pt x="536" y="0"/>
                    </a:moveTo>
                    <a:lnTo>
                      <a:pt x="527" y="29"/>
                    </a:lnTo>
                    <a:lnTo>
                      <a:pt x="491" y="45"/>
                    </a:lnTo>
                    <a:lnTo>
                      <a:pt x="465" y="37"/>
                    </a:lnTo>
                    <a:lnTo>
                      <a:pt x="428" y="53"/>
                    </a:lnTo>
                    <a:lnTo>
                      <a:pt x="394" y="74"/>
                    </a:lnTo>
                    <a:lnTo>
                      <a:pt x="360" y="91"/>
                    </a:lnTo>
                    <a:lnTo>
                      <a:pt x="323" y="111"/>
                    </a:lnTo>
                    <a:lnTo>
                      <a:pt x="289" y="128"/>
                    </a:lnTo>
                    <a:lnTo>
                      <a:pt x="253" y="145"/>
                    </a:lnTo>
                    <a:lnTo>
                      <a:pt x="218" y="165"/>
                    </a:lnTo>
                    <a:lnTo>
                      <a:pt x="185" y="183"/>
                    </a:lnTo>
                    <a:lnTo>
                      <a:pt x="148" y="202"/>
                    </a:lnTo>
                    <a:lnTo>
                      <a:pt x="114" y="220"/>
                    </a:lnTo>
                    <a:lnTo>
                      <a:pt x="77" y="236"/>
                    </a:lnTo>
                    <a:lnTo>
                      <a:pt x="43" y="256"/>
                    </a:lnTo>
                    <a:lnTo>
                      <a:pt x="9" y="275"/>
                    </a:lnTo>
                    <a:lnTo>
                      <a:pt x="0" y="302"/>
                    </a:lnTo>
                    <a:lnTo>
                      <a:pt x="35" y="282"/>
                    </a:lnTo>
                    <a:lnTo>
                      <a:pt x="97" y="274"/>
                    </a:lnTo>
                    <a:lnTo>
                      <a:pt x="132" y="253"/>
                    </a:lnTo>
                    <a:lnTo>
                      <a:pt x="168" y="236"/>
                    </a:lnTo>
                    <a:lnTo>
                      <a:pt x="202" y="219"/>
                    </a:lnTo>
                    <a:lnTo>
                      <a:pt x="236" y="198"/>
                    </a:lnTo>
                    <a:lnTo>
                      <a:pt x="273" y="182"/>
                    </a:lnTo>
                    <a:lnTo>
                      <a:pt x="307" y="162"/>
                    </a:lnTo>
                    <a:lnTo>
                      <a:pt x="344" y="145"/>
                    </a:lnTo>
                    <a:lnTo>
                      <a:pt x="351" y="119"/>
                    </a:lnTo>
                    <a:lnTo>
                      <a:pt x="377" y="127"/>
                    </a:lnTo>
                    <a:lnTo>
                      <a:pt x="412" y="108"/>
                    </a:lnTo>
                    <a:lnTo>
                      <a:pt x="448" y="90"/>
                    </a:lnTo>
                    <a:lnTo>
                      <a:pt x="483" y="71"/>
                    </a:lnTo>
                    <a:lnTo>
                      <a:pt x="519" y="54"/>
                    </a:lnTo>
                    <a:lnTo>
                      <a:pt x="545" y="61"/>
                    </a:ln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26" name="Freeform 1944">
                <a:extLst>
                  <a:ext uri="{FF2B5EF4-FFF2-40B4-BE49-F238E27FC236}">
                    <a16:creationId xmlns:a16="http://schemas.microsoft.com/office/drawing/2014/main" id="{C51FF164-9718-415F-B9BE-9BECDC1DF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0" y="3114"/>
                <a:ext cx="2" cy="4"/>
              </a:xfrm>
              <a:custGeom>
                <a:avLst/>
                <a:gdLst>
                  <a:gd name="T0" fmla="*/ 0 w 26"/>
                  <a:gd name="T1" fmla="*/ 0 h 61"/>
                  <a:gd name="T2" fmla="*/ 0 w 26"/>
                  <a:gd name="T3" fmla="*/ 0 h 61"/>
                  <a:gd name="T4" fmla="*/ 0 w 26"/>
                  <a:gd name="T5" fmla="*/ 0 h 61"/>
                  <a:gd name="T6" fmla="*/ 0 w 26"/>
                  <a:gd name="T7" fmla="*/ 0 h 61"/>
                  <a:gd name="T8" fmla="*/ 0 w 26"/>
                  <a:gd name="T9" fmla="*/ 0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61">
                    <a:moveTo>
                      <a:pt x="9" y="61"/>
                    </a:moveTo>
                    <a:lnTo>
                      <a:pt x="17" y="37"/>
                    </a:lnTo>
                    <a:lnTo>
                      <a:pt x="26" y="8"/>
                    </a:lnTo>
                    <a:lnTo>
                      <a:pt x="0" y="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27" name="Freeform 1945">
                <a:extLst>
                  <a:ext uri="{FF2B5EF4-FFF2-40B4-BE49-F238E27FC236}">
                    <a16:creationId xmlns:a16="http://schemas.microsoft.com/office/drawing/2014/main" id="{E5974E08-FDE4-4931-A203-E18A2C077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5" y="3153"/>
                <a:ext cx="1" cy="4"/>
              </a:xfrm>
              <a:custGeom>
                <a:avLst/>
                <a:gdLst>
                  <a:gd name="T0" fmla="*/ 0 w 26"/>
                  <a:gd name="T1" fmla="*/ 0 h 62"/>
                  <a:gd name="T2" fmla="*/ 0 w 26"/>
                  <a:gd name="T3" fmla="*/ 0 h 62"/>
                  <a:gd name="T4" fmla="*/ 0 w 26"/>
                  <a:gd name="T5" fmla="*/ 0 h 62"/>
                  <a:gd name="T6" fmla="*/ 0 w 26"/>
                  <a:gd name="T7" fmla="*/ 0 h 62"/>
                  <a:gd name="T8" fmla="*/ 0 w 26"/>
                  <a:gd name="T9" fmla="*/ 0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62">
                    <a:moveTo>
                      <a:pt x="8" y="0"/>
                    </a:moveTo>
                    <a:lnTo>
                      <a:pt x="0" y="25"/>
                    </a:lnTo>
                    <a:lnTo>
                      <a:pt x="16" y="62"/>
                    </a:lnTo>
                    <a:lnTo>
                      <a:pt x="26" y="3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28" name="Freeform 1946">
                <a:extLst>
                  <a:ext uri="{FF2B5EF4-FFF2-40B4-BE49-F238E27FC236}">
                    <a16:creationId xmlns:a16="http://schemas.microsoft.com/office/drawing/2014/main" id="{511F60AA-B8F0-44A7-A4C8-EEEDAEF64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5" y="3128"/>
                <a:ext cx="32" cy="27"/>
              </a:xfrm>
              <a:custGeom>
                <a:avLst/>
                <a:gdLst>
                  <a:gd name="T0" fmla="*/ 2 w 472"/>
                  <a:gd name="T1" fmla="*/ 0 h 411"/>
                  <a:gd name="T2" fmla="*/ 2 w 472"/>
                  <a:gd name="T3" fmla="*/ 0 h 411"/>
                  <a:gd name="T4" fmla="*/ 2 w 472"/>
                  <a:gd name="T5" fmla="*/ 0 h 411"/>
                  <a:gd name="T6" fmla="*/ 2 w 472"/>
                  <a:gd name="T7" fmla="*/ 0 h 411"/>
                  <a:gd name="T8" fmla="*/ 2 w 472"/>
                  <a:gd name="T9" fmla="*/ 0 h 411"/>
                  <a:gd name="T10" fmla="*/ 2 w 472"/>
                  <a:gd name="T11" fmla="*/ 0 h 411"/>
                  <a:gd name="T12" fmla="*/ 1 w 472"/>
                  <a:gd name="T13" fmla="*/ 1 h 411"/>
                  <a:gd name="T14" fmla="*/ 1 w 472"/>
                  <a:gd name="T15" fmla="*/ 1 h 411"/>
                  <a:gd name="T16" fmla="*/ 1 w 472"/>
                  <a:gd name="T17" fmla="*/ 1 h 411"/>
                  <a:gd name="T18" fmla="*/ 1 w 472"/>
                  <a:gd name="T19" fmla="*/ 1 h 411"/>
                  <a:gd name="T20" fmla="*/ 1 w 472"/>
                  <a:gd name="T21" fmla="*/ 1 h 411"/>
                  <a:gd name="T22" fmla="*/ 1 w 472"/>
                  <a:gd name="T23" fmla="*/ 1 h 411"/>
                  <a:gd name="T24" fmla="*/ 1 w 472"/>
                  <a:gd name="T25" fmla="*/ 1 h 411"/>
                  <a:gd name="T26" fmla="*/ 1 w 472"/>
                  <a:gd name="T27" fmla="*/ 1 h 411"/>
                  <a:gd name="T28" fmla="*/ 0 w 472"/>
                  <a:gd name="T29" fmla="*/ 1 h 411"/>
                  <a:gd name="T30" fmla="*/ 0 w 472"/>
                  <a:gd name="T31" fmla="*/ 2 h 411"/>
                  <a:gd name="T32" fmla="*/ 0 w 472"/>
                  <a:gd name="T33" fmla="*/ 2 h 411"/>
                  <a:gd name="T34" fmla="*/ 0 w 472"/>
                  <a:gd name="T35" fmla="*/ 2 h 411"/>
                  <a:gd name="T36" fmla="*/ 0 w 472"/>
                  <a:gd name="T37" fmla="*/ 2 h 411"/>
                  <a:gd name="T38" fmla="*/ 0 w 472"/>
                  <a:gd name="T39" fmla="*/ 2 h 411"/>
                  <a:gd name="T40" fmla="*/ 0 w 472"/>
                  <a:gd name="T41" fmla="*/ 1 h 411"/>
                  <a:gd name="T42" fmla="*/ 1 w 472"/>
                  <a:gd name="T43" fmla="*/ 1 h 411"/>
                  <a:gd name="T44" fmla="*/ 1 w 472"/>
                  <a:gd name="T45" fmla="*/ 1 h 411"/>
                  <a:gd name="T46" fmla="*/ 1 w 472"/>
                  <a:gd name="T47" fmla="*/ 1 h 411"/>
                  <a:gd name="T48" fmla="*/ 1 w 472"/>
                  <a:gd name="T49" fmla="*/ 1 h 411"/>
                  <a:gd name="T50" fmla="*/ 1 w 472"/>
                  <a:gd name="T51" fmla="*/ 1 h 411"/>
                  <a:gd name="T52" fmla="*/ 1 w 472"/>
                  <a:gd name="T53" fmla="*/ 1 h 411"/>
                  <a:gd name="T54" fmla="*/ 2 w 472"/>
                  <a:gd name="T55" fmla="*/ 1 h 411"/>
                  <a:gd name="T56" fmla="*/ 2 w 472"/>
                  <a:gd name="T57" fmla="*/ 1 h 411"/>
                  <a:gd name="T58" fmla="*/ 2 w 472"/>
                  <a:gd name="T59" fmla="*/ 1 h 411"/>
                  <a:gd name="T60" fmla="*/ 2 w 472"/>
                  <a:gd name="T61" fmla="*/ 0 h 411"/>
                  <a:gd name="T62" fmla="*/ 2 w 472"/>
                  <a:gd name="T63" fmla="*/ 0 h 411"/>
                  <a:gd name="T64" fmla="*/ 2 w 472"/>
                  <a:gd name="T65" fmla="*/ 0 h 411"/>
                  <a:gd name="T66" fmla="*/ 2 w 472"/>
                  <a:gd name="T67" fmla="*/ 0 h 411"/>
                  <a:gd name="T68" fmla="*/ 2 w 472"/>
                  <a:gd name="T69" fmla="*/ 0 h 41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72" h="411">
                    <a:moveTo>
                      <a:pt x="472" y="0"/>
                    </a:moveTo>
                    <a:lnTo>
                      <a:pt x="436" y="16"/>
                    </a:lnTo>
                    <a:lnTo>
                      <a:pt x="426" y="44"/>
                    </a:lnTo>
                    <a:lnTo>
                      <a:pt x="393" y="61"/>
                    </a:lnTo>
                    <a:lnTo>
                      <a:pt x="359" y="80"/>
                    </a:lnTo>
                    <a:lnTo>
                      <a:pt x="350" y="108"/>
                    </a:lnTo>
                    <a:lnTo>
                      <a:pt x="314" y="124"/>
                    </a:lnTo>
                    <a:lnTo>
                      <a:pt x="288" y="116"/>
                    </a:lnTo>
                    <a:lnTo>
                      <a:pt x="243" y="161"/>
                    </a:lnTo>
                    <a:lnTo>
                      <a:pt x="235" y="187"/>
                    </a:lnTo>
                    <a:lnTo>
                      <a:pt x="201" y="208"/>
                    </a:lnTo>
                    <a:lnTo>
                      <a:pt x="167" y="225"/>
                    </a:lnTo>
                    <a:lnTo>
                      <a:pt x="131" y="242"/>
                    </a:lnTo>
                    <a:lnTo>
                      <a:pt x="113" y="295"/>
                    </a:lnTo>
                    <a:lnTo>
                      <a:pt x="78" y="316"/>
                    </a:lnTo>
                    <a:lnTo>
                      <a:pt x="34" y="358"/>
                    </a:lnTo>
                    <a:lnTo>
                      <a:pt x="0" y="378"/>
                    </a:lnTo>
                    <a:lnTo>
                      <a:pt x="18" y="411"/>
                    </a:lnTo>
                    <a:lnTo>
                      <a:pt x="54" y="395"/>
                    </a:lnTo>
                    <a:lnTo>
                      <a:pt x="97" y="350"/>
                    </a:lnTo>
                    <a:lnTo>
                      <a:pt x="104" y="324"/>
                    </a:lnTo>
                    <a:lnTo>
                      <a:pt x="141" y="304"/>
                    </a:lnTo>
                    <a:lnTo>
                      <a:pt x="184" y="258"/>
                    </a:lnTo>
                    <a:lnTo>
                      <a:pt x="218" y="240"/>
                    </a:lnTo>
                    <a:lnTo>
                      <a:pt x="227" y="215"/>
                    </a:lnTo>
                    <a:lnTo>
                      <a:pt x="264" y="196"/>
                    </a:lnTo>
                    <a:lnTo>
                      <a:pt x="297" y="179"/>
                    </a:lnTo>
                    <a:lnTo>
                      <a:pt x="334" y="159"/>
                    </a:lnTo>
                    <a:lnTo>
                      <a:pt x="342" y="133"/>
                    </a:lnTo>
                    <a:lnTo>
                      <a:pt x="376" y="116"/>
                    </a:lnTo>
                    <a:lnTo>
                      <a:pt x="411" y="95"/>
                    </a:lnTo>
                    <a:lnTo>
                      <a:pt x="419" y="70"/>
                    </a:lnTo>
                    <a:lnTo>
                      <a:pt x="455" y="53"/>
                    </a:lnTo>
                    <a:lnTo>
                      <a:pt x="464" y="25"/>
                    </a:lnTo>
                    <a:lnTo>
                      <a:pt x="472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29" name="Freeform 1947">
                <a:extLst>
                  <a:ext uri="{FF2B5EF4-FFF2-40B4-BE49-F238E27FC236}">
                    <a16:creationId xmlns:a16="http://schemas.microsoft.com/office/drawing/2014/main" id="{8549135B-9602-4EB6-BA24-8AD0DA0F6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6" y="3128"/>
                <a:ext cx="2" cy="2"/>
              </a:xfrm>
              <a:custGeom>
                <a:avLst/>
                <a:gdLst>
                  <a:gd name="T0" fmla="*/ 0 w 25"/>
                  <a:gd name="T1" fmla="*/ 0 h 33"/>
                  <a:gd name="T2" fmla="*/ 0 w 25"/>
                  <a:gd name="T3" fmla="*/ 0 h 33"/>
                  <a:gd name="T4" fmla="*/ 0 w 25"/>
                  <a:gd name="T5" fmla="*/ 0 h 33"/>
                  <a:gd name="T6" fmla="*/ 0 w 25"/>
                  <a:gd name="T7" fmla="*/ 0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3">
                    <a:moveTo>
                      <a:pt x="0" y="25"/>
                    </a:moveTo>
                    <a:lnTo>
                      <a:pt x="25" y="33"/>
                    </a:lnTo>
                    <a:lnTo>
                      <a:pt x="8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30" name="Freeform 1948">
                <a:extLst>
                  <a:ext uri="{FF2B5EF4-FFF2-40B4-BE49-F238E27FC236}">
                    <a16:creationId xmlns:a16="http://schemas.microsoft.com/office/drawing/2014/main" id="{244C78F1-3952-4092-8731-791313E2E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6" y="3156"/>
                <a:ext cx="1" cy="2"/>
              </a:xfrm>
              <a:custGeom>
                <a:avLst/>
                <a:gdLst>
                  <a:gd name="T0" fmla="*/ 0 w 8"/>
                  <a:gd name="T1" fmla="*/ 0 h 25"/>
                  <a:gd name="T2" fmla="*/ 0 w 8"/>
                  <a:gd name="T3" fmla="*/ 0 h 25"/>
                  <a:gd name="T4" fmla="*/ 0 w 8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25">
                    <a:moveTo>
                      <a:pt x="8" y="0"/>
                    </a:moveTo>
                    <a:lnTo>
                      <a:pt x="0" y="2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31" name="Freeform 1949">
                <a:extLst>
                  <a:ext uri="{FF2B5EF4-FFF2-40B4-BE49-F238E27FC236}">
                    <a16:creationId xmlns:a16="http://schemas.microsoft.com/office/drawing/2014/main" id="{629AC5D7-DF49-43AF-80A2-ACF98A64D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6" y="3123"/>
                <a:ext cx="34" cy="35"/>
              </a:xfrm>
              <a:custGeom>
                <a:avLst/>
                <a:gdLst>
                  <a:gd name="T0" fmla="*/ 2 w 506"/>
                  <a:gd name="T1" fmla="*/ 0 h 520"/>
                  <a:gd name="T2" fmla="*/ 2 w 506"/>
                  <a:gd name="T3" fmla="*/ 0 h 520"/>
                  <a:gd name="T4" fmla="*/ 2 w 506"/>
                  <a:gd name="T5" fmla="*/ 0 h 520"/>
                  <a:gd name="T6" fmla="*/ 2 w 506"/>
                  <a:gd name="T7" fmla="*/ 0 h 520"/>
                  <a:gd name="T8" fmla="*/ 2 w 506"/>
                  <a:gd name="T9" fmla="*/ 0 h 520"/>
                  <a:gd name="T10" fmla="*/ 2 w 506"/>
                  <a:gd name="T11" fmla="*/ 0 h 520"/>
                  <a:gd name="T12" fmla="*/ 1 w 506"/>
                  <a:gd name="T13" fmla="*/ 1 h 520"/>
                  <a:gd name="T14" fmla="*/ 1 w 506"/>
                  <a:gd name="T15" fmla="*/ 1 h 520"/>
                  <a:gd name="T16" fmla="*/ 1 w 506"/>
                  <a:gd name="T17" fmla="*/ 1 h 520"/>
                  <a:gd name="T18" fmla="*/ 1 w 506"/>
                  <a:gd name="T19" fmla="*/ 1 h 520"/>
                  <a:gd name="T20" fmla="*/ 1 w 506"/>
                  <a:gd name="T21" fmla="*/ 1 h 520"/>
                  <a:gd name="T22" fmla="*/ 1 w 506"/>
                  <a:gd name="T23" fmla="*/ 1 h 520"/>
                  <a:gd name="T24" fmla="*/ 1 w 506"/>
                  <a:gd name="T25" fmla="*/ 2 h 520"/>
                  <a:gd name="T26" fmla="*/ 0 w 506"/>
                  <a:gd name="T27" fmla="*/ 2 h 520"/>
                  <a:gd name="T28" fmla="*/ 0 w 506"/>
                  <a:gd name="T29" fmla="*/ 2 h 520"/>
                  <a:gd name="T30" fmla="*/ 0 w 506"/>
                  <a:gd name="T31" fmla="*/ 2 h 520"/>
                  <a:gd name="T32" fmla="*/ 0 w 506"/>
                  <a:gd name="T33" fmla="*/ 2 h 520"/>
                  <a:gd name="T34" fmla="*/ 0 w 506"/>
                  <a:gd name="T35" fmla="*/ 2 h 520"/>
                  <a:gd name="T36" fmla="*/ 0 w 506"/>
                  <a:gd name="T37" fmla="*/ 2 h 520"/>
                  <a:gd name="T38" fmla="*/ 0 w 506"/>
                  <a:gd name="T39" fmla="*/ 2 h 520"/>
                  <a:gd name="T40" fmla="*/ 1 w 506"/>
                  <a:gd name="T41" fmla="*/ 2 h 520"/>
                  <a:gd name="T42" fmla="*/ 1 w 506"/>
                  <a:gd name="T43" fmla="*/ 2 h 520"/>
                  <a:gd name="T44" fmla="*/ 1 w 506"/>
                  <a:gd name="T45" fmla="*/ 2 h 520"/>
                  <a:gd name="T46" fmla="*/ 1 w 506"/>
                  <a:gd name="T47" fmla="*/ 1 h 520"/>
                  <a:gd name="T48" fmla="*/ 1 w 506"/>
                  <a:gd name="T49" fmla="*/ 1 h 520"/>
                  <a:gd name="T50" fmla="*/ 1 w 506"/>
                  <a:gd name="T51" fmla="*/ 1 h 520"/>
                  <a:gd name="T52" fmla="*/ 1 w 506"/>
                  <a:gd name="T53" fmla="*/ 1 h 520"/>
                  <a:gd name="T54" fmla="*/ 2 w 506"/>
                  <a:gd name="T55" fmla="*/ 1 h 520"/>
                  <a:gd name="T56" fmla="*/ 2 w 506"/>
                  <a:gd name="T57" fmla="*/ 1 h 520"/>
                  <a:gd name="T58" fmla="*/ 2 w 506"/>
                  <a:gd name="T59" fmla="*/ 1 h 520"/>
                  <a:gd name="T60" fmla="*/ 2 w 506"/>
                  <a:gd name="T61" fmla="*/ 0 h 520"/>
                  <a:gd name="T62" fmla="*/ 2 w 506"/>
                  <a:gd name="T63" fmla="*/ 0 h 520"/>
                  <a:gd name="T64" fmla="*/ 2 w 506"/>
                  <a:gd name="T65" fmla="*/ 0 h 520"/>
                  <a:gd name="T66" fmla="*/ 2 w 506"/>
                  <a:gd name="T67" fmla="*/ 0 h 520"/>
                  <a:gd name="T68" fmla="*/ 2 w 506"/>
                  <a:gd name="T69" fmla="*/ 0 h 52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06" h="520">
                    <a:moveTo>
                      <a:pt x="488" y="0"/>
                    </a:moveTo>
                    <a:lnTo>
                      <a:pt x="451" y="19"/>
                    </a:lnTo>
                    <a:lnTo>
                      <a:pt x="443" y="45"/>
                    </a:lnTo>
                    <a:lnTo>
                      <a:pt x="409" y="65"/>
                    </a:lnTo>
                    <a:lnTo>
                      <a:pt x="375" y="83"/>
                    </a:lnTo>
                    <a:lnTo>
                      <a:pt x="367" y="109"/>
                    </a:lnTo>
                    <a:lnTo>
                      <a:pt x="321" y="153"/>
                    </a:lnTo>
                    <a:lnTo>
                      <a:pt x="288" y="170"/>
                    </a:lnTo>
                    <a:lnTo>
                      <a:pt x="279" y="199"/>
                    </a:lnTo>
                    <a:lnTo>
                      <a:pt x="234" y="245"/>
                    </a:lnTo>
                    <a:lnTo>
                      <a:pt x="200" y="262"/>
                    </a:lnTo>
                    <a:lnTo>
                      <a:pt x="158" y="307"/>
                    </a:lnTo>
                    <a:lnTo>
                      <a:pt x="140" y="361"/>
                    </a:lnTo>
                    <a:lnTo>
                      <a:pt x="104" y="378"/>
                    </a:lnTo>
                    <a:lnTo>
                      <a:pt x="62" y="424"/>
                    </a:lnTo>
                    <a:lnTo>
                      <a:pt x="25" y="440"/>
                    </a:lnTo>
                    <a:lnTo>
                      <a:pt x="8" y="495"/>
                    </a:lnTo>
                    <a:lnTo>
                      <a:pt x="0" y="520"/>
                    </a:lnTo>
                    <a:lnTo>
                      <a:pt x="44" y="478"/>
                    </a:lnTo>
                    <a:lnTo>
                      <a:pt x="79" y="458"/>
                    </a:lnTo>
                    <a:lnTo>
                      <a:pt x="125" y="412"/>
                    </a:lnTo>
                    <a:lnTo>
                      <a:pt x="132" y="387"/>
                    </a:lnTo>
                    <a:lnTo>
                      <a:pt x="175" y="341"/>
                    </a:lnTo>
                    <a:lnTo>
                      <a:pt x="217" y="295"/>
                    </a:lnTo>
                    <a:lnTo>
                      <a:pt x="254" y="279"/>
                    </a:lnTo>
                    <a:lnTo>
                      <a:pt x="262" y="253"/>
                    </a:lnTo>
                    <a:lnTo>
                      <a:pt x="305" y="208"/>
                    </a:lnTo>
                    <a:lnTo>
                      <a:pt x="342" y="188"/>
                    </a:lnTo>
                    <a:lnTo>
                      <a:pt x="358" y="136"/>
                    </a:lnTo>
                    <a:lnTo>
                      <a:pt x="392" y="117"/>
                    </a:lnTo>
                    <a:lnTo>
                      <a:pt x="426" y="98"/>
                    </a:lnTo>
                    <a:lnTo>
                      <a:pt x="435" y="74"/>
                    </a:lnTo>
                    <a:lnTo>
                      <a:pt x="472" y="54"/>
                    </a:lnTo>
                    <a:lnTo>
                      <a:pt x="506" y="37"/>
                    </a:lnTo>
                    <a:lnTo>
                      <a:pt x="488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32" name="Freeform 1950">
                <a:extLst>
                  <a:ext uri="{FF2B5EF4-FFF2-40B4-BE49-F238E27FC236}">
                    <a16:creationId xmlns:a16="http://schemas.microsoft.com/office/drawing/2014/main" id="{1E8E7455-E76D-495F-BC03-6042923BC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" y="3123"/>
                <a:ext cx="2" cy="3"/>
              </a:xfrm>
              <a:custGeom>
                <a:avLst/>
                <a:gdLst>
                  <a:gd name="T0" fmla="*/ 0 w 26"/>
                  <a:gd name="T1" fmla="*/ 0 h 37"/>
                  <a:gd name="T2" fmla="*/ 0 w 26"/>
                  <a:gd name="T3" fmla="*/ 0 h 37"/>
                  <a:gd name="T4" fmla="*/ 0 w 26"/>
                  <a:gd name="T5" fmla="*/ 0 h 37"/>
                  <a:gd name="T6" fmla="*/ 0 w 26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37">
                    <a:moveTo>
                      <a:pt x="18" y="37"/>
                    </a:moveTo>
                    <a:lnTo>
                      <a:pt x="26" y="8"/>
                    </a:lnTo>
                    <a:lnTo>
                      <a:pt x="0" y="0"/>
                    </a:lnTo>
                    <a:lnTo>
                      <a:pt x="18" y="37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33" name="Freeform 1951">
                <a:extLst>
                  <a:ext uri="{FF2B5EF4-FFF2-40B4-BE49-F238E27FC236}">
                    <a16:creationId xmlns:a16="http://schemas.microsoft.com/office/drawing/2014/main" id="{BA5F5688-7D7C-46E3-AA2C-B301F300A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7" y="3055"/>
                <a:ext cx="2" cy="3"/>
              </a:xfrm>
              <a:custGeom>
                <a:avLst/>
                <a:gdLst>
                  <a:gd name="T0" fmla="*/ 0 w 36"/>
                  <a:gd name="T1" fmla="*/ 0 h 52"/>
                  <a:gd name="T2" fmla="*/ 0 w 36"/>
                  <a:gd name="T3" fmla="*/ 0 h 52"/>
                  <a:gd name="T4" fmla="*/ 0 w 36"/>
                  <a:gd name="T5" fmla="*/ 0 h 52"/>
                  <a:gd name="T6" fmla="*/ 0 w 36"/>
                  <a:gd name="T7" fmla="*/ 0 h 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52">
                    <a:moveTo>
                      <a:pt x="36" y="0"/>
                    </a:moveTo>
                    <a:lnTo>
                      <a:pt x="0" y="17"/>
                    </a:lnTo>
                    <a:lnTo>
                      <a:pt x="20" y="52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34" name="Freeform 1952">
                <a:extLst>
                  <a:ext uri="{FF2B5EF4-FFF2-40B4-BE49-F238E27FC236}">
                    <a16:creationId xmlns:a16="http://schemas.microsoft.com/office/drawing/2014/main" id="{38E39B42-A1E8-429B-A77F-8C0F3C7006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8" y="3026"/>
                <a:ext cx="59" cy="32"/>
              </a:xfrm>
              <a:custGeom>
                <a:avLst/>
                <a:gdLst>
                  <a:gd name="T0" fmla="*/ 4 w 886"/>
                  <a:gd name="T1" fmla="*/ 0 h 483"/>
                  <a:gd name="T2" fmla="*/ 4 w 886"/>
                  <a:gd name="T3" fmla="*/ 0 h 483"/>
                  <a:gd name="T4" fmla="*/ 3 w 886"/>
                  <a:gd name="T5" fmla="*/ 0 h 483"/>
                  <a:gd name="T6" fmla="*/ 3 w 886"/>
                  <a:gd name="T7" fmla="*/ 0 h 483"/>
                  <a:gd name="T8" fmla="*/ 3 w 886"/>
                  <a:gd name="T9" fmla="*/ 0 h 483"/>
                  <a:gd name="T10" fmla="*/ 3 w 886"/>
                  <a:gd name="T11" fmla="*/ 1 h 483"/>
                  <a:gd name="T12" fmla="*/ 2 w 886"/>
                  <a:gd name="T13" fmla="*/ 1 h 483"/>
                  <a:gd name="T14" fmla="*/ 2 w 886"/>
                  <a:gd name="T15" fmla="*/ 1 h 483"/>
                  <a:gd name="T16" fmla="*/ 2 w 886"/>
                  <a:gd name="T17" fmla="*/ 1 h 483"/>
                  <a:gd name="T18" fmla="*/ 1 w 886"/>
                  <a:gd name="T19" fmla="*/ 1 h 483"/>
                  <a:gd name="T20" fmla="*/ 1 w 886"/>
                  <a:gd name="T21" fmla="*/ 1 h 483"/>
                  <a:gd name="T22" fmla="*/ 1 w 886"/>
                  <a:gd name="T23" fmla="*/ 1 h 483"/>
                  <a:gd name="T24" fmla="*/ 1 w 886"/>
                  <a:gd name="T25" fmla="*/ 2 h 483"/>
                  <a:gd name="T26" fmla="*/ 0 w 886"/>
                  <a:gd name="T27" fmla="*/ 2 h 483"/>
                  <a:gd name="T28" fmla="*/ 0 w 886"/>
                  <a:gd name="T29" fmla="*/ 2 h 483"/>
                  <a:gd name="T30" fmla="*/ 0 w 886"/>
                  <a:gd name="T31" fmla="*/ 2 h 483"/>
                  <a:gd name="T32" fmla="*/ 0 w 886"/>
                  <a:gd name="T33" fmla="*/ 2 h 483"/>
                  <a:gd name="T34" fmla="*/ 0 w 886"/>
                  <a:gd name="T35" fmla="*/ 2 h 483"/>
                  <a:gd name="T36" fmla="*/ 0 w 886"/>
                  <a:gd name="T37" fmla="*/ 2 h 483"/>
                  <a:gd name="T38" fmla="*/ 0 w 886"/>
                  <a:gd name="T39" fmla="*/ 2 h 483"/>
                  <a:gd name="T40" fmla="*/ 1 w 886"/>
                  <a:gd name="T41" fmla="*/ 2 h 483"/>
                  <a:gd name="T42" fmla="*/ 1 w 886"/>
                  <a:gd name="T43" fmla="*/ 2 h 483"/>
                  <a:gd name="T44" fmla="*/ 1 w 886"/>
                  <a:gd name="T45" fmla="*/ 1 h 483"/>
                  <a:gd name="T46" fmla="*/ 2 w 886"/>
                  <a:gd name="T47" fmla="*/ 1 h 483"/>
                  <a:gd name="T48" fmla="*/ 2 w 886"/>
                  <a:gd name="T49" fmla="*/ 1 h 483"/>
                  <a:gd name="T50" fmla="*/ 2 w 886"/>
                  <a:gd name="T51" fmla="*/ 1 h 483"/>
                  <a:gd name="T52" fmla="*/ 2 w 886"/>
                  <a:gd name="T53" fmla="*/ 1 h 483"/>
                  <a:gd name="T54" fmla="*/ 3 w 886"/>
                  <a:gd name="T55" fmla="*/ 1 h 483"/>
                  <a:gd name="T56" fmla="*/ 3 w 886"/>
                  <a:gd name="T57" fmla="*/ 1 h 483"/>
                  <a:gd name="T58" fmla="*/ 3 w 886"/>
                  <a:gd name="T59" fmla="*/ 0 h 483"/>
                  <a:gd name="T60" fmla="*/ 4 w 886"/>
                  <a:gd name="T61" fmla="*/ 0 h 483"/>
                  <a:gd name="T62" fmla="*/ 4 w 886"/>
                  <a:gd name="T63" fmla="*/ 0 h 483"/>
                  <a:gd name="T64" fmla="*/ 4 w 886"/>
                  <a:gd name="T65" fmla="*/ 0 h 483"/>
                  <a:gd name="T66" fmla="*/ 4 w 886"/>
                  <a:gd name="T67" fmla="*/ 0 h 48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886" h="483">
                    <a:moveTo>
                      <a:pt x="886" y="0"/>
                    </a:moveTo>
                    <a:lnTo>
                      <a:pt x="849" y="16"/>
                    </a:lnTo>
                    <a:lnTo>
                      <a:pt x="786" y="28"/>
                    </a:lnTo>
                    <a:lnTo>
                      <a:pt x="744" y="74"/>
                    </a:lnTo>
                    <a:lnTo>
                      <a:pt x="682" y="82"/>
                    </a:lnTo>
                    <a:lnTo>
                      <a:pt x="611" y="119"/>
                    </a:lnTo>
                    <a:lnTo>
                      <a:pt x="542" y="157"/>
                    </a:lnTo>
                    <a:lnTo>
                      <a:pt x="472" y="191"/>
                    </a:lnTo>
                    <a:lnTo>
                      <a:pt x="402" y="228"/>
                    </a:lnTo>
                    <a:lnTo>
                      <a:pt x="331" y="265"/>
                    </a:lnTo>
                    <a:lnTo>
                      <a:pt x="260" y="303"/>
                    </a:lnTo>
                    <a:lnTo>
                      <a:pt x="226" y="320"/>
                    </a:lnTo>
                    <a:lnTo>
                      <a:pt x="155" y="356"/>
                    </a:lnTo>
                    <a:lnTo>
                      <a:pt x="84" y="393"/>
                    </a:lnTo>
                    <a:lnTo>
                      <a:pt x="51" y="411"/>
                    </a:lnTo>
                    <a:lnTo>
                      <a:pt x="16" y="431"/>
                    </a:lnTo>
                    <a:lnTo>
                      <a:pt x="0" y="483"/>
                    </a:lnTo>
                    <a:lnTo>
                      <a:pt x="34" y="465"/>
                    </a:lnTo>
                    <a:lnTo>
                      <a:pt x="68" y="448"/>
                    </a:lnTo>
                    <a:lnTo>
                      <a:pt x="105" y="428"/>
                    </a:lnTo>
                    <a:lnTo>
                      <a:pt x="176" y="391"/>
                    </a:lnTo>
                    <a:lnTo>
                      <a:pt x="210" y="374"/>
                    </a:lnTo>
                    <a:lnTo>
                      <a:pt x="280" y="336"/>
                    </a:lnTo>
                    <a:lnTo>
                      <a:pt x="351" y="299"/>
                    </a:lnTo>
                    <a:lnTo>
                      <a:pt x="419" y="264"/>
                    </a:lnTo>
                    <a:lnTo>
                      <a:pt x="490" y="227"/>
                    </a:lnTo>
                    <a:lnTo>
                      <a:pt x="561" y="190"/>
                    </a:lnTo>
                    <a:lnTo>
                      <a:pt x="631" y="154"/>
                    </a:lnTo>
                    <a:lnTo>
                      <a:pt x="665" y="137"/>
                    </a:lnTo>
                    <a:lnTo>
                      <a:pt x="736" y="100"/>
                    </a:lnTo>
                    <a:lnTo>
                      <a:pt x="798" y="90"/>
                    </a:lnTo>
                    <a:lnTo>
                      <a:pt x="833" y="71"/>
                    </a:lnTo>
                    <a:lnTo>
                      <a:pt x="869" y="53"/>
                    </a:lnTo>
                    <a:lnTo>
                      <a:pt x="886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35" name="Freeform 1953">
                <a:extLst>
                  <a:ext uri="{FF2B5EF4-FFF2-40B4-BE49-F238E27FC236}">
                    <a16:creationId xmlns:a16="http://schemas.microsoft.com/office/drawing/2014/main" id="{0BCD53A2-4756-4C19-A83B-EBE372ADDC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3026"/>
                <a:ext cx="1" cy="3"/>
              </a:xfrm>
              <a:custGeom>
                <a:avLst/>
                <a:gdLst>
                  <a:gd name="T0" fmla="*/ 0 w 17"/>
                  <a:gd name="T1" fmla="*/ 0 h 53"/>
                  <a:gd name="T2" fmla="*/ 0 w 17"/>
                  <a:gd name="T3" fmla="*/ 0 h 53"/>
                  <a:gd name="T4" fmla="*/ 0 w 17"/>
                  <a:gd name="T5" fmla="*/ 0 h 53"/>
                  <a:gd name="T6" fmla="*/ 0 w 17"/>
                  <a:gd name="T7" fmla="*/ 0 h 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53">
                    <a:moveTo>
                      <a:pt x="0" y="53"/>
                    </a:moveTo>
                    <a:lnTo>
                      <a:pt x="9" y="26"/>
                    </a:lnTo>
                    <a:lnTo>
                      <a:pt x="17" y="0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36" name="Freeform 1954">
                <a:extLst>
                  <a:ext uri="{FF2B5EF4-FFF2-40B4-BE49-F238E27FC236}">
                    <a16:creationId xmlns:a16="http://schemas.microsoft.com/office/drawing/2014/main" id="{8DB7F984-FD09-42DA-9FCA-0D483AE8F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9" y="3541"/>
                <a:ext cx="29" cy="39"/>
              </a:xfrm>
              <a:custGeom>
                <a:avLst/>
                <a:gdLst>
                  <a:gd name="T0" fmla="*/ 2 w 435"/>
                  <a:gd name="T1" fmla="*/ 2 h 596"/>
                  <a:gd name="T2" fmla="*/ 2 w 435"/>
                  <a:gd name="T3" fmla="*/ 3 h 596"/>
                  <a:gd name="T4" fmla="*/ 0 w 435"/>
                  <a:gd name="T5" fmla="*/ 0 h 596"/>
                  <a:gd name="T6" fmla="*/ 0 w 435"/>
                  <a:gd name="T7" fmla="*/ 0 h 596"/>
                  <a:gd name="T8" fmla="*/ 2 w 435"/>
                  <a:gd name="T9" fmla="*/ 2 h 596"/>
                  <a:gd name="T10" fmla="*/ 2 w 435"/>
                  <a:gd name="T11" fmla="*/ 2 h 5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35" h="596">
                    <a:moveTo>
                      <a:pt x="425" y="588"/>
                    </a:moveTo>
                    <a:lnTo>
                      <a:pt x="414" y="596"/>
                    </a:lnTo>
                    <a:lnTo>
                      <a:pt x="0" y="9"/>
                    </a:lnTo>
                    <a:lnTo>
                      <a:pt x="9" y="0"/>
                    </a:lnTo>
                    <a:lnTo>
                      <a:pt x="435" y="580"/>
                    </a:lnTo>
                    <a:lnTo>
                      <a:pt x="425" y="588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37" name="Freeform 1955">
                <a:extLst>
                  <a:ext uri="{FF2B5EF4-FFF2-40B4-BE49-F238E27FC236}">
                    <a16:creationId xmlns:a16="http://schemas.microsoft.com/office/drawing/2014/main" id="{C8627EC2-A8F4-4C7A-8590-E898186A09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1" y="3582"/>
                <a:ext cx="47" cy="8"/>
              </a:xfrm>
              <a:custGeom>
                <a:avLst/>
                <a:gdLst>
                  <a:gd name="T0" fmla="*/ 3 w 711"/>
                  <a:gd name="T1" fmla="*/ 0 h 118"/>
                  <a:gd name="T2" fmla="*/ 3 w 711"/>
                  <a:gd name="T3" fmla="*/ 0 h 118"/>
                  <a:gd name="T4" fmla="*/ 0 w 711"/>
                  <a:gd name="T5" fmla="*/ 0 h 118"/>
                  <a:gd name="T6" fmla="*/ 0 w 711"/>
                  <a:gd name="T7" fmla="*/ 0 h 118"/>
                  <a:gd name="T8" fmla="*/ 3 w 711"/>
                  <a:gd name="T9" fmla="*/ 1 h 118"/>
                  <a:gd name="T10" fmla="*/ 3 w 711"/>
                  <a:gd name="T11" fmla="*/ 0 h 1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11" h="118">
                    <a:moveTo>
                      <a:pt x="710" y="101"/>
                    </a:moveTo>
                    <a:lnTo>
                      <a:pt x="711" y="92"/>
                    </a:lnTo>
                    <a:lnTo>
                      <a:pt x="2" y="0"/>
                    </a:lnTo>
                    <a:lnTo>
                      <a:pt x="0" y="18"/>
                    </a:lnTo>
                    <a:lnTo>
                      <a:pt x="708" y="118"/>
                    </a:lnTo>
                    <a:lnTo>
                      <a:pt x="710" y="101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38" name="Freeform 1956">
                <a:extLst>
                  <a:ext uri="{FF2B5EF4-FFF2-40B4-BE49-F238E27FC236}">
                    <a16:creationId xmlns:a16="http://schemas.microsoft.com/office/drawing/2014/main" id="{EFF6D491-975F-4551-B90A-C4F4F29E6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6" y="3594"/>
                <a:ext cx="47" cy="8"/>
              </a:xfrm>
              <a:custGeom>
                <a:avLst/>
                <a:gdLst>
                  <a:gd name="T0" fmla="*/ 3 w 712"/>
                  <a:gd name="T1" fmla="*/ 0 h 119"/>
                  <a:gd name="T2" fmla="*/ 3 w 712"/>
                  <a:gd name="T3" fmla="*/ 0 h 119"/>
                  <a:gd name="T4" fmla="*/ 0 w 712"/>
                  <a:gd name="T5" fmla="*/ 0 h 119"/>
                  <a:gd name="T6" fmla="*/ 0 w 712"/>
                  <a:gd name="T7" fmla="*/ 0 h 119"/>
                  <a:gd name="T8" fmla="*/ 3 w 712"/>
                  <a:gd name="T9" fmla="*/ 1 h 119"/>
                  <a:gd name="T10" fmla="*/ 3 w 712"/>
                  <a:gd name="T11" fmla="*/ 0 h 1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12" h="119">
                    <a:moveTo>
                      <a:pt x="711" y="102"/>
                    </a:moveTo>
                    <a:lnTo>
                      <a:pt x="712" y="93"/>
                    </a:lnTo>
                    <a:lnTo>
                      <a:pt x="2" y="0"/>
                    </a:lnTo>
                    <a:lnTo>
                      <a:pt x="0" y="18"/>
                    </a:lnTo>
                    <a:lnTo>
                      <a:pt x="709" y="119"/>
                    </a:lnTo>
                    <a:lnTo>
                      <a:pt x="711" y="102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9449" name="Group 1957">
              <a:extLst>
                <a:ext uri="{FF2B5EF4-FFF2-40B4-BE49-F238E27FC236}">
                  <a16:creationId xmlns:a16="http://schemas.microsoft.com/office/drawing/2014/main" id="{65A0527E-08D3-4DAF-A3FE-A843838FE44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92" y="3035"/>
              <a:ext cx="781" cy="650"/>
              <a:chOff x="4392" y="3035"/>
              <a:chExt cx="781" cy="650"/>
            </a:xfrm>
          </p:grpSpPr>
          <p:sp>
            <p:nvSpPr>
              <p:cNvPr id="99739" name="Freeform 1958">
                <a:extLst>
                  <a:ext uri="{FF2B5EF4-FFF2-40B4-BE49-F238E27FC236}">
                    <a16:creationId xmlns:a16="http://schemas.microsoft.com/office/drawing/2014/main" id="{C5C9B9AE-CA2F-4FD8-AD70-B07892876F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0" y="3547"/>
                <a:ext cx="36" cy="46"/>
              </a:xfrm>
              <a:custGeom>
                <a:avLst/>
                <a:gdLst>
                  <a:gd name="T0" fmla="*/ 2 w 543"/>
                  <a:gd name="T1" fmla="*/ 3 h 689"/>
                  <a:gd name="T2" fmla="*/ 2 w 543"/>
                  <a:gd name="T3" fmla="*/ 3 h 689"/>
                  <a:gd name="T4" fmla="*/ 0 w 543"/>
                  <a:gd name="T5" fmla="*/ 0 h 689"/>
                  <a:gd name="T6" fmla="*/ 0 w 543"/>
                  <a:gd name="T7" fmla="*/ 0 h 689"/>
                  <a:gd name="T8" fmla="*/ 2 w 543"/>
                  <a:gd name="T9" fmla="*/ 3 h 689"/>
                  <a:gd name="T10" fmla="*/ 2 w 543"/>
                  <a:gd name="T11" fmla="*/ 3 h 68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43" h="689">
                    <a:moveTo>
                      <a:pt x="532" y="681"/>
                    </a:moveTo>
                    <a:lnTo>
                      <a:pt x="523" y="689"/>
                    </a:lnTo>
                    <a:lnTo>
                      <a:pt x="0" y="16"/>
                    </a:lnTo>
                    <a:lnTo>
                      <a:pt x="19" y="0"/>
                    </a:lnTo>
                    <a:lnTo>
                      <a:pt x="543" y="672"/>
                    </a:lnTo>
                    <a:lnTo>
                      <a:pt x="532" y="681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40" name="Freeform 1959">
                <a:extLst>
                  <a:ext uri="{FF2B5EF4-FFF2-40B4-BE49-F238E27FC236}">
                    <a16:creationId xmlns:a16="http://schemas.microsoft.com/office/drawing/2014/main" id="{FF7B74CC-8A62-4948-B8BE-57B65F3681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2" y="3588"/>
                <a:ext cx="56" cy="12"/>
              </a:xfrm>
              <a:custGeom>
                <a:avLst/>
                <a:gdLst>
                  <a:gd name="T0" fmla="*/ 4 w 842"/>
                  <a:gd name="T1" fmla="*/ 1 h 171"/>
                  <a:gd name="T2" fmla="*/ 4 w 842"/>
                  <a:gd name="T3" fmla="*/ 1 h 171"/>
                  <a:gd name="T4" fmla="*/ 0 w 842"/>
                  <a:gd name="T5" fmla="*/ 0 h 171"/>
                  <a:gd name="T6" fmla="*/ 0 w 842"/>
                  <a:gd name="T7" fmla="*/ 0 h 171"/>
                  <a:gd name="T8" fmla="*/ 4 w 842"/>
                  <a:gd name="T9" fmla="*/ 1 h 171"/>
                  <a:gd name="T10" fmla="*/ 4 w 842"/>
                  <a:gd name="T11" fmla="*/ 1 h 17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42" h="171">
                    <a:moveTo>
                      <a:pt x="841" y="162"/>
                    </a:moveTo>
                    <a:lnTo>
                      <a:pt x="842" y="153"/>
                    </a:lnTo>
                    <a:lnTo>
                      <a:pt x="2" y="0"/>
                    </a:lnTo>
                    <a:lnTo>
                      <a:pt x="0" y="18"/>
                    </a:lnTo>
                    <a:lnTo>
                      <a:pt x="840" y="171"/>
                    </a:lnTo>
                    <a:lnTo>
                      <a:pt x="841" y="162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41" name="Freeform 1960">
                <a:extLst>
                  <a:ext uri="{FF2B5EF4-FFF2-40B4-BE49-F238E27FC236}">
                    <a16:creationId xmlns:a16="http://schemas.microsoft.com/office/drawing/2014/main" id="{F0260F46-D015-4590-9901-E4701BD200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0" y="3536"/>
                <a:ext cx="30" cy="40"/>
              </a:xfrm>
              <a:custGeom>
                <a:avLst/>
                <a:gdLst>
                  <a:gd name="T0" fmla="*/ 2 w 446"/>
                  <a:gd name="T1" fmla="*/ 3 h 595"/>
                  <a:gd name="T2" fmla="*/ 2 w 446"/>
                  <a:gd name="T3" fmla="*/ 3 h 595"/>
                  <a:gd name="T4" fmla="*/ 0 w 446"/>
                  <a:gd name="T5" fmla="*/ 0 h 595"/>
                  <a:gd name="T6" fmla="*/ 0 w 446"/>
                  <a:gd name="T7" fmla="*/ 0 h 595"/>
                  <a:gd name="T8" fmla="*/ 2 w 446"/>
                  <a:gd name="T9" fmla="*/ 3 h 595"/>
                  <a:gd name="T10" fmla="*/ 2 w 446"/>
                  <a:gd name="T11" fmla="*/ 3 h 59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6" h="595">
                    <a:moveTo>
                      <a:pt x="436" y="587"/>
                    </a:moveTo>
                    <a:lnTo>
                      <a:pt x="426" y="595"/>
                    </a:lnTo>
                    <a:lnTo>
                      <a:pt x="0" y="17"/>
                    </a:lnTo>
                    <a:lnTo>
                      <a:pt x="21" y="0"/>
                    </a:lnTo>
                    <a:lnTo>
                      <a:pt x="446" y="579"/>
                    </a:lnTo>
                    <a:lnTo>
                      <a:pt x="436" y="587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42" name="Freeform 1961">
                <a:extLst>
                  <a:ext uri="{FF2B5EF4-FFF2-40B4-BE49-F238E27FC236}">
                    <a16:creationId xmlns:a16="http://schemas.microsoft.com/office/drawing/2014/main" id="{3834C813-3B99-4D96-AEBA-28C1B09F2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3" y="3577"/>
                <a:ext cx="48" cy="8"/>
              </a:xfrm>
              <a:custGeom>
                <a:avLst/>
                <a:gdLst>
                  <a:gd name="T0" fmla="*/ 3 w 712"/>
                  <a:gd name="T1" fmla="*/ 0 h 119"/>
                  <a:gd name="T2" fmla="*/ 3 w 712"/>
                  <a:gd name="T3" fmla="*/ 0 h 119"/>
                  <a:gd name="T4" fmla="*/ 0 w 712"/>
                  <a:gd name="T5" fmla="*/ 0 h 119"/>
                  <a:gd name="T6" fmla="*/ 0 w 712"/>
                  <a:gd name="T7" fmla="*/ 0 h 119"/>
                  <a:gd name="T8" fmla="*/ 3 w 712"/>
                  <a:gd name="T9" fmla="*/ 1 h 119"/>
                  <a:gd name="T10" fmla="*/ 3 w 712"/>
                  <a:gd name="T11" fmla="*/ 0 h 1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12" h="119">
                    <a:moveTo>
                      <a:pt x="710" y="110"/>
                    </a:moveTo>
                    <a:lnTo>
                      <a:pt x="712" y="93"/>
                    </a:lnTo>
                    <a:lnTo>
                      <a:pt x="2" y="0"/>
                    </a:lnTo>
                    <a:lnTo>
                      <a:pt x="0" y="18"/>
                    </a:lnTo>
                    <a:lnTo>
                      <a:pt x="709" y="119"/>
                    </a:lnTo>
                    <a:lnTo>
                      <a:pt x="710" y="110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43" name="Freeform 1962">
                <a:extLst>
                  <a:ext uri="{FF2B5EF4-FFF2-40B4-BE49-F238E27FC236}">
                    <a16:creationId xmlns:a16="http://schemas.microsoft.com/office/drawing/2014/main" id="{6D851C41-D117-47C8-BA62-17D73DB5C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3" y="3530"/>
                <a:ext cx="37" cy="42"/>
              </a:xfrm>
              <a:custGeom>
                <a:avLst/>
                <a:gdLst>
                  <a:gd name="T0" fmla="*/ 2 w 551"/>
                  <a:gd name="T1" fmla="*/ 3 h 626"/>
                  <a:gd name="T2" fmla="*/ 2 w 551"/>
                  <a:gd name="T3" fmla="*/ 3 h 626"/>
                  <a:gd name="T4" fmla="*/ 0 w 551"/>
                  <a:gd name="T5" fmla="*/ 0 h 626"/>
                  <a:gd name="T6" fmla="*/ 0 w 551"/>
                  <a:gd name="T7" fmla="*/ 0 h 626"/>
                  <a:gd name="T8" fmla="*/ 2 w 551"/>
                  <a:gd name="T9" fmla="*/ 3 h 626"/>
                  <a:gd name="T10" fmla="*/ 2 w 551"/>
                  <a:gd name="T11" fmla="*/ 3 h 6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51" h="626">
                    <a:moveTo>
                      <a:pt x="542" y="618"/>
                    </a:moveTo>
                    <a:lnTo>
                      <a:pt x="531" y="626"/>
                    </a:lnTo>
                    <a:lnTo>
                      <a:pt x="0" y="16"/>
                    </a:lnTo>
                    <a:lnTo>
                      <a:pt x="21" y="0"/>
                    </a:lnTo>
                    <a:lnTo>
                      <a:pt x="551" y="610"/>
                    </a:lnTo>
                    <a:lnTo>
                      <a:pt x="542" y="618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44" name="Freeform 1963">
                <a:extLst>
                  <a:ext uri="{FF2B5EF4-FFF2-40B4-BE49-F238E27FC236}">
                    <a16:creationId xmlns:a16="http://schemas.microsoft.com/office/drawing/2014/main" id="{211284FD-D074-4F4F-B925-33BFD5C75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0" y="3565"/>
                <a:ext cx="53" cy="13"/>
              </a:xfrm>
              <a:custGeom>
                <a:avLst/>
                <a:gdLst>
                  <a:gd name="T0" fmla="*/ 4 w 795"/>
                  <a:gd name="T1" fmla="*/ 1 h 201"/>
                  <a:gd name="T2" fmla="*/ 4 w 795"/>
                  <a:gd name="T3" fmla="*/ 1 h 201"/>
                  <a:gd name="T4" fmla="*/ 0 w 795"/>
                  <a:gd name="T5" fmla="*/ 0 h 201"/>
                  <a:gd name="T6" fmla="*/ 0 w 795"/>
                  <a:gd name="T7" fmla="*/ 0 h 201"/>
                  <a:gd name="T8" fmla="*/ 4 w 795"/>
                  <a:gd name="T9" fmla="*/ 1 h 201"/>
                  <a:gd name="T10" fmla="*/ 4 w 795"/>
                  <a:gd name="T11" fmla="*/ 1 h 20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95" h="201">
                    <a:moveTo>
                      <a:pt x="793" y="193"/>
                    </a:moveTo>
                    <a:lnTo>
                      <a:pt x="795" y="175"/>
                    </a:lnTo>
                    <a:lnTo>
                      <a:pt x="3" y="0"/>
                    </a:lnTo>
                    <a:lnTo>
                      <a:pt x="0" y="18"/>
                    </a:lnTo>
                    <a:lnTo>
                      <a:pt x="792" y="201"/>
                    </a:lnTo>
                    <a:lnTo>
                      <a:pt x="793" y="193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45" name="Freeform 1964">
                <a:extLst>
                  <a:ext uri="{FF2B5EF4-FFF2-40B4-BE49-F238E27FC236}">
                    <a16:creationId xmlns:a16="http://schemas.microsoft.com/office/drawing/2014/main" id="{C27B65A2-CE25-4F7C-948B-E7ECFF4A23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2" y="3530"/>
                <a:ext cx="39" cy="31"/>
              </a:xfrm>
              <a:custGeom>
                <a:avLst/>
                <a:gdLst>
                  <a:gd name="T0" fmla="*/ 3 w 580"/>
                  <a:gd name="T1" fmla="*/ 2 h 466"/>
                  <a:gd name="T2" fmla="*/ 3 w 580"/>
                  <a:gd name="T3" fmla="*/ 2 h 466"/>
                  <a:gd name="T4" fmla="*/ 0 w 580"/>
                  <a:gd name="T5" fmla="*/ 0 h 466"/>
                  <a:gd name="T6" fmla="*/ 0 w 580"/>
                  <a:gd name="T7" fmla="*/ 0 h 466"/>
                  <a:gd name="T8" fmla="*/ 3 w 580"/>
                  <a:gd name="T9" fmla="*/ 2 h 466"/>
                  <a:gd name="T10" fmla="*/ 3 w 580"/>
                  <a:gd name="T11" fmla="*/ 2 h 4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0" h="466">
                    <a:moveTo>
                      <a:pt x="568" y="457"/>
                    </a:moveTo>
                    <a:lnTo>
                      <a:pt x="559" y="466"/>
                    </a:lnTo>
                    <a:lnTo>
                      <a:pt x="0" y="16"/>
                    </a:lnTo>
                    <a:lnTo>
                      <a:pt x="11" y="0"/>
                    </a:lnTo>
                    <a:lnTo>
                      <a:pt x="580" y="450"/>
                    </a:lnTo>
                    <a:lnTo>
                      <a:pt x="568" y="457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46" name="Freeform 1965">
                <a:extLst>
                  <a:ext uri="{FF2B5EF4-FFF2-40B4-BE49-F238E27FC236}">
                    <a16:creationId xmlns:a16="http://schemas.microsoft.com/office/drawing/2014/main" id="{71770CFC-1E7F-4A05-9522-A1A760FA6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0" y="3545"/>
                <a:ext cx="45" cy="21"/>
              </a:xfrm>
              <a:custGeom>
                <a:avLst/>
                <a:gdLst>
                  <a:gd name="T0" fmla="*/ 3 w 673"/>
                  <a:gd name="T1" fmla="*/ 1 h 305"/>
                  <a:gd name="T2" fmla="*/ 3 w 673"/>
                  <a:gd name="T3" fmla="*/ 1 h 305"/>
                  <a:gd name="T4" fmla="*/ 0 w 673"/>
                  <a:gd name="T5" fmla="*/ 0 h 305"/>
                  <a:gd name="T6" fmla="*/ 0 w 673"/>
                  <a:gd name="T7" fmla="*/ 0 h 305"/>
                  <a:gd name="T8" fmla="*/ 3 w 673"/>
                  <a:gd name="T9" fmla="*/ 1 h 305"/>
                  <a:gd name="T10" fmla="*/ 3 w 673"/>
                  <a:gd name="T11" fmla="*/ 1 h 30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73" h="305">
                    <a:moveTo>
                      <a:pt x="672" y="297"/>
                    </a:moveTo>
                    <a:lnTo>
                      <a:pt x="673" y="287"/>
                    </a:lnTo>
                    <a:lnTo>
                      <a:pt x="12" y="0"/>
                    </a:lnTo>
                    <a:lnTo>
                      <a:pt x="0" y="27"/>
                    </a:lnTo>
                    <a:lnTo>
                      <a:pt x="661" y="305"/>
                    </a:lnTo>
                    <a:lnTo>
                      <a:pt x="672" y="297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47" name="Freeform 1966">
                <a:extLst>
                  <a:ext uri="{FF2B5EF4-FFF2-40B4-BE49-F238E27FC236}">
                    <a16:creationId xmlns:a16="http://schemas.microsoft.com/office/drawing/2014/main" id="{3A6A0A85-D667-47A6-A9B4-7FA0BBF53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2" y="3544"/>
                <a:ext cx="43" cy="22"/>
              </a:xfrm>
              <a:custGeom>
                <a:avLst/>
                <a:gdLst>
                  <a:gd name="T0" fmla="*/ 3 w 649"/>
                  <a:gd name="T1" fmla="*/ 1 h 337"/>
                  <a:gd name="T2" fmla="*/ 3 w 649"/>
                  <a:gd name="T3" fmla="*/ 1 h 337"/>
                  <a:gd name="T4" fmla="*/ 0 w 649"/>
                  <a:gd name="T5" fmla="*/ 0 h 337"/>
                  <a:gd name="T6" fmla="*/ 0 w 649"/>
                  <a:gd name="T7" fmla="*/ 0 h 337"/>
                  <a:gd name="T8" fmla="*/ 3 w 649"/>
                  <a:gd name="T9" fmla="*/ 1 h 337"/>
                  <a:gd name="T10" fmla="*/ 3 w 649"/>
                  <a:gd name="T11" fmla="*/ 1 h 3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9" h="337">
                    <a:moveTo>
                      <a:pt x="647" y="330"/>
                    </a:moveTo>
                    <a:lnTo>
                      <a:pt x="649" y="311"/>
                    </a:lnTo>
                    <a:lnTo>
                      <a:pt x="11" y="0"/>
                    </a:lnTo>
                    <a:lnTo>
                      <a:pt x="0" y="17"/>
                    </a:lnTo>
                    <a:lnTo>
                      <a:pt x="638" y="337"/>
                    </a:lnTo>
                    <a:lnTo>
                      <a:pt x="647" y="330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48" name="Freeform 1967">
                <a:extLst>
                  <a:ext uri="{FF2B5EF4-FFF2-40B4-BE49-F238E27FC236}">
                    <a16:creationId xmlns:a16="http://schemas.microsoft.com/office/drawing/2014/main" id="{85C01E50-2B42-494C-8F66-6CB7F4298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0" y="3532"/>
                <a:ext cx="41" cy="38"/>
              </a:xfrm>
              <a:custGeom>
                <a:avLst/>
                <a:gdLst>
                  <a:gd name="T0" fmla="*/ 3 w 613"/>
                  <a:gd name="T1" fmla="*/ 3 h 562"/>
                  <a:gd name="T2" fmla="*/ 3 w 613"/>
                  <a:gd name="T3" fmla="*/ 3 h 562"/>
                  <a:gd name="T4" fmla="*/ 0 w 613"/>
                  <a:gd name="T5" fmla="*/ 0 h 562"/>
                  <a:gd name="T6" fmla="*/ 0 w 613"/>
                  <a:gd name="T7" fmla="*/ 0 h 562"/>
                  <a:gd name="T8" fmla="*/ 3 w 613"/>
                  <a:gd name="T9" fmla="*/ 3 h 562"/>
                  <a:gd name="T10" fmla="*/ 3 w 613"/>
                  <a:gd name="T11" fmla="*/ 3 h 5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13" h="562">
                    <a:moveTo>
                      <a:pt x="612" y="554"/>
                    </a:moveTo>
                    <a:lnTo>
                      <a:pt x="602" y="562"/>
                    </a:lnTo>
                    <a:lnTo>
                      <a:pt x="0" y="16"/>
                    </a:lnTo>
                    <a:lnTo>
                      <a:pt x="11" y="0"/>
                    </a:lnTo>
                    <a:lnTo>
                      <a:pt x="613" y="544"/>
                    </a:lnTo>
                    <a:lnTo>
                      <a:pt x="612" y="554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49" name="Freeform 1968">
                <a:extLst>
                  <a:ext uri="{FF2B5EF4-FFF2-40B4-BE49-F238E27FC236}">
                    <a16:creationId xmlns:a16="http://schemas.microsoft.com/office/drawing/2014/main" id="{45D4A19D-3055-4B20-B702-631DBA4264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6" y="3551"/>
                <a:ext cx="51" cy="21"/>
              </a:xfrm>
              <a:custGeom>
                <a:avLst/>
                <a:gdLst>
                  <a:gd name="T0" fmla="*/ 3 w 773"/>
                  <a:gd name="T1" fmla="*/ 1 h 307"/>
                  <a:gd name="T2" fmla="*/ 3 w 773"/>
                  <a:gd name="T3" fmla="*/ 1 h 307"/>
                  <a:gd name="T4" fmla="*/ 0 w 773"/>
                  <a:gd name="T5" fmla="*/ 0 h 307"/>
                  <a:gd name="T6" fmla="*/ 0 w 773"/>
                  <a:gd name="T7" fmla="*/ 0 h 307"/>
                  <a:gd name="T8" fmla="*/ 3 w 773"/>
                  <a:gd name="T9" fmla="*/ 1 h 307"/>
                  <a:gd name="T10" fmla="*/ 3 w 773"/>
                  <a:gd name="T11" fmla="*/ 1 h 30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73" h="307">
                    <a:moveTo>
                      <a:pt x="763" y="289"/>
                    </a:moveTo>
                    <a:lnTo>
                      <a:pt x="773" y="281"/>
                    </a:lnTo>
                    <a:lnTo>
                      <a:pt x="12" y="0"/>
                    </a:lnTo>
                    <a:lnTo>
                      <a:pt x="0" y="26"/>
                    </a:lnTo>
                    <a:lnTo>
                      <a:pt x="761" y="307"/>
                    </a:lnTo>
                    <a:lnTo>
                      <a:pt x="763" y="289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50" name="Freeform 1969">
                <a:extLst>
                  <a:ext uri="{FF2B5EF4-FFF2-40B4-BE49-F238E27FC236}">
                    <a16:creationId xmlns:a16="http://schemas.microsoft.com/office/drawing/2014/main" id="{A454C285-E15B-49A8-B8D6-A96559BF8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9" y="3529"/>
                <a:ext cx="182" cy="156"/>
              </a:xfrm>
              <a:custGeom>
                <a:avLst/>
                <a:gdLst>
                  <a:gd name="T0" fmla="*/ 4 w 2725"/>
                  <a:gd name="T1" fmla="*/ 0 h 2348"/>
                  <a:gd name="T2" fmla="*/ 4 w 2725"/>
                  <a:gd name="T3" fmla="*/ 1 h 2348"/>
                  <a:gd name="T4" fmla="*/ 5 w 2725"/>
                  <a:gd name="T5" fmla="*/ 3 h 2348"/>
                  <a:gd name="T6" fmla="*/ 5 w 2725"/>
                  <a:gd name="T7" fmla="*/ 2 h 2348"/>
                  <a:gd name="T8" fmla="*/ 5 w 2725"/>
                  <a:gd name="T9" fmla="*/ 2 h 2348"/>
                  <a:gd name="T10" fmla="*/ 7 w 2725"/>
                  <a:gd name="T11" fmla="*/ 4 h 2348"/>
                  <a:gd name="T12" fmla="*/ 8 w 2725"/>
                  <a:gd name="T13" fmla="*/ 5 h 2348"/>
                  <a:gd name="T14" fmla="*/ 9 w 2725"/>
                  <a:gd name="T15" fmla="*/ 6 h 2348"/>
                  <a:gd name="T16" fmla="*/ 11 w 2725"/>
                  <a:gd name="T17" fmla="*/ 8 h 2348"/>
                  <a:gd name="T18" fmla="*/ 12 w 2725"/>
                  <a:gd name="T19" fmla="*/ 9 h 2348"/>
                  <a:gd name="T20" fmla="*/ 12 w 2725"/>
                  <a:gd name="T21" fmla="*/ 10 h 2348"/>
                  <a:gd name="T22" fmla="*/ 11 w 2725"/>
                  <a:gd name="T23" fmla="*/ 9 h 2348"/>
                  <a:gd name="T24" fmla="*/ 10 w 2725"/>
                  <a:gd name="T25" fmla="*/ 7 h 2348"/>
                  <a:gd name="T26" fmla="*/ 8 w 2725"/>
                  <a:gd name="T27" fmla="*/ 6 h 2348"/>
                  <a:gd name="T28" fmla="*/ 7 w 2725"/>
                  <a:gd name="T29" fmla="*/ 5 h 2348"/>
                  <a:gd name="T30" fmla="*/ 6 w 2725"/>
                  <a:gd name="T31" fmla="*/ 5 h 2348"/>
                  <a:gd name="T32" fmla="*/ 4 w 2725"/>
                  <a:gd name="T33" fmla="*/ 4 h 2348"/>
                  <a:gd name="T34" fmla="*/ 3 w 2725"/>
                  <a:gd name="T35" fmla="*/ 4 h 2348"/>
                  <a:gd name="T36" fmla="*/ 3 w 2725"/>
                  <a:gd name="T37" fmla="*/ 4 h 2348"/>
                  <a:gd name="T38" fmla="*/ 5 w 2725"/>
                  <a:gd name="T39" fmla="*/ 5 h 2348"/>
                  <a:gd name="T40" fmla="*/ 4 w 2725"/>
                  <a:gd name="T41" fmla="*/ 4 h 2348"/>
                  <a:gd name="T42" fmla="*/ 3 w 2725"/>
                  <a:gd name="T43" fmla="*/ 4 h 2348"/>
                  <a:gd name="T44" fmla="*/ 5 w 2725"/>
                  <a:gd name="T45" fmla="*/ 4 h 2348"/>
                  <a:gd name="T46" fmla="*/ 5 w 2725"/>
                  <a:gd name="T47" fmla="*/ 4 h 2348"/>
                  <a:gd name="T48" fmla="*/ 3 w 2725"/>
                  <a:gd name="T49" fmla="*/ 4 h 2348"/>
                  <a:gd name="T50" fmla="*/ 1 w 2725"/>
                  <a:gd name="T51" fmla="*/ 4 h 2348"/>
                  <a:gd name="T52" fmla="*/ 3 w 2725"/>
                  <a:gd name="T53" fmla="*/ 4 h 2348"/>
                  <a:gd name="T54" fmla="*/ 5 w 2725"/>
                  <a:gd name="T55" fmla="*/ 4 h 2348"/>
                  <a:gd name="T56" fmla="*/ 3 w 2725"/>
                  <a:gd name="T57" fmla="*/ 4 h 2348"/>
                  <a:gd name="T58" fmla="*/ 1 w 2725"/>
                  <a:gd name="T59" fmla="*/ 3 h 2348"/>
                  <a:gd name="T60" fmla="*/ 1 w 2725"/>
                  <a:gd name="T61" fmla="*/ 3 h 2348"/>
                  <a:gd name="T62" fmla="*/ 3 w 2725"/>
                  <a:gd name="T63" fmla="*/ 4 h 2348"/>
                  <a:gd name="T64" fmla="*/ 2 w 2725"/>
                  <a:gd name="T65" fmla="*/ 3 h 2348"/>
                  <a:gd name="T66" fmla="*/ 1 w 2725"/>
                  <a:gd name="T67" fmla="*/ 3 h 2348"/>
                  <a:gd name="T68" fmla="*/ 2 w 2725"/>
                  <a:gd name="T69" fmla="*/ 3 h 2348"/>
                  <a:gd name="T70" fmla="*/ 0 w 2725"/>
                  <a:gd name="T71" fmla="*/ 3 h 2348"/>
                  <a:gd name="T72" fmla="*/ 1 w 2725"/>
                  <a:gd name="T73" fmla="*/ 3 h 2348"/>
                  <a:gd name="T74" fmla="*/ 3 w 2725"/>
                  <a:gd name="T75" fmla="*/ 4 h 2348"/>
                  <a:gd name="T76" fmla="*/ 4 w 2725"/>
                  <a:gd name="T77" fmla="*/ 4 h 2348"/>
                  <a:gd name="T78" fmla="*/ 3 w 2725"/>
                  <a:gd name="T79" fmla="*/ 3 h 2348"/>
                  <a:gd name="T80" fmla="*/ 2 w 2725"/>
                  <a:gd name="T81" fmla="*/ 3 h 2348"/>
                  <a:gd name="T82" fmla="*/ 2 w 2725"/>
                  <a:gd name="T83" fmla="*/ 3 h 2348"/>
                  <a:gd name="T84" fmla="*/ 3 w 2725"/>
                  <a:gd name="T85" fmla="*/ 3 h 2348"/>
                  <a:gd name="T86" fmla="*/ 1 w 2725"/>
                  <a:gd name="T87" fmla="*/ 2 h 2348"/>
                  <a:gd name="T88" fmla="*/ 2 w 2725"/>
                  <a:gd name="T89" fmla="*/ 2 h 2348"/>
                  <a:gd name="T90" fmla="*/ 3 w 2725"/>
                  <a:gd name="T91" fmla="*/ 2 h 2348"/>
                  <a:gd name="T92" fmla="*/ 1 w 2725"/>
                  <a:gd name="T93" fmla="*/ 0 h 2348"/>
                  <a:gd name="T94" fmla="*/ 3 w 2725"/>
                  <a:gd name="T95" fmla="*/ 2 h 2348"/>
                  <a:gd name="T96" fmla="*/ 3 w 2725"/>
                  <a:gd name="T97" fmla="*/ 2 h 2348"/>
                  <a:gd name="T98" fmla="*/ 2 w 2725"/>
                  <a:gd name="T99" fmla="*/ 0 h 2348"/>
                  <a:gd name="T100" fmla="*/ 2 w 2725"/>
                  <a:gd name="T101" fmla="*/ 1 h 2348"/>
                  <a:gd name="T102" fmla="*/ 2 w 2725"/>
                  <a:gd name="T103" fmla="*/ 0 h 2348"/>
                  <a:gd name="T104" fmla="*/ 3 w 2725"/>
                  <a:gd name="T105" fmla="*/ 1 h 2348"/>
                  <a:gd name="T106" fmla="*/ 4 w 2725"/>
                  <a:gd name="T107" fmla="*/ 2 h 2348"/>
                  <a:gd name="T108" fmla="*/ 3 w 2725"/>
                  <a:gd name="T109" fmla="*/ 1 h 2348"/>
                  <a:gd name="T110" fmla="*/ 3 w 2725"/>
                  <a:gd name="T111" fmla="*/ 1 h 2348"/>
                  <a:gd name="T112" fmla="*/ 3 w 2725"/>
                  <a:gd name="T113" fmla="*/ 1 h 2348"/>
                  <a:gd name="T114" fmla="*/ 4 w 2725"/>
                  <a:gd name="T115" fmla="*/ 2 h 2348"/>
                  <a:gd name="T116" fmla="*/ 5 w 2725"/>
                  <a:gd name="T117" fmla="*/ 3 h 2348"/>
                  <a:gd name="T118" fmla="*/ 4 w 2725"/>
                  <a:gd name="T119" fmla="*/ 1 h 2348"/>
                  <a:gd name="T120" fmla="*/ 4 w 2725"/>
                  <a:gd name="T121" fmla="*/ 2 h 2348"/>
                  <a:gd name="T122" fmla="*/ 5 w 2725"/>
                  <a:gd name="T123" fmla="*/ 2 h 2348"/>
                  <a:gd name="T124" fmla="*/ 5 w 2725"/>
                  <a:gd name="T125" fmla="*/ 3 h 234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25" h="2348">
                    <a:moveTo>
                      <a:pt x="1251" y="735"/>
                    </a:moveTo>
                    <a:lnTo>
                      <a:pt x="1252" y="726"/>
                    </a:lnTo>
                    <a:lnTo>
                      <a:pt x="1262" y="727"/>
                    </a:lnTo>
                    <a:lnTo>
                      <a:pt x="1263" y="719"/>
                    </a:lnTo>
                    <a:lnTo>
                      <a:pt x="1272" y="720"/>
                    </a:lnTo>
                    <a:lnTo>
                      <a:pt x="948" y="299"/>
                    </a:lnTo>
                    <a:lnTo>
                      <a:pt x="939" y="279"/>
                    </a:lnTo>
                    <a:lnTo>
                      <a:pt x="941" y="270"/>
                    </a:lnTo>
                    <a:lnTo>
                      <a:pt x="933" y="260"/>
                    </a:lnTo>
                    <a:lnTo>
                      <a:pt x="925" y="250"/>
                    </a:lnTo>
                    <a:lnTo>
                      <a:pt x="908" y="239"/>
                    </a:lnTo>
                    <a:lnTo>
                      <a:pt x="900" y="229"/>
                    </a:lnTo>
                    <a:lnTo>
                      <a:pt x="893" y="218"/>
                    </a:lnTo>
                    <a:lnTo>
                      <a:pt x="885" y="200"/>
                    </a:lnTo>
                    <a:lnTo>
                      <a:pt x="878" y="190"/>
                    </a:lnTo>
                    <a:lnTo>
                      <a:pt x="869" y="179"/>
                    </a:lnTo>
                    <a:lnTo>
                      <a:pt x="853" y="168"/>
                    </a:lnTo>
                    <a:lnTo>
                      <a:pt x="846" y="149"/>
                    </a:lnTo>
                    <a:lnTo>
                      <a:pt x="838" y="139"/>
                    </a:lnTo>
                    <a:lnTo>
                      <a:pt x="829" y="130"/>
                    </a:lnTo>
                    <a:lnTo>
                      <a:pt x="823" y="110"/>
                    </a:lnTo>
                    <a:lnTo>
                      <a:pt x="816" y="100"/>
                    </a:lnTo>
                    <a:lnTo>
                      <a:pt x="807" y="90"/>
                    </a:lnTo>
                    <a:lnTo>
                      <a:pt x="791" y="70"/>
                    </a:lnTo>
                    <a:lnTo>
                      <a:pt x="783" y="60"/>
                    </a:lnTo>
                    <a:lnTo>
                      <a:pt x="775" y="50"/>
                    </a:lnTo>
                    <a:lnTo>
                      <a:pt x="767" y="40"/>
                    </a:lnTo>
                    <a:lnTo>
                      <a:pt x="761" y="21"/>
                    </a:lnTo>
                    <a:lnTo>
                      <a:pt x="752" y="11"/>
                    </a:lnTo>
                    <a:lnTo>
                      <a:pt x="745" y="0"/>
                    </a:lnTo>
                    <a:lnTo>
                      <a:pt x="752" y="11"/>
                    </a:lnTo>
                    <a:lnTo>
                      <a:pt x="768" y="31"/>
                    </a:lnTo>
                    <a:lnTo>
                      <a:pt x="785" y="51"/>
                    </a:lnTo>
                    <a:lnTo>
                      <a:pt x="791" y="70"/>
                    </a:lnTo>
                    <a:lnTo>
                      <a:pt x="809" y="81"/>
                    </a:lnTo>
                    <a:lnTo>
                      <a:pt x="824" y="101"/>
                    </a:lnTo>
                    <a:lnTo>
                      <a:pt x="830" y="121"/>
                    </a:lnTo>
                    <a:lnTo>
                      <a:pt x="847" y="140"/>
                    </a:lnTo>
                    <a:lnTo>
                      <a:pt x="863" y="161"/>
                    </a:lnTo>
                    <a:lnTo>
                      <a:pt x="869" y="179"/>
                    </a:lnTo>
                    <a:lnTo>
                      <a:pt x="886" y="191"/>
                    </a:lnTo>
                    <a:lnTo>
                      <a:pt x="902" y="211"/>
                    </a:lnTo>
                    <a:lnTo>
                      <a:pt x="909" y="230"/>
                    </a:lnTo>
                    <a:lnTo>
                      <a:pt x="925" y="250"/>
                    </a:lnTo>
                    <a:lnTo>
                      <a:pt x="941" y="270"/>
                    </a:lnTo>
                    <a:lnTo>
                      <a:pt x="950" y="280"/>
                    </a:lnTo>
                    <a:lnTo>
                      <a:pt x="965" y="301"/>
                    </a:lnTo>
                    <a:lnTo>
                      <a:pt x="973" y="310"/>
                    </a:lnTo>
                    <a:lnTo>
                      <a:pt x="981" y="320"/>
                    </a:lnTo>
                    <a:lnTo>
                      <a:pt x="988" y="339"/>
                    </a:lnTo>
                    <a:lnTo>
                      <a:pt x="1005" y="350"/>
                    </a:lnTo>
                    <a:lnTo>
                      <a:pt x="1012" y="361"/>
                    </a:lnTo>
                    <a:lnTo>
                      <a:pt x="1020" y="380"/>
                    </a:lnTo>
                    <a:lnTo>
                      <a:pt x="1028" y="390"/>
                    </a:lnTo>
                    <a:lnTo>
                      <a:pt x="1035" y="400"/>
                    </a:lnTo>
                    <a:lnTo>
                      <a:pt x="1042" y="419"/>
                    </a:lnTo>
                    <a:lnTo>
                      <a:pt x="1060" y="429"/>
                    </a:lnTo>
                    <a:lnTo>
                      <a:pt x="1067" y="440"/>
                    </a:lnTo>
                    <a:lnTo>
                      <a:pt x="1074" y="459"/>
                    </a:lnTo>
                    <a:lnTo>
                      <a:pt x="1082" y="470"/>
                    </a:lnTo>
                    <a:lnTo>
                      <a:pt x="1099" y="480"/>
                    </a:lnTo>
                    <a:lnTo>
                      <a:pt x="1107" y="490"/>
                    </a:lnTo>
                    <a:lnTo>
                      <a:pt x="1114" y="510"/>
                    </a:lnTo>
                    <a:lnTo>
                      <a:pt x="1122" y="519"/>
                    </a:lnTo>
                    <a:lnTo>
                      <a:pt x="1138" y="540"/>
                    </a:lnTo>
                    <a:lnTo>
                      <a:pt x="1145" y="549"/>
                    </a:lnTo>
                    <a:lnTo>
                      <a:pt x="1153" y="560"/>
                    </a:lnTo>
                    <a:lnTo>
                      <a:pt x="1161" y="579"/>
                    </a:lnTo>
                    <a:lnTo>
                      <a:pt x="1177" y="590"/>
                    </a:lnTo>
                    <a:lnTo>
                      <a:pt x="1185" y="599"/>
                    </a:lnTo>
                    <a:lnTo>
                      <a:pt x="1194" y="610"/>
                    </a:lnTo>
                    <a:lnTo>
                      <a:pt x="1209" y="630"/>
                    </a:lnTo>
                    <a:lnTo>
                      <a:pt x="1217" y="639"/>
                    </a:lnTo>
                    <a:lnTo>
                      <a:pt x="1226" y="651"/>
                    </a:lnTo>
                    <a:lnTo>
                      <a:pt x="1233" y="660"/>
                    </a:lnTo>
                    <a:lnTo>
                      <a:pt x="1249" y="681"/>
                    </a:lnTo>
                    <a:lnTo>
                      <a:pt x="1256" y="690"/>
                    </a:lnTo>
                    <a:lnTo>
                      <a:pt x="1265" y="700"/>
                    </a:lnTo>
                    <a:lnTo>
                      <a:pt x="1273" y="711"/>
                    </a:lnTo>
                    <a:lnTo>
                      <a:pt x="1282" y="712"/>
                    </a:lnTo>
                    <a:lnTo>
                      <a:pt x="1289" y="722"/>
                    </a:lnTo>
                    <a:lnTo>
                      <a:pt x="1299" y="723"/>
                    </a:lnTo>
                    <a:lnTo>
                      <a:pt x="1307" y="733"/>
                    </a:lnTo>
                    <a:lnTo>
                      <a:pt x="1314" y="742"/>
                    </a:lnTo>
                    <a:lnTo>
                      <a:pt x="1323" y="753"/>
                    </a:lnTo>
                    <a:lnTo>
                      <a:pt x="1332" y="754"/>
                    </a:lnTo>
                    <a:lnTo>
                      <a:pt x="1308" y="724"/>
                    </a:lnTo>
                    <a:lnTo>
                      <a:pt x="1285" y="685"/>
                    </a:lnTo>
                    <a:lnTo>
                      <a:pt x="1261" y="655"/>
                    </a:lnTo>
                    <a:lnTo>
                      <a:pt x="1237" y="624"/>
                    </a:lnTo>
                    <a:lnTo>
                      <a:pt x="1213" y="594"/>
                    </a:lnTo>
                    <a:lnTo>
                      <a:pt x="1189" y="564"/>
                    </a:lnTo>
                    <a:lnTo>
                      <a:pt x="1166" y="534"/>
                    </a:lnTo>
                    <a:lnTo>
                      <a:pt x="1142" y="504"/>
                    </a:lnTo>
                    <a:lnTo>
                      <a:pt x="1118" y="474"/>
                    </a:lnTo>
                    <a:lnTo>
                      <a:pt x="1103" y="445"/>
                    </a:lnTo>
                    <a:lnTo>
                      <a:pt x="1079" y="414"/>
                    </a:lnTo>
                    <a:lnTo>
                      <a:pt x="1056" y="384"/>
                    </a:lnTo>
                    <a:lnTo>
                      <a:pt x="1032" y="354"/>
                    </a:lnTo>
                    <a:lnTo>
                      <a:pt x="1017" y="324"/>
                    </a:lnTo>
                    <a:lnTo>
                      <a:pt x="993" y="295"/>
                    </a:lnTo>
                    <a:lnTo>
                      <a:pt x="978" y="265"/>
                    </a:lnTo>
                    <a:lnTo>
                      <a:pt x="979" y="257"/>
                    </a:lnTo>
                    <a:lnTo>
                      <a:pt x="1043" y="328"/>
                    </a:lnTo>
                    <a:lnTo>
                      <a:pt x="1006" y="260"/>
                    </a:lnTo>
                    <a:lnTo>
                      <a:pt x="1016" y="261"/>
                    </a:lnTo>
                    <a:lnTo>
                      <a:pt x="1041" y="273"/>
                    </a:lnTo>
                    <a:lnTo>
                      <a:pt x="1040" y="281"/>
                    </a:lnTo>
                    <a:lnTo>
                      <a:pt x="1047" y="292"/>
                    </a:lnTo>
                    <a:lnTo>
                      <a:pt x="1046" y="301"/>
                    </a:lnTo>
                    <a:lnTo>
                      <a:pt x="1055" y="311"/>
                    </a:lnTo>
                    <a:lnTo>
                      <a:pt x="1063" y="320"/>
                    </a:lnTo>
                    <a:lnTo>
                      <a:pt x="1071" y="332"/>
                    </a:lnTo>
                    <a:lnTo>
                      <a:pt x="1078" y="341"/>
                    </a:lnTo>
                    <a:lnTo>
                      <a:pt x="1094" y="370"/>
                    </a:lnTo>
                    <a:lnTo>
                      <a:pt x="1117" y="401"/>
                    </a:lnTo>
                    <a:lnTo>
                      <a:pt x="1132" y="429"/>
                    </a:lnTo>
                    <a:lnTo>
                      <a:pt x="1156" y="459"/>
                    </a:lnTo>
                    <a:lnTo>
                      <a:pt x="1172" y="480"/>
                    </a:lnTo>
                    <a:lnTo>
                      <a:pt x="1196" y="510"/>
                    </a:lnTo>
                    <a:lnTo>
                      <a:pt x="1220" y="541"/>
                    </a:lnTo>
                    <a:lnTo>
                      <a:pt x="1236" y="560"/>
                    </a:lnTo>
                    <a:lnTo>
                      <a:pt x="1259" y="591"/>
                    </a:lnTo>
                    <a:lnTo>
                      <a:pt x="1283" y="621"/>
                    </a:lnTo>
                    <a:lnTo>
                      <a:pt x="1307" y="651"/>
                    </a:lnTo>
                    <a:lnTo>
                      <a:pt x="1323" y="670"/>
                    </a:lnTo>
                    <a:lnTo>
                      <a:pt x="1347" y="700"/>
                    </a:lnTo>
                    <a:lnTo>
                      <a:pt x="1361" y="730"/>
                    </a:lnTo>
                    <a:lnTo>
                      <a:pt x="1387" y="751"/>
                    </a:lnTo>
                    <a:lnTo>
                      <a:pt x="1402" y="781"/>
                    </a:lnTo>
                    <a:lnTo>
                      <a:pt x="1411" y="782"/>
                    </a:lnTo>
                    <a:lnTo>
                      <a:pt x="1410" y="790"/>
                    </a:lnTo>
                    <a:lnTo>
                      <a:pt x="1443" y="822"/>
                    </a:lnTo>
                    <a:lnTo>
                      <a:pt x="1484" y="855"/>
                    </a:lnTo>
                    <a:lnTo>
                      <a:pt x="1485" y="844"/>
                    </a:lnTo>
                    <a:lnTo>
                      <a:pt x="1486" y="836"/>
                    </a:lnTo>
                    <a:lnTo>
                      <a:pt x="1477" y="835"/>
                    </a:lnTo>
                    <a:lnTo>
                      <a:pt x="1478" y="826"/>
                    </a:lnTo>
                    <a:lnTo>
                      <a:pt x="1489" y="818"/>
                    </a:lnTo>
                    <a:lnTo>
                      <a:pt x="1595" y="922"/>
                    </a:lnTo>
                    <a:lnTo>
                      <a:pt x="1645" y="964"/>
                    </a:lnTo>
                    <a:lnTo>
                      <a:pt x="1643" y="973"/>
                    </a:lnTo>
                    <a:lnTo>
                      <a:pt x="1652" y="983"/>
                    </a:lnTo>
                    <a:lnTo>
                      <a:pt x="1660" y="993"/>
                    </a:lnTo>
                    <a:lnTo>
                      <a:pt x="1668" y="994"/>
                    </a:lnTo>
                    <a:lnTo>
                      <a:pt x="1676" y="1005"/>
                    </a:lnTo>
                    <a:lnTo>
                      <a:pt x="1685" y="1014"/>
                    </a:lnTo>
                    <a:lnTo>
                      <a:pt x="1692" y="1023"/>
                    </a:lnTo>
                    <a:lnTo>
                      <a:pt x="1700" y="1035"/>
                    </a:lnTo>
                    <a:lnTo>
                      <a:pt x="1707" y="1053"/>
                    </a:lnTo>
                    <a:lnTo>
                      <a:pt x="1716" y="1064"/>
                    </a:lnTo>
                    <a:lnTo>
                      <a:pt x="1723" y="1074"/>
                    </a:lnTo>
                    <a:lnTo>
                      <a:pt x="1721" y="1091"/>
                    </a:lnTo>
                    <a:lnTo>
                      <a:pt x="1729" y="1101"/>
                    </a:lnTo>
                    <a:lnTo>
                      <a:pt x="1728" y="1110"/>
                    </a:lnTo>
                    <a:lnTo>
                      <a:pt x="1726" y="1120"/>
                    </a:lnTo>
                    <a:lnTo>
                      <a:pt x="1725" y="1127"/>
                    </a:lnTo>
                    <a:lnTo>
                      <a:pt x="1735" y="1128"/>
                    </a:lnTo>
                    <a:lnTo>
                      <a:pt x="1742" y="1139"/>
                    </a:lnTo>
                    <a:lnTo>
                      <a:pt x="1752" y="1141"/>
                    </a:lnTo>
                    <a:lnTo>
                      <a:pt x="1761" y="1142"/>
                    </a:lnTo>
                    <a:lnTo>
                      <a:pt x="1769" y="1151"/>
                    </a:lnTo>
                    <a:lnTo>
                      <a:pt x="1776" y="1161"/>
                    </a:lnTo>
                    <a:lnTo>
                      <a:pt x="1786" y="1162"/>
                    </a:lnTo>
                    <a:lnTo>
                      <a:pt x="1794" y="1172"/>
                    </a:lnTo>
                    <a:lnTo>
                      <a:pt x="1802" y="1174"/>
                    </a:lnTo>
                    <a:lnTo>
                      <a:pt x="1810" y="1183"/>
                    </a:lnTo>
                    <a:lnTo>
                      <a:pt x="1818" y="1193"/>
                    </a:lnTo>
                    <a:lnTo>
                      <a:pt x="1835" y="1205"/>
                    </a:lnTo>
                    <a:lnTo>
                      <a:pt x="1844" y="1206"/>
                    </a:lnTo>
                    <a:lnTo>
                      <a:pt x="1854" y="1207"/>
                    </a:lnTo>
                    <a:lnTo>
                      <a:pt x="1861" y="1217"/>
                    </a:lnTo>
                    <a:lnTo>
                      <a:pt x="1870" y="1226"/>
                    </a:lnTo>
                    <a:lnTo>
                      <a:pt x="1887" y="1229"/>
                    </a:lnTo>
                    <a:lnTo>
                      <a:pt x="1896" y="1239"/>
                    </a:lnTo>
                    <a:lnTo>
                      <a:pt x="1912" y="1250"/>
                    </a:lnTo>
                    <a:lnTo>
                      <a:pt x="1930" y="1261"/>
                    </a:lnTo>
                    <a:lnTo>
                      <a:pt x="1937" y="1272"/>
                    </a:lnTo>
                    <a:lnTo>
                      <a:pt x="1954" y="1282"/>
                    </a:lnTo>
                    <a:lnTo>
                      <a:pt x="1963" y="1283"/>
                    </a:lnTo>
                    <a:lnTo>
                      <a:pt x="1980" y="1294"/>
                    </a:lnTo>
                    <a:lnTo>
                      <a:pt x="1997" y="1305"/>
                    </a:lnTo>
                    <a:lnTo>
                      <a:pt x="2005" y="1315"/>
                    </a:lnTo>
                    <a:lnTo>
                      <a:pt x="2021" y="1327"/>
                    </a:lnTo>
                    <a:lnTo>
                      <a:pt x="2030" y="1336"/>
                    </a:lnTo>
                    <a:lnTo>
                      <a:pt x="2047" y="1348"/>
                    </a:lnTo>
                    <a:lnTo>
                      <a:pt x="2055" y="1349"/>
                    </a:lnTo>
                    <a:lnTo>
                      <a:pt x="2073" y="1360"/>
                    </a:lnTo>
                    <a:lnTo>
                      <a:pt x="2097" y="1381"/>
                    </a:lnTo>
                    <a:lnTo>
                      <a:pt x="2115" y="1392"/>
                    </a:lnTo>
                    <a:lnTo>
                      <a:pt x="2140" y="1404"/>
                    </a:lnTo>
                    <a:lnTo>
                      <a:pt x="2156" y="1425"/>
                    </a:lnTo>
                    <a:lnTo>
                      <a:pt x="2173" y="1444"/>
                    </a:lnTo>
                    <a:lnTo>
                      <a:pt x="2198" y="1457"/>
                    </a:lnTo>
                    <a:lnTo>
                      <a:pt x="2214" y="1477"/>
                    </a:lnTo>
                    <a:lnTo>
                      <a:pt x="2230" y="1497"/>
                    </a:lnTo>
                    <a:lnTo>
                      <a:pt x="2256" y="1509"/>
                    </a:lnTo>
                    <a:lnTo>
                      <a:pt x="2271" y="1529"/>
                    </a:lnTo>
                    <a:lnTo>
                      <a:pt x="2288" y="1549"/>
                    </a:lnTo>
                    <a:lnTo>
                      <a:pt x="2303" y="1570"/>
                    </a:lnTo>
                    <a:lnTo>
                      <a:pt x="2328" y="1591"/>
                    </a:lnTo>
                    <a:lnTo>
                      <a:pt x="2345" y="1610"/>
                    </a:lnTo>
                    <a:lnTo>
                      <a:pt x="2361" y="1631"/>
                    </a:lnTo>
                    <a:lnTo>
                      <a:pt x="2376" y="1651"/>
                    </a:lnTo>
                    <a:lnTo>
                      <a:pt x="2392" y="1671"/>
                    </a:lnTo>
                    <a:lnTo>
                      <a:pt x="2407" y="1691"/>
                    </a:lnTo>
                    <a:lnTo>
                      <a:pt x="2417" y="1701"/>
                    </a:lnTo>
                    <a:lnTo>
                      <a:pt x="2432" y="1721"/>
                    </a:lnTo>
                    <a:lnTo>
                      <a:pt x="2448" y="1742"/>
                    </a:lnTo>
                    <a:lnTo>
                      <a:pt x="2455" y="1760"/>
                    </a:lnTo>
                    <a:lnTo>
                      <a:pt x="2471" y="1780"/>
                    </a:lnTo>
                    <a:lnTo>
                      <a:pt x="2487" y="1801"/>
                    </a:lnTo>
                    <a:lnTo>
                      <a:pt x="2494" y="1820"/>
                    </a:lnTo>
                    <a:lnTo>
                      <a:pt x="2509" y="1840"/>
                    </a:lnTo>
                    <a:lnTo>
                      <a:pt x="2515" y="1859"/>
                    </a:lnTo>
                    <a:lnTo>
                      <a:pt x="2532" y="1879"/>
                    </a:lnTo>
                    <a:lnTo>
                      <a:pt x="2540" y="1889"/>
                    </a:lnTo>
                    <a:lnTo>
                      <a:pt x="2556" y="1910"/>
                    </a:lnTo>
                    <a:lnTo>
                      <a:pt x="2563" y="1928"/>
                    </a:lnTo>
                    <a:lnTo>
                      <a:pt x="2569" y="1948"/>
                    </a:lnTo>
                    <a:lnTo>
                      <a:pt x="2578" y="1957"/>
                    </a:lnTo>
                    <a:lnTo>
                      <a:pt x="2585" y="1967"/>
                    </a:lnTo>
                    <a:lnTo>
                      <a:pt x="2584" y="1977"/>
                    </a:lnTo>
                    <a:lnTo>
                      <a:pt x="2592" y="1986"/>
                    </a:lnTo>
                    <a:lnTo>
                      <a:pt x="2591" y="1995"/>
                    </a:lnTo>
                    <a:lnTo>
                      <a:pt x="2600" y="2005"/>
                    </a:lnTo>
                    <a:lnTo>
                      <a:pt x="2607" y="2016"/>
                    </a:lnTo>
                    <a:lnTo>
                      <a:pt x="2606" y="2025"/>
                    </a:lnTo>
                    <a:lnTo>
                      <a:pt x="2614" y="2034"/>
                    </a:lnTo>
                    <a:lnTo>
                      <a:pt x="2621" y="2045"/>
                    </a:lnTo>
                    <a:lnTo>
                      <a:pt x="2620" y="2054"/>
                    </a:lnTo>
                    <a:lnTo>
                      <a:pt x="2630" y="2064"/>
                    </a:lnTo>
                    <a:lnTo>
                      <a:pt x="2629" y="2072"/>
                    </a:lnTo>
                    <a:lnTo>
                      <a:pt x="2636" y="2084"/>
                    </a:lnTo>
                    <a:lnTo>
                      <a:pt x="2643" y="2093"/>
                    </a:lnTo>
                    <a:lnTo>
                      <a:pt x="2642" y="2101"/>
                    </a:lnTo>
                    <a:lnTo>
                      <a:pt x="2649" y="2121"/>
                    </a:lnTo>
                    <a:lnTo>
                      <a:pt x="2658" y="2131"/>
                    </a:lnTo>
                    <a:lnTo>
                      <a:pt x="2656" y="2140"/>
                    </a:lnTo>
                    <a:lnTo>
                      <a:pt x="2664" y="2159"/>
                    </a:lnTo>
                    <a:lnTo>
                      <a:pt x="2671" y="2169"/>
                    </a:lnTo>
                    <a:lnTo>
                      <a:pt x="2680" y="2179"/>
                    </a:lnTo>
                    <a:lnTo>
                      <a:pt x="2677" y="2198"/>
                    </a:lnTo>
                    <a:lnTo>
                      <a:pt x="2685" y="2207"/>
                    </a:lnTo>
                    <a:lnTo>
                      <a:pt x="2693" y="2218"/>
                    </a:lnTo>
                    <a:lnTo>
                      <a:pt x="2690" y="2235"/>
                    </a:lnTo>
                    <a:lnTo>
                      <a:pt x="2699" y="2245"/>
                    </a:lnTo>
                    <a:lnTo>
                      <a:pt x="2698" y="2255"/>
                    </a:lnTo>
                    <a:lnTo>
                      <a:pt x="2705" y="2273"/>
                    </a:lnTo>
                    <a:lnTo>
                      <a:pt x="2713" y="2284"/>
                    </a:lnTo>
                    <a:lnTo>
                      <a:pt x="2711" y="2301"/>
                    </a:lnTo>
                    <a:lnTo>
                      <a:pt x="2710" y="2311"/>
                    </a:lnTo>
                    <a:lnTo>
                      <a:pt x="2717" y="2320"/>
                    </a:lnTo>
                    <a:lnTo>
                      <a:pt x="2716" y="2330"/>
                    </a:lnTo>
                    <a:lnTo>
                      <a:pt x="2725" y="2331"/>
                    </a:lnTo>
                    <a:lnTo>
                      <a:pt x="2724" y="2340"/>
                    </a:lnTo>
                    <a:lnTo>
                      <a:pt x="2723" y="2348"/>
                    </a:lnTo>
                    <a:lnTo>
                      <a:pt x="2673" y="2315"/>
                    </a:lnTo>
                    <a:lnTo>
                      <a:pt x="2653" y="2323"/>
                    </a:lnTo>
                    <a:lnTo>
                      <a:pt x="2637" y="2302"/>
                    </a:lnTo>
                    <a:lnTo>
                      <a:pt x="2631" y="2283"/>
                    </a:lnTo>
                    <a:lnTo>
                      <a:pt x="2624" y="2264"/>
                    </a:lnTo>
                    <a:lnTo>
                      <a:pt x="2615" y="2255"/>
                    </a:lnTo>
                    <a:lnTo>
                      <a:pt x="2609" y="2235"/>
                    </a:lnTo>
                    <a:lnTo>
                      <a:pt x="2602" y="2215"/>
                    </a:lnTo>
                    <a:lnTo>
                      <a:pt x="2596" y="2197"/>
                    </a:lnTo>
                    <a:lnTo>
                      <a:pt x="2586" y="2187"/>
                    </a:lnTo>
                    <a:lnTo>
                      <a:pt x="2580" y="2168"/>
                    </a:lnTo>
                    <a:lnTo>
                      <a:pt x="2564" y="2148"/>
                    </a:lnTo>
                    <a:lnTo>
                      <a:pt x="2558" y="2128"/>
                    </a:lnTo>
                    <a:lnTo>
                      <a:pt x="2550" y="2109"/>
                    </a:lnTo>
                    <a:lnTo>
                      <a:pt x="2543" y="2099"/>
                    </a:lnTo>
                    <a:lnTo>
                      <a:pt x="2535" y="2081"/>
                    </a:lnTo>
                    <a:lnTo>
                      <a:pt x="2529" y="2061"/>
                    </a:lnTo>
                    <a:lnTo>
                      <a:pt x="2513" y="2040"/>
                    </a:lnTo>
                    <a:lnTo>
                      <a:pt x="2506" y="2022"/>
                    </a:lnTo>
                    <a:lnTo>
                      <a:pt x="2490" y="2011"/>
                    </a:lnTo>
                    <a:lnTo>
                      <a:pt x="2481" y="1992"/>
                    </a:lnTo>
                    <a:lnTo>
                      <a:pt x="2467" y="1971"/>
                    </a:lnTo>
                    <a:lnTo>
                      <a:pt x="2459" y="1953"/>
                    </a:lnTo>
                    <a:lnTo>
                      <a:pt x="2443" y="1932"/>
                    </a:lnTo>
                    <a:lnTo>
                      <a:pt x="2437" y="1914"/>
                    </a:lnTo>
                    <a:lnTo>
                      <a:pt x="2421" y="1893"/>
                    </a:lnTo>
                    <a:lnTo>
                      <a:pt x="2404" y="1873"/>
                    </a:lnTo>
                    <a:lnTo>
                      <a:pt x="2398" y="1854"/>
                    </a:lnTo>
                    <a:lnTo>
                      <a:pt x="2383" y="1834"/>
                    </a:lnTo>
                    <a:lnTo>
                      <a:pt x="2366" y="1814"/>
                    </a:lnTo>
                    <a:lnTo>
                      <a:pt x="2350" y="1794"/>
                    </a:lnTo>
                    <a:lnTo>
                      <a:pt x="2342" y="1783"/>
                    </a:lnTo>
                    <a:lnTo>
                      <a:pt x="2327" y="1764"/>
                    </a:lnTo>
                    <a:lnTo>
                      <a:pt x="2311" y="1744"/>
                    </a:lnTo>
                    <a:lnTo>
                      <a:pt x="2303" y="1734"/>
                    </a:lnTo>
                    <a:lnTo>
                      <a:pt x="2294" y="1723"/>
                    </a:lnTo>
                    <a:lnTo>
                      <a:pt x="2287" y="1713"/>
                    </a:lnTo>
                    <a:lnTo>
                      <a:pt x="2270" y="1693"/>
                    </a:lnTo>
                    <a:lnTo>
                      <a:pt x="2263" y="1683"/>
                    </a:lnTo>
                    <a:lnTo>
                      <a:pt x="2255" y="1674"/>
                    </a:lnTo>
                    <a:lnTo>
                      <a:pt x="2248" y="1663"/>
                    </a:lnTo>
                    <a:lnTo>
                      <a:pt x="2239" y="1653"/>
                    </a:lnTo>
                    <a:lnTo>
                      <a:pt x="2231" y="1643"/>
                    </a:lnTo>
                    <a:lnTo>
                      <a:pt x="2215" y="1624"/>
                    </a:lnTo>
                    <a:lnTo>
                      <a:pt x="2199" y="1603"/>
                    </a:lnTo>
                    <a:lnTo>
                      <a:pt x="2191" y="1593"/>
                    </a:lnTo>
                    <a:lnTo>
                      <a:pt x="2176" y="1572"/>
                    </a:lnTo>
                    <a:lnTo>
                      <a:pt x="2167" y="1563"/>
                    </a:lnTo>
                    <a:lnTo>
                      <a:pt x="2152" y="1542"/>
                    </a:lnTo>
                    <a:lnTo>
                      <a:pt x="2135" y="1532"/>
                    </a:lnTo>
                    <a:lnTo>
                      <a:pt x="2119" y="1511"/>
                    </a:lnTo>
                    <a:lnTo>
                      <a:pt x="2094" y="1490"/>
                    </a:lnTo>
                    <a:lnTo>
                      <a:pt x="2078" y="1470"/>
                    </a:lnTo>
                    <a:lnTo>
                      <a:pt x="2053" y="1449"/>
                    </a:lnTo>
                    <a:lnTo>
                      <a:pt x="2027" y="1437"/>
                    </a:lnTo>
                    <a:lnTo>
                      <a:pt x="2003" y="1416"/>
                    </a:lnTo>
                    <a:lnTo>
                      <a:pt x="1986" y="1395"/>
                    </a:lnTo>
                    <a:lnTo>
                      <a:pt x="1961" y="1384"/>
                    </a:lnTo>
                    <a:lnTo>
                      <a:pt x="1935" y="1370"/>
                    </a:lnTo>
                    <a:lnTo>
                      <a:pt x="1909" y="1350"/>
                    </a:lnTo>
                    <a:lnTo>
                      <a:pt x="1883" y="1337"/>
                    </a:lnTo>
                    <a:lnTo>
                      <a:pt x="1868" y="1318"/>
                    </a:lnTo>
                    <a:lnTo>
                      <a:pt x="1842" y="1305"/>
                    </a:lnTo>
                    <a:lnTo>
                      <a:pt x="1817" y="1284"/>
                    </a:lnTo>
                    <a:lnTo>
                      <a:pt x="1791" y="1273"/>
                    </a:lnTo>
                    <a:lnTo>
                      <a:pt x="1774" y="1252"/>
                    </a:lnTo>
                    <a:lnTo>
                      <a:pt x="1766" y="1251"/>
                    </a:lnTo>
                    <a:lnTo>
                      <a:pt x="1758" y="1250"/>
                    </a:lnTo>
                    <a:lnTo>
                      <a:pt x="1747" y="1249"/>
                    </a:lnTo>
                    <a:lnTo>
                      <a:pt x="1748" y="1240"/>
                    </a:lnTo>
                    <a:lnTo>
                      <a:pt x="1740" y="1239"/>
                    </a:lnTo>
                    <a:lnTo>
                      <a:pt x="1732" y="1229"/>
                    </a:lnTo>
                    <a:lnTo>
                      <a:pt x="1723" y="1229"/>
                    </a:lnTo>
                    <a:lnTo>
                      <a:pt x="1715" y="1217"/>
                    </a:lnTo>
                    <a:lnTo>
                      <a:pt x="1705" y="1225"/>
                    </a:lnTo>
                    <a:lnTo>
                      <a:pt x="1696" y="1224"/>
                    </a:lnTo>
                    <a:lnTo>
                      <a:pt x="1688" y="1214"/>
                    </a:lnTo>
                    <a:lnTo>
                      <a:pt x="1680" y="1213"/>
                    </a:lnTo>
                    <a:lnTo>
                      <a:pt x="1670" y="1212"/>
                    </a:lnTo>
                    <a:lnTo>
                      <a:pt x="1661" y="1211"/>
                    </a:lnTo>
                    <a:lnTo>
                      <a:pt x="1654" y="1203"/>
                    </a:lnTo>
                    <a:lnTo>
                      <a:pt x="1645" y="1200"/>
                    </a:lnTo>
                    <a:lnTo>
                      <a:pt x="1635" y="1199"/>
                    </a:lnTo>
                    <a:lnTo>
                      <a:pt x="1626" y="1198"/>
                    </a:lnTo>
                    <a:lnTo>
                      <a:pt x="1619" y="1188"/>
                    </a:lnTo>
                    <a:lnTo>
                      <a:pt x="1608" y="1188"/>
                    </a:lnTo>
                    <a:lnTo>
                      <a:pt x="1600" y="1186"/>
                    </a:lnTo>
                    <a:lnTo>
                      <a:pt x="1592" y="1185"/>
                    </a:lnTo>
                    <a:lnTo>
                      <a:pt x="1582" y="1184"/>
                    </a:lnTo>
                    <a:lnTo>
                      <a:pt x="1573" y="1183"/>
                    </a:lnTo>
                    <a:lnTo>
                      <a:pt x="1564" y="1182"/>
                    </a:lnTo>
                    <a:lnTo>
                      <a:pt x="1555" y="1182"/>
                    </a:lnTo>
                    <a:lnTo>
                      <a:pt x="1546" y="1180"/>
                    </a:lnTo>
                    <a:lnTo>
                      <a:pt x="1545" y="1188"/>
                    </a:lnTo>
                    <a:lnTo>
                      <a:pt x="1536" y="1188"/>
                    </a:lnTo>
                    <a:lnTo>
                      <a:pt x="1527" y="1186"/>
                    </a:lnTo>
                    <a:lnTo>
                      <a:pt x="1518" y="1185"/>
                    </a:lnTo>
                    <a:lnTo>
                      <a:pt x="1510" y="1184"/>
                    </a:lnTo>
                    <a:lnTo>
                      <a:pt x="1500" y="1183"/>
                    </a:lnTo>
                    <a:lnTo>
                      <a:pt x="1492" y="1174"/>
                    </a:lnTo>
                    <a:lnTo>
                      <a:pt x="1483" y="1174"/>
                    </a:lnTo>
                    <a:lnTo>
                      <a:pt x="1476" y="1162"/>
                    </a:lnTo>
                    <a:lnTo>
                      <a:pt x="1423" y="1139"/>
                    </a:lnTo>
                    <a:lnTo>
                      <a:pt x="1414" y="1137"/>
                    </a:lnTo>
                    <a:lnTo>
                      <a:pt x="1396" y="1136"/>
                    </a:lnTo>
                    <a:lnTo>
                      <a:pt x="1388" y="1125"/>
                    </a:lnTo>
                    <a:lnTo>
                      <a:pt x="1371" y="1122"/>
                    </a:lnTo>
                    <a:lnTo>
                      <a:pt x="1362" y="1113"/>
                    </a:lnTo>
                    <a:lnTo>
                      <a:pt x="1346" y="1102"/>
                    </a:lnTo>
                    <a:lnTo>
                      <a:pt x="1337" y="1101"/>
                    </a:lnTo>
                    <a:lnTo>
                      <a:pt x="1318" y="1099"/>
                    </a:lnTo>
                    <a:lnTo>
                      <a:pt x="1311" y="1089"/>
                    </a:lnTo>
                    <a:lnTo>
                      <a:pt x="1302" y="1087"/>
                    </a:lnTo>
                    <a:lnTo>
                      <a:pt x="1292" y="1086"/>
                    </a:lnTo>
                    <a:lnTo>
                      <a:pt x="1284" y="1086"/>
                    </a:lnTo>
                    <a:lnTo>
                      <a:pt x="1274" y="1085"/>
                    </a:lnTo>
                    <a:lnTo>
                      <a:pt x="1257" y="1074"/>
                    </a:lnTo>
                    <a:lnTo>
                      <a:pt x="1248" y="1073"/>
                    </a:lnTo>
                    <a:lnTo>
                      <a:pt x="1240" y="1072"/>
                    </a:lnTo>
                    <a:lnTo>
                      <a:pt x="1231" y="1071"/>
                    </a:lnTo>
                    <a:lnTo>
                      <a:pt x="1221" y="1070"/>
                    </a:lnTo>
                    <a:lnTo>
                      <a:pt x="1205" y="1058"/>
                    </a:lnTo>
                    <a:lnTo>
                      <a:pt x="1178" y="1055"/>
                    </a:lnTo>
                    <a:lnTo>
                      <a:pt x="1161" y="1044"/>
                    </a:lnTo>
                    <a:lnTo>
                      <a:pt x="1143" y="1042"/>
                    </a:lnTo>
                    <a:lnTo>
                      <a:pt x="1125" y="1040"/>
                    </a:lnTo>
                    <a:lnTo>
                      <a:pt x="1107" y="1029"/>
                    </a:lnTo>
                    <a:lnTo>
                      <a:pt x="1090" y="1025"/>
                    </a:lnTo>
                    <a:lnTo>
                      <a:pt x="1063" y="1023"/>
                    </a:lnTo>
                    <a:lnTo>
                      <a:pt x="1044" y="1021"/>
                    </a:lnTo>
                    <a:lnTo>
                      <a:pt x="1027" y="1019"/>
                    </a:lnTo>
                    <a:lnTo>
                      <a:pt x="1010" y="1008"/>
                    </a:lnTo>
                    <a:lnTo>
                      <a:pt x="992" y="1006"/>
                    </a:lnTo>
                    <a:lnTo>
                      <a:pt x="974" y="1004"/>
                    </a:lnTo>
                    <a:lnTo>
                      <a:pt x="956" y="1002"/>
                    </a:lnTo>
                    <a:lnTo>
                      <a:pt x="929" y="999"/>
                    </a:lnTo>
                    <a:lnTo>
                      <a:pt x="911" y="997"/>
                    </a:lnTo>
                    <a:lnTo>
                      <a:pt x="964" y="1003"/>
                    </a:lnTo>
                    <a:lnTo>
                      <a:pt x="957" y="993"/>
                    </a:lnTo>
                    <a:lnTo>
                      <a:pt x="938" y="990"/>
                    </a:lnTo>
                    <a:lnTo>
                      <a:pt x="921" y="988"/>
                    </a:lnTo>
                    <a:lnTo>
                      <a:pt x="912" y="987"/>
                    </a:lnTo>
                    <a:lnTo>
                      <a:pt x="894" y="985"/>
                    </a:lnTo>
                    <a:lnTo>
                      <a:pt x="876" y="983"/>
                    </a:lnTo>
                    <a:lnTo>
                      <a:pt x="868" y="974"/>
                    </a:lnTo>
                    <a:lnTo>
                      <a:pt x="850" y="972"/>
                    </a:lnTo>
                    <a:lnTo>
                      <a:pt x="841" y="970"/>
                    </a:lnTo>
                    <a:lnTo>
                      <a:pt x="831" y="970"/>
                    </a:lnTo>
                    <a:lnTo>
                      <a:pt x="814" y="967"/>
                    </a:lnTo>
                    <a:lnTo>
                      <a:pt x="804" y="966"/>
                    </a:lnTo>
                    <a:lnTo>
                      <a:pt x="795" y="965"/>
                    </a:lnTo>
                    <a:lnTo>
                      <a:pt x="778" y="963"/>
                    </a:lnTo>
                    <a:lnTo>
                      <a:pt x="768" y="962"/>
                    </a:lnTo>
                    <a:lnTo>
                      <a:pt x="760" y="961"/>
                    </a:lnTo>
                    <a:lnTo>
                      <a:pt x="751" y="960"/>
                    </a:lnTo>
                    <a:lnTo>
                      <a:pt x="742" y="959"/>
                    </a:lnTo>
                    <a:lnTo>
                      <a:pt x="732" y="958"/>
                    </a:lnTo>
                    <a:lnTo>
                      <a:pt x="724" y="957"/>
                    </a:lnTo>
                    <a:lnTo>
                      <a:pt x="715" y="955"/>
                    </a:lnTo>
                    <a:lnTo>
                      <a:pt x="706" y="954"/>
                    </a:lnTo>
                    <a:lnTo>
                      <a:pt x="697" y="953"/>
                    </a:lnTo>
                    <a:lnTo>
                      <a:pt x="679" y="951"/>
                    </a:lnTo>
                    <a:lnTo>
                      <a:pt x="670" y="950"/>
                    </a:lnTo>
                    <a:lnTo>
                      <a:pt x="660" y="949"/>
                    </a:lnTo>
                    <a:lnTo>
                      <a:pt x="652" y="948"/>
                    </a:lnTo>
                    <a:lnTo>
                      <a:pt x="643" y="947"/>
                    </a:lnTo>
                    <a:lnTo>
                      <a:pt x="634" y="946"/>
                    </a:lnTo>
                    <a:lnTo>
                      <a:pt x="624" y="945"/>
                    </a:lnTo>
                    <a:lnTo>
                      <a:pt x="616" y="944"/>
                    </a:lnTo>
                    <a:lnTo>
                      <a:pt x="608" y="934"/>
                    </a:lnTo>
                    <a:lnTo>
                      <a:pt x="617" y="935"/>
                    </a:lnTo>
                    <a:lnTo>
                      <a:pt x="625" y="936"/>
                    </a:lnTo>
                    <a:lnTo>
                      <a:pt x="635" y="937"/>
                    </a:lnTo>
                    <a:lnTo>
                      <a:pt x="644" y="938"/>
                    </a:lnTo>
                    <a:lnTo>
                      <a:pt x="653" y="939"/>
                    </a:lnTo>
                    <a:lnTo>
                      <a:pt x="661" y="940"/>
                    </a:lnTo>
                    <a:lnTo>
                      <a:pt x="671" y="941"/>
                    </a:lnTo>
                    <a:lnTo>
                      <a:pt x="680" y="942"/>
                    </a:lnTo>
                    <a:lnTo>
                      <a:pt x="688" y="943"/>
                    </a:lnTo>
                    <a:lnTo>
                      <a:pt x="698" y="944"/>
                    </a:lnTo>
                    <a:lnTo>
                      <a:pt x="707" y="945"/>
                    </a:lnTo>
                    <a:lnTo>
                      <a:pt x="716" y="946"/>
                    </a:lnTo>
                    <a:lnTo>
                      <a:pt x="725" y="947"/>
                    </a:lnTo>
                    <a:lnTo>
                      <a:pt x="733" y="948"/>
                    </a:lnTo>
                    <a:lnTo>
                      <a:pt x="743" y="949"/>
                    </a:lnTo>
                    <a:lnTo>
                      <a:pt x="752" y="950"/>
                    </a:lnTo>
                    <a:lnTo>
                      <a:pt x="779" y="953"/>
                    </a:lnTo>
                    <a:lnTo>
                      <a:pt x="804" y="966"/>
                    </a:lnTo>
                    <a:lnTo>
                      <a:pt x="841" y="970"/>
                    </a:lnTo>
                    <a:lnTo>
                      <a:pt x="868" y="974"/>
                    </a:lnTo>
                    <a:lnTo>
                      <a:pt x="895" y="977"/>
                    </a:lnTo>
                    <a:lnTo>
                      <a:pt x="922" y="980"/>
                    </a:lnTo>
                    <a:lnTo>
                      <a:pt x="949" y="992"/>
                    </a:lnTo>
                    <a:lnTo>
                      <a:pt x="984" y="996"/>
                    </a:lnTo>
                    <a:lnTo>
                      <a:pt x="1011" y="999"/>
                    </a:lnTo>
                    <a:lnTo>
                      <a:pt x="1037" y="1011"/>
                    </a:lnTo>
                    <a:lnTo>
                      <a:pt x="1064" y="1014"/>
                    </a:lnTo>
                    <a:lnTo>
                      <a:pt x="1100" y="1018"/>
                    </a:lnTo>
                    <a:lnTo>
                      <a:pt x="1126" y="1031"/>
                    </a:lnTo>
                    <a:lnTo>
                      <a:pt x="1152" y="1034"/>
                    </a:lnTo>
                    <a:lnTo>
                      <a:pt x="1180" y="1038"/>
                    </a:lnTo>
                    <a:lnTo>
                      <a:pt x="1206" y="1049"/>
                    </a:lnTo>
                    <a:lnTo>
                      <a:pt x="1223" y="1051"/>
                    </a:lnTo>
                    <a:lnTo>
                      <a:pt x="1233" y="1052"/>
                    </a:lnTo>
                    <a:lnTo>
                      <a:pt x="1241" y="1063"/>
                    </a:lnTo>
                    <a:lnTo>
                      <a:pt x="1249" y="1064"/>
                    </a:lnTo>
                    <a:lnTo>
                      <a:pt x="1268" y="1066"/>
                    </a:lnTo>
                    <a:lnTo>
                      <a:pt x="1276" y="1067"/>
                    </a:lnTo>
                    <a:lnTo>
                      <a:pt x="1286" y="1067"/>
                    </a:lnTo>
                    <a:lnTo>
                      <a:pt x="1304" y="1071"/>
                    </a:lnTo>
                    <a:lnTo>
                      <a:pt x="1313" y="1071"/>
                    </a:lnTo>
                    <a:lnTo>
                      <a:pt x="1136" y="1014"/>
                    </a:lnTo>
                    <a:lnTo>
                      <a:pt x="1119" y="1011"/>
                    </a:lnTo>
                    <a:lnTo>
                      <a:pt x="1110" y="1002"/>
                    </a:lnTo>
                    <a:lnTo>
                      <a:pt x="1093" y="1000"/>
                    </a:lnTo>
                    <a:lnTo>
                      <a:pt x="1074" y="998"/>
                    </a:lnTo>
                    <a:lnTo>
                      <a:pt x="1057" y="996"/>
                    </a:lnTo>
                    <a:lnTo>
                      <a:pt x="1048" y="985"/>
                    </a:lnTo>
                    <a:lnTo>
                      <a:pt x="1031" y="983"/>
                    </a:lnTo>
                    <a:lnTo>
                      <a:pt x="1013" y="981"/>
                    </a:lnTo>
                    <a:lnTo>
                      <a:pt x="995" y="979"/>
                    </a:lnTo>
                    <a:lnTo>
                      <a:pt x="977" y="977"/>
                    </a:lnTo>
                    <a:lnTo>
                      <a:pt x="968" y="967"/>
                    </a:lnTo>
                    <a:lnTo>
                      <a:pt x="952" y="965"/>
                    </a:lnTo>
                    <a:lnTo>
                      <a:pt x="933" y="963"/>
                    </a:lnTo>
                    <a:lnTo>
                      <a:pt x="915" y="961"/>
                    </a:lnTo>
                    <a:lnTo>
                      <a:pt x="906" y="950"/>
                    </a:lnTo>
                    <a:lnTo>
                      <a:pt x="889" y="948"/>
                    </a:lnTo>
                    <a:lnTo>
                      <a:pt x="871" y="946"/>
                    </a:lnTo>
                    <a:lnTo>
                      <a:pt x="853" y="944"/>
                    </a:lnTo>
                    <a:lnTo>
                      <a:pt x="835" y="942"/>
                    </a:lnTo>
                    <a:lnTo>
                      <a:pt x="826" y="941"/>
                    </a:lnTo>
                    <a:lnTo>
                      <a:pt x="810" y="930"/>
                    </a:lnTo>
                    <a:lnTo>
                      <a:pt x="791" y="928"/>
                    </a:lnTo>
                    <a:lnTo>
                      <a:pt x="773" y="926"/>
                    </a:lnTo>
                    <a:lnTo>
                      <a:pt x="755" y="924"/>
                    </a:lnTo>
                    <a:lnTo>
                      <a:pt x="746" y="923"/>
                    </a:lnTo>
                    <a:lnTo>
                      <a:pt x="737" y="922"/>
                    </a:lnTo>
                    <a:lnTo>
                      <a:pt x="728" y="920"/>
                    </a:lnTo>
                    <a:lnTo>
                      <a:pt x="719" y="919"/>
                    </a:lnTo>
                    <a:lnTo>
                      <a:pt x="710" y="918"/>
                    </a:lnTo>
                    <a:lnTo>
                      <a:pt x="702" y="917"/>
                    </a:lnTo>
                    <a:lnTo>
                      <a:pt x="692" y="916"/>
                    </a:lnTo>
                    <a:lnTo>
                      <a:pt x="575" y="903"/>
                    </a:lnTo>
                    <a:lnTo>
                      <a:pt x="593" y="905"/>
                    </a:lnTo>
                    <a:lnTo>
                      <a:pt x="611" y="907"/>
                    </a:lnTo>
                    <a:lnTo>
                      <a:pt x="629" y="899"/>
                    </a:lnTo>
                    <a:lnTo>
                      <a:pt x="657" y="903"/>
                    </a:lnTo>
                    <a:lnTo>
                      <a:pt x="675" y="905"/>
                    </a:lnTo>
                    <a:lnTo>
                      <a:pt x="693" y="907"/>
                    </a:lnTo>
                    <a:lnTo>
                      <a:pt x="711" y="909"/>
                    </a:lnTo>
                    <a:lnTo>
                      <a:pt x="738" y="912"/>
                    </a:lnTo>
                    <a:lnTo>
                      <a:pt x="756" y="914"/>
                    </a:lnTo>
                    <a:lnTo>
                      <a:pt x="773" y="926"/>
                    </a:lnTo>
                    <a:lnTo>
                      <a:pt x="791" y="928"/>
                    </a:lnTo>
                    <a:lnTo>
                      <a:pt x="818" y="931"/>
                    </a:lnTo>
                    <a:lnTo>
                      <a:pt x="836" y="933"/>
                    </a:lnTo>
                    <a:lnTo>
                      <a:pt x="854" y="935"/>
                    </a:lnTo>
                    <a:lnTo>
                      <a:pt x="880" y="947"/>
                    </a:lnTo>
                    <a:lnTo>
                      <a:pt x="898" y="949"/>
                    </a:lnTo>
                    <a:lnTo>
                      <a:pt x="916" y="951"/>
                    </a:lnTo>
                    <a:lnTo>
                      <a:pt x="942" y="954"/>
                    </a:lnTo>
                    <a:lnTo>
                      <a:pt x="960" y="966"/>
                    </a:lnTo>
                    <a:lnTo>
                      <a:pt x="987" y="969"/>
                    </a:lnTo>
                    <a:lnTo>
                      <a:pt x="1005" y="971"/>
                    </a:lnTo>
                    <a:lnTo>
                      <a:pt x="1022" y="982"/>
                    </a:lnTo>
                    <a:lnTo>
                      <a:pt x="1048" y="985"/>
                    </a:lnTo>
                    <a:lnTo>
                      <a:pt x="1067" y="987"/>
                    </a:lnTo>
                    <a:lnTo>
                      <a:pt x="1083" y="999"/>
                    </a:lnTo>
                    <a:lnTo>
                      <a:pt x="1110" y="1002"/>
                    </a:lnTo>
                    <a:lnTo>
                      <a:pt x="1128" y="1013"/>
                    </a:lnTo>
                    <a:lnTo>
                      <a:pt x="1146" y="1015"/>
                    </a:lnTo>
                    <a:lnTo>
                      <a:pt x="1173" y="1018"/>
                    </a:lnTo>
                    <a:lnTo>
                      <a:pt x="1189" y="1029"/>
                    </a:lnTo>
                    <a:lnTo>
                      <a:pt x="1208" y="1031"/>
                    </a:lnTo>
                    <a:lnTo>
                      <a:pt x="1235" y="1034"/>
                    </a:lnTo>
                    <a:lnTo>
                      <a:pt x="1234" y="1044"/>
                    </a:lnTo>
                    <a:lnTo>
                      <a:pt x="1243" y="1045"/>
                    </a:lnTo>
                    <a:lnTo>
                      <a:pt x="1251" y="1046"/>
                    </a:lnTo>
                    <a:lnTo>
                      <a:pt x="1261" y="1046"/>
                    </a:lnTo>
                    <a:lnTo>
                      <a:pt x="1269" y="1056"/>
                    </a:lnTo>
                    <a:lnTo>
                      <a:pt x="1277" y="1057"/>
                    </a:lnTo>
                    <a:lnTo>
                      <a:pt x="1287" y="1058"/>
                    </a:lnTo>
                    <a:lnTo>
                      <a:pt x="1288" y="1050"/>
                    </a:lnTo>
                    <a:lnTo>
                      <a:pt x="1280" y="1040"/>
                    </a:lnTo>
                    <a:lnTo>
                      <a:pt x="1271" y="1039"/>
                    </a:lnTo>
                    <a:lnTo>
                      <a:pt x="1263" y="1029"/>
                    </a:lnTo>
                    <a:lnTo>
                      <a:pt x="1254" y="1028"/>
                    </a:lnTo>
                    <a:lnTo>
                      <a:pt x="1246" y="1018"/>
                    </a:lnTo>
                    <a:lnTo>
                      <a:pt x="1237" y="1017"/>
                    </a:lnTo>
                    <a:lnTo>
                      <a:pt x="1229" y="1016"/>
                    </a:lnTo>
                    <a:lnTo>
                      <a:pt x="1219" y="1005"/>
                    </a:lnTo>
                    <a:lnTo>
                      <a:pt x="1211" y="1004"/>
                    </a:lnTo>
                    <a:lnTo>
                      <a:pt x="1202" y="1003"/>
                    </a:lnTo>
                    <a:lnTo>
                      <a:pt x="1194" y="994"/>
                    </a:lnTo>
                    <a:lnTo>
                      <a:pt x="1176" y="992"/>
                    </a:lnTo>
                    <a:lnTo>
                      <a:pt x="1167" y="990"/>
                    </a:lnTo>
                    <a:lnTo>
                      <a:pt x="1158" y="989"/>
                    </a:lnTo>
                    <a:lnTo>
                      <a:pt x="1150" y="979"/>
                    </a:lnTo>
                    <a:lnTo>
                      <a:pt x="1141" y="977"/>
                    </a:lnTo>
                    <a:lnTo>
                      <a:pt x="1105" y="973"/>
                    </a:lnTo>
                    <a:lnTo>
                      <a:pt x="1077" y="970"/>
                    </a:lnTo>
                    <a:lnTo>
                      <a:pt x="1043" y="958"/>
                    </a:lnTo>
                    <a:lnTo>
                      <a:pt x="1007" y="953"/>
                    </a:lnTo>
                    <a:lnTo>
                      <a:pt x="982" y="940"/>
                    </a:lnTo>
                    <a:lnTo>
                      <a:pt x="946" y="936"/>
                    </a:lnTo>
                    <a:lnTo>
                      <a:pt x="919" y="933"/>
                    </a:lnTo>
                    <a:lnTo>
                      <a:pt x="883" y="920"/>
                    </a:lnTo>
                    <a:lnTo>
                      <a:pt x="847" y="916"/>
                    </a:lnTo>
                    <a:lnTo>
                      <a:pt x="821" y="904"/>
                    </a:lnTo>
                    <a:lnTo>
                      <a:pt x="785" y="900"/>
                    </a:lnTo>
                    <a:lnTo>
                      <a:pt x="758" y="897"/>
                    </a:lnTo>
                    <a:lnTo>
                      <a:pt x="722" y="893"/>
                    </a:lnTo>
                    <a:lnTo>
                      <a:pt x="696" y="880"/>
                    </a:lnTo>
                    <a:lnTo>
                      <a:pt x="660" y="876"/>
                    </a:lnTo>
                    <a:lnTo>
                      <a:pt x="633" y="872"/>
                    </a:lnTo>
                    <a:lnTo>
                      <a:pt x="615" y="870"/>
                    </a:lnTo>
                    <a:lnTo>
                      <a:pt x="598" y="868"/>
                    </a:lnTo>
                    <a:lnTo>
                      <a:pt x="579" y="866"/>
                    </a:lnTo>
                    <a:lnTo>
                      <a:pt x="562" y="864"/>
                    </a:lnTo>
                    <a:lnTo>
                      <a:pt x="544" y="854"/>
                    </a:lnTo>
                    <a:lnTo>
                      <a:pt x="527" y="852"/>
                    </a:lnTo>
                    <a:lnTo>
                      <a:pt x="508" y="849"/>
                    </a:lnTo>
                    <a:lnTo>
                      <a:pt x="489" y="847"/>
                    </a:lnTo>
                    <a:lnTo>
                      <a:pt x="482" y="836"/>
                    </a:lnTo>
                    <a:lnTo>
                      <a:pt x="474" y="835"/>
                    </a:lnTo>
                    <a:lnTo>
                      <a:pt x="464" y="834"/>
                    </a:lnTo>
                    <a:lnTo>
                      <a:pt x="446" y="832"/>
                    </a:lnTo>
                    <a:lnTo>
                      <a:pt x="437" y="831"/>
                    </a:lnTo>
                    <a:lnTo>
                      <a:pt x="429" y="830"/>
                    </a:lnTo>
                    <a:lnTo>
                      <a:pt x="419" y="829"/>
                    </a:lnTo>
                    <a:lnTo>
                      <a:pt x="402" y="819"/>
                    </a:lnTo>
                    <a:lnTo>
                      <a:pt x="394" y="818"/>
                    </a:lnTo>
                    <a:lnTo>
                      <a:pt x="384" y="817"/>
                    </a:lnTo>
                    <a:lnTo>
                      <a:pt x="375" y="816"/>
                    </a:lnTo>
                    <a:lnTo>
                      <a:pt x="367" y="814"/>
                    </a:lnTo>
                    <a:lnTo>
                      <a:pt x="348" y="812"/>
                    </a:lnTo>
                    <a:lnTo>
                      <a:pt x="339" y="811"/>
                    </a:lnTo>
                    <a:lnTo>
                      <a:pt x="330" y="810"/>
                    </a:lnTo>
                    <a:lnTo>
                      <a:pt x="321" y="809"/>
                    </a:lnTo>
                    <a:lnTo>
                      <a:pt x="330" y="810"/>
                    </a:lnTo>
                    <a:lnTo>
                      <a:pt x="348" y="812"/>
                    </a:lnTo>
                    <a:lnTo>
                      <a:pt x="358" y="813"/>
                    </a:lnTo>
                    <a:lnTo>
                      <a:pt x="375" y="816"/>
                    </a:lnTo>
                    <a:lnTo>
                      <a:pt x="384" y="817"/>
                    </a:lnTo>
                    <a:lnTo>
                      <a:pt x="402" y="819"/>
                    </a:lnTo>
                    <a:lnTo>
                      <a:pt x="420" y="821"/>
                    </a:lnTo>
                    <a:lnTo>
                      <a:pt x="430" y="822"/>
                    </a:lnTo>
                    <a:lnTo>
                      <a:pt x="446" y="832"/>
                    </a:lnTo>
                    <a:lnTo>
                      <a:pt x="455" y="833"/>
                    </a:lnTo>
                    <a:lnTo>
                      <a:pt x="474" y="835"/>
                    </a:lnTo>
                    <a:lnTo>
                      <a:pt x="490" y="837"/>
                    </a:lnTo>
                    <a:lnTo>
                      <a:pt x="501" y="838"/>
                    </a:lnTo>
                    <a:lnTo>
                      <a:pt x="518" y="841"/>
                    </a:lnTo>
                    <a:lnTo>
                      <a:pt x="528" y="842"/>
                    </a:lnTo>
                    <a:lnTo>
                      <a:pt x="545" y="844"/>
                    </a:lnTo>
                    <a:lnTo>
                      <a:pt x="572" y="847"/>
                    </a:lnTo>
                    <a:lnTo>
                      <a:pt x="608" y="852"/>
                    </a:lnTo>
                    <a:lnTo>
                      <a:pt x="634" y="864"/>
                    </a:lnTo>
                    <a:lnTo>
                      <a:pt x="671" y="868"/>
                    </a:lnTo>
                    <a:lnTo>
                      <a:pt x="697" y="871"/>
                    </a:lnTo>
                    <a:lnTo>
                      <a:pt x="724" y="874"/>
                    </a:lnTo>
                    <a:lnTo>
                      <a:pt x="760" y="878"/>
                    </a:lnTo>
                    <a:lnTo>
                      <a:pt x="786" y="891"/>
                    </a:lnTo>
                    <a:lnTo>
                      <a:pt x="822" y="895"/>
                    </a:lnTo>
                    <a:lnTo>
                      <a:pt x="849" y="898"/>
                    </a:lnTo>
                    <a:lnTo>
                      <a:pt x="876" y="910"/>
                    </a:lnTo>
                    <a:lnTo>
                      <a:pt x="911" y="914"/>
                    </a:lnTo>
                    <a:lnTo>
                      <a:pt x="938" y="918"/>
                    </a:lnTo>
                    <a:lnTo>
                      <a:pt x="973" y="931"/>
                    </a:lnTo>
                    <a:lnTo>
                      <a:pt x="1000" y="934"/>
                    </a:lnTo>
                    <a:lnTo>
                      <a:pt x="1027" y="937"/>
                    </a:lnTo>
                    <a:lnTo>
                      <a:pt x="1044" y="948"/>
                    </a:lnTo>
                    <a:lnTo>
                      <a:pt x="1063" y="950"/>
                    </a:lnTo>
                    <a:lnTo>
                      <a:pt x="1079" y="952"/>
                    </a:lnTo>
                    <a:lnTo>
                      <a:pt x="1098" y="954"/>
                    </a:lnTo>
                    <a:lnTo>
                      <a:pt x="1116" y="957"/>
                    </a:lnTo>
                    <a:lnTo>
                      <a:pt x="1133" y="968"/>
                    </a:lnTo>
                    <a:lnTo>
                      <a:pt x="1151" y="970"/>
                    </a:lnTo>
                    <a:lnTo>
                      <a:pt x="1160" y="971"/>
                    </a:lnTo>
                    <a:lnTo>
                      <a:pt x="1169" y="972"/>
                    </a:lnTo>
                    <a:lnTo>
                      <a:pt x="1144" y="950"/>
                    </a:lnTo>
                    <a:lnTo>
                      <a:pt x="1145" y="942"/>
                    </a:lnTo>
                    <a:lnTo>
                      <a:pt x="1156" y="934"/>
                    </a:lnTo>
                    <a:lnTo>
                      <a:pt x="1121" y="920"/>
                    </a:lnTo>
                    <a:lnTo>
                      <a:pt x="1111" y="919"/>
                    </a:lnTo>
                    <a:lnTo>
                      <a:pt x="1112" y="910"/>
                    </a:lnTo>
                    <a:lnTo>
                      <a:pt x="1104" y="901"/>
                    </a:lnTo>
                    <a:lnTo>
                      <a:pt x="1096" y="900"/>
                    </a:lnTo>
                    <a:lnTo>
                      <a:pt x="1069" y="897"/>
                    </a:lnTo>
                    <a:lnTo>
                      <a:pt x="1060" y="896"/>
                    </a:lnTo>
                    <a:lnTo>
                      <a:pt x="1051" y="895"/>
                    </a:lnTo>
                    <a:lnTo>
                      <a:pt x="1041" y="894"/>
                    </a:lnTo>
                    <a:lnTo>
                      <a:pt x="1034" y="882"/>
                    </a:lnTo>
                    <a:lnTo>
                      <a:pt x="1025" y="881"/>
                    </a:lnTo>
                    <a:lnTo>
                      <a:pt x="1016" y="880"/>
                    </a:lnTo>
                    <a:lnTo>
                      <a:pt x="1007" y="879"/>
                    </a:lnTo>
                    <a:lnTo>
                      <a:pt x="989" y="877"/>
                    </a:lnTo>
                    <a:lnTo>
                      <a:pt x="971" y="867"/>
                    </a:lnTo>
                    <a:lnTo>
                      <a:pt x="954" y="865"/>
                    </a:lnTo>
                    <a:lnTo>
                      <a:pt x="935" y="863"/>
                    </a:lnTo>
                    <a:lnTo>
                      <a:pt x="918" y="852"/>
                    </a:lnTo>
                    <a:lnTo>
                      <a:pt x="901" y="849"/>
                    </a:lnTo>
                    <a:lnTo>
                      <a:pt x="883" y="847"/>
                    </a:lnTo>
                    <a:lnTo>
                      <a:pt x="864" y="845"/>
                    </a:lnTo>
                    <a:lnTo>
                      <a:pt x="848" y="834"/>
                    </a:lnTo>
                    <a:lnTo>
                      <a:pt x="829" y="832"/>
                    </a:lnTo>
                    <a:lnTo>
                      <a:pt x="812" y="830"/>
                    </a:lnTo>
                    <a:lnTo>
                      <a:pt x="802" y="829"/>
                    </a:lnTo>
                    <a:lnTo>
                      <a:pt x="785" y="827"/>
                    </a:lnTo>
                    <a:lnTo>
                      <a:pt x="766" y="825"/>
                    </a:lnTo>
                    <a:lnTo>
                      <a:pt x="748" y="823"/>
                    </a:lnTo>
                    <a:lnTo>
                      <a:pt x="731" y="821"/>
                    </a:lnTo>
                    <a:lnTo>
                      <a:pt x="594" y="813"/>
                    </a:lnTo>
                    <a:lnTo>
                      <a:pt x="586" y="812"/>
                    </a:lnTo>
                    <a:lnTo>
                      <a:pt x="585" y="822"/>
                    </a:lnTo>
                    <a:lnTo>
                      <a:pt x="620" y="826"/>
                    </a:lnTo>
                    <a:lnTo>
                      <a:pt x="603" y="824"/>
                    </a:lnTo>
                    <a:lnTo>
                      <a:pt x="585" y="822"/>
                    </a:lnTo>
                    <a:lnTo>
                      <a:pt x="567" y="820"/>
                    </a:lnTo>
                    <a:lnTo>
                      <a:pt x="548" y="818"/>
                    </a:lnTo>
                    <a:lnTo>
                      <a:pt x="531" y="816"/>
                    </a:lnTo>
                    <a:lnTo>
                      <a:pt x="504" y="811"/>
                    </a:lnTo>
                    <a:lnTo>
                      <a:pt x="485" y="809"/>
                    </a:lnTo>
                    <a:lnTo>
                      <a:pt x="467" y="807"/>
                    </a:lnTo>
                    <a:lnTo>
                      <a:pt x="450" y="797"/>
                    </a:lnTo>
                    <a:lnTo>
                      <a:pt x="433" y="795"/>
                    </a:lnTo>
                    <a:lnTo>
                      <a:pt x="414" y="793"/>
                    </a:lnTo>
                    <a:lnTo>
                      <a:pt x="397" y="791"/>
                    </a:lnTo>
                    <a:lnTo>
                      <a:pt x="378" y="789"/>
                    </a:lnTo>
                    <a:lnTo>
                      <a:pt x="361" y="787"/>
                    </a:lnTo>
                    <a:lnTo>
                      <a:pt x="342" y="785"/>
                    </a:lnTo>
                    <a:lnTo>
                      <a:pt x="324" y="783"/>
                    </a:lnTo>
                    <a:lnTo>
                      <a:pt x="307" y="781"/>
                    </a:lnTo>
                    <a:lnTo>
                      <a:pt x="289" y="777"/>
                    </a:lnTo>
                    <a:lnTo>
                      <a:pt x="271" y="766"/>
                    </a:lnTo>
                    <a:lnTo>
                      <a:pt x="254" y="764"/>
                    </a:lnTo>
                    <a:lnTo>
                      <a:pt x="235" y="762"/>
                    </a:lnTo>
                    <a:lnTo>
                      <a:pt x="218" y="760"/>
                    </a:lnTo>
                    <a:lnTo>
                      <a:pt x="199" y="758"/>
                    </a:lnTo>
                    <a:lnTo>
                      <a:pt x="182" y="756"/>
                    </a:lnTo>
                    <a:lnTo>
                      <a:pt x="162" y="763"/>
                    </a:lnTo>
                    <a:lnTo>
                      <a:pt x="145" y="761"/>
                    </a:lnTo>
                    <a:lnTo>
                      <a:pt x="126" y="759"/>
                    </a:lnTo>
                    <a:lnTo>
                      <a:pt x="109" y="757"/>
                    </a:lnTo>
                    <a:lnTo>
                      <a:pt x="90" y="755"/>
                    </a:lnTo>
                    <a:lnTo>
                      <a:pt x="73" y="753"/>
                    </a:lnTo>
                    <a:lnTo>
                      <a:pt x="54" y="759"/>
                    </a:lnTo>
                    <a:lnTo>
                      <a:pt x="35" y="757"/>
                    </a:lnTo>
                    <a:lnTo>
                      <a:pt x="10" y="746"/>
                    </a:lnTo>
                    <a:lnTo>
                      <a:pt x="18" y="747"/>
                    </a:lnTo>
                    <a:lnTo>
                      <a:pt x="19" y="736"/>
                    </a:lnTo>
                    <a:lnTo>
                      <a:pt x="46" y="740"/>
                    </a:lnTo>
                    <a:lnTo>
                      <a:pt x="74" y="743"/>
                    </a:lnTo>
                    <a:lnTo>
                      <a:pt x="100" y="747"/>
                    </a:lnTo>
                    <a:lnTo>
                      <a:pt x="127" y="750"/>
                    </a:lnTo>
                    <a:lnTo>
                      <a:pt x="154" y="753"/>
                    </a:lnTo>
                    <a:lnTo>
                      <a:pt x="182" y="756"/>
                    </a:lnTo>
                    <a:lnTo>
                      <a:pt x="208" y="759"/>
                    </a:lnTo>
                    <a:lnTo>
                      <a:pt x="235" y="762"/>
                    </a:lnTo>
                    <a:lnTo>
                      <a:pt x="262" y="765"/>
                    </a:lnTo>
                    <a:lnTo>
                      <a:pt x="290" y="768"/>
                    </a:lnTo>
                    <a:lnTo>
                      <a:pt x="315" y="782"/>
                    </a:lnTo>
                    <a:lnTo>
                      <a:pt x="342" y="785"/>
                    </a:lnTo>
                    <a:lnTo>
                      <a:pt x="370" y="788"/>
                    </a:lnTo>
                    <a:lnTo>
                      <a:pt x="397" y="791"/>
                    </a:lnTo>
                    <a:lnTo>
                      <a:pt x="424" y="794"/>
                    </a:lnTo>
                    <a:lnTo>
                      <a:pt x="450" y="797"/>
                    </a:lnTo>
                    <a:lnTo>
                      <a:pt x="468" y="799"/>
                    </a:lnTo>
                    <a:lnTo>
                      <a:pt x="495" y="802"/>
                    </a:lnTo>
                    <a:lnTo>
                      <a:pt x="513" y="804"/>
                    </a:lnTo>
                    <a:lnTo>
                      <a:pt x="541" y="807"/>
                    </a:lnTo>
                    <a:lnTo>
                      <a:pt x="558" y="809"/>
                    </a:lnTo>
                    <a:lnTo>
                      <a:pt x="586" y="812"/>
                    </a:lnTo>
                    <a:lnTo>
                      <a:pt x="604" y="814"/>
                    </a:lnTo>
                    <a:lnTo>
                      <a:pt x="621" y="817"/>
                    </a:lnTo>
                    <a:lnTo>
                      <a:pt x="641" y="809"/>
                    </a:lnTo>
                    <a:lnTo>
                      <a:pt x="668" y="812"/>
                    </a:lnTo>
                    <a:lnTo>
                      <a:pt x="685" y="814"/>
                    </a:lnTo>
                    <a:lnTo>
                      <a:pt x="704" y="817"/>
                    </a:lnTo>
                    <a:lnTo>
                      <a:pt x="732" y="811"/>
                    </a:lnTo>
                    <a:lnTo>
                      <a:pt x="749" y="813"/>
                    </a:lnTo>
                    <a:lnTo>
                      <a:pt x="767" y="816"/>
                    </a:lnTo>
                    <a:lnTo>
                      <a:pt x="794" y="819"/>
                    </a:lnTo>
                    <a:lnTo>
                      <a:pt x="778" y="807"/>
                    </a:lnTo>
                    <a:lnTo>
                      <a:pt x="760" y="805"/>
                    </a:lnTo>
                    <a:lnTo>
                      <a:pt x="742" y="803"/>
                    </a:lnTo>
                    <a:lnTo>
                      <a:pt x="733" y="802"/>
                    </a:lnTo>
                    <a:lnTo>
                      <a:pt x="715" y="800"/>
                    </a:lnTo>
                    <a:lnTo>
                      <a:pt x="697" y="798"/>
                    </a:lnTo>
                    <a:lnTo>
                      <a:pt x="679" y="796"/>
                    </a:lnTo>
                    <a:lnTo>
                      <a:pt x="661" y="785"/>
                    </a:lnTo>
                    <a:lnTo>
                      <a:pt x="644" y="783"/>
                    </a:lnTo>
                    <a:lnTo>
                      <a:pt x="624" y="790"/>
                    </a:lnTo>
                    <a:lnTo>
                      <a:pt x="608" y="778"/>
                    </a:lnTo>
                    <a:lnTo>
                      <a:pt x="599" y="777"/>
                    </a:lnTo>
                    <a:lnTo>
                      <a:pt x="580" y="775"/>
                    </a:lnTo>
                    <a:lnTo>
                      <a:pt x="563" y="773"/>
                    </a:lnTo>
                    <a:lnTo>
                      <a:pt x="545" y="771"/>
                    </a:lnTo>
                    <a:lnTo>
                      <a:pt x="525" y="777"/>
                    </a:lnTo>
                    <a:lnTo>
                      <a:pt x="535" y="778"/>
                    </a:lnTo>
                    <a:lnTo>
                      <a:pt x="452" y="778"/>
                    </a:lnTo>
                    <a:lnTo>
                      <a:pt x="463" y="770"/>
                    </a:lnTo>
                    <a:lnTo>
                      <a:pt x="445" y="768"/>
                    </a:lnTo>
                    <a:lnTo>
                      <a:pt x="428" y="758"/>
                    </a:lnTo>
                    <a:lnTo>
                      <a:pt x="401" y="755"/>
                    </a:lnTo>
                    <a:lnTo>
                      <a:pt x="383" y="743"/>
                    </a:lnTo>
                    <a:lnTo>
                      <a:pt x="366" y="741"/>
                    </a:lnTo>
                    <a:lnTo>
                      <a:pt x="339" y="738"/>
                    </a:lnTo>
                    <a:lnTo>
                      <a:pt x="321" y="736"/>
                    </a:lnTo>
                    <a:lnTo>
                      <a:pt x="295" y="724"/>
                    </a:lnTo>
                    <a:lnTo>
                      <a:pt x="277" y="722"/>
                    </a:lnTo>
                    <a:lnTo>
                      <a:pt x="259" y="720"/>
                    </a:lnTo>
                    <a:lnTo>
                      <a:pt x="232" y="716"/>
                    </a:lnTo>
                    <a:lnTo>
                      <a:pt x="214" y="714"/>
                    </a:lnTo>
                    <a:lnTo>
                      <a:pt x="195" y="722"/>
                    </a:lnTo>
                    <a:lnTo>
                      <a:pt x="168" y="719"/>
                    </a:lnTo>
                    <a:lnTo>
                      <a:pt x="150" y="716"/>
                    </a:lnTo>
                    <a:lnTo>
                      <a:pt x="131" y="714"/>
                    </a:lnTo>
                    <a:lnTo>
                      <a:pt x="78" y="707"/>
                    </a:lnTo>
                    <a:lnTo>
                      <a:pt x="32" y="702"/>
                    </a:lnTo>
                    <a:lnTo>
                      <a:pt x="61" y="696"/>
                    </a:lnTo>
                    <a:lnTo>
                      <a:pt x="96" y="700"/>
                    </a:lnTo>
                    <a:lnTo>
                      <a:pt x="132" y="704"/>
                    </a:lnTo>
                    <a:lnTo>
                      <a:pt x="159" y="707"/>
                    </a:lnTo>
                    <a:lnTo>
                      <a:pt x="196" y="712"/>
                    </a:lnTo>
                    <a:lnTo>
                      <a:pt x="232" y="716"/>
                    </a:lnTo>
                    <a:lnTo>
                      <a:pt x="267" y="721"/>
                    </a:lnTo>
                    <a:lnTo>
                      <a:pt x="294" y="733"/>
                    </a:lnTo>
                    <a:lnTo>
                      <a:pt x="329" y="737"/>
                    </a:lnTo>
                    <a:lnTo>
                      <a:pt x="366" y="741"/>
                    </a:lnTo>
                    <a:lnTo>
                      <a:pt x="402" y="746"/>
                    </a:lnTo>
                    <a:lnTo>
                      <a:pt x="428" y="758"/>
                    </a:lnTo>
                    <a:lnTo>
                      <a:pt x="464" y="762"/>
                    </a:lnTo>
                    <a:lnTo>
                      <a:pt x="500" y="766"/>
                    </a:lnTo>
                    <a:lnTo>
                      <a:pt x="527" y="769"/>
                    </a:lnTo>
                    <a:lnTo>
                      <a:pt x="563" y="773"/>
                    </a:lnTo>
                    <a:lnTo>
                      <a:pt x="546" y="763"/>
                    </a:lnTo>
                    <a:lnTo>
                      <a:pt x="528" y="761"/>
                    </a:lnTo>
                    <a:lnTo>
                      <a:pt x="510" y="758"/>
                    </a:lnTo>
                    <a:lnTo>
                      <a:pt x="492" y="756"/>
                    </a:lnTo>
                    <a:lnTo>
                      <a:pt x="475" y="744"/>
                    </a:lnTo>
                    <a:lnTo>
                      <a:pt x="457" y="742"/>
                    </a:lnTo>
                    <a:lnTo>
                      <a:pt x="439" y="740"/>
                    </a:lnTo>
                    <a:lnTo>
                      <a:pt x="422" y="738"/>
                    </a:lnTo>
                    <a:lnTo>
                      <a:pt x="404" y="728"/>
                    </a:lnTo>
                    <a:lnTo>
                      <a:pt x="385" y="725"/>
                    </a:lnTo>
                    <a:lnTo>
                      <a:pt x="368" y="723"/>
                    </a:lnTo>
                    <a:lnTo>
                      <a:pt x="349" y="721"/>
                    </a:lnTo>
                    <a:lnTo>
                      <a:pt x="332" y="719"/>
                    </a:lnTo>
                    <a:lnTo>
                      <a:pt x="314" y="717"/>
                    </a:lnTo>
                    <a:lnTo>
                      <a:pt x="297" y="705"/>
                    </a:lnTo>
                    <a:lnTo>
                      <a:pt x="279" y="703"/>
                    </a:lnTo>
                    <a:lnTo>
                      <a:pt x="261" y="701"/>
                    </a:lnTo>
                    <a:lnTo>
                      <a:pt x="242" y="699"/>
                    </a:lnTo>
                    <a:lnTo>
                      <a:pt x="225" y="697"/>
                    </a:lnTo>
                    <a:lnTo>
                      <a:pt x="206" y="695"/>
                    </a:lnTo>
                    <a:lnTo>
                      <a:pt x="189" y="693"/>
                    </a:lnTo>
                    <a:lnTo>
                      <a:pt x="171" y="691"/>
                    </a:lnTo>
                    <a:lnTo>
                      <a:pt x="153" y="689"/>
                    </a:lnTo>
                    <a:lnTo>
                      <a:pt x="134" y="687"/>
                    </a:lnTo>
                    <a:lnTo>
                      <a:pt x="117" y="684"/>
                    </a:lnTo>
                    <a:lnTo>
                      <a:pt x="98" y="682"/>
                    </a:lnTo>
                    <a:lnTo>
                      <a:pt x="90" y="681"/>
                    </a:lnTo>
                    <a:lnTo>
                      <a:pt x="71" y="679"/>
                    </a:lnTo>
                    <a:lnTo>
                      <a:pt x="54" y="677"/>
                    </a:lnTo>
                    <a:lnTo>
                      <a:pt x="35" y="674"/>
                    </a:lnTo>
                    <a:lnTo>
                      <a:pt x="18" y="672"/>
                    </a:lnTo>
                    <a:lnTo>
                      <a:pt x="0" y="670"/>
                    </a:lnTo>
                    <a:lnTo>
                      <a:pt x="9" y="671"/>
                    </a:lnTo>
                    <a:lnTo>
                      <a:pt x="18" y="672"/>
                    </a:lnTo>
                    <a:lnTo>
                      <a:pt x="27" y="673"/>
                    </a:lnTo>
                    <a:lnTo>
                      <a:pt x="35" y="674"/>
                    </a:lnTo>
                    <a:lnTo>
                      <a:pt x="45" y="676"/>
                    </a:lnTo>
                    <a:lnTo>
                      <a:pt x="54" y="677"/>
                    </a:lnTo>
                    <a:lnTo>
                      <a:pt x="71" y="679"/>
                    </a:lnTo>
                    <a:lnTo>
                      <a:pt x="81" y="680"/>
                    </a:lnTo>
                    <a:lnTo>
                      <a:pt x="90" y="681"/>
                    </a:lnTo>
                    <a:lnTo>
                      <a:pt x="98" y="682"/>
                    </a:lnTo>
                    <a:lnTo>
                      <a:pt x="108" y="684"/>
                    </a:lnTo>
                    <a:lnTo>
                      <a:pt x="117" y="684"/>
                    </a:lnTo>
                    <a:lnTo>
                      <a:pt x="135" y="678"/>
                    </a:lnTo>
                    <a:lnTo>
                      <a:pt x="145" y="679"/>
                    </a:lnTo>
                    <a:lnTo>
                      <a:pt x="154" y="680"/>
                    </a:lnTo>
                    <a:lnTo>
                      <a:pt x="162" y="681"/>
                    </a:lnTo>
                    <a:lnTo>
                      <a:pt x="172" y="682"/>
                    </a:lnTo>
                    <a:lnTo>
                      <a:pt x="180" y="692"/>
                    </a:lnTo>
                    <a:lnTo>
                      <a:pt x="198" y="694"/>
                    </a:lnTo>
                    <a:lnTo>
                      <a:pt x="206" y="695"/>
                    </a:lnTo>
                    <a:lnTo>
                      <a:pt x="216" y="696"/>
                    </a:lnTo>
                    <a:lnTo>
                      <a:pt x="225" y="697"/>
                    </a:lnTo>
                    <a:lnTo>
                      <a:pt x="253" y="700"/>
                    </a:lnTo>
                    <a:lnTo>
                      <a:pt x="279" y="703"/>
                    </a:lnTo>
                    <a:lnTo>
                      <a:pt x="306" y="706"/>
                    </a:lnTo>
                    <a:lnTo>
                      <a:pt x="332" y="719"/>
                    </a:lnTo>
                    <a:lnTo>
                      <a:pt x="368" y="723"/>
                    </a:lnTo>
                    <a:lnTo>
                      <a:pt x="395" y="726"/>
                    </a:lnTo>
                    <a:lnTo>
                      <a:pt x="423" y="730"/>
                    </a:lnTo>
                    <a:lnTo>
                      <a:pt x="448" y="741"/>
                    </a:lnTo>
                    <a:lnTo>
                      <a:pt x="475" y="744"/>
                    </a:lnTo>
                    <a:lnTo>
                      <a:pt x="502" y="748"/>
                    </a:lnTo>
                    <a:lnTo>
                      <a:pt x="528" y="761"/>
                    </a:lnTo>
                    <a:lnTo>
                      <a:pt x="554" y="764"/>
                    </a:lnTo>
                    <a:lnTo>
                      <a:pt x="581" y="767"/>
                    </a:lnTo>
                    <a:lnTo>
                      <a:pt x="609" y="770"/>
                    </a:lnTo>
                    <a:lnTo>
                      <a:pt x="635" y="782"/>
                    </a:lnTo>
                    <a:lnTo>
                      <a:pt x="661" y="785"/>
                    </a:lnTo>
                    <a:lnTo>
                      <a:pt x="671" y="786"/>
                    </a:lnTo>
                    <a:lnTo>
                      <a:pt x="680" y="787"/>
                    </a:lnTo>
                    <a:lnTo>
                      <a:pt x="688" y="788"/>
                    </a:lnTo>
                    <a:lnTo>
                      <a:pt x="697" y="789"/>
                    </a:lnTo>
                    <a:lnTo>
                      <a:pt x="707" y="790"/>
                    </a:lnTo>
                    <a:lnTo>
                      <a:pt x="716" y="791"/>
                    </a:lnTo>
                    <a:lnTo>
                      <a:pt x="724" y="792"/>
                    </a:lnTo>
                    <a:lnTo>
                      <a:pt x="734" y="794"/>
                    </a:lnTo>
                    <a:lnTo>
                      <a:pt x="743" y="795"/>
                    </a:lnTo>
                    <a:lnTo>
                      <a:pt x="751" y="804"/>
                    </a:lnTo>
                    <a:lnTo>
                      <a:pt x="760" y="805"/>
                    </a:lnTo>
                    <a:lnTo>
                      <a:pt x="768" y="806"/>
                    </a:lnTo>
                    <a:lnTo>
                      <a:pt x="778" y="807"/>
                    </a:lnTo>
                    <a:lnTo>
                      <a:pt x="787" y="808"/>
                    </a:lnTo>
                    <a:lnTo>
                      <a:pt x="795" y="809"/>
                    </a:lnTo>
                    <a:lnTo>
                      <a:pt x="804" y="810"/>
                    </a:lnTo>
                    <a:lnTo>
                      <a:pt x="814" y="811"/>
                    </a:lnTo>
                    <a:lnTo>
                      <a:pt x="823" y="812"/>
                    </a:lnTo>
                    <a:lnTo>
                      <a:pt x="831" y="813"/>
                    </a:lnTo>
                    <a:lnTo>
                      <a:pt x="841" y="824"/>
                    </a:lnTo>
                    <a:lnTo>
                      <a:pt x="857" y="826"/>
                    </a:lnTo>
                    <a:lnTo>
                      <a:pt x="867" y="827"/>
                    </a:lnTo>
                    <a:lnTo>
                      <a:pt x="876" y="828"/>
                    </a:lnTo>
                    <a:lnTo>
                      <a:pt x="885" y="830"/>
                    </a:lnTo>
                    <a:lnTo>
                      <a:pt x="894" y="831"/>
                    </a:lnTo>
                    <a:lnTo>
                      <a:pt x="911" y="841"/>
                    </a:lnTo>
                    <a:lnTo>
                      <a:pt x="920" y="842"/>
                    </a:lnTo>
                    <a:lnTo>
                      <a:pt x="929" y="843"/>
                    </a:lnTo>
                    <a:lnTo>
                      <a:pt x="937" y="844"/>
                    </a:lnTo>
                    <a:lnTo>
                      <a:pt x="947" y="845"/>
                    </a:lnTo>
                    <a:lnTo>
                      <a:pt x="956" y="846"/>
                    </a:lnTo>
                    <a:lnTo>
                      <a:pt x="965" y="847"/>
                    </a:lnTo>
                    <a:lnTo>
                      <a:pt x="973" y="848"/>
                    </a:lnTo>
                    <a:lnTo>
                      <a:pt x="966" y="839"/>
                    </a:lnTo>
                    <a:lnTo>
                      <a:pt x="957" y="838"/>
                    </a:lnTo>
                    <a:lnTo>
                      <a:pt x="949" y="828"/>
                    </a:lnTo>
                    <a:lnTo>
                      <a:pt x="931" y="825"/>
                    </a:lnTo>
                    <a:lnTo>
                      <a:pt x="922" y="824"/>
                    </a:lnTo>
                    <a:lnTo>
                      <a:pt x="913" y="823"/>
                    </a:lnTo>
                    <a:lnTo>
                      <a:pt x="905" y="813"/>
                    </a:lnTo>
                    <a:lnTo>
                      <a:pt x="896" y="812"/>
                    </a:lnTo>
                    <a:lnTo>
                      <a:pt x="887" y="811"/>
                    </a:lnTo>
                    <a:lnTo>
                      <a:pt x="878" y="810"/>
                    </a:lnTo>
                    <a:lnTo>
                      <a:pt x="869" y="809"/>
                    </a:lnTo>
                    <a:lnTo>
                      <a:pt x="859" y="808"/>
                    </a:lnTo>
                    <a:lnTo>
                      <a:pt x="851" y="807"/>
                    </a:lnTo>
                    <a:lnTo>
                      <a:pt x="843" y="806"/>
                    </a:lnTo>
                    <a:lnTo>
                      <a:pt x="832" y="805"/>
                    </a:lnTo>
                    <a:lnTo>
                      <a:pt x="824" y="804"/>
                    </a:lnTo>
                    <a:lnTo>
                      <a:pt x="816" y="794"/>
                    </a:lnTo>
                    <a:lnTo>
                      <a:pt x="797" y="792"/>
                    </a:lnTo>
                    <a:lnTo>
                      <a:pt x="789" y="791"/>
                    </a:lnTo>
                    <a:lnTo>
                      <a:pt x="771" y="789"/>
                    </a:lnTo>
                    <a:lnTo>
                      <a:pt x="752" y="787"/>
                    </a:lnTo>
                    <a:lnTo>
                      <a:pt x="735" y="785"/>
                    </a:lnTo>
                    <a:lnTo>
                      <a:pt x="718" y="773"/>
                    </a:lnTo>
                    <a:lnTo>
                      <a:pt x="700" y="771"/>
                    </a:lnTo>
                    <a:lnTo>
                      <a:pt x="682" y="769"/>
                    </a:lnTo>
                    <a:lnTo>
                      <a:pt x="663" y="767"/>
                    </a:lnTo>
                    <a:lnTo>
                      <a:pt x="646" y="765"/>
                    </a:lnTo>
                    <a:lnTo>
                      <a:pt x="637" y="764"/>
                    </a:lnTo>
                    <a:lnTo>
                      <a:pt x="619" y="762"/>
                    </a:lnTo>
                    <a:lnTo>
                      <a:pt x="601" y="759"/>
                    </a:lnTo>
                    <a:lnTo>
                      <a:pt x="582" y="757"/>
                    </a:lnTo>
                    <a:lnTo>
                      <a:pt x="574" y="756"/>
                    </a:lnTo>
                    <a:lnTo>
                      <a:pt x="556" y="746"/>
                    </a:lnTo>
                    <a:lnTo>
                      <a:pt x="548" y="744"/>
                    </a:lnTo>
                    <a:lnTo>
                      <a:pt x="556" y="746"/>
                    </a:lnTo>
                    <a:lnTo>
                      <a:pt x="566" y="747"/>
                    </a:lnTo>
                    <a:lnTo>
                      <a:pt x="567" y="737"/>
                    </a:lnTo>
                    <a:lnTo>
                      <a:pt x="664" y="758"/>
                    </a:lnTo>
                    <a:lnTo>
                      <a:pt x="665" y="749"/>
                    </a:lnTo>
                    <a:lnTo>
                      <a:pt x="640" y="737"/>
                    </a:lnTo>
                    <a:lnTo>
                      <a:pt x="614" y="724"/>
                    </a:lnTo>
                    <a:lnTo>
                      <a:pt x="598" y="714"/>
                    </a:lnTo>
                    <a:lnTo>
                      <a:pt x="571" y="701"/>
                    </a:lnTo>
                    <a:lnTo>
                      <a:pt x="545" y="689"/>
                    </a:lnTo>
                    <a:lnTo>
                      <a:pt x="519" y="678"/>
                    </a:lnTo>
                    <a:lnTo>
                      <a:pt x="493" y="674"/>
                    </a:lnTo>
                    <a:lnTo>
                      <a:pt x="475" y="662"/>
                    </a:lnTo>
                    <a:lnTo>
                      <a:pt x="449" y="651"/>
                    </a:lnTo>
                    <a:lnTo>
                      <a:pt x="423" y="648"/>
                    </a:lnTo>
                    <a:lnTo>
                      <a:pt x="397" y="634"/>
                    </a:lnTo>
                    <a:lnTo>
                      <a:pt x="370" y="631"/>
                    </a:lnTo>
                    <a:lnTo>
                      <a:pt x="342" y="628"/>
                    </a:lnTo>
                    <a:lnTo>
                      <a:pt x="315" y="625"/>
                    </a:lnTo>
                    <a:lnTo>
                      <a:pt x="289" y="622"/>
                    </a:lnTo>
                    <a:lnTo>
                      <a:pt x="270" y="620"/>
                    </a:lnTo>
                    <a:lnTo>
                      <a:pt x="262" y="619"/>
                    </a:lnTo>
                    <a:lnTo>
                      <a:pt x="253" y="618"/>
                    </a:lnTo>
                    <a:lnTo>
                      <a:pt x="243" y="617"/>
                    </a:lnTo>
                    <a:lnTo>
                      <a:pt x="253" y="618"/>
                    </a:lnTo>
                    <a:lnTo>
                      <a:pt x="263" y="611"/>
                    </a:lnTo>
                    <a:lnTo>
                      <a:pt x="712" y="671"/>
                    </a:lnTo>
                    <a:lnTo>
                      <a:pt x="686" y="660"/>
                    </a:lnTo>
                    <a:lnTo>
                      <a:pt x="658" y="657"/>
                    </a:lnTo>
                    <a:lnTo>
                      <a:pt x="633" y="645"/>
                    </a:lnTo>
                    <a:lnTo>
                      <a:pt x="606" y="642"/>
                    </a:lnTo>
                    <a:lnTo>
                      <a:pt x="578" y="638"/>
                    </a:lnTo>
                    <a:lnTo>
                      <a:pt x="551" y="635"/>
                    </a:lnTo>
                    <a:lnTo>
                      <a:pt x="524" y="632"/>
                    </a:lnTo>
                    <a:lnTo>
                      <a:pt x="489" y="619"/>
                    </a:lnTo>
                    <a:lnTo>
                      <a:pt x="463" y="616"/>
                    </a:lnTo>
                    <a:lnTo>
                      <a:pt x="436" y="613"/>
                    </a:lnTo>
                    <a:lnTo>
                      <a:pt x="408" y="609"/>
                    </a:lnTo>
                    <a:lnTo>
                      <a:pt x="381" y="606"/>
                    </a:lnTo>
                    <a:lnTo>
                      <a:pt x="355" y="602"/>
                    </a:lnTo>
                    <a:lnTo>
                      <a:pt x="319" y="598"/>
                    </a:lnTo>
                    <a:lnTo>
                      <a:pt x="292" y="595"/>
                    </a:lnTo>
                    <a:lnTo>
                      <a:pt x="265" y="592"/>
                    </a:lnTo>
                    <a:lnTo>
                      <a:pt x="256" y="591"/>
                    </a:lnTo>
                    <a:lnTo>
                      <a:pt x="247" y="590"/>
                    </a:lnTo>
                    <a:lnTo>
                      <a:pt x="237" y="589"/>
                    </a:lnTo>
                    <a:lnTo>
                      <a:pt x="229" y="588"/>
                    </a:lnTo>
                    <a:lnTo>
                      <a:pt x="238" y="581"/>
                    </a:lnTo>
                    <a:lnTo>
                      <a:pt x="607" y="632"/>
                    </a:lnTo>
                    <a:lnTo>
                      <a:pt x="608" y="624"/>
                    </a:lnTo>
                    <a:lnTo>
                      <a:pt x="599" y="623"/>
                    </a:lnTo>
                    <a:lnTo>
                      <a:pt x="784" y="671"/>
                    </a:lnTo>
                    <a:lnTo>
                      <a:pt x="794" y="672"/>
                    </a:lnTo>
                    <a:lnTo>
                      <a:pt x="795" y="664"/>
                    </a:lnTo>
                    <a:lnTo>
                      <a:pt x="771" y="633"/>
                    </a:lnTo>
                    <a:lnTo>
                      <a:pt x="753" y="631"/>
                    </a:lnTo>
                    <a:lnTo>
                      <a:pt x="735" y="629"/>
                    </a:lnTo>
                    <a:lnTo>
                      <a:pt x="718" y="618"/>
                    </a:lnTo>
                    <a:lnTo>
                      <a:pt x="699" y="616"/>
                    </a:lnTo>
                    <a:lnTo>
                      <a:pt x="682" y="614"/>
                    </a:lnTo>
                    <a:lnTo>
                      <a:pt x="656" y="601"/>
                    </a:lnTo>
                    <a:lnTo>
                      <a:pt x="638" y="599"/>
                    </a:lnTo>
                    <a:lnTo>
                      <a:pt x="620" y="597"/>
                    </a:lnTo>
                    <a:lnTo>
                      <a:pt x="603" y="586"/>
                    </a:lnTo>
                    <a:lnTo>
                      <a:pt x="584" y="584"/>
                    </a:lnTo>
                    <a:lnTo>
                      <a:pt x="569" y="574"/>
                    </a:lnTo>
                    <a:lnTo>
                      <a:pt x="550" y="572"/>
                    </a:lnTo>
                    <a:lnTo>
                      <a:pt x="532" y="569"/>
                    </a:lnTo>
                    <a:lnTo>
                      <a:pt x="515" y="557"/>
                    </a:lnTo>
                    <a:lnTo>
                      <a:pt x="497" y="555"/>
                    </a:lnTo>
                    <a:lnTo>
                      <a:pt x="479" y="553"/>
                    </a:lnTo>
                    <a:lnTo>
                      <a:pt x="453" y="542"/>
                    </a:lnTo>
                    <a:lnTo>
                      <a:pt x="428" y="529"/>
                    </a:lnTo>
                    <a:lnTo>
                      <a:pt x="401" y="526"/>
                    </a:lnTo>
                    <a:lnTo>
                      <a:pt x="374" y="514"/>
                    </a:lnTo>
                    <a:lnTo>
                      <a:pt x="356" y="512"/>
                    </a:lnTo>
                    <a:lnTo>
                      <a:pt x="329" y="509"/>
                    </a:lnTo>
                    <a:lnTo>
                      <a:pt x="303" y="496"/>
                    </a:lnTo>
                    <a:lnTo>
                      <a:pt x="276" y="493"/>
                    </a:lnTo>
                    <a:lnTo>
                      <a:pt x="250" y="481"/>
                    </a:lnTo>
                    <a:lnTo>
                      <a:pt x="223" y="478"/>
                    </a:lnTo>
                    <a:lnTo>
                      <a:pt x="196" y="475"/>
                    </a:lnTo>
                    <a:lnTo>
                      <a:pt x="180" y="464"/>
                    </a:lnTo>
                    <a:lnTo>
                      <a:pt x="153" y="460"/>
                    </a:lnTo>
                    <a:lnTo>
                      <a:pt x="125" y="457"/>
                    </a:lnTo>
                    <a:lnTo>
                      <a:pt x="98" y="454"/>
                    </a:lnTo>
                    <a:lnTo>
                      <a:pt x="73" y="442"/>
                    </a:lnTo>
                    <a:lnTo>
                      <a:pt x="91" y="444"/>
                    </a:lnTo>
                    <a:lnTo>
                      <a:pt x="108" y="455"/>
                    </a:lnTo>
                    <a:lnTo>
                      <a:pt x="116" y="456"/>
                    </a:lnTo>
                    <a:lnTo>
                      <a:pt x="134" y="458"/>
                    </a:lnTo>
                    <a:lnTo>
                      <a:pt x="143" y="459"/>
                    </a:lnTo>
                    <a:lnTo>
                      <a:pt x="161" y="461"/>
                    </a:lnTo>
                    <a:lnTo>
                      <a:pt x="180" y="464"/>
                    </a:lnTo>
                    <a:lnTo>
                      <a:pt x="188" y="466"/>
                    </a:lnTo>
                    <a:lnTo>
                      <a:pt x="223" y="478"/>
                    </a:lnTo>
                    <a:lnTo>
                      <a:pt x="250" y="481"/>
                    </a:lnTo>
                    <a:lnTo>
                      <a:pt x="276" y="493"/>
                    </a:lnTo>
                    <a:lnTo>
                      <a:pt x="312" y="497"/>
                    </a:lnTo>
                    <a:lnTo>
                      <a:pt x="338" y="510"/>
                    </a:lnTo>
                    <a:lnTo>
                      <a:pt x="374" y="514"/>
                    </a:lnTo>
                    <a:lnTo>
                      <a:pt x="401" y="526"/>
                    </a:lnTo>
                    <a:lnTo>
                      <a:pt x="428" y="529"/>
                    </a:lnTo>
                    <a:lnTo>
                      <a:pt x="453" y="542"/>
                    </a:lnTo>
                    <a:lnTo>
                      <a:pt x="488" y="554"/>
                    </a:lnTo>
                    <a:lnTo>
                      <a:pt x="515" y="557"/>
                    </a:lnTo>
                    <a:lnTo>
                      <a:pt x="541" y="571"/>
                    </a:lnTo>
                    <a:lnTo>
                      <a:pt x="577" y="575"/>
                    </a:lnTo>
                    <a:lnTo>
                      <a:pt x="603" y="586"/>
                    </a:lnTo>
                    <a:lnTo>
                      <a:pt x="629" y="598"/>
                    </a:lnTo>
                    <a:lnTo>
                      <a:pt x="664" y="602"/>
                    </a:lnTo>
                    <a:lnTo>
                      <a:pt x="616" y="551"/>
                    </a:lnTo>
                    <a:lnTo>
                      <a:pt x="636" y="545"/>
                    </a:lnTo>
                    <a:lnTo>
                      <a:pt x="569" y="491"/>
                    </a:lnTo>
                    <a:lnTo>
                      <a:pt x="570" y="482"/>
                    </a:lnTo>
                    <a:lnTo>
                      <a:pt x="571" y="473"/>
                    </a:lnTo>
                    <a:lnTo>
                      <a:pt x="572" y="464"/>
                    </a:lnTo>
                    <a:lnTo>
                      <a:pt x="563" y="463"/>
                    </a:lnTo>
                    <a:lnTo>
                      <a:pt x="564" y="454"/>
                    </a:lnTo>
                    <a:lnTo>
                      <a:pt x="565" y="445"/>
                    </a:lnTo>
                    <a:lnTo>
                      <a:pt x="574" y="446"/>
                    </a:lnTo>
                    <a:lnTo>
                      <a:pt x="583" y="447"/>
                    </a:lnTo>
                    <a:lnTo>
                      <a:pt x="576" y="428"/>
                    </a:lnTo>
                    <a:lnTo>
                      <a:pt x="585" y="429"/>
                    </a:lnTo>
                    <a:lnTo>
                      <a:pt x="586" y="420"/>
                    </a:lnTo>
                    <a:lnTo>
                      <a:pt x="594" y="421"/>
                    </a:lnTo>
                    <a:lnTo>
                      <a:pt x="621" y="424"/>
                    </a:lnTo>
                    <a:lnTo>
                      <a:pt x="622" y="415"/>
                    </a:lnTo>
                    <a:lnTo>
                      <a:pt x="598" y="394"/>
                    </a:lnTo>
                    <a:lnTo>
                      <a:pt x="572" y="382"/>
                    </a:lnTo>
                    <a:lnTo>
                      <a:pt x="547" y="361"/>
                    </a:lnTo>
                    <a:lnTo>
                      <a:pt x="532" y="341"/>
                    </a:lnTo>
                    <a:lnTo>
                      <a:pt x="505" y="329"/>
                    </a:lnTo>
                    <a:lnTo>
                      <a:pt x="480" y="308"/>
                    </a:lnTo>
                    <a:lnTo>
                      <a:pt x="454" y="295"/>
                    </a:lnTo>
                    <a:lnTo>
                      <a:pt x="430" y="274"/>
                    </a:lnTo>
                    <a:lnTo>
                      <a:pt x="414" y="254"/>
                    </a:lnTo>
                    <a:lnTo>
                      <a:pt x="388" y="241"/>
                    </a:lnTo>
                    <a:lnTo>
                      <a:pt x="363" y="221"/>
                    </a:lnTo>
                    <a:lnTo>
                      <a:pt x="346" y="200"/>
                    </a:lnTo>
                    <a:lnTo>
                      <a:pt x="322" y="179"/>
                    </a:lnTo>
                    <a:lnTo>
                      <a:pt x="297" y="159"/>
                    </a:lnTo>
                    <a:lnTo>
                      <a:pt x="282" y="138"/>
                    </a:lnTo>
                    <a:lnTo>
                      <a:pt x="257" y="117"/>
                    </a:lnTo>
                    <a:lnTo>
                      <a:pt x="249" y="107"/>
                    </a:lnTo>
                    <a:lnTo>
                      <a:pt x="240" y="97"/>
                    </a:lnTo>
                    <a:lnTo>
                      <a:pt x="231" y="95"/>
                    </a:lnTo>
                    <a:lnTo>
                      <a:pt x="232" y="87"/>
                    </a:lnTo>
                    <a:lnTo>
                      <a:pt x="224" y="86"/>
                    </a:lnTo>
                    <a:lnTo>
                      <a:pt x="217" y="66"/>
                    </a:lnTo>
                    <a:lnTo>
                      <a:pt x="241" y="88"/>
                    </a:lnTo>
                    <a:lnTo>
                      <a:pt x="267" y="100"/>
                    </a:lnTo>
                    <a:lnTo>
                      <a:pt x="284" y="120"/>
                    </a:lnTo>
                    <a:lnTo>
                      <a:pt x="308" y="141"/>
                    </a:lnTo>
                    <a:lnTo>
                      <a:pt x="333" y="163"/>
                    </a:lnTo>
                    <a:lnTo>
                      <a:pt x="348" y="182"/>
                    </a:lnTo>
                    <a:lnTo>
                      <a:pt x="375" y="195"/>
                    </a:lnTo>
                    <a:lnTo>
                      <a:pt x="400" y="216"/>
                    </a:lnTo>
                    <a:lnTo>
                      <a:pt x="416" y="236"/>
                    </a:lnTo>
                    <a:lnTo>
                      <a:pt x="441" y="258"/>
                    </a:lnTo>
                    <a:lnTo>
                      <a:pt x="466" y="278"/>
                    </a:lnTo>
                    <a:lnTo>
                      <a:pt x="481" y="298"/>
                    </a:lnTo>
                    <a:lnTo>
                      <a:pt x="506" y="319"/>
                    </a:lnTo>
                    <a:lnTo>
                      <a:pt x="533" y="332"/>
                    </a:lnTo>
                    <a:lnTo>
                      <a:pt x="557" y="352"/>
                    </a:lnTo>
                    <a:lnTo>
                      <a:pt x="583" y="365"/>
                    </a:lnTo>
                    <a:lnTo>
                      <a:pt x="582" y="374"/>
                    </a:lnTo>
                    <a:lnTo>
                      <a:pt x="591" y="375"/>
                    </a:lnTo>
                    <a:lnTo>
                      <a:pt x="590" y="384"/>
                    </a:lnTo>
                    <a:lnTo>
                      <a:pt x="599" y="385"/>
                    </a:lnTo>
                    <a:lnTo>
                      <a:pt x="598" y="394"/>
                    </a:lnTo>
                    <a:lnTo>
                      <a:pt x="649" y="427"/>
                    </a:lnTo>
                    <a:lnTo>
                      <a:pt x="650" y="418"/>
                    </a:lnTo>
                    <a:lnTo>
                      <a:pt x="651" y="410"/>
                    </a:lnTo>
                    <a:lnTo>
                      <a:pt x="754" y="468"/>
                    </a:lnTo>
                    <a:lnTo>
                      <a:pt x="787" y="490"/>
                    </a:lnTo>
                    <a:lnTo>
                      <a:pt x="786" y="498"/>
                    </a:lnTo>
                    <a:lnTo>
                      <a:pt x="796" y="499"/>
                    </a:lnTo>
                    <a:lnTo>
                      <a:pt x="795" y="508"/>
                    </a:lnTo>
                    <a:lnTo>
                      <a:pt x="804" y="501"/>
                    </a:lnTo>
                    <a:lnTo>
                      <a:pt x="783" y="452"/>
                    </a:lnTo>
                    <a:lnTo>
                      <a:pt x="791" y="453"/>
                    </a:lnTo>
                    <a:lnTo>
                      <a:pt x="793" y="444"/>
                    </a:lnTo>
                    <a:lnTo>
                      <a:pt x="760" y="413"/>
                    </a:lnTo>
                    <a:lnTo>
                      <a:pt x="751" y="412"/>
                    </a:lnTo>
                    <a:lnTo>
                      <a:pt x="743" y="411"/>
                    </a:lnTo>
                    <a:lnTo>
                      <a:pt x="744" y="403"/>
                    </a:lnTo>
                    <a:lnTo>
                      <a:pt x="733" y="402"/>
                    </a:lnTo>
                    <a:lnTo>
                      <a:pt x="725" y="401"/>
                    </a:lnTo>
                    <a:lnTo>
                      <a:pt x="726" y="390"/>
                    </a:lnTo>
                    <a:lnTo>
                      <a:pt x="718" y="389"/>
                    </a:lnTo>
                    <a:lnTo>
                      <a:pt x="709" y="380"/>
                    </a:lnTo>
                    <a:lnTo>
                      <a:pt x="702" y="370"/>
                    </a:lnTo>
                    <a:lnTo>
                      <a:pt x="692" y="369"/>
                    </a:lnTo>
                    <a:lnTo>
                      <a:pt x="684" y="358"/>
                    </a:lnTo>
                    <a:lnTo>
                      <a:pt x="668" y="348"/>
                    </a:lnTo>
                    <a:lnTo>
                      <a:pt x="660" y="338"/>
                    </a:lnTo>
                    <a:lnTo>
                      <a:pt x="651" y="328"/>
                    </a:lnTo>
                    <a:lnTo>
                      <a:pt x="644" y="317"/>
                    </a:lnTo>
                    <a:lnTo>
                      <a:pt x="626" y="306"/>
                    </a:lnTo>
                    <a:lnTo>
                      <a:pt x="618" y="296"/>
                    </a:lnTo>
                    <a:lnTo>
                      <a:pt x="611" y="286"/>
                    </a:lnTo>
                    <a:lnTo>
                      <a:pt x="602" y="285"/>
                    </a:lnTo>
                    <a:lnTo>
                      <a:pt x="585" y="274"/>
                    </a:lnTo>
                    <a:lnTo>
                      <a:pt x="577" y="264"/>
                    </a:lnTo>
                    <a:lnTo>
                      <a:pt x="569" y="254"/>
                    </a:lnTo>
                    <a:lnTo>
                      <a:pt x="560" y="243"/>
                    </a:lnTo>
                    <a:lnTo>
                      <a:pt x="553" y="234"/>
                    </a:lnTo>
                    <a:lnTo>
                      <a:pt x="536" y="223"/>
                    </a:lnTo>
                    <a:lnTo>
                      <a:pt x="519" y="203"/>
                    </a:lnTo>
                    <a:lnTo>
                      <a:pt x="512" y="193"/>
                    </a:lnTo>
                    <a:lnTo>
                      <a:pt x="496" y="181"/>
                    </a:lnTo>
                    <a:lnTo>
                      <a:pt x="487" y="171"/>
                    </a:lnTo>
                    <a:lnTo>
                      <a:pt x="471" y="160"/>
                    </a:lnTo>
                    <a:lnTo>
                      <a:pt x="454" y="140"/>
                    </a:lnTo>
                    <a:lnTo>
                      <a:pt x="447" y="130"/>
                    </a:lnTo>
                    <a:lnTo>
                      <a:pt x="430" y="119"/>
                    </a:lnTo>
                    <a:lnTo>
                      <a:pt x="422" y="109"/>
                    </a:lnTo>
                    <a:lnTo>
                      <a:pt x="404" y="97"/>
                    </a:lnTo>
                    <a:lnTo>
                      <a:pt x="389" y="87"/>
                    </a:lnTo>
                    <a:lnTo>
                      <a:pt x="380" y="67"/>
                    </a:lnTo>
                    <a:lnTo>
                      <a:pt x="364" y="57"/>
                    </a:lnTo>
                    <a:lnTo>
                      <a:pt x="346" y="46"/>
                    </a:lnTo>
                    <a:lnTo>
                      <a:pt x="339" y="35"/>
                    </a:lnTo>
                    <a:lnTo>
                      <a:pt x="340" y="26"/>
                    </a:lnTo>
                    <a:lnTo>
                      <a:pt x="348" y="27"/>
                    </a:lnTo>
                    <a:lnTo>
                      <a:pt x="357" y="37"/>
                    </a:lnTo>
                    <a:lnTo>
                      <a:pt x="365" y="48"/>
                    </a:lnTo>
                    <a:lnTo>
                      <a:pt x="374" y="49"/>
                    </a:lnTo>
                    <a:lnTo>
                      <a:pt x="373" y="58"/>
                    </a:lnTo>
                    <a:lnTo>
                      <a:pt x="381" y="59"/>
                    </a:lnTo>
                    <a:lnTo>
                      <a:pt x="392" y="60"/>
                    </a:lnTo>
                    <a:lnTo>
                      <a:pt x="398" y="79"/>
                    </a:lnTo>
                    <a:lnTo>
                      <a:pt x="415" y="90"/>
                    </a:lnTo>
                    <a:lnTo>
                      <a:pt x="432" y="100"/>
                    </a:lnTo>
                    <a:lnTo>
                      <a:pt x="439" y="111"/>
                    </a:lnTo>
                    <a:lnTo>
                      <a:pt x="455" y="131"/>
                    </a:lnTo>
                    <a:lnTo>
                      <a:pt x="463" y="141"/>
                    </a:lnTo>
                    <a:lnTo>
                      <a:pt x="480" y="153"/>
                    </a:lnTo>
                    <a:lnTo>
                      <a:pt x="498" y="163"/>
                    </a:lnTo>
                    <a:lnTo>
                      <a:pt x="497" y="172"/>
                    </a:lnTo>
                    <a:lnTo>
                      <a:pt x="506" y="173"/>
                    </a:lnTo>
                    <a:lnTo>
                      <a:pt x="513" y="183"/>
                    </a:lnTo>
                    <a:lnTo>
                      <a:pt x="522" y="184"/>
                    </a:lnTo>
                    <a:lnTo>
                      <a:pt x="531" y="195"/>
                    </a:lnTo>
                    <a:lnTo>
                      <a:pt x="538" y="205"/>
                    </a:lnTo>
                    <a:lnTo>
                      <a:pt x="546" y="214"/>
                    </a:lnTo>
                    <a:lnTo>
                      <a:pt x="555" y="215"/>
                    </a:lnTo>
                    <a:lnTo>
                      <a:pt x="556" y="207"/>
                    </a:lnTo>
                    <a:lnTo>
                      <a:pt x="523" y="175"/>
                    </a:lnTo>
                    <a:lnTo>
                      <a:pt x="378" y="13"/>
                    </a:lnTo>
                    <a:lnTo>
                      <a:pt x="394" y="41"/>
                    </a:lnTo>
                    <a:lnTo>
                      <a:pt x="383" y="40"/>
                    </a:lnTo>
                    <a:lnTo>
                      <a:pt x="376" y="30"/>
                    </a:lnTo>
                    <a:lnTo>
                      <a:pt x="368" y="21"/>
                    </a:lnTo>
                    <a:lnTo>
                      <a:pt x="369" y="12"/>
                    </a:lnTo>
                    <a:lnTo>
                      <a:pt x="360" y="11"/>
                    </a:lnTo>
                    <a:lnTo>
                      <a:pt x="362" y="1"/>
                    </a:lnTo>
                    <a:lnTo>
                      <a:pt x="662" y="319"/>
                    </a:lnTo>
                    <a:lnTo>
                      <a:pt x="671" y="320"/>
                    </a:lnTo>
                    <a:lnTo>
                      <a:pt x="670" y="330"/>
                    </a:lnTo>
                    <a:lnTo>
                      <a:pt x="711" y="362"/>
                    </a:lnTo>
                    <a:lnTo>
                      <a:pt x="480" y="79"/>
                    </a:lnTo>
                    <a:lnTo>
                      <a:pt x="487" y="90"/>
                    </a:lnTo>
                    <a:lnTo>
                      <a:pt x="497" y="91"/>
                    </a:lnTo>
                    <a:lnTo>
                      <a:pt x="505" y="100"/>
                    </a:lnTo>
                    <a:lnTo>
                      <a:pt x="521" y="111"/>
                    </a:lnTo>
                    <a:lnTo>
                      <a:pt x="530" y="122"/>
                    </a:lnTo>
                    <a:lnTo>
                      <a:pt x="537" y="141"/>
                    </a:lnTo>
                    <a:lnTo>
                      <a:pt x="544" y="151"/>
                    </a:lnTo>
                    <a:lnTo>
                      <a:pt x="552" y="161"/>
                    </a:lnTo>
                    <a:lnTo>
                      <a:pt x="569" y="172"/>
                    </a:lnTo>
                    <a:lnTo>
                      <a:pt x="577" y="181"/>
                    </a:lnTo>
                    <a:lnTo>
                      <a:pt x="585" y="192"/>
                    </a:lnTo>
                    <a:lnTo>
                      <a:pt x="593" y="202"/>
                    </a:lnTo>
                    <a:lnTo>
                      <a:pt x="600" y="221"/>
                    </a:lnTo>
                    <a:lnTo>
                      <a:pt x="617" y="232"/>
                    </a:lnTo>
                    <a:lnTo>
                      <a:pt x="624" y="242"/>
                    </a:lnTo>
                    <a:lnTo>
                      <a:pt x="634" y="252"/>
                    </a:lnTo>
                    <a:lnTo>
                      <a:pt x="642" y="253"/>
                    </a:lnTo>
                    <a:lnTo>
                      <a:pt x="641" y="263"/>
                    </a:lnTo>
                    <a:lnTo>
                      <a:pt x="649" y="272"/>
                    </a:lnTo>
                    <a:lnTo>
                      <a:pt x="656" y="282"/>
                    </a:lnTo>
                    <a:lnTo>
                      <a:pt x="665" y="293"/>
                    </a:lnTo>
                    <a:lnTo>
                      <a:pt x="673" y="302"/>
                    </a:lnTo>
                    <a:lnTo>
                      <a:pt x="681" y="303"/>
                    </a:lnTo>
                    <a:lnTo>
                      <a:pt x="689" y="322"/>
                    </a:lnTo>
                    <a:lnTo>
                      <a:pt x="697" y="323"/>
                    </a:lnTo>
                    <a:lnTo>
                      <a:pt x="706" y="334"/>
                    </a:lnTo>
                    <a:lnTo>
                      <a:pt x="714" y="344"/>
                    </a:lnTo>
                    <a:lnTo>
                      <a:pt x="722" y="354"/>
                    </a:lnTo>
                    <a:lnTo>
                      <a:pt x="729" y="364"/>
                    </a:lnTo>
                    <a:lnTo>
                      <a:pt x="737" y="374"/>
                    </a:lnTo>
                    <a:lnTo>
                      <a:pt x="746" y="384"/>
                    </a:lnTo>
                    <a:lnTo>
                      <a:pt x="753" y="393"/>
                    </a:lnTo>
                    <a:lnTo>
                      <a:pt x="761" y="405"/>
                    </a:lnTo>
                    <a:lnTo>
                      <a:pt x="769" y="414"/>
                    </a:lnTo>
                    <a:lnTo>
                      <a:pt x="778" y="424"/>
                    </a:lnTo>
                    <a:lnTo>
                      <a:pt x="785" y="435"/>
                    </a:lnTo>
                    <a:lnTo>
                      <a:pt x="793" y="444"/>
                    </a:lnTo>
                    <a:lnTo>
                      <a:pt x="802" y="445"/>
                    </a:lnTo>
                    <a:lnTo>
                      <a:pt x="810" y="455"/>
                    </a:lnTo>
                    <a:lnTo>
                      <a:pt x="818" y="466"/>
                    </a:lnTo>
                    <a:lnTo>
                      <a:pt x="826" y="476"/>
                    </a:lnTo>
                    <a:lnTo>
                      <a:pt x="833" y="485"/>
                    </a:lnTo>
                    <a:lnTo>
                      <a:pt x="843" y="487"/>
                    </a:lnTo>
                    <a:lnTo>
                      <a:pt x="842" y="496"/>
                    </a:lnTo>
                    <a:lnTo>
                      <a:pt x="851" y="497"/>
                    </a:lnTo>
                    <a:lnTo>
                      <a:pt x="859" y="507"/>
                    </a:lnTo>
                    <a:lnTo>
                      <a:pt x="866" y="517"/>
                    </a:lnTo>
                    <a:lnTo>
                      <a:pt x="876" y="518"/>
                    </a:lnTo>
                    <a:lnTo>
                      <a:pt x="885" y="519"/>
                    </a:lnTo>
                    <a:lnTo>
                      <a:pt x="884" y="528"/>
                    </a:lnTo>
                    <a:lnTo>
                      <a:pt x="885" y="519"/>
                    </a:lnTo>
                    <a:lnTo>
                      <a:pt x="886" y="510"/>
                    </a:lnTo>
                    <a:lnTo>
                      <a:pt x="869" y="490"/>
                    </a:lnTo>
                    <a:lnTo>
                      <a:pt x="862" y="480"/>
                    </a:lnTo>
                    <a:lnTo>
                      <a:pt x="854" y="470"/>
                    </a:lnTo>
                    <a:lnTo>
                      <a:pt x="836" y="458"/>
                    </a:lnTo>
                    <a:lnTo>
                      <a:pt x="829" y="448"/>
                    </a:lnTo>
                    <a:lnTo>
                      <a:pt x="821" y="439"/>
                    </a:lnTo>
                    <a:lnTo>
                      <a:pt x="804" y="427"/>
                    </a:lnTo>
                    <a:lnTo>
                      <a:pt x="796" y="417"/>
                    </a:lnTo>
                    <a:lnTo>
                      <a:pt x="788" y="408"/>
                    </a:lnTo>
                    <a:lnTo>
                      <a:pt x="781" y="397"/>
                    </a:lnTo>
                    <a:lnTo>
                      <a:pt x="764" y="377"/>
                    </a:lnTo>
                    <a:lnTo>
                      <a:pt x="756" y="367"/>
                    </a:lnTo>
                    <a:lnTo>
                      <a:pt x="749" y="357"/>
                    </a:lnTo>
                    <a:lnTo>
                      <a:pt x="741" y="347"/>
                    </a:lnTo>
                    <a:lnTo>
                      <a:pt x="724" y="336"/>
                    </a:lnTo>
                    <a:lnTo>
                      <a:pt x="716" y="326"/>
                    </a:lnTo>
                    <a:lnTo>
                      <a:pt x="709" y="306"/>
                    </a:lnTo>
                    <a:lnTo>
                      <a:pt x="692" y="296"/>
                    </a:lnTo>
                    <a:lnTo>
                      <a:pt x="683" y="285"/>
                    </a:lnTo>
                    <a:lnTo>
                      <a:pt x="669" y="266"/>
                    </a:lnTo>
                    <a:lnTo>
                      <a:pt x="660" y="256"/>
                    </a:lnTo>
                    <a:lnTo>
                      <a:pt x="653" y="236"/>
                    </a:lnTo>
                    <a:lnTo>
                      <a:pt x="637" y="226"/>
                    </a:lnTo>
                    <a:lnTo>
                      <a:pt x="627" y="215"/>
                    </a:lnTo>
                    <a:lnTo>
                      <a:pt x="613" y="195"/>
                    </a:lnTo>
                    <a:lnTo>
                      <a:pt x="604" y="184"/>
                    </a:lnTo>
                    <a:lnTo>
                      <a:pt x="588" y="165"/>
                    </a:lnTo>
                    <a:lnTo>
                      <a:pt x="581" y="155"/>
                    </a:lnTo>
                    <a:lnTo>
                      <a:pt x="564" y="144"/>
                    </a:lnTo>
                    <a:lnTo>
                      <a:pt x="557" y="125"/>
                    </a:lnTo>
                    <a:lnTo>
                      <a:pt x="548" y="114"/>
                    </a:lnTo>
                    <a:lnTo>
                      <a:pt x="532" y="103"/>
                    </a:lnTo>
                    <a:lnTo>
                      <a:pt x="533" y="95"/>
                    </a:lnTo>
                    <a:lnTo>
                      <a:pt x="523" y="94"/>
                    </a:lnTo>
                    <a:lnTo>
                      <a:pt x="516" y="84"/>
                    </a:lnTo>
                    <a:lnTo>
                      <a:pt x="517" y="74"/>
                    </a:lnTo>
                    <a:lnTo>
                      <a:pt x="544" y="77"/>
                    </a:lnTo>
                    <a:lnTo>
                      <a:pt x="560" y="98"/>
                    </a:lnTo>
                    <a:lnTo>
                      <a:pt x="562" y="89"/>
                    </a:lnTo>
                    <a:lnTo>
                      <a:pt x="586" y="109"/>
                    </a:lnTo>
                    <a:lnTo>
                      <a:pt x="610" y="140"/>
                    </a:lnTo>
                    <a:lnTo>
                      <a:pt x="633" y="170"/>
                    </a:lnTo>
                    <a:lnTo>
                      <a:pt x="658" y="191"/>
                    </a:lnTo>
                    <a:lnTo>
                      <a:pt x="682" y="222"/>
                    </a:lnTo>
                    <a:lnTo>
                      <a:pt x="706" y="251"/>
                    </a:lnTo>
                    <a:lnTo>
                      <a:pt x="731" y="273"/>
                    </a:lnTo>
                    <a:lnTo>
                      <a:pt x="755" y="303"/>
                    </a:lnTo>
                    <a:lnTo>
                      <a:pt x="779" y="333"/>
                    </a:lnTo>
                    <a:lnTo>
                      <a:pt x="803" y="354"/>
                    </a:lnTo>
                    <a:lnTo>
                      <a:pt x="828" y="384"/>
                    </a:lnTo>
                    <a:lnTo>
                      <a:pt x="851" y="415"/>
                    </a:lnTo>
                    <a:lnTo>
                      <a:pt x="876" y="437"/>
                    </a:lnTo>
                    <a:lnTo>
                      <a:pt x="899" y="467"/>
                    </a:lnTo>
                    <a:lnTo>
                      <a:pt x="924" y="496"/>
                    </a:lnTo>
                    <a:lnTo>
                      <a:pt x="948" y="526"/>
                    </a:lnTo>
                    <a:lnTo>
                      <a:pt x="955" y="537"/>
                    </a:lnTo>
                    <a:lnTo>
                      <a:pt x="964" y="546"/>
                    </a:lnTo>
                    <a:lnTo>
                      <a:pt x="971" y="557"/>
                    </a:lnTo>
                    <a:lnTo>
                      <a:pt x="979" y="566"/>
                    </a:lnTo>
                    <a:lnTo>
                      <a:pt x="989" y="567"/>
                    </a:lnTo>
                    <a:lnTo>
                      <a:pt x="990" y="559"/>
                    </a:lnTo>
                    <a:lnTo>
                      <a:pt x="991" y="550"/>
                    </a:lnTo>
                    <a:lnTo>
                      <a:pt x="679" y="176"/>
                    </a:lnTo>
                    <a:lnTo>
                      <a:pt x="655" y="136"/>
                    </a:lnTo>
                    <a:lnTo>
                      <a:pt x="656" y="127"/>
                    </a:lnTo>
                    <a:lnTo>
                      <a:pt x="664" y="137"/>
                    </a:lnTo>
                    <a:lnTo>
                      <a:pt x="673" y="147"/>
                    </a:lnTo>
                    <a:lnTo>
                      <a:pt x="681" y="158"/>
                    </a:lnTo>
                    <a:lnTo>
                      <a:pt x="688" y="167"/>
                    </a:lnTo>
                    <a:lnTo>
                      <a:pt x="697" y="168"/>
                    </a:lnTo>
                    <a:lnTo>
                      <a:pt x="696" y="178"/>
                    </a:lnTo>
                    <a:lnTo>
                      <a:pt x="705" y="188"/>
                    </a:lnTo>
                    <a:lnTo>
                      <a:pt x="722" y="199"/>
                    </a:lnTo>
                    <a:lnTo>
                      <a:pt x="729" y="209"/>
                    </a:lnTo>
                    <a:lnTo>
                      <a:pt x="738" y="218"/>
                    </a:lnTo>
                    <a:lnTo>
                      <a:pt x="745" y="229"/>
                    </a:lnTo>
                    <a:lnTo>
                      <a:pt x="762" y="240"/>
                    </a:lnTo>
                    <a:lnTo>
                      <a:pt x="769" y="249"/>
                    </a:lnTo>
                    <a:lnTo>
                      <a:pt x="779" y="261"/>
                    </a:lnTo>
                    <a:lnTo>
                      <a:pt x="785" y="279"/>
                    </a:lnTo>
                    <a:lnTo>
                      <a:pt x="793" y="289"/>
                    </a:lnTo>
                    <a:lnTo>
                      <a:pt x="800" y="300"/>
                    </a:lnTo>
                    <a:lnTo>
                      <a:pt x="809" y="309"/>
                    </a:lnTo>
                    <a:lnTo>
                      <a:pt x="826" y="320"/>
                    </a:lnTo>
                    <a:lnTo>
                      <a:pt x="834" y="331"/>
                    </a:lnTo>
                    <a:lnTo>
                      <a:pt x="841" y="350"/>
                    </a:lnTo>
                    <a:lnTo>
                      <a:pt x="848" y="359"/>
                    </a:lnTo>
                    <a:lnTo>
                      <a:pt x="857" y="370"/>
                    </a:lnTo>
                    <a:lnTo>
                      <a:pt x="864" y="380"/>
                    </a:lnTo>
                    <a:lnTo>
                      <a:pt x="882" y="390"/>
                    </a:lnTo>
                    <a:lnTo>
                      <a:pt x="889" y="410"/>
                    </a:lnTo>
                    <a:lnTo>
                      <a:pt x="896" y="420"/>
                    </a:lnTo>
                    <a:lnTo>
                      <a:pt x="914" y="431"/>
                    </a:lnTo>
                    <a:lnTo>
                      <a:pt x="921" y="442"/>
                    </a:lnTo>
                    <a:lnTo>
                      <a:pt x="929" y="451"/>
                    </a:lnTo>
                    <a:lnTo>
                      <a:pt x="947" y="462"/>
                    </a:lnTo>
                    <a:lnTo>
                      <a:pt x="954" y="473"/>
                    </a:lnTo>
                    <a:lnTo>
                      <a:pt x="971" y="483"/>
                    </a:lnTo>
                    <a:lnTo>
                      <a:pt x="978" y="493"/>
                    </a:lnTo>
                    <a:lnTo>
                      <a:pt x="996" y="505"/>
                    </a:lnTo>
                    <a:lnTo>
                      <a:pt x="1004" y="515"/>
                    </a:lnTo>
                    <a:lnTo>
                      <a:pt x="1021" y="526"/>
                    </a:lnTo>
                    <a:lnTo>
                      <a:pt x="1029" y="536"/>
                    </a:lnTo>
                    <a:lnTo>
                      <a:pt x="1028" y="545"/>
                    </a:lnTo>
                    <a:lnTo>
                      <a:pt x="1036" y="546"/>
                    </a:lnTo>
                    <a:lnTo>
                      <a:pt x="1044" y="556"/>
                    </a:lnTo>
                    <a:lnTo>
                      <a:pt x="1043" y="565"/>
                    </a:lnTo>
                    <a:lnTo>
                      <a:pt x="953" y="481"/>
                    </a:lnTo>
                    <a:lnTo>
                      <a:pt x="1101" y="626"/>
                    </a:lnTo>
                    <a:lnTo>
                      <a:pt x="1101" y="618"/>
                    </a:lnTo>
                    <a:lnTo>
                      <a:pt x="1093" y="607"/>
                    </a:lnTo>
                    <a:lnTo>
                      <a:pt x="1084" y="606"/>
                    </a:lnTo>
                    <a:lnTo>
                      <a:pt x="1086" y="597"/>
                    </a:lnTo>
                    <a:lnTo>
                      <a:pt x="1069" y="577"/>
                    </a:lnTo>
                    <a:lnTo>
                      <a:pt x="1054" y="557"/>
                    </a:lnTo>
                    <a:lnTo>
                      <a:pt x="1037" y="537"/>
                    </a:lnTo>
                    <a:lnTo>
                      <a:pt x="1031" y="518"/>
                    </a:lnTo>
                    <a:lnTo>
                      <a:pt x="1014" y="498"/>
                    </a:lnTo>
                    <a:lnTo>
                      <a:pt x="999" y="478"/>
                    </a:lnTo>
                    <a:lnTo>
                      <a:pt x="983" y="457"/>
                    </a:lnTo>
                    <a:lnTo>
                      <a:pt x="967" y="438"/>
                    </a:lnTo>
                    <a:lnTo>
                      <a:pt x="952" y="417"/>
                    </a:lnTo>
                    <a:lnTo>
                      <a:pt x="935" y="397"/>
                    </a:lnTo>
                    <a:lnTo>
                      <a:pt x="928" y="378"/>
                    </a:lnTo>
                    <a:lnTo>
                      <a:pt x="913" y="358"/>
                    </a:lnTo>
                    <a:lnTo>
                      <a:pt x="897" y="338"/>
                    </a:lnTo>
                    <a:lnTo>
                      <a:pt x="881" y="317"/>
                    </a:lnTo>
                    <a:lnTo>
                      <a:pt x="865" y="298"/>
                    </a:lnTo>
                    <a:lnTo>
                      <a:pt x="849" y="277"/>
                    </a:lnTo>
                    <a:lnTo>
                      <a:pt x="904" y="348"/>
                    </a:lnTo>
                    <a:lnTo>
                      <a:pt x="905" y="339"/>
                    </a:lnTo>
                    <a:lnTo>
                      <a:pt x="898" y="329"/>
                    </a:lnTo>
                    <a:lnTo>
                      <a:pt x="899" y="320"/>
                    </a:lnTo>
                    <a:lnTo>
                      <a:pt x="891" y="310"/>
                    </a:lnTo>
                    <a:lnTo>
                      <a:pt x="883" y="300"/>
                    </a:lnTo>
                    <a:lnTo>
                      <a:pt x="874" y="289"/>
                    </a:lnTo>
                    <a:lnTo>
                      <a:pt x="867" y="279"/>
                    </a:lnTo>
                    <a:lnTo>
                      <a:pt x="859" y="270"/>
                    </a:lnTo>
                    <a:lnTo>
                      <a:pt x="860" y="260"/>
                    </a:lnTo>
                    <a:lnTo>
                      <a:pt x="852" y="250"/>
                    </a:lnTo>
                    <a:lnTo>
                      <a:pt x="845" y="241"/>
                    </a:lnTo>
                    <a:lnTo>
                      <a:pt x="836" y="230"/>
                    </a:lnTo>
                    <a:lnTo>
                      <a:pt x="828" y="221"/>
                    </a:lnTo>
                    <a:lnTo>
                      <a:pt x="829" y="211"/>
                    </a:lnTo>
                    <a:lnTo>
                      <a:pt x="821" y="201"/>
                    </a:lnTo>
                    <a:lnTo>
                      <a:pt x="815" y="182"/>
                    </a:lnTo>
                    <a:lnTo>
                      <a:pt x="816" y="173"/>
                    </a:lnTo>
                    <a:lnTo>
                      <a:pt x="824" y="174"/>
                    </a:lnTo>
                    <a:lnTo>
                      <a:pt x="832" y="184"/>
                    </a:lnTo>
                    <a:lnTo>
                      <a:pt x="841" y="195"/>
                    </a:lnTo>
                    <a:lnTo>
                      <a:pt x="856" y="214"/>
                    </a:lnTo>
                    <a:lnTo>
                      <a:pt x="871" y="244"/>
                    </a:lnTo>
                    <a:lnTo>
                      <a:pt x="878" y="263"/>
                    </a:lnTo>
                    <a:lnTo>
                      <a:pt x="894" y="282"/>
                    </a:lnTo>
                    <a:lnTo>
                      <a:pt x="908" y="312"/>
                    </a:lnTo>
                    <a:lnTo>
                      <a:pt x="925" y="332"/>
                    </a:lnTo>
                    <a:lnTo>
                      <a:pt x="931" y="351"/>
                    </a:lnTo>
                    <a:lnTo>
                      <a:pt x="948" y="371"/>
                    </a:lnTo>
                    <a:lnTo>
                      <a:pt x="962" y="400"/>
                    </a:lnTo>
                    <a:lnTo>
                      <a:pt x="978" y="420"/>
                    </a:lnTo>
                    <a:lnTo>
                      <a:pt x="985" y="440"/>
                    </a:lnTo>
                    <a:lnTo>
                      <a:pt x="1001" y="459"/>
                    </a:lnTo>
                    <a:lnTo>
                      <a:pt x="1017" y="480"/>
                    </a:lnTo>
                    <a:lnTo>
                      <a:pt x="1033" y="501"/>
                    </a:lnTo>
                    <a:lnTo>
                      <a:pt x="1048" y="529"/>
                    </a:lnTo>
                    <a:lnTo>
                      <a:pt x="1064" y="549"/>
                    </a:lnTo>
                    <a:lnTo>
                      <a:pt x="1074" y="541"/>
                    </a:lnTo>
                    <a:lnTo>
                      <a:pt x="858" y="197"/>
                    </a:lnTo>
                    <a:lnTo>
                      <a:pt x="874" y="216"/>
                    </a:lnTo>
                    <a:lnTo>
                      <a:pt x="889" y="246"/>
                    </a:lnTo>
                    <a:lnTo>
                      <a:pt x="904" y="275"/>
                    </a:lnTo>
                    <a:lnTo>
                      <a:pt x="928" y="305"/>
                    </a:lnTo>
                    <a:lnTo>
                      <a:pt x="944" y="326"/>
                    </a:lnTo>
                    <a:lnTo>
                      <a:pt x="959" y="354"/>
                    </a:lnTo>
                    <a:lnTo>
                      <a:pt x="973" y="384"/>
                    </a:lnTo>
                    <a:lnTo>
                      <a:pt x="998" y="414"/>
                    </a:lnTo>
                    <a:lnTo>
                      <a:pt x="1012" y="443"/>
                    </a:lnTo>
                    <a:lnTo>
                      <a:pt x="1027" y="472"/>
                    </a:lnTo>
                    <a:lnTo>
                      <a:pt x="1053" y="492"/>
                    </a:lnTo>
                    <a:lnTo>
                      <a:pt x="1067" y="522"/>
                    </a:lnTo>
                    <a:lnTo>
                      <a:pt x="1081" y="551"/>
                    </a:lnTo>
                    <a:lnTo>
                      <a:pt x="1106" y="582"/>
                    </a:lnTo>
                    <a:lnTo>
                      <a:pt x="1121" y="601"/>
                    </a:lnTo>
                    <a:lnTo>
                      <a:pt x="1145" y="631"/>
                    </a:lnTo>
                    <a:lnTo>
                      <a:pt x="1144" y="641"/>
                    </a:lnTo>
                    <a:lnTo>
                      <a:pt x="1152" y="642"/>
                    </a:lnTo>
                    <a:lnTo>
                      <a:pt x="1163" y="644"/>
                    </a:lnTo>
                    <a:lnTo>
                      <a:pt x="1162" y="652"/>
                    </a:lnTo>
                    <a:lnTo>
                      <a:pt x="1170" y="653"/>
                    </a:lnTo>
                    <a:lnTo>
                      <a:pt x="1179" y="646"/>
                    </a:lnTo>
                    <a:lnTo>
                      <a:pt x="1029" y="454"/>
                    </a:lnTo>
                    <a:lnTo>
                      <a:pt x="1039" y="446"/>
                    </a:lnTo>
                    <a:lnTo>
                      <a:pt x="1046" y="456"/>
                    </a:lnTo>
                    <a:lnTo>
                      <a:pt x="1055" y="475"/>
                    </a:lnTo>
                    <a:lnTo>
                      <a:pt x="1062" y="485"/>
                    </a:lnTo>
                    <a:lnTo>
                      <a:pt x="1070" y="495"/>
                    </a:lnTo>
                    <a:lnTo>
                      <a:pt x="1078" y="506"/>
                    </a:lnTo>
                    <a:lnTo>
                      <a:pt x="1084" y="524"/>
                    </a:lnTo>
                    <a:lnTo>
                      <a:pt x="1093" y="534"/>
                    </a:lnTo>
                    <a:lnTo>
                      <a:pt x="1101" y="544"/>
                    </a:lnTo>
                    <a:lnTo>
                      <a:pt x="1117" y="556"/>
                    </a:lnTo>
                    <a:lnTo>
                      <a:pt x="1124" y="575"/>
                    </a:lnTo>
                    <a:lnTo>
                      <a:pt x="1133" y="585"/>
                    </a:lnTo>
                    <a:lnTo>
                      <a:pt x="1140" y="594"/>
                    </a:lnTo>
                    <a:lnTo>
                      <a:pt x="1158" y="606"/>
                    </a:lnTo>
                    <a:lnTo>
                      <a:pt x="1165" y="625"/>
                    </a:lnTo>
                    <a:lnTo>
                      <a:pt x="1172" y="634"/>
                    </a:lnTo>
                    <a:lnTo>
                      <a:pt x="1189" y="647"/>
                    </a:lnTo>
                    <a:lnTo>
                      <a:pt x="1188" y="655"/>
                    </a:lnTo>
                    <a:lnTo>
                      <a:pt x="1196" y="664"/>
                    </a:lnTo>
                    <a:lnTo>
                      <a:pt x="1205" y="665"/>
                    </a:lnTo>
                    <a:lnTo>
                      <a:pt x="1213" y="677"/>
                    </a:lnTo>
                    <a:lnTo>
                      <a:pt x="1221" y="686"/>
                    </a:lnTo>
                    <a:lnTo>
                      <a:pt x="1230" y="687"/>
                    </a:lnTo>
                    <a:lnTo>
                      <a:pt x="1238" y="697"/>
                    </a:lnTo>
                    <a:lnTo>
                      <a:pt x="1246" y="707"/>
                    </a:lnTo>
                    <a:lnTo>
                      <a:pt x="1251" y="7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51" name="Freeform 1970">
                <a:extLst>
                  <a:ext uri="{FF2B5EF4-FFF2-40B4-BE49-F238E27FC236}">
                    <a16:creationId xmlns:a16="http://schemas.microsoft.com/office/drawing/2014/main" id="{3C0A5696-39CA-4E6D-9C66-4193A699DA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6" y="3562"/>
                <a:ext cx="39" cy="21"/>
              </a:xfrm>
              <a:custGeom>
                <a:avLst/>
                <a:gdLst>
                  <a:gd name="T0" fmla="*/ 2 w 582"/>
                  <a:gd name="T1" fmla="*/ 1 h 304"/>
                  <a:gd name="T2" fmla="*/ 2 w 582"/>
                  <a:gd name="T3" fmla="*/ 1 h 304"/>
                  <a:gd name="T4" fmla="*/ 2 w 582"/>
                  <a:gd name="T5" fmla="*/ 1 h 304"/>
                  <a:gd name="T6" fmla="*/ 2 w 582"/>
                  <a:gd name="T7" fmla="*/ 1 h 304"/>
                  <a:gd name="T8" fmla="*/ 2 w 582"/>
                  <a:gd name="T9" fmla="*/ 1 h 304"/>
                  <a:gd name="T10" fmla="*/ 2 w 582"/>
                  <a:gd name="T11" fmla="*/ 1 h 304"/>
                  <a:gd name="T12" fmla="*/ 2 w 582"/>
                  <a:gd name="T13" fmla="*/ 0 h 304"/>
                  <a:gd name="T14" fmla="*/ 1 w 582"/>
                  <a:gd name="T15" fmla="*/ 0 h 304"/>
                  <a:gd name="T16" fmla="*/ 1 w 582"/>
                  <a:gd name="T17" fmla="*/ 0 h 304"/>
                  <a:gd name="T18" fmla="*/ 1 w 582"/>
                  <a:gd name="T19" fmla="*/ 0 h 304"/>
                  <a:gd name="T20" fmla="*/ 1 w 582"/>
                  <a:gd name="T21" fmla="*/ 0 h 304"/>
                  <a:gd name="T22" fmla="*/ 1 w 582"/>
                  <a:gd name="T23" fmla="*/ 0 h 304"/>
                  <a:gd name="T24" fmla="*/ 1 w 582"/>
                  <a:gd name="T25" fmla="*/ 0 h 304"/>
                  <a:gd name="T26" fmla="*/ 1 w 582"/>
                  <a:gd name="T27" fmla="*/ 1 h 304"/>
                  <a:gd name="T28" fmla="*/ 1 w 582"/>
                  <a:gd name="T29" fmla="*/ 1 h 304"/>
                  <a:gd name="T30" fmla="*/ 2 w 582"/>
                  <a:gd name="T31" fmla="*/ 1 h 304"/>
                  <a:gd name="T32" fmla="*/ 2 w 582"/>
                  <a:gd name="T33" fmla="*/ 1 h 304"/>
                  <a:gd name="T34" fmla="*/ 2 w 582"/>
                  <a:gd name="T35" fmla="*/ 1 h 304"/>
                  <a:gd name="T36" fmla="*/ 2 w 582"/>
                  <a:gd name="T37" fmla="*/ 1 h 304"/>
                  <a:gd name="T38" fmla="*/ 1 w 582"/>
                  <a:gd name="T39" fmla="*/ 1 h 304"/>
                  <a:gd name="T40" fmla="*/ 1 w 582"/>
                  <a:gd name="T41" fmla="*/ 1 h 304"/>
                  <a:gd name="T42" fmla="*/ 1 w 582"/>
                  <a:gd name="T43" fmla="*/ 0 h 304"/>
                  <a:gd name="T44" fmla="*/ 1 w 582"/>
                  <a:gd name="T45" fmla="*/ 0 h 304"/>
                  <a:gd name="T46" fmla="*/ 1 w 582"/>
                  <a:gd name="T47" fmla="*/ 0 h 304"/>
                  <a:gd name="T48" fmla="*/ 1 w 582"/>
                  <a:gd name="T49" fmla="*/ 0 h 304"/>
                  <a:gd name="T50" fmla="*/ 1 w 582"/>
                  <a:gd name="T51" fmla="*/ 0 h 304"/>
                  <a:gd name="T52" fmla="*/ 1 w 582"/>
                  <a:gd name="T53" fmla="*/ 0 h 304"/>
                  <a:gd name="T54" fmla="*/ 1 w 582"/>
                  <a:gd name="T55" fmla="*/ 0 h 304"/>
                  <a:gd name="T56" fmla="*/ 1 w 582"/>
                  <a:gd name="T57" fmla="*/ 0 h 304"/>
                  <a:gd name="T58" fmla="*/ 0 w 582"/>
                  <a:gd name="T59" fmla="*/ 0 h 304"/>
                  <a:gd name="T60" fmla="*/ 0 w 582"/>
                  <a:gd name="T61" fmla="*/ 0 h 304"/>
                  <a:gd name="T62" fmla="*/ 0 w 582"/>
                  <a:gd name="T63" fmla="*/ 0 h 304"/>
                  <a:gd name="T64" fmla="*/ 0 w 582"/>
                  <a:gd name="T65" fmla="*/ 0 h 304"/>
                  <a:gd name="T66" fmla="*/ 0 w 582"/>
                  <a:gd name="T67" fmla="*/ 0 h 304"/>
                  <a:gd name="T68" fmla="*/ 0 w 582"/>
                  <a:gd name="T69" fmla="*/ 0 h 304"/>
                  <a:gd name="T70" fmla="*/ 0 w 582"/>
                  <a:gd name="T71" fmla="*/ 0 h 304"/>
                  <a:gd name="T72" fmla="*/ 1 w 582"/>
                  <a:gd name="T73" fmla="*/ 0 h 304"/>
                  <a:gd name="T74" fmla="*/ 1 w 582"/>
                  <a:gd name="T75" fmla="*/ 0 h 304"/>
                  <a:gd name="T76" fmla="*/ 1 w 582"/>
                  <a:gd name="T77" fmla="*/ 1 h 304"/>
                  <a:gd name="T78" fmla="*/ 1 w 582"/>
                  <a:gd name="T79" fmla="*/ 1 h 304"/>
                  <a:gd name="T80" fmla="*/ 1 w 582"/>
                  <a:gd name="T81" fmla="*/ 1 h 304"/>
                  <a:gd name="T82" fmla="*/ 1 w 582"/>
                  <a:gd name="T83" fmla="*/ 1 h 304"/>
                  <a:gd name="T84" fmla="*/ 1 w 582"/>
                  <a:gd name="T85" fmla="*/ 1 h 304"/>
                  <a:gd name="T86" fmla="*/ 1 w 582"/>
                  <a:gd name="T87" fmla="*/ 1 h 304"/>
                  <a:gd name="T88" fmla="*/ 2 w 582"/>
                  <a:gd name="T89" fmla="*/ 1 h 304"/>
                  <a:gd name="T90" fmla="*/ 2 w 582"/>
                  <a:gd name="T91" fmla="*/ 1 h 304"/>
                  <a:gd name="T92" fmla="*/ 2 w 582"/>
                  <a:gd name="T93" fmla="*/ 1 h 304"/>
                  <a:gd name="T94" fmla="*/ 2 w 582"/>
                  <a:gd name="T95" fmla="*/ 1 h 304"/>
                  <a:gd name="T96" fmla="*/ 2 w 582"/>
                  <a:gd name="T97" fmla="*/ 1 h 304"/>
                  <a:gd name="T98" fmla="*/ 2 w 582"/>
                  <a:gd name="T99" fmla="*/ 1 h 304"/>
                  <a:gd name="T100" fmla="*/ 2 w 582"/>
                  <a:gd name="T101" fmla="*/ 1 h 304"/>
                  <a:gd name="T102" fmla="*/ 2 w 582"/>
                  <a:gd name="T103" fmla="*/ 1 h 304"/>
                  <a:gd name="T104" fmla="*/ 2 w 582"/>
                  <a:gd name="T105" fmla="*/ 1 h 304"/>
                  <a:gd name="T106" fmla="*/ 2 w 582"/>
                  <a:gd name="T107" fmla="*/ 1 h 304"/>
                  <a:gd name="T108" fmla="*/ 2 w 582"/>
                  <a:gd name="T109" fmla="*/ 1 h 304"/>
                  <a:gd name="T110" fmla="*/ 3 w 582"/>
                  <a:gd name="T111" fmla="*/ 1 h 304"/>
                  <a:gd name="T112" fmla="*/ 3 w 582"/>
                  <a:gd name="T113" fmla="*/ 1 h 304"/>
                  <a:gd name="T114" fmla="*/ 3 w 582"/>
                  <a:gd name="T115" fmla="*/ 1 h 30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582" h="304">
                    <a:moveTo>
                      <a:pt x="575" y="254"/>
                    </a:moveTo>
                    <a:lnTo>
                      <a:pt x="566" y="252"/>
                    </a:lnTo>
                    <a:lnTo>
                      <a:pt x="557" y="243"/>
                    </a:lnTo>
                    <a:lnTo>
                      <a:pt x="548" y="241"/>
                    </a:lnTo>
                    <a:lnTo>
                      <a:pt x="540" y="240"/>
                    </a:lnTo>
                    <a:lnTo>
                      <a:pt x="541" y="231"/>
                    </a:lnTo>
                    <a:lnTo>
                      <a:pt x="464" y="186"/>
                    </a:lnTo>
                    <a:lnTo>
                      <a:pt x="452" y="203"/>
                    </a:lnTo>
                    <a:lnTo>
                      <a:pt x="452" y="212"/>
                    </a:lnTo>
                    <a:lnTo>
                      <a:pt x="461" y="213"/>
                    </a:lnTo>
                    <a:lnTo>
                      <a:pt x="468" y="223"/>
                    </a:lnTo>
                    <a:lnTo>
                      <a:pt x="478" y="224"/>
                    </a:lnTo>
                    <a:lnTo>
                      <a:pt x="468" y="223"/>
                    </a:lnTo>
                    <a:lnTo>
                      <a:pt x="461" y="213"/>
                    </a:lnTo>
                    <a:lnTo>
                      <a:pt x="452" y="212"/>
                    </a:lnTo>
                    <a:lnTo>
                      <a:pt x="452" y="203"/>
                    </a:lnTo>
                    <a:lnTo>
                      <a:pt x="444" y="192"/>
                    </a:lnTo>
                    <a:lnTo>
                      <a:pt x="437" y="183"/>
                    </a:lnTo>
                    <a:lnTo>
                      <a:pt x="438" y="174"/>
                    </a:lnTo>
                    <a:lnTo>
                      <a:pt x="429" y="173"/>
                    </a:lnTo>
                    <a:lnTo>
                      <a:pt x="337" y="97"/>
                    </a:lnTo>
                    <a:lnTo>
                      <a:pt x="327" y="107"/>
                    </a:lnTo>
                    <a:lnTo>
                      <a:pt x="319" y="106"/>
                    </a:lnTo>
                    <a:lnTo>
                      <a:pt x="308" y="104"/>
                    </a:lnTo>
                    <a:lnTo>
                      <a:pt x="307" y="113"/>
                    </a:lnTo>
                    <a:lnTo>
                      <a:pt x="242" y="51"/>
                    </a:lnTo>
                    <a:lnTo>
                      <a:pt x="234" y="50"/>
                    </a:lnTo>
                    <a:lnTo>
                      <a:pt x="224" y="49"/>
                    </a:lnTo>
                    <a:lnTo>
                      <a:pt x="216" y="48"/>
                    </a:lnTo>
                    <a:lnTo>
                      <a:pt x="205" y="55"/>
                    </a:lnTo>
                    <a:lnTo>
                      <a:pt x="214" y="64"/>
                    </a:lnTo>
                    <a:lnTo>
                      <a:pt x="213" y="75"/>
                    </a:lnTo>
                    <a:lnTo>
                      <a:pt x="221" y="76"/>
                    </a:lnTo>
                    <a:lnTo>
                      <a:pt x="220" y="84"/>
                    </a:lnTo>
                    <a:lnTo>
                      <a:pt x="229" y="85"/>
                    </a:lnTo>
                    <a:lnTo>
                      <a:pt x="228" y="94"/>
                    </a:lnTo>
                    <a:lnTo>
                      <a:pt x="237" y="95"/>
                    </a:lnTo>
                    <a:lnTo>
                      <a:pt x="246" y="96"/>
                    </a:lnTo>
                    <a:lnTo>
                      <a:pt x="254" y="107"/>
                    </a:lnTo>
                    <a:lnTo>
                      <a:pt x="263" y="108"/>
                    </a:lnTo>
                    <a:lnTo>
                      <a:pt x="281" y="110"/>
                    </a:lnTo>
                    <a:lnTo>
                      <a:pt x="290" y="120"/>
                    </a:lnTo>
                    <a:lnTo>
                      <a:pt x="298" y="121"/>
                    </a:lnTo>
                    <a:lnTo>
                      <a:pt x="305" y="130"/>
                    </a:lnTo>
                    <a:lnTo>
                      <a:pt x="316" y="132"/>
                    </a:lnTo>
                    <a:lnTo>
                      <a:pt x="323" y="142"/>
                    </a:lnTo>
                    <a:lnTo>
                      <a:pt x="332" y="143"/>
                    </a:lnTo>
                    <a:lnTo>
                      <a:pt x="340" y="153"/>
                    </a:lnTo>
                    <a:lnTo>
                      <a:pt x="349" y="163"/>
                    </a:lnTo>
                    <a:lnTo>
                      <a:pt x="357" y="164"/>
                    </a:lnTo>
                    <a:lnTo>
                      <a:pt x="364" y="175"/>
                    </a:lnTo>
                    <a:lnTo>
                      <a:pt x="363" y="183"/>
                    </a:lnTo>
                    <a:lnTo>
                      <a:pt x="372" y="194"/>
                    </a:lnTo>
                    <a:lnTo>
                      <a:pt x="363" y="183"/>
                    </a:lnTo>
                    <a:lnTo>
                      <a:pt x="356" y="174"/>
                    </a:lnTo>
                    <a:lnTo>
                      <a:pt x="349" y="163"/>
                    </a:lnTo>
                    <a:lnTo>
                      <a:pt x="339" y="162"/>
                    </a:lnTo>
                    <a:lnTo>
                      <a:pt x="331" y="152"/>
                    </a:lnTo>
                    <a:lnTo>
                      <a:pt x="323" y="142"/>
                    </a:lnTo>
                    <a:lnTo>
                      <a:pt x="315" y="141"/>
                    </a:lnTo>
                    <a:lnTo>
                      <a:pt x="305" y="130"/>
                    </a:lnTo>
                    <a:lnTo>
                      <a:pt x="297" y="129"/>
                    </a:lnTo>
                    <a:lnTo>
                      <a:pt x="280" y="119"/>
                    </a:lnTo>
                    <a:lnTo>
                      <a:pt x="271" y="118"/>
                    </a:lnTo>
                    <a:lnTo>
                      <a:pt x="263" y="108"/>
                    </a:lnTo>
                    <a:lnTo>
                      <a:pt x="245" y="106"/>
                    </a:lnTo>
                    <a:lnTo>
                      <a:pt x="236" y="105"/>
                    </a:lnTo>
                    <a:lnTo>
                      <a:pt x="228" y="94"/>
                    </a:lnTo>
                    <a:lnTo>
                      <a:pt x="211" y="92"/>
                    </a:lnTo>
                    <a:lnTo>
                      <a:pt x="212" y="83"/>
                    </a:lnTo>
                    <a:lnTo>
                      <a:pt x="203" y="74"/>
                    </a:lnTo>
                    <a:lnTo>
                      <a:pt x="195" y="62"/>
                    </a:lnTo>
                    <a:lnTo>
                      <a:pt x="187" y="53"/>
                    </a:lnTo>
                    <a:lnTo>
                      <a:pt x="170" y="42"/>
                    </a:lnTo>
                    <a:lnTo>
                      <a:pt x="162" y="31"/>
                    </a:lnTo>
                    <a:lnTo>
                      <a:pt x="156" y="13"/>
                    </a:lnTo>
                    <a:lnTo>
                      <a:pt x="137" y="11"/>
                    </a:lnTo>
                    <a:lnTo>
                      <a:pt x="129" y="1"/>
                    </a:lnTo>
                    <a:lnTo>
                      <a:pt x="121" y="0"/>
                    </a:lnTo>
                    <a:lnTo>
                      <a:pt x="120" y="8"/>
                    </a:lnTo>
                    <a:lnTo>
                      <a:pt x="128" y="9"/>
                    </a:lnTo>
                    <a:lnTo>
                      <a:pt x="127" y="19"/>
                    </a:lnTo>
                    <a:lnTo>
                      <a:pt x="126" y="27"/>
                    </a:lnTo>
                    <a:lnTo>
                      <a:pt x="116" y="36"/>
                    </a:lnTo>
                    <a:lnTo>
                      <a:pt x="115" y="45"/>
                    </a:lnTo>
                    <a:lnTo>
                      <a:pt x="114" y="53"/>
                    </a:lnTo>
                    <a:lnTo>
                      <a:pt x="115" y="45"/>
                    </a:lnTo>
                    <a:lnTo>
                      <a:pt x="107" y="44"/>
                    </a:lnTo>
                    <a:lnTo>
                      <a:pt x="108" y="35"/>
                    </a:lnTo>
                    <a:lnTo>
                      <a:pt x="99" y="24"/>
                    </a:lnTo>
                    <a:lnTo>
                      <a:pt x="91" y="15"/>
                    </a:lnTo>
                    <a:lnTo>
                      <a:pt x="82" y="14"/>
                    </a:lnTo>
                    <a:lnTo>
                      <a:pt x="64" y="12"/>
                    </a:lnTo>
                    <a:lnTo>
                      <a:pt x="55" y="11"/>
                    </a:lnTo>
                    <a:lnTo>
                      <a:pt x="47" y="10"/>
                    </a:lnTo>
                    <a:lnTo>
                      <a:pt x="38" y="8"/>
                    </a:lnTo>
                    <a:lnTo>
                      <a:pt x="28" y="7"/>
                    </a:lnTo>
                    <a:lnTo>
                      <a:pt x="19" y="6"/>
                    </a:lnTo>
                    <a:lnTo>
                      <a:pt x="18" y="15"/>
                    </a:lnTo>
                    <a:lnTo>
                      <a:pt x="10" y="14"/>
                    </a:lnTo>
                    <a:lnTo>
                      <a:pt x="0" y="22"/>
                    </a:lnTo>
                    <a:lnTo>
                      <a:pt x="8" y="31"/>
                    </a:lnTo>
                    <a:lnTo>
                      <a:pt x="24" y="43"/>
                    </a:lnTo>
                    <a:lnTo>
                      <a:pt x="33" y="44"/>
                    </a:lnTo>
                    <a:lnTo>
                      <a:pt x="50" y="55"/>
                    </a:lnTo>
                    <a:lnTo>
                      <a:pt x="59" y="56"/>
                    </a:lnTo>
                    <a:lnTo>
                      <a:pt x="69" y="57"/>
                    </a:lnTo>
                    <a:lnTo>
                      <a:pt x="86" y="59"/>
                    </a:lnTo>
                    <a:lnTo>
                      <a:pt x="105" y="61"/>
                    </a:lnTo>
                    <a:lnTo>
                      <a:pt x="112" y="72"/>
                    </a:lnTo>
                    <a:lnTo>
                      <a:pt x="130" y="74"/>
                    </a:lnTo>
                    <a:lnTo>
                      <a:pt x="139" y="75"/>
                    </a:lnTo>
                    <a:lnTo>
                      <a:pt x="157" y="77"/>
                    </a:lnTo>
                    <a:lnTo>
                      <a:pt x="165" y="87"/>
                    </a:lnTo>
                    <a:lnTo>
                      <a:pt x="183" y="89"/>
                    </a:lnTo>
                    <a:lnTo>
                      <a:pt x="191" y="99"/>
                    </a:lnTo>
                    <a:lnTo>
                      <a:pt x="209" y="111"/>
                    </a:lnTo>
                    <a:lnTo>
                      <a:pt x="217" y="112"/>
                    </a:lnTo>
                    <a:lnTo>
                      <a:pt x="225" y="121"/>
                    </a:lnTo>
                    <a:lnTo>
                      <a:pt x="233" y="131"/>
                    </a:lnTo>
                    <a:lnTo>
                      <a:pt x="241" y="132"/>
                    </a:lnTo>
                    <a:lnTo>
                      <a:pt x="242" y="123"/>
                    </a:lnTo>
                    <a:lnTo>
                      <a:pt x="252" y="124"/>
                    </a:lnTo>
                    <a:lnTo>
                      <a:pt x="260" y="134"/>
                    </a:lnTo>
                    <a:lnTo>
                      <a:pt x="268" y="145"/>
                    </a:lnTo>
                    <a:lnTo>
                      <a:pt x="267" y="153"/>
                    </a:lnTo>
                    <a:lnTo>
                      <a:pt x="283" y="174"/>
                    </a:lnTo>
                    <a:lnTo>
                      <a:pt x="291" y="184"/>
                    </a:lnTo>
                    <a:lnTo>
                      <a:pt x="299" y="185"/>
                    </a:lnTo>
                    <a:lnTo>
                      <a:pt x="307" y="195"/>
                    </a:lnTo>
                    <a:lnTo>
                      <a:pt x="315" y="214"/>
                    </a:lnTo>
                    <a:lnTo>
                      <a:pt x="324" y="215"/>
                    </a:lnTo>
                    <a:lnTo>
                      <a:pt x="323" y="224"/>
                    </a:lnTo>
                    <a:lnTo>
                      <a:pt x="332" y="216"/>
                    </a:lnTo>
                    <a:lnTo>
                      <a:pt x="342" y="218"/>
                    </a:lnTo>
                    <a:lnTo>
                      <a:pt x="351" y="218"/>
                    </a:lnTo>
                    <a:lnTo>
                      <a:pt x="360" y="210"/>
                    </a:lnTo>
                    <a:lnTo>
                      <a:pt x="370" y="211"/>
                    </a:lnTo>
                    <a:lnTo>
                      <a:pt x="377" y="222"/>
                    </a:lnTo>
                    <a:lnTo>
                      <a:pt x="387" y="223"/>
                    </a:lnTo>
                    <a:lnTo>
                      <a:pt x="396" y="224"/>
                    </a:lnTo>
                    <a:lnTo>
                      <a:pt x="395" y="232"/>
                    </a:lnTo>
                    <a:lnTo>
                      <a:pt x="386" y="231"/>
                    </a:lnTo>
                    <a:lnTo>
                      <a:pt x="377" y="222"/>
                    </a:lnTo>
                    <a:lnTo>
                      <a:pt x="369" y="221"/>
                    </a:lnTo>
                    <a:lnTo>
                      <a:pt x="359" y="219"/>
                    </a:lnTo>
                    <a:lnTo>
                      <a:pt x="351" y="218"/>
                    </a:lnTo>
                    <a:lnTo>
                      <a:pt x="342" y="218"/>
                    </a:lnTo>
                    <a:lnTo>
                      <a:pt x="331" y="225"/>
                    </a:lnTo>
                    <a:lnTo>
                      <a:pt x="349" y="236"/>
                    </a:lnTo>
                    <a:lnTo>
                      <a:pt x="356" y="246"/>
                    </a:lnTo>
                    <a:lnTo>
                      <a:pt x="373" y="258"/>
                    </a:lnTo>
                    <a:lnTo>
                      <a:pt x="381" y="267"/>
                    </a:lnTo>
                    <a:lnTo>
                      <a:pt x="398" y="279"/>
                    </a:lnTo>
                    <a:lnTo>
                      <a:pt x="406" y="289"/>
                    </a:lnTo>
                    <a:lnTo>
                      <a:pt x="425" y="291"/>
                    </a:lnTo>
                    <a:lnTo>
                      <a:pt x="441" y="301"/>
                    </a:lnTo>
                    <a:lnTo>
                      <a:pt x="450" y="302"/>
                    </a:lnTo>
                    <a:lnTo>
                      <a:pt x="459" y="303"/>
                    </a:lnTo>
                    <a:lnTo>
                      <a:pt x="468" y="304"/>
                    </a:lnTo>
                    <a:lnTo>
                      <a:pt x="484" y="243"/>
                    </a:lnTo>
                    <a:lnTo>
                      <a:pt x="494" y="244"/>
                    </a:lnTo>
                    <a:lnTo>
                      <a:pt x="512" y="246"/>
                    </a:lnTo>
                    <a:lnTo>
                      <a:pt x="519" y="257"/>
                    </a:lnTo>
                    <a:lnTo>
                      <a:pt x="528" y="258"/>
                    </a:lnTo>
                    <a:lnTo>
                      <a:pt x="545" y="268"/>
                    </a:lnTo>
                    <a:lnTo>
                      <a:pt x="554" y="269"/>
                    </a:lnTo>
                    <a:lnTo>
                      <a:pt x="563" y="280"/>
                    </a:lnTo>
                    <a:lnTo>
                      <a:pt x="579" y="291"/>
                    </a:lnTo>
                    <a:lnTo>
                      <a:pt x="580" y="282"/>
                    </a:lnTo>
                    <a:lnTo>
                      <a:pt x="581" y="272"/>
                    </a:lnTo>
                    <a:lnTo>
                      <a:pt x="582" y="264"/>
                    </a:lnTo>
                    <a:lnTo>
                      <a:pt x="574" y="263"/>
                    </a:lnTo>
                    <a:lnTo>
                      <a:pt x="575" y="254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52" name="Freeform 1971">
                <a:extLst>
                  <a:ext uri="{FF2B5EF4-FFF2-40B4-BE49-F238E27FC236}">
                    <a16:creationId xmlns:a16="http://schemas.microsoft.com/office/drawing/2014/main" id="{0247134A-8888-47E5-97EC-86788447D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0" y="3605"/>
                <a:ext cx="70" cy="79"/>
              </a:xfrm>
              <a:custGeom>
                <a:avLst/>
                <a:gdLst>
                  <a:gd name="T0" fmla="*/ 5 w 1043"/>
                  <a:gd name="T1" fmla="*/ 5 h 1177"/>
                  <a:gd name="T2" fmla="*/ 4 w 1043"/>
                  <a:gd name="T3" fmla="*/ 5 h 1177"/>
                  <a:gd name="T4" fmla="*/ 4 w 1043"/>
                  <a:gd name="T5" fmla="*/ 5 h 1177"/>
                  <a:gd name="T6" fmla="*/ 4 w 1043"/>
                  <a:gd name="T7" fmla="*/ 5 h 1177"/>
                  <a:gd name="T8" fmla="*/ 4 w 1043"/>
                  <a:gd name="T9" fmla="*/ 5 h 1177"/>
                  <a:gd name="T10" fmla="*/ 4 w 1043"/>
                  <a:gd name="T11" fmla="*/ 5 h 1177"/>
                  <a:gd name="T12" fmla="*/ 4 w 1043"/>
                  <a:gd name="T13" fmla="*/ 4 h 1177"/>
                  <a:gd name="T14" fmla="*/ 4 w 1043"/>
                  <a:gd name="T15" fmla="*/ 4 h 1177"/>
                  <a:gd name="T16" fmla="*/ 4 w 1043"/>
                  <a:gd name="T17" fmla="*/ 4 h 1177"/>
                  <a:gd name="T18" fmla="*/ 4 w 1043"/>
                  <a:gd name="T19" fmla="*/ 4 h 1177"/>
                  <a:gd name="T20" fmla="*/ 4 w 1043"/>
                  <a:gd name="T21" fmla="*/ 4 h 1177"/>
                  <a:gd name="T22" fmla="*/ 4 w 1043"/>
                  <a:gd name="T23" fmla="*/ 4 h 1177"/>
                  <a:gd name="T24" fmla="*/ 4 w 1043"/>
                  <a:gd name="T25" fmla="*/ 3 h 1177"/>
                  <a:gd name="T26" fmla="*/ 3 w 1043"/>
                  <a:gd name="T27" fmla="*/ 3 h 1177"/>
                  <a:gd name="T28" fmla="*/ 3 w 1043"/>
                  <a:gd name="T29" fmla="*/ 3 h 1177"/>
                  <a:gd name="T30" fmla="*/ 3 w 1043"/>
                  <a:gd name="T31" fmla="*/ 3 h 1177"/>
                  <a:gd name="T32" fmla="*/ 3 w 1043"/>
                  <a:gd name="T33" fmla="*/ 2 h 1177"/>
                  <a:gd name="T34" fmla="*/ 2 w 1043"/>
                  <a:gd name="T35" fmla="*/ 2 h 1177"/>
                  <a:gd name="T36" fmla="*/ 2 w 1043"/>
                  <a:gd name="T37" fmla="*/ 1 h 1177"/>
                  <a:gd name="T38" fmla="*/ 2 w 1043"/>
                  <a:gd name="T39" fmla="*/ 1 h 1177"/>
                  <a:gd name="T40" fmla="*/ 1 w 1043"/>
                  <a:gd name="T41" fmla="*/ 1 h 1177"/>
                  <a:gd name="T42" fmla="*/ 1 w 1043"/>
                  <a:gd name="T43" fmla="*/ 1 h 1177"/>
                  <a:gd name="T44" fmla="*/ 1 w 1043"/>
                  <a:gd name="T45" fmla="*/ 1 h 1177"/>
                  <a:gd name="T46" fmla="*/ 1 w 1043"/>
                  <a:gd name="T47" fmla="*/ 1 h 1177"/>
                  <a:gd name="T48" fmla="*/ 1 w 1043"/>
                  <a:gd name="T49" fmla="*/ 1 h 1177"/>
                  <a:gd name="T50" fmla="*/ 1 w 1043"/>
                  <a:gd name="T51" fmla="*/ 0 h 1177"/>
                  <a:gd name="T52" fmla="*/ 1 w 1043"/>
                  <a:gd name="T53" fmla="*/ 0 h 1177"/>
                  <a:gd name="T54" fmla="*/ 0 w 1043"/>
                  <a:gd name="T55" fmla="*/ 0 h 1177"/>
                  <a:gd name="T56" fmla="*/ 0 w 1043"/>
                  <a:gd name="T57" fmla="*/ 0 h 1177"/>
                  <a:gd name="T58" fmla="*/ 0 w 1043"/>
                  <a:gd name="T59" fmla="*/ 0 h 1177"/>
                  <a:gd name="T60" fmla="*/ 0 w 1043"/>
                  <a:gd name="T61" fmla="*/ 0 h 1177"/>
                  <a:gd name="T62" fmla="*/ 0 w 1043"/>
                  <a:gd name="T63" fmla="*/ 0 h 1177"/>
                  <a:gd name="T64" fmla="*/ 0 w 1043"/>
                  <a:gd name="T65" fmla="*/ 0 h 1177"/>
                  <a:gd name="T66" fmla="*/ 0 w 1043"/>
                  <a:gd name="T67" fmla="*/ 0 h 1177"/>
                  <a:gd name="T68" fmla="*/ 1 w 1043"/>
                  <a:gd name="T69" fmla="*/ 0 h 1177"/>
                  <a:gd name="T70" fmla="*/ 1 w 1043"/>
                  <a:gd name="T71" fmla="*/ 0 h 1177"/>
                  <a:gd name="T72" fmla="*/ 1 w 1043"/>
                  <a:gd name="T73" fmla="*/ 0 h 1177"/>
                  <a:gd name="T74" fmla="*/ 1 w 1043"/>
                  <a:gd name="T75" fmla="*/ 0 h 1177"/>
                  <a:gd name="T76" fmla="*/ 1 w 1043"/>
                  <a:gd name="T77" fmla="*/ 1 h 1177"/>
                  <a:gd name="T78" fmla="*/ 1 w 1043"/>
                  <a:gd name="T79" fmla="*/ 1 h 1177"/>
                  <a:gd name="T80" fmla="*/ 1 w 1043"/>
                  <a:gd name="T81" fmla="*/ 1 h 1177"/>
                  <a:gd name="T82" fmla="*/ 2 w 1043"/>
                  <a:gd name="T83" fmla="*/ 1 h 1177"/>
                  <a:gd name="T84" fmla="*/ 2 w 1043"/>
                  <a:gd name="T85" fmla="*/ 1 h 1177"/>
                  <a:gd name="T86" fmla="*/ 2 w 1043"/>
                  <a:gd name="T87" fmla="*/ 1 h 1177"/>
                  <a:gd name="T88" fmla="*/ 2 w 1043"/>
                  <a:gd name="T89" fmla="*/ 1 h 1177"/>
                  <a:gd name="T90" fmla="*/ 2 w 1043"/>
                  <a:gd name="T91" fmla="*/ 1 h 1177"/>
                  <a:gd name="T92" fmla="*/ 2 w 1043"/>
                  <a:gd name="T93" fmla="*/ 2 h 1177"/>
                  <a:gd name="T94" fmla="*/ 3 w 1043"/>
                  <a:gd name="T95" fmla="*/ 2 h 1177"/>
                  <a:gd name="T96" fmla="*/ 3 w 1043"/>
                  <a:gd name="T97" fmla="*/ 2 h 1177"/>
                  <a:gd name="T98" fmla="*/ 3 w 1043"/>
                  <a:gd name="T99" fmla="*/ 2 h 1177"/>
                  <a:gd name="T100" fmla="*/ 3 w 1043"/>
                  <a:gd name="T101" fmla="*/ 3 h 1177"/>
                  <a:gd name="T102" fmla="*/ 4 w 1043"/>
                  <a:gd name="T103" fmla="*/ 3 h 1177"/>
                  <a:gd name="T104" fmla="*/ 4 w 1043"/>
                  <a:gd name="T105" fmla="*/ 3 h 1177"/>
                  <a:gd name="T106" fmla="*/ 4 w 1043"/>
                  <a:gd name="T107" fmla="*/ 4 h 1177"/>
                  <a:gd name="T108" fmla="*/ 4 w 1043"/>
                  <a:gd name="T109" fmla="*/ 4 h 1177"/>
                  <a:gd name="T110" fmla="*/ 4 w 1043"/>
                  <a:gd name="T111" fmla="*/ 4 h 1177"/>
                  <a:gd name="T112" fmla="*/ 4 w 1043"/>
                  <a:gd name="T113" fmla="*/ 4 h 1177"/>
                  <a:gd name="T114" fmla="*/ 4 w 1043"/>
                  <a:gd name="T115" fmla="*/ 5 h 1177"/>
                  <a:gd name="T116" fmla="*/ 5 w 1043"/>
                  <a:gd name="T117" fmla="*/ 5 h 1177"/>
                  <a:gd name="T118" fmla="*/ 5 w 1043"/>
                  <a:gd name="T119" fmla="*/ 5 h 117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043" h="1177">
                    <a:moveTo>
                      <a:pt x="1042" y="1177"/>
                    </a:moveTo>
                    <a:lnTo>
                      <a:pt x="1033" y="1176"/>
                    </a:lnTo>
                    <a:lnTo>
                      <a:pt x="1024" y="1166"/>
                    </a:lnTo>
                    <a:lnTo>
                      <a:pt x="1016" y="1156"/>
                    </a:lnTo>
                    <a:lnTo>
                      <a:pt x="1009" y="1147"/>
                    </a:lnTo>
                    <a:lnTo>
                      <a:pt x="1001" y="1136"/>
                    </a:lnTo>
                    <a:lnTo>
                      <a:pt x="993" y="1126"/>
                    </a:lnTo>
                    <a:lnTo>
                      <a:pt x="994" y="1118"/>
                    </a:lnTo>
                    <a:lnTo>
                      <a:pt x="986" y="1107"/>
                    </a:lnTo>
                    <a:lnTo>
                      <a:pt x="977" y="1097"/>
                    </a:lnTo>
                    <a:lnTo>
                      <a:pt x="970" y="1087"/>
                    </a:lnTo>
                    <a:lnTo>
                      <a:pt x="971" y="1078"/>
                    </a:lnTo>
                    <a:lnTo>
                      <a:pt x="963" y="1068"/>
                    </a:lnTo>
                    <a:lnTo>
                      <a:pt x="956" y="1058"/>
                    </a:lnTo>
                    <a:lnTo>
                      <a:pt x="958" y="1039"/>
                    </a:lnTo>
                    <a:lnTo>
                      <a:pt x="949" y="1030"/>
                    </a:lnTo>
                    <a:lnTo>
                      <a:pt x="950" y="1021"/>
                    </a:lnTo>
                    <a:lnTo>
                      <a:pt x="942" y="1011"/>
                    </a:lnTo>
                    <a:lnTo>
                      <a:pt x="935" y="1001"/>
                    </a:lnTo>
                    <a:lnTo>
                      <a:pt x="936" y="991"/>
                    </a:lnTo>
                    <a:lnTo>
                      <a:pt x="928" y="982"/>
                    </a:lnTo>
                    <a:lnTo>
                      <a:pt x="919" y="972"/>
                    </a:lnTo>
                    <a:lnTo>
                      <a:pt x="921" y="962"/>
                    </a:lnTo>
                    <a:lnTo>
                      <a:pt x="912" y="952"/>
                    </a:lnTo>
                    <a:lnTo>
                      <a:pt x="905" y="943"/>
                    </a:lnTo>
                    <a:lnTo>
                      <a:pt x="897" y="932"/>
                    </a:lnTo>
                    <a:lnTo>
                      <a:pt x="890" y="914"/>
                    </a:lnTo>
                    <a:lnTo>
                      <a:pt x="882" y="903"/>
                    </a:lnTo>
                    <a:lnTo>
                      <a:pt x="874" y="893"/>
                    </a:lnTo>
                    <a:lnTo>
                      <a:pt x="866" y="883"/>
                    </a:lnTo>
                    <a:lnTo>
                      <a:pt x="868" y="866"/>
                    </a:lnTo>
                    <a:lnTo>
                      <a:pt x="861" y="855"/>
                    </a:lnTo>
                    <a:lnTo>
                      <a:pt x="853" y="845"/>
                    </a:lnTo>
                    <a:lnTo>
                      <a:pt x="844" y="835"/>
                    </a:lnTo>
                    <a:lnTo>
                      <a:pt x="837" y="816"/>
                    </a:lnTo>
                    <a:lnTo>
                      <a:pt x="830" y="806"/>
                    </a:lnTo>
                    <a:lnTo>
                      <a:pt x="822" y="797"/>
                    </a:lnTo>
                    <a:lnTo>
                      <a:pt x="813" y="785"/>
                    </a:lnTo>
                    <a:lnTo>
                      <a:pt x="806" y="776"/>
                    </a:lnTo>
                    <a:lnTo>
                      <a:pt x="799" y="756"/>
                    </a:lnTo>
                    <a:lnTo>
                      <a:pt x="792" y="738"/>
                    </a:lnTo>
                    <a:lnTo>
                      <a:pt x="775" y="727"/>
                    </a:lnTo>
                    <a:lnTo>
                      <a:pt x="768" y="708"/>
                    </a:lnTo>
                    <a:lnTo>
                      <a:pt x="761" y="688"/>
                    </a:lnTo>
                    <a:lnTo>
                      <a:pt x="744" y="677"/>
                    </a:lnTo>
                    <a:lnTo>
                      <a:pt x="737" y="659"/>
                    </a:lnTo>
                    <a:lnTo>
                      <a:pt x="722" y="638"/>
                    </a:lnTo>
                    <a:lnTo>
                      <a:pt x="698" y="608"/>
                    </a:lnTo>
                    <a:lnTo>
                      <a:pt x="673" y="577"/>
                    </a:lnTo>
                    <a:lnTo>
                      <a:pt x="642" y="546"/>
                    </a:lnTo>
                    <a:lnTo>
                      <a:pt x="617" y="517"/>
                    </a:lnTo>
                    <a:lnTo>
                      <a:pt x="593" y="487"/>
                    </a:lnTo>
                    <a:lnTo>
                      <a:pt x="560" y="455"/>
                    </a:lnTo>
                    <a:lnTo>
                      <a:pt x="537" y="425"/>
                    </a:lnTo>
                    <a:lnTo>
                      <a:pt x="504" y="394"/>
                    </a:lnTo>
                    <a:lnTo>
                      <a:pt x="480" y="363"/>
                    </a:lnTo>
                    <a:lnTo>
                      <a:pt x="447" y="332"/>
                    </a:lnTo>
                    <a:lnTo>
                      <a:pt x="423" y="302"/>
                    </a:lnTo>
                    <a:lnTo>
                      <a:pt x="390" y="272"/>
                    </a:lnTo>
                    <a:lnTo>
                      <a:pt x="356" y="249"/>
                    </a:lnTo>
                    <a:lnTo>
                      <a:pt x="322" y="226"/>
                    </a:lnTo>
                    <a:lnTo>
                      <a:pt x="289" y="195"/>
                    </a:lnTo>
                    <a:lnTo>
                      <a:pt x="257" y="173"/>
                    </a:lnTo>
                    <a:lnTo>
                      <a:pt x="246" y="172"/>
                    </a:lnTo>
                    <a:lnTo>
                      <a:pt x="247" y="162"/>
                    </a:lnTo>
                    <a:lnTo>
                      <a:pt x="239" y="161"/>
                    </a:lnTo>
                    <a:lnTo>
                      <a:pt x="230" y="160"/>
                    </a:lnTo>
                    <a:lnTo>
                      <a:pt x="222" y="151"/>
                    </a:lnTo>
                    <a:lnTo>
                      <a:pt x="213" y="150"/>
                    </a:lnTo>
                    <a:lnTo>
                      <a:pt x="205" y="140"/>
                    </a:lnTo>
                    <a:lnTo>
                      <a:pt x="206" y="131"/>
                    </a:lnTo>
                    <a:lnTo>
                      <a:pt x="198" y="121"/>
                    </a:lnTo>
                    <a:lnTo>
                      <a:pt x="190" y="110"/>
                    </a:lnTo>
                    <a:lnTo>
                      <a:pt x="180" y="119"/>
                    </a:lnTo>
                    <a:lnTo>
                      <a:pt x="179" y="127"/>
                    </a:lnTo>
                    <a:lnTo>
                      <a:pt x="137" y="96"/>
                    </a:lnTo>
                    <a:lnTo>
                      <a:pt x="138" y="87"/>
                    </a:lnTo>
                    <a:lnTo>
                      <a:pt x="129" y="84"/>
                    </a:lnTo>
                    <a:lnTo>
                      <a:pt x="130" y="76"/>
                    </a:lnTo>
                    <a:lnTo>
                      <a:pt x="123" y="67"/>
                    </a:lnTo>
                    <a:lnTo>
                      <a:pt x="112" y="67"/>
                    </a:lnTo>
                    <a:lnTo>
                      <a:pt x="96" y="64"/>
                    </a:lnTo>
                    <a:lnTo>
                      <a:pt x="86" y="63"/>
                    </a:lnTo>
                    <a:lnTo>
                      <a:pt x="69" y="50"/>
                    </a:lnTo>
                    <a:lnTo>
                      <a:pt x="61" y="49"/>
                    </a:lnTo>
                    <a:lnTo>
                      <a:pt x="51" y="48"/>
                    </a:lnTo>
                    <a:lnTo>
                      <a:pt x="43" y="40"/>
                    </a:lnTo>
                    <a:lnTo>
                      <a:pt x="35" y="38"/>
                    </a:lnTo>
                    <a:lnTo>
                      <a:pt x="26" y="28"/>
                    </a:lnTo>
                    <a:lnTo>
                      <a:pt x="19" y="17"/>
                    </a:lnTo>
                    <a:lnTo>
                      <a:pt x="0" y="15"/>
                    </a:lnTo>
                    <a:lnTo>
                      <a:pt x="9" y="16"/>
                    </a:lnTo>
                    <a:lnTo>
                      <a:pt x="10" y="7"/>
                    </a:lnTo>
                    <a:lnTo>
                      <a:pt x="9" y="16"/>
                    </a:lnTo>
                    <a:lnTo>
                      <a:pt x="21" y="0"/>
                    </a:lnTo>
                    <a:lnTo>
                      <a:pt x="29" y="1"/>
                    </a:lnTo>
                    <a:lnTo>
                      <a:pt x="39" y="2"/>
                    </a:lnTo>
                    <a:lnTo>
                      <a:pt x="48" y="4"/>
                    </a:lnTo>
                    <a:lnTo>
                      <a:pt x="55" y="12"/>
                    </a:lnTo>
                    <a:lnTo>
                      <a:pt x="64" y="22"/>
                    </a:lnTo>
                    <a:lnTo>
                      <a:pt x="72" y="23"/>
                    </a:lnTo>
                    <a:lnTo>
                      <a:pt x="81" y="26"/>
                    </a:lnTo>
                    <a:lnTo>
                      <a:pt x="90" y="35"/>
                    </a:lnTo>
                    <a:lnTo>
                      <a:pt x="107" y="37"/>
                    </a:lnTo>
                    <a:lnTo>
                      <a:pt x="115" y="47"/>
                    </a:lnTo>
                    <a:lnTo>
                      <a:pt x="125" y="48"/>
                    </a:lnTo>
                    <a:lnTo>
                      <a:pt x="132" y="57"/>
                    </a:lnTo>
                    <a:lnTo>
                      <a:pt x="140" y="69"/>
                    </a:lnTo>
                    <a:lnTo>
                      <a:pt x="149" y="70"/>
                    </a:lnTo>
                    <a:lnTo>
                      <a:pt x="158" y="79"/>
                    </a:lnTo>
                    <a:lnTo>
                      <a:pt x="166" y="81"/>
                    </a:lnTo>
                    <a:lnTo>
                      <a:pt x="174" y="90"/>
                    </a:lnTo>
                    <a:lnTo>
                      <a:pt x="192" y="92"/>
                    </a:lnTo>
                    <a:lnTo>
                      <a:pt x="200" y="103"/>
                    </a:lnTo>
                    <a:lnTo>
                      <a:pt x="209" y="104"/>
                    </a:lnTo>
                    <a:lnTo>
                      <a:pt x="217" y="113"/>
                    </a:lnTo>
                    <a:lnTo>
                      <a:pt x="234" y="125"/>
                    </a:lnTo>
                    <a:lnTo>
                      <a:pt x="250" y="136"/>
                    </a:lnTo>
                    <a:lnTo>
                      <a:pt x="261" y="137"/>
                    </a:lnTo>
                    <a:lnTo>
                      <a:pt x="277" y="148"/>
                    </a:lnTo>
                    <a:lnTo>
                      <a:pt x="285" y="158"/>
                    </a:lnTo>
                    <a:lnTo>
                      <a:pt x="302" y="169"/>
                    </a:lnTo>
                    <a:lnTo>
                      <a:pt x="310" y="179"/>
                    </a:lnTo>
                    <a:lnTo>
                      <a:pt x="327" y="190"/>
                    </a:lnTo>
                    <a:lnTo>
                      <a:pt x="336" y="191"/>
                    </a:lnTo>
                    <a:lnTo>
                      <a:pt x="352" y="203"/>
                    </a:lnTo>
                    <a:lnTo>
                      <a:pt x="360" y="213"/>
                    </a:lnTo>
                    <a:lnTo>
                      <a:pt x="378" y="223"/>
                    </a:lnTo>
                    <a:lnTo>
                      <a:pt x="386" y="224"/>
                    </a:lnTo>
                    <a:lnTo>
                      <a:pt x="404" y="236"/>
                    </a:lnTo>
                    <a:lnTo>
                      <a:pt x="411" y="246"/>
                    </a:lnTo>
                    <a:lnTo>
                      <a:pt x="419" y="256"/>
                    </a:lnTo>
                    <a:lnTo>
                      <a:pt x="437" y="267"/>
                    </a:lnTo>
                    <a:lnTo>
                      <a:pt x="444" y="278"/>
                    </a:lnTo>
                    <a:lnTo>
                      <a:pt x="462" y="280"/>
                    </a:lnTo>
                    <a:lnTo>
                      <a:pt x="470" y="289"/>
                    </a:lnTo>
                    <a:lnTo>
                      <a:pt x="479" y="299"/>
                    </a:lnTo>
                    <a:lnTo>
                      <a:pt x="495" y="311"/>
                    </a:lnTo>
                    <a:lnTo>
                      <a:pt x="504" y="320"/>
                    </a:lnTo>
                    <a:lnTo>
                      <a:pt x="520" y="332"/>
                    </a:lnTo>
                    <a:lnTo>
                      <a:pt x="537" y="352"/>
                    </a:lnTo>
                    <a:lnTo>
                      <a:pt x="553" y="363"/>
                    </a:lnTo>
                    <a:lnTo>
                      <a:pt x="568" y="383"/>
                    </a:lnTo>
                    <a:lnTo>
                      <a:pt x="586" y="394"/>
                    </a:lnTo>
                    <a:lnTo>
                      <a:pt x="601" y="414"/>
                    </a:lnTo>
                    <a:lnTo>
                      <a:pt x="610" y="425"/>
                    </a:lnTo>
                    <a:lnTo>
                      <a:pt x="625" y="445"/>
                    </a:lnTo>
                    <a:lnTo>
                      <a:pt x="651" y="465"/>
                    </a:lnTo>
                    <a:lnTo>
                      <a:pt x="666" y="486"/>
                    </a:lnTo>
                    <a:lnTo>
                      <a:pt x="690" y="516"/>
                    </a:lnTo>
                    <a:lnTo>
                      <a:pt x="706" y="536"/>
                    </a:lnTo>
                    <a:lnTo>
                      <a:pt x="722" y="556"/>
                    </a:lnTo>
                    <a:lnTo>
                      <a:pt x="737" y="576"/>
                    </a:lnTo>
                    <a:lnTo>
                      <a:pt x="753" y="605"/>
                    </a:lnTo>
                    <a:lnTo>
                      <a:pt x="768" y="626"/>
                    </a:lnTo>
                    <a:lnTo>
                      <a:pt x="793" y="646"/>
                    </a:lnTo>
                    <a:lnTo>
                      <a:pt x="808" y="675"/>
                    </a:lnTo>
                    <a:lnTo>
                      <a:pt x="824" y="696"/>
                    </a:lnTo>
                    <a:lnTo>
                      <a:pt x="830" y="723"/>
                    </a:lnTo>
                    <a:lnTo>
                      <a:pt x="845" y="744"/>
                    </a:lnTo>
                    <a:lnTo>
                      <a:pt x="862" y="764"/>
                    </a:lnTo>
                    <a:lnTo>
                      <a:pt x="876" y="793"/>
                    </a:lnTo>
                    <a:lnTo>
                      <a:pt x="893" y="813"/>
                    </a:lnTo>
                    <a:lnTo>
                      <a:pt x="899" y="833"/>
                    </a:lnTo>
                    <a:lnTo>
                      <a:pt x="914" y="861"/>
                    </a:lnTo>
                    <a:lnTo>
                      <a:pt x="921" y="880"/>
                    </a:lnTo>
                    <a:lnTo>
                      <a:pt x="928" y="899"/>
                    </a:lnTo>
                    <a:lnTo>
                      <a:pt x="944" y="920"/>
                    </a:lnTo>
                    <a:lnTo>
                      <a:pt x="950" y="939"/>
                    </a:lnTo>
                    <a:lnTo>
                      <a:pt x="966" y="968"/>
                    </a:lnTo>
                    <a:lnTo>
                      <a:pt x="972" y="987"/>
                    </a:lnTo>
                    <a:lnTo>
                      <a:pt x="979" y="1007"/>
                    </a:lnTo>
                    <a:lnTo>
                      <a:pt x="996" y="1026"/>
                    </a:lnTo>
                    <a:lnTo>
                      <a:pt x="1001" y="1055"/>
                    </a:lnTo>
                    <a:lnTo>
                      <a:pt x="1008" y="1073"/>
                    </a:lnTo>
                    <a:lnTo>
                      <a:pt x="1015" y="1092"/>
                    </a:lnTo>
                    <a:lnTo>
                      <a:pt x="1030" y="1122"/>
                    </a:lnTo>
                    <a:lnTo>
                      <a:pt x="1037" y="1140"/>
                    </a:lnTo>
                    <a:lnTo>
                      <a:pt x="1043" y="1169"/>
                    </a:lnTo>
                    <a:lnTo>
                      <a:pt x="1042" y="1177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53" name="Freeform 1972">
                <a:extLst>
                  <a:ext uri="{FF2B5EF4-FFF2-40B4-BE49-F238E27FC236}">
                    <a16:creationId xmlns:a16="http://schemas.microsoft.com/office/drawing/2014/main" id="{DD3B659D-6B1F-4A8D-BD61-714B95CF5F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6" y="3645"/>
                <a:ext cx="1" cy="1"/>
              </a:xfrm>
              <a:custGeom>
                <a:avLst/>
                <a:gdLst>
                  <a:gd name="T0" fmla="*/ 0 w 7"/>
                  <a:gd name="T1" fmla="*/ 0 h 9"/>
                  <a:gd name="T2" fmla="*/ 0 w 7"/>
                  <a:gd name="T3" fmla="*/ 0 h 9"/>
                  <a:gd name="T4" fmla="*/ 0 w 7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9">
                    <a:moveTo>
                      <a:pt x="7" y="9"/>
                    </a:moveTo>
                    <a:lnTo>
                      <a:pt x="0" y="0"/>
                    </a:lnTo>
                    <a:lnTo>
                      <a:pt x="7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54" name="Freeform 1973">
                <a:extLst>
                  <a:ext uri="{FF2B5EF4-FFF2-40B4-BE49-F238E27FC236}">
                    <a16:creationId xmlns:a16="http://schemas.microsoft.com/office/drawing/2014/main" id="{ADAEB8A2-18BF-46EC-99F0-EEAFED676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1" y="3611"/>
                <a:ext cx="1" cy="1"/>
              </a:xfrm>
              <a:custGeom>
                <a:avLst/>
                <a:gdLst>
                  <a:gd name="T0" fmla="*/ 0 w 17"/>
                  <a:gd name="T1" fmla="*/ 0 h 19"/>
                  <a:gd name="T2" fmla="*/ 0 w 17"/>
                  <a:gd name="T3" fmla="*/ 0 h 19"/>
                  <a:gd name="T4" fmla="*/ 0 w 17"/>
                  <a:gd name="T5" fmla="*/ 0 h 19"/>
                  <a:gd name="T6" fmla="*/ 0 w 17"/>
                  <a:gd name="T7" fmla="*/ 0 h 19"/>
                  <a:gd name="T8" fmla="*/ 0 w 17"/>
                  <a:gd name="T9" fmla="*/ 0 h 19"/>
                  <a:gd name="T10" fmla="*/ 0 w 17"/>
                  <a:gd name="T11" fmla="*/ 0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19">
                    <a:moveTo>
                      <a:pt x="16" y="19"/>
                    </a:moveTo>
                    <a:lnTo>
                      <a:pt x="0" y="9"/>
                    </a:lnTo>
                    <a:lnTo>
                      <a:pt x="9" y="0"/>
                    </a:lnTo>
                    <a:lnTo>
                      <a:pt x="8" y="10"/>
                    </a:lnTo>
                    <a:lnTo>
                      <a:pt x="17" y="11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55" name="Freeform 1974">
                <a:extLst>
                  <a:ext uri="{FF2B5EF4-FFF2-40B4-BE49-F238E27FC236}">
                    <a16:creationId xmlns:a16="http://schemas.microsoft.com/office/drawing/2014/main" id="{7AADD6C8-FF29-4360-B820-B501C8942C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9" y="3596"/>
                <a:ext cx="4" cy="8"/>
              </a:xfrm>
              <a:custGeom>
                <a:avLst/>
                <a:gdLst>
                  <a:gd name="T0" fmla="*/ 0 w 49"/>
                  <a:gd name="T1" fmla="*/ 0 h 114"/>
                  <a:gd name="T2" fmla="*/ 0 w 49"/>
                  <a:gd name="T3" fmla="*/ 1 h 114"/>
                  <a:gd name="T4" fmla="*/ 0 w 49"/>
                  <a:gd name="T5" fmla="*/ 0 h 114"/>
                  <a:gd name="T6" fmla="*/ 0 w 49"/>
                  <a:gd name="T7" fmla="*/ 0 h 114"/>
                  <a:gd name="T8" fmla="*/ 0 w 49"/>
                  <a:gd name="T9" fmla="*/ 0 h 114"/>
                  <a:gd name="T10" fmla="*/ 0 w 49"/>
                  <a:gd name="T11" fmla="*/ 0 h 114"/>
                  <a:gd name="T12" fmla="*/ 0 w 49"/>
                  <a:gd name="T13" fmla="*/ 0 h 114"/>
                  <a:gd name="T14" fmla="*/ 0 w 49"/>
                  <a:gd name="T15" fmla="*/ 0 h 114"/>
                  <a:gd name="T16" fmla="*/ 0 w 49"/>
                  <a:gd name="T17" fmla="*/ 0 h 114"/>
                  <a:gd name="T18" fmla="*/ 0 w 49"/>
                  <a:gd name="T19" fmla="*/ 0 h 114"/>
                  <a:gd name="T20" fmla="*/ 0 w 49"/>
                  <a:gd name="T21" fmla="*/ 0 h 114"/>
                  <a:gd name="T22" fmla="*/ 0 w 49"/>
                  <a:gd name="T23" fmla="*/ 0 h 114"/>
                  <a:gd name="T24" fmla="*/ 0 w 49"/>
                  <a:gd name="T25" fmla="*/ 0 h 114"/>
                  <a:gd name="T26" fmla="*/ 0 w 49"/>
                  <a:gd name="T27" fmla="*/ 0 h 114"/>
                  <a:gd name="T28" fmla="*/ 0 w 49"/>
                  <a:gd name="T29" fmla="*/ 0 h 114"/>
                  <a:gd name="T30" fmla="*/ 0 w 49"/>
                  <a:gd name="T31" fmla="*/ 0 h 114"/>
                  <a:gd name="T32" fmla="*/ 0 w 49"/>
                  <a:gd name="T33" fmla="*/ 0 h 1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114">
                    <a:moveTo>
                      <a:pt x="43" y="105"/>
                    </a:moveTo>
                    <a:lnTo>
                      <a:pt x="42" y="114"/>
                    </a:lnTo>
                    <a:lnTo>
                      <a:pt x="35" y="104"/>
                    </a:lnTo>
                    <a:lnTo>
                      <a:pt x="27" y="94"/>
                    </a:lnTo>
                    <a:lnTo>
                      <a:pt x="28" y="84"/>
                    </a:lnTo>
                    <a:lnTo>
                      <a:pt x="20" y="75"/>
                    </a:lnTo>
                    <a:lnTo>
                      <a:pt x="22" y="58"/>
                    </a:lnTo>
                    <a:lnTo>
                      <a:pt x="14" y="47"/>
                    </a:lnTo>
                    <a:lnTo>
                      <a:pt x="15" y="38"/>
                    </a:lnTo>
                    <a:lnTo>
                      <a:pt x="7" y="28"/>
                    </a:lnTo>
                    <a:lnTo>
                      <a:pt x="8" y="20"/>
                    </a:lnTo>
                    <a:lnTo>
                      <a:pt x="0" y="19"/>
                    </a:lnTo>
                    <a:lnTo>
                      <a:pt x="1" y="8"/>
                    </a:lnTo>
                    <a:lnTo>
                      <a:pt x="2" y="0"/>
                    </a:lnTo>
                    <a:lnTo>
                      <a:pt x="49" y="61"/>
                    </a:lnTo>
                    <a:lnTo>
                      <a:pt x="47" y="78"/>
                    </a:lnTo>
                    <a:lnTo>
                      <a:pt x="43" y="105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56" name="Freeform 1975">
                <a:extLst>
                  <a:ext uri="{FF2B5EF4-FFF2-40B4-BE49-F238E27FC236}">
                    <a16:creationId xmlns:a16="http://schemas.microsoft.com/office/drawing/2014/main" id="{DD16CF3B-7D56-4E52-ABEF-C69ED41D2F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4" y="3596"/>
                <a:ext cx="6" cy="9"/>
              </a:xfrm>
              <a:custGeom>
                <a:avLst/>
                <a:gdLst>
                  <a:gd name="T0" fmla="*/ 0 w 99"/>
                  <a:gd name="T1" fmla="*/ 1 h 134"/>
                  <a:gd name="T2" fmla="*/ 0 w 99"/>
                  <a:gd name="T3" fmla="*/ 0 h 134"/>
                  <a:gd name="T4" fmla="*/ 0 w 99"/>
                  <a:gd name="T5" fmla="*/ 0 h 134"/>
                  <a:gd name="T6" fmla="*/ 0 w 99"/>
                  <a:gd name="T7" fmla="*/ 1 h 134"/>
                  <a:gd name="T8" fmla="*/ 0 w 99"/>
                  <a:gd name="T9" fmla="*/ 1 h 134"/>
                  <a:gd name="T10" fmla="*/ 0 w 99"/>
                  <a:gd name="T11" fmla="*/ 1 h 134"/>
                  <a:gd name="T12" fmla="*/ 0 w 99"/>
                  <a:gd name="T13" fmla="*/ 1 h 134"/>
                  <a:gd name="T14" fmla="*/ 0 w 99"/>
                  <a:gd name="T15" fmla="*/ 1 h 134"/>
                  <a:gd name="T16" fmla="*/ 0 w 99"/>
                  <a:gd name="T17" fmla="*/ 1 h 134"/>
                  <a:gd name="T18" fmla="*/ 0 w 99"/>
                  <a:gd name="T19" fmla="*/ 0 h 134"/>
                  <a:gd name="T20" fmla="*/ 0 w 99"/>
                  <a:gd name="T21" fmla="*/ 0 h 134"/>
                  <a:gd name="T22" fmla="*/ 0 w 99"/>
                  <a:gd name="T23" fmla="*/ 0 h 134"/>
                  <a:gd name="T24" fmla="*/ 0 w 99"/>
                  <a:gd name="T25" fmla="*/ 0 h 134"/>
                  <a:gd name="T26" fmla="*/ 0 w 99"/>
                  <a:gd name="T27" fmla="*/ 0 h 134"/>
                  <a:gd name="T28" fmla="*/ 0 w 99"/>
                  <a:gd name="T29" fmla="*/ 0 h 134"/>
                  <a:gd name="T30" fmla="*/ 0 w 99"/>
                  <a:gd name="T31" fmla="*/ 0 h 134"/>
                  <a:gd name="T32" fmla="*/ 0 w 99"/>
                  <a:gd name="T33" fmla="*/ 0 h 134"/>
                  <a:gd name="T34" fmla="*/ 0 w 99"/>
                  <a:gd name="T35" fmla="*/ 0 h 134"/>
                  <a:gd name="T36" fmla="*/ 0 w 99"/>
                  <a:gd name="T37" fmla="*/ 0 h 134"/>
                  <a:gd name="T38" fmla="*/ 0 w 99"/>
                  <a:gd name="T39" fmla="*/ 0 h 134"/>
                  <a:gd name="T40" fmla="*/ 0 w 99"/>
                  <a:gd name="T41" fmla="*/ 0 h 134"/>
                  <a:gd name="T42" fmla="*/ 0 w 99"/>
                  <a:gd name="T43" fmla="*/ 0 h 134"/>
                  <a:gd name="T44" fmla="*/ 0 w 99"/>
                  <a:gd name="T45" fmla="*/ 0 h 134"/>
                  <a:gd name="T46" fmla="*/ 0 w 99"/>
                  <a:gd name="T47" fmla="*/ 0 h 134"/>
                  <a:gd name="T48" fmla="*/ 0 w 99"/>
                  <a:gd name="T49" fmla="*/ 0 h 134"/>
                  <a:gd name="T50" fmla="*/ 0 w 99"/>
                  <a:gd name="T51" fmla="*/ 0 h 134"/>
                  <a:gd name="T52" fmla="*/ 0 w 99"/>
                  <a:gd name="T53" fmla="*/ 0 h 134"/>
                  <a:gd name="T54" fmla="*/ 0 w 99"/>
                  <a:gd name="T55" fmla="*/ 0 h 134"/>
                  <a:gd name="T56" fmla="*/ 0 w 99"/>
                  <a:gd name="T57" fmla="*/ 0 h 134"/>
                  <a:gd name="T58" fmla="*/ 0 w 99"/>
                  <a:gd name="T59" fmla="*/ 0 h 134"/>
                  <a:gd name="T60" fmla="*/ 0 w 99"/>
                  <a:gd name="T61" fmla="*/ 0 h 134"/>
                  <a:gd name="T62" fmla="*/ 0 w 99"/>
                  <a:gd name="T63" fmla="*/ 1 h 13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9" h="134">
                    <a:moveTo>
                      <a:pt x="99" y="120"/>
                    </a:moveTo>
                    <a:lnTo>
                      <a:pt x="51" y="69"/>
                    </a:lnTo>
                    <a:lnTo>
                      <a:pt x="42" y="68"/>
                    </a:lnTo>
                    <a:lnTo>
                      <a:pt x="71" y="126"/>
                    </a:lnTo>
                    <a:lnTo>
                      <a:pt x="62" y="126"/>
                    </a:lnTo>
                    <a:lnTo>
                      <a:pt x="61" y="134"/>
                    </a:lnTo>
                    <a:lnTo>
                      <a:pt x="54" y="124"/>
                    </a:lnTo>
                    <a:lnTo>
                      <a:pt x="53" y="133"/>
                    </a:lnTo>
                    <a:lnTo>
                      <a:pt x="44" y="132"/>
                    </a:lnTo>
                    <a:lnTo>
                      <a:pt x="12" y="92"/>
                    </a:lnTo>
                    <a:lnTo>
                      <a:pt x="13" y="82"/>
                    </a:lnTo>
                    <a:lnTo>
                      <a:pt x="14" y="75"/>
                    </a:lnTo>
                    <a:lnTo>
                      <a:pt x="15" y="65"/>
                    </a:lnTo>
                    <a:lnTo>
                      <a:pt x="7" y="56"/>
                    </a:lnTo>
                    <a:lnTo>
                      <a:pt x="8" y="47"/>
                    </a:lnTo>
                    <a:lnTo>
                      <a:pt x="0" y="36"/>
                    </a:lnTo>
                    <a:lnTo>
                      <a:pt x="1" y="28"/>
                    </a:lnTo>
                    <a:lnTo>
                      <a:pt x="2" y="19"/>
                    </a:lnTo>
                    <a:lnTo>
                      <a:pt x="4" y="9"/>
                    </a:lnTo>
                    <a:lnTo>
                      <a:pt x="5" y="0"/>
                    </a:lnTo>
                    <a:lnTo>
                      <a:pt x="13" y="1"/>
                    </a:lnTo>
                    <a:lnTo>
                      <a:pt x="20" y="21"/>
                    </a:lnTo>
                    <a:lnTo>
                      <a:pt x="29" y="22"/>
                    </a:lnTo>
                    <a:lnTo>
                      <a:pt x="30" y="12"/>
                    </a:lnTo>
                    <a:lnTo>
                      <a:pt x="47" y="24"/>
                    </a:lnTo>
                    <a:lnTo>
                      <a:pt x="64" y="35"/>
                    </a:lnTo>
                    <a:lnTo>
                      <a:pt x="71" y="45"/>
                    </a:lnTo>
                    <a:lnTo>
                      <a:pt x="81" y="56"/>
                    </a:lnTo>
                    <a:lnTo>
                      <a:pt x="87" y="74"/>
                    </a:lnTo>
                    <a:lnTo>
                      <a:pt x="94" y="92"/>
                    </a:lnTo>
                    <a:lnTo>
                      <a:pt x="93" y="103"/>
                    </a:lnTo>
                    <a:lnTo>
                      <a:pt x="99" y="120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57" name="Freeform 1976">
                <a:extLst>
                  <a:ext uri="{FF2B5EF4-FFF2-40B4-BE49-F238E27FC236}">
                    <a16:creationId xmlns:a16="http://schemas.microsoft.com/office/drawing/2014/main" id="{418359C8-775B-4943-A3E8-FCCA93C148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" y="3602"/>
                <a:ext cx="6" cy="3"/>
              </a:xfrm>
              <a:custGeom>
                <a:avLst/>
                <a:gdLst>
                  <a:gd name="T0" fmla="*/ 0 w 89"/>
                  <a:gd name="T1" fmla="*/ 0 h 47"/>
                  <a:gd name="T2" fmla="*/ 0 w 89"/>
                  <a:gd name="T3" fmla="*/ 0 h 47"/>
                  <a:gd name="T4" fmla="*/ 0 w 89"/>
                  <a:gd name="T5" fmla="*/ 0 h 47"/>
                  <a:gd name="T6" fmla="*/ 0 w 89"/>
                  <a:gd name="T7" fmla="*/ 0 h 47"/>
                  <a:gd name="T8" fmla="*/ 0 w 89"/>
                  <a:gd name="T9" fmla="*/ 0 h 47"/>
                  <a:gd name="T10" fmla="*/ 0 w 89"/>
                  <a:gd name="T11" fmla="*/ 0 h 47"/>
                  <a:gd name="T12" fmla="*/ 0 w 89"/>
                  <a:gd name="T13" fmla="*/ 0 h 47"/>
                  <a:gd name="T14" fmla="*/ 0 w 89"/>
                  <a:gd name="T15" fmla="*/ 0 h 47"/>
                  <a:gd name="T16" fmla="*/ 0 w 89"/>
                  <a:gd name="T17" fmla="*/ 0 h 47"/>
                  <a:gd name="T18" fmla="*/ 0 w 89"/>
                  <a:gd name="T19" fmla="*/ 0 h 47"/>
                  <a:gd name="T20" fmla="*/ 0 w 89"/>
                  <a:gd name="T21" fmla="*/ 0 h 47"/>
                  <a:gd name="T22" fmla="*/ 0 w 89"/>
                  <a:gd name="T23" fmla="*/ 0 h 47"/>
                  <a:gd name="T24" fmla="*/ 0 w 89"/>
                  <a:gd name="T25" fmla="*/ 0 h 47"/>
                  <a:gd name="T26" fmla="*/ 0 w 89"/>
                  <a:gd name="T27" fmla="*/ 0 h 47"/>
                  <a:gd name="T28" fmla="*/ 0 w 89"/>
                  <a:gd name="T29" fmla="*/ 0 h 47"/>
                  <a:gd name="T30" fmla="*/ 0 w 89"/>
                  <a:gd name="T31" fmla="*/ 0 h 47"/>
                  <a:gd name="T32" fmla="*/ 0 w 89"/>
                  <a:gd name="T33" fmla="*/ 0 h 47"/>
                  <a:gd name="T34" fmla="*/ 0 w 89"/>
                  <a:gd name="T35" fmla="*/ 0 h 47"/>
                  <a:gd name="T36" fmla="*/ 0 w 89"/>
                  <a:gd name="T37" fmla="*/ 0 h 47"/>
                  <a:gd name="T38" fmla="*/ 0 w 89"/>
                  <a:gd name="T39" fmla="*/ 0 h 47"/>
                  <a:gd name="T40" fmla="*/ 0 w 89"/>
                  <a:gd name="T41" fmla="*/ 0 h 47"/>
                  <a:gd name="T42" fmla="*/ 0 w 89"/>
                  <a:gd name="T43" fmla="*/ 0 h 47"/>
                  <a:gd name="T44" fmla="*/ 0 w 89"/>
                  <a:gd name="T45" fmla="*/ 0 h 47"/>
                  <a:gd name="T46" fmla="*/ 0 w 89"/>
                  <a:gd name="T47" fmla="*/ 0 h 4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89" h="47">
                    <a:moveTo>
                      <a:pt x="79" y="45"/>
                    </a:moveTo>
                    <a:lnTo>
                      <a:pt x="71" y="44"/>
                    </a:lnTo>
                    <a:lnTo>
                      <a:pt x="61" y="44"/>
                    </a:lnTo>
                    <a:lnTo>
                      <a:pt x="54" y="33"/>
                    </a:lnTo>
                    <a:lnTo>
                      <a:pt x="45" y="31"/>
                    </a:lnTo>
                    <a:lnTo>
                      <a:pt x="35" y="30"/>
                    </a:lnTo>
                    <a:lnTo>
                      <a:pt x="27" y="29"/>
                    </a:lnTo>
                    <a:lnTo>
                      <a:pt x="19" y="21"/>
                    </a:lnTo>
                    <a:lnTo>
                      <a:pt x="9" y="20"/>
                    </a:lnTo>
                    <a:lnTo>
                      <a:pt x="0" y="19"/>
                    </a:lnTo>
                    <a:lnTo>
                      <a:pt x="1" y="9"/>
                    </a:lnTo>
                    <a:lnTo>
                      <a:pt x="11" y="0"/>
                    </a:lnTo>
                    <a:lnTo>
                      <a:pt x="21" y="2"/>
                    </a:lnTo>
                    <a:lnTo>
                      <a:pt x="29" y="11"/>
                    </a:lnTo>
                    <a:lnTo>
                      <a:pt x="37" y="13"/>
                    </a:lnTo>
                    <a:lnTo>
                      <a:pt x="47" y="15"/>
                    </a:lnTo>
                    <a:lnTo>
                      <a:pt x="56" y="15"/>
                    </a:lnTo>
                    <a:lnTo>
                      <a:pt x="64" y="16"/>
                    </a:lnTo>
                    <a:lnTo>
                      <a:pt x="63" y="26"/>
                    </a:lnTo>
                    <a:lnTo>
                      <a:pt x="73" y="27"/>
                    </a:lnTo>
                    <a:lnTo>
                      <a:pt x="72" y="35"/>
                    </a:lnTo>
                    <a:lnTo>
                      <a:pt x="80" y="35"/>
                    </a:lnTo>
                    <a:lnTo>
                      <a:pt x="89" y="47"/>
                    </a:lnTo>
                    <a:lnTo>
                      <a:pt x="79" y="45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58" name="Freeform 1977">
                <a:extLst>
                  <a:ext uri="{FF2B5EF4-FFF2-40B4-BE49-F238E27FC236}">
                    <a16:creationId xmlns:a16="http://schemas.microsoft.com/office/drawing/2014/main" id="{1DA682DD-E5BA-4484-8140-31A3F2CEFE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" y="3589"/>
                <a:ext cx="8" cy="7"/>
              </a:xfrm>
              <a:custGeom>
                <a:avLst/>
                <a:gdLst>
                  <a:gd name="T0" fmla="*/ 0 w 119"/>
                  <a:gd name="T1" fmla="*/ 0 h 104"/>
                  <a:gd name="T2" fmla="*/ 0 w 119"/>
                  <a:gd name="T3" fmla="*/ 0 h 104"/>
                  <a:gd name="T4" fmla="*/ 0 w 119"/>
                  <a:gd name="T5" fmla="*/ 0 h 104"/>
                  <a:gd name="T6" fmla="*/ 0 w 119"/>
                  <a:gd name="T7" fmla="*/ 0 h 104"/>
                  <a:gd name="T8" fmla="*/ 0 w 119"/>
                  <a:gd name="T9" fmla="*/ 0 h 104"/>
                  <a:gd name="T10" fmla="*/ 0 w 119"/>
                  <a:gd name="T11" fmla="*/ 0 h 104"/>
                  <a:gd name="T12" fmla="*/ 0 w 119"/>
                  <a:gd name="T13" fmla="*/ 0 h 104"/>
                  <a:gd name="T14" fmla="*/ 0 w 119"/>
                  <a:gd name="T15" fmla="*/ 0 h 104"/>
                  <a:gd name="T16" fmla="*/ 0 w 119"/>
                  <a:gd name="T17" fmla="*/ 0 h 104"/>
                  <a:gd name="T18" fmla="*/ 0 w 119"/>
                  <a:gd name="T19" fmla="*/ 0 h 104"/>
                  <a:gd name="T20" fmla="*/ 0 w 119"/>
                  <a:gd name="T21" fmla="*/ 0 h 104"/>
                  <a:gd name="T22" fmla="*/ 0 w 119"/>
                  <a:gd name="T23" fmla="*/ 0 h 104"/>
                  <a:gd name="T24" fmla="*/ 0 w 119"/>
                  <a:gd name="T25" fmla="*/ 0 h 104"/>
                  <a:gd name="T26" fmla="*/ 0 w 119"/>
                  <a:gd name="T27" fmla="*/ 0 h 104"/>
                  <a:gd name="T28" fmla="*/ 0 w 119"/>
                  <a:gd name="T29" fmla="*/ 0 h 104"/>
                  <a:gd name="T30" fmla="*/ 0 w 119"/>
                  <a:gd name="T31" fmla="*/ 0 h 104"/>
                  <a:gd name="T32" fmla="*/ 1 w 119"/>
                  <a:gd name="T33" fmla="*/ 0 h 104"/>
                  <a:gd name="T34" fmla="*/ 0 w 119"/>
                  <a:gd name="T35" fmla="*/ 0 h 10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19" h="104">
                    <a:moveTo>
                      <a:pt x="110" y="103"/>
                    </a:moveTo>
                    <a:lnTo>
                      <a:pt x="42" y="58"/>
                    </a:lnTo>
                    <a:lnTo>
                      <a:pt x="34" y="57"/>
                    </a:lnTo>
                    <a:lnTo>
                      <a:pt x="0" y="35"/>
                    </a:lnTo>
                    <a:lnTo>
                      <a:pt x="8" y="36"/>
                    </a:lnTo>
                    <a:lnTo>
                      <a:pt x="9" y="27"/>
                    </a:lnTo>
                    <a:lnTo>
                      <a:pt x="3" y="8"/>
                    </a:lnTo>
                    <a:lnTo>
                      <a:pt x="11" y="9"/>
                    </a:lnTo>
                    <a:lnTo>
                      <a:pt x="10" y="19"/>
                    </a:lnTo>
                    <a:lnTo>
                      <a:pt x="20" y="20"/>
                    </a:lnTo>
                    <a:lnTo>
                      <a:pt x="22" y="10"/>
                    </a:lnTo>
                    <a:lnTo>
                      <a:pt x="23" y="1"/>
                    </a:lnTo>
                    <a:lnTo>
                      <a:pt x="12" y="0"/>
                    </a:lnTo>
                    <a:lnTo>
                      <a:pt x="97" y="65"/>
                    </a:lnTo>
                    <a:lnTo>
                      <a:pt x="103" y="93"/>
                    </a:lnTo>
                    <a:lnTo>
                      <a:pt x="111" y="94"/>
                    </a:lnTo>
                    <a:lnTo>
                      <a:pt x="119" y="104"/>
                    </a:lnTo>
                    <a:lnTo>
                      <a:pt x="110" y="103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59" name="Freeform 1978">
                <a:extLst>
                  <a:ext uri="{FF2B5EF4-FFF2-40B4-BE49-F238E27FC236}">
                    <a16:creationId xmlns:a16="http://schemas.microsoft.com/office/drawing/2014/main" id="{CF546271-0B1B-4BE2-AA6A-6A61389FD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4" y="3596"/>
                <a:ext cx="7" cy="4"/>
              </a:xfrm>
              <a:custGeom>
                <a:avLst/>
                <a:gdLst>
                  <a:gd name="T0" fmla="*/ 1 w 94"/>
                  <a:gd name="T1" fmla="*/ 0 h 64"/>
                  <a:gd name="T2" fmla="*/ 0 w 94"/>
                  <a:gd name="T3" fmla="*/ 0 h 64"/>
                  <a:gd name="T4" fmla="*/ 0 w 94"/>
                  <a:gd name="T5" fmla="*/ 0 h 64"/>
                  <a:gd name="T6" fmla="*/ 0 w 94"/>
                  <a:gd name="T7" fmla="*/ 0 h 64"/>
                  <a:gd name="T8" fmla="*/ 0 w 94"/>
                  <a:gd name="T9" fmla="*/ 0 h 64"/>
                  <a:gd name="T10" fmla="*/ 0 w 94"/>
                  <a:gd name="T11" fmla="*/ 0 h 64"/>
                  <a:gd name="T12" fmla="*/ 0 w 94"/>
                  <a:gd name="T13" fmla="*/ 0 h 64"/>
                  <a:gd name="T14" fmla="*/ 0 w 94"/>
                  <a:gd name="T15" fmla="*/ 0 h 64"/>
                  <a:gd name="T16" fmla="*/ 0 w 94"/>
                  <a:gd name="T17" fmla="*/ 0 h 64"/>
                  <a:gd name="T18" fmla="*/ 0 w 94"/>
                  <a:gd name="T19" fmla="*/ 0 h 64"/>
                  <a:gd name="T20" fmla="*/ 0 w 94"/>
                  <a:gd name="T21" fmla="*/ 0 h 64"/>
                  <a:gd name="T22" fmla="*/ 0 w 94"/>
                  <a:gd name="T23" fmla="*/ 0 h 64"/>
                  <a:gd name="T24" fmla="*/ 0 w 94"/>
                  <a:gd name="T25" fmla="*/ 0 h 64"/>
                  <a:gd name="T26" fmla="*/ 0 w 94"/>
                  <a:gd name="T27" fmla="*/ 0 h 64"/>
                  <a:gd name="T28" fmla="*/ 0 w 94"/>
                  <a:gd name="T29" fmla="*/ 0 h 64"/>
                  <a:gd name="T30" fmla="*/ 0 w 94"/>
                  <a:gd name="T31" fmla="*/ 0 h 64"/>
                  <a:gd name="T32" fmla="*/ 0 w 94"/>
                  <a:gd name="T33" fmla="*/ 0 h 64"/>
                  <a:gd name="T34" fmla="*/ 0 w 94"/>
                  <a:gd name="T35" fmla="*/ 0 h 64"/>
                  <a:gd name="T36" fmla="*/ 0 w 94"/>
                  <a:gd name="T37" fmla="*/ 0 h 64"/>
                  <a:gd name="T38" fmla="*/ 0 w 94"/>
                  <a:gd name="T39" fmla="*/ 0 h 64"/>
                  <a:gd name="T40" fmla="*/ 0 w 94"/>
                  <a:gd name="T41" fmla="*/ 0 h 64"/>
                  <a:gd name="T42" fmla="*/ 0 w 94"/>
                  <a:gd name="T43" fmla="*/ 0 h 64"/>
                  <a:gd name="T44" fmla="*/ 1 w 94"/>
                  <a:gd name="T45" fmla="*/ 0 h 6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94" h="64">
                    <a:moveTo>
                      <a:pt x="94" y="64"/>
                    </a:moveTo>
                    <a:lnTo>
                      <a:pt x="85" y="64"/>
                    </a:lnTo>
                    <a:lnTo>
                      <a:pt x="77" y="63"/>
                    </a:lnTo>
                    <a:lnTo>
                      <a:pt x="66" y="62"/>
                    </a:lnTo>
                    <a:lnTo>
                      <a:pt x="59" y="52"/>
                    </a:lnTo>
                    <a:lnTo>
                      <a:pt x="50" y="51"/>
                    </a:lnTo>
                    <a:lnTo>
                      <a:pt x="42" y="41"/>
                    </a:lnTo>
                    <a:lnTo>
                      <a:pt x="33" y="40"/>
                    </a:lnTo>
                    <a:lnTo>
                      <a:pt x="25" y="30"/>
                    </a:lnTo>
                    <a:lnTo>
                      <a:pt x="16" y="29"/>
                    </a:lnTo>
                    <a:lnTo>
                      <a:pt x="17" y="20"/>
                    </a:lnTo>
                    <a:lnTo>
                      <a:pt x="8" y="19"/>
                    </a:lnTo>
                    <a:lnTo>
                      <a:pt x="9" y="8"/>
                    </a:lnTo>
                    <a:lnTo>
                      <a:pt x="0" y="8"/>
                    </a:lnTo>
                    <a:lnTo>
                      <a:pt x="1" y="0"/>
                    </a:lnTo>
                    <a:lnTo>
                      <a:pt x="19" y="2"/>
                    </a:lnTo>
                    <a:lnTo>
                      <a:pt x="27" y="11"/>
                    </a:lnTo>
                    <a:lnTo>
                      <a:pt x="45" y="13"/>
                    </a:lnTo>
                    <a:lnTo>
                      <a:pt x="54" y="25"/>
                    </a:lnTo>
                    <a:lnTo>
                      <a:pt x="61" y="34"/>
                    </a:lnTo>
                    <a:lnTo>
                      <a:pt x="78" y="45"/>
                    </a:lnTo>
                    <a:lnTo>
                      <a:pt x="86" y="55"/>
                    </a:lnTo>
                    <a:lnTo>
                      <a:pt x="94" y="64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60" name="Freeform 1979">
                <a:extLst>
                  <a:ext uri="{FF2B5EF4-FFF2-40B4-BE49-F238E27FC236}">
                    <a16:creationId xmlns:a16="http://schemas.microsoft.com/office/drawing/2014/main" id="{0F5A8285-35C2-4A91-9740-D47489607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" y="3592"/>
                <a:ext cx="4" cy="6"/>
              </a:xfrm>
              <a:custGeom>
                <a:avLst/>
                <a:gdLst>
                  <a:gd name="T0" fmla="*/ 0 w 70"/>
                  <a:gd name="T1" fmla="*/ 0 h 87"/>
                  <a:gd name="T2" fmla="*/ 0 w 70"/>
                  <a:gd name="T3" fmla="*/ 0 h 87"/>
                  <a:gd name="T4" fmla="*/ 0 w 70"/>
                  <a:gd name="T5" fmla="*/ 0 h 87"/>
                  <a:gd name="T6" fmla="*/ 0 w 70"/>
                  <a:gd name="T7" fmla="*/ 0 h 87"/>
                  <a:gd name="T8" fmla="*/ 0 w 70"/>
                  <a:gd name="T9" fmla="*/ 0 h 87"/>
                  <a:gd name="T10" fmla="*/ 0 w 70"/>
                  <a:gd name="T11" fmla="*/ 0 h 87"/>
                  <a:gd name="T12" fmla="*/ 0 w 70"/>
                  <a:gd name="T13" fmla="*/ 0 h 87"/>
                  <a:gd name="T14" fmla="*/ 0 w 70"/>
                  <a:gd name="T15" fmla="*/ 0 h 87"/>
                  <a:gd name="T16" fmla="*/ 0 w 70"/>
                  <a:gd name="T17" fmla="*/ 0 h 87"/>
                  <a:gd name="T18" fmla="*/ 0 w 70"/>
                  <a:gd name="T19" fmla="*/ 0 h 87"/>
                  <a:gd name="T20" fmla="*/ 0 w 70"/>
                  <a:gd name="T21" fmla="*/ 0 h 87"/>
                  <a:gd name="T22" fmla="*/ 0 w 70"/>
                  <a:gd name="T23" fmla="*/ 0 h 87"/>
                  <a:gd name="T24" fmla="*/ 0 w 70"/>
                  <a:gd name="T25" fmla="*/ 0 h 87"/>
                  <a:gd name="T26" fmla="*/ 0 w 70"/>
                  <a:gd name="T27" fmla="*/ 0 h 87"/>
                  <a:gd name="T28" fmla="*/ 0 w 70"/>
                  <a:gd name="T29" fmla="*/ 0 h 87"/>
                  <a:gd name="T30" fmla="*/ 0 w 70"/>
                  <a:gd name="T31" fmla="*/ 0 h 87"/>
                  <a:gd name="T32" fmla="*/ 0 w 70"/>
                  <a:gd name="T33" fmla="*/ 0 h 87"/>
                  <a:gd name="T34" fmla="*/ 0 w 70"/>
                  <a:gd name="T35" fmla="*/ 0 h 87"/>
                  <a:gd name="T36" fmla="*/ 0 w 70"/>
                  <a:gd name="T37" fmla="*/ 0 h 87"/>
                  <a:gd name="T38" fmla="*/ 0 w 70"/>
                  <a:gd name="T39" fmla="*/ 0 h 87"/>
                  <a:gd name="T40" fmla="*/ 0 w 70"/>
                  <a:gd name="T41" fmla="*/ 0 h 8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0" h="87">
                    <a:moveTo>
                      <a:pt x="56" y="81"/>
                    </a:moveTo>
                    <a:lnTo>
                      <a:pt x="47" y="80"/>
                    </a:lnTo>
                    <a:lnTo>
                      <a:pt x="46" y="87"/>
                    </a:lnTo>
                    <a:lnTo>
                      <a:pt x="38" y="79"/>
                    </a:lnTo>
                    <a:lnTo>
                      <a:pt x="31" y="68"/>
                    </a:lnTo>
                    <a:lnTo>
                      <a:pt x="21" y="58"/>
                    </a:lnTo>
                    <a:lnTo>
                      <a:pt x="14" y="48"/>
                    </a:lnTo>
                    <a:lnTo>
                      <a:pt x="7" y="39"/>
                    </a:lnTo>
                    <a:lnTo>
                      <a:pt x="8" y="29"/>
                    </a:lnTo>
                    <a:lnTo>
                      <a:pt x="0" y="10"/>
                    </a:lnTo>
                    <a:lnTo>
                      <a:pt x="2" y="0"/>
                    </a:lnTo>
                    <a:lnTo>
                      <a:pt x="27" y="13"/>
                    </a:lnTo>
                    <a:lnTo>
                      <a:pt x="37" y="15"/>
                    </a:lnTo>
                    <a:lnTo>
                      <a:pt x="70" y="46"/>
                    </a:lnTo>
                    <a:lnTo>
                      <a:pt x="69" y="54"/>
                    </a:lnTo>
                    <a:lnTo>
                      <a:pt x="42" y="43"/>
                    </a:lnTo>
                    <a:lnTo>
                      <a:pt x="41" y="51"/>
                    </a:lnTo>
                    <a:lnTo>
                      <a:pt x="50" y="52"/>
                    </a:lnTo>
                    <a:lnTo>
                      <a:pt x="49" y="61"/>
                    </a:lnTo>
                    <a:lnTo>
                      <a:pt x="58" y="62"/>
                    </a:lnTo>
                    <a:lnTo>
                      <a:pt x="56" y="81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61" name="Freeform 1980">
                <a:extLst>
                  <a:ext uri="{FF2B5EF4-FFF2-40B4-BE49-F238E27FC236}">
                    <a16:creationId xmlns:a16="http://schemas.microsoft.com/office/drawing/2014/main" id="{85A4C36E-977B-419E-8E79-EA0CD55102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8" y="3600"/>
                <a:ext cx="5" cy="2"/>
              </a:xfrm>
              <a:custGeom>
                <a:avLst/>
                <a:gdLst>
                  <a:gd name="T0" fmla="*/ 0 w 80"/>
                  <a:gd name="T1" fmla="*/ 0 h 27"/>
                  <a:gd name="T2" fmla="*/ 0 w 80"/>
                  <a:gd name="T3" fmla="*/ 0 h 27"/>
                  <a:gd name="T4" fmla="*/ 0 w 80"/>
                  <a:gd name="T5" fmla="*/ 0 h 27"/>
                  <a:gd name="T6" fmla="*/ 0 w 80"/>
                  <a:gd name="T7" fmla="*/ 0 h 27"/>
                  <a:gd name="T8" fmla="*/ 0 w 80"/>
                  <a:gd name="T9" fmla="*/ 0 h 27"/>
                  <a:gd name="T10" fmla="*/ 0 w 80"/>
                  <a:gd name="T11" fmla="*/ 0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0" h="27">
                    <a:moveTo>
                      <a:pt x="80" y="27"/>
                    </a:moveTo>
                    <a:lnTo>
                      <a:pt x="44" y="22"/>
                    </a:lnTo>
                    <a:lnTo>
                      <a:pt x="0" y="10"/>
                    </a:lnTo>
                    <a:lnTo>
                      <a:pt x="1" y="0"/>
                    </a:lnTo>
                    <a:lnTo>
                      <a:pt x="10" y="1"/>
                    </a:lnTo>
                    <a:lnTo>
                      <a:pt x="80" y="27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62" name="Freeform 1981">
                <a:extLst>
                  <a:ext uri="{FF2B5EF4-FFF2-40B4-BE49-F238E27FC236}">
                    <a16:creationId xmlns:a16="http://schemas.microsoft.com/office/drawing/2014/main" id="{AE229585-6B13-476F-898B-F60FAA7DA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3588"/>
                <a:ext cx="6" cy="6"/>
              </a:xfrm>
              <a:custGeom>
                <a:avLst/>
                <a:gdLst>
                  <a:gd name="T0" fmla="*/ 0 w 92"/>
                  <a:gd name="T1" fmla="*/ 0 h 91"/>
                  <a:gd name="T2" fmla="*/ 0 w 92"/>
                  <a:gd name="T3" fmla="*/ 0 h 91"/>
                  <a:gd name="T4" fmla="*/ 0 w 92"/>
                  <a:gd name="T5" fmla="*/ 0 h 91"/>
                  <a:gd name="T6" fmla="*/ 0 w 92"/>
                  <a:gd name="T7" fmla="*/ 0 h 91"/>
                  <a:gd name="T8" fmla="*/ 0 w 92"/>
                  <a:gd name="T9" fmla="*/ 0 h 91"/>
                  <a:gd name="T10" fmla="*/ 0 w 92"/>
                  <a:gd name="T11" fmla="*/ 0 h 91"/>
                  <a:gd name="T12" fmla="*/ 0 w 92"/>
                  <a:gd name="T13" fmla="*/ 0 h 91"/>
                  <a:gd name="T14" fmla="*/ 0 w 92"/>
                  <a:gd name="T15" fmla="*/ 0 h 91"/>
                  <a:gd name="T16" fmla="*/ 0 w 92"/>
                  <a:gd name="T17" fmla="*/ 0 h 91"/>
                  <a:gd name="T18" fmla="*/ 0 w 92"/>
                  <a:gd name="T19" fmla="*/ 0 h 91"/>
                  <a:gd name="T20" fmla="*/ 0 w 92"/>
                  <a:gd name="T21" fmla="*/ 0 h 91"/>
                  <a:gd name="T22" fmla="*/ 0 w 92"/>
                  <a:gd name="T23" fmla="*/ 0 h 91"/>
                  <a:gd name="T24" fmla="*/ 0 w 92"/>
                  <a:gd name="T25" fmla="*/ 0 h 91"/>
                  <a:gd name="T26" fmla="*/ 0 w 92"/>
                  <a:gd name="T27" fmla="*/ 0 h 91"/>
                  <a:gd name="T28" fmla="*/ 0 w 92"/>
                  <a:gd name="T29" fmla="*/ 0 h 91"/>
                  <a:gd name="T30" fmla="*/ 0 w 92"/>
                  <a:gd name="T31" fmla="*/ 0 h 91"/>
                  <a:gd name="T32" fmla="*/ 0 w 92"/>
                  <a:gd name="T33" fmla="*/ 0 h 91"/>
                  <a:gd name="T34" fmla="*/ 0 w 92"/>
                  <a:gd name="T35" fmla="*/ 0 h 91"/>
                  <a:gd name="T36" fmla="*/ 0 w 92"/>
                  <a:gd name="T37" fmla="*/ 0 h 91"/>
                  <a:gd name="T38" fmla="*/ 0 w 92"/>
                  <a:gd name="T39" fmla="*/ 0 h 91"/>
                  <a:gd name="T40" fmla="*/ 0 w 92"/>
                  <a:gd name="T41" fmla="*/ 0 h 91"/>
                  <a:gd name="T42" fmla="*/ 0 w 92"/>
                  <a:gd name="T43" fmla="*/ 0 h 91"/>
                  <a:gd name="T44" fmla="*/ 0 w 92"/>
                  <a:gd name="T45" fmla="*/ 0 h 91"/>
                  <a:gd name="T46" fmla="*/ 0 w 92"/>
                  <a:gd name="T47" fmla="*/ 0 h 91"/>
                  <a:gd name="T48" fmla="*/ 0 w 92"/>
                  <a:gd name="T49" fmla="*/ 0 h 91"/>
                  <a:gd name="T50" fmla="*/ 0 w 92"/>
                  <a:gd name="T51" fmla="*/ 0 h 9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2" h="91">
                    <a:moveTo>
                      <a:pt x="75" y="90"/>
                    </a:moveTo>
                    <a:lnTo>
                      <a:pt x="66" y="89"/>
                    </a:lnTo>
                    <a:lnTo>
                      <a:pt x="58" y="79"/>
                    </a:lnTo>
                    <a:lnTo>
                      <a:pt x="41" y="77"/>
                    </a:lnTo>
                    <a:lnTo>
                      <a:pt x="33" y="66"/>
                    </a:lnTo>
                    <a:lnTo>
                      <a:pt x="23" y="65"/>
                    </a:lnTo>
                    <a:lnTo>
                      <a:pt x="16" y="55"/>
                    </a:lnTo>
                    <a:lnTo>
                      <a:pt x="8" y="46"/>
                    </a:lnTo>
                    <a:lnTo>
                      <a:pt x="0" y="35"/>
                    </a:lnTo>
                    <a:lnTo>
                      <a:pt x="2" y="18"/>
                    </a:lnTo>
                    <a:lnTo>
                      <a:pt x="3" y="8"/>
                    </a:lnTo>
                    <a:lnTo>
                      <a:pt x="4" y="0"/>
                    </a:lnTo>
                    <a:lnTo>
                      <a:pt x="64" y="33"/>
                    </a:lnTo>
                    <a:lnTo>
                      <a:pt x="73" y="35"/>
                    </a:lnTo>
                    <a:lnTo>
                      <a:pt x="74" y="26"/>
                    </a:lnTo>
                    <a:lnTo>
                      <a:pt x="82" y="27"/>
                    </a:lnTo>
                    <a:lnTo>
                      <a:pt x="92" y="28"/>
                    </a:lnTo>
                    <a:lnTo>
                      <a:pt x="91" y="37"/>
                    </a:lnTo>
                    <a:lnTo>
                      <a:pt x="80" y="44"/>
                    </a:lnTo>
                    <a:lnTo>
                      <a:pt x="90" y="46"/>
                    </a:lnTo>
                    <a:lnTo>
                      <a:pt x="89" y="55"/>
                    </a:lnTo>
                    <a:lnTo>
                      <a:pt x="79" y="54"/>
                    </a:lnTo>
                    <a:lnTo>
                      <a:pt x="78" y="62"/>
                    </a:lnTo>
                    <a:lnTo>
                      <a:pt x="88" y="63"/>
                    </a:lnTo>
                    <a:lnTo>
                      <a:pt x="84" y="91"/>
                    </a:lnTo>
                    <a:lnTo>
                      <a:pt x="75" y="90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63" name="Freeform 1982">
                <a:extLst>
                  <a:ext uri="{FF2B5EF4-FFF2-40B4-BE49-F238E27FC236}">
                    <a16:creationId xmlns:a16="http://schemas.microsoft.com/office/drawing/2014/main" id="{FEB8C33E-D511-47F0-8900-C4B33F180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9" y="3597"/>
                <a:ext cx="4" cy="2"/>
              </a:xfrm>
              <a:custGeom>
                <a:avLst/>
                <a:gdLst>
                  <a:gd name="T0" fmla="*/ 0 w 52"/>
                  <a:gd name="T1" fmla="*/ 0 h 27"/>
                  <a:gd name="T2" fmla="*/ 0 w 52"/>
                  <a:gd name="T3" fmla="*/ 0 h 27"/>
                  <a:gd name="T4" fmla="*/ 0 w 52"/>
                  <a:gd name="T5" fmla="*/ 0 h 27"/>
                  <a:gd name="T6" fmla="*/ 0 w 52"/>
                  <a:gd name="T7" fmla="*/ 0 h 27"/>
                  <a:gd name="T8" fmla="*/ 0 w 52"/>
                  <a:gd name="T9" fmla="*/ 0 h 27"/>
                  <a:gd name="T10" fmla="*/ 0 w 52"/>
                  <a:gd name="T11" fmla="*/ 0 h 27"/>
                  <a:gd name="T12" fmla="*/ 0 w 52"/>
                  <a:gd name="T13" fmla="*/ 0 h 27"/>
                  <a:gd name="T14" fmla="*/ 0 w 52"/>
                  <a:gd name="T15" fmla="*/ 0 h 27"/>
                  <a:gd name="T16" fmla="*/ 0 w 52"/>
                  <a:gd name="T17" fmla="*/ 0 h 27"/>
                  <a:gd name="T18" fmla="*/ 0 w 52"/>
                  <a:gd name="T19" fmla="*/ 0 h 27"/>
                  <a:gd name="T20" fmla="*/ 0 w 52"/>
                  <a:gd name="T21" fmla="*/ 0 h 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2" h="27">
                    <a:moveTo>
                      <a:pt x="52" y="27"/>
                    </a:moveTo>
                    <a:lnTo>
                      <a:pt x="0" y="3"/>
                    </a:lnTo>
                    <a:lnTo>
                      <a:pt x="8" y="4"/>
                    </a:lnTo>
                    <a:lnTo>
                      <a:pt x="19" y="5"/>
                    </a:lnTo>
                    <a:lnTo>
                      <a:pt x="27" y="6"/>
                    </a:lnTo>
                    <a:lnTo>
                      <a:pt x="35" y="7"/>
                    </a:lnTo>
                    <a:lnTo>
                      <a:pt x="46" y="7"/>
                    </a:lnTo>
                    <a:lnTo>
                      <a:pt x="47" y="0"/>
                    </a:lnTo>
                    <a:lnTo>
                      <a:pt x="45" y="18"/>
                    </a:lnTo>
                    <a:lnTo>
                      <a:pt x="43" y="27"/>
                    </a:lnTo>
                    <a:lnTo>
                      <a:pt x="52" y="27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64" name="Freeform 1983">
                <a:extLst>
                  <a:ext uri="{FF2B5EF4-FFF2-40B4-BE49-F238E27FC236}">
                    <a16:creationId xmlns:a16="http://schemas.microsoft.com/office/drawing/2014/main" id="{3A214F32-2D8A-4AAF-9AE4-4DE1E3F9E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7" y="3581"/>
                <a:ext cx="8" cy="8"/>
              </a:xfrm>
              <a:custGeom>
                <a:avLst/>
                <a:gdLst>
                  <a:gd name="T0" fmla="*/ 0 w 128"/>
                  <a:gd name="T1" fmla="*/ 1 h 124"/>
                  <a:gd name="T2" fmla="*/ 0 w 128"/>
                  <a:gd name="T3" fmla="*/ 0 h 124"/>
                  <a:gd name="T4" fmla="*/ 0 w 128"/>
                  <a:gd name="T5" fmla="*/ 0 h 124"/>
                  <a:gd name="T6" fmla="*/ 0 w 128"/>
                  <a:gd name="T7" fmla="*/ 0 h 124"/>
                  <a:gd name="T8" fmla="*/ 0 w 128"/>
                  <a:gd name="T9" fmla="*/ 0 h 124"/>
                  <a:gd name="T10" fmla="*/ 0 w 128"/>
                  <a:gd name="T11" fmla="*/ 0 h 124"/>
                  <a:gd name="T12" fmla="*/ 0 w 128"/>
                  <a:gd name="T13" fmla="*/ 0 h 124"/>
                  <a:gd name="T14" fmla="*/ 0 w 128"/>
                  <a:gd name="T15" fmla="*/ 0 h 124"/>
                  <a:gd name="T16" fmla="*/ 0 w 128"/>
                  <a:gd name="T17" fmla="*/ 0 h 124"/>
                  <a:gd name="T18" fmla="*/ 0 w 128"/>
                  <a:gd name="T19" fmla="*/ 0 h 124"/>
                  <a:gd name="T20" fmla="*/ 0 w 128"/>
                  <a:gd name="T21" fmla="*/ 0 h 124"/>
                  <a:gd name="T22" fmla="*/ 0 w 128"/>
                  <a:gd name="T23" fmla="*/ 0 h 124"/>
                  <a:gd name="T24" fmla="*/ 0 w 128"/>
                  <a:gd name="T25" fmla="*/ 0 h 124"/>
                  <a:gd name="T26" fmla="*/ 0 w 128"/>
                  <a:gd name="T27" fmla="*/ 0 h 124"/>
                  <a:gd name="T28" fmla="*/ 0 w 128"/>
                  <a:gd name="T29" fmla="*/ 0 h 124"/>
                  <a:gd name="T30" fmla="*/ 0 w 128"/>
                  <a:gd name="T31" fmla="*/ 0 h 124"/>
                  <a:gd name="T32" fmla="*/ 0 w 128"/>
                  <a:gd name="T33" fmla="*/ 0 h 124"/>
                  <a:gd name="T34" fmla="*/ 0 w 128"/>
                  <a:gd name="T35" fmla="*/ 0 h 124"/>
                  <a:gd name="T36" fmla="*/ 0 w 128"/>
                  <a:gd name="T37" fmla="*/ 0 h 124"/>
                  <a:gd name="T38" fmla="*/ 0 w 128"/>
                  <a:gd name="T39" fmla="*/ 0 h 124"/>
                  <a:gd name="T40" fmla="*/ 0 w 128"/>
                  <a:gd name="T41" fmla="*/ 0 h 124"/>
                  <a:gd name="T42" fmla="*/ 0 w 128"/>
                  <a:gd name="T43" fmla="*/ 0 h 124"/>
                  <a:gd name="T44" fmla="*/ 0 w 128"/>
                  <a:gd name="T45" fmla="*/ 0 h 124"/>
                  <a:gd name="T46" fmla="*/ 0 w 128"/>
                  <a:gd name="T47" fmla="*/ 0 h 124"/>
                  <a:gd name="T48" fmla="*/ 0 w 128"/>
                  <a:gd name="T49" fmla="*/ 0 h 124"/>
                  <a:gd name="T50" fmla="*/ 0 w 128"/>
                  <a:gd name="T51" fmla="*/ 0 h 124"/>
                  <a:gd name="T52" fmla="*/ 0 w 128"/>
                  <a:gd name="T53" fmla="*/ 0 h 124"/>
                  <a:gd name="T54" fmla="*/ 0 w 128"/>
                  <a:gd name="T55" fmla="*/ 0 h 124"/>
                  <a:gd name="T56" fmla="*/ 0 w 128"/>
                  <a:gd name="T57" fmla="*/ 0 h 124"/>
                  <a:gd name="T58" fmla="*/ 1 w 128"/>
                  <a:gd name="T59" fmla="*/ 0 h 124"/>
                  <a:gd name="T60" fmla="*/ 1 w 128"/>
                  <a:gd name="T61" fmla="*/ 0 h 124"/>
                  <a:gd name="T62" fmla="*/ 0 w 128"/>
                  <a:gd name="T63" fmla="*/ 0 h 124"/>
                  <a:gd name="T64" fmla="*/ 1 w 128"/>
                  <a:gd name="T65" fmla="*/ 1 h 124"/>
                  <a:gd name="T66" fmla="*/ 0 w 128"/>
                  <a:gd name="T67" fmla="*/ 1 h 12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28" h="124">
                    <a:moveTo>
                      <a:pt x="116" y="123"/>
                    </a:moveTo>
                    <a:lnTo>
                      <a:pt x="107" y="114"/>
                    </a:lnTo>
                    <a:lnTo>
                      <a:pt x="100" y="103"/>
                    </a:lnTo>
                    <a:lnTo>
                      <a:pt x="92" y="93"/>
                    </a:lnTo>
                    <a:lnTo>
                      <a:pt x="74" y="91"/>
                    </a:lnTo>
                    <a:lnTo>
                      <a:pt x="57" y="81"/>
                    </a:lnTo>
                    <a:lnTo>
                      <a:pt x="49" y="70"/>
                    </a:lnTo>
                    <a:lnTo>
                      <a:pt x="40" y="69"/>
                    </a:lnTo>
                    <a:lnTo>
                      <a:pt x="33" y="50"/>
                    </a:lnTo>
                    <a:lnTo>
                      <a:pt x="24" y="49"/>
                    </a:lnTo>
                    <a:lnTo>
                      <a:pt x="17" y="40"/>
                    </a:lnTo>
                    <a:lnTo>
                      <a:pt x="7" y="38"/>
                    </a:lnTo>
                    <a:lnTo>
                      <a:pt x="8" y="28"/>
                    </a:lnTo>
                    <a:lnTo>
                      <a:pt x="0" y="19"/>
                    </a:lnTo>
                    <a:lnTo>
                      <a:pt x="2" y="0"/>
                    </a:lnTo>
                    <a:lnTo>
                      <a:pt x="10" y="11"/>
                    </a:lnTo>
                    <a:lnTo>
                      <a:pt x="20" y="13"/>
                    </a:lnTo>
                    <a:lnTo>
                      <a:pt x="36" y="23"/>
                    </a:lnTo>
                    <a:lnTo>
                      <a:pt x="44" y="32"/>
                    </a:lnTo>
                    <a:lnTo>
                      <a:pt x="52" y="44"/>
                    </a:lnTo>
                    <a:lnTo>
                      <a:pt x="61" y="53"/>
                    </a:lnTo>
                    <a:lnTo>
                      <a:pt x="68" y="63"/>
                    </a:lnTo>
                    <a:lnTo>
                      <a:pt x="75" y="83"/>
                    </a:lnTo>
                    <a:lnTo>
                      <a:pt x="84" y="84"/>
                    </a:lnTo>
                    <a:lnTo>
                      <a:pt x="86" y="75"/>
                    </a:lnTo>
                    <a:lnTo>
                      <a:pt x="94" y="76"/>
                    </a:lnTo>
                    <a:lnTo>
                      <a:pt x="95" y="66"/>
                    </a:lnTo>
                    <a:lnTo>
                      <a:pt x="96" y="57"/>
                    </a:lnTo>
                    <a:lnTo>
                      <a:pt x="89" y="48"/>
                    </a:lnTo>
                    <a:lnTo>
                      <a:pt x="128" y="97"/>
                    </a:lnTo>
                    <a:lnTo>
                      <a:pt x="127" y="106"/>
                    </a:lnTo>
                    <a:lnTo>
                      <a:pt x="118" y="115"/>
                    </a:lnTo>
                    <a:lnTo>
                      <a:pt x="125" y="124"/>
                    </a:lnTo>
                    <a:lnTo>
                      <a:pt x="116" y="123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65" name="Freeform 1984">
                <a:extLst>
                  <a:ext uri="{FF2B5EF4-FFF2-40B4-BE49-F238E27FC236}">
                    <a16:creationId xmlns:a16="http://schemas.microsoft.com/office/drawing/2014/main" id="{61BC8586-9BC7-4DA1-8490-AF17F6B52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4" y="3590"/>
                <a:ext cx="5" cy="3"/>
              </a:xfrm>
              <a:custGeom>
                <a:avLst/>
                <a:gdLst>
                  <a:gd name="T0" fmla="*/ 0 w 77"/>
                  <a:gd name="T1" fmla="*/ 0 h 55"/>
                  <a:gd name="T2" fmla="*/ 0 w 77"/>
                  <a:gd name="T3" fmla="*/ 0 h 55"/>
                  <a:gd name="T4" fmla="*/ 0 w 77"/>
                  <a:gd name="T5" fmla="*/ 0 h 55"/>
                  <a:gd name="T6" fmla="*/ 0 w 77"/>
                  <a:gd name="T7" fmla="*/ 0 h 55"/>
                  <a:gd name="T8" fmla="*/ 0 w 77"/>
                  <a:gd name="T9" fmla="*/ 0 h 55"/>
                  <a:gd name="T10" fmla="*/ 0 w 77"/>
                  <a:gd name="T11" fmla="*/ 0 h 55"/>
                  <a:gd name="T12" fmla="*/ 0 w 77"/>
                  <a:gd name="T13" fmla="*/ 0 h 55"/>
                  <a:gd name="T14" fmla="*/ 0 w 77"/>
                  <a:gd name="T15" fmla="*/ 0 h 55"/>
                  <a:gd name="T16" fmla="*/ 0 w 77"/>
                  <a:gd name="T17" fmla="*/ 0 h 55"/>
                  <a:gd name="T18" fmla="*/ 0 w 77"/>
                  <a:gd name="T19" fmla="*/ 0 h 55"/>
                  <a:gd name="T20" fmla="*/ 0 w 77"/>
                  <a:gd name="T21" fmla="*/ 0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7" h="55">
                    <a:moveTo>
                      <a:pt x="77" y="55"/>
                    </a:moveTo>
                    <a:lnTo>
                      <a:pt x="0" y="8"/>
                    </a:lnTo>
                    <a:lnTo>
                      <a:pt x="9" y="10"/>
                    </a:lnTo>
                    <a:lnTo>
                      <a:pt x="11" y="0"/>
                    </a:lnTo>
                    <a:lnTo>
                      <a:pt x="20" y="1"/>
                    </a:lnTo>
                    <a:lnTo>
                      <a:pt x="29" y="2"/>
                    </a:lnTo>
                    <a:lnTo>
                      <a:pt x="38" y="3"/>
                    </a:lnTo>
                    <a:lnTo>
                      <a:pt x="47" y="4"/>
                    </a:lnTo>
                    <a:lnTo>
                      <a:pt x="46" y="14"/>
                    </a:lnTo>
                    <a:lnTo>
                      <a:pt x="45" y="23"/>
                    </a:lnTo>
                    <a:lnTo>
                      <a:pt x="77" y="55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66" name="Freeform 1985">
                <a:extLst>
                  <a:ext uri="{FF2B5EF4-FFF2-40B4-BE49-F238E27FC236}">
                    <a16:creationId xmlns:a16="http://schemas.microsoft.com/office/drawing/2014/main" id="{2EDAA87A-A631-474A-982A-AEF0EE9A2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2" y="3557"/>
                <a:ext cx="20" cy="26"/>
              </a:xfrm>
              <a:custGeom>
                <a:avLst/>
                <a:gdLst>
                  <a:gd name="T0" fmla="*/ 1 w 301"/>
                  <a:gd name="T1" fmla="*/ 2 h 391"/>
                  <a:gd name="T2" fmla="*/ 1 w 301"/>
                  <a:gd name="T3" fmla="*/ 2 h 391"/>
                  <a:gd name="T4" fmla="*/ 1 w 301"/>
                  <a:gd name="T5" fmla="*/ 2 h 391"/>
                  <a:gd name="T6" fmla="*/ 1 w 301"/>
                  <a:gd name="T7" fmla="*/ 1 h 391"/>
                  <a:gd name="T8" fmla="*/ 1 w 301"/>
                  <a:gd name="T9" fmla="*/ 1 h 391"/>
                  <a:gd name="T10" fmla="*/ 1 w 301"/>
                  <a:gd name="T11" fmla="*/ 1 h 391"/>
                  <a:gd name="T12" fmla="*/ 1 w 301"/>
                  <a:gd name="T13" fmla="*/ 1 h 391"/>
                  <a:gd name="T14" fmla="*/ 1 w 301"/>
                  <a:gd name="T15" fmla="*/ 1 h 391"/>
                  <a:gd name="T16" fmla="*/ 1 w 301"/>
                  <a:gd name="T17" fmla="*/ 1 h 391"/>
                  <a:gd name="T18" fmla="*/ 1 w 301"/>
                  <a:gd name="T19" fmla="*/ 1 h 391"/>
                  <a:gd name="T20" fmla="*/ 0 w 301"/>
                  <a:gd name="T21" fmla="*/ 1 h 391"/>
                  <a:gd name="T22" fmla="*/ 0 w 301"/>
                  <a:gd name="T23" fmla="*/ 1 h 391"/>
                  <a:gd name="T24" fmla="*/ 0 w 301"/>
                  <a:gd name="T25" fmla="*/ 0 h 391"/>
                  <a:gd name="T26" fmla="*/ 0 w 301"/>
                  <a:gd name="T27" fmla="*/ 0 h 391"/>
                  <a:gd name="T28" fmla="*/ 0 w 301"/>
                  <a:gd name="T29" fmla="*/ 0 h 391"/>
                  <a:gd name="T30" fmla="*/ 0 w 301"/>
                  <a:gd name="T31" fmla="*/ 0 h 391"/>
                  <a:gd name="T32" fmla="*/ 0 w 301"/>
                  <a:gd name="T33" fmla="*/ 0 h 391"/>
                  <a:gd name="T34" fmla="*/ 0 w 301"/>
                  <a:gd name="T35" fmla="*/ 1 h 391"/>
                  <a:gd name="T36" fmla="*/ 0 w 301"/>
                  <a:gd name="T37" fmla="*/ 1 h 391"/>
                  <a:gd name="T38" fmla="*/ 1 w 301"/>
                  <a:gd name="T39" fmla="*/ 1 h 391"/>
                  <a:gd name="T40" fmla="*/ 1 w 301"/>
                  <a:gd name="T41" fmla="*/ 1 h 391"/>
                  <a:gd name="T42" fmla="*/ 1 w 301"/>
                  <a:gd name="T43" fmla="*/ 1 h 391"/>
                  <a:gd name="T44" fmla="*/ 1 w 301"/>
                  <a:gd name="T45" fmla="*/ 1 h 391"/>
                  <a:gd name="T46" fmla="*/ 1 w 301"/>
                  <a:gd name="T47" fmla="*/ 1 h 391"/>
                  <a:gd name="T48" fmla="*/ 1 w 301"/>
                  <a:gd name="T49" fmla="*/ 1 h 391"/>
                  <a:gd name="T50" fmla="*/ 1 w 301"/>
                  <a:gd name="T51" fmla="*/ 1 h 391"/>
                  <a:gd name="T52" fmla="*/ 1 w 301"/>
                  <a:gd name="T53" fmla="*/ 1 h 391"/>
                  <a:gd name="T54" fmla="*/ 1 w 301"/>
                  <a:gd name="T55" fmla="*/ 1 h 391"/>
                  <a:gd name="T56" fmla="*/ 1 w 301"/>
                  <a:gd name="T57" fmla="*/ 1 h 391"/>
                  <a:gd name="T58" fmla="*/ 1 w 301"/>
                  <a:gd name="T59" fmla="*/ 1 h 391"/>
                  <a:gd name="T60" fmla="*/ 1 w 301"/>
                  <a:gd name="T61" fmla="*/ 1 h 391"/>
                  <a:gd name="T62" fmla="*/ 1 w 301"/>
                  <a:gd name="T63" fmla="*/ 1 h 391"/>
                  <a:gd name="T64" fmla="*/ 1 w 301"/>
                  <a:gd name="T65" fmla="*/ 1 h 391"/>
                  <a:gd name="T66" fmla="*/ 1 w 301"/>
                  <a:gd name="T67" fmla="*/ 1 h 391"/>
                  <a:gd name="T68" fmla="*/ 1 w 301"/>
                  <a:gd name="T69" fmla="*/ 1 h 391"/>
                  <a:gd name="T70" fmla="*/ 1 w 301"/>
                  <a:gd name="T71" fmla="*/ 1 h 391"/>
                  <a:gd name="T72" fmla="*/ 1 w 301"/>
                  <a:gd name="T73" fmla="*/ 1 h 391"/>
                  <a:gd name="T74" fmla="*/ 1 w 301"/>
                  <a:gd name="T75" fmla="*/ 1 h 391"/>
                  <a:gd name="T76" fmla="*/ 1 w 301"/>
                  <a:gd name="T77" fmla="*/ 1 h 391"/>
                  <a:gd name="T78" fmla="*/ 1 w 301"/>
                  <a:gd name="T79" fmla="*/ 1 h 391"/>
                  <a:gd name="T80" fmla="*/ 1 w 301"/>
                  <a:gd name="T81" fmla="*/ 1 h 391"/>
                  <a:gd name="T82" fmla="*/ 1 w 301"/>
                  <a:gd name="T83" fmla="*/ 1 h 391"/>
                  <a:gd name="T84" fmla="*/ 1 w 301"/>
                  <a:gd name="T85" fmla="*/ 1 h 391"/>
                  <a:gd name="T86" fmla="*/ 1 w 301"/>
                  <a:gd name="T87" fmla="*/ 1 h 391"/>
                  <a:gd name="T88" fmla="*/ 1 w 301"/>
                  <a:gd name="T89" fmla="*/ 2 h 391"/>
                  <a:gd name="T90" fmla="*/ 1 w 301"/>
                  <a:gd name="T91" fmla="*/ 2 h 391"/>
                  <a:gd name="T92" fmla="*/ 1 w 301"/>
                  <a:gd name="T93" fmla="*/ 2 h 391"/>
                  <a:gd name="T94" fmla="*/ 1 w 301"/>
                  <a:gd name="T95" fmla="*/ 2 h 391"/>
                  <a:gd name="T96" fmla="*/ 1 w 301"/>
                  <a:gd name="T97" fmla="*/ 2 h 391"/>
                  <a:gd name="T98" fmla="*/ 1 w 301"/>
                  <a:gd name="T99" fmla="*/ 2 h 391"/>
                  <a:gd name="T100" fmla="*/ 1 w 301"/>
                  <a:gd name="T101" fmla="*/ 2 h 39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01" h="391">
                    <a:moveTo>
                      <a:pt x="300" y="391"/>
                    </a:moveTo>
                    <a:lnTo>
                      <a:pt x="277" y="361"/>
                    </a:lnTo>
                    <a:lnTo>
                      <a:pt x="261" y="341"/>
                    </a:lnTo>
                    <a:lnTo>
                      <a:pt x="236" y="320"/>
                    </a:lnTo>
                    <a:lnTo>
                      <a:pt x="220" y="300"/>
                    </a:lnTo>
                    <a:lnTo>
                      <a:pt x="196" y="270"/>
                    </a:lnTo>
                    <a:lnTo>
                      <a:pt x="181" y="249"/>
                    </a:lnTo>
                    <a:lnTo>
                      <a:pt x="165" y="220"/>
                    </a:lnTo>
                    <a:lnTo>
                      <a:pt x="141" y="200"/>
                    </a:lnTo>
                    <a:lnTo>
                      <a:pt x="125" y="170"/>
                    </a:lnTo>
                    <a:lnTo>
                      <a:pt x="110" y="150"/>
                    </a:lnTo>
                    <a:lnTo>
                      <a:pt x="86" y="121"/>
                    </a:lnTo>
                    <a:lnTo>
                      <a:pt x="70" y="100"/>
                    </a:lnTo>
                    <a:lnTo>
                      <a:pt x="55" y="70"/>
                    </a:lnTo>
                    <a:lnTo>
                      <a:pt x="30" y="49"/>
                    </a:lnTo>
                    <a:lnTo>
                      <a:pt x="14" y="30"/>
                    </a:lnTo>
                    <a:lnTo>
                      <a:pt x="0" y="0"/>
                    </a:lnTo>
                    <a:lnTo>
                      <a:pt x="102" y="139"/>
                    </a:lnTo>
                    <a:lnTo>
                      <a:pt x="110" y="150"/>
                    </a:lnTo>
                    <a:lnTo>
                      <a:pt x="117" y="160"/>
                    </a:lnTo>
                    <a:lnTo>
                      <a:pt x="125" y="170"/>
                    </a:lnTo>
                    <a:lnTo>
                      <a:pt x="133" y="180"/>
                    </a:lnTo>
                    <a:lnTo>
                      <a:pt x="142" y="189"/>
                    </a:lnTo>
                    <a:lnTo>
                      <a:pt x="149" y="200"/>
                    </a:lnTo>
                    <a:lnTo>
                      <a:pt x="157" y="210"/>
                    </a:lnTo>
                    <a:lnTo>
                      <a:pt x="156" y="219"/>
                    </a:lnTo>
                    <a:lnTo>
                      <a:pt x="173" y="231"/>
                    </a:lnTo>
                    <a:lnTo>
                      <a:pt x="182" y="241"/>
                    </a:lnTo>
                    <a:lnTo>
                      <a:pt x="189" y="250"/>
                    </a:lnTo>
                    <a:lnTo>
                      <a:pt x="197" y="261"/>
                    </a:lnTo>
                    <a:lnTo>
                      <a:pt x="214" y="272"/>
                    </a:lnTo>
                    <a:lnTo>
                      <a:pt x="222" y="281"/>
                    </a:lnTo>
                    <a:lnTo>
                      <a:pt x="229" y="292"/>
                    </a:lnTo>
                    <a:lnTo>
                      <a:pt x="246" y="312"/>
                    </a:lnTo>
                    <a:lnTo>
                      <a:pt x="247" y="303"/>
                    </a:lnTo>
                    <a:lnTo>
                      <a:pt x="159" y="192"/>
                    </a:lnTo>
                    <a:lnTo>
                      <a:pt x="176" y="204"/>
                    </a:lnTo>
                    <a:lnTo>
                      <a:pt x="192" y="223"/>
                    </a:lnTo>
                    <a:lnTo>
                      <a:pt x="209" y="244"/>
                    </a:lnTo>
                    <a:lnTo>
                      <a:pt x="215" y="263"/>
                    </a:lnTo>
                    <a:lnTo>
                      <a:pt x="231" y="282"/>
                    </a:lnTo>
                    <a:lnTo>
                      <a:pt x="247" y="303"/>
                    </a:lnTo>
                    <a:lnTo>
                      <a:pt x="255" y="313"/>
                    </a:lnTo>
                    <a:lnTo>
                      <a:pt x="270" y="333"/>
                    </a:lnTo>
                    <a:lnTo>
                      <a:pt x="269" y="342"/>
                    </a:lnTo>
                    <a:lnTo>
                      <a:pt x="278" y="352"/>
                    </a:lnTo>
                    <a:lnTo>
                      <a:pt x="287" y="353"/>
                    </a:lnTo>
                    <a:lnTo>
                      <a:pt x="285" y="362"/>
                    </a:lnTo>
                    <a:lnTo>
                      <a:pt x="294" y="372"/>
                    </a:lnTo>
                    <a:lnTo>
                      <a:pt x="301" y="383"/>
                    </a:lnTo>
                    <a:lnTo>
                      <a:pt x="300" y="391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67" name="Freeform 1986">
                <a:extLst>
                  <a:ext uri="{FF2B5EF4-FFF2-40B4-BE49-F238E27FC236}">
                    <a16:creationId xmlns:a16="http://schemas.microsoft.com/office/drawing/2014/main" id="{3A0D743A-6536-4DEE-8C04-8476BA737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6" y="3579"/>
                <a:ext cx="11" cy="10"/>
              </a:xfrm>
              <a:custGeom>
                <a:avLst/>
                <a:gdLst>
                  <a:gd name="T0" fmla="*/ 1 w 160"/>
                  <a:gd name="T1" fmla="*/ 1 h 140"/>
                  <a:gd name="T2" fmla="*/ 1 w 160"/>
                  <a:gd name="T3" fmla="*/ 1 h 140"/>
                  <a:gd name="T4" fmla="*/ 0 w 160"/>
                  <a:gd name="T5" fmla="*/ 1 h 140"/>
                  <a:gd name="T6" fmla="*/ 0 w 160"/>
                  <a:gd name="T7" fmla="*/ 1 h 140"/>
                  <a:gd name="T8" fmla="*/ 0 w 160"/>
                  <a:gd name="T9" fmla="*/ 1 h 140"/>
                  <a:gd name="T10" fmla="*/ 0 w 160"/>
                  <a:gd name="T11" fmla="*/ 1 h 140"/>
                  <a:gd name="T12" fmla="*/ 0 w 160"/>
                  <a:gd name="T13" fmla="*/ 1 h 140"/>
                  <a:gd name="T14" fmla="*/ 0 w 160"/>
                  <a:gd name="T15" fmla="*/ 1 h 140"/>
                  <a:gd name="T16" fmla="*/ 0 w 160"/>
                  <a:gd name="T17" fmla="*/ 1 h 140"/>
                  <a:gd name="T18" fmla="*/ 0 w 160"/>
                  <a:gd name="T19" fmla="*/ 1 h 140"/>
                  <a:gd name="T20" fmla="*/ 0 w 160"/>
                  <a:gd name="T21" fmla="*/ 1 h 140"/>
                  <a:gd name="T22" fmla="*/ 0 w 160"/>
                  <a:gd name="T23" fmla="*/ 1 h 140"/>
                  <a:gd name="T24" fmla="*/ 0 w 160"/>
                  <a:gd name="T25" fmla="*/ 0 h 140"/>
                  <a:gd name="T26" fmla="*/ 0 w 160"/>
                  <a:gd name="T27" fmla="*/ 0 h 140"/>
                  <a:gd name="T28" fmla="*/ 0 w 160"/>
                  <a:gd name="T29" fmla="*/ 0 h 140"/>
                  <a:gd name="T30" fmla="*/ 0 w 160"/>
                  <a:gd name="T31" fmla="*/ 0 h 140"/>
                  <a:gd name="T32" fmla="*/ 0 w 160"/>
                  <a:gd name="T33" fmla="*/ 0 h 140"/>
                  <a:gd name="T34" fmla="*/ 0 w 160"/>
                  <a:gd name="T35" fmla="*/ 0 h 140"/>
                  <a:gd name="T36" fmla="*/ 0 w 160"/>
                  <a:gd name="T37" fmla="*/ 0 h 140"/>
                  <a:gd name="T38" fmla="*/ 1 w 160"/>
                  <a:gd name="T39" fmla="*/ 0 h 140"/>
                  <a:gd name="T40" fmla="*/ 1 w 160"/>
                  <a:gd name="T41" fmla="*/ 1 h 140"/>
                  <a:gd name="T42" fmla="*/ 1 w 160"/>
                  <a:gd name="T43" fmla="*/ 1 h 140"/>
                  <a:gd name="T44" fmla="*/ 1 w 160"/>
                  <a:gd name="T45" fmla="*/ 1 h 140"/>
                  <a:gd name="T46" fmla="*/ 1 w 160"/>
                  <a:gd name="T47" fmla="*/ 1 h 140"/>
                  <a:gd name="T48" fmla="*/ 1 w 160"/>
                  <a:gd name="T49" fmla="*/ 1 h 140"/>
                  <a:gd name="T50" fmla="*/ 1 w 160"/>
                  <a:gd name="T51" fmla="*/ 1 h 140"/>
                  <a:gd name="T52" fmla="*/ 1 w 160"/>
                  <a:gd name="T53" fmla="*/ 0 h 140"/>
                  <a:gd name="T54" fmla="*/ 1 w 160"/>
                  <a:gd name="T55" fmla="*/ 0 h 140"/>
                  <a:gd name="T56" fmla="*/ 0 w 160"/>
                  <a:gd name="T57" fmla="*/ 0 h 140"/>
                  <a:gd name="T58" fmla="*/ 0 w 160"/>
                  <a:gd name="T59" fmla="*/ 0 h 140"/>
                  <a:gd name="T60" fmla="*/ 0 w 160"/>
                  <a:gd name="T61" fmla="*/ 0 h 140"/>
                  <a:gd name="T62" fmla="*/ 0 w 160"/>
                  <a:gd name="T63" fmla="*/ 0 h 140"/>
                  <a:gd name="T64" fmla="*/ 0 w 160"/>
                  <a:gd name="T65" fmla="*/ 0 h 140"/>
                  <a:gd name="T66" fmla="*/ 0 w 160"/>
                  <a:gd name="T67" fmla="*/ 0 h 140"/>
                  <a:gd name="T68" fmla="*/ 0 w 160"/>
                  <a:gd name="T69" fmla="*/ 0 h 140"/>
                  <a:gd name="T70" fmla="*/ 0 w 160"/>
                  <a:gd name="T71" fmla="*/ 0 h 140"/>
                  <a:gd name="T72" fmla="*/ 0 w 160"/>
                  <a:gd name="T73" fmla="*/ 0 h 140"/>
                  <a:gd name="T74" fmla="*/ 0 w 160"/>
                  <a:gd name="T75" fmla="*/ 0 h 140"/>
                  <a:gd name="T76" fmla="*/ 0 w 160"/>
                  <a:gd name="T77" fmla="*/ 0 h 140"/>
                  <a:gd name="T78" fmla="*/ 0 w 160"/>
                  <a:gd name="T79" fmla="*/ 0 h 140"/>
                  <a:gd name="T80" fmla="*/ 1 w 160"/>
                  <a:gd name="T81" fmla="*/ 0 h 140"/>
                  <a:gd name="T82" fmla="*/ 1 w 160"/>
                  <a:gd name="T83" fmla="*/ 0 h 140"/>
                  <a:gd name="T84" fmla="*/ 1 w 160"/>
                  <a:gd name="T85" fmla="*/ 0 h 140"/>
                  <a:gd name="T86" fmla="*/ 1 w 160"/>
                  <a:gd name="T87" fmla="*/ 0 h 140"/>
                  <a:gd name="T88" fmla="*/ 1 w 160"/>
                  <a:gd name="T89" fmla="*/ 0 h 140"/>
                  <a:gd name="T90" fmla="*/ 1 w 160"/>
                  <a:gd name="T91" fmla="*/ 0 h 140"/>
                  <a:gd name="T92" fmla="*/ 1 w 160"/>
                  <a:gd name="T93" fmla="*/ 0 h 140"/>
                  <a:gd name="T94" fmla="*/ 1 w 160"/>
                  <a:gd name="T95" fmla="*/ 1 h 140"/>
                  <a:gd name="T96" fmla="*/ 1 w 160"/>
                  <a:gd name="T97" fmla="*/ 1 h 140"/>
                  <a:gd name="T98" fmla="*/ 1 w 160"/>
                  <a:gd name="T99" fmla="*/ 1 h 140"/>
                  <a:gd name="T100" fmla="*/ 1 w 160"/>
                  <a:gd name="T101" fmla="*/ 1 h 140"/>
                  <a:gd name="T102" fmla="*/ 1 w 160"/>
                  <a:gd name="T103" fmla="*/ 1 h 140"/>
                  <a:gd name="T104" fmla="*/ 1 w 160"/>
                  <a:gd name="T105" fmla="*/ 1 h 14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60" h="140">
                    <a:moveTo>
                      <a:pt x="159" y="140"/>
                    </a:moveTo>
                    <a:lnTo>
                      <a:pt x="115" y="125"/>
                    </a:lnTo>
                    <a:lnTo>
                      <a:pt x="107" y="124"/>
                    </a:lnTo>
                    <a:lnTo>
                      <a:pt x="105" y="134"/>
                    </a:lnTo>
                    <a:lnTo>
                      <a:pt x="95" y="133"/>
                    </a:lnTo>
                    <a:lnTo>
                      <a:pt x="78" y="131"/>
                    </a:lnTo>
                    <a:lnTo>
                      <a:pt x="68" y="130"/>
                    </a:lnTo>
                    <a:lnTo>
                      <a:pt x="51" y="127"/>
                    </a:lnTo>
                    <a:lnTo>
                      <a:pt x="33" y="116"/>
                    </a:lnTo>
                    <a:lnTo>
                      <a:pt x="26" y="106"/>
                    </a:lnTo>
                    <a:lnTo>
                      <a:pt x="8" y="104"/>
                    </a:lnTo>
                    <a:lnTo>
                      <a:pt x="0" y="94"/>
                    </a:lnTo>
                    <a:lnTo>
                      <a:pt x="11" y="77"/>
                    </a:lnTo>
                    <a:lnTo>
                      <a:pt x="29" y="79"/>
                    </a:lnTo>
                    <a:lnTo>
                      <a:pt x="38" y="80"/>
                    </a:lnTo>
                    <a:lnTo>
                      <a:pt x="56" y="82"/>
                    </a:lnTo>
                    <a:lnTo>
                      <a:pt x="65" y="74"/>
                    </a:lnTo>
                    <a:lnTo>
                      <a:pt x="84" y="76"/>
                    </a:lnTo>
                    <a:lnTo>
                      <a:pt x="92" y="87"/>
                    </a:lnTo>
                    <a:lnTo>
                      <a:pt x="111" y="89"/>
                    </a:lnTo>
                    <a:lnTo>
                      <a:pt x="118" y="99"/>
                    </a:lnTo>
                    <a:lnTo>
                      <a:pt x="126" y="100"/>
                    </a:lnTo>
                    <a:lnTo>
                      <a:pt x="125" y="108"/>
                    </a:lnTo>
                    <a:lnTo>
                      <a:pt x="126" y="100"/>
                    </a:lnTo>
                    <a:lnTo>
                      <a:pt x="136" y="101"/>
                    </a:lnTo>
                    <a:lnTo>
                      <a:pt x="127" y="91"/>
                    </a:lnTo>
                    <a:lnTo>
                      <a:pt x="120" y="80"/>
                    </a:lnTo>
                    <a:lnTo>
                      <a:pt x="112" y="79"/>
                    </a:lnTo>
                    <a:lnTo>
                      <a:pt x="102" y="70"/>
                    </a:lnTo>
                    <a:lnTo>
                      <a:pt x="94" y="69"/>
                    </a:lnTo>
                    <a:lnTo>
                      <a:pt x="85" y="68"/>
                    </a:lnTo>
                    <a:lnTo>
                      <a:pt x="76" y="67"/>
                    </a:lnTo>
                    <a:lnTo>
                      <a:pt x="58" y="65"/>
                    </a:lnTo>
                    <a:lnTo>
                      <a:pt x="49" y="64"/>
                    </a:lnTo>
                    <a:lnTo>
                      <a:pt x="47" y="0"/>
                    </a:lnTo>
                    <a:lnTo>
                      <a:pt x="57" y="1"/>
                    </a:lnTo>
                    <a:lnTo>
                      <a:pt x="73" y="11"/>
                    </a:lnTo>
                    <a:lnTo>
                      <a:pt x="83" y="12"/>
                    </a:lnTo>
                    <a:lnTo>
                      <a:pt x="99" y="24"/>
                    </a:lnTo>
                    <a:lnTo>
                      <a:pt x="108" y="34"/>
                    </a:lnTo>
                    <a:lnTo>
                      <a:pt x="116" y="43"/>
                    </a:lnTo>
                    <a:lnTo>
                      <a:pt x="132" y="54"/>
                    </a:lnTo>
                    <a:lnTo>
                      <a:pt x="141" y="65"/>
                    </a:lnTo>
                    <a:lnTo>
                      <a:pt x="140" y="74"/>
                    </a:lnTo>
                    <a:lnTo>
                      <a:pt x="148" y="75"/>
                    </a:lnTo>
                    <a:lnTo>
                      <a:pt x="147" y="83"/>
                    </a:lnTo>
                    <a:lnTo>
                      <a:pt x="156" y="85"/>
                    </a:lnTo>
                    <a:lnTo>
                      <a:pt x="155" y="95"/>
                    </a:lnTo>
                    <a:lnTo>
                      <a:pt x="154" y="103"/>
                    </a:lnTo>
                    <a:lnTo>
                      <a:pt x="153" y="112"/>
                    </a:lnTo>
                    <a:lnTo>
                      <a:pt x="152" y="121"/>
                    </a:lnTo>
                    <a:lnTo>
                      <a:pt x="160" y="131"/>
                    </a:lnTo>
                    <a:lnTo>
                      <a:pt x="159" y="140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68" name="Freeform 1987">
                <a:extLst>
                  <a:ext uri="{FF2B5EF4-FFF2-40B4-BE49-F238E27FC236}">
                    <a16:creationId xmlns:a16="http://schemas.microsoft.com/office/drawing/2014/main" id="{60C47E37-2F6E-4814-9592-CEBCB1B67D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6" y="3591"/>
                <a:ext cx="1" cy="1"/>
              </a:xfrm>
              <a:custGeom>
                <a:avLst/>
                <a:gdLst>
                  <a:gd name="T0" fmla="*/ 0 w 18"/>
                  <a:gd name="T1" fmla="*/ 0 h 9"/>
                  <a:gd name="T2" fmla="*/ 0 w 18"/>
                  <a:gd name="T3" fmla="*/ 0 h 9"/>
                  <a:gd name="T4" fmla="*/ 0 w 18"/>
                  <a:gd name="T5" fmla="*/ 0 h 9"/>
                  <a:gd name="T6" fmla="*/ 0 w 18"/>
                  <a:gd name="T7" fmla="*/ 0 h 9"/>
                  <a:gd name="T8" fmla="*/ 0 w 18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9">
                    <a:moveTo>
                      <a:pt x="18" y="9"/>
                    </a:moveTo>
                    <a:lnTo>
                      <a:pt x="0" y="7"/>
                    </a:lnTo>
                    <a:lnTo>
                      <a:pt x="8" y="8"/>
                    </a:lnTo>
                    <a:lnTo>
                      <a:pt x="9" y="0"/>
                    </a:lnTo>
                    <a:lnTo>
                      <a:pt x="18" y="9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69" name="Freeform 1988">
                <a:extLst>
                  <a:ext uri="{FF2B5EF4-FFF2-40B4-BE49-F238E27FC236}">
                    <a16:creationId xmlns:a16="http://schemas.microsoft.com/office/drawing/2014/main" id="{6C1A8931-152C-44F5-A9F2-C58D74598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9" y="3585"/>
                <a:ext cx="4" cy="1"/>
              </a:xfrm>
              <a:custGeom>
                <a:avLst/>
                <a:gdLst>
                  <a:gd name="T0" fmla="*/ 0 w 62"/>
                  <a:gd name="T1" fmla="*/ 0 h 17"/>
                  <a:gd name="T2" fmla="*/ 0 w 62"/>
                  <a:gd name="T3" fmla="*/ 0 h 17"/>
                  <a:gd name="T4" fmla="*/ 0 w 62"/>
                  <a:gd name="T5" fmla="*/ 0 h 17"/>
                  <a:gd name="T6" fmla="*/ 0 w 62"/>
                  <a:gd name="T7" fmla="*/ 0 h 17"/>
                  <a:gd name="T8" fmla="*/ 0 w 62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" h="17">
                    <a:moveTo>
                      <a:pt x="62" y="17"/>
                    </a:moveTo>
                    <a:lnTo>
                      <a:pt x="0" y="0"/>
                    </a:lnTo>
                    <a:lnTo>
                      <a:pt x="46" y="5"/>
                    </a:lnTo>
                    <a:lnTo>
                      <a:pt x="55" y="6"/>
                    </a:lnTo>
                    <a:lnTo>
                      <a:pt x="62" y="17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70" name="Freeform 1989">
                <a:extLst>
                  <a:ext uri="{FF2B5EF4-FFF2-40B4-BE49-F238E27FC236}">
                    <a16:creationId xmlns:a16="http://schemas.microsoft.com/office/drawing/2014/main" id="{ADCE0319-C65D-4905-B933-53A7FEAA57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2" y="3574"/>
                <a:ext cx="4" cy="6"/>
              </a:xfrm>
              <a:custGeom>
                <a:avLst/>
                <a:gdLst>
                  <a:gd name="T0" fmla="*/ 0 w 65"/>
                  <a:gd name="T1" fmla="*/ 0 h 99"/>
                  <a:gd name="T2" fmla="*/ 0 w 65"/>
                  <a:gd name="T3" fmla="*/ 0 h 99"/>
                  <a:gd name="T4" fmla="*/ 0 w 65"/>
                  <a:gd name="T5" fmla="*/ 0 h 99"/>
                  <a:gd name="T6" fmla="*/ 0 w 65"/>
                  <a:gd name="T7" fmla="*/ 0 h 99"/>
                  <a:gd name="T8" fmla="*/ 0 w 65"/>
                  <a:gd name="T9" fmla="*/ 0 h 99"/>
                  <a:gd name="T10" fmla="*/ 0 w 65"/>
                  <a:gd name="T11" fmla="*/ 0 h 99"/>
                  <a:gd name="T12" fmla="*/ 0 w 65"/>
                  <a:gd name="T13" fmla="*/ 0 h 99"/>
                  <a:gd name="T14" fmla="*/ 0 w 65"/>
                  <a:gd name="T15" fmla="*/ 0 h 99"/>
                  <a:gd name="T16" fmla="*/ 0 w 65"/>
                  <a:gd name="T17" fmla="*/ 0 h 99"/>
                  <a:gd name="T18" fmla="*/ 0 w 65"/>
                  <a:gd name="T19" fmla="*/ 0 h 99"/>
                  <a:gd name="T20" fmla="*/ 0 w 65"/>
                  <a:gd name="T21" fmla="*/ 0 h 99"/>
                  <a:gd name="T22" fmla="*/ 0 w 65"/>
                  <a:gd name="T23" fmla="*/ 0 h 99"/>
                  <a:gd name="T24" fmla="*/ 0 w 65"/>
                  <a:gd name="T25" fmla="*/ 0 h 99"/>
                  <a:gd name="T26" fmla="*/ 0 w 65"/>
                  <a:gd name="T27" fmla="*/ 0 h 99"/>
                  <a:gd name="T28" fmla="*/ 0 w 65"/>
                  <a:gd name="T29" fmla="*/ 0 h 99"/>
                  <a:gd name="T30" fmla="*/ 0 w 65"/>
                  <a:gd name="T31" fmla="*/ 0 h 99"/>
                  <a:gd name="T32" fmla="*/ 0 w 65"/>
                  <a:gd name="T33" fmla="*/ 0 h 99"/>
                  <a:gd name="T34" fmla="*/ 0 w 65"/>
                  <a:gd name="T35" fmla="*/ 0 h 99"/>
                  <a:gd name="T36" fmla="*/ 0 w 65"/>
                  <a:gd name="T37" fmla="*/ 0 h 99"/>
                  <a:gd name="T38" fmla="*/ 0 w 65"/>
                  <a:gd name="T39" fmla="*/ 0 h 99"/>
                  <a:gd name="T40" fmla="*/ 0 w 65"/>
                  <a:gd name="T41" fmla="*/ 0 h 99"/>
                  <a:gd name="T42" fmla="*/ 0 w 65"/>
                  <a:gd name="T43" fmla="*/ 0 h 99"/>
                  <a:gd name="T44" fmla="*/ 0 w 65"/>
                  <a:gd name="T45" fmla="*/ 0 h 99"/>
                  <a:gd name="T46" fmla="*/ 0 w 65"/>
                  <a:gd name="T47" fmla="*/ 0 h 99"/>
                  <a:gd name="T48" fmla="*/ 0 w 65"/>
                  <a:gd name="T49" fmla="*/ 0 h 99"/>
                  <a:gd name="T50" fmla="*/ 0 w 65"/>
                  <a:gd name="T51" fmla="*/ 0 h 99"/>
                  <a:gd name="T52" fmla="*/ 0 w 65"/>
                  <a:gd name="T53" fmla="*/ 0 h 99"/>
                  <a:gd name="T54" fmla="*/ 0 w 65"/>
                  <a:gd name="T55" fmla="*/ 0 h 9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5" h="99">
                    <a:moveTo>
                      <a:pt x="55" y="98"/>
                    </a:moveTo>
                    <a:lnTo>
                      <a:pt x="47" y="88"/>
                    </a:lnTo>
                    <a:lnTo>
                      <a:pt x="40" y="78"/>
                    </a:lnTo>
                    <a:lnTo>
                      <a:pt x="32" y="67"/>
                    </a:lnTo>
                    <a:lnTo>
                      <a:pt x="23" y="58"/>
                    </a:lnTo>
                    <a:lnTo>
                      <a:pt x="15" y="47"/>
                    </a:lnTo>
                    <a:lnTo>
                      <a:pt x="7" y="46"/>
                    </a:lnTo>
                    <a:lnTo>
                      <a:pt x="0" y="28"/>
                    </a:lnTo>
                    <a:lnTo>
                      <a:pt x="1" y="18"/>
                    </a:lnTo>
                    <a:lnTo>
                      <a:pt x="2" y="10"/>
                    </a:lnTo>
                    <a:lnTo>
                      <a:pt x="3" y="0"/>
                    </a:lnTo>
                    <a:lnTo>
                      <a:pt x="12" y="1"/>
                    </a:lnTo>
                    <a:lnTo>
                      <a:pt x="20" y="2"/>
                    </a:lnTo>
                    <a:lnTo>
                      <a:pt x="30" y="3"/>
                    </a:lnTo>
                    <a:lnTo>
                      <a:pt x="29" y="13"/>
                    </a:lnTo>
                    <a:lnTo>
                      <a:pt x="19" y="12"/>
                    </a:lnTo>
                    <a:lnTo>
                      <a:pt x="11" y="11"/>
                    </a:lnTo>
                    <a:lnTo>
                      <a:pt x="1" y="18"/>
                    </a:lnTo>
                    <a:lnTo>
                      <a:pt x="0" y="28"/>
                    </a:lnTo>
                    <a:lnTo>
                      <a:pt x="8" y="37"/>
                    </a:lnTo>
                    <a:lnTo>
                      <a:pt x="15" y="47"/>
                    </a:lnTo>
                    <a:lnTo>
                      <a:pt x="23" y="58"/>
                    </a:lnTo>
                    <a:lnTo>
                      <a:pt x="32" y="67"/>
                    </a:lnTo>
                    <a:lnTo>
                      <a:pt x="41" y="68"/>
                    </a:lnTo>
                    <a:lnTo>
                      <a:pt x="48" y="79"/>
                    </a:lnTo>
                    <a:lnTo>
                      <a:pt x="56" y="89"/>
                    </a:lnTo>
                    <a:lnTo>
                      <a:pt x="65" y="99"/>
                    </a:lnTo>
                    <a:lnTo>
                      <a:pt x="55" y="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71" name="Freeform 1990">
                <a:extLst>
                  <a:ext uri="{FF2B5EF4-FFF2-40B4-BE49-F238E27FC236}">
                    <a16:creationId xmlns:a16="http://schemas.microsoft.com/office/drawing/2014/main" id="{75F6B7C3-14A0-4180-B190-83C0B7F46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6" y="3580"/>
                <a:ext cx="1" cy="1"/>
              </a:xfrm>
              <a:custGeom>
                <a:avLst/>
                <a:gdLst>
                  <a:gd name="T0" fmla="*/ 0 w 26"/>
                  <a:gd name="T1" fmla="*/ 0 h 21"/>
                  <a:gd name="T2" fmla="*/ 0 w 26"/>
                  <a:gd name="T3" fmla="*/ 0 h 21"/>
                  <a:gd name="T4" fmla="*/ 0 w 26"/>
                  <a:gd name="T5" fmla="*/ 0 h 21"/>
                  <a:gd name="T6" fmla="*/ 0 w 26"/>
                  <a:gd name="T7" fmla="*/ 0 h 21"/>
                  <a:gd name="T8" fmla="*/ 0 w 26"/>
                  <a:gd name="T9" fmla="*/ 0 h 21"/>
                  <a:gd name="T10" fmla="*/ 0 w 26"/>
                  <a:gd name="T11" fmla="*/ 0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21">
                    <a:moveTo>
                      <a:pt x="26" y="21"/>
                    </a:moveTo>
                    <a:lnTo>
                      <a:pt x="9" y="8"/>
                    </a:lnTo>
                    <a:lnTo>
                      <a:pt x="0" y="7"/>
                    </a:lnTo>
                    <a:lnTo>
                      <a:pt x="10" y="0"/>
                    </a:lnTo>
                    <a:lnTo>
                      <a:pt x="20" y="1"/>
                    </a:lnTo>
                    <a:lnTo>
                      <a:pt x="26" y="21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72" name="Freeform 1991">
                <a:extLst>
                  <a:ext uri="{FF2B5EF4-FFF2-40B4-BE49-F238E27FC236}">
                    <a16:creationId xmlns:a16="http://schemas.microsoft.com/office/drawing/2014/main" id="{FE809D73-D8AF-451F-9CEB-192FD6F26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1" y="3566"/>
                <a:ext cx="3" cy="4"/>
              </a:xfrm>
              <a:custGeom>
                <a:avLst/>
                <a:gdLst>
                  <a:gd name="T0" fmla="*/ 0 w 39"/>
                  <a:gd name="T1" fmla="*/ 0 h 60"/>
                  <a:gd name="T2" fmla="*/ 0 w 39"/>
                  <a:gd name="T3" fmla="*/ 0 h 60"/>
                  <a:gd name="T4" fmla="*/ 0 w 39"/>
                  <a:gd name="T5" fmla="*/ 0 h 60"/>
                  <a:gd name="T6" fmla="*/ 0 w 39"/>
                  <a:gd name="T7" fmla="*/ 0 h 60"/>
                  <a:gd name="T8" fmla="*/ 0 w 39"/>
                  <a:gd name="T9" fmla="*/ 0 h 60"/>
                  <a:gd name="T10" fmla="*/ 0 w 39"/>
                  <a:gd name="T11" fmla="*/ 0 h 60"/>
                  <a:gd name="T12" fmla="*/ 0 w 39"/>
                  <a:gd name="T13" fmla="*/ 0 h 60"/>
                  <a:gd name="T14" fmla="*/ 0 w 39"/>
                  <a:gd name="T15" fmla="*/ 0 h 60"/>
                  <a:gd name="T16" fmla="*/ 0 w 39"/>
                  <a:gd name="T17" fmla="*/ 0 h 60"/>
                  <a:gd name="T18" fmla="*/ 0 w 39"/>
                  <a:gd name="T19" fmla="*/ 0 h 60"/>
                  <a:gd name="T20" fmla="*/ 0 w 39"/>
                  <a:gd name="T21" fmla="*/ 0 h 60"/>
                  <a:gd name="T22" fmla="*/ 0 w 39"/>
                  <a:gd name="T23" fmla="*/ 0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9" h="60">
                    <a:moveTo>
                      <a:pt x="39" y="60"/>
                    </a:moveTo>
                    <a:lnTo>
                      <a:pt x="31" y="59"/>
                    </a:lnTo>
                    <a:lnTo>
                      <a:pt x="24" y="49"/>
                    </a:lnTo>
                    <a:lnTo>
                      <a:pt x="25" y="39"/>
                    </a:lnTo>
                    <a:lnTo>
                      <a:pt x="15" y="38"/>
                    </a:lnTo>
                    <a:lnTo>
                      <a:pt x="16" y="29"/>
                    </a:lnTo>
                    <a:lnTo>
                      <a:pt x="8" y="28"/>
                    </a:lnTo>
                    <a:lnTo>
                      <a:pt x="9" y="19"/>
                    </a:lnTo>
                    <a:lnTo>
                      <a:pt x="10" y="11"/>
                    </a:lnTo>
                    <a:lnTo>
                      <a:pt x="0" y="9"/>
                    </a:lnTo>
                    <a:lnTo>
                      <a:pt x="1" y="0"/>
                    </a:lnTo>
                    <a:lnTo>
                      <a:pt x="39" y="60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73" name="Freeform 1992">
                <a:extLst>
                  <a:ext uri="{FF2B5EF4-FFF2-40B4-BE49-F238E27FC236}">
                    <a16:creationId xmlns:a16="http://schemas.microsoft.com/office/drawing/2014/main" id="{4475769E-4564-46B5-9FD7-035420788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3576"/>
                <a:ext cx="23" cy="7"/>
              </a:xfrm>
              <a:custGeom>
                <a:avLst/>
                <a:gdLst>
                  <a:gd name="T0" fmla="*/ 2 w 336"/>
                  <a:gd name="T1" fmla="*/ 0 h 107"/>
                  <a:gd name="T2" fmla="*/ 1 w 336"/>
                  <a:gd name="T3" fmla="*/ 0 h 107"/>
                  <a:gd name="T4" fmla="*/ 1 w 336"/>
                  <a:gd name="T5" fmla="*/ 0 h 107"/>
                  <a:gd name="T6" fmla="*/ 1 w 336"/>
                  <a:gd name="T7" fmla="*/ 0 h 107"/>
                  <a:gd name="T8" fmla="*/ 1 w 336"/>
                  <a:gd name="T9" fmla="*/ 0 h 107"/>
                  <a:gd name="T10" fmla="*/ 1 w 336"/>
                  <a:gd name="T11" fmla="*/ 0 h 107"/>
                  <a:gd name="T12" fmla="*/ 1 w 336"/>
                  <a:gd name="T13" fmla="*/ 0 h 107"/>
                  <a:gd name="T14" fmla="*/ 1 w 336"/>
                  <a:gd name="T15" fmla="*/ 0 h 107"/>
                  <a:gd name="T16" fmla="*/ 1 w 336"/>
                  <a:gd name="T17" fmla="*/ 0 h 107"/>
                  <a:gd name="T18" fmla="*/ 1 w 336"/>
                  <a:gd name="T19" fmla="*/ 0 h 107"/>
                  <a:gd name="T20" fmla="*/ 1 w 336"/>
                  <a:gd name="T21" fmla="*/ 0 h 107"/>
                  <a:gd name="T22" fmla="*/ 1 w 336"/>
                  <a:gd name="T23" fmla="*/ 0 h 107"/>
                  <a:gd name="T24" fmla="*/ 1 w 336"/>
                  <a:gd name="T25" fmla="*/ 0 h 107"/>
                  <a:gd name="T26" fmla="*/ 1 w 336"/>
                  <a:gd name="T27" fmla="*/ 0 h 107"/>
                  <a:gd name="T28" fmla="*/ 1 w 336"/>
                  <a:gd name="T29" fmla="*/ 0 h 107"/>
                  <a:gd name="T30" fmla="*/ 0 w 336"/>
                  <a:gd name="T31" fmla="*/ 0 h 107"/>
                  <a:gd name="T32" fmla="*/ 0 w 336"/>
                  <a:gd name="T33" fmla="*/ 0 h 107"/>
                  <a:gd name="T34" fmla="*/ 0 w 336"/>
                  <a:gd name="T35" fmla="*/ 0 h 107"/>
                  <a:gd name="T36" fmla="*/ 0 w 336"/>
                  <a:gd name="T37" fmla="*/ 0 h 107"/>
                  <a:gd name="T38" fmla="*/ 0 w 336"/>
                  <a:gd name="T39" fmla="*/ 0 h 107"/>
                  <a:gd name="T40" fmla="*/ 0 w 336"/>
                  <a:gd name="T41" fmla="*/ 0 h 107"/>
                  <a:gd name="T42" fmla="*/ 0 w 336"/>
                  <a:gd name="T43" fmla="*/ 0 h 107"/>
                  <a:gd name="T44" fmla="*/ 1 w 336"/>
                  <a:gd name="T45" fmla="*/ 0 h 107"/>
                  <a:gd name="T46" fmla="*/ 1 w 336"/>
                  <a:gd name="T47" fmla="*/ 0 h 107"/>
                  <a:gd name="T48" fmla="*/ 0 w 336"/>
                  <a:gd name="T49" fmla="*/ 0 h 107"/>
                  <a:gd name="T50" fmla="*/ 2 w 336"/>
                  <a:gd name="T51" fmla="*/ 0 h 10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36" h="107">
                    <a:moveTo>
                      <a:pt x="336" y="94"/>
                    </a:moveTo>
                    <a:lnTo>
                      <a:pt x="308" y="90"/>
                    </a:lnTo>
                    <a:lnTo>
                      <a:pt x="300" y="89"/>
                    </a:lnTo>
                    <a:lnTo>
                      <a:pt x="299" y="99"/>
                    </a:lnTo>
                    <a:lnTo>
                      <a:pt x="290" y="98"/>
                    </a:lnTo>
                    <a:lnTo>
                      <a:pt x="289" y="107"/>
                    </a:lnTo>
                    <a:lnTo>
                      <a:pt x="272" y="96"/>
                    </a:lnTo>
                    <a:lnTo>
                      <a:pt x="254" y="94"/>
                    </a:lnTo>
                    <a:lnTo>
                      <a:pt x="226" y="90"/>
                    </a:lnTo>
                    <a:lnTo>
                      <a:pt x="210" y="88"/>
                    </a:lnTo>
                    <a:lnTo>
                      <a:pt x="192" y="77"/>
                    </a:lnTo>
                    <a:lnTo>
                      <a:pt x="174" y="75"/>
                    </a:lnTo>
                    <a:lnTo>
                      <a:pt x="157" y="64"/>
                    </a:lnTo>
                    <a:lnTo>
                      <a:pt x="139" y="62"/>
                    </a:lnTo>
                    <a:lnTo>
                      <a:pt x="121" y="59"/>
                    </a:lnTo>
                    <a:lnTo>
                      <a:pt x="105" y="48"/>
                    </a:lnTo>
                    <a:lnTo>
                      <a:pt x="87" y="38"/>
                    </a:lnTo>
                    <a:lnTo>
                      <a:pt x="70" y="35"/>
                    </a:lnTo>
                    <a:lnTo>
                      <a:pt x="52" y="23"/>
                    </a:lnTo>
                    <a:lnTo>
                      <a:pt x="35" y="13"/>
                    </a:lnTo>
                    <a:lnTo>
                      <a:pt x="17" y="11"/>
                    </a:lnTo>
                    <a:lnTo>
                      <a:pt x="0" y="0"/>
                    </a:lnTo>
                    <a:lnTo>
                      <a:pt x="263" y="95"/>
                    </a:lnTo>
                    <a:lnTo>
                      <a:pt x="264" y="85"/>
                    </a:lnTo>
                    <a:lnTo>
                      <a:pt x="99" y="12"/>
                    </a:lnTo>
                    <a:lnTo>
                      <a:pt x="336" y="94"/>
                    </a:lnTo>
                    <a:close/>
                  </a:path>
                </a:pathLst>
              </a:custGeom>
              <a:solidFill>
                <a:srgbClr val="91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74" name="Freeform 1993">
                <a:extLst>
                  <a:ext uri="{FF2B5EF4-FFF2-40B4-BE49-F238E27FC236}">
                    <a16:creationId xmlns:a16="http://schemas.microsoft.com/office/drawing/2014/main" id="{4BF8A5B3-082C-4F90-8C1D-57BEE35DC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7" y="3575"/>
                <a:ext cx="9" cy="2"/>
              </a:xfrm>
              <a:custGeom>
                <a:avLst/>
                <a:gdLst>
                  <a:gd name="T0" fmla="*/ 1 w 135"/>
                  <a:gd name="T1" fmla="*/ 0 h 35"/>
                  <a:gd name="T2" fmla="*/ 0 w 135"/>
                  <a:gd name="T3" fmla="*/ 0 h 35"/>
                  <a:gd name="T4" fmla="*/ 0 w 135"/>
                  <a:gd name="T5" fmla="*/ 0 h 35"/>
                  <a:gd name="T6" fmla="*/ 0 w 135"/>
                  <a:gd name="T7" fmla="*/ 0 h 35"/>
                  <a:gd name="T8" fmla="*/ 0 w 135"/>
                  <a:gd name="T9" fmla="*/ 0 h 35"/>
                  <a:gd name="T10" fmla="*/ 0 w 135"/>
                  <a:gd name="T11" fmla="*/ 0 h 35"/>
                  <a:gd name="T12" fmla="*/ 0 w 135"/>
                  <a:gd name="T13" fmla="*/ 0 h 35"/>
                  <a:gd name="T14" fmla="*/ 0 w 135"/>
                  <a:gd name="T15" fmla="*/ 0 h 35"/>
                  <a:gd name="T16" fmla="*/ 0 w 135"/>
                  <a:gd name="T17" fmla="*/ 0 h 35"/>
                  <a:gd name="T18" fmla="*/ 0 w 135"/>
                  <a:gd name="T19" fmla="*/ 0 h 35"/>
                  <a:gd name="T20" fmla="*/ 0 w 135"/>
                  <a:gd name="T21" fmla="*/ 0 h 35"/>
                  <a:gd name="T22" fmla="*/ 0 w 135"/>
                  <a:gd name="T23" fmla="*/ 0 h 35"/>
                  <a:gd name="T24" fmla="*/ 0 w 135"/>
                  <a:gd name="T25" fmla="*/ 0 h 35"/>
                  <a:gd name="T26" fmla="*/ 0 w 135"/>
                  <a:gd name="T27" fmla="*/ 0 h 35"/>
                  <a:gd name="T28" fmla="*/ 0 w 135"/>
                  <a:gd name="T29" fmla="*/ 0 h 35"/>
                  <a:gd name="T30" fmla="*/ 0 w 135"/>
                  <a:gd name="T31" fmla="*/ 0 h 35"/>
                  <a:gd name="T32" fmla="*/ 1 w 135"/>
                  <a:gd name="T33" fmla="*/ 0 h 35"/>
                  <a:gd name="T34" fmla="*/ 1 w 135"/>
                  <a:gd name="T35" fmla="*/ 0 h 35"/>
                  <a:gd name="T36" fmla="*/ 1 w 135"/>
                  <a:gd name="T37" fmla="*/ 0 h 35"/>
                  <a:gd name="T38" fmla="*/ 1 w 135"/>
                  <a:gd name="T39" fmla="*/ 0 h 3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35" h="35">
                    <a:moveTo>
                      <a:pt x="134" y="31"/>
                    </a:moveTo>
                    <a:lnTo>
                      <a:pt x="88" y="35"/>
                    </a:lnTo>
                    <a:lnTo>
                      <a:pt x="79" y="34"/>
                    </a:lnTo>
                    <a:lnTo>
                      <a:pt x="70" y="33"/>
                    </a:lnTo>
                    <a:lnTo>
                      <a:pt x="53" y="31"/>
                    </a:lnTo>
                    <a:lnTo>
                      <a:pt x="43" y="30"/>
                    </a:lnTo>
                    <a:lnTo>
                      <a:pt x="34" y="29"/>
                    </a:lnTo>
                    <a:lnTo>
                      <a:pt x="26" y="18"/>
                    </a:lnTo>
                    <a:lnTo>
                      <a:pt x="8" y="15"/>
                    </a:lnTo>
                    <a:lnTo>
                      <a:pt x="0" y="6"/>
                    </a:lnTo>
                    <a:lnTo>
                      <a:pt x="19" y="8"/>
                    </a:lnTo>
                    <a:lnTo>
                      <a:pt x="28" y="0"/>
                    </a:lnTo>
                    <a:lnTo>
                      <a:pt x="46" y="2"/>
                    </a:lnTo>
                    <a:lnTo>
                      <a:pt x="64" y="13"/>
                    </a:lnTo>
                    <a:lnTo>
                      <a:pt x="81" y="15"/>
                    </a:lnTo>
                    <a:lnTo>
                      <a:pt x="100" y="18"/>
                    </a:lnTo>
                    <a:lnTo>
                      <a:pt x="118" y="20"/>
                    </a:lnTo>
                    <a:lnTo>
                      <a:pt x="127" y="21"/>
                    </a:lnTo>
                    <a:lnTo>
                      <a:pt x="135" y="22"/>
                    </a:lnTo>
                    <a:lnTo>
                      <a:pt x="134" y="31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75" name="Freeform 1994">
                <a:extLst>
                  <a:ext uri="{FF2B5EF4-FFF2-40B4-BE49-F238E27FC236}">
                    <a16:creationId xmlns:a16="http://schemas.microsoft.com/office/drawing/2014/main" id="{BEBDE007-CD0B-4AEE-B8B3-5F66AA169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1" y="3580"/>
                <a:ext cx="1" cy="1"/>
              </a:xfrm>
              <a:custGeom>
                <a:avLst/>
                <a:gdLst>
                  <a:gd name="T0" fmla="*/ 0 w 1"/>
                  <a:gd name="T1" fmla="*/ 0 h 9"/>
                  <a:gd name="T2" fmla="*/ 1 w 1"/>
                  <a:gd name="T3" fmla="*/ 0 h 9"/>
                  <a:gd name="T4" fmla="*/ 0 w 1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9">
                    <a:moveTo>
                      <a:pt x="0" y="9"/>
                    </a:moveTo>
                    <a:lnTo>
                      <a:pt x="1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76" name="Freeform 1995">
                <a:extLst>
                  <a:ext uri="{FF2B5EF4-FFF2-40B4-BE49-F238E27FC236}">
                    <a16:creationId xmlns:a16="http://schemas.microsoft.com/office/drawing/2014/main" id="{A3BBBA63-AA98-42E2-9508-D4DA3309D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3" y="3572"/>
                <a:ext cx="9" cy="2"/>
              </a:xfrm>
              <a:custGeom>
                <a:avLst/>
                <a:gdLst>
                  <a:gd name="T0" fmla="*/ 1 w 133"/>
                  <a:gd name="T1" fmla="*/ 0 h 41"/>
                  <a:gd name="T2" fmla="*/ 1 w 133"/>
                  <a:gd name="T3" fmla="*/ 0 h 41"/>
                  <a:gd name="T4" fmla="*/ 0 w 133"/>
                  <a:gd name="T5" fmla="*/ 0 h 41"/>
                  <a:gd name="T6" fmla="*/ 0 w 133"/>
                  <a:gd name="T7" fmla="*/ 0 h 41"/>
                  <a:gd name="T8" fmla="*/ 0 w 133"/>
                  <a:gd name="T9" fmla="*/ 0 h 41"/>
                  <a:gd name="T10" fmla="*/ 0 w 133"/>
                  <a:gd name="T11" fmla="*/ 0 h 41"/>
                  <a:gd name="T12" fmla="*/ 0 w 133"/>
                  <a:gd name="T13" fmla="*/ 0 h 41"/>
                  <a:gd name="T14" fmla="*/ 0 w 133"/>
                  <a:gd name="T15" fmla="*/ 0 h 41"/>
                  <a:gd name="T16" fmla="*/ 0 w 133"/>
                  <a:gd name="T17" fmla="*/ 0 h 41"/>
                  <a:gd name="T18" fmla="*/ 0 w 133"/>
                  <a:gd name="T19" fmla="*/ 0 h 41"/>
                  <a:gd name="T20" fmla="*/ 0 w 133"/>
                  <a:gd name="T21" fmla="*/ 0 h 41"/>
                  <a:gd name="T22" fmla="*/ 0 w 133"/>
                  <a:gd name="T23" fmla="*/ 0 h 41"/>
                  <a:gd name="T24" fmla="*/ 0 w 133"/>
                  <a:gd name="T25" fmla="*/ 0 h 41"/>
                  <a:gd name="T26" fmla="*/ 0 w 133"/>
                  <a:gd name="T27" fmla="*/ 0 h 41"/>
                  <a:gd name="T28" fmla="*/ 0 w 133"/>
                  <a:gd name="T29" fmla="*/ 0 h 41"/>
                  <a:gd name="T30" fmla="*/ 0 w 133"/>
                  <a:gd name="T31" fmla="*/ 0 h 41"/>
                  <a:gd name="T32" fmla="*/ 0 w 133"/>
                  <a:gd name="T33" fmla="*/ 0 h 41"/>
                  <a:gd name="T34" fmla="*/ 0 w 133"/>
                  <a:gd name="T35" fmla="*/ 0 h 41"/>
                  <a:gd name="T36" fmla="*/ 1 w 133"/>
                  <a:gd name="T37" fmla="*/ 0 h 41"/>
                  <a:gd name="T38" fmla="*/ 1 w 133"/>
                  <a:gd name="T39" fmla="*/ 0 h 4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33" h="41">
                    <a:moveTo>
                      <a:pt x="133" y="41"/>
                    </a:moveTo>
                    <a:lnTo>
                      <a:pt x="115" y="39"/>
                    </a:lnTo>
                    <a:lnTo>
                      <a:pt x="97" y="37"/>
                    </a:lnTo>
                    <a:lnTo>
                      <a:pt x="78" y="35"/>
                    </a:lnTo>
                    <a:lnTo>
                      <a:pt x="70" y="33"/>
                    </a:lnTo>
                    <a:lnTo>
                      <a:pt x="51" y="31"/>
                    </a:lnTo>
                    <a:lnTo>
                      <a:pt x="34" y="29"/>
                    </a:lnTo>
                    <a:lnTo>
                      <a:pt x="16" y="18"/>
                    </a:lnTo>
                    <a:lnTo>
                      <a:pt x="0" y="7"/>
                    </a:lnTo>
                    <a:lnTo>
                      <a:pt x="9" y="8"/>
                    </a:lnTo>
                    <a:lnTo>
                      <a:pt x="18" y="0"/>
                    </a:lnTo>
                    <a:lnTo>
                      <a:pt x="36" y="11"/>
                    </a:lnTo>
                    <a:lnTo>
                      <a:pt x="45" y="12"/>
                    </a:lnTo>
                    <a:lnTo>
                      <a:pt x="53" y="13"/>
                    </a:lnTo>
                    <a:lnTo>
                      <a:pt x="72" y="15"/>
                    </a:lnTo>
                    <a:lnTo>
                      <a:pt x="80" y="16"/>
                    </a:lnTo>
                    <a:lnTo>
                      <a:pt x="98" y="27"/>
                    </a:lnTo>
                    <a:lnTo>
                      <a:pt x="107" y="28"/>
                    </a:lnTo>
                    <a:lnTo>
                      <a:pt x="124" y="30"/>
                    </a:lnTo>
                    <a:lnTo>
                      <a:pt x="133" y="41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77" name="Freeform 1996">
                <a:extLst>
                  <a:ext uri="{FF2B5EF4-FFF2-40B4-BE49-F238E27FC236}">
                    <a16:creationId xmlns:a16="http://schemas.microsoft.com/office/drawing/2014/main" id="{6F38E96A-A1F3-4B88-B25E-979B6BBB25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" y="3574"/>
                <a:ext cx="16" cy="5"/>
              </a:xfrm>
              <a:custGeom>
                <a:avLst/>
                <a:gdLst>
                  <a:gd name="T0" fmla="*/ 1 w 229"/>
                  <a:gd name="T1" fmla="*/ 0 h 81"/>
                  <a:gd name="T2" fmla="*/ 0 w 229"/>
                  <a:gd name="T3" fmla="*/ 0 h 81"/>
                  <a:gd name="T4" fmla="*/ 0 w 229"/>
                  <a:gd name="T5" fmla="*/ 0 h 81"/>
                  <a:gd name="T6" fmla="*/ 0 w 229"/>
                  <a:gd name="T7" fmla="*/ 0 h 81"/>
                  <a:gd name="T8" fmla="*/ 0 w 229"/>
                  <a:gd name="T9" fmla="*/ 0 h 81"/>
                  <a:gd name="T10" fmla="*/ 0 w 229"/>
                  <a:gd name="T11" fmla="*/ 0 h 81"/>
                  <a:gd name="T12" fmla="*/ 0 w 229"/>
                  <a:gd name="T13" fmla="*/ 0 h 81"/>
                  <a:gd name="T14" fmla="*/ 0 w 229"/>
                  <a:gd name="T15" fmla="*/ 0 h 81"/>
                  <a:gd name="T16" fmla="*/ 1 w 229"/>
                  <a:gd name="T17" fmla="*/ 0 h 81"/>
                  <a:gd name="T18" fmla="*/ 1 w 229"/>
                  <a:gd name="T19" fmla="*/ 0 h 81"/>
                  <a:gd name="T20" fmla="*/ 1 w 229"/>
                  <a:gd name="T21" fmla="*/ 0 h 81"/>
                  <a:gd name="T22" fmla="*/ 1 w 229"/>
                  <a:gd name="T23" fmla="*/ 0 h 81"/>
                  <a:gd name="T24" fmla="*/ 1 w 229"/>
                  <a:gd name="T25" fmla="*/ 0 h 81"/>
                  <a:gd name="T26" fmla="*/ 1 w 229"/>
                  <a:gd name="T27" fmla="*/ 0 h 81"/>
                  <a:gd name="T28" fmla="*/ 1 w 229"/>
                  <a:gd name="T29" fmla="*/ 0 h 81"/>
                  <a:gd name="T30" fmla="*/ 1 w 229"/>
                  <a:gd name="T31" fmla="*/ 0 h 81"/>
                  <a:gd name="T32" fmla="*/ 1 w 229"/>
                  <a:gd name="T33" fmla="*/ 0 h 81"/>
                  <a:gd name="T34" fmla="*/ 1 w 229"/>
                  <a:gd name="T35" fmla="*/ 0 h 81"/>
                  <a:gd name="T36" fmla="*/ 1 w 229"/>
                  <a:gd name="T37" fmla="*/ 0 h 81"/>
                  <a:gd name="T38" fmla="*/ 1 w 229"/>
                  <a:gd name="T39" fmla="*/ 0 h 81"/>
                  <a:gd name="T40" fmla="*/ 1 w 229"/>
                  <a:gd name="T41" fmla="*/ 0 h 81"/>
                  <a:gd name="T42" fmla="*/ 1 w 229"/>
                  <a:gd name="T43" fmla="*/ 0 h 8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29" h="81">
                    <a:moveTo>
                      <a:pt x="228" y="81"/>
                    </a:moveTo>
                    <a:lnTo>
                      <a:pt x="0" y="0"/>
                    </a:lnTo>
                    <a:lnTo>
                      <a:pt x="19" y="2"/>
                    </a:lnTo>
                    <a:lnTo>
                      <a:pt x="27" y="3"/>
                    </a:lnTo>
                    <a:lnTo>
                      <a:pt x="46" y="6"/>
                    </a:lnTo>
                    <a:lnTo>
                      <a:pt x="63" y="8"/>
                    </a:lnTo>
                    <a:lnTo>
                      <a:pt x="82" y="10"/>
                    </a:lnTo>
                    <a:lnTo>
                      <a:pt x="98" y="20"/>
                    </a:lnTo>
                    <a:lnTo>
                      <a:pt x="116" y="22"/>
                    </a:lnTo>
                    <a:lnTo>
                      <a:pt x="134" y="24"/>
                    </a:lnTo>
                    <a:lnTo>
                      <a:pt x="143" y="25"/>
                    </a:lnTo>
                    <a:lnTo>
                      <a:pt x="153" y="26"/>
                    </a:lnTo>
                    <a:lnTo>
                      <a:pt x="160" y="37"/>
                    </a:lnTo>
                    <a:lnTo>
                      <a:pt x="169" y="39"/>
                    </a:lnTo>
                    <a:lnTo>
                      <a:pt x="178" y="48"/>
                    </a:lnTo>
                    <a:lnTo>
                      <a:pt x="186" y="58"/>
                    </a:lnTo>
                    <a:lnTo>
                      <a:pt x="194" y="59"/>
                    </a:lnTo>
                    <a:lnTo>
                      <a:pt x="202" y="70"/>
                    </a:lnTo>
                    <a:lnTo>
                      <a:pt x="212" y="71"/>
                    </a:lnTo>
                    <a:lnTo>
                      <a:pt x="220" y="72"/>
                    </a:lnTo>
                    <a:lnTo>
                      <a:pt x="229" y="73"/>
                    </a:lnTo>
                    <a:lnTo>
                      <a:pt x="228" y="81"/>
                    </a:lnTo>
                    <a:close/>
                  </a:path>
                </a:pathLst>
              </a:custGeom>
              <a:solidFill>
                <a:srgbClr val="91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78" name="Freeform 1997">
                <a:extLst>
                  <a:ext uri="{FF2B5EF4-FFF2-40B4-BE49-F238E27FC236}">
                    <a16:creationId xmlns:a16="http://schemas.microsoft.com/office/drawing/2014/main" id="{7ED4C886-185E-451F-9B8D-FE4D113A60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0" y="3555"/>
                <a:ext cx="1" cy="1"/>
              </a:xfrm>
              <a:custGeom>
                <a:avLst/>
                <a:gdLst>
                  <a:gd name="T0" fmla="*/ 0 w 15"/>
                  <a:gd name="T1" fmla="*/ 0 h 20"/>
                  <a:gd name="T2" fmla="*/ 0 w 15"/>
                  <a:gd name="T3" fmla="*/ 0 h 20"/>
                  <a:gd name="T4" fmla="*/ 0 w 15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0">
                    <a:moveTo>
                      <a:pt x="15" y="20"/>
                    </a:moveTo>
                    <a:lnTo>
                      <a:pt x="0" y="0"/>
                    </a:lnTo>
                    <a:lnTo>
                      <a:pt x="15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79" name="Freeform 1998">
                <a:extLst>
                  <a:ext uri="{FF2B5EF4-FFF2-40B4-BE49-F238E27FC236}">
                    <a16:creationId xmlns:a16="http://schemas.microsoft.com/office/drawing/2014/main" id="{2B1E6792-9D5E-46A8-95F3-2E7F8A683C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3" y="3559"/>
                <a:ext cx="2" cy="3"/>
              </a:xfrm>
              <a:custGeom>
                <a:avLst/>
                <a:gdLst>
                  <a:gd name="T0" fmla="*/ 0 w 23"/>
                  <a:gd name="T1" fmla="*/ 0 h 40"/>
                  <a:gd name="T2" fmla="*/ 0 w 23"/>
                  <a:gd name="T3" fmla="*/ 0 h 40"/>
                  <a:gd name="T4" fmla="*/ 0 w 23"/>
                  <a:gd name="T5" fmla="*/ 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40">
                    <a:moveTo>
                      <a:pt x="23" y="40"/>
                    </a:moveTo>
                    <a:lnTo>
                      <a:pt x="0" y="0"/>
                    </a:lnTo>
                    <a:lnTo>
                      <a:pt x="23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80" name="Freeform 1999">
                <a:extLst>
                  <a:ext uri="{FF2B5EF4-FFF2-40B4-BE49-F238E27FC236}">
                    <a16:creationId xmlns:a16="http://schemas.microsoft.com/office/drawing/2014/main" id="{B43D5218-CF9E-4D05-9A63-A7B2C739C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3567"/>
                <a:ext cx="6" cy="4"/>
              </a:xfrm>
              <a:custGeom>
                <a:avLst/>
                <a:gdLst>
                  <a:gd name="T0" fmla="*/ 0 w 95"/>
                  <a:gd name="T1" fmla="*/ 0 h 55"/>
                  <a:gd name="T2" fmla="*/ 0 w 95"/>
                  <a:gd name="T3" fmla="*/ 0 h 55"/>
                  <a:gd name="T4" fmla="*/ 0 w 95"/>
                  <a:gd name="T5" fmla="*/ 0 h 55"/>
                  <a:gd name="T6" fmla="*/ 0 w 95"/>
                  <a:gd name="T7" fmla="*/ 0 h 55"/>
                  <a:gd name="T8" fmla="*/ 0 w 95"/>
                  <a:gd name="T9" fmla="*/ 0 h 55"/>
                  <a:gd name="T10" fmla="*/ 0 w 95"/>
                  <a:gd name="T11" fmla="*/ 0 h 55"/>
                  <a:gd name="T12" fmla="*/ 0 w 95"/>
                  <a:gd name="T13" fmla="*/ 0 h 55"/>
                  <a:gd name="T14" fmla="*/ 0 w 95"/>
                  <a:gd name="T15" fmla="*/ 0 h 55"/>
                  <a:gd name="T16" fmla="*/ 0 w 95"/>
                  <a:gd name="T17" fmla="*/ 0 h 55"/>
                  <a:gd name="T18" fmla="*/ 0 w 95"/>
                  <a:gd name="T19" fmla="*/ 0 h 55"/>
                  <a:gd name="T20" fmla="*/ 0 w 95"/>
                  <a:gd name="T21" fmla="*/ 0 h 55"/>
                  <a:gd name="T22" fmla="*/ 0 w 95"/>
                  <a:gd name="T23" fmla="*/ 0 h 55"/>
                  <a:gd name="T24" fmla="*/ 0 w 95"/>
                  <a:gd name="T25" fmla="*/ 0 h 55"/>
                  <a:gd name="T26" fmla="*/ 0 w 95"/>
                  <a:gd name="T27" fmla="*/ 0 h 55"/>
                  <a:gd name="T28" fmla="*/ 0 w 95"/>
                  <a:gd name="T29" fmla="*/ 0 h 55"/>
                  <a:gd name="T30" fmla="*/ 0 w 95"/>
                  <a:gd name="T31" fmla="*/ 0 h 55"/>
                  <a:gd name="T32" fmla="*/ 0 w 95"/>
                  <a:gd name="T33" fmla="*/ 0 h 55"/>
                  <a:gd name="T34" fmla="*/ 0 w 95"/>
                  <a:gd name="T35" fmla="*/ 0 h 55"/>
                  <a:gd name="T36" fmla="*/ 0 w 95"/>
                  <a:gd name="T37" fmla="*/ 0 h 5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5" h="55">
                    <a:moveTo>
                      <a:pt x="94" y="55"/>
                    </a:moveTo>
                    <a:lnTo>
                      <a:pt x="85" y="55"/>
                    </a:lnTo>
                    <a:lnTo>
                      <a:pt x="69" y="44"/>
                    </a:lnTo>
                    <a:lnTo>
                      <a:pt x="58" y="43"/>
                    </a:lnTo>
                    <a:lnTo>
                      <a:pt x="50" y="42"/>
                    </a:lnTo>
                    <a:lnTo>
                      <a:pt x="42" y="32"/>
                    </a:lnTo>
                    <a:lnTo>
                      <a:pt x="24" y="30"/>
                    </a:lnTo>
                    <a:lnTo>
                      <a:pt x="16" y="19"/>
                    </a:lnTo>
                    <a:lnTo>
                      <a:pt x="8" y="10"/>
                    </a:lnTo>
                    <a:lnTo>
                      <a:pt x="0" y="0"/>
                    </a:lnTo>
                    <a:lnTo>
                      <a:pt x="18" y="2"/>
                    </a:lnTo>
                    <a:lnTo>
                      <a:pt x="26" y="12"/>
                    </a:lnTo>
                    <a:lnTo>
                      <a:pt x="44" y="14"/>
                    </a:lnTo>
                    <a:lnTo>
                      <a:pt x="53" y="15"/>
                    </a:lnTo>
                    <a:lnTo>
                      <a:pt x="71" y="25"/>
                    </a:lnTo>
                    <a:lnTo>
                      <a:pt x="78" y="37"/>
                    </a:lnTo>
                    <a:lnTo>
                      <a:pt x="87" y="38"/>
                    </a:lnTo>
                    <a:lnTo>
                      <a:pt x="95" y="47"/>
                    </a:lnTo>
                    <a:lnTo>
                      <a:pt x="94" y="55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81" name="Freeform 2000">
                <a:extLst>
                  <a:ext uri="{FF2B5EF4-FFF2-40B4-BE49-F238E27FC236}">
                    <a16:creationId xmlns:a16="http://schemas.microsoft.com/office/drawing/2014/main" id="{DFECEF0E-3AC4-4035-BA01-BFAC66EB0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0" y="3572"/>
                <a:ext cx="19" cy="8"/>
              </a:xfrm>
              <a:custGeom>
                <a:avLst/>
                <a:gdLst>
                  <a:gd name="T0" fmla="*/ 1 w 279"/>
                  <a:gd name="T1" fmla="*/ 1 h 115"/>
                  <a:gd name="T2" fmla="*/ 1 w 279"/>
                  <a:gd name="T3" fmla="*/ 1 h 115"/>
                  <a:gd name="T4" fmla="*/ 1 w 279"/>
                  <a:gd name="T5" fmla="*/ 1 h 115"/>
                  <a:gd name="T6" fmla="*/ 1 w 279"/>
                  <a:gd name="T7" fmla="*/ 0 h 115"/>
                  <a:gd name="T8" fmla="*/ 1 w 279"/>
                  <a:gd name="T9" fmla="*/ 0 h 115"/>
                  <a:gd name="T10" fmla="*/ 1 w 279"/>
                  <a:gd name="T11" fmla="*/ 0 h 115"/>
                  <a:gd name="T12" fmla="*/ 1 w 279"/>
                  <a:gd name="T13" fmla="*/ 0 h 115"/>
                  <a:gd name="T14" fmla="*/ 1 w 279"/>
                  <a:gd name="T15" fmla="*/ 0 h 115"/>
                  <a:gd name="T16" fmla="*/ 1 w 279"/>
                  <a:gd name="T17" fmla="*/ 0 h 115"/>
                  <a:gd name="T18" fmla="*/ 1 w 279"/>
                  <a:gd name="T19" fmla="*/ 0 h 115"/>
                  <a:gd name="T20" fmla="*/ 0 w 279"/>
                  <a:gd name="T21" fmla="*/ 0 h 115"/>
                  <a:gd name="T22" fmla="*/ 0 w 279"/>
                  <a:gd name="T23" fmla="*/ 0 h 115"/>
                  <a:gd name="T24" fmla="*/ 0 w 279"/>
                  <a:gd name="T25" fmla="*/ 0 h 115"/>
                  <a:gd name="T26" fmla="*/ 0 w 279"/>
                  <a:gd name="T27" fmla="*/ 0 h 115"/>
                  <a:gd name="T28" fmla="*/ 0 w 279"/>
                  <a:gd name="T29" fmla="*/ 0 h 115"/>
                  <a:gd name="T30" fmla="*/ 0 w 279"/>
                  <a:gd name="T31" fmla="*/ 0 h 115"/>
                  <a:gd name="T32" fmla="*/ 0 w 279"/>
                  <a:gd name="T33" fmla="*/ 0 h 115"/>
                  <a:gd name="T34" fmla="*/ 0 w 279"/>
                  <a:gd name="T35" fmla="*/ 0 h 115"/>
                  <a:gd name="T36" fmla="*/ 0 w 279"/>
                  <a:gd name="T37" fmla="*/ 0 h 115"/>
                  <a:gd name="T38" fmla="*/ 0 w 279"/>
                  <a:gd name="T39" fmla="*/ 0 h 115"/>
                  <a:gd name="T40" fmla="*/ 0 w 279"/>
                  <a:gd name="T41" fmla="*/ 0 h 115"/>
                  <a:gd name="T42" fmla="*/ 0 w 279"/>
                  <a:gd name="T43" fmla="*/ 0 h 115"/>
                  <a:gd name="T44" fmla="*/ 1 w 279"/>
                  <a:gd name="T45" fmla="*/ 0 h 115"/>
                  <a:gd name="T46" fmla="*/ 1 w 279"/>
                  <a:gd name="T47" fmla="*/ 0 h 115"/>
                  <a:gd name="T48" fmla="*/ 1 w 279"/>
                  <a:gd name="T49" fmla="*/ 0 h 115"/>
                  <a:gd name="T50" fmla="*/ 1 w 279"/>
                  <a:gd name="T51" fmla="*/ 0 h 115"/>
                  <a:gd name="T52" fmla="*/ 1 w 279"/>
                  <a:gd name="T53" fmla="*/ 0 h 115"/>
                  <a:gd name="T54" fmla="*/ 1 w 279"/>
                  <a:gd name="T55" fmla="*/ 0 h 115"/>
                  <a:gd name="T56" fmla="*/ 1 w 279"/>
                  <a:gd name="T57" fmla="*/ 0 h 115"/>
                  <a:gd name="T58" fmla="*/ 1 w 279"/>
                  <a:gd name="T59" fmla="*/ 0 h 115"/>
                  <a:gd name="T60" fmla="*/ 1 w 279"/>
                  <a:gd name="T61" fmla="*/ 0 h 115"/>
                  <a:gd name="T62" fmla="*/ 1 w 279"/>
                  <a:gd name="T63" fmla="*/ 0 h 115"/>
                  <a:gd name="T64" fmla="*/ 1 w 279"/>
                  <a:gd name="T65" fmla="*/ 0 h 115"/>
                  <a:gd name="T66" fmla="*/ 1 w 279"/>
                  <a:gd name="T67" fmla="*/ 0 h 115"/>
                  <a:gd name="T68" fmla="*/ 1 w 279"/>
                  <a:gd name="T69" fmla="*/ 0 h 115"/>
                  <a:gd name="T70" fmla="*/ 1 w 279"/>
                  <a:gd name="T71" fmla="*/ 0 h 115"/>
                  <a:gd name="T72" fmla="*/ 1 w 279"/>
                  <a:gd name="T73" fmla="*/ 0 h 115"/>
                  <a:gd name="T74" fmla="*/ 1 w 279"/>
                  <a:gd name="T75" fmla="*/ 0 h 115"/>
                  <a:gd name="T76" fmla="*/ 1 w 279"/>
                  <a:gd name="T77" fmla="*/ 0 h 115"/>
                  <a:gd name="T78" fmla="*/ 1 w 279"/>
                  <a:gd name="T79" fmla="*/ 1 h 115"/>
                  <a:gd name="T80" fmla="*/ 1 w 279"/>
                  <a:gd name="T81" fmla="*/ 1 h 115"/>
                  <a:gd name="T82" fmla="*/ 1 w 279"/>
                  <a:gd name="T83" fmla="*/ 1 h 11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79" h="115">
                    <a:moveTo>
                      <a:pt x="279" y="115"/>
                    </a:moveTo>
                    <a:lnTo>
                      <a:pt x="261" y="112"/>
                    </a:lnTo>
                    <a:lnTo>
                      <a:pt x="243" y="110"/>
                    </a:lnTo>
                    <a:lnTo>
                      <a:pt x="225" y="99"/>
                    </a:lnTo>
                    <a:lnTo>
                      <a:pt x="209" y="97"/>
                    </a:lnTo>
                    <a:lnTo>
                      <a:pt x="191" y="86"/>
                    </a:lnTo>
                    <a:lnTo>
                      <a:pt x="173" y="84"/>
                    </a:lnTo>
                    <a:lnTo>
                      <a:pt x="156" y="72"/>
                    </a:lnTo>
                    <a:lnTo>
                      <a:pt x="139" y="62"/>
                    </a:lnTo>
                    <a:lnTo>
                      <a:pt x="121" y="60"/>
                    </a:lnTo>
                    <a:lnTo>
                      <a:pt x="104" y="48"/>
                    </a:lnTo>
                    <a:lnTo>
                      <a:pt x="87" y="37"/>
                    </a:lnTo>
                    <a:lnTo>
                      <a:pt x="71" y="27"/>
                    </a:lnTo>
                    <a:lnTo>
                      <a:pt x="52" y="25"/>
                    </a:lnTo>
                    <a:lnTo>
                      <a:pt x="35" y="12"/>
                    </a:lnTo>
                    <a:lnTo>
                      <a:pt x="18" y="2"/>
                    </a:lnTo>
                    <a:lnTo>
                      <a:pt x="0" y="0"/>
                    </a:lnTo>
                    <a:lnTo>
                      <a:pt x="81" y="9"/>
                    </a:lnTo>
                    <a:lnTo>
                      <a:pt x="90" y="10"/>
                    </a:lnTo>
                    <a:lnTo>
                      <a:pt x="89" y="19"/>
                    </a:lnTo>
                    <a:lnTo>
                      <a:pt x="98" y="30"/>
                    </a:lnTo>
                    <a:lnTo>
                      <a:pt x="106" y="31"/>
                    </a:lnTo>
                    <a:lnTo>
                      <a:pt x="115" y="32"/>
                    </a:lnTo>
                    <a:lnTo>
                      <a:pt x="123" y="41"/>
                    </a:lnTo>
                    <a:lnTo>
                      <a:pt x="133" y="42"/>
                    </a:lnTo>
                    <a:lnTo>
                      <a:pt x="140" y="52"/>
                    </a:lnTo>
                    <a:lnTo>
                      <a:pt x="149" y="54"/>
                    </a:lnTo>
                    <a:lnTo>
                      <a:pt x="157" y="64"/>
                    </a:lnTo>
                    <a:lnTo>
                      <a:pt x="166" y="65"/>
                    </a:lnTo>
                    <a:lnTo>
                      <a:pt x="175" y="66"/>
                    </a:lnTo>
                    <a:lnTo>
                      <a:pt x="183" y="75"/>
                    </a:lnTo>
                    <a:lnTo>
                      <a:pt x="192" y="76"/>
                    </a:lnTo>
                    <a:lnTo>
                      <a:pt x="201" y="77"/>
                    </a:lnTo>
                    <a:lnTo>
                      <a:pt x="210" y="88"/>
                    </a:lnTo>
                    <a:lnTo>
                      <a:pt x="218" y="89"/>
                    </a:lnTo>
                    <a:lnTo>
                      <a:pt x="226" y="90"/>
                    </a:lnTo>
                    <a:lnTo>
                      <a:pt x="236" y="100"/>
                    </a:lnTo>
                    <a:lnTo>
                      <a:pt x="244" y="101"/>
                    </a:lnTo>
                    <a:lnTo>
                      <a:pt x="253" y="102"/>
                    </a:lnTo>
                    <a:lnTo>
                      <a:pt x="261" y="112"/>
                    </a:lnTo>
                    <a:lnTo>
                      <a:pt x="271" y="114"/>
                    </a:lnTo>
                    <a:lnTo>
                      <a:pt x="279" y="115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82" name="Freeform 2001">
                <a:extLst>
                  <a:ext uri="{FF2B5EF4-FFF2-40B4-BE49-F238E27FC236}">
                    <a16:creationId xmlns:a16="http://schemas.microsoft.com/office/drawing/2014/main" id="{EAA7EFBB-9FD9-4514-90FE-42369BB7B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1" y="3557"/>
                <a:ext cx="1" cy="1"/>
              </a:xfrm>
              <a:custGeom>
                <a:avLst/>
                <a:gdLst>
                  <a:gd name="T0" fmla="*/ 0 w 16"/>
                  <a:gd name="T1" fmla="*/ 0 h 21"/>
                  <a:gd name="T2" fmla="*/ 0 w 16"/>
                  <a:gd name="T3" fmla="*/ 0 h 21"/>
                  <a:gd name="T4" fmla="*/ 0 w 16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1">
                    <a:moveTo>
                      <a:pt x="16" y="21"/>
                    </a:moveTo>
                    <a:lnTo>
                      <a:pt x="0" y="0"/>
                    </a:lnTo>
                    <a:lnTo>
                      <a:pt x="16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83" name="Freeform 2002">
                <a:extLst>
                  <a:ext uri="{FF2B5EF4-FFF2-40B4-BE49-F238E27FC236}">
                    <a16:creationId xmlns:a16="http://schemas.microsoft.com/office/drawing/2014/main" id="{E8914D28-7BC0-4A4F-B634-513C701A32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0" y="3574"/>
                <a:ext cx="8" cy="4"/>
              </a:xfrm>
              <a:custGeom>
                <a:avLst/>
                <a:gdLst>
                  <a:gd name="T0" fmla="*/ 1 w 122"/>
                  <a:gd name="T1" fmla="*/ 0 h 50"/>
                  <a:gd name="T2" fmla="*/ 0 w 122"/>
                  <a:gd name="T3" fmla="*/ 0 h 50"/>
                  <a:gd name="T4" fmla="*/ 0 w 122"/>
                  <a:gd name="T5" fmla="*/ 0 h 50"/>
                  <a:gd name="T6" fmla="*/ 0 w 122"/>
                  <a:gd name="T7" fmla="*/ 0 h 50"/>
                  <a:gd name="T8" fmla="*/ 0 w 122"/>
                  <a:gd name="T9" fmla="*/ 0 h 50"/>
                  <a:gd name="T10" fmla="*/ 0 w 122"/>
                  <a:gd name="T11" fmla="*/ 0 h 50"/>
                  <a:gd name="T12" fmla="*/ 0 w 122"/>
                  <a:gd name="T13" fmla="*/ 0 h 50"/>
                  <a:gd name="T14" fmla="*/ 0 w 122"/>
                  <a:gd name="T15" fmla="*/ 0 h 50"/>
                  <a:gd name="T16" fmla="*/ 0 w 122"/>
                  <a:gd name="T17" fmla="*/ 0 h 50"/>
                  <a:gd name="T18" fmla="*/ 1 w 122"/>
                  <a:gd name="T19" fmla="*/ 0 h 5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2" h="50">
                    <a:moveTo>
                      <a:pt x="122" y="50"/>
                    </a:moveTo>
                    <a:lnTo>
                      <a:pt x="0" y="0"/>
                    </a:lnTo>
                    <a:lnTo>
                      <a:pt x="16" y="11"/>
                    </a:lnTo>
                    <a:lnTo>
                      <a:pt x="34" y="13"/>
                    </a:lnTo>
                    <a:lnTo>
                      <a:pt x="52" y="15"/>
                    </a:lnTo>
                    <a:lnTo>
                      <a:pt x="69" y="25"/>
                    </a:lnTo>
                    <a:lnTo>
                      <a:pt x="76" y="37"/>
                    </a:lnTo>
                    <a:lnTo>
                      <a:pt x="95" y="39"/>
                    </a:lnTo>
                    <a:lnTo>
                      <a:pt x="112" y="49"/>
                    </a:lnTo>
                    <a:lnTo>
                      <a:pt x="122" y="50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84" name="Freeform 2003">
                <a:extLst>
                  <a:ext uri="{FF2B5EF4-FFF2-40B4-BE49-F238E27FC236}">
                    <a16:creationId xmlns:a16="http://schemas.microsoft.com/office/drawing/2014/main" id="{12C353D4-3B97-465D-8242-1DE1833E0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9" y="3555"/>
                <a:ext cx="1" cy="1"/>
              </a:xfrm>
              <a:custGeom>
                <a:avLst/>
                <a:gdLst>
                  <a:gd name="T0" fmla="*/ 0 w 6"/>
                  <a:gd name="T1" fmla="*/ 0 h 19"/>
                  <a:gd name="T2" fmla="*/ 0 w 6"/>
                  <a:gd name="T3" fmla="*/ 0 h 19"/>
                  <a:gd name="T4" fmla="*/ 0 w 6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9">
                    <a:moveTo>
                      <a:pt x="6" y="19"/>
                    </a:moveTo>
                    <a:lnTo>
                      <a:pt x="0" y="0"/>
                    </a:lnTo>
                    <a:lnTo>
                      <a:pt x="6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85" name="Freeform 2004">
                <a:extLst>
                  <a:ext uri="{FF2B5EF4-FFF2-40B4-BE49-F238E27FC236}">
                    <a16:creationId xmlns:a16="http://schemas.microsoft.com/office/drawing/2014/main" id="{FF26B029-D859-484D-9A6D-410FA596D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2" y="3542"/>
                <a:ext cx="15" cy="16"/>
              </a:xfrm>
              <a:custGeom>
                <a:avLst/>
                <a:gdLst>
                  <a:gd name="T0" fmla="*/ 1 w 226"/>
                  <a:gd name="T1" fmla="*/ 1 h 247"/>
                  <a:gd name="T2" fmla="*/ 1 w 226"/>
                  <a:gd name="T3" fmla="*/ 1 h 247"/>
                  <a:gd name="T4" fmla="*/ 1 w 226"/>
                  <a:gd name="T5" fmla="*/ 1 h 247"/>
                  <a:gd name="T6" fmla="*/ 1 w 226"/>
                  <a:gd name="T7" fmla="*/ 1 h 247"/>
                  <a:gd name="T8" fmla="*/ 1 w 226"/>
                  <a:gd name="T9" fmla="*/ 1 h 247"/>
                  <a:gd name="T10" fmla="*/ 1 w 226"/>
                  <a:gd name="T11" fmla="*/ 1 h 247"/>
                  <a:gd name="T12" fmla="*/ 1 w 226"/>
                  <a:gd name="T13" fmla="*/ 1 h 247"/>
                  <a:gd name="T14" fmla="*/ 1 w 226"/>
                  <a:gd name="T15" fmla="*/ 1 h 247"/>
                  <a:gd name="T16" fmla="*/ 0 w 226"/>
                  <a:gd name="T17" fmla="*/ 1 h 247"/>
                  <a:gd name="T18" fmla="*/ 0 w 226"/>
                  <a:gd name="T19" fmla="*/ 0 h 247"/>
                  <a:gd name="T20" fmla="*/ 0 w 226"/>
                  <a:gd name="T21" fmla="*/ 0 h 247"/>
                  <a:gd name="T22" fmla="*/ 0 w 226"/>
                  <a:gd name="T23" fmla="*/ 0 h 247"/>
                  <a:gd name="T24" fmla="*/ 0 w 226"/>
                  <a:gd name="T25" fmla="*/ 0 h 247"/>
                  <a:gd name="T26" fmla="*/ 0 w 226"/>
                  <a:gd name="T27" fmla="*/ 0 h 247"/>
                  <a:gd name="T28" fmla="*/ 0 w 226"/>
                  <a:gd name="T29" fmla="*/ 0 h 247"/>
                  <a:gd name="T30" fmla="*/ 0 w 226"/>
                  <a:gd name="T31" fmla="*/ 0 h 247"/>
                  <a:gd name="T32" fmla="*/ 0 w 226"/>
                  <a:gd name="T33" fmla="*/ 0 h 247"/>
                  <a:gd name="T34" fmla="*/ 0 w 226"/>
                  <a:gd name="T35" fmla="*/ 0 h 247"/>
                  <a:gd name="T36" fmla="*/ 0 w 226"/>
                  <a:gd name="T37" fmla="*/ 0 h 247"/>
                  <a:gd name="T38" fmla="*/ 0 w 226"/>
                  <a:gd name="T39" fmla="*/ 0 h 247"/>
                  <a:gd name="T40" fmla="*/ 0 w 226"/>
                  <a:gd name="T41" fmla="*/ 0 h 247"/>
                  <a:gd name="T42" fmla="*/ 0 w 226"/>
                  <a:gd name="T43" fmla="*/ 0 h 247"/>
                  <a:gd name="T44" fmla="*/ 0 w 226"/>
                  <a:gd name="T45" fmla="*/ 0 h 247"/>
                  <a:gd name="T46" fmla="*/ 0 w 226"/>
                  <a:gd name="T47" fmla="*/ 0 h 247"/>
                  <a:gd name="T48" fmla="*/ 0 w 226"/>
                  <a:gd name="T49" fmla="*/ 0 h 247"/>
                  <a:gd name="T50" fmla="*/ 0 w 226"/>
                  <a:gd name="T51" fmla="*/ 0 h 247"/>
                  <a:gd name="T52" fmla="*/ 0 w 226"/>
                  <a:gd name="T53" fmla="*/ 0 h 247"/>
                  <a:gd name="T54" fmla="*/ 1 w 226"/>
                  <a:gd name="T55" fmla="*/ 1 h 247"/>
                  <a:gd name="T56" fmla="*/ 1 w 226"/>
                  <a:gd name="T57" fmla="*/ 1 h 247"/>
                  <a:gd name="T58" fmla="*/ 1 w 226"/>
                  <a:gd name="T59" fmla="*/ 1 h 247"/>
                  <a:gd name="T60" fmla="*/ 1 w 226"/>
                  <a:gd name="T61" fmla="*/ 1 h 247"/>
                  <a:gd name="T62" fmla="*/ 1 w 226"/>
                  <a:gd name="T63" fmla="*/ 1 h 247"/>
                  <a:gd name="T64" fmla="*/ 1 w 226"/>
                  <a:gd name="T65" fmla="*/ 1 h 247"/>
                  <a:gd name="T66" fmla="*/ 1 w 226"/>
                  <a:gd name="T67" fmla="*/ 1 h 247"/>
                  <a:gd name="T68" fmla="*/ 1 w 226"/>
                  <a:gd name="T69" fmla="*/ 1 h 247"/>
                  <a:gd name="T70" fmla="*/ 1 w 226"/>
                  <a:gd name="T71" fmla="*/ 1 h 247"/>
                  <a:gd name="T72" fmla="*/ 1 w 226"/>
                  <a:gd name="T73" fmla="*/ 1 h 247"/>
                  <a:gd name="T74" fmla="*/ 1 w 226"/>
                  <a:gd name="T75" fmla="*/ 1 h 247"/>
                  <a:gd name="T76" fmla="*/ 1 w 226"/>
                  <a:gd name="T77" fmla="*/ 1 h 247"/>
                  <a:gd name="T78" fmla="*/ 1 w 226"/>
                  <a:gd name="T79" fmla="*/ 1 h 247"/>
                  <a:gd name="T80" fmla="*/ 1 w 226"/>
                  <a:gd name="T81" fmla="*/ 1 h 24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26" h="247">
                    <a:moveTo>
                      <a:pt x="226" y="247"/>
                    </a:moveTo>
                    <a:lnTo>
                      <a:pt x="209" y="234"/>
                    </a:lnTo>
                    <a:lnTo>
                      <a:pt x="192" y="224"/>
                    </a:lnTo>
                    <a:lnTo>
                      <a:pt x="176" y="203"/>
                    </a:lnTo>
                    <a:lnTo>
                      <a:pt x="159" y="192"/>
                    </a:lnTo>
                    <a:lnTo>
                      <a:pt x="144" y="173"/>
                    </a:lnTo>
                    <a:lnTo>
                      <a:pt x="136" y="162"/>
                    </a:lnTo>
                    <a:lnTo>
                      <a:pt x="119" y="142"/>
                    </a:lnTo>
                    <a:lnTo>
                      <a:pt x="103" y="131"/>
                    </a:lnTo>
                    <a:lnTo>
                      <a:pt x="96" y="112"/>
                    </a:lnTo>
                    <a:lnTo>
                      <a:pt x="79" y="102"/>
                    </a:lnTo>
                    <a:lnTo>
                      <a:pt x="63" y="81"/>
                    </a:lnTo>
                    <a:lnTo>
                      <a:pt x="46" y="70"/>
                    </a:lnTo>
                    <a:lnTo>
                      <a:pt x="39" y="50"/>
                    </a:lnTo>
                    <a:lnTo>
                      <a:pt x="23" y="30"/>
                    </a:lnTo>
                    <a:lnTo>
                      <a:pt x="6" y="19"/>
                    </a:lnTo>
                    <a:lnTo>
                      <a:pt x="0" y="0"/>
                    </a:lnTo>
                    <a:lnTo>
                      <a:pt x="7" y="11"/>
                    </a:lnTo>
                    <a:lnTo>
                      <a:pt x="24" y="21"/>
                    </a:lnTo>
                    <a:lnTo>
                      <a:pt x="33" y="32"/>
                    </a:lnTo>
                    <a:lnTo>
                      <a:pt x="39" y="50"/>
                    </a:lnTo>
                    <a:lnTo>
                      <a:pt x="56" y="61"/>
                    </a:lnTo>
                    <a:lnTo>
                      <a:pt x="64" y="72"/>
                    </a:lnTo>
                    <a:lnTo>
                      <a:pt x="72" y="82"/>
                    </a:lnTo>
                    <a:lnTo>
                      <a:pt x="89" y="92"/>
                    </a:lnTo>
                    <a:lnTo>
                      <a:pt x="97" y="104"/>
                    </a:lnTo>
                    <a:lnTo>
                      <a:pt x="105" y="113"/>
                    </a:lnTo>
                    <a:lnTo>
                      <a:pt x="113" y="123"/>
                    </a:lnTo>
                    <a:lnTo>
                      <a:pt x="120" y="133"/>
                    </a:lnTo>
                    <a:lnTo>
                      <a:pt x="138" y="144"/>
                    </a:lnTo>
                    <a:lnTo>
                      <a:pt x="146" y="154"/>
                    </a:lnTo>
                    <a:lnTo>
                      <a:pt x="153" y="164"/>
                    </a:lnTo>
                    <a:lnTo>
                      <a:pt x="161" y="175"/>
                    </a:lnTo>
                    <a:lnTo>
                      <a:pt x="171" y="176"/>
                    </a:lnTo>
                    <a:lnTo>
                      <a:pt x="178" y="186"/>
                    </a:lnTo>
                    <a:lnTo>
                      <a:pt x="187" y="195"/>
                    </a:lnTo>
                    <a:lnTo>
                      <a:pt x="194" y="205"/>
                    </a:lnTo>
                    <a:lnTo>
                      <a:pt x="202" y="216"/>
                    </a:lnTo>
                    <a:lnTo>
                      <a:pt x="210" y="226"/>
                    </a:lnTo>
                    <a:lnTo>
                      <a:pt x="218" y="235"/>
                    </a:lnTo>
                    <a:lnTo>
                      <a:pt x="226" y="247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86" name="Freeform 2005">
                <a:extLst>
                  <a:ext uri="{FF2B5EF4-FFF2-40B4-BE49-F238E27FC236}">
                    <a16:creationId xmlns:a16="http://schemas.microsoft.com/office/drawing/2014/main" id="{F3727681-D287-48ED-BBE9-05CFEDD6F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7" y="3553"/>
                <a:ext cx="1" cy="1"/>
              </a:xfrm>
              <a:custGeom>
                <a:avLst/>
                <a:gdLst>
                  <a:gd name="T0" fmla="*/ 0 w 8"/>
                  <a:gd name="T1" fmla="*/ 0 h 10"/>
                  <a:gd name="T2" fmla="*/ 0 w 8"/>
                  <a:gd name="T3" fmla="*/ 0 h 10"/>
                  <a:gd name="T4" fmla="*/ 0 w 8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0">
                    <a:moveTo>
                      <a:pt x="8" y="10"/>
                    </a:moveTo>
                    <a:lnTo>
                      <a:pt x="0" y="0"/>
                    </a:ln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87" name="Freeform 2006">
                <a:extLst>
                  <a:ext uri="{FF2B5EF4-FFF2-40B4-BE49-F238E27FC236}">
                    <a16:creationId xmlns:a16="http://schemas.microsoft.com/office/drawing/2014/main" id="{407F7ECB-FAE4-43CB-ADA7-62642F706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4" y="3566"/>
                <a:ext cx="3" cy="2"/>
              </a:xfrm>
              <a:custGeom>
                <a:avLst/>
                <a:gdLst>
                  <a:gd name="T0" fmla="*/ 0 w 41"/>
                  <a:gd name="T1" fmla="*/ 0 h 33"/>
                  <a:gd name="T2" fmla="*/ 0 w 41"/>
                  <a:gd name="T3" fmla="*/ 0 h 33"/>
                  <a:gd name="T4" fmla="*/ 0 w 41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33">
                    <a:moveTo>
                      <a:pt x="41" y="33"/>
                    </a:moveTo>
                    <a:lnTo>
                      <a:pt x="0" y="0"/>
                    </a:lnTo>
                    <a:lnTo>
                      <a:pt x="41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88" name="Freeform 2007">
                <a:extLst>
                  <a:ext uri="{FF2B5EF4-FFF2-40B4-BE49-F238E27FC236}">
                    <a16:creationId xmlns:a16="http://schemas.microsoft.com/office/drawing/2014/main" id="{9D9AAFC8-78DD-4D1A-8EF9-61E0E136A6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2" y="3535"/>
                <a:ext cx="14" cy="16"/>
              </a:xfrm>
              <a:custGeom>
                <a:avLst/>
                <a:gdLst>
                  <a:gd name="T0" fmla="*/ 1 w 210"/>
                  <a:gd name="T1" fmla="*/ 1 h 243"/>
                  <a:gd name="T2" fmla="*/ 0 w 210"/>
                  <a:gd name="T3" fmla="*/ 0 h 243"/>
                  <a:gd name="T4" fmla="*/ 0 w 210"/>
                  <a:gd name="T5" fmla="*/ 0 h 243"/>
                  <a:gd name="T6" fmla="*/ 0 w 210"/>
                  <a:gd name="T7" fmla="*/ 0 h 243"/>
                  <a:gd name="T8" fmla="*/ 0 w 210"/>
                  <a:gd name="T9" fmla="*/ 0 h 243"/>
                  <a:gd name="T10" fmla="*/ 1 w 210"/>
                  <a:gd name="T11" fmla="*/ 1 h 2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0" h="243">
                    <a:moveTo>
                      <a:pt x="210" y="243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51" y="41"/>
                    </a:lnTo>
                    <a:lnTo>
                      <a:pt x="210" y="2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89" name="Freeform 2008">
                <a:extLst>
                  <a:ext uri="{FF2B5EF4-FFF2-40B4-BE49-F238E27FC236}">
                    <a16:creationId xmlns:a16="http://schemas.microsoft.com/office/drawing/2014/main" id="{9272141C-D814-4561-99DE-84C850F2E1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8" y="3558"/>
                <a:ext cx="12" cy="7"/>
              </a:xfrm>
              <a:custGeom>
                <a:avLst/>
                <a:gdLst>
                  <a:gd name="T0" fmla="*/ 1 w 168"/>
                  <a:gd name="T1" fmla="*/ 0 h 100"/>
                  <a:gd name="T2" fmla="*/ 1 w 168"/>
                  <a:gd name="T3" fmla="*/ 0 h 100"/>
                  <a:gd name="T4" fmla="*/ 1 w 168"/>
                  <a:gd name="T5" fmla="*/ 0 h 100"/>
                  <a:gd name="T6" fmla="*/ 1 w 168"/>
                  <a:gd name="T7" fmla="*/ 0 h 100"/>
                  <a:gd name="T8" fmla="*/ 1 w 168"/>
                  <a:gd name="T9" fmla="*/ 0 h 100"/>
                  <a:gd name="T10" fmla="*/ 1 w 168"/>
                  <a:gd name="T11" fmla="*/ 0 h 100"/>
                  <a:gd name="T12" fmla="*/ 1 w 168"/>
                  <a:gd name="T13" fmla="*/ 0 h 100"/>
                  <a:gd name="T14" fmla="*/ 1 w 168"/>
                  <a:gd name="T15" fmla="*/ 0 h 100"/>
                  <a:gd name="T16" fmla="*/ 1 w 168"/>
                  <a:gd name="T17" fmla="*/ 0 h 100"/>
                  <a:gd name="T18" fmla="*/ 1 w 168"/>
                  <a:gd name="T19" fmla="*/ 0 h 100"/>
                  <a:gd name="T20" fmla="*/ 1 w 168"/>
                  <a:gd name="T21" fmla="*/ 0 h 100"/>
                  <a:gd name="T22" fmla="*/ 0 w 168"/>
                  <a:gd name="T23" fmla="*/ 0 h 100"/>
                  <a:gd name="T24" fmla="*/ 0 w 168"/>
                  <a:gd name="T25" fmla="*/ 0 h 100"/>
                  <a:gd name="T26" fmla="*/ 0 w 168"/>
                  <a:gd name="T27" fmla="*/ 0 h 100"/>
                  <a:gd name="T28" fmla="*/ 0 w 168"/>
                  <a:gd name="T29" fmla="*/ 0 h 100"/>
                  <a:gd name="T30" fmla="*/ 0 w 168"/>
                  <a:gd name="T31" fmla="*/ 0 h 100"/>
                  <a:gd name="T32" fmla="*/ 0 w 168"/>
                  <a:gd name="T33" fmla="*/ 0 h 100"/>
                  <a:gd name="T34" fmla="*/ 0 w 168"/>
                  <a:gd name="T35" fmla="*/ 0 h 100"/>
                  <a:gd name="T36" fmla="*/ 0 w 168"/>
                  <a:gd name="T37" fmla="*/ 0 h 100"/>
                  <a:gd name="T38" fmla="*/ 0 w 168"/>
                  <a:gd name="T39" fmla="*/ 0 h 100"/>
                  <a:gd name="T40" fmla="*/ 0 w 168"/>
                  <a:gd name="T41" fmla="*/ 0 h 100"/>
                  <a:gd name="T42" fmla="*/ 0 w 168"/>
                  <a:gd name="T43" fmla="*/ 0 h 100"/>
                  <a:gd name="T44" fmla="*/ 0 w 168"/>
                  <a:gd name="T45" fmla="*/ 0 h 100"/>
                  <a:gd name="T46" fmla="*/ 0 w 168"/>
                  <a:gd name="T47" fmla="*/ 0 h 100"/>
                  <a:gd name="T48" fmla="*/ 0 w 168"/>
                  <a:gd name="T49" fmla="*/ 0 h 100"/>
                  <a:gd name="T50" fmla="*/ 0 w 168"/>
                  <a:gd name="T51" fmla="*/ 0 h 100"/>
                  <a:gd name="T52" fmla="*/ 0 w 168"/>
                  <a:gd name="T53" fmla="*/ 0 h 100"/>
                  <a:gd name="T54" fmla="*/ 0 w 168"/>
                  <a:gd name="T55" fmla="*/ 0 h 100"/>
                  <a:gd name="T56" fmla="*/ 0 w 168"/>
                  <a:gd name="T57" fmla="*/ 0 h 100"/>
                  <a:gd name="T58" fmla="*/ 0 w 168"/>
                  <a:gd name="T59" fmla="*/ 0 h 100"/>
                  <a:gd name="T60" fmla="*/ 0 w 168"/>
                  <a:gd name="T61" fmla="*/ 0 h 100"/>
                  <a:gd name="T62" fmla="*/ 0 w 168"/>
                  <a:gd name="T63" fmla="*/ 0 h 100"/>
                  <a:gd name="T64" fmla="*/ 0 w 168"/>
                  <a:gd name="T65" fmla="*/ 0 h 100"/>
                  <a:gd name="T66" fmla="*/ 0 w 168"/>
                  <a:gd name="T67" fmla="*/ 0 h 100"/>
                  <a:gd name="T68" fmla="*/ 0 w 168"/>
                  <a:gd name="T69" fmla="*/ 0 h 100"/>
                  <a:gd name="T70" fmla="*/ 0 w 168"/>
                  <a:gd name="T71" fmla="*/ 0 h 100"/>
                  <a:gd name="T72" fmla="*/ 0 w 168"/>
                  <a:gd name="T73" fmla="*/ 0 h 100"/>
                  <a:gd name="T74" fmla="*/ 0 w 168"/>
                  <a:gd name="T75" fmla="*/ 0 h 100"/>
                  <a:gd name="T76" fmla="*/ 0 w 168"/>
                  <a:gd name="T77" fmla="*/ 0 h 100"/>
                  <a:gd name="T78" fmla="*/ 0 w 168"/>
                  <a:gd name="T79" fmla="*/ 0 h 100"/>
                  <a:gd name="T80" fmla="*/ 0 w 168"/>
                  <a:gd name="T81" fmla="*/ 0 h 100"/>
                  <a:gd name="T82" fmla="*/ 1 w 168"/>
                  <a:gd name="T83" fmla="*/ 0 h 100"/>
                  <a:gd name="T84" fmla="*/ 1 w 168"/>
                  <a:gd name="T85" fmla="*/ 0 h 100"/>
                  <a:gd name="T86" fmla="*/ 1 w 168"/>
                  <a:gd name="T87" fmla="*/ 0 h 100"/>
                  <a:gd name="T88" fmla="*/ 1 w 168"/>
                  <a:gd name="T89" fmla="*/ 0 h 100"/>
                  <a:gd name="T90" fmla="*/ 1 w 168"/>
                  <a:gd name="T91" fmla="*/ 0 h 10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68" h="100">
                    <a:moveTo>
                      <a:pt x="168" y="64"/>
                    </a:moveTo>
                    <a:lnTo>
                      <a:pt x="161" y="54"/>
                    </a:lnTo>
                    <a:lnTo>
                      <a:pt x="152" y="53"/>
                    </a:lnTo>
                    <a:lnTo>
                      <a:pt x="151" y="62"/>
                    </a:lnTo>
                    <a:lnTo>
                      <a:pt x="141" y="61"/>
                    </a:lnTo>
                    <a:lnTo>
                      <a:pt x="132" y="59"/>
                    </a:lnTo>
                    <a:lnTo>
                      <a:pt x="123" y="68"/>
                    </a:lnTo>
                    <a:lnTo>
                      <a:pt x="114" y="67"/>
                    </a:lnTo>
                    <a:lnTo>
                      <a:pt x="113" y="76"/>
                    </a:lnTo>
                    <a:lnTo>
                      <a:pt x="103" y="75"/>
                    </a:lnTo>
                    <a:lnTo>
                      <a:pt x="95" y="74"/>
                    </a:lnTo>
                    <a:lnTo>
                      <a:pt x="69" y="52"/>
                    </a:lnTo>
                    <a:lnTo>
                      <a:pt x="60" y="51"/>
                    </a:lnTo>
                    <a:lnTo>
                      <a:pt x="59" y="61"/>
                    </a:lnTo>
                    <a:lnTo>
                      <a:pt x="85" y="73"/>
                    </a:lnTo>
                    <a:lnTo>
                      <a:pt x="84" y="82"/>
                    </a:lnTo>
                    <a:lnTo>
                      <a:pt x="83" y="90"/>
                    </a:lnTo>
                    <a:lnTo>
                      <a:pt x="82" y="100"/>
                    </a:lnTo>
                    <a:lnTo>
                      <a:pt x="74" y="89"/>
                    </a:lnTo>
                    <a:lnTo>
                      <a:pt x="75" y="81"/>
                    </a:lnTo>
                    <a:lnTo>
                      <a:pt x="42" y="58"/>
                    </a:lnTo>
                    <a:lnTo>
                      <a:pt x="59" y="61"/>
                    </a:lnTo>
                    <a:lnTo>
                      <a:pt x="52" y="50"/>
                    </a:lnTo>
                    <a:lnTo>
                      <a:pt x="43" y="49"/>
                    </a:lnTo>
                    <a:lnTo>
                      <a:pt x="33" y="48"/>
                    </a:lnTo>
                    <a:lnTo>
                      <a:pt x="25" y="38"/>
                    </a:lnTo>
                    <a:lnTo>
                      <a:pt x="17" y="37"/>
                    </a:lnTo>
                    <a:lnTo>
                      <a:pt x="9" y="28"/>
                    </a:lnTo>
                    <a:lnTo>
                      <a:pt x="0" y="17"/>
                    </a:lnTo>
                    <a:lnTo>
                      <a:pt x="1" y="8"/>
                    </a:lnTo>
                    <a:lnTo>
                      <a:pt x="12" y="0"/>
                    </a:lnTo>
                    <a:lnTo>
                      <a:pt x="21" y="1"/>
                    </a:lnTo>
                    <a:lnTo>
                      <a:pt x="29" y="2"/>
                    </a:lnTo>
                    <a:lnTo>
                      <a:pt x="38" y="13"/>
                    </a:lnTo>
                    <a:lnTo>
                      <a:pt x="47" y="14"/>
                    </a:lnTo>
                    <a:lnTo>
                      <a:pt x="56" y="15"/>
                    </a:lnTo>
                    <a:lnTo>
                      <a:pt x="64" y="24"/>
                    </a:lnTo>
                    <a:lnTo>
                      <a:pt x="72" y="26"/>
                    </a:lnTo>
                    <a:lnTo>
                      <a:pt x="71" y="35"/>
                    </a:lnTo>
                    <a:lnTo>
                      <a:pt x="81" y="36"/>
                    </a:lnTo>
                    <a:lnTo>
                      <a:pt x="88" y="46"/>
                    </a:lnTo>
                    <a:lnTo>
                      <a:pt x="98" y="47"/>
                    </a:lnTo>
                    <a:lnTo>
                      <a:pt x="107" y="39"/>
                    </a:lnTo>
                    <a:lnTo>
                      <a:pt x="108" y="30"/>
                    </a:lnTo>
                    <a:lnTo>
                      <a:pt x="118" y="31"/>
                    </a:lnTo>
                    <a:lnTo>
                      <a:pt x="168" y="64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90" name="Freeform 2009">
                <a:extLst>
                  <a:ext uri="{FF2B5EF4-FFF2-40B4-BE49-F238E27FC236}">
                    <a16:creationId xmlns:a16="http://schemas.microsoft.com/office/drawing/2014/main" id="{83E0D19B-DD7B-45DA-80EE-D26AE1EDC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0" y="3553"/>
                <a:ext cx="3" cy="3"/>
              </a:xfrm>
              <a:custGeom>
                <a:avLst/>
                <a:gdLst>
                  <a:gd name="T0" fmla="*/ 0 w 42"/>
                  <a:gd name="T1" fmla="*/ 0 h 42"/>
                  <a:gd name="T2" fmla="*/ 0 w 42"/>
                  <a:gd name="T3" fmla="*/ 0 h 42"/>
                  <a:gd name="T4" fmla="*/ 0 w 42"/>
                  <a:gd name="T5" fmla="*/ 0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42">
                    <a:moveTo>
                      <a:pt x="42" y="42"/>
                    </a:moveTo>
                    <a:lnTo>
                      <a:pt x="0" y="0"/>
                    </a:lnTo>
                    <a:lnTo>
                      <a:pt x="42" y="4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91" name="Freeform 2010">
                <a:extLst>
                  <a:ext uri="{FF2B5EF4-FFF2-40B4-BE49-F238E27FC236}">
                    <a16:creationId xmlns:a16="http://schemas.microsoft.com/office/drawing/2014/main" id="{0E9302E9-1DEA-41A4-9A05-2AD4588A92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7" y="3573"/>
                <a:ext cx="2" cy="2"/>
              </a:xfrm>
              <a:custGeom>
                <a:avLst/>
                <a:gdLst>
                  <a:gd name="T0" fmla="*/ 0 w 36"/>
                  <a:gd name="T1" fmla="*/ 0 h 23"/>
                  <a:gd name="T2" fmla="*/ 0 w 36"/>
                  <a:gd name="T3" fmla="*/ 0 h 23"/>
                  <a:gd name="T4" fmla="*/ 0 w 36"/>
                  <a:gd name="T5" fmla="*/ 0 h 23"/>
                  <a:gd name="T6" fmla="*/ 0 w 36"/>
                  <a:gd name="T7" fmla="*/ 0 h 23"/>
                  <a:gd name="T8" fmla="*/ 0 w 36"/>
                  <a:gd name="T9" fmla="*/ 0 h 23"/>
                  <a:gd name="T10" fmla="*/ 0 w 36"/>
                  <a:gd name="T11" fmla="*/ 0 h 23"/>
                  <a:gd name="T12" fmla="*/ 0 w 36"/>
                  <a:gd name="T13" fmla="*/ 0 h 23"/>
                  <a:gd name="T14" fmla="*/ 0 w 36"/>
                  <a:gd name="T15" fmla="*/ 0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" h="23">
                    <a:moveTo>
                      <a:pt x="34" y="23"/>
                    </a:moveTo>
                    <a:lnTo>
                      <a:pt x="0" y="0"/>
                    </a:lnTo>
                    <a:lnTo>
                      <a:pt x="8" y="1"/>
                    </a:lnTo>
                    <a:lnTo>
                      <a:pt x="17" y="2"/>
                    </a:lnTo>
                    <a:lnTo>
                      <a:pt x="26" y="3"/>
                    </a:lnTo>
                    <a:lnTo>
                      <a:pt x="36" y="4"/>
                    </a:lnTo>
                    <a:lnTo>
                      <a:pt x="35" y="14"/>
                    </a:lnTo>
                    <a:lnTo>
                      <a:pt x="34" y="23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92" name="Freeform 2011">
                <a:extLst>
                  <a:ext uri="{FF2B5EF4-FFF2-40B4-BE49-F238E27FC236}">
                    <a16:creationId xmlns:a16="http://schemas.microsoft.com/office/drawing/2014/main" id="{F220A957-859C-4DD1-9EA2-364ED633A6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3" y="3545"/>
                <a:ext cx="2" cy="1"/>
              </a:xfrm>
              <a:custGeom>
                <a:avLst/>
                <a:gdLst>
                  <a:gd name="T0" fmla="*/ 0 w 24"/>
                  <a:gd name="T1" fmla="*/ 0 h 20"/>
                  <a:gd name="T2" fmla="*/ 0 w 24"/>
                  <a:gd name="T3" fmla="*/ 0 h 20"/>
                  <a:gd name="T4" fmla="*/ 0 w 24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20">
                    <a:moveTo>
                      <a:pt x="24" y="20"/>
                    </a:moveTo>
                    <a:lnTo>
                      <a:pt x="0" y="0"/>
                    </a:lnTo>
                    <a:lnTo>
                      <a:pt x="24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93" name="Freeform 2012">
                <a:extLst>
                  <a:ext uri="{FF2B5EF4-FFF2-40B4-BE49-F238E27FC236}">
                    <a16:creationId xmlns:a16="http://schemas.microsoft.com/office/drawing/2014/main" id="{970CC502-4182-480C-964E-31906B7D6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8" y="3561"/>
                <a:ext cx="29" cy="9"/>
              </a:xfrm>
              <a:custGeom>
                <a:avLst/>
                <a:gdLst>
                  <a:gd name="T0" fmla="*/ 2 w 434"/>
                  <a:gd name="T1" fmla="*/ 1 h 124"/>
                  <a:gd name="T2" fmla="*/ 2 w 434"/>
                  <a:gd name="T3" fmla="*/ 1 h 124"/>
                  <a:gd name="T4" fmla="*/ 2 w 434"/>
                  <a:gd name="T5" fmla="*/ 1 h 124"/>
                  <a:gd name="T6" fmla="*/ 2 w 434"/>
                  <a:gd name="T7" fmla="*/ 1 h 124"/>
                  <a:gd name="T8" fmla="*/ 2 w 434"/>
                  <a:gd name="T9" fmla="*/ 1 h 124"/>
                  <a:gd name="T10" fmla="*/ 2 w 434"/>
                  <a:gd name="T11" fmla="*/ 1 h 124"/>
                  <a:gd name="T12" fmla="*/ 2 w 434"/>
                  <a:gd name="T13" fmla="*/ 1 h 124"/>
                  <a:gd name="T14" fmla="*/ 1 w 434"/>
                  <a:gd name="T15" fmla="*/ 1 h 124"/>
                  <a:gd name="T16" fmla="*/ 1 w 434"/>
                  <a:gd name="T17" fmla="*/ 0 h 124"/>
                  <a:gd name="T18" fmla="*/ 1 w 434"/>
                  <a:gd name="T19" fmla="*/ 0 h 124"/>
                  <a:gd name="T20" fmla="*/ 1 w 434"/>
                  <a:gd name="T21" fmla="*/ 0 h 124"/>
                  <a:gd name="T22" fmla="*/ 1 w 434"/>
                  <a:gd name="T23" fmla="*/ 0 h 124"/>
                  <a:gd name="T24" fmla="*/ 1 w 434"/>
                  <a:gd name="T25" fmla="*/ 0 h 124"/>
                  <a:gd name="T26" fmla="*/ 1 w 434"/>
                  <a:gd name="T27" fmla="*/ 0 h 124"/>
                  <a:gd name="T28" fmla="*/ 1 w 434"/>
                  <a:gd name="T29" fmla="*/ 0 h 124"/>
                  <a:gd name="T30" fmla="*/ 1 w 434"/>
                  <a:gd name="T31" fmla="*/ 0 h 124"/>
                  <a:gd name="T32" fmla="*/ 1 w 434"/>
                  <a:gd name="T33" fmla="*/ 0 h 124"/>
                  <a:gd name="T34" fmla="*/ 1 w 434"/>
                  <a:gd name="T35" fmla="*/ 0 h 124"/>
                  <a:gd name="T36" fmla="*/ 1 w 434"/>
                  <a:gd name="T37" fmla="*/ 0 h 124"/>
                  <a:gd name="T38" fmla="*/ 0 w 434"/>
                  <a:gd name="T39" fmla="*/ 0 h 124"/>
                  <a:gd name="T40" fmla="*/ 0 w 434"/>
                  <a:gd name="T41" fmla="*/ 0 h 124"/>
                  <a:gd name="T42" fmla="*/ 0 w 434"/>
                  <a:gd name="T43" fmla="*/ 0 h 124"/>
                  <a:gd name="T44" fmla="*/ 0 w 434"/>
                  <a:gd name="T45" fmla="*/ 0 h 124"/>
                  <a:gd name="T46" fmla="*/ 0 w 434"/>
                  <a:gd name="T47" fmla="*/ 0 h 124"/>
                  <a:gd name="T48" fmla="*/ 0 w 434"/>
                  <a:gd name="T49" fmla="*/ 0 h 124"/>
                  <a:gd name="T50" fmla="*/ 0 w 434"/>
                  <a:gd name="T51" fmla="*/ 0 h 124"/>
                  <a:gd name="T52" fmla="*/ 0 w 434"/>
                  <a:gd name="T53" fmla="*/ 0 h 124"/>
                  <a:gd name="T54" fmla="*/ 0 w 434"/>
                  <a:gd name="T55" fmla="*/ 0 h 124"/>
                  <a:gd name="T56" fmla="*/ 0 w 434"/>
                  <a:gd name="T57" fmla="*/ 0 h 124"/>
                  <a:gd name="T58" fmla="*/ 1 w 434"/>
                  <a:gd name="T59" fmla="*/ 0 h 124"/>
                  <a:gd name="T60" fmla="*/ 1 w 434"/>
                  <a:gd name="T61" fmla="*/ 0 h 124"/>
                  <a:gd name="T62" fmla="*/ 1 w 434"/>
                  <a:gd name="T63" fmla="*/ 0 h 124"/>
                  <a:gd name="T64" fmla="*/ 1 w 434"/>
                  <a:gd name="T65" fmla="*/ 0 h 124"/>
                  <a:gd name="T66" fmla="*/ 1 w 434"/>
                  <a:gd name="T67" fmla="*/ 0 h 124"/>
                  <a:gd name="T68" fmla="*/ 1 w 434"/>
                  <a:gd name="T69" fmla="*/ 0 h 124"/>
                  <a:gd name="T70" fmla="*/ 1 w 434"/>
                  <a:gd name="T71" fmla="*/ 0 h 124"/>
                  <a:gd name="T72" fmla="*/ 1 w 434"/>
                  <a:gd name="T73" fmla="*/ 0 h 124"/>
                  <a:gd name="T74" fmla="*/ 1 w 434"/>
                  <a:gd name="T75" fmla="*/ 0 h 124"/>
                  <a:gd name="T76" fmla="*/ 1 w 434"/>
                  <a:gd name="T77" fmla="*/ 0 h 124"/>
                  <a:gd name="T78" fmla="*/ 1 w 434"/>
                  <a:gd name="T79" fmla="*/ 1 h 124"/>
                  <a:gd name="T80" fmla="*/ 2 w 434"/>
                  <a:gd name="T81" fmla="*/ 1 h 124"/>
                  <a:gd name="T82" fmla="*/ 2 w 434"/>
                  <a:gd name="T83" fmla="*/ 1 h 124"/>
                  <a:gd name="T84" fmla="*/ 2 w 434"/>
                  <a:gd name="T85" fmla="*/ 1 h 124"/>
                  <a:gd name="T86" fmla="*/ 2 w 434"/>
                  <a:gd name="T87" fmla="*/ 1 h 124"/>
                  <a:gd name="T88" fmla="*/ 2 w 434"/>
                  <a:gd name="T89" fmla="*/ 1 h 124"/>
                  <a:gd name="T90" fmla="*/ 2 w 434"/>
                  <a:gd name="T91" fmla="*/ 1 h 124"/>
                  <a:gd name="T92" fmla="*/ 2 w 434"/>
                  <a:gd name="T93" fmla="*/ 1 h 124"/>
                  <a:gd name="T94" fmla="*/ 2 w 434"/>
                  <a:gd name="T95" fmla="*/ 1 h 124"/>
                  <a:gd name="T96" fmla="*/ 2 w 434"/>
                  <a:gd name="T97" fmla="*/ 1 h 12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4" h="124">
                    <a:moveTo>
                      <a:pt x="434" y="124"/>
                    </a:moveTo>
                    <a:lnTo>
                      <a:pt x="425" y="123"/>
                    </a:lnTo>
                    <a:lnTo>
                      <a:pt x="407" y="121"/>
                    </a:lnTo>
                    <a:lnTo>
                      <a:pt x="390" y="110"/>
                    </a:lnTo>
                    <a:lnTo>
                      <a:pt x="380" y="109"/>
                    </a:lnTo>
                    <a:lnTo>
                      <a:pt x="363" y="107"/>
                    </a:lnTo>
                    <a:lnTo>
                      <a:pt x="346" y="95"/>
                    </a:lnTo>
                    <a:lnTo>
                      <a:pt x="328" y="93"/>
                    </a:lnTo>
                    <a:lnTo>
                      <a:pt x="321" y="83"/>
                    </a:lnTo>
                    <a:lnTo>
                      <a:pt x="293" y="80"/>
                    </a:lnTo>
                    <a:lnTo>
                      <a:pt x="275" y="69"/>
                    </a:lnTo>
                    <a:lnTo>
                      <a:pt x="258" y="67"/>
                    </a:lnTo>
                    <a:lnTo>
                      <a:pt x="240" y="65"/>
                    </a:lnTo>
                    <a:lnTo>
                      <a:pt x="214" y="53"/>
                    </a:lnTo>
                    <a:lnTo>
                      <a:pt x="196" y="51"/>
                    </a:lnTo>
                    <a:lnTo>
                      <a:pt x="179" y="48"/>
                    </a:lnTo>
                    <a:lnTo>
                      <a:pt x="161" y="37"/>
                    </a:lnTo>
                    <a:lnTo>
                      <a:pt x="134" y="34"/>
                    </a:lnTo>
                    <a:lnTo>
                      <a:pt x="116" y="32"/>
                    </a:lnTo>
                    <a:lnTo>
                      <a:pt x="98" y="30"/>
                    </a:lnTo>
                    <a:lnTo>
                      <a:pt x="81" y="19"/>
                    </a:lnTo>
                    <a:lnTo>
                      <a:pt x="63" y="17"/>
                    </a:lnTo>
                    <a:lnTo>
                      <a:pt x="36" y="13"/>
                    </a:lnTo>
                    <a:lnTo>
                      <a:pt x="18" y="11"/>
                    </a:lnTo>
                    <a:lnTo>
                      <a:pt x="0" y="0"/>
                    </a:lnTo>
                    <a:lnTo>
                      <a:pt x="26" y="12"/>
                    </a:lnTo>
                    <a:lnTo>
                      <a:pt x="45" y="15"/>
                    </a:lnTo>
                    <a:lnTo>
                      <a:pt x="73" y="18"/>
                    </a:lnTo>
                    <a:lnTo>
                      <a:pt x="90" y="20"/>
                    </a:lnTo>
                    <a:lnTo>
                      <a:pt x="116" y="32"/>
                    </a:lnTo>
                    <a:lnTo>
                      <a:pt x="134" y="34"/>
                    </a:lnTo>
                    <a:lnTo>
                      <a:pt x="161" y="37"/>
                    </a:lnTo>
                    <a:lnTo>
                      <a:pt x="179" y="48"/>
                    </a:lnTo>
                    <a:lnTo>
                      <a:pt x="205" y="52"/>
                    </a:lnTo>
                    <a:lnTo>
                      <a:pt x="232" y="55"/>
                    </a:lnTo>
                    <a:lnTo>
                      <a:pt x="249" y="66"/>
                    </a:lnTo>
                    <a:lnTo>
                      <a:pt x="275" y="69"/>
                    </a:lnTo>
                    <a:lnTo>
                      <a:pt x="293" y="80"/>
                    </a:lnTo>
                    <a:lnTo>
                      <a:pt x="321" y="83"/>
                    </a:lnTo>
                    <a:lnTo>
                      <a:pt x="336" y="94"/>
                    </a:lnTo>
                    <a:lnTo>
                      <a:pt x="364" y="97"/>
                    </a:lnTo>
                    <a:lnTo>
                      <a:pt x="372" y="108"/>
                    </a:lnTo>
                    <a:lnTo>
                      <a:pt x="380" y="109"/>
                    </a:lnTo>
                    <a:lnTo>
                      <a:pt x="390" y="110"/>
                    </a:lnTo>
                    <a:lnTo>
                      <a:pt x="399" y="111"/>
                    </a:lnTo>
                    <a:lnTo>
                      <a:pt x="407" y="121"/>
                    </a:lnTo>
                    <a:lnTo>
                      <a:pt x="415" y="122"/>
                    </a:lnTo>
                    <a:lnTo>
                      <a:pt x="425" y="123"/>
                    </a:lnTo>
                    <a:lnTo>
                      <a:pt x="434" y="1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94" name="Freeform 2013">
                <a:extLst>
                  <a:ext uri="{FF2B5EF4-FFF2-40B4-BE49-F238E27FC236}">
                    <a16:creationId xmlns:a16="http://schemas.microsoft.com/office/drawing/2014/main" id="{C38CE9B9-E9E6-4684-9B64-B0087AA9B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9" y="3529"/>
                <a:ext cx="13" cy="14"/>
              </a:xfrm>
              <a:custGeom>
                <a:avLst/>
                <a:gdLst>
                  <a:gd name="T0" fmla="*/ 1 w 194"/>
                  <a:gd name="T1" fmla="*/ 1 h 205"/>
                  <a:gd name="T2" fmla="*/ 0 w 194"/>
                  <a:gd name="T3" fmla="*/ 0 h 205"/>
                  <a:gd name="T4" fmla="*/ 1 w 194"/>
                  <a:gd name="T5" fmla="*/ 1 h 20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4" h="205">
                    <a:moveTo>
                      <a:pt x="194" y="205"/>
                    </a:moveTo>
                    <a:lnTo>
                      <a:pt x="0" y="0"/>
                    </a:lnTo>
                    <a:lnTo>
                      <a:pt x="194" y="2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95" name="Freeform 2014">
                <a:extLst>
                  <a:ext uri="{FF2B5EF4-FFF2-40B4-BE49-F238E27FC236}">
                    <a16:creationId xmlns:a16="http://schemas.microsoft.com/office/drawing/2014/main" id="{27769C97-80EF-40AE-B128-EFB1FC14D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8" y="3532"/>
                <a:ext cx="24" cy="21"/>
              </a:xfrm>
              <a:custGeom>
                <a:avLst/>
                <a:gdLst>
                  <a:gd name="T0" fmla="*/ 2 w 348"/>
                  <a:gd name="T1" fmla="*/ 1 h 313"/>
                  <a:gd name="T2" fmla="*/ 2 w 348"/>
                  <a:gd name="T3" fmla="*/ 1 h 313"/>
                  <a:gd name="T4" fmla="*/ 2 w 348"/>
                  <a:gd name="T5" fmla="*/ 1 h 313"/>
                  <a:gd name="T6" fmla="*/ 2 w 348"/>
                  <a:gd name="T7" fmla="*/ 1 h 313"/>
                  <a:gd name="T8" fmla="*/ 1 w 348"/>
                  <a:gd name="T9" fmla="*/ 1 h 313"/>
                  <a:gd name="T10" fmla="*/ 1 w 348"/>
                  <a:gd name="T11" fmla="*/ 1 h 313"/>
                  <a:gd name="T12" fmla="*/ 1 w 348"/>
                  <a:gd name="T13" fmla="*/ 1 h 313"/>
                  <a:gd name="T14" fmla="*/ 1 w 348"/>
                  <a:gd name="T15" fmla="*/ 1 h 313"/>
                  <a:gd name="T16" fmla="*/ 1 w 348"/>
                  <a:gd name="T17" fmla="*/ 1 h 313"/>
                  <a:gd name="T18" fmla="*/ 1 w 348"/>
                  <a:gd name="T19" fmla="*/ 1 h 313"/>
                  <a:gd name="T20" fmla="*/ 1 w 348"/>
                  <a:gd name="T21" fmla="*/ 1 h 313"/>
                  <a:gd name="T22" fmla="*/ 1 w 348"/>
                  <a:gd name="T23" fmla="*/ 1 h 313"/>
                  <a:gd name="T24" fmla="*/ 1 w 348"/>
                  <a:gd name="T25" fmla="*/ 1 h 313"/>
                  <a:gd name="T26" fmla="*/ 1 w 348"/>
                  <a:gd name="T27" fmla="*/ 1 h 313"/>
                  <a:gd name="T28" fmla="*/ 1 w 348"/>
                  <a:gd name="T29" fmla="*/ 1 h 313"/>
                  <a:gd name="T30" fmla="*/ 1 w 348"/>
                  <a:gd name="T31" fmla="*/ 1 h 313"/>
                  <a:gd name="T32" fmla="*/ 1 w 348"/>
                  <a:gd name="T33" fmla="*/ 1 h 313"/>
                  <a:gd name="T34" fmla="*/ 1 w 348"/>
                  <a:gd name="T35" fmla="*/ 1 h 313"/>
                  <a:gd name="T36" fmla="*/ 1 w 348"/>
                  <a:gd name="T37" fmla="*/ 1 h 313"/>
                  <a:gd name="T38" fmla="*/ 1 w 348"/>
                  <a:gd name="T39" fmla="*/ 1 h 313"/>
                  <a:gd name="T40" fmla="*/ 1 w 348"/>
                  <a:gd name="T41" fmla="*/ 1 h 313"/>
                  <a:gd name="T42" fmla="*/ 1 w 348"/>
                  <a:gd name="T43" fmla="*/ 1 h 313"/>
                  <a:gd name="T44" fmla="*/ 1 w 348"/>
                  <a:gd name="T45" fmla="*/ 1 h 313"/>
                  <a:gd name="T46" fmla="*/ 0 w 348"/>
                  <a:gd name="T47" fmla="*/ 1 h 313"/>
                  <a:gd name="T48" fmla="*/ 0 w 348"/>
                  <a:gd name="T49" fmla="*/ 0 h 313"/>
                  <a:gd name="T50" fmla="*/ 0 w 348"/>
                  <a:gd name="T51" fmla="*/ 0 h 313"/>
                  <a:gd name="T52" fmla="*/ 0 w 348"/>
                  <a:gd name="T53" fmla="*/ 0 h 313"/>
                  <a:gd name="T54" fmla="*/ 0 w 348"/>
                  <a:gd name="T55" fmla="*/ 0 h 313"/>
                  <a:gd name="T56" fmla="*/ 0 w 348"/>
                  <a:gd name="T57" fmla="*/ 0 h 313"/>
                  <a:gd name="T58" fmla="*/ 0 w 348"/>
                  <a:gd name="T59" fmla="*/ 0 h 313"/>
                  <a:gd name="T60" fmla="*/ 0 w 348"/>
                  <a:gd name="T61" fmla="*/ 0 h 313"/>
                  <a:gd name="T62" fmla="*/ 0 w 348"/>
                  <a:gd name="T63" fmla="*/ 0 h 313"/>
                  <a:gd name="T64" fmla="*/ 0 w 348"/>
                  <a:gd name="T65" fmla="*/ 0 h 313"/>
                  <a:gd name="T66" fmla="*/ 0 w 348"/>
                  <a:gd name="T67" fmla="*/ 0 h 313"/>
                  <a:gd name="T68" fmla="*/ 0 w 348"/>
                  <a:gd name="T69" fmla="*/ 0 h 313"/>
                  <a:gd name="T70" fmla="*/ 0 w 348"/>
                  <a:gd name="T71" fmla="*/ 0 h 313"/>
                  <a:gd name="T72" fmla="*/ 0 w 348"/>
                  <a:gd name="T73" fmla="*/ 0 h 313"/>
                  <a:gd name="T74" fmla="*/ 0 w 348"/>
                  <a:gd name="T75" fmla="*/ 0 h 313"/>
                  <a:gd name="T76" fmla="*/ 0 w 348"/>
                  <a:gd name="T77" fmla="*/ 0 h 313"/>
                  <a:gd name="T78" fmla="*/ 0 w 348"/>
                  <a:gd name="T79" fmla="*/ 0 h 313"/>
                  <a:gd name="T80" fmla="*/ 1 w 348"/>
                  <a:gd name="T81" fmla="*/ 1 h 313"/>
                  <a:gd name="T82" fmla="*/ 1 w 348"/>
                  <a:gd name="T83" fmla="*/ 1 h 313"/>
                  <a:gd name="T84" fmla="*/ 1 w 348"/>
                  <a:gd name="T85" fmla="*/ 1 h 313"/>
                  <a:gd name="T86" fmla="*/ 1 w 348"/>
                  <a:gd name="T87" fmla="*/ 1 h 313"/>
                  <a:gd name="T88" fmla="*/ 1 w 348"/>
                  <a:gd name="T89" fmla="*/ 1 h 313"/>
                  <a:gd name="T90" fmla="*/ 1 w 348"/>
                  <a:gd name="T91" fmla="*/ 1 h 313"/>
                  <a:gd name="T92" fmla="*/ 1 w 348"/>
                  <a:gd name="T93" fmla="*/ 1 h 313"/>
                  <a:gd name="T94" fmla="*/ 1 w 348"/>
                  <a:gd name="T95" fmla="*/ 1 h 313"/>
                  <a:gd name="T96" fmla="*/ 1 w 348"/>
                  <a:gd name="T97" fmla="*/ 1 h 313"/>
                  <a:gd name="T98" fmla="*/ 2 w 348"/>
                  <a:gd name="T99" fmla="*/ 1 h 313"/>
                  <a:gd name="T100" fmla="*/ 2 w 348"/>
                  <a:gd name="T101" fmla="*/ 1 h 31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48" h="313">
                    <a:moveTo>
                      <a:pt x="348" y="313"/>
                    </a:moveTo>
                    <a:lnTo>
                      <a:pt x="339" y="303"/>
                    </a:lnTo>
                    <a:lnTo>
                      <a:pt x="322" y="293"/>
                    </a:lnTo>
                    <a:lnTo>
                      <a:pt x="314" y="292"/>
                    </a:lnTo>
                    <a:lnTo>
                      <a:pt x="306" y="281"/>
                    </a:lnTo>
                    <a:lnTo>
                      <a:pt x="289" y="270"/>
                    </a:lnTo>
                    <a:lnTo>
                      <a:pt x="280" y="260"/>
                    </a:lnTo>
                    <a:lnTo>
                      <a:pt x="263" y="249"/>
                    </a:lnTo>
                    <a:lnTo>
                      <a:pt x="256" y="238"/>
                    </a:lnTo>
                    <a:lnTo>
                      <a:pt x="248" y="229"/>
                    </a:lnTo>
                    <a:lnTo>
                      <a:pt x="231" y="218"/>
                    </a:lnTo>
                    <a:lnTo>
                      <a:pt x="221" y="217"/>
                    </a:lnTo>
                    <a:lnTo>
                      <a:pt x="214" y="207"/>
                    </a:lnTo>
                    <a:lnTo>
                      <a:pt x="196" y="195"/>
                    </a:lnTo>
                    <a:lnTo>
                      <a:pt x="189" y="185"/>
                    </a:lnTo>
                    <a:lnTo>
                      <a:pt x="172" y="175"/>
                    </a:lnTo>
                    <a:lnTo>
                      <a:pt x="163" y="163"/>
                    </a:lnTo>
                    <a:lnTo>
                      <a:pt x="156" y="154"/>
                    </a:lnTo>
                    <a:lnTo>
                      <a:pt x="147" y="153"/>
                    </a:lnTo>
                    <a:lnTo>
                      <a:pt x="139" y="144"/>
                    </a:lnTo>
                    <a:lnTo>
                      <a:pt x="132" y="132"/>
                    </a:lnTo>
                    <a:lnTo>
                      <a:pt x="123" y="123"/>
                    </a:lnTo>
                    <a:lnTo>
                      <a:pt x="115" y="113"/>
                    </a:lnTo>
                    <a:lnTo>
                      <a:pt x="106" y="112"/>
                    </a:lnTo>
                    <a:lnTo>
                      <a:pt x="99" y="102"/>
                    </a:lnTo>
                    <a:lnTo>
                      <a:pt x="81" y="91"/>
                    </a:lnTo>
                    <a:lnTo>
                      <a:pt x="74" y="81"/>
                    </a:lnTo>
                    <a:lnTo>
                      <a:pt x="57" y="60"/>
                    </a:lnTo>
                    <a:lnTo>
                      <a:pt x="49" y="50"/>
                    </a:lnTo>
                    <a:lnTo>
                      <a:pt x="33" y="39"/>
                    </a:lnTo>
                    <a:lnTo>
                      <a:pt x="24" y="29"/>
                    </a:lnTo>
                    <a:lnTo>
                      <a:pt x="7" y="18"/>
                    </a:lnTo>
                    <a:lnTo>
                      <a:pt x="0" y="8"/>
                    </a:lnTo>
                    <a:lnTo>
                      <a:pt x="1" y="0"/>
                    </a:lnTo>
                    <a:lnTo>
                      <a:pt x="9" y="1"/>
                    </a:lnTo>
                    <a:lnTo>
                      <a:pt x="26" y="20"/>
                    </a:lnTo>
                    <a:lnTo>
                      <a:pt x="50" y="41"/>
                    </a:lnTo>
                    <a:lnTo>
                      <a:pt x="67" y="61"/>
                    </a:lnTo>
                    <a:lnTo>
                      <a:pt x="91" y="83"/>
                    </a:lnTo>
                    <a:lnTo>
                      <a:pt x="107" y="103"/>
                    </a:lnTo>
                    <a:lnTo>
                      <a:pt x="133" y="124"/>
                    </a:lnTo>
                    <a:lnTo>
                      <a:pt x="148" y="145"/>
                    </a:lnTo>
                    <a:lnTo>
                      <a:pt x="173" y="164"/>
                    </a:lnTo>
                    <a:lnTo>
                      <a:pt x="197" y="186"/>
                    </a:lnTo>
                    <a:lnTo>
                      <a:pt x="215" y="197"/>
                    </a:lnTo>
                    <a:lnTo>
                      <a:pt x="240" y="219"/>
                    </a:lnTo>
                    <a:lnTo>
                      <a:pt x="256" y="238"/>
                    </a:lnTo>
                    <a:lnTo>
                      <a:pt x="280" y="260"/>
                    </a:lnTo>
                    <a:lnTo>
                      <a:pt x="307" y="272"/>
                    </a:lnTo>
                    <a:lnTo>
                      <a:pt x="322" y="293"/>
                    </a:lnTo>
                    <a:lnTo>
                      <a:pt x="348" y="3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96" name="Freeform 2015">
                <a:extLst>
                  <a:ext uri="{FF2B5EF4-FFF2-40B4-BE49-F238E27FC236}">
                    <a16:creationId xmlns:a16="http://schemas.microsoft.com/office/drawing/2014/main" id="{3D1A3032-0762-43DB-9CD5-10E5E248A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9" y="3554"/>
                <a:ext cx="37" cy="8"/>
              </a:xfrm>
              <a:custGeom>
                <a:avLst/>
                <a:gdLst>
                  <a:gd name="T0" fmla="*/ 2 w 553"/>
                  <a:gd name="T1" fmla="*/ 0 h 125"/>
                  <a:gd name="T2" fmla="*/ 2 w 553"/>
                  <a:gd name="T3" fmla="*/ 1 h 125"/>
                  <a:gd name="T4" fmla="*/ 2 w 553"/>
                  <a:gd name="T5" fmla="*/ 1 h 125"/>
                  <a:gd name="T6" fmla="*/ 2 w 553"/>
                  <a:gd name="T7" fmla="*/ 1 h 125"/>
                  <a:gd name="T8" fmla="*/ 2 w 553"/>
                  <a:gd name="T9" fmla="*/ 0 h 125"/>
                  <a:gd name="T10" fmla="*/ 2 w 553"/>
                  <a:gd name="T11" fmla="*/ 0 h 125"/>
                  <a:gd name="T12" fmla="*/ 2 w 553"/>
                  <a:gd name="T13" fmla="*/ 0 h 125"/>
                  <a:gd name="T14" fmla="*/ 2 w 553"/>
                  <a:gd name="T15" fmla="*/ 0 h 125"/>
                  <a:gd name="T16" fmla="*/ 2 w 553"/>
                  <a:gd name="T17" fmla="*/ 0 h 125"/>
                  <a:gd name="T18" fmla="*/ 2 w 553"/>
                  <a:gd name="T19" fmla="*/ 0 h 125"/>
                  <a:gd name="T20" fmla="*/ 1 w 553"/>
                  <a:gd name="T21" fmla="*/ 0 h 125"/>
                  <a:gd name="T22" fmla="*/ 1 w 553"/>
                  <a:gd name="T23" fmla="*/ 0 h 125"/>
                  <a:gd name="T24" fmla="*/ 1 w 553"/>
                  <a:gd name="T25" fmla="*/ 0 h 125"/>
                  <a:gd name="T26" fmla="*/ 1 w 553"/>
                  <a:gd name="T27" fmla="*/ 0 h 125"/>
                  <a:gd name="T28" fmla="*/ 1 w 553"/>
                  <a:gd name="T29" fmla="*/ 0 h 125"/>
                  <a:gd name="T30" fmla="*/ 1 w 553"/>
                  <a:gd name="T31" fmla="*/ 0 h 125"/>
                  <a:gd name="T32" fmla="*/ 1 w 553"/>
                  <a:gd name="T33" fmla="*/ 0 h 125"/>
                  <a:gd name="T34" fmla="*/ 1 w 553"/>
                  <a:gd name="T35" fmla="*/ 0 h 125"/>
                  <a:gd name="T36" fmla="*/ 1 w 553"/>
                  <a:gd name="T37" fmla="*/ 0 h 125"/>
                  <a:gd name="T38" fmla="*/ 1 w 553"/>
                  <a:gd name="T39" fmla="*/ 0 h 125"/>
                  <a:gd name="T40" fmla="*/ 0 w 553"/>
                  <a:gd name="T41" fmla="*/ 0 h 125"/>
                  <a:gd name="T42" fmla="*/ 0 w 553"/>
                  <a:gd name="T43" fmla="*/ 0 h 125"/>
                  <a:gd name="T44" fmla="*/ 0 w 553"/>
                  <a:gd name="T45" fmla="*/ 0 h 125"/>
                  <a:gd name="T46" fmla="*/ 0 w 553"/>
                  <a:gd name="T47" fmla="*/ 0 h 125"/>
                  <a:gd name="T48" fmla="*/ 0 w 553"/>
                  <a:gd name="T49" fmla="*/ 0 h 125"/>
                  <a:gd name="T50" fmla="*/ 0 w 553"/>
                  <a:gd name="T51" fmla="*/ 0 h 125"/>
                  <a:gd name="T52" fmla="*/ 0 w 553"/>
                  <a:gd name="T53" fmla="*/ 0 h 125"/>
                  <a:gd name="T54" fmla="*/ 0 w 553"/>
                  <a:gd name="T55" fmla="*/ 0 h 125"/>
                  <a:gd name="T56" fmla="*/ 1 w 553"/>
                  <a:gd name="T57" fmla="*/ 0 h 125"/>
                  <a:gd name="T58" fmla="*/ 1 w 553"/>
                  <a:gd name="T59" fmla="*/ 0 h 125"/>
                  <a:gd name="T60" fmla="*/ 1 w 553"/>
                  <a:gd name="T61" fmla="*/ 0 h 125"/>
                  <a:gd name="T62" fmla="*/ 1 w 553"/>
                  <a:gd name="T63" fmla="*/ 0 h 125"/>
                  <a:gd name="T64" fmla="*/ 2 w 553"/>
                  <a:gd name="T65" fmla="*/ 0 h 125"/>
                  <a:gd name="T66" fmla="*/ 2 w 553"/>
                  <a:gd name="T67" fmla="*/ 0 h 125"/>
                  <a:gd name="T68" fmla="*/ 2 w 553"/>
                  <a:gd name="T69" fmla="*/ 0 h 125"/>
                  <a:gd name="T70" fmla="*/ 2 w 553"/>
                  <a:gd name="T71" fmla="*/ 0 h 12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53" h="125">
                    <a:moveTo>
                      <a:pt x="553" y="119"/>
                    </a:moveTo>
                    <a:lnTo>
                      <a:pt x="526" y="116"/>
                    </a:lnTo>
                    <a:lnTo>
                      <a:pt x="525" y="124"/>
                    </a:lnTo>
                    <a:lnTo>
                      <a:pt x="534" y="125"/>
                    </a:lnTo>
                    <a:lnTo>
                      <a:pt x="525" y="124"/>
                    </a:lnTo>
                    <a:lnTo>
                      <a:pt x="507" y="122"/>
                    </a:lnTo>
                    <a:lnTo>
                      <a:pt x="499" y="121"/>
                    </a:lnTo>
                    <a:lnTo>
                      <a:pt x="480" y="119"/>
                    </a:lnTo>
                    <a:lnTo>
                      <a:pt x="473" y="110"/>
                    </a:lnTo>
                    <a:lnTo>
                      <a:pt x="464" y="109"/>
                    </a:lnTo>
                    <a:lnTo>
                      <a:pt x="445" y="107"/>
                    </a:lnTo>
                    <a:lnTo>
                      <a:pt x="437" y="106"/>
                    </a:lnTo>
                    <a:lnTo>
                      <a:pt x="429" y="94"/>
                    </a:lnTo>
                    <a:lnTo>
                      <a:pt x="419" y="93"/>
                    </a:lnTo>
                    <a:lnTo>
                      <a:pt x="402" y="91"/>
                    </a:lnTo>
                    <a:lnTo>
                      <a:pt x="393" y="90"/>
                    </a:lnTo>
                    <a:lnTo>
                      <a:pt x="383" y="89"/>
                    </a:lnTo>
                    <a:lnTo>
                      <a:pt x="375" y="88"/>
                    </a:lnTo>
                    <a:lnTo>
                      <a:pt x="365" y="87"/>
                    </a:lnTo>
                    <a:lnTo>
                      <a:pt x="358" y="78"/>
                    </a:lnTo>
                    <a:lnTo>
                      <a:pt x="349" y="77"/>
                    </a:lnTo>
                    <a:lnTo>
                      <a:pt x="331" y="75"/>
                    </a:lnTo>
                    <a:lnTo>
                      <a:pt x="322" y="74"/>
                    </a:lnTo>
                    <a:lnTo>
                      <a:pt x="312" y="73"/>
                    </a:lnTo>
                    <a:lnTo>
                      <a:pt x="303" y="72"/>
                    </a:lnTo>
                    <a:lnTo>
                      <a:pt x="287" y="61"/>
                    </a:lnTo>
                    <a:lnTo>
                      <a:pt x="277" y="59"/>
                    </a:lnTo>
                    <a:lnTo>
                      <a:pt x="269" y="58"/>
                    </a:lnTo>
                    <a:lnTo>
                      <a:pt x="259" y="57"/>
                    </a:lnTo>
                    <a:lnTo>
                      <a:pt x="241" y="55"/>
                    </a:lnTo>
                    <a:lnTo>
                      <a:pt x="232" y="54"/>
                    </a:lnTo>
                    <a:lnTo>
                      <a:pt x="224" y="53"/>
                    </a:lnTo>
                    <a:lnTo>
                      <a:pt x="216" y="43"/>
                    </a:lnTo>
                    <a:lnTo>
                      <a:pt x="197" y="41"/>
                    </a:lnTo>
                    <a:lnTo>
                      <a:pt x="189" y="40"/>
                    </a:lnTo>
                    <a:lnTo>
                      <a:pt x="178" y="48"/>
                    </a:lnTo>
                    <a:lnTo>
                      <a:pt x="170" y="38"/>
                    </a:lnTo>
                    <a:lnTo>
                      <a:pt x="153" y="36"/>
                    </a:lnTo>
                    <a:lnTo>
                      <a:pt x="143" y="35"/>
                    </a:lnTo>
                    <a:lnTo>
                      <a:pt x="134" y="33"/>
                    </a:lnTo>
                    <a:lnTo>
                      <a:pt x="117" y="32"/>
                    </a:lnTo>
                    <a:lnTo>
                      <a:pt x="106" y="40"/>
                    </a:lnTo>
                    <a:lnTo>
                      <a:pt x="89" y="28"/>
                    </a:lnTo>
                    <a:lnTo>
                      <a:pt x="81" y="27"/>
                    </a:lnTo>
                    <a:lnTo>
                      <a:pt x="71" y="26"/>
                    </a:lnTo>
                    <a:lnTo>
                      <a:pt x="62" y="24"/>
                    </a:lnTo>
                    <a:lnTo>
                      <a:pt x="54" y="23"/>
                    </a:lnTo>
                    <a:lnTo>
                      <a:pt x="35" y="21"/>
                    </a:lnTo>
                    <a:lnTo>
                      <a:pt x="26" y="20"/>
                    </a:lnTo>
                    <a:lnTo>
                      <a:pt x="18" y="19"/>
                    </a:lnTo>
                    <a:lnTo>
                      <a:pt x="10" y="10"/>
                    </a:lnTo>
                    <a:lnTo>
                      <a:pt x="0" y="9"/>
                    </a:lnTo>
                    <a:lnTo>
                      <a:pt x="1" y="0"/>
                    </a:lnTo>
                    <a:lnTo>
                      <a:pt x="28" y="3"/>
                    </a:lnTo>
                    <a:lnTo>
                      <a:pt x="64" y="7"/>
                    </a:lnTo>
                    <a:lnTo>
                      <a:pt x="91" y="10"/>
                    </a:lnTo>
                    <a:lnTo>
                      <a:pt x="118" y="22"/>
                    </a:lnTo>
                    <a:lnTo>
                      <a:pt x="154" y="27"/>
                    </a:lnTo>
                    <a:lnTo>
                      <a:pt x="181" y="30"/>
                    </a:lnTo>
                    <a:lnTo>
                      <a:pt x="207" y="33"/>
                    </a:lnTo>
                    <a:lnTo>
                      <a:pt x="234" y="36"/>
                    </a:lnTo>
                    <a:lnTo>
                      <a:pt x="270" y="49"/>
                    </a:lnTo>
                    <a:lnTo>
                      <a:pt x="297" y="52"/>
                    </a:lnTo>
                    <a:lnTo>
                      <a:pt x="324" y="55"/>
                    </a:lnTo>
                    <a:lnTo>
                      <a:pt x="360" y="59"/>
                    </a:lnTo>
                    <a:lnTo>
                      <a:pt x="385" y="72"/>
                    </a:lnTo>
                    <a:lnTo>
                      <a:pt x="413" y="76"/>
                    </a:lnTo>
                    <a:lnTo>
                      <a:pt x="448" y="80"/>
                    </a:lnTo>
                    <a:lnTo>
                      <a:pt x="475" y="91"/>
                    </a:lnTo>
                    <a:lnTo>
                      <a:pt x="466" y="90"/>
                    </a:lnTo>
                    <a:lnTo>
                      <a:pt x="456" y="89"/>
                    </a:lnTo>
                    <a:lnTo>
                      <a:pt x="447" y="88"/>
                    </a:lnTo>
                    <a:lnTo>
                      <a:pt x="553" y="1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97" name="Freeform 2016">
                <a:extLst>
                  <a:ext uri="{FF2B5EF4-FFF2-40B4-BE49-F238E27FC236}">
                    <a16:creationId xmlns:a16="http://schemas.microsoft.com/office/drawing/2014/main" id="{17F07963-A0C7-4F98-BA89-1CA46C13F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2" y="3546"/>
                <a:ext cx="43" cy="13"/>
              </a:xfrm>
              <a:custGeom>
                <a:avLst/>
                <a:gdLst>
                  <a:gd name="T0" fmla="*/ 3 w 654"/>
                  <a:gd name="T1" fmla="*/ 1 h 194"/>
                  <a:gd name="T2" fmla="*/ 3 w 654"/>
                  <a:gd name="T3" fmla="*/ 1 h 194"/>
                  <a:gd name="T4" fmla="*/ 3 w 654"/>
                  <a:gd name="T5" fmla="*/ 1 h 194"/>
                  <a:gd name="T6" fmla="*/ 2 w 654"/>
                  <a:gd name="T7" fmla="*/ 1 h 194"/>
                  <a:gd name="T8" fmla="*/ 2 w 654"/>
                  <a:gd name="T9" fmla="*/ 1 h 194"/>
                  <a:gd name="T10" fmla="*/ 2 w 654"/>
                  <a:gd name="T11" fmla="*/ 1 h 194"/>
                  <a:gd name="T12" fmla="*/ 2 w 654"/>
                  <a:gd name="T13" fmla="*/ 1 h 194"/>
                  <a:gd name="T14" fmla="*/ 2 w 654"/>
                  <a:gd name="T15" fmla="*/ 1 h 194"/>
                  <a:gd name="T16" fmla="*/ 2 w 654"/>
                  <a:gd name="T17" fmla="*/ 0 h 194"/>
                  <a:gd name="T18" fmla="*/ 2 w 654"/>
                  <a:gd name="T19" fmla="*/ 0 h 194"/>
                  <a:gd name="T20" fmla="*/ 1 w 654"/>
                  <a:gd name="T21" fmla="*/ 0 h 194"/>
                  <a:gd name="T22" fmla="*/ 1 w 654"/>
                  <a:gd name="T23" fmla="*/ 0 h 194"/>
                  <a:gd name="T24" fmla="*/ 1 w 654"/>
                  <a:gd name="T25" fmla="*/ 0 h 194"/>
                  <a:gd name="T26" fmla="*/ 1 w 654"/>
                  <a:gd name="T27" fmla="*/ 0 h 194"/>
                  <a:gd name="T28" fmla="*/ 1 w 654"/>
                  <a:gd name="T29" fmla="*/ 0 h 194"/>
                  <a:gd name="T30" fmla="*/ 1 w 654"/>
                  <a:gd name="T31" fmla="*/ 0 h 194"/>
                  <a:gd name="T32" fmla="*/ 0 w 654"/>
                  <a:gd name="T33" fmla="*/ 0 h 194"/>
                  <a:gd name="T34" fmla="*/ 0 w 654"/>
                  <a:gd name="T35" fmla="*/ 0 h 194"/>
                  <a:gd name="T36" fmla="*/ 0 w 654"/>
                  <a:gd name="T37" fmla="*/ 0 h 194"/>
                  <a:gd name="T38" fmla="*/ 0 w 654"/>
                  <a:gd name="T39" fmla="*/ 0 h 194"/>
                  <a:gd name="T40" fmla="*/ 0 w 654"/>
                  <a:gd name="T41" fmla="*/ 0 h 194"/>
                  <a:gd name="T42" fmla="*/ 1 w 654"/>
                  <a:gd name="T43" fmla="*/ 0 h 194"/>
                  <a:gd name="T44" fmla="*/ 1 w 654"/>
                  <a:gd name="T45" fmla="*/ 0 h 194"/>
                  <a:gd name="T46" fmla="*/ 1 w 654"/>
                  <a:gd name="T47" fmla="*/ 0 h 194"/>
                  <a:gd name="T48" fmla="*/ 1 w 654"/>
                  <a:gd name="T49" fmla="*/ 0 h 194"/>
                  <a:gd name="T50" fmla="*/ 1 w 654"/>
                  <a:gd name="T51" fmla="*/ 0 h 194"/>
                  <a:gd name="T52" fmla="*/ 2 w 654"/>
                  <a:gd name="T53" fmla="*/ 0 h 194"/>
                  <a:gd name="T54" fmla="*/ 2 w 654"/>
                  <a:gd name="T55" fmla="*/ 0 h 194"/>
                  <a:gd name="T56" fmla="*/ 2 w 654"/>
                  <a:gd name="T57" fmla="*/ 1 h 194"/>
                  <a:gd name="T58" fmla="*/ 2 w 654"/>
                  <a:gd name="T59" fmla="*/ 1 h 194"/>
                  <a:gd name="T60" fmla="*/ 2 w 654"/>
                  <a:gd name="T61" fmla="*/ 1 h 194"/>
                  <a:gd name="T62" fmla="*/ 2 w 654"/>
                  <a:gd name="T63" fmla="*/ 1 h 194"/>
                  <a:gd name="T64" fmla="*/ 2 w 654"/>
                  <a:gd name="T65" fmla="*/ 1 h 194"/>
                  <a:gd name="T66" fmla="*/ 2 w 654"/>
                  <a:gd name="T67" fmla="*/ 1 h 194"/>
                  <a:gd name="T68" fmla="*/ 3 w 654"/>
                  <a:gd name="T69" fmla="*/ 1 h 194"/>
                  <a:gd name="T70" fmla="*/ 3 w 654"/>
                  <a:gd name="T71" fmla="*/ 1 h 194"/>
                  <a:gd name="T72" fmla="*/ 3 w 654"/>
                  <a:gd name="T73" fmla="*/ 1 h 194"/>
                  <a:gd name="T74" fmla="*/ 3 w 654"/>
                  <a:gd name="T75" fmla="*/ 1 h 19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654" h="194">
                    <a:moveTo>
                      <a:pt x="654" y="194"/>
                    </a:moveTo>
                    <a:lnTo>
                      <a:pt x="644" y="193"/>
                    </a:lnTo>
                    <a:lnTo>
                      <a:pt x="636" y="192"/>
                    </a:lnTo>
                    <a:lnTo>
                      <a:pt x="627" y="191"/>
                    </a:lnTo>
                    <a:lnTo>
                      <a:pt x="618" y="181"/>
                    </a:lnTo>
                    <a:lnTo>
                      <a:pt x="609" y="189"/>
                    </a:lnTo>
                    <a:lnTo>
                      <a:pt x="591" y="178"/>
                    </a:lnTo>
                    <a:lnTo>
                      <a:pt x="574" y="176"/>
                    </a:lnTo>
                    <a:lnTo>
                      <a:pt x="556" y="164"/>
                    </a:lnTo>
                    <a:lnTo>
                      <a:pt x="539" y="162"/>
                    </a:lnTo>
                    <a:lnTo>
                      <a:pt x="522" y="151"/>
                    </a:lnTo>
                    <a:lnTo>
                      <a:pt x="504" y="149"/>
                    </a:lnTo>
                    <a:lnTo>
                      <a:pt x="477" y="136"/>
                    </a:lnTo>
                    <a:lnTo>
                      <a:pt x="461" y="134"/>
                    </a:lnTo>
                    <a:lnTo>
                      <a:pt x="442" y="132"/>
                    </a:lnTo>
                    <a:lnTo>
                      <a:pt x="425" y="121"/>
                    </a:lnTo>
                    <a:lnTo>
                      <a:pt x="407" y="119"/>
                    </a:lnTo>
                    <a:lnTo>
                      <a:pt x="390" y="109"/>
                    </a:lnTo>
                    <a:lnTo>
                      <a:pt x="372" y="107"/>
                    </a:lnTo>
                    <a:lnTo>
                      <a:pt x="355" y="95"/>
                    </a:lnTo>
                    <a:lnTo>
                      <a:pt x="337" y="93"/>
                    </a:lnTo>
                    <a:lnTo>
                      <a:pt x="320" y="91"/>
                    </a:lnTo>
                    <a:lnTo>
                      <a:pt x="302" y="80"/>
                    </a:lnTo>
                    <a:lnTo>
                      <a:pt x="283" y="78"/>
                    </a:lnTo>
                    <a:lnTo>
                      <a:pt x="258" y="65"/>
                    </a:lnTo>
                    <a:lnTo>
                      <a:pt x="240" y="63"/>
                    </a:lnTo>
                    <a:lnTo>
                      <a:pt x="222" y="61"/>
                    </a:lnTo>
                    <a:lnTo>
                      <a:pt x="205" y="50"/>
                    </a:lnTo>
                    <a:lnTo>
                      <a:pt x="187" y="48"/>
                    </a:lnTo>
                    <a:lnTo>
                      <a:pt x="169" y="46"/>
                    </a:lnTo>
                    <a:lnTo>
                      <a:pt x="153" y="35"/>
                    </a:lnTo>
                    <a:lnTo>
                      <a:pt x="134" y="33"/>
                    </a:lnTo>
                    <a:lnTo>
                      <a:pt x="116" y="30"/>
                    </a:lnTo>
                    <a:lnTo>
                      <a:pt x="99" y="19"/>
                    </a:lnTo>
                    <a:lnTo>
                      <a:pt x="72" y="16"/>
                    </a:lnTo>
                    <a:lnTo>
                      <a:pt x="54" y="14"/>
                    </a:lnTo>
                    <a:lnTo>
                      <a:pt x="36" y="12"/>
                    </a:lnTo>
                    <a:lnTo>
                      <a:pt x="19" y="2"/>
                    </a:lnTo>
                    <a:lnTo>
                      <a:pt x="18" y="10"/>
                    </a:lnTo>
                    <a:lnTo>
                      <a:pt x="10" y="9"/>
                    </a:lnTo>
                    <a:lnTo>
                      <a:pt x="11" y="1"/>
                    </a:lnTo>
                    <a:lnTo>
                      <a:pt x="0" y="0"/>
                    </a:lnTo>
                    <a:lnTo>
                      <a:pt x="161" y="36"/>
                    </a:lnTo>
                    <a:lnTo>
                      <a:pt x="170" y="37"/>
                    </a:lnTo>
                    <a:lnTo>
                      <a:pt x="187" y="48"/>
                    </a:lnTo>
                    <a:lnTo>
                      <a:pt x="205" y="50"/>
                    </a:lnTo>
                    <a:lnTo>
                      <a:pt x="232" y="53"/>
                    </a:lnTo>
                    <a:lnTo>
                      <a:pt x="248" y="64"/>
                    </a:lnTo>
                    <a:lnTo>
                      <a:pt x="267" y="66"/>
                    </a:lnTo>
                    <a:lnTo>
                      <a:pt x="283" y="78"/>
                    </a:lnTo>
                    <a:lnTo>
                      <a:pt x="302" y="80"/>
                    </a:lnTo>
                    <a:lnTo>
                      <a:pt x="321" y="82"/>
                    </a:lnTo>
                    <a:lnTo>
                      <a:pt x="346" y="94"/>
                    </a:lnTo>
                    <a:lnTo>
                      <a:pt x="364" y="96"/>
                    </a:lnTo>
                    <a:lnTo>
                      <a:pt x="381" y="108"/>
                    </a:lnTo>
                    <a:lnTo>
                      <a:pt x="399" y="110"/>
                    </a:lnTo>
                    <a:lnTo>
                      <a:pt x="415" y="120"/>
                    </a:lnTo>
                    <a:lnTo>
                      <a:pt x="443" y="123"/>
                    </a:lnTo>
                    <a:lnTo>
                      <a:pt x="462" y="126"/>
                    </a:lnTo>
                    <a:lnTo>
                      <a:pt x="477" y="136"/>
                    </a:lnTo>
                    <a:lnTo>
                      <a:pt x="487" y="138"/>
                    </a:lnTo>
                    <a:lnTo>
                      <a:pt x="504" y="149"/>
                    </a:lnTo>
                    <a:lnTo>
                      <a:pt x="513" y="150"/>
                    </a:lnTo>
                    <a:lnTo>
                      <a:pt x="522" y="151"/>
                    </a:lnTo>
                    <a:lnTo>
                      <a:pt x="540" y="153"/>
                    </a:lnTo>
                    <a:lnTo>
                      <a:pt x="548" y="163"/>
                    </a:lnTo>
                    <a:lnTo>
                      <a:pt x="556" y="164"/>
                    </a:lnTo>
                    <a:lnTo>
                      <a:pt x="566" y="165"/>
                    </a:lnTo>
                    <a:lnTo>
                      <a:pt x="583" y="177"/>
                    </a:lnTo>
                    <a:lnTo>
                      <a:pt x="591" y="178"/>
                    </a:lnTo>
                    <a:lnTo>
                      <a:pt x="601" y="179"/>
                    </a:lnTo>
                    <a:lnTo>
                      <a:pt x="618" y="181"/>
                    </a:lnTo>
                    <a:lnTo>
                      <a:pt x="628" y="182"/>
                    </a:lnTo>
                    <a:lnTo>
                      <a:pt x="636" y="192"/>
                    </a:lnTo>
                    <a:lnTo>
                      <a:pt x="644" y="193"/>
                    </a:lnTo>
                    <a:lnTo>
                      <a:pt x="654" y="1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98" name="Freeform 2017">
                <a:extLst>
                  <a:ext uri="{FF2B5EF4-FFF2-40B4-BE49-F238E27FC236}">
                    <a16:creationId xmlns:a16="http://schemas.microsoft.com/office/drawing/2014/main" id="{AF5620D0-E44A-458A-9C3B-6AB0689EDD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6" y="3535"/>
                <a:ext cx="1" cy="1"/>
              </a:xfrm>
              <a:custGeom>
                <a:avLst/>
                <a:gdLst>
                  <a:gd name="T0" fmla="*/ 0 w 9"/>
                  <a:gd name="T1" fmla="*/ 0 h 9"/>
                  <a:gd name="T2" fmla="*/ 0 w 9"/>
                  <a:gd name="T3" fmla="*/ 0 h 9"/>
                  <a:gd name="T4" fmla="*/ 0 w 9"/>
                  <a:gd name="T5" fmla="*/ 0 h 9"/>
                  <a:gd name="T6" fmla="*/ 0 w 9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9" y="9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9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99" name="Freeform 2018">
                <a:extLst>
                  <a:ext uri="{FF2B5EF4-FFF2-40B4-BE49-F238E27FC236}">
                    <a16:creationId xmlns:a16="http://schemas.microsoft.com/office/drawing/2014/main" id="{D7AEDE66-CB8A-4155-BDD9-427905D72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7" y="3544"/>
                <a:ext cx="1" cy="1"/>
              </a:xfrm>
              <a:custGeom>
                <a:avLst/>
                <a:gdLst>
                  <a:gd name="T0" fmla="*/ 0 w 16"/>
                  <a:gd name="T1" fmla="*/ 0 h 19"/>
                  <a:gd name="T2" fmla="*/ 0 w 16"/>
                  <a:gd name="T3" fmla="*/ 0 h 19"/>
                  <a:gd name="T4" fmla="*/ 0 w 16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9">
                    <a:moveTo>
                      <a:pt x="16" y="19"/>
                    </a:moveTo>
                    <a:lnTo>
                      <a:pt x="0" y="0"/>
                    </a:lnTo>
                    <a:lnTo>
                      <a:pt x="16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00" name="Freeform 2019">
                <a:extLst>
                  <a:ext uri="{FF2B5EF4-FFF2-40B4-BE49-F238E27FC236}">
                    <a16:creationId xmlns:a16="http://schemas.microsoft.com/office/drawing/2014/main" id="{2F2FD42E-60F5-44BE-8050-E1B2C2ACC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8" y="3537"/>
                <a:ext cx="3" cy="4"/>
              </a:xfrm>
              <a:custGeom>
                <a:avLst/>
                <a:gdLst>
                  <a:gd name="T0" fmla="*/ 0 w 38"/>
                  <a:gd name="T1" fmla="*/ 0 h 59"/>
                  <a:gd name="T2" fmla="*/ 0 w 38"/>
                  <a:gd name="T3" fmla="*/ 0 h 59"/>
                  <a:gd name="T4" fmla="*/ 0 w 38"/>
                  <a:gd name="T5" fmla="*/ 0 h 59"/>
                  <a:gd name="T6" fmla="*/ 0 w 38"/>
                  <a:gd name="T7" fmla="*/ 0 h 59"/>
                  <a:gd name="T8" fmla="*/ 0 w 38"/>
                  <a:gd name="T9" fmla="*/ 0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9">
                    <a:moveTo>
                      <a:pt x="38" y="59"/>
                    </a:moveTo>
                    <a:lnTo>
                      <a:pt x="6" y="18"/>
                    </a:lnTo>
                    <a:lnTo>
                      <a:pt x="7" y="10"/>
                    </a:lnTo>
                    <a:lnTo>
                      <a:pt x="0" y="0"/>
                    </a:lnTo>
                    <a:lnTo>
                      <a:pt x="38" y="59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01" name="Freeform 2020">
                <a:extLst>
                  <a:ext uri="{FF2B5EF4-FFF2-40B4-BE49-F238E27FC236}">
                    <a16:creationId xmlns:a16="http://schemas.microsoft.com/office/drawing/2014/main" id="{754ECCC4-91E2-4AE9-A2B7-7C8246DC4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" y="3533"/>
                <a:ext cx="27" cy="20"/>
              </a:xfrm>
              <a:custGeom>
                <a:avLst/>
                <a:gdLst>
                  <a:gd name="T0" fmla="*/ 2 w 397"/>
                  <a:gd name="T1" fmla="*/ 1 h 292"/>
                  <a:gd name="T2" fmla="*/ 0 w 397"/>
                  <a:gd name="T3" fmla="*/ 0 h 292"/>
                  <a:gd name="T4" fmla="*/ 0 w 397"/>
                  <a:gd name="T5" fmla="*/ 0 h 292"/>
                  <a:gd name="T6" fmla="*/ 0 w 397"/>
                  <a:gd name="T7" fmla="*/ 0 h 292"/>
                  <a:gd name="T8" fmla="*/ 2 w 397"/>
                  <a:gd name="T9" fmla="*/ 1 h 2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7" h="292">
                    <a:moveTo>
                      <a:pt x="397" y="292"/>
                    </a:moveTo>
                    <a:lnTo>
                      <a:pt x="9" y="10"/>
                    </a:lnTo>
                    <a:lnTo>
                      <a:pt x="0" y="9"/>
                    </a:lnTo>
                    <a:lnTo>
                      <a:pt x="1" y="0"/>
                    </a:lnTo>
                    <a:lnTo>
                      <a:pt x="397" y="2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02" name="Freeform 2021">
                <a:extLst>
                  <a:ext uri="{FF2B5EF4-FFF2-40B4-BE49-F238E27FC236}">
                    <a16:creationId xmlns:a16="http://schemas.microsoft.com/office/drawing/2014/main" id="{8386693D-3963-438D-8E31-AA246F624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5" y="3566"/>
                <a:ext cx="20" cy="4"/>
              </a:xfrm>
              <a:custGeom>
                <a:avLst/>
                <a:gdLst>
                  <a:gd name="T0" fmla="*/ 1 w 306"/>
                  <a:gd name="T1" fmla="*/ 0 h 55"/>
                  <a:gd name="T2" fmla="*/ 0 w 306"/>
                  <a:gd name="T3" fmla="*/ 0 h 55"/>
                  <a:gd name="T4" fmla="*/ 0 w 306"/>
                  <a:gd name="T5" fmla="*/ 0 h 55"/>
                  <a:gd name="T6" fmla="*/ 0 w 306"/>
                  <a:gd name="T7" fmla="*/ 0 h 55"/>
                  <a:gd name="T8" fmla="*/ 0 w 306"/>
                  <a:gd name="T9" fmla="*/ 0 h 55"/>
                  <a:gd name="T10" fmla="*/ 0 w 306"/>
                  <a:gd name="T11" fmla="*/ 0 h 55"/>
                  <a:gd name="T12" fmla="*/ 0 w 306"/>
                  <a:gd name="T13" fmla="*/ 0 h 55"/>
                  <a:gd name="T14" fmla="*/ 0 w 306"/>
                  <a:gd name="T15" fmla="*/ 0 h 55"/>
                  <a:gd name="T16" fmla="*/ 0 w 306"/>
                  <a:gd name="T17" fmla="*/ 0 h 55"/>
                  <a:gd name="T18" fmla="*/ 0 w 306"/>
                  <a:gd name="T19" fmla="*/ 0 h 55"/>
                  <a:gd name="T20" fmla="*/ 0 w 306"/>
                  <a:gd name="T21" fmla="*/ 0 h 55"/>
                  <a:gd name="T22" fmla="*/ 1 w 306"/>
                  <a:gd name="T23" fmla="*/ 0 h 55"/>
                  <a:gd name="T24" fmla="*/ 1 w 306"/>
                  <a:gd name="T25" fmla="*/ 0 h 55"/>
                  <a:gd name="T26" fmla="*/ 1 w 306"/>
                  <a:gd name="T27" fmla="*/ 0 h 55"/>
                  <a:gd name="T28" fmla="*/ 1 w 306"/>
                  <a:gd name="T29" fmla="*/ 0 h 55"/>
                  <a:gd name="T30" fmla="*/ 1 w 306"/>
                  <a:gd name="T31" fmla="*/ 0 h 55"/>
                  <a:gd name="T32" fmla="*/ 1 w 306"/>
                  <a:gd name="T33" fmla="*/ 0 h 55"/>
                  <a:gd name="T34" fmla="*/ 1 w 306"/>
                  <a:gd name="T35" fmla="*/ 0 h 55"/>
                  <a:gd name="T36" fmla="*/ 1 w 306"/>
                  <a:gd name="T37" fmla="*/ 0 h 55"/>
                  <a:gd name="T38" fmla="*/ 1 w 306"/>
                  <a:gd name="T39" fmla="*/ 0 h 55"/>
                  <a:gd name="T40" fmla="*/ 1 w 306"/>
                  <a:gd name="T41" fmla="*/ 0 h 55"/>
                  <a:gd name="T42" fmla="*/ 1 w 306"/>
                  <a:gd name="T43" fmla="*/ 0 h 55"/>
                  <a:gd name="T44" fmla="*/ 1 w 306"/>
                  <a:gd name="T45" fmla="*/ 0 h 5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06" h="55">
                    <a:moveTo>
                      <a:pt x="305" y="55"/>
                    </a:moveTo>
                    <a:lnTo>
                      <a:pt x="82" y="9"/>
                    </a:lnTo>
                    <a:lnTo>
                      <a:pt x="74" y="8"/>
                    </a:lnTo>
                    <a:lnTo>
                      <a:pt x="10" y="10"/>
                    </a:lnTo>
                    <a:lnTo>
                      <a:pt x="0" y="9"/>
                    </a:lnTo>
                    <a:lnTo>
                      <a:pt x="1" y="0"/>
                    </a:lnTo>
                    <a:lnTo>
                      <a:pt x="19" y="2"/>
                    </a:lnTo>
                    <a:lnTo>
                      <a:pt x="38" y="4"/>
                    </a:lnTo>
                    <a:lnTo>
                      <a:pt x="65" y="7"/>
                    </a:lnTo>
                    <a:lnTo>
                      <a:pt x="82" y="9"/>
                    </a:lnTo>
                    <a:lnTo>
                      <a:pt x="101" y="11"/>
                    </a:lnTo>
                    <a:lnTo>
                      <a:pt x="119" y="13"/>
                    </a:lnTo>
                    <a:lnTo>
                      <a:pt x="137" y="17"/>
                    </a:lnTo>
                    <a:lnTo>
                      <a:pt x="155" y="19"/>
                    </a:lnTo>
                    <a:lnTo>
                      <a:pt x="173" y="21"/>
                    </a:lnTo>
                    <a:lnTo>
                      <a:pt x="190" y="23"/>
                    </a:lnTo>
                    <a:lnTo>
                      <a:pt x="217" y="26"/>
                    </a:lnTo>
                    <a:lnTo>
                      <a:pt x="234" y="37"/>
                    </a:lnTo>
                    <a:lnTo>
                      <a:pt x="252" y="39"/>
                    </a:lnTo>
                    <a:lnTo>
                      <a:pt x="270" y="41"/>
                    </a:lnTo>
                    <a:lnTo>
                      <a:pt x="289" y="43"/>
                    </a:lnTo>
                    <a:lnTo>
                      <a:pt x="306" y="45"/>
                    </a:lnTo>
                    <a:lnTo>
                      <a:pt x="305" y="5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03" name="Freeform 2022">
                <a:extLst>
                  <a:ext uri="{FF2B5EF4-FFF2-40B4-BE49-F238E27FC236}">
                    <a16:creationId xmlns:a16="http://schemas.microsoft.com/office/drawing/2014/main" id="{80200C35-CDF6-4D64-ACF5-F1BE1331FF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3547"/>
                <a:ext cx="3" cy="1"/>
              </a:xfrm>
              <a:custGeom>
                <a:avLst/>
                <a:gdLst>
                  <a:gd name="T0" fmla="*/ 0 w 52"/>
                  <a:gd name="T1" fmla="*/ 0 h 14"/>
                  <a:gd name="T2" fmla="*/ 0 w 52"/>
                  <a:gd name="T3" fmla="*/ 0 h 14"/>
                  <a:gd name="T4" fmla="*/ 0 w 52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14">
                    <a:moveTo>
                      <a:pt x="52" y="14"/>
                    </a:moveTo>
                    <a:lnTo>
                      <a:pt x="0" y="0"/>
                    </a:lnTo>
                    <a:lnTo>
                      <a:pt x="52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04" name="Freeform 2023">
                <a:extLst>
                  <a:ext uri="{FF2B5EF4-FFF2-40B4-BE49-F238E27FC236}">
                    <a16:creationId xmlns:a16="http://schemas.microsoft.com/office/drawing/2014/main" id="{BCB585F5-2351-470A-80B1-B784B59E62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5" y="3545"/>
                <a:ext cx="2" cy="1"/>
              </a:xfrm>
              <a:custGeom>
                <a:avLst/>
                <a:gdLst>
                  <a:gd name="T0" fmla="*/ 0 w 27"/>
                  <a:gd name="T1" fmla="*/ 0 h 13"/>
                  <a:gd name="T2" fmla="*/ 0 w 27"/>
                  <a:gd name="T3" fmla="*/ 0 h 13"/>
                  <a:gd name="T4" fmla="*/ 0 w 27"/>
                  <a:gd name="T5" fmla="*/ 0 h 13"/>
                  <a:gd name="T6" fmla="*/ 0 w 27"/>
                  <a:gd name="T7" fmla="*/ 0 h 13"/>
                  <a:gd name="T8" fmla="*/ 0 w 27"/>
                  <a:gd name="T9" fmla="*/ 0 h 13"/>
                  <a:gd name="T10" fmla="*/ 0 w 27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13">
                    <a:moveTo>
                      <a:pt x="25" y="13"/>
                    </a:moveTo>
                    <a:lnTo>
                      <a:pt x="0" y="0"/>
                    </a:lnTo>
                    <a:lnTo>
                      <a:pt x="8" y="1"/>
                    </a:lnTo>
                    <a:lnTo>
                      <a:pt x="17" y="2"/>
                    </a:lnTo>
                    <a:lnTo>
                      <a:pt x="27" y="3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05" name="Freeform 2024">
                <a:extLst>
                  <a:ext uri="{FF2B5EF4-FFF2-40B4-BE49-F238E27FC236}">
                    <a16:creationId xmlns:a16="http://schemas.microsoft.com/office/drawing/2014/main" id="{758B074F-FA5E-4A8D-A760-DF133EACF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6" y="3488"/>
                <a:ext cx="13" cy="47"/>
              </a:xfrm>
              <a:custGeom>
                <a:avLst/>
                <a:gdLst>
                  <a:gd name="T0" fmla="*/ 1 w 192"/>
                  <a:gd name="T1" fmla="*/ 3 h 702"/>
                  <a:gd name="T2" fmla="*/ 1 w 192"/>
                  <a:gd name="T3" fmla="*/ 3 h 702"/>
                  <a:gd name="T4" fmla="*/ 0 w 192"/>
                  <a:gd name="T5" fmla="*/ 0 h 702"/>
                  <a:gd name="T6" fmla="*/ 0 w 192"/>
                  <a:gd name="T7" fmla="*/ 0 h 702"/>
                  <a:gd name="T8" fmla="*/ 1 w 192"/>
                  <a:gd name="T9" fmla="*/ 3 h 702"/>
                  <a:gd name="T10" fmla="*/ 1 w 192"/>
                  <a:gd name="T11" fmla="*/ 3 h 7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2" h="702">
                    <a:moveTo>
                      <a:pt x="183" y="695"/>
                    </a:moveTo>
                    <a:lnTo>
                      <a:pt x="174" y="702"/>
                    </a:lnTo>
                    <a:lnTo>
                      <a:pt x="0" y="6"/>
                    </a:lnTo>
                    <a:lnTo>
                      <a:pt x="28" y="0"/>
                    </a:lnTo>
                    <a:lnTo>
                      <a:pt x="192" y="696"/>
                    </a:lnTo>
                    <a:lnTo>
                      <a:pt x="183" y="695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06" name="Freeform 2025">
                <a:extLst>
                  <a:ext uri="{FF2B5EF4-FFF2-40B4-BE49-F238E27FC236}">
                    <a16:creationId xmlns:a16="http://schemas.microsoft.com/office/drawing/2014/main" id="{916E983E-D3D1-40B6-B9F6-E81EEAE00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5" y="3516"/>
                <a:ext cx="42" cy="25"/>
              </a:xfrm>
              <a:custGeom>
                <a:avLst/>
                <a:gdLst>
                  <a:gd name="T0" fmla="*/ 3 w 628"/>
                  <a:gd name="T1" fmla="*/ 2 h 380"/>
                  <a:gd name="T2" fmla="*/ 3 w 628"/>
                  <a:gd name="T3" fmla="*/ 2 h 380"/>
                  <a:gd name="T4" fmla="*/ 0 w 628"/>
                  <a:gd name="T5" fmla="*/ 0 h 380"/>
                  <a:gd name="T6" fmla="*/ 0 w 628"/>
                  <a:gd name="T7" fmla="*/ 0 h 380"/>
                  <a:gd name="T8" fmla="*/ 3 w 628"/>
                  <a:gd name="T9" fmla="*/ 2 h 380"/>
                  <a:gd name="T10" fmla="*/ 3 w 628"/>
                  <a:gd name="T11" fmla="*/ 2 h 38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8" h="380">
                    <a:moveTo>
                      <a:pt x="626" y="372"/>
                    </a:moveTo>
                    <a:lnTo>
                      <a:pt x="628" y="354"/>
                    </a:lnTo>
                    <a:lnTo>
                      <a:pt x="14" y="0"/>
                    </a:lnTo>
                    <a:lnTo>
                      <a:pt x="0" y="25"/>
                    </a:lnTo>
                    <a:lnTo>
                      <a:pt x="625" y="380"/>
                    </a:lnTo>
                    <a:lnTo>
                      <a:pt x="626" y="372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07" name="Freeform 2026">
                <a:extLst>
                  <a:ext uri="{FF2B5EF4-FFF2-40B4-BE49-F238E27FC236}">
                    <a16:creationId xmlns:a16="http://schemas.microsoft.com/office/drawing/2014/main" id="{6A28BE16-49B9-4A00-B1D1-A98EB5D105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4" y="3532"/>
                <a:ext cx="43" cy="25"/>
              </a:xfrm>
              <a:custGeom>
                <a:avLst/>
                <a:gdLst>
                  <a:gd name="T0" fmla="*/ 3 w 636"/>
                  <a:gd name="T1" fmla="*/ 2 h 382"/>
                  <a:gd name="T2" fmla="*/ 3 w 636"/>
                  <a:gd name="T3" fmla="*/ 2 h 382"/>
                  <a:gd name="T4" fmla="*/ 0 w 636"/>
                  <a:gd name="T5" fmla="*/ 0 h 382"/>
                  <a:gd name="T6" fmla="*/ 0 w 636"/>
                  <a:gd name="T7" fmla="*/ 0 h 382"/>
                  <a:gd name="T8" fmla="*/ 3 w 636"/>
                  <a:gd name="T9" fmla="*/ 2 h 382"/>
                  <a:gd name="T10" fmla="*/ 3 w 636"/>
                  <a:gd name="T11" fmla="*/ 2 h 38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6" h="382">
                    <a:moveTo>
                      <a:pt x="625" y="364"/>
                    </a:moveTo>
                    <a:lnTo>
                      <a:pt x="636" y="356"/>
                    </a:lnTo>
                    <a:lnTo>
                      <a:pt x="11" y="0"/>
                    </a:lnTo>
                    <a:lnTo>
                      <a:pt x="0" y="17"/>
                    </a:lnTo>
                    <a:lnTo>
                      <a:pt x="623" y="382"/>
                    </a:lnTo>
                    <a:lnTo>
                      <a:pt x="625" y="364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08" name="Freeform 2027">
                <a:extLst>
                  <a:ext uri="{FF2B5EF4-FFF2-40B4-BE49-F238E27FC236}">
                    <a16:creationId xmlns:a16="http://schemas.microsoft.com/office/drawing/2014/main" id="{7B0492B3-00C6-4CC9-96AA-331BB307B9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4" y="3499"/>
                <a:ext cx="17" cy="55"/>
              </a:xfrm>
              <a:custGeom>
                <a:avLst/>
                <a:gdLst>
                  <a:gd name="T0" fmla="*/ 1 w 251"/>
                  <a:gd name="T1" fmla="*/ 4 h 828"/>
                  <a:gd name="T2" fmla="*/ 1 w 251"/>
                  <a:gd name="T3" fmla="*/ 4 h 828"/>
                  <a:gd name="T4" fmla="*/ 0 w 251"/>
                  <a:gd name="T5" fmla="*/ 0 h 828"/>
                  <a:gd name="T6" fmla="*/ 0 w 251"/>
                  <a:gd name="T7" fmla="*/ 0 h 828"/>
                  <a:gd name="T8" fmla="*/ 1 w 251"/>
                  <a:gd name="T9" fmla="*/ 4 h 828"/>
                  <a:gd name="T10" fmla="*/ 1 w 251"/>
                  <a:gd name="T11" fmla="*/ 4 h 8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1" h="828">
                    <a:moveTo>
                      <a:pt x="242" y="820"/>
                    </a:moveTo>
                    <a:lnTo>
                      <a:pt x="231" y="828"/>
                    </a:lnTo>
                    <a:lnTo>
                      <a:pt x="0" y="7"/>
                    </a:lnTo>
                    <a:lnTo>
                      <a:pt x="19" y="0"/>
                    </a:lnTo>
                    <a:lnTo>
                      <a:pt x="251" y="821"/>
                    </a:lnTo>
                    <a:lnTo>
                      <a:pt x="242" y="820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09" name="Freeform 2028">
                <a:extLst>
                  <a:ext uri="{FF2B5EF4-FFF2-40B4-BE49-F238E27FC236}">
                    <a16:creationId xmlns:a16="http://schemas.microsoft.com/office/drawing/2014/main" id="{6F5B5885-043D-4611-9AD5-9774CD548E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3" y="3526"/>
                <a:ext cx="49" cy="31"/>
              </a:xfrm>
              <a:custGeom>
                <a:avLst/>
                <a:gdLst>
                  <a:gd name="T0" fmla="*/ 3 w 732"/>
                  <a:gd name="T1" fmla="*/ 2 h 475"/>
                  <a:gd name="T2" fmla="*/ 3 w 732"/>
                  <a:gd name="T3" fmla="*/ 2 h 475"/>
                  <a:gd name="T4" fmla="*/ 0 w 732"/>
                  <a:gd name="T5" fmla="*/ 0 h 475"/>
                  <a:gd name="T6" fmla="*/ 0 w 732"/>
                  <a:gd name="T7" fmla="*/ 0 h 475"/>
                  <a:gd name="T8" fmla="*/ 3 w 732"/>
                  <a:gd name="T9" fmla="*/ 2 h 475"/>
                  <a:gd name="T10" fmla="*/ 3 w 732"/>
                  <a:gd name="T11" fmla="*/ 2 h 47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32" h="475">
                    <a:moveTo>
                      <a:pt x="723" y="466"/>
                    </a:moveTo>
                    <a:lnTo>
                      <a:pt x="732" y="458"/>
                    </a:lnTo>
                    <a:lnTo>
                      <a:pt x="10" y="0"/>
                    </a:lnTo>
                    <a:lnTo>
                      <a:pt x="0" y="16"/>
                    </a:lnTo>
                    <a:lnTo>
                      <a:pt x="722" y="475"/>
                    </a:lnTo>
                    <a:lnTo>
                      <a:pt x="723" y="466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10" name="Freeform 2029">
                <a:extLst>
                  <a:ext uri="{FF2B5EF4-FFF2-40B4-BE49-F238E27FC236}">
                    <a16:creationId xmlns:a16="http://schemas.microsoft.com/office/drawing/2014/main" id="{EF0FFB55-25F3-41E0-9F4D-323FAC700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1" y="3481"/>
                <a:ext cx="12" cy="47"/>
              </a:xfrm>
              <a:custGeom>
                <a:avLst/>
                <a:gdLst>
                  <a:gd name="T0" fmla="*/ 1 w 184"/>
                  <a:gd name="T1" fmla="*/ 3 h 702"/>
                  <a:gd name="T2" fmla="*/ 1 w 184"/>
                  <a:gd name="T3" fmla="*/ 3 h 702"/>
                  <a:gd name="T4" fmla="*/ 0 w 184"/>
                  <a:gd name="T5" fmla="*/ 0 h 702"/>
                  <a:gd name="T6" fmla="*/ 0 w 184"/>
                  <a:gd name="T7" fmla="*/ 0 h 702"/>
                  <a:gd name="T8" fmla="*/ 1 w 184"/>
                  <a:gd name="T9" fmla="*/ 3 h 702"/>
                  <a:gd name="T10" fmla="*/ 1 w 184"/>
                  <a:gd name="T11" fmla="*/ 3 h 7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4" h="702">
                    <a:moveTo>
                      <a:pt x="174" y="702"/>
                    </a:moveTo>
                    <a:lnTo>
                      <a:pt x="165" y="701"/>
                    </a:lnTo>
                    <a:lnTo>
                      <a:pt x="0" y="7"/>
                    </a:lnTo>
                    <a:lnTo>
                      <a:pt x="18" y="0"/>
                    </a:lnTo>
                    <a:lnTo>
                      <a:pt x="184" y="695"/>
                    </a:lnTo>
                    <a:lnTo>
                      <a:pt x="174" y="702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11" name="Freeform 2030">
                <a:extLst>
                  <a:ext uri="{FF2B5EF4-FFF2-40B4-BE49-F238E27FC236}">
                    <a16:creationId xmlns:a16="http://schemas.microsoft.com/office/drawing/2014/main" id="{384B03D4-C120-4BC5-862F-E9765130DE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0" y="3508"/>
                <a:ext cx="42" cy="26"/>
              </a:xfrm>
              <a:custGeom>
                <a:avLst/>
                <a:gdLst>
                  <a:gd name="T0" fmla="*/ 3 w 627"/>
                  <a:gd name="T1" fmla="*/ 2 h 381"/>
                  <a:gd name="T2" fmla="*/ 3 w 627"/>
                  <a:gd name="T3" fmla="*/ 2 h 381"/>
                  <a:gd name="T4" fmla="*/ 0 w 627"/>
                  <a:gd name="T5" fmla="*/ 0 h 381"/>
                  <a:gd name="T6" fmla="*/ 0 w 627"/>
                  <a:gd name="T7" fmla="*/ 0 h 381"/>
                  <a:gd name="T8" fmla="*/ 3 w 627"/>
                  <a:gd name="T9" fmla="*/ 2 h 381"/>
                  <a:gd name="T10" fmla="*/ 3 w 627"/>
                  <a:gd name="T11" fmla="*/ 2 h 38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7" h="381">
                    <a:moveTo>
                      <a:pt x="626" y="365"/>
                    </a:moveTo>
                    <a:lnTo>
                      <a:pt x="627" y="356"/>
                    </a:lnTo>
                    <a:lnTo>
                      <a:pt x="12" y="0"/>
                    </a:lnTo>
                    <a:lnTo>
                      <a:pt x="0" y="17"/>
                    </a:lnTo>
                    <a:lnTo>
                      <a:pt x="616" y="381"/>
                    </a:lnTo>
                    <a:lnTo>
                      <a:pt x="626" y="365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12" name="Freeform 2031">
                <a:extLst>
                  <a:ext uri="{FF2B5EF4-FFF2-40B4-BE49-F238E27FC236}">
                    <a16:creationId xmlns:a16="http://schemas.microsoft.com/office/drawing/2014/main" id="{C5952B1D-AC79-4A82-9DB5-BA35900BE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" y="3469"/>
                <a:ext cx="19" cy="52"/>
              </a:xfrm>
              <a:custGeom>
                <a:avLst/>
                <a:gdLst>
                  <a:gd name="T0" fmla="*/ 1 w 276"/>
                  <a:gd name="T1" fmla="*/ 3 h 777"/>
                  <a:gd name="T2" fmla="*/ 1 w 276"/>
                  <a:gd name="T3" fmla="*/ 3 h 777"/>
                  <a:gd name="T4" fmla="*/ 0 w 276"/>
                  <a:gd name="T5" fmla="*/ 0 h 777"/>
                  <a:gd name="T6" fmla="*/ 0 w 276"/>
                  <a:gd name="T7" fmla="*/ 0 h 777"/>
                  <a:gd name="T8" fmla="*/ 1 w 276"/>
                  <a:gd name="T9" fmla="*/ 3 h 777"/>
                  <a:gd name="T10" fmla="*/ 1 w 276"/>
                  <a:gd name="T11" fmla="*/ 3 h 77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6" h="777">
                    <a:moveTo>
                      <a:pt x="266" y="777"/>
                    </a:moveTo>
                    <a:lnTo>
                      <a:pt x="256" y="776"/>
                    </a:lnTo>
                    <a:lnTo>
                      <a:pt x="0" y="7"/>
                    </a:lnTo>
                    <a:lnTo>
                      <a:pt x="20" y="0"/>
                    </a:lnTo>
                    <a:lnTo>
                      <a:pt x="276" y="769"/>
                    </a:lnTo>
                    <a:lnTo>
                      <a:pt x="266" y="777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13" name="Freeform 2032">
                <a:extLst>
                  <a:ext uri="{FF2B5EF4-FFF2-40B4-BE49-F238E27FC236}">
                    <a16:creationId xmlns:a16="http://schemas.microsoft.com/office/drawing/2014/main" id="{6908126A-A657-4CB1-A5B2-39BA6B241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3" y="3492"/>
                <a:ext cx="45" cy="32"/>
              </a:xfrm>
              <a:custGeom>
                <a:avLst/>
                <a:gdLst>
                  <a:gd name="T0" fmla="*/ 3 w 670"/>
                  <a:gd name="T1" fmla="*/ 2 h 487"/>
                  <a:gd name="T2" fmla="*/ 3 w 670"/>
                  <a:gd name="T3" fmla="*/ 2 h 487"/>
                  <a:gd name="T4" fmla="*/ 0 w 670"/>
                  <a:gd name="T5" fmla="*/ 0 h 487"/>
                  <a:gd name="T6" fmla="*/ 0 w 670"/>
                  <a:gd name="T7" fmla="*/ 0 h 487"/>
                  <a:gd name="T8" fmla="*/ 3 w 670"/>
                  <a:gd name="T9" fmla="*/ 2 h 487"/>
                  <a:gd name="T10" fmla="*/ 3 w 670"/>
                  <a:gd name="T11" fmla="*/ 2 h 48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70" h="487">
                    <a:moveTo>
                      <a:pt x="668" y="479"/>
                    </a:moveTo>
                    <a:lnTo>
                      <a:pt x="670" y="461"/>
                    </a:lnTo>
                    <a:lnTo>
                      <a:pt x="13" y="0"/>
                    </a:lnTo>
                    <a:lnTo>
                      <a:pt x="0" y="26"/>
                    </a:lnTo>
                    <a:lnTo>
                      <a:pt x="658" y="487"/>
                    </a:lnTo>
                    <a:lnTo>
                      <a:pt x="668" y="479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14" name="Freeform 2033">
                <a:extLst>
                  <a:ext uri="{FF2B5EF4-FFF2-40B4-BE49-F238E27FC236}">
                    <a16:creationId xmlns:a16="http://schemas.microsoft.com/office/drawing/2014/main" id="{1AF64ACE-7556-4021-860E-F5DC141EA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7" y="3461"/>
                <a:ext cx="25" cy="43"/>
              </a:xfrm>
              <a:custGeom>
                <a:avLst/>
                <a:gdLst>
                  <a:gd name="T0" fmla="*/ 2 w 375"/>
                  <a:gd name="T1" fmla="*/ 3 h 652"/>
                  <a:gd name="T2" fmla="*/ 2 w 375"/>
                  <a:gd name="T3" fmla="*/ 3 h 652"/>
                  <a:gd name="T4" fmla="*/ 0 w 375"/>
                  <a:gd name="T5" fmla="*/ 0 h 652"/>
                  <a:gd name="T6" fmla="*/ 0 w 375"/>
                  <a:gd name="T7" fmla="*/ 0 h 652"/>
                  <a:gd name="T8" fmla="*/ 2 w 375"/>
                  <a:gd name="T9" fmla="*/ 3 h 652"/>
                  <a:gd name="T10" fmla="*/ 2 w 375"/>
                  <a:gd name="T11" fmla="*/ 3 h 6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5" h="652">
                    <a:moveTo>
                      <a:pt x="365" y="643"/>
                    </a:moveTo>
                    <a:lnTo>
                      <a:pt x="354" y="652"/>
                    </a:lnTo>
                    <a:lnTo>
                      <a:pt x="0" y="16"/>
                    </a:lnTo>
                    <a:lnTo>
                      <a:pt x="21" y="0"/>
                    </a:lnTo>
                    <a:lnTo>
                      <a:pt x="375" y="635"/>
                    </a:lnTo>
                    <a:lnTo>
                      <a:pt x="365" y="643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15" name="Freeform 2034">
                <a:extLst>
                  <a:ext uri="{FF2B5EF4-FFF2-40B4-BE49-F238E27FC236}">
                    <a16:creationId xmlns:a16="http://schemas.microsoft.com/office/drawing/2014/main" id="{F88518DA-5217-47CE-B382-C87F530EB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0" y="3470"/>
                <a:ext cx="35" cy="36"/>
              </a:xfrm>
              <a:custGeom>
                <a:avLst/>
                <a:gdLst>
                  <a:gd name="T0" fmla="*/ 2 w 526"/>
                  <a:gd name="T1" fmla="*/ 2 h 531"/>
                  <a:gd name="T2" fmla="*/ 2 w 526"/>
                  <a:gd name="T3" fmla="*/ 2 h 531"/>
                  <a:gd name="T4" fmla="*/ 0 w 526"/>
                  <a:gd name="T5" fmla="*/ 0 h 531"/>
                  <a:gd name="T6" fmla="*/ 0 w 526"/>
                  <a:gd name="T7" fmla="*/ 0 h 531"/>
                  <a:gd name="T8" fmla="*/ 2 w 526"/>
                  <a:gd name="T9" fmla="*/ 2 h 531"/>
                  <a:gd name="T10" fmla="*/ 2 w 526"/>
                  <a:gd name="T11" fmla="*/ 2 h 5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26" h="531">
                    <a:moveTo>
                      <a:pt x="516" y="524"/>
                    </a:moveTo>
                    <a:lnTo>
                      <a:pt x="526" y="515"/>
                    </a:lnTo>
                    <a:lnTo>
                      <a:pt x="21" y="0"/>
                    </a:lnTo>
                    <a:lnTo>
                      <a:pt x="0" y="16"/>
                    </a:lnTo>
                    <a:lnTo>
                      <a:pt x="505" y="531"/>
                    </a:lnTo>
                    <a:lnTo>
                      <a:pt x="516" y="524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16" name="Freeform 2035">
                <a:extLst>
                  <a:ext uri="{FF2B5EF4-FFF2-40B4-BE49-F238E27FC236}">
                    <a16:creationId xmlns:a16="http://schemas.microsoft.com/office/drawing/2014/main" id="{C0E7B44A-D6A8-484F-AB33-DA00C30D9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3" y="3469"/>
                <a:ext cx="33" cy="37"/>
              </a:xfrm>
              <a:custGeom>
                <a:avLst/>
                <a:gdLst>
                  <a:gd name="T0" fmla="*/ 2 w 486"/>
                  <a:gd name="T1" fmla="*/ 2 h 555"/>
                  <a:gd name="T2" fmla="*/ 2 w 486"/>
                  <a:gd name="T3" fmla="*/ 2 h 555"/>
                  <a:gd name="T4" fmla="*/ 0 w 486"/>
                  <a:gd name="T5" fmla="*/ 0 h 555"/>
                  <a:gd name="T6" fmla="*/ 0 w 486"/>
                  <a:gd name="T7" fmla="*/ 0 h 555"/>
                  <a:gd name="T8" fmla="*/ 2 w 486"/>
                  <a:gd name="T9" fmla="*/ 2 h 555"/>
                  <a:gd name="T10" fmla="*/ 2 w 486"/>
                  <a:gd name="T11" fmla="*/ 2 h 55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6" h="555">
                    <a:moveTo>
                      <a:pt x="477" y="546"/>
                    </a:moveTo>
                    <a:lnTo>
                      <a:pt x="486" y="539"/>
                    </a:lnTo>
                    <a:lnTo>
                      <a:pt x="21" y="0"/>
                    </a:lnTo>
                    <a:lnTo>
                      <a:pt x="0" y="16"/>
                    </a:lnTo>
                    <a:lnTo>
                      <a:pt x="467" y="555"/>
                    </a:lnTo>
                    <a:lnTo>
                      <a:pt x="477" y="546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17" name="Freeform 2036">
                <a:extLst>
                  <a:ext uri="{FF2B5EF4-FFF2-40B4-BE49-F238E27FC236}">
                    <a16:creationId xmlns:a16="http://schemas.microsoft.com/office/drawing/2014/main" id="{5EDAB774-B8D1-4684-91BE-51166FD3B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4" y="3466"/>
                <a:ext cx="25" cy="50"/>
              </a:xfrm>
              <a:custGeom>
                <a:avLst/>
                <a:gdLst>
                  <a:gd name="T0" fmla="*/ 2 w 381"/>
                  <a:gd name="T1" fmla="*/ 3 h 743"/>
                  <a:gd name="T2" fmla="*/ 2 w 381"/>
                  <a:gd name="T3" fmla="*/ 3 h 743"/>
                  <a:gd name="T4" fmla="*/ 0 w 381"/>
                  <a:gd name="T5" fmla="*/ 0 h 743"/>
                  <a:gd name="T6" fmla="*/ 0 w 381"/>
                  <a:gd name="T7" fmla="*/ 0 h 743"/>
                  <a:gd name="T8" fmla="*/ 2 w 381"/>
                  <a:gd name="T9" fmla="*/ 3 h 743"/>
                  <a:gd name="T10" fmla="*/ 2 w 381"/>
                  <a:gd name="T11" fmla="*/ 3 h 7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1" h="743">
                    <a:moveTo>
                      <a:pt x="371" y="735"/>
                    </a:moveTo>
                    <a:lnTo>
                      <a:pt x="361" y="743"/>
                    </a:lnTo>
                    <a:lnTo>
                      <a:pt x="0" y="7"/>
                    </a:lnTo>
                    <a:lnTo>
                      <a:pt x="28" y="0"/>
                    </a:lnTo>
                    <a:lnTo>
                      <a:pt x="381" y="727"/>
                    </a:lnTo>
                    <a:lnTo>
                      <a:pt x="371" y="735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18" name="Freeform 2037">
                <a:extLst>
                  <a:ext uri="{FF2B5EF4-FFF2-40B4-BE49-F238E27FC236}">
                    <a16:creationId xmlns:a16="http://schemas.microsoft.com/office/drawing/2014/main" id="{929624A8-F834-4E23-AF47-6C5B68450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3" y="3478"/>
                <a:ext cx="41" cy="38"/>
              </a:xfrm>
              <a:custGeom>
                <a:avLst/>
                <a:gdLst>
                  <a:gd name="T0" fmla="*/ 3 w 614"/>
                  <a:gd name="T1" fmla="*/ 2 h 571"/>
                  <a:gd name="T2" fmla="*/ 3 w 614"/>
                  <a:gd name="T3" fmla="*/ 2 h 571"/>
                  <a:gd name="T4" fmla="*/ 0 w 614"/>
                  <a:gd name="T5" fmla="*/ 0 h 571"/>
                  <a:gd name="T6" fmla="*/ 0 w 614"/>
                  <a:gd name="T7" fmla="*/ 0 h 571"/>
                  <a:gd name="T8" fmla="*/ 3 w 614"/>
                  <a:gd name="T9" fmla="*/ 3 h 571"/>
                  <a:gd name="T10" fmla="*/ 3 w 614"/>
                  <a:gd name="T11" fmla="*/ 2 h 57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14" h="571">
                    <a:moveTo>
                      <a:pt x="613" y="562"/>
                    </a:moveTo>
                    <a:lnTo>
                      <a:pt x="614" y="553"/>
                    </a:lnTo>
                    <a:lnTo>
                      <a:pt x="22" y="0"/>
                    </a:lnTo>
                    <a:lnTo>
                      <a:pt x="0" y="26"/>
                    </a:lnTo>
                    <a:lnTo>
                      <a:pt x="603" y="571"/>
                    </a:lnTo>
                    <a:lnTo>
                      <a:pt x="613" y="562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19" name="Freeform 2038">
                <a:extLst>
                  <a:ext uri="{FF2B5EF4-FFF2-40B4-BE49-F238E27FC236}">
                    <a16:creationId xmlns:a16="http://schemas.microsoft.com/office/drawing/2014/main" id="{13EDF56F-9ABE-4247-BB26-1257D9DBCC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9" y="3464"/>
                <a:ext cx="128" cy="204"/>
              </a:xfrm>
              <a:custGeom>
                <a:avLst/>
                <a:gdLst>
                  <a:gd name="T0" fmla="*/ 4 w 1923"/>
                  <a:gd name="T1" fmla="*/ 1 h 3072"/>
                  <a:gd name="T2" fmla="*/ 5 w 1923"/>
                  <a:gd name="T3" fmla="*/ 2 h 3072"/>
                  <a:gd name="T4" fmla="*/ 5 w 1923"/>
                  <a:gd name="T5" fmla="*/ 4 h 3072"/>
                  <a:gd name="T6" fmla="*/ 5 w 1923"/>
                  <a:gd name="T7" fmla="*/ 4 h 3072"/>
                  <a:gd name="T8" fmla="*/ 5 w 1923"/>
                  <a:gd name="T9" fmla="*/ 3 h 3072"/>
                  <a:gd name="T10" fmla="*/ 6 w 1923"/>
                  <a:gd name="T11" fmla="*/ 5 h 3072"/>
                  <a:gd name="T12" fmla="*/ 6 w 1923"/>
                  <a:gd name="T13" fmla="*/ 7 h 3072"/>
                  <a:gd name="T14" fmla="*/ 7 w 1923"/>
                  <a:gd name="T15" fmla="*/ 8 h 3072"/>
                  <a:gd name="T16" fmla="*/ 8 w 1923"/>
                  <a:gd name="T17" fmla="*/ 11 h 3072"/>
                  <a:gd name="T18" fmla="*/ 9 w 1923"/>
                  <a:gd name="T19" fmla="*/ 12 h 3072"/>
                  <a:gd name="T20" fmla="*/ 8 w 1923"/>
                  <a:gd name="T21" fmla="*/ 13 h 3072"/>
                  <a:gd name="T22" fmla="*/ 8 w 1923"/>
                  <a:gd name="T23" fmla="*/ 12 h 3072"/>
                  <a:gd name="T24" fmla="*/ 8 w 1923"/>
                  <a:gd name="T25" fmla="*/ 10 h 3072"/>
                  <a:gd name="T26" fmla="*/ 7 w 1923"/>
                  <a:gd name="T27" fmla="*/ 8 h 3072"/>
                  <a:gd name="T28" fmla="*/ 6 w 1923"/>
                  <a:gd name="T29" fmla="*/ 7 h 3072"/>
                  <a:gd name="T30" fmla="*/ 5 w 1923"/>
                  <a:gd name="T31" fmla="*/ 6 h 3072"/>
                  <a:gd name="T32" fmla="*/ 3 w 1923"/>
                  <a:gd name="T33" fmla="*/ 5 h 3072"/>
                  <a:gd name="T34" fmla="*/ 2 w 1923"/>
                  <a:gd name="T35" fmla="*/ 4 h 3072"/>
                  <a:gd name="T36" fmla="*/ 3 w 1923"/>
                  <a:gd name="T37" fmla="*/ 5 h 3072"/>
                  <a:gd name="T38" fmla="*/ 4 w 1923"/>
                  <a:gd name="T39" fmla="*/ 5 h 3072"/>
                  <a:gd name="T40" fmla="*/ 3 w 1923"/>
                  <a:gd name="T41" fmla="*/ 4 h 3072"/>
                  <a:gd name="T42" fmla="*/ 3 w 1923"/>
                  <a:gd name="T43" fmla="*/ 5 h 3072"/>
                  <a:gd name="T44" fmla="*/ 5 w 1923"/>
                  <a:gd name="T45" fmla="*/ 6 h 3072"/>
                  <a:gd name="T46" fmla="*/ 3 w 1923"/>
                  <a:gd name="T47" fmla="*/ 4 h 3072"/>
                  <a:gd name="T48" fmla="*/ 1 w 1923"/>
                  <a:gd name="T49" fmla="*/ 3 h 3072"/>
                  <a:gd name="T50" fmla="*/ 2 w 1923"/>
                  <a:gd name="T51" fmla="*/ 4 h 3072"/>
                  <a:gd name="T52" fmla="*/ 4 w 1923"/>
                  <a:gd name="T53" fmla="*/ 5 h 3072"/>
                  <a:gd name="T54" fmla="*/ 3 w 1923"/>
                  <a:gd name="T55" fmla="*/ 4 h 3072"/>
                  <a:gd name="T56" fmla="*/ 0 w 1923"/>
                  <a:gd name="T57" fmla="*/ 3 h 3072"/>
                  <a:gd name="T58" fmla="*/ 2 w 1923"/>
                  <a:gd name="T59" fmla="*/ 4 h 3072"/>
                  <a:gd name="T60" fmla="*/ 2 w 1923"/>
                  <a:gd name="T61" fmla="*/ 4 h 3072"/>
                  <a:gd name="T62" fmla="*/ 1 w 1923"/>
                  <a:gd name="T63" fmla="*/ 3 h 3072"/>
                  <a:gd name="T64" fmla="*/ 2 w 1923"/>
                  <a:gd name="T65" fmla="*/ 3 h 3072"/>
                  <a:gd name="T66" fmla="*/ 0 w 1923"/>
                  <a:gd name="T67" fmla="*/ 2 h 3072"/>
                  <a:gd name="T68" fmla="*/ 2 w 1923"/>
                  <a:gd name="T69" fmla="*/ 3 h 3072"/>
                  <a:gd name="T70" fmla="*/ 3 w 1923"/>
                  <a:gd name="T71" fmla="*/ 4 h 3072"/>
                  <a:gd name="T72" fmla="*/ 3 w 1923"/>
                  <a:gd name="T73" fmla="*/ 4 h 3072"/>
                  <a:gd name="T74" fmla="*/ 3 w 1923"/>
                  <a:gd name="T75" fmla="*/ 4 h 3072"/>
                  <a:gd name="T76" fmla="*/ 1 w 1923"/>
                  <a:gd name="T77" fmla="*/ 2 h 3072"/>
                  <a:gd name="T78" fmla="*/ 1 w 1923"/>
                  <a:gd name="T79" fmla="*/ 2 h 3072"/>
                  <a:gd name="T80" fmla="*/ 2 w 1923"/>
                  <a:gd name="T81" fmla="*/ 2 h 3072"/>
                  <a:gd name="T82" fmla="*/ 1 w 1923"/>
                  <a:gd name="T83" fmla="*/ 2 h 3072"/>
                  <a:gd name="T84" fmla="*/ 3 w 1923"/>
                  <a:gd name="T85" fmla="*/ 2 h 3072"/>
                  <a:gd name="T86" fmla="*/ 2 w 1923"/>
                  <a:gd name="T87" fmla="*/ 1 h 3072"/>
                  <a:gd name="T88" fmla="*/ 3 w 1923"/>
                  <a:gd name="T89" fmla="*/ 1 h 3072"/>
                  <a:gd name="T90" fmla="*/ 4 w 1923"/>
                  <a:gd name="T91" fmla="*/ 2 h 3072"/>
                  <a:gd name="T92" fmla="*/ 3 w 1923"/>
                  <a:gd name="T93" fmla="*/ 1 h 3072"/>
                  <a:gd name="T94" fmla="*/ 3 w 1923"/>
                  <a:gd name="T95" fmla="*/ 0 h 3072"/>
                  <a:gd name="T96" fmla="*/ 3 w 1923"/>
                  <a:gd name="T97" fmla="*/ 0 h 3072"/>
                  <a:gd name="T98" fmla="*/ 3 w 1923"/>
                  <a:gd name="T99" fmla="*/ 1 h 3072"/>
                  <a:gd name="T100" fmla="*/ 4 w 1923"/>
                  <a:gd name="T101" fmla="*/ 3 h 3072"/>
                  <a:gd name="T102" fmla="*/ 4 w 1923"/>
                  <a:gd name="T103" fmla="*/ 2 h 3072"/>
                  <a:gd name="T104" fmla="*/ 3 w 1923"/>
                  <a:gd name="T105" fmla="*/ 1 h 3072"/>
                  <a:gd name="T106" fmla="*/ 4 w 1923"/>
                  <a:gd name="T107" fmla="*/ 3 h 3072"/>
                  <a:gd name="T108" fmla="*/ 4 w 1923"/>
                  <a:gd name="T109" fmla="*/ 1 h 3072"/>
                  <a:gd name="T110" fmla="*/ 4 w 1923"/>
                  <a:gd name="T111" fmla="*/ 3 h 3072"/>
                  <a:gd name="T112" fmla="*/ 5 w 1923"/>
                  <a:gd name="T113" fmla="*/ 3 h 3072"/>
                  <a:gd name="T114" fmla="*/ 4 w 1923"/>
                  <a:gd name="T115" fmla="*/ 2 h 3072"/>
                  <a:gd name="T116" fmla="*/ 5 w 1923"/>
                  <a:gd name="T117" fmla="*/ 3 h 3072"/>
                  <a:gd name="T118" fmla="*/ 5 w 1923"/>
                  <a:gd name="T119" fmla="*/ 4 h 3072"/>
                  <a:gd name="T120" fmla="*/ 5 w 1923"/>
                  <a:gd name="T121" fmla="*/ 4 h 307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923" h="3072">
                    <a:moveTo>
                      <a:pt x="1151" y="1014"/>
                    </a:moveTo>
                    <a:lnTo>
                      <a:pt x="1161" y="1015"/>
                    </a:lnTo>
                    <a:lnTo>
                      <a:pt x="1171" y="1008"/>
                    </a:lnTo>
                    <a:lnTo>
                      <a:pt x="1030" y="498"/>
                    </a:lnTo>
                    <a:lnTo>
                      <a:pt x="1032" y="480"/>
                    </a:lnTo>
                    <a:lnTo>
                      <a:pt x="1033" y="472"/>
                    </a:lnTo>
                    <a:lnTo>
                      <a:pt x="1024" y="460"/>
                    </a:lnTo>
                    <a:lnTo>
                      <a:pt x="1026" y="444"/>
                    </a:lnTo>
                    <a:lnTo>
                      <a:pt x="1019" y="433"/>
                    </a:lnTo>
                    <a:lnTo>
                      <a:pt x="1012" y="414"/>
                    </a:lnTo>
                    <a:lnTo>
                      <a:pt x="1013" y="405"/>
                    </a:lnTo>
                    <a:lnTo>
                      <a:pt x="1006" y="386"/>
                    </a:lnTo>
                    <a:lnTo>
                      <a:pt x="1007" y="377"/>
                    </a:lnTo>
                    <a:lnTo>
                      <a:pt x="1001" y="358"/>
                    </a:lnTo>
                    <a:lnTo>
                      <a:pt x="993" y="339"/>
                    </a:lnTo>
                    <a:lnTo>
                      <a:pt x="995" y="331"/>
                    </a:lnTo>
                    <a:lnTo>
                      <a:pt x="987" y="311"/>
                    </a:lnTo>
                    <a:lnTo>
                      <a:pt x="981" y="293"/>
                    </a:lnTo>
                    <a:lnTo>
                      <a:pt x="982" y="282"/>
                    </a:lnTo>
                    <a:lnTo>
                      <a:pt x="975" y="264"/>
                    </a:lnTo>
                    <a:lnTo>
                      <a:pt x="977" y="246"/>
                    </a:lnTo>
                    <a:lnTo>
                      <a:pt x="970" y="236"/>
                    </a:lnTo>
                    <a:lnTo>
                      <a:pt x="972" y="217"/>
                    </a:lnTo>
                    <a:lnTo>
                      <a:pt x="965" y="199"/>
                    </a:lnTo>
                    <a:lnTo>
                      <a:pt x="966" y="190"/>
                    </a:lnTo>
                    <a:lnTo>
                      <a:pt x="958" y="170"/>
                    </a:lnTo>
                    <a:lnTo>
                      <a:pt x="961" y="153"/>
                    </a:lnTo>
                    <a:lnTo>
                      <a:pt x="952" y="142"/>
                    </a:lnTo>
                    <a:lnTo>
                      <a:pt x="960" y="162"/>
                    </a:lnTo>
                    <a:lnTo>
                      <a:pt x="967" y="181"/>
                    </a:lnTo>
                    <a:lnTo>
                      <a:pt x="973" y="209"/>
                    </a:lnTo>
                    <a:lnTo>
                      <a:pt x="971" y="227"/>
                    </a:lnTo>
                    <a:lnTo>
                      <a:pt x="977" y="246"/>
                    </a:lnTo>
                    <a:lnTo>
                      <a:pt x="983" y="274"/>
                    </a:lnTo>
                    <a:lnTo>
                      <a:pt x="990" y="294"/>
                    </a:lnTo>
                    <a:lnTo>
                      <a:pt x="997" y="312"/>
                    </a:lnTo>
                    <a:lnTo>
                      <a:pt x="1004" y="332"/>
                    </a:lnTo>
                    <a:lnTo>
                      <a:pt x="1009" y="360"/>
                    </a:lnTo>
                    <a:lnTo>
                      <a:pt x="1017" y="378"/>
                    </a:lnTo>
                    <a:lnTo>
                      <a:pt x="1023" y="397"/>
                    </a:lnTo>
                    <a:lnTo>
                      <a:pt x="1020" y="424"/>
                    </a:lnTo>
                    <a:lnTo>
                      <a:pt x="1026" y="444"/>
                    </a:lnTo>
                    <a:lnTo>
                      <a:pt x="1034" y="462"/>
                    </a:lnTo>
                    <a:lnTo>
                      <a:pt x="1040" y="490"/>
                    </a:lnTo>
                    <a:lnTo>
                      <a:pt x="1048" y="501"/>
                    </a:lnTo>
                    <a:lnTo>
                      <a:pt x="1046" y="518"/>
                    </a:lnTo>
                    <a:lnTo>
                      <a:pt x="1052" y="538"/>
                    </a:lnTo>
                    <a:lnTo>
                      <a:pt x="1059" y="557"/>
                    </a:lnTo>
                    <a:lnTo>
                      <a:pt x="1058" y="565"/>
                    </a:lnTo>
                    <a:lnTo>
                      <a:pt x="1066" y="585"/>
                    </a:lnTo>
                    <a:lnTo>
                      <a:pt x="1063" y="602"/>
                    </a:lnTo>
                    <a:lnTo>
                      <a:pt x="1071" y="613"/>
                    </a:lnTo>
                    <a:lnTo>
                      <a:pt x="1078" y="631"/>
                    </a:lnTo>
                    <a:lnTo>
                      <a:pt x="1076" y="650"/>
                    </a:lnTo>
                    <a:lnTo>
                      <a:pt x="1083" y="659"/>
                    </a:lnTo>
                    <a:lnTo>
                      <a:pt x="1081" y="678"/>
                    </a:lnTo>
                    <a:lnTo>
                      <a:pt x="1089" y="697"/>
                    </a:lnTo>
                    <a:lnTo>
                      <a:pt x="1096" y="706"/>
                    </a:lnTo>
                    <a:lnTo>
                      <a:pt x="1094" y="725"/>
                    </a:lnTo>
                    <a:lnTo>
                      <a:pt x="1102" y="743"/>
                    </a:lnTo>
                    <a:lnTo>
                      <a:pt x="1109" y="755"/>
                    </a:lnTo>
                    <a:lnTo>
                      <a:pt x="1107" y="771"/>
                    </a:lnTo>
                    <a:lnTo>
                      <a:pt x="1114" y="791"/>
                    </a:lnTo>
                    <a:lnTo>
                      <a:pt x="1122" y="801"/>
                    </a:lnTo>
                    <a:lnTo>
                      <a:pt x="1120" y="820"/>
                    </a:lnTo>
                    <a:lnTo>
                      <a:pt x="1126" y="838"/>
                    </a:lnTo>
                    <a:lnTo>
                      <a:pt x="1135" y="848"/>
                    </a:lnTo>
                    <a:lnTo>
                      <a:pt x="1132" y="867"/>
                    </a:lnTo>
                    <a:lnTo>
                      <a:pt x="1140" y="886"/>
                    </a:lnTo>
                    <a:lnTo>
                      <a:pt x="1148" y="896"/>
                    </a:lnTo>
                    <a:lnTo>
                      <a:pt x="1154" y="914"/>
                    </a:lnTo>
                    <a:lnTo>
                      <a:pt x="1152" y="933"/>
                    </a:lnTo>
                    <a:lnTo>
                      <a:pt x="1160" y="942"/>
                    </a:lnTo>
                    <a:lnTo>
                      <a:pt x="1167" y="962"/>
                    </a:lnTo>
                    <a:lnTo>
                      <a:pt x="1174" y="981"/>
                    </a:lnTo>
                    <a:lnTo>
                      <a:pt x="1173" y="989"/>
                    </a:lnTo>
                    <a:lnTo>
                      <a:pt x="1181" y="1000"/>
                    </a:lnTo>
                    <a:lnTo>
                      <a:pt x="1189" y="1010"/>
                    </a:lnTo>
                    <a:lnTo>
                      <a:pt x="1188" y="1018"/>
                    </a:lnTo>
                    <a:lnTo>
                      <a:pt x="1196" y="1029"/>
                    </a:lnTo>
                    <a:lnTo>
                      <a:pt x="1195" y="1038"/>
                    </a:lnTo>
                    <a:lnTo>
                      <a:pt x="1202" y="1048"/>
                    </a:lnTo>
                    <a:lnTo>
                      <a:pt x="1201" y="1056"/>
                    </a:lnTo>
                    <a:lnTo>
                      <a:pt x="1209" y="1068"/>
                    </a:lnTo>
                    <a:lnTo>
                      <a:pt x="1219" y="1069"/>
                    </a:lnTo>
                    <a:lnTo>
                      <a:pt x="1210" y="1057"/>
                    </a:lnTo>
                    <a:lnTo>
                      <a:pt x="1206" y="1020"/>
                    </a:lnTo>
                    <a:lnTo>
                      <a:pt x="1192" y="983"/>
                    </a:lnTo>
                    <a:lnTo>
                      <a:pt x="1186" y="956"/>
                    </a:lnTo>
                    <a:lnTo>
                      <a:pt x="1173" y="916"/>
                    </a:lnTo>
                    <a:lnTo>
                      <a:pt x="1167" y="879"/>
                    </a:lnTo>
                    <a:lnTo>
                      <a:pt x="1154" y="841"/>
                    </a:lnTo>
                    <a:lnTo>
                      <a:pt x="1140" y="803"/>
                    </a:lnTo>
                    <a:lnTo>
                      <a:pt x="1135" y="766"/>
                    </a:lnTo>
                    <a:lnTo>
                      <a:pt x="1121" y="728"/>
                    </a:lnTo>
                    <a:lnTo>
                      <a:pt x="1117" y="691"/>
                    </a:lnTo>
                    <a:lnTo>
                      <a:pt x="1103" y="653"/>
                    </a:lnTo>
                    <a:lnTo>
                      <a:pt x="1097" y="625"/>
                    </a:lnTo>
                    <a:lnTo>
                      <a:pt x="1092" y="588"/>
                    </a:lnTo>
                    <a:lnTo>
                      <a:pt x="1087" y="551"/>
                    </a:lnTo>
                    <a:lnTo>
                      <a:pt x="1074" y="513"/>
                    </a:lnTo>
                    <a:lnTo>
                      <a:pt x="1070" y="476"/>
                    </a:lnTo>
                    <a:lnTo>
                      <a:pt x="1078" y="477"/>
                    </a:lnTo>
                    <a:lnTo>
                      <a:pt x="1105" y="562"/>
                    </a:lnTo>
                    <a:lnTo>
                      <a:pt x="1113" y="563"/>
                    </a:lnTo>
                    <a:lnTo>
                      <a:pt x="1104" y="488"/>
                    </a:lnTo>
                    <a:lnTo>
                      <a:pt x="1113" y="489"/>
                    </a:lnTo>
                    <a:lnTo>
                      <a:pt x="1119" y="509"/>
                    </a:lnTo>
                    <a:lnTo>
                      <a:pt x="1118" y="518"/>
                    </a:lnTo>
                    <a:lnTo>
                      <a:pt x="1127" y="528"/>
                    </a:lnTo>
                    <a:lnTo>
                      <a:pt x="1126" y="537"/>
                    </a:lnTo>
                    <a:lnTo>
                      <a:pt x="1124" y="555"/>
                    </a:lnTo>
                    <a:lnTo>
                      <a:pt x="1131" y="565"/>
                    </a:lnTo>
                    <a:lnTo>
                      <a:pt x="1130" y="574"/>
                    </a:lnTo>
                    <a:lnTo>
                      <a:pt x="1129" y="584"/>
                    </a:lnTo>
                    <a:lnTo>
                      <a:pt x="1128" y="592"/>
                    </a:lnTo>
                    <a:lnTo>
                      <a:pt x="1143" y="621"/>
                    </a:lnTo>
                    <a:lnTo>
                      <a:pt x="1148" y="658"/>
                    </a:lnTo>
                    <a:lnTo>
                      <a:pt x="1154" y="686"/>
                    </a:lnTo>
                    <a:lnTo>
                      <a:pt x="1158" y="724"/>
                    </a:lnTo>
                    <a:lnTo>
                      <a:pt x="1173" y="762"/>
                    </a:lnTo>
                    <a:lnTo>
                      <a:pt x="1178" y="790"/>
                    </a:lnTo>
                    <a:lnTo>
                      <a:pt x="1191" y="828"/>
                    </a:lnTo>
                    <a:lnTo>
                      <a:pt x="1198" y="856"/>
                    </a:lnTo>
                    <a:lnTo>
                      <a:pt x="1212" y="894"/>
                    </a:lnTo>
                    <a:lnTo>
                      <a:pt x="1217" y="922"/>
                    </a:lnTo>
                    <a:lnTo>
                      <a:pt x="1231" y="961"/>
                    </a:lnTo>
                    <a:lnTo>
                      <a:pt x="1236" y="988"/>
                    </a:lnTo>
                    <a:lnTo>
                      <a:pt x="1242" y="1024"/>
                    </a:lnTo>
                    <a:lnTo>
                      <a:pt x="1256" y="1054"/>
                    </a:lnTo>
                    <a:lnTo>
                      <a:pt x="1262" y="1082"/>
                    </a:lnTo>
                    <a:lnTo>
                      <a:pt x="1267" y="1119"/>
                    </a:lnTo>
                    <a:lnTo>
                      <a:pt x="1277" y="1120"/>
                    </a:lnTo>
                    <a:lnTo>
                      <a:pt x="1276" y="1129"/>
                    </a:lnTo>
                    <a:lnTo>
                      <a:pt x="1288" y="1176"/>
                    </a:lnTo>
                    <a:lnTo>
                      <a:pt x="1320" y="1217"/>
                    </a:lnTo>
                    <a:lnTo>
                      <a:pt x="1320" y="1208"/>
                    </a:lnTo>
                    <a:lnTo>
                      <a:pt x="1322" y="1198"/>
                    </a:lnTo>
                    <a:lnTo>
                      <a:pt x="1323" y="1190"/>
                    </a:lnTo>
                    <a:lnTo>
                      <a:pt x="1333" y="1182"/>
                    </a:lnTo>
                    <a:lnTo>
                      <a:pt x="1390" y="1316"/>
                    </a:lnTo>
                    <a:lnTo>
                      <a:pt x="1428" y="1385"/>
                    </a:lnTo>
                    <a:lnTo>
                      <a:pt x="1418" y="1393"/>
                    </a:lnTo>
                    <a:lnTo>
                      <a:pt x="1427" y="1394"/>
                    </a:lnTo>
                    <a:lnTo>
                      <a:pt x="1426" y="1402"/>
                    </a:lnTo>
                    <a:lnTo>
                      <a:pt x="1425" y="1412"/>
                    </a:lnTo>
                    <a:lnTo>
                      <a:pt x="1434" y="1413"/>
                    </a:lnTo>
                    <a:lnTo>
                      <a:pt x="1433" y="1422"/>
                    </a:lnTo>
                    <a:lnTo>
                      <a:pt x="1440" y="1431"/>
                    </a:lnTo>
                    <a:lnTo>
                      <a:pt x="1439" y="1441"/>
                    </a:lnTo>
                    <a:lnTo>
                      <a:pt x="1446" y="1460"/>
                    </a:lnTo>
                    <a:lnTo>
                      <a:pt x="1455" y="1470"/>
                    </a:lnTo>
                    <a:lnTo>
                      <a:pt x="1454" y="1478"/>
                    </a:lnTo>
                    <a:lnTo>
                      <a:pt x="1452" y="1497"/>
                    </a:lnTo>
                    <a:lnTo>
                      <a:pt x="1450" y="1506"/>
                    </a:lnTo>
                    <a:lnTo>
                      <a:pt x="1457" y="1525"/>
                    </a:lnTo>
                    <a:lnTo>
                      <a:pt x="1446" y="1533"/>
                    </a:lnTo>
                    <a:lnTo>
                      <a:pt x="1445" y="1541"/>
                    </a:lnTo>
                    <a:lnTo>
                      <a:pt x="1444" y="1551"/>
                    </a:lnTo>
                    <a:lnTo>
                      <a:pt x="1435" y="1559"/>
                    </a:lnTo>
                    <a:lnTo>
                      <a:pt x="1452" y="1570"/>
                    </a:lnTo>
                    <a:lnTo>
                      <a:pt x="1459" y="1590"/>
                    </a:lnTo>
                    <a:lnTo>
                      <a:pt x="1474" y="1609"/>
                    </a:lnTo>
                    <a:lnTo>
                      <a:pt x="1481" y="1628"/>
                    </a:lnTo>
                    <a:lnTo>
                      <a:pt x="1490" y="1638"/>
                    </a:lnTo>
                    <a:lnTo>
                      <a:pt x="1505" y="1659"/>
                    </a:lnTo>
                    <a:lnTo>
                      <a:pt x="1512" y="1677"/>
                    </a:lnTo>
                    <a:lnTo>
                      <a:pt x="1529" y="1688"/>
                    </a:lnTo>
                    <a:lnTo>
                      <a:pt x="1536" y="1708"/>
                    </a:lnTo>
                    <a:lnTo>
                      <a:pt x="1543" y="1717"/>
                    </a:lnTo>
                    <a:lnTo>
                      <a:pt x="1551" y="1728"/>
                    </a:lnTo>
                    <a:lnTo>
                      <a:pt x="1568" y="1747"/>
                    </a:lnTo>
                    <a:lnTo>
                      <a:pt x="1575" y="1758"/>
                    </a:lnTo>
                    <a:lnTo>
                      <a:pt x="1582" y="1777"/>
                    </a:lnTo>
                    <a:lnTo>
                      <a:pt x="1591" y="1787"/>
                    </a:lnTo>
                    <a:lnTo>
                      <a:pt x="1598" y="1797"/>
                    </a:lnTo>
                    <a:lnTo>
                      <a:pt x="1605" y="1816"/>
                    </a:lnTo>
                    <a:lnTo>
                      <a:pt x="1613" y="1826"/>
                    </a:lnTo>
                    <a:lnTo>
                      <a:pt x="1630" y="1837"/>
                    </a:lnTo>
                    <a:lnTo>
                      <a:pt x="1638" y="1856"/>
                    </a:lnTo>
                    <a:lnTo>
                      <a:pt x="1645" y="1865"/>
                    </a:lnTo>
                    <a:lnTo>
                      <a:pt x="1651" y="1885"/>
                    </a:lnTo>
                    <a:lnTo>
                      <a:pt x="1660" y="1895"/>
                    </a:lnTo>
                    <a:lnTo>
                      <a:pt x="1668" y="1906"/>
                    </a:lnTo>
                    <a:lnTo>
                      <a:pt x="1682" y="1934"/>
                    </a:lnTo>
                    <a:lnTo>
                      <a:pt x="1699" y="1954"/>
                    </a:lnTo>
                    <a:lnTo>
                      <a:pt x="1714" y="1975"/>
                    </a:lnTo>
                    <a:lnTo>
                      <a:pt x="1720" y="2002"/>
                    </a:lnTo>
                    <a:lnTo>
                      <a:pt x="1736" y="2023"/>
                    </a:lnTo>
                    <a:lnTo>
                      <a:pt x="1744" y="2040"/>
                    </a:lnTo>
                    <a:lnTo>
                      <a:pt x="1757" y="2070"/>
                    </a:lnTo>
                    <a:lnTo>
                      <a:pt x="1765" y="2090"/>
                    </a:lnTo>
                    <a:lnTo>
                      <a:pt x="1780" y="2119"/>
                    </a:lnTo>
                    <a:lnTo>
                      <a:pt x="1786" y="2137"/>
                    </a:lnTo>
                    <a:lnTo>
                      <a:pt x="1802" y="2168"/>
                    </a:lnTo>
                    <a:lnTo>
                      <a:pt x="1808" y="2185"/>
                    </a:lnTo>
                    <a:lnTo>
                      <a:pt x="1814" y="2213"/>
                    </a:lnTo>
                    <a:lnTo>
                      <a:pt x="1829" y="2242"/>
                    </a:lnTo>
                    <a:lnTo>
                      <a:pt x="1836" y="2262"/>
                    </a:lnTo>
                    <a:lnTo>
                      <a:pt x="1841" y="2290"/>
                    </a:lnTo>
                    <a:lnTo>
                      <a:pt x="1849" y="2309"/>
                    </a:lnTo>
                    <a:lnTo>
                      <a:pt x="1854" y="2337"/>
                    </a:lnTo>
                    <a:lnTo>
                      <a:pt x="1861" y="2355"/>
                    </a:lnTo>
                    <a:lnTo>
                      <a:pt x="1866" y="2383"/>
                    </a:lnTo>
                    <a:lnTo>
                      <a:pt x="1875" y="2403"/>
                    </a:lnTo>
                    <a:lnTo>
                      <a:pt x="1873" y="2421"/>
                    </a:lnTo>
                    <a:lnTo>
                      <a:pt x="1878" y="2449"/>
                    </a:lnTo>
                    <a:lnTo>
                      <a:pt x="1884" y="2468"/>
                    </a:lnTo>
                    <a:lnTo>
                      <a:pt x="1891" y="2487"/>
                    </a:lnTo>
                    <a:lnTo>
                      <a:pt x="1897" y="2515"/>
                    </a:lnTo>
                    <a:lnTo>
                      <a:pt x="1895" y="2534"/>
                    </a:lnTo>
                    <a:lnTo>
                      <a:pt x="1902" y="2552"/>
                    </a:lnTo>
                    <a:lnTo>
                      <a:pt x="1899" y="2579"/>
                    </a:lnTo>
                    <a:lnTo>
                      <a:pt x="1906" y="2598"/>
                    </a:lnTo>
                    <a:lnTo>
                      <a:pt x="1913" y="2618"/>
                    </a:lnTo>
                    <a:lnTo>
                      <a:pt x="1910" y="2645"/>
                    </a:lnTo>
                    <a:lnTo>
                      <a:pt x="1909" y="2654"/>
                    </a:lnTo>
                    <a:lnTo>
                      <a:pt x="1908" y="2662"/>
                    </a:lnTo>
                    <a:lnTo>
                      <a:pt x="1915" y="2673"/>
                    </a:lnTo>
                    <a:lnTo>
                      <a:pt x="1914" y="2682"/>
                    </a:lnTo>
                    <a:lnTo>
                      <a:pt x="1914" y="2690"/>
                    </a:lnTo>
                    <a:lnTo>
                      <a:pt x="1911" y="2709"/>
                    </a:lnTo>
                    <a:lnTo>
                      <a:pt x="1910" y="2718"/>
                    </a:lnTo>
                    <a:lnTo>
                      <a:pt x="1918" y="2727"/>
                    </a:lnTo>
                    <a:lnTo>
                      <a:pt x="1917" y="2736"/>
                    </a:lnTo>
                    <a:lnTo>
                      <a:pt x="1916" y="2746"/>
                    </a:lnTo>
                    <a:lnTo>
                      <a:pt x="1915" y="2754"/>
                    </a:lnTo>
                    <a:lnTo>
                      <a:pt x="1913" y="2772"/>
                    </a:lnTo>
                    <a:lnTo>
                      <a:pt x="1921" y="2783"/>
                    </a:lnTo>
                    <a:lnTo>
                      <a:pt x="1920" y="2792"/>
                    </a:lnTo>
                    <a:lnTo>
                      <a:pt x="1919" y="2800"/>
                    </a:lnTo>
                    <a:lnTo>
                      <a:pt x="1918" y="2809"/>
                    </a:lnTo>
                    <a:lnTo>
                      <a:pt x="1916" y="2828"/>
                    </a:lnTo>
                    <a:lnTo>
                      <a:pt x="1915" y="2836"/>
                    </a:lnTo>
                    <a:lnTo>
                      <a:pt x="1921" y="2856"/>
                    </a:lnTo>
                    <a:lnTo>
                      <a:pt x="1920" y="2864"/>
                    </a:lnTo>
                    <a:lnTo>
                      <a:pt x="1918" y="2883"/>
                    </a:lnTo>
                    <a:lnTo>
                      <a:pt x="1917" y="2892"/>
                    </a:lnTo>
                    <a:lnTo>
                      <a:pt x="1915" y="2910"/>
                    </a:lnTo>
                    <a:lnTo>
                      <a:pt x="1923" y="2920"/>
                    </a:lnTo>
                    <a:lnTo>
                      <a:pt x="1921" y="2938"/>
                    </a:lnTo>
                    <a:lnTo>
                      <a:pt x="1920" y="2946"/>
                    </a:lnTo>
                    <a:lnTo>
                      <a:pt x="1918" y="2965"/>
                    </a:lnTo>
                    <a:lnTo>
                      <a:pt x="1917" y="2974"/>
                    </a:lnTo>
                    <a:lnTo>
                      <a:pt x="1915" y="2992"/>
                    </a:lnTo>
                    <a:lnTo>
                      <a:pt x="1914" y="3001"/>
                    </a:lnTo>
                    <a:lnTo>
                      <a:pt x="1902" y="3018"/>
                    </a:lnTo>
                    <a:lnTo>
                      <a:pt x="1901" y="3027"/>
                    </a:lnTo>
                    <a:lnTo>
                      <a:pt x="1900" y="3035"/>
                    </a:lnTo>
                    <a:lnTo>
                      <a:pt x="1909" y="3046"/>
                    </a:lnTo>
                    <a:lnTo>
                      <a:pt x="1908" y="3054"/>
                    </a:lnTo>
                    <a:lnTo>
                      <a:pt x="1907" y="3064"/>
                    </a:lnTo>
                    <a:lnTo>
                      <a:pt x="1896" y="3063"/>
                    </a:lnTo>
                    <a:lnTo>
                      <a:pt x="1895" y="3072"/>
                    </a:lnTo>
                    <a:lnTo>
                      <a:pt x="1866" y="3014"/>
                    </a:lnTo>
                    <a:lnTo>
                      <a:pt x="1849" y="3012"/>
                    </a:lnTo>
                    <a:lnTo>
                      <a:pt x="1841" y="2993"/>
                    </a:lnTo>
                    <a:lnTo>
                      <a:pt x="1843" y="2974"/>
                    </a:lnTo>
                    <a:lnTo>
                      <a:pt x="1837" y="2956"/>
                    </a:lnTo>
                    <a:lnTo>
                      <a:pt x="1839" y="2937"/>
                    </a:lnTo>
                    <a:lnTo>
                      <a:pt x="1841" y="2919"/>
                    </a:lnTo>
                    <a:lnTo>
                      <a:pt x="1834" y="2901"/>
                    </a:lnTo>
                    <a:lnTo>
                      <a:pt x="1836" y="2883"/>
                    </a:lnTo>
                    <a:lnTo>
                      <a:pt x="1838" y="2864"/>
                    </a:lnTo>
                    <a:lnTo>
                      <a:pt x="1831" y="2845"/>
                    </a:lnTo>
                    <a:lnTo>
                      <a:pt x="1834" y="2827"/>
                    </a:lnTo>
                    <a:lnTo>
                      <a:pt x="1827" y="2808"/>
                    </a:lnTo>
                    <a:lnTo>
                      <a:pt x="1829" y="2790"/>
                    </a:lnTo>
                    <a:lnTo>
                      <a:pt x="1831" y="2772"/>
                    </a:lnTo>
                    <a:lnTo>
                      <a:pt x="1824" y="2744"/>
                    </a:lnTo>
                    <a:lnTo>
                      <a:pt x="1827" y="2726"/>
                    </a:lnTo>
                    <a:lnTo>
                      <a:pt x="1820" y="2708"/>
                    </a:lnTo>
                    <a:lnTo>
                      <a:pt x="1822" y="2689"/>
                    </a:lnTo>
                    <a:lnTo>
                      <a:pt x="1816" y="2661"/>
                    </a:lnTo>
                    <a:lnTo>
                      <a:pt x="1810" y="2643"/>
                    </a:lnTo>
                    <a:lnTo>
                      <a:pt x="1812" y="2624"/>
                    </a:lnTo>
                    <a:lnTo>
                      <a:pt x="1806" y="2596"/>
                    </a:lnTo>
                    <a:lnTo>
                      <a:pt x="1799" y="2577"/>
                    </a:lnTo>
                    <a:lnTo>
                      <a:pt x="1793" y="2548"/>
                    </a:lnTo>
                    <a:lnTo>
                      <a:pt x="1795" y="2532"/>
                    </a:lnTo>
                    <a:lnTo>
                      <a:pt x="1788" y="2512"/>
                    </a:lnTo>
                    <a:lnTo>
                      <a:pt x="1783" y="2483"/>
                    </a:lnTo>
                    <a:lnTo>
                      <a:pt x="1775" y="2465"/>
                    </a:lnTo>
                    <a:lnTo>
                      <a:pt x="1769" y="2446"/>
                    </a:lnTo>
                    <a:lnTo>
                      <a:pt x="1762" y="2417"/>
                    </a:lnTo>
                    <a:lnTo>
                      <a:pt x="1755" y="2399"/>
                    </a:lnTo>
                    <a:lnTo>
                      <a:pt x="1759" y="2371"/>
                    </a:lnTo>
                    <a:lnTo>
                      <a:pt x="1752" y="2352"/>
                    </a:lnTo>
                    <a:lnTo>
                      <a:pt x="1745" y="2334"/>
                    </a:lnTo>
                    <a:lnTo>
                      <a:pt x="1738" y="2323"/>
                    </a:lnTo>
                    <a:lnTo>
                      <a:pt x="1740" y="2305"/>
                    </a:lnTo>
                    <a:lnTo>
                      <a:pt x="1732" y="2295"/>
                    </a:lnTo>
                    <a:lnTo>
                      <a:pt x="1723" y="2285"/>
                    </a:lnTo>
                    <a:lnTo>
                      <a:pt x="1725" y="2267"/>
                    </a:lnTo>
                    <a:lnTo>
                      <a:pt x="1718" y="2257"/>
                    </a:lnTo>
                    <a:lnTo>
                      <a:pt x="1711" y="2238"/>
                    </a:lnTo>
                    <a:lnTo>
                      <a:pt x="1712" y="2229"/>
                    </a:lnTo>
                    <a:lnTo>
                      <a:pt x="1713" y="2221"/>
                    </a:lnTo>
                    <a:lnTo>
                      <a:pt x="1705" y="2210"/>
                    </a:lnTo>
                    <a:lnTo>
                      <a:pt x="1706" y="2201"/>
                    </a:lnTo>
                    <a:lnTo>
                      <a:pt x="1698" y="2191"/>
                    </a:lnTo>
                    <a:lnTo>
                      <a:pt x="1699" y="2183"/>
                    </a:lnTo>
                    <a:lnTo>
                      <a:pt x="1691" y="2171"/>
                    </a:lnTo>
                    <a:lnTo>
                      <a:pt x="1692" y="2163"/>
                    </a:lnTo>
                    <a:lnTo>
                      <a:pt x="1694" y="2154"/>
                    </a:lnTo>
                    <a:lnTo>
                      <a:pt x="1685" y="2143"/>
                    </a:lnTo>
                    <a:lnTo>
                      <a:pt x="1686" y="2136"/>
                    </a:lnTo>
                    <a:lnTo>
                      <a:pt x="1678" y="2126"/>
                    </a:lnTo>
                    <a:lnTo>
                      <a:pt x="1679" y="2116"/>
                    </a:lnTo>
                    <a:lnTo>
                      <a:pt x="1672" y="2106"/>
                    </a:lnTo>
                    <a:lnTo>
                      <a:pt x="1673" y="2098"/>
                    </a:lnTo>
                    <a:lnTo>
                      <a:pt x="1665" y="2087"/>
                    </a:lnTo>
                    <a:lnTo>
                      <a:pt x="1660" y="2059"/>
                    </a:lnTo>
                    <a:lnTo>
                      <a:pt x="1643" y="2039"/>
                    </a:lnTo>
                    <a:lnTo>
                      <a:pt x="1628" y="2011"/>
                    </a:lnTo>
                    <a:lnTo>
                      <a:pt x="1613" y="1981"/>
                    </a:lnTo>
                    <a:lnTo>
                      <a:pt x="1607" y="1962"/>
                    </a:lnTo>
                    <a:lnTo>
                      <a:pt x="1592" y="1933"/>
                    </a:lnTo>
                    <a:lnTo>
                      <a:pt x="1575" y="1913"/>
                    </a:lnTo>
                    <a:lnTo>
                      <a:pt x="1561" y="1884"/>
                    </a:lnTo>
                    <a:lnTo>
                      <a:pt x="1536" y="1862"/>
                    </a:lnTo>
                    <a:lnTo>
                      <a:pt x="1521" y="1834"/>
                    </a:lnTo>
                    <a:lnTo>
                      <a:pt x="1505" y="1814"/>
                    </a:lnTo>
                    <a:lnTo>
                      <a:pt x="1489" y="1793"/>
                    </a:lnTo>
                    <a:lnTo>
                      <a:pt x="1475" y="1765"/>
                    </a:lnTo>
                    <a:lnTo>
                      <a:pt x="1459" y="1744"/>
                    </a:lnTo>
                    <a:lnTo>
                      <a:pt x="1444" y="1714"/>
                    </a:lnTo>
                    <a:lnTo>
                      <a:pt x="1428" y="1696"/>
                    </a:lnTo>
                    <a:lnTo>
                      <a:pt x="1421" y="1684"/>
                    </a:lnTo>
                    <a:lnTo>
                      <a:pt x="1422" y="1676"/>
                    </a:lnTo>
                    <a:lnTo>
                      <a:pt x="1411" y="1675"/>
                    </a:lnTo>
                    <a:lnTo>
                      <a:pt x="1412" y="1666"/>
                    </a:lnTo>
                    <a:lnTo>
                      <a:pt x="1404" y="1665"/>
                    </a:lnTo>
                    <a:lnTo>
                      <a:pt x="1405" y="1656"/>
                    </a:lnTo>
                    <a:lnTo>
                      <a:pt x="1396" y="1654"/>
                    </a:lnTo>
                    <a:lnTo>
                      <a:pt x="1397" y="1646"/>
                    </a:lnTo>
                    <a:lnTo>
                      <a:pt x="1388" y="1645"/>
                    </a:lnTo>
                    <a:lnTo>
                      <a:pt x="1378" y="1644"/>
                    </a:lnTo>
                    <a:lnTo>
                      <a:pt x="1363" y="1624"/>
                    </a:lnTo>
                    <a:lnTo>
                      <a:pt x="1355" y="1613"/>
                    </a:lnTo>
                    <a:lnTo>
                      <a:pt x="1338" y="1602"/>
                    </a:lnTo>
                    <a:lnTo>
                      <a:pt x="1321" y="1591"/>
                    </a:lnTo>
                    <a:lnTo>
                      <a:pt x="1315" y="1572"/>
                    </a:lnTo>
                    <a:lnTo>
                      <a:pt x="1296" y="1570"/>
                    </a:lnTo>
                    <a:lnTo>
                      <a:pt x="1280" y="1559"/>
                    </a:lnTo>
                    <a:lnTo>
                      <a:pt x="1262" y="1547"/>
                    </a:lnTo>
                    <a:lnTo>
                      <a:pt x="1254" y="1547"/>
                    </a:lnTo>
                    <a:lnTo>
                      <a:pt x="1245" y="1546"/>
                    </a:lnTo>
                    <a:lnTo>
                      <a:pt x="1236" y="1535"/>
                    </a:lnTo>
                    <a:lnTo>
                      <a:pt x="1228" y="1534"/>
                    </a:lnTo>
                    <a:lnTo>
                      <a:pt x="1218" y="1533"/>
                    </a:lnTo>
                    <a:lnTo>
                      <a:pt x="1211" y="1524"/>
                    </a:lnTo>
                    <a:lnTo>
                      <a:pt x="1202" y="1512"/>
                    </a:lnTo>
                    <a:lnTo>
                      <a:pt x="1193" y="1511"/>
                    </a:lnTo>
                    <a:lnTo>
                      <a:pt x="1195" y="1495"/>
                    </a:lnTo>
                    <a:lnTo>
                      <a:pt x="1155" y="1453"/>
                    </a:lnTo>
                    <a:lnTo>
                      <a:pt x="1147" y="1452"/>
                    </a:lnTo>
                    <a:lnTo>
                      <a:pt x="1129" y="1440"/>
                    </a:lnTo>
                    <a:lnTo>
                      <a:pt x="1121" y="1431"/>
                    </a:lnTo>
                    <a:lnTo>
                      <a:pt x="1113" y="1421"/>
                    </a:lnTo>
                    <a:lnTo>
                      <a:pt x="1105" y="1411"/>
                    </a:lnTo>
                    <a:lnTo>
                      <a:pt x="1097" y="1401"/>
                    </a:lnTo>
                    <a:lnTo>
                      <a:pt x="1080" y="1389"/>
                    </a:lnTo>
                    <a:lnTo>
                      <a:pt x="1073" y="1380"/>
                    </a:lnTo>
                    <a:lnTo>
                      <a:pt x="1074" y="1370"/>
                    </a:lnTo>
                    <a:lnTo>
                      <a:pt x="1065" y="1369"/>
                    </a:lnTo>
                    <a:lnTo>
                      <a:pt x="1056" y="1359"/>
                    </a:lnTo>
                    <a:lnTo>
                      <a:pt x="1047" y="1358"/>
                    </a:lnTo>
                    <a:lnTo>
                      <a:pt x="1048" y="1350"/>
                    </a:lnTo>
                    <a:lnTo>
                      <a:pt x="1040" y="1349"/>
                    </a:lnTo>
                    <a:lnTo>
                      <a:pt x="1023" y="1328"/>
                    </a:lnTo>
                    <a:lnTo>
                      <a:pt x="1015" y="1327"/>
                    </a:lnTo>
                    <a:lnTo>
                      <a:pt x="1007" y="1317"/>
                    </a:lnTo>
                    <a:lnTo>
                      <a:pt x="998" y="1316"/>
                    </a:lnTo>
                    <a:lnTo>
                      <a:pt x="982" y="1296"/>
                    </a:lnTo>
                    <a:lnTo>
                      <a:pt x="965" y="1285"/>
                    </a:lnTo>
                    <a:lnTo>
                      <a:pt x="947" y="1274"/>
                    </a:lnTo>
                    <a:lnTo>
                      <a:pt x="931" y="1262"/>
                    </a:lnTo>
                    <a:lnTo>
                      <a:pt x="914" y="1252"/>
                    </a:lnTo>
                    <a:lnTo>
                      <a:pt x="898" y="1240"/>
                    </a:lnTo>
                    <a:lnTo>
                      <a:pt x="880" y="1229"/>
                    </a:lnTo>
                    <a:lnTo>
                      <a:pt x="863" y="1218"/>
                    </a:lnTo>
                    <a:lnTo>
                      <a:pt x="846" y="1207"/>
                    </a:lnTo>
                    <a:lnTo>
                      <a:pt x="829" y="1196"/>
                    </a:lnTo>
                    <a:lnTo>
                      <a:pt x="822" y="1185"/>
                    </a:lnTo>
                    <a:lnTo>
                      <a:pt x="804" y="1175"/>
                    </a:lnTo>
                    <a:lnTo>
                      <a:pt x="788" y="1163"/>
                    </a:lnTo>
                    <a:lnTo>
                      <a:pt x="770" y="1152"/>
                    </a:lnTo>
                    <a:lnTo>
                      <a:pt x="753" y="1150"/>
                    </a:lnTo>
                    <a:lnTo>
                      <a:pt x="736" y="1140"/>
                    </a:lnTo>
                    <a:lnTo>
                      <a:pt x="778" y="1162"/>
                    </a:lnTo>
                    <a:lnTo>
                      <a:pt x="779" y="1153"/>
                    </a:lnTo>
                    <a:lnTo>
                      <a:pt x="771" y="1144"/>
                    </a:lnTo>
                    <a:lnTo>
                      <a:pt x="763" y="1143"/>
                    </a:lnTo>
                    <a:lnTo>
                      <a:pt x="745" y="1132"/>
                    </a:lnTo>
                    <a:lnTo>
                      <a:pt x="738" y="1121"/>
                    </a:lnTo>
                    <a:lnTo>
                      <a:pt x="721" y="1110"/>
                    </a:lnTo>
                    <a:lnTo>
                      <a:pt x="711" y="1109"/>
                    </a:lnTo>
                    <a:lnTo>
                      <a:pt x="695" y="1098"/>
                    </a:lnTo>
                    <a:lnTo>
                      <a:pt x="687" y="1087"/>
                    </a:lnTo>
                    <a:lnTo>
                      <a:pt x="678" y="1086"/>
                    </a:lnTo>
                    <a:lnTo>
                      <a:pt x="669" y="1077"/>
                    </a:lnTo>
                    <a:lnTo>
                      <a:pt x="653" y="1066"/>
                    </a:lnTo>
                    <a:lnTo>
                      <a:pt x="643" y="1065"/>
                    </a:lnTo>
                    <a:lnTo>
                      <a:pt x="636" y="1054"/>
                    </a:lnTo>
                    <a:lnTo>
                      <a:pt x="627" y="1053"/>
                    </a:lnTo>
                    <a:lnTo>
                      <a:pt x="619" y="1044"/>
                    </a:lnTo>
                    <a:lnTo>
                      <a:pt x="609" y="1043"/>
                    </a:lnTo>
                    <a:lnTo>
                      <a:pt x="602" y="1032"/>
                    </a:lnTo>
                    <a:lnTo>
                      <a:pt x="593" y="1031"/>
                    </a:lnTo>
                    <a:lnTo>
                      <a:pt x="585" y="1021"/>
                    </a:lnTo>
                    <a:lnTo>
                      <a:pt x="577" y="1020"/>
                    </a:lnTo>
                    <a:lnTo>
                      <a:pt x="567" y="1019"/>
                    </a:lnTo>
                    <a:lnTo>
                      <a:pt x="559" y="1009"/>
                    </a:lnTo>
                    <a:lnTo>
                      <a:pt x="550" y="1007"/>
                    </a:lnTo>
                    <a:lnTo>
                      <a:pt x="542" y="1006"/>
                    </a:lnTo>
                    <a:lnTo>
                      <a:pt x="533" y="997"/>
                    </a:lnTo>
                    <a:lnTo>
                      <a:pt x="524" y="996"/>
                    </a:lnTo>
                    <a:lnTo>
                      <a:pt x="516" y="995"/>
                    </a:lnTo>
                    <a:lnTo>
                      <a:pt x="507" y="985"/>
                    </a:lnTo>
                    <a:lnTo>
                      <a:pt x="498" y="984"/>
                    </a:lnTo>
                    <a:lnTo>
                      <a:pt x="490" y="973"/>
                    </a:lnTo>
                    <a:lnTo>
                      <a:pt x="481" y="972"/>
                    </a:lnTo>
                    <a:lnTo>
                      <a:pt x="474" y="963"/>
                    </a:lnTo>
                    <a:lnTo>
                      <a:pt x="484" y="955"/>
                    </a:lnTo>
                    <a:lnTo>
                      <a:pt x="491" y="965"/>
                    </a:lnTo>
                    <a:lnTo>
                      <a:pt x="508" y="975"/>
                    </a:lnTo>
                    <a:lnTo>
                      <a:pt x="525" y="987"/>
                    </a:lnTo>
                    <a:lnTo>
                      <a:pt x="543" y="998"/>
                    </a:lnTo>
                    <a:lnTo>
                      <a:pt x="560" y="1000"/>
                    </a:lnTo>
                    <a:lnTo>
                      <a:pt x="568" y="1010"/>
                    </a:lnTo>
                    <a:lnTo>
                      <a:pt x="585" y="1021"/>
                    </a:lnTo>
                    <a:lnTo>
                      <a:pt x="602" y="1032"/>
                    </a:lnTo>
                    <a:lnTo>
                      <a:pt x="628" y="1045"/>
                    </a:lnTo>
                    <a:lnTo>
                      <a:pt x="653" y="1066"/>
                    </a:lnTo>
                    <a:lnTo>
                      <a:pt x="679" y="1078"/>
                    </a:lnTo>
                    <a:lnTo>
                      <a:pt x="705" y="1089"/>
                    </a:lnTo>
                    <a:lnTo>
                      <a:pt x="721" y="1110"/>
                    </a:lnTo>
                    <a:lnTo>
                      <a:pt x="746" y="1122"/>
                    </a:lnTo>
                    <a:lnTo>
                      <a:pt x="771" y="1144"/>
                    </a:lnTo>
                    <a:lnTo>
                      <a:pt x="798" y="1155"/>
                    </a:lnTo>
                    <a:lnTo>
                      <a:pt x="824" y="1168"/>
                    </a:lnTo>
                    <a:lnTo>
                      <a:pt x="848" y="1188"/>
                    </a:lnTo>
                    <a:lnTo>
                      <a:pt x="874" y="1210"/>
                    </a:lnTo>
                    <a:lnTo>
                      <a:pt x="889" y="1221"/>
                    </a:lnTo>
                    <a:lnTo>
                      <a:pt x="915" y="1242"/>
                    </a:lnTo>
                    <a:lnTo>
                      <a:pt x="941" y="1255"/>
                    </a:lnTo>
                    <a:lnTo>
                      <a:pt x="966" y="1276"/>
                    </a:lnTo>
                    <a:lnTo>
                      <a:pt x="991" y="1288"/>
                    </a:lnTo>
                    <a:lnTo>
                      <a:pt x="1000" y="1298"/>
                    </a:lnTo>
                    <a:lnTo>
                      <a:pt x="1008" y="1308"/>
                    </a:lnTo>
                    <a:lnTo>
                      <a:pt x="1016" y="1318"/>
                    </a:lnTo>
                    <a:lnTo>
                      <a:pt x="1024" y="1319"/>
                    </a:lnTo>
                    <a:lnTo>
                      <a:pt x="1033" y="1329"/>
                    </a:lnTo>
                    <a:lnTo>
                      <a:pt x="1041" y="1339"/>
                    </a:lnTo>
                    <a:lnTo>
                      <a:pt x="1049" y="1341"/>
                    </a:lnTo>
                    <a:lnTo>
                      <a:pt x="1067" y="1352"/>
                    </a:lnTo>
                    <a:lnTo>
                      <a:pt x="1076" y="1353"/>
                    </a:lnTo>
                    <a:lnTo>
                      <a:pt x="934" y="1236"/>
                    </a:lnTo>
                    <a:lnTo>
                      <a:pt x="927" y="1226"/>
                    </a:lnTo>
                    <a:lnTo>
                      <a:pt x="909" y="1214"/>
                    </a:lnTo>
                    <a:lnTo>
                      <a:pt x="902" y="1205"/>
                    </a:lnTo>
                    <a:lnTo>
                      <a:pt x="884" y="1193"/>
                    </a:lnTo>
                    <a:lnTo>
                      <a:pt x="877" y="1183"/>
                    </a:lnTo>
                    <a:lnTo>
                      <a:pt x="860" y="1172"/>
                    </a:lnTo>
                    <a:lnTo>
                      <a:pt x="851" y="1161"/>
                    </a:lnTo>
                    <a:lnTo>
                      <a:pt x="833" y="1159"/>
                    </a:lnTo>
                    <a:lnTo>
                      <a:pt x="816" y="1149"/>
                    </a:lnTo>
                    <a:lnTo>
                      <a:pt x="808" y="1139"/>
                    </a:lnTo>
                    <a:lnTo>
                      <a:pt x="792" y="1127"/>
                    </a:lnTo>
                    <a:lnTo>
                      <a:pt x="783" y="1117"/>
                    </a:lnTo>
                    <a:lnTo>
                      <a:pt x="767" y="1107"/>
                    </a:lnTo>
                    <a:lnTo>
                      <a:pt x="759" y="1096"/>
                    </a:lnTo>
                    <a:lnTo>
                      <a:pt x="742" y="1085"/>
                    </a:lnTo>
                    <a:lnTo>
                      <a:pt x="733" y="1084"/>
                    </a:lnTo>
                    <a:lnTo>
                      <a:pt x="716" y="1073"/>
                    </a:lnTo>
                    <a:lnTo>
                      <a:pt x="699" y="1062"/>
                    </a:lnTo>
                    <a:lnTo>
                      <a:pt x="691" y="1052"/>
                    </a:lnTo>
                    <a:lnTo>
                      <a:pt x="673" y="1040"/>
                    </a:lnTo>
                    <a:lnTo>
                      <a:pt x="657" y="1030"/>
                    </a:lnTo>
                    <a:lnTo>
                      <a:pt x="648" y="1029"/>
                    </a:lnTo>
                    <a:lnTo>
                      <a:pt x="631" y="1017"/>
                    </a:lnTo>
                    <a:lnTo>
                      <a:pt x="614" y="1006"/>
                    </a:lnTo>
                    <a:lnTo>
                      <a:pt x="606" y="997"/>
                    </a:lnTo>
                    <a:lnTo>
                      <a:pt x="597" y="996"/>
                    </a:lnTo>
                    <a:lnTo>
                      <a:pt x="589" y="985"/>
                    </a:lnTo>
                    <a:lnTo>
                      <a:pt x="581" y="984"/>
                    </a:lnTo>
                    <a:lnTo>
                      <a:pt x="571" y="983"/>
                    </a:lnTo>
                    <a:lnTo>
                      <a:pt x="563" y="973"/>
                    </a:lnTo>
                    <a:lnTo>
                      <a:pt x="460" y="925"/>
                    </a:lnTo>
                    <a:lnTo>
                      <a:pt x="461" y="915"/>
                    </a:lnTo>
                    <a:lnTo>
                      <a:pt x="478" y="927"/>
                    </a:lnTo>
                    <a:lnTo>
                      <a:pt x="494" y="937"/>
                    </a:lnTo>
                    <a:lnTo>
                      <a:pt x="513" y="939"/>
                    </a:lnTo>
                    <a:lnTo>
                      <a:pt x="529" y="950"/>
                    </a:lnTo>
                    <a:lnTo>
                      <a:pt x="547" y="962"/>
                    </a:lnTo>
                    <a:lnTo>
                      <a:pt x="563" y="973"/>
                    </a:lnTo>
                    <a:lnTo>
                      <a:pt x="582" y="975"/>
                    </a:lnTo>
                    <a:lnTo>
                      <a:pt x="599" y="986"/>
                    </a:lnTo>
                    <a:lnTo>
                      <a:pt x="615" y="998"/>
                    </a:lnTo>
                    <a:lnTo>
                      <a:pt x="632" y="1008"/>
                    </a:lnTo>
                    <a:lnTo>
                      <a:pt x="650" y="1019"/>
                    </a:lnTo>
                    <a:lnTo>
                      <a:pt x="666" y="1031"/>
                    </a:lnTo>
                    <a:lnTo>
                      <a:pt x="692" y="1043"/>
                    </a:lnTo>
                    <a:lnTo>
                      <a:pt x="709" y="1054"/>
                    </a:lnTo>
                    <a:lnTo>
                      <a:pt x="725" y="1074"/>
                    </a:lnTo>
                    <a:lnTo>
                      <a:pt x="742" y="1085"/>
                    </a:lnTo>
                    <a:lnTo>
                      <a:pt x="759" y="1096"/>
                    </a:lnTo>
                    <a:lnTo>
                      <a:pt x="775" y="1108"/>
                    </a:lnTo>
                    <a:lnTo>
                      <a:pt x="793" y="1118"/>
                    </a:lnTo>
                    <a:lnTo>
                      <a:pt x="809" y="1129"/>
                    </a:lnTo>
                    <a:lnTo>
                      <a:pt x="826" y="1150"/>
                    </a:lnTo>
                    <a:lnTo>
                      <a:pt x="842" y="1160"/>
                    </a:lnTo>
                    <a:lnTo>
                      <a:pt x="860" y="1172"/>
                    </a:lnTo>
                    <a:lnTo>
                      <a:pt x="877" y="1183"/>
                    </a:lnTo>
                    <a:lnTo>
                      <a:pt x="893" y="1194"/>
                    </a:lnTo>
                    <a:lnTo>
                      <a:pt x="909" y="1214"/>
                    </a:lnTo>
                    <a:lnTo>
                      <a:pt x="927" y="1226"/>
                    </a:lnTo>
                    <a:lnTo>
                      <a:pt x="943" y="1237"/>
                    </a:lnTo>
                    <a:lnTo>
                      <a:pt x="961" y="1247"/>
                    </a:lnTo>
                    <a:lnTo>
                      <a:pt x="977" y="1259"/>
                    </a:lnTo>
                    <a:lnTo>
                      <a:pt x="992" y="1279"/>
                    </a:lnTo>
                    <a:lnTo>
                      <a:pt x="1010" y="1290"/>
                    </a:lnTo>
                    <a:lnTo>
                      <a:pt x="1019" y="1291"/>
                    </a:lnTo>
                    <a:lnTo>
                      <a:pt x="1026" y="1301"/>
                    </a:lnTo>
                    <a:lnTo>
                      <a:pt x="1025" y="1310"/>
                    </a:lnTo>
                    <a:lnTo>
                      <a:pt x="1035" y="1312"/>
                    </a:lnTo>
                    <a:lnTo>
                      <a:pt x="1043" y="1321"/>
                    </a:lnTo>
                    <a:lnTo>
                      <a:pt x="1051" y="1322"/>
                    </a:lnTo>
                    <a:lnTo>
                      <a:pt x="1060" y="1323"/>
                    </a:lnTo>
                    <a:lnTo>
                      <a:pt x="1053" y="1304"/>
                    </a:lnTo>
                    <a:lnTo>
                      <a:pt x="1038" y="1285"/>
                    </a:lnTo>
                    <a:lnTo>
                      <a:pt x="1030" y="1274"/>
                    </a:lnTo>
                    <a:lnTo>
                      <a:pt x="1014" y="1254"/>
                    </a:lnTo>
                    <a:lnTo>
                      <a:pt x="997" y="1243"/>
                    </a:lnTo>
                    <a:lnTo>
                      <a:pt x="980" y="1232"/>
                    </a:lnTo>
                    <a:lnTo>
                      <a:pt x="965" y="1212"/>
                    </a:lnTo>
                    <a:lnTo>
                      <a:pt x="956" y="1202"/>
                    </a:lnTo>
                    <a:lnTo>
                      <a:pt x="921" y="1188"/>
                    </a:lnTo>
                    <a:lnTo>
                      <a:pt x="896" y="1168"/>
                    </a:lnTo>
                    <a:lnTo>
                      <a:pt x="872" y="1146"/>
                    </a:lnTo>
                    <a:lnTo>
                      <a:pt x="836" y="1133"/>
                    </a:lnTo>
                    <a:lnTo>
                      <a:pt x="811" y="1112"/>
                    </a:lnTo>
                    <a:lnTo>
                      <a:pt x="787" y="1090"/>
                    </a:lnTo>
                    <a:lnTo>
                      <a:pt x="762" y="1069"/>
                    </a:lnTo>
                    <a:lnTo>
                      <a:pt x="737" y="1048"/>
                    </a:lnTo>
                    <a:lnTo>
                      <a:pt x="711" y="1036"/>
                    </a:lnTo>
                    <a:lnTo>
                      <a:pt x="676" y="1013"/>
                    </a:lnTo>
                    <a:lnTo>
                      <a:pt x="653" y="993"/>
                    </a:lnTo>
                    <a:lnTo>
                      <a:pt x="627" y="980"/>
                    </a:lnTo>
                    <a:lnTo>
                      <a:pt x="602" y="960"/>
                    </a:lnTo>
                    <a:lnTo>
                      <a:pt x="576" y="946"/>
                    </a:lnTo>
                    <a:lnTo>
                      <a:pt x="542" y="926"/>
                    </a:lnTo>
                    <a:lnTo>
                      <a:pt x="516" y="912"/>
                    </a:lnTo>
                    <a:lnTo>
                      <a:pt x="508" y="903"/>
                    </a:lnTo>
                    <a:lnTo>
                      <a:pt x="491" y="891"/>
                    </a:lnTo>
                    <a:lnTo>
                      <a:pt x="474" y="880"/>
                    </a:lnTo>
                    <a:lnTo>
                      <a:pt x="466" y="871"/>
                    </a:lnTo>
                    <a:lnTo>
                      <a:pt x="449" y="859"/>
                    </a:lnTo>
                    <a:lnTo>
                      <a:pt x="431" y="848"/>
                    </a:lnTo>
                    <a:lnTo>
                      <a:pt x="424" y="838"/>
                    </a:lnTo>
                    <a:lnTo>
                      <a:pt x="407" y="836"/>
                    </a:lnTo>
                    <a:lnTo>
                      <a:pt x="397" y="826"/>
                    </a:lnTo>
                    <a:lnTo>
                      <a:pt x="390" y="816"/>
                    </a:lnTo>
                    <a:lnTo>
                      <a:pt x="372" y="813"/>
                    </a:lnTo>
                    <a:lnTo>
                      <a:pt x="364" y="803"/>
                    </a:lnTo>
                    <a:lnTo>
                      <a:pt x="356" y="794"/>
                    </a:lnTo>
                    <a:lnTo>
                      <a:pt x="347" y="793"/>
                    </a:lnTo>
                    <a:lnTo>
                      <a:pt x="339" y="783"/>
                    </a:lnTo>
                    <a:lnTo>
                      <a:pt x="330" y="782"/>
                    </a:lnTo>
                    <a:lnTo>
                      <a:pt x="322" y="771"/>
                    </a:lnTo>
                    <a:lnTo>
                      <a:pt x="313" y="770"/>
                    </a:lnTo>
                    <a:lnTo>
                      <a:pt x="306" y="760"/>
                    </a:lnTo>
                    <a:lnTo>
                      <a:pt x="297" y="759"/>
                    </a:lnTo>
                    <a:lnTo>
                      <a:pt x="288" y="750"/>
                    </a:lnTo>
                    <a:lnTo>
                      <a:pt x="279" y="749"/>
                    </a:lnTo>
                    <a:lnTo>
                      <a:pt x="263" y="736"/>
                    </a:lnTo>
                    <a:lnTo>
                      <a:pt x="253" y="735"/>
                    </a:lnTo>
                    <a:lnTo>
                      <a:pt x="272" y="737"/>
                    </a:lnTo>
                    <a:lnTo>
                      <a:pt x="279" y="749"/>
                    </a:lnTo>
                    <a:lnTo>
                      <a:pt x="298" y="751"/>
                    </a:lnTo>
                    <a:lnTo>
                      <a:pt x="306" y="760"/>
                    </a:lnTo>
                    <a:lnTo>
                      <a:pt x="313" y="770"/>
                    </a:lnTo>
                    <a:lnTo>
                      <a:pt x="332" y="772"/>
                    </a:lnTo>
                    <a:lnTo>
                      <a:pt x="339" y="783"/>
                    </a:lnTo>
                    <a:lnTo>
                      <a:pt x="356" y="794"/>
                    </a:lnTo>
                    <a:lnTo>
                      <a:pt x="365" y="795"/>
                    </a:lnTo>
                    <a:lnTo>
                      <a:pt x="382" y="805"/>
                    </a:lnTo>
                    <a:lnTo>
                      <a:pt x="390" y="816"/>
                    </a:lnTo>
                    <a:lnTo>
                      <a:pt x="397" y="826"/>
                    </a:lnTo>
                    <a:lnTo>
                      <a:pt x="416" y="828"/>
                    </a:lnTo>
                    <a:lnTo>
                      <a:pt x="424" y="838"/>
                    </a:lnTo>
                    <a:lnTo>
                      <a:pt x="441" y="850"/>
                    </a:lnTo>
                    <a:lnTo>
                      <a:pt x="450" y="851"/>
                    </a:lnTo>
                    <a:lnTo>
                      <a:pt x="475" y="872"/>
                    </a:lnTo>
                    <a:lnTo>
                      <a:pt x="500" y="883"/>
                    </a:lnTo>
                    <a:lnTo>
                      <a:pt x="526" y="905"/>
                    </a:lnTo>
                    <a:lnTo>
                      <a:pt x="560" y="917"/>
                    </a:lnTo>
                    <a:lnTo>
                      <a:pt x="587" y="931"/>
                    </a:lnTo>
                    <a:lnTo>
                      <a:pt x="612" y="950"/>
                    </a:lnTo>
                    <a:lnTo>
                      <a:pt x="636" y="972"/>
                    </a:lnTo>
                    <a:lnTo>
                      <a:pt x="662" y="984"/>
                    </a:lnTo>
                    <a:lnTo>
                      <a:pt x="688" y="1006"/>
                    </a:lnTo>
                    <a:lnTo>
                      <a:pt x="713" y="1018"/>
                    </a:lnTo>
                    <a:lnTo>
                      <a:pt x="738" y="1039"/>
                    </a:lnTo>
                    <a:lnTo>
                      <a:pt x="765" y="1051"/>
                    </a:lnTo>
                    <a:lnTo>
                      <a:pt x="789" y="1072"/>
                    </a:lnTo>
                    <a:lnTo>
                      <a:pt x="813" y="1093"/>
                    </a:lnTo>
                    <a:lnTo>
                      <a:pt x="839" y="1106"/>
                    </a:lnTo>
                    <a:lnTo>
                      <a:pt x="865" y="1126"/>
                    </a:lnTo>
                    <a:lnTo>
                      <a:pt x="882" y="1139"/>
                    </a:lnTo>
                    <a:lnTo>
                      <a:pt x="889" y="1148"/>
                    </a:lnTo>
                    <a:lnTo>
                      <a:pt x="907" y="1159"/>
                    </a:lnTo>
                    <a:lnTo>
                      <a:pt x="923" y="1171"/>
                    </a:lnTo>
                    <a:lnTo>
                      <a:pt x="933" y="1172"/>
                    </a:lnTo>
                    <a:lnTo>
                      <a:pt x="949" y="1182"/>
                    </a:lnTo>
                    <a:lnTo>
                      <a:pt x="957" y="1192"/>
                    </a:lnTo>
                    <a:lnTo>
                      <a:pt x="974" y="1204"/>
                    </a:lnTo>
                    <a:lnTo>
                      <a:pt x="969" y="1176"/>
                    </a:lnTo>
                    <a:lnTo>
                      <a:pt x="970" y="1167"/>
                    </a:lnTo>
                    <a:lnTo>
                      <a:pt x="978" y="1168"/>
                    </a:lnTo>
                    <a:lnTo>
                      <a:pt x="954" y="1138"/>
                    </a:lnTo>
                    <a:lnTo>
                      <a:pt x="955" y="1128"/>
                    </a:lnTo>
                    <a:lnTo>
                      <a:pt x="946" y="1127"/>
                    </a:lnTo>
                    <a:lnTo>
                      <a:pt x="947" y="1118"/>
                    </a:lnTo>
                    <a:lnTo>
                      <a:pt x="940" y="1108"/>
                    </a:lnTo>
                    <a:lnTo>
                      <a:pt x="913" y="1105"/>
                    </a:lnTo>
                    <a:lnTo>
                      <a:pt x="914" y="1097"/>
                    </a:lnTo>
                    <a:lnTo>
                      <a:pt x="906" y="1086"/>
                    </a:lnTo>
                    <a:lnTo>
                      <a:pt x="897" y="1085"/>
                    </a:lnTo>
                    <a:lnTo>
                      <a:pt x="889" y="1075"/>
                    </a:lnTo>
                    <a:lnTo>
                      <a:pt x="880" y="1074"/>
                    </a:lnTo>
                    <a:lnTo>
                      <a:pt x="872" y="1064"/>
                    </a:lnTo>
                    <a:lnTo>
                      <a:pt x="864" y="1054"/>
                    </a:lnTo>
                    <a:lnTo>
                      <a:pt x="847" y="1042"/>
                    </a:lnTo>
                    <a:lnTo>
                      <a:pt x="839" y="1033"/>
                    </a:lnTo>
                    <a:lnTo>
                      <a:pt x="823" y="1021"/>
                    </a:lnTo>
                    <a:lnTo>
                      <a:pt x="805" y="1010"/>
                    </a:lnTo>
                    <a:lnTo>
                      <a:pt x="798" y="1001"/>
                    </a:lnTo>
                    <a:lnTo>
                      <a:pt x="780" y="989"/>
                    </a:lnTo>
                    <a:lnTo>
                      <a:pt x="763" y="978"/>
                    </a:lnTo>
                    <a:lnTo>
                      <a:pt x="756" y="968"/>
                    </a:lnTo>
                    <a:lnTo>
                      <a:pt x="739" y="957"/>
                    </a:lnTo>
                    <a:lnTo>
                      <a:pt x="721" y="955"/>
                    </a:lnTo>
                    <a:lnTo>
                      <a:pt x="703" y="944"/>
                    </a:lnTo>
                    <a:lnTo>
                      <a:pt x="696" y="934"/>
                    </a:lnTo>
                    <a:lnTo>
                      <a:pt x="678" y="923"/>
                    </a:lnTo>
                    <a:lnTo>
                      <a:pt x="662" y="911"/>
                    </a:lnTo>
                    <a:lnTo>
                      <a:pt x="653" y="910"/>
                    </a:lnTo>
                    <a:lnTo>
                      <a:pt x="636" y="899"/>
                    </a:lnTo>
                    <a:lnTo>
                      <a:pt x="506" y="838"/>
                    </a:lnTo>
                    <a:lnTo>
                      <a:pt x="504" y="847"/>
                    </a:lnTo>
                    <a:lnTo>
                      <a:pt x="496" y="846"/>
                    </a:lnTo>
                    <a:lnTo>
                      <a:pt x="530" y="869"/>
                    </a:lnTo>
                    <a:lnTo>
                      <a:pt x="496" y="846"/>
                    </a:lnTo>
                    <a:lnTo>
                      <a:pt x="462" y="824"/>
                    </a:lnTo>
                    <a:lnTo>
                      <a:pt x="428" y="802"/>
                    </a:lnTo>
                    <a:lnTo>
                      <a:pt x="402" y="790"/>
                    </a:lnTo>
                    <a:lnTo>
                      <a:pt x="369" y="767"/>
                    </a:lnTo>
                    <a:lnTo>
                      <a:pt x="335" y="746"/>
                    </a:lnTo>
                    <a:lnTo>
                      <a:pt x="301" y="724"/>
                    </a:lnTo>
                    <a:lnTo>
                      <a:pt x="275" y="711"/>
                    </a:lnTo>
                    <a:lnTo>
                      <a:pt x="241" y="689"/>
                    </a:lnTo>
                    <a:lnTo>
                      <a:pt x="207" y="666"/>
                    </a:lnTo>
                    <a:lnTo>
                      <a:pt x="172" y="653"/>
                    </a:lnTo>
                    <a:lnTo>
                      <a:pt x="147" y="632"/>
                    </a:lnTo>
                    <a:lnTo>
                      <a:pt x="112" y="619"/>
                    </a:lnTo>
                    <a:lnTo>
                      <a:pt x="77" y="606"/>
                    </a:lnTo>
                    <a:lnTo>
                      <a:pt x="41" y="592"/>
                    </a:lnTo>
                    <a:lnTo>
                      <a:pt x="17" y="580"/>
                    </a:lnTo>
                    <a:lnTo>
                      <a:pt x="0" y="560"/>
                    </a:lnTo>
                    <a:lnTo>
                      <a:pt x="28" y="563"/>
                    </a:lnTo>
                    <a:lnTo>
                      <a:pt x="53" y="584"/>
                    </a:lnTo>
                    <a:lnTo>
                      <a:pt x="69" y="596"/>
                    </a:lnTo>
                    <a:lnTo>
                      <a:pt x="95" y="608"/>
                    </a:lnTo>
                    <a:lnTo>
                      <a:pt x="120" y="620"/>
                    </a:lnTo>
                    <a:lnTo>
                      <a:pt x="147" y="632"/>
                    </a:lnTo>
                    <a:lnTo>
                      <a:pt x="173" y="645"/>
                    </a:lnTo>
                    <a:lnTo>
                      <a:pt x="190" y="655"/>
                    </a:lnTo>
                    <a:lnTo>
                      <a:pt x="215" y="677"/>
                    </a:lnTo>
                    <a:lnTo>
                      <a:pt x="241" y="689"/>
                    </a:lnTo>
                    <a:lnTo>
                      <a:pt x="267" y="701"/>
                    </a:lnTo>
                    <a:lnTo>
                      <a:pt x="283" y="712"/>
                    </a:lnTo>
                    <a:lnTo>
                      <a:pt x="309" y="733"/>
                    </a:lnTo>
                    <a:lnTo>
                      <a:pt x="335" y="746"/>
                    </a:lnTo>
                    <a:lnTo>
                      <a:pt x="360" y="758"/>
                    </a:lnTo>
                    <a:lnTo>
                      <a:pt x="386" y="769"/>
                    </a:lnTo>
                    <a:lnTo>
                      <a:pt x="403" y="782"/>
                    </a:lnTo>
                    <a:lnTo>
                      <a:pt x="419" y="801"/>
                    </a:lnTo>
                    <a:lnTo>
                      <a:pt x="438" y="803"/>
                    </a:lnTo>
                    <a:lnTo>
                      <a:pt x="463" y="816"/>
                    </a:lnTo>
                    <a:lnTo>
                      <a:pt x="480" y="826"/>
                    </a:lnTo>
                    <a:lnTo>
                      <a:pt x="497" y="837"/>
                    </a:lnTo>
                    <a:lnTo>
                      <a:pt x="515" y="840"/>
                    </a:lnTo>
                    <a:lnTo>
                      <a:pt x="532" y="851"/>
                    </a:lnTo>
                    <a:lnTo>
                      <a:pt x="558" y="863"/>
                    </a:lnTo>
                    <a:lnTo>
                      <a:pt x="577" y="865"/>
                    </a:lnTo>
                    <a:lnTo>
                      <a:pt x="593" y="876"/>
                    </a:lnTo>
                    <a:lnTo>
                      <a:pt x="611" y="888"/>
                    </a:lnTo>
                    <a:lnTo>
                      <a:pt x="637" y="891"/>
                    </a:lnTo>
                    <a:lnTo>
                      <a:pt x="654" y="902"/>
                    </a:lnTo>
                    <a:lnTo>
                      <a:pt x="670" y="912"/>
                    </a:lnTo>
                    <a:lnTo>
                      <a:pt x="688" y="924"/>
                    </a:lnTo>
                    <a:lnTo>
                      <a:pt x="697" y="925"/>
                    </a:lnTo>
                    <a:lnTo>
                      <a:pt x="679" y="913"/>
                    </a:lnTo>
                    <a:lnTo>
                      <a:pt x="663" y="903"/>
                    </a:lnTo>
                    <a:lnTo>
                      <a:pt x="655" y="893"/>
                    </a:lnTo>
                    <a:lnTo>
                      <a:pt x="638" y="881"/>
                    </a:lnTo>
                    <a:lnTo>
                      <a:pt x="621" y="870"/>
                    </a:lnTo>
                    <a:lnTo>
                      <a:pt x="613" y="869"/>
                    </a:lnTo>
                    <a:lnTo>
                      <a:pt x="595" y="858"/>
                    </a:lnTo>
                    <a:lnTo>
                      <a:pt x="580" y="837"/>
                    </a:lnTo>
                    <a:lnTo>
                      <a:pt x="561" y="835"/>
                    </a:lnTo>
                    <a:lnTo>
                      <a:pt x="554" y="826"/>
                    </a:lnTo>
                    <a:lnTo>
                      <a:pt x="535" y="824"/>
                    </a:lnTo>
                    <a:lnTo>
                      <a:pt x="518" y="813"/>
                    </a:lnTo>
                    <a:lnTo>
                      <a:pt x="510" y="802"/>
                    </a:lnTo>
                    <a:lnTo>
                      <a:pt x="494" y="792"/>
                    </a:lnTo>
                    <a:lnTo>
                      <a:pt x="476" y="790"/>
                    </a:lnTo>
                    <a:lnTo>
                      <a:pt x="467" y="778"/>
                    </a:lnTo>
                    <a:lnTo>
                      <a:pt x="466" y="789"/>
                    </a:lnTo>
                    <a:lnTo>
                      <a:pt x="388" y="752"/>
                    </a:lnTo>
                    <a:lnTo>
                      <a:pt x="397" y="753"/>
                    </a:lnTo>
                    <a:lnTo>
                      <a:pt x="407" y="754"/>
                    </a:lnTo>
                    <a:lnTo>
                      <a:pt x="389" y="742"/>
                    </a:lnTo>
                    <a:lnTo>
                      <a:pt x="373" y="732"/>
                    </a:lnTo>
                    <a:lnTo>
                      <a:pt x="357" y="712"/>
                    </a:lnTo>
                    <a:lnTo>
                      <a:pt x="340" y="700"/>
                    </a:lnTo>
                    <a:lnTo>
                      <a:pt x="322" y="689"/>
                    </a:lnTo>
                    <a:lnTo>
                      <a:pt x="306" y="678"/>
                    </a:lnTo>
                    <a:lnTo>
                      <a:pt x="288" y="667"/>
                    </a:lnTo>
                    <a:lnTo>
                      <a:pt x="263" y="655"/>
                    </a:lnTo>
                    <a:lnTo>
                      <a:pt x="246" y="644"/>
                    </a:lnTo>
                    <a:lnTo>
                      <a:pt x="229" y="633"/>
                    </a:lnTo>
                    <a:lnTo>
                      <a:pt x="212" y="621"/>
                    </a:lnTo>
                    <a:lnTo>
                      <a:pt x="196" y="611"/>
                    </a:lnTo>
                    <a:lnTo>
                      <a:pt x="169" y="597"/>
                    </a:lnTo>
                    <a:lnTo>
                      <a:pt x="152" y="587"/>
                    </a:lnTo>
                    <a:lnTo>
                      <a:pt x="135" y="585"/>
                    </a:lnTo>
                    <a:lnTo>
                      <a:pt x="117" y="575"/>
                    </a:lnTo>
                    <a:lnTo>
                      <a:pt x="74" y="551"/>
                    </a:lnTo>
                    <a:lnTo>
                      <a:pt x="33" y="519"/>
                    </a:lnTo>
                    <a:lnTo>
                      <a:pt x="59" y="530"/>
                    </a:lnTo>
                    <a:lnTo>
                      <a:pt x="93" y="553"/>
                    </a:lnTo>
                    <a:lnTo>
                      <a:pt x="118" y="564"/>
                    </a:lnTo>
                    <a:lnTo>
                      <a:pt x="153" y="579"/>
                    </a:lnTo>
                    <a:lnTo>
                      <a:pt x="178" y="599"/>
                    </a:lnTo>
                    <a:lnTo>
                      <a:pt x="204" y="612"/>
                    </a:lnTo>
                    <a:lnTo>
                      <a:pt x="238" y="634"/>
                    </a:lnTo>
                    <a:lnTo>
                      <a:pt x="263" y="655"/>
                    </a:lnTo>
                    <a:lnTo>
                      <a:pt x="299" y="668"/>
                    </a:lnTo>
                    <a:lnTo>
                      <a:pt x="322" y="689"/>
                    </a:lnTo>
                    <a:lnTo>
                      <a:pt x="347" y="711"/>
                    </a:lnTo>
                    <a:lnTo>
                      <a:pt x="383" y="724"/>
                    </a:lnTo>
                    <a:lnTo>
                      <a:pt x="408" y="745"/>
                    </a:lnTo>
                    <a:lnTo>
                      <a:pt x="433" y="757"/>
                    </a:lnTo>
                    <a:lnTo>
                      <a:pt x="467" y="778"/>
                    </a:lnTo>
                    <a:lnTo>
                      <a:pt x="494" y="792"/>
                    </a:lnTo>
                    <a:lnTo>
                      <a:pt x="468" y="770"/>
                    </a:lnTo>
                    <a:lnTo>
                      <a:pt x="434" y="748"/>
                    </a:lnTo>
                    <a:lnTo>
                      <a:pt x="410" y="727"/>
                    </a:lnTo>
                    <a:lnTo>
                      <a:pt x="376" y="704"/>
                    </a:lnTo>
                    <a:lnTo>
                      <a:pt x="351" y="683"/>
                    </a:lnTo>
                    <a:lnTo>
                      <a:pt x="317" y="661"/>
                    </a:lnTo>
                    <a:lnTo>
                      <a:pt x="291" y="641"/>
                    </a:lnTo>
                    <a:lnTo>
                      <a:pt x="257" y="626"/>
                    </a:lnTo>
                    <a:lnTo>
                      <a:pt x="223" y="605"/>
                    </a:lnTo>
                    <a:lnTo>
                      <a:pt x="199" y="584"/>
                    </a:lnTo>
                    <a:lnTo>
                      <a:pt x="164" y="571"/>
                    </a:lnTo>
                    <a:lnTo>
                      <a:pt x="139" y="549"/>
                    </a:lnTo>
                    <a:lnTo>
                      <a:pt x="103" y="536"/>
                    </a:lnTo>
                    <a:lnTo>
                      <a:pt x="77" y="524"/>
                    </a:lnTo>
                    <a:lnTo>
                      <a:pt x="43" y="502"/>
                    </a:lnTo>
                    <a:lnTo>
                      <a:pt x="18" y="489"/>
                    </a:lnTo>
                    <a:lnTo>
                      <a:pt x="27" y="490"/>
                    </a:lnTo>
                    <a:lnTo>
                      <a:pt x="36" y="491"/>
                    </a:lnTo>
                    <a:lnTo>
                      <a:pt x="43" y="502"/>
                    </a:lnTo>
                    <a:lnTo>
                      <a:pt x="53" y="503"/>
                    </a:lnTo>
                    <a:lnTo>
                      <a:pt x="62" y="504"/>
                    </a:lnTo>
                    <a:lnTo>
                      <a:pt x="61" y="513"/>
                    </a:lnTo>
                    <a:lnTo>
                      <a:pt x="79" y="515"/>
                    </a:lnTo>
                    <a:lnTo>
                      <a:pt x="87" y="525"/>
                    </a:lnTo>
                    <a:lnTo>
                      <a:pt x="96" y="526"/>
                    </a:lnTo>
                    <a:lnTo>
                      <a:pt x="104" y="527"/>
                    </a:lnTo>
                    <a:lnTo>
                      <a:pt x="112" y="537"/>
                    </a:lnTo>
                    <a:lnTo>
                      <a:pt x="122" y="538"/>
                    </a:lnTo>
                    <a:lnTo>
                      <a:pt x="129" y="548"/>
                    </a:lnTo>
                    <a:lnTo>
                      <a:pt x="139" y="549"/>
                    </a:lnTo>
                    <a:lnTo>
                      <a:pt x="147" y="550"/>
                    </a:lnTo>
                    <a:lnTo>
                      <a:pt x="155" y="560"/>
                    </a:lnTo>
                    <a:lnTo>
                      <a:pt x="165" y="561"/>
                    </a:lnTo>
                    <a:lnTo>
                      <a:pt x="181" y="573"/>
                    </a:lnTo>
                    <a:lnTo>
                      <a:pt x="190" y="574"/>
                    </a:lnTo>
                    <a:lnTo>
                      <a:pt x="199" y="584"/>
                    </a:lnTo>
                    <a:lnTo>
                      <a:pt x="207" y="585"/>
                    </a:lnTo>
                    <a:lnTo>
                      <a:pt x="215" y="594"/>
                    </a:lnTo>
                    <a:lnTo>
                      <a:pt x="241" y="607"/>
                    </a:lnTo>
                    <a:lnTo>
                      <a:pt x="258" y="618"/>
                    </a:lnTo>
                    <a:lnTo>
                      <a:pt x="283" y="640"/>
                    </a:lnTo>
                    <a:lnTo>
                      <a:pt x="309" y="651"/>
                    </a:lnTo>
                    <a:lnTo>
                      <a:pt x="334" y="672"/>
                    </a:lnTo>
                    <a:lnTo>
                      <a:pt x="351" y="683"/>
                    </a:lnTo>
                    <a:lnTo>
                      <a:pt x="376" y="704"/>
                    </a:lnTo>
                    <a:lnTo>
                      <a:pt x="402" y="717"/>
                    </a:lnTo>
                    <a:lnTo>
                      <a:pt x="418" y="737"/>
                    </a:lnTo>
                    <a:lnTo>
                      <a:pt x="444" y="749"/>
                    </a:lnTo>
                    <a:lnTo>
                      <a:pt x="469" y="761"/>
                    </a:lnTo>
                    <a:lnTo>
                      <a:pt x="495" y="783"/>
                    </a:lnTo>
                    <a:lnTo>
                      <a:pt x="511" y="794"/>
                    </a:lnTo>
                    <a:lnTo>
                      <a:pt x="536" y="816"/>
                    </a:lnTo>
                    <a:lnTo>
                      <a:pt x="562" y="827"/>
                    </a:lnTo>
                    <a:lnTo>
                      <a:pt x="580" y="837"/>
                    </a:lnTo>
                    <a:lnTo>
                      <a:pt x="596" y="850"/>
                    </a:lnTo>
                    <a:lnTo>
                      <a:pt x="614" y="860"/>
                    </a:lnTo>
                    <a:lnTo>
                      <a:pt x="630" y="871"/>
                    </a:lnTo>
                    <a:lnTo>
                      <a:pt x="639" y="872"/>
                    </a:lnTo>
                    <a:lnTo>
                      <a:pt x="656" y="883"/>
                    </a:lnTo>
                    <a:lnTo>
                      <a:pt x="672" y="895"/>
                    </a:lnTo>
                    <a:lnTo>
                      <a:pt x="690" y="906"/>
                    </a:lnTo>
                    <a:lnTo>
                      <a:pt x="698" y="915"/>
                    </a:lnTo>
                    <a:lnTo>
                      <a:pt x="716" y="927"/>
                    </a:lnTo>
                    <a:lnTo>
                      <a:pt x="724" y="928"/>
                    </a:lnTo>
                    <a:lnTo>
                      <a:pt x="731" y="938"/>
                    </a:lnTo>
                    <a:lnTo>
                      <a:pt x="740" y="948"/>
                    </a:lnTo>
                    <a:lnTo>
                      <a:pt x="748" y="949"/>
                    </a:lnTo>
                    <a:lnTo>
                      <a:pt x="757" y="959"/>
                    </a:lnTo>
                    <a:lnTo>
                      <a:pt x="766" y="960"/>
                    </a:lnTo>
                    <a:lnTo>
                      <a:pt x="774" y="970"/>
                    </a:lnTo>
                    <a:lnTo>
                      <a:pt x="781" y="980"/>
                    </a:lnTo>
                    <a:lnTo>
                      <a:pt x="790" y="981"/>
                    </a:lnTo>
                    <a:lnTo>
                      <a:pt x="799" y="992"/>
                    </a:lnTo>
                    <a:lnTo>
                      <a:pt x="807" y="993"/>
                    </a:lnTo>
                    <a:lnTo>
                      <a:pt x="815" y="1003"/>
                    </a:lnTo>
                    <a:lnTo>
                      <a:pt x="825" y="1004"/>
                    </a:lnTo>
                    <a:lnTo>
                      <a:pt x="833" y="1013"/>
                    </a:lnTo>
                    <a:lnTo>
                      <a:pt x="841" y="1014"/>
                    </a:lnTo>
                    <a:lnTo>
                      <a:pt x="842" y="1006"/>
                    </a:lnTo>
                    <a:lnTo>
                      <a:pt x="835" y="996"/>
                    </a:lnTo>
                    <a:lnTo>
                      <a:pt x="826" y="995"/>
                    </a:lnTo>
                    <a:lnTo>
                      <a:pt x="817" y="984"/>
                    </a:lnTo>
                    <a:lnTo>
                      <a:pt x="809" y="974"/>
                    </a:lnTo>
                    <a:lnTo>
                      <a:pt x="801" y="973"/>
                    </a:lnTo>
                    <a:lnTo>
                      <a:pt x="793" y="964"/>
                    </a:lnTo>
                    <a:lnTo>
                      <a:pt x="794" y="955"/>
                    </a:lnTo>
                    <a:lnTo>
                      <a:pt x="784" y="953"/>
                    </a:lnTo>
                    <a:lnTo>
                      <a:pt x="777" y="943"/>
                    </a:lnTo>
                    <a:lnTo>
                      <a:pt x="768" y="942"/>
                    </a:lnTo>
                    <a:lnTo>
                      <a:pt x="760" y="932"/>
                    </a:lnTo>
                    <a:lnTo>
                      <a:pt x="751" y="931"/>
                    </a:lnTo>
                    <a:lnTo>
                      <a:pt x="742" y="930"/>
                    </a:lnTo>
                    <a:lnTo>
                      <a:pt x="733" y="920"/>
                    </a:lnTo>
                    <a:lnTo>
                      <a:pt x="725" y="918"/>
                    </a:lnTo>
                    <a:lnTo>
                      <a:pt x="726" y="910"/>
                    </a:lnTo>
                    <a:lnTo>
                      <a:pt x="708" y="899"/>
                    </a:lnTo>
                    <a:lnTo>
                      <a:pt x="691" y="897"/>
                    </a:lnTo>
                    <a:lnTo>
                      <a:pt x="683" y="887"/>
                    </a:lnTo>
                    <a:lnTo>
                      <a:pt x="666" y="876"/>
                    </a:lnTo>
                    <a:lnTo>
                      <a:pt x="649" y="864"/>
                    </a:lnTo>
                    <a:lnTo>
                      <a:pt x="632" y="854"/>
                    </a:lnTo>
                    <a:lnTo>
                      <a:pt x="624" y="843"/>
                    </a:lnTo>
                    <a:lnTo>
                      <a:pt x="607" y="832"/>
                    </a:lnTo>
                    <a:lnTo>
                      <a:pt x="589" y="830"/>
                    </a:lnTo>
                    <a:lnTo>
                      <a:pt x="582" y="821"/>
                    </a:lnTo>
                    <a:lnTo>
                      <a:pt x="564" y="808"/>
                    </a:lnTo>
                    <a:lnTo>
                      <a:pt x="548" y="798"/>
                    </a:lnTo>
                    <a:lnTo>
                      <a:pt x="538" y="797"/>
                    </a:lnTo>
                    <a:lnTo>
                      <a:pt x="522" y="786"/>
                    </a:lnTo>
                    <a:lnTo>
                      <a:pt x="513" y="775"/>
                    </a:lnTo>
                    <a:lnTo>
                      <a:pt x="497" y="764"/>
                    </a:lnTo>
                    <a:lnTo>
                      <a:pt x="487" y="763"/>
                    </a:lnTo>
                    <a:lnTo>
                      <a:pt x="497" y="764"/>
                    </a:lnTo>
                    <a:lnTo>
                      <a:pt x="506" y="765"/>
                    </a:lnTo>
                    <a:lnTo>
                      <a:pt x="514" y="766"/>
                    </a:lnTo>
                    <a:lnTo>
                      <a:pt x="591" y="811"/>
                    </a:lnTo>
                    <a:lnTo>
                      <a:pt x="600" y="813"/>
                    </a:lnTo>
                    <a:lnTo>
                      <a:pt x="585" y="793"/>
                    </a:lnTo>
                    <a:lnTo>
                      <a:pt x="560" y="771"/>
                    </a:lnTo>
                    <a:lnTo>
                      <a:pt x="544" y="752"/>
                    </a:lnTo>
                    <a:lnTo>
                      <a:pt x="528" y="732"/>
                    </a:lnTo>
                    <a:lnTo>
                      <a:pt x="512" y="712"/>
                    </a:lnTo>
                    <a:lnTo>
                      <a:pt x="487" y="690"/>
                    </a:lnTo>
                    <a:lnTo>
                      <a:pt x="472" y="670"/>
                    </a:lnTo>
                    <a:lnTo>
                      <a:pt x="455" y="650"/>
                    </a:lnTo>
                    <a:lnTo>
                      <a:pt x="429" y="638"/>
                    </a:lnTo>
                    <a:lnTo>
                      <a:pt x="414" y="618"/>
                    </a:lnTo>
                    <a:lnTo>
                      <a:pt x="388" y="606"/>
                    </a:lnTo>
                    <a:lnTo>
                      <a:pt x="372" y="586"/>
                    </a:lnTo>
                    <a:lnTo>
                      <a:pt x="345" y="573"/>
                    </a:lnTo>
                    <a:lnTo>
                      <a:pt x="328" y="562"/>
                    </a:lnTo>
                    <a:lnTo>
                      <a:pt x="303" y="550"/>
                    </a:lnTo>
                    <a:lnTo>
                      <a:pt x="277" y="538"/>
                    </a:lnTo>
                    <a:lnTo>
                      <a:pt x="268" y="537"/>
                    </a:lnTo>
                    <a:lnTo>
                      <a:pt x="259" y="527"/>
                    </a:lnTo>
                    <a:lnTo>
                      <a:pt x="251" y="526"/>
                    </a:lnTo>
                    <a:lnTo>
                      <a:pt x="259" y="527"/>
                    </a:lnTo>
                    <a:lnTo>
                      <a:pt x="269" y="528"/>
                    </a:lnTo>
                    <a:lnTo>
                      <a:pt x="278" y="529"/>
                    </a:lnTo>
                    <a:lnTo>
                      <a:pt x="679" y="758"/>
                    </a:lnTo>
                    <a:lnTo>
                      <a:pt x="655" y="737"/>
                    </a:lnTo>
                    <a:lnTo>
                      <a:pt x="630" y="716"/>
                    </a:lnTo>
                    <a:lnTo>
                      <a:pt x="614" y="705"/>
                    </a:lnTo>
                    <a:lnTo>
                      <a:pt x="587" y="693"/>
                    </a:lnTo>
                    <a:lnTo>
                      <a:pt x="562" y="671"/>
                    </a:lnTo>
                    <a:lnTo>
                      <a:pt x="536" y="659"/>
                    </a:lnTo>
                    <a:lnTo>
                      <a:pt x="512" y="638"/>
                    </a:lnTo>
                    <a:lnTo>
                      <a:pt x="485" y="626"/>
                    </a:lnTo>
                    <a:lnTo>
                      <a:pt x="459" y="615"/>
                    </a:lnTo>
                    <a:lnTo>
                      <a:pt x="433" y="601"/>
                    </a:lnTo>
                    <a:lnTo>
                      <a:pt x="418" y="582"/>
                    </a:lnTo>
                    <a:lnTo>
                      <a:pt x="392" y="570"/>
                    </a:lnTo>
                    <a:lnTo>
                      <a:pt x="365" y="558"/>
                    </a:lnTo>
                    <a:lnTo>
                      <a:pt x="341" y="537"/>
                    </a:lnTo>
                    <a:lnTo>
                      <a:pt x="315" y="524"/>
                    </a:lnTo>
                    <a:lnTo>
                      <a:pt x="289" y="512"/>
                    </a:lnTo>
                    <a:lnTo>
                      <a:pt x="280" y="511"/>
                    </a:lnTo>
                    <a:lnTo>
                      <a:pt x="281" y="502"/>
                    </a:lnTo>
                    <a:lnTo>
                      <a:pt x="272" y="501"/>
                    </a:lnTo>
                    <a:lnTo>
                      <a:pt x="263" y="500"/>
                    </a:lnTo>
                    <a:lnTo>
                      <a:pt x="264" y="490"/>
                    </a:lnTo>
                    <a:lnTo>
                      <a:pt x="273" y="492"/>
                    </a:lnTo>
                    <a:lnTo>
                      <a:pt x="589" y="676"/>
                    </a:lnTo>
                    <a:lnTo>
                      <a:pt x="590" y="665"/>
                    </a:lnTo>
                    <a:lnTo>
                      <a:pt x="740" y="784"/>
                    </a:lnTo>
                    <a:lnTo>
                      <a:pt x="737" y="738"/>
                    </a:lnTo>
                    <a:lnTo>
                      <a:pt x="721" y="726"/>
                    </a:lnTo>
                    <a:lnTo>
                      <a:pt x="703" y="716"/>
                    </a:lnTo>
                    <a:lnTo>
                      <a:pt x="695" y="705"/>
                    </a:lnTo>
                    <a:lnTo>
                      <a:pt x="677" y="703"/>
                    </a:lnTo>
                    <a:lnTo>
                      <a:pt x="661" y="684"/>
                    </a:lnTo>
                    <a:lnTo>
                      <a:pt x="644" y="671"/>
                    </a:lnTo>
                    <a:lnTo>
                      <a:pt x="636" y="662"/>
                    </a:lnTo>
                    <a:lnTo>
                      <a:pt x="620" y="651"/>
                    </a:lnTo>
                    <a:lnTo>
                      <a:pt x="602" y="640"/>
                    </a:lnTo>
                    <a:lnTo>
                      <a:pt x="586" y="629"/>
                    </a:lnTo>
                    <a:lnTo>
                      <a:pt x="578" y="619"/>
                    </a:lnTo>
                    <a:lnTo>
                      <a:pt x="562" y="598"/>
                    </a:lnTo>
                    <a:lnTo>
                      <a:pt x="545" y="588"/>
                    </a:lnTo>
                    <a:lnTo>
                      <a:pt x="528" y="577"/>
                    </a:lnTo>
                    <a:lnTo>
                      <a:pt x="520" y="566"/>
                    </a:lnTo>
                    <a:lnTo>
                      <a:pt x="503" y="555"/>
                    </a:lnTo>
                    <a:lnTo>
                      <a:pt x="478" y="535"/>
                    </a:lnTo>
                    <a:lnTo>
                      <a:pt x="461" y="522"/>
                    </a:lnTo>
                    <a:lnTo>
                      <a:pt x="445" y="504"/>
                    </a:lnTo>
                    <a:lnTo>
                      <a:pt x="419" y="490"/>
                    </a:lnTo>
                    <a:lnTo>
                      <a:pt x="404" y="471"/>
                    </a:lnTo>
                    <a:lnTo>
                      <a:pt x="377" y="458"/>
                    </a:lnTo>
                    <a:lnTo>
                      <a:pt x="361" y="438"/>
                    </a:lnTo>
                    <a:lnTo>
                      <a:pt x="336" y="426"/>
                    </a:lnTo>
                    <a:lnTo>
                      <a:pt x="319" y="406"/>
                    </a:lnTo>
                    <a:lnTo>
                      <a:pt x="293" y="393"/>
                    </a:lnTo>
                    <a:lnTo>
                      <a:pt x="278" y="373"/>
                    </a:lnTo>
                    <a:lnTo>
                      <a:pt x="251" y="362"/>
                    </a:lnTo>
                    <a:lnTo>
                      <a:pt x="235" y="351"/>
                    </a:lnTo>
                    <a:lnTo>
                      <a:pt x="210" y="330"/>
                    </a:lnTo>
                    <a:lnTo>
                      <a:pt x="193" y="318"/>
                    </a:lnTo>
                    <a:lnTo>
                      <a:pt x="167" y="306"/>
                    </a:lnTo>
                    <a:lnTo>
                      <a:pt x="184" y="317"/>
                    </a:lnTo>
                    <a:lnTo>
                      <a:pt x="193" y="318"/>
                    </a:lnTo>
                    <a:lnTo>
                      <a:pt x="201" y="329"/>
                    </a:lnTo>
                    <a:lnTo>
                      <a:pt x="217" y="339"/>
                    </a:lnTo>
                    <a:lnTo>
                      <a:pt x="228" y="340"/>
                    </a:lnTo>
                    <a:lnTo>
                      <a:pt x="244" y="352"/>
                    </a:lnTo>
                    <a:lnTo>
                      <a:pt x="251" y="362"/>
                    </a:lnTo>
                    <a:lnTo>
                      <a:pt x="270" y="364"/>
                    </a:lnTo>
                    <a:lnTo>
                      <a:pt x="294" y="385"/>
                    </a:lnTo>
                    <a:lnTo>
                      <a:pt x="319" y="406"/>
                    </a:lnTo>
                    <a:lnTo>
                      <a:pt x="345" y="427"/>
                    </a:lnTo>
                    <a:lnTo>
                      <a:pt x="371" y="440"/>
                    </a:lnTo>
                    <a:lnTo>
                      <a:pt x="386" y="459"/>
                    </a:lnTo>
                    <a:lnTo>
                      <a:pt x="411" y="481"/>
                    </a:lnTo>
                    <a:lnTo>
                      <a:pt x="436" y="503"/>
                    </a:lnTo>
                    <a:lnTo>
                      <a:pt x="461" y="522"/>
                    </a:lnTo>
                    <a:lnTo>
                      <a:pt x="487" y="536"/>
                    </a:lnTo>
                    <a:lnTo>
                      <a:pt x="512" y="556"/>
                    </a:lnTo>
                    <a:lnTo>
                      <a:pt x="536" y="578"/>
                    </a:lnTo>
                    <a:lnTo>
                      <a:pt x="553" y="597"/>
                    </a:lnTo>
                    <a:lnTo>
                      <a:pt x="578" y="619"/>
                    </a:lnTo>
                    <a:lnTo>
                      <a:pt x="602" y="640"/>
                    </a:lnTo>
                    <a:lnTo>
                      <a:pt x="628" y="652"/>
                    </a:lnTo>
                    <a:lnTo>
                      <a:pt x="653" y="672"/>
                    </a:lnTo>
                    <a:lnTo>
                      <a:pt x="625" y="606"/>
                    </a:lnTo>
                    <a:lnTo>
                      <a:pt x="643" y="608"/>
                    </a:lnTo>
                    <a:lnTo>
                      <a:pt x="652" y="609"/>
                    </a:lnTo>
                    <a:lnTo>
                      <a:pt x="605" y="530"/>
                    </a:lnTo>
                    <a:lnTo>
                      <a:pt x="616" y="532"/>
                    </a:lnTo>
                    <a:lnTo>
                      <a:pt x="617" y="523"/>
                    </a:lnTo>
                    <a:lnTo>
                      <a:pt x="618" y="514"/>
                    </a:lnTo>
                    <a:lnTo>
                      <a:pt x="619" y="506"/>
                    </a:lnTo>
                    <a:lnTo>
                      <a:pt x="608" y="504"/>
                    </a:lnTo>
                    <a:lnTo>
                      <a:pt x="609" y="494"/>
                    </a:lnTo>
                    <a:lnTo>
                      <a:pt x="620" y="495"/>
                    </a:lnTo>
                    <a:lnTo>
                      <a:pt x="628" y="496"/>
                    </a:lnTo>
                    <a:lnTo>
                      <a:pt x="637" y="497"/>
                    </a:lnTo>
                    <a:lnTo>
                      <a:pt x="639" y="480"/>
                    </a:lnTo>
                    <a:lnTo>
                      <a:pt x="649" y="481"/>
                    </a:lnTo>
                    <a:lnTo>
                      <a:pt x="650" y="472"/>
                    </a:lnTo>
                    <a:lnTo>
                      <a:pt x="659" y="473"/>
                    </a:lnTo>
                    <a:lnTo>
                      <a:pt x="684" y="494"/>
                    </a:lnTo>
                    <a:lnTo>
                      <a:pt x="685" y="485"/>
                    </a:lnTo>
                    <a:lnTo>
                      <a:pt x="669" y="456"/>
                    </a:lnTo>
                    <a:lnTo>
                      <a:pt x="654" y="436"/>
                    </a:lnTo>
                    <a:lnTo>
                      <a:pt x="638" y="407"/>
                    </a:lnTo>
                    <a:lnTo>
                      <a:pt x="624" y="378"/>
                    </a:lnTo>
                    <a:lnTo>
                      <a:pt x="608" y="357"/>
                    </a:lnTo>
                    <a:lnTo>
                      <a:pt x="593" y="329"/>
                    </a:lnTo>
                    <a:lnTo>
                      <a:pt x="578" y="309"/>
                    </a:lnTo>
                    <a:lnTo>
                      <a:pt x="562" y="280"/>
                    </a:lnTo>
                    <a:lnTo>
                      <a:pt x="547" y="260"/>
                    </a:lnTo>
                    <a:lnTo>
                      <a:pt x="542" y="231"/>
                    </a:lnTo>
                    <a:lnTo>
                      <a:pt x="526" y="202"/>
                    </a:lnTo>
                    <a:lnTo>
                      <a:pt x="510" y="181"/>
                    </a:lnTo>
                    <a:lnTo>
                      <a:pt x="495" y="153"/>
                    </a:lnTo>
                    <a:lnTo>
                      <a:pt x="480" y="124"/>
                    </a:lnTo>
                    <a:lnTo>
                      <a:pt x="475" y="95"/>
                    </a:lnTo>
                    <a:lnTo>
                      <a:pt x="458" y="75"/>
                    </a:lnTo>
                    <a:lnTo>
                      <a:pt x="459" y="66"/>
                    </a:lnTo>
                    <a:lnTo>
                      <a:pt x="460" y="58"/>
                    </a:lnTo>
                    <a:lnTo>
                      <a:pt x="452" y="57"/>
                    </a:lnTo>
                    <a:lnTo>
                      <a:pt x="453" y="48"/>
                    </a:lnTo>
                    <a:lnTo>
                      <a:pt x="454" y="38"/>
                    </a:lnTo>
                    <a:lnTo>
                      <a:pt x="445" y="37"/>
                    </a:lnTo>
                    <a:lnTo>
                      <a:pt x="446" y="28"/>
                    </a:lnTo>
                    <a:lnTo>
                      <a:pt x="438" y="27"/>
                    </a:lnTo>
                    <a:lnTo>
                      <a:pt x="440" y="10"/>
                    </a:lnTo>
                    <a:lnTo>
                      <a:pt x="455" y="29"/>
                    </a:lnTo>
                    <a:lnTo>
                      <a:pt x="469" y="59"/>
                    </a:lnTo>
                    <a:lnTo>
                      <a:pt x="484" y="88"/>
                    </a:lnTo>
                    <a:lnTo>
                      <a:pt x="500" y="108"/>
                    </a:lnTo>
                    <a:lnTo>
                      <a:pt x="516" y="137"/>
                    </a:lnTo>
                    <a:lnTo>
                      <a:pt x="530" y="166"/>
                    </a:lnTo>
                    <a:lnTo>
                      <a:pt x="535" y="195"/>
                    </a:lnTo>
                    <a:lnTo>
                      <a:pt x="552" y="214"/>
                    </a:lnTo>
                    <a:lnTo>
                      <a:pt x="566" y="243"/>
                    </a:lnTo>
                    <a:lnTo>
                      <a:pt x="582" y="272"/>
                    </a:lnTo>
                    <a:lnTo>
                      <a:pt x="587" y="300"/>
                    </a:lnTo>
                    <a:lnTo>
                      <a:pt x="603" y="320"/>
                    </a:lnTo>
                    <a:lnTo>
                      <a:pt x="618" y="349"/>
                    </a:lnTo>
                    <a:lnTo>
                      <a:pt x="634" y="370"/>
                    </a:lnTo>
                    <a:lnTo>
                      <a:pt x="650" y="400"/>
                    </a:lnTo>
                    <a:lnTo>
                      <a:pt x="665" y="419"/>
                    </a:lnTo>
                    <a:lnTo>
                      <a:pt x="664" y="428"/>
                    </a:lnTo>
                    <a:lnTo>
                      <a:pt x="663" y="437"/>
                    </a:lnTo>
                    <a:lnTo>
                      <a:pt x="671" y="438"/>
                    </a:lnTo>
                    <a:lnTo>
                      <a:pt x="670" y="447"/>
                    </a:lnTo>
                    <a:lnTo>
                      <a:pt x="702" y="496"/>
                    </a:lnTo>
                    <a:lnTo>
                      <a:pt x="710" y="497"/>
                    </a:lnTo>
                    <a:lnTo>
                      <a:pt x="711" y="488"/>
                    </a:lnTo>
                    <a:lnTo>
                      <a:pt x="792" y="580"/>
                    </a:lnTo>
                    <a:lnTo>
                      <a:pt x="805" y="618"/>
                    </a:lnTo>
                    <a:lnTo>
                      <a:pt x="804" y="627"/>
                    </a:lnTo>
                    <a:lnTo>
                      <a:pt x="814" y="628"/>
                    </a:lnTo>
                    <a:lnTo>
                      <a:pt x="813" y="637"/>
                    </a:lnTo>
                    <a:lnTo>
                      <a:pt x="822" y="638"/>
                    </a:lnTo>
                    <a:lnTo>
                      <a:pt x="819" y="583"/>
                    </a:lnTo>
                    <a:lnTo>
                      <a:pt x="828" y="584"/>
                    </a:lnTo>
                    <a:lnTo>
                      <a:pt x="829" y="576"/>
                    </a:lnTo>
                    <a:lnTo>
                      <a:pt x="816" y="528"/>
                    </a:lnTo>
                    <a:lnTo>
                      <a:pt x="807" y="527"/>
                    </a:lnTo>
                    <a:lnTo>
                      <a:pt x="798" y="526"/>
                    </a:lnTo>
                    <a:lnTo>
                      <a:pt x="799" y="517"/>
                    </a:lnTo>
                    <a:lnTo>
                      <a:pt x="791" y="516"/>
                    </a:lnTo>
                    <a:lnTo>
                      <a:pt x="792" y="507"/>
                    </a:lnTo>
                    <a:lnTo>
                      <a:pt x="783" y="496"/>
                    </a:lnTo>
                    <a:lnTo>
                      <a:pt x="775" y="487"/>
                    </a:lnTo>
                    <a:lnTo>
                      <a:pt x="776" y="478"/>
                    </a:lnTo>
                    <a:lnTo>
                      <a:pt x="770" y="459"/>
                    </a:lnTo>
                    <a:lnTo>
                      <a:pt x="762" y="448"/>
                    </a:lnTo>
                    <a:lnTo>
                      <a:pt x="754" y="439"/>
                    </a:lnTo>
                    <a:lnTo>
                      <a:pt x="745" y="428"/>
                    </a:lnTo>
                    <a:lnTo>
                      <a:pt x="747" y="411"/>
                    </a:lnTo>
                    <a:lnTo>
                      <a:pt x="740" y="401"/>
                    </a:lnTo>
                    <a:lnTo>
                      <a:pt x="732" y="390"/>
                    </a:lnTo>
                    <a:lnTo>
                      <a:pt x="725" y="372"/>
                    </a:lnTo>
                    <a:lnTo>
                      <a:pt x="718" y="361"/>
                    </a:lnTo>
                    <a:lnTo>
                      <a:pt x="719" y="352"/>
                    </a:lnTo>
                    <a:lnTo>
                      <a:pt x="710" y="343"/>
                    </a:lnTo>
                    <a:lnTo>
                      <a:pt x="703" y="323"/>
                    </a:lnTo>
                    <a:lnTo>
                      <a:pt x="695" y="313"/>
                    </a:lnTo>
                    <a:lnTo>
                      <a:pt x="697" y="296"/>
                    </a:lnTo>
                    <a:lnTo>
                      <a:pt x="690" y="285"/>
                    </a:lnTo>
                    <a:lnTo>
                      <a:pt x="684" y="266"/>
                    </a:lnTo>
                    <a:lnTo>
                      <a:pt x="674" y="257"/>
                    </a:lnTo>
                    <a:lnTo>
                      <a:pt x="668" y="237"/>
                    </a:lnTo>
                    <a:lnTo>
                      <a:pt x="661" y="217"/>
                    </a:lnTo>
                    <a:lnTo>
                      <a:pt x="653" y="208"/>
                    </a:lnTo>
                    <a:lnTo>
                      <a:pt x="646" y="189"/>
                    </a:lnTo>
                    <a:lnTo>
                      <a:pt x="631" y="169"/>
                    </a:lnTo>
                    <a:lnTo>
                      <a:pt x="623" y="150"/>
                    </a:lnTo>
                    <a:lnTo>
                      <a:pt x="616" y="140"/>
                    </a:lnTo>
                    <a:lnTo>
                      <a:pt x="608" y="121"/>
                    </a:lnTo>
                    <a:lnTo>
                      <a:pt x="602" y="101"/>
                    </a:lnTo>
                    <a:lnTo>
                      <a:pt x="593" y="92"/>
                    </a:lnTo>
                    <a:lnTo>
                      <a:pt x="587" y="72"/>
                    </a:lnTo>
                    <a:lnTo>
                      <a:pt x="581" y="54"/>
                    </a:lnTo>
                    <a:lnTo>
                      <a:pt x="571" y="42"/>
                    </a:lnTo>
                    <a:lnTo>
                      <a:pt x="565" y="25"/>
                    </a:lnTo>
                    <a:lnTo>
                      <a:pt x="573" y="26"/>
                    </a:lnTo>
                    <a:lnTo>
                      <a:pt x="584" y="27"/>
                    </a:lnTo>
                    <a:lnTo>
                      <a:pt x="583" y="35"/>
                    </a:lnTo>
                    <a:lnTo>
                      <a:pt x="590" y="45"/>
                    </a:lnTo>
                    <a:lnTo>
                      <a:pt x="589" y="55"/>
                    </a:lnTo>
                    <a:lnTo>
                      <a:pt x="597" y="56"/>
                    </a:lnTo>
                    <a:lnTo>
                      <a:pt x="596" y="64"/>
                    </a:lnTo>
                    <a:lnTo>
                      <a:pt x="606" y="65"/>
                    </a:lnTo>
                    <a:lnTo>
                      <a:pt x="613" y="85"/>
                    </a:lnTo>
                    <a:lnTo>
                      <a:pt x="620" y="103"/>
                    </a:lnTo>
                    <a:lnTo>
                      <a:pt x="626" y="123"/>
                    </a:lnTo>
                    <a:lnTo>
                      <a:pt x="634" y="142"/>
                    </a:lnTo>
                    <a:lnTo>
                      <a:pt x="641" y="152"/>
                    </a:lnTo>
                    <a:lnTo>
                      <a:pt x="648" y="171"/>
                    </a:lnTo>
                    <a:lnTo>
                      <a:pt x="655" y="190"/>
                    </a:lnTo>
                    <a:lnTo>
                      <a:pt x="662" y="209"/>
                    </a:lnTo>
                    <a:lnTo>
                      <a:pt x="670" y="218"/>
                    </a:lnTo>
                    <a:lnTo>
                      <a:pt x="669" y="229"/>
                    </a:lnTo>
                    <a:lnTo>
                      <a:pt x="676" y="238"/>
                    </a:lnTo>
                    <a:lnTo>
                      <a:pt x="686" y="247"/>
                    </a:lnTo>
                    <a:lnTo>
                      <a:pt x="693" y="259"/>
                    </a:lnTo>
                    <a:lnTo>
                      <a:pt x="692" y="267"/>
                    </a:lnTo>
                    <a:lnTo>
                      <a:pt x="700" y="268"/>
                    </a:lnTo>
                    <a:lnTo>
                      <a:pt x="689" y="221"/>
                    </a:lnTo>
                    <a:lnTo>
                      <a:pt x="612" y="20"/>
                    </a:lnTo>
                    <a:lnTo>
                      <a:pt x="617" y="48"/>
                    </a:lnTo>
                    <a:lnTo>
                      <a:pt x="608" y="47"/>
                    </a:lnTo>
                    <a:lnTo>
                      <a:pt x="609" y="38"/>
                    </a:lnTo>
                    <a:lnTo>
                      <a:pt x="599" y="37"/>
                    </a:lnTo>
                    <a:lnTo>
                      <a:pt x="600" y="29"/>
                    </a:lnTo>
                    <a:lnTo>
                      <a:pt x="602" y="19"/>
                    </a:lnTo>
                    <a:lnTo>
                      <a:pt x="594" y="10"/>
                    </a:lnTo>
                    <a:lnTo>
                      <a:pt x="595" y="0"/>
                    </a:lnTo>
                    <a:lnTo>
                      <a:pt x="604" y="1"/>
                    </a:lnTo>
                    <a:lnTo>
                      <a:pt x="766" y="413"/>
                    </a:lnTo>
                    <a:lnTo>
                      <a:pt x="765" y="421"/>
                    </a:lnTo>
                    <a:lnTo>
                      <a:pt x="787" y="470"/>
                    </a:lnTo>
                    <a:lnTo>
                      <a:pt x="682" y="120"/>
                    </a:lnTo>
                    <a:lnTo>
                      <a:pt x="690" y="130"/>
                    </a:lnTo>
                    <a:lnTo>
                      <a:pt x="689" y="139"/>
                    </a:lnTo>
                    <a:lnTo>
                      <a:pt x="697" y="150"/>
                    </a:lnTo>
                    <a:lnTo>
                      <a:pt x="703" y="168"/>
                    </a:lnTo>
                    <a:lnTo>
                      <a:pt x="711" y="178"/>
                    </a:lnTo>
                    <a:lnTo>
                      <a:pt x="709" y="196"/>
                    </a:lnTo>
                    <a:lnTo>
                      <a:pt x="718" y="206"/>
                    </a:lnTo>
                    <a:lnTo>
                      <a:pt x="724" y="225"/>
                    </a:lnTo>
                    <a:lnTo>
                      <a:pt x="723" y="235"/>
                    </a:lnTo>
                    <a:lnTo>
                      <a:pt x="730" y="253"/>
                    </a:lnTo>
                    <a:lnTo>
                      <a:pt x="738" y="264"/>
                    </a:lnTo>
                    <a:lnTo>
                      <a:pt x="735" y="281"/>
                    </a:lnTo>
                    <a:lnTo>
                      <a:pt x="743" y="292"/>
                    </a:lnTo>
                    <a:lnTo>
                      <a:pt x="751" y="310"/>
                    </a:lnTo>
                    <a:lnTo>
                      <a:pt x="758" y="320"/>
                    </a:lnTo>
                    <a:lnTo>
                      <a:pt x="757" y="330"/>
                    </a:lnTo>
                    <a:lnTo>
                      <a:pt x="765" y="349"/>
                    </a:lnTo>
                    <a:lnTo>
                      <a:pt x="764" y="357"/>
                    </a:lnTo>
                    <a:lnTo>
                      <a:pt x="771" y="368"/>
                    </a:lnTo>
                    <a:lnTo>
                      <a:pt x="770" y="377"/>
                    </a:lnTo>
                    <a:lnTo>
                      <a:pt x="769" y="385"/>
                    </a:lnTo>
                    <a:lnTo>
                      <a:pt x="777" y="396"/>
                    </a:lnTo>
                    <a:lnTo>
                      <a:pt x="776" y="405"/>
                    </a:lnTo>
                    <a:lnTo>
                      <a:pt x="783" y="415"/>
                    </a:lnTo>
                    <a:lnTo>
                      <a:pt x="781" y="433"/>
                    </a:lnTo>
                    <a:lnTo>
                      <a:pt x="790" y="443"/>
                    </a:lnTo>
                    <a:lnTo>
                      <a:pt x="798" y="453"/>
                    </a:lnTo>
                    <a:lnTo>
                      <a:pt x="796" y="471"/>
                    </a:lnTo>
                    <a:lnTo>
                      <a:pt x="803" y="481"/>
                    </a:lnTo>
                    <a:lnTo>
                      <a:pt x="802" y="490"/>
                    </a:lnTo>
                    <a:lnTo>
                      <a:pt x="810" y="500"/>
                    </a:lnTo>
                    <a:lnTo>
                      <a:pt x="818" y="510"/>
                    </a:lnTo>
                    <a:lnTo>
                      <a:pt x="816" y="528"/>
                    </a:lnTo>
                    <a:lnTo>
                      <a:pt x="825" y="539"/>
                    </a:lnTo>
                    <a:lnTo>
                      <a:pt x="824" y="548"/>
                    </a:lnTo>
                    <a:lnTo>
                      <a:pt x="831" y="557"/>
                    </a:lnTo>
                    <a:lnTo>
                      <a:pt x="839" y="566"/>
                    </a:lnTo>
                    <a:lnTo>
                      <a:pt x="837" y="585"/>
                    </a:lnTo>
                    <a:lnTo>
                      <a:pt x="845" y="595"/>
                    </a:lnTo>
                    <a:lnTo>
                      <a:pt x="844" y="605"/>
                    </a:lnTo>
                    <a:lnTo>
                      <a:pt x="851" y="615"/>
                    </a:lnTo>
                    <a:lnTo>
                      <a:pt x="850" y="623"/>
                    </a:lnTo>
                    <a:lnTo>
                      <a:pt x="859" y="633"/>
                    </a:lnTo>
                    <a:lnTo>
                      <a:pt x="867" y="644"/>
                    </a:lnTo>
                    <a:lnTo>
                      <a:pt x="866" y="652"/>
                    </a:lnTo>
                    <a:lnTo>
                      <a:pt x="875" y="654"/>
                    </a:lnTo>
                    <a:lnTo>
                      <a:pt x="874" y="663"/>
                    </a:lnTo>
                    <a:lnTo>
                      <a:pt x="873" y="671"/>
                    </a:lnTo>
                    <a:lnTo>
                      <a:pt x="881" y="672"/>
                    </a:lnTo>
                    <a:lnTo>
                      <a:pt x="880" y="682"/>
                    </a:lnTo>
                    <a:lnTo>
                      <a:pt x="889" y="683"/>
                    </a:lnTo>
                    <a:lnTo>
                      <a:pt x="891" y="673"/>
                    </a:lnTo>
                    <a:lnTo>
                      <a:pt x="892" y="665"/>
                    </a:lnTo>
                    <a:lnTo>
                      <a:pt x="883" y="655"/>
                    </a:lnTo>
                    <a:lnTo>
                      <a:pt x="885" y="636"/>
                    </a:lnTo>
                    <a:lnTo>
                      <a:pt x="878" y="627"/>
                    </a:lnTo>
                    <a:lnTo>
                      <a:pt x="871" y="608"/>
                    </a:lnTo>
                    <a:lnTo>
                      <a:pt x="863" y="597"/>
                    </a:lnTo>
                    <a:lnTo>
                      <a:pt x="856" y="579"/>
                    </a:lnTo>
                    <a:lnTo>
                      <a:pt x="857" y="570"/>
                    </a:lnTo>
                    <a:lnTo>
                      <a:pt x="850" y="551"/>
                    </a:lnTo>
                    <a:lnTo>
                      <a:pt x="842" y="540"/>
                    </a:lnTo>
                    <a:lnTo>
                      <a:pt x="835" y="521"/>
                    </a:lnTo>
                    <a:lnTo>
                      <a:pt x="829" y="502"/>
                    </a:lnTo>
                    <a:lnTo>
                      <a:pt x="830" y="493"/>
                    </a:lnTo>
                    <a:lnTo>
                      <a:pt x="822" y="483"/>
                    </a:lnTo>
                    <a:lnTo>
                      <a:pt x="814" y="465"/>
                    </a:lnTo>
                    <a:lnTo>
                      <a:pt x="816" y="455"/>
                    </a:lnTo>
                    <a:lnTo>
                      <a:pt x="808" y="436"/>
                    </a:lnTo>
                    <a:lnTo>
                      <a:pt x="802" y="417"/>
                    </a:lnTo>
                    <a:lnTo>
                      <a:pt x="795" y="398"/>
                    </a:lnTo>
                    <a:lnTo>
                      <a:pt x="797" y="380"/>
                    </a:lnTo>
                    <a:lnTo>
                      <a:pt x="790" y="370"/>
                    </a:lnTo>
                    <a:lnTo>
                      <a:pt x="782" y="351"/>
                    </a:lnTo>
                    <a:lnTo>
                      <a:pt x="775" y="332"/>
                    </a:lnTo>
                    <a:lnTo>
                      <a:pt x="769" y="313"/>
                    </a:lnTo>
                    <a:lnTo>
                      <a:pt x="762" y="294"/>
                    </a:lnTo>
                    <a:lnTo>
                      <a:pt x="764" y="275"/>
                    </a:lnTo>
                    <a:lnTo>
                      <a:pt x="756" y="266"/>
                    </a:lnTo>
                    <a:lnTo>
                      <a:pt x="748" y="246"/>
                    </a:lnTo>
                    <a:lnTo>
                      <a:pt x="742" y="228"/>
                    </a:lnTo>
                    <a:lnTo>
                      <a:pt x="735" y="208"/>
                    </a:lnTo>
                    <a:lnTo>
                      <a:pt x="737" y="190"/>
                    </a:lnTo>
                    <a:lnTo>
                      <a:pt x="729" y="180"/>
                    </a:lnTo>
                    <a:lnTo>
                      <a:pt x="723" y="161"/>
                    </a:lnTo>
                    <a:lnTo>
                      <a:pt x="724" y="153"/>
                    </a:lnTo>
                    <a:lnTo>
                      <a:pt x="714" y="152"/>
                    </a:lnTo>
                    <a:lnTo>
                      <a:pt x="716" y="142"/>
                    </a:lnTo>
                    <a:lnTo>
                      <a:pt x="717" y="133"/>
                    </a:lnTo>
                    <a:lnTo>
                      <a:pt x="733" y="144"/>
                    </a:lnTo>
                    <a:lnTo>
                      <a:pt x="740" y="163"/>
                    </a:lnTo>
                    <a:lnTo>
                      <a:pt x="749" y="164"/>
                    </a:lnTo>
                    <a:lnTo>
                      <a:pt x="748" y="174"/>
                    </a:lnTo>
                    <a:lnTo>
                      <a:pt x="749" y="164"/>
                    </a:lnTo>
                    <a:lnTo>
                      <a:pt x="751" y="156"/>
                    </a:lnTo>
                    <a:lnTo>
                      <a:pt x="764" y="193"/>
                    </a:lnTo>
                    <a:lnTo>
                      <a:pt x="779" y="223"/>
                    </a:lnTo>
                    <a:lnTo>
                      <a:pt x="783" y="260"/>
                    </a:lnTo>
                    <a:lnTo>
                      <a:pt x="799" y="290"/>
                    </a:lnTo>
                    <a:lnTo>
                      <a:pt x="812" y="327"/>
                    </a:lnTo>
                    <a:lnTo>
                      <a:pt x="828" y="356"/>
                    </a:lnTo>
                    <a:lnTo>
                      <a:pt x="832" y="392"/>
                    </a:lnTo>
                    <a:lnTo>
                      <a:pt x="846" y="432"/>
                    </a:lnTo>
                    <a:lnTo>
                      <a:pt x="861" y="460"/>
                    </a:lnTo>
                    <a:lnTo>
                      <a:pt x="875" y="498"/>
                    </a:lnTo>
                    <a:lnTo>
                      <a:pt x="888" y="537"/>
                    </a:lnTo>
                    <a:lnTo>
                      <a:pt x="895" y="564"/>
                    </a:lnTo>
                    <a:lnTo>
                      <a:pt x="908" y="603"/>
                    </a:lnTo>
                    <a:lnTo>
                      <a:pt x="922" y="641"/>
                    </a:lnTo>
                    <a:lnTo>
                      <a:pt x="937" y="670"/>
                    </a:lnTo>
                    <a:lnTo>
                      <a:pt x="941" y="706"/>
                    </a:lnTo>
                    <a:lnTo>
                      <a:pt x="949" y="718"/>
                    </a:lnTo>
                    <a:lnTo>
                      <a:pt x="948" y="726"/>
                    </a:lnTo>
                    <a:lnTo>
                      <a:pt x="956" y="736"/>
                    </a:lnTo>
                    <a:lnTo>
                      <a:pt x="955" y="746"/>
                    </a:lnTo>
                    <a:lnTo>
                      <a:pt x="963" y="755"/>
                    </a:lnTo>
                    <a:lnTo>
                      <a:pt x="962" y="764"/>
                    </a:lnTo>
                    <a:lnTo>
                      <a:pt x="971" y="765"/>
                    </a:lnTo>
                    <a:lnTo>
                      <a:pt x="973" y="756"/>
                    </a:lnTo>
                    <a:lnTo>
                      <a:pt x="982" y="749"/>
                    </a:lnTo>
                    <a:lnTo>
                      <a:pt x="827" y="282"/>
                    </a:lnTo>
                    <a:lnTo>
                      <a:pt x="812" y="245"/>
                    </a:lnTo>
                    <a:lnTo>
                      <a:pt x="824" y="237"/>
                    </a:lnTo>
                    <a:lnTo>
                      <a:pt x="832" y="238"/>
                    </a:lnTo>
                    <a:lnTo>
                      <a:pt x="831" y="247"/>
                    </a:lnTo>
                    <a:lnTo>
                      <a:pt x="830" y="256"/>
                    </a:lnTo>
                    <a:lnTo>
                      <a:pt x="838" y="266"/>
                    </a:lnTo>
                    <a:lnTo>
                      <a:pt x="837" y="275"/>
                    </a:lnTo>
                    <a:lnTo>
                      <a:pt x="844" y="284"/>
                    </a:lnTo>
                    <a:lnTo>
                      <a:pt x="843" y="295"/>
                    </a:lnTo>
                    <a:lnTo>
                      <a:pt x="852" y="304"/>
                    </a:lnTo>
                    <a:lnTo>
                      <a:pt x="859" y="323"/>
                    </a:lnTo>
                    <a:lnTo>
                      <a:pt x="866" y="333"/>
                    </a:lnTo>
                    <a:lnTo>
                      <a:pt x="864" y="351"/>
                    </a:lnTo>
                    <a:lnTo>
                      <a:pt x="872" y="362"/>
                    </a:lnTo>
                    <a:lnTo>
                      <a:pt x="880" y="371"/>
                    </a:lnTo>
                    <a:lnTo>
                      <a:pt x="878" y="389"/>
                    </a:lnTo>
                    <a:lnTo>
                      <a:pt x="886" y="400"/>
                    </a:lnTo>
                    <a:lnTo>
                      <a:pt x="893" y="418"/>
                    </a:lnTo>
                    <a:lnTo>
                      <a:pt x="892" y="427"/>
                    </a:lnTo>
                    <a:lnTo>
                      <a:pt x="899" y="446"/>
                    </a:lnTo>
                    <a:lnTo>
                      <a:pt x="898" y="455"/>
                    </a:lnTo>
                    <a:lnTo>
                      <a:pt x="905" y="475"/>
                    </a:lnTo>
                    <a:lnTo>
                      <a:pt x="912" y="484"/>
                    </a:lnTo>
                    <a:lnTo>
                      <a:pt x="910" y="503"/>
                    </a:lnTo>
                    <a:lnTo>
                      <a:pt x="918" y="512"/>
                    </a:lnTo>
                    <a:lnTo>
                      <a:pt x="916" y="530"/>
                    </a:lnTo>
                    <a:lnTo>
                      <a:pt x="923" y="550"/>
                    </a:lnTo>
                    <a:lnTo>
                      <a:pt x="932" y="560"/>
                    </a:lnTo>
                    <a:lnTo>
                      <a:pt x="938" y="579"/>
                    </a:lnTo>
                    <a:lnTo>
                      <a:pt x="946" y="589"/>
                    </a:lnTo>
                    <a:lnTo>
                      <a:pt x="944" y="608"/>
                    </a:lnTo>
                    <a:lnTo>
                      <a:pt x="952" y="617"/>
                    </a:lnTo>
                    <a:lnTo>
                      <a:pt x="958" y="636"/>
                    </a:lnTo>
                    <a:lnTo>
                      <a:pt x="967" y="646"/>
                    </a:lnTo>
                    <a:lnTo>
                      <a:pt x="974" y="665"/>
                    </a:lnTo>
                    <a:lnTo>
                      <a:pt x="982" y="676"/>
                    </a:lnTo>
                    <a:lnTo>
                      <a:pt x="988" y="694"/>
                    </a:lnTo>
                    <a:lnTo>
                      <a:pt x="996" y="704"/>
                    </a:lnTo>
                    <a:lnTo>
                      <a:pt x="1004" y="724"/>
                    </a:lnTo>
                    <a:lnTo>
                      <a:pt x="1011" y="733"/>
                    </a:lnTo>
                    <a:lnTo>
                      <a:pt x="1018" y="753"/>
                    </a:lnTo>
                    <a:lnTo>
                      <a:pt x="1017" y="761"/>
                    </a:lnTo>
                    <a:lnTo>
                      <a:pt x="1016" y="770"/>
                    </a:lnTo>
                    <a:lnTo>
                      <a:pt x="1024" y="771"/>
                    </a:lnTo>
                    <a:lnTo>
                      <a:pt x="1023" y="781"/>
                    </a:lnTo>
                    <a:lnTo>
                      <a:pt x="974" y="665"/>
                    </a:lnTo>
                    <a:lnTo>
                      <a:pt x="965" y="664"/>
                    </a:lnTo>
                    <a:lnTo>
                      <a:pt x="964" y="673"/>
                    </a:lnTo>
                    <a:lnTo>
                      <a:pt x="1051" y="857"/>
                    </a:lnTo>
                    <a:lnTo>
                      <a:pt x="1053" y="847"/>
                    </a:lnTo>
                    <a:lnTo>
                      <a:pt x="1043" y="846"/>
                    </a:lnTo>
                    <a:lnTo>
                      <a:pt x="1044" y="838"/>
                    </a:lnTo>
                    <a:lnTo>
                      <a:pt x="1045" y="828"/>
                    </a:lnTo>
                    <a:lnTo>
                      <a:pt x="1046" y="820"/>
                    </a:lnTo>
                    <a:lnTo>
                      <a:pt x="1040" y="800"/>
                    </a:lnTo>
                    <a:lnTo>
                      <a:pt x="1035" y="772"/>
                    </a:lnTo>
                    <a:lnTo>
                      <a:pt x="1027" y="754"/>
                    </a:lnTo>
                    <a:lnTo>
                      <a:pt x="1021" y="726"/>
                    </a:lnTo>
                    <a:lnTo>
                      <a:pt x="1014" y="706"/>
                    </a:lnTo>
                    <a:lnTo>
                      <a:pt x="1009" y="679"/>
                    </a:lnTo>
                    <a:lnTo>
                      <a:pt x="1002" y="659"/>
                    </a:lnTo>
                    <a:lnTo>
                      <a:pt x="996" y="631"/>
                    </a:lnTo>
                    <a:lnTo>
                      <a:pt x="989" y="613"/>
                    </a:lnTo>
                    <a:lnTo>
                      <a:pt x="983" y="584"/>
                    </a:lnTo>
                    <a:lnTo>
                      <a:pt x="976" y="565"/>
                    </a:lnTo>
                    <a:lnTo>
                      <a:pt x="970" y="537"/>
                    </a:lnTo>
                    <a:lnTo>
                      <a:pt x="964" y="518"/>
                    </a:lnTo>
                    <a:lnTo>
                      <a:pt x="958" y="490"/>
                    </a:lnTo>
                    <a:lnTo>
                      <a:pt x="950" y="471"/>
                    </a:lnTo>
                    <a:lnTo>
                      <a:pt x="945" y="443"/>
                    </a:lnTo>
                    <a:lnTo>
                      <a:pt x="971" y="528"/>
                    </a:lnTo>
                    <a:lnTo>
                      <a:pt x="982" y="520"/>
                    </a:lnTo>
                    <a:lnTo>
                      <a:pt x="973" y="510"/>
                    </a:lnTo>
                    <a:lnTo>
                      <a:pt x="974" y="502"/>
                    </a:lnTo>
                    <a:lnTo>
                      <a:pt x="976" y="483"/>
                    </a:lnTo>
                    <a:lnTo>
                      <a:pt x="969" y="473"/>
                    </a:lnTo>
                    <a:lnTo>
                      <a:pt x="970" y="465"/>
                    </a:lnTo>
                    <a:lnTo>
                      <a:pt x="963" y="453"/>
                    </a:lnTo>
                    <a:lnTo>
                      <a:pt x="965" y="437"/>
                    </a:lnTo>
                    <a:lnTo>
                      <a:pt x="966" y="426"/>
                    </a:lnTo>
                    <a:lnTo>
                      <a:pt x="957" y="417"/>
                    </a:lnTo>
                    <a:lnTo>
                      <a:pt x="958" y="408"/>
                    </a:lnTo>
                    <a:lnTo>
                      <a:pt x="951" y="388"/>
                    </a:lnTo>
                    <a:lnTo>
                      <a:pt x="952" y="380"/>
                    </a:lnTo>
                    <a:lnTo>
                      <a:pt x="953" y="371"/>
                    </a:lnTo>
                    <a:lnTo>
                      <a:pt x="954" y="362"/>
                    </a:lnTo>
                    <a:lnTo>
                      <a:pt x="956" y="343"/>
                    </a:lnTo>
                    <a:lnTo>
                      <a:pt x="957" y="335"/>
                    </a:lnTo>
                    <a:lnTo>
                      <a:pt x="967" y="336"/>
                    </a:lnTo>
                    <a:lnTo>
                      <a:pt x="966" y="344"/>
                    </a:lnTo>
                    <a:lnTo>
                      <a:pt x="965" y="354"/>
                    </a:lnTo>
                    <a:lnTo>
                      <a:pt x="973" y="364"/>
                    </a:lnTo>
                    <a:lnTo>
                      <a:pt x="978" y="391"/>
                    </a:lnTo>
                    <a:lnTo>
                      <a:pt x="976" y="410"/>
                    </a:lnTo>
                    <a:lnTo>
                      <a:pt x="981" y="439"/>
                    </a:lnTo>
                    <a:lnTo>
                      <a:pt x="988" y="467"/>
                    </a:lnTo>
                    <a:lnTo>
                      <a:pt x="993" y="494"/>
                    </a:lnTo>
                    <a:lnTo>
                      <a:pt x="990" y="521"/>
                    </a:lnTo>
                    <a:lnTo>
                      <a:pt x="998" y="540"/>
                    </a:lnTo>
                    <a:lnTo>
                      <a:pt x="1003" y="568"/>
                    </a:lnTo>
                    <a:lnTo>
                      <a:pt x="1009" y="596"/>
                    </a:lnTo>
                    <a:lnTo>
                      <a:pt x="1016" y="616"/>
                    </a:lnTo>
                    <a:lnTo>
                      <a:pt x="1013" y="643"/>
                    </a:lnTo>
                    <a:lnTo>
                      <a:pt x="1018" y="670"/>
                    </a:lnTo>
                    <a:lnTo>
                      <a:pt x="1024" y="698"/>
                    </a:lnTo>
                    <a:lnTo>
                      <a:pt x="1032" y="718"/>
                    </a:lnTo>
                    <a:lnTo>
                      <a:pt x="1038" y="746"/>
                    </a:lnTo>
                    <a:lnTo>
                      <a:pt x="1051" y="774"/>
                    </a:lnTo>
                    <a:lnTo>
                      <a:pt x="1053" y="765"/>
                    </a:lnTo>
                    <a:lnTo>
                      <a:pt x="981" y="365"/>
                    </a:lnTo>
                    <a:lnTo>
                      <a:pt x="987" y="392"/>
                    </a:lnTo>
                    <a:lnTo>
                      <a:pt x="1001" y="431"/>
                    </a:lnTo>
                    <a:lnTo>
                      <a:pt x="1007" y="459"/>
                    </a:lnTo>
                    <a:lnTo>
                      <a:pt x="1012" y="496"/>
                    </a:lnTo>
                    <a:lnTo>
                      <a:pt x="1017" y="524"/>
                    </a:lnTo>
                    <a:lnTo>
                      <a:pt x="1023" y="553"/>
                    </a:lnTo>
                    <a:lnTo>
                      <a:pt x="1027" y="589"/>
                    </a:lnTo>
                    <a:lnTo>
                      <a:pt x="1034" y="618"/>
                    </a:lnTo>
                    <a:lnTo>
                      <a:pt x="1039" y="654"/>
                    </a:lnTo>
                    <a:lnTo>
                      <a:pt x="1045" y="683"/>
                    </a:lnTo>
                    <a:lnTo>
                      <a:pt x="1049" y="720"/>
                    </a:lnTo>
                    <a:lnTo>
                      <a:pt x="1054" y="757"/>
                    </a:lnTo>
                    <a:lnTo>
                      <a:pt x="1060" y="785"/>
                    </a:lnTo>
                    <a:lnTo>
                      <a:pt x="1066" y="813"/>
                    </a:lnTo>
                    <a:lnTo>
                      <a:pt x="1080" y="851"/>
                    </a:lnTo>
                    <a:lnTo>
                      <a:pt x="1086" y="879"/>
                    </a:lnTo>
                    <a:lnTo>
                      <a:pt x="1093" y="889"/>
                    </a:lnTo>
                    <a:lnTo>
                      <a:pt x="1092" y="898"/>
                    </a:lnTo>
                    <a:lnTo>
                      <a:pt x="1100" y="908"/>
                    </a:lnTo>
                    <a:lnTo>
                      <a:pt x="1110" y="909"/>
                    </a:lnTo>
                    <a:lnTo>
                      <a:pt x="1054" y="675"/>
                    </a:lnTo>
                    <a:lnTo>
                      <a:pt x="1055" y="666"/>
                    </a:lnTo>
                    <a:lnTo>
                      <a:pt x="1062" y="685"/>
                    </a:lnTo>
                    <a:lnTo>
                      <a:pt x="1060" y="702"/>
                    </a:lnTo>
                    <a:lnTo>
                      <a:pt x="1059" y="712"/>
                    </a:lnTo>
                    <a:lnTo>
                      <a:pt x="1067" y="731"/>
                    </a:lnTo>
                    <a:lnTo>
                      <a:pt x="1074" y="740"/>
                    </a:lnTo>
                    <a:lnTo>
                      <a:pt x="1072" y="759"/>
                    </a:lnTo>
                    <a:lnTo>
                      <a:pt x="1080" y="768"/>
                    </a:lnTo>
                    <a:lnTo>
                      <a:pt x="1078" y="787"/>
                    </a:lnTo>
                    <a:lnTo>
                      <a:pt x="1085" y="806"/>
                    </a:lnTo>
                    <a:lnTo>
                      <a:pt x="1093" y="817"/>
                    </a:lnTo>
                    <a:lnTo>
                      <a:pt x="1100" y="835"/>
                    </a:lnTo>
                    <a:lnTo>
                      <a:pt x="1097" y="853"/>
                    </a:lnTo>
                    <a:lnTo>
                      <a:pt x="1105" y="863"/>
                    </a:lnTo>
                    <a:lnTo>
                      <a:pt x="1113" y="882"/>
                    </a:lnTo>
                    <a:lnTo>
                      <a:pt x="1112" y="892"/>
                    </a:lnTo>
                    <a:lnTo>
                      <a:pt x="1118" y="910"/>
                    </a:lnTo>
                    <a:lnTo>
                      <a:pt x="1117" y="920"/>
                    </a:lnTo>
                    <a:lnTo>
                      <a:pt x="1125" y="930"/>
                    </a:lnTo>
                    <a:lnTo>
                      <a:pt x="1133" y="939"/>
                    </a:lnTo>
                    <a:lnTo>
                      <a:pt x="1131" y="948"/>
                    </a:lnTo>
                    <a:lnTo>
                      <a:pt x="1141" y="959"/>
                    </a:lnTo>
                    <a:lnTo>
                      <a:pt x="1140" y="967"/>
                    </a:lnTo>
                    <a:lnTo>
                      <a:pt x="1147" y="978"/>
                    </a:lnTo>
                    <a:lnTo>
                      <a:pt x="1146" y="986"/>
                    </a:lnTo>
                    <a:lnTo>
                      <a:pt x="1151" y="10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20" name="Freeform 2039">
                <a:extLst>
                  <a:ext uri="{FF2B5EF4-FFF2-40B4-BE49-F238E27FC236}">
                    <a16:creationId xmlns:a16="http://schemas.microsoft.com/office/drawing/2014/main" id="{9A002E09-81C6-403F-B098-EDE249C3A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" y="3504"/>
                <a:ext cx="29" cy="32"/>
              </a:xfrm>
              <a:custGeom>
                <a:avLst/>
                <a:gdLst>
                  <a:gd name="T0" fmla="*/ 2 w 443"/>
                  <a:gd name="T1" fmla="*/ 2 h 469"/>
                  <a:gd name="T2" fmla="*/ 2 w 443"/>
                  <a:gd name="T3" fmla="*/ 2 h 469"/>
                  <a:gd name="T4" fmla="*/ 2 w 443"/>
                  <a:gd name="T5" fmla="*/ 2 h 469"/>
                  <a:gd name="T6" fmla="*/ 2 w 443"/>
                  <a:gd name="T7" fmla="*/ 2 h 469"/>
                  <a:gd name="T8" fmla="*/ 2 w 443"/>
                  <a:gd name="T9" fmla="*/ 2 h 469"/>
                  <a:gd name="T10" fmla="*/ 2 w 443"/>
                  <a:gd name="T11" fmla="*/ 2 h 469"/>
                  <a:gd name="T12" fmla="*/ 1 w 443"/>
                  <a:gd name="T13" fmla="*/ 1 h 469"/>
                  <a:gd name="T14" fmla="*/ 1 w 443"/>
                  <a:gd name="T15" fmla="*/ 1 h 469"/>
                  <a:gd name="T16" fmla="*/ 1 w 443"/>
                  <a:gd name="T17" fmla="*/ 1 h 469"/>
                  <a:gd name="T18" fmla="*/ 1 w 443"/>
                  <a:gd name="T19" fmla="*/ 1 h 469"/>
                  <a:gd name="T20" fmla="*/ 1 w 443"/>
                  <a:gd name="T21" fmla="*/ 1 h 469"/>
                  <a:gd name="T22" fmla="*/ 1 w 443"/>
                  <a:gd name="T23" fmla="*/ 1 h 469"/>
                  <a:gd name="T24" fmla="*/ 1 w 443"/>
                  <a:gd name="T25" fmla="*/ 1 h 469"/>
                  <a:gd name="T26" fmla="*/ 1 w 443"/>
                  <a:gd name="T27" fmla="*/ 1 h 469"/>
                  <a:gd name="T28" fmla="*/ 1 w 443"/>
                  <a:gd name="T29" fmla="*/ 1 h 469"/>
                  <a:gd name="T30" fmla="*/ 1 w 443"/>
                  <a:gd name="T31" fmla="*/ 1 h 469"/>
                  <a:gd name="T32" fmla="*/ 1 w 443"/>
                  <a:gd name="T33" fmla="*/ 1 h 469"/>
                  <a:gd name="T34" fmla="*/ 1 w 443"/>
                  <a:gd name="T35" fmla="*/ 1 h 469"/>
                  <a:gd name="T36" fmla="*/ 1 w 443"/>
                  <a:gd name="T37" fmla="*/ 0 h 469"/>
                  <a:gd name="T38" fmla="*/ 1 w 443"/>
                  <a:gd name="T39" fmla="*/ 0 h 469"/>
                  <a:gd name="T40" fmla="*/ 1 w 443"/>
                  <a:gd name="T41" fmla="*/ 0 h 469"/>
                  <a:gd name="T42" fmla="*/ 0 w 443"/>
                  <a:gd name="T43" fmla="*/ 0 h 469"/>
                  <a:gd name="T44" fmla="*/ 0 w 443"/>
                  <a:gd name="T45" fmla="*/ 0 h 469"/>
                  <a:gd name="T46" fmla="*/ 0 w 443"/>
                  <a:gd name="T47" fmla="*/ 0 h 469"/>
                  <a:gd name="T48" fmla="*/ 0 w 443"/>
                  <a:gd name="T49" fmla="*/ 0 h 469"/>
                  <a:gd name="T50" fmla="*/ 0 w 443"/>
                  <a:gd name="T51" fmla="*/ 0 h 469"/>
                  <a:gd name="T52" fmla="*/ 0 w 443"/>
                  <a:gd name="T53" fmla="*/ 0 h 469"/>
                  <a:gd name="T54" fmla="*/ 0 w 443"/>
                  <a:gd name="T55" fmla="*/ 0 h 469"/>
                  <a:gd name="T56" fmla="*/ 0 w 443"/>
                  <a:gd name="T57" fmla="*/ 0 h 469"/>
                  <a:gd name="T58" fmla="*/ 0 w 443"/>
                  <a:gd name="T59" fmla="*/ 0 h 469"/>
                  <a:gd name="T60" fmla="*/ 1 w 443"/>
                  <a:gd name="T61" fmla="*/ 1 h 469"/>
                  <a:gd name="T62" fmla="*/ 1 w 443"/>
                  <a:gd name="T63" fmla="*/ 1 h 469"/>
                  <a:gd name="T64" fmla="*/ 1 w 443"/>
                  <a:gd name="T65" fmla="*/ 1 h 469"/>
                  <a:gd name="T66" fmla="*/ 1 w 443"/>
                  <a:gd name="T67" fmla="*/ 1 h 469"/>
                  <a:gd name="T68" fmla="*/ 1 w 443"/>
                  <a:gd name="T69" fmla="*/ 1 h 469"/>
                  <a:gd name="T70" fmla="*/ 1 w 443"/>
                  <a:gd name="T71" fmla="*/ 1 h 469"/>
                  <a:gd name="T72" fmla="*/ 1 w 443"/>
                  <a:gd name="T73" fmla="*/ 1 h 469"/>
                  <a:gd name="T74" fmla="*/ 1 w 443"/>
                  <a:gd name="T75" fmla="*/ 1 h 469"/>
                  <a:gd name="T76" fmla="*/ 1 w 443"/>
                  <a:gd name="T77" fmla="*/ 2 h 469"/>
                  <a:gd name="T78" fmla="*/ 1 w 443"/>
                  <a:gd name="T79" fmla="*/ 2 h 469"/>
                  <a:gd name="T80" fmla="*/ 1 w 443"/>
                  <a:gd name="T81" fmla="*/ 2 h 469"/>
                  <a:gd name="T82" fmla="*/ 1 w 443"/>
                  <a:gd name="T83" fmla="*/ 2 h 469"/>
                  <a:gd name="T84" fmla="*/ 1 w 443"/>
                  <a:gd name="T85" fmla="*/ 2 h 469"/>
                  <a:gd name="T86" fmla="*/ 1 w 443"/>
                  <a:gd name="T87" fmla="*/ 2 h 469"/>
                  <a:gd name="T88" fmla="*/ 1 w 443"/>
                  <a:gd name="T89" fmla="*/ 2 h 469"/>
                  <a:gd name="T90" fmla="*/ 1 w 443"/>
                  <a:gd name="T91" fmla="*/ 2 h 469"/>
                  <a:gd name="T92" fmla="*/ 1 w 443"/>
                  <a:gd name="T93" fmla="*/ 2 h 469"/>
                  <a:gd name="T94" fmla="*/ 2 w 443"/>
                  <a:gd name="T95" fmla="*/ 2 h 469"/>
                  <a:gd name="T96" fmla="*/ 2 w 443"/>
                  <a:gd name="T97" fmla="*/ 2 h 469"/>
                  <a:gd name="T98" fmla="*/ 2 w 443"/>
                  <a:gd name="T99" fmla="*/ 2 h 469"/>
                  <a:gd name="T100" fmla="*/ 2 w 443"/>
                  <a:gd name="T101" fmla="*/ 2 h 469"/>
                  <a:gd name="T102" fmla="*/ 2 w 443"/>
                  <a:gd name="T103" fmla="*/ 2 h 46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443" h="469">
                    <a:moveTo>
                      <a:pt x="443" y="434"/>
                    </a:moveTo>
                    <a:lnTo>
                      <a:pt x="434" y="433"/>
                    </a:lnTo>
                    <a:lnTo>
                      <a:pt x="436" y="424"/>
                    </a:lnTo>
                    <a:lnTo>
                      <a:pt x="426" y="423"/>
                    </a:lnTo>
                    <a:lnTo>
                      <a:pt x="419" y="412"/>
                    </a:lnTo>
                    <a:lnTo>
                      <a:pt x="412" y="402"/>
                    </a:lnTo>
                    <a:lnTo>
                      <a:pt x="364" y="333"/>
                    </a:lnTo>
                    <a:lnTo>
                      <a:pt x="345" y="340"/>
                    </a:lnTo>
                    <a:lnTo>
                      <a:pt x="344" y="349"/>
                    </a:lnTo>
                    <a:lnTo>
                      <a:pt x="343" y="358"/>
                    </a:lnTo>
                    <a:lnTo>
                      <a:pt x="352" y="359"/>
                    </a:lnTo>
                    <a:lnTo>
                      <a:pt x="351" y="368"/>
                    </a:lnTo>
                    <a:lnTo>
                      <a:pt x="360" y="369"/>
                    </a:lnTo>
                    <a:lnTo>
                      <a:pt x="359" y="378"/>
                    </a:lnTo>
                    <a:lnTo>
                      <a:pt x="351" y="368"/>
                    </a:lnTo>
                    <a:lnTo>
                      <a:pt x="343" y="358"/>
                    </a:lnTo>
                    <a:lnTo>
                      <a:pt x="344" y="349"/>
                    </a:lnTo>
                    <a:lnTo>
                      <a:pt x="345" y="340"/>
                    </a:lnTo>
                    <a:lnTo>
                      <a:pt x="337" y="330"/>
                    </a:lnTo>
                    <a:lnTo>
                      <a:pt x="338" y="321"/>
                    </a:lnTo>
                    <a:lnTo>
                      <a:pt x="339" y="313"/>
                    </a:lnTo>
                    <a:lnTo>
                      <a:pt x="340" y="302"/>
                    </a:lnTo>
                    <a:lnTo>
                      <a:pt x="279" y="205"/>
                    </a:lnTo>
                    <a:lnTo>
                      <a:pt x="269" y="203"/>
                    </a:lnTo>
                    <a:lnTo>
                      <a:pt x="260" y="202"/>
                    </a:lnTo>
                    <a:lnTo>
                      <a:pt x="252" y="201"/>
                    </a:lnTo>
                    <a:lnTo>
                      <a:pt x="207" y="123"/>
                    </a:lnTo>
                    <a:lnTo>
                      <a:pt x="198" y="113"/>
                    </a:lnTo>
                    <a:lnTo>
                      <a:pt x="189" y="112"/>
                    </a:lnTo>
                    <a:lnTo>
                      <a:pt x="171" y="119"/>
                    </a:lnTo>
                    <a:lnTo>
                      <a:pt x="170" y="127"/>
                    </a:lnTo>
                    <a:lnTo>
                      <a:pt x="177" y="138"/>
                    </a:lnTo>
                    <a:lnTo>
                      <a:pt x="176" y="147"/>
                    </a:lnTo>
                    <a:lnTo>
                      <a:pt x="175" y="155"/>
                    </a:lnTo>
                    <a:lnTo>
                      <a:pt x="184" y="157"/>
                    </a:lnTo>
                    <a:lnTo>
                      <a:pt x="183" y="166"/>
                    </a:lnTo>
                    <a:lnTo>
                      <a:pt x="200" y="177"/>
                    </a:lnTo>
                    <a:lnTo>
                      <a:pt x="215" y="197"/>
                    </a:lnTo>
                    <a:lnTo>
                      <a:pt x="232" y="208"/>
                    </a:lnTo>
                    <a:lnTo>
                      <a:pt x="249" y="228"/>
                    </a:lnTo>
                    <a:lnTo>
                      <a:pt x="255" y="248"/>
                    </a:lnTo>
                    <a:lnTo>
                      <a:pt x="262" y="266"/>
                    </a:lnTo>
                    <a:lnTo>
                      <a:pt x="268" y="286"/>
                    </a:lnTo>
                    <a:lnTo>
                      <a:pt x="277" y="305"/>
                    </a:lnTo>
                    <a:lnTo>
                      <a:pt x="268" y="286"/>
                    </a:lnTo>
                    <a:lnTo>
                      <a:pt x="262" y="266"/>
                    </a:lnTo>
                    <a:lnTo>
                      <a:pt x="247" y="247"/>
                    </a:lnTo>
                    <a:lnTo>
                      <a:pt x="230" y="226"/>
                    </a:lnTo>
                    <a:lnTo>
                      <a:pt x="214" y="206"/>
                    </a:lnTo>
                    <a:lnTo>
                      <a:pt x="199" y="186"/>
                    </a:lnTo>
                    <a:lnTo>
                      <a:pt x="183" y="166"/>
                    </a:lnTo>
                    <a:lnTo>
                      <a:pt x="166" y="154"/>
                    </a:lnTo>
                    <a:lnTo>
                      <a:pt x="168" y="146"/>
                    </a:lnTo>
                    <a:lnTo>
                      <a:pt x="159" y="126"/>
                    </a:lnTo>
                    <a:lnTo>
                      <a:pt x="160" y="118"/>
                    </a:lnTo>
                    <a:lnTo>
                      <a:pt x="154" y="98"/>
                    </a:lnTo>
                    <a:lnTo>
                      <a:pt x="147" y="88"/>
                    </a:lnTo>
                    <a:lnTo>
                      <a:pt x="149" y="71"/>
                    </a:lnTo>
                    <a:lnTo>
                      <a:pt x="141" y="60"/>
                    </a:lnTo>
                    <a:lnTo>
                      <a:pt x="134" y="41"/>
                    </a:lnTo>
                    <a:lnTo>
                      <a:pt x="125" y="32"/>
                    </a:lnTo>
                    <a:lnTo>
                      <a:pt x="117" y="31"/>
                    </a:lnTo>
                    <a:lnTo>
                      <a:pt x="116" y="39"/>
                    </a:lnTo>
                    <a:lnTo>
                      <a:pt x="115" y="49"/>
                    </a:lnTo>
                    <a:lnTo>
                      <a:pt x="114" y="57"/>
                    </a:lnTo>
                    <a:lnTo>
                      <a:pt x="94" y="63"/>
                    </a:lnTo>
                    <a:lnTo>
                      <a:pt x="93" y="74"/>
                    </a:lnTo>
                    <a:lnTo>
                      <a:pt x="85" y="73"/>
                    </a:lnTo>
                    <a:lnTo>
                      <a:pt x="86" y="62"/>
                    </a:lnTo>
                    <a:lnTo>
                      <a:pt x="87" y="54"/>
                    </a:lnTo>
                    <a:lnTo>
                      <a:pt x="88" y="46"/>
                    </a:lnTo>
                    <a:lnTo>
                      <a:pt x="79" y="35"/>
                    </a:lnTo>
                    <a:lnTo>
                      <a:pt x="72" y="25"/>
                    </a:lnTo>
                    <a:lnTo>
                      <a:pt x="63" y="24"/>
                    </a:lnTo>
                    <a:lnTo>
                      <a:pt x="54" y="14"/>
                    </a:lnTo>
                    <a:lnTo>
                      <a:pt x="45" y="13"/>
                    </a:lnTo>
                    <a:lnTo>
                      <a:pt x="38" y="3"/>
                    </a:lnTo>
                    <a:lnTo>
                      <a:pt x="29" y="2"/>
                    </a:lnTo>
                    <a:lnTo>
                      <a:pt x="19" y="1"/>
                    </a:lnTo>
                    <a:lnTo>
                      <a:pt x="11" y="0"/>
                    </a:lnTo>
                    <a:lnTo>
                      <a:pt x="1" y="7"/>
                    </a:lnTo>
                    <a:lnTo>
                      <a:pt x="0" y="17"/>
                    </a:lnTo>
                    <a:lnTo>
                      <a:pt x="8" y="26"/>
                    </a:lnTo>
                    <a:lnTo>
                      <a:pt x="15" y="37"/>
                    </a:lnTo>
                    <a:lnTo>
                      <a:pt x="23" y="47"/>
                    </a:lnTo>
                    <a:lnTo>
                      <a:pt x="40" y="57"/>
                    </a:lnTo>
                    <a:lnTo>
                      <a:pt x="48" y="68"/>
                    </a:lnTo>
                    <a:lnTo>
                      <a:pt x="56" y="78"/>
                    </a:lnTo>
                    <a:lnTo>
                      <a:pt x="74" y="80"/>
                    </a:lnTo>
                    <a:lnTo>
                      <a:pt x="82" y="90"/>
                    </a:lnTo>
                    <a:lnTo>
                      <a:pt x="99" y="102"/>
                    </a:lnTo>
                    <a:lnTo>
                      <a:pt x="107" y="112"/>
                    </a:lnTo>
                    <a:lnTo>
                      <a:pt x="116" y="113"/>
                    </a:lnTo>
                    <a:lnTo>
                      <a:pt x="124" y="122"/>
                    </a:lnTo>
                    <a:lnTo>
                      <a:pt x="141" y="143"/>
                    </a:lnTo>
                    <a:lnTo>
                      <a:pt x="148" y="152"/>
                    </a:lnTo>
                    <a:lnTo>
                      <a:pt x="155" y="163"/>
                    </a:lnTo>
                    <a:lnTo>
                      <a:pt x="154" y="172"/>
                    </a:lnTo>
                    <a:lnTo>
                      <a:pt x="164" y="173"/>
                    </a:lnTo>
                    <a:lnTo>
                      <a:pt x="162" y="182"/>
                    </a:lnTo>
                    <a:lnTo>
                      <a:pt x="171" y="192"/>
                    </a:lnTo>
                    <a:lnTo>
                      <a:pt x="170" y="200"/>
                    </a:lnTo>
                    <a:lnTo>
                      <a:pt x="179" y="201"/>
                    </a:lnTo>
                    <a:lnTo>
                      <a:pt x="180" y="193"/>
                    </a:lnTo>
                    <a:lnTo>
                      <a:pt x="188" y="194"/>
                    </a:lnTo>
                    <a:lnTo>
                      <a:pt x="186" y="212"/>
                    </a:lnTo>
                    <a:lnTo>
                      <a:pt x="195" y="222"/>
                    </a:lnTo>
                    <a:lnTo>
                      <a:pt x="194" y="231"/>
                    </a:lnTo>
                    <a:lnTo>
                      <a:pt x="200" y="251"/>
                    </a:lnTo>
                    <a:lnTo>
                      <a:pt x="199" y="259"/>
                    </a:lnTo>
                    <a:lnTo>
                      <a:pt x="207" y="268"/>
                    </a:lnTo>
                    <a:lnTo>
                      <a:pt x="224" y="281"/>
                    </a:lnTo>
                    <a:lnTo>
                      <a:pt x="212" y="306"/>
                    </a:lnTo>
                    <a:lnTo>
                      <a:pt x="221" y="307"/>
                    </a:lnTo>
                    <a:lnTo>
                      <a:pt x="220" y="317"/>
                    </a:lnTo>
                    <a:lnTo>
                      <a:pt x="229" y="318"/>
                    </a:lnTo>
                    <a:lnTo>
                      <a:pt x="238" y="319"/>
                    </a:lnTo>
                    <a:lnTo>
                      <a:pt x="247" y="320"/>
                    </a:lnTo>
                    <a:lnTo>
                      <a:pt x="256" y="321"/>
                    </a:lnTo>
                    <a:lnTo>
                      <a:pt x="264" y="322"/>
                    </a:lnTo>
                    <a:lnTo>
                      <a:pt x="274" y="332"/>
                    </a:lnTo>
                    <a:lnTo>
                      <a:pt x="273" y="340"/>
                    </a:lnTo>
                    <a:lnTo>
                      <a:pt x="281" y="341"/>
                    </a:lnTo>
                    <a:lnTo>
                      <a:pt x="280" y="351"/>
                    </a:lnTo>
                    <a:lnTo>
                      <a:pt x="273" y="340"/>
                    </a:lnTo>
                    <a:lnTo>
                      <a:pt x="263" y="330"/>
                    </a:lnTo>
                    <a:lnTo>
                      <a:pt x="255" y="329"/>
                    </a:lnTo>
                    <a:lnTo>
                      <a:pt x="256" y="321"/>
                    </a:lnTo>
                    <a:lnTo>
                      <a:pt x="247" y="320"/>
                    </a:lnTo>
                    <a:lnTo>
                      <a:pt x="238" y="319"/>
                    </a:lnTo>
                    <a:lnTo>
                      <a:pt x="229" y="318"/>
                    </a:lnTo>
                    <a:lnTo>
                      <a:pt x="235" y="336"/>
                    </a:lnTo>
                    <a:lnTo>
                      <a:pt x="244" y="347"/>
                    </a:lnTo>
                    <a:lnTo>
                      <a:pt x="251" y="366"/>
                    </a:lnTo>
                    <a:lnTo>
                      <a:pt x="258" y="375"/>
                    </a:lnTo>
                    <a:lnTo>
                      <a:pt x="266" y="386"/>
                    </a:lnTo>
                    <a:lnTo>
                      <a:pt x="274" y="404"/>
                    </a:lnTo>
                    <a:lnTo>
                      <a:pt x="282" y="414"/>
                    </a:lnTo>
                    <a:lnTo>
                      <a:pt x="298" y="426"/>
                    </a:lnTo>
                    <a:lnTo>
                      <a:pt x="297" y="435"/>
                    </a:lnTo>
                    <a:lnTo>
                      <a:pt x="307" y="436"/>
                    </a:lnTo>
                    <a:lnTo>
                      <a:pt x="315" y="437"/>
                    </a:lnTo>
                    <a:lnTo>
                      <a:pt x="357" y="396"/>
                    </a:lnTo>
                    <a:lnTo>
                      <a:pt x="374" y="398"/>
                    </a:lnTo>
                    <a:lnTo>
                      <a:pt x="383" y="408"/>
                    </a:lnTo>
                    <a:lnTo>
                      <a:pt x="391" y="418"/>
                    </a:lnTo>
                    <a:lnTo>
                      <a:pt x="398" y="429"/>
                    </a:lnTo>
                    <a:lnTo>
                      <a:pt x="406" y="438"/>
                    </a:lnTo>
                    <a:lnTo>
                      <a:pt x="415" y="448"/>
                    </a:lnTo>
                    <a:lnTo>
                      <a:pt x="422" y="459"/>
                    </a:lnTo>
                    <a:lnTo>
                      <a:pt x="430" y="468"/>
                    </a:lnTo>
                    <a:lnTo>
                      <a:pt x="439" y="469"/>
                    </a:lnTo>
                    <a:lnTo>
                      <a:pt x="440" y="461"/>
                    </a:lnTo>
                    <a:lnTo>
                      <a:pt x="441" y="452"/>
                    </a:lnTo>
                    <a:lnTo>
                      <a:pt x="442" y="442"/>
                    </a:lnTo>
                    <a:lnTo>
                      <a:pt x="443" y="434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21" name="Freeform 2040">
                <a:extLst>
                  <a:ext uri="{FF2B5EF4-FFF2-40B4-BE49-F238E27FC236}">
                    <a16:creationId xmlns:a16="http://schemas.microsoft.com/office/drawing/2014/main" id="{F214758D-0F96-4373-B60C-6FA91F63C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0" y="3568"/>
                <a:ext cx="36" cy="98"/>
              </a:xfrm>
              <a:custGeom>
                <a:avLst/>
                <a:gdLst>
                  <a:gd name="T0" fmla="*/ 2 w 535"/>
                  <a:gd name="T1" fmla="*/ 6 h 1471"/>
                  <a:gd name="T2" fmla="*/ 2 w 535"/>
                  <a:gd name="T3" fmla="*/ 6 h 1471"/>
                  <a:gd name="T4" fmla="*/ 2 w 535"/>
                  <a:gd name="T5" fmla="*/ 6 h 1471"/>
                  <a:gd name="T6" fmla="*/ 2 w 535"/>
                  <a:gd name="T7" fmla="*/ 6 h 1471"/>
                  <a:gd name="T8" fmla="*/ 2 w 535"/>
                  <a:gd name="T9" fmla="*/ 6 h 1471"/>
                  <a:gd name="T10" fmla="*/ 2 w 535"/>
                  <a:gd name="T11" fmla="*/ 5 h 1471"/>
                  <a:gd name="T12" fmla="*/ 2 w 535"/>
                  <a:gd name="T13" fmla="*/ 5 h 1471"/>
                  <a:gd name="T14" fmla="*/ 2 w 535"/>
                  <a:gd name="T15" fmla="*/ 5 h 1471"/>
                  <a:gd name="T16" fmla="*/ 2 w 535"/>
                  <a:gd name="T17" fmla="*/ 5 h 1471"/>
                  <a:gd name="T18" fmla="*/ 2 w 535"/>
                  <a:gd name="T19" fmla="*/ 4 h 1471"/>
                  <a:gd name="T20" fmla="*/ 2 w 535"/>
                  <a:gd name="T21" fmla="*/ 4 h 1471"/>
                  <a:gd name="T22" fmla="*/ 2 w 535"/>
                  <a:gd name="T23" fmla="*/ 4 h 1471"/>
                  <a:gd name="T24" fmla="*/ 2 w 535"/>
                  <a:gd name="T25" fmla="*/ 4 h 1471"/>
                  <a:gd name="T26" fmla="*/ 2 w 535"/>
                  <a:gd name="T27" fmla="*/ 4 h 1471"/>
                  <a:gd name="T28" fmla="*/ 2 w 535"/>
                  <a:gd name="T29" fmla="*/ 3 h 1471"/>
                  <a:gd name="T30" fmla="*/ 2 w 535"/>
                  <a:gd name="T31" fmla="*/ 3 h 1471"/>
                  <a:gd name="T32" fmla="*/ 2 w 535"/>
                  <a:gd name="T33" fmla="*/ 3 h 1471"/>
                  <a:gd name="T34" fmla="*/ 1 w 535"/>
                  <a:gd name="T35" fmla="*/ 2 h 1471"/>
                  <a:gd name="T36" fmla="*/ 1 w 535"/>
                  <a:gd name="T37" fmla="*/ 2 h 1471"/>
                  <a:gd name="T38" fmla="*/ 1 w 535"/>
                  <a:gd name="T39" fmla="*/ 2 h 1471"/>
                  <a:gd name="T40" fmla="*/ 1 w 535"/>
                  <a:gd name="T41" fmla="*/ 1 h 1471"/>
                  <a:gd name="T42" fmla="*/ 1 w 535"/>
                  <a:gd name="T43" fmla="*/ 1 h 1471"/>
                  <a:gd name="T44" fmla="*/ 1 w 535"/>
                  <a:gd name="T45" fmla="*/ 1 h 1471"/>
                  <a:gd name="T46" fmla="*/ 1 w 535"/>
                  <a:gd name="T47" fmla="*/ 1 h 1471"/>
                  <a:gd name="T48" fmla="*/ 1 w 535"/>
                  <a:gd name="T49" fmla="*/ 1 h 1471"/>
                  <a:gd name="T50" fmla="*/ 0 w 535"/>
                  <a:gd name="T51" fmla="*/ 0 h 1471"/>
                  <a:gd name="T52" fmla="*/ 0 w 535"/>
                  <a:gd name="T53" fmla="*/ 0 h 1471"/>
                  <a:gd name="T54" fmla="*/ 0 w 535"/>
                  <a:gd name="T55" fmla="*/ 0 h 1471"/>
                  <a:gd name="T56" fmla="*/ 0 w 535"/>
                  <a:gd name="T57" fmla="*/ 0 h 1471"/>
                  <a:gd name="T58" fmla="*/ 0 w 535"/>
                  <a:gd name="T59" fmla="*/ 0 h 1471"/>
                  <a:gd name="T60" fmla="*/ 0 w 535"/>
                  <a:gd name="T61" fmla="*/ 0 h 1471"/>
                  <a:gd name="T62" fmla="*/ 0 w 535"/>
                  <a:gd name="T63" fmla="*/ 0 h 1471"/>
                  <a:gd name="T64" fmla="*/ 1 w 535"/>
                  <a:gd name="T65" fmla="*/ 1 h 1471"/>
                  <a:gd name="T66" fmla="*/ 1 w 535"/>
                  <a:gd name="T67" fmla="*/ 1 h 1471"/>
                  <a:gd name="T68" fmla="*/ 1 w 535"/>
                  <a:gd name="T69" fmla="*/ 1 h 1471"/>
                  <a:gd name="T70" fmla="*/ 1 w 535"/>
                  <a:gd name="T71" fmla="*/ 1 h 1471"/>
                  <a:gd name="T72" fmla="*/ 1 w 535"/>
                  <a:gd name="T73" fmla="*/ 2 h 1471"/>
                  <a:gd name="T74" fmla="*/ 1 w 535"/>
                  <a:gd name="T75" fmla="*/ 2 h 1471"/>
                  <a:gd name="T76" fmla="*/ 2 w 535"/>
                  <a:gd name="T77" fmla="*/ 2 h 1471"/>
                  <a:gd name="T78" fmla="*/ 2 w 535"/>
                  <a:gd name="T79" fmla="*/ 2 h 1471"/>
                  <a:gd name="T80" fmla="*/ 2 w 535"/>
                  <a:gd name="T81" fmla="*/ 2 h 1471"/>
                  <a:gd name="T82" fmla="*/ 2 w 535"/>
                  <a:gd name="T83" fmla="*/ 3 h 1471"/>
                  <a:gd name="T84" fmla="*/ 2 w 535"/>
                  <a:gd name="T85" fmla="*/ 3 h 1471"/>
                  <a:gd name="T86" fmla="*/ 2 w 535"/>
                  <a:gd name="T87" fmla="*/ 3 h 1471"/>
                  <a:gd name="T88" fmla="*/ 2 w 535"/>
                  <a:gd name="T89" fmla="*/ 4 h 1471"/>
                  <a:gd name="T90" fmla="*/ 2 w 535"/>
                  <a:gd name="T91" fmla="*/ 4 h 1471"/>
                  <a:gd name="T92" fmla="*/ 2 w 535"/>
                  <a:gd name="T93" fmla="*/ 5 h 1471"/>
                  <a:gd name="T94" fmla="*/ 2 w 535"/>
                  <a:gd name="T95" fmla="*/ 5 h 1471"/>
                  <a:gd name="T96" fmla="*/ 2 w 535"/>
                  <a:gd name="T97" fmla="*/ 6 h 1471"/>
                  <a:gd name="T98" fmla="*/ 2 w 535"/>
                  <a:gd name="T99" fmla="*/ 6 h 1471"/>
                  <a:gd name="T100" fmla="*/ 2 w 535"/>
                  <a:gd name="T101" fmla="*/ 6 h 147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35" h="1471">
                    <a:moveTo>
                      <a:pt x="522" y="1471"/>
                    </a:moveTo>
                    <a:lnTo>
                      <a:pt x="514" y="1462"/>
                    </a:lnTo>
                    <a:lnTo>
                      <a:pt x="506" y="1452"/>
                    </a:lnTo>
                    <a:lnTo>
                      <a:pt x="507" y="1442"/>
                    </a:lnTo>
                    <a:lnTo>
                      <a:pt x="500" y="1433"/>
                    </a:lnTo>
                    <a:lnTo>
                      <a:pt x="501" y="1424"/>
                    </a:lnTo>
                    <a:lnTo>
                      <a:pt x="494" y="1405"/>
                    </a:lnTo>
                    <a:lnTo>
                      <a:pt x="495" y="1396"/>
                    </a:lnTo>
                    <a:lnTo>
                      <a:pt x="496" y="1386"/>
                    </a:lnTo>
                    <a:lnTo>
                      <a:pt x="487" y="1376"/>
                    </a:lnTo>
                    <a:lnTo>
                      <a:pt x="489" y="1359"/>
                    </a:lnTo>
                    <a:lnTo>
                      <a:pt x="491" y="1349"/>
                    </a:lnTo>
                    <a:lnTo>
                      <a:pt x="492" y="1341"/>
                    </a:lnTo>
                    <a:lnTo>
                      <a:pt x="493" y="1332"/>
                    </a:lnTo>
                    <a:lnTo>
                      <a:pt x="486" y="1312"/>
                    </a:lnTo>
                    <a:lnTo>
                      <a:pt x="487" y="1304"/>
                    </a:lnTo>
                    <a:lnTo>
                      <a:pt x="488" y="1294"/>
                    </a:lnTo>
                    <a:lnTo>
                      <a:pt x="489" y="1286"/>
                    </a:lnTo>
                    <a:lnTo>
                      <a:pt x="491" y="1277"/>
                    </a:lnTo>
                    <a:lnTo>
                      <a:pt x="492" y="1267"/>
                    </a:lnTo>
                    <a:lnTo>
                      <a:pt x="493" y="1259"/>
                    </a:lnTo>
                    <a:lnTo>
                      <a:pt x="484" y="1249"/>
                    </a:lnTo>
                    <a:lnTo>
                      <a:pt x="485" y="1239"/>
                    </a:lnTo>
                    <a:lnTo>
                      <a:pt x="486" y="1230"/>
                    </a:lnTo>
                    <a:lnTo>
                      <a:pt x="480" y="1211"/>
                    </a:lnTo>
                    <a:lnTo>
                      <a:pt x="481" y="1202"/>
                    </a:lnTo>
                    <a:lnTo>
                      <a:pt x="483" y="1184"/>
                    </a:lnTo>
                    <a:lnTo>
                      <a:pt x="484" y="1175"/>
                    </a:lnTo>
                    <a:lnTo>
                      <a:pt x="477" y="1156"/>
                    </a:lnTo>
                    <a:lnTo>
                      <a:pt x="478" y="1148"/>
                    </a:lnTo>
                    <a:lnTo>
                      <a:pt x="471" y="1128"/>
                    </a:lnTo>
                    <a:lnTo>
                      <a:pt x="472" y="1119"/>
                    </a:lnTo>
                    <a:lnTo>
                      <a:pt x="466" y="1100"/>
                    </a:lnTo>
                    <a:lnTo>
                      <a:pt x="467" y="1091"/>
                    </a:lnTo>
                    <a:lnTo>
                      <a:pt x="469" y="1072"/>
                    </a:lnTo>
                    <a:lnTo>
                      <a:pt x="461" y="1063"/>
                    </a:lnTo>
                    <a:lnTo>
                      <a:pt x="463" y="1045"/>
                    </a:lnTo>
                    <a:lnTo>
                      <a:pt x="454" y="1035"/>
                    </a:lnTo>
                    <a:lnTo>
                      <a:pt x="457" y="1017"/>
                    </a:lnTo>
                    <a:lnTo>
                      <a:pt x="459" y="1008"/>
                    </a:lnTo>
                    <a:lnTo>
                      <a:pt x="449" y="998"/>
                    </a:lnTo>
                    <a:lnTo>
                      <a:pt x="450" y="988"/>
                    </a:lnTo>
                    <a:lnTo>
                      <a:pt x="451" y="980"/>
                    </a:lnTo>
                    <a:lnTo>
                      <a:pt x="452" y="972"/>
                    </a:lnTo>
                    <a:lnTo>
                      <a:pt x="445" y="960"/>
                    </a:lnTo>
                    <a:lnTo>
                      <a:pt x="446" y="952"/>
                    </a:lnTo>
                    <a:lnTo>
                      <a:pt x="447" y="943"/>
                    </a:lnTo>
                    <a:lnTo>
                      <a:pt x="439" y="933"/>
                    </a:lnTo>
                    <a:lnTo>
                      <a:pt x="440" y="923"/>
                    </a:lnTo>
                    <a:lnTo>
                      <a:pt x="441" y="915"/>
                    </a:lnTo>
                    <a:lnTo>
                      <a:pt x="434" y="905"/>
                    </a:lnTo>
                    <a:lnTo>
                      <a:pt x="435" y="895"/>
                    </a:lnTo>
                    <a:lnTo>
                      <a:pt x="436" y="887"/>
                    </a:lnTo>
                    <a:lnTo>
                      <a:pt x="428" y="877"/>
                    </a:lnTo>
                    <a:lnTo>
                      <a:pt x="429" y="868"/>
                    </a:lnTo>
                    <a:lnTo>
                      <a:pt x="430" y="858"/>
                    </a:lnTo>
                    <a:lnTo>
                      <a:pt x="423" y="840"/>
                    </a:lnTo>
                    <a:lnTo>
                      <a:pt x="416" y="821"/>
                    </a:lnTo>
                    <a:lnTo>
                      <a:pt x="409" y="802"/>
                    </a:lnTo>
                    <a:lnTo>
                      <a:pt x="402" y="782"/>
                    </a:lnTo>
                    <a:lnTo>
                      <a:pt x="395" y="764"/>
                    </a:lnTo>
                    <a:lnTo>
                      <a:pt x="390" y="736"/>
                    </a:lnTo>
                    <a:lnTo>
                      <a:pt x="382" y="716"/>
                    </a:lnTo>
                    <a:lnTo>
                      <a:pt x="375" y="697"/>
                    </a:lnTo>
                    <a:lnTo>
                      <a:pt x="369" y="678"/>
                    </a:lnTo>
                    <a:lnTo>
                      <a:pt x="362" y="660"/>
                    </a:lnTo>
                    <a:lnTo>
                      <a:pt x="355" y="640"/>
                    </a:lnTo>
                    <a:lnTo>
                      <a:pt x="348" y="622"/>
                    </a:lnTo>
                    <a:lnTo>
                      <a:pt x="341" y="602"/>
                    </a:lnTo>
                    <a:lnTo>
                      <a:pt x="335" y="584"/>
                    </a:lnTo>
                    <a:lnTo>
                      <a:pt x="327" y="564"/>
                    </a:lnTo>
                    <a:lnTo>
                      <a:pt x="321" y="544"/>
                    </a:lnTo>
                    <a:lnTo>
                      <a:pt x="313" y="527"/>
                    </a:lnTo>
                    <a:lnTo>
                      <a:pt x="307" y="508"/>
                    </a:lnTo>
                    <a:lnTo>
                      <a:pt x="300" y="489"/>
                    </a:lnTo>
                    <a:lnTo>
                      <a:pt x="293" y="469"/>
                    </a:lnTo>
                    <a:lnTo>
                      <a:pt x="287" y="451"/>
                    </a:lnTo>
                    <a:lnTo>
                      <a:pt x="270" y="430"/>
                    </a:lnTo>
                    <a:lnTo>
                      <a:pt x="263" y="412"/>
                    </a:lnTo>
                    <a:lnTo>
                      <a:pt x="257" y="392"/>
                    </a:lnTo>
                    <a:lnTo>
                      <a:pt x="250" y="374"/>
                    </a:lnTo>
                    <a:lnTo>
                      <a:pt x="242" y="354"/>
                    </a:lnTo>
                    <a:lnTo>
                      <a:pt x="227" y="334"/>
                    </a:lnTo>
                    <a:lnTo>
                      <a:pt x="220" y="315"/>
                    </a:lnTo>
                    <a:lnTo>
                      <a:pt x="203" y="304"/>
                    </a:lnTo>
                    <a:lnTo>
                      <a:pt x="196" y="285"/>
                    </a:lnTo>
                    <a:lnTo>
                      <a:pt x="181" y="264"/>
                    </a:lnTo>
                    <a:lnTo>
                      <a:pt x="173" y="245"/>
                    </a:lnTo>
                    <a:lnTo>
                      <a:pt x="164" y="245"/>
                    </a:lnTo>
                    <a:lnTo>
                      <a:pt x="165" y="236"/>
                    </a:lnTo>
                    <a:lnTo>
                      <a:pt x="157" y="225"/>
                    </a:lnTo>
                    <a:lnTo>
                      <a:pt x="150" y="215"/>
                    </a:lnTo>
                    <a:lnTo>
                      <a:pt x="151" y="207"/>
                    </a:lnTo>
                    <a:lnTo>
                      <a:pt x="142" y="206"/>
                    </a:lnTo>
                    <a:lnTo>
                      <a:pt x="143" y="197"/>
                    </a:lnTo>
                    <a:lnTo>
                      <a:pt x="144" y="187"/>
                    </a:lnTo>
                    <a:lnTo>
                      <a:pt x="136" y="169"/>
                    </a:lnTo>
                    <a:lnTo>
                      <a:pt x="128" y="168"/>
                    </a:lnTo>
                    <a:lnTo>
                      <a:pt x="118" y="167"/>
                    </a:lnTo>
                    <a:lnTo>
                      <a:pt x="117" y="175"/>
                    </a:lnTo>
                    <a:lnTo>
                      <a:pt x="87" y="125"/>
                    </a:lnTo>
                    <a:lnTo>
                      <a:pt x="88" y="117"/>
                    </a:lnTo>
                    <a:lnTo>
                      <a:pt x="98" y="109"/>
                    </a:lnTo>
                    <a:lnTo>
                      <a:pt x="89" y="108"/>
                    </a:lnTo>
                    <a:lnTo>
                      <a:pt x="90" y="99"/>
                    </a:lnTo>
                    <a:lnTo>
                      <a:pt x="81" y="98"/>
                    </a:lnTo>
                    <a:lnTo>
                      <a:pt x="82" y="89"/>
                    </a:lnTo>
                    <a:lnTo>
                      <a:pt x="64" y="78"/>
                    </a:lnTo>
                    <a:lnTo>
                      <a:pt x="56" y="77"/>
                    </a:lnTo>
                    <a:lnTo>
                      <a:pt x="49" y="67"/>
                    </a:lnTo>
                    <a:lnTo>
                      <a:pt x="41" y="57"/>
                    </a:lnTo>
                    <a:lnTo>
                      <a:pt x="32" y="47"/>
                    </a:lnTo>
                    <a:lnTo>
                      <a:pt x="23" y="46"/>
                    </a:lnTo>
                    <a:lnTo>
                      <a:pt x="16" y="35"/>
                    </a:lnTo>
                    <a:lnTo>
                      <a:pt x="7" y="26"/>
                    </a:lnTo>
                    <a:lnTo>
                      <a:pt x="8" y="16"/>
                    </a:lnTo>
                    <a:lnTo>
                      <a:pt x="0" y="6"/>
                    </a:lnTo>
                    <a:lnTo>
                      <a:pt x="9" y="7"/>
                    </a:lnTo>
                    <a:lnTo>
                      <a:pt x="20" y="0"/>
                    </a:lnTo>
                    <a:lnTo>
                      <a:pt x="28" y="1"/>
                    </a:lnTo>
                    <a:lnTo>
                      <a:pt x="27" y="9"/>
                    </a:lnTo>
                    <a:lnTo>
                      <a:pt x="37" y="10"/>
                    </a:lnTo>
                    <a:lnTo>
                      <a:pt x="38" y="2"/>
                    </a:lnTo>
                    <a:lnTo>
                      <a:pt x="45" y="22"/>
                    </a:lnTo>
                    <a:lnTo>
                      <a:pt x="60" y="40"/>
                    </a:lnTo>
                    <a:lnTo>
                      <a:pt x="78" y="52"/>
                    </a:lnTo>
                    <a:lnTo>
                      <a:pt x="84" y="71"/>
                    </a:lnTo>
                    <a:lnTo>
                      <a:pt x="100" y="92"/>
                    </a:lnTo>
                    <a:lnTo>
                      <a:pt x="116" y="111"/>
                    </a:lnTo>
                    <a:lnTo>
                      <a:pt x="123" y="130"/>
                    </a:lnTo>
                    <a:lnTo>
                      <a:pt x="138" y="150"/>
                    </a:lnTo>
                    <a:lnTo>
                      <a:pt x="156" y="162"/>
                    </a:lnTo>
                    <a:lnTo>
                      <a:pt x="162" y="180"/>
                    </a:lnTo>
                    <a:lnTo>
                      <a:pt x="170" y="190"/>
                    </a:lnTo>
                    <a:lnTo>
                      <a:pt x="179" y="201"/>
                    </a:lnTo>
                    <a:lnTo>
                      <a:pt x="186" y="220"/>
                    </a:lnTo>
                    <a:lnTo>
                      <a:pt x="193" y="229"/>
                    </a:lnTo>
                    <a:lnTo>
                      <a:pt x="211" y="241"/>
                    </a:lnTo>
                    <a:lnTo>
                      <a:pt x="217" y="260"/>
                    </a:lnTo>
                    <a:lnTo>
                      <a:pt x="225" y="270"/>
                    </a:lnTo>
                    <a:lnTo>
                      <a:pt x="233" y="281"/>
                    </a:lnTo>
                    <a:lnTo>
                      <a:pt x="240" y="298"/>
                    </a:lnTo>
                    <a:lnTo>
                      <a:pt x="248" y="310"/>
                    </a:lnTo>
                    <a:lnTo>
                      <a:pt x="256" y="319"/>
                    </a:lnTo>
                    <a:lnTo>
                      <a:pt x="264" y="329"/>
                    </a:lnTo>
                    <a:lnTo>
                      <a:pt x="270" y="349"/>
                    </a:lnTo>
                    <a:lnTo>
                      <a:pt x="278" y="358"/>
                    </a:lnTo>
                    <a:lnTo>
                      <a:pt x="287" y="368"/>
                    </a:lnTo>
                    <a:lnTo>
                      <a:pt x="294" y="387"/>
                    </a:lnTo>
                    <a:lnTo>
                      <a:pt x="301" y="398"/>
                    </a:lnTo>
                    <a:lnTo>
                      <a:pt x="309" y="408"/>
                    </a:lnTo>
                    <a:lnTo>
                      <a:pt x="317" y="427"/>
                    </a:lnTo>
                    <a:lnTo>
                      <a:pt x="324" y="436"/>
                    </a:lnTo>
                    <a:lnTo>
                      <a:pt x="332" y="447"/>
                    </a:lnTo>
                    <a:lnTo>
                      <a:pt x="339" y="466"/>
                    </a:lnTo>
                    <a:lnTo>
                      <a:pt x="347" y="475"/>
                    </a:lnTo>
                    <a:lnTo>
                      <a:pt x="355" y="486"/>
                    </a:lnTo>
                    <a:lnTo>
                      <a:pt x="354" y="495"/>
                    </a:lnTo>
                    <a:lnTo>
                      <a:pt x="362" y="503"/>
                    </a:lnTo>
                    <a:lnTo>
                      <a:pt x="361" y="515"/>
                    </a:lnTo>
                    <a:lnTo>
                      <a:pt x="369" y="523"/>
                    </a:lnTo>
                    <a:lnTo>
                      <a:pt x="376" y="534"/>
                    </a:lnTo>
                    <a:lnTo>
                      <a:pt x="375" y="543"/>
                    </a:lnTo>
                    <a:lnTo>
                      <a:pt x="383" y="552"/>
                    </a:lnTo>
                    <a:lnTo>
                      <a:pt x="382" y="562"/>
                    </a:lnTo>
                    <a:lnTo>
                      <a:pt x="391" y="572"/>
                    </a:lnTo>
                    <a:lnTo>
                      <a:pt x="389" y="590"/>
                    </a:lnTo>
                    <a:lnTo>
                      <a:pt x="397" y="600"/>
                    </a:lnTo>
                    <a:lnTo>
                      <a:pt x="404" y="609"/>
                    </a:lnTo>
                    <a:lnTo>
                      <a:pt x="403" y="619"/>
                    </a:lnTo>
                    <a:lnTo>
                      <a:pt x="410" y="629"/>
                    </a:lnTo>
                    <a:lnTo>
                      <a:pt x="409" y="637"/>
                    </a:lnTo>
                    <a:lnTo>
                      <a:pt x="425" y="667"/>
                    </a:lnTo>
                    <a:lnTo>
                      <a:pt x="431" y="695"/>
                    </a:lnTo>
                    <a:lnTo>
                      <a:pt x="446" y="724"/>
                    </a:lnTo>
                    <a:lnTo>
                      <a:pt x="451" y="751"/>
                    </a:lnTo>
                    <a:lnTo>
                      <a:pt x="457" y="780"/>
                    </a:lnTo>
                    <a:lnTo>
                      <a:pt x="463" y="808"/>
                    </a:lnTo>
                    <a:lnTo>
                      <a:pt x="469" y="836"/>
                    </a:lnTo>
                    <a:lnTo>
                      <a:pt x="475" y="864"/>
                    </a:lnTo>
                    <a:lnTo>
                      <a:pt x="481" y="883"/>
                    </a:lnTo>
                    <a:lnTo>
                      <a:pt x="487" y="912"/>
                    </a:lnTo>
                    <a:lnTo>
                      <a:pt x="494" y="940"/>
                    </a:lnTo>
                    <a:lnTo>
                      <a:pt x="499" y="968"/>
                    </a:lnTo>
                    <a:lnTo>
                      <a:pt x="505" y="995"/>
                    </a:lnTo>
                    <a:lnTo>
                      <a:pt x="510" y="1023"/>
                    </a:lnTo>
                    <a:lnTo>
                      <a:pt x="517" y="1052"/>
                    </a:lnTo>
                    <a:lnTo>
                      <a:pt x="514" y="1079"/>
                    </a:lnTo>
                    <a:lnTo>
                      <a:pt x="519" y="1106"/>
                    </a:lnTo>
                    <a:lnTo>
                      <a:pt x="517" y="1124"/>
                    </a:lnTo>
                    <a:lnTo>
                      <a:pt x="523" y="1153"/>
                    </a:lnTo>
                    <a:lnTo>
                      <a:pt x="521" y="1170"/>
                    </a:lnTo>
                    <a:lnTo>
                      <a:pt x="527" y="1199"/>
                    </a:lnTo>
                    <a:lnTo>
                      <a:pt x="524" y="1217"/>
                    </a:lnTo>
                    <a:lnTo>
                      <a:pt x="531" y="1244"/>
                    </a:lnTo>
                    <a:lnTo>
                      <a:pt x="527" y="1271"/>
                    </a:lnTo>
                    <a:lnTo>
                      <a:pt x="535" y="1291"/>
                    </a:lnTo>
                    <a:lnTo>
                      <a:pt x="532" y="1317"/>
                    </a:lnTo>
                    <a:lnTo>
                      <a:pt x="530" y="1336"/>
                    </a:lnTo>
                    <a:lnTo>
                      <a:pt x="526" y="1363"/>
                    </a:lnTo>
                    <a:lnTo>
                      <a:pt x="532" y="1391"/>
                    </a:lnTo>
                    <a:lnTo>
                      <a:pt x="530" y="1409"/>
                    </a:lnTo>
                    <a:lnTo>
                      <a:pt x="527" y="1436"/>
                    </a:lnTo>
                    <a:lnTo>
                      <a:pt x="523" y="1463"/>
                    </a:lnTo>
                    <a:lnTo>
                      <a:pt x="522" y="1471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22" name="Freeform 2041">
                <a:extLst>
                  <a:ext uri="{FF2B5EF4-FFF2-40B4-BE49-F238E27FC236}">
                    <a16:creationId xmlns:a16="http://schemas.microsoft.com/office/drawing/2014/main" id="{5F07726F-86D3-4404-8614-9068AFEFB5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3636"/>
                <a:ext cx="1" cy="1"/>
              </a:xfrm>
              <a:custGeom>
                <a:avLst/>
                <a:gdLst>
                  <a:gd name="T0" fmla="*/ 0 w 8"/>
                  <a:gd name="T1" fmla="*/ 0 h 10"/>
                  <a:gd name="T2" fmla="*/ 0 w 8"/>
                  <a:gd name="T3" fmla="*/ 0 h 10"/>
                  <a:gd name="T4" fmla="*/ 0 w 8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0">
                    <a:moveTo>
                      <a:pt x="8" y="10"/>
                    </a:moveTo>
                    <a:lnTo>
                      <a:pt x="0" y="0"/>
                    </a:ln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23" name="Freeform 2042">
                <a:extLst>
                  <a:ext uri="{FF2B5EF4-FFF2-40B4-BE49-F238E27FC236}">
                    <a16:creationId xmlns:a16="http://schemas.microsoft.com/office/drawing/2014/main" id="{BE8092D7-3859-437A-84A6-8A7AA7C26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7" y="3577"/>
                <a:ext cx="2" cy="1"/>
              </a:xfrm>
              <a:custGeom>
                <a:avLst/>
                <a:gdLst>
                  <a:gd name="T0" fmla="*/ 0 w 18"/>
                  <a:gd name="T1" fmla="*/ 0 h 18"/>
                  <a:gd name="T2" fmla="*/ 0 w 18"/>
                  <a:gd name="T3" fmla="*/ 0 h 18"/>
                  <a:gd name="T4" fmla="*/ 0 w 18"/>
                  <a:gd name="T5" fmla="*/ 0 h 18"/>
                  <a:gd name="T6" fmla="*/ 0 w 18"/>
                  <a:gd name="T7" fmla="*/ 0 h 18"/>
                  <a:gd name="T8" fmla="*/ 0 w 18"/>
                  <a:gd name="T9" fmla="*/ 0 h 18"/>
                  <a:gd name="T10" fmla="*/ 0 w 18"/>
                  <a:gd name="T11" fmla="*/ 0 h 18"/>
                  <a:gd name="T12" fmla="*/ 0 w 18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8">
                    <a:moveTo>
                      <a:pt x="16" y="18"/>
                    </a:moveTo>
                    <a:lnTo>
                      <a:pt x="7" y="17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18" y="2"/>
                    </a:lnTo>
                    <a:lnTo>
                      <a:pt x="17" y="10"/>
                    </a:lnTo>
                    <a:lnTo>
                      <a:pt x="16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24" name="Freeform 2043">
                <a:extLst>
                  <a:ext uri="{FF2B5EF4-FFF2-40B4-BE49-F238E27FC236}">
                    <a16:creationId xmlns:a16="http://schemas.microsoft.com/office/drawing/2014/main" id="{41256D9E-2EF1-4EBC-9E5E-E45462D18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2" y="3559"/>
                <a:ext cx="2" cy="8"/>
              </a:xfrm>
              <a:custGeom>
                <a:avLst/>
                <a:gdLst>
                  <a:gd name="T0" fmla="*/ 0 w 25"/>
                  <a:gd name="T1" fmla="*/ 1 h 119"/>
                  <a:gd name="T2" fmla="*/ 0 w 25"/>
                  <a:gd name="T3" fmla="*/ 1 h 119"/>
                  <a:gd name="T4" fmla="*/ 0 w 25"/>
                  <a:gd name="T5" fmla="*/ 0 h 119"/>
                  <a:gd name="T6" fmla="*/ 0 w 25"/>
                  <a:gd name="T7" fmla="*/ 0 h 119"/>
                  <a:gd name="T8" fmla="*/ 0 w 25"/>
                  <a:gd name="T9" fmla="*/ 0 h 119"/>
                  <a:gd name="T10" fmla="*/ 0 w 25"/>
                  <a:gd name="T11" fmla="*/ 0 h 119"/>
                  <a:gd name="T12" fmla="*/ 0 w 25"/>
                  <a:gd name="T13" fmla="*/ 0 h 119"/>
                  <a:gd name="T14" fmla="*/ 0 w 25"/>
                  <a:gd name="T15" fmla="*/ 0 h 119"/>
                  <a:gd name="T16" fmla="*/ 0 w 25"/>
                  <a:gd name="T17" fmla="*/ 0 h 119"/>
                  <a:gd name="T18" fmla="*/ 0 w 25"/>
                  <a:gd name="T19" fmla="*/ 0 h 119"/>
                  <a:gd name="T20" fmla="*/ 0 w 25"/>
                  <a:gd name="T21" fmla="*/ 0 h 119"/>
                  <a:gd name="T22" fmla="*/ 0 w 25"/>
                  <a:gd name="T23" fmla="*/ 0 h 119"/>
                  <a:gd name="T24" fmla="*/ 0 w 25"/>
                  <a:gd name="T25" fmla="*/ 0 h 119"/>
                  <a:gd name="T26" fmla="*/ 0 w 25"/>
                  <a:gd name="T27" fmla="*/ 0 h 119"/>
                  <a:gd name="T28" fmla="*/ 0 w 25"/>
                  <a:gd name="T29" fmla="*/ 0 h 119"/>
                  <a:gd name="T30" fmla="*/ 0 w 25"/>
                  <a:gd name="T31" fmla="*/ 0 h 119"/>
                  <a:gd name="T32" fmla="*/ 0 w 25"/>
                  <a:gd name="T33" fmla="*/ 1 h 11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5" h="119">
                    <a:moveTo>
                      <a:pt x="10" y="119"/>
                    </a:moveTo>
                    <a:lnTo>
                      <a:pt x="0" y="118"/>
                    </a:lnTo>
                    <a:lnTo>
                      <a:pt x="1" y="109"/>
                    </a:lnTo>
                    <a:lnTo>
                      <a:pt x="2" y="101"/>
                    </a:lnTo>
                    <a:lnTo>
                      <a:pt x="3" y="92"/>
                    </a:lnTo>
                    <a:lnTo>
                      <a:pt x="5" y="74"/>
                    </a:lnTo>
                    <a:lnTo>
                      <a:pt x="7" y="64"/>
                    </a:lnTo>
                    <a:lnTo>
                      <a:pt x="9" y="46"/>
                    </a:lnTo>
                    <a:lnTo>
                      <a:pt x="10" y="37"/>
                    </a:lnTo>
                    <a:lnTo>
                      <a:pt x="2" y="28"/>
                    </a:lnTo>
                    <a:lnTo>
                      <a:pt x="3" y="19"/>
                    </a:lnTo>
                    <a:lnTo>
                      <a:pt x="4" y="9"/>
                    </a:lnTo>
                    <a:lnTo>
                      <a:pt x="5" y="0"/>
                    </a:lnTo>
                    <a:lnTo>
                      <a:pt x="25" y="67"/>
                    </a:lnTo>
                    <a:lnTo>
                      <a:pt x="22" y="94"/>
                    </a:lnTo>
                    <a:lnTo>
                      <a:pt x="11" y="110"/>
                    </a:lnTo>
                    <a:lnTo>
                      <a:pt x="10" y="119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25" name="Freeform 2044">
                <a:extLst>
                  <a:ext uri="{FF2B5EF4-FFF2-40B4-BE49-F238E27FC236}">
                    <a16:creationId xmlns:a16="http://schemas.microsoft.com/office/drawing/2014/main" id="{D53537C6-4B7E-47C9-8E7A-0A444B78FC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3557"/>
                <a:ext cx="5" cy="10"/>
              </a:xfrm>
              <a:custGeom>
                <a:avLst/>
                <a:gdLst>
                  <a:gd name="T0" fmla="*/ 0 w 77"/>
                  <a:gd name="T1" fmla="*/ 1 h 144"/>
                  <a:gd name="T2" fmla="*/ 0 w 77"/>
                  <a:gd name="T3" fmla="*/ 0 h 144"/>
                  <a:gd name="T4" fmla="*/ 0 w 77"/>
                  <a:gd name="T5" fmla="*/ 0 h 144"/>
                  <a:gd name="T6" fmla="*/ 0 w 77"/>
                  <a:gd name="T7" fmla="*/ 1 h 144"/>
                  <a:gd name="T8" fmla="*/ 0 w 77"/>
                  <a:gd name="T9" fmla="*/ 1 h 144"/>
                  <a:gd name="T10" fmla="*/ 0 w 77"/>
                  <a:gd name="T11" fmla="*/ 1 h 144"/>
                  <a:gd name="T12" fmla="*/ 0 w 77"/>
                  <a:gd name="T13" fmla="*/ 1 h 144"/>
                  <a:gd name="T14" fmla="*/ 0 w 77"/>
                  <a:gd name="T15" fmla="*/ 0 h 144"/>
                  <a:gd name="T16" fmla="*/ 0 w 77"/>
                  <a:gd name="T17" fmla="*/ 0 h 144"/>
                  <a:gd name="T18" fmla="*/ 0 w 77"/>
                  <a:gd name="T19" fmla="*/ 0 h 144"/>
                  <a:gd name="T20" fmla="*/ 0 w 77"/>
                  <a:gd name="T21" fmla="*/ 0 h 144"/>
                  <a:gd name="T22" fmla="*/ 0 w 77"/>
                  <a:gd name="T23" fmla="*/ 0 h 144"/>
                  <a:gd name="T24" fmla="*/ 0 w 77"/>
                  <a:gd name="T25" fmla="*/ 0 h 144"/>
                  <a:gd name="T26" fmla="*/ 0 w 77"/>
                  <a:gd name="T27" fmla="*/ 0 h 144"/>
                  <a:gd name="T28" fmla="*/ 0 w 77"/>
                  <a:gd name="T29" fmla="*/ 0 h 144"/>
                  <a:gd name="T30" fmla="*/ 0 w 77"/>
                  <a:gd name="T31" fmla="*/ 0 h 144"/>
                  <a:gd name="T32" fmla="*/ 0 w 77"/>
                  <a:gd name="T33" fmla="*/ 0 h 144"/>
                  <a:gd name="T34" fmla="*/ 0 w 77"/>
                  <a:gd name="T35" fmla="*/ 0 h 144"/>
                  <a:gd name="T36" fmla="*/ 0 w 77"/>
                  <a:gd name="T37" fmla="*/ 0 h 144"/>
                  <a:gd name="T38" fmla="*/ 0 w 77"/>
                  <a:gd name="T39" fmla="*/ 0 h 144"/>
                  <a:gd name="T40" fmla="*/ 0 w 77"/>
                  <a:gd name="T41" fmla="*/ 0 h 144"/>
                  <a:gd name="T42" fmla="*/ 0 w 77"/>
                  <a:gd name="T43" fmla="*/ 0 h 144"/>
                  <a:gd name="T44" fmla="*/ 0 w 77"/>
                  <a:gd name="T45" fmla="*/ 0 h 144"/>
                  <a:gd name="T46" fmla="*/ 0 w 77"/>
                  <a:gd name="T47" fmla="*/ 0 h 144"/>
                  <a:gd name="T48" fmla="*/ 0 w 77"/>
                  <a:gd name="T49" fmla="*/ 0 h 144"/>
                  <a:gd name="T50" fmla="*/ 0 w 77"/>
                  <a:gd name="T51" fmla="*/ 0 h 144"/>
                  <a:gd name="T52" fmla="*/ 0 w 77"/>
                  <a:gd name="T53" fmla="*/ 1 h 144"/>
                  <a:gd name="T54" fmla="*/ 0 w 77"/>
                  <a:gd name="T55" fmla="*/ 1 h 144"/>
                  <a:gd name="T56" fmla="*/ 0 w 77"/>
                  <a:gd name="T57" fmla="*/ 1 h 14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7" h="144">
                    <a:moveTo>
                      <a:pt x="66" y="143"/>
                    </a:moveTo>
                    <a:lnTo>
                      <a:pt x="38" y="67"/>
                    </a:lnTo>
                    <a:lnTo>
                      <a:pt x="30" y="66"/>
                    </a:lnTo>
                    <a:lnTo>
                      <a:pt x="39" y="140"/>
                    </a:lnTo>
                    <a:lnTo>
                      <a:pt x="30" y="139"/>
                    </a:lnTo>
                    <a:lnTo>
                      <a:pt x="31" y="130"/>
                    </a:lnTo>
                    <a:lnTo>
                      <a:pt x="22" y="129"/>
                    </a:lnTo>
                    <a:lnTo>
                      <a:pt x="0" y="90"/>
                    </a:lnTo>
                    <a:lnTo>
                      <a:pt x="1" y="81"/>
                    </a:lnTo>
                    <a:lnTo>
                      <a:pt x="2" y="72"/>
                    </a:lnTo>
                    <a:lnTo>
                      <a:pt x="11" y="64"/>
                    </a:lnTo>
                    <a:lnTo>
                      <a:pt x="12" y="55"/>
                    </a:lnTo>
                    <a:lnTo>
                      <a:pt x="13" y="47"/>
                    </a:lnTo>
                    <a:lnTo>
                      <a:pt x="14" y="37"/>
                    </a:lnTo>
                    <a:lnTo>
                      <a:pt x="16" y="19"/>
                    </a:lnTo>
                    <a:lnTo>
                      <a:pt x="17" y="11"/>
                    </a:lnTo>
                    <a:lnTo>
                      <a:pt x="18" y="0"/>
                    </a:lnTo>
                    <a:lnTo>
                      <a:pt x="27" y="1"/>
                    </a:lnTo>
                    <a:lnTo>
                      <a:pt x="35" y="21"/>
                    </a:lnTo>
                    <a:lnTo>
                      <a:pt x="43" y="22"/>
                    </a:lnTo>
                    <a:lnTo>
                      <a:pt x="60" y="33"/>
                    </a:lnTo>
                    <a:lnTo>
                      <a:pt x="68" y="53"/>
                    </a:lnTo>
                    <a:lnTo>
                      <a:pt x="75" y="62"/>
                    </a:lnTo>
                    <a:lnTo>
                      <a:pt x="73" y="81"/>
                    </a:lnTo>
                    <a:lnTo>
                      <a:pt x="72" y="89"/>
                    </a:lnTo>
                    <a:lnTo>
                      <a:pt x="70" y="107"/>
                    </a:lnTo>
                    <a:lnTo>
                      <a:pt x="77" y="127"/>
                    </a:lnTo>
                    <a:lnTo>
                      <a:pt x="74" y="144"/>
                    </a:lnTo>
                    <a:lnTo>
                      <a:pt x="66" y="143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26" name="Freeform 2045">
                <a:extLst>
                  <a:ext uri="{FF2B5EF4-FFF2-40B4-BE49-F238E27FC236}">
                    <a16:creationId xmlns:a16="http://schemas.microsoft.com/office/drawing/2014/main" id="{AF00951B-ED09-4623-9FB0-FDB48607F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0" y="3560"/>
                <a:ext cx="5" cy="5"/>
              </a:xfrm>
              <a:custGeom>
                <a:avLst/>
                <a:gdLst>
                  <a:gd name="T0" fmla="*/ 0 w 67"/>
                  <a:gd name="T1" fmla="*/ 0 h 71"/>
                  <a:gd name="T2" fmla="*/ 0 w 67"/>
                  <a:gd name="T3" fmla="*/ 0 h 71"/>
                  <a:gd name="T4" fmla="*/ 0 w 67"/>
                  <a:gd name="T5" fmla="*/ 0 h 71"/>
                  <a:gd name="T6" fmla="*/ 0 w 67"/>
                  <a:gd name="T7" fmla="*/ 0 h 71"/>
                  <a:gd name="T8" fmla="*/ 0 w 67"/>
                  <a:gd name="T9" fmla="*/ 0 h 71"/>
                  <a:gd name="T10" fmla="*/ 0 w 67"/>
                  <a:gd name="T11" fmla="*/ 0 h 71"/>
                  <a:gd name="T12" fmla="*/ 0 w 67"/>
                  <a:gd name="T13" fmla="*/ 0 h 71"/>
                  <a:gd name="T14" fmla="*/ 0 w 67"/>
                  <a:gd name="T15" fmla="*/ 0 h 71"/>
                  <a:gd name="T16" fmla="*/ 0 w 67"/>
                  <a:gd name="T17" fmla="*/ 0 h 71"/>
                  <a:gd name="T18" fmla="*/ 0 w 67"/>
                  <a:gd name="T19" fmla="*/ 0 h 71"/>
                  <a:gd name="T20" fmla="*/ 0 w 67"/>
                  <a:gd name="T21" fmla="*/ 0 h 71"/>
                  <a:gd name="T22" fmla="*/ 0 w 67"/>
                  <a:gd name="T23" fmla="*/ 0 h 71"/>
                  <a:gd name="T24" fmla="*/ 0 w 67"/>
                  <a:gd name="T25" fmla="*/ 0 h 71"/>
                  <a:gd name="T26" fmla="*/ 0 w 67"/>
                  <a:gd name="T27" fmla="*/ 0 h 71"/>
                  <a:gd name="T28" fmla="*/ 0 w 67"/>
                  <a:gd name="T29" fmla="*/ 0 h 71"/>
                  <a:gd name="T30" fmla="*/ 0 w 67"/>
                  <a:gd name="T31" fmla="*/ 0 h 71"/>
                  <a:gd name="T32" fmla="*/ 0 w 67"/>
                  <a:gd name="T33" fmla="*/ 0 h 71"/>
                  <a:gd name="T34" fmla="*/ 0 w 67"/>
                  <a:gd name="T35" fmla="*/ 0 h 71"/>
                  <a:gd name="T36" fmla="*/ 0 w 67"/>
                  <a:gd name="T37" fmla="*/ 0 h 71"/>
                  <a:gd name="T38" fmla="*/ 0 w 67"/>
                  <a:gd name="T39" fmla="*/ 0 h 71"/>
                  <a:gd name="T40" fmla="*/ 0 w 67"/>
                  <a:gd name="T41" fmla="*/ 0 h 71"/>
                  <a:gd name="T42" fmla="*/ 0 w 67"/>
                  <a:gd name="T43" fmla="*/ 0 h 71"/>
                  <a:gd name="T44" fmla="*/ 0 w 67"/>
                  <a:gd name="T45" fmla="*/ 0 h 71"/>
                  <a:gd name="T46" fmla="*/ 0 w 67"/>
                  <a:gd name="T47" fmla="*/ 0 h 71"/>
                  <a:gd name="T48" fmla="*/ 0 w 67"/>
                  <a:gd name="T49" fmla="*/ 0 h 71"/>
                  <a:gd name="T50" fmla="*/ 0 w 67"/>
                  <a:gd name="T51" fmla="*/ 0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7" h="71">
                    <a:moveTo>
                      <a:pt x="66" y="71"/>
                    </a:moveTo>
                    <a:lnTo>
                      <a:pt x="58" y="62"/>
                    </a:lnTo>
                    <a:lnTo>
                      <a:pt x="49" y="61"/>
                    </a:lnTo>
                    <a:lnTo>
                      <a:pt x="40" y="51"/>
                    </a:lnTo>
                    <a:lnTo>
                      <a:pt x="33" y="41"/>
                    </a:lnTo>
                    <a:lnTo>
                      <a:pt x="24" y="40"/>
                    </a:lnTo>
                    <a:lnTo>
                      <a:pt x="25" y="30"/>
                    </a:lnTo>
                    <a:lnTo>
                      <a:pt x="16" y="29"/>
                    </a:lnTo>
                    <a:lnTo>
                      <a:pt x="17" y="21"/>
                    </a:lnTo>
                    <a:lnTo>
                      <a:pt x="8" y="20"/>
                    </a:lnTo>
                    <a:lnTo>
                      <a:pt x="0" y="9"/>
                    </a:lnTo>
                    <a:lnTo>
                      <a:pt x="1" y="0"/>
                    </a:lnTo>
                    <a:lnTo>
                      <a:pt x="10" y="1"/>
                    </a:lnTo>
                    <a:lnTo>
                      <a:pt x="19" y="3"/>
                    </a:lnTo>
                    <a:lnTo>
                      <a:pt x="18" y="11"/>
                    </a:lnTo>
                    <a:lnTo>
                      <a:pt x="27" y="12"/>
                    </a:lnTo>
                    <a:lnTo>
                      <a:pt x="36" y="13"/>
                    </a:lnTo>
                    <a:lnTo>
                      <a:pt x="35" y="23"/>
                    </a:lnTo>
                    <a:lnTo>
                      <a:pt x="43" y="24"/>
                    </a:lnTo>
                    <a:lnTo>
                      <a:pt x="53" y="25"/>
                    </a:lnTo>
                    <a:lnTo>
                      <a:pt x="52" y="33"/>
                    </a:lnTo>
                    <a:lnTo>
                      <a:pt x="60" y="44"/>
                    </a:lnTo>
                    <a:lnTo>
                      <a:pt x="59" y="53"/>
                    </a:lnTo>
                    <a:lnTo>
                      <a:pt x="58" y="62"/>
                    </a:lnTo>
                    <a:lnTo>
                      <a:pt x="67" y="63"/>
                    </a:lnTo>
                    <a:lnTo>
                      <a:pt x="66" y="71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27" name="Freeform 2046">
                <a:extLst>
                  <a:ext uri="{FF2B5EF4-FFF2-40B4-BE49-F238E27FC236}">
                    <a16:creationId xmlns:a16="http://schemas.microsoft.com/office/drawing/2014/main" id="{9D64A8FE-88E2-4BFE-8B2F-09F870828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3549"/>
                <a:ext cx="6" cy="9"/>
              </a:xfrm>
              <a:custGeom>
                <a:avLst/>
                <a:gdLst>
                  <a:gd name="T0" fmla="*/ 0 w 82"/>
                  <a:gd name="T1" fmla="*/ 1 h 136"/>
                  <a:gd name="T2" fmla="*/ 0 w 82"/>
                  <a:gd name="T3" fmla="*/ 0 h 136"/>
                  <a:gd name="T4" fmla="*/ 0 w 82"/>
                  <a:gd name="T5" fmla="*/ 0 h 136"/>
                  <a:gd name="T6" fmla="*/ 0 w 82"/>
                  <a:gd name="T7" fmla="*/ 0 h 136"/>
                  <a:gd name="T8" fmla="*/ 0 w 82"/>
                  <a:gd name="T9" fmla="*/ 0 h 136"/>
                  <a:gd name="T10" fmla="*/ 0 w 82"/>
                  <a:gd name="T11" fmla="*/ 0 h 136"/>
                  <a:gd name="T12" fmla="*/ 0 w 82"/>
                  <a:gd name="T13" fmla="*/ 0 h 136"/>
                  <a:gd name="T14" fmla="*/ 0 w 82"/>
                  <a:gd name="T15" fmla="*/ 0 h 136"/>
                  <a:gd name="T16" fmla="*/ 0 w 82"/>
                  <a:gd name="T17" fmla="*/ 0 h 136"/>
                  <a:gd name="T18" fmla="*/ 0 w 82"/>
                  <a:gd name="T19" fmla="*/ 0 h 136"/>
                  <a:gd name="T20" fmla="*/ 0 w 82"/>
                  <a:gd name="T21" fmla="*/ 0 h 136"/>
                  <a:gd name="T22" fmla="*/ 0 w 82"/>
                  <a:gd name="T23" fmla="*/ 0 h 136"/>
                  <a:gd name="T24" fmla="*/ 0 w 82"/>
                  <a:gd name="T25" fmla="*/ 0 h 136"/>
                  <a:gd name="T26" fmla="*/ 0 w 82"/>
                  <a:gd name="T27" fmla="*/ 0 h 136"/>
                  <a:gd name="T28" fmla="*/ 0 w 82"/>
                  <a:gd name="T29" fmla="*/ 1 h 136"/>
                  <a:gd name="T30" fmla="*/ 0 w 82"/>
                  <a:gd name="T31" fmla="*/ 1 h 136"/>
                  <a:gd name="T32" fmla="*/ 0 w 82"/>
                  <a:gd name="T33" fmla="*/ 1 h 1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2" h="136">
                    <a:moveTo>
                      <a:pt x="79" y="136"/>
                    </a:moveTo>
                    <a:lnTo>
                      <a:pt x="33" y="66"/>
                    </a:lnTo>
                    <a:lnTo>
                      <a:pt x="23" y="65"/>
                    </a:lnTo>
                    <a:lnTo>
                      <a:pt x="0" y="35"/>
                    </a:lnTo>
                    <a:lnTo>
                      <a:pt x="2" y="26"/>
                    </a:lnTo>
                    <a:lnTo>
                      <a:pt x="10" y="27"/>
                    </a:lnTo>
                    <a:lnTo>
                      <a:pt x="19" y="28"/>
                    </a:lnTo>
                    <a:lnTo>
                      <a:pt x="20" y="19"/>
                    </a:lnTo>
                    <a:lnTo>
                      <a:pt x="13" y="0"/>
                    </a:lnTo>
                    <a:lnTo>
                      <a:pt x="12" y="8"/>
                    </a:lnTo>
                    <a:lnTo>
                      <a:pt x="21" y="10"/>
                    </a:lnTo>
                    <a:lnTo>
                      <a:pt x="31" y="11"/>
                    </a:lnTo>
                    <a:lnTo>
                      <a:pt x="32" y="2"/>
                    </a:lnTo>
                    <a:lnTo>
                      <a:pt x="75" y="99"/>
                    </a:lnTo>
                    <a:lnTo>
                      <a:pt x="82" y="117"/>
                    </a:lnTo>
                    <a:lnTo>
                      <a:pt x="81" y="126"/>
                    </a:lnTo>
                    <a:lnTo>
                      <a:pt x="79" y="136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28" name="Freeform 2047">
                <a:extLst>
                  <a:ext uri="{FF2B5EF4-FFF2-40B4-BE49-F238E27FC236}">
                    <a16:creationId xmlns:a16="http://schemas.microsoft.com/office/drawing/2014/main" id="{DA76A0C8-523B-46E9-A925-A5800A1CA6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9" y="3552"/>
                <a:ext cx="5" cy="7"/>
              </a:xfrm>
              <a:custGeom>
                <a:avLst/>
                <a:gdLst>
                  <a:gd name="T0" fmla="*/ 0 w 64"/>
                  <a:gd name="T1" fmla="*/ 1 h 98"/>
                  <a:gd name="T2" fmla="*/ 0 w 64"/>
                  <a:gd name="T3" fmla="*/ 0 h 98"/>
                  <a:gd name="T4" fmla="*/ 0 w 64"/>
                  <a:gd name="T5" fmla="*/ 0 h 98"/>
                  <a:gd name="T6" fmla="*/ 0 w 64"/>
                  <a:gd name="T7" fmla="*/ 0 h 98"/>
                  <a:gd name="T8" fmla="*/ 0 w 64"/>
                  <a:gd name="T9" fmla="*/ 0 h 98"/>
                  <a:gd name="T10" fmla="*/ 0 w 64"/>
                  <a:gd name="T11" fmla="*/ 0 h 98"/>
                  <a:gd name="T12" fmla="*/ 0 w 64"/>
                  <a:gd name="T13" fmla="*/ 0 h 98"/>
                  <a:gd name="T14" fmla="*/ 0 w 64"/>
                  <a:gd name="T15" fmla="*/ 0 h 98"/>
                  <a:gd name="T16" fmla="*/ 0 w 64"/>
                  <a:gd name="T17" fmla="*/ 0 h 98"/>
                  <a:gd name="T18" fmla="*/ 0 w 64"/>
                  <a:gd name="T19" fmla="*/ 0 h 98"/>
                  <a:gd name="T20" fmla="*/ 0 w 64"/>
                  <a:gd name="T21" fmla="*/ 0 h 98"/>
                  <a:gd name="T22" fmla="*/ 0 w 64"/>
                  <a:gd name="T23" fmla="*/ 0 h 98"/>
                  <a:gd name="T24" fmla="*/ 0 w 64"/>
                  <a:gd name="T25" fmla="*/ 0 h 98"/>
                  <a:gd name="T26" fmla="*/ 0 w 64"/>
                  <a:gd name="T27" fmla="*/ 0 h 98"/>
                  <a:gd name="T28" fmla="*/ 0 w 64"/>
                  <a:gd name="T29" fmla="*/ 0 h 98"/>
                  <a:gd name="T30" fmla="*/ 0 w 64"/>
                  <a:gd name="T31" fmla="*/ 0 h 98"/>
                  <a:gd name="T32" fmla="*/ 0 w 64"/>
                  <a:gd name="T33" fmla="*/ 0 h 98"/>
                  <a:gd name="T34" fmla="*/ 0 w 64"/>
                  <a:gd name="T35" fmla="*/ 0 h 98"/>
                  <a:gd name="T36" fmla="*/ 0 w 64"/>
                  <a:gd name="T37" fmla="*/ 0 h 98"/>
                  <a:gd name="T38" fmla="*/ 0 w 64"/>
                  <a:gd name="T39" fmla="*/ 0 h 98"/>
                  <a:gd name="T40" fmla="*/ 0 w 64"/>
                  <a:gd name="T41" fmla="*/ 0 h 98"/>
                  <a:gd name="T42" fmla="*/ 0 w 64"/>
                  <a:gd name="T43" fmla="*/ 1 h 9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64" h="98">
                    <a:moveTo>
                      <a:pt x="64" y="98"/>
                    </a:moveTo>
                    <a:lnTo>
                      <a:pt x="56" y="89"/>
                    </a:lnTo>
                    <a:lnTo>
                      <a:pt x="48" y="88"/>
                    </a:lnTo>
                    <a:lnTo>
                      <a:pt x="39" y="77"/>
                    </a:lnTo>
                    <a:lnTo>
                      <a:pt x="31" y="76"/>
                    </a:lnTo>
                    <a:lnTo>
                      <a:pt x="22" y="66"/>
                    </a:lnTo>
                    <a:lnTo>
                      <a:pt x="14" y="56"/>
                    </a:lnTo>
                    <a:lnTo>
                      <a:pt x="15" y="48"/>
                    </a:lnTo>
                    <a:lnTo>
                      <a:pt x="7" y="37"/>
                    </a:lnTo>
                    <a:lnTo>
                      <a:pt x="8" y="28"/>
                    </a:lnTo>
                    <a:lnTo>
                      <a:pt x="0" y="27"/>
                    </a:lnTo>
                    <a:lnTo>
                      <a:pt x="1" y="19"/>
                    </a:lnTo>
                    <a:lnTo>
                      <a:pt x="2" y="9"/>
                    </a:lnTo>
                    <a:lnTo>
                      <a:pt x="3" y="0"/>
                    </a:lnTo>
                    <a:lnTo>
                      <a:pt x="10" y="10"/>
                    </a:lnTo>
                    <a:lnTo>
                      <a:pt x="18" y="21"/>
                    </a:lnTo>
                    <a:lnTo>
                      <a:pt x="26" y="30"/>
                    </a:lnTo>
                    <a:lnTo>
                      <a:pt x="34" y="50"/>
                    </a:lnTo>
                    <a:lnTo>
                      <a:pt x="41" y="59"/>
                    </a:lnTo>
                    <a:lnTo>
                      <a:pt x="49" y="79"/>
                    </a:lnTo>
                    <a:lnTo>
                      <a:pt x="56" y="89"/>
                    </a:lnTo>
                    <a:lnTo>
                      <a:pt x="64" y="98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29" name="Freeform 2048">
                <a:extLst>
                  <a:ext uri="{FF2B5EF4-FFF2-40B4-BE49-F238E27FC236}">
                    <a16:creationId xmlns:a16="http://schemas.microsoft.com/office/drawing/2014/main" id="{46361742-C91C-4A3B-8142-DF2275D9FC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3" y="3551"/>
                <a:ext cx="4" cy="6"/>
              </a:xfrm>
              <a:custGeom>
                <a:avLst/>
                <a:gdLst>
                  <a:gd name="T0" fmla="*/ 0 w 60"/>
                  <a:gd name="T1" fmla="*/ 0 h 92"/>
                  <a:gd name="T2" fmla="*/ 0 w 60"/>
                  <a:gd name="T3" fmla="*/ 0 h 92"/>
                  <a:gd name="T4" fmla="*/ 0 w 60"/>
                  <a:gd name="T5" fmla="*/ 0 h 92"/>
                  <a:gd name="T6" fmla="*/ 0 w 60"/>
                  <a:gd name="T7" fmla="*/ 0 h 92"/>
                  <a:gd name="T8" fmla="*/ 0 w 60"/>
                  <a:gd name="T9" fmla="*/ 0 h 92"/>
                  <a:gd name="T10" fmla="*/ 0 w 60"/>
                  <a:gd name="T11" fmla="*/ 0 h 92"/>
                  <a:gd name="T12" fmla="*/ 0 w 60"/>
                  <a:gd name="T13" fmla="*/ 0 h 92"/>
                  <a:gd name="T14" fmla="*/ 0 w 60"/>
                  <a:gd name="T15" fmla="*/ 0 h 92"/>
                  <a:gd name="T16" fmla="*/ 0 w 60"/>
                  <a:gd name="T17" fmla="*/ 0 h 92"/>
                  <a:gd name="T18" fmla="*/ 0 w 60"/>
                  <a:gd name="T19" fmla="*/ 0 h 92"/>
                  <a:gd name="T20" fmla="*/ 0 w 60"/>
                  <a:gd name="T21" fmla="*/ 0 h 92"/>
                  <a:gd name="T22" fmla="*/ 0 w 60"/>
                  <a:gd name="T23" fmla="*/ 0 h 92"/>
                  <a:gd name="T24" fmla="*/ 0 w 60"/>
                  <a:gd name="T25" fmla="*/ 0 h 92"/>
                  <a:gd name="T26" fmla="*/ 0 w 60"/>
                  <a:gd name="T27" fmla="*/ 0 h 92"/>
                  <a:gd name="T28" fmla="*/ 0 w 60"/>
                  <a:gd name="T29" fmla="*/ 0 h 92"/>
                  <a:gd name="T30" fmla="*/ 0 w 60"/>
                  <a:gd name="T31" fmla="*/ 0 h 92"/>
                  <a:gd name="T32" fmla="*/ 0 w 60"/>
                  <a:gd name="T33" fmla="*/ 0 h 92"/>
                  <a:gd name="T34" fmla="*/ 0 w 60"/>
                  <a:gd name="T35" fmla="*/ 0 h 92"/>
                  <a:gd name="T36" fmla="*/ 0 w 60"/>
                  <a:gd name="T37" fmla="*/ 0 h 92"/>
                  <a:gd name="T38" fmla="*/ 0 w 60"/>
                  <a:gd name="T39" fmla="*/ 0 h 92"/>
                  <a:gd name="T40" fmla="*/ 0 w 60"/>
                  <a:gd name="T41" fmla="*/ 0 h 92"/>
                  <a:gd name="T42" fmla="*/ 0 w 60"/>
                  <a:gd name="T43" fmla="*/ 0 h 9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60" h="92">
                    <a:moveTo>
                      <a:pt x="29" y="83"/>
                    </a:moveTo>
                    <a:lnTo>
                      <a:pt x="28" y="92"/>
                    </a:lnTo>
                    <a:lnTo>
                      <a:pt x="20" y="91"/>
                    </a:lnTo>
                    <a:lnTo>
                      <a:pt x="12" y="73"/>
                    </a:lnTo>
                    <a:lnTo>
                      <a:pt x="4" y="63"/>
                    </a:lnTo>
                    <a:lnTo>
                      <a:pt x="6" y="53"/>
                    </a:lnTo>
                    <a:lnTo>
                      <a:pt x="7" y="45"/>
                    </a:lnTo>
                    <a:lnTo>
                      <a:pt x="0" y="25"/>
                    </a:lnTo>
                    <a:lnTo>
                      <a:pt x="1" y="17"/>
                    </a:lnTo>
                    <a:lnTo>
                      <a:pt x="2" y="8"/>
                    </a:lnTo>
                    <a:lnTo>
                      <a:pt x="12" y="0"/>
                    </a:lnTo>
                    <a:lnTo>
                      <a:pt x="28" y="20"/>
                    </a:lnTo>
                    <a:lnTo>
                      <a:pt x="36" y="21"/>
                    </a:lnTo>
                    <a:lnTo>
                      <a:pt x="60" y="59"/>
                    </a:lnTo>
                    <a:lnTo>
                      <a:pt x="51" y="58"/>
                    </a:lnTo>
                    <a:lnTo>
                      <a:pt x="50" y="69"/>
                    </a:lnTo>
                    <a:lnTo>
                      <a:pt x="33" y="48"/>
                    </a:lnTo>
                    <a:lnTo>
                      <a:pt x="25" y="47"/>
                    </a:lnTo>
                    <a:lnTo>
                      <a:pt x="24" y="55"/>
                    </a:lnTo>
                    <a:lnTo>
                      <a:pt x="31" y="66"/>
                    </a:lnTo>
                    <a:lnTo>
                      <a:pt x="30" y="75"/>
                    </a:lnTo>
                    <a:lnTo>
                      <a:pt x="29" y="83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30" name="Freeform 2049">
                <a:extLst>
                  <a:ext uri="{FF2B5EF4-FFF2-40B4-BE49-F238E27FC236}">
                    <a16:creationId xmlns:a16="http://schemas.microsoft.com/office/drawing/2014/main" id="{C3C2D4DA-5A96-4754-A81D-9037C80F55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2" y="3554"/>
                <a:ext cx="4" cy="3"/>
              </a:xfrm>
              <a:custGeom>
                <a:avLst/>
                <a:gdLst>
                  <a:gd name="T0" fmla="*/ 0 w 66"/>
                  <a:gd name="T1" fmla="*/ 0 h 53"/>
                  <a:gd name="T2" fmla="*/ 0 w 66"/>
                  <a:gd name="T3" fmla="*/ 0 h 53"/>
                  <a:gd name="T4" fmla="*/ 0 w 66"/>
                  <a:gd name="T5" fmla="*/ 0 h 53"/>
                  <a:gd name="T6" fmla="*/ 0 w 66"/>
                  <a:gd name="T7" fmla="*/ 0 h 53"/>
                  <a:gd name="T8" fmla="*/ 0 w 66"/>
                  <a:gd name="T9" fmla="*/ 0 h 53"/>
                  <a:gd name="T10" fmla="*/ 0 w 66"/>
                  <a:gd name="T11" fmla="*/ 0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6" h="53">
                    <a:moveTo>
                      <a:pt x="58" y="52"/>
                    </a:moveTo>
                    <a:lnTo>
                      <a:pt x="31" y="39"/>
                    </a:lnTo>
                    <a:lnTo>
                      <a:pt x="0" y="0"/>
                    </a:lnTo>
                    <a:lnTo>
                      <a:pt x="9" y="1"/>
                    </a:lnTo>
                    <a:lnTo>
                      <a:pt x="66" y="53"/>
                    </a:lnTo>
                    <a:lnTo>
                      <a:pt x="58" y="52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31" name="Freeform 2050">
                <a:extLst>
                  <a:ext uri="{FF2B5EF4-FFF2-40B4-BE49-F238E27FC236}">
                    <a16:creationId xmlns:a16="http://schemas.microsoft.com/office/drawing/2014/main" id="{ECDC441A-90E6-446D-B218-480106D795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7" y="3544"/>
                <a:ext cx="6" cy="7"/>
              </a:xfrm>
              <a:custGeom>
                <a:avLst/>
                <a:gdLst>
                  <a:gd name="T0" fmla="*/ 0 w 88"/>
                  <a:gd name="T1" fmla="*/ 0 h 113"/>
                  <a:gd name="T2" fmla="*/ 0 w 88"/>
                  <a:gd name="T3" fmla="*/ 0 h 113"/>
                  <a:gd name="T4" fmla="*/ 0 w 88"/>
                  <a:gd name="T5" fmla="*/ 0 h 113"/>
                  <a:gd name="T6" fmla="*/ 0 w 88"/>
                  <a:gd name="T7" fmla="*/ 0 h 113"/>
                  <a:gd name="T8" fmla="*/ 0 w 88"/>
                  <a:gd name="T9" fmla="*/ 0 h 113"/>
                  <a:gd name="T10" fmla="*/ 0 w 88"/>
                  <a:gd name="T11" fmla="*/ 0 h 113"/>
                  <a:gd name="T12" fmla="*/ 0 w 88"/>
                  <a:gd name="T13" fmla="*/ 0 h 113"/>
                  <a:gd name="T14" fmla="*/ 0 w 88"/>
                  <a:gd name="T15" fmla="*/ 0 h 113"/>
                  <a:gd name="T16" fmla="*/ 0 w 88"/>
                  <a:gd name="T17" fmla="*/ 0 h 113"/>
                  <a:gd name="T18" fmla="*/ 0 w 88"/>
                  <a:gd name="T19" fmla="*/ 0 h 113"/>
                  <a:gd name="T20" fmla="*/ 0 w 88"/>
                  <a:gd name="T21" fmla="*/ 0 h 113"/>
                  <a:gd name="T22" fmla="*/ 0 w 88"/>
                  <a:gd name="T23" fmla="*/ 0 h 113"/>
                  <a:gd name="T24" fmla="*/ 0 w 88"/>
                  <a:gd name="T25" fmla="*/ 0 h 113"/>
                  <a:gd name="T26" fmla="*/ 0 w 88"/>
                  <a:gd name="T27" fmla="*/ 0 h 113"/>
                  <a:gd name="T28" fmla="*/ 0 w 88"/>
                  <a:gd name="T29" fmla="*/ 0 h 113"/>
                  <a:gd name="T30" fmla="*/ 0 w 88"/>
                  <a:gd name="T31" fmla="*/ 0 h 113"/>
                  <a:gd name="T32" fmla="*/ 0 w 88"/>
                  <a:gd name="T33" fmla="*/ 0 h 113"/>
                  <a:gd name="T34" fmla="*/ 0 w 88"/>
                  <a:gd name="T35" fmla="*/ 0 h 113"/>
                  <a:gd name="T36" fmla="*/ 0 w 88"/>
                  <a:gd name="T37" fmla="*/ 0 h 113"/>
                  <a:gd name="T38" fmla="*/ 0 w 88"/>
                  <a:gd name="T39" fmla="*/ 0 h 113"/>
                  <a:gd name="T40" fmla="*/ 0 w 88"/>
                  <a:gd name="T41" fmla="*/ 0 h 113"/>
                  <a:gd name="T42" fmla="*/ 0 w 88"/>
                  <a:gd name="T43" fmla="*/ 0 h 113"/>
                  <a:gd name="T44" fmla="*/ 0 w 88"/>
                  <a:gd name="T45" fmla="*/ 0 h 11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88" h="113">
                    <a:moveTo>
                      <a:pt x="55" y="105"/>
                    </a:moveTo>
                    <a:lnTo>
                      <a:pt x="45" y="104"/>
                    </a:lnTo>
                    <a:lnTo>
                      <a:pt x="38" y="93"/>
                    </a:lnTo>
                    <a:lnTo>
                      <a:pt x="31" y="83"/>
                    </a:lnTo>
                    <a:lnTo>
                      <a:pt x="21" y="73"/>
                    </a:lnTo>
                    <a:lnTo>
                      <a:pt x="14" y="63"/>
                    </a:lnTo>
                    <a:lnTo>
                      <a:pt x="6" y="53"/>
                    </a:lnTo>
                    <a:lnTo>
                      <a:pt x="7" y="44"/>
                    </a:lnTo>
                    <a:lnTo>
                      <a:pt x="0" y="35"/>
                    </a:lnTo>
                    <a:lnTo>
                      <a:pt x="11" y="8"/>
                    </a:lnTo>
                    <a:lnTo>
                      <a:pt x="21" y="0"/>
                    </a:lnTo>
                    <a:lnTo>
                      <a:pt x="61" y="59"/>
                    </a:lnTo>
                    <a:lnTo>
                      <a:pt x="69" y="60"/>
                    </a:lnTo>
                    <a:lnTo>
                      <a:pt x="79" y="52"/>
                    </a:lnTo>
                    <a:lnTo>
                      <a:pt x="88" y="53"/>
                    </a:lnTo>
                    <a:lnTo>
                      <a:pt x="87" y="62"/>
                    </a:lnTo>
                    <a:lnTo>
                      <a:pt x="86" y="72"/>
                    </a:lnTo>
                    <a:lnTo>
                      <a:pt x="77" y="71"/>
                    </a:lnTo>
                    <a:lnTo>
                      <a:pt x="76" y="79"/>
                    </a:lnTo>
                    <a:lnTo>
                      <a:pt x="67" y="78"/>
                    </a:lnTo>
                    <a:lnTo>
                      <a:pt x="66" y="87"/>
                    </a:lnTo>
                    <a:lnTo>
                      <a:pt x="54" y="113"/>
                    </a:lnTo>
                    <a:lnTo>
                      <a:pt x="55" y="105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32" name="Freeform 2051">
                <a:extLst>
                  <a:ext uri="{FF2B5EF4-FFF2-40B4-BE49-F238E27FC236}">
                    <a16:creationId xmlns:a16="http://schemas.microsoft.com/office/drawing/2014/main" id="{E55C09B0-4A46-4471-BF20-B08425031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4" y="3552"/>
                <a:ext cx="3" cy="3"/>
              </a:xfrm>
              <a:custGeom>
                <a:avLst/>
                <a:gdLst>
                  <a:gd name="T0" fmla="*/ 0 w 43"/>
                  <a:gd name="T1" fmla="*/ 0 h 41"/>
                  <a:gd name="T2" fmla="*/ 0 w 43"/>
                  <a:gd name="T3" fmla="*/ 0 h 41"/>
                  <a:gd name="T4" fmla="*/ 0 w 43"/>
                  <a:gd name="T5" fmla="*/ 0 h 41"/>
                  <a:gd name="T6" fmla="*/ 0 w 43"/>
                  <a:gd name="T7" fmla="*/ 0 h 41"/>
                  <a:gd name="T8" fmla="*/ 0 w 43"/>
                  <a:gd name="T9" fmla="*/ 0 h 41"/>
                  <a:gd name="T10" fmla="*/ 0 w 43"/>
                  <a:gd name="T11" fmla="*/ 0 h 41"/>
                  <a:gd name="T12" fmla="*/ 0 w 43"/>
                  <a:gd name="T13" fmla="*/ 0 h 41"/>
                  <a:gd name="T14" fmla="*/ 0 w 43"/>
                  <a:gd name="T15" fmla="*/ 0 h 41"/>
                  <a:gd name="T16" fmla="*/ 0 w 43"/>
                  <a:gd name="T17" fmla="*/ 0 h 41"/>
                  <a:gd name="T18" fmla="*/ 0 w 43"/>
                  <a:gd name="T19" fmla="*/ 0 h 41"/>
                  <a:gd name="T20" fmla="*/ 0 w 43"/>
                  <a:gd name="T21" fmla="*/ 0 h 4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3" h="41">
                    <a:moveTo>
                      <a:pt x="42" y="41"/>
                    </a:moveTo>
                    <a:lnTo>
                      <a:pt x="0" y="0"/>
                    </a:lnTo>
                    <a:lnTo>
                      <a:pt x="10" y="1"/>
                    </a:lnTo>
                    <a:lnTo>
                      <a:pt x="18" y="10"/>
                    </a:lnTo>
                    <a:lnTo>
                      <a:pt x="27" y="11"/>
                    </a:lnTo>
                    <a:lnTo>
                      <a:pt x="26" y="22"/>
                    </a:lnTo>
                    <a:lnTo>
                      <a:pt x="34" y="23"/>
                    </a:lnTo>
                    <a:lnTo>
                      <a:pt x="35" y="12"/>
                    </a:lnTo>
                    <a:lnTo>
                      <a:pt x="43" y="32"/>
                    </a:lnTo>
                    <a:lnTo>
                      <a:pt x="33" y="31"/>
                    </a:lnTo>
                    <a:lnTo>
                      <a:pt x="42" y="41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33" name="Freeform 2052">
                <a:extLst>
                  <a:ext uri="{FF2B5EF4-FFF2-40B4-BE49-F238E27FC236}">
                    <a16:creationId xmlns:a16="http://schemas.microsoft.com/office/drawing/2014/main" id="{05EB1590-4BF3-4BDB-BA0E-822BFFD4D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8" y="3536"/>
                <a:ext cx="5" cy="11"/>
              </a:xfrm>
              <a:custGeom>
                <a:avLst/>
                <a:gdLst>
                  <a:gd name="T0" fmla="*/ 0 w 87"/>
                  <a:gd name="T1" fmla="*/ 1 h 164"/>
                  <a:gd name="T2" fmla="*/ 0 w 87"/>
                  <a:gd name="T3" fmla="*/ 1 h 164"/>
                  <a:gd name="T4" fmla="*/ 0 w 87"/>
                  <a:gd name="T5" fmla="*/ 1 h 164"/>
                  <a:gd name="T6" fmla="*/ 0 w 87"/>
                  <a:gd name="T7" fmla="*/ 1 h 164"/>
                  <a:gd name="T8" fmla="*/ 0 w 87"/>
                  <a:gd name="T9" fmla="*/ 1 h 164"/>
                  <a:gd name="T10" fmla="*/ 0 w 87"/>
                  <a:gd name="T11" fmla="*/ 0 h 164"/>
                  <a:gd name="T12" fmla="*/ 0 w 87"/>
                  <a:gd name="T13" fmla="*/ 0 h 164"/>
                  <a:gd name="T14" fmla="*/ 0 w 87"/>
                  <a:gd name="T15" fmla="*/ 0 h 164"/>
                  <a:gd name="T16" fmla="*/ 0 w 87"/>
                  <a:gd name="T17" fmla="*/ 0 h 164"/>
                  <a:gd name="T18" fmla="*/ 0 w 87"/>
                  <a:gd name="T19" fmla="*/ 0 h 164"/>
                  <a:gd name="T20" fmla="*/ 0 w 87"/>
                  <a:gd name="T21" fmla="*/ 0 h 164"/>
                  <a:gd name="T22" fmla="*/ 0 w 87"/>
                  <a:gd name="T23" fmla="*/ 0 h 164"/>
                  <a:gd name="T24" fmla="*/ 0 w 87"/>
                  <a:gd name="T25" fmla="*/ 0 h 164"/>
                  <a:gd name="T26" fmla="*/ 0 w 87"/>
                  <a:gd name="T27" fmla="*/ 0 h 164"/>
                  <a:gd name="T28" fmla="*/ 0 w 87"/>
                  <a:gd name="T29" fmla="*/ 0 h 164"/>
                  <a:gd name="T30" fmla="*/ 0 w 87"/>
                  <a:gd name="T31" fmla="*/ 0 h 164"/>
                  <a:gd name="T32" fmla="*/ 0 w 87"/>
                  <a:gd name="T33" fmla="*/ 0 h 164"/>
                  <a:gd name="T34" fmla="*/ 0 w 87"/>
                  <a:gd name="T35" fmla="*/ 0 h 164"/>
                  <a:gd name="T36" fmla="*/ 0 w 87"/>
                  <a:gd name="T37" fmla="*/ 0 h 164"/>
                  <a:gd name="T38" fmla="*/ 0 w 87"/>
                  <a:gd name="T39" fmla="*/ 0 h 164"/>
                  <a:gd name="T40" fmla="*/ 0 w 87"/>
                  <a:gd name="T41" fmla="*/ 0 h 164"/>
                  <a:gd name="T42" fmla="*/ 0 w 87"/>
                  <a:gd name="T43" fmla="*/ 0 h 164"/>
                  <a:gd name="T44" fmla="*/ 0 w 87"/>
                  <a:gd name="T45" fmla="*/ 0 h 164"/>
                  <a:gd name="T46" fmla="*/ 0 w 87"/>
                  <a:gd name="T47" fmla="*/ 0 h 164"/>
                  <a:gd name="T48" fmla="*/ 0 w 87"/>
                  <a:gd name="T49" fmla="*/ 0 h 164"/>
                  <a:gd name="T50" fmla="*/ 0 w 87"/>
                  <a:gd name="T51" fmla="*/ 0 h 164"/>
                  <a:gd name="T52" fmla="*/ 0 w 87"/>
                  <a:gd name="T53" fmla="*/ 0 h 164"/>
                  <a:gd name="T54" fmla="*/ 0 w 87"/>
                  <a:gd name="T55" fmla="*/ 1 h 164"/>
                  <a:gd name="T56" fmla="*/ 0 w 87"/>
                  <a:gd name="T57" fmla="*/ 1 h 164"/>
                  <a:gd name="T58" fmla="*/ 0 w 87"/>
                  <a:gd name="T59" fmla="*/ 1 h 164"/>
                  <a:gd name="T60" fmla="*/ 0 w 87"/>
                  <a:gd name="T61" fmla="*/ 1 h 164"/>
                  <a:gd name="T62" fmla="*/ 0 w 87"/>
                  <a:gd name="T63" fmla="*/ 1 h 16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7" h="164">
                    <a:moveTo>
                      <a:pt x="66" y="164"/>
                    </a:moveTo>
                    <a:lnTo>
                      <a:pt x="68" y="145"/>
                    </a:lnTo>
                    <a:lnTo>
                      <a:pt x="61" y="135"/>
                    </a:lnTo>
                    <a:lnTo>
                      <a:pt x="52" y="126"/>
                    </a:lnTo>
                    <a:lnTo>
                      <a:pt x="44" y="115"/>
                    </a:lnTo>
                    <a:lnTo>
                      <a:pt x="29" y="95"/>
                    </a:lnTo>
                    <a:lnTo>
                      <a:pt x="21" y="85"/>
                    </a:lnTo>
                    <a:lnTo>
                      <a:pt x="12" y="75"/>
                    </a:lnTo>
                    <a:lnTo>
                      <a:pt x="14" y="57"/>
                    </a:lnTo>
                    <a:lnTo>
                      <a:pt x="6" y="56"/>
                    </a:lnTo>
                    <a:lnTo>
                      <a:pt x="7" y="47"/>
                    </a:lnTo>
                    <a:lnTo>
                      <a:pt x="0" y="37"/>
                    </a:lnTo>
                    <a:lnTo>
                      <a:pt x="0" y="28"/>
                    </a:lnTo>
                    <a:lnTo>
                      <a:pt x="2" y="19"/>
                    </a:lnTo>
                    <a:lnTo>
                      <a:pt x="4" y="0"/>
                    </a:lnTo>
                    <a:lnTo>
                      <a:pt x="11" y="11"/>
                    </a:lnTo>
                    <a:lnTo>
                      <a:pt x="19" y="21"/>
                    </a:lnTo>
                    <a:lnTo>
                      <a:pt x="27" y="40"/>
                    </a:lnTo>
                    <a:lnTo>
                      <a:pt x="34" y="51"/>
                    </a:lnTo>
                    <a:lnTo>
                      <a:pt x="42" y="60"/>
                    </a:lnTo>
                    <a:lnTo>
                      <a:pt x="40" y="78"/>
                    </a:lnTo>
                    <a:lnTo>
                      <a:pt x="47" y="88"/>
                    </a:lnTo>
                    <a:lnTo>
                      <a:pt x="45" y="106"/>
                    </a:lnTo>
                    <a:lnTo>
                      <a:pt x="55" y="107"/>
                    </a:lnTo>
                    <a:lnTo>
                      <a:pt x="65" y="100"/>
                    </a:lnTo>
                    <a:lnTo>
                      <a:pt x="74" y="91"/>
                    </a:lnTo>
                    <a:lnTo>
                      <a:pt x="68" y="72"/>
                    </a:lnTo>
                    <a:lnTo>
                      <a:pt x="87" y="138"/>
                    </a:lnTo>
                    <a:lnTo>
                      <a:pt x="86" y="147"/>
                    </a:lnTo>
                    <a:lnTo>
                      <a:pt x="77" y="146"/>
                    </a:lnTo>
                    <a:lnTo>
                      <a:pt x="76" y="156"/>
                    </a:lnTo>
                    <a:lnTo>
                      <a:pt x="66" y="164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34" name="Freeform 2053">
                <a:extLst>
                  <a:ext uri="{FF2B5EF4-FFF2-40B4-BE49-F238E27FC236}">
                    <a16:creationId xmlns:a16="http://schemas.microsoft.com/office/drawing/2014/main" id="{9D5F9583-0BA6-4B87-AD7C-4B28EE1184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2" y="3544"/>
                <a:ext cx="4" cy="4"/>
              </a:xfrm>
              <a:custGeom>
                <a:avLst/>
                <a:gdLst>
                  <a:gd name="T0" fmla="*/ 0 w 55"/>
                  <a:gd name="T1" fmla="*/ 0 h 70"/>
                  <a:gd name="T2" fmla="*/ 0 w 55"/>
                  <a:gd name="T3" fmla="*/ 0 h 70"/>
                  <a:gd name="T4" fmla="*/ 0 w 55"/>
                  <a:gd name="T5" fmla="*/ 0 h 70"/>
                  <a:gd name="T6" fmla="*/ 0 w 55"/>
                  <a:gd name="T7" fmla="*/ 0 h 70"/>
                  <a:gd name="T8" fmla="*/ 0 w 55"/>
                  <a:gd name="T9" fmla="*/ 0 h 70"/>
                  <a:gd name="T10" fmla="*/ 0 w 55"/>
                  <a:gd name="T11" fmla="*/ 0 h 70"/>
                  <a:gd name="T12" fmla="*/ 0 w 55"/>
                  <a:gd name="T13" fmla="*/ 0 h 70"/>
                  <a:gd name="T14" fmla="*/ 0 w 55"/>
                  <a:gd name="T15" fmla="*/ 0 h 70"/>
                  <a:gd name="T16" fmla="*/ 0 w 55"/>
                  <a:gd name="T17" fmla="*/ 0 h 70"/>
                  <a:gd name="T18" fmla="*/ 0 w 55"/>
                  <a:gd name="T19" fmla="*/ 0 h 70"/>
                  <a:gd name="T20" fmla="*/ 0 w 55"/>
                  <a:gd name="T21" fmla="*/ 0 h 7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5" h="70">
                    <a:moveTo>
                      <a:pt x="46" y="68"/>
                    </a:moveTo>
                    <a:lnTo>
                      <a:pt x="0" y="0"/>
                    </a:lnTo>
                    <a:lnTo>
                      <a:pt x="9" y="1"/>
                    </a:lnTo>
                    <a:lnTo>
                      <a:pt x="17" y="2"/>
                    </a:lnTo>
                    <a:lnTo>
                      <a:pt x="26" y="3"/>
                    </a:lnTo>
                    <a:lnTo>
                      <a:pt x="25" y="12"/>
                    </a:lnTo>
                    <a:lnTo>
                      <a:pt x="35" y="13"/>
                    </a:lnTo>
                    <a:lnTo>
                      <a:pt x="42" y="22"/>
                    </a:lnTo>
                    <a:lnTo>
                      <a:pt x="34" y="21"/>
                    </a:lnTo>
                    <a:lnTo>
                      <a:pt x="55" y="70"/>
                    </a:lnTo>
                    <a:lnTo>
                      <a:pt x="46" y="68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35" name="Freeform 2054">
                <a:extLst>
                  <a:ext uri="{FF2B5EF4-FFF2-40B4-BE49-F238E27FC236}">
                    <a16:creationId xmlns:a16="http://schemas.microsoft.com/office/drawing/2014/main" id="{64963EF8-3180-4823-B83F-2F736D428E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3508"/>
                <a:ext cx="9" cy="31"/>
              </a:xfrm>
              <a:custGeom>
                <a:avLst/>
                <a:gdLst>
                  <a:gd name="T0" fmla="*/ 1 w 139"/>
                  <a:gd name="T1" fmla="*/ 2 h 473"/>
                  <a:gd name="T2" fmla="*/ 1 w 139"/>
                  <a:gd name="T3" fmla="*/ 2 h 473"/>
                  <a:gd name="T4" fmla="*/ 0 w 139"/>
                  <a:gd name="T5" fmla="*/ 2 h 473"/>
                  <a:gd name="T6" fmla="*/ 0 w 139"/>
                  <a:gd name="T7" fmla="*/ 2 h 473"/>
                  <a:gd name="T8" fmla="*/ 0 w 139"/>
                  <a:gd name="T9" fmla="*/ 2 h 473"/>
                  <a:gd name="T10" fmla="*/ 0 w 139"/>
                  <a:gd name="T11" fmla="*/ 1 h 473"/>
                  <a:gd name="T12" fmla="*/ 0 w 139"/>
                  <a:gd name="T13" fmla="*/ 1 h 473"/>
                  <a:gd name="T14" fmla="*/ 0 w 139"/>
                  <a:gd name="T15" fmla="*/ 1 h 473"/>
                  <a:gd name="T16" fmla="*/ 0 w 139"/>
                  <a:gd name="T17" fmla="*/ 1 h 473"/>
                  <a:gd name="T18" fmla="*/ 0 w 139"/>
                  <a:gd name="T19" fmla="*/ 1 h 473"/>
                  <a:gd name="T20" fmla="*/ 0 w 139"/>
                  <a:gd name="T21" fmla="*/ 1 h 473"/>
                  <a:gd name="T22" fmla="*/ 0 w 139"/>
                  <a:gd name="T23" fmla="*/ 1 h 473"/>
                  <a:gd name="T24" fmla="*/ 0 w 139"/>
                  <a:gd name="T25" fmla="*/ 0 h 473"/>
                  <a:gd name="T26" fmla="*/ 0 w 139"/>
                  <a:gd name="T27" fmla="*/ 0 h 473"/>
                  <a:gd name="T28" fmla="*/ 0 w 139"/>
                  <a:gd name="T29" fmla="*/ 0 h 473"/>
                  <a:gd name="T30" fmla="*/ 0 w 139"/>
                  <a:gd name="T31" fmla="*/ 0 h 473"/>
                  <a:gd name="T32" fmla="*/ 0 w 139"/>
                  <a:gd name="T33" fmla="*/ 0 h 473"/>
                  <a:gd name="T34" fmla="*/ 0 w 139"/>
                  <a:gd name="T35" fmla="*/ 1 h 473"/>
                  <a:gd name="T36" fmla="*/ 0 w 139"/>
                  <a:gd name="T37" fmla="*/ 1 h 473"/>
                  <a:gd name="T38" fmla="*/ 0 w 139"/>
                  <a:gd name="T39" fmla="*/ 1 h 473"/>
                  <a:gd name="T40" fmla="*/ 0 w 139"/>
                  <a:gd name="T41" fmla="*/ 1 h 473"/>
                  <a:gd name="T42" fmla="*/ 0 w 139"/>
                  <a:gd name="T43" fmla="*/ 1 h 473"/>
                  <a:gd name="T44" fmla="*/ 0 w 139"/>
                  <a:gd name="T45" fmla="*/ 1 h 473"/>
                  <a:gd name="T46" fmla="*/ 0 w 139"/>
                  <a:gd name="T47" fmla="*/ 1 h 473"/>
                  <a:gd name="T48" fmla="*/ 0 w 139"/>
                  <a:gd name="T49" fmla="*/ 1 h 473"/>
                  <a:gd name="T50" fmla="*/ 0 w 139"/>
                  <a:gd name="T51" fmla="*/ 1 h 473"/>
                  <a:gd name="T52" fmla="*/ 0 w 139"/>
                  <a:gd name="T53" fmla="*/ 1 h 473"/>
                  <a:gd name="T54" fmla="*/ 0 w 139"/>
                  <a:gd name="T55" fmla="*/ 1 h 473"/>
                  <a:gd name="T56" fmla="*/ 0 w 139"/>
                  <a:gd name="T57" fmla="*/ 1 h 473"/>
                  <a:gd name="T58" fmla="*/ 0 w 139"/>
                  <a:gd name="T59" fmla="*/ 1 h 473"/>
                  <a:gd name="T60" fmla="*/ 0 w 139"/>
                  <a:gd name="T61" fmla="*/ 1 h 473"/>
                  <a:gd name="T62" fmla="*/ 0 w 139"/>
                  <a:gd name="T63" fmla="*/ 1 h 473"/>
                  <a:gd name="T64" fmla="*/ 0 w 139"/>
                  <a:gd name="T65" fmla="*/ 2 h 473"/>
                  <a:gd name="T66" fmla="*/ 1 w 139"/>
                  <a:gd name="T67" fmla="*/ 2 h 473"/>
                  <a:gd name="T68" fmla="*/ 0 w 139"/>
                  <a:gd name="T69" fmla="*/ 1 h 473"/>
                  <a:gd name="T70" fmla="*/ 0 w 139"/>
                  <a:gd name="T71" fmla="*/ 1 h 473"/>
                  <a:gd name="T72" fmla="*/ 0 w 139"/>
                  <a:gd name="T73" fmla="*/ 1 h 473"/>
                  <a:gd name="T74" fmla="*/ 0 w 139"/>
                  <a:gd name="T75" fmla="*/ 1 h 473"/>
                  <a:gd name="T76" fmla="*/ 0 w 139"/>
                  <a:gd name="T77" fmla="*/ 1 h 473"/>
                  <a:gd name="T78" fmla="*/ 0 w 139"/>
                  <a:gd name="T79" fmla="*/ 1 h 473"/>
                  <a:gd name="T80" fmla="*/ 0 w 139"/>
                  <a:gd name="T81" fmla="*/ 1 h 473"/>
                  <a:gd name="T82" fmla="*/ 0 w 139"/>
                  <a:gd name="T83" fmla="*/ 1 h 473"/>
                  <a:gd name="T84" fmla="*/ 0 w 139"/>
                  <a:gd name="T85" fmla="*/ 1 h 473"/>
                  <a:gd name="T86" fmla="*/ 1 w 139"/>
                  <a:gd name="T87" fmla="*/ 1 h 473"/>
                  <a:gd name="T88" fmla="*/ 0 w 139"/>
                  <a:gd name="T89" fmla="*/ 1 h 473"/>
                  <a:gd name="T90" fmla="*/ 1 w 139"/>
                  <a:gd name="T91" fmla="*/ 2 h 473"/>
                  <a:gd name="T92" fmla="*/ 1 w 139"/>
                  <a:gd name="T93" fmla="*/ 2 h 473"/>
                  <a:gd name="T94" fmla="*/ 1 w 139"/>
                  <a:gd name="T95" fmla="*/ 2 h 473"/>
                  <a:gd name="T96" fmla="*/ 1 w 139"/>
                  <a:gd name="T97" fmla="*/ 2 h 473"/>
                  <a:gd name="T98" fmla="*/ 1 w 139"/>
                  <a:gd name="T99" fmla="*/ 2 h 473"/>
                  <a:gd name="T100" fmla="*/ 1 w 139"/>
                  <a:gd name="T101" fmla="*/ 2 h 473"/>
                  <a:gd name="T102" fmla="*/ 1 w 139"/>
                  <a:gd name="T103" fmla="*/ 2 h 473"/>
                  <a:gd name="T104" fmla="*/ 1 w 139"/>
                  <a:gd name="T105" fmla="*/ 2 h 473"/>
                  <a:gd name="T106" fmla="*/ 1 w 139"/>
                  <a:gd name="T107" fmla="*/ 2 h 473"/>
                  <a:gd name="T108" fmla="*/ 1 w 139"/>
                  <a:gd name="T109" fmla="*/ 2 h 473"/>
                  <a:gd name="T110" fmla="*/ 1 w 139"/>
                  <a:gd name="T111" fmla="*/ 2 h 473"/>
                  <a:gd name="T112" fmla="*/ 1 w 139"/>
                  <a:gd name="T113" fmla="*/ 2 h 473"/>
                  <a:gd name="T114" fmla="*/ 1 w 139"/>
                  <a:gd name="T115" fmla="*/ 2 h 473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39" h="473">
                    <a:moveTo>
                      <a:pt x="136" y="473"/>
                    </a:moveTo>
                    <a:lnTo>
                      <a:pt x="131" y="444"/>
                    </a:lnTo>
                    <a:lnTo>
                      <a:pt x="115" y="415"/>
                    </a:lnTo>
                    <a:lnTo>
                      <a:pt x="110" y="387"/>
                    </a:lnTo>
                    <a:lnTo>
                      <a:pt x="95" y="357"/>
                    </a:lnTo>
                    <a:lnTo>
                      <a:pt x="90" y="321"/>
                    </a:lnTo>
                    <a:lnTo>
                      <a:pt x="75" y="293"/>
                    </a:lnTo>
                    <a:lnTo>
                      <a:pt x="69" y="264"/>
                    </a:lnTo>
                    <a:lnTo>
                      <a:pt x="64" y="236"/>
                    </a:lnTo>
                    <a:lnTo>
                      <a:pt x="57" y="208"/>
                    </a:lnTo>
                    <a:lnTo>
                      <a:pt x="51" y="179"/>
                    </a:lnTo>
                    <a:lnTo>
                      <a:pt x="38" y="141"/>
                    </a:lnTo>
                    <a:lnTo>
                      <a:pt x="33" y="113"/>
                    </a:lnTo>
                    <a:lnTo>
                      <a:pt x="26" y="85"/>
                    </a:lnTo>
                    <a:lnTo>
                      <a:pt x="20" y="57"/>
                    </a:lnTo>
                    <a:lnTo>
                      <a:pt x="14" y="29"/>
                    </a:lnTo>
                    <a:lnTo>
                      <a:pt x="0" y="0"/>
                    </a:lnTo>
                    <a:lnTo>
                      <a:pt x="53" y="162"/>
                    </a:lnTo>
                    <a:lnTo>
                      <a:pt x="52" y="170"/>
                    </a:lnTo>
                    <a:lnTo>
                      <a:pt x="60" y="190"/>
                    </a:lnTo>
                    <a:lnTo>
                      <a:pt x="59" y="198"/>
                    </a:lnTo>
                    <a:lnTo>
                      <a:pt x="67" y="209"/>
                    </a:lnTo>
                    <a:lnTo>
                      <a:pt x="65" y="227"/>
                    </a:lnTo>
                    <a:lnTo>
                      <a:pt x="72" y="237"/>
                    </a:lnTo>
                    <a:lnTo>
                      <a:pt x="71" y="245"/>
                    </a:lnTo>
                    <a:lnTo>
                      <a:pt x="70" y="254"/>
                    </a:lnTo>
                    <a:lnTo>
                      <a:pt x="77" y="274"/>
                    </a:lnTo>
                    <a:lnTo>
                      <a:pt x="85" y="283"/>
                    </a:lnTo>
                    <a:lnTo>
                      <a:pt x="92" y="303"/>
                    </a:lnTo>
                    <a:lnTo>
                      <a:pt x="91" y="311"/>
                    </a:lnTo>
                    <a:lnTo>
                      <a:pt x="98" y="331"/>
                    </a:lnTo>
                    <a:lnTo>
                      <a:pt x="106" y="341"/>
                    </a:lnTo>
                    <a:lnTo>
                      <a:pt x="113" y="359"/>
                    </a:lnTo>
                    <a:lnTo>
                      <a:pt x="120" y="370"/>
                    </a:lnTo>
                    <a:lnTo>
                      <a:pt x="82" y="229"/>
                    </a:lnTo>
                    <a:lnTo>
                      <a:pt x="89" y="247"/>
                    </a:lnTo>
                    <a:lnTo>
                      <a:pt x="88" y="257"/>
                    </a:lnTo>
                    <a:lnTo>
                      <a:pt x="97" y="267"/>
                    </a:lnTo>
                    <a:lnTo>
                      <a:pt x="96" y="276"/>
                    </a:lnTo>
                    <a:lnTo>
                      <a:pt x="103" y="285"/>
                    </a:lnTo>
                    <a:lnTo>
                      <a:pt x="102" y="296"/>
                    </a:lnTo>
                    <a:lnTo>
                      <a:pt x="109" y="313"/>
                    </a:lnTo>
                    <a:lnTo>
                      <a:pt x="108" y="323"/>
                    </a:lnTo>
                    <a:lnTo>
                      <a:pt x="116" y="333"/>
                    </a:lnTo>
                    <a:lnTo>
                      <a:pt x="115" y="342"/>
                    </a:lnTo>
                    <a:lnTo>
                      <a:pt x="122" y="352"/>
                    </a:lnTo>
                    <a:lnTo>
                      <a:pt x="120" y="370"/>
                    </a:lnTo>
                    <a:lnTo>
                      <a:pt x="119" y="379"/>
                    </a:lnTo>
                    <a:lnTo>
                      <a:pt x="127" y="389"/>
                    </a:lnTo>
                    <a:lnTo>
                      <a:pt x="126" y="398"/>
                    </a:lnTo>
                    <a:lnTo>
                      <a:pt x="125" y="408"/>
                    </a:lnTo>
                    <a:lnTo>
                      <a:pt x="134" y="417"/>
                    </a:lnTo>
                    <a:lnTo>
                      <a:pt x="133" y="425"/>
                    </a:lnTo>
                    <a:lnTo>
                      <a:pt x="132" y="436"/>
                    </a:lnTo>
                    <a:lnTo>
                      <a:pt x="139" y="445"/>
                    </a:lnTo>
                    <a:lnTo>
                      <a:pt x="138" y="454"/>
                    </a:lnTo>
                    <a:lnTo>
                      <a:pt x="137" y="463"/>
                    </a:lnTo>
                    <a:lnTo>
                      <a:pt x="136" y="47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36" name="Freeform 2055">
                <a:extLst>
                  <a:ext uri="{FF2B5EF4-FFF2-40B4-BE49-F238E27FC236}">
                    <a16:creationId xmlns:a16="http://schemas.microsoft.com/office/drawing/2014/main" id="{89D2F2D0-B7EB-4F47-9D3A-5ADD92A80F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6" y="3532"/>
                <a:ext cx="10" cy="11"/>
              </a:xfrm>
              <a:custGeom>
                <a:avLst/>
                <a:gdLst>
                  <a:gd name="T0" fmla="*/ 1 w 143"/>
                  <a:gd name="T1" fmla="*/ 1 h 162"/>
                  <a:gd name="T2" fmla="*/ 0 w 143"/>
                  <a:gd name="T3" fmla="*/ 1 h 162"/>
                  <a:gd name="T4" fmla="*/ 0 w 143"/>
                  <a:gd name="T5" fmla="*/ 1 h 162"/>
                  <a:gd name="T6" fmla="*/ 0 w 143"/>
                  <a:gd name="T7" fmla="*/ 1 h 162"/>
                  <a:gd name="T8" fmla="*/ 0 w 143"/>
                  <a:gd name="T9" fmla="*/ 1 h 162"/>
                  <a:gd name="T10" fmla="*/ 0 w 143"/>
                  <a:gd name="T11" fmla="*/ 1 h 162"/>
                  <a:gd name="T12" fmla="*/ 0 w 143"/>
                  <a:gd name="T13" fmla="*/ 1 h 162"/>
                  <a:gd name="T14" fmla="*/ 0 w 143"/>
                  <a:gd name="T15" fmla="*/ 1 h 162"/>
                  <a:gd name="T16" fmla="*/ 0 w 143"/>
                  <a:gd name="T17" fmla="*/ 1 h 162"/>
                  <a:gd name="T18" fmla="*/ 0 w 143"/>
                  <a:gd name="T19" fmla="*/ 0 h 162"/>
                  <a:gd name="T20" fmla="*/ 0 w 143"/>
                  <a:gd name="T21" fmla="*/ 0 h 162"/>
                  <a:gd name="T22" fmla="*/ 0 w 143"/>
                  <a:gd name="T23" fmla="*/ 0 h 162"/>
                  <a:gd name="T24" fmla="*/ 0 w 143"/>
                  <a:gd name="T25" fmla="*/ 0 h 162"/>
                  <a:gd name="T26" fmla="*/ 0 w 143"/>
                  <a:gd name="T27" fmla="*/ 0 h 162"/>
                  <a:gd name="T28" fmla="*/ 0 w 143"/>
                  <a:gd name="T29" fmla="*/ 0 h 162"/>
                  <a:gd name="T30" fmla="*/ 0 w 143"/>
                  <a:gd name="T31" fmla="*/ 0 h 162"/>
                  <a:gd name="T32" fmla="*/ 0 w 143"/>
                  <a:gd name="T33" fmla="*/ 0 h 162"/>
                  <a:gd name="T34" fmla="*/ 0 w 143"/>
                  <a:gd name="T35" fmla="*/ 0 h 162"/>
                  <a:gd name="T36" fmla="*/ 0 w 143"/>
                  <a:gd name="T37" fmla="*/ 0 h 162"/>
                  <a:gd name="T38" fmla="*/ 0 w 143"/>
                  <a:gd name="T39" fmla="*/ 0 h 162"/>
                  <a:gd name="T40" fmla="*/ 0 w 143"/>
                  <a:gd name="T41" fmla="*/ 0 h 162"/>
                  <a:gd name="T42" fmla="*/ 1 w 143"/>
                  <a:gd name="T43" fmla="*/ 1 h 162"/>
                  <a:gd name="T44" fmla="*/ 1 w 143"/>
                  <a:gd name="T45" fmla="*/ 1 h 162"/>
                  <a:gd name="T46" fmla="*/ 1 w 143"/>
                  <a:gd name="T47" fmla="*/ 1 h 162"/>
                  <a:gd name="T48" fmla="*/ 1 w 143"/>
                  <a:gd name="T49" fmla="*/ 1 h 162"/>
                  <a:gd name="T50" fmla="*/ 1 w 143"/>
                  <a:gd name="T51" fmla="*/ 0 h 162"/>
                  <a:gd name="T52" fmla="*/ 1 w 143"/>
                  <a:gd name="T53" fmla="*/ 0 h 162"/>
                  <a:gd name="T54" fmla="*/ 0 w 143"/>
                  <a:gd name="T55" fmla="*/ 0 h 162"/>
                  <a:gd name="T56" fmla="*/ 0 w 143"/>
                  <a:gd name="T57" fmla="*/ 0 h 162"/>
                  <a:gd name="T58" fmla="*/ 0 w 143"/>
                  <a:gd name="T59" fmla="*/ 0 h 162"/>
                  <a:gd name="T60" fmla="*/ 0 w 143"/>
                  <a:gd name="T61" fmla="*/ 0 h 162"/>
                  <a:gd name="T62" fmla="*/ 0 w 143"/>
                  <a:gd name="T63" fmla="*/ 0 h 162"/>
                  <a:gd name="T64" fmla="*/ 0 w 143"/>
                  <a:gd name="T65" fmla="*/ 0 h 162"/>
                  <a:gd name="T66" fmla="*/ 0 w 143"/>
                  <a:gd name="T67" fmla="*/ 0 h 162"/>
                  <a:gd name="T68" fmla="*/ 0 w 143"/>
                  <a:gd name="T69" fmla="*/ 0 h 162"/>
                  <a:gd name="T70" fmla="*/ 0 w 143"/>
                  <a:gd name="T71" fmla="*/ 0 h 162"/>
                  <a:gd name="T72" fmla="*/ 0 w 143"/>
                  <a:gd name="T73" fmla="*/ 0 h 162"/>
                  <a:gd name="T74" fmla="*/ 0 w 143"/>
                  <a:gd name="T75" fmla="*/ 0 h 162"/>
                  <a:gd name="T76" fmla="*/ 0 w 143"/>
                  <a:gd name="T77" fmla="*/ 0 h 162"/>
                  <a:gd name="T78" fmla="*/ 1 w 143"/>
                  <a:gd name="T79" fmla="*/ 0 h 162"/>
                  <a:gd name="T80" fmla="*/ 1 w 143"/>
                  <a:gd name="T81" fmla="*/ 0 h 162"/>
                  <a:gd name="T82" fmla="*/ 1 w 143"/>
                  <a:gd name="T83" fmla="*/ 0 h 162"/>
                  <a:gd name="T84" fmla="*/ 1 w 143"/>
                  <a:gd name="T85" fmla="*/ 0 h 162"/>
                  <a:gd name="T86" fmla="*/ 1 w 143"/>
                  <a:gd name="T87" fmla="*/ 0 h 162"/>
                  <a:gd name="T88" fmla="*/ 1 w 143"/>
                  <a:gd name="T89" fmla="*/ 0 h 162"/>
                  <a:gd name="T90" fmla="*/ 1 w 143"/>
                  <a:gd name="T91" fmla="*/ 0 h 162"/>
                  <a:gd name="T92" fmla="*/ 1 w 143"/>
                  <a:gd name="T93" fmla="*/ 1 h 162"/>
                  <a:gd name="T94" fmla="*/ 1 w 143"/>
                  <a:gd name="T95" fmla="*/ 1 h 162"/>
                  <a:gd name="T96" fmla="*/ 1 w 143"/>
                  <a:gd name="T97" fmla="*/ 1 h 162"/>
                  <a:gd name="T98" fmla="*/ 1 w 143"/>
                  <a:gd name="T99" fmla="*/ 1 h 162"/>
                  <a:gd name="T100" fmla="*/ 1 w 143"/>
                  <a:gd name="T101" fmla="*/ 1 h 162"/>
                  <a:gd name="T102" fmla="*/ 1 w 143"/>
                  <a:gd name="T103" fmla="*/ 1 h 162"/>
                  <a:gd name="T104" fmla="*/ 1 w 143"/>
                  <a:gd name="T105" fmla="*/ 1 h 16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43" h="162">
                    <a:moveTo>
                      <a:pt x="126" y="161"/>
                    </a:moveTo>
                    <a:lnTo>
                      <a:pt x="101" y="140"/>
                    </a:lnTo>
                    <a:lnTo>
                      <a:pt x="93" y="129"/>
                    </a:lnTo>
                    <a:lnTo>
                      <a:pt x="92" y="138"/>
                    </a:lnTo>
                    <a:lnTo>
                      <a:pt x="82" y="137"/>
                    </a:lnTo>
                    <a:lnTo>
                      <a:pt x="73" y="136"/>
                    </a:lnTo>
                    <a:lnTo>
                      <a:pt x="57" y="125"/>
                    </a:lnTo>
                    <a:lnTo>
                      <a:pt x="47" y="124"/>
                    </a:lnTo>
                    <a:lnTo>
                      <a:pt x="31" y="113"/>
                    </a:lnTo>
                    <a:lnTo>
                      <a:pt x="23" y="102"/>
                    </a:lnTo>
                    <a:lnTo>
                      <a:pt x="16" y="84"/>
                    </a:lnTo>
                    <a:lnTo>
                      <a:pt x="8" y="74"/>
                    </a:lnTo>
                    <a:lnTo>
                      <a:pt x="0" y="64"/>
                    </a:lnTo>
                    <a:lnTo>
                      <a:pt x="19" y="56"/>
                    </a:lnTo>
                    <a:lnTo>
                      <a:pt x="28" y="58"/>
                    </a:lnTo>
                    <a:lnTo>
                      <a:pt x="46" y="60"/>
                    </a:lnTo>
                    <a:lnTo>
                      <a:pt x="54" y="71"/>
                    </a:lnTo>
                    <a:lnTo>
                      <a:pt x="72" y="73"/>
                    </a:lnTo>
                    <a:lnTo>
                      <a:pt x="79" y="82"/>
                    </a:lnTo>
                    <a:lnTo>
                      <a:pt x="89" y="93"/>
                    </a:lnTo>
                    <a:lnTo>
                      <a:pt x="105" y="103"/>
                    </a:lnTo>
                    <a:lnTo>
                      <a:pt x="113" y="113"/>
                    </a:lnTo>
                    <a:lnTo>
                      <a:pt x="112" y="123"/>
                    </a:lnTo>
                    <a:lnTo>
                      <a:pt x="121" y="124"/>
                    </a:lnTo>
                    <a:lnTo>
                      <a:pt x="122" y="114"/>
                    </a:lnTo>
                    <a:lnTo>
                      <a:pt x="114" y="105"/>
                    </a:lnTo>
                    <a:lnTo>
                      <a:pt x="115" y="96"/>
                    </a:lnTo>
                    <a:lnTo>
                      <a:pt x="106" y="95"/>
                    </a:lnTo>
                    <a:lnTo>
                      <a:pt x="98" y="84"/>
                    </a:lnTo>
                    <a:lnTo>
                      <a:pt x="91" y="75"/>
                    </a:lnTo>
                    <a:lnTo>
                      <a:pt x="80" y="74"/>
                    </a:lnTo>
                    <a:lnTo>
                      <a:pt x="73" y="63"/>
                    </a:lnTo>
                    <a:lnTo>
                      <a:pt x="64" y="62"/>
                    </a:lnTo>
                    <a:lnTo>
                      <a:pt x="55" y="61"/>
                    </a:lnTo>
                    <a:lnTo>
                      <a:pt x="56" y="52"/>
                    </a:lnTo>
                    <a:lnTo>
                      <a:pt x="80" y="0"/>
                    </a:lnTo>
                    <a:lnTo>
                      <a:pt x="90" y="1"/>
                    </a:lnTo>
                    <a:lnTo>
                      <a:pt x="98" y="12"/>
                    </a:lnTo>
                    <a:lnTo>
                      <a:pt x="105" y="21"/>
                    </a:lnTo>
                    <a:lnTo>
                      <a:pt x="113" y="31"/>
                    </a:lnTo>
                    <a:lnTo>
                      <a:pt x="121" y="50"/>
                    </a:lnTo>
                    <a:lnTo>
                      <a:pt x="128" y="60"/>
                    </a:lnTo>
                    <a:lnTo>
                      <a:pt x="136" y="71"/>
                    </a:lnTo>
                    <a:lnTo>
                      <a:pt x="143" y="89"/>
                    </a:lnTo>
                    <a:lnTo>
                      <a:pt x="142" y="99"/>
                    </a:lnTo>
                    <a:lnTo>
                      <a:pt x="141" y="108"/>
                    </a:lnTo>
                    <a:lnTo>
                      <a:pt x="140" y="116"/>
                    </a:lnTo>
                    <a:lnTo>
                      <a:pt x="139" y="126"/>
                    </a:lnTo>
                    <a:lnTo>
                      <a:pt x="138" y="134"/>
                    </a:lnTo>
                    <a:lnTo>
                      <a:pt x="136" y="144"/>
                    </a:lnTo>
                    <a:lnTo>
                      <a:pt x="135" y="153"/>
                    </a:lnTo>
                    <a:lnTo>
                      <a:pt x="134" y="162"/>
                    </a:lnTo>
                    <a:lnTo>
                      <a:pt x="126" y="161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37" name="Freeform 2056">
                <a:extLst>
                  <a:ext uri="{FF2B5EF4-FFF2-40B4-BE49-F238E27FC236}">
                    <a16:creationId xmlns:a16="http://schemas.microsoft.com/office/drawing/2014/main" id="{5405A678-87BB-41DE-94C6-F6592E978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4" y="3541"/>
                <a:ext cx="2" cy="1"/>
              </a:xfrm>
              <a:custGeom>
                <a:avLst/>
                <a:gdLst>
                  <a:gd name="T0" fmla="*/ 0 w 16"/>
                  <a:gd name="T1" fmla="*/ 0 h 21"/>
                  <a:gd name="T2" fmla="*/ 0 w 16"/>
                  <a:gd name="T3" fmla="*/ 0 h 21"/>
                  <a:gd name="T4" fmla="*/ 0 w 16"/>
                  <a:gd name="T5" fmla="*/ 0 h 21"/>
                  <a:gd name="T6" fmla="*/ 0 w 16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21">
                    <a:moveTo>
                      <a:pt x="16" y="21"/>
                    </a:moveTo>
                    <a:lnTo>
                      <a:pt x="0" y="11"/>
                    </a:lnTo>
                    <a:lnTo>
                      <a:pt x="1" y="0"/>
                    </a:lnTo>
                    <a:lnTo>
                      <a:pt x="16" y="21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38" name="Freeform 2057">
                <a:extLst>
                  <a:ext uri="{FF2B5EF4-FFF2-40B4-BE49-F238E27FC236}">
                    <a16:creationId xmlns:a16="http://schemas.microsoft.com/office/drawing/2014/main" id="{84BC8184-6183-4B94-BA19-38D5BE4975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0" y="3533"/>
                <a:ext cx="3" cy="2"/>
              </a:xfrm>
              <a:custGeom>
                <a:avLst/>
                <a:gdLst>
                  <a:gd name="T0" fmla="*/ 0 w 51"/>
                  <a:gd name="T1" fmla="*/ 0 h 33"/>
                  <a:gd name="T2" fmla="*/ 0 w 51"/>
                  <a:gd name="T3" fmla="*/ 0 h 33"/>
                  <a:gd name="T4" fmla="*/ 0 w 51"/>
                  <a:gd name="T5" fmla="*/ 0 h 33"/>
                  <a:gd name="T6" fmla="*/ 0 w 51"/>
                  <a:gd name="T7" fmla="*/ 0 h 33"/>
                  <a:gd name="T8" fmla="*/ 0 w 51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33">
                    <a:moveTo>
                      <a:pt x="51" y="33"/>
                    </a:moveTo>
                    <a:lnTo>
                      <a:pt x="0" y="0"/>
                    </a:lnTo>
                    <a:lnTo>
                      <a:pt x="45" y="14"/>
                    </a:lnTo>
                    <a:lnTo>
                      <a:pt x="44" y="24"/>
                    </a:lnTo>
                    <a:lnTo>
                      <a:pt x="51" y="33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39" name="Freeform 2058">
                <a:extLst>
                  <a:ext uri="{FF2B5EF4-FFF2-40B4-BE49-F238E27FC236}">
                    <a16:creationId xmlns:a16="http://schemas.microsoft.com/office/drawing/2014/main" id="{4A759D25-194D-47BF-BA03-8AF92516B5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6" y="3524"/>
                <a:ext cx="2" cy="7"/>
              </a:xfrm>
              <a:custGeom>
                <a:avLst/>
                <a:gdLst>
                  <a:gd name="T0" fmla="*/ 0 w 32"/>
                  <a:gd name="T1" fmla="*/ 0 h 104"/>
                  <a:gd name="T2" fmla="*/ 0 w 32"/>
                  <a:gd name="T3" fmla="*/ 0 h 104"/>
                  <a:gd name="T4" fmla="*/ 0 w 32"/>
                  <a:gd name="T5" fmla="*/ 0 h 104"/>
                  <a:gd name="T6" fmla="*/ 0 w 32"/>
                  <a:gd name="T7" fmla="*/ 0 h 104"/>
                  <a:gd name="T8" fmla="*/ 0 w 32"/>
                  <a:gd name="T9" fmla="*/ 0 h 104"/>
                  <a:gd name="T10" fmla="*/ 0 w 32"/>
                  <a:gd name="T11" fmla="*/ 0 h 104"/>
                  <a:gd name="T12" fmla="*/ 0 w 32"/>
                  <a:gd name="T13" fmla="*/ 0 h 104"/>
                  <a:gd name="T14" fmla="*/ 0 w 32"/>
                  <a:gd name="T15" fmla="*/ 0 h 104"/>
                  <a:gd name="T16" fmla="*/ 0 w 32"/>
                  <a:gd name="T17" fmla="*/ 0 h 104"/>
                  <a:gd name="T18" fmla="*/ 0 w 32"/>
                  <a:gd name="T19" fmla="*/ 0 h 104"/>
                  <a:gd name="T20" fmla="*/ 0 w 32"/>
                  <a:gd name="T21" fmla="*/ 0 h 104"/>
                  <a:gd name="T22" fmla="*/ 0 w 32"/>
                  <a:gd name="T23" fmla="*/ 0 h 104"/>
                  <a:gd name="T24" fmla="*/ 0 w 32"/>
                  <a:gd name="T25" fmla="*/ 0 h 104"/>
                  <a:gd name="T26" fmla="*/ 0 w 32"/>
                  <a:gd name="T27" fmla="*/ 0 h 104"/>
                  <a:gd name="T28" fmla="*/ 0 w 32"/>
                  <a:gd name="T29" fmla="*/ 0 h 104"/>
                  <a:gd name="T30" fmla="*/ 0 w 32"/>
                  <a:gd name="T31" fmla="*/ 0 h 104"/>
                  <a:gd name="T32" fmla="*/ 0 w 32"/>
                  <a:gd name="T33" fmla="*/ 0 h 104"/>
                  <a:gd name="T34" fmla="*/ 0 w 32"/>
                  <a:gd name="T35" fmla="*/ 0 h 104"/>
                  <a:gd name="T36" fmla="*/ 0 w 32"/>
                  <a:gd name="T37" fmla="*/ 0 h 104"/>
                  <a:gd name="T38" fmla="*/ 0 w 32"/>
                  <a:gd name="T39" fmla="*/ 0 h 104"/>
                  <a:gd name="T40" fmla="*/ 0 w 32"/>
                  <a:gd name="T41" fmla="*/ 0 h 104"/>
                  <a:gd name="T42" fmla="*/ 0 w 32"/>
                  <a:gd name="T43" fmla="*/ 0 h 104"/>
                  <a:gd name="T44" fmla="*/ 0 w 32"/>
                  <a:gd name="T45" fmla="*/ 0 h 104"/>
                  <a:gd name="T46" fmla="*/ 0 w 32"/>
                  <a:gd name="T47" fmla="*/ 0 h 104"/>
                  <a:gd name="T48" fmla="*/ 0 w 32"/>
                  <a:gd name="T49" fmla="*/ 0 h 104"/>
                  <a:gd name="T50" fmla="*/ 0 w 32"/>
                  <a:gd name="T51" fmla="*/ 0 h 104"/>
                  <a:gd name="T52" fmla="*/ 0 w 32"/>
                  <a:gd name="T53" fmla="*/ 0 h 104"/>
                  <a:gd name="T54" fmla="*/ 0 w 32"/>
                  <a:gd name="T55" fmla="*/ 0 h 10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2" h="104">
                    <a:moveTo>
                      <a:pt x="29" y="104"/>
                    </a:moveTo>
                    <a:lnTo>
                      <a:pt x="22" y="94"/>
                    </a:lnTo>
                    <a:lnTo>
                      <a:pt x="14" y="75"/>
                    </a:lnTo>
                    <a:lnTo>
                      <a:pt x="15" y="66"/>
                    </a:lnTo>
                    <a:lnTo>
                      <a:pt x="8" y="56"/>
                    </a:lnTo>
                    <a:lnTo>
                      <a:pt x="0" y="45"/>
                    </a:lnTo>
                    <a:lnTo>
                      <a:pt x="2" y="28"/>
                    </a:lnTo>
                    <a:lnTo>
                      <a:pt x="3" y="19"/>
                    </a:lnTo>
                    <a:lnTo>
                      <a:pt x="4" y="10"/>
                    </a:lnTo>
                    <a:lnTo>
                      <a:pt x="5" y="0"/>
                    </a:lnTo>
                    <a:lnTo>
                      <a:pt x="14" y="1"/>
                    </a:lnTo>
                    <a:lnTo>
                      <a:pt x="23" y="2"/>
                    </a:lnTo>
                    <a:lnTo>
                      <a:pt x="32" y="3"/>
                    </a:lnTo>
                    <a:lnTo>
                      <a:pt x="31" y="14"/>
                    </a:lnTo>
                    <a:lnTo>
                      <a:pt x="22" y="13"/>
                    </a:lnTo>
                    <a:lnTo>
                      <a:pt x="23" y="2"/>
                    </a:lnTo>
                    <a:lnTo>
                      <a:pt x="14" y="1"/>
                    </a:lnTo>
                    <a:lnTo>
                      <a:pt x="4" y="10"/>
                    </a:lnTo>
                    <a:lnTo>
                      <a:pt x="3" y="19"/>
                    </a:lnTo>
                    <a:lnTo>
                      <a:pt x="2" y="28"/>
                    </a:lnTo>
                    <a:lnTo>
                      <a:pt x="1" y="37"/>
                    </a:lnTo>
                    <a:lnTo>
                      <a:pt x="9" y="46"/>
                    </a:lnTo>
                    <a:lnTo>
                      <a:pt x="8" y="56"/>
                    </a:lnTo>
                    <a:lnTo>
                      <a:pt x="15" y="66"/>
                    </a:lnTo>
                    <a:lnTo>
                      <a:pt x="14" y="75"/>
                    </a:lnTo>
                    <a:lnTo>
                      <a:pt x="23" y="85"/>
                    </a:lnTo>
                    <a:lnTo>
                      <a:pt x="31" y="95"/>
                    </a:lnTo>
                    <a:lnTo>
                      <a:pt x="29" y="1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40" name="Freeform 2059">
                <a:extLst>
                  <a:ext uri="{FF2B5EF4-FFF2-40B4-BE49-F238E27FC236}">
                    <a16:creationId xmlns:a16="http://schemas.microsoft.com/office/drawing/2014/main" id="{3C8E3C66-EB36-46CA-BC03-C963BACB3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9" y="3527"/>
                <a:ext cx="1" cy="2"/>
              </a:xfrm>
              <a:custGeom>
                <a:avLst/>
                <a:gdLst>
                  <a:gd name="T0" fmla="*/ 0 w 25"/>
                  <a:gd name="T1" fmla="*/ 0 h 30"/>
                  <a:gd name="T2" fmla="*/ 0 w 25"/>
                  <a:gd name="T3" fmla="*/ 0 h 30"/>
                  <a:gd name="T4" fmla="*/ 0 w 25"/>
                  <a:gd name="T5" fmla="*/ 0 h 30"/>
                  <a:gd name="T6" fmla="*/ 0 w 25"/>
                  <a:gd name="T7" fmla="*/ 0 h 30"/>
                  <a:gd name="T8" fmla="*/ 0 w 25"/>
                  <a:gd name="T9" fmla="*/ 0 h 30"/>
                  <a:gd name="T10" fmla="*/ 0 w 25"/>
                  <a:gd name="T11" fmla="*/ 0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30">
                    <a:moveTo>
                      <a:pt x="25" y="30"/>
                    </a:moveTo>
                    <a:lnTo>
                      <a:pt x="0" y="9"/>
                    </a:lnTo>
                    <a:lnTo>
                      <a:pt x="1" y="0"/>
                    </a:lnTo>
                    <a:lnTo>
                      <a:pt x="10" y="1"/>
                    </a:lnTo>
                    <a:lnTo>
                      <a:pt x="17" y="11"/>
                    </a:lnTo>
                    <a:lnTo>
                      <a:pt x="25" y="3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41" name="Freeform 2060">
                <a:extLst>
                  <a:ext uri="{FF2B5EF4-FFF2-40B4-BE49-F238E27FC236}">
                    <a16:creationId xmlns:a16="http://schemas.microsoft.com/office/drawing/2014/main" id="{70C0436A-85D7-4EF5-A07D-1B9466650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8" y="3516"/>
                <a:ext cx="2" cy="5"/>
              </a:xfrm>
              <a:custGeom>
                <a:avLst/>
                <a:gdLst>
                  <a:gd name="T0" fmla="*/ 0 w 22"/>
                  <a:gd name="T1" fmla="*/ 0 h 66"/>
                  <a:gd name="T2" fmla="*/ 0 w 22"/>
                  <a:gd name="T3" fmla="*/ 0 h 66"/>
                  <a:gd name="T4" fmla="*/ 0 w 22"/>
                  <a:gd name="T5" fmla="*/ 0 h 66"/>
                  <a:gd name="T6" fmla="*/ 0 w 22"/>
                  <a:gd name="T7" fmla="*/ 0 h 66"/>
                  <a:gd name="T8" fmla="*/ 0 w 22"/>
                  <a:gd name="T9" fmla="*/ 0 h 66"/>
                  <a:gd name="T10" fmla="*/ 0 w 22"/>
                  <a:gd name="T11" fmla="*/ 0 h 66"/>
                  <a:gd name="T12" fmla="*/ 0 w 22"/>
                  <a:gd name="T13" fmla="*/ 0 h 66"/>
                  <a:gd name="T14" fmla="*/ 0 w 22"/>
                  <a:gd name="T15" fmla="*/ 0 h 66"/>
                  <a:gd name="T16" fmla="*/ 0 w 22"/>
                  <a:gd name="T17" fmla="*/ 0 h 66"/>
                  <a:gd name="T18" fmla="*/ 0 w 22"/>
                  <a:gd name="T19" fmla="*/ 0 h 66"/>
                  <a:gd name="T20" fmla="*/ 0 w 22"/>
                  <a:gd name="T21" fmla="*/ 0 h 6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" h="66">
                    <a:moveTo>
                      <a:pt x="22" y="66"/>
                    </a:moveTo>
                    <a:lnTo>
                      <a:pt x="12" y="65"/>
                    </a:lnTo>
                    <a:lnTo>
                      <a:pt x="13" y="55"/>
                    </a:lnTo>
                    <a:lnTo>
                      <a:pt x="6" y="46"/>
                    </a:lnTo>
                    <a:lnTo>
                      <a:pt x="7" y="37"/>
                    </a:lnTo>
                    <a:lnTo>
                      <a:pt x="8" y="28"/>
                    </a:lnTo>
                    <a:lnTo>
                      <a:pt x="9" y="19"/>
                    </a:lnTo>
                    <a:lnTo>
                      <a:pt x="10" y="10"/>
                    </a:lnTo>
                    <a:lnTo>
                      <a:pt x="0" y="8"/>
                    </a:lnTo>
                    <a:lnTo>
                      <a:pt x="1" y="0"/>
                    </a:lnTo>
                    <a:lnTo>
                      <a:pt x="22" y="6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42" name="Freeform 2061">
                <a:extLst>
                  <a:ext uri="{FF2B5EF4-FFF2-40B4-BE49-F238E27FC236}">
                    <a16:creationId xmlns:a16="http://schemas.microsoft.com/office/drawing/2014/main" id="{AA997353-A833-4B9D-9F91-6DFEAEB29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" y="3514"/>
                <a:ext cx="18" cy="15"/>
              </a:xfrm>
              <a:custGeom>
                <a:avLst/>
                <a:gdLst>
                  <a:gd name="T0" fmla="*/ 1 w 275"/>
                  <a:gd name="T1" fmla="*/ 1 h 223"/>
                  <a:gd name="T2" fmla="*/ 1 w 275"/>
                  <a:gd name="T3" fmla="*/ 1 h 223"/>
                  <a:gd name="T4" fmla="*/ 1 w 275"/>
                  <a:gd name="T5" fmla="*/ 1 h 223"/>
                  <a:gd name="T6" fmla="*/ 1 w 275"/>
                  <a:gd name="T7" fmla="*/ 1 h 223"/>
                  <a:gd name="T8" fmla="*/ 1 w 275"/>
                  <a:gd name="T9" fmla="*/ 1 h 223"/>
                  <a:gd name="T10" fmla="*/ 1 w 275"/>
                  <a:gd name="T11" fmla="*/ 1 h 223"/>
                  <a:gd name="T12" fmla="*/ 1 w 275"/>
                  <a:gd name="T13" fmla="*/ 1 h 223"/>
                  <a:gd name="T14" fmla="*/ 1 w 275"/>
                  <a:gd name="T15" fmla="*/ 1 h 223"/>
                  <a:gd name="T16" fmla="*/ 1 w 275"/>
                  <a:gd name="T17" fmla="*/ 1 h 223"/>
                  <a:gd name="T18" fmla="*/ 1 w 275"/>
                  <a:gd name="T19" fmla="*/ 1 h 223"/>
                  <a:gd name="T20" fmla="*/ 1 w 275"/>
                  <a:gd name="T21" fmla="*/ 1 h 223"/>
                  <a:gd name="T22" fmla="*/ 0 w 275"/>
                  <a:gd name="T23" fmla="*/ 1 h 223"/>
                  <a:gd name="T24" fmla="*/ 0 w 275"/>
                  <a:gd name="T25" fmla="*/ 1 h 223"/>
                  <a:gd name="T26" fmla="*/ 0 w 275"/>
                  <a:gd name="T27" fmla="*/ 0 h 223"/>
                  <a:gd name="T28" fmla="*/ 0 w 275"/>
                  <a:gd name="T29" fmla="*/ 0 h 223"/>
                  <a:gd name="T30" fmla="*/ 0 w 275"/>
                  <a:gd name="T31" fmla="*/ 0 h 223"/>
                  <a:gd name="T32" fmla="*/ 0 w 275"/>
                  <a:gd name="T33" fmla="*/ 0 h 223"/>
                  <a:gd name="T34" fmla="*/ 0 w 275"/>
                  <a:gd name="T35" fmla="*/ 0 h 223"/>
                  <a:gd name="T36" fmla="*/ 0 w 275"/>
                  <a:gd name="T37" fmla="*/ 0 h 223"/>
                  <a:gd name="T38" fmla="*/ 0 w 275"/>
                  <a:gd name="T39" fmla="*/ 0 h 223"/>
                  <a:gd name="T40" fmla="*/ 0 w 275"/>
                  <a:gd name="T41" fmla="*/ 0 h 223"/>
                  <a:gd name="T42" fmla="*/ 1 w 275"/>
                  <a:gd name="T43" fmla="*/ 1 h 223"/>
                  <a:gd name="T44" fmla="*/ 1 w 275"/>
                  <a:gd name="T45" fmla="*/ 1 h 223"/>
                  <a:gd name="T46" fmla="*/ 0 w 275"/>
                  <a:gd name="T47" fmla="*/ 0 h 223"/>
                  <a:gd name="T48" fmla="*/ 1 w 275"/>
                  <a:gd name="T49" fmla="*/ 1 h 223"/>
                  <a:gd name="T50" fmla="*/ 1 w 275"/>
                  <a:gd name="T51" fmla="*/ 1 h 22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75" h="223">
                    <a:moveTo>
                      <a:pt x="267" y="214"/>
                    </a:moveTo>
                    <a:lnTo>
                      <a:pt x="241" y="202"/>
                    </a:lnTo>
                    <a:lnTo>
                      <a:pt x="232" y="201"/>
                    </a:lnTo>
                    <a:lnTo>
                      <a:pt x="230" y="210"/>
                    </a:lnTo>
                    <a:lnTo>
                      <a:pt x="221" y="209"/>
                    </a:lnTo>
                    <a:lnTo>
                      <a:pt x="205" y="198"/>
                    </a:lnTo>
                    <a:lnTo>
                      <a:pt x="188" y="186"/>
                    </a:lnTo>
                    <a:lnTo>
                      <a:pt x="180" y="176"/>
                    </a:lnTo>
                    <a:lnTo>
                      <a:pt x="163" y="165"/>
                    </a:lnTo>
                    <a:lnTo>
                      <a:pt x="145" y="154"/>
                    </a:lnTo>
                    <a:lnTo>
                      <a:pt x="131" y="134"/>
                    </a:lnTo>
                    <a:lnTo>
                      <a:pt x="113" y="123"/>
                    </a:lnTo>
                    <a:lnTo>
                      <a:pt x="105" y="112"/>
                    </a:lnTo>
                    <a:lnTo>
                      <a:pt x="87" y="102"/>
                    </a:lnTo>
                    <a:lnTo>
                      <a:pt x="72" y="90"/>
                    </a:lnTo>
                    <a:lnTo>
                      <a:pt x="55" y="71"/>
                    </a:lnTo>
                    <a:lnTo>
                      <a:pt x="47" y="61"/>
                    </a:lnTo>
                    <a:lnTo>
                      <a:pt x="31" y="49"/>
                    </a:lnTo>
                    <a:lnTo>
                      <a:pt x="24" y="31"/>
                    </a:lnTo>
                    <a:lnTo>
                      <a:pt x="6" y="18"/>
                    </a:lnTo>
                    <a:lnTo>
                      <a:pt x="0" y="0"/>
                    </a:lnTo>
                    <a:lnTo>
                      <a:pt x="206" y="188"/>
                    </a:lnTo>
                    <a:lnTo>
                      <a:pt x="207" y="180"/>
                    </a:lnTo>
                    <a:lnTo>
                      <a:pt x="84" y="55"/>
                    </a:lnTo>
                    <a:lnTo>
                      <a:pt x="275" y="223"/>
                    </a:lnTo>
                    <a:lnTo>
                      <a:pt x="267" y="214"/>
                    </a:lnTo>
                    <a:close/>
                  </a:path>
                </a:pathLst>
              </a:custGeom>
              <a:solidFill>
                <a:srgbClr val="00F0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43" name="Freeform 2062">
                <a:extLst>
                  <a:ext uri="{FF2B5EF4-FFF2-40B4-BE49-F238E27FC236}">
                    <a16:creationId xmlns:a16="http://schemas.microsoft.com/office/drawing/2014/main" id="{CDACEB95-67C9-47AE-BA86-782DA4F68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3519"/>
                <a:ext cx="8" cy="6"/>
              </a:xfrm>
              <a:custGeom>
                <a:avLst/>
                <a:gdLst>
                  <a:gd name="T0" fmla="*/ 1 w 112"/>
                  <a:gd name="T1" fmla="*/ 0 h 77"/>
                  <a:gd name="T2" fmla="*/ 1 w 112"/>
                  <a:gd name="T3" fmla="*/ 0 h 77"/>
                  <a:gd name="T4" fmla="*/ 0 w 112"/>
                  <a:gd name="T5" fmla="*/ 0 h 77"/>
                  <a:gd name="T6" fmla="*/ 0 w 112"/>
                  <a:gd name="T7" fmla="*/ 0 h 77"/>
                  <a:gd name="T8" fmla="*/ 0 w 112"/>
                  <a:gd name="T9" fmla="*/ 0 h 77"/>
                  <a:gd name="T10" fmla="*/ 0 w 112"/>
                  <a:gd name="T11" fmla="*/ 0 h 77"/>
                  <a:gd name="T12" fmla="*/ 0 w 112"/>
                  <a:gd name="T13" fmla="*/ 0 h 77"/>
                  <a:gd name="T14" fmla="*/ 0 w 112"/>
                  <a:gd name="T15" fmla="*/ 0 h 77"/>
                  <a:gd name="T16" fmla="*/ 0 w 112"/>
                  <a:gd name="T17" fmla="*/ 0 h 77"/>
                  <a:gd name="T18" fmla="*/ 0 w 112"/>
                  <a:gd name="T19" fmla="*/ 0 h 77"/>
                  <a:gd name="T20" fmla="*/ 0 w 112"/>
                  <a:gd name="T21" fmla="*/ 0 h 77"/>
                  <a:gd name="T22" fmla="*/ 0 w 112"/>
                  <a:gd name="T23" fmla="*/ 0 h 77"/>
                  <a:gd name="T24" fmla="*/ 0 w 112"/>
                  <a:gd name="T25" fmla="*/ 0 h 77"/>
                  <a:gd name="T26" fmla="*/ 0 w 112"/>
                  <a:gd name="T27" fmla="*/ 0 h 77"/>
                  <a:gd name="T28" fmla="*/ 0 w 112"/>
                  <a:gd name="T29" fmla="*/ 0 h 77"/>
                  <a:gd name="T30" fmla="*/ 0 w 112"/>
                  <a:gd name="T31" fmla="*/ 0 h 77"/>
                  <a:gd name="T32" fmla="*/ 0 w 112"/>
                  <a:gd name="T33" fmla="*/ 0 h 77"/>
                  <a:gd name="T34" fmla="*/ 1 w 112"/>
                  <a:gd name="T35" fmla="*/ 0 h 77"/>
                  <a:gd name="T36" fmla="*/ 1 w 112"/>
                  <a:gd name="T37" fmla="*/ 0 h 77"/>
                  <a:gd name="T38" fmla="*/ 1 w 112"/>
                  <a:gd name="T39" fmla="*/ 0 h 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12" h="77">
                    <a:moveTo>
                      <a:pt x="111" y="77"/>
                    </a:moveTo>
                    <a:lnTo>
                      <a:pt x="102" y="76"/>
                    </a:lnTo>
                    <a:lnTo>
                      <a:pt x="67" y="63"/>
                    </a:lnTo>
                    <a:lnTo>
                      <a:pt x="59" y="53"/>
                    </a:lnTo>
                    <a:lnTo>
                      <a:pt x="51" y="52"/>
                    </a:lnTo>
                    <a:lnTo>
                      <a:pt x="42" y="41"/>
                    </a:lnTo>
                    <a:lnTo>
                      <a:pt x="25" y="39"/>
                    </a:lnTo>
                    <a:lnTo>
                      <a:pt x="16" y="29"/>
                    </a:lnTo>
                    <a:lnTo>
                      <a:pt x="8" y="20"/>
                    </a:lnTo>
                    <a:lnTo>
                      <a:pt x="0" y="9"/>
                    </a:lnTo>
                    <a:lnTo>
                      <a:pt x="1" y="0"/>
                    </a:lnTo>
                    <a:lnTo>
                      <a:pt x="9" y="10"/>
                    </a:lnTo>
                    <a:lnTo>
                      <a:pt x="28" y="13"/>
                    </a:lnTo>
                    <a:lnTo>
                      <a:pt x="35" y="23"/>
                    </a:lnTo>
                    <a:lnTo>
                      <a:pt x="54" y="25"/>
                    </a:lnTo>
                    <a:lnTo>
                      <a:pt x="70" y="35"/>
                    </a:lnTo>
                    <a:lnTo>
                      <a:pt x="78" y="46"/>
                    </a:lnTo>
                    <a:lnTo>
                      <a:pt x="95" y="57"/>
                    </a:lnTo>
                    <a:lnTo>
                      <a:pt x="112" y="68"/>
                    </a:lnTo>
                    <a:lnTo>
                      <a:pt x="111" y="77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44" name="Freeform 2063">
                <a:extLst>
                  <a:ext uri="{FF2B5EF4-FFF2-40B4-BE49-F238E27FC236}">
                    <a16:creationId xmlns:a16="http://schemas.microsoft.com/office/drawing/2014/main" id="{AE098B6D-8E27-4D8E-871D-B2DA07FE7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5" y="3526"/>
                <a:ext cx="1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1 h 1"/>
                  <a:gd name="T4" fmla="*/ 0 w 9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45" name="Freeform 2064">
                <a:extLst>
                  <a:ext uri="{FF2B5EF4-FFF2-40B4-BE49-F238E27FC236}">
                    <a16:creationId xmlns:a16="http://schemas.microsoft.com/office/drawing/2014/main" id="{3846641D-63D9-4D88-B1B5-7D53A7B190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0" y="3515"/>
                <a:ext cx="8" cy="6"/>
              </a:xfrm>
              <a:custGeom>
                <a:avLst/>
                <a:gdLst>
                  <a:gd name="T0" fmla="*/ 1 w 110"/>
                  <a:gd name="T1" fmla="*/ 0 h 87"/>
                  <a:gd name="T2" fmla="*/ 1 w 110"/>
                  <a:gd name="T3" fmla="*/ 0 h 87"/>
                  <a:gd name="T4" fmla="*/ 0 w 110"/>
                  <a:gd name="T5" fmla="*/ 0 h 87"/>
                  <a:gd name="T6" fmla="*/ 0 w 110"/>
                  <a:gd name="T7" fmla="*/ 0 h 87"/>
                  <a:gd name="T8" fmla="*/ 0 w 110"/>
                  <a:gd name="T9" fmla="*/ 0 h 87"/>
                  <a:gd name="T10" fmla="*/ 0 w 110"/>
                  <a:gd name="T11" fmla="*/ 0 h 87"/>
                  <a:gd name="T12" fmla="*/ 0 w 110"/>
                  <a:gd name="T13" fmla="*/ 0 h 87"/>
                  <a:gd name="T14" fmla="*/ 0 w 110"/>
                  <a:gd name="T15" fmla="*/ 0 h 87"/>
                  <a:gd name="T16" fmla="*/ 0 w 110"/>
                  <a:gd name="T17" fmla="*/ 0 h 87"/>
                  <a:gd name="T18" fmla="*/ 0 w 110"/>
                  <a:gd name="T19" fmla="*/ 0 h 87"/>
                  <a:gd name="T20" fmla="*/ 0 w 110"/>
                  <a:gd name="T21" fmla="*/ 0 h 87"/>
                  <a:gd name="T22" fmla="*/ 0 w 110"/>
                  <a:gd name="T23" fmla="*/ 0 h 87"/>
                  <a:gd name="T24" fmla="*/ 0 w 110"/>
                  <a:gd name="T25" fmla="*/ 0 h 87"/>
                  <a:gd name="T26" fmla="*/ 0 w 110"/>
                  <a:gd name="T27" fmla="*/ 0 h 87"/>
                  <a:gd name="T28" fmla="*/ 0 w 110"/>
                  <a:gd name="T29" fmla="*/ 0 h 87"/>
                  <a:gd name="T30" fmla="*/ 0 w 110"/>
                  <a:gd name="T31" fmla="*/ 0 h 87"/>
                  <a:gd name="T32" fmla="*/ 0 w 110"/>
                  <a:gd name="T33" fmla="*/ 0 h 87"/>
                  <a:gd name="T34" fmla="*/ 0 w 110"/>
                  <a:gd name="T35" fmla="*/ 0 h 87"/>
                  <a:gd name="T36" fmla="*/ 1 w 110"/>
                  <a:gd name="T37" fmla="*/ 0 h 87"/>
                  <a:gd name="T38" fmla="*/ 1 w 110"/>
                  <a:gd name="T39" fmla="*/ 0 h 87"/>
                  <a:gd name="T40" fmla="*/ 1 w 110"/>
                  <a:gd name="T41" fmla="*/ 0 h 87"/>
                  <a:gd name="T42" fmla="*/ 1 w 110"/>
                  <a:gd name="T43" fmla="*/ 0 h 87"/>
                  <a:gd name="T44" fmla="*/ 1 w 110"/>
                  <a:gd name="T45" fmla="*/ 0 h 8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10" h="87">
                    <a:moveTo>
                      <a:pt x="109" y="87"/>
                    </a:moveTo>
                    <a:lnTo>
                      <a:pt x="92" y="74"/>
                    </a:lnTo>
                    <a:lnTo>
                      <a:pt x="85" y="65"/>
                    </a:lnTo>
                    <a:lnTo>
                      <a:pt x="67" y="54"/>
                    </a:lnTo>
                    <a:lnTo>
                      <a:pt x="50" y="51"/>
                    </a:lnTo>
                    <a:lnTo>
                      <a:pt x="32" y="40"/>
                    </a:lnTo>
                    <a:lnTo>
                      <a:pt x="25" y="30"/>
                    </a:lnTo>
                    <a:lnTo>
                      <a:pt x="8" y="19"/>
                    </a:lnTo>
                    <a:lnTo>
                      <a:pt x="0" y="10"/>
                    </a:lnTo>
                    <a:lnTo>
                      <a:pt x="1" y="0"/>
                    </a:lnTo>
                    <a:lnTo>
                      <a:pt x="0" y="10"/>
                    </a:lnTo>
                    <a:lnTo>
                      <a:pt x="18" y="12"/>
                    </a:lnTo>
                    <a:lnTo>
                      <a:pt x="27" y="13"/>
                    </a:lnTo>
                    <a:lnTo>
                      <a:pt x="34" y="22"/>
                    </a:lnTo>
                    <a:lnTo>
                      <a:pt x="52" y="33"/>
                    </a:lnTo>
                    <a:lnTo>
                      <a:pt x="61" y="34"/>
                    </a:lnTo>
                    <a:lnTo>
                      <a:pt x="68" y="45"/>
                    </a:lnTo>
                    <a:lnTo>
                      <a:pt x="76" y="55"/>
                    </a:lnTo>
                    <a:lnTo>
                      <a:pt x="93" y="66"/>
                    </a:lnTo>
                    <a:lnTo>
                      <a:pt x="102" y="67"/>
                    </a:lnTo>
                    <a:lnTo>
                      <a:pt x="101" y="75"/>
                    </a:lnTo>
                    <a:lnTo>
                      <a:pt x="110" y="76"/>
                    </a:lnTo>
                    <a:lnTo>
                      <a:pt x="109" y="87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46" name="Freeform 2065">
                <a:extLst>
                  <a:ext uri="{FF2B5EF4-FFF2-40B4-BE49-F238E27FC236}">
                    <a16:creationId xmlns:a16="http://schemas.microsoft.com/office/drawing/2014/main" id="{9D7EE771-0CCF-48FB-991D-D36E8859A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" y="3513"/>
                <a:ext cx="13" cy="11"/>
              </a:xfrm>
              <a:custGeom>
                <a:avLst/>
                <a:gdLst>
                  <a:gd name="T0" fmla="*/ 1 w 181"/>
                  <a:gd name="T1" fmla="*/ 1 h 167"/>
                  <a:gd name="T2" fmla="*/ 0 w 181"/>
                  <a:gd name="T3" fmla="*/ 0 h 167"/>
                  <a:gd name="T4" fmla="*/ 0 w 181"/>
                  <a:gd name="T5" fmla="*/ 0 h 167"/>
                  <a:gd name="T6" fmla="*/ 0 w 181"/>
                  <a:gd name="T7" fmla="*/ 0 h 167"/>
                  <a:gd name="T8" fmla="*/ 0 w 181"/>
                  <a:gd name="T9" fmla="*/ 0 h 167"/>
                  <a:gd name="T10" fmla="*/ 0 w 181"/>
                  <a:gd name="T11" fmla="*/ 0 h 167"/>
                  <a:gd name="T12" fmla="*/ 0 w 181"/>
                  <a:gd name="T13" fmla="*/ 0 h 167"/>
                  <a:gd name="T14" fmla="*/ 0 w 181"/>
                  <a:gd name="T15" fmla="*/ 0 h 167"/>
                  <a:gd name="T16" fmla="*/ 1 w 181"/>
                  <a:gd name="T17" fmla="*/ 0 h 167"/>
                  <a:gd name="T18" fmla="*/ 1 w 181"/>
                  <a:gd name="T19" fmla="*/ 0 h 167"/>
                  <a:gd name="T20" fmla="*/ 1 w 181"/>
                  <a:gd name="T21" fmla="*/ 0 h 167"/>
                  <a:gd name="T22" fmla="*/ 1 w 181"/>
                  <a:gd name="T23" fmla="*/ 0 h 167"/>
                  <a:gd name="T24" fmla="*/ 1 w 181"/>
                  <a:gd name="T25" fmla="*/ 0 h 167"/>
                  <a:gd name="T26" fmla="*/ 1 w 181"/>
                  <a:gd name="T27" fmla="*/ 0 h 167"/>
                  <a:gd name="T28" fmla="*/ 1 w 181"/>
                  <a:gd name="T29" fmla="*/ 1 h 167"/>
                  <a:gd name="T30" fmla="*/ 1 w 181"/>
                  <a:gd name="T31" fmla="*/ 1 h 167"/>
                  <a:gd name="T32" fmla="*/ 1 w 181"/>
                  <a:gd name="T33" fmla="*/ 1 h 167"/>
                  <a:gd name="T34" fmla="*/ 1 w 181"/>
                  <a:gd name="T35" fmla="*/ 1 h 167"/>
                  <a:gd name="T36" fmla="*/ 1 w 181"/>
                  <a:gd name="T37" fmla="*/ 1 h 167"/>
                  <a:gd name="T38" fmla="*/ 1 w 181"/>
                  <a:gd name="T39" fmla="*/ 1 h 16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81" h="167">
                    <a:moveTo>
                      <a:pt x="181" y="167"/>
                    </a:moveTo>
                    <a:lnTo>
                      <a:pt x="0" y="0"/>
                    </a:lnTo>
                    <a:lnTo>
                      <a:pt x="16" y="12"/>
                    </a:lnTo>
                    <a:lnTo>
                      <a:pt x="25" y="21"/>
                    </a:lnTo>
                    <a:lnTo>
                      <a:pt x="42" y="33"/>
                    </a:lnTo>
                    <a:lnTo>
                      <a:pt x="59" y="43"/>
                    </a:lnTo>
                    <a:lnTo>
                      <a:pt x="67" y="54"/>
                    </a:lnTo>
                    <a:lnTo>
                      <a:pt x="84" y="56"/>
                    </a:lnTo>
                    <a:lnTo>
                      <a:pt x="93" y="66"/>
                    </a:lnTo>
                    <a:lnTo>
                      <a:pt x="109" y="76"/>
                    </a:lnTo>
                    <a:lnTo>
                      <a:pt x="117" y="87"/>
                    </a:lnTo>
                    <a:lnTo>
                      <a:pt x="127" y="89"/>
                    </a:lnTo>
                    <a:lnTo>
                      <a:pt x="134" y="98"/>
                    </a:lnTo>
                    <a:lnTo>
                      <a:pt x="142" y="108"/>
                    </a:lnTo>
                    <a:lnTo>
                      <a:pt x="150" y="119"/>
                    </a:lnTo>
                    <a:lnTo>
                      <a:pt x="149" y="127"/>
                    </a:lnTo>
                    <a:lnTo>
                      <a:pt x="158" y="137"/>
                    </a:lnTo>
                    <a:lnTo>
                      <a:pt x="165" y="147"/>
                    </a:lnTo>
                    <a:lnTo>
                      <a:pt x="173" y="158"/>
                    </a:lnTo>
                    <a:lnTo>
                      <a:pt x="181" y="167"/>
                    </a:lnTo>
                    <a:close/>
                  </a:path>
                </a:pathLst>
              </a:custGeom>
              <a:solidFill>
                <a:srgbClr val="00F0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47" name="Freeform 2066">
                <a:extLst>
                  <a:ext uri="{FF2B5EF4-FFF2-40B4-BE49-F238E27FC236}">
                    <a16:creationId xmlns:a16="http://schemas.microsoft.com/office/drawing/2014/main" id="{8E9DF4FF-01FA-49C9-AFC6-E2EF2C89D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2" y="3505"/>
                <a:ext cx="1" cy="2"/>
              </a:xfrm>
              <a:custGeom>
                <a:avLst/>
                <a:gdLst>
                  <a:gd name="T0" fmla="*/ 0 w 7"/>
                  <a:gd name="T1" fmla="*/ 0 h 20"/>
                  <a:gd name="T2" fmla="*/ 0 w 7"/>
                  <a:gd name="T3" fmla="*/ 0 h 20"/>
                  <a:gd name="T4" fmla="*/ 0 w 7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20">
                    <a:moveTo>
                      <a:pt x="7" y="20"/>
                    </a:moveTo>
                    <a:lnTo>
                      <a:pt x="0" y="0"/>
                    </a:lnTo>
                    <a:lnTo>
                      <a:pt x="7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48" name="Freeform 2067">
                <a:extLst>
                  <a:ext uri="{FF2B5EF4-FFF2-40B4-BE49-F238E27FC236}">
                    <a16:creationId xmlns:a16="http://schemas.microsoft.com/office/drawing/2014/main" id="{0673667C-37F6-4523-9789-01C5202359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4" y="3507"/>
                <a:ext cx="1" cy="3"/>
              </a:xfrm>
              <a:custGeom>
                <a:avLst/>
                <a:gdLst>
                  <a:gd name="T0" fmla="*/ 0 w 12"/>
                  <a:gd name="T1" fmla="*/ 0 h 47"/>
                  <a:gd name="T2" fmla="*/ 0 w 12"/>
                  <a:gd name="T3" fmla="*/ 0 h 47"/>
                  <a:gd name="T4" fmla="*/ 0 w 12"/>
                  <a:gd name="T5" fmla="*/ 0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47">
                    <a:moveTo>
                      <a:pt x="12" y="47"/>
                    </a:moveTo>
                    <a:lnTo>
                      <a:pt x="0" y="0"/>
                    </a:lnTo>
                    <a:lnTo>
                      <a:pt x="12" y="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49" name="Freeform 2068">
                <a:extLst>
                  <a:ext uri="{FF2B5EF4-FFF2-40B4-BE49-F238E27FC236}">
                    <a16:creationId xmlns:a16="http://schemas.microsoft.com/office/drawing/2014/main" id="{D7B93F69-806F-4504-B7A5-CEC9573687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0" y="3509"/>
                <a:ext cx="5" cy="6"/>
              </a:xfrm>
              <a:custGeom>
                <a:avLst/>
                <a:gdLst>
                  <a:gd name="T0" fmla="*/ 0 w 73"/>
                  <a:gd name="T1" fmla="*/ 0 h 82"/>
                  <a:gd name="T2" fmla="*/ 0 w 73"/>
                  <a:gd name="T3" fmla="*/ 0 h 82"/>
                  <a:gd name="T4" fmla="*/ 0 w 73"/>
                  <a:gd name="T5" fmla="*/ 0 h 82"/>
                  <a:gd name="T6" fmla="*/ 0 w 73"/>
                  <a:gd name="T7" fmla="*/ 0 h 82"/>
                  <a:gd name="T8" fmla="*/ 0 w 73"/>
                  <a:gd name="T9" fmla="*/ 0 h 82"/>
                  <a:gd name="T10" fmla="*/ 0 w 73"/>
                  <a:gd name="T11" fmla="*/ 0 h 82"/>
                  <a:gd name="T12" fmla="*/ 0 w 73"/>
                  <a:gd name="T13" fmla="*/ 0 h 82"/>
                  <a:gd name="T14" fmla="*/ 0 w 73"/>
                  <a:gd name="T15" fmla="*/ 0 h 82"/>
                  <a:gd name="T16" fmla="*/ 0 w 73"/>
                  <a:gd name="T17" fmla="*/ 0 h 82"/>
                  <a:gd name="T18" fmla="*/ 0 w 73"/>
                  <a:gd name="T19" fmla="*/ 0 h 82"/>
                  <a:gd name="T20" fmla="*/ 0 w 73"/>
                  <a:gd name="T21" fmla="*/ 0 h 82"/>
                  <a:gd name="T22" fmla="*/ 0 w 73"/>
                  <a:gd name="T23" fmla="*/ 0 h 82"/>
                  <a:gd name="T24" fmla="*/ 0 w 73"/>
                  <a:gd name="T25" fmla="*/ 0 h 82"/>
                  <a:gd name="T26" fmla="*/ 0 w 73"/>
                  <a:gd name="T27" fmla="*/ 0 h 82"/>
                  <a:gd name="T28" fmla="*/ 0 w 73"/>
                  <a:gd name="T29" fmla="*/ 0 h 82"/>
                  <a:gd name="T30" fmla="*/ 0 w 73"/>
                  <a:gd name="T31" fmla="*/ 0 h 82"/>
                  <a:gd name="T32" fmla="*/ 0 w 73"/>
                  <a:gd name="T33" fmla="*/ 0 h 82"/>
                  <a:gd name="T34" fmla="*/ 0 w 73"/>
                  <a:gd name="T35" fmla="*/ 0 h 82"/>
                  <a:gd name="T36" fmla="*/ 0 w 73"/>
                  <a:gd name="T37" fmla="*/ 0 h 8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73" h="82">
                    <a:moveTo>
                      <a:pt x="64" y="80"/>
                    </a:moveTo>
                    <a:lnTo>
                      <a:pt x="55" y="79"/>
                    </a:lnTo>
                    <a:lnTo>
                      <a:pt x="46" y="69"/>
                    </a:lnTo>
                    <a:lnTo>
                      <a:pt x="38" y="68"/>
                    </a:lnTo>
                    <a:lnTo>
                      <a:pt x="30" y="59"/>
                    </a:lnTo>
                    <a:lnTo>
                      <a:pt x="22" y="48"/>
                    </a:lnTo>
                    <a:lnTo>
                      <a:pt x="14" y="38"/>
                    </a:lnTo>
                    <a:lnTo>
                      <a:pt x="6" y="29"/>
                    </a:lnTo>
                    <a:lnTo>
                      <a:pt x="7" y="18"/>
                    </a:lnTo>
                    <a:lnTo>
                      <a:pt x="0" y="0"/>
                    </a:lnTo>
                    <a:lnTo>
                      <a:pt x="18" y="11"/>
                    </a:lnTo>
                    <a:lnTo>
                      <a:pt x="25" y="21"/>
                    </a:lnTo>
                    <a:lnTo>
                      <a:pt x="33" y="32"/>
                    </a:lnTo>
                    <a:lnTo>
                      <a:pt x="41" y="41"/>
                    </a:lnTo>
                    <a:lnTo>
                      <a:pt x="48" y="51"/>
                    </a:lnTo>
                    <a:lnTo>
                      <a:pt x="57" y="62"/>
                    </a:lnTo>
                    <a:lnTo>
                      <a:pt x="65" y="71"/>
                    </a:lnTo>
                    <a:lnTo>
                      <a:pt x="73" y="82"/>
                    </a:lnTo>
                    <a:lnTo>
                      <a:pt x="64" y="8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50" name="Freeform 2069">
                <a:extLst>
                  <a:ext uri="{FF2B5EF4-FFF2-40B4-BE49-F238E27FC236}">
                    <a16:creationId xmlns:a16="http://schemas.microsoft.com/office/drawing/2014/main" id="{CD0B6718-38AD-43C0-B52A-274F86931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9" y="3506"/>
                <a:ext cx="14" cy="15"/>
              </a:xfrm>
              <a:custGeom>
                <a:avLst/>
                <a:gdLst>
                  <a:gd name="T0" fmla="*/ 1 w 204"/>
                  <a:gd name="T1" fmla="*/ 1 h 215"/>
                  <a:gd name="T2" fmla="*/ 1 w 204"/>
                  <a:gd name="T3" fmla="*/ 1 h 215"/>
                  <a:gd name="T4" fmla="*/ 1 w 204"/>
                  <a:gd name="T5" fmla="*/ 1 h 215"/>
                  <a:gd name="T6" fmla="*/ 1 w 204"/>
                  <a:gd name="T7" fmla="*/ 1 h 215"/>
                  <a:gd name="T8" fmla="*/ 1 w 204"/>
                  <a:gd name="T9" fmla="*/ 1 h 215"/>
                  <a:gd name="T10" fmla="*/ 1 w 204"/>
                  <a:gd name="T11" fmla="*/ 1 h 215"/>
                  <a:gd name="T12" fmla="*/ 1 w 204"/>
                  <a:gd name="T13" fmla="*/ 1 h 215"/>
                  <a:gd name="T14" fmla="*/ 1 w 204"/>
                  <a:gd name="T15" fmla="*/ 1 h 215"/>
                  <a:gd name="T16" fmla="*/ 0 w 204"/>
                  <a:gd name="T17" fmla="*/ 1 h 215"/>
                  <a:gd name="T18" fmla="*/ 0 w 204"/>
                  <a:gd name="T19" fmla="*/ 0 h 215"/>
                  <a:gd name="T20" fmla="*/ 0 w 204"/>
                  <a:gd name="T21" fmla="*/ 0 h 215"/>
                  <a:gd name="T22" fmla="*/ 0 w 204"/>
                  <a:gd name="T23" fmla="*/ 0 h 215"/>
                  <a:gd name="T24" fmla="*/ 0 w 204"/>
                  <a:gd name="T25" fmla="*/ 0 h 215"/>
                  <a:gd name="T26" fmla="*/ 0 w 204"/>
                  <a:gd name="T27" fmla="*/ 0 h 215"/>
                  <a:gd name="T28" fmla="*/ 0 w 204"/>
                  <a:gd name="T29" fmla="*/ 0 h 215"/>
                  <a:gd name="T30" fmla="*/ 0 w 204"/>
                  <a:gd name="T31" fmla="*/ 0 h 215"/>
                  <a:gd name="T32" fmla="*/ 0 w 204"/>
                  <a:gd name="T33" fmla="*/ 0 h 215"/>
                  <a:gd name="T34" fmla="*/ 0 w 204"/>
                  <a:gd name="T35" fmla="*/ 0 h 215"/>
                  <a:gd name="T36" fmla="*/ 0 w 204"/>
                  <a:gd name="T37" fmla="*/ 0 h 215"/>
                  <a:gd name="T38" fmla="*/ 0 w 204"/>
                  <a:gd name="T39" fmla="*/ 0 h 215"/>
                  <a:gd name="T40" fmla="*/ 0 w 204"/>
                  <a:gd name="T41" fmla="*/ 0 h 215"/>
                  <a:gd name="T42" fmla="*/ 0 w 204"/>
                  <a:gd name="T43" fmla="*/ 0 h 215"/>
                  <a:gd name="T44" fmla="*/ 0 w 204"/>
                  <a:gd name="T45" fmla="*/ 0 h 215"/>
                  <a:gd name="T46" fmla="*/ 0 w 204"/>
                  <a:gd name="T47" fmla="*/ 0 h 215"/>
                  <a:gd name="T48" fmla="*/ 0 w 204"/>
                  <a:gd name="T49" fmla="*/ 0 h 215"/>
                  <a:gd name="T50" fmla="*/ 0 w 204"/>
                  <a:gd name="T51" fmla="*/ 0 h 215"/>
                  <a:gd name="T52" fmla="*/ 1 w 204"/>
                  <a:gd name="T53" fmla="*/ 1 h 215"/>
                  <a:gd name="T54" fmla="*/ 1 w 204"/>
                  <a:gd name="T55" fmla="*/ 1 h 215"/>
                  <a:gd name="T56" fmla="*/ 1 w 204"/>
                  <a:gd name="T57" fmla="*/ 1 h 215"/>
                  <a:gd name="T58" fmla="*/ 1 w 204"/>
                  <a:gd name="T59" fmla="*/ 1 h 215"/>
                  <a:gd name="T60" fmla="*/ 1 w 204"/>
                  <a:gd name="T61" fmla="*/ 1 h 215"/>
                  <a:gd name="T62" fmla="*/ 1 w 204"/>
                  <a:gd name="T63" fmla="*/ 1 h 215"/>
                  <a:gd name="T64" fmla="*/ 1 w 204"/>
                  <a:gd name="T65" fmla="*/ 1 h 215"/>
                  <a:gd name="T66" fmla="*/ 1 w 204"/>
                  <a:gd name="T67" fmla="*/ 1 h 21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04" h="215">
                    <a:moveTo>
                      <a:pt x="204" y="215"/>
                    </a:moveTo>
                    <a:lnTo>
                      <a:pt x="195" y="204"/>
                    </a:lnTo>
                    <a:lnTo>
                      <a:pt x="178" y="193"/>
                    </a:lnTo>
                    <a:lnTo>
                      <a:pt x="162" y="183"/>
                    </a:lnTo>
                    <a:lnTo>
                      <a:pt x="153" y="173"/>
                    </a:lnTo>
                    <a:lnTo>
                      <a:pt x="136" y="161"/>
                    </a:lnTo>
                    <a:lnTo>
                      <a:pt x="121" y="141"/>
                    </a:lnTo>
                    <a:lnTo>
                      <a:pt x="112" y="130"/>
                    </a:lnTo>
                    <a:lnTo>
                      <a:pt x="97" y="111"/>
                    </a:lnTo>
                    <a:lnTo>
                      <a:pt x="89" y="100"/>
                    </a:lnTo>
                    <a:lnTo>
                      <a:pt x="72" y="90"/>
                    </a:lnTo>
                    <a:lnTo>
                      <a:pt x="65" y="71"/>
                    </a:lnTo>
                    <a:lnTo>
                      <a:pt x="48" y="59"/>
                    </a:lnTo>
                    <a:lnTo>
                      <a:pt x="41" y="41"/>
                    </a:lnTo>
                    <a:lnTo>
                      <a:pt x="24" y="29"/>
                    </a:lnTo>
                    <a:lnTo>
                      <a:pt x="17" y="19"/>
                    </a:lnTo>
                    <a:lnTo>
                      <a:pt x="0" y="0"/>
                    </a:lnTo>
                    <a:lnTo>
                      <a:pt x="68" y="44"/>
                    </a:lnTo>
                    <a:lnTo>
                      <a:pt x="67" y="52"/>
                    </a:lnTo>
                    <a:lnTo>
                      <a:pt x="76" y="53"/>
                    </a:lnTo>
                    <a:lnTo>
                      <a:pt x="83" y="63"/>
                    </a:lnTo>
                    <a:lnTo>
                      <a:pt x="82" y="73"/>
                    </a:lnTo>
                    <a:lnTo>
                      <a:pt x="91" y="82"/>
                    </a:lnTo>
                    <a:lnTo>
                      <a:pt x="100" y="83"/>
                    </a:lnTo>
                    <a:lnTo>
                      <a:pt x="108" y="94"/>
                    </a:lnTo>
                    <a:lnTo>
                      <a:pt x="107" y="103"/>
                    </a:lnTo>
                    <a:lnTo>
                      <a:pt x="123" y="123"/>
                    </a:lnTo>
                    <a:lnTo>
                      <a:pt x="131" y="132"/>
                    </a:lnTo>
                    <a:lnTo>
                      <a:pt x="146" y="153"/>
                    </a:lnTo>
                    <a:lnTo>
                      <a:pt x="155" y="163"/>
                    </a:lnTo>
                    <a:lnTo>
                      <a:pt x="171" y="175"/>
                    </a:lnTo>
                    <a:lnTo>
                      <a:pt x="179" y="185"/>
                    </a:lnTo>
                    <a:lnTo>
                      <a:pt x="195" y="204"/>
                    </a:lnTo>
                    <a:lnTo>
                      <a:pt x="204" y="215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51" name="Freeform 2070">
                <a:extLst>
                  <a:ext uri="{FF2B5EF4-FFF2-40B4-BE49-F238E27FC236}">
                    <a16:creationId xmlns:a16="http://schemas.microsoft.com/office/drawing/2014/main" id="{50718AE0-3C9D-4021-949B-7F32CD820B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" y="3504"/>
                <a:ext cx="1" cy="1"/>
              </a:xfrm>
              <a:custGeom>
                <a:avLst/>
                <a:gdLst>
                  <a:gd name="T0" fmla="*/ 0 w 6"/>
                  <a:gd name="T1" fmla="*/ 0 h 29"/>
                  <a:gd name="T2" fmla="*/ 0 w 6"/>
                  <a:gd name="T3" fmla="*/ 0 h 29"/>
                  <a:gd name="T4" fmla="*/ 0 w 6"/>
                  <a:gd name="T5" fmla="*/ 0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29">
                    <a:moveTo>
                      <a:pt x="6" y="29"/>
                    </a:moveTo>
                    <a:lnTo>
                      <a:pt x="0" y="0"/>
                    </a:lnTo>
                    <a:lnTo>
                      <a:pt x="6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52" name="Freeform 2071">
                <a:extLst>
                  <a:ext uri="{FF2B5EF4-FFF2-40B4-BE49-F238E27FC236}">
                    <a16:creationId xmlns:a16="http://schemas.microsoft.com/office/drawing/2014/main" id="{F4C32453-E192-4813-88E4-AFC4B94C9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7" y="3512"/>
                <a:ext cx="7" cy="6"/>
              </a:xfrm>
              <a:custGeom>
                <a:avLst/>
                <a:gdLst>
                  <a:gd name="T0" fmla="*/ 1 w 98"/>
                  <a:gd name="T1" fmla="*/ 0 h 94"/>
                  <a:gd name="T2" fmla="*/ 0 w 98"/>
                  <a:gd name="T3" fmla="*/ 0 h 94"/>
                  <a:gd name="T4" fmla="*/ 0 w 98"/>
                  <a:gd name="T5" fmla="*/ 0 h 94"/>
                  <a:gd name="T6" fmla="*/ 0 w 98"/>
                  <a:gd name="T7" fmla="*/ 0 h 94"/>
                  <a:gd name="T8" fmla="*/ 0 w 98"/>
                  <a:gd name="T9" fmla="*/ 0 h 94"/>
                  <a:gd name="T10" fmla="*/ 0 w 98"/>
                  <a:gd name="T11" fmla="*/ 0 h 94"/>
                  <a:gd name="T12" fmla="*/ 0 w 98"/>
                  <a:gd name="T13" fmla="*/ 0 h 94"/>
                  <a:gd name="T14" fmla="*/ 0 w 98"/>
                  <a:gd name="T15" fmla="*/ 0 h 94"/>
                  <a:gd name="T16" fmla="*/ 0 w 98"/>
                  <a:gd name="T17" fmla="*/ 0 h 94"/>
                  <a:gd name="T18" fmla="*/ 1 w 98"/>
                  <a:gd name="T19" fmla="*/ 0 h 9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8" h="94">
                    <a:moveTo>
                      <a:pt x="98" y="94"/>
                    </a:moveTo>
                    <a:lnTo>
                      <a:pt x="0" y="0"/>
                    </a:lnTo>
                    <a:lnTo>
                      <a:pt x="16" y="11"/>
                    </a:lnTo>
                    <a:lnTo>
                      <a:pt x="25" y="21"/>
                    </a:lnTo>
                    <a:lnTo>
                      <a:pt x="42" y="33"/>
                    </a:lnTo>
                    <a:lnTo>
                      <a:pt x="49" y="51"/>
                    </a:lnTo>
                    <a:lnTo>
                      <a:pt x="66" y="63"/>
                    </a:lnTo>
                    <a:lnTo>
                      <a:pt x="73" y="72"/>
                    </a:lnTo>
                    <a:lnTo>
                      <a:pt x="82" y="82"/>
                    </a:lnTo>
                    <a:lnTo>
                      <a:pt x="98" y="94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53" name="Freeform 2072">
                <a:extLst>
                  <a:ext uri="{FF2B5EF4-FFF2-40B4-BE49-F238E27FC236}">
                    <a16:creationId xmlns:a16="http://schemas.microsoft.com/office/drawing/2014/main" id="{58E75DAF-FB74-4E8E-A575-731A223B9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2" y="3501"/>
                <a:ext cx="1" cy="1"/>
              </a:xfrm>
              <a:custGeom>
                <a:avLst/>
                <a:gdLst>
                  <a:gd name="T0" fmla="*/ 0 w 7"/>
                  <a:gd name="T1" fmla="*/ 0 h 19"/>
                  <a:gd name="T2" fmla="*/ 0 w 7"/>
                  <a:gd name="T3" fmla="*/ 0 h 19"/>
                  <a:gd name="T4" fmla="*/ 0 w 7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9">
                    <a:moveTo>
                      <a:pt x="7" y="19"/>
                    </a:moveTo>
                    <a:lnTo>
                      <a:pt x="0" y="0"/>
                    </a:lnTo>
                    <a:lnTo>
                      <a:pt x="7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54" name="Freeform 2073">
                <a:extLst>
                  <a:ext uri="{FF2B5EF4-FFF2-40B4-BE49-F238E27FC236}">
                    <a16:creationId xmlns:a16="http://schemas.microsoft.com/office/drawing/2014/main" id="{2BEBDF33-2991-48A4-8223-DA01FC194D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1" y="3482"/>
                <a:ext cx="8" cy="21"/>
              </a:xfrm>
              <a:custGeom>
                <a:avLst/>
                <a:gdLst>
                  <a:gd name="T0" fmla="*/ 1 w 119"/>
                  <a:gd name="T1" fmla="*/ 1 h 315"/>
                  <a:gd name="T2" fmla="*/ 1 w 119"/>
                  <a:gd name="T3" fmla="*/ 1 h 315"/>
                  <a:gd name="T4" fmla="*/ 0 w 119"/>
                  <a:gd name="T5" fmla="*/ 1 h 315"/>
                  <a:gd name="T6" fmla="*/ 0 w 119"/>
                  <a:gd name="T7" fmla="*/ 1 h 315"/>
                  <a:gd name="T8" fmla="*/ 0 w 119"/>
                  <a:gd name="T9" fmla="*/ 1 h 315"/>
                  <a:gd name="T10" fmla="*/ 0 w 119"/>
                  <a:gd name="T11" fmla="*/ 1 h 315"/>
                  <a:gd name="T12" fmla="*/ 0 w 119"/>
                  <a:gd name="T13" fmla="*/ 1 h 315"/>
                  <a:gd name="T14" fmla="*/ 0 w 119"/>
                  <a:gd name="T15" fmla="*/ 1 h 315"/>
                  <a:gd name="T16" fmla="*/ 0 w 119"/>
                  <a:gd name="T17" fmla="*/ 1 h 315"/>
                  <a:gd name="T18" fmla="*/ 0 w 119"/>
                  <a:gd name="T19" fmla="*/ 1 h 315"/>
                  <a:gd name="T20" fmla="*/ 0 w 119"/>
                  <a:gd name="T21" fmla="*/ 1 h 315"/>
                  <a:gd name="T22" fmla="*/ 0 w 119"/>
                  <a:gd name="T23" fmla="*/ 0 h 315"/>
                  <a:gd name="T24" fmla="*/ 0 w 119"/>
                  <a:gd name="T25" fmla="*/ 0 h 315"/>
                  <a:gd name="T26" fmla="*/ 0 w 119"/>
                  <a:gd name="T27" fmla="*/ 0 h 315"/>
                  <a:gd name="T28" fmla="*/ 0 w 119"/>
                  <a:gd name="T29" fmla="*/ 0 h 315"/>
                  <a:gd name="T30" fmla="*/ 0 w 119"/>
                  <a:gd name="T31" fmla="*/ 0 h 315"/>
                  <a:gd name="T32" fmla="*/ 0 w 119"/>
                  <a:gd name="T33" fmla="*/ 0 h 315"/>
                  <a:gd name="T34" fmla="*/ 0 w 119"/>
                  <a:gd name="T35" fmla="*/ 0 h 315"/>
                  <a:gd name="T36" fmla="*/ 0 w 119"/>
                  <a:gd name="T37" fmla="*/ 0 h 315"/>
                  <a:gd name="T38" fmla="*/ 0 w 119"/>
                  <a:gd name="T39" fmla="*/ 0 h 315"/>
                  <a:gd name="T40" fmla="*/ 0 w 119"/>
                  <a:gd name="T41" fmla="*/ 0 h 315"/>
                  <a:gd name="T42" fmla="*/ 0 w 119"/>
                  <a:gd name="T43" fmla="*/ 0 h 315"/>
                  <a:gd name="T44" fmla="*/ 0 w 119"/>
                  <a:gd name="T45" fmla="*/ 0 h 315"/>
                  <a:gd name="T46" fmla="*/ 0 w 119"/>
                  <a:gd name="T47" fmla="*/ 0 h 315"/>
                  <a:gd name="T48" fmla="*/ 0 w 119"/>
                  <a:gd name="T49" fmla="*/ 1 h 315"/>
                  <a:gd name="T50" fmla="*/ 0 w 119"/>
                  <a:gd name="T51" fmla="*/ 1 h 315"/>
                  <a:gd name="T52" fmla="*/ 0 w 119"/>
                  <a:gd name="T53" fmla="*/ 1 h 315"/>
                  <a:gd name="T54" fmla="*/ 0 w 119"/>
                  <a:gd name="T55" fmla="*/ 1 h 315"/>
                  <a:gd name="T56" fmla="*/ 0 w 119"/>
                  <a:gd name="T57" fmla="*/ 1 h 315"/>
                  <a:gd name="T58" fmla="*/ 0 w 119"/>
                  <a:gd name="T59" fmla="*/ 1 h 315"/>
                  <a:gd name="T60" fmla="*/ 0 w 119"/>
                  <a:gd name="T61" fmla="*/ 1 h 315"/>
                  <a:gd name="T62" fmla="*/ 0 w 119"/>
                  <a:gd name="T63" fmla="*/ 1 h 315"/>
                  <a:gd name="T64" fmla="*/ 0 w 119"/>
                  <a:gd name="T65" fmla="*/ 1 h 315"/>
                  <a:gd name="T66" fmla="*/ 0 w 119"/>
                  <a:gd name="T67" fmla="*/ 1 h 315"/>
                  <a:gd name="T68" fmla="*/ 0 w 119"/>
                  <a:gd name="T69" fmla="*/ 1 h 315"/>
                  <a:gd name="T70" fmla="*/ 0 w 119"/>
                  <a:gd name="T71" fmla="*/ 1 h 315"/>
                  <a:gd name="T72" fmla="*/ 0 w 119"/>
                  <a:gd name="T73" fmla="*/ 1 h 315"/>
                  <a:gd name="T74" fmla="*/ 0 w 119"/>
                  <a:gd name="T75" fmla="*/ 1 h 315"/>
                  <a:gd name="T76" fmla="*/ 1 w 119"/>
                  <a:gd name="T77" fmla="*/ 1 h 315"/>
                  <a:gd name="T78" fmla="*/ 0 w 119"/>
                  <a:gd name="T79" fmla="*/ 1 h 315"/>
                  <a:gd name="T80" fmla="*/ 1 w 119"/>
                  <a:gd name="T81" fmla="*/ 1 h 31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19" h="315">
                    <a:moveTo>
                      <a:pt x="119" y="315"/>
                    </a:moveTo>
                    <a:lnTo>
                      <a:pt x="113" y="297"/>
                    </a:lnTo>
                    <a:lnTo>
                      <a:pt x="105" y="278"/>
                    </a:lnTo>
                    <a:lnTo>
                      <a:pt x="89" y="267"/>
                    </a:lnTo>
                    <a:lnTo>
                      <a:pt x="81" y="247"/>
                    </a:lnTo>
                    <a:lnTo>
                      <a:pt x="75" y="228"/>
                    </a:lnTo>
                    <a:lnTo>
                      <a:pt x="67" y="209"/>
                    </a:lnTo>
                    <a:lnTo>
                      <a:pt x="62" y="181"/>
                    </a:lnTo>
                    <a:lnTo>
                      <a:pt x="55" y="162"/>
                    </a:lnTo>
                    <a:lnTo>
                      <a:pt x="48" y="143"/>
                    </a:lnTo>
                    <a:lnTo>
                      <a:pt x="42" y="125"/>
                    </a:lnTo>
                    <a:lnTo>
                      <a:pt x="34" y="105"/>
                    </a:lnTo>
                    <a:lnTo>
                      <a:pt x="27" y="86"/>
                    </a:lnTo>
                    <a:lnTo>
                      <a:pt x="20" y="67"/>
                    </a:lnTo>
                    <a:lnTo>
                      <a:pt x="14" y="48"/>
                    </a:lnTo>
                    <a:lnTo>
                      <a:pt x="7" y="29"/>
                    </a:lnTo>
                    <a:lnTo>
                      <a:pt x="0" y="0"/>
                    </a:lnTo>
                    <a:lnTo>
                      <a:pt x="8" y="20"/>
                    </a:lnTo>
                    <a:lnTo>
                      <a:pt x="16" y="30"/>
                    </a:lnTo>
                    <a:lnTo>
                      <a:pt x="22" y="49"/>
                    </a:lnTo>
                    <a:lnTo>
                      <a:pt x="29" y="68"/>
                    </a:lnTo>
                    <a:lnTo>
                      <a:pt x="37" y="78"/>
                    </a:lnTo>
                    <a:lnTo>
                      <a:pt x="45" y="97"/>
                    </a:lnTo>
                    <a:lnTo>
                      <a:pt x="44" y="106"/>
                    </a:lnTo>
                    <a:lnTo>
                      <a:pt x="50" y="126"/>
                    </a:lnTo>
                    <a:lnTo>
                      <a:pt x="58" y="135"/>
                    </a:lnTo>
                    <a:lnTo>
                      <a:pt x="66" y="145"/>
                    </a:lnTo>
                    <a:lnTo>
                      <a:pt x="64" y="163"/>
                    </a:lnTo>
                    <a:lnTo>
                      <a:pt x="71" y="173"/>
                    </a:lnTo>
                    <a:lnTo>
                      <a:pt x="80" y="183"/>
                    </a:lnTo>
                    <a:lnTo>
                      <a:pt x="78" y="201"/>
                    </a:lnTo>
                    <a:lnTo>
                      <a:pt x="85" y="212"/>
                    </a:lnTo>
                    <a:lnTo>
                      <a:pt x="94" y="221"/>
                    </a:lnTo>
                    <a:lnTo>
                      <a:pt x="93" y="230"/>
                    </a:lnTo>
                    <a:lnTo>
                      <a:pt x="99" y="249"/>
                    </a:lnTo>
                    <a:lnTo>
                      <a:pt x="98" y="259"/>
                    </a:lnTo>
                    <a:lnTo>
                      <a:pt x="106" y="269"/>
                    </a:lnTo>
                    <a:lnTo>
                      <a:pt x="104" y="286"/>
                    </a:lnTo>
                    <a:lnTo>
                      <a:pt x="113" y="297"/>
                    </a:lnTo>
                    <a:lnTo>
                      <a:pt x="111" y="306"/>
                    </a:lnTo>
                    <a:lnTo>
                      <a:pt x="119" y="3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55" name="Freeform 2074">
                <a:extLst>
                  <a:ext uri="{FF2B5EF4-FFF2-40B4-BE49-F238E27FC236}">
                    <a16:creationId xmlns:a16="http://schemas.microsoft.com/office/drawing/2014/main" id="{DE0DE277-ACAC-4019-B91E-4D74A06D2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1" y="3499"/>
                <a:ext cx="1" cy="1"/>
              </a:xfrm>
              <a:custGeom>
                <a:avLst/>
                <a:gdLst>
                  <a:gd name="T0" fmla="*/ 0 w 2"/>
                  <a:gd name="T1" fmla="*/ 0 h 18"/>
                  <a:gd name="T2" fmla="*/ 1 w 2"/>
                  <a:gd name="T3" fmla="*/ 0 h 18"/>
                  <a:gd name="T4" fmla="*/ 0 w 2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8">
                    <a:moveTo>
                      <a:pt x="0" y="18"/>
                    </a:moveTo>
                    <a:lnTo>
                      <a:pt x="2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56" name="Freeform 2075">
                <a:extLst>
                  <a:ext uri="{FF2B5EF4-FFF2-40B4-BE49-F238E27FC236}">
                    <a16:creationId xmlns:a16="http://schemas.microsoft.com/office/drawing/2014/main" id="{5D27E33A-6BED-4D67-83AC-854873818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4" y="3506"/>
                <a:ext cx="2" cy="3"/>
              </a:xfrm>
              <a:custGeom>
                <a:avLst/>
                <a:gdLst>
                  <a:gd name="T0" fmla="*/ 0 w 31"/>
                  <a:gd name="T1" fmla="*/ 0 h 40"/>
                  <a:gd name="T2" fmla="*/ 0 w 31"/>
                  <a:gd name="T3" fmla="*/ 0 h 40"/>
                  <a:gd name="T4" fmla="*/ 0 w 31"/>
                  <a:gd name="T5" fmla="*/ 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40">
                    <a:moveTo>
                      <a:pt x="31" y="40"/>
                    </a:moveTo>
                    <a:lnTo>
                      <a:pt x="0" y="0"/>
                    </a:lnTo>
                    <a:lnTo>
                      <a:pt x="31" y="4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57" name="Freeform 2076">
                <a:extLst>
                  <a:ext uri="{FF2B5EF4-FFF2-40B4-BE49-F238E27FC236}">
                    <a16:creationId xmlns:a16="http://schemas.microsoft.com/office/drawing/2014/main" id="{7CF3CA54-7FC9-4A21-9D65-FCFDCF3A2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3477"/>
                <a:ext cx="7" cy="20"/>
              </a:xfrm>
              <a:custGeom>
                <a:avLst/>
                <a:gdLst>
                  <a:gd name="T0" fmla="*/ 0 w 103"/>
                  <a:gd name="T1" fmla="*/ 1 h 295"/>
                  <a:gd name="T2" fmla="*/ 0 w 103"/>
                  <a:gd name="T3" fmla="*/ 0 h 295"/>
                  <a:gd name="T4" fmla="*/ 0 w 103"/>
                  <a:gd name="T5" fmla="*/ 0 h 295"/>
                  <a:gd name="T6" fmla="*/ 0 w 103"/>
                  <a:gd name="T7" fmla="*/ 0 h 295"/>
                  <a:gd name="T8" fmla="*/ 0 w 103"/>
                  <a:gd name="T9" fmla="*/ 1 h 2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" h="295">
                    <a:moveTo>
                      <a:pt x="103" y="295"/>
                    </a:moveTo>
                    <a:lnTo>
                      <a:pt x="0" y="0"/>
                    </a:lnTo>
                    <a:lnTo>
                      <a:pt x="9" y="1"/>
                    </a:lnTo>
                    <a:lnTo>
                      <a:pt x="23" y="48"/>
                    </a:lnTo>
                    <a:lnTo>
                      <a:pt x="103" y="29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58" name="Freeform 2077">
                <a:extLst>
                  <a:ext uri="{FF2B5EF4-FFF2-40B4-BE49-F238E27FC236}">
                    <a16:creationId xmlns:a16="http://schemas.microsoft.com/office/drawing/2014/main" id="{B10B424A-43E5-416E-81EF-E7A6EA557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1" y="3497"/>
                <a:ext cx="9" cy="8"/>
              </a:xfrm>
              <a:custGeom>
                <a:avLst/>
                <a:gdLst>
                  <a:gd name="T0" fmla="*/ 1 w 135"/>
                  <a:gd name="T1" fmla="*/ 1 h 117"/>
                  <a:gd name="T2" fmla="*/ 1 w 135"/>
                  <a:gd name="T3" fmla="*/ 0 h 117"/>
                  <a:gd name="T4" fmla="*/ 1 w 135"/>
                  <a:gd name="T5" fmla="*/ 0 h 117"/>
                  <a:gd name="T6" fmla="*/ 0 w 135"/>
                  <a:gd name="T7" fmla="*/ 0 h 117"/>
                  <a:gd name="T8" fmla="*/ 0 w 135"/>
                  <a:gd name="T9" fmla="*/ 0 h 117"/>
                  <a:gd name="T10" fmla="*/ 0 w 135"/>
                  <a:gd name="T11" fmla="*/ 0 h 117"/>
                  <a:gd name="T12" fmla="*/ 0 w 135"/>
                  <a:gd name="T13" fmla="*/ 0 h 117"/>
                  <a:gd name="T14" fmla="*/ 0 w 135"/>
                  <a:gd name="T15" fmla="*/ 0 h 117"/>
                  <a:gd name="T16" fmla="*/ 0 w 135"/>
                  <a:gd name="T17" fmla="*/ 0 h 117"/>
                  <a:gd name="T18" fmla="*/ 0 w 135"/>
                  <a:gd name="T19" fmla="*/ 0 h 117"/>
                  <a:gd name="T20" fmla="*/ 0 w 135"/>
                  <a:gd name="T21" fmla="*/ 0 h 117"/>
                  <a:gd name="T22" fmla="*/ 0 w 135"/>
                  <a:gd name="T23" fmla="*/ 0 h 117"/>
                  <a:gd name="T24" fmla="*/ 0 w 135"/>
                  <a:gd name="T25" fmla="*/ 0 h 117"/>
                  <a:gd name="T26" fmla="*/ 0 w 135"/>
                  <a:gd name="T27" fmla="*/ 0 h 117"/>
                  <a:gd name="T28" fmla="*/ 0 w 135"/>
                  <a:gd name="T29" fmla="*/ 0 h 117"/>
                  <a:gd name="T30" fmla="*/ 0 w 135"/>
                  <a:gd name="T31" fmla="*/ 1 h 117"/>
                  <a:gd name="T32" fmla="*/ 0 w 135"/>
                  <a:gd name="T33" fmla="*/ 0 h 117"/>
                  <a:gd name="T34" fmla="*/ 0 w 135"/>
                  <a:gd name="T35" fmla="*/ 0 h 117"/>
                  <a:gd name="T36" fmla="*/ 0 w 135"/>
                  <a:gd name="T37" fmla="*/ 0 h 117"/>
                  <a:gd name="T38" fmla="*/ 0 w 135"/>
                  <a:gd name="T39" fmla="*/ 0 h 117"/>
                  <a:gd name="T40" fmla="*/ 0 w 135"/>
                  <a:gd name="T41" fmla="*/ 0 h 117"/>
                  <a:gd name="T42" fmla="*/ 0 w 135"/>
                  <a:gd name="T43" fmla="*/ 0 h 117"/>
                  <a:gd name="T44" fmla="*/ 0 w 135"/>
                  <a:gd name="T45" fmla="*/ 0 h 117"/>
                  <a:gd name="T46" fmla="*/ 0 w 135"/>
                  <a:gd name="T47" fmla="*/ 0 h 117"/>
                  <a:gd name="T48" fmla="*/ 0 w 135"/>
                  <a:gd name="T49" fmla="*/ 0 h 117"/>
                  <a:gd name="T50" fmla="*/ 0 w 135"/>
                  <a:gd name="T51" fmla="*/ 0 h 117"/>
                  <a:gd name="T52" fmla="*/ 0 w 135"/>
                  <a:gd name="T53" fmla="*/ 0 h 117"/>
                  <a:gd name="T54" fmla="*/ 0 w 135"/>
                  <a:gd name="T55" fmla="*/ 0 h 117"/>
                  <a:gd name="T56" fmla="*/ 0 w 135"/>
                  <a:gd name="T57" fmla="*/ 0 h 117"/>
                  <a:gd name="T58" fmla="*/ 0 w 135"/>
                  <a:gd name="T59" fmla="*/ 0 h 117"/>
                  <a:gd name="T60" fmla="*/ 0 w 135"/>
                  <a:gd name="T61" fmla="*/ 0 h 117"/>
                  <a:gd name="T62" fmla="*/ 0 w 135"/>
                  <a:gd name="T63" fmla="*/ 0 h 117"/>
                  <a:gd name="T64" fmla="*/ 0 w 135"/>
                  <a:gd name="T65" fmla="*/ 0 h 117"/>
                  <a:gd name="T66" fmla="*/ 0 w 135"/>
                  <a:gd name="T67" fmla="*/ 0 h 117"/>
                  <a:gd name="T68" fmla="*/ 0 w 135"/>
                  <a:gd name="T69" fmla="*/ 0 h 117"/>
                  <a:gd name="T70" fmla="*/ 0 w 135"/>
                  <a:gd name="T71" fmla="*/ 0 h 117"/>
                  <a:gd name="T72" fmla="*/ 0 w 135"/>
                  <a:gd name="T73" fmla="*/ 0 h 117"/>
                  <a:gd name="T74" fmla="*/ 0 w 135"/>
                  <a:gd name="T75" fmla="*/ 0 h 117"/>
                  <a:gd name="T76" fmla="*/ 0 w 135"/>
                  <a:gd name="T77" fmla="*/ 0 h 117"/>
                  <a:gd name="T78" fmla="*/ 0 w 135"/>
                  <a:gd name="T79" fmla="*/ 0 h 117"/>
                  <a:gd name="T80" fmla="*/ 0 w 135"/>
                  <a:gd name="T81" fmla="*/ 0 h 117"/>
                  <a:gd name="T82" fmla="*/ 0 w 135"/>
                  <a:gd name="T83" fmla="*/ 0 h 117"/>
                  <a:gd name="T84" fmla="*/ 0 w 135"/>
                  <a:gd name="T85" fmla="*/ 0 h 117"/>
                  <a:gd name="T86" fmla="*/ 0 w 135"/>
                  <a:gd name="T87" fmla="*/ 0 h 117"/>
                  <a:gd name="T88" fmla="*/ 0 w 135"/>
                  <a:gd name="T89" fmla="*/ 0 h 117"/>
                  <a:gd name="T90" fmla="*/ 0 w 135"/>
                  <a:gd name="T91" fmla="*/ 0 h 117"/>
                  <a:gd name="T92" fmla="*/ 0 w 135"/>
                  <a:gd name="T93" fmla="*/ 0 h 117"/>
                  <a:gd name="T94" fmla="*/ 1 w 135"/>
                  <a:gd name="T95" fmla="*/ 1 h 11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35" h="117">
                    <a:moveTo>
                      <a:pt x="135" y="117"/>
                    </a:moveTo>
                    <a:lnTo>
                      <a:pt x="127" y="108"/>
                    </a:lnTo>
                    <a:lnTo>
                      <a:pt x="119" y="107"/>
                    </a:lnTo>
                    <a:lnTo>
                      <a:pt x="110" y="105"/>
                    </a:lnTo>
                    <a:lnTo>
                      <a:pt x="100" y="104"/>
                    </a:lnTo>
                    <a:lnTo>
                      <a:pt x="92" y="103"/>
                    </a:lnTo>
                    <a:lnTo>
                      <a:pt x="83" y="102"/>
                    </a:lnTo>
                    <a:lnTo>
                      <a:pt x="74" y="101"/>
                    </a:lnTo>
                    <a:lnTo>
                      <a:pt x="64" y="100"/>
                    </a:lnTo>
                    <a:lnTo>
                      <a:pt x="40" y="79"/>
                    </a:lnTo>
                    <a:lnTo>
                      <a:pt x="41" y="69"/>
                    </a:lnTo>
                    <a:lnTo>
                      <a:pt x="40" y="79"/>
                    </a:lnTo>
                    <a:lnTo>
                      <a:pt x="56" y="99"/>
                    </a:lnTo>
                    <a:lnTo>
                      <a:pt x="55" y="108"/>
                    </a:lnTo>
                    <a:lnTo>
                      <a:pt x="46" y="107"/>
                    </a:lnTo>
                    <a:lnTo>
                      <a:pt x="45" y="115"/>
                    </a:lnTo>
                    <a:lnTo>
                      <a:pt x="46" y="107"/>
                    </a:lnTo>
                    <a:lnTo>
                      <a:pt x="38" y="97"/>
                    </a:lnTo>
                    <a:lnTo>
                      <a:pt x="23" y="67"/>
                    </a:lnTo>
                    <a:lnTo>
                      <a:pt x="31" y="78"/>
                    </a:lnTo>
                    <a:lnTo>
                      <a:pt x="32" y="68"/>
                    </a:lnTo>
                    <a:lnTo>
                      <a:pt x="41" y="69"/>
                    </a:lnTo>
                    <a:lnTo>
                      <a:pt x="32" y="68"/>
                    </a:lnTo>
                    <a:lnTo>
                      <a:pt x="23" y="58"/>
                    </a:lnTo>
                    <a:lnTo>
                      <a:pt x="16" y="48"/>
                    </a:lnTo>
                    <a:lnTo>
                      <a:pt x="9" y="39"/>
                    </a:lnTo>
                    <a:lnTo>
                      <a:pt x="0" y="28"/>
                    </a:lnTo>
                    <a:lnTo>
                      <a:pt x="1" y="19"/>
                    </a:lnTo>
                    <a:lnTo>
                      <a:pt x="3" y="11"/>
                    </a:lnTo>
                    <a:lnTo>
                      <a:pt x="4" y="0"/>
                    </a:lnTo>
                    <a:lnTo>
                      <a:pt x="13" y="2"/>
                    </a:lnTo>
                    <a:lnTo>
                      <a:pt x="21" y="3"/>
                    </a:lnTo>
                    <a:lnTo>
                      <a:pt x="20" y="13"/>
                    </a:lnTo>
                    <a:lnTo>
                      <a:pt x="29" y="14"/>
                    </a:lnTo>
                    <a:lnTo>
                      <a:pt x="39" y="15"/>
                    </a:lnTo>
                    <a:lnTo>
                      <a:pt x="38" y="23"/>
                    </a:lnTo>
                    <a:lnTo>
                      <a:pt x="46" y="24"/>
                    </a:lnTo>
                    <a:lnTo>
                      <a:pt x="45" y="33"/>
                    </a:lnTo>
                    <a:lnTo>
                      <a:pt x="54" y="34"/>
                    </a:lnTo>
                    <a:lnTo>
                      <a:pt x="53" y="44"/>
                    </a:lnTo>
                    <a:lnTo>
                      <a:pt x="61" y="53"/>
                    </a:lnTo>
                    <a:lnTo>
                      <a:pt x="60" y="62"/>
                    </a:lnTo>
                    <a:lnTo>
                      <a:pt x="67" y="73"/>
                    </a:lnTo>
                    <a:lnTo>
                      <a:pt x="77" y="74"/>
                    </a:lnTo>
                    <a:lnTo>
                      <a:pt x="86" y="75"/>
                    </a:lnTo>
                    <a:lnTo>
                      <a:pt x="96" y="66"/>
                    </a:lnTo>
                    <a:lnTo>
                      <a:pt x="104" y="67"/>
                    </a:lnTo>
                    <a:lnTo>
                      <a:pt x="135" y="117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59" name="Freeform 2078">
                <a:extLst>
                  <a:ext uri="{FF2B5EF4-FFF2-40B4-BE49-F238E27FC236}">
                    <a16:creationId xmlns:a16="http://schemas.microsoft.com/office/drawing/2014/main" id="{F7D576B3-B530-4ACD-BA47-59EAEF9C0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3497"/>
                <a:ext cx="2" cy="3"/>
              </a:xfrm>
              <a:custGeom>
                <a:avLst/>
                <a:gdLst>
                  <a:gd name="T0" fmla="*/ 0 w 22"/>
                  <a:gd name="T1" fmla="*/ 0 h 49"/>
                  <a:gd name="T2" fmla="*/ 0 w 22"/>
                  <a:gd name="T3" fmla="*/ 0 h 49"/>
                  <a:gd name="T4" fmla="*/ 0 w 22"/>
                  <a:gd name="T5" fmla="*/ 0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49">
                    <a:moveTo>
                      <a:pt x="22" y="49"/>
                    </a:moveTo>
                    <a:lnTo>
                      <a:pt x="0" y="0"/>
                    </a:lnTo>
                    <a:lnTo>
                      <a:pt x="22" y="4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60" name="Freeform 2079">
                <a:extLst>
                  <a:ext uri="{FF2B5EF4-FFF2-40B4-BE49-F238E27FC236}">
                    <a16:creationId xmlns:a16="http://schemas.microsoft.com/office/drawing/2014/main" id="{1E643BCD-E83B-4E7B-B1EE-406950DD5F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3510"/>
                <a:ext cx="1" cy="2"/>
              </a:xfrm>
              <a:custGeom>
                <a:avLst/>
                <a:gdLst>
                  <a:gd name="T0" fmla="*/ 0 w 26"/>
                  <a:gd name="T1" fmla="*/ 0 h 31"/>
                  <a:gd name="T2" fmla="*/ 0 w 26"/>
                  <a:gd name="T3" fmla="*/ 0 h 31"/>
                  <a:gd name="T4" fmla="*/ 0 w 26"/>
                  <a:gd name="T5" fmla="*/ 0 h 31"/>
                  <a:gd name="T6" fmla="*/ 0 w 26"/>
                  <a:gd name="T7" fmla="*/ 0 h 31"/>
                  <a:gd name="T8" fmla="*/ 0 w 26"/>
                  <a:gd name="T9" fmla="*/ 0 h 31"/>
                  <a:gd name="T10" fmla="*/ 0 w 26"/>
                  <a:gd name="T11" fmla="*/ 0 h 31"/>
                  <a:gd name="T12" fmla="*/ 0 w 26"/>
                  <a:gd name="T13" fmla="*/ 0 h 31"/>
                  <a:gd name="T14" fmla="*/ 0 w 26"/>
                  <a:gd name="T15" fmla="*/ 0 h 31"/>
                  <a:gd name="T16" fmla="*/ 0 w 26"/>
                  <a:gd name="T17" fmla="*/ 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31">
                    <a:moveTo>
                      <a:pt x="15" y="29"/>
                    </a:moveTo>
                    <a:lnTo>
                      <a:pt x="0" y="0"/>
                    </a:lnTo>
                    <a:lnTo>
                      <a:pt x="9" y="1"/>
                    </a:lnTo>
                    <a:lnTo>
                      <a:pt x="18" y="2"/>
                    </a:lnTo>
                    <a:lnTo>
                      <a:pt x="17" y="11"/>
                    </a:lnTo>
                    <a:lnTo>
                      <a:pt x="26" y="12"/>
                    </a:lnTo>
                    <a:lnTo>
                      <a:pt x="25" y="22"/>
                    </a:lnTo>
                    <a:lnTo>
                      <a:pt x="24" y="31"/>
                    </a:lnTo>
                    <a:lnTo>
                      <a:pt x="15" y="29"/>
                    </a:lnTo>
                    <a:close/>
                  </a:path>
                </a:pathLst>
              </a:custGeom>
              <a:solidFill>
                <a:srgbClr val="FFB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61" name="Freeform 2080">
                <a:extLst>
                  <a:ext uri="{FF2B5EF4-FFF2-40B4-BE49-F238E27FC236}">
                    <a16:creationId xmlns:a16="http://schemas.microsoft.com/office/drawing/2014/main" id="{75AF8EE8-0F8B-4A19-B508-872D2EC2A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0" y="3489"/>
                <a:ext cx="1" cy="3"/>
              </a:xfrm>
              <a:custGeom>
                <a:avLst/>
                <a:gdLst>
                  <a:gd name="T0" fmla="*/ 0 w 15"/>
                  <a:gd name="T1" fmla="*/ 0 h 38"/>
                  <a:gd name="T2" fmla="*/ 0 w 15"/>
                  <a:gd name="T3" fmla="*/ 0 h 38"/>
                  <a:gd name="T4" fmla="*/ 0 w 15"/>
                  <a:gd name="T5" fmla="*/ 0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38">
                    <a:moveTo>
                      <a:pt x="15" y="38"/>
                    </a:moveTo>
                    <a:lnTo>
                      <a:pt x="0" y="0"/>
                    </a:lnTo>
                    <a:lnTo>
                      <a:pt x="15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62" name="Freeform 2081">
                <a:extLst>
                  <a:ext uri="{FF2B5EF4-FFF2-40B4-BE49-F238E27FC236}">
                    <a16:creationId xmlns:a16="http://schemas.microsoft.com/office/drawing/2014/main" id="{4868807F-FF8D-43DA-80CA-1EEB48398D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2" y="3488"/>
                <a:ext cx="24" cy="19"/>
              </a:xfrm>
              <a:custGeom>
                <a:avLst/>
                <a:gdLst>
                  <a:gd name="T0" fmla="*/ 2 w 358"/>
                  <a:gd name="T1" fmla="*/ 1 h 289"/>
                  <a:gd name="T2" fmla="*/ 2 w 358"/>
                  <a:gd name="T3" fmla="*/ 1 h 289"/>
                  <a:gd name="T4" fmla="*/ 1 w 358"/>
                  <a:gd name="T5" fmla="*/ 1 h 289"/>
                  <a:gd name="T6" fmla="*/ 1 w 358"/>
                  <a:gd name="T7" fmla="*/ 1 h 289"/>
                  <a:gd name="T8" fmla="*/ 1 w 358"/>
                  <a:gd name="T9" fmla="*/ 1 h 289"/>
                  <a:gd name="T10" fmla="*/ 1 w 358"/>
                  <a:gd name="T11" fmla="*/ 1 h 289"/>
                  <a:gd name="T12" fmla="*/ 1 w 358"/>
                  <a:gd name="T13" fmla="*/ 1 h 289"/>
                  <a:gd name="T14" fmla="*/ 1 w 358"/>
                  <a:gd name="T15" fmla="*/ 1 h 289"/>
                  <a:gd name="T16" fmla="*/ 1 w 358"/>
                  <a:gd name="T17" fmla="*/ 1 h 289"/>
                  <a:gd name="T18" fmla="*/ 1 w 358"/>
                  <a:gd name="T19" fmla="*/ 1 h 289"/>
                  <a:gd name="T20" fmla="*/ 1 w 358"/>
                  <a:gd name="T21" fmla="*/ 1 h 289"/>
                  <a:gd name="T22" fmla="*/ 1 w 358"/>
                  <a:gd name="T23" fmla="*/ 1 h 289"/>
                  <a:gd name="T24" fmla="*/ 1 w 358"/>
                  <a:gd name="T25" fmla="*/ 1 h 289"/>
                  <a:gd name="T26" fmla="*/ 1 w 358"/>
                  <a:gd name="T27" fmla="*/ 1 h 289"/>
                  <a:gd name="T28" fmla="*/ 1 w 358"/>
                  <a:gd name="T29" fmla="*/ 1 h 289"/>
                  <a:gd name="T30" fmla="*/ 1 w 358"/>
                  <a:gd name="T31" fmla="*/ 0 h 289"/>
                  <a:gd name="T32" fmla="*/ 1 w 358"/>
                  <a:gd name="T33" fmla="*/ 0 h 289"/>
                  <a:gd name="T34" fmla="*/ 1 w 358"/>
                  <a:gd name="T35" fmla="*/ 0 h 289"/>
                  <a:gd name="T36" fmla="*/ 0 w 358"/>
                  <a:gd name="T37" fmla="*/ 0 h 289"/>
                  <a:gd name="T38" fmla="*/ 0 w 358"/>
                  <a:gd name="T39" fmla="*/ 0 h 289"/>
                  <a:gd name="T40" fmla="*/ 0 w 358"/>
                  <a:gd name="T41" fmla="*/ 0 h 289"/>
                  <a:gd name="T42" fmla="*/ 0 w 358"/>
                  <a:gd name="T43" fmla="*/ 0 h 289"/>
                  <a:gd name="T44" fmla="*/ 0 w 358"/>
                  <a:gd name="T45" fmla="*/ 0 h 289"/>
                  <a:gd name="T46" fmla="*/ 0 w 358"/>
                  <a:gd name="T47" fmla="*/ 0 h 289"/>
                  <a:gd name="T48" fmla="*/ 0 w 358"/>
                  <a:gd name="T49" fmla="*/ 0 h 289"/>
                  <a:gd name="T50" fmla="*/ 0 w 358"/>
                  <a:gd name="T51" fmla="*/ 0 h 289"/>
                  <a:gd name="T52" fmla="*/ 0 w 358"/>
                  <a:gd name="T53" fmla="*/ 0 h 289"/>
                  <a:gd name="T54" fmla="*/ 0 w 358"/>
                  <a:gd name="T55" fmla="*/ 0 h 289"/>
                  <a:gd name="T56" fmla="*/ 0 w 358"/>
                  <a:gd name="T57" fmla="*/ 0 h 289"/>
                  <a:gd name="T58" fmla="*/ 0 w 358"/>
                  <a:gd name="T59" fmla="*/ 0 h 289"/>
                  <a:gd name="T60" fmla="*/ 1 w 358"/>
                  <a:gd name="T61" fmla="*/ 0 h 289"/>
                  <a:gd name="T62" fmla="*/ 1 w 358"/>
                  <a:gd name="T63" fmla="*/ 0 h 289"/>
                  <a:gd name="T64" fmla="*/ 1 w 358"/>
                  <a:gd name="T65" fmla="*/ 0 h 289"/>
                  <a:gd name="T66" fmla="*/ 1 w 358"/>
                  <a:gd name="T67" fmla="*/ 1 h 289"/>
                  <a:gd name="T68" fmla="*/ 1 w 358"/>
                  <a:gd name="T69" fmla="*/ 1 h 289"/>
                  <a:gd name="T70" fmla="*/ 1 w 358"/>
                  <a:gd name="T71" fmla="*/ 1 h 289"/>
                  <a:gd name="T72" fmla="*/ 1 w 358"/>
                  <a:gd name="T73" fmla="*/ 1 h 289"/>
                  <a:gd name="T74" fmla="*/ 1 w 358"/>
                  <a:gd name="T75" fmla="*/ 1 h 289"/>
                  <a:gd name="T76" fmla="*/ 1 w 358"/>
                  <a:gd name="T77" fmla="*/ 1 h 289"/>
                  <a:gd name="T78" fmla="*/ 1 w 358"/>
                  <a:gd name="T79" fmla="*/ 1 h 289"/>
                  <a:gd name="T80" fmla="*/ 1 w 358"/>
                  <a:gd name="T81" fmla="*/ 1 h 289"/>
                  <a:gd name="T82" fmla="*/ 1 w 358"/>
                  <a:gd name="T83" fmla="*/ 1 h 289"/>
                  <a:gd name="T84" fmla="*/ 1 w 358"/>
                  <a:gd name="T85" fmla="*/ 1 h 289"/>
                  <a:gd name="T86" fmla="*/ 1 w 358"/>
                  <a:gd name="T87" fmla="*/ 1 h 289"/>
                  <a:gd name="T88" fmla="*/ 1 w 358"/>
                  <a:gd name="T89" fmla="*/ 1 h 289"/>
                  <a:gd name="T90" fmla="*/ 2 w 358"/>
                  <a:gd name="T91" fmla="*/ 1 h 289"/>
                  <a:gd name="T92" fmla="*/ 2 w 358"/>
                  <a:gd name="T93" fmla="*/ 1 h 289"/>
                  <a:gd name="T94" fmla="*/ 2 w 358"/>
                  <a:gd name="T95" fmla="*/ 1 h 289"/>
                  <a:gd name="T96" fmla="*/ 2 w 358"/>
                  <a:gd name="T97" fmla="*/ 1 h 28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358" h="289">
                    <a:moveTo>
                      <a:pt x="358" y="289"/>
                    </a:moveTo>
                    <a:lnTo>
                      <a:pt x="351" y="279"/>
                    </a:lnTo>
                    <a:lnTo>
                      <a:pt x="333" y="267"/>
                    </a:lnTo>
                    <a:lnTo>
                      <a:pt x="325" y="258"/>
                    </a:lnTo>
                    <a:lnTo>
                      <a:pt x="317" y="248"/>
                    </a:lnTo>
                    <a:lnTo>
                      <a:pt x="301" y="236"/>
                    </a:lnTo>
                    <a:lnTo>
                      <a:pt x="293" y="226"/>
                    </a:lnTo>
                    <a:lnTo>
                      <a:pt x="276" y="215"/>
                    </a:lnTo>
                    <a:lnTo>
                      <a:pt x="268" y="206"/>
                    </a:lnTo>
                    <a:lnTo>
                      <a:pt x="252" y="185"/>
                    </a:lnTo>
                    <a:lnTo>
                      <a:pt x="235" y="174"/>
                    </a:lnTo>
                    <a:lnTo>
                      <a:pt x="218" y="163"/>
                    </a:lnTo>
                    <a:lnTo>
                      <a:pt x="201" y="151"/>
                    </a:lnTo>
                    <a:lnTo>
                      <a:pt x="185" y="131"/>
                    </a:lnTo>
                    <a:lnTo>
                      <a:pt x="168" y="120"/>
                    </a:lnTo>
                    <a:lnTo>
                      <a:pt x="150" y="110"/>
                    </a:lnTo>
                    <a:lnTo>
                      <a:pt x="135" y="98"/>
                    </a:lnTo>
                    <a:lnTo>
                      <a:pt x="117" y="87"/>
                    </a:lnTo>
                    <a:lnTo>
                      <a:pt x="101" y="76"/>
                    </a:lnTo>
                    <a:lnTo>
                      <a:pt x="83" y="65"/>
                    </a:lnTo>
                    <a:lnTo>
                      <a:pt x="66" y="54"/>
                    </a:lnTo>
                    <a:lnTo>
                      <a:pt x="49" y="43"/>
                    </a:lnTo>
                    <a:lnTo>
                      <a:pt x="33" y="32"/>
                    </a:lnTo>
                    <a:lnTo>
                      <a:pt x="15" y="20"/>
                    </a:lnTo>
                    <a:lnTo>
                      <a:pt x="0" y="0"/>
                    </a:lnTo>
                    <a:lnTo>
                      <a:pt x="25" y="21"/>
                    </a:lnTo>
                    <a:lnTo>
                      <a:pt x="41" y="33"/>
                    </a:lnTo>
                    <a:lnTo>
                      <a:pt x="59" y="44"/>
                    </a:lnTo>
                    <a:lnTo>
                      <a:pt x="84" y="56"/>
                    </a:lnTo>
                    <a:lnTo>
                      <a:pt x="101" y="76"/>
                    </a:lnTo>
                    <a:lnTo>
                      <a:pt x="117" y="87"/>
                    </a:lnTo>
                    <a:lnTo>
                      <a:pt x="135" y="98"/>
                    </a:lnTo>
                    <a:lnTo>
                      <a:pt x="161" y="111"/>
                    </a:lnTo>
                    <a:lnTo>
                      <a:pt x="176" y="130"/>
                    </a:lnTo>
                    <a:lnTo>
                      <a:pt x="193" y="142"/>
                    </a:lnTo>
                    <a:lnTo>
                      <a:pt x="210" y="152"/>
                    </a:lnTo>
                    <a:lnTo>
                      <a:pt x="225" y="173"/>
                    </a:lnTo>
                    <a:lnTo>
                      <a:pt x="252" y="185"/>
                    </a:lnTo>
                    <a:lnTo>
                      <a:pt x="268" y="206"/>
                    </a:lnTo>
                    <a:lnTo>
                      <a:pt x="284" y="216"/>
                    </a:lnTo>
                    <a:lnTo>
                      <a:pt x="302" y="227"/>
                    </a:lnTo>
                    <a:lnTo>
                      <a:pt x="310" y="237"/>
                    </a:lnTo>
                    <a:lnTo>
                      <a:pt x="317" y="248"/>
                    </a:lnTo>
                    <a:lnTo>
                      <a:pt x="325" y="258"/>
                    </a:lnTo>
                    <a:lnTo>
                      <a:pt x="335" y="259"/>
                    </a:lnTo>
                    <a:lnTo>
                      <a:pt x="342" y="268"/>
                    </a:lnTo>
                    <a:lnTo>
                      <a:pt x="352" y="269"/>
                    </a:lnTo>
                    <a:lnTo>
                      <a:pt x="351" y="279"/>
                    </a:lnTo>
                    <a:lnTo>
                      <a:pt x="358" y="2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63" name="Freeform 2082">
                <a:extLst>
                  <a:ext uri="{FF2B5EF4-FFF2-40B4-BE49-F238E27FC236}">
                    <a16:creationId xmlns:a16="http://schemas.microsoft.com/office/drawing/2014/main" id="{630E7DF1-4151-4D54-B61F-D945F5371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3" y="3470"/>
                <a:ext cx="7" cy="17"/>
              </a:xfrm>
              <a:custGeom>
                <a:avLst/>
                <a:gdLst>
                  <a:gd name="T0" fmla="*/ 1 w 96"/>
                  <a:gd name="T1" fmla="*/ 1 h 266"/>
                  <a:gd name="T2" fmla="*/ 0 w 96"/>
                  <a:gd name="T3" fmla="*/ 0 h 266"/>
                  <a:gd name="T4" fmla="*/ 1 w 96"/>
                  <a:gd name="T5" fmla="*/ 1 h 26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6" h="266">
                    <a:moveTo>
                      <a:pt x="96" y="266"/>
                    </a:moveTo>
                    <a:lnTo>
                      <a:pt x="0" y="0"/>
                    </a:lnTo>
                    <a:lnTo>
                      <a:pt x="96" y="26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64" name="Freeform 2083">
                <a:extLst>
                  <a:ext uri="{FF2B5EF4-FFF2-40B4-BE49-F238E27FC236}">
                    <a16:creationId xmlns:a16="http://schemas.microsoft.com/office/drawing/2014/main" id="{C0946A85-D582-4941-9551-CE3918D751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3" y="3465"/>
                <a:ext cx="14" cy="28"/>
              </a:xfrm>
              <a:custGeom>
                <a:avLst/>
                <a:gdLst>
                  <a:gd name="T0" fmla="*/ 1 w 208"/>
                  <a:gd name="T1" fmla="*/ 2 h 425"/>
                  <a:gd name="T2" fmla="*/ 1 w 208"/>
                  <a:gd name="T3" fmla="*/ 2 h 425"/>
                  <a:gd name="T4" fmla="*/ 1 w 208"/>
                  <a:gd name="T5" fmla="*/ 2 h 425"/>
                  <a:gd name="T6" fmla="*/ 1 w 208"/>
                  <a:gd name="T7" fmla="*/ 2 h 425"/>
                  <a:gd name="T8" fmla="*/ 1 w 208"/>
                  <a:gd name="T9" fmla="*/ 2 h 425"/>
                  <a:gd name="T10" fmla="*/ 1 w 208"/>
                  <a:gd name="T11" fmla="*/ 2 h 425"/>
                  <a:gd name="T12" fmla="*/ 1 w 208"/>
                  <a:gd name="T13" fmla="*/ 2 h 425"/>
                  <a:gd name="T14" fmla="*/ 1 w 208"/>
                  <a:gd name="T15" fmla="*/ 1 h 425"/>
                  <a:gd name="T16" fmla="*/ 1 w 208"/>
                  <a:gd name="T17" fmla="*/ 1 h 425"/>
                  <a:gd name="T18" fmla="*/ 1 w 208"/>
                  <a:gd name="T19" fmla="*/ 1 h 425"/>
                  <a:gd name="T20" fmla="*/ 1 w 208"/>
                  <a:gd name="T21" fmla="*/ 1 h 425"/>
                  <a:gd name="T22" fmla="*/ 1 w 208"/>
                  <a:gd name="T23" fmla="*/ 1 h 425"/>
                  <a:gd name="T24" fmla="*/ 1 w 208"/>
                  <a:gd name="T25" fmla="*/ 1 h 425"/>
                  <a:gd name="T26" fmla="*/ 0 w 208"/>
                  <a:gd name="T27" fmla="*/ 1 h 425"/>
                  <a:gd name="T28" fmla="*/ 0 w 208"/>
                  <a:gd name="T29" fmla="*/ 1 h 425"/>
                  <a:gd name="T30" fmla="*/ 0 w 208"/>
                  <a:gd name="T31" fmla="*/ 1 h 425"/>
                  <a:gd name="T32" fmla="*/ 0 w 208"/>
                  <a:gd name="T33" fmla="*/ 1 h 425"/>
                  <a:gd name="T34" fmla="*/ 0 w 208"/>
                  <a:gd name="T35" fmla="*/ 1 h 425"/>
                  <a:gd name="T36" fmla="*/ 0 w 208"/>
                  <a:gd name="T37" fmla="*/ 1 h 425"/>
                  <a:gd name="T38" fmla="*/ 0 w 208"/>
                  <a:gd name="T39" fmla="*/ 1 h 425"/>
                  <a:gd name="T40" fmla="*/ 0 w 208"/>
                  <a:gd name="T41" fmla="*/ 1 h 425"/>
                  <a:gd name="T42" fmla="*/ 0 w 208"/>
                  <a:gd name="T43" fmla="*/ 1 h 425"/>
                  <a:gd name="T44" fmla="*/ 0 w 208"/>
                  <a:gd name="T45" fmla="*/ 1 h 425"/>
                  <a:gd name="T46" fmla="*/ 0 w 208"/>
                  <a:gd name="T47" fmla="*/ 1 h 425"/>
                  <a:gd name="T48" fmla="*/ 0 w 208"/>
                  <a:gd name="T49" fmla="*/ 1 h 425"/>
                  <a:gd name="T50" fmla="*/ 0 w 208"/>
                  <a:gd name="T51" fmla="*/ 1 h 425"/>
                  <a:gd name="T52" fmla="*/ 0 w 208"/>
                  <a:gd name="T53" fmla="*/ 0 h 425"/>
                  <a:gd name="T54" fmla="*/ 0 w 208"/>
                  <a:gd name="T55" fmla="*/ 0 h 425"/>
                  <a:gd name="T56" fmla="*/ 0 w 208"/>
                  <a:gd name="T57" fmla="*/ 0 h 425"/>
                  <a:gd name="T58" fmla="*/ 0 w 208"/>
                  <a:gd name="T59" fmla="*/ 0 h 425"/>
                  <a:gd name="T60" fmla="*/ 0 w 208"/>
                  <a:gd name="T61" fmla="*/ 0 h 425"/>
                  <a:gd name="T62" fmla="*/ 0 w 208"/>
                  <a:gd name="T63" fmla="*/ 0 h 425"/>
                  <a:gd name="T64" fmla="*/ 0 w 208"/>
                  <a:gd name="T65" fmla="*/ 0 h 425"/>
                  <a:gd name="T66" fmla="*/ 0 w 208"/>
                  <a:gd name="T67" fmla="*/ 0 h 425"/>
                  <a:gd name="T68" fmla="*/ 0 w 208"/>
                  <a:gd name="T69" fmla="*/ 0 h 425"/>
                  <a:gd name="T70" fmla="*/ 0 w 208"/>
                  <a:gd name="T71" fmla="*/ 0 h 425"/>
                  <a:gd name="T72" fmla="*/ 0 w 208"/>
                  <a:gd name="T73" fmla="*/ 0 h 425"/>
                  <a:gd name="T74" fmla="*/ 0 w 208"/>
                  <a:gd name="T75" fmla="*/ 1 h 425"/>
                  <a:gd name="T76" fmla="*/ 0 w 208"/>
                  <a:gd name="T77" fmla="*/ 1 h 425"/>
                  <a:gd name="T78" fmla="*/ 0 w 208"/>
                  <a:gd name="T79" fmla="*/ 1 h 425"/>
                  <a:gd name="T80" fmla="*/ 0 w 208"/>
                  <a:gd name="T81" fmla="*/ 1 h 425"/>
                  <a:gd name="T82" fmla="*/ 0 w 208"/>
                  <a:gd name="T83" fmla="*/ 1 h 425"/>
                  <a:gd name="T84" fmla="*/ 1 w 208"/>
                  <a:gd name="T85" fmla="*/ 1 h 425"/>
                  <a:gd name="T86" fmla="*/ 1 w 208"/>
                  <a:gd name="T87" fmla="*/ 1 h 425"/>
                  <a:gd name="T88" fmla="*/ 1 w 208"/>
                  <a:gd name="T89" fmla="*/ 1 h 425"/>
                  <a:gd name="T90" fmla="*/ 1 w 208"/>
                  <a:gd name="T91" fmla="*/ 1 h 425"/>
                  <a:gd name="T92" fmla="*/ 1 w 208"/>
                  <a:gd name="T93" fmla="*/ 2 h 425"/>
                  <a:gd name="T94" fmla="*/ 1 w 208"/>
                  <a:gd name="T95" fmla="*/ 2 h 425"/>
                  <a:gd name="T96" fmla="*/ 1 w 208"/>
                  <a:gd name="T97" fmla="*/ 2 h 425"/>
                  <a:gd name="T98" fmla="*/ 1 w 208"/>
                  <a:gd name="T99" fmla="*/ 2 h 42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08" h="425">
                    <a:moveTo>
                      <a:pt x="208" y="425"/>
                    </a:moveTo>
                    <a:lnTo>
                      <a:pt x="202" y="406"/>
                    </a:lnTo>
                    <a:lnTo>
                      <a:pt x="194" y="396"/>
                    </a:lnTo>
                    <a:lnTo>
                      <a:pt x="186" y="387"/>
                    </a:lnTo>
                    <a:lnTo>
                      <a:pt x="178" y="377"/>
                    </a:lnTo>
                    <a:lnTo>
                      <a:pt x="171" y="357"/>
                    </a:lnTo>
                    <a:lnTo>
                      <a:pt x="164" y="348"/>
                    </a:lnTo>
                    <a:lnTo>
                      <a:pt x="155" y="336"/>
                    </a:lnTo>
                    <a:lnTo>
                      <a:pt x="148" y="318"/>
                    </a:lnTo>
                    <a:lnTo>
                      <a:pt x="141" y="308"/>
                    </a:lnTo>
                    <a:lnTo>
                      <a:pt x="133" y="298"/>
                    </a:lnTo>
                    <a:lnTo>
                      <a:pt x="125" y="279"/>
                    </a:lnTo>
                    <a:lnTo>
                      <a:pt x="117" y="269"/>
                    </a:lnTo>
                    <a:lnTo>
                      <a:pt x="111" y="250"/>
                    </a:lnTo>
                    <a:lnTo>
                      <a:pt x="103" y="240"/>
                    </a:lnTo>
                    <a:lnTo>
                      <a:pt x="95" y="229"/>
                    </a:lnTo>
                    <a:lnTo>
                      <a:pt x="88" y="211"/>
                    </a:lnTo>
                    <a:lnTo>
                      <a:pt x="89" y="202"/>
                    </a:lnTo>
                    <a:lnTo>
                      <a:pt x="81" y="191"/>
                    </a:lnTo>
                    <a:lnTo>
                      <a:pt x="73" y="182"/>
                    </a:lnTo>
                    <a:lnTo>
                      <a:pt x="65" y="171"/>
                    </a:lnTo>
                    <a:lnTo>
                      <a:pt x="66" y="162"/>
                    </a:lnTo>
                    <a:lnTo>
                      <a:pt x="59" y="152"/>
                    </a:lnTo>
                    <a:lnTo>
                      <a:pt x="50" y="142"/>
                    </a:lnTo>
                    <a:lnTo>
                      <a:pt x="51" y="134"/>
                    </a:lnTo>
                    <a:lnTo>
                      <a:pt x="44" y="114"/>
                    </a:lnTo>
                    <a:lnTo>
                      <a:pt x="38" y="96"/>
                    </a:lnTo>
                    <a:lnTo>
                      <a:pt x="30" y="84"/>
                    </a:lnTo>
                    <a:lnTo>
                      <a:pt x="22" y="67"/>
                    </a:lnTo>
                    <a:lnTo>
                      <a:pt x="14" y="55"/>
                    </a:lnTo>
                    <a:lnTo>
                      <a:pt x="8" y="37"/>
                    </a:lnTo>
                    <a:lnTo>
                      <a:pt x="0" y="27"/>
                    </a:lnTo>
                    <a:lnTo>
                      <a:pt x="2" y="9"/>
                    </a:lnTo>
                    <a:lnTo>
                      <a:pt x="3" y="0"/>
                    </a:lnTo>
                    <a:lnTo>
                      <a:pt x="17" y="29"/>
                    </a:lnTo>
                    <a:lnTo>
                      <a:pt x="24" y="57"/>
                    </a:lnTo>
                    <a:lnTo>
                      <a:pt x="39" y="86"/>
                    </a:lnTo>
                    <a:lnTo>
                      <a:pt x="53" y="115"/>
                    </a:lnTo>
                    <a:lnTo>
                      <a:pt x="61" y="135"/>
                    </a:lnTo>
                    <a:lnTo>
                      <a:pt x="75" y="163"/>
                    </a:lnTo>
                    <a:lnTo>
                      <a:pt x="90" y="192"/>
                    </a:lnTo>
                    <a:lnTo>
                      <a:pt x="96" y="220"/>
                    </a:lnTo>
                    <a:lnTo>
                      <a:pt x="112" y="241"/>
                    </a:lnTo>
                    <a:lnTo>
                      <a:pt x="126" y="271"/>
                    </a:lnTo>
                    <a:lnTo>
                      <a:pt x="142" y="299"/>
                    </a:lnTo>
                    <a:lnTo>
                      <a:pt x="148" y="318"/>
                    </a:lnTo>
                    <a:lnTo>
                      <a:pt x="164" y="348"/>
                    </a:lnTo>
                    <a:lnTo>
                      <a:pt x="179" y="367"/>
                    </a:lnTo>
                    <a:lnTo>
                      <a:pt x="194" y="396"/>
                    </a:lnTo>
                    <a:lnTo>
                      <a:pt x="208" y="4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65" name="Freeform 2084">
                <a:extLst>
                  <a:ext uri="{FF2B5EF4-FFF2-40B4-BE49-F238E27FC236}">
                    <a16:creationId xmlns:a16="http://schemas.microsoft.com/office/drawing/2014/main" id="{1BFC4B74-3BAE-4B65-BB60-1D3B7BD125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7" y="3477"/>
                <a:ext cx="31" cy="22"/>
              </a:xfrm>
              <a:custGeom>
                <a:avLst/>
                <a:gdLst>
                  <a:gd name="T0" fmla="*/ 2 w 465"/>
                  <a:gd name="T1" fmla="*/ 1 h 328"/>
                  <a:gd name="T2" fmla="*/ 2 w 465"/>
                  <a:gd name="T3" fmla="*/ 1 h 328"/>
                  <a:gd name="T4" fmla="*/ 2 w 465"/>
                  <a:gd name="T5" fmla="*/ 1 h 328"/>
                  <a:gd name="T6" fmla="*/ 2 w 465"/>
                  <a:gd name="T7" fmla="*/ 1 h 328"/>
                  <a:gd name="T8" fmla="*/ 2 w 465"/>
                  <a:gd name="T9" fmla="*/ 1 h 328"/>
                  <a:gd name="T10" fmla="*/ 2 w 465"/>
                  <a:gd name="T11" fmla="*/ 1 h 328"/>
                  <a:gd name="T12" fmla="*/ 1 w 465"/>
                  <a:gd name="T13" fmla="*/ 1 h 328"/>
                  <a:gd name="T14" fmla="*/ 1 w 465"/>
                  <a:gd name="T15" fmla="*/ 1 h 328"/>
                  <a:gd name="T16" fmla="*/ 1 w 465"/>
                  <a:gd name="T17" fmla="*/ 1 h 328"/>
                  <a:gd name="T18" fmla="*/ 1 w 465"/>
                  <a:gd name="T19" fmla="*/ 1 h 328"/>
                  <a:gd name="T20" fmla="*/ 1 w 465"/>
                  <a:gd name="T21" fmla="*/ 1 h 328"/>
                  <a:gd name="T22" fmla="*/ 1 w 465"/>
                  <a:gd name="T23" fmla="*/ 1 h 328"/>
                  <a:gd name="T24" fmla="*/ 1 w 465"/>
                  <a:gd name="T25" fmla="*/ 1 h 328"/>
                  <a:gd name="T26" fmla="*/ 1 w 465"/>
                  <a:gd name="T27" fmla="*/ 1 h 328"/>
                  <a:gd name="T28" fmla="*/ 1 w 465"/>
                  <a:gd name="T29" fmla="*/ 1 h 328"/>
                  <a:gd name="T30" fmla="*/ 1 w 465"/>
                  <a:gd name="T31" fmla="*/ 1 h 328"/>
                  <a:gd name="T32" fmla="*/ 1 w 465"/>
                  <a:gd name="T33" fmla="*/ 1 h 328"/>
                  <a:gd name="T34" fmla="*/ 1 w 465"/>
                  <a:gd name="T35" fmla="*/ 0 h 328"/>
                  <a:gd name="T36" fmla="*/ 1 w 465"/>
                  <a:gd name="T37" fmla="*/ 0 h 328"/>
                  <a:gd name="T38" fmla="*/ 0 w 465"/>
                  <a:gd name="T39" fmla="*/ 0 h 328"/>
                  <a:gd name="T40" fmla="*/ 0 w 465"/>
                  <a:gd name="T41" fmla="*/ 0 h 328"/>
                  <a:gd name="T42" fmla="*/ 0 w 465"/>
                  <a:gd name="T43" fmla="*/ 0 h 328"/>
                  <a:gd name="T44" fmla="*/ 0 w 465"/>
                  <a:gd name="T45" fmla="*/ 0 h 328"/>
                  <a:gd name="T46" fmla="*/ 0 w 465"/>
                  <a:gd name="T47" fmla="*/ 0 h 328"/>
                  <a:gd name="T48" fmla="*/ 0 w 465"/>
                  <a:gd name="T49" fmla="*/ 0 h 328"/>
                  <a:gd name="T50" fmla="*/ 0 w 465"/>
                  <a:gd name="T51" fmla="*/ 0 h 328"/>
                  <a:gd name="T52" fmla="*/ 0 w 465"/>
                  <a:gd name="T53" fmla="*/ 0 h 328"/>
                  <a:gd name="T54" fmla="*/ 0 w 465"/>
                  <a:gd name="T55" fmla="*/ 0 h 328"/>
                  <a:gd name="T56" fmla="*/ 1 w 465"/>
                  <a:gd name="T57" fmla="*/ 0 h 328"/>
                  <a:gd name="T58" fmla="*/ 1 w 465"/>
                  <a:gd name="T59" fmla="*/ 1 h 328"/>
                  <a:gd name="T60" fmla="*/ 1 w 465"/>
                  <a:gd name="T61" fmla="*/ 1 h 328"/>
                  <a:gd name="T62" fmla="*/ 1 w 465"/>
                  <a:gd name="T63" fmla="*/ 1 h 328"/>
                  <a:gd name="T64" fmla="*/ 2 w 465"/>
                  <a:gd name="T65" fmla="*/ 1 h 328"/>
                  <a:gd name="T66" fmla="*/ 2 w 465"/>
                  <a:gd name="T67" fmla="*/ 1 h 328"/>
                  <a:gd name="T68" fmla="*/ 2 w 465"/>
                  <a:gd name="T69" fmla="*/ 1 h 328"/>
                  <a:gd name="T70" fmla="*/ 2 w 465"/>
                  <a:gd name="T71" fmla="*/ 1 h 3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465" h="328">
                    <a:moveTo>
                      <a:pt x="465" y="328"/>
                    </a:moveTo>
                    <a:lnTo>
                      <a:pt x="447" y="318"/>
                    </a:lnTo>
                    <a:lnTo>
                      <a:pt x="446" y="326"/>
                    </a:lnTo>
                    <a:lnTo>
                      <a:pt x="438" y="317"/>
                    </a:lnTo>
                    <a:lnTo>
                      <a:pt x="429" y="316"/>
                    </a:lnTo>
                    <a:lnTo>
                      <a:pt x="412" y="305"/>
                    </a:lnTo>
                    <a:lnTo>
                      <a:pt x="404" y="294"/>
                    </a:lnTo>
                    <a:lnTo>
                      <a:pt x="395" y="293"/>
                    </a:lnTo>
                    <a:lnTo>
                      <a:pt x="388" y="283"/>
                    </a:lnTo>
                    <a:lnTo>
                      <a:pt x="370" y="273"/>
                    </a:lnTo>
                    <a:lnTo>
                      <a:pt x="362" y="261"/>
                    </a:lnTo>
                    <a:lnTo>
                      <a:pt x="354" y="260"/>
                    </a:lnTo>
                    <a:lnTo>
                      <a:pt x="345" y="251"/>
                    </a:lnTo>
                    <a:lnTo>
                      <a:pt x="337" y="241"/>
                    </a:lnTo>
                    <a:lnTo>
                      <a:pt x="329" y="240"/>
                    </a:lnTo>
                    <a:lnTo>
                      <a:pt x="320" y="230"/>
                    </a:lnTo>
                    <a:lnTo>
                      <a:pt x="312" y="228"/>
                    </a:lnTo>
                    <a:lnTo>
                      <a:pt x="303" y="219"/>
                    </a:lnTo>
                    <a:lnTo>
                      <a:pt x="294" y="218"/>
                    </a:lnTo>
                    <a:lnTo>
                      <a:pt x="287" y="207"/>
                    </a:lnTo>
                    <a:lnTo>
                      <a:pt x="278" y="206"/>
                    </a:lnTo>
                    <a:lnTo>
                      <a:pt x="270" y="197"/>
                    </a:lnTo>
                    <a:lnTo>
                      <a:pt x="261" y="186"/>
                    </a:lnTo>
                    <a:lnTo>
                      <a:pt x="253" y="185"/>
                    </a:lnTo>
                    <a:lnTo>
                      <a:pt x="245" y="175"/>
                    </a:lnTo>
                    <a:lnTo>
                      <a:pt x="236" y="166"/>
                    </a:lnTo>
                    <a:lnTo>
                      <a:pt x="228" y="165"/>
                    </a:lnTo>
                    <a:lnTo>
                      <a:pt x="211" y="153"/>
                    </a:lnTo>
                    <a:lnTo>
                      <a:pt x="202" y="143"/>
                    </a:lnTo>
                    <a:lnTo>
                      <a:pt x="194" y="142"/>
                    </a:lnTo>
                    <a:lnTo>
                      <a:pt x="186" y="132"/>
                    </a:lnTo>
                    <a:lnTo>
                      <a:pt x="177" y="131"/>
                    </a:lnTo>
                    <a:lnTo>
                      <a:pt x="169" y="120"/>
                    </a:lnTo>
                    <a:lnTo>
                      <a:pt x="160" y="119"/>
                    </a:lnTo>
                    <a:lnTo>
                      <a:pt x="151" y="118"/>
                    </a:lnTo>
                    <a:lnTo>
                      <a:pt x="143" y="108"/>
                    </a:lnTo>
                    <a:lnTo>
                      <a:pt x="126" y="98"/>
                    </a:lnTo>
                    <a:lnTo>
                      <a:pt x="117" y="97"/>
                    </a:lnTo>
                    <a:lnTo>
                      <a:pt x="110" y="86"/>
                    </a:lnTo>
                    <a:lnTo>
                      <a:pt x="91" y="84"/>
                    </a:lnTo>
                    <a:lnTo>
                      <a:pt x="83" y="74"/>
                    </a:lnTo>
                    <a:lnTo>
                      <a:pt x="74" y="73"/>
                    </a:lnTo>
                    <a:lnTo>
                      <a:pt x="66" y="64"/>
                    </a:lnTo>
                    <a:lnTo>
                      <a:pt x="57" y="62"/>
                    </a:lnTo>
                    <a:lnTo>
                      <a:pt x="50" y="51"/>
                    </a:lnTo>
                    <a:lnTo>
                      <a:pt x="31" y="49"/>
                    </a:lnTo>
                    <a:lnTo>
                      <a:pt x="33" y="41"/>
                    </a:lnTo>
                    <a:lnTo>
                      <a:pt x="24" y="31"/>
                    </a:lnTo>
                    <a:lnTo>
                      <a:pt x="15" y="30"/>
                    </a:lnTo>
                    <a:lnTo>
                      <a:pt x="8" y="20"/>
                    </a:lnTo>
                    <a:lnTo>
                      <a:pt x="0" y="10"/>
                    </a:lnTo>
                    <a:lnTo>
                      <a:pt x="1" y="0"/>
                    </a:lnTo>
                    <a:lnTo>
                      <a:pt x="25" y="22"/>
                    </a:lnTo>
                    <a:lnTo>
                      <a:pt x="52" y="35"/>
                    </a:lnTo>
                    <a:lnTo>
                      <a:pt x="77" y="55"/>
                    </a:lnTo>
                    <a:lnTo>
                      <a:pt x="101" y="68"/>
                    </a:lnTo>
                    <a:lnTo>
                      <a:pt x="127" y="88"/>
                    </a:lnTo>
                    <a:lnTo>
                      <a:pt x="153" y="101"/>
                    </a:lnTo>
                    <a:lnTo>
                      <a:pt x="179" y="112"/>
                    </a:lnTo>
                    <a:lnTo>
                      <a:pt x="203" y="134"/>
                    </a:lnTo>
                    <a:lnTo>
                      <a:pt x="230" y="146"/>
                    </a:lnTo>
                    <a:lnTo>
                      <a:pt x="255" y="168"/>
                    </a:lnTo>
                    <a:lnTo>
                      <a:pt x="281" y="179"/>
                    </a:lnTo>
                    <a:lnTo>
                      <a:pt x="305" y="201"/>
                    </a:lnTo>
                    <a:lnTo>
                      <a:pt x="332" y="213"/>
                    </a:lnTo>
                    <a:lnTo>
                      <a:pt x="357" y="234"/>
                    </a:lnTo>
                    <a:lnTo>
                      <a:pt x="383" y="247"/>
                    </a:lnTo>
                    <a:lnTo>
                      <a:pt x="408" y="267"/>
                    </a:lnTo>
                    <a:lnTo>
                      <a:pt x="398" y="266"/>
                    </a:lnTo>
                    <a:lnTo>
                      <a:pt x="391" y="256"/>
                    </a:lnTo>
                    <a:lnTo>
                      <a:pt x="382" y="255"/>
                    </a:lnTo>
                    <a:lnTo>
                      <a:pt x="465" y="3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66" name="Freeform 2085">
                <a:extLst>
                  <a:ext uri="{FF2B5EF4-FFF2-40B4-BE49-F238E27FC236}">
                    <a16:creationId xmlns:a16="http://schemas.microsoft.com/office/drawing/2014/main" id="{FDA65ECC-55C5-4FFF-B9B4-0BF2BD322F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3" y="3467"/>
                <a:ext cx="36" cy="29"/>
              </a:xfrm>
              <a:custGeom>
                <a:avLst/>
                <a:gdLst>
                  <a:gd name="T0" fmla="*/ 2 w 533"/>
                  <a:gd name="T1" fmla="*/ 2 h 436"/>
                  <a:gd name="T2" fmla="*/ 2 w 533"/>
                  <a:gd name="T3" fmla="*/ 2 h 436"/>
                  <a:gd name="T4" fmla="*/ 2 w 533"/>
                  <a:gd name="T5" fmla="*/ 2 h 436"/>
                  <a:gd name="T6" fmla="*/ 2 w 533"/>
                  <a:gd name="T7" fmla="*/ 2 h 436"/>
                  <a:gd name="T8" fmla="*/ 2 w 533"/>
                  <a:gd name="T9" fmla="*/ 2 h 436"/>
                  <a:gd name="T10" fmla="*/ 2 w 533"/>
                  <a:gd name="T11" fmla="*/ 2 h 436"/>
                  <a:gd name="T12" fmla="*/ 2 w 533"/>
                  <a:gd name="T13" fmla="*/ 2 h 436"/>
                  <a:gd name="T14" fmla="*/ 2 w 533"/>
                  <a:gd name="T15" fmla="*/ 2 h 436"/>
                  <a:gd name="T16" fmla="*/ 2 w 533"/>
                  <a:gd name="T17" fmla="*/ 2 h 436"/>
                  <a:gd name="T18" fmla="*/ 2 w 533"/>
                  <a:gd name="T19" fmla="*/ 1 h 436"/>
                  <a:gd name="T20" fmla="*/ 2 w 533"/>
                  <a:gd name="T21" fmla="*/ 1 h 436"/>
                  <a:gd name="T22" fmla="*/ 2 w 533"/>
                  <a:gd name="T23" fmla="*/ 1 h 436"/>
                  <a:gd name="T24" fmla="*/ 1 w 533"/>
                  <a:gd name="T25" fmla="*/ 1 h 436"/>
                  <a:gd name="T26" fmla="*/ 1 w 533"/>
                  <a:gd name="T27" fmla="*/ 1 h 436"/>
                  <a:gd name="T28" fmla="*/ 1 w 533"/>
                  <a:gd name="T29" fmla="*/ 1 h 436"/>
                  <a:gd name="T30" fmla="*/ 1 w 533"/>
                  <a:gd name="T31" fmla="*/ 1 h 436"/>
                  <a:gd name="T32" fmla="*/ 1 w 533"/>
                  <a:gd name="T33" fmla="*/ 1 h 436"/>
                  <a:gd name="T34" fmla="*/ 1 w 533"/>
                  <a:gd name="T35" fmla="*/ 1 h 436"/>
                  <a:gd name="T36" fmla="*/ 1 w 533"/>
                  <a:gd name="T37" fmla="*/ 0 h 436"/>
                  <a:gd name="T38" fmla="*/ 0 w 533"/>
                  <a:gd name="T39" fmla="*/ 0 h 436"/>
                  <a:gd name="T40" fmla="*/ 0 w 533"/>
                  <a:gd name="T41" fmla="*/ 0 h 436"/>
                  <a:gd name="T42" fmla="*/ 0 w 533"/>
                  <a:gd name="T43" fmla="*/ 0 h 436"/>
                  <a:gd name="T44" fmla="*/ 0 w 533"/>
                  <a:gd name="T45" fmla="*/ 0 h 436"/>
                  <a:gd name="T46" fmla="*/ 0 w 533"/>
                  <a:gd name="T47" fmla="*/ 0 h 436"/>
                  <a:gd name="T48" fmla="*/ 0 w 533"/>
                  <a:gd name="T49" fmla="*/ 0 h 436"/>
                  <a:gd name="T50" fmla="*/ 0 w 533"/>
                  <a:gd name="T51" fmla="*/ 0 h 436"/>
                  <a:gd name="T52" fmla="*/ 0 w 533"/>
                  <a:gd name="T53" fmla="*/ 0 h 436"/>
                  <a:gd name="T54" fmla="*/ 0 w 533"/>
                  <a:gd name="T55" fmla="*/ 0 h 436"/>
                  <a:gd name="T56" fmla="*/ 1 w 533"/>
                  <a:gd name="T57" fmla="*/ 0 h 436"/>
                  <a:gd name="T58" fmla="*/ 1 w 533"/>
                  <a:gd name="T59" fmla="*/ 0 h 436"/>
                  <a:gd name="T60" fmla="*/ 1 w 533"/>
                  <a:gd name="T61" fmla="*/ 0 h 436"/>
                  <a:gd name="T62" fmla="*/ 1 w 533"/>
                  <a:gd name="T63" fmla="*/ 1 h 436"/>
                  <a:gd name="T64" fmla="*/ 1 w 533"/>
                  <a:gd name="T65" fmla="*/ 1 h 436"/>
                  <a:gd name="T66" fmla="*/ 1 w 533"/>
                  <a:gd name="T67" fmla="*/ 1 h 436"/>
                  <a:gd name="T68" fmla="*/ 1 w 533"/>
                  <a:gd name="T69" fmla="*/ 1 h 436"/>
                  <a:gd name="T70" fmla="*/ 1 w 533"/>
                  <a:gd name="T71" fmla="*/ 1 h 436"/>
                  <a:gd name="T72" fmla="*/ 1 w 533"/>
                  <a:gd name="T73" fmla="*/ 1 h 436"/>
                  <a:gd name="T74" fmla="*/ 1 w 533"/>
                  <a:gd name="T75" fmla="*/ 1 h 436"/>
                  <a:gd name="T76" fmla="*/ 1 w 533"/>
                  <a:gd name="T77" fmla="*/ 1 h 436"/>
                  <a:gd name="T78" fmla="*/ 1 w 533"/>
                  <a:gd name="T79" fmla="*/ 1 h 436"/>
                  <a:gd name="T80" fmla="*/ 1 w 533"/>
                  <a:gd name="T81" fmla="*/ 1 h 436"/>
                  <a:gd name="T82" fmla="*/ 1 w 533"/>
                  <a:gd name="T83" fmla="*/ 1 h 436"/>
                  <a:gd name="T84" fmla="*/ 2 w 533"/>
                  <a:gd name="T85" fmla="*/ 1 h 436"/>
                  <a:gd name="T86" fmla="*/ 2 w 533"/>
                  <a:gd name="T87" fmla="*/ 1 h 436"/>
                  <a:gd name="T88" fmla="*/ 2 w 533"/>
                  <a:gd name="T89" fmla="*/ 1 h 436"/>
                  <a:gd name="T90" fmla="*/ 2 w 533"/>
                  <a:gd name="T91" fmla="*/ 1 h 436"/>
                  <a:gd name="T92" fmla="*/ 2 w 533"/>
                  <a:gd name="T93" fmla="*/ 1 h 436"/>
                  <a:gd name="T94" fmla="*/ 2 w 533"/>
                  <a:gd name="T95" fmla="*/ 1 h 436"/>
                  <a:gd name="T96" fmla="*/ 2 w 533"/>
                  <a:gd name="T97" fmla="*/ 1 h 436"/>
                  <a:gd name="T98" fmla="*/ 2 w 533"/>
                  <a:gd name="T99" fmla="*/ 2 h 436"/>
                  <a:gd name="T100" fmla="*/ 2 w 533"/>
                  <a:gd name="T101" fmla="*/ 2 h 436"/>
                  <a:gd name="T102" fmla="*/ 2 w 533"/>
                  <a:gd name="T103" fmla="*/ 2 h 436"/>
                  <a:gd name="T104" fmla="*/ 2 w 533"/>
                  <a:gd name="T105" fmla="*/ 2 h 436"/>
                  <a:gd name="T106" fmla="*/ 2 w 533"/>
                  <a:gd name="T107" fmla="*/ 2 h 436"/>
                  <a:gd name="T108" fmla="*/ 2 w 533"/>
                  <a:gd name="T109" fmla="*/ 2 h 436"/>
                  <a:gd name="T110" fmla="*/ 2 w 533"/>
                  <a:gd name="T111" fmla="*/ 2 h 436"/>
                  <a:gd name="T112" fmla="*/ 2 w 533"/>
                  <a:gd name="T113" fmla="*/ 2 h 436"/>
                  <a:gd name="T114" fmla="*/ 2 w 533"/>
                  <a:gd name="T115" fmla="*/ 2 h 436"/>
                  <a:gd name="T116" fmla="*/ 2 w 533"/>
                  <a:gd name="T117" fmla="*/ 2 h 436"/>
                  <a:gd name="T118" fmla="*/ 2 w 533"/>
                  <a:gd name="T119" fmla="*/ 2 h 436"/>
                  <a:gd name="T120" fmla="*/ 2 w 533"/>
                  <a:gd name="T121" fmla="*/ 2 h 436"/>
                  <a:gd name="T122" fmla="*/ 2 w 533"/>
                  <a:gd name="T123" fmla="*/ 2 h 436"/>
                  <a:gd name="T124" fmla="*/ 2 w 533"/>
                  <a:gd name="T125" fmla="*/ 2 h 4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533" h="436">
                    <a:moveTo>
                      <a:pt x="533" y="436"/>
                    </a:moveTo>
                    <a:lnTo>
                      <a:pt x="526" y="427"/>
                    </a:lnTo>
                    <a:lnTo>
                      <a:pt x="516" y="426"/>
                    </a:lnTo>
                    <a:lnTo>
                      <a:pt x="518" y="417"/>
                    </a:lnTo>
                    <a:lnTo>
                      <a:pt x="509" y="416"/>
                    </a:lnTo>
                    <a:lnTo>
                      <a:pt x="500" y="405"/>
                    </a:lnTo>
                    <a:lnTo>
                      <a:pt x="491" y="404"/>
                    </a:lnTo>
                    <a:lnTo>
                      <a:pt x="467" y="383"/>
                    </a:lnTo>
                    <a:lnTo>
                      <a:pt x="433" y="352"/>
                    </a:lnTo>
                    <a:lnTo>
                      <a:pt x="409" y="331"/>
                    </a:lnTo>
                    <a:lnTo>
                      <a:pt x="375" y="309"/>
                    </a:lnTo>
                    <a:lnTo>
                      <a:pt x="351" y="279"/>
                    </a:lnTo>
                    <a:lnTo>
                      <a:pt x="317" y="256"/>
                    </a:lnTo>
                    <a:lnTo>
                      <a:pt x="293" y="226"/>
                    </a:lnTo>
                    <a:lnTo>
                      <a:pt x="259" y="204"/>
                    </a:lnTo>
                    <a:lnTo>
                      <a:pt x="235" y="183"/>
                    </a:lnTo>
                    <a:lnTo>
                      <a:pt x="202" y="151"/>
                    </a:lnTo>
                    <a:lnTo>
                      <a:pt x="168" y="130"/>
                    </a:lnTo>
                    <a:lnTo>
                      <a:pt x="143" y="108"/>
                    </a:lnTo>
                    <a:lnTo>
                      <a:pt x="109" y="85"/>
                    </a:lnTo>
                    <a:lnTo>
                      <a:pt x="75" y="64"/>
                    </a:lnTo>
                    <a:lnTo>
                      <a:pt x="49" y="43"/>
                    </a:lnTo>
                    <a:lnTo>
                      <a:pt x="16" y="20"/>
                    </a:lnTo>
                    <a:lnTo>
                      <a:pt x="7" y="19"/>
                    </a:lnTo>
                    <a:lnTo>
                      <a:pt x="8" y="10"/>
                    </a:lnTo>
                    <a:lnTo>
                      <a:pt x="0" y="9"/>
                    </a:lnTo>
                    <a:lnTo>
                      <a:pt x="1" y="0"/>
                    </a:lnTo>
                    <a:lnTo>
                      <a:pt x="8" y="10"/>
                    </a:lnTo>
                    <a:lnTo>
                      <a:pt x="135" y="99"/>
                    </a:lnTo>
                    <a:lnTo>
                      <a:pt x="144" y="100"/>
                    </a:lnTo>
                    <a:lnTo>
                      <a:pt x="143" y="108"/>
                    </a:lnTo>
                    <a:lnTo>
                      <a:pt x="160" y="119"/>
                    </a:lnTo>
                    <a:lnTo>
                      <a:pt x="177" y="131"/>
                    </a:lnTo>
                    <a:lnTo>
                      <a:pt x="195" y="141"/>
                    </a:lnTo>
                    <a:lnTo>
                      <a:pt x="202" y="151"/>
                    </a:lnTo>
                    <a:lnTo>
                      <a:pt x="217" y="172"/>
                    </a:lnTo>
                    <a:lnTo>
                      <a:pt x="235" y="183"/>
                    </a:lnTo>
                    <a:lnTo>
                      <a:pt x="252" y="194"/>
                    </a:lnTo>
                    <a:lnTo>
                      <a:pt x="268" y="205"/>
                    </a:lnTo>
                    <a:lnTo>
                      <a:pt x="285" y="216"/>
                    </a:lnTo>
                    <a:lnTo>
                      <a:pt x="302" y="236"/>
                    </a:lnTo>
                    <a:lnTo>
                      <a:pt x="318" y="248"/>
                    </a:lnTo>
                    <a:lnTo>
                      <a:pt x="336" y="258"/>
                    </a:lnTo>
                    <a:lnTo>
                      <a:pt x="343" y="269"/>
                    </a:lnTo>
                    <a:lnTo>
                      <a:pt x="359" y="288"/>
                    </a:lnTo>
                    <a:lnTo>
                      <a:pt x="376" y="300"/>
                    </a:lnTo>
                    <a:lnTo>
                      <a:pt x="393" y="311"/>
                    </a:lnTo>
                    <a:lnTo>
                      <a:pt x="400" y="321"/>
                    </a:lnTo>
                    <a:lnTo>
                      <a:pt x="409" y="331"/>
                    </a:lnTo>
                    <a:lnTo>
                      <a:pt x="417" y="341"/>
                    </a:lnTo>
                    <a:lnTo>
                      <a:pt x="425" y="342"/>
                    </a:lnTo>
                    <a:lnTo>
                      <a:pt x="433" y="352"/>
                    </a:lnTo>
                    <a:lnTo>
                      <a:pt x="442" y="362"/>
                    </a:lnTo>
                    <a:lnTo>
                      <a:pt x="459" y="364"/>
                    </a:lnTo>
                    <a:lnTo>
                      <a:pt x="468" y="375"/>
                    </a:lnTo>
                    <a:lnTo>
                      <a:pt x="476" y="384"/>
                    </a:lnTo>
                    <a:lnTo>
                      <a:pt x="483" y="395"/>
                    </a:lnTo>
                    <a:lnTo>
                      <a:pt x="492" y="396"/>
                    </a:lnTo>
                    <a:lnTo>
                      <a:pt x="500" y="405"/>
                    </a:lnTo>
                    <a:lnTo>
                      <a:pt x="509" y="416"/>
                    </a:lnTo>
                    <a:lnTo>
                      <a:pt x="516" y="426"/>
                    </a:lnTo>
                    <a:lnTo>
                      <a:pt x="526" y="427"/>
                    </a:lnTo>
                    <a:lnTo>
                      <a:pt x="533" y="4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67" name="Freeform 2086">
                <a:extLst>
                  <a:ext uri="{FF2B5EF4-FFF2-40B4-BE49-F238E27FC236}">
                    <a16:creationId xmlns:a16="http://schemas.microsoft.com/office/drawing/2014/main" id="{47317279-277C-47F5-9B48-E41EA3D7F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7" y="3479"/>
                <a:ext cx="1" cy="1"/>
              </a:xfrm>
              <a:custGeom>
                <a:avLst/>
                <a:gdLst>
                  <a:gd name="T0" fmla="*/ 0 w 9"/>
                  <a:gd name="T1" fmla="*/ 0 h 11"/>
                  <a:gd name="T2" fmla="*/ 0 w 9"/>
                  <a:gd name="T3" fmla="*/ 0 h 11"/>
                  <a:gd name="T4" fmla="*/ 0 w 9"/>
                  <a:gd name="T5" fmla="*/ 0 h 11"/>
                  <a:gd name="T6" fmla="*/ 0 w 9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1">
                    <a:moveTo>
                      <a:pt x="9" y="11"/>
                    </a:moveTo>
                    <a:lnTo>
                      <a:pt x="0" y="10"/>
                    </a:lnTo>
                    <a:lnTo>
                      <a:pt x="1" y="0"/>
                    </a:lnTo>
                    <a:lnTo>
                      <a:pt x="9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68" name="Freeform 2087">
                <a:extLst>
                  <a:ext uri="{FF2B5EF4-FFF2-40B4-BE49-F238E27FC236}">
                    <a16:creationId xmlns:a16="http://schemas.microsoft.com/office/drawing/2014/main" id="{8C3AE2EB-536D-4116-8BFB-8FE838601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6" y="3483"/>
                <a:ext cx="1" cy="2"/>
              </a:xfrm>
              <a:custGeom>
                <a:avLst/>
                <a:gdLst>
                  <a:gd name="T0" fmla="*/ 0 w 5"/>
                  <a:gd name="T1" fmla="*/ 0 h 28"/>
                  <a:gd name="T2" fmla="*/ 0 w 5"/>
                  <a:gd name="T3" fmla="*/ 0 h 28"/>
                  <a:gd name="T4" fmla="*/ 0 w 5"/>
                  <a:gd name="T5" fmla="*/ 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28">
                    <a:moveTo>
                      <a:pt x="5" y="28"/>
                    </a:moveTo>
                    <a:lnTo>
                      <a:pt x="0" y="0"/>
                    </a:lnTo>
                    <a:lnTo>
                      <a:pt x="5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69" name="Freeform 2088">
                <a:extLst>
                  <a:ext uri="{FF2B5EF4-FFF2-40B4-BE49-F238E27FC236}">
                    <a16:creationId xmlns:a16="http://schemas.microsoft.com/office/drawing/2014/main" id="{0E793DBF-D5E0-40E4-8D01-0888FC3C7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9" y="3477"/>
                <a:ext cx="1" cy="4"/>
              </a:xfrm>
              <a:custGeom>
                <a:avLst/>
                <a:gdLst>
                  <a:gd name="T0" fmla="*/ 0 w 14"/>
                  <a:gd name="T1" fmla="*/ 0 h 56"/>
                  <a:gd name="T2" fmla="*/ 0 w 14"/>
                  <a:gd name="T3" fmla="*/ 0 h 56"/>
                  <a:gd name="T4" fmla="*/ 0 w 14"/>
                  <a:gd name="T5" fmla="*/ 0 h 56"/>
                  <a:gd name="T6" fmla="*/ 0 w 14"/>
                  <a:gd name="T7" fmla="*/ 0 h 56"/>
                  <a:gd name="T8" fmla="*/ 0 w 14"/>
                  <a:gd name="T9" fmla="*/ 0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56">
                    <a:moveTo>
                      <a:pt x="14" y="56"/>
                    </a:moveTo>
                    <a:lnTo>
                      <a:pt x="0" y="18"/>
                    </a:lnTo>
                    <a:lnTo>
                      <a:pt x="1" y="8"/>
                    </a:lnTo>
                    <a:lnTo>
                      <a:pt x="2" y="0"/>
                    </a:lnTo>
                    <a:lnTo>
                      <a:pt x="14" y="5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70" name="Freeform 2089">
                <a:extLst>
                  <a:ext uri="{FF2B5EF4-FFF2-40B4-BE49-F238E27FC236}">
                    <a16:creationId xmlns:a16="http://schemas.microsoft.com/office/drawing/2014/main" id="{14C9316E-2250-49BD-BEAD-93D0157A78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1" y="3461"/>
                <a:ext cx="17" cy="28"/>
              </a:xfrm>
              <a:custGeom>
                <a:avLst/>
                <a:gdLst>
                  <a:gd name="T0" fmla="*/ 1 w 252"/>
                  <a:gd name="T1" fmla="*/ 2 h 421"/>
                  <a:gd name="T2" fmla="*/ 0 w 252"/>
                  <a:gd name="T3" fmla="*/ 0 h 421"/>
                  <a:gd name="T4" fmla="*/ 0 w 252"/>
                  <a:gd name="T5" fmla="*/ 0 h 421"/>
                  <a:gd name="T6" fmla="*/ 1 w 252"/>
                  <a:gd name="T7" fmla="*/ 2 h 4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2" h="421">
                    <a:moveTo>
                      <a:pt x="252" y="421"/>
                    </a:moveTo>
                    <a:lnTo>
                      <a:pt x="0" y="8"/>
                    </a:lnTo>
                    <a:lnTo>
                      <a:pt x="1" y="0"/>
                    </a:lnTo>
                    <a:lnTo>
                      <a:pt x="252" y="4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71" name="Freeform 2090">
                <a:extLst>
                  <a:ext uri="{FF2B5EF4-FFF2-40B4-BE49-F238E27FC236}">
                    <a16:creationId xmlns:a16="http://schemas.microsoft.com/office/drawing/2014/main" id="{6FC92CB7-351D-493A-AE68-9A017B482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9" y="3488"/>
                <a:ext cx="18" cy="10"/>
              </a:xfrm>
              <a:custGeom>
                <a:avLst/>
                <a:gdLst>
                  <a:gd name="T0" fmla="*/ 1 w 265"/>
                  <a:gd name="T1" fmla="*/ 1 h 159"/>
                  <a:gd name="T2" fmla="*/ 0 w 265"/>
                  <a:gd name="T3" fmla="*/ 0 h 159"/>
                  <a:gd name="T4" fmla="*/ 0 w 265"/>
                  <a:gd name="T5" fmla="*/ 0 h 159"/>
                  <a:gd name="T6" fmla="*/ 0 w 265"/>
                  <a:gd name="T7" fmla="*/ 0 h 159"/>
                  <a:gd name="T8" fmla="*/ 0 w 265"/>
                  <a:gd name="T9" fmla="*/ 0 h 159"/>
                  <a:gd name="T10" fmla="*/ 0 w 265"/>
                  <a:gd name="T11" fmla="*/ 0 h 159"/>
                  <a:gd name="T12" fmla="*/ 0 w 265"/>
                  <a:gd name="T13" fmla="*/ 0 h 159"/>
                  <a:gd name="T14" fmla="*/ 0 w 265"/>
                  <a:gd name="T15" fmla="*/ 0 h 159"/>
                  <a:gd name="T16" fmla="*/ 0 w 265"/>
                  <a:gd name="T17" fmla="*/ 0 h 159"/>
                  <a:gd name="T18" fmla="*/ 0 w 265"/>
                  <a:gd name="T19" fmla="*/ 0 h 159"/>
                  <a:gd name="T20" fmla="*/ 0 w 265"/>
                  <a:gd name="T21" fmla="*/ 0 h 159"/>
                  <a:gd name="T22" fmla="*/ 1 w 265"/>
                  <a:gd name="T23" fmla="*/ 0 h 159"/>
                  <a:gd name="T24" fmla="*/ 1 w 265"/>
                  <a:gd name="T25" fmla="*/ 0 h 159"/>
                  <a:gd name="T26" fmla="*/ 1 w 265"/>
                  <a:gd name="T27" fmla="*/ 0 h 159"/>
                  <a:gd name="T28" fmla="*/ 1 w 265"/>
                  <a:gd name="T29" fmla="*/ 0 h 159"/>
                  <a:gd name="T30" fmla="*/ 1 w 265"/>
                  <a:gd name="T31" fmla="*/ 0 h 159"/>
                  <a:gd name="T32" fmla="*/ 1 w 265"/>
                  <a:gd name="T33" fmla="*/ 0 h 159"/>
                  <a:gd name="T34" fmla="*/ 1 w 265"/>
                  <a:gd name="T35" fmla="*/ 1 h 159"/>
                  <a:gd name="T36" fmla="*/ 1 w 265"/>
                  <a:gd name="T37" fmla="*/ 1 h 159"/>
                  <a:gd name="T38" fmla="*/ 1 w 265"/>
                  <a:gd name="T39" fmla="*/ 1 h 159"/>
                  <a:gd name="T40" fmla="*/ 1 w 265"/>
                  <a:gd name="T41" fmla="*/ 1 h 15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5" h="159">
                    <a:moveTo>
                      <a:pt x="265" y="159"/>
                    </a:moveTo>
                    <a:lnTo>
                      <a:pt x="69" y="36"/>
                    </a:lnTo>
                    <a:lnTo>
                      <a:pt x="60" y="35"/>
                    </a:lnTo>
                    <a:lnTo>
                      <a:pt x="0" y="10"/>
                    </a:lnTo>
                    <a:lnTo>
                      <a:pt x="1" y="0"/>
                    </a:lnTo>
                    <a:lnTo>
                      <a:pt x="18" y="2"/>
                    </a:lnTo>
                    <a:lnTo>
                      <a:pt x="35" y="14"/>
                    </a:lnTo>
                    <a:lnTo>
                      <a:pt x="53" y="24"/>
                    </a:lnTo>
                    <a:lnTo>
                      <a:pt x="69" y="36"/>
                    </a:lnTo>
                    <a:lnTo>
                      <a:pt x="78" y="37"/>
                    </a:lnTo>
                    <a:lnTo>
                      <a:pt x="95" y="48"/>
                    </a:lnTo>
                    <a:lnTo>
                      <a:pt x="112" y="58"/>
                    </a:lnTo>
                    <a:lnTo>
                      <a:pt x="129" y="71"/>
                    </a:lnTo>
                    <a:lnTo>
                      <a:pt x="146" y="81"/>
                    </a:lnTo>
                    <a:lnTo>
                      <a:pt x="164" y="92"/>
                    </a:lnTo>
                    <a:lnTo>
                      <a:pt x="179" y="103"/>
                    </a:lnTo>
                    <a:lnTo>
                      <a:pt x="197" y="115"/>
                    </a:lnTo>
                    <a:lnTo>
                      <a:pt x="214" y="125"/>
                    </a:lnTo>
                    <a:lnTo>
                      <a:pt x="231" y="136"/>
                    </a:lnTo>
                    <a:lnTo>
                      <a:pt x="248" y="148"/>
                    </a:lnTo>
                    <a:lnTo>
                      <a:pt x="265" y="1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72" name="Freeform 2091">
                <a:extLst>
                  <a:ext uri="{FF2B5EF4-FFF2-40B4-BE49-F238E27FC236}">
                    <a16:creationId xmlns:a16="http://schemas.microsoft.com/office/drawing/2014/main" id="{E793808E-9C98-4E4A-8F0A-25371BB6A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9" y="3471"/>
                <a:ext cx="3" cy="2"/>
              </a:xfrm>
              <a:custGeom>
                <a:avLst/>
                <a:gdLst>
                  <a:gd name="T0" fmla="*/ 0 w 42"/>
                  <a:gd name="T1" fmla="*/ 0 h 32"/>
                  <a:gd name="T2" fmla="*/ 0 w 42"/>
                  <a:gd name="T3" fmla="*/ 0 h 32"/>
                  <a:gd name="T4" fmla="*/ 0 w 42"/>
                  <a:gd name="T5" fmla="*/ 0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32">
                    <a:moveTo>
                      <a:pt x="42" y="32"/>
                    </a:moveTo>
                    <a:lnTo>
                      <a:pt x="0" y="0"/>
                    </a:lnTo>
                    <a:lnTo>
                      <a:pt x="42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73" name="Freeform 2092">
                <a:extLst>
                  <a:ext uri="{FF2B5EF4-FFF2-40B4-BE49-F238E27FC236}">
                    <a16:creationId xmlns:a16="http://schemas.microsoft.com/office/drawing/2014/main" id="{62C8D6AF-1BE4-44F3-8B7C-F88563F08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7" y="3468"/>
                <a:ext cx="1" cy="1"/>
              </a:xfrm>
              <a:custGeom>
                <a:avLst/>
                <a:gdLst>
                  <a:gd name="T0" fmla="*/ 0 w 25"/>
                  <a:gd name="T1" fmla="*/ 0 h 13"/>
                  <a:gd name="T2" fmla="*/ 0 w 25"/>
                  <a:gd name="T3" fmla="*/ 0 h 13"/>
                  <a:gd name="T4" fmla="*/ 0 w 25"/>
                  <a:gd name="T5" fmla="*/ 0 h 13"/>
                  <a:gd name="T6" fmla="*/ 0 w 25"/>
                  <a:gd name="T7" fmla="*/ 0 h 13"/>
                  <a:gd name="T8" fmla="*/ 0 w 25"/>
                  <a:gd name="T9" fmla="*/ 0 h 13"/>
                  <a:gd name="T10" fmla="*/ 0 w 25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13">
                    <a:moveTo>
                      <a:pt x="16" y="12"/>
                    </a:moveTo>
                    <a:lnTo>
                      <a:pt x="0" y="0"/>
                    </a:lnTo>
                    <a:lnTo>
                      <a:pt x="9" y="1"/>
                    </a:lnTo>
                    <a:lnTo>
                      <a:pt x="16" y="12"/>
                    </a:lnTo>
                    <a:lnTo>
                      <a:pt x="25" y="13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74" name="Freeform 2093">
                <a:extLst>
                  <a:ext uri="{FF2B5EF4-FFF2-40B4-BE49-F238E27FC236}">
                    <a16:creationId xmlns:a16="http://schemas.microsoft.com/office/drawing/2014/main" id="{61B93078-8F20-4474-A9F3-A656D16158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32" y="3065"/>
                <a:ext cx="135" cy="331"/>
              </a:xfrm>
              <a:custGeom>
                <a:avLst/>
                <a:gdLst>
                  <a:gd name="T0" fmla="*/ 7 w 2026"/>
                  <a:gd name="T1" fmla="*/ 19 h 4957"/>
                  <a:gd name="T2" fmla="*/ 8 w 2026"/>
                  <a:gd name="T3" fmla="*/ 16 h 4957"/>
                  <a:gd name="T4" fmla="*/ 8 w 2026"/>
                  <a:gd name="T5" fmla="*/ 16 h 4957"/>
                  <a:gd name="T6" fmla="*/ 7 w 2026"/>
                  <a:gd name="T7" fmla="*/ 15 h 4957"/>
                  <a:gd name="T8" fmla="*/ 7 w 2026"/>
                  <a:gd name="T9" fmla="*/ 13 h 4957"/>
                  <a:gd name="T10" fmla="*/ 8 w 2026"/>
                  <a:gd name="T11" fmla="*/ 13 h 4957"/>
                  <a:gd name="T12" fmla="*/ 7 w 2026"/>
                  <a:gd name="T13" fmla="*/ 12 h 4957"/>
                  <a:gd name="T14" fmla="*/ 7 w 2026"/>
                  <a:gd name="T15" fmla="*/ 10 h 4957"/>
                  <a:gd name="T16" fmla="*/ 6 w 2026"/>
                  <a:gd name="T17" fmla="*/ 9 h 4957"/>
                  <a:gd name="T18" fmla="*/ 6 w 2026"/>
                  <a:gd name="T19" fmla="*/ 9 h 4957"/>
                  <a:gd name="T20" fmla="*/ 5 w 2026"/>
                  <a:gd name="T21" fmla="*/ 8 h 4957"/>
                  <a:gd name="T22" fmla="*/ 4 w 2026"/>
                  <a:gd name="T23" fmla="*/ 7 h 4957"/>
                  <a:gd name="T24" fmla="*/ 3 w 2026"/>
                  <a:gd name="T25" fmla="*/ 6 h 4957"/>
                  <a:gd name="T26" fmla="*/ 2 w 2026"/>
                  <a:gd name="T27" fmla="*/ 6 h 4957"/>
                  <a:gd name="T28" fmla="*/ 2 w 2026"/>
                  <a:gd name="T29" fmla="*/ 5 h 4957"/>
                  <a:gd name="T30" fmla="*/ 1 w 2026"/>
                  <a:gd name="T31" fmla="*/ 5 h 4957"/>
                  <a:gd name="T32" fmla="*/ 2 w 2026"/>
                  <a:gd name="T33" fmla="*/ 5 h 4957"/>
                  <a:gd name="T34" fmla="*/ 3 w 2026"/>
                  <a:gd name="T35" fmla="*/ 5 h 4957"/>
                  <a:gd name="T36" fmla="*/ 4 w 2026"/>
                  <a:gd name="T37" fmla="*/ 6 h 4957"/>
                  <a:gd name="T38" fmla="*/ 4 w 2026"/>
                  <a:gd name="T39" fmla="*/ 6 h 4957"/>
                  <a:gd name="T40" fmla="*/ 5 w 2026"/>
                  <a:gd name="T41" fmla="*/ 7 h 4957"/>
                  <a:gd name="T42" fmla="*/ 6 w 2026"/>
                  <a:gd name="T43" fmla="*/ 8 h 4957"/>
                  <a:gd name="T44" fmla="*/ 6 w 2026"/>
                  <a:gd name="T45" fmla="*/ 8 h 4957"/>
                  <a:gd name="T46" fmla="*/ 6 w 2026"/>
                  <a:gd name="T47" fmla="*/ 7 h 4957"/>
                  <a:gd name="T48" fmla="*/ 6 w 2026"/>
                  <a:gd name="T49" fmla="*/ 7 h 4957"/>
                  <a:gd name="T50" fmla="*/ 5 w 2026"/>
                  <a:gd name="T51" fmla="*/ 5 h 4957"/>
                  <a:gd name="T52" fmla="*/ 5 w 2026"/>
                  <a:gd name="T53" fmla="*/ 5 h 4957"/>
                  <a:gd name="T54" fmla="*/ 4 w 2026"/>
                  <a:gd name="T55" fmla="*/ 4 h 4957"/>
                  <a:gd name="T56" fmla="*/ 4 w 2026"/>
                  <a:gd name="T57" fmla="*/ 3 h 4957"/>
                  <a:gd name="T58" fmla="*/ 2 w 2026"/>
                  <a:gd name="T59" fmla="*/ 2 h 4957"/>
                  <a:gd name="T60" fmla="*/ 1 w 2026"/>
                  <a:gd name="T61" fmla="*/ 1 h 4957"/>
                  <a:gd name="T62" fmla="*/ 0 w 2026"/>
                  <a:gd name="T63" fmla="*/ 0 h 4957"/>
                  <a:gd name="T64" fmla="*/ 1 w 2026"/>
                  <a:gd name="T65" fmla="*/ 0 h 4957"/>
                  <a:gd name="T66" fmla="*/ 1 w 2026"/>
                  <a:gd name="T67" fmla="*/ 1 h 4957"/>
                  <a:gd name="T68" fmla="*/ 2 w 2026"/>
                  <a:gd name="T69" fmla="*/ 2 h 4957"/>
                  <a:gd name="T70" fmla="*/ 3 w 2026"/>
                  <a:gd name="T71" fmla="*/ 2 h 4957"/>
                  <a:gd name="T72" fmla="*/ 3 w 2026"/>
                  <a:gd name="T73" fmla="*/ 3 h 4957"/>
                  <a:gd name="T74" fmla="*/ 4 w 2026"/>
                  <a:gd name="T75" fmla="*/ 3 h 4957"/>
                  <a:gd name="T76" fmla="*/ 4 w 2026"/>
                  <a:gd name="T77" fmla="*/ 4 h 4957"/>
                  <a:gd name="T78" fmla="*/ 5 w 2026"/>
                  <a:gd name="T79" fmla="*/ 4 h 4957"/>
                  <a:gd name="T80" fmla="*/ 5 w 2026"/>
                  <a:gd name="T81" fmla="*/ 5 h 4957"/>
                  <a:gd name="T82" fmla="*/ 6 w 2026"/>
                  <a:gd name="T83" fmla="*/ 5 h 4957"/>
                  <a:gd name="T84" fmla="*/ 6 w 2026"/>
                  <a:gd name="T85" fmla="*/ 6 h 4957"/>
                  <a:gd name="T86" fmla="*/ 6 w 2026"/>
                  <a:gd name="T87" fmla="*/ 7 h 4957"/>
                  <a:gd name="T88" fmla="*/ 7 w 2026"/>
                  <a:gd name="T89" fmla="*/ 6 h 4957"/>
                  <a:gd name="T90" fmla="*/ 7 w 2026"/>
                  <a:gd name="T91" fmla="*/ 7 h 4957"/>
                  <a:gd name="T92" fmla="*/ 7 w 2026"/>
                  <a:gd name="T93" fmla="*/ 9 h 4957"/>
                  <a:gd name="T94" fmla="*/ 7 w 2026"/>
                  <a:gd name="T95" fmla="*/ 10 h 4957"/>
                  <a:gd name="T96" fmla="*/ 7 w 2026"/>
                  <a:gd name="T97" fmla="*/ 8 h 4957"/>
                  <a:gd name="T98" fmla="*/ 8 w 2026"/>
                  <a:gd name="T99" fmla="*/ 9 h 4957"/>
                  <a:gd name="T100" fmla="*/ 8 w 2026"/>
                  <a:gd name="T101" fmla="*/ 11 h 4957"/>
                  <a:gd name="T102" fmla="*/ 8 w 2026"/>
                  <a:gd name="T103" fmla="*/ 12 h 4957"/>
                  <a:gd name="T104" fmla="*/ 8 w 2026"/>
                  <a:gd name="T105" fmla="*/ 10 h 4957"/>
                  <a:gd name="T106" fmla="*/ 9 w 2026"/>
                  <a:gd name="T107" fmla="*/ 12 h 4957"/>
                  <a:gd name="T108" fmla="*/ 8 w 2026"/>
                  <a:gd name="T109" fmla="*/ 14 h 4957"/>
                  <a:gd name="T110" fmla="*/ 9 w 2026"/>
                  <a:gd name="T111" fmla="*/ 13 h 4957"/>
                  <a:gd name="T112" fmla="*/ 9 w 2026"/>
                  <a:gd name="T113" fmla="*/ 14 h 4957"/>
                  <a:gd name="T114" fmla="*/ 9 w 2026"/>
                  <a:gd name="T115" fmla="*/ 16 h 4957"/>
                  <a:gd name="T116" fmla="*/ 8 w 2026"/>
                  <a:gd name="T117" fmla="*/ 17 h 4957"/>
                  <a:gd name="T118" fmla="*/ 9 w 2026"/>
                  <a:gd name="T119" fmla="*/ 16 h 4957"/>
                  <a:gd name="T120" fmla="*/ 8 w 2026"/>
                  <a:gd name="T121" fmla="*/ 20 h 4957"/>
                  <a:gd name="T122" fmla="*/ 7 w 2026"/>
                  <a:gd name="T123" fmla="*/ 11 h 495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026" h="4957">
                    <a:moveTo>
                      <a:pt x="1564" y="4957"/>
                    </a:moveTo>
                    <a:lnTo>
                      <a:pt x="1556" y="4932"/>
                    </a:lnTo>
                    <a:lnTo>
                      <a:pt x="1519" y="4912"/>
                    </a:lnTo>
                    <a:lnTo>
                      <a:pt x="1567" y="4781"/>
                    </a:lnTo>
                    <a:lnTo>
                      <a:pt x="1568" y="4694"/>
                    </a:lnTo>
                    <a:lnTo>
                      <a:pt x="1596" y="4594"/>
                    </a:lnTo>
                    <a:lnTo>
                      <a:pt x="1621" y="4498"/>
                    </a:lnTo>
                    <a:lnTo>
                      <a:pt x="1633" y="4435"/>
                    </a:lnTo>
                    <a:lnTo>
                      <a:pt x="1634" y="4348"/>
                    </a:lnTo>
                    <a:lnTo>
                      <a:pt x="1645" y="4285"/>
                    </a:lnTo>
                    <a:lnTo>
                      <a:pt x="1645" y="4198"/>
                    </a:lnTo>
                    <a:lnTo>
                      <a:pt x="1655" y="4139"/>
                    </a:lnTo>
                    <a:lnTo>
                      <a:pt x="1657" y="4047"/>
                    </a:lnTo>
                    <a:lnTo>
                      <a:pt x="1667" y="3988"/>
                    </a:lnTo>
                    <a:lnTo>
                      <a:pt x="1669" y="3897"/>
                    </a:lnTo>
                    <a:lnTo>
                      <a:pt x="1679" y="3837"/>
                    </a:lnTo>
                    <a:lnTo>
                      <a:pt x="1678" y="3748"/>
                    </a:lnTo>
                    <a:lnTo>
                      <a:pt x="1690" y="3687"/>
                    </a:lnTo>
                    <a:lnTo>
                      <a:pt x="1690" y="3597"/>
                    </a:lnTo>
                    <a:lnTo>
                      <a:pt x="1699" y="3625"/>
                    </a:lnTo>
                    <a:lnTo>
                      <a:pt x="1707" y="3651"/>
                    </a:lnTo>
                    <a:lnTo>
                      <a:pt x="1716" y="3679"/>
                    </a:lnTo>
                    <a:lnTo>
                      <a:pt x="1724" y="3705"/>
                    </a:lnTo>
                    <a:lnTo>
                      <a:pt x="1733" y="3730"/>
                    </a:lnTo>
                    <a:lnTo>
                      <a:pt x="1741" y="3759"/>
                    </a:lnTo>
                    <a:lnTo>
                      <a:pt x="1749" y="3784"/>
                    </a:lnTo>
                    <a:lnTo>
                      <a:pt x="1778" y="3776"/>
                    </a:lnTo>
                    <a:lnTo>
                      <a:pt x="1770" y="3750"/>
                    </a:lnTo>
                    <a:lnTo>
                      <a:pt x="1795" y="3742"/>
                    </a:lnTo>
                    <a:lnTo>
                      <a:pt x="1786" y="3714"/>
                    </a:lnTo>
                    <a:lnTo>
                      <a:pt x="1778" y="3688"/>
                    </a:lnTo>
                    <a:lnTo>
                      <a:pt x="1795" y="3654"/>
                    </a:lnTo>
                    <a:lnTo>
                      <a:pt x="1787" y="3626"/>
                    </a:lnTo>
                    <a:lnTo>
                      <a:pt x="1761" y="3634"/>
                    </a:lnTo>
                    <a:lnTo>
                      <a:pt x="1753" y="3608"/>
                    </a:lnTo>
                    <a:lnTo>
                      <a:pt x="1744" y="3580"/>
                    </a:lnTo>
                    <a:lnTo>
                      <a:pt x="1736" y="3554"/>
                    </a:lnTo>
                    <a:lnTo>
                      <a:pt x="1727" y="3529"/>
                    </a:lnTo>
                    <a:lnTo>
                      <a:pt x="1719" y="3501"/>
                    </a:lnTo>
                    <a:lnTo>
                      <a:pt x="1702" y="3446"/>
                    </a:lnTo>
                    <a:lnTo>
                      <a:pt x="1694" y="3420"/>
                    </a:lnTo>
                    <a:lnTo>
                      <a:pt x="1677" y="3367"/>
                    </a:lnTo>
                    <a:lnTo>
                      <a:pt x="1669" y="3341"/>
                    </a:lnTo>
                    <a:lnTo>
                      <a:pt x="1677" y="3279"/>
                    </a:lnTo>
                    <a:lnTo>
                      <a:pt x="1670" y="3254"/>
                    </a:lnTo>
                    <a:lnTo>
                      <a:pt x="1681" y="3191"/>
                    </a:lnTo>
                    <a:lnTo>
                      <a:pt x="1672" y="3163"/>
                    </a:lnTo>
                    <a:lnTo>
                      <a:pt x="1655" y="3112"/>
                    </a:lnTo>
                    <a:lnTo>
                      <a:pt x="1665" y="3050"/>
                    </a:lnTo>
                    <a:lnTo>
                      <a:pt x="1656" y="3024"/>
                    </a:lnTo>
                    <a:lnTo>
                      <a:pt x="1668" y="2961"/>
                    </a:lnTo>
                    <a:lnTo>
                      <a:pt x="1650" y="2907"/>
                    </a:lnTo>
                    <a:lnTo>
                      <a:pt x="1642" y="2881"/>
                    </a:lnTo>
                    <a:lnTo>
                      <a:pt x="1676" y="2899"/>
                    </a:lnTo>
                    <a:lnTo>
                      <a:pt x="1684" y="2924"/>
                    </a:lnTo>
                    <a:lnTo>
                      <a:pt x="1694" y="2953"/>
                    </a:lnTo>
                    <a:lnTo>
                      <a:pt x="1701" y="2979"/>
                    </a:lnTo>
                    <a:lnTo>
                      <a:pt x="1710" y="3007"/>
                    </a:lnTo>
                    <a:lnTo>
                      <a:pt x="1744" y="3024"/>
                    </a:lnTo>
                    <a:lnTo>
                      <a:pt x="1752" y="3050"/>
                    </a:lnTo>
                    <a:lnTo>
                      <a:pt x="1760" y="3079"/>
                    </a:lnTo>
                    <a:lnTo>
                      <a:pt x="1789" y="3069"/>
                    </a:lnTo>
                    <a:lnTo>
                      <a:pt x="1780" y="3042"/>
                    </a:lnTo>
                    <a:lnTo>
                      <a:pt x="1797" y="3008"/>
                    </a:lnTo>
                    <a:lnTo>
                      <a:pt x="1789" y="2982"/>
                    </a:lnTo>
                    <a:lnTo>
                      <a:pt x="1781" y="2953"/>
                    </a:lnTo>
                    <a:lnTo>
                      <a:pt x="1773" y="2927"/>
                    </a:lnTo>
                    <a:lnTo>
                      <a:pt x="1764" y="2900"/>
                    </a:lnTo>
                    <a:lnTo>
                      <a:pt x="1738" y="2908"/>
                    </a:lnTo>
                    <a:lnTo>
                      <a:pt x="1730" y="2882"/>
                    </a:lnTo>
                    <a:lnTo>
                      <a:pt x="1702" y="2891"/>
                    </a:lnTo>
                    <a:lnTo>
                      <a:pt x="1668" y="2874"/>
                    </a:lnTo>
                    <a:lnTo>
                      <a:pt x="1660" y="2845"/>
                    </a:lnTo>
                    <a:lnTo>
                      <a:pt x="1626" y="2828"/>
                    </a:lnTo>
                    <a:lnTo>
                      <a:pt x="1616" y="2800"/>
                    </a:lnTo>
                    <a:lnTo>
                      <a:pt x="1608" y="2774"/>
                    </a:lnTo>
                    <a:lnTo>
                      <a:pt x="1600" y="2748"/>
                    </a:lnTo>
                    <a:lnTo>
                      <a:pt x="1563" y="2729"/>
                    </a:lnTo>
                    <a:lnTo>
                      <a:pt x="1574" y="2666"/>
                    </a:lnTo>
                    <a:lnTo>
                      <a:pt x="1566" y="2640"/>
                    </a:lnTo>
                    <a:lnTo>
                      <a:pt x="1549" y="2587"/>
                    </a:lnTo>
                    <a:lnTo>
                      <a:pt x="1558" y="2525"/>
                    </a:lnTo>
                    <a:lnTo>
                      <a:pt x="1542" y="2473"/>
                    </a:lnTo>
                    <a:lnTo>
                      <a:pt x="1499" y="2427"/>
                    </a:lnTo>
                    <a:lnTo>
                      <a:pt x="1474" y="2348"/>
                    </a:lnTo>
                    <a:lnTo>
                      <a:pt x="1500" y="2340"/>
                    </a:lnTo>
                    <a:lnTo>
                      <a:pt x="1526" y="2331"/>
                    </a:lnTo>
                    <a:lnTo>
                      <a:pt x="1554" y="2323"/>
                    </a:lnTo>
                    <a:lnTo>
                      <a:pt x="1526" y="2331"/>
                    </a:lnTo>
                    <a:lnTo>
                      <a:pt x="1516" y="2304"/>
                    </a:lnTo>
                    <a:lnTo>
                      <a:pt x="1491" y="2312"/>
                    </a:lnTo>
                    <a:lnTo>
                      <a:pt x="1457" y="2294"/>
                    </a:lnTo>
                    <a:lnTo>
                      <a:pt x="1448" y="2269"/>
                    </a:lnTo>
                    <a:lnTo>
                      <a:pt x="1412" y="2251"/>
                    </a:lnTo>
                    <a:lnTo>
                      <a:pt x="1404" y="2225"/>
                    </a:lnTo>
                    <a:lnTo>
                      <a:pt x="1396" y="2198"/>
                    </a:lnTo>
                    <a:lnTo>
                      <a:pt x="1362" y="2180"/>
                    </a:lnTo>
                    <a:lnTo>
                      <a:pt x="1353" y="2152"/>
                    </a:lnTo>
                    <a:lnTo>
                      <a:pt x="1345" y="2126"/>
                    </a:lnTo>
                    <a:lnTo>
                      <a:pt x="1336" y="2101"/>
                    </a:lnTo>
                    <a:lnTo>
                      <a:pt x="1320" y="2046"/>
                    </a:lnTo>
                    <a:lnTo>
                      <a:pt x="1311" y="2018"/>
                    </a:lnTo>
                    <a:lnTo>
                      <a:pt x="1295" y="1967"/>
                    </a:lnTo>
                    <a:lnTo>
                      <a:pt x="1302" y="1993"/>
                    </a:lnTo>
                    <a:lnTo>
                      <a:pt x="1311" y="2018"/>
                    </a:lnTo>
                    <a:lnTo>
                      <a:pt x="1336" y="2010"/>
                    </a:lnTo>
                    <a:lnTo>
                      <a:pt x="1373" y="2030"/>
                    </a:lnTo>
                    <a:lnTo>
                      <a:pt x="1365" y="2001"/>
                    </a:lnTo>
                    <a:lnTo>
                      <a:pt x="1357" y="1976"/>
                    </a:lnTo>
                    <a:lnTo>
                      <a:pt x="1349" y="1950"/>
                    </a:lnTo>
                    <a:lnTo>
                      <a:pt x="1339" y="1922"/>
                    </a:lnTo>
                    <a:lnTo>
                      <a:pt x="1312" y="1931"/>
                    </a:lnTo>
                    <a:lnTo>
                      <a:pt x="1278" y="1913"/>
                    </a:lnTo>
                    <a:lnTo>
                      <a:pt x="1250" y="1922"/>
                    </a:lnTo>
                    <a:lnTo>
                      <a:pt x="1224" y="1930"/>
                    </a:lnTo>
                    <a:lnTo>
                      <a:pt x="1190" y="1912"/>
                    </a:lnTo>
                    <a:lnTo>
                      <a:pt x="1181" y="1885"/>
                    </a:lnTo>
                    <a:lnTo>
                      <a:pt x="1145" y="1868"/>
                    </a:lnTo>
                    <a:lnTo>
                      <a:pt x="1136" y="1839"/>
                    </a:lnTo>
                    <a:lnTo>
                      <a:pt x="1120" y="1788"/>
                    </a:lnTo>
                    <a:lnTo>
                      <a:pt x="1085" y="1768"/>
                    </a:lnTo>
                    <a:lnTo>
                      <a:pt x="1069" y="1714"/>
                    </a:lnTo>
                    <a:lnTo>
                      <a:pt x="1060" y="1688"/>
                    </a:lnTo>
                    <a:lnTo>
                      <a:pt x="1086" y="1681"/>
                    </a:lnTo>
                    <a:lnTo>
                      <a:pt x="1093" y="1705"/>
                    </a:lnTo>
                    <a:lnTo>
                      <a:pt x="1122" y="1697"/>
                    </a:lnTo>
                    <a:lnTo>
                      <a:pt x="1114" y="1672"/>
                    </a:lnTo>
                    <a:lnTo>
                      <a:pt x="1106" y="1646"/>
                    </a:lnTo>
                    <a:lnTo>
                      <a:pt x="1096" y="1618"/>
                    </a:lnTo>
                    <a:lnTo>
                      <a:pt x="1069" y="1626"/>
                    </a:lnTo>
                    <a:lnTo>
                      <a:pt x="1035" y="1609"/>
                    </a:lnTo>
                    <a:lnTo>
                      <a:pt x="998" y="1589"/>
                    </a:lnTo>
                    <a:lnTo>
                      <a:pt x="964" y="1572"/>
                    </a:lnTo>
                    <a:lnTo>
                      <a:pt x="921" y="1526"/>
                    </a:lnTo>
                    <a:lnTo>
                      <a:pt x="885" y="1510"/>
                    </a:lnTo>
                    <a:lnTo>
                      <a:pt x="850" y="1489"/>
                    </a:lnTo>
                    <a:lnTo>
                      <a:pt x="806" y="1447"/>
                    </a:lnTo>
                    <a:lnTo>
                      <a:pt x="764" y="1401"/>
                    </a:lnTo>
                    <a:lnTo>
                      <a:pt x="797" y="1418"/>
                    </a:lnTo>
                    <a:lnTo>
                      <a:pt x="826" y="1410"/>
                    </a:lnTo>
                    <a:lnTo>
                      <a:pt x="817" y="1384"/>
                    </a:lnTo>
                    <a:lnTo>
                      <a:pt x="780" y="1365"/>
                    </a:lnTo>
                    <a:lnTo>
                      <a:pt x="772" y="1339"/>
                    </a:lnTo>
                    <a:lnTo>
                      <a:pt x="746" y="1347"/>
                    </a:lnTo>
                    <a:lnTo>
                      <a:pt x="738" y="1322"/>
                    </a:lnTo>
                    <a:lnTo>
                      <a:pt x="712" y="1330"/>
                    </a:lnTo>
                    <a:lnTo>
                      <a:pt x="675" y="1310"/>
                    </a:lnTo>
                    <a:lnTo>
                      <a:pt x="650" y="1318"/>
                    </a:lnTo>
                    <a:lnTo>
                      <a:pt x="641" y="1293"/>
                    </a:lnTo>
                    <a:lnTo>
                      <a:pt x="614" y="1302"/>
                    </a:lnTo>
                    <a:lnTo>
                      <a:pt x="604" y="1273"/>
                    </a:lnTo>
                    <a:lnTo>
                      <a:pt x="579" y="1281"/>
                    </a:lnTo>
                    <a:lnTo>
                      <a:pt x="571" y="1256"/>
                    </a:lnTo>
                    <a:lnTo>
                      <a:pt x="537" y="1238"/>
                    </a:lnTo>
                    <a:lnTo>
                      <a:pt x="528" y="1210"/>
                    </a:lnTo>
                    <a:lnTo>
                      <a:pt x="500" y="1219"/>
                    </a:lnTo>
                    <a:lnTo>
                      <a:pt x="528" y="1210"/>
                    </a:lnTo>
                    <a:lnTo>
                      <a:pt x="520" y="1185"/>
                    </a:lnTo>
                    <a:lnTo>
                      <a:pt x="492" y="1193"/>
                    </a:lnTo>
                    <a:lnTo>
                      <a:pt x="483" y="1165"/>
                    </a:lnTo>
                    <a:lnTo>
                      <a:pt x="457" y="1173"/>
                    </a:lnTo>
                    <a:lnTo>
                      <a:pt x="449" y="1148"/>
                    </a:lnTo>
                    <a:lnTo>
                      <a:pt x="423" y="1156"/>
                    </a:lnTo>
                    <a:lnTo>
                      <a:pt x="416" y="1130"/>
                    </a:lnTo>
                    <a:lnTo>
                      <a:pt x="387" y="1139"/>
                    </a:lnTo>
                    <a:lnTo>
                      <a:pt x="379" y="1111"/>
                    </a:lnTo>
                    <a:lnTo>
                      <a:pt x="345" y="1093"/>
                    </a:lnTo>
                    <a:lnTo>
                      <a:pt x="316" y="1102"/>
                    </a:lnTo>
                    <a:lnTo>
                      <a:pt x="308" y="1077"/>
                    </a:lnTo>
                    <a:lnTo>
                      <a:pt x="300" y="1048"/>
                    </a:lnTo>
                    <a:lnTo>
                      <a:pt x="266" y="1030"/>
                    </a:lnTo>
                    <a:lnTo>
                      <a:pt x="231" y="1011"/>
                    </a:lnTo>
                    <a:lnTo>
                      <a:pt x="223" y="985"/>
                    </a:lnTo>
                    <a:lnTo>
                      <a:pt x="231" y="1011"/>
                    </a:lnTo>
                    <a:lnTo>
                      <a:pt x="256" y="1002"/>
                    </a:lnTo>
                    <a:lnTo>
                      <a:pt x="291" y="1022"/>
                    </a:lnTo>
                    <a:lnTo>
                      <a:pt x="319" y="1014"/>
                    </a:lnTo>
                    <a:lnTo>
                      <a:pt x="353" y="1031"/>
                    </a:lnTo>
                    <a:lnTo>
                      <a:pt x="390" y="1051"/>
                    </a:lnTo>
                    <a:lnTo>
                      <a:pt x="416" y="1043"/>
                    </a:lnTo>
                    <a:lnTo>
                      <a:pt x="424" y="1068"/>
                    </a:lnTo>
                    <a:lnTo>
                      <a:pt x="450" y="1060"/>
                    </a:lnTo>
                    <a:lnTo>
                      <a:pt x="458" y="1086"/>
                    </a:lnTo>
                    <a:lnTo>
                      <a:pt x="495" y="1105"/>
                    </a:lnTo>
                    <a:lnTo>
                      <a:pt x="503" y="1130"/>
                    </a:lnTo>
                    <a:lnTo>
                      <a:pt x="537" y="1149"/>
                    </a:lnTo>
                    <a:lnTo>
                      <a:pt x="546" y="1176"/>
                    </a:lnTo>
                    <a:lnTo>
                      <a:pt x="571" y="1168"/>
                    </a:lnTo>
                    <a:lnTo>
                      <a:pt x="562" y="1140"/>
                    </a:lnTo>
                    <a:lnTo>
                      <a:pt x="555" y="1115"/>
                    </a:lnTo>
                    <a:lnTo>
                      <a:pt x="529" y="1123"/>
                    </a:lnTo>
                    <a:lnTo>
                      <a:pt x="521" y="1097"/>
                    </a:lnTo>
                    <a:lnTo>
                      <a:pt x="555" y="1115"/>
                    </a:lnTo>
                    <a:lnTo>
                      <a:pt x="583" y="1105"/>
                    </a:lnTo>
                    <a:lnTo>
                      <a:pt x="591" y="1131"/>
                    </a:lnTo>
                    <a:lnTo>
                      <a:pt x="625" y="1152"/>
                    </a:lnTo>
                    <a:lnTo>
                      <a:pt x="654" y="1142"/>
                    </a:lnTo>
                    <a:lnTo>
                      <a:pt x="688" y="1160"/>
                    </a:lnTo>
                    <a:lnTo>
                      <a:pt x="696" y="1188"/>
                    </a:lnTo>
                    <a:lnTo>
                      <a:pt x="730" y="1205"/>
                    </a:lnTo>
                    <a:lnTo>
                      <a:pt x="738" y="1231"/>
                    </a:lnTo>
                    <a:lnTo>
                      <a:pt x="747" y="1260"/>
                    </a:lnTo>
                    <a:lnTo>
                      <a:pt x="783" y="1276"/>
                    </a:lnTo>
                    <a:lnTo>
                      <a:pt x="793" y="1305"/>
                    </a:lnTo>
                    <a:lnTo>
                      <a:pt x="800" y="1330"/>
                    </a:lnTo>
                    <a:lnTo>
                      <a:pt x="808" y="1355"/>
                    </a:lnTo>
                    <a:lnTo>
                      <a:pt x="834" y="1348"/>
                    </a:lnTo>
                    <a:lnTo>
                      <a:pt x="843" y="1376"/>
                    </a:lnTo>
                    <a:lnTo>
                      <a:pt x="871" y="1367"/>
                    </a:lnTo>
                    <a:lnTo>
                      <a:pt x="863" y="1339"/>
                    </a:lnTo>
                    <a:lnTo>
                      <a:pt x="854" y="1313"/>
                    </a:lnTo>
                    <a:lnTo>
                      <a:pt x="846" y="1288"/>
                    </a:lnTo>
                    <a:lnTo>
                      <a:pt x="854" y="1313"/>
                    </a:lnTo>
                    <a:lnTo>
                      <a:pt x="880" y="1305"/>
                    </a:lnTo>
                    <a:lnTo>
                      <a:pt x="913" y="1323"/>
                    </a:lnTo>
                    <a:lnTo>
                      <a:pt x="922" y="1351"/>
                    </a:lnTo>
                    <a:lnTo>
                      <a:pt x="958" y="1368"/>
                    </a:lnTo>
                    <a:lnTo>
                      <a:pt x="968" y="1396"/>
                    </a:lnTo>
                    <a:lnTo>
                      <a:pt x="1002" y="1413"/>
                    </a:lnTo>
                    <a:lnTo>
                      <a:pt x="1010" y="1439"/>
                    </a:lnTo>
                    <a:lnTo>
                      <a:pt x="1047" y="1458"/>
                    </a:lnTo>
                    <a:lnTo>
                      <a:pt x="1055" y="1484"/>
                    </a:lnTo>
                    <a:lnTo>
                      <a:pt x="1072" y="1538"/>
                    </a:lnTo>
                    <a:lnTo>
                      <a:pt x="1106" y="1555"/>
                    </a:lnTo>
                    <a:lnTo>
                      <a:pt x="1122" y="1610"/>
                    </a:lnTo>
                    <a:lnTo>
                      <a:pt x="1140" y="1663"/>
                    </a:lnTo>
                    <a:lnTo>
                      <a:pt x="1174" y="1681"/>
                    </a:lnTo>
                    <a:lnTo>
                      <a:pt x="1201" y="1672"/>
                    </a:lnTo>
                    <a:lnTo>
                      <a:pt x="1193" y="1647"/>
                    </a:lnTo>
                    <a:lnTo>
                      <a:pt x="1185" y="1621"/>
                    </a:lnTo>
                    <a:lnTo>
                      <a:pt x="1177" y="1592"/>
                    </a:lnTo>
                    <a:lnTo>
                      <a:pt x="1168" y="1567"/>
                    </a:lnTo>
                    <a:lnTo>
                      <a:pt x="1159" y="1539"/>
                    </a:lnTo>
                    <a:lnTo>
                      <a:pt x="1151" y="1513"/>
                    </a:lnTo>
                    <a:lnTo>
                      <a:pt x="1159" y="1539"/>
                    </a:lnTo>
                    <a:lnTo>
                      <a:pt x="1194" y="1558"/>
                    </a:lnTo>
                    <a:lnTo>
                      <a:pt x="1230" y="1576"/>
                    </a:lnTo>
                    <a:lnTo>
                      <a:pt x="1240" y="1604"/>
                    </a:lnTo>
                    <a:lnTo>
                      <a:pt x="1273" y="1621"/>
                    </a:lnTo>
                    <a:lnTo>
                      <a:pt x="1281" y="1647"/>
                    </a:lnTo>
                    <a:lnTo>
                      <a:pt x="1290" y="1676"/>
                    </a:lnTo>
                    <a:lnTo>
                      <a:pt x="1298" y="1700"/>
                    </a:lnTo>
                    <a:lnTo>
                      <a:pt x="1307" y="1729"/>
                    </a:lnTo>
                    <a:lnTo>
                      <a:pt x="1340" y="1747"/>
                    </a:lnTo>
                    <a:lnTo>
                      <a:pt x="1349" y="1772"/>
                    </a:lnTo>
                    <a:lnTo>
                      <a:pt x="1358" y="1800"/>
                    </a:lnTo>
                    <a:lnTo>
                      <a:pt x="1366" y="1826"/>
                    </a:lnTo>
                    <a:lnTo>
                      <a:pt x="1374" y="1855"/>
                    </a:lnTo>
                    <a:lnTo>
                      <a:pt x="1403" y="1845"/>
                    </a:lnTo>
                    <a:lnTo>
                      <a:pt x="1411" y="1871"/>
                    </a:lnTo>
                    <a:lnTo>
                      <a:pt x="1420" y="1897"/>
                    </a:lnTo>
                    <a:lnTo>
                      <a:pt x="1444" y="1889"/>
                    </a:lnTo>
                    <a:lnTo>
                      <a:pt x="1437" y="1863"/>
                    </a:lnTo>
                    <a:lnTo>
                      <a:pt x="1429" y="1837"/>
                    </a:lnTo>
                    <a:lnTo>
                      <a:pt x="1420" y="1809"/>
                    </a:lnTo>
                    <a:lnTo>
                      <a:pt x="1386" y="1792"/>
                    </a:lnTo>
                    <a:lnTo>
                      <a:pt x="1377" y="1763"/>
                    </a:lnTo>
                    <a:lnTo>
                      <a:pt x="1369" y="1737"/>
                    </a:lnTo>
                    <a:lnTo>
                      <a:pt x="1361" y="1712"/>
                    </a:lnTo>
                    <a:lnTo>
                      <a:pt x="1332" y="1721"/>
                    </a:lnTo>
                    <a:lnTo>
                      <a:pt x="1324" y="1693"/>
                    </a:lnTo>
                    <a:lnTo>
                      <a:pt x="1316" y="1667"/>
                    </a:lnTo>
                    <a:lnTo>
                      <a:pt x="1306" y="1639"/>
                    </a:lnTo>
                    <a:lnTo>
                      <a:pt x="1298" y="1613"/>
                    </a:lnTo>
                    <a:lnTo>
                      <a:pt x="1291" y="1587"/>
                    </a:lnTo>
                    <a:lnTo>
                      <a:pt x="1282" y="1559"/>
                    </a:lnTo>
                    <a:lnTo>
                      <a:pt x="1273" y="1534"/>
                    </a:lnTo>
                    <a:lnTo>
                      <a:pt x="1264" y="1506"/>
                    </a:lnTo>
                    <a:lnTo>
                      <a:pt x="1257" y="1480"/>
                    </a:lnTo>
                    <a:lnTo>
                      <a:pt x="1264" y="1506"/>
                    </a:lnTo>
                    <a:lnTo>
                      <a:pt x="1273" y="1534"/>
                    </a:lnTo>
                    <a:lnTo>
                      <a:pt x="1302" y="1524"/>
                    </a:lnTo>
                    <a:lnTo>
                      <a:pt x="1310" y="1550"/>
                    </a:lnTo>
                    <a:lnTo>
                      <a:pt x="1345" y="1571"/>
                    </a:lnTo>
                    <a:lnTo>
                      <a:pt x="1372" y="1561"/>
                    </a:lnTo>
                    <a:lnTo>
                      <a:pt x="1364" y="1534"/>
                    </a:lnTo>
                    <a:lnTo>
                      <a:pt x="1356" y="1508"/>
                    </a:lnTo>
                    <a:lnTo>
                      <a:pt x="1327" y="1517"/>
                    </a:lnTo>
                    <a:lnTo>
                      <a:pt x="1311" y="1463"/>
                    </a:lnTo>
                    <a:lnTo>
                      <a:pt x="1268" y="1417"/>
                    </a:lnTo>
                    <a:lnTo>
                      <a:pt x="1231" y="1400"/>
                    </a:lnTo>
                    <a:lnTo>
                      <a:pt x="1189" y="1354"/>
                    </a:lnTo>
                    <a:lnTo>
                      <a:pt x="1181" y="1329"/>
                    </a:lnTo>
                    <a:lnTo>
                      <a:pt x="1138" y="1283"/>
                    </a:lnTo>
                    <a:lnTo>
                      <a:pt x="1129" y="1255"/>
                    </a:lnTo>
                    <a:lnTo>
                      <a:pt x="1085" y="1212"/>
                    </a:lnTo>
                    <a:lnTo>
                      <a:pt x="1076" y="1184"/>
                    </a:lnTo>
                    <a:lnTo>
                      <a:pt x="1068" y="1159"/>
                    </a:lnTo>
                    <a:lnTo>
                      <a:pt x="1059" y="1130"/>
                    </a:lnTo>
                    <a:lnTo>
                      <a:pt x="1034" y="1138"/>
                    </a:lnTo>
                    <a:lnTo>
                      <a:pt x="1025" y="1113"/>
                    </a:lnTo>
                    <a:lnTo>
                      <a:pt x="1017" y="1087"/>
                    </a:lnTo>
                    <a:lnTo>
                      <a:pt x="1051" y="1104"/>
                    </a:lnTo>
                    <a:lnTo>
                      <a:pt x="1059" y="1130"/>
                    </a:lnTo>
                    <a:lnTo>
                      <a:pt x="1087" y="1122"/>
                    </a:lnTo>
                    <a:lnTo>
                      <a:pt x="1096" y="1150"/>
                    </a:lnTo>
                    <a:lnTo>
                      <a:pt x="1087" y="1122"/>
                    </a:lnTo>
                    <a:lnTo>
                      <a:pt x="1079" y="1096"/>
                    </a:lnTo>
                    <a:lnTo>
                      <a:pt x="1071" y="1070"/>
                    </a:lnTo>
                    <a:lnTo>
                      <a:pt x="1062" y="1042"/>
                    </a:lnTo>
                    <a:lnTo>
                      <a:pt x="1034" y="1051"/>
                    </a:lnTo>
                    <a:lnTo>
                      <a:pt x="1025" y="1025"/>
                    </a:lnTo>
                    <a:lnTo>
                      <a:pt x="991" y="1004"/>
                    </a:lnTo>
                    <a:lnTo>
                      <a:pt x="983" y="979"/>
                    </a:lnTo>
                    <a:lnTo>
                      <a:pt x="954" y="988"/>
                    </a:lnTo>
                    <a:lnTo>
                      <a:pt x="947" y="962"/>
                    </a:lnTo>
                    <a:lnTo>
                      <a:pt x="938" y="934"/>
                    </a:lnTo>
                    <a:lnTo>
                      <a:pt x="912" y="943"/>
                    </a:lnTo>
                    <a:lnTo>
                      <a:pt x="904" y="917"/>
                    </a:lnTo>
                    <a:lnTo>
                      <a:pt x="896" y="891"/>
                    </a:lnTo>
                    <a:lnTo>
                      <a:pt x="862" y="871"/>
                    </a:lnTo>
                    <a:lnTo>
                      <a:pt x="853" y="845"/>
                    </a:lnTo>
                    <a:lnTo>
                      <a:pt x="844" y="817"/>
                    </a:lnTo>
                    <a:lnTo>
                      <a:pt x="879" y="837"/>
                    </a:lnTo>
                    <a:lnTo>
                      <a:pt x="905" y="829"/>
                    </a:lnTo>
                    <a:lnTo>
                      <a:pt x="870" y="809"/>
                    </a:lnTo>
                    <a:lnTo>
                      <a:pt x="862" y="783"/>
                    </a:lnTo>
                    <a:lnTo>
                      <a:pt x="829" y="766"/>
                    </a:lnTo>
                    <a:lnTo>
                      <a:pt x="791" y="746"/>
                    </a:lnTo>
                    <a:lnTo>
                      <a:pt x="758" y="729"/>
                    </a:lnTo>
                    <a:lnTo>
                      <a:pt x="721" y="709"/>
                    </a:lnTo>
                    <a:lnTo>
                      <a:pt x="712" y="683"/>
                    </a:lnTo>
                    <a:lnTo>
                      <a:pt x="669" y="638"/>
                    </a:lnTo>
                    <a:lnTo>
                      <a:pt x="636" y="621"/>
                    </a:lnTo>
                    <a:lnTo>
                      <a:pt x="627" y="593"/>
                    </a:lnTo>
                    <a:lnTo>
                      <a:pt x="653" y="584"/>
                    </a:lnTo>
                    <a:lnTo>
                      <a:pt x="644" y="559"/>
                    </a:lnTo>
                    <a:lnTo>
                      <a:pt x="611" y="541"/>
                    </a:lnTo>
                    <a:lnTo>
                      <a:pt x="573" y="522"/>
                    </a:lnTo>
                    <a:lnTo>
                      <a:pt x="539" y="504"/>
                    </a:lnTo>
                    <a:lnTo>
                      <a:pt x="531" y="475"/>
                    </a:lnTo>
                    <a:lnTo>
                      <a:pt x="502" y="485"/>
                    </a:lnTo>
                    <a:lnTo>
                      <a:pt x="494" y="459"/>
                    </a:lnTo>
                    <a:lnTo>
                      <a:pt x="468" y="467"/>
                    </a:lnTo>
                    <a:lnTo>
                      <a:pt x="461" y="441"/>
                    </a:lnTo>
                    <a:lnTo>
                      <a:pt x="426" y="422"/>
                    </a:lnTo>
                    <a:lnTo>
                      <a:pt x="418" y="396"/>
                    </a:lnTo>
                    <a:lnTo>
                      <a:pt x="381" y="377"/>
                    </a:lnTo>
                    <a:lnTo>
                      <a:pt x="373" y="351"/>
                    </a:lnTo>
                    <a:lnTo>
                      <a:pt x="364" y="325"/>
                    </a:lnTo>
                    <a:lnTo>
                      <a:pt x="330" y="305"/>
                    </a:lnTo>
                    <a:lnTo>
                      <a:pt x="322" y="279"/>
                    </a:lnTo>
                    <a:lnTo>
                      <a:pt x="313" y="251"/>
                    </a:lnTo>
                    <a:lnTo>
                      <a:pt x="277" y="235"/>
                    </a:lnTo>
                    <a:lnTo>
                      <a:pt x="243" y="217"/>
                    </a:lnTo>
                    <a:lnTo>
                      <a:pt x="235" y="188"/>
                    </a:lnTo>
                    <a:lnTo>
                      <a:pt x="209" y="196"/>
                    </a:lnTo>
                    <a:lnTo>
                      <a:pt x="201" y="171"/>
                    </a:lnTo>
                    <a:lnTo>
                      <a:pt x="164" y="151"/>
                    </a:lnTo>
                    <a:lnTo>
                      <a:pt x="130" y="134"/>
                    </a:lnTo>
                    <a:lnTo>
                      <a:pt x="96" y="116"/>
                    </a:lnTo>
                    <a:lnTo>
                      <a:pt x="87" y="88"/>
                    </a:lnTo>
                    <a:lnTo>
                      <a:pt x="59" y="98"/>
                    </a:lnTo>
                    <a:lnTo>
                      <a:pt x="50" y="72"/>
                    </a:lnTo>
                    <a:lnTo>
                      <a:pt x="42" y="46"/>
                    </a:lnTo>
                    <a:lnTo>
                      <a:pt x="34" y="17"/>
                    </a:lnTo>
                    <a:lnTo>
                      <a:pt x="8" y="26"/>
                    </a:lnTo>
                    <a:lnTo>
                      <a:pt x="0" y="0"/>
                    </a:lnTo>
                    <a:lnTo>
                      <a:pt x="34" y="17"/>
                    </a:lnTo>
                    <a:lnTo>
                      <a:pt x="71" y="37"/>
                    </a:lnTo>
                    <a:lnTo>
                      <a:pt x="97" y="29"/>
                    </a:lnTo>
                    <a:lnTo>
                      <a:pt x="105" y="54"/>
                    </a:lnTo>
                    <a:lnTo>
                      <a:pt x="130" y="46"/>
                    </a:lnTo>
                    <a:lnTo>
                      <a:pt x="138" y="72"/>
                    </a:lnTo>
                    <a:lnTo>
                      <a:pt x="175" y="91"/>
                    </a:lnTo>
                    <a:lnTo>
                      <a:pt x="183" y="117"/>
                    </a:lnTo>
                    <a:lnTo>
                      <a:pt x="209" y="109"/>
                    </a:lnTo>
                    <a:lnTo>
                      <a:pt x="217" y="135"/>
                    </a:lnTo>
                    <a:lnTo>
                      <a:pt x="227" y="162"/>
                    </a:lnTo>
                    <a:lnTo>
                      <a:pt x="235" y="188"/>
                    </a:lnTo>
                    <a:lnTo>
                      <a:pt x="259" y="180"/>
                    </a:lnTo>
                    <a:lnTo>
                      <a:pt x="269" y="209"/>
                    </a:lnTo>
                    <a:lnTo>
                      <a:pt x="277" y="235"/>
                    </a:lnTo>
                    <a:lnTo>
                      <a:pt x="305" y="225"/>
                    </a:lnTo>
                    <a:lnTo>
                      <a:pt x="339" y="243"/>
                    </a:lnTo>
                    <a:lnTo>
                      <a:pt x="330" y="217"/>
                    </a:lnTo>
                    <a:lnTo>
                      <a:pt x="322" y="191"/>
                    </a:lnTo>
                    <a:lnTo>
                      <a:pt x="359" y="209"/>
                    </a:lnTo>
                    <a:lnTo>
                      <a:pt x="368" y="235"/>
                    </a:lnTo>
                    <a:lnTo>
                      <a:pt x="402" y="254"/>
                    </a:lnTo>
                    <a:lnTo>
                      <a:pt x="436" y="272"/>
                    </a:lnTo>
                    <a:lnTo>
                      <a:pt x="445" y="300"/>
                    </a:lnTo>
                    <a:lnTo>
                      <a:pt x="452" y="326"/>
                    </a:lnTo>
                    <a:lnTo>
                      <a:pt x="481" y="317"/>
                    </a:lnTo>
                    <a:lnTo>
                      <a:pt x="489" y="343"/>
                    </a:lnTo>
                    <a:lnTo>
                      <a:pt x="497" y="370"/>
                    </a:lnTo>
                    <a:lnTo>
                      <a:pt x="506" y="396"/>
                    </a:lnTo>
                    <a:lnTo>
                      <a:pt x="541" y="417"/>
                    </a:lnTo>
                    <a:lnTo>
                      <a:pt x="549" y="442"/>
                    </a:lnTo>
                    <a:lnTo>
                      <a:pt x="577" y="433"/>
                    </a:lnTo>
                    <a:lnTo>
                      <a:pt x="585" y="459"/>
                    </a:lnTo>
                    <a:lnTo>
                      <a:pt x="577" y="433"/>
                    </a:lnTo>
                    <a:lnTo>
                      <a:pt x="568" y="407"/>
                    </a:lnTo>
                    <a:lnTo>
                      <a:pt x="560" y="380"/>
                    </a:lnTo>
                    <a:lnTo>
                      <a:pt x="586" y="371"/>
                    </a:lnTo>
                    <a:lnTo>
                      <a:pt x="594" y="399"/>
                    </a:lnTo>
                    <a:lnTo>
                      <a:pt x="628" y="417"/>
                    </a:lnTo>
                    <a:lnTo>
                      <a:pt x="636" y="442"/>
                    </a:lnTo>
                    <a:lnTo>
                      <a:pt x="673" y="462"/>
                    </a:lnTo>
                    <a:lnTo>
                      <a:pt x="682" y="488"/>
                    </a:lnTo>
                    <a:lnTo>
                      <a:pt x="716" y="507"/>
                    </a:lnTo>
                    <a:lnTo>
                      <a:pt x="724" y="533"/>
                    </a:lnTo>
                    <a:lnTo>
                      <a:pt x="732" y="559"/>
                    </a:lnTo>
                    <a:lnTo>
                      <a:pt x="741" y="588"/>
                    </a:lnTo>
                    <a:lnTo>
                      <a:pt x="749" y="613"/>
                    </a:lnTo>
                    <a:lnTo>
                      <a:pt x="758" y="641"/>
                    </a:lnTo>
                    <a:lnTo>
                      <a:pt x="766" y="667"/>
                    </a:lnTo>
                    <a:lnTo>
                      <a:pt x="802" y="683"/>
                    </a:lnTo>
                    <a:lnTo>
                      <a:pt x="811" y="712"/>
                    </a:lnTo>
                    <a:lnTo>
                      <a:pt x="819" y="738"/>
                    </a:lnTo>
                    <a:lnTo>
                      <a:pt x="845" y="730"/>
                    </a:lnTo>
                    <a:lnTo>
                      <a:pt x="853" y="757"/>
                    </a:lnTo>
                    <a:lnTo>
                      <a:pt x="879" y="749"/>
                    </a:lnTo>
                    <a:lnTo>
                      <a:pt x="871" y="721"/>
                    </a:lnTo>
                    <a:lnTo>
                      <a:pt x="837" y="704"/>
                    </a:lnTo>
                    <a:lnTo>
                      <a:pt x="828" y="675"/>
                    </a:lnTo>
                    <a:lnTo>
                      <a:pt x="819" y="649"/>
                    </a:lnTo>
                    <a:lnTo>
                      <a:pt x="812" y="625"/>
                    </a:lnTo>
                    <a:lnTo>
                      <a:pt x="829" y="588"/>
                    </a:lnTo>
                    <a:lnTo>
                      <a:pt x="837" y="616"/>
                    </a:lnTo>
                    <a:lnTo>
                      <a:pt x="874" y="633"/>
                    </a:lnTo>
                    <a:lnTo>
                      <a:pt x="882" y="659"/>
                    </a:lnTo>
                    <a:lnTo>
                      <a:pt x="891" y="686"/>
                    </a:lnTo>
                    <a:lnTo>
                      <a:pt x="924" y="704"/>
                    </a:lnTo>
                    <a:lnTo>
                      <a:pt x="934" y="733"/>
                    </a:lnTo>
                    <a:lnTo>
                      <a:pt x="942" y="758"/>
                    </a:lnTo>
                    <a:lnTo>
                      <a:pt x="949" y="784"/>
                    </a:lnTo>
                    <a:lnTo>
                      <a:pt x="958" y="812"/>
                    </a:lnTo>
                    <a:lnTo>
                      <a:pt x="967" y="838"/>
                    </a:lnTo>
                    <a:lnTo>
                      <a:pt x="976" y="866"/>
                    </a:lnTo>
                    <a:lnTo>
                      <a:pt x="983" y="891"/>
                    </a:lnTo>
                    <a:lnTo>
                      <a:pt x="991" y="917"/>
                    </a:lnTo>
                    <a:lnTo>
                      <a:pt x="1001" y="946"/>
                    </a:lnTo>
                    <a:lnTo>
                      <a:pt x="1037" y="962"/>
                    </a:lnTo>
                    <a:lnTo>
                      <a:pt x="1045" y="988"/>
                    </a:lnTo>
                    <a:lnTo>
                      <a:pt x="1071" y="980"/>
                    </a:lnTo>
                    <a:lnTo>
                      <a:pt x="1062" y="954"/>
                    </a:lnTo>
                    <a:lnTo>
                      <a:pt x="1054" y="928"/>
                    </a:lnTo>
                    <a:lnTo>
                      <a:pt x="1072" y="892"/>
                    </a:lnTo>
                    <a:lnTo>
                      <a:pt x="1063" y="867"/>
                    </a:lnTo>
                    <a:lnTo>
                      <a:pt x="1055" y="841"/>
                    </a:lnTo>
                    <a:lnTo>
                      <a:pt x="1063" y="867"/>
                    </a:lnTo>
                    <a:lnTo>
                      <a:pt x="1109" y="912"/>
                    </a:lnTo>
                    <a:lnTo>
                      <a:pt x="1117" y="938"/>
                    </a:lnTo>
                    <a:lnTo>
                      <a:pt x="1124" y="963"/>
                    </a:lnTo>
                    <a:lnTo>
                      <a:pt x="1159" y="983"/>
                    </a:lnTo>
                    <a:lnTo>
                      <a:pt x="1167" y="1009"/>
                    </a:lnTo>
                    <a:lnTo>
                      <a:pt x="1184" y="1062"/>
                    </a:lnTo>
                    <a:lnTo>
                      <a:pt x="1192" y="1088"/>
                    </a:lnTo>
                    <a:lnTo>
                      <a:pt x="1201" y="1117"/>
                    </a:lnTo>
                    <a:lnTo>
                      <a:pt x="1210" y="1142"/>
                    </a:lnTo>
                    <a:lnTo>
                      <a:pt x="1218" y="1170"/>
                    </a:lnTo>
                    <a:lnTo>
                      <a:pt x="1226" y="1196"/>
                    </a:lnTo>
                    <a:lnTo>
                      <a:pt x="1234" y="1222"/>
                    </a:lnTo>
                    <a:lnTo>
                      <a:pt x="1244" y="1249"/>
                    </a:lnTo>
                    <a:lnTo>
                      <a:pt x="1252" y="1275"/>
                    </a:lnTo>
                    <a:lnTo>
                      <a:pt x="1260" y="1304"/>
                    </a:lnTo>
                    <a:lnTo>
                      <a:pt x="1268" y="1330"/>
                    </a:lnTo>
                    <a:lnTo>
                      <a:pt x="1289" y="1295"/>
                    </a:lnTo>
                    <a:lnTo>
                      <a:pt x="1280" y="1267"/>
                    </a:lnTo>
                    <a:lnTo>
                      <a:pt x="1271" y="1241"/>
                    </a:lnTo>
                    <a:lnTo>
                      <a:pt x="1262" y="1212"/>
                    </a:lnTo>
                    <a:lnTo>
                      <a:pt x="1255" y="1187"/>
                    </a:lnTo>
                    <a:lnTo>
                      <a:pt x="1272" y="1154"/>
                    </a:lnTo>
                    <a:lnTo>
                      <a:pt x="1263" y="1125"/>
                    </a:lnTo>
                    <a:lnTo>
                      <a:pt x="1255" y="1099"/>
                    </a:lnTo>
                    <a:lnTo>
                      <a:pt x="1289" y="1117"/>
                    </a:lnTo>
                    <a:lnTo>
                      <a:pt x="1298" y="1146"/>
                    </a:lnTo>
                    <a:lnTo>
                      <a:pt x="1305" y="1171"/>
                    </a:lnTo>
                    <a:lnTo>
                      <a:pt x="1314" y="1197"/>
                    </a:lnTo>
                    <a:lnTo>
                      <a:pt x="1351" y="1215"/>
                    </a:lnTo>
                    <a:lnTo>
                      <a:pt x="1359" y="1241"/>
                    </a:lnTo>
                    <a:lnTo>
                      <a:pt x="1368" y="1270"/>
                    </a:lnTo>
                    <a:lnTo>
                      <a:pt x="1394" y="1262"/>
                    </a:lnTo>
                    <a:lnTo>
                      <a:pt x="1402" y="1288"/>
                    </a:lnTo>
                    <a:lnTo>
                      <a:pt x="1410" y="1313"/>
                    </a:lnTo>
                    <a:lnTo>
                      <a:pt x="1419" y="1341"/>
                    </a:lnTo>
                    <a:lnTo>
                      <a:pt x="1401" y="1375"/>
                    </a:lnTo>
                    <a:lnTo>
                      <a:pt x="1410" y="1403"/>
                    </a:lnTo>
                    <a:lnTo>
                      <a:pt x="1419" y="1429"/>
                    </a:lnTo>
                    <a:lnTo>
                      <a:pt x="1426" y="1454"/>
                    </a:lnTo>
                    <a:lnTo>
                      <a:pt x="1407" y="1491"/>
                    </a:lnTo>
                    <a:lnTo>
                      <a:pt x="1416" y="1517"/>
                    </a:lnTo>
                    <a:lnTo>
                      <a:pt x="1424" y="1546"/>
                    </a:lnTo>
                    <a:lnTo>
                      <a:pt x="1432" y="1571"/>
                    </a:lnTo>
                    <a:lnTo>
                      <a:pt x="1440" y="1596"/>
                    </a:lnTo>
                    <a:lnTo>
                      <a:pt x="1450" y="1625"/>
                    </a:lnTo>
                    <a:lnTo>
                      <a:pt x="1477" y="1616"/>
                    </a:lnTo>
                    <a:lnTo>
                      <a:pt x="1486" y="1554"/>
                    </a:lnTo>
                    <a:lnTo>
                      <a:pt x="1478" y="1528"/>
                    </a:lnTo>
                    <a:lnTo>
                      <a:pt x="1469" y="1501"/>
                    </a:lnTo>
                    <a:lnTo>
                      <a:pt x="1489" y="1466"/>
                    </a:lnTo>
                    <a:lnTo>
                      <a:pt x="1480" y="1438"/>
                    </a:lnTo>
                    <a:lnTo>
                      <a:pt x="1472" y="1412"/>
                    </a:lnTo>
                    <a:lnTo>
                      <a:pt x="1490" y="1378"/>
                    </a:lnTo>
                    <a:lnTo>
                      <a:pt x="1480" y="1349"/>
                    </a:lnTo>
                    <a:lnTo>
                      <a:pt x="1490" y="1378"/>
                    </a:lnTo>
                    <a:lnTo>
                      <a:pt x="1498" y="1404"/>
                    </a:lnTo>
                    <a:lnTo>
                      <a:pt x="1506" y="1430"/>
                    </a:lnTo>
                    <a:lnTo>
                      <a:pt x="1514" y="1457"/>
                    </a:lnTo>
                    <a:lnTo>
                      <a:pt x="1558" y="1504"/>
                    </a:lnTo>
                    <a:lnTo>
                      <a:pt x="1566" y="1529"/>
                    </a:lnTo>
                    <a:lnTo>
                      <a:pt x="1574" y="1554"/>
                    </a:lnTo>
                    <a:lnTo>
                      <a:pt x="1582" y="1583"/>
                    </a:lnTo>
                    <a:lnTo>
                      <a:pt x="1591" y="1609"/>
                    </a:lnTo>
                    <a:lnTo>
                      <a:pt x="1600" y="1637"/>
                    </a:lnTo>
                    <a:lnTo>
                      <a:pt x="1608" y="1662"/>
                    </a:lnTo>
                    <a:lnTo>
                      <a:pt x="1615" y="1688"/>
                    </a:lnTo>
                    <a:lnTo>
                      <a:pt x="1625" y="1717"/>
                    </a:lnTo>
                    <a:lnTo>
                      <a:pt x="1633" y="1742"/>
                    </a:lnTo>
                    <a:lnTo>
                      <a:pt x="1642" y="1770"/>
                    </a:lnTo>
                    <a:lnTo>
                      <a:pt x="1649" y="1796"/>
                    </a:lnTo>
                    <a:lnTo>
                      <a:pt x="1657" y="1822"/>
                    </a:lnTo>
                    <a:lnTo>
                      <a:pt x="1641" y="1858"/>
                    </a:lnTo>
                    <a:lnTo>
                      <a:pt x="1649" y="1884"/>
                    </a:lnTo>
                    <a:lnTo>
                      <a:pt x="1624" y="1892"/>
                    </a:lnTo>
                    <a:lnTo>
                      <a:pt x="1632" y="1918"/>
                    </a:lnTo>
                    <a:lnTo>
                      <a:pt x="1640" y="1945"/>
                    </a:lnTo>
                    <a:lnTo>
                      <a:pt x="1612" y="1955"/>
                    </a:lnTo>
                    <a:lnTo>
                      <a:pt x="1586" y="1963"/>
                    </a:lnTo>
                    <a:lnTo>
                      <a:pt x="1595" y="1989"/>
                    </a:lnTo>
                    <a:lnTo>
                      <a:pt x="1604" y="2016"/>
                    </a:lnTo>
                    <a:lnTo>
                      <a:pt x="1583" y="2051"/>
                    </a:lnTo>
                    <a:lnTo>
                      <a:pt x="1592" y="2076"/>
                    </a:lnTo>
                    <a:lnTo>
                      <a:pt x="1608" y="2131"/>
                    </a:lnTo>
                    <a:lnTo>
                      <a:pt x="1617" y="2158"/>
                    </a:lnTo>
                    <a:lnTo>
                      <a:pt x="1626" y="2184"/>
                    </a:lnTo>
                    <a:lnTo>
                      <a:pt x="1662" y="2201"/>
                    </a:lnTo>
                    <a:lnTo>
                      <a:pt x="1687" y="2193"/>
                    </a:lnTo>
                    <a:lnTo>
                      <a:pt x="1679" y="2168"/>
                    </a:lnTo>
                    <a:lnTo>
                      <a:pt x="1671" y="2142"/>
                    </a:lnTo>
                    <a:lnTo>
                      <a:pt x="1663" y="2113"/>
                    </a:lnTo>
                    <a:lnTo>
                      <a:pt x="1682" y="2079"/>
                    </a:lnTo>
                    <a:lnTo>
                      <a:pt x="1674" y="2050"/>
                    </a:lnTo>
                    <a:lnTo>
                      <a:pt x="1666" y="2025"/>
                    </a:lnTo>
                    <a:lnTo>
                      <a:pt x="1683" y="1992"/>
                    </a:lnTo>
                    <a:lnTo>
                      <a:pt x="1674" y="1963"/>
                    </a:lnTo>
                    <a:lnTo>
                      <a:pt x="1691" y="1929"/>
                    </a:lnTo>
                    <a:lnTo>
                      <a:pt x="1675" y="1875"/>
                    </a:lnTo>
                    <a:lnTo>
                      <a:pt x="1695" y="1840"/>
                    </a:lnTo>
                    <a:lnTo>
                      <a:pt x="1686" y="1813"/>
                    </a:lnTo>
                    <a:lnTo>
                      <a:pt x="1720" y="1833"/>
                    </a:lnTo>
                    <a:lnTo>
                      <a:pt x="1729" y="1859"/>
                    </a:lnTo>
                    <a:lnTo>
                      <a:pt x="1737" y="1884"/>
                    </a:lnTo>
                    <a:lnTo>
                      <a:pt x="1746" y="1912"/>
                    </a:lnTo>
                    <a:lnTo>
                      <a:pt x="1754" y="1938"/>
                    </a:lnTo>
                    <a:lnTo>
                      <a:pt x="1762" y="1966"/>
                    </a:lnTo>
                    <a:lnTo>
                      <a:pt x="1771" y="1992"/>
                    </a:lnTo>
                    <a:lnTo>
                      <a:pt x="1779" y="2017"/>
                    </a:lnTo>
                    <a:lnTo>
                      <a:pt x="1788" y="2046"/>
                    </a:lnTo>
                    <a:lnTo>
                      <a:pt x="1795" y="2071"/>
                    </a:lnTo>
                    <a:lnTo>
                      <a:pt x="1805" y="2100"/>
                    </a:lnTo>
                    <a:lnTo>
                      <a:pt x="1813" y="2125"/>
                    </a:lnTo>
                    <a:lnTo>
                      <a:pt x="1821" y="2151"/>
                    </a:lnTo>
                    <a:lnTo>
                      <a:pt x="1829" y="2177"/>
                    </a:lnTo>
                    <a:lnTo>
                      <a:pt x="1812" y="2210"/>
                    </a:lnTo>
                    <a:lnTo>
                      <a:pt x="1820" y="2239"/>
                    </a:lnTo>
                    <a:lnTo>
                      <a:pt x="1801" y="2273"/>
                    </a:lnTo>
                    <a:lnTo>
                      <a:pt x="1809" y="2298"/>
                    </a:lnTo>
                    <a:lnTo>
                      <a:pt x="1791" y="2335"/>
                    </a:lnTo>
                    <a:lnTo>
                      <a:pt x="1800" y="2361"/>
                    </a:lnTo>
                    <a:lnTo>
                      <a:pt x="1783" y="2397"/>
                    </a:lnTo>
                    <a:lnTo>
                      <a:pt x="1791" y="2423"/>
                    </a:lnTo>
                    <a:lnTo>
                      <a:pt x="1800" y="2449"/>
                    </a:lnTo>
                    <a:lnTo>
                      <a:pt x="1771" y="2457"/>
                    </a:lnTo>
                    <a:lnTo>
                      <a:pt x="1780" y="2486"/>
                    </a:lnTo>
                    <a:lnTo>
                      <a:pt x="1762" y="2520"/>
                    </a:lnTo>
                    <a:lnTo>
                      <a:pt x="1771" y="2548"/>
                    </a:lnTo>
                    <a:lnTo>
                      <a:pt x="1751" y="2583"/>
                    </a:lnTo>
                    <a:lnTo>
                      <a:pt x="1759" y="2607"/>
                    </a:lnTo>
                    <a:lnTo>
                      <a:pt x="1768" y="2636"/>
                    </a:lnTo>
                    <a:lnTo>
                      <a:pt x="1796" y="2627"/>
                    </a:lnTo>
                    <a:lnTo>
                      <a:pt x="1813" y="2591"/>
                    </a:lnTo>
                    <a:lnTo>
                      <a:pt x="1805" y="2565"/>
                    </a:lnTo>
                    <a:lnTo>
                      <a:pt x="1825" y="2530"/>
                    </a:lnTo>
                    <a:lnTo>
                      <a:pt x="1842" y="2494"/>
                    </a:lnTo>
                    <a:lnTo>
                      <a:pt x="1834" y="2468"/>
                    </a:lnTo>
                    <a:lnTo>
                      <a:pt x="1850" y="2432"/>
                    </a:lnTo>
                    <a:lnTo>
                      <a:pt x="1843" y="2406"/>
                    </a:lnTo>
                    <a:lnTo>
                      <a:pt x="1862" y="2371"/>
                    </a:lnTo>
                    <a:lnTo>
                      <a:pt x="1879" y="2335"/>
                    </a:lnTo>
                    <a:lnTo>
                      <a:pt x="1872" y="2310"/>
                    </a:lnTo>
                    <a:lnTo>
                      <a:pt x="1890" y="2273"/>
                    </a:lnTo>
                    <a:lnTo>
                      <a:pt x="1882" y="2247"/>
                    </a:lnTo>
                    <a:lnTo>
                      <a:pt x="1899" y="2301"/>
                    </a:lnTo>
                    <a:lnTo>
                      <a:pt x="1916" y="2355"/>
                    </a:lnTo>
                    <a:lnTo>
                      <a:pt x="1924" y="2381"/>
                    </a:lnTo>
                    <a:lnTo>
                      <a:pt x="1942" y="2434"/>
                    </a:lnTo>
                    <a:lnTo>
                      <a:pt x="1950" y="2460"/>
                    </a:lnTo>
                    <a:lnTo>
                      <a:pt x="1939" y="2523"/>
                    </a:lnTo>
                    <a:lnTo>
                      <a:pt x="1947" y="2549"/>
                    </a:lnTo>
                    <a:lnTo>
                      <a:pt x="1963" y="2602"/>
                    </a:lnTo>
                    <a:lnTo>
                      <a:pt x="1947" y="2639"/>
                    </a:lnTo>
                    <a:lnTo>
                      <a:pt x="1963" y="2691"/>
                    </a:lnTo>
                    <a:lnTo>
                      <a:pt x="1944" y="2728"/>
                    </a:lnTo>
                    <a:lnTo>
                      <a:pt x="1960" y="2781"/>
                    </a:lnTo>
                    <a:lnTo>
                      <a:pt x="1943" y="2815"/>
                    </a:lnTo>
                    <a:lnTo>
                      <a:pt x="1934" y="2877"/>
                    </a:lnTo>
                    <a:lnTo>
                      <a:pt x="1914" y="2912"/>
                    </a:lnTo>
                    <a:lnTo>
                      <a:pt x="1897" y="2948"/>
                    </a:lnTo>
                    <a:lnTo>
                      <a:pt x="1877" y="2982"/>
                    </a:lnTo>
                    <a:lnTo>
                      <a:pt x="1885" y="3008"/>
                    </a:lnTo>
                    <a:lnTo>
                      <a:pt x="1859" y="3016"/>
                    </a:lnTo>
                    <a:lnTo>
                      <a:pt x="1869" y="3045"/>
                    </a:lnTo>
                    <a:lnTo>
                      <a:pt x="1851" y="3078"/>
                    </a:lnTo>
                    <a:lnTo>
                      <a:pt x="1859" y="3103"/>
                    </a:lnTo>
                    <a:lnTo>
                      <a:pt x="1867" y="3132"/>
                    </a:lnTo>
                    <a:lnTo>
                      <a:pt x="1876" y="3158"/>
                    </a:lnTo>
                    <a:lnTo>
                      <a:pt x="1885" y="3186"/>
                    </a:lnTo>
                    <a:lnTo>
                      <a:pt x="1911" y="3177"/>
                    </a:lnTo>
                    <a:lnTo>
                      <a:pt x="1901" y="3150"/>
                    </a:lnTo>
                    <a:lnTo>
                      <a:pt x="1927" y="3141"/>
                    </a:lnTo>
                    <a:lnTo>
                      <a:pt x="1919" y="3116"/>
                    </a:lnTo>
                    <a:lnTo>
                      <a:pt x="1939" y="3079"/>
                    </a:lnTo>
                    <a:lnTo>
                      <a:pt x="1956" y="3045"/>
                    </a:lnTo>
                    <a:lnTo>
                      <a:pt x="1948" y="3019"/>
                    </a:lnTo>
                    <a:lnTo>
                      <a:pt x="1977" y="3011"/>
                    </a:lnTo>
                    <a:lnTo>
                      <a:pt x="1967" y="2982"/>
                    </a:lnTo>
                    <a:lnTo>
                      <a:pt x="1959" y="2956"/>
                    </a:lnTo>
                    <a:lnTo>
                      <a:pt x="1977" y="2922"/>
                    </a:lnTo>
                    <a:lnTo>
                      <a:pt x="1968" y="2894"/>
                    </a:lnTo>
                    <a:lnTo>
                      <a:pt x="1986" y="2860"/>
                    </a:lnTo>
                    <a:lnTo>
                      <a:pt x="1977" y="2833"/>
                    </a:lnTo>
                    <a:lnTo>
                      <a:pt x="1994" y="2886"/>
                    </a:lnTo>
                    <a:lnTo>
                      <a:pt x="2011" y="2940"/>
                    </a:lnTo>
                    <a:lnTo>
                      <a:pt x="2002" y="3002"/>
                    </a:lnTo>
                    <a:lnTo>
                      <a:pt x="2018" y="3054"/>
                    </a:lnTo>
                    <a:lnTo>
                      <a:pt x="2010" y="3116"/>
                    </a:lnTo>
                    <a:lnTo>
                      <a:pt x="2026" y="3169"/>
                    </a:lnTo>
                    <a:lnTo>
                      <a:pt x="2016" y="3232"/>
                    </a:lnTo>
                    <a:lnTo>
                      <a:pt x="2023" y="3258"/>
                    </a:lnTo>
                    <a:lnTo>
                      <a:pt x="2006" y="3294"/>
                    </a:lnTo>
                    <a:lnTo>
                      <a:pt x="2023" y="3345"/>
                    </a:lnTo>
                    <a:lnTo>
                      <a:pt x="2003" y="3382"/>
                    </a:lnTo>
                    <a:lnTo>
                      <a:pt x="1986" y="3416"/>
                    </a:lnTo>
                    <a:lnTo>
                      <a:pt x="1995" y="3444"/>
                    </a:lnTo>
                    <a:lnTo>
                      <a:pt x="1978" y="3478"/>
                    </a:lnTo>
                    <a:lnTo>
                      <a:pt x="1985" y="3504"/>
                    </a:lnTo>
                    <a:lnTo>
                      <a:pt x="1966" y="3541"/>
                    </a:lnTo>
                    <a:lnTo>
                      <a:pt x="1949" y="3575"/>
                    </a:lnTo>
                    <a:lnTo>
                      <a:pt x="1929" y="3612"/>
                    </a:lnTo>
                    <a:lnTo>
                      <a:pt x="1937" y="3638"/>
                    </a:lnTo>
                    <a:lnTo>
                      <a:pt x="1920" y="3672"/>
                    </a:lnTo>
                    <a:lnTo>
                      <a:pt x="1894" y="3680"/>
                    </a:lnTo>
                    <a:lnTo>
                      <a:pt x="1875" y="3717"/>
                    </a:lnTo>
                    <a:lnTo>
                      <a:pt x="1883" y="3743"/>
                    </a:lnTo>
                    <a:lnTo>
                      <a:pt x="1857" y="3750"/>
                    </a:lnTo>
                    <a:lnTo>
                      <a:pt x="1838" y="3788"/>
                    </a:lnTo>
                    <a:lnTo>
                      <a:pt x="1820" y="3821"/>
                    </a:lnTo>
                    <a:lnTo>
                      <a:pt x="1828" y="3847"/>
                    </a:lnTo>
                    <a:lnTo>
                      <a:pt x="1803" y="3855"/>
                    </a:lnTo>
                    <a:lnTo>
                      <a:pt x="1812" y="3884"/>
                    </a:lnTo>
                    <a:lnTo>
                      <a:pt x="1819" y="3908"/>
                    </a:lnTo>
                    <a:lnTo>
                      <a:pt x="1838" y="3875"/>
                    </a:lnTo>
                    <a:lnTo>
                      <a:pt x="1862" y="3867"/>
                    </a:lnTo>
                    <a:lnTo>
                      <a:pt x="1882" y="3830"/>
                    </a:lnTo>
                    <a:lnTo>
                      <a:pt x="1899" y="3796"/>
                    </a:lnTo>
                    <a:lnTo>
                      <a:pt x="1920" y="3761"/>
                    </a:lnTo>
                    <a:lnTo>
                      <a:pt x="1936" y="3725"/>
                    </a:lnTo>
                    <a:lnTo>
                      <a:pt x="1954" y="3691"/>
                    </a:lnTo>
                    <a:lnTo>
                      <a:pt x="1954" y="3779"/>
                    </a:lnTo>
                    <a:lnTo>
                      <a:pt x="1917" y="3850"/>
                    </a:lnTo>
                    <a:lnTo>
                      <a:pt x="1880" y="3921"/>
                    </a:lnTo>
                    <a:lnTo>
                      <a:pt x="1871" y="3980"/>
                    </a:lnTo>
                    <a:lnTo>
                      <a:pt x="1825" y="4026"/>
                    </a:lnTo>
                    <a:lnTo>
                      <a:pt x="1817" y="4087"/>
                    </a:lnTo>
                    <a:lnTo>
                      <a:pt x="1805" y="4148"/>
                    </a:lnTo>
                    <a:lnTo>
                      <a:pt x="1771" y="4218"/>
                    </a:lnTo>
                    <a:lnTo>
                      <a:pt x="1750" y="4252"/>
                    </a:lnTo>
                    <a:lnTo>
                      <a:pt x="1722" y="4351"/>
                    </a:lnTo>
                    <a:lnTo>
                      <a:pt x="1713" y="4411"/>
                    </a:lnTo>
                    <a:lnTo>
                      <a:pt x="1676" y="4482"/>
                    </a:lnTo>
                    <a:lnTo>
                      <a:pt x="1647" y="4578"/>
                    </a:lnTo>
                    <a:lnTo>
                      <a:pt x="1630" y="4702"/>
                    </a:lnTo>
                    <a:lnTo>
                      <a:pt x="1610" y="4827"/>
                    </a:lnTo>
                    <a:lnTo>
                      <a:pt x="1564" y="4957"/>
                    </a:lnTo>
                    <a:close/>
                    <a:moveTo>
                      <a:pt x="1607" y="2306"/>
                    </a:moveTo>
                    <a:lnTo>
                      <a:pt x="1633" y="2297"/>
                    </a:lnTo>
                    <a:lnTo>
                      <a:pt x="1641" y="2323"/>
                    </a:lnTo>
                    <a:lnTo>
                      <a:pt x="1649" y="2349"/>
                    </a:lnTo>
                    <a:lnTo>
                      <a:pt x="1659" y="2378"/>
                    </a:lnTo>
                    <a:lnTo>
                      <a:pt x="1667" y="2402"/>
                    </a:lnTo>
                    <a:lnTo>
                      <a:pt x="1675" y="2431"/>
                    </a:lnTo>
                    <a:lnTo>
                      <a:pt x="1683" y="2457"/>
                    </a:lnTo>
                    <a:lnTo>
                      <a:pt x="1649" y="2439"/>
                    </a:lnTo>
                    <a:lnTo>
                      <a:pt x="1641" y="2411"/>
                    </a:lnTo>
                    <a:lnTo>
                      <a:pt x="1633" y="2385"/>
                    </a:lnTo>
                    <a:lnTo>
                      <a:pt x="1596" y="2366"/>
                    </a:lnTo>
                    <a:lnTo>
                      <a:pt x="1587" y="2341"/>
                    </a:lnTo>
                    <a:lnTo>
                      <a:pt x="1607" y="2306"/>
                    </a:lnTo>
                    <a:close/>
                  </a:path>
                </a:pathLst>
              </a:custGeom>
              <a:solidFill>
                <a:srgbClr val="B27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75" name="Freeform 2094">
                <a:extLst>
                  <a:ext uri="{FF2B5EF4-FFF2-40B4-BE49-F238E27FC236}">
                    <a16:creationId xmlns:a16="http://schemas.microsoft.com/office/drawing/2014/main" id="{62014829-0827-4996-813F-5ECFD135E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7" y="3288"/>
                <a:ext cx="2" cy="4"/>
              </a:xfrm>
              <a:custGeom>
                <a:avLst/>
                <a:gdLst>
                  <a:gd name="T0" fmla="*/ 0 w 33"/>
                  <a:gd name="T1" fmla="*/ 0 h 55"/>
                  <a:gd name="T2" fmla="*/ 0 w 33"/>
                  <a:gd name="T3" fmla="*/ 0 h 55"/>
                  <a:gd name="T4" fmla="*/ 0 w 33"/>
                  <a:gd name="T5" fmla="*/ 0 h 55"/>
                  <a:gd name="T6" fmla="*/ 0 w 33"/>
                  <a:gd name="T7" fmla="*/ 0 h 55"/>
                  <a:gd name="T8" fmla="*/ 0 w 33"/>
                  <a:gd name="T9" fmla="*/ 0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55">
                    <a:moveTo>
                      <a:pt x="25" y="29"/>
                    </a:moveTo>
                    <a:lnTo>
                      <a:pt x="33" y="55"/>
                    </a:lnTo>
                    <a:lnTo>
                      <a:pt x="0" y="37"/>
                    </a:lnTo>
                    <a:lnTo>
                      <a:pt x="17" y="0"/>
                    </a:lnTo>
                    <a:lnTo>
                      <a:pt x="25" y="29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76" name="Freeform 2095">
                <a:extLst>
                  <a:ext uri="{FF2B5EF4-FFF2-40B4-BE49-F238E27FC236}">
                    <a16:creationId xmlns:a16="http://schemas.microsoft.com/office/drawing/2014/main" id="{F3EE5C63-368D-48A9-B82C-FAF526D69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8" y="3254"/>
                <a:ext cx="5" cy="36"/>
              </a:xfrm>
              <a:custGeom>
                <a:avLst/>
                <a:gdLst>
                  <a:gd name="T0" fmla="*/ 0 w 77"/>
                  <a:gd name="T1" fmla="*/ 0 h 540"/>
                  <a:gd name="T2" fmla="*/ 0 w 77"/>
                  <a:gd name="T3" fmla="*/ 0 h 540"/>
                  <a:gd name="T4" fmla="*/ 0 w 77"/>
                  <a:gd name="T5" fmla="*/ 0 h 540"/>
                  <a:gd name="T6" fmla="*/ 0 w 77"/>
                  <a:gd name="T7" fmla="*/ 1 h 540"/>
                  <a:gd name="T8" fmla="*/ 0 w 77"/>
                  <a:gd name="T9" fmla="*/ 1 h 540"/>
                  <a:gd name="T10" fmla="*/ 0 w 77"/>
                  <a:gd name="T11" fmla="*/ 1 h 540"/>
                  <a:gd name="T12" fmla="*/ 0 w 77"/>
                  <a:gd name="T13" fmla="*/ 1 h 540"/>
                  <a:gd name="T14" fmla="*/ 0 w 77"/>
                  <a:gd name="T15" fmla="*/ 1 h 540"/>
                  <a:gd name="T16" fmla="*/ 0 w 77"/>
                  <a:gd name="T17" fmla="*/ 1 h 540"/>
                  <a:gd name="T18" fmla="*/ 0 w 77"/>
                  <a:gd name="T19" fmla="*/ 1 h 540"/>
                  <a:gd name="T20" fmla="*/ 0 w 77"/>
                  <a:gd name="T21" fmla="*/ 1 h 540"/>
                  <a:gd name="T22" fmla="*/ 0 w 77"/>
                  <a:gd name="T23" fmla="*/ 2 h 540"/>
                  <a:gd name="T24" fmla="*/ 0 w 77"/>
                  <a:gd name="T25" fmla="*/ 2 h 540"/>
                  <a:gd name="T26" fmla="*/ 0 w 77"/>
                  <a:gd name="T27" fmla="*/ 2 h 540"/>
                  <a:gd name="T28" fmla="*/ 0 w 77"/>
                  <a:gd name="T29" fmla="*/ 2 h 540"/>
                  <a:gd name="T30" fmla="*/ 0 w 77"/>
                  <a:gd name="T31" fmla="*/ 2 h 540"/>
                  <a:gd name="T32" fmla="*/ 0 w 77"/>
                  <a:gd name="T33" fmla="*/ 2 h 540"/>
                  <a:gd name="T34" fmla="*/ 0 w 77"/>
                  <a:gd name="T35" fmla="*/ 2 h 540"/>
                  <a:gd name="T36" fmla="*/ 0 w 77"/>
                  <a:gd name="T37" fmla="*/ 2 h 540"/>
                  <a:gd name="T38" fmla="*/ 0 w 77"/>
                  <a:gd name="T39" fmla="*/ 2 h 540"/>
                  <a:gd name="T40" fmla="*/ 0 w 77"/>
                  <a:gd name="T41" fmla="*/ 2 h 540"/>
                  <a:gd name="T42" fmla="*/ 0 w 77"/>
                  <a:gd name="T43" fmla="*/ 1 h 540"/>
                  <a:gd name="T44" fmla="*/ 0 w 77"/>
                  <a:gd name="T45" fmla="*/ 1 h 540"/>
                  <a:gd name="T46" fmla="*/ 0 w 77"/>
                  <a:gd name="T47" fmla="*/ 1 h 540"/>
                  <a:gd name="T48" fmla="*/ 0 w 77"/>
                  <a:gd name="T49" fmla="*/ 1 h 540"/>
                  <a:gd name="T50" fmla="*/ 0 w 77"/>
                  <a:gd name="T51" fmla="*/ 1 h 540"/>
                  <a:gd name="T52" fmla="*/ 0 w 77"/>
                  <a:gd name="T53" fmla="*/ 1 h 540"/>
                  <a:gd name="T54" fmla="*/ 0 w 77"/>
                  <a:gd name="T55" fmla="*/ 1 h 540"/>
                  <a:gd name="T56" fmla="*/ 0 w 77"/>
                  <a:gd name="T57" fmla="*/ 0 h 540"/>
                  <a:gd name="T58" fmla="*/ 0 w 77"/>
                  <a:gd name="T59" fmla="*/ 0 h 540"/>
                  <a:gd name="T60" fmla="*/ 0 w 77"/>
                  <a:gd name="T61" fmla="*/ 0 h 540"/>
                  <a:gd name="T62" fmla="*/ 0 w 77"/>
                  <a:gd name="T63" fmla="*/ 0 h 540"/>
                  <a:gd name="T64" fmla="*/ 0 w 77"/>
                  <a:gd name="T65" fmla="*/ 0 h 540"/>
                  <a:gd name="T66" fmla="*/ 0 w 77"/>
                  <a:gd name="T67" fmla="*/ 0 h 54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" h="540">
                    <a:moveTo>
                      <a:pt x="52" y="26"/>
                    </a:moveTo>
                    <a:lnTo>
                      <a:pt x="61" y="55"/>
                    </a:lnTo>
                    <a:lnTo>
                      <a:pt x="44" y="88"/>
                    </a:lnTo>
                    <a:lnTo>
                      <a:pt x="52" y="114"/>
                    </a:lnTo>
                    <a:lnTo>
                      <a:pt x="60" y="143"/>
                    </a:lnTo>
                    <a:lnTo>
                      <a:pt x="69" y="168"/>
                    </a:lnTo>
                    <a:lnTo>
                      <a:pt x="77" y="194"/>
                    </a:lnTo>
                    <a:lnTo>
                      <a:pt x="57" y="231"/>
                    </a:lnTo>
                    <a:lnTo>
                      <a:pt x="66" y="257"/>
                    </a:lnTo>
                    <a:lnTo>
                      <a:pt x="75" y="285"/>
                    </a:lnTo>
                    <a:lnTo>
                      <a:pt x="57" y="319"/>
                    </a:lnTo>
                    <a:lnTo>
                      <a:pt x="74" y="372"/>
                    </a:lnTo>
                    <a:lnTo>
                      <a:pt x="54" y="407"/>
                    </a:lnTo>
                    <a:lnTo>
                      <a:pt x="37" y="443"/>
                    </a:lnTo>
                    <a:lnTo>
                      <a:pt x="27" y="503"/>
                    </a:lnTo>
                    <a:lnTo>
                      <a:pt x="8" y="540"/>
                    </a:lnTo>
                    <a:lnTo>
                      <a:pt x="0" y="511"/>
                    </a:lnTo>
                    <a:lnTo>
                      <a:pt x="19" y="477"/>
                    </a:lnTo>
                    <a:lnTo>
                      <a:pt x="3" y="423"/>
                    </a:lnTo>
                    <a:lnTo>
                      <a:pt x="20" y="390"/>
                    </a:lnTo>
                    <a:lnTo>
                      <a:pt x="37" y="353"/>
                    </a:lnTo>
                    <a:lnTo>
                      <a:pt x="20" y="301"/>
                    </a:lnTo>
                    <a:lnTo>
                      <a:pt x="40" y="264"/>
                    </a:lnTo>
                    <a:lnTo>
                      <a:pt x="32" y="238"/>
                    </a:lnTo>
                    <a:lnTo>
                      <a:pt x="23" y="210"/>
                    </a:lnTo>
                    <a:lnTo>
                      <a:pt x="41" y="176"/>
                    </a:lnTo>
                    <a:lnTo>
                      <a:pt x="33" y="151"/>
                    </a:lnTo>
                    <a:lnTo>
                      <a:pt x="23" y="123"/>
                    </a:lnTo>
                    <a:lnTo>
                      <a:pt x="15" y="97"/>
                    </a:lnTo>
                    <a:lnTo>
                      <a:pt x="36" y="62"/>
                    </a:lnTo>
                    <a:lnTo>
                      <a:pt x="26" y="34"/>
                    </a:lnTo>
                    <a:lnTo>
                      <a:pt x="18" y="9"/>
                    </a:lnTo>
                    <a:lnTo>
                      <a:pt x="44" y="0"/>
                    </a:lnTo>
                    <a:lnTo>
                      <a:pt x="52" y="26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77" name="Freeform 2096">
                <a:extLst>
                  <a:ext uri="{FF2B5EF4-FFF2-40B4-BE49-F238E27FC236}">
                    <a16:creationId xmlns:a16="http://schemas.microsoft.com/office/drawing/2014/main" id="{16980922-B515-4E7D-8E9E-706A69EB5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7" y="3225"/>
                <a:ext cx="5" cy="31"/>
              </a:xfrm>
              <a:custGeom>
                <a:avLst/>
                <a:gdLst>
                  <a:gd name="T0" fmla="*/ 0 w 72"/>
                  <a:gd name="T1" fmla="*/ 0 h 451"/>
                  <a:gd name="T2" fmla="*/ 0 w 72"/>
                  <a:gd name="T3" fmla="*/ 0 h 451"/>
                  <a:gd name="T4" fmla="*/ 0 w 72"/>
                  <a:gd name="T5" fmla="*/ 0 h 451"/>
                  <a:gd name="T6" fmla="*/ 0 w 72"/>
                  <a:gd name="T7" fmla="*/ 1 h 451"/>
                  <a:gd name="T8" fmla="*/ 0 w 72"/>
                  <a:gd name="T9" fmla="*/ 1 h 451"/>
                  <a:gd name="T10" fmla="*/ 0 w 72"/>
                  <a:gd name="T11" fmla="*/ 1 h 451"/>
                  <a:gd name="T12" fmla="*/ 0 w 72"/>
                  <a:gd name="T13" fmla="*/ 1 h 451"/>
                  <a:gd name="T14" fmla="*/ 0 w 72"/>
                  <a:gd name="T15" fmla="*/ 2 h 451"/>
                  <a:gd name="T16" fmla="*/ 0 w 72"/>
                  <a:gd name="T17" fmla="*/ 2 h 451"/>
                  <a:gd name="T18" fmla="*/ 0 w 72"/>
                  <a:gd name="T19" fmla="*/ 2 h 451"/>
                  <a:gd name="T20" fmla="*/ 0 w 72"/>
                  <a:gd name="T21" fmla="*/ 2 h 451"/>
                  <a:gd name="T22" fmla="*/ 0 w 72"/>
                  <a:gd name="T23" fmla="*/ 1 h 451"/>
                  <a:gd name="T24" fmla="*/ 0 w 72"/>
                  <a:gd name="T25" fmla="*/ 1 h 451"/>
                  <a:gd name="T26" fmla="*/ 0 w 72"/>
                  <a:gd name="T27" fmla="*/ 1 h 451"/>
                  <a:gd name="T28" fmla="*/ 0 w 72"/>
                  <a:gd name="T29" fmla="*/ 1 h 451"/>
                  <a:gd name="T30" fmla="*/ 0 w 72"/>
                  <a:gd name="T31" fmla="*/ 0 h 451"/>
                  <a:gd name="T32" fmla="*/ 0 w 72"/>
                  <a:gd name="T33" fmla="*/ 0 h 451"/>
                  <a:gd name="T34" fmla="*/ 0 w 72"/>
                  <a:gd name="T35" fmla="*/ 0 h 451"/>
                  <a:gd name="T36" fmla="*/ 0 w 72"/>
                  <a:gd name="T37" fmla="*/ 0 h 45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72" h="451">
                    <a:moveTo>
                      <a:pt x="52" y="18"/>
                    </a:moveTo>
                    <a:lnTo>
                      <a:pt x="35" y="54"/>
                    </a:lnTo>
                    <a:lnTo>
                      <a:pt x="51" y="105"/>
                    </a:lnTo>
                    <a:lnTo>
                      <a:pt x="34" y="141"/>
                    </a:lnTo>
                    <a:lnTo>
                      <a:pt x="51" y="196"/>
                    </a:lnTo>
                    <a:lnTo>
                      <a:pt x="39" y="256"/>
                    </a:lnTo>
                    <a:lnTo>
                      <a:pt x="56" y="310"/>
                    </a:lnTo>
                    <a:lnTo>
                      <a:pt x="47" y="372"/>
                    </a:lnTo>
                    <a:lnTo>
                      <a:pt x="72" y="451"/>
                    </a:lnTo>
                    <a:lnTo>
                      <a:pt x="38" y="434"/>
                    </a:lnTo>
                    <a:lnTo>
                      <a:pt x="22" y="380"/>
                    </a:lnTo>
                    <a:lnTo>
                      <a:pt x="23" y="293"/>
                    </a:lnTo>
                    <a:lnTo>
                      <a:pt x="5" y="238"/>
                    </a:lnTo>
                    <a:lnTo>
                      <a:pt x="23" y="204"/>
                    </a:lnTo>
                    <a:lnTo>
                      <a:pt x="6" y="151"/>
                    </a:lnTo>
                    <a:lnTo>
                      <a:pt x="17" y="88"/>
                    </a:lnTo>
                    <a:lnTo>
                      <a:pt x="0" y="34"/>
                    </a:lnTo>
                    <a:lnTo>
                      <a:pt x="18" y="0"/>
                    </a:lnTo>
                    <a:lnTo>
                      <a:pt x="52" y="18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78" name="Freeform 2097">
                <a:extLst>
                  <a:ext uri="{FF2B5EF4-FFF2-40B4-BE49-F238E27FC236}">
                    <a16:creationId xmlns:a16="http://schemas.microsoft.com/office/drawing/2014/main" id="{8B0A5992-0460-4E4A-829D-85520E7F1E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7" y="3223"/>
                <a:ext cx="3" cy="4"/>
              </a:xfrm>
              <a:custGeom>
                <a:avLst/>
                <a:gdLst>
                  <a:gd name="T0" fmla="*/ 0 w 44"/>
                  <a:gd name="T1" fmla="*/ 0 h 54"/>
                  <a:gd name="T2" fmla="*/ 0 w 44"/>
                  <a:gd name="T3" fmla="*/ 0 h 54"/>
                  <a:gd name="T4" fmla="*/ 0 w 44"/>
                  <a:gd name="T5" fmla="*/ 0 h 54"/>
                  <a:gd name="T6" fmla="*/ 0 w 44"/>
                  <a:gd name="T7" fmla="*/ 0 h 54"/>
                  <a:gd name="T8" fmla="*/ 0 w 44"/>
                  <a:gd name="T9" fmla="*/ 0 h 54"/>
                  <a:gd name="T10" fmla="*/ 0 w 44"/>
                  <a:gd name="T11" fmla="*/ 0 h 5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54">
                    <a:moveTo>
                      <a:pt x="10" y="36"/>
                    </a:moveTo>
                    <a:lnTo>
                      <a:pt x="0" y="9"/>
                    </a:lnTo>
                    <a:lnTo>
                      <a:pt x="26" y="0"/>
                    </a:lnTo>
                    <a:lnTo>
                      <a:pt x="35" y="28"/>
                    </a:lnTo>
                    <a:lnTo>
                      <a:pt x="44" y="54"/>
                    </a:lnTo>
                    <a:lnTo>
                      <a:pt x="10" y="36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79" name="Freeform 2098">
                <a:extLst>
                  <a:ext uri="{FF2B5EF4-FFF2-40B4-BE49-F238E27FC236}">
                    <a16:creationId xmlns:a16="http://schemas.microsoft.com/office/drawing/2014/main" id="{2E46F178-B836-4AA6-91C2-2593F5B7F3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3" y="3240"/>
                <a:ext cx="2" cy="2"/>
              </a:xfrm>
              <a:custGeom>
                <a:avLst/>
                <a:gdLst>
                  <a:gd name="T0" fmla="*/ 0 w 37"/>
                  <a:gd name="T1" fmla="*/ 0 h 25"/>
                  <a:gd name="T2" fmla="*/ 0 w 37"/>
                  <a:gd name="T3" fmla="*/ 0 h 25"/>
                  <a:gd name="T4" fmla="*/ 0 w 37"/>
                  <a:gd name="T5" fmla="*/ 0 h 25"/>
                  <a:gd name="T6" fmla="*/ 0 w 37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25">
                    <a:moveTo>
                      <a:pt x="28" y="0"/>
                    </a:moveTo>
                    <a:lnTo>
                      <a:pt x="37" y="25"/>
                    </a:lnTo>
                    <a:lnTo>
                      <a:pt x="0" y="9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80" name="Freeform 2099">
                <a:extLst>
                  <a:ext uri="{FF2B5EF4-FFF2-40B4-BE49-F238E27FC236}">
                    <a16:creationId xmlns:a16="http://schemas.microsoft.com/office/drawing/2014/main" id="{FFB0AFB4-15DA-4C3A-B37F-98B9F4D060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" y="3204"/>
                <a:ext cx="6" cy="37"/>
              </a:xfrm>
              <a:custGeom>
                <a:avLst/>
                <a:gdLst>
                  <a:gd name="T0" fmla="*/ 0 w 97"/>
                  <a:gd name="T1" fmla="*/ 0 h 548"/>
                  <a:gd name="T2" fmla="*/ 0 w 97"/>
                  <a:gd name="T3" fmla="*/ 0 h 548"/>
                  <a:gd name="T4" fmla="*/ 0 w 97"/>
                  <a:gd name="T5" fmla="*/ 0 h 548"/>
                  <a:gd name="T6" fmla="*/ 0 w 97"/>
                  <a:gd name="T7" fmla="*/ 1 h 548"/>
                  <a:gd name="T8" fmla="*/ 0 w 97"/>
                  <a:gd name="T9" fmla="*/ 1 h 548"/>
                  <a:gd name="T10" fmla="*/ 0 w 97"/>
                  <a:gd name="T11" fmla="*/ 1 h 548"/>
                  <a:gd name="T12" fmla="*/ 0 w 97"/>
                  <a:gd name="T13" fmla="*/ 1 h 548"/>
                  <a:gd name="T14" fmla="*/ 0 w 97"/>
                  <a:gd name="T15" fmla="*/ 1 h 548"/>
                  <a:gd name="T16" fmla="*/ 0 w 97"/>
                  <a:gd name="T17" fmla="*/ 1 h 548"/>
                  <a:gd name="T18" fmla="*/ 0 w 97"/>
                  <a:gd name="T19" fmla="*/ 2 h 548"/>
                  <a:gd name="T20" fmla="*/ 0 w 97"/>
                  <a:gd name="T21" fmla="*/ 2 h 548"/>
                  <a:gd name="T22" fmla="*/ 0 w 97"/>
                  <a:gd name="T23" fmla="*/ 2 h 548"/>
                  <a:gd name="T24" fmla="*/ 0 w 97"/>
                  <a:gd name="T25" fmla="*/ 2 h 548"/>
                  <a:gd name="T26" fmla="*/ 0 w 97"/>
                  <a:gd name="T27" fmla="*/ 2 h 548"/>
                  <a:gd name="T28" fmla="*/ 0 w 97"/>
                  <a:gd name="T29" fmla="*/ 2 h 548"/>
                  <a:gd name="T30" fmla="*/ 0 w 97"/>
                  <a:gd name="T31" fmla="*/ 2 h 548"/>
                  <a:gd name="T32" fmla="*/ 0 w 97"/>
                  <a:gd name="T33" fmla="*/ 2 h 548"/>
                  <a:gd name="T34" fmla="*/ 0 w 97"/>
                  <a:gd name="T35" fmla="*/ 2 h 548"/>
                  <a:gd name="T36" fmla="*/ 0 w 97"/>
                  <a:gd name="T37" fmla="*/ 2 h 548"/>
                  <a:gd name="T38" fmla="*/ 0 w 97"/>
                  <a:gd name="T39" fmla="*/ 2 h 548"/>
                  <a:gd name="T40" fmla="*/ 0 w 97"/>
                  <a:gd name="T41" fmla="*/ 2 h 548"/>
                  <a:gd name="T42" fmla="*/ 0 w 97"/>
                  <a:gd name="T43" fmla="*/ 2 h 548"/>
                  <a:gd name="T44" fmla="*/ 0 w 97"/>
                  <a:gd name="T45" fmla="*/ 2 h 548"/>
                  <a:gd name="T46" fmla="*/ 0 w 97"/>
                  <a:gd name="T47" fmla="*/ 2 h 548"/>
                  <a:gd name="T48" fmla="*/ 0 w 97"/>
                  <a:gd name="T49" fmla="*/ 2 h 548"/>
                  <a:gd name="T50" fmla="*/ 0 w 97"/>
                  <a:gd name="T51" fmla="*/ 1 h 548"/>
                  <a:gd name="T52" fmla="*/ 0 w 97"/>
                  <a:gd name="T53" fmla="*/ 1 h 548"/>
                  <a:gd name="T54" fmla="*/ 0 w 97"/>
                  <a:gd name="T55" fmla="*/ 1 h 548"/>
                  <a:gd name="T56" fmla="*/ 0 w 97"/>
                  <a:gd name="T57" fmla="*/ 1 h 548"/>
                  <a:gd name="T58" fmla="*/ 0 w 97"/>
                  <a:gd name="T59" fmla="*/ 1 h 548"/>
                  <a:gd name="T60" fmla="*/ 0 w 97"/>
                  <a:gd name="T61" fmla="*/ 1 h 548"/>
                  <a:gd name="T62" fmla="*/ 0 w 97"/>
                  <a:gd name="T63" fmla="*/ 0 h 548"/>
                  <a:gd name="T64" fmla="*/ 0 w 97"/>
                  <a:gd name="T65" fmla="*/ 0 h 548"/>
                  <a:gd name="T66" fmla="*/ 0 w 97"/>
                  <a:gd name="T67" fmla="*/ 0 h 548"/>
                  <a:gd name="T68" fmla="*/ 0 w 97"/>
                  <a:gd name="T69" fmla="*/ 0 h 548"/>
                  <a:gd name="T70" fmla="*/ 0 w 97"/>
                  <a:gd name="T71" fmla="*/ 0 h 548"/>
                  <a:gd name="T72" fmla="*/ 0 w 97"/>
                  <a:gd name="T73" fmla="*/ 0 h 54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97" h="548">
                    <a:moveTo>
                      <a:pt x="33" y="26"/>
                    </a:moveTo>
                    <a:lnTo>
                      <a:pt x="41" y="52"/>
                    </a:lnTo>
                    <a:lnTo>
                      <a:pt x="59" y="105"/>
                    </a:lnTo>
                    <a:lnTo>
                      <a:pt x="41" y="139"/>
                    </a:lnTo>
                    <a:lnTo>
                      <a:pt x="49" y="165"/>
                    </a:lnTo>
                    <a:lnTo>
                      <a:pt x="66" y="218"/>
                    </a:lnTo>
                    <a:lnTo>
                      <a:pt x="75" y="247"/>
                    </a:lnTo>
                    <a:lnTo>
                      <a:pt x="55" y="281"/>
                    </a:lnTo>
                    <a:lnTo>
                      <a:pt x="63" y="307"/>
                    </a:lnTo>
                    <a:lnTo>
                      <a:pt x="72" y="336"/>
                    </a:lnTo>
                    <a:lnTo>
                      <a:pt x="80" y="361"/>
                    </a:lnTo>
                    <a:lnTo>
                      <a:pt x="89" y="389"/>
                    </a:lnTo>
                    <a:lnTo>
                      <a:pt x="71" y="423"/>
                    </a:lnTo>
                    <a:lnTo>
                      <a:pt x="89" y="477"/>
                    </a:lnTo>
                    <a:lnTo>
                      <a:pt x="97" y="503"/>
                    </a:lnTo>
                    <a:lnTo>
                      <a:pt x="71" y="511"/>
                    </a:lnTo>
                    <a:lnTo>
                      <a:pt x="79" y="539"/>
                    </a:lnTo>
                    <a:lnTo>
                      <a:pt x="51" y="548"/>
                    </a:lnTo>
                    <a:lnTo>
                      <a:pt x="71" y="511"/>
                    </a:lnTo>
                    <a:lnTo>
                      <a:pt x="63" y="485"/>
                    </a:lnTo>
                    <a:lnTo>
                      <a:pt x="54" y="456"/>
                    </a:lnTo>
                    <a:lnTo>
                      <a:pt x="45" y="431"/>
                    </a:lnTo>
                    <a:lnTo>
                      <a:pt x="63" y="398"/>
                    </a:lnTo>
                    <a:lnTo>
                      <a:pt x="55" y="369"/>
                    </a:lnTo>
                    <a:lnTo>
                      <a:pt x="46" y="343"/>
                    </a:lnTo>
                    <a:lnTo>
                      <a:pt x="37" y="315"/>
                    </a:lnTo>
                    <a:lnTo>
                      <a:pt x="46" y="256"/>
                    </a:lnTo>
                    <a:lnTo>
                      <a:pt x="38" y="228"/>
                    </a:lnTo>
                    <a:lnTo>
                      <a:pt x="30" y="202"/>
                    </a:lnTo>
                    <a:lnTo>
                      <a:pt x="21" y="173"/>
                    </a:lnTo>
                    <a:lnTo>
                      <a:pt x="12" y="148"/>
                    </a:lnTo>
                    <a:lnTo>
                      <a:pt x="24" y="86"/>
                    </a:lnTo>
                    <a:lnTo>
                      <a:pt x="15" y="60"/>
                    </a:lnTo>
                    <a:lnTo>
                      <a:pt x="7" y="34"/>
                    </a:lnTo>
                    <a:lnTo>
                      <a:pt x="0" y="8"/>
                    </a:lnTo>
                    <a:lnTo>
                      <a:pt x="26" y="0"/>
                    </a:lnTo>
                    <a:lnTo>
                      <a:pt x="33" y="26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81" name="Freeform 2100">
                <a:extLst>
                  <a:ext uri="{FF2B5EF4-FFF2-40B4-BE49-F238E27FC236}">
                    <a16:creationId xmlns:a16="http://schemas.microsoft.com/office/drawing/2014/main" id="{1FF68505-8E0F-4CBF-B04C-C62C2F89C4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5" y="3179"/>
                <a:ext cx="7" cy="28"/>
              </a:xfrm>
              <a:custGeom>
                <a:avLst/>
                <a:gdLst>
                  <a:gd name="T0" fmla="*/ 0 w 100"/>
                  <a:gd name="T1" fmla="*/ 0 h 414"/>
                  <a:gd name="T2" fmla="*/ 0 w 100"/>
                  <a:gd name="T3" fmla="*/ 0 h 414"/>
                  <a:gd name="T4" fmla="*/ 0 w 100"/>
                  <a:gd name="T5" fmla="*/ 0 h 414"/>
                  <a:gd name="T6" fmla="*/ 0 w 100"/>
                  <a:gd name="T7" fmla="*/ 1 h 414"/>
                  <a:gd name="T8" fmla="*/ 0 w 100"/>
                  <a:gd name="T9" fmla="*/ 1 h 414"/>
                  <a:gd name="T10" fmla="*/ 0 w 100"/>
                  <a:gd name="T11" fmla="*/ 1 h 414"/>
                  <a:gd name="T12" fmla="*/ 0 w 100"/>
                  <a:gd name="T13" fmla="*/ 1 h 414"/>
                  <a:gd name="T14" fmla="*/ 0 w 100"/>
                  <a:gd name="T15" fmla="*/ 2 h 414"/>
                  <a:gd name="T16" fmla="*/ 0 w 100"/>
                  <a:gd name="T17" fmla="*/ 2 h 414"/>
                  <a:gd name="T18" fmla="*/ 0 w 100"/>
                  <a:gd name="T19" fmla="*/ 2 h 414"/>
                  <a:gd name="T20" fmla="*/ 0 w 100"/>
                  <a:gd name="T21" fmla="*/ 2 h 414"/>
                  <a:gd name="T22" fmla="*/ 0 w 100"/>
                  <a:gd name="T23" fmla="*/ 1 h 414"/>
                  <a:gd name="T24" fmla="*/ 0 w 100"/>
                  <a:gd name="T25" fmla="*/ 1 h 414"/>
                  <a:gd name="T26" fmla="*/ 0 w 100"/>
                  <a:gd name="T27" fmla="*/ 1 h 414"/>
                  <a:gd name="T28" fmla="*/ 0 w 100"/>
                  <a:gd name="T29" fmla="*/ 1 h 414"/>
                  <a:gd name="T30" fmla="*/ 0 w 100"/>
                  <a:gd name="T31" fmla="*/ 0 h 414"/>
                  <a:gd name="T32" fmla="*/ 0 w 100"/>
                  <a:gd name="T33" fmla="*/ 0 h 414"/>
                  <a:gd name="T34" fmla="*/ 0 w 100"/>
                  <a:gd name="T35" fmla="*/ 0 h 4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00" h="414">
                    <a:moveTo>
                      <a:pt x="0" y="0"/>
                    </a:moveTo>
                    <a:lnTo>
                      <a:pt x="17" y="51"/>
                    </a:lnTo>
                    <a:lnTo>
                      <a:pt x="26" y="80"/>
                    </a:lnTo>
                    <a:lnTo>
                      <a:pt x="42" y="131"/>
                    </a:lnTo>
                    <a:lnTo>
                      <a:pt x="59" y="185"/>
                    </a:lnTo>
                    <a:lnTo>
                      <a:pt x="76" y="238"/>
                    </a:lnTo>
                    <a:lnTo>
                      <a:pt x="93" y="293"/>
                    </a:lnTo>
                    <a:lnTo>
                      <a:pt x="85" y="355"/>
                    </a:lnTo>
                    <a:lnTo>
                      <a:pt x="100" y="406"/>
                    </a:lnTo>
                    <a:lnTo>
                      <a:pt x="74" y="414"/>
                    </a:lnTo>
                    <a:lnTo>
                      <a:pt x="50" y="334"/>
                    </a:lnTo>
                    <a:lnTo>
                      <a:pt x="59" y="272"/>
                    </a:lnTo>
                    <a:lnTo>
                      <a:pt x="42" y="221"/>
                    </a:lnTo>
                    <a:lnTo>
                      <a:pt x="25" y="167"/>
                    </a:lnTo>
                    <a:lnTo>
                      <a:pt x="17" y="139"/>
                    </a:lnTo>
                    <a:lnTo>
                      <a:pt x="26" y="80"/>
                    </a:lnTo>
                    <a:lnTo>
                      <a:pt x="17" y="5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82" name="Freeform 2101">
                <a:extLst>
                  <a:ext uri="{FF2B5EF4-FFF2-40B4-BE49-F238E27FC236}">
                    <a16:creationId xmlns:a16="http://schemas.microsoft.com/office/drawing/2014/main" id="{F8B02411-9E12-46F2-AF1C-43A97B7E2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5" y="3177"/>
                <a:ext cx="1" cy="2"/>
              </a:xfrm>
              <a:custGeom>
                <a:avLst/>
                <a:gdLst>
                  <a:gd name="T0" fmla="*/ 0 w 8"/>
                  <a:gd name="T1" fmla="*/ 0 h 28"/>
                  <a:gd name="T2" fmla="*/ 0 w 8"/>
                  <a:gd name="T3" fmla="*/ 0 h 28"/>
                  <a:gd name="T4" fmla="*/ 0 w 8"/>
                  <a:gd name="T5" fmla="*/ 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28">
                    <a:moveTo>
                      <a:pt x="8" y="28"/>
                    </a:moveTo>
                    <a:lnTo>
                      <a:pt x="0" y="0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83" name="Freeform 2102">
                <a:extLst>
                  <a:ext uri="{FF2B5EF4-FFF2-40B4-BE49-F238E27FC236}">
                    <a16:creationId xmlns:a16="http://schemas.microsoft.com/office/drawing/2014/main" id="{D66C0DE1-5321-4B46-959B-3DC0A5499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3" y="3203"/>
                <a:ext cx="2" cy="2"/>
              </a:xfrm>
              <a:custGeom>
                <a:avLst/>
                <a:gdLst>
                  <a:gd name="T0" fmla="*/ 0 w 34"/>
                  <a:gd name="T1" fmla="*/ 0 h 27"/>
                  <a:gd name="T2" fmla="*/ 0 w 34"/>
                  <a:gd name="T3" fmla="*/ 0 h 27"/>
                  <a:gd name="T4" fmla="*/ 0 w 34"/>
                  <a:gd name="T5" fmla="*/ 0 h 27"/>
                  <a:gd name="T6" fmla="*/ 0 w 34"/>
                  <a:gd name="T7" fmla="*/ 0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27">
                    <a:moveTo>
                      <a:pt x="34" y="19"/>
                    </a:moveTo>
                    <a:lnTo>
                      <a:pt x="8" y="27"/>
                    </a:lnTo>
                    <a:lnTo>
                      <a:pt x="0" y="0"/>
                    </a:lnTo>
                    <a:lnTo>
                      <a:pt x="34" y="19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84" name="Freeform 2103">
                <a:extLst>
                  <a:ext uri="{FF2B5EF4-FFF2-40B4-BE49-F238E27FC236}">
                    <a16:creationId xmlns:a16="http://schemas.microsoft.com/office/drawing/2014/main" id="{1B0A7871-FBE0-48F1-946D-096DA0BFAB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6" y="3168"/>
                <a:ext cx="9" cy="36"/>
              </a:xfrm>
              <a:custGeom>
                <a:avLst/>
                <a:gdLst>
                  <a:gd name="T0" fmla="*/ 0 w 142"/>
                  <a:gd name="T1" fmla="*/ 0 h 550"/>
                  <a:gd name="T2" fmla="*/ 0 w 142"/>
                  <a:gd name="T3" fmla="*/ 0 h 550"/>
                  <a:gd name="T4" fmla="*/ 0 w 142"/>
                  <a:gd name="T5" fmla="*/ 0 h 550"/>
                  <a:gd name="T6" fmla="*/ 0 w 142"/>
                  <a:gd name="T7" fmla="*/ 0 h 550"/>
                  <a:gd name="T8" fmla="*/ 0 w 142"/>
                  <a:gd name="T9" fmla="*/ 0 h 550"/>
                  <a:gd name="T10" fmla="*/ 0 w 142"/>
                  <a:gd name="T11" fmla="*/ 1 h 550"/>
                  <a:gd name="T12" fmla="*/ 0 w 142"/>
                  <a:gd name="T13" fmla="*/ 1 h 550"/>
                  <a:gd name="T14" fmla="*/ 0 w 142"/>
                  <a:gd name="T15" fmla="*/ 1 h 550"/>
                  <a:gd name="T16" fmla="*/ 0 w 142"/>
                  <a:gd name="T17" fmla="*/ 1 h 550"/>
                  <a:gd name="T18" fmla="*/ 0 w 142"/>
                  <a:gd name="T19" fmla="*/ 1 h 550"/>
                  <a:gd name="T20" fmla="*/ 0 w 142"/>
                  <a:gd name="T21" fmla="*/ 1 h 550"/>
                  <a:gd name="T22" fmla="*/ 0 w 142"/>
                  <a:gd name="T23" fmla="*/ 1 h 550"/>
                  <a:gd name="T24" fmla="*/ 0 w 142"/>
                  <a:gd name="T25" fmla="*/ 2 h 550"/>
                  <a:gd name="T26" fmla="*/ 1 w 142"/>
                  <a:gd name="T27" fmla="*/ 2 h 550"/>
                  <a:gd name="T28" fmla="*/ 1 w 142"/>
                  <a:gd name="T29" fmla="*/ 2 h 550"/>
                  <a:gd name="T30" fmla="*/ 1 w 142"/>
                  <a:gd name="T31" fmla="*/ 2 h 550"/>
                  <a:gd name="T32" fmla="*/ 1 w 142"/>
                  <a:gd name="T33" fmla="*/ 2 h 550"/>
                  <a:gd name="T34" fmla="*/ 0 w 142"/>
                  <a:gd name="T35" fmla="*/ 2 h 550"/>
                  <a:gd name="T36" fmla="*/ 0 w 142"/>
                  <a:gd name="T37" fmla="*/ 2 h 550"/>
                  <a:gd name="T38" fmla="*/ 0 w 142"/>
                  <a:gd name="T39" fmla="*/ 2 h 550"/>
                  <a:gd name="T40" fmla="*/ 0 w 142"/>
                  <a:gd name="T41" fmla="*/ 2 h 550"/>
                  <a:gd name="T42" fmla="*/ 0 w 142"/>
                  <a:gd name="T43" fmla="*/ 2 h 550"/>
                  <a:gd name="T44" fmla="*/ 0 w 142"/>
                  <a:gd name="T45" fmla="*/ 1 h 550"/>
                  <a:gd name="T46" fmla="*/ 0 w 142"/>
                  <a:gd name="T47" fmla="*/ 1 h 550"/>
                  <a:gd name="T48" fmla="*/ 0 w 142"/>
                  <a:gd name="T49" fmla="*/ 1 h 550"/>
                  <a:gd name="T50" fmla="*/ 0 w 142"/>
                  <a:gd name="T51" fmla="*/ 1 h 550"/>
                  <a:gd name="T52" fmla="*/ 0 w 142"/>
                  <a:gd name="T53" fmla="*/ 1 h 550"/>
                  <a:gd name="T54" fmla="*/ 0 w 142"/>
                  <a:gd name="T55" fmla="*/ 1 h 550"/>
                  <a:gd name="T56" fmla="*/ 0 w 142"/>
                  <a:gd name="T57" fmla="*/ 1 h 550"/>
                  <a:gd name="T58" fmla="*/ 0 w 142"/>
                  <a:gd name="T59" fmla="*/ 0 h 550"/>
                  <a:gd name="T60" fmla="*/ 0 w 142"/>
                  <a:gd name="T61" fmla="*/ 0 h 550"/>
                  <a:gd name="T62" fmla="*/ 0 w 142"/>
                  <a:gd name="T63" fmla="*/ 0 h 550"/>
                  <a:gd name="T64" fmla="*/ 0 w 142"/>
                  <a:gd name="T65" fmla="*/ 0 h 550"/>
                  <a:gd name="T66" fmla="*/ 0 w 142"/>
                  <a:gd name="T67" fmla="*/ 0 h 550"/>
                  <a:gd name="T68" fmla="*/ 0 w 142"/>
                  <a:gd name="T69" fmla="*/ 0 h 55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42" h="550">
                    <a:moveTo>
                      <a:pt x="28" y="0"/>
                    </a:moveTo>
                    <a:lnTo>
                      <a:pt x="36" y="25"/>
                    </a:lnTo>
                    <a:lnTo>
                      <a:pt x="45" y="54"/>
                    </a:lnTo>
                    <a:lnTo>
                      <a:pt x="54" y="80"/>
                    </a:lnTo>
                    <a:lnTo>
                      <a:pt x="61" y="106"/>
                    </a:lnTo>
                    <a:lnTo>
                      <a:pt x="70" y="133"/>
                    </a:lnTo>
                    <a:lnTo>
                      <a:pt x="78" y="159"/>
                    </a:lnTo>
                    <a:lnTo>
                      <a:pt x="96" y="213"/>
                    </a:lnTo>
                    <a:lnTo>
                      <a:pt x="103" y="238"/>
                    </a:lnTo>
                    <a:lnTo>
                      <a:pt x="85" y="275"/>
                    </a:lnTo>
                    <a:lnTo>
                      <a:pt x="92" y="301"/>
                    </a:lnTo>
                    <a:lnTo>
                      <a:pt x="100" y="327"/>
                    </a:lnTo>
                    <a:lnTo>
                      <a:pt x="118" y="380"/>
                    </a:lnTo>
                    <a:lnTo>
                      <a:pt x="126" y="409"/>
                    </a:lnTo>
                    <a:lnTo>
                      <a:pt x="134" y="435"/>
                    </a:lnTo>
                    <a:lnTo>
                      <a:pt x="126" y="497"/>
                    </a:lnTo>
                    <a:lnTo>
                      <a:pt x="142" y="550"/>
                    </a:lnTo>
                    <a:lnTo>
                      <a:pt x="108" y="531"/>
                    </a:lnTo>
                    <a:lnTo>
                      <a:pt x="100" y="505"/>
                    </a:lnTo>
                    <a:lnTo>
                      <a:pt x="108" y="443"/>
                    </a:lnTo>
                    <a:lnTo>
                      <a:pt x="101" y="417"/>
                    </a:lnTo>
                    <a:lnTo>
                      <a:pt x="84" y="363"/>
                    </a:lnTo>
                    <a:lnTo>
                      <a:pt x="74" y="335"/>
                    </a:lnTo>
                    <a:lnTo>
                      <a:pt x="67" y="309"/>
                    </a:lnTo>
                    <a:lnTo>
                      <a:pt x="75" y="248"/>
                    </a:lnTo>
                    <a:lnTo>
                      <a:pt x="67" y="222"/>
                    </a:lnTo>
                    <a:lnTo>
                      <a:pt x="59" y="196"/>
                    </a:lnTo>
                    <a:lnTo>
                      <a:pt x="51" y="168"/>
                    </a:lnTo>
                    <a:lnTo>
                      <a:pt x="42" y="143"/>
                    </a:lnTo>
                    <a:lnTo>
                      <a:pt x="33" y="114"/>
                    </a:lnTo>
                    <a:lnTo>
                      <a:pt x="25" y="88"/>
                    </a:lnTo>
                    <a:lnTo>
                      <a:pt x="17" y="62"/>
                    </a:lnTo>
                    <a:lnTo>
                      <a:pt x="8" y="35"/>
                    </a:lnTo>
                    <a:lnTo>
                      <a:pt x="0" y="9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85" name="Freeform 2104">
                <a:extLst>
                  <a:ext uri="{FF2B5EF4-FFF2-40B4-BE49-F238E27FC236}">
                    <a16:creationId xmlns:a16="http://schemas.microsoft.com/office/drawing/2014/main" id="{B2C200E2-F02C-4CF9-B29C-AEB4EC91D1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6" y="3144"/>
                <a:ext cx="12" cy="26"/>
              </a:xfrm>
              <a:custGeom>
                <a:avLst/>
                <a:gdLst>
                  <a:gd name="T0" fmla="*/ 0 w 172"/>
                  <a:gd name="T1" fmla="*/ 0 h 393"/>
                  <a:gd name="T2" fmla="*/ 0 w 172"/>
                  <a:gd name="T3" fmla="*/ 0 h 393"/>
                  <a:gd name="T4" fmla="*/ 0 w 172"/>
                  <a:gd name="T5" fmla="*/ 0 h 393"/>
                  <a:gd name="T6" fmla="*/ 0 w 172"/>
                  <a:gd name="T7" fmla="*/ 1 h 393"/>
                  <a:gd name="T8" fmla="*/ 0 w 172"/>
                  <a:gd name="T9" fmla="*/ 1 h 393"/>
                  <a:gd name="T10" fmla="*/ 0 w 172"/>
                  <a:gd name="T11" fmla="*/ 1 h 393"/>
                  <a:gd name="T12" fmla="*/ 1 w 172"/>
                  <a:gd name="T13" fmla="*/ 1 h 393"/>
                  <a:gd name="T14" fmla="*/ 1 w 172"/>
                  <a:gd name="T15" fmla="*/ 1 h 393"/>
                  <a:gd name="T16" fmla="*/ 1 w 172"/>
                  <a:gd name="T17" fmla="*/ 2 h 393"/>
                  <a:gd name="T18" fmla="*/ 1 w 172"/>
                  <a:gd name="T19" fmla="*/ 2 h 393"/>
                  <a:gd name="T20" fmla="*/ 1 w 172"/>
                  <a:gd name="T21" fmla="*/ 1 h 393"/>
                  <a:gd name="T22" fmla="*/ 1 w 172"/>
                  <a:gd name="T23" fmla="*/ 1 h 393"/>
                  <a:gd name="T24" fmla="*/ 0 w 172"/>
                  <a:gd name="T25" fmla="*/ 1 h 393"/>
                  <a:gd name="T26" fmla="*/ 0 w 172"/>
                  <a:gd name="T27" fmla="*/ 1 h 393"/>
                  <a:gd name="T28" fmla="*/ 0 w 172"/>
                  <a:gd name="T29" fmla="*/ 1 h 393"/>
                  <a:gd name="T30" fmla="*/ 0 w 172"/>
                  <a:gd name="T31" fmla="*/ 0 h 393"/>
                  <a:gd name="T32" fmla="*/ 0 w 172"/>
                  <a:gd name="T33" fmla="*/ 0 h 393"/>
                  <a:gd name="T34" fmla="*/ 0 w 172"/>
                  <a:gd name="T35" fmla="*/ 0 h 393"/>
                  <a:gd name="T36" fmla="*/ 0 w 172"/>
                  <a:gd name="T37" fmla="*/ 0 h 39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2" h="393">
                    <a:moveTo>
                      <a:pt x="35" y="21"/>
                    </a:moveTo>
                    <a:lnTo>
                      <a:pt x="43" y="46"/>
                    </a:lnTo>
                    <a:lnTo>
                      <a:pt x="60" y="100"/>
                    </a:lnTo>
                    <a:lnTo>
                      <a:pt x="77" y="154"/>
                    </a:lnTo>
                    <a:lnTo>
                      <a:pt x="93" y="205"/>
                    </a:lnTo>
                    <a:lnTo>
                      <a:pt x="102" y="233"/>
                    </a:lnTo>
                    <a:lnTo>
                      <a:pt x="147" y="278"/>
                    </a:lnTo>
                    <a:lnTo>
                      <a:pt x="164" y="330"/>
                    </a:lnTo>
                    <a:lnTo>
                      <a:pt x="172" y="358"/>
                    </a:lnTo>
                    <a:lnTo>
                      <a:pt x="152" y="393"/>
                    </a:lnTo>
                    <a:lnTo>
                      <a:pt x="135" y="339"/>
                    </a:lnTo>
                    <a:lnTo>
                      <a:pt x="118" y="288"/>
                    </a:lnTo>
                    <a:lnTo>
                      <a:pt x="84" y="267"/>
                    </a:lnTo>
                    <a:lnTo>
                      <a:pt x="67" y="213"/>
                    </a:lnTo>
                    <a:lnTo>
                      <a:pt x="52" y="162"/>
                    </a:lnTo>
                    <a:lnTo>
                      <a:pt x="34" y="108"/>
                    </a:lnTo>
                    <a:lnTo>
                      <a:pt x="18" y="54"/>
                    </a:lnTo>
                    <a:lnTo>
                      <a:pt x="0" y="0"/>
                    </a:lnTo>
                    <a:lnTo>
                      <a:pt x="35" y="21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86" name="Freeform 2105">
                <a:extLst>
                  <a:ext uri="{FF2B5EF4-FFF2-40B4-BE49-F238E27FC236}">
                    <a16:creationId xmlns:a16="http://schemas.microsoft.com/office/drawing/2014/main" id="{620336DC-8CF4-4BDE-AA25-83EDAF525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6" y="3144"/>
                <a:ext cx="3" cy="1"/>
              </a:xfrm>
              <a:custGeom>
                <a:avLst/>
                <a:gdLst>
                  <a:gd name="T0" fmla="*/ 0 w 35"/>
                  <a:gd name="T1" fmla="*/ 0 h 21"/>
                  <a:gd name="T2" fmla="*/ 0 w 35"/>
                  <a:gd name="T3" fmla="*/ 0 h 21"/>
                  <a:gd name="T4" fmla="*/ 0 w 35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21">
                    <a:moveTo>
                      <a:pt x="0" y="0"/>
                    </a:moveTo>
                    <a:lnTo>
                      <a:pt x="35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87" name="Freeform 2106">
                <a:extLst>
                  <a:ext uri="{FF2B5EF4-FFF2-40B4-BE49-F238E27FC236}">
                    <a16:creationId xmlns:a16="http://schemas.microsoft.com/office/drawing/2014/main" id="{31E5E764-BA74-46AA-A687-E51433EAD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1" y="3176"/>
                <a:ext cx="2" cy="1"/>
              </a:xfrm>
              <a:custGeom>
                <a:avLst/>
                <a:gdLst>
                  <a:gd name="T0" fmla="*/ 0 w 34"/>
                  <a:gd name="T1" fmla="*/ 0 h 18"/>
                  <a:gd name="T2" fmla="*/ 0 w 34"/>
                  <a:gd name="T3" fmla="*/ 0 h 18"/>
                  <a:gd name="T4" fmla="*/ 0 w 34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18">
                    <a:moveTo>
                      <a:pt x="34" y="18"/>
                    </a:moveTo>
                    <a:lnTo>
                      <a:pt x="0" y="0"/>
                    </a:lnTo>
                    <a:lnTo>
                      <a:pt x="34" y="18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88" name="Freeform 2107">
                <a:extLst>
                  <a:ext uri="{FF2B5EF4-FFF2-40B4-BE49-F238E27FC236}">
                    <a16:creationId xmlns:a16="http://schemas.microsoft.com/office/drawing/2014/main" id="{466B48C5-F8F9-4CEE-8EF0-F58ADE242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" y="3144"/>
                <a:ext cx="15" cy="32"/>
              </a:xfrm>
              <a:custGeom>
                <a:avLst/>
                <a:gdLst>
                  <a:gd name="T0" fmla="*/ 0 w 217"/>
                  <a:gd name="T1" fmla="*/ 0 h 481"/>
                  <a:gd name="T2" fmla="*/ 0 w 217"/>
                  <a:gd name="T3" fmla="*/ 0 h 481"/>
                  <a:gd name="T4" fmla="*/ 0 w 217"/>
                  <a:gd name="T5" fmla="*/ 0 h 481"/>
                  <a:gd name="T6" fmla="*/ 0 w 217"/>
                  <a:gd name="T7" fmla="*/ 0 h 481"/>
                  <a:gd name="T8" fmla="*/ 0 w 217"/>
                  <a:gd name="T9" fmla="*/ 1 h 481"/>
                  <a:gd name="T10" fmla="*/ 1 w 217"/>
                  <a:gd name="T11" fmla="*/ 1 h 481"/>
                  <a:gd name="T12" fmla="*/ 1 w 217"/>
                  <a:gd name="T13" fmla="*/ 1 h 481"/>
                  <a:gd name="T14" fmla="*/ 1 w 217"/>
                  <a:gd name="T15" fmla="*/ 1 h 481"/>
                  <a:gd name="T16" fmla="*/ 1 w 217"/>
                  <a:gd name="T17" fmla="*/ 1 h 481"/>
                  <a:gd name="T18" fmla="*/ 1 w 217"/>
                  <a:gd name="T19" fmla="*/ 1 h 481"/>
                  <a:gd name="T20" fmla="*/ 1 w 217"/>
                  <a:gd name="T21" fmla="*/ 1 h 481"/>
                  <a:gd name="T22" fmla="*/ 1 w 217"/>
                  <a:gd name="T23" fmla="*/ 1 h 481"/>
                  <a:gd name="T24" fmla="*/ 1 w 217"/>
                  <a:gd name="T25" fmla="*/ 1 h 481"/>
                  <a:gd name="T26" fmla="*/ 1 w 217"/>
                  <a:gd name="T27" fmla="*/ 2 h 481"/>
                  <a:gd name="T28" fmla="*/ 1 w 217"/>
                  <a:gd name="T29" fmla="*/ 2 h 481"/>
                  <a:gd name="T30" fmla="*/ 1 w 217"/>
                  <a:gd name="T31" fmla="*/ 2 h 481"/>
                  <a:gd name="T32" fmla="*/ 1 w 217"/>
                  <a:gd name="T33" fmla="*/ 2 h 481"/>
                  <a:gd name="T34" fmla="*/ 1 w 217"/>
                  <a:gd name="T35" fmla="*/ 2 h 481"/>
                  <a:gd name="T36" fmla="*/ 1 w 217"/>
                  <a:gd name="T37" fmla="*/ 2 h 481"/>
                  <a:gd name="T38" fmla="*/ 1 w 217"/>
                  <a:gd name="T39" fmla="*/ 2 h 481"/>
                  <a:gd name="T40" fmla="*/ 1 w 217"/>
                  <a:gd name="T41" fmla="*/ 1 h 481"/>
                  <a:gd name="T42" fmla="*/ 1 w 217"/>
                  <a:gd name="T43" fmla="*/ 1 h 481"/>
                  <a:gd name="T44" fmla="*/ 1 w 217"/>
                  <a:gd name="T45" fmla="*/ 1 h 481"/>
                  <a:gd name="T46" fmla="*/ 1 w 217"/>
                  <a:gd name="T47" fmla="*/ 1 h 481"/>
                  <a:gd name="T48" fmla="*/ 1 w 217"/>
                  <a:gd name="T49" fmla="*/ 1 h 481"/>
                  <a:gd name="T50" fmla="*/ 0 w 217"/>
                  <a:gd name="T51" fmla="*/ 1 h 481"/>
                  <a:gd name="T52" fmla="*/ 0 w 217"/>
                  <a:gd name="T53" fmla="*/ 1 h 481"/>
                  <a:gd name="T54" fmla="*/ 0 w 217"/>
                  <a:gd name="T55" fmla="*/ 1 h 481"/>
                  <a:gd name="T56" fmla="*/ 0 w 217"/>
                  <a:gd name="T57" fmla="*/ 0 h 481"/>
                  <a:gd name="T58" fmla="*/ 0 w 217"/>
                  <a:gd name="T59" fmla="*/ 0 h 481"/>
                  <a:gd name="T60" fmla="*/ 0 w 217"/>
                  <a:gd name="T61" fmla="*/ 0 h 481"/>
                  <a:gd name="T62" fmla="*/ 0 w 217"/>
                  <a:gd name="T63" fmla="*/ 0 h 481"/>
                  <a:gd name="T64" fmla="*/ 0 w 217"/>
                  <a:gd name="T65" fmla="*/ 0 h 48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17" h="481">
                    <a:moveTo>
                      <a:pt x="21" y="0"/>
                    </a:moveTo>
                    <a:lnTo>
                      <a:pt x="63" y="47"/>
                    </a:lnTo>
                    <a:lnTo>
                      <a:pt x="71" y="72"/>
                    </a:lnTo>
                    <a:lnTo>
                      <a:pt x="79" y="98"/>
                    </a:lnTo>
                    <a:lnTo>
                      <a:pt x="88" y="126"/>
                    </a:lnTo>
                    <a:lnTo>
                      <a:pt x="125" y="142"/>
                    </a:lnTo>
                    <a:lnTo>
                      <a:pt x="134" y="171"/>
                    </a:lnTo>
                    <a:lnTo>
                      <a:pt x="142" y="197"/>
                    </a:lnTo>
                    <a:lnTo>
                      <a:pt x="149" y="223"/>
                    </a:lnTo>
                    <a:lnTo>
                      <a:pt x="158" y="250"/>
                    </a:lnTo>
                    <a:lnTo>
                      <a:pt x="167" y="276"/>
                    </a:lnTo>
                    <a:lnTo>
                      <a:pt x="176" y="304"/>
                    </a:lnTo>
                    <a:lnTo>
                      <a:pt x="183" y="330"/>
                    </a:lnTo>
                    <a:lnTo>
                      <a:pt x="201" y="384"/>
                    </a:lnTo>
                    <a:lnTo>
                      <a:pt x="217" y="438"/>
                    </a:lnTo>
                    <a:lnTo>
                      <a:pt x="198" y="473"/>
                    </a:lnTo>
                    <a:lnTo>
                      <a:pt x="172" y="481"/>
                    </a:lnTo>
                    <a:lnTo>
                      <a:pt x="180" y="418"/>
                    </a:lnTo>
                    <a:lnTo>
                      <a:pt x="173" y="392"/>
                    </a:lnTo>
                    <a:lnTo>
                      <a:pt x="155" y="339"/>
                    </a:lnTo>
                    <a:lnTo>
                      <a:pt x="147" y="313"/>
                    </a:lnTo>
                    <a:lnTo>
                      <a:pt x="139" y="285"/>
                    </a:lnTo>
                    <a:lnTo>
                      <a:pt x="131" y="260"/>
                    </a:lnTo>
                    <a:lnTo>
                      <a:pt x="121" y="231"/>
                    </a:lnTo>
                    <a:lnTo>
                      <a:pt x="113" y="205"/>
                    </a:lnTo>
                    <a:lnTo>
                      <a:pt x="105" y="180"/>
                    </a:lnTo>
                    <a:lnTo>
                      <a:pt x="71" y="160"/>
                    </a:lnTo>
                    <a:lnTo>
                      <a:pt x="63" y="134"/>
                    </a:lnTo>
                    <a:lnTo>
                      <a:pt x="53" y="106"/>
                    </a:lnTo>
                    <a:lnTo>
                      <a:pt x="45" y="81"/>
                    </a:lnTo>
                    <a:lnTo>
                      <a:pt x="38" y="55"/>
                    </a:lnTo>
                    <a:lnTo>
                      <a:pt x="0" y="3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89" name="Freeform 2108">
                <a:extLst>
                  <a:ext uri="{FF2B5EF4-FFF2-40B4-BE49-F238E27FC236}">
                    <a16:creationId xmlns:a16="http://schemas.microsoft.com/office/drawing/2014/main" id="{0600D4DE-62C3-438F-A359-D89CBADD18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9" y="3123"/>
                <a:ext cx="12" cy="23"/>
              </a:xfrm>
              <a:custGeom>
                <a:avLst/>
                <a:gdLst>
                  <a:gd name="T0" fmla="*/ 0 w 173"/>
                  <a:gd name="T1" fmla="*/ 0 h 338"/>
                  <a:gd name="T2" fmla="*/ 0 w 173"/>
                  <a:gd name="T3" fmla="*/ 0 h 338"/>
                  <a:gd name="T4" fmla="*/ 0 w 173"/>
                  <a:gd name="T5" fmla="*/ 0 h 338"/>
                  <a:gd name="T6" fmla="*/ 0 w 173"/>
                  <a:gd name="T7" fmla="*/ 0 h 338"/>
                  <a:gd name="T8" fmla="*/ 0 w 173"/>
                  <a:gd name="T9" fmla="*/ 1 h 338"/>
                  <a:gd name="T10" fmla="*/ 0 w 173"/>
                  <a:gd name="T11" fmla="*/ 1 h 338"/>
                  <a:gd name="T12" fmla="*/ 1 w 173"/>
                  <a:gd name="T13" fmla="*/ 1 h 338"/>
                  <a:gd name="T14" fmla="*/ 1 w 173"/>
                  <a:gd name="T15" fmla="*/ 1 h 338"/>
                  <a:gd name="T16" fmla="*/ 1 w 173"/>
                  <a:gd name="T17" fmla="*/ 1 h 338"/>
                  <a:gd name="T18" fmla="*/ 1 w 173"/>
                  <a:gd name="T19" fmla="*/ 2 h 338"/>
                  <a:gd name="T20" fmla="*/ 1 w 173"/>
                  <a:gd name="T21" fmla="*/ 1 h 338"/>
                  <a:gd name="T22" fmla="*/ 1 w 173"/>
                  <a:gd name="T23" fmla="*/ 1 h 338"/>
                  <a:gd name="T24" fmla="*/ 0 w 173"/>
                  <a:gd name="T25" fmla="*/ 1 h 338"/>
                  <a:gd name="T26" fmla="*/ 0 w 173"/>
                  <a:gd name="T27" fmla="*/ 1 h 338"/>
                  <a:gd name="T28" fmla="*/ 0 w 173"/>
                  <a:gd name="T29" fmla="*/ 1 h 338"/>
                  <a:gd name="T30" fmla="*/ 0 w 173"/>
                  <a:gd name="T31" fmla="*/ 0 h 338"/>
                  <a:gd name="T32" fmla="*/ 0 w 173"/>
                  <a:gd name="T33" fmla="*/ 0 h 338"/>
                  <a:gd name="T34" fmla="*/ 0 w 173"/>
                  <a:gd name="T35" fmla="*/ 0 h 338"/>
                  <a:gd name="T36" fmla="*/ 0 w 173"/>
                  <a:gd name="T37" fmla="*/ 0 h 3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3" h="338">
                    <a:moveTo>
                      <a:pt x="17" y="0"/>
                    </a:moveTo>
                    <a:lnTo>
                      <a:pt x="35" y="54"/>
                    </a:lnTo>
                    <a:lnTo>
                      <a:pt x="69" y="72"/>
                    </a:lnTo>
                    <a:lnTo>
                      <a:pt x="77" y="99"/>
                    </a:lnTo>
                    <a:lnTo>
                      <a:pt x="85" y="125"/>
                    </a:lnTo>
                    <a:lnTo>
                      <a:pt x="103" y="179"/>
                    </a:lnTo>
                    <a:lnTo>
                      <a:pt x="139" y="196"/>
                    </a:lnTo>
                    <a:lnTo>
                      <a:pt x="155" y="250"/>
                    </a:lnTo>
                    <a:lnTo>
                      <a:pt x="173" y="303"/>
                    </a:lnTo>
                    <a:lnTo>
                      <a:pt x="152" y="338"/>
                    </a:lnTo>
                    <a:lnTo>
                      <a:pt x="127" y="259"/>
                    </a:lnTo>
                    <a:lnTo>
                      <a:pt x="119" y="233"/>
                    </a:lnTo>
                    <a:lnTo>
                      <a:pt x="103" y="179"/>
                    </a:lnTo>
                    <a:lnTo>
                      <a:pt x="68" y="159"/>
                    </a:lnTo>
                    <a:lnTo>
                      <a:pt x="59" y="133"/>
                    </a:lnTo>
                    <a:lnTo>
                      <a:pt x="51" y="108"/>
                    </a:lnTo>
                    <a:lnTo>
                      <a:pt x="9" y="62"/>
                    </a:lnTo>
                    <a:lnTo>
                      <a:pt x="0" y="3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90" name="Freeform 2109">
                <a:extLst>
                  <a:ext uri="{FF2B5EF4-FFF2-40B4-BE49-F238E27FC236}">
                    <a16:creationId xmlns:a16="http://schemas.microsoft.com/office/drawing/2014/main" id="{8EA3F239-008F-40D8-909B-B0D404BE1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8" y="3123"/>
                <a:ext cx="2" cy="3"/>
              </a:xfrm>
              <a:custGeom>
                <a:avLst/>
                <a:gdLst>
                  <a:gd name="T0" fmla="*/ 0 w 26"/>
                  <a:gd name="T1" fmla="*/ 0 h 34"/>
                  <a:gd name="T2" fmla="*/ 0 w 26"/>
                  <a:gd name="T3" fmla="*/ 0 h 34"/>
                  <a:gd name="T4" fmla="*/ 0 w 26"/>
                  <a:gd name="T5" fmla="*/ 0 h 34"/>
                  <a:gd name="T6" fmla="*/ 0 w 26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34">
                    <a:moveTo>
                      <a:pt x="9" y="34"/>
                    </a:moveTo>
                    <a:lnTo>
                      <a:pt x="0" y="8"/>
                    </a:lnTo>
                    <a:lnTo>
                      <a:pt x="26" y="0"/>
                    </a:lnTo>
                    <a:lnTo>
                      <a:pt x="9" y="34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91" name="Freeform 2110">
                <a:extLst>
                  <a:ext uri="{FF2B5EF4-FFF2-40B4-BE49-F238E27FC236}">
                    <a16:creationId xmlns:a16="http://schemas.microsoft.com/office/drawing/2014/main" id="{09AB6EEF-BE47-4C4A-BC0F-F5F1664A81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8" y="3148"/>
                <a:ext cx="2" cy="2"/>
              </a:xfrm>
              <a:custGeom>
                <a:avLst/>
                <a:gdLst>
                  <a:gd name="T0" fmla="*/ 0 w 34"/>
                  <a:gd name="T1" fmla="*/ 0 h 34"/>
                  <a:gd name="T2" fmla="*/ 0 w 34"/>
                  <a:gd name="T3" fmla="*/ 0 h 34"/>
                  <a:gd name="T4" fmla="*/ 0 w 34"/>
                  <a:gd name="T5" fmla="*/ 0 h 34"/>
                  <a:gd name="T6" fmla="*/ 0 w 34"/>
                  <a:gd name="T7" fmla="*/ 0 h 34"/>
                  <a:gd name="T8" fmla="*/ 0 w 34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26" y="0"/>
                    </a:moveTo>
                    <a:lnTo>
                      <a:pt x="34" y="26"/>
                    </a:lnTo>
                    <a:lnTo>
                      <a:pt x="9" y="34"/>
                    </a:lnTo>
                    <a:lnTo>
                      <a:pt x="0" y="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92" name="Freeform 2111">
                <a:extLst>
                  <a:ext uri="{FF2B5EF4-FFF2-40B4-BE49-F238E27FC236}">
                    <a16:creationId xmlns:a16="http://schemas.microsoft.com/office/drawing/2014/main" id="{101C42C4-323B-4B0B-A46C-07C70D309A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2" y="3121"/>
                <a:ext cx="18" cy="27"/>
              </a:xfrm>
              <a:custGeom>
                <a:avLst/>
                <a:gdLst>
                  <a:gd name="T0" fmla="*/ 0 w 268"/>
                  <a:gd name="T1" fmla="*/ 0 h 403"/>
                  <a:gd name="T2" fmla="*/ 0 w 268"/>
                  <a:gd name="T3" fmla="*/ 0 h 403"/>
                  <a:gd name="T4" fmla="*/ 0 w 268"/>
                  <a:gd name="T5" fmla="*/ 0 h 403"/>
                  <a:gd name="T6" fmla="*/ 0 w 268"/>
                  <a:gd name="T7" fmla="*/ 0 h 403"/>
                  <a:gd name="T8" fmla="*/ 0 w 268"/>
                  <a:gd name="T9" fmla="*/ 0 h 403"/>
                  <a:gd name="T10" fmla="*/ 1 w 268"/>
                  <a:gd name="T11" fmla="*/ 1 h 403"/>
                  <a:gd name="T12" fmla="*/ 1 w 268"/>
                  <a:gd name="T13" fmla="*/ 1 h 403"/>
                  <a:gd name="T14" fmla="*/ 1 w 268"/>
                  <a:gd name="T15" fmla="*/ 1 h 403"/>
                  <a:gd name="T16" fmla="*/ 1 w 268"/>
                  <a:gd name="T17" fmla="*/ 1 h 403"/>
                  <a:gd name="T18" fmla="*/ 1 w 268"/>
                  <a:gd name="T19" fmla="*/ 1 h 403"/>
                  <a:gd name="T20" fmla="*/ 1 w 268"/>
                  <a:gd name="T21" fmla="*/ 1 h 403"/>
                  <a:gd name="T22" fmla="*/ 1 w 268"/>
                  <a:gd name="T23" fmla="*/ 1 h 403"/>
                  <a:gd name="T24" fmla="*/ 1 w 268"/>
                  <a:gd name="T25" fmla="*/ 1 h 403"/>
                  <a:gd name="T26" fmla="*/ 1 w 268"/>
                  <a:gd name="T27" fmla="*/ 1 h 403"/>
                  <a:gd name="T28" fmla="*/ 1 w 268"/>
                  <a:gd name="T29" fmla="*/ 2 h 403"/>
                  <a:gd name="T30" fmla="*/ 1 w 268"/>
                  <a:gd name="T31" fmla="*/ 2 h 403"/>
                  <a:gd name="T32" fmla="*/ 1 w 268"/>
                  <a:gd name="T33" fmla="*/ 2 h 403"/>
                  <a:gd name="T34" fmla="*/ 1 w 268"/>
                  <a:gd name="T35" fmla="*/ 2 h 403"/>
                  <a:gd name="T36" fmla="*/ 1 w 268"/>
                  <a:gd name="T37" fmla="*/ 2 h 403"/>
                  <a:gd name="T38" fmla="*/ 1 w 268"/>
                  <a:gd name="T39" fmla="*/ 1 h 403"/>
                  <a:gd name="T40" fmla="*/ 1 w 268"/>
                  <a:gd name="T41" fmla="*/ 1 h 403"/>
                  <a:gd name="T42" fmla="*/ 1 w 268"/>
                  <a:gd name="T43" fmla="*/ 1 h 403"/>
                  <a:gd name="T44" fmla="*/ 1 w 268"/>
                  <a:gd name="T45" fmla="*/ 1 h 403"/>
                  <a:gd name="T46" fmla="*/ 1 w 268"/>
                  <a:gd name="T47" fmla="*/ 1 h 403"/>
                  <a:gd name="T48" fmla="*/ 1 w 268"/>
                  <a:gd name="T49" fmla="*/ 1 h 403"/>
                  <a:gd name="T50" fmla="*/ 0 w 268"/>
                  <a:gd name="T51" fmla="*/ 1 h 403"/>
                  <a:gd name="T52" fmla="*/ 0 w 268"/>
                  <a:gd name="T53" fmla="*/ 1 h 403"/>
                  <a:gd name="T54" fmla="*/ 0 w 268"/>
                  <a:gd name="T55" fmla="*/ 0 h 403"/>
                  <a:gd name="T56" fmla="*/ 0 w 268"/>
                  <a:gd name="T57" fmla="*/ 0 h 403"/>
                  <a:gd name="T58" fmla="*/ 0 w 268"/>
                  <a:gd name="T59" fmla="*/ 0 h 403"/>
                  <a:gd name="T60" fmla="*/ 0 w 268"/>
                  <a:gd name="T61" fmla="*/ 0 h 403"/>
                  <a:gd name="T62" fmla="*/ 0 w 268"/>
                  <a:gd name="T63" fmla="*/ 0 h 403"/>
                  <a:gd name="T64" fmla="*/ 0 w 268"/>
                  <a:gd name="T65" fmla="*/ 0 h 40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68" h="403">
                    <a:moveTo>
                      <a:pt x="28" y="0"/>
                    </a:moveTo>
                    <a:lnTo>
                      <a:pt x="37" y="29"/>
                    </a:lnTo>
                    <a:lnTo>
                      <a:pt x="71" y="46"/>
                    </a:lnTo>
                    <a:lnTo>
                      <a:pt x="79" y="72"/>
                    </a:lnTo>
                    <a:lnTo>
                      <a:pt x="88" y="100"/>
                    </a:lnTo>
                    <a:lnTo>
                      <a:pt x="124" y="116"/>
                    </a:lnTo>
                    <a:lnTo>
                      <a:pt x="132" y="145"/>
                    </a:lnTo>
                    <a:lnTo>
                      <a:pt x="141" y="171"/>
                    </a:lnTo>
                    <a:lnTo>
                      <a:pt x="149" y="196"/>
                    </a:lnTo>
                    <a:lnTo>
                      <a:pt x="184" y="216"/>
                    </a:lnTo>
                    <a:lnTo>
                      <a:pt x="192" y="242"/>
                    </a:lnTo>
                    <a:lnTo>
                      <a:pt x="200" y="271"/>
                    </a:lnTo>
                    <a:lnTo>
                      <a:pt x="208" y="296"/>
                    </a:lnTo>
                    <a:lnTo>
                      <a:pt x="217" y="322"/>
                    </a:lnTo>
                    <a:lnTo>
                      <a:pt x="234" y="376"/>
                    </a:lnTo>
                    <a:lnTo>
                      <a:pt x="268" y="395"/>
                    </a:lnTo>
                    <a:lnTo>
                      <a:pt x="242" y="403"/>
                    </a:lnTo>
                    <a:lnTo>
                      <a:pt x="208" y="384"/>
                    </a:lnTo>
                    <a:lnTo>
                      <a:pt x="200" y="358"/>
                    </a:lnTo>
                    <a:lnTo>
                      <a:pt x="183" y="303"/>
                    </a:lnTo>
                    <a:lnTo>
                      <a:pt x="175" y="279"/>
                    </a:lnTo>
                    <a:lnTo>
                      <a:pt x="166" y="250"/>
                    </a:lnTo>
                    <a:lnTo>
                      <a:pt x="158" y="224"/>
                    </a:lnTo>
                    <a:lnTo>
                      <a:pt x="121" y="205"/>
                    </a:lnTo>
                    <a:lnTo>
                      <a:pt x="113" y="179"/>
                    </a:lnTo>
                    <a:lnTo>
                      <a:pt x="105" y="154"/>
                    </a:lnTo>
                    <a:lnTo>
                      <a:pt x="95" y="125"/>
                    </a:lnTo>
                    <a:lnTo>
                      <a:pt x="62" y="108"/>
                    </a:lnTo>
                    <a:lnTo>
                      <a:pt x="53" y="80"/>
                    </a:lnTo>
                    <a:lnTo>
                      <a:pt x="45" y="54"/>
                    </a:lnTo>
                    <a:lnTo>
                      <a:pt x="9" y="37"/>
                    </a:lnTo>
                    <a:lnTo>
                      <a:pt x="0" y="9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93" name="Freeform 2112">
                <a:extLst>
                  <a:ext uri="{FF2B5EF4-FFF2-40B4-BE49-F238E27FC236}">
                    <a16:creationId xmlns:a16="http://schemas.microsoft.com/office/drawing/2014/main" id="{0E517131-FDF4-4124-95B1-AFC4A03CB7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9" y="3103"/>
                <a:ext cx="15" cy="21"/>
              </a:xfrm>
              <a:custGeom>
                <a:avLst/>
                <a:gdLst>
                  <a:gd name="T0" fmla="*/ 0 w 226"/>
                  <a:gd name="T1" fmla="*/ 0 h 321"/>
                  <a:gd name="T2" fmla="*/ 0 w 226"/>
                  <a:gd name="T3" fmla="*/ 0 h 321"/>
                  <a:gd name="T4" fmla="*/ 0 w 226"/>
                  <a:gd name="T5" fmla="*/ 0 h 321"/>
                  <a:gd name="T6" fmla="*/ 1 w 226"/>
                  <a:gd name="T7" fmla="*/ 1 h 321"/>
                  <a:gd name="T8" fmla="*/ 1 w 226"/>
                  <a:gd name="T9" fmla="*/ 1 h 321"/>
                  <a:gd name="T10" fmla="*/ 1 w 226"/>
                  <a:gd name="T11" fmla="*/ 1 h 321"/>
                  <a:gd name="T12" fmla="*/ 1 w 226"/>
                  <a:gd name="T13" fmla="*/ 1 h 321"/>
                  <a:gd name="T14" fmla="*/ 1 w 226"/>
                  <a:gd name="T15" fmla="*/ 1 h 321"/>
                  <a:gd name="T16" fmla="*/ 1 w 226"/>
                  <a:gd name="T17" fmla="*/ 1 h 321"/>
                  <a:gd name="T18" fmla="*/ 1 w 226"/>
                  <a:gd name="T19" fmla="*/ 1 h 321"/>
                  <a:gd name="T20" fmla="*/ 1 w 226"/>
                  <a:gd name="T21" fmla="*/ 1 h 321"/>
                  <a:gd name="T22" fmla="*/ 1 w 226"/>
                  <a:gd name="T23" fmla="*/ 1 h 321"/>
                  <a:gd name="T24" fmla="*/ 1 w 226"/>
                  <a:gd name="T25" fmla="*/ 1 h 321"/>
                  <a:gd name="T26" fmla="*/ 0 w 226"/>
                  <a:gd name="T27" fmla="*/ 1 h 321"/>
                  <a:gd name="T28" fmla="*/ 0 w 226"/>
                  <a:gd name="T29" fmla="*/ 1 h 321"/>
                  <a:gd name="T30" fmla="*/ 0 w 226"/>
                  <a:gd name="T31" fmla="*/ 0 h 321"/>
                  <a:gd name="T32" fmla="*/ 0 w 226"/>
                  <a:gd name="T33" fmla="*/ 0 h 321"/>
                  <a:gd name="T34" fmla="*/ 0 w 226"/>
                  <a:gd name="T35" fmla="*/ 0 h 321"/>
                  <a:gd name="T36" fmla="*/ 0 w 226"/>
                  <a:gd name="T37" fmla="*/ 0 h 32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26" h="321">
                    <a:moveTo>
                      <a:pt x="17" y="0"/>
                    </a:moveTo>
                    <a:lnTo>
                      <a:pt x="63" y="43"/>
                    </a:lnTo>
                    <a:lnTo>
                      <a:pt x="79" y="96"/>
                    </a:lnTo>
                    <a:lnTo>
                      <a:pt x="114" y="116"/>
                    </a:lnTo>
                    <a:lnTo>
                      <a:pt x="122" y="142"/>
                    </a:lnTo>
                    <a:lnTo>
                      <a:pt x="155" y="159"/>
                    </a:lnTo>
                    <a:lnTo>
                      <a:pt x="173" y="214"/>
                    </a:lnTo>
                    <a:lnTo>
                      <a:pt x="210" y="233"/>
                    </a:lnTo>
                    <a:lnTo>
                      <a:pt x="226" y="284"/>
                    </a:lnTo>
                    <a:lnTo>
                      <a:pt x="207" y="321"/>
                    </a:lnTo>
                    <a:lnTo>
                      <a:pt x="189" y="267"/>
                    </a:lnTo>
                    <a:lnTo>
                      <a:pt x="156" y="250"/>
                    </a:lnTo>
                    <a:lnTo>
                      <a:pt x="139" y="196"/>
                    </a:lnTo>
                    <a:lnTo>
                      <a:pt x="104" y="176"/>
                    </a:lnTo>
                    <a:lnTo>
                      <a:pt x="97" y="150"/>
                    </a:lnTo>
                    <a:lnTo>
                      <a:pt x="51" y="106"/>
                    </a:lnTo>
                    <a:lnTo>
                      <a:pt x="43" y="80"/>
                    </a:lnTo>
                    <a:lnTo>
                      <a:pt x="0" y="3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94" name="Freeform 2113">
                <a:extLst>
                  <a:ext uri="{FF2B5EF4-FFF2-40B4-BE49-F238E27FC236}">
                    <a16:creationId xmlns:a16="http://schemas.microsoft.com/office/drawing/2014/main" id="{7217BCA3-107B-4AAE-B5D0-A0B8151097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8" y="3103"/>
                <a:ext cx="2" cy="2"/>
              </a:xfrm>
              <a:custGeom>
                <a:avLst/>
                <a:gdLst>
                  <a:gd name="T0" fmla="*/ 0 w 24"/>
                  <a:gd name="T1" fmla="*/ 0 h 34"/>
                  <a:gd name="T2" fmla="*/ 0 w 24"/>
                  <a:gd name="T3" fmla="*/ 0 h 34"/>
                  <a:gd name="T4" fmla="*/ 0 w 24"/>
                  <a:gd name="T5" fmla="*/ 0 h 34"/>
                  <a:gd name="T6" fmla="*/ 0 w 24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34">
                    <a:moveTo>
                      <a:pt x="7" y="34"/>
                    </a:moveTo>
                    <a:lnTo>
                      <a:pt x="0" y="8"/>
                    </a:lnTo>
                    <a:lnTo>
                      <a:pt x="24" y="0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95" name="Freeform 2114">
                <a:extLst>
                  <a:ext uri="{FF2B5EF4-FFF2-40B4-BE49-F238E27FC236}">
                    <a16:creationId xmlns:a16="http://schemas.microsoft.com/office/drawing/2014/main" id="{8CF3F0FC-917A-4C52-842D-A941169E1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4" y="3133"/>
                <a:ext cx="2" cy="2"/>
              </a:xfrm>
              <a:custGeom>
                <a:avLst/>
                <a:gdLst>
                  <a:gd name="T0" fmla="*/ 0 w 26"/>
                  <a:gd name="T1" fmla="*/ 0 h 34"/>
                  <a:gd name="T2" fmla="*/ 0 w 26"/>
                  <a:gd name="T3" fmla="*/ 0 h 34"/>
                  <a:gd name="T4" fmla="*/ 0 w 26"/>
                  <a:gd name="T5" fmla="*/ 0 h 34"/>
                  <a:gd name="T6" fmla="*/ 0 w 26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34">
                    <a:moveTo>
                      <a:pt x="18" y="0"/>
                    </a:moveTo>
                    <a:lnTo>
                      <a:pt x="26" y="25"/>
                    </a:lnTo>
                    <a:lnTo>
                      <a:pt x="0" y="34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96" name="Freeform 2115">
                <a:extLst>
                  <a:ext uri="{FF2B5EF4-FFF2-40B4-BE49-F238E27FC236}">
                    <a16:creationId xmlns:a16="http://schemas.microsoft.com/office/drawing/2014/main" id="{8F18F20C-44FD-4407-9A46-E2776ACDF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5" y="3104"/>
                <a:ext cx="20" cy="31"/>
              </a:xfrm>
              <a:custGeom>
                <a:avLst/>
                <a:gdLst>
                  <a:gd name="T0" fmla="*/ 0 w 311"/>
                  <a:gd name="T1" fmla="*/ 0 h 472"/>
                  <a:gd name="T2" fmla="*/ 0 w 311"/>
                  <a:gd name="T3" fmla="*/ 0 h 472"/>
                  <a:gd name="T4" fmla="*/ 0 w 311"/>
                  <a:gd name="T5" fmla="*/ 0 h 472"/>
                  <a:gd name="T6" fmla="*/ 0 w 311"/>
                  <a:gd name="T7" fmla="*/ 0 h 472"/>
                  <a:gd name="T8" fmla="*/ 0 w 311"/>
                  <a:gd name="T9" fmla="*/ 0 h 472"/>
                  <a:gd name="T10" fmla="*/ 1 w 311"/>
                  <a:gd name="T11" fmla="*/ 1 h 472"/>
                  <a:gd name="T12" fmla="*/ 1 w 311"/>
                  <a:gd name="T13" fmla="*/ 1 h 472"/>
                  <a:gd name="T14" fmla="*/ 1 w 311"/>
                  <a:gd name="T15" fmla="*/ 1 h 472"/>
                  <a:gd name="T16" fmla="*/ 1 w 311"/>
                  <a:gd name="T17" fmla="*/ 1 h 472"/>
                  <a:gd name="T18" fmla="*/ 1 w 311"/>
                  <a:gd name="T19" fmla="*/ 1 h 472"/>
                  <a:gd name="T20" fmla="*/ 1 w 311"/>
                  <a:gd name="T21" fmla="*/ 1 h 472"/>
                  <a:gd name="T22" fmla="*/ 1 w 311"/>
                  <a:gd name="T23" fmla="*/ 1 h 472"/>
                  <a:gd name="T24" fmla="*/ 1 w 311"/>
                  <a:gd name="T25" fmla="*/ 1 h 472"/>
                  <a:gd name="T26" fmla="*/ 1 w 311"/>
                  <a:gd name="T27" fmla="*/ 1 h 472"/>
                  <a:gd name="T28" fmla="*/ 1 w 311"/>
                  <a:gd name="T29" fmla="*/ 1 h 472"/>
                  <a:gd name="T30" fmla="*/ 1 w 311"/>
                  <a:gd name="T31" fmla="*/ 2 h 472"/>
                  <a:gd name="T32" fmla="*/ 1 w 311"/>
                  <a:gd name="T33" fmla="*/ 2 h 472"/>
                  <a:gd name="T34" fmla="*/ 1 w 311"/>
                  <a:gd name="T35" fmla="*/ 2 h 472"/>
                  <a:gd name="T36" fmla="*/ 1 w 311"/>
                  <a:gd name="T37" fmla="*/ 2 h 472"/>
                  <a:gd name="T38" fmla="*/ 1 w 311"/>
                  <a:gd name="T39" fmla="*/ 2 h 472"/>
                  <a:gd name="T40" fmla="*/ 1 w 311"/>
                  <a:gd name="T41" fmla="*/ 2 h 472"/>
                  <a:gd name="T42" fmla="*/ 1 w 311"/>
                  <a:gd name="T43" fmla="*/ 2 h 472"/>
                  <a:gd name="T44" fmla="*/ 1 w 311"/>
                  <a:gd name="T45" fmla="*/ 2 h 472"/>
                  <a:gd name="T46" fmla="*/ 1 w 311"/>
                  <a:gd name="T47" fmla="*/ 1 h 472"/>
                  <a:gd name="T48" fmla="*/ 1 w 311"/>
                  <a:gd name="T49" fmla="*/ 1 h 472"/>
                  <a:gd name="T50" fmla="*/ 1 w 311"/>
                  <a:gd name="T51" fmla="*/ 1 h 472"/>
                  <a:gd name="T52" fmla="*/ 1 w 311"/>
                  <a:gd name="T53" fmla="*/ 1 h 472"/>
                  <a:gd name="T54" fmla="*/ 1 w 311"/>
                  <a:gd name="T55" fmla="*/ 1 h 472"/>
                  <a:gd name="T56" fmla="*/ 1 w 311"/>
                  <a:gd name="T57" fmla="*/ 1 h 472"/>
                  <a:gd name="T58" fmla="*/ 0 w 311"/>
                  <a:gd name="T59" fmla="*/ 1 h 472"/>
                  <a:gd name="T60" fmla="*/ 0 w 311"/>
                  <a:gd name="T61" fmla="*/ 1 h 472"/>
                  <a:gd name="T62" fmla="*/ 0 w 311"/>
                  <a:gd name="T63" fmla="*/ 1 h 472"/>
                  <a:gd name="T64" fmla="*/ 0 w 311"/>
                  <a:gd name="T65" fmla="*/ 0 h 472"/>
                  <a:gd name="T66" fmla="*/ 0 w 311"/>
                  <a:gd name="T67" fmla="*/ 0 h 472"/>
                  <a:gd name="T68" fmla="*/ 0 w 311"/>
                  <a:gd name="T69" fmla="*/ 0 h 472"/>
                  <a:gd name="T70" fmla="*/ 0 w 311"/>
                  <a:gd name="T71" fmla="*/ 0 h 472"/>
                  <a:gd name="T72" fmla="*/ 0 w 311"/>
                  <a:gd name="T73" fmla="*/ 0 h 472"/>
                  <a:gd name="T74" fmla="*/ 0 w 311"/>
                  <a:gd name="T75" fmla="*/ 0 h 472"/>
                  <a:gd name="T76" fmla="*/ 0 w 311"/>
                  <a:gd name="T77" fmla="*/ 0 h 47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11" h="472">
                    <a:moveTo>
                      <a:pt x="26" y="0"/>
                    </a:moveTo>
                    <a:lnTo>
                      <a:pt x="34" y="26"/>
                    </a:lnTo>
                    <a:lnTo>
                      <a:pt x="70" y="42"/>
                    </a:lnTo>
                    <a:lnTo>
                      <a:pt x="79" y="70"/>
                    </a:lnTo>
                    <a:lnTo>
                      <a:pt x="88" y="96"/>
                    </a:lnTo>
                    <a:lnTo>
                      <a:pt x="122" y="117"/>
                    </a:lnTo>
                    <a:lnTo>
                      <a:pt x="130" y="142"/>
                    </a:lnTo>
                    <a:lnTo>
                      <a:pt x="138" y="168"/>
                    </a:lnTo>
                    <a:lnTo>
                      <a:pt x="147" y="196"/>
                    </a:lnTo>
                    <a:lnTo>
                      <a:pt x="183" y="212"/>
                    </a:lnTo>
                    <a:lnTo>
                      <a:pt x="193" y="241"/>
                    </a:lnTo>
                    <a:lnTo>
                      <a:pt x="200" y="267"/>
                    </a:lnTo>
                    <a:lnTo>
                      <a:pt x="234" y="284"/>
                    </a:lnTo>
                    <a:lnTo>
                      <a:pt x="243" y="312"/>
                    </a:lnTo>
                    <a:lnTo>
                      <a:pt x="251" y="338"/>
                    </a:lnTo>
                    <a:lnTo>
                      <a:pt x="285" y="355"/>
                    </a:lnTo>
                    <a:lnTo>
                      <a:pt x="302" y="410"/>
                    </a:lnTo>
                    <a:lnTo>
                      <a:pt x="311" y="438"/>
                    </a:lnTo>
                    <a:lnTo>
                      <a:pt x="293" y="472"/>
                    </a:lnTo>
                    <a:lnTo>
                      <a:pt x="276" y="417"/>
                    </a:lnTo>
                    <a:lnTo>
                      <a:pt x="268" y="392"/>
                    </a:lnTo>
                    <a:lnTo>
                      <a:pt x="234" y="372"/>
                    </a:lnTo>
                    <a:lnTo>
                      <a:pt x="226" y="346"/>
                    </a:lnTo>
                    <a:lnTo>
                      <a:pt x="217" y="320"/>
                    </a:lnTo>
                    <a:lnTo>
                      <a:pt x="180" y="301"/>
                    </a:lnTo>
                    <a:lnTo>
                      <a:pt x="172" y="275"/>
                    </a:lnTo>
                    <a:lnTo>
                      <a:pt x="164" y="250"/>
                    </a:lnTo>
                    <a:lnTo>
                      <a:pt x="156" y="222"/>
                    </a:lnTo>
                    <a:lnTo>
                      <a:pt x="122" y="204"/>
                    </a:lnTo>
                    <a:lnTo>
                      <a:pt x="112" y="176"/>
                    </a:lnTo>
                    <a:lnTo>
                      <a:pt x="104" y="150"/>
                    </a:lnTo>
                    <a:lnTo>
                      <a:pt x="68" y="133"/>
                    </a:lnTo>
                    <a:lnTo>
                      <a:pt x="59" y="105"/>
                    </a:lnTo>
                    <a:lnTo>
                      <a:pt x="42" y="52"/>
                    </a:lnTo>
                    <a:lnTo>
                      <a:pt x="8" y="34"/>
                    </a:lnTo>
                    <a:lnTo>
                      <a:pt x="0" y="8"/>
                    </a:lnTo>
                    <a:lnTo>
                      <a:pt x="26" y="0"/>
                    </a:lnTo>
                    <a:lnTo>
                      <a:pt x="34" y="2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97" name="Freeform 2116">
                <a:extLst>
                  <a:ext uri="{FF2B5EF4-FFF2-40B4-BE49-F238E27FC236}">
                    <a16:creationId xmlns:a16="http://schemas.microsoft.com/office/drawing/2014/main" id="{F31F7B4B-3EED-42F9-8EF8-F2EE7AEBB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8" y="3082"/>
                <a:ext cx="18" cy="24"/>
              </a:xfrm>
              <a:custGeom>
                <a:avLst/>
                <a:gdLst>
                  <a:gd name="T0" fmla="*/ 0 w 277"/>
                  <a:gd name="T1" fmla="*/ 0 h 358"/>
                  <a:gd name="T2" fmla="*/ 0 w 277"/>
                  <a:gd name="T3" fmla="*/ 0 h 358"/>
                  <a:gd name="T4" fmla="*/ 0 w 277"/>
                  <a:gd name="T5" fmla="*/ 0 h 358"/>
                  <a:gd name="T6" fmla="*/ 1 w 277"/>
                  <a:gd name="T7" fmla="*/ 0 h 358"/>
                  <a:gd name="T8" fmla="*/ 1 w 277"/>
                  <a:gd name="T9" fmla="*/ 1 h 358"/>
                  <a:gd name="T10" fmla="*/ 1 w 277"/>
                  <a:gd name="T11" fmla="*/ 1 h 358"/>
                  <a:gd name="T12" fmla="*/ 1 w 277"/>
                  <a:gd name="T13" fmla="*/ 1 h 358"/>
                  <a:gd name="T14" fmla="*/ 1 w 277"/>
                  <a:gd name="T15" fmla="*/ 1 h 358"/>
                  <a:gd name="T16" fmla="*/ 1 w 277"/>
                  <a:gd name="T17" fmla="*/ 1 h 358"/>
                  <a:gd name="T18" fmla="*/ 1 w 277"/>
                  <a:gd name="T19" fmla="*/ 2 h 358"/>
                  <a:gd name="T20" fmla="*/ 1 w 277"/>
                  <a:gd name="T21" fmla="*/ 1 h 358"/>
                  <a:gd name="T22" fmla="*/ 1 w 277"/>
                  <a:gd name="T23" fmla="*/ 1 h 358"/>
                  <a:gd name="T24" fmla="*/ 1 w 277"/>
                  <a:gd name="T25" fmla="*/ 1 h 358"/>
                  <a:gd name="T26" fmla="*/ 1 w 277"/>
                  <a:gd name="T27" fmla="*/ 1 h 358"/>
                  <a:gd name="T28" fmla="*/ 0 w 277"/>
                  <a:gd name="T29" fmla="*/ 1 h 358"/>
                  <a:gd name="T30" fmla="*/ 0 w 277"/>
                  <a:gd name="T31" fmla="*/ 0 h 358"/>
                  <a:gd name="T32" fmla="*/ 0 w 277"/>
                  <a:gd name="T33" fmla="*/ 0 h 358"/>
                  <a:gd name="T34" fmla="*/ 0 w 277"/>
                  <a:gd name="T35" fmla="*/ 0 h 358"/>
                  <a:gd name="T36" fmla="*/ 0 w 277"/>
                  <a:gd name="T37" fmla="*/ 0 h 35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77" h="358">
                    <a:moveTo>
                      <a:pt x="0" y="0"/>
                    </a:moveTo>
                    <a:lnTo>
                      <a:pt x="34" y="17"/>
                    </a:lnTo>
                    <a:lnTo>
                      <a:pt x="78" y="62"/>
                    </a:lnTo>
                    <a:lnTo>
                      <a:pt x="121" y="108"/>
                    </a:lnTo>
                    <a:lnTo>
                      <a:pt x="157" y="124"/>
                    </a:lnTo>
                    <a:lnTo>
                      <a:pt x="175" y="178"/>
                    </a:lnTo>
                    <a:lnTo>
                      <a:pt x="217" y="224"/>
                    </a:lnTo>
                    <a:lnTo>
                      <a:pt x="260" y="270"/>
                    </a:lnTo>
                    <a:lnTo>
                      <a:pt x="277" y="324"/>
                    </a:lnTo>
                    <a:lnTo>
                      <a:pt x="259" y="358"/>
                    </a:lnTo>
                    <a:lnTo>
                      <a:pt x="243" y="304"/>
                    </a:lnTo>
                    <a:lnTo>
                      <a:pt x="200" y="258"/>
                    </a:lnTo>
                    <a:lnTo>
                      <a:pt x="183" y="207"/>
                    </a:lnTo>
                    <a:lnTo>
                      <a:pt x="138" y="162"/>
                    </a:lnTo>
                    <a:lnTo>
                      <a:pt x="104" y="142"/>
                    </a:lnTo>
                    <a:lnTo>
                      <a:pt x="87" y="91"/>
                    </a:lnTo>
                    <a:lnTo>
                      <a:pt x="50" y="71"/>
                    </a:lnTo>
                    <a:lnTo>
                      <a:pt x="8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98" name="Freeform 2117">
                <a:extLst>
                  <a:ext uri="{FF2B5EF4-FFF2-40B4-BE49-F238E27FC236}">
                    <a16:creationId xmlns:a16="http://schemas.microsoft.com/office/drawing/2014/main" id="{8016CE3B-E87E-46EE-8101-E85F171C76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8" y="3082"/>
                <a:ext cx="1" cy="2"/>
              </a:xfrm>
              <a:custGeom>
                <a:avLst/>
                <a:gdLst>
                  <a:gd name="T0" fmla="*/ 0 w 8"/>
                  <a:gd name="T1" fmla="*/ 0 h 26"/>
                  <a:gd name="T2" fmla="*/ 0 w 8"/>
                  <a:gd name="T3" fmla="*/ 0 h 26"/>
                  <a:gd name="T4" fmla="*/ 0 w 8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26">
                    <a:moveTo>
                      <a:pt x="8" y="26"/>
                    </a:moveTo>
                    <a:lnTo>
                      <a:pt x="0" y="0"/>
                    </a:lnTo>
                    <a:lnTo>
                      <a:pt x="8" y="26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99" name="Freeform 2118">
                <a:extLst>
                  <a:ext uri="{FF2B5EF4-FFF2-40B4-BE49-F238E27FC236}">
                    <a16:creationId xmlns:a16="http://schemas.microsoft.com/office/drawing/2014/main" id="{751E1721-52E3-42F4-AC36-48E0D38C2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6" y="3113"/>
                <a:ext cx="2" cy="2"/>
              </a:xfrm>
              <a:custGeom>
                <a:avLst/>
                <a:gdLst>
                  <a:gd name="T0" fmla="*/ 0 w 26"/>
                  <a:gd name="T1" fmla="*/ 0 h 34"/>
                  <a:gd name="T2" fmla="*/ 0 w 26"/>
                  <a:gd name="T3" fmla="*/ 0 h 34"/>
                  <a:gd name="T4" fmla="*/ 0 w 26"/>
                  <a:gd name="T5" fmla="*/ 0 h 34"/>
                  <a:gd name="T6" fmla="*/ 0 w 26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34">
                    <a:moveTo>
                      <a:pt x="17" y="0"/>
                    </a:moveTo>
                    <a:lnTo>
                      <a:pt x="26" y="26"/>
                    </a:lnTo>
                    <a:lnTo>
                      <a:pt x="0" y="3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00" name="Freeform 2119">
                <a:extLst>
                  <a:ext uri="{FF2B5EF4-FFF2-40B4-BE49-F238E27FC236}">
                    <a16:creationId xmlns:a16="http://schemas.microsoft.com/office/drawing/2014/main" id="{96FE4B7E-5576-4DC1-8594-EE2E5CF51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5" y="3084"/>
                <a:ext cx="22" cy="31"/>
              </a:xfrm>
              <a:custGeom>
                <a:avLst/>
                <a:gdLst>
                  <a:gd name="T0" fmla="*/ 0 w 330"/>
                  <a:gd name="T1" fmla="*/ 0 h 466"/>
                  <a:gd name="T2" fmla="*/ 0 w 330"/>
                  <a:gd name="T3" fmla="*/ 0 h 466"/>
                  <a:gd name="T4" fmla="*/ 0 w 330"/>
                  <a:gd name="T5" fmla="*/ 0 h 466"/>
                  <a:gd name="T6" fmla="*/ 0 w 330"/>
                  <a:gd name="T7" fmla="*/ 1 h 466"/>
                  <a:gd name="T8" fmla="*/ 1 w 330"/>
                  <a:gd name="T9" fmla="*/ 1 h 466"/>
                  <a:gd name="T10" fmla="*/ 1 w 330"/>
                  <a:gd name="T11" fmla="*/ 1 h 466"/>
                  <a:gd name="T12" fmla="*/ 1 w 330"/>
                  <a:gd name="T13" fmla="*/ 1 h 466"/>
                  <a:gd name="T14" fmla="*/ 1 w 330"/>
                  <a:gd name="T15" fmla="*/ 1 h 466"/>
                  <a:gd name="T16" fmla="*/ 1 w 330"/>
                  <a:gd name="T17" fmla="*/ 1 h 466"/>
                  <a:gd name="T18" fmla="*/ 1 w 330"/>
                  <a:gd name="T19" fmla="*/ 1 h 466"/>
                  <a:gd name="T20" fmla="*/ 1 w 330"/>
                  <a:gd name="T21" fmla="*/ 1 h 466"/>
                  <a:gd name="T22" fmla="*/ 1 w 330"/>
                  <a:gd name="T23" fmla="*/ 1 h 466"/>
                  <a:gd name="T24" fmla="*/ 1 w 330"/>
                  <a:gd name="T25" fmla="*/ 2 h 466"/>
                  <a:gd name="T26" fmla="*/ 1 w 330"/>
                  <a:gd name="T27" fmla="*/ 2 h 466"/>
                  <a:gd name="T28" fmla="*/ 1 w 330"/>
                  <a:gd name="T29" fmla="*/ 2 h 466"/>
                  <a:gd name="T30" fmla="*/ 1 w 330"/>
                  <a:gd name="T31" fmla="*/ 2 h 466"/>
                  <a:gd name="T32" fmla="*/ 1 w 330"/>
                  <a:gd name="T33" fmla="*/ 2 h 466"/>
                  <a:gd name="T34" fmla="*/ 1 w 330"/>
                  <a:gd name="T35" fmla="*/ 2 h 466"/>
                  <a:gd name="T36" fmla="*/ 1 w 330"/>
                  <a:gd name="T37" fmla="*/ 2 h 466"/>
                  <a:gd name="T38" fmla="*/ 1 w 330"/>
                  <a:gd name="T39" fmla="*/ 2 h 466"/>
                  <a:gd name="T40" fmla="*/ 1 w 330"/>
                  <a:gd name="T41" fmla="*/ 2 h 466"/>
                  <a:gd name="T42" fmla="*/ 1 w 330"/>
                  <a:gd name="T43" fmla="*/ 2 h 466"/>
                  <a:gd name="T44" fmla="*/ 1 w 330"/>
                  <a:gd name="T45" fmla="*/ 2 h 466"/>
                  <a:gd name="T46" fmla="*/ 1 w 330"/>
                  <a:gd name="T47" fmla="*/ 1 h 466"/>
                  <a:gd name="T48" fmla="*/ 1 w 330"/>
                  <a:gd name="T49" fmla="*/ 1 h 466"/>
                  <a:gd name="T50" fmla="*/ 1 w 330"/>
                  <a:gd name="T51" fmla="*/ 1 h 466"/>
                  <a:gd name="T52" fmla="*/ 1 w 330"/>
                  <a:gd name="T53" fmla="*/ 1 h 466"/>
                  <a:gd name="T54" fmla="*/ 1 w 330"/>
                  <a:gd name="T55" fmla="*/ 1 h 466"/>
                  <a:gd name="T56" fmla="*/ 1 w 330"/>
                  <a:gd name="T57" fmla="*/ 1 h 466"/>
                  <a:gd name="T58" fmla="*/ 0 w 330"/>
                  <a:gd name="T59" fmla="*/ 1 h 466"/>
                  <a:gd name="T60" fmla="*/ 0 w 330"/>
                  <a:gd name="T61" fmla="*/ 1 h 466"/>
                  <a:gd name="T62" fmla="*/ 0 w 330"/>
                  <a:gd name="T63" fmla="*/ 0 h 466"/>
                  <a:gd name="T64" fmla="*/ 0 w 330"/>
                  <a:gd name="T65" fmla="*/ 0 h 466"/>
                  <a:gd name="T66" fmla="*/ 0 w 330"/>
                  <a:gd name="T67" fmla="*/ 0 h 466"/>
                  <a:gd name="T68" fmla="*/ 0 w 330"/>
                  <a:gd name="T69" fmla="*/ 0 h 466"/>
                  <a:gd name="T70" fmla="*/ 0 w 330"/>
                  <a:gd name="T71" fmla="*/ 0 h 466"/>
                  <a:gd name="T72" fmla="*/ 0 w 330"/>
                  <a:gd name="T73" fmla="*/ 0 h 46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30" h="466">
                    <a:moveTo>
                      <a:pt x="28" y="29"/>
                    </a:moveTo>
                    <a:lnTo>
                      <a:pt x="62" y="46"/>
                    </a:lnTo>
                    <a:lnTo>
                      <a:pt x="71" y="74"/>
                    </a:lnTo>
                    <a:lnTo>
                      <a:pt x="112" y="117"/>
                    </a:lnTo>
                    <a:lnTo>
                      <a:pt x="121" y="146"/>
                    </a:lnTo>
                    <a:lnTo>
                      <a:pt x="130" y="172"/>
                    </a:lnTo>
                    <a:lnTo>
                      <a:pt x="167" y="190"/>
                    </a:lnTo>
                    <a:lnTo>
                      <a:pt x="175" y="216"/>
                    </a:lnTo>
                    <a:lnTo>
                      <a:pt x="183" y="242"/>
                    </a:lnTo>
                    <a:lnTo>
                      <a:pt x="217" y="262"/>
                    </a:lnTo>
                    <a:lnTo>
                      <a:pt x="225" y="288"/>
                    </a:lnTo>
                    <a:lnTo>
                      <a:pt x="235" y="316"/>
                    </a:lnTo>
                    <a:lnTo>
                      <a:pt x="243" y="342"/>
                    </a:lnTo>
                    <a:lnTo>
                      <a:pt x="279" y="358"/>
                    </a:lnTo>
                    <a:lnTo>
                      <a:pt x="288" y="387"/>
                    </a:lnTo>
                    <a:lnTo>
                      <a:pt x="295" y="413"/>
                    </a:lnTo>
                    <a:lnTo>
                      <a:pt x="330" y="432"/>
                    </a:lnTo>
                    <a:lnTo>
                      <a:pt x="313" y="466"/>
                    </a:lnTo>
                    <a:lnTo>
                      <a:pt x="305" y="440"/>
                    </a:lnTo>
                    <a:lnTo>
                      <a:pt x="267" y="421"/>
                    </a:lnTo>
                    <a:lnTo>
                      <a:pt x="259" y="395"/>
                    </a:lnTo>
                    <a:lnTo>
                      <a:pt x="251" y="367"/>
                    </a:lnTo>
                    <a:lnTo>
                      <a:pt x="217" y="350"/>
                    </a:lnTo>
                    <a:lnTo>
                      <a:pt x="209" y="324"/>
                    </a:lnTo>
                    <a:lnTo>
                      <a:pt x="200" y="296"/>
                    </a:lnTo>
                    <a:lnTo>
                      <a:pt x="164" y="279"/>
                    </a:lnTo>
                    <a:lnTo>
                      <a:pt x="154" y="251"/>
                    </a:lnTo>
                    <a:lnTo>
                      <a:pt x="146" y="225"/>
                    </a:lnTo>
                    <a:lnTo>
                      <a:pt x="113" y="208"/>
                    </a:lnTo>
                    <a:lnTo>
                      <a:pt x="104" y="180"/>
                    </a:lnTo>
                    <a:lnTo>
                      <a:pt x="87" y="125"/>
                    </a:lnTo>
                    <a:lnTo>
                      <a:pt x="53" y="108"/>
                    </a:lnTo>
                    <a:lnTo>
                      <a:pt x="45" y="82"/>
                    </a:lnTo>
                    <a:lnTo>
                      <a:pt x="8" y="63"/>
                    </a:lnTo>
                    <a:lnTo>
                      <a:pt x="0" y="37"/>
                    </a:lnTo>
                    <a:lnTo>
                      <a:pt x="19" y="0"/>
                    </a:lnTo>
                    <a:lnTo>
                      <a:pt x="28" y="29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01" name="Freeform 2120">
                <a:extLst>
                  <a:ext uri="{FF2B5EF4-FFF2-40B4-BE49-F238E27FC236}">
                    <a16:creationId xmlns:a16="http://schemas.microsoft.com/office/drawing/2014/main" id="{BEF21B23-C72B-4906-B09C-E2E388163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7" y="3075"/>
                <a:ext cx="10" cy="13"/>
              </a:xfrm>
              <a:custGeom>
                <a:avLst/>
                <a:gdLst>
                  <a:gd name="T0" fmla="*/ 0 w 159"/>
                  <a:gd name="T1" fmla="*/ 0 h 196"/>
                  <a:gd name="T2" fmla="*/ 0 w 159"/>
                  <a:gd name="T3" fmla="*/ 0 h 196"/>
                  <a:gd name="T4" fmla="*/ 0 w 159"/>
                  <a:gd name="T5" fmla="*/ 0 h 196"/>
                  <a:gd name="T6" fmla="*/ 0 w 159"/>
                  <a:gd name="T7" fmla="*/ 0 h 196"/>
                  <a:gd name="T8" fmla="*/ 0 w 159"/>
                  <a:gd name="T9" fmla="*/ 1 h 196"/>
                  <a:gd name="T10" fmla="*/ 1 w 159"/>
                  <a:gd name="T11" fmla="*/ 1 h 196"/>
                  <a:gd name="T12" fmla="*/ 1 w 159"/>
                  <a:gd name="T13" fmla="*/ 1 h 196"/>
                  <a:gd name="T14" fmla="*/ 1 w 159"/>
                  <a:gd name="T15" fmla="*/ 1 h 196"/>
                  <a:gd name="T16" fmla="*/ 1 w 159"/>
                  <a:gd name="T17" fmla="*/ 1 h 196"/>
                  <a:gd name="T18" fmla="*/ 1 w 159"/>
                  <a:gd name="T19" fmla="*/ 1 h 196"/>
                  <a:gd name="T20" fmla="*/ 0 w 159"/>
                  <a:gd name="T21" fmla="*/ 1 h 196"/>
                  <a:gd name="T22" fmla="*/ 0 w 159"/>
                  <a:gd name="T23" fmla="*/ 0 h 196"/>
                  <a:gd name="T24" fmla="*/ 0 w 159"/>
                  <a:gd name="T25" fmla="*/ 0 h 196"/>
                  <a:gd name="T26" fmla="*/ 0 w 159"/>
                  <a:gd name="T27" fmla="*/ 0 h 196"/>
                  <a:gd name="T28" fmla="*/ 0 w 159"/>
                  <a:gd name="T29" fmla="*/ 0 h 19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59" h="196">
                    <a:moveTo>
                      <a:pt x="18" y="0"/>
                    </a:moveTo>
                    <a:lnTo>
                      <a:pt x="54" y="17"/>
                    </a:lnTo>
                    <a:lnTo>
                      <a:pt x="97" y="63"/>
                    </a:lnTo>
                    <a:lnTo>
                      <a:pt x="106" y="91"/>
                    </a:lnTo>
                    <a:lnTo>
                      <a:pt x="113" y="116"/>
                    </a:lnTo>
                    <a:lnTo>
                      <a:pt x="150" y="133"/>
                    </a:lnTo>
                    <a:lnTo>
                      <a:pt x="159" y="162"/>
                    </a:lnTo>
                    <a:lnTo>
                      <a:pt x="139" y="196"/>
                    </a:lnTo>
                    <a:lnTo>
                      <a:pt x="131" y="170"/>
                    </a:lnTo>
                    <a:lnTo>
                      <a:pt x="122" y="142"/>
                    </a:lnTo>
                    <a:lnTo>
                      <a:pt x="89" y="125"/>
                    </a:lnTo>
                    <a:lnTo>
                      <a:pt x="80" y="99"/>
                    </a:lnTo>
                    <a:lnTo>
                      <a:pt x="35" y="54"/>
                    </a:lnTo>
                    <a:lnTo>
                      <a:pt x="0" y="34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02" name="Freeform 2121">
                <a:extLst>
                  <a:ext uri="{FF2B5EF4-FFF2-40B4-BE49-F238E27FC236}">
                    <a16:creationId xmlns:a16="http://schemas.microsoft.com/office/drawing/2014/main" id="{FFCCDD94-78B3-4234-A3E6-C6B380B14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3074"/>
                <a:ext cx="2" cy="4"/>
              </a:xfrm>
              <a:custGeom>
                <a:avLst/>
                <a:gdLst>
                  <a:gd name="T0" fmla="*/ 0 w 34"/>
                  <a:gd name="T1" fmla="*/ 0 h 51"/>
                  <a:gd name="T2" fmla="*/ 0 w 34"/>
                  <a:gd name="T3" fmla="*/ 0 h 51"/>
                  <a:gd name="T4" fmla="*/ 0 w 34"/>
                  <a:gd name="T5" fmla="*/ 0 h 51"/>
                  <a:gd name="T6" fmla="*/ 0 w 34"/>
                  <a:gd name="T7" fmla="*/ 0 h 51"/>
                  <a:gd name="T8" fmla="*/ 0 w 34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51">
                    <a:moveTo>
                      <a:pt x="16" y="51"/>
                    </a:moveTo>
                    <a:lnTo>
                      <a:pt x="8" y="25"/>
                    </a:lnTo>
                    <a:lnTo>
                      <a:pt x="0" y="0"/>
                    </a:lnTo>
                    <a:lnTo>
                      <a:pt x="34" y="17"/>
                    </a:lnTo>
                    <a:lnTo>
                      <a:pt x="16" y="51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03" name="Freeform 2122">
                <a:extLst>
                  <a:ext uri="{FF2B5EF4-FFF2-40B4-BE49-F238E27FC236}">
                    <a16:creationId xmlns:a16="http://schemas.microsoft.com/office/drawing/2014/main" id="{2BD638EE-A03F-4760-B48E-9858FB525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2" y="3100"/>
                <a:ext cx="2" cy="2"/>
              </a:xfrm>
              <a:custGeom>
                <a:avLst/>
                <a:gdLst>
                  <a:gd name="T0" fmla="*/ 0 w 33"/>
                  <a:gd name="T1" fmla="*/ 0 h 34"/>
                  <a:gd name="T2" fmla="*/ 0 w 33"/>
                  <a:gd name="T3" fmla="*/ 0 h 34"/>
                  <a:gd name="T4" fmla="*/ 0 w 33"/>
                  <a:gd name="T5" fmla="*/ 0 h 34"/>
                  <a:gd name="T6" fmla="*/ 0 w 33"/>
                  <a:gd name="T7" fmla="*/ 0 h 34"/>
                  <a:gd name="T8" fmla="*/ 0 w 33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34">
                    <a:moveTo>
                      <a:pt x="25" y="0"/>
                    </a:moveTo>
                    <a:lnTo>
                      <a:pt x="33" y="25"/>
                    </a:lnTo>
                    <a:lnTo>
                      <a:pt x="7" y="34"/>
                    </a:lnTo>
                    <a:lnTo>
                      <a:pt x="0" y="8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04" name="Freeform 2123">
                <a:extLst>
                  <a:ext uri="{FF2B5EF4-FFF2-40B4-BE49-F238E27FC236}">
                    <a16:creationId xmlns:a16="http://schemas.microsoft.com/office/drawing/2014/main" id="{50C6AEC5-5046-45C0-A266-88ED9EDC9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0" y="3063"/>
                <a:ext cx="33" cy="37"/>
              </a:xfrm>
              <a:custGeom>
                <a:avLst/>
                <a:gdLst>
                  <a:gd name="T0" fmla="*/ 0 w 494"/>
                  <a:gd name="T1" fmla="*/ 0 h 555"/>
                  <a:gd name="T2" fmla="*/ 0 w 494"/>
                  <a:gd name="T3" fmla="*/ 0 h 555"/>
                  <a:gd name="T4" fmla="*/ 0 w 494"/>
                  <a:gd name="T5" fmla="*/ 0 h 555"/>
                  <a:gd name="T6" fmla="*/ 0 w 494"/>
                  <a:gd name="T7" fmla="*/ 0 h 555"/>
                  <a:gd name="T8" fmla="*/ 0 w 494"/>
                  <a:gd name="T9" fmla="*/ 0 h 555"/>
                  <a:gd name="T10" fmla="*/ 1 w 494"/>
                  <a:gd name="T11" fmla="*/ 1 h 555"/>
                  <a:gd name="T12" fmla="*/ 1 w 494"/>
                  <a:gd name="T13" fmla="*/ 1 h 555"/>
                  <a:gd name="T14" fmla="*/ 1 w 494"/>
                  <a:gd name="T15" fmla="*/ 1 h 555"/>
                  <a:gd name="T16" fmla="*/ 1 w 494"/>
                  <a:gd name="T17" fmla="*/ 1 h 555"/>
                  <a:gd name="T18" fmla="*/ 1 w 494"/>
                  <a:gd name="T19" fmla="*/ 1 h 555"/>
                  <a:gd name="T20" fmla="*/ 1 w 494"/>
                  <a:gd name="T21" fmla="*/ 1 h 555"/>
                  <a:gd name="T22" fmla="*/ 2 w 494"/>
                  <a:gd name="T23" fmla="*/ 1 h 555"/>
                  <a:gd name="T24" fmla="*/ 2 w 494"/>
                  <a:gd name="T25" fmla="*/ 2 h 555"/>
                  <a:gd name="T26" fmla="*/ 2 w 494"/>
                  <a:gd name="T27" fmla="*/ 2 h 555"/>
                  <a:gd name="T28" fmla="*/ 2 w 494"/>
                  <a:gd name="T29" fmla="*/ 2 h 555"/>
                  <a:gd name="T30" fmla="*/ 2 w 494"/>
                  <a:gd name="T31" fmla="*/ 2 h 555"/>
                  <a:gd name="T32" fmla="*/ 2 w 494"/>
                  <a:gd name="T33" fmla="*/ 2 h 555"/>
                  <a:gd name="T34" fmla="*/ 2 w 494"/>
                  <a:gd name="T35" fmla="*/ 2 h 555"/>
                  <a:gd name="T36" fmla="*/ 2 w 494"/>
                  <a:gd name="T37" fmla="*/ 2 h 555"/>
                  <a:gd name="T38" fmla="*/ 2 w 494"/>
                  <a:gd name="T39" fmla="*/ 2 h 555"/>
                  <a:gd name="T40" fmla="*/ 2 w 494"/>
                  <a:gd name="T41" fmla="*/ 2 h 555"/>
                  <a:gd name="T42" fmla="*/ 2 w 494"/>
                  <a:gd name="T43" fmla="*/ 2 h 555"/>
                  <a:gd name="T44" fmla="*/ 1 w 494"/>
                  <a:gd name="T45" fmla="*/ 2 h 555"/>
                  <a:gd name="T46" fmla="*/ 1 w 494"/>
                  <a:gd name="T47" fmla="*/ 2 h 555"/>
                  <a:gd name="T48" fmla="*/ 1 w 494"/>
                  <a:gd name="T49" fmla="*/ 1 h 555"/>
                  <a:gd name="T50" fmla="*/ 1 w 494"/>
                  <a:gd name="T51" fmla="*/ 1 h 555"/>
                  <a:gd name="T52" fmla="*/ 1 w 494"/>
                  <a:gd name="T53" fmla="*/ 1 h 555"/>
                  <a:gd name="T54" fmla="*/ 1 w 494"/>
                  <a:gd name="T55" fmla="*/ 1 h 555"/>
                  <a:gd name="T56" fmla="*/ 1 w 494"/>
                  <a:gd name="T57" fmla="*/ 1 h 555"/>
                  <a:gd name="T58" fmla="*/ 0 w 494"/>
                  <a:gd name="T59" fmla="*/ 1 h 555"/>
                  <a:gd name="T60" fmla="*/ 0 w 494"/>
                  <a:gd name="T61" fmla="*/ 0 h 555"/>
                  <a:gd name="T62" fmla="*/ 0 w 494"/>
                  <a:gd name="T63" fmla="*/ 0 h 555"/>
                  <a:gd name="T64" fmla="*/ 0 w 494"/>
                  <a:gd name="T65" fmla="*/ 0 h 555"/>
                  <a:gd name="T66" fmla="*/ 0 w 494"/>
                  <a:gd name="T67" fmla="*/ 0 h 555"/>
                  <a:gd name="T68" fmla="*/ 0 w 494"/>
                  <a:gd name="T69" fmla="*/ 0 h 55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94" h="555">
                    <a:moveTo>
                      <a:pt x="0" y="0"/>
                    </a:moveTo>
                    <a:lnTo>
                      <a:pt x="33" y="17"/>
                    </a:lnTo>
                    <a:lnTo>
                      <a:pt x="67" y="35"/>
                    </a:lnTo>
                    <a:lnTo>
                      <a:pt x="76" y="63"/>
                    </a:lnTo>
                    <a:lnTo>
                      <a:pt x="112" y="80"/>
                    </a:lnTo>
                    <a:lnTo>
                      <a:pt x="156" y="126"/>
                    </a:lnTo>
                    <a:lnTo>
                      <a:pt x="192" y="142"/>
                    </a:lnTo>
                    <a:lnTo>
                      <a:pt x="208" y="197"/>
                    </a:lnTo>
                    <a:lnTo>
                      <a:pt x="242" y="214"/>
                    </a:lnTo>
                    <a:lnTo>
                      <a:pt x="285" y="259"/>
                    </a:lnTo>
                    <a:lnTo>
                      <a:pt x="302" y="314"/>
                    </a:lnTo>
                    <a:lnTo>
                      <a:pt x="338" y="330"/>
                    </a:lnTo>
                    <a:lnTo>
                      <a:pt x="355" y="384"/>
                    </a:lnTo>
                    <a:lnTo>
                      <a:pt x="398" y="430"/>
                    </a:lnTo>
                    <a:lnTo>
                      <a:pt x="435" y="447"/>
                    </a:lnTo>
                    <a:lnTo>
                      <a:pt x="451" y="500"/>
                    </a:lnTo>
                    <a:lnTo>
                      <a:pt x="494" y="547"/>
                    </a:lnTo>
                    <a:lnTo>
                      <a:pt x="469" y="555"/>
                    </a:lnTo>
                    <a:lnTo>
                      <a:pt x="460" y="529"/>
                    </a:lnTo>
                    <a:lnTo>
                      <a:pt x="415" y="484"/>
                    </a:lnTo>
                    <a:lnTo>
                      <a:pt x="380" y="464"/>
                    </a:lnTo>
                    <a:lnTo>
                      <a:pt x="365" y="413"/>
                    </a:lnTo>
                    <a:lnTo>
                      <a:pt x="319" y="367"/>
                    </a:lnTo>
                    <a:lnTo>
                      <a:pt x="284" y="347"/>
                    </a:lnTo>
                    <a:lnTo>
                      <a:pt x="268" y="296"/>
                    </a:lnTo>
                    <a:lnTo>
                      <a:pt x="226" y="250"/>
                    </a:lnTo>
                    <a:lnTo>
                      <a:pt x="216" y="222"/>
                    </a:lnTo>
                    <a:lnTo>
                      <a:pt x="172" y="179"/>
                    </a:lnTo>
                    <a:lnTo>
                      <a:pt x="138" y="160"/>
                    </a:lnTo>
                    <a:lnTo>
                      <a:pt x="93" y="114"/>
                    </a:lnTo>
                    <a:lnTo>
                      <a:pt x="85" y="88"/>
                    </a:lnTo>
                    <a:lnTo>
                      <a:pt x="51" y="71"/>
                    </a:lnTo>
                    <a:lnTo>
                      <a:pt x="16" y="51"/>
                    </a:lnTo>
                    <a:lnTo>
                      <a:pt x="7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05" name="Freeform 2124">
                <a:extLst>
                  <a:ext uri="{FF2B5EF4-FFF2-40B4-BE49-F238E27FC236}">
                    <a16:creationId xmlns:a16="http://schemas.microsoft.com/office/drawing/2014/main" id="{72685BEB-88B9-4569-A251-C7B6A19B0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9" y="3063"/>
                <a:ext cx="2" cy="2"/>
              </a:xfrm>
              <a:custGeom>
                <a:avLst/>
                <a:gdLst>
                  <a:gd name="T0" fmla="*/ 0 w 36"/>
                  <a:gd name="T1" fmla="*/ 0 h 26"/>
                  <a:gd name="T2" fmla="*/ 0 w 36"/>
                  <a:gd name="T3" fmla="*/ 0 h 26"/>
                  <a:gd name="T4" fmla="*/ 0 w 36"/>
                  <a:gd name="T5" fmla="*/ 0 h 26"/>
                  <a:gd name="T6" fmla="*/ 0 w 36"/>
                  <a:gd name="T7" fmla="*/ 0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26">
                    <a:moveTo>
                      <a:pt x="36" y="26"/>
                    </a:moveTo>
                    <a:lnTo>
                      <a:pt x="0" y="8"/>
                    </a:lnTo>
                    <a:lnTo>
                      <a:pt x="29" y="0"/>
                    </a:lnTo>
                    <a:lnTo>
                      <a:pt x="36" y="26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06" name="Freeform 2125">
                <a:extLst>
                  <a:ext uri="{FF2B5EF4-FFF2-40B4-BE49-F238E27FC236}">
                    <a16:creationId xmlns:a16="http://schemas.microsoft.com/office/drawing/2014/main" id="{6C167A49-DFCA-44B5-948D-804DE0ED2A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2" y="3081"/>
                <a:ext cx="2" cy="4"/>
              </a:xfrm>
              <a:custGeom>
                <a:avLst/>
                <a:gdLst>
                  <a:gd name="T0" fmla="*/ 0 w 26"/>
                  <a:gd name="T1" fmla="*/ 0 h 62"/>
                  <a:gd name="T2" fmla="*/ 0 w 26"/>
                  <a:gd name="T3" fmla="*/ 0 h 62"/>
                  <a:gd name="T4" fmla="*/ 0 w 26"/>
                  <a:gd name="T5" fmla="*/ 0 h 62"/>
                  <a:gd name="T6" fmla="*/ 0 w 26"/>
                  <a:gd name="T7" fmla="*/ 0 h 62"/>
                  <a:gd name="T8" fmla="*/ 0 w 26"/>
                  <a:gd name="T9" fmla="*/ 0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62">
                    <a:moveTo>
                      <a:pt x="18" y="0"/>
                    </a:moveTo>
                    <a:lnTo>
                      <a:pt x="26" y="26"/>
                    </a:lnTo>
                    <a:lnTo>
                      <a:pt x="10" y="62"/>
                    </a:lnTo>
                    <a:lnTo>
                      <a:pt x="0" y="34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07" name="Freeform 2126">
                <a:extLst>
                  <a:ext uri="{FF2B5EF4-FFF2-40B4-BE49-F238E27FC236}">
                    <a16:creationId xmlns:a16="http://schemas.microsoft.com/office/drawing/2014/main" id="{19A4EC87-CBED-45AD-9108-297669085A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9" y="3043"/>
                <a:ext cx="55" cy="40"/>
              </a:xfrm>
              <a:custGeom>
                <a:avLst/>
                <a:gdLst>
                  <a:gd name="T0" fmla="*/ 0 w 812"/>
                  <a:gd name="T1" fmla="*/ 0 h 604"/>
                  <a:gd name="T2" fmla="*/ 0 w 812"/>
                  <a:gd name="T3" fmla="*/ 0 h 604"/>
                  <a:gd name="T4" fmla="*/ 0 w 812"/>
                  <a:gd name="T5" fmla="*/ 0 h 604"/>
                  <a:gd name="T6" fmla="*/ 1 w 812"/>
                  <a:gd name="T7" fmla="*/ 0 h 604"/>
                  <a:gd name="T8" fmla="*/ 1 w 812"/>
                  <a:gd name="T9" fmla="*/ 1 h 604"/>
                  <a:gd name="T10" fmla="*/ 1 w 812"/>
                  <a:gd name="T11" fmla="*/ 1 h 604"/>
                  <a:gd name="T12" fmla="*/ 1 w 812"/>
                  <a:gd name="T13" fmla="*/ 1 h 604"/>
                  <a:gd name="T14" fmla="*/ 2 w 812"/>
                  <a:gd name="T15" fmla="*/ 1 h 604"/>
                  <a:gd name="T16" fmla="*/ 2 w 812"/>
                  <a:gd name="T17" fmla="*/ 1 h 604"/>
                  <a:gd name="T18" fmla="*/ 2 w 812"/>
                  <a:gd name="T19" fmla="*/ 1 h 604"/>
                  <a:gd name="T20" fmla="*/ 3 w 812"/>
                  <a:gd name="T21" fmla="*/ 2 h 604"/>
                  <a:gd name="T22" fmla="*/ 3 w 812"/>
                  <a:gd name="T23" fmla="*/ 2 h 604"/>
                  <a:gd name="T24" fmla="*/ 3 w 812"/>
                  <a:gd name="T25" fmla="*/ 2 h 604"/>
                  <a:gd name="T26" fmla="*/ 3 w 812"/>
                  <a:gd name="T27" fmla="*/ 2 h 604"/>
                  <a:gd name="T28" fmla="*/ 4 w 812"/>
                  <a:gd name="T29" fmla="*/ 2 h 604"/>
                  <a:gd name="T30" fmla="*/ 4 w 812"/>
                  <a:gd name="T31" fmla="*/ 2 h 604"/>
                  <a:gd name="T32" fmla="*/ 4 w 812"/>
                  <a:gd name="T33" fmla="*/ 3 h 604"/>
                  <a:gd name="T34" fmla="*/ 4 w 812"/>
                  <a:gd name="T35" fmla="*/ 3 h 604"/>
                  <a:gd name="T36" fmla="*/ 4 w 812"/>
                  <a:gd name="T37" fmla="*/ 3 h 604"/>
                  <a:gd name="T38" fmla="*/ 3 w 812"/>
                  <a:gd name="T39" fmla="*/ 2 h 604"/>
                  <a:gd name="T40" fmla="*/ 3 w 812"/>
                  <a:gd name="T41" fmla="*/ 2 h 604"/>
                  <a:gd name="T42" fmla="*/ 3 w 812"/>
                  <a:gd name="T43" fmla="*/ 2 h 604"/>
                  <a:gd name="T44" fmla="*/ 3 w 812"/>
                  <a:gd name="T45" fmla="*/ 2 h 604"/>
                  <a:gd name="T46" fmla="*/ 3 w 812"/>
                  <a:gd name="T47" fmla="*/ 2 h 604"/>
                  <a:gd name="T48" fmla="*/ 2 w 812"/>
                  <a:gd name="T49" fmla="*/ 2 h 604"/>
                  <a:gd name="T50" fmla="*/ 2 w 812"/>
                  <a:gd name="T51" fmla="*/ 1 h 604"/>
                  <a:gd name="T52" fmla="*/ 2 w 812"/>
                  <a:gd name="T53" fmla="*/ 1 h 604"/>
                  <a:gd name="T54" fmla="*/ 1 w 812"/>
                  <a:gd name="T55" fmla="*/ 1 h 604"/>
                  <a:gd name="T56" fmla="*/ 1 w 812"/>
                  <a:gd name="T57" fmla="*/ 1 h 604"/>
                  <a:gd name="T58" fmla="*/ 1 w 812"/>
                  <a:gd name="T59" fmla="*/ 1 h 604"/>
                  <a:gd name="T60" fmla="*/ 1 w 812"/>
                  <a:gd name="T61" fmla="*/ 0 h 604"/>
                  <a:gd name="T62" fmla="*/ 0 w 812"/>
                  <a:gd name="T63" fmla="*/ 0 h 604"/>
                  <a:gd name="T64" fmla="*/ 0 w 812"/>
                  <a:gd name="T65" fmla="*/ 0 h 604"/>
                  <a:gd name="T66" fmla="*/ 0 w 812"/>
                  <a:gd name="T67" fmla="*/ 0 h 604"/>
                  <a:gd name="T68" fmla="*/ 0 w 812"/>
                  <a:gd name="T69" fmla="*/ 0 h 60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12" h="604">
                    <a:moveTo>
                      <a:pt x="17" y="0"/>
                    </a:moveTo>
                    <a:lnTo>
                      <a:pt x="51" y="18"/>
                    </a:lnTo>
                    <a:lnTo>
                      <a:pt x="96" y="63"/>
                    </a:lnTo>
                    <a:lnTo>
                      <a:pt x="130" y="80"/>
                    </a:lnTo>
                    <a:lnTo>
                      <a:pt x="201" y="116"/>
                    </a:lnTo>
                    <a:lnTo>
                      <a:pt x="244" y="163"/>
                    </a:lnTo>
                    <a:lnTo>
                      <a:pt x="315" y="200"/>
                    </a:lnTo>
                    <a:lnTo>
                      <a:pt x="386" y="237"/>
                    </a:lnTo>
                    <a:lnTo>
                      <a:pt x="427" y="280"/>
                    </a:lnTo>
                    <a:lnTo>
                      <a:pt x="498" y="316"/>
                    </a:lnTo>
                    <a:lnTo>
                      <a:pt x="569" y="353"/>
                    </a:lnTo>
                    <a:lnTo>
                      <a:pt x="612" y="399"/>
                    </a:lnTo>
                    <a:lnTo>
                      <a:pt x="656" y="442"/>
                    </a:lnTo>
                    <a:lnTo>
                      <a:pt x="724" y="480"/>
                    </a:lnTo>
                    <a:lnTo>
                      <a:pt x="761" y="498"/>
                    </a:lnTo>
                    <a:lnTo>
                      <a:pt x="778" y="550"/>
                    </a:lnTo>
                    <a:lnTo>
                      <a:pt x="812" y="570"/>
                    </a:lnTo>
                    <a:lnTo>
                      <a:pt x="794" y="604"/>
                    </a:lnTo>
                    <a:lnTo>
                      <a:pt x="787" y="579"/>
                    </a:lnTo>
                    <a:lnTo>
                      <a:pt x="742" y="533"/>
                    </a:lnTo>
                    <a:lnTo>
                      <a:pt x="708" y="516"/>
                    </a:lnTo>
                    <a:lnTo>
                      <a:pt x="665" y="469"/>
                    </a:lnTo>
                    <a:lnTo>
                      <a:pt x="619" y="425"/>
                    </a:lnTo>
                    <a:lnTo>
                      <a:pt x="549" y="388"/>
                    </a:lnTo>
                    <a:lnTo>
                      <a:pt x="481" y="353"/>
                    </a:lnTo>
                    <a:lnTo>
                      <a:pt x="436" y="308"/>
                    </a:lnTo>
                    <a:lnTo>
                      <a:pt x="368" y="270"/>
                    </a:lnTo>
                    <a:lnTo>
                      <a:pt x="297" y="234"/>
                    </a:lnTo>
                    <a:lnTo>
                      <a:pt x="252" y="188"/>
                    </a:lnTo>
                    <a:lnTo>
                      <a:pt x="184" y="153"/>
                    </a:lnTo>
                    <a:lnTo>
                      <a:pt x="139" y="108"/>
                    </a:lnTo>
                    <a:lnTo>
                      <a:pt x="76" y="97"/>
                    </a:lnTo>
                    <a:lnTo>
                      <a:pt x="35" y="54"/>
                    </a:lnTo>
                    <a:lnTo>
                      <a:pt x="0" y="3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08" name="Freeform 2127">
                <a:extLst>
                  <a:ext uri="{FF2B5EF4-FFF2-40B4-BE49-F238E27FC236}">
                    <a16:creationId xmlns:a16="http://schemas.microsoft.com/office/drawing/2014/main" id="{553087B6-802B-4A26-AADB-0990365D15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9" y="3043"/>
                <a:ext cx="2" cy="2"/>
              </a:xfrm>
              <a:custGeom>
                <a:avLst/>
                <a:gdLst>
                  <a:gd name="T0" fmla="*/ 0 w 26"/>
                  <a:gd name="T1" fmla="*/ 0 h 34"/>
                  <a:gd name="T2" fmla="*/ 0 w 26"/>
                  <a:gd name="T3" fmla="*/ 0 h 34"/>
                  <a:gd name="T4" fmla="*/ 0 w 26"/>
                  <a:gd name="T5" fmla="*/ 0 h 34"/>
                  <a:gd name="T6" fmla="*/ 0 w 26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34">
                    <a:moveTo>
                      <a:pt x="9" y="34"/>
                    </a:moveTo>
                    <a:lnTo>
                      <a:pt x="0" y="8"/>
                    </a:lnTo>
                    <a:lnTo>
                      <a:pt x="26" y="0"/>
                    </a:lnTo>
                    <a:lnTo>
                      <a:pt x="9" y="34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09" name="Freeform 2128">
                <a:extLst>
                  <a:ext uri="{FF2B5EF4-FFF2-40B4-BE49-F238E27FC236}">
                    <a16:creationId xmlns:a16="http://schemas.microsoft.com/office/drawing/2014/main" id="{33C2F7A5-0C70-4AB8-9775-3B051EE6E9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4" y="3067"/>
                <a:ext cx="1" cy="4"/>
              </a:xfrm>
              <a:custGeom>
                <a:avLst/>
                <a:gdLst>
                  <a:gd name="T0" fmla="*/ 0 w 17"/>
                  <a:gd name="T1" fmla="*/ 0 h 53"/>
                  <a:gd name="T2" fmla="*/ 0 w 17"/>
                  <a:gd name="T3" fmla="*/ 0 h 53"/>
                  <a:gd name="T4" fmla="*/ 0 w 17"/>
                  <a:gd name="T5" fmla="*/ 0 h 53"/>
                  <a:gd name="T6" fmla="*/ 0 w 17"/>
                  <a:gd name="T7" fmla="*/ 0 h 53"/>
                  <a:gd name="T8" fmla="*/ 0 w 17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53">
                    <a:moveTo>
                      <a:pt x="0" y="0"/>
                    </a:moveTo>
                    <a:lnTo>
                      <a:pt x="9" y="25"/>
                    </a:lnTo>
                    <a:lnTo>
                      <a:pt x="17" y="53"/>
                    </a:lnTo>
                    <a:lnTo>
                      <a:pt x="9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10" name="Freeform 2129">
                <a:extLst>
                  <a:ext uri="{FF2B5EF4-FFF2-40B4-BE49-F238E27FC236}">
                    <a16:creationId xmlns:a16="http://schemas.microsoft.com/office/drawing/2014/main" id="{4E82DAA9-B533-4BD9-8738-45B9C5495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7" y="3035"/>
                <a:ext cx="57" cy="34"/>
              </a:xfrm>
              <a:custGeom>
                <a:avLst/>
                <a:gdLst>
                  <a:gd name="T0" fmla="*/ 0 w 866"/>
                  <a:gd name="T1" fmla="*/ 0 h 517"/>
                  <a:gd name="T2" fmla="*/ 0 w 866"/>
                  <a:gd name="T3" fmla="*/ 0 h 517"/>
                  <a:gd name="T4" fmla="*/ 0 w 866"/>
                  <a:gd name="T5" fmla="*/ 0 h 517"/>
                  <a:gd name="T6" fmla="*/ 1 w 866"/>
                  <a:gd name="T7" fmla="*/ 0 h 517"/>
                  <a:gd name="T8" fmla="*/ 1 w 866"/>
                  <a:gd name="T9" fmla="*/ 1 h 517"/>
                  <a:gd name="T10" fmla="*/ 1 w 866"/>
                  <a:gd name="T11" fmla="*/ 1 h 517"/>
                  <a:gd name="T12" fmla="*/ 2 w 866"/>
                  <a:gd name="T13" fmla="*/ 1 h 517"/>
                  <a:gd name="T14" fmla="*/ 2 w 866"/>
                  <a:gd name="T15" fmla="*/ 1 h 517"/>
                  <a:gd name="T16" fmla="*/ 2 w 866"/>
                  <a:gd name="T17" fmla="*/ 1 h 517"/>
                  <a:gd name="T18" fmla="*/ 2 w 866"/>
                  <a:gd name="T19" fmla="*/ 1 h 517"/>
                  <a:gd name="T20" fmla="*/ 2 w 866"/>
                  <a:gd name="T21" fmla="*/ 1 h 517"/>
                  <a:gd name="T22" fmla="*/ 3 w 866"/>
                  <a:gd name="T23" fmla="*/ 1 h 517"/>
                  <a:gd name="T24" fmla="*/ 3 w 866"/>
                  <a:gd name="T25" fmla="*/ 2 h 517"/>
                  <a:gd name="T26" fmla="*/ 3 w 866"/>
                  <a:gd name="T27" fmla="*/ 2 h 517"/>
                  <a:gd name="T28" fmla="*/ 3 w 866"/>
                  <a:gd name="T29" fmla="*/ 2 h 517"/>
                  <a:gd name="T30" fmla="*/ 4 w 866"/>
                  <a:gd name="T31" fmla="*/ 2 h 517"/>
                  <a:gd name="T32" fmla="*/ 4 w 866"/>
                  <a:gd name="T33" fmla="*/ 2 h 517"/>
                  <a:gd name="T34" fmla="*/ 4 w 866"/>
                  <a:gd name="T35" fmla="*/ 2 h 517"/>
                  <a:gd name="T36" fmla="*/ 3 w 866"/>
                  <a:gd name="T37" fmla="*/ 2 h 517"/>
                  <a:gd name="T38" fmla="*/ 3 w 866"/>
                  <a:gd name="T39" fmla="*/ 2 h 517"/>
                  <a:gd name="T40" fmla="*/ 3 w 866"/>
                  <a:gd name="T41" fmla="*/ 2 h 517"/>
                  <a:gd name="T42" fmla="*/ 3 w 866"/>
                  <a:gd name="T43" fmla="*/ 2 h 517"/>
                  <a:gd name="T44" fmla="*/ 3 w 866"/>
                  <a:gd name="T45" fmla="*/ 2 h 517"/>
                  <a:gd name="T46" fmla="*/ 3 w 866"/>
                  <a:gd name="T47" fmla="*/ 2 h 517"/>
                  <a:gd name="T48" fmla="*/ 2 w 866"/>
                  <a:gd name="T49" fmla="*/ 1 h 517"/>
                  <a:gd name="T50" fmla="*/ 2 w 866"/>
                  <a:gd name="T51" fmla="*/ 1 h 517"/>
                  <a:gd name="T52" fmla="*/ 2 w 866"/>
                  <a:gd name="T53" fmla="*/ 1 h 517"/>
                  <a:gd name="T54" fmla="*/ 1 w 866"/>
                  <a:gd name="T55" fmla="*/ 1 h 517"/>
                  <a:gd name="T56" fmla="*/ 1 w 866"/>
                  <a:gd name="T57" fmla="*/ 1 h 517"/>
                  <a:gd name="T58" fmla="*/ 1 w 866"/>
                  <a:gd name="T59" fmla="*/ 1 h 517"/>
                  <a:gd name="T60" fmla="*/ 1 w 866"/>
                  <a:gd name="T61" fmla="*/ 1 h 517"/>
                  <a:gd name="T62" fmla="*/ 1 w 866"/>
                  <a:gd name="T63" fmla="*/ 0 h 517"/>
                  <a:gd name="T64" fmla="*/ 0 w 866"/>
                  <a:gd name="T65" fmla="*/ 0 h 517"/>
                  <a:gd name="T66" fmla="*/ 0 w 866"/>
                  <a:gd name="T67" fmla="*/ 0 h 517"/>
                  <a:gd name="T68" fmla="*/ 0 w 866"/>
                  <a:gd name="T69" fmla="*/ 0 h 51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66" h="517">
                    <a:moveTo>
                      <a:pt x="0" y="0"/>
                    </a:moveTo>
                    <a:lnTo>
                      <a:pt x="67" y="36"/>
                    </a:lnTo>
                    <a:lnTo>
                      <a:pt x="105" y="54"/>
                    </a:lnTo>
                    <a:lnTo>
                      <a:pt x="175" y="91"/>
                    </a:lnTo>
                    <a:lnTo>
                      <a:pt x="217" y="134"/>
                    </a:lnTo>
                    <a:lnTo>
                      <a:pt x="280" y="146"/>
                    </a:lnTo>
                    <a:lnTo>
                      <a:pt x="351" y="183"/>
                    </a:lnTo>
                    <a:lnTo>
                      <a:pt x="385" y="200"/>
                    </a:lnTo>
                    <a:lnTo>
                      <a:pt x="456" y="237"/>
                    </a:lnTo>
                    <a:lnTo>
                      <a:pt x="526" y="274"/>
                    </a:lnTo>
                    <a:lnTo>
                      <a:pt x="560" y="292"/>
                    </a:lnTo>
                    <a:lnTo>
                      <a:pt x="631" y="329"/>
                    </a:lnTo>
                    <a:lnTo>
                      <a:pt x="673" y="374"/>
                    </a:lnTo>
                    <a:lnTo>
                      <a:pt x="710" y="391"/>
                    </a:lnTo>
                    <a:lnTo>
                      <a:pt x="778" y="429"/>
                    </a:lnTo>
                    <a:lnTo>
                      <a:pt x="823" y="474"/>
                    </a:lnTo>
                    <a:lnTo>
                      <a:pt x="857" y="492"/>
                    </a:lnTo>
                    <a:lnTo>
                      <a:pt x="866" y="517"/>
                    </a:lnTo>
                    <a:lnTo>
                      <a:pt x="803" y="508"/>
                    </a:lnTo>
                    <a:lnTo>
                      <a:pt x="761" y="463"/>
                    </a:lnTo>
                    <a:lnTo>
                      <a:pt x="727" y="445"/>
                    </a:lnTo>
                    <a:lnTo>
                      <a:pt x="681" y="400"/>
                    </a:lnTo>
                    <a:lnTo>
                      <a:pt x="610" y="363"/>
                    </a:lnTo>
                    <a:lnTo>
                      <a:pt x="577" y="345"/>
                    </a:lnTo>
                    <a:lnTo>
                      <a:pt x="506" y="308"/>
                    </a:lnTo>
                    <a:lnTo>
                      <a:pt x="435" y="271"/>
                    </a:lnTo>
                    <a:lnTo>
                      <a:pt x="401" y="254"/>
                    </a:lnTo>
                    <a:lnTo>
                      <a:pt x="330" y="218"/>
                    </a:lnTo>
                    <a:lnTo>
                      <a:pt x="259" y="181"/>
                    </a:lnTo>
                    <a:lnTo>
                      <a:pt x="226" y="163"/>
                    </a:lnTo>
                    <a:lnTo>
                      <a:pt x="155" y="126"/>
                    </a:lnTo>
                    <a:lnTo>
                      <a:pt x="121" y="109"/>
                    </a:lnTo>
                    <a:lnTo>
                      <a:pt x="50" y="72"/>
                    </a:lnTo>
                    <a:lnTo>
                      <a:pt x="16" y="5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11" name="Freeform 2130">
                <a:extLst>
                  <a:ext uri="{FF2B5EF4-FFF2-40B4-BE49-F238E27FC236}">
                    <a16:creationId xmlns:a16="http://schemas.microsoft.com/office/drawing/2014/main" id="{81787D14-FAF4-4F65-B95B-1997F1E79E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7" y="3035"/>
                <a:ext cx="1" cy="3"/>
              </a:xfrm>
              <a:custGeom>
                <a:avLst/>
                <a:gdLst>
                  <a:gd name="T0" fmla="*/ 0 w 16"/>
                  <a:gd name="T1" fmla="*/ 0 h 51"/>
                  <a:gd name="T2" fmla="*/ 0 w 16"/>
                  <a:gd name="T3" fmla="*/ 0 h 51"/>
                  <a:gd name="T4" fmla="*/ 0 w 16"/>
                  <a:gd name="T5" fmla="*/ 0 h 51"/>
                  <a:gd name="T6" fmla="*/ 0 w 16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51">
                    <a:moveTo>
                      <a:pt x="16" y="51"/>
                    </a:moveTo>
                    <a:lnTo>
                      <a:pt x="8" y="25"/>
                    </a:lnTo>
                    <a:lnTo>
                      <a:pt x="0" y="0"/>
                    </a:lnTo>
                    <a:lnTo>
                      <a:pt x="16" y="51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12" name="Freeform 2131">
                <a:extLst>
                  <a:ext uri="{FF2B5EF4-FFF2-40B4-BE49-F238E27FC236}">
                    <a16:creationId xmlns:a16="http://schemas.microsoft.com/office/drawing/2014/main" id="{73E9230E-CD50-41C5-BF61-ED74B046AD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5" y="3080"/>
                <a:ext cx="2" cy="4"/>
              </a:xfrm>
              <a:custGeom>
                <a:avLst/>
                <a:gdLst>
                  <a:gd name="T0" fmla="*/ 0 w 36"/>
                  <a:gd name="T1" fmla="*/ 0 h 51"/>
                  <a:gd name="T2" fmla="*/ 0 w 36"/>
                  <a:gd name="T3" fmla="*/ 0 h 51"/>
                  <a:gd name="T4" fmla="*/ 0 w 36"/>
                  <a:gd name="T5" fmla="*/ 0 h 51"/>
                  <a:gd name="T6" fmla="*/ 0 w 36"/>
                  <a:gd name="T7" fmla="*/ 0 h 51"/>
                  <a:gd name="T8" fmla="*/ 0 w 36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51">
                    <a:moveTo>
                      <a:pt x="19" y="0"/>
                    </a:moveTo>
                    <a:lnTo>
                      <a:pt x="27" y="26"/>
                    </a:lnTo>
                    <a:lnTo>
                      <a:pt x="36" y="51"/>
                    </a:lnTo>
                    <a:lnTo>
                      <a:pt x="0" y="3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13" name="Freeform 2132">
                <a:extLst>
                  <a:ext uri="{FF2B5EF4-FFF2-40B4-BE49-F238E27FC236}">
                    <a16:creationId xmlns:a16="http://schemas.microsoft.com/office/drawing/2014/main" id="{625FB737-3F43-4C7C-895A-2366C767D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8" y="3039"/>
                <a:ext cx="68" cy="44"/>
              </a:xfrm>
              <a:custGeom>
                <a:avLst/>
                <a:gdLst>
                  <a:gd name="T0" fmla="*/ 0 w 1016"/>
                  <a:gd name="T1" fmla="*/ 0 h 653"/>
                  <a:gd name="T2" fmla="*/ 0 w 1016"/>
                  <a:gd name="T3" fmla="*/ 0 h 653"/>
                  <a:gd name="T4" fmla="*/ 0 w 1016"/>
                  <a:gd name="T5" fmla="*/ 0 h 653"/>
                  <a:gd name="T6" fmla="*/ 1 w 1016"/>
                  <a:gd name="T7" fmla="*/ 0 h 653"/>
                  <a:gd name="T8" fmla="*/ 1 w 1016"/>
                  <a:gd name="T9" fmla="*/ 0 h 653"/>
                  <a:gd name="T10" fmla="*/ 1 w 1016"/>
                  <a:gd name="T11" fmla="*/ 1 h 653"/>
                  <a:gd name="T12" fmla="*/ 2 w 1016"/>
                  <a:gd name="T13" fmla="*/ 1 h 653"/>
                  <a:gd name="T14" fmla="*/ 2 w 1016"/>
                  <a:gd name="T15" fmla="*/ 1 h 653"/>
                  <a:gd name="T16" fmla="*/ 2 w 1016"/>
                  <a:gd name="T17" fmla="*/ 1 h 653"/>
                  <a:gd name="T18" fmla="*/ 3 w 1016"/>
                  <a:gd name="T19" fmla="*/ 1 h 653"/>
                  <a:gd name="T20" fmla="*/ 3 w 1016"/>
                  <a:gd name="T21" fmla="*/ 2 h 653"/>
                  <a:gd name="T22" fmla="*/ 3 w 1016"/>
                  <a:gd name="T23" fmla="*/ 2 h 653"/>
                  <a:gd name="T24" fmla="*/ 4 w 1016"/>
                  <a:gd name="T25" fmla="*/ 2 h 653"/>
                  <a:gd name="T26" fmla="*/ 4 w 1016"/>
                  <a:gd name="T27" fmla="*/ 2 h 653"/>
                  <a:gd name="T28" fmla="*/ 4 w 1016"/>
                  <a:gd name="T29" fmla="*/ 2 h 653"/>
                  <a:gd name="T30" fmla="*/ 4 w 1016"/>
                  <a:gd name="T31" fmla="*/ 3 h 653"/>
                  <a:gd name="T32" fmla="*/ 5 w 1016"/>
                  <a:gd name="T33" fmla="*/ 3 h 653"/>
                  <a:gd name="T34" fmla="*/ 4 w 1016"/>
                  <a:gd name="T35" fmla="*/ 3 h 653"/>
                  <a:gd name="T36" fmla="*/ 4 w 1016"/>
                  <a:gd name="T37" fmla="*/ 3 h 653"/>
                  <a:gd name="T38" fmla="*/ 4 w 1016"/>
                  <a:gd name="T39" fmla="*/ 3 h 653"/>
                  <a:gd name="T40" fmla="*/ 4 w 1016"/>
                  <a:gd name="T41" fmla="*/ 2 h 653"/>
                  <a:gd name="T42" fmla="*/ 3 w 1016"/>
                  <a:gd name="T43" fmla="*/ 2 h 653"/>
                  <a:gd name="T44" fmla="*/ 3 w 1016"/>
                  <a:gd name="T45" fmla="*/ 2 h 653"/>
                  <a:gd name="T46" fmla="*/ 3 w 1016"/>
                  <a:gd name="T47" fmla="*/ 2 h 653"/>
                  <a:gd name="T48" fmla="*/ 2 w 1016"/>
                  <a:gd name="T49" fmla="*/ 2 h 653"/>
                  <a:gd name="T50" fmla="*/ 2 w 1016"/>
                  <a:gd name="T51" fmla="*/ 1 h 653"/>
                  <a:gd name="T52" fmla="*/ 2 w 1016"/>
                  <a:gd name="T53" fmla="*/ 1 h 653"/>
                  <a:gd name="T54" fmla="*/ 1 w 1016"/>
                  <a:gd name="T55" fmla="*/ 1 h 653"/>
                  <a:gd name="T56" fmla="*/ 1 w 1016"/>
                  <a:gd name="T57" fmla="*/ 1 h 653"/>
                  <a:gd name="T58" fmla="*/ 1 w 1016"/>
                  <a:gd name="T59" fmla="*/ 1 h 653"/>
                  <a:gd name="T60" fmla="*/ 1 w 1016"/>
                  <a:gd name="T61" fmla="*/ 0 h 653"/>
                  <a:gd name="T62" fmla="*/ 0 w 1016"/>
                  <a:gd name="T63" fmla="*/ 0 h 653"/>
                  <a:gd name="T64" fmla="*/ 0 w 1016"/>
                  <a:gd name="T65" fmla="*/ 0 h 653"/>
                  <a:gd name="T66" fmla="*/ 0 w 1016"/>
                  <a:gd name="T67" fmla="*/ 0 h 653"/>
                  <a:gd name="T68" fmla="*/ 0 w 1016"/>
                  <a:gd name="T69" fmla="*/ 0 h 65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016" h="653">
                    <a:moveTo>
                      <a:pt x="0" y="0"/>
                    </a:moveTo>
                    <a:lnTo>
                      <a:pt x="34" y="17"/>
                    </a:lnTo>
                    <a:lnTo>
                      <a:pt x="97" y="28"/>
                    </a:lnTo>
                    <a:lnTo>
                      <a:pt x="139" y="75"/>
                    </a:lnTo>
                    <a:lnTo>
                      <a:pt x="209" y="109"/>
                    </a:lnTo>
                    <a:lnTo>
                      <a:pt x="272" y="120"/>
                    </a:lnTo>
                    <a:lnTo>
                      <a:pt x="351" y="183"/>
                    </a:lnTo>
                    <a:lnTo>
                      <a:pt x="419" y="220"/>
                    </a:lnTo>
                    <a:lnTo>
                      <a:pt x="490" y="257"/>
                    </a:lnTo>
                    <a:lnTo>
                      <a:pt x="569" y="320"/>
                    </a:lnTo>
                    <a:lnTo>
                      <a:pt x="640" y="357"/>
                    </a:lnTo>
                    <a:lnTo>
                      <a:pt x="720" y="420"/>
                    </a:lnTo>
                    <a:lnTo>
                      <a:pt x="788" y="457"/>
                    </a:lnTo>
                    <a:lnTo>
                      <a:pt x="858" y="492"/>
                    </a:lnTo>
                    <a:lnTo>
                      <a:pt x="903" y="536"/>
                    </a:lnTo>
                    <a:lnTo>
                      <a:pt x="971" y="574"/>
                    </a:lnTo>
                    <a:lnTo>
                      <a:pt x="1016" y="619"/>
                    </a:lnTo>
                    <a:lnTo>
                      <a:pt x="997" y="653"/>
                    </a:lnTo>
                    <a:lnTo>
                      <a:pt x="963" y="636"/>
                    </a:lnTo>
                    <a:lnTo>
                      <a:pt x="919" y="590"/>
                    </a:lnTo>
                    <a:lnTo>
                      <a:pt x="849" y="553"/>
                    </a:lnTo>
                    <a:lnTo>
                      <a:pt x="770" y="491"/>
                    </a:lnTo>
                    <a:lnTo>
                      <a:pt x="699" y="454"/>
                    </a:lnTo>
                    <a:lnTo>
                      <a:pt x="628" y="416"/>
                    </a:lnTo>
                    <a:lnTo>
                      <a:pt x="552" y="354"/>
                    </a:lnTo>
                    <a:lnTo>
                      <a:pt x="481" y="317"/>
                    </a:lnTo>
                    <a:lnTo>
                      <a:pt x="402" y="254"/>
                    </a:lnTo>
                    <a:lnTo>
                      <a:pt x="332" y="217"/>
                    </a:lnTo>
                    <a:lnTo>
                      <a:pt x="261" y="183"/>
                    </a:lnTo>
                    <a:lnTo>
                      <a:pt x="193" y="145"/>
                    </a:lnTo>
                    <a:lnTo>
                      <a:pt x="147" y="100"/>
                    </a:lnTo>
                    <a:lnTo>
                      <a:pt x="86" y="91"/>
                    </a:lnTo>
                    <a:lnTo>
                      <a:pt x="51" y="72"/>
                    </a:lnTo>
                    <a:lnTo>
                      <a:pt x="18" y="5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14" name="Freeform 2133">
                <a:extLst>
                  <a:ext uri="{FF2B5EF4-FFF2-40B4-BE49-F238E27FC236}">
                    <a16:creationId xmlns:a16="http://schemas.microsoft.com/office/drawing/2014/main" id="{96240CD1-9B77-4437-8605-309C45851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8" y="3039"/>
                <a:ext cx="1" cy="4"/>
              </a:xfrm>
              <a:custGeom>
                <a:avLst/>
                <a:gdLst>
                  <a:gd name="T0" fmla="*/ 0 w 18"/>
                  <a:gd name="T1" fmla="*/ 0 h 54"/>
                  <a:gd name="T2" fmla="*/ 0 w 18"/>
                  <a:gd name="T3" fmla="*/ 0 h 54"/>
                  <a:gd name="T4" fmla="*/ 0 w 18"/>
                  <a:gd name="T5" fmla="*/ 0 h 54"/>
                  <a:gd name="T6" fmla="*/ 0 w 18"/>
                  <a:gd name="T7" fmla="*/ 0 h 5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54">
                    <a:moveTo>
                      <a:pt x="18" y="54"/>
                    </a:moveTo>
                    <a:lnTo>
                      <a:pt x="8" y="25"/>
                    </a:lnTo>
                    <a:lnTo>
                      <a:pt x="0" y="0"/>
                    </a:lnTo>
                    <a:lnTo>
                      <a:pt x="18" y="54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15" name="Freeform 2134">
                <a:extLst>
                  <a:ext uri="{FF2B5EF4-FFF2-40B4-BE49-F238E27FC236}">
                    <a16:creationId xmlns:a16="http://schemas.microsoft.com/office/drawing/2014/main" id="{EEC61F81-AE70-4019-85EF-7E5C69872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3099"/>
                <a:ext cx="2" cy="2"/>
              </a:xfrm>
              <a:custGeom>
                <a:avLst/>
                <a:gdLst>
                  <a:gd name="T0" fmla="*/ 0 w 28"/>
                  <a:gd name="T1" fmla="*/ 0 h 34"/>
                  <a:gd name="T2" fmla="*/ 0 w 28"/>
                  <a:gd name="T3" fmla="*/ 0 h 34"/>
                  <a:gd name="T4" fmla="*/ 0 w 28"/>
                  <a:gd name="T5" fmla="*/ 0 h 34"/>
                  <a:gd name="T6" fmla="*/ 0 w 28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0"/>
                    </a:moveTo>
                    <a:lnTo>
                      <a:pt x="28" y="26"/>
                    </a:lnTo>
                    <a:lnTo>
                      <a:pt x="0" y="3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16" name="Freeform 2135">
                <a:extLst>
                  <a:ext uri="{FF2B5EF4-FFF2-40B4-BE49-F238E27FC236}">
                    <a16:creationId xmlns:a16="http://schemas.microsoft.com/office/drawing/2014/main" id="{701ABA44-2FB7-4390-9436-91F3E64B3A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1" y="3069"/>
                <a:ext cx="46" cy="32"/>
              </a:xfrm>
              <a:custGeom>
                <a:avLst/>
                <a:gdLst>
                  <a:gd name="T0" fmla="*/ 0 w 701"/>
                  <a:gd name="T1" fmla="*/ 0 h 487"/>
                  <a:gd name="T2" fmla="*/ 0 w 701"/>
                  <a:gd name="T3" fmla="*/ 0 h 487"/>
                  <a:gd name="T4" fmla="*/ 0 w 701"/>
                  <a:gd name="T5" fmla="*/ 0 h 487"/>
                  <a:gd name="T6" fmla="*/ 0 w 701"/>
                  <a:gd name="T7" fmla="*/ 0 h 487"/>
                  <a:gd name="T8" fmla="*/ 1 w 701"/>
                  <a:gd name="T9" fmla="*/ 0 h 487"/>
                  <a:gd name="T10" fmla="*/ 1 w 701"/>
                  <a:gd name="T11" fmla="*/ 1 h 487"/>
                  <a:gd name="T12" fmla="*/ 1 w 701"/>
                  <a:gd name="T13" fmla="*/ 1 h 487"/>
                  <a:gd name="T14" fmla="*/ 1 w 701"/>
                  <a:gd name="T15" fmla="*/ 1 h 487"/>
                  <a:gd name="T16" fmla="*/ 1 w 701"/>
                  <a:gd name="T17" fmla="*/ 1 h 487"/>
                  <a:gd name="T18" fmla="*/ 2 w 701"/>
                  <a:gd name="T19" fmla="*/ 1 h 487"/>
                  <a:gd name="T20" fmla="*/ 2 w 701"/>
                  <a:gd name="T21" fmla="*/ 1 h 487"/>
                  <a:gd name="T22" fmla="*/ 2 w 701"/>
                  <a:gd name="T23" fmla="*/ 1 h 487"/>
                  <a:gd name="T24" fmla="*/ 2 w 701"/>
                  <a:gd name="T25" fmla="*/ 1 h 487"/>
                  <a:gd name="T26" fmla="*/ 2 w 701"/>
                  <a:gd name="T27" fmla="*/ 2 h 487"/>
                  <a:gd name="T28" fmla="*/ 3 w 701"/>
                  <a:gd name="T29" fmla="*/ 2 h 487"/>
                  <a:gd name="T30" fmla="*/ 3 w 701"/>
                  <a:gd name="T31" fmla="*/ 2 h 487"/>
                  <a:gd name="T32" fmla="*/ 3 w 701"/>
                  <a:gd name="T33" fmla="*/ 2 h 487"/>
                  <a:gd name="T34" fmla="*/ 3 w 701"/>
                  <a:gd name="T35" fmla="*/ 2 h 487"/>
                  <a:gd name="T36" fmla="*/ 3 w 701"/>
                  <a:gd name="T37" fmla="*/ 2 h 487"/>
                  <a:gd name="T38" fmla="*/ 2 w 701"/>
                  <a:gd name="T39" fmla="*/ 2 h 487"/>
                  <a:gd name="T40" fmla="*/ 2 w 701"/>
                  <a:gd name="T41" fmla="*/ 2 h 487"/>
                  <a:gd name="T42" fmla="*/ 2 w 701"/>
                  <a:gd name="T43" fmla="*/ 2 h 487"/>
                  <a:gd name="T44" fmla="*/ 2 w 701"/>
                  <a:gd name="T45" fmla="*/ 1 h 487"/>
                  <a:gd name="T46" fmla="*/ 2 w 701"/>
                  <a:gd name="T47" fmla="*/ 1 h 487"/>
                  <a:gd name="T48" fmla="*/ 2 w 701"/>
                  <a:gd name="T49" fmla="*/ 1 h 487"/>
                  <a:gd name="T50" fmla="*/ 1 w 701"/>
                  <a:gd name="T51" fmla="*/ 1 h 487"/>
                  <a:gd name="T52" fmla="*/ 1 w 701"/>
                  <a:gd name="T53" fmla="*/ 1 h 487"/>
                  <a:gd name="T54" fmla="*/ 1 w 701"/>
                  <a:gd name="T55" fmla="*/ 1 h 487"/>
                  <a:gd name="T56" fmla="*/ 1 w 701"/>
                  <a:gd name="T57" fmla="*/ 1 h 487"/>
                  <a:gd name="T58" fmla="*/ 1 w 701"/>
                  <a:gd name="T59" fmla="*/ 1 h 487"/>
                  <a:gd name="T60" fmla="*/ 1 w 701"/>
                  <a:gd name="T61" fmla="*/ 0 h 487"/>
                  <a:gd name="T62" fmla="*/ 0 w 701"/>
                  <a:gd name="T63" fmla="*/ 0 h 487"/>
                  <a:gd name="T64" fmla="*/ 0 w 701"/>
                  <a:gd name="T65" fmla="*/ 0 h 487"/>
                  <a:gd name="T66" fmla="*/ 0 w 701"/>
                  <a:gd name="T67" fmla="*/ 0 h 487"/>
                  <a:gd name="T68" fmla="*/ 0 w 701"/>
                  <a:gd name="T69" fmla="*/ 0 h 48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01" h="487">
                    <a:moveTo>
                      <a:pt x="0" y="0"/>
                    </a:moveTo>
                    <a:lnTo>
                      <a:pt x="36" y="17"/>
                    </a:lnTo>
                    <a:lnTo>
                      <a:pt x="71" y="37"/>
                    </a:lnTo>
                    <a:lnTo>
                      <a:pt x="107" y="54"/>
                    </a:lnTo>
                    <a:lnTo>
                      <a:pt x="141" y="71"/>
                    </a:lnTo>
                    <a:lnTo>
                      <a:pt x="184" y="117"/>
                    </a:lnTo>
                    <a:lnTo>
                      <a:pt x="220" y="134"/>
                    </a:lnTo>
                    <a:lnTo>
                      <a:pt x="282" y="145"/>
                    </a:lnTo>
                    <a:lnTo>
                      <a:pt x="326" y="191"/>
                    </a:lnTo>
                    <a:lnTo>
                      <a:pt x="360" y="208"/>
                    </a:lnTo>
                    <a:lnTo>
                      <a:pt x="405" y="254"/>
                    </a:lnTo>
                    <a:lnTo>
                      <a:pt x="447" y="299"/>
                    </a:lnTo>
                    <a:lnTo>
                      <a:pt x="481" y="316"/>
                    </a:lnTo>
                    <a:lnTo>
                      <a:pt x="526" y="362"/>
                    </a:lnTo>
                    <a:lnTo>
                      <a:pt x="598" y="399"/>
                    </a:lnTo>
                    <a:lnTo>
                      <a:pt x="630" y="416"/>
                    </a:lnTo>
                    <a:lnTo>
                      <a:pt x="701" y="453"/>
                    </a:lnTo>
                    <a:lnTo>
                      <a:pt x="682" y="487"/>
                    </a:lnTo>
                    <a:lnTo>
                      <a:pt x="648" y="470"/>
                    </a:lnTo>
                    <a:lnTo>
                      <a:pt x="577" y="434"/>
                    </a:lnTo>
                    <a:lnTo>
                      <a:pt x="535" y="387"/>
                    </a:lnTo>
                    <a:lnTo>
                      <a:pt x="498" y="371"/>
                    </a:lnTo>
                    <a:lnTo>
                      <a:pt x="430" y="333"/>
                    </a:lnTo>
                    <a:lnTo>
                      <a:pt x="384" y="287"/>
                    </a:lnTo>
                    <a:lnTo>
                      <a:pt x="350" y="270"/>
                    </a:lnTo>
                    <a:lnTo>
                      <a:pt x="308" y="225"/>
                    </a:lnTo>
                    <a:lnTo>
                      <a:pt x="272" y="208"/>
                    </a:lnTo>
                    <a:lnTo>
                      <a:pt x="229" y="162"/>
                    </a:lnTo>
                    <a:lnTo>
                      <a:pt x="192" y="142"/>
                    </a:lnTo>
                    <a:lnTo>
                      <a:pt x="158" y="125"/>
                    </a:lnTo>
                    <a:lnTo>
                      <a:pt x="116" y="80"/>
                    </a:lnTo>
                    <a:lnTo>
                      <a:pt x="80" y="63"/>
                    </a:lnTo>
                    <a:lnTo>
                      <a:pt x="46" y="45"/>
                    </a:lnTo>
                    <a:lnTo>
                      <a:pt x="9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17" name="Freeform 2136">
                <a:extLst>
                  <a:ext uri="{FF2B5EF4-FFF2-40B4-BE49-F238E27FC236}">
                    <a16:creationId xmlns:a16="http://schemas.microsoft.com/office/drawing/2014/main" id="{EDA16E46-EA2A-4FF7-8FB9-ADEE64CC1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0" y="3067"/>
                <a:ext cx="1" cy="4"/>
              </a:xfrm>
              <a:custGeom>
                <a:avLst/>
                <a:gdLst>
                  <a:gd name="T0" fmla="*/ 0 w 18"/>
                  <a:gd name="T1" fmla="*/ 0 h 55"/>
                  <a:gd name="T2" fmla="*/ 0 w 18"/>
                  <a:gd name="T3" fmla="*/ 0 h 55"/>
                  <a:gd name="T4" fmla="*/ 0 w 18"/>
                  <a:gd name="T5" fmla="*/ 0 h 55"/>
                  <a:gd name="T6" fmla="*/ 0 w 18"/>
                  <a:gd name="T7" fmla="*/ 0 h 55"/>
                  <a:gd name="T8" fmla="*/ 0 w 18"/>
                  <a:gd name="T9" fmla="*/ 0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55">
                    <a:moveTo>
                      <a:pt x="18" y="55"/>
                    </a:moveTo>
                    <a:lnTo>
                      <a:pt x="9" y="29"/>
                    </a:lnTo>
                    <a:lnTo>
                      <a:pt x="0" y="0"/>
                    </a:lnTo>
                    <a:lnTo>
                      <a:pt x="9" y="29"/>
                    </a:lnTo>
                    <a:lnTo>
                      <a:pt x="18" y="55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18" name="Freeform 2137">
                <a:extLst>
                  <a:ext uri="{FF2B5EF4-FFF2-40B4-BE49-F238E27FC236}">
                    <a16:creationId xmlns:a16="http://schemas.microsoft.com/office/drawing/2014/main" id="{0F27B2BB-7843-4E7C-9C2D-CEBD84FA1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1" y="3116"/>
                <a:ext cx="1" cy="2"/>
              </a:xfrm>
              <a:custGeom>
                <a:avLst/>
                <a:gdLst>
                  <a:gd name="T0" fmla="*/ 0 w 9"/>
                  <a:gd name="T1" fmla="*/ 0 h 27"/>
                  <a:gd name="T2" fmla="*/ 0 w 9"/>
                  <a:gd name="T3" fmla="*/ 0 h 27"/>
                  <a:gd name="T4" fmla="*/ 0 w 9"/>
                  <a:gd name="T5" fmla="*/ 0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27">
                    <a:moveTo>
                      <a:pt x="0" y="0"/>
                    </a:moveTo>
                    <a:lnTo>
                      <a:pt x="9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19" name="Freeform 2138">
                <a:extLst>
                  <a:ext uri="{FF2B5EF4-FFF2-40B4-BE49-F238E27FC236}">
                    <a16:creationId xmlns:a16="http://schemas.microsoft.com/office/drawing/2014/main" id="{E5484514-9619-472E-82D6-F5BB94649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5" y="3089"/>
                <a:ext cx="36" cy="29"/>
              </a:xfrm>
              <a:custGeom>
                <a:avLst/>
                <a:gdLst>
                  <a:gd name="T0" fmla="*/ 0 w 549"/>
                  <a:gd name="T1" fmla="*/ 0 h 444"/>
                  <a:gd name="T2" fmla="*/ 0 w 549"/>
                  <a:gd name="T3" fmla="*/ 0 h 444"/>
                  <a:gd name="T4" fmla="*/ 0 w 549"/>
                  <a:gd name="T5" fmla="*/ 0 h 444"/>
                  <a:gd name="T6" fmla="*/ 0 w 549"/>
                  <a:gd name="T7" fmla="*/ 0 h 444"/>
                  <a:gd name="T8" fmla="*/ 1 w 549"/>
                  <a:gd name="T9" fmla="*/ 0 h 444"/>
                  <a:gd name="T10" fmla="*/ 1 w 549"/>
                  <a:gd name="T11" fmla="*/ 0 h 444"/>
                  <a:gd name="T12" fmla="*/ 1 w 549"/>
                  <a:gd name="T13" fmla="*/ 1 h 444"/>
                  <a:gd name="T14" fmla="*/ 1 w 549"/>
                  <a:gd name="T15" fmla="*/ 1 h 444"/>
                  <a:gd name="T16" fmla="*/ 1 w 549"/>
                  <a:gd name="T17" fmla="*/ 1 h 444"/>
                  <a:gd name="T18" fmla="*/ 1 w 549"/>
                  <a:gd name="T19" fmla="*/ 1 h 444"/>
                  <a:gd name="T20" fmla="*/ 1 w 549"/>
                  <a:gd name="T21" fmla="*/ 1 h 444"/>
                  <a:gd name="T22" fmla="*/ 2 w 549"/>
                  <a:gd name="T23" fmla="*/ 1 h 444"/>
                  <a:gd name="T24" fmla="*/ 2 w 549"/>
                  <a:gd name="T25" fmla="*/ 1 h 444"/>
                  <a:gd name="T26" fmla="*/ 2 w 549"/>
                  <a:gd name="T27" fmla="*/ 1 h 444"/>
                  <a:gd name="T28" fmla="*/ 2 w 549"/>
                  <a:gd name="T29" fmla="*/ 2 h 444"/>
                  <a:gd name="T30" fmla="*/ 2 w 549"/>
                  <a:gd name="T31" fmla="*/ 2 h 444"/>
                  <a:gd name="T32" fmla="*/ 2 w 549"/>
                  <a:gd name="T33" fmla="*/ 2 h 444"/>
                  <a:gd name="T34" fmla="*/ 2 w 549"/>
                  <a:gd name="T35" fmla="*/ 2 h 444"/>
                  <a:gd name="T36" fmla="*/ 2 w 549"/>
                  <a:gd name="T37" fmla="*/ 2 h 444"/>
                  <a:gd name="T38" fmla="*/ 2 w 549"/>
                  <a:gd name="T39" fmla="*/ 2 h 444"/>
                  <a:gd name="T40" fmla="*/ 2 w 549"/>
                  <a:gd name="T41" fmla="*/ 1 h 444"/>
                  <a:gd name="T42" fmla="*/ 2 w 549"/>
                  <a:gd name="T43" fmla="*/ 1 h 444"/>
                  <a:gd name="T44" fmla="*/ 2 w 549"/>
                  <a:gd name="T45" fmla="*/ 1 h 444"/>
                  <a:gd name="T46" fmla="*/ 1 w 549"/>
                  <a:gd name="T47" fmla="*/ 1 h 444"/>
                  <a:gd name="T48" fmla="*/ 1 w 549"/>
                  <a:gd name="T49" fmla="*/ 1 h 444"/>
                  <a:gd name="T50" fmla="*/ 1 w 549"/>
                  <a:gd name="T51" fmla="*/ 1 h 444"/>
                  <a:gd name="T52" fmla="*/ 1 w 549"/>
                  <a:gd name="T53" fmla="*/ 1 h 444"/>
                  <a:gd name="T54" fmla="*/ 1 w 549"/>
                  <a:gd name="T55" fmla="*/ 1 h 444"/>
                  <a:gd name="T56" fmla="*/ 1 w 549"/>
                  <a:gd name="T57" fmla="*/ 1 h 444"/>
                  <a:gd name="T58" fmla="*/ 1 w 549"/>
                  <a:gd name="T59" fmla="*/ 1 h 444"/>
                  <a:gd name="T60" fmla="*/ 0 w 549"/>
                  <a:gd name="T61" fmla="*/ 1 h 444"/>
                  <a:gd name="T62" fmla="*/ 0 w 549"/>
                  <a:gd name="T63" fmla="*/ 0 h 444"/>
                  <a:gd name="T64" fmla="*/ 0 w 549"/>
                  <a:gd name="T65" fmla="*/ 0 h 444"/>
                  <a:gd name="T66" fmla="*/ 0 w 549"/>
                  <a:gd name="T67" fmla="*/ 0 h 444"/>
                  <a:gd name="T68" fmla="*/ 0 w 549"/>
                  <a:gd name="T69" fmla="*/ 0 h 4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49" h="444">
                    <a:moveTo>
                      <a:pt x="0" y="0"/>
                    </a:moveTo>
                    <a:lnTo>
                      <a:pt x="35" y="20"/>
                    </a:lnTo>
                    <a:lnTo>
                      <a:pt x="71" y="37"/>
                    </a:lnTo>
                    <a:lnTo>
                      <a:pt x="105" y="54"/>
                    </a:lnTo>
                    <a:lnTo>
                      <a:pt x="139" y="75"/>
                    </a:lnTo>
                    <a:lnTo>
                      <a:pt x="147" y="101"/>
                    </a:lnTo>
                    <a:lnTo>
                      <a:pt x="184" y="119"/>
                    </a:lnTo>
                    <a:lnTo>
                      <a:pt x="218" y="138"/>
                    </a:lnTo>
                    <a:lnTo>
                      <a:pt x="263" y="182"/>
                    </a:lnTo>
                    <a:lnTo>
                      <a:pt x="297" y="199"/>
                    </a:lnTo>
                    <a:lnTo>
                      <a:pt x="331" y="220"/>
                    </a:lnTo>
                    <a:lnTo>
                      <a:pt x="368" y="236"/>
                    </a:lnTo>
                    <a:lnTo>
                      <a:pt x="410" y="283"/>
                    </a:lnTo>
                    <a:lnTo>
                      <a:pt x="446" y="299"/>
                    </a:lnTo>
                    <a:lnTo>
                      <a:pt x="464" y="353"/>
                    </a:lnTo>
                    <a:lnTo>
                      <a:pt x="498" y="370"/>
                    </a:lnTo>
                    <a:lnTo>
                      <a:pt x="540" y="417"/>
                    </a:lnTo>
                    <a:lnTo>
                      <a:pt x="549" y="444"/>
                    </a:lnTo>
                    <a:lnTo>
                      <a:pt x="506" y="399"/>
                    </a:lnTo>
                    <a:lnTo>
                      <a:pt x="472" y="379"/>
                    </a:lnTo>
                    <a:lnTo>
                      <a:pt x="428" y="336"/>
                    </a:lnTo>
                    <a:lnTo>
                      <a:pt x="393" y="316"/>
                    </a:lnTo>
                    <a:lnTo>
                      <a:pt x="357" y="299"/>
                    </a:lnTo>
                    <a:lnTo>
                      <a:pt x="314" y="254"/>
                    </a:lnTo>
                    <a:lnTo>
                      <a:pt x="281" y="236"/>
                    </a:lnTo>
                    <a:lnTo>
                      <a:pt x="271" y="208"/>
                    </a:lnTo>
                    <a:lnTo>
                      <a:pt x="235" y="191"/>
                    </a:lnTo>
                    <a:lnTo>
                      <a:pt x="200" y="171"/>
                    </a:lnTo>
                    <a:lnTo>
                      <a:pt x="164" y="154"/>
                    </a:lnTo>
                    <a:lnTo>
                      <a:pt x="130" y="137"/>
                    </a:lnTo>
                    <a:lnTo>
                      <a:pt x="95" y="116"/>
                    </a:lnTo>
                    <a:lnTo>
                      <a:pt x="59" y="100"/>
                    </a:lnTo>
                    <a:lnTo>
                      <a:pt x="43" y="46"/>
                    </a:lnTo>
                    <a:lnTo>
                      <a:pt x="17" y="5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20" name="Freeform 2139">
                <a:extLst>
                  <a:ext uri="{FF2B5EF4-FFF2-40B4-BE49-F238E27FC236}">
                    <a16:creationId xmlns:a16="http://schemas.microsoft.com/office/drawing/2014/main" id="{02820748-3A0D-4975-BEAF-A04302BEC0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5" y="3089"/>
                <a:ext cx="1" cy="3"/>
              </a:xfrm>
              <a:custGeom>
                <a:avLst/>
                <a:gdLst>
                  <a:gd name="T0" fmla="*/ 0 w 17"/>
                  <a:gd name="T1" fmla="*/ 0 h 54"/>
                  <a:gd name="T2" fmla="*/ 0 w 17"/>
                  <a:gd name="T3" fmla="*/ 0 h 54"/>
                  <a:gd name="T4" fmla="*/ 0 w 17"/>
                  <a:gd name="T5" fmla="*/ 0 h 54"/>
                  <a:gd name="T6" fmla="*/ 0 w 17"/>
                  <a:gd name="T7" fmla="*/ 0 h 5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54">
                    <a:moveTo>
                      <a:pt x="17" y="54"/>
                    </a:moveTo>
                    <a:lnTo>
                      <a:pt x="9" y="29"/>
                    </a:lnTo>
                    <a:lnTo>
                      <a:pt x="0" y="0"/>
                    </a:lnTo>
                    <a:lnTo>
                      <a:pt x="17" y="54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21" name="Freeform 2140">
                <a:extLst>
                  <a:ext uri="{FF2B5EF4-FFF2-40B4-BE49-F238E27FC236}">
                    <a16:creationId xmlns:a16="http://schemas.microsoft.com/office/drawing/2014/main" id="{30DB816D-7724-4D3D-8FF7-1E4B07DAA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5" y="3133"/>
                <a:ext cx="1" cy="4"/>
              </a:xfrm>
              <a:custGeom>
                <a:avLst/>
                <a:gdLst>
                  <a:gd name="T0" fmla="*/ 0 w 26"/>
                  <a:gd name="T1" fmla="*/ 0 h 62"/>
                  <a:gd name="T2" fmla="*/ 0 w 26"/>
                  <a:gd name="T3" fmla="*/ 0 h 62"/>
                  <a:gd name="T4" fmla="*/ 0 w 26"/>
                  <a:gd name="T5" fmla="*/ 0 h 62"/>
                  <a:gd name="T6" fmla="*/ 0 w 26"/>
                  <a:gd name="T7" fmla="*/ 0 h 62"/>
                  <a:gd name="T8" fmla="*/ 0 w 26"/>
                  <a:gd name="T9" fmla="*/ 0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62">
                    <a:moveTo>
                      <a:pt x="17" y="0"/>
                    </a:moveTo>
                    <a:lnTo>
                      <a:pt x="26" y="28"/>
                    </a:lnTo>
                    <a:lnTo>
                      <a:pt x="8" y="62"/>
                    </a:lnTo>
                    <a:lnTo>
                      <a:pt x="0" y="3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22" name="Freeform 2141">
                <a:extLst>
                  <a:ext uri="{FF2B5EF4-FFF2-40B4-BE49-F238E27FC236}">
                    <a16:creationId xmlns:a16="http://schemas.microsoft.com/office/drawing/2014/main" id="{FB5EDCD7-C0FA-4D9A-A2C9-B9647542B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3" y="3106"/>
                <a:ext cx="33" cy="29"/>
              </a:xfrm>
              <a:custGeom>
                <a:avLst/>
                <a:gdLst>
                  <a:gd name="T0" fmla="*/ 0 w 498"/>
                  <a:gd name="T1" fmla="*/ 0 h 442"/>
                  <a:gd name="T2" fmla="*/ 0 w 498"/>
                  <a:gd name="T3" fmla="*/ 0 h 442"/>
                  <a:gd name="T4" fmla="*/ 0 w 498"/>
                  <a:gd name="T5" fmla="*/ 0 h 442"/>
                  <a:gd name="T6" fmla="*/ 0 w 498"/>
                  <a:gd name="T7" fmla="*/ 0 h 442"/>
                  <a:gd name="T8" fmla="*/ 0 w 498"/>
                  <a:gd name="T9" fmla="*/ 0 h 442"/>
                  <a:gd name="T10" fmla="*/ 1 w 498"/>
                  <a:gd name="T11" fmla="*/ 0 h 442"/>
                  <a:gd name="T12" fmla="*/ 1 w 498"/>
                  <a:gd name="T13" fmla="*/ 1 h 442"/>
                  <a:gd name="T14" fmla="*/ 1 w 498"/>
                  <a:gd name="T15" fmla="*/ 1 h 442"/>
                  <a:gd name="T16" fmla="*/ 1 w 498"/>
                  <a:gd name="T17" fmla="*/ 1 h 442"/>
                  <a:gd name="T18" fmla="*/ 1 w 498"/>
                  <a:gd name="T19" fmla="*/ 1 h 442"/>
                  <a:gd name="T20" fmla="*/ 1 w 498"/>
                  <a:gd name="T21" fmla="*/ 1 h 442"/>
                  <a:gd name="T22" fmla="*/ 1 w 498"/>
                  <a:gd name="T23" fmla="*/ 1 h 442"/>
                  <a:gd name="T24" fmla="*/ 2 w 498"/>
                  <a:gd name="T25" fmla="*/ 1 h 442"/>
                  <a:gd name="T26" fmla="*/ 2 w 498"/>
                  <a:gd name="T27" fmla="*/ 1 h 442"/>
                  <a:gd name="T28" fmla="*/ 2 w 498"/>
                  <a:gd name="T29" fmla="*/ 1 h 442"/>
                  <a:gd name="T30" fmla="*/ 2 w 498"/>
                  <a:gd name="T31" fmla="*/ 2 h 442"/>
                  <a:gd name="T32" fmla="*/ 2 w 498"/>
                  <a:gd name="T33" fmla="*/ 2 h 442"/>
                  <a:gd name="T34" fmla="*/ 2 w 498"/>
                  <a:gd name="T35" fmla="*/ 2 h 442"/>
                  <a:gd name="T36" fmla="*/ 2 w 498"/>
                  <a:gd name="T37" fmla="*/ 2 h 442"/>
                  <a:gd name="T38" fmla="*/ 2 w 498"/>
                  <a:gd name="T39" fmla="*/ 2 h 442"/>
                  <a:gd name="T40" fmla="*/ 2 w 498"/>
                  <a:gd name="T41" fmla="*/ 2 h 442"/>
                  <a:gd name="T42" fmla="*/ 2 w 498"/>
                  <a:gd name="T43" fmla="*/ 1 h 442"/>
                  <a:gd name="T44" fmla="*/ 1 w 498"/>
                  <a:gd name="T45" fmla="*/ 1 h 442"/>
                  <a:gd name="T46" fmla="*/ 1 w 498"/>
                  <a:gd name="T47" fmla="*/ 1 h 442"/>
                  <a:gd name="T48" fmla="*/ 1 w 498"/>
                  <a:gd name="T49" fmla="*/ 1 h 442"/>
                  <a:gd name="T50" fmla="*/ 1 w 498"/>
                  <a:gd name="T51" fmla="*/ 1 h 442"/>
                  <a:gd name="T52" fmla="*/ 1 w 498"/>
                  <a:gd name="T53" fmla="*/ 1 h 442"/>
                  <a:gd name="T54" fmla="*/ 1 w 498"/>
                  <a:gd name="T55" fmla="*/ 1 h 442"/>
                  <a:gd name="T56" fmla="*/ 1 w 498"/>
                  <a:gd name="T57" fmla="*/ 1 h 442"/>
                  <a:gd name="T58" fmla="*/ 1 w 498"/>
                  <a:gd name="T59" fmla="*/ 1 h 442"/>
                  <a:gd name="T60" fmla="*/ 0 w 498"/>
                  <a:gd name="T61" fmla="*/ 0 h 442"/>
                  <a:gd name="T62" fmla="*/ 0 w 498"/>
                  <a:gd name="T63" fmla="*/ 0 h 442"/>
                  <a:gd name="T64" fmla="*/ 0 w 498"/>
                  <a:gd name="T65" fmla="*/ 0 h 442"/>
                  <a:gd name="T66" fmla="*/ 0 w 498"/>
                  <a:gd name="T67" fmla="*/ 0 h 442"/>
                  <a:gd name="T68" fmla="*/ 0 w 498"/>
                  <a:gd name="T69" fmla="*/ 0 h 44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98" h="442">
                    <a:moveTo>
                      <a:pt x="20" y="0"/>
                    </a:moveTo>
                    <a:lnTo>
                      <a:pt x="28" y="26"/>
                    </a:lnTo>
                    <a:lnTo>
                      <a:pt x="63" y="46"/>
                    </a:lnTo>
                    <a:lnTo>
                      <a:pt x="97" y="64"/>
                    </a:lnTo>
                    <a:lnTo>
                      <a:pt x="105" y="92"/>
                    </a:lnTo>
                    <a:lnTo>
                      <a:pt x="142" y="109"/>
                    </a:lnTo>
                    <a:lnTo>
                      <a:pt x="175" y="127"/>
                    </a:lnTo>
                    <a:lnTo>
                      <a:pt x="212" y="146"/>
                    </a:lnTo>
                    <a:lnTo>
                      <a:pt x="221" y="171"/>
                    </a:lnTo>
                    <a:lnTo>
                      <a:pt x="264" y="217"/>
                    </a:lnTo>
                    <a:lnTo>
                      <a:pt x="297" y="235"/>
                    </a:lnTo>
                    <a:lnTo>
                      <a:pt x="335" y="254"/>
                    </a:lnTo>
                    <a:lnTo>
                      <a:pt x="368" y="272"/>
                    </a:lnTo>
                    <a:lnTo>
                      <a:pt x="385" y="325"/>
                    </a:lnTo>
                    <a:lnTo>
                      <a:pt x="421" y="342"/>
                    </a:lnTo>
                    <a:lnTo>
                      <a:pt x="465" y="388"/>
                    </a:lnTo>
                    <a:lnTo>
                      <a:pt x="498" y="406"/>
                    </a:lnTo>
                    <a:lnTo>
                      <a:pt x="481" y="442"/>
                    </a:lnTo>
                    <a:lnTo>
                      <a:pt x="446" y="422"/>
                    </a:lnTo>
                    <a:lnTo>
                      <a:pt x="431" y="371"/>
                    </a:lnTo>
                    <a:lnTo>
                      <a:pt x="394" y="351"/>
                    </a:lnTo>
                    <a:lnTo>
                      <a:pt x="360" y="334"/>
                    </a:lnTo>
                    <a:lnTo>
                      <a:pt x="314" y="288"/>
                    </a:lnTo>
                    <a:lnTo>
                      <a:pt x="280" y="271"/>
                    </a:lnTo>
                    <a:lnTo>
                      <a:pt x="246" y="251"/>
                    </a:lnTo>
                    <a:lnTo>
                      <a:pt x="238" y="226"/>
                    </a:lnTo>
                    <a:lnTo>
                      <a:pt x="193" y="180"/>
                    </a:lnTo>
                    <a:lnTo>
                      <a:pt x="159" y="163"/>
                    </a:lnTo>
                    <a:lnTo>
                      <a:pt x="122" y="143"/>
                    </a:lnTo>
                    <a:lnTo>
                      <a:pt x="114" y="118"/>
                    </a:lnTo>
                    <a:lnTo>
                      <a:pt x="80" y="100"/>
                    </a:lnTo>
                    <a:lnTo>
                      <a:pt x="46" y="80"/>
                    </a:lnTo>
                    <a:lnTo>
                      <a:pt x="37" y="55"/>
                    </a:lnTo>
                    <a:lnTo>
                      <a:pt x="0" y="35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23" name="Freeform 2142">
                <a:extLst>
                  <a:ext uri="{FF2B5EF4-FFF2-40B4-BE49-F238E27FC236}">
                    <a16:creationId xmlns:a16="http://schemas.microsoft.com/office/drawing/2014/main" id="{337B6936-D542-4823-B960-C7B7D0962C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2" y="3106"/>
                <a:ext cx="2" cy="2"/>
              </a:xfrm>
              <a:custGeom>
                <a:avLst/>
                <a:gdLst>
                  <a:gd name="T0" fmla="*/ 0 w 28"/>
                  <a:gd name="T1" fmla="*/ 0 h 35"/>
                  <a:gd name="T2" fmla="*/ 0 w 28"/>
                  <a:gd name="T3" fmla="*/ 0 h 35"/>
                  <a:gd name="T4" fmla="*/ 0 w 28"/>
                  <a:gd name="T5" fmla="*/ 0 h 35"/>
                  <a:gd name="T6" fmla="*/ 0 w 28"/>
                  <a:gd name="T7" fmla="*/ 0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35">
                    <a:moveTo>
                      <a:pt x="8" y="35"/>
                    </a:moveTo>
                    <a:lnTo>
                      <a:pt x="0" y="9"/>
                    </a:lnTo>
                    <a:lnTo>
                      <a:pt x="28" y="0"/>
                    </a:lnTo>
                    <a:lnTo>
                      <a:pt x="8" y="35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24" name="Freeform 2143">
                <a:extLst>
                  <a:ext uri="{FF2B5EF4-FFF2-40B4-BE49-F238E27FC236}">
                    <a16:creationId xmlns:a16="http://schemas.microsoft.com/office/drawing/2014/main" id="{CDD8505B-8443-4662-8CA3-26A5E3AB9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8" y="3158"/>
                <a:ext cx="2" cy="2"/>
              </a:xfrm>
              <a:custGeom>
                <a:avLst/>
                <a:gdLst>
                  <a:gd name="T0" fmla="*/ 0 w 28"/>
                  <a:gd name="T1" fmla="*/ 0 h 37"/>
                  <a:gd name="T2" fmla="*/ 0 w 28"/>
                  <a:gd name="T3" fmla="*/ 0 h 37"/>
                  <a:gd name="T4" fmla="*/ 0 w 28"/>
                  <a:gd name="T5" fmla="*/ 0 h 37"/>
                  <a:gd name="T6" fmla="*/ 0 w 28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37">
                    <a:moveTo>
                      <a:pt x="20" y="0"/>
                    </a:moveTo>
                    <a:lnTo>
                      <a:pt x="28" y="28"/>
                    </a:lnTo>
                    <a:lnTo>
                      <a:pt x="0" y="3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25" name="Freeform 2144">
                <a:extLst>
                  <a:ext uri="{FF2B5EF4-FFF2-40B4-BE49-F238E27FC236}">
                    <a16:creationId xmlns:a16="http://schemas.microsoft.com/office/drawing/2014/main" id="{5693E929-51DE-40DC-8A54-A8FD0F1D5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0" y="3132"/>
                <a:ext cx="30" cy="28"/>
              </a:xfrm>
              <a:custGeom>
                <a:avLst/>
                <a:gdLst>
                  <a:gd name="T0" fmla="*/ 0 w 438"/>
                  <a:gd name="T1" fmla="*/ 0 h 433"/>
                  <a:gd name="T2" fmla="*/ 0 w 438"/>
                  <a:gd name="T3" fmla="*/ 0 h 433"/>
                  <a:gd name="T4" fmla="*/ 0 w 438"/>
                  <a:gd name="T5" fmla="*/ 0 h 433"/>
                  <a:gd name="T6" fmla="*/ 0 w 438"/>
                  <a:gd name="T7" fmla="*/ 0 h 433"/>
                  <a:gd name="T8" fmla="*/ 0 w 438"/>
                  <a:gd name="T9" fmla="*/ 0 h 433"/>
                  <a:gd name="T10" fmla="*/ 1 w 438"/>
                  <a:gd name="T11" fmla="*/ 1 h 433"/>
                  <a:gd name="T12" fmla="*/ 1 w 438"/>
                  <a:gd name="T13" fmla="*/ 1 h 433"/>
                  <a:gd name="T14" fmla="*/ 1 w 438"/>
                  <a:gd name="T15" fmla="*/ 1 h 433"/>
                  <a:gd name="T16" fmla="*/ 1 w 438"/>
                  <a:gd name="T17" fmla="*/ 1 h 433"/>
                  <a:gd name="T18" fmla="*/ 1 w 438"/>
                  <a:gd name="T19" fmla="*/ 1 h 433"/>
                  <a:gd name="T20" fmla="*/ 1 w 438"/>
                  <a:gd name="T21" fmla="*/ 1 h 433"/>
                  <a:gd name="T22" fmla="*/ 1 w 438"/>
                  <a:gd name="T23" fmla="*/ 1 h 433"/>
                  <a:gd name="T24" fmla="*/ 1 w 438"/>
                  <a:gd name="T25" fmla="*/ 1 h 433"/>
                  <a:gd name="T26" fmla="*/ 2 w 438"/>
                  <a:gd name="T27" fmla="*/ 1 h 433"/>
                  <a:gd name="T28" fmla="*/ 2 w 438"/>
                  <a:gd name="T29" fmla="*/ 1 h 433"/>
                  <a:gd name="T30" fmla="*/ 2 w 438"/>
                  <a:gd name="T31" fmla="*/ 1 h 433"/>
                  <a:gd name="T32" fmla="*/ 2 w 438"/>
                  <a:gd name="T33" fmla="*/ 2 h 433"/>
                  <a:gd name="T34" fmla="*/ 2 w 438"/>
                  <a:gd name="T35" fmla="*/ 2 h 433"/>
                  <a:gd name="T36" fmla="*/ 2 w 438"/>
                  <a:gd name="T37" fmla="*/ 2 h 433"/>
                  <a:gd name="T38" fmla="*/ 2 w 438"/>
                  <a:gd name="T39" fmla="*/ 1 h 433"/>
                  <a:gd name="T40" fmla="*/ 2 w 438"/>
                  <a:gd name="T41" fmla="*/ 1 h 433"/>
                  <a:gd name="T42" fmla="*/ 1 w 438"/>
                  <a:gd name="T43" fmla="*/ 1 h 433"/>
                  <a:gd name="T44" fmla="*/ 1 w 438"/>
                  <a:gd name="T45" fmla="*/ 1 h 433"/>
                  <a:gd name="T46" fmla="*/ 1 w 438"/>
                  <a:gd name="T47" fmla="*/ 1 h 433"/>
                  <a:gd name="T48" fmla="*/ 1 w 438"/>
                  <a:gd name="T49" fmla="*/ 1 h 433"/>
                  <a:gd name="T50" fmla="*/ 1 w 438"/>
                  <a:gd name="T51" fmla="*/ 1 h 433"/>
                  <a:gd name="T52" fmla="*/ 1 w 438"/>
                  <a:gd name="T53" fmla="*/ 1 h 433"/>
                  <a:gd name="T54" fmla="*/ 1 w 438"/>
                  <a:gd name="T55" fmla="*/ 1 h 433"/>
                  <a:gd name="T56" fmla="*/ 1 w 438"/>
                  <a:gd name="T57" fmla="*/ 1 h 433"/>
                  <a:gd name="T58" fmla="*/ 0 w 438"/>
                  <a:gd name="T59" fmla="*/ 1 h 433"/>
                  <a:gd name="T60" fmla="*/ 0 w 438"/>
                  <a:gd name="T61" fmla="*/ 0 h 433"/>
                  <a:gd name="T62" fmla="*/ 0 w 438"/>
                  <a:gd name="T63" fmla="*/ 0 h 433"/>
                  <a:gd name="T64" fmla="*/ 0 w 438"/>
                  <a:gd name="T65" fmla="*/ 0 h 433"/>
                  <a:gd name="T66" fmla="*/ 0 w 438"/>
                  <a:gd name="T67" fmla="*/ 0 h 433"/>
                  <a:gd name="T68" fmla="*/ 0 w 438"/>
                  <a:gd name="T69" fmla="*/ 0 h 43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38" h="433">
                    <a:moveTo>
                      <a:pt x="19" y="0"/>
                    </a:moveTo>
                    <a:lnTo>
                      <a:pt x="28" y="29"/>
                    </a:lnTo>
                    <a:lnTo>
                      <a:pt x="62" y="46"/>
                    </a:lnTo>
                    <a:lnTo>
                      <a:pt x="70" y="72"/>
                    </a:lnTo>
                    <a:lnTo>
                      <a:pt x="104" y="92"/>
                    </a:lnTo>
                    <a:lnTo>
                      <a:pt x="112" y="117"/>
                    </a:lnTo>
                    <a:lnTo>
                      <a:pt x="149" y="137"/>
                    </a:lnTo>
                    <a:lnTo>
                      <a:pt x="183" y="155"/>
                    </a:lnTo>
                    <a:lnTo>
                      <a:pt x="192" y="180"/>
                    </a:lnTo>
                    <a:lnTo>
                      <a:pt x="229" y="200"/>
                    </a:lnTo>
                    <a:lnTo>
                      <a:pt x="263" y="217"/>
                    </a:lnTo>
                    <a:lnTo>
                      <a:pt x="297" y="237"/>
                    </a:lnTo>
                    <a:lnTo>
                      <a:pt x="305" y="263"/>
                    </a:lnTo>
                    <a:lnTo>
                      <a:pt x="350" y="308"/>
                    </a:lnTo>
                    <a:lnTo>
                      <a:pt x="384" y="325"/>
                    </a:lnTo>
                    <a:lnTo>
                      <a:pt x="393" y="354"/>
                    </a:lnTo>
                    <a:lnTo>
                      <a:pt x="438" y="396"/>
                    </a:lnTo>
                    <a:lnTo>
                      <a:pt x="418" y="433"/>
                    </a:lnTo>
                    <a:lnTo>
                      <a:pt x="401" y="379"/>
                    </a:lnTo>
                    <a:lnTo>
                      <a:pt x="368" y="361"/>
                    </a:lnTo>
                    <a:lnTo>
                      <a:pt x="331" y="343"/>
                    </a:lnTo>
                    <a:lnTo>
                      <a:pt x="287" y="297"/>
                    </a:lnTo>
                    <a:lnTo>
                      <a:pt x="279" y="271"/>
                    </a:lnTo>
                    <a:lnTo>
                      <a:pt x="246" y="253"/>
                    </a:lnTo>
                    <a:lnTo>
                      <a:pt x="208" y="234"/>
                    </a:lnTo>
                    <a:lnTo>
                      <a:pt x="201" y="208"/>
                    </a:lnTo>
                    <a:lnTo>
                      <a:pt x="166" y="189"/>
                    </a:lnTo>
                    <a:lnTo>
                      <a:pt x="130" y="172"/>
                    </a:lnTo>
                    <a:lnTo>
                      <a:pt x="122" y="146"/>
                    </a:lnTo>
                    <a:lnTo>
                      <a:pt x="87" y="126"/>
                    </a:lnTo>
                    <a:lnTo>
                      <a:pt x="78" y="100"/>
                    </a:lnTo>
                    <a:lnTo>
                      <a:pt x="44" y="80"/>
                    </a:lnTo>
                    <a:lnTo>
                      <a:pt x="36" y="55"/>
                    </a:lnTo>
                    <a:lnTo>
                      <a:pt x="0" y="37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26" name="Freeform 2145">
                <a:extLst>
                  <a:ext uri="{FF2B5EF4-FFF2-40B4-BE49-F238E27FC236}">
                    <a16:creationId xmlns:a16="http://schemas.microsoft.com/office/drawing/2014/main" id="{A3A61468-1AEA-4224-883A-8F82225A9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0" y="3132"/>
                <a:ext cx="2" cy="2"/>
              </a:xfrm>
              <a:custGeom>
                <a:avLst/>
                <a:gdLst>
                  <a:gd name="T0" fmla="*/ 0 w 28"/>
                  <a:gd name="T1" fmla="*/ 0 h 37"/>
                  <a:gd name="T2" fmla="*/ 0 w 28"/>
                  <a:gd name="T3" fmla="*/ 0 h 37"/>
                  <a:gd name="T4" fmla="*/ 0 w 28"/>
                  <a:gd name="T5" fmla="*/ 0 h 37"/>
                  <a:gd name="T6" fmla="*/ 0 w 28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37">
                    <a:moveTo>
                      <a:pt x="9" y="37"/>
                    </a:moveTo>
                    <a:lnTo>
                      <a:pt x="0" y="9"/>
                    </a:lnTo>
                    <a:lnTo>
                      <a:pt x="28" y="0"/>
                    </a:lnTo>
                    <a:lnTo>
                      <a:pt x="9" y="37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27" name="Freeform 2146">
                <a:extLst>
                  <a:ext uri="{FF2B5EF4-FFF2-40B4-BE49-F238E27FC236}">
                    <a16:creationId xmlns:a16="http://schemas.microsoft.com/office/drawing/2014/main" id="{0FBD9119-8F91-4BF2-AFD3-BEEA0A682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2" y="3143"/>
                <a:ext cx="2" cy="3"/>
              </a:xfrm>
              <a:custGeom>
                <a:avLst/>
                <a:gdLst>
                  <a:gd name="T0" fmla="*/ 0 w 33"/>
                  <a:gd name="T1" fmla="*/ 0 h 51"/>
                  <a:gd name="T2" fmla="*/ 0 w 33"/>
                  <a:gd name="T3" fmla="*/ 0 h 51"/>
                  <a:gd name="T4" fmla="*/ 0 w 33"/>
                  <a:gd name="T5" fmla="*/ 0 h 51"/>
                  <a:gd name="T6" fmla="*/ 0 w 33"/>
                  <a:gd name="T7" fmla="*/ 0 h 51"/>
                  <a:gd name="T8" fmla="*/ 0 w 33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51">
                    <a:moveTo>
                      <a:pt x="17" y="0"/>
                    </a:moveTo>
                    <a:lnTo>
                      <a:pt x="24" y="26"/>
                    </a:lnTo>
                    <a:lnTo>
                      <a:pt x="33" y="51"/>
                    </a:lnTo>
                    <a:lnTo>
                      <a:pt x="0" y="3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28" name="Freeform 2147">
                <a:extLst>
                  <a:ext uri="{FF2B5EF4-FFF2-40B4-BE49-F238E27FC236}">
                    <a16:creationId xmlns:a16="http://schemas.microsoft.com/office/drawing/2014/main" id="{F6D1CFDB-CFF2-4512-8A1F-2941AD8D0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9" y="3122"/>
                <a:ext cx="34" cy="23"/>
              </a:xfrm>
              <a:custGeom>
                <a:avLst/>
                <a:gdLst>
                  <a:gd name="T0" fmla="*/ 0 w 507"/>
                  <a:gd name="T1" fmla="*/ 0 h 345"/>
                  <a:gd name="T2" fmla="*/ 0 w 507"/>
                  <a:gd name="T3" fmla="*/ 0 h 345"/>
                  <a:gd name="T4" fmla="*/ 0 w 507"/>
                  <a:gd name="T5" fmla="*/ 0 h 345"/>
                  <a:gd name="T6" fmla="*/ 0 w 507"/>
                  <a:gd name="T7" fmla="*/ 0 h 345"/>
                  <a:gd name="T8" fmla="*/ 0 w 507"/>
                  <a:gd name="T9" fmla="*/ 0 h 345"/>
                  <a:gd name="T10" fmla="*/ 1 w 507"/>
                  <a:gd name="T11" fmla="*/ 0 h 345"/>
                  <a:gd name="T12" fmla="*/ 1 w 507"/>
                  <a:gd name="T13" fmla="*/ 0 h 345"/>
                  <a:gd name="T14" fmla="*/ 1 w 507"/>
                  <a:gd name="T15" fmla="*/ 0 h 345"/>
                  <a:gd name="T16" fmla="*/ 1 w 507"/>
                  <a:gd name="T17" fmla="*/ 1 h 345"/>
                  <a:gd name="T18" fmla="*/ 1 w 507"/>
                  <a:gd name="T19" fmla="*/ 1 h 345"/>
                  <a:gd name="T20" fmla="*/ 1 w 507"/>
                  <a:gd name="T21" fmla="*/ 1 h 345"/>
                  <a:gd name="T22" fmla="*/ 1 w 507"/>
                  <a:gd name="T23" fmla="*/ 1 h 345"/>
                  <a:gd name="T24" fmla="*/ 2 w 507"/>
                  <a:gd name="T25" fmla="*/ 1 h 345"/>
                  <a:gd name="T26" fmla="*/ 2 w 507"/>
                  <a:gd name="T27" fmla="*/ 1 h 345"/>
                  <a:gd name="T28" fmla="*/ 2 w 507"/>
                  <a:gd name="T29" fmla="*/ 1 h 345"/>
                  <a:gd name="T30" fmla="*/ 2 w 507"/>
                  <a:gd name="T31" fmla="*/ 1 h 345"/>
                  <a:gd name="T32" fmla="*/ 2 w 507"/>
                  <a:gd name="T33" fmla="*/ 1 h 345"/>
                  <a:gd name="T34" fmla="*/ 2 w 507"/>
                  <a:gd name="T35" fmla="*/ 2 h 345"/>
                  <a:gd name="T36" fmla="*/ 2 w 507"/>
                  <a:gd name="T37" fmla="*/ 1 h 345"/>
                  <a:gd name="T38" fmla="*/ 2 w 507"/>
                  <a:gd name="T39" fmla="*/ 1 h 345"/>
                  <a:gd name="T40" fmla="*/ 2 w 507"/>
                  <a:gd name="T41" fmla="*/ 1 h 345"/>
                  <a:gd name="T42" fmla="*/ 2 w 507"/>
                  <a:gd name="T43" fmla="*/ 1 h 345"/>
                  <a:gd name="T44" fmla="*/ 1 w 507"/>
                  <a:gd name="T45" fmla="*/ 1 h 345"/>
                  <a:gd name="T46" fmla="*/ 1 w 507"/>
                  <a:gd name="T47" fmla="*/ 1 h 345"/>
                  <a:gd name="T48" fmla="*/ 1 w 507"/>
                  <a:gd name="T49" fmla="*/ 1 h 345"/>
                  <a:gd name="T50" fmla="*/ 1 w 507"/>
                  <a:gd name="T51" fmla="*/ 1 h 345"/>
                  <a:gd name="T52" fmla="*/ 1 w 507"/>
                  <a:gd name="T53" fmla="*/ 1 h 345"/>
                  <a:gd name="T54" fmla="*/ 1 w 507"/>
                  <a:gd name="T55" fmla="*/ 1 h 345"/>
                  <a:gd name="T56" fmla="*/ 1 w 507"/>
                  <a:gd name="T57" fmla="*/ 0 h 345"/>
                  <a:gd name="T58" fmla="*/ 1 w 507"/>
                  <a:gd name="T59" fmla="*/ 0 h 345"/>
                  <a:gd name="T60" fmla="*/ 0 w 507"/>
                  <a:gd name="T61" fmla="*/ 0 h 345"/>
                  <a:gd name="T62" fmla="*/ 0 w 507"/>
                  <a:gd name="T63" fmla="*/ 0 h 345"/>
                  <a:gd name="T64" fmla="*/ 0 w 507"/>
                  <a:gd name="T65" fmla="*/ 0 h 345"/>
                  <a:gd name="T66" fmla="*/ 0 w 507"/>
                  <a:gd name="T67" fmla="*/ 0 h 345"/>
                  <a:gd name="T68" fmla="*/ 0 w 507"/>
                  <a:gd name="T69" fmla="*/ 0 h 3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07" h="345">
                    <a:moveTo>
                      <a:pt x="0" y="0"/>
                    </a:moveTo>
                    <a:lnTo>
                      <a:pt x="34" y="20"/>
                    </a:lnTo>
                    <a:lnTo>
                      <a:pt x="71" y="37"/>
                    </a:lnTo>
                    <a:lnTo>
                      <a:pt x="96" y="29"/>
                    </a:lnTo>
                    <a:lnTo>
                      <a:pt x="105" y="57"/>
                    </a:lnTo>
                    <a:lnTo>
                      <a:pt x="139" y="74"/>
                    </a:lnTo>
                    <a:lnTo>
                      <a:pt x="175" y="92"/>
                    </a:lnTo>
                    <a:lnTo>
                      <a:pt x="210" y="111"/>
                    </a:lnTo>
                    <a:lnTo>
                      <a:pt x="244" y="129"/>
                    </a:lnTo>
                    <a:lnTo>
                      <a:pt x="252" y="158"/>
                    </a:lnTo>
                    <a:lnTo>
                      <a:pt x="289" y="174"/>
                    </a:lnTo>
                    <a:lnTo>
                      <a:pt x="322" y="192"/>
                    </a:lnTo>
                    <a:lnTo>
                      <a:pt x="360" y="211"/>
                    </a:lnTo>
                    <a:lnTo>
                      <a:pt x="393" y="229"/>
                    </a:lnTo>
                    <a:lnTo>
                      <a:pt x="427" y="246"/>
                    </a:lnTo>
                    <a:lnTo>
                      <a:pt x="472" y="290"/>
                    </a:lnTo>
                    <a:lnTo>
                      <a:pt x="507" y="311"/>
                    </a:lnTo>
                    <a:lnTo>
                      <a:pt x="490" y="345"/>
                    </a:lnTo>
                    <a:lnTo>
                      <a:pt x="453" y="329"/>
                    </a:lnTo>
                    <a:lnTo>
                      <a:pt x="419" y="308"/>
                    </a:lnTo>
                    <a:lnTo>
                      <a:pt x="385" y="290"/>
                    </a:lnTo>
                    <a:lnTo>
                      <a:pt x="367" y="237"/>
                    </a:lnTo>
                    <a:lnTo>
                      <a:pt x="331" y="219"/>
                    </a:lnTo>
                    <a:lnTo>
                      <a:pt x="297" y="200"/>
                    </a:lnTo>
                    <a:lnTo>
                      <a:pt x="260" y="182"/>
                    </a:lnTo>
                    <a:lnTo>
                      <a:pt x="226" y="165"/>
                    </a:lnTo>
                    <a:lnTo>
                      <a:pt x="192" y="145"/>
                    </a:lnTo>
                    <a:lnTo>
                      <a:pt x="156" y="129"/>
                    </a:lnTo>
                    <a:lnTo>
                      <a:pt x="147" y="100"/>
                    </a:lnTo>
                    <a:lnTo>
                      <a:pt x="121" y="108"/>
                    </a:lnTo>
                    <a:lnTo>
                      <a:pt x="87" y="91"/>
                    </a:lnTo>
                    <a:lnTo>
                      <a:pt x="51" y="74"/>
                    </a:lnTo>
                    <a:lnTo>
                      <a:pt x="16" y="54"/>
                    </a:lnTo>
                    <a:lnTo>
                      <a:pt x="9" y="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29" name="Freeform 2148">
                <a:extLst>
                  <a:ext uri="{FF2B5EF4-FFF2-40B4-BE49-F238E27FC236}">
                    <a16:creationId xmlns:a16="http://schemas.microsoft.com/office/drawing/2014/main" id="{0435FF8D-830F-4791-8AD2-F21CB92AD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8" y="3122"/>
                <a:ext cx="2" cy="3"/>
              </a:xfrm>
              <a:custGeom>
                <a:avLst/>
                <a:gdLst>
                  <a:gd name="T0" fmla="*/ 0 w 38"/>
                  <a:gd name="T1" fmla="*/ 0 h 37"/>
                  <a:gd name="T2" fmla="*/ 0 w 38"/>
                  <a:gd name="T3" fmla="*/ 0 h 37"/>
                  <a:gd name="T4" fmla="*/ 0 w 38"/>
                  <a:gd name="T5" fmla="*/ 0 h 37"/>
                  <a:gd name="T6" fmla="*/ 0 w 38"/>
                  <a:gd name="T7" fmla="*/ 0 h 37"/>
                  <a:gd name="T8" fmla="*/ 0 w 38"/>
                  <a:gd name="T9" fmla="*/ 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37">
                    <a:moveTo>
                      <a:pt x="38" y="28"/>
                    </a:moveTo>
                    <a:lnTo>
                      <a:pt x="9" y="37"/>
                    </a:lnTo>
                    <a:lnTo>
                      <a:pt x="0" y="8"/>
                    </a:lnTo>
                    <a:lnTo>
                      <a:pt x="29" y="0"/>
                    </a:lnTo>
                    <a:lnTo>
                      <a:pt x="38" y="28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30" name="Freeform 2149">
                <a:extLst>
                  <a:ext uri="{FF2B5EF4-FFF2-40B4-BE49-F238E27FC236}">
                    <a16:creationId xmlns:a16="http://schemas.microsoft.com/office/drawing/2014/main" id="{0C37B3D4-D98B-4C2B-8787-764987910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0" y="3129"/>
                <a:ext cx="2" cy="2"/>
              </a:xfrm>
              <a:custGeom>
                <a:avLst/>
                <a:gdLst>
                  <a:gd name="T0" fmla="*/ 0 w 28"/>
                  <a:gd name="T1" fmla="*/ 0 h 37"/>
                  <a:gd name="T2" fmla="*/ 0 w 28"/>
                  <a:gd name="T3" fmla="*/ 0 h 37"/>
                  <a:gd name="T4" fmla="*/ 0 w 28"/>
                  <a:gd name="T5" fmla="*/ 0 h 37"/>
                  <a:gd name="T6" fmla="*/ 0 w 28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37">
                    <a:moveTo>
                      <a:pt x="19" y="0"/>
                    </a:moveTo>
                    <a:lnTo>
                      <a:pt x="28" y="28"/>
                    </a:lnTo>
                    <a:lnTo>
                      <a:pt x="0" y="37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31" name="Freeform 2150">
                <a:extLst>
                  <a:ext uri="{FF2B5EF4-FFF2-40B4-BE49-F238E27FC236}">
                    <a16:creationId xmlns:a16="http://schemas.microsoft.com/office/drawing/2014/main" id="{2D869395-DFE2-41E5-A9BB-96273E37E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5" y="3120"/>
                <a:ext cx="37" cy="11"/>
              </a:xfrm>
              <a:custGeom>
                <a:avLst/>
                <a:gdLst>
                  <a:gd name="T0" fmla="*/ 0 w 547"/>
                  <a:gd name="T1" fmla="*/ 0 h 161"/>
                  <a:gd name="T2" fmla="*/ 0 w 547"/>
                  <a:gd name="T3" fmla="*/ 0 h 161"/>
                  <a:gd name="T4" fmla="*/ 0 w 547"/>
                  <a:gd name="T5" fmla="*/ 0 h 161"/>
                  <a:gd name="T6" fmla="*/ 0 w 547"/>
                  <a:gd name="T7" fmla="*/ 0 h 161"/>
                  <a:gd name="T8" fmla="*/ 1 w 547"/>
                  <a:gd name="T9" fmla="*/ 0 h 161"/>
                  <a:gd name="T10" fmla="*/ 1 w 547"/>
                  <a:gd name="T11" fmla="*/ 0 h 161"/>
                  <a:gd name="T12" fmla="*/ 1 w 547"/>
                  <a:gd name="T13" fmla="*/ 0 h 161"/>
                  <a:gd name="T14" fmla="*/ 1 w 547"/>
                  <a:gd name="T15" fmla="*/ 0 h 161"/>
                  <a:gd name="T16" fmla="*/ 1 w 547"/>
                  <a:gd name="T17" fmla="*/ 0 h 161"/>
                  <a:gd name="T18" fmla="*/ 1 w 547"/>
                  <a:gd name="T19" fmla="*/ 0 h 161"/>
                  <a:gd name="T20" fmla="*/ 1 w 547"/>
                  <a:gd name="T21" fmla="*/ 0 h 161"/>
                  <a:gd name="T22" fmla="*/ 2 w 547"/>
                  <a:gd name="T23" fmla="*/ 0 h 161"/>
                  <a:gd name="T24" fmla="*/ 2 w 547"/>
                  <a:gd name="T25" fmla="*/ 0 h 161"/>
                  <a:gd name="T26" fmla="*/ 2 w 547"/>
                  <a:gd name="T27" fmla="*/ 0 h 161"/>
                  <a:gd name="T28" fmla="*/ 2 w 547"/>
                  <a:gd name="T29" fmla="*/ 0 h 161"/>
                  <a:gd name="T30" fmla="*/ 2 w 547"/>
                  <a:gd name="T31" fmla="*/ 0 h 161"/>
                  <a:gd name="T32" fmla="*/ 3 w 547"/>
                  <a:gd name="T33" fmla="*/ 1 h 161"/>
                  <a:gd name="T34" fmla="*/ 2 w 547"/>
                  <a:gd name="T35" fmla="*/ 1 h 161"/>
                  <a:gd name="T36" fmla="*/ 2 w 547"/>
                  <a:gd name="T37" fmla="*/ 1 h 161"/>
                  <a:gd name="T38" fmla="*/ 2 w 547"/>
                  <a:gd name="T39" fmla="*/ 1 h 161"/>
                  <a:gd name="T40" fmla="*/ 2 w 547"/>
                  <a:gd name="T41" fmla="*/ 1 h 161"/>
                  <a:gd name="T42" fmla="*/ 2 w 547"/>
                  <a:gd name="T43" fmla="*/ 1 h 161"/>
                  <a:gd name="T44" fmla="*/ 2 w 547"/>
                  <a:gd name="T45" fmla="*/ 0 h 161"/>
                  <a:gd name="T46" fmla="*/ 2 w 547"/>
                  <a:gd name="T47" fmla="*/ 0 h 161"/>
                  <a:gd name="T48" fmla="*/ 1 w 547"/>
                  <a:gd name="T49" fmla="*/ 0 h 161"/>
                  <a:gd name="T50" fmla="*/ 1 w 547"/>
                  <a:gd name="T51" fmla="*/ 0 h 161"/>
                  <a:gd name="T52" fmla="*/ 1 w 547"/>
                  <a:gd name="T53" fmla="*/ 1 h 161"/>
                  <a:gd name="T54" fmla="*/ 1 w 547"/>
                  <a:gd name="T55" fmla="*/ 0 h 161"/>
                  <a:gd name="T56" fmla="*/ 1 w 547"/>
                  <a:gd name="T57" fmla="*/ 0 h 161"/>
                  <a:gd name="T58" fmla="*/ 1 w 547"/>
                  <a:gd name="T59" fmla="*/ 0 h 161"/>
                  <a:gd name="T60" fmla="*/ 0 w 547"/>
                  <a:gd name="T61" fmla="*/ 0 h 161"/>
                  <a:gd name="T62" fmla="*/ 0 w 547"/>
                  <a:gd name="T63" fmla="*/ 0 h 161"/>
                  <a:gd name="T64" fmla="*/ 0 w 547"/>
                  <a:gd name="T65" fmla="*/ 0 h 161"/>
                  <a:gd name="T66" fmla="*/ 0 w 547"/>
                  <a:gd name="T67" fmla="*/ 0 h 161"/>
                  <a:gd name="T68" fmla="*/ 0 w 547"/>
                  <a:gd name="T69" fmla="*/ 0 h 1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47" h="161">
                    <a:moveTo>
                      <a:pt x="9" y="0"/>
                    </a:moveTo>
                    <a:lnTo>
                      <a:pt x="17" y="28"/>
                    </a:lnTo>
                    <a:lnTo>
                      <a:pt x="51" y="46"/>
                    </a:lnTo>
                    <a:lnTo>
                      <a:pt x="80" y="37"/>
                    </a:lnTo>
                    <a:lnTo>
                      <a:pt x="113" y="55"/>
                    </a:lnTo>
                    <a:lnTo>
                      <a:pt x="142" y="46"/>
                    </a:lnTo>
                    <a:lnTo>
                      <a:pt x="176" y="66"/>
                    </a:lnTo>
                    <a:lnTo>
                      <a:pt x="201" y="58"/>
                    </a:lnTo>
                    <a:lnTo>
                      <a:pt x="256" y="40"/>
                    </a:lnTo>
                    <a:lnTo>
                      <a:pt x="292" y="58"/>
                    </a:lnTo>
                    <a:lnTo>
                      <a:pt x="318" y="50"/>
                    </a:lnTo>
                    <a:lnTo>
                      <a:pt x="352" y="69"/>
                    </a:lnTo>
                    <a:lnTo>
                      <a:pt x="389" y="87"/>
                    </a:lnTo>
                    <a:lnTo>
                      <a:pt x="415" y="79"/>
                    </a:lnTo>
                    <a:lnTo>
                      <a:pt x="451" y="95"/>
                    </a:lnTo>
                    <a:lnTo>
                      <a:pt x="510" y="107"/>
                    </a:lnTo>
                    <a:lnTo>
                      <a:pt x="547" y="124"/>
                    </a:lnTo>
                    <a:lnTo>
                      <a:pt x="528" y="161"/>
                    </a:lnTo>
                    <a:lnTo>
                      <a:pt x="493" y="140"/>
                    </a:lnTo>
                    <a:lnTo>
                      <a:pt x="467" y="149"/>
                    </a:lnTo>
                    <a:lnTo>
                      <a:pt x="431" y="132"/>
                    </a:lnTo>
                    <a:lnTo>
                      <a:pt x="397" y="113"/>
                    </a:lnTo>
                    <a:lnTo>
                      <a:pt x="360" y="95"/>
                    </a:lnTo>
                    <a:lnTo>
                      <a:pt x="334" y="103"/>
                    </a:lnTo>
                    <a:lnTo>
                      <a:pt x="273" y="95"/>
                    </a:lnTo>
                    <a:lnTo>
                      <a:pt x="247" y="103"/>
                    </a:lnTo>
                    <a:lnTo>
                      <a:pt x="219" y="112"/>
                    </a:lnTo>
                    <a:lnTo>
                      <a:pt x="184" y="92"/>
                    </a:lnTo>
                    <a:lnTo>
                      <a:pt x="158" y="99"/>
                    </a:lnTo>
                    <a:lnTo>
                      <a:pt x="122" y="83"/>
                    </a:lnTo>
                    <a:lnTo>
                      <a:pt x="96" y="91"/>
                    </a:lnTo>
                    <a:lnTo>
                      <a:pt x="59" y="71"/>
                    </a:lnTo>
                    <a:lnTo>
                      <a:pt x="34" y="80"/>
                    </a:lnTo>
                    <a:lnTo>
                      <a:pt x="0" y="62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32" name="Freeform 2151">
                <a:extLst>
                  <a:ext uri="{FF2B5EF4-FFF2-40B4-BE49-F238E27FC236}">
                    <a16:creationId xmlns:a16="http://schemas.microsoft.com/office/drawing/2014/main" id="{F5BA18F0-EA4E-456C-A9E9-B43569926B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4" y="3120"/>
                <a:ext cx="2" cy="4"/>
              </a:xfrm>
              <a:custGeom>
                <a:avLst/>
                <a:gdLst>
                  <a:gd name="T0" fmla="*/ 0 w 26"/>
                  <a:gd name="T1" fmla="*/ 0 h 62"/>
                  <a:gd name="T2" fmla="*/ 0 w 26"/>
                  <a:gd name="T3" fmla="*/ 0 h 62"/>
                  <a:gd name="T4" fmla="*/ 0 w 26"/>
                  <a:gd name="T5" fmla="*/ 0 h 62"/>
                  <a:gd name="T6" fmla="*/ 0 w 26"/>
                  <a:gd name="T7" fmla="*/ 0 h 62"/>
                  <a:gd name="T8" fmla="*/ 0 w 26"/>
                  <a:gd name="T9" fmla="*/ 0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62">
                    <a:moveTo>
                      <a:pt x="17" y="62"/>
                    </a:moveTo>
                    <a:lnTo>
                      <a:pt x="10" y="36"/>
                    </a:lnTo>
                    <a:lnTo>
                      <a:pt x="0" y="9"/>
                    </a:lnTo>
                    <a:lnTo>
                      <a:pt x="26" y="0"/>
                    </a:lnTo>
                    <a:lnTo>
                      <a:pt x="17" y="62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33" name="Freeform 2152">
                <a:extLst>
                  <a:ext uri="{FF2B5EF4-FFF2-40B4-BE49-F238E27FC236}">
                    <a16:creationId xmlns:a16="http://schemas.microsoft.com/office/drawing/2014/main" id="{5ED30149-BCA4-49AB-951D-AE96C8AA87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1" y="3146"/>
                <a:ext cx="1" cy="2"/>
              </a:xfrm>
              <a:custGeom>
                <a:avLst/>
                <a:gdLst>
                  <a:gd name="T0" fmla="*/ 0 w 8"/>
                  <a:gd name="T1" fmla="*/ 0 h 26"/>
                  <a:gd name="T2" fmla="*/ 0 w 8"/>
                  <a:gd name="T3" fmla="*/ 0 h 26"/>
                  <a:gd name="T4" fmla="*/ 0 w 8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26">
                    <a:moveTo>
                      <a:pt x="0" y="0"/>
                    </a:moveTo>
                    <a:lnTo>
                      <a:pt x="8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34" name="Freeform 2153">
                <a:extLst>
                  <a:ext uri="{FF2B5EF4-FFF2-40B4-BE49-F238E27FC236}">
                    <a16:creationId xmlns:a16="http://schemas.microsoft.com/office/drawing/2014/main" id="{7842D58A-4339-4657-95CB-10618107E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6" y="3133"/>
                <a:ext cx="35" cy="15"/>
              </a:xfrm>
              <a:custGeom>
                <a:avLst/>
                <a:gdLst>
                  <a:gd name="T0" fmla="*/ 0 w 539"/>
                  <a:gd name="T1" fmla="*/ 0 h 220"/>
                  <a:gd name="T2" fmla="*/ 0 w 539"/>
                  <a:gd name="T3" fmla="*/ 0 h 220"/>
                  <a:gd name="T4" fmla="*/ 0 w 539"/>
                  <a:gd name="T5" fmla="*/ 0 h 220"/>
                  <a:gd name="T6" fmla="*/ 0 w 539"/>
                  <a:gd name="T7" fmla="*/ 0 h 220"/>
                  <a:gd name="T8" fmla="*/ 1 w 539"/>
                  <a:gd name="T9" fmla="*/ 0 h 220"/>
                  <a:gd name="T10" fmla="*/ 1 w 539"/>
                  <a:gd name="T11" fmla="*/ 0 h 220"/>
                  <a:gd name="T12" fmla="*/ 1 w 539"/>
                  <a:gd name="T13" fmla="*/ 0 h 220"/>
                  <a:gd name="T14" fmla="*/ 1 w 539"/>
                  <a:gd name="T15" fmla="*/ 0 h 220"/>
                  <a:gd name="T16" fmla="*/ 1 w 539"/>
                  <a:gd name="T17" fmla="*/ 0 h 220"/>
                  <a:gd name="T18" fmla="*/ 1 w 539"/>
                  <a:gd name="T19" fmla="*/ 0 h 220"/>
                  <a:gd name="T20" fmla="*/ 1 w 539"/>
                  <a:gd name="T21" fmla="*/ 0 h 220"/>
                  <a:gd name="T22" fmla="*/ 1 w 539"/>
                  <a:gd name="T23" fmla="*/ 0 h 220"/>
                  <a:gd name="T24" fmla="*/ 2 w 539"/>
                  <a:gd name="T25" fmla="*/ 0 h 220"/>
                  <a:gd name="T26" fmla="*/ 2 w 539"/>
                  <a:gd name="T27" fmla="*/ 1 h 220"/>
                  <a:gd name="T28" fmla="*/ 2 w 539"/>
                  <a:gd name="T29" fmla="*/ 1 h 220"/>
                  <a:gd name="T30" fmla="*/ 2 w 539"/>
                  <a:gd name="T31" fmla="*/ 1 h 220"/>
                  <a:gd name="T32" fmla="*/ 2 w 539"/>
                  <a:gd name="T33" fmla="*/ 1 h 220"/>
                  <a:gd name="T34" fmla="*/ 2 w 539"/>
                  <a:gd name="T35" fmla="*/ 1 h 220"/>
                  <a:gd name="T36" fmla="*/ 2 w 539"/>
                  <a:gd name="T37" fmla="*/ 1 h 220"/>
                  <a:gd name="T38" fmla="*/ 2 w 539"/>
                  <a:gd name="T39" fmla="*/ 1 h 220"/>
                  <a:gd name="T40" fmla="*/ 2 w 539"/>
                  <a:gd name="T41" fmla="*/ 1 h 220"/>
                  <a:gd name="T42" fmla="*/ 2 w 539"/>
                  <a:gd name="T43" fmla="*/ 1 h 220"/>
                  <a:gd name="T44" fmla="*/ 2 w 539"/>
                  <a:gd name="T45" fmla="*/ 1 h 220"/>
                  <a:gd name="T46" fmla="*/ 1 w 539"/>
                  <a:gd name="T47" fmla="*/ 1 h 220"/>
                  <a:gd name="T48" fmla="*/ 1 w 539"/>
                  <a:gd name="T49" fmla="*/ 1 h 220"/>
                  <a:gd name="T50" fmla="*/ 1 w 539"/>
                  <a:gd name="T51" fmla="*/ 0 h 220"/>
                  <a:gd name="T52" fmla="*/ 1 w 539"/>
                  <a:gd name="T53" fmla="*/ 0 h 220"/>
                  <a:gd name="T54" fmla="*/ 1 w 539"/>
                  <a:gd name="T55" fmla="*/ 0 h 220"/>
                  <a:gd name="T56" fmla="*/ 1 w 539"/>
                  <a:gd name="T57" fmla="*/ 0 h 220"/>
                  <a:gd name="T58" fmla="*/ 0 w 539"/>
                  <a:gd name="T59" fmla="*/ 0 h 220"/>
                  <a:gd name="T60" fmla="*/ 0 w 539"/>
                  <a:gd name="T61" fmla="*/ 0 h 220"/>
                  <a:gd name="T62" fmla="*/ 0 w 539"/>
                  <a:gd name="T63" fmla="*/ 0 h 220"/>
                  <a:gd name="T64" fmla="*/ 0 w 539"/>
                  <a:gd name="T65" fmla="*/ 0 h 220"/>
                  <a:gd name="T66" fmla="*/ 0 w 539"/>
                  <a:gd name="T67" fmla="*/ 0 h 22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539" h="220">
                    <a:moveTo>
                      <a:pt x="0" y="9"/>
                    </a:moveTo>
                    <a:lnTo>
                      <a:pt x="29" y="0"/>
                    </a:lnTo>
                    <a:lnTo>
                      <a:pt x="63" y="20"/>
                    </a:lnTo>
                    <a:lnTo>
                      <a:pt x="97" y="38"/>
                    </a:lnTo>
                    <a:lnTo>
                      <a:pt x="126" y="29"/>
                    </a:lnTo>
                    <a:lnTo>
                      <a:pt x="159" y="46"/>
                    </a:lnTo>
                    <a:lnTo>
                      <a:pt x="188" y="38"/>
                    </a:lnTo>
                    <a:lnTo>
                      <a:pt x="222" y="57"/>
                    </a:lnTo>
                    <a:lnTo>
                      <a:pt x="248" y="49"/>
                    </a:lnTo>
                    <a:lnTo>
                      <a:pt x="285" y="67"/>
                    </a:lnTo>
                    <a:lnTo>
                      <a:pt x="319" y="86"/>
                    </a:lnTo>
                    <a:lnTo>
                      <a:pt x="347" y="78"/>
                    </a:lnTo>
                    <a:lnTo>
                      <a:pt x="380" y="96"/>
                    </a:lnTo>
                    <a:lnTo>
                      <a:pt x="414" y="113"/>
                    </a:lnTo>
                    <a:lnTo>
                      <a:pt x="451" y="132"/>
                    </a:lnTo>
                    <a:lnTo>
                      <a:pt x="485" y="149"/>
                    </a:lnTo>
                    <a:lnTo>
                      <a:pt x="531" y="194"/>
                    </a:lnTo>
                    <a:lnTo>
                      <a:pt x="539" y="220"/>
                    </a:lnTo>
                    <a:lnTo>
                      <a:pt x="503" y="204"/>
                    </a:lnTo>
                    <a:lnTo>
                      <a:pt x="460" y="157"/>
                    </a:lnTo>
                    <a:lnTo>
                      <a:pt x="432" y="167"/>
                    </a:lnTo>
                    <a:lnTo>
                      <a:pt x="398" y="149"/>
                    </a:lnTo>
                    <a:lnTo>
                      <a:pt x="363" y="128"/>
                    </a:lnTo>
                    <a:lnTo>
                      <a:pt x="327" y="112"/>
                    </a:lnTo>
                    <a:lnTo>
                      <a:pt x="301" y="120"/>
                    </a:lnTo>
                    <a:lnTo>
                      <a:pt x="265" y="104"/>
                    </a:lnTo>
                    <a:lnTo>
                      <a:pt x="230" y="83"/>
                    </a:lnTo>
                    <a:lnTo>
                      <a:pt x="177" y="101"/>
                    </a:lnTo>
                    <a:lnTo>
                      <a:pt x="143" y="83"/>
                    </a:lnTo>
                    <a:lnTo>
                      <a:pt x="115" y="91"/>
                    </a:lnTo>
                    <a:lnTo>
                      <a:pt x="80" y="72"/>
                    </a:lnTo>
                    <a:lnTo>
                      <a:pt x="46" y="54"/>
                    </a:lnTo>
                    <a:lnTo>
                      <a:pt x="10" y="37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35" name="Freeform 2154">
                <a:extLst>
                  <a:ext uri="{FF2B5EF4-FFF2-40B4-BE49-F238E27FC236}">
                    <a16:creationId xmlns:a16="http://schemas.microsoft.com/office/drawing/2014/main" id="{02E80B54-D3BE-46DB-AA6F-4E68A424B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6" y="3134"/>
                <a:ext cx="1" cy="2"/>
              </a:xfrm>
              <a:custGeom>
                <a:avLst/>
                <a:gdLst>
                  <a:gd name="T0" fmla="*/ 0 w 10"/>
                  <a:gd name="T1" fmla="*/ 0 h 28"/>
                  <a:gd name="T2" fmla="*/ 0 w 10"/>
                  <a:gd name="T3" fmla="*/ 0 h 28"/>
                  <a:gd name="T4" fmla="*/ 0 w 10"/>
                  <a:gd name="T5" fmla="*/ 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28">
                    <a:moveTo>
                      <a:pt x="10" y="28"/>
                    </a:moveTo>
                    <a:lnTo>
                      <a:pt x="0" y="0"/>
                    </a:lnTo>
                    <a:lnTo>
                      <a:pt x="10" y="28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36" name="Freeform 2155">
                <a:extLst>
                  <a:ext uri="{FF2B5EF4-FFF2-40B4-BE49-F238E27FC236}">
                    <a16:creationId xmlns:a16="http://schemas.microsoft.com/office/drawing/2014/main" id="{3F48DB90-0AB8-4847-B2E9-4DED984BC7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8" y="3158"/>
                <a:ext cx="1" cy="4"/>
              </a:xfrm>
              <a:custGeom>
                <a:avLst/>
                <a:gdLst>
                  <a:gd name="T0" fmla="*/ 0 w 17"/>
                  <a:gd name="T1" fmla="*/ 0 h 55"/>
                  <a:gd name="T2" fmla="*/ 0 w 17"/>
                  <a:gd name="T3" fmla="*/ 0 h 55"/>
                  <a:gd name="T4" fmla="*/ 0 w 17"/>
                  <a:gd name="T5" fmla="*/ 0 h 55"/>
                  <a:gd name="T6" fmla="*/ 0 w 17"/>
                  <a:gd name="T7" fmla="*/ 0 h 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55">
                    <a:moveTo>
                      <a:pt x="0" y="0"/>
                    </a:moveTo>
                    <a:lnTo>
                      <a:pt x="8" y="29"/>
                    </a:lnTo>
                    <a:lnTo>
                      <a:pt x="17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37" name="Freeform 2156">
                <a:extLst>
                  <a:ext uri="{FF2B5EF4-FFF2-40B4-BE49-F238E27FC236}">
                    <a16:creationId xmlns:a16="http://schemas.microsoft.com/office/drawing/2014/main" id="{EC738DDF-7444-4B89-B482-34362BA50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3" y="3144"/>
                <a:ext cx="36" cy="18"/>
              </a:xfrm>
              <a:custGeom>
                <a:avLst/>
                <a:gdLst>
                  <a:gd name="T0" fmla="*/ 0 w 552"/>
                  <a:gd name="T1" fmla="*/ 0 h 267"/>
                  <a:gd name="T2" fmla="*/ 0 w 552"/>
                  <a:gd name="T3" fmla="*/ 0 h 267"/>
                  <a:gd name="T4" fmla="*/ 0 w 552"/>
                  <a:gd name="T5" fmla="*/ 0 h 267"/>
                  <a:gd name="T6" fmla="*/ 0 w 552"/>
                  <a:gd name="T7" fmla="*/ 0 h 267"/>
                  <a:gd name="T8" fmla="*/ 1 w 552"/>
                  <a:gd name="T9" fmla="*/ 0 h 267"/>
                  <a:gd name="T10" fmla="*/ 1 w 552"/>
                  <a:gd name="T11" fmla="*/ 0 h 267"/>
                  <a:gd name="T12" fmla="*/ 1 w 552"/>
                  <a:gd name="T13" fmla="*/ 0 h 267"/>
                  <a:gd name="T14" fmla="*/ 1 w 552"/>
                  <a:gd name="T15" fmla="*/ 0 h 267"/>
                  <a:gd name="T16" fmla="*/ 1 w 552"/>
                  <a:gd name="T17" fmla="*/ 0 h 267"/>
                  <a:gd name="T18" fmla="*/ 1 w 552"/>
                  <a:gd name="T19" fmla="*/ 0 h 267"/>
                  <a:gd name="T20" fmla="*/ 1 w 552"/>
                  <a:gd name="T21" fmla="*/ 0 h 267"/>
                  <a:gd name="T22" fmla="*/ 2 w 552"/>
                  <a:gd name="T23" fmla="*/ 1 h 267"/>
                  <a:gd name="T24" fmla="*/ 2 w 552"/>
                  <a:gd name="T25" fmla="*/ 1 h 267"/>
                  <a:gd name="T26" fmla="*/ 2 w 552"/>
                  <a:gd name="T27" fmla="*/ 1 h 267"/>
                  <a:gd name="T28" fmla="*/ 2 w 552"/>
                  <a:gd name="T29" fmla="*/ 1 h 267"/>
                  <a:gd name="T30" fmla="*/ 2 w 552"/>
                  <a:gd name="T31" fmla="*/ 1 h 267"/>
                  <a:gd name="T32" fmla="*/ 2 w 552"/>
                  <a:gd name="T33" fmla="*/ 1 h 267"/>
                  <a:gd name="T34" fmla="*/ 2 w 552"/>
                  <a:gd name="T35" fmla="*/ 1 h 267"/>
                  <a:gd name="T36" fmla="*/ 2 w 552"/>
                  <a:gd name="T37" fmla="*/ 1 h 267"/>
                  <a:gd name="T38" fmla="*/ 2 w 552"/>
                  <a:gd name="T39" fmla="*/ 1 h 267"/>
                  <a:gd name="T40" fmla="*/ 2 w 552"/>
                  <a:gd name="T41" fmla="*/ 1 h 267"/>
                  <a:gd name="T42" fmla="*/ 2 w 552"/>
                  <a:gd name="T43" fmla="*/ 1 h 267"/>
                  <a:gd name="T44" fmla="*/ 2 w 552"/>
                  <a:gd name="T45" fmla="*/ 1 h 267"/>
                  <a:gd name="T46" fmla="*/ 1 w 552"/>
                  <a:gd name="T47" fmla="*/ 1 h 267"/>
                  <a:gd name="T48" fmla="*/ 1 w 552"/>
                  <a:gd name="T49" fmla="*/ 1 h 267"/>
                  <a:gd name="T50" fmla="*/ 1 w 552"/>
                  <a:gd name="T51" fmla="*/ 1 h 267"/>
                  <a:gd name="T52" fmla="*/ 1 w 552"/>
                  <a:gd name="T53" fmla="*/ 1 h 267"/>
                  <a:gd name="T54" fmla="*/ 1 w 552"/>
                  <a:gd name="T55" fmla="*/ 1 h 267"/>
                  <a:gd name="T56" fmla="*/ 1 w 552"/>
                  <a:gd name="T57" fmla="*/ 0 h 267"/>
                  <a:gd name="T58" fmla="*/ 0 w 552"/>
                  <a:gd name="T59" fmla="*/ 0 h 267"/>
                  <a:gd name="T60" fmla="*/ 0 w 552"/>
                  <a:gd name="T61" fmla="*/ 0 h 267"/>
                  <a:gd name="T62" fmla="*/ 0 w 552"/>
                  <a:gd name="T63" fmla="*/ 0 h 267"/>
                  <a:gd name="T64" fmla="*/ 0 w 552"/>
                  <a:gd name="T65" fmla="*/ 0 h 267"/>
                  <a:gd name="T66" fmla="*/ 0 w 552"/>
                  <a:gd name="T67" fmla="*/ 0 h 267"/>
                  <a:gd name="T68" fmla="*/ 0 w 552"/>
                  <a:gd name="T69" fmla="*/ 0 h 26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52" h="267">
                    <a:moveTo>
                      <a:pt x="0" y="0"/>
                    </a:moveTo>
                    <a:lnTo>
                      <a:pt x="34" y="21"/>
                    </a:lnTo>
                    <a:lnTo>
                      <a:pt x="71" y="37"/>
                    </a:lnTo>
                    <a:lnTo>
                      <a:pt x="96" y="29"/>
                    </a:lnTo>
                    <a:lnTo>
                      <a:pt x="133" y="47"/>
                    </a:lnTo>
                    <a:lnTo>
                      <a:pt x="158" y="38"/>
                    </a:lnTo>
                    <a:lnTo>
                      <a:pt x="192" y="58"/>
                    </a:lnTo>
                    <a:lnTo>
                      <a:pt x="229" y="76"/>
                    </a:lnTo>
                    <a:lnTo>
                      <a:pt x="254" y="67"/>
                    </a:lnTo>
                    <a:lnTo>
                      <a:pt x="291" y="87"/>
                    </a:lnTo>
                    <a:lnTo>
                      <a:pt x="325" y="104"/>
                    </a:lnTo>
                    <a:lnTo>
                      <a:pt x="359" y="122"/>
                    </a:lnTo>
                    <a:lnTo>
                      <a:pt x="396" y="140"/>
                    </a:lnTo>
                    <a:lnTo>
                      <a:pt x="430" y="158"/>
                    </a:lnTo>
                    <a:lnTo>
                      <a:pt x="465" y="178"/>
                    </a:lnTo>
                    <a:lnTo>
                      <a:pt x="501" y="195"/>
                    </a:lnTo>
                    <a:lnTo>
                      <a:pt x="535" y="212"/>
                    </a:lnTo>
                    <a:lnTo>
                      <a:pt x="552" y="267"/>
                    </a:lnTo>
                    <a:lnTo>
                      <a:pt x="509" y="221"/>
                    </a:lnTo>
                    <a:lnTo>
                      <a:pt x="472" y="204"/>
                    </a:lnTo>
                    <a:lnTo>
                      <a:pt x="439" y="187"/>
                    </a:lnTo>
                    <a:lnTo>
                      <a:pt x="404" y="166"/>
                    </a:lnTo>
                    <a:lnTo>
                      <a:pt x="368" y="150"/>
                    </a:lnTo>
                    <a:lnTo>
                      <a:pt x="333" y="130"/>
                    </a:lnTo>
                    <a:lnTo>
                      <a:pt x="308" y="137"/>
                    </a:lnTo>
                    <a:lnTo>
                      <a:pt x="246" y="129"/>
                    </a:lnTo>
                    <a:lnTo>
                      <a:pt x="210" y="113"/>
                    </a:lnTo>
                    <a:lnTo>
                      <a:pt x="184" y="121"/>
                    </a:lnTo>
                    <a:lnTo>
                      <a:pt x="149" y="100"/>
                    </a:lnTo>
                    <a:lnTo>
                      <a:pt x="113" y="84"/>
                    </a:lnTo>
                    <a:lnTo>
                      <a:pt x="87" y="92"/>
                    </a:lnTo>
                    <a:lnTo>
                      <a:pt x="50" y="72"/>
                    </a:lnTo>
                    <a:lnTo>
                      <a:pt x="42" y="47"/>
                    </a:lnTo>
                    <a:lnTo>
                      <a:pt x="16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38" name="Freeform 2157">
                <a:extLst>
                  <a:ext uri="{FF2B5EF4-FFF2-40B4-BE49-F238E27FC236}">
                    <a16:creationId xmlns:a16="http://schemas.microsoft.com/office/drawing/2014/main" id="{A5D7D5F2-2A7C-4B19-9670-445C7D46EF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3" y="3144"/>
                <a:ext cx="1" cy="4"/>
              </a:xfrm>
              <a:custGeom>
                <a:avLst/>
                <a:gdLst>
                  <a:gd name="T0" fmla="*/ 0 w 16"/>
                  <a:gd name="T1" fmla="*/ 0 h 55"/>
                  <a:gd name="T2" fmla="*/ 0 w 16"/>
                  <a:gd name="T3" fmla="*/ 0 h 55"/>
                  <a:gd name="T4" fmla="*/ 0 w 16"/>
                  <a:gd name="T5" fmla="*/ 0 h 55"/>
                  <a:gd name="T6" fmla="*/ 0 w 16"/>
                  <a:gd name="T7" fmla="*/ 0 h 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55">
                    <a:moveTo>
                      <a:pt x="16" y="55"/>
                    </a:moveTo>
                    <a:lnTo>
                      <a:pt x="8" y="29"/>
                    </a:lnTo>
                    <a:lnTo>
                      <a:pt x="0" y="0"/>
                    </a:lnTo>
                    <a:lnTo>
                      <a:pt x="16" y="55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9450" name="Group 2158">
              <a:extLst>
                <a:ext uri="{FF2B5EF4-FFF2-40B4-BE49-F238E27FC236}">
                  <a16:creationId xmlns:a16="http://schemas.microsoft.com/office/drawing/2014/main" id="{9E815D7B-8F16-4D61-868D-75BEEE339E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97" y="3026"/>
              <a:ext cx="681" cy="562"/>
              <a:chOff x="4497" y="3026"/>
              <a:chExt cx="681" cy="562"/>
            </a:xfrm>
          </p:grpSpPr>
          <p:sp>
            <p:nvSpPr>
              <p:cNvPr id="99539" name="Freeform 2159">
                <a:extLst>
                  <a:ext uri="{FF2B5EF4-FFF2-40B4-BE49-F238E27FC236}">
                    <a16:creationId xmlns:a16="http://schemas.microsoft.com/office/drawing/2014/main" id="{CE2BB097-795E-4450-9EDE-6327FEC00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9" y="3177"/>
                <a:ext cx="1" cy="4"/>
              </a:xfrm>
              <a:custGeom>
                <a:avLst/>
                <a:gdLst>
                  <a:gd name="T0" fmla="*/ 0 w 26"/>
                  <a:gd name="T1" fmla="*/ 0 h 59"/>
                  <a:gd name="T2" fmla="*/ 0 w 26"/>
                  <a:gd name="T3" fmla="*/ 0 h 59"/>
                  <a:gd name="T4" fmla="*/ 0 w 26"/>
                  <a:gd name="T5" fmla="*/ 0 h 59"/>
                  <a:gd name="T6" fmla="*/ 0 w 26"/>
                  <a:gd name="T7" fmla="*/ 0 h 59"/>
                  <a:gd name="T8" fmla="*/ 0 w 26"/>
                  <a:gd name="T9" fmla="*/ 0 h 59"/>
                  <a:gd name="T10" fmla="*/ 0 w 26"/>
                  <a:gd name="T11" fmla="*/ 0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59">
                    <a:moveTo>
                      <a:pt x="17" y="0"/>
                    </a:moveTo>
                    <a:lnTo>
                      <a:pt x="26" y="25"/>
                    </a:lnTo>
                    <a:lnTo>
                      <a:pt x="0" y="33"/>
                    </a:lnTo>
                    <a:lnTo>
                      <a:pt x="8" y="59"/>
                    </a:lnTo>
                    <a:lnTo>
                      <a:pt x="0" y="3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40" name="Freeform 2160">
                <a:extLst>
                  <a:ext uri="{FF2B5EF4-FFF2-40B4-BE49-F238E27FC236}">
                    <a16:creationId xmlns:a16="http://schemas.microsoft.com/office/drawing/2014/main" id="{3299BE65-ED77-4427-BB6C-026B53020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2" y="3159"/>
                <a:ext cx="38" cy="20"/>
              </a:xfrm>
              <a:custGeom>
                <a:avLst/>
                <a:gdLst>
                  <a:gd name="T0" fmla="*/ 0 w 569"/>
                  <a:gd name="T1" fmla="*/ 0 h 308"/>
                  <a:gd name="T2" fmla="*/ 0 w 569"/>
                  <a:gd name="T3" fmla="*/ 0 h 308"/>
                  <a:gd name="T4" fmla="*/ 0 w 569"/>
                  <a:gd name="T5" fmla="*/ 0 h 308"/>
                  <a:gd name="T6" fmla="*/ 0 w 569"/>
                  <a:gd name="T7" fmla="*/ 0 h 308"/>
                  <a:gd name="T8" fmla="*/ 1 w 569"/>
                  <a:gd name="T9" fmla="*/ 0 h 308"/>
                  <a:gd name="T10" fmla="*/ 1 w 569"/>
                  <a:gd name="T11" fmla="*/ 0 h 308"/>
                  <a:gd name="T12" fmla="*/ 1 w 569"/>
                  <a:gd name="T13" fmla="*/ 0 h 308"/>
                  <a:gd name="T14" fmla="*/ 1 w 569"/>
                  <a:gd name="T15" fmla="*/ 0 h 308"/>
                  <a:gd name="T16" fmla="*/ 1 w 569"/>
                  <a:gd name="T17" fmla="*/ 0 h 308"/>
                  <a:gd name="T18" fmla="*/ 1 w 569"/>
                  <a:gd name="T19" fmla="*/ 1 h 308"/>
                  <a:gd name="T20" fmla="*/ 2 w 569"/>
                  <a:gd name="T21" fmla="*/ 1 h 308"/>
                  <a:gd name="T22" fmla="*/ 2 w 569"/>
                  <a:gd name="T23" fmla="*/ 1 h 308"/>
                  <a:gd name="T24" fmla="*/ 2 w 569"/>
                  <a:gd name="T25" fmla="*/ 1 h 308"/>
                  <a:gd name="T26" fmla="*/ 2 w 569"/>
                  <a:gd name="T27" fmla="*/ 1 h 308"/>
                  <a:gd name="T28" fmla="*/ 2 w 569"/>
                  <a:gd name="T29" fmla="*/ 1 h 308"/>
                  <a:gd name="T30" fmla="*/ 2 w 569"/>
                  <a:gd name="T31" fmla="*/ 1 h 308"/>
                  <a:gd name="T32" fmla="*/ 3 w 569"/>
                  <a:gd name="T33" fmla="*/ 1 h 308"/>
                  <a:gd name="T34" fmla="*/ 2 w 569"/>
                  <a:gd name="T35" fmla="*/ 1 h 308"/>
                  <a:gd name="T36" fmla="*/ 2 w 569"/>
                  <a:gd name="T37" fmla="*/ 1 h 308"/>
                  <a:gd name="T38" fmla="*/ 2 w 569"/>
                  <a:gd name="T39" fmla="*/ 1 h 308"/>
                  <a:gd name="T40" fmla="*/ 2 w 569"/>
                  <a:gd name="T41" fmla="*/ 1 h 308"/>
                  <a:gd name="T42" fmla="*/ 2 w 569"/>
                  <a:gd name="T43" fmla="*/ 1 h 308"/>
                  <a:gd name="T44" fmla="*/ 2 w 569"/>
                  <a:gd name="T45" fmla="*/ 1 h 308"/>
                  <a:gd name="T46" fmla="*/ 1 w 569"/>
                  <a:gd name="T47" fmla="*/ 1 h 308"/>
                  <a:gd name="T48" fmla="*/ 1 w 569"/>
                  <a:gd name="T49" fmla="*/ 1 h 308"/>
                  <a:gd name="T50" fmla="*/ 1 w 569"/>
                  <a:gd name="T51" fmla="*/ 1 h 308"/>
                  <a:gd name="T52" fmla="*/ 1 w 569"/>
                  <a:gd name="T53" fmla="*/ 1 h 308"/>
                  <a:gd name="T54" fmla="*/ 1 w 569"/>
                  <a:gd name="T55" fmla="*/ 1 h 308"/>
                  <a:gd name="T56" fmla="*/ 1 w 569"/>
                  <a:gd name="T57" fmla="*/ 0 h 308"/>
                  <a:gd name="T58" fmla="*/ 1 w 569"/>
                  <a:gd name="T59" fmla="*/ 0 h 308"/>
                  <a:gd name="T60" fmla="*/ 0 w 569"/>
                  <a:gd name="T61" fmla="*/ 0 h 308"/>
                  <a:gd name="T62" fmla="*/ 0 w 569"/>
                  <a:gd name="T63" fmla="*/ 0 h 308"/>
                  <a:gd name="T64" fmla="*/ 0 w 569"/>
                  <a:gd name="T65" fmla="*/ 0 h 308"/>
                  <a:gd name="T66" fmla="*/ 0 w 569"/>
                  <a:gd name="T67" fmla="*/ 0 h 308"/>
                  <a:gd name="T68" fmla="*/ 0 w 569"/>
                  <a:gd name="T69" fmla="*/ 0 h 3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69" h="308">
                    <a:moveTo>
                      <a:pt x="18" y="9"/>
                    </a:moveTo>
                    <a:lnTo>
                      <a:pt x="45" y="0"/>
                    </a:lnTo>
                    <a:lnTo>
                      <a:pt x="54" y="25"/>
                    </a:lnTo>
                    <a:lnTo>
                      <a:pt x="88" y="43"/>
                    </a:lnTo>
                    <a:lnTo>
                      <a:pt x="123" y="63"/>
                    </a:lnTo>
                    <a:lnTo>
                      <a:pt x="150" y="54"/>
                    </a:lnTo>
                    <a:lnTo>
                      <a:pt x="184" y="72"/>
                    </a:lnTo>
                    <a:lnTo>
                      <a:pt x="218" y="92"/>
                    </a:lnTo>
                    <a:lnTo>
                      <a:pt x="255" y="109"/>
                    </a:lnTo>
                    <a:lnTo>
                      <a:pt x="317" y="117"/>
                    </a:lnTo>
                    <a:lnTo>
                      <a:pt x="351" y="138"/>
                    </a:lnTo>
                    <a:lnTo>
                      <a:pt x="385" y="155"/>
                    </a:lnTo>
                    <a:lnTo>
                      <a:pt x="422" y="175"/>
                    </a:lnTo>
                    <a:lnTo>
                      <a:pt x="456" y="192"/>
                    </a:lnTo>
                    <a:lnTo>
                      <a:pt x="501" y="237"/>
                    </a:lnTo>
                    <a:lnTo>
                      <a:pt x="535" y="255"/>
                    </a:lnTo>
                    <a:lnTo>
                      <a:pt x="569" y="275"/>
                    </a:lnTo>
                    <a:lnTo>
                      <a:pt x="552" y="308"/>
                    </a:lnTo>
                    <a:lnTo>
                      <a:pt x="519" y="291"/>
                    </a:lnTo>
                    <a:lnTo>
                      <a:pt x="481" y="271"/>
                    </a:lnTo>
                    <a:lnTo>
                      <a:pt x="448" y="254"/>
                    </a:lnTo>
                    <a:lnTo>
                      <a:pt x="403" y="209"/>
                    </a:lnTo>
                    <a:lnTo>
                      <a:pt x="369" y="191"/>
                    </a:lnTo>
                    <a:lnTo>
                      <a:pt x="334" y="172"/>
                    </a:lnTo>
                    <a:lnTo>
                      <a:pt x="298" y="154"/>
                    </a:lnTo>
                    <a:lnTo>
                      <a:pt x="272" y="162"/>
                    </a:lnTo>
                    <a:lnTo>
                      <a:pt x="235" y="144"/>
                    </a:lnTo>
                    <a:lnTo>
                      <a:pt x="201" y="125"/>
                    </a:lnTo>
                    <a:lnTo>
                      <a:pt x="168" y="108"/>
                    </a:lnTo>
                    <a:lnTo>
                      <a:pt x="130" y="89"/>
                    </a:lnTo>
                    <a:lnTo>
                      <a:pt x="97" y="72"/>
                    </a:lnTo>
                    <a:lnTo>
                      <a:pt x="71" y="79"/>
                    </a:lnTo>
                    <a:lnTo>
                      <a:pt x="34" y="60"/>
                    </a:lnTo>
                    <a:lnTo>
                      <a:pt x="0" y="43"/>
                    </a:lnTo>
                    <a:lnTo>
                      <a:pt x="18" y="9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41" name="Freeform 2161">
                <a:extLst>
                  <a:ext uri="{FF2B5EF4-FFF2-40B4-BE49-F238E27FC236}">
                    <a16:creationId xmlns:a16="http://schemas.microsoft.com/office/drawing/2014/main" id="{3FF21CEF-145E-42BD-A3C7-3E2F27AD4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1" y="3159"/>
                <a:ext cx="2" cy="2"/>
              </a:xfrm>
              <a:custGeom>
                <a:avLst/>
                <a:gdLst>
                  <a:gd name="T0" fmla="*/ 0 w 26"/>
                  <a:gd name="T1" fmla="*/ 0 h 34"/>
                  <a:gd name="T2" fmla="*/ 0 w 26"/>
                  <a:gd name="T3" fmla="*/ 0 h 34"/>
                  <a:gd name="T4" fmla="*/ 0 w 26"/>
                  <a:gd name="T5" fmla="*/ 0 h 34"/>
                  <a:gd name="T6" fmla="*/ 0 w 26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34">
                    <a:moveTo>
                      <a:pt x="8" y="34"/>
                    </a:moveTo>
                    <a:lnTo>
                      <a:pt x="0" y="8"/>
                    </a:lnTo>
                    <a:lnTo>
                      <a:pt x="26" y="0"/>
                    </a:lnTo>
                    <a:lnTo>
                      <a:pt x="8" y="34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42" name="Freeform 2162">
                <a:extLst>
                  <a:ext uri="{FF2B5EF4-FFF2-40B4-BE49-F238E27FC236}">
                    <a16:creationId xmlns:a16="http://schemas.microsoft.com/office/drawing/2014/main" id="{15667330-8573-42E1-B75F-D540A7A5FE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3" y="3216"/>
                <a:ext cx="2" cy="2"/>
              </a:xfrm>
              <a:custGeom>
                <a:avLst/>
                <a:gdLst>
                  <a:gd name="T0" fmla="*/ 0 w 28"/>
                  <a:gd name="T1" fmla="*/ 0 h 35"/>
                  <a:gd name="T2" fmla="*/ 0 w 28"/>
                  <a:gd name="T3" fmla="*/ 0 h 35"/>
                  <a:gd name="T4" fmla="*/ 0 w 28"/>
                  <a:gd name="T5" fmla="*/ 0 h 35"/>
                  <a:gd name="T6" fmla="*/ 0 w 28"/>
                  <a:gd name="T7" fmla="*/ 0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35">
                    <a:moveTo>
                      <a:pt x="20" y="0"/>
                    </a:moveTo>
                    <a:lnTo>
                      <a:pt x="28" y="26"/>
                    </a:lnTo>
                    <a:lnTo>
                      <a:pt x="0" y="35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43" name="Freeform 2163">
                <a:extLst>
                  <a:ext uri="{FF2B5EF4-FFF2-40B4-BE49-F238E27FC236}">
                    <a16:creationId xmlns:a16="http://schemas.microsoft.com/office/drawing/2014/main" id="{6470E0A2-82F4-4462-8EAF-75E4CF64C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7" y="3182"/>
                <a:ext cx="37" cy="36"/>
              </a:xfrm>
              <a:custGeom>
                <a:avLst/>
                <a:gdLst>
                  <a:gd name="T0" fmla="*/ 0 w 551"/>
                  <a:gd name="T1" fmla="*/ 0 h 538"/>
                  <a:gd name="T2" fmla="*/ 0 w 551"/>
                  <a:gd name="T3" fmla="*/ 0 h 538"/>
                  <a:gd name="T4" fmla="*/ 1 w 551"/>
                  <a:gd name="T5" fmla="*/ 0 h 538"/>
                  <a:gd name="T6" fmla="*/ 1 w 551"/>
                  <a:gd name="T7" fmla="*/ 0 h 538"/>
                  <a:gd name="T8" fmla="*/ 1 w 551"/>
                  <a:gd name="T9" fmla="*/ 0 h 538"/>
                  <a:gd name="T10" fmla="*/ 1 w 551"/>
                  <a:gd name="T11" fmla="*/ 1 h 538"/>
                  <a:gd name="T12" fmla="*/ 1 w 551"/>
                  <a:gd name="T13" fmla="*/ 1 h 538"/>
                  <a:gd name="T14" fmla="*/ 2 w 551"/>
                  <a:gd name="T15" fmla="*/ 1 h 538"/>
                  <a:gd name="T16" fmla="*/ 2 w 551"/>
                  <a:gd name="T17" fmla="*/ 1 h 538"/>
                  <a:gd name="T18" fmla="*/ 2 w 551"/>
                  <a:gd name="T19" fmla="*/ 1 h 538"/>
                  <a:gd name="T20" fmla="*/ 2 w 551"/>
                  <a:gd name="T21" fmla="*/ 2 h 538"/>
                  <a:gd name="T22" fmla="*/ 2 w 551"/>
                  <a:gd name="T23" fmla="*/ 2 h 538"/>
                  <a:gd name="T24" fmla="*/ 2 w 551"/>
                  <a:gd name="T25" fmla="*/ 2 h 538"/>
                  <a:gd name="T26" fmla="*/ 2 w 551"/>
                  <a:gd name="T27" fmla="*/ 2 h 538"/>
                  <a:gd name="T28" fmla="*/ 2 w 551"/>
                  <a:gd name="T29" fmla="*/ 2 h 538"/>
                  <a:gd name="T30" fmla="*/ 2 w 551"/>
                  <a:gd name="T31" fmla="*/ 2 h 538"/>
                  <a:gd name="T32" fmla="*/ 2 w 551"/>
                  <a:gd name="T33" fmla="*/ 2 h 538"/>
                  <a:gd name="T34" fmla="*/ 2 w 551"/>
                  <a:gd name="T35" fmla="*/ 2 h 538"/>
                  <a:gd name="T36" fmla="*/ 2 w 551"/>
                  <a:gd name="T37" fmla="*/ 2 h 538"/>
                  <a:gd name="T38" fmla="*/ 2 w 551"/>
                  <a:gd name="T39" fmla="*/ 2 h 538"/>
                  <a:gd name="T40" fmla="*/ 2 w 551"/>
                  <a:gd name="T41" fmla="*/ 2 h 538"/>
                  <a:gd name="T42" fmla="*/ 2 w 551"/>
                  <a:gd name="T43" fmla="*/ 2 h 538"/>
                  <a:gd name="T44" fmla="*/ 2 w 551"/>
                  <a:gd name="T45" fmla="*/ 2 h 538"/>
                  <a:gd name="T46" fmla="*/ 2 w 551"/>
                  <a:gd name="T47" fmla="*/ 1 h 538"/>
                  <a:gd name="T48" fmla="*/ 2 w 551"/>
                  <a:gd name="T49" fmla="*/ 1 h 538"/>
                  <a:gd name="T50" fmla="*/ 1 w 551"/>
                  <a:gd name="T51" fmla="*/ 1 h 538"/>
                  <a:gd name="T52" fmla="*/ 1 w 551"/>
                  <a:gd name="T53" fmla="*/ 1 h 538"/>
                  <a:gd name="T54" fmla="*/ 1 w 551"/>
                  <a:gd name="T55" fmla="*/ 1 h 538"/>
                  <a:gd name="T56" fmla="*/ 1 w 551"/>
                  <a:gd name="T57" fmla="*/ 1 h 538"/>
                  <a:gd name="T58" fmla="*/ 1 w 551"/>
                  <a:gd name="T59" fmla="*/ 1 h 538"/>
                  <a:gd name="T60" fmla="*/ 1 w 551"/>
                  <a:gd name="T61" fmla="*/ 0 h 538"/>
                  <a:gd name="T62" fmla="*/ 0 w 551"/>
                  <a:gd name="T63" fmla="*/ 0 h 538"/>
                  <a:gd name="T64" fmla="*/ 0 w 551"/>
                  <a:gd name="T65" fmla="*/ 0 h 538"/>
                  <a:gd name="T66" fmla="*/ 0 w 551"/>
                  <a:gd name="T67" fmla="*/ 0 h 53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551" h="538">
                    <a:moveTo>
                      <a:pt x="11" y="0"/>
                    </a:moveTo>
                    <a:lnTo>
                      <a:pt x="79" y="37"/>
                    </a:lnTo>
                    <a:lnTo>
                      <a:pt x="115" y="54"/>
                    </a:lnTo>
                    <a:lnTo>
                      <a:pt x="178" y="65"/>
                    </a:lnTo>
                    <a:lnTo>
                      <a:pt x="220" y="108"/>
                    </a:lnTo>
                    <a:lnTo>
                      <a:pt x="262" y="154"/>
                    </a:lnTo>
                    <a:lnTo>
                      <a:pt x="308" y="200"/>
                    </a:lnTo>
                    <a:lnTo>
                      <a:pt x="342" y="217"/>
                    </a:lnTo>
                    <a:lnTo>
                      <a:pt x="359" y="271"/>
                    </a:lnTo>
                    <a:lnTo>
                      <a:pt x="405" y="316"/>
                    </a:lnTo>
                    <a:lnTo>
                      <a:pt x="412" y="342"/>
                    </a:lnTo>
                    <a:lnTo>
                      <a:pt x="455" y="387"/>
                    </a:lnTo>
                    <a:lnTo>
                      <a:pt x="463" y="413"/>
                    </a:lnTo>
                    <a:lnTo>
                      <a:pt x="480" y="466"/>
                    </a:lnTo>
                    <a:lnTo>
                      <a:pt x="505" y="459"/>
                    </a:lnTo>
                    <a:lnTo>
                      <a:pt x="515" y="487"/>
                    </a:lnTo>
                    <a:lnTo>
                      <a:pt x="551" y="503"/>
                    </a:lnTo>
                    <a:lnTo>
                      <a:pt x="531" y="538"/>
                    </a:lnTo>
                    <a:lnTo>
                      <a:pt x="497" y="521"/>
                    </a:lnTo>
                    <a:lnTo>
                      <a:pt x="454" y="474"/>
                    </a:lnTo>
                    <a:lnTo>
                      <a:pt x="447" y="449"/>
                    </a:lnTo>
                    <a:lnTo>
                      <a:pt x="437" y="421"/>
                    </a:lnTo>
                    <a:lnTo>
                      <a:pt x="393" y="379"/>
                    </a:lnTo>
                    <a:lnTo>
                      <a:pt x="376" y="324"/>
                    </a:lnTo>
                    <a:lnTo>
                      <a:pt x="342" y="305"/>
                    </a:lnTo>
                    <a:lnTo>
                      <a:pt x="325" y="253"/>
                    </a:lnTo>
                    <a:lnTo>
                      <a:pt x="280" y="208"/>
                    </a:lnTo>
                    <a:lnTo>
                      <a:pt x="246" y="190"/>
                    </a:lnTo>
                    <a:lnTo>
                      <a:pt x="204" y="145"/>
                    </a:lnTo>
                    <a:lnTo>
                      <a:pt x="167" y="126"/>
                    </a:lnTo>
                    <a:lnTo>
                      <a:pt x="125" y="82"/>
                    </a:lnTo>
                    <a:lnTo>
                      <a:pt x="62" y="71"/>
                    </a:lnTo>
                    <a:lnTo>
                      <a:pt x="0" y="63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44" name="Freeform 2164">
                <a:extLst>
                  <a:ext uri="{FF2B5EF4-FFF2-40B4-BE49-F238E27FC236}">
                    <a16:creationId xmlns:a16="http://schemas.microsoft.com/office/drawing/2014/main" id="{0E912DF6-43C2-499A-BF0A-68604A591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7" y="3182"/>
                <a:ext cx="1" cy="5"/>
              </a:xfrm>
              <a:custGeom>
                <a:avLst/>
                <a:gdLst>
                  <a:gd name="T0" fmla="*/ 0 w 20"/>
                  <a:gd name="T1" fmla="*/ 0 h 63"/>
                  <a:gd name="T2" fmla="*/ 0 w 20"/>
                  <a:gd name="T3" fmla="*/ 0 h 63"/>
                  <a:gd name="T4" fmla="*/ 0 w 20"/>
                  <a:gd name="T5" fmla="*/ 0 h 63"/>
                  <a:gd name="T6" fmla="*/ 0 w 20"/>
                  <a:gd name="T7" fmla="*/ 0 h 6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63">
                    <a:moveTo>
                      <a:pt x="9" y="63"/>
                    </a:moveTo>
                    <a:lnTo>
                      <a:pt x="0" y="34"/>
                    </a:lnTo>
                    <a:lnTo>
                      <a:pt x="20" y="0"/>
                    </a:lnTo>
                    <a:lnTo>
                      <a:pt x="9" y="63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45" name="Freeform 2165">
                <a:extLst>
                  <a:ext uri="{FF2B5EF4-FFF2-40B4-BE49-F238E27FC236}">
                    <a16:creationId xmlns:a16="http://schemas.microsoft.com/office/drawing/2014/main" id="{0C117E63-1DDB-4F2A-8261-2B9CBD24A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2" y="3238"/>
                <a:ext cx="2" cy="3"/>
              </a:xfrm>
              <a:custGeom>
                <a:avLst/>
                <a:gdLst>
                  <a:gd name="T0" fmla="*/ 0 w 26"/>
                  <a:gd name="T1" fmla="*/ 0 h 37"/>
                  <a:gd name="T2" fmla="*/ 0 w 26"/>
                  <a:gd name="T3" fmla="*/ 0 h 37"/>
                  <a:gd name="T4" fmla="*/ 0 w 26"/>
                  <a:gd name="T5" fmla="*/ 0 h 37"/>
                  <a:gd name="T6" fmla="*/ 0 w 26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37">
                    <a:moveTo>
                      <a:pt x="17" y="0"/>
                    </a:moveTo>
                    <a:lnTo>
                      <a:pt x="26" y="29"/>
                    </a:lnTo>
                    <a:lnTo>
                      <a:pt x="0" y="3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46" name="Freeform 2166">
                <a:extLst>
                  <a:ext uri="{FF2B5EF4-FFF2-40B4-BE49-F238E27FC236}">
                    <a16:creationId xmlns:a16="http://schemas.microsoft.com/office/drawing/2014/main" id="{340181CC-F4F7-4A67-800E-B1A529F95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1" y="3197"/>
                <a:ext cx="32" cy="44"/>
              </a:xfrm>
              <a:custGeom>
                <a:avLst/>
                <a:gdLst>
                  <a:gd name="T0" fmla="*/ 0 w 476"/>
                  <a:gd name="T1" fmla="*/ 0 h 652"/>
                  <a:gd name="T2" fmla="*/ 0 w 476"/>
                  <a:gd name="T3" fmla="*/ 0 h 652"/>
                  <a:gd name="T4" fmla="*/ 0 w 476"/>
                  <a:gd name="T5" fmla="*/ 0 h 652"/>
                  <a:gd name="T6" fmla="*/ 0 w 476"/>
                  <a:gd name="T7" fmla="*/ 0 h 652"/>
                  <a:gd name="T8" fmla="*/ 1 w 476"/>
                  <a:gd name="T9" fmla="*/ 1 h 652"/>
                  <a:gd name="T10" fmla="*/ 1 w 476"/>
                  <a:gd name="T11" fmla="*/ 1 h 652"/>
                  <a:gd name="T12" fmla="*/ 1 w 476"/>
                  <a:gd name="T13" fmla="*/ 1 h 652"/>
                  <a:gd name="T14" fmla="*/ 1 w 476"/>
                  <a:gd name="T15" fmla="*/ 1 h 652"/>
                  <a:gd name="T16" fmla="*/ 1 w 476"/>
                  <a:gd name="T17" fmla="*/ 1 h 652"/>
                  <a:gd name="T18" fmla="*/ 1 w 476"/>
                  <a:gd name="T19" fmla="*/ 1 h 652"/>
                  <a:gd name="T20" fmla="*/ 1 w 476"/>
                  <a:gd name="T21" fmla="*/ 2 h 652"/>
                  <a:gd name="T22" fmla="*/ 1 w 476"/>
                  <a:gd name="T23" fmla="*/ 2 h 652"/>
                  <a:gd name="T24" fmla="*/ 2 w 476"/>
                  <a:gd name="T25" fmla="*/ 2 h 652"/>
                  <a:gd name="T26" fmla="*/ 2 w 476"/>
                  <a:gd name="T27" fmla="*/ 2 h 652"/>
                  <a:gd name="T28" fmla="*/ 2 w 476"/>
                  <a:gd name="T29" fmla="*/ 2 h 652"/>
                  <a:gd name="T30" fmla="*/ 2 w 476"/>
                  <a:gd name="T31" fmla="*/ 3 h 652"/>
                  <a:gd name="T32" fmla="*/ 2 w 476"/>
                  <a:gd name="T33" fmla="*/ 3 h 652"/>
                  <a:gd name="T34" fmla="*/ 2 w 476"/>
                  <a:gd name="T35" fmla="*/ 3 h 652"/>
                  <a:gd name="T36" fmla="*/ 2 w 476"/>
                  <a:gd name="T37" fmla="*/ 3 h 652"/>
                  <a:gd name="T38" fmla="*/ 2 w 476"/>
                  <a:gd name="T39" fmla="*/ 3 h 652"/>
                  <a:gd name="T40" fmla="*/ 2 w 476"/>
                  <a:gd name="T41" fmla="*/ 2 h 652"/>
                  <a:gd name="T42" fmla="*/ 2 w 476"/>
                  <a:gd name="T43" fmla="*/ 2 h 652"/>
                  <a:gd name="T44" fmla="*/ 1 w 476"/>
                  <a:gd name="T45" fmla="*/ 2 h 652"/>
                  <a:gd name="T46" fmla="*/ 1 w 476"/>
                  <a:gd name="T47" fmla="*/ 2 h 652"/>
                  <a:gd name="T48" fmla="*/ 1 w 476"/>
                  <a:gd name="T49" fmla="*/ 2 h 652"/>
                  <a:gd name="T50" fmla="*/ 1 w 476"/>
                  <a:gd name="T51" fmla="*/ 1 h 652"/>
                  <a:gd name="T52" fmla="*/ 1 w 476"/>
                  <a:gd name="T53" fmla="*/ 1 h 652"/>
                  <a:gd name="T54" fmla="*/ 1 w 476"/>
                  <a:gd name="T55" fmla="*/ 1 h 652"/>
                  <a:gd name="T56" fmla="*/ 1 w 476"/>
                  <a:gd name="T57" fmla="*/ 1 h 652"/>
                  <a:gd name="T58" fmla="*/ 0 w 476"/>
                  <a:gd name="T59" fmla="*/ 1 h 652"/>
                  <a:gd name="T60" fmla="*/ 0 w 476"/>
                  <a:gd name="T61" fmla="*/ 0 h 652"/>
                  <a:gd name="T62" fmla="*/ 0 w 476"/>
                  <a:gd name="T63" fmla="*/ 0 h 652"/>
                  <a:gd name="T64" fmla="*/ 0 w 476"/>
                  <a:gd name="T65" fmla="*/ 0 h 652"/>
                  <a:gd name="T66" fmla="*/ 0 w 476"/>
                  <a:gd name="T67" fmla="*/ 0 h 652"/>
                  <a:gd name="T68" fmla="*/ 0 w 476"/>
                  <a:gd name="T69" fmla="*/ 0 h 65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76" h="652">
                    <a:moveTo>
                      <a:pt x="20" y="0"/>
                    </a:moveTo>
                    <a:lnTo>
                      <a:pt x="28" y="26"/>
                    </a:lnTo>
                    <a:lnTo>
                      <a:pt x="63" y="47"/>
                    </a:lnTo>
                    <a:lnTo>
                      <a:pt x="96" y="64"/>
                    </a:lnTo>
                    <a:lnTo>
                      <a:pt x="113" y="118"/>
                    </a:lnTo>
                    <a:lnTo>
                      <a:pt x="149" y="134"/>
                    </a:lnTo>
                    <a:lnTo>
                      <a:pt x="167" y="189"/>
                    </a:lnTo>
                    <a:lnTo>
                      <a:pt x="209" y="234"/>
                    </a:lnTo>
                    <a:lnTo>
                      <a:pt x="254" y="279"/>
                    </a:lnTo>
                    <a:lnTo>
                      <a:pt x="271" y="331"/>
                    </a:lnTo>
                    <a:lnTo>
                      <a:pt x="312" y="374"/>
                    </a:lnTo>
                    <a:lnTo>
                      <a:pt x="329" y="428"/>
                    </a:lnTo>
                    <a:lnTo>
                      <a:pt x="372" y="473"/>
                    </a:lnTo>
                    <a:lnTo>
                      <a:pt x="380" y="499"/>
                    </a:lnTo>
                    <a:lnTo>
                      <a:pt x="425" y="544"/>
                    </a:lnTo>
                    <a:lnTo>
                      <a:pt x="443" y="597"/>
                    </a:lnTo>
                    <a:lnTo>
                      <a:pt x="476" y="615"/>
                    </a:lnTo>
                    <a:lnTo>
                      <a:pt x="459" y="652"/>
                    </a:lnTo>
                    <a:lnTo>
                      <a:pt x="422" y="632"/>
                    </a:lnTo>
                    <a:lnTo>
                      <a:pt x="406" y="579"/>
                    </a:lnTo>
                    <a:lnTo>
                      <a:pt x="363" y="536"/>
                    </a:lnTo>
                    <a:lnTo>
                      <a:pt x="346" y="481"/>
                    </a:lnTo>
                    <a:lnTo>
                      <a:pt x="304" y="436"/>
                    </a:lnTo>
                    <a:lnTo>
                      <a:pt x="286" y="381"/>
                    </a:lnTo>
                    <a:lnTo>
                      <a:pt x="250" y="365"/>
                    </a:lnTo>
                    <a:lnTo>
                      <a:pt x="226" y="288"/>
                    </a:lnTo>
                    <a:lnTo>
                      <a:pt x="191" y="268"/>
                    </a:lnTo>
                    <a:lnTo>
                      <a:pt x="175" y="213"/>
                    </a:lnTo>
                    <a:lnTo>
                      <a:pt x="130" y="171"/>
                    </a:lnTo>
                    <a:lnTo>
                      <a:pt x="87" y="126"/>
                    </a:lnTo>
                    <a:lnTo>
                      <a:pt x="78" y="97"/>
                    </a:lnTo>
                    <a:lnTo>
                      <a:pt x="45" y="80"/>
                    </a:lnTo>
                    <a:lnTo>
                      <a:pt x="37" y="54"/>
                    </a:lnTo>
                    <a:lnTo>
                      <a:pt x="0" y="35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47" name="Freeform 2167">
                <a:extLst>
                  <a:ext uri="{FF2B5EF4-FFF2-40B4-BE49-F238E27FC236}">
                    <a16:creationId xmlns:a16="http://schemas.microsoft.com/office/drawing/2014/main" id="{7EB88E37-2BAD-4794-BD89-3C9E0D66F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1" y="3197"/>
                <a:ext cx="2" cy="3"/>
              </a:xfrm>
              <a:custGeom>
                <a:avLst/>
                <a:gdLst>
                  <a:gd name="T0" fmla="*/ 0 w 28"/>
                  <a:gd name="T1" fmla="*/ 0 h 35"/>
                  <a:gd name="T2" fmla="*/ 0 w 28"/>
                  <a:gd name="T3" fmla="*/ 0 h 35"/>
                  <a:gd name="T4" fmla="*/ 0 w 28"/>
                  <a:gd name="T5" fmla="*/ 0 h 35"/>
                  <a:gd name="T6" fmla="*/ 0 w 28"/>
                  <a:gd name="T7" fmla="*/ 0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35">
                    <a:moveTo>
                      <a:pt x="8" y="35"/>
                    </a:moveTo>
                    <a:lnTo>
                      <a:pt x="0" y="10"/>
                    </a:lnTo>
                    <a:lnTo>
                      <a:pt x="28" y="0"/>
                    </a:lnTo>
                    <a:lnTo>
                      <a:pt x="8" y="35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48" name="Freeform 2168">
                <a:extLst>
                  <a:ext uri="{FF2B5EF4-FFF2-40B4-BE49-F238E27FC236}">
                    <a16:creationId xmlns:a16="http://schemas.microsoft.com/office/drawing/2014/main" id="{26159120-8540-4B62-AB01-EF38ACAF5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1" y="3300"/>
                <a:ext cx="2" cy="2"/>
              </a:xfrm>
              <a:custGeom>
                <a:avLst/>
                <a:gdLst>
                  <a:gd name="T0" fmla="*/ 0 w 34"/>
                  <a:gd name="T1" fmla="*/ 0 h 29"/>
                  <a:gd name="T2" fmla="*/ 0 w 34"/>
                  <a:gd name="T3" fmla="*/ 0 h 29"/>
                  <a:gd name="T4" fmla="*/ 0 w 34"/>
                  <a:gd name="T5" fmla="*/ 0 h 29"/>
                  <a:gd name="T6" fmla="*/ 0 w 34"/>
                  <a:gd name="T7" fmla="*/ 0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29">
                    <a:moveTo>
                      <a:pt x="25" y="0"/>
                    </a:moveTo>
                    <a:lnTo>
                      <a:pt x="34" y="29"/>
                    </a:lnTo>
                    <a:lnTo>
                      <a:pt x="0" y="8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49" name="Freeform 2169">
                <a:extLst>
                  <a:ext uri="{FF2B5EF4-FFF2-40B4-BE49-F238E27FC236}">
                    <a16:creationId xmlns:a16="http://schemas.microsoft.com/office/drawing/2014/main" id="{D0193911-3430-4349-9F15-D164C1F11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9" y="3229"/>
                <a:ext cx="24" cy="71"/>
              </a:xfrm>
              <a:custGeom>
                <a:avLst/>
                <a:gdLst>
                  <a:gd name="T0" fmla="*/ 0 w 353"/>
                  <a:gd name="T1" fmla="*/ 0 h 1075"/>
                  <a:gd name="T2" fmla="*/ 0 w 353"/>
                  <a:gd name="T3" fmla="*/ 0 h 1075"/>
                  <a:gd name="T4" fmla="*/ 1 w 353"/>
                  <a:gd name="T5" fmla="*/ 1 h 1075"/>
                  <a:gd name="T6" fmla="*/ 1 w 353"/>
                  <a:gd name="T7" fmla="*/ 1 h 1075"/>
                  <a:gd name="T8" fmla="*/ 1 w 353"/>
                  <a:gd name="T9" fmla="*/ 1 h 1075"/>
                  <a:gd name="T10" fmla="*/ 1 w 353"/>
                  <a:gd name="T11" fmla="*/ 2 h 1075"/>
                  <a:gd name="T12" fmla="*/ 1 w 353"/>
                  <a:gd name="T13" fmla="*/ 2 h 1075"/>
                  <a:gd name="T14" fmla="*/ 1 w 353"/>
                  <a:gd name="T15" fmla="*/ 2 h 1075"/>
                  <a:gd name="T16" fmla="*/ 1 w 353"/>
                  <a:gd name="T17" fmla="*/ 3 h 1075"/>
                  <a:gd name="T18" fmla="*/ 1 w 353"/>
                  <a:gd name="T19" fmla="*/ 3 h 1075"/>
                  <a:gd name="T20" fmla="*/ 1 w 353"/>
                  <a:gd name="T21" fmla="*/ 3 h 1075"/>
                  <a:gd name="T22" fmla="*/ 1 w 353"/>
                  <a:gd name="T23" fmla="*/ 4 h 1075"/>
                  <a:gd name="T24" fmla="*/ 1 w 353"/>
                  <a:gd name="T25" fmla="*/ 4 h 1075"/>
                  <a:gd name="T26" fmla="*/ 2 w 353"/>
                  <a:gd name="T27" fmla="*/ 4 h 1075"/>
                  <a:gd name="T28" fmla="*/ 1 w 353"/>
                  <a:gd name="T29" fmla="*/ 4 h 1075"/>
                  <a:gd name="T30" fmla="*/ 2 w 353"/>
                  <a:gd name="T31" fmla="*/ 5 h 1075"/>
                  <a:gd name="T32" fmla="*/ 2 w 353"/>
                  <a:gd name="T33" fmla="*/ 5 h 1075"/>
                  <a:gd name="T34" fmla="*/ 1 w 353"/>
                  <a:gd name="T35" fmla="*/ 5 h 1075"/>
                  <a:gd name="T36" fmla="*/ 1 w 353"/>
                  <a:gd name="T37" fmla="*/ 5 h 1075"/>
                  <a:gd name="T38" fmla="*/ 1 w 353"/>
                  <a:gd name="T39" fmla="*/ 4 h 1075"/>
                  <a:gd name="T40" fmla="*/ 1 w 353"/>
                  <a:gd name="T41" fmla="*/ 4 h 1075"/>
                  <a:gd name="T42" fmla="*/ 1 w 353"/>
                  <a:gd name="T43" fmla="*/ 4 h 1075"/>
                  <a:gd name="T44" fmla="*/ 1 w 353"/>
                  <a:gd name="T45" fmla="*/ 4 h 1075"/>
                  <a:gd name="T46" fmla="*/ 1 w 353"/>
                  <a:gd name="T47" fmla="*/ 3 h 1075"/>
                  <a:gd name="T48" fmla="*/ 1 w 353"/>
                  <a:gd name="T49" fmla="*/ 3 h 1075"/>
                  <a:gd name="T50" fmla="*/ 1 w 353"/>
                  <a:gd name="T51" fmla="*/ 3 h 1075"/>
                  <a:gd name="T52" fmla="*/ 1 w 353"/>
                  <a:gd name="T53" fmla="*/ 2 h 1075"/>
                  <a:gd name="T54" fmla="*/ 1 w 353"/>
                  <a:gd name="T55" fmla="*/ 2 h 1075"/>
                  <a:gd name="T56" fmla="*/ 1 w 353"/>
                  <a:gd name="T57" fmla="*/ 2 h 1075"/>
                  <a:gd name="T58" fmla="*/ 1 w 353"/>
                  <a:gd name="T59" fmla="*/ 1 h 1075"/>
                  <a:gd name="T60" fmla="*/ 1 w 353"/>
                  <a:gd name="T61" fmla="*/ 1 h 1075"/>
                  <a:gd name="T62" fmla="*/ 0 w 353"/>
                  <a:gd name="T63" fmla="*/ 1 h 1075"/>
                  <a:gd name="T64" fmla="*/ 0 w 353"/>
                  <a:gd name="T65" fmla="*/ 0 h 1075"/>
                  <a:gd name="T66" fmla="*/ 0 w 353"/>
                  <a:gd name="T67" fmla="*/ 0 h 1075"/>
                  <a:gd name="T68" fmla="*/ 0 w 353"/>
                  <a:gd name="T69" fmla="*/ 0 h 107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53" h="1075">
                    <a:moveTo>
                      <a:pt x="16" y="0"/>
                    </a:moveTo>
                    <a:lnTo>
                      <a:pt x="71" y="73"/>
                    </a:lnTo>
                    <a:lnTo>
                      <a:pt x="121" y="145"/>
                    </a:lnTo>
                    <a:lnTo>
                      <a:pt x="155" y="250"/>
                    </a:lnTo>
                    <a:lnTo>
                      <a:pt x="207" y="324"/>
                    </a:lnTo>
                    <a:lnTo>
                      <a:pt x="231" y="403"/>
                    </a:lnTo>
                    <a:lnTo>
                      <a:pt x="256" y="484"/>
                    </a:lnTo>
                    <a:lnTo>
                      <a:pt x="273" y="537"/>
                    </a:lnTo>
                    <a:lnTo>
                      <a:pt x="272" y="625"/>
                    </a:lnTo>
                    <a:lnTo>
                      <a:pt x="298" y="704"/>
                    </a:lnTo>
                    <a:lnTo>
                      <a:pt x="315" y="758"/>
                    </a:lnTo>
                    <a:lnTo>
                      <a:pt x="306" y="820"/>
                    </a:lnTo>
                    <a:lnTo>
                      <a:pt x="322" y="872"/>
                    </a:lnTo>
                    <a:lnTo>
                      <a:pt x="339" y="925"/>
                    </a:lnTo>
                    <a:lnTo>
                      <a:pt x="328" y="988"/>
                    </a:lnTo>
                    <a:lnTo>
                      <a:pt x="345" y="1041"/>
                    </a:lnTo>
                    <a:lnTo>
                      <a:pt x="353" y="1067"/>
                    </a:lnTo>
                    <a:lnTo>
                      <a:pt x="328" y="1075"/>
                    </a:lnTo>
                    <a:lnTo>
                      <a:pt x="320" y="1050"/>
                    </a:lnTo>
                    <a:lnTo>
                      <a:pt x="302" y="996"/>
                    </a:lnTo>
                    <a:lnTo>
                      <a:pt x="312" y="934"/>
                    </a:lnTo>
                    <a:lnTo>
                      <a:pt x="294" y="880"/>
                    </a:lnTo>
                    <a:lnTo>
                      <a:pt x="278" y="828"/>
                    </a:lnTo>
                    <a:lnTo>
                      <a:pt x="289" y="766"/>
                    </a:lnTo>
                    <a:lnTo>
                      <a:pt x="264" y="686"/>
                    </a:lnTo>
                    <a:lnTo>
                      <a:pt x="247" y="633"/>
                    </a:lnTo>
                    <a:lnTo>
                      <a:pt x="248" y="545"/>
                    </a:lnTo>
                    <a:lnTo>
                      <a:pt x="223" y="465"/>
                    </a:lnTo>
                    <a:lnTo>
                      <a:pt x="205" y="411"/>
                    </a:lnTo>
                    <a:lnTo>
                      <a:pt x="181" y="332"/>
                    </a:lnTo>
                    <a:lnTo>
                      <a:pt x="129" y="258"/>
                    </a:lnTo>
                    <a:lnTo>
                      <a:pt x="104" y="179"/>
                    </a:lnTo>
                    <a:lnTo>
                      <a:pt x="50" y="108"/>
                    </a:lnTo>
                    <a:lnTo>
                      <a:pt x="0" y="3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50" name="Freeform 2170">
                <a:extLst>
                  <a:ext uri="{FF2B5EF4-FFF2-40B4-BE49-F238E27FC236}">
                    <a16:creationId xmlns:a16="http://schemas.microsoft.com/office/drawing/2014/main" id="{DAB27A3F-8ACC-4DA3-A70C-FD32C332C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8" y="3229"/>
                <a:ext cx="2" cy="2"/>
              </a:xfrm>
              <a:custGeom>
                <a:avLst/>
                <a:gdLst>
                  <a:gd name="T0" fmla="*/ 0 w 26"/>
                  <a:gd name="T1" fmla="*/ 0 h 37"/>
                  <a:gd name="T2" fmla="*/ 0 w 26"/>
                  <a:gd name="T3" fmla="*/ 0 h 37"/>
                  <a:gd name="T4" fmla="*/ 0 w 26"/>
                  <a:gd name="T5" fmla="*/ 0 h 37"/>
                  <a:gd name="T6" fmla="*/ 0 w 26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37">
                    <a:moveTo>
                      <a:pt x="10" y="37"/>
                    </a:moveTo>
                    <a:lnTo>
                      <a:pt x="0" y="8"/>
                    </a:lnTo>
                    <a:lnTo>
                      <a:pt x="26" y="0"/>
                    </a:lnTo>
                    <a:lnTo>
                      <a:pt x="10" y="37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51" name="Freeform 2171">
                <a:extLst>
                  <a:ext uri="{FF2B5EF4-FFF2-40B4-BE49-F238E27FC236}">
                    <a16:creationId xmlns:a16="http://schemas.microsoft.com/office/drawing/2014/main" id="{DF999218-2C5A-4A4E-A5DD-71A0A9CA2C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0" y="3133"/>
                <a:ext cx="1" cy="1"/>
              </a:xfrm>
              <a:custGeom>
                <a:avLst/>
                <a:gdLst>
                  <a:gd name="T0" fmla="*/ 0 w 10"/>
                  <a:gd name="T1" fmla="*/ 0 h 27"/>
                  <a:gd name="T2" fmla="*/ 0 w 10"/>
                  <a:gd name="T3" fmla="*/ 0 h 27"/>
                  <a:gd name="T4" fmla="*/ 0 w 10"/>
                  <a:gd name="T5" fmla="*/ 0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27">
                    <a:moveTo>
                      <a:pt x="0" y="0"/>
                    </a:moveTo>
                    <a:lnTo>
                      <a:pt x="10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52" name="Freeform 2172">
                <a:extLst>
                  <a:ext uri="{FF2B5EF4-FFF2-40B4-BE49-F238E27FC236}">
                    <a16:creationId xmlns:a16="http://schemas.microsoft.com/office/drawing/2014/main" id="{621D008E-3AD9-4140-A667-238E954D5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5" y="3114"/>
                <a:ext cx="36" cy="20"/>
              </a:xfrm>
              <a:custGeom>
                <a:avLst/>
                <a:gdLst>
                  <a:gd name="T0" fmla="*/ 0 w 544"/>
                  <a:gd name="T1" fmla="*/ 0 h 302"/>
                  <a:gd name="T2" fmla="*/ 0 w 544"/>
                  <a:gd name="T3" fmla="*/ 0 h 302"/>
                  <a:gd name="T4" fmla="*/ 0 w 544"/>
                  <a:gd name="T5" fmla="*/ 0 h 302"/>
                  <a:gd name="T6" fmla="*/ 0 w 544"/>
                  <a:gd name="T7" fmla="*/ 0 h 302"/>
                  <a:gd name="T8" fmla="*/ 1 w 544"/>
                  <a:gd name="T9" fmla="*/ 0 h 302"/>
                  <a:gd name="T10" fmla="*/ 1 w 544"/>
                  <a:gd name="T11" fmla="*/ 0 h 302"/>
                  <a:gd name="T12" fmla="*/ 1 w 544"/>
                  <a:gd name="T13" fmla="*/ 0 h 302"/>
                  <a:gd name="T14" fmla="*/ 1 w 544"/>
                  <a:gd name="T15" fmla="*/ 0 h 302"/>
                  <a:gd name="T16" fmla="*/ 1 w 544"/>
                  <a:gd name="T17" fmla="*/ 1 h 302"/>
                  <a:gd name="T18" fmla="*/ 1 w 544"/>
                  <a:gd name="T19" fmla="*/ 1 h 302"/>
                  <a:gd name="T20" fmla="*/ 1 w 544"/>
                  <a:gd name="T21" fmla="*/ 1 h 302"/>
                  <a:gd name="T22" fmla="*/ 2 w 544"/>
                  <a:gd name="T23" fmla="*/ 1 h 302"/>
                  <a:gd name="T24" fmla="*/ 2 w 544"/>
                  <a:gd name="T25" fmla="*/ 1 h 302"/>
                  <a:gd name="T26" fmla="*/ 2 w 544"/>
                  <a:gd name="T27" fmla="*/ 1 h 302"/>
                  <a:gd name="T28" fmla="*/ 2 w 544"/>
                  <a:gd name="T29" fmla="*/ 1 h 302"/>
                  <a:gd name="T30" fmla="*/ 2 w 544"/>
                  <a:gd name="T31" fmla="*/ 1 h 302"/>
                  <a:gd name="T32" fmla="*/ 2 w 544"/>
                  <a:gd name="T33" fmla="*/ 1 h 302"/>
                  <a:gd name="T34" fmla="*/ 2 w 544"/>
                  <a:gd name="T35" fmla="*/ 1 h 302"/>
                  <a:gd name="T36" fmla="*/ 2 w 544"/>
                  <a:gd name="T37" fmla="*/ 1 h 302"/>
                  <a:gd name="T38" fmla="*/ 2 w 544"/>
                  <a:gd name="T39" fmla="*/ 1 h 302"/>
                  <a:gd name="T40" fmla="*/ 2 w 544"/>
                  <a:gd name="T41" fmla="*/ 1 h 302"/>
                  <a:gd name="T42" fmla="*/ 2 w 544"/>
                  <a:gd name="T43" fmla="*/ 1 h 302"/>
                  <a:gd name="T44" fmla="*/ 2 w 544"/>
                  <a:gd name="T45" fmla="*/ 1 h 302"/>
                  <a:gd name="T46" fmla="*/ 1 w 544"/>
                  <a:gd name="T47" fmla="*/ 1 h 302"/>
                  <a:gd name="T48" fmla="*/ 1 w 544"/>
                  <a:gd name="T49" fmla="*/ 1 h 302"/>
                  <a:gd name="T50" fmla="*/ 1 w 544"/>
                  <a:gd name="T51" fmla="*/ 1 h 302"/>
                  <a:gd name="T52" fmla="*/ 1 w 544"/>
                  <a:gd name="T53" fmla="*/ 1 h 302"/>
                  <a:gd name="T54" fmla="*/ 1 w 544"/>
                  <a:gd name="T55" fmla="*/ 1 h 302"/>
                  <a:gd name="T56" fmla="*/ 1 w 544"/>
                  <a:gd name="T57" fmla="*/ 1 h 302"/>
                  <a:gd name="T58" fmla="*/ 1 w 544"/>
                  <a:gd name="T59" fmla="*/ 0 h 302"/>
                  <a:gd name="T60" fmla="*/ 0 w 544"/>
                  <a:gd name="T61" fmla="*/ 0 h 302"/>
                  <a:gd name="T62" fmla="*/ 0 w 544"/>
                  <a:gd name="T63" fmla="*/ 0 h 302"/>
                  <a:gd name="T64" fmla="*/ 0 w 544"/>
                  <a:gd name="T65" fmla="*/ 0 h 302"/>
                  <a:gd name="T66" fmla="*/ 0 w 544"/>
                  <a:gd name="T67" fmla="*/ 0 h 302"/>
                  <a:gd name="T68" fmla="*/ 0 w 544"/>
                  <a:gd name="T69" fmla="*/ 0 h 3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44" h="302">
                    <a:moveTo>
                      <a:pt x="8" y="0"/>
                    </a:moveTo>
                    <a:lnTo>
                      <a:pt x="18" y="29"/>
                    </a:lnTo>
                    <a:lnTo>
                      <a:pt x="54" y="45"/>
                    </a:lnTo>
                    <a:lnTo>
                      <a:pt x="79" y="37"/>
                    </a:lnTo>
                    <a:lnTo>
                      <a:pt x="115" y="53"/>
                    </a:lnTo>
                    <a:lnTo>
                      <a:pt x="150" y="74"/>
                    </a:lnTo>
                    <a:lnTo>
                      <a:pt x="183" y="91"/>
                    </a:lnTo>
                    <a:lnTo>
                      <a:pt x="221" y="111"/>
                    </a:lnTo>
                    <a:lnTo>
                      <a:pt x="254" y="128"/>
                    </a:lnTo>
                    <a:lnTo>
                      <a:pt x="291" y="145"/>
                    </a:lnTo>
                    <a:lnTo>
                      <a:pt x="325" y="165"/>
                    </a:lnTo>
                    <a:lnTo>
                      <a:pt x="359" y="183"/>
                    </a:lnTo>
                    <a:lnTo>
                      <a:pt x="396" y="202"/>
                    </a:lnTo>
                    <a:lnTo>
                      <a:pt x="430" y="220"/>
                    </a:lnTo>
                    <a:lnTo>
                      <a:pt x="466" y="236"/>
                    </a:lnTo>
                    <a:lnTo>
                      <a:pt x="501" y="256"/>
                    </a:lnTo>
                    <a:lnTo>
                      <a:pt x="534" y="275"/>
                    </a:lnTo>
                    <a:lnTo>
                      <a:pt x="544" y="302"/>
                    </a:lnTo>
                    <a:lnTo>
                      <a:pt x="510" y="282"/>
                    </a:lnTo>
                    <a:lnTo>
                      <a:pt x="447" y="274"/>
                    </a:lnTo>
                    <a:lnTo>
                      <a:pt x="413" y="253"/>
                    </a:lnTo>
                    <a:lnTo>
                      <a:pt x="376" y="236"/>
                    </a:lnTo>
                    <a:lnTo>
                      <a:pt x="343" y="219"/>
                    </a:lnTo>
                    <a:lnTo>
                      <a:pt x="308" y="198"/>
                    </a:lnTo>
                    <a:lnTo>
                      <a:pt x="272" y="182"/>
                    </a:lnTo>
                    <a:lnTo>
                      <a:pt x="237" y="162"/>
                    </a:lnTo>
                    <a:lnTo>
                      <a:pt x="201" y="145"/>
                    </a:lnTo>
                    <a:lnTo>
                      <a:pt x="193" y="119"/>
                    </a:lnTo>
                    <a:lnTo>
                      <a:pt x="167" y="127"/>
                    </a:lnTo>
                    <a:lnTo>
                      <a:pt x="133" y="108"/>
                    </a:lnTo>
                    <a:lnTo>
                      <a:pt x="96" y="90"/>
                    </a:lnTo>
                    <a:lnTo>
                      <a:pt x="62" y="71"/>
                    </a:lnTo>
                    <a:lnTo>
                      <a:pt x="25" y="54"/>
                    </a:lnTo>
                    <a:lnTo>
                      <a:pt x="0" y="6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53" name="Freeform 2173">
                <a:extLst>
                  <a:ext uri="{FF2B5EF4-FFF2-40B4-BE49-F238E27FC236}">
                    <a16:creationId xmlns:a16="http://schemas.microsoft.com/office/drawing/2014/main" id="{4C0078EC-36D2-4358-A2FC-AEFE87287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4" y="3114"/>
                <a:ext cx="1" cy="4"/>
              </a:xfrm>
              <a:custGeom>
                <a:avLst/>
                <a:gdLst>
                  <a:gd name="T0" fmla="*/ 0 w 25"/>
                  <a:gd name="T1" fmla="*/ 0 h 61"/>
                  <a:gd name="T2" fmla="*/ 0 w 25"/>
                  <a:gd name="T3" fmla="*/ 0 h 61"/>
                  <a:gd name="T4" fmla="*/ 0 w 25"/>
                  <a:gd name="T5" fmla="*/ 0 h 61"/>
                  <a:gd name="T6" fmla="*/ 0 w 25"/>
                  <a:gd name="T7" fmla="*/ 0 h 61"/>
                  <a:gd name="T8" fmla="*/ 0 w 25"/>
                  <a:gd name="T9" fmla="*/ 0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61">
                    <a:moveTo>
                      <a:pt x="17" y="61"/>
                    </a:moveTo>
                    <a:lnTo>
                      <a:pt x="9" y="37"/>
                    </a:lnTo>
                    <a:lnTo>
                      <a:pt x="0" y="8"/>
                    </a:lnTo>
                    <a:lnTo>
                      <a:pt x="25" y="0"/>
                    </a:lnTo>
                    <a:lnTo>
                      <a:pt x="17" y="61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54" name="Freeform 2174">
                <a:extLst>
                  <a:ext uri="{FF2B5EF4-FFF2-40B4-BE49-F238E27FC236}">
                    <a16:creationId xmlns:a16="http://schemas.microsoft.com/office/drawing/2014/main" id="{ACE058BD-1585-4329-A38C-9C99AA60C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9" y="3153"/>
                <a:ext cx="2" cy="4"/>
              </a:xfrm>
              <a:custGeom>
                <a:avLst/>
                <a:gdLst>
                  <a:gd name="T0" fmla="*/ 0 w 26"/>
                  <a:gd name="T1" fmla="*/ 0 h 62"/>
                  <a:gd name="T2" fmla="*/ 0 w 26"/>
                  <a:gd name="T3" fmla="*/ 0 h 62"/>
                  <a:gd name="T4" fmla="*/ 0 w 26"/>
                  <a:gd name="T5" fmla="*/ 0 h 62"/>
                  <a:gd name="T6" fmla="*/ 0 w 26"/>
                  <a:gd name="T7" fmla="*/ 0 h 62"/>
                  <a:gd name="T8" fmla="*/ 0 w 26"/>
                  <a:gd name="T9" fmla="*/ 0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62">
                    <a:moveTo>
                      <a:pt x="18" y="0"/>
                    </a:moveTo>
                    <a:lnTo>
                      <a:pt x="26" y="25"/>
                    </a:lnTo>
                    <a:lnTo>
                      <a:pt x="8" y="62"/>
                    </a:lnTo>
                    <a:lnTo>
                      <a:pt x="0" y="33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55" name="Freeform 2175">
                <a:extLst>
                  <a:ext uri="{FF2B5EF4-FFF2-40B4-BE49-F238E27FC236}">
                    <a16:creationId xmlns:a16="http://schemas.microsoft.com/office/drawing/2014/main" id="{79812C79-BD3D-4DA9-A7AE-B98506AFE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9" y="3128"/>
                <a:ext cx="31" cy="27"/>
              </a:xfrm>
              <a:custGeom>
                <a:avLst/>
                <a:gdLst>
                  <a:gd name="T0" fmla="*/ 0 w 473"/>
                  <a:gd name="T1" fmla="*/ 0 h 411"/>
                  <a:gd name="T2" fmla="*/ 0 w 473"/>
                  <a:gd name="T3" fmla="*/ 0 h 411"/>
                  <a:gd name="T4" fmla="*/ 0 w 473"/>
                  <a:gd name="T5" fmla="*/ 0 h 411"/>
                  <a:gd name="T6" fmla="*/ 0 w 473"/>
                  <a:gd name="T7" fmla="*/ 0 h 411"/>
                  <a:gd name="T8" fmla="*/ 0 w 473"/>
                  <a:gd name="T9" fmla="*/ 0 h 411"/>
                  <a:gd name="T10" fmla="*/ 1 w 473"/>
                  <a:gd name="T11" fmla="*/ 0 h 411"/>
                  <a:gd name="T12" fmla="*/ 1 w 473"/>
                  <a:gd name="T13" fmla="*/ 1 h 411"/>
                  <a:gd name="T14" fmla="*/ 1 w 473"/>
                  <a:gd name="T15" fmla="*/ 1 h 411"/>
                  <a:gd name="T16" fmla="*/ 1 w 473"/>
                  <a:gd name="T17" fmla="*/ 1 h 411"/>
                  <a:gd name="T18" fmla="*/ 1 w 473"/>
                  <a:gd name="T19" fmla="*/ 1 h 411"/>
                  <a:gd name="T20" fmla="*/ 1 w 473"/>
                  <a:gd name="T21" fmla="*/ 1 h 411"/>
                  <a:gd name="T22" fmla="*/ 1 w 473"/>
                  <a:gd name="T23" fmla="*/ 1 h 411"/>
                  <a:gd name="T24" fmla="*/ 1 w 473"/>
                  <a:gd name="T25" fmla="*/ 1 h 411"/>
                  <a:gd name="T26" fmla="*/ 2 w 473"/>
                  <a:gd name="T27" fmla="*/ 1 h 411"/>
                  <a:gd name="T28" fmla="*/ 2 w 473"/>
                  <a:gd name="T29" fmla="*/ 1 h 411"/>
                  <a:gd name="T30" fmla="*/ 2 w 473"/>
                  <a:gd name="T31" fmla="*/ 2 h 411"/>
                  <a:gd name="T32" fmla="*/ 2 w 473"/>
                  <a:gd name="T33" fmla="*/ 2 h 411"/>
                  <a:gd name="T34" fmla="*/ 2 w 473"/>
                  <a:gd name="T35" fmla="*/ 2 h 411"/>
                  <a:gd name="T36" fmla="*/ 2 w 473"/>
                  <a:gd name="T37" fmla="*/ 2 h 411"/>
                  <a:gd name="T38" fmla="*/ 2 w 473"/>
                  <a:gd name="T39" fmla="*/ 2 h 411"/>
                  <a:gd name="T40" fmla="*/ 2 w 473"/>
                  <a:gd name="T41" fmla="*/ 1 h 411"/>
                  <a:gd name="T42" fmla="*/ 1 w 473"/>
                  <a:gd name="T43" fmla="*/ 1 h 411"/>
                  <a:gd name="T44" fmla="*/ 1 w 473"/>
                  <a:gd name="T45" fmla="*/ 1 h 411"/>
                  <a:gd name="T46" fmla="*/ 1 w 473"/>
                  <a:gd name="T47" fmla="*/ 1 h 411"/>
                  <a:gd name="T48" fmla="*/ 1 w 473"/>
                  <a:gd name="T49" fmla="*/ 1 h 411"/>
                  <a:gd name="T50" fmla="*/ 1 w 473"/>
                  <a:gd name="T51" fmla="*/ 1 h 411"/>
                  <a:gd name="T52" fmla="*/ 1 w 473"/>
                  <a:gd name="T53" fmla="*/ 1 h 411"/>
                  <a:gd name="T54" fmla="*/ 1 w 473"/>
                  <a:gd name="T55" fmla="*/ 1 h 411"/>
                  <a:gd name="T56" fmla="*/ 1 w 473"/>
                  <a:gd name="T57" fmla="*/ 1 h 411"/>
                  <a:gd name="T58" fmla="*/ 0 w 473"/>
                  <a:gd name="T59" fmla="*/ 1 h 411"/>
                  <a:gd name="T60" fmla="*/ 0 w 473"/>
                  <a:gd name="T61" fmla="*/ 0 h 411"/>
                  <a:gd name="T62" fmla="*/ 0 w 473"/>
                  <a:gd name="T63" fmla="*/ 0 h 411"/>
                  <a:gd name="T64" fmla="*/ 0 w 473"/>
                  <a:gd name="T65" fmla="*/ 0 h 411"/>
                  <a:gd name="T66" fmla="*/ 0 w 473"/>
                  <a:gd name="T67" fmla="*/ 0 h 411"/>
                  <a:gd name="T68" fmla="*/ 0 w 473"/>
                  <a:gd name="T69" fmla="*/ 0 h 41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73" h="411">
                    <a:moveTo>
                      <a:pt x="0" y="0"/>
                    </a:moveTo>
                    <a:lnTo>
                      <a:pt x="36" y="16"/>
                    </a:lnTo>
                    <a:lnTo>
                      <a:pt x="45" y="44"/>
                    </a:lnTo>
                    <a:lnTo>
                      <a:pt x="79" y="61"/>
                    </a:lnTo>
                    <a:lnTo>
                      <a:pt x="113" y="80"/>
                    </a:lnTo>
                    <a:lnTo>
                      <a:pt x="121" y="108"/>
                    </a:lnTo>
                    <a:lnTo>
                      <a:pt x="159" y="124"/>
                    </a:lnTo>
                    <a:lnTo>
                      <a:pt x="184" y="116"/>
                    </a:lnTo>
                    <a:lnTo>
                      <a:pt x="229" y="161"/>
                    </a:lnTo>
                    <a:lnTo>
                      <a:pt x="237" y="187"/>
                    </a:lnTo>
                    <a:lnTo>
                      <a:pt x="272" y="208"/>
                    </a:lnTo>
                    <a:lnTo>
                      <a:pt x="306" y="225"/>
                    </a:lnTo>
                    <a:lnTo>
                      <a:pt x="342" y="242"/>
                    </a:lnTo>
                    <a:lnTo>
                      <a:pt x="359" y="295"/>
                    </a:lnTo>
                    <a:lnTo>
                      <a:pt x="393" y="316"/>
                    </a:lnTo>
                    <a:lnTo>
                      <a:pt x="438" y="358"/>
                    </a:lnTo>
                    <a:lnTo>
                      <a:pt x="473" y="378"/>
                    </a:lnTo>
                    <a:lnTo>
                      <a:pt x="455" y="411"/>
                    </a:lnTo>
                    <a:lnTo>
                      <a:pt x="418" y="395"/>
                    </a:lnTo>
                    <a:lnTo>
                      <a:pt x="376" y="350"/>
                    </a:lnTo>
                    <a:lnTo>
                      <a:pt x="368" y="324"/>
                    </a:lnTo>
                    <a:lnTo>
                      <a:pt x="330" y="304"/>
                    </a:lnTo>
                    <a:lnTo>
                      <a:pt x="288" y="258"/>
                    </a:lnTo>
                    <a:lnTo>
                      <a:pt x="254" y="240"/>
                    </a:lnTo>
                    <a:lnTo>
                      <a:pt x="246" y="215"/>
                    </a:lnTo>
                    <a:lnTo>
                      <a:pt x="209" y="196"/>
                    </a:lnTo>
                    <a:lnTo>
                      <a:pt x="175" y="179"/>
                    </a:lnTo>
                    <a:lnTo>
                      <a:pt x="138" y="159"/>
                    </a:lnTo>
                    <a:lnTo>
                      <a:pt x="130" y="133"/>
                    </a:lnTo>
                    <a:lnTo>
                      <a:pt x="96" y="116"/>
                    </a:lnTo>
                    <a:lnTo>
                      <a:pt x="62" y="95"/>
                    </a:lnTo>
                    <a:lnTo>
                      <a:pt x="54" y="70"/>
                    </a:lnTo>
                    <a:lnTo>
                      <a:pt x="18" y="53"/>
                    </a:lnTo>
                    <a:lnTo>
                      <a:pt x="8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56" name="Freeform 2176">
                <a:extLst>
                  <a:ext uri="{FF2B5EF4-FFF2-40B4-BE49-F238E27FC236}">
                    <a16:creationId xmlns:a16="http://schemas.microsoft.com/office/drawing/2014/main" id="{7499E5F6-C3F6-4771-9784-CCBAB8BE92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8" y="3128"/>
                <a:ext cx="1" cy="2"/>
              </a:xfrm>
              <a:custGeom>
                <a:avLst/>
                <a:gdLst>
                  <a:gd name="T0" fmla="*/ 0 w 25"/>
                  <a:gd name="T1" fmla="*/ 0 h 33"/>
                  <a:gd name="T2" fmla="*/ 0 w 25"/>
                  <a:gd name="T3" fmla="*/ 0 h 33"/>
                  <a:gd name="T4" fmla="*/ 0 w 25"/>
                  <a:gd name="T5" fmla="*/ 0 h 33"/>
                  <a:gd name="T6" fmla="*/ 0 w 25"/>
                  <a:gd name="T7" fmla="*/ 0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3">
                    <a:moveTo>
                      <a:pt x="25" y="25"/>
                    </a:moveTo>
                    <a:lnTo>
                      <a:pt x="0" y="33"/>
                    </a:lnTo>
                    <a:lnTo>
                      <a:pt x="17" y="0"/>
                    </a:lnTo>
                    <a:lnTo>
                      <a:pt x="25" y="25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57" name="Freeform 2177">
                <a:extLst>
                  <a:ext uri="{FF2B5EF4-FFF2-40B4-BE49-F238E27FC236}">
                    <a16:creationId xmlns:a16="http://schemas.microsoft.com/office/drawing/2014/main" id="{CACE09AC-B3F9-4F5E-9FAD-6290387E1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9" y="3156"/>
                <a:ext cx="1" cy="2"/>
              </a:xfrm>
              <a:custGeom>
                <a:avLst/>
                <a:gdLst>
                  <a:gd name="T0" fmla="*/ 0 w 9"/>
                  <a:gd name="T1" fmla="*/ 0 h 25"/>
                  <a:gd name="T2" fmla="*/ 0 w 9"/>
                  <a:gd name="T3" fmla="*/ 0 h 25"/>
                  <a:gd name="T4" fmla="*/ 0 w 9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25">
                    <a:moveTo>
                      <a:pt x="0" y="0"/>
                    </a:moveTo>
                    <a:lnTo>
                      <a:pt x="9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58" name="Freeform 2178">
                <a:extLst>
                  <a:ext uri="{FF2B5EF4-FFF2-40B4-BE49-F238E27FC236}">
                    <a16:creationId xmlns:a16="http://schemas.microsoft.com/office/drawing/2014/main" id="{ACBB8D08-CC3F-4B93-9318-C852C3F3F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6" y="3123"/>
                <a:ext cx="34" cy="35"/>
              </a:xfrm>
              <a:custGeom>
                <a:avLst/>
                <a:gdLst>
                  <a:gd name="T0" fmla="*/ 0 w 506"/>
                  <a:gd name="T1" fmla="*/ 0 h 520"/>
                  <a:gd name="T2" fmla="*/ 0 w 506"/>
                  <a:gd name="T3" fmla="*/ 0 h 520"/>
                  <a:gd name="T4" fmla="*/ 0 w 506"/>
                  <a:gd name="T5" fmla="*/ 0 h 520"/>
                  <a:gd name="T6" fmla="*/ 0 w 506"/>
                  <a:gd name="T7" fmla="*/ 0 h 520"/>
                  <a:gd name="T8" fmla="*/ 1 w 506"/>
                  <a:gd name="T9" fmla="*/ 0 h 520"/>
                  <a:gd name="T10" fmla="*/ 1 w 506"/>
                  <a:gd name="T11" fmla="*/ 0 h 520"/>
                  <a:gd name="T12" fmla="*/ 1 w 506"/>
                  <a:gd name="T13" fmla="*/ 1 h 520"/>
                  <a:gd name="T14" fmla="*/ 1 w 506"/>
                  <a:gd name="T15" fmla="*/ 1 h 520"/>
                  <a:gd name="T16" fmla="*/ 1 w 506"/>
                  <a:gd name="T17" fmla="*/ 1 h 520"/>
                  <a:gd name="T18" fmla="*/ 1 w 506"/>
                  <a:gd name="T19" fmla="*/ 1 h 520"/>
                  <a:gd name="T20" fmla="*/ 1 w 506"/>
                  <a:gd name="T21" fmla="*/ 1 h 520"/>
                  <a:gd name="T22" fmla="*/ 2 w 506"/>
                  <a:gd name="T23" fmla="*/ 1 h 520"/>
                  <a:gd name="T24" fmla="*/ 2 w 506"/>
                  <a:gd name="T25" fmla="*/ 2 h 520"/>
                  <a:gd name="T26" fmla="*/ 2 w 506"/>
                  <a:gd name="T27" fmla="*/ 2 h 520"/>
                  <a:gd name="T28" fmla="*/ 2 w 506"/>
                  <a:gd name="T29" fmla="*/ 2 h 520"/>
                  <a:gd name="T30" fmla="*/ 2 w 506"/>
                  <a:gd name="T31" fmla="*/ 2 h 520"/>
                  <a:gd name="T32" fmla="*/ 2 w 506"/>
                  <a:gd name="T33" fmla="*/ 2 h 520"/>
                  <a:gd name="T34" fmla="*/ 2 w 506"/>
                  <a:gd name="T35" fmla="*/ 2 h 520"/>
                  <a:gd name="T36" fmla="*/ 2 w 506"/>
                  <a:gd name="T37" fmla="*/ 2 h 520"/>
                  <a:gd name="T38" fmla="*/ 2 w 506"/>
                  <a:gd name="T39" fmla="*/ 2 h 520"/>
                  <a:gd name="T40" fmla="*/ 2 w 506"/>
                  <a:gd name="T41" fmla="*/ 2 h 520"/>
                  <a:gd name="T42" fmla="*/ 2 w 506"/>
                  <a:gd name="T43" fmla="*/ 2 h 520"/>
                  <a:gd name="T44" fmla="*/ 1 w 506"/>
                  <a:gd name="T45" fmla="*/ 2 h 520"/>
                  <a:gd name="T46" fmla="*/ 1 w 506"/>
                  <a:gd name="T47" fmla="*/ 1 h 520"/>
                  <a:gd name="T48" fmla="*/ 1 w 506"/>
                  <a:gd name="T49" fmla="*/ 1 h 520"/>
                  <a:gd name="T50" fmla="*/ 1 w 506"/>
                  <a:gd name="T51" fmla="*/ 1 h 520"/>
                  <a:gd name="T52" fmla="*/ 1 w 506"/>
                  <a:gd name="T53" fmla="*/ 1 h 520"/>
                  <a:gd name="T54" fmla="*/ 1 w 506"/>
                  <a:gd name="T55" fmla="*/ 1 h 520"/>
                  <a:gd name="T56" fmla="*/ 1 w 506"/>
                  <a:gd name="T57" fmla="*/ 1 h 520"/>
                  <a:gd name="T58" fmla="*/ 1 w 506"/>
                  <a:gd name="T59" fmla="*/ 1 h 520"/>
                  <a:gd name="T60" fmla="*/ 0 w 506"/>
                  <a:gd name="T61" fmla="*/ 0 h 520"/>
                  <a:gd name="T62" fmla="*/ 0 w 506"/>
                  <a:gd name="T63" fmla="*/ 0 h 520"/>
                  <a:gd name="T64" fmla="*/ 0 w 506"/>
                  <a:gd name="T65" fmla="*/ 0 h 520"/>
                  <a:gd name="T66" fmla="*/ 0 w 506"/>
                  <a:gd name="T67" fmla="*/ 0 h 520"/>
                  <a:gd name="T68" fmla="*/ 0 w 506"/>
                  <a:gd name="T69" fmla="*/ 0 h 52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06" h="520">
                    <a:moveTo>
                      <a:pt x="17" y="0"/>
                    </a:moveTo>
                    <a:lnTo>
                      <a:pt x="54" y="19"/>
                    </a:lnTo>
                    <a:lnTo>
                      <a:pt x="62" y="45"/>
                    </a:lnTo>
                    <a:lnTo>
                      <a:pt x="97" y="65"/>
                    </a:lnTo>
                    <a:lnTo>
                      <a:pt x="130" y="83"/>
                    </a:lnTo>
                    <a:lnTo>
                      <a:pt x="138" y="109"/>
                    </a:lnTo>
                    <a:lnTo>
                      <a:pt x="183" y="153"/>
                    </a:lnTo>
                    <a:lnTo>
                      <a:pt x="217" y="170"/>
                    </a:lnTo>
                    <a:lnTo>
                      <a:pt x="227" y="199"/>
                    </a:lnTo>
                    <a:lnTo>
                      <a:pt x="272" y="245"/>
                    </a:lnTo>
                    <a:lnTo>
                      <a:pt x="305" y="262"/>
                    </a:lnTo>
                    <a:lnTo>
                      <a:pt x="348" y="307"/>
                    </a:lnTo>
                    <a:lnTo>
                      <a:pt x="365" y="361"/>
                    </a:lnTo>
                    <a:lnTo>
                      <a:pt x="402" y="378"/>
                    </a:lnTo>
                    <a:lnTo>
                      <a:pt x="444" y="424"/>
                    </a:lnTo>
                    <a:lnTo>
                      <a:pt x="480" y="440"/>
                    </a:lnTo>
                    <a:lnTo>
                      <a:pt x="497" y="495"/>
                    </a:lnTo>
                    <a:lnTo>
                      <a:pt x="506" y="520"/>
                    </a:lnTo>
                    <a:lnTo>
                      <a:pt x="461" y="478"/>
                    </a:lnTo>
                    <a:lnTo>
                      <a:pt x="426" y="458"/>
                    </a:lnTo>
                    <a:lnTo>
                      <a:pt x="381" y="412"/>
                    </a:lnTo>
                    <a:lnTo>
                      <a:pt x="373" y="387"/>
                    </a:lnTo>
                    <a:lnTo>
                      <a:pt x="331" y="341"/>
                    </a:lnTo>
                    <a:lnTo>
                      <a:pt x="287" y="295"/>
                    </a:lnTo>
                    <a:lnTo>
                      <a:pt x="251" y="279"/>
                    </a:lnTo>
                    <a:lnTo>
                      <a:pt x="243" y="253"/>
                    </a:lnTo>
                    <a:lnTo>
                      <a:pt x="201" y="208"/>
                    </a:lnTo>
                    <a:lnTo>
                      <a:pt x="164" y="188"/>
                    </a:lnTo>
                    <a:lnTo>
                      <a:pt x="147" y="136"/>
                    </a:lnTo>
                    <a:lnTo>
                      <a:pt x="112" y="117"/>
                    </a:lnTo>
                    <a:lnTo>
                      <a:pt x="79" y="98"/>
                    </a:lnTo>
                    <a:lnTo>
                      <a:pt x="71" y="74"/>
                    </a:lnTo>
                    <a:lnTo>
                      <a:pt x="34" y="54"/>
                    </a:lnTo>
                    <a:lnTo>
                      <a:pt x="0" y="3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59" name="Freeform 2179">
                <a:extLst>
                  <a:ext uri="{FF2B5EF4-FFF2-40B4-BE49-F238E27FC236}">
                    <a16:creationId xmlns:a16="http://schemas.microsoft.com/office/drawing/2014/main" id="{15EAFA5A-96AC-45F2-B0BE-79129333D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5" y="3123"/>
                <a:ext cx="2" cy="3"/>
              </a:xfrm>
              <a:custGeom>
                <a:avLst/>
                <a:gdLst>
                  <a:gd name="T0" fmla="*/ 0 w 26"/>
                  <a:gd name="T1" fmla="*/ 0 h 37"/>
                  <a:gd name="T2" fmla="*/ 0 w 26"/>
                  <a:gd name="T3" fmla="*/ 0 h 37"/>
                  <a:gd name="T4" fmla="*/ 0 w 26"/>
                  <a:gd name="T5" fmla="*/ 0 h 37"/>
                  <a:gd name="T6" fmla="*/ 0 w 26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37">
                    <a:moveTo>
                      <a:pt x="9" y="37"/>
                    </a:moveTo>
                    <a:lnTo>
                      <a:pt x="0" y="8"/>
                    </a:lnTo>
                    <a:lnTo>
                      <a:pt x="26" y="0"/>
                    </a:lnTo>
                    <a:lnTo>
                      <a:pt x="9" y="37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60" name="Freeform 2180">
                <a:extLst>
                  <a:ext uri="{FF2B5EF4-FFF2-40B4-BE49-F238E27FC236}">
                    <a16:creationId xmlns:a16="http://schemas.microsoft.com/office/drawing/2014/main" id="{A7FB17D6-C1D5-4CC9-9676-B9D29F91AB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6" y="3055"/>
                <a:ext cx="3" cy="3"/>
              </a:xfrm>
              <a:custGeom>
                <a:avLst/>
                <a:gdLst>
                  <a:gd name="T0" fmla="*/ 0 w 37"/>
                  <a:gd name="T1" fmla="*/ 0 h 52"/>
                  <a:gd name="T2" fmla="*/ 0 w 37"/>
                  <a:gd name="T3" fmla="*/ 0 h 52"/>
                  <a:gd name="T4" fmla="*/ 0 w 37"/>
                  <a:gd name="T5" fmla="*/ 0 h 52"/>
                  <a:gd name="T6" fmla="*/ 0 w 37"/>
                  <a:gd name="T7" fmla="*/ 0 h 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52">
                    <a:moveTo>
                      <a:pt x="0" y="0"/>
                    </a:moveTo>
                    <a:lnTo>
                      <a:pt x="37" y="17"/>
                    </a:lnTo>
                    <a:lnTo>
                      <a:pt x="16" y="5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61" name="Freeform 2181">
                <a:extLst>
                  <a:ext uri="{FF2B5EF4-FFF2-40B4-BE49-F238E27FC236}">
                    <a16:creationId xmlns:a16="http://schemas.microsoft.com/office/drawing/2014/main" id="{C63DBFE6-28D7-4830-845D-405DDB261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8" y="3026"/>
                <a:ext cx="59" cy="32"/>
              </a:xfrm>
              <a:custGeom>
                <a:avLst/>
                <a:gdLst>
                  <a:gd name="T0" fmla="*/ 0 w 885"/>
                  <a:gd name="T1" fmla="*/ 0 h 483"/>
                  <a:gd name="T2" fmla="*/ 0 w 885"/>
                  <a:gd name="T3" fmla="*/ 0 h 483"/>
                  <a:gd name="T4" fmla="*/ 0 w 885"/>
                  <a:gd name="T5" fmla="*/ 0 h 483"/>
                  <a:gd name="T6" fmla="*/ 1 w 885"/>
                  <a:gd name="T7" fmla="*/ 0 h 483"/>
                  <a:gd name="T8" fmla="*/ 1 w 885"/>
                  <a:gd name="T9" fmla="*/ 0 h 483"/>
                  <a:gd name="T10" fmla="*/ 1 w 885"/>
                  <a:gd name="T11" fmla="*/ 1 h 483"/>
                  <a:gd name="T12" fmla="*/ 2 w 885"/>
                  <a:gd name="T13" fmla="*/ 1 h 483"/>
                  <a:gd name="T14" fmla="*/ 2 w 885"/>
                  <a:gd name="T15" fmla="*/ 1 h 483"/>
                  <a:gd name="T16" fmla="*/ 2 w 885"/>
                  <a:gd name="T17" fmla="*/ 1 h 483"/>
                  <a:gd name="T18" fmla="*/ 2 w 885"/>
                  <a:gd name="T19" fmla="*/ 1 h 483"/>
                  <a:gd name="T20" fmla="*/ 3 w 885"/>
                  <a:gd name="T21" fmla="*/ 1 h 483"/>
                  <a:gd name="T22" fmla="*/ 3 w 885"/>
                  <a:gd name="T23" fmla="*/ 1 h 483"/>
                  <a:gd name="T24" fmla="*/ 3 w 885"/>
                  <a:gd name="T25" fmla="*/ 2 h 483"/>
                  <a:gd name="T26" fmla="*/ 4 w 885"/>
                  <a:gd name="T27" fmla="*/ 2 h 483"/>
                  <a:gd name="T28" fmla="*/ 4 w 885"/>
                  <a:gd name="T29" fmla="*/ 2 h 483"/>
                  <a:gd name="T30" fmla="*/ 4 w 885"/>
                  <a:gd name="T31" fmla="*/ 2 h 483"/>
                  <a:gd name="T32" fmla="*/ 4 w 885"/>
                  <a:gd name="T33" fmla="*/ 2 h 483"/>
                  <a:gd name="T34" fmla="*/ 4 w 885"/>
                  <a:gd name="T35" fmla="*/ 2 h 483"/>
                  <a:gd name="T36" fmla="*/ 4 w 885"/>
                  <a:gd name="T37" fmla="*/ 2 h 483"/>
                  <a:gd name="T38" fmla="*/ 3 w 885"/>
                  <a:gd name="T39" fmla="*/ 2 h 483"/>
                  <a:gd name="T40" fmla="*/ 3 w 885"/>
                  <a:gd name="T41" fmla="*/ 2 h 483"/>
                  <a:gd name="T42" fmla="*/ 3 w 885"/>
                  <a:gd name="T43" fmla="*/ 2 h 483"/>
                  <a:gd name="T44" fmla="*/ 3 w 885"/>
                  <a:gd name="T45" fmla="*/ 1 h 483"/>
                  <a:gd name="T46" fmla="*/ 2 w 885"/>
                  <a:gd name="T47" fmla="*/ 1 h 483"/>
                  <a:gd name="T48" fmla="*/ 2 w 885"/>
                  <a:gd name="T49" fmla="*/ 1 h 483"/>
                  <a:gd name="T50" fmla="*/ 2 w 885"/>
                  <a:gd name="T51" fmla="*/ 1 h 483"/>
                  <a:gd name="T52" fmla="*/ 1 w 885"/>
                  <a:gd name="T53" fmla="*/ 1 h 483"/>
                  <a:gd name="T54" fmla="*/ 1 w 885"/>
                  <a:gd name="T55" fmla="*/ 1 h 483"/>
                  <a:gd name="T56" fmla="*/ 1 w 885"/>
                  <a:gd name="T57" fmla="*/ 1 h 483"/>
                  <a:gd name="T58" fmla="*/ 1 w 885"/>
                  <a:gd name="T59" fmla="*/ 0 h 483"/>
                  <a:gd name="T60" fmla="*/ 0 w 885"/>
                  <a:gd name="T61" fmla="*/ 0 h 483"/>
                  <a:gd name="T62" fmla="*/ 0 w 885"/>
                  <a:gd name="T63" fmla="*/ 0 h 483"/>
                  <a:gd name="T64" fmla="*/ 0 w 885"/>
                  <a:gd name="T65" fmla="*/ 0 h 483"/>
                  <a:gd name="T66" fmla="*/ 0 w 885"/>
                  <a:gd name="T67" fmla="*/ 0 h 48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885" h="483">
                    <a:moveTo>
                      <a:pt x="0" y="0"/>
                    </a:moveTo>
                    <a:lnTo>
                      <a:pt x="36" y="16"/>
                    </a:lnTo>
                    <a:lnTo>
                      <a:pt x="98" y="28"/>
                    </a:lnTo>
                    <a:lnTo>
                      <a:pt x="142" y="74"/>
                    </a:lnTo>
                    <a:lnTo>
                      <a:pt x="203" y="82"/>
                    </a:lnTo>
                    <a:lnTo>
                      <a:pt x="274" y="119"/>
                    </a:lnTo>
                    <a:lnTo>
                      <a:pt x="342" y="157"/>
                    </a:lnTo>
                    <a:lnTo>
                      <a:pt x="412" y="191"/>
                    </a:lnTo>
                    <a:lnTo>
                      <a:pt x="483" y="228"/>
                    </a:lnTo>
                    <a:lnTo>
                      <a:pt x="554" y="265"/>
                    </a:lnTo>
                    <a:lnTo>
                      <a:pt x="626" y="303"/>
                    </a:lnTo>
                    <a:lnTo>
                      <a:pt x="659" y="320"/>
                    </a:lnTo>
                    <a:lnTo>
                      <a:pt x="729" y="356"/>
                    </a:lnTo>
                    <a:lnTo>
                      <a:pt x="801" y="393"/>
                    </a:lnTo>
                    <a:lnTo>
                      <a:pt x="834" y="411"/>
                    </a:lnTo>
                    <a:lnTo>
                      <a:pt x="869" y="431"/>
                    </a:lnTo>
                    <a:lnTo>
                      <a:pt x="885" y="483"/>
                    </a:lnTo>
                    <a:lnTo>
                      <a:pt x="852" y="465"/>
                    </a:lnTo>
                    <a:lnTo>
                      <a:pt x="818" y="448"/>
                    </a:lnTo>
                    <a:lnTo>
                      <a:pt x="781" y="428"/>
                    </a:lnTo>
                    <a:lnTo>
                      <a:pt x="710" y="391"/>
                    </a:lnTo>
                    <a:lnTo>
                      <a:pt x="676" y="374"/>
                    </a:lnTo>
                    <a:lnTo>
                      <a:pt x="605" y="336"/>
                    </a:lnTo>
                    <a:lnTo>
                      <a:pt x="534" y="299"/>
                    </a:lnTo>
                    <a:lnTo>
                      <a:pt x="467" y="264"/>
                    </a:lnTo>
                    <a:lnTo>
                      <a:pt x="396" y="227"/>
                    </a:lnTo>
                    <a:lnTo>
                      <a:pt x="325" y="190"/>
                    </a:lnTo>
                    <a:lnTo>
                      <a:pt x="254" y="154"/>
                    </a:lnTo>
                    <a:lnTo>
                      <a:pt x="220" y="137"/>
                    </a:lnTo>
                    <a:lnTo>
                      <a:pt x="150" y="100"/>
                    </a:lnTo>
                    <a:lnTo>
                      <a:pt x="87" y="90"/>
                    </a:lnTo>
                    <a:lnTo>
                      <a:pt x="53" y="71"/>
                    </a:lnTo>
                    <a:lnTo>
                      <a:pt x="16" y="5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62" name="Freeform 2182">
                <a:extLst>
                  <a:ext uri="{FF2B5EF4-FFF2-40B4-BE49-F238E27FC236}">
                    <a16:creationId xmlns:a16="http://schemas.microsoft.com/office/drawing/2014/main" id="{84247C3F-36B2-44AF-943C-51CC378A33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8" y="3026"/>
                <a:ext cx="1" cy="3"/>
              </a:xfrm>
              <a:custGeom>
                <a:avLst/>
                <a:gdLst>
                  <a:gd name="T0" fmla="*/ 0 w 16"/>
                  <a:gd name="T1" fmla="*/ 0 h 53"/>
                  <a:gd name="T2" fmla="*/ 0 w 16"/>
                  <a:gd name="T3" fmla="*/ 0 h 53"/>
                  <a:gd name="T4" fmla="*/ 0 w 16"/>
                  <a:gd name="T5" fmla="*/ 0 h 53"/>
                  <a:gd name="T6" fmla="*/ 0 w 16"/>
                  <a:gd name="T7" fmla="*/ 0 h 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53">
                    <a:moveTo>
                      <a:pt x="16" y="53"/>
                    </a:moveTo>
                    <a:lnTo>
                      <a:pt x="8" y="26"/>
                    </a:lnTo>
                    <a:lnTo>
                      <a:pt x="0" y="0"/>
                    </a:lnTo>
                    <a:lnTo>
                      <a:pt x="16" y="53"/>
                    </a:lnTo>
                    <a:close/>
                  </a:path>
                </a:pathLst>
              </a:custGeom>
              <a:solidFill>
                <a:srgbClr val="B2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63" name="Freeform 2183">
                <a:extLst>
                  <a:ext uri="{FF2B5EF4-FFF2-40B4-BE49-F238E27FC236}">
                    <a16:creationId xmlns:a16="http://schemas.microsoft.com/office/drawing/2014/main" id="{10CEA901-8381-4CE8-8794-117CC180D7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9" y="3239"/>
                <a:ext cx="527" cy="349"/>
              </a:xfrm>
              <a:custGeom>
                <a:avLst/>
                <a:gdLst>
                  <a:gd name="T0" fmla="*/ 19 w 7905"/>
                  <a:gd name="T1" fmla="*/ 0 h 5232"/>
                  <a:gd name="T2" fmla="*/ 22 w 7905"/>
                  <a:gd name="T3" fmla="*/ 0 h 5232"/>
                  <a:gd name="T4" fmla="*/ 24 w 7905"/>
                  <a:gd name="T5" fmla="*/ 1 h 5232"/>
                  <a:gd name="T6" fmla="*/ 27 w 7905"/>
                  <a:gd name="T7" fmla="*/ 1 h 5232"/>
                  <a:gd name="T8" fmla="*/ 29 w 7905"/>
                  <a:gd name="T9" fmla="*/ 2 h 5232"/>
                  <a:gd name="T10" fmla="*/ 30 w 7905"/>
                  <a:gd name="T11" fmla="*/ 3 h 5232"/>
                  <a:gd name="T12" fmla="*/ 32 w 7905"/>
                  <a:gd name="T13" fmla="*/ 4 h 5232"/>
                  <a:gd name="T14" fmla="*/ 33 w 7905"/>
                  <a:gd name="T15" fmla="*/ 5 h 5232"/>
                  <a:gd name="T16" fmla="*/ 34 w 7905"/>
                  <a:gd name="T17" fmla="*/ 6 h 5232"/>
                  <a:gd name="T18" fmla="*/ 35 w 7905"/>
                  <a:gd name="T19" fmla="*/ 8 h 5232"/>
                  <a:gd name="T20" fmla="*/ 35 w 7905"/>
                  <a:gd name="T21" fmla="*/ 9 h 5232"/>
                  <a:gd name="T22" fmla="*/ 35 w 7905"/>
                  <a:gd name="T23" fmla="*/ 10 h 5232"/>
                  <a:gd name="T24" fmla="*/ 35 w 7905"/>
                  <a:gd name="T25" fmla="*/ 12 h 5232"/>
                  <a:gd name="T26" fmla="*/ 34 w 7905"/>
                  <a:gd name="T27" fmla="*/ 14 h 5232"/>
                  <a:gd name="T28" fmla="*/ 33 w 7905"/>
                  <a:gd name="T29" fmla="*/ 16 h 5232"/>
                  <a:gd name="T30" fmla="*/ 32 w 7905"/>
                  <a:gd name="T31" fmla="*/ 17 h 5232"/>
                  <a:gd name="T32" fmla="*/ 30 w 7905"/>
                  <a:gd name="T33" fmla="*/ 19 h 5232"/>
                  <a:gd name="T34" fmla="*/ 28 w 7905"/>
                  <a:gd name="T35" fmla="*/ 21 h 5232"/>
                  <a:gd name="T36" fmla="*/ 26 w 7905"/>
                  <a:gd name="T37" fmla="*/ 22 h 5232"/>
                  <a:gd name="T38" fmla="*/ 23 w 7905"/>
                  <a:gd name="T39" fmla="*/ 23 h 5232"/>
                  <a:gd name="T40" fmla="*/ 20 w 7905"/>
                  <a:gd name="T41" fmla="*/ 23 h 5232"/>
                  <a:gd name="T42" fmla="*/ 16 w 7905"/>
                  <a:gd name="T43" fmla="*/ 23 h 5232"/>
                  <a:gd name="T44" fmla="*/ 13 w 7905"/>
                  <a:gd name="T45" fmla="*/ 23 h 5232"/>
                  <a:gd name="T46" fmla="*/ 10 w 7905"/>
                  <a:gd name="T47" fmla="*/ 22 h 5232"/>
                  <a:gd name="T48" fmla="*/ 8 w 7905"/>
                  <a:gd name="T49" fmla="*/ 21 h 5232"/>
                  <a:gd name="T50" fmla="*/ 6 w 7905"/>
                  <a:gd name="T51" fmla="*/ 19 h 5232"/>
                  <a:gd name="T52" fmla="*/ 4 w 7905"/>
                  <a:gd name="T53" fmla="*/ 18 h 5232"/>
                  <a:gd name="T54" fmla="*/ 3 w 7905"/>
                  <a:gd name="T55" fmla="*/ 16 h 5232"/>
                  <a:gd name="T56" fmla="*/ 2 w 7905"/>
                  <a:gd name="T57" fmla="*/ 14 h 5232"/>
                  <a:gd name="T58" fmla="*/ 1 w 7905"/>
                  <a:gd name="T59" fmla="*/ 13 h 5232"/>
                  <a:gd name="T60" fmla="*/ 0 w 7905"/>
                  <a:gd name="T61" fmla="*/ 11 h 5232"/>
                  <a:gd name="T62" fmla="*/ 0 w 7905"/>
                  <a:gd name="T63" fmla="*/ 9 h 5232"/>
                  <a:gd name="T64" fmla="*/ 0 w 7905"/>
                  <a:gd name="T65" fmla="*/ 8 h 5232"/>
                  <a:gd name="T66" fmla="*/ 1 w 7905"/>
                  <a:gd name="T67" fmla="*/ 7 h 5232"/>
                  <a:gd name="T68" fmla="*/ 1 w 7905"/>
                  <a:gd name="T69" fmla="*/ 5 h 5232"/>
                  <a:gd name="T70" fmla="*/ 3 w 7905"/>
                  <a:gd name="T71" fmla="*/ 4 h 5232"/>
                  <a:gd name="T72" fmla="*/ 4 w 7905"/>
                  <a:gd name="T73" fmla="*/ 3 h 5232"/>
                  <a:gd name="T74" fmla="*/ 6 w 7905"/>
                  <a:gd name="T75" fmla="*/ 2 h 5232"/>
                  <a:gd name="T76" fmla="*/ 8 w 7905"/>
                  <a:gd name="T77" fmla="*/ 1 h 5232"/>
                  <a:gd name="T78" fmla="*/ 10 w 7905"/>
                  <a:gd name="T79" fmla="*/ 1 h 5232"/>
                  <a:gd name="T80" fmla="*/ 12 w 7905"/>
                  <a:gd name="T81" fmla="*/ 0 h 5232"/>
                  <a:gd name="T82" fmla="*/ 15 w 7905"/>
                  <a:gd name="T83" fmla="*/ 0 h 5232"/>
                  <a:gd name="T84" fmla="*/ 17 w 7905"/>
                  <a:gd name="T85" fmla="*/ 0 h 523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905" h="5232">
                    <a:moveTo>
                      <a:pt x="3935" y="0"/>
                    </a:moveTo>
                    <a:lnTo>
                      <a:pt x="4150" y="0"/>
                    </a:lnTo>
                    <a:lnTo>
                      <a:pt x="4335" y="0"/>
                    </a:lnTo>
                    <a:lnTo>
                      <a:pt x="4553" y="0"/>
                    </a:lnTo>
                    <a:lnTo>
                      <a:pt x="4737" y="35"/>
                    </a:lnTo>
                    <a:lnTo>
                      <a:pt x="4918" y="70"/>
                    </a:lnTo>
                    <a:lnTo>
                      <a:pt x="5104" y="70"/>
                    </a:lnTo>
                    <a:lnTo>
                      <a:pt x="5288" y="109"/>
                    </a:lnTo>
                    <a:lnTo>
                      <a:pt x="5473" y="143"/>
                    </a:lnTo>
                    <a:lnTo>
                      <a:pt x="5657" y="178"/>
                    </a:lnTo>
                    <a:lnTo>
                      <a:pt x="5813" y="217"/>
                    </a:lnTo>
                    <a:lnTo>
                      <a:pt x="5998" y="286"/>
                    </a:lnTo>
                    <a:lnTo>
                      <a:pt x="6153" y="325"/>
                    </a:lnTo>
                    <a:lnTo>
                      <a:pt x="6304" y="395"/>
                    </a:lnTo>
                    <a:lnTo>
                      <a:pt x="6459" y="434"/>
                    </a:lnTo>
                    <a:lnTo>
                      <a:pt x="6615" y="503"/>
                    </a:lnTo>
                    <a:lnTo>
                      <a:pt x="6736" y="578"/>
                    </a:lnTo>
                    <a:lnTo>
                      <a:pt x="6859" y="651"/>
                    </a:lnTo>
                    <a:lnTo>
                      <a:pt x="6984" y="721"/>
                    </a:lnTo>
                    <a:lnTo>
                      <a:pt x="7106" y="794"/>
                    </a:lnTo>
                    <a:lnTo>
                      <a:pt x="7228" y="868"/>
                    </a:lnTo>
                    <a:lnTo>
                      <a:pt x="7321" y="938"/>
                    </a:lnTo>
                    <a:lnTo>
                      <a:pt x="7413" y="1046"/>
                    </a:lnTo>
                    <a:lnTo>
                      <a:pt x="7505" y="1120"/>
                    </a:lnTo>
                    <a:lnTo>
                      <a:pt x="7598" y="1228"/>
                    </a:lnTo>
                    <a:lnTo>
                      <a:pt x="7661" y="1302"/>
                    </a:lnTo>
                    <a:lnTo>
                      <a:pt x="7719" y="1410"/>
                    </a:lnTo>
                    <a:lnTo>
                      <a:pt x="7782" y="1479"/>
                    </a:lnTo>
                    <a:lnTo>
                      <a:pt x="7812" y="1588"/>
                    </a:lnTo>
                    <a:lnTo>
                      <a:pt x="7845" y="1696"/>
                    </a:lnTo>
                    <a:lnTo>
                      <a:pt x="7875" y="1771"/>
                    </a:lnTo>
                    <a:lnTo>
                      <a:pt x="7905" y="1879"/>
                    </a:lnTo>
                    <a:lnTo>
                      <a:pt x="7905" y="1987"/>
                    </a:lnTo>
                    <a:lnTo>
                      <a:pt x="7905" y="2096"/>
                    </a:lnTo>
                    <a:lnTo>
                      <a:pt x="7875" y="2204"/>
                    </a:lnTo>
                    <a:lnTo>
                      <a:pt x="7875" y="2313"/>
                    </a:lnTo>
                    <a:lnTo>
                      <a:pt x="7845" y="2456"/>
                    </a:lnTo>
                    <a:lnTo>
                      <a:pt x="7812" y="2564"/>
                    </a:lnTo>
                    <a:lnTo>
                      <a:pt x="7782" y="2707"/>
                    </a:lnTo>
                    <a:lnTo>
                      <a:pt x="7719" y="2855"/>
                    </a:lnTo>
                    <a:lnTo>
                      <a:pt x="7691" y="2964"/>
                    </a:lnTo>
                    <a:lnTo>
                      <a:pt x="7628" y="3107"/>
                    </a:lnTo>
                    <a:lnTo>
                      <a:pt x="7568" y="3250"/>
                    </a:lnTo>
                    <a:lnTo>
                      <a:pt x="7476" y="3397"/>
                    </a:lnTo>
                    <a:lnTo>
                      <a:pt x="7384" y="3506"/>
                    </a:lnTo>
                    <a:lnTo>
                      <a:pt x="7291" y="3649"/>
                    </a:lnTo>
                    <a:lnTo>
                      <a:pt x="7199" y="3792"/>
                    </a:lnTo>
                    <a:lnTo>
                      <a:pt x="7106" y="3900"/>
                    </a:lnTo>
                    <a:lnTo>
                      <a:pt x="6984" y="4048"/>
                    </a:lnTo>
                    <a:lnTo>
                      <a:pt x="6859" y="4191"/>
                    </a:lnTo>
                    <a:lnTo>
                      <a:pt x="6736" y="4300"/>
                    </a:lnTo>
                    <a:lnTo>
                      <a:pt x="6582" y="4404"/>
                    </a:lnTo>
                    <a:lnTo>
                      <a:pt x="6431" y="4512"/>
                    </a:lnTo>
                    <a:lnTo>
                      <a:pt x="6275" y="4621"/>
                    </a:lnTo>
                    <a:lnTo>
                      <a:pt x="6120" y="4729"/>
                    </a:lnTo>
                    <a:lnTo>
                      <a:pt x="5934" y="4837"/>
                    </a:lnTo>
                    <a:lnTo>
                      <a:pt x="5750" y="4911"/>
                    </a:lnTo>
                    <a:lnTo>
                      <a:pt x="5566" y="4980"/>
                    </a:lnTo>
                    <a:lnTo>
                      <a:pt x="5351" y="5054"/>
                    </a:lnTo>
                    <a:lnTo>
                      <a:pt x="5137" y="5128"/>
                    </a:lnTo>
                    <a:lnTo>
                      <a:pt x="4918" y="5162"/>
                    </a:lnTo>
                    <a:lnTo>
                      <a:pt x="4704" y="5197"/>
                    </a:lnTo>
                    <a:lnTo>
                      <a:pt x="4460" y="5232"/>
                    </a:lnTo>
                    <a:lnTo>
                      <a:pt x="4213" y="5232"/>
                    </a:lnTo>
                    <a:lnTo>
                      <a:pt x="3935" y="5232"/>
                    </a:lnTo>
                    <a:lnTo>
                      <a:pt x="3688" y="5232"/>
                    </a:lnTo>
                    <a:lnTo>
                      <a:pt x="3444" y="5232"/>
                    </a:lnTo>
                    <a:lnTo>
                      <a:pt x="3196" y="5197"/>
                    </a:lnTo>
                    <a:lnTo>
                      <a:pt x="2949" y="5162"/>
                    </a:lnTo>
                    <a:lnTo>
                      <a:pt x="2735" y="5089"/>
                    </a:lnTo>
                    <a:lnTo>
                      <a:pt x="2521" y="5019"/>
                    </a:lnTo>
                    <a:lnTo>
                      <a:pt x="2339" y="4980"/>
                    </a:lnTo>
                    <a:lnTo>
                      <a:pt x="2154" y="4872"/>
                    </a:lnTo>
                    <a:lnTo>
                      <a:pt x="1970" y="4803"/>
                    </a:lnTo>
                    <a:lnTo>
                      <a:pt x="1785" y="4694"/>
                    </a:lnTo>
                    <a:lnTo>
                      <a:pt x="1629" y="4621"/>
                    </a:lnTo>
                    <a:lnTo>
                      <a:pt x="1445" y="4512"/>
                    </a:lnTo>
                    <a:lnTo>
                      <a:pt x="1322" y="4369"/>
                    </a:lnTo>
                    <a:lnTo>
                      <a:pt x="1168" y="4265"/>
                    </a:lnTo>
                    <a:lnTo>
                      <a:pt x="1045" y="4157"/>
                    </a:lnTo>
                    <a:lnTo>
                      <a:pt x="924" y="4048"/>
                    </a:lnTo>
                    <a:lnTo>
                      <a:pt x="798" y="3900"/>
                    </a:lnTo>
                    <a:lnTo>
                      <a:pt x="706" y="3757"/>
                    </a:lnTo>
                    <a:lnTo>
                      <a:pt x="583" y="3649"/>
                    </a:lnTo>
                    <a:lnTo>
                      <a:pt x="492" y="3506"/>
                    </a:lnTo>
                    <a:lnTo>
                      <a:pt x="429" y="3358"/>
                    </a:lnTo>
                    <a:lnTo>
                      <a:pt x="340" y="3250"/>
                    </a:lnTo>
                    <a:lnTo>
                      <a:pt x="277" y="3107"/>
                    </a:lnTo>
                    <a:lnTo>
                      <a:pt x="214" y="2964"/>
                    </a:lnTo>
                    <a:lnTo>
                      <a:pt x="155" y="2815"/>
                    </a:lnTo>
                    <a:lnTo>
                      <a:pt x="122" y="2707"/>
                    </a:lnTo>
                    <a:lnTo>
                      <a:pt x="92" y="2564"/>
                    </a:lnTo>
                    <a:lnTo>
                      <a:pt x="62" y="2456"/>
                    </a:lnTo>
                    <a:lnTo>
                      <a:pt x="29" y="2313"/>
                    </a:lnTo>
                    <a:lnTo>
                      <a:pt x="0" y="2204"/>
                    </a:lnTo>
                    <a:lnTo>
                      <a:pt x="0" y="2096"/>
                    </a:lnTo>
                    <a:lnTo>
                      <a:pt x="0" y="1987"/>
                    </a:lnTo>
                    <a:lnTo>
                      <a:pt x="0" y="1879"/>
                    </a:lnTo>
                    <a:lnTo>
                      <a:pt x="29" y="1771"/>
                    </a:lnTo>
                    <a:lnTo>
                      <a:pt x="29" y="1696"/>
                    </a:lnTo>
                    <a:lnTo>
                      <a:pt x="62" y="1588"/>
                    </a:lnTo>
                    <a:lnTo>
                      <a:pt x="122" y="1479"/>
                    </a:lnTo>
                    <a:lnTo>
                      <a:pt x="185" y="1410"/>
                    </a:lnTo>
                    <a:lnTo>
                      <a:pt x="248" y="1302"/>
                    </a:lnTo>
                    <a:lnTo>
                      <a:pt x="306" y="1228"/>
                    </a:lnTo>
                    <a:lnTo>
                      <a:pt x="399" y="1120"/>
                    </a:lnTo>
                    <a:lnTo>
                      <a:pt x="462" y="1046"/>
                    </a:lnTo>
                    <a:lnTo>
                      <a:pt x="583" y="938"/>
                    </a:lnTo>
                    <a:lnTo>
                      <a:pt x="676" y="868"/>
                    </a:lnTo>
                    <a:lnTo>
                      <a:pt x="798" y="794"/>
                    </a:lnTo>
                    <a:lnTo>
                      <a:pt x="890" y="721"/>
                    </a:lnTo>
                    <a:lnTo>
                      <a:pt x="1016" y="651"/>
                    </a:lnTo>
                    <a:lnTo>
                      <a:pt x="1168" y="578"/>
                    </a:lnTo>
                    <a:lnTo>
                      <a:pt x="1294" y="503"/>
                    </a:lnTo>
                    <a:lnTo>
                      <a:pt x="1445" y="434"/>
                    </a:lnTo>
                    <a:lnTo>
                      <a:pt x="1600" y="395"/>
                    </a:lnTo>
                    <a:lnTo>
                      <a:pt x="1755" y="325"/>
                    </a:lnTo>
                    <a:lnTo>
                      <a:pt x="1907" y="286"/>
                    </a:lnTo>
                    <a:lnTo>
                      <a:pt x="2062" y="217"/>
                    </a:lnTo>
                    <a:lnTo>
                      <a:pt x="2247" y="178"/>
                    </a:lnTo>
                    <a:lnTo>
                      <a:pt x="2402" y="143"/>
                    </a:lnTo>
                    <a:lnTo>
                      <a:pt x="2583" y="109"/>
                    </a:lnTo>
                    <a:lnTo>
                      <a:pt x="2764" y="70"/>
                    </a:lnTo>
                    <a:lnTo>
                      <a:pt x="2949" y="70"/>
                    </a:lnTo>
                    <a:lnTo>
                      <a:pt x="3133" y="35"/>
                    </a:lnTo>
                    <a:lnTo>
                      <a:pt x="3351" y="0"/>
                    </a:lnTo>
                    <a:lnTo>
                      <a:pt x="3537" y="0"/>
                    </a:lnTo>
                    <a:lnTo>
                      <a:pt x="3751" y="0"/>
                    </a:lnTo>
                    <a:lnTo>
                      <a:pt x="3935" y="0"/>
                    </a:lnTo>
                    <a:close/>
                  </a:path>
                </a:pathLst>
              </a:custGeom>
              <a:solidFill>
                <a:srgbClr val="C4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64" name="Freeform 2184">
                <a:extLst>
                  <a:ext uri="{FF2B5EF4-FFF2-40B4-BE49-F238E27FC236}">
                    <a16:creationId xmlns:a16="http://schemas.microsoft.com/office/drawing/2014/main" id="{EB5371B8-0C59-4137-AF27-7C1FB5582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9" y="3239"/>
                <a:ext cx="527" cy="231"/>
              </a:xfrm>
              <a:custGeom>
                <a:avLst/>
                <a:gdLst>
                  <a:gd name="T0" fmla="*/ 35 w 7905"/>
                  <a:gd name="T1" fmla="*/ 7 h 3464"/>
                  <a:gd name="T2" fmla="*/ 35 w 7905"/>
                  <a:gd name="T3" fmla="*/ 6 h 3464"/>
                  <a:gd name="T4" fmla="*/ 34 w 7905"/>
                  <a:gd name="T5" fmla="*/ 5 h 3464"/>
                  <a:gd name="T6" fmla="*/ 33 w 7905"/>
                  <a:gd name="T7" fmla="*/ 4 h 3464"/>
                  <a:gd name="T8" fmla="*/ 31 w 7905"/>
                  <a:gd name="T9" fmla="*/ 3 h 3464"/>
                  <a:gd name="T10" fmla="*/ 29 w 7905"/>
                  <a:gd name="T11" fmla="*/ 2 h 3464"/>
                  <a:gd name="T12" fmla="*/ 27 w 7905"/>
                  <a:gd name="T13" fmla="*/ 1 h 3464"/>
                  <a:gd name="T14" fmla="*/ 25 w 7905"/>
                  <a:gd name="T15" fmla="*/ 1 h 3464"/>
                  <a:gd name="T16" fmla="*/ 23 w 7905"/>
                  <a:gd name="T17" fmla="*/ 0 h 3464"/>
                  <a:gd name="T18" fmla="*/ 20 w 7905"/>
                  <a:gd name="T19" fmla="*/ 0 h 3464"/>
                  <a:gd name="T20" fmla="*/ 17 w 7905"/>
                  <a:gd name="T21" fmla="*/ 0 h 3464"/>
                  <a:gd name="T22" fmla="*/ 15 w 7905"/>
                  <a:gd name="T23" fmla="*/ 0 h 3464"/>
                  <a:gd name="T24" fmla="*/ 12 w 7905"/>
                  <a:gd name="T25" fmla="*/ 0 h 3464"/>
                  <a:gd name="T26" fmla="*/ 10 w 7905"/>
                  <a:gd name="T27" fmla="*/ 1 h 3464"/>
                  <a:gd name="T28" fmla="*/ 8 w 7905"/>
                  <a:gd name="T29" fmla="*/ 1 h 3464"/>
                  <a:gd name="T30" fmla="*/ 6 w 7905"/>
                  <a:gd name="T31" fmla="*/ 2 h 3464"/>
                  <a:gd name="T32" fmla="*/ 4 w 7905"/>
                  <a:gd name="T33" fmla="*/ 3 h 3464"/>
                  <a:gd name="T34" fmla="*/ 2 w 7905"/>
                  <a:gd name="T35" fmla="*/ 4 h 3464"/>
                  <a:gd name="T36" fmla="*/ 1 w 7905"/>
                  <a:gd name="T37" fmla="*/ 5 h 3464"/>
                  <a:gd name="T38" fmla="*/ 1 w 7905"/>
                  <a:gd name="T39" fmla="*/ 6 h 3464"/>
                  <a:gd name="T40" fmla="*/ 0 w 7905"/>
                  <a:gd name="T41" fmla="*/ 7 h 3464"/>
                  <a:gd name="T42" fmla="*/ 0 w 7905"/>
                  <a:gd name="T43" fmla="*/ 8 h 3464"/>
                  <a:gd name="T44" fmla="*/ 0 w 7905"/>
                  <a:gd name="T45" fmla="*/ 9 h 3464"/>
                  <a:gd name="T46" fmla="*/ 1 w 7905"/>
                  <a:gd name="T47" fmla="*/ 10 h 3464"/>
                  <a:gd name="T48" fmla="*/ 2 w 7905"/>
                  <a:gd name="T49" fmla="*/ 11 h 3464"/>
                  <a:gd name="T50" fmla="*/ 3 w 7905"/>
                  <a:gd name="T51" fmla="*/ 12 h 3464"/>
                  <a:gd name="T52" fmla="*/ 5 w 7905"/>
                  <a:gd name="T53" fmla="*/ 13 h 3464"/>
                  <a:gd name="T54" fmla="*/ 7 w 7905"/>
                  <a:gd name="T55" fmla="*/ 14 h 3464"/>
                  <a:gd name="T56" fmla="*/ 9 w 7905"/>
                  <a:gd name="T57" fmla="*/ 14 h 3464"/>
                  <a:gd name="T58" fmla="*/ 11 w 7905"/>
                  <a:gd name="T59" fmla="*/ 15 h 3464"/>
                  <a:gd name="T60" fmla="*/ 14 w 7905"/>
                  <a:gd name="T61" fmla="*/ 15 h 3464"/>
                  <a:gd name="T62" fmla="*/ 17 w 7905"/>
                  <a:gd name="T63" fmla="*/ 15 h 3464"/>
                  <a:gd name="T64" fmla="*/ 19 w 7905"/>
                  <a:gd name="T65" fmla="*/ 15 h 3464"/>
                  <a:gd name="T66" fmla="*/ 22 w 7905"/>
                  <a:gd name="T67" fmla="*/ 15 h 3464"/>
                  <a:gd name="T68" fmla="*/ 24 w 7905"/>
                  <a:gd name="T69" fmla="*/ 15 h 3464"/>
                  <a:gd name="T70" fmla="*/ 27 w 7905"/>
                  <a:gd name="T71" fmla="*/ 14 h 3464"/>
                  <a:gd name="T72" fmla="*/ 29 w 7905"/>
                  <a:gd name="T73" fmla="*/ 14 h 3464"/>
                  <a:gd name="T74" fmla="*/ 30 w 7905"/>
                  <a:gd name="T75" fmla="*/ 13 h 3464"/>
                  <a:gd name="T76" fmla="*/ 32 w 7905"/>
                  <a:gd name="T77" fmla="*/ 12 h 3464"/>
                  <a:gd name="T78" fmla="*/ 33 w 7905"/>
                  <a:gd name="T79" fmla="*/ 11 h 3464"/>
                  <a:gd name="T80" fmla="*/ 34 w 7905"/>
                  <a:gd name="T81" fmla="*/ 10 h 3464"/>
                  <a:gd name="T82" fmla="*/ 35 w 7905"/>
                  <a:gd name="T83" fmla="*/ 9 h 3464"/>
                  <a:gd name="T84" fmla="*/ 35 w 7905"/>
                  <a:gd name="T85" fmla="*/ 8 h 346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905" h="3464">
                    <a:moveTo>
                      <a:pt x="7905" y="1717"/>
                    </a:moveTo>
                    <a:lnTo>
                      <a:pt x="7905" y="1623"/>
                    </a:lnTo>
                    <a:lnTo>
                      <a:pt x="7875" y="1560"/>
                    </a:lnTo>
                    <a:lnTo>
                      <a:pt x="7845" y="1466"/>
                    </a:lnTo>
                    <a:lnTo>
                      <a:pt x="7812" y="1372"/>
                    </a:lnTo>
                    <a:lnTo>
                      <a:pt x="7782" y="1279"/>
                    </a:lnTo>
                    <a:lnTo>
                      <a:pt x="7719" y="1219"/>
                    </a:lnTo>
                    <a:lnTo>
                      <a:pt x="7661" y="1125"/>
                    </a:lnTo>
                    <a:lnTo>
                      <a:pt x="7598" y="1061"/>
                    </a:lnTo>
                    <a:lnTo>
                      <a:pt x="7505" y="968"/>
                    </a:lnTo>
                    <a:lnTo>
                      <a:pt x="7413" y="904"/>
                    </a:lnTo>
                    <a:lnTo>
                      <a:pt x="7321" y="844"/>
                    </a:lnTo>
                    <a:lnTo>
                      <a:pt x="7228" y="750"/>
                    </a:lnTo>
                    <a:lnTo>
                      <a:pt x="7106" y="687"/>
                    </a:lnTo>
                    <a:lnTo>
                      <a:pt x="6984" y="623"/>
                    </a:lnTo>
                    <a:lnTo>
                      <a:pt x="6859" y="563"/>
                    </a:lnTo>
                    <a:lnTo>
                      <a:pt x="6736" y="499"/>
                    </a:lnTo>
                    <a:lnTo>
                      <a:pt x="6615" y="435"/>
                    </a:lnTo>
                    <a:lnTo>
                      <a:pt x="6459" y="406"/>
                    </a:lnTo>
                    <a:lnTo>
                      <a:pt x="6304" y="342"/>
                    </a:lnTo>
                    <a:lnTo>
                      <a:pt x="6153" y="281"/>
                    </a:lnTo>
                    <a:lnTo>
                      <a:pt x="5998" y="248"/>
                    </a:lnTo>
                    <a:lnTo>
                      <a:pt x="5843" y="217"/>
                    </a:lnTo>
                    <a:lnTo>
                      <a:pt x="5657" y="154"/>
                    </a:lnTo>
                    <a:lnTo>
                      <a:pt x="5473" y="124"/>
                    </a:lnTo>
                    <a:lnTo>
                      <a:pt x="5288" y="94"/>
                    </a:lnTo>
                    <a:lnTo>
                      <a:pt x="5104" y="60"/>
                    </a:lnTo>
                    <a:lnTo>
                      <a:pt x="4918" y="60"/>
                    </a:lnTo>
                    <a:lnTo>
                      <a:pt x="4737" y="30"/>
                    </a:lnTo>
                    <a:lnTo>
                      <a:pt x="4553" y="30"/>
                    </a:lnTo>
                    <a:lnTo>
                      <a:pt x="4335" y="0"/>
                    </a:lnTo>
                    <a:lnTo>
                      <a:pt x="4150" y="0"/>
                    </a:lnTo>
                    <a:lnTo>
                      <a:pt x="3935" y="0"/>
                    </a:lnTo>
                    <a:lnTo>
                      <a:pt x="3751" y="0"/>
                    </a:lnTo>
                    <a:lnTo>
                      <a:pt x="3537" y="0"/>
                    </a:lnTo>
                    <a:lnTo>
                      <a:pt x="3351" y="30"/>
                    </a:lnTo>
                    <a:lnTo>
                      <a:pt x="3133" y="30"/>
                    </a:lnTo>
                    <a:lnTo>
                      <a:pt x="2949" y="60"/>
                    </a:lnTo>
                    <a:lnTo>
                      <a:pt x="2764" y="60"/>
                    </a:lnTo>
                    <a:lnTo>
                      <a:pt x="2583" y="94"/>
                    </a:lnTo>
                    <a:lnTo>
                      <a:pt x="2402" y="124"/>
                    </a:lnTo>
                    <a:lnTo>
                      <a:pt x="2247" y="154"/>
                    </a:lnTo>
                    <a:lnTo>
                      <a:pt x="2062" y="217"/>
                    </a:lnTo>
                    <a:lnTo>
                      <a:pt x="1907" y="248"/>
                    </a:lnTo>
                    <a:lnTo>
                      <a:pt x="1755" y="281"/>
                    </a:lnTo>
                    <a:lnTo>
                      <a:pt x="1600" y="342"/>
                    </a:lnTo>
                    <a:lnTo>
                      <a:pt x="1445" y="406"/>
                    </a:lnTo>
                    <a:lnTo>
                      <a:pt x="1294" y="435"/>
                    </a:lnTo>
                    <a:lnTo>
                      <a:pt x="1168" y="499"/>
                    </a:lnTo>
                    <a:lnTo>
                      <a:pt x="1016" y="563"/>
                    </a:lnTo>
                    <a:lnTo>
                      <a:pt x="890" y="623"/>
                    </a:lnTo>
                    <a:lnTo>
                      <a:pt x="769" y="687"/>
                    </a:lnTo>
                    <a:lnTo>
                      <a:pt x="676" y="750"/>
                    </a:lnTo>
                    <a:lnTo>
                      <a:pt x="554" y="844"/>
                    </a:lnTo>
                    <a:lnTo>
                      <a:pt x="462" y="904"/>
                    </a:lnTo>
                    <a:lnTo>
                      <a:pt x="399" y="968"/>
                    </a:lnTo>
                    <a:lnTo>
                      <a:pt x="306" y="1061"/>
                    </a:lnTo>
                    <a:lnTo>
                      <a:pt x="248" y="1125"/>
                    </a:lnTo>
                    <a:lnTo>
                      <a:pt x="185" y="1219"/>
                    </a:lnTo>
                    <a:lnTo>
                      <a:pt x="122" y="1279"/>
                    </a:lnTo>
                    <a:lnTo>
                      <a:pt x="62" y="1372"/>
                    </a:lnTo>
                    <a:lnTo>
                      <a:pt x="29" y="1466"/>
                    </a:lnTo>
                    <a:lnTo>
                      <a:pt x="29" y="1560"/>
                    </a:lnTo>
                    <a:lnTo>
                      <a:pt x="0" y="1623"/>
                    </a:lnTo>
                    <a:lnTo>
                      <a:pt x="0" y="1717"/>
                    </a:lnTo>
                    <a:lnTo>
                      <a:pt x="0" y="1811"/>
                    </a:lnTo>
                    <a:lnTo>
                      <a:pt x="29" y="1904"/>
                    </a:lnTo>
                    <a:lnTo>
                      <a:pt x="29" y="1998"/>
                    </a:lnTo>
                    <a:lnTo>
                      <a:pt x="62" y="2062"/>
                    </a:lnTo>
                    <a:lnTo>
                      <a:pt x="122" y="2156"/>
                    </a:lnTo>
                    <a:lnTo>
                      <a:pt x="185" y="2246"/>
                    </a:lnTo>
                    <a:lnTo>
                      <a:pt x="248" y="2310"/>
                    </a:lnTo>
                    <a:lnTo>
                      <a:pt x="306" y="2404"/>
                    </a:lnTo>
                    <a:lnTo>
                      <a:pt x="399" y="2467"/>
                    </a:lnTo>
                    <a:lnTo>
                      <a:pt x="462" y="2561"/>
                    </a:lnTo>
                    <a:lnTo>
                      <a:pt x="554" y="2621"/>
                    </a:lnTo>
                    <a:lnTo>
                      <a:pt x="676" y="2685"/>
                    </a:lnTo>
                    <a:lnTo>
                      <a:pt x="769" y="2748"/>
                    </a:lnTo>
                    <a:lnTo>
                      <a:pt x="890" y="2808"/>
                    </a:lnTo>
                    <a:lnTo>
                      <a:pt x="1016" y="2872"/>
                    </a:lnTo>
                    <a:lnTo>
                      <a:pt x="1168" y="2936"/>
                    </a:lnTo>
                    <a:lnTo>
                      <a:pt x="1294" y="2996"/>
                    </a:lnTo>
                    <a:lnTo>
                      <a:pt x="1445" y="3059"/>
                    </a:lnTo>
                    <a:lnTo>
                      <a:pt x="1600" y="3089"/>
                    </a:lnTo>
                    <a:lnTo>
                      <a:pt x="1755" y="3153"/>
                    </a:lnTo>
                    <a:lnTo>
                      <a:pt x="1907" y="3183"/>
                    </a:lnTo>
                    <a:lnTo>
                      <a:pt x="2062" y="3247"/>
                    </a:lnTo>
                    <a:lnTo>
                      <a:pt x="2247" y="3277"/>
                    </a:lnTo>
                    <a:lnTo>
                      <a:pt x="2402" y="3311"/>
                    </a:lnTo>
                    <a:lnTo>
                      <a:pt x="2583" y="3340"/>
                    </a:lnTo>
                    <a:lnTo>
                      <a:pt x="2764" y="3370"/>
                    </a:lnTo>
                    <a:lnTo>
                      <a:pt x="2949" y="3404"/>
                    </a:lnTo>
                    <a:lnTo>
                      <a:pt x="3133" y="3404"/>
                    </a:lnTo>
                    <a:lnTo>
                      <a:pt x="3351" y="3434"/>
                    </a:lnTo>
                    <a:lnTo>
                      <a:pt x="3537" y="3434"/>
                    </a:lnTo>
                    <a:lnTo>
                      <a:pt x="3751" y="3434"/>
                    </a:lnTo>
                    <a:lnTo>
                      <a:pt x="3935" y="3464"/>
                    </a:lnTo>
                    <a:lnTo>
                      <a:pt x="4150" y="3434"/>
                    </a:lnTo>
                    <a:lnTo>
                      <a:pt x="4335" y="3434"/>
                    </a:lnTo>
                    <a:lnTo>
                      <a:pt x="4553" y="3434"/>
                    </a:lnTo>
                    <a:lnTo>
                      <a:pt x="4737" y="3404"/>
                    </a:lnTo>
                    <a:lnTo>
                      <a:pt x="4918" y="3404"/>
                    </a:lnTo>
                    <a:lnTo>
                      <a:pt x="5104" y="3370"/>
                    </a:lnTo>
                    <a:lnTo>
                      <a:pt x="5288" y="3340"/>
                    </a:lnTo>
                    <a:lnTo>
                      <a:pt x="5473" y="3311"/>
                    </a:lnTo>
                    <a:lnTo>
                      <a:pt x="5657" y="3277"/>
                    </a:lnTo>
                    <a:lnTo>
                      <a:pt x="5843" y="3247"/>
                    </a:lnTo>
                    <a:lnTo>
                      <a:pt x="5998" y="3183"/>
                    </a:lnTo>
                    <a:lnTo>
                      <a:pt x="6153" y="3153"/>
                    </a:lnTo>
                    <a:lnTo>
                      <a:pt x="6304" y="3089"/>
                    </a:lnTo>
                    <a:lnTo>
                      <a:pt x="6459" y="3059"/>
                    </a:lnTo>
                    <a:lnTo>
                      <a:pt x="6615" y="2996"/>
                    </a:lnTo>
                    <a:lnTo>
                      <a:pt x="6736" y="2936"/>
                    </a:lnTo>
                    <a:lnTo>
                      <a:pt x="6859" y="2872"/>
                    </a:lnTo>
                    <a:lnTo>
                      <a:pt x="6984" y="2808"/>
                    </a:lnTo>
                    <a:lnTo>
                      <a:pt x="7106" y="2748"/>
                    </a:lnTo>
                    <a:lnTo>
                      <a:pt x="7228" y="2685"/>
                    </a:lnTo>
                    <a:lnTo>
                      <a:pt x="7321" y="2621"/>
                    </a:lnTo>
                    <a:lnTo>
                      <a:pt x="7413" y="2561"/>
                    </a:lnTo>
                    <a:lnTo>
                      <a:pt x="7505" y="2467"/>
                    </a:lnTo>
                    <a:lnTo>
                      <a:pt x="7598" y="2404"/>
                    </a:lnTo>
                    <a:lnTo>
                      <a:pt x="7661" y="2310"/>
                    </a:lnTo>
                    <a:lnTo>
                      <a:pt x="7719" y="2246"/>
                    </a:lnTo>
                    <a:lnTo>
                      <a:pt x="7782" y="2156"/>
                    </a:lnTo>
                    <a:lnTo>
                      <a:pt x="7812" y="2062"/>
                    </a:lnTo>
                    <a:lnTo>
                      <a:pt x="7845" y="1998"/>
                    </a:lnTo>
                    <a:lnTo>
                      <a:pt x="7875" y="1904"/>
                    </a:lnTo>
                    <a:lnTo>
                      <a:pt x="7905" y="1811"/>
                    </a:lnTo>
                    <a:lnTo>
                      <a:pt x="7905" y="1717"/>
                    </a:lnTo>
                    <a:close/>
                  </a:path>
                </a:pathLst>
              </a:custGeom>
              <a:solidFill>
                <a:srgbClr val="D1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65" name="Freeform 2185">
                <a:extLst>
                  <a:ext uri="{FF2B5EF4-FFF2-40B4-BE49-F238E27FC236}">
                    <a16:creationId xmlns:a16="http://schemas.microsoft.com/office/drawing/2014/main" id="{891D000B-0253-4FB8-9B95-94F9EA265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3245"/>
                <a:ext cx="515" cy="225"/>
              </a:xfrm>
              <a:custGeom>
                <a:avLst/>
                <a:gdLst>
                  <a:gd name="T0" fmla="*/ 19 w 7720"/>
                  <a:gd name="T1" fmla="*/ 0 h 3370"/>
                  <a:gd name="T2" fmla="*/ 21 w 7720"/>
                  <a:gd name="T3" fmla="*/ 0 h 3370"/>
                  <a:gd name="T4" fmla="*/ 24 w 7720"/>
                  <a:gd name="T5" fmla="*/ 1 h 3370"/>
                  <a:gd name="T6" fmla="*/ 26 w 7720"/>
                  <a:gd name="T7" fmla="*/ 1 h 3370"/>
                  <a:gd name="T8" fmla="*/ 28 w 7720"/>
                  <a:gd name="T9" fmla="*/ 2 h 3370"/>
                  <a:gd name="T10" fmla="*/ 30 w 7720"/>
                  <a:gd name="T11" fmla="*/ 2 h 3370"/>
                  <a:gd name="T12" fmla="*/ 31 w 7720"/>
                  <a:gd name="T13" fmla="*/ 3 h 3370"/>
                  <a:gd name="T14" fmla="*/ 33 w 7720"/>
                  <a:gd name="T15" fmla="*/ 4 h 3370"/>
                  <a:gd name="T16" fmla="*/ 34 w 7720"/>
                  <a:gd name="T17" fmla="*/ 5 h 3370"/>
                  <a:gd name="T18" fmla="*/ 34 w 7720"/>
                  <a:gd name="T19" fmla="*/ 6 h 3370"/>
                  <a:gd name="T20" fmla="*/ 34 w 7720"/>
                  <a:gd name="T21" fmla="*/ 8 h 3370"/>
                  <a:gd name="T22" fmla="*/ 34 w 7720"/>
                  <a:gd name="T23" fmla="*/ 9 h 3370"/>
                  <a:gd name="T24" fmla="*/ 34 w 7720"/>
                  <a:gd name="T25" fmla="*/ 10 h 3370"/>
                  <a:gd name="T26" fmla="*/ 33 w 7720"/>
                  <a:gd name="T27" fmla="*/ 11 h 3370"/>
                  <a:gd name="T28" fmla="*/ 31 w 7720"/>
                  <a:gd name="T29" fmla="*/ 12 h 3370"/>
                  <a:gd name="T30" fmla="*/ 30 w 7720"/>
                  <a:gd name="T31" fmla="*/ 12 h 3370"/>
                  <a:gd name="T32" fmla="*/ 28 w 7720"/>
                  <a:gd name="T33" fmla="*/ 13 h 3370"/>
                  <a:gd name="T34" fmla="*/ 26 w 7720"/>
                  <a:gd name="T35" fmla="*/ 14 h 3370"/>
                  <a:gd name="T36" fmla="*/ 24 w 7720"/>
                  <a:gd name="T37" fmla="*/ 14 h 3370"/>
                  <a:gd name="T38" fmla="*/ 21 w 7720"/>
                  <a:gd name="T39" fmla="*/ 15 h 3370"/>
                  <a:gd name="T40" fmla="*/ 19 w 7720"/>
                  <a:gd name="T41" fmla="*/ 15 h 3370"/>
                  <a:gd name="T42" fmla="*/ 16 w 7720"/>
                  <a:gd name="T43" fmla="*/ 15 h 3370"/>
                  <a:gd name="T44" fmla="*/ 14 w 7720"/>
                  <a:gd name="T45" fmla="*/ 15 h 3370"/>
                  <a:gd name="T46" fmla="*/ 11 w 7720"/>
                  <a:gd name="T47" fmla="*/ 15 h 3370"/>
                  <a:gd name="T48" fmla="*/ 9 w 7720"/>
                  <a:gd name="T49" fmla="*/ 14 h 3370"/>
                  <a:gd name="T50" fmla="*/ 7 w 7720"/>
                  <a:gd name="T51" fmla="*/ 13 h 3370"/>
                  <a:gd name="T52" fmla="*/ 5 w 7720"/>
                  <a:gd name="T53" fmla="*/ 13 h 3370"/>
                  <a:gd name="T54" fmla="*/ 3 w 7720"/>
                  <a:gd name="T55" fmla="*/ 12 h 3370"/>
                  <a:gd name="T56" fmla="*/ 2 w 7720"/>
                  <a:gd name="T57" fmla="*/ 11 h 3370"/>
                  <a:gd name="T58" fmla="*/ 1 w 7720"/>
                  <a:gd name="T59" fmla="*/ 10 h 3370"/>
                  <a:gd name="T60" fmla="*/ 0 w 7720"/>
                  <a:gd name="T61" fmla="*/ 9 h 3370"/>
                  <a:gd name="T62" fmla="*/ 0 w 7720"/>
                  <a:gd name="T63" fmla="*/ 8 h 3370"/>
                  <a:gd name="T64" fmla="*/ 0 w 7720"/>
                  <a:gd name="T65" fmla="*/ 7 h 3370"/>
                  <a:gd name="T66" fmla="*/ 1 w 7720"/>
                  <a:gd name="T67" fmla="*/ 6 h 3370"/>
                  <a:gd name="T68" fmla="*/ 1 w 7720"/>
                  <a:gd name="T69" fmla="*/ 5 h 3370"/>
                  <a:gd name="T70" fmla="*/ 2 w 7720"/>
                  <a:gd name="T71" fmla="*/ 4 h 3370"/>
                  <a:gd name="T72" fmla="*/ 4 w 7720"/>
                  <a:gd name="T73" fmla="*/ 3 h 3370"/>
                  <a:gd name="T74" fmla="*/ 6 w 7720"/>
                  <a:gd name="T75" fmla="*/ 2 h 3370"/>
                  <a:gd name="T76" fmla="*/ 8 w 7720"/>
                  <a:gd name="T77" fmla="*/ 1 h 3370"/>
                  <a:gd name="T78" fmla="*/ 10 w 7720"/>
                  <a:gd name="T79" fmla="*/ 1 h 3370"/>
                  <a:gd name="T80" fmla="*/ 12 w 7720"/>
                  <a:gd name="T81" fmla="*/ 0 h 3370"/>
                  <a:gd name="T82" fmla="*/ 14 w 7720"/>
                  <a:gd name="T83" fmla="*/ 0 h 3370"/>
                  <a:gd name="T84" fmla="*/ 17 w 7720"/>
                  <a:gd name="T85" fmla="*/ 0 h 337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720" h="3370">
                    <a:moveTo>
                      <a:pt x="3843" y="0"/>
                    </a:moveTo>
                    <a:lnTo>
                      <a:pt x="4058" y="0"/>
                    </a:lnTo>
                    <a:lnTo>
                      <a:pt x="4243" y="0"/>
                    </a:lnTo>
                    <a:lnTo>
                      <a:pt x="4428" y="0"/>
                    </a:lnTo>
                    <a:lnTo>
                      <a:pt x="4645" y="30"/>
                    </a:lnTo>
                    <a:lnTo>
                      <a:pt x="4826" y="60"/>
                    </a:lnTo>
                    <a:lnTo>
                      <a:pt x="5012" y="60"/>
                    </a:lnTo>
                    <a:lnTo>
                      <a:pt x="5196" y="93"/>
                    </a:lnTo>
                    <a:lnTo>
                      <a:pt x="5351" y="123"/>
                    </a:lnTo>
                    <a:lnTo>
                      <a:pt x="5537" y="154"/>
                    </a:lnTo>
                    <a:lnTo>
                      <a:pt x="5691" y="187"/>
                    </a:lnTo>
                    <a:lnTo>
                      <a:pt x="5876" y="248"/>
                    </a:lnTo>
                    <a:lnTo>
                      <a:pt x="6028" y="281"/>
                    </a:lnTo>
                    <a:lnTo>
                      <a:pt x="6153" y="341"/>
                    </a:lnTo>
                    <a:lnTo>
                      <a:pt x="6305" y="374"/>
                    </a:lnTo>
                    <a:lnTo>
                      <a:pt x="6460" y="435"/>
                    </a:lnTo>
                    <a:lnTo>
                      <a:pt x="6582" y="499"/>
                    </a:lnTo>
                    <a:lnTo>
                      <a:pt x="6708" y="529"/>
                    </a:lnTo>
                    <a:lnTo>
                      <a:pt x="6830" y="623"/>
                    </a:lnTo>
                    <a:lnTo>
                      <a:pt x="6951" y="686"/>
                    </a:lnTo>
                    <a:lnTo>
                      <a:pt x="7074" y="750"/>
                    </a:lnTo>
                    <a:lnTo>
                      <a:pt x="7166" y="810"/>
                    </a:lnTo>
                    <a:lnTo>
                      <a:pt x="7258" y="874"/>
                    </a:lnTo>
                    <a:lnTo>
                      <a:pt x="7351" y="938"/>
                    </a:lnTo>
                    <a:lnTo>
                      <a:pt x="7413" y="1031"/>
                    </a:lnTo>
                    <a:lnTo>
                      <a:pt x="7476" y="1091"/>
                    </a:lnTo>
                    <a:lnTo>
                      <a:pt x="7536" y="1185"/>
                    </a:lnTo>
                    <a:lnTo>
                      <a:pt x="7599" y="1248"/>
                    </a:lnTo>
                    <a:lnTo>
                      <a:pt x="7661" y="1342"/>
                    </a:lnTo>
                    <a:lnTo>
                      <a:pt x="7690" y="1436"/>
                    </a:lnTo>
                    <a:lnTo>
                      <a:pt x="7720" y="1500"/>
                    </a:lnTo>
                    <a:lnTo>
                      <a:pt x="7720" y="1593"/>
                    </a:lnTo>
                    <a:lnTo>
                      <a:pt x="7720" y="1687"/>
                    </a:lnTo>
                    <a:lnTo>
                      <a:pt x="7720" y="1747"/>
                    </a:lnTo>
                    <a:lnTo>
                      <a:pt x="7720" y="1840"/>
                    </a:lnTo>
                    <a:lnTo>
                      <a:pt x="7690" y="1934"/>
                    </a:lnTo>
                    <a:lnTo>
                      <a:pt x="7661" y="2029"/>
                    </a:lnTo>
                    <a:lnTo>
                      <a:pt x="7599" y="2091"/>
                    </a:lnTo>
                    <a:lnTo>
                      <a:pt x="7536" y="2186"/>
                    </a:lnTo>
                    <a:lnTo>
                      <a:pt x="7476" y="2246"/>
                    </a:lnTo>
                    <a:lnTo>
                      <a:pt x="7413" y="2340"/>
                    </a:lnTo>
                    <a:lnTo>
                      <a:pt x="7351" y="2403"/>
                    </a:lnTo>
                    <a:lnTo>
                      <a:pt x="7258" y="2467"/>
                    </a:lnTo>
                    <a:lnTo>
                      <a:pt x="7166" y="2561"/>
                    </a:lnTo>
                    <a:lnTo>
                      <a:pt x="7074" y="2621"/>
                    </a:lnTo>
                    <a:lnTo>
                      <a:pt x="6951" y="2684"/>
                    </a:lnTo>
                    <a:lnTo>
                      <a:pt x="6830" y="2748"/>
                    </a:lnTo>
                    <a:lnTo>
                      <a:pt x="6708" y="2808"/>
                    </a:lnTo>
                    <a:lnTo>
                      <a:pt x="6582" y="2872"/>
                    </a:lnTo>
                    <a:lnTo>
                      <a:pt x="6460" y="2936"/>
                    </a:lnTo>
                    <a:lnTo>
                      <a:pt x="6305" y="2965"/>
                    </a:lnTo>
                    <a:lnTo>
                      <a:pt x="6153" y="3029"/>
                    </a:lnTo>
                    <a:lnTo>
                      <a:pt x="6028" y="3089"/>
                    </a:lnTo>
                    <a:lnTo>
                      <a:pt x="5876" y="3123"/>
                    </a:lnTo>
                    <a:lnTo>
                      <a:pt x="5691" y="3153"/>
                    </a:lnTo>
                    <a:lnTo>
                      <a:pt x="5537" y="3183"/>
                    </a:lnTo>
                    <a:lnTo>
                      <a:pt x="5351" y="3217"/>
                    </a:lnTo>
                    <a:lnTo>
                      <a:pt x="5196" y="3276"/>
                    </a:lnTo>
                    <a:lnTo>
                      <a:pt x="5012" y="3276"/>
                    </a:lnTo>
                    <a:lnTo>
                      <a:pt x="4826" y="3310"/>
                    </a:lnTo>
                    <a:lnTo>
                      <a:pt x="4645" y="3340"/>
                    </a:lnTo>
                    <a:lnTo>
                      <a:pt x="4428" y="3340"/>
                    </a:lnTo>
                    <a:lnTo>
                      <a:pt x="4243" y="3370"/>
                    </a:lnTo>
                    <a:lnTo>
                      <a:pt x="4058" y="3370"/>
                    </a:lnTo>
                    <a:lnTo>
                      <a:pt x="3843" y="3370"/>
                    </a:lnTo>
                    <a:lnTo>
                      <a:pt x="3659" y="3370"/>
                    </a:lnTo>
                    <a:lnTo>
                      <a:pt x="3445" y="3370"/>
                    </a:lnTo>
                    <a:lnTo>
                      <a:pt x="3259" y="3340"/>
                    </a:lnTo>
                    <a:lnTo>
                      <a:pt x="3075" y="3340"/>
                    </a:lnTo>
                    <a:lnTo>
                      <a:pt x="2890" y="3310"/>
                    </a:lnTo>
                    <a:lnTo>
                      <a:pt x="2706" y="3276"/>
                    </a:lnTo>
                    <a:lnTo>
                      <a:pt x="2520" y="3276"/>
                    </a:lnTo>
                    <a:lnTo>
                      <a:pt x="2365" y="3217"/>
                    </a:lnTo>
                    <a:lnTo>
                      <a:pt x="2185" y="3183"/>
                    </a:lnTo>
                    <a:lnTo>
                      <a:pt x="2032" y="3153"/>
                    </a:lnTo>
                    <a:lnTo>
                      <a:pt x="1848" y="3123"/>
                    </a:lnTo>
                    <a:lnTo>
                      <a:pt x="1693" y="3089"/>
                    </a:lnTo>
                    <a:lnTo>
                      <a:pt x="1537" y="3029"/>
                    </a:lnTo>
                    <a:lnTo>
                      <a:pt x="1416" y="2965"/>
                    </a:lnTo>
                    <a:lnTo>
                      <a:pt x="1260" y="2936"/>
                    </a:lnTo>
                    <a:lnTo>
                      <a:pt x="1139" y="2872"/>
                    </a:lnTo>
                    <a:lnTo>
                      <a:pt x="983" y="2808"/>
                    </a:lnTo>
                    <a:lnTo>
                      <a:pt x="861" y="2748"/>
                    </a:lnTo>
                    <a:lnTo>
                      <a:pt x="769" y="2684"/>
                    </a:lnTo>
                    <a:lnTo>
                      <a:pt x="647" y="2621"/>
                    </a:lnTo>
                    <a:lnTo>
                      <a:pt x="554" y="2561"/>
                    </a:lnTo>
                    <a:lnTo>
                      <a:pt x="462" y="2467"/>
                    </a:lnTo>
                    <a:lnTo>
                      <a:pt x="370" y="2403"/>
                    </a:lnTo>
                    <a:lnTo>
                      <a:pt x="307" y="2340"/>
                    </a:lnTo>
                    <a:lnTo>
                      <a:pt x="214" y="2246"/>
                    </a:lnTo>
                    <a:lnTo>
                      <a:pt x="156" y="2186"/>
                    </a:lnTo>
                    <a:lnTo>
                      <a:pt x="122" y="2091"/>
                    </a:lnTo>
                    <a:lnTo>
                      <a:pt x="63" y="2029"/>
                    </a:lnTo>
                    <a:lnTo>
                      <a:pt x="30" y="1934"/>
                    </a:lnTo>
                    <a:lnTo>
                      <a:pt x="0" y="1840"/>
                    </a:lnTo>
                    <a:lnTo>
                      <a:pt x="0" y="1747"/>
                    </a:lnTo>
                    <a:lnTo>
                      <a:pt x="0" y="1687"/>
                    </a:lnTo>
                    <a:lnTo>
                      <a:pt x="0" y="1593"/>
                    </a:lnTo>
                    <a:lnTo>
                      <a:pt x="0" y="1500"/>
                    </a:lnTo>
                    <a:lnTo>
                      <a:pt x="30" y="1436"/>
                    </a:lnTo>
                    <a:lnTo>
                      <a:pt x="63" y="1342"/>
                    </a:lnTo>
                    <a:lnTo>
                      <a:pt x="122" y="1248"/>
                    </a:lnTo>
                    <a:lnTo>
                      <a:pt x="156" y="1185"/>
                    </a:lnTo>
                    <a:lnTo>
                      <a:pt x="214" y="1091"/>
                    </a:lnTo>
                    <a:lnTo>
                      <a:pt x="307" y="1031"/>
                    </a:lnTo>
                    <a:lnTo>
                      <a:pt x="370" y="938"/>
                    </a:lnTo>
                    <a:lnTo>
                      <a:pt x="462" y="874"/>
                    </a:lnTo>
                    <a:lnTo>
                      <a:pt x="554" y="810"/>
                    </a:lnTo>
                    <a:lnTo>
                      <a:pt x="647" y="750"/>
                    </a:lnTo>
                    <a:lnTo>
                      <a:pt x="769" y="686"/>
                    </a:lnTo>
                    <a:lnTo>
                      <a:pt x="861" y="623"/>
                    </a:lnTo>
                    <a:lnTo>
                      <a:pt x="983" y="529"/>
                    </a:lnTo>
                    <a:lnTo>
                      <a:pt x="1139" y="499"/>
                    </a:lnTo>
                    <a:lnTo>
                      <a:pt x="1260" y="435"/>
                    </a:lnTo>
                    <a:lnTo>
                      <a:pt x="1416" y="374"/>
                    </a:lnTo>
                    <a:lnTo>
                      <a:pt x="1537" y="341"/>
                    </a:lnTo>
                    <a:lnTo>
                      <a:pt x="1693" y="281"/>
                    </a:lnTo>
                    <a:lnTo>
                      <a:pt x="1848" y="248"/>
                    </a:lnTo>
                    <a:lnTo>
                      <a:pt x="2032" y="187"/>
                    </a:lnTo>
                    <a:lnTo>
                      <a:pt x="2185" y="154"/>
                    </a:lnTo>
                    <a:lnTo>
                      <a:pt x="2365" y="123"/>
                    </a:lnTo>
                    <a:lnTo>
                      <a:pt x="2520" y="93"/>
                    </a:lnTo>
                    <a:lnTo>
                      <a:pt x="2706" y="60"/>
                    </a:lnTo>
                    <a:lnTo>
                      <a:pt x="2890" y="60"/>
                    </a:lnTo>
                    <a:lnTo>
                      <a:pt x="3075" y="30"/>
                    </a:lnTo>
                    <a:lnTo>
                      <a:pt x="3259" y="0"/>
                    </a:lnTo>
                    <a:lnTo>
                      <a:pt x="3445" y="0"/>
                    </a:lnTo>
                    <a:lnTo>
                      <a:pt x="3659" y="0"/>
                    </a:lnTo>
                    <a:lnTo>
                      <a:pt x="3843" y="0"/>
                    </a:lnTo>
                    <a:close/>
                  </a:path>
                </a:pathLst>
              </a:custGeom>
              <a:solidFill>
                <a:srgbClr val="CE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66" name="Freeform 2186">
                <a:extLst>
                  <a:ext uri="{FF2B5EF4-FFF2-40B4-BE49-F238E27FC236}">
                    <a16:creationId xmlns:a16="http://schemas.microsoft.com/office/drawing/2014/main" id="{7DAD9B63-8DAF-49B0-BA17-8683E0872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0" y="3251"/>
                <a:ext cx="504" cy="219"/>
              </a:xfrm>
              <a:custGeom>
                <a:avLst/>
                <a:gdLst>
                  <a:gd name="T0" fmla="*/ 19 w 7564"/>
                  <a:gd name="T1" fmla="*/ 0 h 3277"/>
                  <a:gd name="T2" fmla="*/ 21 w 7564"/>
                  <a:gd name="T3" fmla="*/ 0 h 3277"/>
                  <a:gd name="T4" fmla="*/ 23 w 7564"/>
                  <a:gd name="T5" fmla="*/ 1 h 3277"/>
                  <a:gd name="T6" fmla="*/ 26 w 7564"/>
                  <a:gd name="T7" fmla="*/ 1 h 3277"/>
                  <a:gd name="T8" fmla="*/ 28 w 7564"/>
                  <a:gd name="T9" fmla="*/ 2 h 3277"/>
                  <a:gd name="T10" fmla="*/ 29 w 7564"/>
                  <a:gd name="T11" fmla="*/ 2 h 3277"/>
                  <a:gd name="T12" fmla="*/ 31 w 7564"/>
                  <a:gd name="T13" fmla="*/ 3 h 3277"/>
                  <a:gd name="T14" fmla="*/ 32 w 7564"/>
                  <a:gd name="T15" fmla="*/ 4 h 3277"/>
                  <a:gd name="T16" fmla="*/ 33 w 7564"/>
                  <a:gd name="T17" fmla="*/ 5 h 3277"/>
                  <a:gd name="T18" fmla="*/ 33 w 7564"/>
                  <a:gd name="T19" fmla="*/ 6 h 3277"/>
                  <a:gd name="T20" fmla="*/ 34 w 7564"/>
                  <a:gd name="T21" fmla="*/ 7 h 3277"/>
                  <a:gd name="T22" fmla="*/ 33 w 7564"/>
                  <a:gd name="T23" fmla="*/ 8 h 3277"/>
                  <a:gd name="T24" fmla="*/ 33 w 7564"/>
                  <a:gd name="T25" fmla="*/ 9 h 3277"/>
                  <a:gd name="T26" fmla="*/ 32 w 7564"/>
                  <a:gd name="T27" fmla="*/ 10 h 3277"/>
                  <a:gd name="T28" fmla="*/ 31 w 7564"/>
                  <a:gd name="T29" fmla="*/ 11 h 3277"/>
                  <a:gd name="T30" fmla="*/ 29 w 7564"/>
                  <a:gd name="T31" fmla="*/ 12 h 3277"/>
                  <a:gd name="T32" fmla="*/ 28 w 7564"/>
                  <a:gd name="T33" fmla="*/ 13 h 3277"/>
                  <a:gd name="T34" fmla="*/ 26 w 7564"/>
                  <a:gd name="T35" fmla="*/ 13 h 3277"/>
                  <a:gd name="T36" fmla="*/ 23 w 7564"/>
                  <a:gd name="T37" fmla="*/ 14 h 3277"/>
                  <a:gd name="T38" fmla="*/ 21 w 7564"/>
                  <a:gd name="T39" fmla="*/ 14 h 3277"/>
                  <a:gd name="T40" fmla="*/ 19 w 7564"/>
                  <a:gd name="T41" fmla="*/ 15 h 3277"/>
                  <a:gd name="T42" fmla="*/ 16 w 7564"/>
                  <a:gd name="T43" fmla="*/ 15 h 3277"/>
                  <a:gd name="T44" fmla="*/ 14 w 7564"/>
                  <a:gd name="T45" fmla="*/ 15 h 3277"/>
                  <a:gd name="T46" fmla="*/ 11 w 7564"/>
                  <a:gd name="T47" fmla="*/ 14 h 3277"/>
                  <a:gd name="T48" fmla="*/ 9 w 7564"/>
                  <a:gd name="T49" fmla="*/ 14 h 3277"/>
                  <a:gd name="T50" fmla="*/ 7 w 7564"/>
                  <a:gd name="T51" fmla="*/ 13 h 3277"/>
                  <a:gd name="T52" fmla="*/ 5 w 7564"/>
                  <a:gd name="T53" fmla="*/ 12 h 3277"/>
                  <a:gd name="T54" fmla="*/ 3 w 7564"/>
                  <a:gd name="T55" fmla="*/ 12 h 3277"/>
                  <a:gd name="T56" fmla="*/ 2 w 7564"/>
                  <a:gd name="T57" fmla="*/ 11 h 3277"/>
                  <a:gd name="T58" fmla="*/ 1 w 7564"/>
                  <a:gd name="T59" fmla="*/ 10 h 3277"/>
                  <a:gd name="T60" fmla="*/ 0 w 7564"/>
                  <a:gd name="T61" fmla="*/ 9 h 3277"/>
                  <a:gd name="T62" fmla="*/ 0 w 7564"/>
                  <a:gd name="T63" fmla="*/ 8 h 3277"/>
                  <a:gd name="T64" fmla="*/ 0 w 7564"/>
                  <a:gd name="T65" fmla="*/ 7 h 3277"/>
                  <a:gd name="T66" fmla="*/ 1 w 7564"/>
                  <a:gd name="T67" fmla="*/ 5 h 3277"/>
                  <a:gd name="T68" fmla="*/ 1 w 7564"/>
                  <a:gd name="T69" fmla="*/ 4 h 3277"/>
                  <a:gd name="T70" fmla="*/ 2 w 7564"/>
                  <a:gd name="T71" fmla="*/ 3 h 3277"/>
                  <a:gd name="T72" fmla="*/ 4 w 7564"/>
                  <a:gd name="T73" fmla="*/ 3 h 3277"/>
                  <a:gd name="T74" fmla="*/ 6 w 7564"/>
                  <a:gd name="T75" fmla="*/ 2 h 3277"/>
                  <a:gd name="T76" fmla="*/ 8 w 7564"/>
                  <a:gd name="T77" fmla="*/ 1 h 3277"/>
                  <a:gd name="T78" fmla="*/ 10 w 7564"/>
                  <a:gd name="T79" fmla="*/ 1 h 3277"/>
                  <a:gd name="T80" fmla="*/ 12 w 7564"/>
                  <a:gd name="T81" fmla="*/ 0 h 3277"/>
                  <a:gd name="T82" fmla="*/ 14 w 7564"/>
                  <a:gd name="T83" fmla="*/ 0 h 3277"/>
                  <a:gd name="T84" fmla="*/ 17 w 7564"/>
                  <a:gd name="T85" fmla="*/ 0 h 327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564" h="3277">
                    <a:moveTo>
                      <a:pt x="3780" y="0"/>
                    </a:moveTo>
                    <a:lnTo>
                      <a:pt x="3995" y="0"/>
                    </a:lnTo>
                    <a:lnTo>
                      <a:pt x="4180" y="0"/>
                    </a:lnTo>
                    <a:lnTo>
                      <a:pt x="4365" y="30"/>
                    </a:lnTo>
                    <a:lnTo>
                      <a:pt x="4549" y="30"/>
                    </a:lnTo>
                    <a:lnTo>
                      <a:pt x="4734" y="61"/>
                    </a:lnTo>
                    <a:lnTo>
                      <a:pt x="4919" y="61"/>
                    </a:lnTo>
                    <a:lnTo>
                      <a:pt x="5104" y="94"/>
                    </a:lnTo>
                    <a:lnTo>
                      <a:pt x="5258" y="125"/>
                    </a:lnTo>
                    <a:lnTo>
                      <a:pt x="5444" y="155"/>
                    </a:lnTo>
                    <a:lnTo>
                      <a:pt x="5595" y="188"/>
                    </a:lnTo>
                    <a:lnTo>
                      <a:pt x="5751" y="248"/>
                    </a:lnTo>
                    <a:lnTo>
                      <a:pt x="5906" y="281"/>
                    </a:lnTo>
                    <a:lnTo>
                      <a:pt x="6057" y="312"/>
                    </a:lnTo>
                    <a:lnTo>
                      <a:pt x="6212" y="376"/>
                    </a:lnTo>
                    <a:lnTo>
                      <a:pt x="6334" y="436"/>
                    </a:lnTo>
                    <a:lnTo>
                      <a:pt x="6460" y="470"/>
                    </a:lnTo>
                    <a:lnTo>
                      <a:pt x="6581" y="530"/>
                    </a:lnTo>
                    <a:lnTo>
                      <a:pt x="6704" y="593"/>
                    </a:lnTo>
                    <a:lnTo>
                      <a:pt x="6829" y="657"/>
                    </a:lnTo>
                    <a:lnTo>
                      <a:pt x="6918" y="717"/>
                    </a:lnTo>
                    <a:lnTo>
                      <a:pt x="7044" y="781"/>
                    </a:lnTo>
                    <a:lnTo>
                      <a:pt x="7136" y="845"/>
                    </a:lnTo>
                    <a:lnTo>
                      <a:pt x="7195" y="938"/>
                    </a:lnTo>
                    <a:lnTo>
                      <a:pt x="7288" y="998"/>
                    </a:lnTo>
                    <a:lnTo>
                      <a:pt x="7350" y="1062"/>
                    </a:lnTo>
                    <a:lnTo>
                      <a:pt x="7413" y="1155"/>
                    </a:lnTo>
                    <a:lnTo>
                      <a:pt x="7473" y="1219"/>
                    </a:lnTo>
                    <a:lnTo>
                      <a:pt x="7506" y="1313"/>
                    </a:lnTo>
                    <a:lnTo>
                      <a:pt x="7536" y="1373"/>
                    </a:lnTo>
                    <a:lnTo>
                      <a:pt x="7564" y="1466"/>
                    </a:lnTo>
                    <a:lnTo>
                      <a:pt x="7564" y="1560"/>
                    </a:lnTo>
                    <a:lnTo>
                      <a:pt x="7564" y="1624"/>
                    </a:lnTo>
                    <a:lnTo>
                      <a:pt x="7564" y="1717"/>
                    </a:lnTo>
                    <a:lnTo>
                      <a:pt x="7564" y="1811"/>
                    </a:lnTo>
                    <a:lnTo>
                      <a:pt x="7536" y="1875"/>
                    </a:lnTo>
                    <a:lnTo>
                      <a:pt x="7506" y="1969"/>
                    </a:lnTo>
                    <a:lnTo>
                      <a:pt x="7473" y="2029"/>
                    </a:lnTo>
                    <a:lnTo>
                      <a:pt x="7413" y="2123"/>
                    </a:lnTo>
                    <a:lnTo>
                      <a:pt x="7350" y="2187"/>
                    </a:lnTo>
                    <a:lnTo>
                      <a:pt x="7288" y="2280"/>
                    </a:lnTo>
                    <a:lnTo>
                      <a:pt x="7195" y="2340"/>
                    </a:lnTo>
                    <a:lnTo>
                      <a:pt x="7136" y="2404"/>
                    </a:lnTo>
                    <a:lnTo>
                      <a:pt x="7044" y="2468"/>
                    </a:lnTo>
                    <a:lnTo>
                      <a:pt x="6918" y="2528"/>
                    </a:lnTo>
                    <a:lnTo>
                      <a:pt x="6829" y="2621"/>
                    </a:lnTo>
                    <a:lnTo>
                      <a:pt x="6704" y="2685"/>
                    </a:lnTo>
                    <a:lnTo>
                      <a:pt x="6581" y="2715"/>
                    </a:lnTo>
                    <a:lnTo>
                      <a:pt x="6460" y="2779"/>
                    </a:lnTo>
                    <a:lnTo>
                      <a:pt x="6334" y="2843"/>
                    </a:lnTo>
                    <a:lnTo>
                      <a:pt x="6212" y="2902"/>
                    </a:lnTo>
                    <a:lnTo>
                      <a:pt x="6057" y="2936"/>
                    </a:lnTo>
                    <a:lnTo>
                      <a:pt x="5906" y="2996"/>
                    </a:lnTo>
                    <a:lnTo>
                      <a:pt x="5751" y="3030"/>
                    </a:lnTo>
                    <a:lnTo>
                      <a:pt x="5595" y="3060"/>
                    </a:lnTo>
                    <a:lnTo>
                      <a:pt x="5444" y="3090"/>
                    </a:lnTo>
                    <a:lnTo>
                      <a:pt x="5258" y="3153"/>
                    </a:lnTo>
                    <a:lnTo>
                      <a:pt x="5104" y="3153"/>
                    </a:lnTo>
                    <a:lnTo>
                      <a:pt x="4919" y="3183"/>
                    </a:lnTo>
                    <a:lnTo>
                      <a:pt x="4734" y="3217"/>
                    </a:lnTo>
                    <a:lnTo>
                      <a:pt x="4549" y="3247"/>
                    </a:lnTo>
                    <a:lnTo>
                      <a:pt x="4365" y="3247"/>
                    </a:lnTo>
                    <a:lnTo>
                      <a:pt x="4180" y="3247"/>
                    </a:lnTo>
                    <a:lnTo>
                      <a:pt x="3995" y="3277"/>
                    </a:lnTo>
                    <a:lnTo>
                      <a:pt x="3780" y="3277"/>
                    </a:lnTo>
                    <a:lnTo>
                      <a:pt x="3596" y="3277"/>
                    </a:lnTo>
                    <a:lnTo>
                      <a:pt x="3411" y="3247"/>
                    </a:lnTo>
                    <a:lnTo>
                      <a:pt x="3226" y="3247"/>
                    </a:lnTo>
                    <a:lnTo>
                      <a:pt x="3041" y="3247"/>
                    </a:lnTo>
                    <a:lnTo>
                      <a:pt x="2857" y="3217"/>
                    </a:lnTo>
                    <a:lnTo>
                      <a:pt x="2671" y="3183"/>
                    </a:lnTo>
                    <a:lnTo>
                      <a:pt x="2487" y="3153"/>
                    </a:lnTo>
                    <a:lnTo>
                      <a:pt x="2336" y="3153"/>
                    </a:lnTo>
                    <a:lnTo>
                      <a:pt x="2155" y="3090"/>
                    </a:lnTo>
                    <a:lnTo>
                      <a:pt x="1999" y="3060"/>
                    </a:lnTo>
                    <a:lnTo>
                      <a:pt x="1844" y="3030"/>
                    </a:lnTo>
                    <a:lnTo>
                      <a:pt x="1692" y="2996"/>
                    </a:lnTo>
                    <a:lnTo>
                      <a:pt x="1537" y="2936"/>
                    </a:lnTo>
                    <a:lnTo>
                      <a:pt x="1383" y="2902"/>
                    </a:lnTo>
                    <a:lnTo>
                      <a:pt x="1260" y="2843"/>
                    </a:lnTo>
                    <a:lnTo>
                      <a:pt x="1105" y="2779"/>
                    </a:lnTo>
                    <a:lnTo>
                      <a:pt x="983" y="2715"/>
                    </a:lnTo>
                    <a:lnTo>
                      <a:pt x="890" y="2685"/>
                    </a:lnTo>
                    <a:lnTo>
                      <a:pt x="769" y="2621"/>
                    </a:lnTo>
                    <a:lnTo>
                      <a:pt x="643" y="2528"/>
                    </a:lnTo>
                    <a:lnTo>
                      <a:pt x="551" y="2468"/>
                    </a:lnTo>
                    <a:lnTo>
                      <a:pt x="458" y="2404"/>
                    </a:lnTo>
                    <a:lnTo>
                      <a:pt x="365" y="2340"/>
                    </a:lnTo>
                    <a:lnTo>
                      <a:pt x="307" y="2280"/>
                    </a:lnTo>
                    <a:lnTo>
                      <a:pt x="244" y="2187"/>
                    </a:lnTo>
                    <a:lnTo>
                      <a:pt x="185" y="2123"/>
                    </a:lnTo>
                    <a:lnTo>
                      <a:pt x="122" y="2029"/>
                    </a:lnTo>
                    <a:lnTo>
                      <a:pt x="93" y="1969"/>
                    </a:lnTo>
                    <a:lnTo>
                      <a:pt x="59" y="1875"/>
                    </a:lnTo>
                    <a:lnTo>
                      <a:pt x="30" y="1811"/>
                    </a:lnTo>
                    <a:lnTo>
                      <a:pt x="0" y="1717"/>
                    </a:lnTo>
                    <a:lnTo>
                      <a:pt x="0" y="1624"/>
                    </a:lnTo>
                    <a:lnTo>
                      <a:pt x="0" y="1560"/>
                    </a:lnTo>
                    <a:lnTo>
                      <a:pt x="30" y="1466"/>
                    </a:lnTo>
                    <a:lnTo>
                      <a:pt x="59" y="1373"/>
                    </a:lnTo>
                    <a:lnTo>
                      <a:pt x="93" y="1313"/>
                    </a:lnTo>
                    <a:lnTo>
                      <a:pt x="122" y="1219"/>
                    </a:lnTo>
                    <a:lnTo>
                      <a:pt x="185" y="1155"/>
                    </a:lnTo>
                    <a:lnTo>
                      <a:pt x="244" y="1062"/>
                    </a:lnTo>
                    <a:lnTo>
                      <a:pt x="307" y="998"/>
                    </a:lnTo>
                    <a:lnTo>
                      <a:pt x="365" y="938"/>
                    </a:lnTo>
                    <a:lnTo>
                      <a:pt x="458" y="845"/>
                    </a:lnTo>
                    <a:lnTo>
                      <a:pt x="551" y="781"/>
                    </a:lnTo>
                    <a:lnTo>
                      <a:pt x="643" y="717"/>
                    </a:lnTo>
                    <a:lnTo>
                      <a:pt x="769" y="657"/>
                    </a:lnTo>
                    <a:lnTo>
                      <a:pt x="890" y="593"/>
                    </a:lnTo>
                    <a:lnTo>
                      <a:pt x="983" y="530"/>
                    </a:lnTo>
                    <a:lnTo>
                      <a:pt x="1105" y="470"/>
                    </a:lnTo>
                    <a:lnTo>
                      <a:pt x="1260" y="436"/>
                    </a:lnTo>
                    <a:lnTo>
                      <a:pt x="1383" y="376"/>
                    </a:lnTo>
                    <a:lnTo>
                      <a:pt x="1537" y="312"/>
                    </a:lnTo>
                    <a:lnTo>
                      <a:pt x="1692" y="281"/>
                    </a:lnTo>
                    <a:lnTo>
                      <a:pt x="1844" y="248"/>
                    </a:lnTo>
                    <a:lnTo>
                      <a:pt x="1999" y="188"/>
                    </a:lnTo>
                    <a:lnTo>
                      <a:pt x="2155" y="155"/>
                    </a:lnTo>
                    <a:lnTo>
                      <a:pt x="2336" y="125"/>
                    </a:lnTo>
                    <a:lnTo>
                      <a:pt x="2487" y="94"/>
                    </a:lnTo>
                    <a:lnTo>
                      <a:pt x="2671" y="61"/>
                    </a:lnTo>
                    <a:lnTo>
                      <a:pt x="2857" y="61"/>
                    </a:lnTo>
                    <a:lnTo>
                      <a:pt x="3041" y="30"/>
                    </a:lnTo>
                    <a:lnTo>
                      <a:pt x="3226" y="30"/>
                    </a:lnTo>
                    <a:lnTo>
                      <a:pt x="3411" y="0"/>
                    </a:lnTo>
                    <a:lnTo>
                      <a:pt x="3596" y="0"/>
                    </a:lnTo>
                    <a:lnTo>
                      <a:pt x="3780" y="0"/>
                    </a:lnTo>
                    <a:close/>
                  </a:path>
                </a:pathLst>
              </a:custGeom>
              <a:solidFill>
                <a:srgbClr val="CCD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67" name="Freeform 2187">
                <a:extLst>
                  <a:ext uri="{FF2B5EF4-FFF2-40B4-BE49-F238E27FC236}">
                    <a16:creationId xmlns:a16="http://schemas.microsoft.com/office/drawing/2014/main" id="{3DF4811E-D2AB-4350-A842-C9BAC1363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6" y="3258"/>
                <a:ext cx="494" cy="212"/>
              </a:xfrm>
              <a:custGeom>
                <a:avLst/>
                <a:gdLst>
                  <a:gd name="T0" fmla="*/ 18 w 7413"/>
                  <a:gd name="T1" fmla="*/ 0 h 3183"/>
                  <a:gd name="T2" fmla="*/ 20 w 7413"/>
                  <a:gd name="T3" fmla="*/ 0 h 3183"/>
                  <a:gd name="T4" fmla="*/ 23 w 7413"/>
                  <a:gd name="T5" fmla="*/ 1 h 3183"/>
                  <a:gd name="T6" fmla="*/ 25 w 7413"/>
                  <a:gd name="T7" fmla="*/ 1 h 3183"/>
                  <a:gd name="T8" fmla="*/ 27 w 7413"/>
                  <a:gd name="T9" fmla="*/ 2 h 3183"/>
                  <a:gd name="T10" fmla="*/ 29 w 7413"/>
                  <a:gd name="T11" fmla="*/ 2 h 3183"/>
                  <a:gd name="T12" fmla="*/ 30 w 7413"/>
                  <a:gd name="T13" fmla="*/ 3 h 3183"/>
                  <a:gd name="T14" fmla="*/ 31 w 7413"/>
                  <a:gd name="T15" fmla="*/ 4 h 3183"/>
                  <a:gd name="T16" fmla="*/ 32 w 7413"/>
                  <a:gd name="T17" fmla="*/ 5 h 3183"/>
                  <a:gd name="T18" fmla="*/ 33 w 7413"/>
                  <a:gd name="T19" fmla="*/ 6 h 3183"/>
                  <a:gd name="T20" fmla="*/ 33 w 7413"/>
                  <a:gd name="T21" fmla="*/ 7 h 3183"/>
                  <a:gd name="T22" fmla="*/ 33 w 7413"/>
                  <a:gd name="T23" fmla="*/ 8 h 3183"/>
                  <a:gd name="T24" fmla="*/ 32 w 7413"/>
                  <a:gd name="T25" fmla="*/ 9 h 3183"/>
                  <a:gd name="T26" fmla="*/ 31 w 7413"/>
                  <a:gd name="T27" fmla="*/ 10 h 3183"/>
                  <a:gd name="T28" fmla="*/ 30 w 7413"/>
                  <a:gd name="T29" fmla="*/ 11 h 3183"/>
                  <a:gd name="T30" fmla="*/ 29 w 7413"/>
                  <a:gd name="T31" fmla="*/ 12 h 3183"/>
                  <a:gd name="T32" fmla="*/ 27 w 7413"/>
                  <a:gd name="T33" fmla="*/ 12 h 3183"/>
                  <a:gd name="T34" fmla="*/ 25 w 7413"/>
                  <a:gd name="T35" fmla="*/ 13 h 3183"/>
                  <a:gd name="T36" fmla="*/ 23 w 7413"/>
                  <a:gd name="T37" fmla="*/ 14 h 3183"/>
                  <a:gd name="T38" fmla="*/ 20 w 7413"/>
                  <a:gd name="T39" fmla="*/ 14 h 3183"/>
                  <a:gd name="T40" fmla="*/ 18 w 7413"/>
                  <a:gd name="T41" fmla="*/ 14 h 3183"/>
                  <a:gd name="T42" fmla="*/ 16 w 7413"/>
                  <a:gd name="T43" fmla="*/ 14 h 3183"/>
                  <a:gd name="T44" fmla="*/ 13 w 7413"/>
                  <a:gd name="T45" fmla="*/ 14 h 3183"/>
                  <a:gd name="T46" fmla="*/ 11 w 7413"/>
                  <a:gd name="T47" fmla="*/ 14 h 3183"/>
                  <a:gd name="T48" fmla="*/ 9 w 7413"/>
                  <a:gd name="T49" fmla="*/ 13 h 3183"/>
                  <a:gd name="T50" fmla="*/ 7 w 7413"/>
                  <a:gd name="T51" fmla="*/ 13 h 3183"/>
                  <a:gd name="T52" fmla="*/ 5 w 7413"/>
                  <a:gd name="T53" fmla="*/ 12 h 3183"/>
                  <a:gd name="T54" fmla="*/ 3 w 7413"/>
                  <a:gd name="T55" fmla="*/ 11 h 3183"/>
                  <a:gd name="T56" fmla="*/ 2 w 7413"/>
                  <a:gd name="T57" fmla="*/ 10 h 3183"/>
                  <a:gd name="T58" fmla="*/ 1 w 7413"/>
                  <a:gd name="T59" fmla="*/ 9 h 3183"/>
                  <a:gd name="T60" fmla="*/ 0 w 7413"/>
                  <a:gd name="T61" fmla="*/ 8 h 3183"/>
                  <a:gd name="T62" fmla="*/ 0 w 7413"/>
                  <a:gd name="T63" fmla="*/ 7 h 3183"/>
                  <a:gd name="T64" fmla="*/ 0 w 7413"/>
                  <a:gd name="T65" fmla="*/ 6 h 3183"/>
                  <a:gd name="T66" fmla="*/ 1 w 7413"/>
                  <a:gd name="T67" fmla="*/ 5 h 3183"/>
                  <a:gd name="T68" fmla="*/ 1 w 7413"/>
                  <a:gd name="T69" fmla="*/ 4 h 3183"/>
                  <a:gd name="T70" fmla="*/ 2 w 7413"/>
                  <a:gd name="T71" fmla="*/ 3 h 3183"/>
                  <a:gd name="T72" fmla="*/ 4 w 7413"/>
                  <a:gd name="T73" fmla="*/ 2 h 3183"/>
                  <a:gd name="T74" fmla="*/ 5 w 7413"/>
                  <a:gd name="T75" fmla="*/ 2 h 3183"/>
                  <a:gd name="T76" fmla="*/ 7 w 7413"/>
                  <a:gd name="T77" fmla="*/ 1 h 3183"/>
                  <a:gd name="T78" fmla="*/ 9 w 7413"/>
                  <a:gd name="T79" fmla="*/ 1 h 3183"/>
                  <a:gd name="T80" fmla="*/ 12 w 7413"/>
                  <a:gd name="T81" fmla="*/ 0 h 3183"/>
                  <a:gd name="T82" fmla="*/ 14 w 7413"/>
                  <a:gd name="T83" fmla="*/ 0 h 3183"/>
                  <a:gd name="T84" fmla="*/ 16 w 7413"/>
                  <a:gd name="T85" fmla="*/ 0 h 318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413" h="3183">
                    <a:moveTo>
                      <a:pt x="3687" y="0"/>
                    </a:moveTo>
                    <a:lnTo>
                      <a:pt x="3872" y="0"/>
                    </a:lnTo>
                    <a:lnTo>
                      <a:pt x="4087" y="0"/>
                    </a:lnTo>
                    <a:lnTo>
                      <a:pt x="4272" y="31"/>
                    </a:lnTo>
                    <a:lnTo>
                      <a:pt x="4456" y="31"/>
                    </a:lnTo>
                    <a:lnTo>
                      <a:pt x="4612" y="61"/>
                    </a:lnTo>
                    <a:lnTo>
                      <a:pt x="4796" y="61"/>
                    </a:lnTo>
                    <a:lnTo>
                      <a:pt x="4981" y="94"/>
                    </a:lnTo>
                    <a:lnTo>
                      <a:pt x="5133" y="125"/>
                    </a:lnTo>
                    <a:lnTo>
                      <a:pt x="5288" y="154"/>
                    </a:lnTo>
                    <a:lnTo>
                      <a:pt x="5472" y="187"/>
                    </a:lnTo>
                    <a:lnTo>
                      <a:pt x="5628" y="218"/>
                    </a:lnTo>
                    <a:lnTo>
                      <a:pt x="5779" y="282"/>
                    </a:lnTo>
                    <a:lnTo>
                      <a:pt x="5905" y="312"/>
                    </a:lnTo>
                    <a:lnTo>
                      <a:pt x="6056" y="376"/>
                    </a:lnTo>
                    <a:lnTo>
                      <a:pt x="6183" y="406"/>
                    </a:lnTo>
                    <a:lnTo>
                      <a:pt x="6304" y="469"/>
                    </a:lnTo>
                    <a:lnTo>
                      <a:pt x="6426" y="529"/>
                    </a:lnTo>
                    <a:lnTo>
                      <a:pt x="6552" y="563"/>
                    </a:lnTo>
                    <a:lnTo>
                      <a:pt x="6674" y="623"/>
                    </a:lnTo>
                    <a:lnTo>
                      <a:pt x="6766" y="687"/>
                    </a:lnTo>
                    <a:lnTo>
                      <a:pt x="6858" y="751"/>
                    </a:lnTo>
                    <a:lnTo>
                      <a:pt x="6951" y="844"/>
                    </a:lnTo>
                    <a:lnTo>
                      <a:pt x="7043" y="904"/>
                    </a:lnTo>
                    <a:lnTo>
                      <a:pt x="7102" y="968"/>
                    </a:lnTo>
                    <a:lnTo>
                      <a:pt x="7165" y="1032"/>
                    </a:lnTo>
                    <a:lnTo>
                      <a:pt x="7228" y="1125"/>
                    </a:lnTo>
                    <a:lnTo>
                      <a:pt x="7287" y="1185"/>
                    </a:lnTo>
                    <a:lnTo>
                      <a:pt x="7320" y="1249"/>
                    </a:lnTo>
                    <a:lnTo>
                      <a:pt x="7350" y="1342"/>
                    </a:lnTo>
                    <a:lnTo>
                      <a:pt x="7380" y="1436"/>
                    </a:lnTo>
                    <a:lnTo>
                      <a:pt x="7413" y="1500"/>
                    </a:lnTo>
                    <a:lnTo>
                      <a:pt x="7413" y="1594"/>
                    </a:lnTo>
                    <a:lnTo>
                      <a:pt x="7413" y="1653"/>
                    </a:lnTo>
                    <a:lnTo>
                      <a:pt x="7380" y="1747"/>
                    </a:lnTo>
                    <a:lnTo>
                      <a:pt x="7350" y="1811"/>
                    </a:lnTo>
                    <a:lnTo>
                      <a:pt x="7320" y="1904"/>
                    </a:lnTo>
                    <a:lnTo>
                      <a:pt x="7287" y="1965"/>
                    </a:lnTo>
                    <a:lnTo>
                      <a:pt x="7228" y="2059"/>
                    </a:lnTo>
                    <a:lnTo>
                      <a:pt x="7165" y="2123"/>
                    </a:lnTo>
                    <a:lnTo>
                      <a:pt x="7102" y="2186"/>
                    </a:lnTo>
                    <a:lnTo>
                      <a:pt x="7043" y="2280"/>
                    </a:lnTo>
                    <a:lnTo>
                      <a:pt x="6951" y="2340"/>
                    </a:lnTo>
                    <a:lnTo>
                      <a:pt x="6858" y="2404"/>
                    </a:lnTo>
                    <a:lnTo>
                      <a:pt x="6766" y="2467"/>
                    </a:lnTo>
                    <a:lnTo>
                      <a:pt x="6674" y="2527"/>
                    </a:lnTo>
                    <a:lnTo>
                      <a:pt x="6552" y="2591"/>
                    </a:lnTo>
                    <a:lnTo>
                      <a:pt x="6426" y="2655"/>
                    </a:lnTo>
                    <a:lnTo>
                      <a:pt x="6304" y="2715"/>
                    </a:lnTo>
                    <a:lnTo>
                      <a:pt x="6183" y="2749"/>
                    </a:lnTo>
                    <a:lnTo>
                      <a:pt x="6056" y="2808"/>
                    </a:lnTo>
                    <a:lnTo>
                      <a:pt x="5905" y="2842"/>
                    </a:lnTo>
                    <a:lnTo>
                      <a:pt x="5779" y="2902"/>
                    </a:lnTo>
                    <a:lnTo>
                      <a:pt x="5628" y="2936"/>
                    </a:lnTo>
                    <a:lnTo>
                      <a:pt x="5472" y="2996"/>
                    </a:lnTo>
                    <a:lnTo>
                      <a:pt x="5288" y="3030"/>
                    </a:lnTo>
                    <a:lnTo>
                      <a:pt x="5133" y="3059"/>
                    </a:lnTo>
                    <a:lnTo>
                      <a:pt x="4981" y="3089"/>
                    </a:lnTo>
                    <a:lnTo>
                      <a:pt x="4796" y="3089"/>
                    </a:lnTo>
                    <a:lnTo>
                      <a:pt x="4612" y="3123"/>
                    </a:lnTo>
                    <a:lnTo>
                      <a:pt x="4456" y="3153"/>
                    </a:lnTo>
                    <a:lnTo>
                      <a:pt x="4272" y="3153"/>
                    </a:lnTo>
                    <a:lnTo>
                      <a:pt x="4087" y="3153"/>
                    </a:lnTo>
                    <a:lnTo>
                      <a:pt x="3872" y="3183"/>
                    </a:lnTo>
                    <a:lnTo>
                      <a:pt x="3687" y="3183"/>
                    </a:lnTo>
                    <a:lnTo>
                      <a:pt x="3503" y="3183"/>
                    </a:lnTo>
                    <a:lnTo>
                      <a:pt x="3318" y="3153"/>
                    </a:lnTo>
                    <a:lnTo>
                      <a:pt x="3133" y="3153"/>
                    </a:lnTo>
                    <a:lnTo>
                      <a:pt x="2948" y="3153"/>
                    </a:lnTo>
                    <a:lnTo>
                      <a:pt x="2764" y="3123"/>
                    </a:lnTo>
                    <a:lnTo>
                      <a:pt x="2608" y="3089"/>
                    </a:lnTo>
                    <a:lnTo>
                      <a:pt x="2424" y="3089"/>
                    </a:lnTo>
                    <a:lnTo>
                      <a:pt x="2273" y="3059"/>
                    </a:lnTo>
                    <a:lnTo>
                      <a:pt x="2091" y="3030"/>
                    </a:lnTo>
                    <a:lnTo>
                      <a:pt x="1936" y="2996"/>
                    </a:lnTo>
                    <a:lnTo>
                      <a:pt x="1785" y="2936"/>
                    </a:lnTo>
                    <a:lnTo>
                      <a:pt x="1629" y="2902"/>
                    </a:lnTo>
                    <a:lnTo>
                      <a:pt x="1507" y="2842"/>
                    </a:lnTo>
                    <a:lnTo>
                      <a:pt x="1352" y="2808"/>
                    </a:lnTo>
                    <a:lnTo>
                      <a:pt x="1230" y="2749"/>
                    </a:lnTo>
                    <a:lnTo>
                      <a:pt x="1074" y="2715"/>
                    </a:lnTo>
                    <a:lnTo>
                      <a:pt x="953" y="2655"/>
                    </a:lnTo>
                    <a:lnTo>
                      <a:pt x="860" y="2591"/>
                    </a:lnTo>
                    <a:lnTo>
                      <a:pt x="735" y="2527"/>
                    </a:lnTo>
                    <a:lnTo>
                      <a:pt x="642" y="2467"/>
                    </a:lnTo>
                    <a:lnTo>
                      <a:pt x="550" y="2404"/>
                    </a:lnTo>
                    <a:lnTo>
                      <a:pt x="458" y="2340"/>
                    </a:lnTo>
                    <a:lnTo>
                      <a:pt x="365" y="2280"/>
                    </a:lnTo>
                    <a:lnTo>
                      <a:pt x="272" y="2186"/>
                    </a:lnTo>
                    <a:lnTo>
                      <a:pt x="214" y="2123"/>
                    </a:lnTo>
                    <a:lnTo>
                      <a:pt x="151" y="2059"/>
                    </a:lnTo>
                    <a:lnTo>
                      <a:pt x="121" y="1965"/>
                    </a:lnTo>
                    <a:lnTo>
                      <a:pt x="58" y="1904"/>
                    </a:lnTo>
                    <a:lnTo>
                      <a:pt x="29" y="1811"/>
                    </a:lnTo>
                    <a:lnTo>
                      <a:pt x="29" y="1747"/>
                    </a:lnTo>
                    <a:lnTo>
                      <a:pt x="0" y="1653"/>
                    </a:lnTo>
                    <a:lnTo>
                      <a:pt x="0" y="1594"/>
                    </a:lnTo>
                    <a:lnTo>
                      <a:pt x="0" y="1500"/>
                    </a:lnTo>
                    <a:lnTo>
                      <a:pt x="29" y="1436"/>
                    </a:lnTo>
                    <a:lnTo>
                      <a:pt x="29" y="1342"/>
                    </a:lnTo>
                    <a:lnTo>
                      <a:pt x="58" y="1249"/>
                    </a:lnTo>
                    <a:lnTo>
                      <a:pt x="121" y="1185"/>
                    </a:lnTo>
                    <a:lnTo>
                      <a:pt x="151" y="1125"/>
                    </a:lnTo>
                    <a:lnTo>
                      <a:pt x="214" y="1032"/>
                    </a:lnTo>
                    <a:lnTo>
                      <a:pt x="272" y="968"/>
                    </a:lnTo>
                    <a:lnTo>
                      <a:pt x="365" y="904"/>
                    </a:lnTo>
                    <a:lnTo>
                      <a:pt x="458" y="844"/>
                    </a:lnTo>
                    <a:lnTo>
                      <a:pt x="550" y="751"/>
                    </a:lnTo>
                    <a:lnTo>
                      <a:pt x="642" y="687"/>
                    </a:lnTo>
                    <a:lnTo>
                      <a:pt x="735" y="623"/>
                    </a:lnTo>
                    <a:lnTo>
                      <a:pt x="860" y="563"/>
                    </a:lnTo>
                    <a:lnTo>
                      <a:pt x="953" y="529"/>
                    </a:lnTo>
                    <a:lnTo>
                      <a:pt x="1074" y="469"/>
                    </a:lnTo>
                    <a:lnTo>
                      <a:pt x="1230" y="406"/>
                    </a:lnTo>
                    <a:lnTo>
                      <a:pt x="1352" y="376"/>
                    </a:lnTo>
                    <a:lnTo>
                      <a:pt x="1507" y="312"/>
                    </a:lnTo>
                    <a:lnTo>
                      <a:pt x="1629" y="282"/>
                    </a:lnTo>
                    <a:lnTo>
                      <a:pt x="1785" y="218"/>
                    </a:lnTo>
                    <a:lnTo>
                      <a:pt x="1936" y="187"/>
                    </a:lnTo>
                    <a:lnTo>
                      <a:pt x="2091" y="154"/>
                    </a:lnTo>
                    <a:lnTo>
                      <a:pt x="2273" y="125"/>
                    </a:lnTo>
                    <a:lnTo>
                      <a:pt x="2424" y="94"/>
                    </a:lnTo>
                    <a:lnTo>
                      <a:pt x="2608" y="61"/>
                    </a:lnTo>
                    <a:lnTo>
                      <a:pt x="2764" y="61"/>
                    </a:lnTo>
                    <a:lnTo>
                      <a:pt x="2948" y="31"/>
                    </a:lnTo>
                    <a:lnTo>
                      <a:pt x="3133" y="31"/>
                    </a:lnTo>
                    <a:lnTo>
                      <a:pt x="3318" y="0"/>
                    </a:lnTo>
                    <a:lnTo>
                      <a:pt x="3503" y="0"/>
                    </a:lnTo>
                    <a:lnTo>
                      <a:pt x="3687" y="0"/>
                    </a:lnTo>
                    <a:close/>
                  </a:path>
                </a:pathLst>
              </a:custGeom>
              <a:solidFill>
                <a:srgbClr val="C4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68" name="Freeform 2188">
                <a:extLst>
                  <a:ext uri="{FF2B5EF4-FFF2-40B4-BE49-F238E27FC236}">
                    <a16:creationId xmlns:a16="http://schemas.microsoft.com/office/drawing/2014/main" id="{2872CBC6-807B-4046-A8B9-D31F681B6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2" y="3264"/>
                <a:ext cx="482" cy="206"/>
              </a:xfrm>
              <a:custGeom>
                <a:avLst/>
                <a:gdLst>
                  <a:gd name="T0" fmla="*/ 18 w 7228"/>
                  <a:gd name="T1" fmla="*/ 0 h 3089"/>
                  <a:gd name="T2" fmla="*/ 20 w 7228"/>
                  <a:gd name="T3" fmla="*/ 0 h 3089"/>
                  <a:gd name="T4" fmla="*/ 22 w 7228"/>
                  <a:gd name="T5" fmla="*/ 1 h 3089"/>
                  <a:gd name="T6" fmla="*/ 24 w 7228"/>
                  <a:gd name="T7" fmla="*/ 1 h 3089"/>
                  <a:gd name="T8" fmla="*/ 26 w 7228"/>
                  <a:gd name="T9" fmla="*/ 2 h 3089"/>
                  <a:gd name="T10" fmla="*/ 28 w 7228"/>
                  <a:gd name="T11" fmla="*/ 2 h 3089"/>
                  <a:gd name="T12" fmla="*/ 29 w 7228"/>
                  <a:gd name="T13" fmla="*/ 3 h 3089"/>
                  <a:gd name="T14" fmla="*/ 30 w 7228"/>
                  <a:gd name="T15" fmla="*/ 4 h 3089"/>
                  <a:gd name="T16" fmla="*/ 31 w 7228"/>
                  <a:gd name="T17" fmla="*/ 5 h 3089"/>
                  <a:gd name="T18" fmla="*/ 32 w 7228"/>
                  <a:gd name="T19" fmla="*/ 6 h 3089"/>
                  <a:gd name="T20" fmla="*/ 32 w 7228"/>
                  <a:gd name="T21" fmla="*/ 7 h 3089"/>
                  <a:gd name="T22" fmla="*/ 32 w 7228"/>
                  <a:gd name="T23" fmla="*/ 8 h 3089"/>
                  <a:gd name="T24" fmla="*/ 31 w 7228"/>
                  <a:gd name="T25" fmla="*/ 9 h 3089"/>
                  <a:gd name="T26" fmla="*/ 30 w 7228"/>
                  <a:gd name="T27" fmla="*/ 10 h 3089"/>
                  <a:gd name="T28" fmla="*/ 29 w 7228"/>
                  <a:gd name="T29" fmla="*/ 11 h 3089"/>
                  <a:gd name="T30" fmla="*/ 28 w 7228"/>
                  <a:gd name="T31" fmla="*/ 11 h 3089"/>
                  <a:gd name="T32" fmla="*/ 26 w 7228"/>
                  <a:gd name="T33" fmla="*/ 12 h 3089"/>
                  <a:gd name="T34" fmla="*/ 24 w 7228"/>
                  <a:gd name="T35" fmla="*/ 13 h 3089"/>
                  <a:gd name="T36" fmla="*/ 22 w 7228"/>
                  <a:gd name="T37" fmla="*/ 13 h 3089"/>
                  <a:gd name="T38" fmla="*/ 20 w 7228"/>
                  <a:gd name="T39" fmla="*/ 13 h 3089"/>
                  <a:gd name="T40" fmla="*/ 18 w 7228"/>
                  <a:gd name="T41" fmla="*/ 14 h 3089"/>
                  <a:gd name="T42" fmla="*/ 15 w 7228"/>
                  <a:gd name="T43" fmla="*/ 14 h 3089"/>
                  <a:gd name="T44" fmla="*/ 13 w 7228"/>
                  <a:gd name="T45" fmla="*/ 14 h 3089"/>
                  <a:gd name="T46" fmla="*/ 11 w 7228"/>
                  <a:gd name="T47" fmla="*/ 13 h 3089"/>
                  <a:gd name="T48" fmla="*/ 8 w 7228"/>
                  <a:gd name="T49" fmla="*/ 13 h 3089"/>
                  <a:gd name="T50" fmla="*/ 6 w 7228"/>
                  <a:gd name="T51" fmla="*/ 12 h 3089"/>
                  <a:gd name="T52" fmla="*/ 5 w 7228"/>
                  <a:gd name="T53" fmla="*/ 12 h 3089"/>
                  <a:gd name="T54" fmla="*/ 3 w 7228"/>
                  <a:gd name="T55" fmla="*/ 11 h 3089"/>
                  <a:gd name="T56" fmla="*/ 2 w 7228"/>
                  <a:gd name="T57" fmla="*/ 10 h 3089"/>
                  <a:gd name="T58" fmla="*/ 1 w 7228"/>
                  <a:gd name="T59" fmla="*/ 9 h 3089"/>
                  <a:gd name="T60" fmla="*/ 0 w 7228"/>
                  <a:gd name="T61" fmla="*/ 8 h 3089"/>
                  <a:gd name="T62" fmla="*/ 0 w 7228"/>
                  <a:gd name="T63" fmla="*/ 7 h 3089"/>
                  <a:gd name="T64" fmla="*/ 0 w 7228"/>
                  <a:gd name="T65" fmla="*/ 6 h 3089"/>
                  <a:gd name="T66" fmla="*/ 0 w 7228"/>
                  <a:gd name="T67" fmla="*/ 5 h 3089"/>
                  <a:gd name="T68" fmla="*/ 1 w 7228"/>
                  <a:gd name="T69" fmla="*/ 4 h 3089"/>
                  <a:gd name="T70" fmla="*/ 2 w 7228"/>
                  <a:gd name="T71" fmla="*/ 3 h 3089"/>
                  <a:gd name="T72" fmla="*/ 4 w 7228"/>
                  <a:gd name="T73" fmla="*/ 3 h 3089"/>
                  <a:gd name="T74" fmla="*/ 5 w 7228"/>
                  <a:gd name="T75" fmla="*/ 2 h 3089"/>
                  <a:gd name="T76" fmla="*/ 7 w 7228"/>
                  <a:gd name="T77" fmla="*/ 1 h 3089"/>
                  <a:gd name="T78" fmla="*/ 9 w 7228"/>
                  <a:gd name="T79" fmla="*/ 1 h 3089"/>
                  <a:gd name="T80" fmla="*/ 11 w 7228"/>
                  <a:gd name="T81" fmla="*/ 0 h 3089"/>
                  <a:gd name="T82" fmla="*/ 14 w 7228"/>
                  <a:gd name="T83" fmla="*/ 0 h 3089"/>
                  <a:gd name="T84" fmla="*/ 16 w 7228"/>
                  <a:gd name="T85" fmla="*/ 0 h 308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228" h="3089">
                    <a:moveTo>
                      <a:pt x="3595" y="0"/>
                    </a:moveTo>
                    <a:lnTo>
                      <a:pt x="3780" y="0"/>
                    </a:lnTo>
                    <a:lnTo>
                      <a:pt x="3965" y="0"/>
                    </a:lnTo>
                    <a:lnTo>
                      <a:pt x="4150" y="31"/>
                    </a:lnTo>
                    <a:lnTo>
                      <a:pt x="4334" y="31"/>
                    </a:lnTo>
                    <a:lnTo>
                      <a:pt x="4520" y="60"/>
                    </a:lnTo>
                    <a:lnTo>
                      <a:pt x="4671" y="60"/>
                    </a:lnTo>
                    <a:lnTo>
                      <a:pt x="4856" y="93"/>
                    </a:lnTo>
                    <a:lnTo>
                      <a:pt x="5011" y="124"/>
                    </a:lnTo>
                    <a:lnTo>
                      <a:pt x="5166" y="154"/>
                    </a:lnTo>
                    <a:lnTo>
                      <a:pt x="5317" y="188"/>
                    </a:lnTo>
                    <a:lnTo>
                      <a:pt x="5473" y="218"/>
                    </a:lnTo>
                    <a:lnTo>
                      <a:pt x="5628" y="248"/>
                    </a:lnTo>
                    <a:lnTo>
                      <a:pt x="5780" y="312"/>
                    </a:lnTo>
                    <a:lnTo>
                      <a:pt x="5905" y="342"/>
                    </a:lnTo>
                    <a:lnTo>
                      <a:pt x="6027" y="405"/>
                    </a:lnTo>
                    <a:lnTo>
                      <a:pt x="6182" y="435"/>
                    </a:lnTo>
                    <a:lnTo>
                      <a:pt x="6275" y="499"/>
                    </a:lnTo>
                    <a:lnTo>
                      <a:pt x="6396" y="563"/>
                    </a:lnTo>
                    <a:lnTo>
                      <a:pt x="6519" y="623"/>
                    </a:lnTo>
                    <a:lnTo>
                      <a:pt x="6612" y="686"/>
                    </a:lnTo>
                    <a:lnTo>
                      <a:pt x="6703" y="750"/>
                    </a:lnTo>
                    <a:lnTo>
                      <a:pt x="6796" y="810"/>
                    </a:lnTo>
                    <a:lnTo>
                      <a:pt x="6859" y="874"/>
                    </a:lnTo>
                    <a:lnTo>
                      <a:pt x="6951" y="938"/>
                    </a:lnTo>
                    <a:lnTo>
                      <a:pt x="7010" y="997"/>
                    </a:lnTo>
                    <a:lnTo>
                      <a:pt x="7073" y="1091"/>
                    </a:lnTo>
                    <a:lnTo>
                      <a:pt x="7103" y="1155"/>
                    </a:lnTo>
                    <a:lnTo>
                      <a:pt x="7165" y="1219"/>
                    </a:lnTo>
                    <a:lnTo>
                      <a:pt x="7195" y="1312"/>
                    </a:lnTo>
                    <a:lnTo>
                      <a:pt x="7195" y="1372"/>
                    </a:lnTo>
                    <a:lnTo>
                      <a:pt x="7228" y="1466"/>
                    </a:lnTo>
                    <a:lnTo>
                      <a:pt x="7228" y="1529"/>
                    </a:lnTo>
                    <a:lnTo>
                      <a:pt x="7228" y="1623"/>
                    </a:lnTo>
                    <a:lnTo>
                      <a:pt x="7195" y="1687"/>
                    </a:lnTo>
                    <a:lnTo>
                      <a:pt x="7195" y="1781"/>
                    </a:lnTo>
                    <a:lnTo>
                      <a:pt x="7165" y="1841"/>
                    </a:lnTo>
                    <a:lnTo>
                      <a:pt x="7103" y="1935"/>
                    </a:lnTo>
                    <a:lnTo>
                      <a:pt x="7073" y="1999"/>
                    </a:lnTo>
                    <a:lnTo>
                      <a:pt x="7010" y="2059"/>
                    </a:lnTo>
                    <a:lnTo>
                      <a:pt x="6951" y="2122"/>
                    </a:lnTo>
                    <a:lnTo>
                      <a:pt x="6859" y="2216"/>
                    </a:lnTo>
                    <a:lnTo>
                      <a:pt x="6796" y="2280"/>
                    </a:lnTo>
                    <a:lnTo>
                      <a:pt x="6703" y="2340"/>
                    </a:lnTo>
                    <a:lnTo>
                      <a:pt x="6612" y="2403"/>
                    </a:lnTo>
                    <a:lnTo>
                      <a:pt x="6519" y="2467"/>
                    </a:lnTo>
                    <a:lnTo>
                      <a:pt x="6396" y="2527"/>
                    </a:lnTo>
                    <a:lnTo>
                      <a:pt x="6275" y="2561"/>
                    </a:lnTo>
                    <a:lnTo>
                      <a:pt x="6182" y="2621"/>
                    </a:lnTo>
                    <a:lnTo>
                      <a:pt x="6027" y="2684"/>
                    </a:lnTo>
                    <a:lnTo>
                      <a:pt x="5905" y="2714"/>
                    </a:lnTo>
                    <a:lnTo>
                      <a:pt x="5780" y="2778"/>
                    </a:lnTo>
                    <a:lnTo>
                      <a:pt x="5628" y="2808"/>
                    </a:lnTo>
                    <a:lnTo>
                      <a:pt x="5473" y="2842"/>
                    </a:lnTo>
                    <a:lnTo>
                      <a:pt x="5317" y="2902"/>
                    </a:lnTo>
                    <a:lnTo>
                      <a:pt x="5166" y="2936"/>
                    </a:lnTo>
                    <a:lnTo>
                      <a:pt x="5011" y="2965"/>
                    </a:lnTo>
                    <a:lnTo>
                      <a:pt x="4856" y="2995"/>
                    </a:lnTo>
                    <a:lnTo>
                      <a:pt x="4671" y="2995"/>
                    </a:lnTo>
                    <a:lnTo>
                      <a:pt x="4520" y="3029"/>
                    </a:lnTo>
                    <a:lnTo>
                      <a:pt x="4334" y="3059"/>
                    </a:lnTo>
                    <a:lnTo>
                      <a:pt x="4150" y="3059"/>
                    </a:lnTo>
                    <a:lnTo>
                      <a:pt x="3965" y="3059"/>
                    </a:lnTo>
                    <a:lnTo>
                      <a:pt x="3780" y="3059"/>
                    </a:lnTo>
                    <a:lnTo>
                      <a:pt x="3595" y="3089"/>
                    </a:lnTo>
                    <a:lnTo>
                      <a:pt x="3411" y="3059"/>
                    </a:lnTo>
                    <a:lnTo>
                      <a:pt x="3226" y="3059"/>
                    </a:lnTo>
                    <a:lnTo>
                      <a:pt x="3041" y="3059"/>
                    </a:lnTo>
                    <a:lnTo>
                      <a:pt x="2886" y="3059"/>
                    </a:lnTo>
                    <a:lnTo>
                      <a:pt x="2702" y="3029"/>
                    </a:lnTo>
                    <a:lnTo>
                      <a:pt x="2516" y="2995"/>
                    </a:lnTo>
                    <a:lnTo>
                      <a:pt x="2365" y="2995"/>
                    </a:lnTo>
                    <a:lnTo>
                      <a:pt x="2210" y="2965"/>
                    </a:lnTo>
                    <a:lnTo>
                      <a:pt x="2062" y="2936"/>
                    </a:lnTo>
                    <a:lnTo>
                      <a:pt x="1877" y="2902"/>
                    </a:lnTo>
                    <a:lnTo>
                      <a:pt x="1751" y="2842"/>
                    </a:lnTo>
                    <a:lnTo>
                      <a:pt x="1600" y="2808"/>
                    </a:lnTo>
                    <a:lnTo>
                      <a:pt x="1445" y="2778"/>
                    </a:lnTo>
                    <a:lnTo>
                      <a:pt x="1323" y="2714"/>
                    </a:lnTo>
                    <a:lnTo>
                      <a:pt x="1168" y="2684"/>
                    </a:lnTo>
                    <a:lnTo>
                      <a:pt x="1045" y="2621"/>
                    </a:lnTo>
                    <a:lnTo>
                      <a:pt x="920" y="2561"/>
                    </a:lnTo>
                    <a:lnTo>
                      <a:pt x="828" y="2527"/>
                    </a:lnTo>
                    <a:lnTo>
                      <a:pt x="705" y="2467"/>
                    </a:lnTo>
                    <a:lnTo>
                      <a:pt x="613" y="2403"/>
                    </a:lnTo>
                    <a:lnTo>
                      <a:pt x="521" y="2340"/>
                    </a:lnTo>
                    <a:lnTo>
                      <a:pt x="429" y="2280"/>
                    </a:lnTo>
                    <a:lnTo>
                      <a:pt x="336" y="2216"/>
                    </a:lnTo>
                    <a:lnTo>
                      <a:pt x="273" y="2122"/>
                    </a:lnTo>
                    <a:lnTo>
                      <a:pt x="214" y="2059"/>
                    </a:lnTo>
                    <a:lnTo>
                      <a:pt x="152" y="1999"/>
                    </a:lnTo>
                    <a:lnTo>
                      <a:pt x="89" y="1935"/>
                    </a:lnTo>
                    <a:lnTo>
                      <a:pt x="59" y="1841"/>
                    </a:lnTo>
                    <a:lnTo>
                      <a:pt x="29" y="1781"/>
                    </a:lnTo>
                    <a:lnTo>
                      <a:pt x="0" y="1687"/>
                    </a:lnTo>
                    <a:lnTo>
                      <a:pt x="0" y="1623"/>
                    </a:lnTo>
                    <a:lnTo>
                      <a:pt x="0" y="1529"/>
                    </a:lnTo>
                    <a:lnTo>
                      <a:pt x="0" y="1466"/>
                    </a:lnTo>
                    <a:lnTo>
                      <a:pt x="0" y="1372"/>
                    </a:lnTo>
                    <a:lnTo>
                      <a:pt x="29" y="1312"/>
                    </a:lnTo>
                    <a:lnTo>
                      <a:pt x="59" y="1219"/>
                    </a:lnTo>
                    <a:lnTo>
                      <a:pt x="89" y="1155"/>
                    </a:lnTo>
                    <a:lnTo>
                      <a:pt x="152" y="1091"/>
                    </a:lnTo>
                    <a:lnTo>
                      <a:pt x="214" y="997"/>
                    </a:lnTo>
                    <a:lnTo>
                      <a:pt x="273" y="938"/>
                    </a:lnTo>
                    <a:lnTo>
                      <a:pt x="336" y="874"/>
                    </a:lnTo>
                    <a:lnTo>
                      <a:pt x="429" y="810"/>
                    </a:lnTo>
                    <a:lnTo>
                      <a:pt x="521" y="750"/>
                    </a:lnTo>
                    <a:lnTo>
                      <a:pt x="613" y="686"/>
                    </a:lnTo>
                    <a:lnTo>
                      <a:pt x="705" y="623"/>
                    </a:lnTo>
                    <a:lnTo>
                      <a:pt x="828" y="563"/>
                    </a:lnTo>
                    <a:lnTo>
                      <a:pt x="920" y="499"/>
                    </a:lnTo>
                    <a:lnTo>
                      <a:pt x="1045" y="435"/>
                    </a:lnTo>
                    <a:lnTo>
                      <a:pt x="1168" y="405"/>
                    </a:lnTo>
                    <a:lnTo>
                      <a:pt x="1323" y="342"/>
                    </a:lnTo>
                    <a:lnTo>
                      <a:pt x="1445" y="312"/>
                    </a:lnTo>
                    <a:lnTo>
                      <a:pt x="1600" y="248"/>
                    </a:lnTo>
                    <a:lnTo>
                      <a:pt x="1751" y="218"/>
                    </a:lnTo>
                    <a:lnTo>
                      <a:pt x="1877" y="188"/>
                    </a:lnTo>
                    <a:lnTo>
                      <a:pt x="2062" y="154"/>
                    </a:lnTo>
                    <a:lnTo>
                      <a:pt x="2210" y="124"/>
                    </a:lnTo>
                    <a:lnTo>
                      <a:pt x="2365" y="93"/>
                    </a:lnTo>
                    <a:lnTo>
                      <a:pt x="2516" y="60"/>
                    </a:lnTo>
                    <a:lnTo>
                      <a:pt x="2702" y="60"/>
                    </a:lnTo>
                    <a:lnTo>
                      <a:pt x="2886" y="31"/>
                    </a:lnTo>
                    <a:lnTo>
                      <a:pt x="3041" y="31"/>
                    </a:lnTo>
                    <a:lnTo>
                      <a:pt x="3226" y="0"/>
                    </a:lnTo>
                    <a:lnTo>
                      <a:pt x="3411" y="0"/>
                    </a:lnTo>
                    <a:lnTo>
                      <a:pt x="3595" y="0"/>
                    </a:lnTo>
                    <a:close/>
                  </a:path>
                </a:pathLst>
              </a:custGeom>
              <a:solidFill>
                <a:srgbClr val="BFC7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69" name="Freeform 2189">
                <a:extLst>
                  <a:ext uri="{FF2B5EF4-FFF2-40B4-BE49-F238E27FC236}">
                    <a16:creationId xmlns:a16="http://schemas.microsoft.com/office/drawing/2014/main" id="{3C88BFFC-E90E-41A7-8DFD-A4EDBCBAB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8" y="3270"/>
                <a:ext cx="470" cy="200"/>
              </a:xfrm>
              <a:custGeom>
                <a:avLst/>
                <a:gdLst>
                  <a:gd name="T0" fmla="*/ 17 w 7047"/>
                  <a:gd name="T1" fmla="*/ 0 h 2996"/>
                  <a:gd name="T2" fmla="*/ 20 w 7047"/>
                  <a:gd name="T3" fmla="*/ 0 h 2996"/>
                  <a:gd name="T4" fmla="*/ 22 w 7047"/>
                  <a:gd name="T5" fmla="*/ 1 h 2996"/>
                  <a:gd name="T6" fmla="*/ 24 w 7047"/>
                  <a:gd name="T7" fmla="*/ 1 h 2996"/>
                  <a:gd name="T8" fmla="*/ 26 w 7047"/>
                  <a:gd name="T9" fmla="*/ 2 h 2996"/>
                  <a:gd name="T10" fmla="*/ 27 w 7047"/>
                  <a:gd name="T11" fmla="*/ 2 h 2996"/>
                  <a:gd name="T12" fmla="*/ 29 w 7047"/>
                  <a:gd name="T13" fmla="*/ 3 h 2996"/>
                  <a:gd name="T14" fmla="*/ 30 w 7047"/>
                  <a:gd name="T15" fmla="*/ 4 h 2996"/>
                  <a:gd name="T16" fmla="*/ 31 w 7047"/>
                  <a:gd name="T17" fmla="*/ 5 h 2996"/>
                  <a:gd name="T18" fmla="*/ 31 w 7047"/>
                  <a:gd name="T19" fmla="*/ 6 h 2996"/>
                  <a:gd name="T20" fmla="*/ 31 w 7047"/>
                  <a:gd name="T21" fmla="*/ 7 h 2996"/>
                  <a:gd name="T22" fmla="*/ 31 w 7047"/>
                  <a:gd name="T23" fmla="*/ 8 h 2996"/>
                  <a:gd name="T24" fmla="*/ 31 w 7047"/>
                  <a:gd name="T25" fmla="*/ 9 h 2996"/>
                  <a:gd name="T26" fmla="*/ 30 w 7047"/>
                  <a:gd name="T27" fmla="*/ 9 h 2996"/>
                  <a:gd name="T28" fmla="*/ 29 w 7047"/>
                  <a:gd name="T29" fmla="*/ 10 h 2996"/>
                  <a:gd name="T30" fmla="*/ 27 w 7047"/>
                  <a:gd name="T31" fmla="*/ 11 h 2996"/>
                  <a:gd name="T32" fmla="*/ 26 w 7047"/>
                  <a:gd name="T33" fmla="*/ 12 h 2996"/>
                  <a:gd name="T34" fmla="*/ 24 w 7047"/>
                  <a:gd name="T35" fmla="*/ 12 h 2996"/>
                  <a:gd name="T36" fmla="*/ 22 w 7047"/>
                  <a:gd name="T37" fmla="*/ 13 h 2996"/>
                  <a:gd name="T38" fmla="*/ 20 w 7047"/>
                  <a:gd name="T39" fmla="*/ 13 h 2996"/>
                  <a:gd name="T40" fmla="*/ 17 w 7047"/>
                  <a:gd name="T41" fmla="*/ 13 h 2996"/>
                  <a:gd name="T42" fmla="*/ 15 w 7047"/>
                  <a:gd name="T43" fmla="*/ 13 h 2996"/>
                  <a:gd name="T44" fmla="*/ 12 w 7047"/>
                  <a:gd name="T45" fmla="*/ 13 h 2996"/>
                  <a:gd name="T46" fmla="*/ 10 w 7047"/>
                  <a:gd name="T47" fmla="*/ 13 h 2996"/>
                  <a:gd name="T48" fmla="*/ 8 w 7047"/>
                  <a:gd name="T49" fmla="*/ 13 h 2996"/>
                  <a:gd name="T50" fmla="*/ 6 w 7047"/>
                  <a:gd name="T51" fmla="*/ 12 h 2996"/>
                  <a:gd name="T52" fmla="*/ 5 w 7047"/>
                  <a:gd name="T53" fmla="*/ 11 h 2996"/>
                  <a:gd name="T54" fmla="*/ 3 w 7047"/>
                  <a:gd name="T55" fmla="*/ 11 h 2996"/>
                  <a:gd name="T56" fmla="*/ 2 w 7047"/>
                  <a:gd name="T57" fmla="*/ 10 h 2996"/>
                  <a:gd name="T58" fmla="*/ 1 w 7047"/>
                  <a:gd name="T59" fmla="*/ 9 h 2996"/>
                  <a:gd name="T60" fmla="*/ 0 w 7047"/>
                  <a:gd name="T61" fmla="*/ 8 h 2996"/>
                  <a:gd name="T62" fmla="*/ 0 w 7047"/>
                  <a:gd name="T63" fmla="*/ 7 h 2996"/>
                  <a:gd name="T64" fmla="*/ 0 w 7047"/>
                  <a:gd name="T65" fmla="*/ 6 h 2996"/>
                  <a:gd name="T66" fmla="*/ 0 w 7047"/>
                  <a:gd name="T67" fmla="*/ 5 h 2996"/>
                  <a:gd name="T68" fmla="*/ 1 w 7047"/>
                  <a:gd name="T69" fmla="*/ 4 h 2996"/>
                  <a:gd name="T70" fmla="*/ 2 w 7047"/>
                  <a:gd name="T71" fmla="*/ 3 h 2996"/>
                  <a:gd name="T72" fmla="*/ 4 w 7047"/>
                  <a:gd name="T73" fmla="*/ 2 h 2996"/>
                  <a:gd name="T74" fmla="*/ 5 w 7047"/>
                  <a:gd name="T75" fmla="*/ 2 h 2996"/>
                  <a:gd name="T76" fmla="*/ 7 w 7047"/>
                  <a:gd name="T77" fmla="*/ 1 h 2996"/>
                  <a:gd name="T78" fmla="*/ 9 w 7047"/>
                  <a:gd name="T79" fmla="*/ 1 h 2996"/>
                  <a:gd name="T80" fmla="*/ 11 w 7047"/>
                  <a:gd name="T81" fmla="*/ 0 h 2996"/>
                  <a:gd name="T82" fmla="*/ 13 w 7047"/>
                  <a:gd name="T83" fmla="*/ 0 h 2996"/>
                  <a:gd name="T84" fmla="*/ 16 w 7047"/>
                  <a:gd name="T85" fmla="*/ 0 h 299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047" h="2996">
                    <a:moveTo>
                      <a:pt x="3506" y="0"/>
                    </a:moveTo>
                    <a:lnTo>
                      <a:pt x="3691" y="0"/>
                    </a:lnTo>
                    <a:lnTo>
                      <a:pt x="3876" y="0"/>
                    </a:lnTo>
                    <a:lnTo>
                      <a:pt x="4061" y="31"/>
                    </a:lnTo>
                    <a:lnTo>
                      <a:pt x="4217" y="31"/>
                    </a:lnTo>
                    <a:lnTo>
                      <a:pt x="4398" y="61"/>
                    </a:lnTo>
                    <a:lnTo>
                      <a:pt x="4552" y="61"/>
                    </a:lnTo>
                    <a:lnTo>
                      <a:pt x="4737" y="95"/>
                    </a:lnTo>
                    <a:lnTo>
                      <a:pt x="4893" y="125"/>
                    </a:lnTo>
                    <a:lnTo>
                      <a:pt x="5044" y="155"/>
                    </a:lnTo>
                    <a:lnTo>
                      <a:pt x="5200" y="189"/>
                    </a:lnTo>
                    <a:lnTo>
                      <a:pt x="5354" y="219"/>
                    </a:lnTo>
                    <a:lnTo>
                      <a:pt x="5505" y="249"/>
                    </a:lnTo>
                    <a:lnTo>
                      <a:pt x="5632" y="312"/>
                    </a:lnTo>
                    <a:lnTo>
                      <a:pt x="5753" y="342"/>
                    </a:lnTo>
                    <a:lnTo>
                      <a:pt x="5909" y="376"/>
                    </a:lnTo>
                    <a:lnTo>
                      <a:pt x="6030" y="436"/>
                    </a:lnTo>
                    <a:lnTo>
                      <a:pt x="6123" y="500"/>
                    </a:lnTo>
                    <a:lnTo>
                      <a:pt x="6245" y="530"/>
                    </a:lnTo>
                    <a:lnTo>
                      <a:pt x="6337" y="593"/>
                    </a:lnTo>
                    <a:lnTo>
                      <a:pt x="6463" y="657"/>
                    </a:lnTo>
                    <a:lnTo>
                      <a:pt x="6555" y="717"/>
                    </a:lnTo>
                    <a:lnTo>
                      <a:pt x="6614" y="781"/>
                    </a:lnTo>
                    <a:lnTo>
                      <a:pt x="6707" y="845"/>
                    </a:lnTo>
                    <a:lnTo>
                      <a:pt x="6770" y="904"/>
                    </a:lnTo>
                    <a:lnTo>
                      <a:pt x="6829" y="968"/>
                    </a:lnTo>
                    <a:lnTo>
                      <a:pt x="6892" y="1062"/>
                    </a:lnTo>
                    <a:lnTo>
                      <a:pt x="6955" y="1126"/>
                    </a:lnTo>
                    <a:lnTo>
                      <a:pt x="6984" y="1185"/>
                    </a:lnTo>
                    <a:lnTo>
                      <a:pt x="7014" y="1249"/>
                    </a:lnTo>
                    <a:lnTo>
                      <a:pt x="7047" y="1343"/>
                    </a:lnTo>
                    <a:lnTo>
                      <a:pt x="7047" y="1407"/>
                    </a:lnTo>
                    <a:lnTo>
                      <a:pt x="7047" y="1500"/>
                    </a:lnTo>
                    <a:lnTo>
                      <a:pt x="7047" y="1560"/>
                    </a:lnTo>
                    <a:lnTo>
                      <a:pt x="7047" y="1655"/>
                    </a:lnTo>
                    <a:lnTo>
                      <a:pt x="7014" y="1717"/>
                    </a:lnTo>
                    <a:lnTo>
                      <a:pt x="6984" y="1778"/>
                    </a:lnTo>
                    <a:lnTo>
                      <a:pt x="6955" y="1872"/>
                    </a:lnTo>
                    <a:lnTo>
                      <a:pt x="6892" y="1936"/>
                    </a:lnTo>
                    <a:lnTo>
                      <a:pt x="6829" y="1999"/>
                    </a:lnTo>
                    <a:lnTo>
                      <a:pt x="6770" y="2059"/>
                    </a:lnTo>
                    <a:lnTo>
                      <a:pt x="6707" y="2123"/>
                    </a:lnTo>
                    <a:lnTo>
                      <a:pt x="6614" y="2187"/>
                    </a:lnTo>
                    <a:lnTo>
                      <a:pt x="6555" y="2247"/>
                    </a:lnTo>
                    <a:lnTo>
                      <a:pt x="6463" y="2310"/>
                    </a:lnTo>
                    <a:lnTo>
                      <a:pt x="6337" y="2374"/>
                    </a:lnTo>
                    <a:lnTo>
                      <a:pt x="6245" y="2434"/>
                    </a:lnTo>
                    <a:lnTo>
                      <a:pt x="6123" y="2498"/>
                    </a:lnTo>
                    <a:lnTo>
                      <a:pt x="6030" y="2528"/>
                    </a:lnTo>
                    <a:lnTo>
                      <a:pt x="5909" y="2591"/>
                    </a:lnTo>
                    <a:lnTo>
                      <a:pt x="5753" y="2655"/>
                    </a:lnTo>
                    <a:lnTo>
                      <a:pt x="5632" y="2685"/>
                    </a:lnTo>
                    <a:lnTo>
                      <a:pt x="5505" y="2715"/>
                    </a:lnTo>
                    <a:lnTo>
                      <a:pt x="5354" y="2779"/>
                    </a:lnTo>
                    <a:lnTo>
                      <a:pt x="5200" y="2809"/>
                    </a:lnTo>
                    <a:lnTo>
                      <a:pt x="5044" y="2843"/>
                    </a:lnTo>
                    <a:lnTo>
                      <a:pt x="4893" y="2872"/>
                    </a:lnTo>
                    <a:lnTo>
                      <a:pt x="4737" y="2902"/>
                    </a:lnTo>
                    <a:lnTo>
                      <a:pt x="4552" y="2902"/>
                    </a:lnTo>
                    <a:lnTo>
                      <a:pt x="4398" y="2936"/>
                    </a:lnTo>
                    <a:lnTo>
                      <a:pt x="4217" y="2966"/>
                    </a:lnTo>
                    <a:lnTo>
                      <a:pt x="4061" y="2966"/>
                    </a:lnTo>
                    <a:lnTo>
                      <a:pt x="3876" y="2966"/>
                    </a:lnTo>
                    <a:lnTo>
                      <a:pt x="3691" y="2966"/>
                    </a:lnTo>
                    <a:lnTo>
                      <a:pt x="3506" y="2996"/>
                    </a:lnTo>
                    <a:lnTo>
                      <a:pt x="3322" y="2966"/>
                    </a:lnTo>
                    <a:lnTo>
                      <a:pt x="3166" y="2966"/>
                    </a:lnTo>
                    <a:lnTo>
                      <a:pt x="2982" y="2966"/>
                    </a:lnTo>
                    <a:lnTo>
                      <a:pt x="2797" y="2966"/>
                    </a:lnTo>
                    <a:lnTo>
                      <a:pt x="2646" y="2936"/>
                    </a:lnTo>
                    <a:lnTo>
                      <a:pt x="2460" y="2902"/>
                    </a:lnTo>
                    <a:lnTo>
                      <a:pt x="2306" y="2902"/>
                    </a:lnTo>
                    <a:lnTo>
                      <a:pt x="2154" y="2872"/>
                    </a:lnTo>
                    <a:lnTo>
                      <a:pt x="2002" y="2843"/>
                    </a:lnTo>
                    <a:lnTo>
                      <a:pt x="1848" y="2809"/>
                    </a:lnTo>
                    <a:lnTo>
                      <a:pt x="1695" y="2779"/>
                    </a:lnTo>
                    <a:lnTo>
                      <a:pt x="1541" y="2715"/>
                    </a:lnTo>
                    <a:lnTo>
                      <a:pt x="1418" y="2685"/>
                    </a:lnTo>
                    <a:lnTo>
                      <a:pt x="1263" y="2655"/>
                    </a:lnTo>
                    <a:lnTo>
                      <a:pt x="1141" y="2591"/>
                    </a:lnTo>
                    <a:lnTo>
                      <a:pt x="1016" y="2528"/>
                    </a:lnTo>
                    <a:lnTo>
                      <a:pt x="893" y="2498"/>
                    </a:lnTo>
                    <a:lnTo>
                      <a:pt x="802" y="2434"/>
                    </a:lnTo>
                    <a:lnTo>
                      <a:pt x="679" y="2374"/>
                    </a:lnTo>
                    <a:lnTo>
                      <a:pt x="587" y="2310"/>
                    </a:lnTo>
                    <a:lnTo>
                      <a:pt x="495" y="2247"/>
                    </a:lnTo>
                    <a:lnTo>
                      <a:pt x="402" y="2187"/>
                    </a:lnTo>
                    <a:lnTo>
                      <a:pt x="340" y="2123"/>
                    </a:lnTo>
                    <a:lnTo>
                      <a:pt x="277" y="2059"/>
                    </a:lnTo>
                    <a:lnTo>
                      <a:pt x="184" y="1999"/>
                    </a:lnTo>
                    <a:lnTo>
                      <a:pt x="154" y="1936"/>
                    </a:lnTo>
                    <a:lnTo>
                      <a:pt x="91" y="1872"/>
                    </a:lnTo>
                    <a:lnTo>
                      <a:pt x="63" y="1778"/>
                    </a:lnTo>
                    <a:lnTo>
                      <a:pt x="33" y="1717"/>
                    </a:lnTo>
                    <a:lnTo>
                      <a:pt x="0" y="1655"/>
                    </a:lnTo>
                    <a:lnTo>
                      <a:pt x="0" y="1560"/>
                    </a:lnTo>
                    <a:lnTo>
                      <a:pt x="0" y="1500"/>
                    </a:lnTo>
                    <a:lnTo>
                      <a:pt x="0" y="1407"/>
                    </a:lnTo>
                    <a:lnTo>
                      <a:pt x="0" y="1343"/>
                    </a:lnTo>
                    <a:lnTo>
                      <a:pt x="33" y="1249"/>
                    </a:lnTo>
                    <a:lnTo>
                      <a:pt x="63" y="1185"/>
                    </a:lnTo>
                    <a:lnTo>
                      <a:pt x="91" y="1126"/>
                    </a:lnTo>
                    <a:lnTo>
                      <a:pt x="154" y="1062"/>
                    </a:lnTo>
                    <a:lnTo>
                      <a:pt x="184" y="968"/>
                    </a:lnTo>
                    <a:lnTo>
                      <a:pt x="277" y="904"/>
                    </a:lnTo>
                    <a:lnTo>
                      <a:pt x="340" y="845"/>
                    </a:lnTo>
                    <a:lnTo>
                      <a:pt x="402" y="781"/>
                    </a:lnTo>
                    <a:lnTo>
                      <a:pt x="495" y="717"/>
                    </a:lnTo>
                    <a:lnTo>
                      <a:pt x="587" y="657"/>
                    </a:lnTo>
                    <a:lnTo>
                      <a:pt x="679" y="593"/>
                    </a:lnTo>
                    <a:lnTo>
                      <a:pt x="802" y="530"/>
                    </a:lnTo>
                    <a:lnTo>
                      <a:pt x="893" y="500"/>
                    </a:lnTo>
                    <a:lnTo>
                      <a:pt x="1016" y="436"/>
                    </a:lnTo>
                    <a:lnTo>
                      <a:pt x="1141" y="376"/>
                    </a:lnTo>
                    <a:lnTo>
                      <a:pt x="1263" y="342"/>
                    </a:lnTo>
                    <a:lnTo>
                      <a:pt x="1418" y="312"/>
                    </a:lnTo>
                    <a:lnTo>
                      <a:pt x="1541" y="249"/>
                    </a:lnTo>
                    <a:lnTo>
                      <a:pt x="1695" y="219"/>
                    </a:lnTo>
                    <a:lnTo>
                      <a:pt x="1848" y="189"/>
                    </a:lnTo>
                    <a:lnTo>
                      <a:pt x="2002" y="155"/>
                    </a:lnTo>
                    <a:lnTo>
                      <a:pt x="2154" y="125"/>
                    </a:lnTo>
                    <a:lnTo>
                      <a:pt x="2306" y="95"/>
                    </a:lnTo>
                    <a:lnTo>
                      <a:pt x="2460" y="61"/>
                    </a:lnTo>
                    <a:lnTo>
                      <a:pt x="2646" y="61"/>
                    </a:lnTo>
                    <a:lnTo>
                      <a:pt x="2797" y="31"/>
                    </a:lnTo>
                    <a:lnTo>
                      <a:pt x="2982" y="31"/>
                    </a:lnTo>
                    <a:lnTo>
                      <a:pt x="3166" y="0"/>
                    </a:lnTo>
                    <a:lnTo>
                      <a:pt x="3322" y="0"/>
                    </a:lnTo>
                    <a:lnTo>
                      <a:pt x="3506" y="0"/>
                    </a:lnTo>
                    <a:close/>
                  </a:path>
                </a:pathLst>
              </a:custGeom>
              <a:solidFill>
                <a:srgbClr val="BFC7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70" name="Freeform 2190">
                <a:extLst>
                  <a:ext uri="{FF2B5EF4-FFF2-40B4-BE49-F238E27FC236}">
                    <a16:creationId xmlns:a16="http://schemas.microsoft.com/office/drawing/2014/main" id="{29AEA1F5-6803-450F-8C8C-35898E20C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2" y="3276"/>
                <a:ext cx="462" cy="192"/>
              </a:xfrm>
              <a:custGeom>
                <a:avLst/>
                <a:gdLst>
                  <a:gd name="T0" fmla="*/ 17 w 6921"/>
                  <a:gd name="T1" fmla="*/ 0 h 2871"/>
                  <a:gd name="T2" fmla="*/ 19 w 6921"/>
                  <a:gd name="T3" fmla="*/ 0 h 2871"/>
                  <a:gd name="T4" fmla="*/ 21 w 6921"/>
                  <a:gd name="T5" fmla="*/ 1 h 2871"/>
                  <a:gd name="T6" fmla="*/ 23 w 6921"/>
                  <a:gd name="T7" fmla="*/ 1 h 2871"/>
                  <a:gd name="T8" fmla="*/ 25 w 6921"/>
                  <a:gd name="T9" fmla="*/ 2 h 2871"/>
                  <a:gd name="T10" fmla="*/ 27 w 6921"/>
                  <a:gd name="T11" fmla="*/ 2 h 2871"/>
                  <a:gd name="T12" fmla="*/ 28 w 6921"/>
                  <a:gd name="T13" fmla="*/ 3 h 2871"/>
                  <a:gd name="T14" fmla="*/ 29 w 6921"/>
                  <a:gd name="T15" fmla="*/ 4 h 2871"/>
                  <a:gd name="T16" fmla="*/ 30 w 6921"/>
                  <a:gd name="T17" fmla="*/ 5 h 2871"/>
                  <a:gd name="T18" fmla="*/ 31 w 6921"/>
                  <a:gd name="T19" fmla="*/ 5 h 2871"/>
                  <a:gd name="T20" fmla="*/ 31 w 6921"/>
                  <a:gd name="T21" fmla="*/ 6 h 2871"/>
                  <a:gd name="T22" fmla="*/ 31 w 6921"/>
                  <a:gd name="T23" fmla="*/ 7 h 2871"/>
                  <a:gd name="T24" fmla="*/ 30 w 6921"/>
                  <a:gd name="T25" fmla="*/ 8 h 2871"/>
                  <a:gd name="T26" fmla="*/ 29 w 6921"/>
                  <a:gd name="T27" fmla="*/ 9 h 2871"/>
                  <a:gd name="T28" fmla="*/ 28 w 6921"/>
                  <a:gd name="T29" fmla="*/ 10 h 2871"/>
                  <a:gd name="T30" fmla="*/ 27 w 6921"/>
                  <a:gd name="T31" fmla="*/ 11 h 2871"/>
                  <a:gd name="T32" fmla="*/ 25 w 6921"/>
                  <a:gd name="T33" fmla="*/ 11 h 2871"/>
                  <a:gd name="T34" fmla="*/ 23 w 6921"/>
                  <a:gd name="T35" fmla="*/ 12 h 2871"/>
                  <a:gd name="T36" fmla="*/ 21 w 6921"/>
                  <a:gd name="T37" fmla="*/ 12 h 2871"/>
                  <a:gd name="T38" fmla="*/ 19 w 6921"/>
                  <a:gd name="T39" fmla="*/ 13 h 2871"/>
                  <a:gd name="T40" fmla="*/ 17 w 6921"/>
                  <a:gd name="T41" fmla="*/ 13 h 2871"/>
                  <a:gd name="T42" fmla="*/ 15 w 6921"/>
                  <a:gd name="T43" fmla="*/ 13 h 2871"/>
                  <a:gd name="T44" fmla="*/ 12 w 6921"/>
                  <a:gd name="T45" fmla="*/ 13 h 2871"/>
                  <a:gd name="T46" fmla="*/ 10 w 6921"/>
                  <a:gd name="T47" fmla="*/ 13 h 2871"/>
                  <a:gd name="T48" fmla="*/ 8 w 6921"/>
                  <a:gd name="T49" fmla="*/ 12 h 2871"/>
                  <a:gd name="T50" fmla="*/ 6 w 6921"/>
                  <a:gd name="T51" fmla="*/ 12 h 2871"/>
                  <a:gd name="T52" fmla="*/ 5 w 6921"/>
                  <a:gd name="T53" fmla="*/ 11 h 2871"/>
                  <a:gd name="T54" fmla="*/ 3 w 6921"/>
                  <a:gd name="T55" fmla="*/ 10 h 2871"/>
                  <a:gd name="T56" fmla="*/ 2 w 6921"/>
                  <a:gd name="T57" fmla="*/ 9 h 2871"/>
                  <a:gd name="T58" fmla="*/ 1 w 6921"/>
                  <a:gd name="T59" fmla="*/ 9 h 2871"/>
                  <a:gd name="T60" fmla="*/ 0 w 6921"/>
                  <a:gd name="T61" fmla="*/ 8 h 2871"/>
                  <a:gd name="T62" fmla="*/ 0 w 6921"/>
                  <a:gd name="T63" fmla="*/ 7 h 2871"/>
                  <a:gd name="T64" fmla="*/ 0 w 6921"/>
                  <a:gd name="T65" fmla="*/ 6 h 2871"/>
                  <a:gd name="T66" fmla="*/ 1 w 6921"/>
                  <a:gd name="T67" fmla="*/ 5 h 2871"/>
                  <a:gd name="T68" fmla="*/ 1 w 6921"/>
                  <a:gd name="T69" fmla="*/ 4 h 2871"/>
                  <a:gd name="T70" fmla="*/ 2 w 6921"/>
                  <a:gd name="T71" fmla="*/ 3 h 2871"/>
                  <a:gd name="T72" fmla="*/ 4 w 6921"/>
                  <a:gd name="T73" fmla="*/ 2 h 2871"/>
                  <a:gd name="T74" fmla="*/ 5 w 6921"/>
                  <a:gd name="T75" fmla="*/ 2 h 2871"/>
                  <a:gd name="T76" fmla="*/ 7 w 6921"/>
                  <a:gd name="T77" fmla="*/ 1 h 2871"/>
                  <a:gd name="T78" fmla="*/ 9 w 6921"/>
                  <a:gd name="T79" fmla="*/ 1 h 2871"/>
                  <a:gd name="T80" fmla="*/ 11 w 6921"/>
                  <a:gd name="T81" fmla="*/ 0 h 2871"/>
                  <a:gd name="T82" fmla="*/ 13 w 6921"/>
                  <a:gd name="T83" fmla="*/ 0 h 2871"/>
                  <a:gd name="T84" fmla="*/ 15 w 6921"/>
                  <a:gd name="T85" fmla="*/ 0 h 287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921" h="2871">
                    <a:moveTo>
                      <a:pt x="3443" y="0"/>
                    </a:moveTo>
                    <a:lnTo>
                      <a:pt x="3628" y="0"/>
                    </a:lnTo>
                    <a:lnTo>
                      <a:pt x="3813" y="0"/>
                    </a:lnTo>
                    <a:lnTo>
                      <a:pt x="3968" y="30"/>
                    </a:lnTo>
                    <a:lnTo>
                      <a:pt x="4154" y="30"/>
                    </a:lnTo>
                    <a:lnTo>
                      <a:pt x="4305" y="60"/>
                    </a:lnTo>
                    <a:lnTo>
                      <a:pt x="4489" y="60"/>
                    </a:lnTo>
                    <a:lnTo>
                      <a:pt x="4645" y="94"/>
                    </a:lnTo>
                    <a:lnTo>
                      <a:pt x="4796" y="124"/>
                    </a:lnTo>
                    <a:lnTo>
                      <a:pt x="4951" y="154"/>
                    </a:lnTo>
                    <a:lnTo>
                      <a:pt x="5107" y="187"/>
                    </a:lnTo>
                    <a:lnTo>
                      <a:pt x="5228" y="217"/>
                    </a:lnTo>
                    <a:lnTo>
                      <a:pt x="5384" y="247"/>
                    </a:lnTo>
                    <a:lnTo>
                      <a:pt x="5506" y="281"/>
                    </a:lnTo>
                    <a:lnTo>
                      <a:pt x="5661" y="341"/>
                    </a:lnTo>
                    <a:lnTo>
                      <a:pt x="5783" y="375"/>
                    </a:lnTo>
                    <a:lnTo>
                      <a:pt x="5905" y="435"/>
                    </a:lnTo>
                    <a:lnTo>
                      <a:pt x="5997" y="469"/>
                    </a:lnTo>
                    <a:lnTo>
                      <a:pt x="6123" y="528"/>
                    </a:lnTo>
                    <a:lnTo>
                      <a:pt x="6216" y="592"/>
                    </a:lnTo>
                    <a:lnTo>
                      <a:pt x="6308" y="622"/>
                    </a:lnTo>
                    <a:lnTo>
                      <a:pt x="6400" y="686"/>
                    </a:lnTo>
                    <a:lnTo>
                      <a:pt x="6492" y="750"/>
                    </a:lnTo>
                    <a:lnTo>
                      <a:pt x="6581" y="809"/>
                    </a:lnTo>
                    <a:lnTo>
                      <a:pt x="6644" y="873"/>
                    </a:lnTo>
                    <a:lnTo>
                      <a:pt x="6707" y="937"/>
                    </a:lnTo>
                    <a:lnTo>
                      <a:pt x="6766" y="1031"/>
                    </a:lnTo>
                    <a:lnTo>
                      <a:pt x="6799" y="1090"/>
                    </a:lnTo>
                    <a:lnTo>
                      <a:pt x="6829" y="1154"/>
                    </a:lnTo>
                    <a:lnTo>
                      <a:pt x="6858" y="1218"/>
                    </a:lnTo>
                    <a:lnTo>
                      <a:pt x="6892" y="1312"/>
                    </a:lnTo>
                    <a:lnTo>
                      <a:pt x="6892" y="1371"/>
                    </a:lnTo>
                    <a:lnTo>
                      <a:pt x="6921" y="1435"/>
                    </a:lnTo>
                    <a:lnTo>
                      <a:pt x="6892" y="1529"/>
                    </a:lnTo>
                    <a:lnTo>
                      <a:pt x="6892" y="1593"/>
                    </a:lnTo>
                    <a:lnTo>
                      <a:pt x="6858" y="1653"/>
                    </a:lnTo>
                    <a:lnTo>
                      <a:pt x="6829" y="1717"/>
                    </a:lnTo>
                    <a:lnTo>
                      <a:pt x="6799" y="1811"/>
                    </a:lnTo>
                    <a:lnTo>
                      <a:pt x="6766" y="1871"/>
                    </a:lnTo>
                    <a:lnTo>
                      <a:pt x="6707" y="1934"/>
                    </a:lnTo>
                    <a:lnTo>
                      <a:pt x="6644" y="1998"/>
                    </a:lnTo>
                    <a:lnTo>
                      <a:pt x="6581" y="2058"/>
                    </a:lnTo>
                    <a:lnTo>
                      <a:pt x="6492" y="2122"/>
                    </a:lnTo>
                    <a:lnTo>
                      <a:pt x="6400" y="2185"/>
                    </a:lnTo>
                    <a:lnTo>
                      <a:pt x="6308" y="2245"/>
                    </a:lnTo>
                    <a:lnTo>
                      <a:pt x="6216" y="2309"/>
                    </a:lnTo>
                    <a:lnTo>
                      <a:pt x="6123" y="2373"/>
                    </a:lnTo>
                    <a:lnTo>
                      <a:pt x="5997" y="2403"/>
                    </a:lnTo>
                    <a:lnTo>
                      <a:pt x="5905" y="2467"/>
                    </a:lnTo>
                    <a:lnTo>
                      <a:pt x="5783" y="2496"/>
                    </a:lnTo>
                    <a:lnTo>
                      <a:pt x="5661" y="2560"/>
                    </a:lnTo>
                    <a:lnTo>
                      <a:pt x="5506" y="2590"/>
                    </a:lnTo>
                    <a:lnTo>
                      <a:pt x="5384" y="2620"/>
                    </a:lnTo>
                    <a:lnTo>
                      <a:pt x="5228" y="2684"/>
                    </a:lnTo>
                    <a:lnTo>
                      <a:pt x="5107" y="2714"/>
                    </a:lnTo>
                    <a:lnTo>
                      <a:pt x="4951" y="2748"/>
                    </a:lnTo>
                    <a:lnTo>
                      <a:pt x="4796" y="2777"/>
                    </a:lnTo>
                    <a:lnTo>
                      <a:pt x="4645" y="2807"/>
                    </a:lnTo>
                    <a:lnTo>
                      <a:pt x="4489" y="2807"/>
                    </a:lnTo>
                    <a:lnTo>
                      <a:pt x="4305" y="2841"/>
                    </a:lnTo>
                    <a:lnTo>
                      <a:pt x="4154" y="2841"/>
                    </a:lnTo>
                    <a:lnTo>
                      <a:pt x="3968" y="2871"/>
                    </a:lnTo>
                    <a:lnTo>
                      <a:pt x="3813" y="2871"/>
                    </a:lnTo>
                    <a:lnTo>
                      <a:pt x="3628" y="2871"/>
                    </a:lnTo>
                    <a:lnTo>
                      <a:pt x="3443" y="2871"/>
                    </a:lnTo>
                    <a:lnTo>
                      <a:pt x="3289" y="2871"/>
                    </a:lnTo>
                    <a:lnTo>
                      <a:pt x="3103" y="2871"/>
                    </a:lnTo>
                    <a:lnTo>
                      <a:pt x="2919" y="2871"/>
                    </a:lnTo>
                    <a:lnTo>
                      <a:pt x="2767" y="2841"/>
                    </a:lnTo>
                    <a:lnTo>
                      <a:pt x="2583" y="2841"/>
                    </a:lnTo>
                    <a:lnTo>
                      <a:pt x="2427" y="2807"/>
                    </a:lnTo>
                    <a:lnTo>
                      <a:pt x="2272" y="2807"/>
                    </a:lnTo>
                    <a:lnTo>
                      <a:pt x="2120" y="2777"/>
                    </a:lnTo>
                    <a:lnTo>
                      <a:pt x="1965" y="2748"/>
                    </a:lnTo>
                    <a:lnTo>
                      <a:pt x="1818" y="2714"/>
                    </a:lnTo>
                    <a:lnTo>
                      <a:pt x="1662" y="2684"/>
                    </a:lnTo>
                    <a:lnTo>
                      <a:pt x="1541" y="2620"/>
                    </a:lnTo>
                    <a:lnTo>
                      <a:pt x="1385" y="2590"/>
                    </a:lnTo>
                    <a:lnTo>
                      <a:pt x="1263" y="2560"/>
                    </a:lnTo>
                    <a:lnTo>
                      <a:pt x="1137" y="2496"/>
                    </a:lnTo>
                    <a:lnTo>
                      <a:pt x="1016" y="2467"/>
                    </a:lnTo>
                    <a:lnTo>
                      <a:pt x="893" y="2403"/>
                    </a:lnTo>
                    <a:lnTo>
                      <a:pt x="802" y="2373"/>
                    </a:lnTo>
                    <a:lnTo>
                      <a:pt x="709" y="2309"/>
                    </a:lnTo>
                    <a:lnTo>
                      <a:pt x="583" y="2245"/>
                    </a:lnTo>
                    <a:lnTo>
                      <a:pt x="524" y="2185"/>
                    </a:lnTo>
                    <a:lnTo>
                      <a:pt x="432" y="2122"/>
                    </a:lnTo>
                    <a:lnTo>
                      <a:pt x="339" y="2058"/>
                    </a:lnTo>
                    <a:lnTo>
                      <a:pt x="277" y="1998"/>
                    </a:lnTo>
                    <a:lnTo>
                      <a:pt x="214" y="1934"/>
                    </a:lnTo>
                    <a:lnTo>
                      <a:pt x="154" y="1871"/>
                    </a:lnTo>
                    <a:lnTo>
                      <a:pt x="121" y="1811"/>
                    </a:lnTo>
                    <a:lnTo>
                      <a:pt x="91" y="1717"/>
                    </a:lnTo>
                    <a:lnTo>
                      <a:pt x="62" y="1653"/>
                    </a:lnTo>
                    <a:lnTo>
                      <a:pt x="28" y="1593"/>
                    </a:lnTo>
                    <a:lnTo>
                      <a:pt x="0" y="1529"/>
                    </a:lnTo>
                    <a:lnTo>
                      <a:pt x="0" y="1435"/>
                    </a:lnTo>
                    <a:lnTo>
                      <a:pt x="0" y="1371"/>
                    </a:lnTo>
                    <a:lnTo>
                      <a:pt x="28" y="1312"/>
                    </a:lnTo>
                    <a:lnTo>
                      <a:pt x="62" y="1218"/>
                    </a:lnTo>
                    <a:lnTo>
                      <a:pt x="91" y="1154"/>
                    </a:lnTo>
                    <a:lnTo>
                      <a:pt x="121" y="1090"/>
                    </a:lnTo>
                    <a:lnTo>
                      <a:pt x="154" y="1031"/>
                    </a:lnTo>
                    <a:lnTo>
                      <a:pt x="214" y="937"/>
                    </a:lnTo>
                    <a:lnTo>
                      <a:pt x="277" y="873"/>
                    </a:lnTo>
                    <a:lnTo>
                      <a:pt x="339" y="809"/>
                    </a:lnTo>
                    <a:lnTo>
                      <a:pt x="432" y="750"/>
                    </a:lnTo>
                    <a:lnTo>
                      <a:pt x="524" y="686"/>
                    </a:lnTo>
                    <a:lnTo>
                      <a:pt x="583" y="622"/>
                    </a:lnTo>
                    <a:lnTo>
                      <a:pt x="709" y="592"/>
                    </a:lnTo>
                    <a:lnTo>
                      <a:pt x="802" y="528"/>
                    </a:lnTo>
                    <a:lnTo>
                      <a:pt x="893" y="469"/>
                    </a:lnTo>
                    <a:lnTo>
                      <a:pt x="1016" y="435"/>
                    </a:lnTo>
                    <a:lnTo>
                      <a:pt x="1137" y="375"/>
                    </a:lnTo>
                    <a:lnTo>
                      <a:pt x="1263" y="341"/>
                    </a:lnTo>
                    <a:lnTo>
                      <a:pt x="1385" y="281"/>
                    </a:lnTo>
                    <a:lnTo>
                      <a:pt x="1541" y="247"/>
                    </a:lnTo>
                    <a:lnTo>
                      <a:pt x="1662" y="217"/>
                    </a:lnTo>
                    <a:lnTo>
                      <a:pt x="1818" y="187"/>
                    </a:lnTo>
                    <a:lnTo>
                      <a:pt x="1965" y="154"/>
                    </a:lnTo>
                    <a:lnTo>
                      <a:pt x="2120" y="124"/>
                    </a:lnTo>
                    <a:lnTo>
                      <a:pt x="2272" y="94"/>
                    </a:lnTo>
                    <a:lnTo>
                      <a:pt x="2427" y="60"/>
                    </a:lnTo>
                    <a:lnTo>
                      <a:pt x="2583" y="60"/>
                    </a:lnTo>
                    <a:lnTo>
                      <a:pt x="2767" y="30"/>
                    </a:lnTo>
                    <a:lnTo>
                      <a:pt x="2919" y="30"/>
                    </a:lnTo>
                    <a:lnTo>
                      <a:pt x="3103" y="0"/>
                    </a:lnTo>
                    <a:lnTo>
                      <a:pt x="3289" y="0"/>
                    </a:lnTo>
                    <a:lnTo>
                      <a:pt x="3443" y="0"/>
                    </a:lnTo>
                    <a:close/>
                  </a:path>
                </a:pathLst>
              </a:custGeom>
              <a:solidFill>
                <a:srgbClr val="BA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71" name="Freeform 2191">
                <a:extLst>
                  <a:ext uri="{FF2B5EF4-FFF2-40B4-BE49-F238E27FC236}">
                    <a16:creationId xmlns:a16="http://schemas.microsoft.com/office/drawing/2014/main" id="{380A691E-B525-41B5-B1A1-FA918904F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8" y="3283"/>
                <a:ext cx="449" cy="185"/>
              </a:xfrm>
              <a:custGeom>
                <a:avLst/>
                <a:gdLst>
                  <a:gd name="T0" fmla="*/ 17 w 6738"/>
                  <a:gd name="T1" fmla="*/ 0 h 2777"/>
                  <a:gd name="T2" fmla="*/ 19 w 6738"/>
                  <a:gd name="T3" fmla="*/ 0 h 2777"/>
                  <a:gd name="T4" fmla="*/ 21 w 6738"/>
                  <a:gd name="T5" fmla="*/ 1 h 2777"/>
                  <a:gd name="T6" fmla="*/ 23 w 6738"/>
                  <a:gd name="T7" fmla="*/ 1 h 2777"/>
                  <a:gd name="T8" fmla="*/ 24 w 6738"/>
                  <a:gd name="T9" fmla="*/ 1 h 2777"/>
                  <a:gd name="T10" fmla="*/ 26 w 6738"/>
                  <a:gd name="T11" fmla="*/ 2 h 2777"/>
                  <a:gd name="T12" fmla="*/ 27 w 6738"/>
                  <a:gd name="T13" fmla="*/ 3 h 2777"/>
                  <a:gd name="T14" fmla="*/ 28 w 6738"/>
                  <a:gd name="T15" fmla="*/ 3 h 2777"/>
                  <a:gd name="T16" fmla="*/ 29 w 6738"/>
                  <a:gd name="T17" fmla="*/ 4 h 2777"/>
                  <a:gd name="T18" fmla="*/ 30 w 6738"/>
                  <a:gd name="T19" fmla="*/ 5 h 2777"/>
                  <a:gd name="T20" fmla="*/ 30 w 6738"/>
                  <a:gd name="T21" fmla="*/ 6 h 2777"/>
                  <a:gd name="T22" fmla="*/ 30 w 6738"/>
                  <a:gd name="T23" fmla="*/ 7 h 2777"/>
                  <a:gd name="T24" fmla="*/ 29 w 6738"/>
                  <a:gd name="T25" fmla="*/ 8 h 2777"/>
                  <a:gd name="T26" fmla="*/ 28 w 6738"/>
                  <a:gd name="T27" fmla="*/ 9 h 2777"/>
                  <a:gd name="T28" fmla="*/ 27 w 6738"/>
                  <a:gd name="T29" fmla="*/ 10 h 2777"/>
                  <a:gd name="T30" fmla="*/ 26 w 6738"/>
                  <a:gd name="T31" fmla="*/ 10 h 2777"/>
                  <a:gd name="T32" fmla="*/ 24 w 6738"/>
                  <a:gd name="T33" fmla="*/ 11 h 2777"/>
                  <a:gd name="T34" fmla="*/ 23 w 6738"/>
                  <a:gd name="T35" fmla="*/ 12 h 2777"/>
                  <a:gd name="T36" fmla="*/ 21 w 6738"/>
                  <a:gd name="T37" fmla="*/ 12 h 2777"/>
                  <a:gd name="T38" fmla="*/ 19 w 6738"/>
                  <a:gd name="T39" fmla="*/ 12 h 2777"/>
                  <a:gd name="T40" fmla="*/ 17 w 6738"/>
                  <a:gd name="T41" fmla="*/ 12 h 2777"/>
                  <a:gd name="T42" fmla="*/ 14 w 6738"/>
                  <a:gd name="T43" fmla="*/ 12 h 2777"/>
                  <a:gd name="T44" fmla="*/ 12 w 6738"/>
                  <a:gd name="T45" fmla="*/ 12 h 2777"/>
                  <a:gd name="T46" fmla="*/ 10 w 6738"/>
                  <a:gd name="T47" fmla="*/ 12 h 2777"/>
                  <a:gd name="T48" fmla="*/ 8 w 6738"/>
                  <a:gd name="T49" fmla="*/ 12 h 2777"/>
                  <a:gd name="T50" fmla="*/ 6 w 6738"/>
                  <a:gd name="T51" fmla="*/ 11 h 2777"/>
                  <a:gd name="T52" fmla="*/ 4 w 6738"/>
                  <a:gd name="T53" fmla="*/ 11 h 2777"/>
                  <a:gd name="T54" fmla="*/ 3 w 6738"/>
                  <a:gd name="T55" fmla="*/ 10 h 2777"/>
                  <a:gd name="T56" fmla="*/ 2 w 6738"/>
                  <a:gd name="T57" fmla="*/ 9 h 2777"/>
                  <a:gd name="T58" fmla="*/ 1 w 6738"/>
                  <a:gd name="T59" fmla="*/ 8 h 2777"/>
                  <a:gd name="T60" fmla="*/ 0 w 6738"/>
                  <a:gd name="T61" fmla="*/ 7 h 2777"/>
                  <a:gd name="T62" fmla="*/ 0 w 6738"/>
                  <a:gd name="T63" fmla="*/ 7 h 2777"/>
                  <a:gd name="T64" fmla="*/ 0 w 6738"/>
                  <a:gd name="T65" fmla="*/ 6 h 2777"/>
                  <a:gd name="T66" fmla="*/ 1 w 6738"/>
                  <a:gd name="T67" fmla="*/ 5 h 2777"/>
                  <a:gd name="T68" fmla="*/ 1 w 6738"/>
                  <a:gd name="T69" fmla="*/ 4 h 2777"/>
                  <a:gd name="T70" fmla="*/ 2 w 6738"/>
                  <a:gd name="T71" fmla="*/ 3 h 2777"/>
                  <a:gd name="T72" fmla="*/ 3 w 6738"/>
                  <a:gd name="T73" fmla="*/ 2 h 2777"/>
                  <a:gd name="T74" fmla="*/ 5 w 6738"/>
                  <a:gd name="T75" fmla="*/ 2 h 2777"/>
                  <a:gd name="T76" fmla="*/ 7 w 6738"/>
                  <a:gd name="T77" fmla="*/ 1 h 2777"/>
                  <a:gd name="T78" fmla="*/ 8 w 6738"/>
                  <a:gd name="T79" fmla="*/ 1 h 2777"/>
                  <a:gd name="T80" fmla="*/ 11 w 6738"/>
                  <a:gd name="T81" fmla="*/ 0 h 2777"/>
                  <a:gd name="T82" fmla="*/ 13 w 6738"/>
                  <a:gd name="T83" fmla="*/ 0 h 2777"/>
                  <a:gd name="T84" fmla="*/ 15 w 6738"/>
                  <a:gd name="T85" fmla="*/ 0 h 277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738" h="2777">
                    <a:moveTo>
                      <a:pt x="3352" y="0"/>
                    </a:moveTo>
                    <a:lnTo>
                      <a:pt x="3537" y="0"/>
                    </a:lnTo>
                    <a:lnTo>
                      <a:pt x="3722" y="0"/>
                    </a:lnTo>
                    <a:lnTo>
                      <a:pt x="3877" y="30"/>
                    </a:lnTo>
                    <a:lnTo>
                      <a:pt x="4029" y="30"/>
                    </a:lnTo>
                    <a:lnTo>
                      <a:pt x="4214" y="60"/>
                    </a:lnTo>
                    <a:lnTo>
                      <a:pt x="4369" y="60"/>
                    </a:lnTo>
                    <a:lnTo>
                      <a:pt x="4521" y="93"/>
                    </a:lnTo>
                    <a:lnTo>
                      <a:pt x="4676" y="123"/>
                    </a:lnTo>
                    <a:lnTo>
                      <a:pt x="4830" y="153"/>
                    </a:lnTo>
                    <a:lnTo>
                      <a:pt x="4983" y="187"/>
                    </a:lnTo>
                    <a:lnTo>
                      <a:pt x="5108" y="217"/>
                    </a:lnTo>
                    <a:lnTo>
                      <a:pt x="5260" y="247"/>
                    </a:lnTo>
                    <a:lnTo>
                      <a:pt x="5385" y="281"/>
                    </a:lnTo>
                    <a:lnTo>
                      <a:pt x="5507" y="311"/>
                    </a:lnTo>
                    <a:lnTo>
                      <a:pt x="5629" y="375"/>
                    </a:lnTo>
                    <a:lnTo>
                      <a:pt x="5755" y="404"/>
                    </a:lnTo>
                    <a:lnTo>
                      <a:pt x="5848" y="468"/>
                    </a:lnTo>
                    <a:lnTo>
                      <a:pt x="5969" y="498"/>
                    </a:lnTo>
                    <a:lnTo>
                      <a:pt x="6062" y="562"/>
                    </a:lnTo>
                    <a:lnTo>
                      <a:pt x="6153" y="622"/>
                    </a:lnTo>
                    <a:lnTo>
                      <a:pt x="6246" y="685"/>
                    </a:lnTo>
                    <a:lnTo>
                      <a:pt x="6339" y="715"/>
                    </a:lnTo>
                    <a:lnTo>
                      <a:pt x="6401" y="779"/>
                    </a:lnTo>
                    <a:lnTo>
                      <a:pt x="6460" y="843"/>
                    </a:lnTo>
                    <a:lnTo>
                      <a:pt x="6523" y="903"/>
                    </a:lnTo>
                    <a:lnTo>
                      <a:pt x="6583" y="966"/>
                    </a:lnTo>
                    <a:lnTo>
                      <a:pt x="6616" y="1060"/>
                    </a:lnTo>
                    <a:lnTo>
                      <a:pt x="6675" y="1124"/>
                    </a:lnTo>
                    <a:lnTo>
                      <a:pt x="6708" y="1184"/>
                    </a:lnTo>
                    <a:lnTo>
                      <a:pt x="6708" y="1247"/>
                    </a:lnTo>
                    <a:lnTo>
                      <a:pt x="6738" y="1311"/>
                    </a:lnTo>
                    <a:lnTo>
                      <a:pt x="6738" y="1405"/>
                    </a:lnTo>
                    <a:lnTo>
                      <a:pt x="6738" y="1466"/>
                    </a:lnTo>
                    <a:lnTo>
                      <a:pt x="6708" y="1528"/>
                    </a:lnTo>
                    <a:lnTo>
                      <a:pt x="6708" y="1623"/>
                    </a:lnTo>
                    <a:lnTo>
                      <a:pt x="6675" y="1683"/>
                    </a:lnTo>
                    <a:lnTo>
                      <a:pt x="6616" y="1747"/>
                    </a:lnTo>
                    <a:lnTo>
                      <a:pt x="6583" y="1810"/>
                    </a:lnTo>
                    <a:lnTo>
                      <a:pt x="6523" y="1870"/>
                    </a:lnTo>
                    <a:lnTo>
                      <a:pt x="6460" y="1934"/>
                    </a:lnTo>
                    <a:lnTo>
                      <a:pt x="6401" y="1998"/>
                    </a:lnTo>
                    <a:lnTo>
                      <a:pt x="6339" y="2058"/>
                    </a:lnTo>
                    <a:lnTo>
                      <a:pt x="6246" y="2121"/>
                    </a:lnTo>
                    <a:lnTo>
                      <a:pt x="6153" y="2185"/>
                    </a:lnTo>
                    <a:lnTo>
                      <a:pt x="6062" y="2215"/>
                    </a:lnTo>
                    <a:lnTo>
                      <a:pt x="5969" y="2279"/>
                    </a:lnTo>
                    <a:lnTo>
                      <a:pt x="5848" y="2339"/>
                    </a:lnTo>
                    <a:lnTo>
                      <a:pt x="5755" y="2373"/>
                    </a:lnTo>
                    <a:lnTo>
                      <a:pt x="5629" y="2432"/>
                    </a:lnTo>
                    <a:lnTo>
                      <a:pt x="5507" y="2466"/>
                    </a:lnTo>
                    <a:lnTo>
                      <a:pt x="5385" y="2526"/>
                    </a:lnTo>
                    <a:lnTo>
                      <a:pt x="5260" y="2560"/>
                    </a:lnTo>
                    <a:lnTo>
                      <a:pt x="5108" y="2590"/>
                    </a:lnTo>
                    <a:lnTo>
                      <a:pt x="4983" y="2620"/>
                    </a:lnTo>
                    <a:lnTo>
                      <a:pt x="4830" y="2654"/>
                    </a:lnTo>
                    <a:lnTo>
                      <a:pt x="4676" y="2683"/>
                    </a:lnTo>
                    <a:lnTo>
                      <a:pt x="4521" y="2713"/>
                    </a:lnTo>
                    <a:lnTo>
                      <a:pt x="4369" y="2713"/>
                    </a:lnTo>
                    <a:lnTo>
                      <a:pt x="4214" y="2747"/>
                    </a:lnTo>
                    <a:lnTo>
                      <a:pt x="4029" y="2747"/>
                    </a:lnTo>
                    <a:lnTo>
                      <a:pt x="3877" y="2777"/>
                    </a:lnTo>
                    <a:lnTo>
                      <a:pt x="3722" y="2777"/>
                    </a:lnTo>
                    <a:lnTo>
                      <a:pt x="3537" y="2777"/>
                    </a:lnTo>
                    <a:lnTo>
                      <a:pt x="3352" y="2777"/>
                    </a:lnTo>
                    <a:lnTo>
                      <a:pt x="3198" y="2777"/>
                    </a:lnTo>
                    <a:lnTo>
                      <a:pt x="3012" y="2777"/>
                    </a:lnTo>
                    <a:lnTo>
                      <a:pt x="2861" y="2777"/>
                    </a:lnTo>
                    <a:lnTo>
                      <a:pt x="2676" y="2747"/>
                    </a:lnTo>
                    <a:lnTo>
                      <a:pt x="2521" y="2747"/>
                    </a:lnTo>
                    <a:lnTo>
                      <a:pt x="2366" y="2713"/>
                    </a:lnTo>
                    <a:lnTo>
                      <a:pt x="2215" y="2713"/>
                    </a:lnTo>
                    <a:lnTo>
                      <a:pt x="2059" y="2683"/>
                    </a:lnTo>
                    <a:lnTo>
                      <a:pt x="1908" y="2654"/>
                    </a:lnTo>
                    <a:lnTo>
                      <a:pt x="1756" y="2620"/>
                    </a:lnTo>
                    <a:lnTo>
                      <a:pt x="1634" y="2590"/>
                    </a:lnTo>
                    <a:lnTo>
                      <a:pt x="1479" y="2560"/>
                    </a:lnTo>
                    <a:lnTo>
                      <a:pt x="1357" y="2526"/>
                    </a:lnTo>
                    <a:lnTo>
                      <a:pt x="1231" y="2466"/>
                    </a:lnTo>
                    <a:lnTo>
                      <a:pt x="1109" y="2432"/>
                    </a:lnTo>
                    <a:lnTo>
                      <a:pt x="987" y="2373"/>
                    </a:lnTo>
                    <a:lnTo>
                      <a:pt x="895" y="2339"/>
                    </a:lnTo>
                    <a:lnTo>
                      <a:pt x="769" y="2279"/>
                    </a:lnTo>
                    <a:lnTo>
                      <a:pt x="677" y="2215"/>
                    </a:lnTo>
                    <a:lnTo>
                      <a:pt x="585" y="2185"/>
                    </a:lnTo>
                    <a:lnTo>
                      <a:pt x="492" y="2121"/>
                    </a:lnTo>
                    <a:lnTo>
                      <a:pt x="400" y="2058"/>
                    </a:lnTo>
                    <a:lnTo>
                      <a:pt x="341" y="1998"/>
                    </a:lnTo>
                    <a:lnTo>
                      <a:pt x="278" y="1934"/>
                    </a:lnTo>
                    <a:lnTo>
                      <a:pt x="215" y="1870"/>
                    </a:lnTo>
                    <a:lnTo>
                      <a:pt x="156" y="1810"/>
                    </a:lnTo>
                    <a:lnTo>
                      <a:pt x="123" y="1747"/>
                    </a:lnTo>
                    <a:lnTo>
                      <a:pt x="63" y="1683"/>
                    </a:lnTo>
                    <a:lnTo>
                      <a:pt x="30" y="1623"/>
                    </a:lnTo>
                    <a:lnTo>
                      <a:pt x="30" y="1528"/>
                    </a:lnTo>
                    <a:lnTo>
                      <a:pt x="0" y="1466"/>
                    </a:lnTo>
                    <a:lnTo>
                      <a:pt x="0" y="1405"/>
                    </a:lnTo>
                    <a:lnTo>
                      <a:pt x="0" y="1311"/>
                    </a:lnTo>
                    <a:lnTo>
                      <a:pt x="30" y="1247"/>
                    </a:lnTo>
                    <a:lnTo>
                      <a:pt x="30" y="1184"/>
                    </a:lnTo>
                    <a:lnTo>
                      <a:pt x="63" y="1124"/>
                    </a:lnTo>
                    <a:lnTo>
                      <a:pt x="123" y="1060"/>
                    </a:lnTo>
                    <a:lnTo>
                      <a:pt x="156" y="966"/>
                    </a:lnTo>
                    <a:lnTo>
                      <a:pt x="215" y="903"/>
                    </a:lnTo>
                    <a:lnTo>
                      <a:pt x="278" y="843"/>
                    </a:lnTo>
                    <a:lnTo>
                      <a:pt x="341" y="779"/>
                    </a:lnTo>
                    <a:lnTo>
                      <a:pt x="400" y="715"/>
                    </a:lnTo>
                    <a:lnTo>
                      <a:pt x="492" y="685"/>
                    </a:lnTo>
                    <a:lnTo>
                      <a:pt x="585" y="622"/>
                    </a:lnTo>
                    <a:lnTo>
                      <a:pt x="677" y="562"/>
                    </a:lnTo>
                    <a:lnTo>
                      <a:pt x="769" y="498"/>
                    </a:lnTo>
                    <a:lnTo>
                      <a:pt x="895" y="468"/>
                    </a:lnTo>
                    <a:lnTo>
                      <a:pt x="987" y="404"/>
                    </a:lnTo>
                    <a:lnTo>
                      <a:pt x="1109" y="375"/>
                    </a:lnTo>
                    <a:lnTo>
                      <a:pt x="1231" y="311"/>
                    </a:lnTo>
                    <a:lnTo>
                      <a:pt x="1357" y="281"/>
                    </a:lnTo>
                    <a:lnTo>
                      <a:pt x="1479" y="247"/>
                    </a:lnTo>
                    <a:lnTo>
                      <a:pt x="1634" y="217"/>
                    </a:lnTo>
                    <a:lnTo>
                      <a:pt x="1756" y="187"/>
                    </a:lnTo>
                    <a:lnTo>
                      <a:pt x="1908" y="153"/>
                    </a:lnTo>
                    <a:lnTo>
                      <a:pt x="2059" y="123"/>
                    </a:lnTo>
                    <a:lnTo>
                      <a:pt x="2215" y="93"/>
                    </a:lnTo>
                    <a:lnTo>
                      <a:pt x="2366" y="60"/>
                    </a:lnTo>
                    <a:lnTo>
                      <a:pt x="2521" y="60"/>
                    </a:lnTo>
                    <a:lnTo>
                      <a:pt x="2676" y="30"/>
                    </a:lnTo>
                    <a:lnTo>
                      <a:pt x="2861" y="30"/>
                    </a:lnTo>
                    <a:lnTo>
                      <a:pt x="3012" y="0"/>
                    </a:lnTo>
                    <a:lnTo>
                      <a:pt x="3198" y="0"/>
                    </a:lnTo>
                    <a:lnTo>
                      <a:pt x="3352" y="0"/>
                    </a:lnTo>
                    <a:close/>
                  </a:path>
                </a:pathLst>
              </a:custGeom>
              <a:solidFill>
                <a:srgbClr val="B5B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72" name="Freeform 2192">
                <a:extLst>
                  <a:ext uri="{FF2B5EF4-FFF2-40B4-BE49-F238E27FC236}">
                    <a16:creationId xmlns:a16="http://schemas.microsoft.com/office/drawing/2014/main" id="{5B97DDAA-F019-42E5-A715-FD06D7AA8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4" y="3289"/>
                <a:ext cx="437" cy="179"/>
              </a:xfrm>
              <a:custGeom>
                <a:avLst/>
                <a:gdLst>
                  <a:gd name="T0" fmla="*/ 16 w 6552"/>
                  <a:gd name="T1" fmla="*/ 0 h 2684"/>
                  <a:gd name="T2" fmla="*/ 18 w 6552"/>
                  <a:gd name="T3" fmla="*/ 0 h 2684"/>
                  <a:gd name="T4" fmla="*/ 20 w 6552"/>
                  <a:gd name="T5" fmla="*/ 1 h 2684"/>
                  <a:gd name="T6" fmla="*/ 22 w 6552"/>
                  <a:gd name="T7" fmla="*/ 1 h 2684"/>
                  <a:gd name="T8" fmla="*/ 24 w 6552"/>
                  <a:gd name="T9" fmla="*/ 1 h 2684"/>
                  <a:gd name="T10" fmla="*/ 25 w 6552"/>
                  <a:gd name="T11" fmla="*/ 2 h 2684"/>
                  <a:gd name="T12" fmla="*/ 27 w 6552"/>
                  <a:gd name="T13" fmla="*/ 3 h 2684"/>
                  <a:gd name="T14" fmla="*/ 28 w 6552"/>
                  <a:gd name="T15" fmla="*/ 3 h 2684"/>
                  <a:gd name="T16" fmla="*/ 28 w 6552"/>
                  <a:gd name="T17" fmla="*/ 4 h 2684"/>
                  <a:gd name="T18" fmla="*/ 29 w 6552"/>
                  <a:gd name="T19" fmla="*/ 5 h 2684"/>
                  <a:gd name="T20" fmla="*/ 29 w 6552"/>
                  <a:gd name="T21" fmla="*/ 6 h 2684"/>
                  <a:gd name="T22" fmla="*/ 29 w 6552"/>
                  <a:gd name="T23" fmla="*/ 7 h 2684"/>
                  <a:gd name="T24" fmla="*/ 28 w 6552"/>
                  <a:gd name="T25" fmla="*/ 8 h 2684"/>
                  <a:gd name="T26" fmla="*/ 28 w 6552"/>
                  <a:gd name="T27" fmla="*/ 9 h 2684"/>
                  <a:gd name="T28" fmla="*/ 27 w 6552"/>
                  <a:gd name="T29" fmla="*/ 9 h 2684"/>
                  <a:gd name="T30" fmla="*/ 25 w 6552"/>
                  <a:gd name="T31" fmla="*/ 10 h 2684"/>
                  <a:gd name="T32" fmla="*/ 24 w 6552"/>
                  <a:gd name="T33" fmla="*/ 11 h 2684"/>
                  <a:gd name="T34" fmla="*/ 22 w 6552"/>
                  <a:gd name="T35" fmla="*/ 11 h 2684"/>
                  <a:gd name="T36" fmla="*/ 20 w 6552"/>
                  <a:gd name="T37" fmla="*/ 12 h 2684"/>
                  <a:gd name="T38" fmla="*/ 18 w 6552"/>
                  <a:gd name="T39" fmla="*/ 12 h 2684"/>
                  <a:gd name="T40" fmla="*/ 16 w 6552"/>
                  <a:gd name="T41" fmla="*/ 12 h 2684"/>
                  <a:gd name="T42" fmla="*/ 14 w 6552"/>
                  <a:gd name="T43" fmla="*/ 12 h 2684"/>
                  <a:gd name="T44" fmla="*/ 12 w 6552"/>
                  <a:gd name="T45" fmla="*/ 12 h 2684"/>
                  <a:gd name="T46" fmla="*/ 10 w 6552"/>
                  <a:gd name="T47" fmla="*/ 12 h 2684"/>
                  <a:gd name="T48" fmla="*/ 8 w 6552"/>
                  <a:gd name="T49" fmla="*/ 11 h 2684"/>
                  <a:gd name="T50" fmla="*/ 6 w 6552"/>
                  <a:gd name="T51" fmla="*/ 11 h 2684"/>
                  <a:gd name="T52" fmla="*/ 4 w 6552"/>
                  <a:gd name="T53" fmla="*/ 10 h 2684"/>
                  <a:gd name="T54" fmla="*/ 3 w 6552"/>
                  <a:gd name="T55" fmla="*/ 10 h 2684"/>
                  <a:gd name="T56" fmla="*/ 2 w 6552"/>
                  <a:gd name="T57" fmla="*/ 9 h 2684"/>
                  <a:gd name="T58" fmla="*/ 1 w 6552"/>
                  <a:gd name="T59" fmla="*/ 8 h 2684"/>
                  <a:gd name="T60" fmla="*/ 0 w 6552"/>
                  <a:gd name="T61" fmla="*/ 7 h 2684"/>
                  <a:gd name="T62" fmla="*/ 0 w 6552"/>
                  <a:gd name="T63" fmla="*/ 6 h 2684"/>
                  <a:gd name="T64" fmla="*/ 0 w 6552"/>
                  <a:gd name="T65" fmla="*/ 5 h 2684"/>
                  <a:gd name="T66" fmla="*/ 0 w 6552"/>
                  <a:gd name="T67" fmla="*/ 4 h 2684"/>
                  <a:gd name="T68" fmla="*/ 1 w 6552"/>
                  <a:gd name="T69" fmla="*/ 4 h 2684"/>
                  <a:gd name="T70" fmla="*/ 2 w 6552"/>
                  <a:gd name="T71" fmla="*/ 3 h 2684"/>
                  <a:gd name="T72" fmla="*/ 3 w 6552"/>
                  <a:gd name="T73" fmla="*/ 2 h 2684"/>
                  <a:gd name="T74" fmla="*/ 5 w 6552"/>
                  <a:gd name="T75" fmla="*/ 2 h 2684"/>
                  <a:gd name="T76" fmla="*/ 6 w 6552"/>
                  <a:gd name="T77" fmla="*/ 1 h 2684"/>
                  <a:gd name="T78" fmla="*/ 8 w 6552"/>
                  <a:gd name="T79" fmla="*/ 1 h 2684"/>
                  <a:gd name="T80" fmla="*/ 10 w 6552"/>
                  <a:gd name="T81" fmla="*/ 0 h 2684"/>
                  <a:gd name="T82" fmla="*/ 12 w 6552"/>
                  <a:gd name="T83" fmla="*/ 0 h 2684"/>
                  <a:gd name="T84" fmla="*/ 14 w 6552"/>
                  <a:gd name="T85" fmla="*/ 0 h 268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552" h="2684">
                    <a:moveTo>
                      <a:pt x="3259" y="0"/>
                    </a:moveTo>
                    <a:lnTo>
                      <a:pt x="3444" y="0"/>
                    </a:lnTo>
                    <a:lnTo>
                      <a:pt x="3600" y="0"/>
                    </a:lnTo>
                    <a:lnTo>
                      <a:pt x="3784" y="30"/>
                    </a:lnTo>
                    <a:lnTo>
                      <a:pt x="3936" y="30"/>
                    </a:lnTo>
                    <a:lnTo>
                      <a:pt x="4091" y="60"/>
                    </a:lnTo>
                    <a:lnTo>
                      <a:pt x="4242" y="60"/>
                    </a:lnTo>
                    <a:lnTo>
                      <a:pt x="4398" y="94"/>
                    </a:lnTo>
                    <a:lnTo>
                      <a:pt x="4553" y="124"/>
                    </a:lnTo>
                    <a:lnTo>
                      <a:pt x="4705" y="124"/>
                    </a:lnTo>
                    <a:lnTo>
                      <a:pt x="4830" y="154"/>
                    </a:lnTo>
                    <a:lnTo>
                      <a:pt x="4981" y="188"/>
                    </a:lnTo>
                    <a:lnTo>
                      <a:pt x="5107" y="218"/>
                    </a:lnTo>
                    <a:lnTo>
                      <a:pt x="5230" y="282"/>
                    </a:lnTo>
                    <a:lnTo>
                      <a:pt x="5351" y="311"/>
                    </a:lnTo>
                    <a:lnTo>
                      <a:pt x="5477" y="341"/>
                    </a:lnTo>
                    <a:lnTo>
                      <a:pt x="5599" y="405"/>
                    </a:lnTo>
                    <a:lnTo>
                      <a:pt x="5691" y="435"/>
                    </a:lnTo>
                    <a:lnTo>
                      <a:pt x="5813" y="499"/>
                    </a:lnTo>
                    <a:lnTo>
                      <a:pt x="5906" y="529"/>
                    </a:lnTo>
                    <a:lnTo>
                      <a:pt x="5998" y="592"/>
                    </a:lnTo>
                    <a:lnTo>
                      <a:pt x="6090" y="656"/>
                    </a:lnTo>
                    <a:lnTo>
                      <a:pt x="6153" y="716"/>
                    </a:lnTo>
                    <a:lnTo>
                      <a:pt x="6246" y="780"/>
                    </a:lnTo>
                    <a:lnTo>
                      <a:pt x="6308" y="810"/>
                    </a:lnTo>
                    <a:lnTo>
                      <a:pt x="6367" y="873"/>
                    </a:lnTo>
                    <a:lnTo>
                      <a:pt x="6397" y="937"/>
                    </a:lnTo>
                    <a:lnTo>
                      <a:pt x="6460" y="997"/>
                    </a:lnTo>
                    <a:lnTo>
                      <a:pt x="6490" y="1091"/>
                    </a:lnTo>
                    <a:lnTo>
                      <a:pt x="6523" y="1154"/>
                    </a:lnTo>
                    <a:lnTo>
                      <a:pt x="6552" y="1218"/>
                    </a:lnTo>
                    <a:lnTo>
                      <a:pt x="6552" y="1278"/>
                    </a:lnTo>
                    <a:lnTo>
                      <a:pt x="6552" y="1342"/>
                    </a:lnTo>
                    <a:lnTo>
                      <a:pt x="6552" y="1406"/>
                    </a:lnTo>
                    <a:lnTo>
                      <a:pt x="6552" y="1496"/>
                    </a:lnTo>
                    <a:lnTo>
                      <a:pt x="6523" y="1560"/>
                    </a:lnTo>
                    <a:lnTo>
                      <a:pt x="6490" y="1624"/>
                    </a:lnTo>
                    <a:lnTo>
                      <a:pt x="6460" y="1684"/>
                    </a:lnTo>
                    <a:lnTo>
                      <a:pt x="6397" y="1747"/>
                    </a:lnTo>
                    <a:lnTo>
                      <a:pt x="6367" y="1811"/>
                    </a:lnTo>
                    <a:lnTo>
                      <a:pt x="6308" y="1871"/>
                    </a:lnTo>
                    <a:lnTo>
                      <a:pt x="6246" y="1935"/>
                    </a:lnTo>
                    <a:lnTo>
                      <a:pt x="6153" y="1998"/>
                    </a:lnTo>
                    <a:lnTo>
                      <a:pt x="6090" y="2058"/>
                    </a:lnTo>
                    <a:lnTo>
                      <a:pt x="5998" y="2092"/>
                    </a:lnTo>
                    <a:lnTo>
                      <a:pt x="5906" y="2152"/>
                    </a:lnTo>
                    <a:lnTo>
                      <a:pt x="5813" y="2216"/>
                    </a:lnTo>
                    <a:lnTo>
                      <a:pt x="5691" y="2246"/>
                    </a:lnTo>
                    <a:lnTo>
                      <a:pt x="5599" y="2309"/>
                    </a:lnTo>
                    <a:lnTo>
                      <a:pt x="5477" y="2339"/>
                    </a:lnTo>
                    <a:lnTo>
                      <a:pt x="5351" y="2403"/>
                    </a:lnTo>
                    <a:lnTo>
                      <a:pt x="5230" y="2433"/>
                    </a:lnTo>
                    <a:lnTo>
                      <a:pt x="5107" y="2467"/>
                    </a:lnTo>
                    <a:lnTo>
                      <a:pt x="4981" y="2497"/>
                    </a:lnTo>
                    <a:lnTo>
                      <a:pt x="4830" y="2527"/>
                    </a:lnTo>
                    <a:lnTo>
                      <a:pt x="4705" y="2561"/>
                    </a:lnTo>
                    <a:lnTo>
                      <a:pt x="4553" y="2590"/>
                    </a:lnTo>
                    <a:lnTo>
                      <a:pt x="4398" y="2620"/>
                    </a:lnTo>
                    <a:lnTo>
                      <a:pt x="4242" y="2620"/>
                    </a:lnTo>
                    <a:lnTo>
                      <a:pt x="4091" y="2654"/>
                    </a:lnTo>
                    <a:lnTo>
                      <a:pt x="3936" y="2684"/>
                    </a:lnTo>
                    <a:lnTo>
                      <a:pt x="3784" y="2684"/>
                    </a:lnTo>
                    <a:lnTo>
                      <a:pt x="3600" y="2684"/>
                    </a:lnTo>
                    <a:lnTo>
                      <a:pt x="3444" y="2684"/>
                    </a:lnTo>
                    <a:lnTo>
                      <a:pt x="3259" y="2684"/>
                    </a:lnTo>
                    <a:lnTo>
                      <a:pt x="3105" y="2684"/>
                    </a:lnTo>
                    <a:lnTo>
                      <a:pt x="2919" y="2684"/>
                    </a:lnTo>
                    <a:lnTo>
                      <a:pt x="2768" y="2684"/>
                    </a:lnTo>
                    <a:lnTo>
                      <a:pt x="2613" y="2684"/>
                    </a:lnTo>
                    <a:lnTo>
                      <a:pt x="2457" y="2654"/>
                    </a:lnTo>
                    <a:lnTo>
                      <a:pt x="2306" y="2620"/>
                    </a:lnTo>
                    <a:lnTo>
                      <a:pt x="2150" y="2620"/>
                    </a:lnTo>
                    <a:lnTo>
                      <a:pt x="1996" y="2590"/>
                    </a:lnTo>
                    <a:lnTo>
                      <a:pt x="1845" y="2561"/>
                    </a:lnTo>
                    <a:lnTo>
                      <a:pt x="1726" y="2527"/>
                    </a:lnTo>
                    <a:lnTo>
                      <a:pt x="1571" y="2497"/>
                    </a:lnTo>
                    <a:lnTo>
                      <a:pt x="1448" y="2467"/>
                    </a:lnTo>
                    <a:lnTo>
                      <a:pt x="1323" y="2433"/>
                    </a:lnTo>
                    <a:lnTo>
                      <a:pt x="1201" y="2403"/>
                    </a:lnTo>
                    <a:lnTo>
                      <a:pt x="1079" y="2339"/>
                    </a:lnTo>
                    <a:lnTo>
                      <a:pt x="953" y="2309"/>
                    </a:lnTo>
                    <a:lnTo>
                      <a:pt x="862" y="2246"/>
                    </a:lnTo>
                    <a:lnTo>
                      <a:pt x="739" y="2216"/>
                    </a:lnTo>
                    <a:lnTo>
                      <a:pt x="646" y="2152"/>
                    </a:lnTo>
                    <a:lnTo>
                      <a:pt x="555" y="2092"/>
                    </a:lnTo>
                    <a:lnTo>
                      <a:pt x="462" y="2058"/>
                    </a:lnTo>
                    <a:lnTo>
                      <a:pt x="399" y="1998"/>
                    </a:lnTo>
                    <a:lnTo>
                      <a:pt x="307" y="1935"/>
                    </a:lnTo>
                    <a:lnTo>
                      <a:pt x="248" y="1871"/>
                    </a:lnTo>
                    <a:lnTo>
                      <a:pt x="185" y="1811"/>
                    </a:lnTo>
                    <a:lnTo>
                      <a:pt x="122" y="1747"/>
                    </a:lnTo>
                    <a:lnTo>
                      <a:pt x="93" y="1684"/>
                    </a:lnTo>
                    <a:lnTo>
                      <a:pt x="63" y="1624"/>
                    </a:lnTo>
                    <a:lnTo>
                      <a:pt x="30" y="1560"/>
                    </a:lnTo>
                    <a:lnTo>
                      <a:pt x="0" y="1496"/>
                    </a:lnTo>
                    <a:lnTo>
                      <a:pt x="0" y="1406"/>
                    </a:lnTo>
                    <a:lnTo>
                      <a:pt x="0" y="1342"/>
                    </a:lnTo>
                    <a:lnTo>
                      <a:pt x="0" y="1278"/>
                    </a:lnTo>
                    <a:lnTo>
                      <a:pt x="0" y="1218"/>
                    </a:lnTo>
                    <a:lnTo>
                      <a:pt x="30" y="1154"/>
                    </a:lnTo>
                    <a:lnTo>
                      <a:pt x="63" y="1091"/>
                    </a:lnTo>
                    <a:lnTo>
                      <a:pt x="93" y="997"/>
                    </a:lnTo>
                    <a:lnTo>
                      <a:pt x="122" y="937"/>
                    </a:lnTo>
                    <a:lnTo>
                      <a:pt x="185" y="873"/>
                    </a:lnTo>
                    <a:lnTo>
                      <a:pt x="248" y="810"/>
                    </a:lnTo>
                    <a:lnTo>
                      <a:pt x="307" y="780"/>
                    </a:lnTo>
                    <a:lnTo>
                      <a:pt x="399" y="716"/>
                    </a:lnTo>
                    <a:lnTo>
                      <a:pt x="462" y="656"/>
                    </a:lnTo>
                    <a:lnTo>
                      <a:pt x="555" y="592"/>
                    </a:lnTo>
                    <a:lnTo>
                      <a:pt x="646" y="529"/>
                    </a:lnTo>
                    <a:lnTo>
                      <a:pt x="739" y="499"/>
                    </a:lnTo>
                    <a:lnTo>
                      <a:pt x="862" y="435"/>
                    </a:lnTo>
                    <a:lnTo>
                      <a:pt x="953" y="405"/>
                    </a:lnTo>
                    <a:lnTo>
                      <a:pt x="1079" y="341"/>
                    </a:lnTo>
                    <a:lnTo>
                      <a:pt x="1201" y="311"/>
                    </a:lnTo>
                    <a:lnTo>
                      <a:pt x="1323" y="282"/>
                    </a:lnTo>
                    <a:lnTo>
                      <a:pt x="1448" y="218"/>
                    </a:lnTo>
                    <a:lnTo>
                      <a:pt x="1571" y="188"/>
                    </a:lnTo>
                    <a:lnTo>
                      <a:pt x="1726" y="154"/>
                    </a:lnTo>
                    <a:lnTo>
                      <a:pt x="1845" y="124"/>
                    </a:lnTo>
                    <a:lnTo>
                      <a:pt x="1996" y="124"/>
                    </a:lnTo>
                    <a:lnTo>
                      <a:pt x="2150" y="94"/>
                    </a:lnTo>
                    <a:lnTo>
                      <a:pt x="2306" y="60"/>
                    </a:lnTo>
                    <a:lnTo>
                      <a:pt x="2457" y="60"/>
                    </a:lnTo>
                    <a:lnTo>
                      <a:pt x="2613" y="30"/>
                    </a:lnTo>
                    <a:lnTo>
                      <a:pt x="2768" y="30"/>
                    </a:lnTo>
                    <a:lnTo>
                      <a:pt x="2919" y="0"/>
                    </a:lnTo>
                    <a:lnTo>
                      <a:pt x="3105" y="0"/>
                    </a:lnTo>
                    <a:lnTo>
                      <a:pt x="3259" y="0"/>
                    </a:lnTo>
                    <a:close/>
                  </a:path>
                </a:pathLst>
              </a:custGeom>
              <a:solidFill>
                <a:srgbClr val="B2B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73" name="Freeform 2193">
                <a:extLst>
                  <a:ext uri="{FF2B5EF4-FFF2-40B4-BE49-F238E27FC236}">
                    <a16:creationId xmlns:a16="http://schemas.microsoft.com/office/drawing/2014/main" id="{3812ACB0-77E9-4F32-98E9-452D0DF142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9" y="3295"/>
                <a:ext cx="426" cy="173"/>
              </a:xfrm>
              <a:custGeom>
                <a:avLst/>
                <a:gdLst>
                  <a:gd name="T0" fmla="*/ 16 w 6397"/>
                  <a:gd name="T1" fmla="*/ 0 h 2590"/>
                  <a:gd name="T2" fmla="*/ 18 w 6397"/>
                  <a:gd name="T3" fmla="*/ 0 h 2590"/>
                  <a:gd name="T4" fmla="*/ 20 w 6397"/>
                  <a:gd name="T5" fmla="*/ 1 h 2590"/>
                  <a:gd name="T6" fmla="*/ 22 w 6397"/>
                  <a:gd name="T7" fmla="*/ 1 h 2590"/>
                  <a:gd name="T8" fmla="*/ 23 w 6397"/>
                  <a:gd name="T9" fmla="*/ 1 h 2590"/>
                  <a:gd name="T10" fmla="*/ 25 w 6397"/>
                  <a:gd name="T11" fmla="*/ 2 h 2590"/>
                  <a:gd name="T12" fmla="*/ 26 w 6397"/>
                  <a:gd name="T13" fmla="*/ 3 h 2590"/>
                  <a:gd name="T14" fmla="*/ 27 w 6397"/>
                  <a:gd name="T15" fmla="*/ 3 h 2590"/>
                  <a:gd name="T16" fmla="*/ 28 w 6397"/>
                  <a:gd name="T17" fmla="*/ 4 h 2590"/>
                  <a:gd name="T18" fmla="*/ 28 w 6397"/>
                  <a:gd name="T19" fmla="*/ 5 h 2590"/>
                  <a:gd name="T20" fmla="*/ 28 w 6397"/>
                  <a:gd name="T21" fmla="*/ 6 h 2590"/>
                  <a:gd name="T22" fmla="*/ 28 w 6397"/>
                  <a:gd name="T23" fmla="*/ 7 h 2590"/>
                  <a:gd name="T24" fmla="*/ 28 w 6397"/>
                  <a:gd name="T25" fmla="*/ 7 h 2590"/>
                  <a:gd name="T26" fmla="*/ 27 w 6397"/>
                  <a:gd name="T27" fmla="*/ 8 h 2590"/>
                  <a:gd name="T28" fmla="*/ 26 w 6397"/>
                  <a:gd name="T29" fmla="*/ 9 h 2590"/>
                  <a:gd name="T30" fmla="*/ 25 w 6397"/>
                  <a:gd name="T31" fmla="*/ 10 h 2590"/>
                  <a:gd name="T32" fmla="*/ 23 w 6397"/>
                  <a:gd name="T33" fmla="*/ 10 h 2590"/>
                  <a:gd name="T34" fmla="*/ 22 w 6397"/>
                  <a:gd name="T35" fmla="*/ 11 h 2590"/>
                  <a:gd name="T36" fmla="*/ 20 w 6397"/>
                  <a:gd name="T37" fmla="*/ 11 h 2590"/>
                  <a:gd name="T38" fmla="*/ 18 w 6397"/>
                  <a:gd name="T39" fmla="*/ 11 h 2590"/>
                  <a:gd name="T40" fmla="*/ 16 w 6397"/>
                  <a:gd name="T41" fmla="*/ 12 h 2590"/>
                  <a:gd name="T42" fmla="*/ 14 w 6397"/>
                  <a:gd name="T43" fmla="*/ 12 h 2590"/>
                  <a:gd name="T44" fmla="*/ 11 w 6397"/>
                  <a:gd name="T45" fmla="*/ 11 h 2590"/>
                  <a:gd name="T46" fmla="*/ 9 w 6397"/>
                  <a:gd name="T47" fmla="*/ 11 h 2590"/>
                  <a:gd name="T48" fmla="*/ 8 w 6397"/>
                  <a:gd name="T49" fmla="*/ 11 h 2590"/>
                  <a:gd name="T50" fmla="*/ 6 w 6397"/>
                  <a:gd name="T51" fmla="*/ 10 h 2590"/>
                  <a:gd name="T52" fmla="*/ 4 w 6397"/>
                  <a:gd name="T53" fmla="*/ 10 h 2590"/>
                  <a:gd name="T54" fmla="*/ 3 w 6397"/>
                  <a:gd name="T55" fmla="*/ 9 h 2590"/>
                  <a:gd name="T56" fmla="*/ 2 w 6397"/>
                  <a:gd name="T57" fmla="*/ 8 h 2590"/>
                  <a:gd name="T58" fmla="*/ 1 w 6397"/>
                  <a:gd name="T59" fmla="*/ 8 h 2590"/>
                  <a:gd name="T60" fmla="*/ 0 w 6397"/>
                  <a:gd name="T61" fmla="*/ 7 h 2590"/>
                  <a:gd name="T62" fmla="*/ 0 w 6397"/>
                  <a:gd name="T63" fmla="*/ 6 h 2590"/>
                  <a:gd name="T64" fmla="*/ 0 w 6397"/>
                  <a:gd name="T65" fmla="*/ 5 h 2590"/>
                  <a:gd name="T66" fmla="*/ 1 w 6397"/>
                  <a:gd name="T67" fmla="*/ 4 h 2590"/>
                  <a:gd name="T68" fmla="*/ 1 w 6397"/>
                  <a:gd name="T69" fmla="*/ 4 h 2590"/>
                  <a:gd name="T70" fmla="*/ 2 w 6397"/>
                  <a:gd name="T71" fmla="*/ 3 h 2590"/>
                  <a:gd name="T72" fmla="*/ 3 w 6397"/>
                  <a:gd name="T73" fmla="*/ 2 h 2590"/>
                  <a:gd name="T74" fmla="*/ 5 w 6397"/>
                  <a:gd name="T75" fmla="*/ 2 h 2590"/>
                  <a:gd name="T76" fmla="*/ 6 w 6397"/>
                  <a:gd name="T77" fmla="*/ 1 h 2590"/>
                  <a:gd name="T78" fmla="*/ 8 w 6397"/>
                  <a:gd name="T79" fmla="*/ 1 h 2590"/>
                  <a:gd name="T80" fmla="*/ 10 w 6397"/>
                  <a:gd name="T81" fmla="*/ 0 h 2590"/>
                  <a:gd name="T82" fmla="*/ 12 w 6397"/>
                  <a:gd name="T83" fmla="*/ 0 h 2590"/>
                  <a:gd name="T84" fmla="*/ 14 w 6397"/>
                  <a:gd name="T85" fmla="*/ 0 h 259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397" h="2590">
                    <a:moveTo>
                      <a:pt x="3196" y="0"/>
                    </a:moveTo>
                    <a:lnTo>
                      <a:pt x="3381" y="0"/>
                    </a:lnTo>
                    <a:lnTo>
                      <a:pt x="3537" y="30"/>
                    </a:lnTo>
                    <a:lnTo>
                      <a:pt x="3688" y="30"/>
                    </a:lnTo>
                    <a:lnTo>
                      <a:pt x="3844" y="30"/>
                    </a:lnTo>
                    <a:lnTo>
                      <a:pt x="3998" y="60"/>
                    </a:lnTo>
                    <a:lnTo>
                      <a:pt x="4150" y="60"/>
                    </a:lnTo>
                    <a:lnTo>
                      <a:pt x="4305" y="94"/>
                    </a:lnTo>
                    <a:lnTo>
                      <a:pt x="4457" y="124"/>
                    </a:lnTo>
                    <a:lnTo>
                      <a:pt x="4583" y="124"/>
                    </a:lnTo>
                    <a:lnTo>
                      <a:pt x="4734" y="154"/>
                    </a:lnTo>
                    <a:lnTo>
                      <a:pt x="4860" y="188"/>
                    </a:lnTo>
                    <a:lnTo>
                      <a:pt x="5011" y="217"/>
                    </a:lnTo>
                    <a:lnTo>
                      <a:pt x="5137" y="281"/>
                    </a:lnTo>
                    <a:lnTo>
                      <a:pt x="5229" y="311"/>
                    </a:lnTo>
                    <a:lnTo>
                      <a:pt x="5351" y="341"/>
                    </a:lnTo>
                    <a:lnTo>
                      <a:pt x="5473" y="375"/>
                    </a:lnTo>
                    <a:lnTo>
                      <a:pt x="5565" y="435"/>
                    </a:lnTo>
                    <a:lnTo>
                      <a:pt x="5692" y="469"/>
                    </a:lnTo>
                    <a:lnTo>
                      <a:pt x="5783" y="528"/>
                    </a:lnTo>
                    <a:lnTo>
                      <a:pt x="5876" y="592"/>
                    </a:lnTo>
                    <a:lnTo>
                      <a:pt x="5935" y="622"/>
                    </a:lnTo>
                    <a:lnTo>
                      <a:pt x="6027" y="686"/>
                    </a:lnTo>
                    <a:lnTo>
                      <a:pt x="6090" y="750"/>
                    </a:lnTo>
                    <a:lnTo>
                      <a:pt x="6153" y="809"/>
                    </a:lnTo>
                    <a:lnTo>
                      <a:pt x="6213" y="873"/>
                    </a:lnTo>
                    <a:lnTo>
                      <a:pt x="6275" y="903"/>
                    </a:lnTo>
                    <a:lnTo>
                      <a:pt x="6304" y="967"/>
                    </a:lnTo>
                    <a:lnTo>
                      <a:pt x="6334" y="1031"/>
                    </a:lnTo>
                    <a:lnTo>
                      <a:pt x="6367" y="1090"/>
                    </a:lnTo>
                    <a:lnTo>
                      <a:pt x="6397" y="1154"/>
                    </a:lnTo>
                    <a:lnTo>
                      <a:pt x="6397" y="1248"/>
                    </a:lnTo>
                    <a:lnTo>
                      <a:pt x="6397" y="1312"/>
                    </a:lnTo>
                    <a:lnTo>
                      <a:pt x="6397" y="1372"/>
                    </a:lnTo>
                    <a:lnTo>
                      <a:pt x="6397" y="1436"/>
                    </a:lnTo>
                    <a:lnTo>
                      <a:pt x="6367" y="1496"/>
                    </a:lnTo>
                    <a:lnTo>
                      <a:pt x="6334" y="1560"/>
                    </a:lnTo>
                    <a:lnTo>
                      <a:pt x="6304" y="1623"/>
                    </a:lnTo>
                    <a:lnTo>
                      <a:pt x="6275" y="1683"/>
                    </a:lnTo>
                    <a:lnTo>
                      <a:pt x="6213" y="1747"/>
                    </a:lnTo>
                    <a:lnTo>
                      <a:pt x="6153" y="1811"/>
                    </a:lnTo>
                    <a:lnTo>
                      <a:pt x="6090" y="1871"/>
                    </a:lnTo>
                    <a:lnTo>
                      <a:pt x="6027" y="1904"/>
                    </a:lnTo>
                    <a:lnTo>
                      <a:pt x="5935" y="1964"/>
                    </a:lnTo>
                    <a:lnTo>
                      <a:pt x="5876" y="2028"/>
                    </a:lnTo>
                    <a:lnTo>
                      <a:pt x="5783" y="2058"/>
                    </a:lnTo>
                    <a:lnTo>
                      <a:pt x="5692" y="2122"/>
                    </a:lnTo>
                    <a:lnTo>
                      <a:pt x="5565" y="2186"/>
                    </a:lnTo>
                    <a:lnTo>
                      <a:pt x="5473" y="2215"/>
                    </a:lnTo>
                    <a:lnTo>
                      <a:pt x="5351" y="2245"/>
                    </a:lnTo>
                    <a:lnTo>
                      <a:pt x="5229" y="2309"/>
                    </a:lnTo>
                    <a:lnTo>
                      <a:pt x="5137" y="2339"/>
                    </a:lnTo>
                    <a:lnTo>
                      <a:pt x="5011" y="2373"/>
                    </a:lnTo>
                    <a:lnTo>
                      <a:pt x="4860" y="2403"/>
                    </a:lnTo>
                    <a:lnTo>
                      <a:pt x="4734" y="2433"/>
                    </a:lnTo>
                    <a:lnTo>
                      <a:pt x="4583" y="2467"/>
                    </a:lnTo>
                    <a:lnTo>
                      <a:pt x="4457" y="2496"/>
                    </a:lnTo>
                    <a:lnTo>
                      <a:pt x="4305" y="2526"/>
                    </a:lnTo>
                    <a:lnTo>
                      <a:pt x="4150" y="2526"/>
                    </a:lnTo>
                    <a:lnTo>
                      <a:pt x="3998" y="2560"/>
                    </a:lnTo>
                    <a:lnTo>
                      <a:pt x="3844" y="2560"/>
                    </a:lnTo>
                    <a:lnTo>
                      <a:pt x="3688" y="2590"/>
                    </a:lnTo>
                    <a:lnTo>
                      <a:pt x="3537" y="2590"/>
                    </a:lnTo>
                    <a:lnTo>
                      <a:pt x="3381" y="2590"/>
                    </a:lnTo>
                    <a:lnTo>
                      <a:pt x="3196" y="2590"/>
                    </a:lnTo>
                    <a:lnTo>
                      <a:pt x="3042" y="2590"/>
                    </a:lnTo>
                    <a:lnTo>
                      <a:pt x="2889" y="2590"/>
                    </a:lnTo>
                    <a:lnTo>
                      <a:pt x="2735" y="2590"/>
                    </a:lnTo>
                    <a:lnTo>
                      <a:pt x="2580" y="2560"/>
                    </a:lnTo>
                    <a:lnTo>
                      <a:pt x="2394" y="2560"/>
                    </a:lnTo>
                    <a:lnTo>
                      <a:pt x="2273" y="2526"/>
                    </a:lnTo>
                    <a:lnTo>
                      <a:pt x="2117" y="2526"/>
                    </a:lnTo>
                    <a:lnTo>
                      <a:pt x="1966" y="2496"/>
                    </a:lnTo>
                    <a:lnTo>
                      <a:pt x="1811" y="2467"/>
                    </a:lnTo>
                    <a:lnTo>
                      <a:pt x="1692" y="2433"/>
                    </a:lnTo>
                    <a:lnTo>
                      <a:pt x="1571" y="2403"/>
                    </a:lnTo>
                    <a:lnTo>
                      <a:pt x="1415" y="2373"/>
                    </a:lnTo>
                    <a:lnTo>
                      <a:pt x="1294" y="2339"/>
                    </a:lnTo>
                    <a:lnTo>
                      <a:pt x="1168" y="2309"/>
                    </a:lnTo>
                    <a:lnTo>
                      <a:pt x="1075" y="2245"/>
                    </a:lnTo>
                    <a:lnTo>
                      <a:pt x="953" y="2215"/>
                    </a:lnTo>
                    <a:lnTo>
                      <a:pt x="861" y="2186"/>
                    </a:lnTo>
                    <a:lnTo>
                      <a:pt x="739" y="2122"/>
                    </a:lnTo>
                    <a:lnTo>
                      <a:pt x="646" y="2058"/>
                    </a:lnTo>
                    <a:lnTo>
                      <a:pt x="555" y="2028"/>
                    </a:lnTo>
                    <a:lnTo>
                      <a:pt x="492" y="1964"/>
                    </a:lnTo>
                    <a:lnTo>
                      <a:pt x="399" y="1904"/>
                    </a:lnTo>
                    <a:lnTo>
                      <a:pt x="336" y="1871"/>
                    </a:lnTo>
                    <a:lnTo>
                      <a:pt x="277" y="1811"/>
                    </a:lnTo>
                    <a:lnTo>
                      <a:pt x="214" y="1747"/>
                    </a:lnTo>
                    <a:lnTo>
                      <a:pt x="151" y="1683"/>
                    </a:lnTo>
                    <a:lnTo>
                      <a:pt x="122" y="1623"/>
                    </a:lnTo>
                    <a:lnTo>
                      <a:pt x="92" y="1560"/>
                    </a:lnTo>
                    <a:lnTo>
                      <a:pt x="59" y="1496"/>
                    </a:lnTo>
                    <a:lnTo>
                      <a:pt x="30" y="1436"/>
                    </a:lnTo>
                    <a:lnTo>
                      <a:pt x="30" y="1372"/>
                    </a:lnTo>
                    <a:lnTo>
                      <a:pt x="0" y="1312"/>
                    </a:lnTo>
                    <a:lnTo>
                      <a:pt x="30" y="1248"/>
                    </a:lnTo>
                    <a:lnTo>
                      <a:pt x="30" y="1154"/>
                    </a:lnTo>
                    <a:lnTo>
                      <a:pt x="59" y="1090"/>
                    </a:lnTo>
                    <a:lnTo>
                      <a:pt x="92" y="1031"/>
                    </a:lnTo>
                    <a:lnTo>
                      <a:pt x="122" y="967"/>
                    </a:lnTo>
                    <a:lnTo>
                      <a:pt x="151" y="903"/>
                    </a:lnTo>
                    <a:lnTo>
                      <a:pt x="214" y="873"/>
                    </a:lnTo>
                    <a:lnTo>
                      <a:pt x="277" y="809"/>
                    </a:lnTo>
                    <a:lnTo>
                      <a:pt x="336" y="750"/>
                    </a:lnTo>
                    <a:lnTo>
                      <a:pt x="399" y="686"/>
                    </a:lnTo>
                    <a:lnTo>
                      <a:pt x="492" y="622"/>
                    </a:lnTo>
                    <a:lnTo>
                      <a:pt x="555" y="592"/>
                    </a:lnTo>
                    <a:lnTo>
                      <a:pt x="646" y="528"/>
                    </a:lnTo>
                    <a:lnTo>
                      <a:pt x="739" y="469"/>
                    </a:lnTo>
                    <a:lnTo>
                      <a:pt x="861" y="435"/>
                    </a:lnTo>
                    <a:lnTo>
                      <a:pt x="953" y="375"/>
                    </a:lnTo>
                    <a:lnTo>
                      <a:pt x="1075" y="341"/>
                    </a:lnTo>
                    <a:lnTo>
                      <a:pt x="1168" y="311"/>
                    </a:lnTo>
                    <a:lnTo>
                      <a:pt x="1294" y="281"/>
                    </a:lnTo>
                    <a:lnTo>
                      <a:pt x="1415" y="217"/>
                    </a:lnTo>
                    <a:lnTo>
                      <a:pt x="1571" y="188"/>
                    </a:lnTo>
                    <a:lnTo>
                      <a:pt x="1692" y="154"/>
                    </a:lnTo>
                    <a:lnTo>
                      <a:pt x="1811" y="124"/>
                    </a:lnTo>
                    <a:lnTo>
                      <a:pt x="1966" y="124"/>
                    </a:lnTo>
                    <a:lnTo>
                      <a:pt x="2117" y="94"/>
                    </a:lnTo>
                    <a:lnTo>
                      <a:pt x="2273" y="60"/>
                    </a:lnTo>
                    <a:lnTo>
                      <a:pt x="2394" y="60"/>
                    </a:lnTo>
                    <a:lnTo>
                      <a:pt x="2580" y="30"/>
                    </a:lnTo>
                    <a:lnTo>
                      <a:pt x="2735" y="30"/>
                    </a:lnTo>
                    <a:lnTo>
                      <a:pt x="2889" y="30"/>
                    </a:lnTo>
                    <a:lnTo>
                      <a:pt x="3042" y="0"/>
                    </a:lnTo>
                    <a:lnTo>
                      <a:pt x="3196" y="0"/>
                    </a:lnTo>
                    <a:close/>
                  </a:path>
                </a:pathLst>
              </a:custGeom>
              <a:solidFill>
                <a:srgbClr val="ADB5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74" name="Freeform 2194">
                <a:extLst>
                  <a:ext uri="{FF2B5EF4-FFF2-40B4-BE49-F238E27FC236}">
                    <a16:creationId xmlns:a16="http://schemas.microsoft.com/office/drawing/2014/main" id="{0736796A-B7A9-47A0-93B7-878A46B24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5" y="3301"/>
                <a:ext cx="416" cy="167"/>
              </a:xfrm>
              <a:custGeom>
                <a:avLst/>
                <a:gdLst>
                  <a:gd name="T0" fmla="*/ 15 w 6242"/>
                  <a:gd name="T1" fmla="*/ 0 h 2496"/>
                  <a:gd name="T2" fmla="*/ 17 w 6242"/>
                  <a:gd name="T3" fmla="*/ 0 h 2496"/>
                  <a:gd name="T4" fmla="*/ 19 w 6242"/>
                  <a:gd name="T5" fmla="*/ 0 h 2496"/>
                  <a:gd name="T6" fmla="*/ 21 w 6242"/>
                  <a:gd name="T7" fmla="*/ 1 h 2496"/>
                  <a:gd name="T8" fmla="*/ 23 w 6242"/>
                  <a:gd name="T9" fmla="*/ 1 h 2496"/>
                  <a:gd name="T10" fmla="*/ 24 w 6242"/>
                  <a:gd name="T11" fmla="*/ 2 h 2496"/>
                  <a:gd name="T12" fmla="*/ 25 w 6242"/>
                  <a:gd name="T13" fmla="*/ 3 h 2496"/>
                  <a:gd name="T14" fmla="*/ 26 w 6242"/>
                  <a:gd name="T15" fmla="*/ 3 h 2496"/>
                  <a:gd name="T16" fmla="*/ 27 w 6242"/>
                  <a:gd name="T17" fmla="*/ 4 h 2496"/>
                  <a:gd name="T18" fmla="*/ 28 w 6242"/>
                  <a:gd name="T19" fmla="*/ 5 h 2496"/>
                  <a:gd name="T20" fmla="*/ 28 w 6242"/>
                  <a:gd name="T21" fmla="*/ 6 h 2496"/>
                  <a:gd name="T22" fmla="*/ 28 w 6242"/>
                  <a:gd name="T23" fmla="*/ 6 h 2496"/>
                  <a:gd name="T24" fmla="*/ 27 w 6242"/>
                  <a:gd name="T25" fmla="*/ 7 h 2496"/>
                  <a:gd name="T26" fmla="*/ 26 w 6242"/>
                  <a:gd name="T27" fmla="*/ 8 h 2496"/>
                  <a:gd name="T28" fmla="*/ 25 w 6242"/>
                  <a:gd name="T29" fmla="*/ 9 h 2496"/>
                  <a:gd name="T30" fmla="*/ 24 w 6242"/>
                  <a:gd name="T31" fmla="*/ 9 h 2496"/>
                  <a:gd name="T32" fmla="*/ 23 w 6242"/>
                  <a:gd name="T33" fmla="*/ 10 h 2496"/>
                  <a:gd name="T34" fmla="*/ 21 w 6242"/>
                  <a:gd name="T35" fmla="*/ 10 h 2496"/>
                  <a:gd name="T36" fmla="*/ 19 w 6242"/>
                  <a:gd name="T37" fmla="*/ 11 h 2496"/>
                  <a:gd name="T38" fmla="*/ 17 w 6242"/>
                  <a:gd name="T39" fmla="*/ 11 h 2496"/>
                  <a:gd name="T40" fmla="*/ 15 w 6242"/>
                  <a:gd name="T41" fmla="*/ 11 h 2496"/>
                  <a:gd name="T42" fmla="*/ 13 w 6242"/>
                  <a:gd name="T43" fmla="*/ 11 h 2496"/>
                  <a:gd name="T44" fmla="*/ 11 w 6242"/>
                  <a:gd name="T45" fmla="*/ 11 h 2496"/>
                  <a:gd name="T46" fmla="*/ 9 w 6242"/>
                  <a:gd name="T47" fmla="*/ 11 h 2496"/>
                  <a:gd name="T48" fmla="*/ 7 w 6242"/>
                  <a:gd name="T49" fmla="*/ 10 h 2496"/>
                  <a:gd name="T50" fmla="*/ 6 w 6242"/>
                  <a:gd name="T51" fmla="*/ 10 h 2496"/>
                  <a:gd name="T52" fmla="*/ 4 w 6242"/>
                  <a:gd name="T53" fmla="*/ 10 h 2496"/>
                  <a:gd name="T54" fmla="*/ 3 w 6242"/>
                  <a:gd name="T55" fmla="*/ 9 h 2496"/>
                  <a:gd name="T56" fmla="*/ 2 w 6242"/>
                  <a:gd name="T57" fmla="*/ 8 h 2496"/>
                  <a:gd name="T58" fmla="*/ 1 w 6242"/>
                  <a:gd name="T59" fmla="*/ 8 h 2496"/>
                  <a:gd name="T60" fmla="*/ 0 w 6242"/>
                  <a:gd name="T61" fmla="*/ 7 h 2496"/>
                  <a:gd name="T62" fmla="*/ 0 w 6242"/>
                  <a:gd name="T63" fmla="*/ 6 h 2496"/>
                  <a:gd name="T64" fmla="*/ 0 w 6242"/>
                  <a:gd name="T65" fmla="*/ 5 h 2496"/>
                  <a:gd name="T66" fmla="*/ 0 w 6242"/>
                  <a:gd name="T67" fmla="*/ 4 h 2496"/>
                  <a:gd name="T68" fmla="*/ 1 w 6242"/>
                  <a:gd name="T69" fmla="*/ 3 h 2496"/>
                  <a:gd name="T70" fmla="*/ 2 w 6242"/>
                  <a:gd name="T71" fmla="*/ 3 h 2496"/>
                  <a:gd name="T72" fmla="*/ 3 w 6242"/>
                  <a:gd name="T73" fmla="*/ 2 h 2496"/>
                  <a:gd name="T74" fmla="*/ 5 w 6242"/>
                  <a:gd name="T75" fmla="*/ 2 h 2496"/>
                  <a:gd name="T76" fmla="*/ 6 w 6242"/>
                  <a:gd name="T77" fmla="*/ 1 h 2496"/>
                  <a:gd name="T78" fmla="*/ 8 w 6242"/>
                  <a:gd name="T79" fmla="*/ 1 h 2496"/>
                  <a:gd name="T80" fmla="*/ 10 w 6242"/>
                  <a:gd name="T81" fmla="*/ 0 h 2496"/>
                  <a:gd name="T82" fmla="*/ 12 w 6242"/>
                  <a:gd name="T83" fmla="*/ 0 h 2496"/>
                  <a:gd name="T84" fmla="*/ 14 w 6242"/>
                  <a:gd name="T85" fmla="*/ 0 h 249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242" h="2496">
                    <a:moveTo>
                      <a:pt x="3104" y="0"/>
                    </a:moveTo>
                    <a:lnTo>
                      <a:pt x="3289" y="0"/>
                    </a:lnTo>
                    <a:lnTo>
                      <a:pt x="3445" y="30"/>
                    </a:lnTo>
                    <a:lnTo>
                      <a:pt x="3596" y="30"/>
                    </a:lnTo>
                    <a:lnTo>
                      <a:pt x="3752" y="30"/>
                    </a:lnTo>
                    <a:lnTo>
                      <a:pt x="3906" y="30"/>
                    </a:lnTo>
                    <a:lnTo>
                      <a:pt x="4029" y="60"/>
                    </a:lnTo>
                    <a:lnTo>
                      <a:pt x="4180" y="94"/>
                    </a:lnTo>
                    <a:lnTo>
                      <a:pt x="4335" y="94"/>
                    </a:lnTo>
                    <a:lnTo>
                      <a:pt x="4457" y="123"/>
                    </a:lnTo>
                    <a:lnTo>
                      <a:pt x="4612" y="153"/>
                    </a:lnTo>
                    <a:lnTo>
                      <a:pt x="4735" y="187"/>
                    </a:lnTo>
                    <a:lnTo>
                      <a:pt x="4860" y="217"/>
                    </a:lnTo>
                    <a:lnTo>
                      <a:pt x="4982" y="247"/>
                    </a:lnTo>
                    <a:lnTo>
                      <a:pt x="5103" y="281"/>
                    </a:lnTo>
                    <a:lnTo>
                      <a:pt x="5230" y="341"/>
                    </a:lnTo>
                    <a:lnTo>
                      <a:pt x="5322" y="375"/>
                    </a:lnTo>
                    <a:lnTo>
                      <a:pt x="5414" y="404"/>
                    </a:lnTo>
                    <a:lnTo>
                      <a:pt x="5536" y="468"/>
                    </a:lnTo>
                    <a:lnTo>
                      <a:pt x="5628" y="498"/>
                    </a:lnTo>
                    <a:lnTo>
                      <a:pt x="5691" y="562"/>
                    </a:lnTo>
                    <a:lnTo>
                      <a:pt x="5784" y="592"/>
                    </a:lnTo>
                    <a:lnTo>
                      <a:pt x="5877" y="656"/>
                    </a:lnTo>
                    <a:lnTo>
                      <a:pt x="5935" y="715"/>
                    </a:lnTo>
                    <a:lnTo>
                      <a:pt x="5998" y="779"/>
                    </a:lnTo>
                    <a:lnTo>
                      <a:pt x="6061" y="809"/>
                    </a:lnTo>
                    <a:lnTo>
                      <a:pt x="6091" y="873"/>
                    </a:lnTo>
                    <a:lnTo>
                      <a:pt x="6153" y="937"/>
                    </a:lnTo>
                    <a:lnTo>
                      <a:pt x="6183" y="996"/>
                    </a:lnTo>
                    <a:lnTo>
                      <a:pt x="6212" y="1060"/>
                    </a:lnTo>
                    <a:lnTo>
                      <a:pt x="6212" y="1124"/>
                    </a:lnTo>
                    <a:lnTo>
                      <a:pt x="6242" y="1185"/>
                    </a:lnTo>
                    <a:lnTo>
                      <a:pt x="6242" y="1247"/>
                    </a:lnTo>
                    <a:lnTo>
                      <a:pt x="6242" y="1308"/>
                    </a:lnTo>
                    <a:lnTo>
                      <a:pt x="6212" y="1372"/>
                    </a:lnTo>
                    <a:lnTo>
                      <a:pt x="6212" y="1436"/>
                    </a:lnTo>
                    <a:lnTo>
                      <a:pt x="6183" y="1496"/>
                    </a:lnTo>
                    <a:lnTo>
                      <a:pt x="6153" y="1559"/>
                    </a:lnTo>
                    <a:lnTo>
                      <a:pt x="6091" y="1623"/>
                    </a:lnTo>
                    <a:lnTo>
                      <a:pt x="6061" y="1683"/>
                    </a:lnTo>
                    <a:lnTo>
                      <a:pt x="5998" y="1747"/>
                    </a:lnTo>
                    <a:lnTo>
                      <a:pt x="5935" y="1810"/>
                    </a:lnTo>
                    <a:lnTo>
                      <a:pt x="5877" y="1840"/>
                    </a:lnTo>
                    <a:lnTo>
                      <a:pt x="5784" y="1904"/>
                    </a:lnTo>
                    <a:lnTo>
                      <a:pt x="5691" y="1964"/>
                    </a:lnTo>
                    <a:lnTo>
                      <a:pt x="5628" y="1998"/>
                    </a:lnTo>
                    <a:lnTo>
                      <a:pt x="5536" y="2058"/>
                    </a:lnTo>
                    <a:lnTo>
                      <a:pt x="5414" y="2092"/>
                    </a:lnTo>
                    <a:lnTo>
                      <a:pt x="5322" y="2151"/>
                    </a:lnTo>
                    <a:lnTo>
                      <a:pt x="5230" y="2185"/>
                    </a:lnTo>
                    <a:lnTo>
                      <a:pt x="5103" y="2215"/>
                    </a:lnTo>
                    <a:lnTo>
                      <a:pt x="4982" y="2245"/>
                    </a:lnTo>
                    <a:lnTo>
                      <a:pt x="4860" y="2279"/>
                    </a:lnTo>
                    <a:lnTo>
                      <a:pt x="4735" y="2339"/>
                    </a:lnTo>
                    <a:lnTo>
                      <a:pt x="4612" y="2339"/>
                    </a:lnTo>
                    <a:lnTo>
                      <a:pt x="4457" y="2373"/>
                    </a:lnTo>
                    <a:lnTo>
                      <a:pt x="4335" y="2402"/>
                    </a:lnTo>
                    <a:lnTo>
                      <a:pt x="4180" y="2432"/>
                    </a:lnTo>
                    <a:lnTo>
                      <a:pt x="4029" y="2432"/>
                    </a:lnTo>
                    <a:lnTo>
                      <a:pt x="3906" y="2466"/>
                    </a:lnTo>
                    <a:lnTo>
                      <a:pt x="3752" y="2466"/>
                    </a:lnTo>
                    <a:lnTo>
                      <a:pt x="3596" y="2496"/>
                    </a:lnTo>
                    <a:lnTo>
                      <a:pt x="3445" y="2496"/>
                    </a:lnTo>
                    <a:lnTo>
                      <a:pt x="3289" y="2496"/>
                    </a:lnTo>
                    <a:lnTo>
                      <a:pt x="3104" y="2496"/>
                    </a:lnTo>
                    <a:lnTo>
                      <a:pt x="2950" y="2496"/>
                    </a:lnTo>
                    <a:lnTo>
                      <a:pt x="2797" y="2496"/>
                    </a:lnTo>
                    <a:lnTo>
                      <a:pt x="2643" y="2496"/>
                    </a:lnTo>
                    <a:lnTo>
                      <a:pt x="2488" y="2466"/>
                    </a:lnTo>
                    <a:lnTo>
                      <a:pt x="2336" y="2466"/>
                    </a:lnTo>
                    <a:lnTo>
                      <a:pt x="2181" y="2432"/>
                    </a:lnTo>
                    <a:lnTo>
                      <a:pt x="2058" y="2432"/>
                    </a:lnTo>
                    <a:lnTo>
                      <a:pt x="1904" y="2402"/>
                    </a:lnTo>
                    <a:lnTo>
                      <a:pt x="1781" y="2373"/>
                    </a:lnTo>
                    <a:lnTo>
                      <a:pt x="1626" y="2339"/>
                    </a:lnTo>
                    <a:lnTo>
                      <a:pt x="1508" y="2339"/>
                    </a:lnTo>
                    <a:lnTo>
                      <a:pt x="1386" y="2279"/>
                    </a:lnTo>
                    <a:lnTo>
                      <a:pt x="1260" y="2245"/>
                    </a:lnTo>
                    <a:lnTo>
                      <a:pt x="1139" y="2215"/>
                    </a:lnTo>
                    <a:lnTo>
                      <a:pt x="1016" y="2185"/>
                    </a:lnTo>
                    <a:lnTo>
                      <a:pt x="924" y="2151"/>
                    </a:lnTo>
                    <a:lnTo>
                      <a:pt x="832" y="2092"/>
                    </a:lnTo>
                    <a:lnTo>
                      <a:pt x="707" y="2058"/>
                    </a:lnTo>
                    <a:lnTo>
                      <a:pt x="614" y="1998"/>
                    </a:lnTo>
                    <a:lnTo>
                      <a:pt x="554" y="1964"/>
                    </a:lnTo>
                    <a:lnTo>
                      <a:pt x="463" y="1904"/>
                    </a:lnTo>
                    <a:lnTo>
                      <a:pt x="370" y="1840"/>
                    </a:lnTo>
                    <a:lnTo>
                      <a:pt x="307" y="1810"/>
                    </a:lnTo>
                    <a:lnTo>
                      <a:pt x="244" y="1747"/>
                    </a:lnTo>
                    <a:lnTo>
                      <a:pt x="185" y="1683"/>
                    </a:lnTo>
                    <a:lnTo>
                      <a:pt x="152" y="1623"/>
                    </a:lnTo>
                    <a:lnTo>
                      <a:pt x="93" y="1559"/>
                    </a:lnTo>
                    <a:lnTo>
                      <a:pt x="59" y="1496"/>
                    </a:lnTo>
                    <a:lnTo>
                      <a:pt x="30" y="1436"/>
                    </a:lnTo>
                    <a:lnTo>
                      <a:pt x="30" y="1372"/>
                    </a:lnTo>
                    <a:lnTo>
                      <a:pt x="0" y="1308"/>
                    </a:lnTo>
                    <a:lnTo>
                      <a:pt x="0" y="1247"/>
                    </a:lnTo>
                    <a:lnTo>
                      <a:pt x="0" y="1185"/>
                    </a:lnTo>
                    <a:lnTo>
                      <a:pt x="30" y="1124"/>
                    </a:lnTo>
                    <a:lnTo>
                      <a:pt x="30" y="1060"/>
                    </a:lnTo>
                    <a:lnTo>
                      <a:pt x="59" y="996"/>
                    </a:lnTo>
                    <a:lnTo>
                      <a:pt x="93" y="937"/>
                    </a:lnTo>
                    <a:lnTo>
                      <a:pt x="152" y="873"/>
                    </a:lnTo>
                    <a:lnTo>
                      <a:pt x="185" y="809"/>
                    </a:lnTo>
                    <a:lnTo>
                      <a:pt x="244" y="779"/>
                    </a:lnTo>
                    <a:lnTo>
                      <a:pt x="307" y="715"/>
                    </a:lnTo>
                    <a:lnTo>
                      <a:pt x="370" y="656"/>
                    </a:lnTo>
                    <a:lnTo>
                      <a:pt x="463" y="592"/>
                    </a:lnTo>
                    <a:lnTo>
                      <a:pt x="554" y="562"/>
                    </a:lnTo>
                    <a:lnTo>
                      <a:pt x="614" y="498"/>
                    </a:lnTo>
                    <a:lnTo>
                      <a:pt x="707" y="468"/>
                    </a:lnTo>
                    <a:lnTo>
                      <a:pt x="832" y="404"/>
                    </a:lnTo>
                    <a:lnTo>
                      <a:pt x="924" y="375"/>
                    </a:lnTo>
                    <a:lnTo>
                      <a:pt x="1016" y="341"/>
                    </a:lnTo>
                    <a:lnTo>
                      <a:pt x="1139" y="281"/>
                    </a:lnTo>
                    <a:lnTo>
                      <a:pt x="1260" y="247"/>
                    </a:lnTo>
                    <a:lnTo>
                      <a:pt x="1386" y="217"/>
                    </a:lnTo>
                    <a:lnTo>
                      <a:pt x="1508" y="187"/>
                    </a:lnTo>
                    <a:lnTo>
                      <a:pt x="1626" y="153"/>
                    </a:lnTo>
                    <a:lnTo>
                      <a:pt x="1781" y="123"/>
                    </a:lnTo>
                    <a:lnTo>
                      <a:pt x="1904" y="94"/>
                    </a:lnTo>
                    <a:lnTo>
                      <a:pt x="2058" y="94"/>
                    </a:lnTo>
                    <a:lnTo>
                      <a:pt x="2181" y="60"/>
                    </a:lnTo>
                    <a:lnTo>
                      <a:pt x="2336" y="30"/>
                    </a:lnTo>
                    <a:lnTo>
                      <a:pt x="2488" y="30"/>
                    </a:lnTo>
                    <a:lnTo>
                      <a:pt x="2643" y="30"/>
                    </a:lnTo>
                    <a:lnTo>
                      <a:pt x="2797" y="30"/>
                    </a:lnTo>
                    <a:lnTo>
                      <a:pt x="2950" y="0"/>
                    </a:lnTo>
                    <a:lnTo>
                      <a:pt x="3104" y="0"/>
                    </a:lnTo>
                    <a:close/>
                  </a:path>
                </a:pathLst>
              </a:custGeom>
              <a:solidFill>
                <a:srgbClr val="A8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75" name="Freeform 2195">
                <a:extLst>
                  <a:ext uri="{FF2B5EF4-FFF2-40B4-BE49-F238E27FC236}">
                    <a16:creationId xmlns:a16="http://schemas.microsoft.com/office/drawing/2014/main" id="{AF2AE050-B91F-4F6D-8DD2-32F11DA18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1" y="3308"/>
                <a:ext cx="404" cy="160"/>
              </a:xfrm>
              <a:custGeom>
                <a:avLst/>
                <a:gdLst>
                  <a:gd name="T0" fmla="*/ 15 w 6060"/>
                  <a:gd name="T1" fmla="*/ 0 h 2402"/>
                  <a:gd name="T2" fmla="*/ 17 w 6060"/>
                  <a:gd name="T3" fmla="*/ 0 h 2402"/>
                  <a:gd name="T4" fmla="*/ 19 w 6060"/>
                  <a:gd name="T5" fmla="*/ 0 h 2402"/>
                  <a:gd name="T6" fmla="*/ 20 w 6060"/>
                  <a:gd name="T7" fmla="*/ 1 h 2402"/>
                  <a:gd name="T8" fmla="*/ 22 w 6060"/>
                  <a:gd name="T9" fmla="*/ 1 h 2402"/>
                  <a:gd name="T10" fmla="*/ 23 w 6060"/>
                  <a:gd name="T11" fmla="*/ 2 h 2402"/>
                  <a:gd name="T12" fmla="*/ 25 w 6060"/>
                  <a:gd name="T13" fmla="*/ 2 h 2402"/>
                  <a:gd name="T14" fmla="*/ 26 w 6060"/>
                  <a:gd name="T15" fmla="*/ 3 h 2402"/>
                  <a:gd name="T16" fmla="*/ 26 w 6060"/>
                  <a:gd name="T17" fmla="*/ 4 h 2402"/>
                  <a:gd name="T18" fmla="*/ 27 w 6060"/>
                  <a:gd name="T19" fmla="*/ 5 h 2402"/>
                  <a:gd name="T20" fmla="*/ 27 w 6060"/>
                  <a:gd name="T21" fmla="*/ 5 h 2402"/>
                  <a:gd name="T22" fmla="*/ 27 w 6060"/>
                  <a:gd name="T23" fmla="*/ 6 h 2402"/>
                  <a:gd name="T24" fmla="*/ 26 w 6060"/>
                  <a:gd name="T25" fmla="*/ 7 h 2402"/>
                  <a:gd name="T26" fmla="*/ 26 w 6060"/>
                  <a:gd name="T27" fmla="*/ 8 h 2402"/>
                  <a:gd name="T28" fmla="*/ 25 w 6060"/>
                  <a:gd name="T29" fmla="*/ 8 h 2402"/>
                  <a:gd name="T30" fmla="*/ 23 w 6060"/>
                  <a:gd name="T31" fmla="*/ 9 h 2402"/>
                  <a:gd name="T32" fmla="*/ 22 w 6060"/>
                  <a:gd name="T33" fmla="*/ 9 h 2402"/>
                  <a:gd name="T34" fmla="*/ 20 w 6060"/>
                  <a:gd name="T35" fmla="*/ 10 h 2402"/>
                  <a:gd name="T36" fmla="*/ 19 w 6060"/>
                  <a:gd name="T37" fmla="*/ 10 h 2402"/>
                  <a:gd name="T38" fmla="*/ 17 w 6060"/>
                  <a:gd name="T39" fmla="*/ 11 h 2402"/>
                  <a:gd name="T40" fmla="*/ 15 w 6060"/>
                  <a:gd name="T41" fmla="*/ 11 h 2402"/>
                  <a:gd name="T42" fmla="*/ 13 w 6060"/>
                  <a:gd name="T43" fmla="*/ 11 h 2402"/>
                  <a:gd name="T44" fmla="*/ 11 w 6060"/>
                  <a:gd name="T45" fmla="*/ 11 h 2402"/>
                  <a:gd name="T46" fmla="*/ 9 w 6060"/>
                  <a:gd name="T47" fmla="*/ 10 h 2402"/>
                  <a:gd name="T48" fmla="*/ 7 w 6060"/>
                  <a:gd name="T49" fmla="*/ 10 h 2402"/>
                  <a:gd name="T50" fmla="*/ 5 w 6060"/>
                  <a:gd name="T51" fmla="*/ 10 h 2402"/>
                  <a:gd name="T52" fmla="*/ 4 w 6060"/>
                  <a:gd name="T53" fmla="*/ 9 h 2402"/>
                  <a:gd name="T54" fmla="*/ 3 w 6060"/>
                  <a:gd name="T55" fmla="*/ 9 h 2402"/>
                  <a:gd name="T56" fmla="*/ 2 w 6060"/>
                  <a:gd name="T57" fmla="*/ 8 h 2402"/>
                  <a:gd name="T58" fmla="*/ 1 w 6060"/>
                  <a:gd name="T59" fmla="*/ 7 h 2402"/>
                  <a:gd name="T60" fmla="*/ 0 w 6060"/>
                  <a:gd name="T61" fmla="*/ 6 h 2402"/>
                  <a:gd name="T62" fmla="*/ 0 w 6060"/>
                  <a:gd name="T63" fmla="*/ 6 h 2402"/>
                  <a:gd name="T64" fmla="*/ 0 w 6060"/>
                  <a:gd name="T65" fmla="*/ 5 h 2402"/>
                  <a:gd name="T66" fmla="*/ 0 w 6060"/>
                  <a:gd name="T67" fmla="*/ 4 h 2402"/>
                  <a:gd name="T68" fmla="*/ 1 w 6060"/>
                  <a:gd name="T69" fmla="*/ 3 h 2402"/>
                  <a:gd name="T70" fmla="*/ 2 w 6060"/>
                  <a:gd name="T71" fmla="*/ 3 h 2402"/>
                  <a:gd name="T72" fmla="*/ 3 w 6060"/>
                  <a:gd name="T73" fmla="*/ 2 h 2402"/>
                  <a:gd name="T74" fmla="*/ 4 w 6060"/>
                  <a:gd name="T75" fmla="*/ 1 h 2402"/>
                  <a:gd name="T76" fmla="*/ 6 w 6060"/>
                  <a:gd name="T77" fmla="*/ 1 h 2402"/>
                  <a:gd name="T78" fmla="*/ 8 w 6060"/>
                  <a:gd name="T79" fmla="*/ 1 h 2402"/>
                  <a:gd name="T80" fmla="*/ 9 w 6060"/>
                  <a:gd name="T81" fmla="*/ 0 h 2402"/>
                  <a:gd name="T82" fmla="*/ 11 w 6060"/>
                  <a:gd name="T83" fmla="*/ 0 h 2402"/>
                  <a:gd name="T84" fmla="*/ 13 w 6060"/>
                  <a:gd name="T85" fmla="*/ 0 h 240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060" h="2402">
                    <a:moveTo>
                      <a:pt x="3011" y="0"/>
                    </a:moveTo>
                    <a:lnTo>
                      <a:pt x="3167" y="0"/>
                    </a:lnTo>
                    <a:lnTo>
                      <a:pt x="3352" y="29"/>
                    </a:lnTo>
                    <a:lnTo>
                      <a:pt x="3473" y="29"/>
                    </a:lnTo>
                    <a:lnTo>
                      <a:pt x="3629" y="29"/>
                    </a:lnTo>
                    <a:lnTo>
                      <a:pt x="3780" y="59"/>
                    </a:lnTo>
                    <a:lnTo>
                      <a:pt x="3936" y="59"/>
                    </a:lnTo>
                    <a:lnTo>
                      <a:pt x="4057" y="93"/>
                    </a:lnTo>
                    <a:lnTo>
                      <a:pt x="4213" y="93"/>
                    </a:lnTo>
                    <a:lnTo>
                      <a:pt x="4335" y="123"/>
                    </a:lnTo>
                    <a:lnTo>
                      <a:pt x="4457" y="153"/>
                    </a:lnTo>
                    <a:lnTo>
                      <a:pt x="4582" y="187"/>
                    </a:lnTo>
                    <a:lnTo>
                      <a:pt x="4705" y="217"/>
                    </a:lnTo>
                    <a:lnTo>
                      <a:pt x="4826" y="247"/>
                    </a:lnTo>
                    <a:lnTo>
                      <a:pt x="4952" y="281"/>
                    </a:lnTo>
                    <a:lnTo>
                      <a:pt x="5074" y="310"/>
                    </a:lnTo>
                    <a:lnTo>
                      <a:pt x="5166" y="374"/>
                    </a:lnTo>
                    <a:lnTo>
                      <a:pt x="5258" y="404"/>
                    </a:lnTo>
                    <a:lnTo>
                      <a:pt x="5351" y="434"/>
                    </a:lnTo>
                    <a:lnTo>
                      <a:pt x="5443" y="498"/>
                    </a:lnTo>
                    <a:lnTo>
                      <a:pt x="5535" y="528"/>
                    </a:lnTo>
                    <a:lnTo>
                      <a:pt x="5628" y="591"/>
                    </a:lnTo>
                    <a:lnTo>
                      <a:pt x="5691" y="621"/>
                    </a:lnTo>
                    <a:lnTo>
                      <a:pt x="5750" y="685"/>
                    </a:lnTo>
                    <a:lnTo>
                      <a:pt x="5812" y="749"/>
                    </a:lnTo>
                    <a:lnTo>
                      <a:pt x="5876" y="779"/>
                    </a:lnTo>
                    <a:lnTo>
                      <a:pt x="5935" y="843"/>
                    </a:lnTo>
                    <a:lnTo>
                      <a:pt x="5968" y="902"/>
                    </a:lnTo>
                    <a:lnTo>
                      <a:pt x="5998" y="966"/>
                    </a:lnTo>
                    <a:lnTo>
                      <a:pt x="6028" y="1030"/>
                    </a:lnTo>
                    <a:lnTo>
                      <a:pt x="6060" y="1091"/>
                    </a:lnTo>
                    <a:lnTo>
                      <a:pt x="6060" y="1153"/>
                    </a:lnTo>
                    <a:lnTo>
                      <a:pt x="6060" y="1214"/>
                    </a:lnTo>
                    <a:lnTo>
                      <a:pt x="6060" y="1278"/>
                    </a:lnTo>
                    <a:lnTo>
                      <a:pt x="6060" y="1342"/>
                    </a:lnTo>
                    <a:lnTo>
                      <a:pt x="6028" y="1402"/>
                    </a:lnTo>
                    <a:lnTo>
                      <a:pt x="5998" y="1435"/>
                    </a:lnTo>
                    <a:lnTo>
                      <a:pt x="5968" y="1495"/>
                    </a:lnTo>
                    <a:lnTo>
                      <a:pt x="5935" y="1559"/>
                    </a:lnTo>
                    <a:lnTo>
                      <a:pt x="5876" y="1623"/>
                    </a:lnTo>
                    <a:lnTo>
                      <a:pt x="5812" y="1683"/>
                    </a:lnTo>
                    <a:lnTo>
                      <a:pt x="5750" y="1716"/>
                    </a:lnTo>
                    <a:lnTo>
                      <a:pt x="5691" y="1776"/>
                    </a:lnTo>
                    <a:lnTo>
                      <a:pt x="5628" y="1840"/>
                    </a:lnTo>
                    <a:lnTo>
                      <a:pt x="5535" y="1870"/>
                    </a:lnTo>
                    <a:lnTo>
                      <a:pt x="5443" y="1934"/>
                    </a:lnTo>
                    <a:lnTo>
                      <a:pt x="5351" y="1964"/>
                    </a:lnTo>
                    <a:lnTo>
                      <a:pt x="5258" y="2027"/>
                    </a:lnTo>
                    <a:lnTo>
                      <a:pt x="5166" y="2057"/>
                    </a:lnTo>
                    <a:lnTo>
                      <a:pt x="5074" y="2091"/>
                    </a:lnTo>
                    <a:lnTo>
                      <a:pt x="4952" y="2121"/>
                    </a:lnTo>
                    <a:lnTo>
                      <a:pt x="4826" y="2151"/>
                    </a:lnTo>
                    <a:lnTo>
                      <a:pt x="4705" y="2215"/>
                    </a:lnTo>
                    <a:lnTo>
                      <a:pt x="4582" y="2245"/>
                    </a:lnTo>
                    <a:lnTo>
                      <a:pt x="4457" y="2245"/>
                    </a:lnTo>
                    <a:lnTo>
                      <a:pt x="4335" y="2279"/>
                    </a:lnTo>
                    <a:lnTo>
                      <a:pt x="4213" y="2308"/>
                    </a:lnTo>
                    <a:lnTo>
                      <a:pt x="4057" y="2338"/>
                    </a:lnTo>
                    <a:lnTo>
                      <a:pt x="3936" y="2338"/>
                    </a:lnTo>
                    <a:lnTo>
                      <a:pt x="3780" y="2372"/>
                    </a:lnTo>
                    <a:lnTo>
                      <a:pt x="3629" y="2372"/>
                    </a:lnTo>
                    <a:lnTo>
                      <a:pt x="3473" y="2402"/>
                    </a:lnTo>
                    <a:lnTo>
                      <a:pt x="3352" y="2402"/>
                    </a:lnTo>
                    <a:lnTo>
                      <a:pt x="3167" y="2402"/>
                    </a:lnTo>
                    <a:lnTo>
                      <a:pt x="3011" y="2402"/>
                    </a:lnTo>
                    <a:lnTo>
                      <a:pt x="2857" y="2402"/>
                    </a:lnTo>
                    <a:lnTo>
                      <a:pt x="2704" y="2402"/>
                    </a:lnTo>
                    <a:lnTo>
                      <a:pt x="2550" y="2402"/>
                    </a:lnTo>
                    <a:lnTo>
                      <a:pt x="2427" y="2372"/>
                    </a:lnTo>
                    <a:lnTo>
                      <a:pt x="2272" y="2372"/>
                    </a:lnTo>
                    <a:lnTo>
                      <a:pt x="2118" y="2338"/>
                    </a:lnTo>
                    <a:lnTo>
                      <a:pt x="1995" y="2338"/>
                    </a:lnTo>
                    <a:lnTo>
                      <a:pt x="1840" y="2308"/>
                    </a:lnTo>
                    <a:lnTo>
                      <a:pt x="1718" y="2279"/>
                    </a:lnTo>
                    <a:lnTo>
                      <a:pt x="1567" y="2245"/>
                    </a:lnTo>
                    <a:lnTo>
                      <a:pt x="1478" y="2245"/>
                    </a:lnTo>
                    <a:lnTo>
                      <a:pt x="1353" y="2215"/>
                    </a:lnTo>
                    <a:lnTo>
                      <a:pt x="1230" y="2151"/>
                    </a:lnTo>
                    <a:lnTo>
                      <a:pt x="1109" y="2121"/>
                    </a:lnTo>
                    <a:lnTo>
                      <a:pt x="983" y="2091"/>
                    </a:lnTo>
                    <a:lnTo>
                      <a:pt x="890" y="2057"/>
                    </a:lnTo>
                    <a:lnTo>
                      <a:pt x="798" y="2027"/>
                    </a:lnTo>
                    <a:lnTo>
                      <a:pt x="705" y="1964"/>
                    </a:lnTo>
                    <a:lnTo>
                      <a:pt x="614" y="1934"/>
                    </a:lnTo>
                    <a:lnTo>
                      <a:pt x="521" y="1870"/>
                    </a:lnTo>
                    <a:lnTo>
                      <a:pt x="428" y="1840"/>
                    </a:lnTo>
                    <a:lnTo>
                      <a:pt x="370" y="1776"/>
                    </a:lnTo>
                    <a:lnTo>
                      <a:pt x="307" y="1716"/>
                    </a:lnTo>
                    <a:lnTo>
                      <a:pt x="244" y="1683"/>
                    </a:lnTo>
                    <a:lnTo>
                      <a:pt x="184" y="1623"/>
                    </a:lnTo>
                    <a:lnTo>
                      <a:pt x="121" y="1559"/>
                    </a:lnTo>
                    <a:lnTo>
                      <a:pt x="92" y="1495"/>
                    </a:lnTo>
                    <a:lnTo>
                      <a:pt x="59" y="1435"/>
                    </a:lnTo>
                    <a:lnTo>
                      <a:pt x="29" y="1402"/>
                    </a:lnTo>
                    <a:lnTo>
                      <a:pt x="0" y="1342"/>
                    </a:lnTo>
                    <a:lnTo>
                      <a:pt x="0" y="1278"/>
                    </a:lnTo>
                    <a:lnTo>
                      <a:pt x="0" y="1214"/>
                    </a:lnTo>
                    <a:lnTo>
                      <a:pt x="0" y="1153"/>
                    </a:lnTo>
                    <a:lnTo>
                      <a:pt x="0" y="1091"/>
                    </a:lnTo>
                    <a:lnTo>
                      <a:pt x="29" y="1030"/>
                    </a:lnTo>
                    <a:lnTo>
                      <a:pt x="59" y="966"/>
                    </a:lnTo>
                    <a:lnTo>
                      <a:pt x="92" y="902"/>
                    </a:lnTo>
                    <a:lnTo>
                      <a:pt x="121" y="843"/>
                    </a:lnTo>
                    <a:lnTo>
                      <a:pt x="184" y="779"/>
                    </a:lnTo>
                    <a:lnTo>
                      <a:pt x="244" y="749"/>
                    </a:lnTo>
                    <a:lnTo>
                      <a:pt x="307" y="685"/>
                    </a:lnTo>
                    <a:lnTo>
                      <a:pt x="370" y="621"/>
                    </a:lnTo>
                    <a:lnTo>
                      <a:pt x="428" y="591"/>
                    </a:lnTo>
                    <a:lnTo>
                      <a:pt x="521" y="528"/>
                    </a:lnTo>
                    <a:lnTo>
                      <a:pt x="614" y="498"/>
                    </a:lnTo>
                    <a:lnTo>
                      <a:pt x="705" y="434"/>
                    </a:lnTo>
                    <a:lnTo>
                      <a:pt x="798" y="404"/>
                    </a:lnTo>
                    <a:lnTo>
                      <a:pt x="890" y="374"/>
                    </a:lnTo>
                    <a:lnTo>
                      <a:pt x="983" y="310"/>
                    </a:lnTo>
                    <a:lnTo>
                      <a:pt x="1109" y="281"/>
                    </a:lnTo>
                    <a:lnTo>
                      <a:pt x="1230" y="247"/>
                    </a:lnTo>
                    <a:lnTo>
                      <a:pt x="1353" y="217"/>
                    </a:lnTo>
                    <a:lnTo>
                      <a:pt x="1478" y="187"/>
                    </a:lnTo>
                    <a:lnTo>
                      <a:pt x="1567" y="153"/>
                    </a:lnTo>
                    <a:lnTo>
                      <a:pt x="1718" y="123"/>
                    </a:lnTo>
                    <a:lnTo>
                      <a:pt x="1840" y="93"/>
                    </a:lnTo>
                    <a:lnTo>
                      <a:pt x="1995" y="93"/>
                    </a:lnTo>
                    <a:lnTo>
                      <a:pt x="2118" y="59"/>
                    </a:lnTo>
                    <a:lnTo>
                      <a:pt x="2272" y="59"/>
                    </a:lnTo>
                    <a:lnTo>
                      <a:pt x="2427" y="29"/>
                    </a:lnTo>
                    <a:lnTo>
                      <a:pt x="2550" y="29"/>
                    </a:lnTo>
                    <a:lnTo>
                      <a:pt x="2704" y="29"/>
                    </a:lnTo>
                    <a:lnTo>
                      <a:pt x="2857" y="0"/>
                    </a:lnTo>
                    <a:lnTo>
                      <a:pt x="3011" y="0"/>
                    </a:lnTo>
                    <a:close/>
                  </a:path>
                </a:pathLst>
              </a:custGeom>
              <a:solidFill>
                <a:srgbClr val="A3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76" name="Freeform 2196">
                <a:extLst>
                  <a:ext uri="{FF2B5EF4-FFF2-40B4-BE49-F238E27FC236}">
                    <a16:creationId xmlns:a16="http://schemas.microsoft.com/office/drawing/2014/main" id="{CADA6F4A-A501-48CC-898B-F53244BBE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7" y="3314"/>
                <a:ext cx="392" cy="154"/>
              </a:xfrm>
              <a:custGeom>
                <a:avLst/>
                <a:gdLst>
                  <a:gd name="T0" fmla="*/ 14 w 5876"/>
                  <a:gd name="T1" fmla="*/ 0 h 2309"/>
                  <a:gd name="T2" fmla="*/ 16 w 5876"/>
                  <a:gd name="T3" fmla="*/ 0 h 2309"/>
                  <a:gd name="T4" fmla="*/ 18 w 5876"/>
                  <a:gd name="T5" fmla="*/ 0 h 2309"/>
                  <a:gd name="T6" fmla="*/ 20 w 5876"/>
                  <a:gd name="T7" fmla="*/ 1 h 2309"/>
                  <a:gd name="T8" fmla="*/ 21 w 5876"/>
                  <a:gd name="T9" fmla="*/ 1 h 2309"/>
                  <a:gd name="T10" fmla="*/ 23 w 5876"/>
                  <a:gd name="T11" fmla="*/ 2 h 2309"/>
                  <a:gd name="T12" fmla="*/ 24 w 5876"/>
                  <a:gd name="T13" fmla="*/ 2 h 2309"/>
                  <a:gd name="T14" fmla="*/ 25 w 5876"/>
                  <a:gd name="T15" fmla="*/ 3 h 2309"/>
                  <a:gd name="T16" fmla="*/ 26 w 5876"/>
                  <a:gd name="T17" fmla="*/ 4 h 2309"/>
                  <a:gd name="T18" fmla="*/ 26 w 5876"/>
                  <a:gd name="T19" fmla="*/ 4 h 2309"/>
                  <a:gd name="T20" fmla="*/ 26 w 5876"/>
                  <a:gd name="T21" fmla="*/ 5 h 2309"/>
                  <a:gd name="T22" fmla="*/ 26 w 5876"/>
                  <a:gd name="T23" fmla="*/ 6 h 2309"/>
                  <a:gd name="T24" fmla="*/ 26 w 5876"/>
                  <a:gd name="T25" fmla="*/ 7 h 2309"/>
                  <a:gd name="T26" fmla="*/ 25 w 5876"/>
                  <a:gd name="T27" fmla="*/ 7 h 2309"/>
                  <a:gd name="T28" fmla="*/ 24 w 5876"/>
                  <a:gd name="T29" fmla="*/ 8 h 2309"/>
                  <a:gd name="T30" fmla="*/ 23 w 5876"/>
                  <a:gd name="T31" fmla="*/ 9 h 2309"/>
                  <a:gd name="T32" fmla="*/ 21 w 5876"/>
                  <a:gd name="T33" fmla="*/ 9 h 2309"/>
                  <a:gd name="T34" fmla="*/ 20 w 5876"/>
                  <a:gd name="T35" fmla="*/ 10 h 2309"/>
                  <a:gd name="T36" fmla="*/ 18 w 5876"/>
                  <a:gd name="T37" fmla="*/ 10 h 2309"/>
                  <a:gd name="T38" fmla="*/ 16 w 5876"/>
                  <a:gd name="T39" fmla="*/ 10 h 2309"/>
                  <a:gd name="T40" fmla="*/ 14 w 5876"/>
                  <a:gd name="T41" fmla="*/ 10 h 2309"/>
                  <a:gd name="T42" fmla="*/ 12 w 5876"/>
                  <a:gd name="T43" fmla="*/ 10 h 2309"/>
                  <a:gd name="T44" fmla="*/ 10 w 5876"/>
                  <a:gd name="T45" fmla="*/ 10 h 2309"/>
                  <a:gd name="T46" fmla="*/ 9 w 5876"/>
                  <a:gd name="T47" fmla="*/ 10 h 2309"/>
                  <a:gd name="T48" fmla="*/ 7 w 5876"/>
                  <a:gd name="T49" fmla="*/ 10 h 2309"/>
                  <a:gd name="T50" fmla="*/ 5 w 5876"/>
                  <a:gd name="T51" fmla="*/ 9 h 2309"/>
                  <a:gd name="T52" fmla="*/ 4 w 5876"/>
                  <a:gd name="T53" fmla="*/ 9 h 2309"/>
                  <a:gd name="T54" fmla="*/ 3 w 5876"/>
                  <a:gd name="T55" fmla="*/ 8 h 2309"/>
                  <a:gd name="T56" fmla="*/ 1 w 5876"/>
                  <a:gd name="T57" fmla="*/ 8 h 2309"/>
                  <a:gd name="T58" fmla="*/ 1 w 5876"/>
                  <a:gd name="T59" fmla="*/ 7 h 2309"/>
                  <a:gd name="T60" fmla="*/ 0 w 5876"/>
                  <a:gd name="T61" fmla="*/ 6 h 2309"/>
                  <a:gd name="T62" fmla="*/ 0 w 5876"/>
                  <a:gd name="T63" fmla="*/ 5 h 2309"/>
                  <a:gd name="T64" fmla="*/ 0 w 5876"/>
                  <a:gd name="T65" fmla="*/ 5 h 2309"/>
                  <a:gd name="T66" fmla="*/ 0 w 5876"/>
                  <a:gd name="T67" fmla="*/ 4 h 2309"/>
                  <a:gd name="T68" fmla="*/ 1 w 5876"/>
                  <a:gd name="T69" fmla="*/ 3 h 2309"/>
                  <a:gd name="T70" fmla="*/ 2 w 5876"/>
                  <a:gd name="T71" fmla="*/ 2 h 2309"/>
                  <a:gd name="T72" fmla="*/ 3 w 5876"/>
                  <a:gd name="T73" fmla="*/ 2 h 2309"/>
                  <a:gd name="T74" fmla="*/ 4 w 5876"/>
                  <a:gd name="T75" fmla="*/ 1 h 2309"/>
                  <a:gd name="T76" fmla="*/ 6 w 5876"/>
                  <a:gd name="T77" fmla="*/ 1 h 2309"/>
                  <a:gd name="T78" fmla="*/ 7 w 5876"/>
                  <a:gd name="T79" fmla="*/ 1 h 2309"/>
                  <a:gd name="T80" fmla="*/ 9 w 5876"/>
                  <a:gd name="T81" fmla="*/ 0 h 2309"/>
                  <a:gd name="T82" fmla="*/ 11 w 5876"/>
                  <a:gd name="T83" fmla="*/ 0 h 2309"/>
                  <a:gd name="T84" fmla="*/ 13 w 5876"/>
                  <a:gd name="T85" fmla="*/ 0 h 230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876" h="2309">
                    <a:moveTo>
                      <a:pt x="2919" y="0"/>
                    </a:moveTo>
                    <a:lnTo>
                      <a:pt x="3075" y="0"/>
                    </a:lnTo>
                    <a:lnTo>
                      <a:pt x="3226" y="30"/>
                    </a:lnTo>
                    <a:lnTo>
                      <a:pt x="3381" y="30"/>
                    </a:lnTo>
                    <a:lnTo>
                      <a:pt x="3537" y="30"/>
                    </a:lnTo>
                    <a:lnTo>
                      <a:pt x="3658" y="60"/>
                    </a:lnTo>
                    <a:lnTo>
                      <a:pt x="3811" y="60"/>
                    </a:lnTo>
                    <a:lnTo>
                      <a:pt x="3936" y="94"/>
                    </a:lnTo>
                    <a:lnTo>
                      <a:pt x="4088" y="94"/>
                    </a:lnTo>
                    <a:lnTo>
                      <a:pt x="4213" y="124"/>
                    </a:lnTo>
                    <a:lnTo>
                      <a:pt x="4335" y="154"/>
                    </a:lnTo>
                    <a:lnTo>
                      <a:pt x="4457" y="188"/>
                    </a:lnTo>
                    <a:lnTo>
                      <a:pt x="4583" y="217"/>
                    </a:lnTo>
                    <a:lnTo>
                      <a:pt x="4704" y="247"/>
                    </a:lnTo>
                    <a:lnTo>
                      <a:pt x="4797" y="281"/>
                    </a:lnTo>
                    <a:lnTo>
                      <a:pt x="4918" y="311"/>
                    </a:lnTo>
                    <a:lnTo>
                      <a:pt x="5011" y="341"/>
                    </a:lnTo>
                    <a:lnTo>
                      <a:pt x="5104" y="375"/>
                    </a:lnTo>
                    <a:lnTo>
                      <a:pt x="5196" y="435"/>
                    </a:lnTo>
                    <a:lnTo>
                      <a:pt x="5288" y="469"/>
                    </a:lnTo>
                    <a:lnTo>
                      <a:pt x="5381" y="528"/>
                    </a:lnTo>
                    <a:lnTo>
                      <a:pt x="5443" y="562"/>
                    </a:lnTo>
                    <a:lnTo>
                      <a:pt x="5536" y="622"/>
                    </a:lnTo>
                    <a:lnTo>
                      <a:pt x="5599" y="656"/>
                    </a:lnTo>
                    <a:lnTo>
                      <a:pt x="5658" y="716"/>
                    </a:lnTo>
                    <a:lnTo>
                      <a:pt x="5692" y="779"/>
                    </a:lnTo>
                    <a:lnTo>
                      <a:pt x="5750" y="809"/>
                    </a:lnTo>
                    <a:lnTo>
                      <a:pt x="5784" y="873"/>
                    </a:lnTo>
                    <a:lnTo>
                      <a:pt x="5813" y="937"/>
                    </a:lnTo>
                    <a:lnTo>
                      <a:pt x="5843" y="998"/>
                    </a:lnTo>
                    <a:lnTo>
                      <a:pt x="5876" y="1060"/>
                    </a:lnTo>
                    <a:lnTo>
                      <a:pt x="5876" y="1091"/>
                    </a:lnTo>
                    <a:lnTo>
                      <a:pt x="5876" y="1155"/>
                    </a:lnTo>
                    <a:lnTo>
                      <a:pt x="5876" y="1215"/>
                    </a:lnTo>
                    <a:lnTo>
                      <a:pt x="5876" y="1279"/>
                    </a:lnTo>
                    <a:lnTo>
                      <a:pt x="5843" y="1342"/>
                    </a:lnTo>
                    <a:lnTo>
                      <a:pt x="5813" y="1402"/>
                    </a:lnTo>
                    <a:lnTo>
                      <a:pt x="5784" y="1436"/>
                    </a:lnTo>
                    <a:lnTo>
                      <a:pt x="5750" y="1496"/>
                    </a:lnTo>
                    <a:lnTo>
                      <a:pt x="5692" y="1560"/>
                    </a:lnTo>
                    <a:lnTo>
                      <a:pt x="5658" y="1623"/>
                    </a:lnTo>
                    <a:lnTo>
                      <a:pt x="5599" y="1653"/>
                    </a:lnTo>
                    <a:lnTo>
                      <a:pt x="5536" y="1717"/>
                    </a:lnTo>
                    <a:lnTo>
                      <a:pt x="5443" y="1747"/>
                    </a:lnTo>
                    <a:lnTo>
                      <a:pt x="5381" y="1811"/>
                    </a:lnTo>
                    <a:lnTo>
                      <a:pt x="5288" y="1841"/>
                    </a:lnTo>
                    <a:lnTo>
                      <a:pt x="5196" y="1905"/>
                    </a:lnTo>
                    <a:lnTo>
                      <a:pt x="5104" y="1934"/>
                    </a:lnTo>
                    <a:lnTo>
                      <a:pt x="5011" y="1964"/>
                    </a:lnTo>
                    <a:lnTo>
                      <a:pt x="4918" y="2028"/>
                    </a:lnTo>
                    <a:lnTo>
                      <a:pt x="4797" y="2058"/>
                    </a:lnTo>
                    <a:lnTo>
                      <a:pt x="4704" y="2092"/>
                    </a:lnTo>
                    <a:lnTo>
                      <a:pt x="4583" y="2122"/>
                    </a:lnTo>
                    <a:lnTo>
                      <a:pt x="4457" y="2152"/>
                    </a:lnTo>
                    <a:lnTo>
                      <a:pt x="4335" y="2186"/>
                    </a:lnTo>
                    <a:lnTo>
                      <a:pt x="4213" y="2215"/>
                    </a:lnTo>
                    <a:lnTo>
                      <a:pt x="4088" y="2215"/>
                    </a:lnTo>
                    <a:lnTo>
                      <a:pt x="3936" y="2245"/>
                    </a:lnTo>
                    <a:lnTo>
                      <a:pt x="3811" y="2245"/>
                    </a:lnTo>
                    <a:lnTo>
                      <a:pt x="3658" y="2279"/>
                    </a:lnTo>
                    <a:lnTo>
                      <a:pt x="3537" y="2279"/>
                    </a:lnTo>
                    <a:lnTo>
                      <a:pt x="3381" y="2309"/>
                    </a:lnTo>
                    <a:lnTo>
                      <a:pt x="3226" y="2309"/>
                    </a:lnTo>
                    <a:lnTo>
                      <a:pt x="3075" y="2309"/>
                    </a:lnTo>
                    <a:lnTo>
                      <a:pt x="2919" y="2309"/>
                    </a:lnTo>
                    <a:lnTo>
                      <a:pt x="2798" y="2309"/>
                    </a:lnTo>
                    <a:lnTo>
                      <a:pt x="2642" y="2309"/>
                    </a:lnTo>
                    <a:lnTo>
                      <a:pt x="2487" y="2309"/>
                    </a:lnTo>
                    <a:lnTo>
                      <a:pt x="2335" y="2279"/>
                    </a:lnTo>
                    <a:lnTo>
                      <a:pt x="2210" y="2279"/>
                    </a:lnTo>
                    <a:lnTo>
                      <a:pt x="2059" y="2245"/>
                    </a:lnTo>
                    <a:lnTo>
                      <a:pt x="1933" y="2245"/>
                    </a:lnTo>
                    <a:lnTo>
                      <a:pt x="1782" y="2215"/>
                    </a:lnTo>
                    <a:lnTo>
                      <a:pt x="1656" y="2215"/>
                    </a:lnTo>
                    <a:lnTo>
                      <a:pt x="1534" y="2186"/>
                    </a:lnTo>
                    <a:lnTo>
                      <a:pt x="1415" y="2152"/>
                    </a:lnTo>
                    <a:lnTo>
                      <a:pt x="1294" y="2122"/>
                    </a:lnTo>
                    <a:lnTo>
                      <a:pt x="1168" y="2092"/>
                    </a:lnTo>
                    <a:lnTo>
                      <a:pt x="1075" y="2058"/>
                    </a:lnTo>
                    <a:lnTo>
                      <a:pt x="954" y="2028"/>
                    </a:lnTo>
                    <a:lnTo>
                      <a:pt x="861" y="1964"/>
                    </a:lnTo>
                    <a:lnTo>
                      <a:pt x="769" y="1934"/>
                    </a:lnTo>
                    <a:lnTo>
                      <a:pt x="676" y="1905"/>
                    </a:lnTo>
                    <a:lnTo>
                      <a:pt x="584" y="1841"/>
                    </a:lnTo>
                    <a:lnTo>
                      <a:pt x="492" y="1811"/>
                    </a:lnTo>
                    <a:lnTo>
                      <a:pt x="429" y="1747"/>
                    </a:lnTo>
                    <a:lnTo>
                      <a:pt x="336" y="1717"/>
                    </a:lnTo>
                    <a:lnTo>
                      <a:pt x="278" y="1653"/>
                    </a:lnTo>
                    <a:lnTo>
                      <a:pt x="215" y="1623"/>
                    </a:lnTo>
                    <a:lnTo>
                      <a:pt x="185" y="1560"/>
                    </a:lnTo>
                    <a:lnTo>
                      <a:pt x="122" y="1496"/>
                    </a:lnTo>
                    <a:lnTo>
                      <a:pt x="92" y="1436"/>
                    </a:lnTo>
                    <a:lnTo>
                      <a:pt x="59" y="1402"/>
                    </a:lnTo>
                    <a:lnTo>
                      <a:pt x="29" y="1342"/>
                    </a:lnTo>
                    <a:lnTo>
                      <a:pt x="0" y="1279"/>
                    </a:lnTo>
                    <a:lnTo>
                      <a:pt x="0" y="1215"/>
                    </a:lnTo>
                    <a:lnTo>
                      <a:pt x="0" y="1155"/>
                    </a:lnTo>
                    <a:lnTo>
                      <a:pt x="0" y="1091"/>
                    </a:lnTo>
                    <a:lnTo>
                      <a:pt x="0" y="1060"/>
                    </a:lnTo>
                    <a:lnTo>
                      <a:pt x="29" y="998"/>
                    </a:lnTo>
                    <a:lnTo>
                      <a:pt x="59" y="937"/>
                    </a:lnTo>
                    <a:lnTo>
                      <a:pt x="92" y="873"/>
                    </a:lnTo>
                    <a:lnTo>
                      <a:pt x="122" y="809"/>
                    </a:lnTo>
                    <a:lnTo>
                      <a:pt x="185" y="779"/>
                    </a:lnTo>
                    <a:lnTo>
                      <a:pt x="215" y="716"/>
                    </a:lnTo>
                    <a:lnTo>
                      <a:pt x="278" y="656"/>
                    </a:lnTo>
                    <a:lnTo>
                      <a:pt x="336" y="622"/>
                    </a:lnTo>
                    <a:lnTo>
                      <a:pt x="429" y="562"/>
                    </a:lnTo>
                    <a:lnTo>
                      <a:pt x="492" y="528"/>
                    </a:lnTo>
                    <a:lnTo>
                      <a:pt x="584" y="469"/>
                    </a:lnTo>
                    <a:lnTo>
                      <a:pt x="676" y="435"/>
                    </a:lnTo>
                    <a:lnTo>
                      <a:pt x="769" y="375"/>
                    </a:lnTo>
                    <a:lnTo>
                      <a:pt x="861" y="341"/>
                    </a:lnTo>
                    <a:lnTo>
                      <a:pt x="954" y="311"/>
                    </a:lnTo>
                    <a:lnTo>
                      <a:pt x="1075" y="281"/>
                    </a:lnTo>
                    <a:lnTo>
                      <a:pt x="1168" y="247"/>
                    </a:lnTo>
                    <a:lnTo>
                      <a:pt x="1294" y="217"/>
                    </a:lnTo>
                    <a:lnTo>
                      <a:pt x="1415" y="188"/>
                    </a:lnTo>
                    <a:lnTo>
                      <a:pt x="1534" y="154"/>
                    </a:lnTo>
                    <a:lnTo>
                      <a:pt x="1656" y="124"/>
                    </a:lnTo>
                    <a:lnTo>
                      <a:pt x="1782" y="94"/>
                    </a:lnTo>
                    <a:lnTo>
                      <a:pt x="1933" y="94"/>
                    </a:lnTo>
                    <a:lnTo>
                      <a:pt x="2059" y="60"/>
                    </a:lnTo>
                    <a:lnTo>
                      <a:pt x="2210" y="60"/>
                    </a:lnTo>
                    <a:lnTo>
                      <a:pt x="2335" y="30"/>
                    </a:lnTo>
                    <a:lnTo>
                      <a:pt x="2487" y="30"/>
                    </a:lnTo>
                    <a:lnTo>
                      <a:pt x="2642" y="30"/>
                    </a:lnTo>
                    <a:lnTo>
                      <a:pt x="2798" y="0"/>
                    </a:lnTo>
                    <a:lnTo>
                      <a:pt x="2919" y="0"/>
                    </a:lnTo>
                    <a:close/>
                  </a:path>
                </a:pathLst>
              </a:custGeom>
              <a:solidFill>
                <a:srgbClr val="9E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77" name="Freeform 2197">
                <a:extLst>
                  <a:ext uri="{FF2B5EF4-FFF2-40B4-BE49-F238E27FC236}">
                    <a16:creationId xmlns:a16="http://schemas.microsoft.com/office/drawing/2014/main" id="{552D36F3-6BA4-4BDD-86DA-613AF440B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" y="3322"/>
                <a:ext cx="384" cy="146"/>
              </a:xfrm>
              <a:custGeom>
                <a:avLst/>
                <a:gdLst>
                  <a:gd name="T0" fmla="*/ 14 w 5754"/>
                  <a:gd name="T1" fmla="*/ 0 h 2185"/>
                  <a:gd name="T2" fmla="*/ 16 w 5754"/>
                  <a:gd name="T3" fmla="*/ 0 h 2185"/>
                  <a:gd name="T4" fmla="*/ 18 w 5754"/>
                  <a:gd name="T5" fmla="*/ 0 h 2185"/>
                  <a:gd name="T6" fmla="*/ 19 w 5754"/>
                  <a:gd name="T7" fmla="*/ 1 h 2185"/>
                  <a:gd name="T8" fmla="*/ 21 w 5754"/>
                  <a:gd name="T9" fmla="*/ 1 h 2185"/>
                  <a:gd name="T10" fmla="*/ 22 w 5754"/>
                  <a:gd name="T11" fmla="*/ 2 h 2185"/>
                  <a:gd name="T12" fmla="*/ 23 w 5754"/>
                  <a:gd name="T13" fmla="*/ 2 h 2185"/>
                  <a:gd name="T14" fmla="*/ 24 w 5754"/>
                  <a:gd name="T15" fmla="*/ 3 h 2185"/>
                  <a:gd name="T16" fmla="*/ 25 w 5754"/>
                  <a:gd name="T17" fmla="*/ 3 h 2185"/>
                  <a:gd name="T18" fmla="*/ 25 w 5754"/>
                  <a:gd name="T19" fmla="*/ 4 h 2185"/>
                  <a:gd name="T20" fmla="*/ 26 w 5754"/>
                  <a:gd name="T21" fmla="*/ 5 h 2185"/>
                  <a:gd name="T22" fmla="*/ 25 w 5754"/>
                  <a:gd name="T23" fmla="*/ 6 h 2185"/>
                  <a:gd name="T24" fmla="*/ 25 w 5754"/>
                  <a:gd name="T25" fmla="*/ 6 h 2185"/>
                  <a:gd name="T26" fmla="*/ 24 w 5754"/>
                  <a:gd name="T27" fmla="*/ 7 h 2185"/>
                  <a:gd name="T28" fmla="*/ 23 w 5754"/>
                  <a:gd name="T29" fmla="*/ 8 h 2185"/>
                  <a:gd name="T30" fmla="*/ 22 w 5754"/>
                  <a:gd name="T31" fmla="*/ 8 h 2185"/>
                  <a:gd name="T32" fmla="*/ 21 w 5754"/>
                  <a:gd name="T33" fmla="*/ 9 h 2185"/>
                  <a:gd name="T34" fmla="*/ 19 w 5754"/>
                  <a:gd name="T35" fmla="*/ 9 h 2185"/>
                  <a:gd name="T36" fmla="*/ 18 w 5754"/>
                  <a:gd name="T37" fmla="*/ 9 h 2185"/>
                  <a:gd name="T38" fmla="*/ 16 w 5754"/>
                  <a:gd name="T39" fmla="*/ 10 h 2185"/>
                  <a:gd name="T40" fmla="*/ 14 w 5754"/>
                  <a:gd name="T41" fmla="*/ 10 h 2185"/>
                  <a:gd name="T42" fmla="*/ 12 w 5754"/>
                  <a:gd name="T43" fmla="*/ 10 h 2185"/>
                  <a:gd name="T44" fmla="*/ 10 w 5754"/>
                  <a:gd name="T45" fmla="*/ 10 h 2185"/>
                  <a:gd name="T46" fmla="*/ 8 w 5754"/>
                  <a:gd name="T47" fmla="*/ 9 h 2185"/>
                  <a:gd name="T48" fmla="*/ 7 w 5754"/>
                  <a:gd name="T49" fmla="*/ 9 h 2185"/>
                  <a:gd name="T50" fmla="*/ 5 w 5754"/>
                  <a:gd name="T51" fmla="*/ 9 h 2185"/>
                  <a:gd name="T52" fmla="*/ 4 w 5754"/>
                  <a:gd name="T53" fmla="*/ 8 h 2185"/>
                  <a:gd name="T54" fmla="*/ 3 w 5754"/>
                  <a:gd name="T55" fmla="*/ 8 h 2185"/>
                  <a:gd name="T56" fmla="*/ 2 w 5754"/>
                  <a:gd name="T57" fmla="*/ 7 h 2185"/>
                  <a:gd name="T58" fmla="*/ 1 w 5754"/>
                  <a:gd name="T59" fmla="*/ 7 h 2185"/>
                  <a:gd name="T60" fmla="*/ 0 w 5754"/>
                  <a:gd name="T61" fmla="*/ 6 h 2185"/>
                  <a:gd name="T62" fmla="*/ 0 w 5754"/>
                  <a:gd name="T63" fmla="*/ 5 h 2185"/>
                  <a:gd name="T64" fmla="*/ 0 w 5754"/>
                  <a:gd name="T65" fmla="*/ 4 h 2185"/>
                  <a:gd name="T66" fmla="*/ 0 w 5754"/>
                  <a:gd name="T67" fmla="*/ 4 h 2185"/>
                  <a:gd name="T68" fmla="*/ 1 w 5754"/>
                  <a:gd name="T69" fmla="*/ 3 h 2185"/>
                  <a:gd name="T70" fmla="*/ 2 w 5754"/>
                  <a:gd name="T71" fmla="*/ 2 h 2185"/>
                  <a:gd name="T72" fmla="*/ 3 w 5754"/>
                  <a:gd name="T73" fmla="*/ 2 h 2185"/>
                  <a:gd name="T74" fmla="*/ 4 w 5754"/>
                  <a:gd name="T75" fmla="*/ 1 h 2185"/>
                  <a:gd name="T76" fmla="*/ 6 w 5754"/>
                  <a:gd name="T77" fmla="*/ 1 h 2185"/>
                  <a:gd name="T78" fmla="*/ 7 w 5754"/>
                  <a:gd name="T79" fmla="*/ 0 h 2185"/>
                  <a:gd name="T80" fmla="*/ 9 w 5754"/>
                  <a:gd name="T81" fmla="*/ 0 h 2185"/>
                  <a:gd name="T82" fmla="*/ 11 w 5754"/>
                  <a:gd name="T83" fmla="*/ 0 h 2185"/>
                  <a:gd name="T84" fmla="*/ 13 w 5754"/>
                  <a:gd name="T85" fmla="*/ 0 h 218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754" h="2185">
                    <a:moveTo>
                      <a:pt x="2860" y="0"/>
                    </a:moveTo>
                    <a:lnTo>
                      <a:pt x="3016" y="0"/>
                    </a:lnTo>
                    <a:lnTo>
                      <a:pt x="3167" y="0"/>
                    </a:lnTo>
                    <a:lnTo>
                      <a:pt x="3322" y="0"/>
                    </a:lnTo>
                    <a:lnTo>
                      <a:pt x="3445" y="0"/>
                    </a:lnTo>
                    <a:lnTo>
                      <a:pt x="3599" y="30"/>
                    </a:lnTo>
                    <a:lnTo>
                      <a:pt x="3722" y="30"/>
                    </a:lnTo>
                    <a:lnTo>
                      <a:pt x="3843" y="64"/>
                    </a:lnTo>
                    <a:lnTo>
                      <a:pt x="3999" y="64"/>
                    </a:lnTo>
                    <a:lnTo>
                      <a:pt x="4121" y="93"/>
                    </a:lnTo>
                    <a:lnTo>
                      <a:pt x="4247" y="123"/>
                    </a:lnTo>
                    <a:lnTo>
                      <a:pt x="4368" y="157"/>
                    </a:lnTo>
                    <a:lnTo>
                      <a:pt x="4461" y="187"/>
                    </a:lnTo>
                    <a:lnTo>
                      <a:pt x="4582" y="187"/>
                    </a:lnTo>
                    <a:lnTo>
                      <a:pt x="4708" y="251"/>
                    </a:lnTo>
                    <a:lnTo>
                      <a:pt x="4801" y="281"/>
                    </a:lnTo>
                    <a:lnTo>
                      <a:pt x="4893" y="311"/>
                    </a:lnTo>
                    <a:lnTo>
                      <a:pt x="4986" y="345"/>
                    </a:lnTo>
                    <a:lnTo>
                      <a:pt x="5078" y="374"/>
                    </a:lnTo>
                    <a:lnTo>
                      <a:pt x="5170" y="438"/>
                    </a:lnTo>
                    <a:lnTo>
                      <a:pt x="5263" y="468"/>
                    </a:lnTo>
                    <a:lnTo>
                      <a:pt x="5322" y="498"/>
                    </a:lnTo>
                    <a:lnTo>
                      <a:pt x="5384" y="562"/>
                    </a:lnTo>
                    <a:lnTo>
                      <a:pt x="5447" y="592"/>
                    </a:lnTo>
                    <a:lnTo>
                      <a:pt x="5507" y="655"/>
                    </a:lnTo>
                    <a:lnTo>
                      <a:pt x="5570" y="719"/>
                    </a:lnTo>
                    <a:lnTo>
                      <a:pt x="5599" y="749"/>
                    </a:lnTo>
                    <a:lnTo>
                      <a:pt x="5661" y="813"/>
                    </a:lnTo>
                    <a:lnTo>
                      <a:pt x="5691" y="874"/>
                    </a:lnTo>
                    <a:lnTo>
                      <a:pt x="5725" y="907"/>
                    </a:lnTo>
                    <a:lnTo>
                      <a:pt x="5725" y="967"/>
                    </a:lnTo>
                    <a:lnTo>
                      <a:pt x="5725" y="1031"/>
                    </a:lnTo>
                    <a:lnTo>
                      <a:pt x="5754" y="1091"/>
                    </a:lnTo>
                    <a:lnTo>
                      <a:pt x="5725" y="1125"/>
                    </a:lnTo>
                    <a:lnTo>
                      <a:pt x="5725" y="1185"/>
                    </a:lnTo>
                    <a:lnTo>
                      <a:pt x="5725" y="1248"/>
                    </a:lnTo>
                    <a:lnTo>
                      <a:pt x="5691" y="1312"/>
                    </a:lnTo>
                    <a:lnTo>
                      <a:pt x="5661" y="1372"/>
                    </a:lnTo>
                    <a:lnTo>
                      <a:pt x="5599" y="1406"/>
                    </a:lnTo>
                    <a:lnTo>
                      <a:pt x="5570" y="1466"/>
                    </a:lnTo>
                    <a:lnTo>
                      <a:pt x="5507" y="1499"/>
                    </a:lnTo>
                    <a:lnTo>
                      <a:pt x="5447" y="1559"/>
                    </a:lnTo>
                    <a:lnTo>
                      <a:pt x="5384" y="1623"/>
                    </a:lnTo>
                    <a:lnTo>
                      <a:pt x="5322" y="1653"/>
                    </a:lnTo>
                    <a:lnTo>
                      <a:pt x="5263" y="1687"/>
                    </a:lnTo>
                    <a:lnTo>
                      <a:pt x="5170" y="1747"/>
                    </a:lnTo>
                    <a:lnTo>
                      <a:pt x="5078" y="1781"/>
                    </a:lnTo>
                    <a:lnTo>
                      <a:pt x="4986" y="1810"/>
                    </a:lnTo>
                    <a:lnTo>
                      <a:pt x="4893" y="1874"/>
                    </a:lnTo>
                    <a:lnTo>
                      <a:pt x="4801" y="1904"/>
                    </a:lnTo>
                    <a:lnTo>
                      <a:pt x="4708" y="1934"/>
                    </a:lnTo>
                    <a:lnTo>
                      <a:pt x="4582" y="1968"/>
                    </a:lnTo>
                    <a:lnTo>
                      <a:pt x="4461" y="1998"/>
                    </a:lnTo>
                    <a:lnTo>
                      <a:pt x="4368" y="2028"/>
                    </a:lnTo>
                    <a:lnTo>
                      <a:pt x="4247" y="2062"/>
                    </a:lnTo>
                    <a:lnTo>
                      <a:pt x="4121" y="2091"/>
                    </a:lnTo>
                    <a:lnTo>
                      <a:pt x="3999" y="2091"/>
                    </a:lnTo>
                    <a:lnTo>
                      <a:pt x="3843" y="2121"/>
                    </a:lnTo>
                    <a:lnTo>
                      <a:pt x="3722" y="2121"/>
                    </a:lnTo>
                    <a:lnTo>
                      <a:pt x="3599" y="2155"/>
                    </a:lnTo>
                    <a:lnTo>
                      <a:pt x="3445" y="2155"/>
                    </a:lnTo>
                    <a:lnTo>
                      <a:pt x="3322" y="2185"/>
                    </a:lnTo>
                    <a:lnTo>
                      <a:pt x="3167" y="2185"/>
                    </a:lnTo>
                    <a:lnTo>
                      <a:pt x="3016" y="2185"/>
                    </a:lnTo>
                    <a:lnTo>
                      <a:pt x="2860" y="2185"/>
                    </a:lnTo>
                    <a:lnTo>
                      <a:pt x="2739" y="2185"/>
                    </a:lnTo>
                    <a:lnTo>
                      <a:pt x="2583" y="2185"/>
                    </a:lnTo>
                    <a:lnTo>
                      <a:pt x="2428" y="2185"/>
                    </a:lnTo>
                    <a:lnTo>
                      <a:pt x="2306" y="2155"/>
                    </a:lnTo>
                    <a:lnTo>
                      <a:pt x="2151" y="2155"/>
                    </a:lnTo>
                    <a:lnTo>
                      <a:pt x="2029" y="2121"/>
                    </a:lnTo>
                    <a:lnTo>
                      <a:pt x="1874" y="2121"/>
                    </a:lnTo>
                    <a:lnTo>
                      <a:pt x="1751" y="2091"/>
                    </a:lnTo>
                    <a:lnTo>
                      <a:pt x="1630" y="2091"/>
                    </a:lnTo>
                    <a:lnTo>
                      <a:pt x="1508" y="2062"/>
                    </a:lnTo>
                    <a:lnTo>
                      <a:pt x="1382" y="2028"/>
                    </a:lnTo>
                    <a:lnTo>
                      <a:pt x="1293" y="1998"/>
                    </a:lnTo>
                    <a:lnTo>
                      <a:pt x="1172" y="1968"/>
                    </a:lnTo>
                    <a:lnTo>
                      <a:pt x="1049" y="1934"/>
                    </a:lnTo>
                    <a:lnTo>
                      <a:pt x="958" y="1904"/>
                    </a:lnTo>
                    <a:lnTo>
                      <a:pt x="865" y="1874"/>
                    </a:lnTo>
                    <a:lnTo>
                      <a:pt x="772" y="1810"/>
                    </a:lnTo>
                    <a:lnTo>
                      <a:pt x="680" y="1781"/>
                    </a:lnTo>
                    <a:lnTo>
                      <a:pt x="588" y="1747"/>
                    </a:lnTo>
                    <a:lnTo>
                      <a:pt x="495" y="1687"/>
                    </a:lnTo>
                    <a:lnTo>
                      <a:pt x="433" y="1653"/>
                    </a:lnTo>
                    <a:lnTo>
                      <a:pt x="370" y="1623"/>
                    </a:lnTo>
                    <a:lnTo>
                      <a:pt x="310" y="1559"/>
                    </a:lnTo>
                    <a:lnTo>
                      <a:pt x="247" y="1499"/>
                    </a:lnTo>
                    <a:lnTo>
                      <a:pt x="185" y="1466"/>
                    </a:lnTo>
                    <a:lnTo>
                      <a:pt x="156" y="1406"/>
                    </a:lnTo>
                    <a:lnTo>
                      <a:pt x="93" y="1372"/>
                    </a:lnTo>
                    <a:lnTo>
                      <a:pt x="63" y="1312"/>
                    </a:lnTo>
                    <a:lnTo>
                      <a:pt x="63" y="1248"/>
                    </a:lnTo>
                    <a:lnTo>
                      <a:pt x="33" y="1185"/>
                    </a:lnTo>
                    <a:lnTo>
                      <a:pt x="33" y="1125"/>
                    </a:lnTo>
                    <a:lnTo>
                      <a:pt x="0" y="1091"/>
                    </a:lnTo>
                    <a:lnTo>
                      <a:pt x="33" y="1031"/>
                    </a:lnTo>
                    <a:lnTo>
                      <a:pt x="33" y="967"/>
                    </a:lnTo>
                    <a:lnTo>
                      <a:pt x="63" y="907"/>
                    </a:lnTo>
                    <a:lnTo>
                      <a:pt x="63" y="874"/>
                    </a:lnTo>
                    <a:lnTo>
                      <a:pt x="93" y="813"/>
                    </a:lnTo>
                    <a:lnTo>
                      <a:pt x="156" y="749"/>
                    </a:lnTo>
                    <a:lnTo>
                      <a:pt x="185" y="719"/>
                    </a:lnTo>
                    <a:lnTo>
                      <a:pt x="247" y="655"/>
                    </a:lnTo>
                    <a:lnTo>
                      <a:pt x="310" y="592"/>
                    </a:lnTo>
                    <a:lnTo>
                      <a:pt x="370" y="562"/>
                    </a:lnTo>
                    <a:lnTo>
                      <a:pt x="433" y="498"/>
                    </a:lnTo>
                    <a:lnTo>
                      <a:pt x="495" y="468"/>
                    </a:lnTo>
                    <a:lnTo>
                      <a:pt x="588" y="438"/>
                    </a:lnTo>
                    <a:lnTo>
                      <a:pt x="680" y="374"/>
                    </a:lnTo>
                    <a:lnTo>
                      <a:pt x="772" y="345"/>
                    </a:lnTo>
                    <a:lnTo>
                      <a:pt x="865" y="311"/>
                    </a:lnTo>
                    <a:lnTo>
                      <a:pt x="958" y="281"/>
                    </a:lnTo>
                    <a:lnTo>
                      <a:pt x="1049" y="251"/>
                    </a:lnTo>
                    <a:lnTo>
                      <a:pt x="1172" y="187"/>
                    </a:lnTo>
                    <a:lnTo>
                      <a:pt x="1293" y="187"/>
                    </a:lnTo>
                    <a:lnTo>
                      <a:pt x="1382" y="157"/>
                    </a:lnTo>
                    <a:lnTo>
                      <a:pt x="1508" y="123"/>
                    </a:lnTo>
                    <a:lnTo>
                      <a:pt x="1630" y="93"/>
                    </a:lnTo>
                    <a:lnTo>
                      <a:pt x="1751" y="64"/>
                    </a:lnTo>
                    <a:lnTo>
                      <a:pt x="1874" y="64"/>
                    </a:lnTo>
                    <a:lnTo>
                      <a:pt x="2029" y="30"/>
                    </a:lnTo>
                    <a:lnTo>
                      <a:pt x="2151" y="30"/>
                    </a:lnTo>
                    <a:lnTo>
                      <a:pt x="2306" y="0"/>
                    </a:lnTo>
                    <a:lnTo>
                      <a:pt x="2428" y="0"/>
                    </a:lnTo>
                    <a:lnTo>
                      <a:pt x="2583" y="0"/>
                    </a:lnTo>
                    <a:lnTo>
                      <a:pt x="2739" y="0"/>
                    </a:lnTo>
                    <a:lnTo>
                      <a:pt x="2860" y="0"/>
                    </a:lnTo>
                    <a:close/>
                  </a:path>
                </a:pathLst>
              </a:custGeom>
              <a:solidFill>
                <a:srgbClr val="9B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78" name="Freeform 2198">
                <a:extLst>
                  <a:ext uri="{FF2B5EF4-FFF2-40B4-BE49-F238E27FC236}">
                    <a16:creationId xmlns:a16="http://schemas.microsoft.com/office/drawing/2014/main" id="{6D343988-BBE8-492B-97F6-C54D2B7D47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7" y="3328"/>
                <a:ext cx="371" cy="140"/>
              </a:xfrm>
              <a:custGeom>
                <a:avLst/>
                <a:gdLst>
                  <a:gd name="T0" fmla="*/ 14 w 5568"/>
                  <a:gd name="T1" fmla="*/ 0 h 2092"/>
                  <a:gd name="T2" fmla="*/ 15 w 5568"/>
                  <a:gd name="T3" fmla="*/ 0 h 2092"/>
                  <a:gd name="T4" fmla="*/ 17 w 5568"/>
                  <a:gd name="T5" fmla="*/ 0 h 2092"/>
                  <a:gd name="T6" fmla="*/ 19 w 5568"/>
                  <a:gd name="T7" fmla="*/ 1 h 2092"/>
                  <a:gd name="T8" fmla="*/ 20 w 5568"/>
                  <a:gd name="T9" fmla="*/ 1 h 2092"/>
                  <a:gd name="T10" fmla="*/ 21 w 5568"/>
                  <a:gd name="T11" fmla="*/ 2 h 2092"/>
                  <a:gd name="T12" fmla="*/ 23 w 5568"/>
                  <a:gd name="T13" fmla="*/ 2 h 2092"/>
                  <a:gd name="T14" fmla="*/ 24 w 5568"/>
                  <a:gd name="T15" fmla="*/ 3 h 2092"/>
                  <a:gd name="T16" fmla="*/ 24 w 5568"/>
                  <a:gd name="T17" fmla="*/ 3 h 2092"/>
                  <a:gd name="T18" fmla="*/ 25 w 5568"/>
                  <a:gd name="T19" fmla="*/ 4 h 2092"/>
                  <a:gd name="T20" fmla="*/ 25 w 5568"/>
                  <a:gd name="T21" fmla="*/ 5 h 2092"/>
                  <a:gd name="T22" fmla="*/ 25 w 5568"/>
                  <a:gd name="T23" fmla="*/ 5 h 2092"/>
                  <a:gd name="T24" fmla="*/ 24 w 5568"/>
                  <a:gd name="T25" fmla="*/ 6 h 2092"/>
                  <a:gd name="T26" fmla="*/ 24 w 5568"/>
                  <a:gd name="T27" fmla="*/ 7 h 2092"/>
                  <a:gd name="T28" fmla="*/ 23 w 5568"/>
                  <a:gd name="T29" fmla="*/ 7 h 2092"/>
                  <a:gd name="T30" fmla="*/ 21 w 5568"/>
                  <a:gd name="T31" fmla="*/ 8 h 2092"/>
                  <a:gd name="T32" fmla="*/ 20 w 5568"/>
                  <a:gd name="T33" fmla="*/ 8 h 2092"/>
                  <a:gd name="T34" fmla="*/ 19 w 5568"/>
                  <a:gd name="T35" fmla="*/ 9 h 2092"/>
                  <a:gd name="T36" fmla="*/ 17 w 5568"/>
                  <a:gd name="T37" fmla="*/ 9 h 2092"/>
                  <a:gd name="T38" fmla="*/ 15 w 5568"/>
                  <a:gd name="T39" fmla="*/ 9 h 2092"/>
                  <a:gd name="T40" fmla="*/ 14 w 5568"/>
                  <a:gd name="T41" fmla="*/ 9 h 2092"/>
                  <a:gd name="T42" fmla="*/ 12 w 5568"/>
                  <a:gd name="T43" fmla="*/ 9 h 2092"/>
                  <a:gd name="T44" fmla="*/ 10 w 5568"/>
                  <a:gd name="T45" fmla="*/ 9 h 2092"/>
                  <a:gd name="T46" fmla="*/ 8 w 5568"/>
                  <a:gd name="T47" fmla="*/ 9 h 2092"/>
                  <a:gd name="T48" fmla="*/ 6 w 5568"/>
                  <a:gd name="T49" fmla="*/ 9 h 2092"/>
                  <a:gd name="T50" fmla="*/ 5 w 5568"/>
                  <a:gd name="T51" fmla="*/ 8 h 2092"/>
                  <a:gd name="T52" fmla="*/ 4 w 5568"/>
                  <a:gd name="T53" fmla="*/ 8 h 2092"/>
                  <a:gd name="T54" fmla="*/ 2 w 5568"/>
                  <a:gd name="T55" fmla="*/ 7 h 2092"/>
                  <a:gd name="T56" fmla="*/ 2 w 5568"/>
                  <a:gd name="T57" fmla="*/ 7 h 2092"/>
                  <a:gd name="T58" fmla="*/ 1 w 5568"/>
                  <a:gd name="T59" fmla="*/ 6 h 2092"/>
                  <a:gd name="T60" fmla="*/ 0 w 5568"/>
                  <a:gd name="T61" fmla="*/ 6 h 2092"/>
                  <a:gd name="T62" fmla="*/ 0 w 5568"/>
                  <a:gd name="T63" fmla="*/ 5 h 2092"/>
                  <a:gd name="T64" fmla="*/ 0 w 5568"/>
                  <a:gd name="T65" fmla="*/ 4 h 2092"/>
                  <a:gd name="T66" fmla="*/ 0 w 5568"/>
                  <a:gd name="T67" fmla="*/ 3 h 2092"/>
                  <a:gd name="T68" fmla="*/ 1 w 5568"/>
                  <a:gd name="T69" fmla="*/ 3 h 2092"/>
                  <a:gd name="T70" fmla="*/ 2 w 5568"/>
                  <a:gd name="T71" fmla="*/ 2 h 2092"/>
                  <a:gd name="T72" fmla="*/ 3 w 5568"/>
                  <a:gd name="T73" fmla="*/ 2 h 2092"/>
                  <a:gd name="T74" fmla="*/ 4 w 5568"/>
                  <a:gd name="T75" fmla="*/ 1 h 2092"/>
                  <a:gd name="T76" fmla="*/ 5 w 5568"/>
                  <a:gd name="T77" fmla="*/ 1 h 2092"/>
                  <a:gd name="T78" fmla="*/ 7 w 5568"/>
                  <a:gd name="T79" fmla="*/ 0 h 2092"/>
                  <a:gd name="T80" fmla="*/ 9 w 5568"/>
                  <a:gd name="T81" fmla="*/ 0 h 2092"/>
                  <a:gd name="T82" fmla="*/ 11 w 5568"/>
                  <a:gd name="T83" fmla="*/ 0 h 2092"/>
                  <a:gd name="T84" fmla="*/ 12 w 5568"/>
                  <a:gd name="T85" fmla="*/ 0 h 209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568" h="2092">
                    <a:moveTo>
                      <a:pt x="2767" y="0"/>
                    </a:moveTo>
                    <a:lnTo>
                      <a:pt x="2923" y="0"/>
                    </a:lnTo>
                    <a:lnTo>
                      <a:pt x="3074" y="0"/>
                    </a:lnTo>
                    <a:lnTo>
                      <a:pt x="3200" y="0"/>
                    </a:lnTo>
                    <a:lnTo>
                      <a:pt x="3352" y="0"/>
                    </a:lnTo>
                    <a:lnTo>
                      <a:pt x="3478" y="30"/>
                    </a:lnTo>
                    <a:lnTo>
                      <a:pt x="3599" y="30"/>
                    </a:lnTo>
                    <a:lnTo>
                      <a:pt x="3750" y="64"/>
                    </a:lnTo>
                    <a:lnTo>
                      <a:pt x="3876" y="64"/>
                    </a:lnTo>
                    <a:lnTo>
                      <a:pt x="3998" y="94"/>
                    </a:lnTo>
                    <a:lnTo>
                      <a:pt x="4120" y="124"/>
                    </a:lnTo>
                    <a:lnTo>
                      <a:pt x="4213" y="124"/>
                    </a:lnTo>
                    <a:lnTo>
                      <a:pt x="4338" y="158"/>
                    </a:lnTo>
                    <a:lnTo>
                      <a:pt x="4431" y="188"/>
                    </a:lnTo>
                    <a:lnTo>
                      <a:pt x="4552" y="218"/>
                    </a:lnTo>
                    <a:lnTo>
                      <a:pt x="4645" y="252"/>
                    </a:lnTo>
                    <a:lnTo>
                      <a:pt x="4738" y="281"/>
                    </a:lnTo>
                    <a:lnTo>
                      <a:pt x="4830" y="345"/>
                    </a:lnTo>
                    <a:lnTo>
                      <a:pt x="4922" y="375"/>
                    </a:lnTo>
                    <a:lnTo>
                      <a:pt x="5014" y="405"/>
                    </a:lnTo>
                    <a:lnTo>
                      <a:pt x="5077" y="439"/>
                    </a:lnTo>
                    <a:lnTo>
                      <a:pt x="5170" y="499"/>
                    </a:lnTo>
                    <a:lnTo>
                      <a:pt x="5229" y="533"/>
                    </a:lnTo>
                    <a:lnTo>
                      <a:pt x="5291" y="592"/>
                    </a:lnTo>
                    <a:lnTo>
                      <a:pt x="5354" y="626"/>
                    </a:lnTo>
                    <a:lnTo>
                      <a:pt x="5384" y="686"/>
                    </a:lnTo>
                    <a:lnTo>
                      <a:pt x="5447" y="720"/>
                    </a:lnTo>
                    <a:lnTo>
                      <a:pt x="5477" y="781"/>
                    </a:lnTo>
                    <a:lnTo>
                      <a:pt x="5506" y="814"/>
                    </a:lnTo>
                    <a:lnTo>
                      <a:pt x="5540" y="874"/>
                    </a:lnTo>
                    <a:lnTo>
                      <a:pt x="5540" y="938"/>
                    </a:lnTo>
                    <a:lnTo>
                      <a:pt x="5568" y="998"/>
                    </a:lnTo>
                    <a:lnTo>
                      <a:pt x="5568" y="1032"/>
                    </a:lnTo>
                    <a:lnTo>
                      <a:pt x="5568" y="1092"/>
                    </a:lnTo>
                    <a:lnTo>
                      <a:pt x="5540" y="1155"/>
                    </a:lnTo>
                    <a:lnTo>
                      <a:pt x="5540" y="1185"/>
                    </a:lnTo>
                    <a:lnTo>
                      <a:pt x="5506" y="1249"/>
                    </a:lnTo>
                    <a:lnTo>
                      <a:pt x="5477" y="1313"/>
                    </a:lnTo>
                    <a:lnTo>
                      <a:pt x="5447" y="1343"/>
                    </a:lnTo>
                    <a:lnTo>
                      <a:pt x="5384" y="1406"/>
                    </a:lnTo>
                    <a:lnTo>
                      <a:pt x="5354" y="1436"/>
                    </a:lnTo>
                    <a:lnTo>
                      <a:pt x="5291" y="1500"/>
                    </a:lnTo>
                    <a:lnTo>
                      <a:pt x="5229" y="1530"/>
                    </a:lnTo>
                    <a:lnTo>
                      <a:pt x="5170" y="1594"/>
                    </a:lnTo>
                    <a:lnTo>
                      <a:pt x="5077" y="1624"/>
                    </a:lnTo>
                    <a:lnTo>
                      <a:pt x="5014" y="1654"/>
                    </a:lnTo>
                    <a:lnTo>
                      <a:pt x="4922" y="1717"/>
                    </a:lnTo>
                    <a:lnTo>
                      <a:pt x="4830" y="1747"/>
                    </a:lnTo>
                    <a:lnTo>
                      <a:pt x="4738" y="1781"/>
                    </a:lnTo>
                    <a:lnTo>
                      <a:pt x="4645" y="1811"/>
                    </a:lnTo>
                    <a:lnTo>
                      <a:pt x="4552" y="1841"/>
                    </a:lnTo>
                    <a:lnTo>
                      <a:pt x="4431" y="1875"/>
                    </a:lnTo>
                    <a:lnTo>
                      <a:pt x="4338" y="1905"/>
                    </a:lnTo>
                    <a:lnTo>
                      <a:pt x="4213" y="1935"/>
                    </a:lnTo>
                    <a:lnTo>
                      <a:pt x="4120" y="1969"/>
                    </a:lnTo>
                    <a:lnTo>
                      <a:pt x="3998" y="1998"/>
                    </a:lnTo>
                    <a:lnTo>
                      <a:pt x="3876" y="1998"/>
                    </a:lnTo>
                    <a:lnTo>
                      <a:pt x="3750" y="2028"/>
                    </a:lnTo>
                    <a:lnTo>
                      <a:pt x="3599" y="2028"/>
                    </a:lnTo>
                    <a:lnTo>
                      <a:pt x="3478" y="2062"/>
                    </a:lnTo>
                    <a:lnTo>
                      <a:pt x="3352" y="2062"/>
                    </a:lnTo>
                    <a:lnTo>
                      <a:pt x="3200" y="2092"/>
                    </a:lnTo>
                    <a:lnTo>
                      <a:pt x="3074" y="2092"/>
                    </a:lnTo>
                    <a:lnTo>
                      <a:pt x="2923" y="2092"/>
                    </a:lnTo>
                    <a:lnTo>
                      <a:pt x="2767" y="2092"/>
                    </a:lnTo>
                    <a:lnTo>
                      <a:pt x="2646" y="2092"/>
                    </a:lnTo>
                    <a:lnTo>
                      <a:pt x="2490" y="2092"/>
                    </a:lnTo>
                    <a:lnTo>
                      <a:pt x="2369" y="2092"/>
                    </a:lnTo>
                    <a:lnTo>
                      <a:pt x="2213" y="2062"/>
                    </a:lnTo>
                    <a:lnTo>
                      <a:pt x="2091" y="2062"/>
                    </a:lnTo>
                    <a:lnTo>
                      <a:pt x="1965" y="2028"/>
                    </a:lnTo>
                    <a:lnTo>
                      <a:pt x="1814" y="2028"/>
                    </a:lnTo>
                    <a:lnTo>
                      <a:pt x="1688" y="1998"/>
                    </a:lnTo>
                    <a:lnTo>
                      <a:pt x="1567" y="1998"/>
                    </a:lnTo>
                    <a:lnTo>
                      <a:pt x="1444" y="1969"/>
                    </a:lnTo>
                    <a:lnTo>
                      <a:pt x="1353" y="1935"/>
                    </a:lnTo>
                    <a:lnTo>
                      <a:pt x="1234" y="1905"/>
                    </a:lnTo>
                    <a:lnTo>
                      <a:pt x="1142" y="1875"/>
                    </a:lnTo>
                    <a:lnTo>
                      <a:pt x="1016" y="1841"/>
                    </a:lnTo>
                    <a:lnTo>
                      <a:pt x="923" y="1811"/>
                    </a:lnTo>
                    <a:lnTo>
                      <a:pt x="831" y="1781"/>
                    </a:lnTo>
                    <a:lnTo>
                      <a:pt x="739" y="1747"/>
                    </a:lnTo>
                    <a:lnTo>
                      <a:pt x="646" y="1717"/>
                    </a:lnTo>
                    <a:lnTo>
                      <a:pt x="554" y="1654"/>
                    </a:lnTo>
                    <a:lnTo>
                      <a:pt x="495" y="1624"/>
                    </a:lnTo>
                    <a:lnTo>
                      <a:pt x="402" y="1594"/>
                    </a:lnTo>
                    <a:lnTo>
                      <a:pt x="340" y="1530"/>
                    </a:lnTo>
                    <a:lnTo>
                      <a:pt x="277" y="1500"/>
                    </a:lnTo>
                    <a:lnTo>
                      <a:pt x="217" y="1436"/>
                    </a:lnTo>
                    <a:lnTo>
                      <a:pt x="184" y="1406"/>
                    </a:lnTo>
                    <a:lnTo>
                      <a:pt x="126" y="1343"/>
                    </a:lnTo>
                    <a:lnTo>
                      <a:pt x="92" y="1313"/>
                    </a:lnTo>
                    <a:lnTo>
                      <a:pt x="63" y="1249"/>
                    </a:lnTo>
                    <a:lnTo>
                      <a:pt x="33" y="1185"/>
                    </a:lnTo>
                    <a:lnTo>
                      <a:pt x="33" y="1155"/>
                    </a:lnTo>
                    <a:lnTo>
                      <a:pt x="0" y="1092"/>
                    </a:lnTo>
                    <a:lnTo>
                      <a:pt x="0" y="1032"/>
                    </a:lnTo>
                    <a:lnTo>
                      <a:pt x="0" y="998"/>
                    </a:lnTo>
                    <a:lnTo>
                      <a:pt x="33" y="938"/>
                    </a:lnTo>
                    <a:lnTo>
                      <a:pt x="33" y="874"/>
                    </a:lnTo>
                    <a:lnTo>
                      <a:pt x="63" y="814"/>
                    </a:lnTo>
                    <a:lnTo>
                      <a:pt x="92" y="781"/>
                    </a:lnTo>
                    <a:lnTo>
                      <a:pt x="126" y="720"/>
                    </a:lnTo>
                    <a:lnTo>
                      <a:pt x="184" y="686"/>
                    </a:lnTo>
                    <a:lnTo>
                      <a:pt x="217" y="626"/>
                    </a:lnTo>
                    <a:lnTo>
                      <a:pt x="277" y="592"/>
                    </a:lnTo>
                    <a:lnTo>
                      <a:pt x="340" y="533"/>
                    </a:lnTo>
                    <a:lnTo>
                      <a:pt x="402" y="499"/>
                    </a:lnTo>
                    <a:lnTo>
                      <a:pt x="495" y="439"/>
                    </a:lnTo>
                    <a:lnTo>
                      <a:pt x="554" y="405"/>
                    </a:lnTo>
                    <a:lnTo>
                      <a:pt x="646" y="375"/>
                    </a:lnTo>
                    <a:lnTo>
                      <a:pt x="739" y="345"/>
                    </a:lnTo>
                    <a:lnTo>
                      <a:pt x="831" y="281"/>
                    </a:lnTo>
                    <a:lnTo>
                      <a:pt x="923" y="252"/>
                    </a:lnTo>
                    <a:lnTo>
                      <a:pt x="1016" y="218"/>
                    </a:lnTo>
                    <a:lnTo>
                      <a:pt x="1142" y="188"/>
                    </a:lnTo>
                    <a:lnTo>
                      <a:pt x="1234" y="158"/>
                    </a:lnTo>
                    <a:lnTo>
                      <a:pt x="1353" y="124"/>
                    </a:lnTo>
                    <a:lnTo>
                      <a:pt x="1444" y="124"/>
                    </a:lnTo>
                    <a:lnTo>
                      <a:pt x="1567" y="94"/>
                    </a:lnTo>
                    <a:lnTo>
                      <a:pt x="1688" y="64"/>
                    </a:lnTo>
                    <a:lnTo>
                      <a:pt x="1814" y="64"/>
                    </a:lnTo>
                    <a:lnTo>
                      <a:pt x="1965" y="30"/>
                    </a:lnTo>
                    <a:lnTo>
                      <a:pt x="2091" y="30"/>
                    </a:lnTo>
                    <a:lnTo>
                      <a:pt x="2213" y="0"/>
                    </a:lnTo>
                    <a:lnTo>
                      <a:pt x="2369" y="0"/>
                    </a:lnTo>
                    <a:lnTo>
                      <a:pt x="2490" y="0"/>
                    </a:lnTo>
                    <a:lnTo>
                      <a:pt x="2646" y="0"/>
                    </a:lnTo>
                    <a:lnTo>
                      <a:pt x="2767" y="0"/>
                    </a:lnTo>
                    <a:close/>
                  </a:path>
                </a:pathLst>
              </a:custGeom>
              <a:solidFill>
                <a:srgbClr val="99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79" name="Freeform 2199">
                <a:extLst>
                  <a:ext uri="{FF2B5EF4-FFF2-40B4-BE49-F238E27FC236}">
                    <a16:creationId xmlns:a16="http://schemas.microsoft.com/office/drawing/2014/main" id="{08F7B30D-9B60-40A0-8455-9A3E2020C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3" y="3335"/>
                <a:ext cx="359" cy="133"/>
              </a:xfrm>
              <a:custGeom>
                <a:avLst/>
                <a:gdLst>
                  <a:gd name="T0" fmla="*/ 13 w 5385"/>
                  <a:gd name="T1" fmla="*/ 0 h 1998"/>
                  <a:gd name="T2" fmla="*/ 15 w 5385"/>
                  <a:gd name="T3" fmla="*/ 0 h 1998"/>
                  <a:gd name="T4" fmla="*/ 17 w 5385"/>
                  <a:gd name="T5" fmla="*/ 0 h 1998"/>
                  <a:gd name="T6" fmla="*/ 18 w 5385"/>
                  <a:gd name="T7" fmla="*/ 1 h 1998"/>
                  <a:gd name="T8" fmla="*/ 20 w 5385"/>
                  <a:gd name="T9" fmla="*/ 1 h 1998"/>
                  <a:gd name="T10" fmla="*/ 21 w 5385"/>
                  <a:gd name="T11" fmla="*/ 1 h 1998"/>
                  <a:gd name="T12" fmla="*/ 22 w 5385"/>
                  <a:gd name="T13" fmla="*/ 2 h 1998"/>
                  <a:gd name="T14" fmla="*/ 23 w 5385"/>
                  <a:gd name="T15" fmla="*/ 2 h 1998"/>
                  <a:gd name="T16" fmla="*/ 23 w 5385"/>
                  <a:gd name="T17" fmla="*/ 3 h 1998"/>
                  <a:gd name="T18" fmla="*/ 24 w 5385"/>
                  <a:gd name="T19" fmla="*/ 4 h 1998"/>
                  <a:gd name="T20" fmla="*/ 24 w 5385"/>
                  <a:gd name="T21" fmla="*/ 4 h 1998"/>
                  <a:gd name="T22" fmla="*/ 24 w 5385"/>
                  <a:gd name="T23" fmla="*/ 5 h 1998"/>
                  <a:gd name="T24" fmla="*/ 23 w 5385"/>
                  <a:gd name="T25" fmla="*/ 6 h 1998"/>
                  <a:gd name="T26" fmla="*/ 23 w 5385"/>
                  <a:gd name="T27" fmla="*/ 6 h 1998"/>
                  <a:gd name="T28" fmla="*/ 22 w 5385"/>
                  <a:gd name="T29" fmla="*/ 7 h 1998"/>
                  <a:gd name="T30" fmla="*/ 21 w 5385"/>
                  <a:gd name="T31" fmla="*/ 7 h 1998"/>
                  <a:gd name="T32" fmla="*/ 20 w 5385"/>
                  <a:gd name="T33" fmla="*/ 8 h 1998"/>
                  <a:gd name="T34" fmla="*/ 18 w 5385"/>
                  <a:gd name="T35" fmla="*/ 8 h 1998"/>
                  <a:gd name="T36" fmla="*/ 17 w 5385"/>
                  <a:gd name="T37" fmla="*/ 9 h 1998"/>
                  <a:gd name="T38" fmla="*/ 15 w 5385"/>
                  <a:gd name="T39" fmla="*/ 9 h 1998"/>
                  <a:gd name="T40" fmla="*/ 13 w 5385"/>
                  <a:gd name="T41" fmla="*/ 9 h 1998"/>
                  <a:gd name="T42" fmla="*/ 11 w 5385"/>
                  <a:gd name="T43" fmla="*/ 9 h 1998"/>
                  <a:gd name="T44" fmla="*/ 10 w 5385"/>
                  <a:gd name="T45" fmla="*/ 9 h 1998"/>
                  <a:gd name="T46" fmla="*/ 8 w 5385"/>
                  <a:gd name="T47" fmla="*/ 9 h 1998"/>
                  <a:gd name="T48" fmla="*/ 6 w 5385"/>
                  <a:gd name="T49" fmla="*/ 8 h 1998"/>
                  <a:gd name="T50" fmla="*/ 5 w 5385"/>
                  <a:gd name="T51" fmla="*/ 8 h 1998"/>
                  <a:gd name="T52" fmla="*/ 4 w 5385"/>
                  <a:gd name="T53" fmla="*/ 8 h 1998"/>
                  <a:gd name="T54" fmla="*/ 2 w 5385"/>
                  <a:gd name="T55" fmla="*/ 7 h 1998"/>
                  <a:gd name="T56" fmla="*/ 2 w 5385"/>
                  <a:gd name="T57" fmla="*/ 7 h 1998"/>
                  <a:gd name="T58" fmla="*/ 1 w 5385"/>
                  <a:gd name="T59" fmla="*/ 6 h 1998"/>
                  <a:gd name="T60" fmla="*/ 0 w 5385"/>
                  <a:gd name="T61" fmla="*/ 5 h 1998"/>
                  <a:gd name="T62" fmla="*/ 0 w 5385"/>
                  <a:gd name="T63" fmla="*/ 5 h 1998"/>
                  <a:gd name="T64" fmla="*/ 0 w 5385"/>
                  <a:gd name="T65" fmla="*/ 4 h 1998"/>
                  <a:gd name="T66" fmla="*/ 0 w 5385"/>
                  <a:gd name="T67" fmla="*/ 3 h 1998"/>
                  <a:gd name="T68" fmla="*/ 1 w 5385"/>
                  <a:gd name="T69" fmla="*/ 3 h 1998"/>
                  <a:gd name="T70" fmla="*/ 2 w 5385"/>
                  <a:gd name="T71" fmla="*/ 2 h 1998"/>
                  <a:gd name="T72" fmla="*/ 3 w 5385"/>
                  <a:gd name="T73" fmla="*/ 2 h 1998"/>
                  <a:gd name="T74" fmla="*/ 4 w 5385"/>
                  <a:gd name="T75" fmla="*/ 1 h 1998"/>
                  <a:gd name="T76" fmla="*/ 5 w 5385"/>
                  <a:gd name="T77" fmla="*/ 1 h 1998"/>
                  <a:gd name="T78" fmla="*/ 7 w 5385"/>
                  <a:gd name="T79" fmla="*/ 0 h 1998"/>
                  <a:gd name="T80" fmla="*/ 8 w 5385"/>
                  <a:gd name="T81" fmla="*/ 0 h 1998"/>
                  <a:gd name="T82" fmla="*/ 10 w 5385"/>
                  <a:gd name="T83" fmla="*/ 0 h 1998"/>
                  <a:gd name="T84" fmla="*/ 12 w 5385"/>
                  <a:gd name="T85" fmla="*/ 0 h 19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385" h="1998">
                    <a:moveTo>
                      <a:pt x="2675" y="0"/>
                    </a:moveTo>
                    <a:lnTo>
                      <a:pt x="2831" y="0"/>
                    </a:lnTo>
                    <a:lnTo>
                      <a:pt x="2953" y="0"/>
                    </a:lnTo>
                    <a:lnTo>
                      <a:pt x="3108" y="0"/>
                    </a:lnTo>
                    <a:lnTo>
                      <a:pt x="3230" y="0"/>
                    </a:lnTo>
                    <a:lnTo>
                      <a:pt x="3352" y="0"/>
                    </a:lnTo>
                    <a:lnTo>
                      <a:pt x="3477" y="30"/>
                    </a:lnTo>
                    <a:lnTo>
                      <a:pt x="3629" y="30"/>
                    </a:lnTo>
                    <a:lnTo>
                      <a:pt x="3751" y="64"/>
                    </a:lnTo>
                    <a:lnTo>
                      <a:pt x="3844" y="94"/>
                    </a:lnTo>
                    <a:lnTo>
                      <a:pt x="3969" y="94"/>
                    </a:lnTo>
                    <a:lnTo>
                      <a:pt x="4091" y="124"/>
                    </a:lnTo>
                    <a:lnTo>
                      <a:pt x="4183" y="158"/>
                    </a:lnTo>
                    <a:lnTo>
                      <a:pt x="4306" y="187"/>
                    </a:lnTo>
                    <a:lnTo>
                      <a:pt x="4397" y="217"/>
                    </a:lnTo>
                    <a:lnTo>
                      <a:pt x="4490" y="251"/>
                    </a:lnTo>
                    <a:lnTo>
                      <a:pt x="4583" y="281"/>
                    </a:lnTo>
                    <a:lnTo>
                      <a:pt x="4674" y="311"/>
                    </a:lnTo>
                    <a:lnTo>
                      <a:pt x="4767" y="345"/>
                    </a:lnTo>
                    <a:lnTo>
                      <a:pt x="4860" y="375"/>
                    </a:lnTo>
                    <a:lnTo>
                      <a:pt x="4922" y="439"/>
                    </a:lnTo>
                    <a:lnTo>
                      <a:pt x="4985" y="468"/>
                    </a:lnTo>
                    <a:lnTo>
                      <a:pt x="5078" y="498"/>
                    </a:lnTo>
                    <a:lnTo>
                      <a:pt x="5137" y="562"/>
                    </a:lnTo>
                    <a:lnTo>
                      <a:pt x="5171" y="592"/>
                    </a:lnTo>
                    <a:lnTo>
                      <a:pt x="5229" y="656"/>
                    </a:lnTo>
                    <a:lnTo>
                      <a:pt x="5262" y="687"/>
                    </a:lnTo>
                    <a:lnTo>
                      <a:pt x="5292" y="749"/>
                    </a:lnTo>
                    <a:lnTo>
                      <a:pt x="5322" y="780"/>
                    </a:lnTo>
                    <a:lnTo>
                      <a:pt x="5355" y="844"/>
                    </a:lnTo>
                    <a:lnTo>
                      <a:pt x="5385" y="874"/>
                    </a:lnTo>
                    <a:lnTo>
                      <a:pt x="5385" y="938"/>
                    </a:lnTo>
                    <a:lnTo>
                      <a:pt x="5385" y="998"/>
                    </a:lnTo>
                    <a:lnTo>
                      <a:pt x="5385" y="1031"/>
                    </a:lnTo>
                    <a:lnTo>
                      <a:pt x="5385" y="1091"/>
                    </a:lnTo>
                    <a:lnTo>
                      <a:pt x="5355" y="1155"/>
                    </a:lnTo>
                    <a:lnTo>
                      <a:pt x="5322" y="1185"/>
                    </a:lnTo>
                    <a:lnTo>
                      <a:pt x="5292" y="1249"/>
                    </a:lnTo>
                    <a:lnTo>
                      <a:pt x="5262" y="1279"/>
                    </a:lnTo>
                    <a:lnTo>
                      <a:pt x="5229" y="1342"/>
                    </a:lnTo>
                    <a:lnTo>
                      <a:pt x="5171" y="1372"/>
                    </a:lnTo>
                    <a:lnTo>
                      <a:pt x="5137" y="1436"/>
                    </a:lnTo>
                    <a:lnTo>
                      <a:pt x="5078" y="1466"/>
                    </a:lnTo>
                    <a:lnTo>
                      <a:pt x="4985" y="1500"/>
                    </a:lnTo>
                    <a:lnTo>
                      <a:pt x="4922" y="1560"/>
                    </a:lnTo>
                    <a:lnTo>
                      <a:pt x="4860" y="1594"/>
                    </a:lnTo>
                    <a:lnTo>
                      <a:pt x="4767" y="1623"/>
                    </a:lnTo>
                    <a:lnTo>
                      <a:pt x="4674" y="1653"/>
                    </a:lnTo>
                    <a:lnTo>
                      <a:pt x="4583" y="1717"/>
                    </a:lnTo>
                    <a:lnTo>
                      <a:pt x="4490" y="1747"/>
                    </a:lnTo>
                    <a:lnTo>
                      <a:pt x="4397" y="1781"/>
                    </a:lnTo>
                    <a:lnTo>
                      <a:pt x="4306" y="1811"/>
                    </a:lnTo>
                    <a:lnTo>
                      <a:pt x="4183" y="1841"/>
                    </a:lnTo>
                    <a:lnTo>
                      <a:pt x="4091" y="1841"/>
                    </a:lnTo>
                    <a:lnTo>
                      <a:pt x="3969" y="1875"/>
                    </a:lnTo>
                    <a:lnTo>
                      <a:pt x="3844" y="1904"/>
                    </a:lnTo>
                    <a:lnTo>
                      <a:pt x="3751" y="1934"/>
                    </a:lnTo>
                    <a:lnTo>
                      <a:pt x="3629" y="1934"/>
                    </a:lnTo>
                    <a:lnTo>
                      <a:pt x="3477" y="1968"/>
                    </a:lnTo>
                    <a:lnTo>
                      <a:pt x="3352" y="1968"/>
                    </a:lnTo>
                    <a:lnTo>
                      <a:pt x="3230" y="1968"/>
                    </a:lnTo>
                    <a:lnTo>
                      <a:pt x="3108" y="1998"/>
                    </a:lnTo>
                    <a:lnTo>
                      <a:pt x="2953" y="1998"/>
                    </a:lnTo>
                    <a:lnTo>
                      <a:pt x="2831" y="1998"/>
                    </a:lnTo>
                    <a:lnTo>
                      <a:pt x="2675" y="1998"/>
                    </a:lnTo>
                    <a:lnTo>
                      <a:pt x="2554" y="1998"/>
                    </a:lnTo>
                    <a:lnTo>
                      <a:pt x="2428" y="1998"/>
                    </a:lnTo>
                    <a:lnTo>
                      <a:pt x="2277" y="1998"/>
                    </a:lnTo>
                    <a:lnTo>
                      <a:pt x="2151" y="1968"/>
                    </a:lnTo>
                    <a:lnTo>
                      <a:pt x="2029" y="1968"/>
                    </a:lnTo>
                    <a:lnTo>
                      <a:pt x="1873" y="1968"/>
                    </a:lnTo>
                    <a:lnTo>
                      <a:pt x="1752" y="1934"/>
                    </a:lnTo>
                    <a:lnTo>
                      <a:pt x="1629" y="1934"/>
                    </a:lnTo>
                    <a:lnTo>
                      <a:pt x="1504" y="1904"/>
                    </a:lnTo>
                    <a:lnTo>
                      <a:pt x="1412" y="1875"/>
                    </a:lnTo>
                    <a:lnTo>
                      <a:pt x="1290" y="1841"/>
                    </a:lnTo>
                    <a:lnTo>
                      <a:pt x="1197" y="1841"/>
                    </a:lnTo>
                    <a:lnTo>
                      <a:pt x="1079" y="1811"/>
                    </a:lnTo>
                    <a:lnTo>
                      <a:pt x="987" y="1781"/>
                    </a:lnTo>
                    <a:lnTo>
                      <a:pt x="894" y="1747"/>
                    </a:lnTo>
                    <a:lnTo>
                      <a:pt x="802" y="1717"/>
                    </a:lnTo>
                    <a:lnTo>
                      <a:pt x="710" y="1653"/>
                    </a:lnTo>
                    <a:lnTo>
                      <a:pt x="617" y="1623"/>
                    </a:lnTo>
                    <a:lnTo>
                      <a:pt x="525" y="1594"/>
                    </a:lnTo>
                    <a:lnTo>
                      <a:pt x="462" y="1560"/>
                    </a:lnTo>
                    <a:lnTo>
                      <a:pt x="403" y="1500"/>
                    </a:lnTo>
                    <a:lnTo>
                      <a:pt x="340" y="1466"/>
                    </a:lnTo>
                    <a:lnTo>
                      <a:pt x="278" y="1436"/>
                    </a:lnTo>
                    <a:lnTo>
                      <a:pt x="218" y="1372"/>
                    </a:lnTo>
                    <a:lnTo>
                      <a:pt x="155" y="1342"/>
                    </a:lnTo>
                    <a:lnTo>
                      <a:pt x="125" y="1279"/>
                    </a:lnTo>
                    <a:lnTo>
                      <a:pt x="92" y="1249"/>
                    </a:lnTo>
                    <a:lnTo>
                      <a:pt x="62" y="1185"/>
                    </a:lnTo>
                    <a:lnTo>
                      <a:pt x="34" y="1155"/>
                    </a:lnTo>
                    <a:lnTo>
                      <a:pt x="0" y="1091"/>
                    </a:lnTo>
                    <a:lnTo>
                      <a:pt x="0" y="1031"/>
                    </a:lnTo>
                    <a:lnTo>
                      <a:pt x="0" y="998"/>
                    </a:lnTo>
                    <a:lnTo>
                      <a:pt x="0" y="938"/>
                    </a:lnTo>
                    <a:lnTo>
                      <a:pt x="0" y="874"/>
                    </a:lnTo>
                    <a:lnTo>
                      <a:pt x="34" y="844"/>
                    </a:lnTo>
                    <a:lnTo>
                      <a:pt x="62" y="780"/>
                    </a:lnTo>
                    <a:lnTo>
                      <a:pt x="92" y="749"/>
                    </a:lnTo>
                    <a:lnTo>
                      <a:pt x="125" y="687"/>
                    </a:lnTo>
                    <a:lnTo>
                      <a:pt x="155" y="656"/>
                    </a:lnTo>
                    <a:lnTo>
                      <a:pt x="218" y="592"/>
                    </a:lnTo>
                    <a:lnTo>
                      <a:pt x="278" y="562"/>
                    </a:lnTo>
                    <a:lnTo>
                      <a:pt x="340" y="498"/>
                    </a:lnTo>
                    <a:lnTo>
                      <a:pt x="403" y="468"/>
                    </a:lnTo>
                    <a:lnTo>
                      <a:pt x="462" y="439"/>
                    </a:lnTo>
                    <a:lnTo>
                      <a:pt x="525" y="375"/>
                    </a:lnTo>
                    <a:lnTo>
                      <a:pt x="617" y="345"/>
                    </a:lnTo>
                    <a:lnTo>
                      <a:pt x="710" y="311"/>
                    </a:lnTo>
                    <a:lnTo>
                      <a:pt x="802" y="281"/>
                    </a:lnTo>
                    <a:lnTo>
                      <a:pt x="894" y="251"/>
                    </a:lnTo>
                    <a:lnTo>
                      <a:pt x="987" y="217"/>
                    </a:lnTo>
                    <a:lnTo>
                      <a:pt x="1079" y="187"/>
                    </a:lnTo>
                    <a:lnTo>
                      <a:pt x="1197" y="158"/>
                    </a:lnTo>
                    <a:lnTo>
                      <a:pt x="1290" y="124"/>
                    </a:lnTo>
                    <a:lnTo>
                      <a:pt x="1412" y="94"/>
                    </a:lnTo>
                    <a:lnTo>
                      <a:pt x="1504" y="94"/>
                    </a:lnTo>
                    <a:lnTo>
                      <a:pt x="1629" y="64"/>
                    </a:lnTo>
                    <a:lnTo>
                      <a:pt x="1752" y="30"/>
                    </a:lnTo>
                    <a:lnTo>
                      <a:pt x="1873" y="30"/>
                    </a:lnTo>
                    <a:lnTo>
                      <a:pt x="2029" y="0"/>
                    </a:lnTo>
                    <a:lnTo>
                      <a:pt x="2151" y="0"/>
                    </a:lnTo>
                    <a:lnTo>
                      <a:pt x="2277" y="0"/>
                    </a:lnTo>
                    <a:lnTo>
                      <a:pt x="2428" y="0"/>
                    </a:lnTo>
                    <a:lnTo>
                      <a:pt x="2554" y="0"/>
                    </a:lnTo>
                    <a:lnTo>
                      <a:pt x="2675" y="0"/>
                    </a:lnTo>
                    <a:close/>
                  </a:path>
                </a:pathLst>
              </a:custGeom>
              <a:solidFill>
                <a:srgbClr val="91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80" name="Freeform 2200">
                <a:extLst>
                  <a:ext uri="{FF2B5EF4-FFF2-40B4-BE49-F238E27FC236}">
                    <a16:creationId xmlns:a16="http://schemas.microsoft.com/office/drawing/2014/main" id="{591D783D-F25F-4754-89EC-63F6A051E5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9" y="3341"/>
                <a:ext cx="347" cy="127"/>
              </a:xfrm>
              <a:custGeom>
                <a:avLst/>
                <a:gdLst>
                  <a:gd name="T0" fmla="*/ 13 w 5200"/>
                  <a:gd name="T1" fmla="*/ 0 h 1904"/>
                  <a:gd name="T2" fmla="*/ 15 w 5200"/>
                  <a:gd name="T3" fmla="*/ 0 h 1904"/>
                  <a:gd name="T4" fmla="*/ 16 w 5200"/>
                  <a:gd name="T5" fmla="*/ 0 h 1904"/>
                  <a:gd name="T6" fmla="*/ 18 w 5200"/>
                  <a:gd name="T7" fmla="*/ 1 h 1904"/>
                  <a:gd name="T8" fmla="*/ 19 w 5200"/>
                  <a:gd name="T9" fmla="*/ 1 h 1904"/>
                  <a:gd name="T10" fmla="*/ 20 w 5200"/>
                  <a:gd name="T11" fmla="*/ 1 h 1904"/>
                  <a:gd name="T12" fmla="*/ 21 w 5200"/>
                  <a:gd name="T13" fmla="*/ 2 h 1904"/>
                  <a:gd name="T14" fmla="*/ 22 w 5200"/>
                  <a:gd name="T15" fmla="*/ 2 h 1904"/>
                  <a:gd name="T16" fmla="*/ 23 w 5200"/>
                  <a:gd name="T17" fmla="*/ 3 h 1904"/>
                  <a:gd name="T18" fmla="*/ 23 w 5200"/>
                  <a:gd name="T19" fmla="*/ 4 h 1904"/>
                  <a:gd name="T20" fmla="*/ 23 w 5200"/>
                  <a:gd name="T21" fmla="*/ 4 h 1904"/>
                  <a:gd name="T22" fmla="*/ 23 w 5200"/>
                  <a:gd name="T23" fmla="*/ 5 h 1904"/>
                  <a:gd name="T24" fmla="*/ 23 w 5200"/>
                  <a:gd name="T25" fmla="*/ 5 h 1904"/>
                  <a:gd name="T26" fmla="*/ 22 w 5200"/>
                  <a:gd name="T27" fmla="*/ 6 h 1904"/>
                  <a:gd name="T28" fmla="*/ 21 w 5200"/>
                  <a:gd name="T29" fmla="*/ 7 h 1904"/>
                  <a:gd name="T30" fmla="*/ 20 w 5200"/>
                  <a:gd name="T31" fmla="*/ 7 h 1904"/>
                  <a:gd name="T32" fmla="*/ 19 w 5200"/>
                  <a:gd name="T33" fmla="*/ 8 h 1904"/>
                  <a:gd name="T34" fmla="*/ 18 w 5200"/>
                  <a:gd name="T35" fmla="*/ 8 h 1904"/>
                  <a:gd name="T36" fmla="*/ 16 w 5200"/>
                  <a:gd name="T37" fmla="*/ 8 h 1904"/>
                  <a:gd name="T38" fmla="*/ 15 w 5200"/>
                  <a:gd name="T39" fmla="*/ 8 h 1904"/>
                  <a:gd name="T40" fmla="*/ 13 w 5200"/>
                  <a:gd name="T41" fmla="*/ 8 h 1904"/>
                  <a:gd name="T42" fmla="*/ 11 w 5200"/>
                  <a:gd name="T43" fmla="*/ 8 h 1904"/>
                  <a:gd name="T44" fmla="*/ 9 w 5200"/>
                  <a:gd name="T45" fmla="*/ 8 h 1904"/>
                  <a:gd name="T46" fmla="*/ 8 w 5200"/>
                  <a:gd name="T47" fmla="*/ 8 h 1904"/>
                  <a:gd name="T48" fmla="*/ 6 w 5200"/>
                  <a:gd name="T49" fmla="*/ 8 h 1904"/>
                  <a:gd name="T50" fmla="*/ 5 w 5200"/>
                  <a:gd name="T51" fmla="*/ 8 h 1904"/>
                  <a:gd name="T52" fmla="*/ 3 w 5200"/>
                  <a:gd name="T53" fmla="*/ 7 h 1904"/>
                  <a:gd name="T54" fmla="*/ 2 w 5200"/>
                  <a:gd name="T55" fmla="*/ 7 h 1904"/>
                  <a:gd name="T56" fmla="*/ 1 w 5200"/>
                  <a:gd name="T57" fmla="*/ 6 h 1904"/>
                  <a:gd name="T58" fmla="*/ 1 w 5200"/>
                  <a:gd name="T59" fmla="*/ 6 h 1904"/>
                  <a:gd name="T60" fmla="*/ 0 w 5200"/>
                  <a:gd name="T61" fmla="*/ 5 h 1904"/>
                  <a:gd name="T62" fmla="*/ 0 w 5200"/>
                  <a:gd name="T63" fmla="*/ 4 h 1904"/>
                  <a:gd name="T64" fmla="*/ 0 w 5200"/>
                  <a:gd name="T65" fmla="*/ 4 h 1904"/>
                  <a:gd name="T66" fmla="*/ 0 w 5200"/>
                  <a:gd name="T67" fmla="*/ 3 h 1904"/>
                  <a:gd name="T68" fmla="*/ 1 w 5200"/>
                  <a:gd name="T69" fmla="*/ 2 h 1904"/>
                  <a:gd name="T70" fmla="*/ 2 w 5200"/>
                  <a:gd name="T71" fmla="*/ 2 h 1904"/>
                  <a:gd name="T72" fmla="*/ 3 w 5200"/>
                  <a:gd name="T73" fmla="*/ 2 h 1904"/>
                  <a:gd name="T74" fmla="*/ 4 w 5200"/>
                  <a:gd name="T75" fmla="*/ 1 h 1904"/>
                  <a:gd name="T76" fmla="*/ 5 w 5200"/>
                  <a:gd name="T77" fmla="*/ 1 h 1904"/>
                  <a:gd name="T78" fmla="*/ 7 w 5200"/>
                  <a:gd name="T79" fmla="*/ 0 h 1904"/>
                  <a:gd name="T80" fmla="*/ 8 w 5200"/>
                  <a:gd name="T81" fmla="*/ 0 h 1904"/>
                  <a:gd name="T82" fmla="*/ 10 w 5200"/>
                  <a:gd name="T83" fmla="*/ 0 h 1904"/>
                  <a:gd name="T84" fmla="*/ 12 w 5200"/>
                  <a:gd name="T85" fmla="*/ 0 h 19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200" h="1904">
                    <a:moveTo>
                      <a:pt x="2613" y="0"/>
                    </a:moveTo>
                    <a:lnTo>
                      <a:pt x="2739" y="0"/>
                    </a:lnTo>
                    <a:lnTo>
                      <a:pt x="2861" y="0"/>
                    </a:lnTo>
                    <a:lnTo>
                      <a:pt x="2983" y="0"/>
                    </a:lnTo>
                    <a:lnTo>
                      <a:pt x="3138" y="0"/>
                    </a:lnTo>
                    <a:lnTo>
                      <a:pt x="3260" y="30"/>
                    </a:lnTo>
                    <a:lnTo>
                      <a:pt x="3385" y="30"/>
                    </a:lnTo>
                    <a:lnTo>
                      <a:pt x="3508" y="30"/>
                    </a:lnTo>
                    <a:lnTo>
                      <a:pt x="3629" y="64"/>
                    </a:lnTo>
                    <a:lnTo>
                      <a:pt x="3722" y="93"/>
                    </a:lnTo>
                    <a:lnTo>
                      <a:pt x="3844" y="93"/>
                    </a:lnTo>
                    <a:lnTo>
                      <a:pt x="3936" y="123"/>
                    </a:lnTo>
                    <a:lnTo>
                      <a:pt x="4061" y="157"/>
                    </a:lnTo>
                    <a:lnTo>
                      <a:pt x="4154" y="187"/>
                    </a:lnTo>
                    <a:lnTo>
                      <a:pt x="4247" y="217"/>
                    </a:lnTo>
                    <a:lnTo>
                      <a:pt x="4368" y="251"/>
                    </a:lnTo>
                    <a:lnTo>
                      <a:pt x="4431" y="281"/>
                    </a:lnTo>
                    <a:lnTo>
                      <a:pt x="4524" y="311"/>
                    </a:lnTo>
                    <a:lnTo>
                      <a:pt x="4616" y="345"/>
                    </a:lnTo>
                    <a:lnTo>
                      <a:pt x="4709" y="374"/>
                    </a:lnTo>
                    <a:lnTo>
                      <a:pt x="4768" y="404"/>
                    </a:lnTo>
                    <a:lnTo>
                      <a:pt x="4830" y="438"/>
                    </a:lnTo>
                    <a:lnTo>
                      <a:pt x="4893" y="498"/>
                    </a:lnTo>
                    <a:lnTo>
                      <a:pt x="4952" y="532"/>
                    </a:lnTo>
                    <a:lnTo>
                      <a:pt x="5015" y="562"/>
                    </a:lnTo>
                    <a:lnTo>
                      <a:pt x="5045" y="626"/>
                    </a:lnTo>
                    <a:lnTo>
                      <a:pt x="5107" y="655"/>
                    </a:lnTo>
                    <a:lnTo>
                      <a:pt x="5137" y="716"/>
                    </a:lnTo>
                    <a:lnTo>
                      <a:pt x="5170" y="750"/>
                    </a:lnTo>
                    <a:lnTo>
                      <a:pt x="5170" y="810"/>
                    </a:lnTo>
                    <a:lnTo>
                      <a:pt x="5200" y="844"/>
                    </a:lnTo>
                    <a:lnTo>
                      <a:pt x="5200" y="904"/>
                    </a:lnTo>
                    <a:lnTo>
                      <a:pt x="5200" y="937"/>
                    </a:lnTo>
                    <a:lnTo>
                      <a:pt x="5200" y="997"/>
                    </a:lnTo>
                    <a:lnTo>
                      <a:pt x="5200" y="1031"/>
                    </a:lnTo>
                    <a:lnTo>
                      <a:pt x="5170" y="1091"/>
                    </a:lnTo>
                    <a:lnTo>
                      <a:pt x="5170" y="1125"/>
                    </a:lnTo>
                    <a:lnTo>
                      <a:pt x="5137" y="1185"/>
                    </a:lnTo>
                    <a:lnTo>
                      <a:pt x="5107" y="1218"/>
                    </a:lnTo>
                    <a:lnTo>
                      <a:pt x="5045" y="1278"/>
                    </a:lnTo>
                    <a:lnTo>
                      <a:pt x="5015" y="1312"/>
                    </a:lnTo>
                    <a:lnTo>
                      <a:pt x="4952" y="1372"/>
                    </a:lnTo>
                    <a:lnTo>
                      <a:pt x="4893" y="1406"/>
                    </a:lnTo>
                    <a:lnTo>
                      <a:pt x="4830" y="1436"/>
                    </a:lnTo>
                    <a:lnTo>
                      <a:pt x="4768" y="1466"/>
                    </a:lnTo>
                    <a:lnTo>
                      <a:pt x="4709" y="1529"/>
                    </a:lnTo>
                    <a:lnTo>
                      <a:pt x="4616" y="1559"/>
                    </a:lnTo>
                    <a:lnTo>
                      <a:pt x="4524" y="1593"/>
                    </a:lnTo>
                    <a:lnTo>
                      <a:pt x="4431" y="1623"/>
                    </a:lnTo>
                    <a:lnTo>
                      <a:pt x="4368" y="1653"/>
                    </a:lnTo>
                    <a:lnTo>
                      <a:pt x="4247" y="1687"/>
                    </a:lnTo>
                    <a:lnTo>
                      <a:pt x="4154" y="1717"/>
                    </a:lnTo>
                    <a:lnTo>
                      <a:pt x="4061" y="1747"/>
                    </a:lnTo>
                    <a:lnTo>
                      <a:pt x="3936" y="1747"/>
                    </a:lnTo>
                    <a:lnTo>
                      <a:pt x="3844" y="1781"/>
                    </a:lnTo>
                    <a:lnTo>
                      <a:pt x="3722" y="1810"/>
                    </a:lnTo>
                    <a:lnTo>
                      <a:pt x="3629" y="1840"/>
                    </a:lnTo>
                    <a:lnTo>
                      <a:pt x="3508" y="1840"/>
                    </a:lnTo>
                    <a:lnTo>
                      <a:pt x="3385" y="1840"/>
                    </a:lnTo>
                    <a:lnTo>
                      <a:pt x="3260" y="1874"/>
                    </a:lnTo>
                    <a:lnTo>
                      <a:pt x="3138" y="1874"/>
                    </a:lnTo>
                    <a:lnTo>
                      <a:pt x="2983" y="1904"/>
                    </a:lnTo>
                    <a:lnTo>
                      <a:pt x="2861" y="1904"/>
                    </a:lnTo>
                    <a:lnTo>
                      <a:pt x="2739" y="1904"/>
                    </a:lnTo>
                    <a:lnTo>
                      <a:pt x="2613" y="1904"/>
                    </a:lnTo>
                    <a:lnTo>
                      <a:pt x="2462" y="1904"/>
                    </a:lnTo>
                    <a:lnTo>
                      <a:pt x="2336" y="1904"/>
                    </a:lnTo>
                    <a:lnTo>
                      <a:pt x="2214" y="1904"/>
                    </a:lnTo>
                    <a:lnTo>
                      <a:pt x="2059" y="1874"/>
                    </a:lnTo>
                    <a:lnTo>
                      <a:pt x="1937" y="1874"/>
                    </a:lnTo>
                    <a:lnTo>
                      <a:pt x="1815" y="1840"/>
                    </a:lnTo>
                    <a:lnTo>
                      <a:pt x="1690" y="1840"/>
                    </a:lnTo>
                    <a:lnTo>
                      <a:pt x="1597" y="1840"/>
                    </a:lnTo>
                    <a:lnTo>
                      <a:pt x="1474" y="1810"/>
                    </a:lnTo>
                    <a:lnTo>
                      <a:pt x="1353" y="1781"/>
                    </a:lnTo>
                    <a:lnTo>
                      <a:pt x="1231" y="1747"/>
                    </a:lnTo>
                    <a:lnTo>
                      <a:pt x="1139" y="1747"/>
                    </a:lnTo>
                    <a:lnTo>
                      <a:pt x="1050" y="1717"/>
                    </a:lnTo>
                    <a:lnTo>
                      <a:pt x="958" y="1687"/>
                    </a:lnTo>
                    <a:lnTo>
                      <a:pt x="865" y="1653"/>
                    </a:lnTo>
                    <a:lnTo>
                      <a:pt x="772" y="1623"/>
                    </a:lnTo>
                    <a:lnTo>
                      <a:pt x="681" y="1593"/>
                    </a:lnTo>
                    <a:lnTo>
                      <a:pt x="588" y="1559"/>
                    </a:lnTo>
                    <a:lnTo>
                      <a:pt x="525" y="1529"/>
                    </a:lnTo>
                    <a:lnTo>
                      <a:pt x="433" y="1466"/>
                    </a:lnTo>
                    <a:lnTo>
                      <a:pt x="370" y="1436"/>
                    </a:lnTo>
                    <a:lnTo>
                      <a:pt x="311" y="1406"/>
                    </a:lnTo>
                    <a:lnTo>
                      <a:pt x="248" y="1372"/>
                    </a:lnTo>
                    <a:lnTo>
                      <a:pt x="186" y="1312"/>
                    </a:lnTo>
                    <a:lnTo>
                      <a:pt x="156" y="1278"/>
                    </a:lnTo>
                    <a:lnTo>
                      <a:pt x="93" y="1218"/>
                    </a:lnTo>
                    <a:lnTo>
                      <a:pt x="63" y="1185"/>
                    </a:lnTo>
                    <a:lnTo>
                      <a:pt x="33" y="1125"/>
                    </a:lnTo>
                    <a:lnTo>
                      <a:pt x="33" y="1091"/>
                    </a:lnTo>
                    <a:lnTo>
                      <a:pt x="0" y="1031"/>
                    </a:lnTo>
                    <a:lnTo>
                      <a:pt x="0" y="997"/>
                    </a:lnTo>
                    <a:lnTo>
                      <a:pt x="0" y="937"/>
                    </a:lnTo>
                    <a:lnTo>
                      <a:pt x="0" y="904"/>
                    </a:lnTo>
                    <a:lnTo>
                      <a:pt x="0" y="844"/>
                    </a:lnTo>
                    <a:lnTo>
                      <a:pt x="33" y="810"/>
                    </a:lnTo>
                    <a:lnTo>
                      <a:pt x="33" y="750"/>
                    </a:lnTo>
                    <a:lnTo>
                      <a:pt x="63" y="716"/>
                    </a:lnTo>
                    <a:lnTo>
                      <a:pt x="93" y="655"/>
                    </a:lnTo>
                    <a:lnTo>
                      <a:pt x="156" y="626"/>
                    </a:lnTo>
                    <a:lnTo>
                      <a:pt x="186" y="562"/>
                    </a:lnTo>
                    <a:lnTo>
                      <a:pt x="248" y="532"/>
                    </a:lnTo>
                    <a:lnTo>
                      <a:pt x="311" y="498"/>
                    </a:lnTo>
                    <a:lnTo>
                      <a:pt x="370" y="438"/>
                    </a:lnTo>
                    <a:lnTo>
                      <a:pt x="433" y="404"/>
                    </a:lnTo>
                    <a:lnTo>
                      <a:pt x="525" y="374"/>
                    </a:lnTo>
                    <a:lnTo>
                      <a:pt x="588" y="345"/>
                    </a:lnTo>
                    <a:lnTo>
                      <a:pt x="681" y="311"/>
                    </a:lnTo>
                    <a:lnTo>
                      <a:pt x="772" y="281"/>
                    </a:lnTo>
                    <a:lnTo>
                      <a:pt x="865" y="251"/>
                    </a:lnTo>
                    <a:lnTo>
                      <a:pt x="958" y="217"/>
                    </a:lnTo>
                    <a:lnTo>
                      <a:pt x="1050" y="187"/>
                    </a:lnTo>
                    <a:lnTo>
                      <a:pt x="1139" y="157"/>
                    </a:lnTo>
                    <a:lnTo>
                      <a:pt x="1231" y="123"/>
                    </a:lnTo>
                    <a:lnTo>
                      <a:pt x="1353" y="93"/>
                    </a:lnTo>
                    <a:lnTo>
                      <a:pt x="1474" y="93"/>
                    </a:lnTo>
                    <a:lnTo>
                      <a:pt x="1597" y="64"/>
                    </a:lnTo>
                    <a:lnTo>
                      <a:pt x="1690" y="30"/>
                    </a:lnTo>
                    <a:lnTo>
                      <a:pt x="1815" y="30"/>
                    </a:lnTo>
                    <a:lnTo>
                      <a:pt x="1937" y="30"/>
                    </a:lnTo>
                    <a:lnTo>
                      <a:pt x="2059" y="0"/>
                    </a:lnTo>
                    <a:lnTo>
                      <a:pt x="2214" y="0"/>
                    </a:lnTo>
                    <a:lnTo>
                      <a:pt x="2336" y="0"/>
                    </a:lnTo>
                    <a:lnTo>
                      <a:pt x="2462" y="0"/>
                    </a:lnTo>
                    <a:lnTo>
                      <a:pt x="2613" y="0"/>
                    </a:lnTo>
                    <a:close/>
                  </a:path>
                </a:pathLst>
              </a:custGeom>
              <a:solidFill>
                <a:srgbClr val="8C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81" name="Freeform 2201">
                <a:extLst>
                  <a:ext uri="{FF2B5EF4-FFF2-40B4-BE49-F238E27FC236}">
                    <a16:creationId xmlns:a16="http://schemas.microsoft.com/office/drawing/2014/main" id="{E6E6AB8C-1256-459F-8542-AEDDD6DA7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4" y="3347"/>
                <a:ext cx="338" cy="121"/>
              </a:xfrm>
              <a:custGeom>
                <a:avLst/>
                <a:gdLst>
                  <a:gd name="T0" fmla="*/ 12 w 5074"/>
                  <a:gd name="T1" fmla="*/ 0 h 1811"/>
                  <a:gd name="T2" fmla="*/ 14 w 5074"/>
                  <a:gd name="T3" fmla="*/ 0 h 1811"/>
                  <a:gd name="T4" fmla="*/ 16 w 5074"/>
                  <a:gd name="T5" fmla="*/ 0 h 1811"/>
                  <a:gd name="T6" fmla="*/ 17 w 5074"/>
                  <a:gd name="T7" fmla="*/ 1 h 1811"/>
                  <a:gd name="T8" fmla="*/ 18 w 5074"/>
                  <a:gd name="T9" fmla="*/ 1 h 1811"/>
                  <a:gd name="T10" fmla="*/ 20 w 5074"/>
                  <a:gd name="T11" fmla="*/ 1 h 1811"/>
                  <a:gd name="T12" fmla="*/ 21 w 5074"/>
                  <a:gd name="T13" fmla="*/ 2 h 1811"/>
                  <a:gd name="T14" fmla="*/ 21 w 5074"/>
                  <a:gd name="T15" fmla="*/ 2 h 1811"/>
                  <a:gd name="T16" fmla="*/ 22 w 5074"/>
                  <a:gd name="T17" fmla="*/ 3 h 1811"/>
                  <a:gd name="T18" fmla="*/ 22 w 5074"/>
                  <a:gd name="T19" fmla="*/ 3 h 1811"/>
                  <a:gd name="T20" fmla="*/ 23 w 5074"/>
                  <a:gd name="T21" fmla="*/ 4 h 1811"/>
                  <a:gd name="T22" fmla="*/ 22 w 5074"/>
                  <a:gd name="T23" fmla="*/ 5 h 1811"/>
                  <a:gd name="T24" fmla="*/ 22 w 5074"/>
                  <a:gd name="T25" fmla="*/ 5 h 1811"/>
                  <a:gd name="T26" fmla="*/ 21 w 5074"/>
                  <a:gd name="T27" fmla="*/ 6 h 1811"/>
                  <a:gd name="T28" fmla="*/ 21 w 5074"/>
                  <a:gd name="T29" fmla="*/ 6 h 1811"/>
                  <a:gd name="T30" fmla="*/ 20 w 5074"/>
                  <a:gd name="T31" fmla="*/ 7 h 1811"/>
                  <a:gd name="T32" fmla="*/ 18 w 5074"/>
                  <a:gd name="T33" fmla="*/ 7 h 1811"/>
                  <a:gd name="T34" fmla="*/ 17 w 5074"/>
                  <a:gd name="T35" fmla="*/ 8 h 1811"/>
                  <a:gd name="T36" fmla="*/ 16 w 5074"/>
                  <a:gd name="T37" fmla="*/ 8 h 1811"/>
                  <a:gd name="T38" fmla="*/ 14 w 5074"/>
                  <a:gd name="T39" fmla="*/ 8 h 1811"/>
                  <a:gd name="T40" fmla="*/ 12 w 5074"/>
                  <a:gd name="T41" fmla="*/ 8 h 1811"/>
                  <a:gd name="T42" fmla="*/ 11 w 5074"/>
                  <a:gd name="T43" fmla="*/ 8 h 1811"/>
                  <a:gd name="T44" fmla="*/ 9 w 5074"/>
                  <a:gd name="T45" fmla="*/ 8 h 1811"/>
                  <a:gd name="T46" fmla="*/ 7 w 5074"/>
                  <a:gd name="T47" fmla="*/ 8 h 1811"/>
                  <a:gd name="T48" fmla="*/ 6 w 5074"/>
                  <a:gd name="T49" fmla="*/ 8 h 1811"/>
                  <a:gd name="T50" fmla="*/ 5 w 5074"/>
                  <a:gd name="T51" fmla="*/ 7 h 1811"/>
                  <a:gd name="T52" fmla="*/ 3 w 5074"/>
                  <a:gd name="T53" fmla="*/ 7 h 1811"/>
                  <a:gd name="T54" fmla="*/ 2 w 5074"/>
                  <a:gd name="T55" fmla="*/ 6 h 1811"/>
                  <a:gd name="T56" fmla="*/ 1 w 5074"/>
                  <a:gd name="T57" fmla="*/ 6 h 1811"/>
                  <a:gd name="T58" fmla="*/ 1 w 5074"/>
                  <a:gd name="T59" fmla="*/ 5 h 1811"/>
                  <a:gd name="T60" fmla="*/ 0 w 5074"/>
                  <a:gd name="T61" fmla="*/ 5 h 1811"/>
                  <a:gd name="T62" fmla="*/ 0 w 5074"/>
                  <a:gd name="T63" fmla="*/ 4 h 1811"/>
                  <a:gd name="T64" fmla="*/ 0 w 5074"/>
                  <a:gd name="T65" fmla="*/ 4 h 1811"/>
                  <a:gd name="T66" fmla="*/ 0 w 5074"/>
                  <a:gd name="T67" fmla="*/ 3 h 1811"/>
                  <a:gd name="T68" fmla="*/ 1 w 5074"/>
                  <a:gd name="T69" fmla="*/ 2 h 1811"/>
                  <a:gd name="T70" fmla="*/ 2 w 5074"/>
                  <a:gd name="T71" fmla="*/ 2 h 1811"/>
                  <a:gd name="T72" fmla="*/ 3 w 5074"/>
                  <a:gd name="T73" fmla="*/ 1 h 1811"/>
                  <a:gd name="T74" fmla="*/ 4 w 5074"/>
                  <a:gd name="T75" fmla="*/ 1 h 1811"/>
                  <a:gd name="T76" fmla="*/ 5 w 5074"/>
                  <a:gd name="T77" fmla="*/ 1 h 1811"/>
                  <a:gd name="T78" fmla="*/ 6 w 5074"/>
                  <a:gd name="T79" fmla="*/ 0 h 1811"/>
                  <a:gd name="T80" fmla="*/ 8 w 5074"/>
                  <a:gd name="T81" fmla="*/ 0 h 1811"/>
                  <a:gd name="T82" fmla="*/ 10 w 5074"/>
                  <a:gd name="T83" fmla="*/ 0 h 1811"/>
                  <a:gd name="T84" fmla="*/ 11 w 5074"/>
                  <a:gd name="T85" fmla="*/ 0 h 181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074" h="1811">
                    <a:moveTo>
                      <a:pt x="2550" y="0"/>
                    </a:moveTo>
                    <a:lnTo>
                      <a:pt x="2676" y="0"/>
                    </a:lnTo>
                    <a:lnTo>
                      <a:pt x="2798" y="0"/>
                    </a:lnTo>
                    <a:lnTo>
                      <a:pt x="2920" y="0"/>
                    </a:lnTo>
                    <a:lnTo>
                      <a:pt x="3045" y="0"/>
                    </a:lnTo>
                    <a:lnTo>
                      <a:pt x="3168" y="30"/>
                    </a:lnTo>
                    <a:lnTo>
                      <a:pt x="3289" y="30"/>
                    </a:lnTo>
                    <a:lnTo>
                      <a:pt x="3412" y="30"/>
                    </a:lnTo>
                    <a:lnTo>
                      <a:pt x="3503" y="64"/>
                    </a:lnTo>
                    <a:lnTo>
                      <a:pt x="3629" y="94"/>
                    </a:lnTo>
                    <a:lnTo>
                      <a:pt x="3751" y="94"/>
                    </a:lnTo>
                    <a:lnTo>
                      <a:pt x="3844" y="124"/>
                    </a:lnTo>
                    <a:lnTo>
                      <a:pt x="3936" y="158"/>
                    </a:lnTo>
                    <a:lnTo>
                      <a:pt x="4058" y="158"/>
                    </a:lnTo>
                    <a:lnTo>
                      <a:pt x="4151" y="188"/>
                    </a:lnTo>
                    <a:lnTo>
                      <a:pt x="4242" y="218"/>
                    </a:lnTo>
                    <a:lnTo>
                      <a:pt x="4335" y="252"/>
                    </a:lnTo>
                    <a:lnTo>
                      <a:pt x="4398" y="281"/>
                    </a:lnTo>
                    <a:lnTo>
                      <a:pt x="4491" y="311"/>
                    </a:lnTo>
                    <a:lnTo>
                      <a:pt x="4553" y="345"/>
                    </a:lnTo>
                    <a:lnTo>
                      <a:pt x="4646" y="375"/>
                    </a:lnTo>
                    <a:lnTo>
                      <a:pt x="4705" y="439"/>
                    </a:lnTo>
                    <a:lnTo>
                      <a:pt x="4767" y="469"/>
                    </a:lnTo>
                    <a:lnTo>
                      <a:pt x="4830" y="500"/>
                    </a:lnTo>
                    <a:lnTo>
                      <a:pt x="4860" y="533"/>
                    </a:lnTo>
                    <a:lnTo>
                      <a:pt x="4923" y="593"/>
                    </a:lnTo>
                    <a:lnTo>
                      <a:pt x="4952" y="623"/>
                    </a:lnTo>
                    <a:lnTo>
                      <a:pt x="4982" y="657"/>
                    </a:lnTo>
                    <a:lnTo>
                      <a:pt x="5016" y="717"/>
                    </a:lnTo>
                    <a:lnTo>
                      <a:pt x="5044" y="751"/>
                    </a:lnTo>
                    <a:lnTo>
                      <a:pt x="5044" y="811"/>
                    </a:lnTo>
                    <a:lnTo>
                      <a:pt x="5074" y="844"/>
                    </a:lnTo>
                    <a:lnTo>
                      <a:pt x="5074" y="904"/>
                    </a:lnTo>
                    <a:lnTo>
                      <a:pt x="5074" y="938"/>
                    </a:lnTo>
                    <a:lnTo>
                      <a:pt x="5044" y="998"/>
                    </a:lnTo>
                    <a:lnTo>
                      <a:pt x="5044" y="1032"/>
                    </a:lnTo>
                    <a:lnTo>
                      <a:pt x="5016" y="1092"/>
                    </a:lnTo>
                    <a:lnTo>
                      <a:pt x="4982" y="1125"/>
                    </a:lnTo>
                    <a:lnTo>
                      <a:pt x="4952" y="1155"/>
                    </a:lnTo>
                    <a:lnTo>
                      <a:pt x="4923" y="1219"/>
                    </a:lnTo>
                    <a:lnTo>
                      <a:pt x="4860" y="1249"/>
                    </a:lnTo>
                    <a:lnTo>
                      <a:pt x="4830" y="1279"/>
                    </a:lnTo>
                    <a:lnTo>
                      <a:pt x="4767" y="1343"/>
                    </a:lnTo>
                    <a:lnTo>
                      <a:pt x="4705" y="1373"/>
                    </a:lnTo>
                    <a:lnTo>
                      <a:pt x="4646" y="1407"/>
                    </a:lnTo>
                    <a:lnTo>
                      <a:pt x="4553" y="1436"/>
                    </a:lnTo>
                    <a:lnTo>
                      <a:pt x="4491" y="1466"/>
                    </a:lnTo>
                    <a:lnTo>
                      <a:pt x="4398" y="1500"/>
                    </a:lnTo>
                    <a:lnTo>
                      <a:pt x="4335" y="1530"/>
                    </a:lnTo>
                    <a:lnTo>
                      <a:pt x="4242" y="1560"/>
                    </a:lnTo>
                    <a:lnTo>
                      <a:pt x="4151" y="1594"/>
                    </a:lnTo>
                    <a:lnTo>
                      <a:pt x="4058" y="1624"/>
                    </a:lnTo>
                    <a:lnTo>
                      <a:pt x="3936" y="1654"/>
                    </a:lnTo>
                    <a:lnTo>
                      <a:pt x="3844" y="1688"/>
                    </a:lnTo>
                    <a:lnTo>
                      <a:pt x="3751" y="1688"/>
                    </a:lnTo>
                    <a:lnTo>
                      <a:pt x="3629" y="1717"/>
                    </a:lnTo>
                    <a:lnTo>
                      <a:pt x="3503" y="1747"/>
                    </a:lnTo>
                    <a:lnTo>
                      <a:pt x="3412" y="1747"/>
                    </a:lnTo>
                    <a:lnTo>
                      <a:pt x="3289" y="1781"/>
                    </a:lnTo>
                    <a:lnTo>
                      <a:pt x="3168" y="1781"/>
                    </a:lnTo>
                    <a:lnTo>
                      <a:pt x="3045" y="1781"/>
                    </a:lnTo>
                    <a:lnTo>
                      <a:pt x="2920" y="1811"/>
                    </a:lnTo>
                    <a:lnTo>
                      <a:pt x="2798" y="1811"/>
                    </a:lnTo>
                    <a:lnTo>
                      <a:pt x="2676" y="1811"/>
                    </a:lnTo>
                    <a:lnTo>
                      <a:pt x="2550" y="1811"/>
                    </a:lnTo>
                    <a:lnTo>
                      <a:pt x="2399" y="1811"/>
                    </a:lnTo>
                    <a:lnTo>
                      <a:pt x="2273" y="1811"/>
                    </a:lnTo>
                    <a:lnTo>
                      <a:pt x="2151" y="1811"/>
                    </a:lnTo>
                    <a:lnTo>
                      <a:pt x="2029" y="1781"/>
                    </a:lnTo>
                    <a:lnTo>
                      <a:pt x="1904" y="1781"/>
                    </a:lnTo>
                    <a:lnTo>
                      <a:pt x="1781" y="1781"/>
                    </a:lnTo>
                    <a:lnTo>
                      <a:pt x="1660" y="1747"/>
                    </a:lnTo>
                    <a:lnTo>
                      <a:pt x="1567" y="1747"/>
                    </a:lnTo>
                    <a:lnTo>
                      <a:pt x="1441" y="1717"/>
                    </a:lnTo>
                    <a:lnTo>
                      <a:pt x="1320" y="1688"/>
                    </a:lnTo>
                    <a:lnTo>
                      <a:pt x="1227" y="1688"/>
                    </a:lnTo>
                    <a:lnTo>
                      <a:pt x="1135" y="1654"/>
                    </a:lnTo>
                    <a:lnTo>
                      <a:pt x="1042" y="1624"/>
                    </a:lnTo>
                    <a:lnTo>
                      <a:pt x="924" y="1594"/>
                    </a:lnTo>
                    <a:lnTo>
                      <a:pt x="832" y="1560"/>
                    </a:lnTo>
                    <a:lnTo>
                      <a:pt x="769" y="1530"/>
                    </a:lnTo>
                    <a:lnTo>
                      <a:pt x="676" y="1500"/>
                    </a:lnTo>
                    <a:lnTo>
                      <a:pt x="584" y="1466"/>
                    </a:lnTo>
                    <a:lnTo>
                      <a:pt x="525" y="1436"/>
                    </a:lnTo>
                    <a:lnTo>
                      <a:pt x="432" y="1407"/>
                    </a:lnTo>
                    <a:lnTo>
                      <a:pt x="370" y="1373"/>
                    </a:lnTo>
                    <a:lnTo>
                      <a:pt x="307" y="1343"/>
                    </a:lnTo>
                    <a:lnTo>
                      <a:pt x="277" y="1279"/>
                    </a:lnTo>
                    <a:lnTo>
                      <a:pt x="214" y="1249"/>
                    </a:lnTo>
                    <a:lnTo>
                      <a:pt x="155" y="1219"/>
                    </a:lnTo>
                    <a:lnTo>
                      <a:pt x="123" y="1155"/>
                    </a:lnTo>
                    <a:lnTo>
                      <a:pt x="93" y="1125"/>
                    </a:lnTo>
                    <a:lnTo>
                      <a:pt x="63" y="1092"/>
                    </a:lnTo>
                    <a:lnTo>
                      <a:pt x="30" y="1032"/>
                    </a:lnTo>
                    <a:lnTo>
                      <a:pt x="30" y="998"/>
                    </a:lnTo>
                    <a:lnTo>
                      <a:pt x="30" y="938"/>
                    </a:lnTo>
                    <a:lnTo>
                      <a:pt x="0" y="904"/>
                    </a:lnTo>
                    <a:lnTo>
                      <a:pt x="30" y="844"/>
                    </a:lnTo>
                    <a:lnTo>
                      <a:pt x="30" y="811"/>
                    </a:lnTo>
                    <a:lnTo>
                      <a:pt x="30" y="751"/>
                    </a:lnTo>
                    <a:lnTo>
                      <a:pt x="63" y="717"/>
                    </a:lnTo>
                    <a:lnTo>
                      <a:pt x="93" y="657"/>
                    </a:lnTo>
                    <a:lnTo>
                      <a:pt x="123" y="623"/>
                    </a:lnTo>
                    <a:lnTo>
                      <a:pt x="155" y="593"/>
                    </a:lnTo>
                    <a:lnTo>
                      <a:pt x="214" y="533"/>
                    </a:lnTo>
                    <a:lnTo>
                      <a:pt x="277" y="500"/>
                    </a:lnTo>
                    <a:lnTo>
                      <a:pt x="307" y="469"/>
                    </a:lnTo>
                    <a:lnTo>
                      <a:pt x="370" y="439"/>
                    </a:lnTo>
                    <a:lnTo>
                      <a:pt x="432" y="375"/>
                    </a:lnTo>
                    <a:lnTo>
                      <a:pt x="525" y="345"/>
                    </a:lnTo>
                    <a:lnTo>
                      <a:pt x="584" y="311"/>
                    </a:lnTo>
                    <a:lnTo>
                      <a:pt x="676" y="281"/>
                    </a:lnTo>
                    <a:lnTo>
                      <a:pt x="769" y="252"/>
                    </a:lnTo>
                    <a:lnTo>
                      <a:pt x="832" y="218"/>
                    </a:lnTo>
                    <a:lnTo>
                      <a:pt x="924" y="188"/>
                    </a:lnTo>
                    <a:lnTo>
                      <a:pt x="1042" y="158"/>
                    </a:lnTo>
                    <a:lnTo>
                      <a:pt x="1135" y="158"/>
                    </a:lnTo>
                    <a:lnTo>
                      <a:pt x="1227" y="124"/>
                    </a:lnTo>
                    <a:lnTo>
                      <a:pt x="1320" y="94"/>
                    </a:lnTo>
                    <a:lnTo>
                      <a:pt x="1441" y="94"/>
                    </a:lnTo>
                    <a:lnTo>
                      <a:pt x="1567" y="64"/>
                    </a:lnTo>
                    <a:lnTo>
                      <a:pt x="1660" y="30"/>
                    </a:lnTo>
                    <a:lnTo>
                      <a:pt x="1781" y="30"/>
                    </a:lnTo>
                    <a:lnTo>
                      <a:pt x="1904" y="30"/>
                    </a:lnTo>
                    <a:lnTo>
                      <a:pt x="2029" y="0"/>
                    </a:lnTo>
                    <a:lnTo>
                      <a:pt x="2151" y="0"/>
                    </a:lnTo>
                    <a:lnTo>
                      <a:pt x="2273" y="0"/>
                    </a:lnTo>
                    <a:lnTo>
                      <a:pt x="2399" y="0"/>
                    </a:lnTo>
                    <a:lnTo>
                      <a:pt x="2550" y="0"/>
                    </a:lnTo>
                    <a:close/>
                  </a:path>
                </a:pathLst>
              </a:custGeom>
              <a:solidFill>
                <a:srgbClr val="8C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82" name="Freeform 2202">
                <a:extLst>
                  <a:ext uri="{FF2B5EF4-FFF2-40B4-BE49-F238E27FC236}">
                    <a16:creationId xmlns:a16="http://schemas.microsoft.com/office/drawing/2014/main" id="{1134DFD3-A005-4045-8122-CA3B2E405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3353"/>
                <a:ext cx="326" cy="115"/>
              </a:xfrm>
              <a:custGeom>
                <a:avLst/>
                <a:gdLst>
                  <a:gd name="T0" fmla="*/ 12 w 4889"/>
                  <a:gd name="T1" fmla="*/ 0 h 1717"/>
                  <a:gd name="T2" fmla="*/ 14 w 4889"/>
                  <a:gd name="T3" fmla="*/ 0 h 1717"/>
                  <a:gd name="T4" fmla="*/ 15 w 4889"/>
                  <a:gd name="T5" fmla="*/ 0 h 1717"/>
                  <a:gd name="T6" fmla="*/ 17 w 4889"/>
                  <a:gd name="T7" fmla="*/ 1 h 1717"/>
                  <a:gd name="T8" fmla="*/ 18 w 4889"/>
                  <a:gd name="T9" fmla="*/ 1 h 1717"/>
                  <a:gd name="T10" fmla="*/ 19 w 4889"/>
                  <a:gd name="T11" fmla="*/ 1 h 1717"/>
                  <a:gd name="T12" fmla="*/ 20 w 4889"/>
                  <a:gd name="T13" fmla="*/ 2 h 1717"/>
                  <a:gd name="T14" fmla="*/ 21 w 4889"/>
                  <a:gd name="T15" fmla="*/ 2 h 1717"/>
                  <a:gd name="T16" fmla="*/ 21 w 4889"/>
                  <a:gd name="T17" fmla="*/ 3 h 1717"/>
                  <a:gd name="T18" fmla="*/ 22 w 4889"/>
                  <a:gd name="T19" fmla="*/ 3 h 1717"/>
                  <a:gd name="T20" fmla="*/ 22 w 4889"/>
                  <a:gd name="T21" fmla="*/ 4 h 1717"/>
                  <a:gd name="T22" fmla="*/ 22 w 4889"/>
                  <a:gd name="T23" fmla="*/ 4 h 1717"/>
                  <a:gd name="T24" fmla="*/ 21 w 4889"/>
                  <a:gd name="T25" fmla="*/ 5 h 1717"/>
                  <a:gd name="T26" fmla="*/ 21 w 4889"/>
                  <a:gd name="T27" fmla="*/ 5 h 1717"/>
                  <a:gd name="T28" fmla="*/ 20 w 4889"/>
                  <a:gd name="T29" fmla="*/ 6 h 1717"/>
                  <a:gd name="T30" fmla="*/ 19 w 4889"/>
                  <a:gd name="T31" fmla="*/ 6 h 1717"/>
                  <a:gd name="T32" fmla="*/ 18 w 4889"/>
                  <a:gd name="T33" fmla="*/ 7 h 1717"/>
                  <a:gd name="T34" fmla="*/ 17 w 4889"/>
                  <a:gd name="T35" fmla="*/ 7 h 1717"/>
                  <a:gd name="T36" fmla="*/ 15 w 4889"/>
                  <a:gd name="T37" fmla="*/ 7 h 1717"/>
                  <a:gd name="T38" fmla="*/ 14 w 4889"/>
                  <a:gd name="T39" fmla="*/ 8 h 1717"/>
                  <a:gd name="T40" fmla="*/ 12 w 4889"/>
                  <a:gd name="T41" fmla="*/ 8 h 1717"/>
                  <a:gd name="T42" fmla="*/ 10 w 4889"/>
                  <a:gd name="T43" fmla="*/ 8 h 1717"/>
                  <a:gd name="T44" fmla="*/ 9 w 4889"/>
                  <a:gd name="T45" fmla="*/ 8 h 1717"/>
                  <a:gd name="T46" fmla="*/ 7 w 4889"/>
                  <a:gd name="T47" fmla="*/ 7 h 1717"/>
                  <a:gd name="T48" fmla="*/ 6 w 4889"/>
                  <a:gd name="T49" fmla="*/ 7 h 1717"/>
                  <a:gd name="T50" fmla="*/ 4 w 4889"/>
                  <a:gd name="T51" fmla="*/ 7 h 1717"/>
                  <a:gd name="T52" fmla="*/ 3 w 4889"/>
                  <a:gd name="T53" fmla="*/ 7 h 1717"/>
                  <a:gd name="T54" fmla="*/ 2 w 4889"/>
                  <a:gd name="T55" fmla="*/ 6 h 1717"/>
                  <a:gd name="T56" fmla="*/ 1 w 4889"/>
                  <a:gd name="T57" fmla="*/ 6 h 1717"/>
                  <a:gd name="T58" fmla="*/ 1 w 4889"/>
                  <a:gd name="T59" fmla="*/ 5 h 1717"/>
                  <a:gd name="T60" fmla="*/ 0 w 4889"/>
                  <a:gd name="T61" fmla="*/ 5 h 1717"/>
                  <a:gd name="T62" fmla="*/ 0 w 4889"/>
                  <a:gd name="T63" fmla="*/ 4 h 1717"/>
                  <a:gd name="T64" fmla="*/ 0 w 4889"/>
                  <a:gd name="T65" fmla="*/ 3 h 1717"/>
                  <a:gd name="T66" fmla="*/ 0 w 4889"/>
                  <a:gd name="T67" fmla="*/ 3 h 1717"/>
                  <a:gd name="T68" fmla="*/ 1 w 4889"/>
                  <a:gd name="T69" fmla="*/ 2 h 1717"/>
                  <a:gd name="T70" fmla="*/ 2 w 4889"/>
                  <a:gd name="T71" fmla="*/ 2 h 1717"/>
                  <a:gd name="T72" fmla="*/ 2 w 4889"/>
                  <a:gd name="T73" fmla="*/ 1 h 1717"/>
                  <a:gd name="T74" fmla="*/ 4 w 4889"/>
                  <a:gd name="T75" fmla="*/ 1 h 1717"/>
                  <a:gd name="T76" fmla="*/ 5 w 4889"/>
                  <a:gd name="T77" fmla="*/ 1 h 1717"/>
                  <a:gd name="T78" fmla="*/ 6 w 4889"/>
                  <a:gd name="T79" fmla="*/ 0 h 1717"/>
                  <a:gd name="T80" fmla="*/ 8 w 4889"/>
                  <a:gd name="T81" fmla="*/ 0 h 1717"/>
                  <a:gd name="T82" fmla="*/ 9 w 4889"/>
                  <a:gd name="T83" fmla="*/ 0 h 1717"/>
                  <a:gd name="T84" fmla="*/ 11 w 4889"/>
                  <a:gd name="T85" fmla="*/ 0 h 171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889" h="1717">
                    <a:moveTo>
                      <a:pt x="2457" y="0"/>
                    </a:moveTo>
                    <a:lnTo>
                      <a:pt x="2583" y="0"/>
                    </a:lnTo>
                    <a:lnTo>
                      <a:pt x="2705" y="0"/>
                    </a:lnTo>
                    <a:lnTo>
                      <a:pt x="2827" y="0"/>
                    </a:lnTo>
                    <a:lnTo>
                      <a:pt x="2952" y="0"/>
                    </a:lnTo>
                    <a:lnTo>
                      <a:pt x="3045" y="30"/>
                    </a:lnTo>
                    <a:lnTo>
                      <a:pt x="3166" y="30"/>
                    </a:lnTo>
                    <a:lnTo>
                      <a:pt x="3289" y="30"/>
                    </a:lnTo>
                    <a:lnTo>
                      <a:pt x="3381" y="64"/>
                    </a:lnTo>
                    <a:lnTo>
                      <a:pt x="3503" y="64"/>
                    </a:lnTo>
                    <a:lnTo>
                      <a:pt x="3596" y="94"/>
                    </a:lnTo>
                    <a:lnTo>
                      <a:pt x="3721" y="124"/>
                    </a:lnTo>
                    <a:lnTo>
                      <a:pt x="3814" y="124"/>
                    </a:lnTo>
                    <a:lnTo>
                      <a:pt x="3905" y="158"/>
                    </a:lnTo>
                    <a:lnTo>
                      <a:pt x="3998" y="187"/>
                    </a:lnTo>
                    <a:lnTo>
                      <a:pt x="4091" y="217"/>
                    </a:lnTo>
                    <a:lnTo>
                      <a:pt x="4183" y="251"/>
                    </a:lnTo>
                    <a:lnTo>
                      <a:pt x="4242" y="281"/>
                    </a:lnTo>
                    <a:lnTo>
                      <a:pt x="4335" y="311"/>
                    </a:lnTo>
                    <a:lnTo>
                      <a:pt x="4398" y="345"/>
                    </a:lnTo>
                    <a:lnTo>
                      <a:pt x="4460" y="375"/>
                    </a:lnTo>
                    <a:lnTo>
                      <a:pt x="4553" y="406"/>
                    </a:lnTo>
                    <a:lnTo>
                      <a:pt x="4582" y="439"/>
                    </a:lnTo>
                    <a:lnTo>
                      <a:pt x="4645" y="468"/>
                    </a:lnTo>
                    <a:lnTo>
                      <a:pt x="4704" y="529"/>
                    </a:lnTo>
                    <a:lnTo>
                      <a:pt x="4737" y="563"/>
                    </a:lnTo>
                    <a:lnTo>
                      <a:pt x="4767" y="593"/>
                    </a:lnTo>
                    <a:lnTo>
                      <a:pt x="4830" y="623"/>
                    </a:lnTo>
                    <a:lnTo>
                      <a:pt x="4830" y="687"/>
                    </a:lnTo>
                    <a:lnTo>
                      <a:pt x="4859" y="717"/>
                    </a:lnTo>
                    <a:lnTo>
                      <a:pt x="4889" y="750"/>
                    </a:lnTo>
                    <a:lnTo>
                      <a:pt x="4889" y="810"/>
                    </a:lnTo>
                    <a:lnTo>
                      <a:pt x="4889" y="844"/>
                    </a:lnTo>
                    <a:lnTo>
                      <a:pt x="4889" y="904"/>
                    </a:lnTo>
                    <a:lnTo>
                      <a:pt x="4889" y="938"/>
                    </a:lnTo>
                    <a:lnTo>
                      <a:pt x="4859" y="968"/>
                    </a:lnTo>
                    <a:lnTo>
                      <a:pt x="4830" y="1031"/>
                    </a:lnTo>
                    <a:lnTo>
                      <a:pt x="4830" y="1061"/>
                    </a:lnTo>
                    <a:lnTo>
                      <a:pt x="4767" y="1091"/>
                    </a:lnTo>
                    <a:lnTo>
                      <a:pt x="4737" y="1155"/>
                    </a:lnTo>
                    <a:lnTo>
                      <a:pt x="4704" y="1185"/>
                    </a:lnTo>
                    <a:lnTo>
                      <a:pt x="4645" y="1219"/>
                    </a:lnTo>
                    <a:lnTo>
                      <a:pt x="4582" y="1249"/>
                    </a:lnTo>
                    <a:lnTo>
                      <a:pt x="4553" y="1279"/>
                    </a:lnTo>
                    <a:lnTo>
                      <a:pt x="4460" y="1342"/>
                    </a:lnTo>
                    <a:lnTo>
                      <a:pt x="4398" y="1372"/>
                    </a:lnTo>
                    <a:lnTo>
                      <a:pt x="4335" y="1406"/>
                    </a:lnTo>
                    <a:lnTo>
                      <a:pt x="4242" y="1436"/>
                    </a:lnTo>
                    <a:lnTo>
                      <a:pt x="4183" y="1466"/>
                    </a:lnTo>
                    <a:lnTo>
                      <a:pt x="4091" y="1500"/>
                    </a:lnTo>
                    <a:lnTo>
                      <a:pt x="3998" y="1500"/>
                    </a:lnTo>
                    <a:lnTo>
                      <a:pt x="3905" y="1530"/>
                    </a:lnTo>
                    <a:lnTo>
                      <a:pt x="3814" y="1560"/>
                    </a:lnTo>
                    <a:lnTo>
                      <a:pt x="3721" y="1594"/>
                    </a:lnTo>
                    <a:lnTo>
                      <a:pt x="3596" y="1594"/>
                    </a:lnTo>
                    <a:lnTo>
                      <a:pt x="3503" y="1623"/>
                    </a:lnTo>
                    <a:lnTo>
                      <a:pt x="3381" y="1653"/>
                    </a:lnTo>
                    <a:lnTo>
                      <a:pt x="3289" y="1653"/>
                    </a:lnTo>
                    <a:lnTo>
                      <a:pt x="3166" y="1687"/>
                    </a:lnTo>
                    <a:lnTo>
                      <a:pt x="3045" y="1687"/>
                    </a:lnTo>
                    <a:lnTo>
                      <a:pt x="2952" y="1687"/>
                    </a:lnTo>
                    <a:lnTo>
                      <a:pt x="2827" y="1687"/>
                    </a:lnTo>
                    <a:lnTo>
                      <a:pt x="2705" y="1717"/>
                    </a:lnTo>
                    <a:lnTo>
                      <a:pt x="2583" y="1717"/>
                    </a:lnTo>
                    <a:lnTo>
                      <a:pt x="2457" y="1717"/>
                    </a:lnTo>
                    <a:lnTo>
                      <a:pt x="2306" y="1717"/>
                    </a:lnTo>
                    <a:lnTo>
                      <a:pt x="2180" y="1717"/>
                    </a:lnTo>
                    <a:lnTo>
                      <a:pt x="2058" y="1687"/>
                    </a:lnTo>
                    <a:lnTo>
                      <a:pt x="1966" y="1687"/>
                    </a:lnTo>
                    <a:lnTo>
                      <a:pt x="1843" y="1687"/>
                    </a:lnTo>
                    <a:lnTo>
                      <a:pt x="1718" y="1687"/>
                    </a:lnTo>
                    <a:lnTo>
                      <a:pt x="1596" y="1653"/>
                    </a:lnTo>
                    <a:lnTo>
                      <a:pt x="1504" y="1653"/>
                    </a:lnTo>
                    <a:lnTo>
                      <a:pt x="1381" y="1623"/>
                    </a:lnTo>
                    <a:lnTo>
                      <a:pt x="1290" y="1594"/>
                    </a:lnTo>
                    <a:lnTo>
                      <a:pt x="1164" y="1594"/>
                    </a:lnTo>
                    <a:lnTo>
                      <a:pt x="1075" y="1560"/>
                    </a:lnTo>
                    <a:lnTo>
                      <a:pt x="983" y="1530"/>
                    </a:lnTo>
                    <a:lnTo>
                      <a:pt x="894" y="1500"/>
                    </a:lnTo>
                    <a:lnTo>
                      <a:pt x="802" y="1500"/>
                    </a:lnTo>
                    <a:lnTo>
                      <a:pt x="709" y="1466"/>
                    </a:lnTo>
                    <a:lnTo>
                      <a:pt x="646" y="1436"/>
                    </a:lnTo>
                    <a:lnTo>
                      <a:pt x="554" y="1406"/>
                    </a:lnTo>
                    <a:lnTo>
                      <a:pt x="491" y="1372"/>
                    </a:lnTo>
                    <a:lnTo>
                      <a:pt x="432" y="1342"/>
                    </a:lnTo>
                    <a:lnTo>
                      <a:pt x="369" y="1279"/>
                    </a:lnTo>
                    <a:lnTo>
                      <a:pt x="306" y="1249"/>
                    </a:lnTo>
                    <a:lnTo>
                      <a:pt x="247" y="1219"/>
                    </a:lnTo>
                    <a:lnTo>
                      <a:pt x="184" y="1185"/>
                    </a:lnTo>
                    <a:lnTo>
                      <a:pt x="155" y="1155"/>
                    </a:lnTo>
                    <a:lnTo>
                      <a:pt x="121" y="1091"/>
                    </a:lnTo>
                    <a:lnTo>
                      <a:pt x="92" y="1061"/>
                    </a:lnTo>
                    <a:lnTo>
                      <a:pt x="62" y="1031"/>
                    </a:lnTo>
                    <a:lnTo>
                      <a:pt x="30" y="968"/>
                    </a:lnTo>
                    <a:lnTo>
                      <a:pt x="30" y="938"/>
                    </a:lnTo>
                    <a:lnTo>
                      <a:pt x="0" y="904"/>
                    </a:lnTo>
                    <a:lnTo>
                      <a:pt x="0" y="844"/>
                    </a:lnTo>
                    <a:lnTo>
                      <a:pt x="0" y="810"/>
                    </a:lnTo>
                    <a:lnTo>
                      <a:pt x="30" y="750"/>
                    </a:lnTo>
                    <a:lnTo>
                      <a:pt x="30" y="717"/>
                    </a:lnTo>
                    <a:lnTo>
                      <a:pt x="62" y="687"/>
                    </a:lnTo>
                    <a:lnTo>
                      <a:pt x="92" y="623"/>
                    </a:lnTo>
                    <a:lnTo>
                      <a:pt x="121" y="593"/>
                    </a:lnTo>
                    <a:lnTo>
                      <a:pt x="155" y="563"/>
                    </a:lnTo>
                    <a:lnTo>
                      <a:pt x="184" y="529"/>
                    </a:lnTo>
                    <a:lnTo>
                      <a:pt x="247" y="468"/>
                    </a:lnTo>
                    <a:lnTo>
                      <a:pt x="306" y="439"/>
                    </a:lnTo>
                    <a:lnTo>
                      <a:pt x="369" y="406"/>
                    </a:lnTo>
                    <a:lnTo>
                      <a:pt x="432" y="375"/>
                    </a:lnTo>
                    <a:lnTo>
                      <a:pt x="491" y="345"/>
                    </a:lnTo>
                    <a:lnTo>
                      <a:pt x="554" y="311"/>
                    </a:lnTo>
                    <a:lnTo>
                      <a:pt x="646" y="281"/>
                    </a:lnTo>
                    <a:lnTo>
                      <a:pt x="709" y="251"/>
                    </a:lnTo>
                    <a:lnTo>
                      <a:pt x="802" y="217"/>
                    </a:lnTo>
                    <a:lnTo>
                      <a:pt x="894" y="187"/>
                    </a:lnTo>
                    <a:lnTo>
                      <a:pt x="983" y="158"/>
                    </a:lnTo>
                    <a:lnTo>
                      <a:pt x="1075" y="124"/>
                    </a:lnTo>
                    <a:lnTo>
                      <a:pt x="1164" y="124"/>
                    </a:lnTo>
                    <a:lnTo>
                      <a:pt x="1290" y="94"/>
                    </a:lnTo>
                    <a:lnTo>
                      <a:pt x="1381" y="64"/>
                    </a:lnTo>
                    <a:lnTo>
                      <a:pt x="1504" y="64"/>
                    </a:lnTo>
                    <a:lnTo>
                      <a:pt x="1596" y="30"/>
                    </a:lnTo>
                    <a:lnTo>
                      <a:pt x="1718" y="30"/>
                    </a:lnTo>
                    <a:lnTo>
                      <a:pt x="1843" y="30"/>
                    </a:lnTo>
                    <a:lnTo>
                      <a:pt x="1966" y="0"/>
                    </a:lnTo>
                    <a:lnTo>
                      <a:pt x="2058" y="0"/>
                    </a:lnTo>
                    <a:lnTo>
                      <a:pt x="2180" y="0"/>
                    </a:lnTo>
                    <a:lnTo>
                      <a:pt x="2306" y="0"/>
                    </a:lnTo>
                    <a:lnTo>
                      <a:pt x="2457" y="0"/>
                    </a:lnTo>
                    <a:close/>
                  </a:path>
                </a:pathLst>
              </a:custGeom>
              <a:solidFill>
                <a:srgbClr val="878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83" name="Freeform 2203">
                <a:extLst>
                  <a:ext uri="{FF2B5EF4-FFF2-40B4-BE49-F238E27FC236}">
                    <a16:creationId xmlns:a16="http://schemas.microsoft.com/office/drawing/2014/main" id="{0F230EEC-6414-418A-AF83-707DF9775B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3360"/>
                <a:ext cx="314" cy="108"/>
              </a:xfrm>
              <a:custGeom>
                <a:avLst/>
                <a:gdLst>
                  <a:gd name="T0" fmla="*/ 11 w 4704"/>
                  <a:gd name="T1" fmla="*/ 0 h 1623"/>
                  <a:gd name="T2" fmla="*/ 14 w 4704"/>
                  <a:gd name="T3" fmla="*/ 0 h 1623"/>
                  <a:gd name="T4" fmla="*/ 15 w 4704"/>
                  <a:gd name="T5" fmla="*/ 0 h 1623"/>
                  <a:gd name="T6" fmla="*/ 17 w 4704"/>
                  <a:gd name="T7" fmla="*/ 1 h 1623"/>
                  <a:gd name="T8" fmla="*/ 19 w 4704"/>
                  <a:gd name="T9" fmla="*/ 1 h 1623"/>
                  <a:gd name="T10" fmla="*/ 20 w 4704"/>
                  <a:gd name="T11" fmla="*/ 2 h 1623"/>
                  <a:gd name="T12" fmla="*/ 21 w 4704"/>
                  <a:gd name="T13" fmla="*/ 2 h 1623"/>
                  <a:gd name="T14" fmla="*/ 21 w 4704"/>
                  <a:gd name="T15" fmla="*/ 3 h 1623"/>
                  <a:gd name="T16" fmla="*/ 21 w 4704"/>
                  <a:gd name="T17" fmla="*/ 4 h 1623"/>
                  <a:gd name="T18" fmla="*/ 21 w 4704"/>
                  <a:gd name="T19" fmla="*/ 5 h 1623"/>
                  <a:gd name="T20" fmla="*/ 20 w 4704"/>
                  <a:gd name="T21" fmla="*/ 5 h 1623"/>
                  <a:gd name="T22" fmla="*/ 19 w 4704"/>
                  <a:gd name="T23" fmla="*/ 6 h 1623"/>
                  <a:gd name="T24" fmla="*/ 17 w 4704"/>
                  <a:gd name="T25" fmla="*/ 6 h 1623"/>
                  <a:gd name="T26" fmla="*/ 15 w 4704"/>
                  <a:gd name="T27" fmla="*/ 7 h 1623"/>
                  <a:gd name="T28" fmla="*/ 14 w 4704"/>
                  <a:gd name="T29" fmla="*/ 7 h 1623"/>
                  <a:gd name="T30" fmla="*/ 11 w 4704"/>
                  <a:gd name="T31" fmla="*/ 7 h 1623"/>
                  <a:gd name="T32" fmla="*/ 9 w 4704"/>
                  <a:gd name="T33" fmla="*/ 7 h 1623"/>
                  <a:gd name="T34" fmla="*/ 7 w 4704"/>
                  <a:gd name="T35" fmla="*/ 7 h 1623"/>
                  <a:gd name="T36" fmla="*/ 5 w 4704"/>
                  <a:gd name="T37" fmla="*/ 7 h 1623"/>
                  <a:gd name="T38" fmla="*/ 4 w 4704"/>
                  <a:gd name="T39" fmla="*/ 6 h 1623"/>
                  <a:gd name="T40" fmla="*/ 2 w 4704"/>
                  <a:gd name="T41" fmla="*/ 6 h 1623"/>
                  <a:gd name="T42" fmla="*/ 1 w 4704"/>
                  <a:gd name="T43" fmla="*/ 5 h 1623"/>
                  <a:gd name="T44" fmla="*/ 0 w 4704"/>
                  <a:gd name="T45" fmla="*/ 5 h 1623"/>
                  <a:gd name="T46" fmla="*/ 0 w 4704"/>
                  <a:gd name="T47" fmla="*/ 4 h 1623"/>
                  <a:gd name="T48" fmla="*/ 0 w 4704"/>
                  <a:gd name="T49" fmla="*/ 3 h 1623"/>
                  <a:gd name="T50" fmla="*/ 0 w 4704"/>
                  <a:gd name="T51" fmla="*/ 2 h 1623"/>
                  <a:gd name="T52" fmla="*/ 1 w 4704"/>
                  <a:gd name="T53" fmla="*/ 2 h 1623"/>
                  <a:gd name="T54" fmla="*/ 2 w 4704"/>
                  <a:gd name="T55" fmla="*/ 1 h 1623"/>
                  <a:gd name="T56" fmla="*/ 4 w 4704"/>
                  <a:gd name="T57" fmla="*/ 1 h 1623"/>
                  <a:gd name="T58" fmla="*/ 5 w 4704"/>
                  <a:gd name="T59" fmla="*/ 0 h 1623"/>
                  <a:gd name="T60" fmla="*/ 7 w 4704"/>
                  <a:gd name="T61" fmla="*/ 0 h 1623"/>
                  <a:gd name="T62" fmla="*/ 9 w 4704"/>
                  <a:gd name="T63" fmla="*/ 0 h 162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4704" h="1623">
                    <a:moveTo>
                      <a:pt x="2365" y="0"/>
                    </a:moveTo>
                    <a:lnTo>
                      <a:pt x="2583" y="0"/>
                    </a:lnTo>
                    <a:lnTo>
                      <a:pt x="2827" y="0"/>
                    </a:lnTo>
                    <a:lnTo>
                      <a:pt x="3046" y="30"/>
                    </a:lnTo>
                    <a:lnTo>
                      <a:pt x="3260" y="64"/>
                    </a:lnTo>
                    <a:lnTo>
                      <a:pt x="3474" y="93"/>
                    </a:lnTo>
                    <a:lnTo>
                      <a:pt x="3659" y="123"/>
                    </a:lnTo>
                    <a:lnTo>
                      <a:pt x="3843" y="187"/>
                    </a:lnTo>
                    <a:lnTo>
                      <a:pt x="4029" y="217"/>
                    </a:lnTo>
                    <a:lnTo>
                      <a:pt x="4183" y="281"/>
                    </a:lnTo>
                    <a:lnTo>
                      <a:pt x="4306" y="345"/>
                    </a:lnTo>
                    <a:lnTo>
                      <a:pt x="4427" y="405"/>
                    </a:lnTo>
                    <a:lnTo>
                      <a:pt x="4520" y="499"/>
                    </a:lnTo>
                    <a:lnTo>
                      <a:pt x="4612" y="563"/>
                    </a:lnTo>
                    <a:lnTo>
                      <a:pt x="4675" y="656"/>
                    </a:lnTo>
                    <a:lnTo>
                      <a:pt x="4704" y="716"/>
                    </a:lnTo>
                    <a:lnTo>
                      <a:pt x="4704" y="810"/>
                    </a:lnTo>
                    <a:lnTo>
                      <a:pt x="4704" y="874"/>
                    </a:lnTo>
                    <a:lnTo>
                      <a:pt x="4675" y="967"/>
                    </a:lnTo>
                    <a:lnTo>
                      <a:pt x="4612" y="1031"/>
                    </a:lnTo>
                    <a:lnTo>
                      <a:pt x="4520" y="1125"/>
                    </a:lnTo>
                    <a:lnTo>
                      <a:pt x="4427" y="1185"/>
                    </a:lnTo>
                    <a:lnTo>
                      <a:pt x="4306" y="1248"/>
                    </a:lnTo>
                    <a:lnTo>
                      <a:pt x="4183" y="1312"/>
                    </a:lnTo>
                    <a:lnTo>
                      <a:pt x="4029" y="1372"/>
                    </a:lnTo>
                    <a:lnTo>
                      <a:pt x="3843" y="1436"/>
                    </a:lnTo>
                    <a:lnTo>
                      <a:pt x="3659" y="1466"/>
                    </a:lnTo>
                    <a:lnTo>
                      <a:pt x="3474" y="1529"/>
                    </a:lnTo>
                    <a:lnTo>
                      <a:pt x="3260" y="1559"/>
                    </a:lnTo>
                    <a:lnTo>
                      <a:pt x="3046" y="1593"/>
                    </a:lnTo>
                    <a:lnTo>
                      <a:pt x="2827" y="1593"/>
                    </a:lnTo>
                    <a:lnTo>
                      <a:pt x="2583" y="1623"/>
                    </a:lnTo>
                    <a:lnTo>
                      <a:pt x="2365" y="1623"/>
                    </a:lnTo>
                    <a:lnTo>
                      <a:pt x="2121" y="1623"/>
                    </a:lnTo>
                    <a:lnTo>
                      <a:pt x="1874" y="1593"/>
                    </a:lnTo>
                    <a:lnTo>
                      <a:pt x="1659" y="1593"/>
                    </a:lnTo>
                    <a:lnTo>
                      <a:pt x="1442" y="1559"/>
                    </a:lnTo>
                    <a:lnTo>
                      <a:pt x="1226" y="1529"/>
                    </a:lnTo>
                    <a:lnTo>
                      <a:pt x="1042" y="1466"/>
                    </a:lnTo>
                    <a:lnTo>
                      <a:pt x="857" y="1436"/>
                    </a:lnTo>
                    <a:lnTo>
                      <a:pt x="677" y="1372"/>
                    </a:lnTo>
                    <a:lnTo>
                      <a:pt x="524" y="1312"/>
                    </a:lnTo>
                    <a:lnTo>
                      <a:pt x="399" y="1248"/>
                    </a:lnTo>
                    <a:lnTo>
                      <a:pt x="277" y="1185"/>
                    </a:lnTo>
                    <a:lnTo>
                      <a:pt x="185" y="1125"/>
                    </a:lnTo>
                    <a:lnTo>
                      <a:pt x="92" y="1031"/>
                    </a:lnTo>
                    <a:lnTo>
                      <a:pt x="29" y="967"/>
                    </a:lnTo>
                    <a:lnTo>
                      <a:pt x="0" y="874"/>
                    </a:lnTo>
                    <a:lnTo>
                      <a:pt x="0" y="810"/>
                    </a:lnTo>
                    <a:lnTo>
                      <a:pt x="0" y="716"/>
                    </a:lnTo>
                    <a:lnTo>
                      <a:pt x="29" y="656"/>
                    </a:lnTo>
                    <a:lnTo>
                      <a:pt x="92" y="563"/>
                    </a:lnTo>
                    <a:lnTo>
                      <a:pt x="185" y="499"/>
                    </a:lnTo>
                    <a:lnTo>
                      <a:pt x="277" y="405"/>
                    </a:lnTo>
                    <a:lnTo>
                      <a:pt x="399" y="345"/>
                    </a:lnTo>
                    <a:lnTo>
                      <a:pt x="524" y="281"/>
                    </a:lnTo>
                    <a:lnTo>
                      <a:pt x="677" y="217"/>
                    </a:lnTo>
                    <a:lnTo>
                      <a:pt x="857" y="187"/>
                    </a:lnTo>
                    <a:lnTo>
                      <a:pt x="1042" y="123"/>
                    </a:lnTo>
                    <a:lnTo>
                      <a:pt x="1226" y="93"/>
                    </a:lnTo>
                    <a:lnTo>
                      <a:pt x="1442" y="64"/>
                    </a:lnTo>
                    <a:lnTo>
                      <a:pt x="1659" y="30"/>
                    </a:lnTo>
                    <a:lnTo>
                      <a:pt x="1874" y="0"/>
                    </a:lnTo>
                    <a:lnTo>
                      <a:pt x="2121" y="0"/>
                    </a:lnTo>
                    <a:lnTo>
                      <a:pt x="2365" y="0"/>
                    </a:lnTo>
                    <a:close/>
                  </a:path>
                </a:pathLst>
              </a:custGeom>
              <a:solidFill>
                <a:srgbClr val="82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84" name="Freeform 2204">
                <a:extLst>
                  <a:ext uri="{FF2B5EF4-FFF2-40B4-BE49-F238E27FC236}">
                    <a16:creationId xmlns:a16="http://schemas.microsoft.com/office/drawing/2014/main" id="{D92234CD-55BE-4BC7-9DCB-83D007C85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2" y="3366"/>
                <a:ext cx="304" cy="102"/>
              </a:xfrm>
              <a:custGeom>
                <a:avLst/>
                <a:gdLst>
                  <a:gd name="T0" fmla="*/ 11 w 4553"/>
                  <a:gd name="T1" fmla="*/ 0 h 1530"/>
                  <a:gd name="T2" fmla="*/ 13 w 4553"/>
                  <a:gd name="T3" fmla="*/ 0 h 1530"/>
                  <a:gd name="T4" fmla="*/ 15 w 4553"/>
                  <a:gd name="T5" fmla="*/ 0 h 1530"/>
                  <a:gd name="T6" fmla="*/ 17 w 4553"/>
                  <a:gd name="T7" fmla="*/ 1 h 1530"/>
                  <a:gd name="T8" fmla="*/ 18 w 4553"/>
                  <a:gd name="T9" fmla="*/ 1 h 1530"/>
                  <a:gd name="T10" fmla="*/ 19 w 4553"/>
                  <a:gd name="T11" fmla="*/ 2 h 1530"/>
                  <a:gd name="T12" fmla="*/ 20 w 4553"/>
                  <a:gd name="T13" fmla="*/ 2 h 1530"/>
                  <a:gd name="T14" fmla="*/ 20 w 4553"/>
                  <a:gd name="T15" fmla="*/ 3 h 1530"/>
                  <a:gd name="T16" fmla="*/ 20 w 4553"/>
                  <a:gd name="T17" fmla="*/ 4 h 1530"/>
                  <a:gd name="T18" fmla="*/ 20 w 4553"/>
                  <a:gd name="T19" fmla="*/ 4 h 1530"/>
                  <a:gd name="T20" fmla="*/ 19 w 4553"/>
                  <a:gd name="T21" fmla="*/ 5 h 1530"/>
                  <a:gd name="T22" fmla="*/ 18 w 4553"/>
                  <a:gd name="T23" fmla="*/ 6 h 1530"/>
                  <a:gd name="T24" fmla="*/ 17 w 4553"/>
                  <a:gd name="T25" fmla="*/ 6 h 1530"/>
                  <a:gd name="T26" fmla="*/ 15 w 4553"/>
                  <a:gd name="T27" fmla="*/ 6 h 1530"/>
                  <a:gd name="T28" fmla="*/ 13 w 4553"/>
                  <a:gd name="T29" fmla="*/ 7 h 1530"/>
                  <a:gd name="T30" fmla="*/ 11 w 4553"/>
                  <a:gd name="T31" fmla="*/ 7 h 1530"/>
                  <a:gd name="T32" fmla="*/ 9 w 4553"/>
                  <a:gd name="T33" fmla="*/ 7 h 1530"/>
                  <a:gd name="T34" fmla="*/ 7 w 4553"/>
                  <a:gd name="T35" fmla="*/ 7 h 1530"/>
                  <a:gd name="T36" fmla="*/ 5 w 4553"/>
                  <a:gd name="T37" fmla="*/ 6 h 1530"/>
                  <a:gd name="T38" fmla="*/ 4 w 4553"/>
                  <a:gd name="T39" fmla="*/ 6 h 1530"/>
                  <a:gd name="T40" fmla="*/ 2 w 4553"/>
                  <a:gd name="T41" fmla="*/ 6 h 1530"/>
                  <a:gd name="T42" fmla="*/ 1 w 4553"/>
                  <a:gd name="T43" fmla="*/ 5 h 1530"/>
                  <a:gd name="T44" fmla="*/ 0 w 4553"/>
                  <a:gd name="T45" fmla="*/ 4 h 1530"/>
                  <a:gd name="T46" fmla="*/ 0 w 4553"/>
                  <a:gd name="T47" fmla="*/ 4 h 1530"/>
                  <a:gd name="T48" fmla="*/ 0 w 4553"/>
                  <a:gd name="T49" fmla="*/ 3 h 1530"/>
                  <a:gd name="T50" fmla="*/ 0 w 4553"/>
                  <a:gd name="T51" fmla="*/ 2 h 1530"/>
                  <a:gd name="T52" fmla="*/ 1 w 4553"/>
                  <a:gd name="T53" fmla="*/ 2 h 1530"/>
                  <a:gd name="T54" fmla="*/ 2 w 4553"/>
                  <a:gd name="T55" fmla="*/ 1 h 1530"/>
                  <a:gd name="T56" fmla="*/ 4 w 4553"/>
                  <a:gd name="T57" fmla="*/ 1 h 1530"/>
                  <a:gd name="T58" fmla="*/ 5 w 4553"/>
                  <a:gd name="T59" fmla="*/ 0 h 1530"/>
                  <a:gd name="T60" fmla="*/ 7 w 4553"/>
                  <a:gd name="T61" fmla="*/ 0 h 1530"/>
                  <a:gd name="T62" fmla="*/ 9 w 4553"/>
                  <a:gd name="T63" fmla="*/ 0 h 153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4553" h="1530">
                    <a:moveTo>
                      <a:pt x="2273" y="0"/>
                    </a:moveTo>
                    <a:lnTo>
                      <a:pt x="2491" y="0"/>
                    </a:lnTo>
                    <a:lnTo>
                      <a:pt x="2705" y="0"/>
                    </a:lnTo>
                    <a:lnTo>
                      <a:pt x="2954" y="30"/>
                    </a:lnTo>
                    <a:lnTo>
                      <a:pt x="3135" y="64"/>
                    </a:lnTo>
                    <a:lnTo>
                      <a:pt x="3352" y="94"/>
                    </a:lnTo>
                    <a:lnTo>
                      <a:pt x="3537" y="124"/>
                    </a:lnTo>
                    <a:lnTo>
                      <a:pt x="3721" y="158"/>
                    </a:lnTo>
                    <a:lnTo>
                      <a:pt x="3874" y="219"/>
                    </a:lnTo>
                    <a:lnTo>
                      <a:pt x="4028" y="281"/>
                    </a:lnTo>
                    <a:lnTo>
                      <a:pt x="4151" y="342"/>
                    </a:lnTo>
                    <a:lnTo>
                      <a:pt x="4276" y="406"/>
                    </a:lnTo>
                    <a:lnTo>
                      <a:pt x="4369" y="470"/>
                    </a:lnTo>
                    <a:lnTo>
                      <a:pt x="4428" y="530"/>
                    </a:lnTo>
                    <a:lnTo>
                      <a:pt x="4490" y="593"/>
                    </a:lnTo>
                    <a:lnTo>
                      <a:pt x="4520" y="687"/>
                    </a:lnTo>
                    <a:lnTo>
                      <a:pt x="4553" y="751"/>
                    </a:lnTo>
                    <a:lnTo>
                      <a:pt x="4520" y="844"/>
                    </a:lnTo>
                    <a:lnTo>
                      <a:pt x="4490" y="904"/>
                    </a:lnTo>
                    <a:lnTo>
                      <a:pt x="4428" y="998"/>
                    </a:lnTo>
                    <a:lnTo>
                      <a:pt x="4369" y="1062"/>
                    </a:lnTo>
                    <a:lnTo>
                      <a:pt x="4276" y="1126"/>
                    </a:lnTo>
                    <a:lnTo>
                      <a:pt x="4151" y="1185"/>
                    </a:lnTo>
                    <a:lnTo>
                      <a:pt x="4028" y="1249"/>
                    </a:lnTo>
                    <a:lnTo>
                      <a:pt x="3874" y="1279"/>
                    </a:lnTo>
                    <a:lnTo>
                      <a:pt x="3721" y="1343"/>
                    </a:lnTo>
                    <a:lnTo>
                      <a:pt x="3537" y="1373"/>
                    </a:lnTo>
                    <a:lnTo>
                      <a:pt x="3352" y="1436"/>
                    </a:lnTo>
                    <a:lnTo>
                      <a:pt x="3135" y="1466"/>
                    </a:lnTo>
                    <a:lnTo>
                      <a:pt x="2954" y="1500"/>
                    </a:lnTo>
                    <a:lnTo>
                      <a:pt x="2705" y="1500"/>
                    </a:lnTo>
                    <a:lnTo>
                      <a:pt x="2491" y="1530"/>
                    </a:lnTo>
                    <a:lnTo>
                      <a:pt x="2273" y="1530"/>
                    </a:lnTo>
                    <a:lnTo>
                      <a:pt x="2029" y="1530"/>
                    </a:lnTo>
                    <a:lnTo>
                      <a:pt x="1811" y="1500"/>
                    </a:lnTo>
                    <a:lnTo>
                      <a:pt x="1597" y="1500"/>
                    </a:lnTo>
                    <a:lnTo>
                      <a:pt x="1383" y="1466"/>
                    </a:lnTo>
                    <a:lnTo>
                      <a:pt x="1164" y="1436"/>
                    </a:lnTo>
                    <a:lnTo>
                      <a:pt x="980" y="1373"/>
                    </a:lnTo>
                    <a:lnTo>
                      <a:pt x="799" y="1343"/>
                    </a:lnTo>
                    <a:lnTo>
                      <a:pt x="647" y="1279"/>
                    </a:lnTo>
                    <a:lnTo>
                      <a:pt x="525" y="1249"/>
                    </a:lnTo>
                    <a:lnTo>
                      <a:pt x="370" y="1185"/>
                    </a:lnTo>
                    <a:lnTo>
                      <a:pt x="278" y="1126"/>
                    </a:lnTo>
                    <a:lnTo>
                      <a:pt x="155" y="1062"/>
                    </a:lnTo>
                    <a:lnTo>
                      <a:pt x="93" y="998"/>
                    </a:lnTo>
                    <a:lnTo>
                      <a:pt x="30" y="904"/>
                    </a:lnTo>
                    <a:lnTo>
                      <a:pt x="0" y="844"/>
                    </a:lnTo>
                    <a:lnTo>
                      <a:pt x="0" y="751"/>
                    </a:lnTo>
                    <a:lnTo>
                      <a:pt x="0" y="687"/>
                    </a:lnTo>
                    <a:lnTo>
                      <a:pt x="30" y="593"/>
                    </a:lnTo>
                    <a:lnTo>
                      <a:pt x="93" y="530"/>
                    </a:lnTo>
                    <a:lnTo>
                      <a:pt x="155" y="470"/>
                    </a:lnTo>
                    <a:lnTo>
                      <a:pt x="278" y="406"/>
                    </a:lnTo>
                    <a:lnTo>
                      <a:pt x="370" y="342"/>
                    </a:lnTo>
                    <a:lnTo>
                      <a:pt x="525" y="281"/>
                    </a:lnTo>
                    <a:lnTo>
                      <a:pt x="647" y="219"/>
                    </a:lnTo>
                    <a:lnTo>
                      <a:pt x="799" y="158"/>
                    </a:lnTo>
                    <a:lnTo>
                      <a:pt x="980" y="124"/>
                    </a:lnTo>
                    <a:lnTo>
                      <a:pt x="1164" y="94"/>
                    </a:lnTo>
                    <a:lnTo>
                      <a:pt x="1383" y="64"/>
                    </a:lnTo>
                    <a:lnTo>
                      <a:pt x="1597" y="30"/>
                    </a:lnTo>
                    <a:lnTo>
                      <a:pt x="1811" y="0"/>
                    </a:lnTo>
                    <a:lnTo>
                      <a:pt x="2029" y="0"/>
                    </a:lnTo>
                    <a:lnTo>
                      <a:pt x="2273" y="0"/>
                    </a:lnTo>
                    <a:close/>
                  </a:path>
                </a:pathLst>
              </a:custGeom>
              <a:solidFill>
                <a:srgbClr val="7F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85" name="Freeform 2205">
                <a:extLst>
                  <a:ext uri="{FF2B5EF4-FFF2-40B4-BE49-F238E27FC236}">
                    <a16:creationId xmlns:a16="http://schemas.microsoft.com/office/drawing/2014/main" id="{CAD01B0B-F10F-4558-9ACA-4009E046FA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3372"/>
                <a:ext cx="294" cy="96"/>
              </a:xfrm>
              <a:custGeom>
                <a:avLst/>
                <a:gdLst>
                  <a:gd name="T0" fmla="*/ 20 w 4398"/>
                  <a:gd name="T1" fmla="*/ 3 h 1436"/>
                  <a:gd name="T2" fmla="*/ 19 w 4398"/>
                  <a:gd name="T3" fmla="*/ 2 h 1436"/>
                  <a:gd name="T4" fmla="*/ 18 w 4398"/>
                  <a:gd name="T5" fmla="*/ 2 h 1436"/>
                  <a:gd name="T6" fmla="*/ 17 w 4398"/>
                  <a:gd name="T7" fmla="*/ 1 h 1436"/>
                  <a:gd name="T8" fmla="*/ 16 w 4398"/>
                  <a:gd name="T9" fmla="*/ 1 h 1436"/>
                  <a:gd name="T10" fmla="*/ 14 w 4398"/>
                  <a:gd name="T11" fmla="*/ 0 h 1436"/>
                  <a:gd name="T12" fmla="*/ 13 w 4398"/>
                  <a:gd name="T13" fmla="*/ 0 h 1436"/>
                  <a:gd name="T14" fmla="*/ 11 w 4398"/>
                  <a:gd name="T15" fmla="*/ 0 h 1436"/>
                  <a:gd name="T16" fmla="*/ 9 w 4398"/>
                  <a:gd name="T17" fmla="*/ 0 h 1436"/>
                  <a:gd name="T18" fmla="*/ 7 w 4398"/>
                  <a:gd name="T19" fmla="*/ 0 h 1436"/>
                  <a:gd name="T20" fmla="*/ 5 w 4398"/>
                  <a:gd name="T21" fmla="*/ 0 h 1436"/>
                  <a:gd name="T22" fmla="*/ 4 w 4398"/>
                  <a:gd name="T23" fmla="*/ 1 h 1436"/>
                  <a:gd name="T24" fmla="*/ 2 w 4398"/>
                  <a:gd name="T25" fmla="*/ 1 h 1436"/>
                  <a:gd name="T26" fmla="*/ 1 w 4398"/>
                  <a:gd name="T27" fmla="*/ 2 h 1436"/>
                  <a:gd name="T28" fmla="*/ 1 w 4398"/>
                  <a:gd name="T29" fmla="*/ 2 h 1436"/>
                  <a:gd name="T30" fmla="*/ 0 w 4398"/>
                  <a:gd name="T31" fmla="*/ 3 h 1436"/>
                  <a:gd name="T32" fmla="*/ 0 w 4398"/>
                  <a:gd name="T33" fmla="*/ 3 h 1436"/>
                  <a:gd name="T34" fmla="*/ 1 w 4398"/>
                  <a:gd name="T35" fmla="*/ 4 h 1436"/>
                  <a:gd name="T36" fmla="*/ 1 w 4398"/>
                  <a:gd name="T37" fmla="*/ 5 h 1436"/>
                  <a:gd name="T38" fmla="*/ 2 w 4398"/>
                  <a:gd name="T39" fmla="*/ 5 h 1436"/>
                  <a:gd name="T40" fmla="*/ 4 w 4398"/>
                  <a:gd name="T41" fmla="*/ 6 h 1436"/>
                  <a:gd name="T42" fmla="*/ 5 w 4398"/>
                  <a:gd name="T43" fmla="*/ 6 h 1436"/>
                  <a:gd name="T44" fmla="*/ 7 w 4398"/>
                  <a:gd name="T45" fmla="*/ 6 h 1436"/>
                  <a:gd name="T46" fmla="*/ 9 w 4398"/>
                  <a:gd name="T47" fmla="*/ 6 h 1436"/>
                  <a:gd name="T48" fmla="*/ 11 w 4398"/>
                  <a:gd name="T49" fmla="*/ 6 h 1436"/>
                  <a:gd name="T50" fmla="*/ 13 w 4398"/>
                  <a:gd name="T51" fmla="*/ 6 h 1436"/>
                  <a:gd name="T52" fmla="*/ 14 w 4398"/>
                  <a:gd name="T53" fmla="*/ 6 h 1436"/>
                  <a:gd name="T54" fmla="*/ 16 w 4398"/>
                  <a:gd name="T55" fmla="*/ 6 h 1436"/>
                  <a:gd name="T56" fmla="*/ 17 w 4398"/>
                  <a:gd name="T57" fmla="*/ 5 h 1436"/>
                  <a:gd name="T58" fmla="*/ 18 w 4398"/>
                  <a:gd name="T59" fmla="*/ 5 h 1436"/>
                  <a:gd name="T60" fmla="*/ 19 w 4398"/>
                  <a:gd name="T61" fmla="*/ 4 h 1436"/>
                  <a:gd name="T62" fmla="*/ 20 w 4398"/>
                  <a:gd name="T63" fmla="*/ 3 h 14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4398" h="1436">
                    <a:moveTo>
                      <a:pt x="4398" y="717"/>
                    </a:moveTo>
                    <a:lnTo>
                      <a:pt x="4365" y="657"/>
                    </a:lnTo>
                    <a:lnTo>
                      <a:pt x="4335" y="563"/>
                    </a:lnTo>
                    <a:lnTo>
                      <a:pt x="4272" y="499"/>
                    </a:lnTo>
                    <a:lnTo>
                      <a:pt x="4213" y="436"/>
                    </a:lnTo>
                    <a:lnTo>
                      <a:pt x="4121" y="376"/>
                    </a:lnTo>
                    <a:lnTo>
                      <a:pt x="3995" y="312"/>
                    </a:lnTo>
                    <a:lnTo>
                      <a:pt x="3874" y="248"/>
                    </a:lnTo>
                    <a:lnTo>
                      <a:pt x="3751" y="218"/>
                    </a:lnTo>
                    <a:lnTo>
                      <a:pt x="3596" y="158"/>
                    </a:lnTo>
                    <a:lnTo>
                      <a:pt x="3411" y="125"/>
                    </a:lnTo>
                    <a:lnTo>
                      <a:pt x="3226" y="94"/>
                    </a:lnTo>
                    <a:lnTo>
                      <a:pt x="3042" y="64"/>
                    </a:lnTo>
                    <a:lnTo>
                      <a:pt x="2857" y="30"/>
                    </a:lnTo>
                    <a:lnTo>
                      <a:pt x="2642" y="0"/>
                    </a:lnTo>
                    <a:lnTo>
                      <a:pt x="2428" y="0"/>
                    </a:lnTo>
                    <a:lnTo>
                      <a:pt x="2180" y="0"/>
                    </a:lnTo>
                    <a:lnTo>
                      <a:pt x="1966" y="0"/>
                    </a:lnTo>
                    <a:lnTo>
                      <a:pt x="1748" y="0"/>
                    </a:lnTo>
                    <a:lnTo>
                      <a:pt x="1534" y="30"/>
                    </a:lnTo>
                    <a:lnTo>
                      <a:pt x="1349" y="64"/>
                    </a:lnTo>
                    <a:lnTo>
                      <a:pt x="1164" y="94"/>
                    </a:lnTo>
                    <a:lnTo>
                      <a:pt x="980" y="125"/>
                    </a:lnTo>
                    <a:lnTo>
                      <a:pt x="795" y="158"/>
                    </a:lnTo>
                    <a:lnTo>
                      <a:pt x="647" y="218"/>
                    </a:lnTo>
                    <a:lnTo>
                      <a:pt x="522" y="248"/>
                    </a:lnTo>
                    <a:lnTo>
                      <a:pt x="369" y="312"/>
                    </a:lnTo>
                    <a:lnTo>
                      <a:pt x="278" y="376"/>
                    </a:lnTo>
                    <a:lnTo>
                      <a:pt x="185" y="436"/>
                    </a:lnTo>
                    <a:lnTo>
                      <a:pt x="122" y="499"/>
                    </a:lnTo>
                    <a:lnTo>
                      <a:pt x="59" y="563"/>
                    </a:lnTo>
                    <a:lnTo>
                      <a:pt x="30" y="657"/>
                    </a:lnTo>
                    <a:lnTo>
                      <a:pt x="0" y="717"/>
                    </a:lnTo>
                    <a:lnTo>
                      <a:pt x="30" y="780"/>
                    </a:lnTo>
                    <a:lnTo>
                      <a:pt x="59" y="844"/>
                    </a:lnTo>
                    <a:lnTo>
                      <a:pt x="122" y="938"/>
                    </a:lnTo>
                    <a:lnTo>
                      <a:pt x="185" y="998"/>
                    </a:lnTo>
                    <a:lnTo>
                      <a:pt x="278" y="1061"/>
                    </a:lnTo>
                    <a:lnTo>
                      <a:pt x="369" y="1125"/>
                    </a:lnTo>
                    <a:lnTo>
                      <a:pt x="522" y="1155"/>
                    </a:lnTo>
                    <a:lnTo>
                      <a:pt x="647" y="1219"/>
                    </a:lnTo>
                    <a:lnTo>
                      <a:pt x="795" y="1249"/>
                    </a:lnTo>
                    <a:lnTo>
                      <a:pt x="980" y="1313"/>
                    </a:lnTo>
                    <a:lnTo>
                      <a:pt x="1164" y="1342"/>
                    </a:lnTo>
                    <a:lnTo>
                      <a:pt x="1349" y="1372"/>
                    </a:lnTo>
                    <a:lnTo>
                      <a:pt x="1534" y="1406"/>
                    </a:lnTo>
                    <a:lnTo>
                      <a:pt x="1748" y="1406"/>
                    </a:lnTo>
                    <a:lnTo>
                      <a:pt x="1966" y="1436"/>
                    </a:lnTo>
                    <a:lnTo>
                      <a:pt x="2180" y="1436"/>
                    </a:lnTo>
                    <a:lnTo>
                      <a:pt x="2428" y="1436"/>
                    </a:lnTo>
                    <a:lnTo>
                      <a:pt x="2642" y="1406"/>
                    </a:lnTo>
                    <a:lnTo>
                      <a:pt x="2857" y="1406"/>
                    </a:lnTo>
                    <a:lnTo>
                      <a:pt x="3042" y="1372"/>
                    </a:lnTo>
                    <a:lnTo>
                      <a:pt x="3226" y="1342"/>
                    </a:lnTo>
                    <a:lnTo>
                      <a:pt x="3411" y="1313"/>
                    </a:lnTo>
                    <a:lnTo>
                      <a:pt x="3596" y="1249"/>
                    </a:lnTo>
                    <a:lnTo>
                      <a:pt x="3751" y="1219"/>
                    </a:lnTo>
                    <a:lnTo>
                      <a:pt x="3874" y="1155"/>
                    </a:lnTo>
                    <a:lnTo>
                      <a:pt x="3995" y="1125"/>
                    </a:lnTo>
                    <a:lnTo>
                      <a:pt x="4121" y="1061"/>
                    </a:lnTo>
                    <a:lnTo>
                      <a:pt x="4213" y="998"/>
                    </a:lnTo>
                    <a:lnTo>
                      <a:pt x="4272" y="938"/>
                    </a:lnTo>
                    <a:lnTo>
                      <a:pt x="4335" y="844"/>
                    </a:lnTo>
                    <a:lnTo>
                      <a:pt x="4365" y="780"/>
                    </a:lnTo>
                    <a:lnTo>
                      <a:pt x="4398" y="717"/>
                    </a:lnTo>
                    <a:close/>
                  </a:path>
                </a:pathLst>
              </a:custGeom>
              <a:solidFill>
                <a:srgbClr val="7A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86" name="Freeform 2206">
                <a:extLst>
                  <a:ext uri="{FF2B5EF4-FFF2-40B4-BE49-F238E27FC236}">
                    <a16:creationId xmlns:a16="http://schemas.microsoft.com/office/drawing/2014/main" id="{876553A3-7395-4972-9553-FBD6DCEF9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2" y="3237"/>
                <a:ext cx="267" cy="116"/>
              </a:xfrm>
              <a:custGeom>
                <a:avLst/>
                <a:gdLst>
                  <a:gd name="T0" fmla="*/ 18 w 4003"/>
                  <a:gd name="T1" fmla="*/ 7 h 1751"/>
                  <a:gd name="T2" fmla="*/ 18 w 4003"/>
                  <a:gd name="T3" fmla="*/ 7 h 1751"/>
                  <a:gd name="T4" fmla="*/ 17 w 4003"/>
                  <a:gd name="T5" fmla="*/ 6 h 1751"/>
                  <a:gd name="T6" fmla="*/ 17 w 4003"/>
                  <a:gd name="T7" fmla="*/ 5 h 1751"/>
                  <a:gd name="T8" fmla="*/ 16 w 4003"/>
                  <a:gd name="T9" fmla="*/ 4 h 1751"/>
                  <a:gd name="T10" fmla="*/ 15 w 4003"/>
                  <a:gd name="T11" fmla="*/ 4 h 1751"/>
                  <a:gd name="T12" fmla="*/ 14 w 4003"/>
                  <a:gd name="T13" fmla="*/ 3 h 1751"/>
                  <a:gd name="T14" fmla="*/ 13 w 4003"/>
                  <a:gd name="T15" fmla="*/ 2 h 1751"/>
                  <a:gd name="T16" fmla="*/ 12 w 4003"/>
                  <a:gd name="T17" fmla="*/ 2 h 1751"/>
                  <a:gd name="T18" fmla="*/ 11 w 4003"/>
                  <a:gd name="T19" fmla="*/ 2 h 1751"/>
                  <a:gd name="T20" fmla="*/ 9 w 4003"/>
                  <a:gd name="T21" fmla="*/ 1 h 1751"/>
                  <a:gd name="T22" fmla="*/ 8 w 4003"/>
                  <a:gd name="T23" fmla="*/ 1 h 1751"/>
                  <a:gd name="T24" fmla="*/ 6 w 4003"/>
                  <a:gd name="T25" fmla="*/ 1 h 1751"/>
                  <a:gd name="T26" fmla="*/ 4 w 4003"/>
                  <a:gd name="T27" fmla="*/ 0 h 1751"/>
                  <a:gd name="T28" fmla="*/ 3 w 4003"/>
                  <a:gd name="T29" fmla="*/ 0 h 1751"/>
                  <a:gd name="T30" fmla="*/ 1 w 4003"/>
                  <a:gd name="T31" fmla="*/ 0 h 1751"/>
                  <a:gd name="T32" fmla="*/ 0 w 4003"/>
                  <a:gd name="T33" fmla="*/ 0 h 1751"/>
                  <a:gd name="T34" fmla="*/ 2 w 4003"/>
                  <a:gd name="T35" fmla="*/ 0 h 1751"/>
                  <a:gd name="T36" fmla="*/ 4 w 4003"/>
                  <a:gd name="T37" fmla="*/ 0 h 1751"/>
                  <a:gd name="T38" fmla="*/ 5 w 4003"/>
                  <a:gd name="T39" fmla="*/ 1 h 1751"/>
                  <a:gd name="T40" fmla="*/ 7 w 4003"/>
                  <a:gd name="T41" fmla="*/ 1 h 1751"/>
                  <a:gd name="T42" fmla="*/ 8 w 4003"/>
                  <a:gd name="T43" fmla="*/ 1 h 1751"/>
                  <a:gd name="T44" fmla="*/ 10 w 4003"/>
                  <a:gd name="T45" fmla="*/ 2 h 1751"/>
                  <a:gd name="T46" fmla="*/ 11 w 4003"/>
                  <a:gd name="T47" fmla="*/ 2 h 1751"/>
                  <a:gd name="T48" fmla="*/ 12 w 4003"/>
                  <a:gd name="T49" fmla="*/ 2 h 1751"/>
                  <a:gd name="T50" fmla="*/ 14 w 4003"/>
                  <a:gd name="T51" fmla="*/ 3 h 1751"/>
                  <a:gd name="T52" fmla="*/ 15 w 4003"/>
                  <a:gd name="T53" fmla="*/ 4 h 1751"/>
                  <a:gd name="T54" fmla="*/ 15 w 4003"/>
                  <a:gd name="T55" fmla="*/ 4 h 1751"/>
                  <a:gd name="T56" fmla="*/ 16 w 4003"/>
                  <a:gd name="T57" fmla="*/ 5 h 1751"/>
                  <a:gd name="T58" fmla="*/ 17 w 4003"/>
                  <a:gd name="T59" fmla="*/ 5 h 1751"/>
                  <a:gd name="T60" fmla="*/ 17 w 4003"/>
                  <a:gd name="T61" fmla="*/ 6 h 1751"/>
                  <a:gd name="T62" fmla="*/ 18 w 4003"/>
                  <a:gd name="T63" fmla="*/ 7 h 1751"/>
                  <a:gd name="T64" fmla="*/ 18 w 4003"/>
                  <a:gd name="T65" fmla="*/ 8 h 175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003" h="1751">
                    <a:moveTo>
                      <a:pt x="4003" y="1751"/>
                    </a:moveTo>
                    <a:lnTo>
                      <a:pt x="3970" y="1657"/>
                    </a:lnTo>
                    <a:lnTo>
                      <a:pt x="3970" y="1564"/>
                    </a:lnTo>
                    <a:lnTo>
                      <a:pt x="3940" y="1500"/>
                    </a:lnTo>
                    <a:lnTo>
                      <a:pt x="3910" y="1406"/>
                    </a:lnTo>
                    <a:lnTo>
                      <a:pt x="3847" y="1313"/>
                    </a:lnTo>
                    <a:lnTo>
                      <a:pt x="3818" y="1219"/>
                    </a:lnTo>
                    <a:lnTo>
                      <a:pt x="3756" y="1159"/>
                    </a:lnTo>
                    <a:lnTo>
                      <a:pt x="3663" y="1066"/>
                    </a:lnTo>
                    <a:lnTo>
                      <a:pt x="3600" y="1002"/>
                    </a:lnTo>
                    <a:lnTo>
                      <a:pt x="3508" y="908"/>
                    </a:lnTo>
                    <a:lnTo>
                      <a:pt x="3415" y="844"/>
                    </a:lnTo>
                    <a:lnTo>
                      <a:pt x="3293" y="784"/>
                    </a:lnTo>
                    <a:lnTo>
                      <a:pt x="3201" y="721"/>
                    </a:lnTo>
                    <a:lnTo>
                      <a:pt x="3079" y="627"/>
                    </a:lnTo>
                    <a:lnTo>
                      <a:pt x="2957" y="563"/>
                    </a:lnTo>
                    <a:lnTo>
                      <a:pt x="2801" y="502"/>
                    </a:lnTo>
                    <a:lnTo>
                      <a:pt x="2680" y="469"/>
                    </a:lnTo>
                    <a:lnTo>
                      <a:pt x="2524" y="409"/>
                    </a:lnTo>
                    <a:lnTo>
                      <a:pt x="2369" y="346"/>
                    </a:lnTo>
                    <a:lnTo>
                      <a:pt x="2218" y="315"/>
                    </a:lnTo>
                    <a:lnTo>
                      <a:pt x="2063" y="251"/>
                    </a:lnTo>
                    <a:lnTo>
                      <a:pt x="1908" y="221"/>
                    </a:lnTo>
                    <a:lnTo>
                      <a:pt x="1722" y="188"/>
                    </a:lnTo>
                    <a:lnTo>
                      <a:pt x="1538" y="158"/>
                    </a:lnTo>
                    <a:lnTo>
                      <a:pt x="1353" y="128"/>
                    </a:lnTo>
                    <a:lnTo>
                      <a:pt x="1169" y="94"/>
                    </a:lnTo>
                    <a:lnTo>
                      <a:pt x="983" y="64"/>
                    </a:lnTo>
                    <a:lnTo>
                      <a:pt x="802" y="34"/>
                    </a:lnTo>
                    <a:lnTo>
                      <a:pt x="618" y="34"/>
                    </a:lnTo>
                    <a:lnTo>
                      <a:pt x="400" y="0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0" y="64"/>
                    </a:lnTo>
                    <a:lnTo>
                      <a:pt x="215" y="64"/>
                    </a:lnTo>
                    <a:lnTo>
                      <a:pt x="400" y="64"/>
                    </a:lnTo>
                    <a:lnTo>
                      <a:pt x="618" y="64"/>
                    </a:lnTo>
                    <a:lnTo>
                      <a:pt x="802" y="94"/>
                    </a:lnTo>
                    <a:lnTo>
                      <a:pt x="983" y="94"/>
                    </a:lnTo>
                    <a:lnTo>
                      <a:pt x="1169" y="128"/>
                    </a:lnTo>
                    <a:lnTo>
                      <a:pt x="1353" y="158"/>
                    </a:lnTo>
                    <a:lnTo>
                      <a:pt x="1538" y="188"/>
                    </a:lnTo>
                    <a:lnTo>
                      <a:pt x="1722" y="221"/>
                    </a:lnTo>
                    <a:lnTo>
                      <a:pt x="1878" y="251"/>
                    </a:lnTo>
                    <a:lnTo>
                      <a:pt x="2063" y="282"/>
                    </a:lnTo>
                    <a:lnTo>
                      <a:pt x="2218" y="346"/>
                    </a:lnTo>
                    <a:lnTo>
                      <a:pt x="2369" y="376"/>
                    </a:lnTo>
                    <a:lnTo>
                      <a:pt x="2524" y="440"/>
                    </a:lnTo>
                    <a:lnTo>
                      <a:pt x="2647" y="502"/>
                    </a:lnTo>
                    <a:lnTo>
                      <a:pt x="2801" y="563"/>
                    </a:lnTo>
                    <a:lnTo>
                      <a:pt x="2924" y="627"/>
                    </a:lnTo>
                    <a:lnTo>
                      <a:pt x="3049" y="691"/>
                    </a:lnTo>
                    <a:lnTo>
                      <a:pt x="3171" y="751"/>
                    </a:lnTo>
                    <a:lnTo>
                      <a:pt x="3264" y="814"/>
                    </a:lnTo>
                    <a:lnTo>
                      <a:pt x="3386" y="878"/>
                    </a:lnTo>
                    <a:lnTo>
                      <a:pt x="3478" y="938"/>
                    </a:lnTo>
                    <a:lnTo>
                      <a:pt x="3570" y="1032"/>
                    </a:lnTo>
                    <a:lnTo>
                      <a:pt x="3633" y="1095"/>
                    </a:lnTo>
                    <a:lnTo>
                      <a:pt x="3726" y="1189"/>
                    </a:lnTo>
                    <a:lnTo>
                      <a:pt x="3784" y="1253"/>
                    </a:lnTo>
                    <a:lnTo>
                      <a:pt x="3818" y="1347"/>
                    </a:lnTo>
                    <a:lnTo>
                      <a:pt x="3877" y="1406"/>
                    </a:lnTo>
                    <a:lnTo>
                      <a:pt x="3910" y="1500"/>
                    </a:lnTo>
                    <a:lnTo>
                      <a:pt x="3940" y="1594"/>
                    </a:lnTo>
                    <a:lnTo>
                      <a:pt x="3940" y="1657"/>
                    </a:lnTo>
                    <a:lnTo>
                      <a:pt x="3940" y="1751"/>
                    </a:lnTo>
                    <a:lnTo>
                      <a:pt x="4003" y="1751"/>
                    </a:lnTo>
                    <a:close/>
                  </a:path>
                </a:pathLst>
              </a:custGeom>
              <a:solidFill>
                <a:srgbClr val="ED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87" name="Freeform 2207">
                <a:extLst>
                  <a:ext uri="{FF2B5EF4-FFF2-40B4-BE49-F238E27FC236}">
                    <a16:creationId xmlns:a16="http://schemas.microsoft.com/office/drawing/2014/main" id="{F4C0CD08-E359-49B5-B4CB-FA1D43564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2" y="3353"/>
                <a:ext cx="267" cy="117"/>
              </a:xfrm>
              <a:custGeom>
                <a:avLst/>
                <a:gdLst>
                  <a:gd name="T0" fmla="*/ 1 w 4003"/>
                  <a:gd name="T1" fmla="*/ 8 h 1747"/>
                  <a:gd name="T2" fmla="*/ 3 w 4003"/>
                  <a:gd name="T3" fmla="*/ 8 h 1747"/>
                  <a:gd name="T4" fmla="*/ 4 w 4003"/>
                  <a:gd name="T5" fmla="*/ 8 h 1747"/>
                  <a:gd name="T6" fmla="*/ 6 w 4003"/>
                  <a:gd name="T7" fmla="*/ 7 h 1747"/>
                  <a:gd name="T8" fmla="*/ 8 w 4003"/>
                  <a:gd name="T9" fmla="*/ 7 h 1747"/>
                  <a:gd name="T10" fmla="*/ 9 w 4003"/>
                  <a:gd name="T11" fmla="*/ 7 h 1747"/>
                  <a:gd name="T12" fmla="*/ 11 w 4003"/>
                  <a:gd name="T13" fmla="*/ 6 h 1747"/>
                  <a:gd name="T14" fmla="*/ 12 w 4003"/>
                  <a:gd name="T15" fmla="*/ 6 h 1747"/>
                  <a:gd name="T16" fmla="*/ 13 w 4003"/>
                  <a:gd name="T17" fmla="*/ 5 h 1747"/>
                  <a:gd name="T18" fmla="*/ 14 w 4003"/>
                  <a:gd name="T19" fmla="*/ 5 h 1747"/>
                  <a:gd name="T20" fmla="*/ 15 w 4003"/>
                  <a:gd name="T21" fmla="*/ 4 h 1747"/>
                  <a:gd name="T22" fmla="*/ 16 w 4003"/>
                  <a:gd name="T23" fmla="*/ 3 h 1747"/>
                  <a:gd name="T24" fmla="*/ 17 w 4003"/>
                  <a:gd name="T25" fmla="*/ 3 h 1747"/>
                  <a:gd name="T26" fmla="*/ 17 w 4003"/>
                  <a:gd name="T27" fmla="*/ 2 h 1747"/>
                  <a:gd name="T28" fmla="*/ 18 w 4003"/>
                  <a:gd name="T29" fmla="*/ 1 h 1747"/>
                  <a:gd name="T30" fmla="*/ 18 w 4003"/>
                  <a:gd name="T31" fmla="*/ 0 h 1747"/>
                  <a:gd name="T32" fmla="*/ 18 w 4003"/>
                  <a:gd name="T33" fmla="*/ 0 h 1747"/>
                  <a:gd name="T34" fmla="*/ 18 w 4003"/>
                  <a:gd name="T35" fmla="*/ 1 h 1747"/>
                  <a:gd name="T36" fmla="*/ 17 w 4003"/>
                  <a:gd name="T37" fmla="*/ 2 h 1747"/>
                  <a:gd name="T38" fmla="*/ 17 w 4003"/>
                  <a:gd name="T39" fmla="*/ 2 h 1747"/>
                  <a:gd name="T40" fmla="*/ 16 w 4003"/>
                  <a:gd name="T41" fmla="*/ 3 h 1747"/>
                  <a:gd name="T42" fmla="*/ 15 w 4003"/>
                  <a:gd name="T43" fmla="*/ 4 h 1747"/>
                  <a:gd name="T44" fmla="*/ 15 w 4003"/>
                  <a:gd name="T45" fmla="*/ 4 h 1747"/>
                  <a:gd name="T46" fmla="*/ 14 w 4003"/>
                  <a:gd name="T47" fmla="*/ 5 h 1747"/>
                  <a:gd name="T48" fmla="*/ 12 w 4003"/>
                  <a:gd name="T49" fmla="*/ 5 h 1747"/>
                  <a:gd name="T50" fmla="*/ 11 w 4003"/>
                  <a:gd name="T51" fmla="*/ 6 h 1747"/>
                  <a:gd name="T52" fmla="*/ 10 w 4003"/>
                  <a:gd name="T53" fmla="*/ 6 h 1747"/>
                  <a:gd name="T54" fmla="*/ 8 w 4003"/>
                  <a:gd name="T55" fmla="*/ 7 h 1747"/>
                  <a:gd name="T56" fmla="*/ 7 w 4003"/>
                  <a:gd name="T57" fmla="*/ 7 h 1747"/>
                  <a:gd name="T58" fmla="*/ 5 w 4003"/>
                  <a:gd name="T59" fmla="*/ 7 h 1747"/>
                  <a:gd name="T60" fmla="*/ 4 w 4003"/>
                  <a:gd name="T61" fmla="*/ 8 h 1747"/>
                  <a:gd name="T62" fmla="*/ 2 w 4003"/>
                  <a:gd name="T63" fmla="*/ 8 h 1747"/>
                  <a:gd name="T64" fmla="*/ 0 w 4003"/>
                  <a:gd name="T65" fmla="*/ 8 h 17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003" h="1747">
                    <a:moveTo>
                      <a:pt x="0" y="1747"/>
                    </a:moveTo>
                    <a:lnTo>
                      <a:pt x="215" y="1747"/>
                    </a:lnTo>
                    <a:lnTo>
                      <a:pt x="400" y="1747"/>
                    </a:lnTo>
                    <a:lnTo>
                      <a:pt x="618" y="1747"/>
                    </a:lnTo>
                    <a:lnTo>
                      <a:pt x="802" y="1717"/>
                    </a:lnTo>
                    <a:lnTo>
                      <a:pt x="983" y="1717"/>
                    </a:lnTo>
                    <a:lnTo>
                      <a:pt x="1169" y="1687"/>
                    </a:lnTo>
                    <a:lnTo>
                      <a:pt x="1353" y="1653"/>
                    </a:lnTo>
                    <a:lnTo>
                      <a:pt x="1538" y="1623"/>
                    </a:lnTo>
                    <a:lnTo>
                      <a:pt x="1722" y="1594"/>
                    </a:lnTo>
                    <a:lnTo>
                      <a:pt x="1908" y="1560"/>
                    </a:lnTo>
                    <a:lnTo>
                      <a:pt x="2063" y="1500"/>
                    </a:lnTo>
                    <a:lnTo>
                      <a:pt x="2218" y="1466"/>
                    </a:lnTo>
                    <a:lnTo>
                      <a:pt x="2369" y="1406"/>
                    </a:lnTo>
                    <a:lnTo>
                      <a:pt x="2524" y="1372"/>
                    </a:lnTo>
                    <a:lnTo>
                      <a:pt x="2680" y="1313"/>
                    </a:lnTo>
                    <a:lnTo>
                      <a:pt x="2801" y="1249"/>
                    </a:lnTo>
                    <a:lnTo>
                      <a:pt x="2957" y="1185"/>
                    </a:lnTo>
                    <a:lnTo>
                      <a:pt x="3079" y="1125"/>
                    </a:lnTo>
                    <a:lnTo>
                      <a:pt x="3171" y="1061"/>
                    </a:lnTo>
                    <a:lnTo>
                      <a:pt x="3293" y="998"/>
                    </a:lnTo>
                    <a:lnTo>
                      <a:pt x="3415" y="938"/>
                    </a:lnTo>
                    <a:lnTo>
                      <a:pt x="3508" y="844"/>
                    </a:lnTo>
                    <a:lnTo>
                      <a:pt x="3600" y="780"/>
                    </a:lnTo>
                    <a:lnTo>
                      <a:pt x="3663" y="687"/>
                    </a:lnTo>
                    <a:lnTo>
                      <a:pt x="3756" y="623"/>
                    </a:lnTo>
                    <a:lnTo>
                      <a:pt x="3818" y="529"/>
                    </a:lnTo>
                    <a:lnTo>
                      <a:pt x="3847" y="439"/>
                    </a:lnTo>
                    <a:lnTo>
                      <a:pt x="3910" y="375"/>
                    </a:lnTo>
                    <a:lnTo>
                      <a:pt x="3940" y="281"/>
                    </a:lnTo>
                    <a:lnTo>
                      <a:pt x="3970" y="187"/>
                    </a:lnTo>
                    <a:lnTo>
                      <a:pt x="3970" y="94"/>
                    </a:lnTo>
                    <a:lnTo>
                      <a:pt x="4003" y="0"/>
                    </a:lnTo>
                    <a:lnTo>
                      <a:pt x="3940" y="0"/>
                    </a:lnTo>
                    <a:lnTo>
                      <a:pt x="3940" y="94"/>
                    </a:lnTo>
                    <a:lnTo>
                      <a:pt x="3940" y="187"/>
                    </a:lnTo>
                    <a:lnTo>
                      <a:pt x="3910" y="281"/>
                    </a:lnTo>
                    <a:lnTo>
                      <a:pt x="3877" y="345"/>
                    </a:lnTo>
                    <a:lnTo>
                      <a:pt x="3818" y="439"/>
                    </a:lnTo>
                    <a:lnTo>
                      <a:pt x="3784" y="499"/>
                    </a:lnTo>
                    <a:lnTo>
                      <a:pt x="3726" y="593"/>
                    </a:lnTo>
                    <a:lnTo>
                      <a:pt x="3633" y="657"/>
                    </a:lnTo>
                    <a:lnTo>
                      <a:pt x="3570" y="750"/>
                    </a:lnTo>
                    <a:lnTo>
                      <a:pt x="3478" y="810"/>
                    </a:lnTo>
                    <a:lnTo>
                      <a:pt x="3386" y="904"/>
                    </a:lnTo>
                    <a:lnTo>
                      <a:pt x="3264" y="968"/>
                    </a:lnTo>
                    <a:lnTo>
                      <a:pt x="3171" y="1031"/>
                    </a:lnTo>
                    <a:lnTo>
                      <a:pt x="3049" y="1091"/>
                    </a:lnTo>
                    <a:lnTo>
                      <a:pt x="2924" y="1155"/>
                    </a:lnTo>
                    <a:lnTo>
                      <a:pt x="2801" y="1219"/>
                    </a:lnTo>
                    <a:lnTo>
                      <a:pt x="2647" y="1279"/>
                    </a:lnTo>
                    <a:lnTo>
                      <a:pt x="2524" y="1313"/>
                    </a:lnTo>
                    <a:lnTo>
                      <a:pt x="2369" y="1372"/>
                    </a:lnTo>
                    <a:lnTo>
                      <a:pt x="2218" y="1436"/>
                    </a:lnTo>
                    <a:lnTo>
                      <a:pt x="2063" y="1466"/>
                    </a:lnTo>
                    <a:lnTo>
                      <a:pt x="1878" y="1500"/>
                    </a:lnTo>
                    <a:lnTo>
                      <a:pt x="1722" y="1560"/>
                    </a:lnTo>
                    <a:lnTo>
                      <a:pt x="1538" y="1594"/>
                    </a:lnTo>
                    <a:lnTo>
                      <a:pt x="1353" y="1623"/>
                    </a:lnTo>
                    <a:lnTo>
                      <a:pt x="1169" y="1653"/>
                    </a:lnTo>
                    <a:lnTo>
                      <a:pt x="983" y="1653"/>
                    </a:lnTo>
                    <a:lnTo>
                      <a:pt x="802" y="1687"/>
                    </a:lnTo>
                    <a:lnTo>
                      <a:pt x="618" y="1717"/>
                    </a:lnTo>
                    <a:lnTo>
                      <a:pt x="400" y="1717"/>
                    </a:lnTo>
                    <a:lnTo>
                      <a:pt x="215" y="1717"/>
                    </a:lnTo>
                    <a:lnTo>
                      <a:pt x="0" y="1717"/>
                    </a:lnTo>
                    <a:lnTo>
                      <a:pt x="0" y="1747"/>
                    </a:lnTo>
                    <a:close/>
                  </a:path>
                </a:pathLst>
              </a:custGeom>
              <a:solidFill>
                <a:srgbClr val="ED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88" name="Freeform 2208">
                <a:extLst>
                  <a:ext uri="{FF2B5EF4-FFF2-40B4-BE49-F238E27FC236}">
                    <a16:creationId xmlns:a16="http://schemas.microsoft.com/office/drawing/2014/main" id="{6F66F5B4-7A8C-4E54-AAE3-5908076101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7" y="3353"/>
                <a:ext cx="265" cy="117"/>
              </a:xfrm>
              <a:custGeom>
                <a:avLst/>
                <a:gdLst>
                  <a:gd name="T0" fmla="*/ 0 w 3964"/>
                  <a:gd name="T1" fmla="*/ 0 h 1747"/>
                  <a:gd name="T2" fmla="*/ 0 w 3964"/>
                  <a:gd name="T3" fmla="*/ 1 h 1747"/>
                  <a:gd name="T4" fmla="*/ 1 w 3964"/>
                  <a:gd name="T5" fmla="*/ 2 h 1747"/>
                  <a:gd name="T6" fmla="*/ 1 w 3964"/>
                  <a:gd name="T7" fmla="*/ 3 h 1747"/>
                  <a:gd name="T8" fmla="*/ 2 w 3964"/>
                  <a:gd name="T9" fmla="*/ 3 h 1747"/>
                  <a:gd name="T10" fmla="*/ 3 w 3964"/>
                  <a:gd name="T11" fmla="*/ 4 h 1747"/>
                  <a:gd name="T12" fmla="*/ 4 w 3964"/>
                  <a:gd name="T13" fmla="*/ 5 h 1747"/>
                  <a:gd name="T14" fmla="*/ 5 w 3964"/>
                  <a:gd name="T15" fmla="*/ 5 h 1747"/>
                  <a:gd name="T16" fmla="*/ 6 w 3964"/>
                  <a:gd name="T17" fmla="*/ 6 h 1747"/>
                  <a:gd name="T18" fmla="*/ 7 w 3964"/>
                  <a:gd name="T19" fmla="*/ 6 h 1747"/>
                  <a:gd name="T20" fmla="*/ 9 w 3964"/>
                  <a:gd name="T21" fmla="*/ 7 h 1747"/>
                  <a:gd name="T22" fmla="*/ 10 w 3964"/>
                  <a:gd name="T23" fmla="*/ 7 h 1747"/>
                  <a:gd name="T24" fmla="*/ 12 w 3964"/>
                  <a:gd name="T25" fmla="*/ 7 h 1747"/>
                  <a:gd name="T26" fmla="*/ 13 w 3964"/>
                  <a:gd name="T27" fmla="*/ 8 h 1747"/>
                  <a:gd name="T28" fmla="*/ 15 w 3964"/>
                  <a:gd name="T29" fmla="*/ 8 h 1747"/>
                  <a:gd name="T30" fmla="*/ 17 w 3964"/>
                  <a:gd name="T31" fmla="*/ 8 h 1747"/>
                  <a:gd name="T32" fmla="*/ 18 w 3964"/>
                  <a:gd name="T33" fmla="*/ 8 h 1747"/>
                  <a:gd name="T34" fmla="*/ 16 w 3964"/>
                  <a:gd name="T35" fmla="*/ 8 h 1747"/>
                  <a:gd name="T36" fmla="*/ 14 w 3964"/>
                  <a:gd name="T37" fmla="*/ 8 h 1747"/>
                  <a:gd name="T38" fmla="*/ 13 w 3964"/>
                  <a:gd name="T39" fmla="*/ 7 h 1747"/>
                  <a:gd name="T40" fmla="*/ 11 w 3964"/>
                  <a:gd name="T41" fmla="*/ 7 h 1747"/>
                  <a:gd name="T42" fmla="*/ 9 w 3964"/>
                  <a:gd name="T43" fmla="*/ 7 h 1747"/>
                  <a:gd name="T44" fmla="*/ 8 w 3964"/>
                  <a:gd name="T45" fmla="*/ 6 h 1747"/>
                  <a:gd name="T46" fmla="*/ 7 w 3964"/>
                  <a:gd name="T47" fmla="*/ 6 h 1747"/>
                  <a:gd name="T48" fmla="*/ 5 w 3964"/>
                  <a:gd name="T49" fmla="*/ 5 h 1747"/>
                  <a:gd name="T50" fmla="*/ 4 w 3964"/>
                  <a:gd name="T51" fmla="*/ 5 h 1747"/>
                  <a:gd name="T52" fmla="*/ 3 w 3964"/>
                  <a:gd name="T53" fmla="*/ 4 h 1747"/>
                  <a:gd name="T54" fmla="*/ 2 w 3964"/>
                  <a:gd name="T55" fmla="*/ 4 h 1747"/>
                  <a:gd name="T56" fmla="*/ 2 w 3964"/>
                  <a:gd name="T57" fmla="*/ 3 h 1747"/>
                  <a:gd name="T58" fmla="*/ 1 w 3964"/>
                  <a:gd name="T59" fmla="*/ 2 h 1747"/>
                  <a:gd name="T60" fmla="*/ 1 w 3964"/>
                  <a:gd name="T61" fmla="*/ 2 h 1747"/>
                  <a:gd name="T62" fmla="*/ 0 w 3964"/>
                  <a:gd name="T63" fmla="*/ 1 h 1747"/>
                  <a:gd name="T64" fmla="*/ 0 w 3964"/>
                  <a:gd name="T65" fmla="*/ 0 h 17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64" h="1747">
                    <a:moveTo>
                      <a:pt x="0" y="0"/>
                    </a:moveTo>
                    <a:lnTo>
                      <a:pt x="0" y="94"/>
                    </a:lnTo>
                    <a:lnTo>
                      <a:pt x="29" y="187"/>
                    </a:lnTo>
                    <a:lnTo>
                      <a:pt x="58" y="281"/>
                    </a:lnTo>
                    <a:lnTo>
                      <a:pt x="91" y="375"/>
                    </a:lnTo>
                    <a:lnTo>
                      <a:pt x="121" y="439"/>
                    </a:lnTo>
                    <a:lnTo>
                      <a:pt x="184" y="529"/>
                    </a:lnTo>
                    <a:lnTo>
                      <a:pt x="243" y="623"/>
                    </a:lnTo>
                    <a:lnTo>
                      <a:pt x="335" y="687"/>
                    </a:lnTo>
                    <a:lnTo>
                      <a:pt x="398" y="780"/>
                    </a:lnTo>
                    <a:lnTo>
                      <a:pt x="491" y="844"/>
                    </a:lnTo>
                    <a:lnTo>
                      <a:pt x="583" y="938"/>
                    </a:lnTo>
                    <a:lnTo>
                      <a:pt x="705" y="998"/>
                    </a:lnTo>
                    <a:lnTo>
                      <a:pt x="798" y="1061"/>
                    </a:lnTo>
                    <a:lnTo>
                      <a:pt x="919" y="1125"/>
                    </a:lnTo>
                    <a:lnTo>
                      <a:pt x="1045" y="1185"/>
                    </a:lnTo>
                    <a:lnTo>
                      <a:pt x="1167" y="1249"/>
                    </a:lnTo>
                    <a:lnTo>
                      <a:pt x="1323" y="1313"/>
                    </a:lnTo>
                    <a:lnTo>
                      <a:pt x="1474" y="1372"/>
                    </a:lnTo>
                    <a:lnTo>
                      <a:pt x="1599" y="1406"/>
                    </a:lnTo>
                    <a:lnTo>
                      <a:pt x="1784" y="1466"/>
                    </a:lnTo>
                    <a:lnTo>
                      <a:pt x="1936" y="1500"/>
                    </a:lnTo>
                    <a:lnTo>
                      <a:pt x="2091" y="1560"/>
                    </a:lnTo>
                    <a:lnTo>
                      <a:pt x="2276" y="1594"/>
                    </a:lnTo>
                    <a:lnTo>
                      <a:pt x="2431" y="1623"/>
                    </a:lnTo>
                    <a:lnTo>
                      <a:pt x="2612" y="1653"/>
                    </a:lnTo>
                    <a:lnTo>
                      <a:pt x="2793" y="1687"/>
                    </a:lnTo>
                    <a:lnTo>
                      <a:pt x="2978" y="1717"/>
                    </a:lnTo>
                    <a:lnTo>
                      <a:pt x="3162" y="1717"/>
                    </a:lnTo>
                    <a:lnTo>
                      <a:pt x="3380" y="1747"/>
                    </a:lnTo>
                    <a:lnTo>
                      <a:pt x="3566" y="1747"/>
                    </a:lnTo>
                    <a:lnTo>
                      <a:pt x="3780" y="1747"/>
                    </a:lnTo>
                    <a:lnTo>
                      <a:pt x="3964" y="1747"/>
                    </a:lnTo>
                    <a:lnTo>
                      <a:pt x="3964" y="1717"/>
                    </a:lnTo>
                    <a:lnTo>
                      <a:pt x="3780" y="1717"/>
                    </a:lnTo>
                    <a:lnTo>
                      <a:pt x="3566" y="1717"/>
                    </a:lnTo>
                    <a:lnTo>
                      <a:pt x="3380" y="1717"/>
                    </a:lnTo>
                    <a:lnTo>
                      <a:pt x="3162" y="1687"/>
                    </a:lnTo>
                    <a:lnTo>
                      <a:pt x="2978" y="1653"/>
                    </a:lnTo>
                    <a:lnTo>
                      <a:pt x="2793" y="1653"/>
                    </a:lnTo>
                    <a:lnTo>
                      <a:pt x="2612" y="1623"/>
                    </a:lnTo>
                    <a:lnTo>
                      <a:pt x="2460" y="1594"/>
                    </a:lnTo>
                    <a:lnTo>
                      <a:pt x="2276" y="1560"/>
                    </a:lnTo>
                    <a:lnTo>
                      <a:pt x="2091" y="1500"/>
                    </a:lnTo>
                    <a:lnTo>
                      <a:pt x="1936" y="1466"/>
                    </a:lnTo>
                    <a:lnTo>
                      <a:pt x="1784" y="1436"/>
                    </a:lnTo>
                    <a:lnTo>
                      <a:pt x="1629" y="1372"/>
                    </a:lnTo>
                    <a:lnTo>
                      <a:pt x="1474" y="1313"/>
                    </a:lnTo>
                    <a:lnTo>
                      <a:pt x="1323" y="1279"/>
                    </a:lnTo>
                    <a:lnTo>
                      <a:pt x="1197" y="1219"/>
                    </a:lnTo>
                    <a:lnTo>
                      <a:pt x="1074" y="1155"/>
                    </a:lnTo>
                    <a:lnTo>
                      <a:pt x="919" y="1091"/>
                    </a:lnTo>
                    <a:lnTo>
                      <a:pt x="827" y="1031"/>
                    </a:lnTo>
                    <a:lnTo>
                      <a:pt x="705" y="968"/>
                    </a:lnTo>
                    <a:lnTo>
                      <a:pt x="612" y="904"/>
                    </a:lnTo>
                    <a:lnTo>
                      <a:pt x="521" y="810"/>
                    </a:lnTo>
                    <a:lnTo>
                      <a:pt x="428" y="750"/>
                    </a:lnTo>
                    <a:lnTo>
                      <a:pt x="369" y="657"/>
                    </a:lnTo>
                    <a:lnTo>
                      <a:pt x="277" y="593"/>
                    </a:lnTo>
                    <a:lnTo>
                      <a:pt x="214" y="499"/>
                    </a:lnTo>
                    <a:lnTo>
                      <a:pt x="184" y="439"/>
                    </a:lnTo>
                    <a:lnTo>
                      <a:pt x="121" y="345"/>
                    </a:lnTo>
                    <a:lnTo>
                      <a:pt x="91" y="281"/>
                    </a:lnTo>
                    <a:lnTo>
                      <a:pt x="58" y="187"/>
                    </a:lnTo>
                    <a:lnTo>
                      <a:pt x="58" y="94"/>
                    </a:lnTo>
                    <a:lnTo>
                      <a:pt x="5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89" name="Freeform 2209">
                <a:extLst>
                  <a:ext uri="{FF2B5EF4-FFF2-40B4-BE49-F238E27FC236}">
                    <a16:creationId xmlns:a16="http://schemas.microsoft.com/office/drawing/2014/main" id="{ABD5EAF4-90EA-4787-96C9-11050A6D8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7" y="3237"/>
                <a:ext cx="265" cy="116"/>
              </a:xfrm>
              <a:custGeom>
                <a:avLst/>
                <a:gdLst>
                  <a:gd name="T0" fmla="*/ 17 w 3964"/>
                  <a:gd name="T1" fmla="*/ 0 h 1751"/>
                  <a:gd name="T2" fmla="*/ 15 w 3964"/>
                  <a:gd name="T3" fmla="*/ 0 h 1751"/>
                  <a:gd name="T4" fmla="*/ 13 w 3964"/>
                  <a:gd name="T5" fmla="*/ 0 h 1751"/>
                  <a:gd name="T6" fmla="*/ 12 w 3964"/>
                  <a:gd name="T7" fmla="*/ 1 h 1751"/>
                  <a:gd name="T8" fmla="*/ 10 w 3964"/>
                  <a:gd name="T9" fmla="*/ 1 h 1751"/>
                  <a:gd name="T10" fmla="*/ 9 w 3964"/>
                  <a:gd name="T11" fmla="*/ 1 h 1751"/>
                  <a:gd name="T12" fmla="*/ 7 w 3964"/>
                  <a:gd name="T13" fmla="*/ 2 h 1751"/>
                  <a:gd name="T14" fmla="*/ 6 w 3964"/>
                  <a:gd name="T15" fmla="*/ 2 h 1751"/>
                  <a:gd name="T16" fmla="*/ 5 w 3964"/>
                  <a:gd name="T17" fmla="*/ 2 h 1751"/>
                  <a:gd name="T18" fmla="*/ 4 w 3964"/>
                  <a:gd name="T19" fmla="*/ 3 h 1751"/>
                  <a:gd name="T20" fmla="*/ 3 w 3964"/>
                  <a:gd name="T21" fmla="*/ 4 h 1751"/>
                  <a:gd name="T22" fmla="*/ 2 w 3964"/>
                  <a:gd name="T23" fmla="*/ 4 h 1751"/>
                  <a:gd name="T24" fmla="*/ 1 w 3964"/>
                  <a:gd name="T25" fmla="*/ 5 h 1751"/>
                  <a:gd name="T26" fmla="*/ 1 w 3964"/>
                  <a:gd name="T27" fmla="*/ 6 h 1751"/>
                  <a:gd name="T28" fmla="*/ 0 w 3964"/>
                  <a:gd name="T29" fmla="*/ 7 h 1751"/>
                  <a:gd name="T30" fmla="*/ 0 w 3964"/>
                  <a:gd name="T31" fmla="*/ 7 h 1751"/>
                  <a:gd name="T32" fmla="*/ 0 w 3964"/>
                  <a:gd name="T33" fmla="*/ 8 h 1751"/>
                  <a:gd name="T34" fmla="*/ 0 w 3964"/>
                  <a:gd name="T35" fmla="*/ 7 h 1751"/>
                  <a:gd name="T36" fmla="*/ 1 w 3964"/>
                  <a:gd name="T37" fmla="*/ 6 h 1751"/>
                  <a:gd name="T38" fmla="*/ 1 w 3964"/>
                  <a:gd name="T39" fmla="*/ 5 h 1751"/>
                  <a:gd name="T40" fmla="*/ 2 w 3964"/>
                  <a:gd name="T41" fmla="*/ 5 h 1751"/>
                  <a:gd name="T42" fmla="*/ 2 w 3964"/>
                  <a:gd name="T43" fmla="*/ 4 h 1751"/>
                  <a:gd name="T44" fmla="*/ 3 w 3964"/>
                  <a:gd name="T45" fmla="*/ 4 h 1751"/>
                  <a:gd name="T46" fmla="*/ 4 w 3964"/>
                  <a:gd name="T47" fmla="*/ 3 h 1751"/>
                  <a:gd name="T48" fmla="*/ 5 w 3964"/>
                  <a:gd name="T49" fmla="*/ 2 h 1751"/>
                  <a:gd name="T50" fmla="*/ 7 w 3964"/>
                  <a:gd name="T51" fmla="*/ 2 h 1751"/>
                  <a:gd name="T52" fmla="*/ 8 w 3964"/>
                  <a:gd name="T53" fmla="*/ 2 h 1751"/>
                  <a:gd name="T54" fmla="*/ 9 w 3964"/>
                  <a:gd name="T55" fmla="*/ 1 h 1751"/>
                  <a:gd name="T56" fmla="*/ 11 w 3964"/>
                  <a:gd name="T57" fmla="*/ 1 h 1751"/>
                  <a:gd name="T58" fmla="*/ 13 w 3964"/>
                  <a:gd name="T59" fmla="*/ 1 h 1751"/>
                  <a:gd name="T60" fmla="*/ 14 w 3964"/>
                  <a:gd name="T61" fmla="*/ 0 h 1751"/>
                  <a:gd name="T62" fmla="*/ 16 w 3964"/>
                  <a:gd name="T63" fmla="*/ 0 h 1751"/>
                  <a:gd name="T64" fmla="*/ 18 w 3964"/>
                  <a:gd name="T65" fmla="*/ 0 h 175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64" h="1751">
                    <a:moveTo>
                      <a:pt x="3964" y="0"/>
                    </a:moveTo>
                    <a:lnTo>
                      <a:pt x="3780" y="0"/>
                    </a:lnTo>
                    <a:lnTo>
                      <a:pt x="3566" y="0"/>
                    </a:lnTo>
                    <a:lnTo>
                      <a:pt x="3380" y="34"/>
                    </a:lnTo>
                    <a:lnTo>
                      <a:pt x="3162" y="34"/>
                    </a:lnTo>
                    <a:lnTo>
                      <a:pt x="2978" y="64"/>
                    </a:lnTo>
                    <a:lnTo>
                      <a:pt x="2793" y="94"/>
                    </a:lnTo>
                    <a:lnTo>
                      <a:pt x="2612" y="128"/>
                    </a:lnTo>
                    <a:lnTo>
                      <a:pt x="2431" y="158"/>
                    </a:lnTo>
                    <a:lnTo>
                      <a:pt x="2276" y="188"/>
                    </a:lnTo>
                    <a:lnTo>
                      <a:pt x="2091" y="221"/>
                    </a:lnTo>
                    <a:lnTo>
                      <a:pt x="1936" y="251"/>
                    </a:lnTo>
                    <a:lnTo>
                      <a:pt x="1784" y="315"/>
                    </a:lnTo>
                    <a:lnTo>
                      <a:pt x="1599" y="346"/>
                    </a:lnTo>
                    <a:lnTo>
                      <a:pt x="1474" y="409"/>
                    </a:lnTo>
                    <a:lnTo>
                      <a:pt x="1323" y="469"/>
                    </a:lnTo>
                    <a:lnTo>
                      <a:pt x="1167" y="502"/>
                    </a:lnTo>
                    <a:lnTo>
                      <a:pt x="1045" y="563"/>
                    </a:lnTo>
                    <a:lnTo>
                      <a:pt x="919" y="627"/>
                    </a:lnTo>
                    <a:lnTo>
                      <a:pt x="798" y="721"/>
                    </a:lnTo>
                    <a:lnTo>
                      <a:pt x="705" y="784"/>
                    </a:lnTo>
                    <a:lnTo>
                      <a:pt x="583" y="844"/>
                    </a:lnTo>
                    <a:lnTo>
                      <a:pt x="491" y="908"/>
                    </a:lnTo>
                    <a:lnTo>
                      <a:pt x="398" y="1002"/>
                    </a:lnTo>
                    <a:lnTo>
                      <a:pt x="335" y="1066"/>
                    </a:lnTo>
                    <a:lnTo>
                      <a:pt x="243" y="1159"/>
                    </a:lnTo>
                    <a:lnTo>
                      <a:pt x="184" y="1219"/>
                    </a:lnTo>
                    <a:lnTo>
                      <a:pt x="121" y="1313"/>
                    </a:lnTo>
                    <a:lnTo>
                      <a:pt x="91" y="1406"/>
                    </a:lnTo>
                    <a:lnTo>
                      <a:pt x="58" y="1500"/>
                    </a:lnTo>
                    <a:lnTo>
                      <a:pt x="29" y="1564"/>
                    </a:lnTo>
                    <a:lnTo>
                      <a:pt x="0" y="1657"/>
                    </a:lnTo>
                    <a:lnTo>
                      <a:pt x="0" y="1751"/>
                    </a:lnTo>
                    <a:lnTo>
                      <a:pt x="58" y="1751"/>
                    </a:lnTo>
                    <a:lnTo>
                      <a:pt x="58" y="1657"/>
                    </a:lnTo>
                    <a:lnTo>
                      <a:pt x="58" y="1594"/>
                    </a:lnTo>
                    <a:lnTo>
                      <a:pt x="91" y="1500"/>
                    </a:lnTo>
                    <a:lnTo>
                      <a:pt x="121" y="1406"/>
                    </a:lnTo>
                    <a:lnTo>
                      <a:pt x="184" y="1347"/>
                    </a:lnTo>
                    <a:lnTo>
                      <a:pt x="214" y="1253"/>
                    </a:lnTo>
                    <a:lnTo>
                      <a:pt x="277" y="1189"/>
                    </a:lnTo>
                    <a:lnTo>
                      <a:pt x="369" y="1095"/>
                    </a:lnTo>
                    <a:lnTo>
                      <a:pt x="428" y="1032"/>
                    </a:lnTo>
                    <a:lnTo>
                      <a:pt x="521" y="938"/>
                    </a:lnTo>
                    <a:lnTo>
                      <a:pt x="612" y="878"/>
                    </a:lnTo>
                    <a:lnTo>
                      <a:pt x="705" y="814"/>
                    </a:lnTo>
                    <a:lnTo>
                      <a:pt x="827" y="751"/>
                    </a:lnTo>
                    <a:lnTo>
                      <a:pt x="919" y="691"/>
                    </a:lnTo>
                    <a:lnTo>
                      <a:pt x="1074" y="627"/>
                    </a:lnTo>
                    <a:lnTo>
                      <a:pt x="1197" y="563"/>
                    </a:lnTo>
                    <a:lnTo>
                      <a:pt x="1323" y="502"/>
                    </a:lnTo>
                    <a:lnTo>
                      <a:pt x="1474" y="440"/>
                    </a:lnTo>
                    <a:lnTo>
                      <a:pt x="1629" y="376"/>
                    </a:lnTo>
                    <a:lnTo>
                      <a:pt x="1784" y="346"/>
                    </a:lnTo>
                    <a:lnTo>
                      <a:pt x="1936" y="282"/>
                    </a:lnTo>
                    <a:lnTo>
                      <a:pt x="2091" y="251"/>
                    </a:lnTo>
                    <a:lnTo>
                      <a:pt x="2276" y="221"/>
                    </a:lnTo>
                    <a:lnTo>
                      <a:pt x="2460" y="188"/>
                    </a:lnTo>
                    <a:lnTo>
                      <a:pt x="2612" y="158"/>
                    </a:lnTo>
                    <a:lnTo>
                      <a:pt x="2793" y="128"/>
                    </a:lnTo>
                    <a:lnTo>
                      <a:pt x="2978" y="94"/>
                    </a:lnTo>
                    <a:lnTo>
                      <a:pt x="3162" y="94"/>
                    </a:lnTo>
                    <a:lnTo>
                      <a:pt x="3380" y="64"/>
                    </a:lnTo>
                    <a:lnTo>
                      <a:pt x="3566" y="64"/>
                    </a:lnTo>
                    <a:lnTo>
                      <a:pt x="3780" y="64"/>
                    </a:lnTo>
                    <a:lnTo>
                      <a:pt x="3964" y="64"/>
                    </a:lnTo>
                    <a:lnTo>
                      <a:pt x="3964" y="0"/>
                    </a:lnTo>
                    <a:close/>
                  </a:path>
                </a:pathLst>
              </a:custGeom>
              <a:solidFill>
                <a:srgbClr val="ED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90" name="Freeform 2210">
                <a:extLst>
                  <a:ext uri="{FF2B5EF4-FFF2-40B4-BE49-F238E27FC236}">
                    <a16:creationId xmlns:a16="http://schemas.microsoft.com/office/drawing/2014/main" id="{2B1B2E0C-9B98-4754-818D-521F61B1F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2" y="3237"/>
                <a:ext cx="267" cy="116"/>
              </a:xfrm>
              <a:custGeom>
                <a:avLst/>
                <a:gdLst>
                  <a:gd name="T0" fmla="*/ 18 w 4003"/>
                  <a:gd name="T1" fmla="*/ 7 h 1751"/>
                  <a:gd name="T2" fmla="*/ 18 w 4003"/>
                  <a:gd name="T3" fmla="*/ 7 h 1751"/>
                  <a:gd name="T4" fmla="*/ 17 w 4003"/>
                  <a:gd name="T5" fmla="*/ 6 h 1751"/>
                  <a:gd name="T6" fmla="*/ 17 w 4003"/>
                  <a:gd name="T7" fmla="*/ 5 h 1751"/>
                  <a:gd name="T8" fmla="*/ 16 w 4003"/>
                  <a:gd name="T9" fmla="*/ 4 h 1751"/>
                  <a:gd name="T10" fmla="*/ 15 w 4003"/>
                  <a:gd name="T11" fmla="*/ 4 h 1751"/>
                  <a:gd name="T12" fmla="*/ 14 w 4003"/>
                  <a:gd name="T13" fmla="*/ 3 h 1751"/>
                  <a:gd name="T14" fmla="*/ 13 w 4003"/>
                  <a:gd name="T15" fmla="*/ 2 h 1751"/>
                  <a:gd name="T16" fmla="*/ 12 w 4003"/>
                  <a:gd name="T17" fmla="*/ 2 h 1751"/>
                  <a:gd name="T18" fmla="*/ 11 w 4003"/>
                  <a:gd name="T19" fmla="*/ 2 h 1751"/>
                  <a:gd name="T20" fmla="*/ 9 w 4003"/>
                  <a:gd name="T21" fmla="*/ 1 h 1751"/>
                  <a:gd name="T22" fmla="*/ 8 w 4003"/>
                  <a:gd name="T23" fmla="*/ 1 h 1751"/>
                  <a:gd name="T24" fmla="*/ 6 w 4003"/>
                  <a:gd name="T25" fmla="*/ 0 h 1751"/>
                  <a:gd name="T26" fmla="*/ 4 w 4003"/>
                  <a:gd name="T27" fmla="*/ 0 h 1751"/>
                  <a:gd name="T28" fmla="*/ 3 w 4003"/>
                  <a:gd name="T29" fmla="*/ 0 h 1751"/>
                  <a:gd name="T30" fmla="*/ 1 w 4003"/>
                  <a:gd name="T31" fmla="*/ 0 h 1751"/>
                  <a:gd name="T32" fmla="*/ 0 w 4003"/>
                  <a:gd name="T33" fmla="*/ 0 h 1751"/>
                  <a:gd name="T34" fmla="*/ 2 w 4003"/>
                  <a:gd name="T35" fmla="*/ 0 h 1751"/>
                  <a:gd name="T36" fmla="*/ 4 w 4003"/>
                  <a:gd name="T37" fmla="*/ 0 h 1751"/>
                  <a:gd name="T38" fmla="*/ 5 w 4003"/>
                  <a:gd name="T39" fmla="*/ 1 h 1751"/>
                  <a:gd name="T40" fmla="*/ 7 w 4003"/>
                  <a:gd name="T41" fmla="*/ 1 h 1751"/>
                  <a:gd name="T42" fmla="*/ 8 w 4003"/>
                  <a:gd name="T43" fmla="*/ 1 h 1751"/>
                  <a:gd name="T44" fmla="*/ 10 w 4003"/>
                  <a:gd name="T45" fmla="*/ 2 h 1751"/>
                  <a:gd name="T46" fmla="*/ 11 w 4003"/>
                  <a:gd name="T47" fmla="*/ 2 h 1751"/>
                  <a:gd name="T48" fmla="*/ 12 w 4003"/>
                  <a:gd name="T49" fmla="*/ 2 h 1751"/>
                  <a:gd name="T50" fmla="*/ 14 w 4003"/>
                  <a:gd name="T51" fmla="*/ 3 h 1751"/>
                  <a:gd name="T52" fmla="*/ 15 w 4003"/>
                  <a:gd name="T53" fmla="*/ 4 h 1751"/>
                  <a:gd name="T54" fmla="*/ 15 w 4003"/>
                  <a:gd name="T55" fmla="*/ 4 h 1751"/>
                  <a:gd name="T56" fmla="*/ 16 w 4003"/>
                  <a:gd name="T57" fmla="*/ 5 h 1751"/>
                  <a:gd name="T58" fmla="*/ 17 w 4003"/>
                  <a:gd name="T59" fmla="*/ 5 h 1751"/>
                  <a:gd name="T60" fmla="*/ 17 w 4003"/>
                  <a:gd name="T61" fmla="*/ 6 h 1751"/>
                  <a:gd name="T62" fmla="*/ 18 w 4003"/>
                  <a:gd name="T63" fmla="*/ 7 h 1751"/>
                  <a:gd name="T64" fmla="*/ 18 w 4003"/>
                  <a:gd name="T65" fmla="*/ 8 h 175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003" h="1751">
                    <a:moveTo>
                      <a:pt x="4003" y="1751"/>
                    </a:moveTo>
                    <a:lnTo>
                      <a:pt x="3970" y="1657"/>
                    </a:lnTo>
                    <a:lnTo>
                      <a:pt x="3970" y="1564"/>
                    </a:lnTo>
                    <a:lnTo>
                      <a:pt x="3940" y="1500"/>
                    </a:lnTo>
                    <a:lnTo>
                      <a:pt x="3910" y="1406"/>
                    </a:lnTo>
                    <a:lnTo>
                      <a:pt x="3847" y="1313"/>
                    </a:lnTo>
                    <a:lnTo>
                      <a:pt x="3818" y="1219"/>
                    </a:lnTo>
                    <a:lnTo>
                      <a:pt x="3756" y="1159"/>
                    </a:lnTo>
                    <a:lnTo>
                      <a:pt x="3663" y="1066"/>
                    </a:lnTo>
                    <a:lnTo>
                      <a:pt x="3600" y="1002"/>
                    </a:lnTo>
                    <a:lnTo>
                      <a:pt x="3508" y="908"/>
                    </a:lnTo>
                    <a:lnTo>
                      <a:pt x="3415" y="844"/>
                    </a:lnTo>
                    <a:lnTo>
                      <a:pt x="3293" y="784"/>
                    </a:lnTo>
                    <a:lnTo>
                      <a:pt x="3201" y="691"/>
                    </a:lnTo>
                    <a:lnTo>
                      <a:pt x="3079" y="627"/>
                    </a:lnTo>
                    <a:lnTo>
                      <a:pt x="2957" y="563"/>
                    </a:lnTo>
                    <a:lnTo>
                      <a:pt x="2801" y="502"/>
                    </a:lnTo>
                    <a:lnTo>
                      <a:pt x="2680" y="469"/>
                    </a:lnTo>
                    <a:lnTo>
                      <a:pt x="2524" y="409"/>
                    </a:lnTo>
                    <a:lnTo>
                      <a:pt x="2369" y="346"/>
                    </a:lnTo>
                    <a:lnTo>
                      <a:pt x="2218" y="315"/>
                    </a:lnTo>
                    <a:lnTo>
                      <a:pt x="2063" y="251"/>
                    </a:lnTo>
                    <a:lnTo>
                      <a:pt x="1908" y="221"/>
                    </a:lnTo>
                    <a:lnTo>
                      <a:pt x="1722" y="188"/>
                    </a:lnTo>
                    <a:lnTo>
                      <a:pt x="1538" y="128"/>
                    </a:lnTo>
                    <a:lnTo>
                      <a:pt x="1353" y="94"/>
                    </a:lnTo>
                    <a:lnTo>
                      <a:pt x="1169" y="94"/>
                    </a:lnTo>
                    <a:lnTo>
                      <a:pt x="983" y="64"/>
                    </a:lnTo>
                    <a:lnTo>
                      <a:pt x="802" y="34"/>
                    </a:lnTo>
                    <a:lnTo>
                      <a:pt x="618" y="34"/>
                    </a:lnTo>
                    <a:lnTo>
                      <a:pt x="400" y="0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0" y="34"/>
                    </a:lnTo>
                    <a:lnTo>
                      <a:pt x="215" y="64"/>
                    </a:lnTo>
                    <a:lnTo>
                      <a:pt x="400" y="64"/>
                    </a:lnTo>
                    <a:lnTo>
                      <a:pt x="618" y="64"/>
                    </a:lnTo>
                    <a:lnTo>
                      <a:pt x="802" y="64"/>
                    </a:lnTo>
                    <a:lnTo>
                      <a:pt x="983" y="94"/>
                    </a:lnTo>
                    <a:lnTo>
                      <a:pt x="1169" y="128"/>
                    </a:lnTo>
                    <a:lnTo>
                      <a:pt x="1353" y="158"/>
                    </a:lnTo>
                    <a:lnTo>
                      <a:pt x="1538" y="188"/>
                    </a:lnTo>
                    <a:lnTo>
                      <a:pt x="1722" y="221"/>
                    </a:lnTo>
                    <a:lnTo>
                      <a:pt x="1878" y="251"/>
                    </a:lnTo>
                    <a:lnTo>
                      <a:pt x="2063" y="282"/>
                    </a:lnTo>
                    <a:lnTo>
                      <a:pt x="2218" y="346"/>
                    </a:lnTo>
                    <a:lnTo>
                      <a:pt x="2369" y="376"/>
                    </a:lnTo>
                    <a:lnTo>
                      <a:pt x="2524" y="440"/>
                    </a:lnTo>
                    <a:lnTo>
                      <a:pt x="2647" y="502"/>
                    </a:lnTo>
                    <a:lnTo>
                      <a:pt x="2801" y="563"/>
                    </a:lnTo>
                    <a:lnTo>
                      <a:pt x="2924" y="597"/>
                    </a:lnTo>
                    <a:lnTo>
                      <a:pt x="3049" y="657"/>
                    </a:lnTo>
                    <a:lnTo>
                      <a:pt x="3171" y="751"/>
                    </a:lnTo>
                    <a:lnTo>
                      <a:pt x="3264" y="814"/>
                    </a:lnTo>
                    <a:lnTo>
                      <a:pt x="3386" y="878"/>
                    </a:lnTo>
                    <a:lnTo>
                      <a:pt x="3478" y="938"/>
                    </a:lnTo>
                    <a:lnTo>
                      <a:pt x="3570" y="1032"/>
                    </a:lnTo>
                    <a:lnTo>
                      <a:pt x="3633" y="1095"/>
                    </a:lnTo>
                    <a:lnTo>
                      <a:pt x="3726" y="1159"/>
                    </a:lnTo>
                    <a:lnTo>
                      <a:pt x="3784" y="1253"/>
                    </a:lnTo>
                    <a:lnTo>
                      <a:pt x="3818" y="1347"/>
                    </a:lnTo>
                    <a:lnTo>
                      <a:pt x="3877" y="1406"/>
                    </a:lnTo>
                    <a:lnTo>
                      <a:pt x="3910" y="1500"/>
                    </a:lnTo>
                    <a:lnTo>
                      <a:pt x="3940" y="1594"/>
                    </a:lnTo>
                    <a:lnTo>
                      <a:pt x="3940" y="1657"/>
                    </a:lnTo>
                    <a:lnTo>
                      <a:pt x="3940" y="1751"/>
                    </a:lnTo>
                    <a:lnTo>
                      <a:pt x="4003" y="17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91" name="Freeform 2211">
                <a:extLst>
                  <a:ext uri="{FF2B5EF4-FFF2-40B4-BE49-F238E27FC236}">
                    <a16:creationId xmlns:a16="http://schemas.microsoft.com/office/drawing/2014/main" id="{9323D083-B21B-4312-982C-479079BCAD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2" y="3353"/>
                <a:ext cx="267" cy="233"/>
              </a:xfrm>
              <a:custGeom>
                <a:avLst/>
                <a:gdLst>
                  <a:gd name="T0" fmla="*/ 1 w 4003"/>
                  <a:gd name="T1" fmla="*/ 16 h 3493"/>
                  <a:gd name="T2" fmla="*/ 3 w 4003"/>
                  <a:gd name="T3" fmla="*/ 15 h 3493"/>
                  <a:gd name="T4" fmla="*/ 5 w 4003"/>
                  <a:gd name="T5" fmla="*/ 15 h 3493"/>
                  <a:gd name="T6" fmla="*/ 7 w 4003"/>
                  <a:gd name="T7" fmla="*/ 14 h 3493"/>
                  <a:gd name="T8" fmla="*/ 9 w 4003"/>
                  <a:gd name="T9" fmla="*/ 13 h 3493"/>
                  <a:gd name="T10" fmla="*/ 10 w 4003"/>
                  <a:gd name="T11" fmla="*/ 13 h 3493"/>
                  <a:gd name="T12" fmla="*/ 12 w 4003"/>
                  <a:gd name="T13" fmla="*/ 12 h 3493"/>
                  <a:gd name="T14" fmla="*/ 13 w 4003"/>
                  <a:gd name="T15" fmla="*/ 10 h 3493"/>
                  <a:gd name="T16" fmla="*/ 14 w 4003"/>
                  <a:gd name="T17" fmla="*/ 9 h 3493"/>
                  <a:gd name="T18" fmla="*/ 15 w 4003"/>
                  <a:gd name="T19" fmla="*/ 8 h 3493"/>
                  <a:gd name="T20" fmla="*/ 16 w 4003"/>
                  <a:gd name="T21" fmla="*/ 7 h 3493"/>
                  <a:gd name="T22" fmla="*/ 16 w 4003"/>
                  <a:gd name="T23" fmla="*/ 5 h 3493"/>
                  <a:gd name="T24" fmla="*/ 17 w 4003"/>
                  <a:gd name="T25" fmla="*/ 4 h 3493"/>
                  <a:gd name="T26" fmla="*/ 17 w 4003"/>
                  <a:gd name="T27" fmla="*/ 3 h 3493"/>
                  <a:gd name="T28" fmla="*/ 18 w 4003"/>
                  <a:gd name="T29" fmla="*/ 2 h 3493"/>
                  <a:gd name="T30" fmla="*/ 18 w 4003"/>
                  <a:gd name="T31" fmla="*/ 1 h 3493"/>
                  <a:gd name="T32" fmla="*/ 18 w 4003"/>
                  <a:gd name="T33" fmla="*/ 0 h 3493"/>
                  <a:gd name="T34" fmla="*/ 18 w 4003"/>
                  <a:gd name="T35" fmla="*/ 1 h 3493"/>
                  <a:gd name="T36" fmla="*/ 17 w 4003"/>
                  <a:gd name="T37" fmla="*/ 2 h 3493"/>
                  <a:gd name="T38" fmla="*/ 17 w 4003"/>
                  <a:gd name="T39" fmla="*/ 3 h 3493"/>
                  <a:gd name="T40" fmla="*/ 17 w 4003"/>
                  <a:gd name="T41" fmla="*/ 5 h 3493"/>
                  <a:gd name="T42" fmla="*/ 16 w 4003"/>
                  <a:gd name="T43" fmla="*/ 6 h 3493"/>
                  <a:gd name="T44" fmla="*/ 15 w 4003"/>
                  <a:gd name="T45" fmla="*/ 7 h 3493"/>
                  <a:gd name="T46" fmla="*/ 15 w 4003"/>
                  <a:gd name="T47" fmla="*/ 8 h 3493"/>
                  <a:gd name="T48" fmla="*/ 14 w 4003"/>
                  <a:gd name="T49" fmla="*/ 10 h 3493"/>
                  <a:gd name="T50" fmla="*/ 12 w 4003"/>
                  <a:gd name="T51" fmla="*/ 11 h 3493"/>
                  <a:gd name="T52" fmla="*/ 11 w 4003"/>
                  <a:gd name="T53" fmla="*/ 12 h 3493"/>
                  <a:gd name="T54" fmla="*/ 10 w 4003"/>
                  <a:gd name="T55" fmla="*/ 13 h 3493"/>
                  <a:gd name="T56" fmla="*/ 8 w 4003"/>
                  <a:gd name="T57" fmla="*/ 14 h 3493"/>
                  <a:gd name="T58" fmla="*/ 6 w 4003"/>
                  <a:gd name="T59" fmla="*/ 14 h 3493"/>
                  <a:gd name="T60" fmla="*/ 4 w 4003"/>
                  <a:gd name="T61" fmla="*/ 15 h 3493"/>
                  <a:gd name="T62" fmla="*/ 2 w 4003"/>
                  <a:gd name="T63" fmla="*/ 15 h 3493"/>
                  <a:gd name="T64" fmla="*/ 0 w 4003"/>
                  <a:gd name="T65" fmla="*/ 15 h 349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003" h="3493">
                    <a:moveTo>
                      <a:pt x="0" y="3493"/>
                    </a:moveTo>
                    <a:lnTo>
                      <a:pt x="278" y="3493"/>
                    </a:lnTo>
                    <a:lnTo>
                      <a:pt x="525" y="3452"/>
                    </a:lnTo>
                    <a:lnTo>
                      <a:pt x="769" y="3452"/>
                    </a:lnTo>
                    <a:lnTo>
                      <a:pt x="983" y="3415"/>
                    </a:lnTo>
                    <a:lnTo>
                      <a:pt x="1231" y="3340"/>
                    </a:lnTo>
                    <a:lnTo>
                      <a:pt x="1416" y="3299"/>
                    </a:lnTo>
                    <a:lnTo>
                      <a:pt x="1631" y="3225"/>
                    </a:lnTo>
                    <a:lnTo>
                      <a:pt x="1815" y="3147"/>
                    </a:lnTo>
                    <a:lnTo>
                      <a:pt x="1999" y="3032"/>
                    </a:lnTo>
                    <a:lnTo>
                      <a:pt x="2185" y="2953"/>
                    </a:lnTo>
                    <a:lnTo>
                      <a:pt x="2340" y="2838"/>
                    </a:lnTo>
                    <a:lnTo>
                      <a:pt x="2524" y="2723"/>
                    </a:lnTo>
                    <a:lnTo>
                      <a:pt x="2680" y="2607"/>
                    </a:lnTo>
                    <a:lnTo>
                      <a:pt x="2801" y="2459"/>
                    </a:lnTo>
                    <a:lnTo>
                      <a:pt x="2924" y="2344"/>
                    </a:lnTo>
                    <a:lnTo>
                      <a:pt x="3049" y="2229"/>
                    </a:lnTo>
                    <a:lnTo>
                      <a:pt x="3171" y="2076"/>
                    </a:lnTo>
                    <a:lnTo>
                      <a:pt x="3293" y="1920"/>
                    </a:lnTo>
                    <a:lnTo>
                      <a:pt x="3386" y="1805"/>
                    </a:lnTo>
                    <a:lnTo>
                      <a:pt x="3478" y="1652"/>
                    </a:lnTo>
                    <a:lnTo>
                      <a:pt x="3570" y="1500"/>
                    </a:lnTo>
                    <a:lnTo>
                      <a:pt x="3633" y="1343"/>
                    </a:lnTo>
                    <a:lnTo>
                      <a:pt x="3693" y="1191"/>
                    </a:lnTo>
                    <a:lnTo>
                      <a:pt x="3756" y="1076"/>
                    </a:lnTo>
                    <a:lnTo>
                      <a:pt x="3818" y="923"/>
                    </a:lnTo>
                    <a:lnTo>
                      <a:pt x="3877" y="766"/>
                    </a:lnTo>
                    <a:lnTo>
                      <a:pt x="3910" y="614"/>
                    </a:lnTo>
                    <a:lnTo>
                      <a:pt x="3940" y="498"/>
                    </a:lnTo>
                    <a:lnTo>
                      <a:pt x="3970" y="383"/>
                    </a:lnTo>
                    <a:lnTo>
                      <a:pt x="3970" y="231"/>
                    </a:lnTo>
                    <a:lnTo>
                      <a:pt x="3970" y="115"/>
                    </a:lnTo>
                    <a:lnTo>
                      <a:pt x="4003" y="0"/>
                    </a:lnTo>
                    <a:lnTo>
                      <a:pt x="3940" y="0"/>
                    </a:lnTo>
                    <a:lnTo>
                      <a:pt x="3940" y="115"/>
                    </a:lnTo>
                    <a:lnTo>
                      <a:pt x="3940" y="231"/>
                    </a:lnTo>
                    <a:lnTo>
                      <a:pt x="3910" y="346"/>
                    </a:lnTo>
                    <a:lnTo>
                      <a:pt x="3877" y="498"/>
                    </a:lnTo>
                    <a:lnTo>
                      <a:pt x="3877" y="614"/>
                    </a:lnTo>
                    <a:lnTo>
                      <a:pt x="3818" y="766"/>
                    </a:lnTo>
                    <a:lnTo>
                      <a:pt x="3784" y="881"/>
                    </a:lnTo>
                    <a:lnTo>
                      <a:pt x="3726" y="1039"/>
                    </a:lnTo>
                    <a:lnTo>
                      <a:pt x="3663" y="1191"/>
                    </a:lnTo>
                    <a:lnTo>
                      <a:pt x="3600" y="1343"/>
                    </a:lnTo>
                    <a:lnTo>
                      <a:pt x="3541" y="1459"/>
                    </a:lnTo>
                    <a:lnTo>
                      <a:pt x="3449" y="1615"/>
                    </a:lnTo>
                    <a:lnTo>
                      <a:pt x="3356" y="1768"/>
                    </a:lnTo>
                    <a:lnTo>
                      <a:pt x="3264" y="1883"/>
                    </a:lnTo>
                    <a:lnTo>
                      <a:pt x="3138" y="2035"/>
                    </a:lnTo>
                    <a:lnTo>
                      <a:pt x="3049" y="2192"/>
                    </a:lnTo>
                    <a:lnTo>
                      <a:pt x="2924" y="2307"/>
                    </a:lnTo>
                    <a:lnTo>
                      <a:pt x="2773" y="2422"/>
                    </a:lnTo>
                    <a:lnTo>
                      <a:pt x="2647" y="2570"/>
                    </a:lnTo>
                    <a:lnTo>
                      <a:pt x="2496" y="2686"/>
                    </a:lnTo>
                    <a:lnTo>
                      <a:pt x="2340" y="2801"/>
                    </a:lnTo>
                    <a:lnTo>
                      <a:pt x="2185" y="2879"/>
                    </a:lnTo>
                    <a:lnTo>
                      <a:pt x="1999" y="2995"/>
                    </a:lnTo>
                    <a:lnTo>
                      <a:pt x="1815" y="3069"/>
                    </a:lnTo>
                    <a:lnTo>
                      <a:pt x="1631" y="3184"/>
                    </a:lnTo>
                    <a:lnTo>
                      <a:pt x="1416" y="3225"/>
                    </a:lnTo>
                    <a:lnTo>
                      <a:pt x="1202" y="3299"/>
                    </a:lnTo>
                    <a:lnTo>
                      <a:pt x="983" y="3340"/>
                    </a:lnTo>
                    <a:lnTo>
                      <a:pt x="769" y="3377"/>
                    </a:lnTo>
                    <a:lnTo>
                      <a:pt x="525" y="3415"/>
                    </a:lnTo>
                    <a:lnTo>
                      <a:pt x="278" y="3452"/>
                    </a:lnTo>
                    <a:lnTo>
                      <a:pt x="0" y="3452"/>
                    </a:lnTo>
                    <a:lnTo>
                      <a:pt x="0" y="349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92" name="Freeform 2212">
                <a:extLst>
                  <a:ext uri="{FF2B5EF4-FFF2-40B4-BE49-F238E27FC236}">
                    <a16:creationId xmlns:a16="http://schemas.microsoft.com/office/drawing/2014/main" id="{43B3580A-14D9-4F4A-B1CB-FE544CF37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7" y="3353"/>
                <a:ext cx="265" cy="235"/>
              </a:xfrm>
              <a:custGeom>
                <a:avLst/>
                <a:gdLst>
                  <a:gd name="T0" fmla="*/ 0 w 3964"/>
                  <a:gd name="T1" fmla="*/ 1 h 3515"/>
                  <a:gd name="T2" fmla="*/ 0 w 3964"/>
                  <a:gd name="T3" fmla="*/ 2 h 3515"/>
                  <a:gd name="T4" fmla="*/ 0 w 3964"/>
                  <a:gd name="T5" fmla="*/ 3 h 3515"/>
                  <a:gd name="T6" fmla="*/ 1 w 3964"/>
                  <a:gd name="T7" fmla="*/ 4 h 3515"/>
                  <a:gd name="T8" fmla="*/ 1 w 3964"/>
                  <a:gd name="T9" fmla="*/ 5 h 3515"/>
                  <a:gd name="T10" fmla="*/ 2 w 3964"/>
                  <a:gd name="T11" fmla="*/ 7 h 3515"/>
                  <a:gd name="T12" fmla="*/ 3 w 3964"/>
                  <a:gd name="T13" fmla="*/ 8 h 3515"/>
                  <a:gd name="T14" fmla="*/ 4 w 3964"/>
                  <a:gd name="T15" fmla="*/ 9 h 3515"/>
                  <a:gd name="T16" fmla="*/ 5 w 3964"/>
                  <a:gd name="T17" fmla="*/ 11 h 3515"/>
                  <a:gd name="T18" fmla="*/ 6 w 3964"/>
                  <a:gd name="T19" fmla="*/ 12 h 3515"/>
                  <a:gd name="T20" fmla="*/ 7 w 3964"/>
                  <a:gd name="T21" fmla="*/ 13 h 3515"/>
                  <a:gd name="T22" fmla="*/ 9 w 3964"/>
                  <a:gd name="T23" fmla="*/ 14 h 3515"/>
                  <a:gd name="T24" fmla="*/ 11 w 3964"/>
                  <a:gd name="T25" fmla="*/ 14 h 3515"/>
                  <a:gd name="T26" fmla="*/ 12 w 3964"/>
                  <a:gd name="T27" fmla="*/ 15 h 3515"/>
                  <a:gd name="T28" fmla="*/ 14 w 3964"/>
                  <a:gd name="T29" fmla="*/ 15 h 3515"/>
                  <a:gd name="T30" fmla="*/ 17 w 3964"/>
                  <a:gd name="T31" fmla="*/ 16 h 3515"/>
                  <a:gd name="T32" fmla="*/ 18 w 3964"/>
                  <a:gd name="T33" fmla="*/ 16 h 3515"/>
                  <a:gd name="T34" fmla="*/ 16 w 3964"/>
                  <a:gd name="T35" fmla="*/ 15 h 3515"/>
                  <a:gd name="T36" fmla="*/ 13 w 3964"/>
                  <a:gd name="T37" fmla="*/ 15 h 3515"/>
                  <a:gd name="T38" fmla="*/ 11 w 3964"/>
                  <a:gd name="T39" fmla="*/ 15 h 3515"/>
                  <a:gd name="T40" fmla="*/ 10 w 3964"/>
                  <a:gd name="T41" fmla="*/ 14 h 3515"/>
                  <a:gd name="T42" fmla="*/ 8 w 3964"/>
                  <a:gd name="T43" fmla="*/ 13 h 3515"/>
                  <a:gd name="T44" fmla="*/ 7 w 3964"/>
                  <a:gd name="T45" fmla="*/ 12 h 3515"/>
                  <a:gd name="T46" fmla="*/ 5 w 3964"/>
                  <a:gd name="T47" fmla="*/ 11 h 3515"/>
                  <a:gd name="T48" fmla="*/ 4 w 3964"/>
                  <a:gd name="T49" fmla="*/ 10 h 3515"/>
                  <a:gd name="T50" fmla="*/ 3 w 3964"/>
                  <a:gd name="T51" fmla="*/ 8 h 3515"/>
                  <a:gd name="T52" fmla="*/ 2 w 3964"/>
                  <a:gd name="T53" fmla="*/ 7 h 3515"/>
                  <a:gd name="T54" fmla="*/ 2 w 3964"/>
                  <a:gd name="T55" fmla="*/ 6 h 3515"/>
                  <a:gd name="T56" fmla="*/ 1 w 3964"/>
                  <a:gd name="T57" fmla="*/ 5 h 3515"/>
                  <a:gd name="T58" fmla="*/ 1 w 3964"/>
                  <a:gd name="T59" fmla="*/ 3 h 3515"/>
                  <a:gd name="T60" fmla="*/ 0 w 3964"/>
                  <a:gd name="T61" fmla="*/ 2 h 3515"/>
                  <a:gd name="T62" fmla="*/ 0 w 3964"/>
                  <a:gd name="T63" fmla="*/ 1 h 3515"/>
                  <a:gd name="T64" fmla="*/ 0 w 3964"/>
                  <a:gd name="T65" fmla="*/ 0 h 351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64" h="3515">
                    <a:moveTo>
                      <a:pt x="0" y="0"/>
                    </a:moveTo>
                    <a:lnTo>
                      <a:pt x="0" y="116"/>
                    </a:lnTo>
                    <a:lnTo>
                      <a:pt x="29" y="233"/>
                    </a:lnTo>
                    <a:lnTo>
                      <a:pt x="29" y="386"/>
                    </a:lnTo>
                    <a:lnTo>
                      <a:pt x="58" y="501"/>
                    </a:lnTo>
                    <a:lnTo>
                      <a:pt x="91" y="618"/>
                    </a:lnTo>
                    <a:lnTo>
                      <a:pt x="121" y="771"/>
                    </a:lnTo>
                    <a:lnTo>
                      <a:pt x="184" y="929"/>
                    </a:lnTo>
                    <a:lnTo>
                      <a:pt x="214" y="1045"/>
                    </a:lnTo>
                    <a:lnTo>
                      <a:pt x="277" y="1198"/>
                    </a:lnTo>
                    <a:lnTo>
                      <a:pt x="369" y="1352"/>
                    </a:lnTo>
                    <a:lnTo>
                      <a:pt x="428" y="1509"/>
                    </a:lnTo>
                    <a:lnTo>
                      <a:pt x="521" y="1625"/>
                    </a:lnTo>
                    <a:lnTo>
                      <a:pt x="612" y="1779"/>
                    </a:lnTo>
                    <a:lnTo>
                      <a:pt x="705" y="1932"/>
                    </a:lnTo>
                    <a:lnTo>
                      <a:pt x="798" y="2047"/>
                    </a:lnTo>
                    <a:lnTo>
                      <a:pt x="919" y="2206"/>
                    </a:lnTo>
                    <a:lnTo>
                      <a:pt x="1045" y="2359"/>
                    </a:lnTo>
                    <a:lnTo>
                      <a:pt x="1197" y="2475"/>
                    </a:lnTo>
                    <a:lnTo>
                      <a:pt x="1323" y="2587"/>
                    </a:lnTo>
                    <a:lnTo>
                      <a:pt x="1474" y="2702"/>
                    </a:lnTo>
                    <a:lnTo>
                      <a:pt x="1629" y="2818"/>
                    </a:lnTo>
                    <a:lnTo>
                      <a:pt x="1814" y="2935"/>
                    </a:lnTo>
                    <a:lnTo>
                      <a:pt x="1969" y="3051"/>
                    </a:lnTo>
                    <a:lnTo>
                      <a:pt x="2153" y="3129"/>
                    </a:lnTo>
                    <a:lnTo>
                      <a:pt x="2368" y="3205"/>
                    </a:lnTo>
                    <a:lnTo>
                      <a:pt x="2550" y="3283"/>
                    </a:lnTo>
                    <a:lnTo>
                      <a:pt x="2764" y="3362"/>
                    </a:lnTo>
                    <a:lnTo>
                      <a:pt x="2978" y="3399"/>
                    </a:lnTo>
                    <a:lnTo>
                      <a:pt x="3225" y="3436"/>
                    </a:lnTo>
                    <a:lnTo>
                      <a:pt x="3473" y="3473"/>
                    </a:lnTo>
                    <a:lnTo>
                      <a:pt x="3717" y="3515"/>
                    </a:lnTo>
                    <a:lnTo>
                      <a:pt x="3964" y="3515"/>
                    </a:lnTo>
                    <a:lnTo>
                      <a:pt x="3964" y="3473"/>
                    </a:lnTo>
                    <a:lnTo>
                      <a:pt x="3717" y="3473"/>
                    </a:lnTo>
                    <a:lnTo>
                      <a:pt x="3473" y="3436"/>
                    </a:lnTo>
                    <a:lnTo>
                      <a:pt x="3225" y="3399"/>
                    </a:lnTo>
                    <a:lnTo>
                      <a:pt x="2978" y="3362"/>
                    </a:lnTo>
                    <a:lnTo>
                      <a:pt x="2764" y="3320"/>
                    </a:lnTo>
                    <a:lnTo>
                      <a:pt x="2550" y="3246"/>
                    </a:lnTo>
                    <a:lnTo>
                      <a:pt x="2368" y="3167"/>
                    </a:lnTo>
                    <a:lnTo>
                      <a:pt x="2183" y="3088"/>
                    </a:lnTo>
                    <a:lnTo>
                      <a:pt x="1999" y="2972"/>
                    </a:lnTo>
                    <a:lnTo>
                      <a:pt x="1814" y="2898"/>
                    </a:lnTo>
                    <a:lnTo>
                      <a:pt x="1658" y="2781"/>
                    </a:lnTo>
                    <a:lnTo>
                      <a:pt x="1507" y="2665"/>
                    </a:lnTo>
                    <a:lnTo>
                      <a:pt x="1351" y="2550"/>
                    </a:lnTo>
                    <a:lnTo>
                      <a:pt x="1197" y="2438"/>
                    </a:lnTo>
                    <a:lnTo>
                      <a:pt x="1074" y="2322"/>
                    </a:lnTo>
                    <a:lnTo>
                      <a:pt x="953" y="2164"/>
                    </a:lnTo>
                    <a:lnTo>
                      <a:pt x="827" y="2047"/>
                    </a:lnTo>
                    <a:lnTo>
                      <a:pt x="735" y="1895"/>
                    </a:lnTo>
                    <a:lnTo>
                      <a:pt x="642" y="1742"/>
                    </a:lnTo>
                    <a:lnTo>
                      <a:pt x="549" y="1625"/>
                    </a:lnTo>
                    <a:lnTo>
                      <a:pt x="458" y="1468"/>
                    </a:lnTo>
                    <a:lnTo>
                      <a:pt x="398" y="1315"/>
                    </a:lnTo>
                    <a:lnTo>
                      <a:pt x="335" y="1198"/>
                    </a:lnTo>
                    <a:lnTo>
                      <a:pt x="277" y="1045"/>
                    </a:lnTo>
                    <a:lnTo>
                      <a:pt x="214" y="887"/>
                    </a:lnTo>
                    <a:lnTo>
                      <a:pt x="151" y="771"/>
                    </a:lnTo>
                    <a:lnTo>
                      <a:pt x="121" y="618"/>
                    </a:lnTo>
                    <a:lnTo>
                      <a:pt x="91" y="501"/>
                    </a:lnTo>
                    <a:lnTo>
                      <a:pt x="58" y="349"/>
                    </a:lnTo>
                    <a:lnTo>
                      <a:pt x="58" y="233"/>
                    </a:lnTo>
                    <a:lnTo>
                      <a:pt x="58" y="116"/>
                    </a:lnTo>
                    <a:lnTo>
                      <a:pt x="5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93" name="Freeform 2213">
                <a:extLst>
                  <a:ext uri="{FF2B5EF4-FFF2-40B4-BE49-F238E27FC236}">
                    <a16:creationId xmlns:a16="http://schemas.microsoft.com/office/drawing/2014/main" id="{1C8A2A8E-C9AB-48EF-9D61-3E08732CE3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7" y="3237"/>
                <a:ext cx="265" cy="116"/>
              </a:xfrm>
              <a:custGeom>
                <a:avLst/>
                <a:gdLst>
                  <a:gd name="T0" fmla="*/ 17 w 3964"/>
                  <a:gd name="T1" fmla="*/ 0 h 1751"/>
                  <a:gd name="T2" fmla="*/ 15 w 3964"/>
                  <a:gd name="T3" fmla="*/ 0 h 1751"/>
                  <a:gd name="T4" fmla="*/ 13 w 3964"/>
                  <a:gd name="T5" fmla="*/ 0 h 1751"/>
                  <a:gd name="T6" fmla="*/ 12 w 3964"/>
                  <a:gd name="T7" fmla="*/ 0 h 1751"/>
                  <a:gd name="T8" fmla="*/ 10 w 3964"/>
                  <a:gd name="T9" fmla="*/ 1 h 1751"/>
                  <a:gd name="T10" fmla="*/ 9 w 3964"/>
                  <a:gd name="T11" fmla="*/ 1 h 1751"/>
                  <a:gd name="T12" fmla="*/ 7 w 3964"/>
                  <a:gd name="T13" fmla="*/ 2 h 1751"/>
                  <a:gd name="T14" fmla="*/ 6 w 3964"/>
                  <a:gd name="T15" fmla="*/ 2 h 1751"/>
                  <a:gd name="T16" fmla="*/ 5 w 3964"/>
                  <a:gd name="T17" fmla="*/ 2 h 1751"/>
                  <a:gd name="T18" fmla="*/ 4 w 3964"/>
                  <a:gd name="T19" fmla="*/ 3 h 1751"/>
                  <a:gd name="T20" fmla="*/ 3 w 3964"/>
                  <a:gd name="T21" fmla="*/ 4 h 1751"/>
                  <a:gd name="T22" fmla="*/ 2 w 3964"/>
                  <a:gd name="T23" fmla="*/ 4 h 1751"/>
                  <a:gd name="T24" fmla="*/ 1 w 3964"/>
                  <a:gd name="T25" fmla="*/ 5 h 1751"/>
                  <a:gd name="T26" fmla="*/ 1 w 3964"/>
                  <a:gd name="T27" fmla="*/ 6 h 1751"/>
                  <a:gd name="T28" fmla="*/ 0 w 3964"/>
                  <a:gd name="T29" fmla="*/ 7 h 1751"/>
                  <a:gd name="T30" fmla="*/ 0 w 3964"/>
                  <a:gd name="T31" fmla="*/ 7 h 1751"/>
                  <a:gd name="T32" fmla="*/ 0 w 3964"/>
                  <a:gd name="T33" fmla="*/ 8 h 1751"/>
                  <a:gd name="T34" fmla="*/ 0 w 3964"/>
                  <a:gd name="T35" fmla="*/ 7 h 1751"/>
                  <a:gd name="T36" fmla="*/ 1 w 3964"/>
                  <a:gd name="T37" fmla="*/ 6 h 1751"/>
                  <a:gd name="T38" fmla="*/ 1 w 3964"/>
                  <a:gd name="T39" fmla="*/ 5 h 1751"/>
                  <a:gd name="T40" fmla="*/ 2 w 3964"/>
                  <a:gd name="T41" fmla="*/ 5 h 1751"/>
                  <a:gd name="T42" fmla="*/ 2 w 3964"/>
                  <a:gd name="T43" fmla="*/ 4 h 1751"/>
                  <a:gd name="T44" fmla="*/ 3 w 3964"/>
                  <a:gd name="T45" fmla="*/ 4 h 1751"/>
                  <a:gd name="T46" fmla="*/ 4 w 3964"/>
                  <a:gd name="T47" fmla="*/ 3 h 1751"/>
                  <a:gd name="T48" fmla="*/ 5 w 3964"/>
                  <a:gd name="T49" fmla="*/ 2 h 1751"/>
                  <a:gd name="T50" fmla="*/ 7 w 3964"/>
                  <a:gd name="T51" fmla="*/ 2 h 1751"/>
                  <a:gd name="T52" fmla="*/ 8 w 3964"/>
                  <a:gd name="T53" fmla="*/ 2 h 1751"/>
                  <a:gd name="T54" fmla="*/ 9 w 3964"/>
                  <a:gd name="T55" fmla="*/ 1 h 1751"/>
                  <a:gd name="T56" fmla="*/ 11 w 3964"/>
                  <a:gd name="T57" fmla="*/ 1 h 1751"/>
                  <a:gd name="T58" fmla="*/ 13 w 3964"/>
                  <a:gd name="T59" fmla="*/ 1 h 1751"/>
                  <a:gd name="T60" fmla="*/ 14 w 3964"/>
                  <a:gd name="T61" fmla="*/ 0 h 1751"/>
                  <a:gd name="T62" fmla="*/ 16 w 3964"/>
                  <a:gd name="T63" fmla="*/ 0 h 1751"/>
                  <a:gd name="T64" fmla="*/ 18 w 3964"/>
                  <a:gd name="T65" fmla="*/ 0 h 175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64" h="1751">
                    <a:moveTo>
                      <a:pt x="3964" y="0"/>
                    </a:moveTo>
                    <a:lnTo>
                      <a:pt x="3780" y="0"/>
                    </a:lnTo>
                    <a:lnTo>
                      <a:pt x="3566" y="0"/>
                    </a:lnTo>
                    <a:lnTo>
                      <a:pt x="3380" y="34"/>
                    </a:lnTo>
                    <a:lnTo>
                      <a:pt x="3162" y="34"/>
                    </a:lnTo>
                    <a:lnTo>
                      <a:pt x="2978" y="64"/>
                    </a:lnTo>
                    <a:lnTo>
                      <a:pt x="2793" y="94"/>
                    </a:lnTo>
                    <a:lnTo>
                      <a:pt x="2612" y="94"/>
                    </a:lnTo>
                    <a:lnTo>
                      <a:pt x="2431" y="128"/>
                    </a:lnTo>
                    <a:lnTo>
                      <a:pt x="2276" y="188"/>
                    </a:lnTo>
                    <a:lnTo>
                      <a:pt x="2091" y="221"/>
                    </a:lnTo>
                    <a:lnTo>
                      <a:pt x="1936" y="251"/>
                    </a:lnTo>
                    <a:lnTo>
                      <a:pt x="1784" y="315"/>
                    </a:lnTo>
                    <a:lnTo>
                      <a:pt x="1599" y="346"/>
                    </a:lnTo>
                    <a:lnTo>
                      <a:pt x="1474" y="409"/>
                    </a:lnTo>
                    <a:lnTo>
                      <a:pt x="1323" y="469"/>
                    </a:lnTo>
                    <a:lnTo>
                      <a:pt x="1167" y="502"/>
                    </a:lnTo>
                    <a:lnTo>
                      <a:pt x="1045" y="563"/>
                    </a:lnTo>
                    <a:lnTo>
                      <a:pt x="919" y="627"/>
                    </a:lnTo>
                    <a:lnTo>
                      <a:pt x="798" y="691"/>
                    </a:lnTo>
                    <a:lnTo>
                      <a:pt x="705" y="784"/>
                    </a:lnTo>
                    <a:lnTo>
                      <a:pt x="583" y="844"/>
                    </a:lnTo>
                    <a:lnTo>
                      <a:pt x="491" y="908"/>
                    </a:lnTo>
                    <a:lnTo>
                      <a:pt x="398" y="1002"/>
                    </a:lnTo>
                    <a:lnTo>
                      <a:pt x="335" y="1066"/>
                    </a:lnTo>
                    <a:lnTo>
                      <a:pt x="243" y="1159"/>
                    </a:lnTo>
                    <a:lnTo>
                      <a:pt x="184" y="1219"/>
                    </a:lnTo>
                    <a:lnTo>
                      <a:pt x="121" y="1313"/>
                    </a:lnTo>
                    <a:lnTo>
                      <a:pt x="91" y="1406"/>
                    </a:lnTo>
                    <a:lnTo>
                      <a:pt x="58" y="1500"/>
                    </a:lnTo>
                    <a:lnTo>
                      <a:pt x="29" y="1564"/>
                    </a:lnTo>
                    <a:lnTo>
                      <a:pt x="0" y="1657"/>
                    </a:lnTo>
                    <a:lnTo>
                      <a:pt x="0" y="1751"/>
                    </a:lnTo>
                    <a:lnTo>
                      <a:pt x="58" y="1751"/>
                    </a:lnTo>
                    <a:lnTo>
                      <a:pt x="58" y="1657"/>
                    </a:lnTo>
                    <a:lnTo>
                      <a:pt x="58" y="1594"/>
                    </a:lnTo>
                    <a:lnTo>
                      <a:pt x="91" y="1500"/>
                    </a:lnTo>
                    <a:lnTo>
                      <a:pt x="121" y="1406"/>
                    </a:lnTo>
                    <a:lnTo>
                      <a:pt x="184" y="1347"/>
                    </a:lnTo>
                    <a:lnTo>
                      <a:pt x="214" y="1253"/>
                    </a:lnTo>
                    <a:lnTo>
                      <a:pt x="277" y="1159"/>
                    </a:lnTo>
                    <a:lnTo>
                      <a:pt x="369" y="1095"/>
                    </a:lnTo>
                    <a:lnTo>
                      <a:pt x="428" y="1032"/>
                    </a:lnTo>
                    <a:lnTo>
                      <a:pt x="521" y="938"/>
                    </a:lnTo>
                    <a:lnTo>
                      <a:pt x="612" y="878"/>
                    </a:lnTo>
                    <a:lnTo>
                      <a:pt x="705" y="814"/>
                    </a:lnTo>
                    <a:lnTo>
                      <a:pt x="827" y="751"/>
                    </a:lnTo>
                    <a:lnTo>
                      <a:pt x="919" y="657"/>
                    </a:lnTo>
                    <a:lnTo>
                      <a:pt x="1074" y="597"/>
                    </a:lnTo>
                    <a:lnTo>
                      <a:pt x="1197" y="563"/>
                    </a:lnTo>
                    <a:lnTo>
                      <a:pt x="1323" y="502"/>
                    </a:lnTo>
                    <a:lnTo>
                      <a:pt x="1474" y="440"/>
                    </a:lnTo>
                    <a:lnTo>
                      <a:pt x="1629" y="376"/>
                    </a:lnTo>
                    <a:lnTo>
                      <a:pt x="1784" y="346"/>
                    </a:lnTo>
                    <a:lnTo>
                      <a:pt x="1936" y="282"/>
                    </a:lnTo>
                    <a:lnTo>
                      <a:pt x="2091" y="251"/>
                    </a:lnTo>
                    <a:lnTo>
                      <a:pt x="2276" y="221"/>
                    </a:lnTo>
                    <a:lnTo>
                      <a:pt x="2460" y="188"/>
                    </a:lnTo>
                    <a:lnTo>
                      <a:pt x="2612" y="158"/>
                    </a:lnTo>
                    <a:lnTo>
                      <a:pt x="2793" y="128"/>
                    </a:lnTo>
                    <a:lnTo>
                      <a:pt x="2978" y="94"/>
                    </a:lnTo>
                    <a:lnTo>
                      <a:pt x="3162" y="64"/>
                    </a:lnTo>
                    <a:lnTo>
                      <a:pt x="3380" y="64"/>
                    </a:lnTo>
                    <a:lnTo>
                      <a:pt x="3566" y="64"/>
                    </a:lnTo>
                    <a:lnTo>
                      <a:pt x="3780" y="64"/>
                    </a:lnTo>
                    <a:lnTo>
                      <a:pt x="3964" y="34"/>
                    </a:lnTo>
                    <a:lnTo>
                      <a:pt x="396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94" name="Freeform 2214">
                <a:extLst>
                  <a:ext uri="{FF2B5EF4-FFF2-40B4-BE49-F238E27FC236}">
                    <a16:creationId xmlns:a16="http://schemas.microsoft.com/office/drawing/2014/main" id="{98D02E9D-C007-456E-A49D-ED7D3C806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6" y="3472"/>
                <a:ext cx="1" cy="2"/>
              </a:xfrm>
              <a:custGeom>
                <a:avLst/>
                <a:gdLst>
                  <a:gd name="T0" fmla="*/ 0 w 1"/>
                  <a:gd name="T1" fmla="*/ 0 h 30"/>
                  <a:gd name="T2" fmla="*/ 0 w 1"/>
                  <a:gd name="T3" fmla="*/ 0 h 30"/>
                  <a:gd name="T4" fmla="*/ 0 w 1"/>
                  <a:gd name="T5" fmla="*/ 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0">
                    <a:moveTo>
                      <a:pt x="0" y="30"/>
                    </a:moveTo>
                    <a:lnTo>
                      <a:pt x="0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95" name="Freeform 2215">
                <a:extLst>
                  <a:ext uri="{FF2B5EF4-FFF2-40B4-BE49-F238E27FC236}">
                    <a16:creationId xmlns:a16="http://schemas.microsoft.com/office/drawing/2014/main" id="{7A132725-5E04-4DAA-8DBB-BE59A16F1D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7" y="3470"/>
                <a:ext cx="1" cy="2"/>
              </a:xfrm>
              <a:custGeom>
                <a:avLst/>
                <a:gdLst>
                  <a:gd name="T0" fmla="*/ 0 w 1"/>
                  <a:gd name="T1" fmla="*/ 0 h 34"/>
                  <a:gd name="T2" fmla="*/ 0 w 1"/>
                  <a:gd name="T3" fmla="*/ 0 h 34"/>
                  <a:gd name="T4" fmla="*/ 0 w 1"/>
                  <a:gd name="T5" fmla="*/ 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4">
                    <a:moveTo>
                      <a:pt x="0" y="0"/>
                    </a:moveTo>
                    <a:lnTo>
                      <a:pt x="0" y="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96" name="Freeform 2216">
                <a:extLst>
                  <a:ext uri="{FF2B5EF4-FFF2-40B4-BE49-F238E27FC236}">
                    <a16:creationId xmlns:a16="http://schemas.microsoft.com/office/drawing/2014/main" id="{C852D9F0-5520-4C4C-BC21-215CD731CC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0" y="3435"/>
                <a:ext cx="2" cy="4"/>
              </a:xfrm>
              <a:custGeom>
                <a:avLst/>
                <a:gdLst>
                  <a:gd name="T0" fmla="*/ 0 w 30"/>
                  <a:gd name="T1" fmla="*/ 0 h 60"/>
                  <a:gd name="T2" fmla="*/ 0 w 30"/>
                  <a:gd name="T3" fmla="*/ 0 h 60"/>
                  <a:gd name="T4" fmla="*/ 0 w 30"/>
                  <a:gd name="T5" fmla="*/ 0 h 60"/>
                  <a:gd name="T6" fmla="*/ 0 w 30"/>
                  <a:gd name="T7" fmla="*/ 0 h 60"/>
                  <a:gd name="T8" fmla="*/ 0 w 30"/>
                  <a:gd name="T9" fmla="*/ 0 h 60"/>
                  <a:gd name="T10" fmla="*/ 0 w 30"/>
                  <a:gd name="T11" fmla="*/ 0 h 60"/>
                  <a:gd name="T12" fmla="*/ 0 w 30"/>
                  <a:gd name="T13" fmla="*/ 0 h 60"/>
                  <a:gd name="T14" fmla="*/ 0 w 30"/>
                  <a:gd name="T15" fmla="*/ 0 h 60"/>
                  <a:gd name="T16" fmla="*/ 0 w 30"/>
                  <a:gd name="T17" fmla="*/ 0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" h="60">
                    <a:moveTo>
                      <a:pt x="0" y="30"/>
                    </a:moveTo>
                    <a:lnTo>
                      <a:pt x="0" y="0"/>
                    </a:lnTo>
                    <a:lnTo>
                      <a:pt x="0" y="60"/>
                    </a:lnTo>
                    <a:lnTo>
                      <a:pt x="30" y="60"/>
                    </a:lnTo>
                    <a:lnTo>
                      <a:pt x="30" y="0"/>
                    </a:lnTo>
                    <a:lnTo>
                      <a:pt x="0" y="0"/>
                    </a:lnTo>
                    <a:lnTo>
                      <a:pt x="30" y="0"/>
                    </a:lnTo>
                    <a:lnTo>
                      <a:pt x="0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97" name="Freeform 2217">
                <a:extLst>
                  <a:ext uri="{FF2B5EF4-FFF2-40B4-BE49-F238E27FC236}">
                    <a16:creationId xmlns:a16="http://schemas.microsoft.com/office/drawing/2014/main" id="{464714ED-07D9-46D8-B579-51D2FE083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6" y="3407"/>
                <a:ext cx="2" cy="1"/>
              </a:xfrm>
              <a:custGeom>
                <a:avLst/>
                <a:gdLst>
                  <a:gd name="T0" fmla="*/ 0 w 30"/>
                  <a:gd name="T1" fmla="*/ 0 h 1"/>
                  <a:gd name="T2" fmla="*/ 0 w 30"/>
                  <a:gd name="T3" fmla="*/ 0 h 1"/>
                  <a:gd name="T4" fmla="*/ 0 w 30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1">
                    <a:moveTo>
                      <a:pt x="0" y="0"/>
                    </a:moveTo>
                    <a:lnTo>
                      <a:pt x="3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98" name="Freeform 2218">
                <a:extLst>
                  <a:ext uri="{FF2B5EF4-FFF2-40B4-BE49-F238E27FC236}">
                    <a16:creationId xmlns:a16="http://schemas.microsoft.com/office/drawing/2014/main" id="{E90A04CD-D59F-445B-A7AB-961E04E13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7" y="3435"/>
                <a:ext cx="345" cy="31"/>
              </a:xfrm>
              <a:custGeom>
                <a:avLst/>
                <a:gdLst>
                  <a:gd name="T0" fmla="*/ 23 w 5167"/>
                  <a:gd name="T1" fmla="*/ 0 h 468"/>
                  <a:gd name="T2" fmla="*/ 21 w 5167"/>
                  <a:gd name="T3" fmla="*/ 1 h 468"/>
                  <a:gd name="T4" fmla="*/ 20 w 5167"/>
                  <a:gd name="T5" fmla="*/ 1 h 468"/>
                  <a:gd name="T6" fmla="*/ 18 w 5167"/>
                  <a:gd name="T7" fmla="*/ 1 h 468"/>
                  <a:gd name="T8" fmla="*/ 17 w 5167"/>
                  <a:gd name="T9" fmla="*/ 2 h 468"/>
                  <a:gd name="T10" fmla="*/ 15 w 5167"/>
                  <a:gd name="T11" fmla="*/ 2 h 468"/>
                  <a:gd name="T12" fmla="*/ 14 w 5167"/>
                  <a:gd name="T13" fmla="*/ 2 h 468"/>
                  <a:gd name="T14" fmla="*/ 12 w 5167"/>
                  <a:gd name="T15" fmla="*/ 2 h 468"/>
                  <a:gd name="T16" fmla="*/ 11 w 5167"/>
                  <a:gd name="T17" fmla="*/ 2 h 468"/>
                  <a:gd name="T18" fmla="*/ 9 w 5167"/>
                  <a:gd name="T19" fmla="*/ 2 h 468"/>
                  <a:gd name="T20" fmla="*/ 8 w 5167"/>
                  <a:gd name="T21" fmla="*/ 2 h 468"/>
                  <a:gd name="T22" fmla="*/ 7 w 5167"/>
                  <a:gd name="T23" fmla="*/ 2 h 468"/>
                  <a:gd name="T24" fmla="*/ 5 w 5167"/>
                  <a:gd name="T25" fmla="*/ 1 h 468"/>
                  <a:gd name="T26" fmla="*/ 4 w 5167"/>
                  <a:gd name="T27" fmla="*/ 1 h 468"/>
                  <a:gd name="T28" fmla="*/ 3 w 5167"/>
                  <a:gd name="T29" fmla="*/ 1 h 468"/>
                  <a:gd name="T30" fmla="*/ 1 w 5167"/>
                  <a:gd name="T31" fmla="*/ 0 h 468"/>
                  <a:gd name="T32" fmla="*/ 0 w 5167"/>
                  <a:gd name="T33" fmla="*/ 0 h 468"/>
                  <a:gd name="T34" fmla="*/ 1 w 5167"/>
                  <a:gd name="T35" fmla="*/ 0 h 468"/>
                  <a:gd name="T36" fmla="*/ 2 w 5167"/>
                  <a:gd name="T37" fmla="*/ 1 h 468"/>
                  <a:gd name="T38" fmla="*/ 3 w 5167"/>
                  <a:gd name="T39" fmla="*/ 1 h 468"/>
                  <a:gd name="T40" fmla="*/ 5 w 5167"/>
                  <a:gd name="T41" fmla="*/ 1 h 468"/>
                  <a:gd name="T42" fmla="*/ 6 w 5167"/>
                  <a:gd name="T43" fmla="*/ 2 h 468"/>
                  <a:gd name="T44" fmla="*/ 7 w 5167"/>
                  <a:gd name="T45" fmla="*/ 2 h 468"/>
                  <a:gd name="T46" fmla="*/ 9 w 5167"/>
                  <a:gd name="T47" fmla="*/ 2 h 468"/>
                  <a:gd name="T48" fmla="*/ 10 w 5167"/>
                  <a:gd name="T49" fmla="*/ 2 h 468"/>
                  <a:gd name="T50" fmla="*/ 12 w 5167"/>
                  <a:gd name="T51" fmla="*/ 2 h 468"/>
                  <a:gd name="T52" fmla="*/ 13 w 5167"/>
                  <a:gd name="T53" fmla="*/ 2 h 468"/>
                  <a:gd name="T54" fmla="*/ 15 w 5167"/>
                  <a:gd name="T55" fmla="*/ 2 h 468"/>
                  <a:gd name="T56" fmla="*/ 16 w 5167"/>
                  <a:gd name="T57" fmla="*/ 2 h 468"/>
                  <a:gd name="T58" fmla="*/ 18 w 5167"/>
                  <a:gd name="T59" fmla="*/ 2 h 468"/>
                  <a:gd name="T60" fmla="*/ 19 w 5167"/>
                  <a:gd name="T61" fmla="*/ 1 h 468"/>
                  <a:gd name="T62" fmla="*/ 21 w 5167"/>
                  <a:gd name="T63" fmla="*/ 1 h 468"/>
                  <a:gd name="T64" fmla="*/ 22 w 5167"/>
                  <a:gd name="T65" fmla="*/ 1 h 468"/>
                  <a:gd name="T66" fmla="*/ 23 w 5167"/>
                  <a:gd name="T67" fmla="*/ 0 h 468"/>
                  <a:gd name="T68" fmla="*/ 23 w 5167"/>
                  <a:gd name="T69" fmla="*/ 0 h 46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5167" h="468">
                    <a:moveTo>
                      <a:pt x="5137" y="60"/>
                    </a:moveTo>
                    <a:lnTo>
                      <a:pt x="5137" y="30"/>
                    </a:lnTo>
                    <a:lnTo>
                      <a:pt x="4982" y="94"/>
                    </a:lnTo>
                    <a:lnTo>
                      <a:pt x="4798" y="153"/>
                    </a:lnTo>
                    <a:lnTo>
                      <a:pt x="4646" y="187"/>
                    </a:lnTo>
                    <a:lnTo>
                      <a:pt x="4491" y="247"/>
                    </a:lnTo>
                    <a:lnTo>
                      <a:pt x="4307" y="281"/>
                    </a:lnTo>
                    <a:lnTo>
                      <a:pt x="4151" y="311"/>
                    </a:lnTo>
                    <a:lnTo>
                      <a:pt x="3966" y="341"/>
                    </a:lnTo>
                    <a:lnTo>
                      <a:pt x="3815" y="375"/>
                    </a:lnTo>
                    <a:lnTo>
                      <a:pt x="3630" y="404"/>
                    </a:lnTo>
                    <a:lnTo>
                      <a:pt x="3475" y="404"/>
                    </a:lnTo>
                    <a:lnTo>
                      <a:pt x="3290" y="434"/>
                    </a:lnTo>
                    <a:lnTo>
                      <a:pt x="3138" y="434"/>
                    </a:lnTo>
                    <a:lnTo>
                      <a:pt x="2954" y="434"/>
                    </a:lnTo>
                    <a:lnTo>
                      <a:pt x="2798" y="434"/>
                    </a:lnTo>
                    <a:lnTo>
                      <a:pt x="2613" y="434"/>
                    </a:lnTo>
                    <a:lnTo>
                      <a:pt x="2459" y="434"/>
                    </a:lnTo>
                    <a:lnTo>
                      <a:pt x="2273" y="434"/>
                    </a:lnTo>
                    <a:lnTo>
                      <a:pt x="2122" y="434"/>
                    </a:lnTo>
                    <a:lnTo>
                      <a:pt x="1967" y="434"/>
                    </a:lnTo>
                    <a:lnTo>
                      <a:pt x="1782" y="404"/>
                    </a:lnTo>
                    <a:lnTo>
                      <a:pt x="1627" y="375"/>
                    </a:lnTo>
                    <a:lnTo>
                      <a:pt x="1476" y="375"/>
                    </a:lnTo>
                    <a:lnTo>
                      <a:pt x="1320" y="341"/>
                    </a:lnTo>
                    <a:lnTo>
                      <a:pt x="1169" y="311"/>
                    </a:lnTo>
                    <a:lnTo>
                      <a:pt x="1017" y="281"/>
                    </a:lnTo>
                    <a:lnTo>
                      <a:pt x="862" y="247"/>
                    </a:lnTo>
                    <a:lnTo>
                      <a:pt x="711" y="217"/>
                    </a:lnTo>
                    <a:lnTo>
                      <a:pt x="585" y="153"/>
                    </a:lnTo>
                    <a:lnTo>
                      <a:pt x="433" y="123"/>
                    </a:lnTo>
                    <a:lnTo>
                      <a:pt x="278" y="94"/>
                    </a:lnTo>
                    <a:lnTo>
                      <a:pt x="156" y="30"/>
                    </a:lnTo>
                    <a:lnTo>
                      <a:pt x="30" y="0"/>
                    </a:lnTo>
                    <a:lnTo>
                      <a:pt x="0" y="0"/>
                    </a:lnTo>
                    <a:lnTo>
                      <a:pt x="156" y="60"/>
                    </a:lnTo>
                    <a:lnTo>
                      <a:pt x="278" y="94"/>
                    </a:lnTo>
                    <a:lnTo>
                      <a:pt x="433" y="153"/>
                    </a:lnTo>
                    <a:lnTo>
                      <a:pt x="555" y="187"/>
                    </a:lnTo>
                    <a:lnTo>
                      <a:pt x="711" y="217"/>
                    </a:lnTo>
                    <a:lnTo>
                      <a:pt x="862" y="281"/>
                    </a:lnTo>
                    <a:lnTo>
                      <a:pt x="1017" y="311"/>
                    </a:lnTo>
                    <a:lnTo>
                      <a:pt x="1169" y="341"/>
                    </a:lnTo>
                    <a:lnTo>
                      <a:pt x="1320" y="375"/>
                    </a:lnTo>
                    <a:lnTo>
                      <a:pt x="1476" y="375"/>
                    </a:lnTo>
                    <a:lnTo>
                      <a:pt x="1627" y="404"/>
                    </a:lnTo>
                    <a:lnTo>
                      <a:pt x="1782" y="434"/>
                    </a:lnTo>
                    <a:lnTo>
                      <a:pt x="1967" y="434"/>
                    </a:lnTo>
                    <a:lnTo>
                      <a:pt x="2122" y="468"/>
                    </a:lnTo>
                    <a:lnTo>
                      <a:pt x="2273" y="468"/>
                    </a:lnTo>
                    <a:lnTo>
                      <a:pt x="2459" y="468"/>
                    </a:lnTo>
                    <a:lnTo>
                      <a:pt x="2613" y="468"/>
                    </a:lnTo>
                    <a:lnTo>
                      <a:pt x="2798" y="468"/>
                    </a:lnTo>
                    <a:lnTo>
                      <a:pt x="2954" y="468"/>
                    </a:lnTo>
                    <a:lnTo>
                      <a:pt x="3138" y="468"/>
                    </a:lnTo>
                    <a:lnTo>
                      <a:pt x="3290" y="434"/>
                    </a:lnTo>
                    <a:lnTo>
                      <a:pt x="3475" y="434"/>
                    </a:lnTo>
                    <a:lnTo>
                      <a:pt x="3630" y="404"/>
                    </a:lnTo>
                    <a:lnTo>
                      <a:pt x="3815" y="404"/>
                    </a:lnTo>
                    <a:lnTo>
                      <a:pt x="3966" y="375"/>
                    </a:lnTo>
                    <a:lnTo>
                      <a:pt x="4151" y="341"/>
                    </a:lnTo>
                    <a:lnTo>
                      <a:pt x="4307" y="311"/>
                    </a:lnTo>
                    <a:lnTo>
                      <a:pt x="4491" y="247"/>
                    </a:lnTo>
                    <a:lnTo>
                      <a:pt x="4646" y="217"/>
                    </a:lnTo>
                    <a:lnTo>
                      <a:pt x="4831" y="153"/>
                    </a:lnTo>
                    <a:lnTo>
                      <a:pt x="4982" y="123"/>
                    </a:lnTo>
                    <a:lnTo>
                      <a:pt x="5137" y="60"/>
                    </a:lnTo>
                    <a:lnTo>
                      <a:pt x="5167" y="60"/>
                    </a:lnTo>
                    <a:lnTo>
                      <a:pt x="5137" y="60"/>
                    </a:lnTo>
                    <a:lnTo>
                      <a:pt x="5137" y="30"/>
                    </a:lnTo>
                    <a:lnTo>
                      <a:pt x="5137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99" name="Freeform 2219">
                <a:extLst>
                  <a:ext uri="{FF2B5EF4-FFF2-40B4-BE49-F238E27FC236}">
                    <a16:creationId xmlns:a16="http://schemas.microsoft.com/office/drawing/2014/main" id="{49EBBB10-FA8D-4573-9D44-45367D964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5" y="3351"/>
                <a:ext cx="19" cy="13"/>
              </a:xfrm>
              <a:custGeom>
                <a:avLst/>
                <a:gdLst>
                  <a:gd name="T0" fmla="*/ 0 w 273"/>
                  <a:gd name="T1" fmla="*/ 0 h 188"/>
                  <a:gd name="T2" fmla="*/ 1 w 273"/>
                  <a:gd name="T3" fmla="*/ 1 h 188"/>
                  <a:gd name="T4" fmla="*/ 0 w 273"/>
                  <a:gd name="T5" fmla="*/ 0 h 188"/>
                  <a:gd name="T6" fmla="*/ 0 w 273"/>
                  <a:gd name="T7" fmla="*/ 0 h 188"/>
                  <a:gd name="T8" fmla="*/ 0 w 273"/>
                  <a:gd name="T9" fmla="*/ 0 h 1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3" h="188">
                    <a:moveTo>
                      <a:pt x="30" y="0"/>
                    </a:moveTo>
                    <a:lnTo>
                      <a:pt x="273" y="188"/>
                    </a:lnTo>
                    <a:lnTo>
                      <a:pt x="30" y="0"/>
                    </a:lnTo>
                    <a:lnTo>
                      <a:pt x="0" y="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00" name="Freeform 2220">
                <a:extLst>
                  <a:ext uri="{FF2B5EF4-FFF2-40B4-BE49-F238E27FC236}">
                    <a16:creationId xmlns:a16="http://schemas.microsoft.com/office/drawing/2014/main" id="{B3B7478D-07C9-4F82-822F-A22518F4D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3322"/>
                <a:ext cx="69" cy="48"/>
              </a:xfrm>
              <a:custGeom>
                <a:avLst/>
                <a:gdLst>
                  <a:gd name="T0" fmla="*/ 0 w 1045"/>
                  <a:gd name="T1" fmla="*/ 3 h 719"/>
                  <a:gd name="T2" fmla="*/ 5 w 1045"/>
                  <a:gd name="T3" fmla="*/ 0 h 719"/>
                  <a:gd name="T4" fmla="*/ 0 w 1045"/>
                  <a:gd name="T5" fmla="*/ 3 h 7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45" h="719">
                    <a:moveTo>
                      <a:pt x="0" y="719"/>
                    </a:moveTo>
                    <a:lnTo>
                      <a:pt x="1045" y="0"/>
                    </a:lnTo>
                    <a:lnTo>
                      <a:pt x="0" y="7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01" name="Freeform 2221">
                <a:extLst>
                  <a:ext uri="{FF2B5EF4-FFF2-40B4-BE49-F238E27FC236}">
                    <a16:creationId xmlns:a16="http://schemas.microsoft.com/office/drawing/2014/main" id="{914D9967-3111-4D58-B376-D282DC217F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3" y="3106"/>
                <a:ext cx="474" cy="340"/>
              </a:xfrm>
              <a:custGeom>
                <a:avLst/>
                <a:gdLst>
                  <a:gd name="T0" fmla="*/ 31 w 7108"/>
                  <a:gd name="T1" fmla="*/ 0 h 5100"/>
                  <a:gd name="T2" fmla="*/ 31 w 7108"/>
                  <a:gd name="T3" fmla="*/ 0 h 5100"/>
                  <a:gd name="T4" fmla="*/ 32 w 7108"/>
                  <a:gd name="T5" fmla="*/ 0 h 5100"/>
                  <a:gd name="T6" fmla="*/ 32 w 7108"/>
                  <a:gd name="T7" fmla="*/ 0 h 5100"/>
                  <a:gd name="T8" fmla="*/ 31 w 7108"/>
                  <a:gd name="T9" fmla="*/ 1 h 5100"/>
                  <a:gd name="T10" fmla="*/ 30 w 7108"/>
                  <a:gd name="T11" fmla="*/ 2 h 5100"/>
                  <a:gd name="T12" fmla="*/ 28 w 7108"/>
                  <a:gd name="T13" fmla="*/ 4 h 5100"/>
                  <a:gd name="T14" fmla="*/ 26 w 7108"/>
                  <a:gd name="T15" fmla="*/ 5 h 5100"/>
                  <a:gd name="T16" fmla="*/ 25 w 7108"/>
                  <a:gd name="T17" fmla="*/ 6 h 5100"/>
                  <a:gd name="T18" fmla="*/ 20 w 7108"/>
                  <a:gd name="T19" fmla="*/ 9 h 5100"/>
                  <a:gd name="T20" fmla="*/ 18 w 7108"/>
                  <a:gd name="T21" fmla="*/ 10 h 5100"/>
                  <a:gd name="T22" fmla="*/ 16 w 7108"/>
                  <a:gd name="T23" fmla="*/ 12 h 5100"/>
                  <a:gd name="T24" fmla="*/ 15 w 7108"/>
                  <a:gd name="T25" fmla="*/ 12 h 5100"/>
                  <a:gd name="T26" fmla="*/ 14 w 7108"/>
                  <a:gd name="T27" fmla="*/ 13 h 5100"/>
                  <a:gd name="T28" fmla="*/ 14 w 7108"/>
                  <a:gd name="T29" fmla="*/ 14 h 5100"/>
                  <a:gd name="T30" fmla="*/ 13 w 7108"/>
                  <a:gd name="T31" fmla="*/ 15 h 5100"/>
                  <a:gd name="T32" fmla="*/ 13 w 7108"/>
                  <a:gd name="T33" fmla="*/ 16 h 5100"/>
                  <a:gd name="T34" fmla="*/ 13 w 7108"/>
                  <a:gd name="T35" fmla="*/ 17 h 5100"/>
                  <a:gd name="T36" fmla="*/ 12 w 7108"/>
                  <a:gd name="T37" fmla="*/ 17 h 5100"/>
                  <a:gd name="T38" fmla="*/ 12 w 7108"/>
                  <a:gd name="T39" fmla="*/ 18 h 5100"/>
                  <a:gd name="T40" fmla="*/ 11 w 7108"/>
                  <a:gd name="T41" fmla="*/ 19 h 5100"/>
                  <a:gd name="T42" fmla="*/ 11 w 7108"/>
                  <a:gd name="T43" fmla="*/ 20 h 5100"/>
                  <a:gd name="T44" fmla="*/ 9 w 7108"/>
                  <a:gd name="T45" fmla="*/ 20 h 5100"/>
                  <a:gd name="T46" fmla="*/ 8 w 7108"/>
                  <a:gd name="T47" fmla="*/ 21 h 5100"/>
                  <a:gd name="T48" fmla="*/ 7 w 7108"/>
                  <a:gd name="T49" fmla="*/ 22 h 5100"/>
                  <a:gd name="T50" fmla="*/ 5 w 7108"/>
                  <a:gd name="T51" fmla="*/ 22 h 5100"/>
                  <a:gd name="T52" fmla="*/ 4 w 7108"/>
                  <a:gd name="T53" fmla="*/ 23 h 5100"/>
                  <a:gd name="T54" fmla="*/ 2 w 7108"/>
                  <a:gd name="T55" fmla="*/ 23 h 5100"/>
                  <a:gd name="T56" fmla="*/ 1 w 7108"/>
                  <a:gd name="T57" fmla="*/ 23 h 5100"/>
                  <a:gd name="T58" fmla="*/ 0 w 7108"/>
                  <a:gd name="T59" fmla="*/ 22 h 5100"/>
                  <a:gd name="T60" fmla="*/ 0 w 7108"/>
                  <a:gd name="T61" fmla="*/ 22 h 5100"/>
                  <a:gd name="T62" fmla="*/ 0 w 7108"/>
                  <a:gd name="T63" fmla="*/ 22 h 5100"/>
                  <a:gd name="T64" fmla="*/ 0 w 7108"/>
                  <a:gd name="T65" fmla="*/ 21 h 5100"/>
                  <a:gd name="T66" fmla="*/ 0 w 7108"/>
                  <a:gd name="T67" fmla="*/ 21 h 5100"/>
                  <a:gd name="T68" fmla="*/ 0 w 7108"/>
                  <a:gd name="T69" fmla="*/ 20 h 5100"/>
                  <a:gd name="T70" fmla="*/ 1 w 7108"/>
                  <a:gd name="T71" fmla="*/ 19 h 5100"/>
                  <a:gd name="T72" fmla="*/ 2 w 7108"/>
                  <a:gd name="T73" fmla="*/ 19 h 5100"/>
                  <a:gd name="T74" fmla="*/ 3 w 7108"/>
                  <a:gd name="T75" fmla="*/ 18 h 5100"/>
                  <a:gd name="T76" fmla="*/ 4 w 7108"/>
                  <a:gd name="T77" fmla="*/ 17 h 5100"/>
                  <a:gd name="T78" fmla="*/ 5 w 7108"/>
                  <a:gd name="T79" fmla="*/ 16 h 5100"/>
                  <a:gd name="T80" fmla="*/ 7 w 7108"/>
                  <a:gd name="T81" fmla="*/ 15 h 5100"/>
                  <a:gd name="T82" fmla="*/ 8 w 7108"/>
                  <a:gd name="T83" fmla="*/ 15 h 5100"/>
                  <a:gd name="T84" fmla="*/ 9 w 7108"/>
                  <a:gd name="T85" fmla="*/ 15 h 5100"/>
                  <a:gd name="T86" fmla="*/ 10 w 7108"/>
                  <a:gd name="T87" fmla="*/ 15 h 5100"/>
                  <a:gd name="T88" fmla="*/ 11 w 7108"/>
                  <a:gd name="T89" fmla="*/ 15 h 5100"/>
                  <a:gd name="T90" fmla="*/ 12 w 7108"/>
                  <a:gd name="T91" fmla="*/ 15 h 5100"/>
                  <a:gd name="T92" fmla="*/ 12 w 7108"/>
                  <a:gd name="T93" fmla="*/ 15 h 5100"/>
                  <a:gd name="T94" fmla="*/ 12 w 7108"/>
                  <a:gd name="T95" fmla="*/ 15 h 5100"/>
                  <a:gd name="T96" fmla="*/ 13 w 7108"/>
                  <a:gd name="T97" fmla="*/ 14 h 5100"/>
                  <a:gd name="T98" fmla="*/ 13 w 7108"/>
                  <a:gd name="T99" fmla="*/ 14 h 5100"/>
                  <a:gd name="T100" fmla="*/ 14 w 7108"/>
                  <a:gd name="T101" fmla="*/ 13 h 5100"/>
                  <a:gd name="T102" fmla="*/ 15 w 7108"/>
                  <a:gd name="T103" fmla="*/ 12 h 5100"/>
                  <a:gd name="T104" fmla="*/ 15 w 7108"/>
                  <a:gd name="T105" fmla="*/ 11 h 5100"/>
                  <a:gd name="T106" fmla="*/ 16 w 7108"/>
                  <a:gd name="T107" fmla="*/ 11 h 5100"/>
                  <a:gd name="T108" fmla="*/ 17 w 7108"/>
                  <a:gd name="T109" fmla="*/ 10 h 5100"/>
                  <a:gd name="T110" fmla="*/ 20 w 7108"/>
                  <a:gd name="T111" fmla="*/ 7 h 5100"/>
                  <a:gd name="T112" fmla="*/ 22 w 7108"/>
                  <a:gd name="T113" fmla="*/ 5 h 5100"/>
                  <a:gd name="T114" fmla="*/ 24 w 7108"/>
                  <a:gd name="T115" fmla="*/ 4 h 5100"/>
                  <a:gd name="T116" fmla="*/ 26 w 7108"/>
                  <a:gd name="T117" fmla="*/ 3 h 5100"/>
                  <a:gd name="T118" fmla="*/ 29 w 7108"/>
                  <a:gd name="T119" fmla="*/ 1 h 5100"/>
                  <a:gd name="T120" fmla="*/ 30 w 7108"/>
                  <a:gd name="T121" fmla="*/ 0 h 510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108" h="5100">
                    <a:moveTo>
                      <a:pt x="6902" y="0"/>
                    </a:moveTo>
                    <a:lnTo>
                      <a:pt x="6917" y="0"/>
                    </a:lnTo>
                    <a:lnTo>
                      <a:pt x="6952" y="1"/>
                    </a:lnTo>
                    <a:lnTo>
                      <a:pt x="6974" y="3"/>
                    </a:lnTo>
                    <a:lnTo>
                      <a:pt x="6998" y="5"/>
                    </a:lnTo>
                    <a:lnTo>
                      <a:pt x="7023" y="8"/>
                    </a:lnTo>
                    <a:lnTo>
                      <a:pt x="7047" y="14"/>
                    </a:lnTo>
                    <a:lnTo>
                      <a:pt x="7057" y="17"/>
                    </a:lnTo>
                    <a:lnTo>
                      <a:pt x="7068" y="20"/>
                    </a:lnTo>
                    <a:lnTo>
                      <a:pt x="7077" y="24"/>
                    </a:lnTo>
                    <a:lnTo>
                      <a:pt x="7086" y="28"/>
                    </a:lnTo>
                    <a:lnTo>
                      <a:pt x="7093" y="33"/>
                    </a:lnTo>
                    <a:lnTo>
                      <a:pt x="7099" y="38"/>
                    </a:lnTo>
                    <a:lnTo>
                      <a:pt x="7104" y="45"/>
                    </a:lnTo>
                    <a:lnTo>
                      <a:pt x="7106" y="51"/>
                    </a:lnTo>
                    <a:lnTo>
                      <a:pt x="7108" y="58"/>
                    </a:lnTo>
                    <a:lnTo>
                      <a:pt x="7107" y="66"/>
                    </a:lnTo>
                    <a:lnTo>
                      <a:pt x="7104" y="74"/>
                    </a:lnTo>
                    <a:lnTo>
                      <a:pt x="7099" y="84"/>
                    </a:lnTo>
                    <a:lnTo>
                      <a:pt x="7092" y="93"/>
                    </a:lnTo>
                    <a:lnTo>
                      <a:pt x="7083" y="104"/>
                    </a:lnTo>
                    <a:lnTo>
                      <a:pt x="7069" y="116"/>
                    </a:lnTo>
                    <a:lnTo>
                      <a:pt x="7054" y="128"/>
                    </a:lnTo>
                    <a:lnTo>
                      <a:pt x="7045" y="135"/>
                    </a:lnTo>
                    <a:lnTo>
                      <a:pt x="7018" y="157"/>
                    </a:lnTo>
                    <a:lnTo>
                      <a:pt x="6974" y="191"/>
                    </a:lnTo>
                    <a:lnTo>
                      <a:pt x="6919" y="236"/>
                    </a:lnTo>
                    <a:lnTo>
                      <a:pt x="6852" y="291"/>
                    </a:lnTo>
                    <a:lnTo>
                      <a:pt x="6775" y="352"/>
                    </a:lnTo>
                    <a:lnTo>
                      <a:pt x="6691" y="419"/>
                    </a:lnTo>
                    <a:lnTo>
                      <a:pt x="6602" y="491"/>
                    </a:lnTo>
                    <a:lnTo>
                      <a:pt x="6510" y="565"/>
                    </a:lnTo>
                    <a:lnTo>
                      <a:pt x="6417" y="642"/>
                    </a:lnTo>
                    <a:lnTo>
                      <a:pt x="6325" y="716"/>
                    </a:lnTo>
                    <a:lnTo>
                      <a:pt x="6235" y="789"/>
                    </a:lnTo>
                    <a:lnTo>
                      <a:pt x="6151" y="857"/>
                    </a:lnTo>
                    <a:lnTo>
                      <a:pt x="6075" y="921"/>
                    </a:lnTo>
                    <a:lnTo>
                      <a:pt x="6007" y="976"/>
                    </a:lnTo>
                    <a:lnTo>
                      <a:pt x="5950" y="1022"/>
                    </a:lnTo>
                    <a:lnTo>
                      <a:pt x="5925" y="1042"/>
                    </a:lnTo>
                    <a:lnTo>
                      <a:pt x="5891" y="1068"/>
                    </a:lnTo>
                    <a:lnTo>
                      <a:pt x="5849" y="1098"/>
                    </a:lnTo>
                    <a:lnTo>
                      <a:pt x="5799" y="1133"/>
                    </a:lnTo>
                    <a:lnTo>
                      <a:pt x="5676" y="1214"/>
                    </a:lnTo>
                    <a:lnTo>
                      <a:pt x="5529" y="1311"/>
                    </a:lnTo>
                    <a:lnTo>
                      <a:pt x="5362" y="1420"/>
                    </a:lnTo>
                    <a:lnTo>
                      <a:pt x="5179" y="1539"/>
                    </a:lnTo>
                    <a:lnTo>
                      <a:pt x="4985" y="1666"/>
                    </a:lnTo>
                    <a:lnTo>
                      <a:pt x="4784" y="1798"/>
                    </a:lnTo>
                    <a:lnTo>
                      <a:pt x="4581" y="1932"/>
                    </a:lnTo>
                    <a:lnTo>
                      <a:pt x="4379" y="2067"/>
                    </a:lnTo>
                    <a:lnTo>
                      <a:pt x="4281" y="2134"/>
                    </a:lnTo>
                    <a:lnTo>
                      <a:pt x="4185" y="2200"/>
                    </a:lnTo>
                    <a:lnTo>
                      <a:pt x="4092" y="2265"/>
                    </a:lnTo>
                    <a:lnTo>
                      <a:pt x="4002" y="2329"/>
                    </a:lnTo>
                    <a:lnTo>
                      <a:pt x="3916" y="2390"/>
                    </a:lnTo>
                    <a:lnTo>
                      <a:pt x="3835" y="2450"/>
                    </a:lnTo>
                    <a:lnTo>
                      <a:pt x="3758" y="2508"/>
                    </a:lnTo>
                    <a:lnTo>
                      <a:pt x="3687" y="2562"/>
                    </a:lnTo>
                    <a:lnTo>
                      <a:pt x="3624" y="2614"/>
                    </a:lnTo>
                    <a:lnTo>
                      <a:pt x="3566" y="2662"/>
                    </a:lnTo>
                    <a:lnTo>
                      <a:pt x="3515" y="2708"/>
                    </a:lnTo>
                    <a:lnTo>
                      <a:pt x="3473" y="2749"/>
                    </a:lnTo>
                    <a:lnTo>
                      <a:pt x="3467" y="2755"/>
                    </a:lnTo>
                    <a:lnTo>
                      <a:pt x="3450" y="2772"/>
                    </a:lnTo>
                    <a:lnTo>
                      <a:pt x="3422" y="2800"/>
                    </a:lnTo>
                    <a:lnTo>
                      <a:pt x="3387" y="2837"/>
                    </a:lnTo>
                    <a:lnTo>
                      <a:pt x="3345" y="2884"/>
                    </a:lnTo>
                    <a:lnTo>
                      <a:pt x="3296" y="2937"/>
                    </a:lnTo>
                    <a:lnTo>
                      <a:pt x="3245" y="2997"/>
                    </a:lnTo>
                    <a:lnTo>
                      <a:pt x="3191" y="3063"/>
                    </a:lnTo>
                    <a:lnTo>
                      <a:pt x="3163" y="3098"/>
                    </a:lnTo>
                    <a:lnTo>
                      <a:pt x="3137" y="3134"/>
                    </a:lnTo>
                    <a:lnTo>
                      <a:pt x="3109" y="3171"/>
                    </a:lnTo>
                    <a:lnTo>
                      <a:pt x="3082" y="3208"/>
                    </a:lnTo>
                    <a:lnTo>
                      <a:pt x="3056" y="3246"/>
                    </a:lnTo>
                    <a:lnTo>
                      <a:pt x="3031" y="3285"/>
                    </a:lnTo>
                    <a:lnTo>
                      <a:pt x="3006" y="3324"/>
                    </a:lnTo>
                    <a:lnTo>
                      <a:pt x="2982" y="3364"/>
                    </a:lnTo>
                    <a:lnTo>
                      <a:pt x="2960" y="3403"/>
                    </a:lnTo>
                    <a:lnTo>
                      <a:pt x="2939" y="3444"/>
                    </a:lnTo>
                    <a:lnTo>
                      <a:pt x="2920" y="3484"/>
                    </a:lnTo>
                    <a:lnTo>
                      <a:pt x="2903" y="3524"/>
                    </a:lnTo>
                    <a:lnTo>
                      <a:pt x="2888" y="3563"/>
                    </a:lnTo>
                    <a:lnTo>
                      <a:pt x="2874" y="3602"/>
                    </a:lnTo>
                    <a:lnTo>
                      <a:pt x="2864" y="3641"/>
                    </a:lnTo>
                    <a:lnTo>
                      <a:pt x="2856" y="3679"/>
                    </a:lnTo>
                    <a:lnTo>
                      <a:pt x="2854" y="3685"/>
                    </a:lnTo>
                    <a:lnTo>
                      <a:pt x="2849" y="3703"/>
                    </a:lnTo>
                    <a:lnTo>
                      <a:pt x="2842" y="3731"/>
                    </a:lnTo>
                    <a:lnTo>
                      <a:pt x="2830" y="3769"/>
                    </a:lnTo>
                    <a:lnTo>
                      <a:pt x="2822" y="3790"/>
                    </a:lnTo>
                    <a:lnTo>
                      <a:pt x="2812" y="3814"/>
                    </a:lnTo>
                    <a:lnTo>
                      <a:pt x="2801" y="3841"/>
                    </a:lnTo>
                    <a:lnTo>
                      <a:pt x="2789" y="3868"/>
                    </a:lnTo>
                    <a:lnTo>
                      <a:pt x="2775" y="3897"/>
                    </a:lnTo>
                    <a:lnTo>
                      <a:pt x="2760" y="3928"/>
                    </a:lnTo>
                    <a:lnTo>
                      <a:pt x="2742" y="3960"/>
                    </a:lnTo>
                    <a:lnTo>
                      <a:pt x="2723" y="3993"/>
                    </a:lnTo>
                    <a:lnTo>
                      <a:pt x="2702" y="4027"/>
                    </a:lnTo>
                    <a:lnTo>
                      <a:pt x="2679" y="4062"/>
                    </a:lnTo>
                    <a:lnTo>
                      <a:pt x="2654" y="4098"/>
                    </a:lnTo>
                    <a:lnTo>
                      <a:pt x="2626" y="4135"/>
                    </a:lnTo>
                    <a:lnTo>
                      <a:pt x="2596" y="4172"/>
                    </a:lnTo>
                    <a:lnTo>
                      <a:pt x="2564" y="4210"/>
                    </a:lnTo>
                    <a:lnTo>
                      <a:pt x="2530" y="4248"/>
                    </a:lnTo>
                    <a:lnTo>
                      <a:pt x="2493" y="4287"/>
                    </a:lnTo>
                    <a:lnTo>
                      <a:pt x="2453" y="4325"/>
                    </a:lnTo>
                    <a:lnTo>
                      <a:pt x="2411" y="4363"/>
                    </a:lnTo>
                    <a:lnTo>
                      <a:pt x="2367" y="4401"/>
                    </a:lnTo>
                    <a:lnTo>
                      <a:pt x="2318" y="4439"/>
                    </a:lnTo>
                    <a:lnTo>
                      <a:pt x="2268" y="4476"/>
                    </a:lnTo>
                    <a:lnTo>
                      <a:pt x="2213" y="4512"/>
                    </a:lnTo>
                    <a:lnTo>
                      <a:pt x="2157" y="4548"/>
                    </a:lnTo>
                    <a:lnTo>
                      <a:pt x="2097" y="4583"/>
                    </a:lnTo>
                    <a:lnTo>
                      <a:pt x="2038" y="4615"/>
                    </a:lnTo>
                    <a:lnTo>
                      <a:pt x="1980" y="4646"/>
                    </a:lnTo>
                    <a:lnTo>
                      <a:pt x="1919" y="4678"/>
                    </a:lnTo>
                    <a:lnTo>
                      <a:pt x="1857" y="4709"/>
                    </a:lnTo>
                    <a:lnTo>
                      <a:pt x="1794" y="4738"/>
                    </a:lnTo>
                    <a:lnTo>
                      <a:pt x="1730" y="4768"/>
                    </a:lnTo>
                    <a:lnTo>
                      <a:pt x="1666" y="4797"/>
                    </a:lnTo>
                    <a:lnTo>
                      <a:pt x="1600" y="4826"/>
                    </a:lnTo>
                    <a:lnTo>
                      <a:pt x="1534" y="4854"/>
                    </a:lnTo>
                    <a:lnTo>
                      <a:pt x="1467" y="4879"/>
                    </a:lnTo>
                    <a:lnTo>
                      <a:pt x="1400" y="4905"/>
                    </a:lnTo>
                    <a:lnTo>
                      <a:pt x="1333" y="4930"/>
                    </a:lnTo>
                    <a:lnTo>
                      <a:pt x="1266" y="4953"/>
                    </a:lnTo>
                    <a:lnTo>
                      <a:pt x="1199" y="4975"/>
                    </a:lnTo>
                    <a:lnTo>
                      <a:pt x="1131" y="4995"/>
                    </a:lnTo>
                    <a:lnTo>
                      <a:pt x="1065" y="5014"/>
                    </a:lnTo>
                    <a:lnTo>
                      <a:pt x="998" y="5031"/>
                    </a:lnTo>
                    <a:lnTo>
                      <a:pt x="934" y="5047"/>
                    </a:lnTo>
                    <a:lnTo>
                      <a:pt x="868" y="5061"/>
                    </a:lnTo>
                    <a:lnTo>
                      <a:pt x="804" y="5072"/>
                    </a:lnTo>
                    <a:lnTo>
                      <a:pt x="741" y="5082"/>
                    </a:lnTo>
                    <a:lnTo>
                      <a:pt x="678" y="5091"/>
                    </a:lnTo>
                    <a:lnTo>
                      <a:pt x="618" y="5096"/>
                    </a:lnTo>
                    <a:lnTo>
                      <a:pt x="558" y="5099"/>
                    </a:lnTo>
                    <a:lnTo>
                      <a:pt x="499" y="5100"/>
                    </a:lnTo>
                    <a:lnTo>
                      <a:pt x="443" y="5099"/>
                    </a:lnTo>
                    <a:lnTo>
                      <a:pt x="388" y="5095"/>
                    </a:lnTo>
                    <a:lnTo>
                      <a:pt x="334" y="5087"/>
                    </a:lnTo>
                    <a:lnTo>
                      <a:pt x="284" y="5078"/>
                    </a:lnTo>
                    <a:lnTo>
                      <a:pt x="235" y="5066"/>
                    </a:lnTo>
                    <a:lnTo>
                      <a:pt x="187" y="5050"/>
                    </a:lnTo>
                    <a:lnTo>
                      <a:pt x="143" y="5032"/>
                    </a:lnTo>
                    <a:lnTo>
                      <a:pt x="134" y="5027"/>
                    </a:lnTo>
                    <a:lnTo>
                      <a:pt x="110" y="5011"/>
                    </a:lnTo>
                    <a:lnTo>
                      <a:pt x="96" y="4999"/>
                    </a:lnTo>
                    <a:lnTo>
                      <a:pt x="79" y="4983"/>
                    </a:lnTo>
                    <a:lnTo>
                      <a:pt x="71" y="4975"/>
                    </a:lnTo>
                    <a:lnTo>
                      <a:pt x="63" y="4966"/>
                    </a:lnTo>
                    <a:lnTo>
                      <a:pt x="54" y="4956"/>
                    </a:lnTo>
                    <a:lnTo>
                      <a:pt x="46" y="4945"/>
                    </a:lnTo>
                    <a:lnTo>
                      <a:pt x="39" y="4933"/>
                    </a:lnTo>
                    <a:lnTo>
                      <a:pt x="32" y="4921"/>
                    </a:lnTo>
                    <a:lnTo>
                      <a:pt x="25" y="4907"/>
                    </a:lnTo>
                    <a:lnTo>
                      <a:pt x="18" y="4893"/>
                    </a:lnTo>
                    <a:lnTo>
                      <a:pt x="13" y="4878"/>
                    </a:lnTo>
                    <a:lnTo>
                      <a:pt x="8" y="4863"/>
                    </a:lnTo>
                    <a:lnTo>
                      <a:pt x="5" y="4846"/>
                    </a:lnTo>
                    <a:lnTo>
                      <a:pt x="2" y="4829"/>
                    </a:lnTo>
                    <a:lnTo>
                      <a:pt x="1" y="4811"/>
                    </a:lnTo>
                    <a:lnTo>
                      <a:pt x="0" y="4791"/>
                    </a:lnTo>
                    <a:lnTo>
                      <a:pt x="1" y="4771"/>
                    </a:lnTo>
                    <a:lnTo>
                      <a:pt x="4" y="4750"/>
                    </a:lnTo>
                    <a:lnTo>
                      <a:pt x="7" y="4728"/>
                    </a:lnTo>
                    <a:lnTo>
                      <a:pt x="13" y="4706"/>
                    </a:lnTo>
                    <a:lnTo>
                      <a:pt x="20" y="4682"/>
                    </a:lnTo>
                    <a:lnTo>
                      <a:pt x="29" y="4657"/>
                    </a:lnTo>
                    <a:lnTo>
                      <a:pt x="40" y="4631"/>
                    </a:lnTo>
                    <a:lnTo>
                      <a:pt x="54" y="4604"/>
                    </a:lnTo>
                    <a:lnTo>
                      <a:pt x="72" y="4574"/>
                    </a:lnTo>
                    <a:lnTo>
                      <a:pt x="93" y="4544"/>
                    </a:lnTo>
                    <a:lnTo>
                      <a:pt x="115" y="4511"/>
                    </a:lnTo>
                    <a:lnTo>
                      <a:pt x="140" y="4478"/>
                    </a:lnTo>
                    <a:lnTo>
                      <a:pt x="168" y="4443"/>
                    </a:lnTo>
                    <a:lnTo>
                      <a:pt x="199" y="4408"/>
                    </a:lnTo>
                    <a:lnTo>
                      <a:pt x="230" y="4371"/>
                    </a:lnTo>
                    <a:lnTo>
                      <a:pt x="265" y="4334"/>
                    </a:lnTo>
                    <a:lnTo>
                      <a:pt x="301" y="4296"/>
                    </a:lnTo>
                    <a:lnTo>
                      <a:pt x="340" y="4258"/>
                    </a:lnTo>
                    <a:lnTo>
                      <a:pt x="380" y="4219"/>
                    </a:lnTo>
                    <a:lnTo>
                      <a:pt x="422" y="4180"/>
                    </a:lnTo>
                    <a:lnTo>
                      <a:pt x="465" y="4140"/>
                    </a:lnTo>
                    <a:lnTo>
                      <a:pt x="510" y="4100"/>
                    </a:lnTo>
                    <a:lnTo>
                      <a:pt x="556" y="4061"/>
                    </a:lnTo>
                    <a:lnTo>
                      <a:pt x="603" y="4022"/>
                    </a:lnTo>
                    <a:lnTo>
                      <a:pt x="653" y="3983"/>
                    </a:lnTo>
                    <a:lnTo>
                      <a:pt x="702" y="3945"/>
                    </a:lnTo>
                    <a:lnTo>
                      <a:pt x="752" y="3907"/>
                    </a:lnTo>
                    <a:lnTo>
                      <a:pt x="803" y="3869"/>
                    </a:lnTo>
                    <a:lnTo>
                      <a:pt x="855" y="3833"/>
                    </a:lnTo>
                    <a:lnTo>
                      <a:pt x="908" y="3797"/>
                    </a:lnTo>
                    <a:lnTo>
                      <a:pt x="960" y="3762"/>
                    </a:lnTo>
                    <a:lnTo>
                      <a:pt x="1014" y="3729"/>
                    </a:lnTo>
                    <a:lnTo>
                      <a:pt x="1067" y="3696"/>
                    </a:lnTo>
                    <a:lnTo>
                      <a:pt x="1121" y="3665"/>
                    </a:lnTo>
                    <a:lnTo>
                      <a:pt x="1174" y="3635"/>
                    </a:lnTo>
                    <a:lnTo>
                      <a:pt x="1228" y="3607"/>
                    </a:lnTo>
                    <a:lnTo>
                      <a:pt x="1282" y="3580"/>
                    </a:lnTo>
                    <a:lnTo>
                      <a:pt x="1335" y="3556"/>
                    </a:lnTo>
                    <a:lnTo>
                      <a:pt x="1436" y="3511"/>
                    </a:lnTo>
                    <a:lnTo>
                      <a:pt x="1530" y="3472"/>
                    </a:lnTo>
                    <a:lnTo>
                      <a:pt x="1616" y="3438"/>
                    </a:lnTo>
                    <a:lnTo>
                      <a:pt x="1694" y="3409"/>
                    </a:lnTo>
                    <a:lnTo>
                      <a:pt x="1767" y="3383"/>
                    </a:lnTo>
                    <a:lnTo>
                      <a:pt x="1833" y="3361"/>
                    </a:lnTo>
                    <a:lnTo>
                      <a:pt x="1893" y="3343"/>
                    </a:lnTo>
                    <a:lnTo>
                      <a:pt x="1948" y="3328"/>
                    </a:lnTo>
                    <a:lnTo>
                      <a:pt x="1998" y="3316"/>
                    </a:lnTo>
                    <a:lnTo>
                      <a:pt x="2043" y="3307"/>
                    </a:lnTo>
                    <a:lnTo>
                      <a:pt x="2085" y="3299"/>
                    </a:lnTo>
                    <a:lnTo>
                      <a:pt x="2123" y="3294"/>
                    </a:lnTo>
                    <a:lnTo>
                      <a:pt x="2158" y="3290"/>
                    </a:lnTo>
                    <a:lnTo>
                      <a:pt x="2190" y="3288"/>
                    </a:lnTo>
                    <a:lnTo>
                      <a:pt x="2219" y="3287"/>
                    </a:lnTo>
                    <a:lnTo>
                      <a:pt x="2247" y="3287"/>
                    </a:lnTo>
                    <a:lnTo>
                      <a:pt x="2275" y="3288"/>
                    </a:lnTo>
                    <a:lnTo>
                      <a:pt x="2305" y="3290"/>
                    </a:lnTo>
                    <a:lnTo>
                      <a:pt x="2336" y="3294"/>
                    </a:lnTo>
                    <a:lnTo>
                      <a:pt x="2367" y="3298"/>
                    </a:lnTo>
                    <a:lnTo>
                      <a:pt x="2431" y="3310"/>
                    </a:lnTo>
                    <a:lnTo>
                      <a:pt x="2495" y="3321"/>
                    </a:lnTo>
                    <a:lnTo>
                      <a:pt x="2527" y="3326"/>
                    </a:lnTo>
                    <a:lnTo>
                      <a:pt x="2558" y="3329"/>
                    </a:lnTo>
                    <a:lnTo>
                      <a:pt x="2589" y="3331"/>
                    </a:lnTo>
                    <a:lnTo>
                      <a:pt x="2618" y="3332"/>
                    </a:lnTo>
                    <a:lnTo>
                      <a:pt x="2632" y="3331"/>
                    </a:lnTo>
                    <a:lnTo>
                      <a:pt x="2646" y="3330"/>
                    </a:lnTo>
                    <a:lnTo>
                      <a:pt x="2659" y="3328"/>
                    </a:lnTo>
                    <a:lnTo>
                      <a:pt x="2672" y="3326"/>
                    </a:lnTo>
                    <a:lnTo>
                      <a:pt x="2685" y="3323"/>
                    </a:lnTo>
                    <a:lnTo>
                      <a:pt x="2696" y="3319"/>
                    </a:lnTo>
                    <a:lnTo>
                      <a:pt x="2708" y="3315"/>
                    </a:lnTo>
                    <a:lnTo>
                      <a:pt x="2719" y="3309"/>
                    </a:lnTo>
                    <a:lnTo>
                      <a:pt x="2722" y="3309"/>
                    </a:lnTo>
                    <a:lnTo>
                      <a:pt x="2730" y="3306"/>
                    </a:lnTo>
                    <a:lnTo>
                      <a:pt x="2738" y="3302"/>
                    </a:lnTo>
                    <a:lnTo>
                      <a:pt x="2748" y="3296"/>
                    </a:lnTo>
                    <a:lnTo>
                      <a:pt x="2760" y="3287"/>
                    </a:lnTo>
                    <a:lnTo>
                      <a:pt x="2774" y="3275"/>
                    </a:lnTo>
                    <a:lnTo>
                      <a:pt x="2793" y="3258"/>
                    </a:lnTo>
                    <a:lnTo>
                      <a:pt x="2814" y="3239"/>
                    </a:lnTo>
                    <a:lnTo>
                      <a:pt x="2838" y="3213"/>
                    </a:lnTo>
                    <a:lnTo>
                      <a:pt x="2867" y="3182"/>
                    </a:lnTo>
                    <a:lnTo>
                      <a:pt x="2899" y="3145"/>
                    </a:lnTo>
                    <a:lnTo>
                      <a:pt x="2936" y="3102"/>
                    </a:lnTo>
                    <a:lnTo>
                      <a:pt x="2976" y="3051"/>
                    </a:lnTo>
                    <a:lnTo>
                      <a:pt x="3022" y="2994"/>
                    </a:lnTo>
                    <a:lnTo>
                      <a:pt x="3031" y="2981"/>
                    </a:lnTo>
                    <a:lnTo>
                      <a:pt x="3055" y="2945"/>
                    </a:lnTo>
                    <a:lnTo>
                      <a:pt x="3074" y="2920"/>
                    </a:lnTo>
                    <a:lnTo>
                      <a:pt x="3098" y="2889"/>
                    </a:lnTo>
                    <a:lnTo>
                      <a:pt x="3125" y="2855"/>
                    </a:lnTo>
                    <a:lnTo>
                      <a:pt x="3158" y="2816"/>
                    </a:lnTo>
                    <a:lnTo>
                      <a:pt x="3195" y="2774"/>
                    </a:lnTo>
                    <a:lnTo>
                      <a:pt x="3238" y="2729"/>
                    </a:lnTo>
                    <a:lnTo>
                      <a:pt x="3285" y="2682"/>
                    </a:lnTo>
                    <a:lnTo>
                      <a:pt x="3336" y="2631"/>
                    </a:lnTo>
                    <a:lnTo>
                      <a:pt x="3364" y="2606"/>
                    </a:lnTo>
                    <a:lnTo>
                      <a:pt x="3393" y="2580"/>
                    </a:lnTo>
                    <a:lnTo>
                      <a:pt x="3423" y="2553"/>
                    </a:lnTo>
                    <a:lnTo>
                      <a:pt x="3455" y="2526"/>
                    </a:lnTo>
                    <a:lnTo>
                      <a:pt x="3488" y="2499"/>
                    </a:lnTo>
                    <a:lnTo>
                      <a:pt x="3522" y="2472"/>
                    </a:lnTo>
                    <a:lnTo>
                      <a:pt x="3558" y="2444"/>
                    </a:lnTo>
                    <a:lnTo>
                      <a:pt x="3594" y="2416"/>
                    </a:lnTo>
                    <a:lnTo>
                      <a:pt x="3624" y="2394"/>
                    </a:lnTo>
                    <a:lnTo>
                      <a:pt x="3657" y="2368"/>
                    </a:lnTo>
                    <a:lnTo>
                      <a:pt x="3693" y="2339"/>
                    </a:lnTo>
                    <a:lnTo>
                      <a:pt x="3733" y="2306"/>
                    </a:lnTo>
                    <a:lnTo>
                      <a:pt x="3819" y="2233"/>
                    </a:lnTo>
                    <a:lnTo>
                      <a:pt x="3917" y="2150"/>
                    </a:lnTo>
                    <a:lnTo>
                      <a:pt x="4022" y="2058"/>
                    </a:lnTo>
                    <a:lnTo>
                      <a:pt x="4135" y="1959"/>
                    </a:lnTo>
                    <a:lnTo>
                      <a:pt x="4255" y="1856"/>
                    </a:lnTo>
                    <a:lnTo>
                      <a:pt x="4377" y="1749"/>
                    </a:lnTo>
                    <a:lnTo>
                      <a:pt x="4504" y="1640"/>
                    </a:lnTo>
                    <a:lnTo>
                      <a:pt x="4632" y="1531"/>
                    </a:lnTo>
                    <a:lnTo>
                      <a:pt x="4760" y="1424"/>
                    </a:lnTo>
                    <a:lnTo>
                      <a:pt x="4888" y="1320"/>
                    </a:lnTo>
                    <a:lnTo>
                      <a:pt x="4951" y="1269"/>
                    </a:lnTo>
                    <a:lnTo>
                      <a:pt x="5012" y="1220"/>
                    </a:lnTo>
                    <a:lnTo>
                      <a:pt x="5073" y="1173"/>
                    </a:lnTo>
                    <a:lnTo>
                      <a:pt x="5133" y="1127"/>
                    </a:lnTo>
                    <a:lnTo>
                      <a:pt x="5191" y="1083"/>
                    </a:lnTo>
                    <a:lnTo>
                      <a:pt x="5249" y="1042"/>
                    </a:lnTo>
                    <a:lnTo>
                      <a:pt x="5304" y="1003"/>
                    </a:lnTo>
                    <a:lnTo>
                      <a:pt x="5357" y="967"/>
                    </a:lnTo>
                    <a:lnTo>
                      <a:pt x="5466" y="895"/>
                    </a:lnTo>
                    <a:lnTo>
                      <a:pt x="5582" y="820"/>
                    </a:lnTo>
                    <a:lnTo>
                      <a:pt x="5702" y="741"/>
                    </a:lnTo>
                    <a:lnTo>
                      <a:pt x="5827" y="662"/>
                    </a:lnTo>
                    <a:lnTo>
                      <a:pt x="5951" y="582"/>
                    </a:lnTo>
                    <a:lnTo>
                      <a:pt x="6076" y="504"/>
                    </a:lnTo>
                    <a:lnTo>
                      <a:pt x="6198" y="426"/>
                    </a:lnTo>
                    <a:lnTo>
                      <a:pt x="6316" y="352"/>
                    </a:lnTo>
                    <a:lnTo>
                      <a:pt x="6428" y="282"/>
                    </a:lnTo>
                    <a:lnTo>
                      <a:pt x="6533" y="217"/>
                    </a:lnTo>
                    <a:lnTo>
                      <a:pt x="6629" y="160"/>
                    </a:lnTo>
                    <a:lnTo>
                      <a:pt x="6713" y="108"/>
                    </a:lnTo>
                    <a:lnTo>
                      <a:pt x="6784" y="66"/>
                    </a:lnTo>
                    <a:lnTo>
                      <a:pt x="6841" y="33"/>
                    </a:lnTo>
                    <a:lnTo>
                      <a:pt x="6881" y="11"/>
                    </a:lnTo>
                    <a:lnTo>
                      <a:pt x="6902" y="0"/>
                    </a:lnTo>
                    <a:close/>
                  </a:path>
                </a:pathLst>
              </a:custGeom>
              <a:solidFill>
                <a:srgbClr val="B7BD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02" name="Freeform 2222">
                <a:extLst>
                  <a:ext uri="{FF2B5EF4-FFF2-40B4-BE49-F238E27FC236}">
                    <a16:creationId xmlns:a16="http://schemas.microsoft.com/office/drawing/2014/main" id="{654D2CFD-593C-4CD5-9911-DE94BF64E8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02" y="3106"/>
                <a:ext cx="475" cy="341"/>
              </a:xfrm>
              <a:custGeom>
                <a:avLst/>
                <a:gdLst>
                  <a:gd name="T0" fmla="*/ 31 w 7125"/>
                  <a:gd name="T1" fmla="*/ 0 h 5116"/>
                  <a:gd name="T2" fmla="*/ 32 w 7125"/>
                  <a:gd name="T3" fmla="*/ 0 h 5116"/>
                  <a:gd name="T4" fmla="*/ 32 w 7125"/>
                  <a:gd name="T5" fmla="*/ 0 h 5116"/>
                  <a:gd name="T6" fmla="*/ 32 w 7125"/>
                  <a:gd name="T7" fmla="*/ 0 h 5116"/>
                  <a:gd name="T8" fmla="*/ 31 w 7125"/>
                  <a:gd name="T9" fmla="*/ 1 h 5116"/>
                  <a:gd name="T10" fmla="*/ 30 w 7125"/>
                  <a:gd name="T11" fmla="*/ 2 h 5116"/>
                  <a:gd name="T12" fmla="*/ 27 w 7125"/>
                  <a:gd name="T13" fmla="*/ 4 h 5116"/>
                  <a:gd name="T14" fmla="*/ 26 w 7125"/>
                  <a:gd name="T15" fmla="*/ 5 h 5116"/>
                  <a:gd name="T16" fmla="*/ 22 w 7125"/>
                  <a:gd name="T17" fmla="*/ 7 h 5116"/>
                  <a:gd name="T18" fmla="*/ 19 w 7125"/>
                  <a:gd name="T19" fmla="*/ 10 h 5116"/>
                  <a:gd name="T20" fmla="*/ 17 w 7125"/>
                  <a:gd name="T21" fmla="*/ 11 h 5116"/>
                  <a:gd name="T22" fmla="*/ 15 w 7125"/>
                  <a:gd name="T23" fmla="*/ 12 h 5116"/>
                  <a:gd name="T24" fmla="*/ 15 w 7125"/>
                  <a:gd name="T25" fmla="*/ 13 h 5116"/>
                  <a:gd name="T26" fmla="*/ 14 w 7125"/>
                  <a:gd name="T27" fmla="*/ 14 h 5116"/>
                  <a:gd name="T28" fmla="*/ 14 w 7125"/>
                  <a:gd name="T29" fmla="*/ 14 h 5116"/>
                  <a:gd name="T30" fmla="*/ 13 w 7125"/>
                  <a:gd name="T31" fmla="*/ 15 h 5116"/>
                  <a:gd name="T32" fmla="*/ 13 w 7125"/>
                  <a:gd name="T33" fmla="*/ 16 h 5116"/>
                  <a:gd name="T34" fmla="*/ 13 w 7125"/>
                  <a:gd name="T35" fmla="*/ 17 h 5116"/>
                  <a:gd name="T36" fmla="*/ 12 w 7125"/>
                  <a:gd name="T37" fmla="*/ 17 h 5116"/>
                  <a:gd name="T38" fmla="*/ 12 w 7125"/>
                  <a:gd name="T39" fmla="*/ 18 h 5116"/>
                  <a:gd name="T40" fmla="*/ 12 w 7125"/>
                  <a:gd name="T41" fmla="*/ 18 h 5116"/>
                  <a:gd name="T42" fmla="*/ 11 w 7125"/>
                  <a:gd name="T43" fmla="*/ 19 h 5116"/>
                  <a:gd name="T44" fmla="*/ 10 w 7125"/>
                  <a:gd name="T45" fmla="*/ 20 h 5116"/>
                  <a:gd name="T46" fmla="*/ 9 w 7125"/>
                  <a:gd name="T47" fmla="*/ 21 h 5116"/>
                  <a:gd name="T48" fmla="*/ 7 w 7125"/>
                  <a:gd name="T49" fmla="*/ 21 h 5116"/>
                  <a:gd name="T50" fmla="*/ 6 w 7125"/>
                  <a:gd name="T51" fmla="*/ 22 h 5116"/>
                  <a:gd name="T52" fmla="*/ 4 w 7125"/>
                  <a:gd name="T53" fmla="*/ 22 h 5116"/>
                  <a:gd name="T54" fmla="*/ 3 w 7125"/>
                  <a:gd name="T55" fmla="*/ 23 h 5116"/>
                  <a:gd name="T56" fmla="*/ 2 w 7125"/>
                  <a:gd name="T57" fmla="*/ 23 h 5116"/>
                  <a:gd name="T58" fmla="*/ 1 w 7125"/>
                  <a:gd name="T59" fmla="*/ 23 h 5116"/>
                  <a:gd name="T60" fmla="*/ 0 w 7125"/>
                  <a:gd name="T61" fmla="*/ 22 h 5116"/>
                  <a:gd name="T62" fmla="*/ 0 w 7125"/>
                  <a:gd name="T63" fmla="*/ 22 h 5116"/>
                  <a:gd name="T64" fmla="*/ 0 w 7125"/>
                  <a:gd name="T65" fmla="*/ 22 h 5116"/>
                  <a:gd name="T66" fmla="*/ 0 w 7125"/>
                  <a:gd name="T67" fmla="*/ 21 h 5116"/>
                  <a:gd name="T68" fmla="*/ 0 w 7125"/>
                  <a:gd name="T69" fmla="*/ 21 h 5116"/>
                  <a:gd name="T70" fmla="*/ 0 w 7125"/>
                  <a:gd name="T71" fmla="*/ 21 h 5116"/>
                  <a:gd name="T72" fmla="*/ 1 w 7125"/>
                  <a:gd name="T73" fmla="*/ 20 h 5116"/>
                  <a:gd name="T74" fmla="*/ 2 w 7125"/>
                  <a:gd name="T75" fmla="*/ 19 h 5116"/>
                  <a:gd name="T76" fmla="*/ 3 w 7125"/>
                  <a:gd name="T77" fmla="*/ 18 h 5116"/>
                  <a:gd name="T78" fmla="*/ 4 w 7125"/>
                  <a:gd name="T79" fmla="*/ 17 h 5116"/>
                  <a:gd name="T80" fmla="*/ 5 w 7125"/>
                  <a:gd name="T81" fmla="*/ 16 h 5116"/>
                  <a:gd name="T82" fmla="*/ 6 w 7125"/>
                  <a:gd name="T83" fmla="*/ 16 h 5116"/>
                  <a:gd name="T84" fmla="*/ 8 w 7125"/>
                  <a:gd name="T85" fmla="*/ 15 h 5116"/>
                  <a:gd name="T86" fmla="*/ 9 w 7125"/>
                  <a:gd name="T87" fmla="*/ 15 h 5116"/>
                  <a:gd name="T88" fmla="*/ 10 w 7125"/>
                  <a:gd name="T89" fmla="*/ 15 h 5116"/>
                  <a:gd name="T90" fmla="*/ 10 w 7125"/>
                  <a:gd name="T91" fmla="*/ 15 h 5116"/>
                  <a:gd name="T92" fmla="*/ 11 w 7125"/>
                  <a:gd name="T93" fmla="*/ 15 h 5116"/>
                  <a:gd name="T94" fmla="*/ 12 w 7125"/>
                  <a:gd name="T95" fmla="*/ 15 h 5116"/>
                  <a:gd name="T96" fmla="*/ 12 w 7125"/>
                  <a:gd name="T97" fmla="*/ 15 h 5116"/>
                  <a:gd name="T98" fmla="*/ 12 w 7125"/>
                  <a:gd name="T99" fmla="*/ 15 h 5116"/>
                  <a:gd name="T100" fmla="*/ 13 w 7125"/>
                  <a:gd name="T101" fmla="*/ 14 h 5116"/>
                  <a:gd name="T102" fmla="*/ 13 w 7125"/>
                  <a:gd name="T103" fmla="*/ 13 h 5116"/>
                  <a:gd name="T104" fmla="*/ 14 w 7125"/>
                  <a:gd name="T105" fmla="*/ 13 h 5116"/>
                  <a:gd name="T106" fmla="*/ 15 w 7125"/>
                  <a:gd name="T107" fmla="*/ 12 h 5116"/>
                  <a:gd name="T108" fmla="*/ 15 w 7125"/>
                  <a:gd name="T109" fmla="*/ 11 h 5116"/>
                  <a:gd name="T110" fmla="*/ 16 w 7125"/>
                  <a:gd name="T111" fmla="*/ 11 h 5116"/>
                  <a:gd name="T112" fmla="*/ 17 w 7125"/>
                  <a:gd name="T113" fmla="*/ 10 h 5116"/>
                  <a:gd name="T114" fmla="*/ 20 w 7125"/>
                  <a:gd name="T115" fmla="*/ 7 h 5116"/>
                  <a:gd name="T116" fmla="*/ 22 w 7125"/>
                  <a:gd name="T117" fmla="*/ 5 h 5116"/>
                  <a:gd name="T118" fmla="*/ 24 w 7125"/>
                  <a:gd name="T119" fmla="*/ 5 h 5116"/>
                  <a:gd name="T120" fmla="*/ 26 w 7125"/>
                  <a:gd name="T121" fmla="*/ 3 h 5116"/>
                  <a:gd name="T122" fmla="*/ 29 w 7125"/>
                  <a:gd name="T123" fmla="*/ 1 h 5116"/>
                  <a:gd name="T124" fmla="*/ 30 w 7125"/>
                  <a:gd name="T125" fmla="*/ 0 h 511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7125" h="5116">
                    <a:moveTo>
                      <a:pt x="6910" y="0"/>
                    </a:moveTo>
                    <a:lnTo>
                      <a:pt x="6925" y="0"/>
                    </a:lnTo>
                    <a:lnTo>
                      <a:pt x="6925" y="16"/>
                    </a:lnTo>
                    <a:lnTo>
                      <a:pt x="6910" y="16"/>
                    </a:lnTo>
                    <a:lnTo>
                      <a:pt x="6910" y="0"/>
                    </a:lnTo>
                    <a:close/>
                    <a:moveTo>
                      <a:pt x="6925" y="0"/>
                    </a:moveTo>
                    <a:lnTo>
                      <a:pt x="6925" y="0"/>
                    </a:lnTo>
                    <a:lnTo>
                      <a:pt x="6925" y="8"/>
                    </a:lnTo>
                    <a:lnTo>
                      <a:pt x="6925" y="0"/>
                    </a:lnTo>
                    <a:close/>
                    <a:moveTo>
                      <a:pt x="6925" y="0"/>
                    </a:moveTo>
                    <a:lnTo>
                      <a:pt x="6960" y="1"/>
                    </a:lnTo>
                    <a:lnTo>
                      <a:pt x="6959" y="18"/>
                    </a:lnTo>
                    <a:lnTo>
                      <a:pt x="6924" y="16"/>
                    </a:lnTo>
                    <a:lnTo>
                      <a:pt x="6925" y="0"/>
                    </a:lnTo>
                    <a:close/>
                    <a:moveTo>
                      <a:pt x="6960" y="1"/>
                    </a:moveTo>
                    <a:lnTo>
                      <a:pt x="6960" y="1"/>
                    </a:lnTo>
                    <a:lnTo>
                      <a:pt x="6960" y="9"/>
                    </a:lnTo>
                    <a:lnTo>
                      <a:pt x="6960" y="1"/>
                    </a:lnTo>
                    <a:close/>
                    <a:moveTo>
                      <a:pt x="6960" y="1"/>
                    </a:moveTo>
                    <a:lnTo>
                      <a:pt x="6982" y="3"/>
                    </a:lnTo>
                    <a:lnTo>
                      <a:pt x="6981" y="20"/>
                    </a:lnTo>
                    <a:lnTo>
                      <a:pt x="6959" y="18"/>
                    </a:lnTo>
                    <a:lnTo>
                      <a:pt x="6960" y="1"/>
                    </a:lnTo>
                    <a:close/>
                    <a:moveTo>
                      <a:pt x="6982" y="3"/>
                    </a:moveTo>
                    <a:lnTo>
                      <a:pt x="7006" y="5"/>
                    </a:lnTo>
                    <a:lnTo>
                      <a:pt x="7005" y="22"/>
                    </a:lnTo>
                    <a:lnTo>
                      <a:pt x="6981" y="20"/>
                    </a:lnTo>
                    <a:lnTo>
                      <a:pt x="6982" y="3"/>
                    </a:lnTo>
                    <a:close/>
                    <a:moveTo>
                      <a:pt x="7006" y="5"/>
                    </a:moveTo>
                    <a:lnTo>
                      <a:pt x="7005" y="5"/>
                    </a:lnTo>
                    <a:lnTo>
                      <a:pt x="7007" y="5"/>
                    </a:lnTo>
                    <a:lnTo>
                      <a:pt x="7006" y="13"/>
                    </a:lnTo>
                    <a:lnTo>
                      <a:pt x="7006" y="5"/>
                    </a:lnTo>
                    <a:close/>
                    <a:moveTo>
                      <a:pt x="7007" y="5"/>
                    </a:moveTo>
                    <a:lnTo>
                      <a:pt x="7032" y="8"/>
                    </a:lnTo>
                    <a:lnTo>
                      <a:pt x="7030" y="25"/>
                    </a:lnTo>
                    <a:lnTo>
                      <a:pt x="7005" y="22"/>
                    </a:lnTo>
                    <a:lnTo>
                      <a:pt x="7007" y="5"/>
                    </a:lnTo>
                    <a:close/>
                    <a:moveTo>
                      <a:pt x="7032" y="8"/>
                    </a:moveTo>
                    <a:lnTo>
                      <a:pt x="7032" y="8"/>
                    </a:lnTo>
                    <a:lnTo>
                      <a:pt x="7031" y="16"/>
                    </a:lnTo>
                    <a:lnTo>
                      <a:pt x="7032" y="8"/>
                    </a:lnTo>
                    <a:close/>
                    <a:moveTo>
                      <a:pt x="7032" y="8"/>
                    </a:moveTo>
                    <a:lnTo>
                      <a:pt x="7056" y="13"/>
                    </a:lnTo>
                    <a:lnTo>
                      <a:pt x="7053" y="30"/>
                    </a:lnTo>
                    <a:lnTo>
                      <a:pt x="7029" y="25"/>
                    </a:lnTo>
                    <a:lnTo>
                      <a:pt x="7032" y="8"/>
                    </a:lnTo>
                    <a:close/>
                    <a:moveTo>
                      <a:pt x="7056" y="13"/>
                    </a:moveTo>
                    <a:lnTo>
                      <a:pt x="7057" y="13"/>
                    </a:lnTo>
                    <a:lnTo>
                      <a:pt x="7055" y="22"/>
                    </a:lnTo>
                    <a:lnTo>
                      <a:pt x="7056" y="13"/>
                    </a:lnTo>
                    <a:close/>
                    <a:moveTo>
                      <a:pt x="7057" y="13"/>
                    </a:moveTo>
                    <a:lnTo>
                      <a:pt x="7067" y="16"/>
                    </a:lnTo>
                    <a:lnTo>
                      <a:pt x="7062" y="33"/>
                    </a:lnTo>
                    <a:lnTo>
                      <a:pt x="7051" y="30"/>
                    </a:lnTo>
                    <a:lnTo>
                      <a:pt x="7057" y="13"/>
                    </a:lnTo>
                    <a:close/>
                    <a:moveTo>
                      <a:pt x="7062" y="33"/>
                    </a:moveTo>
                    <a:lnTo>
                      <a:pt x="7063" y="33"/>
                    </a:lnTo>
                    <a:lnTo>
                      <a:pt x="7062" y="33"/>
                    </a:lnTo>
                    <a:lnTo>
                      <a:pt x="7065" y="25"/>
                    </a:lnTo>
                    <a:lnTo>
                      <a:pt x="7062" y="33"/>
                    </a:lnTo>
                    <a:close/>
                    <a:moveTo>
                      <a:pt x="7067" y="16"/>
                    </a:moveTo>
                    <a:lnTo>
                      <a:pt x="7078" y="20"/>
                    </a:lnTo>
                    <a:lnTo>
                      <a:pt x="7073" y="36"/>
                    </a:lnTo>
                    <a:lnTo>
                      <a:pt x="7062" y="33"/>
                    </a:lnTo>
                    <a:lnTo>
                      <a:pt x="7067" y="16"/>
                    </a:lnTo>
                    <a:close/>
                    <a:moveTo>
                      <a:pt x="7078" y="20"/>
                    </a:moveTo>
                    <a:lnTo>
                      <a:pt x="7078" y="20"/>
                    </a:lnTo>
                    <a:lnTo>
                      <a:pt x="7079" y="21"/>
                    </a:lnTo>
                    <a:lnTo>
                      <a:pt x="7076" y="28"/>
                    </a:lnTo>
                    <a:lnTo>
                      <a:pt x="7078" y="20"/>
                    </a:lnTo>
                    <a:close/>
                    <a:moveTo>
                      <a:pt x="7079" y="21"/>
                    </a:moveTo>
                    <a:lnTo>
                      <a:pt x="7089" y="25"/>
                    </a:lnTo>
                    <a:lnTo>
                      <a:pt x="7081" y="39"/>
                    </a:lnTo>
                    <a:lnTo>
                      <a:pt x="7072" y="35"/>
                    </a:lnTo>
                    <a:lnTo>
                      <a:pt x="7079" y="21"/>
                    </a:lnTo>
                    <a:close/>
                    <a:moveTo>
                      <a:pt x="7089" y="25"/>
                    </a:moveTo>
                    <a:lnTo>
                      <a:pt x="7090" y="25"/>
                    </a:lnTo>
                    <a:lnTo>
                      <a:pt x="7089" y="25"/>
                    </a:lnTo>
                    <a:lnTo>
                      <a:pt x="7085" y="32"/>
                    </a:lnTo>
                    <a:lnTo>
                      <a:pt x="7089" y="25"/>
                    </a:lnTo>
                    <a:close/>
                    <a:moveTo>
                      <a:pt x="7089" y="25"/>
                    </a:moveTo>
                    <a:lnTo>
                      <a:pt x="7097" y="29"/>
                    </a:lnTo>
                    <a:lnTo>
                      <a:pt x="7090" y="43"/>
                    </a:lnTo>
                    <a:lnTo>
                      <a:pt x="7081" y="39"/>
                    </a:lnTo>
                    <a:lnTo>
                      <a:pt x="7089" y="25"/>
                    </a:lnTo>
                    <a:close/>
                    <a:moveTo>
                      <a:pt x="7097" y="29"/>
                    </a:moveTo>
                    <a:lnTo>
                      <a:pt x="7098" y="29"/>
                    </a:lnTo>
                    <a:lnTo>
                      <a:pt x="7094" y="36"/>
                    </a:lnTo>
                    <a:lnTo>
                      <a:pt x="7097" y="29"/>
                    </a:lnTo>
                    <a:close/>
                    <a:moveTo>
                      <a:pt x="7098" y="29"/>
                    </a:moveTo>
                    <a:lnTo>
                      <a:pt x="7105" y="34"/>
                    </a:lnTo>
                    <a:lnTo>
                      <a:pt x="7096" y="47"/>
                    </a:lnTo>
                    <a:lnTo>
                      <a:pt x="7089" y="42"/>
                    </a:lnTo>
                    <a:lnTo>
                      <a:pt x="7098" y="29"/>
                    </a:lnTo>
                    <a:close/>
                    <a:moveTo>
                      <a:pt x="7105" y="34"/>
                    </a:moveTo>
                    <a:lnTo>
                      <a:pt x="7106" y="35"/>
                    </a:lnTo>
                    <a:lnTo>
                      <a:pt x="7101" y="41"/>
                    </a:lnTo>
                    <a:lnTo>
                      <a:pt x="7105" y="34"/>
                    </a:lnTo>
                    <a:close/>
                    <a:moveTo>
                      <a:pt x="7106" y="35"/>
                    </a:moveTo>
                    <a:lnTo>
                      <a:pt x="7112" y="40"/>
                    </a:lnTo>
                    <a:lnTo>
                      <a:pt x="7101" y="53"/>
                    </a:lnTo>
                    <a:lnTo>
                      <a:pt x="7095" y="47"/>
                    </a:lnTo>
                    <a:lnTo>
                      <a:pt x="7106" y="35"/>
                    </a:lnTo>
                    <a:close/>
                    <a:moveTo>
                      <a:pt x="7112" y="40"/>
                    </a:moveTo>
                    <a:lnTo>
                      <a:pt x="7112" y="40"/>
                    </a:lnTo>
                    <a:lnTo>
                      <a:pt x="7113" y="41"/>
                    </a:lnTo>
                    <a:lnTo>
                      <a:pt x="7107" y="46"/>
                    </a:lnTo>
                    <a:lnTo>
                      <a:pt x="7112" y="40"/>
                    </a:lnTo>
                    <a:close/>
                    <a:moveTo>
                      <a:pt x="7113" y="41"/>
                    </a:moveTo>
                    <a:lnTo>
                      <a:pt x="7118" y="47"/>
                    </a:lnTo>
                    <a:lnTo>
                      <a:pt x="7105" y="58"/>
                    </a:lnTo>
                    <a:lnTo>
                      <a:pt x="7100" y="51"/>
                    </a:lnTo>
                    <a:lnTo>
                      <a:pt x="7113" y="41"/>
                    </a:lnTo>
                    <a:close/>
                    <a:moveTo>
                      <a:pt x="7118" y="47"/>
                    </a:moveTo>
                    <a:lnTo>
                      <a:pt x="7119" y="48"/>
                    </a:lnTo>
                    <a:lnTo>
                      <a:pt x="7119" y="49"/>
                    </a:lnTo>
                    <a:lnTo>
                      <a:pt x="7112" y="53"/>
                    </a:lnTo>
                    <a:lnTo>
                      <a:pt x="7118" y="47"/>
                    </a:lnTo>
                    <a:close/>
                    <a:moveTo>
                      <a:pt x="7119" y="49"/>
                    </a:moveTo>
                    <a:lnTo>
                      <a:pt x="7121" y="56"/>
                    </a:lnTo>
                    <a:lnTo>
                      <a:pt x="7106" y="61"/>
                    </a:lnTo>
                    <a:lnTo>
                      <a:pt x="7104" y="55"/>
                    </a:lnTo>
                    <a:lnTo>
                      <a:pt x="7119" y="49"/>
                    </a:lnTo>
                    <a:close/>
                    <a:moveTo>
                      <a:pt x="7121" y="56"/>
                    </a:moveTo>
                    <a:lnTo>
                      <a:pt x="7121" y="57"/>
                    </a:lnTo>
                    <a:lnTo>
                      <a:pt x="7114" y="59"/>
                    </a:lnTo>
                    <a:lnTo>
                      <a:pt x="7121" y="56"/>
                    </a:lnTo>
                    <a:close/>
                    <a:moveTo>
                      <a:pt x="7121" y="57"/>
                    </a:moveTo>
                    <a:lnTo>
                      <a:pt x="7124" y="64"/>
                    </a:lnTo>
                    <a:lnTo>
                      <a:pt x="7108" y="68"/>
                    </a:lnTo>
                    <a:lnTo>
                      <a:pt x="7106" y="61"/>
                    </a:lnTo>
                    <a:lnTo>
                      <a:pt x="7121" y="57"/>
                    </a:lnTo>
                    <a:close/>
                    <a:moveTo>
                      <a:pt x="7124" y="64"/>
                    </a:moveTo>
                    <a:lnTo>
                      <a:pt x="7125" y="65"/>
                    </a:lnTo>
                    <a:lnTo>
                      <a:pt x="7124" y="67"/>
                    </a:lnTo>
                    <a:lnTo>
                      <a:pt x="7116" y="66"/>
                    </a:lnTo>
                    <a:lnTo>
                      <a:pt x="7124" y="64"/>
                    </a:lnTo>
                    <a:close/>
                    <a:moveTo>
                      <a:pt x="7124" y="67"/>
                    </a:moveTo>
                    <a:lnTo>
                      <a:pt x="7123" y="75"/>
                    </a:lnTo>
                    <a:lnTo>
                      <a:pt x="7107" y="73"/>
                    </a:lnTo>
                    <a:lnTo>
                      <a:pt x="7108" y="65"/>
                    </a:lnTo>
                    <a:lnTo>
                      <a:pt x="7124" y="67"/>
                    </a:lnTo>
                    <a:close/>
                    <a:moveTo>
                      <a:pt x="7123" y="75"/>
                    </a:moveTo>
                    <a:lnTo>
                      <a:pt x="7123" y="76"/>
                    </a:lnTo>
                    <a:lnTo>
                      <a:pt x="7123" y="77"/>
                    </a:lnTo>
                    <a:lnTo>
                      <a:pt x="7115" y="74"/>
                    </a:lnTo>
                    <a:lnTo>
                      <a:pt x="7123" y="75"/>
                    </a:lnTo>
                    <a:close/>
                    <a:moveTo>
                      <a:pt x="7123" y="77"/>
                    </a:moveTo>
                    <a:lnTo>
                      <a:pt x="7119" y="85"/>
                    </a:lnTo>
                    <a:lnTo>
                      <a:pt x="7104" y="79"/>
                    </a:lnTo>
                    <a:lnTo>
                      <a:pt x="7107" y="71"/>
                    </a:lnTo>
                    <a:lnTo>
                      <a:pt x="7123" y="77"/>
                    </a:lnTo>
                    <a:close/>
                    <a:moveTo>
                      <a:pt x="7119" y="85"/>
                    </a:moveTo>
                    <a:lnTo>
                      <a:pt x="7119" y="85"/>
                    </a:lnTo>
                    <a:lnTo>
                      <a:pt x="7119" y="86"/>
                    </a:lnTo>
                    <a:lnTo>
                      <a:pt x="7112" y="82"/>
                    </a:lnTo>
                    <a:lnTo>
                      <a:pt x="7119" y="85"/>
                    </a:lnTo>
                    <a:close/>
                    <a:moveTo>
                      <a:pt x="7119" y="86"/>
                    </a:moveTo>
                    <a:lnTo>
                      <a:pt x="7114" y="96"/>
                    </a:lnTo>
                    <a:lnTo>
                      <a:pt x="7100" y="88"/>
                    </a:lnTo>
                    <a:lnTo>
                      <a:pt x="7105" y="78"/>
                    </a:lnTo>
                    <a:lnTo>
                      <a:pt x="7119" y="86"/>
                    </a:lnTo>
                    <a:close/>
                    <a:moveTo>
                      <a:pt x="7114" y="96"/>
                    </a:moveTo>
                    <a:lnTo>
                      <a:pt x="7113" y="96"/>
                    </a:lnTo>
                    <a:lnTo>
                      <a:pt x="7113" y="97"/>
                    </a:lnTo>
                    <a:lnTo>
                      <a:pt x="7107" y="92"/>
                    </a:lnTo>
                    <a:lnTo>
                      <a:pt x="7114" y="96"/>
                    </a:lnTo>
                    <a:close/>
                    <a:moveTo>
                      <a:pt x="7113" y="97"/>
                    </a:moveTo>
                    <a:lnTo>
                      <a:pt x="7106" y="106"/>
                    </a:lnTo>
                    <a:lnTo>
                      <a:pt x="7093" y="96"/>
                    </a:lnTo>
                    <a:lnTo>
                      <a:pt x="7100" y="86"/>
                    </a:lnTo>
                    <a:lnTo>
                      <a:pt x="7113" y="97"/>
                    </a:lnTo>
                    <a:close/>
                    <a:moveTo>
                      <a:pt x="7106" y="106"/>
                    </a:moveTo>
                    <a:lnTo>
                      <a:pt x="7105" y="107"/>
                    </a:lnTo>
                    <a:lnTo>
                      <a:pt x="7106" y="106"/>
                    </a:lnTo>
                    <a:lnTo>
                      <a:pt x="7100" y="101"/>
                    </a:lnTo>
                    <a:lnTo>
                      <a:pt x="7106" y="106"/>
                    </a:lnTo>
                    <a:close/>
                    <a:moveTo>
                      <a:pt x="7106" y="106"/>
                    </a:moveTo>
                    <a:lnTo>
                      <a:pt x="7097" y="117"/>
                    </a:lnTo>
                    <a:lnTo>
                      <a:pt x="7083" y="107"/>
                    </a:lnTo>
                    <a:lnTo>
                      <a:pt x="7093" y="96"/>
                    </a:lnTo>
                    <a:lnTo>
                      <a:pt x="7106" y="106"/>
                    </a:lnTo>
                    <a:close/>
                    <a:moveTo>
                      <a:pt x="7097" y="117"/>
                    </a:moveTo>
                    <a:lnTo>
                      <a:pt x="7096" y="118"/>
                    </a:lnTo>
                    <a:lnTo>
                      <a:pt x="7091" y="112"/>
                    </a:lnTo>
                    <a:lnTo>
                      <a:pt x="7097" y="117"/>
                    </a:lnTo>
                    <a:close/>
                    <a:moveTo>
                      <a:pt x="7096" y="118"/>
                    </a:moveTo>
                    <a:lnTo>
                      <a:pt x="7082" y="130"/>
                    </a:lnTo>
                    <a:lnTo>
                      <a:pt x="7071" y="117"/>
                    </a:lnTo>
                    <a:lnTo>
                      <a:pt x="7084" y="106"/>
                    </a:lnTo>
                    <a:lnTo>
                      <a:pt x="7096" y="118"/>
                    </a:lnTo>
                    <a:close/>
                    <a:moveTo>
                      <a:pt x="7082" y="130"/>
                    </a:moveTo>
                    <a:lnTo>
                      <a:pt x="7082" y="130"/>
                    </a:lnTo>
                    <a:lnTo>
                      <a:pt x="7077" y="124"/>
                    </a:lnTo>
                    <a:lnTo>
                      <a:pt x="7082" y="130"/>
                    </a:lnTo>
                    <a:close/>
                    <a:moveTo>
                      <a:pt x="7082" y="130"/>
                    </a:moveTo>
                    <a:lnTo>
                      <a:pt x="7067" y="142"/>
                    </a:lnTo>
                    <a:lnTo>
                      <a:pt x="7057" y="130"/>
                    </a:lnTo>
                    <a:lnTo>
                      <a:pt x="7072" y="117"/>
                    </a:lnTo>
                    <a:lnTo>
                      <a:pt x="7082" y="130"/>
                    </a:lnTo>
                    <a:close/>
                    <a:moveTo>
                      <a:pt x="7067" y="142"/>
                    </a:moveTo>
                    <a:lnTo>
                      <a:pt x="7067" y="141"/>
                    </a:lnTo>
                    <a:lnTo>
                      <a:pt x="7066" y="142"/>
                    </a:lnTo>
                    <a:lnTo>
                      <a:pt x="7062" y="136"/>
                    </a:lnTo>
                    <a:lnTo>
                      <a:pt x="7067" y="142"/>
                    </a:lnTo>
                    <a:close/>
                    <a:moveTo>
                      <a:pt x="7066" y="142"/>
                    </a:moveTo>
                    <a:lnTo>
                      <a:pt x="7057" y="149"/>
                    </a:lnTo>
                    <a:lnTo>
                      <a:pt x="7047" y="137"/>
                    </a:lnTo>
                    <a:lnTo>
                      <a:pt x="7057" y="130"/>
                    </a:lnTo>
                    <a:lnTo>
                      <a:pt x="7066" y="142"/>
                    </a:lnTo>
                    <a:close/>
                    <a:moveTo>
                      <a:pt x="7047" y="137"/>
                    </a:moveTo>
                    <a:lnTo>
                      <a:pt x="7047" y="136"/>
                    </a:lnTo>
                    <a:lnTo>
                      <a:pt x="7047" y="137"/>
                    </a:lnTo>
                    <a:lnTo>
                      <a:pt x="7053" y="143"/>
                    </a:lnTo>
                    <a:lnTo>
                      <a:pt x="7047" y="137"/>
                    </a:lnTo>
                    <a:close/>
                    <a:moveTo>
                      <a:pt x="7058" y="149"/>
                    </a:moveTo>
                    <a:lnTo>
                      <a:pt x="7031" y="171"/>
                    </a:lnTo>
                    <a:lnTo>
                      <a:pt x="7021" y="159"/>
                    </a:lnTo>
                    <a:lnTo>
                      <a:pt x="7047" y="137"/>
                    </a:lnTo>
                    <a:lnTo>
                      <a:pt x="7058" y="149"/>
                    </a:lnTo>
                    <a:close/>
                    <a:moveTo>
                      <a:pt x="7031" y="171"/>
                    </a:moveTo>
                    <a:lnTo>
                      <a:pt x="7030" y="172"/>
                    </a:lnTo>
                    <a:lnTo>
                      <a:pt x="7030" y="171"/>
                    </a:lnTo>
                    <a:lnTo>
                      <a:pt x="7026" y="165"/>
                    </a:lnTo>
                    <a:lnTo>
                      <a:pt x="7031" y="171"/>
                    </a:lnTo>
                    <a:close/>
                    <a:moveTo>
                      <a:pt x="7030" y="171"/>
                    </a:moveTo>
                    <a:lnTo>
                      <a:pt x="6988" y="205"/>
                    </a:lnTo>
                    <a:lnTo>
                      <a:pt x="6977" y="193"/>
                    </a:lnTo>
                    <a:lnTo>
                      <a:pt x="7021" y="159"/>
                    </a:lnTo>
                    <a:lnTo>
                      <a:pt x="7030" y="171"/>
                    </a:lnTo>
                    <a:close/>
                    <a:moveTo>
                      <a:pt x="6977" y="193"/>
                    </a:moveTo>
                    <a:lnTo>
                      <a:pt x="6977" y="191"/>
                    </a:lnTo>
                    <a:lnTo>
                      <a:pt x="6977" y="193"/>
                    </a:lnTo>
                    <a:lnTo>
                      <a:pt x="6982" y="199"/>
                    </a:lnTo>
                    <a:lnTo>
                      <a:pt x="6977" y="193"/>
                    </a:lnTo>
                    <a:close/>
                    <a:moveTo>
                      <a:pt x="6988" y="205"/>
                    </a:moveTo>
                    <a:lnTo>
                      <a:pt x="6932" y="250"/>
                    </a:lnTo>
                    <a:lnTo>
                      <a:pt x="6922" y="238"/>
                    </a:lnTo>
                    <a:lnTo>
                      <a:pt x="6977" y="193"/>
                    </a:lnTo>
                    <a:lnTo>
                      <a:pt x="6988" y="205"/>
                    </a:lnTo>
                    <a:close/>
                    <a:moveTo>
                      <a:pt x="6932" y="250"/>
                    </a:moveTo>
                    <a:lnTo>
                      <a:pt x="6865" y="305"/>
                    </a:lnTo>
                    <a:lnTo>
                      <a:pt x="6855" y="292"/>
                    </a:lnTo>
                    <a:lnTo>
                      <a:pt x="6922" y="238"/>
                    </a:lnTo>
                    <a:lnTo>
                      <a:pt x="6932" y="250"/>
                    </a:lnTo>
                    <a:close/>
                    <a:moveTo>
                      <a:pt x="6865" y="305"/>
                    </a:moveTo>
                    <a:lnTo>
                      <a:pt x="6863" y="307"/>
                    </a:lnTo>
                    <a:lnTo>
                      <a:pt x="6865" y="305"/>
                    </a:lnTo>
                    <a:lnTo>
                      <a:pt x="6860" y="299"/>
                    </a:lnTo>
                    <a:lnTo>
                      <a:pt x="6865" y="305"/>
                    </a:lnTo>
                    <a:close/>
                    <a:moveTo>
                      <a:pt x="6865" y="305"/>
                    </a:moveTo>
                    <a:lnTo>
                      <a:pt x="6788" y="366"/>
                    </a:lnTo>
                    <a:lnTo>
                      <a:pt x="6778" y="354"/>
                    </a:lnTo>
                    <a:lnTo>
                      <a:pt x="6855" y="292"/>
                    </a:lnTo>
                    <a:lnTo>
                      <a:pt x="6865" y="305"/>
                    </a:lnTo>
                    <a:close/>
                    <a:moveTo>
                      <a:pt x="6778" y="354"/>
                    </a:moveTo>
                    <a:lnTo>
                      <a:pt x="6789" y="344"/>
                    </a:lnTo>
                    <a:lnTo>
                      <a:pt x="6778" y="354"/>
                    </a:lnTo>
                    <a:lnTo>
                      <a:pt x="6783" y="360"/>
                    </a:lnTo>
                    <a:lnTo>
                      <a:pt x="6778" y="354"/>
                    </a:lnTo>
                    <a:close/>
                    <a:moveTo>
                      <a:pt x="6788" y="366"/>
                    </a:moveTo>
                    <a:lnTo>
                      <a:pt x="6705" y="433"/>
                    </a:lnTo>
                    <a:lnTo>
                      <a:pt x="6694" y="421"/>
                    </a:lnTo>
                    <a:lnTo>
                      <a:pt x="6778" y="354"/>
                    </a:lnTo>
                    <a:lnTo>
                      <a:pt x="6788" y="366"/>
                    </a:lnTo>
                    <a:close/>
                    <a:moveTo>
                      <a:pt x="6705" y="433"/>
                    </a:moveTo>
                    <a:lnTo>
                      <a:pt x="6615" y="505"/>
                    </a:lnTo>
                    <a:lnTo>
                      <a:pt x="6605" y="493"/>
                    </a:lnTo>
                    <a:lnTo>
                      <a:pt x="6694" y="421"/>
                    </a:lnTo>
                    <a:lnTo>
                      <a:pt x="6705" y="433"/>
                    </a:lnTo>
                    <a:close/>
                    <a:moveTo>
                      <a:pt x="6615" y="505"/>
                    </a:moveTo>
                    <a:lnTo>
                      <a:pt x="6523" y="580"/>
                    </a:lnTo>
                    <a:lnTo>
                      <a:pt x="6513" y="567"/>
                    </a:lnTo>
                    <a:lnTo>
                      <a:pt x="6605" y="493"/>
                    </a:lnTo>
                    <a:lnTo>
                      <a:pt x="6615" y="505"/>
                    </a:lnTo>
                    <a:close/>
                    <a:moveTo>
                      <a:pt x="6523" y="580"/>
                    </a:moveTo>
                    <a:lnTo>
                      <a:pt x="6430" y="656"/>
                    </a:lnTo>
                    <a:lnTo>
                      <a:pt x="6419" y="643"/>
                    </a:lnTo>
                    <a:lnTo>
                      <a:pt x="6513" y="567"/>
                    </a:lnTo>
                    <a:lnTo>
                      <a:pt x="6523" y="580"/>
                    </a:lnTo>
                    <a:close/>
                    <a:moveTo>
                      <a:pt x="6430" y="656"/>
                    </a:moveTo>
                    <a:lnTo>
                      <a:pt x="6338" y="730"/>
                    </a:lnTo>
                    <a:lnTo>
                      <a:pt x="6328" y="717"/>
                    </a:lnTo>
                    <a:lnTo>
                      <a:pt x="6419" y="643"/>
                    </a:lnTo>
                    <a:lnTo>
                      <a:pt x="6430" y="656"/>
                    </a:lnTo>
                    <a:close/>
                    <a:moveTo>
                      <a:pt x="6338" y="730"/>
                    </a:moveTo>
                    <a:lnTo>
                      <a:pt x="6248" y="803"/>
                    </a:lnTo>
                    <a:lnTo>
                      <a:pt x="6238" y="791"/>
                    </a:lnTo>
                    <a:lnTo>
                      <a:pt x="6328" y="717"/>
                    </a:lnTo>
                    <a:lnTo>
                      <a:pt x="6338" y="730"/>
                    </a:lnTo>
                    <a:close/>
                    <a:moveTo>
                      <a:pt x="6248" y="803"/>
                    </a:moveTo>
                    <a:lnTo>
                      <a:pt x="6164" y="871"/>
                    </a:lnTo>
                    <a:lnTo>
                      <a:pt x="6154" y="859"/>
                    </a:lnTo>
                    <a:lnTo>
                      <a:pt x="6238" y="791"/>
                    </a:lnTo>
                    <a:lnTo>
                      <a:pt x="6248" y="803"/>
                    </a:lnTo>
                    <a:close/>
                    <a:moveTo>
                      <a:pt x="6153" y="859"/>
                    </a:moveTo>
                    <a:lnTo>
                      <a:pt x="6153" y="859"/>
                    </a:lnTo>
                    <a:lnTo>
                      <a:pt x="6154" y="859"/>
                    </a:lnTo>
                    <a:lnTo>
                      <a:pt x="6159" y="865"/>
                    </a:lnTo>
                    <a:lnTo>
                      <a:pt x="6153" y="859"/>
                    </a:lnTo>
                    <a:close/>
                    <a:moveTo>
                      <a:pt x="6164" y="871"/>
                    </a:moveTo>
                    <a:lnTo>
                      <a:pt x="6088" y="935"/>
                    </a:lnTo>
                    <a:lnTo>
                      <a:pt x="6077" y="922"/>
                    </a:lnTo>
                    <a:lnTo>
                      <a:pt x="6153" y="859"/>
                    </a:lnTo>
                    <a:lnTo>
                      <a:pt x="6164" y="871"/>
                    </a:lnTo>
                    <a:close/>
                    <a:moveTo>
                      <a:pt x="6088" y="935"/>
                    </a:moveTo>
                    <a:lnTo>
                      <a:pt x="6086" y="937"/>
                    </a:lnTo>
                    <a:lnTo>
                      <a:pt x="6088" y="935"/>
                    </a:lnTo>
                    <a:lnTo>
                      <a:pt x="6083" y="929"/>
                    </a:lnTo>
                    <a:lnTo>
                      <a:pt x="6088" y="935"/>
                    </a:lnTo>
                    <a:close/>
                    <a:moveTo>
                      <a:pt x="6088" y="935"/>
                    </a:moveTo>
                    <a:lnTo>
                      <a:pt x="6020" y="990"/>
                    </a:lnTo>
                    <a:lnTo>
                      <a:pt x="6010" y="978"/>
                    </a:lnTo>
                    <a:lnTo>
                      <a:pt x="6078" y="922"/>
                    </a:lnTo>
                    <a:lnTo>
                      <a:pt x="6088" y="935"/>
                    </a:lnTo>
                    <a:close/>
                    <a:moveTo>
                      <a:pt x="6020" y="990"/>
                    </a:moveTo>
                    <a:lnTo>
                      <a:pt x="5963" y="1037"/>
                    </a:lnTo>
                    <a:lnTo>
                      <a:pt x="5953" y="1024"/>
                    </a:lnTo>
                    <a:lnTo>
                      <a:pt x="6010" y="978"/>
                    </a:lnTo>
                    <a:lnTo>
                      <a:pt x="6020" y="990"/>
                    </a:lnTo>
                    <a:close/>
                    <a:moveTo>
                      <a:pt x="5963" y="1037"/>
                    </a:moveTo>
                    <a:lnTo>
                      <a:pt x="5963" y="1037"/>
                    </a:lnTo>
                    <a:lnTo>
                      <a:pt x="5958" y="1030"/>
                    </a:lnTo>
                    <a:lnTo>
                      <a:pt x="5963" y="1037"/>
                    </a:lnTo>
                    <a:close/>
                    <a:moveTo>
                      <a:pt x="5963" y="1037"/>
                    </a:moveTo>
                    <a:lnTo>
                      <a:pt x="5939" y="1056"/>
                    </a:lnTo>
                    <a:lnTo>
                      <a:pt x="5928" y="1044"/>
                    </a:lnTo>
                    <a:lnTo>
                      <a:pt x="5953" y="1024"/>
                    </a:lnTo>
                    <a:lnTo>
                      <a:pt x="5963" y="1037"/>
                    </a:lnTo>
                    <a:close/>
                    <a:moveTo>
                      <a:pt x="5939" y="1056"/>
                    </a:moveTo>
                    <a:lnTo>
                      <a:pt x="5940" y="1055"/>
                    </a:lnTo>
                    <a:lnTo>
                      <a:pt x="5938" y="1056"/>
                    </a:lnTo>
                    <a:lnTo>
                      <a:pt x="5933" y="1050"/>
                    </a:lnTo>
                    <a:lnTo>
                      <a:pt x="5939" y="1056"/>
                    </a:lnTo>
                    <a:close/>
                    <a:moveTo>
                      <a:pt x="5938" y="1056"/>
                    </a:moveTo>
                    <a:lnTo>
                      <a:pt x="5904" y="1082"/>
                    </a:lnTo>
                    <a:lnTo>
                      <a:pt x="5894" y="1070"/>
                    </a:lnTo>
                    <a:lnTo>
                      <a:pt x="5928" y="1044"/>
                    </a:lnTo>
                    <a:lnTo>
                      <a:pt x="5938" y="1056"/>
                    </a:lnTo>
                    <a:close/>
                    <a:moveTo>
                      <a:pt x="5904" y="1082"/>
                    </a:moveTo>
                    <a:lnTo>
                      <a:pt x="5904" y="1083"/>
                    </a:lnTo>
                    <a:lnTo>
                      <a:pt x="5904" y="1082"/>
                    </a:lnTo>
                    <a:lnTo>
                      <a:pt x="5899" y="1076"/>
                    </a:lnTo>
                    <a:lnTo>
                      <a:pt x="5904" y="1082"/>
                    </a:lnTo>
                    <a:close/>
                    <a:moveTo>
                      <a:pt x="5904" y="1082"/>
                    </a:moveTo>
                    <a:lnTo>
                      <a:pt x="5861" y="1112"/>
                    </a:lnTo>
                    <a:lnTo>
                      <a:pt x="5852" y="1098"/>
                    </a:lnTo>
                    <a:lnTo>
                      <a:pt x="5894" y="1069"/>
                    </a:lnTo>
                    <a:lnTo>
                      <a:pt x="5904" y="1082"/>
                    </a:lnTo>
                    <a:close/>
                    <a:moveTo>
                      <a:pt x="5861" y="1112"/>
                    </a:moveTo>
                    <a:lnTo>
                      <a:pt x="5861" y="1112"/>
                    </a:lnTo>
                    <a:lnTo>
                      <a:pt x="5857" y="1106"/>
                    </a:lnTo>
                    <a:lnTo>
                      <a:pt x="5861" y="1112"/>
                    </a:lnTo>
                    <a:close/>
                    <a:moveTo>
                      <a:pt x="5861" y="1112"/>
                    </a:moveTo>
                    <a:lnTo>
                      <a:pt x="5811" y="1147"/>
                    </a:lnTo>
                    <a:lnTo>
                      <a:pt x="5802" y="1133"/>
                    </a:lnTo>
                    <a:lnTo>
                      <a:pt x="5852" y="1098"/>
                    </a:lnTo>
                    <a:lnTo>
                      <a:pt x="5861" y="1112"/>
                    </a:lnTo>
                    <a:close/>
                    <a:moveTo>
                      <a:pt x="5811" y="1147"/>
                    </a:moveTo>
                    <a:lnTo>
                      <a:pt x="5812" y="1147"/>
                    </a:lnTo>
                    <a:lnTo>
                      <a:pt x="5811" y="1148"/>
                    </a:lnTo>
                    <a:lnTo>
                      <a:pt x="5807" y="1141"/>
                    </a:lnTo>
                    <a:lnTo>
                      <a:pt x="5811" y="1147"/>
                    </a:lnTo>
                    <a:close/>
                    <a:moveTo>
                      <a:pt x="5811" y="1148"/>
                    </a:moveTo>
                    <a:lnTo>
                      <a:pt x="5688" y="1229"/>
                    </a:lnTo>
                    <a:lnTo>
                      <a:pt x="5679" y="1215"/>
                    </a:lnTo>
                    <a:lnTo>
                      <a:pt x="5802" y="1133"/>
                    </a:lnTo>
                    <a:lnTo>
                      <a:pt x="5811" y="1148"/>
                    </a:lnTo>
                    <a:close/>
                    <a:moveTo>
                      <a:pt x="5688" y="1229"/>
                    </a:moveTo>
                    <a:lnTo>
                      <a:pt x="5686" y="1230"/>
                    </a:lnTo>
                    <a:lnTo>
                      <a:pt x="5688" y="1229"/>
                    </a:lnTo>
                    <a:lnTo>
                      <a:pt x="5684" y="1222"/>
                    </a:lnTo>
                    <a:lnTo>
                      <a:pt x="5688" y="1229"/>
                    </a:lnTo>
                    <a:close/>
                    <a:moveTo>
                      <a:pt x="5688" y="1229"/>
                    </a:moveTo>
                    <a:lnTo>
                      <a:pt x="5541" y="1326"/>
                    </a:lnTo>
                    <a:lnTo>
                      <a:pt x="5532" y="1311"/>
                    </a:lnTo>
                    <a:lnTo>
                      <a:pt x="5679" y="1215"/>
                    </a:lnTo>
                    <a:lnTo>
                      <a:pt x="5688" y="1229"/>
                    </a:lnTo>
                    <a:close/>
                    <a:moveTo>
                      <a:pt x="5541" y="1326"/>
                    </a:moveTo>
                    <a:lnTo>
                      <a:pt x="5537" y="1328"/>
                    </a:lnTo>
                    <a:lnTo>
                      <a:pt x="5541" y="1326"/>
                    </a:lnTo>
                    <a:lnTo>
                      <a:pt x="5537" y="1319"/>
                    </a:lnTo>
                    <a:lnTo>
                      <a:pt x="5541" y="1326"/>
                    </a:lnTo>
                    <a:close/>
                    <a:moveTo>
                      <a:pt x="5541" y="1326"/>
                    </a:moveTo>
                    <a:lnTo>
                      <a:pt x="5374" y="1435"/>
                    </a:lnTo>
                    <a:lnTo>
                      <a:pt x="5365" y="1421"/>
                    </a:lnTo>
                    <a:lnTo>
                      <a:pt x="5532" y="1311"/>
                    </a:lnTo>
                    <a:lnTo>
                      <a:pt x="5541" y="1326"/>
                    </a:lnTo>
                    <a:close/>
                    <a:moveTo>
                      <a:pt x="5374" y="1435"/>
                    </a:moveTo>
                    <a:lnTo>
                      <a:pt x="5191" y="1554"/>
                    </a:lnTo>
                    <a:lnTo>
                      <a:pt x="5182" y="1540"/>
                    </a:lnTo>
                    <a:lnTo>
                      <a:pt x="5365" y="1421"/>
                    </a:lnTo>
                    <a:lnTo>
                      <a:pt x="5374" y="1435"/>
                    </a:lnTo>
                    <a:close/>
                    <a:moveTo>
                      <a:pt x="5191" y="1554"/>
                    </a:moveTo>
                    <a:lnTo>
                      <a:pt x="4997" y="1681"/>
                    </a:lnTo>
                    <a:lnTo>
                      <a:pt x="4987" y="1667"/>
                    </a:lnTo>
                    <a:lnTo>
                      <a:pt x="5182" y="1540"/>
                    </a:lnTo>
                    <a:lnTo>
                      <a:pt x="5191" y="1554"/>
                    </a:lnTo>
                    <a:close/>
                    <a:moveTo>
                      <a:pt x="4997" y="1681"/>
                    </a:moveTo>
                    <a:lnTo>
                      <a:pt x="4796" y="1813"/>
                    </a:lnTo>
                    <a:lnTo>
                      <a:pt x="4787" y="1798"/>
                    </a:lnTo>
                    <a:lnTo>
                      <a:pt x="4987" y="1667"/>
                    </a:lnTo>
                    <a:lnTo>
                      <a:pt x="4997" y="1681"/>
                    </a:lnTo>
                    <a:close/>
                    <a:moveTo>
                      <a:pt x="4787" y="1798"/>
                    </a:moveTo>
                    <a:lnTo>
                      <a:pt x="4790" y="1797"/>
                    </a:lnTo>
                    <a:lnTo>
                      <a:pt x="4787" y="1798"/>
                    </a:lnTo>
                    <a:lnTo>
                      <a:pt x="4792" y="1806"/>
                    </a:lnTo>
                    <a:lnTo>
                      <a:pt x="4787" y="1798"/>
                    </a:lnTo>
                    <a:close/>
                    <a:moveTo>
                      <a:pt x="4796" y="1812"/>
                    </a:moveTo>
                    <a:lnTo>
                      <a:pt x="4593" y="1947"/>
                    </a:lnTo>
                    <a:lnTo>
                      <a:pt x="4584" y="1933"/>
                    </a:lnTo>
                    <a:lnTo>
                      <a:pt x="4787" y="1798"/>
                    </a:lnTo>
                    <a:lnTo>
                      <a:pt x="4796" y="1812"/>
                    </a:lnTo>
                    <a:close/>
                    <a:moveTo>
                      <a:pt x="4584" y="1933"/>
                    </a:moveTo>
                    <a:lnTo>
                      <a:pt x="4571" y="1941"/>
                    </a:lnTo>
                    <a:lnTo>
                      <a:pt x="4584" y="1933"/>
                    </a:lnTo>
                    <a:lnTo>
                      <a:pt x="4589" y="1940"/>
                    </a:lnTo>
                    <a:lnTo>
                      <a:pt x="4584" y="1933"/>
                    </a:lnTo>
                    <a:close/>
                    <a:moveTo>
                      <a:pt x="4593" y="1947"/>
                    </a:moveTo>
                    <a:lnTo>
                      <a:pt x="4391" y="2081"/>
                    </a:lnTo>
                    <a:lnTo>
                      <a:pt x="4382" y="2068"/>
                    </a:lnTo>
                    <a:lnTo>
                      <a:pt x="4584" y="1933"/>
                    </a:lnTo>
                    <a:lnTo>
                      <a:pt x="4593" y="1947"/>
                    </a:lnTo>
                    <a:close/>
                    <a:moveTo>
                      <a:pt x="4382" y="2068"/>
                    </a:moveTo>
                    <a:lnTo>
                      <a:pt x="4383" y="2068"/>
                    </a:lnTo>
                    <a:lnTo>
                      <a:pt x="4382" y="2068"/>
                    </a:lnTo>
                    <a:lnTo>
                      <a:pt x="4387" y="2075"/>
                    </a:lnTo>
                    <a:lnTo>
                      <a:pt x="4382" y="2068"/>
                    </a:lnTo>
                    <a:close/>
                    <a:moveTo>
                      <a:pt x="4391" y="2081"/>
                    </a:moveTo>
                    <a:lnTo>
                      <a:pt x="4294" y="2148"/>
                    </a:lnTo>
                    <a:lnTo>
                      <a:pt x="4284" y="2135"/>
                    </a:lnTo>
                    <a:lnTo>
                      <a:pt x="4382" y="2068"/>
                    </a:lnTo>
                    <a:lnTo>
                      <a:pt x="4391" y="2081"/>
                    </a:lnTo>
                    <a:close/>
                    <a:moveTo>
                      <a:pt x="4294" y="2148"/>
                    </a:moveTo>
                    <a:lnTo>
                      <a:pt x="4197" y="2214"/>
                    </a:lnTo>
                    <a:lnTo>
                      <a:pt x="4187" y="2201"/>
                    </a:lnTo>
                    <a:lnTo>
                      <a:pt x="4284" y="2135"/>
                    </a:lnTo>
                    <a:lnTo>
                      <a:pt x="4294" y="2148"/>
                    </a:lnTo>
                    <a:close/>
                    <a:moveTo>
                      <a:pt x="4187" y="2201"/>
                    </a:moveTo>
                    <a:lnTo>
                      <a:pt x="4187" y="2201"/>
                    </a:lnTo>
                    <a:lnTo>
                      <a:pt x="4193" y="2208"/>
                    </a:lnTo>
                    <a:lnTo>
                      <a:pt x="4187" y="2201"/>
                    </a:lnTo>
                    <a:close/>
                    <a:moveTo>
                      <a:pt x="4197" y="2214"/>
                    </a:moveTo>
                    <a:lnTo>
                      <a:pt x="4104" y="2279"/>
                    </a:lnTo>
                    <a:lnTo>
                      <a:pt x="4095" y="2266"/>
                    </a:lnTo>
                    <a:lnTo>
                      <a:pt x="4187" y="2201"/>
                    </a:lnTo>
                    <a:lnTo>
                      <a:pt x="4197" y="2214"/>
                    </a:lnTo>
                    <a:close/>
                    <a:moveTo>
                      <a:pt x="4095" y="2266"/>
                    </a:moveTo>
                    <a:lnTo>
                      <a:pt x="4097" y="2265"/>
                    </a:lnTo>
                    <a:lnTo>
                      <a:pt x="4095" y="2266"/>
                    </a:lnTo>
                    <a:lnTo>
                      <a:pt x="4100" y="2273"/>
                    </a:lnTo>
                    <a:lnTo>
                      <a:pt x="4095" y="2266"/>
                    </a:lnTo>
                    <a:close/>
                    <a:moveTo>
                      <a:pt x="4104" y="2279"/>
                    </a:moveTo>
                    <a:lnTo>
                      <a:pt x="4015" y="2343"/>
                    </a:lnTo>
                    <a:lnTo>
                      <a:pt x="4005" y="2329"/>
                    </a:lnTo>
                    <a:lnTo>
                      <a:pt x="4095" y="2266"/>
                    </a:lnTo>
                    <a:lnTo>
                      <a:pt x="4104" y="2279"/>
                    </a:lnTo>
                    <a:close/>
                    <a:moveTo>
                      <a:pt x="4015" y="2343"/>
                    </a:moveTo>
                    <a:lnTo>
                      <a:pt x="3928" y="2405"/>
                    </a:lnTo>
                    <a:lnTo>
                      <a:pt x="3919" y="2391"/>
                    </a:lnTo>
                    <a:lnTo>
                      <a:pt x="4005" y="2329"/>
                    </a:lnTo>
                    <a:lnTo>
                      <a:pt x="4015" y="2343"/>
                    </a:lnTo>
                    <a:close/>
                    <a:moveTo>
                      <a:pt x="3919" y="2391"/>
                    </a:moveTo>
                    <a:lnTo>
                      <a:pt x="3918" y="2392"/>
                    </a:lnTo>
                    <a:lnTo>
                      <a:pt x="3919" y="2391"/>
                    </a:lnTo>
                    <a:lnTo>
                      <a:pt x="3924" y="2398"/>
                    </a:lnTo>
                    <a:lnTo>
                      <a:pt x="3919" y="2391"/>
                    </a:lnTo>
                    <a:close/>
                    <a:moveTo>
                      <a:pt x="3928" y="2405"/>
                    </a:moveTo>
                    <a:lnTo>
                      <a:pt x="3847" y="2464"/>
                    </a:lnTo>
                    <a:lnTo>
                      <a:pt x="3837" y="2451"/>
                    </a:lnTo>
                    <a:lnTo>
                      <a:pt x="3919" y="2391"/>
                    </a:lnTo>
                    <a:lnTo>
                      <a:pt x="3928" y="2405"/>
                    </a:lnTo>
                    <a:close/>
                    <a:moveTo>
                      <a:pt x="3837" y="2451"/>
                    </a:moveTo>
                    <a:lnTo>
                      <a:pt x="3839" y="2451"/>
                    </a:lnTo>
                    <a:lnTo>
                      <a:pt x="3837" y="2451"/>
                    </a:lnTo>
                    <a:lnTo>
                      <a:pt x="3843" y="2458"/>
                    </a:lnTo>
                    <a:lnTo>
                      <a:pt x="3837" y="2451"/>
                    </a:lnTo>
                    <a:close/>
                    <a:moveTo>
                      <a:pt x="3847" y="2464"/>
                    </a:moveTo>
                    <a:lnTo>
                      <a:pt x="3771" y="2522"/>
                    </a:lnTo>
                    <a:lnTo>
                      <a:pt x="3761" y="2509"/>
                    </a:lnTo>
                    <a:lnTo>
                      <a:pt x="3837" y="2451"/>
                    </a:lnTo>
                    <a:lnTo>
                      <a:pt x="3847" y="2464"/>
                    </a:lnTo>
                    <a:close/>
                    <a:moveTo>
                      <a:pt x="3761" y="2509"/>
                    </a:moveTo>
                    <a:lnTo>
                      <a:pt x="3762" y="2509"/>
                    </a:lnTo>
                    <a:lnTo>
                      <a:pt x="3761" y="2509"/>
                    </a:lnTo>
                    <a:lnTo>
                      <a:pt x="3766" y="2516"/>
                    </a:lnTo>
                    <a:lnTo>
                      <a:pt x="3761" y="2509"/>
                    </a:lnTo>
                    <a:close/>
                    <a:moveTo>
                      <a:pt x="3772" y="2522"/>
                    </a:moveTo>
                    <a:lnTo>
                      <a:pt x="3701" y="2577"/>
                    </a:lnTo>
                    <a:lnTo>
                      <a:pt x="3690" y="2563"/>
                    </a:lnTo>
                    <a:lnTo>
                      <a:pt x="3761" y="2509"/>
                    </a:lnTo>
                    <a:lnTo>
                      <a:pt x="3772" y="2522"/>
                    </a:lnTo>
                    <a:close/>
                    <a:moveTo>
                      <a:pt x="3690" y="2564"/>
                    </a:moveTo>
                    <a:lnTo>
                      <a:pt x="3690" y="2564"/>
                    </a:lnTo>
                    <a:lnTo>
                      <a:pt x="3690" y="2563"/>
                    </a:lnTo>
                    <a:lnTo>
                      <a:pt x="3695" y="2570"/>
                    </a:lnTo>
                    <a:lnTo>
                      <a:pt x="3690" y="2564"/>
                    </a:lnTo>
                    <a:close/>
                    <a:moveTo>
                      <a:pt x="3701" y="2577"/>
                    </a:moveTo>
                    <a:lnTo>
                      <a:pt x="3637" y="2628"/>
                    </a:lnTo>
                    <a:lnTo>
                      <a:pt x="3626" y="2616"/>
                    </a:lnTo>
                    <a:lnTo>
                      <a:pt x="3690" y="2564"/>
                    </a:lnTo>
                    <a:lnTo>
                      <a:pt x="3701" y="2577"/>
                    </a:lnTo>
                    <a:close/>
                    <a:moveTo>
                      <a:pt x="3626" y="2616"/>
                    </a:moveTo>
                    <a:lnTo>
                      <a:pt x="3625" y="2616"/>
                    </a:lnTo>
                    <a:lnTo>
                      <a:pt x="3626" y="2616"/>
                    </a:lnTo>
                    <a:lnTo>
                      <a:pt x="3632" y="2622"/>
                    </a:lnTo>
                    <a:lnTo>
                      <a:pt x="3626" y="2616"/>
                    </a:lnTo>
                    <a:close/>
                    <a:moveTo>
                      <a:pt x="3637" y="2628"/>
                    </a:moveTo>
                    <a:lnTo>
                      <a:pt x="3579" y="2676"/>
                    </a:lnTo>
                    <a:lnTo>
                      <a:pt x="3569" y="2664"/>
                    </a:lnTo>
                    <a:lnTo>
                      <a:pt x="3626" y="2616"/>
                    </a:lnTo>
                    <a:lnTo>
                      <a:pt x="3637" y="2628"/>
                    </a:lnTo>
                    <a:close/>
                    <a:moveTo>
                      <a:pt x="3568" y="2664"/>
                    </a:moveTo>
                    <a:lnTo>
                      <a:pt x="3568" y="2664"/>
                    </a:lnTo>
                    <a:lnTo>
                      <a:pt x="3569" y="2664"/>
                    </a:lnTo>
                    <a:lnTo>
                      <a:pt x="3574" y="2670"/>
                    </a:lnTo>
                    <a:lnTo>
                      <a:pt x="3568" y="2664"/>
                    </a:lnTo>
                    <a:close/>
                    <a:moveTo>
                      <a:pt x="3579" y="2676"/>
                    </a:moveTo>
                    <a:lnTo>
                      <a:pt x="3529" y="2722"/>
                    </a:lnTo>
                    <a:lnTo>
                      <a:pt x="3517" y="2709"/>
                    </a:lnTo>
                    <a:lnTo>
                      <a:pt x="3568" y="2664"/>
                    </a:lnTo>
                    <a:lnTo>
                      <a:pt x="3579" y="2676"/>
                    </a:lnTo>
                    <a:close/>
                    <a:moveTo>
                      <a:pt x="3517" y="2709"/>
                    </a:moveTo>
                    <a:lnTo>
                      <a:pt x="3517" y="2709"/>
                    </a:lnTo>
                    <a:lnTo>
                      <a:pt x="3523" y="2716"/>
                    </a:lnTo>
                    <a:lnTo>
                      <a:pt x="3517" y="2709"/>
                    </a:lnTo>
                    <a:close/>
                    <a:moveTo>
                      <a:pt x="3529" y="2722"/>
                    </a:moveTo>
                    <a:lnTo>
                      <a:pt x="3486" y="2763"/>
                    </a:lnTo>
                    <a:lnTo>
                      <a:pt x="3475" y="2751"/>
                    </a:lnTo>
                    <a:lnTo>
                      <a:pt x="3517" y="2709"/>
                    </a:lnTo>
                    <a:lnTo>
                      <a:pt x="3529" y="2722"/>
                    </a:lnTo>
                    <a:close/>
                    <a:moveTo>
                      <a:pt x="3475" y="2751"/>
                    </a:moveTo>
                    <a:lnTo>
                      <a:pt x="3476" y="2749"/>
                    </a:lnTo>
                    <a:lnTo>
                      <a:pt x="3475" y="2751"/>
                    </a:lnTo>
                    <a:lnTo>
                      <a:pt x="3481" y="2757"/>
                    </a:lnTo>
                    <a:lnTo>
                      <a:pt x="3475" y="2751"/>
                    </a:lnTo>
                    <a:close/>
                    <a:moveTo>
                      <a:pt x="3486" y="2762"/>
                    </a:moveTo>
                    <a:lnTo>
                      <a:pt x="3480" y="2768"/>
                    </a:lnTo>
                    <a:lnTo>
                      <a:pt x="3469" y="2757"/>
                    </a:lnTo>
                    <a:lnTo>
                      <a:pt x="3475" y="2751"/>
                    </a:lnTo>
                    <a:lnTo>
                      <a:pt x="3486" y="2762"/>
                    </a:lnTo>
                    <a:close/>
                    <a:moveTo>
                      <a:pt x="3480" y="2768"/>
                    </a:moveTo>
                    <a:lnTo>
                      <a:pt x="3480" y="2768"/>
                    </a:lnTo>
                    <a:lnTo>
                      <a:pt x="3475" y="2763"/>
                    </a:lnTo>
                    <a:lnTo>
                      <a:pt x="3480" y="2768"/>
                    </a:lnTo>
                    <a:close/>
                    <a:moveTo>
                      <a:pt x="3480" y="2768"/>
                    </a:moveTo>
                    <a:lnTo>
                      <a:pt x="3463" y="2786"/>
                    </a:lnTo>
                    <a:lnTo>
                      <a:pt x="3451" y="2774"/>
                    </a:lnTo>
                    <a:lnTo>
                      <a:pt x="3469" y="2757"/>
                    </a:lnTo>
                    <a:lnTo>
                      <a:pt x="3480" y="2768"/>
                    </a:lnTo>
                    <a:close/>
                    <a:moveTo>
                      <a:pt x="3451" y="2774"/>
                    </a:moveTo>
                    <a:lnTo>
                      <a:pt x="3451" y="2774"/>
                    </a:lnTo>
                    <a:lnTo>
                      <a:pt x="3458" y="2780"/>
                    </a:lnTo>
                    <a:lnTo>
                      <a:pt x="3451" y="2774"/>
                    </a:lnTo>
                    <a:close/>
                    <a:moveTo>
                      <a:pt x="3463" y="2786"/>
                    </a:moveTo>
                    <a:lnTo>
                      <a:pt x="3435" y="2813"/>
                    </a:lnTo>
                    <a:lnTo>
                      <a:pt x="3424" y="2802"/>
                    </a:lnTo>
                    <a:lnTo>
                      <a:pt x="3451" y="2774"/>
                    </a:lnTo>
                    <a:lnTo>
                      <a:pt x="3463" y="2786"/>
                    </a:lnTo>
                    <a:close/>
                    <a:moveTo>
                      <a:pt x="3424" y="2802"/>
                    </a:moveTo>
                    <a:lnTo>
                      <a:pt x="3423" y="2803"/>
                    </a:lnTo>
                    <a:lnTo>
                      <a:pt x="3424" y="2802"/>
                    </a:lnTo>
                    <a:lnTo>
                      <a:pt x="3430" y="2808"/>
                    </a:lnTo>
                    <a:lnTo>
                      <a:pt x="3424" y="2802"/>
                    </a:lnTo>
                    <a:close/>
                    <a:moveTo>
                      <a:pt x="3436" y="2813"/>
                    </a:moveTo>
                    <a:lnTo>
                      <a:pt x="3401" y="2850"/>
                    </a:lnTo>
                    <a:lnTo>
                      <a:pt x="3389" y="2839"/>
                    </a:lnTo>
                    <a:lnTo>
                      <a:pt x="3424" y="2802"/>
                    </a:lnTo>
                    <a:lnTo>
                      <a:pt x="3436" y="2813"/>
                    </a:lnTo>
                    <a:close/>
                    <a:moveTo>
                      <a:pt x="3389" y="2839"/>
                    </a:moveTo>
                    <a:lnTo>
                      <a:pt x="3389" y="2839"/>
                    </a:lnTo>
                    <a:lnTo>
                      <a:pt x="3395" y="2845"/>
                    </a:lnTo>
                    <a:lnTo>
                      <a:pt x="3389" y="2839"/>
                    </a:lnTo>
                    <a:close/>
                    <a:moveTo>
                      <a:pt x="3401" y="2850"/>
                    </a:moveTo>
                    <a:lnTo>
                      <a:pt x="3359" y="2897"/>
                    </a:lnTo>
                    <a:lnTo>
                      <a:pt x="3346" y="2885"/>
                    </a:lnTo>
                    <a:lnTo>
                      <a:pt x="3389" y="2839"/>
                    </a:lnTo>
                    <a:lnTo>
                      <a:pt x="3401" y="2850"/>
                    </a:lnTo>
                    <a:close/>
                    <a:moveTo>
                      <a:pt x="3346" y="2885"/>
                    </a:moveTo>
                    <a:lnTo>
                      <a:pt x="3350" y="2881"/>
                    </a:lnTo>
                    <a:lnTo>
                      <a:pt x="3346" y="2885"/>
                    </a:lnTo>
                    <a:lnTo>
                      <a:pt x="3353" y="2892"/>
                    </a:lnTo>
                    <a:lnTo>
                      <a:pt x="3346" y="2885"/>
                    </a:lnTo>
                    <a:close/>
                    <a:moveTo>
                      <a:pt x="3359" y="2897"/>
                    </a:moveTo>
                    <a:lnTo>
                      <a:pt x="3310" y="2950"/>
                    </a:lnTo>
                    <a:lnTo>
                      <a:pt x="3298" y="2939"/>
                    </a:lnTo>
                    <a:lnTo>
                      <a:pt x="3346" y="2885"/>
                    </a:lnTo>
                    <a:lnTo>
                      <a:pt x="3359" y="2897"/>
                    </a:lnTo>
                    <a:close/>
                    <a:moveTo>
                      <a:pt x="3298" y="2940"/>
                    </a:moveTo>
                    <a:lnTo>
                      <a:pt x="3298" y="2939"/>
                    </a:lnTo>
                    <a:lnTo>
                      <a:pt x="3304" y="2945"/>
                    </a:lnTo>
                    <a:lnTo>
                      <a:pt x="3298" y="2940"/>
                    </a:lnTo>
                    <a:close/>
                    <a:moveTo>
                      <a:pt x="3310" y="2950"/>
                    </a:moveTo>
                    <a:lnTo>
                      <a:pt x="3259" y="3010"/>
                    </a:lnTo>
                    <a:lnTo>
                      <a:pt x="3247" y="3000"/>
                    </a:lnTo>
                    <a:lnTo>
                      <a:pt x="3298" y="2940"/>
                    </a:lnTo>
                    <a:lnTo>
                      <a:pt x="3310" y="2950"/>
                    </a:lnTo>
                    <a:close/>
                    <a:moveTo>
                      <a:pt x="3246" y="3000"/>
                    </a:moveTo>
                    <a:lnTo>
                      <a:pt x="3246" y="3000"/>
                    </a:lnTo>
                    <a:lnTo>
                      <a:pt x="3247" y="3000"/>
                    </a:lnTo>
                    <a:lnTo>
                      <a:pt x="3253" y="3005"/>
                    </a:lnTo>
                    <a:lnTo>
                      <a:pt x="3246" y="3000"/>
                    </a:lnTo>
                    <a:close/>
                    <a:moveTo>
                      <a:pt x="3259" y="3010"/>
                    </a:moveTo>
                    <a:lnTo>
                      <a:pt x="3205" y="3076"/>
                    </a:lnTo>
                    <a:lnTo>
                      <a:pt x="3192" y="3065"/>
                    </a:lnTo>
                    <a:lnTo>
                      <a:pt x="3246" y="3000"/>
                    </a:lnTo>
                    <a:lnTo>
                      <a:pt x="3259" y="3010"/>
                    </a:lnTo>
                    <a:close/>
                    <a:moveTo>
                      <a:pt x="3192" y="3065"/>
                    </a:moveTo>
                    <a:lnTo>
                      <a:pt x="3192" y="3065"/>
                    </a:lnTo>
                    <a:lnTo>
                      <a:pt x="3199" y="3071"/>
                    </a:lnTo>
                    <a:lnTo>
                      <a:pt x="3192" y="3065"/>
                    </a:lnTo>
                    <a:close/>
                    <a:moveTo>
                      <a:pt x="3205" y="3076"/>
                    </a:moveTo>
                    <a:lnTo>
                      <a:pt x="3178" y="3111"/>
                    </a:lnTo>
                    <a:lnTo>
                      <a:pt x="3164" y="3100"/>
                    </a:lnTo>
                    <a:lnTo>
                      <a:pt x="3192" y="3065"/>
                    </a:lnTo>
                    <a:lnTo>
                      <a:pt x="3205" y="3076"/>
                    </a:lnTo>
                    <a:close/>
                    <a:moveTo>
                      <a:pt x="3164" y="3100"/>
                    </a:moveTo>
                    <a:lnTo>
                      <a:pt x="3164" y="3100"/>
                    </a:lnTo>
                    <a:lnTo>
                      <a:pt x="3171" y="3106"/>
                    </a:lnTo>
                    <a:lnTo>
                      <a:pt x="3164" y="3100"/>
                    </a:lnTo>
                    <a:close/>
                    <a:moveTo>
                      <a:pt x="3178" y="3111"/>
                    </a:moveTo>
                    <a:lnTo>
                      <a:pt x="3151" y="3147"/>
                    </a:lnTo>
                    <a:lnTo>
                      <a:pt x="3137" y="3137"/>
                    </a:lnTo>
                    <a:lnTo>
                      <a:pt x="3164" y="3100"/>
                    </a:lnTo>
                    <a:lnTo>
                      <a:pt x="3178" y="3111"/>
                    </a:lnTo>
                    <a:close/>
                    <a:moveTo>
                      <a:pt x="3151" y="3147"/>
                    </a:moveTo>
                    <a:lnTo>
                      <a:pt x="3123" y="3184"/>
                    </a:lnTo>
                    <a:lnTo>
                      <a:pt x="3110" y="3174"/>
                    </a:lnTo>
                    <a:lnTo>
                      <a:pt x="3137" y="3137"/>
                    </a:lnTo>
                    <a:lnTo>
                      <a:pt x="3151" y="3147"/>
                    </a:lnTo>
                    <a:close/>
                    <a:moveTo>
                      <a:pt x="3110" y="3174"/>
                    </a:moveTo>
                    <a:lnTo>
                      <a:pt x="3110" y="3174"/>
                    </a:lnTo>
                    <a:lnTo>
                      <a:pt x="3117" y="3179"/>
                    </a:lnTo>
                    <a:lnTo>
                      <a:pt x="3110" y="3174"/>
                    </a:lnTo>
                    <a:close/>
                    <a:moveTo>
                      <a:pt x="3123" y="3183"/>
                    </a:moveTo>
                    <a:lnTo>
                      <a:pt x="3096" y="3220"/>
                    </a:lnTo>
                    <a:lnTo>
                      <a:pt x="3083" y="3211"/>
                    </a:lnTo>
                    <a:lnTo>
                      <a:pt x="3110" y="3174"/>
                    </a:lnTo>
                    <a:lnTo>
                      <a:pt x="3123" y="3183"/>
                    </a:lnTo>
                    <a:close/>
                    <a:moveTo>
                      <a:pt x="3083" y="3211"/>
                    </a:moveTo>
                    <a:lnTo>
                      <a:pt x="3083" y="3211"/>
                    </a:lnTo>
                    <a:lnTo>
                      <a:pt x="3090" y="3216"/>
                    </a:lnTo>
                    <a:lnTo>
                      <a:pt x="3083" y="3211"/>
                    </a:lnTo>
                    <a:close/>
                    <a:moveTo>
                      <a:pt x="3096" y="3220"/>
                    </a:moveTo>
                    <a:lnTo>
                      <a:pt x="3071" y="3258"/>
                    </a:lnTo>
                    <a:lnTo>
                      <a:pt x="3057" y="3249"/>
                    </a:lnTo>
                    <a:lnTo>
                      <a:pt x="3083" y="3211"/>
                    </a:lnTo>
                    <a:lnTo>
                      <a:pt x="3096" y="3220"/>
                    </a:lnTo>
                    <a:close/>
                    <a:moveTo>
                      <a:pt x="3057" y="3249"/>
                    </a:moveTo>
                    <a:lnTo>
                      <a:pt x="3057" y="3249"/>
                    </a:lnTo>
                    <a:lnTo>
                      <a:pt x="3064" y="3254"/>
                    </a:lnTo>
                    <a:lnTo>
                      <a:pt x="3057" y="3249"/>
                    </a:lnTo>
                    <a:close/>
                    <a:moveTo>
                      <a:pt x="3071" y="3258"/>
                    </a:moveTo>
                    <a:lnTo>
                      <a:pt x="3045" y="3297"/>
                    </a:lnTo>
                    <a:lnTo>
                      <a:pt x="3031" y="3288"/>
                    </a:lnTo>
                    <a:lnTo>
                      <a:pt x="3057" y="3249"/>
                    </a:lnTo>
                    <a:lnTo>
                      <a:pt x="3071" y="3258"/>
                    </a:lnTo>
                    <a:close/>
                    <a:moveTo>
                      <a:pt x="3031" y="3288"/>
                    </a:moveTo>
                    <a:lnTo>
                      <a:pt x="3031" y="3289"/>
                    </a:lnTo>
                    <a:lnTo>
                      <a:pt x="3031" y="3288"/>
                    </a:lnTo>
                    <a:lnTo>
                      <a:pt x="3039" y="3293"/>
                    </a:lnTo>
                    <a:lnTo>
                      <a:pt x="3031" y="3288"/>
                    </a:lnTo>
                    <a:close/>
                    <a:moveTo>
                      <a:pt x="3045" y="3297"/>
                    </a:moveTo>
                    <a:lnTo>
                      <a:pt x="3020" y="3336"/>
                    </a:lnTo>
                    <a:lnTo>
                      <a:pt x="3007" y="3327"/>
                    </a:lnTo>
                    <a:lnTo>
                      <a:pt x="3031" y="3288"/>
                    </a:lnTo>
                    <a:lnTo>
                      <a:pt x="3045" y="3297"/>
                    </a:lnTo>
                    <a:close/>
                    <a:moveTo>
                      <a:pt x="3007" y="3328"/>
                    </a:moveTo>
                    <a:lnTo>
                      <a:pt x="3007" y="3327"/>
                    </a:lnTo>
                    <a:lnTo>
                      <a:pt x="3014" y="3332"/>
                    </a:lnTo>
                    <a:lnTo>
                      <a:pt x="3007" y="3328"/>
                    </a:lnTo>
                    <a:close/>
                    <a:moveTo>
                      <a:pt x="3021" y="3336"/>
                    </a:moveTo>
                    <a:lnTo>
                      <a:pt x="2997" y="3376"/>
                    </a:lnTo>
                    <a:lnTo>
                      <a:pt x="2983" y="3368"/>
                    </a:lnTo>
                    <a:lnTo>
                      <a:pt x="3007" y="3328"/>
                    </a:lnTo>
                    <a:lnTo>
                      <a:pt x="3021" y="3336"/>
                    </a:lnTo>
                    <a:close/>
                    <a:moveTo>
                      <a:pt x="2983" y="3368"/>
                    </a:moveTo>
                    <a:lnTo>
                      <a:pt x="2981" y="3370"/>
                    </a:lnTo>
                    <a:lnTo>
                      <a:pt x="2983" y="3368"/>
                    </a:lnTo>
                    <a:lnTo>
                      <a:pt x="2990" y="3372"/>
                    </a:lnTo>
                    <a:lnTo>
                      <a:pt x="2983" y="3368"/>
                    </a:lnTo>
                    <a:close/>
                    <a:moveTo>
                      <a:pt x="2997" y="3376"/>
                    </a:moveTo>
                    <a:lnTo>
                      <a:pt x="2975" y="3415"/>
                    </a:lnTo>
                    <a:lnTo>
                      <a:pt x="2960" y="3407"/>
                    </a:lnTo>
                    <a:lnTo>
                      <a:pt x="2983" y="3368"/>
                    </a:lnTo>
                    <a:lnTo>
                      <a:pt x="2997" y="3376"/>
                    </a:lnTo>
                    <a:close/>
                    <a:moveTo>
                      <a:pt x="2960" y="3407"/>
                    </a:moveTo>
                    <a:lnTo>
                      <a:pt x="2960" y="3407"/>
                    </a:lnTo>
                    <a:lnTo>
                      <a:pt x="2968" y="3411"/>
                    </a:lnTo>
                    <a:lnTo>
                      <a:pt x="2960" y="3407"/>
                    </a:lnTo>
                    <a:close/>
                    <a:moveTo>
                      <a:pt x="2975" y="3414"/>
                    </a:moveTo>
                    <a:lnTo>
                      <a:pt x="2954" y="3455"/>
                    </a:lnTo>
                    <a:lnTo>
                      <a:pt x="2940" y="3447"/>
                    </a:lnTo>
                    <a:lnTo>
                      <a:pt x="2960" y="3407"/>
                    </a:lnTo>
                    <a:lnTo>
                      <a:pt x="2975" y="3414"/>
                    </a:lnTo>
                    <a:close/>
                    <a:moveTo>
                      <a:pt x="2939" y="3447"/>
                    </a:moveTo>
                    <a:lnTo>
                      <a:pt x="2939" y="3448"/>
                    </a:lnTo>
                    <a:lnTo>
                      <a:pt x="2940" y="3447"/>
                    </a:lnTo>
                    <a:lnTo>
                      <a:pt x="2947" y="3452"/>
                    </a:lnTo>
                    <a:lnTo>
                      <a:pt x="2939" y="3447"/>
                    </a:lnTo>
                    <a:close/>
                    <a:moveTo>
                      <a:pt x="2954" y="3455"/>
                    </a:moveTo>
                    <a:lnTo>
                      <a:pt x="2936" y="3495"/>
                    </a:lnTo>
                    <a:lnTo>
                      <a:pt x="2920" y="3488"/>
                    </a:lnTo>
                    <a:lnTo>
                      <a:pt x="2939" y="3447"/>
                    </a:lnTo>
                    <a:lnTo>
                      <a:pt x="2954" y="3455"/>
                    </a:lnTo>
                    <a:close/>
                    <a:moveTo>
                      <a:pt x="2920" y="3489"/>
                    </a:moveTo>
                    <a:lnTo>
                      <a:pt x="2921" y="3487"/>
                    </a:lnTo>
                    <a:lnTo>
                      <a:pt x="2920" y="3488"/>
                    </a:lnTo>
                    <a:lnTo>
                      <a:pt x="2928" y="3492"/>
                    </a:lnTo>
                    <a:lnTo>
                      <a:pt x="2920" y="3489"/>
                    </a:lnTo>
                    <a:close/>
                    <a:moveTo>
                      <a:pt x="2936" y="3495"/>
                    </a:moveTo>
                    <a:lnTo>
                      <a:pt x="2918" y="3535"/>
                    </a:lnTo>
                    <a:lnTo>
                      <a:pt x="2903" y="3529"/>
                    </a:lnTo>
                    <a:lnTo>
                      <a:pt x="2920" y="3489"/>
                    </a:lnTo>
                    <a:lnTo>
                      <a:pt x="2936" y="3495"/>
                    </a:lnTo>
                    <a:close/>
                    <a:moveTo>
                      <a:pt x="2903" y="3529"/>
                    </a:moveTo>
                    <a:lnTo>
                      <a:pt x="2903" y="3529"/>
                    </a:lnTo>
                    <a:lnTo>
                      <a:pt x="2911" y="3532"/>
                    </a:lnTo>
                    <a:lnTo>
                      <a:pt x="2903" y="3529"/>
                    </a:lnTo>
                    <a:close/>
                    <a:moveTo>
                      <a:pt x="2918" y="3535"/>
                    </a:moveTo>
                    <a:lnTo>
                      <a:pt x="2903" y="3574"/>
                    </a:lnTo>
                    <a:lnTo>
                      <a:pt x="2887" y="3568"/>
                    </a:lnTo>
                    <a:lnTo>
                      <a:pt x="2903" y="3529"/>
                    </a:lnTo>
                    <a:lnTo>
                      <a:pt x="2918" y="3535"/>
                    </a:lnTo>
                    <a:close/>
                    <a:moveTo>
                      <a:pt x="2887" y="3568"/>
                    </a:moveTo>
                    <a:lnTo>
                      <a:pt x="2887" y="3568"/>
                    </a:lnTo>
                    <a:lnTo>
                      <a:pt x="2896" y="3571"/>
                    </a:lnTo>
                    <a:lnTo>
                      <a:pt x="2887" y="3568"/>
                    </a:lnTo>
                    <a:close/>
                    <a:moveTo>
                      <a:pt x="2903" y="3573"/>
                    </a:moveTo>
                    <a:lnTo>
                      <a:pt x="2889" y="3612"/>
                    </a:lnTo>
                    <a:lnTo>
                      <a:pt x="2874" y="3607"/>
                    </a:lnTo>
                    <a:lnTo>
                      <a:pt x="2887" y="3568"/>
                    </a:lnTo>
                    <a:lnTo>
                      <a:pt x="2903" y="3573"/>
                    </a:lnTo>
                    <a:close/>
                    <a:moveTo>
                      <a:pt x="2874" y="3608"/>
                    </a:moveTo>
                    <a:lnTo>
                      <a:pt x="2874" y="3608"/>
                    </a:lnTo>
                    <a:lnTo>
                      <a:pt x="2874" y="3607"/>
                    </a:lnTo>
                    <a:lnTo>
                      <a:pt x="2882" y="3610"/>
                    </a:lnTo>
                    <a:lnTo>
                      <a:pt x="2874" y="3608"/>
                    </a:lnTo>
                    <a:close/>
                    <a:moveTo>
                      <a:pt x="2889" y="3612"/>
                    </a:moveTo>
                    <a:lnTo>
                      <a:pt x="2879" y="3651"/>
                    </a:lnTo>
                    <a:lnTo>
                      <a:pt x="2864" y="3647"/>
                    </a:lnTo>
                    <a:lnTo>
                      <a:pt x="2874" y="3608"/>
                    </a:lnTo>
                    <a:lnTo>
                      <a:pt x="2889" y="3612"/>
                    </a:lnTo>
                    <a:close/>
                    <a:moveTo>
                      <a:pt x="2864" y="3647"/>
                    </a:moveTo>
                    <a:lnTo>
                      <a:pt x="2864" y="3647"/>
                    </a:lnTo>
                    <a:lnTo>
                      <a:pt x="2872" y="3649"/>
                    </a:lnTo>
                    <a:lnTo>
                      <a:pt x="2864" y="3647"/>
                    </a:lnTo>
                    <a:close/>
                    <a:moveTo>
                      <a:pt x="2880" y="3650"/>
                    </a:moveTo>
                    <a:lnTo>
                      <a:pt x="2872" y="3688"/>
                    </a:lnTo>
                    <a:lnTo>
                      <a:pt x="2855" y="3685"/>
                    </a:lnTo>
                    <a:lnTo>
                      <a:pt x="2864" y="3647"/>
                    </a:lnTo>
                    <a:lnTo>
                      <a:pt x="2880" y="3650"/>
                    </a:lnTo>
                    <a:close/>
                    <a:moveTo>
                      <a:pt x="2872" y="3688"/>
                    </a:moveTo>
                    <a:lnTo>
                      <a:pt x="2871" y="3689"/>
                    </a:lnTo>
                    <a:lnTo>
                      <a:pt x="2864" y="3687"/>
                    </a:lnTo>
                    <a:lnTo>
                      <a:pt x="2872" y="3688"/>
                    </a:lnTo>
                    <a:close/>
                    <a:moveTo>
                      <a:pt x="2871" y="3689"/>
                    </a:moveTo>
                    <a:lnTo>
                      <a:pt x="2869" y="3695"/>
                    </a:lnTo>
                    <a:lnTo>
                      <a:pt x="2853" y="3690"/>
                    </a:lnTo>
                    <a:lnTo>
                      <a:pt x="2855" y="3684"/>
                    </a:lnTo>
                    <a:lnTo>
                      <a:pt x="2871" y="3689"/>
                    </a:lnTo>
                    <a:close/>
                    <a:moveTo>
                      <a:pt x="2853" y="3691"/>
                    </a:moveTo>
                    <a:lnTo>
                      <a:pt x="2853" y="3690"/>
                    </a:lnTo>
                    <a:lnTo>
                      <a:pt x="2862" y="3693"/>
                    </a:lnTo>
                    <a:lnTo>
                      <a:pt x="2853" y="3691"/>
                    </a:lnTo>
                    <a:close/>
                    <a:moveTo>
                      <a:pt x="2869" y="3695"/>
                    </a:moveTo>
                    <a:lnTo>
                      <a:pt x="2865" y="3713"/>
                    </a:lnTo>
                    <a:lnTo>
                      <a:pt x="2849" y="3709"/>
                    </a:lnTo>
                    <a:lnTo>
                      <a:pt x="2853" y="3691"/>
                    </a:lnTo>
                    <a:lnTo>
                      <a:pt x="2869" y="3695"/>
                    </a:lnTo>
                    <a:close/>
                    <a:moveTo>
                      <a:pt x="2865" y="3713"/>
                    </a:moveTo>
                    <a:lnTo>
                      <a:pt x="2865" y="3713"/>
                    </a:lnTo>
                    <a:lnTo>
                      <a:pt x="2857" y="3711"/>
                    </a:lnTo>
                    <a:lnTo>
                      <a:pt x="2865" y="3713"/>
                    </a:lnTo>
                    <a:close/>
                    <a:moveTo>
                      <a:pt x="2865" y="3713"/>
                    </a:moveTo>
                    <a:lnTo>
                      <a:pt x="2857" y="3741"/>
                    </a:lnTo>
                    <a:lnTo>
                      <a:pt x="2842" y="3737"/>
                    </a:lnTo>
                    <a:lnTo>
                      <a:pt x="2849" y="3709"/>
                    </a:lnTo>
                    <a:lnTo>
                      <a:pt x="2865" y="3713"/>
                    </a:lnTo>
                    <a:close/>
                    <a:moveTo>
                      <a:pt x="2857" y="3741"/>
                    </a:moveTo>
                    <a:lnTo>
                      <a:pt x="2857" y="3741"/>
                    </a:lnTo>
                    <a:lnTo>
                      <a:pt x="2850" y="3739"/>
                    </a:lnTo>
                    <a:lnTo>
                      <a:pt x="2857" y="3741"/>
                    </a:lnTo>
                    <a:close/>
                    <a:moveTo>
                      <a:pt x="2857" y="3741"/>
                    </a:moveTo>
                    <a:lnTo>
                      <a:pt x="2845" y="3779"/>
                    </a:lnTo>
                    <a:lnTo>
                      <a:pt x="2830" y="3774"/>
                    </a:lnTo>
                    <a:lnTo>
                      <a:pt x="2842" y="3736"/>
                    </a:lnTo>
                    <a:lnTo>
                      <a:pt x="2857" y="3741"/>
                    </a:lnTo>
                    <a:close/>
                    <a:moveTo>
                      <a:pt x="2845" y="3779"/>
                    </a:moveTo>
                    <a:lnTo>
                      <a:pt x="2845" y="3779"/>
                    </a:lnTo>
                    <a:lnTo>
                      <a:pt x="2845" y="3780"/>
                    </a:lnTo>
                    <a:lnTo>
                      <a:pt x="2838" y="3777"/>
                    </a:lnTo>
                    <a:lnTo>
                      <a:pt x="2845" y="3779"/>
                    </a:lnTo>
                    <a:close/>
                    <a:moveTo>
                      <a:pt x="2845" y="3780"/>
                    </a:moveTo>
                    <a:lnTo>
                      <a:pt x="2837" y="3802"/>
                    </a:lnTo>
                    <a:lnTo>
                      <a:pt x="2821" y="3795"/>
                    </a:lnTo>
                    <a:lnTo>
                      <a:pt x="2830" y="3774"/>
                    </a:lnTo>
                    <a:lnTo>
                      <a:pt x="2845" y="3780"/>
                    </a:lnTo>
                    <a:close/>
                    <a:moveTo>
                      <a:pt x="2837" y="3802"/>
                    </a:moveTo>
                    <a:lnTo>
                      <a:pt x="2839" y="3797"/>
                    </a:lnTo>
                    <a:lnTo>
                      <a:pt x="2837" y="3802"/>
                    </a:lnTo>
                    <a:lnTo>
                      <a:pt x="2830" y="3798"/>
                    </a:lnTo>
                    <a:lnTo>
                      <a:pt x="2837" y="3802"/>
                    </a:lnTo>
                    <a:close/>
                    <a:moveTo>
                      <a:pt x="2837" y="3802"/>
                    </a:moveTo>
                    <a:lnTo>
                      <a:pt x="2828" y="3825"/>
                    </a:lnTo>
                    <a:lnTo>
                      <a:pt x="2812" y="3819"/>
                    </a:lnTo>
                    <a:lnTo>
                      <a:pt x="2821" y="3795"/>
                    </a:lnTo>
                    <a:lnTo>
                      <a:pt x="2837" y="3802"/>
                    </a:lnTo>
                    <a:close/>
                    <a:moveTo>
                      <a:pt x="2828" y="3825"/>
                    </a:moveTo>
                    <a:lnTo>
                      <a:pt x="2828" y="3825"/>
                    </a:lnTo>
                    <a:lnTo>
                      <a:pt x="2820" y="3822"/>
                    </a:lnTo>
                    <a:lnTo>
                      <a:pt x="2828" y="3825"/>
                    </a:lnTo>
                    <a:close/>
                    <a:moveTo>
                      <a:pt x="2828" y="3825"/>
                    </a:moveTo>
                    <a:lnTo>
                      <a:pt x="2816" y="3852"/>
                    </a:lnTo>
                    <a:lnTo>
                      <a:pt x="2801" y="3846"/>
                    </a:lnTo>
                    <a:lnTo>
                      <a:pt x="2812" y="3819"/>
                    </a:lnTo>
                    <a:lnTo>
                      <a:pt x="2828" y="3825"/>
                    </a:lnTo>
                    <a:close/>
                    <a:moveTo>
                      <a:pt x="2816" y="3852"/>
                    </a:moveTo>
                    <a:lnTo>
                      <a:pt x="2816" y="3853"/>
                    </a:lnTo>
                    <a:lnTo>
                      <a:pt x="2816" y="3852"/>
                    </a:lnTo>
                    <a:lnTo>
                      <a:pt x="2809" y="3849"/>
                    </a:lnTo>
                    <a:lnTo>
                      <a:pt x="2816" y="3852"/>
                    </a:lnTo>
                    <a:close/>
                    <a:moveTo>
                      <a:pt x="2816" y="3852"/>
                    </a:moveTo>
                    <a:lnTo>
                      <a:pt x="2804" y="3879"/>
                    </a:lnTo>
                    <a:lnTo>
                      <a:pt x="2788" y="3872"/>
                    </a:lnTo>
                    <a:lnTo>
                      <a:pt x="2801" y="3845"/>
                    </a:lnTo>
                    <a:lnTo>
                      <a:pt x="2816" y="3852"/>
                    </a:lnTo>
                    <a:close/>
                    <a:moveTo>
                      <a:pt x="2788" y="3872"/>
                    </a:moveTo>
                    <a:lnTo>
                      <a:pt x="2789" y="3872"/>
                    </a:lnTo>
                    <a:lnTo>
                      <a:pt x="2788" y="3872"/>
                    </a:lnTo>
                    <a:lnTo>
                      <a:pt x="2797" y="3876"/>
                    </a:lnTo>
                    <a:lnTo>
                      <a:pt x="2788" y="3872"/>
                    </a:lnTo>
                    <a:close/>
                    <a:moveTo>
                      <a:pt x="2804" y="3879"/>
                    </a:moveTo>
                    <a:lnTo>
                      <a:pt x="2791" y="3909"/>
                    </a:lnTo>
                    <a:lnTo>
                      <a:pt x="2775" y="3901"/>
                    </a:lnTo>
                    <a:lnTo>
                      <a:pt x="2788" y="3872"/>
                    </a:lnTo>
                    <a:lnTo>
                      <a:pt x="2804" y="3879"/>
                    </a:lnTo>
                    <a:close/>
                    <a:moveTo>
                      <a:pt x="2791" y="3909"/>
                    </a:moveTo>
                    <a:lnTo>
                      <a:pt x="2791" y="3909"/>
                    </a:lnTo>
                    <a:lnTo>
                      <a:pt x="2783" y="3905"/>
                    </a:lnTo>
                    <a:lnTo>
                      <a:pt x="2791" y="3909"/>
                    </a:lnTo>
                    <a:close/>
                    <a:moveTo>
                      <a:pt x="2791" y="3909"/>
                    </a:moveTo>
                    <a:lnTo>
                      <a:pt x="2775" y="3939"/>
                    </a:lnTo>
                    <a:lnTo>
                      <a:pt x="2761" y="3932"/>
                    </a:lnTo>
                    <a:lnTo>
                      <a:pt x="2776" y="3901"/>
                    </a:lnTo>
                    <a:lnTo>
                      <a:pt x="2791" y="3909"/>
                    </a:lnTo>
                    <a:close/>
                    <a:moveTo>
                      <a:pt x="2775" y="3939"/>
                    </a:moveTo>
                    <a:lnTo>
                      <a:pt x="2775" y="3940"/>
                    </a:lnTo>
                    <a:lnTo>
                      <a:pt x="2768" y="3936"/>
                    </a:lnTo>
                    <a:lnTo>
                      <a:pt x="2775" y="3939"/>
                    </a:lnTo>
                    <a:close/>
                    <a:moveTo>
                      <a:pt x="2775" y="3940"/>
                    </a:moveTo>
                    <a:lnTo>
                      <a:pt x="2758" y="3972"/>
                    </a:lnTo>
                    <a:lnTo>
                      <a:pt x="2743" y="3964"/>
                    </a:lnTo>
                    <a:lnTo>
                      <a:pt x="2761" y="3932"/>
                    </a:lnTo>
                    <a:lnTo>
                      <a:pt x="2775" y="3940"/>
                    </a:lnTo>
                    <a:close/>
                    <a:moveTo>
                      <a:pt x="2758" y="3972"/>
                    </a:moveTo>
                    <a:lnTo>
                      <a:pt x="2758" y="3971"/>
                    </a:lnTo>
                    <a:lnTo>
                      <a:pt x="2758" y="3972"/>
                    </a:lnTo>
                    <a:lnTo>
                      <a:pt x="2750" y="3968"/>
                    </a:lnTo>
                    <a:lnTo>
                      <a:pt x="2758" y="3972"/>
                    </a:lnTo>
                    <a:close/>
                    <a:moveTo>
                      <a:pt x="2758" y="3972"/>
                    </a:moveTo>
                    <a:lnTo>
                      <a:pt x="2738" y="4005"/>
                    </a:lnTo>
                    <a:lnTo>
                      <a:pt x="2724" y="3997"/>
                    </a:lnTo>
                    <a:lnTo>
                      <a:pt x="2743" y="3964"/>
                    </a:lnTo>
                    <a:lnTo>
                      <a:pt x="2758" y="3972"/>
                    </a:lnTo>
                    <a:close/>
                    <a:moveTo>
                      <a:pt x="2738" y="4005"/>
                    </a:moveTo>
                    <a:lnTo>
                      <a:pt x="2736" y="4008"/>
                    </a:lnTo>
                    <a:lnTo>
                      <a:pt x="2738" y="4005"/>
                    </a:lnTo>
                    <a:lnTo>
                      <a:pt x="2731" y="4001"/>
                    </a:lnTo>
                    <a:lnTo>
                      <a:pt x="2738" y="4005"/>
                    </a:lnTo>
                    <a:close/>
                    <a:moveTo>
                      <a:pt x="2738" y="4005"/>
                    </a:moveTo>
                    <a:lnTo>
                      <a:pt x="2717" y="4039"/>
                    </a:lnTo>
                    <a:lnTo>
                      <a:pt x="2703" y="4031"/>
                    </a:lnTo>
                    <a:lnTo>
                      <a:pt x="2724" y="3997"/>
                    </a:lnTo>
                    <a:lnTo>
                      <a:pt x="2738" y="4005"/>
                    </a:lnTo>
                    <a:close/>
                    <a:moveTo>
                      <a:pt x="2717" y="4039"/>
                    </a:moveTo>
                    <a:lnTo>
                      <a:pt x="2717" y="4039"/>
                    </a:lnTo>
                    <a:lnTo>
                      <a:pt x="2716" y="4039"/>
                    </a:lnTo>
                    <a:lnTo>
                      <a:pt x="2710" y="4035"/>
                    </a:lnTo>
                    <a:lnTo>
                      <a:pt x="2717" y="4039"/>
                    </a:lnTo>
                    <a:close/>
                    <a:moveTo>
                      <a:pt x="2716" y="4039"/>
                    </a:moveTo>
                    <a:lnTo>
                      <a:pt x="2693" y="4074"/>
                    </a:lnTo>
                    <a:lnTo>
                      <a:pt x="2679" y="4065"/>
                    </a:lnTo>
                    <a:lnTo>
                      <a:pt x="2703" y="4030"/>
                    </a:lnTo>
                    <a:lnTo>
                      <a:pt x="2716" y="4039"/>
                    </a:lnTo>
                    <a:close/>
                    <a:moveTo>
                      <a:pt x="2693" y="4074"/>
                    </a:moveTo>
                    <a:lnTo>
                      <a:pt x="2692" y="4076"/>
                    </a:lnTo>
                    <a:lnTo>
                      <a:pt x="2693" y="4074"/>
                    </a:lnTo>
                    <a:lnTo>
                      <a:pt x="2687" y="4070"/>
                    </a:lnTo>
                    <a:lnTo>
                      <a:pt x="2693" y="4074"/>
                    </a:lnTo>
                    <a:close/>
                    <a:moveTo>
                      <a:pt x="2693" y="4074"/>
                    </a:moveTo>
                    <a:lnTo>
                      <a:pt x="2668" y="4110"/>
                    </a:lnTo>
                    <a:lnTo>
                      <a:pt x="2655" y="4101"/>
                    </a:lnTo>
                    <a:lnTo>
                      <a:pt x="2679" y="4065"/>
                    </a:lnTo>
                    <a:lnTo>
                      <a:pt x="2693" y="4074"/>
                    </a:lnTo>
                    <a:close/>
                    <a:moveTo>
                      <a:pt x="2668" y="4110"/>
                    </a:moveTo>
                    <a:lnTo>
                      <a:pt x="2668" y="4110"/>
                    </a:lnTo>
                    <a:lnTo>
                      <a:pt x="2662" y="4106"/>
                    </a:lnTo>
                    <a:lnTo>
                      <a:pt x="2668" y="4110"/>
                    </a:lnTo>
                    <a:close/>
                    <a:moveTo>
                      <a:pt x="2668" y="4110"/>
                    </a:moveTo>
                    <a:lnTo>
                      <a:pt x="2640" y="4147"/>
                    </a:lnTo>
                    <a:lnTo>
                      <a:pt x="2627" y="4138"/>
                    </a:lnTo>
                    <a:lnTo>
                      <a:pt x="2655" y="4101"/>
                    </a:lnTo>
                    <a:lnTo>
                      <a:pt x="2668" y="4110"/>
                    </a:lnTo>
                    <a:close/>
                    <a:moveTo>
                      <a:pt x="2640" y="4147"/>
                    </a:moveTo>
                    <a:lnTo>
                      <a:pt x="2640" y="4147"/>
                    </a:lnTo>
                    <a:lnTo>
                      <a:pt x="2640" y="4148"/>
                    </a:lnTo>
                    <a:lnTo>
                      <a:pt x="2634" y="4143"/>
                    </a:lnTo>
                    <a:lnTo>
                      <a:pt x="2640" y="4147"/>
                    </a:lnTo>
                    <a:close/>
                    <a:moveTo>
                      <a:pt x="2640" y="4148"/>
                    </a:moveTo>
                    <a:lnTo>
                      <a:pt x="2610" y="4185"/>
                    </a:lnTo>
                    <a:lnTo>
                      <a:pt x="2598" y="4175"/>
                    </a:lnTo>
                    <a:lnTo>
                      <a:pt x="2628" y="4138"/>
                    </a:lnTo>
                    <a:lnTo>
                      <a:pt x="2640" y="4148"/>
                    </a:lnTo>
                    <a:close/>
                    <a:moveTo>
                      <a:pt x="2610" y="4185"/>
                    </a:moveTo>
                    <a:lnTo>
                      <a:pt x="2610" y="4185"/>
                    </a:lnTo>
                    <a:lnTo>
                      <a:pt x="2604" y="4180"/>
                    </a:lnTo>
                    <a:lnTo>
                      <a:pt x="2610" y="4185"/>
                    </a:lnTo>
                    <a:close/>
                    <a:moveTo>
                      <a:pt x="2610" y="4185"/>
                    </a:moveTo>
                    <a:lnTo>
                      <a:pt x="2578" y="4224"/>
                    </a:lnTo>
                    <a:lnTo>
                      <a:pt x="2566" y="4213"/>
                    </a:lnTo>
                    <a:lnTo>
                      <a:pt x="2598" y="4175"/>
                    </a:lnTo>
                    <a:lnTo>
                      <a:pt x="2610" y="4185"/>
                    </a:lnTo>
                    <a:close/>
                    <a:moveTo>
                      <a:pt x="2578" y="4224"/>
                    </a:moveTo>
                    <a:lnTo>
                      <a:pt x="2578" y="4224"/>
                    </a:lnTo>
                    <a:lnTo>
                      <a:pt x="2572" y="4218"/>
                    </a:lnTo>
                    <a:lnTo>
                      <a:pt x="2578" y="4224"/>
                    </a:lnTo>
                    <a:close/>
                    <a:moveTo>
                      <a:pt x="2578" y="4224"/>
                    </a:moveTo>
                    <a:lnTo>
                      <a:pt x="2544" y="4262"/>
                    </a:lnTo>
                    <a:lnTo>
                      <a:pt x="2532" y="4250"/>
                    </a:lnTo>
                    <a:lnTo>
                      <a:pt x="2566" y="4212"/>
                    </a:lnTo>
                    <a:lnTo>
                      <a:pt x="2578" y="4224"/>
                    </a:lnTo>
                    <a:close/>
                    <a:moveTo>
                      <a:pt x="2544" y="4262"/>
                    </a:moveTo>
                    <a:lnTo>
                      <a:pt x="2543" y="4263"/>
                    </a:lnTo>
                    <a:lnTo>
                      <a:pt x="2543" y="4262"/>
                    </a:lnTo>
                    <a:lnTo>
                      <a:pt x="2538" y="4256"/>
                    </a:lnTo>
                    <a:lnTo>
                      <a:pt x="2544" y="4262"/>
                    </a:lnTo>
                    <a:close/>
                    <a:moveTo>
                      <a:pt x="2543" y="4262"/>
                    </a:moveTo>
                    <a:lnTo>
                      <a:pt x="2506" y="4300"/>
                    </a:lnTo>
                    <a:lnTo>
                      <a:pt x="2495" y="4288"/>
                    </a:lnTo>
                    <a:lnTo>
                      <a:pt x="2532" y="4250"/>
                    </a:lnTo>
                    <a:lnTo>
                      <a:pt x="2543" y="4262"/>
                    </a:lnTo>
                    <a:close/>
                    <a:moveTo>
                      <a:pt x="2506" y="4300"/>
                    </a:moveTo>
                    <a:lnTo>
                      <a:pt x="2507" y="4300"/>
                    </a:lnTo>
                    <a:lnTo>
                      <a:pt x="2506" y="4301"/>
                    </a:lnTo>
                    <a:lnTo>
                      <a:pt x="2501" y="4295"/>
                    </a:lnTo>
                    <a:lnTo>
                      <a:pt x="2506" y="4300"/>
                    </a:lnTo>
                    <a:close/>
                    <a:moveTo>
                      <a:pt x="2506" y="4301"/>
                    </a:moveTo>
                    <a:lnTo>
                      <a:pt x="2466" y="4338"/>
                    </a:lnTo>
                    <a:lnTo>
                      <a:pt x="2455" y="4326"/>
                    </a:lnTo>
                    <a:lnTo>
                      <a:pt x="2495" y="4288"/>
                    </a:lnTo>
                    <a:lnTo>
                      <a:pt x="2506" y="4301"/>
                    </a:lnTo>
                    <a:close/>
                    <a:moveTo>
                      <a:pt x="2466" y="4338"/>
                    </a:moveTo>
                    <a:lnTo>
                      <a:pt x="2467" y="4338"/>
                    </a:lnTo>
                    <a:lnTo>
                      <a:pt x="2466" y="4339"/>
                    </a:lnTo>
                    <a:lnTo>
                      <a:pt x="2461" y="4333"/>
                    </a:lnTo>
                    <a:lnTo>
                      <a:pt x="2466" y="4338"/>
                    </a:lnTo>
                    <a:close/>
                    <a:moveTo>
                      <a:pt x="2466" y="4339"/>
                    </a:moveTo>
                    <a:lnTo>
                      <a:pt x="2424" y="4377"/>
                    </a:lnTo>
                    <a:lnTo>
                      <a:pt x="2413" y="4365"/>
                    </a:lnTo>
                    <a:lnTo>
                      <a:pt x="2455" y="4326"/>
                    </a:lnTo>
                    <a:lnTo>
                      <a:pt x="2466" y="4339"/>
                    </a:lnTo>
                    <a:close/>
                    <a:moveTo>
                      <a:pt x="2424" y="4377"/>
                    </a:moveTo>
                    <a:lnTo>
                      <a:pt x="2424" y="4377"/>
                    </a:lnTo>
                    <a:lnTo>
                      <a:pt x="2419" y="4371"/>
                    </a:lnTo>
                    <a:lnTo>
                      <a:pt x="2424" y="4377"/>
                    </a:lnTo>
                    <a:close/>
                    <a:moveTo>
                      <a:pt x="2424" y="4377"/>
                    </a:moveTo>
                    <a:lnTo>
                      <a:pt x="2380" y="4415"/>
                    </a:lnTo>
                    <a:lnTo>
                      <a:pt x="2369" y="4403"/>
                    </a:lnTo>
                    <a:lnTo>
                      <a:pt x="2414" y="4365"/>
                    </a:lnTo>
                    <a:lnTo>
                      <a:pt x="2424" y="4377"/>
                    </a:lnTo>
                    <a:close/>
                    <a:moveTo>
                      <a:pt x="2380" y="4415"/>
                    </a:moveTo>
                    <a:lnTo>
                      <a:pt x="2380" y="4415"/>
                    </a:lnTo>
                    <a:lnTo>
                      <a:pt x="2375" y="4409"/>
                    </a:lnTo>
                    <a:lnTo>
                      <a:pt x="2380" y="4415"/>
                    </a:lnTo>
                    <a:close/>
                    <a:moveTo>
                      <a:pt x="2380" y="4415"/>
                    </a:moveTo>
                    <a:lnTo>
                      <a:pt x="2331" y="4453"/>
                    </a:lnTo>
                    <a:lnTo>
                      <a:pt x="2321" y="4440"/>
                    </a:lnTo>
                    <a:lnTo>
                      <a:pt x="2369" y="4402"/>
                    </a:lnTo>
                    <a:lnTo>
                      <a:pt x="2380" y="4415"/>
                    </a:lnTo>
                    <a:close/>
                    <a:moveTo>
                      <a:pt x="2331" y="4453"/>
                    </a:moveTo>
                    <a:lnTo>
                      <a:pt x="2330" y="4453"/>
                    </a:lnTo>
                    <a:lnTo>
                      <a:pt x="2326" y="4447"/>
                    </a:lnTo>
                    <a:lnTo>
                      <a:pt x="2331" y="4453"/>
                    </a:lnTo>
                    <a:close/>
                    <a:moveTo>
                      <a:pt x="2330" y="4453"/>
                    </a:moveTo>
                    <a:lnTo>
                      <a:pt x="2280" y="4490"/>
                    </a:lnTo>
                    <a:lnTo>
                      <a:pt x="2271" y="4477"/>
                    </a:lnTo>
                    <a:lnTo>
                      <a:pt x="2321" y="4440"/>
                    </a:lnTo>
                    <a:lnTo>
                      <a:pt x="2330" y="4453"/>
                    </a:lnTo>
                    <a:close/>
                    <a:moveTo>
                      <a:pt x="2280" y="4490"/>
                    </a:moveTo>
                    <a:lnTo>
                      <a:pt x="2281" y="4490"/>
                    </a:lnTo>
                    <a:lnTo>
                      <a:pt x="2280" y="4490"/>
                    </a:lnTo>
                    <a:lnTo>
                      <a:pt x="2276" y="4484"/>
                    </a:lnTo>
                    <a:lnTo>
                      <a:pt x="2280" y="4490"/>
                    </a:lnTo>
                    <a:close/>
                    <a:moveTo>
                      <a:pt x="2280" y="4490"/>
                    </a:moveTo>
                    <a:lnTo>
                      <a:pt x="2225" y="4526"/>
                    </a:lnTo>
                    <a:lnTo>
                      <a:pt x="2216" y="4513"/>
                    </a:lnTo>
                    <a:lnTo>
                      <a:pt x="2271" y="4477"/>
                    </a:lnTo>
                    <a:lnTo>
                      <a:pt x="2280" y="4490"/>
                    </a:lnTo>
                    <a:close/>
                    <a:moveTo>
                      <a:pt x="2225" y="4526"/>
                    </a:moveTo>
                    <a:lnTo>
                      <a:pt x="2225" y="4527"/>
                    </a:lnTo>
                    <a:lnTo>
                      <a:pt x="2225" y="4526"/>
                    </a:lnTo>
                    <a:lnTo>
                      <a:pt x="2221" y="4520"/>
                    </a:lnTo>
                    <a:lnTo>
                      <a:pt x="2225" y="4526"/>
                    </a:lnTo>
                    <a:close/>
                    <a:moveTo>
                      <a:pt x="2225" y="4526"/>
                    </a:moveTo>
                    <a:lnTo>
                      <a:pt x="2169" y="4562"/>
                    </a:lnTo>
                    <a:lnTo>
                      <a:pt x="2159" y="4549"/>
                    </a:lnTo>
                    <a:lnTo>
                      <a:pt x="2216" y="4513"/>
                    </a:lnTo>
                    <a:lnTo>
                      <a:pt x="2225" y="4526"/>
                    </a:lnTo>
                    <a:close/>
                    <a:moveTo>
                      <a:pt x="2169" y="4562"/>
                    </a:moveTo>
                    <a:lnTo>
                      <a:pt x="2169" y="4563"/>
                    </a:lnTo>
                    <a:lnTo>
                      <a:pt x="2165" y="4556"/>
                    </a:lnTo>
                    <a:lnTo>
                      <a:pt x="2169" y="4562"/>
                    </a:lnTo>
                    <a:close/>
                    <a:moveTo>
                      <a:pt x="2169" y="4563"/>
                    </a:moveTo>
                    <a:lnTo>
                      <a:pt x="2109" y="4598"/>
                    </a:lnTo>
                    <a:lnTo>
                      <a:pt x="2101" y="4584"/>
                    </a:lnTo>
                    <a:lnTo>
                      <a:pt x="2160" y="4549"/>
                    </a:lnTo>
                    <a:lnTo>
                      <a:pt x="2169" y="4563"/>
                    </a:lnTo>
                    <a:close/>
                    <a:moveTo>
                      <a:pt x="2109" y="4598"/>
                    </a:moveTo>
                    <a:lnTo>
                      <a:pt x="2108" y="4598"/>
                    </a:lnTo>
                    <a:lnTo>
                      <a:pt x="2109" y="4598"/>
                    </a:lnTo>
                    <a:lnTo>
                      <a:pt x="2105" y="4591"/>
                    </a:lnTo>
                    <a:lnTo>
                      <a:pt x="2109" y="4598"/>
                    </a:lnTo>
                    <a:close/>
                    <a:moveTo>
                      <a:pt x="2109" y="4598"/>
                    </a:moveTo>
                    <a:lnTo>
                      <a:pt x="2050" y="4630"/>
                    </a:lnTo>
                    <a:lnTo>
                      <a:pt x="2042" y="4616"/>
                    </a:lnTo>
                    <a:lnTo>
                      <a:pt x="2101" y="4584"/>
                    </a:lnTo>
                    <a:lnTo>
                      <a:pt x="2109" y="4598"/>
                    </a:lnTo>
                    <a:close/>
                    <a:moveTo>
                      <a:pt x="2050" y="4630"/>
                    </a:moveTo>
                    <a:lnTo>
                      <a:pt x="2052" y="4628"/>
                    </a:lnTo>
                    <a:lnTo>
                      <a:pt x="2049" y="4630"/>
                    </a:lnTo>
                    <a:lnTo>
                      <a:pt x="2046" y="4623"/>
                    </a:lnTo>
                    <a:lnTo>
                      <a:pt x="2050" y="4630"/>
                    </a:lnTo>
                    <a:close/>
                    <a:moveTo>
                      <a:pt x="2049" y="4630"/>
                    </a:moveTo>
                    <a:lnTo>
                      <a:pt x="1991" y="4661"/>
                    </a:lnTo>
                    <a:lnTo>
                      <a:pt x="1983" y="4647"/>
                    </a:lnTo>
                    <a:lnTo>
                      <a:pt x="2042" y="4616"/>
                    </a:lnTo>
                    <a:lnTo>
                      <a:pt x="2049" y="4630"/>
                    </a:lnTo>
                    <a:close/>
                    <a:moveTo>
                      <a:pt x="1991" y="4661"/>
                    </a:moveTo>
                    <a:lnTo>
                      <a:pt x="1930" y="4693"/>
                    </a:lnTo>
                    <a:lnTo>
                      <a:pt x="1923" y="4679"/>
                    </a:lnTo>
                    <a:lnTo>
                      <a:pt x="1983" y="4647"/>
                    </a:lnTo>
                    <a:lnTo>
                      <a:pt x="1991" y="4661"/>
                    </a:lnTo>
                    <a:close/>
                    <a:moveTo>
                      <a:pt x="1930" y="4693"/>
                    </a:moveTo>
                    <a:lnTo>
                      <a:pt x="1929" y="4694"/>
                    </a:lnTo>
                    <a:lnTo>
                      <a:pt x="1930" y="4693"/>
                    </a:lnTo>
                    <a:lnTo>
                      <a:pt x="1927" y="4686"/>
                    </a:lnTo>
                    <a:lnTo>
                      <a:pt x="1930" y="4693"/>
                    </a:lnTo>
                    <a:close/>
                    <a:moveTo>
                      <a:pt x="1930" y="4693"/>
                    </a:moveTo>
                    <a:lnTo>
                      <a:pt x="1868" y="4724"/>
                    </a:lnTo>
                    <a:lnTo>
                      <a:pt x="1861" y="4709"/>
                    </a:lnTo>
                    <a:lnTo>
                      <a:pt x="1923" y="4679"/>
                    </a:lnTo>
                    <a:lnTo>
                      <a:pt x="1930" y="4693"/>
                    </a:lnTo>
                    <a:close/>
                    <a:moveTo>
                      <a:pt x="1868" y="4724"/>
                    </a:moveTo>
                    <a:lnTo>
                      <a:pt x="1868" y="4724"/>
                    </a:lnTo>
                    <a:lnTo>
                      <a:pt x="1865" y="4717"/>
                    </a:lnTo>
                    <a:lnTo>
                      <a:pt x="1868" y="4724"/>
                    </a:lnTo>
                    <a:close/>
                    <a:moveTo>
                      <a:pt x="1868" y="4724"/>
                    </a:moveTo>
                    <a:lnTo>
                      <a:pt x="1805" y="4754"/>
                    </a:lnTo>
                    <a:lnTo>
                      <a:pt x="1798" y="4738"/>
                    </a:lnTo>
                    <a:lnTo>
                      <a:pt x="1861" y="4708"/>
                    </a:lnTo>
                    <a:lnTo>
                      <a:pt x="1868" y="4724"/>
                    </a:lnTo>
                    <a:close/>
                    <a:moveTo>
                      <a:pt x="1805" y="4754"/>
                    </a:moveTo>
                    <a:lnTo>
                      <a:pt x="1807" y="4753"/>
                    </a:lnTo>
                    <a:lnTo>
                      <a:pt x="1805" y="4754"/>
                    </a:lnTo>
                    <a:lnTo>
                      <a:pt x="1802" y="4746"/>
                    </a:lnTo>
                    <a:lnTo>
                      <a:pt x="1805" y="4754"/>
                    </a:lnTo>
                    <a:close/>
                    <a:moveTo>
                      <a:pt x="1805" y="4754"/>
                    </a:moveTo>
                    <a:lnTo>
                      <a:pt x="1741" y="4784"/>
                    </a:lnTo>
                    <a:lnTo>
                      <a:pt x="1734" y="4768"/>
                    </a:lnTo>
                    <a:lnTo>
                      <a:pt x="1798" y="4738"/>
                    </a:lnTo>
                    <a:lnTo>
                      <a:pt x="1805" y="4754"/>
                    </a:lnTo>
                    <a:close/>
                    <a:moveTo>
                      <a:pt x="1741" y="4784"/>
                    </a:moveTo>
                    <a:lnTo>
                      <a:pt x="1741" y="4784"/>
                    </a:lnTo>
                    <a:lnTo>
                      <a:pt x="1738" y="4776"/>
                    </a:lnTo>
                    <a:lnTo>
                      <a:pt x="1741" y="4784"/>
                    </a:lnTo>
                    <a:close/>
                    <a:moveTo>
                      <a:pt x="1741" y="4784"/>
                    </a:moveTo>
                    <a:lnTo>
                      <a:pt x="1677" y="4812"/>
                    </a:lnTo>
                    <a:lnTo>
                      <a:pt x="1670" y="4797"/>
                    </a:lnTo>
                    <a:lnTo>
                      <a:pt x="1735" y="4768"/>
                    </a:lnTo>
                    <a:lnTo>
                      <a:pt x="1741" y="4784"/>
                    </a:lnTo>
                    <a:close/>
                    <a:moveTo>
                      <a:pt x="1677" y="4812"/>
                    </a:moveTo>
                    <a:lnTo>
                      <a:pt x="1679" y="4811"/>
                    </a:lnTo>
                    <a:lnTo>
                      <a:pt x="1677" y="4812"/>
                    </a:lnTo>
                    <a:lnTo>
                      <a:pt x="1674" y="4805"/>
                    </a:lnTo>
                    <a:lnTo>
                      <a:pt x="1677" y="4812"/>
                    </a:lnTo>
                    <a:close/>
                    <a:moveTo>
                      <a:pt x="1677" y="4812"/>
                    </a:moveTo>
                    <a:lnTo>
                      <a:pt x="1611" y="4841"/>
                    </a:lnTo>
                    <a:lnTo>
                      <a:pt x="1605" y="4826"/>
                    </a:lnTo>
                    <a:lnTo>
                      <a:pt x="1670" y="4797"/>
                    </a:lnTo>
                    <a:lnTo>
                      <a:pt x="1677" y="4812"/>
                    </a:lnTo>
                    <a:close/>
                    <a:moveTo>
                      <a:pt x="1611" y="4841"/>
                    </a:moveTo>
                    <a:lnTo>
                      <a:pt x="1610" y="4841"/>
                    </a:lnTo>
                    <a:lnTo>
                      <a:pt x="1611" y="4841"/>
                    </a:lnTo>
                    <a:lnTo>
                      <a:pt x="1608" y="4834"/>
                    </a:lnTo>
                    <a:lnTo>
                      <a:pt x="1611" y="4841"/>
                    </a:lnTo>
                    <a:close/>
                    <a:moveTo>
                      <a:pt x="1611" y="4841"/>
                    </a:moveTo>
                    <a:lnTo>
                      <a:pt x="1545" y="4869"/>
                    </a:lnTo>
                    <a:lnTo>
                      <a:pt x="1539" y="4854"/>
                    </a:lnTo>
                    <a:lnTo>
                      <a:pt x="1605" y="4826"/>
                    </a:lnTo>
                    <a:lnTo>
                      <a:pt x="1611" y="4841"/>
                    </a:lnTo>
                    <a:close/>
                    <a:moveTo>
                      <a:pt x="1545" y="4869"/>
                    </a:moveTo>
                    <a:lnTo>
                      <a:pt x="1544" y="4869"/>
                    </a:lnTo>
                    <a:lnTo>
                      <a:pt x="1545" y="4869"/>
                    </a:lnTo>
                    <a:lnTo>
                      <a:pt x="1542" y="4862"/>
                    </a:lnTo>
                    <a:lnTo>
                      <a:pt x="1545" y="4869"/>
                    </a:lnTo>
                    <a:close/>
                    <a:moveTo>
                      <a:pt x="1545" y="4869"/>
                    </a:moveTo>
                    <a:lnTo>
                      <a:pt x="1478" y="4895"/>
                    </a:lnTo>
                    <a:lnTo>
                      <a:pt x="1472" y="4879"/>
                    </a:lnTo>
                    <a:lnTo>
                      <a:pt x="1539" y="4854"/>
                    </a:lnTo>
                    <a:lnTo>
                      <a:pt x="1545" y="4869"/>
                    </a:lnTo>
                    <a:close/>
                    <a:moveTo>
                      <a:pt x="1478" y="4895"/>
                    </a:moveTo>
                    <a:lnTo>
                      <a:pt x="1411" y="4920"/>
                    </a:lnTo>
                    <a:lnTo>
                      <a:pt x="1405" y="4905"/>
                    </a:lnTo>
                    <a:lnTo>
                      <a:pt x="1472" y="4879"/>
                    </a:lnTo>
                    <a:lnTo>
                      <a:pt x="1478" y="4895"/>
                    </a:lnTo>
                    <a:close/>
                    <a:moveTo>
                      <a:pt x="1411" y="4920"/>
                    </a:moveTo>
                    <a:lnTo>
                      <a:pt x="1411" y="4920"/>
                    </a:lnTo>
                    <a:lnTo>
                      <a:pt x="1408" y="4913"/>
                    </a:lnTo>
                    <a:lnTo>
                      <a:pt x="1411" y="4920"/>
                    </a:lnTo>
                    <a:close/>
                    <a:moveTo>
                      <a:pt x="1411" y="4920"/>
                    </a:moveTo>
                    <a:lnTo>
                      <a:pt x="1344" y="4945"/>
                    </a:lnTo>
                    <a:lnTo>
                      <a:pt x="1338" y="4930"/>
                    </a:lnTo>
                    <a:lnTo>
                      <a:pt x="1405" y="4905"/>
                    </a:lnTo>
                    <a:lnTo>
                      <a:pt x="1411" y="4920"/>
                    </a:lnTo>
                    <a:close/>
                    <a:moveTo>
                      <a:pt x="1344" y="4945"/>
                    </a:moveTo>
                    <a:lnTo>
                      <a:pt x="1345" y="4945"/>
                    </a:lnTo>
                    <a:lnTo>
                      <a:pt x="1343" y="4945"/>
                    </a:lnTo>
                    <a:lnTo>
                      <a:pt x="1341" y="4938"/>
                    </a:lnTo>
                    <a:lnTo>
                      <a:pt x="1344" y="4945"/>
                    </a:lnTo>
                    <a:close/>
                    <a:moveTo>
                      <a:pt x="1343" y="4945"/>
                    </a:moveTo>
                    <a:lnTo>
                      <a:pt x="1276" y="4968"/>
                    </a:lnTo>
                    <a:lnTo>
                      <a:pt x="1271" y="4952"/>
                    </a:lnTo>
                    <a:lnTo>
                      <a:pt x="1338" y="4930"/>
                    </a:lnTo>
                    <a:lnTo>
                      <a:pt x="1343" y="4945"/>
                    </a:lnTo>
                    <a:close/>
                    <a:moveTo>
                      <a:pt x="1276" y="4968"/>
                    </a:moveTo>
                    <a:lnTo>
                      <a:pt x="1209" y="4990"/>
                    </a:lnTo>
                    <a:lnTo>
                      <a:pt x="1204" y="4975"/>
                    </a:lnTo>
                    <a:lnTo>
                      <a:pt x="1271" y="4952"/>
                    </a:lnTo>
                    <a:lnTo>
                      <a:pt x="1276" y="4968"/>
                    </a:lnTo>
                    <a:close/>
                    <a:moveTo>
                      <a:pt x="1209" y="4990"/>
                    </a:moveTo>
                    <a:lnTo>
                      <a:pt x="1209" y="4990"/>
                    </a:lnTo>
                    <a:lnTo>
                      <a:pt x="1207" y="4983"/>
                    </a:lnTo>
                    <a:lnTo>
                      <a:pt x="1209" y="4990"/>
                    </a:lnTo>
                    <a:close/>
                    <a:moveTo>
                      <a:pt x="1209" y="4990"/>
                    </a:moveTo>
                    <a:lnTo>
                      <a:pt x="1141" y="5010"/>
                    </a:lnTo>
                    <a:lnTo>
                      <a:pt x="1137" y="4995"/>
                    </a:lnTo>
                    <a:lnTo>
                      <a:pt x="1205" y="4975"/>
                    </a:lnTo>
                    <a:lnTo>
                      <a:pt x="1209" y="4990"/>
                    </a:lnTo>
                    <a:close/>
                    <a:moveTo>
                      <a:pt x="1137" y="4995"/>
                    </a:moveTo>
                    <a:lnTo>
                      <a:pt x="1134" y="4996"/>
                    </a:lnTo>
                    <a:lnTo>
                      <a:pt x="1137" y="4995"/>
                    </a:lnTo>
                    <a:lnTo>
                      <a:pt x="1139" y="5003"/>
                    </a:lnTo>
                    <a:lnTo>
                      <a:pt x="1137" y="4995"/>
                    </a:lnTo>
                    <a:close/>
                    <a:moveTo>
                      <a:pt x="1141" y="5010"/>
                    </a:moveTo>
                    <a:lnTo>
                      <a:pt x="1075" y="5030"/>
                    </a:lnTo>
                    <a:lnTo>
                      <a:pt x="1071" y="5014"/>
                    </a:lnTo>
                    <a:lnTo>
                      <a:pt x="1137" y="4995"/>
                    </a:lnTo>
                    <a:lnTo>
                      <a:pt x="1141" y="5010"/>
                    </a:lnTo>
                    <a:close/>
                    <a:moveTo>
                      <a:pt x="1075" y="5030"/>
                    </a:moveTo>
                    <a:lnTo>
                      <a:pt x="1075" y="5030"/>
                    </a:lnTo>
                    <a:lnTo>
                      <a:pt x="1073" y="5022"/>
                    </a:lnTo>
                    <a:lnTo>
                      <a:pt x="1075" y="5030"/>
                    </a:lnTo>
                    <a:close/>
                    <a:moveTo>
                      <a:pt x="1075" y="5030"/>
                    </a:moveTo>
                    <a:lnTo>
                      <a:pt x="1008" y="5046"/>
                    </a:lnTo>
                    <a:lnTo>
                      <a:pt x="1004" y="5031"/>
                    </a:lnTo>
                    <a:lnTo>
                      <a:pt x="1071" y="5014"/>
                    </a:lnTo>
                    <a:lnTo>
                      <a:pt x="1075" y="5030"/>
                    </a:lnTo>
                    <a:close/>
                    <a:moveTo>
                      <a:pt x="1004" y="5031"/>
                    </a:moveTo>
                    <a:lnTo>
                      <a:pt x="1005" y="5031"/>
                    </a:lnTo>
                    <a:lnTo>
                      <a:pt x="1004" y="5031"/>
                    </a:lnTo>
                    <a:lnTo>
                      <a:pt x="1006" y="5039"/>
                    </a:lnTo>
                    <a:lnTo>
                      <a:pt x="1004" y="5031"/>
                    </a:lnTo>
                    <a:close/>
                    <a:moveTo>
                      <a:pt x="1008" y="5046"/>
                    </a:moveTo>
                    <a:lnTo>
                      <a:pt x="944" y="5062"/>
                    </a:lnTo>
                    <a:lnTo>
                      <a:pt x="940" y="5047"/>
                    </a:lnTo>
                    <a:lnTo>
                      <a:pt x="1004" y="5031"/>
                    </a:lnTo>
                    <a:lnTo>
                      <a:pt x="1008" y="5046"/>
                    </a:lnTo>
                    <a:close/>
                    <a:moveTo>
                      <a:pt x="944" y="5062"/>
                    </a:moveTo>
                    <a:lnTo>
                      <a:pt x="943" y="5064"/>
                    </a:lnTo>
                    <a:lnTo>
                      <a:pt x="942" y="5055"/>
                    </a:lnTo>
                    <a:lnTo>
                      <a:pt x="944" y="5062"/>
                    </a:lnTo>
                    <a:close/>
                    <a:moveTo>
                      <a:pt x="943" y="5064"/>
                    </a:moveTo>
                    <a:lnTo>
                      <a:pt x="877" y="5077"/>
                    </a:lnTo>
                    <a:lnTo>
                      <a:pt x="874" y="5060"/>
                    </a:lnTo>
                    <a:lnTo>
                      <a:pt x="940" y="5047"/>
                    </a:lnTo>
                    <a:lnTo>
                      <a:pt x="943" y="5064"/>
                    </a:lnTo>
                    <a:close/>
                    <a:moveTo>
                      <a:pt x="877" y="5077"/>
                    </a:moveTo>
                    <a:lnTo>
                      <a:pt x="878" y="5076"/>
                    </a:lnTo>
                    <a:lnTo>
                      <a:pt x="877" y="5077"/>
                    </a:lnTo>
                    <a:lnTo>
                      <a:pt x="876" y="5069"/>
                    </a:lnTo>
                    <a:lnTo>
                      <a:pt x="877" y="5077"/>
                    </a:lnTo>
                    <a:close/>
                    <a:moveTo>
                      <a:pt x="877" y="5077"/>
                    </a:moveTo>
                    <a:lnTo>
                      <a:pt x="813" y="5088"/>
                    </a:lnTo>
                    <a:lnTo>
                      <a:pt x="810" y="5072"/>
                    </a:lnTo>
                    <a:lnTo>
                      <a:pt x="874" y="5060"/>
                    </a:lnTo>
                    <a:lnTo>
                      <a:pt x="877" y="5077"/>
                    </a:lnTo>
                    <a:close/>
                    <a:moveTo>
                      <a:pt x="813" y="5088"/>
                    </a:moveTo>
                    <a:lnTo>
                      <a:pt x="814" y="5087"/>
                    </a:lnTo>
                    <a:lnTo>
                      <a:pt x="813" y="5088"/>
                    </a:lnTo>
                    <a:lnTo>
                      <a:pt x="812" y="5080"/>
                    </a:lnTo>
                    <a:lnTo>
                      <a:pt x="813" y="5088"/>
                    </a:lnTo>
                    <a:close/>
                    <a:moveTo>
                      <a:pt x="813" y="5088"/>
                    </a:moveTo>
                    <a:lnTo>
                      <a:pt x="750" y="5099"/>
                    </a:lnTo>
                    <a:lnTo>
                      <a:pt x="748" y="5082"/>
                    </a:lnTo>
                    <a:lnTo>
                      <a:pt x="811" y="5072"/>
                    </a:lnTo>
                    <a:lnTo>
                      <a:pt x="813" y="5088"/>
                    </a:lnTo>
                    <a:close/>
                    <a:moveTo>
                      <a:pt x="750" y="5099"/>
                    </a:moveTo>
                    <a:lnTo>
                      <a:pt x="750" y="5099"/>
                    </a:lnTo>
                    <a:lnTo>
                      <a:pt x="749" y="5090"/>
                    </a:lnTo>
                    <a:lnTo>
                      <a:pt x="750" y="5099"/>
                    </a:lnTo>
                    <a:close/>
                    <a:moveTo>
                      <a:pt x="750" y="5099"/>
                    </a:moveTo>
                    <a:lnTo>
                      <a:pt x="687" y="5107"/>
                    </a:lnTo>
                    <a:lnTo>
                      <a:pt x="685" y="5090"/>
                    </a:lnTo>
                    <a:lnTo>
                      <a:pt x="748" y="5082"/>
                    </a:lnTo>
                    <a:lnTo>
                      <a:pt x="750" y="5099"/>
                    </a:lnTo>
                    <a:close/>
                    <a:moveTo>
                      <a:pt x="687" y="5107"/>
                    </a:moveTo>
                    <a:lnTo>
                      <a:pt x="686" y="5107"/>
                    </a:lnTo>
                    <a:lnTo>
                      <a:pt x="686" y="5099"/>
                    </a:lnTo>
                    <a:lnTo>
                      <a:pt x="687" y="5107"/>
                    </a:lnTo>
                    <a:close/>
                    <a:moveTo>
                      <a:pt x="686" y="5107"/>
                    </a:moveTo>
                    <a:lnTo>
                      <a:pt x="626" y="5112"/>
                    </a:lnTo>
                    <a:lnTo>
                      <a:pt x="625" y="5095"/>
                    </a:lnTo>
                    <a:lnTo>
                      <a:pt x="685" y="5090"/>
                    </a:lnTo>
                    <a:lnTo>
                      <a:pt x="686" y="5107"/>
                    </a:lnTo>
                    <a:close/>
                    <a:moveTo>
                      <a:pt x="626" y="5112"/>
                    </a:moveTo>
                    <a:lnTo>
                      <a:pt x="627" y="5112"/>
                    </a:lnTo>
                    <a:lnTo>
                      <a:pt x="626" y="5112"/>
                    </a:lnTo>
                    <a:lnTo>
                      <a:pt x="626" y="5104"/>
                    </a:lnTo>
                    <a:lnTo>
                      <a:pt x="626" y="5112"/>
                    </a:lnTo>
                    <a:close/>
                    <a:moveTo>
                      <a:pt x="626" y="5112"/>
                    </a:moveTo>
                    <a:lnTo>
                      <a:pt x="566" y="5115"/>
                    </a:lnTo>
                    <a:lnTo>
                      <a:pt x="565" y="5099"/>
                    </a:lnTo>
                    <a:lnTo>
                      <a:pt x="625" y="5095"/>
                    </a:lnTo>
                    <a:lnTo>
                      <a:pt x="626" y="5112"/>
                    </a:lnTo>
                    <a:close/>
                    <a:moveTo>
                      <a:pt x="566" y="5115"/>
                    </a:moveTo>
                    <a:lnTo>
                      <a:pt x="566" y="5115"/>
                    </a:lnTo>
                    <a:lnTo>
                      <a:pt x="566" y="5107"/>
                    </a:lnTo>
                    <a:lnTo>
                      <a:pt x="566" y="5115"/>
                    </a:lnTo>
                    <a:close/>
                    <a:moveTo>
                      <a:pt x="566" y="5115"/>
                    </a:moveTo>
                    <a:lnTo>
                      <a:pt x="507" y="5116"/>
                    </a:lnTo>
                    <a:lnTo>
                      <a:pt x="507" y="5100"/>
                    </a:lnTo>
                    <a:lnTo>
                      <a:pt x="566" y="5099"/>
                    </a:lnTo>
                    <a:lnTo>
                      <a:pt x="566" y="5115"/>
                    </a:lnTo>
                    <a:close/>
                    <a:moveTo>
                      <a:pt x="507" y="5116"/>
                    </a:moveTo>
                    <a:lnTo>
                      <a:pt x="507" y="5116"/>
                    </a:lnTo>
                    <a:lnTo>
                      <a:pt x="507" y="5108"/>
                    </a:lnTo>
                    <a:lnTo>
                      <a:pt x="507" y="5116"/>
                    </a:lnTo>
                    <a:close/>
                    <a:moveTo>
                      <a:pt x="507" y="5116"/>
                    </a:moveTo>
                    <a:lnTo>
                      <a:pt x="451" y="5115"/>
                    </a:lnTo>
                    <a:lnTo>
                      <a:pt x="451" y="5099"/>
                    </a:lnTo>
                    <a:lnTo>
                      <a:pt x="507" y="5100"/>
                    </a:lnTo>
                    <a:lnTo>
                      <a:pt x="507" y="5116"/>
                    </a:lnTo>
                    <a:close/>
                    <a:moveTo>
                      <a:pt x="451" y="5115"/>
                    </a:moveTo>
                    <a:lnTo>
                      <a:pt x="449" y="5115"/>
                    </a:lnTo>
                    <a:lnTo>
                      <a:pt x="451" y="5107"/>
                    </a:lnTo>
                    <a:lnTo>
                      <a:pt x="451" y="5115"/>
                    </a:lnTo>
                    <a:close/>
                    <a:moveTo>
                      <a:pt x="449" y="5115"/>
                    </a:moveTo>
                    <a:lnTo>
                      <a:pt x="395" y="5111"/>
                    </a:lnTo>
                    <a:lnTo>
                      <a:pt x="396" y="5094"/>
                    </a:lnTo>
                    <a:lnTo>
                      <a:pt x="451" y="5099"/>
                    </a:lnTo>
                    <a:lnTo>
                      <a:pt x="449" y="5115"/>
                    </a:lnTo>
                    <a:close/>
                    <a:moveTo>
                      <a:pt x="395" y="5111"/>
                    </a:moveTo>
                    <a:lnTo>
                      <a:pt x="395" y="5111"/>
                    </a:lnTo>
                    <a:lnTo>
                      <a:pt x="396" y="5103"/>
                    </a:lnTo>
                    <a:lnTo>
                      <a:pt x="395" y="5111"/>
                    </a:lnTo>
                    <a:close/>
                    <a:moveTo>
                      <a:pt x="395" y="5111"/>
                    </a:moveTo>
                    <a:lnTo>
                      <a:pt x="341" y="5104"/>
                    </a:lnTo>
                    <a:lnTo>
                      <a:pt x="343" y="5087"/>
                    </a:lnTo>
                    <a:lnTo>
                      <a:pt x="397" y="5094"/>
                    </a:lnTo>
                    <a:lnTo>
                      <a:pt x="395" y="5111"/>
                    </a:lnTo>
                    <a:close/>
                    <a:moveTo>
                      <a:pt x="341" y="5104"/>
                    </a:moveTo>
                    <a:lnTo>
                      <a:pt x="341" y="5104"/>
                    </a:lnTo>
                    <a:lnTo>
                      <a:pt x="340" y="5104"/>
                    </a:lnTo>
                    <a:lnTo>
                      <a:pt x="342" y="5095"/>
                    </a:lnTo>
                    <a:lnTo>
                      <a:pt x="341" y="5104"/>
                    </a:lnTo>
                    <a:close/>
                    <a:moveTo>
                      <a:pt x="340" y="5104"/>
                    </a:moveTo>
                    <a:lnTo>
                      <a:pt x="290" y="5094"/>
                    </a:lnTo>
                    <a:lnTo>
                      <a:pt x="293" y="5078"/>
                    </a:lnTo>
                    <a:lnTo>
                      <a:pt x="343" y="5087"/>
                    </a:lnTo>
                    <a:lnTo>
                      <a:pt x="340" y="5104"/>
                    </a:lnTo>
                    <a:close/>
                    <a:moveTo>
                      <a:pt x="290" y="5094"/>
                    </a:moveTo>
                    <a:lnTo>
                      <a:pt x="290" y="5093"/>
                    </a:lnTo>
                    <a:lnTo>
                      <a:pt x="292" y="5086"/>
                    </a:lnTo>
                    <a:lnTo>
                      <a:pt x="290" y="5094"/>
                    </a:lnTo>
                    <a:close/>
                    <a:moveTo>
                      <a:pt x="290" y="5093"/>
                    </a:moveTo>
                    <a:lnTo>
                      <a:pt x="241" y="5081"/>
                    </a:lnTo>
                    <a:lnTo>
                      <a:pt x="245" y="5066"/>
                    </a:lnTo>
                    <a:lnTo>
                      <a:pt x="294" y="5078"/>
                    </a:lnTo>
                    <a:lnTo>
                      <a:pt x="290" y="5093"/>
                    </a:lnTo>
                    <a:close/>
                    <a:moveTo>
                      <a:pt x="241" y="5081"/>
                    </a:moveTo>
                    <a:lnTo>
                      <a:pt x="241" y="5081"/>
                    </a:lnTo>
                    <a:lnTo>
                      <a:pt x="239" y="5081"/>
                    </a:lnTo>
                    <a:lnTo>
                      <a:pt x="243" y="5074"/>
                    </a:lnTo>
                    <a:lnTo>
                      <a:pt x="241" y="5081"/>
                    </a:lnTo>
                    <a:close/>
                    <a:moveTo>
                      <a:pt x="239" y="5081"/>
                    </a:moveTo>
                    <a:lnTo>
                      <a:pt x="192" y="5066"/>
                    </a:lnTo>
                    <a:lnTo>
                      <a:pt x="197" y="5050"/>
                    </a:lnTo>
                    <a:lnTo>
                      <a:pt x="245" y="5066"/>
                    </a:lnTo>
                    <a:lnTo>
                      <a:pt x="239" y="5081"/>
                    </a:lnTo>
                    <a:close/>
                    <a:moveTo>
                      <a:pt x="192" y="5066"/>
                    </a:moveTo>
                    <a:lnTo>
                      <a:pt x="192" y="5066"/>
                    </a:lnTo>
                    <a:lnTo>
                      <a:pt x="195" y="5058"/>
                    </a:lnTo>
                    <a:lnTo>
                      <a:pt x="192" y="5066"/>
                    </a:lnTo>
                    <a:close/>
                    <a:moveTo>
                      <a:pt x="192" y="5066"/>
                    </a:moveTo>
                    <a:lnTo>
                      <a:pt x="148" y="5047"/>
                    </a:lnTo>
                    <a:lnTo>
                      <a:pt x="154" y="5032"/>
                    </a:lnTo>
                    <a:lnTo>
                      <a:pt x="198" y="5050"/>
                    </a:lnTo>
                    <a:lnTo>
                      <a:pt x="192" y="5066"/>
                    </a:lnTo>
                    <a:close/>
                    <a:moveTo>
                      <a:pt x="148" y="5047"/>
                    </a:moveTo>
                    <a:lnTo>
                      <a:pt x="147" y="5047"/>
                    </a:lnTo>
                    <a:lnTo>
                      <a:pt x="151" y="5040"/>
                    </a:lnTo>
                    <a:lnTo>
                      <a:pt x="148" y="5047"/>
                    </a:lnTo>
                    <a:close/>
                    <a:moveTo>
                      <a:pt x="147" y="5047"/>
                    </a:moveTo>
                    <a:lnTo>
                      <a:pt x="138" y="5042"/>
                    </a:lnTo>
                    <a:lnTo>
                      <a:pt x="146" y="5027"/>
                    </a:lnTo>
                    <a:lnTo>
                      <a:pt x="155" y="5033"/>
                    </a:lnTo>
                    <a:lnTo>
                      <a:pt x="147" y="5047"/>
                    </a:lnTo>
                    <a:close/>
                    <a:moveTo>
                      <a:pt x="138" y="5042"/>
                    </a:moveTo>
                    <a:lnTo>
                      <a:pt x="138" y="5041"/>
                    </a:lnTo>
                    <a:lnTo>
                      <a:pt x="137" y="5041"/>
                    </a:lnTo>
                    <a:lnTo>
                      <a:pt x="142" y="5035"/>
                    </a:lnTo>
                    <a:lnTo>
                      <a:pt x="138" y="5042"/>
                    </a:lnTo>
                    <a:close/>
                    <a:moveTo>
                      <a:pt x="137" y="5041"/>
                    </a:moveTo>
                    <a:lnTo>
                      <a:pt x="113" y="5025"/>
                    </a:lnTo>
                    <a:lnTo>
                      <a:pt x="122" y="5012"/>
                    </a:lnTo>
                    <a:lnTo>
                      <a:pt x="146" y="5027"/>
                    </a:lnTo>
                    <a:lnTo>
                      <a:pt x="137" y="5041"/>
                    </a:lnTo>
                    <a:close/>
                    <a:moveTo>
                      <a:pt x="113" y="5025"/>
                    </a:moveTo>
                    <a:lnTo>
                      <a:pt x="113" y="5025"/>
                    </a:lnTo>
                    <a:lnTo>
                      <a:pt x="118" y="5019"/>
                    </a:lnTo>
                    <a:lnTo>
                      <a:pt x="113" y="5025"/>
                    </a:lnTo>
                    <a:close/>
                    <a:moveTo>
                      <a:pt x="113" y="5025"/>
                    </a:moveTo>
                    <a:lnTo>
                      <a:pt x="98" y="5013"/>
                    </a:lnTo>
                    <a:lnTo>
                      <a:pt x="109" y="5001"/>
                    </a:lnTo>
                    <a:lnTo>
                      <a:pt x="123" y="5013"/>
                    </a:lnTo>
                    <a:lnTo>
                      <a:pt x="113" y="5025"/>
                    </a:lnTo>
                    <a:close/>
                    <a:moveTo>
                      <a:pt x="98" y="5013"/>
                    </a:moveTo>
                    <a:lnTo>
                      <a:pt x="97" y="5012"/>
                    </a:lnTo>
                    <a:lnTo>
                      <a:pt x="104" y="5007"/>
                    </a:lnTo>
                    <a:lnTo>
                      <a:pt x="98" y="5013"/>
                    </a:lnTo>
                    <a:close/>
                    <a:moveTo>
                      <a:pt x="97" y="5012"/>
                    </a:moveTo>
                    <a:lnTo>
                      <a:pt x="81" y="4997"/>
                    </a:lnTo>
                    <a:lnTo>
                      <a:pt x="92" y="4985"/>
                    </a:lnTo>
                    <a:lnTo>
                      <a:pt x="109" y="5001"/>
                    </a:lnTo>
                    <a:lnTo>
                      <a:pt x="97" y="5012"/>
                    </a:lnTo>
                    <a:close/>
                    <a:moveTo>
                      <a:pt x="81" y="4997"/>
                    </a:moveTo>
                    <a:lnTo>
                      <a:pt x="82" y="4998"/>
                    </a:lnTo>
                    <a:lnTo>
                      <a:pt x="81" y="4997"/>
                    </a:lnTo>
                    <a:lnTo>
                      <a:pt x="87" y="4991"/>
                    </a:lnTo>
                    <a:lnTo>
                      <a:pt x="81" y="4997"/>
                    </a:lnTo>
                    <a:close/>
                    <a:moveTo>
                      <a:pt x="81" y="4997"/>
                    </a:moveTo>
                    <a:lnTo>
                      <a:pt x="73" y="4988"/>
                    </a:lnTo>
                    <a:lnTo>
                      <a:pt x="84" y="4977"/>
                    </a:lnTo>
                    <a:lnTo>
                      <a:pt x="92" y="4985"/>
                    </a:lnTo>
                    <a:lnTo>
                      <a:pt x="81" y="4997"/>
                    </a:lnTo>
                    <a:close/>
                    <a:moveTo>
                      <a:pt x="73" y="4988"/>
                    </a:moveTo>
                    <a:lnTo>
                      <a:pt x="73" y="4988"/>
                    </a:lnTo>
                    <a:lnTo>
                      <a:pt x="79" y="4983"/>
                    </a:lnTo>
                    <a:lnTo>
                      <a:pt x="73" y="4988"/>
                    </a:lnTo>
                    <a:close/>
                    <a:moveTo>
                      <a:pt x="73" y="4988"/>
                    </a:moveTo>
                    <a:lnTo>
                      <a:pt x="64" y="4979"/>
                    </a:lnTo>
                    <a:lnTo>
                      <a:pt x="77" y="4968"/>
                    </a:lnTo>
                    <a:lnTo>
                      <a:pt x="85" y="4977"/>
                    </a:lnTo>
                    <a:lnTo>
                      <a:pt x="73" y="4988"/>
                    </a:lnTo>
                    <a:close/>
                    <a:moveTo>
                      <a:pt x="64" y="4979"/>
                    </a:moveTo>
                    <a:lnTo>
                      <a:pt x="64" y="4979"/>
                    </a:lnTo>
                    <a:lnTo>
                      <a:pt x="71" y="4974"/>
                    </a:lnTo>
                    <a:lnTo>
                      <a:pt x="64" y="4979"/>
                    </a:lnTo>
                    <a:close/>
                    <a:moveTo>
                      <a:pt x="64" y="4979"/>
                    </a:moveTo>
                    <a:lnTo>
                      <a:pt x="56" y="4969"/>
                    </a:lnTo>
                    <a:lnTo>
                      <a:pt x="69" y="4959"/>
                    </a:lnTo>
                    <a:lnTo>
                      <a:pt x="77" y="4969"/>
                    </a:lnTo>
                    <a:lnTo>
                      <a:pt x="64" y="4979"/>
                    </a:lnTo>
                    <a:close/>
                    <a:moveTo>
                      <a:pt x="56" y="4969"/>
                    </a:moveTo>
                    <a:lnTo>
                      <a:pt x="48" y="4959"/>
                    </a:lnTo>
                    <a:lnTo>
                      <a:pt x="60" y="4948"/>
                    </a:lnTo>
                    <a:lnTo>
                      <a:pt x="69" y="4959"/>
                    </a:lnTo>
                    <a:lnTo>
                      <a:pt x="56" y="4969"/>
                    </a:lnTo>
                    <a:close/>
                    <a:moveTo>
                      <a:pt x="48" y="4959"/>
                    </a:moveTo>
                    <a:lnTo>
                      <a:pt x="47" y="4957"/>
                    </a:lnTo>
                    <a:lnTo>
                      <a:pt x="54" y="4953"/>
                    </a:lnTo>
                    <a:lnTo>
                      <a:pt x="48" y="4959"/>
                    </a:lnTo>
                    <a:close/>
                    <a:moveTo>
                      <a:pt x="47" y="4957"/>
                    </a:moveTo>
                    <a:lnTo>
                      <a:pt x="40" y="4945"/>
                    </a:lnTo>
                    <a:lnTo>
                      <a:pt x="54" y="4937"/>
                    </a:lnTo>
                    <a:lnTo>
                      <a:pt x="61" y="4949"/>
                    </a:lnTo>
                    <a:lnTo>
                      <a:pt x="47" y="4957"/>
                    </a:lnTo>
                    <a:close/>
                    <a:moveTo>
                      <a:pt x="40" y="4945"/>
                    </a:moveTo>
                    <a:lnTo>
                      <a:pt x="33" y="4932"/>
                    </a:lnTo>
                    <a:lnTo>
                      <a:pt x="40" y="4945"/>
                    </a:lnTo>
                    <a:lnTo>
                      <a:pt x="47" y="4941"/>
                    </a:lnTo>
                    <a:lnTo>
                      <a:pt x="40" y="4945"/>
                    </a:lnTo>
                    <a:close/>
                    <a:moveTo>
                      <a:pt x="40" y="4945"/>
                    </a:moveTo>
                    <a:lnTo>
                      <a:pt x="33" y="4933"/>
                    </a:lnTo>
                    <a:lnTo>
                      <a:pt x="47" y="4925"/>
                    </a:lnTo>
                    <a:lnTo>
                      <a:pt x="54" y="4937"/>
                    </a:lnTo>
                    <a:lnTo>
                      <a:pt x="40" y="4945"/>
                    </a:lnTo>
                    <a:close/>
                    <a:moveTo>
                      <a:pt x="33" y="4933"/>
                    </a:moveTo>
                    <a:lnTo>
                      <a:pt x="33" y="4933"/>
                    </a:lnTo>
                    <a:lnTo>
                      <a:pt x="33" y="4932"/>
                    </a:lnTo>
                    <a:lnTo>
                      <a:pt x="40" y="4929"/>
                    </a:lnTo>
                    <a:lnTo>
                      <a:pt x="33" y="4933"/>
                    </a:lnTo>
                    <a:close/>
                    <a:moveTo>
                      <a:pt x="33" y="4932"/>
                    </a:moveTo>
                    <a:lnTo>
                      <a:pt x="25" y="4918"/>
                    </a:lnTo>
                    <a:lnTo>
                      <a:pt x="40" y="4911"/>
                    </a:lnTo>
                    <a:lnTo>
                      <a:pt x="47" y="4925"/>
                    </a:lnTo>
                    <a:lnTo>
                      <a:pt x="33" y="4932"/>
                    </a:lnTo>
                    <a:close/>
                    <a:moveTo>
                      <a:pt x="25" y="4918"/>
                    </a:moveTo>
                    <a:lnTo>
                      <a:pt x="24" y="4918"/>
                    </a:lnTo>
                    <a:lnTo>
                      <a:pt x="33" y="4915"/>
                    </a:lnTo>
                    <a:lnTo>
                      <a:pt x="25" y="4918"/>
                    </a:lnTo>
                    <a:close/>
                    <a:moveTo>
                      <a:pt x="24" y="4918"/>
                    </a:moveTo>
                    <a:lnTo>
                      <a:pt x="18" y="4904"/>
                    </a:lnTo>
                    <a:lnTo>
                      <a:pt x="34" y="4898"/>
                    </a:lnTo>
                    <a:lnTo>
                      <a:pt x="40" y="4912"/>
                    </a:lnTo>
                    <a:lnTo>
                      <a:pt x="24" y="4918"/>
                    </a:lnTo>
                    <a:close/>
                    <a:moveTo>
                      <a:pt x="18" y="4904"/>
                    </a:moveTo>
                    <a:lnTo>
                      <a:pt x="19" y="4904"/>
                    </a:lnTo>
                    <a:lnTo>
                      <a:pt x="18" y="4903"/>
                    </a:lnTo>
                    <a:lnTo>
                      <a:pt x="26" y="4901"/>
                    </a:lnTo>
                    <a:lnTo>
                      <a:pt x="18" y="4904"/>
                    </a:lnTo>
                    <a:close/>
                    <a:moveTo>
                      <a:pt x="18" y="4903"/>
                    </a:moveTo>
                    <a:lnTo>
                      <a:pt x="13" y="4889"/>
                    </a:lnTo>
                    <a:lnTo>
                      <a:pt x="28" y="4883"/>
                    </a:lnTo>
                    <a:lnTo>
                      <a:pt x="34" y="4898"/>
                    </a:lnTo>
                    <a:lnTo>
                      <a:pt x="18" y="4903"/>
                    </a:lnTo>
                    <a:close/>
                    <a:moveTo>
                      <a:pt x="13" y="4889"/>
                    </a:moveTo>
                    <a:lnTo>
                      <a:pt x="13" y="4890"/>
                    </a:lnTo>
                    <a:lnTo>
                      <a:pt x="13" y="4889"/>
                    </a:lnTo>
                    <a:lnTo>
                      <a:pt x="21" y="4886"/>
                    </a:lnTo>
                    <a:lnTo>
                      <a:pt x="13" y="4889"/>
                    </a:lnTo>
                    <a:close/>
                    <a:moveTo>
                      <a:pt x="13" y="4889"/>
                    </a:moveTo>
                    <a:lnTo>
                      <a:pt x="8" y="4873"/>
                    </a:lnTo>
                    <a:lnTo>
                      <a:pt x="23" y="4868"/>
                    </a:lnTo>
                    <a:lnTo>
                      <a:pt x="28" y="4883"/>
                    </a:lnTo>
                    <a:lnTo>
                      <a:pt x="13" y="4889"/>
                    </a:lnTo>
                    <a:close/>
                    <a:moveTo>
                      <a:pt x="8" y="4873"/>
                    </a:moveTo>
                    <a:lnTo>
                      <a:pt x="8" y="4872"/>
                    </a:lnTo>
                    <a:lnTo>
                      <a:pt x="16" y="4871"/>
                    </a:lnTo>
                    <a:lnTo>
                      <a:pt x="8" y="4873"/>
                    </a:lnTo>
                    <a:close/>
                    <a:moveTo>
                      <a:pt x="8" y="4872"/>
                    </a:moveTo>
                    <a:lnTo>
                      <a:pt x="5" y="4855"/>
                    </a:lnTo>
                    <a:lnTo>
                      <a:pt x="21" y="4851"/>
                    </a:lnTo>
                    <a:lnTo>
                      <a:pt x="24" y="4869"/>
                    </a:lnTo>
                    <a:lnTo>
                      <a:pt x="8" y="4872"/>
                    </a:lnTo>
                    <a:close/>
                    <a:moveTo>
                      <a:pt x="21" y="4851"/>
                    </a:moveTo>
                    <a:lnTo>
                      <a:pt x="21" y="4852"/>
                    </a:lnTo>
                    <a:lnTo>
                      <a:pt x="21" y="4851"/>
                    </a:lnTo>
                    <a:lnTo>
                      <a:pt x="13" y="4854"/>
                    </a:lnTo>
                    <a:lnTo>
                      <a:pt x="21" y="4851"/>
                    </a:lnTo>
                    <a:close/>
                    <a:moveTo>
                      <a:pt x="5" y="4855"/>
                    </a:moveTo>
                    <a:lnTo>
                      <a:pt x="2" y="4838"/>
                    </a:lnTo>
                    <a:lnTo>
                      <a:pt x="18" y="4835"/>
                    </a:lnTo>
                    <a:lnTo>
                      <a:pt x="21" y="4851"/>
                    </a:lnTo>
                    <a:lnTo>
                      <a:pt x="5" y="4855"/>
                    </a:lnTo>
                    <a:close/>
                    <a:moveTo>
                      <a:pt x="2" y="4838"/>
                    </a:moveTo>
                    <a:lnTo>
                      <a:pt x="2" y="4838"/>
                    </a:lnTo>
                    <a:lnTo>
                      <a:pt x="2" y="4837"/>
                    </a:lnTo>
                    <a:lnTo>
                      <a:pt x="10" y="4837"/>
                    </a:lnTo>
                    <a:lnTo>
                      <a:pt x="2" y="4838"/>
                    </a:lnTo>
                    <a:close/>
                    <a:moveTo>
                      <a:pt x="2" y="4837"/>
                    </a:moveTo>
                    <a:lnTo>
                      <a:pt x="1" y="4819"/>
                    </a:lnTo>
                    <a:lnTo>
                      <a:pt x="17" y="4817"/>
                    </a:lnTo>
                    <a:lnTo>
                      <a:pt x="18" y="4836"/>
                    </a:lnTo>
                    <a:lnTo>
                      <a:pt x="2" y="4837"/>
                    </a:lnTo>
                    <a:close/>
                    <a:moveTo>
                      <a:pt x="1" y="4819"/>
                    </a:moveTo>
                    <a:lnTo>
                      <a:pt x="1" y="4820"/>
                    </a:lnTo>
                    <a:lnTo>
                      <a:pt x="1" y="4819"/>
                    </a:lnTo>
                    <a:lnTo>
                      <a:pt x="9" y="4819"/>
                    </a:lnTo>
                    <a:lnTo>
                      <a:pt x="1" y="4819"/>
                    </a:lnTo>
                    <a:close/>
                    <a:moveTo>
                      <a:pt x="1" y="4819"/>
                    </a:moveTo>
                    <a:lnTo>
                      <a:pt x="0" y="4799"/>
                    </a:lnTo>
                    <a:lnTo>
                      <a:pt x="16" y="4798"/>
                    </a:lnTo>
                    <a:lnTo>
                      <a:pt x="17" y="4817"/>
                    </a:lnTo>
                    <a:lnTo>
                      <a:pt x="1" y="4819"/>
                    </a:lnTo>
                    <a:close/>
                    <a:moveTo>
                      <a:pt x="0" y="4799"/>
                    </a:moveTo>
                    <a:lnTo>
                      <a:pt x="0" y="4799"/>
                    </a:lnTo>
                    <a:lnTo>
                      <a:pt x="0" y="4798"/>
                    </a:lnTo>
                    <a:lnTo>
                      <a:pt x="8" y="4799"/>
                    </a:lnTo>
                    <a:lnTo>
                      <a:pt x="0" y="4799"/>
                    </a:lnTo>
                    <a:close/>
                    <a:moveTo>
                      <a:pt x="0" y="4798"/>
                    </a:moveTo>
                    <a:lnTo>
                      <a:pt x="1" y="4778"/>
                    </a:lnTo>
                    <a:lnTo>
                      <a:pt x="17" y="4779"/>
                    </a:lnTo>
                    <a:lnTo>
                      <a:pt x="16" y="4799"/>
                    </a:lnTo>
                    <a:lnTo>
                      <a:pt x="0" y="4798"/>
                    </a:lnTo>
                    <a:close/>
                    <a:moveTo>
                      <a:pt x="1" y="4778"/>
                    </a:moveTo>
                    <a:lnTo>
                      <a:pt x="1" y="4778"/>
                    </a:lnTo>
                    <a:lnTo>
                      <a:pt x="9" y="4779"/>
                    </a:lnTo>
                    <a:lnTo>
                      <a:pt x="1" y="4778"/>
                    </a:lnTo>
                    <a:close/>
                    <a:moveTo>
                      <a:pt x="1" y="4778"/>
                    </a:moveTo>
                    <a:lnTo>
                      <a:pt x="4" y="4757"/>
                    </a:lnTo>
                    <a:lnTo>
                      <a:pt x="20" y="4759"/>
                    </a:lnTo>
                    <a:lnTo>
                      <a:pt x="17" y="4780"/>
                    </a:lnTo>
                    <a:lnTo>
                      <a:pt x="1" y="4778"/>
                    </a:lnTo>
                    <a:close/>
                    <a:moveTo>
                      <a:pt x="4" y="4757"/>
                    </a:moveTo>
                    <a:lnTo>
                      <a:pt x="7" y="4735"/>
                    </a:lnTo>
                    <a:lnTo>
                      <a:pt x="23" y="4737"/>
                    </a:lnTo>
                    <a:lnTo>
                      <a:pt x="20" y="4759"/>
                    </a:lnTo>
                    <a:lnTo>
                      <a:pt x="4" y="4757"/>
                    </a:lnTo>
                    <a:close/>
                    <a:moveTo>
                      <a:pt x="7" y="4735"/>
                    </a:moveTo>
                    <a:lnTo>
                      <a:pt x="7" y="4734"/>
                    </a:lnTo>
                    <a:lnTo>
                      <a:pt x="15" y="4736"/>
                    </a:lnTo>
                    <a:lnTo>
                      <a:pt x="7" y="4735"/>
                    </a:lnTo>
                    <a:close/>
                    <a:moveTo>
                      <a:pt x="7" y="4734"/>
                    </a:moveTo>
                    <a:lnTo>
                      <a:pt x="13" y="4711"/>
                    </a:lnTo>
                    <a:lnTo>
                      <a:pt x="29" y="4716"/>
                    </a:lnTo>
                    <a:lnTo>
                      <a:pt x="23" y="4738"/>
                    </a:lnTo>
                    <a:lnTo>
                      <a:pt x="7" y="4734"/>
                    </a:lnTo>
                    <a:close/>
                    <a:moveTo>
                      <a:pt x="13" y="4711"/>
                    </a:moveTo>
                    <a:lnTo>
                      <a:pt x="13" y="4712"/>
                    </a:lnTo>
                    <a:lnTo>
                      <a:pt x="13" y="4710"/>
                    </a:lnTo>
                    <a:lnTo>
                      <a:pt x="21" y="4714"/>
                    </a:lnTo>
                    <a:lnTo>
                      <a:pt x="13" y="4711"/>
                    </a:lnTo>
                    <a:close/>
                    <a:moveTo>
                      <a:pt x="13" y="4710"/>
                    </a:moveTo>
                    <a:lnTo>
                      <a:pt x="20" y="4687"/>
                    </a:lnTo>
                    <a:lnTo>
                      <a:pt x="36" y="4692"/>
                    </a:lnTo>
                    <a:lnTo>
                      <a:pt x="28" y="4716"/>
                    </a:lnTo>
                    <a:lnTo>
                      <a:pt x="13" y="4710"/>
                    </a:lnTo>
                    <a:close/>
                    <a:moveTo>
                      <a:pt x="20" y="4687"/>
                    </a:moveTo>
                    <a:lnTo>
                      <a:pt x="21" y="4686"/>
                    </a:lnTo>
                    <a:lnTo>
                      <a:pt x="20" y="4687"/>
                    </a:lnTo>
                    <a:lnTo>
                      <a:pt x="28" y="4690"/>
                    </a:lnTo>
                    <a:lnTo>
                      <a:pt x="20" y="4687"/>
                    </a:lnTo>
                    <a:close/>
                    <a:moveTo>
                      <a:pt x="20" y="4687"/>
                    </a:moveTo>
                    <a:lnTo>
                      <a:pt x="28" y="4662"/>
                    </a:lnTo>
                    <a:lnTo>
                      <a:pt x="44" y="4667"/>
                    </a:lnTo>
                    <a:lnTo>
                      <a:pt x="36" y="4692"/>
                    </a:lnTo>
                    <a:lnTo>
                      <a:pt x="20" y="4687"/>
                    </a:lnTo>
                    <a:close/>
                    <a:moveTo>
                      <a:pt x="28" y="4662"/>
                    </a:moveTo>
                    <a:lnTo>
                      <a:pt x="28" y="4662"/>
                    </a:lnTo>
                    <a:lnTo>
                      <a:pt x="29" y="4661"/>
                    </a:lnTo>
                    <a:lnTo>
                      <a:pt x="37" y="4665"/>
                    </a:lnTo>
                    <a:lnTo>
                      <a:pt x="28" y="4662"/>
                    </a:lnTo>
                    <a:close/>
                    <a:moveTo>
                      <a:pt x="29" y="4661"/>
                    </a:moveTo>
                    <a:lnTo>
                      <a:pt x="41" y="4635"/>
                    </a:lnTo>
                    <a:lnTo>
                      <a:pt x="55" y="4643"/>
                    </a:lnTo>
                    <a:lnTo>
                      <a:pt x="44" y="4668"/>
                    </a:lnTo>
                    <a:lnTo>
                      <a:pt x="29" y="4661"/>
                    </a:lnTo>
                    <a:close/>
                    <a:moveTo>
                      <a:pt x="41" y="4635"/>
                    </a:moveTo>
                    <a:lnTo>
                      <a:pt x="41" y="4635"/>
                    </a:lnTo>
                    <a:lnTo>
                      <a:pt x="48" y="4639"/>
                    </a:lnTo>
                    <a:lnTo>
                      <a:pt x="41" y="4635"/>
                    </a:lnTo>
                    <a:close/>
                    <a:moveTo>
                      <a:pt x="41" y="4635"/>
                    </a:moveTo>
                    <a:lnTo>
                      <a:pt x="55" y="4608"/>
                    </a:lnTo>
                    <a:lnTo>
                      <a:pt x="70" y="4615"/>
                    </a:lnTo>
                    <a:lnTo>
                      <a:pt x="55" y="4643"/>
                    </a:lnTo>
                    <a:lnTo>
                      <a:pt x="41" y="4635"/>
                    </a:lnTo>
                    <a:close/>
                    <a:moveTo>
                      <a:pt x="55" y="4608"/>
                    </a:moveTo>
                    <a:lnTo>
                      <a:pt x="55" y="4608"/>
                    </a:lnTo>
                    <a:lnTo>
                      <a:pt x="62" y="4612"/>
                    </a:lnTo>
                    <a:lnTo>
                      <a:pt x="55" y="4608"/>
                    </a:lnTo>
                    <a:close/>
                    <a:moveTo>
                      <a:pt x="55" y="4608"/>
                    </a:moveTo>
                    <a:lnTo>
                      <a:pt x="73" y="4578"/>
                    </a:lnTo>
                    <a:lnTo>
                      <a:pt x="87" y="4586"/>
                    </a:lnTo>
                    <a:lnTo>
                      <a:pt x="70" y="4616"/>
                    </a:lnTo>
                    <a:lnTo>
                      <a:pt x="55" y="4608"/>
                    </a:lnTo>
                    <a:close/>
                    <a:moveTo>
                      <a:pt x="73" y="4578"/>
                    </a:moveTo>
                    <a:lnTo>
                      <a:pt x="73" y="4577"/>
                    </a:lnTo>
                    <a:lnTo>
                      <a:pt x="80" y="4582"/>
                    </a:lnTo>
                    <a:lnTo>
                      <a:pt x="73" y="4578"/>
                    </a:lnTo>
                    <a:close/>
                    <a:moveTo>
                      <a:pt x="73" y="4577"/>
                    </a:moveTo>
                    <a:lnTo>
                      <a:pt x="93" y="4547"/>
                    </a:lnTo>
                    <a:lnTo>
                      <a:pt x="107" y="4556"/>
                    </a:lnTo>
                    <a:lnTo>
                      <a:pt x="86" y="4586"/>
                    </a:lnTo>
                    <a:lnTo>
                      <a:pt x="73" y="4577"/>
                    </a:lnTo>
                    <a:close/>
                    <a:moveTo>
                      <a:pt x="93" y="4547"/>
                    </a:moveTo>
                    <a:lnTo>
                      <a:pt x="116" y="4514"/>
                    </a:lnTo>
                    <a:lnTo>
                      <a:pt x="129" y="4523"/>
                    </a:lnTo>
                    <a:lnTo>
                      <a:pt x="107" y="4556"/>
                    </a:lnTo>
                    <a:lnTo>
                      <a:pt x="93" y="4547"/>
                    </a:lnTo>
                    <a:close/>
                    <a:moveTo>
                      <a:pt x="116" y="4514"/>
                    </a:moveTo>
                    <a:lnTo>
                      <a:pt x="116" y="4514"/>
                    </a:lnTo>
                    <a:lnTo>
                      <a:pt x="123" y="4519"/>
                    </a:lnTo>
                    <a:lnTo>
                      <a:pt x="116" y="4514"/>
                    </a:lnTo>
                    <a:close/>
                    <a:moveTo>
                      <a:pt x="116" y="4514"/>
                    </a:moveTo>
                    <a:lnTo>
                      <a:pt x="141" y="4481"/>
                    </a:lnTo>
                    <a:lnTo>
                      <a:pt x="154" y="4490"/>
                    </a:lnTo>
                    <a:lnTo>
                      <a:pt x="129" y="4523"/>
                    </a:lnTo>
                    <a:lnTo>
                      <a:pt x="116" y="4514"/>
                    </a:lnTo>
                    <a:close/>
                    <a:moveTo>
                      <a:pt x="141" y="4481"/>
                    </a:moveTo>
                    <a:lnTo>
                      <a:pt x="141" y="4481"/>
                    </a:lnTo>
                    <a:lnTo>
                      <a:pt x="142" y="4481"/>
                    </a:lnTo>
                    <a:lnTo>
                      <a:pt x="148" y="4486"/>
                    </a:lnTo>
                    <a:lnTo>
                      <a:pt x="141" y="4481"/>
                    </a:lnTo>
                    <a:close/>
                    <a:moveTo>
                      <a:pt x="142" y="4481"/>
                    </a:moveTo>
                    <a:lnTo>
                      <a:pt x="169" y="4446"/>
                    </a:lnTo>
                    <a:lnTo>
                      <a:pt x="182" y="4456"/>
                    </a:lnTo>
                    <a:lnTo>
                      <a:pt x="154" y="4491"/>
                    </a:lnTo>
                    <a:lnTo>
                      <a:pt x="142" y="4481"/>
                    </a:lnTo>
                    <a:close/>
                    <a:moveTo>
                      <a:pt x="169" y="4446"/>
                    </a:moveTo>
                    <a:lnTo>
                      <a:pt x="169" y="4445"/>
                    </a:lnTo>
                    <a:lnTo>
                      <a:pt x="176" y="4451"/>
                    </a:lnTo>
                    <a:lnTo>
                      <a:pt x="169" y="4446"/>
                    </a:lnTo>
                    <a:close/>
                    <a:moveTo>
                      <a:pt x="169" y="4445"/>
                    </a:moveTo>
                    <a:lnTo>
                      <a:pt x="200" y="4410"/>
                    </a:lnTo>
                    <a:lnTo>
                      <a:pt x="213" y="4421"/>
                    </a:lnTo>
                    <a:lnTo>
                      <a:pt x="182" y="4456"/>
                    </a:lnTo>
                    <a:lnTo>
                      <a:pt x="169" y="4445"/>
                    </a:lnTo>
                    <a:close/>
                    <a:moveTo>
                      <a:pt x="213" y="4421"/>
                    </a:moveTo>
                    <a:lnTo>
                      <a:pt x="212" y="4422"/>
                    </a:lnTo>
                    <a:lnTo>
                      <a:pt x="213" y="4421"/>
                    </a:lnTo>
                    <a:lnTo>
                      <a:pt x="207" y="4416"/>
                    </a:lnTo>
                    <a:lnTo>
                      <a:pt x="213" y="4421"/>
                    </a:lnTo>
                    <a:close/>
                    <a:moveTo>
                      <a:pt x="200" y="4410"/>
                    </a:moveTo>
                    <a:lnTo>
                      <a:pt x="232" y="4373"/>
                    </a:lnTo>
                    <a:lnTo>
                      <a:pt x="245" y="4384"/>
                    </a:lnTo>
                    <a:lnTo>
                      <a:pt x="213" y="4421"/>
                    </a:lnTo>
                    <a:lnTo>
                      <a:pt x="200" y="4410"/>
                    </a:lnTo>
                    <a:close/>
                    <a:moveTo>
                      <a:pt x="232" y="4373"/>
                    </a:moveTo>
                    <a:lnTo>
                      <a:pt x="233" y="4373"/>
                    </a:lnTo>
                    <a:lnTo>
                      <a:pt x="232" y="4373"/>
                    </a:lnTo>
                    <a:lnTo>
                      <a:pt x="238" y="4379"/>
                    </a:lnTo>
                    <a:lnTo>
                      <a:pt x="232" y="4373"/>
                    </a:lnTo>
                    <a:close/>
                    <a:moveTo>
                      <a:pt x="232" y="4373"/>
                    </a:moveTo>
                    <a:lnTo>
                      <a:pt x="267" y="4336"/>
                    </a:lnTo>
                    <a:lnTo>
                      <a:pt x="280" y="4347"/>
                    </a:lnTo>
                    <a:lnTo>
                      <a:pt x="245" y="4384"/>
                    </a:lnTo>
                    <a:lnTo>
                      <a:pt x="232" y="4373"/>
                    </a:lnTo>
                    <a:close/>
                    <a:moveTo>
                      <a:pt x="267" y="4336"/>
                    </a:moveTo>
                    <a:lnTo>
                      <a:pt x="303" y="4298"/>
                    </a:lnTo>
                    <a:lnTo>
                      <a:pt x="316" y="4309"/>
                    </a:lnTo>
                    <a:lnTo>
                      <a:pt x="280" y="4347"/>
                    </a:lnTo>
                    <a:lnTo>
                      <a:pt x="267" y="4336"/>
                    </a:lnTo>
                    <a:close/>
                    <a:moveTo>
                      <a:pt x="303" y="4298"/>
                    </a:moveTo>
                    <a:lnTo>
                      <a:pt x="302" y="4299"/>
                    </a:lnTo>
                    <a:lnTo>
                      <a:pt x="303" y="4298"/>
                    </a:lnTo>
                    <a:lnTo>
                      <a:pt x="309" y="4304"/>
                    </a:lnTo>
                    <a:lnTo>
                      <a:pt x="303" y="4298"/>
                    </a:lnTo>
                    <a:close/>
                    <a:moveTo>
                      <a:pt x="303" y="4298"/>
                    </a:moveTo>
                    <a:lnTo>
                      <a:pt x="341" y="4260"/>
                    </a:lnTo>
                    <a:lnTo>
                      <a:pt x="353" y="4271"/>
                    </a:lnTo>
                    <a:lnTo>
                      <a:pt x="315" y="4309"/>
                    </a:lnTo>
                    <a:lnTo>
                      <a:pt x="303" y="4298"/>
                    </a:lnTo>
                    <a:close/>
                    <a:moveTo>
                      <a:pt x="341" y="4260"/>
                    </a:moveTo>
                    <a:lnTo>
                      <a:pt x="342" y="4259"/>
                    </a:lnTo>
                    <a:lnTo>
                      <a:pt x="341" y="4260"/>
                    </a:lnTo>
                    <a:lnTo>
                      <a:pt x="348" y="4266"/>
                    </a:lnTo>
                    <a:lnTo>
                      <a:pt x="341" y="4260"/>
                    </a:lnTo>
                    <a:close/>
                    <a:moveTo>
                      <a:pt x="341" y="4260"/>
                    </a:moveTo>
                    <a:lnTo>
                      <a:pt x="382" y="4220"/>
                    </a:lnTo>
                    <a:lnTo>
                      <a:pt x="393" y="4232"/>
                    </a:lnTo>
                    <a:lnTo>
                      <a:pt x="353" y="4271"/>
                    </a:lnTo>
                    <a:lnTo>
                      <a:pt x="341" y="4260"/>
                    </a:lnTo>
                    <a:close/>
                    <a:moveTo>
                      <a:pt x="382" y="4220"/>
                    </a:moveTo>
                    <a:lnTo>
                      <a:pt x="382" y="4220"/>
                    </a:lnTo>
                    <a:lnTo>
                      <a:pt x="388" y="4227"/>
                    </a:lnTo>
                    <a:lnTo>
                      <a:pt x="382" y="4220"/>
                    </a:lnTo>
                    <a:close/>
                    <a:moveTo>
                      <a:pt x="382" y="4220"/>
                    </a:moveTo>
                    <a:lnTo>
                      <a:pt x="424" y="4181"/>
                    </a:lnTo>
                    <a:lnTo>
                      <a:pt x="435" y="4194"/>
                    </a:lnTo>
                    <a:lnTo>
                      <a:pt x="393" y="4233"/>
                    </a:lnTo>
                    <a:lnTo>
                      <a:pt x="382" y="4220"/>
                    </a:lnTo>
                    <a:close/>
                    <a:moveTo>
                      <a:pt x="424" y="4181"/>
                    </a:moveTo>
                    <a:lnTo>
                      <a:pt x="422" y="4183"/>
                    </a:lnTo>
                    <a:lnTo>
                      <a:pt x="424" y="4181"/>
                    </a:lnTo>
                    <a:lnTo>
                      <a:pt x="430" y="4188"/>
                    </a:lnTo>
                    <a:lnTo>
                      <a:pt x="424" y="4181"/>
                    </a:lnTo>
                    <a:close/>
                    <a:moveTo>
                      <a:pt x="424" y="4181"/>
                    </a:moveTo>
                    <a:lnTo>
                      <a:pt x="467" y="4142"/>
                    </a:lnTo>
                    <a:lnTo>
                      <a:pt x="478" y="4155"/>
                    </a:lnTo>
                    <a:lnTo>
                      <a:pt x="435" y="4194"/>
                    </a:lnTo>
                    <a:lnTo>
                      <a:pt x="424" y="4181"/>
                    </a:lnTo>
                    <a:close/>
                    <a:moveTo>
                      <a:pt x="467" y="4142"/>
                    </a:moveTo>
                    <a:lnTo>
                      <a:pt x="468" y="4141"/>
                    </a:lnTo>
                    <a:lnTo>
                      <a:pt x="468" y="4142"/>
                    </a:lnTo>
                    <a:lnTo>
                      <a:pt x="473" y="4148"/>
                    </a:lnTo>
                    <a:lnTo>
                      <a:pt x="467" y="4142"/>
                    </a:lnTo>
                    <a:close/>
                    <a:moveTo>
                      <a:pt x="468" y="4142"/>
                    </a:moveTo>
                    <a:lnTo>
                      <a:pt x="513" y="4102"/>
                    </a:lnTo>
                    <a:lnTo>
                      <a:pt x="524" y="4114"/>
                    </a:lnTo>
                    <a:lnTo>
                      <a:pt x="478" y="4155"/>
                    </a:lnTo>
                    <a:lnTo>
                      <a:pt x="468" y="4142"/>
                    </a:lnTo>
                    <a:close/>
                    <a:moveTo>
                      <a:pt x="513" y="4102"/>
                    </a:moveTo>
                    <a:lnTo>
                      <a:pt x="512" y="4103"/>
                    </a:lnTo>
                    <a:lnTo>
                      <a:pt x="513" y="4102"/>
                    </a:lnTo>
                    <a:lnTo>
                      <a:pt x="518" y="4108"/>
                    </a:lnTo>
                    <a:lnTo>
                      <a:pt x="513" y="4102"/>
                    </a:lnTo>
                    <a:close/>
                    <a:moveTo>
                      <a:pt x="513" y="4102"/>
                    </a:moveTo>
                    <a:lnTo>
                      <a:pt x="559" y="4063"/>
                    </a:lnTo>
                    <a:lnTo>
                      <a:pt x="569" y="4075"/>
                    </a:lnTo>
                    <a:lnTo>
                      <a:pt x="524" y="4114"/>
                    </a:lnTo>
                    <a:lnTo>
                      <a:pt x="513" y="4102"/>
                    </a:lnTo>
                    <a:close/>
                    <a:moveTo>
                      <a:pt x="559" y="4063"/>
                    </a:moveTo>
                    <a:lnTo>
                      <a:pt x="559" y="4062"/>
                    </a:lnTo>
                    <a:lnTo>
                      <a:pt x="559" y="4063"/>
                    </a:lnTo>
                    <a:lnTo>
                      <a:pt x="564" y="4069"/>
                    </a:lnTo>
                    <a:lnTo>
                      <a:pt x="559" y="4063"/>
                    </a:lnTo>
                    <a:close/>
                    <a:moveTo>
                      <a:pt x="559" y="4063"/>
                    </a:moveTo>
                    <a:lnTo>
                      <a:pt x="606" y="4024"/>
                    </a:lnTo>
                    <a:lnTo>
                      <a:pt x="616" y="4036"/>
                    </a:lnTo>
                    <a:lnTo>
                      <a:pt x="569" y="4075"/>
                    </a:lnTo>
                    <a:lnTo>
                      <a:pt x="559" y="4063"/>
                    </a:lnTo>
                    <a:close/>
                    <a:moveTo>
                      <a:pt x="606" y="4024"/>
                    </a:moveTo>
                    <a:lnTo>
                      <a:pt x="606" y="4023"/>
                    </a:lnTo>
                    <a:lnTo>
                      <a:pt x="611" y="4030"/>
                    </a:lnTo>
                    <a:lnTo>
                      <a:pt x="606" y="4024"/>
                    </a:lnTo>
                    <a:close/>
                    <a:moveTo>
                      <a:pt x="606" y="4023"/>
                    </a:moveTo>
                    <a:lnTo>
                      <a:pt x="655" y="3984"/>
                    </a:lnTo>
                    <a:lnTo>
                      <a:pt x="666" y="3997"/>
                    </a:lnTo>
                    <a:lnTo>
                      <a:pt x="616" y="4036"/>
                    </a:lnTo>
                    <a:lnTo>
                      <a:pt x="606" y="4023"/>
                    </a:lnTo>
                    <a:close/>
                    <a:moveTo>
                      <a:pt x="655" y="3984"/>
                    </a:moveTo>
                    <a:lnTo>
                      <a:pt x="655" y="3984"/>
                    </a:lnTo>
                    <a:lnTo>
                      <a:pt x="661" y="3991"/>
                    </a:lnTo>
                    <a:lnTo>
                      <a:pt x="655" y="3984"/>
                    </a:lnTo>
                    <a:close/>
                    <a:moveTo>
                      <a:pt x="655" y="3984"/>
                    </a:moveTo>
                    <a:lnTo>
                      <a:pt x="705" y="3946"/>
                    </a:lnTo>
                    <a:lnTo>
                      <a:pt x="715" y="3959"/>
                    </a:lnTo>
                    <a:lnTo>
                      <a:pt x="666" y="3997"/>
                    </a:lnTo>
                    <a:lnTo>
                      <a:pt x="655" y="3984"/>
                    </a:lnTo>
                    <a:close/>
                    <a:moveTo>
                      <a:pt x="705" y="3946"/>
                    </a:moveTo>
                    <a:lnTo>
                      <a:pt x="702" y="3948"/>
                    </a:lnTo>
                    <a:lnTo>
                      <a:pt x="705" y="3946"/>
                    </a:lnTo>
                    <a:lnTo>
                      <a:pt x="710" y="3953"/>
                    </a:lnTo>
                    <a:lnTo>
                      <a:pt x="705" y="3946"/>
                    </a:lnTo>
                    <a:close/>
                    <a:moveTo>
                      <a:pt x="705" y="3946"/>
                    </a:moveTo>
                    <a:lnTo>
                      <a:pt x="755" y="3908"/>
                    </a:lnTo>
                    <a:lnTo>
                      <a:pt x="766" y="3921"/>
                    </a:lnTo>
                    <a:lnTo>
                      <a:pt x="715" y="3959"/>
                    </a:lnTo>
                    <a:lnTo>
                      <a:pt x="705" y="3946"/>
                    </a:lnTo>
                    <a:close/>
                    <a:moveTo>
                      <a:pt x="755" y="3908"/>
                    </a:moveTo>
                    <a:lnTo>
                      <a:pt x="806" y="3869"/>
                    </a:lnTo>
                    <a:lnTo>
                      <a:pt x="816" y="3883"/>
                    </a:lnTo>
                    <a:lnTo>
                      <a:pt x="766" y="3921"/>
                    </a:lnTo>
                    <a:lnTo>
                      <a:pt x="755" y="3908"/>
                    </a:lnTo>
                    <a:close/>
                    <a:moveTo>
                      <a:pt x="806" y="3869"/>
                    </a:moveTo>
                    <a:lnTo>
                      <a:pt x="807" y="3869"/>
                    </a:lnTo>
                    <a:lnTo>
                      <a:pt x="806" y="3869"/>
                    </a:lnTo>
                    <a:lnTo>
                      <a:pt x="811" y="3877"/>
                    </a:lnTo>
                    <a:lnTo>
                      <a:pt x="806" y="3869"/>
                    </a:lnTo>
                    <a:close/>
                    <a:moveTo>
                      <a:pt x="806" y="3869"/>
                    </a:moveTo>
                    <a:lnTo>
                      <a:pt x="858" y="3833"/>
                    </a:lnTo>
                    <a:lnTo>
                      <a:pt x="867" y="3847"/>
                    </a:lnTo>
                    <a:lnTo>
                      <a:pt x="815" y="3883"/>
                    </a:lnTo>
                    <a:lnTo>
                      <a:pt x="806" y="3869"/>
                    </a:lnTo>
                    <a:close/>
                    <a:moveTo>
                      <a:pt x="858" y="3833"/>
                    </a:moveTo>
                    <a:lnTo>
                      <a:pt x="911" y="3797"/>
                    </a:lnTo>
                    <a:lnTo>
                      <a:pt x="920" y="3811"/>
                    </a:lnTo>
                    <a:lnTo>
                      <a:pt x="867" y="3847"/>
                    </a:lnTo>
                    <a:lnTo>
                      <a:pt x="858" y="3833"/>
                    </a:lnTo>
                    <a:close/>
                    <a:moveTo>
                      <a:pt x="911" y="3797"/>
                    </a:moveTo>
                    <a:lnTo>
                      <a:pt x="910" y="3798"/>
                    </a:lnTo>
                    <a:lnTo>
                      <a:pt x="911" y="3797"/>
                    </a:lnTo>
                    <a:lnTo>
                      <a:pt x="916" y="3805"/>
                    </a:lnTo>
                    <a:lnTo>
                      <a:pt x="911" y="3797"/>
                    </a:lnTo>
                    <a:close/>
                    <a:moveTo>
                      <a:pt x="911" y="3797"/>
                    </a:moveTo>
                    <a:lnTo>
                      <a:pt x="963" y="3762"/>
                    </a:lnTo>
                    <a:lnTo>
                      <a:pt x="972" y="3776"/>
                    </a:lnTo>
                    <a:lnTo>
                      <a:pt x="920" y="3811"/>
                    </a:lnTo>
                    <a:lnTo>
                      <a:pt x="911" y="3797"/>
                    </a:lnTo>
                    <a:close/>
                    <a:moveTo>
                      <a:pt x="963" y="3762"/>
                    </a:moveTo>
                    <a:lnTo>
                      <a:pt x="964" y="3761"/>
                    </a:lnTo>
                    <a:lnTo>
                      <a:pt x="964" y="3762"/>
                    </a:lnTo>
                    <a:lnTo>
                      <a:pt x="968" y="3770"/>
                    </a:lnTo>
                    <a:lnTo>
                      <a:pt x="963" y="3762"/>
                    </a:lnTo>
                    <a:close/>
                    <a:moveTo>
                      <a:pt x="964" y="3762"/>
                    </a:moveTo>
                    <a:lnTo>
                      <a:pt x="1018" y="3729"/>
                    </a:lnTo>
                    <a:lnTo>
                      <a:pt x="1026" y="3744"/>
                    </a:lnTo>
                    <a:lnTo>
                      <a:pt x="972" y="3777"/>
                    </a:lnTo>
                    <a:lnTo>
                      <a:pt x="964" y="3762"/>
                    </a:lnTo>
                    <a:close/>
                    <a:moveTo>
                      <a:pt x="1018" y="3729"/>
                    </a:moveTo>
                    <a:lnTo>
                      <a:pt x="1071" y="3697"/>
                    </a:lnTo>
                    <a:lnTo>
                      <a:pt x="1080" y="3711"/>
                    </a:lnTo>
                    <a:lnTo>
                      <a:pt x="1026" y="3744"/>
                    </a:lnTo>
                    <a:lnTo>
                      <a:pt x="1018" y="3729"/>
                    </a:lnTo>
                    <a:close/>
                    <a:moveTo>
                      <a:pt x="1071" y="3697"/>
                    </a:moveTo>
                    <a:lnTo>
                      <a:pt x="1070" y="3697"/>
                    </a:lnTo>
                    <a:lnTo>
                      <a:pt x="1071" y="3697"/>
                    </a:lnTo>
                    <a:lnTo>
                      <a:pt x="1075" y="3704"/>
                    </a:lnTo>
                    <a:lnTo>
                      <a:pt x="1071" y="3697"/>
                    </a:lnTo>
                    <a:close/>
                    <a:moveTo>
                      <a:pt x="1071" y="3697"/>
                    </a:moveTo>
                    <a:lnTo>
                      <a:pt x="1125" y="3666"/>
                    </a:lnTo>
                    <a:lnTo>
                      <a:pt x="1133" y="3680"/>
                    </a:lnTo>
                    <a:lnTo>
                      <a:pt x="1080" y="3711"/>
                    </a:lnTo>
                    <a:lnTo>
                      <a:pt x="1071" y="3697"/>
                    </a:lnTo>
                    <a:close/>
                    <a:moveTo>
                      <a:pt x="1125" y="3666"/>
                    </a:moveTo>
                    <a:lnTo>
                      <a:pt x="1124" y="3666"/>
                    </a:lnTo>
                    <a:lnTo>
                      <a:pt x="1125" y="3666"/>
                    </a:lnTo>
                    <a:lnTo>
                      <a:pt x="1129" y="3673"/>
                    </a:lnTo>
                    <a:lnTo>
                      <a:pt x="1125" y="3666"/>
                    </a:lnTo>
                    <a:close/>
                    <a:moveTo>
                      <a:pt x="1125" y="3666"/>
                    </a:moveTo>
                    <a:lnTo>
                      <a:pt x="1178" y="3636"/>
                    </a:lnTo>
                    <a:lnTo>
                      <a:pt x="1187" y="3650"/>
                    </a:lnTo>
                    <a:lnTo>
                      <a:pt x="1133" y="3680"/>
                    </a:lnTo>
                    <a:lnTo>
                      <a:pt x="1125" y="3666"/>
                    </a:lnTo>
                    <a:close/>
                    <a:moveTo>
                      <a:pt x="1178" y="3636"/>
                    </a:moveTo>
                    <a:lnTo>
                      <a:pt x="1178" y="3636"/>
                    </a:lnTo>
                    <a:lnTo>
                      <a:pt x="1182" y="3643"/>
                    </a:lnTo>
                    <a:lnTo>
                      <a:pt x="1178" y="3636"/>
                    </a:lnTo>
                    <a:close/>
                    <a:moveTo>
                      <a:pt x="1178" y="3636"/>
                    </a:moveTo>
                    <a:lnTo>
                      <a:pt x="1232" y="3608"/>
                    </a:lnTo>
                    <a:lnTo>
                      <a:pt x="1239" y="3622"/>
                    </a:lnTo>
                    <a:lnTo>
                      <a:pt x="1186" y="3650"/>
                    </a:lnTo>
                    <a:lnTo>
                      <a:pt x="1178" y="3636"/>
                    </a:lnTo>
                    <a:close/>
                    <a:moveTo>
                      <a:pt x="1232" y="3608"/>
                    </a:moveTo>
                    <a:lnTo>
                      <a:pt x="1232" y="3608"/>
                    </a:lnTo>
                    <a:lnTo>
                      <a:pt x="1236" y="3615"/>
                    </a:lnTo>
                    <a:lnTo>
                      <a:pt x="1232" y="3608"/>
                    </a:lnTo>
                    <a:close/>
                    <a:moveTo>
                      <a:pt x="1232" y="3608"/>
                    </a:moveTo>
                    <a:lnTo>
                      <a:pt x="1285" y="3581"/>
                    </a:lnTo>
                    <a:lnTo>
                      <a:pt x="1293" y="3596"/>
                    </a:lnTo>
                    <a:lnTo>
                      <a:pt x="1239" y="3622"/>
                    </a:lnTo>
                    <a:lnTo>
                      <a:pt x="1232" y="3608"/>
                    </a:lnTo>
                    <a:close/>
                    <a:moveTo>
                      <a:pt x="1285" y="3581"/>
                    </a:moveTo>
                    <a:lnTo>
                      <a:pt x="1285" y="3580"/>
                    </a:lnTo>
                    <a:lnTo>
                      <a:pt x="1290" y="3588"/>
                    </a:lnTo>
                    <a:lnTo>
                      <a:pt x="1285" y="3581"/>
                    </a:lnTo>
                    <a:close/>
                    <a:moveTo>
                      <a:pt x="1285" y="3580"/>
                    </a:moveTo>
                    <a:lnTo>
                      <a:pt x="1339" y="3555"/>
                    </a:lnTo>
                    <a:lnTo>
                      <a:pt x="1346" y="3571"/>
                    </a:lnTo>
                    <a:lnTo>
                      <a:pt x="1293" y="3596"/>
                    </a:lnTo>
                    <a:lnTo>
                      <a:pt x="1285" y="3580"/>
                    </a:lnTo>
                    <a:close/>
                    <a:moveTo>
                      <a:pt x="1339" y="3555"/>
                    </a:moveTo>
                    <a:lnTo>
                      <a:pt x="1338" y="3557"/>
                    </a:lnTo>
                    <a:lnTo>
                      <a:pt x="1340" y="3555"/>
                    </a:lnTo>
                    <a:lnTo>
                      <a:pt x="1343" y="3564"/>
                    </a:lnTo>
                    <a:lnTo>
                      <a:pt x="1339" y="3555"/>
                    </a:lnTo>
                    <a:close/>
                    <a:moveTo>
                      <a:pt x="1340" y="3555"/>
                    </a:moveTo>
                    <a:lnTo>
                      <a:pt x="1441" y="3511"/>
                    </a:lnTo>
                    <a:lnTo>
                      <a:pt x="1447" y="3527"/>
                    </a:lnTo>
                    <a:lnTo>
                      <a:pt x="1346" y="3571"/>
                    </a:lnTo>
                    <a:lnTo>
                      <a:pt x="1340" y="3555"/>
                    </a:lnTo>
                    <a:close/>
                    <a:moveTo>
                      <a:pt x="1441" y="3511"/>
                    </a:moveTo>
                    <a:lnTo>
                      <a:pt x="1441" y="3511"/>
                    </a:lnTo>
                    <a:lnTo>
                      <a:pt x="1444" y="3519"/>
                    </a:lnTo>
                    <a:lnTo>
                      <a:pt x="1441" y="3511"/>
                    </a:lnTo>
                    <a:close/>
                    <a:moveTo>
                      <a:pt x="1441" y="3511"/>
                    </a:moveTo>
                    <a:lnTo>
                      <a:pt x="1535" y="3472"/>
                    </a:lnTo>
                    <a:lnTo>
                      <a:pt x="1541" y="3488"/>
                    </a:lnTo>
                    <a:lnTo>
                      <a:pt x="1447" y="3527"/>
                    </a:lnTo>
                    <a:lnTo>
                      <a:pt x="1441" y="3511"/>
                    </a:lnTo>
                    <a:close/>
                    <a:moveTo>
                      <a:pt x="1535" y="3472"/>
                    </a:moveTo>
                    <a:lnTo>
                      <a:pt x="1535" y="3472"/>
                    </a:lnTo>
                    <a:lnTo>
                      <a:pt x="1538" y="3480"/>
                    </a:lnTo>
                    <a:lnTo>
                      <a:pt x="1535" y="3472"/>
                    </a:lnTo>
                    <a:close/>
                    <a:moveTo>
                      <a:pt x="1535" y="3472"/>
                    </a:moveTo>
                    <a:lnTo>
                      <a:pt x="1621" y="3438"/>
                    </a:lnTo>
                    <a:lnTo>
                      <a:pt x="1627" y="3454"/>
                    </a:lnTo>
                    <a:lnTo>
                      <a:pt x="1541" y="3488"/>
                    </a:lnTo>
                    <a:lnTo>
                      <a:pt x="1535" y="3472"/>
                    </a:lnTo>
                    <a:close/>
                    <a:moveTo>
                      <a:pt x="1621" y="3438"/>
                    </a:moveTo>
                    <a:lnTo>
                      <a:pt x="1624" y="3437"/>
                    </a:lnTo>
                    <a:lnTo>
                      <a:pt x="1621" y="3438"/>
                    </a:lnTo>
                    <a:lnTo>
                      <a:pt x="1624" y="3446"/>
                    </a:lnTo>
                    <a:lnTo>
                      <a:pt x="1621" y="3438"/>
                    </a:lnTo>
                    <a:close/>
                    <a:moveTo>
                      <a:pt x="1621" y="3438"/>
                    </a:moveTo>
                    <a:lnTo>
                      <a:pt x="1699" y="3408"/>
                    </a:lnTo>
                    <a:lnTo>
                      <a:pt x="1705" y="3424"/>
                    </a:lnTo>
                    <a:lnTo>
                      <a:pt x="1627" y="3454"/>
                    </a:lnTo>
                    <a:lnTo>
                      <a:pt x="1621" y="3438"/>
                    </a:lnTo>
                    <a:close/>
                    <a:moveTo>
                      <a:pt x="1699" y="3408"/>
                    </a:moveTo>
                    <a:lnTo>
                      <a:pt x="1698" y="3409"/>
                    </a:lnTo>
                    <a:lnTo>
                      <a:pt x="1699" y="3408"/>
                    </a:lnTo>
                    <a:lnTo>
                      <a:pt x="1702" y="3417"/>
                    </a:lnTo>
                    <a:lnTo>
                      <a:pt x="1699" y="3408"/>
                    </a:lnTo>
                    <a:close/>
                    <a:moveTo>
                      <a:pt x="1699" y="3408"/>
                    </a:moveTo>
                    <a:lnTo>
                      <a:pt x="1772" y="3383"/>
                    </a:lnTo>
                    <a:lnTo>
                      <a:pt x="1778" y="3398"/>
                    </a:lnTo>
                    <a:lnTo>
                      <a:pt x="1704" y="3424"/>
                    </a:lnTo>
                    <a:lnTo>
                      <a:pt x="1699" y="3408"/>
                    </a:lnTo>
                    <a:close/>
                    <a:moveTo>
                      <a:pt x="1772" y="3383"/>
                    </a:moveTo>
                    <a:lnTo>
                      <a:pt x="1773" y="3383"/>
                    </a:lnTo>
                    <a:lnTo>
                      <a:pt x="1772" y="3383"/>
                    </a:lnTo>
                    <a:lnTo>
                      <a:pt x="1775" y="3391"/>
                    </a:lnTo>
                    <a:lnTo>
                      <a:pt x="1772" y="3383"/>
                    </a:lnTo>
                    <a:close/>
                    <a:moveTo>
                      <a:pt x="1772" y="3383"/>
                    </a:moveTo>
                    <a:lnTo>
                      <a:pt x="1838" y="3361"/>
                    </a:lnTo>
                    <a:lnTo>
                      <a:pt x="1843" y="3376"/>
                    </a:lnTo>
                    <a:lnTo>
                      <a:pt x="1778" y="3398"/>
                    </a:lnTo>
                    <a:lnTo>
                      <a:pt x="1772" y="3383"/>
                    </a:lnTo>
                    <a:close/>
                    <a:moveTo>
                      <a:pt x="1838" y="3361"/>
                    </a:moveTo>
                    <a:lnTo>
                      <a:pt x="1838" y="3361"/>
                    </a:lnTo>
                    <a:lnTo>
                      <a:pt x="1841" y="3369"/>
                    </a:lnTo>
                    <a:lnTo>
                      <a:pt x="1838" y="3361"/>
                    </a:lnTo>
                    <a:close/>
                    <a:moveTo>
                      <a:pt x="1838" y="3361"/>
                    </a:moveTo>
                    <a:lnTo>
                      <a:pt x="1898" y="3342"/>
                    </a:lnTo>
                    <a:lnTo>
                      <a:pt x="1903" y="3358"/>
                    </a:lnTo>
                    <a:lnTo>
                      <a:pt x="1843" y="3376"/>
                    </a:lnTo>
                    <a:lnTo>
                      <a:pt x="1838" y="3361"/>
                    </a:lnTo>
                    <a:close/>
                    <a:moveTo>
                      <a:pt x="1898" y="3342"/>
                    </a:moveTo>
                    <a:lnTo>
                      <a:pt x="1899" y="3342"/>
                    </a:lnTo>
                    <a:lnTo>
                      <a:pt x="1901" y="3351"/>
                    </a:lnTo>
                    <a:lnTo>
                      <a:pt x="1898" y="3342"/>
                    </a:lnTo>
                    <a:close/>
                    <a:moveTo>
                      <a:pt x="1899" y="3342"/>
                    </a:moveTo>
                    <a:lnTo>
                      <a:pt x="1954" y="3328"/>
                    </a:lnTo>
                    <a:lnTo>
                      <a:pt x="1958" y="3343"/>
                    </a:lnTo>
                    <a:lnTo>
                      <a:pt x="1903" y="3358"/>
                    </a:lnTo>
                    <a:lnTo>
                      <a:pt x="1899" y="3342"/>
                    </a:lnTo>
                    <a:close/>
                    <a:moveTo>
                      <a:pt x="1954" y="3328"/>
                    </a:moveTo>
                    <a:lnTo>
                      <a:pt x="1954" y="3328"/>
                    </a:lnTo>
                    <a:lnTo>
                      <a:pt x="1956" y="3336"/>
                    </a:lnTo>
                    <a:lnTo>
                      <a:pt x="1954" y="3328"/>
                    </a:lnTo>
                    <a:close/>
                    <a:moveTo>
                      <a:pt x="1954" y="3328"/>
                    </a:moveTo>
                    <a:lnTo>
                      <a:pt x="2004" y="3316"/>
                    </a:lnTo>
                    <a:lnTo>
                      <a:pt x="2008" y="3332"/>
                    </a:lnTo>
                    <a:lnTo>
                      <a:pt x="1958" y="3344"/>
                    </a:lnTo>
                    <a:lnTo>
                      <a:pt x="1954" y="3328"/>
                    </a:lnTo>
                    <a:close/>
                    <a:moveTo>
                      <a:pt x="2004" y="3316"/>
                    </a:moveTo>
                    <a:lnTo>
                      <a:pt x="2005" y="3316"/>
                    </a:lnTo>
                    <a:lnTo>
                      <a:pt x="2004" y="3316"/>
                    </a:lnTo>
                    <a:lnTo>
                      <a:pt x="2006" y="3324"/>
                    </a:lnTo>
                    <a:lnTo>
                      <a:pt x="2004" y="3316"/>
                    </a:lnTo>
                    <a:close/>
                    <a:moveTo>
                      <a:pt x="2004" y="3316"/>
                    </a:moveTo>
                    <a:lnTo>
                      <a:pt x="2049" y="3306"/>
                    </a:lnTo>
                    <a:lnTo>
                      <a:pt x="2052" y="3323"/>
                    </a:lnTo>
                    <a:lnTo>
                      <a:pt x="2007" y="3332"/>
                    </a:lnTo>
                    <a:lnTo>
                      <a:pt x="2004" y="3316"/>
                    </a:lnTo>
                    <a:close/>
                    <a:moveTo>
                      <a:pt x="2049" y="3306"/>
                    </a:moveTo>
                    <a:lnTo>
                      <a:pt x="2049" y="3306"/>
                    </a:lnTo>
                    <a:lnTo>
                      <a:pt x="2051" y="3315"/>
                    </a:lnTo>
                    <a:lnTo>
                      <a:pt x="2049" y="3306"/>
                    </a:lnTo>
                    <a:close/>
                    <a:moveTo>
                      <a:pt x="2049" y="3306"/>
                    </a:moveTo>
                    <a:lnTo>
                      <a:pt x="2090" y="3299"/>
                    </a:lnTo>
                    <a:lnTo>
                      <a:pt x="2094" y="3316"/>
                    </a:lnTo>
                    <a:lnTo>
                      <a:pt x="2052" y="3323"/>
                    </a:lnTo>
                    <a:lnTo>
                      <a:pt x="2049" y="3306"/>
                    </a:lnTo>
                    <a:close/>
                    <a:moveTo>
                      <a:pt x="2090" y="3299"/>
                    </a:moveTo>
                    <a:lnTo>
                      <a:pt x="2090" y="3299"/>
                    </a:lnTo>
                    <a:lnTo>
                      <a:pt x="2091" y="3299"/>
                    </a:lnTo>
                    <a:lnTo>
                      <a:pt x="2093" y="3307"/>
                    </a:lnTo>
                    <a:lnTo>
                      <a:pt x="2090" y="3299"/>
                    </a:lnTo>
                    <a:close/>
                    <a:moveTo>
                      <a:pt x="2091" y="3299"/>
                    </a:moveTo>
                    <a:lnTo>
                      <a:pt x="2130" y="3294"/>
                    </a:lnTo>
                    <a:lnTo>
                      <a:pt x="2132" y="3310"/>
                    </a:lnTo>
                    <a:lnTo>
                      <a:pt x="2094" y="3316"/>
                    </a:lnTo>
                    <a:lnTo>
                      <a:pt x="2091" y="3299"/>
                    </a:lnTo>
                    <a:close/>
                    <a:moveTo>
                      <a:pt x="2130" y="3294"/>
                    </a:moveTo>
                    <a:lnTo>
                      <a:pt x="2129" y="3294"/>
                    </a:lnTo>
                    <a:lnTo>
                      <a:pt x="2130" y="3294"/>
                    </a:lnTo>
                    <a:lnTo>
                      <a:pt x="2131" y="3302"/>
                    </a:lnTo>
                    <a:lnTo>
                      <a:pt x="2130" y="3294"/>
                    </a:lnTo>
                    <a:close/>
                    <a:moveTo>
                      <a:pt x="2130" y="3294"/>
                    </a:moveTo>
                    <a:lnTo>
                      <a:pt x="2165" y="3290"/>
                    </a:lnTo>
                    <a:lnTo>
                      <a:pt x="2167" y="3306"/>
                    </a:lnTo>
                    <a:lnTo>
                      <a:pt x="2132" y="3310"/>
                    </a:lnTo>
                    <a:lnTo>
                      <a:pt x="2130" y="3294"/>
                    </a:lnTo>
                    <a:close/>
                    <a:moveTo>
                      <a:pt x="2165" y="3290"/>
                    </a:moveTo>
                    <a:lnTo>
                      <a:pt x="2165" y="3290"/>
                    </a:lnTo>
                    <a:lnTo>
                      <a:pt x="2166" y="3298"/>
                    </a:lnTo>
                    <a:lnTo>
                      <a:pt x="2165" y="3290"/>
                    </a:lnTo>
                    <a:close/>
                    <a:moveTo>
                      <a:pt x="2165" y="3290"/>
                    </a:moveTo>
                    <a:lnTo>
                      <a:pt x="2197" y="3288"/>
                    </a:lnTo>
                    <a:lnTo>
                      <a:pt x="2198" y="3304"/>
                    </a:lnTo>
                    <a:lnTo>
                      <a:pt x="2166" y="3306"/>
                    </a:lnTo>
                    <a:lnTo>
                      <a:pt x="2165" y="3290"/>
                    </a:lnTo>
                    <a:close/>
                    <a:moveTo>
                      <a:pt x="2197" y="3288"/>
                    </a:moveTo>
                    <a:lnTo>
                      <a:pt x="2197" y="3288"/>
                    </a:lnTo>
                    <a:lnTo>
                      <a:pt x="2198" y="3288"/>
                    </a:lnTo>
                    <a:lnTo>
                      <a:pt x="2198" y="3296"/>
                    </a:lnTo>
                    <a:lnTo>
                      <a:pt x="2197" y="3288"/>
                    </a:lnTo>
                    <a:close/>
                    <a:moveTo>
                      <a:pt x="2198" y="3288"/>
                    </a:moveTo>
                    <a:lnTo>
                      <a:pt x="2227" y="3287"/>
                    </a:lnTo>
                    <a:lnTo>
                      <a:pt x="2227" y="3303"/>
                    </a:lnTo>
                    <a:lnTo>
                      <a:pt x="2198" y="3304"/>
                    </a:lnTo>
                    <a:lnTo>
                      <a:pt x="2198" y="3288"/>
                    </a:lnTo>
                    <a:close/>
                    <a:moveTo>
                      <a:pt x="2227" y="3287"/>
                    </a:moveTo>
                    <a:lnTo>
                      <a:pt x="2227" y="3287"/>
                    </a:lnTo>
                    <a:lnTo>
                      <a:pt x="2227" y="3295"/>
                    </a:lnTo>
                    <a:lnTo>
                      <a:pt x="2227" y="3287"/>
                    </a:lnTo>
                    <a:close/>
                    <a:moveTo>
                      <a:pt x="2227" y="3287"/>
                    </a:moveTo>
                    <a:lnTo>
                      <a:pt x="2255" y="3287"/>
                    </a:lnTo>
                    <a:lnTo>
                      <a:pt x="2255" y="3303"/>
                    </a:lnTo>
                    <a:lnTo>
                      <a:pt x="2227" y="3303"/>
                    </a:lnTo>
                    <a:lnTo>
                      <a:pt x="2227" y="3287"/>
                    </a:lnTo>
                    <a:close/>
                    <a:moveTo>
                      <a:pt x="2255" y="3287"/>
                    </a:moveTo>
                    <a:lnTo>
                      <a:pt x="2255" y="3287"/>
                    </a:lnTo>
                    <a:lnTo>
                      <a:pt x="2255" y="3295"/>
                    </a:lnTo>
                    <a:lnTo>
                      <a:pt x="2255" y="3287"/>
                    </a:lnTo>
                    <a:close/>
                    <a:moveTo>
                      <a:pt x="2255" y="3287"/>
                    </a:moveTo>
                    <a:lnTo>
                      <a:pt x="2283" y="3288"/>
                    </a:lnTo>
                    <a:lnTo>
                      <a:pt x="2282" y="3304"/>
                    </a:lnTo>
                    <a:lnTo>
                      <a:pt x="2254" y="3303"/>
                    </a:lnTo>
                    <a:lnTo>
                      <a:pt x="2255" y="3287"/>
                    </a:lnTo>
                    <a:close/>
                    <a:moveTo>
                      <a:pt x="2283" y="3288"/>
                    </a:moveTo>
                    <a:lnTo>
                      <a:pt x="2284" y="3288"/>
                    </a:lnTo>
                    <a:lnTo>
                      <a:pt x="2283" y="3288"/>
                    </a:lnTo>
                    <a:lnTo>
                      <a:pt x="2283" y="3296"/>
                    </a:lnTo>
                    <a:lnTo>
                      <a:pt x="2283" y="3288"/>
                    </a:lnTo>
                    <a:close/>
                    <a:moveTo>
                      <a:pt x="2283" y="3288"/>
                    </a:moveTo>
                    <a:lnTo>
                      <a:pt x="2313" y="3290"/>
                    </a:lnTo>
                    <a:lnTo>
                      <a:pt x="2312" y="3306"/>
                    </a:lnTo>
                    <a:lnTo>
                      <a:pt x="2282" y="3304"/>
                    </a:lnTo>
                    <a:lnTo>
                      <a:pt x="2283" y="3288"/>
                    </a:lnTo>
                    <a:close/>
                    <a:moveTo>
                      <a:pt x="2313" y="3290"/>
                    </a:moveTo>
                    <a:lnTo>
                      <a:pt x="2313" y="3290"/>
                    </a:lnTo>
                    <a:lnTo>
                      <a:pt x="2314" y="3290"/>
                    </a:lnTo>
                    <a:lnTo>
                      <a:pt x="2313" y="3298"/>
                    </a:lnTo>
                    <a:lnTo>
                      <a:pt x="2313" y="3290"/>
                    </a:lnTo>
                    <a:close/>
                    <a:moveTo>
                      <a:pt x="2314" y="3290"/>
                    </a:moveTo>
                    <a:lnTo>
                      <a:pt x="2345" y="3294"/>
                    </a:lnTo>
                    <a:lnTo>
                      <a:pt x="2343" y="3310"/>
                    </a:lnTo>
                    <a:lnTo>
                      <a:pt x="2312" y="3306"/>
                    </a:lnTo>
                    <a:lnTo>
                      <a:pt x="2314" y="3290"/>
                    </a:lnTo>
                    <a:close/>
                    <a:moveTo>
                      <a:pt x="2345" y="3294"/>
                    </a:moveTo>
                    <a:lnTo>
                      <a:pt x="2376" y="3298"/>
                    </a:lnTo>
                    <a:lnTo>
                      <a:pt x="2374" y="3315"/>
                    </a:lnTo>
                    <a:lnTo>
                      <a:pt x="2343" y="3310"/>
                    </a:lnTo>
                    <a:lnTo>
                      <a:pt x="2345" y="3294"/>
                    </a:lnTo>
                    <a:close/>
                    <a:moveTo>
                      <a:pt x="2376" y="3298"/>
                    </a:moveTo>
                    <a:lnTo>
                      <a:pt x="2376" y="3298"/>
                    </a:lnTo>
                    <a:lnTo>
                      <a:pt x="2375" y="3306"/>
                    </a:lnTo>
                    <a:lnTo>
                      <a:pt x="2376" y="3298"/>
                    </a:lnTo>
                    <a:close/>
                    <a:moveTo>
                      <a:pt x="2376" y="3298"/>
                    </a:moveTo>
                    <a:lnTo>
                      <a:pt x="2440" y="3309"/>
                    </a:lnTo>
                    <a:lnTo>
                      <a:pt x="2437" y="3326"/>
                    </a:lnTo>
                    <a:lnTo>
                      <a:pt x="2373" y="3315"/>
                    </a:lnTo>
                    <a:lnTo>
                      <a:pt x="2376" y="3298"/>
                    </a:lnTo>
                    <a:close/>
                    <a:moveTo>
                      <a:pt x="2440" y="3309"/>
                    </a:moveTo>
                    <a:lnTo>
                      <a:pt x="2504" y="3321"/>
                    </a:lnTo>
                    <a:lnTo>
                      <a:pt x="2501" y="3337"/>
                    </a:lnTo>
                    <a:lnTo>
                      <a:pt x="2437" y="3326"/>
                    </a:lnTo>
                    <a:lnTo>
                      <a:pt x="2440" y="3309"/>
                    </a:lnTo>
                    <a:close/>
                    <a:moveTo>
                      <a:pt x="2502" y="3337"/>
                    </a:moveTo>
                    <a:lnTo>
                      <a:pt x="2500" y="3336"/>
                    </a:lnTo>
                    <a:lnTo>
                      <a:pt x="2501" y="3337"/>
                    </a:lnTo>
                    <a:lnTo>
                      <a:pt x="2503" y="3329"/>
                    </a:lnTo>
                    <a:lnTo>
                      <a:pt x="2502" y="3337"/>
                    </a:lnTo>
                    <a:close/>
                    <a:moveTo>
                      <a:pt x="2504" y="3321"/>
                    </a:moveTo>
                    <a:lnTo>
                      <a:pt x="2536" y="3326"/>
                    </a:lnTo>
                    <a:lnTo>
                      <a:pt x="2534" y="3342"/>
                    </a:lnTo>
                    <a:lnTo>
                      <a:pt x="2502" y="3337"/>
                    </a:lnTo>
                    <a:lnTo>
                      <a:pt x="2504" y="3321"/>
                    </a:lnTo>
                    <a:close/>
                    <a:moveTo>
                      <a:pt x="2534" y="3342"/>
                    </a:moveTo>
                    <a:lnTo>
                      <a:pt x="2534" y="3342"/>
                    </a:lnTo>
                    <a:lnTo>
                      <a:pt x="2535" y="3334"/>
                    </a:lnTo>
                    <a:lnTo>
                      <a:pt x="2534" y="3342"/>
                    </a:lnTo>
                    <a:close/>
                    <a:moveTo>
                      <a:pt x="2536" y="3326"/>
                    </a:moveTo>
                    <a:lnTo>
                      <a:pt x="2567" y="3329"/>
                    </a:lnTo>
                    <a:lnTo>
                      <a:pt x="2565" y="3345"/>
                    </a:lnTo>
                    <a:lnTo>
                      <a:pt x="2534" y="3342"/>
                    </a:lnTo>
                    <a:lnTo>
                      <a:pt x="2536" y="3326"/>
                    </a:lnTo>
                    <a:close/>
                    <a:moveTo>
                      <a:pt x="2565" y="3345"/>
                    </a:moveTo>
                    <a:lnTo>
                      <a:pt x="2564" y="3345"/>
                    </a:lnTo>
                    <a:lnTo>
                      <a:pt x="2565" y="3345"/>
                    </a:lnTo>
                    <a:lnTo>
                      <a:pt x="2566" y="3337"/>
                    </a:lnTo>
                    <a:lnTo>
                      <a:pt x="2565" y="3345"/>
                    </a:lnTo>
                    <a:close/>
                    <a:moveTo>
                      <a:pt x="2566" y="3329"/>
                    </a:moveTo>
                    <a:lnTo>
                      <a:pt x="2597" y="3331"/>
                    </a:lnTo>
                    <a:lnTo>
                      <a:pt x="2596" y="3348"/>
                    </a:lnTo>
                    <a:lnTo>
                      <a:pt x="2565" y="3345"/>
                    </a:lnTo>
                    <a:lnTo>
                      <a:pt x="2566" y="3329"/>
                    </a:lnTo>
                    <a:close/>
                    <a:moveTo>
                      <a:pt x="2596" y="3348"/>
                    </a:moveTo>
                    <a:lnTo>
                      <a:pt x="2596" y="3348"/>
                    </a:lnTo>
                    <a:lnTo>
                      <a:pt x="2597" y="3339"/>
                    </a:lnTo>
                    <a:lnTo>
                      <a:pt x="2596" y="3348"/>
                    </a:lnTo>
                    <a:close/>
                    <a:moveTo>
                      <a:pt x="2597" y="3331"/>
                    </a:moveTo>
                    <a:lnTo>
                      <a:pt x="2626" y="3332"/>
                    </a:lnTo>
                    <a:lnTo>
                      <a:pt x="2625" y="3349"/>
                    </a:lnTo>
                    <a:lnTo>
                      <a:pt x="2596" y="3348"/>
                    </a:lnTo>
                    <a:lnTo>
                      <a:pt x="2597" y="3331"/>
                    </a:lnTo>
                    <a:close/>
                    <a:moveTo>
                      <a:pt x="2626" y="3349"/>
                    </a:moveTo>
                    <a:lnTo>
                      <a:pt x="2626" y="3349"/>
                    </a:lnTo>
                    <a:lnTo>
                      <a:pt x="2625" y="3349"/>
                    </a:lnTo>
                    <a:lnTo>
                      <a:pt x="2626" y="3340"/>
                    </a:lnTo>
                    <a:lnTo>
                      <a:pt x="2626" y="3349"/>
                    </a:lnTo>
                    <a:close/>
                    <a:moveTo>
                      <a:pt x="2625" y="3332"/>
                    </a:moveTo>
                    <a:lnTo>
                      <a:pt x="2639" y="3331"/>
                    </a:lnTo>
                    <a:lnTo>
                      <a:pt x="2640" y="3348"/>
                    </a:lnTo>
                    <a:lnTo>
                      <a:pt x="2626" y="3349"/>
                    </a:lnTo>
                    <a:lnTo>
                      <a:pt x="2625" y="3332"/>
                    </a:lnTo>
                    <a:close/>
                    <a:moveTo>
                      <a:pt x="2639" y="3331"/>
                    </a:moveTo>
                    <a:lnTo>
                      <a:pt x="2653" y="3330"/>
                    </a:lnTo>
                    <a:lnTo>
                      <a:pt x="2654" y="3347"/>
                    </a:lnTo>
                    <a:lnTo>
                      <a:pt x="2640" y="3348"/>
                    </a:lnTo>
                    <a:lnTo>
                      <a:pt x="2639" y="3331"/>
                    </a:lnTo>
                    <a:close/>
                    <a:moveTo>
                      <a:pt x="2655" y="3347"/>
                    </a:moveTo>
                    <a:lnTo>
                      <a:pt x="2654" y="3347"/>
                    </a:lnTo>
                    <a:lnTo>
                      <a:pt x="2654" y="3338"/>
                    </a:lnTo>
                    <a:lnTo>
                      <a:pt x="2655" y="3347"/>
                    </a:lnTo>
                    <a:close/>
                    <a:moveTo>
                      <a:pt x="2653" y="3330"/>
                    </a:moveTo>
                    <a:lnTo>
                      <a:pt x="2666" y="3328"/>
                    </a:lnTo>
                    <a:lnTo>
                      <a:pt x="2668" y="3344"/>
                    </a:lnTo>
                    <a:lnTo>
                      <a:pt x="2655" y="3347"/>
                    </a:lnTo>
                    <a:lnTo>
                      <a:pt x="2653" y="3330"/>
                    </a:lnTo>
                    <a:close/>
                    <a:moveTo>
                      <a:pt x="2666" y="3328"/>
                    </a:moveTo>
                    <a:lnTo>
                      <a:pt x="2679" y="3326"/>
                    </a:lnTo>
                    <a:lnTo>
                      <a:pt x="2681" y="3342"/>
                    </a:lnTo>
                    <a:lnTo>
                      <a:pt x="2668" y="3344"/>
                    </a:lnTo>
                    <a:lnTo>
                      <a:pt x="2666" y="3328"/>
                    </a:lnTo>
                    <a:close/>
                    <a:moveTo>
                      <a:pt x="2682" y="3342"/>
                    </a:moveTo>
                    <a:lnTo>
                      <a:pt x="2682" y="3342"/>
                    </a:lnTo>
                    <a:lnTo>
                      <a:pt x="2681" y="3342"/>
                    </a:lnTo>
                    <a:lnTo>
                      <a:pt x="2680" y="3334"/>
                    </a:lnTo>
                    <a:lnTo>
                      <a:pt x="2682" y="3342"/>
                    </a:lnTo>
                    <a:close/>
                    <a:moveTo>
                      <a:pt x="2678" y="3326"/>
                    </a:moveTo>
                    <a:lnTo>
                      <a:pt x="2691" y="3323"/>
                    </a:lnTo>
                    <a:lnTo>
                      <a:pt x="2695" y="3339"/>
                    </a:lnTo>
                    <a:lnTo>
                      <a:pt x="2682" y="3342"/>
                    </a:lnTo>
                    <a:lnTo>
                      <a:pt x="2678" y="3326"/>
                    </a:lnTo>
                    <a:close/>
                    <a:moveTo>
                      <a:pt x="2695" y="3338"/>
                    </a:moveTo>
                    <a:lnTo>
                      <a:pt x="2695" y="3338"/>
                    </a:lnTo>
                    <a:lnTo>
                      <a:pt x="2695" y="3339"/>
                    </a:lnTo>
                    <a:lnTo>
                      <a:pt x="2693" y="3331"/>
                    </a:lnTo>
                    <a:lnTo>
                      <a:pt x="2695" y="3338"/>
                    </a:lnTo>
                    <a:close/>
                    <a:moveTo>
                      <a:pt x="2690" y="3323"/>
                    </a:moveTo>
                    <a:lnTo>
                      <a:pt x="2701" y="3319"/>
                    </a:lnTo>
                    <a:lnTo>
                      <a:pt x="2706" y="3334"/>
                    </a:lnTo>
                    <a:lnTo>
                      <a:pt x="2695" y="3338"/>
                    </a:lnTo>
                    <a:lnTo>
                      <a:pt x="2690" y="3323"/>
                    </a:lnTo>
                    <a:close/>
                    <a:moveTo>
                      <a:pt x="2701" y="3319"/>
                    </a:moveTo>
                    <a:lnTo>
                      <a:pt x="2702" y="3319"/>
                    </a:lnTo>
                    <a:lnTo>
                      <a:pt x="2701" y="3319"/>
                    </a:lnTo>
                    <a:lnTo>
                      <a:pt x="2704" y="3327"/>
                    </a:lnTo>
                    <a:lnTo>
                      <a:pt x="2701" y="3319"/>
                    </a:lnTo>
                    <a:close/>
                    <a:moveTo>
                      <a:pt x="2701" y="3319"/>
                    </a:moveTo>
                    <a:lnTo>
                      <a:pt x="2713" y="3315"/>
                    </a:lnTo>
                    <a:lnTo>
                      <a:pt x="2718" y="3330"/>
                    </a:lnTo>
                    <a:lnTo>
                      <a:pt x="2706" y="3334"/>
                    </a:lnTo>
                    <a:lnTo>
                      <a:pt x="2701" y="3319"/>
                    </a:lnTo>
                    <a:close/>
                    <a:moveTo>
                      <a:pt x="2721" y="3330"/>
                    </a:moveTo>
                    <a:lnTo>
                      <a:pt x="2719" y="3330"/>
                    </a:lnTo>
                    <a:lnTo>
                      <a:pt x="2718" y="3330"/>
                    </a:lnTo>
                    <a:lnTo>
                      <a:pt x="2716" y="3323"/>
                    </a:lnTo>
                    <a:lnTo>
                      <a:pt x="2721" y="3330"/>
                    </a:lnTo>
                    <a:close/>
                    <a:moveTo>
                      <a:pt x="2712" y="3316"/>
                    </a:moveTo>
                    <a:lnTo>
                      <a:pt x="2723" y="3309"/>
                    </a:lnTo>
                    <a:lnTo>
                      <a:pt x="2731" y="3324"/>
                    </a:lnTo>
                    <a:lnTo>
                      <a:pt x="2721" y="3330"/>
                    </a:lnTo>
                    <a:lnTo>
                      <a:pt x="2712" y="3316"/>
                    </a:lnTo>
                    <a:close/>
                    <a:moveTo>
                      <a:pt x="2723" y="3309"/>
                    </a:moveTo>
                    <a:lnTo>
                      <a:pt x="2724" y="3308"/>
                    </a:lnTo>
                    <a:lnTo>
                      <a:pt x="2727" y="3308"/>
                    </a:lnTo>
                    <a:lnTo>
                      <a:pt x="2727" y="3317"/>
                    </a:lnTo>
                    <a:lnTo>
                      <a:pt x="2723" y="3309"/>
                    </a:lnTo>
                    <a:close/>
                    <a:moveTo>
                      <a:pt x="2727" y="3308"/>
                    </a:moveTo>
                    <a:lnTo>
                      <a:pt x="2730" y="3308"/>
                    </a:lnTo>
                    <a:lnTo>
                      <a:pt x="2730" y="3325"/>
                    </a:lnTo>
                    <a:lnTo>
                      <a:pt x="2727" y="3325"/>
                    </a:lnTo>
                    <a:lnTo>
                      <a:pt x="2727" y="3308"/>
                    </a:lnTo>
                    <a:close/>
                    <a:moveTo>
                      <a:pt x="2733" y="3324"/>
                    </a:moveTo>
                    <a:lnTo>
                      <a:pt x="2731" y="3325"/>
                    </a:lnTo>
                    <a:lnTo>
                      <a:pt x="2730" y="3325"/>
                    </a:lnTo>
                    <a:lnTo>
                      <a:pt x="2730" y="3317"/>
                    </a:lnTo>
                    <a:lnTo>
                      <a:pt x="2733" y="3324"/>
                    </a:lnTo>
                    <a:close/>
                    <a:moveTo>
                      <a:pt x="2727" y="3308"/>
                    </a:moveTo>
                    <a:lnTo>
                      <a:pt x="2735" y="3305"/>
                    </a:lnTo>
                    <a:lnTo>
                      <a:pt x="2740" y="3321"/>
                    </a:lnTo>
                    <a:lnTo>
                      <a:pt x="2733" y="3324"/>
                    </a:lnTo>
                    <a:lnTo>
                      <a:pt x="2727" y="3308"/>
                    </a:lnTo>
                    <a:close/>
                    <a:moveTo>
                      <a:pt x="2735" y="3305"/>
                    </a:moveTo>
                    <a:lnTo>
                      <a:pt x="2743" y="3302"/>
                    </a:lnTo>
                    <a:lnTo>
                      <a:pt x="2748" y="3318"/>
                    </a:lnTo>
                    <a:lnTo>
                      <a:pt x="2740" y="3321"/>
                    </a:lnTo>
                    <a:lnTo>
                      <a:pt x="2735" y="3305"/>
                    </a:lnTo>
                    <a:close/>
                    <a:moveTo>
                      <a:pt x="2750" y="3317"/>
                    </a:moveTo>
                    <a:lnTo>
                      <a:pt x="2749" y="3318"/>
                    </a:lnTo>
                    <a:lnTo>
                      <a:pt x="2748" y="3318"/>
                    </a:lnTo>
                    <a:lnTo>
                      <a:pt x="2746" y="3310"/>
                    </a:lnTo>
                    <a:lnTo>
                      <a:pt x="2750" y="3317"/>
                    </a:lnTo>
                    <a:close/>
                    <a:moveTo>
                      <a:pt x="2741" y="3303"/>
                    </a:moveTo>
                    <a:lnTo>
                      <a:pt x="2750" y="3297"/>
                    </a:lnTo>
                    <a:lnTo>
                      <a:pt x="2760" y="3310"/>
                    </a:lnTo>
                    <a:lnTo>
                      <a:pt x="2750" y="3317"/>
                    </a:lnTo>
                    <a:lnTo>
                      <a:pt x="2741" y="3303"/>
                    </a:lnTo>
                    <a:close/>
                    <a:moveTo>
                      <a:pt x="2760" y="3310"/>
                    </a:moveTo>
                    <a:lnTo>
                      <a:pt x="2760" y="3312"/>
                    </a:lnTo>
                    <a:lnTo>
                      <a:pt x="2760" y="3310"/>
                    </a:lnTo>
                    <a:lnTo>
                      <a:pt x="2756" y="3304"/>
                    </a:lnTo>
                    <a:lnTo>
                      <a:pt x="2760" y="3310"/>
                    </a:lnTo>
                    <a:close/>
                    <a:moveTo>
                      <a:pt x="2750" y="3297"/>
                    </a:moveTo>
                    <a:lnTo>
                      <a:pt x="2763" y="3288"/>
                    </a:lnTo>
                    <a:lnTo>
                      <a:pt x="2772" y="3301"/>
                    </a:lnTo>
                    <a:lnTo>
                      <a:pt x="2760" y="3310"/>
                    </a:lnTo>
                    <a:lnTo>
                      <a:pt x="2750" y="3297"/>
                    </a:lnTo>
                    <a:close/>
                    <a:moveTo>
                      <a:pt x="2773" y="3301"/>
                    </a:moveTo>
                    <a:lnTo>
                      <a:pt x="2773" y="3301"/>
                    </a:lnTo>
                    <a:lnTo>
                      <a:pt x="2772" y="3301"/>
                    </a:lnTo>
                    <a:lnTo>
                      <a:pt x="2768" y="3295"/>
                    </a:lnTo>
                    <a:lnTo>
                      <a:pt x="2773" y="3301"/>
                    </a:lnTo>
                    <a:close/>
                    <a:moveTo>
                      <a:pt x="2762" y="3289"/>
                    </a:moveTo>
                    <a:lnTo>
                      <a:pt x="2776" y="3277"/>
                    </a:lnTo>
                    <a:lnTo>
                      <a:pt x="2787" y="3289"/>
                    </a:lnTo>
                    <a:lnTo>
                      <a:pt x="2773" y="3301"/>
                    </a:lnTo>
                    <a:lnTo>
                      <a:pt x="2762" y="3289"/>
                    </a:lnTo>
                    <a:close/>
                    <a:moveTo>
                      <a:pt x="2787" y="3289"/>
                    </a:moveTo>
                    <a:lnTo>
                      <a:pt x="2787" y="3289"/>
                    </a:lnTo>
                    <a:lnTo>
                      <a:pt x="2782" y="3283"/>
                    </a:lnTo>
                    <a:lnTo>
                      <a:pt x="2787" y="3289"/>
                    </a:lnTo>
                    <a:close/>
                    <a:moveTo>
                      <a:pt x="2776" y="3277"/>
                    </a:moveTo>
                    <a:lnTo>
                      <a:pt x="2795" y="3260"/>
                    </a:lnTo>
                    <a:lnTo>
                      <a:pt x="2806" y="3272"/>
                    </a:lnTo>
                    <a:lnTo>
                      <a:pt x="2787" y="3289"/>
                    </a:lnTo>
                    <a:lnTo>
                      <a:pt x="2776" y="3277"/>
                    </a:lnTo>
                    <a:close/>
                    <a:moveTo>
                      <a:pt x="2806" y="3272"/>
                    </a:moveTo>
                    <a:lnTo>
                      <a:pt x="2806" y="3272"/>
                    </a:lnTo>
                    <a:lnTo>
                      <a:pt x="2801" y="3266"/>
                    </a:lnTo>
                    <a:lnTo>
                      <a:pt x="2806" y="3272"/>
                    </a:lnTo>
                    <a:close/>
                    <a:moveTo>
                      <a:pt x="2795" y="3260"/>
                    </a:moveTo>
                    <a:lnTo>
                      <a:pt x="2816" y="3240"/>
                    </a:lnTo>
                    <a:lnTo>
                      <a:pt x="2828" y="3253"/>
                    </a:lnTo>
                    <a:lnTo>
                      <a:pt x="2806" y="3272"/>
                    </a:lnTo>
                    <a:lnTo>
                      <a:pt x="2795" y="3260"/>
                    </a:lnTo>
                    <a:close/>
                    <a:moveTo>
                      <a:pt x="2829" y="3252"/>
                    </a:moveTo>
                    <a:lnTo>
                      <a:pt x="2828" y="3252"/>
                    </a:lnTo>
                    <a:lnTo>
                      <a:pt x="2828" y="3253"/>
                    </a:lnTo>
                    <a:lnTo>
                      <a:pt x="2822" y="3247"/>
                    </a:lnTo>
                    <a:lnTo>
                      <a:pt x="2829" y="3252"/>
                    </a:lnTo>
                    <a:close/>
                    <a:moveTo>
                      <a:pt x="2816" y="3240"/>
                    </a:moveTo>
                    <a:lnTo>
                      <a:pt x="2840" y="3215"/>
                    </a:lnTo>
                    <a:lnTo>
                      <a:pt x="2852" y="3226"/>
                    </a:lnTo>
                    <a:lnTo>
                      <a:pt x="2829" y="3252"/>
                    </a:lnTo>
                    <a:lnTo>
                      <a:pt x="2816" y="3240"/>
                    </a:lnTo>
                    <a:close/>
                    <a:moveTo>
                      <a:pt x="2840" y="3215"/>
                    </a:moveTo>
                    <a:lnTo>
                      <a:pt x="2842" y="3213"/>
                    </a:lnTo>
                    <a:lnTo>
                      <a:pt x="2840" y="3215"/>
                    </a:lnTo>
                    <a:lnTo>
                      <a:pt x="2846" y="3221"/>
                    </a:lnTo>
                    <a:lnTo>
                      <a:pt x="2840" y="3215"/>
                    </a:lnTo>
                    <a:close/>
                    <a:moveTo>
                      <a:pt x="2840" y="3215"/>
                    </a:moveTo>
                    <a:lnTo>
                      <a:pt x="2869" y="3184"/>
                    </a:lnTo>
                    <a:lnTo>
                      <a:pt x="2881" y="3195"/>
                    </a:lnTo>
                    <a:lnTo>
                      <a:pt x="2852" y="3226"/>
                    </a:lnTo>
                    <a:lnTo>
                      <a:pt x="2840" y="3215"/>
                    </a:lnTo>
                    <a:close/>
                    <a:moveTo>
                      <a:pt x="2881" y="3195"/>
                    </a:moveTo>
                    <a:lnTo>
                      <a:pt x="2880" y="3196"/>
                    </a:lnTo>
                    <a:lnTo>
                      <a:pt x="2881" y="3195"/>
                    </a:lnTo>
                    <a:lnTo>
                      <a:pt x="2875" y="3190"/>
                    </a:lnTo>
                    <a:lnTo>
                      <a:pt x="2881" y="3195"/>
                    </a:lnTo>
                    <a:close/>
                    <a:moveTo>
                      <a:pt x="2869" y="3185"/>
                    </a:moveTo>
                    <a:lnTo>
                      <a:pt x="2901" y="3148"/>
                    </a:lnTo>
                    <a:lnTo>
                      <a:pt x="2913" y="3158"/>
                    </a:lnTo>
                    <a:lnTo>
                      <a:pt x="2881" y="3195"/>
                    </a:lnTo>
                    <a:lnTo>
                      <a:pt x="2869" y="3185"/>
                    </a:lnTo>
                    <a:close/>
                    <a:moveTo>
                      <a:pt x="2913" y="3158"/>
                    </a:moveTo>
                    <a:lnTo>
                      <a:pt x="2920" y="3150"/>
                    </a:lnTo>
                    <a:lnTo>
                      <a:pt x="2913" y="3158"/>
                    </a:lnTo>
                    <a:lnTo>
                      <a:pt x="2907" y="3153"/>
                    </a:lnTo>
                    <a:lnTo>
                      <a:pt x="2913" y="3158"/>
                    </a:lnTo>
                    <a:close/>
                    <a:moveTo>
                      <a:pt x="2901" y="3148"/>
                    </a:moveTo>
                    <a:lnTo>
                      <a:pt x="2938" y="3105"/>
                    </a:lnTo>
                    <a:lnTo>
                      <a:pt x="2950" y="3115"/>
                    </a:lnTo>
                    <a:lnTo>
                      <a:pt x="2913" y="3158"/>
                    </a:lnTo>
                    <a:lnTo>
                      <a:pt x="2901" y="3148"/>
                    </a:lnTo>
                    <a:close/>
                    <a:moveTo>
                      <a:pt x="2950" y="3115"/>
                    </a:moveTo>
                    <a:lnTo>
                      <a:pt x="2950" y="3115"/>
                    </a:lnTo>
                    <a:lnTo>
                      <a:pt x="2944" y="3110"/>
                    </a:lnTo>
                    <a:lnTo>
                      <a:pt x="2950" y="3115"/>
                    </a:lnTo>
                    <a:close/>
                    <a:moveTo>
                      <a:pt x="2937" y="3105"/>
                    </a:moveTo>
                    <a:lnTo>
                      <a:pt x="2977" y="3054"/>
                    </a:lnTo>
                    <a:lnTo>
                      <a:pt x="2990" y="3064"/>
                    </a:lnTo>
                    <a:lnTo>
                      <a:pt x="2950" y="3115"/>
                    </a:lnTo>
                    <a:lnTo>
                      <a:pt x="2937" y="3105"/>
                    </a:lnTo>
                    <a:close/>
                    <a:moveTo>
                      <a:pt x="2977" y="3054"/>
                    </a:moveTo>
                    <a:lnTo>
                      <a:pt x="2977" y="3055"/>
                    </a:lnTo>
                    <a:lnTo>
                      <a:pt x="2977" y="3054"/>
                    </a:lnTo>
                    <a:lnTo>
                      <a:pt x="2984" y="3059"/>
                    </a:lnTo>
                    <a:lnTo>
                      <a:pt x="2977" y="3054"/>
                    </a:lnTo>
                    <a:close/>
                    <a:moveTo>
                      <a:pt x="2977" y="3054"/>
                    </a:moveTo>
                    <a:lnTo>
                      <a:pt x="3023" y="2997"/>
                    </a:lnTo>
                    <a:lnTo>
                      <a:pt x="3037" y="3007"/>
                    </a:lnTo>
                    <a:lnTo>
                      <a:pt x="2990" y="3064"/>
                    </a:lnTo>
                    <a:lnTo>
                      <a:pt x="2977" y="3054"/>
                    </a:lnTo>
                    <a:close/>
                    <a:moveTo>
                      <a:pt x="3037" y="3006"/>
                    </a:moveTo>
                    <a:lnTo>
                      <a:pt x="3037" y="3007"/>
                    </a:lnTo>
                    <a:lnTo>
                      <a:pt x="3030" y="3002"/>
                    </a:lnTo>
                    <a:lnTo>
                      <a:pt x="3037" y="3006"/>
                    </a:lnTo>
                    <a:close/>
                    <a:moveTo>
                      <a:pt x="3023" y="2997"/>
                    </a:moveTo>
                    <a:lnTo>
                      <a:pt x="3031" y="2984"/>
                    </a:lnTo>
                    <a:lnTo>
                      <a:pt x="3045" y="2993"/>
                    </a:lnTo>
                    <a:lnTo>
                      <a:pt x="3037" y="3006"/>
                    </a:lnTo>
                    <a:lnTo>
                      <a:pt x="3023" y="2997"/>
                    </a:lnTo>
                    <a:close/>
                    <a:moveTo>
                      <a:pt x="3031" y="2984"/>
                    </a:moveTo>
                    <a:lnTo>
                      <a:pt x="3032" y="2983"/>
                    </a:lnTo>
                    <a:lnTo>
                      <a:pt x="3031" y="2984"/>
                    </a:lnTo>
                    <a:lnTo>
                      <a:pt x="3039" y="2989"/>
                    </a:lnTo>
                    <a:lnTo>
                      <a:pt x="3031" y="2984"/>
                    </a:lnTo>
                    <a:close/>
                    <a:moveTo>
                      <a:pt x="3031" y="2984"/>
                    </a:moveTo>
                    <a:lnTo>
                      <a:pt x="3056" y="2948"/>
                    </a:lnTo>
                    <a:lnTo>
                      <a:pt x="3069" y="2957"/>
                    </a:lnTo>
                    <a:lnTo>
                      <a:pt x="3045" y="2993"/>
                    </a:lnTo>
                    <a:lnTo>
                      <a:pt x="3031" y="2984"/>
                    </a:lnTo>
                    <a:close/>
                    <a:moveTo>
                      <a:pt x="3056" y="2948"/>
                    </a:moveTo>
                    <a:lnTo>
                      <a:pt x="3056" y="2949"/>
                    </a:lnTo>
                    <a:lnTo>
                      <a:pt x="3056" y="2948"/>
                    </a:lnTo>
                    <a:lnTo>
                      <a:pt x="3063" y="2953"/>
                    </a:lnTo>
                    <a:lnTo>
                      <a:pt x="3056" y="2948"/>
                    </a:lnTo>
                    <a:close/>
                    <a:moveTo>
                      <a:pt x="3056" y="2948"/>
                    </a:moveTo>
                    <a:lnTo>
                      <a:pt x="3075" y="2922"/>
                    </a:lnTo>
                    <a:lnTo>
                      <a:pt x="3088" y="2932"/>
                    </a:lnTo>
                    <a:lnTo>
                      <a:pt x="3069" y="2957"/>
                    </a:lnTo>
                    <a:lnTo>
                      <a:pt x="3056" y="2948"/>
                    </a:lnTo>
                    <a:close/>
                    <a:moveTo>
                      <a:pt x="3075" y="2922"/>
                    </a:moveTo>
                    <a:lnTo>
                      <a:pt x="3075" y="2922"/>
                    </a:lnTo>
                    <a:lnTo>
                      <a:pt x="3082" y="2928"/>
                    </a:lnTo>
                    <a:lnTo>
                      <a:pt x="3075" y="2922"/>
                    </a:lnTo>
                    <a:close/>
                    <a:moveTo>
                      <a:pt x="3075" y="2922"/>
                    </a:moveTo>
                    <a:lnTo>
                      <a:pt x="3098" y="2892"/>
                    </a:lnTo>
                    <a:lnTo>
                      <a:pt x="3112" y="2902"/>
                    </a:lnTo>
                    <a:lnTo>
                      <a:pt x="3088" y="2933"/>
                    </a:lnTo>
                    <a:lnTo>
                      <a:pt x="3075" y="2922"/>
                    </a:lnTo>
                    <a:close/>
                    <a:moveTo>
                      <a:pt x="3098" y="2892"/>
                    </a:moveTo>
                    <a:lnTo>
                      <a:pt x="3099" y="2891"/>
                    </a:lnTo>
                    <a:lnTo>
                      <a:pt x="3098" y="2892"/>
                    </a:lnTo>
                    <a:lnTo>
                      <a:pt x="3106" y="2897"/>
                    </a:lnTo>
                    <a:lnTo>
                      <a:pt x="3098" y="2892"/>
                    </a:lnTo>
                    <a:close/>
                    <a:moveTo>
                      <a:pt x="3098" y="2892"/>
                    </a:moveTo>
                    <a:lnTo>
                      <a:pt x="3126" y="2858"/>
                    </a:lnTo>
                    <a:lnTo>
                      <a:pt x="3139" y="2868"/>
                    </a:lnTo>
                    <a:lnTo>
                      <a:pt x="3112" y="2902"/>
                    </a:lnTo>
                    <a:lnTo>
                      <a:pt x="3098" y="2892"/>
                    </a:lnTo>
                    <a:close/>
                    <a:moveTo>
                      <a:pt x="3126" y="2858"/>
                    </a:moveTo>
                    <a:lnTo>
                      <a:pt x="3126" y="2858"/>
                    </a:lnTo>
                    <a:lnTo>
                      <a:pt x="3127" y="2858"/>
                    </a:lnTo>
                    <a:lnTo>
                      <a:pt x="3133" y="2863"/>
                    </a:lnTo>
                    <a:lnTo>
                      <a:pt x="3126" y="2858"/>
                    </a:lnTo>
                    <a:close/>
                    <a:moveTo>
                      <a:pt x="3127" y="2858"/>
                    </a:moveTo>
                    <a:lnTo>
                      <a:pt x="3160" y="2818"/>
                    </a:lnTo>
                    <a:lnTo>
                      <a:pt x="3172" y="2829"/>
                    </a:lnTo>
                    <a:lnTo>
                      <a:pt x="3139" y="2868"/>
                    </a:lnTo>
                    <a:lnTo>
                      <a:pt x="3127" y="2858"/>
                    </a:lnTo>
                    <a:close/>
                    <a:moveTo>
                      <a:pt x="3160" y="2818"/>
                    </a:moveTo>
                    <a:lnTo>
                      <a:pt x="3159" y="2818"/>
                    </a:lnTo>
                    <a:lnTo>
                      <a:pt x="3160" y="2817"/>
                    </a:lnTo>
                    <a:lnTo>
                      <a:pt x="3166" y="2824"/>
                    </a:lnTo>
                    <a:lnTo>
                      <a:pt x="3160" y="2818"/>
                    </a:lnTo>
                    <a:close/>
                    <a:moveTo>
                      <a:pt x="3160" y="2817"/>
                    </a:moveTo>
                    <a:lnTo>
                      <a:pt x="3197" y="2776"/>
                    </a:lnTo>
                    <a:lnTo>
                      <a:pt x="3209" y="2788"/>
                    </a:lnTo>
                    <a:lnTo>
                      <a:pt x="3172" y="2829"/>
                    </a:lnTo>
                    <a:lnTo>
                      <a:pt x="3160" y="2817"/>
                    </a:lnTo>
                    <a:close/>
                    <a:moveTo>
                      <a:pt x="3197" y="2776"/>
                    </a:moveTo>
                    <a:lnTo>
                      <a:pt x="3198" y="2775"/>
                    </a:lnTo>
                    <a:lnTo>
                      <a:pt x="3197" y="2776"/>
                    </a:lnTo>
                    <a:lnTo>
                      <a:pt x="3203" y="2782"/>
                    </a:lnTo>
                    <a:lnTo>
                      <a:pt x="3197" y="2776"/>
                    </a:lnTo>
                    <a:close/>
                    <a:moveTo>
                      <a:pt x="3197" y="2776"/>
                    </a:moveTo>
                    <a:lnTo>
                      <a:pt x="3239" y="2731"/>
                    </a:lnTo>
                    <a:lnTo>
                      <a:pt x="3252" y="2742"/>
                    </a:lnTo>
                    <a:lnTo>
                      <a:pt x="3209" y="2788"/>
                    </a:lnTo>
                    <a:lnTo>
                      <a:pt x="3197" y="2776"/>
                    </a:lnTo>
                    <a:close/>
                    <a:moveTo>
                      <a:pt x="3239" y="2731"/>
                    </a:moveTo>
                    <a:lnTo>
                      <a:pt x="3238" y="2732"/>
                    </a:lnTo>
                    <a:lnTo>
                      <a:pt x="3239" y="2731"/>
                    </a:lnTo>
                    <a:lnTo>
                      <a:pt x="3246" y="2737"/>
                    </a:lnTo>
                    <a:lnTo>
                      <a:pt x="3239" y="2731"/>
                    </a:lnTo>
                    <a:close/>
                    <a:moveTo>
                      <a:pt x="3239" y="2731"/>
                    </a:moveTo>
                    <a:lnTo>
                      <a:pt x="3287" y="2684"/>
                    </a:lnTo>
                    <a:lnTo>
                      <a:pt x="3298" y="2695"/>
                    </a:lnTo>
                    <a:lnTo>
                      <a:pt x="3251" y="2742"/>
                    </a:lnTo>
                    <a:lnTo>
                      <a:pt x="3239" y="2731"/>
                    </a:lnTo>
                    <a:close/>
                    <a:moveTo>
                      <a:pt x="3287" y="2684"/>
                    </a:moveTo>
                    <a:lnTo>
                      <a:pt x="3289" y="2683"/>
                    </a:lnTo>
                    <a:lnTo>
                      <a:pt x="3287" y="2684"/>
                    </a:lnTo>
                    <a:lnTo>
                      <a:pt x="3293" y="2690"/>
                    </a:lnTo>
                    <a:lnTo>
                      <a:pt x="3287" y="2684"/>
                    </a:lnTo>
                    <a:close/>
                    <a:moveTo>
                      <a:pt x="3287" y="2684"/>
                    </a:moveTo>
                    <a:lnTo>
                      <a:pt x="3338" y="2633"/>
                    </a:lnTo>
                    <a:lnTo>
                      <a:pt x="3350" y="2646"/>
                    </a:lnTo>
                    <a:lnTo>
                      <a:pt x="3298" y="2696"/>
                    </a:lnTo>
                    <a:lnTo>
                      <a:pt x="3287" y="2684"/>
                    </a:lnTo>
                    <a:close/>
                    <a:moveTo>
                      <a:pt x="3338" y="2633"/>
                    </a:moveTo>
                    <a:lnTo>
                      <a:pt x="3338" y="2633"/>
                    </a:lnTo>
                    <a:lnTo>
                      <a:pt x="3344" y="2639"/>
                    </a:lnTo>
                    <a:lnTo>
                      <a:pt x="3338" y="2633"/>
                    </a:lnTo>
                    <a:close/>
                    <a:moveTo>
                      <a:pt x="3338" y="2633"/>
                    </a:moveTo>
                    <a:lnTo>
                      <a:pt x="3366" y="2607"/>
                    </a:lnTo>
                    <a:lnTo>
                      <a:pt x="3377" y="2620"/>
                    </a:lnTo>
                    <a:lnTo>
                      <a:pt x="3350" y="2646"/>
                    </a:lnTo>
                    <a:lnTo>
                      <a:pt x="3338" y="2633"/>
                    </a:lnTo>
                    <a:close/>
                    <a:moveTo>
                      <a:pt x="3366" y="2607"/>
                    </a:moveTo>
                    <a:lnTo>
                      <a:pt x="3366" y="2607"/>
                    </a:lnTo>
                    <a:lnTo>
                      <a:pt x="3372" y="2614"/>
                    </a:lnTo>
                    <a:lnTo>
                      <a:pt x="3366" y="2607"/>
                    </a:lnTo>
                    <a:close/>
                    <a:moveTo>
                      <a:pt x="3366" y="2607"/>
                    </a:moveTo>
                    <a:lnTo>
                      <a:pt x="3395" y="2582"/>
                    </a:lnTo>
                    <a:lnTo>
                      <a:pt x="3406" y="2594"/>
                    </a:lnTo>
                    <a:lnTo>
                      <a:pt x="3377" y="2620"/>
                    </a:lnTo>
                    <a:lnTo>
                      <a:pt x="3366" y="2607"/>
                    </a:lnTo>
                    <a:close/>
                    <a:moveTo>
                      <a:pt x="3395" y="2582"/>
                    </a:moveTo>
                    <a:lnTo>
                      <a:pt x="3425" y="2555"/>
                    </a:lnTo>
                    <a:lnTo>
                      <a:pt x="3436" y="2567"/>
                    </a:lnTo>
                    <a:lnTo>
                      <a:pt x="3406" y="2594"/>
                    </a:lnTo>
                    <a:lnTo>
                      <a:pt x="3395" y="2582"/>
                    </a:lnTo>
                    <a:close/>
                    <a:moveTo>
                      <a:pt x="3425" y="2555"/>
                    </a:moveTo>
                    <a:lnTo>
                      <a:pt x="3425" y="2555"/>
                    </a:lnTo>
                    <a:lnTo>
                      <a:pt x="3426" y="2555"/>
                    </a:lnTo>
                    <a:lnTo>
                      <a:pt x="3431" y="2561"/>
                    </a:lnTo>
                    <a:lnTo>
                      <a:pt x="3425" y="2555"/>
                    </a:lnTo>
                    <a:close/>
                    <a:moveTo>
                      <a:pt x="3426" y="2555"/>
                    </a:moveTo>
                    <a:lnTo>
                      <a:pt x="3458" y="2528"/>
                    </a:lnTo>
                    <a:lnTo>
                      <a:pt x="3468" y="2541"/>
                    </a:lnTo>
                    <a:lnTo>
                      <a:pt x="3436" y="2567"/>
                    </a:lnTo>
                    <a:lnTo>
                      <a:pt x="3426" y="2555"/>
                    </a:lnTo>
                    <a:close/>
                    <a:moveTo>
                      <a:pt x="3468" y="2541"/>
                    </a:moveTo>
                    <a:lnTo>
                      <a:pt x="3473" y="2536"/>
                    </a:lnTo>
                    <a:lnTo>
                      <a:pt x="3468" y="2541"/>
                    </a:lnTo>
                    <a:lnTo>
                      <a:pt x="3463" y="2534"/>
                    </a:lnTo>
                    <a:lnTo>
                      <a:pt x="3468" y="2541"/>
                    </a:lnTo>
                    <a:close/>
                    <a:moveTo>
                      <a:pt x="3458" y="2528"/>
                    </a:moveTo>
                    <a:lnTo>
                      <a:pt x="3491" y="2500"/>
                    </a:lnTo>
                    <a:lnTo>
                      <a:pt x="3501" y="2513"/>
                    </a:lnTo>
                    <a:lnTo>
                      <a:pt x="3468" y="2541"/>
                    </a:lnTo>
                    <a:lnTo>
                      <a:pt x="3458" y="2528"/>
                    </a:lnTo>
                    <a:close/>
                    <a:moveTo>
                      <a:pt x="3491" y="2500"/>
                    </a:moveTo>
                    <a:lnTo>
                      <a:pt x="3490" y="2500"/>
                    </a:lnTo>
                    <a:lnTo>
                      <a:pt x="3491" y="2500"/>
                    </a:lnTo>
                    <a:lnTo>
                      <a:pt x="3496" y="2507"/>
                    </a:lnTo>
                    <a:lnTo>
                      <a:pt x="3491" y="2500"/>
                    </a:lnTo>
                    <a:close/>
                    <a:moveTo>
                      <a:pt x="3491" y="2500"/>
                    </a:moveTo>
                    <a:lnTo>
                      <a:pt x="3525" y="2474"/>
                    </a:lnTo>
                    <a:lnTo>
                      <a:pt x="3535" y="2486"/>
                    </a:lnTo>
                    <a:lnTo>
                      <a:pt x="3501" y="2513"/>
                    </a:lnTo>
                    <a:lnTo>
                      <a:pt x="3491" y="2500"/>
                    </a:lnTo>
                    <a:close/>
                    <a:moveTo>
                      <a:pt x="3525" y="2474"/>
                    </a:moveTo>
                    <a:lnTo>
                      <a:pt x="3527" y="2472"/>
                    </a:lnTo>
                    <a:lnTo>
                      <a:pt x="3525" y="2473"/>
                    </a:lnTo>
                    <a:lnTo>
                      <a:pt x="3530" y="2480"/>
                    </a:lnTo>
                    <a:lnTo>
                      <a:pt x="3525" y="2474"/>
                    </a:lnTo>
                    <a:close/>
                    <a:moveTo>
                      <a:pt x="3525" y="2473"/>
                    </a:moveTo>
                    <a:lnTo>
                      <a:pt x="3561" y="2445"/>
                    </a:lnTo>
                    <a:lnTo>
                      <a:pt x="3571" y="2458"/>
                    </a:lnTo>
                    <a:lnTo>
                      <a:pt x="3535" y="2486"/>
                    </a:lnTo>
                    <a:lnTo>
                      <a:pt x="3525" y="2473"/>
                    </a:lnTo>
                    <a:close/>
                    <a:moveTo>
                      <a:pt x="3561" y="2445"/>
                    </a:moveTo>
                    <a:lnTo>
                      <a:pt x="3597" y="2417"/>
                    </a:lnTo>
                    <a:lnTo>
                      <a:pt x="3607" y="2430"/>
                    </a:lnTo>
                    <a:lnTo>
                      <a:pt x="3571" y="2458"/>
                    </a:lnTo>
                    <a:lnTo>
                      <a:pt x="3561" y="2445"/>
                    </a:lnTo>
                    <a:close/>
                    <a:moveTo>
                      <a:pt x="3597" y="2417"/>
                    </a:moveTo>
                    <a:lnTo>
                      <a:pt x="3596" y="2418"/>
                    </a:lnTo>
                    <a:lnTo>
                      <a:pt x="3597" y="2417"/>
                    </a:lnTo>
                    <a:lnTo>
                      <a:pt x="3602" y="2424"/>
                    </a:lnTo>
                    <a:lnTo>
                      <a:pt x="3597" y="2417"/>
                    </a:lnTo>
                    <a:close/>
                    <a:moveTo>
                      <a:pt x="3597" y="2417"/>
                    </a:moveTo>
                    <a:lnTo>
                      <a:pt x="3626" y="2394"/>
                    </a:lnTo>
                    <a:lnTo>
                      <a:pt x="3637" y="2408"/>
                    </a:lnTo>
                    <a:lnTo>
                      <a:pt x="3607" y="2430"/>
                    </a:lnTo>
                    <a:lnTo>
                      <a:pt x="3597" y="2417"/>
                    </a:lnTo>
                    <a:close/>
                    <a:moveTo>
                      <a:pt x="3637" y="2408"/>
                    </a:moveTo>
                    <a:lnTo>
                      <a:pt x="3636" y="2409"/>
                    </a:lnTo>
                    <a:lnTo>
                      <a:pt x="3637" y="2408"/>
                    </a:lnTo>
                    <a:lnTo>
                      <a:pt x="3632" y="2402"/>
                    </a:lnTo>
                    <a:lnTo>
                      <a:pt x="3637" y="2408"/>
                    </a:lnTo>
                    <a:close/>
                    <a:moveTo>
                      <a:pt x="3626" y="2394"/>
                    </a:moveTo>
                    <a:lnTo>
                      <a:pt x="3659" y="2369"/>
                    </a:lnTo>
                    <a:lnTo>
                      <a:pt x="3670" y="2382"/>
                    </a:lnTo>
                    <a:lnTo>
                      <a:pt x="3637" y="2408"/>
                    </a:lnTo>
                    <a:lnTo>
                      <a:pt x="3626" y="2394"/>
                    </a:lnTo>
                    <a:close/>
                    <a:moveTo>
                      <a:pt x="3670" y="2382"/>
                    </a:moveTo>
                    <a:lnTo>
                      <a:pt x="3671" y="2381"/>
                    </a:lnTo>
                    <a:lnTo>
                      <a:pt x="3670" y="2382"/>
                    </a:lnTo>
                    <a:lnTo>
                      <a:pt x="3665" y="2376"/>
                    </a:lnTo>
                    <a:lnTo>
                      <a:pt x="3670" y="2382"/>
                    </a:lnTo>
                    <a:close/>
                    <a:moveTo>
                      <a:pt x="3659" y="2370"/>
                    </a:moveTo>
                    <a:lnTo>
                      <a:pt x="3695" y="2341"/>
                    </a:lnTo>
                    <a:lnTo>
                      <a:pt x="3706" y="2353"/>
                    </a:lnTo>
                    <a:lnTo>
                      <a:pt x="3670" y="2382"/>
                    </a:lnTo>
                    <a:lnTo>
                      <a:pt x="3659" y="2370"/>
                    </a:lnTo>
                    <a:close/>
                    <a:moveTo>
                      <a:pt x="3706" y="2353"/>
                    </a:moveTo>
                    <a:lnTo>
                      <a:pt x="3706" y="2352"/>
                    </a:lnTo>
                    <a:lnTo>
                      <a:pt x="3706" y="2353"/>
                    </a:lnTo>
                    <a:lnTo>
                      <a:pt x="3701" y="2347"/>
                    </a:lnTo>
                    <a:lnTo>
                      <a:pt x="3706" y="2353"/>
                    </a:lnTo>
                    <a:close/>
                    <a:moveTo>
                      <a:pt x="3695" y="2341"/>
                    </a:moveTo>
                    <a:lnTo>
                      <a:pt x="3736" y="2308"/>
                    </a:lnTo>
                    <a:lnTo>
                      <a:pt x="3746" y="2320"/>
                    </a:lnTo>
                    <a:lnTo>
                      <a:pt x="3706" y="2353"/>
                    </a:lnTo>
                    <a:lnTo>
                      <a:pt x="3695" y="2341"/>
                    </a:lnTo>
                    <a:close/>
                    <a:moveTo>
                      <a:pt x="3746" y="2320"/>
                    </a:moveTo>
                    <a:lnTo>
                      <a:pt x="3745" y="2320"/>
                    </a:lnTo>
                    <a:lnTo>
                      <a:pt x="3746" y="2320"/>
                    </a:lnTo>
                    <a:lnTo>
                      <a:pt x="3741" y="2314"/>
                    </a:lnTo>
                    <a:lnTo>
                      <a:pt x="3746" y="2320"/>
                    </a:lnTo>
                    <a:close/>
                    <a:moveTo>
                      <a:pt x="3736" y="2308"/>
                    </a:moveTo>
                    <a:lnTo>
                      <a:pt x="3822" y="2235"/>
                    </a:lnTo>
                    <a:lnTo>
                      <a:pt x="3832" y="2247"/>
                    </a:lnTo>
                    <a:lnTo>
                      <a:pt x="3746" y="2320"/>
                    </a:lnTo>
                    <a:lnTo>
                      <a:pt x="3736" y="2308"/>
                    </a:lnTo>
                    <a:close/>
                    <a:moveTo>
                      <a:pt x="3832" y="2247"/>
                    </a:moveTo>
                    <a:lnTo>
                      <a:pt x="3831" y="2248"/>
                    </a:lnTo>
                    <a:lnTo>
                      <a:pt x="3832" y="2247"/>
                    </a:lnTo>
                    <a:lnTo>
                      <a:pt x="3827" y="2241"/>
                    </a:lnTo>
                    <a:lnTo>
                      <a:pt x="3832" y="2247"/>
                    </a:lnTo>
                    <a:close/>
                    <a:moveTo>
                      <a:pt x="3821" y="2235"/>
                    </a:moveTo>
                    <a:lnTo>
                      <a:pt x="3919" y="2151"/>
                    </a:lnTo>
                    <a:lnTo>
                      <a:pt x="3930" y="2164"/>
                    </a:lnTo>
                    <a:lnTo>
                      <a:pt x="3832" y="2247"/>
                    </a:lnTo>
                    <a:lnTo>
                      <a:pt x="3821" y="2235"/>
                    </a:lnTo>
                    <a:close/>
                    <a:moveTo>
                      <a:pt x="3930" y="2164"/>
                    </a:moveTo>
                    <a:lnTo>
                      <a:pt x="3928" y="2165"/>
                    </a:lnTo>
                    <a:lnTo>
                      <a:pt x="3930" y="2164"/>
                    </a:lnTo>
                    <a:lnTo>
                      <a:pt x="3925" y="2158"/>
                    </a:lnTo>
                    <a:lnTo>
                      <a:pt x="3930" y="2164"/>
                    </a:lnTo>
                    <a:close/>
                    <a:moveTo>
                      <a:pt x="3919" y="2151"/>
                    </a:moveTo>
                    <a:lnTo>
                      <a:pt x="4024" y="2060"/>
                    </a:lnTo>
                    <a:lnTo>
                      <a:pt x="4035" y="2072"/>
                    </a:lnTo>
                    <a:lnTo>
                      <a:pt x="3930" y="2164"/>
                    </a:lnTo>
                    <a:lnTo>
                      <a:pt x="3919" y="2151"/>
                    </a:lnTo>
                    <a:close/>
                    <a:moveTo>
                      <a:pt x="4024" y="2060"/>
                    </a:moveTo>
                    <a:lnTo>
                      <a:pt x="4137" y="1961"/>
                    </a:lnTo>
                    <a:lnTo>
                      <a:pt x="4148" y="1973"/>
                    </a:lnTo>
                    <a:lnTo>
                      <a:pt x="4035" y="2072"/>
                    </a:lnTo>
                    <a:lnTo>
                      <a:pt x="4024" y="2060"/>
                    </a:lnTo>
                    <a:close/>
                    <a:moveTo>
                      <a:pt x="4137" y="1961"/>
                    </a:moveTo>
                    <a:lnTo>
                      <a:pt x="4138" y="1960"/>
                    </a:lnTo>
                    <a:lnTo>
                      <a:pt x="4137" y="1961"/>
                    </a:lnTo>
                    <a:lnTo>
                      <a:pt x="4143" y="1967"/>
                    </a:lnTo>
                    <a:lnTo>
                      <a:pt x="4137" y="1961"/>
                    </a:lnTo>
                    <a:close/>
                    <a:moveTo>
                      <a:pt x="4137" y="1961"/>
                    </a:moveTo>
                    <a:lnTo>
                      <a:pt x="4256" y="1858"/>
                    </a:lnTo>
                    <a:lnTo>
                      <a:pt x="4268" y="1870"/>
                    </a:lnTo>
                    <a:lnTo>
                      <a:pt x="4148" y="1973"/>
                    </a:lnTo>
                    <a:lnTo>
                      <a:pt x="4137" y="1961"/>
                    </a:lnTo>
                    <a:close/>
                    <a:moveTo>
                      <a:pt x="4268" y="1870"/>
                    </a:moveTo>
                    <a:lnTo>
                      <a:pt x="4268" y="1870"/>
                    </a:lnTo>
                    <a:lnTo>
                      <a:pt x="4263" y="1864"/>
                    </a:lnTo>
                    <a:lnTo>
                      <a:pt x="4268" y="1870"/>
                    </a:lnTo>
                    <a:close/>
                    <a:moveTo>
                      <a:pt x="4256" y="1858"/>
                    </a:moveTo>
                    <a:lnTo>
                      <a:pt x="4379" y="1751"/>
                    </a:lnTo>
                    <a:lnTo>
                      <a:pt x="4390" y="1763"/>
                    </a:lnTo>
                    <a:lnTo>
                      <a:pt x="4268" y="1870"/>
                    </a:lnTo>
                    <a:lnTo>
                      <a:pt x="4256" y="1858"/>
                    </a:lnTo>
                    <a:close/>
                    <a:moveTo>
                      <a:pt x="4379" y="1751"/>
                    </a:moveTo>
                    <a:lnTo>
                      <a:pt x="4380" y="1751"/>
                    </a:lnTo>
                    <a:lnTo>
                      <a:pt x="4379" y="1751"/>
                    </a:lnTo>
                    <a:lnTo>
                      <a:pt x="4385" y="1757"/>
                    </a:lnTo>
                    <a:lnTo>
                      <a:pt x="4379" y="1751"/>
                    </a:lnTo>
                    <a:close/>
                    <a:moveTo>
                      <a:pt x="4379" y="1751"/>
                    </a:moveTo>
                    <a:lnTo>
                      <a:pt x="4506" y="1642"/>
                    </a:lnTo>
                    <a:lnTo>
                      <a:pt x="4517" y="1654"/>
                    </a:lnTo>
                    <a:lnTo>
                      <a:pt x="4390" y="1763"/>
                    </a:lnTo>
                    <a:lnTo>
                      <a:pt x="4379" y="1751"/>
                    </a:lnTo>
                    <a:close/>
                    <a:moveTo>
                      <a:pt x="4506" y="1642"/>
                    </a:moveTo>
                    <a:lnTo>
                      <a:pt x="4509" y="1639"/>
                    </a:lnTo>
                    <a:lnTo>
                      <a:pt x="4506" y="1642"/>
                    </a:lnTo>
                    <a:lnTo>
                      <a:pt x="4512" y="1648"/>
                    </a:lnTo>
                    <a:lnTo>
                      <a:pt x="4506" y="1642"/>
                    </a:lnTo>
                    <a:close/>
                    <a:moveTo>
                      <a:pt x="4506" y="1642"/>
                    </a:moveTo>
                    <a:lnTo>
                      <a:pt x="4634" y="1533"/>
                    </a:lnTo>
                    <a:lnTo>
                      <a:pt x="4646" y="1545"/>
                    </a:lnTo>
                    <a:lnTo>
                      <a:pt x="4517" y="1654"/>
                    </a:lnTo>
                    <a:lnTo>
                      <a:pt x="4506" y="1642"/>
                    </a:lnTo>
                    <a:close/>
                    <a:moveTo>
                      <a:pt x="4634" y="1533"/>
                    </a:moveTo>
                    <a:lnTo>
                      <a:pt x="4632" y="1535"/>
                    </a:lnTo>
                    <a:lnTo>
                      <a:pt x="4635" y="1533"/>
                    </a:lnTo>
                    <a:lnTo>
                      <a:pt x="4640" y="1539"/>
                    </a:lnTo>
                    <a:lnTo>
                      <a:pt x="4634" y="1533"/>
                    </a:lnTo>
                    <a:close/>
                    <a:moveTo>
                      <a:pt x="4635" y="1533"/>
                    </a:moveTo>
                    <a:lnTo>
                      <a:pt x="4763" y="1426"/>
                    </a:lnTo>
                    <a:lnTo>
                      <a:pt x="4773" y="1438"/>
                    </a:lnTo>
                    <a:lnTo>
                      <a:pt x="4646" y="1545"/>
                    </a:lnTo>
                    <a:lnTo>
                      <a:pt x="4635" y="1533"/>
                    </a:lnTo>
                    <a:close/>
                    <a:moveTo>
                      <a:pt x="4763" y="1426"/>
                    </a:moveTo>
                    <a:lnTo>
                      <a:pt x="4762" y="1426"/>
                    </a:lnTo>
                    <a:lnTo>
                      <a:pt x="4763" y="1426"/>
                    </a:lnTo>
                    <a:lnTo>
                      <a:pt x="4768" y="1432"/>
                    </a:lnTo>
                    <a:lnTo>
                      <a:pt x="4763" y="1426"/>
                    </a:lnTo>
                    <a:close/>
                    <a:moveTo>
                      <a:pt x="4763" y="1426"/>
                    </a:moveTo>
                    <a:lnTo>
                      <a:pt x="4891" y="1322"/>
                    </a:lnTo>
                    <a:lnTo>
                      <a:pt x="4901" y="1334"/>
                    </a:lnTo>
                    <a:lnTo>
                      <a:pt x="4773" y="1438"/>
                    </a:lnTo>
                    <a:lnTo>
                      <a:pt x="4763" y="1426"/>
                    </a:lnTo>
                    <a:close/>
                    <a:moveTo>
                      <a:pt x="4891" y="1322"/>
                    </a:moveTo>
                    <a:lnTo>
                      <a:pt x="4953" y="1271"/>
                    </a:lnTo>
                    <a:lnTo>
                      <a:pt x="4964" y="1284"/>
                    </a:lnTo>
                    <a:lnTo>
                      <a:pt x="4901" y="1334"/>
                    </a:lnTo>
                    <a:lnTo>
                      <a:pt x="4891" y="1322"/>
                    </a:lnTo>
                    <a:close/>
                    <a:moveTo>
                      <a:pt x="4953" y="1271"/>
                    </a:moveTo>
                    <a:lnTo>
                      <a:pt x="4963" y="1263"/>
                    </a:lnTo>
                    <a:lnTo>
                      <a:pt x="4953" y="1271"/>
                    </a:lnTo>
                    <a:lnTo>
                      <a:pt x="4959" y="1277"/>
                    </a:lnTo>
                    <a:lnTo>
                      <a:pt x="4953" y="1271"/>
                    </a:lnTo>
                    <a:close/>
                    <a:moveTo>
                      <a:pt x="4953" y="1271"/>
                    </a:moveTo>
                    <a:lnTo>
                      <a:pt x="5015" y="1222"/>
                    </a:lnTo>
                    <a:lnTo>
                      <a:pt x="5025" y="1234"/>
                    </a:lnTo>
                    <a:lnTo>
                      <a:pt x="4964" y="1284"/>
                    </a:lnTo>
                    <a:lnTo>
                      <a:pt x="4953" y="1271"/>
                    </a:lnTo>
                    <a:close/>
                    <a:moveTo>
                      <a:pt x="5015" y="1222"/>
                    </a:moveTo>
                    <a:lnTo>
                      <a:pt x="5014" y="1222"/>
                    </a:lnTo>
                    <a:lnTo>
                      <a:pt x="5015" y="1222"/>
                    </a:lnTo>
                    <a:lnTo>
                      <a:pt x="5020" y="1228"/>
                    </a:lnTo>
                    <a:lnTo>
                      <a:pt x="5015" y="1222"/>
                    </a:lnTo>
                    <a:close/>
                    <a:moveTo>
                      <a:pt x="5015" y="1222"/>
                    </a:moveTo>
                    <a:lnTo>
                      <a:pt x="5076" y="1175"/>
                    </a:lnTo>
                    <a:lnTo>
                      <a:pt x="5086" y="1187"/>
                    </a:lnTo>
                    <a:lnTo>
                      <a:pt x="5025" y="1234"/>
                    </a:lnTo>
                    <a:lnTo>
                      <a:pt x="5015" y="1222"/>
                    </a:lnTo>
                    <a:close/>
                    <a:moveTo>
                      <a:pt x="5076" y="1175"/>
                    </a:moveTo>
                    <a:lnTo>
                      <a:pt x="5076" y="1174"/>
                    </a:lnTo>
                    <a:lnTo>
                      <a:pt x="5081" y="1181"/>
                    </a:lnTo>
                    <a:lnTo>
                      <a:pt x="5076" y="1175"/>
                    </a:lnTo>
                    <a:close/>
                    <a:moveTo>
                      <a:pt x="5076" y="1174"/>
                    </a:moveTo>
                    <a:lnTo>
                      <a:pt x="5136" y="1129"/>
                    </a:lnTo>
                    <a:lnTo>
                      <a:pt x="5145" y="1142"/>
                    </a:lnTo>
                    <a:lnTo>
                      <a:pt x="5085" y="1187"/>
                    </a:lnTo>
                    <a:lnTo>
                      <a:pt x="5076" y="1174"/>
                    </a:lnTo>
                    <a:close/>
                    <a:moveTo>
                      <a:pt x="5136" y="1129"/>
                    </a:moveTo>
                    <a:lnTo>
                      <a:pt x="5129" y="1133"/>
                    </a:lnTo>
                    <a:lnTo>
                      <a:pt x="5136" y="1129"/>
                    </a:lnTo>
                    <a:lnTo>
                      <a:pt x="5141" y="1135"/>
                    </a:lnTo>
                    <a:lnTo>
                      <a:pt x="5136" y="1129"/>
                    </a:lnTo>
                    <a:close/>
                    <a:moveTo>
                      <a:pt x="5136" y="1129"/>
                    </a:moveTo>
                    <a:lnTo>
                      <a:pt x="5194" y="1085"/>
                    </a:lnTo>
                    <a:lnTo>
                      <a:pt x="5204" y="1097"/>
                    </a:lnTo>
                    <a:lnTo>
                      <a:pt x="5145" y="1142"/>
                    </a:lnTo>
                    <a:lnTo>
                      <a:pt x="5136" y="1129"/>
                    </a:lnTo>
                    <a:close/>
                    <a:moveTo>
                      <a:pt x="5194" y="1085"/>
                    </a:moveTo>
                    <a:lnTo>
                      <a:pt x="5194" y="1084"/>
                    </a:lnTo>
                    <a:lnTo>
                      <a:pt x="5199" y="1091"/>
                    </a:lnTo>
                    <a:lnTo>
                      <a:pt x="5194" y="1085"/>
                    </a:lnTo>
                    <a:close/>
                    <a:moveTo>
                      <a:pt x="5194" y="1084"/>
                    </a:moveTo>
                    <a:lnTo>
                      <a:pt x="5252" y="1043"/>
                    </a:lnTo>
                    <a:lnTo>
                      <a:pt x="5261" y="1056"/>
                    </a:lnTo>
                    <a:lnTo>
                      <a:pt x="5204" y="1097"/>
                    </a:lnTo>
                    <a:lnTo>
                      <a:pt x="5194" y="1084"/>
                    </a:lnTo>
                    <a:close/>
                    <a:moveTo>
                      <a:pt x="5252" y="1043"/>
                    </a:moveTo>
                    <a:lnTo>
                      <a:pt x="5307" y="1004"/>
                    </a:lnTo>
                    <a:lnTo>
                      <a:pt x="5316" y="1017"/>
                    </a:lnTo>
                    <a:lnTo>
                      <a:pt x="5261" y="1056"/>
                    </a:lnTo>
                    <a:lnTo>
                      <a:pt x="5252" y="1043"/>
                    </a:lnTo>
                    <a:close/>
                    <a:moveTo>
                      <a:pt x="5307" y="1004"/>
                    </a:moveTo>
                    <a:lnTo>
                      <a:pt x="5308" y="1004"/>
                    </a:lnTo>
                    <a:lnTo>
                      <a:pt x="5307" y="1004"/>
                    </a:lnTo>
                    <a:lnTo>
                      <a:pt x="5312" y="1011"/>
                    </a:lnTo>
                    <a:lnTo>
                      <a:pt x="5307" y="1004"/>
                    </a:lnTo>
                    <a:close/>
                    <a:moveTo>
                      <a:pt x="5307" y="1004"/>
                    </a:moveTo>
                    <a:lnTo>
                      <a:pt x="5360" y="968"/>
                    </a:lnTo>
                    <a:lnTo>
                      <a:pt x="5369" y="982"/>
                    </a:lnTo>
                    <a:lnTo>
                      <a:pt x="5316" y="1018"/>
                    </a:lnTo>
                    <a:lnTo>
                      <a:pt x="5307" y="1004"/>
                    </a:lnTo>
                    <a:close/>
                    <a:moveTo>
                      <a:pt x="5360" y="968"/>
                    </a:moveTo>
                    <a:lnTo>
                      <a:pt x="5357" y="970"/>
                    </a:lnTo>
                    <a:lnTo>
                      <a:pt x="5360" y="968"/>
                    </a:lnTo>
                    <a:lnTo>
                      <a:pt x="5365" y="975"/>
                    </a:lnTo>
                    <a:lnTo>
                      <a:pt x="5360" y="968"/>
                    </a:lnTo>
                    <a:close/>
                    <a:moveTo>
                      <a:pt x="5360" y="968"/>
                    </a:moveTo>
                    <a:lnTo>
                      <a:pt x="5469" y="896"/>
                    </a:lnTo>
                    <a:lnTo>
                      <a:pt x="5478" y="910"/>
                    </a:lnTo>
                    <a:lnTo>
                      <a:pt x="5369" y="982"/>
                    </a:lnTo>
                    <a:lnTo>
                      <a:pt x="5360" y="968"/>
                    </a:lnTo>
                    <a:close/>
                    <a:moveTo>
                      <a:pt x="5469" y="896"/>
                    </a:moveTo>
                    <a:lnTo>
                      <a:pt x="5472" y="895"/>
                    </a:lnTo>
                    <a:lnTo>
                      <a:pt x="5469" y="896"/>
                    </a:lnTo>
                    <a:lnTo>
                      <a:pt x="5474" y="903"/>
                    </a:lnTo>
                    <a:lnTo>
                      <a:pt x="5469" y="896"/>
                    </a:lnTo>
                    <a:close/>
                    <a:moveTo>
                      <a:pt x="5469" y="896"/>
                    </a:moveTo>
                    <a:lnTo>
                      <a:pt x="5584" y="820"/>
                    </a:lnTo>
                    <a:lnTo>
                      <a:pt x="5594" y="835"/>
                    </a:lnTo>
                    <a:lnTo>
                      <a:pt x="5478" y="910"/>
                    </a:lnTo>
                    <a:lnTo>
                      <a:pt x="5469" y="896"/>
                    </a:lnTo>
                    <a:close/>
                    <a:moveTo>
                      <a:pt x="5584" y="820"/>
                    </a:moveTo>
                    <a:lnTo>
                      <a:pt x="5705" y="742"/>
                    </a:lnTo>
                    <a:lnTo>
                      <a:pt x="5714" y="757"/>
                    </a:lnTo>
                    <a:lnTo>
                      <a:pt x="5594" y="835"/>
                    </a:lnTo>
                    <a:lnTo>
                      <a:pt x="5584" y="820"/>
                    </a:lnTo>
                    <a:close/>
                    <a:moveTo>
                      <a:pt x="5705" y="742"/>
                    </a:moveTo>
                    <a:lnTo>
                      <a:pt x="5705" y="743"/>
                    </a:lnTo>
                    <a:lnTo>
                      <a:pt x="5705" y="742"/>
                    </a:lnTo>
                    <a:lnTo>
                      <a:pt x="5710" y="749"/>
                    </a:lnTo>
                    <a:lnTo>
                      <a:pt x="5705" y="742"/>
                    </a:lnTo>
                    <a:close/>
                    <a:moveTo>
                      <a:pt x="5705" y="742"/>
                    </a:moveTo>
                    <a:lnTo>
                      <a:pt x="5829" y="663"/>
                    </a:lnTo>
                    <a:lnTo>
                      <a:pt x="5839" y="677"/>
                    </a:lnTo>
                    <a:lnTo>
                      <a:pt x="5714" y="757"/>
                    </a:lnTo>
                    <a:lnTo>
                      <a:pt x="5705" y="742"/>
                    </a:lnTo>
                    <a:close/>
                    <a:moveTo>
                      <a:pt x="5839" y="677"/>
                    </a:moveTo>
                    <a:lnTo>
                      <a:pt x="5844" y="674"/>
                    </a:lnTo>
                    <a:lnTo>
                      <a:pt x="5839" y="677"/>
                    </a:lnTo>
                    <a:lnTo>
                      <a:pt x="5835" y="670"/>
                    </a:lnTo>
                    <a:lnTo>
                      <a:pt x="5839" y="677"/>
                    </a:lnTo>
                    <a:close/>
                    <a:moveTo>
                      <a:pt x="5829" y="663"/>
                    </a:moveTo>
                    <a:lnTo>
                      <a:pt x="5954" y="583"/>
                    </a:lnTo>
                    <a:lnTo>
                      <a:pt x="5963" y="597"/>
                    </a:lnTo>
                    <a:lnTo>
                      <a:pt x="5839" y="677"/>
                    </a:lnTo>
                    <a:lnTo>
                      <a:pt x="5829" y="663"/>
                    </a:lnTo>
                    <a:close/>
                    <a:moveTo>
                      <a:pt x="5954" y="583"/>
                    </a:moveTo>
                    <a:lnTo>
                      <a:pt x="5953" y="584"/>
                    </a:lnTo>
                    <a:lnTo>
                      <a:pt x="5954" y="583"/>
                    </a:lnTo>
                    <a:lnTo>
                      <a:pt x="5959" y="590"/>
                    </a:lnTo>
                    <a:lnTo>
                      <a:pt x="5954" y="583"/>
                    </a:lnTo>
                    <a:close/>
                    <a:moveTo>
                      <a:pt x="5954" y="583"/>
                    </a:moveTo>
                    <a:lnTo>
                      <a:pt x="6079" y="504"/>
                    </a:lnTo>
                    <a:lnTo>
                      <a:pt x="6088" y="519"/>
                    </a:lnTo>
                    <a:lnTo>
                      <a:pt x="5963" y="597"/>
                    </a:lnTo>
                    <a:lnTo>
                      <a:pt x="5954" y="583"/>
                    </a:lnTo>
                    <a:close/>
                    <a:moveTo>
                      <a:pt x="6079" y="504"/>
                    </a:moveTo>
                    <a:lnTo>
                      <a:pt x="6201" y="427"/>
                    </a:lnTo>
                    <a:lnTo>
                      <a:pt x="6210" y="442"/>
                    </a:lnTo>
                    <a:lnTo>
                      <a:pt x="6088" y="519"/>
                    </a:lnTo>
                    <a:lnTo>
                      <a:pt x="6079" y="504"/>
                    </a:lnTo>
                    <a:close/>
                    <a:moveTo>
                      <a:pt x="6201" y="427"/>
                    </a:moveTo>
                    <a:lnTo>
                      <a:pt x="6318" y="353"/>
                    </a:lnTo>
                    <a:lnTo>
                      <a:pt x="6328" y="368"/>
                    </a:lnTo>
                    <a:lnTo>
                      <a:pt x="6210" y="442"/>
                    </a:lnTo>
                    <a:lnTo>
                      <a:pt x="6201" y="427"/>
                    </a:lnTo>
                    <a:close/>
                    <a:moveTo>
                      <a:pt x="6318" y="353"/>
                    </a:moveTo>
                    <a:lnTo>
                      <a:pt x="6316" y="355"/>
                    </a:lnTo>
                    <a:lnTo>
                      <a:pt x="6318" y="353"/>
                    </a:lnTo>
                    <a:lnTo>
                      <a:pt x="6324" y="360"/>
                    </a:lnTo>
                    <a:lnTo>
                      <a:pt x="6318" y="353"/>
                    </a:lnTo>
                    <a:close/>
                    <a:moveTo>
                      <a:pt x="6318" y="353"/>
                    </a:moveTo>
                    <a:lnTo>
                      <a:pt x="6431" y="283"/>
                    </a:lnTo>
                    <a:lnTo>
                      <a:pt x="6440" y="298"/>
                    </a:lnTo>
                    <a:lnTo>
                      <a:pt x="6328" y="368"/>
                    </a:lnTo>
                    <a:lnTo>
                      <a:pt x="6318" y="353"/>
                    </a:lnTo>
                    <a:close/>
                    <a:moveTo>
                      <a:pt x="6431" y="283"/>
                    </a:moveTo>
                    <a:lnTo>
                      <a:pt x="6436" y="280"/>
                    </a:lnTo>
                    <a:lnTo>
                      <a:pt x="6431" y="283"/>
                    </a:lnTo>
                    <a:lnTo>
                      <a:pt x="6436" y="290"/>
                    </a:lnTo>
                    <a:lnTo>
                      <a:pt x="6431" y="283"/>
                    </a:lnTo>
                    <a:close/>
                    <a:moveTo>
                      <a:pt x="6431" y="283"/>
                    </a:moveTo>
                    <a:lnTo>
                      <a:pt x="6536" y="218"/>
                    </a:lnTo>
                    <a:lnTo>
                      <a:pt x="6545" y="233"/>
                    </a:lnTo>
                    <a:lnTo>
                      <a:pt x="6440" y="298"/>
                    </a:lnTo>
                    <a:lnTo>
                      <a:pt x="6431" y="283"/>
                    </a:lnTo>
                    <a:close/>
                    <a:moveTo>
                      <a:pt x="6536" y="218"/>
                    </a:moveTo>
                    <a:lnTo>
                      <a:pt x="6537" y="218"/>
                    </a:lnTo>
                    <a:lnTo>
                      <a:pt x="6536" y="218"/>
                    </a:lnTo>
                    <a:lnTo>
                      <a:pt x="6541" y="225"/>
                    </a:lnTo>
                    <a:lnTo>
                      <a:pt x="6536" y="218"/>
                    </a:lnTo>
                    <a:close/>
                    <a:moveTo>
                      <a:pt x="6536" y="218"/>
                    </a:moveTo>
                    <a:lnTo>
                      <a:pt x="6631" y="161"/>
                    </a:lnTo>
                    <a:lnTo>
                      <a:pt x="6641" y="175"/>
                    </a:lnTo>
                    <a:lnTo>
                      <a:pt x="6545" y="233"/>
                    </a:lnTo>
                    <a:lnTo>
                      <a:pt x="6536" y="218"/>
                    </a:lnTo>
                    <a:close/>
                    <a:moveTo>
                      <a:pt x="6641" y="175"/>
                    </a:moveTo>
                    <a:lnTo>
                      <a:pt x="6639" y="176"/>
                    </a:lnTo>
                    <a:lnTo>
                      <a:pt x="6641" y="175"/>
                    </a:lnTo>
                    <a:lnTo>
                      <a:pt x="6637" y="168"/>
                    </a:lnTo>
                    <a:lnTo>
                      <a:pt x="6641" y="175"/>
                    </a:lnTo>
                    <a:close/>
                    <a:moveTo>
                      <a:pt x="6631" y="161"/>
                    </a:moveTo>
                    <a:lnTo>
                      <a:pt x="6716" y="109"/>
                    </a:lnTo>
                    <a:lnTo>
                      <a:pt x="6725" y="124"/>
                    </a:lnTo>
                    <a:lnTo>
                      <a:pt x="6641" y="175"/>
                    </a:lnTo>
                    <a:lnTo>
                      <a:pt x="6631" y="161"/>
                    </a:lnTo>
                    <a:close/>
                    <a:moveTo>
                      <a:pt x="6716" y="109"/>
                    </a:moveTo>
                    <a:lnTo>
                      <a:pt x="6715" y="110"/>
                    </a:lnTo>
                    <a:lnTo>
                      <a:pt x="6717" y="109"/>
                    </a:lnTo>
                    <a:lnTo>
                      <a:pt x="6721" y="116"/>
                    </a:lnTo>
                    <a:lnTo>
                      <a:pt x="6716" y="109"/>
                    </a:lnTo>
                    <a:close/>
                    <a:moveTo>
                      <a:pt x="6717" y="109"/>
                    </a:moveTo>
                    <a:lnTo>
                      <a:pt x="6787" y="67"/>
                    </a:lnTo>
                    <a:lnTo>
                      <a:pt x="6796" y="81"/>
                    </a:lnTo>
                    <a:lnTo>
                      <a:pt x="6725" y="124"/>
                    </a:lnTo>
                    <a:lnTo>
                      <a:pt x="6717" y="109"/>
                    </a:lnTo>
                    <a:close/>
                    <a:moveTo>
                      <a:pt x="6787" y="67"/>
                    </a:moveTo>
                    <a:lnTo>
                      <a:pt x="6790" y="66"/>
                    </a:lnTo>
                    <a:lnTo>
                      <a:pt x="6788" y="67"/>
                    </a:lnTo>
                    <a:lnTo>
                      <a:pt x="6792" y="74"/>
                    </a:lnTo>
                    <a:lnTo>
                      <a:pt x="6787" y="67"/>
                    </a:lnTo>
                    <a:close/>
                    <a:moveTo>
                      <a:pt x="6788" y="67"/>
                    </a:moveTo>
                    <a:lnTo>
                      <a:pt x="6845" y="34"/>
                    </a:lnTo>
                    <a:lnTo>
                      <a:pt x="6853" y="48"/>
                    </a:lnTo>
                    <a:lnTo>
                      <a:pt x="6796" y="81"/>
                    </a:lnTo>
                    <a:lnTo>
                      <a:pt x="6788" y="67"/>
                    </a:lnTo>
                    <a:close/>
                    <a:moveTo>
                      <a:pt x="6845" y="34"/>
                    </a:moveTo>
                    <a:lnTo>
                      <a:pt x="6846" y="33"/>
                    </a:lnTo>
                    <a:lnTo>
                      <a:pt x="6845" y="34"/>
                    </a:lnTo>
                    <a:lnTo>
                      <a:pt x="6849" y="41"/>
                    </a:lnTo>
                    <a:lnTo>
                      <a:pt x="6845" y="34"/>
                    </a:lnTo>
                    <a:close/>
                    <a:moveTo>
                      <a:pt x="6845" y="34"/>
                    </a:moveTo>
                    <a:lnTo>
                      <a:pt x="6885" y="11"/>
                    </a:lnTo>
                    <a:lnTo>
                      <a:pt x="6892" y="26"/>
                    </a:lnTo>
                    <a:lnTo>
                      <a:pt x="6852" y="48"/>
                    </a:lnTo>
                    <a:lnTo>
                      <a:pt x="6845" y="34"/>
                    </a:lnTo>
                    <a:close/>
                    <a:moveTo>
                      <a:pt x="6885" y="11"/>
                    </a:moveTo>
                    <a:lnTo>
                      <a:pt x="6884" y="11"/>
                    </a:lnTo>
                    <a:lnTo>
                      <a:pt x="6885" y="11"/>
                    </a:lnTo>
                    <a:lnTo>
                      <a:pt x="6889" y="19"/>
                    </a:lnTo>
                    <a:lnTo>
                      <a:pt x="6885" y="11"/>
                    </a:lnTo>
                    <a:close/>
                    <a:moveTo>
                      <a:pt x="6885" y="11"/>
                    </a:moveTo>
                    <a:lnTo>
                      <a:pt x="6906" y="1"/>
                    </a:lnTo>
                    <a:lnTo>
                      <a:pt x="6914" y="15"/>
                    </a:lnTo>
                    <a:lnTo>
                      <a:pt x="6892" y="26"/>
                    </a:lnTo>
                    <a:lnTo>
                      <a:pt x="6885" y="11"/>
                    </a:lnTo>
                    <a:close/>
                    <a:moveTo>
                      <a:pt x="6906" y="1"/>
                    </a:moveTo>
                    <a:lnTo>
                      <a:pt x="6908" y="0"/>
                    </a:lnTo>
                    <a:lnTo>
                      <a:pt x="6910" y="0"/>
                    </a:lnTo>
                    <a:lnTo>
                      <a:pt x="6910" y="8"/>
                    </a:lnTo>
                    <a:lnTo>
                      <a:pt x="6906" y="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03" name="Freeform 2223">
                <a:extLst>
                  <a:ext uri="{FF2B5EF4-FFF2-40B4-BE49-F238E27FC236}">
                    <a16:creationId xmlns:a16="http://schemas.microsoft.com/office/drawing/2014/main" id="{3264D12F-298C-405D-85F9-3F3C4360C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8" y="3341"/>
                <a:ext cx="186" cy="104"/>
              </a:xfrm>
              <a:custGeom>
                <a:avLst/>
                <a:gdLst>
                  <a:gd name="T0" fmla="*/ 1 w 2789"/>
                  <a:gd name="T1" fmla="*/ 7 h 1571"/>
                  <a:gd name="T2" fmla="*/ 1 w 2789"/>
                  <a:gd name="T3" fmla="*/ 7 h 1571"/>
                  <a:gd name="T4" fmla="*/ 2 w 2789"/>
                  <a:gd name="T5" fmla="*/ 7 h 1571"/>
                  <a:gd name="T6" fmla="*/ 3 w 2789"/>
                  <a:gd name="T7" fmla="*/ 7 h 1571"/>
                  <a:gd name="T8" fmla="*/ 4 w 2789"/>
                  <a:gd name="T9" fmla="*/ 7 h 1571"/>
                  <a:gd name="T10" fmla="*/ 5 w 2789"/>
                  <a:gd name="T11" fmla="*/ 6 h 1571"/>
                  <a:gd name="T12" fmla="*/ 6 w 2789"/>
                  <a:gd name="T13" fmla="*/ 6 h 1571"/>
                  <a:gd name="T14" fmla="*/ 6 w 2789"/>
                  <a:gd name="T15" fmla="*/ 6 h 1571"/>
                  <a:gd name="T16" fmla="*/ 7 w 2789"/>
                  <a:gd name="T17" fmla="*/ 5 h 1571"/>
                  <a:gd name="T18" fmla="*/ 8 w 2789"/>
                  <a:gd name="T19" fmla="*/ 5 h 1571"/>
                  <a:gd name="T20" fmla="*/ 9 w 2789"/>
                  <a:gd name="T21" fmla="*/ 5 h 1571"/>
                  <a:gd name="T22" fmla="*/ 10 w 2789"/>
                  <a:gd name="T23" fmla="*/ 4 h 1571"/>
                  <a:gd name="T24" fmla="*/ 10 w 2789"/>
                  <a:gd name="T25" fmla="*/ 4 h 1571"/>
                  <a:gd name="T26" fmla="*/ 11 w 2789"/>
                  <a:gd name="T27" fmla="*/ 3 h 1571"/>
                  <a:gd name="T28" fmla="*/ 11 w 2789"/>
                  <a:gd name="T29" fmla="*/ 3 h 1571"/>
                  <a:gd name="T30" fmla="*/ 12 w 2789"/>
                  <a:gd name="T31" fmla="*/ 2 h 1571"/>
                  <a:gd name="T32" fmla="*/ 12 w 2789"/>
                  <a:gd name="T33" fmla="*/ 2 h 1571"/>
                  <a:gd name="T34" fmla="*/ 12 w 2789"/>
                  <a:gd name="T35" fmla="*/ 1 h 1571"/>
                  <a:gd name="T36" fmla="*/ 12 w 2789"/>
                  <a:gd name="T37" fmla="*/ 1 h 1571"/>
                  <a:gd name="T38" fmla="*/ 12 w 2789"/>
                  <a:gd name="T39" fmla="*/ 1 h 1571"/>
                  <a:gd name="T40" fmla="*/ 12 w 2789"/>
                  <a:gd name="T41" fmla="*/ 0 h 1571"/>
                  <a:gd name="T42" fmla="*/ 12 w 2789"/>
                  <a:gd name="T43" fmla="*/ 0 h 1571"/>
                  <a:gd name="T44" fmla="*/ 12 w 2789"/>
                  <a:gd name="T45" fmla="*/ 1 h 1571"/>
                  <a:gd name="T46" fmla="*/ 12 w 2789"/>
                  <a:gd name="T47" fmla="*/ 1 h 1571"/>
                  <a:gd name="T48" fmla="*/ 12 w 2789"/>
                  <a:gd name="T49" fmla="*/ 2 h 1571"/>
                  <a:gd name="T50" fmla="*/ 11 w 2789"/>
                  <a:gd name="T51" fmla="*/ 2 h 1571"/>
                  <a:gd name="T52" fmla="*/ 11 w 2789"/>
                  <a:gd name="T53" fmla="*/ 3 h 1571"/>
                  <a:gd name="T54" fmla="*/ 11 w 2789"/>
                  <a:gd name="T55" fmla="*/ 3 h 1571"/>
                  <a:gd name="T56" fmla="*/ 10 w 2789"/>
                  <a:gd name="T57" fmla="*/ 4 h 1571"/>
                  <a:gd name="T58" fmla="*/ 10 w 2789"/>
                  <a:gd name="T59" fmla="*/ 4 h 1571"/>
                  <a:gd name="T60" fmla="*/ 9 w 2789"/>
                  <a:gd name="T61" fmla="*/ 4 h 1571"/>
                  <a:gd name="T62" fmla="*/ 8 w 2789"/>
                  <a:gd name="T63" fmla="*/ 5 h 1571"/>
                  <a:gd name="T64" fmla="*/ 8 w 2789"/>
                  <a:gd name="T65" fmla="*/ 5 h 1571"/>
                  <a:gd name="T66" fmla="*/ 7 w 2789"/>
                  <a:gd name="T67" fmla="*/ 5 h 1571"/>
                  <a:gd name="T68" fmla="*/ 6 w 2789"/>
                  <a:gd name="T69" fmla="*/ 6 h 1571"/>
                  <a:gd name="T70" fmla="*/ 6 w 2789"/>
                  <a:gd name="T71" fmla="*/ 6 h 1571"/>
                  <a:gd name="T72" fmla="*/ 5 w 2789"/>
                  <a:gd name="T73" fmla="*/ 6 h 1571"/>
                  <a:gd name="T74" fmla="*/ 4 w 2789"/>
                  <a:gd name="T75" fmla="*/ 6 h 1571"/>
                  <a:gd name="T76" fmla="*/ 4 w 2789"/>
                  <a:gd name="T77" fmla="*/ 6 h 1571"/>
                  <a:gd name="T78" fmla="*/ 3 w 2789"/>
                  <a:gd name="T79" fmla="*/ 7 h 1571"/>
                  <a:gd name="T80" fmla="*/ 3 w 2789"/>
                  <a:gd name="T81" fmla="*/ 7 h 1571"/>
                  <a:gd name="T82" fmla="*/ 2 w 2789"/>
                  <a:gd name="T83" fmla="*/ 7 h 1571"/>
                  <a:gd name="T84" fmla="*/ 1 w 2789"/>
                  <a:gd name="T85" fmla="*/ 7 h 1571"/>
                  <a:gd name="T86" fmla="*/ 1 w 2789"/>
                  <a:gd name="T87" fmla="*/ 7 h 1571"/>
                  <a:gd name="T88" fmla="*/ 0 w 2789"/>
                  <a:gd name="T89" fmla="*/ 6 h 1571"/>
                  <a:gd name="T90" fmla="*/ 0 w 2789"/>
                  <a:gd name="T91" fmla="*/ 6 h 1571"/>
                  <a:gd name="T92" fmla="*/ 0 w 2789"/>
                  <a:gd name="T93" fmla="*/ 6 h 1571"/>
                  <a:gd name="T94" fmla="*/ 0 w 2789"/>
                  <a:gd name="T95" fmla="*/ 6 h 1571"/>
                  <a:gd name="T96" fmla="*/ 0 w 2789"/>
                  <a:gd name="T97" fmla="*/ 7 h 157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789" h="1571">
                    <a:moveTo>
                      <a:pt x="72" y="1504"/>
                    </a:moveTo>
                    <a:lnTo>
                      <a:pt x="117" y="1522"/>
                    </a:lnTo>
                    <a:lnTo>
                      <a:pt x="163" y="1537"/>
                    </a:lnTo>
                    <a:lnTo>
                      <a:pt x="211" y="1550"/>
                    </a:lnTo>
                    <a:lnTo>
                      <a:pt x="263" y="1559"/>
                    </a:lnTo>
                    <a:lnTo>
                      <a:pt x="314" y="1566"/>
                    </a:lnTo>
                    <a:lnTo>
                      <a:pt x="369" y="1570"/>
                    </a:lnTo>
                    <a:lnTo>
                      <a:pt x="424" y="1571"/>
                    </a:lnTo>
                    <a:lnTo>
                      <a:pt x="482" y="1571"/>
                    </a:lnTo>
                    <a:lnTo>
                      <a:pt x="541" y="1568"/>
                    </a:lnTo>
                    <a:lnTo>
                      <a:pt x="601" y="1562"/>
                    </a:lnTo>
                    <a:lnTo>
                      <a:pt x="661" y="1555"/>
                    </a:lnTo>
                    <a:lnTo>
                      <a:pt x="723" y="1546"/>
                    </a:lnTo>
                    <a:lnTo>
                      <a:pt x="786" y="1534"/>
                    </a:lnTo>
                    <a:lnTo>
                      <a:pt x="850" y="1521"/>
                    </a:lnTo>
                    <a:lnTo>
                      <a:pt x="913" y="1506"/>
                    </a:lnTo>
                    <a:lnTo>
                      <a:pt x="978" y="1488"/>
                    </a:lnTo>
                    <a:lnTo>
                      <a:pt x="1044" y="1470"/>
                    </a:lnTo>
                    <a:lnTo>
                      <a:pt x="1109" y="1450"/>
                    </a:lnTo>
                    <a:lnTo>
                      <a:pt x="1175" y="1428"/>
                    </a:lnTo>
                    <a:lnTo>
                      <a:pt x="1241" y="1406"/>
                    </a:lnTo>
                    <a:lnTo>
                      <a:pt x="1307" y="1382"/>
                    </a:lnTo>
                    <a:lnTo>
                      <a:pt x="1373" y="1356"/>
                    </a:lnTo>
                    <a:lnTo>
                      <a:pt x="1438" y="1331"/>
                    </a:lnTo>
                    <a:lnTo>
                      <a:pt x="1503" y="1303"/>
                    </a:lnTo>
                    <a:lnTo>
                      <a:pt x="1568" y="1275"/>
                    </a:lnTo>
                    <a:lnTo>
                      <a:pt x="1632" y="1246"/>
                    </a:lnTo>
                    <a:lnTo>
                      <a:pt x="1695" y="1217"/>
                    </a:lnTo>
                    <a:lnTo>
                      <a:pt x="1758" y="1186"/>
                    </a:lnTo>
                    <a:lnTo>
                      <a:pt x="1818" y="1157"/>
                    </a:lnTo>
                    <a:lnTo>
                      <a:pt x="1879" y="1126"/>
                    </a:lnTo>
                    <a:lnTo>
                      <a:pt x="1938" y="1094"/>
                    </a:lnTo>
                    <a:lnTo>
                      <a:pt x="1996" y="1063"/>
                    </a:lnTo>
                    <a:lnTo>
                      <a:pt x="2055" y="1028"/>
                    </a:lnTo>
                    <a:lnTo>
                      <a:pt x="2112" y="993"/>
                    </a:lnTo>
                    <a:lnTo>
                      <a:pt x="2165" y="957"/>
                    </a:lnTo>
                    <a:lnTo>
                      <a:pt x="2216" y="920"/>
                    </a:lnTo>
                    <a:lnTo>
                      <a:pt x="2263" y="883"/>
                    </a:lnTo>
                    <a:lnTo>
                      <a:pt x="2307" y="845"/>
                    </a:lnTo>
                    <a:lnTo>
                      <a:pt x="2350" y="807"/>
                    </a:lnTo>
                    <a:lnTo>
                      <a:pt x="2390" y="769"/>
                    </a:lnTo>
                    <a:lnTo>
                      <a:pt x="2426" y="729"/>
                    </a:lnTo>
                    <a:lnTo>
                      <a:pt x="2461" y="691"/>
                    </a:lnTo>
                    <a:lnTo>
                      <a:pt x="2493" y="653"/>
                    </a:lnTo>
                    <a:lnTo>
                      <a:pt x="2523" y="615"/>
                    </a:lnTo>
                    <a:lnTo>
                      <a:pt x="2550" y="578"/>
                    </a:lnTo>
                    <a:lnTo>
                      <a:pt x="2576" y="542"/>
                    </a:lnTo>
                    <a:lnTo>
                      <a:pt x="2600" y="506"/>
                    </a:lnTo>
                    <a:lnTo>
                      <a:pt x="2621" y="471"/>
                    </a:lnTo>
                    <a:lnTo>
                      <a:pt x="2641" y="437"/>
                    </a:lnTo>
                    <a:lnTo>
                      <a:pt x="2658" y="404"/>
                    </a:lnTo>
                    <a:lnTo>
                      <a:pt x="2675" y="373"/>
                    </a:lnTo>
                    <a:lnTo>
                      <a:pt x="2689" y="343"/>
                    </a:lnTo>
                    <a:lnTo>
                      <a:pt x="2702" y="315"/>
                    </a:lnTo>
                    <a:lnTo>
                      <a:pt x="2713" y="288"/>
                    </a:lnTo>
                    <a:lnTo>
                      <a:pt x="2723" y="263"/>
                    </a:lnTo>
                    <a:lnTo>
                      <a:pt x="2732" y="240"/>
                    </a:lnTo>
                    <a:lnTo>
                      <a:pt x="2745" y="202"/>
                    </a:lnTo>
                    <a:lnTo>
                      <a:pt x="2753" y="173"/>
                    </a:lnTo>
                    <a:lnTo>
                      <a:pt x="2758" y="155"/>
                    </a:lnTo>
                    <a:lnTo>
                      <a:pt x="2759" y="148"/>
                    </a:lnTo>
                    <a:lnTo>
                      <a:pt x="2789" y="0"/>
                    </a:lnTo>
                    <a:lnTo>
                      <a:pt x="2787" y="6"/>
                    </a:lnTo>
                    <a:lnTo>
                      <a:pt x="2781" y="24"/>
                    </a:lnTo>
                    <a:lnTo>
                      <a:pt x="2772" y="52"/>
                    </a:lnTo>
                    <a:lnTo>
                      <a:pt x="2757" y="90"/>
                    </a:lnTo>
                    <a:lnTo>
                      <a:pt x="2739" y="137"/>
                    </a:lnTo>
                    <a:lnTo>
                      <a:pt x="2716" y="189"/>
                    </a:lnTo>
                    <a:lnTo>
                      <a:pt x="2703" y="218"/>
                    </a:lnTo>
                    <a:lnTo>
                      <a:pt x="2689" y="248"/>
                    </a:lnTo>
                    <a:lnTo>
                      <a:pt x="2674" y="279"/>
                    </a:lnTo>
                    <a:lnTo>
                      <a:pt x="2657" y="310"/>
                    </a:lnTo>
                    <a:lnTo>
                      <a:pt x="2639" y="343"/>
                    </a:lnTo>
                    <a:lnTo>
                      <a:pt x="2620" y="376"/>
                    </a:lnTo>
                    <a:lnTo>
                      <a:pt x="2600" y="410"/>
                    </a:lnTo>
                    <a:lnTo>
                      <a:pt x="2579" y="444"/>
                    </a:lnTo>
                    <a:lnTo>
                      <a:pt x="2556" y="479"/>
                    </a:lnTo>
                    <a:lnTo>
                      <a:pt x="2532" y="514"/>
                    </a:lnTo>
                    <a:lnTo>
                      <a:pt x="2507" y="548"/>
                    </a:lnTo>
                    <a:lnTo>
                      <a:pt x="2480" y="582"/>
                    </a:lnTo>
                    <a:lnTo>
                      <a:pt x="2453" y="616"/>
                    </a:lnTo>
                    <a:lnTo>
                      <a:pt x="2424" y="650"/>
                    </a:lnTo>
                    <a:lnTo>
                      <a:pt x="2394" y="682"/>
                    </a:lnTo>
                    <a:lnTo>
                      <a:pt x="2362" y="714"/>
                    </a:lnTo>
                    <a:lnTo>
                      <a:pt x="2329" y="745"/>
                    </a:lnTo>
                    <a:lnTo>
                      <a:pt x="2294" y="775"/>
                    </a:lnTo>
                    <a:lnTo>
                      <a:pt x="2258" y="804"/>
                    </a:lnTo>
                    <a:lnTo>
                      <a:pt x="2221" y="830"/>
                    </a:lnTo>
                    <a:lnTo>
                      <a:pt x="2182" y="857"/>
                    </a:lnTo>
                    <a:lnTo>
                      <a:pt x="2142" y="883"/>
                    </a:lnTo>
                    <a:lnTo>
                      <a:pt x="2099" y="910"/>
                    </a:lnTo>
                    <a:lnTo>
                      <a:pt x="2056" y="937"/>
                    </a:lnTo>
                    <a:lnTo>
                      <a:pt x="2012" y="964"/>
                    </a:lnTo>
                    <a:lnTo>
                      <a:pt x="1966" y="991"/>
                    </a:lnTo>
                    <a:lnTo>
                      <a:pt x="1918" y="1018"/>
                    </a:lnTo>
                    <a:lnTo>
                      <a:pt x="1871" y="1044"/>
                    </a:lnTo>
                    <a:lnTo>
                      <a:pt x="1821" y="1070"/>
                    </a:lnTo>
                    <a:lnTo>
                      <a:pt x="1772" y="1097"/>
                    </a:lnTo>
                    <a:lnTo>
                      <a:pt x="1722" y="1123"/>
                    </a:lnTo>
                    <a:lnTo>
                      <a:pt x="1671" y="1148"/>
                    </a:lnTo>
                    <a:lnTo>
                      <a:pt x="1621" y="1173"/>
                    </a:lnTo>
                    <a:lnTo>
                      <a:pt x="1569" y="1198"/>
                    </a:lnTo>
                    <a:lnTo>
                      <a:pt x="1518" y="1221"/>
                    </a:lnTo>
                    <a:lnTo>
                      <a:pt x="1467" y="1245"/>
                    </a:lnTo>
                    <a:lnTo>
                      <a:pt x="1416" y="1268"/>
                    </a:lnTo>
                    <a:lnTo>
                      <a:pt x="1365" y="1290"/>
                    </a:lnTo>
                    <a:lnTo>
                      <a:pt x="1315" y="1311"/>
                    </a:lnTo>
                    <a:lnTo>
                      <a:pt x="1266" y="1332"/>
                    </a:lnTo>
                    <a:lnTo>
                      <a:pt x="1217" y="1351"/>
                    </a:lnTo>
                    <a:lnTo>
                      <a:pt x="1169" y="1370"/>
                    </a:lnTo>
                    <a:lnTo>
                      <a:pt x="1121" y="1387"/>
                    </a:lnTo>
                    <a:lnTo>
                      <a:pt x="1075" y="1404"/>
                    </a:lnTo>
                    <a:lnTo>
                      <a:pt x="1031" y="1419"/>
                    </a:lnTo>
                    <a:lnTo>
                      <a:pt x="987" y="1434"/>
                    </a:lnTo>
                    <a:lnTo>
                      <a:pt x="944" y="1446"/>
                    </a:lnTo>
                    <a:lnTo>
                      <a:pt x="904" y="1458"/>
                    </a:lnTo>
                    <a:lnTo>
                      <a:pt x="865" y="1469"/>
                    </a:lnTo>
                    <a:lnTo>
                      <a:pt x="828" y="1477"/>
                    </a:lnTo>
                    <a:lnTo>
                      <a:pt x="793" y="1485"/>
                    </a:lnTo>
                    <a:lnTo>
                      <a:pt x="760" y="1490"/>
                    </a:lnTo>
                    <a:lnTo>
                      <a:pt x="697" y="1499"/>
                    </a:lnTo>
                    <a:lnTo>
                      <a:pt x="636" y="1507"/>
                    </a:lnTo>
                    <a:lnTo>
                      <a:pt x="576" y="1512"/>
                    </a:lnTo>
                    <a:lnTo>
                      <a:pt x="518" y="1515"/>
                    </a:lnTo>
                    <a:lnTo>
                      <a:pt x="463" y="1517"/>
                    </a:lnTo>
                    <a:lnTo>
                      <a:pt x="409" y="1517"/>
                    </a:lnTo>
                    <a:lnTo>
                      <a:pt x="359" y="1517"/>
                    </a:lnTo>
                    <a:lnTo>
                      <a:pt x="311" y="1515"/>
                    </a:lnTo>
                    <a:lnTo>
                      <a:pt x="267" y="1512"/>
                    </a:lnTo>
                    <a:lnTo>
                      <a:pt x="227" y="1509"/>
                    </a:lnTo>
                    <a:lnTo>
                      <a:pt x="190" y="1505"/>
                    </a:lnTo>
                    <a:lnTo>
                      <a:pt x="157" y="1499"/>
                    </a:lnTo>
                    <a:lnTo>
                      <a:pt x="128" y="1494"/>
                    </a:lnTo>
                    <a:lnTo>
                      <a:pt x="103" y="1489"/>
                    </a:lnTo>
                    <a:lnTo>
                      <a:pt x="84" y="1483"/>
                    </a:lnTo>
                    <a:lnTo>
                      <a:pt x="69" y="1478"/>
                    </a:lnTo>
                    <a:lnTo>
                      <a:pt x="47" y="1466"/>
                    </a:lnTo>
                    <a:lnTo>
                      <a:pt x="27" y="1458"/>
                    </a:lnTo>
                    <a:lnTo>
                      <a:pt x="13" y="1452"/>
                    </a:lnTo>
                    <a:lnTo>
                      <a:pt x="3" y="1449"/>
                    </a:lnTo>
                    <a:lnTo>
                      <a:pt x="0" y="1449"/>
                    </a:lnTo>
                    <a:lnTo>
                      <a:pt x="0" y="1450"/>
                    </a:lnTo>
                    <a:lnTo>
                      <a:pt x="1" y="1452"/>
                    </a:lnTo>
                    <a:lnTo>
                      <a:pt x="5" y="1456"/>
                    </a:lnTo>
                    <a:lnTo>
                      <a:pt x="19" y="1467"/>
                    </a:lnTo>
                    <a:lnTo>
                      <a:pt x="43" y="1486"/>
                    </a:lnTo>
                    <a:lnTo>
                      <a:pt x="72" y="1504"/>
                    </a:lnTo>
                    <a:close/>
                  </a:path>
                </a:pathLst>
              </a:custGeom>
              <a:solidFill>
                <a:srgbClr val="989C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04" name="Freeform 2224">
                <a:extLst>
                  <a:ext uri="{FF2B5EF4-FFF2-40B4-BE49-F238E27FC236}">
                    <a16:creationId xmlns:a16="http://schemas.microsoft.com/office/drawing/2014/main" id="{40096471-2423-40C9-A946-C8A3A114E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5" y="3111"/>
                <a:ext cx="211" cy="151"/>
              </a:xfrm>
              <a:custGeom>
                <a:avLst/>
                <a:gdLst>
                  <a:gd name="T0" fmla="*/ 14 w 3167"/>
                  <a:gd name="T1" fmla="*/ 0 h 2264"/>
                  <a:gd name="T2" fmla="*/ 14 w 3167"/>
                  <a:gd name="T3" fmla="*/ 0 h 2264"/>
                  <a:gd name="T4" fmla="*/ 14 w 3167"/>
                  <a:gd name="T5" fmla="*/ 0 h 2264"/>
                  <a:gd name="T6" fmla="*/ 14 w 3167"/>
                  <a:gd name="T7" fmla="*/ 0 h 2264"/>
                  <a:gd name="T8" fmla="*/ 14 w 3167"/>
                  <a:gd name="T9" fmla="*/ 0 h 2264"/>
                  <a:gd name="T10" fmla="*/ 14 w 3167"/>
                  <a:gd name="T11" fmla="*/ 0 h 2264"/>
                  <a:gd name="T12" fmla="*/ 14 w 3167"/>
                  <a:gd name="T13" fmla="*/ 0 h 2264"/>
                  <a:gd name="T14" fmla="*/ 14 w 3167"/>
                  <a:gd name="T15" fmla="*/ 0 h 2264"/>
                  <a:gd name="T16" fmla="*/ 13 w 3167"/>
                  <a:gd name="T17" fmla="*/ 1 h 2264"/>
                  <a:gd name="T18" fmla="*/ 13 w 3167"/>
                  <a:gd name="T19" fmla="*/ 1 h 2264"/>
                  <a:gd name="T20" fmla="*/ 12 w 3167"/>
                  <a:gd name="T21" fmla="*/ 2 h 2264"/>
                  <a:gd name="T22" fmla="*/ 11 w 3167"/>
                  <a:gd name="T23" fmla="*/ 2 h 2264"/>
                  <a:gd name="T24" fmla="*/ 11 w 3167"/>
                  <a:gd name="T25" fmla="*/ 3 h 2264"/>
                  <a:gd name="T26" fmla="*/ 10 w 3167"/>
                  <a:gd name="T27" fmla="*/ 3 h 2264"/>
                  <a:gd name="T28" fmla="*/ 9 w 3167"/>
                  <a:gd name="T29" fmla="*/ 4 h 2264"/>
                  <a:gd name="T30" fmla="*/ 9 w 3167"/>
                  <a:gd name="T31" fmla="*/ 4 h 2264"/>
                  <a:gd name="T32" fmla="*/ 8 w 3167"/>
                  <a:gd name="T33" fmla="*/ 5 h 2264"/>
                  <a:gd name="T34" fmla="*/ 7 w 3167"/>
                  <a:gd name="T35" fmla="*/ 5 h 2264"/>
                  <a:gd name="T36" fmla="*/ 6 w 3167"/>
                  <a:gd name="T37" fmla="*/ 6 h 2264"/>
                  <a:gd name="T38" fmla="*/ 4 w 3167"/>
                  <a:gd name="T39" fmla="*/ 7 h 2264"/>
                  <a:gd name="T40" fmla="*/ 3 w 3167"/>
                  <a:gd name="T41" fmla="*/ 8 h 2264"/>
                  <a:gd name="T42" fmla="*/ 2 w 3167"/>
                  <a:gd name="T43" fmla="*/ 9 h 2264"/>
                  <a:gd name="T44" fmla="*/ 1 w 3167"/>
                  <a:gd name="T45" fmla="*/ 10 h 2264"/>
                  <a:gd name="T46" fmla="*/ 1 w 3167"/>
                  <a:gd name="T47" fmla="*/ 10 h 2264"/>
                  <a:gd name="T48" fmla="*/ 0 w 3167"/>
                  <a:gd name="T49" fmla="*/ 10 h 2264"/>
                  <a:gd name="T50" fmla="*/ 0 w 3167"/>
                  <a:gd name="T51" fmla="*/ 10 h 2264"/>
                  <a:gd name="T52" fmla="*/ 0 w 3167"/>
                  <a:gd name="T53" fmla="*/ 10 h 2264"/>
                  <a:gd name="T54" fmla="*/ 0 w 3167"/>
                  <a:gd name="T55" fmla="*/ 10 h 2264"/>
                  <a:gd name="T56" fmla="*/ 0 w 3167"/>
                  <a:gd name="T57" fmla="*/ 10 h 2264"/>
                  <a:gd name="T58" fmla="*/ 0 w 3167"/>
                  <a:gd name="T59" fmla="*/ 10 h 2264"/>
                  <a:gd name="T60" fmla="*/ 0 w 3167"/>
                  <a:gd name="T61" fmla="*/ 10 h 2264"/>
                  <a:gd name="T62" fmla="*/ 0 w 3167"/>
                  <a:gd name="T63" fmla="*/ 10 h 2264"/>
                  <a:gd name="T64" fmla="*/ 0 w 3167"/>
                  <a:gd name="T65" fmla="*/ 10 h 2264"/>
                  <a:gd name="T66" fmla="*/ 0 w 3167"/>
                  <a:gd name="T67" fmla="*/ 10 h 2264"/>
                  <a:gd name="T68" fmla="*/ 1 w 3167"/>
                  <a:gd name="T69" fmla="*/ 9 h 2264"/>
                  <a:gd name="T70" fmla="*/ 1 w 3167"/>
                  <a:gd name="T71" fmla="*/ 9 h 2264"/>
                  <a:gd name="T72" fmla="*/ 2 w 3167"/>
                  <a:gd name="T73" fmla="*/ 8 h 2264"/>
                  <a:gd name="T74" fmla="*/ 3 w 3167"/>
                  <a:gd name="T75" fmla="*/ 7 h 2264"/>
                  <a:gd name="T76" fmla="*/ 4 w 3167"/>
                  <a:gd name="T77" fmla="*/ 7 h 2264"/>
                  <a:gd name="T78" fmla="*/ 5 w 3167"/>
                  <a:gd name="T79" fmla="*/ 6 h 2264"/>
                  <a:gd name="T80" fmla="*/ 5 w 3167"/>
                  <a:gd name="T81" fmla="*/ 5 h 2264"/>
                  <a:gd name="T82" fmla="*/ 6 w 3167"/>
                  <a:gd name="T83" fmla="*/ 5 h 2264"/>
                  <a:gd name="T84" fmla="*/ 6 w 3167"/>
                  <a:gd name="T85" fmla="*/ 5 h 2264"/>
                  <a:gd name="T86" fmla="*/ 7 w 3167"/>
                  <a:gd name="T87" fmla="*/ 4 h 2264"/>
                  <a:gd name="T88" fmla="*/ 8 w 3167"/>
                  <a:gd name="T89" fmla="*/ 3 h 2264"/>
                  <a:gd name="T90" fmla="*/ 9 w 3167"/>
                  <a:gd name="T91" fmla="*/ 3 h 2264"/>
                  <a:gd name="T92" fmla="*/ 11 w 3167"/>
                  <a:gd name="T93" fmla="*/ 2 h 2264"/>
                  <a:gd name="T94" fmla="*/ 12 w 3167"/>
                  <a:gd name="T95" fmla="*/ 1 h 2264"/>
                  <a:gd name="T96" fmla="*/ 13 w 3167"/>
                  <a:gd name="T97" fmla="*/ 1 h 2264"/>
                  <a:gd name="T98" fmla="*/ 13 w 3167"/>
                  <a:gd name="T99" fmla="*/ 0 h 2264"/>
                  <a:gd name="T100" fmla="*/ 14 w 3167"/>
                  <a:gd name="T101" fmla="*/ 0 h 2264"/>
                  <a:gd name="T102" fmla="*/ 14 w 3167"/>
                  <a:gd name="T103" fmla="*/ 0 h 226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3167" h="2264">
                    <a:moveTo>
                      <a:pt x="3116" y="0"/>
                    </a:moveTo>
                    <a:lnTo>
                      <a:pt x="3133" y="1"/>
                    </a:lnTo>
                    <a:lnTo>
                      <a:pt x="3148" y="2"/>
                    </a:lnTo>
                    <a:lnTo>
                      <a:pt x="3154" y="3"/>
                    </a:lnTo>
                    <a:lnTo>
                      <a:pt x="3160" y="5"/>
                    </a:lnTo>
                    <a:lnTo>
                      <a:pt x="3164" y="7"/>
                    </a:lnTo>
                    <a:lnTo>
                      <a:pt x="3166" y="10"/>
                    </a:lnTo>
                    <a:lnTo>
                      <a:pt x="3167" y="16"/>
                    </a:lnTo>
                    <a:lnTo>
                      <a:pt x="3165" y="21"/>
                    </a:lnTo>
                    <a:lnTo>
                      <a:pt x="3162" y="27"/>
                    </a:lnTo>
                    <a:lnTo>
                      <a:pt x="3155" y="35"/>
                    </a:lnTo>
                    <a:lnTo>
                      <a:pt x="3146" y="44"/>
                    </a:lnTo>
                    <a:lnTo>
                      <a:pt x="3135" y="56"/>
                    </a:lnTo>
                    <a:lnTo>
                      <a:pt x="3119" y="69"/>
                    </a:lnTo>
                    <a:lnTo>
                      <a:pt x="3102" y="84"/>
                    </a:lnTo>
                    <a:lnTo>
                      <a:pt x="3075" y="104"/>
                    </a:lnTo>
                    <a:lnTo>
                      <a:pt x="3035" y="135"/>
                    </a:lnTo>
                    <a:lnTo>
                      <a:pt x="2983" y="175"/>
                    </a:lnTo>
                    <a:lnTo>
                      <a:pt x="2921" y="222"/>
                    </a:lnTo>
                    <a:lnTo>
                      <a:pt x="2852" y="274"/>
                    </a:lnTo>
                    <a:lnTo>
                      <a:pt x="2776" y="331"/>
                    </a:lnTo>
                    <a:lnTo>
                      <a:pt x="2695" y="391"/>
                    </a:lnTo>
                    <a:lnTo>
                      <a:pt x="2612" y="453"/>
                    </a:lnTo>
                    <a:lnTo>
                      <a:pt x="2528" y="516"/>
                    </a:lnTo>
                    <a:lnTo>
                      <a:pt x="2445" y="578"/>
                    </a:lnTo>
                    <a:lnTo>
                      <a:pt x="2364" y="638"/>
                    </a:lnTo>
                    <a:lnTo>
                      <a:pt x="2288" y="695"/>
                    </a:lnTo>
                    <a:lnTo>
                      <a:pt x="2218" y="746"/>
                    </a:lnTo>
                    <a:lnTo>
                      <a:pt x="2155" y="793"/>
                    </a:lnTo>
                    <a:lnTo>
                      <a:pt x="2102" y="832"/>
                    </a:lnTo>
                    <a:lnTo>
                      <a:pt x="2061" y="862"/>
                    </a:lnTo>
                    <a:lnTo>
                      <a:pt x="2011" y="899"/>
                    </a:lnTo>
                    <a:lnTo>
                      <a:pt x="1931" y="955"/>
                    </a:lnTo>
                    <a:lnTo>
                      <a:pt x="1827" y="1030"/>
                    </a:lnTo>
                    <a:lnTo>
                      <a:pt x="1703" y="1117"/>
                    </a:lnTo>
                    <a:lnTo>
                      <a:pt x="1563" y="1217"/>
                    </a:lnTo>
                    <a:lnTo>
                      <a:pt x="1411" y="1324"/>
                    </a:lnTo>
                    <a:lnTo>
                      <a:pt x="1251" y="1437"/>
                    </a:lnTo>
                    <a:lnTo>
                      <a:pt x="1087" y="1552"/>
                    </a:lnTo>
                    <a:lnTo>
                      <a:pt x="924" y="1667"/>
                    </a:lnTo>
                    <a:lnTo>
                      <a:pt x="765" y="1778"/>
                    </a:lnTo>
                    <a:lnTo>
                      <a:pt x="616" y="1882"/>
                    </a:lnTo>
                    <a:lnTo>
                      <a:pt x="479" y="1978"/>
                    </a:lnTo>
                    <a:lnTo>
                      <a:pt x="359" y="2060"/>
                    </a:lnTo>
                    <a:lnTo>
                      <a:pt x="262" y="2127"/>
                    </a:lnTo>
                    <a:lnTo>
                      <a:pt x="190" y="2176"/>
                    </a:lnTo>
                    <a:lnTo>
                      <a:pt x="146" y="2204"/>
                    </a:lnTo>
                    <a:lnTo>
                      <a:pt x="120" y="2218"/>
                    </a:lnTo>
                    <a:lnTo>
                      <a:pt x="95" y="2232"/>
                    </a:lnTo>
                    <a:lnTo>
                      <a:pt x="72" y="2243"/>
                    </a:lnTo>
                    <a:lnTo>
                      <a:pt x="53" y="2251"/>
                    </a:lnTo>
                    <a:lnTo>
                      <a:pt x="35" y="2259"/>
                    </a:lnTo>
                    <a:lnTo>
                      <a:pt x="21" y="2262"/>
                    </a:lnTo>
                    <a:lnTo>
                      <a:pt x="15" y="2263"/>
                    </a:lnTo>
                    <a:lnTo>
                      <a:pt x="10" y="2264"/>
                    </a:lnTo>
                    <a:lnTo>
                      <a:pt x="6" y="2263"/>
                    </a:lnTo>
                    <a:lnTo>
                      <a:pt x="3" y="2262"/>
                    </a:lnTo>
                    <a:lnTo>
                      <a:pt x="1" y="2260"/>
                    </a:lnTo>
                    <a:lnTo>
                      <a:pt x="0" y="2257"/>
                    </a:lnTo>
                    <a:lnTo>
                      <a:pt x="0" y="2253"/>
                    </a:lnTo>
                    <a:lnTo>
                      <a:pt x="1" y="2248"/>
                    </a:lnTo>
                    <a:lnTo>
                      <a:pt x="4" y="2243"/>
                    </a:lnTo>
                    <a:lnTo>
                      <a:pt x="8" y="2237"/>
                    </a:lnTo>
                    <a:lnTo>
                      <a:pt x="14" y="2230"/>
                    </a:lnTo>
                    <a:lnTo>
                      <a:pt x="20" y="2222"/>
                    </a:lnTo>
                    <a:lnTo>
                      <a:pt x="36" y="2203"/>
                    </a:lnTo>
                    <a:lnTo>
                      <a:pt x="59" y="2180"/>
                    </a:lnTo>
                    <a:lnTo>
                      <a:pt x="89" y="2153"/>
                    </a:lnTo>
                    <a:lnTo>
                      <a:pt x="124" y="2122"/>
                    </a:lnTo>
                    <a:lnTo>
                      <a:pt x="170" y="2082"/>
                    </a:lnTo>
                    <a:lnTo>
                      <a:pt x="230" y="2030"/>
                    </a:lnTo>
                    <a:lnTo>
                      <a:pt x="302" y="1968"/>
                    </a:lnTo>
                    <a:lnTo>
                      <a:pt x="382" y="1899"/>
                    </a:lnTo>
                    <a:lnTo>
                      <a:pt x="470" y="1823"/>
                    </a:lnTo>
                    <a:lnTo>
                      <a:pt x="563" y="1744"/>
                    </a:lnTo>
                    <a:lnTo>
                      <a:pt x="660" y="1661"/>
                    </a:lnTo>
                    <a:lnTo>
                      <a:pt x="759" y="1577"/>
                    </a:lnTo>
                    <a:lnTo>
                      <a:pt x="857" y="1494"/>
                    </a:lnTo>
                    <a:lnTo>
                      <a:pt x="952" y="1414"/>
                    </a:lnTo>
                    <a:lnTo>
                      <a:pt x="1044" y="1337"/>
                    </a:lnTo>
                    <a:lnTo>
                      <a:pt x="1128" y="1267"/>
                    </a:lnTo>
                    <a:lnTo>
                      <a:pt x="1205" y="1205"/>
                    </a:lnTo>
                    <a:lnTo>
                      <a:pt x="1272" y="1151"/>
                    </a:lnTo>
                    <a:lnTo>
                      <a:pt x="1325" y="1109"/>
                    </a:lnTo>
                    <a:lnTo>
                      <a:pt x="1364" y="1079"/>
                    </a:lnTo>
                    <a:lnTo>
                      <a:pt x="1411" y="1048"/>
                    </a:lnTo>
                    <a:lnTo>
                      <a:pt x="1483" y="999"/>
                    </a:lnTo>
                    <a:lnTo>
                      <a:pt x="1577" y="936"/>
                    </a:lnTo>
                    <a:lnTo>
                      <a:pt x="1691" y="861"/>
                    </a:lnTo>
                    <a:lnTo>
                      <a:pt x="1818" y="776"/>
                    </a:lnTo>
                    <a:lnTo>
                      <a:pt x="1957" y="686"/>
                    </a:lnTo>
                    <a:lnTo>
                      <a:pt x="2103" y="590"/>
                    </a:lnTo>
                    <a:lnTo>
                      <a:pt x="2253" y="494"/>
                    </a:lnTo>
                    <a:lnTo>
                      <a:pt x="2402" y="400"/>
                    </a:lnTo>
                    <a:lnTo>
                      <a:pt x="2547" y="309"/>
                    </a:lnTo>
                    <a:lnTo>
                      <a:pt x="2684" y="226"/>
                    </a:lnTo>
                    <a:lnTo>
                      <a:pt x="2810" y="150"/>
                    </a:lnTo>
                    <a:lnTo>
                      <a:pt x="2866" y="118"/>
                    </a:lnTo>
                    <a:lnTo>
                      <a:pt x="2920" y="89"/>
                    </a:lnTo>
                    <a:lnTo>
                      <a:pt x="2967" y="63"/>
                    </a:lnTo>
                    <a:lnTo>
                      <a:pt x="3009" y="40"/>
                    </a:lnTo>
                    <a:lnTo>
                      <a:pt x="3046" y="23"/>
                    </a:lnTo>
                    <a:lnTo>
                      <a:pt x="3076" y="10"/>
                    </a:lnTo>
                    <a:lnTo>
                      <a:pt x="3100" y="2"/>
                    </a:lnTo>
                    <a:lnTo>
                      <a:pt x="3116" y="0"/>
                    </a:lnTo>
                    <a:close/>
                  </a:path>
                </a:pathLst>
              </a:custGeom>
              <a:solidFill>
                <a:srgbClr val="B7BD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05" name="Freeform 2225">
                <a:extLst>
                  <a:ext uri="{FF2B5EF4-FFF2-40B4-BE49-F238E27FC236}">
                    <a16:creationId xmlns:a16="http://schemas.microsoft.com/office/drawing/2014/main" id="{D1391D68-8B9B-406D-992F-6644F84590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0" y="3112"/>
                <a:ext cx="203" cy="146"/>
              </a:xfrm>
              <a:custGeom>
                <a:avLst/>
                <a:gdLst>
                  <a:gd name="T0" fmla="*/ 8 w 3048"/>
                  <a:gd name="T1" fmla="*/ 4 h 2182"/>
                  <a:gd name="T2" fmla="*/ 8 w 3048"/>
                  <a:gd name="T3" fmla="*/ 4 h 2182"/>
                  <a:gd name="T4" fmla="*/ 7 w 3048"/>
                  <a:gd name="T5" fmla="*/ 5 h 2182"/>
                  <a:gd name="T6" fmla="*/ 5 w 3048"/>
                  <a:gd name="T7" fmla="*/ 6 h 2182"/>
                  <a:gd name="T8" fmla="*/ 4 w 3048"/>
                  <a:gd name="T9" fmla="*/ 7 h 2182"/>
                  <a:gd name="T10" fmla="*/ 3 w 3048"/>
                  <a:gd name="T11" fmla="*/ 8 h 2182"/>
                  <a:gd name="T12" fmla="*/ 1 w 3048"/>
                  <a:gd name="T13" fmla="*/ 9 h 2182"/>
                  <a:gd name="T14" fmla="*/ 1 w 3048"/>
                  <a:gd name="T15" fmla="*/ 9 h 2182"/>
                  <a:gd name="T16" fmla="*/ 0 w 3048"/>
                  <a:gd name="T17" fmla="*/ 10 h 2182"/>
                  <a:gd name="T18" fmla="*/ 0 w 3048"/>
                  <a:gd name="T19" fmla="*/ 10 h 2182"/>
                  <a:gd name="T20" fmla="*/ 0 w 3048"/>
                  <a:gd name="T21" fmla="*/ 10 h 2182"/>
                  <a:gd name="T22" fmla="*/ 0 w 3048"/>
                  <a:gd name="T23" fmla="*/ 10 h 2182"/>
                  <a:gd name="T24" fmla="*/ 0 w 3048"/>
                  <a:gd name="T25" fmla="*/ 10 h 2182"/>
                  <a:gd name="T26" fmla="*/ 0 w 3048"/>
                  <a:gd name="T27" fmla="*/ 10 h 2182"/>
                  <a:gd name="T28" fmla="*/ 0 w 3048"/>
                  <a:gd name="T29" fmla="*/ 10 h 2182"/>
                  <a:gd name="T30" fmla="*/ 0 w 3048"/>
                  <a:gd name="T31" fmla="*/ 10 h 2182"/>
                  <a:gd name="T32" fmla="*/ 0 w 3048"/>
                  <a:gd name="T33" fmla="*/ 9 h 2182"/>
                  <a:gd name="T34" fmla="*/ 0 w 3048"/>
                  <a:gd name="T35" fmla="*/ 9 h 2182"/>
                  <a:gd name="T36" fmla="*/ 1 w 3048"/>
                  <a:gd name="T37" fmla="*/ 9 h 2182"/>
                  <a:gd name="T38" fmla="*/ 1 w 3048"/>
                  <a:gd name="T39" fmla="*/ 8 h 2182"/>
                  <a:gd name="T40" fmla="*/ 2 w 3048"/>
                  <a:gd name="T41" fmla="*/ 8 h 2182"/>
                  <a:gd name="T42" fmla="*/ 3 w 3048"/>
                  <a:gd name="T43" fmla="*/ 7 h 2182"/>
                  <a:gd name="T44" fmla="*/ 4 w 3048"/>
                  <a:gd name="T45" fmla="*/ 6 h 2182"/>
                  <a:gd name="T46" fmla="*/ 5 w 3048"/>
                  <a:gd name="T47" fmla="*/ 6 h 2182"/>
                  <a:gd name="T48" fmla="*/ 5 w 3048"/>
                  <a:gd name="T49" fmla="*/ 5 h 2182"/>
                  <a:gd name="T50" fmla="*/ 6 w 3048"/>
                  <a:gd name="T51" fmla="*/ 5 h 2182"/>
                  <a:gd name="T52" fmla="*/ 6 w 3048"/>
                  <a:gd name="T53" fmla="*/ 4 h 2182"/>
                  <a:gd name="T54" fmla="*/ 7 w 3048"/>
                  <a:gd name="T55" fmla="*/ 4 h 2182"/>
                  <a:gd name="T56" fmla="*/ 8 w 3048"/>
                  <a:gd name="T57" fmla="*/ 3 h 2182"/>
                  <a:gd name="T58" fmla="*/ 9 w 3048"/>
                  <a:gd name="T59" fmla="*/ 3 h 2182"/>
                  <a:gd name="T60" fmla="*/ 10 w 3048"/>
                  <a:gd name="T61" fmla="*/ 2 h 2182"/>
                  <a:gd name="T62" fmla="*/ 12 w 3048"/>
                  <a:gd name="T63" fmla="*/ 1 h 2182"/>
                  <a:gd name="T64" fmla="*/ 12 w 3048"/>
                  <a:gd name="T65" fmla="*/ 1 h 2182"/>
                  <a:gd name="T66" fmla="*/ 13 w 3048"/>
                  <a:gd name="T67" fmla="*/ 0 h 2182"/>
                  <a:gd name="T68" fmla="*/ 13 w 3048"/>
                  <a:gd name="T69" fmla="*/ 0 h 2182"/>
                  <a:gd name="T70" fmla="*/ 13 w 3048"/>
                  <a:gd name="T71" fmla="*/ 0 h 2182"/>
                  <a:gd name="T72" fmla="*/ 13 w 3048"/>
                  <a:gd name="T73" fmla="*/ 0 h 2182"/>
                  <a:gd name="T74" fmla="*/ 13 w 3048"/>
                  <a:gd name="T75" fmla="*/ 0 h 2182"/>
                  <a:gd name="T76" fmla="*/ 14 w 3048"/>
                  <a:gd name="T77" fmla="*/ 0 h 2182"/>
                  <a:gd name="T78" fmla="*/ 14 w 3048"/>
                  <a:gd name="T79" fmla="*/ 0 h 2182"/>
                  <a:gd name="T80" fmla="*/ 14 w 3048"/>
                  <a:gd name="T81" fmla="*/ 0 h 2182"/>
                  <a:gd name="T82" fmla="*/ 13 w 3048"/>
                  <a:gd name="T83" fmla="*/ 0 h 2182"/>
                  <a:gd name="T84" fmla="*/ 13 w 3048"/>
                  <a:gd name="T85" fmla="*/ 0 h 2182"/>
                  <a:gd name="T86" fmla="*/ 13 w 3048"/>
                  <a:gd name="T87" fmla="*/ 0 h 2182"/>
                  <a:gd name="T88" fmla="*/ 13 w 3048"/>
                  <a:gd name="T89" fmla="*/ 1 h 2182"/>
                  <a:gd name="T90" fmla="*/ 12 w 3048"/>
                  <a:gd name="T91" fmla="*/ 1 h 2182"/>
                  <a:gd name="T92" fmla="*/ 11 w 3048"/>
                  <a:gd name="T93" fmla="*/ 2 h 2182"/>
                  <a:gd name="T94" fmla="*/ 11 w 3048"/>
                  <a:gd name="T95" fmla="*/ 2 h 2182"/>
                  <a:gd name="T96" fmla="*/ 10 w 3048"/>
                  <a:gd name="T97" fmla="*/ 3 h 2182"/>
                  <a:gd name="T98" fmla="*/ 9 w 3048"/>
                  <a:gd name="T99" fmla="*/ 3 h 2182"/>
                  <a:gd name="T100" fmla="*/ 9 w 3048"/>
                  <a:gd name="T101" fmla="*/ 4 h 218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048" h="2182">
                    <a:moveTo>
                      <a:pt x="1950" y="845"/>
                    </a:moveTo>
                    <a:lnTo>
                      <a:pt x="1901" y="881"/>
                    </a:lnTo>
                    <a:lnTo>
                      <a:pt x="1825" y="936"/>
                    </a:lnTo>
                    <a:lnTo>
                      <a:pt x="1726" y="1006"/>
                    </a:lnTo>
                    <a:lnTo>
                      <a:pt x="1608" y="1090"/>
                    </a:lnTo>
                    <a:lnTo>
                      <a:pt x="1476" y="1184"/>
                    </a:lnTo>
                    <a:lnTo>
                      <a:pt x="1331" y="1287"/>
                    </a:lnTo>
                    <a:lnTo>
                      <a:pt x="1180" y="1394"/>
                    </a:lnTo>
                    <a:lnTo>
                      <a:pt x="1026" y="1503"/>
                    </a:lnTo>
                    <a:lnTo>
                      <a:pt x="871" y="1612"/>
                    </a:lnTo>
                    <a:lnTo>
                      <a:pt x="721" y="1717"/>
                    </a:lnTo>
                    <a:lnTo>
                      <a:pt x="580" y="1817"/>
                    </a:lnTo>
                    <a:lnTo>
                      <a:pt x="450" y="1907"/>
                    </a:lnTo>
                    <a:lnTo>
                      <a:pt x="336" y="1987"/>
                    </a:lnTo>
                    <a:lnTo>
                      <a:pt x="242" y="2051"/>
                    </a:lnTo>
                    <a:lnTo>
                      <a:pt x="172" y="2099"/>
                    </a:lnTo>
                    <a:lnTo>
                      <a:pt x="130" y="2127"/>
                    </a:lnTo>
                    <a:lnTo>
                      <a:pt x="105" y="2142"/>
                    </a:lnTo>
                    <a:lnTo>
                      <a:pt x="82" y="2155"/>
                    </a:lnTo>
                    <a:lnTo>
                      <a:pt x="61" y="2166"/>
                    </a:lnTo>
                    <a:lnTo>
                      <a:pt x="43" y="2174"/>
                    </a:lnTo>
                    <a:lnTo>
                      <a:pt x="27" y="2179"/>
                    </a:lnTo>
                    <a:lnTo>
                      <a:pt x="15" y="2182"/>
                    </a:lnTo>
                    <a:lnTo>
                      <a:pt x="11" y="2182"/>
                    </a:lnTo>
                    <a:lnTo>
                      <a:pt x="7" y="2182"/>
                    </a:lnTo>
                    <a:lnTo>
                      <a:pt x="3" y="2181"/>
                    </a:lnTo>
                    <a:lnTo>
                      <a:pt x="1" y="2179"/>
                    </a:lnTo>
                    <a:lnTo>
                      <a:pt x="0" y="2176"/>
                    </a:lnTo>
                    <a:lnTo>
                      <a:pt x="0" y="2173"/>
                    </a:lnTo>
                    <a:lnTo>
                      <a:pt x="2" y="2168"/>
                    </a:lnTo>
                    <a:lnTo>
                      <a:pt x="4" y="2163"/>
                    </a:lnTo>
                    <a:lnTo>
                      <a:pt x="13" y="2150"/>
                    </a:lnTo>
                    <a:lnTo>
                      <a:pt x="26" y="2134"/>
                    </a:lnTo>
                    <a:lnTo>
                      <a:pt x="45" y="2113"/>
                    </a:lnTo>
                    <a:lnTo>
                      <a:pt x="68" y="2090"/>
                    </a:lnTo>
                    <a:lnTo>
                      <a:pt x="98" y="2062"/>
                    </a:lnTo>
                    <a:lnTo>
                      <a:pt x="134" y="2030"/>
                    </a:lnTo>
                    <a:lnTo>
                      <a:pt x="181" y="1990"/>
                    </a:lnTo>
                    <a:lnTo>
                      <a:pt x="239" y="1940"/>
                    </a:lnTo>
                    <a:lnTo>
                      <a:pt x="308" y="1882"/>
                    </a:lnTo>
                    <a:lnTo>
                      <a:pt x="385" y="1815"/>
                    </a:lnTo>
                    <a:lnTo>
                      <a:pt x="471" y="1744"/>
                    </a:lnTo>
                    <a:lnTo>
                      <a:pt x="560" y="1667"/>
                    </a:lnTo>
                    <a:lnTo>
                      <a:pt x="653" y="1589"/>
                    </a:lnTo>
                    <a:lnTo>
                      <a:pt x="748" y="1510"/>
                    </a:lnTo>
                    <a:lnTo>
                      <a:pt x="841" y="1432"/>
                    </a:lnTo>
                    <a:lnTo>
                      <a:pt x="933" y="1356"/>
                    </a:lnTo>
                    <a:lnTo>
                      <a:pt x="1021" y="1284"/>
                    </a:lnTo>
                    <a:lnTo>
                      <a:pt x="1102" y="1218"/>
                    </a:lnTo>
                    <a:lnTo>
                      <a:pt x="1175" y="1158"/>
                    </a:lnTo>
                    <a:lnTo>
                      <a:pt x="1239" y="1106"/>
                    </a:lnTo>
                    <a:lnTo>
                      <a:pt x="1291" y="1066"/>
                    </a:lnTo>
                    <a:lnTo>
                      <a:pt x="1329" y="1037"/>
                    </a:lnTo>
                    <a:lnTo>
                      <a:pt x="1376" y="1006"/>
                    </a:lnTo>
                    <a:lnTo>
                      <a:pt x="1446" y="957"/>
                    </a:lnTo>
                    <a:lnTo>
                      <a:pt x="1537" y="895"/>
                    </a:lnTo>
                    <a:lnTo>
                      <a:pt x="1646" y="823"/>
                    </a:lnTo>
                    <a:lnTo>
                      <a:pt x="1769" y="742"/>
                    </a:lnTo>
                    <a:lnTo>
                      <a:pt x="1902" y="656"/>
                    </a:lnTo>
                    <a:lnTo>
                      <a:pt x="2042" y="565"/>
                    </a:lnTo>
                    <a:lnTo>
                      <a:pt x="2184" y="473"/>
                    </a:lnTo>
                    <a:lnTo>
                      <a:pt x="2326" y="384"/>
                    </a:lnTo>
                    <a:lnTo>
                      <a:pt x="2463" y="297"/>
                    </a:lnTo>
                    <a:lnTo>
                      <a:pt x="2593" y="217"/>
                    </a:lnTo>
                    <a:lnTo>
                      <a:pt x="2712" y="146"/>
                    </a:lnTo>
                    <a:lnTo>
                      <a:pt x="2766" y="115"/>
                    </a:lnTo>
                    <a:lnTo>
                      <a:pt x="2815" y="87"/>
                    </a:lnTo>
                    <a:lnTo>
                      <a:pt x="2860" y="63"/>
                    </a:lnTo>
                    <a:lnTo>
                      <a:pt x="2900" y="41"/>
                    </a:lnTo>
                    <a:lnTo>
                      <a:pt x="2934" y="25"/>
                    </a:lnTo>
                    <a:lnTo>
                      <a:pt x="2963" y="12"/>
                    </a:lnTo>
                    <a:lnTo>
                      <a:pt x="2985" y="4"/>
                    </a:lnTo>
                    <a:lnTo>
                      <a:pt x="3000" y="1"/>
                    </a:lnTo>
                    <a:lnTo>
                      <a:pt x="3017" y="0"/>
                    </a:lnTo>
                    <a:lnTo>
                      <a:pt x="3031" y="0"/>
                    </a:lnTo>
                    <a:lnTo>
                      <a:pt x="3037" y="1"/>
                    </a:lnTo>
                    <a:lnTo>
                      <a:pt x="3042" y="2"/>
                    </a:lnTo>
                    <a:lnTo>
                      <a:pt x="3046" y="4"/>
                    </a:lnTo>
                    <a:lnTo>
                      <a:pt x="3048" y="8"/>
                    </a:lnTo>
                    <a:lnTo>
                      <a:pt x="3048" y="12"/>
                    </a:lnTo>
                    <a:lnTo>
                      <a:pt x="3047" y="17"/>
                    </a:lnTo>
                    <a:lnTo>
                      <a:pt x="3042" y="24"/>
                    </a:lnTo>
                    <a:lnTo>
                      <a:pt x="3036" y="32"/>
                    </a:lnTo>
                    <a:lnTo>
                      <a:pt x="3027" y="41"/>
                    </a:lnTo>
                    <a:lnTo>
                      <a:pt x="3015" y="52"/>
                    </a:lnTo>
                    <a:lnTo>
                      <a:pt x="3000" y="65"/>
                    </a:lnTo>
                    <a:lnTo>
                      <a:pt x="2982" y="80"/>
                    </a:lnTo>
                    <a:lnTo>
                      <a:pt x="2955" y="101"/>
                    </a:lnTo>
                    <a:lnTo>
                      <a:pt x="2915" y="132"/>
                    </a:lnTo>
                    <a:lnTo>
                      <a:pt x="2863" y="170"/>
                    </a:lnTo>
                    <a:lnTo>
                      <a:pt x="2803" y="216"/>
                    </a:lnTo>
                    <a:lnTo>
                      <a:pt x="2734" y="268"/>
                    </a:lnTo>
                    <a:lnTo>
                      <a:pt x="2658" y="323"/>
                    </a:lnTo>
                    <a:lnTo>
                      <a:pt x="2578" y="382"/>
                    </a:lnTo>
                    <a:lnTo>
                      <a:pt x="2496" y="444"/>
                    </a:lnTo>
                    <a:lnTo>
                      <a:pt x="2412" y="504"/>
                    </a:lnTo>
                    <a:lnTo>
                      <a:pt x="2330" y="565"/>
                    </a:lnTo>
                    <a:lnTo>
                      <a:pt x="2251" y="625"/>
                    </a:lnTo>
                    <a:lnTo>
                      <a:pt x="2175" y="680"/>
                    </a:lnTo>
                    <a:lnTo>
                      <a:pt x="2106" y="731"/>
                    </a:lnTo>
                    <a:lnTo>
                      <a:pt x="2044" y="777"/>
                    </a:lnTo>
                    <a:lnTo>
                      <a:pt x="1991" y="815"/>
                    </a:lnTo>
                    <a:lnTo>
                      <a:pt x="1950" y="845"/>
                    </a:lnTo>
                    <a:close/>
                  </a:path>
                </a:pathLst>
              </a:custGeom>
              <a:solidFill>
                <a:srgbClr val="BBC3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06" name="Freeform 2226">
                <a:extLst>
                  <a:ext uri="{FF2B5EF4-FFF2-40B4-BE49-F238E27FC236}">
                    <a16:creationId xmlns:a16="http://schemas.microsoft.com/office/drawing/2014/main" id="{99E161FD-3721-4A2D-B0A9-02616E4AA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5" y="3113"/>
                <a:ext cx="195" cy="141"/>
              </a:xfrm>
              <a:custGeom>
                <a:avLst/>
                <a:gdLst>
                  <a:gd name="T0" fmla="*/ 8 w 2930"/>
                  <a:gd name="T1" fmla="*/ 4 h 2106"/>
                  <a:gd name="T2" fmla="*/ 7 w 2930"/>
                  <a:gd name="T3" fmla="*/ 4 h 2106"/>
                  <a:gd name="T4" fmla="*/ 6 w 2930"/>
                  <a:gd name="T5" fmla="*/ 5 h 2106"/>
                  <a:gd name="T6" fmla="*/ 5 w 2930"/>
                  <a:gd name="T7" fmla="*/ 6 h 2106"/>
                  <a:gd name="T8" fmla="*/ 4 w 2930"/>
                  <a:gd name="T9" fmla="*/ 7 h 2106"/>
                  <a:gd name="T10" fmla="*/ 2 w 2930"/>
                  <a:gd name="T11" fmla="*/ 8 h 2106"/>
                  <a:gd name="T12" fmla="*/ 1 w 2930"/>
                  <a:gd name="T13" fmla="*/ 9 h 2106"/>
                  <a:gd name="T14" fmla="*/ 1 w 2930"/>
                  <a:gd name="T15" fmla="*/ 9 h 2106"/>
                  <a:gd name="T16" fmla="*/ 0 w 2930"/>
                  <a:gd name="T17" fmla="*/ 9 h 2106"/>
                  <a:gd name="T18" fmla="*/ 0 w 2930"/>
                  <a:gd name="T19" fmla="*/ 9 h 2106"/>
                  <a:gd name="T20" fmla="*/ 0 w 2930"/>
                  <a:gd name="T21" fmla="*/ 9 h 2106"/>
                  <a:gd name="T22" fmla="*/ 0 w 2930"/>
                  <a:gd name="T23" fmla="*/ 9 h 2106"/>
                  <a:gd name="T24" fmla="*/ 0 w 2930"/>
                  <a:gd name="T25" fmla="*/ 9 h 2106"/>
                  <a:gd name="T26" fmla="*/ 0 w 2930"/>
                  <a:gd name="T27" fmla="*/ 9 h 2106"/>
                  <a:gd name="T28" fmla="*/ 0 w 2930"/>
                  <a:gd name="T29" fmla="*/ 9 h 2106"/>
                  <a:gd name="T30" fmla="*/ 0 w 2930"/>
                  <a:gd name="T31" fmla="*/ 9 h 2106"/>
                  <a:gd name="T32" fmla="*/ 0 w 2930"/>
                  <a:gd name="T33" fmla="*/ 9 h 2106"/>
                  <a:gd name="T34" fmla="*/ 0 w 2930"/>
                  <a:gd name="T35" fmla="*/ 9 h 2106"/>
                  <a:gd name="T36" fmla="*/ 1 w 2930"/>
                  <a:gd name="T37" fmla="*/ 9 h 2106"/>
                  <a:gd name="T38" fmla="*/ 1 w 2930"/>
                  <a:gd name="T39" fmla="*/ 8 h 2106"/>
                  <a:gd name="T40" fmla="*/ 2 w 2930"/>
                  <a:gd name="T41" fmla="*/ 7 h 2106"/>
                  <a:gd name="T42" fmla="*/ 3 w 2930"/>
                  <a:gd name="T43" fmla="*/ 7 h 2106"/>
                  <a:gd name="T44" fmla="*/ 4 w 2930"/>
                  <a:gd name="T45" fmla="*/ 6 h 2106"/>
                  <a:gd name="T46" fmla="*/ 4 w 2930"/>
                  <a:gd name="T47" fmla="*/ 6 h 2106"/>
                  <a:gd name="T48" fmla="*/ 5 w 2930"/>
                  <a:gd name="T49" fmla="*/ 5 h 2106"/>
                  <a:gd name="T50" fmla="*/ 6 w 2930"/>
                  <a:gd name="T51" fmla="*/ 5 h 2106"/>
                  <a:gd name="T52" fmla="*/ 6 w 2930"/>
                  <a:gd name="T53" fmla="*/ 4 h 2106"/>
                  <a:gd name="T54" fmla="*/ 7 w 2930"/>
                  <a:gd name="T55" fmla="*/ 4 h 2106"/>
                  <a:gd name="T56" fmla="*/ 8 w 2930"/>
                  <a:gd name="T57" fmla="*/ 3 h 2106"/>
                  <a:gd name="T58" fmla="*/ 9 w 2930"/>
                  <a:gd name="T59" fmla="*/ 2 h 2106"/>
                  <a:gd name="T60" fmla="*/ 10 w 2930"/>
                  <a:gd name="T61" fmla="*/ 2 h 2106"/>
                  <a:gd name="T62" fmla="*/ 11 w 2930"/>
                  <a:gd name="T63" fmla="*/ 1 h 2106"/>
                  <a:gd name="T64" fmla="*/ 12 w 2930"/>
                  <a:gd name="T65" fmla="*/ 1 h 2106"/>
                  <a:gd name="T66" fmla="*/ 12 w 2930"/>
                  <a:gd name="T67" fmla="*/ 0 h 2106"/>
                  <a:gd name="T68" fmla="*/ 13 w 2930"/>
                  <a:gd name="T69" fmla="*/ 0 h 2106"/>
                  <a:gd name="T70" fmla="*/ 13 w 2930"/>
                  <a:gd name="T71" fmla="*/ 0 h 2106"/>
                  <a:gd name="T72" fmla="*/ 13 w 2930"/>
                  <a:gd name="T73" fmla="*/ 0 h 2106"/>
                  <a:gd name="T74" fmla="*/ 13 w 2930"/>
                  <a:gd name="T75" fmla="*/ 0 h 2106"/>
                  <a:gd name="T76" fmla="*/ 13 w 2930"/>
                  <a:gd name="T77" fmla="*/ 0 h 2106"/>
                  <a:gd name="T78" fmla="*/ 13 w 2930"/>
                  <a:gd name="T79" fmla="*/ 0 h 2106"/>
                  <a:gd name="T80" fmla="*/ 13 w 2930"/>
                  <a:gd name="T81" fmla="*/ 0 h 2106"/>
                  <a:gd name="T82" fmla="*/ 13 w 2930"/>
                  <a:gd name="T83" fmla="*/ 0 h 2106"/>
                  <a:gd name="T84" fmla="*/ 13 w 2930"/>
                  <a:gd name="T85" fmla="*/ 0 h 2106"/>
                  <a:gd name="T86" fmla="*/ 13 w 2930"/>
                  <a:gd name="T87" fmla="*/ 0 h 2106"/>
                  <a:gd name="T88" fmla="*/ 12 w 2930"/>
                  <a:gd name="T89" fmla="*/ 1 h 2106"/>
                  <a:gd name="T90" fmla="*/ 12 w 2930"/>
                  <a:gd name="T91" fmla="*/ 1 h 2106"/>
                  <a:gd name="T92" fmla="*/ 11 w 2930"/>
                  <a:gd name="T93" fmla="*/ 2 h 2106"/>
                  <a:gd name="T94" fmla="*/ 10 w 2930"/>
                  <a:gd name="T95" fmla="*/ 2 h 2106"/>
                  <a:gd name="T96" fmla="*/ 9 w 2930"/>
                  <a:gd name="T97" fmla="*/ 3 h 2106"/>
                  <a:gd name="T98" fmla="*/ 9 w 2930"/>
                  <a:gd name="T99" fmla="*/ 3 h 2106"/>
                  <a:gd name="T100" fmla="*/ 8 w 2930"/>
                  <a:gd name="T101" fmla="*/ 4 h 21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930" h="2106">
                    <a:moveTo>
                      <a:pt x="1839" y="832"/>
                    </a:moveTo>
                    <a:lnTo>
                      <a:pt x="1791" y="867"/>
                    </a:lnTo>
                    <a:lnTo>
                      <a:pt x="1718" y="920"/>
                    </a:lnTo>
                    <a:lnTo>
                      <a:pt x="1624" y="987"/>
                    </a:lnTo>
                    <a:lnTo>
                      <a:pt x="1513" y="1067"/>
                    </a:lnTo>
                    <a:lnTo>
                      <a:pt x="1387" y="1156"/>
                    </a:lnTo>
                    <a:lnTo>
                      <a:pt x="1251" y="1253"/>
                    </a:lnTo>
                    <a:lnTo>
                      <a:pt x="1108" y="1354"/>
                    </a:lnTo>
                    <a:lnTo>
                      <a:pt x="962" y="1458"/>
                    </a:lnTo>
                    <a:lnTo>
                      <a:pt x="817" y="1561"/>
                    </a:lnTo>
                    <a:lnTo>
                      <a:pt x="676" y="1661"/>
                    </a:lnTo>
                    <a:lnTo>
                      <a:pt x="542" y="1755"/>
                    </a:lnTo>
                    <a:lnTo>
                      <a:pt x="420" y="1842"/>
                    </a:lnTo>
                    <a:lnTo>
                      <a:pt x="312" y="1917"/>
                    </a:lnTo>
                    <a:lnTo>
                      <a:pt x="223" y="1980"/>
                    </a:lnTo>
                    <a:lnTo>
                      <a:pt x="156" y="2026"/>
                    </a:lnTo>
                    <a:lnTo>
                      <a:pt x="115" y="2054"/>
                    </a:lnTo>
                    <a:lnTo>
                      <a:pt x="90" y="2069"/>
                    </a:lnTo>
                    <a:lnTo>
                      <a:pt x="67" y="2083"/>
                    </a:lnTo>
                    <a:lnTo>
                      <a:pt x="48" y="2092"/>
                    </a:lnTo>
                    <a:lnTo>
                      <a:pt x="31" y="2100"/>
                    </a:lnTo>
                    <a:lnTo>
                      <a:pt x="18" y="2104"/>
                    </a:lnTo>
                    <a:lnTo>
                      <a:pt x="8" y="2106"/>
                    </a:lnTo>
                    <a:lnTo>
                      <a:pt x="5" y="2106"/>
                    </a:lnTo>
                    <a:lnTo>
                      <a:pt x="2" y="2105"/>
                    </a:lnTo>
                    <a:lnTo>
                      <a:pt x="1" y="2103"/>
                    </a:lnTo>
                    <a:lnTo>
                      <a:pt x="0" y="2100"/>
                    </a:lnTo>
                    <a:lnTo>
                      <a:pt x="0" y="2097"/>
                    </a:lnTo>
                    <a:lnTo>
                      <a:pt x="2" y="2093"/>
                    </a:lnTo>
                    <a:lnTo>
                      <a:pt x="4" y="2088"/>
                    </a:lnTo>
                    <a:lnTo>
                      <a:pt x="7" y="2082"/>
                    </a:lnTo>
                    <a:lnTo>
                      <a:pt x="17" y="2068"/>
                    </a:lnTo>
                    <a:lnTo>
                      <a:pt x="32" y="2051"/>
                    </a:lnTo>
                    <a:lnTo>
                      <a:pt x="53" y="2029"/>
                    </a:lnTo>
                    <a:lnTo>
                      <a:pt x="78" y="2005"/>
                    </a:lnTo>
                    <a:lnTo>
                      <a:pt x="109" y="1977"/>
                    </a:lnTo>
                    <a:lnTo>
                      <a:pt x="145" y="1945"/>
                    </a:lnTo>
                    <a:lnTo>
                      <a:pt x="191" y="1906"/>
                    </a:lnTo>
                    <a:lnTo>
                      <a:pt x="248" y="1857"/>
                    </a:lnTo>
                    <a:lnTo>
                      <a:pt x="315" y="1801"/>
                    </a:lnTo>
                    <a:lnTo>
                      <a:pt x="390" y="1738"/>
                    </a:lnTo>
                    <a:lnTo>
                      <a:pt x="471" y="1670"/>
                    </a:lnTo>
                    <a:lnTo>
                      <a:pt x="556" y="1598"/>
                    </a:lnTo>
                    <a:lnTo>
                      <a:pt x="646" y="1524"/>
                    </a:lnTo>
                    <a:lnTo>
                      <a:pt x="737" y="1450"/>
                    </a:lnTo>
                    <a:lnTo>
                      <a:pt x="826" y="1376"/>
                    </a:lnTo>
                    <a:lnTo>
                      <a:pt x="914" y="1304"/>
                    </a:lnTo>
                    <a:lnTo>
                      <a:pt x="997" y="1236"/>
                    </a:lnTo>
                    <a:lnTo>
                      <a:pt x="1074" y="1173"/>
                    </a:lnTo>
                    <a:lnTo>
                      <a:pt x="1145" y="1116"/>
                    </a:lnTo>
                    <a:lnTo>
                      <a:pt x="1206" y="1068"/>
                    </a:lnTo>
                    <a:lnTo>
                      <a:pt x="1256" y="1028"/>
                    </a:lnTo>
                    <a:lnTo>
                      <a:pt x="1295" y="1000"/>
                    </a:lnTo>
                    <a:lnTo>
                      <a:pt x="1341" y="967"/>
                    </a:lnTo>
                    <a:lnTo>
                      <a:pt x="1410" y="920"/>
                    </a:lnTo>
                    <a:lnTo>
                      <a:pt x="1498" y="860"/>
                    </a:lnTo>
                    <a:lnTo>
                      <a:pt x="1603" y="791"/>
                    </a:lnTo>
                    <a:lnTo>
                      <a:pt x="1721" y="713"/>
                    </a:lnTo>
                    <a:lnTo>
                      <a:pt x="1847" y="630"/>
                    </a:lnTo>
                    <a:lnTo>
                      <a:pt x="1980" y="544"/>
                    </a:lnTo>
                    <a:lnTo>
                      <a:pt x="2115" y="457"/>
                    </a:lnTo>
                    <a:lnTo>
                      <a:pt x="2250" y="372"/>
                    </a:lnTo>
                    <a:lnTo>
                      <a:pt x="2380" y="290"/>
                    </a:lnTo>
                    <a:lnTo>
                      <a:pt x="2502" y="213"/>
                    </a:lnTo>
                    <a:lnTo>
                      <a:pt x="2614" y="147"/>
                    </a:lnTo>
                    <a:lnTo>
                      <a:pt x="2665" y="117"/>
                    </a:lnTo>
                    <a:lnTo>
                      <a:pt x="2711" y="89"/>
                    </a:lnTo>
                    <a:lnTo>
                      <a:pt x="2754" y="65"/>
                    </a:lnTo>
                    <a:lnTo>
                      <a:pt x="2791" y="45"/>
                    </a:lnTo>
                    <a:lnTo>
                      <a:pt x="2823" y="28"/>
                    </a:lnTo>
                    <a:lnTo>
                      <a:pt x="2850" y="16"/>
                    </a:lnTo>
                    <a:lnTo>
                      <a:pt x="2871" y="8"/>
                    </a:lnTo>
                    <a:lnTo>
                      <a:pt x="2884" y="3"/>
                    </a:lnTo>
                    <a:lnTo>
                      <a:pt x="2901" y="1"/>
                    </a:lnTo>
                    <a:lnTo>
                      <a:pt x="2915" y="0"/>
                    </a:lnTo>
                    <a:lnTo>
                      <a:pt x="2921" y="1"/>
                    </a:lnTo>
                    <a:lnTo>
                      <a:pt x="2925" y="2"/>
                    </a:lnTo>
                    <a:lnTo>
                      <a:pt x="2928" y="4"/>
                    </a:lnTo>
                    <a:lnTo>
                      <a:pt x="2930" y="8"/>
                    </a:lnTo>
                    <a:lnTo>
                      <a:pt x="2930" y="12"/>
                    </a:lnTo>
                    <a:lnTo>
                      <a:pt x="2928" y="17"/>
                    </a:lnTo>
                    <a:lnTo>
                      <a:pt x="2923" y="23"/>
                    </a:lnTo>
                    <a:lnTo>
                      <a:pt x="2917" y="31"/>
                    </a:lnTo>
                    <a:lnTo>
                      <a:pt x="2908" y="41"/>
                    </a:lnTo>
                    <a:lnTo>
                      <a:pt x="2895" y="51"/>
                    </a:lnTo>
                    <a:lnTo>
                      <a:pt x="2881" y="63"/>
                    </a:lnTo>
                    <a:lnTo>
                      <a:pt x="2862" y="78"/>
                    </a:lnTo>
                    <a:lnTo>
                      <a:pt x="2836" y="98"/>
                    </a:lnTo>
                    <a:lnTo>
                      <a:pt x="2796" y="128"/>
                    </a:lnTo>
                    <a:lnTo>
                      <a:pt x="2745" y="166"/>
                    </a:lnTo>
                    <a:lnTo>
                      <a:pt x="2684" y="211"/>
                    </a:lnTo>
                    <a:lnTo>
                      <a:pt x="2615" y="262"/>
                    </a:lnTo>
                    <a:lnTo>
                      <a:pt x="2541" y="317"/>
                    </a:lnTo>
                    <a:lnTo>
                      <a:pt x="2462" y="375"/>
                    </a:lnTo>
                    <a:lnTo>
                      <a:pt x="2381" y="435"/>
                    </a:lnTo>
                    <a:lnTo>
                      <a:pt x="2298" y="495"/>
                    </a:lnTo>
                    <a:lnTo>
                      <a:pt x="2217" y="555"/>
                    </a:lnTo>
                    <a:lnTo>
                      <a:pt x="2138" y="614"/>
                    </a:lnTo>
                    <a:lnTo>
                      <a:pt x="2063" y="668"/>
                    </a:lnTo>
                    <a:lnTo>
                      <a:pt x="1994" y="719"/>
                    </a:lnTo>
                    <a:lnTo>
                      <a:pt x="1933" y="764"/>
                    </a:lnTo>
                    <a:lnTo>
                      <a:pt x="1880" y="802"/>
                    </a:lnTo>
                    <a:lnTo>
                      <a:pt x="1839" y="832"/>
                    </a:lnTo>
                    <a:close/>
                  </a:path>
                </a:pathLst>
              </a:custGeom>
              <a:solidFill>
                <a:srgbClr val="C1C8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07" name="Freeform 2227">
                <a:extLst>
                  <a:ext uri="{FF2B5EF4-FFF2-40B4-BE49-F238E27FC236}">
                    <a16:creationId xmlns:a16="http://schemas.microsoft.com/office/drawing/2014/main" id="{095C0DA9-A905-4016-B869-624E36F43B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0" y="3115"/>
                <a:ext cx="188" cy="135"/>
              </a:xfrm>
              <a:custGeom>
                <a:avLst/>
                <a:gdLst>
                  <a:gd name="T0" fmla="*/ 8 w 2813"/>
                  <a:gd name="T1" fmla="*/ 4 h 2030"/>
                  <a:gd name="T2" fmla="*/ 7 w 2813"/>
                  <a:gd name="T3" fmla="*/ 4 h 2030"/>
                  <a:gd name="T4" fmla="*/ 6 w 2813"/>
                  <a:gd name="T5" fmla="*/ 5 h 2030"/>
                  <a:gd name="T6" fmla="*/ 5 w 2813"/>
                  <a:gd name="T7" fmla="*/ 6 h 2030"/>
                  <a:gd name="T8" fmla="*/ 3 w 2813"/>
                  <a:gd name="T9" fmla="*/ 7 h 2030"/>
                  <a:gd name="T10" fmla="*/ 2 w 2813"/>
                  <a:gd name="T11" fmla="*/ 8 h 2030"/>
                  <a:gd name="T12" fmla="*/ 1 w 2813"/>
                  <a:gd name="T13" fmla="*/ 8 h 2030"/>
                  <a:gd name="T14" fmla="*/ 1 w 2813"/>
                  <a:gd name="T15" fmla="*/ 9 h 2030"/>
                  <a:gd name="T16" fmla="*/ 0 w 2813"/>
                  <a:gd name="T17" fmla="*/ 9 h 2030"/>
                  <a:gd name="T18" fmla="*/ 0 w 2813"/>
                  <a:gd name="T19" fmla="*/ 9 h 2030"/>
                  <a:gd name="T20" fmla="*/ 0 w 2813"/>
                  <a:gd name="T21" fmla="*/ 9 h 2030"/>
                  <a:gd name="T22" fmla="*/ 0 w 2813"/>
                  <a:gd name="T23" fmla="*/ 9 h 2030"/>
                  <a:gd name="T24" fmla="*/ 0 w 2813"/>
                  <a:gd name="T25" fmla="*/ 9 h 2030"/>
                  <a:gd name="T26" fmla="*/ 0 w 2813"/>
                  <a:gd name="T27" fmla="*/ 9 h 2030"/>
                  <a:gd name="T28" fmla="*/ 0 w 2813"/>
                  <a:gd name="T29" fmla="*/ 9 h 2030"/>
                  <a:gd name="T30" fmla="*/ 0 w 2813"/>
                  <a:gd name="T31" fmla="*/ 9 h 2030"/>
                  <a:gd name="T32" fmla="*/ 0 w 2813"/>
                  <a:gd name="T33" fmla="*/ 9 h 2030"/>
                  <a:gd name="T34" fmla="*/ 1 w 2813"/>
                  <a:gd name="T35" fmla="*/ 8 h 2030"/>
                  <a:gd name="T36" fmla="*/ 1 w 2813"/>
                  <a:gd name="T37" fmla="*/ 8 h 2030"/>
                  <a:gd name="T38" fmla="*/ 1 w 2813"/>
                  <a:gd name="T39" fmla="*/ 8 h 2030"/>
                  <a:gd name="T40" fmla="*/ 2 w 2813"/>
                  <a:gd name="T41" fmla="*/ 7 h 2030"/>
                  <a:gd name="T42" fmla="*/ 3 w 2813"/>
                  <a:gd name="T43" fmla="*/ 6 h 2030"/>
                  <a:gd name="T44" fmla="*/ 4 w 2813"/>
                  <a:gd name="T45" fmla="*/ 6 h 2030"/>
                  <a:gd name="T46" fmla="*/ 4 w 2813"/>
                  <a:gd name="T47" fmla="*/ 5 h 2030"/>
                  <a:gd name="T48" fmla="*/ 5 w 2813"/>
                  <a:gd name="T49" fmla="*/ 5 h 2030"/>
                  <a:gd name="T50" fmla="*/ 5 w 2813"/>
                  <a:gd name="T51" fmla="*/ 4 h 2030"/>
                  <a:gd name="T52" fmla="*/ 6 w 2813"/>
                  <a:gd name="T53" fmla="*/ 4 h 2030"/>
                  <a:gd name="T54" fmla="*/ 7 w 2813"/>
                  <a:gd name="T55" fmla="*/ 4 h 2030"/>
                  <a:gd name="T56" fmla="*/ 7 w 2813"/>
                  <a:gd name="T57" fmla="*/ 3 h 2030"/>
                  <a:gd name="T58" fmla="*/ 9 w 2813"/>
                  <a:gd name="T59" fmla="*/ 2 h 2030"/>
                  <a:gd name="T60" fmla="*/ 10 w 2813"/>
                  <a:gd name="T61" fmla="*/ 2 h 2030"/>
                  <a:gd name="T62" fmla="*/ 11 w 2813"/>
                  <a:gd name="T63" fmla="*/ 1 h 2030"/>
                  <a:gd name="T64" fmla="*/ 12 w 2813"/>
                  <a:gd name="T65" fmla="*/ 0 h 2030"/>
                  <a:gd name="T66" fmla="*/ 12 w 2813"/>
                  <a:gd name="T67" fmla="*/ 0 h 2030"/>
                  <a:gd name="T68" fmla="*/ 12 w 2813"/>
                  <a:gd name="T69" fmla="*/ 0 h 2030"/>
                  <a:gd name="T70" fmla="*/ 12 w 2813"/>
                  <a:gd name="T71" fmla="*/ 0 h 2030"/>
                  <a:gd name="T72" fmla="*/ 12 w 2813"/>
                  <a:gd name="T73" fmla="*/ 0 h 2030"/>
                  <a:gd name="T74" fmla="*/ 13 w 2813"/>
                  <a:gd name="T75" fmla="*/ 0 h 2030"/>
                  <a:gd name="T76" fmla="*/ 13 w 2813"/>
                  <a:gd name="T77" fmla="*/ 0 h 2030"/>
                  <a:gd name="T78" fmla="*/ 13 w 2813"/>
                  <a:gd name="T79" fmla="*/ 0 h 2030"/>
                  <a:gd name="T80" fmla="*/ 12 w 2813"/>
                  <a:gd name="T81" fmla="*/ 0 h 2030"/>
                  <a:gd name="T82" fmla="*/ 12 w 2813"/>
                  <a:gd name="T83" fmla="*/ 0 h 2030"/>
                  <a:gd name="T84" fmla="*/ 12 w 2813"/>
                  <a:gd name="T85" fmla="*/ 0 h 2030"/>
                  <a:gd name="T86" fmla="*/ 12 w 2813"/>
                  <a:gd name="T87" fmla="*/ 1 h 2030"/>
                  <a:gd name="T88" fmla="*/ 11 w 2813"/>
                  <a:gd name="T89" fmla="*/ 1 h 2030"/>
                  <a:gd name="T90" fmla="*/ 10 w 2813"/>
                  <a:gd name="T91" fmla="*/ 2 h 2030"/>
                  <a:gd name="T92" fmla="*/ 10 w 2813"/>
                  <a:gd name="T93" fmla="*/ 2 h 2030"/>
                  <a:gd name="T94" fmla="*/ 9 w 2813"/>
                  <a:gd name="T95" fmla="*/ 3 h 2030"/>
                  <a:gd name="T96" fmla="*/ 8 w 2813"/>
                  <a:gd name="T97" fmla="*/ 3 h 2030"/>
                  <a:gd name="T98" fmla="*/ 8 w 2813"/>
                  <a:gd name="T99" fmla="*/ 3 h 203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813" h="2030">
                    <a:moveTo>
                      <a:pt x="1731" y="818"/>
                    </a:moveTo>
                    <a:lnTo>
                      <a:pt x="1684" y="852"/>
                    </a:lnTo>
                    <a:lnTo>
                      <a:pt x="1614" y="903"/>
                    </a:lnTo>
                    <a:lnTo>
                      <a:pt x="1524" y="966"/>
                    </a:lnTo>
                    <a:lnTo>
                      <a:pt x="1419" y="1043"/>
                    </a:lnTo>
                    <a:lnTo>
                      <a:pt x="1301" y="1127"/>
                    </a:lnTo>
                    <a:lnTo>
                      <a:pt x="1173" y="1219"/>
                    </a:lnTo>
                    <a:lnTo>
                      <a:pt x="1039" y="1314"/>
                    </a:lnTo>
                    <a:lnTo>
                      <a:pt x="902" y="1412"/>
                    </a:lnTo>
                    <a:lnTo>
                      <a:pt x="766" y="1509"/>
                    </a:lnTo>
                    <a:lnTo>
                      <a:pt x="633" y="1604"/>
                    </a:lnTo>
                    <a:lnTo>
                      <a:pt x="507" y="1693"/>
                    </a:lnTo>
                    <a:lnTo>
                      <a:pt x="392" y="1775"/>
                    </a:lnTo>
                    <a:lnTo>
                      <a:pt x="291" y="1847"/>
                    </a:lnTo>
                    <a:lnTo>
                      <a:pt x="206" y="1906"/>
                    </a:lnTo>
                    <a:lnTo>
                      <a:pt x="142" y="1952"/>
                    </a:lnTo>
                    <a:lnTo>
                      <a:pt x="101" y="1980"/>
                    </a:lnTo>
                    <a:lnTo>
                      <a:pt x="77" y="1996"/>
                    </a:lnTo>
                    <a:lnTo>
                      <a:pt x="55" y="2009"/>
                    </a:lnTo>
                    <a:lnTo>
                      <a:pt x="38" y="2018"/>
                    </a:lnTo>
                    <a:lnTo>
                      <a:pt x="22" y="2026"/>
                    </a:lnTo>
                    <a:lnTo>
                      <a:pt x="16" y="2028"/>
                    </a:lnTo>
                    <a:lnTo>
                      <a:pt x="11" y="2030"/>
                    </a:lnTo>
                    <a:lnTo>
                      <a:pt x="7" y="2030"/>
                    </a:lnTo>
                    <a:lnTo>
                      <a:pt x="4" y="2030"/>
                    </a:lnTo>
                    <a:lnTo>
                      <a:pt x="2" y="2029"/>
                    </a:lnTo>
                    <a:lnTo>
                      <a:pt x="0" y="2028"/>
                    </a:lnTo>
                    <a:lnTo>
                      <a:pt x="0" y="2025"/>
                    </a:lnTo>
                    <a:lnTo>
                      <a:pt x="0" y="2022"/>
                    </a:lnTo>
                    <a:lnTo>
                      <a:pt x="4" y="2013"/>
                    </a:lnTo>
                    <a:lnTo>
                      <a:pt x="12" y="2001"/>
                    </a:lnTo>
                    <a:lnTo>
                      <a:pt x="24" y="1986"/>
                    </a:lnTo>
                    <a:lnTo>
                      <a:pt x="42" y="1967"/>
                    </a:lnTo>
                    <a:lnTo>
                      <a:pt x="63" y="1944"/>
                    </a:lnTo>
                    <a:lnTo>
                      <a:pt x="90" y="1920"/>
                    </a:lnTo>
                    <a:lnTo>
                      <a:pt x="121" y="1891"/>
                    </a:lnTo>
                    <a:lnTo>
                      <a:pt x="158" y="1859"/>
                    </a:lnTo>
                    <a:lnTo>
                      <a:pt x="202" y="1820"/>
                    </a:lnTo>
                    <a:lnTo>
                      <a:pt x="258" y="1773"/>
                    </a:lnTo>
                    <a:lnTo>
                      <a:pt x="323" y="1719"/>
                    </a:lnTo>
                    <a:lnTo>
                      <a:pt x="395" y="1659"/>
                    </a:lnTo>
                    <a:lnTo>
                      <a:pt x="473" y="1595"/>
                    </a:lnTo>
                    <a:lnTo>
                      <a:pt x="556" y="1527"/>
                    </a:lnTo>
                    <a:lnTo>
                      <a:pt x="641" y="1458"/>
                    </a:lnTo>
                    <a:lnTo>
                      <a:pt x="727" y="1388"/>
                    </a:lnTo>
                    <a:lnTo>
                      <a:pt x="813" y="1320"/>
                    </a:lnTo>
                    <a:lnTo>
                      <a:pt x="896" y="1253"/>
                    </a:lnTo>
                    <a:lnTo>
                      <a:pt x="976" y="1188"/>
                    </a:lnTo>
                    <a:lnTo>
                      <a:pt x="1051" y="1129"/>
                    </a:lnTo>
                    <a:lnTo>
                      <a:pt x="1118" y="1076"/>
                    </a:lnTo>
                    <a:lnTo>
                      <a:pt x="1177" y="1028"/>
                    </a:lnTo>
                    <a:lnTo>
                      <a:pt x="1226" y="991"/>
                    </a:lnTo>
                    <a:lnTo>
                      <a:pt x="1263" y="962"/>
                    </a:lnTo>
                    <a:lnTo>
                      <a:pt x="1309" y="929"/>
                    </a:lnTo>
                    <a:lnTo>
                      <a:pt x="1376" y="882"/>
                    </a:lnTo>
                    <a:lnTo>
                      <a:pt x="1461" y="824"/>
                    </a:lnTo>
                    <a:lnTo>
                      <a:pt x="1562" y="757"/>
                    </a:lnTo>
                    <a:lnTo>
                      <a:pt x="1674" y="683"/>
                    </a:lnTo>
                    <a:lnTo>
                      <a:pt x="1794" y="605"/>
                    </a:lnTo>
                    <a:lnTo>
                      <a:pt x="1921" y="523"/>
                    </a:lnTo>
                    <a:lnTo>
                      <a:pt x="2048" y="440"/>
                    </a:lnTo>
                    <a:lnTo>
                      <a:pt x="2176" y="359"/>
                    </a:lnTo>
                    <a:lnTo>
                      <a:pt x="2298" y="282"/>
                    </a:lnTo>
                    <a:lnTo>
                      <a:pt x="2414" y="210"/>
                    </a:lnTo>
                    <a:lnTo>
                      <a:pt x="2519" y="145"/>
                    </a:lnTo>
                    <a:lnTo>
                      <a:pt x="2610" y="90"/>
                    </a:lnTo>
                    <a:lnTo>
                      <a:pt x="2684" y="47"/>
                    </a:lnTo>
                    <a:lnTo>
                      <a:pt x="2714" y="31"/>
                    </a:lnTo>
                    <a:lnTo>
                      <a:pt x="2739" y="18"/>
                    </a:lnTo>
                    <a:lnTo>
                      <a:pt x="2758" y="10"/>
                    </a:lnTo>
                    <a:lnTo>
                      <a:pt x="2770" y="5"/>
                    </a:lnTo>
                    <a:lnTo>
                      <a:pt x="2786" y="2"/>
                    </a:lnTo>
                    <a:lnTo>
                      <a:pt x="2800" y="0"/>
                    </a:lnTo>
                    <a:lnTo>
                      <a:pt x="2805" y="1"/>
                    </a:lnTo>
                    <a:lnTo>
                      <a:pt x="2809" y="1"/>
                    </a:lnTo>
                    <a:lnTo>
                      <a:pt x="2812" y="3"/>
                    </a:lnTo>
                    <a:lnTo>
                      <a:pt x="2813" y="6"/>
                    </a:lnTo>
                    <a:lnTo>
                      <a:pt x="2813" y="10"/>
                    </a:lnTo>
                    <a:lnTo>
                      <a:pt x="2811" y="14"/>
                    </a:lnTo>
                    <a:lnTo>
                      <a:pt x="2806" y="20"/>
                    </a:lnTo>
                    <a:lnTo>
                      <a:pt x="2800" y="29"/>
                    </a:lnTo>
                    <a:lnTo>
                      <a:pt x="2791" y="38"/>
                    </a:lnTo>
                    <a:lnTo>
                      <a:pt x="2778" y="48"/>
                    </a:lnTo>
                    <a:lnTo>
                      <a:pt x="2764" y="61"/>
                    </a:lnTo>
                    <a:lnTo>
                      <a:pt x="2746" y="75"/>
                    </a:lnTo>
                    <a:lnTo>
                      <a:pt x="2718" y="95"/>
                    </a:lnTo>
                    <a:lnTo>
                      <a:pt x="2679" y="124"/>
                    </a:lnTo>
                    <a:lnTo>
                      <a:pt x="2628" y="161"/>
                    </a:lnTo>
                    <a:lnTo>
                      <a:pt x="2568" y="206"/>
                    </a:lnTo>
                    <a:lnTo>
                      <a:pt x="2500" y="256"/>
                    </a:lnTo>
                    <a:lnTo>
                      <a:pt x="2426" y="310"/>
                    </a:lnTo>
                    <a:lnTo>
                      <a:pt x="2348" y="367"/>
                    </a:lnTo>
                    <a:lnTo>
                      <a:pt x="2268" y="426"/>
                    </a:lnTo>
                    <a:lnTo>
                      <a:pt x="2186" y="486"/>
                    </a:lnTo>
                    <a:lnTo>
                      <a:pt x="2105" y="544"/>
                    </a:lnTo>
                    <a:lnTo>
                      <a:pt x="2027" y="602"/>
                    </a:lnTo>
                    <a:lnTo>
                      <a:pt x="1953" y="657"/>
                    </a:lnTo>
                    <a:lnTo>
                      <a:pt x="1885" y="706"/>
                    </a:lnTo>
                    <a:lnTo>
                      <a:pt x="1824" y="750"/>
                    </a:lnTo>
                    <a:lnTo>
                      <a:pt x="1771" y="788"/>
                    </a:lnTo>
                    <a:lnTo>
                      <a:pt x="1731" y="818"/>
                    </a:lnTo>
                    <a:close/>
                  </a:path>
                </a:pathLst>
              </a:custGeom>
              <a:solidFill>
                <a:srgbClr val="CAD1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08" name="Freeform 2228">
                <a:extLst>
                  <a:ext uri="{FF2B5EF4-FFF2-40B4-BE49-F238E27FC236}">
                    <a16:creationId xmlns:a16="http://schemas.microsoft.com/office/drawing/2014/main" id="{4766B1F9-CFF2-4545-B0D3-4D1F6AEC3D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5" y="3116"/>
                <a:ext cx="180" cy="130"/>
              </a:xfrm>
              <a:custGeom>
                <a:avLst/>
                <a:gdLst>
                  <a:gd name="T0" fmla="*/ 7 w 2699"/>
                  <a:gd name="T1" fmla="*/ 4 h 1954"/>
                  <a:gd name="T2" fmla="*/ 6 w 2699"/>
                  <a:gd name="T3" fmla="*/ 4 h 1954"/>
                  <a:gd name="T4" fmla="*/ 5 w 2699"/>
                  <a:gd name="T5" fmla="*/ 5 h 1954"/>
                  <a:gd name="T6" fmla="*/ 4 w 2699"/>
                  <a:gd name="T7" fmla="*/ 6 h 1954"/>
                  <a:gd name="T8" fmla="*/ 3 w 2699"/>
                  <a:gd name="T9" fmla="*/ 6 h 1954"/>
                  <a:gd name="T10" fmla="*/ 2 w 2699"/>
                  <a:gd name="T11" fmla="*/ 7 h 1954"/>
                  <a:gd name="T12" fmla="*/ 1 w 2699"/>
                  <a:gd name="T13" fmla="*/ 8 h 1954"/>
                  <a:gd name="T14" fmla="*/ 1 w 2699"/>
                  <a:gd name="T15" fmla="*/ 8 h 1954"/>
                  <a:gd name="T16" fmla="*/ 0 w 2699"/>
                  <a:gd name="T17" fmla="*/ 9 h 1954"/>
                  <a:gd name="T18" fmla="*/ 0 w 2699"/>
                  <a:gd name="T19" fmla="*/ 9 h 1954"/>
                  <a:gd name="T20" fmla="*/ 0 w 2699"/>
                  <a:gd name="T21" fmla="*/ 9 h 1954"/>
                  <a:gd name="T22" fmla="*/ 0 w 2699"/>
                  <a:gd name="T23" fmla="*/ 9 h 1954"/>
                  <a:gd name="T24" fmla="*/ 0 w 2699"/>
                  <a:gd name="T25" fmla="*/ 9 h 1954"/>
                  <a:gd name="T26" fmla="*/ 0 w 2699"/>
                  <a:gd name="T27" fmla="*/ 9 h 1954"/>
                  <a:gd name="T28" fmla="*/ 0 w 2699"/>
                  <a:gd name="T29" fmla="*/ 9 h 1954"/>
                  <a:gd name="T30" fmla="*/ 0 w 2699"/>
                  <a:gd name="T31" fmla="*/ 8 h 1954"/>
                  <a:gd name="T32" fmla="*/ 0 w 2699"/>
                  <a:gd name="T33" fmla="*/ 8 h 1954"/>
                  <a:gd name="T34" fmla="*/ 1 w 2699"/>
                  <a:gd name="T35" fmla="*/ 8 h 1954"/>
                  <a:gd name="T36" fmla="*/ 1 w 2699"/>
                  <a:gd name="T37" fmla="*/ 8 h 1954"/>
                  <a:gd name="T38" fmla="*/ 1 w 2699"/>
                  <a:gd name="T39" fmla="*/ 7 h 1954"/>
                  <a:gd name="T40" fmla="*/ 2 w 2699"/>
                  <a:gd name="T41" fmla="*/ 7 h 1954"/>
                  <a:gd name="T42" fmla="*/ 3 w 2699"/>
                  <a:gd name="T43" fmla="*/ 6 h 1954"/>
                  <a:gd name="T44" fmla="*/ 4 w 2699"/>
                  <a:gd name="T45" fmla="*/ 6 h 1954"/>
                  <a:gd name="T46" fmla="*/ 4 w 2699"/>
                  <a:gd name="T47" fmla="*/ 5 h 1954"/>
                  <a:gd name="T48" fmla="*/ 5 w 2699"/>
                  <a:gd name="T49" fmla="*/ 5 h 1954"/>
                  <a:gd name="T50" fmla="*/ 5 w 2699"/>
                  <a:gd name="T51" fmla="*/ 4 h 1954"/>
                  <a:gd name="T52" fmla="*/ 6 w 2699"/>
                  <a:gd name="T53" fmla="*/ 4 h 1954"/>
                  <a:gd name="T54" fmla="*/ 6 w 2699"/>
                  <a:gd name="T55" fmla="*/ 3 h 1954"/>
                  <a:gd name="T56" fmla="*/ 7 w 2699"/>
                  <a:gd name="T57" fmla="*/ 3 h 1954"/>
                  <a:gd name="T58" fmla="*/ 8 w 2699"/>
                  <a:gd name="T59" fmla="*/ 2 h 1954"/>
                  <a:gd name="T60" fmla="*/ 9 w 2699"/>
                  <a:gd name="T61" fmla="*/ 2 h 1954"/>
                  <a:gd name="T62" fmla="*/ 10 w 2699"/>
                  <a:gd name="T63" fmla="*/ 1 h 1954"/>
                  <a:gd name="T64" fmla="*/ 11 w 2699"/>
                  <a:gd name="T65" fmla="*/ 0 h 1954"/>
                  <a:gd name="T66" fmla="*/ 12 w 2699"/>
                  <a:gd name="T67" fmla="*/ 0 h 1954"/>
                  <a:gd name="T68" fmla="*/ 12 w 2699"/>
                  <a:gd name="T69" fmla="*/ 0 h 1954"/>
                  <a:gd name="T70" fmla="*/ 12 w 2699"/>
                  <a:gd name="T71" fmla="*/ 0 h 1954"/>
                  <a:gd name="T72" fmla="*/ 12 w 2699"/>
                  <a:gd name="T73" fmla="*/ 0 h 1954"/>
                  <a:gd name="T74" fmla="*/ 12 w 2699"/>
                  <a:gd name="T75" fmla="*/ 0 h 1954"/>
                  <a:gd name="T76" fmla="*/ 12 w 2699"/>
                  <a:gd name="T77" fmla="*/ 0 h 1954"/>
                  <a:gd name="T78" fmla="*/ 12 w 2699"/>
                  <a:gd name="T79" fmla="*/ 0 h 1954"/>
                  <a:gd name="T80" fmla="*/ 12 w 2699"/>
                  <a:gd name="T81" fmla="*/ 0 h 1954"/>
                  <a:gd name="T82" fmla="*/ 12 w 2699"/>
                  <a:gd name="T83" fmla="*/ 0 h 1954"/>
                  <a:gd name="T84" fmla="*/ 12 w 2699"/>
                  <a:gd name="T85" fmla="*/ 0 h 1954"/>
                  <a:gd name="T86" fmla="*/ 11 w 2699"/>
                  <a:gd name="T87" fmla="*/ 1 h 1954"/>
                  <a:gd name="T88" fmla="*/ 11 w 2699"/>
                  <a:gd name="T89" fmla="*/ 1 h 1954"/>
                  <a:gd name="T90" fmla="*/ 10 w 2699"/>
                  <a:gd name="T91" fmla="*/ 2 h 1954"/>
                  <a:gd name="T92" fmla="*/ 9 w 2699"/>
                  <a:gd name="T93" fmla="*/ 2 h 1954"/>
                  <a:gd name="T94" fmla="*/ 9 w 2699"/>
                  <a:gd name="T95" fmla="*/ 3 h 1954"/>
                  <a:gd name="T96" fmla="*/ 8 w 2699"/>
                  <a:gd name="T97" fmla="*/ 3 h 1954"/>
                  <a:gd name="T98" fmla="*/ 7 w 2699"/>
                  <a:gd name="T99" fmla="*/ 3 h 195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699" h="1954">
                    <a:moveTo>
                      <a:pt x="1624" y="804"/>
                    </a:moveTo>
                    <a:lnTo>
                      <a:pt x="1578" y="838"/>
                    </a:lnTo>
                    <a:lnTo>
                      <a:pt x="1511" y="886"/>
                    </a:lnTo>
                    <a:lnTo>
                      <a:pt x="1427" y="947"/>
                    </a:lnTo>
                    <a:lnTo>
                      <a:pt x="1327" y="1018"/>
                    </a:lnTo>
                    <a:lnTo>
                      <a:pt x="1215" y="1099"/>
                    </a:lnTo>
                    <a:lnTo>
                      <a:pt x="1096" y="1184"/>
                    </a:lnTo>
                    <a:lnTo>
                      <a:pt x="970" y="1274"/>
                    </a:lnTo>
                    <a:lnTo>
                      <a:pt x="843" y="1366"/>
                    </a:lnTo>
                    <a:lnTo>
                      <a:pt x="715" y="1457"/>
                    </a:lnTo>
                    <a:lnTo>
                      <a:pt x="592" y="1547"/>
                    </a:lnTo>
                    <a:lnTo>
                      <a:pt x="473" y="1631"/>
                    </a:lnTo>
                    <a:lnTo>
                      <a:pt x="365" y="1708"/>
                    </a:lnTo>
                    <a:lnTo>
                      <a:pt x="270" y="1776"/>
                    </a:lnTo>
                    <a:lnTo>
                      <a:pt x="190" y="1834"/>
                    </a:lnTo>
                    <a:lnTo>
                      <a:pt x="128" y="1878"/>
                    </a:lnTo>
                    <a:lnTo>
                      <a:pt x="88" y="1907"/>
                    </a:lnTo>
                    <a:lnTo>
                      <a:pt x="66" y="1922"/>
                    </a:lnTo>
                    <a:lnTo>
                      <a:pt x="45" y="1936"/>
                    </a:lnTo>
                    <a:lnTo>
                      <a:pt x="28" y="1945"/>
                    </a:lnTo>
                    <a:lnTo>
                      <a:pt x="15" y="1951"/>
                    </a:lnTo>
                    <a:lnTo>
                      <a:pt x="10" y="1953"/>
                    </a:lnTo>
                    <a:lnTo>
                      <a:pt x="6" y="1954"/>
                    </a:lnTo>
                    <a:lnTo>
                      <a:pt x="3" y="1954"/>
                    </a:lnTo>
                    <a:lnTo>
                      <a:pt x="1" y="1954"/>
                    </a:lnTo>
                    <a:lnTo>
                      <a:pt x="0" y="1952"/>
                    </a:lnTo>
                    <a:lnTo>
                      <a:pt x="0" y="1950"/>
                    </a:lnTo>
                    <a:lnTo>
                      <a:pt x="0" y="1947"/>
                    </a:lnTo>
                    <a:lnTo>
                      <a:pt x="2" y="1943"/>
                    </a:lnTo>
                    <a:lnTo>
                      <a:pt x="8" y="1934"/>
                    </a:lnTo>
                    <a:lnTo>
                      <a:pt x="18" y="1919"/>
                    </a:lnTo>
                    <a:lnTo>
                      <a:pt x="33" y="1903"/>
                    </a:lnTo>
                    <a:lnTo>
                      <a:pt x="52" y="1883"/>
                    </a:lnTo>
                    <a:lnTo>
                      <a:pt x="75" y="1861"/>
                    </a:lnTo>
                    <a:lnTo>
                      <a:pt x="103" y="1835"/>
                    </a:lnTo>
                    <a:lnTo>
                      <a:pt x="136" y="1805"/>
                    </a:lnTo>
                    <a:lnTo>
                      <a:pt x="172" y="1773"/>
                    </a:lnTo>
                    <a:lnTo>
                      <a:pt x="217" y="1735"/>
                    </a:lnTo>
                    <a:lnTo>
                      <a:pt x="270" y="1690"/>
                    </a:lnTo>
                    <a:lnTo>
                      <a:pt x="333" y="1638"/>
                    </a:lnTo>
                    <a:lnTo>
                      <a:pt x="402" y="1582"/>
                    </a:lnTo>
                    <a:lnTo>
                      <a:pt x="477" y="1521"/>
                    </a:lnTo>
                    <a:lnTo>
                      <a:pt x="556" y="1457"/>
                    </a:lnTo>
                    <a:lnTo>
                      <a:pt x="637" y="1392"/>
                    </a:lnTo>
                    <a:lnTo>
                      <a:pt x="719" y="1327"/>
                    </a:lnTo>
                    <a:lnTo>
                      <a:pt x="801" y="1262"/>
                    </a:lnTo>
                    <a:lnTo>
                      <a:pt x="880" y="1200"/>
                    </a:lnTo>
                    <a:lnTo>
                      <a:pt x="956" y="1139"/>
                    </a:lnTo>
                    <a:lnTo>
                      <a:pt x="1027" y="1083"/>
                    </a:lnTo>
                    <a:lnTo>
                      <a:pt x="1091" y="1033"/>
                    </a:lnTo>
                    <a:lnTo>
                      <a:pt x="1148" y="989"/>
                    </a:lnTo>
                    <a:lnTo>
                      <a:pt x="1195" y="952"/>
                    </a:lnTo>
                    <a:lnTo>
                      <a:pt x="1232" y="924"/>
                    </a:lnTo>
                    <a:lnTo>
                      <a:pt x="1278" y="890"/>
                    </a:lnTo>
                    <a:lnTo>
                      <a:pt x="1343" y="845"/>
                    </a:lnTo>
                    <a:lnTo>
                      <a:pt x="1425" y="788"/>
                    </a:lnTo>
                    <a:lnTo>
                      <a:pt x="1522" y="724"/>
                    </a:lnTo>
                    <a:lnTo>
                      <a:pt x="1628" y="653"/>
                    </a:lnTo>
                    <a:lnTo>
                      <a:pt x="1743" y="578"/>
                    </a:lnTo>
                    <a:lnTo>
                      <a:pt x="1862" y="501"/>
                    </a:lnTo>
                    <a:lnTo>
                      <a:pt x="1983" y="422"/>
                    </a:lnTo>
                    <a:lnTo>
                      <a:pt x="2103" y="346"/>
                    </a:lnTo>
                    <a:lnTo>
                      <a:pt x="2218" y="273"/>
                    </a:lnTo>
                    <a:lnTo>
                      <a:pt x="2327" y="204"/>
                    </a:lnTo>
                    <a:lnTo>
                      <a:pt x="2425" y="144"/>
                    </a:lnTo>
                    <a:lnTo>
                      <a:pt x="2511" y="92"/>
                    </a:lnTo>
                    <a:lnTo>
                      <a:pt x="2580" y="51"/>
                    </a:lnTo>
                    <a:lnTo>
                      <a:pt x="2607" y="35"/>
                    </a:lnTo>
                    <a:lnTo>
                      <a:pt x="2630" y="23"/>
                    </a:lnTo>
                    <a:lnTo>
                      <a:pt x="2646" y="14"/>
                    </a:lnTo>
                    <a:lnTo>
                      <a:pt x="2658" y="10"/>
                    </a:lnTo>
                    <a:lnTo>
                      <a:pt x="2673" y="5"/>
                    </a:lnTo>
                    <a:lnTo>
                      <a:pt x="2687" y="1"/>
                    </a:lnTo>
                    <a:lnTo>
                      <a:pt x="2692" y="0"/>
                    </a:lnTo>
                    <a:lnTo>
                      <a:pt x="2695" y="1"/>
                    </a:lnTo>
                    <a:lnTo>
                      <a:pt x="2698" y="2"/>
                    </a:lnTo>
                    <a:lnTo>
                      <a:pt x="2699" y="6"/>
                    </a:lnTo>
                    <a:lnTo>
                      <a:pt x="2698" y="9"/>
                    </a:lnTo>
                    <a:lnTo>
                      <a:pt x="2696" y="14"/>
                    </a:lnTo>
                    <a:lnTo>
                      <a:pt x="2691" y="20"/>
                    </a:lnTo>
                    <a:lnTo>
                      <a:pt x="2685" y="27"/>
                    </a:lnTo>
                    <a:lnTo>
                      <a:pt x="2675" y="35"/>
                    </a:lnTo>
                    <a:lnTo>
                      <a:pt x="2663" y="47"/>
                    </a:lnTo>
                    <a:lnTo>
                      <a:pt x="2648" y="58"/>
                    </a:lnTo>
                    <a:lnTo>
                      <a:pt x="2630" y="71"/>
                    </a:lnTo>
                    <a:lnTo>
                      <a:pt x="2603" y="92"/>
                    </a:lnTo>
                    <a:lnTo>
                      <a:pt x="2564" y="121"/>
                    </a:lnTo>
                    <a:lnTo>
                      <a:pt x="2514" y="158"/>
                    </a:lnTo>
                    <a:lnTo>
                      <a:pt x="2454" y="201"/>
                    </a:lnTo>
                    <a:lnTo>
                      <a:pt x="2386" y="251"/>
                    </a:lnTo>
                    <a:lnTo>
                      <a:pt x="2313" y="303"/>
                    </a:lnTo>
                    <a:lnTo>
                      <a:pt x="2236" y="360"/>
                    </a:lnTo>
                    <a:lnTo>
                      <a:pt x="2156" y="417"/>
                    </a:lnTo>
                    <a:lnTo>
                      <a:pt x="2075" y="476"/>
                    </a:lnTo>
                    <a:lnTo>
                      <a:pt x="1996" y="535"/>
                    </a:lnTo>
                    <a:lnTo>
                      <a:pt x="1918" y="591"/>
                    </a:lnTo>
                    <a:lnTo>
                      <a:pt x="1844" y="644"/>
                    </a:lnTo>
                    <a:lnTo>
                      <a:pt x="1777" y="693"/>
                    </a:lnTo>
                    <a:lnTo>
                      <a:pt x="1716" y="737"/>
                    </a:lnTo>
                    <a:lnTo>
                      <a:pt x="1664" y="775"/>
                    </a:lnTo>
                    <a:lnTo>
                      <a:pt x="1624" y="804"/>
                    </a:lnTo>
                    <a:close/>
                  </a:path>
                </a:pathLst>
              </a:custGeom>
              <a:solidFill>
                <a:srgbClr val="D4D9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09" name="Freeform 2229">
                <a:extLst>
                  <a:ext uri="{FF2B5EF4-FFF2-40B4-BE49-F238E27FC236}">
                    <a16:creationId xmlns:a16="http://schemas.microsoft.com/office/drawing/2014/main" id="{CB67E5CF-0F0F-4FFA-83E6-FE7CA6D46F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9" y="3117"/>
                <a:ext cx="173" cy="125"/>
              </a:xfrm>
              <a:custGeom>
                <a:avLst/>
                <a:gdLst>
                  <a:gd name="T0" fmla="*/ 11 w 2587"/>
                  <a:gd name="T1" fmla="*/ 0 h 1879"/>
                  <a:gd name="T2" fmla="*/ 12 w 2587"/>
                  <a:gd name="T3" fmla="*/ 0 h 1879"/>
                  <a:gd name="T4" fmla="*/ 12 w 2587"/>
                  <a:gd name="T5" fmla="*/ 0 h 1879"/>
                  <a:gd name="T6" fmla="*/ 12 w 2587"/>
                  <a:gd name="T7" fmla="*/ 0 h 1879"/>
                  <a:gd name="T8" fmla="*/ 12 w 2587"/>
                  <a:gd name="T9" fmla="*/ 0 h 1879"/>
                  <a:gd name="T10" fmla="*/ 11 w 2587"/>
                  <a:gd name="T11" fmla="*/ 0 h 1879"/>
                  <a:gd name="T12" fmla="*/ 11 w 2587"/>
                  <a:gd name="T13" fmla="*/ 0 h 1879"/>
                  <a:gd name="T14" fmla="*/ 11 w 2587"/>
                  <a:gd name="T15" fmla="*/ 1 h 1879"/>
                  <a:gd name="T16" fmla="*/ 10 w 2587"/>
                  <a:gd name="T17" fmla="*/ 1 h 1879"/>
                  <a:gd name="T18" fmla="*/ 9 w 2587"/>
                  <a:gd name="T19" fmla="*/ 2 h 1879"/>
                  <a:gd name="T20" fmla="*/ 9 w 2587"/>
                  <a:gd name="T21" fmla="*/ 2 h 1879"/>
                  <a:gd name="T22" fmla="*/ 8 w 2587"/>
                  <a:gd name="T23" fmla="*/ 3 h 1879"/>
                  <a:gd name="T24" fmla="*/ 7 w 2587"/>
                  <a:gd name="T25" fmla="*/ 3 h 1879"/>
                  <a:gd name="T26" fmla="*/ 7 w 2587"/>
                  <a:gd name="T27" fmla="*/ 3 h 1879"/>
                  <a:gd name="T28" fmla="*/ 7 w 2587"/>
                  <a:gd name="T29" fmla="*/ 4 h 1879"/>
                  <a:gd name="T30" fmla="*/ 6 w 2587"/>
                  <a:gd name="T31" fmla="*/ 4 h 1879"/>
                  <a:gd name="T32" fmla="*/ 5 w 2587"/>
                  <a:gd name="T33" fmla="*/ 5 h 1879"/>
                  <a:gd name="T34" fmla="*/ 4 w 2587"/>
                  <a:gd name="T35" fmla="*/ 5 h 1879"/>
                  <a:gd name="T36" fmla="*/ 3 w 2587"/>
                  <a:gd name="T37" fmla="*/ 6 h 1879"/>
                  <a:gd name="T38" fmla="*/ 2 w 2587"/>
                  <a:gd name="T39" fmla="*/ 7 h 1879"/>
                  <a:gd name="T40" fmla="*/ 1 w 2587"/>
                  <a:gd name="T41" fmla="*/ 8 h 1879"/>
                  <a:gd name="T42" fmla="*/ 1 w 2587"/>
                  <a:gd name="T43" fmla="*/ 8 h 1879"/>
                  <a:gd name="T44" fmla="*/ 0 w 2587"/>
                  <a:gd name="T45" fmla="*/ 8 h 1879"/>
                  <a:gd name="T46" fmla="*/ 0 w 2587"/>
                  <a:gd name="T47" fmla="*/ 8 h 1879"/>
                  <a:gd name="T48" fmla="*/ 0 w 2587"/>
                  <a:gd name="T49" fmla="*/ 8 h 1879"/>
                  <a:gd name="T50" fmla="*/ 0 w 2587"/>
                  <a:gd name="T51" fmla="*/ 8 h 1879"/>
                  <a:gd name="T52" fmla="*/ 0 w 2587"/>
                  <a:gd name="T53" fmla="*/ 8 h 1879"/>
                  <a:gd name="T54" fmla="*/ 0 w 2587"/>
                  <a:gd name="T55" fmla="*/ 8 h 1879"/>
                  <a:gd name="T56" fmla="*/ 0 w 2587"/>
                  <a:gd name="T57" fmla="*/ 8 h 1879"/>
                  <a:gd name="T58" fmla="*/ 0 w 2587"/>
                  <a:gd name="T59" fmla="*/ 8 h 1879"/>
                  <a:gd name="T60" fmla="*/ 0 w 2587"/>
                  <a:gd name="T61" fmla="*/ 8 h 1879"/>
                  <a:gd name="T62" fmla="*/ 1 w 2587"/>
                  <a:gd name="T63" fmla="*/ 8 h 1879"/>
                  <a:gd name="T64" fmla="*/ 1 w 2587"/>
                  <a:gd name="T65" fmla="*/ 7 h 1879"/>
                  <a:gd name="T66" fmla="*/ 2 w 2587"/>
                  <a:gd name="T67" fmla="*/ 7 h 1879"/>
                  <a:gd name="T68" fmla="*/ 2 w 2587"/>
                  <a:gd name="T69" fmla="*/ 6 h 1879"/>
                  <a:gd name="T70" fmla="*/ 3 w 2587"/>
                  <a:gd name="T71" fmla="*/ 6 h 1879"/>
                  <a:gd name="T72" fmla="*/ 4 w 2587"/>
                  <a:gd name="T73" fmla="*/ 5 h 1879"/>
                  <a:gd name="T74" fmla="*/ 4 w 2587"/>
                  <a:gd name="T75" fmla="*/ 5 h 1879"/>
                  <a:gd name="T76" fmla="*/ 5 w 2587"/>
                  <a:gd name="T77" fmla="*/ 4 h 1879"/>
                  <a:gd name="T78" fmla="*/ 5 w 2587"/>
                  <a:gd name="T79" fmla="*/ 4 h 1879"/>
                  <a:gd name="T80" fmla="*/ 6 w 2587"/>
                  <a:gd name="T81" fmla="*/ 4 h 1879"/>
                  <a:gd name="T82" fmla="*/ 6 w 2587"/>
                  <a:gd name="T83" fmla="*/ 3 h 1879"/>
                  <a:gd name="T84" fmla="*/ 7 w 2587"/>
                  <a:gd name="T85" fmla="*/ 3 h 1879"/>
                  <a:gd name="T86" fmla="*/ 8 w 2587"/>
                  <a:gd name="T87" fmla="*/ 2 h 1879"/>
                  <a:gd name="T88" fmla="*/ 9 w 2587"/>
                  <a:gd name="T89" fmla="*/ 1 h 1879"/>
                  <a:gd name="T90" fmla="*/ 10 w 2587"/>
                  <a:gd name="T91" fmla="*/ 1 h 1879"/>
                  <a:gd name="T92" fmla="*/ 11 w 2587"/>
                  <a:gd name="T93" fmla="*/ 0 h 1879"/>
                  <a:gd name="T94" fmla="*/ 11 w 2587"/>
                  <a:gd name="T95" fmla="*/ 0 h 187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587" h="1879">
                    <a:moveTo>
                      <a:pt x="2549" y="11"/>
                    </a:moveTo>
                    <a:lnTo>
                      <a:pt x="2563" y="4"/>
                    </a:lnTo>
                    <a:lnTo>
                      <a:pt x="2575" y="0"/>
                    </a:lnTo>
                    <a:lnTo>
                      <a:pt x="2580" y="0"/>
                    </a:lnTo>
                    <a:lnTo>
                      <a:pt x="2584" y="0"/>
                    </a:lnTo>
                    <a:lnTo>
                      <a:pt x="2587" y="1"/>
                    </a:lnTo>
                    <a:lnTo>
                      <a:pt x="2587" y="3"/>
                    </a:lnTo>
                    <a:lnTo>
                      <a:pt x="2587" y="6"/>
                    </a:lnTo>
                    <a:lnTo>
                      <a:pt x="2584" y="11"/>
                    </a:lnTo>
                    <a:lnTo>
                      <a:pt x="2579" y="16"/>
                    </a:lnTo>
                    <a:lnTo>
                      <a:pt x="2572" y="24"/>
                    </a:lnTo>
                    <a:lnTo>
                      <a:pt x="2552" y="42"/>
                    </a:lnTo>
                    <a:lnTo>
                      <a:pt x="2520" y="67"/>
                    </a:lnTo>
                    <a:lnTo>
                      <a:pt x="2493" y="87"/>
                    </a:lnTo>
                    <a:lnTo>
                      <a:pt x="2453" y="117"/>
                    </a:lnTo>
                    <a:lnTo>
                      <a:pt x="2403" y="153"/>
                    </a:lnTo>
                    <a:lnTo>
                      <a:pt x="2344" y="197"/>
                    </a:lnTo>
                    <a:lnTo>
                      <a:pt x="2278" y="245"/>
                    </a:lnTo>
                    <a:lnTo>
                      <a:pt x="2205" y="296"/>
                    </a:lnTo>
                    <a:lnTo>
                      <a:pt x="2129" y="352"/>
                    </a:lnTo>
                    <a:lnTo>
                      <a:pt x="2049" y="409"/>
                    </a:lnTo>
                    <a:lnTo>
                      <a:pt x="1969" y="466"/>
                    </a:lnTo>
                    <a:lnTo>
                      <a:pt x="1890" y="524"/>
                    </a:lnTo>
                    <a:lnTo>
                      <a:pt x="1813" y="578"/>
                    </a:lnTo>
                    <a:lnTo>
                      <a:pt x="1740" y="631"/>
                    </a:lnTo>
                    <a:lnTo>
                      <a:pt x="1672" y="679"/>
                    </a:lnTo>
                    <a:lnTo>
                      <a:pt x="1613" y="724"/>
                    </a:lnTo>
                    <a:lnTo>
                      <a:pt x="1561" y="761"/>
                    </a:lnTo>
                    <a:lnTo>
                      <a:pt x="1520" y="789"/>
                    </a:lnTo>
                    <a:lnTo>
                      <a:pt x="1475" y="822"/>
                    </a:lnTo>
                    <a:lnTo>
                      <a:pt x="1411" y="869"/>
                    </a:lnTo>
                    <a:lnTo>
                      <a:pt x="1332" y="926"/>
                    </a:lnTo>
                    <a:lnTo>
                      <a:pt x="1238" y="994"/>
                    </a:lnTo>
                    <a:lnTo>
                      <a:pt x="1134" y="1069"/>
                    </a:lnTo>
                    <a:lnTo>
                      <a:pt x="1023" y="1150"/>
                    </a:lnTo>
                    <a:lnTo>
                      <a:pt x="906" y="1234"/>
                    </a:lnTo>
                    <a:lnTo>
                      <a:pt x="787" y="1320"/>
                    </a:lnTo>
                    <a:lnTo>
                      <a:pt x="668" y="1405"/>
                    </a:lnTo>
                    <a:lnTo>
                      <a:pt x="552" y="1488"/>
                    </a:lnTo>
                    <a:lnTo>
                      <a:pt x="443" y="1568"/>
                    </a:lnTo>
                    <a:lnTo>
                      <a:pt x="342" y="1641"/>
                    </a:lnTo>
                    <a:lnTo>
                      <a:pt x="253" y="1706"/>
                    </a:lnTo>
                    <a:lnTo>
                      <a:pt x="178" y="1761"/>
                    </a:lnTo>
                    <a:lnTo>
                      <a:pt x="119" y="1803"/>
                    </a:lnTo>
                    <a:lnTo>
                      <a:pt x="80" y="1832"/>
                    </a:lnTo>
                    <a:lnTo>
                      <a:pt x="56" y="1849"/>
                    </a:lnTo>
                    <a:lnTo>
                      <a:pt x="37" y="1862"/>
                    </a:lnTo>
                    <a:lnTo>
                      <a:pt x="22" y="1870"/>
                    </a:lnTo>
                    <a:lnTo>
                      <a:pt x="11" y="1876"/>
                    </a:lnTo>
                    <a:lnTo>
                      <a:pt x="7" y="1877"/>
                    </a:lnTo>
                    <a:lnTo>
                      <a:pt x="4" y="1879"/>
                    </a:lnTo>
                    <a:lnTo>
                      <a:pt x="2" y="1879"/>
                    </a:lnTo>
                    <a:lnTo>
                      <a:pt x="0" y="1876"/>
                    </a:lnTo>
                    <a:lnTo>
                      <a:pt x="0" y="1874"/>
                    </a:lnTo>
                    <a:lnTo>
                      <a:pt x="1" y="1872"/>
                    </a:lnTo>
                    <a:lnTo>
                      <a:pt x="3" y="1868"/>
                    </a:lnTo>
                    <a:lnTo>
                      <a:pt x="6" y="1864"/>
                    </a:lnTo>
                    <a:lnTo>
                      <a:pt x="14" y="1853"/>
                    </a:lnTo>
                    <a:lnTo>
                      <a:pt x="27" y="1837"/>
                    </a:lnTo>
                    <a:lnTo>
                      <a:pt x="44" y="1820"/>
                    </a:lnTo>
                    <a:lnTo>
                      <a:pt x="65" y="1799"/>
                    </a:lnTo>
                    <a:lnTo>
                      <a:pt x="90" y="1776"/>
                    </a:lnTo>
                    <a:lnTo>
                      <a:pt x="119" y="1749"/>
                    </a:lnTo>
                    <a:lnTo>
                      <a:pt x="152" y="1719"/>
                    </a:lnTo>
                    <a:lnTo>
                      <a:pt x="189" y="1686"/>
                    </a:lnTo>
                    <a:lnTo>
                      <a:pt x="233" y="1649"/>
                    </a:lnTo>
                    <a:lnTo>
                      <a:pt x="287" y="1605"/>
                    </a:lnTo>
                    <a:lnTo>
                      <a:pt x="347" y="1556"/>
                    </a:lnTo>
                    <a:lnTo>
                      <a:pt x="413" y="1503"/>
                    </a:lnTo>
                    <a:lnTo>
                      <a:pt x="484" y="1446"/>
                    </a:lnTo>
                    <a:lnTo>
                      <a:pt x="560" y="1386"/>
                    </a:lnTo>
                    <a:lnTo>
                      <a:pt x="637" y="1327"/>
                    </a:lnTo>
                    <a:lnTo>
                      <a:pt x="715" y="1265"/>
                    </a:lnTo>
                    <a:lnTo>
                      <a:pt x="792" y="1205"/>
                    </a:lnTo>
                    <a:lnTo>
                      <a:pt x="867" y="1147"/>
                    </a:lnTo>
                    <a:lnTo>
                      <a:pt x="940" y="1091"/>
                    </a:lnTo>
                    <a:lnTo>
                      <a:pt x="1007" y="1039"/>
                    </a:lnTo>
                    <a:lnTo>
                      <a:pt x="1069" y="991"/>
                    </a:lnTo>
                    <a:lnTo>
                      <a:pt x="1124" y="949"/>
                    </a:lnTo>
                    <a:lnTo>
                      <a:pt x="1169" y="914"/>
                    </a:lnTo>
                    <a:lnTo>
                      <a:pt x="1205" y="886"/>
                    </a:lnTo>
                    <a:lnTo>
                      <a:pt x="1251" y="851"/>
                    </a:lnTo>
                    <a:lnTo>
                      <a:pt x="1315" y="807"/>
                    </a:lnTo>
                    <a:lnTo>
                      <a:pt x="1396" y="752"/>
                    </a:lnTo>
                    <a:lnTo>
                      <a:pt x="1487" y="691"/>
                    </a:lnTo>
                    <a:lnTo>
                      <a:pt x="1588" y="624"/>
                    </a:lnTo>
                    <a:lnTo>
                      <a:pt x="1697" y="552"/>
                    </a:lnTo>
                    <a:lnTo>
                      <a:pt x="1809" y="479"/>
                    </a:lnTo>
                    <a:lnTo>
                      <a:pt x="1923" y="405"/>
                    </a:lnTo>
                    <a:lnTo>
                      <a:pt x="2035" y="332"/>
                    </a:lnTo>
                    <a:lnTo>
                      <a:pt x="2143" y="263"/>
                    </a:lnTo>
                    <a:lnTo>
                      <a:pt x="2244" y="200"/>
                    </a:lnTo>
                    <a:lnTo>
                      <a:pt x="2335" y="142"/>
                    </a:lnTo>
                    <a:lnTo>
                      <a:pt x="2415" y="92"/>
                    </a:lnTo>
                    <a:lnTo>
                      <a:pt x="2479" y="52"/>
                    </a:lnTo>
                    <a:lnTo>
                      <a:pt x="2524" y="25"/>
                    </a:lnTo>
                    <a:lnTo>
                      <a:pt x="2549" y="11"/>
                    </a:lnTo>
                    <a:close/>
                  </a:path>
                </a:pathLst>
              </a:custGeom>
              <a:solidFill>
                <a:srgbClr val="DFE4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10" name="Freeform 2230">
                <a:extLst>
                  <a:ext uri="{FF2B5EF4-FFF2-40B4-BE49-F238E27FC236}">
                    <a16:creationId xmlns:a16="http://schemas.microsoft.com/office/drawing/2014/main" id="{22DFC247-0B72-43F2-AA16-7F88139E6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5" y="3263"/>
                <a:ext cx="245" cy="179"/>
              </a:xfrm>
              <a:custGeom>
                <a:avLst/>
                <a:gdLst>
                  <a:gd name="T0" fmla="*/ 15 w 3678"/>
                  <a:gd name="T1" fmla="*/ 1 h 2681"/>
                  <a:gd name="T2" fmla="*/ 16 w 3678"/>
                  <a:gd name="T3" fmla="*/ 0 h 2681"/>
                  <a:gd name="T4" fmla="*/ 16 w 3678"/>
                  <a:gd name="T5" fmla="*/ 0 h 2681"/>
                  <a:gd name="T6" fmla="*/ 16 w 3678"/>
                  <a:gd name="T7" fmla="*/ 0 h 2681"/>
                  <a:gd name="T8" fmla="*/ 15 w 3678"/>
                  <a:gd name="T9" fmla="*/ 2 h 2681"/>
                  <a:gd name="T10" fmla="*/ 14 w 3678"/>
                  <a:gd name="T11" fmla="*/ 3 h 2681"/>
                  <a:gd name="T12" fmla="*/ 13 w 3678"/>
                  <a:gd name="T13" fmla="*/ 4 h 2681"/>
                  <a:gd name="T14" fmla="*/ 13 w 3678"/>
                  <a:gd name="T15" fmla="*/ 4 h 2681"/>
                  <a:gd name="T16" fmla="*/ 13 w 3678"/>
                  <a:gd name="T17" fmla="*/ 5 h 2681"/>
                  <a:gd name="T18" fmla="*/ 13 w 3678"/>
                  <a:gd name="T19" fmla="*/ 5 h 2681"/>
                  <a:gd name="T20" fmla="*/ 12 w 3678"/>
                  <a:gd name="T21" fmla="*/ 6 h 2681"/>
                  <a:gd name="T22" fmla="*/ 12 w 3678"/>
                  <a:gd name="T23" fmla="*/ 6 h 2681"/>
                  <a:gd name="T24" fmla="*/ 12 w 3678"/>
                  <a:gd name="T25" fmla="*/ 7 h 2681"/>
                  <a:gd name="T26" fmla="*/ 11 w 3678"/>
                  <a:gd name="T27" fmla="*/ 8 h 2681"/>
                  <a:gd name="T28" fmla="*/ 10 w 3678"/>
                  <a:gd name="T29" fmla="*/ 9 h 2681"/>
                  <a:gd name="T30" fmla="*/ 9 w 3678"/>
                  <a:gd name="T31" fmla="*/ 9 h 2681"/>
                  <a:gd name="T32" fmla="*/ 8 w 3678"/>
                  <a:gd name="T33" fmla="*/ 10 h 2681"/>
                  <a:gd name="T34" fmla="*/ 8 w 3678"/>
                  <a:gd name="T35" fmla="*/ 10 h 2681"/>
                  <a:gd name="T36" fmla="*/ 7 w 3678"/>
                  <a:gd name="T37" fmla="*/ 11 h 2681"/>
                  <a:gd name="T38" fmla="*/ 5 w 3678"/>
                  <a:gd name="T39" fmla="*/ 11 h 2681"/>
                  <a:gd name="T40" fmla="*/ 5 w 3678"/>
                  <a:gd name="T41" fmla="*/ 12 h 2681"/>
                  <a:gd name="T42" fmla="*/ 4 w 3678"/>
                  <a:gd name="T43" fmla="*/ 12 h 2681"/>
                  <a:gd name="T44" fmla="*/ 3 w 3678"/>
                  <a:gd name="T45" fmla="*/ 12 h 2681"/>
                  <a:gd name="T46" fmla="*/ 2 w 3678"/>
                  <a:gd name="T47" fmla="*/ 12 h 2681"/>
                  <a:gd name="T48" fmla="*/ 2 w 3678"/>
                  <a:gd name="T49" fmla="*/ 12 h 2681"/>
                  <a:gd name="T50" fmla="*/ 1 w 3678"/>
                  <a:gd name="T51" fmla="*/ 12 h 2681"/>
                  <a:gd name="T52" fmla="*/ 1 w 3678"/>
                  <a:gd name="T53" fmla="*/ 12 h 2681"/>
                  <a:gd name="T54" fmla="*/ 1 w 3678"/>
                  <a:gd name="T55" fmla="*/ 12 h 2681"/>
                  <a:gd name="T56" fmla="*/ 0 w 3678"/>
                  <a:gd name="T57" fmla="*/ 12 h 2681"/>
                  <a:gd name="T58" fmla="*/ 0 w 3678"/>
                  <a:gd name="T59" fmla="*/ 11 h 2681"/>
                  <a:gd name="T60" fmla="*/ 0 w 3678"/>
                  <a:gd name="T61" fmla="*/ 11 h 2681"/>
                  <a:gd name="T62" fmla="*/ 0 w 3678"/>
                  <a:gd name="T63" fmla="*/ 11 h 2681"/>
                  <a:gd name="T64" fmla="*/ 0 w 3678"/>
                  <a:gd name="T65" fmla="*/ 11 h 2681"/>
                  <a:gd name="T66" fmla="*/ 0 w 3678"/>
                  <a:gd name="T67" fmla="*/ 10 h 2681"/>
                  <a:gd name="T68" fmla="*/ 0 w 3678"/>
                  <a:gd name="T69" fmla="*/ 10 h 2681"/>
                  <a:gd name="T70" fmla="*/ 0 w 3678"/>
                  <a:gd name="T71" fmla="*/ 10 h 2681"/>
                  <a:gd name="T72" fmla="*/ 1 w 3678"/>
                  <a:gd name="T73" fmla="*/ 10 h 2681"/>
                  <a:gd name="T74" fmla="*/ 1 w 3678"/>
                  <a:gd name="T75" fmla="*/ 10 h 2681"/>
                  <a:gd name="T76" fmla="*/ 3 w 3678"/>
                  <a:gd name="T77" fmla="*/ 9 h 2681"/>
                  <a:gd name="T78" fmla="*/ 5 w 3678"/>
                  <a:gd name="T79" fmla="*/ 8 h 2681"/>
                  <a:gd name="T80" fmla="*/ 7 w 3678"/>
                  <a:gd name="T81" fmla="*/ 7 h 2681"/>
                  <a:gd name="T82" fmla="*/ 8 w 3678"/>
                  <a:gd name="T83" fmla="*/ 6 h 2681"/>
                  <a:gd name="T84" fmla="*/ 9 w 3678"/>
                  <a:gd name="T85" fmla="*/ 6 h 2681"/>
                  <a:gd name="T86" fmla="*/ 9 w 3678"/>
                  <a:gd name="T87" fmla="*/ 6 h 2681"/>
                  <a:gd name="T88" fmla="*/ 10 w 3678"/>
                  <a:gd name="T89" fmla="*/ 6 h 2681"/>
                  <a:gd name="T90" fmla="*/ 11 w 3678"/>
                  <a:gd name="T91" fmla="*/ 5 h 2681"/>
                  <a:gd name="T92" fmla="*/ 11 w 3678"/>
                  <a:gd name="T93" fmla="*/ 5 h 2681"/>
                  <a:gd name="T94" fmla="*/ 12 w 3678"/>
                  <a:gd name="T95" fmla="*/ 4 h 2681"/>
                  <a:gd name="T96" fmla="*/ 12 w 3678"/>
                  <a:gd name="T97" fmla="*/ 4 h 2681"/>
                  <a:gd name="T98" fmla="*/ 12 w 3678"/>
                  <a:gd name="T99" fmla="*/ 4 h 2681"/>
                  <a:gd name="T100" fmla="*/ 12 w 3678"/>
                  <a:gd name="T101" fmla="*/ 4 h 2681"/>
                  <a:gd name="T102" fmla="*/ 13 w 3678"/>
                  <a:gd name="T103" fmla="*/ 3 h 2681"/>
                  <a:gd name="T104" fmla="*/ 14 w 3678"/>
                  <a:gd name="T105" fmla="*/ 2 h 268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3678" h="2681">
                    <a:moveTo>
                      <a:pt x="3172" y="433"/>
                    </a:moveTo>
                    <a:lnTo>
                      <a:pt x="3272" y="339"/>
                    </a:lnTo>
                    <a:lnTo>
                      <a:pt x="3360" y="258"/>
                    </a:lnTo>
                    <a:lnTo>
                      <a:pt x="3435" y="189"/>
                    </a:lnTo>
                    <a:lnTo>
                      <a:pt x="3499" y="131"/>
                    </a:lnTo>
                    <a:lnTo>
                      <a:pt x="3552" y="86"/>
                    </a:lnTo>
                    <a:lnTo>
                      <a:pt x="3596" y="50"/>
                    </a:lnTo>
                    <a:lnTo>
                      <a:pt x="3628" y="24"/>
                    </a:lnTo>
                    <a:lnTo>
                      <a:pt x="3653" y="8"/>
                    </a:lnTo>
                    <a:lnTo>
                      <a:pt x="3669" y="0"/>
                    </a:lnTo>
                    <a:lnTo>
                      <a:pt x="3677" y="0"/>
                    </a:lnTo>
                    <a:lnTo>
                      <a:pt x="3678" y="7"/>
                    </a:lnTo>
                    <a:lnTo>
                      <a:pt x="3673" y="21"/>
                    </a:lnTo>
                    <a:lnTo>
                      <a:pt x="3661" y="41"/>
                    </a:lnTo>
                    <a:lnTo>
                      <a:pt x="3644" y="66"/>
                    </a:lnTo>
                    <a:lnTo>
                      <a:pt x="3623" y="96"/>
                    </a:lnTo>
                    <a:lnTo>
                      <a:pt x="3598" y="130"/>
                    </a:lnTo>
                    <a:lnTo>
                      <a:pt x="3536" y="208"/>
                    </a:lnTo>
                    <a:lnTo>
                      <a:pt x="3466" y="294"/>
                    </a:lnTo>
                    <a:lnTo>
                      <a:pt x="3392" y="384"/>
                    </a:lnTo>
                    <a:lnTo>
                      <a:pt x="3318" y="472"/>
                    </a:lnTo>
                    <a:lnTo>
                      <a:pt x="3250" y="553"/>
                    </a:lnTo>
                    <a:lnTo>
                      <a:pt x="3191" y="622"/>
                    </a:lnTo>
                    <a:lnTo>
                      <a:pt x="3148" y="675"/>
                    </a:lnTo>
                    <a:lnTo>
                      <a:pt x="3125" y="706"/>
                    </a:lnTo>
                    <a:lnTo>
                      <a:pt x="3096" y="747"/>
                    </a:lnTo>
                    <a:lnTo>
                      <a:pt x="3059" y="798"/>
                    </a:lnTo>
                    <a:lnTo>
                      <a:pt x="3016" y="856"/>
                    </a:lnTo>
                    <a:lnTo>
                      <a:pt x="2971" y="918"/>
                    </a:lnTo>
                    <a:lnTo>
                      <a:pt x="2948" y="949"/>
                    </a:lnTo>
                    <a:lnTo>
                      <a:pt x="2926" y="980"/>
                    </a:lnTo>
                    <a:lnTo>
                      <a:pt x="2906" y="1009"/>
                    </a:lnTo>
                    <a:lnTo>
                      <a:pt x="2888" y="1038"/>
                    </a:lnTo>
                    <a:lnTo>
                      <a:pt x="2872" y="1065"/>
                    </a:lnTo>
                    <a:lnTo>
                      <a:pt x="2857" y="1090"/>
                    </a:lnTo>
                    <a:lnTo>
                      <a:pt x="2852" y="1102"/>
                    </a:lnTo>
                    <a:lnTo>
                      <a:pt x="2847" y="1112"/>
                    </a:lnTo>
                    <a:lnTo>
                      <a:pt x="2843" y="1123"/>
                    </a:lnTo>
                    <a:lnTo>
                      <a:pt x="2840" y="1132"/>
                    </a:lnTo>
                    <a:lnTo>
                      <a:pt x="2833" y="1156"/>
                    </a:lnTo>
                    <a:lnTo>
                      <a:pt x="2822" y="1191"/>
                    </a:lnTo>
                    <a:lnTo>
                      <a:pt x="2808" y="1236"/>
                    </a:lnTo>
                    <a:lnTo>
                      <a:pt x="2788" y="1289"/>
                    </a:lnTo>
                    <a:lnTo>
                      <a:pt x="2777" y="1319"/>
                    </a:lnTo>
                    <a:lnTo>
                      <a:pt x="2764" y="1351"/>
                    </a:lnTo>
                    <a:lnTo>
                      <a:pt x="2749" y="1384"/>
                    </a:lnTo>
                    <a:lnTo>
                      <a:pt x="2733" y="1419"/>
                    </a:lnTo>
                    <a:lnTo>
                      <a:pt x="2714" y="1455"/>
                    </a:lnTo>
                    <a:lnTo>
                      <a:pt x="2694" y="1493"/>
                    </a:lnTo>
                    <a:lnTo>
                      <a:pt x="2672" y="1531"/>
                    </a:lnTo>
                    <a:lnTo>
                      <a:pt x="2647" y="1571"/>
                    </a:lnTo>
                    <a:lnTo>
                      <a:pt x="2622" y="1612"/>
                    </a:lnTo>
                    <a:lnTo>
                      <a:pt x="2593" y="1653"/>
                    </a:lnTo>
                    <a:lnTo>
                      <a:pt x="2562" y="1694"/>
                    </a:lnTo>
                    <a:lnTo>
                      <a:pt x="2529" y="1736"/>
                    </a:lnTo>
                    <a:lnTo>
                      <a:pt x="2493" y="1778"/>
                    </a:lnTo>
                    <a:lnTo>
                      <a:pt x="2454" y="1822"/>
                    </a:lnTo>
                    <a:lnTo>
                      <a:pt x="2413" y="1864"/>
                    </a:lnTo>
                    <a:lnTo>
                      <a:pt x="2369" y="1906"/>
                    </a:lnTo>
                    <a:lnTo>
                      <a:pt x="2322" y="1948"/>
                    </a:lnTo>
                    <a:lnTo>
                      <a:pt x="2273" y="1990"/>
                    </a:lnTo>
                    <a:lnTo>
                      <a:pt x="2219" y="2031"/>
                    </a:lnTo>
                    <a:lnTo>
                      <a:pt x="2164" y="2072"/>
                    </a:lnTo>
                    <a:lnTo>
                      <a:pt x="2104" y="2111"/>
                    </a:lnTo>
                    <a:lnTo>
                      <a:pt x="2041" y="2150"/>
                    </a:lnTo>
                    <a:lnTo>
                      <a:pt x="1975" y="2187"/>
                    </a:lnTo>
                    <a:lnTo>
                      <a:pt x="1905" y="2223"/>
                    </a:lnTo>
                    <a:lnTo>
                      <a:pt x="1899" y="2227"/>
                    </a:lnTo>
                    <a:lnTo>
                      <a:pt x="1879" y="2236"/>
                    </a:lnTo>
                    <a:lnTo>
                      <a:pt x="1850" y="2252"/>
                    </a:lnTo>
                    <a:lnTo>
                      <a:pt x="1809" y="2272"/>
                    </a:lnTo>
                    <a:lnTo>
                      <a:pt x="1760" y="2296"/>
                    </a:lnTo>
                    <a:lnTo>
                      <a:pt x="1702" y="2324"/>
                    </a:lnTo>
                    <a:lnTo>
                      <a:pt x="1639" y="2354"/>
                    </a:lnTo>
                    <a:lnTo>
                      <a:pt x="1569" y="2386"/>
                    </a:lnTo>
                    <a:lnTo>
                      <a:pt x="1493" y="2420"/>
                    </a:lnTo>
                    <a:lnTo>
                      <a:pt x="1414" y="2453"/>
                    </a:lnTo>
                    <a:lnTo>
                      <a:pt x="1333" y="2487"/>
                    </a:lnTo>
                    <a:lnTo>
                      <a:pt x="1250" y="2518"/>
                    </a:lnTo>
                    <a:lnTo>
                      <a:pt x="1208" y="2534"/>
                    </a:lnTo>
                    <a:lnTo>
                      <a:pt x="1167" y="2548"/>
                    </a:lnTo>
                    <a:lnTo>
                      <a:pt x="1125" y="2563"/>
                    </a:lnTo>
                    <a:lnTo>
                      <a:pt x="1084" y="2576"/>
                    </a:lnTo>
                    <a:lnTo>
                      <a:pt x="1042" y="2588"/>
                    </a:lnTo>
                    <a:lnTo>
                      <a:pt x="1002" y="2600"/>
                    </a:lnTo>
                    <a:lnTo>
                      <a:pt x="963" y="2611"/>
                    </a:lnTo>
                    <a:lnTo>
                      <a:pt x="924" y="2620"/>
                    </a:lnTo>
                    <a:lnTo>
                      <a:pt x="849" y="2637"/>
                    </a:lnTo>
                    <a:lnTo>
                      <a:pt x="778" y="2650"/>
                    </a:lnTo>
                    <a:lnTo>
                      <a:pt x="711" y="2662"/>
                    </a:lnTo>
                    <a:lnTo>
                      <a:pt x="646" y="2670"/>
                    </a:lnTo>
                    <a:lnTo>
                      <a:pt x="615" y="2673"/>
                    </a:lnTo>
                    <a:lnTo>
                      <a:pt x="585" y="2676"/>
                    </a:lnTo>
                    <a:lnTo>
                      <a:pt x="556" y="2678"/>
                    </a:lnTo>
                    <a:lnTo>
                      <a:pt x="527" y="2680"/>
                    </a:lnTo>
                    <a:lnTo>
                      <a:pt x="499" y="2681"/>
                    </a:lnTo>
                    <a:lnTo>
                      <a:pt x="472" y="2681"/>
                    </a:lnTo>
                    <a:lnTo>
                      <a:pt x="445" y="2681"/>
                    </a:lnTo>
                    <a:lnTo>
                      <a:pt x="420" y="2680"/>
                    </a:lnTo>
                    <a:lnTo>
                      <a:pt x="394" y="2679"/>
                    </a:lnTo>
                    <a:lnTo>
                      <a:pt x="369" y="2678"/>
                    </a:lnTo>
                    <a:lnTo>
                      <a:pt x="344" y="2675"/>
                    </a:lnTo>
                    <a:lnTo>
                      <a:pt x="322" y="2673"/>
                    </a:lnTo>
                    <a:lnTo>
                      <a:pt x="298" y="2670"/>
                    </a:lnTo>
                    <a:lnTo>
                      <a:pt x="276" y="2666"/>
                    </a:lnTo>
                    <a:lnTo>
                      <a:pt x="254" y="2662"/>
                    </a:lnTo>
                    <a:lnTo>
                      <a:pt x="232" y="2656"/>
                    </a:lnTo>
                    <a:lnTo>
                      <a:pt x="211" y="2651"/>
                    </a:lnTo>
                    <a:lnTo>
                      <a:pt x="190" y="2645"/>
                    </a:lnTo>
                    <a:lnTo>
                      <a:pt x="169" y="2639"/>
                    </a:lnTo>
                    <a:lnTo>
                      <a:pt x="150" y="2633"/>
                    </a:lnTo>
                    <a:lnTo>
                      <a:pt x="130" y="2626"/>
                    </a:lnTo>
                    <a:lnTo>
                      <a:pt x="111" y="2618"/>
                    </a:lnTo>
                    <a:lnTo>
                      <a:pt x="92" y="2610"/>
                    </a:lnTo>
                    <a:lnTo>
                      <a:pt x="74" y="2602"/>
                    </a:lnTo>
                    <a:lnTo>
                      <a:pt x="70" y="2598"/>
                    </a:lnTo>
                    <a:lnTo>
                      <a:pt x="59" y="2586"/>
                    </a:lnTo>
                    <a:lnTo>
                      <a:pt x="52" y="2578"/>
                    </a:lnTo>
                    <a:lnTo>
                      <a:pt x="44" y="2569"/>
                    </a:lnTo>
                    <a:lnTo>
                      <a:pt x="36" y="2557"/>
                    </a:lnTo>
                    <a:lnTo>
                      <a:pt x="28" y="2543"/>
                    </a:lnTo>
                    <a:lnTo>
                      <a:pt x="20" y="2529"/>
                    </a:lnTo>
                    <a:lnTo>
                      <a:pt x="14" y="2511"/>
                    </a:lnTo>
                    <a:lnTo>
                      <a:pt x="8" y="2494"/>
                    </a:lnTo>
                    <a:lnTo>
                      <a:pt x="4" y="2474"/>
                    </a:lnTo>
                    <a:lnTo>
                      <a:pt x="2" y="2464"/>
                    </a:lnTo>
                    <a:lnTo>
                      <a:pt x="1" y="2453"/>
                    </a:lnTo>
                    <a:lnTo>
                      <a:pt x="0" y="2441"/>
                    </a:lnTo>
                    <a:lnTo>
                      <a:pt x="0" y="2430"/>
                    </a:lnTo>
                    <a:lnTo>
                      <a:pt x="1" y="2419"/>
                    </a:lnTo>
                    <a:lnTo>
                      <a:pt x="2" y="2406"/>
                    </a:lnTo>
                    <a:lnTo>
                      <a:pt x="4" y="2394"/>
                    </a:lnTo>
                    <a:lnTo>
                      <a:pt x="7" y="2381"/>
                    </a:lnTo>
                    <a:lnTo>
                      <a:pt x="10" y="2368"/>
                    </a:lnTo>
                    <a:lnTo>
                      <a:pt x="14" y="2356"/>
                    </a:lnTo>
                    <a:lnTo>
                      <a:pt x="18" y="2343"/>
                    </a:lnTo>
                    <a:lnTo>
                      <a:pt x="22" y="2332"/>
                    </a:lnTo>
                    <a:lnTo>
                      <a:pt x="27" y="2322"/>
                    </a:lnTo>
                    <a:lnTo>
                      <a:pt x="34" y="2312"/>
                    </a:lnTo>
                    <a:lnTo>
                      <a:pt x="40" y="2302"/>
                    </a:lnTo>
                    <a:lnTo>
                      <a:pt x="46" y="2293"/>
                    </a:lnTo>
                    <a:lnTo>
                      <a:pt x="60" y="2276"/>
                    </a:lnTo>
                    <a:lnTo>
                      <a:pt x="75" y="2260"/>
                    </a:lnTo>
                    <a:lnTo>
                      <a:pt x="91" y="2246"/>
                    </a:lnTo>
                    <a:lnTo>
                      <a:pt x="108" y="2233"/>
                    </a:lnTo>
                    <a:lnTo>
                      <a:pt x="125" y="2222"/>
                    </a:lnTo>
                    <a:lnTo>
                      <a:pt x="143" y="2213"/>
                    </a:lnTo>
                    <a:lnTo>
                      <a:pt x="160" y="2203"/>
                    </a:lnTo>
                    <a:lnTo>
                      <a:pt x="178" y="2195"/>
                    </a:lnTo>
                    <a:lnTo>
                      <a:pt x="212" y="2183"/>
                    </a:lnTo>
                    <a:lnTo>
                      <a:pt x="242" y="2172"/>
                    </a:lnTo>
                    <a:lnTo>
                      <a:pt x="273" y="2159"/>
                    </a:lnTo>
                    <a:lnTo>
                      <a:pt x="327" y="2133"/>
                    </a:lnTo>
                    <a:lnTo>
                      <a:pt x="401" y="2098"/>
                    </a:lnTo>
                    <a:lnTo>
                      <a:pt x="491" y="2054"/>
                    </a:lnTo>
                    <a:lnTo>
                      <a:pt x="596" y="2002"/>
                    </a:lnTo>
                    <a:lnTo>
                      <a:pt x="712" y="1944"/>
                    </a:lnTo>
                    <a:lnTo>
                      <a:pt x="838" y="1882"/>
                    </a:lnTo>
                    <a:lnTo>
                      <a:pt x="969" y="1817"/>
                    </a:lnTo>
                    <a:lnTo>
                      <a:pt x="1105" y="1752"/>
                    </a:lnTo>
                    <a:lnTo>
                      <a:pt x="1241" y="1687"/>
                    </a:lnTo>
                    <a:lnTo>
                      <a:pt x="1376" y="1623"/>
                    </a:lnTo>
                    <a:lnTo>
                      <a:pt x="1506" y="1562"/>
                    </a:lnTo>
                    <a:lnTo>
                      <a:pt x="1569" y="1534"/>
                    </a:lnTo>
                    <a:lnTo>
                      <a:pt x="1629" y="1508"/>
                    </a:lnTo>
                    <a:lnTo>
                      <a:pt x="1687" y="1483"/>
                    </a:lnTo>
                    <a:lnTo>
                      <a:pt x="1743" y="1459"/>
                    </a:lnTo>
                    <a:lnTo>
                      <a:pt x="1795" y="1438"/>
                    </a:lnTo>
                    <a:lnTo>
                      <a:pt x="1843" y="1419"/>
                    </a:lnTo>
                    <a:lnTo>
                      <a:pt x="1889" y="1402"/>
                    </a:lnTo>
                    <a:lnTo>
                      <a:pt x="1930" y="1388"/>
                    </a:lnTo>
                    <a:lnTo>
                      <a:pt x="1968" y="1376"/>
                    </a:lnTo>
                    <a:lnTo>
                      <a:pt x="2005" y="1362"/>
                    </a:lnTo>
                    <a:lnTo>
                      <a:pt x="2041" y="1349"/>
                    </a:lnTo>
                    <a:lnTo>
                      <a:pt x="2076" y="1337"/>
                    </a:lnTo>
                    <a:lnTo>
                      <a:pt x="2110" y="1323"/>
                    </a:lnTo>
                    <a:lnTo>
                      <a:pt x="2143" y="1309"/>
                    </a:lnTo>
                    <a:lnTo>
                      <a:pt x="2175" y="1296"/>
                    </a:lnTo>
                    <a:lnTo>
                      <a:pt x="2206" y="1282"/>
                    </a:lnTo>
                    <a:lnTo>
                      <a:pt x="2264" y="1254"/>
                    </a:lnTo>
                    <a:lnTo>
                      <a:pt x="2319" y="1226"/>
                    </a:lnTo>
                    <a:lnTo>
                      <a:pt x="2368" y="1199"/>
                    </a:lnTo>
                    <a:lnTo>
                      <a:pt x="2415" y="1171"/>
                    </a:lnTo>
                    <a:lnTo>
                      <a:pt x="2457" y="1144"/>
                    </a:lnTo>
                    <a:lnTo>
                      <a:pt x="2495" y="1119"/>
                    </a:lnTo>
                    <a:lnTo>
                      <a:pt x="2528" y="1094"/>
                    </a:lnTo>
                    <a:lnTo>
                      <a:pt x="2558" y="1070"/>
                    </a:lnTo>
                    <a:lnTo>
                      <a:pt x="2584" y="1047"/>
                    </a:lnTo>
                    <a:lnTo>
                      <a:pt x="2604" y="1028"/>
                    </a:lnTo>
                    <a:lnTo>
                      <a:pt x="2622" y="1009"/>
                    </a:lnTo>
                    <a:lnTo>
                      <a:pt x="2635" y="993"/>
                    </a:lnTo>
                    <a:lnTo>
                      <a:pt x="2640" y="991"/>
                    </a:lnTo>
                    <a:lnTo>
                      <a:pt x="2657" y="987"/>
                    </a:lnTo>
                    <a:lnTo>
                      <a:pt x="2679" y="980"/>
                    </a:lnTo>
                    <a:lnTo>
                      <a:pt x="2706" y="968"/>
                    </a:lnTo>
                    <a:lnTo>
                      <a:pt x="2721" y="962"/>
                    </a:lnTo>
                    <a:lnTo>
                      <a:pt x="2735" y="955"/>
                    </a:lnTo>
                    <a:lnTo>
                      <a:pt x="2749" y="948"/>
                    </a:lnTo>
                    <a:lnTo>
                      <a:pt x="2763" y="939"/>
                    </a:lnTo>
                    <a:lnTo>
                      <a:pt x="2775" y="930"/>
                    </a:lnTo>
                    <a:lnTo>
                      <a:pt x="2786" y="920"/>
                    </a:lnTo>
                    <a:lnTo>
                      <a:pt x="2796" y="910"/>
                    </a:lnTo>
                    <a:lnTo>
                      <a:pt x="2803" y="898"/>
                    </a:lnTo>
                    <a:lnTo>
                      <a:pt x="2813" y="883"/>
                    </a:lnTo>
                    <a:lnTo>
                      <a:pt x="2829" y="861"/>
                    </a:lnTo>
                    <a:lnTo>
                      <a:pt x="2850" y="832"/>
                    </a:lnTo>
                    <a:lnTo>
                      <a:pt x="2876" y="799"/>
                    </a:lnTo>
                    <a:lnTo>
                      <a:pt x="2936" y="724"/>
                    </a:lnTo>
                    <a:lnTo>
                      <a:pt x="3002" y="643"/>
                    </a:lnTo>
                    <a:lnTo>
                      <a:pt x="3065" y="565"/>
                    </a:lnTo>
                    <a:lnTo>
                      <a:pt x="3120" y="498"/>
                    </a:lnTo>
                    <a:lnTo>
                      <a:pt x="3158" y="450"/>
                    </a:lnTo>
                    <a:lnTo>
                      <a:pt x="3172" y="433"/>
                    </a:lnTo>
                    <a:close/>
                  </a:path>
                </a:pathLst>
              </a:custGeom>
              <a:solidFill>
                <a:srgbClr val="B7BD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11" name="Freeform 2231">
                <a:extLst>
                  <a:ext uri="{FF2B5EF4-FFF2-40B4-BE49-F238E27FC236}">
                    <a16:creationId xmlns:a16="http://schemas.microsoft.com/office/drawing/2014/main" id="{BF7780F3-3463-4D2A-BE6B-8846E2B34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5" y="3268"/>
                <a:ext cx="240" cy="174"/>
              </a:xfrm>
              <a:custGeom>
                <a:avLst/>
                <a:gdLst>
                  <a:gd name="T0" fmla="*/ 1 w 3600"/>
                  <a:gd name="T1" fmla="*/ 9 h 2618"/>
                  <a:gd name="T2" fmla="*/ 3 w 3600"/>
                  <a:gd name="T3" fmla="*/ 9 h 2618"/>
                  <a:gd name="T4" fmla="*/ 5 w 3600"/>
                  <a:gd name="T5" fmla="*/ 8 h 2618"/>
                  <a:gd name="T6" fmla="*/ 7 w 3600"/>
                  <a:gd name="T7" fmla="*/ 7 h 2618"/>
                  <a:gd name="T8" fmla="*/ 8 w 3600"/>
                  <a:gd name="T9" fmla="*/ 6 h 2618"/>
                  <a:gd name="T10" fmla="*/ 9 w 3600"/>
                  <a:gd name="T11" fmla="*/ 6 h 2618"/>
                  <a:gd name="T12" fmla="*/ 10 w 3600"/>
                  <a:gd name="T13" fmla="*/ 6 h 2618"/>
                  <a:gd name="T14" fmla="*/ 11 w 3600"/>
                  <a:gd name="T15" fmla="*/ 5 h 2618"/>
                  <a:gd name="T16" fmla="*/ 11 w 3600"/>
                  <a:gd name="T17" fmla="*/ 5 h 2618"/>
                  <a:gd name="T18" fmla="*/ 12 w 3600"/>
                  <a:gd name="T19" fmla="*/ 4 h 2618"/>
                  <a:gd name="T20" fmla="*/ 12 w 3600"/>
                  <a:gd name="T21" fmla="*/ 4 h 2618"/>
                  <a:gd name="T22" fmla="*/ 12 w 3600"/>
                  <a:gd name="T23" fmla="*/ 4 h 2618"/>
                  <a:gd name="T24" fmla="*/ 12 w 3600"/>
                  <a:gd name="T25" fmla="*/ 4 h 2618"/>
                  <a:gd name="T26" fmla="*/ 13 w 3600"/>
                  <a:gd name="T27" fmla="*/ 3 h 2618"/>
                  <a:gd name="T28" fmla="*/ 14 w 3600"/>
                  <a:gd name="T29" fmla="*/ 2 h 2618"/>
                  <a:gd name="T30" fmla="*/ 14 w 3600"/>
                  <a:gd name="T31" fmla="*/ 1 h 2618"/>
                  <a:gd name="T32" fmla="*/ 16 w 3600"/>
                  <a:gd name="T33" fmla="*/ 0 h 2618"/>
                  <a:gd name="T34" fmla="*/ 16 w 3600"/>
                  <a:gd name="T35" fmla="*/ 0 h 2618"/>
                  <a:gd name="T36" fmla="*/ 16 w 3600"/>
                  <a:gd name="T37" fmla="*/ 0 h 2618"/>
                  <a:gd name="T38" fmla="*/ 15 w 3600"/>
                  <a:gd name="T39" fmla="*/ 1 h 2618"/>
                  <a:gd name="T40" fmla="*/ 14 w 3600"/>
                  <a:gd name="T41" fmla="*/ 2 h 2618"/>
                  <a:gd name="T42" fmla="*/ 14 w 3600"/>
                  <a:gd name="T43" fmla="*/ 3 h 2618"/>
                  <a:gd name="T44" fmla="*/ 13 w 3600"/>
                  <a:gd name="T45" fmla="*/ 4 h 2618"/>
                  <a:gd name="T46" fmla="*/ 13 w 3600"/>
                  <a:gd name="T47" fmla="*/ 4 h 2618"/>
                  <a:gd name="T48" fmla="*/ 13 w 3600"/>
                  <a:gd name="T49" fmla="*/ 5 h 2618"/>
                  <a:gd name="T50" fmla="*/ 12 w 3600"/>
                  <a:gd name="T51" fmla="*/ 6 h 2618"/>
                  <a:gd name="T52" fmla="*/ 12 w 3600"/>
                  <a:gd name="T53" fmla="*/ 6 h 2618"/>
                  <a:gd name="T54" fmla="*/ 12 w 3600"/>
                  <a:gd name="T55" fmla="*/ 7 h 2618"/>
                  <a:gd name="T56" fmla="*/ 11 w 3600"/>
                  <a:gd name="T57" fmla="*/ 8 h 2618"/>
                  <a:gd name="T58" fmla="*/ 10 w 3600"/>
                  <a:gd name="T59" fmla="*/ 8 h 2618"/>
                  <a:gd name="T60" fmla="*/ 9 w 3600"/>
                  <a:gd name="T61" fmla="*/ 9 h 2618"/>
                  <a:gd name="T62" fmla="*/ 8 w 3600"/>
                  <a:gd name="T63" fmla="*/ 10 h 2618"/>
                  <a:gd name="T64" fmla="*/ 8 w 3600"/>
                  <a:gd name="T65" fmla="*/ 10 h 2618"/>
                  <a:gd name="T66" fmla="*/ 7 w 3600"/>
                  <a:gd name="T67" fmla="*/ 10 h 2618"/>
                  <a:gd name="T68" fmla="*/ 5 w 3600"/>
                  <a:gd name="T69" fmla="*/ 11 h 2618"/>
                  <a:gd name="T70" fmla="*/ 5 w 3600"/>
                  <a:gd name="T71" fmla="*/ 11 h 2618"/>
                  <a:gd name="T72" fmla="*/ 4 w 3600"/>
                  <a:gd name="T73" fmla="*/ 11 h 2618"/>
                  <a:gd name="T74" fmla="*/ 3 w 3600"/>
                  <a:gd name="T75" fmla="*/ 11 h 2618"/>
                  <a:gd name="T76" fmla="*/ 2 w 3600"/>
                  <a:gd name="T77" fmla="*/ 12 h 2618"/>
                  <a:gd name="T78" fmla="*/ 2 w 3600"/>
                  <a:gd name="T79" fmla="*/ 12 h 2618"/>
                  <a:gd name="T80" fmla="*/ 1 w 3600"/>
                  <a:gd name="T81" fmla="*/ 11 h 2618"/>
                  <a:gd name="T82" fmla="*/ 1 w 3600"/>
                  <a:gd name="T83" fmla="*/ 11 h 2618"/>
                  <a:gd name="T84" fmla="*/ 1 w 3600"/>
                  <a:gd name="T85" fmla="*/ 11 h 2618"/>
                  <a:gd name="T86" fmla="*/ 0 w 3600"/>
                  <a:gd name="T87" fmla="*/ 11 h 2618"/>
                  <a:gd name="T88" fmla="*/ 0 w 3600"/>
                  <a:gd name="T89" fmla="*/ 11 h 2618"/>
                  <a:gd name="T90" fmla="*/ 0 w 3600"/>
                  <a:gd name="T91" fmla="*/ 11 h 2618"/>
                  <a:gd name="T92" fmla="*/ 0 w 3600"/>
                  <a:gd name="T93" fmla="*/ 11 h 2618"/>
                  <a:gd name="T94" fmla="*/ 0 w 3600"/>
                  <a:gd name="T95" fmla="*/ 10 h 2618"/>
                  <a:gd name="T96" fmla="*/ 0 w 3600"/>
                  <a:gd name="T97" fmla="*/ 10 h 2618"/>
                  <a:gd name="T98" fmla="*/ 0 w 3600"/>
                  <a:gd name="T99" fmla="*/ 10 h 2618"/>
                  <a:gd name="T100" fmla="*/ 0 w 3600"/>
                  <a:gd name="T101" fmla="*/ 10 h 2618"/>
                  <a:gd name="T102" fmla="*/ 1 w 3600"/>
                  <a:gd name="T103" fmla="*/ 10 h 2618"/>
                  <a:gd name="T104" fmla="*/ 1 w 3600"/>
                  <a:gd name="T105" fmla="*/ 10 h 261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3600" h="2618">
                    <a:moveTo>
                      <a:pt x="264" y="2145"/>
                    </a:moveTo>
                    <a:lnTo>
                      <a:pt x="280" y="2139"/>
                    </a:lnTo>
                    <a:lnTo>
                      <a:pt x="301" y="2130"/>
                    </a:lnTo>
                    <a:lnTo>
                      <a:pt x="327" y="2120"/>
                    </a:lnTo>
                    <a:lnTo>
                      <a:pt x="359" y="2105"/>
                    </a:lnTo>
                    <a:lnTo>
                      <a:pt x="435" y="2072"/>
                    </a:lnTo>
                    <a:lnTo>
                      <a:pt x="527" y="2028"/>
                    </a:lnTo>
                    <a:lnTo>
                      <a:pt x="631" y="1978"/>
                    </a:lnTo>
                    <a:lnTo>
                      <a:pt x="746" y="1922"/>
                    </a:lnTo>
                    <a:lnTo>
                      <a:pt x="870" y="1864"/>
                    </a:lnTo>
                    <a:lnTo>
                      <a:pt x="999" y="1801"/>
                    </a:lnTo>
                    <a:lnTo>
                      <a:pt x="1132" y="1737"/>
                    </a:lnTo>
                    <a:lnTo>
                      <a:pt x="1265" y="1674"/>
                    </a:lnTo>
                    <a:lnTo>
                      <a:pt x="1396" y="1612"/>
                    </a:lnTo>
                    <a:lnTo>
                      <a:pt x="1523" y="1554"/>
                    </a:lnTo>
                    <a:lnTo>
                      <a:pt x="1644" y="1499"/>
                    </a:lnTo>
                    <a:lnTo>
                      <a:pt x="1755" y="1451"/>
                    </a:lnTo>
                    <a:lnTo>
                      <a:pt x="1807" y="1429"/>
                    </a:lnTo>
                    <a:lnTo>
                      <a:pt x="1855" y="1410"/>
                    </a:lnTo>
                    <a:lnTo>
                      <a:pt x="1899" y="1392"/>
                    </a:lnTo>
                    <a:lnTo>
                      <a:pt x="1940" y="1377"/>
                    </a:lnTo>
                    <a:lnTo>
                      <a:pt x="1977" y="1362"/>
                    </a:lnTo>
                    <a:lnTo>
                      <a:pt x="2014" y="1348"/>
                    </a:lnTo>
                    <a:lnTo>
                      <a:pt x="2049" y="1333"/>
                    </a:lnTo>
                    <a:lnTo>
                      <a:pt x="2084" y="1319"/>
                    </a:lnTo>
                    <a:lnTo>
                      <a:pt x="2117" y="1305"/>
                    </a:lnTo>
                    <a:lnTo>
                      <a:pt x="2149" y="1290"/>
                    </a:lnTo>
                    <a:lnTo>
                      <a:pt x="2180" y="1275"/>
                    </a:lnTo>
                    <a:lnTo>
                      <a:pt x="2210" y="1260"/>
                    </a:lnTo>
                    <a:lnTo>
                      <a:pt x="2267" y="1231"/>
                    </a:lnTo>
                    <a:lnTo>
                      <a:pt x="2319" y="1201"/>
                    </a:lnTo>
                    <a:lnTo>
                      <a:pt x="2368" y="1172"/>
                    </a:lnTo>
                    <a:lnTo>
                      <a:pt x="2411" y="1143"/>
                    </a:lnTo>
                    <a:lnTo>
                      <a:pt x="2451" y="1115"/>
                    </a:lnTo>
                    <a:lnTo>
                      <a:pt x="2487" y="1088"/>
                    </a:lnTo>
                    <a:lnTo>
                      <a:pt x="2519" y="1063"/>
                    </a:lnTo>
                    <a:lnTo>
                      <a:pt x="2548" y="1038"/>
                    </a:lnTo>
                    <a:lnTo>
                      <a:pt x="2572" y="1015"/>
                    </a:lnTo>
                    <a:lnTo>
                      <a:pt x="2593" y="995"/>
                    </a:lnTo>
                    <a:lnTo>
                      <a:pt x="2611" y="975"/>
                    </a:lnTo>
                    <a:lnTo>
                      <a:pt x="2624" y="959"/>
                    </a:lnTo>
                    <a:lnTo>
                      <a:pt x="2630" y="957"/>
                    </a:lnTo>
                    <a:lnTo>
                      <a:pt x="2646" y="951"/>
                    </a:lnTo>
                    <a:lnTo>
                      <a:pt x="2668" y="940"/>
                    </a:lnTo>
                    <a:lnTo>
                      <a:pt x="2695" y="927"/>
                    </a:lnTo>
                    <a:lnTo>
                      <a:pt x="2709" y="919"/>
                    </a:lnTo>
                    <a:lnTo>
                      <a:pt x="2724" y="910"/>
                    </a:lnTo>
                    <a:lnTo>
                      <a:pt x="2737" y="901"/>
                    </a:lnTo>
                    <a:lnTo>
                      <a:pt x="2752" y="891"/>
                    </a:lnTo>
                    <a:lnTo>
                      <a:pt x="2764" y="882"/>
                    </a:lnTo>
                    <a:lnTo>
                      <a:pt x="2775" y="870"/>
                    </a:lnTo>
                    <a:lnTo>
                      <a:pt x="2785" y="860"/>
                    </a:lnTo>
                    <a:lnTo>
                      <a:pt x="2792" y="849"/>
                    </a:lnTo>
                    <a:lnTo>
                      <a:pt x="2802" y="833"/>
                    </a:lnTo>
                    <a:lnTo>
                      <a:pt x="2817" y="811"/>
                    </a:lnTo>
                    <a:lnTo>
                      <a:pt x="2839" y="782"/>
                    </a:lnTo>
                    <a:lnTo>
                      <a:pt x="2865" y="749"/>
                    </a:lnTo>
                    <a:lnTo>
                      <a:pt x="2926" y="671"/>
                    </a:lnTo>
                    <a:lnTo>
                      <a:pt x="2991" y="587"/>
                    </a:lnTo>
                    <a:lnTo>
                      <a:pt x="3056" y="507"/>
                    </a:lnTo>
                    <a:lnTo>
                      <a:pt x="3112" y="438"/>
                    </a:lnTo>
                    <a:lnTo>
                      <a:pt x="3151" y="390"/>
                    </a:lnTo>
                    <a:lnTo>
                      <a:pt x="3165" y="371"/>
                    </a:lnTo>
                    <a:lnTo>
                      <a:pt x="3253" y="289"/>
                    </a:lnTo>
                    <a:lnTo>
                      <a:pt x="3329" y="218"/>
                    </a:lnTo>
                    <a:lnTo>
                      <a:pt x="3395" y="157"/>
                    </a:lnTo>
                    <a:lnTo>
                      <a:pt x="3451" y="108"/>
                    </a:lnTo>
                    <a:lnTo>
                      <a:pt x="3497" y="68"/>
                    </a:lnTo>
                    <a:lnTo>
                      <a:pt x="3533" y="38"/>
                    </a:lnTo>
                    <a:lnTo>
                      <a:pt x="3562" y="18"/>
                    </a:lnTo>
                    <a:lnTo>
                      <a:pt x="3581" y="6"/>
                    </a:lnTo>
                    <a:lnTo>
                      <a:pt x="3594" y="0"/>
                    </a:lnTo>
                    <a:lnTo>
                      <a:pt x="3600" y="2"/>
                    </a:lnTo>
                    <a:lnTo>
                      <a:pt x="3599" y="11"/>
                    </a:lnTo>
                    <a:lnTo>
                      <a:pt x="3593" y="26"/>
                    </a:lnTo>
                    <a:lnTo>
                      <a:pt x="3581" y="46"/>
                    </a:lnTo>
                    <a:lnTo>
                      <a:pt x="3565" y="70"/>
                    </a:lnTo>
                    <a:lnTo>
                      <a:pt x="3544" y="99"/>
                    </a:lnTo>
                    <a:lnTo>
                      <a:pt x="3520" y="132"/>
                    </a:lnTo>
                    <a:lnTo>
                      <a:pt x="3462" y="206"/>
                    </a:lnTo>
                    <a:lnTo>
                      <a:pt x="3397" y="288"/>
                    </a:lnTo>
                    <a:lnTo>
                      <a:pt x="3328" y="371"/>
                    </a:lnTo>
                    <a:lnTo>
                      <a:pt x="3260" y="453"/>
                    </a:lnTo>
                    <a:lnTo>
                      <a:pt x="3197" y="530"/>
                    </a:lnTo>
                    <a:lnTo>
                      <a:pt x="3144" y="594"/>
                    </a:lnTo>
                    <a:lnTo>
                      <a:pt x="3105" y="643"/>
                    </a:lnTo>
                    <a:lnTo>
                      <a:pt x="3083" y="671"/>
                    </a:lnTo>
                    <a:lnTo>
                      <a:pt x="3056" y="711"/>
                    </a:lnTo>
                    <a:lnTo>
                      <a:pt x="3022" y="759"/>
                    </a:lnTo>
                    <a:lnTo>
                      <a:pt x="2985" y="813"/>
                    </a:lnTo>
                    <a:lnTo>
                      <a:pt x="2946" y="869"/>
                    </a:lnTo>
                    <a:lnTo>
                      <a:pt x="2928" y="898"/>
                    </a:lnTo>
                    <a:lnTo>
                      <a:pt x="2909" y="926"/>
                    </a:lnTo>
                    <a:lnTo>
                      <a:pt x="2892" y="954"/>
                    </a:lnTo>
                    <a:lnTo>
                      <a:pt x="2876" y="980"/>
                    </a:lnTo>
                    <a:lnTo>
                      <a:pt x="2862" y="1005"/>
                    </a:lnTo>
                    <a:lnTo>
                      <a:pt x="2849" y="1029"/>
                    </a:lnTo>
                    <a:lnTo>
                      <a:pt x="2839" y="1050"/>
                    </a:lnTo>
                    <a:lnTo>
                      <a:pt x="2832" y="1070"/>
                    </a:lnTo>
                    <a:lnTo>
                      <a:pt x="2826" y="1094"/>
                    </a:lnTo>
                    <a:lnTo>
                      <a:pt x="2815" y="1129"/>
                    </a:lnTo>
                    <a:lnTo>
                      <a:pt x="2801" y="1174"/>
                    </a:lnTo>
                    <a:lnTo>
                      <a:pt x="2781" y="1227"/>
                    </a:lnTo>
                    <a:lnTo>
                      <a:pt x="2770" y="1257"/>
                    </a:lnTo>
                    <a:lnTo>
                      <a:pt x="2757" y="1288"/>
                    </a:lnTo>
                    <a:lnTo>
                      <a:pt x="2741" y="1322"/>
                    </a:lnTo>
                    <a:lnTo>
                      <a:pt x="2725" y="1357"/>
                    </a:lnTo>
                    <a:lnTo>
                      <a:pt x="2707" y="1393"/>
                    </a:lnTo>
                    <a:lnTo>
                      <a:pt x="2687" y="1430"/>
                    </a:lnTo>
                    <a:lnTo>
                      <a:pt x="2665" y="1469"/>
                    </a:lnTo>
                    <a:lnTo>
                      <a:pt x="2640" y="1508"/>
                    </a:lnTo>
                    <a:lnTo>
                      <a:pt x="2615" y="1549"/>
                    </a:lnTo>
                    <a:lnTo>
                      <a:pt x="2586" y="1590"/>
                    </a:lnTo>
                    <a:lnTo>
                      <a:pt x="2555" y="1632"/>
                    </a:lnTo>
                    <a:lnTo>
                      <a:pt x="2522" y="1673"/>
                    </a:lnTo>
                    <a:lnTo>
                      <a:pt x="2486" y="1716"/>
                    </a:lnTo>
                    <a:lnTo>
                      <a:pt x="2447" y="1759"/>
                    </a:lnTo>
                    <a:lnTo>
                      <a:pt x="2406" y="1801"/>
                    </a:lnTo>
                    <a:lnTo>
                      <a:pt x="2361" y="1843"/>
                    </a:lnTo>
                    <a:lnTo>
                      <a:pt x="2315" y="1885"/>
                    </a:lnTo>
                    <a:lnTo>
                      <a:pt x="2265" y="1926"/>
                    </a:lnTo>
                    <a:lnTo>
                      <a:pt x="2212" y="1968"/>
                    </a:lnTo>
                    <a:lnTo>
                      <a:pt x="2156" y="2009"/>
                    </a:lnTo>
                    <a:lnTo>
                      <a:pt x="2096" y="2048"/>
                    </a:lnTo>
                    <a:lnTo>
                      <a:pt x="2033" y="2086"/>
                    </a:lnTo>
                    <a:lnTo>
                      <a:pt x="1966" y="2124"/>
                    </a:lnTo>
                    <a:lnTo>
                      <a:pt x="1896" y="2160"/>
                    </a:lnTo>
                    <a:lnTo>
                      <a:pt x="1890" y="2163"/>
                    </a:lnTo>
                    <a:lnTo>
                      <a:pt x="1871" y="2173"/>
                    </a:lnTo>
                    <a:lnTo>
                      <a:pt x="1842" y="2189"/>
                    </a:lnTo>
                    <a:lnTo>
                      <a:pt x="1801" y="2208"/>
                    </a:lnTo>
                    <a:lnTo>
                      <a:pt x="1752" y="2233"/>
                    </a:lnTo>
                    <a:lnTo>
                      <a:pt x="1694" y="2261"/>
                    </a:lnTo>
                    <a:lnTo>
                      <a:pt x="1630" y="2291"/>
                    </a:lnTo>
                    <a:lnTo>
                      <a:pt x="1560" y="2324"/>
                    </a:lnTo>
                    <a:lnTo>
                      <a:pt x="1485" y="2357"/>
                    </a:lnTo>
                    <a:lnTo>
                      <a:pt x="1407" y="2391"/>
                    </a:lnTo>
                    <a:lnTo>
                      <a:pt x="1326" y="2424"/>
                    </a:lnTo>
                    <a:lnTo>
                      <a:pt x="1243" y="2455"/>
                    </a:lnTo>
                    <a:lnTo>
                      <a:pt x="1201" y="2471"/>
                    </a:lnTo>
                    <a:lnTo>
                      <a:pt x="1160" y="2485"/>
                    </a:lnTo>
                    <a:lnTo>
                      <a:pt x="1119" y="2500"/>
                    </a:lnTo>
                    <a:lnTo>
                      <a:pt x="1078" y="2513"/>
                    </a:lnTo>
                    <a:lnTo>
                      <a:pt x="1036" y="2525"/>
                    </a:lnTo>
                    <a:lnTo>
                      <a:pt x="996" y="2537"/>
                    </a:lnTo>
                    <a:lnTo>
                      <a:pt x="956" y="2548"/>
                    </a:lnTo>
                    <a:lnTo>
                      <a:pt x="918" y="2557"/>
                    </a:lnTo>
                    <a:lnTo>
                      <a:pt x="845" y="2573"/>
                    </a:lnTo>
                    <a:lnTo>
                      <a:pt x="775" y="2586"/>
                    </a:lnTo>
                    <a:lnTo>
                      <a:pt x="709" y="2598"/>
                    </a:lnTo>
                    <a:lnTo>
                      <a:pt x="646" y="2606"/>
                    </a:lnTo>
                    <a:lnTo>
                      <a:pt x="615" y="2610"/>
                    </a:lnTo>
                    <a:lnTo>
                      <a:pt x="586" y="2612"/>
                    </a:lnTo>
                    <a:lnTo>
                      <a:pt x="557" y="2615"/>
                    </a:lnTo>
                    <a:lnTo>
                      <a:pt x="528" y="2616"/>
                    </a:lnTo>
                    <a:lnTo>
                      <a:pt x="501" y="2617"/>
                    </a:lnTo>
                    <a:lnTo>
                      <a:pt x="473" y="2618"/>
                    </a:lnTo>
                    <a:lnTo>
                      <a:pt x="448" y="2618"/>
                    </a:lnTo>
                    <a:lnTo>
                      <a:pt x="422" y="2618"/>
                    </a:lnTo>
                    <a:lnTo>
                      <a:pt x="396" y="2617"/>
                    </a:lnTo>
                    <a:lnTo>
                      <a:pt x="371" y="2615"/>
                    </a:lnTo>
                    <a:lnTo>
                      <a:pt x="348" y="2613"/>
                    </a:lnTo>
                    <a:lnTo>
                      <a:pt x="324" y="2610"/>
                    </a:lnTo>
                    <a:lnTo>
                      <a:pt x="301" y="2607"/>
                    </a:lnTo>
                    <a:lnTo>
                      <a:pt x="279" y="2604"/>
                    </a:lnTo>
                    <a:lnTo>
                      <a:pt x="257" y="2600"/>
                    </a:lnTo>
                    <a:lnTo>
                      <a:pt x="236" y="2594"/>
                    </a:lnTo>
                    <a:lnTo>
                      <a:pt x="214" y="2589"/>
                    </a:lnTo>
                    <a:lnTo>
                      <a:pt x="193" y="2583"/>
                    </a:lnTo>
                    <a:lnTo>
                      <a:pt x="173" y="2577"/>
                    </a:lnTo>
                    <a:lnTo>
                      <a:pt x="153" y="2571"/>
                    </a:lnTo>
                    <a:lnTo>
                      <a:pt x="134" y="2564"/>
                    </a:lnTo>
                    <a:lnTo>
                      <a:pt x="115" y="2555"/>
                    </a:lnTo>
                    <a:lnTo>
                      <a:pt x="96" y="2547"/>
                    </a:lnTo>
                    <a:lnTo>
                      <a:pt x="77" y="2539"/>
                    </a:lnTo>
                    <a:lnTo>
                      <a:pt x="73" y="2536"/>
                    </a:lnTo>
                    <a:lnTo>
                      <a:pt x="62" y="2524"/>
                    </a:lnTo>
                    <a:lnTo>
                      <a:pt x="54" y="2517"/>
                    </a:lnTo>
                    <a:lnTo>
                      <a:pt x="46" y="2508"/>
                    </a:lnTo>
                    <a:lnTo>
                      <a:pt x="38" y="2497"/>
                    </a:lnTo>
                    <a:lnTo>
                      <a:pt x="30" y="2484"/>
                    </a:lnTo>
                    <a:lnTo>
                      <a:pt x="21" y="2470"/>
                    </a:lnTo>
                    <a:lnTo>
                      <a:pt x="14" y="2453"/>
                    </a:lnTo>
                    <a:lnTo>
                      <a:pt x="8" y="2436"/>
                    </a:lnTo>
                    <a:lnTo>
                      <a:pt x="4" y="2417"/>
                    </a:lnTo>
                    <a:lnTo>
                      <a:pt x="2" y="2407"/>
                    </a:lnTo>
                    <a:lnTo>
                      <a:pt x="1" y="2397"/>
                    </a:lnTo>
                    <a:lnTo>
                      <a:pt x="0" y="2386"/>
                    </a:lnTo>
                    <a:lnTo>
                      <a:pt x="0" y="2375"/>
                    </a:lnTo>
                    <a:lnTo>
                      <a:pt x="1" y="2364"/>
                    </a:lnTo>
                    <a:lnTo>
                      <a:pt x="2" y="2351"/>
                    </a:lnTo>
                    <a:lnTo>
                      <a:pt x="4" y="2339"/>
                    </a:lnTo>
                    <a:lnTo>
                      <a:pt x="7" y="2327"/>
                    </a:lnTo>
                    <a:lnTo>
                      <a:pt x="10" y="2314"/>
                    </a:lnTo>
                    <a:lnTo>
                      <a:pt x="14" y="2303"/>
                    </a:lnTo>
                    <a:lnTo>
                      <a:pt x="18" y="2293"/>
                    </a:lnTo>
                    <a:lnTo>
                      <a:pt x="23" y="2283"/>
                    </a:lnTo>
                    <a:lnTo>
                      <a:pt x="30" y="2272"/>
                    </a:lnTo>
                    <a:lnTo>
                      <a:pt x="36" y="2263"/>
                    </a:lnTo>
                    <a:lnTo>
                      <a:pt x="42" y="2254"/>
                    </a:lnTo>
                    <a:lnTo>
                      <a:pt x="49" y="2245"/>
                    </a:lnTo>
                    <a:lnTo>
                      <a:pt x="57" y="2238"/>
                    </a:lnTo>
                    <a:lnTo>
                      <a:pt x="65" y="2231"/>
                    </a:lnTo>
                    <a:lnTo>
                      <a:pt x="74" y="2224"/>
                    </a:lnTo>
                    <a:lnTo>
                      <a:pt x="82" y="2218"/>
                    </a:lnTo>
                    <a:lnTo>
                      <a:pt x="100" y="2205"/>
                    </a:lnTo>
                    <a:lnTo>
                      <a:pt x="119" y="2195"/>
                    </a:lnTo>
                    <a:lnTo>
                      <a:pt x="139" y="2186"/>
                    </a:lnTo>
                    <a:lnTo>
                      <a:pt x="158" y="2178"/>
                    </a:lnTo>
                    <a:lnTo>
                      <a:pt x="178" y="2170"/>
                    </a:lnTo>
                    <a:lnTo>
                      <a:pt x="196" y="2164"/>
                    </a:lnTo>
                    <a:lnTo>
                      <a:pt x="232" y="2154"/>
                    </a:lnTo>
                    <a:lnTo>
                      <a:pt x="264" y="2145"/>
                    </a:lnTo>
                    <a:close/>
                  </a:path>
                </a:pathLst>
              </a:custGeom>
              <a:solidFill>
                <a:srgbClr val="A9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12" name="Freeform 2232">
                <a:extLst>
                  <a:ext uri="{FF2B5EF4-FFF2-40B4-BE49-F238E27FC236}">
                    <a16:creationId xmlns:a16="http://schemas.microsoft.com/office/drawing/2014/main" id="{54146B71-12F8-457E-9C52-661F89442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5" y="3272"/>
                <a:ext cx="235" cy="170"/>
              </a:xfrm>
              <a:custGeom>
                <a:avLst/>
                <a:gdLst>
                  <a:gd name="T0" fmla="*/ 2 w 3524"/>
                  <a:gd name="T1" fmla="*/ 9 h 2553"/>
                  <a:gd name="T2" fmla="*/ 3 w 3524"/>
                  <a:gd name="T3" fmla="*/ 9 h 2553"/>
                  <a:gd name="T4" fmla="*/ 5 w 3524"/>
                  <a:gd name="T5" fmla="*/ 8 h 2553"/>
                  <a:gd name="T6" fmla="*/ 7 w 3524"/>
                  <a:gd name="T7" fmla="*/ 7 h 2553"/>
                  <a:gd name="T8" fmla="*/ 9 w 3524"/>
                  <a:gd name="T9" fmla="*/ 6 h 2553"/>
                  <a:gd name="T10" fmla="*/ 9 w 3524"/>
                  <a:gd name="T11" fmla="*/ 6 h 2553"/>
                  <a:gd name="T12" fmla="*/ 10 w 3524"/>
                  <a:gd name="T13" fmla="*/ 5 h 2553"/>
                  <a:gd name="T14" fmla="*/ 11 w 3524"/>
                  <a:gd name="T15" fmla="*/ 5 h 2553"/>
                  <a:gd name="T16" fmla="*/ 11 w 3524"/>
                  <a:gd name="T17" fmla="*/ 4 h 2553"/>
                  <a:gd name="T18" fmla="*/ 12 w 3524"/>
                  <a:gd name="T19" fmla="*/ 4 h 2553"/>
                  <a:gd name="T20" fmla="*/ 12 w 3524"/>
                  <a:gd name="T21" fmla="*/ 4 h 2553"/>
                  <a:gd name="T22" fmla="*/ 12 w 3524"/>
                  <a:gd name="T23" fmla="*/ 4 h 2553"/>
                  <a:gd name="T24" fmla="*/ 12 w 3524"/>
                  <a:gd name="T25" fmla="*/ 3 h 2553"/>
                  <a:gd name="T26" fmla="*/ 13 w 3524"/>
                  <a:gd name="T27" fmla="*/ 3 h 2553"/>
                  <a:gd name="T28" fmla="*/ 14 w 3524"/>
                  <a:gd name="T29" fmla="*/ 1 h 2553"/>
                  <a:gd name="T30" fmla="*/ 15 w 3524"/>
                  <a:gd name="T31" fmla="*/ 1 h 2553"/>
                  <a:gd name="T32" fmla="*/ 16 w 3524"/>
                  <a:gd name="T33" fmla="*/ 0 h 2553"/>
                  <a:gd name="T34" fmla="*/ 16 w 3524"/>
                  <a:gd name="T35" fmla="*/ 0 h 2553"/>
                  <a:gd name="T36" fmla="*/ 15 w 3524"/>
                  <a:gd name="T37" fmla="*/ 0 h 2553"/>
                  <a:gd name="T38" fmla="*/ 15 w 3524"/>
                  <a:gd name="T39" fmla="*/ 2 h 2553"/>
                  <a:gd name="T40" fmla="*/ 14 w 3524"/>
                  <a:gd name="T41" fmla="*/ 3 h 2553"/>
                  <a:gd name="T42" fmla="*/ 13 w 3524"/>
                  <a:gd name="T43" fmla="*/ 3 h 2553"/>
                  <a:gd name="T44" fmla="*/ 13 w 3524"/>
                  <a:gd name="T45" fmla="*/ 4 h 2553"/>
                  <a:gd name="T46" fmla="*/ 13 w 3524"/>
                  <a:gd name="T47" fmla="*/ 5 h 2553"/>
                  <a:gd name="T48" fmla="*/ 12 w 3524"/>
                  <a:gd name="T49" fmla="*/ 5 h 2553"/>
                  <a:gd name="T50" fmla="*/ 12 w 3524"/>
                  <a:gd name="T51" fmla="*/ 6 h 2553"/>
                  <a:gd name="T52" fmla="*/ 12 w 3524"/>
                  <a:gd name="T53" fmla="*/ 7 h 2553"/>
                  <a:gd name="T54" fmla="*/ 11 w 3524"/>
                  <a:gd name="T55" fmla="*/ 7 h 2553"/>
                  <a:gd name="T56" fmla="*/ 10 w 3524"/>
                  <a:gd name="T57" fmla="*/ 8 h 2553"/>
                  <a:gd name="T58" fmla="*/ 9 w 3524"/>
                  <a:gd name="T59" fmla="*/ 9 h 2553"/>
                  <a:gd name="T60" fmla="*/ 8 w 3524"/>
                  <a:gd name="T61" fmla="*/ 9 h 2553"/>
                  <a:gd name="T62" fmla="*/ 8 w 3524"/>
                  <a:gd name="T63" fmla="*/ 10 h 2553"/>
                  <a:gd name="T64" fmla="*/ 7 w 3524"/>
                  <a:gd name="T65" fmla="*/ 10 h 2553"/>
                  <a:gd name="T66" fmla="*/ 5 w 3524"/>
                  <a:gd name="T67" fmla="*/ 11 h 2553"/>
                  <a:gd name="T68" fmla="*/ 5 w 3524"/>
                  <a:gd name="T69" fmla="*/ 11 h 2553"/>
                  <a:gd name="T70" fmla="*/ 4 w 3524"/>
                  <a:gd name="T71" fmla="*/ 11 h 2553"/>
                  <a:gd name="T72" fmla="*/ 3 w 3524"/>
                  <a:gd name="T73" fmla="*/ 11 h 2553"/>
                  <a:gd name="T74" fmla="*/ 2 w 3524"/>
                  <a:gd name="T75" fmla="*/ 11 h 2553"/>
                  <a:gd name="T76" fmla="*/ 2 w 3524"/>
                  <a:gd name="T77" fmla="*/ 11 h 2553"/>
                  <a:gd name="T78" fmla="*/ 1 w 3524"/>
                  <a:gd name="T79" fmla="*/ 11 h 2553"/>
                  <a:gd name="T80" fmla="*/ 1 w 3524"/>
                  <a:gd name="T81" fmla="*/ 11 h 2553"/>
                  <a:gd name="T82" fmla="*/ 0 w 3524"/>
                  <a:gd name="T83" fmla="*/ 11 h 2553"/>
                  <a:gd name="T84" fmla="*/ 0 w 3524"/>
                  <a:gd name="T85" fmla="*/ 11 h 2553"/>
                  <a:gd name="T86" fmla="*/ 0 w 3524"/>
                  <a:gd name="T87" fmla="*/ 11 h 2553"/>
                  <a:gd name="T88" fmla="*/ 0 w 3524"/>
                  <a:gd name="T89" fmla="*/ 10 h 2553"/>
                  <a:gd name="T90" fmla="*/ 0 w 3524"/>
                  <a:gd name="T91" fmla="*/ 10 h 2553"/>
                  <a:gd name="T92" fmla="*/ 0 w 3524"/>
                  <a:gd name="T93" fmla="*/ 10 h 2553"/>
                  <a:gd name="T94" fmla="*/ 0 w 3524"/>
                  <a:gd name="T95" fmla="*/ 10 h 2553"/>
                  <a:gd name="T96" fmla="*/ 0 w 3524"/>
                  <a:gd name="T97" fmla="*/ 10 h 2553"/>
                  <a:gd name="T98" fmla="*/ 0 w 3524"/>
                  <a:gd name="T99" fmla="*/ 10 h 2553"/>
                  <a:gd name="T100" fmla="*/ 1 w 3524"/>
                  <a:gd name="T101" fmla="*/ 9 h 255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524" h="2553">
                    <a:moveTo>
                      <a:pt x="286" y="2114"/>
                    </a:moveTo>
                    <a:lnTo>
                      <a:pt x="306" y="2108"/>
                    </a:lnTo>
                    <a:lnTo>
                      <a:pt x="329" y="2099"/>
                    </a:lnTo>
                    <a:lnTo>
                      <a:pt x="358" y="2088"/>
                    </a:lnTo>
                    <a:lnTo>
                      <a:pt x="391" y="2074"/>
                    </a:lnTo>
                    <a:lnTo>
                      <a:pt x="469" y="2041"/>
                    </a:lnTo>
                    <a:lnTo>
                      <a:pt x="562" y="1999"/>
                    </a:lnTo>
                    <a:lnTo>
                      <a:pt x="667" y="1952"/>
                    </a:lnTo>
                    <a:lnTo>
                      <a:pt x="781" y="1898"/>
                    </a:lnTo>
                    <a:lnTo>
                      <a:pt x="904" y="1841"/>
                    </a:lnTo>
                    <a:lnTo>
                      <a:pt x="1030" y="1781"/>
                    </a:lnTo>
                    <a:lnTo>
                      <a:pt x="1160" y="1720"/>
                    </a:lnTo>
                    <a:lnTo>
                      <a:pt x="1291" y="1659"/>
                    </a:lnTo>
                    <a:lnTo>
                      <a:pt x="1419" y="1598"/>
                    </a:lnTo>
                    <a:lnTo>
                      <a:pt x="1543" y="1540"/>
                    </a:lnTo>
                    <a:lnTo>
                      <a:pt x="1661" y="1487"/>
                    </a:lnTo>
                    <a:lnTo>
                      <a:pt x="1770" y="1437"/>
                    </a:lnTo>
                    <a:lnTo>
                      <a:pt x="1867" y="1394"/>
                    </a:lnTo>
                    <a:lnTo>
                      <a:pt x="1952" y="1358"/>
                    </a:lnTo>
                    <a:lnTo>
                      <a:pt x="1989" y="1343"/>
                    </a:lnTo>
                    <a:lnTo>
                      <a:pt x="2025" y="1328"/>
                    </a:lnTo>
                    <a:lnTo>
                      <a:pt x="2059" y="1313"/>
                    </a:lnTo>
                    <a:lnTo>
                      <a:pt x="2093" y="1296"/>
                    </a:lnTo>
                    <a:lnTo>
                      <a:pt x="2125" y="1281"/>
                    </a:lnTo>
                    <a:lnTo>
                      <a:pt x="2156" y="1265"/>
                    </a:lnTo>
                    <a:lnTo>
                      <a:pt x="2186" y="1250"/>
                    </a:lnTo>
                    <a:lnTo>
                      <a:pt x="2214" y="1235"/>
                    </a:lnTo>
                    <a:lnTo>
                      <a:pt x="2269" y="1203"/>
                    </a:lnTo>
                    <a:lnTo>
                      <a:pt x="2319" y="1172"/>
                    </a:lnTo>
                    <a:lnTo>
                      <a:pt x="2366" y="1141"/>
                    </a:lnTo>
                    <a:lnTo>
                      <a:pt x="2407" y="1111"/>
                    </a:lnTo>
                    <a:lnTo>
                      <a:pt x="2445" y="1082"/>
                    </a:lnTo>
                    <a:lnTo>
                      <a:pt x="2480" y="1054"/>
                    </a:lnTo>
                    <a:lnTo>
                      <a:pt x="2511" y="1029"/>
                    </a:lnTo>
                    <a:lnTo>
                      <a:pt x="2538" y="1004"/>
                    </a:lnTo>
                    <a:lnTo>
                      <a:pt x="2562" y="980"/>
                    </a:lnTo>
                    <a:lnTo>
                      <a:pt x="2583" y="960"/>
                    </a:lnTo>
                    <a:lnTo>
                      <a:pt x="2600" y="940"/>
                    </a:lnTo>
                    <a:lnTo>
                      <a:pt x="2615" y="924"/>
                    </a:lnTo>
                    <a:lnTo>
                      <a:pt x="2620" y="921"/>
                    </a:lnTo>
                    <a:lnTo>
                      <a:pt x="2635" y="912"/>
                    </a:lnTo>
                    <a:lnTo>
                      <a:pt x="2658" y="899"/>
                    </a:lnTo>
                    <a:lnTo>
                      <a:pt x="2685" y="881"/>
                    </a:lnTo>
                    <a:lnTo>
                      <a:pt x="2698" y="872"/>
                    </a:lnTo>
                    <a:lnTo>
                      <a:pt x="2713" y="862"/>
                    </a:lnTo>
                    <a:lnTo>
                      <a:pt x="2726" y="851"/>
                    </a:lnTo>
                    <a:lnTo>
                      <a:pt x="2739" y="839"/>
                    </a:lnTo>
                    <a:lnTo>
                      <a:pt x="2752" y="828"/>
                    </a:lnTo>
                    <a:lnTo>
                      <a:pt x="2763" y="817"/>
                    </a:lnTo>
                    <a:lnTo>
                      <a:pt x="2772" y="805"/>
                    </a:lnTo>
                    <a:lnTo>
                      <a:pt x="2781" y="794"/>
                    </a:lnTo>
                    <a:lnTo>
                      <a:pt x="2790" y="778"/>
                    </a:lnTo>
                    <a:lnTo>
                      <a:pt x="2806" y="756"/>
                    </a:lnTo>
                    <a:lnTo>
                      <a:pt x="2828" y="726"/>
                    </a:lnTo>
                    <a:lnTo>
                      <a:pt x="2854" y="692"/>
                    </a:lnTo>
                    <a:lnTo>
                      <a:pt x="2915" y="614"/>
                    </a:lnTo>
                    <a:lnTo>
                      <a:pt x="2982" y="528"/>
                    </a:lnTo>
                    <a:lnTo>
                      <a:pt x="3048" y="446"/>
                    </a:lnTo>
                    <a:lnTo>
                      <a:pt x="3105" y="375"/>
                    </a:lnTo>
                    <a:lnTo>
                      <a:pt x="3144" y="327"/>
                    </a:lnTo>
                    <a:lnTo>
                      <a:pt x="3159" y="308"/>
                    </a:lnTo>
                    <a:lnTo>
                      <a:pt x="3235" y="237"/>
                    </a:lnTo>
                    <a:lnTo>
                      <a:pt x="3300" y="176"/>
                    </a:lnTo>
                    <a:lnTo>
                      <a:pt x="3356" y="125"/>
                    </a:lnTo>
                    <a:lnTo>
                      <a:pt x="3403" y="84"/>
                    </a:lnTo>
                    <a:lnTo>
                      <a:pt x="3441" y="51"/>
                    </a:lnTo>
                    <a:lnTo>
                      <a:pt x="3472" y="27"/>
                    </a:lnTo>
                    <a:lnTo>
                      <a:pt x="3495" y="11"/>
                    </a:lnTo>
                    <a:lnTo>
                      <a:pt x="3510" y="2"/>
                    </a:lnTo>
                    <a:lnTo>
                      <a:pt x="3521" y="0"/>
                    </a:lnTo>
                    <a:lnTo>
                      <a:pt x="3524" y="4"/>
                    </a:lnTo>
                    <a:lnTo>
                      <a:pt x="3521" y="15"/>
                    </a:lnTo>
                    <a:lnTo>
                      <a:pt x="3514" y="29"/>
                    </a:lnTo>
                    <a:lnTo>
                      <a:pt x="3501" y="50"/>
                    </a:lnTo>
                    <a:lnTo>
                      <a:pt x="3485" y="73"/>
                    </a:lnTo>
                    <a:lnTo>
                      <a:pt x="3465" y="102"/>
                    </a:lnTo>
                    <a:lnTo>
                      <a:pt x="3443" y="133"/>
                    </a:lnTo>
                    <a:lnTo>
                      <a:pt x="3389" y="202"/>
                    </a:lnTo>
                    <a:lnTo>
                      <a:pt x="3328" y="278"/>
                    </a:lnTo>
                    <a:lnTo>
                      <a:pt x="3264" y="356"/>
                    </a:lnTo>
                    <a:lnTo>
                      <a:pt x="3203" y="433"/>
                    </a:lnTo>
                    <a:lnTo>
                      <a:pt x="3145" y="503"/>
                    </a:lnTo>
                    <a:lnTo>
                      <a:pt x="3097" y="562"/>
                    </a:lnTo>
                    <a:lnTo>
                      <a:pt x="3061" y="608"/>
                    </a:lnTo>
                    <a:lnTo>
                      <a:pt x="3042" y="633"/>
                    </a:lnTo>
                    <a:lnTo>
                      <a:pt x="3016" y="672"/>
                    </a:lnTo>
                    <a:lnTo>
                      <a:pt x="2986" y="718"/>
                    </a:lnTo>
                    <a:lnTo>
                      <a:pt x="2955" y="766"/>
                    </a:lnTo>
                    <a:lnTo>
                      <a:pt x="2922" y="818"/>
                    </a:lnTo>
                    <a:lnTo>
                      <a:pt x="2891" y="869"/>
                    </a:lnTo>
                    <a:lnTo>
                      <a:pt x="2863" y="918"/>
                    </a:lnTo>
                    <a:lnTo>
                      <a:pt x="2852" y="942"/>
                    </a:lnTo>
                    <a:lnTo>
                      <a:pt x="2841" y="965"/>
                    </a:lnTo>
                    <a:lnTo>
                      <a:pt x="2833" y="985"/>
                    </a:lnTo>
                    <a:lnTo>
                      <a:pt x="2826" y="1004"/>
                    </a:lnTo>
                    <a:lnTo>
                      <a:pt x="2820" y="1028"/>
                    </a:lnTo>
                    <a:lnTo>
                      <a:pt x="2809" y="1063"/>
                    </a:lnTo>
                    <a:lnTo>
                      <a:pt x="2795" y="1108"/>
                    </a:lnTo>
                    <a:lnTo>
                      <a:pt x="2775" y="1161"/>
                    </a:lnTo>
                    <a:lnTo>
                      <a:pt x="2764" y="1191"/>
                    </a:lnTo>
                    <a:lnTo>
                      <a:pt x="2751" y="1222"/>
                    </a:lnTo>
                    <a:lnTo>
                      <a:pt x="2735" y="1256"/>
                    </a:lnTo>
                    <a:lnTo>
                      <a:pt x="2719" y="1291"/>
                    </a:lnTo>
                    <a:lnTo>
                      <a:pt x="2701" y="1327"/>
                    </a:lnTo>
                    <a:lnTo>
                      <a:pt x="2681" y="1364"/>
                    </a:lnTo>
                    <a:lnTo>
                      <a:pt x="2659" y="1403"/>
                    </a:lnTo>
                    <a:lnTo>
                      <a:pt x="2634" y="1442"/>
                    </a:lnTo>
                    <a:lnTo>
                      <a:pt x="2609" y="1483"/>
                    </a:lnTo>
                    <a:lnTo>
                      <a:pt x="2580" y="1524"/>
                    </a:lnTo>
                    <a:lnTo>
                      <a:pt x="2549" y="1566"/>
                    </a:lnTo>
                    <a:lnTo>
                      <a:pt x="2516" y="1607"/>
                    </a:lnTo>
                    <a:lnTo>
                      <a:pt x="2480" y="1650"/>
                    </a:lnTo>
                    <a:lnTo>
                      <a:pt x="2441" y="1693"/>
                    </a:lnTo>
                    <a:lnTo>
                      <a:pt x="2400" y="1735"/>
                    </a:lnTo>
                    <a:lnTo>
                      <a:pt x="2355" y="1777"/>
                    </a:lnTo>
                    <a:lnTo>
                      <a:pt x="2309" y="1819"/>
                    </a:lnTo>
                    <a:lnTo>
                      <a:pt x="2259" y="1860"/>
                    </a:lnTo>
                    <a:lnTo>
                      <a:pt x="2206" y="1902"/>
                    </a:lnTo>
                    <a:lnTo>
                      <a:pt x="2150" y="1943"/>
                    </a:lnTo>
                    <a:lnTo>
                      <a:pt x="2090" y="1982"/>
                    </a:lnTo>
                    <a:lnTo>
                      <a:pt x="2027" y="2020"/>
                    </a:lnTo>
                    <a:lnTo>
                      <a:pt x="1960" y="2058"/>
                    </a:lnTo>
                    <a:lnTo>
                      <a:pt x="1890" y="2094"/>
                    </a:lnTo>
                    <a:lnTo>
                      <a:pt x="1884" y="2097"/>
                    </a:lnTo>
                    <a:lnTo>
                      <a:pt x="1865" y="2107"/>
                    </a:lnTo>
                    <a:lnTo>
                      <a:pt x="1836" y="2123"/>
                    </a:lnTo>
                    <a:lnTo>
                      <a:pt x="1795" y="2143"/>
                    </a:lnTo>
                    <a:lnTo>
                      <a:pt x="1746" y="2168"/>
                    </a:lnTo>
                    <a:lnTo>
                      <a:pt x="1688" y="2196"/>
                    </a:lnTo>
                    <a:lnTo>
                      <a:pt x="1624" y="2226"/>
                    </a:lnTo>
                    <a:lnTo>
                      <a:pt x="1553" y="2259"/>
                    </a:lnTo>
                    <a:lnTo>
                      <a:pt x="1479" y="2292"/>
                    </a:lnTo>
                    <a:lnTo>
                      <a:pt x="1400" y="2326"/>
                    </a:lnTo>
                    <a:lnTo>
                      <a:pt x="1319" y="2359"/>
                    </a:lnTo>
                    <a:lnTo>
                      <a:pt x="1236" y="2392"/>
                    </a:lnTo>
                    <a:lnTo>
                      <a:pt x="1194" y="2407"/>
                    </a:lnTo>
                    <a:lnTo>
                      <a:pt x="1153" y="2421"/>
                    </a:lnTo>
                    <a:lnTo>
                      <a:pt x="1111" y="2436"/>
                    </a:lnTo>
                    <a:lnTo>
                      <a:pt x="1070" y="2449"/>
                    </a:lnTo>
                    <a:lnTo>
                      <a:pt x="1029" y="2462"/>
                    </a:lnTo>
                    <a:lnTo>
                      <a:pt x="989" y="2473"/>
                    </a:lnTo>
                    <a:lnTo>
                      <a:pt x="949" y="2483"/>
                    </a:lnTo>
                    <a:lnTo>
                      <a:pt x="910" y="2492"/>
                    </a:lnTo>
                    <a:lnTo>
                      <a:pt x="839" y="2508"/>
                    </a:lnTo>
                    <a:lnTo>
                      <a:pt x="771" y="2520"/>
                    </a:lnTo>
                    <a:lnTo>
                      <a:pt x="707" y="2532"/>
                    </a:lnTo>
                    <a:lnTo>
                      <a:pt x="644" y="2540"/>
                    </a:lnTo>
                    <a:lnTo>
                      <a:pt x="586" y="2546"/>
                    </a:lnTo>
                    <a:lnTo>
                      <a:pt x="529" y="2551"/>
                    </a:lnTo>
                    <a:lnTo>
                      <a:pt x="502" y="2552"/>
                    </a:lnTo>
                    <a:lnTo>
                      <a:pt x="476" y="2552"/>
                    </a:lnTo>
                    <a:lnTo>
                      <a:pt x="449" y="2553"/>
                    </a:lnTo>
                    <a:lnTo>
                      <a:pt x="423" y="2552"/>
                    </a:lnTo>
                    <a:lnTo>
                      <a:pt x="398" y="2552"/>
                    </a:lnTo>
                    <a:lnTo>
                      <a:pt x="374" y="2550"/>
                    </a:lnTo>
                    <a:lnTo>
                      <a:pt x="350" y="2548"/>
                    </a:lnTo>
                    <a:lnTo>
                      <a:pt x="327" y="2546"/>
                    </a:lnTo>
                    <a:lnTo>
                      <a:pt x="304" y="2543"/>
                    </a:lnTo>
                    <a:lnTo>
                      <a:pt x="282" y="2540"/>
                    </a:lnTo>
                    <a:lnTo>
                      <a:pt x="259" y="2536"/>
                    </a:lnTo>
                    <a:lnTo>
                      <a:pt x="238" y="2532"/>
                    </a:lnTo>
                    <a:lnTo>
                      <a:pt x="217" y="2526"/>
                    </a:lnTo>
                    <a:lnTo>
                      <a:pt x="197" y="2521"/>
                    </a:lnTo>
                    <a:lnTo>
                      <a:pt x="176" y="2515"/>
                    </a:lnTo>
                    <a:lnTo>
                      <a:pt x="156" y="2509"/>
                    </a:lnTo>
                    <a:lnTo>
                      <a:pt x="137" y="2502"/>
                    </a:lnTo>
                    <a:lnTo>
                      <a:pt x="117" y="2494"/>
                    </a:lnTo>
                    <a:lnTo>
                      <a:pt x="99" y="2486"/>
                    </a:lnTo>
                    <a:lnTo>
                      <a:pt x="80" y="2478"/>
                    </a:lnTo>
                    <a:lnTo>
                      <a:pt x="75" y="2475"/>
                    </a:lnTo>
                    <a:lnTo>
                      <a:pt x="64" y="2465"/>
                    </a:lnTo>
                    <a:lnTo>
                      <a:pt x="56" y="2457"/>
                    </a:lnTo>
                    <a:lnTo>
                      <a:pt x="47" y="2448"/>
                    </a:lnTo>
                    <a:lnTo>
                      <a:pt x="39" y="2437"/>
                    </a:lnTo>
                    <a:lnTo>
                      <a:pt x="31" y="2424"/>
                    </a:lnTo>
                    <a:lnTo>
                      <a:pt x="23" y="2411"/>
                    </a:lnTo>
                    <a:lnTo>
                      <a:pt x="14" y="2396"/>
                    </a:lnTo>
                    <a:lnTo>
                      <a:pt x="8" y="2378"/>
                    </a:lnTo>
                    <a:lnTo>
                      <a:pt x="3" y="2360"/>
                    </a:lnTo>
                    <a:lnTo>
                      <a:pt x="2" y="2350"/>
                    </a:lnTo>
                    <a:lnTo>
                      <a:pt x="0" y="2340"/>
                    </a:lnTo>
                    <a:lnTo>
                      <a:pt x="0" y="2330"/>
                    </a:lnTo>
                    <a:lnTo>
                      <a:pt x="0" y="2318"/>
                    </a:lnTo>
                    <a:lnTo>
                      <a:pt x="0" y="2307"/>
                    </a:lnTo>
                    <a:lnTo>
                      <a:pt x="2" y="2296"/>
                    </a:lnTo>
                    <a:lnTo>
                      <a:pt x="4" y="2283"/>
                    </a:lnTo>
                    <a:lnTo>
                      <a:pt x="6" y="2271"/>
                    </a:lnTo>
                    <a:lnTo>
                      <a:pt x="9" y="2260"/>
                    </a:lnTo>
                    <a:lnTo>
                      <a:pt x="13" y="2249"/>
                    </a:lnTo>
                    <a:lnTo>
                      <a:pt x="19" y="2239"/>
                    </a:lnTo>
                    <a:lnTo>
                      <a:pt x="24" y="2230"/>
                    </a:lnTo>
                    <a:lnTo>
                      <a:pt x="31" y="2221"/>
                    </a:lnTo>
                    <a:lnTo>
                      <a:pt x="37" y="2212"/>
                    </a:lnTo>
                    <a:lnTo>
                      <a:pt x="44" y="2204"/>
                    </a:lnTo>
                    <a:lnTo>
                      <a:pt x="52" y="2197"/>
                    </a:lnTo>
                    <a:lnTo>
                      <a:pt x="61" y="2190"/>
                    </a:lnTo>
                    <a:lnTo>
                      <a:pt x="70" y="2184"/>
                    </a:lnTo>
                    <a:lnTo>
                      <a:pt x="79" y="2178"/>
                    </a:lnTo>
                    <a:lnTo>
                      <a:pt x="89" y="2172"/>
                    </a:lnTo>
                    <a:lnTo>
                      <a:pt x="109" y="2163"/>
                    </a:lnTo>
                    <a:lnTo>
                      <a:pt x="130" y="2155"/>
                    </a:lnTo>
                    <a:lnTo>
                      <a:pt x="151" y="2148"/>
                    </a:lnTo>
                    <a:lnTo>
                      <a:pt x="173" y="2141"/>
                    </a:lnTo>
                    <a:lnTo>
                      <a:pt x="195" y="2135"/>
                    </a:lnTo>
                    <a:lnTo>
                      <a:pt x="215" y="2131"/>
                    </a:lnTo>
                    <a:lnTo>
                      <a:pt x="254" y="2123"/>
                    </a:lnTo>
                    <a:lnTo>
                      <a:pt x="286" y="2114"/>
                    </a:lnTo>
                    <a:close/>
                  </a:path>
                </a:pathLst>
              </a:custGeom>
              <a:solidFill>
                <a:srgbClr val="9696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13" name="Freeform 2233">
                <a:extLst>
                  <a:ext uri="{FF2B5EF4-FFF2-40B4-BE49-F238E27FC236}">
                    <a16:creationId xmlns:a16="http://schemas.microsoft.com/office/drawing/2014/main" id="{7A24A518-1AA8-43EB-A093-FEFDBB3C2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6" y="3276"/>
                <a:ext cx="230" cy="166"/>
              </a:xfrm>
              <a:custGeom>
                <a:avLst/>
                <a:gdLst>
                  <a:gd name="T0" fmla="*/ 2 w 3448"/>
                  <a:gd name="T1" fmla="*/ 9 h 2488"/>
                  <a:gd name="T2" fmla="*/ 3 w 3448"/>
                  <a:gd name="T3" fmla="*/ 9 h 2488"/>
                  <a:gd name="T4" fmla="*/ 5 w 3448"/>
                  <a:gd name="T5" fmla="*/ 8 h 2488"/>
                  <a:gd name="T6" fmla="*/ 7 w 3448"/>
                  <a:gd name="T7" fmla="*/ 7 h 2488"/>
                  <a:gd name="T8" fmla="*/ 9 w 3448"/>
                  <a:gd name="T9" fmla="*/ 6 h 2488"/>
                  <a:gd name="T10" fmla="*/ 9 w 3448"/>
                  <a:gd name="T11" fmla="*/ 6 h 2488"/>
                  <a:gd name="T12" fmla="*/ 10 w 3448"/>
                  <a:gd name="T13" fmla="*/ 5 h 2488"/>
                  <a:gd name="T14" fmla="*/ 11 w 3448"/>
                  <a:gd name="T15" fmla="*/ 5 h 2488"/>
                  <a:gd name="T16" fmla="*/ 11 w 3448"/>
                  <a:gd name="T17" fmla="*/ 4 h 2488"/>
                  <a:gd name="T18" fmla="*/ 12 w 3448"/>
                  <a:gd name="T19" fmla="*/ 4 h 2488"/>
                  <a:gd name="T20" fmla="*/ 12 w 3448"/>
                  <a:gd name="T21" fmla="*/ 3 h 2488"/>
                  <a:gd name="T22" fmla="*/ 12 w 3448"/>
                  <a:gd name="T23" fmla="*/ 3 h 2488"/>
                  <a:gd name="T24" fmla="*/ 13 w 3448"/>
                  <a:gd name="T25" fmla="*/ 2 h 2488"/>
                  <a:gd name="T26" fmla="*/ 14 w 3448"/>
                  <a:gd name="T27" fmla="*/ 1 h 2488"/>
                  <a:gd name="T28" fmla="*/ 15 w 3448"/>
                  <a:gd name="T29" fmla="*/ 0 h 2488"/>
                  <a:gd name="T30" fmla="*/ 15 w 3448"/>
                  <a:gd name="T31" fmla="*/ 0 h 2488"/>
                  <a:gd name="T32" fmla="*/ 15 w 3448"/>
                  <a:gd name="T33" fmla="*/ 0 h 2488"/>
                  <a:gd name="T34" fmla="*/ 15 w 3448"/>
                  <a:gd name="T35" fmla="*/ 0 h 2488"/>
                  <a:gd name="T36" fmla="*/ 14 w 3448"/>
                  <a:gd name="T37" fmla="*/ 2 h 2488"/>
                  <a:gd name="T38" fmla="*/ 13 w 3448"/>
                  <a:gd name="T39" fmla="*/ 3 h 2488"/>
                  <a:gd name="T40" fmla="*/ 13 w 3448"/>
                  <a:gd name="T41" fmla="*/ 3 h 2488"/>
                  <a:gd name="T42" fmla="*/ 13 w 3448"/>
                  <a:gd name="T43" fmla="*/ 4 h 2488"/>
                  <a:gd name="T44" fmla="*/ 13 w 3448"/>
                  <a:gd name="T45" fmla="*/ 4 h 2488"/>
                  <a:gd name="T46" fmla="*/ 12 w 3448"/>
                  <a:gd name="T47" fmla="*/ 5 h 2488"/>
                  <a:gd name="T48" fmla="*/ 12 w 3448"/>
                  <a:gd name="T49" fmla="*/ 6 h 2488"/>
                  <a:gd name="T50" fmla="*/ 12 w 3448"/>
                  <a:gd name="T51" fmla="*/ 6 h 2488"/>
                  <a:gd name="T52" fmla="*/ 11 w 3448"/>
                  <a:gd name="T53" fmla="*/ 7 h 2488"/>
                  <a:gd name="T54" fmla="*/ 10 w 3448"/>
                  <a:gd name="T55" fmla="*/ 8 h 2488"/>
                  <a:gd name="T56" fmla="*/ 9 w 3448"/>
                  <a:gd name="T57" fmla="*/ 9 h 2488"/>
                  <a:gd name="T58" fmla="*/ 8 w 3448"/>
                  <a:gd name="T59" fmla="*/ 9 h 2488"/>
                  <a:gd name="T60" fmla="*/ 8 w 3448"/>
                  <a:gd name="T61" fmla="*/ 9 h 2488"/>
                  <a:gd name="T62" fmla="*/ 7 w 3448"/>
                  <a:gd name="T63" fmla="*/ 10 h 2488"/>
                  <a:gd name="T64" fmla="*/ 5 w 3448"/>
                  <a:gd name="T65" fmla="*/ 10 h 2488"/>
                  <a:gd name="T66" fmla="*/ 5 w 3448"/>
                  <a:gd name="T67" fmla="*/ 11 h 2488"/>
                  <a:gd name="T68" fmla="*/ 4 w 3448"/>
                  <a:gd name="T69" fmla="*/ 11 h 2488"/>
                  <a:gd name="T70" fmla="*/ 3 w 3448"/>
                  <a:gd name="T71" fmla="*/ 11 h 2488"/>
                  <a:gd name="T72" fmla="*/ 2 w 3448"/>
                  <a:gd name="T73" fmla="*/ 11 h 2488"/>
                  <a:gd name="T74" fmla="*/ 1 w 3448"/>
                  <a:gd name="T75" fmla="*/ 11 h 2488"/>
                  <a:gd name="T76" fmla="*/ 1 w 3448"/>
                  <a:gd name="T77" fmla="*/ 11 h 2488"/>
                  <a:gd name="T78" fmla="*/ 1 w 3448"/>
                  <a:gd name="T79" fmla="*/ 11 h 2488"/>
                  <a:gd name="T80" fmla="*/ 0 w 3448"/>
                  <a:gd name="T81" fmla="*/ 11 h 2488"/>
                  <a:gd name="T82" fmla="*/ 0 w 3448"/>
                  <a:gd name="T83" fmla="*/ 11 h 2488"/>
                  <a:gd name="T84" fmla="*/ 0 w 3448"/>
                  <a:gd name="T85" fmla="*/ 10 h 2488"/>
                  <a:gd name="T86" fmla="*/ 0 w 3448"/>
                  <a:gd name="T87" fmla="*/ 10 h 2488"/>
                  <a:gd name="T88" fmla="*/ 0 w 3448"/>
                  <a:gd name="T89" fmla="*/ 10 h 2488"/>
                  <a:gd name="T90" fmla="*/ 0 w 3448"/>
                  <a:gd name="T91" fmla="*/ 10 h 2488"/>
                  <a:gd name="T92" fmla="*/ 0 w 3448"/>
                  <a:gd name="T93" fmla="*/ 10 h 2488"/>
                  <a:gd name="T94" fmla="*/ 0 w 3448"/>
                  <a:gd name="T95" fmla="*/ 9 h 2488"/>
                  <a:gd name="T96" fmla="*/ 1 w 3448"/>
                  <a:gd name="T97" fmla="*/ 9 h 2488"/>
                  <a:gd name="T98" fmla="*/ 1 w 3448"/>
                  <a:gd name="T99" fmla="*/ 9 h 248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3448" h="2488">
                    <a:moveTo>
                      <a:pt x="309" y="2086"/>
                    </a:moveTo>
                    <a:lnTo>
                      <a:pt x="332" y="2079"/>
                    </a:lnTo>
                    <a:lnTo>
                      <a:pt x="358" y="2070"/>
                    </a:lnTo>
                    <a:lnTo>
                      <a:pt x="389" y="2059"/>
                    </a:lnTo>
                    <a:lnTo>
                      <a:pt x="424" y="2045"/>
                    </a:lnTo>
                    <a:lnTo>
                      <a:pt x="506" y="2013"/>
                    </a:lnTo>
                    <a:lnTo>
                      <a:pt x="599" y="1973"/>
                    </a:lnTo>
                    <a:lnTo>
                      <a:pt x="704" y="1927"/>
                    </a:lnTo>
                    <a:lnTo>
                      <a:pt x="818" y="1876"/>
                    </a:lnTo>
                    <a:lnTo>
                      <a:pt x="938" y="1821"/>
                    </a:lnTo>
                    <a:lnTo>
                      <a:pt x="1063" y="1763"/>
                    </a:lnTo>
                    <a:lnTo>
                      <a:pt x="1189" y="1705"/>
                    </a:lnTo>
                    <a:lnTo>
                      <a:pt x="1317" y="1646"/>
                    </a:lnTo>
                    <a:lnTo>
                      <a:pt x="1441" y="1587"/>
                    </a:lnTo>
                    <a:lnTo>
                      <a:pt x="1563" y="1531"/>
                    </a:lnTo>
                    <a:lnTo>
                      <a:pt x="1678" y="1476"/>
                    </a:lnTo>
                    <a:lnTo>
                      <a:pt x="1784" y="1427"/>
                    </a:lnTo>
                    <a:lnTo>
                      <a:pt x="1881" y="1383"/>
                    </a:lnTo>
                    <a:lnTo>
                      <a:pt x="1964" y="1344"/>
                    </a:lnTo>
                    <a:lnTo>
                      <a:pt x="2001" y="1328"/>
                    </a:lnTo>
                    <a:lnTo>
                      <a:pt x="2036" y="1312"/>
                    </a:lnTo>
                    <a:lnTo>
                      <a:pt x="2069" y="1295"/>
                    </a:lnTo>
                    <a:lnTo>
                      <a:pt x="2102" y="1278"/>
                    </a:lnTo>
                    <a:lnTo>
                      <a:pt x="2133" y="1261"/>
                    </a:lnTo>
                    <a:lnTo>
                      <a:pt x="2163" y="1245"/>
                    </a:lnTo>
                    <a:lnTo>
                      <a:pt x="2192" y="1228"/>
                    </a:lnTo>
                    <a:lnTo>
                      <a:pt x="2220" y="1211"/>
                    </a:lnTo>
                    <a:lnTo>
                      <a:pt x="2272" y="1178"/>
                    </a:lnTo>
                    <a:lnTo>
                      <a:pt x="2321" y="1145"/>
                    </a:lnTo>
                    <a:lnTo>
                      <a:pt x="2364" y="1113"/>
                    </a:lnTo>
                    <a:lnTo>
                      <a:pt x="2404" y="1082"/>
                    </a:lnTo>
                    <a:lnTo>
                      <a:pt x="2440" y="1051"/>
                    </a:lnTo>
                    <a:lnTo>
                      <a:pt x="2472" y="1023"/>
                    </a:lnTo>
                    <a:lnTo>
                      <a:pt x="2502" y="995"/>
                    </a:lnTo>
                    <a:lnTo>
                      <a:pt x="2528" y="970"/>
                    </a:lnTo>
                    <a:lnTo>
                      <a:pt x="2572" y="924"/>
                    </a:lnTo>
                    <a:lnTo>
                      <a:pt x="2605" y="888"/>
                    </a:lnTo>
                    <a:lnTo>
                      <a:pt x="2610" y="885"/>
                    </a:lnTo>
                    <a:lnTo>
                      <a:pt x="2625" y="874"/>
                    </a:lnTo>
                    <a:lnTo>
                      <a:pt x="2648" y="859"/>
                    </a:lnTo>
                    <a:lnTo>
                      <a:pt x="2674" y="838"/>
                    </a:lnTo>
                    <a:lnTo>
                      <a:pt x="2703" y="815"/>
                    </a:lnTo>
                    <a:lnTo>
                      <a:pt x="2729" y="791"/>
                    </a:lnTo>
                    <a:lnTo>
                      <a:pt x="2742" y="777"/>
                    </a:lnTo>
                    <a:lnTo>
                      <a:pt x="2752" y="765"/>
                    </a:lnTo>
                    <a:lnTo>
                      <a:pt x="2761" y="753"/>
                    </a:lnTo>
                    <a:lnTo>
                      <a:pt x="2769" y="740"/>
                    </a:lnTo>
                    <a:lnTo>
                      <a:pt x="2779" y="725"/>
                    </a:lnTo>
                    <a:lnTo>
                      <a:pt x="2795" y="702"/>
                    </a:lnTo>
                    <a:lnTo>
                      <a:pt x="2817" y="673"/>
                    </a:lnTo>
                    <a:lnTo>
                      <a:pt x="2844" y="638"/>
                    </a:lnTo>
                    <a:lnTo>
                      <a:pt x="2905" y="558"/>
                    </a:lnTo>
                    <a:lnTo>
                      <a:pt x="2973" y="472"/>
                    </a:lnTo>
                    <a:lnTo>
                      <a:pt x="3040" y="387"/>
                    </a:lnTo>
                    <a:lnTo>
                      <a:pt x="3098" y="315"/>
                    </a:lnTo>
                    <a:lnTo>
                      <a:pt x="3138" y="266"/>
                    </a:lnTo>
                    <a:lnTo>
                      <a:pt x="3153" y="246"/>
                    </a:lnTo>
                    <a:lnTo>
                      <a:pt x="3216" y="186"/>
                    </a:lnTo>
                    <a:lnTo>
                      <a:pt x="3271" y="136"/>
                    </a:lnTo>
                    <a:lnTo>
                      <a:pt x="3317" y="94"/>
                    </a:lnTo>
                    <a:lnTo>
                      <a:pt x="3356" y="61"/>
                    </a:lnTo>
                    <a:lnTo>
                      <a:pt x="3387" y="35"/>
                    </a:lnTo>
                    <a:lnTo>
                      <a:pt x="3412" y="17"/>
                    </a:lnTo>
                    <a:lnTo>
                      <a:pt x="3429" y="5"/>
                    </a:lnTo>
                    <a:lnTo>
                      <a:pt x="3441" y="0"/>
                    </a:lnTo>
                    <a:lnTo>
                      <a:pt x="3447" y="0"/>
                    </a:lnTo>
                    <a:lnTo>
                      <a:pt x="3448" y="7"/>
                    </a:lnTo>
                    <a:lnTo>
                      <a:pt x="3444" y="19"/>
                    </a:lnTo>
                    <a:lnTo>
                      <a:pt x="3434" y="34"/>
                    </a:lnTo>
                    <a:lnTo>
                      <a:pt x="3422" y="55"/>
                    </a:lnTo>
                    <a:lnTo>
                      <a:pt x="3407" y="78"/>
                    </a:lnTo>
                    <a:lnTo>
                      <a:pt x="3387" y="105"/>
                    </a:lnTo>
                    <a:lnTo>
                      <a:pt x="3366" y="135"/>
                    </a:lnTo>
                    <a:lnTo>
                      <a:pt x="3316" y="200"/>
                    </a:lnTo>
                    <a:lnTo>
                      <a:pt x="3261" y="271"/>
                    </a:lnTo>
                    <a:lnTo>
                      <a:pt x="3203" y="343"/>
                    </a:lnTo>
                    <a:lnTo>
                      <a:pt x="3146" y="413"/>
                    </a:lnTo>
                    <a:lnTo>
                      <a:pt x="3094" y="478"/>
                    </a:lnTo>
                    <a:lnTo>
                      <a:pt x="3050" y="532"/>
                    </a:lnTo>
                    <a:lnTo>
                      <a:pt x="3018" y="573"/>
                    </a:lnTo>
                    <a:lnTo>
                      <a:pt x="3000" y="597"/>
                    </a:lnTo>
                    <a:lnTo>
                      <a:pt x="2977" y="635"/>
                    </a:lnTo>
                    <a:lnTo>
                      <a:pt x="2952" y="676"/>
                    </a:lnTo>
                    <a:lnTo>
                      <a:pt x="2925" y="722"/>
                    </a:lnTo>
                    <a:lnTo>
                      <a:pt x="2899" y="768"/>
                    </a:lnTo>
                    <a:lnTo>
                      <a:pt x="2874" y="814"/>
                    </a:lnTo>
                    <a:lnTo>
                      <a:pt x="2853" y="860"/>
                    </a:lnTo>
                    <a:lnTo>
                      <a:pt x="2843" y="881"/>
                    </a:lnTo>
                    <a:lnTo>
                      <a:pt x="2834" y="902"/>
                    </a:lnTo>
                    <a:lnTo>
                      <a:pt x="2827" y="921"/>
                    </a:lnTo>
                    <a:lnTo>
                      <a:pt x="2821" y="940"/>
                    </a:lnTo>
                    <a:lnTo>
                      <a:pt x="2814" y="964"/>
                    </a:lnTo>
                    <a:lnTo>
                      <a:pt x="2803" y="999"/>
                    </a:lnTo>
                    <a:lnTo>
                      <a:pt x="2789" y="1044"/>
                    </a:lnTo>
                    <a:lnTo>
                      <a:pt x="2769" y="1097"/>
                    </a:lnTo>
                    <a:lnTo>
                      <a:pt x="2758" y="1127"/>
                    </a:lnTo>
                    <a:lnTo>
                      <a:pt x="2745" y="1159"/>
                    </a:lnTo>
                    <a:lnTo>
                      <a:pt x="2730" y="1192"/>
                    </a:lnTo>
                    <a:lnTo>
                      <a:pt x="2714" y="1227"/>
                    </a:lnTo>
                    <a:lnTo>
                      <a:pt x="2695" y="1263"/>
                    </a:lnTo>
                    <a:lnTo>
                      <a:pt x="2675" y="1300"/>
                    </a:lnTo>
                    <a:lnTo>
                      <a:pt x="2653" y="1339"/>
                    </a:lnTo>
                    <a:lnTo>
                      <a:pt x="2628" y="1378"/>
                    </a:lnTo>
                    <a:lnTo>
                      <a:pt x="2603" y="1420"/>
                    </a:lnTo>
                    <a:lnTo>
                      <a:pt x="2574" y="1461"/>
                    </a:lnTo>
                    <a:lnTo>
                      <a:pt x="2543" y="1502"/>
                    </a:lnTo>
                    <a:lnTo>
                      <a:pt x="2509" y="1544"/>
                    </a:lnTo>
                    <a:lnTo>
                      <a:pt x="2474" y="1586"/>
                    </a:lnTo>
                    <a:lnTo>
                      <a:pt x="2435" y="1629"/>
                    </a:lnTo>
                    <a:lnTo>
                      <a:pt x="2394" y="1671"/>
                    </a:lnTo>
                    <a:lnTo>
                      <a:pt x="2349" y="1714"/>
                    </a:lnTo>
                    <a:lnTo>
                      <a:pt x="2303" y="1755"/>
                    </a:lnTo>
                    <a:lnTo>
                      <a:pt x="2253" y="1797"/>
                    </a:lnTo>
                    <a:lnTo>
                      <a:pt x="2200" y="1839"/>
                    </a:lnTo>
                    <a:lnTo>
                      <a:pt x="2144" y="1879"/>
                    </a:lnTo>
                    <a:lnTo>
                      <a:pt x="2084" y="1918"/>
                    </a:lnTo>
                    <a:lnTo>
                      <a:pt x="2021" y="1956"/>
                    </a:lnTo>
                    <a:lnTo>
                      <a:pt x="1955" y="1994"/>
                    </a:lnTo>
                    <a:lnTo>
                      <a:pt x="1885" y="2030"/>
                    </a:lnTo>
                    <a:lnTo>
                      <a:pt x="1878" y="2033"/>
                    </a:lnTo>
                    <a:lnTo>
                      <a:pt x="1859" y="2043"/>
                    </a:lnTo>
                    <a:lnTo>
                      <a:pt x="1830" y="2059"/>
                    </a:lnTo>
                    <a:lnTo>
                      <a:pt x="1789" y="2079"/>
                    </a:lnTo>
                    <a:lnTo>
                      <a:pt x="1740" y="2104"/>
                    </a:lnTo>
                    <a:lnTo>
                      <a:pt x="1682" y="2132"/>
                    </a:lnTo>
                    <a:lnTo>
                      <a:pt x="1619" y="2162"/>
                    </a:lnTo>
                    <a:lnTo>
                      <a:pt x="1549" y="2195"/>
                    </a:lnTo>
                    <a:lnTo>
                      <a:pt x="1473" y="2228"/>
                    </a:lnTo>
                    <a:lnTo>
                      <a:pt x="1395" y="2262"/>
                    </a:lnTo>
                    <a:lnTo>
                      <a:pt x="1314" y="2295"/>
                    </a:lnTo>
                    <a:lnTo>
                      <a:pt x="1230" y="2327"/>
                    </a:lnTo>
                    <a:lnTo>
                      <a:pt x="1189" y="2342"/>
                    </a:lnTo>
                    <a:lnTo>
                      <a:pt x="1147" y="2357"/>
                    </a:lnTo>
                    <a:lnTo>
                      <a:pt x="1106" y="2372"/>
                    </a:lnTo>
                    <a:lnTo>
                      <a:pt x="1065" y="2384"/>
                    </a:lnTo>
                    <a:lnTo>
                      <a:pt x="1023" y="2397"/>
                    </a:lnTo>
                    <a:lnTo>
                      <a:pt x="983" y="2409"/>
                    </a:lnTo>
                    <a:lnTo>
                      <a:pt x="943" y="2419"/>
                    </a:lnTo>
                    <a:lnTo>
                      <a:pt x="905" y="2428"/>
                    </a:lnTo>
                    <a:lnTo>
                      <a:pt x="835" y="2443"/>
                    </a:lnTo>
                    <a:lnTo>
                      <a:pt x="769" y="2455"/>
                    </a:lnTo>
                    <a:lnTo>
                      <a:pt x="705" y="2466"/>
                    </a:lnTo>
                    <a:lnTo>
                      <a:pt x="645" y="2475"/>
                    </a:lnTo>
                    <a:lnTo>
                      <a:pt x="586" y="2481"/>
                    </a:lnTo>
                    <a:lnTo>
                      <a:pt x="530" y="2486"/>
                    </a:lnTo>
                    <a:lnTo>
                      <a:pt x="477" y="2488"/>
                    </a:lnTo>
                    <a:lnTo>
                      <a:pt x="426" y="2488"/>
                    </a:lnTo>
                    <a:lnTo>
                      <a:pt x="402" y="2488"/>
                    </a:lnTo>
                    <a:lnTo>
                      <a:pt x="377" y="2487"/>
                    </a:lnTo>
                    <a:lnTo>
                      <a:pt x="353" y="2485"/>
                    </a:lnTo>
                    <a:lnTo>
                      <a:pt x="330" y="2483"/>
                    </a:lnTo>
                    <a:lnTo>
                      <a:pt x="307" y="2480"/>
                    </a:lnTo>
                    <a:lnTo>
                      <a:pt x="285" y="2477"/>
                    </a:lnTo>
                    <a:lnTo>
                      <a:pt x="263" y="2474"/>
                    </a:lnTo>
                    <a:lnTo>
                      <a:pt x="241" y="2470"/>
                    </a:lnTo>
                    <a:lnTo>
                      <a:pt x="220" y="2464"/>
                    </a:lnTo>
                    <a:lnTo>
                      <a:pt x="200" y="2459"/>
                    </a:lnTo>
                    <a:lnTo>
                      <a:pt x="179" y="2453"/>
                    </a:lnTo>
                    <a:lnTo>
                      <a:pt x="160" y="2447"/>
                    </a:lnTo>
                    <a:lnTo>
                      <a:pt x="140" y="2441"/>
                    </a:lnTo>
                    <a:lnTo>
                      <a:pt x="121" y="2434"/>
                    </a:lnTo>
                    <a:lnTo>
                      <a:pt x="102" y="2425"/>
                    </a:lnTo>
                    <a:lnTo>
                      <a:pt x="84" y="2417"/>
                    </a:lnTo>
                    <a:lnTo>
                      <a:pt x="79" y="2414"/>
                    </a:lnTo>
                    <a:lnTo>
                      <a:pt x="67" y="2404"/>
                    </a:lnTo>
                    <a:lnTo>
                      <a:pt x="59" y="2396"/>
                    </a:lnTo>
                    <a:lnTo>
                      <a:pt x="51" y="2388"/>
                    </a:lnTo>
                    <a:lnTo>
                      <a:pt x="41" y="2378"/>
                    </a:lnTo>
                    <a:lnTo>
                      <a:pt x="32" y="2367"/>
                    </a:lnTo>
                    <a:lnTo>
                      <a:pt x="24" y="2353"/>
                    </a:lnTo>
                    <a:lnTo>
                      <a:pt x="16" y="2338"/>
                    </a:lnTo>
                    <a:lnTo>
                      <a:pt x="9" y="2321"/>
                    </a:lnTo>
                    <a:lnTo>
                      <a:pt x="4" y="2304"/>
                    </a:lnTo>
                    <a:lnTo>
                      <a:pt x="2" y="2295"/>
                    </a:lnTo>
                    <a:lnTo>
                      <a:pt x="1" y="2284"/>
                    </a:lnTo>
                    <a:lnTo>
                      <a:pt x="0" y="2274"/>
                    </a:lnTo>
                    <a:lnTo>
                      <a:pt x="0" y="2264"/>
                    </a:lnTo>
                    <a:lnTo>
                      <a:pt x="0" y="2252"/>
                    </a:lnTo>
                    <a:lnTo>
                      <a:pt x="1" y="2241"/>
                    </a:lnTo>
                    <a:lnTo>
                      <a:pt x="3" y="2230"/>
                    </a:lnTo>
                    <a:lnTo>
                      <a:pt x="6" y="2217"/>
                    </a:lnTo>
                    <a:lnTo>
                      <a:pt x="9" y="2207"/>
                    </a:lnTo>
                    <a:lnTo>
                      <a:pt x="14" y="2197"/>
                    </a:lnTo>
                    <a:lnTo>
                      <a:pt x="19" y="2186"/>
                    </a:lnTo>
                    <a:lnTo>
                      <a:pt x="25" y="2178"/>
                    </a:lnTo>
                    <a:lnTo>
                      <a:pt x="31" y="2170"/>
                    </a:lnTo>
                    <a:lnTo>
                      <a:pt x="38" y="2163"/>
                    </a:lnTo>
                    <a:lnTo>
                      <a:pt x="47" y="2156"/>
                    </a:lnTo>
                    <a:lnTo>
                      <a:pt x="56" y="2149"/>
                    </a:lnTo>
                    <a:lnTo>
                      <a:pt x="65" y="2143"/>
                    </a:lnTo>
                    <a:lnTo>
                      <a:pt x="74" y="2138"/>
                    </a:lnTo>
                    <a:lnTo>
                      <a:pt x="85" y="2133"/>
                    </a:lnTo>
                    <a:lnTo>
                      <a:pt x="96" y="2129"/>
                    </a:lnTo>
                    <a:lnTo>
                      <a:pt x="118" y="2121"/>
                    </a:lnTo>
                    <a:lnTo>
                      <a:pt x="141" y="2114"/>
                    </a:lnTo>
                    <a:lnTo>
                      <a:pt x="165" y="2109"/>
                    </a:lnTo>
                    <a:lnTo>
                      <a:pt x="189" y="2105"/>
                    </a:lnTo>
                    <a:lnTo>
                      <a:pt x="212" y="2101"/>
                    </a:lnTo>
                    <a:lnTo>
                      <a:pt x="235" y="2098"/>
                    </a:lnTo>
                    <a:lnTo>
                      <a:pt x="257" y="2095"/>
                    </a:lnTo>
                    <a:lnTo>
                      <a:pt x="276" y="2092"/>
                    </a:lnTo>
                    <a:lnTo>
                      <a:pt x="294" y="2089"/>
                    </a:lnTo>
                    <a:lnTo>
                      <a:pt x="309" y="2086"/>
                    </a:lnTo>
                    <a:close/>
                  </a:path>
                </a:pathLst>
              </a:custGeom>
              <a:solidFill>
                <a:srgbClr val="8E8A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14" name="Freeform 2234">
                <a:extLst>
                  <a:ext uri="{FF2B5EF4-FFF2-40B4-BE49-F238E27FC236}">
                    <a16:creationId xmlns:a16="http://schemas.microsoft.com/office/drawing/2014/main" id="{FC9F47B6-B561-49E4-8122-9D6F72854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6" y="3280"/>
                <a:ext cx="225" cy="162"/>
              </a:xfrm>
              <a:custGeom>
                <a:avLst/>
                <a:gdLst>
                  <a:gd name="T0" fmla="*/ 2 w 3374"/>
                  <a:gd name="T1" fmla="*/ 9 h 2428"/>
                  <a:gd name="T2" fmla="*/ 3 w 3374"/>
                  <a:gd name="T3" fmla="*/ 8 h 2428"/>
                  <a:gd name="T4" fmla="*/ 5 w 3374"/>
                  <a:gd name="T5" fmla="*/ 8 h 2428"/>
                  <a:gd name="T6" fmla="*/ 8 w 3374"/>
                  <a:gd name="T7" fmla="*/ 7 h 2428"/>
                  <a:gd name="T8" fmla="*/ 9 w 3374"/>
                  <a:gd name="T9" fmla="*/ 6 h 2428"/>
                  <a:gd name="T10" fmla="*/ 10 w 3374"/>
                  <a:gd name="T11" fmla="*/ 6 h 2428"/>
                  <a:gd name="T12" fmla="*/ 10 w 3374"/>
                  <a:gd name="T13" fmla="*/ 5 h 2428"/>
                  <a:gd name="T14" fmla="*/ 11 w 3374"/>
                  <a:gd name="T15" fmla="*/ 5 h 2428"/>
                  <a:gd name="T16" fmla="*/ 11 w 3374"/>
                  <a:gd name="T17" fmla="*/ 4 h 2428"/>
                  <a:gd name="T18" fmla="*/ 12 w 3374"/>
                  <a:gd name="T19" fmla="*/ 4 h 2428"/>
                  <a:gd name="T20" fmla="*/ 12 w 3374"/>
                  <a:gd name="T21" fmla="*/ 3 h 2428"/>
                  <a:gd name="T22" fmla="*/ 12 w 3374"/>
                  <a:gd name="T23" fmla="*/ 3 h 2428"/>
                  <a:gd name="T24" fmla="*/ 13 w 3374"/>
                  <a:gd name="T25" fmla="*/ 2 h 2428"/>
                  <a:gd name="T26" fmla="*/ 14 w 3374"/>
                  <a:gd name="T27" fmla="*/ 1 h 2428"/>
                  <a:gd name="T28" fmla="*/ 15 w 3374"/>
                  <a:gd name="T29" fmla="*/ 0 h 2428"/>
                  <a:gd name="T30" fmla="*/ 15 w 3374"/>
                  <a:gd name="T31" fmla="*/ 0 h 2428"/>
                  <a:gd name="T32" fmla="*/ 15 w 3374"/>
                  <a:gd name="T33" fmla="*/ 0 h 2428"/>
                  <a:gd name="T34" fmla="*/ 15 w 3374"/>
                  <a:gd name="T35" fmla="*/ 0 h 2428"/>
                  <a:gd name="T36" fmla="*/ 14 w 3374"/>
                  <a:gd name="T37" fmla="*/ 1 h 2428"/>
                  <a:gd name="T38" fmla="*/ 13 w 3374"/>
                  <a:gd name="T39" fmla="*/ 2 h 2428"/>
                  <a:gd name="T40" fmla="*/ 13 w 3374"/>
                  <a:gd name="T41" fmla="*/ 3 h 2428"/>
                  <a:gd name="T42" fmla="*/ 13 w 3374"/>
                  <a:gd name="T43" fmla="*/ 4 h 2428"/>
                  <a:gd name="T44" fmla="*/ 12 w 3374"/>
                  <a:gd name="T45" fmla="*/ 4 h 2428"/>
                  <a:gd name="T46" fmla="*/ 12 w 3374"/>
                  <a:gd name="T47" fmla="*/ 5 h 2428"/>
                  <a:gd name="T48" fmla="*/ 12 w 3374"/>
                  <a:gd name="T49" fmla="*/ 6 h 2428"/>
                  <a:gd name="T50" fmla="*/ 11 w 3374"/>
                  <a:gd name="T51" fmla="*/ 6 h 2428"/>
                  <a:gd name="T52" fmla="*/ 11 w 3374"/>
                  <a:gd name="T53" fmla="*/ 7 h 2428"/>
                  <a:gd name="T54" fmla="*/ 10 w 3374"/>
                  <a:gd name="T55" fmla="*/ 8 h 2428"/>
                  <a:gd name="T56" fmla="*/ 9 w 3374"/>
                  <a:gd name="T57" fmla="*/ 9 h 2428"/>
                  <a:gd name="T58" fmla="*/ 8 w 3374"/>
                  <a:gd name="T59" fmla="*/ 9 h 2428"/>
                  <a:gd name="T60" fmla="*/ 7 w 3374"/>
                  <a:gd name="T61" fmla="*/ 9 h 2428"/>
                  <a:gd name="T62" fmla="*/ 6 w 3374"/>
                  <a:gd name="T63" fmla="*/ 10 h 2428"/>
                  <a:gd name="T64" fmla="*/ 5 w 3374"/>
                  <a:gd name="T65" fmla="*/ 10 h 2428"/>
                  <a:gd name="T66" fmla="*/ 4 w 3374"/>
                  <a:gd name="T67" fmla="*/ 10 h 2428"/>
                  <a:gd name="T68" fmla="*/ 3 w 3374"/>
                  <a:gd name="T69" fmla="*/ 11 h 2428"/>
                  <a:gd name="T70" fmla="*/ 2 w 3374"/>
                  <a:gd name="T71" fmla="*/ 11 h 2428"/>
                  <a:gd name="T72" fmla="*/ 2 w 3374"/>
                  <a:gd name="T73" fmla="*/ 11 h 2428"/>
                  <a:gd name="T74" fmla="*/ 1 w 3374"/>
                  <a:gd name="T75" fmla="*/ 11 h 2428"/>
                  <a:gd name="T76" fmla="*/ 1 w 3374"/>
                  <a:gd name="T77" fmla="*/ 11 h 2428"/>
                  <a:gd name="T78" fmla="*/ 0 w 3374"/>
                  <a:gd name="T79" fmla="*/ 11 h 2428"/>
                  <a:gd name="T80" fmla="*/ 0 w 3374"/>
                  <a:gd name="T81" fmla="*/ 10 h 2428"/>
                  <a:gd name="T82" fmla="*/ 0 w 3374"/>
                  <a:gd name="T83" fmla="*/ 10 h 2428"/>
                  <a:gd name="T84" fmla="*/ 0 w 3374"/>
                  <a:gd name="T85" fmla="*/ 10 h 2428"/>
                  <a:gd name="T86" fmla="*/ 0 w 3374"/>
                  <a:gd name="T87" fmla="*/ 10 h 2428"/>
                  <a:gd name="T88" fmla="*/ 0 w 3374"/>
                  <a:gd name="T89" fmla="*/ 10 h 2428"/>
                  <a:gd name="T90" fmla="*/ 0 w 3374"/>
                  <a:gd name="T91" fmla="*/ 9 h 2428"/>
                  <a:gd name="T92" fmla="*/ 0 w 3374"/>
                  <a:gd name="T93" fmla="*/ 9 h 2428"/>
                  <a:gd name="T94" fmla="*/ 1 w 3374"/>
                  <a:gd name="T95" fmla="*/ 9 h 2428"/>
                  <a:gd name="T96" fmla="*/ 1 w 3374"/>
                  <a:gd name="T97" fmla="*/ 9 h 242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3374" h="2428">
                    <a:moveTo>
                      <a:pt x="333" y="2061"/>
                    </a:moveTo>
                    <a:lnTo>
                      <a:pt x="358" y="2053"/>
                    </a:lnTo>
                    <a:lnTo>
                      <a:pt x="387" y="2044"/>
                    </a:lnTo>
                    <a:lnTo>
                      <a:pt x="420" y="2033"/>
                    </a:lnTo>
                    <a:lnTo>
                      <a:pt x="457" y="2020"/>
                    </a:lnTo>
                    <a:lnTo>
                      <a:pt x="542" y="1989"/>
                    </a:lnTo>
                    <a:lnTo>
                      <a:pt x="637" y="1949"/>
                    </a:lnTo>
                    <a:lnTo>
                      <a:pt x="742" y="1905"/>
                    </a:lnTo>
                    <a:lnTo>
                      <a:pt x="855" y="1857"/>
                    </a:lnTo>
                    <a:lnTo>
                      <a:pt x="973" y="1804"/>
                    </a:lnTo>
                    <a:lnTo>
                      <a:pt x="1095" y="1750"/>
                    </a:lnTo>
                    <a:lnTo>
                      <a:pt x="1219" y="1693"/>
                    </a:lnTo>
                    <a:lnTo>
                      <a:pt x="1343" y="1635"/>
                    </a:lnTo>
                    <a:lnTo>
                      <a:pt x="1464" y="1578"/>
                    </a:lnTo>
                    <a:lnTo>
                      <a:pt x="1583" y="1522"/>
                    </a:lnTo>
                    <a:lnTo>
                      <a:pt x="1695" y="1469"/>
                    </a:lnTo>
                    <a:lnTo>
                      <a:pt x="1799" y="1418"/>
                    </a:lnTo>
                    <a:lnTo>
                      <a:pt x="1894" y="1373"/>
                    </a:lnTo>
                    <a:lnTo>
                      <a:pt x="1977" y="1332"/>
                    </a:lnTo>
                    <a:lnTo>
                      <a:pt x="2012" y="1314"/>
                    </a:lnTo>
                    <a:lnTo>
                      <a:pt x="2047" y="1297"/>
                    </a:lnTo>
                    <a:lnTo>
                      <a:pt x="2080" y="1279"/>
                    </a:lnTo>
                    <a:lnTo>
                      <a:pt x="2112" y="1261"/>
                    </a:lnTo>
                    <a:lnTo>
                      <a:pt x="2142" y="1243"/>
                    </a:lnTo>
                    <a:lnTo>
                      <a:pt x="2171" y="1226"/>
                    </a:lnTo>
                    <a:lnTo>
                      <a:pt x="2199" y="1208"/>
                    </a:lnTo>
                    <a:lnTo>
                      <a:pt x="2226" y="1190"/>
                    </a:lnTo>
                    <a:lnTo>
                      <a:pt x="2276" y="1156"/>
                    </a:lnTo>
                    <a:lnTo>
                      <a:pt x="2322" y="1121"/>
                    </a:lnTo>
                    <a:lnTo>
                      <a:pt x="2364" y="1088"/>
                    </a:lnTo>
                    <a:lnTo>
                      <a:pt x="2402" y="1055"/>
                    </a:lnTo>
                    <a:lnTo>
                      <a:pt x="2436" y="1024"/>
                    </a:lnTo>
                    <a:lnTo>
                      <a:pt x="2467" y="994"/>
                    </a:lnTo>
                    <a:lnTo>
                      <a:pt x="2495" y="966"/>
                    </a:lnTo>
                    <a:lnTo>
                      <a:pt x="2520" y="940"/>
                    </a:lnTo>
                    <a:lnTo>
                      <a:pt x="2563" y="893"/>
                    </a:lnTo>
                    <a:lnTo>
                      <a:pt x="2598" y="857"/>
                    </a:lnTo>
                    <a:lnTo>
                      <a:pt x="2603" y="853"/>
                    </a:lnTo>
                    <a:lnTo>
                      <a:pt x="2618" y="840"/>
                    </a:lnTo>
                    <a:lnTo>
                      <a:pt x="2640" y="821"/>
                    </a:lnTo>
                    <a:lnTo>
                      <a:pt x="2666" y="798"/>
                    </a:lnTo>
                    <a:lnTo>
                      <a:pt x="2692" y="772"/>
                    </a:lnTo>
                    <a:lnTo>
                      <a:pt x="2719" y="744"/>
                    </a:lnTo>
                    <a:lnTo>
                      <a:pt x="2732" y="731"/>
                    </a:lnTo>
                    <a:lnTo>
                      <a:pt x="2742" y="717"/>
                    </a:lnTo>
                    <a:lnTo>
                      <a:pt x="2752" y="704"/>
                    </a:lnTo>
                    <a:lnTo>
                      <a:pt x="2759" y="693"/>
                    </a:lnTo>
                    <a:lnTo>
                      <a:pt x="2770" y="677"/>
                    </a:lnTo>
                    <a:lnTo>
                      <a:pt x="2786" y="653"/>
                    </a:lnTo>
                    <a:lnTo>
                      <a:pt x="2808" y="624"/>
                    </a:lnTo>
                    <a:lnTo>
                      <a:pt x="2834" y="589"/>
                    </a:lnTo>
                    <a:lnTo>
                      <a:pt x="2897" y="506"/>
                    </a:lnTo>
                    <a:lnTo>
                      <a:pt x="2966" y="418"/>
                    </a:lnTo>
                    <a:lnTo>
                      <a:pt x="3034" y="332"/>
                    </a:lnTo>
                    <a:lnTo>
                      <a:pt x="3092" y="258"/>
                    </a:lnTo>
                    <a:lnTo>
                      <a:pt x="3132" y="208"/>
                    </a:lnTo>
                    <a:lnTo>
                      <a:pt x="3147" y="188"/>
                    </a:lnTo>
                    <a:lnTo>
                      <a:pt x="3199" y="140"/>
                    </a:lnTo>
                    <a:lnTo>
                      <a:pt x="3242" y="99"/>
                    </a:lnTo>
                    <a:lnTo>
                      <a:pt x="3279" y="66"/>
                    </a:lnTo>
                    <a:lnTo>
                      <a:pt x="3310" y="40"/>
                    </a:lnTo>
                    <a:lnTo>
                      <a:pt x="3334" y="21"/>
                    </a:lnTo>
                    <a:lnTo>
                      <a:pt x="3351" y="8"/>
                    </a:lnTo>
                    <a:lnTo>
                      <a:pt x="3365" y="2"/>
                    </a:lnTo>
                    <a:lnTo>
                      <a:pt x="3372" y="0"/>
                    </a:lnTo>
                    <a:lnTo>
                      <a:pt x="3374" y="4"/>
                    </a:lnTo>
                    <a:lnTo>
                      <a:pt x="3373" y="12"/>
                    </a:lnTo>
                    <a:lnTo>
                      <a:pt x="3367" y="25"/>
                    </a:lnTo>
                    <a:lnTo>
                      <a:pt x="3357" y="42"/>
                    </a:lnTo>
                    <a:lnTo>
                      <a:pt x="3344" y="62"/>
                    </a:lnTo>
                    <a:lnTo>
                      <a:pt x="3329" y="85"/>
                    </a:lnTo>
                    <a:lnTo>
                      <a:pt x="3310" y="111"/>
                    </a:lnTo>
                    <a:lnTo>
                      <a:pt x="3289" y="139"/>
                    </a:lnTo>
                    <a:lnTo>
                      <a:pt x="3244" y="201"/>
                    </a:lnTo>
                    <a:lnTo>
                      <a:pt x="3193" y="266"/>
                    </a:lnTo>
                    <a:lnTo>
                      <a:pt x="3141" y="332"/>
                    </a:lnTo>
                    <a:lnTo>
                      <a:pt x="3090" y="397"/>
                    </a:lnTo>
                    <a:lnTo>
                      <a:pt x="3043" y="455"/>
                    </a:lnTo>
                    <a:lnTo>
                      <a:pt x="3004" y="505"/>
                    </a:lnTo>
                    <a:lnTo>
                      <a:pt x="2975" y="542"/>
                    </a:lnTo>
                    <a:lnTo>
                      <a:pt x="2960" y="565"/>
                    </a:lnTo>
                    <a:lnTo>
                      <a:pt x="2938" y="602"/>
                    </a:lnTo>
                    <a:lnTo>
                      <a:pt x="2917" y="640"/>
                    </a:lnTo>
                    <a:lnTo>
                      <a:pt x="2896" y="680"/>
                    </a:lnTo>
                    <a:lnTo>
                      <a:pt x="2877" y="721"/>
                    </a:lnTo>
                    <a:lnTo>
                      <a:pt x="2858" y="763"/>
                    </a:lnTo>
                    <a:lnTo>
                      <a:pt x="2842" y="803"/>
                    </a:lnTo>
                    <a:lnTo>
                      <a:pt x="2828" y="842"/>
                    </a:lnTo>
                    <a:lnTo>
                      <a:pt x="2816" y="879"/>
                    </a:lnTo>
                    <a:lnTo>
                      <a:pt x="2809" y="903"/>
                    </a:lnTo>
                    <a:lnTo>
                      <a:pt x="2798" y="938"/>
                    </a:lnTo>
                    <a:lnTo>
                      <a:pt x="2784" y="983"/>
                    </a:lnTo>
                    <a:lnTo>
                      <a:pt x="2764" y="1036"/>
                    </a:lnTo>
                    <a:lnTo>
                      <a:pt x="2753" y="1066"/>
                    </a:lnTo>
                    <a:lnTo>
                      <a:pt x="2740" y="1098"/>
                    </a:lnTo>
                    <a:lnTo>
                      <a:pt x="2724" y="1131"/>
                    </a:lnTo>
                    <a:lnTo>
                      <a:pt x="2708" y="1166"/>
                    </a:lnTo>
                    <a:lnTo>
                      <a:pt x="2690" y="1202"/>
                    </a:lnTo>
                    <a:lnTo>
                      <a:pt x="2670" y="1240"/>
                    </a:lnTo>
                    <a:lnTo>
                      <a:pt x="2648" y="1278"/>
                    </a:lnTo>
                    <a:lnTo>
                      <a:pt x="2623" y="1318"/>
                    </a:lnTo>
                    <a:lnTo>
                      <a:pt x="2597" y="1359"/>
                    </a:lnTo>
                    <a:lnTo>
                      <a:pt x="2569" y="1400"/>
                    </a:lnTo>
                    <a:lnTo>
                      <a:pt x="2537" y="1441"/>
                    </a:lnTo>
                    <a:lnTo>
                      <a:pt x="2504" y="1483"/>
                    </a:lnTo>
                    <a:lnTo>
                      <a:pt x="2468" y="1525"/>
                    </a:lnTo>
                    <a:lnTo>
                      <a:pt x="2430" y="1569"/>
                    </a:lnTo>
                    <a:lnTo>
                      <a:pt x="2389" y="1611"/>
                    </a:lnTo>
                    <a:lnTo>
                      <a:pt x="2344" y="1653"/>
                    </a:lnTo>
                    <a:lnTo>
                      <a:pt x="2297" y="1695"/>
                    </a:lnTo>
                    <a:lnTo>
                      <a:pt x="2247" y="1736"/>
                    </a:lnTo>
                    <a:lnTo>
                      <a:pt x="2194" y="1778"/>
                    </a:lnTo>
                    <a:lnTo>
                      <a:pt x="2138" y="1818"/>
                    </a:lnTo>
                    <a:lnTo>
                      <a:pt x="2078" y="1858"/>
                    </a:lnTo>
                    <a:lnTo>
                      <a:pt x="2015" y="1896"/>
                    </a:lnTo>
                    <a:lnTo>
                      <a:pt x="1948" y="1934"/>
                    </a:lnTo>
                    <a:lnTo>
                      <a:pt x="1878" y="1970"/>
                    </a:lnTo>
                    <a:lnTo>
                      <a:pt x="1872" y="1973"/>
                    </a:lnTo>
                    <a:lnTo>
                      <a:pt x="1853" y="1983"/>
                    </a:lnTo>
                    <a:lnTo>
                      <a:pt x="1824" y="1999"/>
                    </a:lnTo>
                    <a:lnTo>
                      <a:pt x="1783" y="2019"/>
                    </a:lnTo>
                    <a:lnTo>
                      <a:pt x="1734" y="2044"/>
                    </a:lnTo>
                    <a:lnTo>
                      <a:pt x="1676" y="2072"/>
                    </a:lnTo>
                    <a:lnTo>
                      <a:pt x="1612" y="2103"/>
                    </a:lnTo>
                    <a:lnTo>
                      <a:pt x="1542" y="2135"/>
                    </a:lnTo>
                    <a:lnTo>
                      <a:pt x="1467" y="2169"/>
                    </a:lnTo>
                    <a:lnTo>
                      <a:pt x="1389" y="2202"/>
                    </a:lnTo>
                    <a:lnTo>
                      <a:pt x="1308" y="2236"/>
                    </a:lnTo>
                    <a:lnTo>
                      <a:pt x="1225" y="2268"/>
                    </a:lnTo>
                    <a:lnTo>
                      <a:pt x="1184" y="2283"/>
                    </a:lnTo>
                    <a:lnTo>
                      <a:pt x="1142" y="2297"/>
                    </a:lnTo>
                    <a:lnTo>
                      <a:pt x="1101" y="2311"/>
                    </a:lnTo>
                    <a:lnTo>
                      <a:pt x="1060" y="2324"/>
                    </a:lnTo>
                    <a:lnTo>
                      <a:pt x="1018" y="2336"/>
                    </a:lnTo>
                    <a:lnTo>
                      <a:pt x="978" y="2348"/>
                    </a:lnTo>
                    <a:lnTo>
                      <a:pt x="938" y="2358"/>
                    </a:lnTo>
                    <a:lnTo>
                      <a:pt x="900" y="2367"/>
                    </a:lnTo>
                    <a:lnTo>
                      <a:pt x="832" y="2382"/>
                    </a:lnTo>
                    <a:lnTo>
                      <a:pt x="767" y="2394"/>
                    </a:lnTo>
                    <a:lnTo>
                      <a:pt x="704" y="2404"/>
                    </a:lnTo>
                    <a:lnTo>
                      <a:pt x="645" y="2413"/>
                    </a:lnTo>
                    <a:lnTo>
                      <a:pt x="588" y="2420"/>
                    </a:lnTo>
                    <a:lnTo>
                      <a:pt x="533" y="2425"/>
                    </a:lnTo>
                    <a:lnTo>
                      <a:pt x="480" y="2427"/>
                    </a:lnTo>
                    <a:lnTo>
                      <a:pt x="430" y="2428"/>
                    </a:lnTo>
                    <a:lnTo>
                      <a:pt x="405" y="2428"/>
                    </a:lnTo>
                    <a:lnTo>
                      <a:pt x="381" y="2427"/>
                    </a:lnTo>
                    <a:lnTo>
                      <a:pt x="358" y="2426"/>
                    </a:lnTo>
                    <a:lnTo>
                      <a:pt x="334" y="2424"/>
                    </a:lnTo>
                    <a:lnTo>
                      <a:pt x="311" y="2421"/>
                    </a:lnTo>
                    <a:lnTo>
                      <a:pt x="290" y="2418"/>
                    </a:lnTo>
                    <a:lnTo>
                      <a:pt x="267" y="2415"/>
                    </a:lnTo>
                    <a:lnTo>
                      <a:pt x="246" y="2411"/>
                    </a:lnTo>
                    <a:lnTo>
                      <a:pt x="225" y="2406"/>
                    </a:lnTo>
                    <a:lnTo>
                      <a:pt x="204" y="2401"/>
                    </a:lnTo>
                    <a:lnTo>
                      <a:pt x="185" y="2395"/>
                    </a:lnTo>
                    <a:lnTo>
                      <a:pt x="164" y="2389"/>
                    </a:lnTo>
                    <a:lnTo>
                      <a:pt x="144" y="2383"/>
                    </a:lnTo>
                    <a:lnTo>
                      <a:pt x="125" y="2375"/>
                    </a:lnTo>
                    <a:lnTo>
                      <a:pt x="106" y="2367"/>
                    </a:lnTo>
                    <a:lnTo>
                      <a:pt x="88" y="2359"/>
                    </a:lnTo>
                    <a:lnTo>
                      <a:pt x="83" y="2356"/>
                    </a:lnTo>
                    <a:lnTo>
                      <a:pt x="70" y="2347"/>
                    </a:lnTo>
                    <a:lnTo>
                      <a:pt x="62" y="2341"/>
                    </a:lnTo>
                    <a:lnTo>
                      <a:pt x="54" y="2332"/>
                    </a:lnTo>
                    <a:lnTo>
                      <a:pt x="45" y="2322"/>
                    </a:lnTo>
                    <a:lnTo>
                      <a:pt x="35" y="2311"/>
                    </a:lnTo>
                    <a:lnTo>
                      <a:pt x="26" y="2298"/>
                    </a:lnTo>
                    <a:lnTo>
                      <a:pt x="18" y="2284"/>
                    </a:lnTo>
                    <a:lnTo>
                      <a:pt x="11" y="2269"/>
                    </a:lnTo>
                    <a:lnTo>
                      <a:pt x="5" y="2251"/>
                    </a:lnTo>
                    <a:lnTo>
                      <a:pt x="3" y="2242"/>
                    </a:lnTo>
                    <a:lnTo>
                      <a:pt x="1" y="2233"/>
                    </a:lnTo>
                    <a:lnTo>
                      <a:pt x="1" y="2222"/>
                    </a:lnTo>
                    <a:lnTo>
                      <a:pt x="0" y="2212"/>
                    </a:lnTo>
                    <a:lnTo>
                      <a:pt x="1" y="2202"/>
                    </a:lnTo>
                    <a:lnTo>
                      <a:pt x="2" y="2190"/>
                    </a:lnTo>
                    <a:lnTo>
                      <a:pt x="3" y="2179"/>
                    </a:lnTo>
                    <a:lnTo>
                      <a:pt x="7" y="2167"/>
                    </a:lnTo>
                    <a:lnTo>
                      <a:pt x="10" y="2156"/>
                    </a:lnTo>
                    <a:lnTo>
                      <a:pt x="14" y="2147"/>
                    </a:lnTo>
                    <a:lnTo>
                      <a:pt x="19" y="2139"/>
                    </a:lnTo>
                    <a:lnTo>
                      <a:pt x="25" y="2131"/>
                    </a:lnTo>
                    <a:lnTo>
                      <a:pt x="32" y="2123"/>
                    </a:lnTo>
                    <a:lnTo>
                      <a:pt x="40" y="2117"/>
                    </a:lnTo>
                    <a:lnTo>
                      <a:pt x="50" y="2111"/>
                    </a:lnTo>
                    <a:lnTo>
                      <a:pt x="59" y="2106"/>
                    </a:lnTo>
                    <a:lnTo>
                      <a:pt x="69" y="2101"/>
                    </a:lnTo>
                    <a:lnTo>
                      <a:pt x="80" y="2097"/>
                    </a:lnTo>
                    <a:lnTo>
                      <a:pt x="91" y="2093"/>
                    </a:lnTo>
                    <a:lnTo>
                      <a:pt x="102" y="2089"/>
                    </a:lnTo>
                    <a:lnTo>
                      <a:pt x="127" y="2083"/>
                    </a:lnTo>
                    <a:lnTo>
                      <a:pt x="153" y="2079"/>
                    </a:lnTo>
                    <a:lnTo>
                      <a:pt x="204" y="2074"/>
                    </a:lnTo>
                    <a:lnTo>
                      <a:pt x="255" y="2070"/>
                    </a:lnTo>
                    <a:lnTo>
                      <a:pt x="277" y="2068"/>
                    </a:lnTo>
                    <a:lnTo>
                      <a:pt x="299" y="2066"/>
                    </a:lnTo>
                    <a:lnTo>
                      <a:pt x="317" y="2064"/>
                    </a:lnTo>
                    <a:lnTo>
                      <a:pt x="333" y="2061"/>
                    </a:lnTo>
                    <a:close/>
                  </a:path>
                </a:pathLst>
              </a:custGeom>
              <a:solidFill>
                <a:srgbClr val="847E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15" name="Freeform 2235">
                <a:extLst>
                  <a:ext uri="{FF2B5EF4-FFF2-40B4-BE49-F238E27FC236}">
                    <a16:creationId xmlns:a16="http://schemas.microsoft.com/office/drawing/2014/main" id="{BF624437-8FD3-41AE-B18A-95428F057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6" y="3284"/>
                <a:ext cx="221" cy="158"/>
              </a:xfrm>
              <a:custGeom>
                <a:avLst/>
                <a:gdLst>
                  <a:gd name="T0" fmla="*/ 2 w 3302"/>
                  <a:gd name="T1" fmla="*/ 9 h 2367"/>
                  <a:gd name="T2" fmla="*/ 3 w 3302"/>
                  <a:gd name="T3" fmla="*/ 9 h 2367"/>
                  <a:gd name="T4" fmla="*/ 4 w 3302"/>
                  <a:gd name="T5" fmla="*/ 8 h 2367"/>
                  <a:gd name="T6" fmla="*/ 7 w 3302"/>
                  <a:gd name="T7" fmla="*/ 7 h 2367"/>
                  <a:gd name="T8" fmla="*/ 9 w 3302"/>
                  <a:gd name="T9" fmla="*/ 6 h 2367"/>
                  <a:gd name="T10" fmla="*/ 9 w 3302"/>
                  <a:gd name="T11" fmla="*/ 6 h 2367"/>
                  <a:gd name="T12" fmla="*/ 10 w 3302"/>
                  <a:gd name="T13" fmla="*/ 5 h 2367"/>
                  <a:gd name="T14" fmla="*/ 10 w 3302"/>
                  <a:gd name="T15" fmla="*/ 5 h 2367"/>
                  <a:gd name="T16" fmla="*/ 11 w 3302"/>
                  <a:gd name="T17" fmla="*/ 4 h 2367"/>
                  <a:gd name="T18" fmla="*/ 11 w 3302"/>
                  <a:gd name="T19" fmla="*/ 4 h 2367"/>
                  <a:gd name="T20" fmla="*/ 12 w 3302"/>
                  <a:gd name="T21" fmla="*/ 4 h 2367"/>
                  <a:gd name="T22" fmla="*/ 12 w 3302"/>
                  <a:gd name="T23" fmla="*/ 3 h 2367"/>
                  <a:gd name="T24" fmla="*/ 12 w 3302"/>
                  <a:gd name="T25" fmla="*/ 3 h 2367"/>
                  <a:gd name="T26" fmla="*/ 13 w 3302"/>
                  <a:gd name="T27" fmla="*/ 3 h 2367"/>
                  <a:gd name="T28" fmla="*/ 14 w 3302"/>
                  <a:gd name="T29" fmla="*/ 1 h 2367"/>
                  <a:gd name="T30" fmla="*/ 14 w 3302"/>
                  <a:gd name="T31" fmla="*/ 0 h 2367"/>
                  <a:gd name="T32" fmla="*/ 15 w 3302"/>
                  <a:gd name="T33" fmla="*/ 0 h 2367"/>
                  <a:gd name="T34" fmla="*/ 15 w 3302"/>
                  <a:gd name="T35" fmla="*/ 0 h 2367"/>
                  <a:gd name="T36" fmla="*/ 15 w 3302"/>
                  <a:gd name="T37" fmla="*/ 0 h 2367"/>
                  <a:gd name="T38" fmla="*/ 14 w 3302"/>
                  <a:gd name="T39" fmla="*/ 1 h 2367"/>
                  <a:gd name="T40" fmla="*/ 13 w 3302"/>
                  <a:gd name="T41" fmla="*/ 2 h 2367"/>
                  <a:gd name="T42" fmla="*/ 13 w 3302"/>
                  <a:gd name="T43" fmla="*/ 3 h 2367"/>
                  <a:gd name="T44" fmla="*/ 13 w 3302"/>
                  <a:gd name="T45" fmla="*/ 3 h 2367"/>
                  <a:gd name="T46" fmla="*/ 13 w 3302"/>
                  <a:gd name="T47" fmla="*/ 4 h 2367"/>
                  <a:gd name="T48" fmla="*/ 12 w 3302"/>
                  <a:gd name="T49" fmla="*/ 4 h 2367"/>
                  <a:gd name="T50" fmla="*/ 12 w 3302"/>
                  <a:gd name="T51" fmla="*/ 5 h 2367"/>
                  <a:gd name="T52" fmla="*/ 12 w 3302"/>
                  <a:gd name="T53" fmla="*/ 6 h 2367"/>
                  <a:gd name="T54" fmla="*/ 11 w 3302"/>
                  <a:gd name="T55" fmla="*/ 7 h 2367"/>
                  <a:gd name="T56" fmla="*/ 10 w 3302"/>
                  <a:gd name="T57" fmla="*/ 7 h 2367"/>
                  <a:gd name="T58" fmla="*/ 9 w 3302"/>
                  <a:gd name="T59" fmla="*/ 8 h 2367"/>
                  <a:gd name="T60" fmla="*/ 8 w 3302"/>
                  <a:gd name="T61" fmla="*/ 9 h 2367"/>
                  <a:gd name="T62" fmla="*/ 8 w 3302"/>
                  <a:gd name="T63" fmla="*/ 9 h 2367"/>
                  <a:gd name="T64" fmla="*/ 7 w 3302"/>
                  <a:gd name="T65" fmla="*/ 9 h 2367"/>
                  <a:gd name="T66" fmla="*/ 5 w 3302"/>
                  <a:gd name="T67" fmla="*/ 10 h 2367"/>
                  <a:gd name="T68" fmla="*/ 5 w 3302"/>
                  <a:gd name="T69" fmla="*/ 10 h 2367"/>
                  <a:gd name="T70" fmla="*/ 4 w 3302"/>
                  <a:gd name="T71" fmla="*/ 10 h 2367"/>
                  <a:gd name="T72" fmla="*/ 3 w 3302"/>
                  <a:gd name="T73" fmla="*/ 10 h 2367"/>
                  <a:gd name="T74" fmla="*/ 2 w 3302"/>
                  <a:gd name="T75" fmla="*/ 11 h 2367"/>
                  <a:gd name="T76" fmla="*/ 1 w 3302"/>
                  <a:gd name="T77" fmla="*/ 11 h 2367"/>
                  <a:gd name="T78" fmla="*/ 1 w 3302"/>
                  <a:gd name="T79" fmla="*/ 10 h 2367"/>
                  <a:gd name="T80" fmla="*/ 1 w 3302"/>
                  <a:gd name="T81" fmla="*/ 10 h 2367"/>
                  <a:gd name="T82" fmla="*/ 0 w 3302"/>
                  <a:gd name="T83" fmla="*/ 10 h 2367"/>
                  <a:gd name="T84" fmla="*/ 0 w 3302"/>
                  <a:gd name="T85" fmla="*/ 10 h 2367"/>
                  <a:gd name="T86" fmla="*/ 0 w 3302"/>
                  <a:gd name="T87" fmla="*/ 10 h 2367"/>
                  <a:gd name="T88" fmla="*/ 0 w 3302"/>
                  <a:gd name="T89" fmla="*/ 10 h 2367"/>
                  <a:gd name="T90" fmla="*/ 0 w 3302"/>
                  <a:gd name="T91" fmla="*/ 9 h 2367"/>
                  <a:gd name="T92" fmla="*/ 0 w 3302"/>
                  <a:gd name="T93" fmla="*/ 9 h 2367"/>
                  <a:gd name="T94" fmla="*/ 0 w 3302"/>
                  <a:gd name="T95" fmla="*/ 9 h 2367"/>
                  <a:gd name="T96" fmla="*/ 0 w 3302"/>
                  <a:gd name="T97" fmla="*/ 9 h 2367"/>
                  <a:gd name="T98" fmla="*/ 1 w 3302"/>
                  <a:gd name="T99" fmla="*/ 9 h 2367"/>
                  <a:gd name="T100" fmla="*/ 2 w 3302"/>
                  <a:gd name="T101" fmla="*/ 9 h 236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302" h="2367">
                    <a:moveTo>
                      <a:pt x="356" y="2035"/>
                    </a:moveTo>
                    <a:lnTo>
                      <a:pt x="384" y="2027"/>
                    </a:lnTo>
                    <a:lnTo>
                      <a:pt x="416" y="2018"/>
                    </a:lnTo>
                    <a:lnTo>
                      <a:pt x="452" y="2007"/>
                    </a:lnTo>
                    <a:lnTo>
                      <a:pt x="491" y="1994"/>
                    </a:lnTo>
                    <a:lnTo>
                      <a:pt x="533" y="1979"/>
                    </a:lnTo>
                    <a:lnTo>
                      <a:pt x="577" y="1964"/>
                    </a:lnTo>
                    <a:lnTo>
                      <a:pt x="624" y="1945"/>
                    </a:lnTo>
                    <a:lnTo>
                      <a:pt x="674" y="1927"/>
                    </a:lnTo>
                    <a:lnTo>
                      <a:pt x="779" y="1884"/>
                    </a:lnTo>
                    <a:lnTo>
                      <a:pt x="890" y="1837"/>
                    </a:lnTo>
                    <a:lnTo>
                      <a:pt x="1006" y="1788"/>
                    </a:lnTo>
                    <a:lnTo>
                      <a:pt x="1126" y="1735"/>
                    </a:lnTo>
                    <a:lnTo>
                      <a:pt x="1247" y="1681"/>
                    </a:lnTo>
                    <a:lnTo>
                      <a:pt x="1368" y="1625"/>
                    </a:lnTo>
                    <a:lnTo>
                      <a:pt x="1487" y="1569"/>
                    </a:lnTo>
                    <a:lnTo>
                      <a:pt x="1601" y="1515"/>
                    </a:lnTo>
                    <a:lnTo>
                      <a:pt x="1711" y="1461"/>
                    </a:lnTo>
                    <a:lnTo>
                      <a:pt x="1813" y="1411"/>
                    </a:lnTo>
                    <a:lnTo>
                      <a:pt x="1906" y="1363"/>
                    </a:lnTo>
                    <a:lnTo>
                      <a:pt x="1988" y="1320"/>
                    </a:lnTo>
                    <a:lnTo>
                      <a:pt x="2023" y="1301"/>
                    </a:lnTo>
                    <a:lnTo>
                      <a:pt x="2057" y="1282"/>
                    </a:lnTo>
                    <a:lnTo>
                      <a:pt x="2089" y="1263"/>
                    </a:lnTo>
                    <a:lnTo>
                      <a:pt x="2120" y="1244"/>
                    </a:lnTo>
                    <a:lnTo>
                      <a:pt x="2150" y="1226"/>
                    </a:lnTo>
                    <a:lnTo>
                      <a:pt x="2179" y="1206"/>
                    </a:lnTo>
                    <a:lnTo>
                      <a:pt x="2206" y="1187"/>
                    </a:lnTo>
                    <a:lnTo>
                      <a:pt x="2231" y="1169"/>
                    </a:lnTo>
                    <a:lnTo>
                      <a:pt x="2256" y="1150"/>
                    </a:lnTo>
                    <a:lnTo>
                      <a:pt x="2280" y="1133"/>
                    </a:lnTo>
                    <a:lnTo>
                      <a:pt x="2301" y="1114"/>
                    </a:lnTo>
                    <a:lnTo>
                      <a:pt x="2323" y="1097"/>
                    </a:lnTo>
                    <a:lnTo>
                      <a:pt x="2363" y="1062"/>
                    </a:lnTo>
                    <a:lnTo>
                      <a:pt x="2399" y="1028"/>
                    </a:lnTo>
                    <a:lnTo>
                      <a:pt x="2431" y="996"/>
                    </a:lnTo>
                    <a:lnTo>
                      <a:pt x="2460" y="965"/>
                    </a:lnTo>
                    <a:lnTo>
                      <a:pt x="2487" y="936"/>
                    </a:lnTo>
                    <a:lnTo>
                      <a:pt x="2511" y="910"/>
                    </a:lnTo>
                    <a:lnTo>
                      <a:pt x="2533" y="885"/>
                    </a:lnTo>
                    <a:lnTo>
                      <a:pt x="2553" y="862"/>
                    </a:lnTo>
                    <a:lnTo>
                      <a:pt x="2571" y="843"/>
                    </a:lnTo>
                    <a:lnTo>
                      <a:pt x="2589" y="825"/>
                    </a:lnTo>
                    <a:lnTo>
                      <a:pt x="2594" y="820"/>
                    </a:lnTo>
                    <a:lnTo>
                      <a:pt x="2608" y="806"/>
                    </a:lnTo>
                    <a:lnTo>
                      <a:pt x="2630" y="784"/>
                    </a:lnTo>
                    <a:lnTo>
                      <a:pt x="2654" y="757"/>
                    </a:lnTo>
                    <a:lnTo>
                      <a:pt x="2682" y="727"/>
                    </a:lnTo>
                    <a:lnTo>
                      <a:pt x="2708" y="697"/>
                    </a:lnTo>
                    <a:lnTo>
                      <a:pt x="2719" y="683"/>
                    </a:lnTo>
                    <a:lnTo>
                      <a:pt x="2731" y="669"/>
                    </a:lnTo>
                    <a:lnTo>
                      <a:pt x="2740" y="656"/>
                    </a:lnTo>
                    <a:lnTo>
                      <a:pt x="2747" y="644"/>
                    </a:lnTo>
                    <a:lnTo>
                      <a:pt x="2757" y="628"/>
                    </a:lnTo>
                    <a:lnTo>
                      <a:pt x="2774" y="605"/>
                    </a:lnTo>
                    <a:lnTo>
                      <a:pt x="2797" y="574"/>
                    </a:lnTo>
                    <a:lnTo>
                      <a:pt x="2823" y="538"/>
                    </a:lnTo>
                    <a:lnTo>
                      <a:pt x="2887" y="455"/>
                    </a:lnTo>
                    <a:lnTo>
                      <a:pt x="2958" y="364"/>
                    </a:lnTo>
                    <a:lnTo>
                      <a:pt x="3026" y="276"/>
                    </a:lnTo>
                    <a:lnTo>
                      <a:pt x="3086" y="201"/>
                    </a:lnTo>
                    <a:lnTo>
                      <a:pt x="3127" y="150"/>
                    </a:lnTo>
                    <a:lnTo>
                      <a:pt x="3142" y="130"/>
                    </a:lnTo>
                    <a:lnTo>
                      <a:pt x="3182" y="93"/>
                    </a:lnTo>
                    <a:lnTo>
                      <a:pt x="3214" y="62"/>
                    </a:lnTo>
                    <a:lnTo>
                      <a:pt x="3241" y="39"/>
                    </a:lnTo>
                    <a:lnTo>
                      <a:pt x="3263" y="21"/>
                    </a:lnTo>
                    <a:lnTo>
                      <a:pt x="3279" y="9"/>
                    </a:lnTo>
                    <a:lnTo>
                      <a:pt x="3292" y="2"/>
                    </a:lnTo>
                    <a:lnTo>
                      <a:pt x="3299" y="0"/>
                    </a:lnTo>
                    <a:lnTo>
                      <a:pt x="3302" y="2"/>
                    </a:lnTo>
                    <a:lnTo>
                      <a:pt x="3302" y="9"/>
                    </a:lnTo>
                    <a:lnTo>
                      <a:pt x="3298" y="19"/>
                    </a:lnTo>
                    <a:lnTo>
                      <a:pt x="3290" y="34"/>
                    </a:lnTo>
                    <a:lnTo>
                      <a:pt x="3279" y="51"/>
                    </a:lnTo>
                    <a:lnTo>
                      <a:pt x="3251" y="93"/>
                    </a:lnTo>
                    <a:lnTo>
                      <a:pt x="3214" y="145"/>
                    </a:lnTo>
                    <a:lnTo>
                      <a:pt x="3171" y="202"/>
                    </a:lnTo>
                    <a:lnTo>
                      <a:pt x="3126" y="262"/>
                    </a:lnTo>
                    <a:lnTo>
                      <a:pt x="3080" y="323"/>
                    </a:lnTo>
                    <a:lnTo>
                      <a:pt x="3034" y="380"/>
                    </a:lnTo>
                    <a:lnTo>
                      <a:pt x="2993" y="433"/>
                    </a:lnTo>
                    <a:lnTo>
                      <a:pt x="2959" y="477"/>
                    </a:lnTo>
                    <a:lnTo>
                      <a:pt x="2933" y="510"/>
                    </a:lnTo>
                    <a:lnTo>
                      <a:pt x="2920" y="530"/>
                    </a:lnTo>
                    <a:lnTo>
                      <a:pt x="2909" y="548"/>
                    </a:lnTo>
                    <a:lnTo>
                      <a:pt x="2899" y="566"/>
                    </a:lnTo>
                    <a:lnTo>
                      <a:pt x="2890" y="584"/>
                    </a:lnTo>
                    <a:lnTo>
                      <a:pt x="2882" y="602"/>
                    </a:lnTo>
                    <a:lnTo>
                      <a:pt x="2867" y="638"/>
                    </a:lnTo>
                    <a:lnTo>
                      <a:pt x="2854" y="674"/>
                    </a:lnTo>
                    <a:lnTo>
                      <a:pt x="2842" y="710"/>
                    </a:lnTo>
                    <a:lnTo>
                      <a:pt x="2832" y="746"/>
                    </a:lnTo>
                    <a:lnTo>
                      <a:pt x="2820" y="781"/>
                    </a:lnTo>
                    <a:lnTo>
                      <a:pt x="2810" y="817"/>
                    </a:lnTo>
                    <a:lnTo>
                      <a:pt x="2803" y="841"/>
                    </a:lnTo>
                    <a:lnTo>
                      <a:pt x="2792" y="876"/>
                    </a:lnTo>
                    <a:lnTo>
                      <a:pt x="2778" y="921"/>
                    </a:lnTo>
                    <a:lnTo>
                      <a:pt x="2759" y="974"/>
                    </a:lnTo>
                    <a:lnTo>
                      <a:pt x="2747" y="1004"/>
                    </a:lnTo>
                    <a:lnTo>
                      <a:pt x="2735" y="1036"/>
                    </a:lnTo>
                    <a:lnTo>
                      <a:pt x="2719" y="1070"/>
                    </a:lnTo>
                    <a:lnTo>
                      <a:pt x="2703" y="1104"/>
                    </a:lnTo>
                    <a:lnTo>
                      <a:pt x="2684" y="1141"/>
                    </a:lnTo>
                    <a:lnTo>
                      <a:pt x="2665" y="1178"/>
                    </a:lnTo>
                    <a:lnTo>
                      <a:pt x="2642" y="1217"/>
                    </a:lnTo>
                    <a:lnTo>
                      <a:pt x="2618" y="1256"/>
                    </a:lnTo>
                    <a:lnTo>
                      <a:pt x="2592" y="1298"/>
                    </a:lnTo>
                    <a:lnTo>
                      <a:pt x="2563" y="1339"/>
                    </a:lnTo>
                    <a:lnTo>
                      <a:pt x="2532" y="1380"/>
                    </a:lnTo>
                    <a:lnTo>
                      <a:pt x="2499" y="1422"/>
                    </a:lnTo>
                    <a:lnTo>
                      <a:pt x="2463" y="1464"/>
                    </a:lnTo>
                    <a:lnTo>
                      <a:pt x="2425" y="1508"/>
                    </a:lnTo>
                    <a:lnTo>
                      <a:pt x="2383" y="1550"/>
                    </a:lnTo>
                    <a:lnTo>
                      <a:pt x="2339" y="1592"/>
                    </a:lnTo>
                    <a:lnTo>
                      <a:pt x="2292" y="1634"/>
                    </a:lnTo>
                    <a:lnTo>
                      <a:pt x="2242" y="1675"/>
                    </a:lnTo>
                    <a:lnTo>
                      <a:pt x="2189" y="1717"/>
                    </a:lnTo>
                    <a:lnTo>
                      <a:pt x="2133" y="1757"/>
                    </a:lnTo>
                    <a:lnTo>
                      <a:pt x="2073" y="1797"/>
                    </a:lnTo>
                    <a:lnTo>
                      <a:pt x="2010" y="1835"/>
                    </a:lnTo>
                    <a:lnTo>
                      <a:pt x="1943" y="1873"/>
                    </a:lnTo>
                    <a:lnTo>
                      <a:pt x="1873" y="1909"/>
                    </a:lnTo>
                    <a:lnTo>
                      <a:pt x="1867" y="1912"/>
                    </a:lnTo>
                    <a:lnTo>
                      <a:pt x="1848" y="1922"/>
                    </a:lnTo>
                    <a:lnTo>
                      <a:pt x="1819" y="1938"/>
                    </a:lnTo>
                    <a:lnTo>
                      <a:pt x="1778" y="1958"/>
                    </a:lnTo>
                    <a:lnTo>
                      <a:pt x="1729" y="1983"/>
                    </a:lnTo>
                    <a:lnTo>
                      <a:pt x="1672" y="2011"/>
                    </a:lnTo>
                    <a:lnTo>
                      <a:pt x="1607" y="2042"/>
                    </a:lnTo>
                    <a:lnTo>
                      <a:pt x="1537" y="2075"/>
                    </a:lnTo>
                    <a:lnTo>
                      <a:pt x="1463" y="2108"/>
                    </a:lnTo>
                    <a:lnTo>
                      <a:pt x="1385" y="2142"/>
                    </a:lnTo>
                    <a:lnTo>
                      <a:pt x="1304" y="2175"/>
                    </a:lnTo>
                    <a:lnTo>
                      <a:pt x="1220" y="2207"/>
                    </a:lnTo>
                    <a:lnTo>
                      <a:pt x="1179" y="2222"/>
                    </a:lnTo>
                    <a:lnTo>
                      <a:pt x="1137" y="2236"/>
                    </a:lnTo>
                    <a:lnTo>
                      <a:pt x="1096" y="2251"/>
                    </a:lnTo>
                    <a:lnTo>
                      <a:pt x="1055" y="2264"/>
                    </a:lnTo>
                    <a:lnTo>
                      <a:pt x="1013" y="2277"/>
                    </a:lnTo>
                    <a:lnTo>
                      <a:pt x="973" y="2287"/>
                    </a:lnTo>
                    <a:lnTo>
                      <a:pt x="934" y="2297"/>
                    </a:lnTo>
                    <a:lnTo>
                      <a:pt x="895" y="2306"/>
                    </a:lnTo>
                    <a:lnTo>
                      <a:pt x="829" y="2320"/>
                    </a:lnTo>
                    <a:lnTo>
                      <a:pt x="765" y="2332"/>
                    </a:lnTo>
                    <a:lnTo>
                      <a:pt x="704" y="2342"/>
                    </a:lnTo>
                    <a:lnTo>
                      <a:pt x="645" y="2351"/>
                    </a:lnTo>
                    <a:lnTo>
                      <a:pt x="589" y="2358"/>
                    </a:lnTo>
                    <a:lnTo>
                      <a:pt x="535" y="2363"/>
                    </a:lnTo>
                    <a:lnTo>
                      <a:pt x="482" y="2366"/>
                    </a:lnTo>
                    <a:lnTo>
                      <a:pt x="433" y="2367"/>
                    </a:lnTo>
                    <a:lnTo>
                      <a:pt x="408" y="2367"/>
                    </a:lnTo>
                    <a:lnTo>
                      <a:pt x="384" y="2366"/>
                    </a:lnTo>
                    <a:lnTo>
                      <a:pt x="361" y="2365"/>
                    </a:lnTo>
                    <a:lnTo>
                      <a:pt x="338" y="2364"/>
                    </a:lnTo>
                    <a:lnTo>
                      <a:pt x="315" y="2361"/>
                    </a:lnTo>
                    <a:lnTo>
                      <a:pt x="293" y="2359"/>
                    </a:lnTo>
                    <a:lnTo>
                      <a:pt x="271" y="2356"/>
                    </a:lnTo>
                    <a:lnTo>
                      <a:pt x="250" y="2352"/>
                    </a:lnTo>
                    <a:lnTo>
                      <a:pt x="229" y="2348"/>
                    </a:lnTo>
                    <a:lnTo>
                      <a:pt x="208" y="2342"/>
                    </a:lnTo>
                    <a:lnTo>
                      <a:pt x="188" y="2336"/>
                    </a:lnTo>
                    <a:lnTo>
                      <a:pt x="168" y="2331"/>
                    </a:lnTo>
                    <a:lnTo>
                      <a:pt x="149" y="2324"/>
                    </a:lnTo>
                    <a:lnTo>
                      <a:pt x="129" y="2317"/>
                    </a:lnTo>
                    <a:lnTo>
                      <a:pt x="111" y="2308"/>
                    </a:lnTo>
                    <a:lnTo>
                      <a:pt x="92" y="2300"/>
                    </a:lnTo>
                    <a:lnTo>
                      <a:pt x="87" y="2298"/>
                    </a:lnTo>
                    <a:lnTo>
                      <a:pt x="74" y="2290"/>
                    </a:lnTo>
                    <a:lnTo>
                      <a:pt x="65" y="2284"/>
                    </a:lnTo>
                    <a:lnTo>
                      <a:pt x="56" y="2275"/>
                    </a:lnTo>
                    <a:lnTo>
                      <a:pt x="47" y="2266"/>
                    </a:lnTo>
                    <a:lnTo>
                      <a:pt x="38" y="2256"/>
                    </a:lnTo>
                    <a:lnTo>
                      <a:pt x="28" y="2244"/>
                    </a:lnTo>
                    <a:lnTo>
                      <a:pt x="19" y="2230"/>
                    </a:lnTo>
                    <a:lnTo>
                      <a:pt x="12" y="2215"/>
                    </a:lnTo>
                    <a:lnTo>
                      <a:pt x="7" y="2198"/>
                    </a:lnTo>
                    <a:lnTo>
                      <a:pt x="5" y="2189"/>
                    </a:lnTo>
                    <a:lnTo>
                      <a:pt x="3" y="2180"/>
                    </a:lnTo>
                    <a:lnTo>
                      <a:pt x="2" y="2170"/>
                    </a:lnTo>
                    <a:lnTo>
                      <a:pt x="0" y="2160"/>
                    </a:lnTo>
                    <a:lnTo>
                      <a:pt x="2" y="2150"/>
                    </a:lnTo>
                    <a:lnTo>
                      <a:pt x="3" y="2139"/>
                    </a:lnTo>
                    <a:lnTo>
                      <a:pt x="4" y="2127"/>
                    </a:lnTo>
                    <a:lnTo>
                      <a:pt x="7" y="2116"/>
                    </a:lnTo>
                    <a:lnTo>
                      <a:pt x="10" y="2107"/>
                    </a:lnTo>
                    <a:lnTo>
                      <a:pt x="14" y="2097"/>
                    </a:lnTo>
                    <a:lnTo>
                      <a:pt x="20" y="2090"/>
                    </a:lnTo>
                    <a:lnTo>
                      <a:pt x="26" y="2083"/>
                    </a:lnTo>
                    <a:lnTo>
                      <a:pt x="34" y="2076"/>
                    </a:lnTo>
                    <a:lnTo>
                      <a:pt x="43" y="2071"/>
                    </a:lnTo>
                    <a:lnTo>
                      <a:pt x="52" y="2065"/>
                    </a:lnTo>
                    <a:lnTo>
                      <a:pt x="62" y="2061"/>
                    </a:lnTo>
                    <a:lnTo>
                      <a:pt x="74" y="2057"/>
                    </a:lnTo>
                    <a:lnTo>
                      <a:pt x="85" y="2054"/>
                    </a:lnTo>
                    <a:lnTo>
                      <a:pt x="97" y="2051"/>
                    </a:lnTo>
                    <a:lnTo>
                      <a:pt x="110" y="2048"/>
                    </a:lnTo>
                    <a:lnTo>
                      <a:pt x="136" y="2045"/>
                    </a:lnTo>
                    <a:lnTo>
                      <a:pt x="163" y="2043"/>
                    </a:lnTo>
                    <a:lnTo>
                      <a:pt x="220" y="2041"/>
                    </a:lnTo>
                    <a:lnTo>
                      <a:pt x="273" y="2041"/>
                    </a:lnTo>
                    <a:lnTo>
                      <a:pt x="298" y="2041"/>
                    </a:lnTo>
                    <a:lnTo>
                      <a:pt x="321" y="2040"/>
                    </a:lnTo>
                    <a:lnTo>
                      <a:pt x="340" y="2038"/>
                    </a:lnTo>
                    <a:lnTo>
                      <a:pt x="356" y="2035"/>
                    </a:lnTo>
                    <a:close/>
                  </a:path>
                </a:pathLst>
              </a:custGeom>
              <a:solidFill>
                <a:srgbClr val="787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16" name="Freeform 2236">
                <a:extLst>
                  <a:ext uri="{FF2B5EF4-FFF2-40B4-BE49-F238E27FC236}">
                    <a16:creationId xmlns:a16="http://schemas.microsoft.com/office/drawing/2014/main" id="{AF2C6C96-D02D-4FFF-B3E6-65CC45D6B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7" y="3288"/>
                <a:ext cx="215" cy="154"/>
              </a:xfrm>
              <a:custGeom>
                <a:avLst/>
                <a:gdLst>
                  <a:gd name="T0" fmla="*/ 2 w 3230"/>
                  <a:gd name="T1" fmla="*/ 9 h 2313"/>
                  <a:gd name="T2" fmla="*/ 3 w 3230"/>
                  <a:gd name="T3" fmla="*/ 9 h 2313"/>
                  <a:gd name="T4" fmla="*/ 5 w 3230"/>
                  <a:gd name="T5" fmla="*/ 8 h 2313"/>
                  <a:gd name="T6" fmla="*/ 7 w 3230"/>
                  <a:gd name="T7" fmla="*/ 7 h 2313"/>
                  <a:gd name="T8" fmla="*/ 8 w 3230"/>
                  <a:gd name="T9" fmla="*/ 6 h 2313"/>
                  <a:gd name="T10" fmla="*/ 9 w 3230"/>
                  <a:gd name="T11" fmla="*/ 6 h 2313"/>
                  <a:gd name="T12" fmla="*/ 10 w 3230"/>
                  <a:gd name="T13" fmla="*/ 5 h 2313"/>
                  <a:gd name="T14" fmla="*/ 10 w 3230"/>
                  <a:gd name="T15" fmla="*/ 5 h 2313"/>
                  <a:gd name="T16" fmla="*/ 10 w 3230"/>
                  <a:gd name="T17" fmla="*/ 5 h 2313"/>
                  <a:gd name="T18" fmla="*/ 11 w 3230"/>
                  <a:gd name="T19" fmla="*/ 4 h 2313"/>
                  <a:gd name="T20" fmla="*/ 11 w 3230"/>
                  <a:gd name="T21" fmla="*/ 4 h 2313"/>
                  <a:gd name="T22" fmla="*/ 12 w 3230"/>
                  <a:gd name="T23" fmla="*/ 3 h 2313"/>
                  <a:gd name="T24" fmla="*/ 12 w 3230"/>
                  <a:gd name="T25" fmla="*/ 3 h 2313"/>
                  <a:gd name="T26" fmla="*/ 12 w 3230"/>
                  <a:gd name="T27" fmla="*/ 3 h 2313"/>
                  <a:gd name="T28" fmla="*/ 13 w 3230"/>
                  <a:gd name="T29" fmla="*/ 2 h 2313"/>
                  <a:gd name="T30" fmla="*/ 14 w 3230"/>
                  <a:gd name="T31" fmla="*/ 0 h 2313"/>
                  <a:gd name="T32" fmla="*/ 14 w 3230"/>
                  <a:gd name="T33" fmla="*/ 0 h 2313"/>
                  <a:gd name="T34" fmla="*/ 14 w 3230"/>
                  <a:gd name="T35" fmla="*/ 0 h 2313"/>
                  <a:gd name="T36" fmla="*/ 14 w 3230"/>
                  <a:gd name="T37" fmla="*/ 0 h 2313"/>
                  <a:gd name="T38" fmla="*/ 14 w 3230"/>
                  <a:gd name="T39" fmla="*/ 1 h 2313"/>
                  <a:gd name="T40" fmla="*/ 13 w 3230"/>
                  <a:gd name="T41" fmla="*/ 2 h 2313"/>
                  <a:gd name="T42" fmla="*/ 13 w 3230"/>
                  <a:gd name="T43" fmla="*/ 2 h 2313"/>
                  <a:gd name="T44" fmla="*/ 13 w 3230"/>
                  <a:gd name="T45" fmla="*/ 3 h 2313"/>
                  <a:gd name="T46" fmla="*/ 13 w 3230"/>
                  <a:gd name="T47" fmla="*/ 3 h 2313"/>
                  <a:gd name="T48" fmla="*/ 12 w 3230"/>
                  <a:gd name="T49" fmla="*/ 3 h 2313"/>
                  <a:gd name="T50" fmla="*/ 12 w 3230"/>
                  <a:gd name="T51" fmla="*/ 4 h 2313"/>
                  <a:gd name="T52" fmla="*/ 12 w 3230"/>
                  <a:gd name="T53" fmla="*/ 5 h 2313"/>
                  <a:gd name="T54" fmla="*/ 11 w 3230"/>
                  <a:gd name="T55" fmla="*/ 6 h 2313"/>
                  <a:gd name="T56" fmla="*/ 11 w 3230"/>
                  <a:gd name="T57" fmla="*/ 6 h 2313"/>
                  <a:gd name="T58" fmla="*/ 10 w 3230"/>
                  <a:gd name="T59" fmla="*/ 7 h 2313"/>
                  <a:gd name="T60" fmla="*/ 9 w 3230"/>
                  <a:gd name="T61" fmla="*/ 8 h 2313"/>
                  <a:gd name="T62" fmla="*/ 8 w 3230"/>
                  <a:gd name="T63" fmla="*/ 8 h 2313"/>
                  <a:gd name="T64" fmla="*/ 8 w 3230"/>
                  <a:gd name="T65" fmla="*/ 9 h 2313"/>
                  <a:gd name="T66" fmla="*/ 6 w 3230"/>
                  <a:gd name="T67" fmla="*/ 9 h 2313"/>
                  <a:gd name="T68" fmla="*/ 5 w 3230"/>
                  <a:gd name="T69" fmla="*/ 10 h 2313"/>
                  <a:gd name="T70" fmla="*/ 4 w 3230"/>
                  <a:gd name="T71" fmla="*/ 10 h 2313"/>
                  <a:gd name="T72" fmla="*/ 4 w 3230"/>
                  <a:gd name="T73" fmla="*/ 10 h 2313"/>
                  <a:gd name="T74" fmla="*/ 3 w 3230"/>
                  <a:gd name="T75" fmla="*/ 10 h 2313"/>
                  <a:gd name="T76" fmla="*/ 2 w 3230"/>
                  <a:gd name="T77" fmla="*/ 10 h 2313"/>
                  <a:gd name="T78" fmla="*/ 1 w 3230"/>
                  <a:gd name="T79" fmla="*/ 10 h 2313"/>
                  <a:gd name="T80" fmla="*/ 1 w 3230"/>
                  <a:gd name="T81" fmla="*/ 10 h 2313"/>
                  <a:gd name="T82" fmla="*/ 1 w 3230"/>
                  <a:gd name="T83" fmla="*/ 10 h 2313"/>
                  <a:gd name="T84" fmla="*/ 0 w 3230"/>
                  <a:gd name="T85" fmla="*/ 10 h 2313"/>
                  <a:gd name="T86" fmla="*/ 0 w 3230"/>
                  <a:gd name="T87" fmla="*/ 10 h 2313"/>
                  <a:gd name="T88" fmla="*/ 0 w 3230"/>
                  <a:gd name="T89" fmla="*/ 10 h 2313"/>
                  <a:gd name="T90" fmla="*/ 0 w 3230"/>
                  <a:gd name="T91" fmla="*/ 10 h 2313"/>
                  <a:gd name="T92" fmla="*/ 0 w 3230"/>
                  <a:gd name="T93" fmla="*/ 9 h 2313"/>
                  <a:gd name="T94" fmla="*/ 0 w 3230"/>
                  <a:gd name="T95" fmla="*/ 9 h 2313"/>
                  <a:gd name="T96" fmla="*/ 0 w 3230"/>
                  <a:gd name="T97" fmla="*/ 9 h 2313"/>
                  <a:gd name="T98" fmla="*/ 0 w 3230"/>
                  <a:gd name="T99" fmla="*/ 9 h 2313"/>
                  <a:gd name="T100" fmla="*/ 1 w 3230"/>
                  <a:gd name="T101" fmla="*/ 9 h 2313"/>
                  <a:gd name="T102" fmla="*/ 1 w 3230"/>
                  <a:gd name="T103" fmla="*/ 9 h 231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3230" h="2313">
                    <a:moveTo>
                      <a:pt x="376" y="2016"/>
                    </a:moveTo>
                    <a:lnTo>
                      <a:pt x="408" y="2007"/>
                    </a:lnTo>
                    <a:lnTo>
                      <a:pt x="443" y="1998"/>
                    </a:lnTo>
                    <a:lnTo>
                      <a:pt x="480" y="1987"/>
                    </a:lnTo>
                    <a:lnTo>
                      <a:pt x="522" y="1974"/>
                    </a:lnTo>
                    <a:lnTo>
                      <a:pt x="565" y="1960"/>
                    </a:lnTo>
                    <a:lnTo>
                      <a:pt x="610" y="1945"/>
                    </a:lnTo>
                    <a:lnTo>
                      <a:pt x="659" y="1927"/>
                    </a:lnTo>
                    <a:lnTo>
                      <a:pt x="708" y="1909"/>
                    </a:lnTo>
                    <a:lnTo>
                      <a:pt x="813" y="1868"/>
                    </a:lnTo>
                    <a:lnTo>
                      <a:pt x="924" y="1824"/>
                    </a:lnTo>
                    <a:lnTo>
                      <a:pt x="1038" y="1777"/>
                    </a:lnTo>
                    <a:lnTo>
                      <a:pt x="1156" y="1726"/>
                    </a:lnTo>
                    <a:lnTo>
                      <a:pt x="1274" y="1674"/>
                    </a:lnTo>
                    <a:lnTo>
                      <a:pt x="1392" y="1620"/>
                    </a:lnTo>
                    <a:lnTo>
                      <a:pt x="1508" y="1567"/>
                    </a:lnTo>
                    <a:lnTo>
                      <a:pt x="1619" y="1513"/>
                    </a:lnTo>
                    <a:lnTo>
                      <a:pt x="1726" y="1461"/>
                    </a:lnTo>
                    <a:lnTo>
                      <a:pt x="1826" y="1409"/>
                    </a:lnTo>
                    <a:lnTo>
                      <a:pt x="1872" y="1385"/>
                    </a:lnTo>
                    <a:lnTo>
                      <a:pt x="1917" y="1361"/>
                    </a:lnTo>
                    <a:lnTo>
                      <a:pt x="1959" y="1337"/>
                    </a:lnTo>
                    <a:lnTo>
                      <a:pt x="1998" y="1316"/>
                    </a:lnTo>
                    <a:lnTo>
                      <a:pt x="2033" y="1295"/>
                    </a:lnTo>
                    <a:lnTo>
                      <a:pt x="2066" y="1274"/>
                    </a:lnTo>
                    <a:lnTo>
                      <a:pt x="2098" y="1255"/>
                    </a:lnTo>
                    <a:lnTo>
                      <a:pt x="2128" y="1234"/>
                    </a:lnTo>
                    <a:lnTo>
                      <a:pt x="2156" y="1215"/>
                    </a:lnTo>
                    <a:lnTo>
                      <a:pt x="2184" y="1194"/>
                    </a:lnTo>
                    <a:lnTo>
                      <a:pt x="2210" y="1175"/>
                    </a:lnTo>
                    <a:lnTo>
                      <a:pt x="2235" y="1155"/>
                    </a:lnTo>
                    <a:lnTo>
                      <a:pt x="2258" y="1136"/>
                    </a:lnTo>
                    <a:lnTo>
                      <a:pt x="2281" y="1117"/>
                    </a:lnTo>
                    <a:lnTo>
                      <a:pt x="2302" y="1097"/>
                    </a:lnTo>
                    <a:lnTo>
                      <a:pt x="2322" y="1079"/>
                    </a:lnTo>
                    <a:lnTo>
                      <a:pt x="2360" y="1043"/>
                    </a:lnTo>
                    <a:lnTo>
                      <a:pt x="2393" y="1008"/>
                    </a:lnTo>
                    <a:lnTo>
                      <a:pt x="2424" y="975"/>
                    </a:lnTo>
                    <a:lnTo>
                      <a:pt x="2452" y="943"/>
                    </a:lnTo>
                    <a:lnTo>
                      <a:pt x="2477" y="913"/>
                    </a:lnTo>
                    <a:lnTo>
                      <a:pt x="2499" y="886"/>
                    </a:lnTo>
                    <a:lnTo>
                      <a:pt x="2521" y="861"/>
                    </a:lnTo>
                    <a:lnTo>
                      <a:pt x="2540" y="838"/>
                    </a:lnTo>
                    <a:lnTo>
                      <a:pt x="2559" y="818"/>
                    </a:lnTo>
                    <a:lnTo>
                      <a:pt x="2576" y="801"/>
                    </a:lnTo>
                    <a:lnTo>
                      <a:pt x="2583" y="795"/>
                    </a:lnTo>
                    <a:lnTo>
                      <a:pt x="2597" y="778"/>
                    </a:lnTo>
                    <a:lnTo>
                      <a:pt x="2618" y="754"/>
                    </a:lnTo>
                    <a:lnTo>
                      <a:pt x="2642" y="724"/>
                    </a:lnTo>
                    <a:lnTo>
                      <a:pt x="2669" y="691"/>
                    </a:lnTo>
                    <a:lnTo>
                      <a:pt x="2695" y="658"/>
                    </a:lnTo>
                    <a:lnTo>
                      <a:pt x="2706" y="641"/>
                    </a:lnTo>
                    <a:lnTo>
                      <a:pt x="2717" y="627"/>
                    </a:lnTo>
                    <a:lnTo>
                      <a:pt x="2726" y="613"/>
                    </a:lnTo>
                    <a:lnTo>
                      <a:pt x="2733" y="600"/>
                    </a:lnTo>
                    <a:lnTo>
                      <a:pt x="2743" y="585"/>
                    </a:lnTo>
                    <a:lnTo>
                      <a:pt x="2761" y="560"/>
                    </a:lnTo>
                    <a:lnTo>
                      <a:pt x="2783" y="529"/>
                    </a:lnTo>
                    <a:lnTo>
                      <a:pt x="2811" y="493"/>
                    </a:lnTo>
                    <a:lnTo>
                      <a:pt x="2875" y="408"/>
                    </a:lnTo>
                    <a:lnTo>
                      <a:pt x="2947" y="316"/>
                    </a:lnTo>
                    <a:lnTo>
                      <a:pt x="3016" y="227"/>
                    </a:lnTo>
                    <a:lnTo>
                      <a:pt x="3076" y="150"/>
                    </a:lnTo>
                    <a:lnTo>
                      <a:pt x="3118" y="98"/>
                    </a:lnTo>
                    <a:lnTo>
                      <a:pt x="3133" y="77"/>
                    </a:lnTo>
                    <a:lnTo>
                      <a:pt x="3160" y="52"/>
                    </a:lnTo>
                    <a:lnTo>
                      <a:pt x="3183" y="32"/>
                    </a:lnTo>
                    <a:lnTo>
                      <a:pt x="3200" y="17"/>
                    </a:lnTo>
                    <a:lnTo>
                      <a:pt x="3214" y="6"/>
                    </a:lnTo>
                    <a:lnTo>
                      <a:pt x="3223" y="1"/>
                    </a:lnTo>
                    <a:lnTo>
                      <a:pt x="3228" y="0"/>
                    </a:lnTo>
                    <a:lnTo>
                      <a:pt x="3230" y="2"/>
                    </a:lnTo>
                    <a:lnTo>
                      <a:pt x="3229" y="8"/>
                    </a:lnTo>
                    <a:lnTo>
                      <a:pt x="3226" y="19"/>
                    </a:lnTo>
                    <a:lnTo>
                      <a:pt x="3219" y="31"/>
                    </a:lnTo>
                    <a:lnTo>
                      <a:pt x="3210" y="46"/>
                    </a:lnTo>
                    <a:lnTo>
                      <a:pt x="3198" y="65"/>
                    </a:lnTo>
                    <a:lnTo>
                      <a:pt x="3169" y="107"/>
                    </a:lnTo>
                    <a:lnTo>
                      <a:pt x="3134" y="156"/>
                    </a:lnTo>
                    <a:lnTo>
                      <a:pt x="3096" y="209"/>
                    </a:lnTo>
                    <a:lnTo>
                      <a:pt x="3055" y="264"/>
                    </a:lnTo>
                    <a:lnTo>
                      <a:pt x="3014" y="318"/>
                    </a:lnTo>
                    <a:lnTo>
                      <a:pt x="2975" y="370"/>
                    </a:lnTo>
                    <a:lnTo>
                      <a:pt x="2940" y="417"/>
                    </a:lnTo>
                    <a:lnTo>
                      <a:pt x="2910" y="456"/>
                    </a:lnTo>
                    <a:lnTo>
                      <a:pt x="2888" y="486"/>
                    </a:lnTo>
                    <a:lnTo>
                      <a:pt x="2876" y="503"/>
                    </a:lnTo>
                    <a:lnTo>
                      <a:pt x="2866" y="521"/>
                    </a:lnTo>
                    <a:lnTo>
                      <a:pt x="2857" y="537"/>
                    </a:lnTo>
                    <a:lnTo>
                      <a:pt x="2850" y="554"/>
                    </a:lnTo>
                    <a:lnTo>
                      <a:pt x="2844" y="570"/>
                    </a:lnTo>
                    <a:lnTo>
                      <a:pt x="2839" y="587"/>
                    </a:lnTo>
                    <a:lnTo>
                      <a:pt x="2835" y="602"/>
                    </a:lnTo>
                    <a:lnTo>
                      <a:pt x="2831" y="618"/>
                    </a:lnTo>
                    <a:lnTo>
                      <a:pt x="2828" y="633"/>
                    </a:lnTo>
                    <a:lnTo>
                      <a:pt x="2822" y="664"/>
                    </a:lnTo>
                    <a:lnTo>
                      <a:pt x="2816" y="696"/>
                    </a:lnTo>
                    <a:lnTo>
                      <a:pt x="2809" y="728"/>
                    </a:lnTo>
                    <a:lnTo>
                      <a:pt x="2800" y="763"/>
                    </a:lnTo>
                    <a:lnTo>
                      <a:pt x="2794" y="787"/>
                    </a:lnTo>
                    <a:lnTo>
                      <a:pt x="2783" y="822"/>
                    </a:lnTo>
                    <a:lnTo>
                      <a:pt x="2769" y="867"/>
                    </a:lnTo>
                    <a:lnTo>
                      <a:pt x="2749" y="920"/>
                    </a:lnTo>
                    <a:lnTo>
                      <a:pt x="2738" y="950"/>
                    </a:lnTo>
                    <a:lnTo>
                      <a:pt x="2725" y="982"/>
                    </a:lnTo>
                    <a:lnTo>
                      <a:pt x="2710" y="1015"/>
                    </a:lnTo>
                    <a:lnTo>
                      <a:pt x="2694" y="1050"/>
                    </a:lnTo>
                    <a:lnTo>
                      <a:pt x="2675" y="1086"/>
                    </a:lnTo>
                    <a:lnTo>
                      <a:pt x="2656" y="1124"/>
                    </a:lnTo>
                    <a:lnTo>
                      <a:pt x="2634" y="1162"/>
                    </a:lnTo>
                    <a:lnTo>
                      <a:pt x="2609" y="1202"/>
                    </a:lnTo>
                    <a:lnTo>
                      <a:pt x="2584" y="1243"/>
                    </a:lnTo>
                    <a:lnTo>
                      <a:pt x="2555" y="1284"/>
                    </a:lnTo>
                    <a:lnTo>
                      <a:pt x="2524" y="1326"/>
                    </a:lnTo>
                    <a:lnTo>
                      <a:pt x="2491" y="1367"/>
                    </a:lnTo>
                    <a:lnTo>
                      <a:pt x="2455" y="1410"/>
                    </a:lnTo>
                    <a:lnTo>
                      <a:pt x="2416" y="1453"/>
                    </a:lnTo>
                    <a:lnTo>
                      <a:pt x="2375" y="1495"/>
                    </a:lnTo>
                    <a:lnTo>
                      <a:pt x="2330" y="1537"/>
                    </a:lnTo>
                    <a:lnTo>
                      <a:pt x="2284" y="1579"/>
                    </a:lnTo>
                    <a:lnTo>
                      <a:pt x="2234" y="1620"/>
                    </a:lnTo>
                    <a:lnTo>
                      <a:pt x="2181" y="1662"/>
                    </a:lnTo>
                    <a:lnTo>
                      <a:pt x="2125" y="1703"/>
                    </a:lnTo>
                    <a:lnTo>
                      <a:pt x="2065" y="1742"/>
                    </a:lnTo>
                    <a:lnTo>
                      <a:pt x="2002" y="1780"/>
                    </a:lnTo>
                    <a:lnTo>
                      <a:pt x="1935" y="1818"/>
                    </a:lnTo>
                    <a:lnTo>
                      <a:pt x="1865" y="1854"/>
                    </a:lnTo>
                    <a:lnTo>
                      <a:pt x="1859" y="1857"/>
                    </a:lnTo>
                    <a:lnTo>
                      <a:pt x="1840" y="1867"/>
                    </a:lnTo>
                    <a:lnTo>
                      <a:pt x="1811" y="1883"/>
                    </a:lnTo>
                    <a:lnTo>
                      <a:pt x="1770" y="1903"/>
                    </a:lnTo>
                    <a:lnTo>
                      <a:pt x="1721" y="1928"/>
                    </a:lnTo>
                    <a:lnTo>
                      <a:pt x="1663" y="1957"/>
                    </a:lnTo>
                    <a:lnTo>
                      <a:pt x="1599" y="1988"/>
                    </a:lnTo>
                    <a:lnTo>
                      <a:pt x="1529" y="2020"/>
                    </a:lnTo>
                    <a:lnTo>
                      <a:pt x="1454" y="2054"/>
                    </a:lnTo>
                    <a:lnTo>
                      <a:pt x="1376" y="2088"/>
                    </a:lnTo>
                    <a:lnTo>
                      <a:pt x="1295" y="2121"/>
                    </a:lnTo>
                    <a:lnTo>
                      <a:pt x="1211" y="2153"/>
                    </a:lnTo>
                    <a:lnTo>
                      <a:pt x="1170" y="2168"/>
                    </a:lnTo>
                    <a:lnTo>
                      <a:pt x="1128" y="2182"/>
                    </a:lnTo>
                    <a:lnTo>
                      <a:pt x="1087" y="2197"/>
                    </a:lnTo>
                    <a:lnTo>
                      <a:pt x="1046" y="2210"/>
                    </a:lnTo>
                    <a:lnTo>
                      <a:pt x="1004" y="2223"/>
                    </a:lnTo>
                    <a:lnTo>
                      <a:pt x="964" y="2233"/>
                    </a:lnTo>
                    <a:lnTo>
                      <a:pt x="924" y="2243"/>
                    </a:lnTo>
                    <a:lnTo>
                      <a:pt x="885" y="2252"/>
                    </a:lnTo>
                    <a:lnTo>
                      <a:pt x="821" y="2266"/>
                    </a:lnTo>
                    <a:lnTo>
                      <a:pt x="759" y="2277"/>
                    </a:lnTo>
                    <a:lnTo>
                      <a:pt x="700" y="2287"/>
                    </a:lnTo>
                    <a:lnTo>
                      <a:pt x="642" y="2296"/>
                    </a:lnTo>
                    <a:lnTo>
                      <a:pt x="586" y="2303"/>
                    </a:lnTo>
                    <a:lnTo>
                      <a:pt x="534" y="2308"/>
                    </a:lnTo>
                    <a:lnTo>
                      <a:pt x="483" y="2311"/>
                    </a:lnTo>
                    <a:lnTo>
                      <a:pt x="432" y="2313"/>
                    </a:lnTo>
                    <a:lnTo>
                      <a:pt x="408" y="2313"/>
                    </a:lnTo>
                    <a:lnTo>
                      <a:pt x="385" y="2312"/>
                    </a:lnTo>
                    <a:lnTo>
                      <a:pt x="361" y="2311"/>
                    </a:lnTo>
                    <a:lnTo>
                      <a:pt x="338" y="2310"/>
                    </a:lnTo>
                    <a:lnTo>
                      <a:pt x="316" y="2308"/>
                    </a:lnTo>
                    <a:lnTo>
                      <a:pt x="294" y="2305"/>
                    </a:lnTo>
                    <a:lnTo>
                      <a:pt x="272" y="2302"/>
                    </a:lnTo>
                    <a:lnTo>
                      <a:pt x="251" y="2299"/>
                    </a:lnTo>
                    <a:lnTo>
                      <a:pt x="230" y="2295"/>
                    </a:lnTo>
                    <a:lnTo>
                      <a:pt x="210" y="2289"/>
                    </a:lnTo>
                    <a:lnTo>
                      <a:pt x="189" y="2284"/>
                    </a:lnTo>
                    <a:lnTo>
                      <a:pt x="170" y="2278"/>
                    </a:lnTo>
                    <a:lnTo>
                      <a:pt x="150" y="2272"/>
                    </a:lnTo>
                    <a:lnTo>
                      <a:pt x="130" y="2265"/>
                    </a:lnTo>
                    <a:lnTo>
                      <a:pt x="112" y="2257"/>
                    </a:lnTo>
                    <a:lnTo>
                      <a:pt x="93" y="2248"/>
                    </a:lnTo>
                    <a:lnTo>
                      <a:pt x="88" y="2246"/>
                    </a:lnTo>
                    <a:lnTo>
                      <a:pt x="75" y="2238"/>
                    </a:lnTo>
                    <a:lnTo>
                      <a:pt x="66" y="2232"/>
                    </a:lnTo>
                    <a:lnTo>
                      <a:pt x="56" y="2225"/>
                    </a:lnTo>
                    <a:lnTo>
                      <a:pt x="46" y="2216"/>
                    </a:lnTo>
                    <a:lnTo>
                      <a:pt x="37" y="2206"/>
                    </a:lnTo>
                    <a:lnTo>
                      <a:pt x="27" y="2195"/>
                    </a:lnTo>
                    <a:lnTo>
                      <a:pt x="18" y="2182"/>
                    </a:lnTo>
                    <a:lnTo>
                      <a:pt x="14" y="2175"/>
                    </a:lnTo>
                    <a:lnTo>
                      <a:pt x="11" y="2168"/>
                    </a:lnTo>
                    <a:lnTo>
                      <a:pt x="8" y="2160"/>
                    </a:lnTo>
                    <a:lnTo>
                      <a:pt x="5" y="2152"/>
                    </a:lnTo>
                    <a:lnTo>
                      <a:pt x="3" y="2143"/>
                    </a:lnTo>
                    <a:lnTo>
                      <a:pt x="1" y="2135"/>
                    </a:lnTo>
                    <a:lnTo>
                      <a:pt x="0" y="2126"/>
                    </a:lnTo>
                    <a:lnTo>
                      <a:pt x="0" y="2115"/>
                    </a:lnTo>
                    <a:lnTo>
                      <a:pt x="0" y="2105"/>
                    </a:lnTo>
                    <a:lnTo>
                      <a:pt x="1" y="2095"/>
                    </a:lnTo>
                    <a:lnTo>
                      <a:pt x="2" y="2085"/>
                    </a:lnTo>
                    <a:lnTo>
                      <a:pt x="5" y="2073"/>
                    </a:lnTo>
                    <a:lnTo>
                      <a:pt x="8" y="2064"/>
                    </a:lnTo>
                    <a:lnTo>
                      <a:pt x="12" y="2056"/>
                    </a:lnTo>
                    <a:lnTo>
                      <a:pt x="18" y="2049"/>
                    </a:lnTo>
                    <a:lnTo>
                      <a:pt x="25" y="2042"/>
                    </a:lnTo>
                    <a:lnTo>
                      <a:pt x="33" y="2037"/>
                    </a:lnTo>
                    <a:lnTo>
                      <a:pt x="42" y="2032"/>
                    </a:lnTo>
                    <a:lnTo>
                      <a:pt x="52" y="2028"/>
                    </a:lnTo>
                    <a:lnTo>
                      <a:pt x="62" y="2024"/>
                    </a:lnTo>
                    <a:lnTo>
                      <a:pt x="75" y="2022"/>
                    </a:lnTo>
                    <a:lnTo>
                      <a:pt x="87" y="2019"/>
                    </a:lnTo>
                    <a:lnTo>
                      <a:pt x="101" y="2017"/>
                    </a:lnTo>
                    <a:lnTo>
                      <a:pt x="114" y="2016"/>
                    </a:lnTo>
                    <a:lnTo>
                      <a:pt x="142" y="2014"/>
                    </a:lnTo>
                    <a:lnTo>
                      <a:pt x="172" y="2014"/>
                    </a:lnTo>
                    <a:lnTo>
                      <a:pt x="232" y="2016"/>
                    </a:lnTo>
                    <a:lnTo>
                      <a:pt x="290" y="2019"/>
                    </a:lnTo>
                    <a:lnTo>
                      <a:pt x="317" y="2020"/>
                    </a:lnTo>
                    <a:lnTo>
                      <a:pt x="339" y="2020"/>
                    </a:lnTo>
                    <a:lnTo>
                      <a:pt x="360" y="2019"/>
                    </a:lnTo>
                    <a:lnTo>
                      <a:pt x="376" y="2016"/>
                    </a:lnTo>
                    <a:close/>
                  </a:path>
                </a:pathLst>
              </a:custGeom>
              <a:solidFill>
                <a:srgbClr val="6D63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17" name="Freeform 2237">
                <a:extLst>
                  <a:ext uri="{FF2B5EF4-FFF2-40B4-BE49-F238E27FC236}">
                    <a16:creationId xmlns:a16="http://schemas.microsoft.com/office/drawing/2014/main" id="{D9297203-21EE-4F5F-ADA2-16B1E09DD5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7" y="3291"/>
                <a:ext cx="212" cy="151"/>
              </a:xfrm>
              <a:custGeom>
                <a:avLst/>
                <a:gdLst>
                  <a:gd name="T0" fmla="*/ 2 w 3171"/>
                  <a:gd name="T1" fmla="*/ 9 h 2266"/>
                  <a:gd name="T2" fmla="*/ 3 w 3171"/>
                  <a:gd name="T3" fmla="*/ 9 h 2266"/>
                  <a:gd name="T4" fmla="*/ 5 w 3171"/>
                  <a:gd name="T5" fmla="*/ 8 h 2266"/>
                  <a:gd name="T6" fmla="*/ 7 w 3171"/>
                  <a:gd name="T7" fmla="*/ 7 h 2266"/>
                  <a:gd name="T8" fmla="*/ 8 w 3171"/>
                  <a:gd name="T9" fmla="*/ 6 h 2266"/>
                  <a:gd name="T10" fmla="*/ 9 w 3171"/>
                  <a:gd name="T11" fmla="*/ 6 h 2266"/>
                  <a:gd name="T12" fmla="*/ 9 w 3171"/>
                  <a:gd name="T13" fmla="*/ 6 h 2266"/>
                  <a:gd name="T14" fmla="*/ 10 w 3171"/>
                  <a:gd name="T15" fmla="*/ 5 h 2266"/>
                  <a:gd name="T16" fmla="*/ 10 w 3171"/>
                  <a:gd name="T17" fmla="*/ 5 h 2266"/>
                  <a:gd name="T18" fmla="*/ 11 w 3171"/>
                  <a:gd name="T19" fmla="*/ 4 h 2266"/>
                  <a:gd name="T20" fmla="*/ 11 w 3171"/>
                  <a:gd name="T21" fmla="*/ 4 h 2266"/>
                  <a:gd name="T22" fmla="*/ 12 w 3171"/>
                  <a:gd name="T23" fmla="*/ 3 h 2266"/>
                  <a:gd name="T24" fmla="*/ 12 w 3171"/>
                  <a:gd name="T25" fmla="*/ 3 h 2266"/>
                  <a:gd name="T26" fmla="*/ 12 w 3171"/>
                  <a:gd name="T27" fmla="*/ 2 h 2266"/>
                  <a:gd name="T28" fmla="*/ 13 w 3171"/>
                  <a:gd name="T29" fmla="*/ 1 h 2266"/>
                  <a:gd name="T30" fmla="*/ 14 w 3171"/>
                  <a:gd name="T31" fmla="*/ 0 h 2266"/>
                  <a:gd name="T32" fmla="*/ 14 w 3171"/>
                  <a:gd name="T33" fmla="*/ 0 h 2266"/>
                  <a:gd name="T34" fmla="*/ 14 w 3171"/>
                  <a:gd name="T35" fmla="*/ 0 h 2266"/>
                  <a:gd name="T36" fmla="*/ 14 w 3171"/>
                  <a:gd name="T37" fmla="*/ 1 h 2266"/>
                  <a:gd name="T38" fmla="*/ 13 w 3171"/>
                  <a:gd name="T39" fmla="*/ 2 h 2266"/>
                  <a:gd name="T40" fmla="*/ 13 w 3171"/>
                  <a:gd name="T41" fmla="*/ 2 h 2266"/>
                  <a:gd name="T42" fmla="*/ 13 w 3171"/>
                  <a:gd name="T43" fmla="*/ 2 h 2266"/>
                  <a:gd name="T44" fmla="*/ 13 w 3171"/>
                  <a:gd name="T45" fmla="*/ 3 h 2266"/>
                  <a:gd name="T46" fmla="*/ 13 w 3171"/>
                  <a:gd name="T47" fmla="*/ 3 h 2266"/>
                  <a:gd name="T48" fmla="*/ 12 w 3171"/>
                  <a:gd name="T49" fmla="*/ 4 h 2266"/>
                  <a:gd name="T50" fmla="*/ 12 w 3171"/>
                  <a:gd name="T51" fmla="*/ 4 h 2266"/>
                  <a:gd name="T52" fmla="*/ 12 w 3171"/>
                  <a:gd name="T53" fmla="*/ 5 h 2266"/>
                  <a:gd name="T54" fmla="*/ 11 w 3171"/>
                  <a:gd name="T55" fmla="*/ 6 h 2266"/>
                  <a:gd name="T56" fmla="*/ 11 w 3171"/>
                  <a:gd name="T57" fmla="*/ 6 h 2266"/>
                  <a:gd name="T58" fmla="*/ 10 w 3171"/>
                  <a:gd name="T59" fmla="*/ 7 h 2266"/>
                  <a:gd name="T60" fmla="*/ 9 w 3171"/>
                  <a:gd name="T61" fmla="*/ 8 h 2266"/>
                  <a:gd name="T62" fmla="*/ 8 w 3171"/>
                  <a:gd name="T63" fmla="*/ 8 h 2266"/>
                  <a:gd name="T64" fmla="*/ 7 w 3171"/>
                  <a:gd name="T65" fmla="*/ 9 h 2266"/>
                  <a:gd name="T66" fmla="*/ 6 w 3171"/>
                  <a:gd name="T67" fmla="*/ 9 h 2266"/>
                  <a:gd name="T68" fmla="*/ 5 w 3171"/>
                  <a:gd name="T69" fmla="*/ 10 h 2266"/>
                  <a:gd name="T70" fmla="*/ 4 w 3171"/>
                  <a:gd name="T71" fmla="*/ 10 h 2266"/>
                  <a:gd name="T72" fmla="*/ 3 w 3171"/>
                  <a:gd name="T73" fmla="*/ 10 h 2266"/>
                  <a:gd name="T74" fmla="*/ 2 w 3171"/>
                  <a:gd name="T75" fmla="*/ 10 h 2266"/>
                  <a:gd name="T76" fmla="*/ 1 w 3171"/>
                  <a:gd name="T77" fmla="*/ 10 h 2266"/>
                  <a:gd name="T78" fmla="*/ 1 w 3171"/>
                  <a:gd name="T79" fmla="*/ 10 h 2266"/>
                  <a:gd name="T80" fmla="*/ 1 w 3171"/>
                  <a:gd name="T81" fmla="*/ 10 h 2266"/>
                  <a:gd name="T82" fmla="*/ 0 w 3171"/>
                  <a:gd name="T83" fmla="*/ 10 h 2266"/>
                  <a:gd name="T84" fmla="*/ 0 w 3171"/>
                  <a:gd name="T85" fmla="*/ 10 h 2266"/>
                  <a:gd name="T86" fmla="*/ 0 w 3171"/>
                  <a:gd name="T87" fmla="*/ 9 h 2266"/>
                  <a:gd name="T88" fmla="*/ 0 w 3171"/>
                  <a:gd name="T89" fmla="*/ 9 h 2266"/>
                  <a:gd name="T90" fmla="*/ 0 w 3171"/>
                  <a:gd name="T91" fmla="*/ 9 h 2266"/>
                  <a:gd name="T92" fmla="*/ 0 w 3171"/>
                  <a:gd name="T93" fmla="*/ 9 h 2266"/>
                  <a:gd name="T94" fmla="*/ 0 w 3171"/>
                  <a:gd name="T95" fmla="*/ 9 h 2266"/>
                  <a:gd name="T96" fmla="*/ 0 w 3171"/>
                  <a:gd name="T97" fmla="*/ 9 h 2266"/>
                  <a:gd name="T98" fmla="*/ 1 w 3171"/>
                  <a:gd name="T99" fmla="*/ 9 h 2266"/>
                  <a:gd name="T100" fmla="*/ 2 w 3171"/>
                  <a:gd name="T101" fmla="*/ 9 h 2266"/>
                  <a:gd name="T102" fmla="*/ 2 w 3171"/>
                  <a:gd name="T103" fmla="*/ 9 h 226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3171" h="2266">
                    <a:moveTo>
                      <a:pt x="400" y="2004"/>
                    </a:moveTo>
                    <a:lnTo>
                      <a:pt x="435" y="1996"/>
                    </a:lnTo>
                    <a:lnTo>
                      <a:pt x="472" y="1986"/>
                    </a:lnTo>
                    <a:lnTo>
                      <a:pt x="513" y="1975"/>
                    </a:lnTo>
                    <a:lnTo>
                      <a:pt x="556" y="1962"/>
                    </a:lnTo>
                    <a:lnTo>
                      <a:pt x="600" y="1949"/>
                    </a:lnTo>
                    <a:lnTo>
                      <a:pt x="647" y="1934"/>
                    </a:lnTo>
                    <a:lnTo>
                      <a:pt x="696" y="1917"/>
                    </a:lnTo>
                    <a:lnTo>
                      <a:pt x="746" y="1900"/>
                    </a:lnTo>
                    <a:lnTo>
                      <a:pt x="851" y="1862"/>
                    </a:lnTo>
                    <a:lnTo>
                      <a:pt x="960" y="1819"/>
                    </a:lnTo>
                    <a:lnTo>
                      <a:pt x="1074" y="1774"/>
                    </a:lnTo>
                    <a:lnTo>
                      <a:pt x="1188" y="1726"/>
                    </a:lnTo>
                    <a:lnTo>
                      <a:pt x="1304" y="1676"/>
                    </a:lnTo>
                    <a:lnTo>
                      <a:pt x="1418" y="1625"/>
                    </a:lnTo>
                    <a:lnTo>
                      <a:pt x="1531" y="1572"/>
                    </a:lnTo>
                    <a:lnTo>
                      <a:pt x="1640" y="1519"/>
                    </a:lnTo>
                    <a:lnTo>
                      <a:pt x="1692" y="1493"/>
                    </a:lnTo>
                    <a:lnTo>
                      <a:pt x="1744" y="1466"/>
                    </a:lnTo>
                    <a:lnTo>
                      <a:pt x="1793" y="1441"/>
                    </a:lnTo>
                    <a:lnTo>
                      <a:pt x="1842" y="1415"/>
                    </a:lnTo>
                    <a:lnTo>
                      <a:pt x="1887" y="1389"/>
                    </a:lnTo>
                    <a:lnTo>
                      <a:pt x="1931" y="1364"/>
                    </a:lnTo>
                    <a:lnTo>
                      <a:pt x="1973" y="1340"/>
                    </a:lnTo>
                    <a:lnTo>
                      <a:pt x="2012" y="1316"/>
                    </a:lnTo>
                    <a:lnTo>
                      <a:pt x="2046" y="1294"/>
                    </a:lnTo>
                    <a:lnTo>
                      <a:pt x="2078" y="1273"/>
                    </a:lnTo>
                    <a:lnTo>
                      <a:pt x="2108" y="1252"/>
                    </a:lnTo>
                    <a:lnTo>
                      <a:pt x="2138" y="1231"/>
                    </a:lnTo>
                    <a:lnTo>
                      <a:pt x="2166" y="1210"/>
                    </a:lnTo>
                    <a:lnTo>
                      <a:pt x="2192" y="1188"/>
                    </a:lnTo>
                    <a:lnTo>
                      <a:pt x="2217" y="1168"/>
                    </a:lnTo>
                    <a:lnTo>
                      <a:pt x="2241" y="1148"/>
                    </a:lnTo>
                    <a:lnTo>
                      <a:pt x="2263" y="1128"/>
                    </a:lnTo>
                    <a:lnTo>
                      <a:pt x="2284" y="1108"/>
                    </a:lnTo>
                    <a:lnTo>
                      <a:pt x="2305" y="1089"/>
                    </a:lnTo>
                    <a:lnTo>
                      <a:pt x="2324" y="1069"/>
                    </a:lnTo>
                    <a:lnTo>
                      <a:pt x="2359" y="1031"/>
                    </a:lnTo>
                    <a:lnTo>
                      <a:pt x="2391" y="995"/>
                    </a:lnTo>
                    <a:lnTo>
                      <a:pt x="2446" y="928"/>
                    </a:lnTo>
                    <a:lnTo>
                      <a:pt x="2492" y="869"/>
                    </a:lnTo>
                    <a:lnTo>
                      <a:pt x="2513" y="844"/>
                    </a:lnTo>
                    <a:lnTo>
                      <a:pt x="2531" y="820"/>
                    </a:lnTo>
                    <a:lnTo>
                      <a:pt x="2551" y="799"/>
                    </a:lnTo>
                    <a:lnTo>
                      <a:pt x="2569" y="782"/>
                    </a:lnTo>
                    <a:lnTo>
                      <a:pt x="2575" y="776"/>
                    </a:lnTo>
                    <a:lnTo>
                      <a:pt x="2589" y="757"/>
                    </a:lnTo>
                    <a:lnTo>
                      <a:pt x="2610" y="729"/>
                    </a:lnTo>
                    <a:lnTo>
                      <a:pt x="2634" y="696"/>
                    </a:lnTo>
                    <a:lnTo>
                      <a:pt x="2660" y="660"/>
                    </a:lnTo>
                    <a:lnTo>
                      <a:pt x="2686" y="625"/>
                    </a:lnTo>
                    <a:lnTo>
                      <a:pt x="2707" y="592"/>
                    </a:lnTo>
                    <a:lnTo>
                      <a:pt x="2724" y="566"/>
                    </a:lnTo>
                    <a:lnTo>
                      <a:pt x="2734" y="550"/>
                    </a:lnTo>
                    <a:lnTo>
                      <a:pt x="2752" y="525"/>
                    </a:lnTo>
                    <a:lnTo>
                      <a:pt x="2774" y="494"/>
                    </a:lnTo>
                    <a:lnTo>
                      <a:pt x="2802" y="456"/>
                    </a:lnTo>
                    <a:lnTo>
                      <a:pt x="2868" y="370"/>
                    </a:lnTo>
                    <a:lnTo>
                      <a:pt x="2940" y="276"/>
                    </a:lnTo>
                    <a:lnTo>
                      <a:pt x="3011" y="185"/>
                    </a:lnTo>
                    <a:lnTo>
                      <a:pt x="3072" y="106"/>
                    </a:lnTo>
                    <a:lnTo>
                      <a:pt x="3114" y="52"/>
                    </a:lnTo>
                    <a:lnTo>
                      <a:pt x="3130" y="32"/>
                    </a:lnTo>
                    <a:lnTo>
                      <a:pt x="3145" y="18"/>
                    </a:lnTo>
                    <a:lnTo>
                      <a:pt x="3156" y="9"/>
                    </a:lnTo>
                    <a:lnTo>
                      <a:pt x="3163" y="3"/>
                    </a:lnTo>
                    <a:lnTo>
                      <a:pt x="3169" y="0"/>
                    </a:lnTo>
                    <a:lnTo>
                      <a:pt x="3171" y="3"/>
                    </a:lnTo>
                    <a:lnTo>
                      <a:pt x="3171" y="7"/>
                    </a:lnTo>
                    <a:lnTo>
                      <a:pt x="3168" y="14"/>
                    </a:lnTo>
                    <a:lnTo>
                      <a:pt x="3162" y="24"/>
                    </a:lnTo>
                    <a:lnTo>
                      <a:pt x="3145" y="52"/>
                    </a:lnTo>
                    <a:lnTo>
                      <a:pt x="3122" y="87"/>
                    </a:lnTo>
                    <a:lnTo>
                      <a:pt x="3093" y="129"/>
                    </a:lnTo>
                    <a:lnTo>
                      <a:pt x="3060" y="175"/>
                    </a:lnTo>
                    <a:lnTo>
                      <a:pt x="3025" y="224"/>
                    </a:lnTo>
                    <a:lnTo>
                      <a:pt x="2989" y="274"/>
                    </a:lnTo>
                    <a:lnTo>
                      <a:pt x="2953" y="323"/>
                    </a:lnTo>
                    <a:lnTo>
                      <a:pt x="2919" y="368"/>
                    </a:lnTo>
                    <a:lnTo>
                      <a:pt x="2890" y="409"/>
                    </a:lnTo>
                    <a:lnTo>
                      <a:pt x="2865" y="443"/>
                    </a:lnTo>
                    <a:lnTo>
                      <a:pt x="2846" y="469"/>
                    </a:lnTo>
                    <a:lnTo>
                      <a:pt x="2836" y="484"/>
                    </a:lnTo>
                    <a:lnTo>
                      <a:pt x="2827" y="502"/>
                    </a:lnTo>
                    <a:lnTo>
                      <a:pt x="2819" y="518"/>
                    </a:lnTo>
                    <a:lnTo>
                      <a:pt x="2813" y="533"/>
                    </a:lnTo>
                    <a:lnTo>
                      <a:pt x="2809" y="547"/>
                    </a:lnTo>
                    <a:lnTo>
                      <a:pt x="2807" y="561"/>
                    </a:lnTo>
                    <a:lnTo>
                      <a:pt x="2806" y="575"/>
                    </a:lnTo>
                    <a:lnTo>
                      <a:pt x="2805" y="587"/>
                    </a:lnTo>
                    <a:lnTo>
                      <a:pt x="2805" y="601"/>
                    </a:lnTo>
                    <a:lnTo>
                      <a:pt x="2806" y="626"/>
                    </a:lnTo>
                    <a:lnTo>
                      <a:pt x="2806" y="653"/>
                    </a:lnTo>
                    <a:lnTo>
                      <a:pt x="2805" y="667"/>
                    </a:lnTo>
                    <a:lnTo>
                      <a:pt x="2803" y="683"/>
                    </a:lnTo>
                    <a:lnTo>
                      <a:pt x="2800" y="698"/>
                    </a:lnTo>
                    <a:lnTo>
                      <a:pt x="2796" y="716"/>
                    </a:lnTo>
                    <a:lnTo>
                      <a:pt x="2789" y="740"/>
                    </a:lnTo>
                    <a:lnTo>
                      <a:pt x="2778" y="775"/>
                    </a:lnTo>
                    <a:lnTo>
                      <a:pt x="2764" y="820"/>
                    </a:lnTo>
                    <a:lnTo>
                      <a:pt x="2745" y="873"/>
                    </a:lnTo>
                    <a:lnTo>
                      <a:pt x="2733" y="903"/>
                    </a:lnTo>
                    <a:lnTo>
                      <a:pt x="2721" y="935"/>
                    </a:lnTo>
                    <a:lnTo>
                      <a:pt x="2705" y="969"/>
                    </a:lnTo>
                    <a:lnTo>
                      <a:pt x="2689" y="1003"/>
                    </a:lnTo>
                    <a:lnTo>
                      <a:pt x="2671" y="1040"/>
                    </a:lnTo>
                    <a:lnTo>
                      <a:pt x="2651" y="1077"/>
                    </a:lnTo>
                    <a:lnTo>
                      <a:pt x="2629" y="1116"/>
                    </a:lnTo>
                    <a:lnTo>
                      <a:pt x="2604" y="1155"/>
                    </a:lnTo>
                    <a:lnTo>
                      <a:pt x="2578" y="1196"/>
                    </a:lnTo>
                    <a:lnTo>
                      <a:pt x="2550" y="1237"/>
                    </a:lnTo>
                    <a:lnTo>
                      <a:pt x="2519" y="1279"/>
                    </a:lnTo>
                    <a:lnTo>
                      <a:pt x="2485" y="1321"/>
                    </a:lnTo>
                    <a:lnTo>
                      <a:pt x="2449" y="1363"/>
                    </a:lnTo>
                    <a:lnTo>
                      <a:pt x="2411" y="1406"/>
                    </a:lnTo>
                    <a:lnTo>
                      <a:pt x="2370" y="1448"/>
                    </a:lnTo>
                    <a:lnTo>
                      <a:pt x="2325" y="1491"/>
                    </a:lnTo>
                    <a:lnTo>
                      <a:pt x="2279" y="1532"/>
                    </a:lnTo>
                    <a:lnTo>
                      <a:pt x="2229" y="1574"/>
                    </a:lnTo>
                    <a:lnTo>
                      <a:pt x="2176" y="1616"/>
                    </a:lnTo>
                    <a:lnTo>
                      <a:pt x="2120" y="1656"/>
                    </a:lnTo>
                    <a:lnTo>
                      <a:pt x="2060" y="1695"/>
                    </a:lnTo>
                    <a:lnTo>
                      <a:pt x="1997" y="1733"/>
                    </a:lnTo>
                    <a:lnTo>
                      <a:pt x="1931" y="1771"/>
                    </a:lnTo>
                    <a:lnTo>
                      <a:pt x="1861" y="1807"/>
                    </a:lnTo>
                    <a:lnTo>
                      <a:pt x="1855" y="1810"/>
                    </a:lnTo>
                    <a:lnTo>
                      <a:pt x="1835" y="1820"/>
                    </a:lnTo>
                    <a:lnTo>
                      <a:pt x="1806" y="1836"/>
                    </a:lnTo>
                    <a:lnTo>
                      <a:pt x="1765" y="1856"/>
                    </a:lnTo>
                    <a:lnTo>
                      <a:pt x="1716" y="1882"/>
                    </a:lnTo>
                    <a:lnTo>
                      <a:pt x="1659" y="1910"/>
                    </a:lnTo>
                    <a:lnTo>
                      <a:pt x="1596" y="1941"/>
                    </a:lnTo>
                    <a:lnTo>
                      <a:pt x="1526" y="1974"/>
                    </a:lnTo>
                    <a:lnTo>
                      <a:pt x="1450" y="2008"/>
                    </a:lnTo>
                    <a:lnTo>
                      <a:pt x="1372" y="2041"/>
                    </a:lnTo>
                    <a:lnTo>
                      <a:pt x="1291" y="2075"/>
                    </a:lnTo>
                    <a:lnTo>
                      <a:pt x="1207" y="2107"/>
                    </a:lnTo>
                    <a:lnTo>
                      <a:pt x="1166" y="2122"/>
                    </a:lnTo>
                    <a:lnTo>
                      <a:pt x="1124" y="2136"/>
                    </a:lnTo>
                    <a:lnTo>
                      <a:pt x="1083" y="2150"/>
                    </a:lnTo>
                    <a:lnTo>
                      <a:pt x="1041" y="2163"/>
                    </a:lnTo>
                    <a:lnTo>
                      <a:pt x="1001" y="2176"/>
                    </a:lnTo>
                    <a:lnTo>
                      <a:pt x="959" y="2187"/>
                    </a:lnTo>
                    <a:lnTo>
                      <a:pt x="920" y="2196"/>
                    </a:lnTo>
                    <a:lnTo>
                      <a:pt x="881" y="2205"/>
                    </a:lnTo>
                    <a:lnTo>
                      <a:pt x="818" y="2218"/>
                    </a:lnTo>
                    <a:lnTo>
                      <a:pt x="758" y="2229"/>
                    </a:lnTo>
                    <a:lnTo>
                      <a:pt x="700" y="2238"/>
                    </a:lnTo>
                    <a:lnTo>
                      <a:pt x="643" y="2248"/>
                    </a:lnTo>
                    <a:lnTo>
                      <a:pt x="589" y="2255"/>
                    </a:lnTo>
                    <a:lnTo>
                      <a:pt x="536" y="2260"/>
                    </a:lnTo>
                    <a:lnTo>
                      <a:pt x="485" y="2264"/>
                    </a:lnTo>
                    <a:lnTo>
                      <a:pt x="436" y="2266"/>
                    </a:lnTo>
                    <a:lnTo>
                      <a:pt x="389" y="2266"/>
                    </a:lnTo>
                    <a:lnTo>
                      <a:pt x="343" y="2264"/>
                    </a:lnTo>
                    <a:lnTo>
                      <a:pt x="320" y="2262"/>
                    </a:lnTo>
                    <a:lnTo>
                      <a:pt x="298" y="2260"/>
                    </a:lnTo>
                    <a:lnTo>
                      <a:pt x="277" y="2257"/>
                    </a:lnTo>
                    <a:lnTo>
                      <a:pt x="256" y="2254"/>
                    </a:lnTo>
                    <a:lnTo>
                      <a:pt x="235" y="2250"/>
                    </a:lnTo>
                    <a:lnTo>
                      <a:pt x="215" y="2246"/>
                    </a:lnTo>
                    <a:lnTo>
                      <a:pt x="194" y="2240"/>
                    </a:lnTo>
                    <a:lnTo>
                      <a:pt x="175" y="2234"/>
                    </a:lnTo>
                    <a:lnTo>
                      <a:pt x="155" y="2228"/>
                    </a:lnTo>
                    <a:lnTo>
                      <a:pt x="136" y="2221"/>
                    </a:lnTo>
                    <a:lnTo>
                      <a:pt x="117" y="2214"/>
                    </a:lnTo>
                    <a:lnTo>
                      <a:pt x="99" y="2205"/>
                    </a:lnTo>
                    <a:lnTo>
                      <a:pt x="94" y="2203"/>
                    </a:lnTo>
                    <a:lnTo>
                      <a:pt x="79" y="2196"/>
                    </a:lnTo>
                    <a:lnTo>
                      <a:pt x="70" y="2191"/>
                    </a:lnTo>
                    <a:lnTo>
                      <a:pt x="61" y="2184"/>
                    </a:lnTo>
                    <a:lnTo>
                      <a:pt x="50" y="2176"/>
                    </a:lnTo>
                    <a:lnTo>
                      <a:pt x="39" y="2166"/>
                    </a:lnTo>
                    <a:lnTo>
                      <a:pt x="30" y="2155"/>
                    </a:lnTo>
                    <a:lnTo>
                      <a:pt x="20" y="2143"/>
                    </a:lnTo>
                    <a:lnTo>
                      <a:pt x="16" y="2136"/>
                    </a:lnTo>
                    <a:lnTo>
                      <a:pt x="12" y="2129"/>
                    </a:lnTo>
                    <a:lnTo>
                      <a:pt x="9" y="2122"/>
                    </a:lnTo>
                    <a:lnTo>
                      <a:pt x="6" y="2114"/>
                    </a:lnTo>
                    <a:lnTo>
                      <a:pt x="3" y="2106"/>
                    </a:lnTo>
                    <a:lnTo>
                      <a:pt x="2" y="2096"/>
                    </a:lnTo>
                    <a:lnTo>
                      <a:pt x="0" y="2088"/>
                    </a:lnTo>
                    <a:lnTo>
                      <a:pt x="0" y="2078"/>
                    </a:lnTo>
                    <a:lnTo>
                      <a:pt x="0" y="2068"/>
                    </a:lnTo>
                    <a:lnTo>
                      <a:pt x="1" y="2058"/>
                    </a:lnTo>
                    <a:lnTo>
                      <a:pt x="3" y="2047"/>
                    </a:lnTo>
                    <a:lnTo>
                      <a:pt x="6" y="2037"/>
                    </a:lnTo>
                    <a:lnTo>
                      <a:pt x="8" y="2027"/>
                    </a:lnTo>
                    <a:lnTo>
                      <a:pt x="13" y="2020"/>
                    </a:lnTo>
                    <a:lnTo>
                      <a:pt x="19" y="2014"/>
                    </a:lnTo>
                    <a:lnTo>
                      <a:pt x="27" y="2008"/>
                    </a:lnTo>
                    <a:lnTo>
                      <a:pt x="35" y="2004"/>
                    </a:lnTo>
                    <a:lnTo>
                      <a:pt x="44" y="1999"/>
                    </a:lnTo>
                    <a:lnTo>
                      <a:pt x="55" y="1996"/>
                    </a:lnTo>
                    <a:lnTo>
                      <a:pt x="67" y="1993"/>
                    </a:lnTo>
                    <a:lnTo>
                      <a:pt x="79" y="1991"/>
                    </a:lnTo>
                    <a:lnTo>
                      <a:pt x="93" y="1990"/>
                    </a:lnTo>
                    <a:lnTo>
                      <a:pt x="107" y="1989"/>
                    </a:lnTo>
                    <a:lnTo>
                      <a:pt x="121" y="1989"/>
                    </a:lnTo>
                    <a:lnTo>
                      <a:pt x="151" y="1989"/>
                    </a:lnTo>
                    <a:lnTo>
                      <a:pt x="183" y="1991"/>
                    </a:lnTo>
                    <a:lnTo>
                      <a:pt x="248" y="1997"/>
                    </a:lnTo>
                    <a:lnTo>
                      <a:pt x="310" y="2004"/>
                    </a:lnTo>
                    <a:lnTo>
                      <a:pt x="338" y="2006"/>
                    </a:lnTo>
                    <a:lnTo>
                      <a:pt x="362" y="2007"/>
                    </a:lnTo>
                    <a:lnTo>
                      <a:pt x="374" y="2007"/>
                    </a:lnTo>
                    <a:lnTo>
                      <a:pt x="384" y="2007"/>
                    </a:lnTo>
                    <a:lnTo>
                      <a:pt x="392" y="2006"/>
                    </a:lnTo>
                    <a:lnTo>
                      <a:pt x="400" y="2004"/>
                    </a:lnTo>
                    <a:close/>
                  </a:path>
                </a:pathLst>
              </a:custGeom>
              <a:solidFill>
                <a:srgbClr val="675C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18" name="Freeform 2238">
                <a:extLst>
                  <a:ext uri="{FF2B5EF4-FFF2-40B4-BE49-F238E27FC236}">
                    <a16:creationId xmlns:a16="http://schemas.microsoft.com/office/drawing/2014/main" id="{436CC1A3-0F97-4448-A632-BB9994CB05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8" y="3294"/>
                <a:ext cx="208" cy="148"/>
              </a:xfrm>
              <a:custGeom>
                <a:avLst/>
                <a:gdLst>
                  <a:gd name="T0" fmla="*/ 14 w 3125"/>
                  <a:gd name="T1" fmla="*/ 1 h 2231"/>
                  <a:gd name="T2" fmla="*/ 13 w 3125"/>
                  <a:gd name="T3" fmla="*/ 2 h 2231"/>
                  <a:gd name="T4" fmla="*/ 12 w 3125"/>
                  <a:gd name="T5" fmla="*/ 2 h 2231"/>
                  <a:gd name="T6" fmla="*/ 12 w 3125"/>
                  <a:gd name="T7" fmla="*/ 3 h 2231"/>
                  <a:gd name="T8" fmla="*/ 12 w 3125"/>
                  <a:gd name="T9" fmla="*/ 3 h 2231"/>
                  <a:gd name="T10" fmla="*/ 12 w 3125"/>
                  <a:gd name="T11" fmla="*/ 3 h 2231"/>
                  <a:gd name="T12" fmla="*/ 12 w 3125"/>
                  <a:gd name="T13" fmla="*/ 3 h 2231"/>
                  <a:gd name="T14" fmla="*/ 12 w 3125"/>
                  <a:gd name="T15" fmla="*/ 4 h 2231"/>
                  <a:gd name="T16" fmla="*/ 12 w 3125"/>
                  <a:gd name="T17" fmla="*/ 5 h 2231"/>
                  <a:gd name="T18" fmla="*/ 11 w 3125"/>
                  <a:gd name="T19" fmla="*/ 5 h 2231"/>
                  <a:gd name="T20" fmla="*/ 10 w 3125"/>
                  <a:gd name="T21" fmla="*/ 6 h 2231"/>
                  <a:gd name="T22" fmla="*/ 10 w 3125"/>
                  <a:gd name="T23" fmla="*/ 7 h 2231"/>
                  <a:gd name="T24" fmla="*/ 9 w 3125"/>
                  <a:gd name="T25" fmla="*/ 8 h 2231"/>
                  <a:gd name="T26" fmla="*/ 8 w 3125"/>
                  <a:gd name="T27" fmla="*/ 8 h 2231"/>
                  <a:gd name="T28" fmla="*/ 7 w 3125"/>
                  <a:gd name="T29" fmla="*/ 8 h 2231"/>
                  <a:gd name="T30" fmla="*/ 6 w 3125"/>
                  <a:gd name="T31" fmla="*/ 9 h 2231"/>
                  <a:gd name="T32" fmla="*/ 5 w 3125"/>
                  <a:gd name="T33" fmla="*/ 9 h 2231"/>
                  <a:gd name="T34" fmla="*/ 4 w 3125"/>
                  <a:gd name="T35" fmla="*/ 9 h 2231"/>
                  <a:gd name="T36" fmla="*/ 3 w 3125"/>
                  <a:gd name="T37" fmla="*/ 10 h 2231"/>
                  <a:gd name="T38" fmla="*/ 2 w 3125"/>
                  <a:gd name="T39" fmla="*/ 10 h 2231"/>
                  <a:gd name="T40" fmla="*/ 1 w 3125"/>
                  <a:gd name="T41" fmla="*/ 10 h 2231"/>
                  <a:gd name="T42" fmla="*/ 1 w 3125"/>
                  <a:gd name="T43" fmla="*/ 10 h 2231"/>
                  <a:gd name="T44" fmla="*/ 1 w 3125"/>
                  <a:gd name="T45" fmla="*/ 10 h 2231"/>
                  <a:gd name="T46" fmla="*/ 0 w 3125"/>
                  <a:gd name="T47" fmla="*/ 10 h 2231"/>
                  <a:gd name="T48" fmla="*/ 0 w 3125"/>
                  <a:gd name="T49" fmla="*/ 9 h 2231"/>
                  <a:gd name="T50" fmla="*/ 0 w 3125"/>
                  <a:gd name="T51" fmla="*/ 9 h 2231"/>
                  <a:gd name="T52" fmla="*/ 0 w 3125"/>
                  <a:gd name="T53" fmla="*/ 9 h 2231"/>
                  <a:gd name="T54" fmla="*/ 0 w 3125"/>
                  <a:gd name="T55" fmla="*/ 9 h 2231"/>
                  <a:gd name="T56" fmla="*/ 0 w 3125"/>
                  <a:gd name="T57" fmla="*/ 9 h 2231"/>
                  <a:gd name="T58" fmla="*/ 0 w 3125"/>
                  <a:gd name="T59" fmla="*/ 9 h 2231"/>
                  <a:gd name="T60" fmla="*/ 0 w 3125"/>
                  <a:gd name="T61" fmla="*/ 9 h 2231"/>
                  <a:gd name="T62" fmla="*/ 1 w 3125"/>
                  <a:gd name="T63" fmla="*/ 9 h 2231"/>
                  <a:gd name="T64" fmla="*/ 2 w 3125"/>
                  <a:gd name="T65" fmla="*/ 9 h 2231"/>
                  <a:gd name="T66" fmla="*/ 2 w 3125"/>
                  <a:gd name="T67" fmla="*/ 9 h 2231"/>
                  <a:gd name="T68" fmla="*/ 2 w 3125"/>
                  <a:gd name="T69" fmla="*/ 9 h 2231"/>
                  <a:gd name="T70" fmla="*/ 3 w 3125"/>
                  <a:gd name="T71" fmla="*/ 8 h 2231"/>
                  <a:gd name="T72" fmla="*/ 5 w 3125"/>
                  <a:gd name="T73" fmla="*/ 8 h 2231"/>
                  <a:gd name="T74" fmla="*/ 6 w 3125"/>
                  <a:gd name="T75" fmla="*/ 7 h 2231"/>
                  <a:gd name="T76" fmla="*/ 7 w 3125"/>
                  <a:gd name="T77" fmla="*/ 7 h 2231"/>
                  <a:gd name="T78" fmla="*/ 8 w 3125"/>
                  <a:gd name="T79" fmla="*/ 6 h 2231"/>
                  <a:gd name="T80" fmla="*/ 9 w 3125"/>
                  <a:gd name="T81" fmla="*/ 6 h 2231"/>
                  <a:gd name="T82" fmla="*/ 9 w 3125"/>
                  <a:gd name="T83" fmla="*/ 6 h 2231"/>
                  <a:gd name="T84" fmla="*/ 10 w 3125"/>
                  <a:gd name="T85" fmla="*/ 5 h 2231"/>
                  <a:gd name="T86" fmla="*/ 10 w 3125"/>
                  <a:gd name="T87" fmla="*/ 5 h 2231"/>
                  <a:gd name="T88" fmla="*/ 11 w 3125"/>
                  <a:gd name="T89" fmla="*/ 4 h 2231"/>
                  <a:gd name="T90" fmla="*/ 11 w 3125"/>
                  <a:gd name="T91" fmla="*/ 4 h 2231"/>
                  <a:gd name="T92" fmla="*/ 11 w 3125"/>
                  <a:gd name="T93" fmla="*/ 3 h 2231"/>
                  <a:gd name="T94" fmla="*/ 12 w 3125"/>
                  <a:gd name="T95" fmla="*/ 3 h 2231"/>
                  <a:gd name="T96" fmla="*/ 12 w 3125"/>
                  <a:gd name="T97" fmla="*/ 2 h 2231"/>
                  <a:gd name="T98" fmla="*/ 13 w 3125"/>
                  <a:gd name="T99" fmla="*/ 2 h 2231"/>
                  <a:gd name="T100" fmla="*/ 14 w 3125"/>
                  <a:gd name="T101" fmla="*/ 0 h 223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125" h="2231">
                    <a:moveTo>
                      <a:pt x="3125" y="0"/>
                    </a:moveTo>
                    <a:lnTo>
                      <a:pt x="3122" y="6"/>
                    </a:lnTo>
                    <a:lnTo>
                      <a:pt x="3092" y="50"/>
                    </a:lnTo>
                    <a:lnTo>
                      <a:pt x="3044" y="120"/>
                    </a:lnTo>
                    <a:lnTo>
                      <a:pt x="2984" y="205"/>
                    </a:lnTo>
                    <a:lnTo>
                      <a:pt x="2922" y="294"/>
                    </a:lnTo>
                    <a:lnTo>
                      <a:pt x="2865" y="376"/>
                    </a:lnTo>
                    <a:lnTo>
                      <a:pt x="2821" y="441"/>
                    </a:lnTo>
                    <a:lnTo>
                      <a:pt x="2797" y="476"/>
                    </a:lnTo>
                    <a:lnTo>
                      <a:pt x="2788" y="494"/>
                    </a:lnTo>
                    <a:lnTo>
                      <a:pt x="2782" y="508"/>
                    </a:lnTo>
                    <a:lnTo>
                      <a:pt x="2779" y="522"/>
                    </a:lnTo>
                    <a:lnTo>
                      <a:pt x="2776" y="535"/>
                    </a:lnTo>
                    <a:lnTo>
                      <a:pt x="2776" y="546"/>
                    </a:lnTo>
                    <a:lnTo>
                      <a:pt x="2779" y="557"/>
                    </a:lnTo>
                    <a:lnTo>
                      <a:pt x="2781" y="568"/>
                    </a:lnTo>
                    <a:lnTo>
                      <a:pt x="2785" y="578"/>
                    </a:lnTo>
                    <a:lnTo>
                      <a:pt x="2788" y="587"/>
                    </a:lnTo>
                    <a:lnTo>
                      <a:pt x="2792" y="598"/>
                    </a:lnTo>
                    <a:lnTo>
                      <a:pt x="2795" y="609"/>
                    </a:lnTo>
                    <a:lnTo>
                      <a:pt x="2797" y="620"/>
                    </a:lnTo>
                    <a:lnTo>
                      <a:pt x="2799" y="633"/>
                    </a:lnTo>
                    <a:lnTo>
                      <a:pt x="2799" y="647"/>
                    </a:lnTo>
                    <a:lnTo>
                      <a:pt x="2797" y="662"/>
                    </a:lnTo>
                    <a:lnTo>
                      <a:pt x="2793" y="679"/>
                    </a:lnTo>
                    <a:lnTo>
                      <a:pt x="2786" y="703"/>
                    </a:lnTo>
                    <a:lnTo>
                      <a:pt x="2775" y="738"/>
                    </a:lnTo>
                    <a:lnTo>
                      <a:pt x="2761" y="783"/>
                    </a:lnTo>
                    <a:lnTo>
                      <a:pt x="2741" y="836"/>
                    </a:lnTo>
                    <a:lnTo>
                      <a:pt x="2730" y="866"/>
                    </a:lnTo>
                    <a:lnTo>
                      <a:pt x="2717" y="898"/>
                    </a:lnTo>
                    <a:lnTo>
                      <a:pt x="2702" y="931"/>
                    </a:lnTo>
                    <a:lnTo>
                      <a:pt x="2685" y="966"/>
                    </a:lnTo>
                    <a:lnTo>
                      <a:pt x="2667" y="1002"/>
                    </a:lnTo>
                    <a:lnTo>
                      <a:pt x="2647" y="1040"/>
                    </a:lnTo>
                    <a:lnTo>
                      <a:pt x="2625" y="1078"/>
                    </a:lnTo>
                    <a:lnTo>
                      <a:pt x="2600" y="1118"/>
                    </a:lnTo>
                    <a:lnTo>
                      <a:pt x="2575" y="1159"/>
                    </a:lnTo>
                    <a:lnTo>
                      <a:pt x="2546" y="1200"/>
                    </a:lnTo>
                    <a:lnTo>
                      <a:pt x="2515" y="1242"/>
                    </a:lnTo>
                    <a:lnTo>
                      <a:pt x="2481" y="1283"/>
                    </a:lnTo>
                    <a:lnTo>
                      <a:pt x="2445" y="1326"/>
                    </a:lnTo>
                    <a:lnTo>
                      <a:pt x="2407" y="1369"/>
                    </a:lnTo>
                    <a:lnTo>
                      <a:pt x="2366" y="1411"/>
                    </a:lnTo>
                    <a:lnTo>
                      <a:pt x="2321" y="1454"/>
                    </a:lnTo>
                    <a:lnTo>
                      <a:pt x="2275" y="1496"/>
                    </a:lnTo>
                    <a:lnTo>
                      <a:pt x="2225" y="1537"/>
                    </a:lnTo>
                    <a:lnTo>
                      <a:pt x="2171" y="1579"/>
                    </a:lnTo>
                    <a:lnTo>
                      <a:pt x="2116" y="1619"/>
                    </a:lnTo>
                    <a:lnTo>
                      <a:pt x="2056" y="1659"/>
                    </a:lnTo>
                    <a:lnTo>
                      <a:pt x="1993" y="1698"/>
                    </a:lnTo>
                    <a:lnTo>
                      <a:pt x="1926" y="1735"/>
                    </a:lnTo>
                    <a:lnTo>
                      <a:pt x="1856" y="1771"/>
                    </a:lnTo>
                    <a:lnTo>
                      <a:pt x="1850" y="1775"/>
                    </a:lnTo>
                    <a:lnTo>
                      <a:pt x="1831" y="1785"/>
                    </a:lnTo>
                    <a:lnTo>
                      <a:pt x="1802" y="1801"/>
                    </a:lnTo>
                    <a:lnTo>
                      <a:pt x="1761" y="1822"/>
                    </a:lnTo>
                    <a:lnTo>
                      <a:pt x="1712" y="1846"/>
                    </a:lnTo>
                    <a:lnTo>
                      <a:pt x="1655" y="1875"/>
                    </a:lnTo>
                    <a:lnTo>
                      <a:pt x="1591" y="1905"/>
                    </a:lnTo>
                    <a:lnTo>
                      <a:pt x="1521" y="1938"/>
                    </a:lnTo>
                    <a:lnTo>
                      <a:pt x="1446" y="1972"/>
                    </a:lnTo>
                    <a:lnTo>
                      <a:pt x="1367" y="2005"/>
                    </a:lnTo>
                    <a:lnTo>
                      <a:pt x="1286" y="2039"/>
                    </a:lnTo>
                    <a:lnTo>
                      <a:pt x="1203" y="2070"/>
                    </a:lnTo>
                    <a:lnTo>
                      <a:pt x="1161" y="2085"/>
                    </a:lnTo>
                    <a:lnTo>
                      <a:pt x="1120" y="2099"/>
                    </a:lnTo>
                    <a:lnTo>
                      <a:pt x="1078" y="2113"/>
                    </a:lnTo>
                    <a:lnTo>
                      <a:pt x="1037" y="2126"/>
                    </a:lnTo>
                    <a:lnTo>
                      <a:pt x="995" y="2139"/>
                    </a:lnTo>
                    <a:lnTo>
                      <a:pt x="955" y="2149"/>
                    </a:lnTo>
                    <a:lnTo>
                      <a:pt x="916" y="2159"/>
                    </a:lnTo>
                    <a:lnTo>
                      <a:pt x="877" y="2167"/>
                    </a:lnTo>
                    <a:lnTo>
                      <a:pt x="815" y="2180"/>
                    </a:lnTo>
                    <a:lnTo>
                      <a:pt x="756" y="2191"/>
                    </a:lnTo>
                    <a:lnTo>
                      <a:pt x="699" y="2201"/>
                    </a:lnTo>
                    <a:lnTo>
                      <a:pt x="643" y="2211"/>
                    </a:lnTo>
                    <a:lnTo>
                      <a:pt x="589" y="2218"/>
                    </a:lnTo>
                    <a:lnTo>
                      <a:pt x="537" y="2224"/>
                    </a:lnTo>
                    <a:lnTo>
                      <a:pt x="487" y="2228"/>
                    </a:lnTo>
                    <a:lnTo>
                      <a:pt x="439" y="2231"/>
                    </a:lnTo>
                    <a:lnTo>
                      <a:pt x="391" y="2231"/>
                    </a:lnTo>
                    <a:lnTo>
                      <a:pt x="346" y="2230"/>
                    </a:lnTo>
                    <a:lnTo>
                      <a:pt x="323" y="2228"/>
                    </a:lnTo>
                    <a:lnTo>
                      <a:pt x="302" y="2227"/>
                    </a:lnTo>
                    <a:lnTo>
                      <a:pt x="281" y="2224"/>
                    </a:lnTo>
                    <a:lnTo>
                      <a:pt x="259" y="2221"/>
                    </a:lnTo>
                    <a:lnTo>
                      <a:pt x="239" y="2217"/>
                    </a:lnTo>
                    <a:lnTo>
                      <a:pt x="218" y="2213"/>
                    </a:lnTo>
                    <a:lnTo>
                      <a:pt x="199" y="2208"/>
                    </a:lnTo>
                    <a:lnTo>
                      <a:pt x="179" y="2202"/>
                    </a:lnTo>
                    <a:lnTo>
                      <a:pt x="160" y="2196"/>
                    </a:lnTo>
                    <a:lnTo>
                      <a:pt x="140" y="2189"/>
                    </a:lnTo>
                    <a:lnTo>
                      <a:pt x="121" y="2181"/>
                    </a:lnTo>
                    <a:lnTo>
                      <a:pt x="103" y="2173"/>
                    </a:lnTo>
                    <a:lnTo>
                      <a:pt x="98" y="2170"/>
                    </a:lnTo>
                    <a:lnTo>
                      <a:pt x="83" y="2164"/>
                    </a:lnTo>
                    <a:lnTo>
                      <a:pt x="74" y="2159"/>
                    </a:lnTo>
                    <a:lnTo>
                      <a:pt x="64" y="2152"/>
                    </a:lnTo>
                    <a:lnTo>
                      <a:pt x="52" y="2145"/>
                    </a:lnTo>
                    <a:lnTo>
                      <a:pt x="42" y="2135"/>
                    </a:lnTo>
                    <a:lnTo>
                      <a:pt x="31" y="2125"/>
                    </a:lnTo>
                    <a:lnTo>
                      <a:pt x="22" y="2113"/>
                    </a:lnTo>
                    <a:lnTo>
                      <a:pt x="17" y="2107"/>
                    </a:lnTo>
                    <a:lnTo>
                      <a:pt x="13" y="2099"/>
                    </a:lnTo>
                    <a:lnTo>
                      <a:pt x="9" y="2092"/>
                    </a:lnTo>
                    <a:lnTo>
                      <a:pt x="6" y="2085"/>
                    </a:lnTo>
                    <a:lnTo>
                      <a:pt x="4" y="2077"/>
                    </a:lnTo>
                    <a:lnTo>
                      <a:pt x="2" y="2069"/>
                    </a:lnTo>
                    <a:lnTo>
                      <a:pt x="0" y="2059"/>
                    </a:lnTo>
                    <a:lnTo>
                      <a:pt x="0" y="2051"/>
                    </a:lnTo>
                    <a:lnTo>
                      <a:pt x="0" y="2041"/>
                    </a:lnTo>
                    <a:lnTo>
                      <a:pt x="1" y="2030"/>
                    </a:lnTo>
                    <a:lnTo>
                      <a:pt x="2" y="2020"/>
                    </a:lnTo>
                    <a:lnTo>
                      <a:pt x="5" y="2010"/>
                    </a:lnTo>
                    <a:lnTo>
                      <a:pt x="8" y="2002"/>
                    </a:lnTo>
                    <a:lnTo>
                      <a:pt x="13" y="1995"/>
                    </a:lnTo>
                    <a:lnTo>
                      <a:pt x="20" y="1989"/>
                    </a:lnTo>
                    <a:lnTo>
                      <a:pt x="27" y="1984"/>
                    </a:lnTo>
                    <a:lnTo>
                      <a:pt x="36" y="1981"/>
                    </a:lnTo>
                    <a:lnTo>
                      <a:pt x="46" y="1978"/>
                    </a:lnTo>
                    <a:lnTo>
                      <a:pt x="58" y="1975"/>
                    </a:lnTo>
                    <a:lnTo>
                      <a:pt x="70" y="1974"/>
                    </a:lnTo>
                    <a:lnTo>
                      <a:pt x="83" y="1973"/>
                    </a:lnTo>
                    <a:lnTo>
                      <a:pt x="98" y="1973"/>
                    </a:lnTo>
                    <a:lnTo>
                      <a:pt x="112" y="1973"/>
                    </a:lnTo>
                    <a:lnTo>
                      <a:pt x="129" y="1973"/>
                    </a:lnTo>
                    <a:lnTo>
                      <a:pt x="161" y="1976"/>
                    </a:lnTo>
                    <a:lnTo>
                      <a:pt x="195" y="1980"/>
                    </a:lnTo>
                    <a:lnTo>
                      <a:pt x="264" y="1989"/>
                    </a:lnTo>
                    <a:lnTo>
                      <a:pt x="329" y="1999"/>
                    </a:lnTo>
                    <a:lnTo>
                      <a:pt x="358" y="2003"/>
                    </a:lnTo>
                    <a:lnTo>
                      <a:pt x="384" y="2005"/>
                    </a:lnTo>
                    <a:lnTo>
                      <a:pt x="395" y="2005"/>
                    </a:lnTo>
                    <a:lnTo>
                      <a:pt x="407" y="2005"/>
                    </a:lnTo>
                    <a:lnTo>
                      <a:pt x="415" y="2004"/>
                    </a:lnTo>
                    <a:lnTo>
                      <a:pt x="423" y="2003"/>
                    </a:lnTo>
                    <a:lnTo>
                      <a:pt x="461" y="1994"/>
                    </a:lnTo>
                    <a:lnTo>
                      <a:pt x="501" y="1984"/>
                    </a:lnTo>
                    <a:lnTo>
                      <a:pt x="545" y="1973"/>
                    </a:lnTo>
                    <a:lnTo>
                      <a:pt x="589" y="1960"/>
                    </a:lnTo>
                    <a:lnTo>
                      <a:pt x="635" y="1947"/>
                    </a:lnTo>
                    <a:lnTo>
                      <a:pt x="684" y="1933"/>
                    </a:lnTo>
                    <a:lnTo>
                      <a:pt x="733" y="1917"/>
                    </a:lnTo>
                    <a:lnTo>
                      <a:pt x="783" y="1900"/>
                    </a:lnTo>
                    <a:lnTo>
                      <a:pt x="888" y="1864"/>
                    </a:lnTo>
                    <a:lnTo>
                      <a:pt x="998" y="1824"/>
                    </a:lnTo>
                    <a:lnTo>
                      <a:pt x="1109" y="1780"/>
                    </a:lnTo>
                    <a:lnTo>
                      <a:pt x="1222" y="1735"/>
                    </a:lnTo>
                    <a:lnTo>
                      <a:pt x="1279" y="1711"/>
                    </a:lnTo>
                    <a:lnTo>
                      <a:pt x="1334" y="1688"/>
                    </a:lnTo>
                    <a:lnTo>
                      <a:pt x="1391" y="1663"/>
                    </a:lnTo>
                    <a:lnTo>
                      <a:pt x="1446" y="1638"/>
                    </a:lnTo>
                    <a:lnTo>
                      <a:pt x="1501" y="1613"/>
                    </a:lnTo>
                    <a:lnTo>
                      <a:pt x="1556" y="1588"/>
                    </a:lnTo>
                    <a:lnTo>
                      <a:pt x="1609" y="1562"/>
                    </a:lnTo>
                    <a:lnTo>
                      <a:pt x="1662" y="1535"/>
                    </a:lnTo>
                    <a:lnTo>
                      <a:pt x="1713" y="1510"/>
                    </a:lnTo>
                    <a:lnTo>
                      <a:pt x="1762" y="1484"/>
                    </a:lnTo>
                    <a:lnTo>
                      <a:pt x="1811" y="1457"/>
                    </a:lnTo>
                    <a:lnTo>
                      <a:pt x="1858" y="1431"/>
                    </a:lnTo>
                    <a:lnTo>
                      <a:pt x="1903" y="1406"/>
                    </a:lnTo>
                    <a:lnTo>
                      <a:pt x="1947" y="1379"/>
                    </a:lnTo>
                    <a:lnTo>
                      <a:pt x="1987" y="1353"/>
                    </a:lnTo>
                    <a:lnTo>
                      <a:pt x="2026" y="1328"/>
                    </a:lnTo>
                    <a:lnTo>
                      <a:pt x="2059" y="1306"/>
                    </a:lnTo>
                    <a:lnTo>
                      <a:pt x="2091" y="1283"/>
                    </a:lnTo>
                    <a:lnTo>
                      <a:pt x="2121" y="1260"/>
                    </a:lnTo>
                    <a:lnTo>
                      <a:pt x="2148" y="1238"/>
                    </a:lnTo>
                    <a:lnTo>
                      <a:pt x="2175" y="1216"/>
                    </a:lnTo>
                    <a:lnTo>
                      <a:pt x="2201" y="1194"/>
                    </a:lnTo>
                    <a:lnTo>
                      <a:pt x="2225" y="1172"/>
                    </a:lnTo>
                    <a:lnTo>
                      <a:pt x="2247" y="1151"/>
                    </a:lnTo>
                    <a:lnTo>
                      <a:pt x="2269" y="1130"/>
                    </a:lnTo>
                    <a:lnTo>
                      <a:pt x="2290" y="1109"/>
                    </a:lnTo>
                    <a:lnTo>
                      <a:pt x="2309" y="1089"/>
                    </a:lnTo>
                    <a:lnTo>
                      <a:pt x="2327" y="1068"/>
                    </a:lnTo>
                    <a:lnTo>
                      <a:pt x="2361" y="1030"/>
                    </a:lnTo>
                    <a:lnTo>
                      <a:pt x="2390" y="992"/>
                    </a:lnTo>
                    <a:lnTo>
                      <a:pt x="2441" y="923"/>
                    </a:lnTo>
                    <a:lnTo>
                      <a:pt x="2484" y="863"/>
                    </a:lnTo>
                    <a:lnTo>
                      <a:pt x="2504" y="836"/>
                    </a:lnTo>
                    <a:lnTo>
                      <a:pt x="2523" y="813"/>
                    </a:lnTo>
                    <a:lnTo>
                      <a:pt x="2532" y="802"/>
                    </a:lnTo>
                    <a:lnTo>
                      <a:pt x="2543" y="792"/>
                    </a:lnTo>
                    <a:lnTo>
                      <a:pt x="2552" y="783"/>
                    </a:lnTo>
                    <a:lnTo>
                      <a:pt x="2562" y="775"/>
                    </a:lnTo>
                    <a:lnTo>
                      <a:pt x="2567" y="767"/>
                    </a:lnTo>
                    <a:lnTo>
                      <a:pt x="2581" y="747"/>
                    </a:lnTo>
                    <a:lnTo>
                      <a:pt x="2601" y="717"/>
                    </a:lnTo>
                    <a:lnTo>
                      <a:pt x="2626" y="680"/>
                    </a:lnTo>
                    <a:lnTo>
                      <a:pt x="2652" y="641"/>
                    </a:lnTo>
                    <a:lnTo>
                      <a:pt x="2677" y="603"/>
                    </a:lnTo>
                    <a:lnTo>
                      <a:pt x="2699" y="568"/>
                    </a:lnTo>
                    <a:lnTo>
                      <a:pt x="2716" y="541"/>
                    </a:lnTo>
                    <a:lnTo>
                      <a:pt x="2725" y="524"/>
                    </a:lnTo>
                    <a:lnTo>
                      <a:pt x="2742" y="500"/>
                    </a:lnTo>
                    <a:lnTo>
                      <a:pt x="2766" y="468"/>
                    </a:lnTo>
                    <a:lnTo>
                      <a:pt x="2794" y="430"/>
                    </a:lnTo>
                    <a:lnTo>
                      <a:pt x="2860" y="342"/>
                    </a:lnTo>
                    <a:lnTo>
                      <a:pt x="2933" y="247"/>
                    </a:lnTo>
                    <a:lnTo>
                      <a:pt x="3005" y="154"/>
                    </a:lnTo>
                    <a:lnTo>
                      <a:pt x="3067" y="75"/>
                    </a:lnTo>
                    <a:lnTo>
                      <a:pt x="3109" y="20"/>
                    </a:lnTo>
                    <a:lnTo>
                      <a:pt x="3125" y="0"/>
                    </a:lnTo>
                    <a:close/>
                  </a:path>
                </a:pathLst>
              </a:custGeom>
              <a:solidFill>
                <a:srgbClr val="5E51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19" name="Freeform 2239">
                <a:extLst>
                  <a:ext uri="{FF2B5EF4-FFF2-40B4-BE49-F238E27FC236}">
                    <a16:creationId xmlns:a16="http://schemas.microsoft.com/office/drawing/2014/main" id="{C264B1DA-D855-4C8C-82EB-DC93F9230B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32" y="3105"/>
                <a:ext cx="238" cy="182"/>
              </a:xfrm>
              <a:custGeom>
                <a:avLst/>
                <a:gdLst>
                  <a:gd name="T0" fmla="*/ 15 w 3569"/>
                  <a:gd name="T1" fmla="*/ 0 h 2719"/>
                  <a:gd name="T2" fmla="*/ 15 w 3569"/>
                  <a:gd name="T3" fmla="*/ 0 h 2719"/>
                  <a:gd name="T4" fmla="*/ 15 w 3569"/>
                  <a:gd name="T5" fmla="*/ 0 h 2719"/>
                  <a:gd name="T6" fmla="*/ 15 w 3569"/>
                  <a:gd name="T7" fmla="*/ 0 h 2719"/>
                  <a:gd name="T8" fmla="*/ 15 w 3569"/>
                  <a:gd name="T9" fmla="*/ 0 h 2719"/>
                  <a:gd name="T10" fmla="*/ 15 w 3569"/>
                  <a:gd name="T11" fmla="*/ 0 h 2719"/>
                  <a:gd name="T12" fmla="*/ 16 w 3569"/>
                  <a:gd name="T13" fmla="*/ 0 h 2719"/>
                  <a:gd name="T14" fmla="*/ 16 w 3569"/>
                  <a:gd name="T15" fmla="*/ 0 h 2719"/>
                  <a:gd name="T16" fmla="*/ 16 w 3569"/>
                  <a:gd name="T17" fmla="*/ 0 h 2719"/>
                  <a:gd name="T18" fmla="*/ 16 w 3569"/>
                  <a:gd name="T19" fmla="*/ 0 h 2719"/>
                  <a:gd name="T20" fmla="*/ 15 w 3569"/>
                  <a:gd name="T21" fmla="*/ 0 h 2719"/>
                  <a:gd name="T22" fmla="*/ 15 w 3569"/>
                  <a:gd name="T23" fmla="*/ 0 h 2719"/>
                  <a:gd name="T24" fmla="*/ 15 w 3569"/>
                  <a:gd name="T25" fmla="*/ 0 h 2719"/>
                  <a:gd name="T26" fmla="*/ 15 w 3569"/>
                  <a:gd name="T27" fmla="*/ 0 h 2719"/>
                  <a:gd name="T28" fmla="*/ 16 w 3569"/>
                  <a:gd name="T29" fmla="*/ 1 h 2719"/>
                  <a:gd name="T30" fmla="*/ 16 w 3569"/>
                  <a:gd name="T31" fmla="*/ 1 h 2719"/>
                  <a:gd name="T32" fmla="*/ 15 w 3569"/>
                  <a:gd name="T33" fmla="*/ 1 h 2719"/>
                  <a:gd name="T34" fmla="*/ 14 w 3569"/>
                  <a:gd name="T35" fmla="*/ 2 h 2719"/>
                  <a:gd name="T36" fmla="*/ 13 w 3569"/>
                  <a:gd name="T37" fmla="*/ 3 h 2719"/>
                  <a:gd name="T38" fmla="*/ 11 w 3569"/>
                  <a:gd name="T39" fmla="*/ 4 h 2719"/>
                  <a:gd name="T40" fmla="*/ 12 w 3569"/>
                  <a:gd name="T41" fmla="*/ 3 h 2719"/>
                  <a:gd name="T42" fmla="*/ 13 w 3569"/>
                  <a:gd name="T43" fmla="*/ 2 h 2719"/>
                  <a:gd name="T44" fmla="*/ 15 w 3569"/>
                  <a:gd name="T45" fmla="*/ 1 h 2719"/>
                  <a:gd name="T46" fmla="*/ 15 w 3569"/>
                  <a:gd name="T47" fmla="*/ 1 h 2719"/>
                  <a:gd name="T48" fmla="*/ 15 w 3569"/>
                  <a:gd name="T49" fmla="*/ 0 h 2719"/>
                  <a:gd name="T50" fmla="*/ 11 w 3569"/>
                  <a:gd name="T51" fmla="*/ 4 h 2719"/>
                  <a:gd name="T52" fmla="*/ 11 w 3569"/>
                  <a:gd name="T53" fmla="*/ 4 h 2719"/>
                  <a:gd name="T54" fmla="*/ 11 w 3569"/>
                  <a:gd name="T55" fmla="*/ 4 h 2719"/>
                  <a:gd name="T56" fmla="*/ 11 w 3569"/>
                  <a:gd name="T57" fmla="*/ 5 h 2719"/>
                  <a:gd name="T58" fmla="*/ 9 w 3569"/>
                  <a:gd name="T59" fmla="*/ 5 h 2719"/>
                  <a:gd name="T60" fmla="*/ 9 w 3569"/>
                  <a:gd name="T61" fmla="*/ 5 h 2719"/>
                  <a:gd name="T62" fmla="*/ 10 w 3569"/>
                  <a:gd name="T63" fmla="*/ 4 h 2719"/>
                  <a:gd name="T64" fmla="*/ 11 w 3569"/>
                  <a:gd name="T65" fmla="*/ 4 h 2719"/>
                  <a:gd name="T66" fmla="*/ 7 w 3569"/>
                  <a:gd name="T67" fmla="*/ 7 h 2719"/>
                  <a:gd name="T68" fmla="*/ 4 w 3569"/>
                  <a:gd name="T69" fmla="*/ 9 h 2719"/>
                  <a:gd name="T70" fmla="*/ 2 w 3569"/>
                  <a:gd name="T71" fmla="*/ 10 h 2719"/>
                  <a:gd name="T72" fmla="*/ 2 w 3569"/>
                  <a:gd name="T73" fmla="*/ 11 h 2719"/>
                  <a:gd name="T74" fmla="*/ 1 w 3569"/>
                  <a:gd name="T75" fmla="*/ 12 h 2719"/>
                  <a:gd name="T76" fmla="*/ 0 w 3569"/>
                  <a:gd name="T77" fmla="*/ 12 h 2719"/>
                  <a:gd name="T78" fmla="*/ 1 w 3569"/>
                  <a:gd name="T79" fmla="*/ 11 h 2719"/>
                  <a:gd name="T80" fmla="*/ 1 w 3569"/>
                  <a:gd name="T81" fmla="*/ 11 h 2719"/>
                  <a:gd name="T82" fmla="*/ 2 w 3569"/>
                  <a:gd name="T83" fmla="*/ 10 h 2719"/>
                  <a:gd name="T84" fmla="*/ 5 w 3569"/>
                  <a:gd name="T85" fmla="*/ 8 h 2719"/>
                  <a:gd name="T86" fmla="*/ 7 w 3569"/>
                  <a:gd name="T87" fmla="*/ 6 h 2719"/>
                  <a:gd name="T88" fmla="*/ 0 w 3569"/>
                  <a:gd name="T89" fmla="*/ 12 h 2719"/>
                  <a:gd name="T90" fmla="*/ 0 w 3569"/>
                  <a:gd name="T91" fmla="*/ 12 h 2719"/>
                  <a:gd name="T92" fmla="*/ 0 w 3569"/>
                  <a:gd name="T93" fmla="*/ 12 h 2719"/>
                  <a:gd name="T94" fmla="*/ 0 w 3569"/>
                  <a:gd name="T95" fmla="*/ 12 h 2719"/>
                  <a:gd name="T96" fmla="*/ 0 w 3569"/>
                  <a:gd name="T97" fmla="*/ 12 h 2719"/>
                  <a:gd name="T98" fmla="*/ 0 w 3569"/>
                  <a:gd name="T99" fmla="*/ 12 h 2719"/>
                  <a:gd name="T100" fmla="*/ 0 w 3569"/>
                  <a:gd name="T101" fmla="*/ 12 h 271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569" h="2719">
                    <a:moveTo>
                      <a:pt x="3480" y="98"/>
                    </a:moveTo>
                    <a:lnTo>
                      <a:pt x="3471" y="97"/>
                    </a:lnTo>
                    <a:lnTo>
                      <a:pt x="3462" y="96"/>
                    </a:lnTo>
                    <a:lnTo>
                      <a:pt x="3454" y="94"/>
                    </a:lnTo>
                    <a:lnTo>
                      <a:pt x="3447" y="89"/>
                    </a:lnTo>
                    <a:lnTo>
                      <a:pt x="3444" y="86"/>
                    </a:lnTo>
                    <a:lnTo>
                      <a:pt x="3442" y="83"/>
                    </a:lnTo>
                    <a:lnTo>
                      <a:pt x="3439" y="79"/>
                    </a:lnTo>
                    <a:lnTo>
                      <a:pt x="3438" y="74"/>
                    </a:lnTo>
                    <a:lnTo>
                      <a:pt x="3436" y="68"/>
                    </a:lnTo>
                    <a:lnTo>
                      <a:pt x="3436" y="62"/>
                    </a:lnTo>
                    <a:lnTo>
                      <a:pt x="3435" y="54"/>
                    </a:lnTo>
                    <a:lnTo>
                      <a:pt x="3436" y="45"/>
                    </a:lnTo>
                    <a:lnTo>
                      <a:pt x="3437" y="37"/>
                    </a:lnTo>
                    <a:lnTo>
                      <a:pt x="3438" y="30"/>
                    </a:lnTo>
                    <a:lnTo>
                      <a:pt x="3440" y="24"/>
                    </a:lnTo>
                    <a:lnTo>
                      <a:pt x="3442" y="18"/>
                    </a:lnTo>
                    <a:lnTo>
                      <a:pt x="3444" y="13"/>
                    </a:lnTo>
                    <a:lnTo>
                      <a:pt x="3447" y="10"/>
                    </a:lnTo>
                    <a:lnTo>
                      <a:pt x="3450" y="7"/>
                    </a:lnTo>
                    <a:lnTo>
                      <a:pt x="3453" y="4"/>
                    </a:lnTo>
                    <a:lnTo>
                      <a:pt x="3461" y="1"/>
                    </a:lnTo>
                    <a:lnTo>
                      <a:pt x="3470" y="0"/>
                    </a:lnTo>
                    <a:lnTo>
                      <a:pt x="3478" y="0"/>
                    </a:lnTo>
                    <a:lnTo>
                      <a:pt x="3487" y="1"/>
                    </a:lnTo>
                    <a:lnTo>
                      <a:pt x="3480" y="98"/>
                    </a:lnTo>
                    <a:close/>
                    <a:moveTo>
                      <a:pt x="3487" y="1"/>
                    </a:moveTo>
                    <a:lnTo>
                      <a:pt x="3498" y="2"/>
                    </a:lnTo>
                    <a:lnTo>
                      <a:pt x="3508" y="4"/>
                    </a:lnTo>
                    <a:lnTo>
                      <a:pt x="3517" y="6"/>
                    </a:lnTo>
                    <a:lnTo>
                      <a:pt x="3526" y="8"/>
                    </a:lnTo>
                    <a:lnTo>
                      <a:pt x="3533" y="12"/>
                    </a:lnTo>
                    <a:lnTo>
                      <a:pt x="3541" y="15"/>
                    </a:lnTo>
                    <a:lnTo>
                      <a:pt x="3547" y="20"/>
                    </a:lnTo>
                    <a:lnTo>
                      <a:pt x="3552" y="25"/>
                    </a:lnTo>
                    <a:lnTo>
                      <a:pt x="3556" y="31"/>
                    </a:lnTo>
                    <a:lnTo>
                      <a:pt x="3560" y="36"/>
                    </a:lnTo>
                    <a:lnTo>
                      <a:pt x="3563" y="43"/>
                    </a:lnTo>
                    <a:lnTo>
                      <a:pt x="3566" y="49"/>
                    </a:lnTo>
                    <a:lnTo>
                      <a:pt x="3567" y="56"/>
                    </a:lnTo>
                    <a:lnTo>
                      <a:pt x="3568" y="65"/>
                    </a:lnTo>
                    <a:lnTo>
                      <a:pt x="3569" y="73"/>
                    </a:lnTo>
                    <a:lnTo>
                      <a:pt x="3568" y="82"/>
                    </a:lnTo>
                    <a:lnTo>
                      <a:pt x="3472" y="75"/>
                    </a:lnTo>
                    <a:lnTo>
                      <a:pt x="3473" y="73"/>
                    </a:lnTo>
                    <a:lnTo>
                      <a:pt x="3473" y="72"/>
                    </a:lnTo>
                    <a:lnTo>
                      <a:pt x="3474" y="71"/>
                    </a:lnTo>
                    <a:lnTo>
                      <a:pt x="3475" y="72"/>
                    </a:lnTo>
                    <a:lnTo>
                      <a:pt x="3477" y="76"/>
                    </a:lnTo>
                    <a:lnTo>
                      <a:pt x="3479" y="81"/>
                    </a:lnTo>
                    <a:lnTo>
                      <a:pt x="3481" y="86"/>
                    </a:lnTo>
                    <a:lnTo>
                      <a:pt x="3482" y="93"/>
                    </a:lnTo>
                    <a:lnTo>
                      <a:pt x="3482" y="95"/>
                    </a:lnTo>
                    <a:lnTo>
                      <a:pt x="3482" y="97"/>
                    </a:lnTo>
                    <a:lnTo>
                      <a:pt x="3481" y="98"/>
                    </a:lnTo>
                    <a:lnTo>
                      <a:pt x="3480" y="98"/>
                    </a:lnTo>
                    <a:lnTo>
                      <a:pt x="3487" y="1"/>
                    </a:lnTo>
                    <a:close/>
                    <a:moveTo>
                      <a:pt x="3568" y="82"/>
                    </a:moveTo>
                    <a:lnTo>
                      <a:pt x="3565" y="97"/>
                    </a:lnTo>
                    <a:lnTo>
                      <a:pt x="3559" y="113"/>
                    </a:lnTo>
                    <a:lnTo>
                      <a:pt x="3548" y="132"/>
                    </a:lnTo>
                    <a:lnTo>
                      <a:pt x="3534" y="151"/>
                    </a:lnTo>
                    <a:lnTo>
                      <a:pt x="3517" y="173"/>
                    </a:lnTo>
                    <a:lnTo>
                      <a:pt x="3496" y="195"/>
                    </a:lnTo>
                    <a:lnTo>
                      <a:pt x="3474" y="220"/>
                    </a:lnTo>
                    <a:lnTo>
                      <a:pt x="3448" y="246"/>
                    </a:lnTo>
                    <a:lnTo>
                      <a:pt x="3419" y="272"/>
                    </a:lnTo>
                    <a:lnTo>
                      <a:pt x="3389" y="299"/>
                    </a:lnTo>
                    <a:lnTo>
                      <a:pt x="3356" y="328"/>
                    </a:lnTo>
                    <a:lnTo>
                      <a:pt x="3322" y="357"/>
                    </a:lnTo>
                    <a:lnTo>
                      <a:pt x="3249" y="417"/>
                    </a:lnTo>
                    <a:lnTo>
                      <a:pt x="3171" y="479"/>
                    </a:lnTo>
                    <a:lnTo>
                      <a:pt x="3090" y="540"/>
                    </a:lnTo>
                    <a:lnTo>
                      <a:pt x="3006" y="602"/>
                    </a:lnTo>
                    <a:lnTo>
                      <a:pt x="2924" y="663"/>
                    </a:lnTo>
                    <a:lnTo>
                      <a:pt x="2843" y="721"/>
                    </a:lnTo>
                    <a:lnTo>
                      <a:pt x="2764" y="777"/>
                    </a:lnTo>
                    <a:lnTo>
                      <a:pt x="2691" y="829"/>
                    </a:lnTo>
                    <a:lnTo>
                      <a:pt x="2624" y="875"/>
                    </a:lnTo>
                    <a:lnTo>
                      <a:pt x="2567" y="915"/>
                    </a:lnTo>
                    <a:lnTo>
                      <a:pt x="2511" y="836"/>
                    </a:lnTo>
                    <a:lnTo>
                      <a:pt x="2568" y="797"/>
                    </a:lnTo>
                    <a:lnTo>
                      <a:pt x="2632" y="752"/>
                    </a:lnTo>
                    <a:lnTo>
                      <a:pt x="2702" y="703"/>
                    </a:lnTo>
                    <a:lnTo>
                      <a:pt x="2777" y="650"/>
                    </a:lnTo>
                    <a:lnTo>
                      <a:pt x="2855" y="595"/>
                    </a:lnTo>
                    <a:lnTo>
                      <a:pt x="2934" y="537"/>
                    </a:lnTo>
                    <a:lnTo>
                      <a:pt x="3015" y="480"/>
                    </a:lnTo>
                    <a:lnTo>
                      <a:pt x="3093" y="421"/>
                    </a:lnTo>
                    <a:lnTo>
                      <a:pt x="3167" y="364"/>
                    </a:lnTo>
                    <a:lnTo>
                      <a:pt x="3238" y="309"/>
                    </a:lnTo>
                    <a:lnTo>
                      <a:pt x="3302" y="257"/>
                    </a:lnTo>
                    <a:lnTo>
                      <a:pt x="3357" y="209"/>
                    </a:lnTo>
                    <a:lnTo>
                      <a:pt x="3382" y="186"/>
                    </a:lnTo>
                    <a:lnTo>
                      <a:pt x="3404" y="166"/>
                    </a:lnTo>
                    <a:lnTo>
                      <a:pt x="3423" y="146"/>
                    </a:lnTo>
                    <a:lnTo>
                      <a:pt x="3440" y="129"/>
                    </a:lnTo>
                    <a:lnTo>
                      <a:pt x="3453" y="112"/>
                    </a:lnTo>
                    <a:lnTo>
                      <a:pt x="3462" y="98"/>
                    </a:lnTo>
                    <a:lnTo>
                      <a:pt x="3470" y="85"/>
                    </a:lnTo>
                    <a:lnTo>
                      <a:pt x="3472" y="75"/>
                    </a:lnTo>
                    <a:lnTo>
                      <a:pt x="3568" y="82"/>
                    </a:lnTo>
                    <a:close/>
                    <a:moveTo>
                      <a:pt x="2567" y="915"/>
                    </a:moveTo>
                    <a:lnTo>
                      <a:pt x="2522" y="946"/>
                    </a:lnTo>
                    <a:lnTo>
                      <a:pt x="2489" y="970"/>
                    </a:lnTo>
                    <a:lnTo>
                      <a:pt x="2466" y="986"/>
                    </a:lnTo>
                    <a:lnTo>
                      <a:pt x="2455" y="994"/>
                    </a:lnTo>
                    <a:lnTo>
                      <a:pt x="2391" y="921"/>
                    </a:lnTo>
                    <a:lnTo>
                      <a:pt x="2404" y="911"/>
                    </a:lnTo>
                    <a:lnTo>
                      <a:pt x="2429" y="893"/>
                    </a:lnTo>
                    <a:lnTo>
                      <a:pt x="2466" y="868"/>
                    </a:lnTo>
                    <a:lnTo>
                      <a:pt x="2511" y="836"/>
                    </a:lnTo>
                    <a:lnTo>
                      <a:pt x="2567" y="915"/>
                    </a:lnTo>
                    <a:close/>
                    <a:moveTo>
                      <a:pt x="2455" y="994"/>
                    </a:moveTo>
                    <a:lnTo>
                      <a:pt x="2432" y="1012"/>
                    </a:lnTo>
                    <a:lnTo>
                      <a:pt x="2395" y="1040"/>
                    </a:lnTo>
                    <a:lnTo>
                      <a:pt x="2345" y="1074"/>
                    </a:lnTo>
                    <a:lnTo>
                      <a:pt x="2285" y="1116"/>
                    </a:lnTo>
                    <a:lnTo>
                      <a:pt x="2213" y="1165"/>
                    </a:lnTo>
                    <a:lnTo>
                      <a:pt x="2131" y="1220"/>
                    </a:lnTo>
                    <a:lnTo>
                      <a:pt x="2041" y="1280"/>
                    </a:lnTo>
                    <a:lnTo>
                      <a:pt x="1943" y="1346"/>
                    </a:lnTo>
                    <a:lnTo>
                      <a:pt x="1889" y="1266"/>
                    </a:lnTo>
                    <a:lnTo>
                      <a:pt x="1986" y="1201"/>
                    </a:lnTo>
                    <a:lnTo>
                      <a:pt x="2075" y="1141"/>
                    </a:lnTo>
                    <a:lnTo>
                      <a:pt x="2155" y="1087"/>
                    </a:lnTo>
                    <a:lnTo>
                      <a:pt x="2226" y="1040"/>
                    </a:lnTo>
                    <a:lnTo>
                      <a:pt x="2286" y="998"/>
                    </a:lnTo>
                    <a:lnTo>
                      <a:pt x="2333" y="964"/>
                    </a:lnTo>
                    <a:lnTo>
                      <a:pt x="2369" y="939"/>
                    </a:lnTo>
                    <a:lnTo>
                      <a:pt x="2391" y="921"/>
                    </a:lnTo>
                    <a:lnTo>
                      <a:pt x="2455" y="994"/>
                    </a:lnTo>
                    <a:close/>
                    <a:moveTo>
                      <a:pt x="1943" y="1346"/>
                    </a:moveTo>
                    <a:lnTo>
                      <a:pt x="1822" y="1427"/>
                    </a:lnTo>
                    <a:lnTo>
                      <a:pt x="1694" y="1513"/>
                    </a:lnTo>
                    <a:lnTo>
                      <a:pt x="1561" y="1604"/>
                    </a:lnTo>
                    <a:lnTo>
                      <a:pt x="1423" y="1696"/>
                    </a:lnTo>
                    <a:lnTo>
                      <a:pt x="1283" y="1792"/>
                    </a:lnTo>
                    <a:lnTo>
                      <a:pt x="1144" y="1888"/>
                    </a:lnTo>
                    <a:lnTo>
                      <a:pt x="1005" y="1985"/>
                    </a:lnTo>
                    <a:lnTo>
                      <a:pt x="869" y="2080"/>
                    </a:lnTo>
                    <a:lnTo>
                      <a:pt x="738" y="2174"/>
                    </a:lnTo>
                    <a:lnTo>
                      <a:pt x="613" y="2264"/>
                    </a:lnTo>
                    <a:lnTo>
                      <a:pt x="553" y="2309"/>
                    </a:lnTo>
                    <a:lnTo>
                      <a:pt x="496" y="2352"/>
                    </a:lnTo>
                    <a:lnTo>
                      <a:pt x="441" y="2393"/>
                    </a:lnTo>
                    <a:lnTo>
                      <a:pt x="389" y="2434"/>
                    </a:lnTo>
                    <a:lnTo>
                      <a:pt x="340" y="2473"/>
                    </a:lnTo>
                    <a:lnTo>
                      <a:pt x="294" y="2511"/>
                    </a:lnTo>
                    <a:lnTo>
                      <a:pt x="250" y="2547"/>
                    </a:lnTo>
                    <a:lnTo>
                      <a:pt x="210" y="2582"/>
                    </a:lnTo>
                    <a:lnTo>
                      <a:pt x="174" y="2613"/>
                    </a:lnTo>
                    <a:lnTo>
                      <a:pt x="142" y="2643"/>
                    </a:lnTo>
                    <a:lnTo>
                      <a:pt x="115" y="2672"/>
                    </a:lnTo>
                    <a:lnTo>
                      <a:pt x="90" y="2698"/>
                    </a:lnTo>
                    <a:lnTo>
                      <a:pt x="18" y="2634"/>
                    </a:lnTo>
                    <a:lnTo>
                      <a:pt x="42" y="2607"/>
                    </a:lnTo>
                    <a:lnTo>
                      <a:pt x="71" y="2578"/>
                    </a:lnTo>
                    <a:lnTo>
                      <a:pt x="104" y="2548"/>
                    </a:lnTo>
                    <a:lnTo>
                      <a:pt x="140" y="2515"/>
                    </a:lnTo>
                    <a:lnTo>
                      <a:pt x="181" y="2480"/>
                    </a:lnTo>
                    <a:lnTo>
                      <a:pt x="225" y="2443"/>
                    </a:lnTo>
                    <a:lnTo>
                      <a:pt x="272" y="2404"/>
                    </a:lnTo>
                    <a:lnTo>
                      <a:pt x="323" y="2364"/>
                    </a:lnTo>
                    <a:lnTo>
                      <a:pt x="375" y="2323"/>
                    </a:lnTo>
                    <a:lnTo>
                      <a:pt x="431" y="2281"/>
                    </a:lnTo>
                    <a:lnTo>
                      <a:pt x="489" y="2237"/>
                    </a:lnTo>
                    <a:lnTo>
                      <a:pt x="549" y="2192"/>
                    </a:lnTo>
                    <a:lnTo>
                      <a:pt x="676" y="2100"/>
                    </a:lnTo>
                    <a:lnTo>
                      <a:pt x="807" y="2005"/>
                    </a:lnTo>
                    <a:lnTo>
                      <a:pt x="944" y="1909"/>
                    </a:lnTo>
                    <a:lnTo>
                      <a:pt x="1084" y="1812"/>
                    </a:lnTo>
                    <a:lnTo>
                      <a:pt x="1225" y="1715"/>
                    </a:lnTo>
                    <a:lnTo>
                      <a:pt x="1365" y="1619"/>
                    </a:lnTo>
                    <a:lnTo>
                      <a:pt x="1504" y="1525"/>
                    </a:lnTo>
                    <a:lnTo>
                      <a:pt x="1639" y="1434"/>
                    </a:lnTo>
                    <a:lnTo>
                      <a:pt x="1768" y="1347"/>
                    </a:lnTo>
                    <a:lnTo>
                      <a:pt x="1889" y="1266"/>
                    </a:lnTo>
                    <a:lnTo>
                      <a:pt x="1943" y="1346"/>
                    </a:lnTo>
                    <a:close/>
                    <a:moveTo>
                      <a:pt x="90" y="2698"/>
                    </a:moveTo>
                    <a:lnTo>
                      <a:pt x="85" y="2704"/>
                    </a:lnTo>
                    <a:lnTo>
                      <a:pt x="79" y="2710"/>
                    </a:lnTo>
                    <a:lnTo>
                      <a:pt x="71" y="2715"/>
                    </a:lnTo>
                    <a:lnTo>
                      <a:pt x="64" y="2718"/>
                    </a:lnTo>
                    <a:lnTo>
                      <a:pt x="60" y="2719"/>
                    </a:lnTo>
                    <a:lnTo>
                      <a:pt x="56" y="2719"/>
                    </a:lnTo>
                    <a:lnTo>
                      <a:pt x="51" y="2718"/>
                    </a:lnTo>
                    <a:lnTo>
                      <a:pt x="46" y="2717"/>
                    </a:lnTo>
                    <a:lnTo>
                      <a:pt x="40" y="2715"/>
                    </a:lnTo>
                    <a:lnTo>
                      <a:pt x="35" y="2712"/>
                    </a:lnTo>
                    <a:lnTo>
                      <a:pt x="29" y="2707"/>
                    </a:lnTo>
                    <a:lnTo>
                      <a:pt x="22" y="2702"/>
                    </a:lnTo>
                    <a:lnTo>
                      <a:pt x="16" y="2697"/>
                    </a:lnTo>
                    <a:lnTo>
                      <a:pt x="11" y="2691"/>
                    </a:lnTo>
                    <a:lnTo>
                      <a:pt x="6" y="2686"/>
                    </a:lnTo>
                    <a:lnTo>
                      <a:pt x="3" y="2680"/>
                    </a:lnTo>
                    <a:lnTo>
                      <a:pt x="1" y="2676"/>
                    </a:lnTo>
                    <a:lnTo>
                      <a:pt x="0" y="2671"/>
                    </a:lnTo>
                    <a:lnTo>
                      <a:pt x="0" y="2667"/>
                    </a:lnTo>
                    <a:lnTo>
                      <a:pt x="0" y="2663"/>
                    </a:lnTo>
                    <a:lnTo>
                      <a:pt x="2" y="2656"/>
                    </a:lnTo>
                    <a:lnTo>
                      <a:pt x="6" y="2647"/>
                    </a:lnTo>
                    <a:lnTo>
                      <a:pt x="12" y="2641"/>
                    </a:lnTo>
                    <a:lnTo>
                      <a:pt x="18" y="2634"/>
                    </a:lnTo>
                    <a:lnTo>
                      <a:pt x="90" y="2698"/>
                    </a:lnTo>
                    <a:close/>
                  </a:path>
                </a:pathLst>
              </a:custGeom>
              <a:solidFill>
                <a:srgbClr val="B7BD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20" name="Freeform 2240">
                <a:extLst>
                  <a:ext uri="{FF2B5EF4-FFF2-40B4-BE49-F238E27FC236}">
                    <a16:creationId xmlns:a16="http://schemas.microsoft.com/office/drawing/2014/main" id="{73DD209E-E373-4210-8515-293AA2F6467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36" y="3105"/>
                <a:ext cx="235" cy="178"/>
              </a:xfrm>
              <a:custGeom>
                <a:avLst/>
                <a:gdLst>
                  <a:gd name="T0" fmla="*/ 15 w 3521"/>
                  <a:gd name="T1" fmla="*/ 0 h 2670"/>
                  <a:gd name="T2" fmla="*/ 15 w 3521"/>
                  <a:gd name="T3" fmla="*/ 0 h 2670"/>
                  <a:gd name="T4" fmla="*/ 15 w 3521"/>
                  <a:gd name="T5" fmla="*/ 0 h 2670"/>
                  <a:gd name="T6" fmla="*/ 15 w 3521"/>
                  <a:gd name="T7" fmla="*/ 0 h 2670"/>
                  <a:gd name="T8" fmla="*/ 15 w 3521"/>
                  <a:gd name="T9" fmla="*/ 0 h 2670"/>
                  <a:gd name="T10" fmla="*/ 15 w 3521"/>
                  <a:gd name="T11" fmla="*/ 0 h 2670"/>
                  <a:gd name="T12" fmla="*/ 15 w 3521"/>
                  <a:gd name="T13" fmla="*/ 0 h 2670"/>
                  <a:gd name="T14" fmla="*/ 16 w 3521"/>
                  <a:gd name="T15" fmla="*/ 0 h 2670"/>
                  <a:gd name="T16" fmla="*/ 16 w 3521"/>
                  <a:gd name="T17" fmla="*/ 0 h 2670"/>
                  <a:gd name="T18" fmla="*/ 16 w 3521"/>
                  <a:gd name="T19" fmla="*/ 0 h 2670"/>
                  <a:gd name="T20" fmla="*/ 15 w 3521"/>
                  <a:gd name="T21" fmla="*/ 0 h 2670"/>
                  <a:gd name="T22" fmla="*/ 15 w 3521"/>
                  <a:gd name="T23" fmla="*/ 0 h 2670"/>
                  <a:gd name="T24" fmla="*/ 15 w 3521"/>
                  <a:gd name="T25" fmla="*/ 0 h 2670"/>
                  <a:gd name="T26" fmla="*/ 15 w 3521"/>
                  <a:gd name="T27" fmla="*/ 0 h 2670"/>
                  <a:gd name="T28" fmla="*/ 16 w 3521"/>
                  <a:gd name="T29" fmla="*/ 0 h 2670"/>
                  <a:gd name="T30" fmla="*/ 15 w 3521"/>
                  <a:gd name="T31" fmla="*/ 1 h 2670"/>
                  <a:gd name="T32" fmla="*/ 15 w 3521"/>
                  <a:gd name="T33" fmla="*/ 1 h 2670"/>
                  <a:gd name="T34" fmla="*/ 14 w 3521"/>
                  <a:gd name="T35" fmla="*/ 2 h 2670"/>
                  <a:gd name="T36" fmla="*/ 12 w 3521"/>
                  <a:gd name="T37" fmla="*/ 3 h 2670"/>
                  <a:gd name="T38" fmla="*/ 11 w 3521"/>
                  <a:gd name="T39" fmla="*/ 4 h 2670"/>
                  <a:gd name="T40" fmla="*/ 12 w 3521"/>
                  <a:gd name="T41" fmla="*/ 3 h 2670"/>
                  <a:gd name="T42" fmla="*/ 13 w 3521"/>
                  <a:gd name="T43" fmla="*/ 2 h 2670"/>
                  <a:gd name="T44" fmla="*/ 14 w 3521"/>
                  <a:gd name="T45" fmla="*/ 1 h 2670"/>
                  <a:gd name="T46" fmla="*/ 15 w 3521"/>
                  <a:gd name="T47" fmla="*/ 1 h 2670"/>
                  <a:gd name="T48" fmla="*/ 15 w 3521"/>
                  <a:gd name="T49" fmla="*/ 0 h 2670"/>
                  <a:gd name="T50" fmla="*/ 11 w 3521"/>
                  <a:gd name="T51" fmla="*/ 4 h 2670"/>
                  <a:gd name="T52" fmla="*/ 10 w 3521"/>
                  <a:gd name="T53" fmla="*/ 4 h 2670"/>
                  <a:gd name="T54" fmla="*/ 11 w 3521"/>
                  <a:gd name="T55" fmla="*/ 4 h 2670"/>
                  <a:gd name="T56" fmla="*/ 11 w 3521"/>
                  <a:gd name="T57" fmla="*/ 4 h 2670"/>
                  <a:gd name="T58" fmla="*/ 11 w 3521"/>
                  <a:gd name="T59" fmla="*/ 5 h 2670"/>
                  <a:gd name="T60" fmla="*/ 10 w 3521"/>
                  <a:gd name="T61" fmla="*/ 5 h 2670"/>
                  <a:gd name="T62" fmla="*/ 8 w 3521"/>
                  <a:gd name="T63" fmla="*/ 6 h 2670"/>
                  <a:gd name="T64" fmla="*/ 10 w 3521"/>
                  <a:gd name="T65" fmla="*/ 5 h 2670"/>
                  <a:gd name="T66" fmla="*/ 10 w 3521"/>
                  <a:gd name="T67" fmla="*/ 4 h 2670"/>
                  <a:gd name="T68" fmla="*/ 7 w 3521"/>
                  <a:gd name="T69" fmla="*/ 7 h 2670"/>
                  <a:gd name="T70" fmla="*/ 5 w 3521"/>
                  <a:gd name="T71" fmla="*/ 8 h 2670"/>
                  <a:gd name="T72" fmla="*/ 3 w 3521"/>
                  <a:gd name="T73" fmla="*/ 10 h 2670"/>
                  <a:gd name="T74" fmla="*/ 1 w 3521"/>
                  <a:gd name="T75" fmla="*/ 11 h 2670"/>
                  <a:gd name="T76" fmla="*/ 1 w 3521"/>
                  <a:gd name="T77" fmla="*/ 12 h 2670"/>
                  <a:gd name="T78" fmla="*/ 0 w 3521"/>
                  <a:gd name="T79" fmla="*/ 11 h 2670"/>
                  <a:gd name="T80" fmla="*/ 1 w 3521"/>
                  <a:gd name="T81" fmla="*/ 11 h 2670"/>
                  <a:gd name="T82" fmla="*/ 2 w 3521"/>
                  <a:gd name="T83" fmla="*/ 10 h 2670"/>
                  <a:gd name="T84" fmla="*/ 4 w 3521"/>
                  <a:gd name="T85" fmla="*/ 8 h 2670"/>
                  <a:gd name="T86" fmla="*/ 7 w 3521"/>
                  <a:gd name="T87" fmla="*/ 7 h 2670"/>
                  <a:gd name="T88" fmla="*/ 8 w 3521"/>
                  <a:gd name="T89" fmla="*/ 6 h 2670"/>
                  <a:gd name="T90" fmla="*/ 0 w 3521"/>
                  <a:gd name="T91" fmla="*/ 12 h 2670"/>
                  <a:gd name="T92" fmla="*/ 0 w 3521"/>
                  <a:gd name="T93" fmla="*/ 12 h 2670"/>
                  <a:gd name="T94" fmla="*/ 0 w 3521"/>
                  <a:gd name="T95" fmla="*/ 12 h 2670"/>
                  <a:gd name="T96" fmla="*/ 0 w 3521"/>
                  <a:gd name="T97" fmla="*/ 12 h 2670"/>
                  <a:gd name="T98" fmla="*/ 0 w 3521"/>
                  <a:gd name="T99" fmla="*/ 12 h 2670"/>
                  <a:gd name="T100" fmla="*/ 0 w 3521"/>
                  <a:gd name="T101" fmla="*/ 12 h 267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521" h="2670">
                    <a:moveTo>
                      <a:pt x="3441" y="98"/>
                    </a:moveTo>
                    <a:lnTo>
                      <a:pt x="3432" y="97"/>
                    </a:lnTo>
                    <a:lnTo>
                      <a:pt x="3423" y="95"/>
                    </a:lnTo>
                    <a:lnTo>
                      <a:pt x="3416" y="92"/>
                    </a:lnTo>
                    <a:lnTo>
                      <a:pt x="3409" y="87"/>
                    </a:lnTo>
                    <a:lnTo>
                      <a:pt x="3405" y="84"/>
                    </a:lnTo>
                    <a:lnTo>
                      <a:pt x="3403" y="80"/>
                    </a:lnTo>
                    <a:lnTo>
                      <a:pt x="3401" y="76"/>
                    </a:lnTo>
                    <a:lnTo>
                      <a:pt x="3400" y="72"/>
                    </a:lnTo>
                    <a:lnTo>
                      <a:pt x="3399" y="66"/>
                    </a:lnTo>
                    <a:lnTo>
                      <a:pt x="3398" y="60"/>
                    </a:lnTo>
                    <a:lnTo>
                      <a:pt x="3398" y="51"/>
                    </a:lnTo>
                    <a:lnTo>
                      <a:pt x="3399" y="43"/>
                    </a:lnTo>
                    <a:lnTo>
                      <a:pt x="3400" y="35"/>
                    </a:lnTo>
                    <a:lnTo>
                      <a:pt x="3402" y="28"/>
                    </a:lnTo>
                    <a:lnTo>
                      <a:pt x="3404" y="22"/>
                    </a:lnTo>
                    <a:lnTo>
                      <a:pt x="3408" y="16"/>
                    </a:lnTo>
                    <a:lnTo>
                      <a:pt x="3410" y="12"/>
                    </a:lnTo>
                    <a:lnTo>
                      <a:pt x="3413" y="8"/>
                    </a:lnTo>
                    <a:lnTo>
                      <a:pt x="3417" y="6"/>
                    </a:lnTo>
                    <a:lnTo>
                      <a:pt x="3420" y="3"/>
                    </a:lnTo>
                    <a:lnTo>
                      <a:pt x="3428" y="1"/>
                    </a:lnTo>
                    <a:lnTo>
                      <a:pt x="3436" y="0"/>
                    </a:lnTo>
                    <a:lnTo>
                      <a:pt x="3445" y="1"/>
                    </a:lnTo>
                    <a:lnTo>
                      <a:pt x="3454" y="2"/>
                    </a:lnTo>
                    <a:lnTo>
                      <a:pt x="3441" y="98"/>
                    </a:lnTo>
                    <a:close/>
                    <a:moveTo>
                      <a:pt x="3454" y="2"/>
                    </a:moveTo>
                    <a:lnTo>
                      <a:pt x="3463" y="4"/>
                    </a:lnTo>
                    <a:lnTo>
                      <a:pt x="3471" y="6"/>
                    </a:lnTo>
                    <a:lnTo>
                      <a:pt x="3480" y="8"/>
                    </a:lnTo>
                    <a:lnTo>
                      <a:pt x="3487" y="11"/>
                    </a:lnTo>
                    <a:lnTo>
                      <a:pt x="3493" y="14"/>
                    </a:lnTo>
                    <a:lnTo>
                      <a:pt x="3499" y="18"/>
                    </a:lnTo>
                    <a:lnTo>
                      <a:pt x="3503" y="23"/>
                    </a:lnTo>
                    <a:lnTo>
                      <a:pt x="3508" y="28"/>
                    </a:lnTo>
                    <a:lnTo>
                      <a:pt x="3512" y="33"/>
                    </a:lnTo>
                    <a:lnTo>
                      <a:pt x="3515" y="39"/>
                    </a:lnTo>
                    <a:lnTo>
                      <a:pt x="3517" y="44"/>
                    </a:lnTo>
                    <a:lnTo>
                      <a:pt x="3519" y="51"/>
                    </a:lnTo>
                    <a:lnTo>
                      <a:pt x="3520" y="59"/>
                    </a:lnTo>
                    <a:lnTo>
                      <a:pt x="3521" y="66"/>
                    </a:lnTo>
                    <a:lnTo>
                      <a:pt x="3520" y="73"/>
                    </a:lnTo>
                    <a:lnTo>
                      <a:pt x="3520" y="81"/>
                    </a:lnTo>
                    <a:lnTo>
                      <a:pt x="3424" y="69"/>
                    </a:lnTo>
                    <a:lnTo>
                      <a:pt x="3424" y="66"/>
                    </a:lnTo>
                    <a:lnTo>
                      <a:pt x="3425" y="65"/>
                    </a:lnTo>
                    <a:lnTo>
                      <a:pt x="3427" y="65"/>
                    </a:lnTo>
                    <a:lnTo>
                      <a:pt x="3429" y="66"/>
                    </a:lnTo>
                    <a:lnTo>
                      <a:pt x="3434" y="71"/>
                    </a:lnTo>
                    <a:lnTo>
                      <a:pt x="3438" y="77"/>
                    </a:lnTo>
                    <a:lnTo>
                      <a:pt x="3443" y="85"/>
                    </a:lnTo>
                    <a:lnTo>
                      <a:pt x="3445" y="92"/>
                    </a:lnTo>
                    <a:lnTo>
                      <a:pt x="3445" y="95"/>
                    </a:lnTo>
                    <a:lnTo>
                      <a:pt x="3445" y="97"/>
                    </a:lnTo>
                    <a:lnTo>
                      <a:pt x="3444" y="98"/>
                    </a:lnTo>
                    <a:lnTo>
                      <a:pt x="3441" y="98"/>
                    </a:lnTo>
                    <a:lnTo>
                      <a:pt x="3454" y="2"/>
                    </a:lnTo>
                    <a:close/>
                    <a:moveTo>
                      <a:pt x="3520" y="81"/>
                    </a:moveTo>
                    <a:lnTo>
                      <a:pt x="3516" y="96"/>
                    </a:lnTo>
                    <a:lnTo>
                      <a:pt x="3508" y="111"/>
                    </a:lnTo>
                    <a:lnTo>
                      <a:pt x="3497" y="130"/>
                    </a:lnTo>
                    <a:lnTo>
                      <a:pt x="3483" y="148"/>
                    </a:lnTo>
                    <a:lnTo>
                      <a:pt x="3465" y="170"/>
                    </a:lnTo>
                    <a:lnTo>
                      <a:pt x="3445" y="192"/>
                    </a:lnTo>
                    <a:lnTo>
                      <a:pt x="3421" y="216"/>
                    </a:lnTo>
                    <a:lnTo>
                      <a:pt x="3395" y="242"/>
                    </a:lnTo>
                    <a:lnTo>
                      <a:pt x="3367" y="268"/>
                    </a:lnTo>
                    <a:lnTo>
                      <a:pt x="3336" y="295"/>
                    </a:lnTo>
                    <a:lnTo>
                      <a:pt x="3305" y="323"/>
                    </a:lnTo>
                    <a:lnTo>
                      <a:pt x="3271" y="353"/>
                    </a:lnTo>
                    <a:lnTo>
                      <a:pt x="3198" y="413"/>
                    </a:lnTo>
                    <a:lnTo>
                      <a:pt x="3120" y="475"/>
                    </a:lnTo>
                    <a:lnTo>
                      <a:pt x="3040" y="537"/>
                    </a:lnTo>
                    <a:lnTo>
                      <a:pt x="2958" y="599"/>
                    </a:lnTo>
                    <a:lnTo>
                      <a:pt x="2875" y="661"/>
                    </a:lnTo>
                    <a:lnTo>
                      <a:pt x="2795" y="719"/>
                    </a:lnTo>
                    <a:lnTo>
                      <a:pt x="2718" y="776"/>
                    </a:lnTo>
                    <a:lnTo>
                      <a:pt x="2645" y="828"/>
                    </a:lnTo>
                    <a:lnTo>
                      <a:pt x="2579" y="875"/>
                    </a:lnTo>
                    <a:lnTo>
                      <a:pt x="2521" y="916"/>
                    </a:lnTo>
                    <a:lnTo>
                      <a:pt x="2465" y="838"/>
                    </a:lnTo>
                    <a:lnTo>
                      <a:pt x="2521" y="798"/>
                    </a:lnTo>
                    <a:lnTo>
                      <a:pt x="2585" y="752"/>
                    </a:lnTo>
                    <a:lnTo>
                      <a:pt x="2655" y="702"/>
                    </a:lnTo>
                    <a:lnTo>
                      <a:pt x="2729" y="648"/>
                    </a:lnTo>
                    <a:lnTo>
                      <a:pt x="2806" y="592"/>
                    </a:lnTo>
                    <a:lnTo>
                      <a:pt x="2886" y="533"/>
                    </a:lnTo>
                    <a:lnTo>
                      <a:pt x="2965" y="475"/>
                    </a:lnTo>
                    <a:lnTo>
                      <a:pt x="3043" y="416"/>
                    </a:lnTo>
                    <a:lnTo>
                      <a:pt x="3117" y="358"/>
                    </a:lnTo>
                    <a:lnTo>
                      <a:pt x="3187" y="303"/>
                    </a:lnTo>
                    <a:lnTo>
                      <a:pt x="3251" y="250"/>
                    </a:lnTo>
                    <a:lnTo>
                      <a:pt x="3307" y="202"/>
                    </a:lnTo>
                    <a:lnTo>
                      <a:pt x="3331" y="180"/>
                    </a:lnTo>
                    <a:lnTo>
                      <a:pt x="3354" y="158"/>
                    </a:lnTo>
                    <a:lnTo>
                      <a:pt x="3374" y="139"/>
                    </a:lnTo>
                    <a:lnTo>
                      <a:pt x="3390" y="121"/>
                    </a:lnTo>
                    <a:lnTo>
                      <a:pt x="3403" y="105"/>
                    </a:lnTo>
                    <a:lnTo>
                      <a:pt x="3414" y="91"/>
                    </a:lnTo>
                    <a:lnTo>
                      <a:pt x="3420" y="79"/>
                    </a:lnTo>
                    <a:lnTo>
                      <a:pt x="3424" y="69"/>
                    </a:lnTo>
                    <a:lnTo>
                      <a:pt x="3520" y="81"/>
                    </a:lnTo>
                    <a:close/>
                    <a:moveTo>
                      <a:pt x="2521" y="916"/>
                    </a:moveTo>
                    <a:lnTo>
                      <a:pt x="2476" y="948"/>
                    </a:lnTo>
                    <a:lnTo>
                      <a:pt x="2442" y="973"/>
                    </a:lnTo>
                    <a:lnTo>
                      <a:pt x="2418" y="990"/>
                    </a:lnTo>
                    <a:lnTo>
                      <a:pt x="2407" y="998"/>
                    </a:lnTo>
                    <a:lnTo>
                      <a:pt x="2343" y="926"/>
                    </a:lnTo>
                    <a:lnTo>
                      <a:pt x="2356" y="915"/>
                    </a:lnTo>
                    <a:lnTo>
                      <a:pt x="2382" y="897"/>
                    </a:lnTo>
                    <a:lnTo>
                      <a:pt x="2419" y="870"/>
                    </a:lnTo>
                    <a:lnTo>
                      <a:pt x="2465" y="838"/>
                    </a:lnTo>
                    <a:lnTo>
                      <a:pt x="2521" y="916"/>
                    </a:lnTo>
                    <a:close/>
                    <a:moveTo>
                      <a:pt x="2407" y="998"/>
                    </a:moveTo>
                    <a:lnTo>
                      <a:pt x="2390" y="1013"/>
                    </a:lnTo>
                    <a:lnTo>
                      <a:pt x="2407" y="998"/>
                    </a:lnTo>
                    <a:lnTo>
                      <a:pt x="2375" y="962"/>
                    </a:lnTo>
                    <a:lnTo>
                      <a:pt x="2407" y="998"/>
                    </a:lnTo>
                    <a:close/>
                    <a:moveTo>
                      <a:pt x="2407" y="998"/>
                    </a:moveTo>
                    <a:lnTo>
                      <a:pt x="2383" y="1017"/>
                    </a:lnTo>
                    <a:lnTo>
                      <a:pt x="2347" y="1044"/>
                    </a:lnTo>
                    <a:lnTo>
                      <a:pt x="2298" y="1078"/>
                    </a:lnTo>
                    <a:lnTo>
                      <a:pt x="2237" y="1120"/>
                    </a:lnTo>
                    <a:lnTo>
                      <a:pt x="2165" y="1168"/>
                    </a:lnTo>
                    <a:lnTo>
                      <a:pt x="2084" y="1223"/>
                    </a:lnTo>
                    <a:lnTo>
                      <a:pt x="1995" y="1283"/>
                    </a:lnTo>
                    <a:lnTo>
                      <a:pt x="1897" y="1347"/>
                    </a:lnTo>
                    <a:lnTo>
                      <a:pt x="1844" y="1267"/>
                    </a:lnTo>
                    <a:lnTo>
                      <a:pt x="1940" y="1203"/>
                    </a:lnTo>
                    <a:lnTo>
                      <a:pt x="2028" y="1145"/>
                    </a:lnTo>
                    <a:lnTo>
                      <a:pt x="2107" y="1091"/>
                    </a:lnTo>
                    <a:lnTo>
                      <a:pt x="2177" y="1043"/>
                    </a:lnTo>
                    <a:lnTo>
                      <a:pt x="2237" y="1003"/>
                    </a:lnTo>
                    <a:lnTo>
                      <a:pt x="2285" y="969"/>
                    </a:lnTo>
                    <a:lnTo>
                      <a:pt x="2321" y="943"/>
                    </a:lnTo>
                    <a:lnTo>
                      <a:pt x="2343" y="925"/>
                    </a:lnTo>
                    <a:lnTo>
                      <a:pt x="2407" y="998"/>
                    </a:lnTo>
                    <a:close/>
                    <a:moveTo>
                      <a:pt x="1897" y="1347"/>
                    </a:moveTo>
                    <a:lnTo>
                      <a:pt x="1781" y="1425"/>
                    </a:lnTo>
                    <a:lnTo>
                      <a:pt x="1658" y="1507"/>
                    </a:lnTo>
                    <a:lnTo>
                      <a:pt x="1531" y="1592"/>
                    </a:lnTo>
                    <a:lnTo>
                      <a:pt x="1399" y="1682"/>
                    </a:lnTo>
                    <a:lnTo>
                      <a:pt x="1265" y="1773"/>
                    </a:lnTo>
                    <a:lnTo>
                      <a:pt x="1131" y="1864"/>
                    </a:lnTo>
                    <a:lnTo>
                      <a:pt x="998" y="1956"/>
                    </a:lnTo>
                    <a:lnTo>
                      <a:pt x="867" y="2047"/>
                    </a:lnTo>
                    <a:lnTo>
                      <a:pt x="740" y="2137"/>
                    </a:lnTo>
                    <a:lnTo>
                      <a:pt x="619" y="2224"/>
                    </a:lnTo>
                    <a:lnTo>
                      <a:pt x="503" y="2309"/>
                    </a:lnTo>
                    <a:lnTo>
                      <a:pt x="397" y="2389"/>
                    </a:lnTo>
                    <a:lnTo>
                      <a:pt x="349" y="2427"/>
                    </a:lnTo>
                    <a:lnTo>
                      <a:pt x="302" y="2464"/>
                    </a:lnTo>
                    <a:lnTo>
                      <a:pt x="258" y="2499"/>
                    </a:lnTo>
                    <a:lnTo>
                      <a:pt x="217" y="2533"/>
                    </a:lnTo>
                    <a:lnTo>
                      <a:pt x="180" y="2565"/>
                    </a:lnTo>
                    <a:lnTo>
                      <a:pt x="146" y="2595"/>
                    </a:lnTo>
                    <a:lnTo>
                      <a:pt x="115" y="2624"/>
                    </a:lnTo>
                    <a:lnTo>
                      <a:pt x="89" y="2651"/>
                    </a:lnTo>
                    <a:lnTo>
                      <a:pt x="20" y="2583"/>
                    </a:lnTo>
                    <a:lnTo>
                      <a:pt x="46" y="2556"/>
                    </a:lnTo>
                    <a:lnTo>
                      <a:pt x="78" y="2527"/>
                    </a:lnTo>
                    <a:lnTo>
                      <a:pt x="112" y="2496"/>
                    </a:lnTo>
                    <a:lnTo>
                      <a:pt x="150" y="2463"/>
                    </a:lnTo>
                    <a:lnTo>
                      <a:pt x="191" y="2428"/>
                    </a:lnTo>
                    <a:lnTo>
                      <a:pt x="237" y="2393"/>
                    </a:lnTo>
                    <a:lnTo>
                      <a:pt x="283" y="2355"/>
                    </a:lnTo>
                    <a:lnTo>
                      <a:pt x="334" y="2317"/>
                    </a:lnTo>
                    <a:lnTo>
                      <a:pt x="441" y="2236"/>
                    </a:lnTo>
                    <a:lnTo>
                      <a:pt x="556" y="2150"/>
                    </a:lnTo>
                    <a:lnTo>
                      <a:pt x="678" y="2063"/>
                    </a:lnTo>
                    <a:lnTo>
                      <a:pt x="807" y="1972"/>
                    </a:lnTo>
                    <a:lnTo>
                      <a:pt x="939" y="1880"/>
                    </a:lnTo>
                    <a:lnTo>
                      <a:pt x="1073" y="1787"/>
                    </a:lnTo>
                    <a:lnTo>
                      <a:pt x="1208" y="1694"/>
                    </a:lnTo>
                    <a:lnTo>
                      <a:pt x="1342" y="1604"/>
                    </a:lnTo>
                    <a:lnTo>
                      <a:pt x="1475" y="1514"/>
                    </a:lnTo>
                    <a:lnTo>
                      <a:pt x="1604" y="1428"/>
                    </a:lnTo>
                    <a:lnTo>
                      <a:pt x="1727" y="1345"/>
                    </a:lnTo>
                    <a:lnTo>
                      <a:pt x="1844" y="1267"/>
                    </a:lnTo>
                    <a:lnTo>
                      <a:pt x="1897" y="1347"/>
                    </a:lnTo>
                    <a:close/>
                    <a:moveTo>
                      <a:pt x="89" y="2651"/>
                    </a:moveTo>
                    <a:lnTo>
                      <a:pt x="82" y="2657"/>
                    </a:lnTo>
                    <a:lnTo>
                      <a:pt x="76" y="2662"/>
                    </a:lnTo>
                    <a:lnTo>
                      <a:pt x="69" y="2667"/>
                    </a:lnTo>
                    <a:lnTo>
                      <a:pt x="62" y="2670"/>
                    </a:lnTo>
                    <a:lnTo>
                      <a:pt x="58" y="2670"/>
                    </a:lnTo>
                    <a:lnTo>
                      <a:pt x="52" y="2670"/>
                    </a:lnTo>
                    <a:lnTo>
                      <a:pt x="48" y="2669"/>
                    </a:lnTo>
                    <a:lnTo>
                      <a:pt x="43" y="2668"/>
                    </a:lnTo>
                    <a:lnTo>
                      <a:pt x="38" y="2665"/>
                    </a:lnTo>
                    <a:lnTo>
                      <a:pt x="33" y="2662"/>
                    </a:lnTo>
                    <a:lnTo>
                      <a:pt x="27" y="2657"/>
                    </a:lnTo>
                    <a:lnTo>
                      <a:pt x="21" y="2652"/>
                    </a:lnTo>
                    <a:lnTo>
                      <a:pt x="14" y="2645"/>
                    </a:lnTo>
                    <a:lnTo>
                      <a:pt x="10" y="2639"/>
                    </a:lnTo>
                    <a:lnTo>
                      <a:pt x="6" y="2634"/>
                    </a:lnTo>
                    <a:lnTo>
                      <a:pt x="3" y="2629"/>
                    </a:lnTo>
                    <a:lnTo>
                      <a:pt x="1" y="2624"/>
                    </a:lnTo>
                    <a:lnTo>
                      <a:pt x="0" y="2620"/>
                    </a:lnTo>
                    <a:lnTo>
                      <a:pt x="0" y="2615"/>
                    </a:lnTo>
                    <a:lnTo>
                      <a:pt x="1" y="2610"/>
                    </a:lnTo>
                    <a:lnTo>
                      <a:pt x="3" y="2603"/>
                    </a:lnTo>
                    <a:lnTo>
                      <a:pt x="8" y="2596"/>
                    </a:lnTo>
                    <a:lnTo>
                      <a:pt x="13" y="2590"/>
                    </a:lnTo>
                    <a:lnTo>
                      <a:pt x="20" y="2583"/>
                    </a:lnTo>
                    <a:lnTo>
                      <a:pt x="89" y="2651"/>
                    </a:lnTo>
                    <a:close/>
                  </a:path>
                </a:pathLst>
              </a:custGeom>
              <a:solidFill>
                <a:srgbClr val="B0B6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21" name="Freeform 2241">
                <a:extLst>
                  <a:ext uri="{FF2B5EF4-FFF2-40B4-BE49-F238E27FC236}">
                    <a16:creationId xmlns:a16="http://schemas.microsoft.com/office/drawing/2014/main" id="{580A8EDF-D162-465E-8E4D-A73D9002AD5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0" y="3106"/>
                <a:ext cx="232" cy="175"/>
              </a:xfrm>
              <a:custGeom>
                <a:avLst/>
                <a:gdLst>
                  <a:gd name="T0" fmla="*/ 15 w 3473"/>
                  <a:gd name="T1" fmla="*/ 0 h 2621"/>
                  <a:gd name="T2" fmla="*/ 15 w 3473"/>
                  <a:gd name="T3" fmla="*/ 0 h 2621"/>
                  <a:gd name="T4" fmla="*/ 15 w 3473"/>
                  <a:gd name="T5" fmla="*/ 0 h 2621"/>
                  <a:gd name="T6" fmla="*/ 15 w 3473"/>
                  <a:gd name="T7" fmla="*/ 0 h 2621"/>
                  <a:gd name="T8" fmla="*/ 15 w 3473"/>
                  <a:gd name="T9" fmla="*/ 0 h 2621"/>
                  <a:gd name="T10" fmla="*/ 15 w 3473"/>
                  <a:gd name="T11" fmla="*/ 0 h 2621"/>
                  <a:gd name="T12" fmla="*/ 15 w 3473"/>
                  <a:gd name="T13" fmla="*/ 0 h 2621"/>
                  <a:gd name="T14" fmla="*/ 15 w 3473"/>
                  <a:gd name="T15" fmla="*/ 0 h 2621"/>
                  <a:gd name="T16" fmla="*/ 15 w 3473"/>
                  <a:gd name="T17" fmla="*/ 0 h 2621"/>
                  <a:gd name="T18" fmla="*/ 15 w 3473"/>
                  <a:gd name="T19" fmla="*/ 0 h 2621"/>
                  <a:gd name="T20" fmla="*/ 15 w 3473"/>
                  <a:gd name="T21" fmla="*/ 0 h 2621"/>
                  <a:gd name="T22" fmla="*/ 15 w 3473"/>
                  <a:gd name="T23" fmla="*/ 0 h 2621"/>
                  <a:gd name="T24" fmla="*/ 15 w 3473"/>
                  <a:gd name="T25" fmla="*/ 0 h 2621"/>
                  <a:gd name="T26" fmla="*/ 15 w 3473"/>
                  <a:gd name="T27" fmla="*/ 0 h 2621"/>
                  <a:gd name="T28" fmla="*/ 15 w 3473"/>
                  <a:gd name="T29" fmla="*/ 0 h 2621"/>
                  <a:gd name="T30" fmla="*/ 15 w 3473"/>
                  <a:gd name="T31" fmla="*/ 1 h 2621"/>
                  <a:gd name="T32" fmla="*/ 15 w 3473"/>
                  <a:gd name="T33" fmla="*/ 1 h 2621"/>
                  <a:gd name="T34" fmla="*/ 14 w 3473"/>
                  <a:gd name="T35" fmla="*/ 2 h 2621"/>
                  <a:gd name="T36" fmla="*/ 12 w 3473"/>
                  <a:gd name="T37" fmla="*/ 3 h 2621"/>
                  <a:gd name="T38" fmla="*/ 11 w 3473"/>
                  <a:gd name="T39" fmla="*/ 4 h 2621"/>
                  <a:gd name="T40" fmla="*/ 12 w 3473"/>
                  <a:gd name="T41" fmla="*/ 3 h 2621"/>
                  <a:gd name="T42" fmla="*/ 13 w 3473"/>
                  <a:gd name="T43" fmla="*/ 2 h 2621"/>
                  <a:gd name="T44" fmla="*/ 14 w 3473"/>
                  <a:gd name="T45" fmla="*/ 1 h 2621"/>
                  <a:gd name="T46" fmla="*/ 15 w 3473"/>
                  <a:gd name="T47" fmla="*/ 1 h 2621"/>
                  <a:gd name="T48" fmla="*/ 15 w 3473"/>
                  <a:gd name="T49" fmla="*/ 0 h 2621"/>
                  <a:gd name="T50" fmla="*/ 11 w 3473"/>
                  <a:gd name="T51" fmla="*/ 4 h 2621"/>
                  <a:gd name="T52" fmla="*/ 10 w 3473"/>
                  <a:gd name="T53" fmla="*/ 4 h 2621"/>
                  <a:gd name="T54" fmla="*/ 11 w 3473"/>
                  <a:gd name="T55" fmla="*/ 4 h 2621"/>
                  <a:gd name="T56" fmla="*/ 11 w 3473"/>
                  <a:gd name="T57" fmla="*/ 4 h 2621"/>
                  <a:gd name="T58" fmla="*/ 10 w 3473"/>
                  <a:gd name="T59" fmla="*/ 5 h 2621"/>
                  <a:gd name="T60" fmla="*/ 9 w 3473"/>
                  <a:gd name="T61" fmla="*/ 5 h 2621"/>
                  <a:gd name="T62" fmla="*/ 8 w 3473"/>
                  <a:gd name="T63" fmla="*/ 6 h 2621"/>
                  <a:gd name="T64" fmla="*/ 9 w 3473"/>
                  <a:gd name="T65" fmla="*/ 5 h 2621"/>
                  <a:gd name="T66" fmla="*/ 10 w 3473"/>
                  <a:gd name="T67" fmla="*/ 4 h 2621"/>
                  <a:gd name="T68" fmla="*/ 7 w 3473"/>
                  <a:gd name="T69" fmla="*/ 7 h 2621"/>
                  <a:gd name="T70" fmla="*/ 5 w 3473"/>
                  <a:gd name="T71" fmla="*/ 8 h 2621"/>
                  <a:gd name="T72" fmla="*/ 3 w 3473"/>
                  <a:gd name="T73" fmla="*/ 10 h 2621"/>
                  <a:gd name="T74" fmla="*/ 1 w 3473"/>
                  <a:gd name="T75" fmla="*/ 11 h 2621"/>
                  <a:gd name="T76" fmla="*/ 1 w 3473"/>
                  <a:gd name="T77" fmla="*/ 11 h 2621"/>
                  <a:gd name="T78" fmla="*/ 0 w 3473"/>
                  <a:gd name="T79" fmla="*/ 11 h 2621"/>
                  <a:gd name="T80" fmla="*/ 1 w 3473"/>
                  <a:gd name="T81" fmla="*/ 11 h 2621"/>
                  <a:gd name="T82" fmla="*/ 2 w 3473"/>
                  <a:gd name="T83" fmla="*/ 10 h 2621"/>
                  <a:gd name="T84" fmla="*/ 4 w 3473"/>
                  <a:gd name="T85" fmla="*/ 8 h 2621"/>
                  <a:gd name="T86" fmla="*/ 6 w 3473"/>
                  <a:gd name="T87" fmla="*/ 7 h 2621"/>
                  <a:gd name="T88" fmla="*/ 8 w 3473"/>
                  <a:gd name="T89" fmla="*/ 6 h 2621"/>
                  <a:gd name="T90" fmla="*/ 0 w 3473"/>
                  <a:gd name="T91" fmla="*/ 12 h 2621"/>
                  <a:gd name="T92" fmla="*/ 0 w 3473"/>
                  <a:gd name="T93" fmla="*/ 12 h 2621"/>
                  <a:gd name="T94" fmla="*/ 0 w 3473"/>
                  <a:gd name="T95" fmla="*/ 12 h 2621"/>
                  <a:gd name="T96" fmla="*/ 0 w 3473"/>
                  <a:gd name="T97" fmla="*/ 11 h 2621"/>
                  <a:gd name="T98" fmla="*/ 0 w 3473"/>
                  <a:gd name="T99" fmla="*/ 11 h 2621"/>
                  <a:gd name="T100" fmla="*/ 0 w 3473"/>
                  <a:gd name="T101" fmla="*/ 11 h 262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473" h="2621">
                    <a:moveTo>
                      <a:pt x="3399" y="97"/>
                    </a:moveTo>
                    <a:lnTo>
                      <a:pt x="3391" y="95"/>
                    </a:lnTo>
                    <a:lnTo>
                      <a:pt x="3383" y="93"/>
                    </a:lnTo>
                    <a:lnTo>
                      <a:pt x="3374" y="89"/>
                    </a:lnTo>
                    <a:lnTo>
                      <a:pt x="3368" y="83"/>
                    </a:lnTo>
                    <a:lnTo>
                      <a:pt x="3366" y="80"/>
                    </a:lnTo>
                    <a:lnTo>
                      <a:pt x="3364" y="76"/>
                    </a:lnTo>
                    <a:lnTo>
                      <a:pt x="3362" y="72"/>
                    </a:lnTo>
                    <a:lnTo>
                      <a:pt x="3361" y="67"/>
                    </a:lnTo>
                    <a:lnTo>
                      <a:pt x="3361" y="62"/>
                    </a:lnTo>
                    <a:lnTo>
                      <a:pt x="3361" y="55"/>
                    </a:lnTo>
                    <a:lnTo>
                      <a:pt x="3362" y="47"/>
                    </a:lnTo>
                    <a:lnTo>
                      <a:pt x="3363" y="39"/>
                    </a:lnTo>
                    <a:lnTo>
                      <a:pt x="3365" y="31"/>
                    </a:lnTo>
                    <a:lnTo>
                      <a:pt x="3368" y="24"/>
                    </a:lnTo>
                    <a:lnTo>
                      <a:pt x="3370" y="18"/>
                    </a:lnTo>
                    <a:lnTo>
                      <a:pt x="3373" y="12"/>
                    </a:lnTo>
                    <a:lnTo>
                      <a:pt x="3376" y="8"/>
                    </a:lnTo>
                    <a:lnTo>
                      <a:pt x="3381" y="5"/>
                    </a:lnTo>
                    <a:lnTo>
                      <a:pt x="3384" y="3"/>
                    </a:lnTo>
                    <a:lnTo>
                      <a:pt x="3388" y="1"/>
                    </a:lnTo>
                    <a:lnTo>
                      <a:pt x="3396" y="0"/>
                    </a:lnTo>
                    <a:lnTo>
                      <a:pt x="3404" y="0"/>
                    </a:lnTo>
                    <a:lnTo>
                      <a:pt x="3412" y="1"/>
                    </a:lnTo>
                    <a:lnTo>
                      <a:pt x="3422" y="3"/>
                    </a:lnTo>
                    <a:lnTo>
                      <a:pt x="3399" y="97"/>
                    </a:lnTo>
                    <a:close/>
                    <a:moveTo>
                      <a:pt x="3422" y="3"/>
                    </a:moveTo>
                    <a:lnTo>
                      <a:pt x="3429" y="5"/>
                    </a:lnTo>
                    <a:lnTo>
                      <a:pt x="3436" y="7"/>
                    </a:lnTo>
                    <a:lnTo>
                      <a:pt x="3443" y="10"/>
                    </a:lnTo>
                    <a:lnTo>
                      <a:pt x="3448" y="13"/>
                    </a:lnTo>
                    <a:lnTo>
                      <a:pt x="3454" y="18"/>
                    </a:lnTo>
                    <a:lnTo>
                      <a:pt x="3459" y="22"/>
                    </a:lnTo>
                    <a:lnTo>
                      <a:pt x="3463" y="26"/>
                    </a:lnTo>
                    <a:lnTo>
                      <a:pt x="3466" y="31"/>
                    </a:lnTo>
                    <a:lnTo>
                      <a:pt x="3469" y="36"/>
                    </a:lnTo>
                    <a:lnTo>
                      <a:pt x="3471" y="41"/>
                    </a:lnTo>
                    <a:lnTo>
                      <a:pt x="3472" y="47"/>
                    </a:lnTo>
                    <a:lnTo>
                      <a:pt x="3473" y="54"/>
                    </a:lnTo>
                    <a:lnTo>
                      <a:pt x="3473" y="61"/>
                    </a:lnTo>
                    <a:lnTo>
                      <a:pt x="3473" y="67"/>
                    </a:lnTo>
                    <a:lnTo>
                      <a:pt x="3472" y="74"/>
                    </a:lnTo>
                    <a:lnTo>
                      <a:pt x="3470" y="82"/>
                    </a:lnTo>
                    <a:lnTo>
                      <a:pt x="3376" y="60"/>
                    </a:lnTo>
                    <a:lnTo>
                      <a:pt x="3377" y="58"/>
                    </a:lnTo>
                    <a:lnTo>
                      <a:pt x="3379" y="57"/>
                    </a:lnTo>
                    <a:lnTo>
                      <a:pt x="3382" y="57"/>
                    </a:lnTo>
                    <a:lnTo>
                      <a:pt x="3385" y="59"/>
                    </a:lnTo>
                    <a:lnTo>
                      <a:pt x="3391" y="65"/>
                    </a:lnTo>
                    <a:lnTo>
                      <a:pt x="3397" y="73"/>
                    </a:lnTo>
                    <a:lnTo>
                      <a:pt x="3402" y="82"/>
                    </a:lnTo>
                    <a:lnTo>
                      <a:pt x="3405" y="91"/>
                    </a:lnTo>
                    <a:lnTo>
                      <a:pt x="3405" y="94"/>
                    </a:lnTo>
                    <a:lnTo>
                      <a:pt x="3404" y="96"/>
                    </a:lnTo>
                    <a:lnTo>
                      <a:pt x="3402" y="98"/>
                    </a:lnTo>
                    <a:lnTo>
                      <a:pt x="3399" y="97"/>
                    </a:lnTo>
                    <a:lnTo>
                      <a:pt x="3422" y="3"/>
                    </a:lnTo>
                    <a:close/>
                    <a:moveTo>
                      <a:pt x="3470" y="82"/>
                    </a:moveTo>
                    <a:lnTo>
                      <a:pt x="3466" y="95"/>
                    </a:lnTo>
                    <a:lnTo>
                      <a:pt x="3458" y="110"/>
                    </a:lnTo>
                    <a:lnTo>
                      <a:pt x="3445" y="128"/>
                    </a:lnTo>
                    <a:lnTo>
                      <a:pt x="3431" y="146"/>
                    </a:lnTo>
                    <a:lnTo>
                      <a:pt x="3412" y="167"/>
                    </a:lnTo>
                    <a:lnTo>
                      <a:pt x="3392" y="188"/>
                    </a:lnTo>
                    <a:lnTo>
                      <a:pt x="3368" y="212"/>
                    </a:lnTo>
                    <a:lnTo>
                      <a:pt x="3342" y="237"/>
                    </a:lnTo>
                    <a:lnTo>
                      <a:pt x="3314" y="264"/>
                    </a:lnTo>
                    <a:lnTo>
                      <a:pt x="3284" y="290"/>
                    </a:lnTo>
                    <a:lnTo>
                      <a:pt x="3251" y="318"/>
                    </a:lnTo>
                    <a:lnTo>
                      <a:pt x="3217" y="347"/>
                    </a:lnTo>
                    <a:lnTo>
                      <a:pt x="3145" y="408"/>
                    </a:lnTo>
                    <a:lnTo>
                      <a:pt x="3068" y="470"/>
                    </a:lnTo>
                    <a:lnTo>
                      <a:pt x="2988" y="532"/>
                    </a:lnTo>
                    <a:lnTo>
                      <a:pt x="2907" y="595"/>
                    </a:lnTo>
                    <a:lnTo>
                      <a:pt x="2826" y="657"/>
                    </a:lnTo>
                    <a:lnTo>
                      <a:pt x="2746" y="717"/>
                    </a:lnTo>
                    <a:lnTo>
                      <a:pt x="2669" y="773"/>
                    </a:lnTo>
                    <a:lnTo>
                      <a:pt x="2598" y="826"/>
                    </a:lnTo>
                    <a:lnTo>
                      <a:pt x="2532" y="874"/>
                    </a:lnTo>
                    <a:lnTo>
                      <a:pt x="2475" y="916"/>
                    </a:lnTo>
                    <a:lnTo>
                      <a:pt x="2418" y="838"/>
                    </a:lnTo>
                    <a:lnTo>
                      <a:pt x="2474" y="798"/>
                    </a:lnTo>
                    <a:lnTo>
                      <a:pt x="2537" y="751"/>
                    </a:lnTo>
                    <a:lnTo>
                      <a:pt x="2606" y="700"/>
                    </a:lnTo>
                    <a:lnTo>
                      <a:pt x="2680" y="644"/>
                    </a:lnTo>
                    <a:lnTo>
                      <a:pt x="2758" y="587"/>
                    </a:lnTo>
                    <a:lnTo>
                      <a:pt x="2836" y="528"/>
                    </a:lnTo>
                    <a:lnTo>
                      <a:pt x="2915" y="468"/>
                    </a:lnTo>
                    <a:lnTo>
                      <a:pt x="2992" y="409"/>
                    </a:lnTo>
                    <a:lnTo>
                      <a:pt x="3067" y="350"/>
                    </a:lnTo>
                    <a:lnTo>
                      <a:pt x="3136" y="295"/>
                    </a:lnTo>
                    <a:lnTo>
                      <a:pt x="3199" y="241"/>
                    </a:lnTo>
                    <a:lnTo>
                      <a:pt x="3256" y="193"/>
                    </a:lnTo>
                    <a:lnTo>
                      <a:pt x="3281" y="170"/>
                    </a:lnTo>
                    <a:lnTo>
                      <a:pt x="3303" y="149"/>
                    </a:lnTo>
                    <a:lnTo>
                      <a:pt x="3323" y="130"/>
                    </a:lnTo>
                    <a:lnTo>
                      <a:pt x="3340" y="112"/>
                    </a:lnTo>
                    <a:lnTo>
                      <a:pt x="3354" y="96"/>
                    </a:lnTo>
                    <a:lnTo>
                      <a:pt x="3365" y="82"/>
                    </a:lnTo>
                    <a:lnTo>
                      <a:pt x="3372" y="70"/>
                    </a:lnTo>
                    <a:lnTo>
                      <a:pt x="3376" y="60"/>
                    </a:lnTo>
                    <a:lnTo>
                      <a:pt x="3470" y="82"/>
                    </a:lnTo>
                    <a:close/>
                    <a:moveTo>
                      <a:pt x="2475" y="916"/>
                    </a:moveTo>
                    <a:lnTo>
                      <a:pt x="2429" y="949"/>
                    </a:lnTo>
                    <a:lnTo>
                      <a:pt x="2394" y="975"/>
                    </a:lnTo>
                    <a:lnTo>
                      <a:pt x="2370" y="993"/>
                    </a:lnTo>
                    <a:lnTo>
                      <a:pt x="2358" y="1002"/>
                    </a:lnTo>
                    <a:lnTo>
                      <a:pt x="2294" y="930"/>
                    </a:lnTo>
                    <a:lnTo>
                      <a:pt x="2309" y="918"/>
                    </a:lnTo>
                    <a:lnTo>
                      <a:pt x="2335" y="899"/>
                    </a:lnTo>
                    <a:lnTo>
                      <a:pt x="2372" y="872"/>
                    </a:lnTo>
                    <a:lnTo>
                      <a:pt x="2418" y="838"/>
                    </a:lnTo>
                    <a:lnTo>
                      <a:pt x="2475" y="916"/>
                    </a:lnTo>
                    <a:close/>
                    <a:moveTo>
                      <a:pt x="2358" y="1002"/>
                    </a:moveTo>
                    <a:lnTo>
                      <a:pt x="2356" y="1004"/>
                    </a:lnTo>
                    <a:lnTo>
                      <a:pt x="2358" y="1003"/>
                    </a:lnTo>
                    <a:lnTo>
                      <a:pt x="2326" y="966"/>
                    </a:lnTo>
                    <a:lnTo>
                      <a:pt x="2358" y="1002"/>
                    </a:lnTo>
                    <a:close/>
                    <a:moveTo>
                      <a:pt x="2358" y="1003"/>
                    </a:moveTo>
                    <a:lnTo>
                      <a:pt x="2334" y="1022"/>
                    </a:lnTo>
                    <a:lnTo>
                      <a:pt x="2295" y="1050"/>
                    </a:lnTo>
                    <a:lnTo>
                      <a:pt x="2243" y="1086"/>
                    </a:lnTo>
                    <a:lnTo>
                      <a:pt x="2179" y="1129"/>
                    </a:lnTo>
                    <a:lnTo>
                      <a:pt x="2105" y="1180"/>
                    </a:lnTo>
                    <a:lnTo>
                      <a:pt x="2021" y="1236"/>
                    </a:lnTo>
                    <a:lnTo>
                      <a:pt x="1927" y="1298"/>
                    </a:lnTo>
                    <a:lnTo>
                      <a:pt x="1827" y="1365"/>
                    </a:lnTo>
                    <a:lnTo>
                      <a:pt x="1774" y="1285"/>
                    </a:lnTo>
                    <a:lnTo>
                      <a:pt x="1873" y="1218"/>
                    </a:lnTo>
                    <a:lnTo>
                      <a:pt x="1965" y="1157"/>
                    </a:lnTo>
                    <a:lnTo>
                      <a:pt x="2048" y="1102"/>
                    </a:lnTo>
                    <a:lnTo>
                      <a:pt x="2123" y="1052"/>
                    </a:lnTo>
                    <a:lnTo>
                      <a:pt x="2184" y="1009"/>
                    </a:lnTo>
                    <a:lnTo>
                      <a:pt x="2235" y="974"/>
                    </a:lnTo>
                    <a:lnTo>
                      <a:pt x="2272" y="947"/>
                    </a:lnTo>
                    <a:lnTo>
                      <a:pt x="2294" y="930"/>
                    </a:lnTo>
                    <a:lnTo>
                      <a:pt x="2358" y="1003"/>
                    </a:lnTo>
                    <a:close/>
                    <a:moveTo>
                      <a:pt x="1827" y="1365"/>
                    </a:moveTo>
                    <a:lnTo>
                      <a:pt x="1715" y="1439"/>
                    </a:lnTo>
                    <a:lnTo>
                      <a:pt x="1599" y="1517"/>
                    </a:lnTo>
                    <a:lnTo>
                      <a:pt x="1477" y="1598"/>
                    </a:lnTo>
                    <a:lnTo>
                      <a:pt x="1352" y="1681"/>
                    </a:lnTo>
                    <a:lnTo>
                      <a:pt x="1226" y="1767"/>
                    </a:lnTo>
                    <a:lnTo>
                      <a:pt x="1099" y="1853"/>
                    </a:lnTo>
                    <a:lnTo>
                      <a:pt x="974" y="1939"/>
                    </a:lnTo>
                    <a:lnTo>
                      <a:pt x="849" y="2025"/>
                    </a:lnTo>
                    <a:lnTo>
                      <a:pt x="729" y="2109"/>
                    </a:lnTo>
                    <a:lnTo>
                      <a:pt x="612" y="2192"/>
                    </a:lnTo>
                    <a:lnTo>
                      <a:pt x="502" y="2271"/>
                    </a:lnTo>
                    <a:lnTo>
                      <a:pt x="400" y="2347"/>
                    </a:lnTo>
                    <a:lnTo>
                      <a:pt x="352" y="2384"/>
                    </a:lnTo>
                    <a:lnTo>
                      <a:pt x="306" y="2419"/>
                    </a:lnTo>
                    <a:lnTo>
                      <a:pt x="262" y="2453"/>
                    </a:lnTo>
                    <a:lnTo>
                      <a:pt x="221" y="2486"/>
                    </a:lnTo>
                    <a:lnTo>
                      <a:pt x="183" y="2518"/>
                    </a:lnTo>
                    <a:lnTo>
                      <a:pt x="148" y="2547"/>
                    </a:lnTo>
                    <a:lnTo>
                      <a:pt x="115" y="2576"/>
                    </a:lnTo>
                    <a:lnTo>
                      <a:pt x="86" y="2602"/>
                    </a:lnTo>
                    <a:lnTo>
                      <a:pt x="20" y="2531"/>
                    </a:lnTo>
                    <a:lnTo>
                      <a:pt x="50" y="2505"/>
                    </a:lnTo>
                    <a:lnTo>
                      <a:pt x="82" y="2476"/>
                    </a:lnTo>
                    <a:lnTo>
                      <a:pt x="118" y="2446"/>
                    </a:lnTo>
                    <a:lnTo>
                      <a:pt x="157" y="2414"/>
                    </a:lnTo>
                    <a:lnTo>
                      <a:pt x="198" y="2381"/>
                    </a:lnTo>
                    <a:lnTo>
                      <a:pt x="243" y="2346"/>
                    </a:lnTo>
                    <a:lnTo>
                      <a:pt x="289" y="2310"/>
                    </a:lnTo>
                    <a:lnTo>
                      <a:pt x="337" y="2273"/>
                    </a:lnTo>
                    <a:lnTo>
                      <a:pt x="441" y="2197"/>
                    </a:lnTo>
                    <a:lnTo>
                      <a:pt x="553" y="2115"/>
                    </a:lnTo>
                    <a:lnTo>
                      <a:pt x="669" y="2033"/>
                    </a:lnTo>
                    <a:lnTo>
                      <a:pt x="790" y="1948"/>
                    </a:lnTo>
                    <a:lnTo>
                      <a:pt x="916" y="1861"/>
                    </a:lnTo>
                    <a:lnTo>
                      <a:pt x="1043" y="1775"/>
                    </a:lnTo>
                    <a:lnTo>
                      <a:pt x="1170" y="1688"/>
                    </a:lnTo>
                    <a:lnTo>
                      <a:pt x="1297" y="1603"/>
                    </a:lnTo>
                    <a:lnTo>
                      <a:pt x="1422" y="1518"/>
                    </a:lnTo>
                    <a:lnTo>
                      <a:pt x="1544" y="1437"/>
                    </a:lnTo>
                    <a:lnTo>
                      <a:pt x="1661" y="1359"/>
                    </a:lnTo>
                    <a:lnTo>
                      <a:pt x="1774" y="1285"/>
                    </a:lnTo>
                    <a:lnTo>
                      <a:pt x="1827" y="1365"/>
                    </a:lnTo>
                    <a:close/>
                    <a:moveTo>
                      <a:pt x="86" y="2602"/>
                    </a:moveTo>
                    <a:lnTo>
                      <a:pt x="80" y="2609"/>
                    </a:lnTo>
                    <a:lnTo>
                      <a:pt x="73" y="2614"/>
                    </a:lnTo>
                    <a:lnTo>
                      <a:pt x="66" y="2618"/>
                    </a:lnTo>
                    <a:lnTo>
                      <a:pt x="58" y="2620"/>
                    </a:lnTo>
                    <a:lnTo>
                      <a:pt x="54" y="2621"/>
                    </a:lnTo>
                    <a:lnTo>
                      <a:pt x="50" y="2621"/>
                    </a:lnTo>
                    <a:lnTo>
                      <a:pt x="45" y="2620"/>
                    </a:lnTo>
                    <a:lnTo>
                      <a:pt x="40" y="2618"/>
                    </a:lnTo>
                    <a:lnTo>
                      <a:pt x="36" y="2615"/>
                    </a:lnTo>
                    <a:lnTo>
                      <a:pt x="30" y="2611"/>
                    </a:lnTo>
                    <a:lnTo>
                      <a:pt x="24" y="2605"/>
                    </a:lnTo>
                    <a:lnTo>
                      <a:pt x="18" y="2600"/>
                    </a:lnTo>
                    <a:lnTo>
                      <a:pt x="12" y="2593"/>
                    </a:lnTo>
                    <a:lnTo>
                      <a:pt x="8" y="2588"/>
                    </a:lnTo>
                    <a:lnTo>
                      <a:pt x="5" y="2582"/>
                    </a:lnTo>
                    <a:lnTo>
                      <a:pt x="2" y="2577"/>
                    </a:lnTo>
                    <a:lnTo>
                      <a:pt x="1" y="2571"/>
                    </a:lnTo>
                    <a:lnTo>
                      <a:pt x="0" y="2567"/>
                    </a:lnTo>
                    <a:lnTo>
                      <a:pt x="0" y="2563"/>
                    </a:lnTo>
                    <a:lnTo>
                      <a:pt x="1" y="2559"/>
                    </a:lnTo>
                    <a:lnTo>
                      <a:pt x="3" y="2551"/>
                    </a:lnTo>
                    <a:lnTo>
                      <a:pt x="8" y="2545"/>
                    </a:lnTo>
                    <a:lnTo>
                      <a:pt x="14" y="2538"/>
                    </a:lnTo>
                    <a:lnTo>
                      <a:pt x="20" y="2531"/>
                    </a:lnTo>
                    <a:lnTo>
                      <a:pt x="86" y="2602"/>
                    </a:lnTo>
                    <a:close/>
                  </a:path>
                </a:pathLst>
              </a:custGeom>
              <a:solidFill>
                <a:srgbClr val="A5AB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22" name="Freeform 2242">
                <a:extLst>
                  <a:ext uri="{FF2B5EF4-FFF2-40B4-BE49-F238E27FC236}">
                    <a16:creationId xmlns:a16="http://schemas.microsoft.com/office/drawing/2014/main" id="{6A3D1ABD-4095-4FF4-AB80-FB1C88AD2F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4" y="3106"/>
                <a:ext cx="229" cy="171"/>
              </a:xfrm>
              <a:custGeom>
                <a:avLst/>
                <a:gdLst>
                  <a:gd name="T0" fmla="*/ 15 w 3429"/>
                  <a:gd name="T1" fmla="*/ 0 h 2575"/>
                  <a:gd name="T2" fmla="*/ 15 w 3429"/>
                  <a:gd name="T3" fmla="*/ 0 h 2575"/>
                  <a:gd name="T4" fmla="*/ 15 w 3429"/>
                  <a:gd name="T5" fmla="*/ 0 h 2575"/>
                  <a:gd name="T6" fmla="*/ 15 w 3429"/>
                  <a:gd name="T7" fmla="*/ 0 h 2575"/>
                  <a:gd name="T8" fmla="*/ 15 w 3429"/>
                  <a:gd name="T9" fmla="*/ 0 h 2575"/>
                  <a:gd name="T10" fmla="*/ 15 w 3429"/>
                  <a:gd name="T11" fmla="*/ 0 h 2575"/>
                  <a:gd name="T12" fmla="*/ 15 w 3429"/>
                  <a:gd name="T13" fmla="*/ 0 h 2575"/>
                  <a:gd name="T14" fmla="*/ 15 w 3429"/>
                  <a:gd name="T15" fmla="*/ 0 h 2575"/>
                  <a:gd name="T16" fmla="*/ 15 w 3429"/>
                  <a:gd name="T17" fmla="*/ 0 h 2575"/>
                  <a:gd name="T18" fmla="*/ 15 w 3429"/>
                  <a:gd name="T19" fmla="*/ 0 h 2575"/>
                  <a:gd name="T20" fmla="*/ 15 w 3429"/>
                  <a:gd name="T21" fmla="*/ 0 h 2575"/>
                  <a:gd name="T22" fmla="*/ 15 w 3429"/>
                  <a:gd name="T23" fmla="*/ 0 h 2575"/>
                  <a:gd name="T24" fmla="*/ 15 w 3429"/>
                  <a:gd name="T25" fmla="*/ 0 h 2575"/>
                  <a:gd name="T26" fmla="*/ 15 w 3429"/>
                  <a:gd name="T27" fmla="*/ 0 h 2575"/>
                  <a:gd name="T28" fmla="*/ 15 w 3429"/>
                  <a:gd name="T29" fmla="*/ 1 h 2575"/>
                  <a:gd name="T30" fmla="*/ 15 w 3429"/>
                  <a:gd name="T31" fmla="*/ 1 h 2575"/>
                  <a:gd name="T32" fmla="*/ 13 w 3429"/>
                  <a:gd name="T33" fmla="*/ 2 h 2575"/>
                  <a:gd name="T34" fmla="*/ 12 w 3429"/>
                  <a:gd name="T35" fmla="*/ 3 h 2575"/>
                  <a:gd name="T36" fmla="*/ 11 w 3429"/>
                  <a:gd name="T37" fmla="*/ 4 h 2575"/>
                  <a:gd name="T38" fmla="*/ 11 w 3429"/>
                  <a:gd name="T39" fmla="*/ 3 h 2575"/>
                  <a:gd name="T40" fmla="*/ 13 w 3429"/>
                  <a:gd name="T41" fmla="*/ 2 h 2575"/>
                  <a:gd name="T42" fmla="*/ 14 w 3429"/>
                  <a:gd name="T43" fmla="*/ 1 h 2575"/>
                  <a:gd name="T44" fmla="*/ 15 w 3429"/>
                  <a:gd name="T45" fmla="*/ 1 h 2575"/>
                  <a:gd name="T46" fmla="*/ 15 w 3429"/>
                  <a:gd name="T47" fmla="*/ 0 h 2575"/>
                  <a:gd name="T48" fmla="*/ 11 w 3429"/>
                  <a:gd name="T49" fmla="*/ 4 h 2575"/>
                  <a:gd name="T50" fmla="*/ 10 w 3429"/>
                  <a:gd name="T51" fmla="*/ 4 h 2575"/>
                  <a:gd name="T52" fmla="*/ 11 w 3429"/>
                  <a:gd name="T53" fmla="*/ 4 h 2575"/>
                  <a:gd name="T54" fmla="*/ 10 w 3429"/>
                  <a:gd name="T55" fmla="*/ 5 h 2575"/>
                  <a:gd name="T56" fmla="*/ 9 w 3429"/>
                  <a:gd name="T57" fmla="*/ 6 h 2575"/>
                  <a:gd name="T58" fmla="*/ 8 w 3429"/>
                  <a:gd name="T59" fmla="*/ 6 h 2575"/>
                  <a:gd name="T60" fmla="*/ 9 w 3429"/>
                  <a:gd name="T61" fmla="*/ 5 h 2575"/>
                  <a:gd name="T62" fmla="*/ 10 w 3429"/>
                  <a:gd name="T63" fmla="*/ 4 h 2575"/>
                  <a:gd name="T64" fmla="*/ 6 w 3429"/>
                  <a:gd name="T65" fmla="*/ 7 h 2575"/>
                  <a:gd name="T66" fmla="*/ 4 w 3429"/>
                  <a:gd name="T67" fmla="*/ 9 h 2575"/>
                  <a:gd name="T68" fmla="*/ 2 w 3429"/>
                  <a:gd name="T69" fmla="*/ 10 h 2575"/>
                  <a:gd name="T70" fmla="*/ 1 w 3429"/>
                  <a:gd name="T71" fmla="*/ 11 h 2575"/>
                  <a:gd name="T72" fmla="*/ 0 w 3429"/>
                  <a:gd name="T73" fmla="*/ 11 h 2575"/>
                  <a:gd name="T74" fmla="*/ 1 w 3429"/>
                  <a:gd name="T75" fmla="*/ 10 h 2575"/>
                  <a:gd name="T76" fmla="*/ 2 w 3429"/>
                  <a:gd name="T77" fmla="*/ 9 h 2575"/>
                  <a:gd name="T78" fmla="*/ 4 w 3429"/>
                  <a:gd name="T79" fmla="*/ 8 h 2575"/>
                  <a:gd name="T80" fmla="*/ 7 w 3429"/>
                  <a:gd name="T81" fmla="*/ 6 h 2575"/>
                  <a:gd name="T82" fmla="*/ 0 w 3429"/>
                  <a:gd name="T83" fmla="*/ 11 h 2575"/>
                  <a:gd name="T84" fmla="*/ 0 w 3429"/>
                  <a:gd name="T85" fmla="*/ 11 h 2575"/>
                  <a:gd name="T86" fmla="*/ 0 w 3429"/>
                  <a:gd name="T87" fmla="*/ 11 h 2575"/>
                  <a:gd name="T88" fmla="*/ 0 w 3429"/>
                  <a:gd name="T89" fmla="*/ 11 h 2575"/>
                  <a:gd name="T90" fmla="*/ 0 w 3429"/>
                  <a:gd name="T91" fmla="*/ 11 h 2575"/>
                  <a:gd name="T92" fmla="*/ 0 w 3429"/>
                  <a:gd name="T93" fmla="*/ 11 h 2575"/>
                  <a:gd name="T94" fmla="*/ 0 w 3429"/>
                  <a:gd name="T95" fmla="*/ 11 h 257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3429" h="2575">
                    <a:moveTo>
                      <a:pt x="3353" y="97"/>
                    </a:moveTo>
                    <a:lnTo>
                      <a:pt x="3344" y="93"/>
                    </a:lnTo>
                    <a:lnTo>
                      <a:pt x="3336" y="89"/>
                    </a:lnTo>
                    <a:lnTo>
                      <a:pt x="3330" y="83"/>
                    </a:lnTo>
                    <a:lnTo>
                      <a:pt x="3325" y="77"/>
                    </a:lnTo>
                    <a:lnTo>
                      <a:pt x="3323" y="73"/>
                    </a:lnTo>
                    <a:lnTo>
                      <a:pt x="3322" y="69"/>
                    </a:lnTo>
                    <a:lnTo>
                      <a:pt x="3321" y="65"/>
                    </a:lnTo>
                    <a:lnTo>
                      <a:pt x="3321" y="60"/>
                    </a:lnTo>
                    <a:lnTo>
                      <a:pt x="3322" y="54"/>
                    </a:lnTo>
                    <a:lnTo>
                      <a:pt x="3323" y="47"/>
                    </a:lnTo>
                    <a:lnTo>
                      <a:pt x="3326" y="40"/>
                    </a:lnTo>
                    <a:lnTo>
                      <a:pt x="3329" y="32"/>
                    </a:lnTo>
                    <a:lnTo>
                      <a:pt x="3333" y="25"/>
                    </a:lnTo>
                    <a:lnTo>
                      <a:pt x="3337" y="19"/>
                    </a:lnTo>
                    <a:lnTo>
                      <a:pt x="3340" y="13"/>
                    </a:lnTo>
                    <a:lnTo>
                      <a:pt x="3344" y="8"/>
                    </a:lnTo>
                    <a:lnTo>
                      <a:pt x="3348" y="5"/>
                    </a:lnTo>
                    <a:lnTo>
                      <a:pt x="3353" y="3"/>
                    </a:lnTo>
                    <a:lnTo>
                      <a:pt x="3357" y="1"/>
                    </a:lnTo>
                    <a:lnTo>
                      <a:pt x="3361" y="0"/>
                    </a:lnTo>
                    <a:lnTo>
                      <a:pt x="3369" y="0"/>
                    </a:lnTo>
                    <a:lnTo>
                      <a:pt x="3377" y="2"/>
                    </a:lnTo>
                    <a:lnTo>
                      <a:pt x="3385" y="5"/>
                    </a:lnTo>
                    <a:lnTo>
                      <a:pt x="3394" y="9"/>
                    </a:lnTo>
                    <a:lnTo>
                      <a:pt x="3353" y="97"/>
                    </a:lnTo>
                    <a:close/>
                    <a:moveTo>
                      <a:pt x="3394" y="9"/>
                    </a:moveTo>
                    <a:lnTo>
                      <a:pt x="3400" y="12"/>
                    </a:lnTo>
                    <a:lnTo>
                      <a:pt x="3406" y="16"/>
                    </a:lnTo>
                    <a:lnTo>
                      <a:pt x="3411" y="20"/>
                    </a:lnTo>
                    <a:lnTo>
                      <a:pt x="3415" y="24"/>
                    </a:lnTo>
                    <a:lnTo>
                      <a:pt x="3419" y="29"/>
                    </a:lnTo>
                    <a:lnTo>
                      <a:pt x="3423" y="33"/>
                    </a:lnTo>
                    <a:lnTo>
                      <a:pt x="3425" y="38"/>
                    </a:lnTo>
                    <a:lnTo>
                      <a:pt x="3427" y="43"/>
                    </a:lnTo>
                    <a:lnTo>
                      <a:pt x="3428" y="48"/>
                    </a:lnTo>
                    <a:lnTo>
                      <a:pt x="3429" y="55"/>
                    </a:lnTo>
                    <a:lnTo>
                      <a:pt x="3429" y="61"/>
                    </a:lnTo>
                    <a:lnTo>
                      <a:pt x="3428" y="67"/>
                    </a:lnTo>
                    <a:lnTo>
                      <a:pt x="3425" y="80"/>
                    </a:lnTo>
                    <a:lnTo>
                      <a:pt x="3418" y="95"/>
                    </a:lnTo>
                    <a:lnTo>
                      <a:pt x="3332" y="54"/>
                    </a:lnTo>
                    <a:lnTo>
                      <a:pt x="3333" y="52"/>
                    </a:lnTo>
                    <a:lnTo>
                      <a:pt x="3336" y="51"/>
                    </a:lnTo>
                    <a:lnTo>
                      <a:pt x="3338" y="52"/>
                    </a:lnTo>
                    <a:lnTo>
                      <a:pt x="3341" y="55"/>
                    </a:lnTo>
                    <a:lnTo>
                      <a:pt x="3347" y="62"/>
                    </a:lnTo>
                    <a:lnTo>
                      <a:pt x="3354" y="72"/>
                    </a:lnTo>
                    <a:lnTo>
                      <a:pt x="3358" y="83"/>
                    </a:lnTo>
                    <a:lnTo>
                      <a:pt x="3360" y="92"/>
                    </a:lnTo>
                    <a:lnTo>
                      <a:pt x="3360" y="95"/>
                    </a:lnTo>
                    <a:lnTo>
                      <a:pt x="3359" y="97"/>
                    </a:lnTo>
                    <a:lnTo>
                      <a:pt x="3356" y="98"/>
                    </a:lnTo>
                    <a:lnTo>
                      <a:pt x="3353" y="97"/>
                    </a:lnTo>
                    <a:lnTo>
                      <a:pt x="3394" y="9"/>
                    </a:lnTo>
                    <a:close/>
                    <a:moveTo>
                      <a:pt x="3418" y="95"/>
                    </a:moveTo>
                    <a:lnTo>
                      <a:pt x="3412" y="107"/>
                    </a:lnTo>
                    <a:lnTo>
                      <a:pt x="3402" y="122"/>
                    </a:lnTo>
                    <a:lnTo>
                      <a:pt x="3389" y="138"/>
                    </a:lnTo>
                    <a:lnTo>
                      <a:pt x="3372" y="156"/>
                    </a:lnTo>
                    <a:lnTo>
                      <a:pt x="3353" y="176"/>
                    </a:lnTo>
                    <a:lnTo>
                      <a:pt x="3331" y="197"/>
                    </a:lnTo>
                    <a:lnTo>
                      <a:pt x="3306" y="220"/>
                    </a:lnTo>
                    <a:lnTo>
                      <a:pt x="3280" y="244"/>
                    </a:lnTo>
                    <a:lnTo>
                      <a:pt x="3222" y="296"/>
                    </a:lnTo>
                    <a:lnTo>
                      <a:pt x="3156" y="351"/>
                    </a:lnTo>
                    <a:lnTo>
                      <a:pt x="3085" y="410"/>
                    </a:lnTo>
                    <a:lnTo>
                      <a:pt x="3010" y="471"/>
                    </a:lnTo>
                    <a:lnTo>
                      <a:pt x="2931" y="532"/>
                    </a:lnTo>
                    <a:lnTo>
                      <a:pt x="2852" y="594"/>
                    </a:lnTo>
                    <a:lnTo>
                      <a:pt x="2774" y="655"/>
                    </a:lnTo>
                    <a:lnTo>
                      <a:pt x="2697" y="713"/>
                    </a:lnTo>
                    <a:lnTo>
                      <a:pt x="2623" y="770"/>
                    </a:lnTo>
                    <a:lnTo>
                      <a:pt x="2553" y="823"/>
                    </a:lnTo>
                    <a:lnTo>
                      <a:pt x="2489" y="871"/>
                    </a:lnTo>
                    <a:lnTo>
                      <a:pt x="2432" y="913"/>
                    </a:lnTo>
                    <a:lnTo>
                      <a:pt x="2375" y="836"/>
                    </a:lnTo>
                    <a:lnTo>
                      <a:pt x="2430" y="795"/>
                    </a:lnTo>
                    <a:lnTo>
                      <a:pt x="2492" y="747"/>
                    </a:lnTo>
                    <a:lnTo>
                      <a:pt x="2561" y="696"/>
                    </a:lnTo>
                    <a:lnTo>
                      <a:pt x="2633" y="641"/>
                    </a:lnTo>
                    <a:lnTo>
                      <a:pt x="2708" y="584"/>
                    </a:lnTo>
                    <a:lnTo>
                      <a:pt x="2785" y="524"/>
                    </a:lnTo>
                    <a:lnTo>
                      <a:pt x="2863" y="464"/>
                    </a:lnTo>
                    <a:lnTo>
                      <a:pt x="2939" y="405"/>
                    </a:lnTo>
                    <a:lnTo>
                      <a:pt x="3012" y="347"/>
                    </a:lnTo>
                    <a:lnTo>
                      <a:pt x="3081" y="290"/>
                    </a:lnTo>
                    <a:lnTo>
                      <a:pt x="3145" y="238"/>
                    </a:lnTo>
                    <a:lnTo>
                      <a:pt x="3201" y="190"/>
                    </a:lnTo>
                    <a:lnTo>
                      <a:pt x="3226" y="167"/>
                    </a:lnTo>
                    <a:lnTo>
                      <a:pt x="3250" y="145"/>
                    </a:lnTo>
                    <a:lnTo>
                      <a:pt x="3270" y="126"/>
                    </a:lnTo>
                    <a:lnTo>
                      <a:pt x="3289" y="107"/>
                    </a:lnTo>
                    <a:lnTo>
                      <a:pt x="3303" y="91"/>
                    </a:lnTo>
                    <a:lnTo>
                      <a:pt x="3316" y="76"/>
                    </a:lnTo>
                    <a:lnTo>
                      <a:pt x="3326" y="64"/>
                    </a:lnTo>
                    <a:lnTo>
                      <a:pt x="3332" y="54"/>
                    </a:lnTo>
                    <a:lnTo>
                      <a:pt x="3418" y="95"/>
                    </a:lnTo>
                    <a:close/>
                    <a:moveTo>
                      <a:pt x="2432" y="913"/>
                    </a:moveTo>
                    <a:lnTo>
                      <a:pt x="2385" y="948"/>
                    </a:lnTo>
                    <a:lnTo>
                      <a:pt x="2349" y="976"/>
                    </a:lnTo>
                    <a:lnTo>
                      <a:pt x="2323" y="996"/>
                    </a:lnTo>
                    <a:lnTo>
                      <a:pt x="2310" y="1006"/>
                    </a:lnTo>
                    <a:lnTo>
                      <a:pt x="2246" y="934"/>
                    </a:lnTo>
                    <a:lnTo>
                      <a:pt x="2259" y="922"/>
                    </a:lnTo>
                    <a:lnTo>
                      <a:pt x="2286" y="902"/>
                    </a:lnTo>
                    <a:lnTo>
                      <a:pt x="2325" y="873"/>
                    </a:lnTo>
                    <a:lnTo>
                      <a:pt x="2375" y="836"/>
                    </a:lnTo>
                    <a:lnTo>
                      <a:pt x="2432" y="913"/>
                    </a:lnTo>
                    <a:close/>
                    <a:moveTo>
                      <a:pt x="2310" y="1006"/>
                    </a:moveTo>
                    <a:lnTo>
                      <a:pt x="2284" y="1026"/>
                    </a:lnTo>
                    <a:lnTo>
                      <a:pt x="2242" y="1057"/>
                    </a:lnTo>
                    <a:lnTo>
                      <a:pt x="2186" y="1096"/>
                    </a:lnTo>
                    <a:lnTo>
                      <a:pt x="2117" y="1143"/>
                    </a:lnTo>
                    <a:lnTo>
                      <a:pt x="2037" y="1197"/>
                    </a:lnTo>
                    <a:lnTo>
                      <a:pt x="1945" y="1258"/>
                    </a:lnTo>
                    <a:lnTo>
                      <a:pt x="1845" y="1324"/>
                    </a:lnTo>
                    <a:lnTo>
                      <a:pt x="1738" y="1395"/>
                    </a:lnTo>
                    <a:lnTo>
                      <a:pt x="1685" y="1315"/>
                    </a:lnTo>
                    <a:lnTo>
                      <a:pt x="1791" y="1245"/>
                    </a:lnTo>
                    <a:lnTo>
                      <a:pt x="1890" y="1179"/>
                    </a:lnTo>
                    <a:lnTo>
                      <a:pt x="1979" y="1119"/>
                    </a:lnTo>
                    <a:lnTo>
                      <a:pt x="2058" y="1067"/>
                    </a:lnTo>
                    <a:lnTo>
                      <a:pt x="2126" y="1020"/>
                    </a:lnTo>
                    <a:lnTo>
                      <a:pt x="2181" y="982"/>
                    </a:lnTo>
                    <a:lnTo>
                      <a:pt x="2221" y="953"/>
                    </a:lnTo>
                    <a:lnTo>
                      <a:pt x="2246" y="934"/>
                    </a:lnTo>
                    <a:lnTo>
                      <a:pt x="2310" y="1006"/>
                    </a:lnTo>
                    <a:close/>
                    <a:moveTo>
                      <a:pt x="1738" y="1395"/>
                    </a:moveTo>
                    <a:lnTo>
                      <a:pt x="1632" y="1465"/>
                    </a:lnTo>
                    <a:lnTo>
                      <a:pt x="1522" y="1539"/>
                    </a:lnTo>
                    <a:lnTo>
                      <a:pt x="1408" y="1614"/>
                    </a:lnTo>
                    <a:lnTo>
                      <a:pt x="1292" y="1692"/>
                    </a:lnTo>
                    <a:lnTo>
                      <a:pt x="1173" y="1771"/>
                    </a:lnTo>
                    <a:lnTo>
                      <a:pt x="1055" y="1851"/>
                    </a:lnTo>
                    <a:lnTo>
                      <a:pt x="937" y="1930"/>
                    </a:lnTo>
                    <a:lnTo>
                      <a:pt x="822" y="2010"/>
                    </a:lnTo>
                    <a:lnTo>
                      <a:pt x="709" y="2089"/>
                    </a:lnTo>
                    <a:lnTo>
                      <a:pt x="600" y="2165"/>
                    </a:lnTo>
                    <a:lnTo>
                      <a:pt x="496" y="2240"/>
                    </a:lnTo>
                    <a:lnTo>
                      <a:pt x="397" y="2311"/>
                    </a:lnTo>
                    <a:lnTo>
                      <a:pt x="306" y="2379"/>
                    </a:lnTo>
                    <a:lnTo>
                      <a:pt x="223" y="2444"/>
                    </a:lnTo>
                    <a:lnTo>
                      <a:pt x="185" y="2474"/>
                    </a:lnTo>
                    <a:lnTo>
                      <a:pt x="149" y="2503"/>
                    </a:lnTo>
                    <a:lnTo>
                      <a:pt x="116" y="2530"/>
                    </a:lnTo>
                    <a:lnTo>
                      <a:pt x="85" y="2557"/>
                    </a:lnTo>
                    <a:lnTo>
                      <a:pt x="21" y="2485"/>
                    </a:lnTo>
                    <a:lnTo>
                      <a:pt x="52" y="2458"/>
                    </a:lnTo>
                    <a:lnTo>
                      <a:pt x="86" y="2429"/>
                    </a:lnTo>
                    <a:lnTo>
                      <a:pt x="122" y="2401"/>
                    </a:lnTo>
                    <a:lnTo>
                      <a:pt x="160" y="2370"/>
                    </a:lnTo>
                    <a:lnTo>
                      <a:pt x="245" y="2305"/>
                    </a:lnTo>
                    <a:lnTo>
                      <a:pt x="336" y="2236"/>
                    </a:lnTo>
                    <a:lnTo>
                      <a:pt x="435" y="2164"/>
                    </a:lnTo>
                    <a:lnTo>
                      <a:pt x="540" y="2089"/>
                    </a:lnTo>
                    <a:lnTo>
                      <a:pt x="650" y="2012"/>
                    </a:lnTo>
                    <a:lnTo>
                      <a:pt x="763" y="1932"/>
                    </a:lnTo>
                    <a:lnTo>
                      <a:pt x="880" y="1853"/>
                    </a:lnTo>
                    <a:lnTo>
                      <a:pt x="998" y="1773"/>
                    </a:lnTo>
                    <a:lnTo>
                      <a:pt x="1118" y="1692"/>
                    </a:lnTo>
                    <a:lnTo>
                      <a:pt x="1236" y="1613"/>
                    </a:lnTo>
                    <a:lnTo>
                      <a:pt x="1352" y="1535"/>
                    </a:lnTo>
                    <a:lnTo>
                      <a:pt x="1468" y="1459"/>
                    </a:lnTo>
                    <a:lnTo>
                      <a:pt x="1578" y="1386"/>
                    </a:lnTo>
                    <a:lnTo>
                      <a:pt x="1685" y="1315"/>
                    </a:lnTo>
                    <a:lnTo>
                      <a:pt x="1738" y="1395"/>
                    </a:lnTo>
                    <a:close/>
                    <a:moveTo>
                      <a:pt x="85" y="2557"/>
                    </a:moveTo>
                    <a:lnTo>
                      <a:pt x="79" y="2563"/>
                    </a:lnTo>
                    <a:lnTo>
                      <a:pt x="72" y="2568"/>
                    </a:lnTo>
                    <a:lnTo>
                      <a:pt x="64" y="2573"/>
                    </a:lnTo>
                    <a:lnTo>
                      <a:pt x="56" y="2575"/>
                    </a:lnTo>
                    <a:lnTo>
                      <a:pt x="52" y="2575"/>
                    </a:lnTo>
                    <a:lnTo>
                      <a:pt x="48" y="2575"/>
                    </a:lnTo>
                    <a:lnTo>
                      <a:pt x="44" y="2574"/>
                    </a:lnTo>
                    <a:lnTo>
                      <a:pt x="39" y="2571"/>
                    </a:lnTo>
                    <a:lnTo>
                      <a:pt x="34" y="2568"/>
                    </a:lnTo>
                    <a:lnTo>
                      <a:pt x="28" y="2564"/>
                    </a:lnTo>
                    <a:lnTo>
                      <a:pt x="23" y="2559"/>
                    </a:lnTo>
                    <a:lnTo>
                      <a:pt x="17" y="2553"/>
                    </a:lnTo>
                    <a:lnTo>
                      <a:pt x="12" y="2547"/>
                    </a:lnTo>
                    <a:lnTo>
                      <a:pt x="7" y="2541"/>
                    </a:lnTo>
                    <a:lnTo>
                      <a:pt x="4" y="2534"/>
                    </a:lnTo>
                    <a:lnTo>
                      <a:pt x="2" y="2529"/>
                    </a:lnTo>
                    <a:lnTo>
                      <a:pt x="1" y="2524"/>
                    </a:lnTo>
                    <a:lnTo>
                      <a:pt x="0" y="2520"/>
                    </a:lnTo>
                    <a:lnTo>
                      <a:pt x="0" y="2515"/>
                    </a:lnTo>
                    <a:lnTo>
                      <a:pt x="1" y="2511"/>
                    </a:lnTo>
                    <a:lnTo>
                      <a:pt x="4" y="2504"/>
                    </a:lnTo>
                    <a:lnTo>
                      <a:pt x="9" y="2497"/>
                    </a:lnTo>
                    <a:lnTo>
                      <a:pt x="15" y="2490"/>
                    </a:lnTo>
                    <a:lnTo>
                      <a:pt x="21" y="2485"/>
                    </a:lnTo>
                    <a:lnTo>
                      <a:pt x="85" y="2557"/>
                    </a:lnTo>
                    <a:close/>
                  </a:path>
                </a:pathLst>
              </a:custGeom>
              <a:solidFill>
                <a:srgbClr val="9EA4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23" name="Freeform 2243">
                <a:extLst>
                  <a:ext uri="{FF2B5EF4-FFF2-40B4-BE49-F238E27FC236}">
                    <a16:creationId xmlns:a16="http://schemas.microsoft.com/office/drawing/2014/main" id="{A74BA8F6-30BB-472F-8CEE-CA77CEE7CC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8" y="3106"/>
                <a:ext cx="226" cy="168"/>
              </a:xfrm>
              <a:custGeom>
                <a:avLst/>
                <a:gdLst>
                  <a:gd name="T0" fmla="*/ 15 w 3379"/>
                  <a:gd name="T1" fmla="*/ 0 h 2525"/>
                  <a:gd name="T2" fmla="*/ 15 w 3379"/>
                  <a:gd name="T3" fmla="*/ 0 h 2525"/>
                  <a:gd name="T4" fmla="*/ 15 w 3379"/>
                  <a:gd name="T5" fmla="*/ 0 h 2525"/>
                  <a:gd name="T6" fmla="*/ 15 w 3379"/>
                  <a:gd name="T7" fmla="*/ 0 h 2525"/>
                  <a:gd name="T8" fmla="*/ 15 w 3379"/>
                  <a:gd name="T9" fmla="*/ 0 h 2525"/>
                  <a:gd name="T10" fmla="*/ 15 w 3379"/>
                  <a:gd name="T11" fmla="*/ 0 h 2525"/>
                  <a:gd name="T12" fmla="*/ 15 w 3379"/>
                  <a:gd name="T13" fmla="*/ 0 h 2525"/>
                  <a:gd name="T14" fmla="*/ 15 w 3379"/>
                  <a:gd name="T15" fmla="*/ 0 h 2525"/>
                  <a:gd name="T16" fmla="*/ 15 w 3379"/>
                  <a:gd name="T17" fmla="*/ 0 h 2525"/>
                  <a:gd name="T18" fmla="*/ 15 w 3379"/>
                  <a:gd name="T19" fmla="*/ 0 h 2525"/>
                  <a:gd name="T20" fmla="*/ 15 w 3379"/>
                  <a:gd name="T21" fmla="*/ 1 h 2525"/>
                  <a:gd name="T22" fmla="*/ 15 w 3379"/>
                  <a:gd name="T23" fmla="*/ 1 h 2525"/>
                  <a:gd name="T24" fmla="*/ 14 w 3379"/>
                  <a:gd name="T25" fmla="*/ 1 h 2525"/>
                  <a:gd name="T26" fmla="*/ 13 w 3379"/>
                  <a:gd name="T27" fmla="*/ 2 h 2525"/>
                  <a:gd name="T28" fmla="*/ 12 w 3379"/>
                  <a:gd name="T29" fmla="*/ 3 h 2525"/>
                  <a:gd name="T30" fmla="*/ 11 w 3379"/>
                  <a:gd name="T31" fmla="*/ 4 h 2525"/>
                  <a:gd name="T32" fmla="*/ 11 w 3379"/>
                  <a:gd name="T33" fmla="*/ 3 h 2525"/>
                  <a:gd name="T34" fmla="*/ 12 w 3379"/>
                  <a:gd name="T35" fmla="*/ 3 h 2525"/>
                  <a:gd name="T36" fmla="*/ 13 w 3379"/>
                  <a:gd name="T37" fmla="*/ 2 h 2525"/>
                  <a:gd name="T38" fmla="*/ 14 w 3379"/>
                  <a:gd name="T39" fmla="*/ 1 h 2525"/>
                  <a:gd name="T40" fmla="*/ 14 w 3379"/>
                  <a:gd name="T41" fmla="*/ 1 h 2525"/>
                  <a:gd name="T42" fmla="*/ 15 w 3379"/>
                  <a:gd name="T43" fmla="*/ 0 h 2525"/>
                  <a:gd name="T44" fmla="*/ 11 w 3379"/>
                  <a:gd name="T45" fmla="*/ 4 h 2525"/>
                  <a:gd name="T46" fmla="*/ 10 w 3379"/>
                  <a:gd name="T47" fmla="*/ 4 h 2525"/>
                  <a:gd name="T48" fmla="*/ 10 w 3379"/>
                  <a:gd name="T49" fmla="*/ 4 h 2525"/>
                  <a:gd name="T50" fmla="*/ 11 w 3379"/>
                  <a:gd name="T51" fmla="*/ 4 h 2525"/>
                  <a:gd name="T52" fmla="*/ 10 w 3379"/>
                  <a:gd name="T53" fmla="*/ 4 h 2525"/>
                  <a:gd name="T54" fmla="*/ 10 w 3379"/>
                  <a:gd name="T55" fmla="*/ 4 h 2525"/>
                  <a:gd name="T56" fmla="*/ 10 w 3379"/>
                  <a:gd name="T57" fmla="*/ 5 h 2525"/>
                  <a:gd name="T58" fmla="*/ 8 w 3379"/>
                  <a:gd name="T59" fmla="*/ 6 h 2525"/>
                  <a:gd name="T60" fmla="*/ 7 w 3379"/>
                  <a:gd name="T61" fmla="*/ 6 h 2525"/>
                  <a:gd name="T62" fmla="*/ 9 w 3379"/>
                  <a:gd name="T63" fmla="*/ 5 h 2525"/>
                  <a:gd name="T64" fmla="*/ 10 w 3379"/>
                  <a:gd name="T65" fmla="*/ 4 h 2525"/>
                  <a:gd name="T66" fmla="*/ 10 w 3379"/>
                  <a:gd name="T67" fmla="*/ 4 h 2525"/>
                  <a:gd name="T68" fmla="*/ 7 w 3379"/>
                  <a:gd name="T69" fmla="*/ 7 h 2525"/>
                  <a:gd name="T70" fmla="*/ 5 w 3379"/>
                  <a:gd name="T71" fmla="*/ 8 h 2525"/>
                  <a:gd name="T72" fmla="*/ 4 w 3379"/>
                  <a:gd name="T73" fmla="*/ 9 h 2525"/>
                  <a:gd name="T74" fmla="*/ 2 w 3379"/>
                  <a:gd name="T75" fmla="*/ 10 h 2525"/>
                  <a:gd name="T76" fmla="*/ 1 w 3379"/>
                  <a:gd name="T77" fmla="*/ 11 h 2525"/>
                  <a:gd name="T78" fmla="*/ 0 w 3379"/>
                  <a:gd name="T79" fmla="*/ 11 h 2525"/>
                  <a:gd name="T80" fmla="*/ 1 w 3379"/>
                  <a:gd name="T81" fmla="*/ 10 h 2525"/>
                  <a:gd name="T82" fmla="*/ 2 w 3379"/>
                  <a:gd name="T83" fmla="*/ 9 h 2525"/>
                  <a:gd name="T84" fmla="*/ 4 w 3379"/>
                  <a:gd name="T85" fmla="*/ 8 h 2525"/>
                  <a:gd name="T86" fmla="*/ 5 w 3379"/>
                  <a:gd name="T87" fmla="*/ 7 h 2525"/>
                  <a:gd name="T88" fmla="*/ 7 w 3379"/>
                  <a:gd name="T89" fmla="*/ 6 h 2525"/>
                  <a:gd name="T90" fmla="*/ 0 w 3379"/>
                  <a:gd name="T91" fmla="*/ 11 h 2525"/>
                  <a:gd name="T92" fmla="*/ 0 w 3379"/>
                  <a:gd name="T93" fmla="*/ 11 h 2525"/>
                  <a:gd name="T94" fmla="*/ 0 w 3379"/>
                  <a:gd name="T95" fmla="*/ 11 h 2525"/>
                  <a:gd name="T96" fmla="*/ 0 w 3379"/>
                  <a:gd name="T97" fmla="*/ 11 h 2525"/>
                  <a:gd name="T98" fmla="*/ 0 w 3379"/>
                  <a:gd name="T99" fmla="*/ 11 h 2525"/>
                  <a:gd name="T100" fmla="*/ 0 w 3379"/>
                  <a:gd name="T101" fmla="*/ 11 h 2525"/>
                  <a:gd name="T102" fmla="*/ 0 w 3379"/>
                  <a:gd name="T103" fmla="*/ 11 h 2525"/>
                  <a:gd name="T104" fmla="*/ 0 w 3379"/>
                  <a:gd name="T105" fmla="*/ 11 h 2525"/>
                  <a:gd name="T106" fmla="*/ 0 w 3379"/>
                  <a:gd name="T107" fmla="*/ 11 h 252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3379" h="2525">
                    <a:moveTo>
                      <a:pt x="3298" y="83"/>
                    </a:moveTo>
                    <a:lnTo>
                      <a:pt x="3293" y="74"/>
                    </a:lnTo>
                    <a:lnTo>
                      <a:pt x="3287" y="67"/>
                    </a:lnTo>
                    <a:lnTo>
                      <a:pt x="3284" y="60"/>
                    </a:lnTo>
                    <a:lnTo>
                      <a:pt x="3282" y="52"/>
                    </a:lnTo>
                    <a:lnTo>
                      <a:pt x="3283" y="48"/>
                    </a:lnTo>
                    <a:lnTo>
                      <a:pt x="3283" y="43"/>
                    </a:lnTo>
                    <a:lnTo>
                      <a:pt x="3285" y="39"/>
                    </a:lnTo>
                    <a:lnTo>
                      <a:pt x="3287" y="34"/>
                    </a:lnTo>
                    <a:lnTo>
                      <a:pt x="3291" y="30"/>
                    </a:lnTo>
                    <a:lnTo>
                      <a:pt x="3296" y="25"/>
                    </a:lnTo>
                    <a:lnTo>
                      <a:pt x="3302" y="20"/>
                    </a:lnTo>
                    <a:lnTo>
                      <a:pt x="3308" y="15"/>
                    </a:lnTo>
                    <a:lnTo>
                      <a:pt x="3315" y="9"/>
                    </a:lnTo>
                    <a:lnTo>
                      <a:pt x="3321" y="5"/>
                    </a:lnTo>
                    <a:lnTo>
                      <a:pt x="3328" y="3"/>
                    </a:lnTo>
                    <a:lnTo>
                      <a:pt x="3333" y="1"/>
                    </a:lnTo>
                    <a:lnTo>
                      <a:pt x="3338" y="0"/>
                    </a:lnTo>
                    <a:lnTo>
                      <a:pt x="3343" y="0"/>
                    </a:lnTo>
                    <a:lnTo>
                      <a:pt x="3347" y="0"/>
                    </a:lnTo>
                    <a:lnTo>
                      <a:pt x="3351" y="1"/>
                    </a:lnTo>
                    <a:lnTo>
                      <a:pt x="3358" y="5"/>
                    </a:lnTo>
                    <a:lnTo>
                      <a:pt x="3365" y="12"/>
                    </a:lnTo>
                    <a:lnTo>
                      <a:pt x="3371" y="18"/>
                    </a:lnTo>
                    <a:lnTo>
                      <a:pt x="3376" y="25"/>
                    </a:lnTo>
                    <a:lnTo>
                      <a:pt x="3298" y="83"/>
                    </a:lnTo>
                    <a:close/>
                    <a:moveTo>
                      <a:pt x="3376" y="25"/>
                    </a:moveTo>
                    <a:lnTo>
                      <a:pt x="3379" y="34"/>
                    </a:lnTo>
                    <a:lnTo>
                      <a:pt x="3378" y="45"/>
                    </a:lnTo>
                    <a:lnTo>
                      <a:pt x="3373" y="59"/>
                    </a:lnTo>
                    <a:lnTo>
                      <a:pt x="3364" y="75"/>
                    </a:lnTo>
                    <a:lnTo>
                      <a:pt x="3350" y="94"/>
                    </a:lnTo>
                    <a:lnTo>
                      <a:pt x="3334" y="114"/>
                    </a:lnTo>
                    <a:lnTo>
                      <a:pt x="3314" y="137"/>
                    </a:lnTo>
                    <a:lnTo>
                      <a:pt x="3291" y="162"/>
                    </a:lnTo>
                    <a:lnTo>
                      <a:pt x="3266" y="188"/>
                    </a:lnTo>
                    <a:lnTo>
                      <a:pt x="3238" y="215"/>
                    </a:lnTo>
                    <a:lnTo>
                      <a:pt x="3207" y="244"/>
                    </a:lnTo>
                    <a:lnTo>
                      <a:pt x="3174" y="274"/>
                    </a:lnTo>
                    <a:lnTo>
                      <a:pt x="3103" y="338"/>
                    </a:lnTo>
                    <a:lnTo>
                      <a:pt x="3026" y="404"/>
                    </a:lnTo>
                    <a:lnTo>
                      <a:pt x="2945" y="472"/>
                    </a:lnTo>
                    <a:lnTo>
                      <a:pt x="2860" y="541"/>
                    </a:lnTo>
                    <a:lnTo>
                      <a:pt x="2775" y="610"/>
                    </a:lnTo>
                    <a:lnTo>
                      <a:pt x="2690" y="676"/>
                    </a:lnTo>
                    <a:lnTo>
                      <a:pt x="2609" y="740"/>
                    </a:lnTo>
                    <a:lnTo>
                      <a:pt x="2532" y="801"/>
                    </a:lnTo>
                    <a:lnTo>
                      <a:pt x="2461" y="857"/>
                    </a:lnTo>
                    <a:lnTo>
                      <a:pt x="2397" y="905"/>
                    </a:lnTo>
                    <a:lnTo>
                      <a:pt x="2337" y="829"/>
                    </a:lnTo>
                    <a:lnTo>
                      <a:pt x="2397" y="784"/>
                    </a:lnTo>
                    <a:lnTo>
                      <a:pt x="2463" y="732"/>
                    </a:lnTo>
                    <a:lnTo>
                      <a:pt x="2535" y="676"/>
                    </a:lnTo>
                    <a:lnTo>
                      <a:pt x="2611" y="618"/>
                    </a:lnTo>
                    <a:lnTo>
                      <a:pt x="2690" y="556"/>
                    </a:lnTo>
                    <a:lnTo>
                      <a:pt x="2771" y="494"/>
                    </a:lnTo>
                    <a:lnTo>
                      <a:pt x="2850" y="433"/>
                    </a:lnTo>
                    <a:lnTo>
                      <a:pt x="2928" y="372"/>
                    </a:lnTo>
                    <a:lnTo>
                      <a:pt x="3002" y="314"/>
                    </a:lnTo>
                    <a:lnTo>
                      <a:pt x="3072" y="261"/>
                    </a:lnTo>
                    <a:lnTo>
                      <a:pt x="3135" y="211"/>
                    </a:lnTo>
                    <a:lnTo>
                      <a:pt x="3190" y="169"/>
                    </a:lnTo>
                    <a:lnTo>
                      <a:pt x="3235" y="133"/>
                    </a:lnTo>
                    <a:lnTo>
                      <a:pt x="3269" y="106"/>
                    </a:lnTo>
                    <a:lnTo>
                      <a:pt x="3290" y="89"/>
                    </a:lnTo>
                    <a:lnTo>
                      <a:pt x="3298" y="83"/>
                    </a:lnTo>
                    <a:lnTo>
                      <a:pt x="3376" y="25"/>
                    </a:lnTo>
                    <a:close/>
                    <a:moveTo>
                      <a:pt x="2397" y="905"/>
                    </a:moveTo>
                    <a:lnTo>
                      <a:pt x="2344" y="945"/>
                    </a:lnTo>
                    <a:lnTo>
                      <a:pt x="2304" y="977"/>
                    </a:lnTo>
                    <a:lnTo>
                      <a:pt x="2275" y="1000"/>
                    </a:lnTo>
                    <a:lnTo>
                      <a:pt x="2262" y="1010"/>
                    </a:lnTo>
                    <a:lnTo>
                      <a:pt x="2198" y="938"/>
                    </a:lnTo>
                    <a:lnTo>
                      <a:pt x="2214" y="926"/>
                    </a:lnTo>
                    <a:lnTo>
                      <a:pt x="2244" y="902"/>
                    </a:lnTo>
                    <a:lnTo>
                      <a:pt x="2285" y="870"/>
                    </a:lnTo>
                    <a:lnTo>
                      <a:pt x="2337" y="829"/>
                    </a:lnTo>
                    <a:lnTo>
                      <a:pt x="2397" y="905"/>
                    </a:lnTo>
                    <a:close/>
                    <a:moveTo>
                      <a:pt x="2262" y="1010"/>
                    </a:moveTo>
                    <a:lnTo>
                      <a:pt x="2247" y="1024"/>
                    </a:lnTo>
                    <a:lnTo>
                      <a:pt x="2262" y="1010"/>
                    </a:lnTo>
                    <a:lnTo>
                      <a:pt x="2230" y="974"/>
                    </a:lnTo>
                    <a:lnTo>
                      <a:pt x="2262" y="1010"/>
                    </a:lnTo>
                    <a:close/>
                    <a:moveTo>
                      <a:pt x="2262" y="1010"/>
                    </a:moveTo>
                    <a:lnTo>
                      <a:pt x="2234" y="1033"/>
                    </a:lnTo>
                    <a:lnTo>
                      <a:pt x="2192" y="1064"/>
                    </a:lnTo>
                    <a:lnTo>
                      <a:pt x="2134" y="1103"/>
                    </a:lnTo>
                    <a:lnTo>
                      <a:pt x="2064" y="1150"/>
                    </a:lnTo>
                    <a:lnTo>
                      <a:pt x="1982" y="1205"/>
                    </a:lnTo>
                    <a:lnTo>
                      <a:pt x="1889" y="1266"/>
                    </a:lnTo>
                    <a:lnTo>
                      <a:pt x="1788" y="1333"/>
                    </a:lnTo>
                    <a:lnTo>
                      <a:pt x="1679" y="1404"/>
                    </a:lnTo>
                    <a:lnTo>
                      <a:pt x="1626" y="1324"/>
                    </a:lnTo>
                    <a:lnTo>
                      <a:pt x="1734" y="1253"/>
                    </a:lnTo>
                    <a:lnTo>
                      <a:pt x="1835" y="1186"/>
                    </a:lnTo>
                    <a:lnTo>
                      <a:pt x="1926" y="1126"/>
                    </a:lnTo>
                    <a:lnTo>
                      <a:pt x="2007" y="1072"/>
                    </a:lnTo>
                    <a:lnTo>
                      <a:pt x="2076" y="1025"/>
                    </a:lnTo>
                    <a:lnTo>
                      <a:pt x="2131" y="987"/>
                    </a:lnTo>
                    <a:lnTo>
                      <a:pt x="2173" y="958"/>
                    </a:lnTo>
                    <a:lnTo>
                      <a:pt x="2198" y="938"/>
                    </a:lnTo>
                    <a:lnTo>
                      <a:pt x="2262" y="1010"/>
                    </a:lnTo>
                    <a:close/>
                    <a:moveTo>
                      <a:pt x="1679" y="1404"/>
                    </a:moveTo>
                    <a:lnTo>
                      <a:pt x="1578" y="1471"/>
                    </a:lnTo>
                    <a:lnTo>
                      <a:pt x="1473" y="1540"/>
                    </a:lnTo>
                    <a:lnTo>
                      <a:pt x="1365" y="1611"/>
                    </a:lnTo>
                    <a:lnTo>
                      <a:pt x="1255" y="1684"/>
                    </a:lnTo>
                    <a:lnTo>
                      <a:pt x="1144" y="1758"/>
                    </a:lnTo>
                    <a:lnTo>
                      <a:pt x="1032" y="1834"/>
                    </a:lnTo>
                    <a:lnTo>
                      <a:pt x="921" y="1909"/>
                    </a:lnTo>
                    <a:lnTo>
                      <a:pt x="810" y="1983"/>
                    </a:lnTo>
                    <a:lnTo>
                      <a:pt x="702" y="2057"/>
                    </a:lnTo>
                    <a:lnTo>
                      <a:pt x="597" y="2130"/>
                    </a:lnTo>
                    <a:lnTo>
                      <a:pt x="496" y="2201"/>
                    </a:lnTo>
                    <a:lnTo>
                      <a:pt x="401" y="2269"/>
                    </a:lnTo>
                    <a:lnTo>
                      <a:pt x="310" y="2335"/>
                    </a:lnTo>
                    <a:lnTo>
                      <a:pt x="227" y="2397"/>
                    </a:lnTo>
                    <a:lnTo>
                      <a:pt x="152" y="2455"/>
                    </a:lnTo>
                    <a:lnTo>
                      <a:pt x="84" y="2509"/>
                    </a:lnTo>
                    <a:lnTo>
                      <a:pt x="23" y="2435"/>
                    </a:lnTo>
                    <a:lnTo>
                      <a:pt x="91" y="2379"/>
                    </a:lnTo>
                    <a:lnTo>
                      <a:pt x="168" y="2320"/>
                    </a:lnTo>
                    <a:lnTo>
                      <a:pt x="253" y="2258"/>
                    </a:lnTo>
                    <a:lnTo>
                      <a:pt x="343" y="2191"/>
                    </a:lnTo>
                    <a:lnTo>
                      <a:pt x="440" y="2122"/>
                    </a:lnTo>
                    <a:lnTo>
                      <a:pt x="542" y="2051"/>
                    </a:lnTo>
                    <a:lnTo>
                      <a:pt x="647" y="1978"/>
                    </a:lnTo>
                    <a:lnTo>
                      <a:pt x="756" y="1904"/>
                    </a:lnTo>
                    <a:lnTo>
                      <a:pt x="866" y="1828"/>
                    </a:lnTo>
                    <a:lnTo>
                      <a:pt x="978" y="1753"/>
                    </a:lnTo>
                    <a:lnTo>
                      <a:pt x="1090" y="1678"/>
                    </a:lnTo>
                    <a:lnTo>
                      <a:pt x="1202" y="1603"/>
                    </a:lnTo>
                    <a:lnTo>
                      <a:pt x="1312" y="1530"/>
                    </a:lnTo>
                    <a:lnTo>
                      <a:pt x="1420" y="1459"/>
                    </a:lnTo>
                    <a:lnTo>
                      <a:pt x="1525" y="1390"/>
                    </a:lnTo>
                    <a:lnTo>
                      <a:pt x="1626" y="1324"/>
                    </a:lnTo>
                    <a:lnTo>
                      <a:pt x="1679" y="1404"/>
                    </a:lnTo>
                    <a:close/>
                    <a:moveTo>
                      <a:pt x="84" y="2509"/>
                    </a:moveTo>
                    <a:lnTo>
                      <a:pt x="78" y="2515"/>
                    </a:lnTo>
                    <a:lnTo>
                      <a:pt x="70" y="2519"/>
                    </a:lnTo>
                    <a:lnTo>
                      <a:pt x="62" y="2523"/>
                    </a:lnTo>
                    <a:lnTo>
                      <a:pt x="55" y="2525"/>
                    </a:lnTo>
                    <a:lnTo>
                      <a:pt x="51" y="2525"/>
                    </a:lnTo>
                    <a:lnTo>
                      <a:pt x="47" y="2525"/>
                    </a:lnTo>
                    <a:lnTo>
                      <a:pt x="41" y="2523"/>
                    </a:lnTo>
                    <a:lnTo>
                      <a:pt x="37" y="2521"/>
                    </a:lnTo>
                    <a:lnTo>
                      <a:pt x="32" y="2518"/>
                    </a:lnTo>
                    <a:lnTo>
                      <a:pt x="27" y="2514"/>
                    </a:lnTo>
                    <a:lnTo>
                      <a:pt x="22" y="2509"/>
                    </a:lnTo>
                    <a:lnTo>
                      <a:pt x="16" y="2503"/>
                    </a:lnTo>
                    <a:lnTo>
                      <a:pt x="11" y="2495"/>
                    </a:lnTo>
                    <a:lnTo>
                      <a:pt x="6" y="2489"/>
                    </a:lnTo>
                    <a:lnTo>
                      <a:pt x="3" y="2484"/>
                    </a:lnTo>
                    <a:lnTo>
                      <a:pt x="1" y="2478"/>
                    </a:lnTo>
                    <a:lnTo>
                      <a:pt x="0" y="2473"/>
                    </a:lnTo>
                    <a:lnTo>
                      <a:pt x="0" y="2469"/>
                    </a:lnTo>
                    <a:lnTo>
                      <a:pt x="0" y="2465"/>
                    </a:lnTo>
                    <a:lnTo>
                      <a:pt x="1" y="2460"/>
                    </a:lnTo>
                    <a:lnTo>
                      <a:pt x="4" y="2453"/>
                    </a:lnTo>
                    <a:lnTo>
                      <a:pt x="10" y="2446"/>
                    </a:lnTo>
                    <a:lnTo>
                      <a:pt x="16" y="2440"/>
                    </a:lnTo>
                    <a:lnTo>
                      <a:pt x="23" y="2435"/>
                    </a:lnTo>
                    <a:lnTo>
                      <a:pt x="84" y="2509"/>
                    </a:lnTo>
                    <a:close/>
                  </a:path>
                </a:pathLst>
              </a:custGeom>
              <a:solidFill>
                <a:srgbClr val="9B9F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24" name="Freeform 2244">
                <a:extLst>
                  <a:ext uri="{FF2B5EF4-FFF2-40B4-BE49-F238E27FC236}">
                    <a16:creationId xmlns:a16="http://schemas.microsoft.com/office/drawing/2014/main" id="{F4AF8583-A230-4227-BE90-145607668C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52" y="3107"/>
                <a:ext cx="224" cy="164"/>
              </a:xfrm>
              <a:custGeom>
                <a:avLst/>
                <a:gdLst>
                  <a:gd name="T0" fmla="*/ 15 w 3351"/>
                  <a:gd name="T1" fmla="*/ 0 h 2474"/>
                  <a:gd name="T2" fmla="*/ 15 w 3351"/>
                  <a:gd name="T3" fmla="*/ 0 h 2474"/>
                  <a:gd name="T4" fmla="*/ 15 w 3351"/>
                  <a:gd name="T5" fmla="*/ 0 h 2474"/>
                  <a:gd name="T6" fmla="*/ 15 w 3351"/>
                  <a:gd name="T7" fmla="*/ 0 h 2474"/>
                  <a:gd name="T8" fmla="*/ 15 w 3351"/>
                  <a:gd name="T9" fmla="*/ 0 h 2474"/>
                  <a:gd name="T10" fmla="*/ 15 w 3351"/>
                  <a:gd name="T11" fmla="*/ 0 h 2474"/>
                  <a:gd name="T12" fmla="*/ 15 w 3351"/>
                  <a:gd name="T13" fmla="*/ 0 h 2474"/>
                  <a:gd name="T14" fmla="*/ 15 w 3351"/>
                  <a:gd name="T15" fmla="*/ 0 h 2474"/>
                  <a:gd name="T16" fmla="*/ 15 w 3351"/>
                  <a:gd name="T17" fmla="*/ 0 h 2474"/>
                  <a:gd name="T18" fmla="*/ 15 w 3351"/>
                  <a:gd name="T19" fmla="*/ 0 h 2474"/>
                  <a:gd name="T20" fmla="*/ 14 w 3351"/>
                  <a:gd name="T21" fmla="*/ 1 h 2474"/>
                  <a:gd name="T22" fmla="*/ 13 w 3351"/>
                  <a:gd name="T23" fmla="*/ 2 h 2474"/>
                  <a:gd name="T24" fmla="*/ 12 w 3351"/>
                  <a:gd name="T25" fmla="*/ 3 h 2474"/>
                  <a:gd name="T26" fmla="*/ 11 w 3351"/>
                  <a:gd name="T27" fmla="*/ 3 h 2474"/>
                  <a:gd name="T28" fmla="*/ 10 w 3351"/>
                  <a:gd name="T29" fmla="*/ 4 h 2474"/>
                  <a:gd name="T30" fmla="*/ 11 w 3351"/>
                  <a:gd name="T31" fmla="*/ 3 h 2474"/>
                  <a:gd name="T32" fmla="*/ 12 w 3351"/>
                  <a:gd name="T33" fmla="*/ 3 h 2474"/>
                  <a:gd name="T34" fmla="*/ 13 w 3351"/>
                  <a:gd name="T35" fmla="*/ 2 h 2474"/>
                  <a:gd name="T36" fmla="*/ 14 w 3351"/>
                  <a:gd name="T37" fmla="*/ 1 h 2474"/>
                  <a:gd name="T38" fmla="*/ 14 w 3351"/>
                  <a:gd name="T39" fmla="*/ 0 h 2474"/>
                  <a:gd name="T40" fmla="*/ 15 w 3351"/>
                  <a:gd name="T41" fmla="*/ 0 h 2474"/>
                  <a:gd name="T42" fmla="*/ 10 w 3351"/>
                  <a:gd name="T43" fmla="*/ 4 h 2474"/>
                  <a:gd name="T44" fmla="*/ 10 w 3351"/>
                  <a:gd name="T45" fmla="*/ 4 h 2474"/>
                  <a:gd name="T46" fmla="*/ 10 w 3351"/>
                  <a:gd name="T47" fmla="*/ 4 h 2474"/>
                  <a:gd name="T48" fmla="*/ 10 w 3351"/>
                  <a:gd name="T49" fmla="*/ 4 h 2474"/>
                  <a:gd name="T50" fmla="*/ 10 w 3351"/>
                  <a:gd name="T51" fmla="*/ 4 h 2474"/>
                  <a:gd name="T52" fmla="*/ 10 w 3351"/>
                  <a:gd name="T53" fmla="*/ 4 h 2474"/>
                  <a:gd name="T54" fmla="*/ 10 w 3351"/>
                  <a:gd name="T55" fmla="*/ 5 h 2474"/>
                  <a:gd name="T56" fmla="*/ 9 w 3351"/>
                  <a:gd name="T57" fmla="*/ 5 h 2474"/>
                  <a:gd name="T58" fmla="*/ 8 w 3351"/>
                  <a:gd name="T59" fmla="*/ 6 h 2474"/>
                  <a:gd name="T60" fmla="*/ 7 w 3351"/>
                  <a:gd name="T61" fmla="*/ 6 h 2474"/>
                  <a:gd name="T62" fmla="*/ 8 w 3351"/>
                  <a:gd name="T63" fmla="*/ 5 h 2474"/>
                  <a:gd name="T64" fmla="*/ 9 w 3351"/>
                  <a:gd name="T65" fmla="*/ 4 h 2474"/>
                  <a:gd name="T66" fmla="*/ 10 w 3351"/>
                  <a:gd name="T67" fmla="*/ 4 h 2474"/>
                  <a:gd name="T68" fmla="*/ 7 w 3351"/>
                  <a:gd name="T69" fmla="*/ 6 h 2474"/>
                  <a:gd name="T70" fmla="*/ 6 w 3351"/>
                  <a:gd name="T71" fmla="*/ 7 h 2474"/>
                  <a:gd name="T72" fmla="*/ 4 w 3351"/>
                  <a:gd name="T73" fmla="*/ 8 h 2474"/>
                  <a:gd name="T74" fmla="*/ 3 w 3351"/>
                  <a:gd name="T75" fmla="*/ 9 h 2474"/>
                  <a:gd name="T76" fmla="*/ 2 w 3351"/>
                  <a:gd name="T77" fmla="*/ 10 h 2474"/>
                  <a:gd name="T78" fmla="*/ 1 w 3351"/>
                  <a:gd name="T79" fmla="*/ 11 h 2474"/>
                  <a:gd name="T80" fmla="*/ 0 w 3351"/>
                  <a:gd name="T81" fmla="*/ 10 h 2474"/>
                  <a:gd name="T82" fmla="*/ 2 w 3351"/>
                  <a:gd name="T83" fmla="*/ 9 h 2474"/>
                  <a:gd name="T84" fmla="*/ 3 w 3351"/>
                  <a:gd name="T85" fmla="*/ 9 h 2474"/>
                  <a:gd name="T86" fmla="*/ 4 w 3351"/>
                  <a:gd name="T87" fmla="*/ 8 h 2474"/>
                  <a:gd name="T88" fmla="*/ 5 w 3351"/>
                  <a:gd name="T89" fmla="*/ 7 h 2474"/>
                  <a:gd name="T90" fmla="*/ 7 w 3351"/>
                  <a:gd name="T91" fmla="*/ 6 h 2474"/>
                  <a:gd name="T92" fmla="*/ 0 w 3351"/>
                  <a:gd name="T93" fmla="*/ 11 h 2474"/>
                  <a:gd name="T94" fmla="*/ 0 w 3351"/>
                  <a:gd name="T95" fmla="*/ 11 h 2474"/>
                  <a:gd name="T96" fmla="*/ 0 w 3351"/>
                  <a:gd name="T97" fmla="*/ 11 h 2474"/>
                  <a:gd name="T98" fmla="*/ 0 w 3351"/>
                  <a:gd name="T99" fmla="*/ 11 h 2474"/>
                  <a:gd name="T100" fmla="*/ 0 w 3351"/>
                  <a:gd name="T101" fmla="*/ 11 h 2474"/>
                  <a:gd name="T102" fmla="*/ 0 w 3351"/>
                  <a:gd name="T103" fmla="*/ 11 h 2474"/>
                  <a:gd name="T104" fmla="*/ 0 w 3351"/>
                  <a:gd name="T105" fmla="*/ 11 h 2474"/>
                  <a:gd name="T106" fmla="*/ 0 w 3351"/>
                  <a:gd name="T107" fmla="*/ 11 h 2474"/>
                  <a:gd name="T108" fmla="*/ 0 w 3351"/>
                  <a:gd name="T109" fmla="*/ 11 h 247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351" h="2474">
                    <a:moveTo>
                      <a:pt x="3253" y="36"/>
                    </a:moveTo>
                    <a:lnTo>
                      <a:pt x="3256" y="27"/>
                    </a:lnTo>
                    <a:lnTo>
                      <a:pt x="3259" y="20"/>
                    </a:lnTo>
                    <a:lnTo>
                      <a:pt x="3263" y="12"/>
                    </a:lnTo>
                    <a:lnTo>
                      <a:pt x="3270" y="7"/>
                    </a:lnTo>
                    <a:lnTo>
                      <a:pt x="3273" y="4"/>
                    </a:lnTo>
                    <a:lnTo>
                      <a:pt x="3277" y="2"/>
                    </a:lnTo>
                    <a:lnTo>
                      <a:pt x="3281" y="0"/>
                    </a:lnTo>
                    <a:lnTo>
                      <a:pt x="3286" y="0"/>
                    </a:lnTo>
                    <a:lnTo>
                      <a:pt x="3292" y="0"/>
                    </a:lnTo>
                    <a:lnTo>
                      <a:pt x="3298" y="0"/>
                    </a:lnTo>
                    <a:lnTo>
                      <a:pt x="3306" y="2"/>
                    </a:lnTo>
                    <a:lnTo>
                      <a:pt x="3314" y="5"/>
                    </a:lnTo>
                    <a:lnTo>
                      <a:pt x="3322" y="8"/>
                    </a:lnTo>
                    <a:lnTo>
                      <a:pt x="3329" y="11"/>
                    </a:lnTo>
                    <a:lnTo>
                      <a:pt x="3336" y="14"/>
                    </a:lnTo>
                    <a:lnTo>
                      <a:pt x="3340" y="17"/>
                    </a:lnTo>
                    <a:lnTo>
                      <a:pt x="3344" y="21"/>
                    </a:lnTo>
                    <a:lnTo>
                      <a:pt x="3347" y="24"/>
                    </a:lnTo>
                    <a:lnTo>
                      <a:pt x="3349" y="28"/>
                    </a:lnTo>
                    <a:lnTo>
                      <a:pt x="3350" y="31"/>
                    </a:lnTo>
                    <a:lnTo>
                      <a:pt x="3351" y="40"/>
                    </a:lnTo>
                    <a:lnTo>
                      <a:pt x="3351" y="48"/>
                    </a:lnTo>
                    <a:lnTo>
                      <a:pt x="3349" y="57"/>
                    </a:lnTo>
                    <a:lnTo>
                      <a:pt x="3346" y="65"/>
                    </a:lnTo>
                    <a:lnTo>
                      <a:pt x="3253" y="36"/>
                    </a:lnTo>
                    <a:close/>
                    <a:moveTo>
                      <a:pt x="3346" y="65"/>
                    </a:moveTo>
                    <a:lnTo>
                      <a:pt x="3342" y="72"/>
                    </a:lnTo>
                    <a:lnTo>
                      <a:pt x="3333" y="83"/>
                    </a:lnTo>
                    <a:lnTo>
                      <a:pt x="3322" y="96"/>
                    </a:lnTo>
                    <a:lnTo>
                      <a:pt x="3307" y="112"/>
                    </a:lnTo>
                    <a:lnTo>
                      <a:pt x="3267" y="150"/>
                    </a:lnTo>
                    <a:lnTo>
                      <a:pt x="3214" y="196"/>
                    </a:lnTo>
                    <a:lnTo>
                      <a:pt x="3152" y="250"/>
                    </a:lnTo>
                    <a:lnTo>
                      <a:pt x="3082" y="309"/>
                    </a:lnTo>
                    <a:lnTo>
                      <a:pt x="3006" y="373"/>
                    </a:lnTo>
                    <a:lnTo>
                      <a:pt x="2925" y="440"/>
                    </a:lnTo>
                    <a:lnTo>
                      <a:pt x="2840" y="509"/>
                    </a:lnTo>
                    <a:lnTo>
                      <a:pt x="2755" y="578"/>
                    </a:lnTo>
                    <a:lnTo>
                      <a:pt x="2669" y="647"/>
                    </a:lnTo>
                    <a:lnTo>
                      <a:pt x="2586" y="713"/>
                    </a:lnTo>
                    <a:lnTo>
                      <a:pt x="2507" y="776"/>
                    </a:lnTo>
                    <a:lnTo>
                      <a:pt x="2434" y="834"/>
                    </a:lnTo>
                    <a:lnTo>
                      <a:pt x="2368" y="887"/>
                    </a:lnTo>
                    <a:lnTo>
                      <a:pt x="2311" y="932"/>
                    </a:lnTo>
                    <a:lnTo>
                      <a:pt x="2250" y="856"/>
                    </a:lnTo>
                    <a:lnTo>
                      <a:pt x="2306" y="812"/>
                    </a:lnTo>
                    <a:lnTo>
                      <a:pt x="2371" y="760"/>
                    </a:lnTo>
                    <a:lnTo>
                      <a:pt x="2443" y="703"/>
                    </a:lnTo>
                    <a:lnTo>
                      <a:pt x="2520" y="643"/>
                    </a:lnTo>
                    <a:lnTo>
                      <a:pt x="2600" y="578"/>
                    </a:lnTo>
                    <a:lnTo>
                      <a:pt x="2684" y="511"/>
                    </a:lnTo>
                    <a:lnTo>
                      <a:pt x="2767" y="445"/>
                    </a:lnTo>
                    <a:lnTo>
                      <a:pt x="2850" y="378"/>
                    </a:lnTo>
                    <a:lnTo>
                      <a:pt x="2928" y="314"/>
                    </a:lnTo>
                    <a:lnTo>
                      <a:pt x="3003" y="254"/>
                    </a:lnTo>
                    <a:lnTo>
                      <a:pt x="3070" y="198"/>
                    </a:lnTo>
                    <a:lnTo>
                      <a:pt x="3131" y="149"/>
                    </a:lnTo>
                    <a:lnTo>
                      <a:pt x="3180" y="106"/>
                    </a:lnTo>
                    <a:lnTo>
                      <a:pt x="3218" y="72"/>
                    </a:lnTo>
                    <a:lnTo>
                      <a:pt x="3233" y="59"/>
                    </a:lnTo>
                    <a:lnTo>
                      <a:pt x="3243" y="49"/>
                    </a:lnTo>
                    <a:lnTo>
                      <a:pt x="3250" y="41"/>
                    </a:lnTo>
                    <a:lnTo>
                      <a:pt x="3253" y="36"/>
                    </a:lnTo>
                    <a:lnTo>
                      <a:pt x="3346" y="65"/>
                    </a:lnTo>
                    <a:close/>
                    <a:moveTo>
                      <a:pt x="2311" y="932"/>
                    </a:moveTo>
                    <a:lnTo>
                      <a:pt x="2273" y="962"/>
                    </a:lnTo>
                    <a:lnTo>
                      <a:pt x="2243" y="986"/>
                    </a:lnTo>
                    <a:lnTo>
                      <a:pt x="2223" y="1002"/>
                    </a:lnTo>
                    <a:lnTo>
                      <a:pt x="2211" y="1010"/>
                    </a:lnTo>
                    <a:lnTo>
                      <a:pt x="2150" y="936"/>
                    </a:lnTo>
                    <a:lnTo>
                      <a:pt x="2161" y="927"/>
                    </a:lnTo>
                    <a:lnTo>
                      <a:pt x="2183" y="910"/>
                    </a:lnTo>
                    <a:lnTo>
                      <a:pt x="2212" y="886"/>
                    </a:lnTo>
                    <a:lnTo>
                      <a:pt x="2250" y="856"/>
                    </a:lnTo>
                    <a:lnTo>
                      <a:pt x="2311" y="932"/>
                    </a:lnTo>
                    <a:close/>
                    <a:moveTo>
                      <a:pt x="2149" y="937"/>
                    </a:moveTo>
                    <a:lnTo>
                      <a:pt x="2152" y="934"/>
                    </a:lnTo>
                    <a:lnTo>
                      <a:pt x="2150" y="936"/>
                    </a:lnTo>
                    <a:lnTo>
                      <a:pt x="2180" y="973"/>
                    </a:lnTo>
                    <a:lnTo>
                      <a:pt x="2149" y="937"/>
                    </a:lnTo>
                    <a:close/>
                    <a:moveTo>
                      <a:pt x="2212" y="1009"/>
                    </a:moveTo>
                    <a:lnTo>
                      <a:pt x="2200" y="1020"/>
                    </a:lnTo>
                    <a:lnTo>
                      <a:pt x="2184" y="1033"/>
                    </a:lnTo>
                    <a:lnTo>
                      <a:pt x="2162" y="1048"/>
                    </a:lnTo>
                    <a:lnTo>
                      <a:pt x="2136" y="1067"/>
                    </a:lnTo>
                    <a:lnTo>
                      <a:pt x="2073" y="1110"/>
                    </a:lnTo>
                    <a:lnTo>
                      <a:pt x="1997" y="1162"/>
                    </a:lnTo>
                    <a:lnTo>
                      <a:pt x="1908" y="1221"/>
                    </a:lnTo>
                    <a:lnTo>
                      <a:pt x="1807" y="1288"/>
                    </a:lnTo>
                    <a:lnTo>
                      <a:pt x="1697" y="1360"/>
                    </a:lnTo>
                    <a:lnTo>
                      <a:pt x="1578" y="1437"/>
                    </a:lnTo>
                    <a:lnTo>
                      <a:pt x="1526" y="1356"/>
                    </a:lnTo>
                    <a:lnTo>
                      <a:pt x="1642" y="1280"/>
                    </a:lnTo>
                    <a:lnTo>
                      <a:pt x="1751" y="1209"/>
                    </a:lnTo>
                    <a:lnTo>
                      <a:pt x="1851" y="1143"/>
                    </a:lnTo>
                    <a:lnTo>
                      <a:pt x="1940" y="1084"/>
                    </a:lnTo>
                    <a:lnTo>
                      <a:pt x="2015" y="1034"/>
                    </a:lnTo>
                    <a:lnTo>
                      <a:pt x="2075" y="992"/>
                    </a:lnTo>
                    <a:lnTo>
                      <a:pt x="2100" y="974"/>
                    </a:lnTo>
                    <a:lnTo>
                      <a:pt x="2121" y="959"/>
                    </a:lnTo>
                    <a:lnTo>
                      <a:pt x="2137" y="946"/>
                    </a:lnTo>
                    <a:lnTo>
                      <a:pt x="2149" y="937"/>
                    </a:lnTo>
                    <a:lnTo>
                      <a:pt x="2212" y="1009"/>
                    </a:lnTo>
                    <a:close/>
                    <a:moveTo>
                      <a:pt x="1578" y="1437"/>
                    </a:moveTo>
                    <a:lnTo>
                      <a:pt x="1485" y="1499"/>
                    </a:lnTo>
                    <a:lnTo>
                      <a:pt x="1387" y="1563"/>
                    </a:lnTo>
                    <a:lnTo>
                      <a:pt x="1287" y="1628"/>
                    </a:lnTo>
                    <a:lnTo>
                      <a:pt x="1186" y="1695"/>
                    </a:lnTo>
                    <a:lnTo>
                      <a:pt x="1083" y="1763"/>
                    </a:lnTo>
                    <a:lnTo>
                      <a:pt x="980" y="1831"/>
                    </a:lnTo>
                    <a:lnTo>
                      <a:pt x="878" y="1900"/>
                    </a:lnTo>
                    <a:lnTo>
                      <a:pt x="776" y="1968"/>
                    </a:lnTo>
                    <a:lnTo>
                      <a:pt x="676" y="2036"/>
                    </a:lnTo>
                    <a:lnTo>
                      <a:pt x="580" y="2101"/>
                    </a:lnTo>
                    <a:lnTo>
                      <a:pt x="485" y="2167"/>
                    </a:lnTo>
                    <a:lnTo>
                      <a:pt x="394" y="2230"/>
                    </a:lnTo>
                    <a:lnTo>
                      <a:pt x="308" y="2292"/>
                    </a:lnTo>
                    <a:lnTo>
                      <a:pt x="228" y="2350"/>
                    </a:lnTo>
                    <a:lnTo>
                      <a:pt x="152" y="2406"/>
                    </a:lnTo>
                    <a:lnTo>
                      <a:pt x="83" y="2459"/>
                    </a:lnTo>
                    <a:lnTo>
                      <a:pt x="24" y="2382"/>
                    </a:lnTo>
                    <a:lnTo>
                      <a:pt x="94" y="2329"/>
                    </a:lnTo>
                    <a:lnTo>
                      <a:pt x="170" y="2272"/>
                    </a:lnTo>
                    <a:lnTo>
                      <a:pt x="251" y="2214"/>
                    </a:lnTo>
                    <a:lnTo>
                      <a:pt x="339" y="2152"/>
                    </a:lnTo>
                    <a:lnTo>
                      <a:pt x="429" y="2088"/>
                    </a:lnTo>
                    <a:lnTo>
                      <a:pt x="524" y="2022"/>
                    </a:lnTo>
                    <a:lnTo>
                      <a:pt x="622" y="1955"/>
                    </a:lnTo>
                    <a:lnTo>
                      <a:pt x="722" y="1887"/>
                    </a:lnTo>
                    <a:lnTo>
                      <a:pt x="824" y="1819"/>
                    </a:lnTo>
                    <a:lnTo>
                      <a:pt x="927" y="1750"/>
                    </a:lnTo>
                    <a:lnTo>
                      <a:pt x="1030" y="1682"/>
                    </a:lnTo>
                    <a:lnTo>
                      <a:pt x="1132" y="1614"/>
                    </a:lnTo>
                    <a:lnTo>
                      <a:pt x="1234" y="1548"/>
                    </a:lnTo>
                    <a:lnTo>
                      <a:pt x="1334" y="1482"/>
                    </a:lnTo>
                    <a:lnTo>
                      <a:pt x="1431" y="1418"/>
                    </a:lnTo>
                    <a:lnTo>
                      <a:pt x="1526" y="1356"/>
                    </a:lnTo>
                    <a:lnTo>
                      <a:pt x="1578" y="1437"/>
                    </a:lnTo>
                    <a:close/>
                    <a:moveTo>
                      <a:pt x="83" y="2459"/>
                    </a:moveTo>
                    <a:lnTo>
                      <a:pt x="76" y="2464"/>
                    </a:lnTo>
                    <a:lnTo>
                      <a:pt x="69" y="2469"/>
                    </a:lnTo>
                    <a:lnTo>
                      <a:pt x="62" y="2472"/>
                    </a:lnTo>
                    <a:lnTo>
                      <a:pt x="54" y="2474"/>
                    </a:lnTo>
                    <a:lnTo>
                      <a:pt x="49" y="2474"/>
                    </a:lnTo>
                    <a:lnTo>
                      <a:pt x="45" y="2473"/>
                    </a:lnTo>
                    <a:lnTo>
                      <a:pt x="41" y="2472"/>
                    </a:lnTo>
                    <a:lnTo>
                      <a:pt x="36" y="2470"/>
                    </a:lnTo>
                    <a:lnTo>
                      <a:pt x="31" y="2467"/>
                    </a:lnTo>
                    <a:lnTo>
                      <a:pt x="27" y="2462"/>
                    </a:lnTo>
                    <a:lnTo>
                      <a:pt x="21" y="2457"/>
                    </a:lnTo>
                    <a:lnTo>
                      <a:pt x="16" y="2450"/>
                    </a:lnTo>
                    <a:lnTo>
                      <a:pt x="10" y="2443"/>
                    </a:lnTo>
                    <a:lnTo>
                      <a:pt x="6" y="2437"/>
                    </a:lnTo>
                    <a:lnTo>
                      <a:pt x="4" y="2431"/>
                    </a:lnTo>
                    <a:lnTo>
                      <a:pt x="2" y="2426"/>
                    </a:lnTo>
                    <a:lnTo>
                      <a:pt x="1" y="2420"/>
                    </a:lnTo>
                    <a:lnTo>
                      <a:pt x="0" y="2416"/>
                    </a:lnTo>
                    <a:lnTo>
                      <a:pt x="1" y="2411"/>
                    </a:lnTo>
                    <a:lnTo>
                      <a:pt x="2" y="2407"/>
                    </a:lnTo>
                    <a:lnTo>
                      <a:pt x="5" y="2400"/>
                    </a:lnTo>
                    <a:lnTo>
                      <a:pt x="10" y="2394"/>
                    </a:lnTo>
                    <a:lnTo>
                      <a:pt x="18" y="2388"/>
                    </a:lnTo>
                    <a:lnTo>
                      <a:pt x="24" y="2382"/>
                    </a:lnTo>
                    <a:lnTo>
                      <a:pt x="83" y="2459"/>
                    </a:lnTo>
                    <a:close/>
                  </a:path>
                </a:pathLst>
              </a:custGeom>
              <a:solidFill>
                <a:srgbClr val="9498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25" name="Freeform 2245">
                <a:extLst>
                  <a:ext uri="{FF2B5EF4-FFF2-40B4-BE49-F238E27FC236}">
                    <a16:creationId xmlns:a16="http://schemas.microsoft.com/office/drawing/2014/main" id="{7B002B25-D834-456C-982A-B25C7B728B3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56" y="3107"/>
                <a:ext cx="222" cy="161"/>
              </a:xfrm>
              <a:custGeom>
                <a:avLst/>
                <a:gdLst>
                  <a:gd name="T0" fmla="*/ 15 w 3316"/>
                  <a:gd name="T1" fmla="*/ 0 h 2428"/>
                  <a:gd name="T2" fmla="*/ 15 w 3316"/>
                  <a:gd name="T3" fmla="*/ 0 h 2428"/>
                  <a:gd name="T4" fmla="*/ 15 w 3316"/>
                  <a:gd name="T5" fmla="*/ 0 h 2428"/>
                  <a:gd name="T6" fmla="*/ 15 w 3316"/>
                  <a:gd name="T7" fmla="*/ 0 h 2428"/>
                  <a:gd name="T8" fmla="*/ 15 w 3316"/>
                  <a:gd name="T9" fmla="*/ 0 h 2428"/>
                  <a:gd name="T10" fmla="*/ 15 w 3316"/>
                  <a:gd name="T11" fmla="*/ 0 h 2428"/>
                  <a:gd name="T12" fmla="*/ 15 w 3316"/>
                  <a:gd name="T13" fmla="*/ 0 h 2428"/>
                  <a:gd name="T14" fmla="*/ 15 w 3316"/>
                  <a:gd name="T15" fmla="*/ 0 h 2428"/>
                  <a:gd name="T16" fmla="*/ 15 w 3316"/>
                  <a:gd name="T17" fmla="*/ 0 h 2428"/>
                  <a:gd name="T18" fmla="*/ 14 w 3316"/>
                  <a:gd name="T19" fmla="*/ 1 h 2428"/>
                  <a:gd name="T20" fmla="*/ 13 w 3316"/>
                  <a:gd name="T21" fmla="*/ 2 h 2428"/>
                  <a:gd name="T22" fmla="*/ 11 w 3316"/>
                  <a:gd name="T23" fmla="*/ 3 h 2428"/>
                  <a:gd name="T24" fmla="*/ 13 w 3316"/>
                  <a:gd name="T25" fmla="*/ 1 h 2428"/>
                  <a:gd name="T26" fmla="*/ 14 w 3316"/>
                  <a:gd name="T27" fmla="*/ 0 h 2428"/>
                  <a:gd name="T28" fmla="*/ 15 w 3316"/>
                  <a:gd name="T29" fmla="*/ 0 h 2428"/>
                  <a:gd name="T30" fmla="*/ 11 w 3316"/>
                  <a:gd name="T31" fmla="*/ 3 h 2428"/>
                  <a:gd name="T32" fmla="*/ 10 w 3316"/>
                  <a:gd name="T33" fmla="*/ 4 h 2428"/>
                  <a:gd name="T34" fmla="*/ 10 w 3316"/>
                  <a:gd name="T35" fmla="*/ 4 h 2428"/>
                  <a:gd name="T36" fmla="*/ 10 w 3316"/>
                  <a:gd name="T37" fmla="*/ 4 h 2428"/>
                  <a:gd name="T38" fmla="*/ 10 w 3316"/>
                  <a:gd name="T39" fmla="*/ 3 h 2428"/>
                  <a:gd name="T40" fmla="*/ 11 w 3316"/>
                  <a:gd name="T41" fmla="*/ 3 h 2428"/>
                  <a:gd name="T42" fmla="*/ 10 w 3316"/>
                  <a:gd name="T43" fmla="*/ 5 h 2428"/>
                  <a:gd name="T44" fmla="*/ 9 w 3316"/>
                  <a:gd name="T45" fmla="*/ 5 h 2428"/>
                  <a:gd name="T46" fmla="*/ 8 w 3316"/>
                  <a:gd name="T47" fmla="*/ 5 h 2428"/>
                  <a:gd name="T48" fmla="*/ 7 w 3316"/>
                  <a:gd name="T49" fmla="*/ 6 h 2428"/>
                  <a:gd name="T50" fmla="*/ 7 w 3316"/>
                  <a:gd name="T51" fmla="*/ 5 h 2428"/>
                  <a:gd name="T52" fmla="*/ 9 w 3316"/>
                  <a:gd name="T53" fmla="*/ 5 h 2428"/>
                  <a:gd name="T54" fmla="*/ 9 w 3316"/>
                  <a:gd name="T55" fmla="*/ 4 h 2428"/>
                  <a:gd name="T56" fmla="*/ 10 w 3316"/>
                  <a:gd name="T57" fmla="*/ 4 h 2428"/>
                  <a:gd name="T58" fmla="*/ 6 w 3316"/>
                  <a:gd name="T59" fmla="*/ 7 h 2428"/>
                  <a:gd name="T60" fmla="*/ 5 w 3316"/>
                  <a:gd name="T61" fmla="*/ 8 h 2428"/>
                  <a:gd name="T62" fmla="*/ 3 w 3316"/>
                  <a:gd name="T63" fmla="*/ 9 h 2428"/>
                  <a:gd name="T64" fmla="*/ 2 w 3316"/>
                  <a:gd name="T65" fmla="*/ 9 h 2428"/>
                  <a:gd name="T66" fmla="*/ 1 w 3316"/>
                  <a:gd name="T67" fmla="*/ 10 h 2428"/>
                  <a:gd name="T68" fmla="*/ 0 w 3316"/>
                  <a:gd name="T69" fmla="*/ 10 h 2428"/>
                  <a:gd name="T70" fmla="*/ 1 w 3316"/>
                  <a:gd name="T71" fmla="*/ 10 h 2428"/>
                  <a:gd name="T72" fmla="*/ 2 w 3316"/>
                  <a:gd name="T73" fmla="*/ 9 h 2428"/>
                  <a:gd name="T74" fmla="*/ 3 w 3316"/>
                  <a:gd name="T75" fmla="*/ 8 h 2428"/>
                  <a:gd name="T76" fmla="*/ 5 w 3316"/>
                  <a:gd name="T77" fmla="*/ 7 h 2428"/>
                  <a:gd name="T78" fmla="*/ 6 w 3316"/>
                  <a:gd name="T79" fmla="*/ 6 h 2428"/>
                  <a:gd name="T80" fmla="*/ 0 w 3316"/>
                  <a:gd name="T81" fmla="*/ 11 h 2428"/>
                  <a:gd name="T82" fmla="*/ 0 w 3316"/>
                  <a:gd name="T83" fmla="*/ 11 h 2428"/>
                  <a:gd name="T84" fmla="*/ 0 w 3316"/>
                  <a:gd name="T85" fmla="*/ 11 h 2428"/>
                  <a:gd name="T86" fmla="*/ 0 w 3316"/>
                  <a:gd name="T87" fmla="*/ 11 h 2428"/>
                  <a:gd name="T88" fmla="*/ 0 w 3316"/>
                  <a:gd name="T89" fmla="*/ 11 h 2428"/>
                  <a:gd name="T90" fmla="*/ 0 w 3316"/>
                  <a:gd name="T91" fmla="*/ 10 h 2428"/>
                  <a:gd name="T92" fmla="*/ 0 w 3316"/>
                  <a:gd name="T93" fmla="*/ 10 h 2428"/>
                  <a:gd name="T94" fmla="*/ 0 w 3316"/>
                  <a:gd name="T95" fmla="*/ 10 h 2428"/>
                  <a:gd name="T96" fmla="*/ 0 w 3316"/>
                  <a:gd name="T97" fmla="*/ 10 h 242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3316" h="2428">
                    <a:moveTo>
                      <a:pt x="3230" y="18"/>
                    </a:moveTo>
                    <a:lnTo>
                      <a:pt x="3237" y="13"/>
                    </a:lnTo>
                    <a:lnTo>
                      <a:pt x="3245" y="8"/>
                    </a:lnTo>
                    <a:lnTo>
                      <a:pt x="3252" y="4"/>
                    </a:lnTo>
                    <a:lnTo>
                      <a:pt x="3259" y="0"/>
                    </a:lnTo>
                    <a:lnTo>
                      <a:pt x="3263" y="0"/>
                    </a:lnTo>
                    <a:lnTo>
                      <a:pt x="3268" y="1"/>
                    </a:lnTo>
                    <a:lnTo>
                      <a:pt x="3272" y="2"/>
                    </a:lnTo>
                    <a:lnTo>
                      <a:pt x="3278" y="5"/>
                    </a:lnTo>
                    <a:lnTo>
                      <a:pt x="3282" y="8"/>
                    </a:lnTo>
                    <a:lnTo>
                      <a:pt x="3287" y="11"/>
                    </a:lnTo>
                    <a:lnTo>
                      <a:pt x="3293" y="16"/>
                    </a:lnTo>
                    <a:lnTo>
                      <a:pt x="3299" y="22"/>
                    </a:lnTo>
                    <a:lnTo>
                      <a:pt x="3304" y="29"/>
                    </a:lnTo>
                    <a:lnTo>
                      <a:pt x="3309" y="35"/>
                    </a:lnTo>
                    <a:lnTo>
                      <a:pt x="3312" y="41"/>
                    </a:lnTo>
                    <a:lnTo>
                      <a:pt x="3314" y="46"/>
                    </a:lnTo>
                    <a:lnTo>
                      <a:pt x="3316" y="51"/>
                    </a:lnTo>
                    <a:lnTo>
                      <a:pt x="3316" y="56"/>
                    </a:lnTo>
                    <a:lnTo>
                      <a:pt x="3316" y="60"/>
                    </a:lnTo>
                    <a:lnTo>
                      <a:pt x="3316" y="64"/>
                    </a:lnTo>
                    <a:lnTo>
                      <a:pt x="3313" y="71"/>
                    </a:lnTo>
                    <a:lnTo>
                      <a:pt x="3307" y="79"/>
                    </a:lnTo>
                    <a:lnTo>
                      <a:pt x="3301" y="85"/>
                    </a:lnTo>
                    <a:lnTo>
                      <a:pt x="3294" y="91"/>
                    </a:lnTo>
                    <a:lnTo>
                      <a:pt x="3230" y="18"/>
                    </a:lnTo>
                    <a:close/>
                    <a:moveTo>
                      <a:pt x="3294" y="91"/>
                    </a:moveTo>
                    <a:lnTo>
                      <a:pt x="3265" y="116"/>
                    </a:lnTo>
                    <a:lnTo>
                      <a:pt x="3213" y="159"/>
                    </a:lnTo>
                    <a:lnTo>
                      <a:pt x="3141" y="219"/>
                    </a:lnTo>
                    <a:lnTo>
                      <a:pt x="3052" y="291"/>
                    </a:lnTo>
                    <a:lnTo>
                      <a:pt x="2952" y="372"/>
                    </a:lnTo>
                    <a:lnTo>
                      <a:pt x="2845" y="460"/>
                    </a:lnTo>
                    <a:lnTo>
                      <a:pt x="2734" y="551"/>
                    </a:lnTo>
                    <a:lnTo>
                      <a:pt x="2622" y="642"/>
                    </a:lnTo>
                    <a:lnTo>
                      <a:pt x="2561" y="567"/>
                    </a:lnTo>
                    <a:lnTo>
                      <a:pt x="2673" y="476"/>
                    </a:lnTo>
                    <a:lnTo>
                      <a:pt x="2785" y="385"/>
                    </a:lnTo>
                    <a:lnTo>
                      <a:pt x="2892" y="298"/>
                    </a:lnTo>
                    <a:lnTo>
                      <a:pt x="2990" y="217"/>
                    </a:lnTo>
                    <a:lnTo>
                      <a:pt x="3078" y="145"/>
                    </a:lnTo>
                    <a:lnTo>
                      <a:pt x="3150" y="86"/>
                    </a:lnTo>
                    <a:lnTo>
                      <a:pt x="3202" y="43"/>
                    </a:lnTo>
                    <a:lnTo>
                      <a:pt x="3230" y="18"/>
                    </a:lnTo>
                    <a:lnTo>
                      <a:pt x="3294" y="91"/>
                    </a:lnTo>
                    <a:close/>
                    <a:moveTo>
                      <a:pt x="2622" y="642"/>
                    </a:moveTo>
                    <a:lnTo>
                      <a:pt x="2537" y="711"/>
                    </a:lnTo>
                    <a:lnTo>
                      <a:pt x="2457" y="777"/>
                    </a:lnTo>
                    <a:lnTo>
                      <a:pt x="2382" y="838"/>
                    </a:lnTo>
                    <a:lnTo>
                      <a:pt x="2315" y="893"/>
                    </a:lnTo>
                    <a:lnTo>
                      <a:pt x="2258" y="939"/>
                    </a:lnTo>
                    <a:lnTo>
                      <a:pt x="2213" y="976"/>
                    </a:lnTo>
                    <a:lnTo>
                      <a:pt x="2182" y="1002"/>
                    </a:lnTo>
                    <a:lnTo>
                      <a:pt x="2166" y="1015"/>
                    </a:lnTo>
                    <a:lnTo>
                      <a:pt x="2102" y="943"/>
                    </a:lnTo>
                    <a:lnTo>
                      <a:pt x="2117" y="930"/>
                    </a:lnTo>
                    <a:lnTo>
                      <a:pt x="2148" y="904"/>
                    </a:lnTo>
                    <a:lnTo>
                      <a:pt x="2194" y="867"/>
                    </a:lnTo>
                    <a:lnTo>
                      <a:pt x="2251" y="821"/>
                    </a:lnTo>
                    <a:lnTo>
                      <a:pt x="2318" y="765"/>
                    </a:lnTo>
                    <a:lnTo>
                      <a:pt x="2393" y="703"/>
                    </a:lnTo>
                    <a:lnTo>
                      <a:pt x="2476" y="637"/>
                    </a:lnTo>
                    <a:lnTo>
                      <a:pt x="2561" y="567"/>
                    </a:lnTo>
                    <a:lnTo>
                      <a:pt x="2622" y="642"/>
                    </a:lnTo>
                    <a:close/>
                    <a:moveTo>
                      <a:pt x="2166" y="1015"/>
                    </a:moveTo>
                    <a:lnTo>
                      <a:pt x="2152" y="1027"/>
                    </a:lnTo>
                    <a:lnTo>
                      <a:pt x="2134" y="1041"/>
                    </a:lnTo>
                    <a:lnTo>
                      <a:pt x="2110" y="1059"/>
                    </a:lnTo>
                    <a:lnTo>
                      <a:pt x="2082" y="1078"/>
                    </a:lnTo>
                    <a:lnTo>
                      <a:pt x="2014" y="1125"/>
                    </a:lnTo>
                    <a:lnTo>
                      <a:pt x="1931" y="1180"/>
                    </a:lnTo>
                    <a:lnTo>
                      <a:pt x="1834" y="1244"/>
                    </a:lnTo>
                    <a:lnTo>
                      <a:pt x="1726" y="1315"/>
                    </a:lnTo>
                    <a:lnTo>
                      <a:pt x="1607" y="1392"/>
                    </a:lnTo>
                    <a:lnTo>
                      <a:pt x="1480" y="1474"/>
                    </a:lnTo>
                    <a:lnTo>
                      <a:pt x="1428" y="1393"/>
                    </a:lnTo>
                    <a:lnTo>
                      <a:pt x="1553" y="1312"/>
                    </a:lnTo>
                    <a:lnTo>
                      <a:pt x="1671" y="1236"/>
                    </a:lnTo>
                    <a:lnTo>
                      <a:pt x="1778" y="1166"/>
                    </a:lnTo>
                    <a:lnTo>
                      <a:pt x="1873" y="1103"/>
                    </a:lnTo>
                    <a:lnTo>
                      <a:pt x="1955" y="1048"/>
                    </a:lnTo>
                    <a:lnTo>
                      <a:pt x="2022" y="1003"/>
                    </a:lnTo>
                    <a:lnTo>
                      <a:pt x="2048" y="983"/>
                    </a:lnTo>
                    <a:lnTo>
                      <a:pt x="2071" y="968"/>
                    </a:lnTo>
                    <a:lnTo>
                      <a:pt x="2089" y="954"/>
                    </a:lnTo>
                    <a:lnTo>
                      <a:pt x="2102" y="943"/>
                    </a:lnTo>
                    <a:lnTo>
                      <a:pt x="2166" y="1015"/>
                    </a:lnTo>
                    <a:close/>
                    <a:moveTo>
                      <a:pt x="1480" y="1474"/>
                    </a:moveTo>
                    <a:lnTo>
                      <a:pt x="1393" y="1531"/>
                    </a:lnTo>
                    <a:lnTo>
                      <a:pt x="1303" y="1590"/>
                    </a:lnTo>
                    <a:lnTo>
                      <a:pt x="1211" y="1648"/>
                    </a:lnTo>
                    <a:lnTo>
                      <a:pt x="1119" y="1709"/>
                    </a:lnTo>
                    <a:lnTo>
                      <a:pt x="1025" y="1771"/>
                    </a:lnTo>
                    <a:lnTo>
                      <a:pt x="930" y="1833"/>
                    </a:lnTo>
                    <a:lnTo>
                      <a:pt x="837" y="1894"/>
                    </a:lnTo>
                    <a:lnTo>
                      <a:pt x="743" y="1956"/>
                    </a:lnTo>
                    <a:lnTo>
                      <a:pt x="651" y="2018"/>
                    </a:lnTo>
                    <a:lnTo>
                      <a:pt x="561" y="2079"/>
                    </a:lnTo>
                    <a:lnTo>
                      <a:pt x="472" y="2138"/>
                    </a:lnTo>
                    <a:lnTo>
                      <a:pt x="387" y="2197"/>
                    </a:lnTo>
                    <a:lnTo>
                      <a:pt x="305" y="2254"/>
                    </a:lnTo>
                    <a:lnTo>
                      <a:pt x="225" y="2309"/>
                    </a:lnTo>
                    <a:lnTo>
                      <a:pt x="151" y="2362"/>
                    </a:lnTo>
                    <a:lnTo>
                      <a:pt x="82" y="2413"/>
                    </a:lnTo>
                    <a:lnTo>
                      <a:pt x="25" y="2335"/>
                    </a:lnTo>
                    <a:lnTo>
                      <a:pt x="95" y="2285"/>
                    </a:lnTo>
                    <a:lnTo>
                      <a:pt x="169" y="2231"/>
                    </a:lnTo>
                    <a:lnTo>
                      <a:pt x="248" y="2176"/>
                    </a:lnTo>
                    <a:lnTo>
                      <a:pt x="330" y="2118"/>
                    </a:lnTo>
                    <a:lnTo>
                      <a:pt x="417" y="2059"/>
                    </a:lnTo>
                    <a:lnTo>
                      <a:pt x="505" y="1999"/>
                    </a:lnTo>
                    <a:lnTo>
                      <a:pt x="596" y="1939"/>
                    </a:lnTo>
                    <a:lnTo>
                      <a:pt x="689" y="1877"/>
                    </a:lnTo>
                    <a:lnTo>
                      <a:pt x="782" y="1815"/>
                    </a:lnTo>
                    <a:lnTo>
                      <a:pt x="876" y="1752"/>
                    </a:lnTo>
                    <a:lnTo>
                      <a:pt x="971" y="1691"/>
                    </a:lnTo>
                    <a:lnTo>
                      <a:pt x="1064" y="1629"/>
                    </a:lnTo>
                    <a:lnTo>
                      <a:pt x="1158" y="1568"/>
                    </a:lnTo>
                    <a:lnTo>
                      <a:pt x="1250" y="1508"/>
                    </a:lnTo>
                    <a:lnTo>
                      <a:pt x="1340" y="1451"/>
                    </a:lnTo>
                    <a:lnTo>
                      <a:pt x="1428" y="1393"/>
                    </a:lnTo>
                    <a:lnTo>
                      <a:pt x="1480" y="1474"/>
                    </a:lnTo>
                    <a:close/>
                    <a:moveTo>
                      <a:pt x="82" y="2413"/>
                    </a:moveTo>
                    <a:lnTo>
                      <a:pt x="74" y="2418"/>
                    </a:lnTo>
                    <a:lnTo>
                      <a:pt x="67" y="2423"/>
                    </a:lnTo>
                    <a:lnTo>
                      <a:pt x="60" y="2427"/>
                    </a:lnTo>
                    <a:lnTo>
                      <a:pt x="51" y="2428"/>
                    </a:lnTo>
                    <a:lnTo>
                      <a:pt x="47" y="2428"/>
                    </a:lnTo>
                    <a:lnTo>
                      <a:pt x="43" y="2427"/>
                    </a:lnTo>
                    <a:lnTo>
                      <a:pt x="39" y="2426"/>
                    </a:lnTo>
                    <a:lnTo>
                      <a:pt x="34" y="2423"/>
                    </a:lnTo>
                    <a:lnTo>
                      <a:pt x="30" y="2419"/>
                    </a:lnTo>
                    <a:lnTo>
                      <a:pt x="25" y="2415"/>
                    </a:lnTo>
                    <a:lnTo>
                      <a:pt x="19" y="2409"/>
                    </a:lnTo>
                    <a:lnTo>
                      <a:pt x="14" y="2403"/>
                    </a:lnTo>
                    <a:lnTo>
                      <a:pt x="9" y="2396"/>
                    </a:lnTo>
                    <a:lnTo>
                      <a:pt x="6" y="2390"/>
                    </a:lnTo>
                    <a:lnTo>
                      <a:pt x="3" y="2383"/>
                    </a:lnTo>
                    <a:lnTo>
                      <a:pt x="1" y="2378"/>
                    </a:lnTo>
                    <a:lnTo>
                      <a:pt x="0" y="2373"/>
                    </a:lnTo>
                    <a:lnTo>
                      <a:pt x="0" y="2368"/>
                    </a:lnTo>
                    <a:lnTo>
                      <a:pt x="0" y="2364"/>
                    </a:lnTo>
                    <a:lnTo>
                      <a:pt x="1" y="2360"/>
                    </a:lnTo>
                    <a:lnTo>
                      <a:pt x="5" y="2353"/>
                    </a:lnTo>
                    <a:lnTo>
                      <a:pt x="11" y="2346"/>
                    </a:lnTo>
                    <a:lnTo>
                      <a:pt x="17" y="2340"/>
                    </a:lnTo>
                    <a:lnTo>
                      <a:pt x="25" y="2335"/>
                    </a:lnTo>
                    <a:lnTo>
                      <a:pt x="82" y="2413"/>
                    </a:lnTo>
                    <a:close/>
                  </a:path>
                </a:pathLst>
              </a:custGeom>
              <a:solidFill>
                <a:srgbClr val="8D92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26" name="Freeform 2246">
                <a:extLst>
                  <a:ext uri="{FF2B5EF4-FFF2-40B4-BE49-F238E27FC236}">
                    <a16:creationId xmlns:a16="http://schemas.microsoft.com/office/drawing/2014/main" id="{E1DA5634-DEFF-4893-9A39-1967C6B971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7" y="3110"/>
                <a:ext cx="468" cy="334"/>
              </a:xfrm>
              <a:custGeom>
                <a:avLst/>
                <a:gdLst>
                  <a:gd name="T0" fmla="*/ 0 w 7028"/>
                  <a:gd name="T1" fmla="*/ 22 h 4999"/>
                  <a:gd name="T2" fmla="*/ 1 w 7028"/>
                  <a:gd name="T3" fmla="*/ 22 h 4999"/>
                  <a:gd name="T4" fmla="*/ 2 w 7028"/>
                  <a:gd name="T5" fmla="*/ 22 h 4999"/>
                  <a:gd name="T6" fmla="*/ 3 w 7028"/>
                  <a:gd name="T7" fmla="*/ 22 h 4999"/>
                  <a:gd name="T8" fmla="*/ 4 w 7028"/>
                  <a:gd name="T9" fmla="*/ 22 h 4999"/>
                  <a:gd name="T10" fmla="*/ 5 w 7028"/>
                  <a:gd name="T11" fmla="*/ 22 h 4999"/>
                  <a:gd name="T12" fmla="*/ 7 w 7028"/>
                  <a:gd name="T13" fmla="*/ 21 h 4999"/>
                  <a:gd name="T14" fmla="*/ 8 w 7028"/>
                  <a:gd name="T15" fmla="*/ 20 h 4999"/>
                  <a:gd name="T16" fmla="*/ 10 w 7028"/>
                  <a:gd name="T17" fmla="*/ 19 h 4999"/>
                  <a:gd name="T18" fmla="*/ 11 w 7028"/>
                  <a:gd name="T19" fmla="*/ 18 h 4999"/>
                  <a:gd name="T20" fmla="*/ 11 w 7028"/>
                  <a:gd name="T21" fmla="*/ 18 h 4999"/>
                  <a:gd name="T22" fmla="*/ 12 w 7028"/>
                  <a:gd name="T23" fmla="*/ 17 h 4999"/>
                  <a:gd name="T24" fmla="*/ 12 w 7028"/>
                  <a:gd name="T25" fmla="*/ 16 h 4999"/>
                  <a:gd name="T26" fmla="*/ 12 w 7028"/>
                  <a:gd name="T27" fmla="*/ 15 h 4999"/>
                  <a:gd name="T28" fmla="*/ 13 w 7028"/>
                  <a:gd name="T29" fmla="*/ 14 h 4999"/>
                  <a:gd name="T30" fmla="*/ 14 w 7028"/>
                  <a:gd name="T31" fmla="*/ 13 h 4999"/>
                  <a:gd name="T32" fmla="*/ 15 w 7028"/>
                  <a:gd name="T33" fmla="*/ 12 h 4999"/>
                  <a:gd name="T34" fmla="*/ 17 w 7028"/>
                  <a:gd name="T35" fmla="*/ 10 h 4999"/>
                  <a:gd name="T36" fmla="*/ 18 w 7028"/>
                  <a:gd name="T37" fmla="*/ 9 h 4999"/>
                  <a:gd name="T38" fmla="*/ 21 w 7028"/>
                  <a:gd name="T39" fmla="*/ 8 h 4999"/>
                  <a:gd name="T40" fmla="*/ 23 w 7028"/>
                  <a:gd name="T41" fmla="*/ 6 h 4999"/>
                  <a:gd name="T42" fmla="*/ 25 w 7028"/>
                  <a:gd name="T43" fmla="*/ 5 h 4999"/>
                  <a:gd name="T44" fmla="*/ 26 w 7028"/>
                  <a:gd name="T45" fmla="*/ 4 h 4999"/>
                  <a:gd name="T46" fmla="*/ 28 w 7028"/>
                  <a:gd name="T47" fmla="*/ 3 h 4999"/>
                  <a:gd name="T48" fmla="*/ 29 w 7028"/>
                  <a:gd name="T49" fmla="*/ 2 h 4999"/>
                  <a:gd name="T50" fmla="*/ 31 w 7028"/>
                  <a:gd name="T51" fmla="*/ 0 h 4999"/>
                  <a:gd name="T52" fmla="*/ 31 w 7028"/>
                  <a:gd name="T53" fmla="*/ 0 h 4999"/>
                  <a:gd name="T54" fmla="*/ 29 w 7028"/>
                  <a:gd name="T55" fmla="*/ 2 h 4999"/>
                  <a:gd name="T56" fmla="*/ 28 w 7028"/>
                  <a:gd name="T57" fmla="*/ 2 h 4999"/>
                  <a:gd name="T58" fmla="*/ 27 w 7028"/>
                  <a:gd name="T59" fmla="*/ 4 h 4999"/>
                  <a:gd name="T60" fmla="*/ 26 w 7028"/>
                  <a:gd name="T61" fmla="*/ 5 h 4999"/>
                  <a:gd name="T62" fmla="*/ 23 w 7028"/>
                  <a:gd name="T63" fmla="*/ 6 h 4999"/>
                  <a:gd name="T64" fmla="*/ 21 w 7028"/>
                  <a:gd name="T65" fmla="*/ 7 h 4999"/>
                  <a:gd name="T66" fmla="*/ 19 w 7028"/>
                  <a:gd name="T67" fmla="*/ 9 h 4999"/>
                  <a:gd name="T68" fmla="*/ 17 w 7028"/>
                  <a:gd name="T69" fmla="*/ 10 h 4999"/>
                  <a:gd name="T70" fmla="*/ 16 w 7028"/>
                  <a:gd name="T71" fmla="*/ 11 h 4999"/>
                  <a:gd name="T72" fmla="*/ 15 w 7028"/>
                  <a:gd name="T73" fmla="*/ 12 h 4999"/>
                  <a:gd name="T74" fmla="*/ 14 w 7028"/>
                  <a:gd name="T75" fmla="*/ 14 h 4999"/>
                  <a:gd name="T76" fmla="*/ 13 w 7028"/>
                  <a:gd name="T77" fmla="*/ 15 h 4999"/>
                  <a:gd name="T78" fmla="*/ 12 w 7028"/>
                  <a:gd name="T79" fmla="*/ 16 h 4999"/>
                  <a:gd name="T80" fmla="*/ 12 w 7028"/>
                  <a:gd name="T81" fmla="*/ 16 h 4999"/>
                  <a:gd name="T82" fmla="*/ 12 w 7028"/>
                  <a:gd name="T83" fmla="*/ 17 h 4999"/>
                  <a:gd name="T84" fmla="*/ 11 w 7028"/>
                  <a:gd name="T85" fmla="*/ 18 h 4999"/>
                  <a:gd name="T86" fmla="*/ 11 w 7028"/>
                  <a:gd name="T87" fmla="*/ 19 h 4999"/>
                  <a:gd name="T88" fmla="*/ 10 w 7028"/>
                  <a:gd name="T89" fmla="*/ 19 h 4999"/>
                  <a:gd name="T90" fmla="*/ 8 w 7028"/>
                  <a:gd name="T91" fmla="*/ 20 h 4999"/>
                  <a:gd name="T92" fmla="*/ 8 w 7028"/>
                  <a:gd name="T93" fmla="*/ 21 h 4999"/>
                  <a:gd name="T94" fmla="*/ 6 w 7028"/>
                  <a:gd name="T95" fmla="*/ 21 h 4999"/>
                  <a:gd name="T96" fmla="*/ 4 w 7028"/>
                  <a:gd name="T97" fmla="*/ 22 h 4999"/>
                  <a:gd name="T98" fmla="*/ 4 w 7028"/>
                  <a:gd name="T99" fmla="*/ 22 h 4999"/>
                  <a:gd name="T100" fmla="*/ 2 w 7028"/>
                  <a:gd name="T101" fmla="*/ 22 h 4999"/>
                  <a:gd name="T102" fmla="*/ 1 w 7028"/>
                  <a:gd name="T103" fmla="*/ 22 h 4999"/>
                  <a:gd name="T104" fmla="*/ 0 w 7028"/>
                  <a:gd name="T105" fmla="*/ 22 h 499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7028" h="4999">
                    <a:moveTo>
                      <a:pt x="0" y="4865"/>
                    </a:moveTo>
                    <a:lnTo>
                      <a:pt x="3" y="4870"/>
                    </a:lnTo>
                    <a:lnTo>
                      <a:pt x="9" y="4876"/>
                    </a:lnTo>
                    <a:lnTo>
                      <a:pt x="17" y="4882"/>
                    </a:lnTo>
                    <a:lnTo>
                      <a:pt x="27" y="4889"/>
                    </a:lnTo>
                    <a:lnTo>
                      <a:pt x="40" y="4895"/>
                    </a:lnTo>
                    <a:lnTo>
                      <a:pt x="54" y="4902"/>
                    </a:lnTo>
                    <a:lnTo>
                      <a:pt x="71" y="4909"/>
                    </a:lnTo>
                    <a:lnTo>
                      <a:pt x="89" y="4915"/>
                    </a:lnTo>
                    <a:lnTo>
                      <a:pt x="110" y="4923"/>
                    </a:lnTo>
                    <a:lnTo>
                      <a:pt x="132" y="4929"/>
                    </a:lnTo>
                    <a:lnTo>
                      <a:pt x="157" y="4935"/>
                    </a:lnTo>
                    <a:lnTo>
                      <a:pt x="183" y="4940"/>
                    </a:lnTo>
                    <a:lnTo>
                      <a:pt x="212" y="4945"/>
                    </a:lnTo>
                    <a:lnTo>
                      <a:pt x="241" y="4950"/>
                    </a:lnTo>
                    <a:lnTo>
                      <a:pt x="273" y="4954"/>
                    </a:lnTo>
                    <a:lnTo>
                      <a:pt x="307" y="4958"/>
                    </a:lnTo>
                    <a:lnTo>
                      <a:pt x="343" y="4961"/>
                    </a:lnTo>
                    <a:lnTo>
                      <a:pt x="380" y="4962"/>
                    </a:lnTo>
                    <a:lnTo>
                      <a:pt x="420" y="4963"/>
                    </a:lnTo>
                    <a:lnTo>
                      <a:pt x="461" y="4963"/>
                    </a:lnTo>
                    <a:lnTo>
                      <a:pt x="503" y="4961"/>
                    </a:lnTo>
                    <a:lnTo>
                      <a:pt x="546" y="4959"/>
                    </a:lnTo>
                    <a:lnTo>
                      <a:pt x="591" y="4954"/>
                    </a:lnTo>
                    <a:lnTo>
                      <a:pt x="639" y="4949"/>
                    </a:lnTo>
                    <a:lnTo>
                      <a:pt x="687" y="4942"/>
                    </a:lnTo>
                    <a:lnTo>
                      <a:pt x="738" y="4934"/>
                    </a:lnTo>
                    <a:lnTo>
                      <a:pt x="788" y="4925"/>
                    </a:lnTo>
                    <a:lnTo>
                      <a:pt x="842" y="4913"/>
                    </a:lnTo>
                    <a:lnTo>
                      <a:pt x="895" y="4900"/>
                    </a:lnTo>
                    <a:lnTo>
                      <a:pt x="951" y="4884"/>
                    </a:lnTo>
                    <a:lnTo>
                      <a:pt x="1007" y="4867"/>
                    </a:lnTo>
                    <a:lnTo>
                      <a:pt x="1065" y="4847"/>
                    </a:lnTo>
                    <a:lnTo>
                      <a:pt x="1074" y="4844"/>
                    </a:lnTo>
                    <a:lnTo>
                      <a:pt x="1102" y="4835"/>
                    </a:lnTo>
                    <a:lnTo>
                      <a:pt x="1145" y="4821"/>
                    </a:lnTo>
                    <a:lnTo>
                      <a:pt x="1203" y="4799"/>
                    </a:lnTo>
                    <a:lnTo>
                      <a:pt x="1272" y="4773"/>
                    </a:lnTo>
                    <a:lnTo>
                      <a:pt x="1353" y="4741"/>
                    </a:lnTo>
                    <a:lnTo>
                      <a:pt x="1442" y="4704"/>
                    </a:lnTo>
                    <a:lnTo>
                      <a:pt x="1538" y="4662"/>
                    </a:lnTo>
                    <a:lnTo>
                      <a:pt x="1588" y="4638"/>
                    </a:lnTo>
                    <a:lnTo>
                      <a:pt x="1639" y="4615"/>
                    </a:lnTo>
                    <a:lnTo>
                      <a:pt x="1691" y="4590"/>
                    </a:lnTo>
                    <a:lnTo>
                      <a:pt x="1743" y="4563"/>
                    </a:lnTo>
                    <a:lnTo>
                      <a:pt x="1797" y="4535"/>
                    </a:lnTo>
                    <a:lnTo>
                      <a:pt x="1850" y="4508"/>
                    </a:lnTo>
                    <a:lnTo>
                      <a:pt x="1903" y="4478"/>
                    </a:lnTo>
                    <a:lnTo>
                      <a:pt x="1957" y="4447"/>
                    </a:lnTo>
                    <a:lnTo>
                      <a:pt x="2008" y="4415"/>
                    </a:lnTo>
                    <a:lnTo>
                      <a:pt x="2060" y="4383"/>
                    </a:lnTo>
                    <a:lnTo>
                      <a:pt x="2111" y="4349"/>
                    </a:lnTo>
                    <a:lnTo>
                      <a:pt x="2160" y="4314"/>
                    </a:lnTo>
                    <a:lnTo>
                      <a:pt x="2209" y="4279"/>
                    </a:lnTo>
                    <a:lnTo>
                      <a:pt x="2255" y="4242"/>
                    </a:lnTo>
                    <a:lnTo>
                      <a:pt x="2299" y="4205"/>
                    </a:lnTo>
                    <a:lnTo>
                      <a:pt x="2342" y="4167"/>
                    </a:lnTo>
                    <a:lnTo>
                      <a:pt x="2372" y="4138"/>
                    </a:lnTo>
                    <a:lnTo>
                      <a:pt x="2402" y="4109"/>
                    </a:lnTo>
                    <a:lnTo>
                      <a:pt x="2430" y="4080"/>
                    </a:lnTo>
                    <a:lnTo>
                      <a:pt x="2456" y="4054"/>
                    </a:lnTo>
                    <a:lnTo>
                      <a:pt x="2479" y="4026"/>
                    </a:lnTo>
                    <a:lnTo>
                      <a:pt x="2502" y="4000"/>
                    </a:lnTo>
                    <a:lnTo>
                      <a:pt x="2524" y="3973"/>
                    </a:lnTo>
                    <a:lnTo>
                      <a:pt x="2543" y="3949"/>
                    </a:lnTo>
                    <a:lnTo>
                      <a:pt x="2562" y="3924"/>
                    </a:lnTo>
                    <a:lnTo>
                      <a:pt x="2579" y="3899"/>
                    </a:lnTo>
                    <a:lnTo>
                      <a:pt x="2596" y="3876"/>
                    </a:lnTo>
                    <a:lnTo>
                      <a:pt x="2610" y="3853"/>
                    </a:lnTo>
                    <a:lnTo>
                      <a:pt x="2624" y="3831"/>
                    </a:lnTo>
                    <a:lnTo>
                      <a:pt x="2637" y="3810"/>
                    </a:lnTo>
                    <a:lnTo>
                      <a:pt x="2648" y="3789"/>
                    </a:lnTo>
                    <a:lnTo>
                      <a:pt x="2659" y="3769"/>
                    </a:lnTo>
                    <a:lnTo>
                      <a:pt x="2677" y="3732"/>
                    </a:lnTo>
                    <a:lnTo>
                      <a:pt x="2693" y="3697"/>
                    </a:lnTo>
                    <a:lnTo>
                      <a:pt x="2706" y="3665"/>
                    </a:lnTo>
                    <a:lnTo>
                      <a:pt x="2716" y="3637"/>
                    </a:lnTo>
                    <a:lnTo>
                      <a:pt x="2732" y="3592"/>
                    </a:lnTo>
                    <a:lnTo>
                      <a:pt x="2743" y="3562"/>
                    </a:lnTo>
                    <a:lnTo>
                      <a:pt x="2746" y="3553"/>
                    </a:lnTo>
                    <a:lnTo>
                      <a:pt x="2754" y="3531"/>
                    </a:lnTo>
                    <a:lnTo>
                      <a:pt x="2767" y="3498"/>
                    </a:lnTo>
                    <a:lnTo>
                      <a:pt x="2783" y="3459"/>
                    </a:lnTo>
                    <a:lnTo>
                      <a:pt x="2802" y="3414"/>
                    </a:lnTo>
                    <a:lnTo>
                      <a:pt x="2821" y="3371"/>
                    </a:lnTo>
                    <a:lnTo>
                      <a:pt x="2832" y="3350"/>
                    </a:lnTo>
                    <a:lnTo>
                      <a:pt x="2842" y="3330"/>
                    </a:lnTo>
                    <a:lnTo>
                      <a:pt x="2852" y="3313"/>
                    </a:lnTo>
                    <a:lnTo>
                      <a:pt x="2862" y="3296"/>
                    </a:lnTo>
                    <a:lnTo>
                      <a:pt x="2892" y="3254"/>
                    </a:lnTo>
                    <a:lnTo>
                      <a:pt x="2940" y="3190"/>
                    </a:lnTo>
                    <a:lnTo>
                      <a:pt x="3000" y="3112"/>
                    </a:lnTo>
                    <a:lnTo>
                      <a:pt x="3070" y="3025"/>
                    </a:lnTo>
                    <a:lnTo>
                      <a:pt x="3143" y="2936"/>
                    </a:lnTo>
                    <a:lnTo>
                      <a:pt x="3216" y="2849"/>
                    </a:lnTo>
                    <a:lnTo>
                      <a:pt x="3250" y="2810"/>
                    </a:lnTo>
                    <a:lnTo>
                      <a:pt x="3282" y="2773"/>
                    </a:lnTo>
                    <a:lnTo>
                      <a:pt x="3312" y="2741"/>
                    </a:lnTo>
                    <a:lnTo>
                      <a:pt x="3339" y="2713"/>
                    </a:lnTo>
                    <a:lnTo>
                      <a:pt x="3371" y="2683"/>
                    </a:lnTo>
                    <a:lnTo>
                      <a:pt x="3407" y="2649"/>
                    </a:lnTo>
                    <a:lnTo>
                      <a:pt x="3447" y="2614"/>
                    </a:lnTo>
                    <a:lnTo>
                      <a:pt x="3490" y="2577"/>
                    </a:lnTo>
                    <a:lnTo>
                      <a:pt x="3537" y="2540"/>
                    </a:lnTo>
                    <a:lnTo>
                      <a:pt x="3584" y="2501"/>
                    </a:lnTo>
                    <a:lnTo>
                      <a:pt x="3632" y="2462"/>
                    </a:lnTo>
                    <a:lnTo>
                      <a:pt x="3682" y="2424"/>
                    </a:lnTo>
                    <a:lnTo>
                      <a:pt x="3778" y="2352"/>
                    </a:lnTo>
                    <a:lnTo>
                      <a:pt x="3867" y="2286"/>
                    </a:lnTo>
                    <a:lnTo>
                      <a:pt x="3943" y="2231"/>
                    </a:lnTo>
                    <a:lnTo>
                      <a:pt x="4002" y="2190"/>
                    </a:lnTo>
                    <a:lnTo>
                      <a:pt x="4039" y="2164"/>
                    </a:lnTo>
                    <a:lnTo>
                      <a:pt x="4095" y="2126"/>
                    </a:lnTo>
                    <a:lnTo>
                      <a:pt x="4164" y="2079"/>
                    </a:lnTo>
                    <a:lnTo>
                      <a:pt x="4245" y="2025"/>
                    </a:lnTo>
                    <a:lnTo>
                      <a:pt x="4336" y="1964"/>
                    </a:lnTo>
                    <a:lnTo>
                      <a:pt x="4432" y="1898"/>
                    </a:lnTo>
                    <a:lnTo>
                      <a:pt x="4534" y="1830"/>
                    </a:lnTo>
                    <a:lnTo>
                      <a:pt x="4637" y="1761"/>
                    </a:lnTo>
                    <a:lnTo>
                      <a:pt x="4739" y="1693"/>
                    </a:lnTo>
                    <a:lnTo>
                      <a:pt x="4839" y="1626"/>
                    </a:lnTo>
                    <a:lnTo>
                      <a:pt x="4932" y="1565"/>
                    </a:lnTo>
                    <a:lnTo>
                      <a:pt x="5016" y="1508"/>
                    </a:lnTo>
                    <a:lnTo>
                      <a:pt x="5089" y="1459"/>
                    </a:lnTo>
                    <a:lnTo>
                      <a:pt x="5149" y="1419"/>
                    </a:lnTo>
                    <a:lnTo>
                      <a:pt x="5193" y="1389"/>
                    </a:lnTo>
                    <a:lnTo>
                      <a:pt x="5218" y="1372"/>
                    </a:lnTo>
                    <a:lnTo>
                      <a:pt x="5263" y="1340"/>
                    </a:lnTo>
                    <a:lnTo>
                      <a:pt x="5340" y="1289"/>
                    </a:lnTo>
                    <a:lnTo>
                      <a:pt x="5438" y="1223"/>
                    </a:lnTo>
                    <a:lnTo>
                      <a:pt x="5546" y="1150"/>
                    </a:lnTo>
                    <a:lnTo>
                      <a:pt x="5655" y="1077"/>
                    </a:lnTo>
                    <a:lnTo>
                      <a:pt x="5754" y="1009"/>
                    </a:lnTo>
                    <a:lnTo>
                      <a:pt x="5796" y="979"/>
                    </a:lnTo>
                    <a:lnTo>
                      <a:pt x="5831" y="952"/>
                    </a:lnTo>
                    <a:lnTo>
                      <a:pt x="5860" y="932"/>
                    </a:lnTo>
                    <a:lnTo>
                      <a:pt x="5879" y="915"/>
                    </a:lnTo>
                    <a:lnTo>
                      <a:pt x="5899" y="898"/>
                    </a:lnTo>
                    <a:lnTo>
                      <a:pt x="5931" y="871"/>
                    </a:lnTo>
                    <a:lnTo>
                      <a:pt x="5974" y="837"/>
                    </a:lnTo>
                    <a:lnTo>
                      <a:pt x="6024" y="797"/>
                    </a:lnTo>
                    <a:lnTo>
                      <a:pt x="6081" y="751"/>
                    </a:lnTo>
                    <a:lnTo>
                      <a:pt x="6142" y="702"/>
                    </a:lnTo>
                    <a:lnTo>
                      <a:pt x="6206" y="652"/>
                    </a:lnTo>
                    <a:lnTo>
                      <a:pt x="6271" y="600"/>
                    </a:lnTo>
                    <a:lnTo>
                      <a:pt x="6335" y="550"/>
                    </a:lnTo>
                    <a:lnTo>
                      <a:pt x="6396" y="501"/>
                    </a:lnTo>
                    <a:lnTo>
                      <a:pt x="6452" y="456"/>
                    </a:lnTo>
                    <a:lnTo>
                      <a:pt x="6503" y="416"/>
                    </a:lnTo>
                    <a:lnTo>
                      <a:pt x="6546" y="383"/>
                    </a:lnTo>
                    <a:lnTo>
                      <a:pt x="6578" y="357"/>
                    </a:lnTo>
                    <a:lnTo>
                      <a:pt x="6598" y="341"/>
                    </a:lnTo>
                    <a:lnTo>
                      <a:pt x="6607" y="335"/>
                    </a:lnTo>
                    <a:lnTo>
                      <a:pt x="7019" y="0"/>
                    </a:lnTo>
                    <a:lnTo>
                      <a:pt x="7023" y="1"/>
                    </a:lnTo>
                    <a:lnTo>
                      <a:pt x="7027" y="5"/>
                    </a:lnTo>
                    <a:lnTo>
                      <a:pt x="7028" y="8"/>
                    </a:lnTo>
                    <a:lnTo>
                      <a:pt x="7027" y="12"/>
                    </a:lnTo>
                    <a:lnTo>
                      <a:pt x="7024" y="19"/>
                    </a:lnTo>
                    <a:lnTo>
                      <a:pt x="7018" y="25"/>
                    </a:lnTo>
                    <a:lnTo>
                      <a:pt x="6996" y="43"/>
                    </a:lnTo>
                    <a:lnTo>
                      <a:pt x="6948" y="82"/>
                    </a:lnTo>
                    <a:lnTo>
                      <a:pt x="6884" y="135"/>
                    </a:lnTo>
                    <a:lnTo>
                      <a:pt x="6811" y="194"/>
                    </a:lnTo>
                    <a:lnTo>
                      <a:pt x="6739" y="252"/>
                    </a:lnTo>
                    <a:lnTo>
                      <a:pt x="6678" y="302"/>
                    </a:lnTo>
                    <a:lnTo>
                      <a:pt x="6633" y="337"/>
                    </a:lnTo>
                    <a:lnTo>
                      <a:pt x="6617" y="350"/>
                    </a:lnTo>
                    <a:lnTo>
                      <a:pt x="6610" y="356"/>
                    </a:lnTo>
                    <a:lnTo>
                      <a:pt x="6589" y="374"/>
                    </a:lnTo>
                    <a:lnTo>
                      <a:pt x="6556" y="400"/>
                    </a:lnTo>
                    <a:lnTo>
                      <a:pt x="6514" y="434"/>
                    </a:lnTo>
                    <a:lnTo>
                      <a:pt x="6464" y="477"/>
                    </a:lnTo>
                    <a:lnTo>
                      <a:pt x="6407" y="523"/>
                    </a:lnTo>
                    <a:lnTo>
                      <a:pt x="6346" y="572"/>
                    </a:lnTo>
                    <a:lnTo>
                      <a:pt x="6282" y="625"/>
                    </a:lnTo>
                    <a:lnTo>
                      <a:pt x="6217" y="677"/>
                    </a:lnTo>
                    <a:lnTo>
                      <a:pt x="6154" y="730"/>
                    </a:lnTo>
                    <a:lnTo>
                      <a:pt x="6093" y="779"/>
                    </a:lnTo>
                    <a:lnTo>
                      <a:pt x="6036" y="826"/>
                    </a:lnTo>
                    <a:lnTo>
                      <a:pt x="5987" y="867"/>
                    </a:lnTo>
                    <a:lnTo>
                      <a:pt x="5945" y="901"/>
                    </a:lnTo>
                    <a:lnTo>
                      <a:pt x="5914" y="926"/>
                    </a:lnTo>
                    <a:lnTo>
                      <a:pt x="5893" y="942"/>
                    </a:lnTo>
                    <a:lnTo>
                      <a:pt x="5844" y="979"/>
                    </a:lnTo>
                    <a:lnTo>
                      <a:pt x="5767" y="1033"/>
                    </a:lnTo>
                    <a:lnTo>
                      <a:pt x="5672" y="1097"/>
                    </a:lnTo>
                    <a:lnTo>
                      <a:pt x="5567" y="1167"/>
                    </a:lnTo>
                    <a:lnTo>
                      <a:pt x="5461" y="1238"/>
                    </a:lnTo>
                    <a:lnTo>
                      <a:pt x="5363" y="1303"/>
                    </a:lnTo>
                    <a:lnTo>
                      <a:pt x="5283" y="1357"/>
                    </a:lnTo>
                    <a:lnTo>
                      <a:pt x="5228" y="1393"/>
                    </a:lnTo>
                    <a:lnTo>
                      <a:pt x="5199" y="1411"/>
                    </a:lnTo>
                    <a:lnTo>
                      <a:pt x="5153" y="1442"/>
                    </a:lnTo>
                    <a:lnTo>
                      <a:pt x="5091" y="1482"/>
                    </a:lnTo>
                    <a:lnTo>
                      <a:pt x="5017" y="1532"/>
                    </a:lnTo>
                    <a:lnTo>
                      <a:pt x="4932" y="1588"/>
                    </a:lnTo>
                    <a:lnTo>
                      <a:pt x="4839" y="1649"/>
                    </a:lnTo>
                    <a:lnTo>
                      <a:pt x="4741" y="1714"/>
                    </a:lnTo>
                    <a:lnTo>
                      <a:pt x="4639" y="1781"/>
                    </a:lnTo>
                    <a:lnTo>
                      <a:pt x="4537" y="1849"/>
                    </a:lnTo>
                    <a:lnTo>
                      <a:pt x="4438" y="1916"/>
                    </a:lnTo>
                    <a:lnTo>
                      <a:pt x="4342" y="1980"/>
                    </a:lnTo>
                    <a:lnTo>
                      <a:pt x="4253" y="2039"/>
                    </a:lnTo>
                    <a:lnTo>
                      <a:pt x="4173" y="2093"/>
                    </a:lnTo>
                    <a:lnTo>
                      <a:pt x="4105" y="2140"/>
                    </a:lnTo>
                    <a:lnTo>
                      <a:pt x="4050" y="2177"/>
                    </a:lnTo>
                    <a:lnTo>
                      <a:pt x="4012" y="2205"/>
                    </a:lnTo>
                    <a:lnTo>
                      <a:pt x="3991" y="2220"/>
                    </a:lnTo>
                    <a:lnTo>
                      <a:pt x="3930" y="2263"/>
                    </a:lnTo>
                    <a:lnTo>
                      <a:pt x="3843" y="2326"/>
                    </a:lnTo>
                    <a:lnTo>
                      <a:pt x="3739" y="2404"/>
                    </a:lnTo>
                    <a:lnTo>
                      <a:pt x="3683" y="2445"/>
                    </a:lnTo>
                    <a:lnTo>
                      <a:pt x="3627" y="2488"/>
                    </a:lnTo>
                    <a:lnTo>
                      <a:pt x="3573" y="2530"/>
                    </a:lnTo>
                    <a:lnTo>
                      <a:pt x="3520" y="2573"/>
                    </a:lnTo>
                    <a:lnTo>
                      <a:pt x="3472" y="2615"/>
                    </a:lnTo>
                    <a:lnTo>
                      <a:pt x="3428" y="2653"/>
                    </a:lnTo>
                    <a:lnTo>
                      <a:pt x="3408" y="2671"/>
                    </a:lnTo>
                    <a:lnTo>
                      <a:pt x="3391" y="2689"/>
                    </a:lnTo>
                    <a:lnTo>
                      <a:pt x="3374" y="2705"/>
                    </a:lnTo>
                    <a:lnTo>
                      <a:pt x="3361" y="2721"/>
                    </a:lnTo>
                    <a:lnTo>
                      <a:pt x="3345" y="2737"/>
                    </a:lnTo>
                    <a:lnTo>
                      <a:pt x="3304" y="2783"/>
                    </a:lnTo>
                    <a:lnTo>
                      <a:pt x="3243" y="2852"/>
                    </a:lnTo>
                    <a:lnTo>
                      <a:pt x="3171" y="2938"/>
                    </a:lnTo>
                    <a:lnTo>
                      <a:pt x="3132" y="2985"/>
                    </a:lnTo>
                    <a:lnTo>
                      <a:pt x="3093" y="3035"/>
                    </a:lnTo>
                    <a:lnTo>
                      <a:pt x="3054" y="3084"/>
                    </a:lnTo>
                    <a:lnTo>
                      <a:pt x="3016" y="3136"/>
                    </a:lnTo>
                    <a:lnTo>
                      <a:pt x="2980" y="3185"/>
                    </a:lnTo>
                    <a:lnTo>
                      <a:pt x="2947" y="3234"/>
                    </a:lnTo>
                    <a:lnTo>
                      <a:pt x="2931" y="3258"/>
                    </a:lnTo>
                    <a:lnTo>
                      <a:pt x="2918" y="3282"/>
                    </a:lnTo>
                    <a:lnTo>
                      <a:pt x="2905" y="3303"/>
                    </a:lnTo>
                    <a:lnTo>
                      <a:pt x="2893" y="3326"/>
                    </a:lnTo>
                    <a:lnTo>
                      <a:pt x="2863" y="3384"/>
                    </a:lnTo>
                    <a:lnTo>
                      <a:pt x="2841" y="3429"/>
                    </a:lnTo>
                    <a:lnTo>
                      <a:pt x="2825" y="3463"/>
                    </a:lnTo>
                    <a:lnTo>
                      <a:pt x="2814" y="3490"/>
                    </a:lnTo>
                    <a:lnTo>
                      <a:pt x="2807" y="3511"/>
                    </a:lnTo>
                    <a:lnTo>
                      <a:pt x="2802" y="3529"/>
                    </a:lnTo>
                    <a:lnTo>
                      <a:pt x="2797" y="3546"/>
                    </a:lnTo>
                    <a:lnTo>
                      <a:pt x="2791" y="3566"/>
                    </a:lnTo>
                    <a:lnTo>
                      <a:pt x="2783" y="3592"/>
                    </a:lnTo>
                    <a:lnTo>
                      <a:pt x="2766" y="3636"/>
                    </a:lnTo>
                    <a:lnTo>
                      <a:pt x="2754" y="3665"/>
                    </a:lnTo>
                    <a:lnTo>
                      <a:pt x="2739" y="3698"/>
                    </a:lnTo>
                    <a:lnTo>
                      <a:pt x="2721" y="3735"/>
                    </a:lnTo>
                    <a:lnTo>
                      <a:pt x="2701" y="3774"/>
                    </a:lnTo>
                    <a:lnTo>
                      <a:pt x="2677" y="3817"/>
                    </a:lnTo>
                    <a:lnTo>
                      <a:pt x="2650" y="3862"/>
                    </a:lnTo>
                    <a:lnTo>
                      <a:pt x="2621" y="3910"/>
                    </a:lnTo>
                    <a:lnTo>
                      <a:pt x="2587" y="3959"/>
                    </a:lnTo>
                    <a:lnTo>
                      <a:pt x="2568" y="3985"/>
                    </a:lnTo>
                    <a:lnTo>
                      <a:pt x="2548" y="4010"/>
                    </a:lnTo>
                    <a:lnTo>
                      <a:pt x="2528" y="4037"/>
                    </a:lnTo>
                    <a:lnTo>
                      <a:pt x="2507" y="4064"/>
                    </a:lnTo>
                    <a:lnTo>
                      <a:pt x="2485" y="4091"/>
                    </a:lnTo>
                    <a:lnTo>
                      <a:pt x="2462" y="4118"/>
                    </a:lnTo>
                    <a:lnTo>
                      <a:pt x="2437" y="4145"/>
                    </a:lnTo>
                    <a:lnTo>
                      <a:pt x="2412" y="4172"/>
                    </a:lnTo>
                    <a:lnTo>
                      <a:pt x="2404" y="4180"/>
                    </a:lnTo>
                    <a:lnTo>
                      <a:pt x="2383" y="4203"/>
                    </a:lnTo>
                    <a:lnTo>
                      <a:pt x="2365" y="4218"/>
                    </a:lnTo>
                    <a:lnTo>
                      <a:pt x="2344" y="4238"/>
                    </a:lnTo>
                    <a:lnTo>
                      <a:pt x="2318" y="4261"/>
                    </a:lnTo>
                    <a:lnTo>
                      <a:pt x="2287" y="4285"/>
                    </a:lnTo>
                    <a:lnTo>
                      <a:pt x="2251" y="4313"/>
                    </a:lnTo>
                    <a:lnTo>
                      <a:pt x="2209" y="4343"/>
                    </a:lnTo>
                    <a:lnTo>
                      <a:pt x="2162" y="4375"/>
                    </a:lnTo>
                    <a:lnTo>
                      <a:pt x="2110" y="4409"/>
                    </a:lnTo>
                    <a:lnTo>
                      <a:pt x="2051" y="4445"/>
                    </a:lnTo>
                    <a:lnTo>
                      <a:pt x="1986" y="4482"/>
                    </a:lnTo>
                    <a:lnTo>
                      <a:pt x="1915" y="4521"/>
                    </a:lnTo>
                    <a:lnTo>
                      <a:pt x="1838" y="4561"/>
                    </a:lnTo>
                    <a:lnTo>
                      <a:pt x="1834" y="4563"/>
                    </a:lnTo>
                    <a:lnTo>
                      <a:pt x="1822" y="4569"/>
                    </a:lnTo>
                    <a:lnTo>
                      <a:pt x="1803" y="4580"/>
                    </a:lnTo>
                    <a:lnTo>
                      <a:pt x="1776" y="4594"/>
                    </a:lnTo>
                    <a:lnTo>
                      <a:pt x="1743" y="4611"/>
                    </a:lnTo>
                    <a:lnTo>
                      <a:pt x="1704" y="4631"/>
                    </a:lnTo>
                    <a:lnTo>
                      <a:pt x="1659" y="4653"/>
                    </a:lnTo>
                    <a:lnTo>
                      <a:pt x="1609" y="4678"/>
                    </a:lnTo>
                    <a:lnTo>
                      <a:pt x="1552" y="4703"/>
                    </a:lnTo>
                    <a:lnTo>
                      <a:pt x="1491" y="4730"/>
                    </a:lnTo>
                    <a:lnTo>
                      <a:pt x="1425" y="4758"/>
                    </a:lnTo>
                    <a:lnTo>
                      <a:pt x="1355" y="4787"/>
                    </a:lnTo>
                    <a:lnTo>
                      <a:pt x="1281" y="4814"/>
                    </a:lnTo>
                    <a:lnTo>
                      <a:pt x="1204" y="4843"/>
                    </a:lnTo>
                    <a:lnTo>
                      <a:pt x="1124" y="4870"/>
                    </a:lnTo>
                    <a:lnTo>
                      <a:pt x="1040" y="4897"/>
                    </a:lnTo>
                    <a:lnTo>
                      <a:pt x="1029" y="4901"/>
                    </a:lnTo>
                    <a:lnTo>
                      <a:pt x="997" y="4910"/>
                    </a:lnTo>
                    <a:lnTo>
                      <a:pt x="974" y="4917"/>
                    </a:lnTo>
                    <a:lnTo>
                      <a:pt x="946" y="4926"/>
                    </a:lnTo>
                    <a:lnTo>
                      <a:pt x="913" y="4934"/>
                    </a:lnTo>
                    <a:lnTo>
                      <a:pt x="876" y="4942"/>
                    </a:lnTo>
                    <a:lnTo>
                      <a:pt x="834" y="4951"/>
                    </a:lnTo>
                    <a:lnTo>
                      <a:pt x="789" y="4961"/>
                    </a:lnTo>
                    <a:lnTo>
                      <a:pt x="740" y="4969"/>
                    </a:lnTo>
                    <a:lnTo>
                      <a:pt x="686" y="4977"/>
                    </a:lnTo>
                    <a:lnTo>
                      <a:pt x="629" y="4984"/>
                    </a:lnTo>
                    <a:lnTo>
                      <a:pt x="569" y="4990"/>
                    </a:lnTo>
                    <a:lnTo>
                      <a:pt x="505" y="4995"/>
                    </a:lnTo>
                    <a:lnTo>
                      <a:pt x="437" y="4999"/>
                    </a:lnTo>
                    <a:lnTo>
                      <a:pt x="426" y="4998"/>
                    </a:lnTo>
                    <a:lnTo>
                      <a:pt x="395" y="4996"/>
                    </a:lnTo>
                    <a:lnTo>
                      <a:pt x="348" y="4993"/>
                    </a:lnTo>
                    <a:lnTo>
                      <a:pt x="291" y="4986"/>
                    </a:lnTo>
                    <a:lnTo>
                      <a:pt x="260" y="4982"/>
                    </a:lnTo>
                    <a:lnTo>
                      <a:pt x="228" y="4977"/>
                    </a:lnTo>
                    <a:lnTo>
                      <a:pt x="196" y="4970"/>
                    </a:lnTo>
                    <a:lnTo>
                      <a:pt x="164" y="4963"/>
                    </a:lnTo>
                    <a:lnTo>
                      <a:pt x="133" y="4954"/>
                    </a:lnTo>
                    <a:lnTo>
                      <a:pt x="103" y="4945"/>
                    </a:lnTo>
                    <a:lnTo>
                      <a:pt x="89" y="4940"/>
                    </a:lnTo>
                    <a:lnTo>
                      <a:pt x="76" y="4934"/>
                    </a:lnTo>
                    <a:lnTo>
                      <a:pt x="62" y="4928"/>
                    </a:lnTo>
                    <a:lnTo>
                      <a:pt x="50" y="4921"/>
                    </a:lnTo>
                    <a:lnTo>
                      <a:pt x="0" y="4865"/>
                    </a:lnTo>
                    <a:close/>
                  </a:path>
                </a:pathLst>
              </a:custGeom>
              <a:solidFill>
                <a:srgbClr val="D4D9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27" name="Freeform 2247">
                <a:extLst>
                  <a:ext uri="{FF2B5EF4-FFF2-40B4-BE49-F238E27FC236}">
                    <a16:creationId xmlns:a16="http://schemas.microsoft.com/office/drawing/2014/main" id="{7497B95B-D1DD-4140-BA12-9519FF1EB5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9" y="3406"/>
                <a:ext cx="31" cy="18"/>
              </a:xfrm>
              <a:custGeom>
                <a:avLst/>
                <a:gdLst>
                  <a:gd name="T0" fmla="*/ 0 w 457"/>
                  <a:gd name="T1" fmla="*/ 1 h 269"/>
                  <a:gd name="T2" fmla="*/ 0 w 457"/>
                  <a:gd name="T3" fmla="*/ 1 h 269"/>
                  <a:gd name="T4" fmla="*/ 0 w 457"/>
                  <a:gd name="T5" fmla="*/ 1 h 269"/>
                  <a:gd name="T6" fmla="*/ 1 w 457"/>
                  <a:gd name="T7" fmla="*/ 1 h 269"/>
                  <a:gd name="T8" fmla="*/ 1 w 457"/>
                  <a:gd name="T9" fmla="*/ 1 h 269"/>
                  <a:gd name="T10" fmla="*/ 1 w 457"/>
                  <a:gd name="T11" fmla="*/ 0 h 269"/>
                  <a:gd name="T12" fmla="*/ 1 w 457"/>
                  <a:gd name="T13" fmla="*/ 0 h 269"/>
                  <a:gd name="T14" fmla="*/ 2 w 457"/>
                  <a:gd name="T15" fmla="*/ 0 h 269"/>
                  <a:gd name="T16" fmla="*/ 2 w 457"/>
                  <a:gd name="T17" fmla="*/ 0 h 269"/>
                  <a:gd name="T18" fmla="*/ 2 w 457"/>
                  <a:gd name="T19" fmla="*/ 0 h 269"/>
                  <a:gd name="T20" fmla="*/ 2 w 457"/>
                  <a:gd name="T21" fmla="*/ 0 h 269"/>
                  <a:gd name="T22" fmla="*/ 2 w 457"/>
                  <a:gd name="T23" fmla="*/ 0 h 269"/>
                  <a:gd name="T24" fmla="*/ 2 w 457"/>
                  <a:gd name="T25" fmla="*/ 0 h 269"/>
                  <a:gd name="T26" fmla="*/ 2 w 457"/>
                  <a:gd name="T27" fmla="*/ 0 h 269"/>
                  <a:gd name="T28" fmla="*/ 2 w 457"/>
                  <a:gd name="T29" fmla="*/ 0 h 269"/>
                  <a:gd name="T30" fmla="*/ 2 w 457"/>
                  <a:gd name="T31" fmla="*/ 0 h 269"/>
                  <a:gd name="T32" fmla="*/ 1 w 457"/>
                  <a:gd name="T33" fmla="*/ 1 h 269"/>
                  <a:gd name="T34" fmla="*/ 1 w 457"/>
                  <a:gd name="T35" fmla="*/ 1 h 269"/>
                  <a:gd name="T36" fmla="*/ 1 w 457"/>
                  <a:gd name="T37" fmla="*/ 1 h 269"/>
                  <a:gd name="T38" fmla="*/ 1 w 457"/>
                  <a:gd name="T39" fmla="*/ 1 h 269"/>
                  <a:gd name="T40" fmla="*/ 1 w 457"/>
                  <a:gd name="T41" fmla="*/ 1 h 269"/>
                  <a:gd name="T42" fmla="*/ 1 w 457"/>
                  <a:gd name="T43" fmla="*/ 1 h 269"/>
                  <a:gd name="T44" fmla="*/ 1 w 457"/>
                  <a:gd name="T45" fmla="*/ 1 h 269"/>
                  <a:gd name="T46" fmla="*/ 1 w 457"/>
                  <a:gd name="T47" fmla="*/ 1 h 269"/>
                  <a:gd name="T48" fmla="*/ 0 w 457"/>
                  <a:gd name="T49" fmla="*/ 1 h 269"/>
                  <a:gd name="T50" fmla="*/ 0 w 457"/>
                  <a:gd name="T51" fmla="*/ 1 h 269"/>
                  <a:gd name="T52" fmla="*/ 0 w 457"/>
                  <a:gd name="T53" fmla="*/ 1 h 26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57" h="269">
                    <a:moveTo>
                      <a:pt x="0" y="227"/>
                    </a:moveTo>
                    <a:lnTo>
                      <a:pt x="52" y="203"/>
                    </a:lnTo>
                    <a:lnTo>
                      <a:pt x="106" y="178"/>
                    </a:lnTo>
                    <a:lnTo>
                      <a:pt x="160" y="151"/>
                    </a:lnTo>
                    <a:lnTo>
                      <a:pt x="215" y="123"/>
                    </a:lnTo>
                    <a:lnTo>
                      <a:pt x="270" y="94"/>
                    </a:lnTo>
                    <a:lnTo>
                      <a:pt x="326" y="63"/>
                    </a:lnTo>
                    <a:lnTo>
                      <a:pt x="381" y="33"/>
                    </a:lnTo>
                    <a:lnTo>
                      <a:pt x="437" y="0"/>
                    </a:lnTo>
                    <a:lnTo>
                      <a:pt x="457" y="42"/>
                    </a:lnTo>
                    <a:lnTo>
                      <a:pt x="438" y="52"/>
                    </a:lnTo>
                    <a:lnTo>
                      <a:pt x="420" y="62"/>
                    </a:lnTo>
                    <a:lnTo>
                      <a:pt x="401" y="73"/>
                    </a:lnTo>
                    <a:lnTo>
                      <a:pt x="381" y="83"/>
                    </a:lnTo>
                    <a:lnTo>
                      <a:pt x="362" y="93"/>
                    </a:lnTo>
                    <a:lnTo>
                      <a:pt x="342" y="104"/>
                    </a:lnTo>
                    <a:lnTo>
                      <a:pt x="322" y="114"/>
                    </a:lnTo>
                    <a:lnTo>
                      <a:pt x="301" y="125"/>
                    </a:lnTo>
                    <a:lnTo>
                      <a:pt x="296" y="127"/>
                    </a:lnTo>
                    <a:lnTo>
                      <a:pt x="281" y="137"/>
                    </a:lnTo>
                    <a:lnTo>
                      <a:pt x="256" y="149"/>
                    </a:lnTo>
                    <a:lnTo>
                      <a:pt x="222" y="166"/>
                    </a:lnTo>
                    <a:lnTo>
                      <a:pt x="180" y="188"/>
                    </a:lnTo>
                    <a:lnTo>
                      <a:pt x="130" y="213"/>
                    </a:lnTo>
                    <a:lnTo>
                      <a:pt x="74" y="240"/>
                    </a:lnTo>
                    <a:lnTo>
                      <a:pt x="10" y="269"/>
                    </a:lnTo>
                    <a:lnTo>
                      <a:pt x="0" y="227"/>
                    </a:lnTo>
                    <a:close/>
                  </a:path>
                </a:pathLst>
              </a:custGeom>
              <a:solidFill>
                <a:srgbClr val="F9FB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28" name="Freeform 2248">
                <a:extLst>
                  <a:ext uri="{FF2B5EF4-FFF2-40B4-BE49-F238E27FC236}">
                    <a16:creationId xmlns:a16="http://schemas.microsoft.com/office/drawing/2014/main" id="{8171FEB8-A815-44CD-A104-332D793218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4" y="3337"/>
                <a:ext cx="61" cy="33"/>
              </a:xfrm>
              <a:custGeom>
                <a:avLst/>
                <a:gdLst>
                  <a:gd name="T0" fmla="*/ 2 w 926"/>
                  <a:gd name="T1" fmla="*/ 0 h 494"/>
                  <a:gd name="T2" fmla="*/ 3 w 926"/>
                  <a:gd name="T3" fmla="*/ 0 h 494"/>
                  <a:gd name="T4" fmla="*/ 3 w 926"/>
                  <a:gd name="T5" fmla="*/ 0 h 494"/>
                  <a:gd name="T6" fmla="*/ 3 w 926"/>
                  <a:gd name="T7" fmla="*/ 0 h 494"/>
                  <a:gd name="T8" fmla="*/ 3 w 926"/>
                  <a:gd name="T9" fmla="*/ 0 h 494"/>
                  <a:gd name="T10" fmla="*/ 4 w 926"/>
                  <a:gd name="T11" fmla="*/ 0 h 494"/>
                  <a:gd name="T12" fmla="*/ 4 w 926"/>
                  <a:gd name="T13" fmla="*/ 0 h 494"/>
                  <a:gd name="T14" fmla="*/ 4 w 926"/>
                  <a:gd name="T15" fmla="*/ 0 h 494"/>
                  <a:gd name="T16" fmla="*/ 4 w 926"/>
                  <a:gd name="T17" fmla="*/ 0 h 494"/>
                  <a:gd name="T18" fmla="*/ 4 w 926"/>
                  <a:gd name="T19" fmla="*/ 0 h 494"/>
                  <a:gd name="T20" fmla="*/ 4 w 926"/>
                  <a:gd name="T21" fmla="*/ 0 h 494"/>
                  <a:gd name="T22" fmla="*/ 4 w 926"/>
                  <a:gd name="T23" fmla="*/ 1 h 494"/>
                  <a:gd name="T24" fmla="*/ 4 w 926"/>
                  <a:gd name="T25" fmla="*/ 1 h 494"/>
                  <a:gd name="T26" fmla="*/ 3 w 926"/>
                  <a:gd name="T27" fmla="*/ 1 h 494"/>
                  <a:gd name="T28" fmla="*/ 3 w 926"/>
                  <a:gd name="T29" fmla="*/ 1 h 494"/>
                  <a:gd name="T30" fmla="*/ 3 w 926"/>
                  <a:gd name="T31" fmla="*/ 1 h 494"/>
                  <a:gd name="T32" fmla="*/ 2 w 926"/>
                  <a:gd name="T33" fmla="*/ 2 h 494"/>
                  <a:gd name="T34" fmla="*/ 2 w 926"/>
                  <a:gd name="T35" fmla="*/ 2 h 494"/>
                  <a:gd name="T36" fmla="*/ 1 w 926"/>
                  <a:gd name="T37" fmla="*/ 2 h 494"/>
                  <a:gd name="T38" fmla="*/ 1 w 926"/>
                  <a:gd name="T39" fmla="*/ 2 h 494"/>
                  <a:gd name="T40" fmla="*/ 0 w 926"/>
                  <a:gd name="T41" fmla="*/ 2 h 494"/>
                  <a:gd name="T42" fmla="*/ 0 w 926"/>
                  <a:gd name="T43" fmla="*/ 2 h 494"/>
                  <a:gd name="T44" fmla="*/ 0 w 926"/>
                  <a:gd name="T45" fmla="*/ 2 h 494"/>
                  <a:gd name="T46" fmla="*/ 0 w 926"/>
                  <a:gd name="T47" fmla="*/ 2 h 494"/>
                  <a:gd name="T48" fmla="*/ 0 w 926"/>
                  <a:gd name="T49" fmla="*/ 2 h 494"/>
                  <a:gd name="T50" fmla="*/ 0 w 926"/>
                  <a:gd name="T51" fmla="*/ 2 h 494"/>
                  <a:gd name="T52" fmla="*/ 0 w 926"/>
                  <a:gd name="T53" fmla="*/ 1 h 494"/>
                  <a:gd name="T54" fmla="*/ 1 w 926"/>
                  <a:gd name="T55" fmla="*/ 1 h 494"/>
                  <a:gd name="T56" fmla="*/ 1 w 926"/>
                  <a:gd name="T57" fmla="*/ 1 h 494"/>
                  <a:gd name="T58" fmla="*/ 1 w 926"/>
                  <a:gd name="T59" fmla="*/ 1 h 494"/>
                  <a:gd name="T60" fmla="*/ 2 w 926"/>
                  <a:gd name="T61" fmla="*/ 1 h 494"/>
                  <a:gd name="T62" fmla="*/ 2 w 926"/>
                  <a:gd name="T63" fmla="*/ 0 h 49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26" h="494">
                    <a:moveTo>
                      <a:pt x="488" y="66"/>
                    </a:moveTo>
                    <a:lnTo>
                      <a:pt x="529" y="50"/>
                    </a:lnTo>
                    <a:lnTo>
                      <a:pt x="569" y="38"/>
                    </a:lnTo>
                    <a:lnTo>
                      <a:pt x="607" y="27"/>
                    </a:lnTo>
                    <a:lnTo>
                      <a:pt x="643" y="17"/>
                    </a:lnTo>
                    <a:lnTo>
                      <a:pt x="678" y="10"/>
                    </a:lnTo>
                    <a:lnTo>
                      <a:pt x="711" y="5"/>
                    </a:lnTo>
                    <a:lnTo>
                      <a:pt x="742" y="2"/>
                    </a:lnTo>
                    <a:lnTo>
                      <a:pt x="770" y="0"/>
                    </a:lnTo>
                    <a:lnTo>
                      <a:pt x="797" y="0"/>
                    </a:lnTo>
                    <a:lnTo>
                      <a:pt x="822" y="2"/>
                    </a:lnTo>
                    <a:lnTo>
                      <a:pt x="844" y="5"/>
                    </a:lnTo>
                    <a:lnTo>
                      <a:pt x="864" y="10"/>
                    </a:lnTo>
                    <a:lnTo>
                      <a:pt x="882" y="16"/>
                    </a:lnTo>
                    <a:lnTo>
                      <a:pt x="896" y="24"/>
                    </a:lnTo>
                    <a:lnTo>
                      <a:pt x="908" y="32"/>
                    </a:lnTo>
                    <a:lnTo>
                      <a:pt x="917" y="42"/>
                    </a:lnTo>
                    <a:lnTo>
                      <a:pt x="923" y="53"/>
                    </a:lnTo>
                    <a:lnTo>
                      <a:pt x="926" y="67"/>
                    </a:lnTo>
                    <a:lnTo>
                      <a:pt x="926" y="80"/>
                    </a:lnTo>
                    <a:lnTo>
                      <a:pt x="923" y="95"/>
                    </a:lnTo>
                    <a:lnTo>
                      <a:pt x="917" y="111"/>
                    </a:lnTo>
                    <a:lnTo>
                      <a:pt x="906" y="128"/>
                    </a:lnTo>
                    <a:lnTo>
                      <a:pt x="892" y="145"/>
                    </a:lnTo>
                    <a:lnTo>
                      <a:pt x="874" y="164"/>
                    </a:lnTo>
                    <a:lnTo>
                      <a:pt x="854" y="183"/>
                    </a:lnTo>
                    <a:lnTo>
                      <a:pt x="829" y="203"/>
                    </a:lnTo>
                    <a:lnTo>
                      <a:pt x="799" y="223"/>
                    </a:lnTo>
                    <a:lnTo>
                      <a:pt x="766" y="245"/>
                    </a:lnTo>
                    <a:lnTo>
                      <a:pt x="729" y="267"/>
                    </a:lnTo>
                    <a:lnTo>
                      <a:pt x="688" y="289"/>
                    </a:lnTo>
                    <a:lnTo>
                      <a:pt x="642" y="312"/>
                    </a:lnTo>
                    <a:lnTo>
                      <a:pt x="591" y="336"/>
                    </a:lnTo>
                    <a:lnTo>
                      <a:pt x="510" y="371"/>
                    </a:lnTo>
                    <a:lnTo>
                      <a:pt x="436" y="401"/>
                    </a:lnTo>
                    <a:lnTo>
                      <a:pt x="368" y="427"/>
                    </a:lnTo>
                    <a:lnTo>
                      <a:pt x="306" y="448"/>
                    </a:lnTo>
                    <a:lnTo>
                      <a:pt x="250" y="464"/>
                    </a:lnTo>
                    <a:lnTo>
                      <a:pt x="201" y="478"/>
                    </a:lnTo>
                    <a:lnTo>
                      <a:pt x="157" y="487"/>
                    </a:lnTo>
                    <a:lnTo>
                      <a:pt x="119" y="492"/>
                    </a:lnTo>
                    <a:lnTo>
                      <a:pt x="87" y="494"/>
                    </a:lnTo>
                    <a:lnTo>
                      <a:pt x="60" y="492"/>
                    </a:lnTo>
                    <a:lnTo>
                      <a:pt x="38" y="488"/>
                    </a:lnTo>
                    <a:lnTo>
                      <a:pt x="22" y="481"/>
                    </a:lnTo>
                    <a:lnTo>
                      <a:pt x="10" y="470"/>
                    </a:lnTo>
                    <a:lnTo>
                      <a:pt x="2" y="459"/>
                    </a:lnTo>
                    <a:lnTo>
                      <a:pt x="0" y="445"/>
                    </a:lnTo>
                    <a:lnTo>
                      <a:pt x="2" y="428"/>
                    </a:lnTo>
                    <a:lnTo>
                      <a:pt x="8" y="410"/>
                    </a:lnTo>
                    <a:lnTo>
                      <a:pt x="18" y="390"/>
                    </a:lnTo>
                    <a:lnTo>
                      <a:pt x="32" y="368"/>
                    </a:lnTo>
                    <a:lnTo>
                      <a:pt x="50" y="347"/>
                    </a:lnTo>
                    <a:lnTo>
                      <a:pt x="70" y="323"/>
                    </a:lnTo>
                    <a:lnTo>
                      <a:pt x="95" y="300"/>
                    </a:lnTo>
                    <a:lnTo>
                      <a:pt x="123" y="275"/>
                    </a:lnTo>
                    <a:lnTo>
                      <a:pt x="154" y="250"/>
                    </a:lnTo>
                    <a:lnTo>
                      <a:pt x="188" y="225"/>
                    </a:lnTo>
                    <a:lnTo>
                      <a:pt x="224" y="201"/>
                    </a:lnTo>
                    <a:lnTo>
                      <a:pt x="262" y="176"/>
                    </a:lnTo>
                    <a:lnTo>
                      <a:pt x="303" y="152"/>
                    </a:lnTo>
                    <a:lnTo>
                      <a:pt x="347" y="129"/>
                    </a:lnTo>
                    <a:lnTo>
                      <a:pt x="393" y="107"/>
                    </a:lnTo>
                    <a:lnTo>
                      <a:pt x="440" y="85"/>
                    </a:lnTo>
                    <a:lnTo>
                      <a:pt x="488" y="66"/>
                    </a:lnTo>
                    <a:close/>
                  </a:path>
                </a:pathLst>
              </a:custGeom>
              <a:solidFill>
                <a:srgbClr val="B7BD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29" name="Freeform 2249">
                <a:extLst>
                  <a:ext uri="{FF2B5EF4-FFF2-40B4-BE49-F238E27FC236}">
                    <a16:creationId xmlns:a16="http://schemas.microsoft.com/office/drawing/2014/main" id="{A399B0AE-9A0A-4797-8B6C-DB8B92C28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9" y="3339"/>
                <a:ext cx="53" cy="28"/>
              </a:xfrm>
              <a:custGeom>
                <a:avLst/>
                <a:gdLst>
                  <a:gd name="T0" fmla="*/ 2 w 795"/>
                  <a:gd name="T1" fmla="*/ 0 h 416"/>
                  <a:gd name="T2" fmla="*/ 2 w 795"/>
                  <a:gd name="T3" fmla="*/ 0 h 416"/>
                  <a:gd name="T4" fmla="*/ 3 w 795"/>
                  <a:gd name="T5" fmla="*/ 0 h 416"/>
                  <a:gd name="T6" fmla="*/ 3 w 795"/>
                  <a:gd name="T7" fmla="*/ 0 h 416"/>
                  <a:gd name="T8" fmla="*/ 3 w 795"/>
                  <a:gd name="T9" fmla="*/ 0 h 416"/>
                  <a:gd name="T10" fmla="*/ 3 w 795"/>
                  <a:gd name="T11" fmla="*/ 0 h 416"/>
                  <a:gd name="T12" fmla="*/ 3 w 795"/>
                  <a:gd name="T13" fmla="*/ 0 h 416"/>
                  <a:gd name="T14" fmla="*/ 3 w 795"/>
                  <a:gd name="T15" fmla="*/ 0 h 416"/>
                  <a:gd name="T16" fmla="*/ 4 w 795"/>
                  <a:gd name="T17" fmla="*/ 0 h 416"/>
                  <a:gd name="T18" fmla="*/ 4 w 795"/>
                  <a:gd name="T19" fmla="*/ 0 h 416"/>
                  <a:gd name="T20" fmla="*/ 3 w 795"/>
                  <a:gd name="T21" fmla="*/ 0 h 416"/>
                  <a:gd name="T22" fmla="*/ 3 w 795"/>
                  <a:gd name="T23" fmla="*/ 1 h 416"/>
                  <a:gd name="T24" fmla="*/ 3 w 795"/>
                  <a:gd name="T25" fmla="*/ 1 h 416"/>
                  <a:gd name="T26" fmla="*/ 3 w 795"/>
                  <a:gd name="T27" fmla="*/ 1 h 416"/>
                  <a:gd name="T28" fmla="*/ 3 w 795"/>
                  <a:gd name="T29" fmla="*/ 1 h 416"/>
                  <a:gd name="T30" fmla="*/ 2 w 795"/>
                  <a:gd name="T31" fmla="*/ 1 h 416"/>
                  <a:gd name="T32" fmla="*/ 2 w 795"/>
                  <a:gd name="T33" fmla="*/ 1 h 416"/>
                  <a:gd name="T34" fmla="*/ 1 w 795"/>
                  <a:gd name="T35" fmla="*/ 2 h 416"/>
                  <a:gd name="T36" fmla="*/ 1 w 795"/>
                  <a:gd name="T37" fmla="*/ 2 h 416"/>
                  <a:gd name="T38" fmla="*/ 1 w 795"/>
                  <a:gd name="T39" fmla="*/ 2 h 416"/>
                  <a:gd name="T40" fmla="*/ 0 w 795"/>
                  <a:gd name="T41" fmla="*/ 2 h 416"/>
                  <a:gd name="T42" fmla="*/ 0 w 795"/>
                  <a:gd name="T43" fmla="*/ 2 h 416"/>
                  <a:gd name="T44" fmla="*/ 0 w 795"/>
                  <a:gd name="T45" fmla="*/ 2 h 416"/>
                  <a:gd name="T46" fmla="*/ 0 w 795"/>
                  <a:gd name="T47" fmla="*/ 2 h 416"/>
                  <a:gd name="T48" fmla="*/ 0 w 795"/>
                  <a:gd name="T49" fmla="*/ 2 h 416"/>
                  <a:gd name="T50" fmla="*/ 0 w 795"/>
                  <a:gd name="T51" fmla="*/ 1 h 416"/>
                  <a:gd name="T52" fmla="*/ 0 w 795"/>
                  <a:gd name="T53" fmla="*/ 1 h 416"/>
                  <a:gd name="T54" fmla="*/ 0 w 795"/>
                  <a:gd name="T55" fmla="*/ 1 h 416"/>
                  <a:gd name="T56" fmla="*/ 1 w 795"/>
                  <a:gd name="T57" fmla="*/ 1 h 416"/>
                  <a:gd name="T58" fmla="*/ 1 w 795"/>
                  <a:gd name="T59" fmla="*/ 1 h 416"/>
                  <a:gd name="T60" fmla="*/ 1 w 795"/>
                  <a:gd name="T61" fmla="*/ 1 h 416"/>
                  <a:gd name="T62" fmla="*/ 2 w 795"/>
                  <a:gd name="T63" fmla="*/ 0 h 41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795" h="416">
                    <a:moveTo>
                      <a:pt x="417" y="59"/>
                    </a:moveTo>
                    <a:lnTo>
                      <a:pt x="454" y="45"/>
                    </a:lnTo>
                    <a:lnTo>
                      <a:pt x="488" y="34"/>
                    </a:lnTo>
                    <a:lnTo>
                      <a:pt x="522" y="24"/>
                    </a:lnTo>
                    <a:lnTo>
                      <a:pt x="554" y="16"/>
                    </a:lnTo>
                    <a:lnTo>
                      <a:pt x="584" y="9"/>
                    </a:lnTo>
                    <a:lnTo>
                      <a:pt x="613" y="5"/>
                    </a:lnTo>
                    <a:lnTo>
                      <a:pt x="640" y="2"/>
                    </a:lnTo>
                    <a:lnTo>
                      <a:pt x="664" y="0"/>
                    </a:lnTo>
                    <a:lnTo>
                      <a:pt x="687" y="0"/>
                    </a:lnTo>
                    <a:lnTo>
                      <a:pt x="708" y="1"/>
                    </a:lnTo>
                    <a:lnTo>
                      <a:pt x="727" y="3"/>
                    </a:lnTo>
                    <a:lnTo>
                      <a:pt x="744" y="7"/>
                    </a:lnTo>
                    <a:lnTo>
                      <a:pt x="758" y="12"/>
                    </a:lnTo>
                    <a:lnTo>
                      <a:pt x="770" y="19"/>
                    </a:lnTo>
                    <a:lnTo>
                      <a:pt x="781" y="26"/>
                    </a:lnTo>
                    <a:lnTo>
                      <a:pt x="788" y="35"/>
                    </a:lnTo>
                    <a:lnTo>
                      <a:pt x="793" y="44"/>
                    </a:lnTo>
                    <a:lnTo>
                      <a:pt x="795" y="55"/>
                    </a:lnTo>
                    <a:lnTo>
                      <a:pt x="794" y="67"/>
                    </a:lnTo>
                    <a:lnTo>
                      <a:pt x="791" y="79"/>
                    </a:lnTo>
                    <a:lnTo>
                      <a:pt x="786" y="93"/>
                    </a:lnTo>
                    <a:lnTo>
                      <a:pt x="777" y="106"/>
                    </a:lnTo>
                    <a:lnTo>
                      <a:pt x="764" y="121"/>
                    </a:lnTo>
                    <a:lnTo>
                      <a:pt x="750" y="137"/>
                    </a:lnTo>
                    <a:lnTo>
                      <a:pt x="731" y="153"/>
                    </a:lnTo>
                    <a:lnTo>
                      <a:pt x="711" y="170"/>
                    </a:lnTo>
                    <a:lnTo>
                      <a:pt x="686" y="187"/>
                    </a:lnTo>
                    <a:lnTo>
                      <a:pt x="658" y="205"/>
                    </a:lnTo>
                    <a:lnTo>
                      <a:pt x="626" y="223"/>
                    </a:lnTo>
                    <a:lnTo>
                      <a:pt x="591" y="242"/>
                    </a:lnTo>
                    <a:lnTo>
                      <a:pt x="553" y="260"/>
                    </a:lnTo>
                    <a:lnTo>
                      <a:pt x="511" y="280"/>
                    </a:lnTo>
                    <a:lnTo>
                      <a:pt x="442" y="310"/>
                    </a:lnTo>
                    <a:lnTo>
                      <a:pt x="379" y="335"/>
                    </a:lnTo>
                    <a:lnTo>
                      <a:pt x="322" y="356"/>
                    </a:lnTo>
                    <a:lnTo>
                      <a:pt x="269" y="375"/>
                    </a:lnTo>
                    <a:lnTo>
                      <a:pt x="222" y="389"/>
                    </a:lnTo>
                    <a:lnTo>
                      <a:pt x="180" y="400"/>
                    </a:lnTo>
                    <a:lnTo>
                      <a:pt x="141" y="409"/>
                    </a:lnTo>
                    <a:lnTo>
                      <a:pt x="109" y="414"/>
                    </a:lnTo>
                    <a:lnTo>
                      <a:pt x="81" y="416"/>
                    </a:lnTo>
                    <a:lnTo>
                      <a:pt x="57" y="415"/>
                    </a:lnTo>
                    <a:lnTo>
                      <a:pt x="37" y="413"/>
                    </a:lnTo>
                    <a:lnTo>
                      <a:pt x="22" y="407"/>
                    </a:lnTo>
                    <a:lnTo>
                      <a:pt x="12" y="399"/>
                    </a:lnTo>
                    <a:lnTo>
                      <a:pt x="5" y="390"/>
                    </a:lnTo>
                    <a:lnTo>
                      <a:pt x="0" y="379"/>
                    </a:lnTo>
                    <a:lnTo>
                      <a:pt x="1" y="365"/>
                    </a:lnTo>
                    <a:lnTo>
                      <a:pt x="6" y="351"/>
                    </a:lnTo>
                    <a:lnTo>
                      <a:pt x="13" y="335"/>
                    </a:lnTo>
                    <a:lnTo>
                      <a:pt x="24" y="318"/>
                    </a:lnTo>
                    <a:lnTo>
                      <a:pt x="39" y="300"/>
                    </a:lnTo>
                    <a:lnTo>
                      <a:pt x="56" y="281"/>
                    </a:lnTo>
                    <a:lnTo>
                      <a:pt x="76" y="260"/>
                    </a:lnTo>
                    <a:lnTo>
                      <a:pt x="99" y="241"/>
                    </a:lnTo>
                    <a:lnTo>
                      <a:pt x="125" y="219"/>
                    </a:lnTo>
                    <a:lnTo>
                      <a:pt x="154" y="199"/>
                    </a:lnTo>
                    <a:lnTo>
                      <a:pt x="185" y="178"/>
                    </a:lnTo>
                    <a:lnTo>
                      <a:pt x="219" y="156"/>
                    </a:lnTo>
                    <a:lnTo>
                      <a:pt x="255" y="136"/>
                    </a:lnTo>
                    <a:lnTo>
                      <a:pt x="292" y="115"/>
                    </a:lnTo>
                    <a:lnTo>
                      <a:pt x="332" y="96"/>
                    </a:lnTo>
                    <a:lnTo>
                      <a:pt x="374" y="77"/>
                    </a:lnTo>
                    <a:lnTo>
                      <a:pt x="417" y="59"/>
                    </a:lnTo>
                    <a:close/>
                  </a:path>
                </a:pathLst>
              </a:custGeom>
              <a:solidFill>
                <a:srgbClr val="BFC6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30" name="Freeform 2250">
                <a:extLst>
                  <a:ext uri="{FF2B5EF4-FFF2-40B4-BE49-F238E27FC236}">
                    <a16:creationId xmlns:a16="http://schemas.microsoft.com/office/drawing/2014/main" id="{97A085FE-4E8C-48F7-B751-C452EBB54A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3341"/>
                <a:ext cx="44" cy="23"/>
              </a:xfrm>
              <a:custGeom>
                <a:avLst/>
                <a:gdLst>
                  <a:gd name="T0" fmla="*/ 2 w 664"/>
                  <a:gd name="T1" fmla="*/ 0 h 340"/>
                  <a:gd name="T2" fmla="*/ 2 w 664"/>
                  <a:gd name="T3" fmla="*/ 0 h 340"/>
                  <a:gd name="T4" fmla="*/ 2 w 664"/>
                  <a:gd name="T5" fmla="*/ 0 h 340"/>
                  <a:gd name="T6" fmla="*/ 2 w 664"/>
                  <a:gd name="T7" fmla="*/ 0 h 340"/>
                  <a:gd name="T8" fmla="*/ 3 w 664"/>
                  <a:gd name="T9" fmla="*/ 0 h 340"/>
                  <a:gd name="T10" fmla="*/ 3 w 664"/>
                  <a:gd name="T11" fmla="*/ 0 h 340"/>
                  <a:gd name="T12" fmla="*/ 3 w 664"/>
                  <a:gd name="T13" fmla="*/ 0 h 340"/>
                  <a:gd name="T14" fmla="*/ 3 w 664"/>
                  <a:gd name="T15" fmla="*/ 0 h 340"/>
                  <a:gd name="T16" fmla="*/ 3 w 664"/>
                  <a:gd name="T17" fmla="*/ 0 h 340"/>
                  <a:gd name="T18" fmla="*/ 3 w 664"/>
                  <a:gd name="T19" fmla="*/ 0 h 340"/>
                  <a:gd name="T20" fmla="*/ 3 w 664"/>
                  <a:gd name="T21" fmla="*/ 0 h 340"/>
                  <a:gd name="T22" fmla="*/ 3 w 664"/>
                  <a:gd name="T23" fmla="*/ 0 h 340"/>
                  <a:gd name="T24" fmla="*/ 3 w 664"/>
                  <a:gd name="T25" fmla="*/ 1 h 340"/>
                  <a:gd name="T26" fmla="*/ 3 w 664"/>
                  <a:gd name="T27" fmla="*/ 1 h 340"/>
                  <a:gd name="T28" fmla="*/ 2 w 664"/>
                  <a:gd name="T29" fmla="*/ 1 h 340"/>
                  <a:gd name="T30" fmla="*/ 2 w 664"/>
                  <a:gd name="T31" fmla="*/ 1 h 340"/>
                  <a:gd name="T32" fmla="*/ 2 w 664"/>
                  <a:gd name="T33" fmla="*/ 1 h 340"/>
                  <a:gd name="T34" fmla="*/ 1 w 664"/>
                  <a:gd name="T35" fmla="*/ 1 h 340"/>
                  <a:gd name="T36" fmla="*/ 1 w 664"/>
                  <a:gd name="T37" fmla="*/ 1 h 340"/>
                  <a:gd name="T38" fmla="*/ 1 w 664"/>
                  <a:gd name="T39" fmla="*/ 1 h 340"/>
                  <a:gd name="T40" fmla="*/ 0 w 664"/>
                  <a:gd name="T41" fmla="*/ 2 h 340"/>
                  <a:gd name="T42" fmla="*/ 0 w 664"/>
                  <a:gd name="T43" fmla="*/ 2 h 340"/>
                  <a:gd name="T44" fmla="*/ 0 w 664"/>
                  <a:gd name="T45" fmla="*/ 1 h 340"/>
                  <a:gd name="T46" fmla="*/ 0 w 664"/>
                  <a:gd name="T47" fmla="*/ 1 h 340"/>
                  <a:gd name="T48" fmla="*/ 0 w 664"/>
                  <a:gd name="T49" fmla="*/ 1 h 340"/>
                  <a:gd name="T50" fmla="*/ 0 w 664"/>
                  <a:gd name="T51" fmla="*/ 1 h 340"/>
                  <a:gd name="T52" fmla="*/ 0 w 664"/>
                  <a:gd name="T53" fmla="*/ 1 h 340"/>
                  <a:gd name="T54" fmla="*/ 0 w 664"/>
                  <a:gd name="T55" fmla="*/ 1 h 340"/>
                  <a:gd name="T56" fmla="*/ 1 w 664"/>
                  <a:gd name="T57" fmla="*/ 1 h 340"/>
                  <a:gd name="T58" fmla="*/ 1 w 664"/>
                  <a:gd name="T59" fmla="*/ 1 h 340"/>
                  <a:gd name="T60" fmla="*/ 1 w 664"/>
                  <a:gd name="T61" fmla="*/ 0 h 340"/>
                  <a:gd name="T62" fmla="*/ 1 w 664"/>
                  <a:gd name="T63" fmla="*/ 0 h 34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664" h="340">
                    <a:moveTo>
                      <a:pt x="346" y="55"/>
                    </a:moveTo>
                    <a:lnTo>
                      <a:pt x="378" y="42"/>
                    </a:lnTo>
                    <a:lnTo>
                      <a:pt x="408" y="32"/>
                    </a:lnTo>
                    <a:lnTo>
                      <a:pt x="437" y="23"/>
                    </a:lnTo>
                    <a:lnTo>
                      <a:pt x="464" y="15"/>
                    </a:lnTo>
                    <a:lnTo>
                      <a:pt x="490" y="9"/>
                    </a:lnTo>
                    <a:lnTo>
                      <a:pt x="514" y="5"/>
                    </a:lnTo>
                    <a:lnTo>
                      <a:pt x="537" y="2"/>
                    </a:lnTo>
                    <a:lnTo>
                      <a:pt x="558" y="0"/>
                    </a:lnTo>
                    <a:lnTo>
                      <a:pt x="577" y="0"/>
                    </a:lnTo>
                    <a:lnTo>
                      <a:pt x="594" y="0"/>
                    </a:lnTo>
                    <a:lnTo>
                      <a:pt x="610" y="2"/>
                    </a:lnTo>
                    <a:lnTo>
                      <a:pt x="623" y="5"/>
                    </a:lnTo>
                    <a:lnTo>
                      <a:pt x="635" y="9"/>
                    </a:lnTo>
                    <a:lnTo>
                      <a:pt x="645" y="14"/>
                    </a:lnTo>
                    <a:lnTo>
                      <a:pt x="652" y="21"/>
                    </a:lnTo>
                    <a:lnTo>
                      <a:pt x="658" y="28"/>
                    </a:lnTo>
                    <a:lnTo>
                      <a:pt x="662" y="36"/>
                    </a:lnTo>
                    <a:lnTo>
                      <a:pt x="664" y="44"/>
                    </a:lnTo>
                    <a:lnTo>
                      <a:pt x="663" y="54"/>
                    </a:lnTo>
                    <a:lnTo>
                      <a:pt x="659" y="64"/>
                    </a:lnTo>
                    <a:lnTo>
                      <a:pt x="654" y="75"/>
                    </a:lnTo>
                    <a:lnTo>
                      <a:pt x="647" y="86"/>
                    </a:lnTo>
                    <a:lnTo>
                      <a:pt x="637" y="99"/>
                    </a:lnTo>
                    <a:lnTo>
                      <a:pt x="624" y="111"/>
                    </a:lnTo>
                    <a:lnTo>
                      <a:pt x="609" y="125"/>
                    </a:lnTo>
                    <a:lnTo>
                      <a:pt x="592" y="138"/>
                    </a:lnTo>
                    <a:lnTo>
                      <a:pt x="571" y="152"/>
                    </a:lnTo>
                    <a:lnTo>
                      <a:pt x="548" y="167"/>
                    </a:lnTo>
                    <a:lnTo>
                      <a:pt x="524" y="181"/>
                    </a:lnTo>
                    <a:lnTo>
                      <a:pt x="495" y="196"/>
                    </a:lnTo>
                    <a:lnTo>
                      <a:pt x="464" y="211"/>
                    </a:lnTo>
                    <a:lnTo>
                      <a:pt x="430" y="226"/>
                    </a:lnTo>
                    <a:lnTo>
                      <a:pt x="374" y="250"/>
                    </a:lnTo>
                    <a:lnTo>
                      <a:pt x="323" y="271"/>
                    </a:lnTo>
                    <a:lnTo>
                      <a:pt x="275" y="288"/>
                    </a:lnTo>
                    <a:lnTo>
                      <a:pt x="232" y="303"/>
                    </a:lnTo>
                    <a:lnTo>
                      <a:pt x="193" y="315"/>
                    </a:lnTo>
                    <a:lnTo>
                      <a:pt x="157" y="324"/>
                    </a:lnTo>
                    <a:lnTo>
                      <a:pt x="125" y="331"/>
                    </a:lnTo>
                    <a:lnTo>
                      <a:pt x="97" y="337"/>
                    </a:lnTo>
                    <a:lnTo>
                      <a:pt x="74" y="339"/>
                    </a:lnTo>
                    <a:lnTo>
                      <a:pt x="53" y="340"/>
                    </a:lnTo>
                    <a:lnTo>
                      <a:pt x="36" y="338"/>
                    </a:lnTo>
                    <a:lnTo>
                      <a:pt x="22" y="335"/>
                    </a:lnTo>
                    <a:lnTo>
                      <a:pt x="12" y="329"/>
                    </a:lnTo>
                    <a:lnTo>
                      <a:pt x="5" y="322"/>
                    </a:lnTo>
                    <a:lnTo>
                      <a:pt x="1" y="314"/>
                    </a:lnTo>
                    <a:lnTo>
                      <a:pt x="0" y="304"/>
                    </a:lnTo>
                    <a:lnTo>
                      <a:pt x="2" y="293"/>
                    </a:lnTo>
                    <a:lnTo>
                      <a:pt x="7" y="281"/>
                    </a:lnTo>
                    <a:lnTo>
                      <a:pt x="15" y="268"/>
                    </a:lnTo>
                    <a:lnTo>
                      <a:pt x="26" y="253"/>
                    </a:lnTo>
                    <a:lnTo>
                      <a:pt x="40" y="239"/>
                    </a:lnTo>
                    <a:lnTo>
                      <a:pt x="56" y="223"/>
                    </a:lnTo>
                    <a:lnTo>
                      <a:pt x="75" y="207"/>
                    </a:lnTo>
                    <a:lnTo>
                      <a:pt x="95" y="189"/>
                    </a:lnTo>
                    <a:lnTo>
                      <a:pt x="119" y="173"/>
                    </a:lnTo>
                    <a:lnTo>
                      <a:pt x="146" y="155"/>
                    </a:lnTo>
                    <a:lnTo>
                      <a:pt x="174" y="138"/>
                    </a:lnTo>
                    <a:lnTo>
                      <a:pt x="204" y="121"/>
                    </a:lnTo>
                    <a:lnTo>
                      <a:pt x="237" y="104"/>
                    </a:lnTo>
                    <a:lnTo>
                      <a:pt x="271" y="86"/>
                    </a:lnTo>
                    <a:lnTo>
                      <a:pt x="308" y="70"/>
                    </a:lnTo>
                    <a:lnTo>
                      <a:pt x="346" y="55"/>
                    </a:lnTo>
                    <a:close/>
                  </a:path>
                </a:pathLst>
              </a:custGeom>
              <a:solidFill>
                <a:srgbClr val="C7C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31" name="Freeform 2251">
                <a:extLst>
                  <a:ext uri="{FF2B5EF4-FFF2-40B4-BE49-F238E27FC236}">
                    <a16:creationId xmlns:a16="http://schemas.microsoft.com/office/drawing/2014/main" id="{D72D8A10-FEE4-4150-9701-2E011CC862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8" y="3344"/>
                <a:ext cx="36" cy="17"/>
              </a:xfrm>
              <a:custGeom>
                <a:avLst/>
                <a:gdLst>
                  <a:gd name="T0" fmla="*/ 1 w 532"/>
                  <a:gd name="T1" fmla="*/ 0 h 262"/>
                  <a:gd name="T2" fmla="*/ 2 w 532"/>
                  <a:gd name="T3" fmla="*/ 0 h 262"/>
                  <a:gd name="T4" fmla="*/ 2 w 532"/>
                  <a:gd name="T5" fmla="*/ 0 h 262"/>
                  <a:gd name="T6" fmla="*/ 2 w 532"/>
                  <a:gd name="T7" fmla="*/ 0 h 262"/>
                  <a:gd name="T8" fmla="*/ 2 w 532"/>
                  <a:gd name="T9" fmla="*/ 0 h 262"/>
                  <a:gd name="T10" fmla="*/ 2 w 532"/>
                  <a:gd name="T11" fmla="*/ 0 h 262"/>
                  <a:gd name="T12" fmla="*/ 2 w 532"/>
                  <a:gd name="T13" fmla="*/ 0 h 262"/>
                  <a:gd name="T14" fmla="*/ 2 w 532"/>
                  <a:gd name="T15" fmla="*/ 0 h 262"/>
                  <a:gd name="T16" fmla="*/ 2 w 532"/>
                  <a:gd name="T17" fmla="*/ 0 h 262"/>
                  <a:gd name="T18" fmla="*/ 2 w 532"/>
                  <a:gd name="T19" fmla="*/ 0 h 262"/>
                  <a:gd name="T20" fmla="*/ 2 w 532"/>
                  <a:gd name="T21" fmla="*/ 0 h 262"/>
                  <a:gd name="T22" fmla="*/ 2 w 532"/>
                  <a:gd name="T23" fmla="*/ 0 h 262"/>
                  <a:gd name="T24" fmla="*/ 2 w 532"/>
                  <a:gd name="T25" fmla="*/ 0 h 262"/>
                  <a:gd name="T26" fmla="*/ 2 w 532"/>
                  <a:gd name="T27" fmla="*/ 1 h 262"/>
                  <a:gd name="T28" fmla="*/ 2 w 532"/>
                  <a:gd name="T29" fmla="*/ 1 h 262"/>
                  <a:gd name="T30" fmla="*/ 2 w 532"/>
                  <a:gd name="T31" fmla="*/ 1 h 262"/>
                  <a:gd name="T32" fmla="*/ 1 w 532"/>
                  <a:gd name="T33" fmla="*/ 1 h 262"/>
                  <a:gd name="T34" fmla="*/ 1 w 532"/>
                  <a:gd name="T35" fmla="*/ 1 h 262"/>
                  <a:gd name="T36" fmla="*/ 1 w 532"/>
                  <a:gd name="T37" fmla="*/ 1 h 262"/>
                  <a:gd name="T38" fmla="*/ 1 w 532"/>
                  <a:gd name="T39" fmla="*/ 1 h 262"/>
                  <a:gd name="T40" fmla="*/ 0 w 532"/>
                  <a:gd name="T41" fmla="*/ 1 h 262"/>
                  <a:gd name="T42" fmla="*/ 0 w 532"/>
                  <a:gd name="T43" fmla="*/ 1 h 262"/>
                  <a:gd name="T44" fmla="*/ 0 w 532"/>
                  <a:gd name="T45" fmla="*/ 1 h 262"/>
                  <a:gd name="T46" fmla="*/ 0 w 532"/>
                  <a:gd name="T47" fmla="*/ 1 h 262"/>
                  <a:gd name="T48" fmla="*/ 0 w 532"/>
                  <a:gd name="T49" fmla="*/ 1 h 262"/>
                  <a:gd name="T50" fmla="*/ 0 w 532"/>
                  <a:gd name="T51" fmla="*/ 1 h 262"/>
                  <a:gd name="T52" fmla="*/ 0 w 532"/>
                  <a:gd name="T53" fmla="*/ 1 h 262"/>
                  <a:gd name="T54" fmla="*/ 0 w 532"/>
                  <a:gd name="T55" fmla="*/ 1 h 262"/>
                  <a:gd name="T56" fmla="*/ 0 w 532"/>
                  <a:gd name="T57" fmla="*/ 1 h 262"/>
                  <a:gd name="T58" fmla="*/ 1 w 532"/>
                  <a:gd name="T59" fmla="*/ 1 h 262"/>
                  <a:gd name="T60" fmla="*/ 1 w 532"/>
                  <a:gd name="T61" fmla="*/ 0 h 262"/>
                  <a:gd name="T62" fmla="*/ 1 w 532"/>
                  <a:gd name="T63" fmla="*/ 0 h 26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532" h="262">
                    <a:moveTo>
                      <a:pt x="276" y="49"/>
                    </a:moveTo>
                    <a:lnTo>
                      <a:pt x="303" y="38"/>
                    </a:lnTo>
                    <a:lnTo>
                      <a:pt x="328" y="30"/>
                    </a:lnTo>
                    <a:lnTo>
                      <a:pt x="353" y="22"/>
                    </a:lnTo>
                    <a:lnTo>
                      <a:pt x="375" y="14"/>
                    </a:lnTo>
                    <a:lnTo>
                      <a:pt x="397" y="9"/>
                    </a:lnTo>
                    <a:lnTo>
                      <a:pt x="417" y="5"/>
                    </a:lnTo>
                    <a:lnTo>
                      <a:pt x="435" y="2"/>
                    </a:lnTo>
                    <a:lnTo>
                      <a:pt x="452" y="0"/>
                    </a:lnTo>
                    <a:lnTo>
                      <a:pt x="467" y="0"/>
                    </a:lnTo>
                    <a:lnTo>
                      <a:pt x="480" y="0"/>
                    </a:lnTo>
                    <a:lnTo>
                      <a:pt x="493" y="1"/>
                    </a:lnTo>
                    <a:lnTo>
                      <a:pt x="503" y="3"/>
                    </a:lnTo>
                    <a:lnTo>
                      <a:pt x="512" y="6"/>
                    </a:lnTo>
                    <a:lnTo>
                      <a:pt x="520" y="10"/>
                    </a:lnTo>
                    <a:lnTo>
                      <a:pt x="526" y="14"/>
                    </a:lnTo>
                    <a:lnTo>
                      <a:pt x="529" y="21"/>
                    </a:lnTo>
                    <a:lnTo>
                      <a:pt x="532" y="27"/>
                    </a:lnTo>
                    <a:lnTo>
                      <a:pt x="532" y="33"/>
                    </a:lnTo>
                    <a:lnTo>
                      <a:pt x="531" y="40"/>
                    </a:lnTo>
                    <a:lnTo>
                      <a:pt x="528" y="48"/>
                    </a:lnTo>
                    <a:lnTo>
                      <a:pt x="524" y="57"/>
                    </a:lnTo>
                    <a:lnTo>
                      <a:pt x="517" y="66"/>
                    </a:lnTo>
                    <a:lnTo>
                      <a:pt x="509" y="75"/>
                    </a:lnTo>
                    <a:lnTo>
                      <a:pt x="499" y="85"/>
                    </a:lnTo>
                    <a:lnTo>
                      <a:pt x="487" y="96"/>
                    </a:lnTo>
                    <a:lnTo>
                      <a:pt x="473" y="106"/>
                    </a:lnTo>
                    <a:lnTo>
                      <a:pt x="457" y="116"/>
                    </a:lnTo>
                    <a:lnTo>
                      <a:pt x="439" y="128"/>
                    </a:lnTo>
                    <a:lnTo>
                      <a:pt x="420" y="138"/>
                    </a:lnTo>
                    <a:lnTo>
                      <a:pt x="398" y="149"/>
                    </a:lnTo>
                    <a:lnTo>
                      <a:pt x="374" y="161"/>
                    </a:lnTo>
                    <a:lnTo>
                      <a:pt x="349" y="172"/>
                    </a:lnTo>
                    <a:lnTo>
                      <a:pt x="306" y="189"/>
                    </a:lnTo>
                    <a:lnTo>
                      <a:pt x="266" y="205"/>
                    </a:lnTo>
                    <a:lnTo>
                      <a:pt x="229" y="219"/>
                    </a:lnTo>
                    <a:lnTo>
                      <a:pt x="195" y="231"/>
                    </a:lnTo>
                    <a:lnTo>
                      <a:pt x="164" y="240"/>
                    </a:lnTo>
                    <a:lnTo>
                      <a:pt x="137" y="248"/>
                    </a:lnTo>
                    <a:lnTo>
                      <a:pt x="111" y="254"/>
                    </a:lnTo>
                    <a:lnTo>
                      <a:pt x="87" y="258"/>
                    </a:lnTo>
                    <a:lnTo>
                      <a:pt x="68" y="261"/>
                    </a:lnTo>
                    <a:lnTo>
                      <a:pt x="50" y="262"/>
                    </a:lnTo>
                    <a:lnTo>
                      <a:pt x="35" y="262"/>
                    </a:lnTo>
                    <a:lnTo>
                      <a:pt x="22" y="261"/>
                    </a:lnTo>
                    <a:lnTo>
                      <a:pt x="13" y="258"/>
                    </a:lnTo>
                    <a:lnTo>
                      <a:pt x="6" y="254"/>
                    </a:lnTo>
                    <a:lnTo>
                      <a:pt x="2" y="249"/>
                    </a:lnTo>
                    <a:lnTo>
                      <a:pt x="0" y="243"/>
                    </a:lnTo>
                    <a:lnTo>
                      <a:pt x="0" y="235"/>
                    </a:lnTo>
                    <a:lnTo>
                      <a:pt x="2" y="226"/>
                    </a:lnTo>
                    <a:lnTo>
                      <a:pt x="7" y="217"/>
                    </a:lnTo>
                    <a:lnTo>
                      <a:pt x="15" y="207"/>
                    </a:lnTo>
                    <a:lnTo>
                      <a:pt x="24" y="197"/>
                    </a:lnTo>
                    <a:lnTo>
                      <a:pt x="37" y="185"/>
                    </a:lnTo>
                    <a:lnTo>
                      <a:pt x="51" y="173"/>
                    </a:lnTo>
                    <a:lnTo>
                      <a:pt x="68" y="161"/>
                    </a:lnTo>
                    <a:lnTo>
                      <a:pt x="86" y="147"/>
                    </a:lnTo>
                    <a:lnTo>
                      <a:pt x="107" y="134"/>
                    </a:lnTo>
                    <a:lnTo>
                      <a:pt x="130" y="120"/>
                    </a:lnTo>
                    <a:lnTo>
                      <a:pt x="155" y="106"/>
                    </a:lnTo>
                    <a:lnTo>
                      <a:pt x="182" y="92"/>
                    </a:lnTo>
                    <a:lnTo>
                      <a:pt x="212" y="77"/>
                    </a:lnTo>
                    <a:lnTo>
                      <a:pt x="243" y="64"/>
                    </a:lnTo>
                    <a:lnTo>
                      <a:pt x="276" y="49"/>
                    </a:lnTo>
                    <a:close/>
                  </a:path>
                </a:pathLst>
              </a:custGeom>
              <a:solidFill>
                <a:srgbClr val="D8DE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32" name="Freeform 2252">
                <a:extLst>
                  <a:ext uri="{FF2B5EF4-FFF2-40B4-BE49-F238E27FC236}">
                    <a16:creationId xmlns:a16="http://schemas.microsoft.com/office/drawing/2014/main" id="{C87F5FFA-0CAF-4A3C-ACE5-2AC87BAA5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3" y="3346"/>
                <a:ext cx="27" cy="13"/>
              </a:xfrm>
              <a:custGeom>
                <a:avLst/>
                <a:gdLst>
                  <a:gd name="T0" fmla="*/ 1 w 403"/>
                  <a:gd name="T1" fmla="*/ 0 h 190"/>
                  <a:gd name="T2" fmla="*/ 1 w 403"/>
                  <a:gd name="T3" fmla="*/ 0 h 190"/>
                  <a:gd name="T4" fmla="*/ 1 w 403"/>
                  <a:gd name="T5" fmla="*/ 0 h 190"/>
                  <a:gd name="T6" fmla="*/ 1 w 403"/>
                  <a:gd name="T7" fmla="*/ 0 h 190"/>
                  <a:gd name="T8" fmla="*/ 1 w 403"/>
                  <a:gd name="T9" fmla="*/ 0 h 190"/>
                  <a:gd name="T10" fmla="*/ 1 w 403"/>
                  <a:gd name="T11" fmla="*/ 0 h 190"/>
                  <a:gd name="T12" fmla="*/ 1 w 403"/>
                  <a:gd name="T13" fmla="*/ 0 h 190"/>
                  <a:gd name="T14" fmla="*/ 1 w 403"/>
                  <a:gd name="T15" fmla="*/ 0 h 190"/>
                  <a:gd name="T16" fmla="*/ 2 w 403"/>
                  <a:gd name="T17" fmla="*/ 0 h 190"/>
                  <a:gd name="T18" fmla="*/ 2 w 403"/>
                  <a:gd name="T19" fmla="*/ 0 h 190"/>
                  <a:gd name="T20" fmla="*/ 2 w 403"/>
                  <a:gd name="T21" fmla="*/ 0 h 190"/>
                  <a:gd name="T22" fmla="*/ 2 w 403"/>
                  <a:gd name="T23" fmla="*/ 0 h 190"/>
                  <a:gd name="T24" fmla="*/ 2 w 403"/>
                  <a:gd name="T25" fmla="*/ 0 h 190"/>
                  <a:gd name="T26" fmla="*/ 2 w 403"/>
                  <a:gd name="T27" fmla="*/ 0 h 190"/>
                  <a:gd name="T28" fmla="*/ 2 w 403"/>
                  <a:gd name="T29" fmla="*/ 0 h 190"/>
                  <a:gd name="T30" fmla="*/ 2 w 403"/>
                  <a:gd name="T31" fmla="*/ 0 h 190"/>
                  <a:gd name="T32" fmla="*/ 2 w 403"/>
                  <a:gd name="T33" fmla="*/ 0 h 190"/>
                  <a:gd name="T34" fmla="*/ 2 w 403"/>
                  <a:gd name="T35" fmla="*/ 0 h 190"/>
                  <a:gd name="T36" fmla="*/ 2 w 403"/>
                  <a:gd name="T37" fmla="*/ 0 h 190"/>
                  <a:gd name="T38" fmla="*/ 2 w 403"/>
                  <a:gd name="T39" fmla="*/ 0 h 190"/>
                  <a:gd name="T40" fmla="*/ 2 w 403"/>
                  <a:gd name="T41" fmla="*/ 0 h 190"/>
                  <a:gd name="T42" fmla="*/ 2 w 403"/>
                  <a:gd name="T43" fmla="*/ 0 h 190"/>
                  <a:gd name="T44" fmla="*/ 2 w 403"/>
                  <a:gd name="T45" fmla="*/ 0 h 190"/>
                  <a:gd name="T46" fmla="*/ 2 w 403"/>
                  <a:gd name="T47" fmla="*/ 0 h 190"/>
                  <a:gd name="T48" fmla="*/ 2 w 403"/>
                  <a:gd name="T49" fmla="*/ 0 h 190"/>
                  <a:gd name="T50" fmla="*/ 2 w 403"/>
                  <a:gd name="T51" fmla="*/ 0 h 190"/>
                  <a:gd name="T52" fmla="*/ 2 w 403"/>
                  <a:gd name="T53" fmla="*/ 0 h 190"/>
                  <a:gd name="T54" fmla="*/ 2 w 403"/>
                  <a:gd name="T55" fmla="*/ 0 h 190"/>
                  <a:gd name="T56" fmla="*/ 1 w 403"/>
                  <a:gd name="T57" fmla="*/ 0 h 190"/>
                  <a:gd name="T58" fmla="*/ 1 w 403"/>
                  <a:gd name="T59" fmla="*/ 0 h 190"/>
                  <a:gd name="T60" fmla="*/ 1 w 403"/>
                  <a:gd name="T61" fmla="*/ 0 h 190"/>
                  <a:gd name="T62" fmla="*/ 1 w 403"/>
                  <a:gd name="T63" fmla="*/ 1 h 190"/>
                  <a:gd name="T64" fmla="*/ 1 w 403"/>
                  <a:gd name="T65" fmla="*/ 1 h 190"/>
                  <a:gd name="T66" fmla="*/ 1 w 403"/>
                  <a:gd name="T67" fmla="*/ 1 h 190"/>
                  <a:gd name="T68" fmla="*/ 1 w 403"/>
                  <a:gd name="T69" fmla="*/ 1 h 190"/>
                  <a:gd name="T70" fmla="*/ 1 w 403"/>
                  <a:gd name="T71" fmla="*/ 1 h 190"/>
                  <a:gd name="T72" fmla="*/ 1 w 403"/>
                  <a:gd name="T73" fmla="*/ 1 h 190"/>
                  <a:gd name="T74" fmla="*/ 0 w 403"/>
                  <a:gd name="T75" fmla="*/ 1 h 190"/>
                  <a:gd name="T76" fmla="*/ 0 w 403"/>
                  <a:gd name="T77" fmla="*/ 1 h 190"/>
                  <a:gd name="T78" fmla="*/ 0 w 403"/>
                  <a:gd name="T79" fmla="*/ 1 h 190"/>
                  <a:gd name="T80" fmla="*/ 0 w 403"/>
                  <a:gd name="T81" fmla="*/ 1 h 190"/>
                  <a:gd name="T82" fmla="*/ 0 w 403"/>
                  <a:gd name="T83" fmla="*/ 1 h 190"/>
                  <a:gd name="T84" fmla="*/ 0 w 403"/>
                  <a:gd name="T85" fmla="*/ 1 h 190"/>
                  <a:gd name="T86" fmla="*/ 0 w 403"/>
                  <a:gd name="T87" fmla="*/ 1 h 190"/>
                  <a:gd name="T88" fmla="*/ 0 w 403"/>
                  <a:gd name="T89" fmla="*/ 1 h 190"/>
                  <a:gd name="T90" fmla="*/ 0 w 403"/>
                  <a:gd name="T91" fmla="*/ 1 h 190"/>
                  <a:gd name="T92" fmla="*/ 0 w 403"/>
                  <a:gd name="T93" fmla="*/ 1 h 190"/>
                  <a:gd name="T94" fmla="*/ 0 w 403"/>
                  <a:gd name="T95" fmla="*/ 1 h 190"/>
                  <a:gd name="T96" fmla="*/ 0 w 403"/>
                  <a:gd name="T97" fmla="*/ 1 h 190"/>
                  <a:gd name="T98" fmla="*/ 0 w 403"/>
                  <a:gd name="T99" fmla="*/ 1 h 190"/>
                  <a:gd name="T100" fmla="*/ 0 w 403"/>
                  <a:gd name="T101" fmla="*/ 1 h 190"/>
                  <a:gd name="T102" fmla="*/ 0 w 403"/>
                  <a:gd name="T103" fmla="*/ 1 h 190"/>
                  <a:gd name="T104" fmla="*/ 0 w 403"/>
                  <a:gd name="T105" fmla="*/ 1 h 190"/>
                  <a:gd name="T106" fmla="*/ 0 w 403"/>
                  <a:gd name="T107" fmla="*/ 1 h 190"/>
                  <a:gd name="T108" fmla="*/ 0 w 403"/>
                  <a:gd name="T109" fmla="*/ 1 h 190"/>
                  <a:gd name="T110" fmla="*/ 0 w 403"/>
                  <a:gd name="T111" fmla="*/ 1 h 190"/>
                  <a:gd name="T112" fmla="*/ 0 w 403"/>
                  <a:gd name="T113" fmla="*/ 1 h 190"/>
                  <a:gd name="T114" fmla="*/ 0 w 403"/>
                  <a:gd name="T115" fmla="*/ 0 h 190"/>
                  <a:gd name="T116" fmla="*/ 0 w 403"/>
                  <a:gd name="T117" fmla="*/ 0 h 190"/>
                  <a:gd name="T118" fmla="*/ 1 w 403"/>
                  <a:gd name="T119" fmla="*/ 0 h 190"/>
                  <a:gd name="T120" fmla="*/ 1 w 403"/>
                  <a:gd name="T121" fmla="*/ 0 h 190"/>
                  <a:gd name="T122" fmla="*/ 1 w 403"/>
                  <a:gd name="T123" fmla="*/ 0 h 190"/>
                  <a:gd name="T124" fmla="*/ 1 w 403"/>
                  <a:gd name="T125" fmla="*/ 0 h 19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03" h="190">
                    <a:moveTo>
                      <a:pt x="208" y="44"/>
                    </a:moveTo>
                    <a:lnTo>
                      <a:pt x="230" y="35"/>
                    </a:lnTo>
                    <a:lnTo>
                      <a:pt x="251" y="28"/>
                    </a:lnTo>
                    <a:lnTo>
                      <a:pt x="271" y="21"/>
                    </a:lnTo>
                    <a:lnTo>
                      <a:pt x="288" y="14"/>
                    </a:lnTo>
                    <a:lnTo>
                      <a:pt x="304" y="10"/>
                    </a:lnTo>
                    <a:lnTo>
                      <a:pt x="320" y="6"/>
                    </a:lnTo>
                    <a:lnTo>
                      <a:pt x="334" y="3"/>
                    </a:lnTo>
                    <a:lnTo>
                      <a:pt x="347" y="1"/>
                    </a:lnTo>
                    <a:lnTo>
                      <a:pt x="359" y="0"/>
                    </a:lnTo>
                    <a:lnTo>
                      <a:pt x="368" y="0"/>
                    </a:lnTo>
                    <a:lnTo>
                      <a:pt x="378" y="1"/>
                    </a:lnTo>
                    <a:lnTo>
                      <a:pt x="385" y="2"/>
                    </a:lnTo>
                    <a:lnTo>
                      <a:pt x="391" y="4"/>
                    </a:lnTo>
                    <a:lnTo>
                      <a:pt x="396" y="7"/>
                    </a:lnTo>
                    <a:lnTo>
                      <a:pt x="400" y="10"/>
                    </a:lnTo>
                    <a:lnTo>
                      <a:pt x="402" y="14"/>
                    </a:lnTo>
                    <a:lnTo>
                      <a:pt x="403" y="18"/>
                    </a:lnTo>
                    <a:lnTo>
                      <a:pt x="403" y="24"/>
                    </a:lnTo>
                    <a:lnTo>
                      <a:pt x="401" y="29"/>
                    </a:lnTo>
                    <a:lnTo>
                      <a:pt x="399" y="35"/>
                    </a:lnTo>
                    <a:lnTo>
                      <a:pt x="395" y="41"/>
                    </a:lnTo>
                    <a:lnTo>
                      <a:pt x="390" y="47"/>
                    </a:lnTo>
                    <a:lnTo>
                      <a:pt x="383" y="54"/>
                    </a:lnTo>
                    <a:lnTo>
                      <a:pt x="376" y="62"/>
                    </a:lnTo>
                    <a:lnTo>
                      <a:pt x="366" y="69"/>
                    </a:lnTo>
                    <a:lnTo>
                      <a:pt x="356" y="76"/>
                    </a:lnTo>
                    <a:lnTo>
                      <a:pt x="345" y="83"/>
                    </a:lnTo>
                    <a:lnTo>
                      <a:pt x="332" y="92"/>
                    </a:lnTo>
                    <a:lnTo>
                      <a:pt x="318" y="99"/>
                    </a:lnTo>
                    <a:lnTo>
                      <a:pt x="302" y="107"/>
                    </a:lnTo>
                    <a:lnTo>
                      <a:pt x="287" y="114"/>
                    </a:lnTo>
                    <a:lnTo>
                      <a:pt x="269" y="121"/>
                    </a:lnTo>
                    <a:lnTo>
                      <a:pt x="212" y="144"/>
                    </a:lnTo>
                    <a:lnTo>
                      <a:pt x="160" y="162"/>
                    </a:lnTo>
                    <a:lnTo>
                      <a:pt x="138" y="169"/>
                    </a:lnTo>
                    <a:lnTo>
                      <a:pt x="116" y="175"/>
                    </a:lnTo>
                    <a:lnTo>
                      <a:pt x="97" y="180"/>
                    </a:lnTo>
                    <a:lnTo>
                      <a:pt x="79" y="184"/>
                    </a:lnTo>
                    <a:lnTo>
                      <a:pt x="64" y="187"/>
                    </a:lnTo>
                    <a:lnTo>
                      <a:pt x="49" y="189"/>
                    </a:lnTo>
                    <a:lnTo>
                      <a:pt x="37" y="190"/>
                    </a:lnTo>
                    <a:lnTo>
                      <a:pt x="25" y="190"/>
                    </a:lnTo>
                    <a:lnTo>
                      <a:pt x="16" y="189"/>
                    </a:lnTo>
                    <a:lnTo>
                      <a:pt x="10" y="188"/>
                    </a:lnTo>
                    <a:lnTo>
                      <a:pt x="4" y="186"/>
                    </a:lnTo>
                    <a:lnTo>
                      <a:pt x="1" y="182"/>
                    </a:lnTo>
                    <a:lnTo>
                      <a:pt x="0" y="179"/>
                    </a:lnTo>
                    <a:lnTo>
                      <a:pt x="0" y="174"/>
                    </a:lnTo>
                    <a:lnTo>
                      <a:pt x="2" y="169"/>
                    </a:lnTo>
                    <a:lnTo>
                      <a:pt x="6" y="163"/>
                    </a:lnTo>
                    <a:lnTo>
                      <a:pt x="12" y="155"/>
                    </a:lnTo>
                    <a:lnTo>
                      <a:pt x="20" y="148"/>
                    </a:lnTo>
                    <a:lnTo>
                      <a:pt x="30" y="140"/>
                    </a:lnTo>
                    <a:lnTo>
                      <a:pt x="42" y="132"/>
                    </a:lnTo>
                    <a:lnTo>
                      <a:pt x="55" y="122"/>
                    </a:lnTo>
                    <a:lnTo>
                      <a:pt x="71" y="112"/>
                    </a:lnTo>
                    <a:lnTo>
                      <a:pt x="88" y="102"/>
                    </a:lnTo>
                    <a:lnTo>
                      <a:pt x="109" y="92"/>
                    </a:lnTo>
                    <a:lnTo>
                      <a:pt x="130" y="80"/>
                    </a:lnTo>
                    <a:lnTo>
                      <a:pt x="154" y="69"/>
                    </a:lnTo>
                    <a:lnTo>
                      <a:pt x="180" y="57"/>
                    </a:lnTo>
                    <a:lnTo>
                      <a:pt x="208" y="44"/>
                    </a:lnTo>
                    <a:close/>
                  </a:path>
                </a:pathLst>
              </a:custGeom>
              <a:solidFill>
                <a:srgbClr val="E5EB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33" name="Freeform 2253">
                <a:extLst>
                  <a:ext uri="{FF2B5EF4-FFF2-40B4-BE49-F238E27FC236}">
                    <a16:creationId xmlns:a16="http://schemas.microsoft.com/office/drawing/2014/main" id="{CAA0AADE-1AC6-4B00-836B-18459AAB7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9" y="3329"/>
                <a:ext cx="20" cy="13"/>
              </a:xfrm>
              <a:custGeom>
                <a:avLst/>
                <a:gdLst>
                  <a:gd name="T0" fmla="*/ 0 w 306"/>
                  <a:gd name="T1" fmla="*/ 0 h 199"/>
                  <a:gd name="T2" fmla="*/ 0 w 306"/>
                  <a:gd name="T3" fmla="*/ 0 h 199"/>
                  <a:gd name="T4" fmla="*/ 0 w 306"/>
                  <a:gd name="T5" fmla="*/ 0 h 199"/>
                  <a:gd name="T6" fmla="*/ 0 w 306"/>
                  <a:gd name="T7" fmla="*/ 0 h 199"/>
                  <a:gd name="T8" fmla="*/ 0 w 306"/>
                  <a:gd name="T9" fmla="*/ 0 h 199"/>
                  <a:gd name="T10" fmla="*/ 0 w 306"/>
                  <a:gd name="T11" fmla="*/ 0 h 199"/>
                  <a:gd name="T12" fmla="*/ 1 w 306"/>
                  <a:gd name="T13" fmla="*/ 0 h 199"/>
                  <a:gd name="T14" fmla="*/ 1 w 306"/>
                  <a:gd name="T15" fmla="*/ 0 h 199"/>
                  <a:gd name="T16" fmla="*/ 1 w 306"/>
                  <a:gd name="T17" fmla="*/ 0 h 199"/>
                  <a:gd name="T18" fmla="*/ 1 w 306"/>
                  <a:gd name="T19" fmla="*/ 0 h 199"/>
                  <a:gd name="T20" fmla="*/ 1 w 306"/>
                  <a:gd name="T21" fmla="*/ 0 h 199"/>
                  <a:gd name="T22" fmla="*/ 1 w 306"/>
                  <a:gd name="T23" fmla="*/ 0 h 199"/>
                  <a:gd name="T24" fmla="*/ 1 w 306"/>
                  <a:gd name="T25" fmla="*/ 0 h 199"/>
                  <a:gd name="T26" fmla="*/ 1 w 306"/>
                  <a:gd name="T27" fmla="*/ 0 h 199"/>
                  <a:gd name="T28" fmla="*/ 1 w 306"/>
                  <a:gd name="T29" fmla="*/ 0 h 199"/>
                  <a:gd name="T30" fmla="*/ 1 w 306"/>
                  <a:gd name="T31" fmla="*/ 0 h 199"/>
                  <a:gd name="T32" fmla="*/ 1 w 306"/>
                  <a:gd name="T33" fmla="*/ 0 h 199"/>
                  <a:gd name="T34" fmla="*/ 1 w 306"/>
                  <a:gd name="T35" fmla="*/ 0 h 199"/>
                  <a:gd name="T36" fmla="*/ 1 w 306"/>
                  <a:gd name="T37" fmla="*/ 0 h 199"/>
                  <a:gd name="T38" fmla="*/ 1 w 306"/>
                  <a:gd name="T39" fmla="*/ 0 h 199"/>
                  <a:gd name="T40" fmla="*/ 1 w 306"/>
                  <a:gd name="T41" fmla="*/ 0 h 199"/>
                  <a:gd name="T42" fmla="*/ 1 w 306"/>
                  <a:gd name="T43" fmla="*/ 1 h 199"/>
                  <a:gd name="T44" fmla="*/ 1 w 306"/>
                  <a:gd name="T45" fmla="*/ 1 h 199"/>
                  <a:gd name="T46" fmla="*/ 1 w 306"/>
                  <a:gd name="T47" fmla="*/ 1 h 199"/>
                  <a:gd name="T48" fmla="*/ 1 w 306"/>
                  <a:gd name="T49" fmla="*/ 1 h 199"/>
                  <a:gd name="T50" fmla="*/ 1 w 306"/>
                  <a:gd name="T51" fmla="*/ 1 h 199"/>
                  <a:gd name="T52" fmla="*/ 1 w 306"/>
                  <a:gd name="T53" fmla="*/ 1 h 199"/>
                  <a:gd name="T54" fmla="*/ 1 w 306"/>
                  <a:gd name="T55" fmla="*/ 1 h 199"/>
                  <a:gd name="T56" fmla="*/ 1 w 306"/>
                  <a:gd name="T57" fmla="*/ 1 h 199"/>
                  <a:gd name="T58" fmla="*/ 1 w 306"/>
                  <a:gd name="T59" fmla="*/ 1 h 199"/>
                  <a:gd name="T60" fmla="*/ 1 w 306"/>
                  <a:gd name="T61" fmla="*/ 1 h 199"/>
                  <a:gd name="T62" fmla="*/ 1 w 306"/>
                  <a:gd name="T63" fmla="*/ 1 h 199"/>
                  <a:gd name="T64" fmla="*/ 1 w 306"/>
                  <a:gd name="T65" fmla="*/ 1 h 199"/>
                  <a:gd name="T66" fmla="*/ 1 w 306"/>
                  <a:gd name="T67" fmla="*/ 1 h 199"/>
                  <a:gd name="T68" fmla="*/ 1 w 306"/>
                  <a:gd name="T69" fmla="*/ 1 h 199"/>
                  <a:gd name="T70" fmla="*/ 1 w 306"/>
                  <a:gd name="T71" fmla="*/ 1 h 199"/>
                  <a:gd name="T72" fmla="*/ 1 w 306"/>
                  <a:gd name="T73" fmla="*/ 1 h 199"/>
                  <a:gd name="T74" fmla="*/ 1 w 306"/>
                  <a:gd name="T75" fmla="*/ 1 h 199"/>
                  <a:gd name="T76" fmla="*/ 0 w 306"/>
                  <a:gd name="T77" fmla="*/ 1 h 199"/>
                  <a:gd name="T78" fmla="*/ 0 w 306"/>
                  <a:gd name="T79" fmla="*/ 1 h 199"/>
                  <a:gd name="T80" fmla="*/ 0 w 306"/>
                  <a:gd name="T81" fmla="*/ 1 h 199"/>
                  <a:gd name="T82" fmla="*/ 0 w 306"/>
                  <a:gd name="T83" fmla="*/ 1 h 199"/>
                  <a:gd name="T84" fmla="*/ 0 w 306"/>
                  <a:gd name="T85" fmla="*/ 1 h 199"/>
                  <a:gd name="T86" fmla="*/ 0 w 306"/>
                  <a:gd name="T87" fmla="*/ 0 h 19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06" h="199">
                    <a:moveTo>
                      <a:pt x="43" y="14"/>
                    </a:moveTo>
                    <a:lnTo>
                      <a:pt x="49" y="12"/>
                    </a:lnTo>
                    <a:lnTo>
                      <a:pt x="65" y="8"/>
                    </a:lnTo>
                    <a:lnTo>
                      <a:pt x="78" y="6"/>
                    </a:lnTo>
                    <a:lnTo>
                      <a:pt x="91" y="4"/>
                    </a:lnTo>
                    <a:lnTo>
                      <a:pt x="107" y="2"/>
                    </a:lnTo>
                    <a:lnTo>
                      <a:pt x="125" y="1"/>
                    </a:lnTo>
                    <a:lnTo>
                      <a:pt x="143" y="0"/>
                    </a:lnTo>
                    <a:lnTo>
                      <a:pt x="164" y="0"/>
                    </a:lnTo>
                    <a:lnTo>
                      <a:pt x="186" y="2"/>
                    </a:lnTo>
                    <a:lnTo>
                      <a:pt x="209" y="5"/>
                    </a:lnTo>
                    <a:lnTo>
                      <a:pt x="232" y="10"/>
                    </a:lnTo>
                    <a:lnTo>
                      <a:pt x="257" y="16"/>
                    </a:lnTo>
                    <a:lnTo>
                      <a:pt x="281" y="24"/>
                    </a:lnTo>
                    <a:lnTo>
                      <a:pt x="306" y="36"/>
                    </a:lnTo>
                    <a:lnTo>
                      <a:pt x="305" y="42"/>
                    </a:lnTo>
                    <a:lnTo>
                      <a:pt x="304" y="58"/>
                    </a:lnTo>
                    <a:lnTo>
                      <a:pt x="303" y="70"/>
                    </a:lnTo>
                    <a:lnTo>
                      <a:pt x="302" y="83"/>
                    </a:lnTo>
                    <a:lnTo>
                      <a:pt x="299" y="96"/>
                    </a:lnTo>
                    <a:lnTo>
                      <a:pt x="296" y="111"/>
                    </a:lnTo>
                    <a:lnTo>
                      <a:pt x="292" y="124"/>
                    </a:lnTo>
                    <a:lnTo>
                      <a:pt x="287" y="138"/>
                    </a:lnTo>
                    <a:lnTo>
                      <a:pt x="279" y="152"/>
                    </a:lnTo>
                    <a:lnTo>
                      <a:pt x="272" y="164"/>
                    </a:lnTo>
                    <a:lnTo>
                      <a:pt x="267" y="170"/>
                    </a:lnTo>
                    <a:lnTo>
                      <a:pt x="263" y="176"/>
                    </a:lnTo>
                    <a:lnTo>
                      <a:pt x="258" y="181"/>
                    </a:lnTo>
                    <a:lnTo>
                      <a:pt x="252" y="185"/>
                    </a:lnTo>
                    <a:lnTo>
                      <a:pt x="245" y="188"/>
                    </a:lnTo>
                    <a:lnTo>
                      <a:pt x="239" y="191"/>
                    </a:lnTo>
                    <a:lnTo>
                      <a:pt x="232" y="194"/>
                    </a:lnTo>
                    <a:lnTo>
                      <a:pt x="225" y="195"/>
                    </a:lnTo>
                    <a:lnTo>
                      <a:pt x="209" y="198"/>
                    </a:lnTo>
                    <a:lnTo>
                      <a:pt x="193" y="199"/>
                    </a:lnTo>
                    <a:lnTo>
                      <a:pt x="175" y="199"/>
                    </a:lnTo>
                    <a:lnTo>
                      <a:pt x="157" y="198"/>
                    </a:lnTo>
                    <a:lnTo>
                      <a:pt x="120" y="195"/>
                    </a:lnTo>
                    <a:lnTo>
                      <a:pt x="84" y="190"/>
                    </a:lnTo>
                    <a:lnTo>
                      <a:pt x="51" y="185"/>
                    </a:lnTo>
                    <a:lnTo>
                      <a:pt x="24" y="180"/>
                    </a:lnTo>
                    <a:lnTo>
                      <a:pt x="7" y="176"/>
                    </a:lnTo>
                    <a:lnTo>
                      <a:pt x="0" y="175"/>
                    </a:lnTo>
                    <a:lnTo>
                      <a:pt x="43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34" name="Freeform 2254">
                <a:extLst>
                  <a:ext uri="{FF2B5EF4-FFF2-40B4-BE49-F238E27FC236}">
                    <a16:creationId xmlns:a16="http://schemas.microsoft.com/office/drawing/2014/main" id="{8A1A805C-E74A-4715-99CC-01C08DD886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38" y="3328"/>
                <a:ext cx="22" cy="15"/>
              </a:xfrm>
              <a:custGeom>
                <a:avLst/>
                <a:gdLst>
                  <a:gd name="T0" fmla="*/ 0 w 325"/>
                  <a:gd name="T1" fmla="*/ 0 h 216"/>
                  <a:gd name="T2" fmla="*/ 0 w 325"/>
                  <a:gd name="T3" fmla="*/ 0 h 216"/>
                  <a:gd name="T4" fmla="*/ 0 w 325"/>
                  <a:gd name="T5" fmla="*/ 0 h 216"/>
                  <a:gd name="T6" fmla="*/ 0 w 325"/>
                  <a:gd name="T7" fmla="*/ 0 h 216"/>
                  <a:gd name="T8" fmla="*/ 0 w 325"/>
                  <a:gd name="T9" fmla="*/ 0 h 216"/>
                  <a:gd name="T10" fmla="*/ 1 w 325"/>
                  <a:gd name="T11" fmla="*/ 0 h 216"/>
                  <a:gd name="T12" fmla="*/ 1 w 325"/>
                  <a:gd name="T13" fmla="*/ 0 h 216"/>
                  <a:gd name="T14" fmla="*/ 1 w 325"/>
                  <a:gd name="T15" fmla="*/ 0 h 216"/>
                  <a:gd name="T16" fmla="*/ 1 w 325"/>
                  <a:gd name="T17" fmla="*/ 0 h 216"/>
                  <a:gd name="T18" fmla="*/ 1 w 325"/>
                  <a:gd name="T19" fmla="*/ 0 h 216"/>
                  <a:gd name="T20" fmla="*/ 1 w 325"/>
                  <a:gd name="T21" fmla="*/ 0 h 216"/>
                  <a:gd name="T22" fmla="*/ 1 w 325"/>
                  <a:gd name="T23" fmla="*/ 0 h 216"/>
                  <a:gd name="T24" fmla="*/ 1 w 325"/>
                  <a:gd name="T25" fmla="*/ 0 h 216"/>
                  <a:gd name="T26" fmla="*/ 1 w 325"/>
                  <a:gd name="T27" fmla="*/ 0 h 216"/>
                  <a:gd name="T28" fmla="*/ 1 w 325"/>
                  <a:gd name="T29" fmla="*/ 0 h 216"/>
                  <a:gd name="T30" fmla="*/ 1 w 325"/>
                  <a:gd name="T31" fmla="*/ 0 h 216"/>
                  <a:gd name="T32" fmla="*/ 1 w 325"/>
                  <a:gd name="T33" fmla="*/ 0 h 216"/>
                  <a:gd name="T34" fmla="*/ 1 w 325"/>
                  <a:gd name="T35" fmla="*/ 0 h 216"/>
                  <a:gd name="T36" fmla="*/ 1 w 325"/>
                  <a:gd name="T37" fmla="*/ 0 h 216"/>
                  <a:gd name="T38" fmla="*/ 1 w 325"/>
                  <a:gd name="T39" fmla="*/ 0 h 216"/>
                  <a:gd name="T40" fmla="*/ 1 w 325"/>
                  <a:gd name="T41" fmla="*/ 0 h 216"/>
                  <a:gd name="T42" fmla="*/ 1 w 325"/>
                  <a:gd name="T43" fmla="*/ 0 h 216"/>
                  <a:gd name="T44" fmla="*/ 1 w 325"/>
                  <a:gd name="T45" fmla="*/ 0 h 216"/>
                  <a:gd name="T46" fmla="*/ 1 w 325"/>
                  <a:gd name="T47" fmla="*/ 0 h 216"/>
                  <a:gd name="T48" fmla="*/ 1 w 325"/>
                  <a:gd name="T49" fmla="*/ 0 h 216"/>
                  <a:gd name="T50" fmla="*/ 1 w 325"/>
                  <a:gd name="T51" fmla="*/ 0 h 216"/>
                  <a:gd name="T52" fmla="*/ 1 w 325"/>
                  <a:gd name="T53" fmla="*/ 1 h 216"/>
                  <a:gd name="T54" fmla="*/ 1 w 325"/>
                  <a:gd name="T55" fmla="*/ 1 h 216"/>
                  <a:gd name="T56" fmla="*/ 1 w 325"/>
                  <a:gd name="T57" fmla="*/ 1 h 216"/>
                  <a:gd name="T58" fmla="*/ 1 w 325"/>
                  <a:gd name="T59" fmla="*/ 1 h 216"/>
                  <a:gd name="T60" fmla="*/ 1 w 325"/>
                  <a:gd name="T61" fmla="*/ 1 h 216"/>
                  <a:gd name="T62" fmla="*/ 1 w 325"/>
                  <a:gd name="T63" fmla="*/ 1 h 216"/>
                  <a:gd name="T64" fmla="*/ 1 w 325"/>
                  <a:gd name="T65" fmla="*/ 1 h 216"/>
                  <a:gd name="T66" fmla="*/ 1 w 325"/>
                  <a:gd name="T67" fmla="*/ 1 h 216"/>
                  <a:gd name="T68" fmla="*/ 1 w 325"/>
                  <a:gd name="T69" fmla="*/ 1 h 216"/>
                  <a:gd name="T70" fmla="*/ 1 w 325"/>
                  <a:gd name="T71" fmla="*/ 1 h 216"/>
                  <a:gd name="T72" fmla="*/ 1 w 325"/>
                  <a:gd name="T73" fmla="*/ 1 h 216"/>
                  <a:gd name="T74" fmla="*/ 1 w 325"/>
                  <a:gd name="T75" fmla="*/ 1 h 216"/>
                  <a:gd name="T76" fmla="*/ 1 w 325"/>
                  <a:gd name="T77" fmla="*/ 1 h 216"/>
                  <a:gd name="T78" fmla="*/ 1 w 325"/>
                  <a:gd name="T79" fmla="*/ 1 h 216"/>
                  <a:gd name="T80" fmla="*/ 1 w 325"/>
                  <a:gd name="T81" fmla="*/ 1 h 216"/>
                  <a:gd name="T82" fmla="*/ 1 w 325"/>
                  <a:gd name="T83" fmla="*/ 1 h 216"/>
                  <a:gd name="T84" fmla="*/ 1 w 325"/>
                  <a:gd name="T85" fmla="*/ 1 h 216"/>
                  <a:gd name="T86" fmla="*/ 1 w 325"/>
                  <a:gd name="T87" fmla="*/ 1 h 216"/>
                  <a:gd name="T88" fmla="*/ 1 w 325"/>
                  <a:gd name="T89" fmla="*/ 1 h 216"/>
                  <a:gd name="T90" fmla="*/ 1 w 325"/>
                  <a:gd name="T91" fmla="*/ 1 h 216"/>
                  <a:gd name="T92" fmla="*/ 1 w 325"/>
                  <a:gd name="T93" fmla="*/ 1 h 216"/>
                  <a:gd name="T94" fmla="*/ 1 w 325"/>
                  <a:gd name="T95" fmla="*/ 1 h 216"/>
                  <a:gd name="T96" fmla="*/ 1 w 325"/>
                  <a:gd name="T97" fmla="*/ 1 h 216"/>
                  <a:gd name="T98" fmla="*/ 1 w 325"/>
                  <a:gd name="T99" fmla="*/ 1 h 216"/>
                  <a:gd name="T100" fmla="*/ 1 w 325"/>
                  <a:gd name="T101" fmla="*/ 1 h 216"/>
                  <a:gd name="T102" fmla="*/ 1 w 325"/>
                  <a:gd name="T103" fmla="*/ 1 h 216"/>
                  <a:gd name="T104" fmla="*/ 0 w 325"/>
                  <a:gd name="T105" fmla="*/ 1 h 216"/>
                  <a:gd name="T106" fmla="*/ 0 w 325"/>
                  <a:gd name="T107" fmla="*/ 1 h 216"/>
                  <a:gd name="T108" fmla="*/ 0 w 325"/>
                  <a:gd name="T109" fmla="*/ 1 h 216"/>
                  <a:gd name="T110" fmla="*/ 0 w 325"/>
                  <a:gd name="T111" fmla="*/ 1 h 216"/>
                  <a:gd name="T112" fmla="*/ 0 w 325"/>
                  <a:gd name="T113" fmla="*/ 1 h 216"/>
                  <a:gd name="T114" fmla="*/ 0 w 325"/>
                  <a:gd name="T115" fmla="*/ 1 h 216"/>
                  <a:gd name="T116" fmla="*/ 0 w 325"/>
                  <a:gd name="T117" fmla="*/ 0 h 216"/>
                  <a:gd name="T118" fmla="*/ 0 w 325"/>
                  <a:gd name="T119" fmla="*/ 0 h 21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25" h="216">
                    <a:moveTo>
                      <a:pt x="49" y="15"/>
                    </a:moveTo>
                    <a:lnTo>
                      <a:pt x="56" y="13"/>
                    </a:lnTo>
                    <a:lnTo>
                      <a:pt x="61" y="28"/>
                    </a:lnTo>
                    <a:lnTo>
                      <a:pt x="55" y="30"/>
                    </a:lnTo>
                    <a:lnTo>
                      <a:pt x="49" y="15"/>
                    </a:lnTo>
                    <a:close/>
                    <a:moveTo>
                      <a:pt x="56" y="13"/>
                    </a:moveTo>
                    <a:lnTo>
                      <a:pt x="57" y="13"/>
                    </a:lnTo>
                    <a:lnTo>
                      <a:pt x="59" y="21"/>
                    </a:lnTo>
                    <a:lnTo>
                      <a:pt x="56" y="13"/>
                    </a:lnTo>
                    <a:close/>
                    <a:moveTo>
                      <a:pt x="57" y="13"/>
                    </a:moveTo>
                    <a:lnTo>
                      <a:pt x="73" y="9"/>
                    </a:lnTo>
                    <a:lnTo>
                      <a:pt x="77" y="25"/>
                    </a:lnTo>
                    <a:lnTo>
                      <a:pt x="61" y="29"/>
                    </a:lnTo>
                    <a:lnTo>
                      <a:pt x="57" y="13"/>
                    </a:lnTo>
                    <a:close/>
                    <a:moveTo>
                      <a:pt x="73" y="9"/>
                    </a:moveTo>
                    <a:lnTo>
                      <a:pt x="73" y="9"/>
                    </a:lnTo>
                    <a:lnTo>
                      <a:pt x="75" y="17"/>
                    </a:lnTo>
                    <a:lnTo>
                      <a:pt x="73" y="9"/>
                    </a:lnTo>
                    <a:close/>
                    <a:moveTo>
                      <a:pt x="73" y="9"/>
                    </a:moveTo>
                    <a:lnTo>
                      <a:pt x="85" y="6"/>
                    </a:lnTo>
                    <a:lnTo>
                      <a:pt x="89" y="23"/>
                    </a:lnTo>
                    <a:lnTo>
                      <a:pt x="76" y="25"/>
                    </a:lnTo>
                    <a:lnTo>
                      <a:pt x="73" y="9"/>
                    </a:lnTo>
                    <a:close/>
                    <a:moveTo>
                      <a:pt x="85" y="6"/>
                    </a:moveTo>
                    <a:lnTo>
                      <a:pt x="84" y="6"/>
                    </a:lnTo>
                    <a:lnTo>
                      <a:pt x="87" y="6"/>
                    </a:lnTo>
                    <a:lnTo>
                      <a:pt x="88" y="15"/>
                    </a:lnTo>
                    <a:lnTo>
                      <a:pt x="85" y="6"/>
                    </a:lnTo>
                    <a:close/>
                    <a:moveTo>
                      <a:pt x="87" y="6"/>
                    </a:moveTo>
                    <a:lnTo>
                      <a:pt x="100" y="4"/>
                    </a:lnTo>
                    <a:lnTo>
                      <a:pt x="102" y="21"/>
                    </a:lnTo>
                    <a:lnTo>
                      <a:pt x="89" y="23"/>
                    </a:lnTo>
                    <a:lnTo>
                      <a:pt x="87" y="6"/>
                    </a:lnTo>
                    <a:close/>
                    <a:moveTo>
                      <a:pt x="100" y="4"/>
                    </a:moveTo>
                    <a:lnTo>
                      <a:pt x="100" y="4"/>
                    </a:lnTo>
                    <a:lnTo>
                      <a:pt x="101" y="13"/>
                    </a:lnTo>
                    <a:lnTo>
                      <a:pt x="100" y="4"/>
                    </a:lnTo>
                    <a:close/>
                    <a:moveTo>
                      <a:pt x="100" y="4"/>
                    </a:moveTo>
                    <a:lnTo>
                      <a:pt x="116" y="2"/>
                    </a:lnTo>
                    <a:lnTo>
                      <a:pt x="118" y="19"/>
                    </a:lnTo>
                    <a:lnTo>
                      <a:pt x="102" y="21"/>
                    </a:lnTo>
                    <a:lnTo>
                      <a:pt x="100" y="4"/>
                    </a:lnTo>
                    <a:close/>
                    <a:moveTo>
                      <a:pt x="116" y="2"/>
                    </a:moveTo>
                    <a:lnTo>
                      <a:pt x="116" y="2"/>
                    </a:lnTo>
                    <a:lnTo>
                      <a:pt x="117" y="11"/>
                    </a:lnTo>
                    <a:lnTo>
                      <a:pt x="116" y="2"/>
                    </a:lnTo>
                    <a:close/>
                    <a:moveTo>
                      <a:pt x="116" y="2"/>
                    </a:moveTo>
                    <a:lnTo>
                      <a:pt x="134" y="1"/>
                    </a:lnTo>
                    <a:lnTo>
                      <a:pt x="135" y="18"/>
                    </a:lnTo>
                    <a:lnTo>
                      <a:pt x="117" y="19"/>
                    </a:lnTo>
                    <a:lnTo>
                      <a:pt x="116" y="2"/>
                    </a:lnTo>
                    <a:close/>
                    <a:moveTo>
                      <a:pt x="134" y="1"/>
                    </a:moveTo>
                    <a:lnTo>
                      <a:pt x="152" y="0"/>
                    </a:lnTo>
                    <a:lnTo>
                      <a:pt x="153" y="17"/>
                    </a:lnTo>
                    <a:lnTo>
                      <a:pt x="135" y="18"/>
                    </a:lnTo>
                    <a:lnTo>
                      <a:pt x="134" y="1"/>
                    </a:lnTo>
                    <a:close/>
                    <a:moveTo>
                      <a:pt x="152" y="0"/>
                    </a:moveTo>
                    <a:lnTo>
                      <a:pt x="153" y="0"/>
                    </a:lnTo>
                    <a:lnTo>
                      <a:pt x="153" y="9"/>
                    </a:lnTo>
                    <a:lnTo>
                      <a:pt x="152" y="0"/>
                    </a:lnTo>
                    <a:close/>
                    <a:moveTo>
                      <a:pt x="153" y="0"/>
                    </a:moveTo>
                    <a:lnTo>
                      <a:pt x="174" y="0"/>
                    </a:lnTo>
                    <a:lnTo>
                      <a:pt x="174" y="17"/>
                    </a:lnTo>
                    <a:lnTo>
                      <a:pt x="153" y="17"/>
                    </a:lnTo>
                    <a:lnTo>
                      <a:pt x="153" y="0"/>
                    </a:lnTo>
                    <a:close/>
                    <a:moveTo>
                      <a:pt x="174" y="0"/>
                    </a:moveTo>
                    <a:lnTo>
                      <a:pt x="174" y="0"/>
                    </a:lnTo>
                    <a:lnTo>
                      <a:pt x="174" y="9"/>
                    </a:lnTo>
                    <a:lnTo>
                      <a:pt x="174" y="0"/>
                    </a:lnTo>
                    <a:close/>
                    <a:moveTo>
                      <a:pt x="174" y="0"/>
                    </a:moveTo>
                    <a:lnTo>
                      <a:pt x="196" y="2"/>
                    </a:lnTo>
                    <a:lnTo>
                      <a:pt x="195" y="19"/>
                    </a:lnTo>
                    <a:lnTo>
                      <a:pt x="173" y="17"/>
                    </a:lnTo>
                    <a:lnTo>
                      <a:pt x="174" y="0"/>
                    </a:lnTo>
                    <a:close/>
                    <a:moveTo>
                      <a:pt x="196" y="2"/>
                    </a:moveTo>
                    <a:lnTo>
                      <a:pt x="196" y="2"/>
                    </a:lnTo>
                    <a:lnTo>
                      <a:pt x="197" y="2"/>
                    </a:lnTo>
                    <a:lnTo>
                      <a:pt x="196" y="11"/>
                    </a:lnTo>
                    <a:lnTo>
                      <a:pt x="196" y="2"/>
                    </a:lnTo>
                    <a:close/>
                    <a:moveTo>
                      <a:pt x="197" y="2"/>
                    </a:moveTo>
                    <a:lnTo>
                      <a:pt x="220" y="5"/>
                    </a:lnTo>
                    <a:lnTo>
                      <a:pt x="218" y="22"/>
                    </a:lnTo>
                    <a:lnTo>
                      <a:pt x="195" y="19"/>
                    </a:lnTo>
                    <a:lnTo>
                      <a:pt x="197" y="2"/>
                    </a:lnTo>
                    <a:close/>
                    <a:moveTo>
                      <a:pt x="220" y="5"/>
                    </a:moveTo>
                    <a:lnTo>
                      <a:pt x="220" y="5"/>
                    </a:lnTo>
                    <a:lnTo>
                      <a:pt x="221" y="5"/>
                    </a:lnTo>
                    <a:lnTo>
                      <a:pt x="219" y="14"/>
                    </a:lnTo>
                    <a:lnTo>
                      <a:pt x="220" y="5"/>
                    </a:lnTo>
                    <a:close/>
                    <a:moveTo>
                      <a:pt x="221" y="5"/>
                    </a:moveTo>
                    <a:lnTo>
                      <a:pt x="244" y="11"/>
                    </a:lnTo>
                    <a:lnTo>
                      <a:pt x="240" y="27"/>
                    </a:lnTo>
                    <a:lnTo>
                      <a:pt x="217" y="22"/>
                    </a:lnTo>
                    <a:lnTo>
                      <a:pt x="221" y="5"/>
                    </a:lnTo>
                    <a:close/>
                    <a:moveTo>
                      <a:pt x="244" y="11"/>
                    </a:moveTo>
                    <a:lnTo>
                      <a:pt x="244" y="11"/>
                    </a:lnTo>
                    <a:lnTo>
                      <a:pt x="242" y="19"/>
                    </a:lnTo>
                    <a:lnTo>
                      <a:pt x="244" y="11"/>
                    </a:lnTo>
                    <a:close/>
                    <a:moveTo>
                      <a:pt x="244" y="11"/>
                    </a:moveTo>
                    <a:lnTo>
                      <a:pt x="269" y="17"/>
                    </a:lnTo>
                    <a:lnTo>
                      <a:pt x="265" y="33"/>
                    </a:lnTo>
                    <a:lnTo>
                      <a:pt x="240" y="27"/>
                    </a:lnTo>
                    <a:lnTo>
                      <a:pt x="244" y="11"/>
                    </a:lnTo>
                    <a:close/>
                    <a:moveTo>
                      <a:pt x="269" y="17"/>
                    </a:moveTo>
                    <a:lnTo>
                      <a:pt x="269" y="17"/>
                    </a:lnTo>
                    <a:lnTo>
                      <a:pt x="267" y="25"/>
                    </a:lnTo>
                    <a:lnTo>
                      <a:pt x="269" y="17"/>
                    </a:lnTo>
                    <a:close/>
                    <a:moveTo>
                      <a:pt x="269" y="17"/>
                    </a:moveTo>
                    <a:lnTo>
                      <a:pt x="293" y="25"/>
                    </a:lnTo>
                    <a:lnTo>
                      <a:pt x="288" y="40"/>
                    </a:lnTo>
                    <a:lnTo>
                      <a:pt x="264" y="32"/>
                    </a:lnTo>
                    <a:lnTo>
                      <a:pt x="269" y="17"/>
                    </a:lnTo>
                    <a:close/>
                    <a:moveTo>
                      <a:pt x="293" y="25"/>
                    </a:moveTo>
                    <a:lnTo>
                      <a:pt x="294" y="25"/>
                    </a:lnTo>
                    <a:lnTo>
                      <a:pt x="291" y="33"/>
                    </a:lnTo>
                    <a:lnTo>
                      <a:pt x="293" y="25"/>
                    </a:lnTo>
                    <a:close/>
                    <a:moveTo>
                      <a:pt x="294" y="25"/>
                    </a:moveTo>
                    <a:lnTo>
                      <a:pt x="319" y="36"/>
                    </a:lnTo>
                    <a:lnTo>
                      <a:pt x="312" y="52"/>
                    </a:lnTo>
                    <a:lnTo>
                      <a:pt x="287" y="40"/>
                    </a:lnTo>
                    <a:lnTo>
                      <a:pt x="294" y="25"/>
                    </a:lnTo>
                    <a:close/>
                    <a:moveTo>
                      <a:pt x="319" y="36"/>
                    </a:moveTo>
                    <a:lnTo>
                      <a:pt x="325" y="39"/>
                    </a:lnTo>
                    <a:lnTo>
                      <a:pt x="324" y="46"/>
                    </a:lnTo>
                    <a:lnTo>
                      <a:pt x="316" y="45"/>
                    </a:lnTo>
                    <a:lnTo>
                      <a:pt x="319" y="36"/>
                    </a:lnTo>
                    <a:close/>
                    <a:moveTo>
                      <a:pt x="324" y="46"/>
                    </a:moveTo>
                    <a:lnTo>
                      <a:pt x="323" y="52"/>
                    </a:lnTo>
                    <a:lnTo>
                      <a:pt x="307" y="49"/>
                    </a:lnTo>
                    <a:lnTo>
                      <a:pt x="308" y="42"/>
                    </a:lnTo>
                    <a:lnTo>
                      <a:pt x="324" y="46"/>
                    </a:lnTo>
                    <a:close/>
                    <a:moveTo>
                      <a:pt x="307" y="50"/>
                    </a:moveTo>
                    <a:lnTo>
                      <a:pt x="307" y="50"/>
                    </a:lnTo>
                    <a:lnTo>
                      <a:pt x="307" y="49"/>
                    </a:lnTo>
                    <a:lnTo>
                      <a:pt x="315" y="51"/>
                    </a:lnTo>
                    <a:lnTo>
                      <a:pt x="307" y="50"/>
                    </a:lnTo>
                    <a:close/>
                    <a:moveTo>
                      <a:pt x="323" y="51"/>
                    </a:moveTo>
                    <a:lnTo>
                      <a:pt x="322" y="67"/>
                    </a:lnTo>
                    <a:lnTo>
                      <a:pt x="306" y="66"/>
                    </a:lnTo>
                    <a:lnTo>
                      <a:pt x="307" y="50"/>
                    </a:lnTo>
                    <a:lnTo>
                      <a:pt x="323" y="51"/>
                    </a:lnTo>
                    <a:close/>
                    <a:moveTo>
                      <a:pt x="322" y="67"/>
                    </a:moveTo>
                    <a:lnTo>
                      <a:pt x="322" y="68"/>
                    </a:lnTo>
                    <a:lnTo>
                      <a:pt x="322" y="67"/>
                    </a:lnTo>
                    <a:lnTo>
                      <a:pt x="314" y="67"/>
                    </a:lnTo>
                    <a:lnTo>
                      <a:pt x="322" y="67"/>
                    </a:lnTo>
                    <a:close/>
                    <a:moveTo>
                      <a:pt x="322" y="67"/>
                    </a:moveTo>
                    <a:lnTo>
                      <a:pt x="321" y="79"/>
                    </a:lnTo>
                    <a:lnTo>
                      <a:pt x="305" y="77"/>
                    </a:lnTo>
                    <a:lnTo>
                      <a:pt x="306" y="66"/>
                    </a:lnTo>
                    <a:lnTo>
                      <a:pt x="322" y="67"/>
                    </a:lnTo>
                    <a:close/>
                    <a:moveTo>
                      <a:pt x="305" y="77"/>
                    </a:moveTo>
                    <a:lnTo>
                      <a:pt x="305" y="76"/>
                    </a:lnTo>
                    <a:lnTo>
                      <a:pt x="305" y="77"/>
                    </a:lnTo>
                    <a:lnTo>
                      <a:pt x="313" y="79"/>
                    </a:lnTo>
                    <a:lnTo>
                      <a:pt x="305" y="77"/>
                    </a:lnTo>
                    <a:close/>
                    <a:moveTo>
                      <a:pt x="321" y="79"/>
                    </a:moveTo>
                    <a:lnTo>
                      <a:pt x="320" y="92"/>
                    </a:lnTo>
                    <a:lnTo>
                      <a:pt x="304" y="91"/>
                    </a:lnTo>
                    <a:lnTo>
                      <a:pt x="305" y="77"/>
                    </a:lnTo>
                    <a:lnTo>
                      <a:pt x="321" y="79"/>
                    </a:lnTo>
                    <a:close/>
                    <a:moveTo>
                      <a:pt x="320" y="92"/>
                    </a:moveTo>
                    <a:lnTo>
                      <a:pt x="320" y="93"/>
                    </a:lnTo>
                    <a:lnTo>
                      <a:pt x="320" y="94"/>
                    </a:lnTo>
                    <a:lnTo>
                      <a:pt x="312" y="92"/>
                    </a:lnTo>
                    <a:lnTo>
                      <a:pt x="320" y="92"/>
                    </a:lnTo>
                    <a:close/>
                    <a:moveTo>
                      <a:pt x="320" y="94"/>
                    </a:moveTo>
                    <a:lnTo>
                      <a:pt x="317" y="107"/>
                    </a:lnTo>
                    <a:lnTo>
                      <a:pt x="301" y="103"/>
                    </a:lnTo>
                    <a:lnTo>
                      <a:pt x="304" y="90"/>
                    </a:lnTo>
                    <a:lnTo>
                      <a:pt x="320" y="94"/>
                    </a:lnTo>
                    <a:close/>
                    <a:moveTo>
                      <a:pt x="301" y="103"/>
                    </a:moveTo>
                    <a:lnTo>
                      <a:pt x="301" y="101"/>
                    </a:lnTo>
                    <a:lnTo>
                      <a:pt x="301" y="103"/>
                    </a:lnTo>
                    <a:lnTo>
                      <a:pt x="309" y="105"/>
                    </a:lnTo>
                    <a:lnTo>
                      <a:pt x="301" y="103"/>
                    </a:lnTo>
                    <a:close/>
                    <a:moveTo>
                      <a:pt x="317" y="106"/>
                    </a:moveTo>
                    <a:lnTo>
                      <a:pt x="314" y="121"/>
                    </a:lnTo>
                    <a:lnTo>
                      <a:pt x="298" y="118"/>
                    </a:lnTo>
                    <a:lnTo>
                      <a:pt x="301" y="103"/>
                    </a:lnTo>
                    <a:lnTo>
                      <a:pt x="317" y="106"/>
                    </a:lnTo>
                    <a:close/>
                    <a:moveTo>
                      <a:pt x="314" y="121"/>
                    </a:moveTo>
                    <a:lnTo>
                      <a:pt x="313" y="122"/>
                    </a:lnTo>
                    <a:lnTo>
                      <a:pt x="306" y="120"/>
                    </a:lnTo>
                    <a:lnTo>
                      <a:pt x="314" y="121"/>
                    </a:lnTo>
                    <a:close/>
                    <a:moveTo>
                      <a:pt x="313" y="122"/>
                    </a:moveTo>
                    <a:lnTo>
                      <a:pt x="309" y="135"/>
                    </a:lnTo>
                    <a:lnTo>
                      <a:pt x="293" y="130"/>
                    </a:lnTo>
                    <a:lnTo>
                      <a:pt x="298" y="117"/>
                    </a:lnTo>
                    <a:lnTo>
                      <a:pt x="313" y="122"/>
                    </a:lnTo>
                    <a:close/>
                    <a:moveTo>
                      <a:pt x="309" y="135"/>
                    </a:moveTo>
                    <a:lnTo>
                      <a:pt x="309" y="135"/>
                    </a:lnTo>
                    <a:lnTo>
                      <a:pt x="302" y="133"/>
                    </a:lnTo>
                    <a:lnTo>
                      <a:pt x="309" y="135"/>
                    </a:lnTo>
                    <a:close/>
                    <a:moveTo>
                      <a:pt x="309" y="135"/>
                    </a:moveTo>
                    <a:lnTo>
                      <a:pt x="304" y="150"/>
                    </a:lnTo>
                    <a:lnTo>
                      <a:pt x="288" y="144"/>
                    </a:lnTo>
                    <a:lnTo>
                      <a:pt x="293" y="130"/>
                    </a:lnTo>
                    <a:lnTo>
                      <a:pt x="309" y="135"/>
                    </a:lnTo>
                    <a:close/>
                    <a:moveTo>
                      <a:pt x="304" y="150"/>
                    </a:moveTo>
                    <a:lnTo>
                      <a:pt x="304" y="151"/>
                    </a:lnTo>
                    <a:lnTo>
                      <a:pt x="304" y="152"/>
                    </a:lnTo>
                    <a:lnTo>
                      <a:pt x="297" y="147"/>
                    </a:lnTo>
                    <a:lnTo>
                      <a:pt x="304" y="150"/>
                    </a:lnTo>
                    <a:close/>
                    <a:moveTo>
                      <a:pt x="304" y="152"/>
                    </a:moveTo>
                    <a:lnTo>
                      <a:pt x="297" y="165"/>
                    </a:lnTo>
                    <a:lnTo>
                      <a:pt x="282" y="157"/>
                    </a:lnTo>
                    <a:lnTo>
                      <a:pt x="289" y="143"/>
                    </a:lnTo>
                    <a:lnTo>
                      <a:pt x="304" y="152"/>
                    </a:lnTo>
                    <a:close/>
                    <a:moveTo>
                      <a:pt x="297" y="165"/>
                    </a:moveTo>
                    <a:lnTo>
                      <a:pt x="297" y="165"/>
                    </a:lnTo>
                    <a:lnTo>
                      <a:pt x="289" y="161"/>
                    </a:lnTo>
                    <a:lnTo>
                      <a:pt x="297" y="165"/>
                    </a:lnTo>
                    <a:close/>
                    <a:moveTo>
                      <a:pt x="297" y="165"/>
                    </a:moveTo>
                    <a:lnTo>
                      <a:pt x="289" y="177"/>
                    </a:lnTo>
                    <a:lnTo>
                      <a:pt x="275" y="169"/>
                    </a:lnTo>
                    <a:lnTo>
                      <a:pt x="282" y="157"/>
                    </a:lnTo>
                    <a:lnTo>
                      <a:pt x="297" y="165"/>
                    </a:lnTo>
                    <a:close/>
                    <a:moveTo>
                      <a:pt x="289" y="177"/>
                    </a:moveTo>
                    <a:lnTo>
                      <a:pt x="288" y="177"/>
                    </a:lnTo>
                    <a:lnTo>
                      <a:pt x="288" y="178"/>
                    </a:lnTo>
                    <a:lnTo>
                      <a:pt x="282" y="173"/>
                    </a:lnTo>
                    <a:lnTo>
                      <a:pt x="289" y="177"/>
                    </a:lnTo>
                    <a:close/>
                    <a:moveTo>
                      <a:pt x="288" y="178"/>
                    </a:moveTo>
                    <a:lnTo>
                      <a:pt x="283" y="185"/>
                    </a:lnTo>
                    <a:lnTo>
                      <a:pt x="271" y="174"/>
                    </a:lnTo>
                    <a:lnTo>
                      <a:pt x="276" y="168"/>
                    </a:lnTo>
                    <a:lnTo>
                      <a:pt x="288" y="178"/>
                    </a:lnTo>
                    <a:close/>
                    <a:moveTo>
                      <a:pt x="270" y="174"/>
                    </a:moveTo>
                    <a:lnTo>
                      <a:pt x="271" y="173"/>
                    </a:lnTo>
                    <a:lnTo>
                      <a:pt x="271" y="174"/>
                    </a:lnTo>
                    <a:lnTo>
                      <a:pt x="277" y="179"/>
                    </a:lnTo>
                    <a:lnTo>
                      <a:pt x="270" y="174"/>
                    </a:lnTo>
                    <a:close/>
                    <a:moveTo>
                      <a:pt x="283" y="185"/>
                    </a:moveTo>
                    <a:lnTo>
                      <a:pt x="279" y="190"/>
                    </a:lnTo>
                    <a:lnTo>
                      <a:pt x="266" y="179"/>
                    </a:lnTo>
                    <a:lnTo>
                      <a:pt x="270" y="174"/>
                    </a:lnTo>
                    <a:lnTo>
                      <a:pt x="283" y="185"/>
                    </a:lnTo>
                    <a:close/>
                    <a:moveTo>
                      <a:pt x="279" y="190"/>
                    </a:moveTo>
                    <a:lnTo>
                      <a:pt x="279" y="190"/>
                    </a:lnTo>
                    <a:lnTo>
                      <a:pt x="278" y="190"/>
                    </a:lnTo>
                    <a:lnTo>
                      <a:pt x="273" y="185"/>
                    </a:lnTo>
                    <a:lnTo>
                      <a:pt x="279" y="190"/>
                    </a:lnTo>
                    <a:close/>
                    <a:moveTo>
                      <a:pt x="278" y="190"/>
                    </a:moveTo>
                    <a:lnTo>
                      <a:pt x="273" y="195"/>
                    </a:lnTo>
                    <a:lnTo>
                      <a:pt x="262" y="184"/>
                    </a:lnTo>
                    <a:lnTo>
                      <a:pt x="267" y="178"/>
                    </a:lnTo>
                    <a:lnTo>
                      <a:pt x="278" y="190"/>
                    </a:lnTo>
                    <a:close/>
                    <a:moveTo>
                      <a:pt x="273" y="195"/>
                    </a:moveTo>
                    <a:lnTo>
                      <a:pt x="273" y="196"/>
                    </a:lnTo>
                    <a:lnTo>
                      <a:pt x="272" y="196"/>
                    </a:lnTo>
                    <a:lnTo>
                      <a:pt x="268" y="190"/>
                    </a:lnTo>
                    <a:lnTo>
                      <a:pt x="273" y="195"/>
                    </a:lnTo>
                    <a:close/>
                    <a:moveTo>
                      <a:pt x="272" y="196"/>
                    </a:moveTo>
                    <a:lnTo>
                      <a:pt x="266" y="200"/>
                    </a:lnTo>
                    <a:lnTo>
                      <a:pt x="256" y="187"/>
                    </a:lnTo>
                    <a:lnTo>
                      <a:pt x="263" y="182"/>
                    </a:lnTo>
                    <a:lnTo>
                      <a:pt x="272" y="196"/>
                    </a:lnTo>
                    <a:close/>
                    <a:moveTo>
                      <a:pt x="266" y="200"/>
                    </a:moveTo>
                    <a:lnTo>
                      <a:pt x="266" y="201"/>
                    </a:lnTo>
                    <a:lnTo>
                      <a:pt x="265" y="201"/>
                    </a:lnTo>
                    <a:lnTo>
                      <a:pt x="262" y="194"/>
                    </a:lnTo>
                    <a:lnTo>
                      <a:pt x="266" y="200"/>
                    </a:lnTo>
                    <a:close/>
                    <a:moveTo>
                      <a:pt x="265" y="201"/>
                    </a:moveTo>
                    <a:lnTo>
                      <a:pt x="258" y="204"/>
                    </a:lnTo>
                    <a:lnTo>
                      <a:pt x="251" y="190"/>
                    </a:lnTo>
                    <a:lnTo>
                      <a:pt x="257" y="187"/>
                    </a:lnTo>
                    <a:lnTo>
                      <a:pt x="265" y="201"/>
                    </a:lnTo>
                    <a:close/>
                    <a:moveTo>
                      <a:pt x="258" y="204"/>
                    </a:moveTo>
                    <a:lnTo>
                      <a:pt x="262" y="202"/>
                    </a:lnTo>
                    <a:lnTo>
                      <a:pt x="258" y="204"/>
                    </a:lnTo>
                    <a:lnTo>
                      <a:pt x="255" y="197"/>
                    </a:lnTo>
                    <a:lnTo>
                      <a:pt x="258" y="204"/>
                    </a:lnTo>
                    <a:close/>
                    <a:moveTo>
                      <a:pt x="258" y="204"/>
                    </a:moveTo>
                    <a:lnTo>
                      <a:pt x="252" y="207"/>
                    </a:lnTo>
                    <a:lnTo>
                      <a:pt x="245" y="193"/>
                    </a:lnTo>
                    <a:lnTo>
                      <a:pt x="251" y="190"/>
                    </a:lnTo>
                    <a:lnTo>
                      <a:pt x="258" y="204"/>
                    </a:lnTo>
                    <a:close/>
                    <a:moveTo>
                      <a:pt x="252" y="207"/>
                    </a:moveTo>
                    <a:lnTo>
                      <a:pt x="252" y="207"/>
                    </a:lnTo>
                    <a:lnTo>
                      <a:pt x="249" y="200"/>
                    </a:lnTo>
                    <a:lnTo>
                      <a:pt x="252" y="207"/>
                    </a:lnTo>
                    <a:close/>
                    <a:moveTo>
                      <a:pt x="252" y="207"/>
                    </a:moveTo>
                    <a:lnTo>
                      <a:pt x="245" y="210"/>
                    </a:lnTo>
                    <a:lnTo>
                      <a:pt x="239" y="195"/>
                    </a:lnTo>
                    <a:lnTo>
                      <a:pt x="246" y="192"/>
                    </a:lnTo>
                    <a:lnTo>
                      <a:pt x="252" y="207"/>
                    </a:lnTo>
                    <a:close/>
                    <a:moveTo>
                      <a:pt x="245" y="210"/>
                    </a:moveTo>
                    <a:lnTo>
                      <a:pt x="244" y="211"/>
                    </a:lnTo>
                    <a:lnTo>
                      <a:pt x="243" y="211"/>
                    </a:lnTo>
                    <a:lnTo>
                      <a:pt x="242" y="203"/>
                    </a:lnTo>
                    <a:lnTo>
                      <a:pt x="245" y="210"/>
                    </a:lnTo>
                    <a:close/>
                    <a:moveTo>
                      <a:pt x="243" y="211"/>
                    </a:moveTo>
                    <a:lnTo>
                      <a:pt x="236" y="212"/>
                    </a:lnTo>
                    <a:lnTo>
                      <a:pt x="234" y="196"/>
                    </a:lnTo>
                    <a:lnTo>
                      <a:pt x="241" y="195"/>
                    </a:lnTo>
                    <a:lnTo>
                      <a:pt x="243" y="211"/>
                    </a:lnTo>
                    <a:close/>
                    <a:moveTo>
                      <a:pt x="233" y="196"/>
                    </a:moveTo>
                    <a:lnTo>
                      <a:pt x="233" y="196"/>
                    </a:lnTo>
                    <a:lnTo>
                      <a:pt x="234" y="196"/>
                    </a:lnTo>
                    <a:lnTo>
                      <a:pt x="235" y="204"/>
                    </a:lnTo>
                    <a:lnTo>
                      <a:pt x="233" y="196"/>
                    </a:lnTo>
                    <a:close/>
                    <a:moveTo>
                      <a:pt x="236" y="212"/>
                    </a:moveTo>
                    <a:lnTo>
                      <a:pt x="220" y="215"/>
                    </a:lnTo>
                    <a:lnTo>
                      <a:pt x="217" y="199"/>
                    </a:lnTo>
                    <a:lnTo>
                      <a:pt x="233" y="196"/>
                    </a:lnTo>
                    <a:lnTo>
                      <a:pt x="236" y="212"/>
                    </a:lnTo>
                    <a:close/>
                    <a:moveTo>
                      <a:pt x="220" y="215"/>
                    </a:moveTo>
                    <a:lnTo>
                      <a:pt x="220" y="215"/>
                    </a:lnTo>
                    <a:lnTo>
                      <a:pt x="219" y="215"/>
                    </a:lnTo>
                    <a:lnTo>
                      <a:pt x="219" y="207"/>
                    </a:lnTo>
                    <a:lnTo>
                      <a:pt x="220" y="215"/>
                    </a:lnTo>
                    <a:close/>
                    <a:moveTo>
                      <a:pt x="219" y="215"/>
                    </a:moveTo>
                    <a:lnTo>
                      <a:pt x="203" y="216"/>
                    </a:lnTo>
                    <a:lnTo>
                      <a:pt x="202" y="200"/>
                    </a:lnTo>
                    <a:lnTo>
                      <a:pt x="218" y="199"/>
                    </a:lnTo>
                    <a:lnTo>
                      <a:pt x="219" y="215"/>
                    </a:lnTo>
                    <a:close/>
                    <a:moveTo>
                      <a:pt x="203" y="216"/>
                    </a:moveTo>
                    <a:lnTo>
                      <a:pt x="203" y="216"/>
                    </a:lnTo>
                    <a:lnTo>
                      <a:pt x="203" y="208"/>
                    </a:lnTo>
                    <a:lnTo>
                      <a:pt x="203" y="216"/>
                    </a:lnTo>
                    <a:close/>
                    <a:moveTo>
                      <a:pt x="203" y="216"/>
                    </a:moveTo>
                    <a:lnTo>
                      <a:pt x="185" y="216"/>
                    </a:lnTo>
                    <a:lnTo>
                      <a:pt x="185" y="200"/>
                    </a:lnTo>
                    <a:lnTo>
                      <a:pt x="203" y="200"/>
                    </a:lnTo>
                    <a:lnTo>
                      <a:pt x="203" y="216"/>
                    </a:lnTo>
                    <a:close/>
                    <a:moveTo>
                      <a:pt x="185" y="216"/>
                    </a:moveTo>
                    <a:lnTo>
                      <a:pt x="184" y="216"/>
                    </a:lnTo>
                    <a:lnTo>
                      <a:pt x="185" y="208"/>
                    </a:lnTo>
                    <a:lnTo>
                      <a:pt x="185" y="216"/>
                    </a:lnTo>
                    <a:close/>
                    <a:moveTo>
                      <a:pt x="184" y="216"/>
                    </a:moveTo>
                    <a:lnTo>
                      <a:pt x="166" y="215"/>
                    </a:lnTo>
                    <a:lnTo>
                      <a:pt x="167" y="199"/>
                    </a:lnTo>
                    <a:lnTo>
                      <a:pt x="185" y="200"/>
                    </a:lnTo>
                    <a:lnTo>
                      <a:pt x="184" y="216"/>
                    </a:lnTo>
                    <a:close/>
                    <a:moveTo>
                      <a:pt x="166" y="215"/>
                    </a:moveTo>
                    <a:lnTo>
                      <a:pt x="166" y="215"/>
                    </a:lnTo>
                    <a:lnTo>
                      <a:pt x="167" y="207"/>
                    </a:lnTo>
                    <a:lnTo>
                      <a:pt x="166" y="215"/>
                    </a:lnTo>
                    <a:close/>
                    <a:moveTo>
                      <a:pt x="166" y="215"/>
                    </a:moveTo>
                    <a:lnTo>
                      <a:pt x="129" y="212"/>
                    </a:lnTo>
                    <a:lnTo>
                      <a:pt x="130" y="196"/>
                    </a:lnTo>
                    <a:lnTo>
                      <a:pt x="167" y="199"/>
                    </a:lnTo>
                    <a:lnTo>
                      <a:pt x="166" y="215"/>
                    </a:lnTo>
                    <a:close/>
                    <a:moveTo>
                      <a:pt x="129" y="212"/>
                    </a:moveTo>
                    <a:lnTo>
                      <a:pt x="129" y="212"/>
                    </a:lnTo>
                    <a:lnTo>
                      <a:pt x="130" y="204"/>
                    </a:lnTo>
                    <a:lnTo>
                      <a:pt x="129" y="212"/>
                    </a:lnTo>
                    <a:close/>
                    <a:moveTo>
                      <a:pt x="129" y="212"/>
                    </a:moveTo>
                    <a:lnTo>
                      <a:pt x="93" y="207"/>
                    </a:lnTo>
                    <a:lnTo>
                      <a:pt x="95" y="191"/>
                    </a:lnTo>
                    <a:lnTo>
                      <a:pt x="131" y="196"/>
                    </a:lnTo>
                    <a:lnTo>
                      <a:pt x="129" y="212"/>
                    </a:lnTo>
                    <a:close/>
                    <a:moveTo>
                      <a:pt x="93" y="207"/>
                    </a:moveTo>
                    <a:lnTo>
                      <a:pt x="93" y="207"/>
                    </a:lnTo>
                    <a:lnTo>
                      <a:pt x="94" y="199"/>
                    </a:lnTo>
                    <a:lnTo>
                      <a:pt x="93" y="207"/>
                    </a:lnTo>
                    <a:close/>
                    <a:moveTo>
                      <a:pt x="93" y="207"/>
                    </a:moveTo>
                    <a:lnTo>
                      <a:pt x="60" y="202"/>
                    </a:lnTo>
                    <a:lnTo>
                      <a:pt x="62" y="186"/>
                    </a:lnTo>
                    <a:lnTo>
                      <a:pt x="95" y="191"/>
                    </a:lnTo>
                    <a:lnTo>
                      <a:pt x="93" y="207"/>
                    </a:lnTo>
                    <a:close/>
                    <a:moveTo>
                      <a:pt x="60" y="202"/>
                    </a:moveTo>
                    <a:lnTo>
                      <a:pt x="59" y="202"/>
                    </a:lnTo>
                    <a:lnTo>
                      <a:pt x="61" y="194"/>
                    </a:lnTo>
                    <a:lnTo>
                      <a:pt x="60" y="202"/>
                    </a:lnTo>
                    <a:close/>
                    <a:moveTo>
                      <a:pt x="59" y="202"/>
                    </a:moveTo>
                    <a:lnTo>
                      <a:pt x="32" y="197"/>
                    </a:lnTo>
                    <a:lnTo>
                      <a:pt x="35" y="180"/>
                    </a:lnTo>
                    <a:lnTo>
                      <a:pt x="62" y="186"/>
                    </a:lnTo>
                    <a:lnTo>
                      <a:pt x="59" y="202"/>
                    </a:lnTo>
                    <a:close/>
                    <a:moveTo>
                      <a:pt x="32" y="197"/>
                    </a:moveTo>
                    <a:lnTo>
                      <a:pt x="33" y="197"/>
                    </a:lnTo>
                    <a:lnTo>
                      <a:pt x="32" y="197"/>
                    </a:lnTo>
                    <a:lnTo>
                      <a:pt x="34" y="189"/>
                    </a:lnTo>
                    <a:lnTo>
                      <a:pt x="32" y="197"/>
                    </a:lnTo>
                    <a:close/>
                    <a:moveTo>
                      <a:pt x="32" y="197"/>
                    </a:moveTo>
                    <a:lnTo>
                      <a:pt x="14" y="193"/>
                    </a:lnTo>
                    <a:lnTo>
                      <a:pt x="19" y="176"/>
                    </a:lnTo>
                    <a:lnTo>
                      <a:pt x="36" y="180"/>
                    </a:lnTo>
                    <a:lnTo>
                      <a:pt x="32" y="197"/>
                    </a:lnTo>
                    <a:close/>
                    <a:moveTo>
                      <a:pt x="18" y="176"/>
                    </a:moveTo>
                    <a:lnTo>
                      <a:pt x="18" y="176"/>
                    </a:lnTo>
                    <a:lnTo>
                      <a:pt x="19" y="176"/>
                    </a:lnTo>
                    <a:lnTo>
                      <a:pt x="17" y="185"/>
                    </a:lnTo>
                    <a:lnTo>
                      <a:pt x="18" y="176"/>
                    </a:lnTo>
                    <a:close/>
                    <a:moveTo>
                      <a:pt x="14" y="193"/>
                    </a:moveTo>
                    <a:lnTo>
                      <a:pt x="8" y="192"/>
                    </a:lnTo>
                    <a:lnTo>
                      <a:pt x="11" y="175"/>
                    </a:lnTo>
                    <a:lnTo>
                      <a:pt x="18" y="176"/>
                    </a:lnTo>
                    <a:lnTo>
                      <a:pt x="14" y="193"/>
                    </a:lnTo>
                    <a:close/>
                    <a:moveTo>
                      <a:pt x="8" y="192"/>
                    </a:moveTo>
                    <a:lnTo>
                      <a:pt x="0" y="190"/>
                    </a:lnTo>
                    <a:lnTo>
                      <a:pt x="2" y="181"/>
                    </a:lnTo>
                    <a:lnTo>
                      <a:pt x="10" y="184"/>
                    </a:lnTo>
                    <a:lnTo>
                      <a:pt x="8" y="192"/>
                    </a:lnTo>
                    <a:close/>
                    <a:moveTo>
                      <a:pt x="2" y="181"/>
                    </a:moveTo>
                    <a:lnTo>
                      <a:pt x="44" y="21"/>
                    </a:lnTo>
                    <a:lnTo>
                      <a:pt x="60" y="25"/>
                    </a:lnTo>
                    <a:lnTo>
                      <a:pt x="18" y="186"/>
                    </a:lnTo>
                    <a:lnTo>
                      <a:pt x="2" y="181"/>
                    </a:lnTo>
                    <a:close/>
                    <a:moveTo>
                      <a:pt x="44" y="21"/>
                    </a:moveTo>
                    <a:lnTo>
                      <a:pt x="45" y="17"/>
                    </a:lnTo>
                    <a:lnTo>
                      <a:pt x="49" y="15"/>
                    </a:lnTo>
                    <a:lnTo>
                      <a:pt x="53" y="23"/>
                    </a:lnTo>
                    <a:lnTo>
                      <a:pt x="44" y="21"/>
                    </a:lnTo>
                    <a:close/>
                  </a:path>
                </a:pathLst>
              </a:custGeom>
              <a:solidFill>
                <a:srgbClr val="F0F3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35" name="Freeform 2255">
                <a:extLst>
                  <a:ext uri="{FF2B5EF4-FFF2-40B4-BE49-F238E27FC236}">
                    <a16:creationId xmlns:a16="http://schemas.microsoft.com/office/drawing/2014/main" id="{B991B6EC-5DAD-4BA0-B268-EE9D5B563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4" y="3374"/>
                <a:ext cx="51" cy="27"/>
              </a:xfrm>
              <a:custGeom>
                <a:avLst/>
                <a:gdLst>
                  <a:gd name="T0" fmla="*/ 3 w 763"/>
                  <a:gd name="T1" fmla="*/ 0 h 411"/>
                  <a:gd name="T2" fmla="*/ 3 w 763"/>
                  <a:gd name="T3" fmla="*/ 0 h 411"/>
                  <a:gd name="T4" fmla="*/ 3 w 763"/>
                  <a:gd name="T5" fmla="*/ 0 h 411"/>
                  <a:gd name="T6" fmla="*/ 3 w 763"/>
                  <a:gd name="T7" fmla="*/ 0 h 411"/>
                  <a:gd name="T8" fmla="*/ 3 w 763"/>
                  <a:gd name="T9" fmla="*/ 0 h 411"/>
                  <a:gd name="T10" fmla="*/ 3 w 763"/>
                  <a:gd name="T11" fmla="*/ 0 h 411"/>
                  <a:gd name="T12" fmla="*/ 3 w 763"/>
                  <a:gd name="T13" fmla="*/ 0 h 411"/>
                  <a:gd name="T14" fmla="*/ 3 w 763"/>
                  <a:gd name="T15" fmla="*/ 0 h 411"/>
                  <a:gd name="T16" fmla="*/ 2 w 763"/>
                  <a:gd name="T17" fmla="*/ 0 h 411"/>
                  <a:gd name="T18" fmla="*/ 2 w 763"/>
                  <a:gd name="T19" fmla="*/ 0 h 411"/>
                  <a:gd name="T20" fmla="*/ 2 w 763"/>
                  <a:gd name="T21" fmla="*/ 0 h 411"/>
                  <a:gd name="T22" fmla="*/ 1 w 763"/>
                  <a:gd name="T23" fmla="*/ 1 h 411"/>
                  <a:gd name="T24" fmla="*/ 1 w 763"/>
                  <a:gd name="T25" fmla="*/ 1 h 411"/>
                  <a:gd name="T26" fmla="*/ 1 w 763"/>
                  <a:gd name="T27" fmla="*/ 1 h 411"/>
                  <a:gd name="T28" fmla="*/ 1 w 763"/>
                  <a:gd name="T29" fmla="*/ 1 h 411"/>
                  <a:gd name="T30" fmla="*/ 0 w 763"/>
                  <a:gd name="T31" fmla="*/ 1 h 411"/>
                  <a:gd name="T32" fmla="*/ 0 w 763"/>
                  <a:gd name="T33" fmla="*/ 2 h 411"/>
                  <a:gd name="T34" fmla="*/ 0 w 763"/>
                  <a:gd name="T35" fmla="*/ 2 h 411"/>
                  <a:gd name="T36" fmla="*/ 0 w 763"/>
                  <a:gd name="T37" fmla="*/ 2 h 411"/>
                  <a:gd name="T38" fmla="*/ 0 w 763"/>
                  <a:gd name="T39" fmla="*/ 2 h 411"/>
                  <a:gd name="T40" fmla="*/ 0 w 763"/>
                  <a:gd name="T41" fmla="*/ 2 h 411"/>
                  <a:gd name="T42" fmla="*/ 0 w 763"/>
                  <a:gd name="T43" fmla="*/ 2 h 411"/>
                  <a:gd name="T44" fmla="*/ 1 w 763"/>
                  <a:gd name="T45" fmla="*/ 1 h 411"/>
                  <a:gd name="T46" fmla="*/ 1 w 763"/>
                  <a:gd name="T47" fmla="*/ 1 h 411"/>
                  <a:gd name="T48" fmla="*/ 2 w 763"/>
                  <a:gd name="T49" fmla="*/ 1 h 411"/>
                  <a:gd name="T50" fmla="*/ 2 w 763"/>
                  <a:gd name="T51" fmla="*/ 1 h 411"/>
                  <a:gd name="T52" fmla="*/ 2 w 763"/>
                  <a:gd name="T53" fmla="*/ 1 h 411"/>
                  <a:gd name="T54" fmla="*/ 2 w 763"/>
                  <a:gd name="T55" fmla="*/ 1 h 411"/>
                  <a:gd name="T56" fmla="*/ 2 w 763"/>
                  <a:gd name="T57" fmla="*/ 1 h 411"/>
                  <a:gd name="T58" fmla="*/ 2 w 763"/>
                  <a:gd name="T59" fmla="*/ 1 h 411"/>
                  <a:gd name="T60" fmla="*/ 2 w 763"/>
                  <a:gd name="T61" fmla="*/ 1 h 411"/>
                  <a:gd name="T62" fmla="*/ 2 w 763"/>
                  <a:gd name="T63" fmla="*/ 1 h 411"/>
                  <a:gd name="T64" fmla="*/ 3 w 763"/>
                  <a:gd name="T65" fmla="*/ 1 h 411"/>
                  <a:gd name="T66" fmla="*/ 3 w 763"/>
                  <a:gd name="T67" fmla="*/ 0 h 411"/>
                  <a:gd name="T68" fmla="*/ 3 w 763"/>
                  <a:gd name="T69" fmla="*/ 0 h 411"/>
                  <a:gd name="T70" fmla="*/ 3 w 763"/>
                  <a:gd name="T71" fmla="*/ 0 h 411"/>
                  <a:gd name="T72" fmla="*/ 3 w 763"/>
                  <a:gd name="T73" fmla="*/ 0 h 411"/>
                  <a:gd name="T74" fmla="*/ 3 w 763"/>
                  <a:gd name="T75" fmla="*/ 0 h 411"/>
                  <a:gd name="T76" fmla="*/ 3 w 763"/>
                  <a:gd name="T77" fmla="*/ 0 h 411"/>
                  <a:gd name="T78" fmla="*/ 3 w 763"/>
                  <a:gd name="T79" fmla="*/ 0 h 411"/>
                  <a:gd name="T80" fmla="*/ 3 w 763"/>
                  <a:gd name="T81" fmla="*/ 0 h 411"/>
                  <a:gd name="T82" fmla="*/ 3 w 763"/>
                  <a:gd name="T83" fmla="*/ 0 h 411"/>
                  <a:gd name="T84" fmla="*/ 3 w 763"/>
                  <a:gd name="T85" fmla="*/ 0 h 41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63" h="411">
                    <a:moveTo>
                      <a:pt x="719" y="18"/>
                    </a:moveTo>
                    <a:lnTo>
                      <a:pt x="714" y="18"/>
                    </a:lnTo>
                    <a:lnTo>
                      <a:pt x="711" y="17"/>
                    </a:lnTo>
                    <a:lnTo>
                      <a:pt x="707" y="15"/>
                    </a:lnTo>
                    <a:lnTo>
                      <a:pt x="703" y="13"/>
                    </a:lnTo>
                    <a:lnTo>
                      <a:pt x="699" y="10"/>
                    </a:lnTo>
                    <a:lnTo>
                      <a:pt x="694" y="8"/>
                    </a:lnTo>
                    <a:lnTo>
                      <a:pt x="687" y="5"/>
                    </a:lnTo>
                    <a:lnTo>
                      <a:pt x="679" y="3"/>
                    </a:lnTo>
                    <a:lnTo>
                      <a:pt x="670" y="1"/>
                    </a:lnTo>
                    <a:lnTo>
                      <a:pt x="659" y="0"/>
                    </a:lnTo>
                    <a:lnTo>
                      <a:pt x="645" y="1"/>
                    </a:lnTo>
                    <a:lnTo>
                      <a:pt x="630" y="2"/>
                    </a:lnTo>
                    <a:lnTo>
                      <a:pt x="611" y="5"/>
                    </a:lnTo>
                    <a:lnTo>
                      <a:pt x="591" y="10"/>
                    </a:lnTo>
                    <a:lnTo>
                      <a:pt x="566" y="17"/>
                    </a:lnTo>
                    <a:lnTo>
                      <a:pt x="538" y="25"/>
                    </a:lnTo>
                    <a:lnTo>
                      <a:pt x="507" y="37"/>
                    </a:lnTo>
                    <a:lnTo>
                      <a:pt x="476" y="51"/>
                    </a:lnTo>
                    <a:lnTo>
                      <a:pt x="443" y="68"/>
                    </a:lnTo>
                    <a:lnTo>
                      <a:pt x="410" y="86"/>
                    </a:lnTo>
                    <a:lnTo>
                      <a:pt x="375" y="106"/>
                    </a:lnTo>
                    <a:lnTo>
                      <a:pt x="341" y="127"/>
                    </a:lnTo>
                    <a:lnTo>
                      <a:pt x="307" y="150"/>
                    </a:lnTo>
                    <a:lnTo>
                      <a:pt x="273" y="174"/>
                    </a:lnTo>
                    <a:lnTo>
                      <a:pt x="240" y="198"/>
                    </a:lnTo>
                    <a:lnTo>
                      <a:pt x="207" y="222"/>
                    </a:lnTo>
                    <a:lnTo>
                      <a:pt x="176" y="247"/>
                    </a:lnTo>
                    <a:lnTo>
                      <a:pt x="147" y="270"/>
                    </a:lnTo>
                    <a:lnTo>
                      <a:pt x="119" y="293"/>
                    </a:lnTo>
                    <a:lnTo>
                      <a:pt x="94" y="315"/>
                    </a:lnTo>
                    <a:lnTo>
                      <a:pt x="70" y="335"/>
                    </a:lnTo>
                    <a:lnTo>
                      <a:pt x="49" y="354"/>
                    </a:lnTo>
                    <a:lnTo>
                      <a:pt x="33" y="370"/>
                    </a:lnTo>
                    <a:lnTo>
                      <a:pt x="20" y="384"/>
                    </a:lnTo>
                    <a:lnTo>
                      <a:pt x="9" y="394"/>
                    </a:lnTo>
                    <a:lnTo>
                      <a:pt x="3" y="402"/>
                    </a:lnTo>
                    <a:lnTo>
                      <a:pt x="0" y="407"/>
                    </a:lnTo>
                    <a:lnTo>
                      <a:pt x="0" y="410"/>
                    </a:lnTo>
                    <a:lnTo>
                      <a:pt x="2" y="411"/>
                    </a:lnTo>
                    <a:lnTo>
                      <a:pt x="6" y="410"/>
                    </a:lnTo>
                    <a:lnTo>
                      <a:pt x="22" y="404"/>
                    </a:lnTo>
                    <a:lnTo>
                      <a:pt x="44" y="393"/>
                    </a:lnTo>
                    <a:lnTo>
                      <a:pt x="71" y="377"/>
                    </a:lnTo>
                    <a:lnTo>
                      <a:pt x="102" y="361"/>
                    </a:lnTo>
                    <a:lnTo>
                      <a:pt x="141" y="337"/>
                    </a:lnTo>
                    <a:lnTo>
                      <a:pt x="195" y="305"/>
                    </a:lnTo>
                    <a:lnTo>
                      <a:pt x="255" y="267"/>
                    </a:lnTo>
                    <a:lnTo>
                      <a:pt x="320" y="229"/>
                    </a:lnTo>
                    <a:lnTo>
                      <a:pt x="351" y="211"/>
                    </a:lnTo>
                    <a:lnTo>
                      <a:pt x="382" y="193"/>
                    </a:lnTo>
                    <a:lnTo>
                      <a:pt x="410" y="177"/>
                    </a:lnTo>
                    <a:lnTo>
                      <a:pt x="435" y="163"/>
                    </a:lnTo>
                    <a:lnTo>
                      <a:pt x="458" y="153"/>
                    </a:lnTo>
                    <a:lnTo>
                      <a:pt x="477" y="145"/>
                    </a:lnTo>
                    <a:lnTo>
                      <a:pt x="484" y="143"/>
                    </a:lnTo>
                    <a:lnTo>
                      <a:pt x="490" y="142"/>
                    </a:lnTo>
                    <a:lnTo>
                      <a:pt x="495" y="141"/>
                    </a:lnTo>
                    <a:lnTo>
                      <a:pt x="498" y="142"/>
                    </a:lnTo>
                    <a:lnTo>
                      <a:pt x="507" y="147"/>
                    </a:lnTo>
                    <a:lnTo>
                      <a:pt x="515" y="150"/>
                    </a:lnTo>
                    <a:lnTo>
                      <a:pt x="521" y="151"/>
                    </a:lnTo>
                    <a:lnTo>
                      <a:pt x="527" y="151"/>
                    </a:lnTo>
                    <a:lnTo>
                      <a:pt x="547" y="144"/>
                    </a:lnTo>
                    <a:lnTo>
                      <a:pt x="586" y="129"/>
                    </a:lnTo>
                    <a:lnTo>
                      <a:pt x="619" y="119"/>
                    </a:lnTo>
                    <a:lnTo>
                      <a:pt x="649" y="109"/>
                    </a:lnTo>
                    <a:lnTo>
                      <a:pt x="674" y="97"/>
                    </a:lnTo>
                    <a:lnTo>
                      <a:pt x="697" y="88"/>
                    </a:lnTo>
                    <a:lnTo>
                      <a:pt x="716" y="78"/>
                    </a:lnTo>
                    <a:lnTo>
                      <a:pt x="732" y="69"/>
                    </a:lnTo>
                    <a:lnTo>
                      <a:pt x="744" y="59"/>
                    </a:lnTo>
                    <a:lnTo>
                      <a:pt x="754" y="51"/>
                    </a:lnTo>
                    <a:lnTo>
                      <a:pt x="757" y="47"/>
                    </a:lnTo>
                    <a:lnTo>
                      <a:pt x="760" y="44"/>
                    </a:lnTo>
                    <a:lnTo>
                      <a:pt x="762" y="40"/>
                    </a:lnTo>
                    <a:lnTo>
                      <a:pt x="763" y="37"/>
                    </a:lnTo>
                    <a:lnTo>
                      <a:pt x="763" y="34"/>
                    </a:lnTo>
                    <a:lnTo>
                      <a:pt x="763" y="31"/>
                    </a:lnTo>
                    <a:lnTo>
                      <a:pt x="762" y="29"/>
                    </a:lnTo>
                    <a:lnTo>
                      <a:pt x="760" y="26"/>
                    </a:lnTo>
                    <a:lnTo>
                      <a:pt x="757" y="24"/>
                    </a:lnTo>
                    <a:lnTo>
                      <a:pt x="754" y="22"/>
                    </a:lnTo>
                    <a:lnTo>
                      <a:pt x="749" y="21"/>
                    </a:lnTo>
                    <a:lnTo>
                      <a:pt x="744" y="19"/>
                    </a:lnTo>
                    <a:lnTo>
                      <a:pt x="733" y="18"/>
                    </a:lnTo>
                    <a:lnTo>
                      <a:pt x="719" y="18"/>
                    </a:lnTo>
                    <a:close/>
                  </a:path>
                </a:pathLst>
              </a:custGeom>
              <a:solidFill>
                <a:srgbClr val="C7CE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36" name="Freeform 2256">
                <a:extLst>
                  <a:ext uri="{FF2B5EF4-FFF2-40B4-BE49-F238E27FC236}">
                    <a16:creationId xmlns:a16="http://schemas.microsoft.com/office/drawing/2014/main" id="{359F3156-8CD4-4EF5-897B-122EEFBF70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2" y="3291"/>
                <a:ext cx="28" cy="34"/>
              </a:xfrm>
              <a:custGeom>
                <a:avLst/>
                <a:gdLst>
                  <a:gd name="T0" fmla="*/ 2 w 419"/>
                  <a:gd name="T1" fmla="*/ 0 h 503"/>
                  <a:gd name="T2" fmla="*/ 2 w 419"/>
                  <a:gd name="T3" fmla="*/ 0 h 503"/>
                  <a:gd name="T4" fmla="*/ 2 w 419"/>
                  <a:gd name="T5" fmla="*/ 0 h 503"/>
                  <a:gd name="T6" fmla="*/ 2 w 419"/>
                  <a:gd name="T7" fmla="*/ 0 h 503"/>
                  <a:gd name="T8" fmla="*/ 2 w 419"/>
                  <a:gd name="T9" fmla="*/ 0 h 503"/>
                  <a:gd name="T10" fmla="*/ 2 w 419"/>
                  <a:gd name="T11" fmla="*/ 0 h 503"/>
                  <a:gd name="T12" fmla="*/ 2 w 419"/>
                  <a:gd name="T13" fmla="*/ 0 h 503"/>
                  <a:gd name="T14" fmla="*/ 2 w 419"/>
                  <a:gd name="T15" fmla="*/ 0 h 503"/>
                  <a:gd name="T16" fmla="*/ 2 w 419"/>
                  <a:gd name="T17" fmla="*/ 0 h 503"/>
                  <a:gd name="T18" fmla="*/ 2 w 419"/>
                  <a:gd name="T19" fmla="*/ 0 h 503"/>
                  <a:gd name="T20" fmla="*/ 2 w 419"/>
                  <a:gd name="T21" fmla="*/ 0 h 503"/>
                  <a:gd name="T22" fmla="*/ 2 w 419"/>
                  <a:gd name="T23" fmla="*/ 0 h 503"/>
                  <a:gd name="T24" fmla="*/ 1 w 419"/>
                  <a:gd name="T25" fmla="*/ 0 h 503"/>
                  <a:gd name="T26" fmla="*/ 1 w 419"/>
                  <a:gd name="T27" fmla="*/ 0 h 503"/>
                  <a:gd name="T28" fmla="*/ 1 w 419"/>
                  <a:gd name="T29" fmla="*/ 0 h 503"/>
                  <a:gd name="T30" fmla="*/ 1 w 419"/>
                  <a:gd name="T31" fmla="*/ 1 h 503"/>
                  <a:gd name="T32" fmla="*/ 1 w 419"/>
                  <a:gd name="T33" fmla="*/ 0 h 503"/>
                  <a:gd name="T34" fmla="*/ 1 w 419"/>
                  <a:gd name="T35" fmla="*/ 1 h 503"/>
                  <a:gd name="T36" fmla="*/ 1 w 419"/>
                  <a:gd name="T37" fmla="*/ 1 h 503"/>
                  <a:gd name="T38" fmla="*/ 1 w 419"/>
                  <a:gd name="T39" fmla="*/ 1 h 503"/>
                  <a:gd name="T40" fmla="*/ 1 w 419"/>
                  <a:gd name="T41" fmla="*/ 1 h 503"/>
                  <a:gd name="T42" fmla="*/ 1 w 419"/>
                  <a:gd name="T43" fmla="*/ 1 h 503"/>
                  <a:gd name="T44" fmla="*/ 1 w 419"/>
                  <a:gd name="T45" fmla="*/ 1 h 503"/>
                  <a:gd name="T46" fmla="*/ 1 w 419"/>
                  <a:gd name="T47" fmla="*/ 1 h 503"/>
                  <a:gd name="T48" fmla="*/ 1 w 419"/>
                  <a:gd name="T49" fmla="*/ 1 h 503"/>
                  <a:gd name="T50" fmla="*/ 1 w 419"/>
                  <a:gd name="T51" fmla="*/ 1 h 503"/>
                  <a:gd name="T52" fmla="*/ 1 w 419"/>
                  <a:gd name="T53" fmla="*/ 1 h 503"/>
                  <a:gd name="T54" fmla="*/ 1 w 419"/>
                  <a:gd name="T55" fmla="*/ 1 h 503"/>
                  <a:gd name="T56" fmla="*/ 1 w 419"/>
                  <a:gd name="T57" fmla="*/ 1 h 503"/>
                  <a:gd name="T58" fmla="*/ 1 w 419"/>
                  <a:gd name="T59" fmla="*/ 1 h 503"/>
                  <a:gd name="T60" fmla="*/ 1 w 419"/>
                  <a:gd name="T61" fmla="*/ 1 h 503"/>
                  <a:gd name="T62" fmla="*/ 1 w 419"/>
                  <a:gd name="T63" fmla="*/ 1 h 503"/>
                  <a:gd name="T64" fmla="*/ 1 w 419"/>
                  <a:gd name="T65" fmla="*/ 1 h 503"/>
                  <a:gd name="T66" fmla="*/ 1 w 419"/>
                  <a:gd name="T67" fmla="*/ 1 h 503"/>
                  <a:gd name="T68" fmla="*/ 1 w 419"/>
                  <a:gd name="T69" fmla="*/ 1 h 503"/>
                  <a:gd name="T70" fmla="*/ 1 w 419"/>
                  <a:gd name="T71" fmla="*/ 1 h 503"/>
                  <a:gd name="T72" fmla="*/ 1 w 419"/>
                  <a:gd name="T73" fmla="*/ 1 h 503"/>
                  <a:gd name="T74" fmla="*/ 1 w 419"/>
                  <a:gd name="T75" fmla="*/ 1 h 503"/>
                  <a:gd name="T76" fmla="*/ 1 w 419"/>
                  <a:gd name="T77" fmla="*/ 1 h 503"/>
                  <a:gd name="T78" fmla="*/ 1 w 419"/>
                  <a:gd name="T79" fmla="*/ 1 h 503"/>
                  <a:gd name="T80" fmla="*/ 1 w 419"/>
                  <a:gd name="T81" fmla="*/ 2 h 503"/>
                  <a:gd name="T82" fmla="*/ 1 w 419"/>
                  <a:gd name="T83" fmla="*/ 1 h 503"/>
                  <a:gd name="T84" fmla="*/ 0 w 419"/>
                  <a:gd name="T85" fmla="*/ 2 h 503"/>
                  <a:gd name="T86" fmla="*/ 0 w 419"/>
                  <a:gd name="T87" fmla="*/ 2 h 503"/>
                  <a:gd name="T88" fmla="*/ 0 w 419"/>
                  <a:gd name="T89" fmla="*/ 2 h 503"/>
                  <a:gd name="T90" fmla="*/ 0 w 419"/>
                  <a:gd name="T91" fmla="*/ 2 h 503"/>
                  <a:gd name="T92" fmla="*/ 0 w 419"/>
                  <a:gd name="T93" fmla="*/ 2 h 503"/>
                  <a:gd name="T94" fmla="*/ 0 w 419"/>
                  <a:gd name="T95" fmla="*/ 2 h 503"/>
                  <a:gd name="T96" fmla="*/ 0 w 419"/>
                  <a:gd name="T97" fmla="*/ 2 h 503"/>
                  <a:gd name="T98" fmla="*/ 0 w 419"/>
                  <a:gd name="T99" fmla="*/ 2 h 503"/>
                  <a:gd name="T100" fmla="*/ 0 w 419"/>
                  <a:gd name="T101" fmla="*/ 2 h 503"/>
                  <a:gd name="T102" fmla="*/ 0 w 419"/>
                  <a:gd name="T103" fmla="*/ 2 h 503"/>
                  <a:gd name="T104" fmla="*/ 0 w 419"/>
                  <a:gd name="T105" fmla="*/ 2 h 503"/>
                  <a:gd name="T106" fmla="*/ 0 w 419"/>
                  <a:gd name="T107" fmla="*/ 2 h 503"/>
                  <a:gd name="T108" fmla="*/ 0 w 419"/>
                  <a:gd name="T109" fmla="*/ 2 h 503"/>
                  <a:gd name="T110" fmla="*/ 0 w 419"/>
                  <a:gd name="T111" fmla="*/ 2 h 503"/>
                  <a:gd name="T112" fmla="*/ 0 w 419"/>
                  <a:gd name="T113" fmla="*/ 2 h 50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419" h="503">
                    <a:moveTo>
                      <a:pt x="419" y="22"/>
                    </a:moveTo>
                    <a:lnTo>
                      <a:pt x="410" y="32"/>
                    </a:lnTo>
                    <a:lnTo>
                      <a:pt x="386" y="11"/>
                    </a:lnTo>
                    <a:lnTo>
                      <a:pt x="396" y="0"/>
                    </a:lnTo>
                    <a:lnTo>
                      <a:pt x="419" y="22"/>
                    </a:lnTo>
                    <a:close/>
                    <a:moveTo>
                      <a:pt x="410" y="32"/>
                    </a:moveTo>
                    <a:lnTo>
                      <a:pt x="410" y="33"/>
                    </a:lnTo>
                    <a:lnTo>
                      <a:pt x="399" y="22"/>
                    </a:lnTo>
                    <a:lnTo>
                      <a:pt x="410" y="32"/>
                    </a:lnTo>
                    <a:close/>
                    <a:moveTo>
                      <a:pt x="410" y="33"/>
                    </a:moveTo>
                    <a:lnTo>
                      <a:pt x="381" y="62"/>
                    </a:lnTo>
                    <a:lnTo>
                      <a:pt x="359" y="40"/>
                    </a:lnTo>
                    <a:lnTo>
                      <a:pt x="387" y="11"/>
                    </a:lnTo>
                    <a:lnTo>
                      <a:pt x="410" y="33"/>
                    </a:lnTo>
                    <a:close/>
                    <a:moveTo>
                      <a:pt x="358" y="40"/>
                    </a:moveTo>
                    <a:lnTo>
                      <a:pt x="357" y="41"/>
                    </a:lnTo>
                    <a:lnTo>
                      <a:pt x="359" y="40"/>
                    </a:lnTo>
                    <a:lnTo>
                      <a:pt x="370" y="51"/>
                    </a:lnTo>
                    <a:lnTo>
                      <a:pt x="358" y="40"/>
                    </a:lnTo>
                    <a:close/>
                    <a:moveTo>
                      <a:pt x="381" y="61"/>
                    </a:moveTo>
                    <a:lnTo>
                      <a:pt x="339" y="106"/>
                    </a:lnTo>
                    <a:lnTo>
                      <a:pt x="315" y="85"/>
                    </a:lnTo>
                    <a:lnTo>
                      <a:pt x="358" y="40"/>
                    </a:lnTo>
                    <a:lnTo>
                      <a:pt x="381" y="61"/>
                    </a:lnTo>
                    <a:close/>
                    <a:moveTo>
                      <a:pt x="315" y="85"/>
                    </a:moveTo>
                    <a:lnTo>
                      <a:pt x="316" y="84"/>
                    </a:lnTo>
                    <a:lnTo>
                      <a:pt x="315" y="85"/>
                    </a:lnTo>
                    <a:lnTo>
                      <a:pt x="328" y="96"/>
                    </a:lnTo>
                    <a:lnTo>
                      <a:pt x="315" y="85"/>
                    </a:lnTo>
                    <a:close/>
                    <a:moveTo>
                      <a:pt x="339" y="106"/>
                    </a:moveTo>
                    <a:lnTo>
                      <a:pt x="286" y="166"/>
                    </a:lnTo>
                    <a:lnTo>
                      <a:pt x="262" y="145"/>
                    </a:lnTo>
                    <a:lnTo>
                      <a:pt x="315" y="85"/>
                    </a:lnTo>
                    <a:lnTo>
                      <a:pt x="339" y="106"/>
                    </a:lnTo>
                    <a:close/>
                    <a:moveTo>
                      <a:pt x="262" y="146"/>
                    </a:moveTo>
                    <a:lnTo>
                      <a:pt x="263" y="145"/>
                    </a:lnTo>
                    <a:lnTo>
                      <a:pt x="262" y="145"/>
                    </a:lnTo>
                    <a:lnTo>
                      <a:pt x="274" y="156"/>
                    </a:lnTo>
                    <a:lnTo>
                      <a:pt x="262" y="146"/>
                    </a:lnTo>
                    <a:close/>
                    <a:moveTo>
                      <a:pt x="286" y="166"/>
                    </a:moveTo>
                    <a:lnTo>
                      <a:pt x="256" y="201"/>
                    </a:lnTo>
                    <a:lnTo>
                      <a:pt x="232" y="181"/>
                    </a:lnTo>
                    <a:lnTo>
                      <a:pt x="262" y="146"/>
                    </a:lnTo>
                    <a:lnTo>
                      <a:pt x="286" y="166"/>
                    </a:lnTo>
                    <a:close/>
                    <a:moveTo>
                      <a:pt x="256" y="201"/>
                    </a:moveTo>
                    <a:lnTo>
                      <a:pt x="263" y="193"/>
                    </a:lnTo>
                    <a:lnTo>
                      <a:pt x="256" y="201"/>
                    </a:lnTo>
                    <a:lnTo>
                      <a:pt x="244" y="191"/>
                    </a:lnTo>
                    <a:lnTo>
                      <a:pt x="256" y="201"/>
                    </a:lnTo>
                    <a:close/>
                    <a:moveTo>
                      <a:pt x="256" y="201"/>
                    </a:moveTo>
                    <a:lnTo>
                      <a:pt x="224" y="238"/>
                    </a:lnTo>
                    <a:lnTo>
                      <a:pt x="200" y="218"/>
                    </a:lnTo>
                    <a:lnTo>
                      <a:pt x="232" y="181"/>
                    </a:lnTo>
                    <a:lnTo>
                      <a:pt x="256" y="201"/>
                    </a:lnTo>
                    <a:close/>
                    <a:moveTo>
                      <a:pt x="200" y="218"/>
                    </a:moveTo>
                    <a:lnTo>
                      <a:pt x="198" y="220"/>
                    </a:lnTo>
                    <a:lnTo>
                      <a:pt x="200" y="218"/>
                    </a:lnTo>
                    <a:lnTo>
                      <a:pt x="212" y="228"/>
                    </a:lnTo>
                    <a:lnTo>
                      <a:pt x="200" y="218"/>
                    </a:lnTo>
                    <a:close/>
                    <a:moveTo>
                      <a:pt x="225" y="238"/>
                    </a:moveTo>
                    <a:lnTo>
                      <a:pt x="192" y="278"/>
                    </a:lnTo>
                    <a:lnTo>
                      <a:pt x="167" y="258"/>
                    </a:lnTo>
                    <a:lnTo>
                      <a:pt x="200" y="218"/>
                    </a:lnTo>
                    <a:lnTo>
                      <a:pt x="225" y="238"/>
                    </a:lnTo>
                    <a:close/>
                    <a:moveTo>
                      <a:pt x="167" y="258"/>
                    </a:moveTo>
                    <a:lnTo>
                      <a:pt x="168" y="257"/>
                    </a:lnTo>
                    <a:lnTo>
                      <a:pt x="167" y="258"/>
                    </a:lnTo>
                    <a:lnTo>
                      <a:pt x="179" y="268"/>
                    </a:lnTo>
                    <a:lnTo>
                      <a:pt x="167" y="258"/>
                    </a:lnTo>
                    <a:close/>
                    <a:moveTo>
                      <a:pt x="192" y="277"/>
                    </a:moveTo>
                    <a:lnTo>
                      <a:pt x="159" y="318"/>
                    </a:lnTo>
                    <a:lnTo>
                      <a:pt x="134" y="299"/>
                    </a:lnTo>
                    <a:lnTo>
                      <a:pt x="167" y="258"/>
                    </a:lnTo>
                    <a:lnTo>
                      <a:pt x="192" y="277"/>
                    </a:lnTo>
                    <a:close/>
                    <a:moveTo>
                      <a:pt x="133" y="299"/>
                    </a:moveTo>
                    <a:lnTo>
                      <a:pt x="135" y="297"/>
                    </a:lnTo>
                    <a:lnTo>
                      <a:pt x="134" y="299"/>
                    </a:lnTo>
                    <a:lnTo>
                      <a:pt x="147" y="309"/>
                    </a:lnTo>
                    <a:lnTo>
                      <a:pt x="133" y="299"/>
                    </a:lnTo>
                    <a:close/>
                    <a:moveTo>
                      <a:pt x="159" y="318"/>
                    </a:moveTo>
                    <a:lnTo>
                      <a:pt x="125" y="363"/>
                    </a:lnTo>
                    <a:lnTo>
                      <a:pt x="99" y="343"/>
                    </a:lnTo>
                    <a:lnTo>
                      <a:pt x="133" y="299"/>
                    </a:lnTo>
                    <a:lnTo>
                      <a:pt x="159" y="318"/>
                    </a:lnTo>
                    <a:close/>
                    <a:moveTo>
                      <a:pt x="99" y="344"/>
                    </a:moveTo>
                    <a:lnTo>
                      <a:pt x="99" y="344"/>
                    </a:lnTo>
                    <a:lnTo>
                      <a:pt x="99" y="343"/>
                    </a:lnTo>
                    <a:lnTo>
                      <a:pt x="113" y="353"/>
                    </a:lnTo>
                    <a:lnTo>
                      <a:pt x="99" y="344"/>
                    </a:lnTo>
                    <a:close/>
                    <a:moveTo>
                      <a:pt x="125" y="363"/>
                    </a:moveTo>
                    <a:lnTo>
                      <a:pt x="92" y="408"/>
                    </a:lnTo>
                    <a:lnTo>
                      <a:pt x="66" y="389"/>
                    </a:lnTo>
                    <a:lnTo>
                      <a:pt x="99" y="344"/>
                    </a:lnTo>
                    <a:lnTo>
                      <a:pt x="125" y="363"/>
                    </a:lnTo>
                    <a:close/>
                    <a:moveTo>
                      <a:pt x="66" y="389"/>
                    </a:moveTo>
                    <a:lnTo>
                      <a:pt x="64" y="392"/>
                    </a:lnTo>
                    <a:lnTo>
                      <a:pt x="66" y="389"/>
                    </a:lnTo>
                    <a:lnTo>
                      <a:pt x="80" y="399"/>
                    </a:lnTo>
                    <a:lnTo>
                      <a:pt x="66" y="389"/>
                    </a:lnTo>
                    <a:close/>
                    <a:moveTo>
                      <a:pt x="92" y="408"/>
                    </a:moveTo>
                    <a:lnTo>
                      <a:pt x="58" y="455"/>
                    </a:lnTo>
                    <a:lnTo>
                      <a:pt x="32" y="437"/>
                    </a:lnTo>
                    <a:lnTo>
                      <a:pt x="66" y="389"/>
                    </a:lnTo>
                    <a:lnTo>
                      <a:pt x="92" y="408"/>
                    </a:lnTo>
                    <a:close/>
                    <a:moveTo>
                      <a:pt x="32" y="437"/>
                    </a:moveTo>
                    <a:lnTo>
                      <a:pt x="32" y="437"/>
                    </a:lnTo>
                    <a:lnTo>
                      <a:pt x="46" y="446"/>
                    </a:lnTo>
                    <a:lnTo>
                      <a:pt x="32" y="437"/>
                    </a:lnTo>
                    <a:close/>
                    <a:moveTo>
                      <a:pt x="59" y="454"/>
                    </a:moveTo>
                    <a:lnTo>
                      <a:pt x="27" y="503"/>
                    </a:lnTo>
                    <a:lnTo>
                      <a:pt x="0" y="485"/>
                    </a:lnTo>
                    <a:lnTo>
                      <a:pt x="32" y="437"/>
                    </a:lnTo>
                    <a:lnTo>
                      <a:pt x="59" y="45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37" name="Freeform 2257">
                <a:extLst>
                  <a:ext uri="{FF2B5EF4-FFF2-40B4-BE49-F238E27FC236}">
                    <a16:creationId xmlns:a16="http://schemas.microsoft.com/office/drawing/2014/main" id="{0DA10FF9-0A3C-4F32-B17C-143BB8232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3359"/>
                <a:ext cx="8" cy="12"/>
              </a:xfrm>
              <a:custGeom>
                <a:avLst/>
                <a:gdLst>
                  <a:gd name="T0" fmla="*/ 1 w 110"/>
                  <a:gd name="T1" fmla="*/ 0 h 178"/>
                  <a:gd name="T2" fmla="*/ 1 w 110"/>
                  <a:gd name="T3" fmla="*/ 0 h 178"/>
                  <a:gd name="T4" fmla="*/ 1 w 110"/>
                  <a:gd name="T5" fmla="*/ 0 h 178"/>
                  <a:gd name="T6" fmla="*/ 1 w 110"/>
                  <a:gd name="T7" fmla="*/ 0 h 178"/>
                  <a:gd name="T8" fmla="*/ 0 w 110"/>
                  <a:gd name="T9" fmla="*/ 0 h 178"/>
                  <a:gd name="T10" fmla="*/ 0 w 110"/>
                  <a:gd name="T11" fmla="*/ 0 h 178"/>
                  <a:gd name="T12" fmla="*/ 0 w 110"/>
                  <a:gd name="T13" fmla="*/ 0 h 178"/>
                  <a:gd name="T14" fmla="*/ 0 w 110"/>
                  <a:gd name="T15" fmla="*/ 1 h 178"/>
                  <a:gd name="T16" fmla="*/ 0 w 110"/>
                  <a:gd name="T17" fmla="*/ 1 h 178"/>
                  <a:gd name="T18" fmla="*/ 0 w 110"/>
                  <a:gd name="T19" fmla="*/ 1 h 178"/>
                  <a:gd name="T20" fmla="*/ 0 w 110"/>
                  <a:gd name="T21" fmla="*/ 1 h 178"/>
                  <a:gd name="T22" fmla="*/ 0 w 110"/>
                  <a:gd name="T23" fmla="*/ 1 h 178"/>
                  <a:gd name="T24" fmla="*/ 0 w 110"/>
                  <a:gd name="T25" fmla="*/ 1 h 178"/>
                  <a:gd name="T26" fmla="*/ 0 w 110"/>
                  <a:gd name="T27" fmla="*/ 1 h 178"/>
                  <a:gd name="T28" fmla="*/ 0 w 110"/>
                  <a:gd name="T29" fmla="*/ 1 h 178"/>
                  <a:gd name="T30" fmla="*/ 0 w 110"/>
                  <a:gd name="T31" fmla="*/ 1 h 178"/>
                  <a:gd name="T32" fmla="*/ 0 w 110"/>
                  <a:gd name="T33" fmla="*/ 0 h 178"/>
                  <a:gd name="T34" fmla="*/ 0 w 110"/>
                  <a:gd name="T35" fmla="*/ 0 h 178"/>
                  <a:gd name="T36" fmla="*/ 0 w 110"/>
                  <a:gd name="T37" fmla="*/ 0 h 178"/>
                  <a:gd name="T38" fmla="*/ 0 w 110"/>
                  <a:gd name="T39" fmla="*/ 0 h 178"/>
                  <a:gd name="T40" fmla="*/ 0 w 110"/>
                  <a:gd name="T41" fmla="*/ 0 h 178"/>
                  <a:gd name="T42" fmla="*/ 1 w 110"/>
                  <a:gd name="T43" fmla="*/ 0 h 178"/>
                  <a:gd name="T44" fmla="*/ 1 w 110"/>
                  <a:gd name="T45" fmla="*/ 0 h 17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10" h="178">
                    <a:moveTo>
                      <a:pt x="93" y="0"/>
                    </a:moveTo>
                    <a:lnTo>
                      <a:pt x="110" y="14"/>
                    </a:lnTo>
                    <a:lnTo>
                      <a:pt x="108" y="19"/>
                    </a:lnTo>
                    <a:lnTo>
                      <a:pt x="100" y="35"/>
                    </a:lnTo>
                    <a:lnTo>
                      <a:pt x="88" y="56"/>
                    </a:lnTo>
                    <a:lnTo>
                      <a:pt x="75" y="82"/>
                    </a:lnTo>
                    <a:lnTo>
                      <a:pt x="58" y="110"/>
                    </a:lnTo>
                    <a:lnTo>
                      <a:pt x="43" y="137"/>
                    </a:lnTo>
                    <a:lnTo>
                      <a:pt x="35" y="150"/>
                    </a:lnTo>
                    <a:lnTo>
                      <a:pt x="28" y="160"/>
                    </a:lnTo>
                    <a:lnTo>
                      <a:pt x="20" y="170"/>
                    </a:lnTo>
                    <a:lnTo>
                      <a:pt x="14" y="178"/>
                    </a:lnTo>
                    <a:lnTo>
                      <a:pt x="0" y="164"/>
                    </a:lnTo>
                    <a:lnTo>
                      <a:pt x="3" y="159"/>
                    </a:lnTo>
                    <a:lnTo>
                      <a:pt x="12" y="146"/>
                    </a:lnTo>
                    <a:lnTo>
                      <a:pt x="25" y="124"/>
                    </a:lnTo>
                    <a:lnTo>
                      <a:pt x="41" y="99"/>
                    </a:lnTo>
                    <a:lnTo>
                      <a:pt x="57" y="72"/>
                    </a:lnTo>
                    <a:lnTo>
                      <a:pt x="73" y="45"/>
                    </a:lnTo>
                    <a:lnTo>
                      <a:pt x="80" y="33"/>
                    </a:lnTo>
                    <a:lnTo>
                      <a:pt x="85" y="20"/>
                    </a:lnTo>
                    <a:lnTo>
                      <a:pt x="90" y="10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rgbClr val="989C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38" name="Freeform 2258">
                <a:extLst>
                  <a:ext uri="{FF2B5EF4-FFF2-40B4-BE49-F238E27FC236}">
                    <a16:creationId xmlns:a16="http://schemas.microsoft.com/office/drawing/2014/main" id="{B07BEA1F-D671-4C8C-BB1A-9FCDC831A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1" y="3319"/>
                <a:ext cx="396" cy="138"/>
              </a:xfrm>
              <a:custGeom>
                <a:avLst/>
                <a:gdLst>
                  <a:gd name="T0" fmla="*/ 15 w 5943"/>
                  <a:gd name="T1" fmla="*/ 9 h 2068"/>
                  <a:gd name="T2" fmla="*/ 16 w 5943"/>
                  <a:gd name="T3" fmla="*/ 9 h 2068"/>
                  <a:gd name="T4" fmla="*/ 18 w 5943"/>
                  <a:gd name="T5" fmla="*/ 9 h 2068"/>
                  <a:gd name="T6" fmla="*/ 20 w 5943"/>
                  <a:gd name="T7" fmla="*/ 9 h 2068"/>
                  <a:gd name="T8" fmla="*/ 22 w 5943"/>
                  <a:gd name="T9" fmla="*/ 8 h 2068"/>
                  <a:gd name="T10" fmla="*/ 23 w 5943"/>
                  <a:gd name="T11" fmla="*/ 8 h 2068"/>
                  <a:gd name="T12" fmla="*/ 24 w 5943"/>
                  <a:gd name="T13" fmla="*/ 7 h 2068"/>
                  <a:gd name="T14" fmla="*/ 25 w 5943"/>
                  <a:gd name="T15" fmla="*/ 7 h 2068"/>
                  <a:gd name="T16" fmla="*/ 26 w 5943"/>
                  <a:gd name="T17" fmla="*/ 6 h 2068"/>
                  <a:gd name="T18" fmla="*/ 26 w 5943"/>
                  <a:gd name="T19" fmla="*/ 5 h 2068"/>
                  <a:gd name="T20" fmla="*/ 26 w 5943"/>
                  <a:gd name="T21" fmla="*/ 5 h 2068"/>
                  <a:gd name="T22" fmla="*/ 26 w 5943"/>
                  <a:gd name="T23" fmla="*/ 4 h 2068"/>
                  <a:gd name="T24" fmla="*/ 26 w 5943"/>
                  <a:gd name="T25" fmla="*/ 3 h 2068"/>
                  <a:gd name="T26" fmla="*/ 25 w 5943"/>
                  <a:gd name="T27" fmla="*/ 3 h 2068"/>
                  <a:gd name="T28" fmla="*/ 24 w 5943"/>
                  <a:gd name="T29" fmla="*/ 2 h 2068"/>
                  <a:gd name="T30" fmla="*/ 23 w 5943"/>
                  <a:gd name="T31" fmla="*/ 2 h 2068"/>
                  <a:gd name="T32" fmla="*/ 22 w 5943"/>
                  <a:gd name="T33" fmla="*/ 1 h 2068"/>
                  <a:gd name="T34" fmla="*/ 20 w 5943"/>
                  <a:gd name="T35" fmla="*/ 1 h 2068"/>
                  <a:gd name="T36" fmla="*/ 18 w 5943"/>
                  <a:gd name="T37" fmla="*/ 0 h 2068"/>
                  <a:gd name="T38" fmla="*/ 16 w 5943"/>
                  <a:gd name="T39" fmla="*/ 0 h 2068"/>
                  <a:gd name="T40" fmla="*/ 15 w 5943"/>
                  <a:gd name="T41" fmla="*/ 0 h 2068"/>
                  <a:gd name="T42" fmla="*/ 13 w 5943"/>
                  <a:gd name="T43" fmla="*/ 0 h 2068"/>
                  <a:gd name="T44" fmla="*/ 11 w 5943"/>
                  <a:gd name="T45" fmla="*/ 0 h 2068"/>
                  <a:gd name="T46" fmla="*/ 9 w 5943"/>
                  <a:gd name="T47" fmla="*/ 0 h 2068"/>
                  <a:gd name="T48" fmla="*/ 7 w 5943"/>
                  <a:gd name="T49" fmla="*/ 1 h 2068"/>
                  <a:gd name="T50" fmla="*/ 5 w 5943"/>
                  <a:gd name="T51" fmla="*/ 1 h 2068"/>
                  <a:gd name="T52" fmla="*/ 4 w 5943"/>
                  <a:gd name="T53" fmla="*/ 1 h 2068"/>
                  <a:gd name="T54" fmla="*/ 3 w 5943"/>
                  <a:gd name="T55" fmla="*/ 2 h 2068"/>
                  <a:gd name="T56" fmla="*/ 2 w 5943"/>
                  <a:gd name="T57" fmla="*/ 2 h 2068"/>
                  <a:gd name="T58" fmla="*/ 1 w 5943"/>
                  <a:gd name="T59" fmla="*/ 3 h 2068"/>
                  <a:gd name="T60" fmla="*/ 0 w 5943"/>
                  <a:gd name="T61" fmla="*/ 4 h 2068"/>
                  <a:gd name="T62" fmla="*/ 0 w 5943"/>
                  <a:gd name="T63" fmla="*/ 4 h 2068"/>
                  <a:gd name="T64" fmla="*/ 0 w 5943"/>
                  <a:gd name="T65" fmla="*/ 5 h 2068"/>
                  <a:gd name="T66" fmla="*/ 0 w 5943"/>
                  <a:gd name="T67" fmla="*/ 6 h 2068"/>
                  <a:gd name="T68" fmla="*/ 1 w 5943"/>
                  <a:gd name="T69" fmla="*/ 6 h 2068"/>
                  <a:gd name="T70" fmla="*/ 2 w 5943"/>
                  <a:gd name="T71" fmla="*/ 7 h 2068"/>
                  <a:gd name="T72" fmla="*/ 3 w 5943"/>
                  <a:gd name="T73" fmla="*/ 8 h 2068"/>
                  <a:gd name="T74" fmla="*/ 4 w 5943"/>
                  <a:gd name="T75" fmla="*/ 8 h 2068"/>
                  <a:gd name="T76" fmla="*/ 6 w 5943"/>
                  <a:gd name="T77" fmla="*/ 8 h 2068"/>
                  <a:gd name="T78" fmla="*/ 7 w 5943"/>
                  <a:gd name="T79" fmla="*/ 9 h 2068"/>
                  <a:gd name="T80" fmla="*/ 9 w 5943"/>
                  <a:gd name="T81" fmla="*/ 9 h 2068"/>
                  <a:gd name="T82" fmla="*/ 11 w 5943"/>
                  <a:gd name="T83" fmla="*/ 9 h 2068"/>
                  <a:gd name="T84" fmla="*/ 13 w 5943"/>
                  <a:gd name="T85" fmla="*/ 9 h 206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943" h="2068">
                    <a:moveTo>
                      <a:pt x="2971" y="2068"/>
                    </a:moveTo>
                    <a:lnTo>
                      <a:pt x="3123" y="2067"/>
                    </a:lnTo>
                    <a:lnTo>
                      <a:pt x="3275" y="2062"/>
                    </a:lnTo>
                    <a:lnTo>
                      <a:pt x="3423" y="2056"/>
                    </a:lnTo>
                    <a:lnTo>
                      <a:pt x="3569" y="2047"/>
                    </a:lnTo>
                    <a:lnTo>
                      <a:pt x="3712" y="2036"/>
                    </a:lnTo>
                    <a:lnTo>
                      <a:pt x="3853" y="2021"/>
                    </a:lnTo>
                    <a:lnTo>
                      <a:pt x="3991" y="2005"/>
                    </a:lnTo>
                    <a:lnTo>
                      <a:pt x="4126" y="1986"/>
                    </a:lnTo>
                    <a:lnTo>
                      <a:pt x="4258" y="1966"/>
                    </a:lnTo>
                    <a:lnTo>
                      <a:pt x="4386" y="1943"/>
                    </a:lnTo>
                    <a:lnTo>
                      <a:pt x="4510" y="1918"/>
                    </a:lnTo>
                    <a:lnTo>
                      <a:pt x="4631" y="1890"/>
                    </a:lnTo>
                    <a:lnTo>
                      <a:pt x="4747" y="1862"/>
                    </a:lnTo>
                    <a:lnTo>
                      <a:pt x="4859" y="1832"/>
                    </a:lnTo>
                    <a:lnTo>
                      <a:pt x="4967" y="1799"/>
                    </a:lnTo>
                    <a:lnTo>
                      <a:pt x="5071" y="1765"/>
                    </a:lnTo>
                    <a:lnTo>
                      <a:pt x="5169" y="1729"/>
                    </a:lnTo>
                    <a:lnTo>
                      <a:pt x="5263" y="1691"/>
                    </a:lnTo>
                    <a:lnTo>
                      <a:pt x="5351" y="1652"/>
                    </a:lnTo>
                    <a:lnTo>
                      <a:pt x="5434" y="1612"/>
                    </a:lnTo>
                    <a:lnTo>
                      <a:pt x="5512" y="1569"/>
                    </a:lnTo>
                    <a:lnTo>
                      <a:pt x="5583" y="1526"/>
                    </a:lnTo>
                    <a:lnTo>
                      <a:pt x="5649" y="1482"/>
                    </a:lnTo>
                    <a:lnTo>
                      <a:pt x="5708" y="1436"/>
                    </a:lnTo>
                    <a:lnTo>
                      <a:pt x="5762" y="1389"/>
                    </a:lnTo>
                    <a:lnTo>
                      <a:pt x="5808" y="1341"/>
                    </a:lnTo>
                    <a:lnTo>
                      <a:pt x="5848" y="1291"/>
                    </a:lnTo>
                    <a:lnTo>
                      <a:pt x="5882" y="1242"/>
                    </a:lnTo>
                    <a:lnTo>
                      <a:pt x="5908" y="1191"/>
                    </a:lnTo>
                    <a:lnTo>
                      <a:pt x="5928" y="1139"/>
                    </a:lnTo>
                    <a:lnTo>
                      <a:pt x="5939" y="1087"/>
                    </a:lnTo>
                    <a:lnTo>
                      <a:pt x="5943" y="1034"/>
                    </a:lnTo>
                    <a:lnTo>
                      <a:pt x="5939" y="981"/>
                    </a:lnTo>
                    <a:lnTo>
                      <a:pt x="5928" y="928"/>
                    </a:lnTo>
                    <a:lnTo>
                      <a:pt x="5908" y="877"/>
                    </a:lnTo>
                    <a:lnTo>
                      <a:pt x="5882" y="826"/>
                    </a:lnTo>
                    <a:lnTo>
                      <a:pt x="5848" y="776"/>
                    </a:lnTo>
                    <a:lnTo>
                      <a:pt x="5808" y="727"/>
                    </a:lnTo>
                    <a:lnTo>
                      <a:pt x="5762" y="679"/>
                    </a:lnTo>
                    <a:lnTo>
                      <a:pt x="5708" y="632"/>
                    </a:lnTo>
                    <a:lnTo>
                      <a:pt x="5649" y="586"/>
                    </a:lnTo>
                    <a:lnTo>
                      <a:pt x="5583" y="542"/>
                    </a:lnTo>
                    <a:lnTo>
                      <a:pt x="5512" y="499"/>
                    </a:lnTo>
                    <a:lnTo>
                      <a:pt x="5434" y="457"/>
                    </a:lnTo>
                    <a:lnTo>
                      <a:pt x="5351" y="415"/>
                    </a:lnTo>
                    <a:lnTo>
                      <a:pt x="5263" y="376"/>
                    </a:lnTo>
                    <a:lnTo>
                      <a:pt x="5169" y="339"/>
                    </a:lnTo>
                    <a:lnTo>
                      <a:pt x="5071" y="303"/>
                    </a:lnTo>
                    <a:lnTo>
                      <a:pt x="4967" y="269"/>
                    </a:lnTo>
                    <a:lnTo>
                      <a:pt x="4859" y="236"/>
                    </a:lnTo>
                    <a:lnTo>
                      <a:pt x="4747" y="205"/>
                    </a:lnTo>
                    <a:lnTo>
                      <a:pt x="4631" y="177"/>
                    </a:lnTo>
                    <a:lnTo>
                      <a:pt x="4510" y="150"/>
                    </a:lnTo>
                    <a:lnTo>
                      <a:pt x="4386" y="125"/>
                    </a:lnTo>
                    <a:lnTo>
                      <a:pt x="4258" y="101"/>
                    </a:lnTo>
                    <a:lnTo>
                      <a:pt x="4126" y="81"/>
                    </a:lnTo>
                    <a:lnTo>
                      <a:pt x="3991" y="62"/>
                    </a:lnTo>
                    <a:lnTo>
                      <a:pt x="3853" y="46"/>
                    </a:lnTo>
                    <a:lnTo>
                      <a:pt x="3712" y="32"/>
                    </a:lnTo>
                    <a:lnTo>
                      <a:pt x="3569" y="21"/>
                    </a:lnTo>
                    <a:lnTo>
                      <a:pt x="3423" y="12"/>
                    </a:lnTo>
                    <a:lnTo>
                      <a:pt x="3275" y="5"/>
                    </a:lnTo>
                    <a:lnTo>
                      <a:pt x="3123" y="1"/>
                    </a:lnTo>
                    <a:lnTo>
                      <a:pt x="2971" y="0"/>
                    </a:lnTo>
                    <a:lnTo>
                      <a:pt x="2819" y="1"/>
                    </a:lnTo>
                    <a:lnTo>
                      <a:pt x="2668" y="5"/>
                    </a:lnTo>
                    <a:lnTo>
                      <a:pt x="2520" y="12"/>
                    </a:lnTo>
                    <a:lnTo>
                      <a:pt x="2374" y="21"/>
                    </a:lnTo>
                    <a:lnTo>
                      <a:pt x="2230" y="32"/>
                    </a:lnTo>
                    <a:lnTo>
                      <a:pt x="2090" y="46"/>
                    </a:lnTo>
                    <a:lnTo>
                      <a:pt x="1952" y="62"/>
                    </a:lnTo>
                    <a:lnTo>
                      <a:pt x="1817" y="81"/>
                    </a:lnTo>
                    <a:lnTo>
                      <a:pt x="1685" y="101"/>
                    </a:lnTo>
                    <a:lnTo>
                      <a:pt x="1558" y="125"/>
                    </a:lnTo>
                    <a:lnTo>
                      <a:pt x="1433" y="150"/>
                    </a:lnTo>
                    <a:lnTo>
                      <a:pt x="1313" y="177"/>
                    </a:lnTo>
                    <a:lnTo>
                      <a:pt x="1195" y="205"/>
                    </a:lnTo>
                    <a:lnTo>
                      <a:pt x="1083" y="236"/>
                    </a:lnTo>
                    <a:lnTo>
                      <a:pt x="975" y="269"/>
                    </a:lnTo>
                    <a:lnTo>
                      <a:pt x="872" y="303"/>
                    </a:lnTo>
                    <a:lnTo>
                      <a:pt x="773" y="339"/>
                    </a:lnTo>
                    <a:lnTo>
                      <a:pt x="681" y="376"/>
                    </a:lnTo>
                    <a:lnTo>
                      <a:pt x="592" y="415"/>
                    </a:lnTo>
                    <a:lnTo>
                      <a:pt x="509" y="457"/>
                    </a:lnTo>
                    <a:lnTo>
                      <a:pt x="431" y="499"/>
                    </a:lnTo>
                    <a:lnTo>
                      <a:pt x="359" y="542"/>
                    </a:lnTo>
                    <a:lnTo>
                      <a:pt x="293" y="586"/>
                    </a:lnTo>
                    <a:lnTo>
                      <a:pt x="235" y="632"/>
                    </a:lnTo>
                    <a:lnTo>
                      <a:pt x="181" y="679"/>
                    </a:lnTo>
                    <a:lnTo>
                      <a:pt x="134" y="727"/>
                    </a:lnTo>
                    <a:lnTo>
                      <a:pt x="94" y="776"/>
                    </a:lnTo>
                    <a:lnTo>
                      <a:pt x="61" y="826"/>
                    </a:lnTo>
                    <a:lnTo>
                      <a:pt x="34" y="877"/>
                    </a:lnTo>
                    <a:lnTo>
                      <a:pt x="16" y="928"/>
                    </a:lnTo>
                    <a:lnTo>
                      <a:pt x="4" y="981"/>
                    </a:lnTo>
                    <a:lnTo>
                      <a:pt x="0" y="1034"/>
                    </a:lnTo>
                    <a:lnTo>
                      <a:pt x="4" y="1087"/>
                    </a:lnTo>
                    <a:lnTo>
                      <a:pt x="16" y="1139"/>
                    </a:lnTo>
                    <a:lnTo>
                      <a:pt x="34" y="1191"/>
                    </a:lnTo>
                    <a:lnTo>
                      <a:pt x="61" y="1242"/>
                    </a:lnTo>
                    <a:lnTo>
                      <a:pt x="94" y="1291"/>
                    </a:lnTo>
                    <a:lnTo>
                      <a:pt x="134" y="1341"/>
                    </a:lnTo>
                    <a:lnTo>
                      <a:pt x="181" y="1389"/>
                    </a:lnTo>
                    <a:lnTo>
                      <a:pt x="235" y="1436"/>
                    </a:lnTo>
                    <a:lnTo>
                      <a:pt x="293" y="1482"/>
                    </a:lnTo>
                    <a:lnTo>
                      <a:pt x="359" y="1526"/>
                    </a:lnTo>
                    <a:lnTo>
                      <a:pt x="431" y="1569"/>
                    </a:lnTo>
                    <a:lnTo>
                      <a:pt x="509" y="1612"/>
                    </a:lnTo>
                    <a:lnTo>
                      <a:pt x="592" y="1652"/>
                    </a:lnTo>
                    <a:lnTo>
                      <a:pt x="681" y="1691"/>
                    </a:lnTo>
                    <a:lnTo>
                      <a:pt x="773" y="1729"/>
                    </a:lnTo>
                    <a:lnTo>
                      <a:pt x="872" y="1765"/>
                    </a:lnTo>
                    <a:lnTo>
                      <a:pt x="975" y="1799"/>
                    </a:lnTo>
                    <a:lnTo>
                      <a:pt x="1083" y="1832"/>
                    </a:lnTo>
                    <a:lnTo>
                      <a:pt x="1195" y="1862"/>
                    </a:lnTo>
                    <a:lnTo>
                      <a:pt x="1313" y="1890"/>
                    </a:lnTo>
                    <a:lnTo>
                      <a:pt x="1433" y="1918"/>
                    </a:lnTo>
                    <a:lnTo>
                      <a:pt x="1558" y="1943"/>
                    </a:lnTo>
                    <a:lnTo>
                      <a:pt x="1685" y="1966"/>
                    </a:lnTo>
                    <a:lnTo>
                      <a:pt x="1817" y="1986"/>
                    </a:lnTo>
                    <a:lnTo>
                      <a:pt x="1952" y="2005"/>
                    </a:lnTo>
                    <a:lnTo>
                      <a:pt x="2090" y="2021"/>
                    </a:lnTo>
                    <a:lnTo>
                      <a:pt x="2230" y="2036"/>
                    </a:lnTo>
                    <a:lnTo>
                      <a:pt x="2374" y="2047"/>
                    </a:lnTo>
                    <a:lnTo>
                      <a:pt x="2520" y="2056"/>
                    </a:lnTo>
                    <a:lnTo>
                      <a:pt x="2668" y="2062"/>
                    </a:lnTo>
                    <a:lnTo>
                      <a:pt x="2819" y="2067"/>
                    </a:lnTo>
                    <a:lnTo>
                      <a:pt x="2971" y="206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39" name="Freeform 2259">
                <a:extLst>
                  <a:ext uri="{FF2B5EF4-FFF2-40B4-BE49-F238E27FC236}">
                    <a16:creationId xmlns:a16="http://schemas.microsoft.com/office/drawing/2014/main" id="{61C9A446-B562-4EC0-A3B3-146F3171A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1" y="3319"/>
                <a:ext cx="396" cy="138"/>
              </a:xfrm>
              <a:custGeom>
                <a:avLst/>
                <a:gdLst>
                  <a:gd name="T0" fmla="*/ 15 w 5943"/>
                  <a:gd name="T1" fmla="*/ 9 h 2068"/>
                  <a:gd name="T2" fmla="*/ 16 w 5943"/>
                  <a:gd name="T3" fmla="*/ 9 h 2068"/>
                  <a:gd name="T4" fmla="*/ 18 w 5943"/>
                  <a:gd name="T5" fmla="*/ 9 h 2068"/>
                  <a:gd name="T6" fmla="*/ 20 w 5943"/>
                  <a:gd name="T7" fmla="*/ 9 h 2068"/>
                  <a:gd name="T8" fmla="*/ 22 w 5943"/>
                  <a:gd name="T9" fmla="*/ 8 h 2068"/>
                  <a:gd name="T10" fmla="*/ 23 w 5943"/>
                  <a:gd name="T11" fmla="*/ 8 h 2068"/>
                  <a:gd name="T12" fmla="*/ 24 w 5943"/>
                  <a:gd name="T13" fmla="*/ 7 h 2068"/>
                  <a:gd name="T14" fmla="*/ 25 w 5943"/>
                  <a:gd name="T15" fmla="*/ 7 h 2068"/>
                  <a:gd name="T16" fmla="*/ 26 w 5943"/>
                  <a:gd name="T17" fmla="*/ 6 h 2068"/>
                  <a:gd name="T18" fmla="*/ 26 w 5943"/>
                  <a:gd name="T19" fmla="*/ 5 h 2068"/>
                  <a:gd name="T20" fmla="*/ 26 w 5943"/>
                  <a:gd name="T21" fmla="*/ 5 h 2068"/>
                  <a:gd name="T22" fmla="*/ 26 w 5943"/>
                  <a:gd name="T23" fmla="*/ 4 h 2068"/>
                  <a:gd name="T24" fmla="*/ 26 w 5943"/>
                  <a:gd name="T25" fmla="*/ 3 h 2068"/>
                  <a:gd name="T26" fmla="*/ 25 w 5943"/>
                  <a:gd name="T27" fmla="*/ 3 h 2068"/>
                  <a:gd name="T28" fmla="*/ 24 w 5943"/>
                  <a:gd name="T29" fmla="*/ 2 h 2068"/>
                  <a:gd name="T30" fmla="*/ 23 w 5943"/>
                  <a:gd name="T31" fmla="*/ 2 h 2068"/>
                  <a:gd name="T32" fmla="*/ 22 w 5943"/>
                  <a:gd name="T33" fmla="*/ 1 h 2068"/>
                  <a:gd name="T34" fmla="*/ 20 w 5943"/>
                  <a:gd name="T35" fmla="*/ 1 h 2068"/>
                  <a:gd name="T36" fmla="*/ 18 w 5943"/>
                  <a:gd name="T37" fmla="*/ 0 h 2068"/>
                  <a:gd name="T38" fmla="*/ 16 w 5943"/>
                  <a:gd name="T39" fmla="*/ 0 h 2068"/>
                  <a:gd name="T40" fmla="*/ 15 w 5943"/>
                  <a:gd name="T41" fmla="*/ 0 h 2068"/>
                  <a:gd name="T42" fmla="*/ 13 w 5943"/>
                  <a:gd name="T43" fmla="*/ 0 h 2068"/>
                  <a:gd name="T44" fmla="*/ 11 w 5943"/>
                  <a:gd name="T45" fmla="*/ 0 h 2068"/>
                  <a:gd name="T46" fmla="*/ 9 w 5943"/>
                  <a:gd name="T47" fmla="*/ 0 h 2068"/>
                  <a:gd name="T48" fmla="*/ 7 w 5943"/>
                  <a:gd name="T49" fmla="*/ 1 h 2068"/>
                  <a:gd name="T50" fmla="*/ 5 w 5943"/>
                  <a:gd name="T51" fmla="*/ 1 h 2068"/>
                  <a:gd name="T52" fmla="*/ 4 w 5943"/>
                  <a:gd name="T53" fmla="*/ 1 h 2068"/>
                  <a:gd name="T54" fmla="*/ 3 w 5943"/>
                  <a:gd name="T55" fmla="*/ 2 h 2068"/>
                  <a:gd name="T56" fmla="*/ 2 w 5943"/>
                  <a:gd name="T57" fmla="*/ 2 h 2068"/>
                  <a:gd name="T58" fmla="*/ 1 w 5943"/>
                  <a:gd name="T59" fmla="*/ 3 h 2068"/>
                  <a:gd name="T60" fmla="*/ 0 w 5943"/>
                  <a:gd name="T61" fmla="*/ 4 h 2068"/>
                  <a:gd name="T62" fmla="*/ 0 w 5943"/>
                  <a:gd name="T63" fmla="*/ 4 h 2068"/>
                  <a:gd name="T64" fmla="*/ 0 w 5943"/>
                  <a:gd name="T65" fmla="*/ 5 h 2068"/>
                  <a:gd name="T66" fmla="*/ 0 w 5943"/>
                  <a:gd name="T67" fmla="*/ 6 h 2068"/>
                  <a:gd name="T68" fmla="*/ 1 w 5943"/>
                  <a:gd name="T69" fmla="*/ 6 h 2068"/>
                  <a:gd name="T70" fmla="*/ 2 w 5943"/>
                  <a:gd name="T71" fmla="*/ 7 h 2068"/>
                  <a:gd name="T72" fmla="*/ 3 w 5943"/>
                  <a:gd name="T73" fmla="*/ 8 h 2068"/>
                  <a:gd name="T74" fmla="*/ 4 w 5943"/>
                  <a:gd name="T75" fmla="*/ 8 h 2068"/>
                  <a:gd name="T76" fmla="*/ 6 w 5943"/>
                  <a:gd name="T77" fmla="*/ 8 h 2068"/>
                  <a:gd name="T78" fmla="*/ 7 w 5943"/>
                  <a:gd name="T79" fmla="*/ 9 h 2068"/>
                  <a:gd name="T80" fmla="*/ 9 w 5943"/>
                  <a:gd name="T81" fmla="*/ 9 h 2068"/>
                  <a:gd name="T82" fmla="*/ 11 w 5943"/>
                  <a:gd name="T83" fmla="*/ 9 h 2068"/>
                  <a:gd name="T84" fmla="*/ 13 w 5943"/>
                  <a:gd name="T85" fmla="*/ 9 h 206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943" h="2068">
                    <a:moveTo>
                      <a:pt x="2971" y="2068"/>
                    </a:moveTo>
                    <a:lnTo>
                      <a:pt x="3123" y="2067"/>
                    </a:lnTo>
                    <a:lnTo>
                      <a:pt x="3275" y="2062"/>
                    </a:lnTo>
                    <a:lnTo>
                      <a:pt x="3423" y="2056"/>
                    </a:lnTo>
                    <a:lnTo>
                      <a:pt x="3569" y="2047"/>
                    </a:lnTo>
                    <a:lnTo>
                      <a:pt x="3712" y="2036"/>
                    </a:lnTo>
                    <a:lnTo>
                      <a:pt x="3853" y="2021"/>
                    </a:lnTo>
                    <a:lnTo>
                      <a:pt x="3991" y="2005"/>
                    </a:lnTo>
                    <a:lnTo>
                      <a:pt x="4126" y="1986"/>
                    </a:lnTo>
                    <a:lnTo>
                      <a:pt x="4258" y="1966"/>
                    </a:lnTo>
                    <a:lnTo>
                      <a:pt x="4386" y="1943"/>
                    </a:lnTo>
                    <a:lnTo>
                      <a:pt x="4510" y="1918"/>
                    </a:lnTo>
                    <a:lnTo>
                      <a:pt x="4631" y="1890"/>
                    </a:lnTo>
                    <a:lnTo>
                      <a:pt x="4747" y="1862"/>
                    </a:lnTo>
                    <a:lnTo>
                      <a:pt x="4859" y="1832"/>
                    </a:lnTo>
                    <a:lnTo>
                      <a:pt x="4967" y="1799"/>
                    </a:lnTo>
                    <a:lnTo>
                      <a:pt x="5071" y="1765"/>
                    </a:lnTo>
                    <a:lnTo>
                      <a:pt x="5169" y="1729"/>
                    </a:lnTo>
                    <a:lnTo>
                      <a:pt x="5263" y="1691"/>
                    </a:lnTo>
                    <a:lnTo>
                      <a:pt x="5351" y="1652"/>
                    </a:lnTo>
                    <a:lnTo>
                      <a:pt x="5434" y="1612"/>
                    </a:lnTo>
                    <a:lnTo>
                      <a:pt x="5512" y="1569"/>
                    </a:lnTo>
                    <a:lnTo>
                      <a:pt x="5583" y="1526"/>
                    </a:lnTo>
                    <a:lnTo>
                      <a:pt x="5649" y="1482"/>
                    </a:lnTo>
                    <a:lnTo>
                      <a:pt x="5708" y="1436"/>
                    </a:lnTo>
                    <a:lnTo>
                      <a:pt x="5762" y="1389"/>
                    </a:lnTo>
                    <a:lnTo>
                      <a:pt x="5808" y="1341"/>
                    </a:lnTo>
                    <a:lnTo>
                      <a:pt x="5848" y="1291"/>
                    </a:lnTo>
                    <a:lnTo>
                      <a:pt x="5882" y="1242"/>
                    </a:lnTo>
                    <a:lnTo>
                      <a:pt x="5908" y="1191"/>
                    </a:lnTo>
                    <a:lnTo>
                      <a:pt x="5928" y="1139"/>
                    </a:lnTo>
                    <a:lnTo>
                      <a:pt x="5939" y="1087"/>
                    </a:lnTo>
                    <a:lnTo>
                      <a:pt x="5943" y="1034"/>
                    </a:lnTo>
                    <a:lnTo>
                      <a:pt x="5939" y="981"/>
                    </a:lnTo>
                    <a:lnTo>
                      <a:pt x="5928" y="928"/>
                    </a:lnTo>
                    <a:lnTo>
                      <a:pt x="5908" y="877"/>
                    </a:lnTo>
                    <a:lnTo>
                      <a:pt x="5882" y="826"/>
                    </a:lnTo>
                    <a:lnTo>
                      <a:pt x="5848" y="776"/>
                    </a:lnTo>
                    <a:lnTo>
                      <a:pt x="5808" y="727"/>
                    </a:lnTo>
                    <a:lnTo>
                      <a:pt x="5762" y="679"/>
                    </a:lnTo>
                    <a:lnTo>
                      <a:pt x="5708" y="632"/>
                    </a:lnTo>
                    <a:lnTo>
                      <a:pt x="5649" y="586"/>
                    </a:lnTo>
                    <a:lnTo>
                      <a:pt x="5583" y="542"/>
                    </a:lnTo>
                    <a:lnTo>
                      <a:pt x="5512" y="499"/>
                    </a:lnTo>
                    <a:lnTo>
                      <a:pt x="5434" y="457"/>
                    </a:lnTo>
                    <a:lnTo>
                      <a:pt x="5351" y="415"/>
                    </a:lnTo>
                    <a:lnTo>
                      <a:pt x="5263" y="376"/>
                    </a:lnTo>
                    <a:lnTo>
                      <a:pt x="5169" y="339"/>
                    </a:lnTo>
                    <a:lnTo>
                      <a:pt x="5071" y="303"/>
                    </a:lnTo>
                    <a:lnTo>
                      <a:pt x="4967" y="269"/>
                    </a:lnTo>
                    <a:lnTo>
                      <a:pt x="4859" y="236"/>
                    </a:lnTo>
                    <a:lnTo>
                      <a:pt x="4747" y="205"/>
                    </a:lnTo>
                    <a:lnTo>
                      <a:pt x="4631" y="177"/>
                    </a:lnTo>
                    <a:lnTo>
                      <a:pt x="4510" y="150"/>
                    </a:lnTo>
                    <a:lnTo>
                      <a:pt x="4386" y="125"/>
                    </a:lnTo>
                    <a:lnTo>
                      <a:pt x="4258" y="101"/>
                    </a:lnTo>
                    <a:lnTo>
                      <a:pt x="4126" y="81"/>
                    </a:lnTo>
                    <a:lnTo>
                      <a:pt x="3991" y="62"/>
                    </a:lnTo>
                    <a:lnTo>
                      <a:pt x="3853" y="46"/>
                    </a:lnTo>
                    <a:lnTo>
                      <a:pt x="3712" y="32"/>
                    </a:lnTo>
                    <a:lnTo>
                      <a:pt x="3569" y="21"/>
                    </a:lnTo>
                    <a:lnTo>
                      <a:pt x="3423" y="12"/>
                    </a:lnTo>
                    <a:lnTo>
                      <a:pt x="3275" y="5"/>
                    </a:lnTo>
                    <a:lnTo>
                      <a:pt x="3123" y="1"/>
                    </a:lnTo>
                    <a:lnTo>
                      <a:pt x="2971" y="0"/>
                    </a:lnTo>
                    <a:lnTo>
                      <a:pt x="2819" y="1"/>
                    </a:lnTo>
                    <a:lnTo>
                      <a:pt x="2668" y="5"/>
                    </a:lnTo>
                    <a:lnTo>
                      <a:pt x="2520" y="12"/>
                    </a:lnTo>
                    <a:lnTo>
                      <a:pt x="2374" y="21"/>
                    </a:lnTo>
                    <a:lnTo>
                      <a:pt x="2230" y="32"/>
                    </a:lnTo>
                    <a:lnTo>
                      <a:pt x="2090" y="46"/>
                    </a:lnTo>
                    <a:lnTo>
                      <a:pt x="1952" y="62"/>
                    </a:lnTo>
                    <a:lnTo>
                      <a:pt x="1817" y="81"/>
                    </a:lnTo>
                    <a:lnTo>
                      <a:pt x="1685" y="101"/>
                    </a:lnTo>
                    <a:lnTo>
                      <a:pt x="1558" y="125"/>
                    </a:lnTo>
                    <a:lnTo>
                      <a:pt x="1433" y="150"/>
                    </a:lnTo>
                    <a:lnTo>
                      <a:pt x="1313" y="177"/>
                    </a:lnTo>
                    <a:lnTo>
                      <a:pt x="1195" y="205"/>
                    </a:lnTo>
                    <a:lnTo>
                      <a:pt x="1083" y="236"/>
                    </a:lnTo>
                    <a:lnTo>
                      <a:pt x="975" y="269"/>
                    </a:lnTo>
                    <a:lnTo>
                      <a:pt x="872" y="303"/>
                    </a:lnTo>
                    <a:lnTo>
                      <a:pt x="773" y="339"/>
                    </a:lnTo>
                    <a:lnTo>
                      <a:pt x="681" y="376"/>
                    </a:lnTo>
                    <a:lnTo>
                      <a:pt x="592" y="415"/>
                    </a:lnTo>
                    <a:lnTo>
                      <a:pt x="509" y="457"/>
                    </a:lnTo>
                    <a:lnTo>
                      <a:pt x="431" y="499"/>
                    </a:lnTo>
                    <a:lnTo>
                      <a:pt x="359" y="542"/>
                    </a:lnTo>
                    <a:lnTo>
                      <a:pt x="293" y="586"/>
                    </a:lnTo>
                    <a:lnTo>
                      <a:pt x="235" y="632"/>
                    </a:lnTo>
                    <a:lnTo>
                      <a:pt x="181" y="679"/>
                    </a:lnTo>
                    <a:lnTo>
                      <a:pt x="134" y="727"/>
                    </a:lnTo>
                    <a:lnTo>
                      <a:pt x="94" y="776"/>
                    </a:lnTo>
                    <a:lnTo>
                      <a:pt x="61" y="826"/>
                    </a:lnTo>
                    <a:lnTo>
                      <a:pt x="34" y="877"/>
                    </a:lnTo>
                    <a:lnTo>
                      <a:pt x="16" y="928"/>
                    </a:lnTo>
                    <a:lnTo>
                      <a:pt x="4" y="981"/>
                    </a:lnTo>
                    <a:lnTo>
                      <a:pt x="0" y="1034"/>
                    </a:lnTo>
                    <a:lnTo>
                      <a:pt x="4" y="1087"/>
                    </a:lnTo>
                    <a:lnTo>
                      <a:pt x="16" y="1139"/>
                    </a:lnTo>
                    <a:lnTo>
                      <a:pt x="34" y="1191"/>
                    </a:lnTo>
                    <a:lnTo>
                      <a:pt x="61" y="1242"/>
                    </a:lnTo>
                    <a:lnTo>
                      <a:pt x="94" y="1291"/>
                    </a:lnTo>
                    <a:lnTo>
                      <a:pt x="134" y="1341"/>
                    </a:lnTo>
                    <a:lnTo>
                      <a:pt x="181" y="1389"/>
                    </a:lnTo>
                    <a:lnTo>
                      <a:pt x="235" y="1436"/>
                    </a:lnTo>
                    <a:lnTo>
                      <a:pt x="293" y="1482"/>
                    </a:lnTo>
                    <a:lnTo>
                      <a:pt x="359" y="1526"/>
                    </a:lnTo>
                    <a:lnTo>
                      <a:pt x="431" y="1569"/>
                    </a:lnTo>
                    <a:lnTo>
                      <a:pt x="509" y="1612"/>
                    </a:lnTo>
                    <a:lnTo>
                      <a:pt x="592" y="1652"/>
                    </a:lnTo>
                    <a:lnTo>
                      <a:pt x="681" y="1691"/>
                    </a:lnTo>
                    <a:lnTo>
                      <a:pt x="773" y="1729"/>
                    </a:lnTo>
                    <a:lnTo>
                      <a:pt x="872" y="1765"/>
                    </a:lnTo>
                    <a:lnTo>
                      <a:pt x="975" y="1799"/>
                    </a:lnTo>
                    <a:lnTo>
                      <a:pt x="1083" y="1832"/>
                    </a:lnTo>
                    <a:lnTo>
                      <a:pt x="1195" y="1862"/>
                    </a:lnTo>
                    <a:lnTo>
                      <a:pt x="1313" y="1890"/>
                    </a:lnTo>
                    <a:lnTo>
                      <a:pt x="1433" y="1918"/>
                    </a:lnTo>
                    <a:lnTo>
                      <a:pt x="1558" y="1943"/>
                    </a:lnTo>
                    <a:lnTo>
                      <a:pt x="1685" y="1966"/>
                    </a:lnTo>
                    <a:lnTo>
                      <a:pt x="1817" y="1986"/>
                    </a:lnTo>
                    <a:lnTo>
                      <a:pt x="1952" y="2005"/>
                    </a:lnTo>
                    <a:lnTo>
                      <a:pt x="2090" y="2021"/>
                    </a:lnTo>
                    <a:lnTo>
                      <a:pt x="2230" y="2036"/>
                    </a:lnTo>
                    <a:lnTo>
                      <a:pt x="2374" y="2047"/>
                    </a:lnTo>
                    <a:lnTo>
                      <a:pt x="2520" y="2056"/>
                    </a:lnTo>
                    <a:lnTo>
                      <a:pt x="2668" y="2062"/>
                    </a:lnTo>
                    <a:lnTo>
                      <a:pt x="2819" y="2067"/>
                    </a:lnTo>
                    <a:lnTo>
                      <a:pt x="2971" y="2068"/>
                    </a:lnTo>
                  </a:path>
                </a:pathLst>
              </a:custGeom>
              <a:no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40" name="Freeform 2260">
                <a:extLst>
                  <a:ext uri="{FF2B5EF4-FFF2-40B4-BE49-F238E27FC236}">
                    <a16:creationId xmlns:a16="http://schemas.microsoft.com/office/drawing/2014/main" id="{5935623B-E5E3-4FC6-9363-B887878B6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2" y="3353"/>
                <a:ext cx="46" cy="23"/>
              </a:xfrm>
              <a:custGeom>
                <a:avLst/>
                <a:gdLst>
                  <a:gd name="T0" fmla="*/ 3 w 698"/>
                  <a:gd name="T1" fmla="*/ 1 h 336"/>
                  <a:gd name="T2" fmla="*/ 2 w 698"/>
                  <a:gd name="T3" fmla="*/ 1 h 336"/>
                  <a:gd name="T4" fmla="*/ 2 w 698"/>
                  <a:gd name="T5" fmla="*/ 1 h 336"/>
                  <a:gd name="T6" fmla="*/ 2 w 698"/>
                  <a:gd name="T7" fmla="*/ 1 h 336"/>
                  <a:gd name="T8" fmla="*/ 2 w 698"/>
                  <a:gd name="T9" fmla="*/ 1 h 336"/>
                  <a:gd name="T10" fmla="*/ 2 w 698"/>
                  <a:gd name="T11" fmla="*/ 0 h 336"/>
                  <a:gd name="T12" fmla="*/ 2 w 698"/>
                  <a:gd name="T13" fmla="*/ 0 h 336"/>
                  <a:gd name="T14" fmla="*/ 2 w 698"/>
                  <a:gd name="T15" fmla="*/ 0 h 336"/>
                  <a:gd name="T16" fmla="*/ 2 w 698"/>
                  <a:gd name="T17" fmla="*/ 0 h 336"/>
                  <a:gd name="T18" fmla="*/ 2 w 698"/>
                  <a:gd name="T19" fmla="*/ 0 h 336"/>
                  <a:gd name="T20" fmla="*/ 2 w 698"/>
                  <a:gd name="T21" fmla="*/ 0 h 336"/>
                  <a:gd name="T22" fmla="*/ 2 w 698"/>
                  <a:gd name="T23" fmla="*/ 0 h 336"/>
                  <a:gd name="T24" fmla="*/ 2 w 698"/>
                  <a:gd name="T25" fmla="*/ 0 h 336"/>
                  <a:gd name="T26" fmla="*/ 1 w 698"/>
                  <a:gd name="T27" fmla="*/ 0 h 336"/>
                  <a:gd name="T28" fmla="*/ 1 w 698"/>
                  <a:gd name="T29" fmla="*/ 0 h 336"/>
                  <a:gd name="T30" fmla="*/ 1 w 698"/>
                  <a:gd name="T31" fmla="*/ 0 h 336"/>
                  <a:gd name="T32" fmla="*/ 1 w 698"/>
                  <a:gd name="T33" fmla="*/ 0 h 336"/>
                  <a:gd name="T34" fmla="*/ 1 w 698"/>
                  <a:gd name="T35" fmla="*/ 0 h 336"/>
                  <a:gd name="T36" fmla="*/ 1 w 698"/>
                  <a:gd name="T37" fmla="*/ 0 h 336"/>
                  <a:gd name="T38" fmla="*/ 1 w 698"/>
                  <a:gd name="T39" fmla="*/ 0 h 336"/>
                  <a:gd name="T40" fmla="*/ 1 w 698"/>
                  <a:gd name="T41" fmla="*/ 0 h 336"/>
                  <a:gd name="T42" fmla="*/ 1 w 698"/>
                  <a:gd name="T43" fmla="*/ 0 h 336"/>
                  <a:gd name="T44" fmla="*/ 0 w 698"/>
                  <a:gd name="T45" fmla="*/ 0 h 336"/>
                  <a:gd name="T46" fmla="*/ 0 w 698"/>
                  <a:gd name="T47" fmla="*/ 0 h 336"/>
                  <a:gd name="T48" fmla="*/ 0 w 698"/>
                  <a:gd name="T49" fmla="*/ 0 h 336"/>
                  <a:gd name="T50" fmla="*/ 0 w 698"/>
                  <a:gd name="T51" fmla="*/ 0 h 336"/>
                  <a:gd name="T52" fmla="*/ 0 w 698"/>
                  <a:gd name="T53" fmla="*/ 0 h 336"/>
                  <a:gd name="T54" fmla="*/ 0 w 698"/>
                  <a:gd name="T55" fmla="*/ 0 h 336"/>
                  <a:gd name="T56" fmla="*/ 0 w 698"/>
                  <a:gd name="T57" fmla="*/ 1 h 336"/>
                  <a:gd name="T58" fmla="*/ 0 w 698"/>
                  <a:gd name="T59" fmla="*/ 1 h 336"/>
                  <a:gd name="T60" fmla="*/ 0 w 698"/>
                  <a:gd name="T61" fmla="*/ 1 h 336"/>
                  <a:gd name="T62" fmla="*/ 0 w 698"/>
                  <a:gd name="T63" fmla="*/ 1 h 336"/>
                  <a:gd name="T64" fmla="*/ 0 w 698"/>
                  <a:gd name="T65" fmla="*/ 1 h 336"/>
                  <a:gd name="T66" fmla="*/ 1 w 698"/>
                  <a:gd name="T67" fmla="*/ 1 h 336"/>
                  <a:gd name="T68" fmla="*/ 1 w 698"/>
                  <a:gd name="T69" fmla="*/ 1 h 336"/>
                  <a:gd name="T70" fmla="*/ 1 w 698"/>
                  <a:gd name="T71" fmla="*/ 1 h 336"/>
                  <a:gd name="T72" fmla="*/ 1 w 698"/>
                  <a:gd name="T73" fmla="*/ 1 h 336"/>
                  <a:gd name="T74" fmla="*/ 1 w 698"/>
                  <a:gd name="T75" fmla="*/ 1 h 336"/>
                  <a:gd name="T76" fmla="*/ 1 w 698"/>
                  <a:gd name="T77" fmla="*/ 1 h 336"/>
                  <a:gd name="T78" fmla="*/ 1 w 698"/>
                  <a:gd name="T79" fmla="*/ 2 h 336"/>
                  <a:gd name="T80" fmla="*/ 1 w 698"/>
                  <a:gd name="T81" fmla="*/ 2 h 336"/>
                  <a:gd name="T82" fmla="*/ 1 w 698"/>
                  <a:gd name="T83" fmla="*/ 2 h 336"/>
                  <a:gd name="T84" fmla="*/ 1 w 698"/>
                  <a:gd name="T85" fmla="*/ 2 h 336"/>
                  <a:gd name="T86" fmla="*/ 1 w 698"/>
                  <a:gd name="T87" fmla="*/ 2 h 336"/>
                  <a:gd name="T88" fmla="*/ 2 w 698"/>
                  <a:gd name="T89" fmla="*/ 2 h 336"/>
                  <a:gd name="T90" fmla="*/ 2 w 698"/>
                  <a:gd name="T91" fmla="*/ 1 h 336"/>
                  <a:gd name="T92" fmla="*/ 2 w 698"/>
                  <a:gd name="T93" fmla="*/ 1 h 336"/>
                  <a:gd name="T94" fmla="*/ 2 w 698"/>
                  <a:gd name="T95" fmla="*/ 1 h 336"/>
                  <a:gd name="T96" fmla="*/ 2 w 698"/>
                  <a:gd name="T97" fmla="*/ 1 h 336"/>
                  <a:gd name="T98" fmla="*/ 3 w 698"/>
                  <a:gd name="T99" fmla="*/ 1 h 336"/>
                  <a:gd name="T100" fmla="*/ 3 w 698"/>
                  <a:gd name="T101" fmla="*/ 1 h 336"/>
                  <a:gd name="T102" fmla="*/ 3 w 698"/>
                  <a:gd name="T103" fmla="*/ 1 h 336"/>
                  <a:gd name="T104" fmla="*/ 3 w 698"/>
                  <a:gd name="T105" fmla="*/ 1 h 336"/>
                  <a:gd name="T106" fmla="*/ 3 w 698"/>
                  <a:gd name="T107" fmla="*/ 1 h 336"/>
                  <a:gd name="T108" fmla="*/ 3 w 698"/>
                  <a:gd name="T109" fmla="*/ 1 h 336"/>
                  <a:gd name="T110" fmla="*/ 3 w 698"/>
                  <a:gd name="T111" fmla="*/ 1 h 336"/>
                  <a:gd name="T112" fmla="*/ 3 w 698"/>
                  <a:gd name="T113" fmla="*/ 1 h 336"/>
                  <a:gd name="T114" fmla="*/ 3 w 698"/>
                  <a:gd name="T115" fmla="*/ 1 h 3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698" h="336">
                    <a:moveTo>
                      <a:pt x="636" y="137"/>
                    </a:moveTo>
                    <a:lnTo>
                      <a:pt x="607" y="137"/>
                    </a:lnTo>
                    <a:lnTo>
                      <a:pt x="580" y="136"/>
                    </a:lnTo>
                    <a:lnTo>
                      <a:pt x="566" y="135"/>
                    </a:lnTo>
                    <a:lnTo>
                      <a:pt x="554" y="134"/>
                    </a:lnTo>
                    <a:lnTo>
                      <a:pt x="542" y="132"/>
                    </a:lnTo>
                    <a:lnTo>
                      <a:pt x="530" y="129"/>
                    </a:lnTo>
                    <a:lnTo>
                      <a:pt x="520" y="126"/>
                    </a:lnTo>
                    <a:lnTo>
                      <a:pt x="510" y="121"/>
                    </a:lnTo>
                    <a:lnTo>
                      <a:pt x="500" y="115"/>
                    </a:lnTo>
                    <a:lnTo>
                      <a:pt x="490" y="108"/>
                    </a:lnTo>
                    <a:lnTo>
                      <a:pt x="482" y="100"/>
                    </a:lnTo>
                    <a:lnTo>
                      <a:pt x="474" y="91"/>
                    </a:lnTo>
                    <a:lnTo>
                      <a:pt x="466" y="79"/>
                    </a:lnTo>
                    <a:lnTo>
                      <a:pt x="458" y="66"/>
                    </a:lnTo>
                    <a:lnTo>
                      <a:pt x="452" y="54"/>
                    </a:lnTo>
                    <a:lnTo>
                      <a:pt x="445" y="41"/>
                    </a:lnTo>
                    <a:lnTo>
                      <a:pt x="438" y="31"/>
                    </a:lnTo>
                    <a:lnTo>
                      <a:pt x="431" y="23"/>
                    </a:lnTo>
                    <a:lnTo>
                      <a:pt x="422" y="14"/>
                    </a:lnTo>
                    <a:lnTo>
                      <a:pt x="413" y="9"/>
                    </a:lnTo>
                    <a:lnTo>
                      <a:pt x="404" y="4"/>
                    </a:lnTo>
                    <a:lnTo>
                      <a:pt x="393" y="2"/>
                    </a:lnTo>
                    <a:lnTo>
                      <a:pt x="382" y="0"/>
                    </a:lnTo>
                    <a:lnTo>
                      <a:pt x="370" y="1"/>
                    </a:lnTo>
                    <a:lnTo>
                      <a:pt x="355" y="2"/>
                    </a:lnTo>
                    <a:lnTo>
                      <a:pt x="340" y="6"/>
                    </a:lnTo>
                    <a:lnTo>
                      <a:pt x="322" y="11"/>
                    </a:lnTo>
                    <a:lnTo>
                      <a:pt x="304" y="19"/>
                    </a:lnTo>
                    <a:lnTo>
                      <a:pt x="282" y="27"/>
                    </a:lnTo>
                    <a:lnTo>
                      <a:pt x="260" y="37"/>
                    </a:lnTo>
                    <a:lnTo>
                      <a:pt x="238" y="45"/>
                    </a:lnTo>
                    <a:lnTo>
                      <a:pt x="221" y="51"/>
                    </a:lnTo>
                    <a:lnTo>
                      <a:pt x="207" y="54"/>
                    </a:lnTo>
                    <a:lnTo>
                      <a:pt x="197" y="55"/>
                    </a:lnTo>
                    <a:lnTo>
                      <a:pt x="189" y="54"/>
                    </a:lnTo>
                    <a:lnTo>
                      <a:pt x="182" y="51"/>
                    </a:lnTo>
                    <a:lnTo>
                      <a:pt x="177" y="48"/>
                    </a:lnTo>
                    <a:lnTo>
                      <a:pt x="172" y="45"/>
                    </a:lnTo>
                    <a:lnTo>
                      <a:pt x="168" y="42"/>
                    </a:lnTo>
                    <a:lnTo>
                      <a:pt x="163" y="39"/>
                    </a:lnTo>
                    <a:lnTo>
                      <a:pt x="156" y="37"/>
                    </a:lnTo>
                    <a:lnTo>
                      <a:pt x="148" y="37"/>
                    </a:lnTo>
                    <a:lnTo>
                      <a:pt x="137" y="38"/>
                    </a:lnTo>
                    <a:lnTo>
                      <a:pt x="124" y="42"/>
                    </a:lnTo>
                    <a:lnTo>
                      <a:pt x="107" y="49"/>
                    </a:lnTo>
                    <a:lnTo>
                      <a:pt x="86" y="59"/>
                    </a:lnTo>
                    <a:lnTo>
                      <a:pt x="44" y="79"/>
                    </a:lnTo>
                    <a:lnTo>
                      <a:pt x="18" y="93"/>
                    </a:lnTo>
                    <a:lnTo>
                      <a:pt x="9" y="98"/>
                    </a:lnTo>
                    <a:lnTo>
                      <a:pt x="3" y="102"/>
                    </a:lnTo>
                    <a:lnTo>
                      <a:pt x="2" y="103"/>
                    </a:lnTo>
                    <a:lnTo>
                      <a:pt x="1" y="105"/>
                    </a:lnTo>
                    <a:lnTo>
                      <a:pt x="0" y="106"/>
                    </a:lnTo>
                    <a:lnTo>
                      <a:pt x="1" y="107"/>
                    </a:lnTo>
                    <a:lnTo>
                      <a:pt x="3" y="109"/>
                    </a:lnTo>
                    <a:lnTo>
                      <a:pt x="8" y="111"/>
                    </a:lnTo>
                    <a:lnTo>
                      <a:pt x="15" y="113"/>
                    </a:lnTo>
                    <a:lnTo>
                      <a:pt x="24" y="114"/>
                    </a:lnTo>
                    <a:lnTo>
                      <a:pt x="47" y="118"/>
                    </a:lnTo>
                    <a:lnTo>
                      <a:pt x="74" y="126"/>
                    </a:lnTo>
                    <a:lnTo>
                      <a:pt x="83" y="129"/>
                    </a:lnTo>
                    <a:lnTo>
                      <a:pt x="90" y="132"/>
                    </a:lnTo>
                    <a:lnTo>
                      <a:pt x="96" y="137"/>
                    </a:lnTo>
                    <a:lnTo>
                      <a:pt x="103" y="142"/>
                    </a:lnTo>
                    <a:lnTo>
                      <a:pt x="109" y="147"/>
                    </a:lnTo>
                    <a:lnTo>
                      <a:pt x="114" y="154"/>
                    </a:lnTo>
                    <a:lnTo>
                      <a:pt x="120" y="162"/>
                    </a:lnTo>
                    <a:lnTo>
                      <a:pt x="125" y="169"/>
                    </a:lnTo>
                    <a:lnTo>
                      <a:pt x="135" y="185"/>
                    </a:lnTo>
                    <a:lnTo>
                      <a:pt x="143" y="203"/>
                    </a:lnTo>
                    <a:lnTo>
                      <a:pt x="152" y="220"/>
                    </a:lnTo>
                    <a:lnTo>
                      <a:pt x="160" y="239"/>
                    </a:lnTo>
                    <a:lnTo>
                      <a:pt x="167" y="257"/>
                    </a:lnTo>
                    <a:lnTo>
                      <a:pt x="174" y="275"/>
                    </a:lnTo>
                    <a:lnTo>
                      <a:pt x="182" y="290"/>
                    </a:lnTo>
                    <a:lnTo>
                      <a:pt x="191" y="306"/>
                    </a:lnTo>
                    <a:lnTo>
                      <a:pt x="195" y="312"/>
                    </a:lnTo>
                    <a:lnTo>
                      <a:pt x="200" y="317"/>
                    </a:lnTo>
                    <a:lnTo>
                      <a:pt x="205" y="322"/>
                    </a:lnTo>
                    <a:lnTo>
                      <a:pt x="210" y="327"/>
                    </a:lnTo>
                    <a:lnTo>
                      <a:pt x="215" y="330"/>
                    </a:lnTo>
                    <a:lnTo>
                      <a:pt x="221" y="334"/>
                    </a:lnTo>
                    <a:lnTo>
                      <a:pt x="227" y="336"/>
                    </a:lnTo>
                    <a:lnTo>
                      <a:pt x="233" y="336"/>
                    </a:lnTo>
                    <a:lnTo>
                      <a:pt x="264" y="336"/>
                    </a:lnTo>
                    <a:lnTo>
                      <a:pt x="298" y="334"/>
                    </a:lnTo>
                    <a:lnTo>
                      <a:pt x="335" y="329"/>
                    </a:lnTo>
                    <a:lnTo>
                      <a:pt x="373" y="323"/>
                    </a:lnTo>
                    <a:lnTo>
                      <a:pt x="392" y="319"/>
                    </a:lnTo>
                    <a:lnTo>
                      <a:pt x="413" y="315"/>
                    </a:lnTo>
                    <a:lnTo>
                      <a:pt x="432" y="310"/>
                    </a:lnTo>
                    <a:lnTo>
                      <a:pt x="451" y="305"/>
                    </a:lnTo>
                    <a:lnTo>
                      <a:pt x="470" y="299"/>
                    </a:lnTo>
                    <a:lnTo>
                      <a:pt x="488" y="292"/>
                    </a:lnTo>
                    <a:lnTo>
                      <a:pt x="506" y="285"/>
                    </a:lnTo>
                    <a:lnTo>
                      <a:pt x="521" y="277"/>
                    </a:lnTo>
                    <a:lnTo>
                      <a:pt x="558" y="259"/>
                    </a:lnTo>
                    <a:lnTo>
                      <a:pt x="599" y="238"/>
                    </a:lnTo>
                    <a:lnTo>
                      <a:pt x="620" y="226"/>
                    </a:lnTo>
                    <a:lnTo>
                      <a:pt x="638" y="215"/>
                    </a:lnTo>
                    <a:lnTo>
                      <a:pt x="656" y="203"/>
                    </a:lnTo>
                    <a:lnTo>
                      <a:pt x="671" y="191"/>
                    </a:lnTo>
                    <a:lnTo>
                      <a:pt x="684" y="180"/>
                    </a:lnTo>
                    <a:lnTo>
                      <a:pt x="693" y="170"/>
                    </a:lnTo>
                    <a:lnTo>
                      <a:pt x="696" y="166"/>
                    </a:lnTo>
                    <a:lnTo>
                      <a:pt x="698" y="161"/>
                    </a:lnTo>
                    <a:lnTo>
                      <a:pt x="698" y="156"/>
                    </a:lnTo>
                    <a:lnTo>
                      <a:pt x="698" y="152"/>
                    </a:lnTo>
                    <a:lnTo>
                      <a:pt x="696" y="149"/>
                    </a:lnTo>
                    <a:lnTo>
                      <a:pt x="692" y="146"/>
                    </a:lnTo>
                    <a:lnTo>
                      <a:pt x="687" y="143"/>
                    </a:lnTo>
                    <a:lnTo>
                      <a:pt x="681" y="141"/>
                    </a:lnTo>
                    <a:lnTo>
                      <a:pt x="672" y="139"/>
                    </a:lnTo>
                    <a:lnTo>
                      <a:pt x="662" y="138"/>
                    </a:lnTo>
                    <a:lnTo>
                      <a:pt x="650" y="137"/>
                    </a:lnTo>
                    <a:lnTo>
                      <a:pt x="636" y="137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41" name="Freeform 2261">
                <a:extLst>
                  <a:ext uri="{FF2B5EF4-FFF2-40B4-BE49-F238E27FC236}">
                    <a16:creationId xmlns:a16="http://schemas.microsoft.com/office/drawing/2014/main" id="{B4EF6C3D-C2E8-43F7-824F-2994536904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1" y="3352"/>
                <a:ext cx="49" cy="25"/>
              </a:xfrm>
              <a:custGeom>
                <a:avLst/>
                <a:gdLst>
                  <a:gd name="T0" fmla="*/ 2 w 736"/>
                  <a:gd name="T1" fmla="*/ 1 h 374"/>
                  <a:gd name="T2" fmla="*/ 3 w 736"/>
                  <a:gd name="T3" fmla="*/ 1 h 374"/>
                  <a:gd name="T4" fmla="*/ 2 w 736"/>
                  <a:gd name="T5" fmla="*/ 1 h 374"/>
                  <a:gd name="T6" fmla="*/ 2 w 736"/>
                  <a:gd name="T7" fmla="*/ 0 h 374"/>
                  <a:gd name="T8" fmla="*/ 2 w 736"/>
                  <a:gd name="T9" fmla="*/ 1 h 374"/>
                  <a:gd name="T10" fmla="*/ 2 w 736"/>
                  <a:gd name="T11" fmla="*/ 0 h 374"/>
                  <a:gd name="T12" fmla="*/ 2 w 736"/>
                  <a:gd name="T13" fmla="*/ 0 h 374"/>
                  <a:gd name="T14" fmla="*/ 2 w 736"/>
                  <a:gd name="T15" fmla="*/ 0 h 374"/>
                  <a:gd name="T16" fmla="*/ 2 w 736"/>
                  <a:gd name="T17" fmla="*/ 0 h 374"/>
                  <a:gd name="T18" fmla="*/ 1 w 736"/>
                  <a:gd name="T19" fmla="*/ 0 h 374"/>
                  <a:gd name="T20" fmla="*/ 1 w 736"/>
                  <a:gd name="T21" fmla="*/ 0 h 374"/>
                  <a:gd name="T22" fmla="*/ 2 w 736"/>
                  <a:gd name="T23" fmla="*/ 0 h 374"/>
                  <a:gd name="T24" fmla="*/ 1 w 736"/>
                  <a:gd name="T25" fmla="*/ 0 h 374"/>
                  <a:gd name="T26" fmla="*/ 1 w 736"/>
                  <a:gd name="T27" fmla="*/ 0 h 374"/>
                  <a:gd name="T28" fmla="*/ 1 w 736"/>
                  <a:gd name="T29" fmla="*/ 0 h 374"/>
                  <a:gd name="T30" fmla="*/ 1 w 736"/>
                  <a:gd name="T31" fmla="*/ 0 h 374"/>
                  <a:gd name="T32" fmla="*/ 1 w 736"/>
                  <a:gd name="T33" fmla="*/ 0 h 374"/>
                  <a:gd name="T34" fmla="*/ 0 w 736"/>
                  <a:gd name="T35" fmla="*/ 0 h 374"/>
                  <a:gd name="T36" fmla="*/ 1 w 736"/>
                  <a:gd name="T37" fmla="*/ 0 h 374"/>
                  <a:gd name="T38" fmla="*/ 1 w 736"/>
                  <a:gd name="T39" fmla="*/ 0 h 374"/>
                  <a:gd name="T40" fmla="*/ 0 w 736"/>
                  <a:gd name="T41" fmla="*/ 0 h 374"/>
                  <a:gd name="T42" fmla="*/ 0 w 736"/>
                  <a:gd name="T43" fmla="*/ 1 h 374"/>
                  <a:gd name="T44" fmla="*/ 0 w 736"/>
                  <a:gd name="T45" fmla="*/ 1 h 374"/>
                  <a:gd name="T46" fmla="*/ 0 w 736"/>
                  <a:gd name="T47" fmla="*/ 0 h 374"/>
                  <a:gd name="T48" fmla="*/ 0 w 736"/>
                  <a:gd name="T49" fmla="*/ 0 h 374"/>
                  <a:gd name="T50" fmla="*/ 0 w 736"/>
                  <a:gd name="T51" fmla="*/ 1 h 374"/>
                  <a:gd name="T52" fmla="*/ 0 w 736"/>
                  <a:gd name="T53" fmla="*/ 1 h 374"/>
                  <a:gd name="T54" fmla="*/ 0 w 736"/>
                  <a:gd name="T55" fmla="*/ 1 h 374"/>
                  <a:gd name="T56" fmla="*/ 0 w 736"/>
                  <a:gd name="T57" fmla="*/ 1 h 374"/>
                  <a:gd name="T58" fmla="*/ 0 w 736"/>
                  <a:gd name="T59" fmla="*/ 1 h 374"/>
                  <a:gd name="T60" fmla="*/ 1 w 736"/>
                  <a:gd name="T61" fmla="*/ 1 h 374"/>
                  <a:gd name="T62" fmla="*/ 1 w 736"/>
                  <a:gd name="T63" fmla="*/ 1 h 374"/>
                  <a:gd name="T64" fmla="*/ 0 w 736"/>
                  <a:gd name="T65" fmla="*/ 1 h 374"/>
                  <a:gd name="T66" fmla="*/ 1 w 736"/>
                  <a:gd name="T67" fmla="*/ 1 h 374"/>
                  <a:gd name="T68" fmla="*/ 1 w 736"/>
                  <a:gd name="T69" fmla="*/ 1 h 374"/>
                  <a:gd name="T70" fmla="*/ 1 w 736"/>
                  <a:gd name="T71" fmla="*/ 2 h 374"/>
                  <a:gd name="T72" fmla="*/ 1 w 736"/>
                  <a:gd name="T73" fmla="*/ 2 h 374"/>
                  <a:gd name="T74" fmla="*/ 1 w 736"/>
                  <a:gd name="T75" fmla="*/ 1 h 374"/>
                  <a:gd name="T76" fmla="*/ 1 w 736"/>
                  <a:gd name="T77" fmla="*/ 1 h 374"/>
                  <a:gd name="T78" fmla="*/ 2 w 736"/>
                  <a:gd name="T79" fmla="*/ 1 h 374"/>
                  <a:gd name="T80" fmla="*/ 1 w 736"/>
                  <a:gd name="T81" fmla="*/ 2 h 374"/>
                  <a:gd name="T82" fmla="*/ 2 w 736"/>
                  <a:gd name="T83" fmla="*/ 1 h 374"/>
                  <a:gd name="T84" fmla="*/ 2 w 736"/>
                  <a:gd name="T85" fmla="*/ 1 h 374"/>
                  <a:gd name="T86" fmla="*/ 2 w 736"/>
                  <a:gd name="T87" fmla="*/ 2 h 374"/>
                  <a:gd name="T88" fmla="*/ 2 w 736"/>
                  <a:gd name="T89" fmla="*/ 1 h 374"/>
                  <a:gd name="T90" fmla="*/ 3 w 736"/>
                  <a:gd name="T91" fmla="*/ 1 h 374"/>
                  <a:gd name="T92" fmla="*/ 3 w 736"/>
                  <a:gd name="T93" fmla="*/ 1 h 374"/>
                  <a:gd name="T94" fmla="*/ 3 w 736"/>
                  <a:gd name="T95" fmla="*/ 1 h 374"/>
                  <a:gd name="T96" fmla="*/ 3 w 736"/>
                  <a:gd name="T97" fmla="*/ 1 h 374"/>
                  <a:gd name="T98" fmla="*/ 3 w 736"/>
                  <a:gd name="T99" fmla="*/ 1 h 374"/>
                  <a:gd name="T100" fmla="*/ 3 w 736"/>
                  <a:gd name="T101" fmla="*/ 1 h 374"/>
                  <a:gd name="T102" fmla="*/ 3 w 736"/>
                  <a:gd name="T103" fmla="*/ 1 h 374"/>
                  <a:gd name="T104" fmla="*/ 3 w 736"/>
                  <a:gd name="T105" fmla="*/ 1 h 374"/>
                  <a:gd name="T106" fmla="*/ 3 w 736"/>
                  <a:gd name="T107" fmla="*/ 1 h 374"/>
                  <a:gd name="T108" fmla="*/ 3 w 736"/>
                  <a:gd name="T109" fmla="*/ 1 h 37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736" h="374">
                    <a:moveTo>
                      <a:pt x="654" y="174"/>
                    </a:moveTo>
                    <a:lnTo>
                      <a:pt x="624" y="174"/>
                    </a:lnTo>
                    <a:lnTo>
                      <a:pt x="596" y="173"/>
                    </a:lnTo>
                    <a:lnTo>
                      <a:pt x="582" y="172"/>
                    </a:lnTo>
                    <a:lnTo>
                      <a:pt x="569" y="171"/>
                    </a:lnTo>
                    <a:lnTo>
                      <a:pt x="557" y="169"/>
                    </a:lnTo>
                    <a:lnTo>
                      <a:pt x="544" y="166"/>
                    </a:lnTo>
                    <a:lnTo>
                      <a:pt x="554" y="130"/>
                    </a:lnTo>
                    <a:lnTo>
                      <a:pt x="564" y="132"/>
                    </a:lnTo>
                    <a:lnTo>
                      <a:pt x="575" y="134"/>
                    </a:lnTo>
                    <a:lnTo>
                      <a:pt x="586" y="135"/>
                    </a:lnTo>
                    <a:lnTo>
                      <a:pt x="599" y="136"/>
                    </a:lnTo>
                    <a:lnTo>
                      <a:pt x="626" y="136"/>
                    </a:lnTo>
                    <a:lnTo>
                      <a:pt x="654" y="136"/>
                    </a:lnTo>
                    <a:lnTo>
                      <a:pt x="654" y="174"/>
                    </a:lnTo>
                    <a:close/>
                    <a:moveTo>
                      <a:pt x="544" y="166"/>
                    </a:moveTo>
                    <a:lnTo>
                      <a:pt x="531" y="162"/>
                    </a:lnTo>
                    <a:lnTo>
                      <a:pt x="520" y="157"/>
                    </a:lnTo>
                    <a:lnTo>
                      <a:pt x="507" y="150"/>
                    </a:lnTo>
                    <a:lnTo>
                      <a:pt x="497" y="143"/>
                    </a:lnTo>
                    <a:lnTo>
                      <a:pt x="487" y="133"/>
                    </a:lnTo>
                    <a:lnTo>
                      <a:pt x="477" y="122"/>
                    </a:lnTo>
                    <a:lnTo>
                      <a:pt x="468" y="109"/>
                    </a:lnTo>
                    <a:lnTo>
                      <a:pt x="460" y="94"/>
                    </a:lnTo>
                    <a:lnTo>
                      <a:pt x="494" y="77"/>
                    </a:lnTo>
                    <a:lnTo>
                      <a:pt x="500" y="88"/>
                    </a:lnTo>
                    <a:lnTo>
                      <a:pt x="506" y="97"/>
                    </a:lnTo>
                    <a:lnTo>
                      <a:pt x="513" y="105"/>
                    </a:lnTo>
                    <a:lnTo>
                      <a:pt x="521" y="113"/>
                    </a:lnTo>
                    <a:lnTo>
                      <a:pt x="528" y="119"/>
                    </a:lnTo>
                    <a:lnTo>
                      <a:pt x="536" y="123"/>
                    </a:lnTo>
                    <a:lnTo>
                      <a:pt x="545" y="127"/>
                    </a:lnTo>
                    <a:lnTo>
                      <a:pt x="554" y="130"/>
                    </a:lnTo>
                    <a:lnTo>
                      <a:pt x="544" y="166"/>
                    </a:lnTo>
                    <a:close/>
                    <a:moveTo>
                      <a:pt x="460" y="94"/>
                    </a:moveTo>
                    <a:lnTo>
                      <a:pt x="454" y="83"/>
                    </a:lnTo>
                    <a:lnTo>
                      <a:pt x="449" y="73"/>
                    </a:lnTo>
                    <a:lnTo>
                      <a:pt x="442" y="63"/>
                    </a:lnTo>
                    <a:lnTo>
                      <a:pt x="436" y="56"/>
                    </a:lnTo>
                    <a:lnTo>
                      <a:pt x="430" y="50"/>
                    </a:lnTo>
                    <a:lnTo>
                      <a:pt x="423" y="45"/>
                    </a:lnTo>
                    <a:lnTo>
                      <a:pt x="416" y="42"/>
                    </a:lnTo>
                    <a:lnTo>
                      <a:pt x="408" y="40"/>
                    </a:lnTo>
                    <a:lnTo>
                      <a:pt x="416" y="3"/>
                    </a:lnTo>
                    <a:lnTo>
                      <a:pt x="428" y="6"/>
                    </a:lnTo>
                    <a:lnTo>
                      <a:pt x="440" y="11"/>
                    </a:lnTo>
                    <a:lnTo>
                      <a:pt x="451" y="18"/>
                    </a:lnTo>
                    <a:lnTo>
                      <a:pt x="460" y="26"/>
                    </a:lnTo>
                    <a:lnTo>
                      <a:pt x="469" y="37"/>
                    </a:lnTo>
                    <a:lnTo>
                      <a:pt x="477" y="49"/>
                    </a:lnTo>
                    <a:lnTo>
                      <a:pt x="486" y="62"/>
                    </a:lnTo>
                    <a:lnTo>
                      <a:pt x="494" y="77"/>
                    </a:lnTo>
                    <a:lnTo>
                      <a:pt x="460" y="94"/>
                    </a:lnTo>
                    <a:close/>
                    <a:moveTo>
                      <a:pt x="408" y="40"/>
                    </a:moveTo>
                    <a:lnTo>
                      <a:pt x="398" y="39"/>
                    </a:lnTo>
                    <a:lnTo>
                      <a:pt x="387" y="39"/>
                    </a:lnTo>
                    <a:lnTo>
                      <a:pt x="374" y="41"/>
                    </a:lnTo>
                    <a:lnTo>
                      <a:pt x="360" y="44"/>
                    </a:lnTo>
                    <a:lnTo>
                      <a:pt x="345" y="49"/>
                    </a:lnTo>
                    <a:lnTo>
                      <a:pt x="326" y="55"/>
                    </a:lnTo>
                    <a:lnTo>
                      <a:pt x="306" y="63"/>
                    </a:lnTo>
                    <a:lnTo>
                      <a:pt x="285" y="73"/>
                    </a:lnTo>
                    <a:lnTo>
                      <a:pt x="269" y="39"/>
                    </a:lnTo>
                    <a:lnTo>
                      <a:pt x="294" y="28"/>
                    </a:lnTo>
                    <a:lnTo>
                      <a:pt x="317" y="19"/>
                    </a:lnTo>
                    <a:lnTo>
                      <a:pt x="336" y="12"/>
                    </a:lnTo>
                    <a:lnTo>
                      <a:pt x="356" y="7"/>
                    </a:lnTo>
                    <a:lnTo>
                      <a:pt x="372" y="3"/>
                    </a:lnTo>
                    <a:lnTo>
                      <a:pt x="388" y="0"/>
                    </a:lnTo>
                    <a:lnTo>
                      <a:pt x="402" y="0"/>
                    </a:lnTo>
                    <a:lnTo>
                      <a:pt x="416" y="3"/>
                    </a:lnTo>
                    <a:lnTo>
                      <a:pt x="408" y="40"/>
                    </a:lnTo>
                    <a:close/>
                    <a:moveTo>
                      <a:pt x="285" y="73"/>
                    </a:moveTo>
                    <a:lnTo>
                      <a:pt x="282" y="75"/>
                    </a:lnTo>
                    <a:lnTo>
                      <a:pt x="285" y="73"/>
                    </a:lnTo>
                    <a:lnTo>
                      <a:pt x="278" y="56"/>
                    </a:lnTo>
                    <a:lnTo>
                      <a:pt x="285" y="73"/>
                    </a:lnTo>
                    <a:close/>
                    <a:moveTo>
                      <a:pt x="285" y="73"/>
                    </a:moveTo>
                    <a:lnTo>
                      <a:pt x="260" y="83"/>
                    </a:lnTo>
                    <a:lnTo>
                      <a:pt x="241" y="89"/>
                    </a:lnTo>
                    <a:lnTo>
                      <a:pt x="231" y="91"/>
                    </a:lnTo>
                    <a:lnTo>
                      <a:pt x="224" y="92"/>
                    </a:lnTo>
                    <a:lnTo>
                      <a:pt x="217" y="93"/>
                    </a:lnTo>
                    <a:lnTo>
                      <a:pt x="211" y="93"/>
                    </a:lnTo>
                    <a:lnTo>
                      <a:pt x="200" y="91"/>
                    </a:lnTo>
                    <a:lnTo>
                      <a:pt x="192" y="88"/>
                    </a:lnTo>
                    <a:lnTo>
                      <a:pt x="186" y="84"/>
                    </a:lnTo>
                    <a:lnTo>
                      <a:pt x="180" y="80"/>
                    </a:lnTo>
                    <a:lnTo>
                      <a:pt x="202" y="50"/>
                    </a:lnTo>
                    <a:lnTo>
                      <a:pt x="206" y="52"/>
                    </a:lnTo>
                    <a:lnTo>
                      <a:pt x="209" y="54"/>
                    </a:lnTo>
                    <a:lnTo>
                      <a:pt x="213" y="55"/>
                    </a:lnTo>
                    <a:lnTo>
                      <a:pt x="219" y="55"/>
                    </a:lnTo>
                    <a:lnTo>
                      <a:pt x="227" y="54"/>
                    </a:lnTo>
                    <a:lnTo>
                      <a:pt x="239" y="51"/>
                    </a:lnTo>
                    <a:lnTo>
                      <a:pt x="252" y="46"/>
                    </a:lnTo>
                    <a:lnTo>
                      <a:pt x="269" y="39"/>
                    </a:lnTo>
                    <a:lnTo>
                      <a:pt x="285" y="73"/>
                    </a:lnTo>
                    <a:close/>
                    <a:moveTo>
                      <a:pt x="180" y="80"/>
                    </a:moveTo>
                    <a:lnTo>
                      <a:pt x="177" y="78"/>
                    </a:lnTo>
                    <a:lnTo>
                      <a:pt x="174" y="76"/>
                    </a:lnTo>
                    <a:lnTo>
                      <a:pt x="169" y="75"/>
                    </a:lnTo>
                    <a:lnTo>
                      <a:pt x="162" y="75"/>
                    </a:lnTo>
                    <a:lnTo>
                      <a:pt x="155" y="77"/>
                    </a:lnTo>
                    <a:lnTo>
                      <a:pt x="144" y="81"/>
                    </a:lnTo>
                    <a:lnTo>
                      <a:pt x="129" y="86"/>
                    </a:lnTo>
                    <a:lnTo>
                      <a:pt x="112" y="95"/>
                    </a:lnTo>
                    <a:lnTo>
                      <a:pt x="95" y="61"/>
                    </a:lnTo>
                    <a:lnTo>
                      <a:pt x="120" y="50"/>
                    </a:lnTo>
                    <a:lnTo>
                      <a:pt x="141" y="42"/>
                    </a:lnTo>
                    <a:lnTo>
                      <a:pt x="149" y="40"/>
                    </a:lnTo>
                    <a:lnTo>
                      <a:pt x="157" y="38"/>
                    </a:lnTo>
                    <a:lnTo>
                      <a:pt x="164" y="37"/>
                    </a:lnTo>
                    <a:lnTo>
                      <a:pt x="171" y="37"/>
                    </a:lnTo>
                    <a:lnTo>
                      <a:pt x="176" y="37"/>
                    </a:lnTo>
                    <a:lnTo>
                      <a:pt x="181" y="38"/>
                    </a:lnTo>
                    <a:lnTo>
                      <a:pt x="185" y="39"/>
                    </a:lnTo>
                    <a:lnTo>
                      <a:pt x="189" y="41"/>
                    </a:lnTo>
                    <a:lnTo>
                      <a:pt x="196" y="45"/>
                    </a:lnTo>
                    <a:lnTo>
                      <a:pt x="202" y="50"/>
                    </a:lnTo>
                    <a:lnTo>
                      <a:pt x="180" y="80"/>
                    </a:lnTo>
                    <a:close/>
                    <a:moveTo>
                      <a:pt x="112" y="95"/>
                    </a:moveTo>
                    <a:lnTo>
                      <a:pt x="114" y="93"/>
                    </a:lnTo>
                    <a:lnTo>
                      <a:pt x="112" y="95"/>
                    </a:lnTo>
                    <a:lnTo>
                      <a:pt x="104" y="78"/>
                    </a:lnTo>
                    <a:lnTo>
                      <a:pt x="112" y="95"/>
                    </a:lnTo>
                    <a:close/>
                    <a:moveTo>
                      <a:pt x="112" y="95"/>
                    </a:moveTo>
                    <a:lnTo>
                      <a:pt x="93" y="102"/>
                    </a:lnTo>
                    <a:lnTo>
                      <a:pt x="77" y="108"/>
                    </a:lnTo>
                    <a:lnTo>
                      <a:pt x="64" y="111"/>
                    </a:lnTo>
                    <a:lnTo>
                      <a:pt x="52" y="112"/>
                    </a:lnTo>
                    <a:lnTo>
                      <a:pt x="44" y="113"/>
                    </a:lnTo>
                    <a:lnTo>
                      <a:pt x="38" y="114"/>
                    </a:lnTo>
                    <a:lnTo>
                      <a:pt x="37" y="114"/>
                    </a:lnTo>
                    <a:lnTo>
                      <a:pt x="36" y="115"/>
                    </a:lnTo>
                    <a:lnTo>
                      <a:pt x="36" y="117"/>
                    </a:lnTo>
                    <a:lnTo>
                      <a:pt x="36" y="118"/>
                    </a:lnTo>
                    <a:lnTo>
                      <a:pt x="2" y="134"/>
                    </a:lnTo>
                    <a:lnTo>
                      <a:pt x="1" y="130"/>
                    </a:lnTo>
                    <a:lnTo>
                      <a:pt x="0" y="126"/>
                    </a:lnTo>
                    <a:lnTo>
                      <a:pt x="0" y="122"/>
                    </a:lnTo>
                    <a:lnTo>
                      <a:pt x="1" y="119"/>
                    </a:lnTo>
                    <a:lnTo>
                      <a:pt x="3" y="115"/>
                    </a:lnTo>
                    <a:lnTo>
                      <a:pt x="6" y="111"/>
                    </a:lnTo>
                    <a:lnTo>
                      <a:pt x="11" y="108"/>
                    </a:lnTo>
                    <a:lnTo>
                      <a:pt x="16" y="103"/>
                    </a:lnTo>
                    <a:lnTo>
                      <a:pt x="30" y="94"/>
                    </a:lnTo>
                    <a:lnTo>
                      <a:pt x="47" y="85"/>
                    </a:lnTo>
                    <a:lnTo>
                      <a:pt x="69" y="74"/>
                    </a:lnTo>
                    <a:lnTo>
                      <a:pt x="95" y="61"/>
                    </a:lnTo>
                    <a:lnTo>
                      <a:pt x="112" y="95"/>
                    </a:lnTo>
                    <a:close/>
                    <a:moveTo>
                      <a:pt x="36" y="118"/>
                    </a:moveTo>
                    <a:lnTo>
                      <a:pt x="40" y="118"/>
                    </a:lnTo>
                    <a:lnTo>
                      <a:pt x="49" y="116"/>
                    </a:lnTo>
                    <a:lnTo>
                      <a:pt x="42" y="153"/>
                    </a:lnTo>
                    <a:lnTo>
                      <a:pt x="27" y="150"/>
                    </a:lnTo>
                    <a:lnTo>
                      <a:pt x="16" y="147"/>
                    </a:lnTo>
                    <a:lnTo>
                      <a:pt x="12" y="145"/>
                    </a:lnTo>
                    <a:lnTo>
                      <a:pt x="8" y="142"/>
                    </a:lnTo>
                    <a:lnTo>
                      <a:pt x="5" y="138"/>
                    </a:lnTo>
                    <a:lnTo>
                      <a:pt x="2" y="134"/>
                    </a:lnTo>
                    <a:lnTo>
                      <a:pt x="36" y="118"/>
                    </a:lnTo>
                    <a:close/>
                    <a:moveTo>
                      <a:pt x="49" y="116"/>
                    </a:moveTo>
                    <a:lnTo>
                      <a:pt x="59" y="118"/>
                    </a:lnTo>
                    <a:lnTo>
                      <a:pt x="71" y="120"/>
                    </a:lnTo>
                    <a:lnTo>
                      <a:pt x="84" y="123"/>
                    </a:lnTo>
                    <a:lnTo>
                      <a:pt x="97" y="126"/>
                    </a:lnTo>
                    <a:lnTo>
                      <a:pt x="87" y="163"/>
                    </a:lnTo>
                    <a:lnTo>
                      <a:pt x="75" y="159"/>
                    </a:lnTo>
                    <a:lnTo>
                      <a:pt x="62" y="157"/>
                    </a:lnTo>
                    <a:lnTo>
                      <a:pt x="51" y="155"/>
                    </a:lnTo>
                    <a:lnTo>
                      <a:pt x="42" y="153"/>
                    </a:lnTo>
                    <a:lnTo>
                      <a:pt x="49" y="116"/>
                    </a:lnTo>
                    <a:close/>
                    <a:moveTo>
                      <a:pt x="97" y="126"/>
                    </a:moveTo>
                    <a:lnTo>
                      <a:pt x="99" y="126"/>
                    </a:lnTo>
                    <a:lnTo>
                      <a:pt x="97" y="126"/>
                    </a:lnTo>
                    <a:lnTo>
                      <a:pt x="92" y="145"/>
                    </a:lnTo>
                    <a:lnTo>
                      <a:pt x="97" y="126"/>
                    </a:lnTo>
                    <a:close/>
                    <a:moveTo>
                      <a:pt x="97" y="126"/>
                    </a:moveTo>
                    <a:lnTo>
                      <a:pt x="108" y="130"/>
                    </a:lnTo>
                    <a:lnTo>
                      <a:pt x="116" y="134"/>
                    </a:lnTo>
                    <a:lnTo>
                      <a:pt x="124" y="139"/>
                    </a:lnTo>
                    <a:lnTo>
                      <a:pt x="131" y="146"/>
                    </a:lnTo>
                    <a:lnTo>
                      <a:pt x="139" y="152"/>
                    </a:lnTo>
                    <a:lnTo>
                      <a:pt x="146" y="159"/>
                    </a:lnTo>
                    <a:lnTo>
                      <a:pt x="152" y="167"/>
                    </a:lnTo>
                    <a:lnTo>
                      <a:pt x="158" y="175"/>
                    </a:lnTo>
                    <a:lnTo>
                      <a:pt x="169" y="194"/>
                    </a:lnTo>
                    <a:lnTo>
                      <a:pt x="179" y="214"/>
                    </a:lnTo>
                    <a:lnTo>
                      <a:pt x="187" y="233"/>
                    </a:lnTo>
                    <a:lnTo>
                      <a:pt x="196" y="254"/>
                    </a:lnTo>
                    <a:lnTo>
                      <a:pt x="161" y="268"/>
                    </a:lnTo>
                    <a:lnTo>
                      <a:pt x="154" y="251"/>
                    </a:lnTo>
                    <a:lnTo>
                      <a:pt x="147" y="234"/>
                    </a:lnTo>
                    <a:lnTo>
                      <a:pt x="139" y="218"/>
                    </a:lnTo>
                    <a:lnTo>
                      <a:pt x="130" y="202"/>
                    </a:lnTo>
                    <a:lnTo>
                      <a:pt x="121" y="189"/>
                    </a:lnTo>
                    <a:lnTo>
                      <a:pt x="111" y="178"/>
                    </a:lnTo>
                    <a:lnTo>
                      <a:pt x="105" y="172"/>
                    </a:lnTo>
                    <a:lnTo>
                      <a:pt x="100" y="168"/>
                    </a:lnTo>
                    <a:lnTo>
                      <a:pt x="93" y="165"/>
                    </a:lnTo>
                    <a:lnTo>
                      <a:pt x="87" y="162"/>
                    </a:lnTo>
                    <a:lnTo>
                      <a:pt x="97" y="126"/>
                    </a:lnTo>
                    <a:close/>
                    <a:moveTo>
                      <a:pt x="196" y="254"/>
                    </a:moveTo>
                    <a:lnTo>
                      <a:pt x="202" y="269"/>
                    </a:lnTo>
                    <a:lnTo>
                      <a:pt x="209" y="285"/>
                    </a:lnTo>
                    <a:lnTo>
                      <a:pt x="216" y="298"/>
                    </a:lnTo>
                    <a:lnTo>
                      <a:pt x="222" y="310"/>
                    </a:lnTo>
                    <a:lnTo>
                      <a:pt x="229" y="321"/>
                    </a:lnTo>
                    <a:lnTo>
                      <a:pt x="236" y="329"/>
                    </a:lnTo>
                    <a:lnTo>
                      <a:pt x="241" y="332"/>
                    </a:lnTo>
                    <a:lnTo>
                      <a:pt x="244" y="334"/>
                    </a:lnTo>
                    <a:lnTo>
                      <a:pt x="248" y="336"/>
                    </a:lnTo>
                    <a:lnTo>
                      <a:pt x="252" y="336"/>
                    </a:lnTo>
                    <a:lnTo>
                      <a:pt x="251" y="374"/>
                    </a:lnTo>
                    <a:lnTo>
                      <a:pt x="242" y="373"/>
                    </a:lnTo>
                    <a:lnTo>
                      <a:pt x="234" y="371"/>
                    </a:lnTo>
                    <a:lnTo>
                      <a:pt x="227" y="368"/>
                    </a:lnTo>
                    <a:lnTo>
                      <a:pt x="220" y="364"/>
                    </a:lnTo>
                    <a:lnTo>
                      <a:pt x="214" y="359"/>
                    </a:lnTo>
                    <a:lnTo>
                      <a:pt x="208" y="354"/>
                    </a:lnTo>
                    <a:lnTo>
                      <a:pt x="202" y="347"/>
                    </a:lnTo>
                    <a:lnTo>
                      <a:pt x="196" y="340"/>
                    </a:lnTo>
                    <a:lnTo>
                      <a:pt x="187" y="325"/>
                    </a:lnTo>
                    <a:lnTo>
                      <a:pt x="178" y="307"/>
                    </a:lnTo>
                    <a:lnTo>
                      <a:pt x="170" y="288"/>
                    </a:lnTo>
                    <a:lnTo>
                      <a:pt x="161" y="268"/>
                    </a:lnTo>
                    <a:lnTo>
                      <a:pt x="196" y="254"/>
                    </a:lnTo>
                    <a:close/>
                    <a:moveTo>
                      <a:pt x="251" y="374"/>
                    </a:moveTo>
                    <a:lnTo>
                      <a:pt x="251" y="355"/>
                    </a:lnTo>
                    <a:lnTo>
                      <a:pt x="251" y="374"/>
                    </a:lnTo>
                    <a:close/>
                    <a:moveTo>
                      <a:pt x="251" y="336"/>
                    </a:moveTo>
                    <a:lnTo>
                      <a:pt x="267" y="336"/>
                    </a:lnTo>
                    <a:lnTo>
                      <a:pt x="285" y="335"/>
                    </a:lnTo>
                    <a:lnTo>
                      <a:pt x="303" y="334"/>
                    </a:lnTo>
                    <a:lnTo>
                      <a:pt x="324" y="332"/>
                    </a:lnTo>
                    <a:lnTo>
                      <a:pt x="345" y="330"/>
                    </a:lnTo>
                    <a:lnTo>
                      <a:pt x="365" y="328"/>
                    </a:lnTo>
                    <a:lnTo>
                      <a:pt x="387" y="324"/>
                    </a:lnTo>
                    <a:lnTo>
                      <a:pt x="408" y="320"/>
                    </a:lnTo>
                    <a:lnTo>
                      <a:pt x="416" y="357"/>
                    </a:lnTo>
                    <a:lnTo>
                      <a:pt x="393" y="361"/>
                    </a:lnTo>
                    <a:lnTo>
                      <a:pt x="370" y="365"/>
                    </a:lnTo>
                    <a:lnTo>
                      <a:pt x="349" y="368"/>
                    </a:lnTo>
                    <a:lnTo>
                      <a:pt x="327" y="370"/>
                    </a:lnTo>
                    <a:lnTo>
                      <a:pt x="306" y="372"/>
                    </a:lnTo>
                    <a:lnTo>
                      <a:pt x="287" y="373"/>
                    </a:lnTo>
                    <a:lnTo>
                      <a:pt x="268" y="374"/>
                    </a:lnTo>
                    <a:lnTo>
                      <a:pt x="251" y="374"/>
                    </a:lnTo>
                    <a:lnTo>
                      <a:pt x="251" y="336"/>
                    </a:lnTo>
                    <a:close/>
                    <a:moveTo>
                      <a:pt x="408" y="320"/>
                    </a:moveTo>
                    <a:lnTo>
                      <a:pt x="441" y="312"/>
                    </a:lnTo>
                    <a:lnTo>
                      <a:pt x="473" y="303"/>
                    </a:lnTo>
                    <a:lnTo>
                      <a:pt x="488" y="298"/>
                    </a:lnTo>
                    <a:lnTo>
                      <a:pt x="503" y="292"/>
                    </a:lnTo>
                    <a:lnTo>
                      <a:pt x="518" y="286"/>
                    </a:lnTo>
                    <a:lnTo>
                      <a:pt x="531" y="279"/>
                    </a:lnTo>
                    <a:lnTo>
                      <a:pt x="548" y="312"/>
                    </a:lnTo>
                    <a:lnTo>
                      <a:pt x="534" y="320"/>
                    </a:lnTo>
                    <a:lnTo>
                      <a:pt x="518" y="327"/>
                    </a:lnTo>
                    <a:lnTo>
                      <a:pt x="502" y="333"/>
                    </a:lnTo>
                    <a:lnTo>
                      <a:pt x="486" y="338"/>
                    </a:lnTo>
                    <a:lnTo>
                      <a:pt x="451" y="348"/>
                    </a:lnTo>
                    <a:lnTo>
                      <a:pt x="416" y="357"/>
                    </a:lnTo>
                    <a:lnTo>
                      <a:pt x="408" y="320"/>
                    </a:lnTo>
                    <a:close/>
                    <a:moveTo>
                      <a:pt x="531" y="279"/>
                    </a:moveTo>
                    <a:lnTo>
                      <a:pt x="530" y="279"/>
                    </a:lnTo>
                    <a:lnTo>
                      <a:pt x="532" y="278"/>
                    </a:lnTo>
                    <a:lnTo>
                      <a:pt x="539" y="296"/>
                    </a:lnTo>
                    <a:lnTo>
                      <a:pt x="531" y="279"/>
                    </a:lnTo>
                    <a:close/>
                    <a:moveTo>
                      <a:pt x="532" y="278"/>
                    </a:moveTo>
                    <a:lnTo>
                      <a:pt x="569" y="261"/>
                    </a:lnTo>
                    <a:lnTo>
                      <a:pt x="610" y="239"/>
                    </a:lnTo>
                    <a:lnTo>
                      <a:pt x="631" y="228"/>
                    </a:lnTo>
                    <a:lnTo>
                      <a:pt x="649" y="216"/>
                    </a:lnTo>
                    <a:lnTo>
                      <a:pt x="667" y="204"/>
                    </a:lnTo>
                    <a:lnTo>
                      <a:pt x="681" y="193"/>
                    </a:lnTo>
                    <a:lnTo>
                      <a:pt x="706" y="222"/>
                    </a:lnTo>
                    <a:lnTo>
                      <a:pt x="689" y="234"/>
                    </a:lnTo>
                    <a:lnTo>
                      <a:pt x="672" y="246"/>
                    </a:lnTo>
                    <a:lnTo>
                      <a:pt x="651" y="259"/>
                    </a:lnTo>
                    <a:lnTo>
                      <a:pt x="630" y="271"/>
                    </a:lnTo>
                    <a:lnTo>
                      <a:pt x="608" y="284"/>
                    </a:lnTo>
                    <a:lnTo>
                      <a:pt x="586" y="294"/>
                    </a:lnTo>
                    <a:lnTo>
                      <a:pt x="566" y="304"/>
                    </a:lnTo>
                    <a:lnTo>
                      <a:pt x="547" y="313"/>
                    </a:lnTo>
                    <a:lnTo>
                      <a:pt x="532" y="278"/>
                    </a:lnTo>
                    <a:close/>
                    <a:moveTo>
                      <a:pt x="681" y="193"/>
                    </a:moveTo>
                    <a:lnTo>
                      <a:pt x="687" y="188"/>
                    </a:lnTo>
                    <a:lnTo>
                      <a:pt x="693" y="183"/>
                    </a:lnTo>
                    <a:lnTo>
                      <a:pt x="696" y="179"/>
                    </a:lnTo>
                    <a:lnTo>
                      <a:pt x="698" y="175"/>
                    </a:lnTo>
                    <a:lnTo>
                      <a:pt x="733" y="189"/>
                    </a:lnTo>
                    <a:lnTo>
                      <a:pt x="729" y="197"/>
                    </a:lnTo>
                    <a:lnTo>
                      <a:pt x="722" y="205"/>
                    </a:lnTo>
                    <a:lnTo>
                      <a:pt x="715" y="214"/>
                    </a:lnTo>
                    <a:lnTo>
                      <a:pt x="706" y="222"/>
                    </a:lnTo>
                    <a:lnTo>
                      <a:pt x="681" y="193"/>
                    </a:lnTo>
                    <a:close/>
                    <a:moveTo>
                      <a:pt x="698" y="175"/>
                    </a:moveTo>
                    <a:lnTo>
                      <a:pt x="706" y="154"/>
                    </a:lnTo>
                    <a:lnTo>
                      <a:pt x="698" y="175"/>
                    </a:lnTo>
                    <a:lnTo>
                      <a:pt x="715" y="183"/>
                    </a:lnTo>
                    <a:lnTo>
                      <a:pt x="698" y="175"/>
                    </a:lnTo>
                    <a:close/>
                    <a:moveTo>
                      <a:pt x="698" y="175"/>
                    </a:moveTo>
                    <a:lnTo>
                      <a:pt x="699" y="175"/>
                    </a:lnTo>
                    <a:lnTo>
                      <a:pt x="700" y="178"/>
                    </a:lnTo>
                    <a:lnTo>
                      <a:pt x="700" y="180"/>
                    </a:lnTo>
                    <a:lnTo>
                      <a:pt x="699" y="181"/>
                    </a:lnTo>
                    <a:lnTo>
                      <a:pt x="718" y="148"/>
                    </a:lnTo>
                    <a:lnTo>
                      <a:pt x="723" y="152"/>
                    </a:lnTo>
                    <a:lnTo>
                      <a:pt x="729" y="156"/>
                    </a:lnTo>
                    <a:lnTo>
                      <a:pt x="732" y="161"/>
                    </a:lnTo>
                    <a:lnTo>
                      <a:pt x="735" y="166"/>
                    </a:lnTo>
                    <a:lnTo>
                      <a:pt x="736" y="171"/>
                    </a:lnTo>
                    <a:lnTo>
                      <a:pt x="736" y="178"/>
                    </a:lnTo>
                    <a:lnTo>
                      <a:pt x="735" y="183"/>
                    </a:lnTo>
                    <a:lnTo>
                      <a:pt x="733" y="189"/>
                    </a:lnTo>
                    <a:lnTo>
                      <a:pt x="698" y="175"/>
                    </a:lnTo>
                    <a:close/>
                    <a:moveTo>
                      <a:pt x="699" y="181"/>
                    </a:moveTo>
                    <a:lnTo>
                      <a:pt x="693" y="178"/>
                    </a:lnTo>
                    <a:lnTo>
                      <a:pt x="683" y="175"/>
                    </a:lnTo>
                    <a:lnTo>
                      <a:pt x="671" y="174"/>
                    </a:lnTo>
                    <a:lnTo>
                      <a:pt x="654" y="174"/>
                    </a:lnTo>
                    <a:lnTo>
                      <a:pt x="654" y="136"/>
                    </a:lnTo>
                    <a:lnTo>
                      <a:pt x="676" y="137"/>
                    </a:lnTo>
                    <a:lnTo>
                      <a:pt x="694" y="139"/>
                    </a:lnTo>
                    <a:lnTo>
                      <a:pt x="701" y="142"/>
                    </a:lnTo>
                    <a:lnTo>
                      <a:pt x="707" y="143"/>
                    </a:lnTo>
                    <a:lnTo>
                      <a:pt x="713" y="145"/>
                    </a:lnTo>
                    <a:lnTo>
                      <a:pt x="718" y="148"/>
                    </a:lnTo>
                    <a:lnTo>
                      <a:pt x="699" y="18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42" name="Freeform 2262">
                <a:extLst>
                  <a:ext uri="{FF2B5EF4-FFF2-40B4-BE49-F238E27FC236}">
                    <a16:creationId xmlns:a16="http://schemas.microsoft.com/office/drawing/2014/main" id="{BABE954E-6313-4FF5-B67F-E72855B14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2" y="3350"/>
                <a:ext cx="40" cy="26"/>
              </a:xfrm>
              <a:custGeom>
                <a:avLst/>
                <a:gdLst>
                  <a:gd name="T0" fmla="*/ 3 w 600"/>
                  <a:gd name="T1" fmla="*/ 1 h 387"/>
                  <a:gd name="T2" fmla="*/ 3 w 600"/>
                  <a:gd name="T3" fmla="*/ 1 h 387"/>
                  <a:gd name="T4" fmla="*/ 3 w 600"/>
                  <a:gd name="T5" fmla="*/ 1 h 387"/>
                  <a:gd name="T6" fmla="*/ 3 w 600"/>
                  <a:gd name="T7" fmla="*/ 1 h 387"/>
                  <a:gd name="T8" fmla="*/ 3 w 600"/>
                  <a:gd name="T9" fmla="*/ 1 h 387"/>
                  <a:gd name="T10" fmla="*/ 3 w 600"/>
                  <a:gd name="T11" fmla="*/ 1 h 387"/>
                  <a:gd name="T12" fmla="*/ 2 w 600"/>
                  <a:gd name="T13" fmla="*/ 1 h 387"/>
                  <a:gd name="T14" fmla="*/ 2 w 600"/>
                  <a:gd name="T15" fmla="*/ 1 h 387"/>
                  <a:gd name="T16" fmla="*/ 2 w 600"/>
                  <a:gd name="T17" fmla="*/ 1 h 387"/>
                  <a:gd name="T18" fmla="*/ 2 w 600"/>
                  <a:gd name="T19" fmla="*/ 1 h 387"/>
                  <a:gd name="T20" fmla="*/ 2 w 600"/>
                  <a:gd name="T21" fmla="*/ 1 h 387"/>
                  <a:gd name="T22" fmla="*/ 2 w 600"/>
                  <a:gd name="T23" fmla="*/ 1 h 387"/>
                  <a:gd name="T24" fmla="*/ 1 w 600"/>
                  <a:gd name="T25" fmla="*/ 1 h 387"/>
                  <a:gd name="T26" fmla="*/ 1 w 600"/>
                  <a:gd name="T27" fmla="*/ 1 h 387"/>
                  <a:gd name="T28" fmla="*/ 1 w 600"/>
                  <a:gd name="T29" fmla="*/ 1 h 387"/>
                  <a:gd name="T30" fmla="*/ 1 w 600"/>
                  <a:gd name="T31" fmla="*/ 1 h 387"/>
                  <a:gd name="T32" fmla="*/ 1 w 600"/>
                  <a:gd name="T33" fmla="*/ 0 h 387"/>
                  <a:gd name="T34" fmla="*/ 1 w 600"/>
                  <a:gd name="T35" fmla="*/ 0 h 387"/>
                  <a:gd name="T36" fmla="*/ 1 w 600"/>
                  <a:gd name="T37" fmla="*/ 0 h 387"/>
                  <a:gd name="T38" fmla="*/ 1 w 600"/>
                  <a:gd name="T39" fmla="*/ 0 h 387"/>
                  <a:gd name="T40" fmla="*/ 0 w 600"/>
                  <a:gd name="T41" fmla="*/ 0 h 387"/>
                  <a:gd name="T42" fmla="*/ 0 w 600"/>
                  <a:gd name="T43" fmla="*/ 0 h 387"/>
                  <a:gd name="T44" fmla="*/ 0 w 600"/>
                  <a:gd name="T45" fmla="*/ 0 h 387"/>
                  <a:gd name="T46" fmla="*/ 0 w 600"/>
                  <a:gd name="T47" fmla="*/ 0 h 387"/>
                  <a:gd name="T48" fmla="*/ 0 w 600"/>
                  <a:gd name="T49" fmla="*/ 0 h 387"/>
                  <a:gd name="T50" fmla="*/ 0 w 600"/>
                  <a:gd name="T51" fmla="*/ 0 h 387"/>
                  <a:gd name="T52" fmla="*/ 0 w 600"/>
                  <a:gd name="T53" fmla="*/ 0 h 387"/>
                  <a:gd name="T54" fmla="*/ 0 w 600"/>
                  <a:gd name="T55" fmla="*/ 0 h 387"/>
                  <a:gd name="T56" fmla="*/ 0 w 600"/>
                  <a:gd name="T57" fmla="*/ 0 h 387"/>
                  <a:gd name="T58" fmla="*/ 0 w 600"/>
                  <a:gd name="T59" fmla="*/ 0 h 387"/>
                  <a:gd name="T60" fmla="*/ 0 w 600"/>
                  <a:gd name="T61" fmla="*/ 0 h 387"/>
                  <a:gd name="T62" fmla="*/ 0 w 600"/>
                  <a:gd name="T63" fmla="*/ 0 h 387"/>
                  <a:gd name="T64" fmla="*/ 0 w 600"/>
                  <a:gd name="T65" fmla="*/ 0 h 387"/>
                  <a:gd name="T66" fmla="*/ 0 w 600"/>
                  <a:gd name="T67" fmla="*/ 1 h 387"/>
                  <a:gd name="T68" fmla="*/ 0 w 600"/>
                  <a:gd name="T69" fmla="*/ 1 h 387"/>
                  <a:gd name="T70" fmla="*/ 0 w 600"/>
                  <a:gd name="T71" fmla="*/ 1 h 387"/>
                  <a:gd name="T72" fmla="*/ 0 w 600"/>
                  <a:gd name="T73" fmla="*/ 1 h 387"/>
                  <a:gd name="T74" fmla="*/ 0 w 600"/>
                  <a:gd name="T75" fmla="*/ 1 h 387"/>
                  <a:gd name="T76" fmla="*/ 0 w 600"/>
                  <a:gd name="T77" fmla="*/ 1 h 387"/>
                  <a:gd name="T78" fmla="*/ 0 w 600"/>
                  <a:gd name="T79" fmla="*/ 1 h 387"/>
                  <a:gd name="T80" fmla="*/ 0 w 600"/>
                  <a:gd name="T81" fmla="*/ 2 h 387"/>
                  <a:gd name="T82" fmla="*/ 0 w 600"/>
                  <a:gd name="T83" fmla="*/ 2 h 387"/>
                  <a:gd name="T84" fmla="*/ 0 w 600"/>
                  <a:gd name="T85" fmla="*/ 2 h 387"/>
                  <a:gd name="T86" fmla="*/ 1 w 600"/>
                  <a:gd name="T87" fmla="*/ 2 h 387"/>
                  <a:gd name="T88" fmla="*/ 1 w 600"/>
                  <a:gd name="T89" fmla="*/ 2 h 387"/>
                  <a:gd name="T90" fmla="*/ 1 w 600"/>
                  <a:gd name="T91" fmla="*/ 2 h 387"/>
                  <a:gd name="T92" fmla="*/ 1 w 600"/>
                  <a:gd name="T93" fmla="*/ 2 h 387"/>
                  <a:gd name="T94" fmla="*/ 2 w 600"/>
                  <a:gd name="T95" fmla="*/ 2 h 387"/>
                  <a:gd name="T96" fmla="*/ 2 w 600"/>
                  <a:gd name="T97" fmla="*/ 2 h 387"/>
                  <a:gd name="T98" fmla="*/ 2 w 600"/>
                  <a:gd name="T99" fmla="*/ 2 h 387"/>
                  <a:gd name="T100" fmla="*/ 2 w 600"/>
                  <a:gd name="T101" fmla="*/ 2 h 387"/>
                  <a:gd name="T102" fmla="*/ 2 w 600"/>
                  <a:gd name="T103" fmla="*/ 2 h 387"/>
                  <a:gd name="T104" fmla="*/ 3 w 600"/>
                  <a:gd name="T105" fmla="*/ 2 h 387"/>
                  <a:gd name="T106" fmla="*/ 3 w 600"/>
                  <a:gd name="T107" fmla="*/ 2 h 387"/>
                  <a:gd name="T108" fmla="*/ 3 w 600"/>
                  <a:gd name="T109" fmla="*/ 1 h 38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00" h="387">
                    <a:moveTo>
                      <a:pt x="597" y="321"/>
                    </a:moveTo>
                    <a:lnTo>
                      <a:pt x="599" y="300"/>
                    </a:lnTo>
                    <a:lnTo>
                      <a:pt x="600" y="281"/>
                    </a:lnTo>
                    <a:lnTo>
                      <a:pt x="600" y="263"/>
                    </a:lnTo>
                    <a:lnTo>
                      <a:pt x="597" y="246"/>
                    </a:lnTo>
                    <a:lnTo>
                      <a:pt x="595" y="238"/>
                    </a:lnTo>
                    <a:lnTo>
                      <a:pt x="593" y="231"/>
                    </a:lnTo>
                    <a:lnTo>
                      <a:pt x="590" y="224"/>
                    </a:lnTo>
                    <a:lnTo>
                      <a:pt x="586" y="217"/>
                    </a:lnTo>
                    <a:lnTo>
                      <a:pt x="582" y="211"/>
                    </a:lnTo>
                    <a:lnTo>
                      <a:pt x="577" y="204"/>
                    </a:lnTo>
                    <a:lnTo>
                      <a:pt x="571" y="198"/>
                    </a:lnTo>
                    <a:lnTo>
                      <a:pt x="565" y="193"/>
                    </a:lnTo>
                    <a:lnTo>
                      <a:pt x="558" y="187"/>
                    </a:lnTo>
                    <a:lnTo>
                      <a:pt x="550" y="183"/>
                    </a:lnTo>
                    <a:lnTo>
                      <a:pt x="542" y="178"/>
                    </a:lnTo>
                    <a:lnTo>
                      <a:pt x="531" y="174"/>
                    </a:lnTo>
                    <a:lnTo>
                      <a:pt x="521" y="169"/>
                    </a:lnTo>
                    <a:lnTo>
                      <a:pt x="510" y="165"/>
                    </a:lnTo>
                    <a:lnTo>
                      <a:pt x="497" y="161"/>
                    </a:lnTo>
                    <a:lnTo>
                      <a:pt x="484" y="158"/>
                    </a:lnTo>
                    <a:lnTo>
                      <a:pt x="454" y="152"/>
                    </a:lnTo>
                    <a:lnTo>
                      <a:pt x="420" y="147"/>
                    </a:lnTo>
                    <a:lnTo>
                      <a:pt x="382" y="143"/>
                    </a:lnTo>
                    <a:lnTo>
                      <a:pt x="339" y="140"/>
                    </a:lnTo>
                    <a:lnTo>
                      <a:pt x="317" y="139"/>
                    </a:lnTo>
                    <a:lnTo>
                      <a:pt x="297" y="136"/>
                    </a:lnTo>
                    <a:lnTo>
                      <a:pt x="278" y="133"/>
                    </a:lnTo>
                    <a:lnTo>
                      <a:pt x="262" y="130"/>
                    </a:lnTo>
                    <a:lnTo>
                      <a:pt x="246" y="126"/>
                    </a:lnTo>
                    <a:lnTo>
                      <a:pt x="232" y="122"/>
                    </a:lnTo>
                    <a:lnTo>
                      <a:pt x="219" y="118"/>
                    </a:lnTo>
                    <a:lnTo>
                      <a:pt x="208" y="113"/>
                    </a:lnTo>
                    <a:lnTo>
                      <a:pt x="198" y="108"/>
                    </a:lnTo>
                    <a:lnTo>
                      <a:pt x="188" y="102"/>
                    </a:lnTo>
                    <a:lnTo>
                      <a:pt x="180" y="96"/>
                    </a:lnTo>
                    <a:lnTo>
                      <a:pt x="173" y="90"/>
                    </a:lnTo>
                    <a:lnTo>
                      <a:pt x="160" y="78"/>
                    </a:lnTo>
                    <a:lnTo>
                      <a:pt x="149" y="65"/>
                    </a:lnTo>
                    <a:lnTo>
                      <a:pt x="133" y="41"/>
                    </a:lnTo>
                    <a:lnTo>
                      <a:pt x="115" y="19"/>
                    </a:lnTo>
                    <a:lnTo>
                      <a:pt x="111" y="15"/>
                    </a:lnTo>
                    <a:lnTo>
                      <a:pt x="105" y="11"/>
                    </a:lnTo>
                    <a:lnTo>
                      <a:pt x="99" y="8"/>
                    </a:lnTo>
                    <a:lnTo>
                      <a:pt x="93" y="5"/>
                    </a:lnTo>
                    <a:lnTo>
                      <a:pt x="86" y="3"/>
                    </a:lnTo>
                    <a:lnTo>
                      <a:pt x="77" y="1"/>
                    </a:lnTo>
                    <a:lnTo>
                      <a:pt x="68" y="0"/>
                    </a:lnTo>
                    <a:lnTo>
                      <a:pt x="58" y="0"/>
                    </a:lnTo>
                    <a:lnTo>
                      <a:pt x="38" y="0"/>
                    </a:lnTo>
                    <a:lnTo>
                      <a:pt x="23" y="0"/>
                    </a:lnTo>
                    <a:lnTo>
                      <a:pt x="12" y="1"/>
                    </a:lnTo>
                    <a:lnTo>
                      <a:pt x="5" y="3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3" y="16"/>
                    </a:lnTo>
                    <a:lnTo>
                      <a:pt x="10" y="29"/>
                    </a:lnTo>
                    <a:lnTo>
                      <a:pt x="18" y="48"/>
                    </a:lnTo>
                    <a:lnTo>
                      <a:pt x="21" y="58"/>
                    </a:lnTo>
                    <a:lnTo>
                      <a:pt x="22" y="72"/>
                    </a:lnTo>
                    <a:lnTo>
                      <a:pt x="22" y="79"/>
                    </a:lnTo>
                    <a:lnTo>
                      <a:pt x="21" y="86"/>
                    </a:lnTo>
                    <a:lnTo>
                      <a:pt x="20" y="94"/>
                    </a:lnTo>
                    <a:lnTo>
                      <a:pt x="18" y="102"/>
                    </a:lnTo>
                    <a:lnTo>
                      <a:pt x="13" y="120"/>
                    </a:lnTo>
                    <a:lnTo>
                      <a:pt x="10" y="141"/>
                    </a:lnTo>
                    <a:lnTo>
                      <a:pt x="8" y="161"/>
                    </a:lnTo>
                    <a:lnTo>
                      <a:pt x="8" y="184"/>
                    </a:lnTo>
                    <a:lnTo>
                      <a:pt x="9" y="207"/>
                    </a:lnTo>
                    <a:lnTo>
                      <a:pt x="12" y="230"/>
                    </a:lnTo>
                    <a:lnTo>
                      <a:pt x="18" y="254"/>
                    </a:lnTo>
                    <a:lnTo>
                      <a:pt x="24" y="276"/>
                    </a:lnTo>
                    <a:lnTo>
                      <a:pt x="28" y="287"/>
                    </a:lnTo>
                    <a:lnTo>
                      <a:pt x="32" y="298"/>
                    </a:lnTo>
                    <a:lnTo>
                      <a:pt x="37" y="308"/>
                    </a:lnTo>
                    <a:lnTo>
                      <a:pt x="42" y="318"/>
                    </a:lnTo>
                    <a:lnTo>
                      <a:pt x="47" y="327"/>
                    </a:lnTo>
                    <a:lnTo>
                      <a:pt x="54" y="336"/>
                    </a:lnTo>
                    <a:lnTo>
                      <a:pt x="61" y="344"/>
                    </a:lnTo>
                    <a:lnTo>
                      <a:pt x="68" y="352"/>
                    </a:lnTo>
                    <a:lnTo>
                      <a:pt x="76" y="359"/>
                    </a:lnTo>
                    <a:lnTo>
                      <a:pt x="84" y="365"/>
                    </a:lnTo>
                    <a:lnTo>
                      <a:pt x="94" y="370"/>
                    </a:lnTo>
                    <a:lnTo>
                      <a:pt x="103" y="375"/>
                    </a:lnTo>
                    <a:lnTo>
                      <a:pt x="113" y="378"/>
                    </a:lnTo>
                    <a:lnTo>
                      <a:pt x="124" y="381"/>
                    </a:lnTo>
                    <a:lnTo>
                      <a:pt x="135" y="382"/>
                    </a:lnTo>
                    <a:lnTo>
                      <a:pt x="146" y="383"/>
                    </a:lnTo>
                    <a:lnTo>
                      <a:pt x="203" y="385"/>
                    </a:lnTo>
                    <a:lnTo>
                      <a:pt x="270" y="386"/>
                    </a:lnTo>
                    <a:lnTo>
                      <a:pt x="306" y="387"/>
                    </a:lnTo>
                    <a:lnTo>
                      <a:pt x="342" y="387"/>
                    </a:lnTo>
                    <a:lnTo>
                      <a:pt x="379" y="387"/>
                    </a:lnTo>
                    <a:lnTo>
                      <a:pt x="415" y="386"/>
                    </a:lnTo>
                    <a:lnTo>
                      <a:pt x="450" y="382"/>
                    </a:lnTo>
                    <a:lnTo>
                      <a:pt x="482" y="379"/>
                    </a:lnTo>
                    <a:lnTo>
                      <a:pt x="497" y="377"/>
                    </a:lnTo>
                    <a:lnTo>
                      <a:pt x="513" y="374"/>
                    </a:lnTo>
                    <a:lnTo>
                      <a:pt x="526" y="371"/>
                    </a:lnTo>
                    <a:lnTo>
                      <a:pt x="538" y="368"/>
                    </a:lnTo>
                    <a:lnTo>
                      <a:pt x="551" y="364"/>
                    </a:lnTo>
                    <a:lnTo>
                      <a:pt x="561" y="359"/>
                    </a:lnTo>
                    <a:lnTo>
                      <a:pt x="570" y="355"/>
                    </a:lnTo>
                    <a:lnTo>
                      <a:pt x="579" y="348"/>
                    </a:lnTo>
                    <a:lnTo>
                      <a:pt x="586" y="342"/>
                    </a:lnTo>
                    <a:lnTo>
                      <a:pt x="591" y="336"/>
                    </a:lnTo>
                    <a:lnTo>
                      <a:pt x="595" y="329"/>
                    </a:lnTo>
                    <a:lnTo>
                      <a:pt x="597" y="321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43" name="Freeform 2263">
                <a:extLst>
                  <a:ext uri="{FF2B5EF4-FFF2-40B4-BE49-F238E27FC236}">
                    <a16:creationId xmlns:a16="http://schemas.microsoft.com/office/drawing/2014/main" id="{8CC30128-4F43-4D9F-A555-D3F213EAEB7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91" y="3348"/>
                <a:ext cx="42" cy="29"/>
              </a:xfrm>
              <a:custGeom>
                <a:avLst/>
                <a:gdLst>
                  <a:gd name="T0" fmla="*/ 3 w 639"/>
                  <a:gd name="T1" fmla="*/ 1 h 425"/>
                  <a:gd name="T2" fmla="*/ 3 w 639"/>
                  <a:gd name="T3" fmla="*/ 1 h 425"/>
                  <a:gd name="T4" fmla="*/ 3 w 639"/>
                  <a:gd name="T5" fmla="*/ 1 h 425"/>
                  <a:gd name="T6" fmla="*/ 3 w 639"/>
                  <a:gd name="T7" fmla="*/ 1 h 425"/>
                  <a:gd name="T8" fmla="*/ 3 w 639"/>
                  <a:gd name="T9" fmla="*/ 1 h 425"/>
                  <a:gd name="T10" fmla="*/ 2 w 639"/>
                  <a:gd name="T11" fmla="*/ 1 h 425"/>
                  <a:gd name="T12" fmla="*/ 2 w 639"/>
                  <a:gd name="T13" fmla="*/ 1 h 425"/>
                  <a:gd name="T14" fmla="*/ 2 w 639"/>
                  <a:gd name="T15" fmla="*/ 1 h 425"/>
                  <a:gd name="T16" fmla="*/ 2 w 639"/>
                  <a:gd name="T17" fmla="*/ 1 h 425"/>
                  <a:gd name="T18" fmla="*/ 2 w 639"/>
                  <a:gd name="T19" fmla="*/ 1 h 425"/>
                  <a:gd name="T20" fmla="*/ 2 w 639"/>
                  <a:gd name="T21" fmla="*/ 1 h 425"/>
                  <a:gd name="T22" fmla="*/ 2 w 639"/>
                  <a:gd name="T23" fmla="*/ 1 h 425"/>
                  <a:gd name="T24" fmla="*/ 1 w 639"/>
                  <a:gd name="T25" fmla="*/ 1 h 425"/>
                  <a:gd name="T26" fmla="*/ 1 w 639"/>
                  <a:gd name="T27" fmla="*/ 1 h 425"/>
                  <a:gd name="T28" fmla="*/ 1 w 639"/>
                  <a:gd name="T29" fmla="*/ 0 h 425"/>
                  <a:gd name="T30" fmla="*/ 1 w 639"/>
                  <a:gd name="T31" fmla="*/ 0 h 425"/>
                  <a:gd name="T32" fmla="*/ 1 w 639"/>
                  <a:gd name="T33" fmla="*/ 1 h 425"/>
                  <a:gd name="T34" fmla="*/ 2 w 639"/>
                  <a:gd name="T35" fmla="*/ 1 h 425"/>
                  <a:gd name="T36" fmla="*/ 1 w 639"/>
                  <a:gd name="T37" fmla="*/ 0 h 425"/>
                  <a:gd name="T38" fmla="*/ 0 w 639"/>
                  <a:gd name="T39" fmla="*/ 0 h 425"/>
                  <a:gd name="T40" fmla="*/ 1 w 639"/>
                  <a:gd name="T41" fmla="*/ 0 h 425"/>
                  <a:gd name="T42" fmla="*/ 1 w 639"/>
                  <a:gd name="T43" fmla="*/ 0 h 425"/>
                  <a:gd name="T44" fmla="*/ 0 w 639"/>
                  <a:gd name="T45" fmla="*/ 0 h 425"/>
                  <a:gd name="T46" fmla="*/ 0 w 639"/>
                  <a:gd name="T47" fmla="*/ 0 h 425"/>
                  <a:gd name="T48" fmla="*/ 0 w 639"/>
                  <a:gd name="T49" fmla="*/ 0 h 425"/>
                  <a:gd name="T50" fmla="*/ 0 w 639"/>
                  <a:gd name="T51" fmla="*/ 0 h 425"/>
                  <a:gd name="T52" fmla="*/ 0 w 639"/>
                  <a:gd name="T53" fmla="*/ 0 h 425"/>
                  <a:gd name="T54" fmla="*/ 0 w 639"/>
                  <a:gd name="T55" fmla="*/ 0 h 425"/>
                  <a:gd name="T56" fmla="*/ 0 w 639"/>
                  <a:gd name="T57" fmla="*/ 0 h 425"/>
                  <a:gd name="T58" fmla="*/ 0 w 639"/>
                  <a:gd name="T59" fmla="*/ 0 h 425"/>
                  <a:gd name="T60" fmla="*/ 0 w 639"/>
                  <a:gd name="T61" fmla="*/ 1 h 425"/>
                  <a:gd name="T62" fmla="*/ 0 w 639"/>
                  <a:gd name="T63" fmla="*/ 0 h 425"/>
                  <a:gd name="T64" fmla="*/ 0 w 639"/>
                  <a:gd name="T65" fmla="*/ 1 h 425"/>
                  <a:gd name="T66" fmla="*/ 0 w 639"/>
                  <a:gd name="T67" fmla="*/ 1 h 425"/>
                  <a:gd name="T68" fmla="*/ 0 w 639"/>
                  <a:gd name="T69" fmla="*/ 1 h 425"/>
                  <a:gd name="T70" fmla="*/ 0 w 639"/>
                  <a:gd name="T71" fmla="*/ 1 h 425"/>
                  <a:gd name="T72" fmla="*/ 0 w 639"/>
                  <a:gd name="T73" fmla="*/ 1 h 425"/>
                  <a:gd name="T74" fmla="*/ 0 w 639"/>
                  <a:gd name="T75" fmla="*/ 2 h 425"/>
                  <a:gd name="T76" fmla="*/ 0 w 639"/>
                  <a:gd name="T77" fmla="*/ 1 h 425"/>
                  <a:gd name="T78" fmla="*/ 0 w 639"/>
                  <a:gd name="T79" fmla="*/ 1 h 425"/>
                  <a:gd name="T80" fmla="*/ 0 w 639"/>
                  <a:gd name="T81" fmla="*/ 2 h 425"/>
                  <a:gd name="T82" fmla="*/ 1 w 639"/>
                  <a:gd name="T83" fmla="*/ 2 h 425"/>
                  <a:gd name="T84" fmla="*/ 0 w 639"/>
                  <a:gd name="T85" fmla="*/ 2 h 425"/>
                  <a:gd name="T86" fmla="*/ 0 w 639"/>
                  <a:gd name="T87" fmla="*/ 1 h 425"/>
                  <a:gd name="T88" fmla="*/ 1 w 639"/>
                  <a:gd name="T89" fmla="*/ 2 h 425"/>
                  <a:gd name="T90" fmla="*/ 1 w 639"/>
                  <a:gd name="T91" fmla="*/ 2 h 425"/>
                  <a:gd name="T92" fmla="*/ 1 w 639"/>
                  <a:gd name="T93" fmla="*/ 2 h 425"/>
                  <a:gd name="T94" fmla="*/ 1 w 639"/>
                  <a:gd name="T95" fmla="*/ 2 h 425"/>
                  <a:gd name="T96" fmla="*/ 2 w 639"/>
                  <a:gd name="T97" fmla="*/ 2 h 425"/>
                  <a:gd name="T98" fmla="*/ 2 w 639"/>
                  <a:gd name="T99" fmla="*/ 2 h 425"/>
                  <a:gd name="T100" fmla="*/ 2 w 639"/>
                  <a:gd name="T101" fmla="*/ 2 h 425"/>
                  <a:gd name="T102" fmla="*/ 3 w 639"/>
                  <a:gd name="T103" fmla="*/ 2 h 425"/>
                  <a:gd name="T104" fmla="*/ 3 w 639"/>
                  <a:gd name="T105" fmla="*/ 2 h 425"/>
                  <a:gd name="T106" fmla="*/ 2 w 639"/>
                  <a:gd name="T107" fmla="*/ 2 h 425"/>
                  <a:gd name="T108" fmla="*/ 2 w 639"/>
                  <a:gd name="T109" fmla="*/ 2 h 425"/>
                  <a:gd name="T110" fmla="*/ 1 w 639"/>
                  <a:gd name="T111" fmla="*/ 2 h 425"/>
                  <a:gd name="T112" fmla="*/ 3 w 639"/>
                  <a:gd name="T113" fmla="*/ 2 h 42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639" h="425">
                    <a:moveTo>
                      <a:pt x="598" y="339"/>
                    </a:moveTo>
                    <a:lnTo>
                      <a:pt x="600" y="320"/>
                    </a:lnTo>
                    <a:lnTo>
                      <a:pt x="601" y="303"/>
                    </a:lnTo>
                    <a:lnTo>
                      <a:pt x="601" y="287"/>
                    </a:lnTo>
                    <a:lnTo>
                      <a:pt x="599" y="273"/>
                    </a:lnTo>
                    <a:lnTo>
                      <a:pt x="597" y="266"/>
                    </a:lnTo>
                    <a:lnTo>
                      <a:pt x="595" y="259"/>
                    </a:lnTo>
                    <a:lnTo>
                      <a:pt x="592" y="253"/>
                    </a:lnTo>
                    <a:lnTo>
                      <a:pt x="589" y="247"/>
                    </a:lnTo>
                    <a:lnTo>
                      <a:pt x="586" y="242"/>
                    </a:lnTo>
                    <a:lnTo>
                      <a:pt x="582" y="237"/>
                    </a:lnTo>
                    <a:lnTo>
                      <a:pt x="577" y="232"/>
                    </a:lnTo>
                    <a:lnTo>
                      <a:pt x="572" y="227"/>
                    </a:lnTo>
                    <a:lnTo>
                      <a:pt x="596" y="198"/>
                    </a:lnTo>
                    <a:lnTo>
                      <a:pt x="604" y="205"/>
                    </a:lnTo>
                    <a:lnTo>
                      <a:pt x="610" y="211"/>
                    </a:lnTo>
                    <a:lnTo>
                      <a:pt x="616" y="218"/>
                    </a:lnTo>
                    <a:lnTo>
                      <a:pt x="621" y="226"/>
                    </a:lnTo>
                    <a:lnTo>
                      <a:pt x="625" y="234"/>
                    </a:lnTo>
                    <a:lnTo>
                      <a:pt x="630" y="242"/>
                    </a:lnTo>
                    <a:lnTo>
                      <a:pt x="633" y="251"/>
                    </a:lnTo>
                    <a:lnTo>
                      <a:pt x="635" y="259"/>
                    </a:lnTo>
                    <a:lnTo>
                      <a:pt x="637" y="269"/>
                    </a:lnTo>
                    <a:lnTo>
                      <a:pt x="638" y="278"/>
                    </a:lnTo>
                    <a:lnTo>
                      <a:pt x="638" y="288"/>
                    </a:lnTo>
                    <a:lnTo>
                      <a:pt x="639" y="298"/>
                    </a:lnTo>
                    <a:lnTo>
                      <a:pt x="638" y="320"/>
                    </a:lnTo>
                    <a:lnTo>
                      <a:pt x="635" y="343"/>
                    </a:lnTo>
                    <a:lnTo>
                      <a:pt x="598" y="339"/>
                    </a:lnTo>
                    <a:close/>
                    <a:moveTo>
                      <a:pt x="572" y="227"/>
                    </a:moveTo>
                    <a:lnTo>
                      <a:pt x="566" y="222"/>
                    </a:lnTo>
                    <a:lnTo>
                      <a:pt x="559" y="218"/>
                    </a:lnTo>
                    <a:lnTo>
                      <a:pt x="550" y="213"/>
                    </a:lnTo>
                    <a:lnTo>
                      <a:pt x="541" y="209"/>
                    </a:lnTo>
                    <a:lnTo>
                      <a:pt x="520" y="202"/>
                    </a:lnTo>
                    <a:lnTo>
                      <a:pt x="497" y="196"/>
                    </a:lnTo>
                    <a:lnTo>
                      <a:pt x="468" y="190"/>
                    </a:lnTo>
                    <a:lnTo>
                      <a:pt x="435" y="185"/>
                    </a:lnTo>
                    <a:lnTo>
                      <a:pt x="398" y="181"/>
                    </a:lnTo>
                    <a:lnTo>
                      <a:pt x="357" y="178"/>
                    </a:lnTo>
                    <a:lnTo>
                      <a:pt x="359" y="141"/>
                    </a:lnTo>
                    <a:lnTo>
                      <a:pt x="403" y="144"/>
                    </a:lnTo>
                    <a:lnTo>
                      <a:pt x="443" y="148"/>
                    </a:lnTo>
                    <a:lnTo>
                      <a:pt x="479" y="153"/>
                    </a:lnTo>
                    <a:lnTo>
                      <a:pt x="510" y="161"/>
                    </a:lnTo>
                    <a:lnTo>
                      <a:pt x="524" y="164"/>
                    </a:lnTo>
                    <a:lnTo>
                      <a:pt x="537" y="168"/>
                    </a:lnTo>
                    <a:lnTo>
                      <a:pt x="549" y="172"/>
                    </a:lnTo>
                    <a:lnTo>
                      <a:pt x="560" y="177"/>
                    </a:lnTo>
                    <a:lnTo>
                      <a:pt x="570" y="181"/>
                    </a:lnTo>
                    <a:lnTo>
                      <a:pt x="579" y="186"/>
                    </a:lnTo>
                    <a:lnTo>
                      <a:pt x="588" y="192"/>
                    </a:lnTo>
                    <a:lnTo>
                      <a:pt x="596" y="198"/>
                    </a:lnTo>
                    <a:lnTo>
                      <a:pt x="572" y="227"/>
                    </a:lnTo>
                    <a:close/>
                    <a:moveTo>
                      <a:pt x="359" y="141"/>
                    </a:moveTo>
                    <a:lnTo>
                      <a:pt x="360" y="141"/>
                    </a:lnTo>
                    <a:lnTo>
                      <a:pt x="359" y="141"/>
                    </a:lnTo>
                    <a:lnTo>
                      <a:pt x="358" y="160"/>
                    </a:lnTo>
                    <a:lnTo>
                      <a:pt x="359" y="141"/>
                    </a:lnTo>
                    <a:close/>
                    <a:moveTo>
                      <a:pt x="357" y="178"/>
                    </a:moveTo>
                    <a:lnTo>
                      <a:pt x="330" y="176"/>
                    </a:lnTo>
                    <a:lnTo>
                      <a:pt x="304" y="174"/>
                    </a:lnTo>
                    <a:lnTo>
                      <a:pt x="283" y="170"/>
                    </a:lnTo>
                    <a:lnTo>
                      <a:pt x="262" y="166"/>
                    </a:lnTo>
                    <a:lnTo>
                      <a:pt x="245" y="161"/>
                    </a:lnTo>
                    <a:lnTo>
                      <a:pt x="228" y="154"/>
                    </a:lnTo>
                    <a:lnTo>
                      <a:pt x="215" y="148"/>
                    </a:lnTo>
                    <a:lnTo>
                      <a:pt x="201" y="141"/>
                    </a:lnTo>
                    <a:lnTo>
                      <a:pt x="191" y="134"/>
                    </a:lnTo>
                    <a:lnTo>
                      <a:pt x="181" y="126"/>
                    </a:lnTo>
                    <a:lnTo>
                      <a:pt x="172" y="118"/>
                    </a:lnTo>
                    <a:lnTo>
                      <a:pt x="164" y="110"/>
                    </a:lnTo>
                    <a:lnTo>
                      <a:pt x="152" y="94"/>
                    </a:lnTo>
                    <a:lnTo>
                      <a:pt x="141" y="78"/>
                    </a:lnTo>
                    <a:lnTo>
                      <a:pt x="171" y="57"/>
                    </a:lnTo>
                    <a:lnTo>
                      <a:pt x="181" y="70"/>
                    </a:lnTo>
                    <a:lnTo>
                      <a:pt x="192" y="83"/>
                    </a:lnTo>
                    <a:lnTo>
                      <a:pt x="198" y="91"/>
                    </a:lnTo>
                    <a:lnTo>
                      <a:pt x="205" y="97"/>
                    </a:lnTo>
                    <a:lnTo>
                      <a:pt x="214" y="103"/>
                    </a:lnTo>
                    <a:lnTo>
                      <a:pt x="224" y="109"/>
                    </a:lnTo>
                    <a:lnTo>
                      <a:pt x="234" y="115"/>
                    </a:lnTo>
                    <a:lnTo>
                      <a:pt x="247" y="120"/>
                    </a:lnTo>
                    <a:lnTo>
                      <a:pt x="260" y="126"/>
                    </a:lnTo>
                    <a:lnTo>
                      <a:pt x="275" y="130"/>
                    </a:lnTo>
                    <a:lnTo>
                      <a:pt x="293" y="134"/>
                    </a:lnTo>
                    <a:lnTo>
                      <a:pt x="312" y="137"/>
                    </a:lnTo>
                    <a:lnTo>
                      <a:pt x="334" y="139"/>
                    </a:lnTo>
                    <a:lnTo>
                      <a:pt x="359" y="141"/>
                    </a:lnTo>
                    <a:lnTo>
                      <a:pt x="357" y="178"/>
                    </a:lnTo>
                    <a:close/>
                    <a:moveTo>
                      <a:pt x="141" y="78"/>
                    </a:moveTo>
                    <a:lnTo>
                      <a:pt x="135" y="70"/>
                    </a:lnTo>
                    <a:lnTo>
                      <a:pt x="129" y="63"/>
                    </a:lnTo>
                    <a:lnTo>
                      <a:pt x="124" y="56"/>
                    </a:lnTo>
                    <a:lnTo>
                      <a:pt x="117" y="49"/>
                    </a:lnTo>
                    <a:lnTo>
                      <a:pt x="110" y="45"/>
                    </a:lnTo>
                    <a:lnTo>
                      <a:pt x="100" y="41"/>
                    </a:lnTo>
                    <a:lnTo>
                      <a:pt x="90" y="39"/>
                    </a:lnTo>
                    <a:lnTo>
                      <a:pt x="77" y="38"/>
                    </a:lnTo>
                    <a:lnTo>
                      <a:pt x="77" y="0"/>
                    </a:lnTo>
                    <a:lnTo>
                      <a:pt x="87" y="1"/>
                    </a:lnTo>
                    <a:lnTo>
                      <a:pt x="96" y="1"/>
                    </a:lnTo>
                    <a:lnTo>
                      <a:pt x="105" y="3"/>
                    </a:lnTo>
                    <a:lnTo>
                      <a:pt x="113" y="5"/>
                    </a:lnTo>
                    <a:lnTo>
                      <a:pt x="120" y="7"/>
                    </a:lnTo>
                    <a:lnTo>
                      <a:pt x="126" y="10"/>
                    </a:lnTo>
                    <a:lnTo>
                      <a:pt x="132" y="13"/>
                    </a:lnTo>
                    <a:lnTo>
                      <a:pt x="137" y="16"/>
                    </a:lnTo>
                    <a:lnTo>
                      <a:pt x="148" y="26"/>
                    </a:lnTo>
                    <a:lnTo>
                      <a:pt x="156" y="35"/>
                    </a:lnTo>
                    <a:lnTo>
                      <a:pt x="164" y="45"/>
                    </a:lnTo>
                    <a:lnTo>
                      <a:pt x="171" y="57"/>
                    </a:lnTo>
                    <a:lnTo>
                      <a:pt x="141" y="78"/>
                    </a:lnTo>
                    <a:close/>
                    <a:moveTo>
                      <a:pt x="77" y="38"/>
                    </a:moveTo>
                    <a:lnTo>
                      <a:pt x="66" y="37"/>
                    </a:lnTo>
                    <a:lnTo>
                      <a:pt x="58" y="35"/>
                    </a:lnTo>
                    <a:lnTo>
                      <a:pt x="51" y="33"/>
                    </a:lnTo>
                    <a:lnTo>
                      <a:pt x="46" y="30"/>
                    </a:lnTo>
                    <a:lnTo>
                      <a:pt x="42" y="28"/>
                    </a:lnTo>
                    <a:lnTo>
                      <a:pt x="40" y="26"/>
                    </a:lnTo>
                    <a:lnTo>
                      <a:pt x="38" y="26"/>
                    </a:lnTo>
                    <a:lnTo>
                      <a:pt x="38" y="28"/>
                    </a:lnTo>
                    <a:lnTo>
                      <a:pt x="0" y="28"/>
                    </a:lnTo>
                    <a:lnTo>
                      <a:pt x="1" y="24"/>
                    </a:lnTo>
                    <a:lnTo>
                      <a:pt x="1" y="21"/>
                    </a:lnTo>
                    <a:lnTo>
                      <a:pt x="2" y="17"/>
                    </a:lnTo>
                    <a:lnTo>
                      <a:pt x="4" y="14"/>
                    </a:lnTo>
                    <a:lnTo>
                      <a:pt x="6" y="11"/>
                    </a:lnTo>
                    <a:lnTo>
                      <a:pt x="9" y="9"/>
                    </a:lnTo>
                    <a:lnTo>
                      <a:pt x="12" y="7"/>
                    </a:lnTo>
                    <a:lnTo>
                      <a:pt x="16" y="5"/>
                    </a:lnTo>
                    <a:lnTo>
                      <a:pt x="26" y="3"/>
                    </a:lnTo>
                    <a:lnTo>
                      <a:pt x="40" y="1"/>
                    </a:lnTo>
                    <a:lnTo>
                      <a:pt x="56" y="1"/>
                    </a:lnTo>
                    <a:lnTo>
                      <a:pt x="77" y="0"/>
                    </a:lnTo>
                    <a:lnTo>
                      <a:pt x="77" y="38"/>
                    </a:lnTo>
                    <a:close/>
                    <a:moveTo>
                      <a:pt x="38" y="28"/>
                    </a:moveTo>
                    <a:lnTo>
                      <a:pt x="39" y="29"/>
                    </a:lnTo>
                    <a:lnTo>
                      <a:pt x="41" y="31"/>
                    </a:lnTo>
                    <a:lnTo>
                      <a:pt x="8" y="50"/>
                    </a:lnTo>
                    <a:lnTo>
                      <a:pt x="5" y="44"/>
                    </a:lnTo>
                    <a:lnTo>
                      <a:pt x="3" y="39"/>
                    </a:lnTo>
                    <a:lnTo>
                      <a:pt x="1" y="34"/>
                    </a:lnTo>
                    <a:lnTo>
                      <a:pt x="0" y="28"/>
                    </a:lnTo>
                    <a:lnTo>
                      <a:pt x="38" y="28"/>
                    </a:lnTo>
                    <a:close/>
                    <a:moveTo>
                      <a:pt x="41" y="31"/>
                    </a:moveTo>
                    <a:lnTo>
                      <a:pt x="45" y="38"/>
                    </a:lnTo>
                    <a:lnTo>
                      <a:pt x="49" y="47"/>
                    </a:lnTo>
                    <a:lnTo>
                      <a:pt x="53" y="57"/>
                    </a:lnTo>
                    <a:lnTo>
                      <a:pt x="56" y="68"/>
                    </a:lnTo>
                    <a:lnTo>
                      <a:pt x="59" y="80"/>
                    </a:lnTo>
                    <a:lnTo>
                      <a:pt x="59" y="95"/>
                    </a:lnTo>
                    <a:lnTo>
                      <a:pt x="59" y="102"/>
                    </a:lnTo>
                    <a:lnTo>
                      <a:pt x="58" y="110"/>
                    </a:lnTo>
                    <a:lnTo>
                      <a:pt x="56" y="118"/>
                    </a:lnTo>
                    <a:lnTo>
                      <a:pt x="54" y="128"/>
                    </a:lnTo>
                    <a:lnTo>
                      <a:pt x="18" y="117"/>
                    </a:lnTo>
                    <a:lnTo>
                      <a:pt x="21" y="105"/>
                    </a:lnTo>
                    <a:lnTo>
                      <a:pt x="21" y="95"/>
                    </a:lnTo>
                    <a:lnTo>
                      <a:pt x="21" y="84"/>
                    </a:lnTo>
                    <a:lnTo>
                      <a:pt x="19" y="76"/>
                    </a:lnTo>
                    <a:lnTo>
                      <a:pt x="14" y="61"/>
                    </a:lnTo>
                    <a:lnTo>
                      <a:pt x="8" y="50"/>
                    </a:lnTo>
                    <a:lnTo>
                      <a:pt x="41" y="31"/>
                    </a:lnTo>
                    <a:close/>
                    <a:moveTo>
                      <a:pt x="54" y="128"/>
                    </a:moveTo>
                    <a:lnTo>
                      <a:pt x="55" y="125"/>
                    </a:lnTo>
                    <a:lnTo>
                      <a:pt x="54" y="128"/>
                    </a:lnTo>
                    <a:lnTo>
                      <a:pt x="37" y="122"/>
                    </a:lnTo>
                    <a:lnTo>
                      <a:pt x="54" y="128"/>
                    </a:lnTo>
                    <a:close/>
                    <a:moveTo>
                      <a:pt x="54" y="128"/>
                    </a:moveTo>
                    <a:lnTo>
                      <a:pt x="51" y="142"/>
                    </a:lnTo>
                    <a:lnTo>
                      <a:pt x="48" y="159"/>
                    </a:lnTo>
                    <a:lnTo>
                      <a:pt x="47" y="176"/>
                    </a:lnTo>
                    <a:lnTo>
                      <a:pt x="46" y="195"/>
                    </a:lnTo>
                    <a:lnTo>
                      <a:pt x="9" y="195"/>
                    </a:lnTo>
                    <a:lnTo>
                      <a:pt x="9" y="174"/>
                    </a:lnTo>
                    <a:lnTo>
                      <a:pt x="11" y="153"/>
                    </a:lnTo>
                    <a:lnTo>
                      <a:pt x="14" y="135"/>
                    </a:lnTo>
                    <a:lnTo>
                      <a:pt x="18" y="117"/>
                    </a:lnTo>
                    <a:lnTo>
                      <a:pt x="54" y="128"/>
                    </a:lnTo>
                    <a:close/>
                    <a:moveTo>
                      <a:pt x="46" y="195"/>
                    </a:moveTo>
                    <a:lnTo>
                      <a:pt x="46" y="209"/>
                    </a:lnTo>
                    <a:lnTo>
                      <a:pt x="47" y="224"/>
                    </a:lnTo>
                    <a:lnTo>
                      <a:pt x="49" y="240"/>
                    </a:lnTo>
                    <a:lnTo>
                      <a:pt x="51" y="254"/>
                    </a:lnTo>
                    <a:lnTo>
                      <a:pt x="54" y="270"/>
                    </a:lnTo>
                    <a:lnTo>
                      <a:pt x="58" y="284"/>
                    </a:lnTo>
                    <a:lnTo>
                      <a:pt x="63" y="298"/>
                    </a:lnTo>
                    <a:lnTo>
                      <a:pt x="68" y="312"/>
                    </a:lnTo>
                    <a:lnTo>
                      <a:pt x="35" y="327"/>
                    </a:lnTo>
                    <a:lnTo>
                      <a:pt x="28" y="312"/>
                    </a:lnTo>
                    <a:lnTo>
                      <a:pt x="22" y="295"/>
                    </a:lnTo>
                    <a:lnTo>
                      <a:pt x="18" y="279"/>
                    </a:lnTo>
                    <a:lnTo>
                      <a:pt x="15" y="261"/>
                    </a:lnTo>
                    <a:lnTo>
                      <a:pt x="12" y="245"/>
                    </a:lnTo>
                    <a:lnTo>
                      <a:pt x="10" y="227"/>
                    </a:lnTo>
                    <a:lnTo>
                      <a:pt x="9" y="211"/>
                    </a:lnTo>
                    <a:lnTo>
                      <a:pt x="9" y="195"/>
                    </a:lnTo>
                    <a:lnTo>
                      <a:pt x="46" y="195"/>
                    </a:lnTo>
                    <a:close/>
                    <a:moveTo>
                      <a:pt x="68" y="312"/>
                    </a:moveTo>
                    <a:lnTo>
                      <a:pt x="75" y="324"/>
                    </a:lnTo>
                    <a:lnTo>
                      <a:pt x="81" y="336"/>
                    </a:lnTo>
                    <a:lnTo>
                      <a:pt x="89" y="346"/>
                    </a:lnTo>
                    <a:lnTo>
                      <a:pt x="97" y="355"/>
                    </a:lnTo>
                    <a:lnTo>
                      <a:pt x="106" y="363"/>
                    </a:lnTo>
                    <a:lnTo>
                      <a:pt x="116" y="371"/>
                    </a:lnTo>
                    <a:lnTo>
                      <a:pt x="126" y="377"/>
                    </a:lnTo>
                    <a:lnTo>
                      <a:pt x="138" y="381"/>
                    </a:lnTo>
                    <a:lnTo>
                      <a:pt x="127" y="417"/>
                    </a:lnTo>
                    <a:lnTo>
                      <a:pt x="120" y="414"/>
                    </a:lnTo>
                    <a:lnTo>
                      <a:pt x="112" y="411"/>
                    </a:lnTo>
                    <a:lnTo>
                      <a:pt x="105" y="408"/>
                    </a:lnTo>
                    <a:lnTo>
                      <a:pt x="97" y="403"/>
                    </a:lnTo>
                    <a:lnTo>
                      <a:pt x="84" y="394"/>
                    </a:lnTo>
                    <a:lnTo>
                      <a:pt x="72" y="383"/>
                    </a:lnTo>
                    <a:lnTo>
                      <a:pt x="60" y="371"/>
                    </a:lnTo>
                    <a:lnTo>
                      <a:pt x="51" y="357"/>
                    </a:lnTo>
                    <a:lnTo>
                      <a:pt x="42" y="343"/>
                    </a:lnTo>
                    <a:lnTo>
                      <a:pt x="35" y="327"/>
                    </a:lnTo>
                    <a:lnTo>
                      <a:pt x="68" y="312"/>
                    </a:lnTo>
                    <a:close/>
                    <a:moveTo>
                      <a:pt x="138" y="381"/>
                    </a:moveTo>
                    <a:lnTo>
                      <a:pt x="151" y="384"/>
                    </a:lnTo>
                    <a:lnTo>
                      <a:pt x="165" y="385"/>
                    </a:lnTo>
                    <a:lnTo>
                      <a:pt x="165" y="422"/>
                    </a:lnTo>
                    <a:lnTo>
                      <a:pt x="156" y="422"/>
                    </a:lnTo>
                    <a:lnTo>
                      <a:pt x="146" y="421"/>
                    </a:lnTo>
                    <a:lnTo>
                      <a:pt x="136" y="419"/>
                    </a:lnTo>
                    <a:lnTo>
                      <a:pt x="127" y="417"/>
                    </a:lnTo>
                    <a:lnTo>
                      <a:pt x="138" y="381"/>
                    </a:lnTo>
                    <a:close/>
                    <a:moveTo>
                      <a:pt x="165" y="385"/>
                    </a:moveTo>
                    <a:lnTo>
                      <a:pt x="183" y="385"/>
                    </a:lnTo>
                    <a:lnTo>
                      <a:pt x="201" y="385"/>
                    </a:lnTo>
                    <a:lnTo>
                      <a:pt x="221" y="385"/>
                    </a:lnTo>
                    <a:lnTo>
                      <a:pt x="242" y="386"/>
                    </a:lnTo>
                    <a:lnTo>
                      <a:pt x="241" y="424"/>
                    </a:lnTo>
                    <a:lnTo>
                      <a:pt x="221" y="423"/>
                    </a:lnTo>
                    <a:lnTo>
                      <a:pt x="200" y="423"/>
                    </a:lnTo>
                    <a:lnTo>
                      <a:pt x="182" y="422"/>
                    </a:lnTo>
                    <a:lnTo>
                      <a:pt x="165" y="422"/>
                    </a:lnTo>
                    <a:lnTo>
                      <a:pt x="165" y="385"/>
                    </a:lnTo>
                    <a:close/>
                    <a:moveTo>
                      <a:pt x="242" y="386"/>
                    </a:moveTo>
                    <a:lnTo>
                      <a:pt x="297" y="387"/>
                    </a:lnTo>
                    <a:lnTo>
                      <a:pt x="356" y="388"/>
                    </a:lnTo>
                    <a:lnTo>
                      <a:pt x="385" y="388"/>
                    </a:lnTo>
                    <a:lnTo>
                      <a:pt x="413" y="388"/>
                    </a:lnTo>
                    <a:lnTo>
                      <a:pt x="442" y="387"/>
                    </a:lnTo>
                    <a:lnTo>
                      <a:pt x="469" y="385"/>
                    </a:lnTo>
                    <a:lnTo>
                      <a:pt x="495" y="383"/>
                    </a:lnTo>
                    <a:lnTo>
                      <a:pt x="518" y="379"/>
                    </a:lnTo>
                    <a:lnTo>
                      <a:pt x="539" y="375"/>
                    </a:lnTo>
                    <a:lnTo>
                      <a:pt x="557" y="370"/>
                    </a:lnTo>
                    <a:lnTo>
                      <a:pt x="566" y="367"/>
                    </a:lnTo>
                    <a:lnTo>
                      <a:pt x="573" y="363"/>
                    </a:lnTo>
                    <a:lnTo>
                      <a:pt x="580" y="360"/>
                    </a:lnTo>
                    <a:lnTo>
                      <a:pt x="585" y="356"/>
                    </a:lnTo>
                    <a:lnTo>
                      <a:pt x="590" y="352"/>
                    </a:lnTo>
                    <a:lnTo>
                      <a:pt x="594" y="348"/>
                    </a:lnTo>
                    <a:lnTo>
                      <a:pt x="597" y="343"/>
                    </a:lnTo>
                    <a:lnTo>
                      <a:pt x="598" y="338"/>
                    </a:lnTo>
                    <a:lnTo>
                      <a:pt x="635" y="344"/>
                    </a:lnTo>
                    <a:lnTo>
                      <a:pt x="633" y="352"/>
                    </a:lnTo>
                    <a:lnTo>
                      <a:pt x="630" y="359"/>
                    </a:lnTo>
                    <a:lnTo>
                      <a:pt x="625" y="366"/>
                    </a:lnTo>
                    <a:lnTo>
                      <a:pt x="620" y="374"/>
                    </a:lnTo>
                    <a:lnTo>
                      <a:pt x="613" y="379"/>
                    </a:lnTo>
                    <a:lnTo>
                      <a:pt x="606" y="385"/>
                    </a:lnTo>
                    <a:lnTo>
                      <a:pt x="598" y="390"/>
                    </a:lnTo>
                    <a:lnTo>
                      <a:pt x="588" y="395"/>
                    </a:lnTo>
                    <a:lnTo>
                      <a:pt x="578" y="399"/>
                    </a:lnTo>
                    <a:lnTo>
                      <a:pt x="568" y="403"/>
                    </a:lnTo>
                    <a:lnTo>
                      <a:pt x="556" y="407"/>
                    </a:lnTo>
                    <a:lnTo>
                      <a:pt x="544" y="410"/>
                    </a:lnTo>
                    <a:lnTo>
                      <a:pt x="518" y="415"/>
                    </a:lnTo>
                    <a:lnTo>
                      <a:pt x="490" y="419"/>
                    </a:lnTo>
                    <a:lnTo>
                      <a:pt x="460" y="422"/>
                    </a:lnTo>
                    <a:lnTo>
                      <a:pt x="429" y="424"/>
                    </a:lnTo>
                    <a:lnTo>
                      <a:pt x="398" y="425"/>
                    </a:lnTo>
                    <a:lnTo>
                      <a:pt x="365" y="425"/>
                    </a:lnTo>
                    <a:lnTo>
                      <a:pt x="302" y="425"/>
                    </a:lnTo>
                    <a:lnTo>
                      <a:pt x="241" y="424"/>
                    </a:lnTo>
                    <a:lnTo>
                      <a:pt x="242" y="386"/>
                    </a:lnTo>
                    <a:close/>
                    <a:moveTo>
                      <a:pt x="635" y="343"/>
                    </a:moveTo>
                    <a:lnTo>
                      <a:pt x="635" y="344"/>
                    </a:lnTo>
                    <a:lnTo>
                      <a:pt x="616" y="341"/>
                    </a:lnTo>
                    <a:lnTo>
                      <a:pt x="635" y="34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44" name="Freeform 2264">
                <a:extLst>
                  <a:ext uri="{FF2B5EF4-FFF2-40B4-BE49-F238E27FC236}">
                    <a16:creationId xmlns:a16="http://schemas.microsoft.com/office/drawing/2014/main" id="{3B2447F2-A59F-4FD1-96EB-6FD630F519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2" y="3350"/>
                <a:ext cx="54" cy="24"/>
              </a:xfrm>
              <a:custGeom>
                <a:avLst/>
                <a:gdLst>
                  <a:gd name="T0" fmla="*/ 3 w 817"/>
                  <a:gd name="T1" fmla="*/ 1 h 359"/>
                  <a:gd name="T2" fmla="*/ 3 w 817"/>
                  <a:gd name="T3" fmla="*/ 1 h 359"/>
                  <a:gd name="T4" fmla="*/ 3 w 817"/>
                  <a:gd name="T5" fmla="*/ 1 h 359"/>
                  <a:gd name="T6" fmla="*/ 3 w 817"/>
                  <a:gd name="T7" fmla="*/ 1 h 359"/>
                  <a:gd name="T8" fmla="*/ 3 w 817"/>
                  <a:gd name="T9" fmla="*/ 1 h 359"/>
                  <a:gd name="T10" fmla="*/ 3 w 817"/>
                  <a:gd name="T11" fmla="*/ 1 h 359"/>
                  <a:gd name="T12" fmla="*/ 3 w 817"/>
                  <a:gd name="T13" fmla="*/ 0 h 359"/>
                  <a:gd name="T14" fmla="*/ 3 w 817"/>
                  <a:gd name="T15" fmla="*/ 0 h 359"/>
                  <a:gd name="T16" fmla="*/ 3 w 817"/>
                  <a:gd name="T17" fmla="*/ 0 h 359"/>
                  <a:gd name="T18" fmla="*/ 3 w 817"/>
                  <a:gd name="T19" fmla="*/ 0 h 359"/>
                  <a:gd name="T20" fmla="*/ 3 w 817"/>
                  <a:gd name="T21" fmla="*/ 0 h 359"/>
                  <a:gd name="T22" fmla="*/ 3 w 817"/>
                  <a:gd name="T23" fmla="*/ 0 h 359"/>
                  <a:gd name="T24" fmla="*/ 3 w 817"/>
                  <a:gd name="T25" fmla="*/ 0 h 359"/>
                  <a:gd name="T26" fmla="*/ 2 w 817"/>
                  <a:gd name="T27" fmla="*/ 0 h 359"/>
                  <a:gd name="T28" fmla="*/ 2 w 817"/>
                  <a:gd name="T29" fmla="*/ 0 h 359"/>
                  <a:gd name="T30" fmla="*/ 2 w 817"/>
                  <a:gd name="T31" fmla="*/ 0 h 359"/>
                  <a:gd name="T32" fmla="*/ 2 w 817"/>
                  <a:gd name="T33" fmla="*/ 0 h 359"/>
                  <a:gd name="T34" fmla="*/ 2 w 817"/>
                  <a:gd name="T35" fmla="*/ 0 h 359"/>
                  <a:gd name="T36" fmla="*/ 2 w 817"/>
                  <a:gd name="T37" fmla="*/ 0 h 359"/>
                  <a:gd name="T38" fmla="*/ 2 w 817"/>
                  <a:gd name="T39" fmla="*/ 0 h 359"/>
                  <a:gd name="T40" fmla="*/ 2 w 817"/>
                  <a:gd name="T41" fmla="*/ 0 h 359"/>
                  <a:gd name="T42" fmla="*/ 2 w 817"/>
                  <a:gd name="T43" fmla="*/ 0 h 359"/>
                  <a:gd name="T44" fmla="*/ 1 w 817"/>
                  <a:gd name="T45" fmla="*/ 0 h 359"/>
                  <a:gd name="T46" fmla="*/ 1 w 817"/>
                  <a:gd name="T47" fmla="*/ 0 h 359"/>
                  <a:gd name="T48" fmla="*/ 1 w 817"/>
                  <a:gd name="T49" fmla="*/ 0 h 359"/>
                  <a:gd name="T50" fmla="*/ 1 w 817"/>
                  <a:gd name="T51" fmla="*/ 0 h 359"/>
                  <a:gd name="T52" fmla="*/ 1 w 817"/>
                  <a:gd name="T53" fmla="*/ 0 h 359"/>
                  <a:gd name="T54" fmla="*/ 1 w 817"/>
                  <a:gd name="T55" fmla="*/ 0 h 359"/>
                  <a:gd name="T56" fmla="*/ 1 w 817"/>
                  <a:gd name="T57" fmla="*/ 0 h 359"/>
                  <a:gd name="T58" fmla="*/ 1 w 817"/>
                  <a:gd name="T59" fmla="*/ 0 h 359"/>
                  <a:gd name="T60" fmla="*/ 1 w 817"/>
                  <a:gd name="T61" fmla="*/ 0 h 359"/>
                  <a:gd name="T62" fmla="*/ 0 w 817"/>
                  <a:gd name="T63" fmla="*/ 1 h 359"/>
                  <a:gd name="T64" fmla="*/ 0 w 817"/>
                  <a:gd name="T65" fmla="*/ 1 h 359"/>
                  <a:gd name="T66" fmla="*/ 0 w 817"/>
                  <a:gd name="T67" fmla="*/ 1 h 359"/>
                  <a:gd name="T68" fmla="*/ 0 w 817"/>
                  <a:gd name="T69" fmla="*/ 1 h 359"/>
                  <a:gd name="T70" fmla="*/ 0 w 817"/>
                  <a:gd name="T71" fmla="*/ 1 h 359"/>
                  <a:gd name="T72" fmla="*/ 0 w 817"/>
                  <a:gd name="T73" fmla="*/ 1 h 359"/>
                  <a:gd name="T74" fmla="*/ 0 w 817"/>
                  <a:gd name="T75" fmla="*/ 1 h 359"/>
                  <a:gd name="T76" fmla="*/ 0 w 817"/>
                  <a:gd name="T77" fmla="*/ 1 h 359"/>
                  <a:gd name="T78" fmla="*/ 0 w 817"/>
                  <a:gd name="T79" fmla="*/ 1 h 359"/>
                  <a:gd name="T80" fmla="*/ 0 w 817"/>
                  <a:gd name="T81" fmla="*/ 1 h 359"/>
                  <a:gd name="T82" fmla="*/ 0 w 817"/>
                  <a:gd name="T83" fmla="*/ 1 h 359"/>
                  <a:gd name="T84" fmla="*/ 0 w 817"/>
                  <a:gd name="T85" fmla="*/ 1 h 359"/>
                  <a:gd name="T86" fmla="*/ 0 w 817"/>
                  <a:gd name="T87" fmla="*/ 1 h 359"/>
                  <a:gd name="T88" fmla="*/ 0 w 817"/>
                  <a:gd name="T89" fmla="*/ 1 h 359"/>
                  <a:gd name="T90" fmla="*/ 0 w 817"/>
                  <a:gd name="T91" fmla="*/ 1 h 359"/>
                  <a:gd name="T92" fmla="*/ 1 w 817"/>
                  <a:gd name="T93" fmla="*/ 1 h 359"/>
                  <a:gd name="T94" fmla="*/ 1 w 817"/>
                  <a:gd name="T95" fmla="*/ 1 h 359"/>
                  <a:gd name="T96" fmla="*/ 1 w 817"/>
                  <a:gd name="T97" fmla="*/ 1 h 359"/>
                  <a:gd name="T98" fmla="*/ 1 w 817"/>
                  <a:gd name="T99" fmla="*/ 2 h 359"/>
                  <a:gd name="T100" fmla="*/ 2 w 817"/>
                  <a:gd name="T101" fmla="*/ 2 h 359"/>
                  <a:gd name="T102" fmla="*/ 2 w 817"/>
                  <a:gd name="T103" fmla="*/ 2 h 359"/>
                  <a:gd name="T104" fmla="*/ 2 w 817"/>
                  <a:gd name="T105" fmla="*/ 2 h 359"/>
                  <a:gd name="T106" fmla="*/ 2 w 817"/>
                  <a:gd name="T107" fmla="*/ 2 h 359"/>
                  <a:gd name="T108" fmla="*/ 2 w 817"/>
                  <a:gd name="T109" fmla="*/ 2 h 359"/>
                  <a:gd name="T110" fmla="*/ 2 w 817"/>
                  <a:gd name="T111" fmla="*/ 2 h 359"/>
                  <a:gd name="T112" fmla="*/ 3 w 817"/>
                  <a:gd name="T113" fmla="*/ 1 h 359"/>
                  <a:gd name="T114" fmla="*/ 3 w 817"/>
                  <a:gd name="T115" fmla="*/ 1 h 359"/>
                  <a:gd name="T116" fmla="*/ 3 w 817"/>
                  <a:gd name="T117" fmla="*/ 1 h 359"/>
                  <a:gd name="T118" fmla="*/ 3 w 817"/>
                  <a:gd name="T119" fmla="*/ 1 h 359"/>
                  <a:gd name="T120" fmla="*/ 3 w 817"/>
                  <a:gd name="T121" fmla="*/ 1 h 359"/>
                  <a:gd name="T122" fmla="*/ 3 w 817"/>
                  <a:gd name="T123" fmla="*/ 1 h 359"/>
                  <a:gd name="T124" fmla="*/ 4 w 817"/>
                  <a:gd name="T125" fmla="*/ 1 h 35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817" h="359">
                    <a:moveTo>
                      <a:pt x="817" y="182"/>
                    </a:moveTo>
                    <a:lnTo>
                      <a:pt x="789" y="178"/>
                    </a:lnTo>
                    <a:lnTo>
                      <a:pt x="760" y="174"/>
                    </a:lnTo>
                    <a:lnTo>
                      <a:pt x="746" y="171"/>
                    </a:lnTo>
                    <a:lnTo>
                      <a:pt x="732" y="168"/>
                    </a:lnTo>
                    <a:lnTo>
                      <a:pt x="718" y="165"/>
                    </a:lnTo>
                    <a:lnTo>
                      <a:pt x="705" y="160"/>
                    </a:lnTo>
                    <a:lnTo>
                      <a:pt x="692" y="155"/>
                    </a:lnTo>
                    <a:lnTo>
                      <a:pt x="680" y="149"/>
                    </a:lnTo>
                    <a:lnTo>
                      <a:pt x="669" y="143"/>
                    </a:lnTo>
                    <a:lnTo>
                      <a:pt x="658" y="136"/>
                    </a:lnTo>
                    <a:lnTo>
                      <a:pt x="650" y="126"/>
                    </a:lnTo>
                    <a:lnTo>
                      <a:pt x="642" y="117"/>
                    </a:lnTo>
                    <a:lnTo>
                      <a:pt x="639" y="112"/>
                    </a:lnTo>
                    <a:lnTo>
                      <a:pt x="636" y="106"/>
                    </a:lnTo>
                    <a:lnTo>
                      <a:pt x="634" y="100"/>
                    </a:lnTo>
                    <a:lnTo>
                      <a:pt x="632" y="93"/>
                    </a:lnTo>
                    <a:lnTo>
                      <a:pt x="629" y="87"/>
                    </a:lnTo>
                    <a:lnTo>
                      <a:pt x="627" y="81"/>
                    </a:lnTo>
                    <a:lnTo>
                      <a:pt x="624" y="75"/>
                    </a:lnTo>
                    <a:lnTo>
                      <a:pt x="620" y="70"/>
                    </a:lnTo>
                    <a:lnTo>
                      <a:pt x="616" y="65"/>
                    </a:lnTo>
                    <a:lnTo>
                      <a:pt x="612" y="61"/>
                    </a:lnTo>
                    <a:lnTo>
                      <a:pt x="607" y="56"/>
                    </a:lnTo>
                    <a:lnTo>
                      <a:pt x="602" y="52"/>
                    </a:lnTo>
                    <a:lnTo>
                      <a:pt x="590" y="45"/>
                    </a:lnTo>
                    <a:lnTo>
                      <a:pt x="578" y="39"/>
                    </a:lnTo>
                    <a:lnTo>
                      <a:pt x="564" y="35"/>
                    </a:lnTo>
                    <a:lnTo>
                      <a:pt x="549" y="31"/>
                    </a:lnTo>
                    <a:lnTo>
                      <a:pt x="535" y="29"/>
                    </a:lnTo>
                    <a:lnTo>
                      <a:pt x="518" y="27"/>
                    </a:lnTo>
                    <a:lnTo>
                      <a:pt x="503" y="26"/>
                    </a:lnTo>
                    <a:lnTo>
                      <a:pt x="487" y="26"/>
                    </a:lnTo>
                    <a:lnTo>
                      <a:pt x="472" y="27"/>
                    </a:lnTo>
                    <a:lnTo>
                      <a:pt x="457" y="29"/>
                    </a:lnTo>
                    <a:lnTo>
                      <a:pt x="442" y="32"/>
                    </a:lnTo>
                    <a:lnTo>
                      <a:pt x="429" y="35"/>
                    </a:lnTo>
                    <a:lnTo>
                      <a:pt x="422" y="36"/>
                    </a:lnTo>
                    <a:lnTo>
                      <a:pt x="415" y="37"/>
                    </a:lnTo>
                    <a:lnTo>
                      <a:pt x="408" y="37"/>
                    </a:lnTo>
                    <a:lnTo>
                      <a:pt x="402" y="37"/>
                    </a:lnTo>
                    <a:lnTo>
                      <a:pt x="390" y="35"/>
                    </a:lnTo>
                    <a:lnTo>
                      <a:pt x="377" y="31"/>
                    </a:lnTo>
                    <a:lnTo>
                      <a:pt x="354" y="20"/>
                    </a:lnTo>
                    <a:lnTo>
                      <a:pt x="329" y="10"/>
                    </a:lnTo>
                    <a:lnTo>
                      <a:pt x="317" y="5"/>
                    </a:lnTo>
                    <a:lnTo>
                      <a:pt x="304" y="2"/>
                    </a:lnTo>
                    <a:lnTo>
                      <a:pt x="291" y="0"/>
                    </a:lnTo>
                    <a:lnTo>
                      <a:pt x="276" y="0"/>
                    </a:lnTo>
                    <a:lnTo>
                      <a:pt x="269" y="1"/>
                    </a:lnTo>
                    <a:lnTo>
                      <a:pt x="261" y="2"/>
                    </a:lnTo>
                    <a:lnTo>
                      <a:pt x="254" y="4"/>
                    </a:lnTo>
                    <a:lnTo>
                      <a:pt x="245" y="7"/>
                    </a:lnTo>
                    <a:lnTo>
                      <a:pt x="237" y="11"/>
                    </a:lnTo>
                    <a:lnTo>
                      <a:pt x="229" y="15"/>
                    </a:lnTo>
                    <a:lnTo>
                      <a:pt x="220" y="20"/>
                    </a:lnTo>
                    <a:lnTo>
                      <a:pt x="210" y="27"/>
                    </a:lnTo>
                    <a:lnTo>
                      <a:pt x="192" y="41"/>
                    </a:lnTo>
                    <a:lnTo>
                      <a:pt x="175" y="55"/>
                    </a:lnTo>
                    <a:lnTo>
                      <a:pt x="160" y="69"/>
                    </a:lnTo>
                    <a:lnTo>
                      <a:pt x="147" y="82"/>
                    </a:lnTo>
                    <a:lnTo>
                      <a:pt x="123" y="107"/>
                    </a:lnTo>
                    <a:lnTo>
                      <a:pt x="102" y="128"/>
                    </a:lnTo>
                    <a:lnTo>
                      <a:pt x="93" y="139"/>
                    </a:lnTo>
                    <a:lnTo>
                      <a:pt x="84" y="147"/>
                    </a:lnTo>
                    <a:lnTo>
                      <a:pt x="75" y="154"/>
                    </a:lnTo>
                    <a:lnTo>
                      <a:pt x="65" y="161"/>
                    </a:lnTo>
                    <a:lnTo>
                      <a:pt x="55" y="167"/>
                    </a:lnTo>
                    <a:lnTo>
                      <a:pt x="45" y="171"/>
                    </a:lnTo>
                    <a:lnTo>
                      <a:pt x="33" y="174"/>
                    </a:lnTo>
                    <a:lnTo>
                      <a:pt x="22" y="175"/>
                    </a:lnTo>
                    <a:lnTo>
                      <a:pt x="17" y="176"/>
                    </a:lnTo>
                    <a:lnTo>
                      <a:pt x="12" y="178"/>
                    </a:lnTo>
                    <a:lnTo>
                      <a:pt x="8" y="180"/>
                    </a:lnTo>
                    <a:lnTo>
                      <a:pt x="6" y="183"/>
                    </a:lnTo>
                    <a:lnTo>
                      <a:pt x="3" y="186"/>
                    </a:lnTo>
                    <a:lnTo>
                      <a:pt x="1" y="189"/>
                    </a:lnTo>
                    <a:lnTo>
                      <a:pt x="0" y="193"/>
                    </a:lnTo>
                    <a:lnTo>
                      <a:pt x="0" y="198"/>
                    </a:lnTo>
                    <a:lnTo>
                      <a:pt x="1" y="204"/>
                    </a:lnTo>
                    <a:lnTo>
                      <a:pt x="3" y="209"/>
                    </a:lnTo>
                    <a:lnTo>
                      <a:pt x="5" y="214"/>
                    </a:lnTo>
                    <a:lnTo>
                      <a:pt x="8" y="219"/>
                    </a:lnTo>
                    <a:lnTo>
                      <a:pt x="14" y="231"/>
                    </a:lnTo>
                    <a:lnTo>
                      <a:pt x="22" y="243"/>
                    </a:lnTo>
                    <a:lnTo>
                      <a:pt x="32" y="255"/>
                    </a:lnTo>
                    <a:lnTo>
                      <a:pt x="45" y="267"/>
                    </a:lnTo>
                    <a:lnTo>
                      <a:pt x="58" y="278"/>
                    </a:lnTo>
                    <a:lnTo>
                      <a:pt x="73" y="288"/>
                    </a:lnTo>
                    <a:lnTo>
                      <a:pt x="88" y="297"/>
                    </a:lnTo>
                    <a:lnTo>
                      <a:pt x="103" y="303"/>
                    </a:lnTo>
                    <a:lnTo>
                      <a:pt x="112" y="307"/>
                    </a:lnTo>
                    <a:lnTo>
                      <a:pt x="120" y="309"/>
                    </a:lnTo>
                    <a:lnTo>
                      <a:pt x="128" y="311"/>
                    </a:lnTo>
                    <a:lnTo>
                      <a:pt x="136" y="312"/>
                    </a:lnTo>
                    <a:lnTo>
                      <a:pt x="156" y="314"/>
                    </a:lnTo>
                    <a:lnTo>
                      <a:pt x="180" y="318"/>
                    </a:lnTo>
                    <a:lnTo>
                      <a:pt x="205" y="323"/>
                    </a:lnTo>
                    <a:lnTo>
                      <a:pt x="235" y="328"/>
                    </a:lnTo>
                    <a:lnTo>
                      <a:pt x="299" y="341"/>
                    </a:lnTo>
                    <a:lnTo>
                      <a:pt x="367" y="352"/>
                    </a:lnTo>
                    <a:lnTo>
                      <a:pt x="400" y="356"/>
                    </a:lnTo>
                    <a:lnTo>
                      <a:pt x="433" y="358"/>
                    </a:lnTo>
                    <a:lnTo>
                      <a:pt x="449" y="359"/>
                    </a:lnTo>
                    <a:lnTo>
                      <a:pt x="465" y="359"/>
                    </a:lnTo>
                    <a:lnTo>
                      <a:pt x="479" y="359"/>
                    </a:lnTo>
                    <a:lnTo>
                      <a:pt x="494" y="358"/>
                    </a:lnTo>
                    <a:lnTo>
                      <a:pt x="508" y="356"/>
                    </a:lnTo>
                    <a:lnTo>
                      <a:pt x="521" y="354"/>
                    </a:lnTo>
                    <a:lnTo>
                      <a:pt x="533" y="351"/>
                    </a:lnTo>
                    <a:lnTo>
                      <a:pt x="545" y="347"/>
                    </a:lnTo>
                    <a:lnTo>
                      <a:pt x="555" y="343"/>
                    </a:lnTo>
                    <a:lnTo>
                      <a:pt x="565" y="336"/>
                    </a:lnTo>
                    <a:lnTo>
                      <a:pt x="573" y="330"/>
                    </a:lnTo>
                    <a:lnTo>
                      <a:pt x="580" y="323"/>
                    </a:lnTo>
                    <a:lnTo>
                      <a:pt x="594" y="308"/>
                    </a:lnTo>
                    <a:lnTo>
                      <a:pt x="610" y="293"/>
                    </a:lnTo>
                    <a:lnTo>
                      <a:pt x="627" y="280"/>
                    </a:lnTo>
                    <a:lnTo>
                      <a:pt x="647" y="266"/>
                    </a:lnTo>
                    <a:lnTo>
                      <a:pt x="666" y="254"/>
                    </a:lnTo>
                    <a:lnTo>
                      <a:pt x="686" y="243"/>
                    </a:lnTo>
                    <a:lnTo>
                      <a:pt x="706" y="231"/>
                    </a:lnTo>
                    <a:lnTo>
                      <a:pt x="724" y="222"/>
                    </a:lnTo>
                    <a:lnTo>
                      <a:pt x="760" y="206"/>
                    </a:lnTo>
                    <a:lnTo>
                      <a:pt x="789" y="192"/>
                    </a:lnTo>
                    <a:lnTo>
                      <a:pt x="810" y="185"/>
                    </a:lnTo>
                    <a:lnTo>
                      <a:pt x="817" y="182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45" name="Freeform 2265">
                <a:extLst>
                  <a:ext uri="{FF2B5EF4-FFF2-40B4-BE49-F238E27FC236}">
                    <a16:creationId xmlns:a16="http://schemas.microsoft.com/office/drawing/2014/main" id="{38031210-BAFC-4832-8C3A-8FD6DC9C00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40" y="3349"/>
                <a:ext cx="61" cy="27"/>
              </a:xfrm>
              <a:custGeom>
                <a:avLst/>
                <a:gdLst>
                  <a:gd name="T0" fmla="*/ 4 w 910"/>
                  <a:gd name="T1" fmla="*/ 1 h 398"/>
                  <a:gd name="T2" fmla="*/ 3 w 910"/>
                  <a:gd name="T3" fmla="*/ 1 h 398"/>
                  <a:gd name="T4" fmla="*/ 3 w 910"/>
                  <a:gd name="T5" fmla="*/ 1 h 398"/>
                  <a:gd name="T6" fmla="*/ 3 w 910"/>
                  <a:gd name="T7" fmla="*/ 1 h 398"/>
                  <a:gd name="T8" fmla="*/ 3 w 910"/>
                  <a:gd name="T9" fmla="*/ 1 h 398"/>
                  <a:gd name="T10" fmla="*/ 4 w 910"/>
                  <a:gd name="T11" fmla="*/ 1 h 398"/>
                  <a:gd name="T12" fmla="*/ 3 w 910"/>
                  <a:gd name="T13" fmla="*/ 0 h 398"/>
                  <a:gd name="T14" fmla="*/ 3 w 910"/>
                  <a:gd name="T15" fmla="*/ 0 h 398"/>
                  <a:gd name="T16" fmla="*/ 3 w 910"/>
                  <a:gd name="T17" fmla="*/ 0 h 398"/>
                  <a:gd name="T18" fmla="*/ 2 w 910"/>
                  <a:gd name="T19" fmla="*/ 0 h 398"/>
                  <a:gd name="T20" fmla="*/ 2 w 910"/>
                  <a:gd name="T21" fmla="*/ 0 h 398"/>
                  <a:gd name="T22" fmla="*/ 2 w 910"/>
                  <a:gd name="T23" fmla="*/ 0 h 398"/>
                  <a:gd name="T24" fmla="*/ 2 w 910"/>
                  <a:gd name="T25" fmla="*/ 0 h 398"/>
                  <a:gd name="T26" fmla="*/ 2 w 910"/>
                  <a:gd name="T27" fmla="*/ 0 h 398"/>
                  <a:gd name="T28" fmla="*/ 2 w 910"/>
                  <a:gd name="T29" fmla="*/ 0 h 398"/>
                  <a:gd name="T30" fmla="*/ 2 w 910"/>
                  <a:gd name="T31" fmla="*/ 0 h 398"/>
                  <a:gd name="T32" fmla="*/ 1 w 910"/>
                  <a:gd name="T33" fmla="*/ 0 h 398"/>
                  <a:gd name="T34" fmla="*/ 1 w 910"/>
                  <a:gd name="T35" fmla="*/ 0 h 398"/>
                  <a:gd name="T36" fmla="*/ 1 w 910"/>
                  <a:gd name="T37" fmla="*/ 0 h 398"/>
                  <a:gd name="T38" fmla="*/ 1 w 910"/>
                  <a:gd name="T39" fmla="*/ 0 h 398"/>
                  <a:gd name="T40" fmla="*/ 2 w 910"/>
                  <a:gd name="T41" fmla="*/ 0 h 398"/>
                  <a:gd name="T42" fmla="*/ 1 w 910"/>
                  <a:gd name="T43" fmla="*/ 0 h 398"/>
                  <a:gd name="T44" fmla="*/ 1 w 910"/>
                  <a:gd name="T45" fmla="*/ 1 h 398"/>
                  <a:gd name="T46" fmla="*/ 1 w 910"/>
                  <a:gd name="T47" fmla="*/ 0 h 398"/>
                  <a:gd name="T48" fmla="*/ 1 w 910"/>
                  <a:gd name="T49" fmla="*/ 1 h 398"/>
                  <a:gd name="T50" fmla="*/ 0 w 910"/>
                  <a:gd name="T51" fmla="*/ 1 h 398"/>
                  <a:gd name="T52" fmla="*/ 0 w 910"/>
                  <a:gd name="T53" fmla="*/ 1 h 398"/>
                  <a:gd name="T54" fmla="*/ 1 w 910"/>
                  <a:gd name="T55" fmla="*/ 1 h 398"/>
                  <a:gd name="T56" fmla="*/ 0 w 910"/>
                  <a:gd name="T57" fmla="*/ 1 h 398"/>
                  <a:gd name="T58" fmla="*/ 0 w 910"/>
                  <a:gd name="T59" fmla="*/ 1 h 398"/>
                  <a:gd name="T60" fmla="*/ 0 w 910"/>
                  <a:gd name="T61" fmla="*/ 1 h 398"/>
                  <a:gd name="T62" fmla="*/ 0 w 910"/>
                  <a:gd name="T63" fmla="*/ 1 h 398"/>
                  <a:gd name="T64" fmla="*/ 0 w 910"/>
                  <a:gd name="T65" fmla="*/ 1 h 398"/>
                  <a:gd name="T66" fmla="*/ 0 w 910"/>
                  <a:gd name="T67" fmla="*/ 1 h 398"/>
                  <a:gd name="T68" fmla="*/ 0 w 910"/>
                  <a:gd name="T69" fmla="*/ 1 h 398"/>
                  <a:gd name="T70" fmla="*/ 1 w 910"/>
                  <a:gd name="T71" fmla="*/ 1 h 398"/>
                  <a:gd name="T72" fmla="*/ 1 w 910"/>
                  <a:gd name="T73" fmla="*/ 2 h 398"/>
                  <a:gd name="T74" fmla="*/ 0 w 910"/>
                  <a:gd name="T75" fmla="*/ 1 h 398"/>
                  <a:gd name="T76" fmla="*/ 1 w 910"/>
                  <a:gd name="T77" fmla="*/ 2 h 398"/>
                  <a:gd name="T78" fmla="*/ 1 w 910"/>
                  <a:gd name="T79" fmla="*/ 1 h 398"/>
                  <a:gd name="T80" fmla="*/ 1 w 910"/>
                  <a:gd name="T81" fmla="*/ 2 h 398"/>
                  <a:gd name="T82" fmla="*/ 2 w 910"/>
                  <a:gd name="T83" fmla="*/ 2 h 398"/>
                  <a:gd name="T84" fmla="*/ 2 w 910"/>
                  <a:gd name="T85" fmla="*/ 2 h 398"/>
                  <a:gd name="T86" fmla="*/ 3 w 910"/>
                  <a:gd name="T87" fmla="*/ 2 h 398"/>
                  <a:gd name="T88" fmla="*/ 3 w 910"/>
                  <a:gd name="T89" fmla="*/ 2 h 398"/>
                  <a:gd name="T90" fmla="*/ 2 w 910"/>
                  <a:gd name="T91" fmla="*/ 2 h 398"/>
                  <a:gd name="T92" fmla="*/ 2 w 910"/>
                  <a:gd name="T93" fmla="*/ 2 h 398"/>
                  <a:gd name="T94" fmla="*/ 1 w 910"/>
                  <a:gd name="T95" fmla="*/ 1 h 398"/>
                  <a:gd name="T96" fmla="*/ 3 w 910"/>
                  <a:gd name="T97" fmla="*/ 1 h 398"/>
                  <a:gd name="T98" fmla="*/ 3 w 910"/>
                  <a:gd name="T99" fmla="*/ 1 h 398"/>
                  <a:gd name="T100" fmla="*/ 4 w 910"/>
                  <a:gd name="T101" fmla="*/ 1 h 398"/>
                  <a:gd name="T102" fmla="*/ 3 w 910"/>
                  <a:gd name="T103" fmla="*/ 1 h 398"/>
                  <a:gd name="T104" fmla="*/ 3 w 910"/>
                  <a:gd name="T105" fmla="*/ 2 h 398"/>
                  <a:gd name="T106" fmla="*/ 4 w 910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10" h="398">
                    <a:moveTo>
                      <a:pt x="832" y="221"/>
                    </a:moveTo>
                    <a:lnTo>
                      <a:pt x="825" y="220"/>
                    </a:lnTo>
                    <a:lnTo>
                      <a:pt x="812" y="217"/>
                    </a:lnTo>
                    <a:lnTo>
                      <a:pt x="817" y="180"/>
                    </a:lnTo>
                    <a:lnTo>
                      <a:pt x="825" y="181"/>
                    </a:lnTo>
                    <a:lnTo>
                      <a:pt x="837" y="183"/>
                    </a:lnTo>
                    <a:lnTo>
                      <a:pt x="832" y="221"/>
                    </a:lnTo>
                    <a:close/>
                    <a:moveTo>
                      <a:pt x="812" y="217"/>
                    </a:moveTo>
                    <a:lnTo>
                      <a:pt x="784" y="213"/>
                    </a:lnTo>
                    <a:lnTo>
                      <a:pt x="756" y="208"/>
                    </a:lnTo>
                    <a:lnTo>
                      <a:pt x="742" y="205"/>
                    </a:lnTo>
                    <a:lnTo>
                      <a:pt x="728" y="202"/>
                    </a:lnTo>
                    <a:lnTo>
                      <a:pt x="714" y="197"/>
                    </a:lnTo>
                    <a:lnTo>
                      <a:pt x="702" y="193"/>
                    </a:lnTo>
                    <a:lnTo>
                      <a:pt x="690" y="187"/>
                    </a:lnTo>
                    <a:lnTo>
                      <a:pt x="678" y="180"/>
                    </a:lnTo>
                    <a:lnTo>
                      <a:pt x="667" y="173"/>
                    </a:lnTo>
                    <a:lnTo>
                      <a:pt x="658" y="164"/>
                    </a:lnTo>
                    <a:lnTo>
                      <a:pt x="650" y="155"/>
                    </a:lnTo>
                    <a:lnTo>
                      <a:pt x="642" y="144"/>
                    </a:lnTo>
                    <a:lnTo>
                      <a:pt x="636" y="132"/>
                    </a:lnTo>
                    <a:lnTo>
                      <a:pt x="632" y="119"/>
                    </a:lnTo>
                    <a:lnTo>
                      <a:pt x="668" y="108"/>
                    </a:lnTo>
                    <a:lnTo>
                      <a:pt x="671" y="118"/>
                    </a:lnTo>
                    <a:lnTo>
                      <a:pt x="675" y="127"/>
                    </a:lnTo>
                    <a:lnTo>
                      <a:pt x="681" y="134"/>
                    </a:lnTo>
                    <a:lnTo>
                      <a:pt x="689" y="140"/>
                    </a:lnTo>
                    <a:lnTo>
                      <a:pt x="696" y="146"/>
                    </a:lnTo>
                    <a:lnTo>
                      <a:pt x="705" y="152"/>
                    </a:lnTo>
                    <a:lnTo>
                      <a:pt x="714" y="157"/>
                    </a:lnTo>
                    <a:lnTo>
                      <a:pt x="725" y="161"/>
                    </a:lnTo>
                    <a:lnTo>
                      <a:pt x="746" y="167"/>
                    </a:lnTo>
                    <a:lnTo>
                      <a:pt x="770" y="173"/>
                    </a:lnTo>
                    <a:lnTo>
                      <a:pt x="794" y="177"/>
                    </a:lnTo>
                    <a:lnTo>
                      <a:pt x="817" y="180"/>
                    </a:lnTo>
                    <a:lnTo>
                      <a:pt x="812" y="217"/>
                    </a:lnTo>
                    <a:close/>
                    <a:moveTo>
                      <a:pt x="632" y="119"/>
                    </a:moveTo>
                    <a:lnTo>
                      <a:pt x="629" y="110"/>
                    </a:lnTo>
                    <a:lnTo>
                      <a:pt x="624" y="102"/>
                    </a:lnTo>
                    <a:lnTo>
                      <a:pt x="619" y="96"/>
                    </a:lnTo>
                    <a:lnTo>
                      <a:pt x="611" y="90"/>
                    </a:lnTo>
                    <a:lnTo>
                      <a:pt x="604" y="84"/>
                    </a:lnTo>
                    <a:lnTo>
                      <a:pt x="596" y="80"/>
                    </a:lnTo>
                    <a:lnTo>
                      <a:pt x="587" y="75"/>
                    </a:lnTo>
                    <a:lnTo>
                      <a:pt x="576" y="72"/>
                    </a:lnTo>
                    <a:lnTo>
                      <a:pt x="587" y="36"/>
                    </a:lnTo>
                    <a:lnTo>
                      <a:pt x="601" y="41"/>
                    </a:lnTo>
                    <a:lnTo>
                      <a:pt x="615" y="47"/>
                    </a:lnTo>
                    <a:lnTo>
                      <a:pt x="627" y="54"/>
                    </a:lnTo>
                    <a:lnTo>
                      <a:pt x="638" y="62"/>
                    </a:lnTo>
                    <a:lnTo>
                      <a:pt x="649" y="72"/>
                    </a:lnTo>
                    <a:lnTo>
                      <a:pt x="657" y="83"/>
                    </a:lnTo>
                    <a:lnTo>
                      <a:pt x="660" y="89"/>
                    </a:lnTo>
                    <a:lnTo>
                      <a:pt x="663" y="95"/>
                    </a:lnTo>
                    <a:lnTo>
                      <a:pt x="666" y="102"/>
                    </a:lnTo>
                    <a:lnTo>
                      <a:pt x="668" y="108"/>
                    </a:lnTo>
                    <a:lnTo>
                      <a:pt x="632" y="119"/>
                    </a:lnTo>
                    <a:close/>
                    <a:moveTo>
                      <a:pt x="576" y="72"/>
                    </a:moveTo>
                    <a:lnTo>
                      <a:pt x="561" y="68"/>
                    </a:lnTo>
                    <a:lnTo>
                      <a:pt x="546" y="66"/>
                    </a:lnTo>
                    <a:lnTo>
                      <a:pt x="529" y="65"/>
                    </a:lnTo>
                    <a:lnTo>
                      <a:pt x="513" y="64"/>
                    </a:lnTo>
                    <a:lnTo>
                      <a:pt x="496" y="65"/>
                    </a:lnTo>
                    <a:lnTo>
                      <a:pt x="481" y="67"/>
                    </a:lnTo>
                    <a:lnTo>
                      <a:pt x="465" y="69"/>
                    </a:lnTo>
                    <a:lnTo>
                      <a:pt x="451" y="72"/>
                    </a:lnTo>
                    <a:lnTo>
                      <a:pt x="442" y="36"/>
                    </a:lnTo>
                    <a:lnTo>
                      <a:pt x="458" y="32"/>
                    </a:lnTo>
                    <a:lnTo>
                      <a:pt x="476" y="30"/>
                    </a:lnTo>
                    <a:lnTo>
                      <a:pt x="494" y="28"/>
                    </a:lnTo>
                    <a:lnTo>
                      <a:pt x="513" y="27"/>
                    </a:lnTo>
                    <a:lnTo>
                      <a:pt x="532" y="27"/>
                    </a:lnTo>
                    <a:lnTo>
                      <a:pt x="551" y="29"/>
                    </a:lnTo>
                    <a:lnTo>
                      <a:pt x="569" y="32"/>
                    </a:lnTo>
                    <a:lnTo>
                      <a:pt x="587" y="36"/>
                    </a:lnTo>
                    <a:lnTo>
                      <a:pt x="576" y="72"/>
                    </a:lnTo>
                    <a:close/>
                    <a:moveTo>
                      <a:pt x="451" y="72"/>
                    </a:moveTo>
                    <a:lnTo>
                      <a:pt x="450" y="73"/>
                    </a:lnTo>
                    <a:lnTo>
                      <a:pt x="451" y="72"/>
                    </a:lnTo>
                    <a:lnTo>
                      <a:pt x="447" y="55"/>
                    </a:lnTo>
                    <a:lnTo>
                      <a:pt x="451" y="72"/>
                    </a:lnTo>
                    <a:close/>
                    <a:moveTo>
                      <a:pt x="451" y="72"/>
                    </a:moveTo>
                    <a:lnTo>
                      <a:pt x="438" y="75"/>
                    </a:lnTo>
                    <a:lnTo>
                      <a:pt x="425" y="75"/>
                    </a:lnTo>
                    <a:lnTo>
                      <a:pt x="414" y="74"/>
                    </a:lnTo>
                    <a:lnTo>
                      <a:pt x="402" y="72"/>
                    </a:lnTo>
                    <a:lnTo>
                      <a:pt x="391" y="69"/>
                    </a:lnTo>
                    <a:lnTo>
                      <a:pt x="381" y="65"/>
                    </a:lnTo>
                    <a:lnTo>
                      <a:pt x="370" y="61"/>
                    </a:lnTo>
                    <a:lnTo>
                      <a:pt x="359" y="56"/>
                    </a:lnTo>
                    <a:lnTo>
                      <a:pt x="375" y="22"/>
                    </a:lnTo>
                    <a:lnTo>
                      <a:pt x="391" y="29"/>
                    </a:lnTo>
                    <a:lnTo>
                      <a:pt x="408" y="35"/>
                    </a:lnTo>
                    <a:lnTo>
                      <a:pt x="417" y="37"/>
                    </a:lnTo>
                    <a:lnTo>
                      <a:pt x="425" y="37"/>
                    </a:lnTo>
                    <a:lnTo>
                      <a:pt x="433" y="37"/>
                    </a:lnTo>
                    <a:lnTo>
                      <a:pt x="442" y="36"/>
                    </a:lnTo>
                    <a:lnTo>
                      <a:pt x="451" y="72"/>
                    </a:lnTo>
                    <a:close/>
                    <a:moveTo>
                      <a:pt x="359" y="56"/>
                    </a:moveTo>
                    <a:lnTo>
                      <a:pt x="347" y="50"/>
                    </a:lnTo>
                    <a:lnTo>
                      <a:pt x="333" y="45"/>
                    </a:lnTo>
                    <a:lnTo>
                      <a:pt x="320" y="41"/>
                    </a:lnTo>
                    <a:lnTo>
                      <a:pt x="306" y="39"/>
                    </a:lnTo>
                    <a:lnTo>
                      <a:pt x="298" y="38"/>
                    </a:lnTo>
                    <a:lnTo>
                      <a:pt x="291" y="39"/>
                    </a:lnTo>
                    <a:lnTo>
                      <a:pt x="283" y="40"/>
                    </a:lnTo>
                    <a:lnTo>
                      <a:pt x="275" y="43"/>
                    </a:lnTo>
                    <a:lnTo>
                      <a:pt x="267" y="47"/>
                    </a:lnTo>
                    <a:lnTo>
                      <a:pt x="258" y="51"/>
                    </a:lnTo>
                    <a:lnTo>
                      <a:pt x="249" y="56"/>
                    </a:lnTo>
                    <a:lnTo>
                      <a:pt x="240" y="62"/>
                    </a:lnTo>
                    <a:lnTo>
                      <a:pt x="217" y="32"/>
                    </a:lnTo>
                    <a:lnTo>
                      <a:pt x="230" y="23"/>
                    </a:lnTo>
                    <a:lnTo>
                      <a:pt x="242" y="16"/>
                    </a:lnTo>
                    <a:lnTo>
                      <a:pt x="253" y="11"/>
                    </a:lnTo>
                    <a:lnTo>
                      <a:pt x="265" y="6"/>
                    </a:lnTo>
                    <a:lnTo>
                      <a:pt x="276" y="3"/>
                    </a:lnTo>
                    <a:lnTo>
                      <a:pt x="286" y="1"/>
                    </a:lnTo>
                    <a:lnTo>
                      <a:pt x="296" y="0"/>
                    </a:lnTo>
                    <a:lnTo>
                      <a:pt x="306" y="0"/>
                    </a:lnTo>
                    <a:lnTo>
                      <a:pt x="315" y="1"/>
                    </a:lnTo>
                    <a:lnTo>
                      <a:pt x="324" y="2"/>
                    </a:lnTo>
                    <a:lnTo>
                      <a:pt x="332" y="4"/>
                    </a:lnTo>
                    <a:lnTo>
                      <a:pt x="342" y="7"/>
                    </a:lnTo>
                    <a:lnTo>
                      <a:pt x="358" y="15"/>
                    </a:lnTo>
                    <a:lnTo>
                      <a:pt x="375" y="22"/>
                    </a:lnTo>
                    <a:lnTo>
                      <a:pt x="359" y="56"/>
                    </a:lnTo>
                    <a:close/>
                    <a:moveTo>
                      <a:pt x="217" y="32"/>
                    </a:moveTo>
                    <a:lnTo>
                      <a:pt x="219" y="30"/>
                    </a:lnTo>
                    <a:lnTo>
                      <a:pt x="217" y="32"/>
                    </a:lnTo>
                    <a:lnTo>
                      <a:pt x="228" y="47"/>
                    </a:lnTo>
                    <a:lnTo>
                      <a:pt x="217" y="32"/>
                    </a:lnTo>
                    <a:close/>
                    <a:moveTo>
                      <a:pt x="240" y="62"/>
                    </a:moveTo>
                    <a:lnTo>
                      <a:pt x="225" y="73"/>
                    </a:lnTo>
                    <a:lnTo>
                      <a:pt x="211" y="85"/>
                    </a:lnTo>
                    <a:lnTo>
                      <a:pt x="199" y="96"/>
                    </a:lnTo>
                    <a:lnTo>
                      <a:pt x="187" y="106"/>
                    </a:lnTo>
                    <a:lnTo>
                      <a:pt x="167" y="127"/>
                    </a:lnTo>
                    <a:lnTo>
                      <a:pt x="148" y="146"/>
                    </a:lnTo>
                    <a:lnTo>
                      <a:pt x="121" y="121"/>
                    </a:lnTo>
                    <a:lnTo>
                      <a:pt x="140" y="101"/>
                    </a:lnTo>
                    <a:lnTo>
                      <a:pt x="162" y="80"/>
                    </a:lnTo>
                    <a:lnTo>
                      <a:pt x="174" y="68"/>
                    </a:lnTo>
                    <a:lnTo>
                      <a:pt x="187" y="56"/>
                    </a:lnTo>
                    <a:lnTo>
                      <a:pt x="202" y="45"/>
                    </a:lnTo>
                    <a:lnTo>
                      <a:pt x="217" y="32"/>
                    </a:lnTo>
                    <a:lnTo>
                      <a:pt x="240" y="62"/>
                    </a:lnTo>
                    <a:close/>
                    <a:moveTo>
                      <a:pt x="148" y="146"/>
                    </a:moveTo>
                    <a:lnTo>
                      <a:pt x="136" y="160"/>
                    </a:lnTo>
                    <a:lnTo>
                      <a:pt x="122" y="173"/>
                    </a:lnTo>
                    <a:lnTo>
                      <a:pt x="111" y="183"/>
                    </a:lnTo>
                    <a:lnTo>
                      <a:pt x="99" y="194"/>
                    </a:lnTo>
                    <a:lnTo>
                      <a:pt x="86" y="201"/>
                    </a:lnTo>
                    <a:lnTo>
                      <a:pt x="72" y="207"/>
                    </a:lnTo>
                    <a:lnTo>
                      <a:pt x="65" y="210"/>
                    </a:lnTo>
                    <a:lnTo>
                      <a:pt x="58" y="211"/>
                    </a:lnTo>
                    <a:lnTo>
                      <a:pt x="49" y="213"/>
                    </a:lnTo>
                    <a:lnTo>
                      <a:pt x="41" y="213"/>
                    </a:lnTo>
                    <a:lnTo>
                      <a:pt x="39" y="176"/>
                    </a:lnTo>
                    <a:lnTo>
                      <a:pt x="50" y="174"/>
                    </a:lnTo>
                    <a:lnTo>
                      <a:pt x="61" y="171"/>
                    </a:lnTo>
                    <a:lnTo>
                      <a:pt x="71" y="166"/>
                    </a:lnTo>
                    <a:lnTo>
                      <a:pt x="80" y="160"/>
                    </a:lnTo>
                    <a:lnTo>
                      <a:pt x="91" y="152"/>
                    </a:lnTo>
                    <a:lnTo>
                      <a:pt x="100" y="142"/>
                    </a:lnTo>
                    <a:lnTo>
                      <a:pt x="110" y="132"/>
                    </a:lnTo>
                    <a:lnTo>
                      <a:pt x="121" y="121"/>
                    </a:lnTo>
                    <a:lnTo>
                      <a:pt x="148" y="146"/>
                    </a:lnTo>
                    <a:close/>
                    <a:moveTo>
                      <a:pt x="38" y="176"/>
                    </a:moveTo>
                    <a:lnTo>
                      <a:pt x="39" y="176"/>
                    </a:lnTo>
                    <a:lnTo>
                      <a:pt x="40" y="195"/>
                    </a:lnTo>
                    <a:lnTo>
                      <a:pt x="38" y="176"/>
                    </a:lnTo>
                    <a:close/>
                    <a:moveTo>
                      <a:pt x="42" y="213"/>
                    </a:moveTo>
                    <a:lnTo>
                      <a:pt x="39" y="214"/>
                    </a:lnTo>
                    <a:lnTo>
                      <a:pt x="38" y="214"/>
                    </a:lnTo>
                    <a:lnTo>
                      <a:pt x="4" y="198"/>
                    </a:lnTo>
                    <a:lnTo>
                      <a:pt x="6" y="194"/>
                    </a:lnTo>
                    <a:lnTo>
                      <a:pt x="9" y="190"/>
                    </a:lnTo>
                    <a:lnTo>
                      <a:pt x="13" y="187"/>
                    </a:lnTo>
                    <a:lnTo>
                      <a:pt x="16" y="183"/>
                    </a:lnTo>
                    <a:lnTo>
                      <a:pt x="22" y="180"/>
                    </a:lnTo>
                    <a:lnTo>
                      <a:pt x="27" y="178"/>
                    </a:lnTo>
                    <a:lnTo>
                      <a:pt x="32" y="177"/>
                    </a:lnTo>
                    <a:lnTo>
                      <a:pt x="38" y="176"/>
                    </a:lnTo>
                    <a:lnTo>
                      <a:pt x="42" y="213"/>
                    </a:lnTo>
                    <a:close/>
                    <a:moveTo>
                      <a:pt x="38" y="214"/>
                    </a:moveTo>
                    <a:lnTo>
                      <a:pt x="38" y="217"/>
                    </a:lnTo>
                    <a:lnTo>
                      <a:pt x="39" y="223"/>
                    </a:lnTo>
                    <a:lnTo>
                      <a:pt x="3" y="234"/>
                    </a:lnTo>
                    <a:lnTo>
                      <a:pt x="1" y="224"/>
                    </a:lnTo>
                    <a:lnTo>
                      <a:pt x="0" y="214"/>
                    </a:lnTo>
                    <a:lnTo>
                      <a:pt x="1" y="206"/>
                    </a:lnTo>
                    <a:lnTo>
                      <a:pt x="4" y="198"/>
                    </a:lnTo>
                    <a:lnTo>
                      <a:pt x="38" y="214"/>
                    </a:lnTo>
                    <a:close/>
                    <a:moveTo>
                      <a:pt x="3" y="234"/>
                    </a:moveTo>
                    <a:lnTo>
                      <a:pt x="8" y="252"/>
                    </a:lnTo>
                    <a:lnTo>
                      <a:pt x="3" y="234"/>
                    </a:lnTo>
                    <a:lnTo>
                      <a:pt x="21" y="229"/>
                    </a:lnTo>
                    <a:lnTo>
                      <a:pt x="3" y="234"/>
                    </a:lnTo>
                    <a:close/>
                    <a:moveTo>
                      <a:pt x="39" y="223"/>
                    </a:moveTo>
                    <a:lnTo>
                      <a:pt x="43" y="234"/>
                    </a:lnTo>
                    <a:lnTo>
                      <a:pt x="51" y="246"/>
                    </a:lnTo>
                    <a:lnTo>
                      <a:pt x="21" y="268"/>
                    </a:lnTo>
                    <a:lnTo>
                      <a:pt x="14" y="260"/>
                    </a:lnTo>
                    <a:lnTo>
                      <a:pt x="10" y="250"/>
                    </a:lnTo>
                    <a:lnTo>
                      <a:pt x="6" y="242"/>
                    </a:lnTo>
                    <a:lnTo>
                      <a:pt x="3" y="234"/>
                    </a:lnTo>
                    <a:lnTo>
                      <a:pt x="39" y="223"/>
                    </a:lnTo>
                    <a:close/>
                    <a:moveTo>
                      <a:pt x="51" y="246"/>
                    </a:moveTo>
                    <a:lnTo>
                      <a:pt x="61" y="258"/>
                    </a:lnTo>
                    <a:lnTo>
                      <a:pt x="71" y="269"/>
                    </a:lnTo>
                    <a:lnTo>
                      <a:pt x="83" y="280"/>
                    </a:lnTo>
                    <a:lnTo>
                      <a:pt x="97" y="289"/>
                    </a:lnTo>
                    <a:lnTo>
                      <a:pt x="110" y="299"/>
                    </a:lnTo>
                    <a:lnTo>
                      <a:pt x="126" y="305"/>
                    </a:lnTo>
                    <a:lnTo>
                      <a:pt x="133" y="308"/>
                    </a:lnTo>
                    <a:lnTo>
                      <a:pt x="141" y="310"/>
                    </a:lnTo>
                    <a:lnTo>
                      <a:pt x="148" y="312"/>
                    </a:lnTo>
                    <a:lnTo>
                      <a:pt x="156" y="313"/>
                    </a:lnTo>
                    <a:lnTo>
                      <a:pt x="153" y="350"/>
                    </a:lnTo>
                    <a:lnTo>
                      <a:pt x="143" y="349"/>
                    </a:lnTo>
                    <a:lnTo>
                      <a:pt x="133" y="347"/>
                    </a:lnTo>
                    <a:lnTo>
                      <a:pt x="123" y="344"/>
                    </a:lnTo>
                    <a:lnTo>
                      <a:pt x="114" y="341"/>
                    </a:lnTo>
                    <a:lnTo>
                      <a:pt x="104" y="337"/>
                    </a:lnTo>
                    <a:lnTo>
                      <a:pt x="95" y="333"/>
                    </a:lnTo>
                    <a:lnTo>
                      <a:pt x="85" y="328"/>
                    </a:lnTo>
                    <a:lnTo>
                      <a:pt x="77" y="321"/>
                    </a:lnTo>
                    <a:lnTo>
                      <a:pt x="61" y="309"/>
                    </a:lnTo>
                    <a:lnTo>
                      <a:pt x="45" y="297"/>
                    </a:lnTo>
                    <a:lnTo>
                      <a:pt x="32" y="282"/>
                    </a:lnTo>
                    <a:lnTo>
                      <a:pt x="21" y="268"/>
                    </a:lnTo>
                    <a:lnTo>
                      <a:pt x="51" y="246"/>
                    </a:lnTo>
                    <a:close/>
                    <a:moveTo>
                      <a:pt x="153" y="350"/>
                    </a:moveTo>
                    <a:lnTo>
                      <a:pt x="151" y="350"/>
                    </a:lnTo>
                    <a:lnTo>
                      <a:pt x="153" y="350"/>
                    </a:lnTo>
                    <a:lnTo>
                      <a:pt x="154" y="332"/>
                    </a:lnTo>
                    <a:lnTo>
                      <a:pt x="153" y="350"/>
                    </a:lnTo>
                    <a:close/>
                    <a:moveTo>
                      <a:pt x="156" y="313"/>
                    </a:moveTo>
                    <a:lnTo>
                      <a:pt x="176" y="315"/>
                    </a:lnTo>
                    <a:lnTo>
                      <a:pt x="200" y="319"/>
                    </a:lnTo>
                    <a:lnTo>
                      <a:pt x="226" y="324"/>
                    </a:lnTo>
                    <a:lnTo>
                      <a:pt x="256" y="330"/>
                    </a:lnTo>
                    <a:lnTo>
                      <a:pt x="249" y="367"/>
                    </a:lnTo>
                    <a:lnTo>
                      <a:pt x="220" y="362"/>
                    </a:lnTo>
                    <a:lnTo>
                      <a:pt x="195" y="356"/>
                    </a:lnTo>
                    <a:lnTo>
                      <a:pt x="172" y="352"/>
                    </a:lnTo>
                    <a:lnTo>
                      <a:pt x="153" y="350"/>
                    </a:lnTo>
                    <a:lnTo>
                      <a:pt x="156" y="313"/>
                    </a:lnTo>
                    <a:close/>
                    <a:moveTo>
                      <a:pt x="256" y="330"/>
                    </a:moveTo>
                    <a:lnTo>
                      <a:pt x="303" y="339"/>
                    </a:lnTo>
                    <a:lnTo>
                      <a:pt x="350" y="347"/>
                    </a:lnTo>
                    <a:lnTo>
                      <a:pt x="375" y="351"/>
                    </a:lnTo>
                    <a:lnTo>
                      <a:pt x="399" y="354"/>
                    </a:lnTo>
                    <a:lnTo>
                      <a:pt x="423" y="357"/>
                    </a:lnTo>
                    <a:lnTo>
                      <a:pt x="447" y="359"/>
                    </a:lnTo>
                    <a:lnTo>
                      <a:pt x="469" y="361"/>
                    </a:lnTo>
                    <a:lnTo>
                      <a:pt x="491" y="361"/>
                    </a:lnTo>
                    <a:lnTo>
                      <a:pt x="511" y="359"/>
                    </a:lnTo>
                    <a:lnTo>
                      <a:pt x="530" y="357"/>
                    </a:lnTo>
                    <a:lnTo>
                      <a:pt x="538" y="355"/>
                    </a:lnTo>
                    <a:lnTo>
                      <a:pt x="547" y="353"/>
                    </a:lnTo>
                    <a:lnTo>
                      <a:pt x="554" y="350"/>
                    </a:lnTo>
                    <a:lnTo>
                      <a:pt x="561" y="347"/>
                    </a:lnTo>
                    <a:lnTo>
                      <a:pt x="567" y="344"/>
                    </a:lnTo>
                    <a:lnTo>
                      <a:pt x="573" y="340"/>
                    </a:lnTo>
                    <a:lnTo>
                      <a:pt x="578" y="336"/>
                    </a:lnTo>
                    <a:lnTo>
                      <a:pt x="584" y="331"/>
                    </a:lnTo>
                    <a:lnTo>
                      <a:pt x="612" y="354"/>
                    </a:lnTo>
                    <a:lnTo>
                      <a:pt x="606" y="362"/>
                    </a:lnTo>
                    <a:lnTo>
                      <a:pt x="600" y="367"/>
                    </a:lnTo>
                    <a:lnTo>
                      <a:pt x="593" y="372"/>
                    </a:lnTo>
                    <a:lnTo>
                      <a:pt x="585" y="377"/>
                    </a:lnTo>
                    <a:lnTo>
                      <a:pt x="576" y="381"/>
                    </a:lnTo>
                    <a:lnTo>
                      <a:pt x="567" y="385"/>
                    </a:lnTo>
                    <a:lnTo>
                      <a:pt x="558" y="388"/>
                    </a:lnTo>
                    <a:lnTo>
                      <a:pt x="549" y="390"/>
                    </a:lnTo>
                    <a:lnTo>
                      <a:pt x="527" y="394"/>
                    </a:lnTo>
                    <a:lnTo>
                      <a:pt x="504" y="397"/>
                    </a:lnTo>
                    <a:lnTo>
                      <a:pt x="481" y="398"/>
                    </a:lnTo>
                    <a:lnTo>
                      <a:pt x="456" y="398"/>
                    </a:lnTo>
                    <a:lnTo>
                      <a:pt x="430" y="396"/>
                    </a:lnTo>
                    <a:lnTo>
                      <a:pt x="403" y="393"/>
                    </a:lnTo>
                    <a:lnTo>
                      <a:pt x="377" y="389"/>
                    </a:lnTo>
                    <a:lnTo>
                      <a:pt x="351" y="385"/>
                    </a:lnTo>
                    <a:lnTo>
                      <a:pt x="298" y="376"/>
                    </a:lnTo>
                    <a:lnTo>
                      <a:pt x="249" y="367"/>
                    </a:lnTo>
                    <a:lnTo>
                      <a:pt x="256" y="330"/>
                    </a:lnTo>
                    <a:close/>
                    <a:moveTo>
                      <a:pt x="584" y="331"/>
                    </a:moveTo>
                    <a:lnTo>
                      <a:pt x="583" y="332"/>
                    </a:lnTo>
                    <a:lnTo>
                      <a:pt x="584" y="331"/>
                    </a:lnTo>
                    <a:lnTo>
                      <a:pt x="598" y="343"/>
                    </a:lnTo>
                    <a:lnTo>
                      <a:pt x="584" y="331"/>
                    </a:lnTo>
                    <a:close/>
                    <a:moveTo>
                      <a:pt x="584" y="331"/>
                    </a:moveTo>
                    <a:lnTo>
                      <a:pt x="599" y="314"/>
                    </a:lnTo>
                    <a:lnTo>
                      <a:pt x="616" y="300"/>
                    </a:lnTo>
                    <a:lnTo>
                      <a:pt x="634" y="285"/>
                    </a:lnTo>
                    <a:lnTo>
                      <a:pt x="653" y="272"/>
                    </a:lnTo>
                    <a:lnTo>
                      <a:pt x="673" y="259"/>
                    </a:lnTo>
                    <a:lnTo>
                      <a:pt x="694" y="247"/>
                    </a:lnTo>
                    <a:lnTo>
                      <a:pt x="713" y="236"/>
                    </a:lnTo>
                    <a:lnTo>
                      <a:pt x="733" y="226"/>
                    </a:lnTo>
                    <a:lnTo>
                      <a:pt x="770" y="208"/>
                    </a:lnTo>
                    <a:lnTo>
                      <a:pt x="800" y="196"/>
                    </a:lnTo>
                    <a:lnTo>
                      <a:pt x="820" y="188"/>
                    </a:lnTo>
                    <a:lnTo>
                      <a:pt x="829" y="185"/>
                    </a:lnTo>
                    <a:lnTo>
                      <a:pt x="841" y="220"/>
                    </a:lnTo>
                    <a:lnTo>
                      <a:pt x="834" y="223"/>
                    </a:lnTo>
                    <a:lnTo>
                      <a:pt x="814" y="230"/>
                    </a:lnTo>
                    <a:lnTo>
                      <a:pt x="785" y="242"/>
                    </a:lnTo>
                    <a:lnTo>
                      <a:pt x="751" y="259"/>
                    </a:lnTo>
                    <a:lnTo>
                      <a:pt x="733" y="268"/>
                    </a:lnTo>
                    <a:lnTo>
                      <a:pt x="713" y="278"/>
                    </a:lnTo>
                    <a:lnTo>
                      <a:pt x="695" y="289"/>
                    </a:lnTo>
                    <a:lnTo>
                      <a:pt x="676" y="301"/>
                    </a:lnTo>
                    <a:lnTo>
                      <a:pt x="658" y="314"/>
                    </a:lnTo>
                    <a:lnTo>
                      <a:pt x="641" y="327"/>
                    </a:lnTo>
                    <a:lnTo>
                      <a:pt x="626" y="341"/>
                    </a:lnTo>
                    <a:lnTo>
                      <a:pt x="612" y="355"/>
                    </a:lnTo>
                    <a:lnTo>
                      <a:pt x="584" y="331"/>
                    </a:lnTo>
                    <a:close/>
                    <a:moveTo>
                      <a:pt x="837" y="183"/>
                    </a:moveTo>
                    <a:lnTo>
                      <a:pt x="910" y="195"/>
                    </a:lnTo>
                    <a:lnTo>
                      <a:pt x="841" y="220"/>
                    </a:lnTo>
                    <a:lnTo>
                      <a:pt x="835" y="202"/>
                    </a:lnTo>
                    <a:lnTo>
                      <a:pt x="837" y="18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46" name="Freeform 2266">
                <a:extLst>
                  <a:ext uri="{FF2B5EF4-FFF2-40B4-BE49-F238E27FC236}">
                    <a16:creationId xmlns:a16="http://schemas.microsoft.com/office/drawing/2014/main" id="{48208DB5-1D3C-4D28-B3CC-006000EE6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3" y="3345"/>
                <a:ext cx="57" cy="27"/>
              </a:xfrm>
              <a:custGeom>
                <a:avLst/>
                <a:gdLst>
                  <a:gd name="T0" fmla="*/ 4 w 852"/>
                  <a:gd name="T1" fmla="*/ 1 h 402"/>
                  <a:gd name="T2" fmla="*/ 3 w 852"/>
                  <a:gd name="T3" fmla="*/ 1 h 402"/>
                  <a:gd name="T4" fmla="*/ 3 w 852"/>
                  <a:gd name="T5" fmla="*/ 1 h 402"/>
                  <a:gd name="T6" fmla="*/ 3 w 852"/>
                  <a:gd name="T7" fmla="*/ 1 h 402"/>
                  <a:gd name="T8" fmla="*/ 3 w 852"/>
                  <a:gd name="T9" fmla="*/ 1 h 402"/>
                  <a:gd name="T10" fmla="*/ 3 w 852"/>
                  <a:gd name="T11" fmla="*/ 1 h 402"/>
                  <a:gd name="T12" fmla="*/ 3 w 852"/>
                  <a:gd name="T13" fmla="*/ 1 h 402"/>
                  <a:gd name="T14" fmla="*/ 3 w 852"/>
                  <a:gd name="T15" fmla="*/ 0 h 402"/>
                  <a:gd name="T16" fmla="*/ 3 w 852"/>
                  <a:gd name="T17" fmla="*/ 0 h 402"/>
                  <a:gd name="T18" fmla="*/ 3 w 852"/>
                  <a:gd name="T19" fmla="*/ 0 h 402"/>
                  <a:gd name="T20" fmla="*/ 3 w 852"/>
                  <a:gd name="T21" fmla="*/ 0 h 402"/>
                  <a:gd name="T22" fmla="*/ 3 w 852"/>
                  <a:gd name="T23" fmla="*/ 0 h 402"/>
                  <a:gd name="T24" fmla="*/ 2 w 852"/>
                  <a:gd name="T25" fmla="*/ 0 h 402"/>
                  <a:gd name="T26" fmla="*/ 2 w 852"/>
                  <a:gd name="T27" fmla="*/ 0 h 402"/>
                  <a:gd name="T28" fmla="*/ 2 w 852"/>
                  <a:gd name="T29" fmla="*/ 0 h 402"/>
                  <a:gd name="T30" fmla="*/ 2 w 852"/>
                  <a:gd name="T31" fmla="*/ 0 h 402"/>
                  <a:gd name="T32" fmla="*/ 2 w 852"/>
                  <a:gd name="T33" fmla="*/ 0 h 402"/>
                  <a:gd name="T34" fmla="*/ 2 w 852"/>
                  <a:gd name="T35" fmla="*/ 0 h 402"/>
                  <a:gd name="T36" fmla="*/ 2 w 852"/>
                  <a:gd name="T37" fmla="*/ 0 h 402"/>
                  <a:gd name="T38" fmla="*/ 1 w 852"/>
                  <a:gd name="T39" fmla="*/ 0 h 402"/>
                  <a:gd name="T40" fmla="*/ 1 w 852"/>
                  <a:gd name="T41" fmla="*/ 0 h 402"/>
                  <a:gd name="T42" fmla="*/ 1 w 852"/>
                  <a:gd name="T43" fmla="*/ 0 h 402"/>
                  <a:gd name="T44" fmla="*/ 1 w 852"/>
                  <a:gd name="T45" fmla="*/ 0 h 402"/>
                  <a:gd name="T46" fmla="*/ 1 w 852"/>
                  <a:gd name="T47" fmla="*/ 0 h 402"/>
                  <a:gd name="T48" fmla="*/ 1 w 852"/>
                  <a:gd name="T49" fmla="*/ 0 h 402"/>
                  <a:gd name="T50" fmla="*/ 1 w 852"/>
                  <a:gd name="T51" fmla="*/ 0 h 402"/>
                  <a:gd name="T52" fmla="*/ 1 w 852"/>
                  <a:gd name="T53" fmla="*/ 1 h 402"/>
                  <a:gd name="T54" fmla="*/ 0 w 852"/>
                  <a:gd name="T55" fmla="*/ 1 h 402"/>
                  <a:gd name="T56" fmla="*/ 0 w 852"/>
                  <a:gd name="T57" fmla="*/ 1 h 402"/>
                  <a:gd name="T58" fmla="*/ 0 w 852"/>
                  <a:gd name="T59" fmla="*/ 1 h 402"/>
                  <a:gd name="T60" fmla="*/ 0 w 852"/>
                  <a:gd name="T61" fmla="*/ 1 h 402"/>
                  <a:gd name="T62" fmla="*/ 0 w 852"/>
                  <a:gd name="T63" fmla="*/ 1 h 402"/>
                  <a:gd name="T64" fmla="*/ 0 w 852"/>
                  <a:gd name="T65" fmla="*/ 1 h 402"/>
                  <a:gd name="T66" fmla="*/ 0 w 852"/>
                  <a:gd name="T67" fmla="*/ 1 h 402"/>
                  <a:gd name="T68" fmla="*/ 0 w 852"/>
                  <a:gd name="T69" fmla="*/ 1 h 402"/>
                  <a:gd name="T70" fmla="*/ 0 w 852"/>
                  <a:gd name="T71" fmla="*/ 1 h 402"/>
                  <a:gd name="T72" fmla="*/ 0 w 852"/>
                  <a:gd name="T73" fmla="*/ 1 h 402"/>
                  <a:gd name="T74" fmla="*/ 0 w 852"/>
                  <a:gd name="T75" fmla="*/ 1 h 402"/>
                  <a:gd name="T76" fmla="*/ 0 w 852"/>
                  <a:gd name="T77" fmla="*/ 1 h 402"/>
                  <a:gd name="T78" fmla="*/ 1 w 852"/>
                  <a:gd name="T79" fmla="*/ 1 h 402"/>
                  <a:gd name="T80" fmla="*/ 1 w 852"/>
                  <a:gd name="T81" fmla="*/ 1 h 402"/>
                  <a:gd name="T82" fmla="*/ 1 w 852"/>
                  <a:gd name="T83" fmla="*/ 1 h 402"/>
                  <a:gd name="T84" fmla="*/ 1 w 852"/>
                  <a:gd name="T85" fmla="*/ 1 h 402"/>
                  <a:gd name="T86" fmla="*/ 1 w 852"/>
                  <a:gd name="T87" fmla="*/ 1 h 402"/>
                  <a:gd name="T88" fmla="*/ 1 w 852"/>
                  <a:gd name="T89" fmla="*/ 2 h 402"/>
                  <a:gd name="T90" fmla="*/ 2 w 852"/>
                  <a:gd name="T91" fmla="*/ 2 h 402"/>
                  <a:gd name="T92" fmla="*/ 2 w 852"/>
                  <a:gd name="T93" fmla="*/ 2 h 402"/>
                  <a:gd name="T94" fmla="*/ 2 w 852"/>
                  <a:gd name="T95" fmla="*/ 2 h 402"/>
                  <a:gd name="T96" fmla="*/ 2 w 852"/>
                  <a:gd name="T97" fmla="*/ 2 h 402"/>
                  <a:gd name="T98" fmla="*/ 2 w 852"/>
                  <a:gd name="T99" fmla="*/ 2 h 402"/>
                  <a:gd name="T100" fmla="*/ 2 w 852"/>
                  <a:gd name="T101" fmla="*/ 2 h 402"/>
                  <a:gd name="T102" fmla="*/ 2 w 852"/>
                  <a:gd name="T103" fmla="*/ 2 h 402"/>
                  <a:gd name="T104" fmla="*/ 2 w 852"/>
                  <a:gd name="T105" fmla="*/ 2 h 402"/>
                  <a:gd name="T106" fmla="*/ 3 w 852"/>
                  <a:gd name="T107" fmla="*/ 2 h 402"/>
                  <a:gd name="T108" fmla="*/ 3 w 852"/>
                  <a:gd name="T109" fmla="*/ 1 h 402"/>
                  <a:gd name="T110" fmla="*/ 3 w 852"/>
                  <a:gd name="T111" fmla="*/ 1 h 402"/>
                  <a:gd name="T112" fmla="*/ 3 w 852"/>
                  <a:gd name="T113" fmla="*/ 1 h 402"/>
                  <a:gd name="T114" fmla="*/ 3 w 852"/>
                  <a:gd name="T115" fmla="*/ 1 h 402"/>
                  <a:gd name="T116" fmla="*/ 3 w 852"/>
                  <a:gd name="T117" fmla="*/ 1 h 402"/>
                  <a:gd name="T118" fmla="*/ 3 w 852"/>
                  <a:gd name="T119" fmla="*/ 1 h 402"/>
                  <a:gd name="T120" fmla="*/ 4 w 852"/>
                  <a:gd name="T121" fmla="*/ 1 h 402"/>
                  <a:gd name="T122" fmla="*/ 4 w 852"/>
                  <a:gd name="T123" fmla="*/ 1 h 402"/>
                  <a:gd name="T124" fmla="*/ 4 w 852"/>
                  <a:gd name="T125" fmla="*/ 1 h 40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852" h="402">
                    <a:moveTo>
                      <a:pt x="848" y="266"/>
                    </a:moveTo>
                    <a:lnTo>
                      <a:pt x="806" y="258"/>
                    </a:lnTo>
                    <a:lnTo>
                      <a:pt x="772" y="250"/>
                    </a:lnTo>
                    <a:lnTo>
                      <a:pt x="757" y="245"/>
                    </a:lnTo>
                    <a:lnTo>
                      <a:pt x="744" y="241"/>
                    </a:lnTo>
                    <a:lnTo>
                      <a:pt x="733" y="236"/>
                    </a:lnTo>
                    <a:lnTo>
                      <a:pt x="721" y="230"/>
                    </a:lnTo>
                    <a:lnTo>
                      <a:pt x="712" y="224"/>
                    </a:lnTo>
                    <a:lnTo>
                      <a:pt x="703" y="216"/>
                    </a:lnTo>
                    <a:lnTo>
                      <a:pt x="694" y="206"/>
                    </a:lnTo>
                    <a:lnTo>
                      <a:pt x="685" y="196"/>
                    </a:lnTo>
                    <a:lnTo>
                      <a:pt x="676" y="183"/>
                    </a:lnTo>
                    <a:lnTo>
                      <a:pt x="668" y="168"/>
                    </a:lnTo>
                    <a:lnTo>
                      <a:pt x="659" y="152"/>
                    </a:lnTo>
                    <a:lnTo>
                      <a:pt x="648" y="133"/>
                    </a:lnTo>
                    <a:lnTo>
                      <a:pt x="630" y="98"/>
                    </a:lnTo>
                    <a:lnTo>
                      <a:pt x="615" y="74"/>
                    </a:lnTo>
                    <a:lnTo>
                      <a:pt x="610" y="64"/>
                    </a:lnTo>
                    <a:lnTo>
                      <a:pt x="605" y="58"/>
                    </a:lnTo>
                    <a:lnTo>
                      <a:pt x="600" y="53"/>
                    </a:lnTo>
                    <a:lnTo>
                      <a:pt x="595" y="50"/>
                    </a:lnTo>
                    <a:lnTo>
                      <a:pt x="590" y="49"/>
                    </a:lnTo>
                    <a:lnTo>
                      <a:pt x="583" y="48"/>
                    </a:lnTo>
                    <a:lnTo>
                      <a:pt x="576" y="48"/>
                    </a:lnTo>
                    <a:lnTo>
                      <a:pt x="568" y="49"/>
                    </a:lnTo>
                    <a:lnTo>
                      <a:pt x="547" y="52"/>
                    </a:lnTo>
                    <a:lnTo>
                      <a:pt x="519" y="56"/>
                    </a:lnTo>
                    <a:lnTo>
                      <a:pt x="503" y="56"/>
                    </a:lnTo>
                    <a:lnTo>
                      <a:pt x="488" y="54"/>
                    </a:lnTo>
                    <a:lnTo>
                      <a:pt x="473" y="51"/>
                    </a:lnTo>
                    <a:lnTo>
                      <a:pt x="459" y="46"/>
                    </a:lnTo>
                    <a:lnTo>
                      <a:pt x="432" y="34"/>
                    </a:lnTo>
                    <a:lnTo>
                      <a:pt x="406" y="21"/>
                    </a:lnTo>
                    <a:lnTo>
                      <a:pt x="393" y="15"/>
                    </a:lnTo>
                    <a:lnTo>
                      <a:pt x="380" y="10"/>
                    </a:lnTo>
                    <a:lnTo>
                      <a:pt x="365" y="5"/>
                    </a:lnTo>
                    <a:lnTo>
                      <a:pt x="351" y="2"/>
                    </a:lnTo>
                    <a:lnTo>
                      <a:pt x="343" y="1"/>
                    </a:lnTo>
                    <a:lnTo>
                      <a:pt x="335" y="0"/>
                    </a:lnTo>
                    <a:lnTo>
                      <a:pt x="327" y="1"/>
                    </a:lnTo>
                    <a:lnTo>
                      <a:pt x="319" y="1"/>
                    </a:lnTo>
                    <a:lnTo>
                      <a:pt x="310" y="4"/>
                    </a:lnTo>
                    <a:lnTo>
                      <a:pt x="301" y="6"/>
                    </a:lnTo>
                    <a:lnTo>
                      <a:pt x="292" y="8"/>
                    </a:lnTo>
                    <a:lnTo>
                      <a:pt x="283" y="12"/>
                    </a:lnTo>
                    <a:lnTo>
                      <a:pt x="263" y="19"/>
                    </a:lnTo>
                    <a:lnTo>
                      <a:pt x="246" y="28"/>
                    </a:lnTo>
                    <a:lnTo>
                      <a:pt x="229" y="40"/>
                    </a:lnTo>
                    <a:lnTo>
                      <a:pt x="214" y="51"/>
                    </a:lnTo>
                    <a:lnTo>
                      <a:pt x="198" y="64"/>
                    </a:lnTo>
                    <a:lnTo>
                      <a:pt x="184" y="79"/>
                    </a:lnTo>
                    <a:lnTo>
                      <a:pt x="171" y="93"/>
                    </a:lnTo>
                    <a:lnTo>
                      <a:pt x="157" y="107"/>
                    </a:lnTo>
                    <a:lnTo>
                      <a:pt x="132" y="137"/>
                    </a:lnTo>
                    <a:lnTo>
                      <a:pt x="108" y="166"/>
                    </a:lnTo>
                    <a:lnTo>
                      <a:pt x="95" y="180"/>
                    </a:lnTo>
                    <a:lnTo>
                      <a:pt x="83" y="193"/>
                    </a:lnTo>
                    <a:lnTo>
                      <a:pt x="70" y="204"/>
                    </a:lnTo>
                    <a:lnTo>
                      <a:pt x="57" y="215"/>
                    </a:lnTo>
                    <a:lnTo>
                      <a:pt x="45" y="224"/>
                    </a:lnTo>
                    <a:lnTo>
                      <a:pt x="34" y="233"/>
                    </a:lnTo>
                    <a:lnTo>
                      <a:pt x="24" y="242"/>
                    </a:lnTo>
                    <a:lnTo>
                      <a:pt x="16" y="251"/>
                    </a:lnTo>
                    <a:lnTo>
                      <a:pt x="10" y="259"/>
                    </a:lnTo>
                    <a:lnTo>
                      <a:pt x="5" y="267"/>
                    </a:lnTo>
                    <a:lnTo>
                      <a:pt x="2" y="274"/>
                    </a:lnTo>
                    <a:lnTo>
                      <a:pt x="0" y="280"/>
                    </a:lnTo>
                    <a:lnTo>
                      <a:pt x="0" y="287"/>
                    </a:lnTo>
                    <a:lnTo>
                      <a:pt x="2" y="292"/>
                    </a:lnTo>
                    <a:lnTo>
                      <a:pt x="5" y="297"/>
                    </a:lnTo>
                    <a:lnTo>
                      <a:pt x="10" y="301"/>
                    </a:lnTo>
                    <a:lnTo>
                      <a:pt x="16" y="305"/>
                    </a:lnTo>
                    <a:lnTo>
                      <a:pt x="24" y="307"/>
                    </a:lnTo>
                    <a:lnTo>
                      <a:pt x="35" y="309"/>
                    </a:lnTo>
                    <a:lnTo>
                      <a:pt x="46" y="310"/>
                    </a:lnTo>
                    <a:lnTo>
                      <a:pt x="58" y="311"/>
                    </a:lnTo>
                    <a:lnTo>
                      <a:pt x="73" y="312"/>
                    </a:lnTo>
                    <a:lnTo>
                      <a:pt x="88" y="312"/>
                    </a:lnTo>
                    <a:lnTo>
                      <a:pt x="105" y="311"/>
                    </a:lnTo>
                    <a:lnTo>
                      <a:pt x="141" y="310"/>
                    </a:lnTo>
                    <a:lnTo>
                      <a:pt x="179" y="309"/>
                    </a:lnTo>
                    <a:lnTo>
                      <a:pt x="197" y="308"/>
                    </a:lnTo>
                    <a:lnTo>
                      <a:pt x="216" y="309"/>
                    </a:lnTo>
                    <a:lnTo>
                      <a:pt x="233" y="310"/>
                    </a:lnTo>
                    <a:lnTo>
                      <a:pt x="251" y="311"/>
                    </a:lnTo>
                    <a:lnTo>
                      <a:pt x="267" y="314"/>
                    </a:lnTo>
                    <a:lnTo>
                      <a:pt x="283" y="317"/>
                    </a:lnTo>
                    <a:lnTo>
                      <a:pt x="296" y="323"/>
                    </a:lnTo>
                    <a:lnTo>
                      <a:pt x="309" y="329"/>
                    </a:lnTo>
                    <a:lnTo>
                      <a:pt x="329" y="345"/>
                    </a:lnTo>
                    <a:lnTo>
                      <a:pt x="351" y="361"/>
                    </a:lnTo>
                    <a:lnTo>
                      <a:pt x="362" y="369"/>
                    </a:lnTo>
                    <a:lnTo>
                      <a:pt x="373" y="376"/>
                    </a:lnTo>
                    <a:lnTo>
                      <a:pt x="385" y="383"/>
                    </a:lnTo>
                    <a:lnTo>
                      <a:pt x="396" y="390"/>
                    </a:lnTo>
                    <a:lnTo>
                      <a:pt x="408" y="394"/>
                    </a:lnTo>
                    <a:lnTo>
                      <a:pt x="420" y="398"/>
                    </a:lnTo>
                    <a:lnTo>
                      <a:pt x="433" y="401"/>
                    </a:lnTo>
                    <a:lnTo>
                      <a:pt x="446" y="402"/>
                    </a:lnTo>
                    <a:lnTo>
                      <a:pt x="459" y="401"/>
                    </a:lnTo>
                    <a:lnTo>
                      <a:pt x="472" y="399"/>
                    </a:lnTo>
                    <a:lnTo>
                      <a:pt x="486" y="395"/>
                    </a:lnTo>
                    <a:lnTo>
                      <a:pt x="500" y="388"/>
                    </a:lnTo>
                    <a:lnTo>
                      <a:pt x="514" y="381"/>
                    </a:lnTo>
                    <a:lnTo>
                      <a:pt x="529" y="373"/>
                    </a:lnTo>
                    <a:lnTo>
                      <a:pt x="542" y="365"/>
                    </a:lnTo>
                    <a:lnTo>
                      <a:pt x="556" y="356"/>
                    </a:lnTo>
                    <a:lnTo>
                      <a:pt x="582" y="338"/>
                    </a:lnTo>
                    <a:lnTo>
                      <a:pt x="607" y="321"/>
                    </a:lnTo>
                    <a:lnTo>
                      <a:pt x="619" y="312"/>
                    </a:lnTo>
                    <a:lnTo>
                      <a:pt x="632" y="305"/>
                    </a:lnTo>
                    <a:lnTo>
                      <a:pt x="643" y="299"/>
                    </a:lnTo>
                    <a:lnTo>
                      <a:pt x="654" y="293"/>
                    </a:lnTo>
                    <a:lnTo>
                      <a:pt x="667" y="288"/>
                    </a:lnTo>
                    <a:lnTo>
                      <a:pt x="678" y="285"/>
                    </a:lnTo>
                    <a:lnTo>
                      <a:pt x="688" y="281"/>
                    </a:lnTo>
                    <a:lnTo>
                      <a:pt x="700" y="281"/>
                    </a:lnTo>
                    <a:lnTo>
                      <a:pt x="723" y="280"/>
                    </a:lnTo>
                    <a:lnTo>
                      <a:pt x="750" y="279"/>
                    </a:lnTo>
                    <a:lnTo>
                      <a:pt x="779" y="278"/>
                    </a:lnTo>
                    <a:lnTo>
                      <a:pt x="806" y="276"/>
                    </a:lnTo>
                    <a:lnTo>
                      <a:pt x="828" y="274"/>
                    </a:lnTo>
                    <a:lnTo>
                      <a:pt x="845" y="272"/>
                    </a:lnTo>
                    <a:lnTo>
                      <a:pt x="850" y="270"/>
                    </a:lnTo>
                    <a:lnTo>
                      <a:pt x="852" y="269"/>
                    </a:lnTo>
                    <a:lnTo>
                      <a:pt x="852" y="268"/>
                    </a:lnTo>
                    <a:lnTo>
                      <a:pt x="848" y="266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47" name="Freeform 2267">
                <a:extLst>
                  <a:ext uri="{FF2B5EF4-FFF2-40B4-BE49-F238E27FC236}">
                    <a16:creationId xmlns:a16="http://schemas.microsoft.com/office/drawing/2014/main" id="{8905B864-9748-4051-8941-2864E6F940B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62" y="3344"/>
                <a:ext cx="59" cy="29"/>
              </a:xfrm>
              <a:custGeom>
                <a:avLst/>
                <a:gdLst>
                  <a:gd name="T0" fmla="*/ 3 w 895"/>
                  <a:gd name="T1" fmla="*/ 1 h 439"/>
                  <a:gd name="T2" fmla="*/ 3 w 895"/>
                  <a:gd name="T3" fmla="*/ 1 h 439"/>
                  <a:gd name="T4" fmla="*/ 3 w 895"/>
                  <a:gd name="T5" fmla="*/ 1 h 439"/>
                  <a:gd name="T6" fmla="*/ 3 w 895"/>
                  <a:gd name="T7" fmla="*/ 1 h 439"/>
                  <a:gd name="T8" fmla="*/ 3 w 895"/>
                  <a:gd name="T9" fmla="*/ 1 h 439"/>
                  <a:gd name="T10" fmla="*/ 3 w 895"/>
                  <a:gd name="T11" fmla="*/ 1 h 439"/>
                  <a:gd name="T12" fmla="*/ 3 w 895"/>
                  <a:gd name="T13" fmla="*/ 1 h 439"/>
                  <a:gd name="T14" fmla="*/ 3 w 895"/>
                  <a:gd name="T15" fmla="*/ 0 h 439"/>
                  <a:gd name="T16" fmla="*/ 3 w 895"/>
                  <a:gd name="T17" fmla="*/ 0 h 439"/>
                  <a:gd name="T18" fmla="*/ 3 w 895"/>
                  <a:gd name="T19" fmla="*/ 0 h 439"/>
                  <a:gd name="T20" fmla="*/ 3 w 895"/>
                  <a:gd name="T21" fmla="*/ 0 h 439"/>
                  <a:gd name="T22" fmla="*/ 2 w 895"/>
                  <a:gd name="T23" fmla="*/ 0 h 439"/>
                  <a:gd name="T24" fmla="*/ 2 w 895"/>
                  <a:gd name="T25" fmla="*/ 0 h 439"/>
                  <a:gd name="T26" fmla="*/ 2 w 895"/>
                  <a:gd name="T27" fmla="*/ 0 h 439"/>
                  <a:gd name="T28" fmla="*/ 2 w 895"/>
                  <a:gd name="T29" fmla="*/ 0 h 439"/>
                  <a:gd name="T30" fmla="*/ 2 w 895"/>
                  <a:gd name="T31" fmla="*/ 0 h 439"/>
                  <a:gd name="T32" fmla="*/ 1 w 895"/>
                  <a:gd name="T33" fmla="*/ 0 h 439"/>
                  <a:gd name="T34" fmla="*/ 1 w 895"/>
                  <a:gd name="T35" fmla="*/ 0 h 439"/>
                  <a:gd name="T36" fmla="*/ 2 w 895"/>
                  <a:gd name="T37" fmla="*/ 0 h 439"/>
                  <a:gd name="T38" fmla="*/ 1 w 895"/>
                  <a:gd name="T39" fmla="*/ 0 h 439"/>
                  <a:gd name="T40" fmla="*/ 1 w 895"/>
                  <a:gd name="T41" fmla="*/ 0 h 439"/>
                  <a:gd name="T42" fmla="*/ 1 w 895"/>
                  <a:gd name="T43" fmla="*/ 0 h 439"/>
                  <a:gd name="T44" fmla="*/ 1 w 895"/>
                  <a:gd name="T45" fmla="*/ 0 h 439"/>
                  <a:gd name="T46" fmla="*/ 1 w 895"/>
                  <a:gd name="T47" fmla="*/ 0 h 439"/>
                  <a:gd name="T48" fmla="*/ 1 w 895"/>
                  <a:gd name="T49" fmla="*/ 1 h 439"/>
                  <a:gd name="T50" fmla="*/ 0 w 895"/>
                  <a:gd name="T51" fmla="*/ 1 h 439"/>
                  <a:gd name="T52" fmla="*/ 1 w 895"/>
                  <a:gd name="T53" fmla="*/ 1 h 439"/>
                  <a:gd name="T54" fmla="*/ 0 w 895"/>
                  <a:gd name="T55" fmla="*/ 1 h 439"/>
                  <a:gd name="T56" fmla="*/ 0 w 895"/>
                  <a:gd name="T57" fmla="*/ 1 h 439"/>
                  <a:gd name="T58" fmla="*/ 0 w 895"/>
                  <a:gd name="T59" fmla="*/ 1 h 439"/>
                  <a:gd name="T60" fmla="*/ 0 w 895"/>
                  <a:gd name="T61" fmla="*/ 1 h 439"/>
                  <a:gd name="T62" fmla="*/ 0 w 895"/>
                  <a:gd name="T63" fmla="*/ 1 h 439"/>
                  <a:gd name="T64" fmla="*/ 0 w 895"/>
                  <a:gd name="T65" fmla="*/ 1 h 439"/>
                  <a:gd name="T66" fmla="*/ 0 w 895"/>
                  <a:gd name="T67" fmla="*/ 1 h 439"/>
                  <a:gd name="T68" fmla="*/ 0 w 895"/>
                  <a:gd name="T69" fmla="*/ 1 h 439"/>
                  <a:gd name="T70" fmla="*/ 0 w 895"/>
                  <a:gd name="T71" fmla="*/ 1 h 439"/>
                  <a:gd name="T72" fmla="*/ 0 w 895"/>
                  <a:gd name="T73" fmla="*/ 2 h 439"/>
                  <a:gd name="T74" fmla="*/ 1 w 895"/>
                  <a:gd name="T75" fmla="*/ 1 h 439"/>
                  <a:gd name="T76" fmla="*/ 1 w 895"/>
                  <a:gd name="T77" fmla="*/ 1 h 439"/>
                  <a:gd name="T78" fmla="*/ 1 w 895"/>
                  <a:gd name="T79" fmla="*/ 2 h 439"/>
                  <a:gd name="T80" fmla="*/ 1 w 895"/>
                  <a:gd name="T81" fmla="*/ 2 h 439"/>
                  <a:gd name="T82" fmla="*/ 1 w 895"/>
                  <a:gd name="T83" fmla="*/ 2 h 439"/>
                  <a:gd name="T84" fmla="*/ 1 w 895"/>
                  <a:gd name="T85" fmla="*/ 2 h 439"/>
                  <a:gd name="T86" fmla="*/ 2 w 895"/>
                  <a:gd name="T87" fmla="*/ 2 h 439"/>
                  <a:gd name="T88" fmla="*/ 2 w 895"/>
                  <a:gd name="T89" fmla="*/ 2 h 439"/>
                  <a:gd name="T90" fmla="*/ 2 w 895"/>
                  <a:gd name="T91" fmla="*/ 2 h 439"/>
                  <a:gd name="T92" fmla="*/ 2 w 895"/>
                  <a:gd name="T93" fmla="*/ 2 h 439"/>
                  <a:gd name="T94" fmla="*/ 2 w 895"/>
                  <a:gd name="T95" fmla="*/ 2 h 439"/>
                  <a:gd name="T96" fmla="*/ 2 w 895"/>
                  <a:gd name="T97" fmla="*/ 2 h 439"/>
                  <a:gd name="T98" fmla="*/ 3 w 895"/>
                  <a:gd name="T99" fmla="*/ 1 h 439"/>
                  <a:gd name="T100" fmla="*/ 2 w 895"/>
                  <a:gd name="T101" fmla="*/ 2 h 439"/>
                  <a:gd name="T102" fmla="*/ 3 w 895"/>
                  <a:gd name="T103" fmla="*/ 1 h 439"/>
                  <a:gd name="T104" fmla="*/ 3 w 895"/>
                  <a:gd name="T105" fmla="*/ 1 h 439"/>
                  <a:gd name="T106" fmla="*/ 3 w 895"/>
                  <a:gd name="T107" fmla="*/ 2 h 439"/>
                  <a:gd name="T108" fmla="*/ 4 w 895"/>
                  <a:gd name="T109" fmla="*/ 1 h 439"/>
                  <a:gd name="T110" fmla="*/ 3 w 895"/>
                  <a:gd name="T111" fmla="*/ 1 h 439"/>
                  <a:gd name="T112" fmla="*/ 4 w 895"/>
                  <a:gd name="T113" fmla="*/ 1 h 439"/>
                  <a:gd name="T114" fmla="*/ 4 w 895"/>
                  <a:gd name="T115" fmla="*/ 1 h 439"/>
                  <a:gd name="T116" fmla="*/ 4 w 895"/>
                  <a:gd name="T117" fmla="*/ 1 h 439"/>
                  <a:gd name="T118" fmla="*/ 4 w 895"/>
                  <a:gd name="T119" fmla="*/ 1 h 439"/>
                  <a:gd name="T120" fmla="*/ 4 w 895"/>
                  <a:gd name="T121" fmla="*/ 1 h 439"/>
                  <a:gd name="T122" fmla="*/ 4 w 895"/>
                  <a:gd name="T123" fmla="*/ 1 h 439"/>
                  <a:gd name="T124" fmla="*/ 4 w 895"/>
                  <a:gd name="T125" fmla="*/ 1 h 43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895" h="439">
                    <a:moveTo>
                      <a:pt x="863" y="303"/>
                    </a:moveTo>
                    <a:lnTo>
                      <a:pt x="820" y="293"/>
                    </a:lnTo>
                    <a:lnTo>
                      <a:pt x="784" y="285"/>
                    </a:lnTo>
                    <a:lnTo>
                      <a:pt x="769" y="281"/>
                    </a:lnTo>
                    <a:lnTo>
                      <a:pt x="755" y="276"/>
                    </a:lnTo>
                    <a:lnTo>
                      <a:pt x="742" y="271"/>
                    </a:lnTo>
                    <a:lnTo>
                      <a:pt x="731" y="264"/>
                    </a:lnTo>
                    <a:lnTo>
                      <a:pt x="751" y="233"/>
                    </a:lnTo>
                    <a:lnTo>
                      <a:pt x="760" y="238"/>
                    </a:lnTo>
                    <a:lnTo>
                      <a:pt x="771" y="242"/>
                    </a:lnTo>
                    <a:lnTo>
                      <a:pt x="784" y="246"/>
                    </a:lnTo>
                    <a:lnTo>
                      <a:pt x="797" y="250"/>
                    </a:lnTo>
                    <a:lnTo>
                      <a:pt x="830" y="257"/>
                    </a:lnTo>
                    <a:lnTo>
                      <a:pt x="871" y="265"/>
                    </a:lnTo>
                    <a:lnTo>
                      <a:pt x="863" y="303"/>
                    </a:lnTo>
                    <a:close/>
                    <a:moveTo>
                      <a:pt x="731" y="264"/>
                    </a:moveTo>
                    <a:lnTo>
                      <a:pt x="720" y="256"/>
                    </a:lnTo>
                    <a:lnTo>
                      <a:pt x="710" y="248"/>
                    </a:lnTo>
                    <a:lnTo>
                      <a:pt x="699" y="238"/>
                    </a:lnTo>
                    <a:lnTo>
                      <a:pt x="690" y="226"/>
                    </a:lnTo>
                    <a:lnTo>
                      <a:pt x="681" y="213"/>
                    </a:lnTo>
                    <a:lnTo>
                      <a:pt x="671" y="198"/>
                    </a:lnTo>
                    <a:lnTo>
                      <a:pt x="661" y="180"/>
                    </a:lnTo>
                    <a:lnTo>
                      <a:pt x="651" y="159"/>
                    </a:lnTo>
                    <a:lnTo>
                      <a:pt x="684" y="143"/>
                    </a:lnTo>
                    <a:lnTo>
                      <a:pt x="693" y="160"/>
                    </a:lnTo>
                    <a:lnTo>
                      <a:pt x="702" y="176"/>
                    </a:lnTo>
                    <a:lnTo>
                      <a:pt x="711" y="189"/>
                    </a:lnTo>
                    <a:lnTo>
                      <a:pt x="718" y="201"/>
                    </a:lnTo>
                    <a:lnTo>
                      <a:pt x="726" y="211"/>
                    </a:lnTo>
                    <a:lnTo>
                      <a:pt x="734" y="219"/>
                    </a:lnTo>
                    <a:lnTo>
                      <a:pt x="742" y="226"/>
                    </a:lnTo>
                    <a:lnTo>
                      <a:pt x="751" y="233"/>
                    </a:lnTo>
                    <a:lnTo>
                      <a:pt x="731" y="264"/>
                    </a:lnTo>
                    <a:close/>
                    <a:moveTo>
                      <a:pt x="684" y="142"/>
                    </a:moveTo>
                    <a:lnTo>
                      <a:pt x="685" y="145"/>
                    </a:lnTo>
                    <a:lnTo>
                      <a:pt x="684" y="143"/>
                    </a:lnTo>
                    <a:lnTo>
                      <a:pt x="667" y="151"/>
                    </a:lnTo>
                    <a:lnTo>
                      <a:pt x="684" y="142"/>
                    </a:lnTo>
                    <a:close/>
                    <a:moveTo>
                      <a:pt x="651" y="160"/>
                    </a:moveTo>
                    <a:lnTo>
                      <a:pt x="637" y="135"/>
                    </a:lnTo>
                    <a:lnTo>
                      <a:pt x="627" y="115"/>
                    </a:lnTo>
                    <a:lnTo>
                      <a:pt x="619" y="102"/>
                    </a:lnTo>
                    <a:lnTo>
                      <a:pt x="612" y="93"/>
                    </a:lnTo>
                    <a:lnTo>
                      <a:pt x="609" y="89"/>
                    </a:lnTo>
                    <a:lnTo>
                      <a:pt x="606" y="87"/>
                    </a:lnTo>
                    <a:lnTo>
                      <a:pt x="602" y="86"/>
                    </a:lnTo>
                    <a:lnTo>
                      <a:pt x="599" y="85"/>
                    </a:lnTo>
                    <a:lnTo>
                      <a:pt x="591" y="85"/>
                    </a:lnTo>
                    <a:lnTo>
                      <a:pt x="582" y="87"/>
                    </a:lnTo>
                    <a:lnTo>
                      <a:pt x="576" y="50"/>
                    </a:lnTo>
                    <a:lnTo>
                      <a:pt x="595" y="47"/>
                    </a:lnTo>
                    <a:lnTo>
                      <a:pt x="610" y="46"/>
                    </a:lnTo>
                    <a:lnTo>
                      <a:pt x="616" y="47"/>
                    </a:lnTo>
                    <a:lnTo>
                      <a:pt x="621" y="48"/>
                    </a:lnTo>
                    <a:lnTo>
                      <a:pt x="626" y="51"/>
                    </a:lnTo>
                    <a:lnTo>
                      <a:pt x="631" y="54"/>
                    </a:lnTo>
                    <a:lnTo>
                      <a:pt x="636" y="60"/>
                    </a:lnTo>
                    <a:lnTo>
                      <a:pt x="642" y="66"/>
                    </a:lnTo>
                    <a:lnTo>
                      <a:pt x="647" y="74"/>
                    </a:lnTo>
                    <a:lnTo>
                      <a:pt x="652" y="84"/>
                    </a:lnTo>
                    <a:lnTo>
                      <a:pt x="666" y="109"/>
                    </a:lnTo>
                    <a:lnTo>
                      <a:pt x="684" y="142"/>
                    </a:lnTo>
                    <a:lnTo>
                      <a:pt x="651" y="160"/>
                    </a:lnTo>
                    <a:close/>
                    <a:moveTo>
                      <a:pt x="582" y="87"/>
                    </a:moveTo>
                    <a:lnTo>
                      <a:pt x="573" y="88"/>
                    </a:lnTo>
                    <a:lnTo>
                      <a:pt x="562" y="89"/>
                    </a:lnTo>
                    <a:lnTo>
                      <a:pt x="551" y="92"/>
                    </a:lnTo>
                    <a:lnTo>
                      <a:pt x="540" y="93"/>
                    </a:lnTo>
                    <a:lnTo>
                      <a:pt x="537" y="54"/>
                    </a:lnTo>
                    <a:lnTo>
                      <a:pt x="549" y="53"/>
                    </a:lnTo>
                    <a:lnTo>
                      <a:pt x="559" y="52"/>
                    </a:lnTo>
                    <a:lnTo>
                      <a:pt x="568" y="51"/>
                    </a:lnTo>
                    <a:lnTo>
                      <a:pt x="576" y="50"/>
                    </a:lnTo>
                    <a:lnTo>
                      <a:pt x="582" y="87"/>
                    </a:lnTo>
                    <a:close/>
                    <a:moveTo>
                      <a:pt x="540" y="93"/>
                    </a:moveTo>
                    <a:lnTo>
                      <a:pt x="524" y="93"/>
                    </a:lnTo>
                    <a:lnTo>
                      <a:pt x="509" y="92"/>
                    </a:lnTo>
                    <a:lnTo>
                      <a:pt x="495" y="89"/>
                    </a:lnTo>
                    <a:lnTo>
                      <a:pt x="482" y="85"/>
                    </a:lnTo>
                    <a:lnTo>
                      <a:pt x="469" y="80"/>
                    </a:lnTo>
                    <a:lnTo>
                      <a:pt x="456" y="75"/>
                    </a:lnTo>
                    <a:lnTo>
                      <a:pt x="444" y="69"/>
                    </a:lnTo>
                    <a:lnTo>
                      <a:pt x="432" y="64"/>
                    </a:lnTo>
                    <a:lnTo>
                      <a:pt x="449" y="30"/>
                    </a:lnTo>
                    <a:lnTo>
                      <a:pt x="470" y="40"/>
                    </a:lnTo>
                    <a:lnTo>
                      <a:pt x="490" y="48"/>
                    </a:lnTo>
                    <a:lnTo>
                      <a:pt x="502" y="51"/>
                    </a:lnTo>
                    <a:lnTo>
                      <a:pt x="513" y="54"/>
                    </a:lnTo>
                    <a:lnTo>
                      <a:pt x="524" y="55"/>
                    </a:lnTo>
                    <a:lnTo>
                      <a:pt x="537" y="54"/>
                    </a:lnTo>
                    <a:lnTo>
                      <a:pt x="540" y="93"/>
                    </a:lnTo>
                    <a:close/>
                    <a:moveTo>
                      <a:pt x="432" y="64"/>
                    </a:moveTo>
                    <a:lnTo>
                      <a:pt x="418" y="57"/>
                    </a:lnTo>
                    <a:lnTo>
                      <a:pt x="405" y="50"/>
                    </a:lnTo>
                    <a:lnTo>
                      <a:pt x="390" y="45"/>
                    </a:lnTo>
                    <a:lnTo>
                      <a:pt x="376" y="41"/>
                    </a:lnTo>
                    <a:lnTo>
                      <a:pt x="368" y="39"/>
                    </a:lnTo>
                    <a:lnTo>
                      <a:pt x="361" y="38"/>
                    </a:lnTo>
                    <a:lnTo>
                      <a:pt x="352" y="38"/>
                    </a:lnTo>
                    <a:lnTo>
                      <a:pt x="344" y="38"/>
                    </a:lnTo>
                    <a:lnTo>
                      <a:pt x="336" y="39"/>
                    </a:lnTo>
                    <a:lnTo>
                      <a:pt x="327" y="41"/>
                    </a:lnTo>
                    <a:lnTo>
                      <a:pt x="317" y="43"/>
                    </a:lnTo>
                    <a:lnTo>
                      <a:pt x="308" y="47"/>
                    </a:lnTo>
                    <a:lnTo>
                      <a:pt x="295" y="12"/>
                    </a:lnTo>
                    <a:lnTo>
                      <a:pt x="307" y="7"/>
                    </a:lnTo>
                    <a:lnTo>
                      <a:pt x="318" y="4"/>
                    </a:lnTo>
                    <a:lnTo>
                      <a:pt x="330" y="2"/>
                    </a:lnTo>
                    <a:lnTo>
                      <a:pt x="341" y="0"/>
                    </a:lnTo>
                    <a:lnTo>
                      <a:pt x="351" y="0"/>
                    </a:lnTo>
                    <a:lnTo>
                      <a:pt x="362" y="0"/>
                    </a:lnTo>
                    <a:lnTo>
                      <a:pt x="371" y="1"/>
                    </a:lnTo>
                    <a:lnTo>
                      <a:pt x="380" y="3"/>
                    </a:lnTo>
                    <a:lnTo>
                      <a:pt x="399" y="7"/>
                    </a:lnTo>
                    <a:lnTo>
                      <a:pt x="416" y="14"/>
                    </a:lnTo>
                    <a:lnTo>
                      <a:pt x="433" y="22"/>
                    </a:lnTo>
                    <a:lnTo>
                      <a:pt x="449" y="30"/>
                    </a:lnTo>
                    <a:lnTo>
                      <a:pt x="432" y="64"/>
                    </a:lnTo>
                    <a:close/>
                    <a:moveTo>
                      <a:pt x="308" y="47"/>
                    </a:moveTo>
                    <a:lnTo>
                      <a:pt x="307" y="47"/>
                    </a:lnTo>
                    <a:lnTo>
                      <a:pt x="308" y="47"/>
                    </a:lnTo>
                    <a:lnTo>
                      <a:pt x="302" y="30"/>
                    </a:lnTo>
                    <a:lnTo>
                      <a:pt x="308" y="47"/>
                    </a:lnTo>
                    <a:close/>
                    <a:moveTo>
                      <a:pt x="308" y="47"/>
                    </a:moveTo>
                    <a:lnTo>
                      <a:pt x="297" y="51"/>
                    </a:lnTo>
                    <a:lnTo>
                      <a:pt x="286" y="57"/>
                    </a:lnTo>
                    <a:lnTo>
                      <a:pt x="276" y="62"/>
                    </a:lnTo>
                    <a:lnTo>
                      <a:pt x="266" y="68"/>
                    </a:lnTo>
                    <a:lnTo>
                      <a:pt x="247" y="81"/>
                    </a:lnTo>
                    <a:lnTo>
                      <a:pt x="230" y="97"/>
                    </a:lnTo>
                    <a:lnTo>
                      <a:pt x="212" y="113"/>
                    </a:lnTo>
                    <a:lnTo>
                      <a:pt x="197" y="131"/>
                    </a:lnTo>
                    <a:lnTo>
                      <a:pt x="181" y="148"/>
                    </a:lnTo>
                    <a:lnTo>
                      <a:pt x="166" y="167"/>
                    </a:lnTo>
                    <a:lnTo>
                      <a:pt x="137" y="142"/>
                    </a:lnTo>
                    <a:lnTo>
                      <a:pt x="154" y="123"/>
                    </a:lnTo>
                    <a:lnTo>
                      <a:pt x="170" y="104"/>
                    </a:lnTo>
                    <a:lnTo>
                      <a:pt x="188" y="85"/>
                    </a:lnTo>
                    <a:lnTo>
                      <a:pt x="206" y="67"/>
                    </a:lnTo>
                    <a:lnTo>
                      <a:pt x="216" y="59"/>
                    </a:lnTo>
                    <a:lnTo>
                      <a:pt x="226" y="50"/>
                    </a:lnTo>
                    <a:lnTo>
                      <a:pt x="237" y="42"/>
                    </a:lnTo>
                    <a:lnTo>
                      <a:pt x="247" y="35"/>
                    </a:lnTo>
                    <a:lnTo>
                      <a:pt x="259" y="29"/>
                    </a:lnTo>
                    <a:lnTo>
                      <a:pt x="270" y="23"/>
                    </a:lnTo>
                    <a:lnTo>
                      <a:pt x="282" y="16"/>
                    </a:lnTo>
                    <a:lnTo>
                      <a:pt x="295" y="11"/>
                    </a:lnTo>
                    <a:lnTo>
                      <a:pt x="308" y="47"/>
                    </a:lnTo>
                    <a:close/>
                    <a:moveTo>
                      <a:pt x="166" y="167"/>
                    </a:moveTo>
                    <a:lnTo>
                      <a:pt x="146" y="189"/>
                    </a:lnTo>
                    <a:lnTo>
                      <a:pt x="128" y="211"/>
                    </a:lnTo>
                    <a:lnTo>
                      <a:pt x="118" y="221"/>
                    </a:lnTo>
                    <a:lnTo>
                      <a:pt x="108" y="230"/>
                    </a:lnTo>
                    <a:lnTo>
                      <a:pt x="98" y="240"/>
                    </a:lnTo>
                    <a:lnTo>
                      <a:pt x="87" y="248"/>
                    </a:lnTo>
                    <a:lnTo>
                      <a:pt x="65" y="217"/>
                    </a:lnTo>
                    <a:lnTo>
                      <a:pt x="74" y="210"/>
                    </a:lnTo>
                    <a:lnTo>
                      <a:pt x="84" y="202"/>
                    </a:lnTo>
                    <a:lnTo>
                      <a:pt x="92" y="193"/>
                    </a:lnTo>
                    <a:lnTo>
                      <a:pt x="101" y="184"/>
                    </a:lnTo>
                    <a:lnTo>
                      <a:pt x="119" y="164"/>
                    </a:lnTo>
                    <a:lnTo>
                      <a:pt x="137" y="142"/>
                    </a:lnTo>
                    <a:lnTo>
                      <a:pt x="166" y="167"/>
                    </a:lnTo>
                    <a:close/>
                    <a:moveTo>
                      <a:pt x="87" y="248"/>
                    </a:moveTo>
                    <a:lnTo>
                      <a:pt x="70" y="260"/>
                    </a:lnTo>
                    <a:lnTo>
                      <a:pt x="58" y="273"/>
                    </a:lnTo>
                    <a:lnTo>
                      <a:pt x="48" y="284"/>
                    </a:lnTo>
                    <a:lnTo>
                      <a:pt x="40" y="293"/>
                    </a:lnTo>
                    <a:lnTo>
                      <a:pt x="7" y="276"/>
                    </a:lnTo>
                    <a:lnTo>
                      <a:pt x="12" y="270"/>
                    </a:lnTo>
                    <a:lnTo>
                      <a:pt x="17" y="262"/>
                    </a:lnTo>
                    <a:lnTo>
                      <a:pt x="22" y="255"/>
                    </a:lnTo>
                    <a:lnTo>
                      <a:pt x="29" y="248"/>
                    </a:lnTo>
                    <a:lnTo>
                      <a:pt x="46" y="233"/>
                    </a:lnTo>
                    <a:lnTo>
                      <a:pt x="65" y="217"/>
                    </a:lnTo>
                    <a:lnTo>
                      <a:pt x="87" y="248"/>
                    </a:lnTo>
                    <a:close/>
                    <a:moveTo>
                      <a:pt x="40" y="293"/>
                    </a:moveTo>
                    <a:lnTo>
                      <a:pt x="14" y="344"/>
                    </a:lnTo>
                    <a:lnTo>
                      <a:pt x="40" y="293"/>
                    </a:lnTo>
                    <a:lnTo>
                      <a:pt x="24" y="285"/>
                    </a:lnTo>
                    <a:lnTo>
                      <a:pt x="40" y="293"/>
                    </a:lnTo>
                    <a:close/>
                    <a:moveTo>
                      <a:pt x="40" y="293"/>
                    </a:moveTo>
                    <a:lnTo>
                      <a:pt x="38" y="298"/>
                    </a:lnTo>
                    <a:lnTo>
                      <a:pt x="38" y="303"/>
                    </a:lnTo>
                    <a:lnTo>
                      <a:pt x="0" y="308"/>
                    </a:lnTo>
                    <a:lnTo>
                      <a:pt x="0" y="300"/>
                    </a:lnTo>
                    <a:lnTo>
                      <a:pt x="1" y="292"/>
                    </a:lnTo>
                    <a:lnTo>
                      <a:pt x="3" y="284"/>
                    </a:lnTo>
                    <a:lnTo>
                      <a:pt x="7" y="276"/>
                    </a:lnTo>
                    <a:lnTo>
                      <a:pt x="40" y="293"/>
                    </a:lnTo>
                    <a:close/>
                    <a:moveTo>
                      <a:pt x="38" y="303"/>
                    </a:moveTo>
                    <a:lnTo>
                      <a:pt x="39" y="304"/>
                    </a:lnTo>
                    <a:lnTo>
                      <a:pt x="20" y="335"/>
                    </a:lnTo>
                    <a:lnTo>
                      <a:pt x="13" y="330"/>
                    </a:lnTo>
                    <a:lnTo>
                      <a:pt x="6" y="324"/>
                    </a:lnTo>
                    <a:lnTo>
                      <a:pt x="3" y="316"/>
                    </a:lnTo>
                    <a:lnTo>
                      <a:pt x="0" y="308"/>
                    </a:lnTo>
                    <a:lnTo>
                      <a:pt x="38" y="303"/>
                    </a:lnTo>
                    <a:close/>
                    <a:moveTo>
                      <a:pt x="39" y="304"/>
                    </a:moveTo>
                    <a:lnTo>
                      <a:pt x="44" y="306"/>
                    </a:lnTo>
                    <a:lnTo>
                      <a:pt x="50" y="308"/>
                    </a:lnTo>
                    <a:lnTo>
                      <a:pt x="57" y="309"/>
                    </a:lnTo>
                    <a:lnTo>
                      <a:pt x="66" y="310"/>
                    </a:lnTo>
                    <a:lnTo>
                      <a:pt x="64" y="348"/>
                    </a:lnTo>
                    <a:lnTo>
                      <a:pt x="51" y="346"/>
                    </a:lnTo>
                    <a:lnTo>
                      <a:pt x="38" y="344"/>
                    </a:lnTo>
                    <a:lnTo>
                      <a:pt x="28" y="341"/>
                    </a:lnTo>
                    <a:lnTo>
                      <a:pt x="20" y="335"/>
                    </a:lnTo>
                    <a:lnTo>
                      <a:pt x="39" y="304"/>
                    </a:lnTo>
                    <a:close/>
                    <a:moveTo>
                      <a:pt x="66" y="310"/>
                    </a:moveTo>
                    <a:lnTo>
                      <a:pt x="67" y="310"/>
                    </a:lnTo>
                    <a:lnTo>
                      <a:pt x="65" y="328"/>
                    </a:lnTo>
                    <a:lnTo>
                      <a:pt x="66" y="310"/>
                    </a:lnTo>
                    <a:close/>
                    <a:moveTo>
                      <a:pt x="67" y="310"/>
                    </a:moveTo>
                    <a:lnTo>
                      <a:pt x="84" y="311"/>
                    </a:lnTo>
                    <a:lnTo>
                      <a:pt x="103" y="311"/>
                    </a:lnTo>
                    <a:lnTo>
                      <a:pt x="125" y="311"/>
                    </a:lnTo>
                    <a:lnTo>
                      <a:pt x="147" y="310"/>
                    </a:lnTo>
                    <a:lnTo>
                      <a:pt x="149" y="347"/>
                    </a:lnTo>
                    <a:lnTo>
                      <a:pt x="125" y="348"/>
                    </a:lnTo>
                    <a:lnTo>
                      <a:pt x="102" y="349"/>
                    </a:lnTo>
                    <a:lnTo>
                      <a:pt x="82" y="349"/>
                    </a:lnTo>
                    <a:lnTo>
                      <a:pt x="63" y="347"/>
                    </a:lnTo>
                    <a:lnTo>
                      <a:pt x="67" y="310"/>
                    </a:lnTo>
                    <a:close/>
                    <a:moveTo>
                      <a:pt x="147" y="310"/>
                    </a:moveTo>
                    <a:lnTo>
                      <a:pt x="173" y="309"/>
                    </a:lnTo>
                    <a:lnTo>
                      <a:pt x="199" y="308"/>
                    </a:lnTo>
                    <a:lnTo>
                      <a:pt x="226" y="308"/>
                    </a:lnTo>
                    <a:lnTo>
                      <a:pt x="251" y="309"/>
                    </a:lnTo>
                    <a:lnTo>
                      <a:pt x="275" y="312"/>
                    </a:lnTo>
                    <a:lnTo>
                      <a:pt x="299" y="316"/>
                    </a:lnTo>
                    <a:lnTo>
                      <a:pt x="309" y="319"/>
                    </a:lnTo>
                    <a:lnTo>
                      <a:pt x="319" y="322"/>
                    </a:lnTo>
                    <a:lnTo>
                      <a:pt x="329" y="326"/>
                    </a:lnTo>
                    <a:lnTo>
                      <a:pt x="337" y="331"/>
                    </a:lnTo>
                    <a:lnTo>
                      <a:pt x="317" y="363"/>
                    </a:lnTo>
                    <a:lnTo>
                      <a:pt x="310" y="359"/>
                    </a:lnTo>
                    <a:lnTo>
                      <a:pt x="303" y="356"/>
                    </a:lnTo>
                    <a:lnTo>
                      <a:pt x="295" y="353"/>
                    </a:lnTo>
                    <a:lnTo>
                      <a:pt x="285" y="351"/>
                    </a:lnTo>
                    <a:lnTo>
                      <a:pt x="266" y="348"/>
                    </a:lnTo>
                    <a:lnTo>
                      <a:pt x="243" y="346"/>
                    </a:lnTo>
                    <a:lnTo>
                      <a:pt x="221" y="346"/>
                    </a:lnTo>
                    <a:lnTo>
                      <a:pt x="197" y="346"/>
                    </a:lnTo>
                    <a:lnTo>
                      <a:pt x="173" y="347"/>
                    </a:lnTo>
                    <a:lnTo>
                      <a:pt x="149" y="347"/>
                    </a:lnTo>
                    <a:lnTo>
                      <a:pt x="147" y="310"/>
                    </a:lnTo>
                    <a:close/>
                    <a:moveTo>
                      <a:pt x="337" y="331"/>
                    </a:moveTo>
                    <a:lnTo>
                      <a:pt x="338" y="331"/>
                    </a:lnTo>
                    <a:lnTo>
                      <a:pt x="339" y="332"/>
                    </a:lnTo>
                    <a:lnTo>
                      <a:pt x="328" y="347"/>
                    </a:lnTo>
                    <a:lnTo>
                      <a:pt x="337" y="331"/>
                    </a:lnTo>
                    <a:close/>
                    <a:moveTo>
                      <a:pt x="339" y="332"/>
                    </a:moveTo>
                    <a:lnTo>
                      <a:pt x="349" y="340"/>
                    </a:lnTo>
                    <a:lnTo>
                      <a:pt x="360" y="348"/>
                    </a:lnTo>
                    <a:lnTo>
                      <a:pt x="336" y="378"/>
                    </a:lnTo>
                    <a:lnTo>
                      <a:pt x="327" y="369"/>
                    </a:lnTo>
                    <a:lnTo>
                      <a:pt x="316" y="362"/>
                    </a:lnTo>
                    <a:lnTo>
                      <a:pt x="339" y="332"/>
                    </a:lnTo>
                    <a:close/>
                    <a:moveTo>
                      <a:pt x="360" y="348"/>
                    </a:moveTo>
                    <a:lnTo>
                      <a:pt x="376" y="360"/>
                    </a:lnTo>
                    <a:lnTo>
                      <a:pt x="393" y="373"/>
                    </a:lnTo>
                    <a:lnTo>
                      <a:pt x="403" y="379"/>
                    </a:lnTo>
                    <a:lnTo>
                      <a:pt x="412" y="384"/>
                    </a:lnTo>
                    <a:lnTo>
                      <a:pt x="421" y="389"/>
                    </a:lnTo>
                    <a:lnTo>
                      <a:pt x="431" y="393"/>
                    </a:lnTo>
                    <a:lnTo>
                      <a:pt x="440" y="396"/>
                    </a:lnTo>
                    <a:lnTo>
                      <a:pt x="449" y="398"/>
                    </a:lnTo>
                    <a:lnTo>
                      <a:pt x="459" y="400"/>
                    </a:lnTo>
                    <a:lnTo>
                      <a:pt x="469" y="400"/>
                    </a:lnTo>
                    <a:lnTo>
                      <a:pt x="479" y="399"/>
                    </a:lnTo>
                    <a:lnTo>
                      <a:pt x="489" y="398"/>
                    </a:lnTo>
                    <a:lnTo>
                      <a:pt x="501" y="394"/>
                    </a:lnTo>
                    <a:lnTo>
                      <a:pt x="511" y="389"/>
                    </a:lnTo>
                    <a:lnTo>
                      <a:pt x="528" y="423"/>
                    </a:lnTo>
                    <a:lnTo>
                      <a:pt x="514" y="429"/>
                    </a:lnTo>
                    <a:lnTo>
                      <a:pt x="500" y="434"/>
                    </a:lnTo>
                    <a:lnTo>
                      <a:pt x="486" y="437"/>
                    </a:lnTo>
                    <a:lnTo>
                      <a:pt x="473" y="439"/>
                    </a:lnTo>
                    <a:lnTo>
                      <a:pt x="459" y="439"/>
                    </a:lnTo>
                    <a:lnTo>
                      <a:pt x="447" y="437"/>
                    </a:lnTo>
                    <a:lnTo>
                      <a:pt x="435" y="435"/>
                    </a:lnTo>
                    <a:lnTo>
                      <a:pt x="423" y="431"/>
                    </a:lnTo>
                    <a:lnTo>
                      <a:pt x="411" y="426"/>
                    </a:lnTo>
                    <a:lnTo>
                      <a:pt x="400" y="421"/>
                    </a:lnTo>
                    <a:lnTo>
                      <a:pt x="389" y="415"/>
                    </a:lnTo>
                    <a:lnTo>
                      <a:pt x="378" y="408"/>
                    </a:lnTo>
                    <a:lnTo>
                      <a:pt x="356" y="393"/>
                    </a:lnTo>
                    <a:lnTo>
                      <a:pt x="336" y="378"/>
                    </a:lnTo>
                    <a:lnTo>
                      <a:pt x="360" y="348"/>
                    </a:lnTo>
                    <a:close/>
                    <a:moveTo>
                      <a:pt x="511" y="389"/>
                    </a:moveTo>
                    <a:lnTo>
                      <a:pt x="512" y="389"/>
                    </a:lnTo>
                    <a:lnTo>
                      <a:pt x="519" y="406"/>
                    </a:lnTo>
                    <a:lnTo>
                      <a:pt x="511" y="389"/>
                    </a:lnTo>
                    <a:close/>
                    <a:moveTo>
                      <a:pt x="512" y="389"/>
                    </a:moveTo>
                    <a:lnTo>
                      <a:pt x="532" y="378"/>
                    </a:lnTo>
                    <a:lnTo>
                      <a:pt x="554" y="365"/>
                    </a:lnTo>
                    <a:lnTo>
                      <a:pt x="574" y="352"/>
                    </a:lnTo>
                    <a:lnTo>
                      <a:pt x="594" y="339"/>
                    </a:lnTo>
                    <a:lnTo>
                      <a:pt x="615" y="369"/>
                    </a:lnTo>
                    <a:lnTo>
                      <a:pt x="594" y="384"/>
                    </a:lnTo>
                    <a:lnTo>
                      <a:pt x="574" y="397"/>
                    </a:lnTo>
                    <a:lnTo>
                      <a:pt x="551" y="411"/>
                    </a:lnTo>
                    <a:lnTo>
                      <a:pt x="527" y="423"/>
                    </a:lnTo>
                    <a:lnTo>
                      <a:pt x="512" y="389"/>
                    </a:lnTo>
                    <a:close/>
                    <a:moveTo>
                      <a:pt x="594" y="339"/>
                    </a:moveTo>
                    <a:lnTo>
                      <a:pt x="610" y="327"/>
                    </a:lnTo>
                    <a:lnTo>
                      <a:pt x="626" y="316"/>
                    </a:lnTo>
                    <a:lnTo>
                      <a:pt x="642" y="307"/>
                    </a:lnTo>
                    <a:lnTo>
                      <a:pt x="657" y="297"/>
                    </a:lnTo>
                    <a:lnTo>
                      <a:pt x="672" y="290"/>
                    </a:lnTo>
                    <a:lnTo>
                      <a:pt x="688" y="285"/>
                    </a:lnTo>
                    <a:lnTo>
                      <a:pt x="696" y="283"/>
                    </a:lnTo>
                    <a:lnTo>
                      <a:pt x="703" y="281"/>
                    </a:lnTo>
                    <a:lnTo>
                      <a:pt x="712" y="281"/>
                    </a:lnTo>
                    <a:lnTo>
                      <a:pt x="719" y="280"/>
                    </a:lnTo>
                    <a:lnTo>
                      <a:pt x="719" y="318"/>
                    </a:lnTo>
                    <a:lnTo>
                      <a:pt x="707" y="319"/>
                    </a:lnTo>
                    <a:lnTo>
                      <a:pt x="695" y="322"/>
                    </a:lnTo>
                    <a:lnTo>
                      <a:pt x="683" y="327"/>
                    </a:lnTo>
                    <a:lnTo>
                      <a:pt x="670" y="333"/>
                    </a:lnTo>
                    <a:lnTo>
                      <a:pt x="644" y="350"/>
                    </a:lnTo>
                    <a:lnTo>
                      <a:pt x="615" y="369"/>
                    </a:lnTo>
                    <a:lnTo>
                      <a:pt x="594" y="339"/>
                    </a:lnTo>
                    <a:close/>
                    <a:moveTo>
                      <a:pt x="719" y="280"/>
                    </a:moveTo>
                    <a:lnTo>
                      <a:pt x="750" y="280"/>
                    </a:lnTo>
                    <a:lnTo>
                      <a:pt x="785" y="278"/>
                    </a:lnTo>
                    <a:lnTo>
                      <a:pt x="819" y="276"/>
                    </a:lnTo>
                    <a:lnTo>
                      <a:pt x="847" y="274"/>
                    </a:lnTo>
                    <a:lnTo>
                      <a:pt x="853" y="311"/>
                    </a:lnTo>
                    <a:lnTo>
                      <a:pt x="823" y="314"/>
                    </a:lnTo>
                    <a:lnTo>
                      <a:pt x="787" y="316"/>
                    </a:lnTo>
                    <a:lnTo>
                      <a:pt x="751" y="317"/>
                    </a:lnTo>
                    <a:lnTo>
                      <a:pt x="719" y="318"/>
                    </a:lnTo>
                    <a:lnTo>
                      <a:pt x="719" y="280"/>
                    </a:lnTo>
                    <a:close/>
                    <a:moveTo>
                      <a:pt x="847" y="274"/>
                    </a:moveTo>
                    <a:lnTo>
                      <a:pt x="857" y="272"/>
                    </a:lnTo>
                    <a:lnTo>
                      <a:pt x="862" y="271"/>
                    </a:lnTo>
                    <a:lnTo>
                      <a:pt x="872" y="307"/>
                    </a:lnTo>
                    <a:lnTo>
                      <a:pt x="863" y="309"/>
                    </a:lnTo>
                    <a:lnTo>
                      <a:pt x="853" y="311"/>
                    </a:lnTo>
                    <a:lnTo>
                      <a:pt x="847" y="274"/>
                    </a:lnTo>
                    <a:close/>
                    <a:moveTo>
                      <a:pt x="862" y="271"/>
                    </a:moveTo>
                    <a:lnTo>
                      <a:pt x="865" y="271"/>
                    </a:lnTo>
                    <a:lnTo>
                      <a:pt x="867" y="272"/>
                    </a:lnTo>
                    <a:lnTo>
                      <a:pt x="869" y="273"/>
                    </a:lnTo>
                    <a:lnTo>
                      <a:pt x="871" y="276"/>
                    </a:lnTo>
                    <a:lnTo>
                      <a:pt x="872" y="282"/>
                    </a:lnTo>
                    <a:lnTo>
                      <a:pt x="872" y="289"/>
                    </a:lnTo>
                    <a:lnTo>
                      <a:pt x="871" y="296"/>
                    </a:lnTo>
                    <a:lnTo>
                      <a:pt x="868" y="300"/>
                    </a:lnTo>
                    <a:lnTo>
                      <a:pt x="866" y="303"/>
                    </a:lnTo>
                    <a:lnTo>
                      <a:pt x="864" y="303"/>
                    </a:lnTo>
                    <a:lnTo>
                      <a:pt x="861" y="302"/>
                    </a:lnTo>
                    <a:lnTo>
                      <a:pt x="858" y="299"/>
                    </a:lnTo>
                    <a:lnTo>
                      <a:pt x="885" y="273"/>
                    </a:lnTo>
                    <a:lnTo>
                      <a:pt x="890" y="279"/>
                    </a:lnTo>
                    <a:lnTo>
                      <a:pt x="893" y="284"/>
                    </a:lnTo>
                    <a:lnTo>
                      <a:pt x="895" y="289"/>
                    </a:lnTo>
                    <a:lnTo>
                      <a:pt x="894" y="293"/>
                    </a:lnTo>
                    <a:lnTo>
                      <a:pt x="891" y="297"/>
                    </a:lnTo>
                    <a:lnTo>
                      <a:pt x="887" y="302"/>
                    </a:lnTo>
                    <a:lnTo>
                      <a:pt x="880" y="305"/>
                    </a:lnTo>
                    <a:lnTo>
                      <a:pt x="872" y="307"/>
                    </a:lnTo>
                    <a:lnTo>
                      <a:pt x="862" y="271"/>
                    </a:lnTo>
                    <a:close/>
                    <a:moveTo>
                      <a:pt x="885" y="273"/>
                    </a:moveTo>
                    <a:lnTo>
                      <a:pt x="870" y="259"/>
                    </a:lnTo>
                    <a:lnTo>
                      <a:pt x="885" y="273"/>
                    </a:lnTo>
                    <a:lnTo>
                      <a:pt x="871" y="286"/>
                    </a:lnTo>
                    <a:lnTo>
                      <a:pt x="885" y="273"/>
                    </a:lnTo>
                    <a:close/>
                    <a:moveTo>
                      <a:pt x="858" y="299"/>
                    </a:moveTo>
                    <a:lnTo>
                      <a:pt x="860" y="300"/>
                    </a:lnTo>
                    <a:lnTo>
                      <a:pt x="862" y="303"/>
                    </a:lnTo>
                    <a:lnTo>
                      <a:pt x="871" y="267"/>
                    </a:lnTo>
                    <a:lnTo>
                      <a:pt x="878" y="269"/>
                    </a:lnTo>
                    <a:lnTo>
                      <a:pt x="885" y="273"/>
                    </a:lnTo>
                    <a:lnTo>
                      <a:pt x="858" y="299"/>
                    </a:lnTo>
                    <a:close/>
                    <a:moveTo>
                      <a:pt x="871" y="265"/>
                    </a:moveTo>
                    <a:lnTo>
                      <a:pt x="872" y="267"/>
                    </a:lnTo>
                    <a:lnTo>
                      <a:pt x="871" y="267"/>
                    </a:lnTo>
                    <a:lnTo>
                      <a:pt x="867" y="284"/>
                    </a:lnTo>
                    <a:lnTo>
                      <a:pt x="871" y="26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48" name="Freeform 2268">
                <a:extLst>
                  <a:ext uri="{FF2B5EF4-FFF2-40B4-BE49-F238E27FC236}">
                    <a16:creationId xmlns:a16="http://schemas.microsoft.com/office/drawing/2014/main" id="{9A66C919-D872-4FE6-B109-A39D86835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2" y="3328"/>
                <a:ext cx="44" cy="23"/>
              </a:xfrm>
              <a:custGeom>
                <a:avLst/>
                <a:gdLst>
                  <a:gd name="T0" fmla="*/ 3 w 665"/>
                  <a:gd name="T1" fmla="*/ 0 h 339"/>
                  <a:gd name="T2" fmla="*/ 3 w 665"/>
                  <a:gd name="T3" fmla="*/ 0 h 339"/>
                  <a:gd name="T4" fmla="*/ 3 w 665"/>
                  <a:gd name="T5" fmla="*/ 0 h 339"/>
                  <a:gd name="T6" fmla="*/ 2 w 665"/>
                  <a:gd name="T7" fmla="*/ 0 h 339"/>
                  <a:gd name="T8" fmla="*/ 2 w 665"/>
                  <a:gd name="T9" fmla="*/ 0 h 339"/>
                  <a:gd name="T10" fmla="*/ 2 w 665"/>
                  <a:gd name="T11" fmla="*/ 0 h 339"/>
                  <a:gd name="T12" fmla="*/ 2 w 665"/>
                  <a:gd name="T13" fmla="*/ 0 h 339"/>
                  <a:gd name="T14" fmla="*/ 2 w 665"/>
                  <a:gd name="T15" fmla="*/ 0 h 339"/>
                  <a:gd name="T16" fmla="*/ 2 w 665"/>
                  <a:gd name="T17" fmla="*/ 0 h 339"/>
                  <a:gd name="T18" fmla="*/ 2 w 665"/>
                  <a:gd name="T19" fmla="*/ 0 h 339"/>
                  <a:gd name="T20" fmla="*/ 2 w 665"/>
                  <a:gd name="T21" fmla="*/ 0 h 339"/>
                  <a:gd name="T22" fmla="*/ 1 w 665"/>
                  <a:gd name="T23" fmla="*/ 0 h 339"/>
                  <a:gd name="T24" fmla="*/ 1 w 665"/>
                  <a:gd name="T25" fmla="*/ 0 h 339"/>
                  <a:gd name="T26" fmla="*/ 1 w 665"/>
                  <a:gd name="T27" fmla="*/ 0 h 339"/>
                  <a:gd name="T28" fmla="*/ 1 w 665"/>
                  <a:gd name="T29" fmla="*/ 0 h 339"/>
                  <a:gd name="T30" fmla="*/ 1 w 665"/>
                  <a:gd name="T31" fmla="*/ 0 h 339"/>
                  <a:gd name="T32" fmla="*/ 1 w 665"/>
                  <a:gd name="T33" fmla="*/ 0 h 339"/>
                  <a:gd name="T34" fmla="*/ 0 w 665"/>
                  <a:gd name="T35" fmla="*/ 0 h 339"/>
                  <a:gd name="T36" fmla="*/ 0 w 665"/>
                  <a:gd name="T37" fmla="*/ 0 h 339"/>
                  <a:gd name="T38" fmla="*/ 0 w 665"/>
                  <a:gd name="T39" fmla="*/ 0 h 339"/>
                  <a:gd name="T40" fmla="*/ 0 w 665"/>
                  <a:gd name="T41" fmla="*/ 0 h 339"/>
                  <a:gd name="T42" fmla="*/ 0 w 665"/>
                  <a:gd name="T43" fmla="*/ 0 h 339"/>
                  <a:gd name="T44" fmla="*/ 0 w 665"/>
                  <a:gd name="T45" fmla="*/ 0 h 339"/>
                  <a:gd name="T46" fmla="*/ 0 w 665"/>
                  <a:gd name="T47" fmla="*/ 0 h 339"/>
                  <a:gd name="T48" fmla="*/ 0 w 665"/>
                  <a:gd name="T49" fmla="*/ 0 h 339"/>
                  <a:gd name="T50" fmla="*/ 0 w 665"/>
                  <a:gd name="T51" fmla="*/ 0 h 339"/>
                  <a:gd name="T52" fmla="*/ 0 w 665"/>
                  <a:gd name="T53" fmla="*/ 0 h 339"/>
                  <a:gd name="T54" fmla="*/ 0 w 665"/>
                  <a:gd name="T55" fmla="*/ 1 h 339"/>
                  <a:gd name="T56" fmla="*/ 0 w 665"/>
                  <a:gd name="T57" fmla="*/ 1 h 339"/>
                  <a:gd name="T58" fmla="*/ 0 w 665"/>
                  <a:gd name="T59" fmla="*/ 1 h 339"/>
                  <a:gd name="T60" fmla="*/ 0 w 665"/>
                  <a:gd name="T61" fmla="*/ 1 h 339"/>
                  <a:gd name="T62" fmla="*/ 0 w 665"/>
                  <a:gd name="T63" fmla="*/ 1 h 339"/>
                  <a:gd name="T64" fmla="*/ 1 w 665"/>
                  <a:gd name="T65" fmla="*/ 1 h 339"/>
                  <a:gd name="T66" fmla="*/ 1 w 665"/>
                  <a:gd name="T67" fmla="*/ 1 h 339"/>
                  <a:gd name="T68" fmla="*/ 1 w 665"/>
                  <a:gd name="T69" fmla="*/ 1 h 339"/>
                  <a:gd name="T70" fmla="*/ 1 w 665"/>
                  <a:gd name="T71" fmla="*/ 1 h 339"/>
                  <a:gd name="T72" fmla="*/ 1 w 665"/>
                  <a:gd name="T73" fmla="*/ 2 h 339"/>
                  <a:gd name="T74" fmla="*/ 1 w 665"/>
                  <a:gd name="T75" fmla="*/ 2 h 339"/>
                  <a:gd name="T76" fmla="*/ 1 w 665"/>
                  <a:gd name="T77" fmla="*/ 2 h 339"/>
                  <a:gd name="T78" fmla="*/ 1 w 665"/>
                  <a:gd name="T79" fmla="*/ 2 h 339"/>
                  <a:gd name="T80" fmla="*/ 1 w 665"/>
                  <a:gd name="T81" fmla="*/ 1 h 339"/>
                  <a:gd name="T82" fmla="*/ 2 w 665"/>
                  <a:gd name="T83" fmla="*/ 1 h 339"/>
                  <a:gd name="T84" fmla="*/ 2 w 665"/>
                  <a:gd name="T85" fmla="*/ 1 h 339"/>
                  <a:gd name="T86" fmla="*/ 2 w 665"/>
                  <a:gd name="T87" fmla="*/ 1 h 339"/>
                  <a:gd name="T88" fmla="*/ 3 w 665"/>
                  <a:gd name="T89" fmla="*/ 1 h 339"/>
                  <a:gd name="T90" fmla="*/ 3 w 665"/>
                  <a:gd name="T91" fmla="*/ 1 h 339"/>
                  <a:gd name="T92" fmla="*/ 3 w 665"/>
                  <a:gd name="T93" fmla="*/ 1 h 339"/>
                  <a:gd name="T94" fmla="*/ 3 w 665"/>
                  <a:gd name="T95" fmla="*/ 1 h 339"/>
                  <a:gd name="T96" fmla="*/ 3 w 665"/>
                  <a:gd name="T97" fmla="*/ 0 h 339"/>
                  <a:gd name="T98" fmla="*/ 3 w 665"/>
                  <a:gd name="T99" fmla="*/ 0 h 33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665" h="339">
                    <a:moveTo>
                      <a:pt x="657" y="86"/>
                    </a:moveTo>
                    <a:lnTo>
                      <a:pt x="647" y="75"/>
                    </a:lnTo>
                    <a:lnTo>
                      <a:pt x="637" y="65"/>
                    </a:lnTo>
                    <a:lnTo>
                      <a:pt x="625" y="55"/>
                    </a:lnTo>
                    <a:lnTo>
                      <a:pt x="612" y="46"/>
                    </a:lnTo>
                    <a:lnTo>
                      <a:pt x="598" y="35"/>
                    </a:lnTo>
                    <a:lnTo>
                      <a:pt x="583" y="27"/>
                    </a:lnTo>
                    <a:lnTo>
                      <a:pt x="566" y="19"/>
                    </a:lnTo>
                    <a:lnTo>
                      <a:pt x="548" y="12"/>
                    </a:lnTo>
                    <a:lnTo>
                      <a:pt x="528" y="7"/>
                    </a:lnTo>
                    <a:lnTo>
                      <a:pt x="507" y="2"/>
                    </a:lnTo>
                    <a:lnTo>
                      <a:pt x="496" y="1"/>
                    </a:lnTo>
                    <a:lnTo>
                      <a:pt x="485" y="0"/>
                    </a:lnTo>
                    <a:lnTo>
                      <a:pt x="473" y="0"/>
                    </a:lnTo>
                    <a:lnTo>
                      <a:pt x="461" y="0"/>
                    </a:lnTo>
                    <a:lnTo>
                      <a:pt x="449" y="1"/>
                    </a:lnTo>
                    <a:lnTo>
                      <a:pt x="436" y="2"/>
                    </a:lnTo>
                    <a:lnTo>
                      <a:pt x="423" y="5"/>
                    </a:lnTo>
                    <a:lnTo>
                      <a:pt x="409" y="8"/>
                    </a:lnTo>
                    <a:lnTo>
                      <a:pt x="395" y="12"/>
                    </a:lnTo>
                    <a:lnTo>
                      <a:pt x="381" y="16"/>
                    </a:lnTo>
                    <a:lnTo>
                      <a:pt x="365" y="21"/>
                    </a:lnTo>
                    <a:lnTo>
                      <a:pt x="350" y="26"/>
                    </a:lnTo>
                    <a:lnTo>
                      <a:pt x="310" y="40"/>
                    </a:lnTo>
                    <a:lnTo>
                      <a:pt x="276" y="52"/>
                    </a:lnTo>
                    <a:lnTo>
                      <a:pt x="260" y="55"/>
                    </a:lnTo>
                    <a:lnTo>
                      <a:pt x="247" y="58"/>
                    </a:lnTo>
                    <a:lnTo>
                      <a:pt x="234" y="61"/>
                    </a:lnTo>
                    <a:lnTo>
                      <a:pt x="222" y="62"/>
                    </a:lnTo>
                    <a:lnTo>
                      <a:pt x="201" y="64"/>
                    </a:lnTo>
                    <a:lnTo>
                      <a:pt x="183" y="63"/>
                    </a:lnTo>
                    <a:lnTo>
                      <a:pt x="168" y="61"/>
                    </a:lnTo>
                    <a:lnTo>
                      <a:pt x="155" y="58"/>
                    </a:lnTo>
                    <a:lnTo>
                      <a:pt x="133" y="52"/>
                    </a:lnTo>
                    <a:lnTo>
                      <a:pt x="112" y="47"/>
                    </a:lnTo>
                    <a:lnTo>
                      <a:pt x="101" y="47"/>
                    </a:lnTo>
                    <a:lnTo>
                      <a:pt x="87" y="48"/>
                    </a:lnTo>
                    <a:lnTo>
                      <a:pt x="72" y="53"/>
                    </a:lnTo>
                    <a:lnTo>
                      <a:pt x="54" y="60"/>
                    </a:lnTo>
                    <a:lnTo>
                      <a:pt x="37" y="67"/>
                    </a:lnTo>
                    <a:lnTo>
                      <a:pt x="23" y="72"/>
                    </a:lnTo>
                    <a:lnTo>
                      <a:pt x="12" y="75"/>
                    </a:lnTo>
                    <a:lnTo>
                      <a:pt x="5" y="77"/>
                    </a:lnTo>
                    <a:lnTo>
                      <a:pt x="1" y="77"/>
                    </a:lnTo>
                    <a:lnTo>
                      <a:pt x="0" y="77"/>
                    </a:lnTo>
                    <a:lnTo>
                      <a:pt x="1" y="75"/>
                    </a:lnTo>
                    <a:lnTo>
                      <a:pt x="3" y="74"/>
                    </a:lnTo>
                    <a:lnTo>
                      <a:pt x="7" y="74"/>
                    </a:lnTo>
                    <a:lnTo>
                      <a:pt x="12" y="74"/>
                    </a:lnTo>
                    <a:lnTo>
                      <a:pt x="17" y="77"/>
                    </a:lnTo>
                    <a:lnTo>
                      <a:pt x="24" y="81"/>
                    </a:lnTo>
                    <a:lnTo>
                      <a:pt x="30" y="87"/>
                    </a:lnTo>
                    <a:lnTo>
                      <a:pt x="35" y="95"/>
                    </a:lnTo>
                    <a:lnTo>
                      <a:pt x="38" y="101"/>
                    </a:lnTo>
                    <a:lnTo>
                      <a:pt x="40" y="107"/>
                    </a:lnTo>
                    <a:lnTo>
                      <a:pt x="42" y="115"/>
                    </a:lnTo>
                    <a:lnTo>
                      <a:pt x="43" y="123"/>
                    </a:lnTo>
                    <a:lnTo>
                      <a:pt x="46" y="140"/>
                    </a:lnTo>
                    <a:lnTo>
                      <a:pt x="51" y="160"/>
                    </a:lnTo>
                    <a:lnTo>
                      <a:pt x="59" y="180"/>
                    </a:lnTo>
                    <a:lnTo>
                      <a:pt x="68" y="201"/>
                    </a:lnTo>
                    <a:lnTo>
                      <a:pt x="78" y="222"/>
                    </a:lnTo>
                    <a:lnTo>
                      <a:pt x="91" y="242"/>
                    </a:lnTo>
                    <a:lnTo>
                      <a:pt x="105" y="262"/>
                    </a:lnTo>
                    <a:lnTo>
                      <a:pt x="119" y="280"/>
                    </a:lnTo>
                    <a:lnTo>
                      <a:pt x="128" y="289"/>
                    </a:lnTo>
                    <a:lnTo>
                      <a:pt x="136" y="297"/>
                    </a:lnTo>
                    <a:lnTo>
                      <a:pt x="145" y="304"/>
                    </a:lnTo>
                    <a:lnTo>
                      <a:pt x="153" y="311"/>
                    </a:lnTo>
                    <a:lnTo>
                      <a:pt x="163" y="317"/>
                    </a:lnTo>
                    <a:lnTo>
                      <a:pt x="172" y="323"/>
                    </a:lnTo>
                    <a:lnTo>
                      <a:pt x="182" y="328"/>
                    </a:lnTo>
                    <a:lnTo>
                      <a:pt x="191" y="332"/>
                    </a:lnTo>
                    <a:lnTo>
                      <a:pt x="202" y="335"/>
                    </a:lnTo>
                    <a:lnTo>
                      <a:pt x="212" y="338"/>
                    </a:lnTo>
                    <a:lnTo>
                      <a:pt x="222" y="339"/>
                    </a:lnTo>
                    <a:lnTo>
                      <a:pt x="233" y="339"/>
                    </a:lnTo>
                    <a:lnTo>
                      <a:pt x="244" y="339"/>
                    </a:lnTo>
                    <a:lnTo>
                      <a:pt x="254" y="337"/>
                    </a:lnTo>
                    <a:lnTo>
                      <a:pt x="266" y="334"/>
                    </a:lnTo>
                    <a:lnTo>
                      <a:pt x="276" y="330"/>
                    </a:lnTo>
                    <a:lnTo>
                      <a:pt x="328" y="306"/>
                    </a:lnTo>
                    <a:lnTo>
                      <a:pt x="393" y="277"/>
                    </a:lnTo>
                    <a:lnTo>
                      <a:pt x="428" y="261"/>
                    </a:lnTo>
                    <a:lnTo>
                      <a:pt x="463" y="244"/>
                    </a:lnTo>
                    <a:lnTo>
                      <a:pt x="499" y="228"/>
                    </a:lnTo>
                    <a:lnTo>
                      <a:pt x="533" y="210"/>
                    </a:lnTo>
                    <a:lnTo>
                      <a:pt x="565" y="193"/>
                    </a:lnTo>
                    <a:lnTo>
                      <a:pt x="594" y="175"/>
                    </a:lnTo>
                    <a:lnTo>
                      <a:pt x="607" y="167"/>
                    </a:lnTo>
                    <a:lnTo>
                      <a:pt x="620" y="159"/>
                    </a:lnTo>
                    <a:lnTo>
                      <a:pt x="630" y="151"/>
                    </a:lnTo>
                    <a:lnTo>
                      <a:pt x="640" y="142"/>
                    </a:lnTo>
                    <a:lnTo>
                      <a:pt x="648" y="134"/>
                    </a:lnTo>
                    <a:lnTo>
                      <a:pt x="655" y="127"/>
                    </a:lnTo>
                    <a:lnTo>
                      <a:pt x="660" y="119"/>
                    </a:lnTo>
                    <a:lnTo>
                      <a:pt x="663" y="112"/>
                    </a:lnTo>
                    <a:lnTo>
                      <a:pt x="665" y="104"/>
                    </a:lnTo>
                    <a:lnTo>
                      <a:pt x="664" y="98"/>
                    </a:lnTo>
                    <a:lnTo>
                      <a:pt x="662" y="92"/>
                    </a:lnTo>
                    <a:lnTo>
                      <a:pt x="657" y="86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49" name="Freeform 2269">
                <a:extLst>
                  <a:ext uri="{FF2B5EF4-FFF2-40B4-BE49-F238E27FC236}">
                    <a16:creationId xmlns:a16="http://schemas.microsoft.com/office/drawing/2014/main" id="{02822071-44D2-461D-9FE8-60F305522D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79" y="3327"/>
                <a:ext cx="49" cy="25"/>
              </a:xfrm>
              <a:custGeom>
                <a:avLst/>
                <a:gdLst>
                  <a:gd name="T0" fmla="*/ 3 w 726"/>
                  <a:gd name="T1" fmla="*/ 0 h 378"/>
                  <a:gd name="T2" fmla="*/ 3 w 726"/>
                  <a:gd name="T3" fmla="*/ 0 h 378"/>
                  <a:gd name="T4" fmla="*/ 3 w 726"/>
                  <a:gd name="T5" fmla="*/ 0 h 378"/>
                  <a:gd name="T6" fmla="*/ 3 w 726"/>
                  <a:gd name="T7" fmla="*/ 0 h 378"/>
                  <a:gd name="T8" fmla="*/ 2 w 726"/>
                  <a:gd name="T9" fmla="*/ 0 h 378"/>
                  <a:gd name="T10" fmla="*/ 2 w 726"/>
                  <a:gd name="T11" fmla="*/ 0 h 378"/>
                  <a:gd name="T12" fmla="*/ 2 w 726"/>
                  <a:gd name="T13" fmla="*/ 0 h 378"/>
                  <a:gd name="T14" fmla="*/ 2 w 726"/>
                  <a:gd name="T15" fmla="*/ 0 h 378"/>
                  <a:gd name="T16" fmla="*/ 2 w 726"/>
                  <a:gd name="T17" fmla="*/ 0 h 378"/>
                  <a:gd name="T18" fmla="*/ 2 w 726"/>
                  <a:gd name="T19" fmla="*/ 0 h 378"/>
                  <a:gd name="T20" fmla="*/ 2 w 726"/>
                  <a:gd name="T21" fmla="*/ 0 h 378"/>
                  <a:gd name="T22" fmla="*/ 1 w 726"/>
                  <a:gd name="T23" fmla="*/ 0 h 378"/>
                  <a:gd name="T24" fmla="*/ 1 w 726"/>
                  <a:gd name="T25" fmla="*/ 0 h 378"/>
                  <a:gd name="T26" fmla="*/ 1 w 726"/>
                  <a:gd name="T27" fmla="*/ 0 h 378"/>
                  <a:gd name="T28" fmla="*/ 1 w 726"/>
                  <a:gd name="T29" fmla="*/ 0 h 378"/>
                  <a:gd name="T30" fmla="*/ 1 w 726"/>
                  <a:gd name="T31" fmla="*/ 0 h 378"/>
                  <a:gd name="T32" fmla="*/ 1 w 726"/>
                  <a:gd name="T33" fmla="*/ 0 h 378"/>
                  <a:gd name="T34" fmla="*/ 1 w 726"/>
                  <a:gd name="T35" fmla="*/ 0 h 378"/>
                  <a:gd name="T36" fmla="*/ 0 w 726"/>
                  <a:gd name="T37" fmla="*/ 0 h 378"/>
                  <a:gd name="T38" fmla="*/ 1 w 726"/>
                  <a:gd name="T39" fmla="*/ 0 h 378"/>
                  <a:gd name="T40" fmla="*/ 0 w 726"/>
                  <a:gd name="T41" fmla="*/ 0 h 378"/>
                  <a:gd name="T42" fmla="*/ 0 w 726"/>
                  <a:gd name="T43" fmla="*/ 0 h 378"/>
                  <a:gd name="T44" fmla="*/ 0 w 726"/>
                  <a:gd name="T45" fmla="*/ 0 h 378"/>
                  <a:gd name="T46" fmla="*/ 0 w 726"/>
                  <a:gd name="T47" fmla="*/ 1 h 378"/>
                  <a:gd name="T48" fmla="*/ 0 w 726"/>
                  <a:gd name="T49" fmla="*/ 0 h 378"/>
                  <a:gd name="T50" fmla="*/ 0 w 726"/>
                  <a:gd name="T51" fmla="*/ 0 h 378"/>
                  <a:gd name="T52" fmla="*/ 0 w 726"/>
                  <a:gd name="T53" fmla="*/ 0 h 378"/>
                  <a:gd name="T54" fmla="*/ 0 w 726"/>
                  <a:gd name="T55" fmla="*/ 0 h 378"/>
                  <a:gd name="T56" fmla="*/ 0 w 726"/>
                  <a:gd name="T57" fmla="*/ 0 h 378"/>
                  <a:gd name="T58" fmla="*/ 0 w 726"/>
                  <a:gd name="T59" fmla="*/ 0 h 378"/>
                  <a:gd name="T60" fmla="*/ 0 w 726"/>
                  <a:gd name="T61" fmla="*/ 0 h 378"/>
                  <a:gd name="T62" fmla="*/ 0 w 726"/>
                  <a:gd name="T63" fmla="*/ 0 h 378"/>
                  <a:gd name="T64" fmla="*/ 0 w 726"/>
                  <a:gd name="T65" fmla="*/ 0 h 378"/>
                  <a:gd name="T66" fmla="*/ 0 w 726"/>
                  <a:gd name="T67" fmla="*/ 1 h 378"/>
                  <a:gd name="T68" fmla="*/ 0 w 726"/>
                  <a:gd name="T69" fmla="*/ 1 h 378"/>
                  <a:gd name="T70" fmla="*/ 0 w 726"/>
                  <a:gd name="T71" fmla="*/ 1 h 378"/>
                  <a:gd name="T72" fmla="*/ 0 w 726"/>
                  <a:gd name="T73" fmla="*/ 1 h 378"/>
                  <a:gd name="T74" fmla="*/ 0 w 726"/>
                  <a:gd name="T75" fmla="*/ 1 h 378"/>
                  <a:gd name="T76" fmla="*/ 1 w 726"/>
                  <a:gd name="T77" fmla="*/ 1 h 378"/>
                  <a:gd name="T78" fmla="*/ 1 w 726"/>
                  <a:gd name="T79" fmla="*/ 1 h 378"/>
                  <a:gd name="T80" fmla="*/ 1 w 726"/>
                  <a:gd name="T81" fmla="*/ 1 h 378"/>
                  <a:gd name="T82" fmla="*/ 0 w 726"/>
                  <a:gd name="T83" fmla="*/ 1 h 378"/>
                  <a:gd name="T84" fmla="*/ 1 w 726"/>
                  <a:gd name="T85" fmla="*/ 1 h 378"/>
                  <a:gd name="T86" fmla="*/ 1 w 726"/>
                  <a:gd name="T87" fmla="*/ 1 h 378"/>
                  <a:gd name="T88" fmla="*/ 1 w 726"/>
                  <a:gd name="T89" fmla="*/ 2 h 378"/>
                  <a:gd name="T90" fmla="*/ 1 w 726"/>
                  <a:gd name="T91" fmla="*/ 2 h 378"/>
                  <a:gd name="T92" fmla="*/ 1 w 726"/>
                  <a:gd name="T93" fmla="*/ 1 h 378"/>
                  <a:gd name="T94" fmla="*/ 1 w 726"/>
                  <a:gd name="T95" fmla="*/ 2 h 378"/>
                  <a:gd name="T96" fmla="*/ 1 w 726"/>
                  <a:gd name="T97" fmla="*/ 1 h 378"/>
                  <a:gd name="T98" fmla="*/ 1 w 726"/>
                  <a:gd name="T99" fmla="*/ 1 h 378"/>
                  <a:gd name="T100" fmla="*/ 2 w 726"/>
                  <a:gd name="T101" fmla="*/ 1 h 378"/>
                  <a:gd name="T102" fmla="*/ 2 w 726"/>
                  <a:gd name="T103" fmla="*/ 1 h 378"/>
                  <a:gd name="T104" fmla="*/ 3 w 726"/>
                  <a:gd name="T105" fmla="*/ 1 h 378"/>
                  <a:gd name="T106" fmla="*/ 3 w 726"/>
                  <a:gd name="T107" fmla="*/ 1 h 378"/>
                  <a:gd name="T108" fmla="*/ 3 w 726"/>
                  <a:gd name="T109" fmla="*/ 1 h 378"/>
                  <a:gd name="T110" fmla="*/ 2 w 726"/>
                  <a:gd name="T111" fmla="*/ 1 h 378"/>
                  <a:gd name="T112" fmla="*/ 3 w 726"/>
                  <a:gd name="T113" fmla="*/ 1 h 378"/>
                  <a:gd name="T114" fmla="*/ 3 w 726"/>
                  <a:gd name="T115" fmla="*/ 0 h 378"/>
                  <a:gd name="T116" fmla="*/ 3 w 726"/>
                  <a:gd name="T117" fmla="*/ 1 h 378"/>
                  <a:gd name="T118" fmla="*/ 3 w 726"/>
                  <a:gd name="T119" fmla="*/ 1 h 378"/>
                  <a:gd name="T120" fmla="*/ 3 w 726"/>
                  <a:gd name="T121" fmla="*/ 1 h 37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26" h="378">
                    <a:moveTo>
                      <a:pt x="684" y="117"/>
                    </a:moveTo>
                    <a:lnTo>
                      <a:pt x="675" y="108"/>
                    </a:lnTo>
                    <a:lnTo>
                      <a:pt x="666" y="99"/>
                    </a:lnTo>
                    <a:lnTo>
                      <a:pt x="654" y="89"/>
                    </a:lnTo>
                    <a:lnTo>
                      <a:pt x="642" y="80"/>
                    </a:lnTo>
                    <a:lnTo>
                      <a:pt x="630" y="71"/>
                    </a:lnTo>
                    <a:lnTo>
                      <a:pt x="615" y="63"/>
                    </a:lnTo>
                    <a:lnTo>
                      <a:pt x="600" y="55"/>
                    </a:lnTo>
                    <a:lnTo>
                      <a:pt x="583" y="48"/>
                    </a:lnTo>
                    <a:lnTo>
                      <a:pt x="595" y="13"/>
                    </a:lnTo>
                    <a:lnTo>
                      <a:pt x="614" y="20"/>
                    </a:lnTo>
                    <a:lnTo>
                      <a:pt x="632" y="29"/>
                    </a:lnTo>
                    <a:lnTo>
                      <a:pt x="648" y="39"/>
                    </a:lnTo>
                    <a:lnTo>
                      <a:pt x="664" y="49"/>
                    </a:lnTo>
                    <a:lnTo>
                      <a:pt x="677" y="59"/>
                    </a:lnTo>
                    <a:lnTo>
                      <a:pt x="691" y="71"/>
                    </a:lnTo>
                    <a:lnTo>
                      <a:pt x="702" y="81"/>
                    </a:lnTo>
                    <a:lnTo>
                      <a:pt x="712" y="91"/>
                    </a:lnTo>
                    <a:lnTo>
                      <a:pt x="684" y="117"/>
                    </a:lnTo>
                    <a:close/>
                    <a:moveTo>
                      <a:pt x="583" y="48"/>
                    </a:moveTo>
                    <a:lnTo>
                      <a:pt x="565" y="43"/>
                    </a:lnTo>
                    <a:lnTo>
                      <a:pt x="545" y="40"/>
                    </a:lnTo>
                    <a:lnTo>
                      <a:pt x="525" y="38"/>
                    </a:lnTo>
                    <a:lnTo>
                      <a:pt x="502" y="38"/>
                    </a:lnTo>
                    <a:lnTo>
                      <a:pt x="491" y="39"/>
                    </a:lnTo>
                    <a:lnTo>
                      <a:pt x="478" y="41"/>
                    </a:lnTo>
                    <a:lnTo>
                      <a:pt x="466" y="43"/>
                    </a:lnTo>
                    <a:lnTo>
                      <a:pt x="454" y="45"/>
                    </a:lnTo>
                    <a:lnTo>
                      <a:pt x="440" y="48"/>
                    </a:lnTo>
                    <a:lnTo>
                      <a:pt x="427" y="52"/>
                    </a:lnTo>
                    <a:lnTo>
                      <a:pt x="413" y="57"/>
                    </a:lnTo>
                    <a:lnTo>
                      <a:pt x="398" y="63"/>
                    </a:lnTo>
                    <a:lnTo>
                      <a:pt x="384" y="28"/>
                    </a:lnTo>
                    <a:lnTo>
                      <a:pt x="400" y="21"/>
                    </a:lnTo>
                    <a:lnTo>
                      <a:pt x="417" y="16"/>
                    </a:lnTo>
                    <a:lnTo>
                      <a:pt x="432" y="12"/>
                    </a:lnTo>
                    <a:lnTo>
                      <a:pt x="447" y="8"/>
                    </a:lnTo>
                    <a:lnTo>
                      <a:pt x="461" y="5"/>
                    </a:lnTo>
                    <a:lnTo>
                      <a:pt x="475" y="3"/>
                    </a:lnTo>
                    <a:lnTo>
                      <a:pt x="489" y="2"/>
                    </a:lnTo>
                    <a:lnTo>
                      <a:pt x="502" y="1"/>
                    </a:lnTo>
                    <a:lnTo>
                      <a:pt x="516" y="0"/>
                    </a:lnTo>
                    <a:lnTo>
                      <a:pt x="528" y="1"/>
                    </a:lnTo>
                    <a:lnTo>
                      <a:pt x="540" y="2"/>
                    </a:lnTo>
                    <a:lnTo>
                      <a:pt x="552" y="3"/>
                    </a:lnTo>
                    <a:lnTo>
                      <a:pt x="574" y="7"/>
                    </a:lnTo>
                    <a:lnTo>
                      <a:pt x="595" y="13"/>
                    </a:lnTo>
                    <a:lnTo>
                      <a:pt x="583" y="48"/>
                    </a:lnTo>
                    <a:close/>
                    <a:moveTo>
                      <a:pt x="398" y="63"/>
                    </a:moveTo>
                    <a:lnTo>
                      <a:pt x="399" y="63"/>
                    </a:lnTo>
                    <a:lnTo>
                      <a:pt x="398" y="63"/>
                    </a:lnTo>
                    <a:lnTo>
                      <a:pt x="391" y="45"/>
                    </a:lnTo>
                    <a:lnTo>
                      <a:pt x="398" y="63"/>
                    </a:lnTo>
                    <a:close/>
                    <a:moveTo>
                      <a:pt x="398" y="63"/>
                    </a:moveTo>
                    <a:lnTo>
                      <a:pt x="372" y="73"/>
                    </a:lnTo>
                    <a:lnTo>
                      <a:pt x="350" y="80"/>
                    </a:lnTo>
                    <a:lnTo>
                      <a:pt x="328" y="86"/>
                    </a:lnTo>
                    <a:lnTo>
                      <a:pt x="309" y="91"/>
                    </a:lnTo>
                    <a:lnTo>
                      <a:pt x="291" y="96"/>
                    </a:lnTo>
                    <a:lnTo>
                      <a:pt x="276" y="99"/>
                    </a:lnTo>
                    <a:lnTo>
                      <a:pt x="260" y="101"/>
                    </a:lnTo>
                    <a:lnTo>
                      <a:pt x="247" y="102"/>
                    </a:lnTo>
                    <a:lnTo>
                      <a:pt x="235" y="102"/>
                    </a:lnTo>
                    <a:lnTo>
                      <a:pt x="224" y="102"/>
                    </a:lnTo>
                    <a:lnTo>
                      <a:pt x="214" y="101"/>
                    </a:lnTo>
                    <a:lnTo>
                      <a:pt x="206" y="99"/>
                    </a:lnTo>
                    <a:lnTo>
                      <a:pt x="189" y="94"/>
                    </a:lnTo>
                    <a:lnTo>
                      <a:pt x="175" y="90"/>
                    </a:lnTo>
                    <a:lnTo>
                      <a:pt x="186" y="54"/>
                    </a:lnTo>
                    <a:lnTo>
                      <a:pt x="198" y="58"/>
                    </a:lnTo>
                    <a:lnTo>
                      <a:pt x="213" y="62"/>
                    </a:lnTo>
                    <a:lnTo>
                      <a:pt x="220" y="63"/>
                    </a:lnTo>
                    <a:lnTo>
                      <a:pt x="229" y="64"/>
                    </a:lnTo>
                    <a:lnTo>
                      <a:pt x="239" y="64"/>
                    </a:lnTo>
                    <a:lnTo>
                      <a:pt x="249" y="64"/>
                    </a:lnTo>
                    <a:lnTo>
                      <a:pt x="260" y="63"/>
                    </a:lnTo>
                    <a:lnTo>
                      <a:pt x="274" y="61"/>
                    </a:lnTo>
                    <a:lnTo>
                      <a:pt x="288" y="58"/>
                    </a:lnTo>
                    <a:lnTo>
                      <a:pt x="303" y="54"/>
                    </a:lnTo>
                    <a:lnTo>
                      <a:pt x="321" y="49"/>
                    </a:lnTo>
                    <a:lnTo>
                      <a:pt x="341" y="44"/>
                    </a:lnTo>
                    <a:lnTo>
                      <a:pt x="361" y="37"/>
                    </a:lnTo>
                    <a:lnTo>
                      <a:pt x="385" y="28"/>
                    </a:lnTo>
                    <a:lnTo>
                      <a:pt x="398" y="63"/>
                    </a:lnTo>
                    <a:close/>
                    <a:moveTo>
                      <a:pt x="175" y="90"/>
                    </a:moveTo>
                    <a:lnTo>
                      <a:pt x="168" y="88"/>
                    </a:lnTo>
                    <a:lnTo>
                      <a:pt x="160" y="86"/>
                    </a:lnTo>
                    <a:lnTo>
                      <a:pt x="153" y="85"/>
                    </a:lnTo>
                    <a:lnTo>
                      <a:pt x="145" y="84"/>
                    </a:lnTo>
                    <a:lnTo>
                      <a:pt x="137" y="85"/>
                    </a:lnTo>
                    <a:lnTo>
                      <a:pt x="127" y="87"/>
                    </a:lnTo>
                    <a:lnTo>
                      <a:pt x="116" y="90"/>
                    </a:lnTo>
                    <a:lnTo>
                      <a:pt x="104" y="96"/>
                    </a:lnTo>
                    <a:lnTo>
                      <a:pt x="87" y="62"/>
                    </a:lnTo>
                    <a:lnTo>
                      <a:pt x="105" y="54"/>
                    </a:lnTo>
                    <a:lnTo>
                      <a:pt x="120" y="49"/>
                    </a:lnTo>
                    <a:lnTo>
                      <a:pt x="134" y="47"/>
                    </a:lnTo>
                    <a:lnTo>
                      <a:pt x="145" y="46"/>
                    </a:lnTo>
                    <a:lnTo>
                      <a:pt x="156" y="47"/>
                    </a:lnTo>
                    <a:lnTo>
                      <a:pt x="167" y="49"/>
                    </a:lnTo>
                    <a:lnTo>
                      <a:pt x="177" y="51"/>
                    </a:lnTo>
                    <a:lnTo>
                      <a:pt x="186" y="54"/>
                    </a:lnTo>
                    <a:lnTo>
                      <a:pt x="175" y="90"/>
                    </a:lnTo>
                    <a:close/>
                    <a:moveTo>
                      <a:pt x="104" y="96"/>
                    </a:moveTo>
                    <a:lnTo>
                      <a:pt x="105" y="96"/>
                    </a:lnTo>
                    <a:lnTo>
                      <a:pt x="103" y="96"/>
                    </a:lnTo>
                    <a:lnTo>
                      <a:pt x="95" y="79"/>
                    </a:lnTo>
                    <a:lnTo>
                      <a:pt x="104" y="96"/>
                    </a:lnTo>
                    <a:close/>
                    <a:moveTo>
                      <a:pt x="103" y="96"/>
                    </a:moveTo>
                    <a:lnTo>
                      <a:pt x="82" y="105"/>
                    </a:lnTo>
                    <a:lnTo>
                      <a:pt x="66" y="110"/>
                    </a:lnTo>
                    <a:lnTo>
                      <a:pt x="54" y="114"/>
                    </a:lnTo>
                    <a:lnTo>
                      <a:pt x="46" y="115"/>
                    </a:lnTo>
                    <a:lnTo>
                      <a:pt x="44" y="77"/>
                    </a:lnTo>
                    <a:lnTo>
                      <a:pt x="49" y="76"/>
                    </a:lnTo>
                    <a:lnTo>
                      <a:pt x="57" y="74"/>
                    </a:lnTo>
                    <a:lnTo>
                      <a:pt x="71" y="69"/>
                    </a:lnTo>
                    <a:lnTo>
                      <a:pt x="88" y="62"/>
                    </a:lnTo>
                    <a:lnTo>
                      <a:pt x="103" y="96"/>
                    </a:lnTo>
                    <a:close/>
                    <a:moveTo>
                      <a:pt x="46" y="115"/>
                    </a:moveTo>
                    <a:lnTo>
                      <a:pt x="35" y="115"/>
                    </a:lnTo>
                    <a:lnTo>
                      <a:pt x="25" y="115"/>
                    </a:lnTo>
                    <a:lnTo>
                      <a:pt x="17" y="115"/>
                    </a:lnTo>
                    <a:lnTo>
                      <a:pt x="11" y="113"/>
                    </a:lnTo>
                    <a:lnTo>
                      <a:pt x="6" y="112"/>
                    </a:lnTo>
                    <a:lnTo>
                      <a:pt x="3" y="110"/>
                    </a:lnTo>
                    <a:lnTo>
                      <a:pt x="1" y="107"/>
                    </a:lnTo>
                    <a:lnTo>
                      <a:pt x="0" y="104"/>
                    </a:lnTo>
                    <a:lnTo>
                      <a:pt x="1" y="101"/>
                    </a:lnTo>
                    <a:lnTo>
                      <a:pt x="3" y="98"/>
                    </a:lnTo>
                    <a:lnTo>
                      <a:pt x="6" y="94"/>
                    </a:lnTo>
                    <a:lnTo>
                      <a:pt x="10" y="90"/>
                    </a:lnTo>
                    <a:lnTo>
                      <a:pt x="20" y="83"/>
                    </a:lnTo>
                    <a:lnTo>
                      <a:pt x="36" y="77"/>
                    </a:lnTo>
                    <a:lnTo>
                      <a:pt x="49" y="111"/>
                    </a:lnTo>
                    <a:lnTo>
                      <a:pt x="43" y="114"/>
                    </a:lnTo>
                    <a:lnTo>
                      <a:pt x="36" y="115"/>
                    </a:lnTo>
                    <a:lnTo>
                      <a:pt x="30" y="114"/>
                    </a:lnTo>
                    <a:lnTo>
                      <a:pt x="24" y="113"/>
                    </a:lnTo>
                    <a:lnTo>
                      <a:pt x="19" y="111"/>
                    </a:lnTo>
                    <a:lnTo>
                      <a:pt x="16" y="109"/>
                    </a:lnTo>
                    <a:lnTo>
                      <a:pt x="13" y="106"/>
                    </a:lnTo>
                    <a:lnTo>
                      <a:pt x="11" y="102"/>
                    </a:lnTo>
                    <a:lnTo>
                      <a:pt x="10" y="98"/>
                    </a:lnTo>
                    <a:lnTo>
                      <a:pt x="10" y="94"/>
                    </a:lnTo>
                    <a:lnTo>
                      <a:pt x="12" y="90"/>
                    </a:lnTo>
                    <a:lnTo>
                      <a:pt x="15" y="86"/>
                    </a:lnTo>
                    <a:lnTo>
                      <a:pt x="19" y="83"/>
                    </a:lnTo>
                    <a:lnTo>
                      <a:pt x="25" y="80"/>
                    </a:lnTo>
                    <a:lnTo>
                      <a:pt x="34" y="78"/>
                    </a:lnTo>
                    <a:lnTo>
                      <a:pt x="44" y="77"/>
                    </a:lnTo>
                    <a:lnTo>
                      <a:pt x="46" y="115"/>
                    </a:lnTo>
                    <a:close/>
                    <a:moveTo>
                      <a:pt x="36" y="77"/>
                    </a:moveTo>
                    <a:lnTo>
                      <a:pt x="40" y="75"/>
                    </a:lnTo>
                    <a:lnTo>
                      <a:pt x="46" y="75"/>
                    </a:lnTo>
                    <a:lnTo>
                      <a:pt x="53" y="75"/>
                    </a:lnTo>
                    <a:lnTo>
                      <a:pt x="62" y="76"/>
                    </a:lnTo>
                    <a:lnTo>
                      <a:pt x="49" y="112"/>
                    </a:lnTo>
                    <a:lnTo>
                      <a:pt x="49" y="111"/>
                    </a:lnTo>
                    <a:lnTo>
                      <a:pt x="36" y="77"/>
                    </a:lnTo>
                    <a:close/>
                    <a:moveTo>
                      <a:pt x="62" y="76"/>
                    </a:moveTo>
                    <a:lnTo>
                      <a:pt x="67" y="79"/>
                    </a:lnTo>
                    <a:lnTo>
                      <a:pt x="73" y="82"/>
                    </a:lnTo>
                    <a:lnTo>
                      <a:pt x="79" y="87"/>
                    </a:lnTo>
                    <a:lnTo>
                      <a:pt x="85" y="93"/>
                    </a:lnTo>
                    <a:lnTo>
                      <a:pt x="91" y="102"/>
                    </a:lnTo>
                    <a:lnTo>
                      <a:pt x="95" y="112"/>
                    </a:lnTo>
                    <a:lnTo>
                      <a:pt x="100" y="124"/>
                    </a:lnTo>
                    <a:lnTo>
                      <a:pt x="103" y="139"/>
                    </a:lnTo>
                    <a:lnTo>
                      <a:pt x="66" y="145"/>
                    </a:lnTo>
                    <a:lnTo>
                      <a:pt x="65" y="137"/>
                    </a:lnTo>
                    <a:lnTo>
                      <a:pt x="63" y="129"/>
                    </a:lnTo>
                    <a:lnTo>
                      <a:pt x="60" y="124"/>
                    </a:lnTo>
                    <a:lnTo>
                      <a:pt x="58" y="120"/>
                    </a:lnTo>
                    <a:lnTo>
                      <a:pt x="56" y="117"/>
                    </a:lnTo>
                    <a:lnTo>
                      <a:pt x="54" y="115"/>
                    </a:lnTo>
                    <a:lnTo>
                      <a:pt x="52" y="113"/>
                    </a:lnTo>
                    <a:lnTo>
                      <a:pt x="49" y="112"/>
                    </a:lnTo>
                    <a:lnTo>
                      <a:pt x="62" y="76"/>
                    </a:lnTo>
                    <a:close/>
                    <a:moveTo>
                      <a:pt x="103" y="139"/>
                    </a:moveTo>
                    <a:lnTo>
                      <a:pt x="103" y="140"/>
                    </a:lnTo>
                    <a:lnTo>
                      <a:pt x="84" y="142"/>
                    </a:lnTo>
                    <a:lnTo>
                      <a:pt x="103" y="139"/>
                    </a:lnTo>
                    <a:close/>
                    <a:moveTo>
                      <a:pt x="103" y="140"/>
                    </a:moveTo>
                    <a:lnTo>
                      <a:pt x="106" y="154"/>
                    </a:lnTo>
                    <a:lnTo>
                      <a:pt x="110" y="170"/>
                    </a:lnTo>
                    <a:lnTo>
                      <a:pt x="115" y="187"/>
                    </a:lnTo>
                    <a:lnTo>
                      <a:pt x="122" y="204"/>
                    </a:lnTo>
                    <a:lnTo>
                      <a:pt x="87" y="219"/>
                    </a:lnTo>
                    <a:lnTo>
                      <a:pt x="80" y="199"/>
                    </a:lnTo>
                    <a:lnTo>
                      <a:pt x="73" y="180"/>
                    </a:lnTo>
                    <a:lnTo>
                      <a:pt x="69" y="161"/>
                    </a:lnTo>
                    <a:lnTo>
                      <a:pt x="66" y="144"/>
                    </a:lnTo>
                    <a:lnTo>
                      <a:pt x="103" y="140"/>
                    </a:lnTo>
                    <a:close/>
                    <a:moveTo>
                      <a:pt x="122" y="204"/>
                    </a:moveTo>
                    <a:lnTo>
                      <a:pt x="128" y="217"/>
                    </a:lnTo>
                    <a:lnTo>
                      <a:pt x="136" y="230"/>
                    </a:lnTo>
                    <a:lnTo>
                      <a:pt x="143" y="244"/>
                    </a:lnTo>
                    <a:lnTo>
                      <a:pt x="151" y="256"/>
                    </a:lnTo>
                    <a:lnTo>
                      <a:pt x="160" y="269"/>
                    </a:lnTo>
                    <a:lnTo>
                      <a:pt x="170" y="281"/>
                    </a:lnTo>
                    <a:lnTo>
                      <a:pt x="180" y="292"/>
                    </a:lnTo>
                    <a:lnTo>
                      <a:pt x="190" y="302"/>
                    </a:lnTo>
                    <a:lnTo>
                      <a:pt x="165" y="330"/>
                    </a:lnTo>
                    <a:lnTo>
                      <a:pt x="153" y="319"/>
                    </a:lnTo>
                    <a:lnTo>
                      <a:pt x="142" y="306"/>
                    </a:lnTo>
                    <a:lnTo>
                      <a:pt x="130" y="292"/>
                    </a:lnTo>
                    <a:lnTo>
                      <a:pt x="120" y="279"/>
                    </a:lnTo>
                    <a:lnTo>
                      <a:pt x="111" y="263"/>
                    </a:lnTo>
                    <a:lnTo>
                      <a:pt x="103" y="249"/>
                    </a:lnTo>
                    <a:lnTo>
                      <a:pt x="94" y="233"/>
                    </a:lnTo>
                    <a:lnTo>
                      <a:pt x="87" y="219"/>
                    </a:lnTo>
                    <a:lnTo>
                      <a:pt x="122" y="204"/>
                    </a:lnTo>
                    <a:close/>
                    <a:moveTo>
                      <a:pt x="190" y="302"/>
                    </a:moveTo>
                    <a:lnTo>
                      <a:pt x="200" y="312"/>
                    </a:lnTo>
                    <a:lnTo>
                      <a:pt x="212" y="319"/>
                    </a:lnTo>
                    <a:lnTo>
                      <a:pt x="223" y="326"/>
                    </a:lnTo>
                    <a:lnTo>
                      <a:pt x="234" y="331"/>
                    </a:lnTo>
                    <a:lnTo>
                      <a:pt x="246" y="335"/>
                    </a:lnTo>
                    <a:lnTo>
                      <a:pt x="258" y="338"/>
                    </a:lnTo>
                    <a:lnTo>
                      <a:pt x="270" y="339"/>
                    </a:lnTo>
                    <a:lnTo>
                      <a:pt x="283" y="338"/>
                    </a:lnTo>
                    <a:lnTo>
                      <a:pt x="287" y="377"/>
                    </a:lnTo>
                    <a:lnTo>
                      <a:pt x="279" y="377"/>
                    </a:lnTo>
                    <a:lnTo>
                      <a:pt x="270" y="378"/>
                    </a:lnTo>
                    <a:lnTo>
                      <a:pt x="262" y="377"/>
                    </a:lnTo>
                    <a:lnTo>
                      <a:pt x="254" y="376"/>
                    </a:lnTo>
                    <a:lnTo>
                      <a:pt x="238" y="372"/>
                    </a:lnTo>
                    <a:lnTo>
                      <a:pt x="222" y="367"/>
                    </a:lnTo>
                    <a:lnTo>
                      <a:pt x="207" y="360"/>
                    </a:lnTo>
                    <a:lnTo>
                      <a:pt x="192" y="352"/>
                    </a:lnTo>
                    <a:lnTo>
                      <a:pt x="179" y="342"/>
                    </a:lnTo>
                    <a:lnTo>
                      <a:pt x="165" y="330"/>
                    </a:lnTo>
                    <a:lnTo>
                      <a:pt x="190" y="302"/>
                    </a:lnTo>
                    <a:close/>
                    <a:moveTo>
                      <a:pt x="283" y="338"/>
                    </a:moveTo>
                    <a:lnTo>
                      <a:pt x="289" y="337"/>
                    </a:lnTo>
                    <a:lnTo>
                      <a:pt x="296" y="336"/>
                    </a:lnTo>
                    <a:lnTo>
                      <a:pt x="302" y="334"/>
                    </a:lnTo>
                    <a:lnTo>
                      <a:pt x="310" y="331"/>
                    </a:lnTo>
                    <a:lnTo>
                      <a:pt x="325" y="365"/>
                    </a:lnTo>
                    <a:lnTo>
                      <a:pt x="315" y="369"/>
                    </a:lnTo>
                    <a:lnTo>
                      <a:pt x="305" y="372"/>
                    </a:lnTo>
                    <a:lnTo>
                      <a:pt x="296" y="374"/>
                    </a:lnTo>
                    <a:lnTo>
                      <a:pt x="287" y="377"/>
                    </a:lnTo>
                    <a:lnTo>
                      <a:pt x="283" y="338"/>
                    </a:lnTo>
                    <a:close/>
                    <a:moveTo>
                      <a:pt x="325" y="365"/>
                    </a:moveTo>
                    <a:lnTo>
                      <a:pt x="317" y="349"/>
                    </a:lnTo>
                    <a:lnTo>
                      <a:pt x="325" y="365"/>
                    </a:lnTo>
                    <a:close/>
                    <a:moveTo>
                      <a:pt x="309" y="331"/>
                    </a:moveTo>
                    <a:lnTo>
                      <a:pt x="326" y="323"/>
                    </a:lnTo>
                    <a:lnTo>
                      <a:pt x="347" y="315"/>
                    </a:lnTo>
                    <a:lnTo>
                      <a:pt x="367" y="304"/>
                    </a:lnTo>
                    <a:lnTo>
                      <a:pt x="391" y="294"/>
                    </a:lnTo>
                    <a:lnTo>
                      <a:pt x="405" y="329"/>
                    </a:lnTo>
                    <a:lnTo>
                      <a:pt x="383" y="339"/>
                    </a:lnTo>
                    <a:lnTo>
                      <a:pt x="361" y="349"/>
                    </a:lnTo>
                    <a:lnTo>
                      <a:pt x="342" y="358"/>
                    </a:lnTo>
                    <a:lnTo>
                      <a:pt x="325" y="365"/>
                    </a:lnTo>
                    <a:lnTo>
                      <a:pt x="309" y="331"/>
                    </a:lnTo>
                    <a:close/>
                    <a:moveTo>
                      <a:pt x="391" y="294"/>
                    </a:moveTo>
                    <a:lnTo>
                      <a:pt x="429" y="277"/>
                    </a:lnTo>
                    <a:lnTo>
                      <a:pt x="470" y="258"/>
                    </a:lnTo>
                    <a:lnTo>
                      <a:pt x="511" y="240"/>
                    </a:lnTo>
                    <a:lnTo>
                      <a:pt x="552" y="220"/>
                    </a:lnTo>
                    <a:lnTo>
                      <a:pt x="590" y="199"/>
                    </a:lnTo>
                    <a:lnTo>
                      <a:pt x="624" y="180"/>
                    </a:lnTo>
                    <a:lnTo>
                      <a:pt x="638" y="171"/>
                    </a:lnTo>
                    <a:lnTo>
                      <a:pt x="651" y="161"/>
                    </a:lnTo>
                    <a:lnTo>
                      <a:pt x="664" y="152"/>
                    </a:lnTo>
                    <a:lnTo>
                      <a:pt x="673" y="143"/>
                    </a:lnTo>
                    <a:lnTo>
                      <a:pt x="700" y="170"/>
                    </a:lnTo>
                    <a:lnTo>
                      <a:pt x="689" y="179"/>
                    </a:lnTo>
                    <a:lnTo>
                      <a:pt x="677" y="189"/>
                    </a:lnTo>
                    <a:lnTo>
                      <a:pt x="663" y="199"/>
                    </a:lnTo>
                    <a:lnTo>
                      <a:pt x="646" y="210"/>
                    </a:lnTo>
                    <a:lnTo>
                      <a:pt x="611" y="230"/>
                    </a:lnTo>
                    <a:lnTo>
                      <a:pt x="572" y="252"/>
                    </a:lnTo>
                    <a:lnTo>
                      <a:pt x="530" y="273"/>
                    </a:lnTo>
                    <a:lnTo>
                      <a:pt x="488" y="292"/>
                    </a:lnTo>
                    <a:lnTo>
                      <a:pt x="446" y="311"/>
                    </a:lnTo>
                    <a:lnTo>
                      <a:pt x="405" y="329"/>
                    </a:lnTo>
                    <a:lnTo>
                      <a:pt x="391" y="294"/>
                    </a:lnTo>
                    <a:close/>
                    <a:moveTo>
                      <a:pt x="673" y="143"/>
                    </a:moveTo>
                    <a:lnTo>
                      <a:pt x="680" y="135"/>
                    </a:lnTo>
                    <a:lnTo>
                      <a:pt x="685" y="127"/>
                    </a:lnTo>
                    <a:lnTo>
                      <a:pt x="686" y="125"/>
                    </a:lnTo>
                    <a:lnTo>
                      <a:pt x="686" y="122"/>
                    </a:lnTo>
                    <a:lnTo>
                      <a:pt x="686" y="120"/>
                    </a:lnTo>
                    <a:lnTo>
                      <a:pt x="684" y="118"/>
                    </a:lnTo>
                    <a:lnTo>
                      <a:pt x="711" y="91"/>
                    </a:lnTo>
                    <a:lnTo>
                      <a:pt x="715" y="96"/>
                    </a:lnTo>
                    <a:lnTo>
                      <a:pt x="718" y="101"/>
                    </a:lnTo>
                    <a:lnTo>
                      <a:pt x="721" y="105"/>
                    </a:lnTo>
                    <a:lnTo>
                      <a:pt x="723" y="110"/>
                    </a:lnTo>
                    <a:lnTo>
                      <a:pt x="724" y="114"/>
                    </a:lnTo>
                    <a:lnTo>
                      <a:pt x="726" y="119"/>
                    </a:lnTo>
                    <a:lnTo>
                      <a:pt x="726" y="124"/>
                    </a:lnTo>
                    <a:lnTo>
                      <a:pt x="724" y="128"/>
                    </a:lnTo>
                    <a:lnTo>
                      <a:pt x="722" y="139"/>
                    </a:lnTo>
                    <a:lnTo>
                      <a:pt x="717" y="149"/>
                    </a:lnTo>
                    <a:lnTo>
                      <a:pt x="709" y="159"/>
                    </a:lnTo>
                    <a:lnTo>
                      <a:pt x="700" y="170"/>
                    </a:lnTo>
                    <a:lnTo>
                      <a:pt x="673" y="143"/>
                    </a:lnTo>
                    <a:close/>
                    <a:moveTo>
                      <a:pt x="684" y="118"/>
                    </a:moveTo>
                    <a:lnTo>
                      <a:pt x="685" y="118"/>
                    </a:lnTo>
                    <a:lnTo>
                      <a:pt x="684" y="117"/>
                    </a:lnTo>
                    <a:lnTo>
                      <a:pt x="698" y="105"/>
                    </a:lnTo>
                    <a:lnTo>
                      <a:pt x="684" y="11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50" name="Freeform 2270">
                <a:extLst>
                  <a:ext uri="{FF2B5EF4-FFF2-40B4-BE49-F238E27FC236}">
                    <a16:creationId xmlns:a16="http://schemas.microsoft.com/office/drawing/2014/main" id="{0440481E-53C1-47BF-B31D-A51CEA40C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4" y="3333"/>
                <a:ext cx="59" cy="37"/>
              </a:xfrm>
              <a:custGeom>
                <a:avLst/>
                <a:gdLst>
                  <a:gd name="T0" fmla="*/ 0 w 881"/>
                  <a:gd name="T1" fmla="*/ 2 h 554"/>
                  <a:gd name="T2" fmla="*/ 0 w 881"/>
                  <a:gd name="T3" fmla="*/ 2 h 554"/>
                  <a:gd name="T4" fmla="*/ 0 w 881"/>
                  <a:gd name="T5" fmla="*/ 2 h 554"/>
                  <a:gd name="T6" fmla="*/ 0 w 881"/>
                  <a:gd name="T7" fmla="*/ 2 h 554"/>
                  <a:gd name="T8" fmla="*/ 0 w 881"/>
                  <a:gd name="T9" fmla="*/ 2 h 554"/>
                  <a:gd name="T10" fmla="*/ 0 w 881"/>
                  <a:gd name="T11" fmla="*/ 1 h 554"/>
                  <a:gd name="T12" fmla="*/ 0 w 881"/>
                  <a:gd name="T13" fmla="*/ 1 h 554"/>
                  <a:gd name="T14" fmla="*/ 1 w 881"/>
                  <a:gd name="T15" fmla="*/ 1 h 554"/>
                  <a:gd name="T16" fmla="*/ 1 w 881"/>
                  <a:gd name="T17" fmla="*/ 1 h 554"/>
                  <a:gd name="T18" fmla="*/ 1 w 881"/>
                  <a:gd name="T19" fmla="*/ 1 h 554"/>
                  <a:gd name="T20" fmla="*/ 1 w 881"/>
                  <a:gd name="T21" fmla="*/ 1 h 554"/>
                  <a:gd name="T22" fmla="*/ 1 w 881"/>
                  <a:gd name="T23" fmla="*/ 1 h 554"/>
                  <a:gd name="T24" fmla="*/ 1 w 881"/>
                  <a:gd name="T25" fmla="*/ 0 h 554"/>
                  <a:gd name="T26" fmla="*/ 1 w 881"/>
                  <a:gd name="T27" fmla="*/ 0 h 554"/>
                  <a:gd name="T28" fmla="*/ 1 w 881"/>
                  <a:gd name="T29" fmla="*/ 0 h 554"/>
                  <a:gd name="T30" fmla="*/ 1 w 881"/>
                  <a:gd name="T31" fmla="*/ 0 h 554"/>
                  <a:gd name="T32" fmla="*/ 2 w 881"/>
                  <a:gd name="T33" fmla="*/ 0 h 554"/>
                  <a:gd name="T34" fmla="*/ 2 w 881"/>
                  <a:gd name="T35" fmla="*/ 0 h 554"/>
                  <a:gd name="T36" fmla="*/ 2 w 881"/>
                  <a:gd name="T37" fmla="*/ 0 h 554"/>
                  <a:gd name="T38" fmla="*/ 2 w 881"/>
                  <a:gd name="T39" fmla="*/ 0 h 554"/>
                  <a:gd name="T40" fmla="*/ 2 w 881"/>
                  <a:gd name="T41" fmla="*/ 0 h 554"/>
                  <a:gd name="T42" fmla="*/ 2 w 881"/>
                  <a:gd name="T43" fmla="*/ 0 h 554"/>
                  <a:gd name="T44" fmla="*/ 3 w 881"/>
                  <a:gd name="T45" fmla="*/ 0 h 554"/>
                  <a:gd name="T46" fmla="*/ 3 w 881"/>
                  <a:gd name="T47" fmla="*/ 0 h 554"/>
                  <a:gd name="T48" fmla="*/ 4 w 881"/>
                  <a:gd name="T49" fmla="*/ 0 h 554"/>
                  <a:gd name="T50" fmla="*/ 4 w 881"/>
                  <a:gd name="T51" fmla="*/ 0 h 554"/>
                  <a:gd name="T52" fmla="*/ 4 w 881"/>
                  <a:gd name="T53" fmla="*/ 0 h 554"/>
                  <a:gd name="T54" fmla="*/ 4 w 881"/>
                  <a:gd name="T55" fmla="*/ 0 h 554"/>
                  <a:gd name="T56" fmla="*/ 4 w 881"/>
                  <a:gd name="T57" fmla="*/ 0 h 554"/>
                  <a:gd name="T58" fmla="*/ 4 w 881"/>
                  <a:gd name="T59" fmla="*/ 0 h 554"/>
                  <a:gd name="T60" fmla="*/ 4 w 881"/>
                  <a:gd name="T61" fmla="*/ 0 h 554"/>
                  <a:gd name="T62" fmla="*/ 4 w 881"/>
                  <a:gd name="T63" fmla="*/ 0 h 554"/>
                  <a:gd name="T64" fmla="*/ 3 w 881"/>
                  <a:gd name="T65" fmla="*/ 1 h 554"/>
                  <a:gd name="T66" fmla="*/ 3 w 881"/>
                  <a:gd name="T67" fmla="*/ 1 h 554"/>
                  <a:gd name="T68" fmla="*/ 3 w 881"/>
                  <a:gd name="T69" fmla="*/ 1 h 554"/>
                  <a:gd name="T70" fmla="*/ 3 w 881"/>
                  <a:gd name="T71" fmla="*/ 1 h 554"/>
                  <a:gd name="T72" fmla="*/ 3 w 881"/>
                  <a:gd name="T73" fmla="*/ 1 h 554"/>
                  <a:gd name="T74" fmla="*/ 3 w 881"/>
                  <a:gd name="T75" fmla="*/ 1 h 554"/>
                  <a:gd name="T76" fmla="*/ 3 w 881"/>
                  <a:gd name="T77" fmla="*/ 1 h 554"/>
                  <a:gd name="T78" fmla="*/ 3 w 881"/>
                  <a:gd name="T79" fmla="*/ 1 h 554"/>
                  <a:gd name="T80" fmla="*/ 3 w 881"/>
                  <a:gd name="T81" fmla="*/ 1 h 554"/>
                  <a:gd name="T82" fmla="*/ 3 w 881"/>
                  <a:gd name="T83" fmla="*/ 1 h 554"/>
                  <a:gd name="T84" fmla="*/ 2 w 881"/>
                  <a:gd name="T85" fmla="*/ 1 h 554"/>
                  <a:gd name="T86" fmla="*/ 2 w 881"/>
                  <a:gd name="T87" fmla="*/ 1 h 554"/>
                  <a:gd name="T88" fmla="*/ 2 w 881"/>
                  <a:gd name="T89" fmla="*/ 1 h 554"/>
                  <a:gd name="T90" fmla="*/ 2 w 881"/>
                  <a:gd name="T91" fmla="*/ 1 h 554"/>
                  <a:gd name="T92" fmla="*/ 2 w 881"/>
                  <a:gd name="T93" fmla="*/ 2 h 554"/>
                  <a:gd name="T94" fmla="*/ 2 w 881"/>
                  <a:gd name="T95" fmla="*/ 2 h 554"/>
                  <a:gd name="T96" fmla="*/ 1 w 881"/>
                  <a:gd name="T97" fmla="*/ 2 h 554"/>
                  <a:gd name="T98" fmla="*/ 1 w 881"/>
                  <a:gd name="T99" fmla="*/ 2 h 554"/>
                  <a:gd name="T100" fmla="*/ 1 w 881"/>
                  <a:gd name="T101" fmla="*/ 2 h 554"/>
                  <a:gd name="T102" fmla="*/ 1 w 881"/>
                  <a:gd name="T103" fmla="*/ 2 h 554"/>
                  <a:gd name="T104" fmla="*/ 1 w 881"/>
                  <a:gd name="T105" fmla="*/ 2 h 554"/>
                  <a:gd name="T106" fmla="*/ 1 w 881"/>
                  <a:gd name="T107" fmla="*/ 2 h 554"/>
                  <a:gd name="T108" fmla="*/ 1 w 881"/>
                  <a:gd name="T109" fmla="*/ 2 h 554"/>
                  <a:gd name="T110" fmla="*/ 0 w 881"/>
                  <a:gd name="T111" fmla="*/ 2 h 554"/>
                  <a:gd name="T112" fmla="*/ 0 w 881"/>
                  <a:gd name="T113" fmla="*/ 2 h 554"/>
                  <a:gd name="T114" fmla="*/ 0 w 881"/>
                  <a:gd name="T115" fmla="*/ 2 h 554"/>
                  <a:gd name="T116" fmla="*/ 0 w 881"/>
                  <a:gd name="T117" fmla="*/ 2 h 554"/>
                  <a:gd name="T118" fmla="*/ 0 w 881"/>
                  <a:gd name="T119" fmla="*/ 2 h 554"/>
                  <a:gd name="T120" fmla="*/ 0 w 881"/>
                  <a:gd name="T121" fmla="*/ 2 h 554"/>
                  <a:gd name="T122" fmla="*/ 0 w 881"/>
                  <a:gd name="T123" fmla="*/ 2 h 554"/>
                  <a:gd name="T124" fmla="*/ 0 w 881"/>
                  <a:gd name="T125" fmla="*/ 2 h 55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881" h="554">
                    <a:moveTo>
                      <a:pt x="0" y="506"/>
                    </a:moveTo>
                    <a:lnTo>
                      <a:pt x="1" y="487"/>
                    </a:lnTo>
                    <a:lnTo>
                      <a:pt x="2" y="469"/>
                    </a:lnTo>
                    <a:lnTo>
                      <a:pt x="5" y="451"/>
                    </a:lnTo>
                    <a:lnTo>
                      <a:pt x="9" y="433"/>
                    </a:lnTo>
                    <a:lnTo>
                      <a:pt x="14" y="415"/>
                    </a:lnTo>
                    <a:lnTo>
                      <a:pt x="20" y="398"/>
                    </a:lnTo>
                    <a:lnTo>
                      <a:pt x="27" y="380"/>
                    </a:lnTo>
                    <a:lnTo>
                      <a:pt x="35" y="364"/>
                    </a:lnTo>
                    <a:lnTo>
                      <a:pt x="45" y="346"/>
                    </a:lnTo>
                    <a:lnTo>
                      <a:pt x="56" y="331"/>
                    </a:lnTo>
                    <a:lnTo>
                      <a:pt x="69" y="314"/>
                    </a:lnTo>
                    <a:lnTo>
                      <a:pt x="83" y="299"/>
                    </a:lnTo>
                    <a:lnTo>
                      <a:pt x="99" y="283"/>
                    </a:lnTo>
                    <a:lnTo>
                      <a:pt x="116" y="269"/>
                    </a:lnTo>
                    <a:lnTo>
                      <a:pt x="135" y="254"/>
                    </a:lnTo>
                    <a:lnTo>
                      <a:pt x="156" y="240"/>
                    </a:lnTo>
                    <a:lnTo>
                      <a:pt x="166" y="232"/>
                    </a:lnTo>
                    <a:lnTo>
                      <a:pt x="176" y="224"/>
                    </a:lnTo>
                    <a:lnTo>
                      <a:pt x="185" y="216"/>
                    </a:lnTo>
                    <a:lnTo>
                      <a:pt x="194" y="206"/>
                    </a:lnTo>
                    <a:lnTo>
                      <a:pt x="209" y="186"/>
                    </a:lnTo>
                    <a:lnTo>
                      <a:pt x="224" y="165"/>
                    </a:lnTo>
                    <a:lnTo>
                      <a:pt x="249" y="121"/>
                    </a:lnTo>
                    <a:lnTo>
                      <a:pt x="273" y="78"/>
                    </a:lnTo>
                    <a:lnTo>
                      <a:pt x="285" y="58"/>
                    </a:lnTo>
                    <a:lnTo>
                      <a:pt x="298" y="41"/>
                    </a:lnTo>
                    <a:lnTo>
                      <a:pt x="304" y="33"/>
                    </a:lnTo>
                    <a:lnTo>
                      <a:pt x="311" y="26"/>
                    </a:lnTo>
                    <a:lnTo>
                      <a:pt x="318" y="20"/>
                    </a:lnTo>
                    <a:lnTo>
                      <a:pt x="327" y="14"/>
                    </a:lnTo>
                    <a:lnTo>
                      <a:pt x="334" y="10"/>
                    </a:lnTo>
                    <a:lnTo>
                      <a:pt x="343" y="6"/>
                    </a:lnTo>
                    <a:lnTo>
                      <a:pt x="352" y="2"/>
                    </a:lnTo>
                    <a:lnTo>
                      <a:pt x="362" y="1"/>
                    </a:lnTo>
                    <a:lnTo>
                      <a:pt x="372" y="0"/>
                    </a:lnTo>
                    <a:lnTo>
                      <a:pt x="383" y="1"/>
                    </a:lnTo>
                    <a:lnTo>
                      <a:pt x="395" y="3"/>
                    </a:lnTo>
                    <a:lnTo>
                      <a:pt x="407" y="8"/>
                    </a:lnTo>
                    <a:lnTo>
                      <a:pt x="425" y="13"/>
                    </a:lnTo>
                    <a:lnTo>
                      <a:pt x="446" y="18"/>
                    </a:lnTo>
                    <a:lnTo>
                      <a:pt x="467" y="22"/>
                    </a:lnTo>
                    <a:lnTo>
                      <a:pt x="489" y="26"/>
                    </a:lnTo>
                    <a:lnTo>
                      <a:pt x="536" y="32"/>
                    </a:lnTo>
                    <a:lnTo>
                      <a:pt x="584" y="36"/>
                    </a:lnTo>
                    <a:lnTo>
                      <a:pt x="632" y="41"/>
                    </a:lnTo>
                    <a:lnTo>
                      <a:pt x="681" y="43"/>
                    </a:lnTo>
                    <a:lnTo>
                      <a:pt x="727" y="45"/>
                    </a:lnTo>
                    <a:lnTo>
                      <a:pt x="769" y="47"/>
                    </a:lnTo>
                    <a:lnTo>
                      <a:pt x="806" y="49"/>
                    </a:lnTo>
                    <a:lnTo>
                      <a:pt x="838" y="52"/>
                    </a:lnTo>
                    <a:lnTo>
                      <a:pt x="851" y="54"/>
                    </a:lnTo>
                    <a:lnTo>
                      <a:pt x="862" y="56"/>
                    </a:lnTo>
                    <a:lnTo>
                      <a:pt x="870" y="58"/>
                    </a:lnTo>
                    <a:lnTo>
                      <a:pt x="876" y="61"/>
                    </a:lnTo>
                    <a:lnTo>
                      <a:pt x="880" y="64"/>
                    </a:lnTo>
                    <a:lnTo>
                      <a:pt x="881" y="68"/>
                    </a:lnTo>
                    <a:lnTo>
                      <a:pt x="879" y="72"/>
                    </a:lnTo>
                    <a:lnTo>
                      <a:pt x="874" y="78"/>
                    </a:lnTo>
                    <a:lnTo>
                      <a:pt x="866" y="83"/>
                    </a:lnTo>
                    <a:lnTo>
                      <a:pt x="855" y="89"/>
                    </a:lnTo>
                    <a:lnTo>
                      <a:pt x="839" y="96"/>
                    </a:lnTo>
                    <a:lnTo>
                      <a:pt x="821" y="103"/>
                    </a:lnTo>
                    <a:lnTo>
                      <a:pt x="804" y="109"/>
                    </a:lnTo>
                    <a:lnTo>
                      <a:pt x="790" y="115"/>
                    </a:lnTo>
                    <a:lnTo>
                      <a:pt x="776" y="119"/>
                    </a:lnTo>
                    <a:lnTo>
                      <a:pt x="763" y="122"/>
                    </a:lnTo>
                    <a:lnTo>
                      <a:pt x="751" y="124"/>
                    </a:lnTo>
                    <a:lnTo>
                      <a:pt x="740" y="126"/>
                    </a:lnTo>
                    <a:lnTo>
                      <a:pt x="730" y="127"/>
                    </a:lnTo>
                    <a:lnTo>
                      <a:pt x="721" y="127"/>
                    </a:lnTo>
                    <a:lnTo>
                      <a:pt x="703" y="127"/>
                    </a:lnTo>
                    <a:lnTo>
                      <a:pt x="689" y="125"/>
                    </a:lnTo>
                    <a:lnTo>
                      <a:pt x="676" y="122"/>
                    </a:lnTo>
                    <a:lnTo>
                      <a:pt x="664" y="119"/>
                    </a:lnTo>
                    <a:lnTo>
                      <a:pt x="653" y="116"/>
                    </a:lnTo>
                    <a:lnTo>
                      <a:pt x="643" y="114"/>
                    </a:lnTo>
                    <a:lnTo>
                      <a:pt x="631" y="113"/>
                    </a:lnTo>
                    <a:lnTo>
                      <a:pt x="620" y="114"/>
                    </a:lnTo>
                    <a:lnTo>
                      <a:pt x="614" y="115"/>
                    </a:lnTo>
                    <a:lnTo>
                      <a:pt x="607" y="117"/>
                    </a:lnTo>
                    <a:lnTo>
                      <a:pt x="599" y="120"/>
                    </a:lnTo>
                    <a:lnTo>
                      <a:pt x="592" y="123"/>
                    </a:lnTo>
                    <a:lnTo>
                      <a:pt x="575" y="133"/>
                    </a:lnTo>
                    <a:lnTo>
                      <a:pt x="555" y="148"/>
                    </a:lnTo>
                    <a:lnTo>
                      <a:pt x="544" y="157"/>
                    </a:lnTo>
                    <a:lnTo>
                      <a:pt x="533" y="167"/>
                    </a:lnTo>
                    <a:lnTo>
                      <a:pt x="522" y="177"/>
                    </a:lnTo>
                    <a:lnTo>
                      <a:pt x="512" y="190"/>
                    </a:lnTo>
                    <a:lnTo>
                      <a:pt x="491" y="216"/>
                    </a:lnTo>
                    <a:lnTo>
                      <a:pt x="471" y="243"/>
                    </a:lnTo>
                    <a:lnTo>
                      <a:pt x="431" y="302"/>
                    </a:lnTo>
                    <a:lnTo>
                      <a:pt x="390" y="364"/>
                    </a:lnTo>
                    <a:lnTo>
                      <a:pt x="371" y="393"/>
                    </a:lnTo>
                    <a:lnTo>
                      <a:pt x="350" y="420"/>
                    </a:lnTo>
                    <a:lnTo>
                      <a:pt x="340" y="434"/>
                    </a:lnTo>
                    <a:lnTo>
                      <a:pt x="330" y="446"/>
                    </a:lnTo>
                    <a:lnTo>
                      <a:pt x="319" y="458"/>
                    </a:lnTo>
                    <a:lnTo>
                      <a:pt x="309" y="470"/>
                    </a:lnTo>
                    <a:lnTo>
                      <a:pt x="298" y="479"/>
                    </a:lnTo>
                    <a:lnTo>
                      <a:pt x="287" y="489"/>
                    </a:lnTo>
                    <a:lnTo>
                      <a:pt x="276" y="498"/>
                    </a:lnTo>
                    <a:lnTo>
                      <a:pt x="265" y="505"/>
                    </a:lnTo>
                    <a:lnTo>
                      <a:pt x="254" y="510"/>
                    </a:lnTo>
                    <a:lnTo>
                      <a:pt x="242" y="515"/>
                    </a:lnTo>
                    <a:lnTo>
                      <a:pt x="231" y="519"/>
                    </a:lnTo>
                    <a:lnTo>
                      <a:pt x="219" y="521"/>
                    </a:lnTo>
                    <a:lnTo>
                      <a:pt x="195" y="523"/>
                    </a:lnTo>
                    <a:lnTo>
                      <a:pt x="173" y="527"/>
                    </a:lnTo>
                    <a:lnTo>
                      <a:pt x="152" y="532"/>
                    </a:lnTo>
                    <a:lnTo>
                      <a:pt x="131" y="537"/>
                    </a:lnTo>
                    <a:lnTo>
                      <a:pt x="94" y="545"/>
                    </a:lnTo>
                    <a:lnTo>
                      <a:pt x="62" y="552"/>
                    </a:lnTo>
                    <a:lnTo>
                      <a:pt x="49" y="554"/>
                    </a:lnTo>
                    <a:lnTo>
                      <a:pt x="36" y="554"/>
                    </a:lnTo>
                    <a:lnTo>
                      <a:pt x="31" y="554"/>
                    </a:lnTo>
                    <a:lnTo>
                      <a:pt x="26" y="553"/>
                    </a:lnTo>
                    <a:lnTo>
                      <a:pt x="21" y="551"/>
                    </a:lnTo>
                    <a:lnTo>
                      <a:pt x="17" y="549"/>
                    </a:lnTo>
                    <a:lnTo>
                      <a:pt x="13" y="546"/>
                    </a:lnTo>
                    <a:lnTo>
                      <a:pt x="10" y="543"/>
                    </a:lnTo>
                    <a:lnTo>
                      <a:pt x="7" y="539"/>
                    </a:lnTo>
                    <a:lnTo>
                      <a:pt x="4" y="534"/>
                    </a:lnTo>
                    <a:lnTo>
                      <a:pt x="2" y="528"/>
                    </a:lnTo>
                    <a:lnTo>
                      <a:pt x="1" y="521"/>
                    </a:lnTo>
                    <a:lnTo>
                      <a:pt x="0" y="514"/>
                    </a:lnTo>
                    <a:lnTo>
                      <a:pt x="0" y="506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51" name="Freeform 2271">
                <a:extLst>
                  <a:ext uri="{FF2B5EF4-FFF2-40B4-BE49-F238E27FC236}">
                    <a16:creationId xmlns:a16="http://schemas.microsoft.com/office/drawing/2014/main" id="{B1EC5B52-3459-4D6A-8E94-6502A7148F7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3" y="3332"/>
                <a:ext cx="61" cy="39"/>
              </a:xfrm>
              <a:custGeom>
                <a:avLst/>
                <a:gdLst>
                  <a:gd name="T0" fmla="*/ 0 w 918"/>
                  <a:gd name="T1" fmla="*/ 2 h 591"/>
                  <a:gd name="T2" fmla="*/ 0 w 918"/>
                  <a:gd name="T3" fmla="*/ 2 h 591"/>
                  <a:gd name="T4" fmla="*/ 0 w 918"/>
                  <a:gd name="T5" fmla="*/ 2 h 591"/>
                  <a:gd name="T6" fmla="*/ 0 w 918"/>
                  <a:gd name="T7" fmla="*/ 1 h 591"/>
                  <a:gd name="T8" fmla="*/ 1 w 918"/>
                  <a:gd name="T9" fmla="*/ 1 h 591"/>
                  <a:gd name="T10" fmla="*/ 0 w 918"/>
                  <a:gd name="T11" fmla="*/ 2 h 591"/>
                  <a:gd name="T12" fmla="*/ 1 w 918"/>
                  <a:gd name="T13" fmla="*/ 1 h 591"/>
                  <a:gd name="T14" fmla="*/ 1 w 918"/>
                  <a:gd name="T15" fmla="*/ 1 h 591"/>
                  <a:gd name="T16" fmla="*/ 1 w 918"/>
                  <a:gd name="T17" fmla="*/ 1 h 591"/>
                  <a:gd name="T18" fmla="*/ 1 w 918"/>
                  <a:gd name="T19" fmla="*/ 1 h 591"/>
                  <a:gd name="T20" fmla="*/ 1 w 918"/>
                  <a:gd name="T21" fmla="*/ 1 h 591"/>
                  <a:gd name="T22" fmla="*/ 1 w 918"/>
                  <a:gd name="T23" fmla="*/ 0 h 591"/>
                  <a:gd name="T24" fmla="*/ 2 w 918"/>
                  <a:gd name="T25" fmla="*/ 0 h 591"/>
                  <a:gd name="T26" fmla="*/ 2 w 918"/>
                  <a:gd name="T27" fmla="*/ 0 h 591"/>
                  <a:gd name="T28" fmla="*/ 2 w 918"/>
                  <a:gd name="T29" fmla="*/ 0 h 591"/>
                  <a:gd name="T30" fmla="*/ 1 w 918"/>
                  <a:gd name="T31" fmla="*/ 1 h 591"/>
                  <a:gd name="T32" fmla="*/ 2 w 918"/>
                  <a:gd name="T33" fmla="*/ 0 h 591"/>
                  <a:gd name="T34" fmla="*/ 2 w 918"/>
                  <a:gd name="T35" fmla="*/ 0 h 591"/>
                  <a:gd name="T36" fmla="*/ 3 w 918"/>
                  <a:gd name="T37" fmla="*/ 0 h 591"/>
                  <a:gd name="T38" fmla="*/ 2 w 918"/>
                  <a:gd name="T39" fmla="*/ 0 h 591"/>
                  <a:gd name="T40" fmla="*/ 3 w 918"/>
                  <a:gd name="T41" fmla="*/ 0 h 591"/>
                  <a:gd name="T42" fmla="*/ 4 w 918"/>
                  <a:gd name="T43" fmla="*/ 0 h 591"/>
                  <a:gd name="T44" fmla="*/ 4 w 918"/>
                  <a:gd name="T45" fmla="*/ 0 h 591"/>
                  <a:gd name="T46" fmla="*/ 3 w 918"/>
                  <a:gd name="T47" fmla="*/ 0 h 591"/>
                  <a:gd name="T48" fmla="*/ 4 w 918"/>
                  <a:gd name="T49" fmla="*/ 0 h 591"/>
                  <a:gd name="T50" fmla="*/ 4 w 918"/>
                  <a:gd name="T51" fmla="*/ 1 h 591"/>
                  <a:gd name="T52" fmla="*/ 4 w 918"/>
                  <a:gd name="T53" fmla="*/ 0 h 591"/>
                  <a:gd name="T54" fmla="*/ 4 w 918"/>
                  <a:gd name="T55" fmla="*/ 1 h 591"/>
                  <a:gd name="T56" fmla="*/ 3 w 918"/>
                  <a:gd name="T57" fmla="*/ 1 h 591"/>
                  <a:gd name="T58" fmla="*/ 3 w 918"/>
                  <a:gd name="T59" fmla="*/ 1 h 591"/>
                  <a:gd name="T60" fmla="*/ 3 w 918"/>
                  <a:gd name="T61" fmla="*/ 1 h 591"/>
                  <a:gd name="T62" fmla="*/ 4 w 918"/>
                  <a:gd name="T63" fmla="*/ 1 h 591"/>
                  <a:gd name="T64" fmla="*/ 3 w 918"/>
                  <a:gd name="T65" fmla="*/ 1 h 591"/>
                  <a:gd name="T66" fmla="*/ 3 w 918"/>
                  <a:gd name="T67" fmla="*/ 1 h 591"/>
                  <a:gd name="T68" fmla="*/ 3 w 918"/>
                  <a:gd name="T69" fmla="*/ 0 h 591"/>
                  <a:gd name="T70" fmla="*/ 3 w 918"/>
                  <a:gd name="T71" fmla="*/ 1 h 591"/>
                  <a:gd name="T72" fmla="*/ 2 w 918"/>
                  <a:gd name="T73" fmla="*/ 1 h 591"/>
                  <a:gd name="T74" fmla="*/ 2 w 918"/>
                  <a:gd name="T75" fmla="*/ 1 h 591"/>
                  <a:gd name="T76" fmla="*/ 2 w 918"/>
                  <a:gd name="T77" fmla="*/ 1 h 591"/>
                  <a:gd name="T78" fmla="*/ 2 w 918"/>
                  <a:gd name="T79" fmla="*/ 1 h 591"/>
                  <a:gd name="T80" fmla="*/ 2 w 918"/>
                  <a:gd name="T81" fmla="*/ 2 h 591"/>
                  <a:gd name="T82" fmla="*/ 1 w 918"/>
                  <a:gd name="T83" fmla="*/ 2 h 591"/>
                  <a:gd name="T84" fmla="*/ 1 w 918"/>
                  <a:gd name="T85" fmla="*/ 2 h 591"/>
                  <a:gd name="T86" fmla="*/ 1 w 918"/>
                  <a:gd name="T87" fmla="*/ 2 h 591"/>
                  <a:gd name="T88" fmla="*/ 2 w 918"/>
                  <a:gd name="T89" fmla="*/ 2 h 591"/>
                  <a:gd name="T90" fmla="*/ 1 w 918"/>
                  <a:gd name="T91" fmla="*/ 2 h 591"/>
                  <a:gd name="T92" fmla="*/ 1 w 918"/>
                  <a:gd name="T93" fmla="*/ 3 h 591"/>
                  <a:gd name="T94" fmla="*/ 1 w 918"/>
                  <a:gd name="T95" fmla="*/ 2 h 591"/>
                  <a:gd name="T96" fmla="*/ 0 w 918"/>
                  <a:gd name="T97" fmla="*/ 2 h 591"/>
                  <a:gd name="T98" fmla="*/ 0 w 918"/>
                  <a:gd name="T99" fmla="*/ 3 h 591"/>
                  <a:gd name="T100" fmla="*/ 0 w 918"/>
                  <a:gd name="T101" fmla="*/ 3 h 591"/>
                  <a:gd name="T102" fmla="*/ 0 w 918"/>
                  <a:gd name="T103" fmla="*/ 2 h 591"/>
                  <a:gd name="T104" fmla="*/ 0 w 918"/>
                  <a:gd name="T105" fmla="*/ 2 h 591"/>
                  <a:gd name="T106" fmla="*/ 0 w 918"/>
                  <a:gd name="T107" fmla="*/ 3 h 59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18" h="591">
                    <a:moveTo>
                      <a:pt x="0" y="524"/>
                    </a:moveTo>
                    <a:lnTo>
                      <a:pt x="0" y="504"/>
                    </a:lnTo>
                    <a:lnTo>
                      <a:pt x="2" y="485"/>
                    </a:lnTo>
                    <a:lnTo>
                      <a:pt x="5" y="465"/>
                    </a:lnTo>
                    <a:lnTo>
                      <a:pt x="8" y="447"/>
                    </a:lnTo>
                    <a:lnTo>
                      <a:pt x="13" y="427"/>
                    </a:lnTo>
                    <a:lnTo>
                      <a:pt x="19" y="409"/>
                    </a:lnTo>
                    <a:lnTo>
                      <a:pt x="28" y="390"/>
                    </a:lnTo>
                    <a:lnTo>
                      <a:pt x="37" y="372"/>
                    </a:lnTo>
                    <a:lnTo>
                      <a:pt x="70" y="390"/>
                    </a:lnTo>
                    <a:lnTo>
                      <a:pt x="62" y="406"/>
                    </a:lnTo>
                    <a:lnTo>
                      <a:pt x="55" y="422"/>
                    </a:lnTo>
                    <a:lnTo>
                      <a:pt x="49" y="438"/>
                    </a:lnTo>
                    <a:lnTo>
                      <a:pt x="45" y="455"/>
                    </a:lnTo>
                    <a:lnTo>
                      <a:pt x="42" y="472"/>
                    </a:lnTo>
                    <a:lnTo>
                      <a:pt x="39" y="489"/>
                    </a:lnTo>
                    <a:lnTo>
                      <a:pt x="38" y="506"/>
                    </a:lnTo>
                    <a:lnTo>
                      <a:pt x="37" y="524"/>
                    </a:lnTo>
                    <a:lnTo>
                      <a:pt x="0" y="524"/>
                    </a:lnTo>
                    <a:close/>
                    <a:moveTo>
                      <a:pt x="37" y="372"/>
                    </a:moveTo>
                    <a:lnTo>
                      <a:pt x="47" y="355"/>
                    </a:lnTo>
                    <a:lnTo>
                      <a:pt x="58" y="337"/>
                    </a:lnTo>
                    <a:lnTo>
                      <a:pt x="72" y="321"/>
                    </a:lnTo>
                    <a:lnTo>
                      <a:pt x="87" y="304"/>
                    </a:lnTo>
                    <a:lnTo>
                      <a:pt x="104" y="288"/>
                    </a:lnTo>
                    <a:lnTo>
                      <a:pt x="122" y="273"/>
                    </a:lnTo>
                    <a:lnTo>
                      <a:pt x="142" y="257"/>
                    </a:lnTo>
                    <a:lnTo>
                      <a:pt x="163" y="242"/>
                    </a:lnTo>
                    <a:lnTo>
                      <a:pt x="184" y="274"/>
                    </a:lnTo>
                    <a:lnTo>
                      <a:pt x="164" y="287"/>
                    </a:lnTo>
                    <a:lnTo>
                      <a:pt x="146" y="300"/>
                    </a:lnTo>
                    <a:lnTo>
                      <a:pt x="129" y="315"/>
                    </a:lnTo>
                    <a:lnTo>
                      <a:pt x="115" y="329"/>
                    </a:lnTo>
                    <a:lnTo>
                      <a:pt x="102" y="345"/>
                    </a:lnTo>
                    <a:lnTo>
                      <a:pt x="89" y="359"/>
                    </a:lnTo>
                    <a:lnTo>
                      <a:pt x="79" y="375"/>
                    </a:lnTo>
                    <a:lnTo>
                      <a:pt x="70" y="390"/>
                    </a:lnTo>
                    <a:lnTo>
                      <a:pt x="37" y="372"/>
                    </a:lnTo>
                    <a:close/>
                    <a:moveTo>
                      <a:pt x="184" y="274"/>
                    </a:moveTo>
                    <a:lnTo>
                      <a:pt x="186" y="273"/>
                    </a:lnTo>
                    <a:lnTo>
                      <a:pt x="184" y="274"/>
                    </a:lnTo>
                    <a:lnTo>
                      <a:pt x="174" y="258"/>
                    </a:lnTo>
                    <a:lnTo>
                      <a:pt x="184" y="274"/>
                    </a:lnTo>
                    <a:close/>
                    <a:moveTo>
                      <a:pt x="163" y="243"/>
                    </a:moveTo>
                    <a:lnTo>
                      <a:pt x="171" y="237"/>
                    </a:lnTo>
                    <a:lnTo>
                      <a:pt x="178" y="230"/>
                    </a:lnTo>
                    <a:lnTo>
                      <a:pt x="185" y="224"/>
                    </a:lnTo>
                    <a:lnTo>
                      <a:pt x="192" y="217"/>
                    </a:lnTo>
                    <a:lnTo>
                      <a:pt x="205" y="203"/>
                    </a:lnTo>
                    <a:lnTo>
                      <a:pt x="216" y="187"/>
                    </a:lnTo>
                    <a:lnTo>
                      <a:pt x="227" y="171"/>
                    </a:lnTo>
                    <a:lnTo>
                      <a:pt x="238" y="154"/>
                    </a:lnTo>
                    <a:lnTo>
                      <a:pt x="247" y="137"/>
                    </a:lnTo>
                    <a:lnTo>
                      <a:pt x="256" y="120"/>
                    </a:lnTo>
                    <a:lnTo>
                      <a:pt x="289" y="138"/>
                    </a:lnTo>
                    <a:lnTo>
                      <a:pt x="279" y="156"/>
                    </a:lnTo>
                    <a:lnTo>
                      <a:pt x="268" y="175"/>
                    </a:lnTo>
                    <a:lnTo>
                      <a:pt x="257" y="193"/>
                    </a:lnTo>
                    <a:lnTo>
                      <a:pt x="246" y="212"/>
                    </a:lnTo>
                    <a:lnTo>
                      <a:pt x="232" y="228"/>
                    </a:lnTo>
                    <a:lnTo>
                      <a:pt x="218" y="245"/>
                    </a:lnTo>
                    <a:lnTo>
                      <a:pt x="210" y="253"/>
                    </a:lnTo>
                    <a:lnTo>
                      <a:pt x="202" y="260"/>
                    </a:lnTo>
                    <a:lnTo>
                      <a:pt x="193" y="267"/>
                    </a:lnTo>
                    <a:lnTo>
                      <a:pt x="184" y="274"/>
                    </a:lnTo>
                    <a:lnTo>
                      <a:pt x="163" y="243"/>
                    </a:lnTo>
                    <a:close/>
                    <a:moveTo>
                      <a:pt x="256" y="120"/>
                    </a:moveTo>
                    <a:lnTo>
                      <a:pt x="272" y="91"/>
                    </a:lnTo>
                    <a:lnTo>
                      <a:pt x="287" y="66"/>
                    </a:lnTo>
                    <a:lnTo>
                      <a:pt x="295" y="53"/>
                    </a:lnTo>
                    <a:lnTo>
                      <a:pt x="304" y="42"/>
                    </a:lnTo>
                    <a:lnTo>
                      <a:pt x="313" y="32"/>
                    </a:lnTo>
                    <a:lnTo>
                      <a:pt x="323" y="24"/>
                    </a:lnTo>
                    <a:lnTo>
                      <a:pt x="333" y="15"/>
                    </a:lnTo>
                    <a:lnTo>
                      <a:pt x="344" y="9"/>
                    </a:lnTo>
                    <a:lnTo>
                      <a:pt x="356" y="4"/>
                    </a:lnTo>
                    <a:lnTo>
                      <a:pt x="368" y="1"/>
                    </a:lnTo>
                    <a:lnTo>
                      <a:pt x="383" y="0"/>
                    </a:lnTo>
                    <a:lnTo>
                      <a:pt x="397" y="0"/>
                    </a:lnTo>
                    <a:lnTo>
                      <a:pt x="414" y="3"/>
                    </a:lnTo>
                    <a:lnTo>
                      <a:pt x="431" y="7"/>
                    </a:lnTo>
                    <a:lnTo>
                      <a:pt x="419" y="43"/>
                    </a:lnTo>
                    <a:lnTo>
                      <a:pt x="407" y="40"/>
                    </a:lnTo>
                    <a:lnTo>
                      <a:pt x="396" y="38"/>
                    </a:lnTo>
                    <a:lnTo>
                      <a:pt x="385" y="39"/>
                    </a:lnTo>
                    <a:lnTo>
                      <a:pt x="375" y="40"/>
                    </a:lnTo>
                    <a:lnTo>
                      <a:pt x="366" y="43"/>
                    </a:lnTo>
                    <a:lnTo>
                      <a:pt x="358" y="47"/>
                    </a:lnTo>
                    <a:lnTo>
                      <a:pt x="350" y="52"/>
                    </a:lnTo>
                    <a:lnTo>
                      <a:pt x="342" y="60"/>
                    </a:lnTo>
                    <a:lnTo>
                      <a:pt x="334" y="67"/>
                    </a:lnTo>
                    <a:lnTo>
                      <a:pt x="327" y="75"/>
                    </a:lnTo>
                    <a:lnTo>
                      <a:pt x="321" y="84"/>
                    </a:lnTo>
                    <a:lnTo>
                      <a:pt x="315" y="94"/>
                    </a:lnTo>
                    <a:lnTo>
                      <a:pt x="301" y="115"/>
                    </a:lnTo>
                    <a:lnTo>
                      <a:pt x="289" y="138"/>
                    </a:lnTo>
                    <a:lnTo>
                      <a:pt x="256" y="120"/>
                    </a:lnTo>
                    <a:close/>
                    <a:moveTo>
                      <a:pt x="431" y="7"/>
                    </a:moveTo>
                    <a:lnTo>
                      <a:pt x="440" y="10"/>
                    </a:lnTo>
                    <a:lnTo>
                      <a:pt x="431" y="7"/>
                    </a:lnTo>
                    <a:lnTo>
                      <a:pt x="425" y="26"/>
                    </a:lnTo>
                    <a:lnTo>
                      <a:pt x="431" y="7"/>
                    </a:lnTo>
                    <a:close/>
                    <a:moveTo>
                      <a:pt x="431" y="7"/>
                    </a:moveTo>
                    <a:lnTo>
                      <a:pt x="447" y="12"/>
                    </a:lnTo>
                    <a:lnTo>
                      <a:pt x="463" y="16"/>
                    </a:lnTo>
                    <a:lnTo>
                      <a:pt x="480" y="20"/>
                    </a:lnTo>
                    <a:lnTo>
                      <a:pt x="499" y="24"/>
                    </a:lnTo>
                    <a:lnTo>
                      <a:pt x="537" y="30"/>
                    </a:lnTo>
                    <a:lnTo>
                      <a:pt x="577" y="34"/>
                    </a:lnTo>
                    <a:lnTo>
                      <a:pt x="618" y="37"/>
                    </a:lnTo>
                    <a:lnTo>
                      <a:pt x="661" y="40"/>
                    </a:lnTo>
                    <a:lnTo>
                      <a:pt x="701" y="42"/>
                    </a:lnTo>
                    <a:lnTo>
                      <a:pt x="740" y="44"/>
                    </a:lnTo>
                    <a:lnTo>
                      <a:pt x="739" y="81"/>
                    </a:lnTo>
                    <a:lnTo>
                      <a:pt x="699" y="80"/>
                    </a:lnTo>
                    <a:lnTo>
                      <a:pt x="657" y="77"/>
                    </a:lnTo>
                    <a:lnTo>
                      <a:pt x="614" y="75"/>
                    </a:lnTo>
                    <a:lnTo>
                      <a:pt x="572" y="71"/>
                    </a:lnTo>
                    <a:lnTo>
                      <a:pt x="530" y="67"/>
                    </a:lnTo>
                    <a:lnTo>
                      <a:pt x="491" y="61"/>
                    </a:lnTo>
                    <a:lnTo>
                      <a:pt x="471" y="56"/>
                    </a:lnTo>
                    <a:lnTo>
                      <a:pt x="453" y="52"/>
                    </a:lnTo>
                    <a:lnTo>
                      <a:pt x="435" y="48"/>
                    </a:lnTo>
                    <a:lnTo>
                      <a:pt x="419" y="43"/>
                    </a:lnTo>
                    <a:lnTo>
                      <a:pt x="431" y="7"/>
                    </a:lnTo>
                    <a:close/>
                    <a:moveTo>
                      <a:pt x="740" y="44"/>
                    </a:moveTo>
                    <a:lnTo>
                      <a:pt x="774" y="45"/>
                    </a:lnTo>
                    <a:lnTo>
                      <a:pt x="806" y="47"/>
                    </a:lnTo>
                    <a:lnTo>
                      <a:pt x="835" y="49"/>
                    </a:lnTo>
                    <a:lnTo>
                      <a:pt x="859" y="52"/>
                    </a:lnTo>
                    <a:lnTo>
                      <a:pt x="871" y="54"/>
                    </a:lnTo>
                    <a:lnTo>
                      <a:pt x="881" y="56"/>
                    </a:lnTo>
                    <a:lnTo>
                      <a:pt x="890" y="59"/>
                    </a:lnTo>
                    <a:lnTo>
                      <a:pt x="898" y="62"/>
                    </a:lnTo>
                    <a:lnTo>
                      <a:pt x="905" y="65"/>
                    </a:lnTo>
                    <a:lnTo>
                      <a:pt x="910" y="69"/>
                    </a:lnTo>
                    <a:lnTo>
                      <a:pt x="914" y="73"/>
                    </a:lnTo>
                    <a:lnTo>
                      <a:pt x="917" y="77"/>
                    </a:lnTo>
                    <a:lnTo>
                      <a:pt x="882" y="90"/>
                    </a:lnTo>
                    <a:lnTo>
                      <a:pt x="870" y="88"/>
                    </a:lnTo>
                    <a:lnTo>
                      <a:pt x="840" y="86"/>
                    </a:lnTo>
                    <a:lnTo>
                      <a:pt x="794" y="84"/>
                    </a:lnTo>
                    <a:lnTo>
                      <a:pt x="739" y="81"/>
                    </a:lnTo>
                    <a:lnTo>
                      <a:pt x="740" y="44"/>
                    </a:lnTo>
                    <a:close/>
                    <a:moveTo>
                      <a:pt x="917" y="77"/>
                    </a:moveTo>
                    <a:lnTo>
                      <a:pt x="918" y="81"/>
                    </a:lnTo>
                    <a:lnTo>
                      <a:pt x="918" y="84"/>
                    </a:lnTo>
                    <a:lnTo>
                      <a:pt x="918" y="88"/>
                    </a:lnTo>
                    <a:lnTo>
                      <a:pt x="917" y="91"/>
                    </a:lnTo>
                    <a:lnTo>
                      <a:pt x="915" y="96"/>
                    </a:lnTo>
                    <a:lnTo>
                      <a:pt x="913" y="100"/>
                    </a:lnTo>
                    <a:lnTo>
                      <a:pt x="910" y="103"/>
                    </a:lnTo>
                    <a:lnTo>
                      <a:pt x="906" y="107"/>
                    </a:lnTo>
                    <a:lnTo>
                      <a:pt x="895" y="114"/>
                    </a:lnTo>
                    <a:lnTo>
                      <a:pt x="882" y="122"/>
                    </a:lnTo>
                    <a:lnTo>
                      <a:pt x="866" y="131"/>
                    </a:lnTo>
                    <a:lnTo>
                      <a:pt x="846" y="139"/>
                    </a:lnTo>
                    <a:lnTo>
                      <a:pt x="833" y="104"/>
                    </a:lnTo>
                    <a:lnTo>
                      <a:pt x="854" y="97"/>
                    </a:lnTo>
                    <a:lnTo>
                      <a:pt x="870" y="94"/>
                    </a:lnTo>
                    <a:lnTo>
                      <a:pt x="879" y="92"/>
                    </a:lnTo>
                    <a:lnTo>
                      <a:pt x="882" y="90"/>
                    </a:lnTo>
                    <a:lnTo>
                      <a:pt x="917" y="77"/>
                    </a:lnTo>
                    <a:close/>
                    <a:moveTo>
                      <a:pt x="832" y="104"/>
                    </a:moveTo>
                    <a:lnTo>
                      <a:pt x="833" y="104"/>
                    </a:lnTo>
                    <a:lnTo>
                      <a:pt x="839" y="121"/>
                    </a:lnTo>
                    <a:lnTo>
                      <a:pt x="832" y="104"/>
                    </a:lnTo>
                    <a:close/>
                    <a:moveTo>
                      <a:pt x="846" y="139"/>
                    </a:moveTo>
                    <a:lnTo>
                      <a:pt x="828" y="145"/>
                    </a:lnTo>
                    <a:lnTo>
                      <a:pt x="813" y="150"/>
                    </a:lnTo>
                    <a:lnTo>
                      <a:pt x="798" y="155"/>
                    </a:lnTo>
                    <a:lnTo>
                      <a:pt x="784" y="158"/>
                    </a:lnTo>
                    <a:lnTo>
                      <a:pt x="771" y="161"/>
                    </a:lnTo>
                    <a:lnTo>
                      <a:pt x="759" y="162"/>
                    </a:lnTo>
                    <a:lnTo>
                      <a:pt x="748" y="164"/>
                    </a:lnTo>
                    <a:lnTo>
                      <a:pt x="738" y="165"/>
                    </a:lnTo>
                    <a:lnTo>
                      <a:pt x="720" y="164"/>
                    </a:lnTo>
                    <a:lnTo>
                      <a:pt x="704" y="161"/>
                    </a:lnTo>
                    <a:lnTo>
                      <a:pt x="689" y="158"/>
                    </a:lnTo>
                    <a:lnTo>
                      <a:pt x="677" y="154"/>
                    </a:lnTo>
                    <a:lnTo>
                      <a:pt x="687" y="118"/>
                    </a:lnTo>
                    <a:lnTo>
                      <a:pt x="698" y="121"/>
                    </a:lnTo>
                    <a:lnTo>
                      <a:pt x="710" y="124"/>
                    </a:lnTo>
                    <a:lnTo>
                      <a:pt x="723" y="126"/>
                    </a:lnTo>
                    <a:lnTo>
                      <a:pt x="739" y="126"/>
                    </a:lnTo>
                    <a:lnTo>
                      <a:pt x="757" y="125"/>
                    </a:lnTo>
                    <a:lnTo>
                      <a:pt x="778" y="121"/>
                    </a:lnTo>
                    <a:lnTo>
                      <a:pt x="790" y="118"/>
                    </a:lnTo>
                    <a:lnTo>
                      <a:pt x="803" y="114"/>
                    </a:lnTo>
                    <a:lnTo>
                      <a:pt x="817" y="109"/>
                    </a:lnTo>
                    <a:lnTo>
                      <a:pt x="832" y="104"/>
                    </a:lnTo>
                    <a:lnTo>
                      <a:pt x="846" y="139"/>
                    </a:lnTo>
                    <a:close/>
                    <a:moveTo>
                      <a:pt x="677" y="154"/>
                    </a:moveTo>
                    <a:lnTo>
                      <a:pt x="668" y="152"/>
                    </a:lnTo>
                    <a:lnTo>
                      <a:pt x="659" y="150"/>
                    </a:lnTo>
                    <a:lnTo>
                      <a:pt x="650" y="149"/>
                    </a:lnTo>
                    <a:lnTo>
                      <a:pt x="640" y="150"/>
                    </a:lnTo>
                    <a:lnTo>
                      <a:pt x="629" y="153"/>
                    </a:lnTo>
                    <a:lnTo>
                      <a:pt x="616" y="159"/>
                    </a:lnTo>
                    <a:lnTo>
                      <a:pt x="602" y="168"/>
                    </a:lnTo>
                    <a:lnTo>
                      <a:pt x="584" y="180"/>
                    </a:lnTo>
                    <a:lnTo>
                      <a:pt x="561" y="151"/>
                    </a:lnTo>
                    <a:lnTo>
                      <a:pt x="573" y="142"/>
                    </a:lnTo>
                    <a:lnTo>
                      <a:pt x="583" y="135"/>
                    </a:lnTo>
                    <a:lnTo>
                      <a:pt x="594" y="129"/>
                    </a:lnTo>
                    <a:lnTo>
                      <a:pt x="603" y="123"/>
                    </a:lnTo>
                    <a:lnTo>
                      <a:pt x="612" y="119"/>
                    </a:lnTo>
                    <a:lnTo>
                      <a:pt x="621" y="116"/>
                    </a:lnTo>
                    <a:lnTo>
                      <a:pt x="628" y="113"/>
                    </a:lnTo>
                    <a:lnTo>
                      <a:pt x="636" y="112"/>
                    </a:lnTo>
                    <a:lnTo>
                      <a:pt x="642" y="111"/>
                    </a:lnTo>
                    <a:lnTo>
                      <a:pt x="649" y="111"/>
                    </a:lnTo>
                    <a:lnTo>
                      <a:pt x="656" y="111"/>
                    </a:lnTo>
                    <a:lnTo>
                      <a:pt x="662" y="112"/>
                    </a:lnTo>
                    <a:lnTo>
                      <a:pt x="675" y="115"/>
                    </a:lnTo>
                    <a:lnTo>
                      <a:pt x="687" y="118"/>
                    </a:lnTo>
                    <a:lnTo>
                      <a:pt x="677" y="154"/>
                    </a:lnTo>
                    <a:close/>
                    <a:moveTo>
                      <a:pt x="561" y="151"/>
                    </a:moveTo>
                    <a:lnTo>
                      <a:pt x="564" y="149"/>
                    </a:lnTo>
                    <a:lnTo>
                      <a:pt x="561" y="151"/>
                    </a:lnTo>
                    <a:lnTo>
                      <a:pt x="573" y="166"/>
                    </a:lnTo>
                    <a:lnTo>
                      <a:pt x="561" y="151"/>
                    </a:lnTo>
                    <a:close/>
                    <a:moveTo>
                      <a:pt x="584" y="180"/>
                    </a:moveTo>
                    <a:lnTo>
                      <a:pt x="567" y="195"/>
                    </a:lnTo>
                    <a:lnTo>
                      <a:pt x="551" y="213"/>
                    </a:lnTo>
                    <a:lnTo>
                      <a:pt x="534" y="232"/>
                    </a:lnTo>
                    <a:lnTo>
                      <a:pt x="518" y="253"/>
                    </a:lnTo>
                    <a:lnTo>
                      <a:pt x="501" y="276"/>
                    </a:lnTo>
                    <a:lnTo>
                      <a:pt x="485" y="299"/>
                    </a:lnTo>
                    <a:lnTo>
                      <a:pt x="469" y="324"/>
                    </a:lnTo>
                    <a:lnTo>
                      <a:pt x="453" y="349"/>
                    </a:lnTo>
                    <a:lnTo>
                      <a:pt x="421" y="328"/>
                    </a:lnTo>
                    <a:lnTo>
                      <a:pt x="438" y="302"/>
                    </a:lnTo>
                    <a:lnTo>
                      <a:pt x="455" y="277"/>
                    </a:lnTo>
                    <a:lnTo>
                      <a:pt x="471" y="252"/>
                    </a:lnTo>
                    <a:lnTo>
                      <a:pt x="489" y="228"/>
                    </a:lnTo>
                    <a:lnTo>
                      <a:pt x="506" y="207"/>
                    </a:lnTo>
                    <a:lnTo>
                      <a:pt x="524" y="186"/>
                    </a:lnTo>
                    <a:lnTo>
                      <a:pt x="533" y="176"/>
                    </a:lnTo>
                    <a:lnTo>
                      <a:pt x="542" y="167"/>
                    </a:lnTo>
                    <a:lnTo>
                      <a:pt x="552" y="158"/>
                    </a:lnTo>
                    <a:lnTo>
                      <a:pt x="561" y="151"/>
                    </a:lnTo>
                    <a:lnTo>
                      <a:pt x="584" y="180"/>
                    </a:lnTo>
                    <a:close/>
                    <a:moveTo>
                      <a:pt x="453" y="349"/>
                    </a:moveTo>
                    <a:lnTo>
                      <a:pt x="428" y="386"/>
                    </a:lnTo>
                    <a:lnTo>
                      <a:pt x="404" y="422"/>
                    </a:lnTo>
                    <a:lnTo>
                      <a:pt x="392" y="439"/>
                    </a:lnTo>
                    <a:lnTo>
                      <a:pt x="379" y="456"/>
                    </a:lnTo>
                    <a:lnTo>
                      <a:pt x="366" y="471"/>
                    </a:lnTo>
                    <a:lnTo>
                      <a:pt x="353" y="487"/>
                    </a:lnTo>
                    <a:lnTo>
                      <a:pt x="340" y="501"/>
                    </a:lnTo>
                    <a:lnTo>
                      <a:pt x="327" y="513"/>
                    </a:lnTo>
                    <a:lnTo>
                      <a:pt x="313" y="525"/>
                    </a:lnTo>
                    <a:lnTo>
                      <a:pt x="298" y="535"/>
                    </a:lnTo>
                    <a:lnTo>
                      <a:pt x="284" y="543"/>
                    </a:lnTo>
                    <a:lnTo>
                      <a:pt x="269" y="550"/>
                    </a:lnTo>
                    <a:lnTo>
                      <a:pt x="254" y="555"/>
                    </a:lnTo>
                    <a:lnTo>
                      <a:pt x="239" y="558"/>
                    </a:lnTo>
                    <a:lnTo>
                      <a:pt x="234" y="520"/>
                    </a:lnTo>
                    <a:lnTo>
                      <a:pt x="247" y="518"/>
                    </a:lnTo>
                    <a:lnTo>
                      <a:pt x="259" y="513"/>
                    </a:lnTo>
                    <a:lnTo>
                      <a:pt x="272" y="507"/>
                    </a:lnTo>
                    <a:lnTo>
                      <a:pt x="284" y="500"/>
                    </a:lnTo>
                    <a:lnTo>
                      <a:pt x="295" y="491"/>
                    </a:lnTo>
                    <a:lnTo>
                      <a:pt x="308" y="481"/>
                    </a:lnTo>
                    <a:lnTo>
                      <a:pt x="319" y="468"/>
                    </a:lnTo>
                    <a:lnTo>
                      <a:pt x="330" y="456"/>
                    </a:lnTo>
                    <a:lnTo>
                      <a:pt x="354" y="427"/>
                    </a:lnTo>
                    <a:lnTo>
                      <a:pt x="377" y="396"/>
                    </a:lnTo>
                    <a:lnTo>
                      <a:pt x="399" y="362"/>
                    </a:lnTo>
                    <a:lnTo>
                      <a:pt x="421" y="328"/>
                    </a:lnTo>
                    <a:lnTo>
                      <a:pt x="453" y="349"/>
                    </a:lnTo>
                    <a:close/>
                    <a:moveTo>
                      <a:pt x="239" y="558"/>
                    </a:moveTo>
                    <a:lnTo>
                      <a:pt x="234" y="558"/>
                    </a:lnTo>
                    <a:lnTo>
                      <a:pt x="239" y="558"/>
                    </a:lnTo>
                    <a:lnTo>
                      <a:pt x="237" y="539"/>
                    </a:lnTo>
                    <a:lnTo>
                      <a:pt x="239" y="558"/>
                    </a:lnTo>
                    <a:close/>
                    <a:moveTo>
                      <a:pt x="239" y="558"/>
                    </a:moveTo>
                    <a:lnTo>
                      <a:pt x="210" y="561"/>
                    </a:lnTo>
                    <a:lnTo>
                      <a:pt x="182" y="566"/>
                    </a:lnTo>
                    <a:lnTo>
                      <a:pt x="156" y="572"/>
                    </a:lnTo>
                    <a:lnTo>
                      <a:pt x="133" y="577"/>
                    </a:lnTo>
                    <a:lnTo>
                      <a:pt x="123" y="541"/>
                    </a:lnTo>
                    <a:lnTo>
                      <a:pt x="149" y="535"/>
                    </a:lnTo>
                    <a:lnTo>
                      <a:pt x="176" y="529"/>
                    </a:lnTo>
                    <a:lnTo>
                      <a:pt x="205" y="524"/>
                    </a:lnTo>
                    <a:lnTo>
                      <a:pt x="234" y="520"/>
                    </a:lnTo>
                    <a:lnTo>
                      <a:pt x="239" y="558"/>
                    </a:lnTo>
                    <a:close/>
                    <a:moveTo>
                      <a:pt x="133" y="577"/>
                    </a:moveTo>
                    <a:lnTo>
                      <a:pt x="112" y="582"/>
                    </a:lnTo>
                    <a:lnTo>
                      <a:pt x="92" y="588"/>
                    </a:lnTo>
                    <a:lnTo>
                      <a:pt x="75" y="590"/>
                    </a:lnTo>
                    <a:lnTo>
                      <a:pt x="58" y="591"/>
                    </a:lnTo>
                    <a:lnTo>
                      <a:pt x="58" y="554"/>
                    </a:lnTo>
                    <a:lnTo>
                      <a:pt x="72" y="553"/>
                    </a:lnTo>
                    <a:lnTo>
                      <a:pt x="87" y="550"/>
                    </a:lnTo>
                    <a:lnTo>
                      <a:pt x="105" y="546"/>
                    </a:lnTo>
                    <a:lnTo>
                      <a:pt x="123" y="541"/>
                    </a:lnTo>
                    <a:lnTo>
                      <a:pt x="133" y="577"/>
                    </a:lnTo>
                    <a:close/>
                    <a:moveTo>
                      <a:pt x="58" y="591"/>
                    </a:moveTo>
                    <a:lnTo>
                      <a:pt x="45" y="591"/>
                    </a:lnTo>
                    <a:lnTo>
                      <a:pt x="34" y="588"/>
                    </a:lnTo>
                    <a:lnTo>
                      <a:pt x="29" y="586"/>
                    </a:lnTo>
                    <a:lnTo>
                      <a:pt x="23" y="583"/>
                    </a:lnTo>
                    <a:lnTo>
                      <a:pt x="19" y="580"/>
                    </a:lnTo>
                    <a:lnTo>
                      <a:pt x="15" y="576"/>
                    </a:lnTo>
                    <a:lnTo>
                      <a:pt x="11" y="572"/>
                    </a:lnTo>
                    <a:lnTo>
                      <a:pt x="8" y="568"/>
                    </a:lnTo>
                    <a:lnTo>
                      <a:pt x="6" y="562"/>
                    </a:lnTo>
                    <a:lnTo>
                      <a:pt x="4" y="556"/>
                    </a:lnTo>
                    <a:lnTo>
                      <a:pt x="2" y="550"/>
                    </a:lnTo>
                    <a:lnTo>
                      <a:pt x="1" y="541"/>
                    </a:lnTo>
                    <a:lnTo>
                      <a:pt x="0" y="533"/>
                    </a:lnTo>
                    <a:lnTo>
                      <a:pt x="0" y="524"/>
                    </a:lnTo>
                    <a:lnTo>
                      <a:pt x="37" y="524"/>
                    </a:lnTo>
                    <a:lnTo>
                      <a:pt x="38" y="532"/>
                    </a:lnTo>
                    <a:lnTo>
                      <a:pt x="39" y="538"/>
                    </a:lnTo>
                    <a:lnTo>
                      <a:pt x="40" y="543"/>
                    </a:lnTo>
                    <a:lnTo>
                      <a:pt x="43" y="547"/>
                    </a:lnTo>
                    <a:lnTo>
                      <a:pt x="46" y="551"/>
                    </a:lnTo>
                    <a:lnTo>
                      <a:pt x="49" y="552"/>
                    </a:lnTo>
                    <a:lnTo>
                      <a:pt x="53" y="554"/>
                    </a:lnTo>
                    <a:lnTo>
                      <a:pt x="58" y="554"/>
                    </a:lnTo>
                    <a:lnTo>
                      <a:pt x="58" y="59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52" name="Freeform 2272">
                <a:extLst>
                  <a:ext uri="{FF2B5EF4-FFF2-40B4-BE49-F238E27FC236}">
                    <a16:creationId xmlns:a16="http://schemas.microsoft.com/office/drawing/2014/main" id="{E9133580-52E1-47F8-BA77-48D462A82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8" y="3336"/>
                <a:ext cx="40" cy="27"/>
              </a:xfrm>
              <a:custGeom>
                <a:avLst/>
                <a:gdLst>
                  <a:gd name="T0" fmla="*/ 2 w 605"/>
                  <a:gd name="T1" fmla="*/ 1 h 391"/>
                  <a:gd name="T2" fmla="*/ 2 w 605"/>
                  <a:gd name="T3" fmla="*/ 1 h 391"/>
                  <a:gd name="T4" fmla="*/ 2 w 605"/>
                  <a:gd name="T5" fmla="*/ 1 h 391"/>
                  <a:gd name="T6" fmla="*/ 2 w 605"/>
                  <a:gd name="T7" fmla="*/ 1 h 391"/>
                  <a:gd name="T8" fmla="*/ 2 w 605"/>
                  <a:gd name="T9" fmla="*/ 1 h 391"/>
                  <a:gd name="T10" fmla="*/ 2 w 605"/>
                  <a:gd name="T11" fmla="*/ 1 h 391"/>
                  <a:gd name="T12" fmla="*/ 2 w 605"/>
                  <a:gd name="T13" fmla="*/ 1 h 391"/>
                  <a:gd name="T14" fmla="*/ 2 w 605"/>
                  <a:gd name="T15" fmla="*/ 1 h 391"/>
                  <a:gd name="T16" fmla="*/ 2 w 605"/>
                  <a:gd name="T17" fmla="*/ 1 h 391"/>
                  <a:gd name="T18" fmla="*/ 2 w 605"/>
                  <a:gd name="T19" fmla="*/ 1 h 391"/>
                  <a:gd name="T20" fmla="*/ 2 w 605"/>
                  <a:gd name="T21" fmla="*/ 0 h 391"/>
                  <a:gd name="T22" fmla="*/ 2 w 605"/>
                  <a:gd name="T23" fmla="*/ 0 h 391"/>
                  <a:gd name="T24" fmla="*/ 2 w 605"/>
                  <a:gd name="T25" fmla="*/ 0 h 391"/>
                  <a:gd name="T26" fmla="*/ 1 w 605"/>
                  <a:gd name="T27" fmla="*/ 0 h 391"/>
                  <a:gd name="T28" fmla="*/ 1 w 605"/>
                  <a:gd name="T29" fmla="*/ 0 h 391"/>
                  <a:gd name="T30" fmla="*/ 1 w 605"/>
                  <a:gd name="T31" fmla="*/ 0 h 391"/>
                  <a:gd name="T32" fmla="*/ 1 w 605"/>
                  <a:gd name="T33" fmla="*/ 0 h 391"/>
                  <a:gd name="T34" fmla="*/ 1 w 605"/>
                  <a:gd name="T35" fmla="*/ 0 h 391"/>
                  <a:gd name="T36" fmla="*/ 1 w 605"/>
                  <a:gd name="T37" fmla="*/ 0 h 391"/>
                  <a:gd name="T38" fmla="*/ 1 w 605"/>
                  <a:gd name="T39" fmla="*/ 0 h 391"/>
                  <a:gd name="T40" fmla="*/ 1 w 605"/>
                  <a:gd name="T41" fmla="*/ 0 h 391"/>
                  <a:gd name="T42" fmla="*/ 1 w 605"/>
                  <a:gd name="T43" fmla="*/ 0 h 391"/>
                  <a:gd name="T44" fmla="*/ 1 w 605"/>
                  <a:gd name="T45" fmla="*/ 0 h 391"/>
                  <a:gd name="T46" fmla="*/ 0 w 605"/>
                  <a:gd name="T47" fmla="*/ 0 h 391"/>
                  <a:gd name="T48" fmla="*/ 0 w 605"/>
                  <a:gd name="T49" fmla="*/ 0 h 391"/>
                  <a:gd name="T50" fmla="*/ 0 w 605"/>
                  <a:gd name="T51" fmla="*/ 0 h 391"/>
                  <a:gd name="T52" fmla="*/ 0 w 605"/>
                  <a:gd name="T53" fmla="*/ 0 h 391"/>
                  <a:gd name="T54" fmla="*/ 0 w 605"/>
                  <a:gd name="T55" fmla="*/ 0 h 391"/>
                  <a:gd name="T56" fmla="*/ 0 w 605"/>
                  <a:gd name="T57" fmla="*/ 0 h 391"/>
                  <a:gd name="T58" fmla="*/ 0 w 605"/>
                  <a:gd name="T59" fmla="*/ 0 h 391"/>
                  <a:gd name="T60" fmla="*/ 0 w 605"/>
                  <a:gd name="T61" fmla="*/ 0 h 391"/>
                  <a:gd name="T62" fmla="*/ 0 w 605"/>
                  <a:gd name="T63" fmla="*/ 0 h 391"/>
                  <a:gd name="T64" fmla="*/ 0 w 605"/>
                  <a:gd name="T65" fmla="*/ 0 h 391"/>
                  <a:gd name="T66" fmla="*/ 0 w 605"/>
                  <a:gd name="T67" fmla="*/ 1 h 391"/>
                  <a:gd name="T68" fmla="*/ 0 w 605"/>
                  <a:gd name="T69" fmla="*/ 1 h 391"/>
                  <a:gd name="T70" fmla="*/ 0 w 605"/>
                  <a:gd name="T71" fmla="*/ 1 h 391"/>
                  <a:gd name="T72" fmla="*/ 0 w 605"/>
                  <a:gd name="T73" fmla="*/ 1 h 391"/>
                  <a:gd name="T74" fmla="*/ 0 w 605"/>
                  <a:gd name="T75" fmla="*/ 1 h 391"/>
                  <a:gd name="T76" fmla="*/ 0 w 605"/>
                  <a:gd name="T77" fmla="*/ 1 h 391"/>
                  <a:gd name="T78" fmla="*/ 0 w 605"/>
                  <a:gd name="T79" fmla="*/ 1 h 391"/>
                  <a:gd name="T80" fmla="*/ 0 w 605"/>
                  <a:gd name="T81" fmla="*/ 1 h 391"/>
                  <a:gd name="T82" fmla="*/ 0 w 605"/>
                  <a:gd name="T83" fmla="*/ 1 h 391"/>
                  <a:gd name="T84" fmla="*/ 1 w 605"/>
                  <a:gd name="T85" fmla="*/ 2 h 391"/>
                  <a:gd name="T86" fmla="*/ 1 w 605"/>
                  <a:gd name="T87" fmla="*/ 2 h 391"/>
                  <a:gd name="T88" fmla="*/ 1 w 605"/>
                  <a:gd name="T89" fmla="*/ 2 h 391"/>
                  <a:gd name="T90" fmla="*/ 1 w 605"/>
                  <a:gd name="T91" fmla="*/ 2 h 391"/>
                  <a:gd name="T92" fmla="*/ 1 w 605"/>
                  <a:gd name="T93" fmla="*/ 2 h 391"/>
                  <a:gd name="T94" fmla="*/ 2 w 605"/>
                  <a:gd name="T95" fmla="*/ 2 h 391"/>
                  <a:gd name="T96" fmla="*/ 2 w 605"/>
                  <a:gd name="T97" fmla="*/ 2 h 391"/>
                  <a:gd name="T98" fmla="*/ 2 w 605"/>
                  <a:gd name="T99" fmla="*/ 2 h 391"/>
                  <a:gd name="T100" fmla="*/ 2 w 605"/>
                  <a:gd name="T101" fmla="*/ 2 h 391"/>
                  <a:gd name="T102" fmla="*/ 3 w 605"/>
                  <a:gd name="T103" fmla="*/ 2 h 391"/>
                  <a:gd name="T104" fmla="*/ 3 w 605"/>
                  <a:gd name="T105" fmla="*/ 2 h 391"/>
                  <a:gd name="T106" fmla="*/ 3 w 605"/>
                  <a:gd name="T107" fmla="*/ 2 h 391"/>
                  <a:gd name="T108" fmla="*/ 3 w 605"/>
                  <a:gd name="T109" fmla="*/ 2 h 391"/>
                  <a:gd name="T110" fmla="*/ 3 w 605"/>
                  <a:gd name="T111" fmla="*/ 2 h 391"/>
                  <a:gd name="T112" fmla="*/ 3 w 605"/>
                  <a:gd name="T113" fmla="*/ 2 h 391"/>
                  <a:gd name="T114" fmla="*/ 3 w 605"/>
                  <a:gd name="T115" fmla="*/ 2 h 39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605" h="391">
                    <a:moveTo>
                      <a:pt x="558" y="314"/>
                    </a:moveTo>
                    <a:lnTo>
                      <a:pt x="532" y="300"/>
                    </a:lnTo>
                    <a:lnTo>
                      <a:pt x="507" y="288"/>
                    </a:lnTo>
                    <a:lnTo>
                      <a:pt x="497" y="282"/>
                    </a:lnTo>
                    <a:lnTo>
                      <a:pt x="486" y="276"/>
                    </a:lnTo>
                    <a:lnTo>
                      <a:pt x="476" y="269"/>
                    </a:lnTo>
                    <a:lnTo>
                      <a:pt x="468" y="261"/>
                    </a:lnTo>
                    <a:lnTo>
                      <a:pt x="459" y="254"/>
                    </a:lnTo>
                    <a:lnTo>
                      <a:pt x="452" y="245"/>
                    </a:lnTo>
                    <a:lnTo>
                      <a:pt x="447" y="236"/>
                    </a:lnTo>
                    <a:lnTo>
                      <a:pt x="442" y="226"/>
                    </a:lnTo>
                    <a:lnTo>
                      <a:pt x="438" y="215"/>
                    </a:lnTo>
                    <a:lnTo>
                      <a:pt x="435" y="203"/>
                    </a:lnTo>
                    <a:lnTo>
                      <a:pt x="433" y="188"/>
                    </a:lnTo>
                    <a:lnTo>
                      <a:pt x="433" y="173"/>
                    </a:lnTo>
                    <a:lnTo>
                      <a:pt x="432" y="158"/>
                    </a:lnTo>
                    <a:lnTo>
                      <a:pt x="431" y="145"/>
                    </a:lnTo>
                    <a:lnTo>
                      <a:pt x="429" y="133"/>
                    </a:lnTo>
                    <a:lnTo>
                      <a:pt x="427" y="122"/>
                    </a:lnTo>
                    <a:lnTo>
                      <a:pt x="422" y="112"/>
                    </a:lnTo>
                    <a:lnTo>
                      <a:pt x="416" y="103"/>
                    </a:lnTo>
                    <a:lnTo>
                      <a:pt x="410" y="96"/>
                    </a:lnTo>
                    <a:lnTo>
                      <a:pt x="402" y="88"/>
                    </a:lnTo>
                    <a:lnTo>
                      <a:pt x="392" y="82"/>
                    </a:lnTo>
                    <a:lnTo>
                      <a:pt x="379" y="77"/>
                    </a:lnTo>
                    <a:lnTo>
                      <a:pt x="366" y="72"/>
                    </a:lnTo>
                    <a:lnTo>
                      <a:pt x="349" y="68"/>
                    </a:lnTo>
                    <a:lnTo>
                      <a:pt x="332" y="65"/>
                    </a:lnTo>
                    <a:lnTo>
                      <a:pt x="311" y="63"/>
                    </a:lnTo>
                    <a:lnTo>
                      <a:pt x="288" y="61"/>
                    </a:lnTo>
                    <a:lnTo>
                      <a:pt x="263" y="59"/>
                    </a:lnTo>
                    <a:lnTo>
                      <a:pt x="239" y="56"/>
                    </a:lnTo>
                    <a:lnTo>
                      <a:pt x="222" y="54"/>
                    </a:lnTo>
                    <a:lnTo>
                      <a:pt x="208" y="50"/>
                    </a:lnTo>
                    <a:lnTo>
                      <a:pt x="198" y="46"/>
                    </a:lnTo>
                    <a:lnTo>
                      <a:pt x="192" y="42"/>
                    </a:lnTo>
                    <a:lnTo>
                      <a:pt x="187" y="37"/>
                    </a:lnTo>
                    <a:lnTo>
                      <a:pt x="184" y="32"/>
                    </a:lnTo>
                    <a:lnTo>
                      <a:pt x="180" y="27"/>
                    </a:lnTo>
                    <a:lnTo>
                      <a:pt x="177" y="21"/>
                    </a:lnTo>
                    <a:lnTo>
                      <a:pt x="174" y="16"/>
                    </a:lnTo>
                    <a:lnTo>
                      <a:pt x="169" y="12"/>
                    </a:lnTo>
                    <a:lnTo>
                      <a:pt x="162" y="8"/>
                    </a:lnTo>
                    <a:lnTo>
                      <a:pt x="152" y="4"/>
                    </a:lnTo>
                    <a:lnTo>
                      <a:pt x="138" y="2"/>
                    </a:lnTo>
                    <a:lnTo>
                      <a:pt x="120" y="0"/>
                    </a:lnTo>
                    <a:lnTo>
                      <a:pt x="96" y="0"/>
                    </a:lnTo>
                    <a:lnTo>
                      <a:pt x="52" y="0"/>
                    </a:lnTo>
                    <a:lnTo>
                      <a:pt x="22" y="1"/>
                    </a:lnTo>
                    <a:lnTo>
                      <a:pt x="12" y="1"/>
                    </a:lnTo>
                    <a:lnTo>
                      <a:pt x="5" y="3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4" y="14"/>
                    </a:lnTo>
                    <a:lnTo>
                      <a:pt x="10" y="18"/>
                    </a:lnTo>
                    <a:lnTo>
                      <a:pt x="17" y="25"/>
                    </a:lnTo>
                    <a:lnTo>
                      <a:pt x="36" y="39"/>
                    </a:lnTo>
                    <a:lnTo>
                      <a:pt x="59" y="59"/>
                    </a:lnTo>
                    <a:lnTo>
                      <a:pt x="64" y="65"/>
                    </a:lnTo>
                    <a:lnTo>
                      <a:pt x="69" y="70"/>
                    </a:lnTo>
                    <a:lnTo>
                      <a:pt x="73" y="77"/>
                    </a:lnTo>
                    <a:lnTo>
                      <a:pt x="77" y="84"/>
                    </a:lnTo>
                    <a:lnTo>
                      <a:pt x="80" y="92"/>
                    </a:lnTo>
                    <a:lnTo>
                      <a:pt x="82" y="101"/>
                    </a:lnTo>
                    <a:lnTo>
                      <a:pt x="83" y="109"/>
                    </a:lnTo>
                    <a:lnTo>
                      <a:pt x="85" y="118"/>
                    </a:lnTo>
                    <a:lnTo>
                      <a:pt x="86" y="137"/>
                    </a:lnTo>
                    <a:lnTo>
                      <a:pt x="86" y="156"/>
                    </a:lnTo>
                    <a:lnTo>
                      <a:pt x="85" y="176"/>
                    </a:lnTo>
                    <a:lnTo>
                      <a:pt x="84" y="195"/>
                    </a:lnTo>
                    <a:lnTo>
                      <a:pt x="83" y="216"/>
                    </a:lnTo>
                    <a:lnTo>
                      <a:pt x="82" y="235"/>
                    </a:lnTo>
                    <a:lnTo>
                      <a:pt x="82" y="253"/>
                    </a:lnTo>
                    <a:lnTo>
                      <a:pt x="84" y="270"/>
                    </a:lnTo>
                    <a:lnTo>
                      <a:pt x="85" y="277"/>
                    </a:lnTo>
                    <a:lnTo>
                      <a:pt x="87" y="284"/>
                    </a:lnTo>
                    <a:lnTo>
                      <a:pt x="89" y="290"/>
                    </a:lnTo>
                    <a:lnTo>
                      <a:pt x="92" y="296"/>
                    </a:lnTo>
                    <a:lnTo>
                      <a:pt x="96" y="301"/>
                    </a:lnTo>
                    <a:lnTo>
                      <a:pt x="100" y="307"/>
                    </a:lnTo>
                    <a:lnTo>
                      <a:pt x="105" y="311"/>
                    </a:lnTo>
                    <a:lnTo>
                      <a:pt x="110" y="314"/>
                    </a:lnTo>
                    <a:lnTo>
                      <a:pt x="137" y="326"/>
                    </a:lnTo>
                    <a:lnTo>
                      <a:pt x="168" y="340"/>
                    </a:lnTo>
                    <a:lnTo>
                      <a:pt x="202" y="353"/>
                    </a:lnTo>
                    <a:lnTo>
                      <a:pt x="239" y="365"/>
                    </a:lnTo>
                    <a:lnTo>
                      <a:pt x="258" y="370"/>
                    </a:lnTo>
                    <a:lnTo>
                      <a:pt x="277" y="376"/>
                    </a:lnTo>
                    <a:lnTo>
                      <a:pt x="297" y="380"/>
                    </a:lnTo>
                    <a:lnTo>
                      <a:pt x="316" y="384"/>
                    </a:lnTo>
                    <a:lnTo>
                      <a:pt x="336" y="387"/>
                    </a:lnTo>
                    <a:lnTo>
                      <a:pt x="354" y="389"/>
                    </a:lnTo>
                    <a:lnTo>
                      <a:pt x="373" y="391"/>
                    </a:lnTo>
                    <a:lnTo>
                      <a:pt x="392" y="391"/>
                    </a:lnTo>
                    <a:lnTo>
                      <a:pt x="433" y="391"/>
                    </a:lnTo>
                    <a:lnTo>
                      <a:pt x="478" y="389"/>
                    </a:lnTo>
                    <a:lnTo>
                      <a:pt x="501" y="387"/>
                    </a:lnTo>
                    <a:lnTo>
                      <a:pt x="523" y="385"/>
                    </a:lnTo>
                    <a:lnTo>
                      <a:pt x="545" y="383"/>
                    </a:lnTo>
                    <a:lnTo>
                      <a:pt x="563" y="379"/>
                    </a:lnTo>
                    <a:lnTo>
                      <a:pt x="580" y="375"/>
                    </a:lnTo>
                    <a:lnTo>
                      <a:pt x="592" y="369"/>
                    </a:lnTo>
                    <a:lnTo>
                      <a:pt x="597" y="366"/>
                    </a:lnTo>
                    <a:lnTo>
                      <a:pt x="602" y="363"/>
                    </a:lnTo>
                    <a:lnTo>
                      <a:pt x="604" y="359"/>
                    </a:lnTo>
                    <a:lnTo>
                      <a:pt x="605" y="355"/>
                    </a:lnTo>
                    <a:lnTo>
                      <a:pt x="605" y="351"/>
                    </a:lnTo>
                    <a:lnTo>
                      <a:pt x="603" y="347"/>
                    </a:lnTo>
                    <a:lnTo>
                      <a:pt x="599" y="343"/>
                    </a:lnTo>
                    <a:lnTo>
                      <a:pt x="595" y="337"/>
                    </a:lnTo>
                    <a:lnTo>
                      <a:pt x="588" y="331"/>
                    </a:lnTo>
                    <a:lnTo>
                      <a:pt x="580" y="326"/>
                    </a:lnTo>
                    <a:lnTo>
                      <a:pt x="571" y="320"/>
                    </a:lnTo>
                    <a:lnTo>
                      <a:pt x="558" y="314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53" name="Freeform 2273">
                <a:extLst>
                  <a:ext uri="{FF2B5EF4-FFF2-40B4-BE49-F238E27FC236}">
                    <a16:creationId xmlns:a16="http://schemas.microsoft.com/office/drawing/2014/main" id="{336F1139-8DF4-418E-BB2F-1A82BF6A19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55" y="3335"/>
                <a:ext cx="45" cy="29"/>
              </a:xfrm>
              <a:custGeom>
                <a:avLst/>
                <a:gdLst>
                  <a:gd name="T0" fmla="*/ 3 w 681"/>
                  <a:gd name="T1" fmla="*/ 1 h 431"/>
                  <a:gd name="T2" fmla="*/ 2 w 681"/>
                  <a:gd name="T3" fmla="*/ 1 h 431"/>
                  <a:gd name="T4" fmla="*/ 2 w 681"/>
                  <a:gd name="T5" fmla="*/ 1 h 431"/>
                  <a:gd name="T6" fmla="*/ 2 w 681"/>
                  <a:gd name="T7" fmla="*/ 1 h 431"/>
                  <a:gd name="T8" fmla="*/ 2 w 681"/>
                  <a:gd name="T9" fmla="*/ 1 h 431"/>
                  <a:gd name="T10" fmla="*/ 2 w 681"/>
                  <a:gd name="T11" fmla="*/ 1 h 431"/>
                  <a:gd name="T12" fmla="*/ 2 w 681"/>
                  <a:gd name="T13" fmla="*/ 1 h 431"/>
                  <a:gd name="T14" fmla="*/ 2 w 681"/>
                  <a:gd name="T15" fmla="*/ 1 h 431"/>
                  <a:gd name="T16" fmla="*/ 2 w 681"/>
                  <a:gd name="T17" fmla="*/ 1 h 431"/>
                  <a:gd name="T18" fmla="*/ 2 w 681"/>
                  <a:gd name="T19" fmla="*/ 0 h 431"/>
                  <a:gd name="T20" fmla="*/ 2 w 681"/>
                  <a:gd name="T21" fmla="*/ 1 h 431"/>
                  <a:gd name="T22" fmla="*/ 2 w 681"/>
                  <a:gd name="T23" fmla="*/ 1 h 431"/>
                  <a:gd name="T24" fmla="*/ 1 w 681"/>
                  <a:gd name="T25" fmla="*/ 0 h 431"/>
                  <a:gd name="T26" fmla="*/ 2 w 681"/>
                  <a:gd name="T27" fmla="*/ 0 h 431"/>
                  <a:gd name="T28" fmla="*/ 2 w 681"/>
                  <a:gd name="T29" fmla="*/ 0 h 431"/>
                  <a:gd name="T30" fmla="*/ 1 w 681"/>
                  <a:gd name="T31" fmla="*/ 0 h 431"/>
                  <a:gd name="T32" fmla="*/ 1 w 681"/>
                  <a:gd name="T33" fmla="*/ 0 h 431"/>
                  <a:gd name="T34" fmla="*/ 1 w 681"/>
                  <a:gd name="T35" fmla="*/ 0 h 431"/>
                  <a:gd name="T36" fmla="*/ 1 w 681"/>
                  <a:gd name="T37" fmla="*/ 0 h 431"/>
                  <a:gd name="T38" fmla="*/ 1 w 681"/>
                  <a:gd name="T39" fmla="*/ 0 h 431"/>
                  <a:gd name="T40" fmla="*/ 1 w 681"/>
                  <a:gd name="T41" fmla="*/ 0 h 431"/>
                  <a:gd name="T42" fmla="*/ 1 w 681"/>
                  <a:gd name="T43" fmla="*/ 0 h 431"/>
                  <a:gd name="T44" fmla="*/ 1 w 681"/>
                  <a:gd name="T45" fmla="*/ 0 h 431"/>
                  <a:gd name="T46" fmla="*/ 1 w 681"/>
                  <a:gd name="T47" fmla="*/ 0 h 431"/>
                  <a:gd name="T48" fmla="*/ 0 w 681"/>
                  <a:gd name="T49" fmla="*/ 0 h 431"/>
                  <a:gd name="T50" fmla="*/ 0 w 681"/>
                  <a:gd name="T51" fmla="*/ 0 h 431"/>
                  <a:gd name="T52" fmla="*/ 0 w 681"/>
                  <a:gd name="T53" fmla="*/ 0 h 431"/>
                  <a:gd name="T54" fmla="*/ 0 w 681"/>
                  <a:gd name="T55" fmla="*/ 0 h 431"/>
                  <a:gd name="T56" fmla="*/ 0 w 681"/>
                  <a:gd name="T57" fmla="*/ 0 h 431"/>
                  <a:gd name="T58" fmla="*/ 0 w 681"/>
                  <a:gd name="T59" fmla="*/ 0 h 431"/>
                  <a:gd name="T60" fmla="*/ 1 w 681"/>
                  <a:gd name="T61" fmla="*/ 0 h 431"/>
                  <a:gd name="T62" fmla="*/ 1 w 681"/>
                  <a:gd name="T63" fmla="*/ 0 h 431"/>
                  <a:gd name="T64" fmla="*/ 1 w 681"/>
                  <a:gd name="T65" fmla="*/ 1 h 431"/>
                  <a:gd name="T66" fmla="*/ 0 w 681"/>
                  <a:gd name="T67" fmla="*/ 1 h 431"/>
                  <a:gd name="T68" fmla="*/ 0 w 681"/>
                  <a:gd name="T69" fmla="*/ 0 h 431"/>
                  <a:gd name="T70" fmla="*/ 1 w 681"/>
                  <a:gd name="T71" fmla="*/ 1 h 431"/>
                  <a:gd name="T72" fmla="*/ 1 w 681"/>
                  <a:gd name="T73" fmla="*/ 1 h 431"/>
                  <a:gd name="T74" fmla="*/ 1 w 681"/>
                  <a:gd name="T75" fmla="*/ 1 h 431"/>
                  <a:gd name="T76" fmla="*/ 1 w 681"/>
                  <a:gd name="T77" fmla="*/ 1 h 431"/>
                  <a:gd name="T78" fmla="*/ 0 w 681"/>
                  <a:gd name="T79" fmla="*/ 1 h 431"/>
                  <a:gd name="T80" fmla="*/ 1 w 681"/>
                  <a:gd name="T81" fmla="*/ 1 h 431"/>
                  <a:gd name="T82" fmla="*/ 1 w 681"/>
                  <a:gd name="T83" fmla="*/ 1 h 431"/>
                  <a:gd name="T84" fmla="*/ 1 w 681"/>
                  <a:gd name="T85" fmla="*/ 2 h 431"/>
                  <a:gd name="T86" fmla="*/ 1 w 681"/>
                  <a:gd name="T87" fmla="*/ 2 h 431"/>
                  <a:gd name="T88" fmla="*/ 1 w 681"/>
                  <a:gd name="T89" fmla="*/ 2 h 431"/>
                  <a:gd name="T90" fmla="*/ 2 w 681"/>
                  <a:gd name="T91" fmla="*/ 2 h 431"/>
                  <a:gd name="T92" fmla="*/ 2 w 681"/>
                  <a:gd name="T93" fmla="*/ 2 h 431"/>
                  <a:gd name="T94" fmla="*/ 2 w 681"/>
                  <a:gd name="T95" fmla="*/ 2 h 431"/>
                  <a:gd name="T96" fmla="*/ 2 w 681"/>
                  <a:gd name="T97" fmla="*/ 2 h 431"/>
                  <a:gd name="T98" fmla="*/ 3 w 681"/>
                  <a:gd name="T99" fmla="*/ 2 h 431"/>
                  <a:gd name="T100" fmla="*/ 2 w 681"/>
                  <a:gd name="T101" fmla="*/ 2 h 431"/>
                  <a:gd name="T102" fmla="*/ 3 w 681"/>
                  <a:gd name="T103" fmla="*/ 2 h 431"/>
                  <a:gd name="T104" fmla="*/ 3 w 681"/>
                  <a:gd name="T105" fmla="*/ 2 h 431"/>
                  <a:gd name="T106" fmla="*/ 3 w 681"/>
                  <a:gd name="T107" fmla="*/ 1 h 431"/>
                  <a:gd name="T108" fmla="*/ 3 w 681"/>
                  <a:gd name="T109" fmla="*/ 2 h 431"/>
                  <a:gd name="T110" fmla="*/ 3 w 681"/>
                  <a:gd name="T111" fmla="*/ 2 h 431"/>
                  <a:gd name="T112" fmla="*/ 3 w 681"/>
                  <a:gd name="T113" fmla="*/ 2 h 43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681" h="431">
                    <a:moveTo>
                      <a:pt x="595" y="350"/>
                    </a:moveTo>
                    <a:lnTo>
                      <a:pt x="583" y="344"/>
                    </a:lnTo>
                    <a:lnTo>
                      <a:pt x="579" y="342"/>
                    </a:lnTo>
                    <a:lnTo>
                      <a:pt x="595" y="309"/>
                    </a:lnTo>
                    <a:lnTo>
                      <a:pt x="605" y="314"/>
                    </a:lnTo>
                    <a:lnTo>
                      <a:pt x="612" y="316"/>
                    </a:lnTo>
                    <a:lnTo>
                      <a:pt x="595" y="350"/>
                    </a:lnTo>
                    <a:close/>
                    <a:moveTo>
                      <a:pt x="579" y="342"/>
                    </a:moveTo>
                    <a:lnTo>
                      <a:pt x="553" y="330"/>
                    </a:lnTo>
                    <a:lnTo>
                      <a:pt x="529" y="317"/>
                    </a:lnTo>
                    <a:lnTo>
                      <a:pt x="519" y="310"/>
                    </a:lnTo>
                    <a:lnTo>
                      <a:pt x="509" y="304"/>
                    </a:lnTo>
                    <a:lnTo>
                      <a:pt x="500" y="297"/>
                    </a:lnTo>
                    <a:lnTo>
                      <a:pt x="492" y="289"/>
                    </a:lnTo>
                    <a:lnTo>
                      <a:pt x="484" y="280"/>
                    </a:lnTo>
                    <a:lnTo>
                      <a:pt x="478" y="271"/>
                    </a:lnTo>
                    <a:lnTo>
                      <a:pt x="472" y="261"/>
                    </a:lnTo>
                    <a:lnTo>
                      <a:pt x="467" y="249"/>
                    </a:lnTo>
                    <a:lnTo>
                      <a:pt x="463" y="237"/>
                    </a:lnTo>
                    <a:lnTo>
                      <a:pt x="461" y="224"/>
                    </a:lnTo>
                    <a:lnTo>
                      <a:pt x="459" y="209"/>
                    </a:lnTo>
                    <a:lnTo>
                      <a:pt x="458" y="193"/>
                    </a:lnTo>
                    <a:lnTo>
                      <a:pt x="496" y="193"/>
                    </a:lnTo>
                    <a:lnTo>
                      <a:pt x="496" y="205"/>
                    </a:lnTo>
                    <a:lnTo>
                      <a:pt x="498" y="216"/>
                    </a:lnTo>
                    <a:lnTo>
                      <a:pt x="500" y="227"/>
                    </a:lnTo>
                    <a:lnTo>
                      <a:pt x="503" y="235"/>
                    </a:lnTo>
                    <a:lnTo>
                      <a:pt x="508" y="244"/>
                    </a:lnTo>
                    <a:lnTo>
                      <a:pt x="512" y="251"/>
                    </a:lnTo>
                    <a:lnTo>
                      <a:pt x="518" y="259"/>
                    </a:lnTo>
                    <a:lnTo>
                      <a:pt x="524" y="265"/>
                    </a:lnTo>
                    <a:lnTo>
                      <a:pt x="530" y="271"/>
                    </a:lnTo>
                    <a:lnTo>
                      <a:pt x="537" y="277"/>
                    </a:lnTo>
                    <a:lnTo>
                      <a:pt x="546" y="282"/>
                    </a:lnTo>
                    <a:lnTo>
                      <a:pt x="555" y="287"/>
                    </a:lnTo>
                    <a:lnTo>
                      <a:pt x="573" y="298"/>
                    </a:lnTo>
                    <a:lnTo>
                      <a:pt x="595" y="309"/>
                    </a:lnTo>
                    <a:lnTo>
                      <a:pt x="579" y="342"/>
                    </a:lnTo>
                    <a:close/>
                    <a:moveTo>
                      <a:pt x="458" y="193"/>
                    </a:moveTo>
                    <a:lnTo>
                      <a:pt x="458" y="180"/>
                    </a:lnTo>
                    <a:lnTo>
                      <a:pt x="457" y="170"/>
                    </a:lnTo>
                    <a:lnTo>
                      <a:pt x="456" y="160"/>
                    </a:lnTo>
                    <a:lnTo>
                      <a:pt x="454" y="151"/>
                    </a:lnTo>
                    <a:lnTo>
                      <a:pt x="451" y="142"/>
                    </a:lnTo>
                    <a:lnTo>
                      <a:pt x="447" y="135"/>
                    </a:lnTo>
                    <a:lnTo>
                      <a:pt x="442" y="129"/>
                    </a:lnTo>
                    <a:lnTo>
                      <a:pt x="436" y="124"/>
                    </a:lnTo>
                    <a:lnTo>
                      <a:pt x="457" y="93"/>
                    </a:lnTo>
                    <a:lnTo>
                      <a:pt x="467" y="101"/>
                    </a:lnTo>
                    <a:lnTo>
                      <a:pt x="477" y="111"/>
                    </a:lnTo>
                    <a:lnTo>
                      <a:pt x="483" y="122"/>
                    </a:lnTo>
                    <a:lnTo>
                      <a:pt x="488" y="134"/>
                    </a:lnTo>
                    <a:lnTo>
                      <a:pt x="492" y="146"/>
                    </a:lnTo>
                    <a:lnTo>
                      <a:pt x="494" y="161"/>
                    </a:lnTo>
                    <a:lnTo>
                      <a:pt x="496" y="176"/>
                    </a:lnTo>
                    <a:lnTo>
                      <a:pt x="496" y="193"/>
                    </a:lnTo>
                    <a:lnTo>
                      <a:pt x="458" y="193"/>
                    </a:lnTo>
                    <a:close/>
                    <a:moveTo>
                      <a:pt x="436" y="124"/>
                    </a:moveTo>
                    <a:lnTo>
                      <a:pt x="426" y="119"/>
                    </a:lnTo>
                    <a:lnTo>
                      <a:pt x="416" y="114"/>
                    </a:lnTo>
                    <a:lnTo>
                      <a:pt x="404" y="109"/>
                    </a:lnTo>
                    <a:lnTo>
                      <a:pt x="388" y="106"/>
                    </a:lnTo>
                    <a:lnTo>
                      <a:pt x="372" y="103"/>
                    </a:lnTo>
                    <a:lnTo>
                      <a:pt x="352" y="101"/>
                    </a:lnTo>
                    <a:lnTo>
                      <a:pt x="330" y="99"/>
                    </a:lnTo>
                    <a:lnTo>
                      <a:pt x="307" y="97"/>
                    </a:lnTo>
                    <a:lnTo>
                      <a:pt x="308" y="60"/>
                    </a:lnTo>
                    <a:lnTo>
                      <a:pt x="336" y="62"/>
                    </a:lnTo>
                    <a:lnTo>
                      <a:pt x="359" y="64"/>
                    </a:lnTo>
                    <a:lnTo>
                      <a:pt x="382" y="67"/>
                    </a:lnTo>
                    <a:lnTo>
                      <a:pt x="401" y="70"/>
                    </a:lnTo>
                    <a:lnTo>
                      <a:pt x="418" y="74"/>
                    </a:lnTo>
                    <a:lnTo>
                      <a:pt x="433" y="80"/>
                    </a:lnTo>
                    <a:lnTo>
                      <a:pt x="446" y="86"/>
                    </a:lnTo>
                    <a:lnTo>
                      <a:pt x="457" y="93"/>
                    </a:lnTo>
                    <a:lnTo>
                      <a:pt x="436" y="124"/>
                    </a:lnTo>
                    <a:close/>
                    <a:moveTo>
                      <a:pt x="307" y="97"/>
                    </a:moveTo>
                    <a:lnTo>
                      <a:pt x="280" y="95"/>
                    </a:lnTo>
                    <a:lnTo>
                      <a:pt x="259" y="92"/>
                    </a:lnTo>
                    <a:lnTo>
                      <a:pt x="251" y="90"/>
                    </a:lnTo>
                    <a:lnTo>
                      <a:pt x="244" y="87"/>
                    </a:lnTo>
                    <a:lnTo>
                      <a:pt x="237" y="85"/>
                    </a:lnTo>
                    <a:lnTo>
                      <a:pt x="232" y="82"/>
                    </a:lnTo>
                    <a:lnTo>
                      <a:pt x="223" y="75"/>
                    </a:lnTo>
                    <a:lnTo>
                      <a:pt x="217" y="69"/>
                    </a:lnTo>
                    <a:lnTo>
                      <a:pt x="213" y="62"/>
                    </a:lnTo>
                    <a:lnTo>
                      <a:pt x="209" y="55"/>
                    </a:lnTo>
                    <a:lnTo>
                      <a:pt x="243" y="38"/>
                    </a:lnTo>
                    <a:lnTo>
                      <a:pt x="244" y="41"/>
                    </a:lnTo>
                    <a:lnTo>
                      <a:pt x="247" y="46"/>
                    </a:lnTo>
                    <a:lnTo>
                      <a:pt x="250" y="49"/>
                    </a:lnTo>
                    <a:lnTo>
                      <a:pt x="256" y="52"/>
                    </a:lnTo>
                    <a:lnTo>
                      <a:pt x="264" y="54"/>
                    </a:lnTo>
                    <a:lnTo>
                      <a:pt x="275" y="57"/>
                    </a:lnTo>
                    <a:lnTo>
                      <a:pt x="289" y="58"/>
                    </a:lnTo>
                    <a:lnTo>
                      <a:pt x="308" y="60"/>
                    </a:lnTo>
                    <a:lnTo>
                      <a:pt x="307" y="97"/>
                    </a:lnTo>
                    <a:close/>
                    <a:moveTo>
                      <a:pt x="209" y="55"/>
                    </a:moveTo>
                    <a:lnTo>
                      <a:pt x="207" y="52"/>
                    </a:lnTo>
                    <a:lnTo>
                      <a:pt x="205" y="49"/>
                    </a:lnTo>
                    <a:lnTo>
                      <a:pt x="202" y="47"/>
                    </a:lnTo>
                    <a:lnTo>
                      <a:pt x="196" y="44"/>
                    </a:lnTo>
                    <a:lnTo>
                      <a:pt x="187" y="41"/>
                    </a:lnTo>
                    <a:lnTo>
                      <a:pt x="176" y="39"/>
                    </a:lnTo>
                    <a:lnTo>
                      <a:pt x="161" y="38"/>
                    </a:lnTo>
                    <a:lnTo>
                      <a:pt x="141" y="38"/>
                    </a:lnTo>
                    <a:lnTo>
                      <a:pt x="141" y="0"/>
                    </a:lnTo>
                    <a:lnTo>
                      <a:pt x="169" y="1"/>
                    </a:lnTo>
                    <a:lnTo>
                      <a:pt x="190" y="4"/>
                    </a:lnTo>
                    <a:lnTo>
                      <a:pt x="200" y="5"/>
                    </a:lnTo>
                    <a:lnTo>
                      <a:pt x="207" y="7"/>
                    </a:lnTo>
                    <a:lnTo>
                      <a:pt x="214" y="10"/>
                    </a:lnTo>
                    <a:lnTo>
                      <a:pt x="219" y="13"/>
                    </a:lnTo>
                    <a:lnTo>
                      <a:pt x="224" y="15"/>
                    </a:lnTo>
                    <a:lnTo>
                      <a:pt x="229" y="18"/>
                    </a:lnTo>
                    <a:lnTo>
                      <a:pt x="232" y="21"/>
                    </a:lnTo>
                    <a:lnTo>
                      <a:pt x="235" y="24"/>
                    </a:lnTo>
                    <a:lnTo>
                      <a:pt x="239" y="31"/>
                    </a:lnTo>
                    <a:lnTo>
                      <a:pt x="243" y="38"/>
                    </a:lnTo>
                    <a:lnTo>
                      <a:pt x="209" y="55"/>
                    </a:lnTo>
                    <a:close/>
                    <a:moveTo>
                      <a:pt x="141" y="38"/>
                    </a:moveTo>
                    <a:lnTo>
                      <a:pt x="117" y="38"/>
                    </a:lnTo>
                    <a:lnTo>
                      <a:pt x="102" y="38"/>
                    </a:lnTo>
                    <a:lnTo>
                      <a:pt x="97" y="39"/>
                    </a:lnTo>
                    <a:lnTo>
                      <a:pt x="94" y="39"/>
                    </a:lnTo>
                    <a:lnTo>
                      <a:pt x="92" y="40"/>
                    </a:lnTo>
                    <a:lnTo>
                      <a:pt x="91" y="41"/>
                    </a:lnTo>
                    <a:lnTo>
                      <a:pt x="92" y="45"/>
                    </a:lnTo>
                    <a:lnTo>
                      <a:pt x="98" y="50"/>
                    </a:lnTo>
                    <a:lnTo>
                      <a:pt x="106" y="56"/>
                    </a:lnTo>
                    <a:lnTo>
                      <a:pt x="116" y="64"/>
                    </a:lnTo>
                    <a:lnTo>
                      <a:pt x="92" y="93"/>
                    </a:lnTo>
                    <a:lnTo>
                      <a:pt x="56" y="62"/>
                    </a:lnTo>
                    <a:lnTo>
                      <a:pt x="27" y="39"/>
                    </a:lnTo>
                    <a:lnTo>
                      <a:pt x="15" y="30"/>
                    </a:lnTo>
                    <a:lnTo>
                      <a:pt x="7" y="23"/>
                    </a:lnTo>
                    <a:lnTo>
                      <a:pt x="4" y="20"/>
                    </a:lnTo>
                    <a:lnTo>
                      <a:pt x="2" y="17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7" y="5"/>
                    </a:lnTo>
                    <a:lnTo>
                      <a:pt x="17" y="3"/>
                    </a:lnTo>
                    <a:lnTo>
                      <a:pt x="31" y="2"/>
                    </a:lnTo>
                    <a:lnTo>
                      <a:pt x="75" y="1"/>
                    </a:lnTo>
                    <a:lnTo>
                      <a:pt x="141" y="0"/>
                    </a:lnTo>
                    <a:lnTo>
                      <a:pt x="141" y="38"/>
                    </a:lnTo>
                    <a:close/>
                    <a:moveTo>
                      <a:pt x="92" y="93"/>
                    </a:moveTo>
                    <a:lnTo>
                      <a:pt x="81" y="84"/>
                    </a:lnTo>
                    <a:lnTo>
                      <a:pt x="92" y="93"/>
                    </a:lnTo>
                    <a:lnTo>
                      <a:pt x="104" y="79"/>
                    </a:lnTo>
                    <a:lnTo>
                      <a:pt x="92" y="93"/>
                    </a:lnTo>
                    <a:close/>
                    <a:moveTo>
                      <a:pt x="116" y="64"/>
                    </a:moveTo>
                    <a:lnTo>
                      <a:pt x="124" y="71"/>
                    </a:lnTo>
                    <a:lnTo>
                      <a:pt x="129" y="79"/>
                    </a:lnTo>
                    <a:lnTo>
                      <a:pt x="134" y="86"/>
                    </a:lnTo>
                    <a:lnTo>
                      <a:pt x="138" y="94"/>
                    </a:lnTo>
                    <a:lnTo>
                      <a:pt x="141" y="103"/>
                    </a:lnTo>
                    <a:lnTo>
                      <a:pt x="144" y="112"/>
                    </a:lnTo>
                    <a:lnTo>
                      <a:pt x="146" y="122"/>
                    </a:lnTo>
                    <a:lnTo>
                      <a:pt x="147" y="131"/>
                    </a:lnTo>
                    <a:lnTo>
                      <a:pt x="149" y="152"/>
                    </a:lnTo>
                    <a:lnTo>
                      <a:pt x="149" y="173"/>
                    </a:lnTo>
                    <a:lnTo>
                      <a:pt x="148" y="194"/>
                    </a:lnTo>
                    <a:lnTo>
                      <a:pt x="147" y="215"/>
                    </a:lnTo>
                    <a:lnTo>
                      <a:pt x="110" y="213"/>
                    </a:lnTo>
                    <a:lnTo>
                      <a:pt x="111" y="195"/>
                    </a:lnTo>
                    <a:lnTo>
                      <a:pt x="111" y="177"/>
                    </a:lnTo>
                    <a:lnTo>
                      <a:pt x="112" y="160"/>
                    </a:lnTo>
                    <a:lnTo>
                      <a:pt x="111" y="143"/>
                    </a:lnTo>
                    <a:lnTo>
                      <a:pt x="109" y="128"/>
                    </a:lnTo>
                    <a:lnTo>
                      <a:pt x="105" y="114"/>
                    </a:lnTo>
                    <a:lnTo>
                      <a:pt x="103" y="107"/>
                    </a:lnTo>
                    <a:lnTo>
                      <a:pt x="100" y="102"/>
                    </a:lnTo>
                    <a:lnTo>
                      <a:pt x="96" y="97"/>
                    </a:lnTo>
                    <a:lnTo>
                      <a:pt x="92" y="93"/>
                    </a:lnTo>
                    <a:lnTo>
                      <a:pt x="116" y="64"/>
                    </a:lnTo>
                    <a:close/>
                    <a:moveTo>
                      <a:pt x="147" y="215"/>
                    </a:moveTo>
                    <a:lnTo>
                      <a:pt x="146" y="233"/>
                    </a:lnTo>
                    <a:lnTo>
                      <a:pt x="146" y="249"/>
                    </a:lnTo>
                    <a:lnTo>
                      <a:pt x="145" y="266"/>
                    </a:lnTo>
                    <a:lnTo>
                      <a:pt x="146" y="280"/>
                    </a:lnTo>
                    <a:lnTo>
                      <a:pt x="148" y="293"/>
                    </a:lnTo>
                    <a:lnTo>
                      <a:pt x="151" y="303"/>
                    </a:lnTo>
                    <a:lnTo>
                      <a:pt x="153" y="308"/>
                    </a:lnTo>
                    <a:lnTo>
                      <a:pt x="157" y="311"/>
                    </a:lnTo>
                    <a:lnTo>
                      <a:pt x="160" y="314"/>
                    </a:lnTo>
                    <a:lnTo>
                      <a:pt x="164" y="316"/>
                    </a:lnTo>
                    <a:lnTo>
                      <a:pt x="148" y="351"/>
                    </a:lnTo>
                    <a:lnTo>
                      <a:pt x="140" y="346"/>
                    </a:lnTo>
                    <a:lnTo>
                      <a:pt x="134" y="342"/>
                    </a:lnTo>
                    <a:lnTo>
                      <a:pt x="128" y="336"/>
                    </a:lnTo>
                    <a:lnTo>
                      <a:pt x="123" y="330"/>
                    </a:lnTo>
                    <a:lnTo>
                      <a:pt x="118" y="322"/>
                    </a:lnTo>
                    <a:lnTo>
                      <a:pt x="115" y="314"/>
                    </a:lnTo>
                    <a:lnTo>
                      <a:pt x="112" y="306"/>
                    </a:lnTo>
                    <a:lnTo>
                      <a:pt x="110" y="297"/>
                    </a:lnTo>
                    <a:lnTo>
                      <a:pt x="108" y="278"/>
                    </a:lnTo>
                    <a:lnTo>
                      <a:pt x="108" y="258"/>
                    </a:lnTo>
                    <a:lnTo>
                      <a:pt x="108" y="236"/>
                    </a:lnTo>
                    <a:lnTo>
                      <a:pt x="110" y="213"/>
                    </a:lnTo>
                    <a:lnTo>
                      <a:pt x="147" y="215"/>
                    </a:lnTo>
                    <a:close/>
                    <a:moveTo>
                      <a:pt x="164" y="316"/>
                    </a:moveTo>
                    <a:lnTo>
                      <a:pt x="165" y="317"/>
                    </a:lnTo>
                    <a:lnTo>
                      <a:pt x="155" y="334"/>
                    </a:lnTo>
                    <a:lnTo>
                      <a:pt x="164" y="316"/>
                    </a:lnTo>
                    <a:close/>
                    <a:moveTo>
                      <a:pt x="165" y="317"/>
                    </a:moveTo>
                    <a:lnTo>
                      <a:pt x="194" y="331"/>
                    </a:lnTo>
                    <a:lnTo>
                      <a:pt x="228" y="345"/>
                    </a:lnTo>
                    <a:lnTo>
                      <a:pt x="246" y="352"/>
                    </a:lnTo>
                    <a:lnTo>
                      <a:pt x="266" y="360"/>
                    </a:lnTo>
                    <a:lnTo>
                      <a:pt x="286" y="366"/>
                    </a:lnTo>
                    <a:lnTo>
                      <a:pt x="307" y="372"/>
                    </a:lnTo>
                    <a:lnTo>
                      <a:pt x="298" y="408"/>
                    </a:lnTo>
                    <a:lnTo>
                      <a:pt x="275" y="402"/>
                    </a:lnTo>
                    <a:lnTo>
                      <a:pt x="254" y="396"/>
                    </a:lnTo>
                    <a:lnTo>
                      <a:pt x="234" y="388"/>
                    </a:lnTo>
                    <a:lnTo>
                      <a:pt x="214" y="380"/>
                    </a:lnTo>
                    <a:lnTo>
                      <a:pt x="177" y="365"/>
                    </a:lnTo>
                    <a:lnTo>
                      <a:pt x="147" y="350"/>
                    </a:lnTo>
                    <a:lnTo>
                      <a:pt x="165" y="317"/>
                    </a:lnTo>
                    <a:close/>
                    <a:moveTo>
                      <a:pt x="307" y="372"/>
                    </a:moveTo>
                    <a:lnTo>
                      <a:pt x="340" y="380"/>
                    </a:lnTo>
                    <a:lnTo>
                      <a:pt x="373" y="386"/>
                    </a:lnTo>
                    <a:lnTo>
                      <a:pt x="389" y="389"/>
                    </a:lnTo>
                    <a:lnTo>
                      <a:pt x="406" y="390"/>
                    </a:lnTo>
                    <a:lnTo>
                      <a:pt x="421" y="392"/>
                    </a:lnTo>
                    <a:lnTo>
                      <a:pt x="437" y="392"/>
                    </a:lnTo>
                    <a:lnTo>
                      <a:pt x="437" y="431"/>
                    </a:lnTo>
                    <a:lnTo>
                      <a:pt x="420" y="430"/>
                    </a:lnTo>
                    <a:lnTo>
                      <a:pt x="403" y="429"/>
                    </a:lnTo>
                    <a:lnTo>
                      <a:pt x="385" y="426"/>
                    </a:lnTo>
                    <a:lnTo>
                      <a:pt x="368" y="424"/>
                    </a:lnTo>
                    <a:lnTo>
                      <a:pt x="333" y="417"/>
                    </a:lnTo>
                    <a:lnTo>
                      <a:pt x="298" y="408"/>
                    </a:lnTo>
                    <a:lnTo>
                      <a:pt x="307" y="372"/>
                    </a:lnTo>
                    <a:close/>
                    <a:moveTo>
                      <a:pt x="437" y="392"/>
                    </a:moveTo>
                    <a:lnTo>
                      <a:pt x="456" y="392"/>
                    </a:lnTo>
                    <a:lnTo>
                      <a:pt x="477" y="392"/>
                    </a:lnTo>
                    <a:lnTo>
                      <a:pt x="498" y="391"/>
                    </a:lnTo>
                    <a:lnTo>
                      <a:pt x="521" y="390"/>
                    </a:lnTo>
                    <a:lnTo>
                      <a:pt x="544" y="388"/>
                    </a:lnTo>
                    <a:lnTo>
                      <a:pt x="566" y="386"/>
                    </a:lnTo>
                    <a:lnTo>
                      <a:pt x="586" y="384"/>
                    </a:lnTo>
                    <a:lnTo>
                      <a:pt x="604" y="380"/>
                    </a:lnTo>
                    <a:lnTo>
                      <a:pt x="613" y="417"/>
                    </a:lnTo>
                    <a:lnTo>
                      <a:pt x="593" y="421"/>
                    </a:lnTo>
                    <a:lnTo>
                      <a:pt x="571" y="423"/>
                    </a:lnTo>
                    <a:lnTo>
                      <a:pt x="549" y="426"/>
                    </a:lnTo>
                    <a:lnTo>
                      <a:pt x="525" y="427"/>
                    </a:lnTo>
                    <a:lnTo>
                      <a:pt x="501" y="429"/>
                    </a:lnTo>
                    <a:lnTo>
                      <a:pt x="478" y="430"/>
                    </a:lnTo>
                    <a:lnTo>
                      <a:pt x="456" y="430"/>
                    </a:lnTo>
                    <a:lnTo>
                      <a:pt x="437" y="431"/>
                    </a:lnTo>
                    <a:lnTo>
                      <a:pt x="437" y="392"/>
                    </a:lnTo>
                    <a:close/>
                    <a:moveTo>
                      <a:pt x="604" y="380"/>
                    </a:moveTo>
                    <a:lnTo>
                      <a:pt x="611" y="379"/>
                    </a:lnTo>
                    <a:lnTo>
                      <a:pt x="616" y="376"/>
                    </a:lnTo>
                    <a:lnTo>
                      <a:pt x="618" y="375"/>
                    </a:lnTo>
                    <a:lnTo>
                      <a:pt x="619" y="374"/>
                    </a:lnTo>
                    <a:lnTo>
                      <a:pt x="620" y="372"/>
                    </a:lnTo>
                    <a:lnTo>
                      <a:pt x="620" y="370"/>
                    </a:lnTo>
                    <a:lnTo>
                      <a:pt x="618" y="367"/>
                    </a:lnTo>
                    <a:lnTo>
                      <a:pt x="614" y="362"/>
                    </a:lnTo>
                    <a:lnTo>
                      <a:pt x="605" y="356"/>
                    </a:lnTo>
                    <a:lnTo>
                      <a:pt x="595" y="350"/>
                    </a:lnTo>
                    <a:lnTo>
                      <a:pt x="612" y="316"/>
                    </a:lnTo>
                    <a:lnTo>
                      <a:pt x="630" y="327"/>
                    </a:lnTo>
                    <a:lnTo>
                      <a:pt x="646" y="336"/>
                    </a:lnTo>
                    <a:lnTo>
                      <a:pt x="658" y="344"/>
                    </a:lnTo>
                    <a:lnTo>
                      <a:pt x="667" y="352"/>
                    </a:lnTo>
                    <a:lnTo>
                      <a:pt x="674" y="361"/>
                    </a:lnTo>
                    <a:lnTo>
                      <a:pt x="678" y="368"/>
                    </a:lnTo>
                    <a:lnTo>
                      <a:pt x="679" y="371"/>
                    </a:lnTo>
                    <a:lnTo>
                      <a:pt x="681" y="374"/>
                    </a:lnTo>
                    <a:lnTo>
                      <a:pt x="681" y="377"/>
                    </a:lnTo>
                    <a:lnTo>
                      <a:pt x="681" y="380"/>
                    </a:lnTo>
                    <a:lnTo>
                      <a:pt x="677" y="386"/>
                    </a:lnTo>
                    <a:lnTo>
                      <a:pt x="673" y="391"/>
                    </a:lnTo>
                    <a:lnTo>
                      <a:pt x="667" y="397"/>
                    </a:lnTo>
                    <a:lnTo>
                      <a:pt x="659" y="402"/>
                    </a:lnTo>
                    <a:lnTo>
                      <a:pt x="650" y="406"/>
                    </a:lnTo>
                    <a:lnTo>
                      <a:pt x="638" y="410"/>
                    </a:lnTo>
                    <a:lnTo>
                      <a:pt x="626" y="414"/>
                    </a:lnTo>
                    <a:lnTo>
                      <a:pt x="613" y="417"/>
                    </a:lnTo>
                    <a:lnTo>
                      <a:pt x="604" y="38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54" name="Freeform 2274">
                <a:extLst>
                  <a:ext uri="{FF2B5EF4-FFF2-40B4-BE49-F238E27FC236}">
                    <a16:creationId xmlns:a16="http://schemas.microsoft.com/office/drawing/2014/main" id="{0FDBFB8F-732D-49BD-8176-B7192DDB0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0" y="3331"/>
                <a:ext cx="56" cy="21"/>
              </a:xfrm>
              <a:custGeom>
                <a:avLst/>
                <a:gdLst>
                  <a:gd name="T0" fmla="*/ 3 w 852"/>
                  <a:gd name="T1" fmla="*/ 1 h 326"/>
                  <a:gd name="T2" fmla="*/ 3 w 852"/>
                  <a:gd name="T3" fmla="*/ 1 h 326"/>
                  <a:gd name="T4" fmla="*/ 3 w 852"/>
                  <a:gd name="T5" fmla="*/ 1 h 326"/>
                  <a:gd name="T6" fmla="*/ 3 w 852"/>
                  <a:gd name="T7" fmla="*/ 1 h 326"/>
                  <a:gd name="T8" fmla="*/ 3 w 852"/>
                  <a:gd name="T9" fmla="*/ 1 h 326"/>
                  <a:gd name="T10" fmla="*/ 3 w 852"/>
                  <a:gd name="T11" fmla="*/ 0 h 326"/>
                  <a:gd name="T12" fmla="*/ 3 w 852"/>
                  <a:gd name="T13" fmla="*/ 0 h 326"/>
                  <a:gd name="T14" fmla="*/ 3 w 852"/>
                  <a:gd name="T15" fmla="*/ 0 h 326"/>
                  <a:gd name="T16" fmla="*/ 3 w 852"/>
                  <a:gd name="T17" fmla="*/ 0 h 326"/>
                  <a:gd name="T18" fmla="*/ 3 w 852"/>
                  <a:gd name="T19" fmla="*/ 0 h 326"/>
                  <a:gd name="T20" fmla="*/ 3 w 852"/>
                  <a:gd name="T21" fmla="*/ 0 h 326"/>
                  <a:gd name="T22" fmla="*/ 3 w 852"/>
                  <a:gd name="T23" fmla="*/ 0 h 326"/>
                  <a:gd name="T24" fmla="*/ 3 w 852"/>
                  <a:gd name="T25" fmla="*/ 0 h 326"/>
                  <a:gd name="T26" fmla="*/ 2 w 852"/>
                  <a:gd name="T27" fmla="*/ 0 h 326"/>
                  <a:gd name="T28" fmla="*/ 2 w 852"/>
                  <a:gd name="T29" fmla="*/ 0 h 326"/>
                  <a:gd name="T30" fmla="*/ 2 w 852"/>
                  <a:gd name="T31" fmla="*/ 0 h 326"/>
                  <a:gd name="T32" fmla="*/ 2 w 852"/>
                  <a:gd name="T33" fmla="*/ 0 h 326"/>
                  <a:gd name="T34" fmla="*/ 2 w 852"/>
                  <a:gd name="T35" fmla="*/ 0 h 326"/>
                  <a:gd name="T36" fmla="*/ 2 w 852"/>
                  <a:gd name="T37" fmla="*/ 0 h 326"/>
                  <a:gd name="T38" fmla="*/ 2 w 852"/>
                  <a:gd name="T39" fmla="*/ 0 h 326"/>
                  <a:gd name="T40" fmla="*/ 1 w 852"/>
                  <a:gd name="T41" fmla="*/ 0 h 326"/>
                  <a:gd name="T42" fmla="*/ 1 w 852"/>
                  <a:gd name="T43" fmla="*/ 0 h 326"/>
                  <a:gd name="T44" fmla="*/ 1 w 852"/>
                  <a:gd name="T45" fmla="*/ 0 h 326"/>
                  <a:gd name="T46" fmla="*/ 1 w 852"/>
                  <a:gd name="T47" fmla="*/ 0 h 326"/>
                  <a:gd name="T48" fmla="*/ 1 w 852"/>
                  <a:gd name="T49" fmla="*/ 0 h 326"/>
                  <a:gd name="T50" fmla="*/ 1 w 852"/>
                  <a:gd name="T51" fmla="*/ 0 h 326"/>
                  <a:gd name="T52" fmla="*/ 1 w 852"/>
                  <a:gd name="T53" fmla="*/ 0 h 326"/>
                  <a:gd name="T54" fmla="*/ 0 w 852"/>
                  <a:gd name="T55" fmla="*/ 1 h 326"/>
                  <a:gd name="T56" fmla="*/ 0 w 852"/>
                  <a:gd name="T57" fmla="*/ 1 h 326"/>
                  <a:gd name="T58" fmla="*/ 0 w 852"/>
                  <a:gd name="T59" fmla="*/ 1 h 326"/>
                  <a:gd name="T60" fmla="*/ 0 w 852"/>
                  <a:gd name="T61" fmla="*/ 1 h 326"/>
                  <a:gd name="T62" fmla="*/ 0 w 852"/>
                  <a:gd name="T63" fmla="*/ 1 h 326"/>
                  <a:gd name="T64" fmla="*/ 0 w 852"/>
                  <a:gd name="T65" fmla="*/ 1 h 326"/>
                  <a:gd name="T66" fmla="*/ 0 w 852"/>
                  <a:gd name="T67" fmla="*/ 1 h 326"/>
                  <a:gd name="T68" fmla="*/ 0 w 852"/>
                  <a:gd name="T69" fmla="*/ 1 h 326"/>
                  <a:gd name="T70" fmla="*/ 0 w 852"/>
                  <a:gd name="T71" fmla="*/ 1 h 326"/>
                  <a:gd name="T72" fmla="*/ 0 w 852"/>
                  <a:gd name="T73" fmla="*/ 1 h 326"/>
                  <a:gd name="T74" fmla="*/ 0 w 852"/>
                  <a:gd name="T75" fmla="*/ 1 h 326"/>
                  <a:gd name="T76" fmla="*/ 1 w 852"/>
                  <a:gd name="T77" fmla="*/ 1 h 326"/>
                  <a:gd name="T78" fmla="*/ 1 w 852"/>
                  <a:gd name="T79" fmla="*/ 1 h 326"/>
                  <a:gd name="T80" fmla="*/ 1 w 852"/>
                  <a:gd name="T81" fmla="*/ 1 h 326"/>
                  <a:gd name="T82" fmla="*/ 1 w 852"/>
                  <a:gd name="T83" fmla="*/ 1 h 326"/>
                  <a:gd name="T84" fmla="*/ 1 w 852"/>
                  <a:gd name="T85" fmla="*/ 1 h 326"/>
                  <a:gd name="T86" fmla="*/ 1 w 852"/>
                  <a:gd name="T87" fmla="*/ 1 h 326"/>
                  <a:gd name="T88" fmla="*/ 2 w 852"/>
                  <a:gd name="T89" fmla="*/ 1 h 326"/>
                  <a:gd name="T90" fmla="*/ 2 w 852"/>
                  <a:gd name="T91" fmla="*/ 1 h 326"/>
                  <a:gd name="T92" fmla="*/ 2 w 852"/>
                  <a:gd name="T93" fmla="*/ 1 h 326"/>
                  <a:gd name="T94" fmla="*/ 2 w 852"/>
                  <a:gd name="T95" fmla="*/ 1 h 326"/>
                  <a:gd name="T96" fmla="*/ 2 w 852"/>
                  <a:gd name="T97" fmla="*/ 1 h 326"/>
                  <a:gd name="T98" fmla="*/ 2 w 852"/>
                  <a:gd name="T99" fmla="*/ 1 h 326"/>
                  <a:gd name="T100" fmla="*/ 2 w 852"/>
                  <a:gd name="T101" fmla="*/ 1 h 326"/>
                  <a:gd name="T102" fmla="*/ 2 w 852"/>
                  <a:gd name="T103" fmla="*/ 1 h 326"/>
                  <a:gd name="T104" fmla="*/ 2 w 852"/>
                  <a:gd name="T105" fmla="*/ 1 h 326"/>
                  <a:gd name="T106" fmla="*/ 3 w 852"/>
                  <a:gd name="T107" fmla="*/ 1 h 326"/>
                  <a:gd name="T108" fmla="*/ 3 w 852"/>
                  <a:gd name="T109" fmla="*/ 1 h 326"/>
                  <a:gd name="T110" fmla="*/ 3 w 852"/>
                  <a:gd name="T111" fmla="*/ 1 h 326"/>
                  <a:gd name="T112" fmla="*/ 3 w 852"/>
                  <a:gd name="T113" fmla="*/ 1 h 326"/>
                  <a:gd name="T114" fmla="*/ 3 w 852"/>
                  <a:gd name="T115" fmla="*/ 1 h 326"/>
                  <a:gd name="T116" fmla="*/ 3 w 852"/>
                  <a:gd name="T117" fmla="*/ 1 h 326"/>
                  <a:gd name="T118" fmla="*/ 4 w 852"/>
                  <a:gd name="T119" fmla="*/ 1 h 326"/>
                  <a:gd name="T120" fmla="*/ 4 w 852"/>
                  <a:gd name="T121" fmla="*/ 1 h 326"/>
                  <a:gd name="T122" fmla="*/ 4 w 852"/>
                  <a:gd name="T123" fmla="*/ 1 h 32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852" h="326">
                    <a:moveTo>
                      <a:pt x="848" y="192"/>
                    </a:moveTo>
                    <a:lnTo>
                      <a:pt x="806" y="184"/>
                    </a:lnTo>
                    <a:lnTo>
                      <a:pt x="772" y="175"/>
                    </a:lnTo>
                    <a:lnTo>
                      <a:pt x="757" y="171"/>
                    </a:lnTo>
                    <a:lnTo>
                      <a:pt x="744" y="167"/>
                    </a:lnTo>
                    <a:lnTo>
                      <a:pt x="733" y="162"/>
                    </a:lnTo>
                    <a:lnTo>
                      <a:pt x="721" y="156"/>
                    </a:lnTo>
                    <a:lnTo>
                      <a:pt x="712" y="150"/>
                    </a:lnTo>
                    <a:lnTo>
                      <a:pt x="703" y="141"/>
                    </a:lnTo>
                    <a:lnTo>
                      <a:pt x="694" y="132"/>
                    </a:lnTo>
                    <a:lnTo>
                      <a:pt x="685" y="122"/>
                    </a:lnTo>
                    <a:lnTo>
                      <a:pt x="676" y="108"/>
                    </a:lnTo>
                    <a:lnTo>
                      <a:pt x="668" y="94"/>
                    </a:lnTo>
                    <a:lnTo>
                      <a:pt x="659" y="78"/>
                    </a:lnTo>
                    <a:lnTo>
                      <a:pt x="648" y="59"/>
                    </a:lnTo>
                    <a:lnTo>
                      <a:pt x="643" y="49"/>
                    </a:lnTo>
                    <a:lnTo>
                      <a:pt x="637" y="40"/>
                    </a:lnTo>
                    <a:lnTo>
                      <a:pt x="632" y="32"/>
                    </a:lnTo>
                    <a:lnTo>
                      <a:pt x="627" y="26"/>
                    </a:lnTo>
                    <a:lnTo>
                      <a:pt x="621" y="20"/>
                    </a:lnTo>
                    <a:lnTo>
                      <a:pt x="615" y="15"/>
                    </a:lnTo>
                    <a:lnTo>
                      <a:pt x="610" y="11"/>
                    </a:lnTo>
                    <a:lnTo>
                      <a:pt x="605" y="8"/>
                    </a:lnTo>
                    <a:lnTo>
                      <a:pt x="599" y="4"/>
                    </a:lnTo>
                    <a:lnTo>
                      <a:pt x="594" y="2"/>
                    </a:lnTo>
                    <a:lnTo>
                      <a:pt x="589" y="1"/>
                    </a:lnTo>
                    <a:lnTo>
                      <a:pt x="582" y="0"/>
                    </a:lnTo>
                    <a:lnTo>
                      <a:pt x="571" y="0"/>
                    </a:lnTo>
                    <a:lnTo>
                      <a:pt x="560" y="1"/>
                    </a:lnTo>
                    <a:lnTo>
                      <a:pt x="535" y="9"/>
                    </a:lnTo>
                    <a:lnTo>
                      <a:pt x="509" y="19"/>
                    </a:lnTo>
                    <a:lnTo>
                      <a:pt x="495" y="23"/>
                    </a:lnTo>
                    <a:lnTo>
                      <a:pt x="481" y="27"/>
                    </a:lnTo>
                    <a:lnTo>
                      <a:pt x="465" y="31"/>
                    </a:lnTo>
                    <a:lnTo>
                      <a:pt x="449" y="33"/>
                    </a:lnTo>
                    <a:lnTo>
                      <a:pt x="433" y="33"/>
                    </a:lnTo>
                    <a:lnTo>
                      <a:pt x="419" y="32"/>
                    </a:lnTo>
                    <a:lnTo>
                      <a:pt x="405" y="30"/>
                    </a:lnTo>
                    <a:lnTo>
                      <a:pt x="394" y="28"/>
                    </a:lnTo>
                    <a:lnTo>
                      <a:pt x="371" y="22"/>
                    </a:lnTo>
                    <a:lnTo>
                      <a:pt x="351" y="16"/>
                    </a:lnTo>
                    <a:lnTo>
                      <a:pt x="341" y="13"/>
                    </a:lnTo>
                    <a:lnTo>
                      <a:pt x="329" y="12"/>
                    </a:lnTo>
                    <a:lnTo>
                      <a:pt x="318" y="11"/>
                    </a:lnTo>
                    <a:lnTo>
                      <a:pt x="306" y="11"/>
                    </a:lnTo>
                    <a:lnTo>
                      <a:pt x="292" y="12"/>
                    </a:lnTo>
                    <a:lnTo>
                      <a:pt x="277" y="15"/>
                    </a:lnTo>
                    <a:lnTo>
                      <a:pt x="260" y="19"/>
                    </a:lnTo>
                    <a:lnTo>
                      <a:pt x="242" y="26"/>
                    </a:lnTo>
                    <a:lnTo>
                      <a:pt x="208" y="39"/>
                    </a:lnTo>
                    <a:lnTo>
                      <a:pt x="181" y="52"/>
                    </a:lnTo>
                    <a:lnTo>
                      <a:pt x="158" y="64"/>
                    </a:lnTo>
                    <a:lnTo>
                      <a:pt x="139" y="78"/>
                    </a:lnTo>
                    <a:lnTo>
                      <a:pt x="120" y="91"/>
                    </a:lnTo>
                    <a:lnTo>
                      <a:pt x="102" y="105"/>
                    </a:lnTo>
                    <a:lnTo>
                      <a:pt x="81" y="122"/>
                    </a:lnTo>
                    <a:lnTo>
                      <a:pt x="57" y="140"/>
                    </a:lnTo>
                    <a:lnTo>
                      <a:pt x="45" y="150"/>
                    </a:lnTo>
                    <a:lnTo>
                      <a:pt x="34" y="159"/>
                    </a:lnTo>
                    <a:lnTo>
                      <a:pt x="25" y="168"/>
                    </a:lnTo>
                    <a:lnTo>
                      <a:pt x="16" y="176"/>
                    </a:lnTo>
                    <a:lnTo>
                      <a:pt x="10" y="184"/>
                    </a:lnTo>
                    <a:lnTo>
                      <a:pt x="5" y="192"/>
                    </a:lnTo>
                    <a:lnTo>
                      <a:pt x="2" y="198"/>
                    </a:lnTo>
                    <a:lnTo>
                      <a:pt x="0" y="205"/>
                    </a:lnTo>
                    <a:lnTo>
                      <a:pt x="0" y="211"/>
                    </a:lnTo>
                    <a:lnTo>
                      <a:pt x="2" y="216"/>
                    </a:lnTo>
                    <a:lnTo>
                      <a:pt x="5" y="222"/>
                    </a:lnTo>
                    <a:lnTo>
                      <a:pt x="10" y="226"/>
                    </a:lnTo>
                    <a:lnTo>
                      <a:pt x="16" y="229"/>
                    </a:lnTo>
                    <a:lnTo>
                      <a:pt x="25" y="232"/>
                    </a:lnTo>
                    <a:lnTo>
                      <a:pt x="35" y="235"/>
                    </a:lnTo>
                    <a:lnTo>
                      <a:pt x="46" y="236"/>
                    </a:lnTo>
                    <a:lnTo>
                      <a:pt x="58" y="237"/>
                    </a:lnTo>
                    <a:lnTo>
                      <a:pt x="73" y="238"/>
                    </a:lnTo>
                    <a:lnTo>
                      <a:pt x="88" y="238"/>
                    </a:lnTo>
                    <a:lnTo>
                      <a:pt x="105" y="237"/>
                    </a:lnTo>
                    <a:lnTo>
                      <a:pt x="141" y="236"/>
                    </a:lnTo>
                    <a:lnTo>
                      <a:pt x="179" y="235"/>
                    </a:lnTo>
                    <a:lnTo>
                      <a:pt x="197" y="234"/>
                    </a:lnTo>
                    <a:lnTo>
                      <a:pt x="216" y="235"/>
                    </a:lnTo>
                    <a:lnTo>
                      <a:pt x="233" y="236"/>
                    </a:lnTo>
                    <a:lnTo>
                      <a:pt x="251" y="237"/>
                    </a:lnTo>
                    <a:lnTo>
                      <a:pt x="267" y="240"/>
                    </a:lnTo>
                    <a:lnTo>
                      <a:pt x="283" y="243"/>
                    </a:lnTo>
                    <a:lnTo>
                      <a:pt x="296" y="248"/>
                    </a:lnTo>
                    <a:lnTo>
                      <a:pt x="309" y="255"/>
                    </a:lnTo>
                    <a:lnTo>
                      <a:pt x="329" y="271"/>
                    </a:lnTo>
                    <a:lnTo>
                      <a:pt x="351" y="286"/>
                    </a:lnTo>
                    <a:lnTo>
                      <a:pt x="362" y="294"/>
                    </a:lnTo>
                    <a:lnTo>
                      <a:pt x="373" y="301"/>
                    </a:lnTo>
                    <a:lnTo>
                      <a:pt x="385" y="308"/>
                    </a:lnTo>
                    <a:lnTo>
                      <a:pt x="396" y="313"/>
                    </a:lnTo>
                    <a:lnTo>
                      <a:pt x="409" y="318"/>
                    </a:lnTo>
                    <a:lnTo>
                      <a:pt x="420" y="323"/>
                    </a:lnTo>
                    <a:lnTo>
                      <a:pt x="433" y="325"/>
                    </a:lnTo>
                    <a:lnTo>
                      <a:pt x="446" y="326"/>
                    </a:lnTo>
                    <a:lnTo>
                      <a:pt x="459" y="326"/>
                    </a:lnTo>
                    <a:lnTo>
                      <a:pt x="472" y="324"/>
                    </a:lnTo>
                    <a:lnTo>
                      <a:pt x="487" y="319"/>
                    </a:lnTo>
                    <a:lnTo>
                      <a:pt x="500" y="314"/>
                    </a:lnTo>
                    <a:lnTo>
                      <a:pt x="515" y="307"/>
                    </a:lnTo>
                    <a:lnTo>
                      <a:pt x="529" y="299"/>
                    </a:lnTo>
                    <a:lnTo>
                      <a:pt x="542" y="290"/>
                    </a:lnTo>
                    <a:lnTo>
                      <a:pt x="556" y="281"/>
                    </a:lnTo>
                    <a:lnTo>
                      <a:pt x="582" y="263"/>
                    </a:lnTo>
                    <a:lnTo>
                      <a:pt x="607" y="244"/>
                    </a:lnTo>
                    <a:lnTo>
                      <a:pt x="620" y="236"/>
                    </a:lnTo>
                    <a:lnTo>
                      <a:pt x="632" y="229"/>
                    </a:lnTo>
                    <a:lnTo>
                      <a:pt x="643" y="222"/>
                    </a:lnTo>
                    <a:lnTo>
                      <a:pt x="655" y="215"/>
                    </a:lnTo>
                    <a:lnTo>
                      <a:pt x="667" y="210"/>
                    </a:lnTo>
                    <a:lnTo>
                      <a:pt x="678" y="206"/>
                    </a:lnTo>
                    <a:lnTo>
                      <a:pt x="689" y="204"/>
                    </a:lnTo>
                    <a:lnTo>
                      <a:pt x="700" y="203"/>
                    </a:lnTo>
                    <a:lnTo>
                      <a:pt x="724" y="203"/>
                    </a:lnTo>
                    <a:lnTo>
                      <a:pt x="750" y="202"/>
                    </a:lnTo>
                    <a:lnTo>
                      <a:pt x="779" y="201"/>
                    </a:lnTo>
                    <a:lnTo>
                      <a:pt x="806" y="200"/>
                    </a:lnTo>
                    <a:lnTo>
                      <a:pt x="829" y="199"/>
                    </a:lnTo>
                    <a:lnTo>
                      <a:pt x="845" y="197"/>
                    </a:lnTo>
                    <a:lnTo>
                      <a:pt x="850" y="196"/>
                    </a:lnTo>
                    <a:lnTo>
                      <a:pt x="852" y="195"/>
                    </a:lnTo>
                    <a:lnTo>
                      <a:pt x="852" y="194"/>
                    </a:lnTo>
                    <a:lnTo>
                      <a:pt x="848" y="192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55" name="Freeform 2275">
                <a:extLst>
                  <a:ext uri="{FF2B5EF4-FFF2-40B4-BE49-F238E27FC236}">
                    <a16:creationId xmlns:a16="http://schemas.microsoft.com/office/drawing/2014/main" id="{18B8965F-058D-4D6B-827C-579BC480994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08" y="3329"/>
                <a:ext cx="60" cy="25"/>
              </a:xfrm>
              <a:custGeom>
                <a:avLst/>
                <a:gdLst>
                  <a:gd name="T0" fmla="*/ 3 w 896"/>
                  <a:gd name="T1" fmla="*/ 1 h 365"/>
                  <a:gd name="T2" fmla="*/ 4 w 896"/>
                  <a:gd name="T3" fmla="*/ 1 h 365"/>
                  <a:gd name="T4" fmla="*/ 3 w 896"/>
                  <a:gd name="T5" fmla="*/ 1 h 365"/>
                  <a:gd name="T6" fmla="*/ 3 w 896"/>
                  <a:gd name="T7" fmla="*/ 0 h 365"/>
                  <a:gd name="T8" fmla="*/ 3 w 896"/>
                  <a:gd name="T9" fmla="*/ 1 h 365"/>
                  <a:gd name="T10" fmla="*/ 3 w 896"/>
                  <a:gd name="T11" fmla="*/ 0 h 365"/>
                  <a:gd name="T12" fmla="*/ 3 w 896"/>
                  <a:gd name="T13" fmla="*/ 0 h 365"/>
                  <a:gd name="T14" fmla="*/ 3 w 896"/>
                  <a:gd name="T15" fmla="*/ 0 h 365"/>
                  <a:gd name="T16" fmla="*/ 2 w 896"/>
                  <a:gd name="T17" fmla="*/ 0 h 365"/>
                  <a:gd name="T18" fmla="*/ 3 w 896"/>
                  <a:gd name="T19" fmla="*/ 0 h 365"/>
                  <a:gd name="T20" fmla="*/ 3 w 896"/>
                  <a:gd name="T21" fmla="*/ 0 h 365"/>
                  <a:gd name="T22" fmla="*/ 2 w 896"/>
                  <a:gd name="T23" fmla="*/ 0 h 365"/>
                  <a:gd name="T24" fmla="*/ 2 w 896"/>
                  <a:gd name="T25" fmla="*/ 0 h 365"/>
                  <a:gd name="T26" fmla="*/ 2 w 896"/>
                  <a:gd name="T27" fmla="*/ 0 h 365"/>
                  <a:gd name="T28" fmla="*/ 2 w 896"/>
                  <a:gd name="T29" fmla="*/ 0 h 365"/>
                  <a:gd name="T30" fmla="*/ 2 w 896"/>
                  <a:gd name="T31" fmla="*/ 0 h 365"/>
                  <a:gd name="T32" fmla="*/ 2 w 896"/>
                  <a:gd name="T33" fmla="*/ 0 h 365"/>
                  <a:gd name="T34" fmla="*/ 1 w 896"/>
                  <a:gd name="T35" fmla="*/ 0 h 365"/>
                  <a:gd name="T36" fmla="*/ 1 w 896"/>
                  <a:gd name="T37" fmla="*/ 0 h 365"/>
                  <a:gd name="T38" fmla="*/ 2 w 896"/>
                  <a:gd name="T39" fmla="*/ 0 h 365"/>
                  <a:gd name="T40" fmla="*/ 1 w 896"/>
                  <a:gd name="T41" fmla="*/ 0 h 365"/>
                  <a:gd name="T42" fmla="*/ 1 w 896"/>
                  <a:gd name="T43" fmla="*/ 0 h 365"/>
                  <a:gd name="T44" fmla="*/ 1 w 896"/>
                  <a:gd name="T45" fmla="*/ 0 h 365"/>
                  <a:gd name="T46" fmla="*/ 1 w 896"/>
                  <a:gd name="T47" fmla="*/ 0 h 365"/>
                  <a:gd name="T48" fmla="*/ 0 w 896"/>
                  <a:gd name="T49" fmla="*/ 1 h 365"/>
                  <a:gd name="T50" fmla="*/ 0 w 896"/>
                  <a:gd name="T51" fmla="*/ 1 h 365"/>
                  <a:gd name="T52" fmla="*/ 0 w 896"/>
                  <a:gd name="T53" fmla="*/ 1 h 365"/>
                  <a:gd name="T54" fmla="*/ 0 w 896"/>
                  <a:gd name="T55" fmla="*/ 1 h 365"/>
                  <a:gd name="T56" fmla="*/ 0 w 896"/>
                  <a:gd name="T57" fmla="*/ 1 h 365"/>
                  <a:gd name="T58" fmla="*/ 0 w 896"/>
                  <a:gd name="T59" fmla="*/ 1 h 365"/>
                  <a:gd name="T60" fmla="*/ 0 w 896"/>
                  <a:gd name="T61" fmla="*/ 1 h 365"/>
                  <a:gd name="T62" fmla="*/ 0 w 896"/>
                  <a:gd name="T63" fmla="*/ 1 h 365"/>
                  <a:gd name="T64" fmla="*/ 0 w 896"/>
                  <a:gd name="T65" fmla="*/ 1 h 365"/>
                  <a:gd name="T66" fmla="*/ 0 w 896"/>
                  <a:gd name="T67" fmla="*/ 1 h 365"/>
                  <a:gd name="T68" fmla="*/ 1 w 896"/>
                  <a:gd name="T69" fmla="*/ 1 h 365"/>
                  <a:gd name="T70" fmla="*/ 1 w 896"/>
                  <a:gd name="T71" fmla="*/ 1 h 365"/>
                  <a:gd name="T72" fmla="*/ 1 w 896"/>
                  <a:gd name="T73" fmla="*/ 1 h 365"/>
                  <a:gd name="T74" fmla="*/ 1 w 896"/>
                  <a:gd name="T75" fmla="*/ 1 h 365"/>
                  <a:gd name="T76" fmla="*/ 1 w 896"/>
                  <a:gd name="T77" fmla="*/ 1 h 365"/>
                  <a:gd name="T78" fmla="*/ 2 w 896"/>
                  <a:gd name="T79" fmla="*/ 1 h 365"/>
                  <a:gd name="T80" fmla="*/ 2 w 896"/>
                  <a:gd name="T81" fmla="*/ 1 h 365"/>
                  <a:gd name="T82" fmla="*/ 2 w 896"/>
                  <a:gd name="T83" fmla="*/ 1 h 365"/>
                  <a:gd name="T84" fmla="*/ 2 w 896"/>
                  <a:gd name="T85" fmla="*/ 2 h 365"/>
                  <a:gd name="T86" fmla="*/ 2 w 896"/>
                  <a:gd name="T87" fmla="*/ 2 h 365"/>
                  <a:gd name="T88" fmla="*/ 2 w 896"/>
                  <a:gd name="T89" fmla="*/ 2 h 365"/>
                  <a:gd name="T90" fmla="*/ 2 w 896"/>
                  <a:gd name="T91" fmla="*/ 2 h 365"/>
                  <a:gd name="T92" fmla="*/ 2 w 896"/>
                  <a:gd name="T93" fmla="*/ 2 h 365"/>
                  <a:gd name="T94" fmla="*/ 3 w 896"/>
                  <a:gd name="T95" fmla="*/ 1 h 365"/>
                  <a:gd name="T96" fmla="*/ 3 w 896"/>
                  <a:gd name="T97" fmla="*/ 1 h 365"/>
                  <a:gd name="T98" fmla="*/ 3 w 896"/>
                  <a:gd name="T99" fmla="*/ 1 h 365"/>
                  <a:gd name="T100" fmla="*/ 3 w 896"/>
                  <a:gd name="T101" fmla="*/ 1 h 365"/>
                  <a:gd name="T102" fmla="*/ 3 w 896"/>
                  <a:gd name="T103" fmla="*/ 1 h 365"/>
                  <a:gd name="T104" fmla="*/ 4 w 896"/>
                  <a:gd name="T105" fmla="*/ 1 h 365"/>
                  <a:gd name="T106" fmla="*/ 4 w 896"/>
                  <a:gd name="T107" fmla="*/ 1 h 365"/>
                  <a:gd name="T108" fmla="*/ 4 w 896"/>
                  <a:gd name="T109" fmla="*/ 1 h 365"/>
                  <a:gd name="T110" fmla="*/ 4 w 896"/>
                  <a:gd name="T111" fmla="*/ 1 h 365"/>
                  <a:gd name="T112" fmla="*/ 4 w 896"/>
                  <a:gd name="T113" fmla="*/ 1 h 365"/>
                  <a:gd name="T114" fmla="*/ 4 w 896"/>
                  <a:gd name="T115" fmla="*/ 1 h 365"/>
                  <a:gd name="T116" fmla="*/ 4 w 896"/>
                  <a:gd name="T117" fmla="*/ 1 h 365"/>
                  <a:gd name="T118" fmla="*/ 4 w 896"/>
                  <a:gd name="T119" fmla="*/ 1 h 365"/>
                  <a:gd name="T120" fmla="*/ 4 w 896"/>
                  <a:gd name="T121" fmla="*/ 1 h 365"/>
                  <a:gd name="T122" fmla="*/ 4 w 896"/>
                  <a:gd name="T123" fmla="*/ 1 h 36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896" h="365">
                    <a:moveTo>
                      <a:pt x="863" y="230"/>
                    </a:moveTo>
                    <a:lnTo>
                      <a:pt x="820" y="221"/>
                    </a:lnTo>
                    <a:lnTo>
                      <a:pt x="784" y="213"/>
                    </a:lnTo>
                    <a:lnTo>
                      <a:pt x="769" y="209"/>
                    </a:lnTo>
                    <a:lnTo>
                      <a:pt x="755" y="204"/>
                    </a:lnTo>
                    <a:lnTo>
                      <a:pt x="743" y="198"/>
                    </a:lnTo>
                    <a:lnTo>
                      <a:pt x="731" y="192"/>
                    </a:lnTo>
                    <a:lnTo>
                      <a:pt x="751" y="160"/>
                    </a:lnTo>
                    <a:lnTo>
                      <a:pt x="760" y="165"/>
                    </a:lnTo>
                    <a:lnTo>
                      <a:pt x="771" y="170"/>
                    </a:lnTo>
                    <a:lnTo>
                      <a:pt x="784" y="174"/>
                    </a:lnTo>
                    <a:lnTo>
                      <a:pt x="797" y="178"/>
                    </a:lnTo>
                    <a:lnTo>
                      <a:pt x="830" y="185"/>
                    </a:lnTo>
                    <a:lnTo>
                      <a:pt x="871" y="193"/>
                    </a:lnTo>
                    <a:lnTo>
                      <a:pt x="863" y="230"/>
                    </a:lnTo>
                    <a:close/>
                    <a:moveTo>
                      <a:pt x="731" y="192"/>
                    </a:moveTo>
                    <a:lnTo>
                      <a:pt x="720" y="184"/>
                    </a:lnTo>
                    <a:lnTo>
                      <a:pt x="710" y="176"/>
                    </a:lnTo>
                    <a:lnTo>
                      <a:pt x="700" y="165"/>
                    </a:lnTo>
                    <a:lnTo>
                      <a:pt x="690" y="154"/>
                    </a:lnTo>
                    <a:lnTo>
                      <a:pt x="681" y="141"/>
                    </a:lnTo>
                    <a:lnTo>
                      <a:pt x="671" y="125"/>
                    </a:lnTo>
                    <a:lnTo>
                      <a:pt x="661" y="108"/>
                    </a:lnTo>
                    <a:lnTo>
                      <a:pt x="651" y="87"/>
                    </a:lnTo>
                    <a:lnTo>
                      <a:pt x="684" y="71"/>
                    </a:lnTo>
                    <a:lnTo>
                      <a:pt x="693" y="88"/>
                    </a:lnTo>
                    <a:lnTo>
                      <a:pt x="702" y="104"/>
                    </a:lnTo>
                    <a:lnTo>
                      <a:pt x="711" y="117"/>
                    </a:lnTo>
                    <a:lnTo>
                      <a:pt x="718" y="128"/>
                    </a:lnTo>
                    <a:lnTo>
                      <a:pt x="726" y="139"/>
                    </a:lnTo>
                    <a:lnTo>
                      <a:pt x="734" y="147"/>
                    </a:lnTo>
                    <a:lnTo>
                      <a:pt x="743" y="154"/>
                    </a:lnTo>
                    <a:lnTo>
                      <a:pt x="751" y="160"/>
                    </a:lnTo>
                    <a:lnTo>
                      <a:pt x="731" y="192"/>
                    </a:lnTo>
                    <a:close/>
                    <a:moveTo>
                      <a:pt x="684" y="70"/>
                    </a:moveTo>
                    <a:lnTo>
                      <a:pt x="685" y="73"/>
                    </a:lnTo>
                    <a:lnTo>
                      <a:pt x="684" y="71"/>
                    </a:lnTo>
                    <a:lnTo>
                      <a:pt x="667" y="79"/>
                    </a:lnTo>
                    <a:lnTo>
                      <a:pt x="684" y="70"/>
                    </a:lnTo>
                    <a:close/>
                    <a:moveTo>
                      <a:pt x="651" y="88"/>
                    </a:moveTo>
                    <a:lnTo>
                      <a:pt x="645" y="77"/>
                    </a:lnTo>
                    <a:lnTo>
                      <a:pt x="639" y="68"/>
                    </a:lnTo>
                    <a:lnTo>
                      <a:pt x="632" y="60"/>
                    </a:lnTo>
                    <a:lnTo>
                      <a:pt x="626" y="53"/>
                    </a:lnTo>
                    <a:lnTo>
                      <a:pt x="620" y="49"/>
                    </a:lnTo>
                    <a:lnTo>
                      <a:pt x="614" y="45"/>
                    </a:lnTo>
                    <a:lnTo>
                      <a:pt x="608" y="42"/>
                    </a:lnTo>
                    <a:lnTo>
                      <a:pt x="601" y="41"/>
                    </a:lnTo>
                    <a:lnTo>
                      <a:pt x="595" y="40"/>
                    </a:lnTo>
                    <a:lnTo>
                      <a:pt x="588" y="40"/>
                    </a:lnTo>
                    <a:lnTo>
                      <a:pt x="582" y="41"/>
                    </a:lnTo>
                    <a:lnTo>
                      <a:pt x="575" y="42"/>
                    </a:lnTo>
                    <a:lnTo>
                      <a:pt x="561" y="46"/>
                    </a:lnTo>
                    <a:lnTo>
                      <a:pt x="547" y="51"/>
                    </a:lnTo>
                    <a:lnTo>
                      <a:pt x="534" y="16"/>
                    </a:lnTo>
                    <a:lnTo>
                      <a:pt x="554" y="9"/>
                    </a:lnTo>
                    <a:lnTo>
                      <a:pt x="575" y="3"/>
                    </a:lnTo>
                    <a:lnTo>
                      <a:pt x="584" y="1"/>
                    </a:lnTo>
                    <a:lnTo>
                      <a:pt x="593" y="0"/>
                    </a:lnTo>
                    <a:lnTo>
                      <a:pt x="603" y="0"/>
                    </a:lnTo>
                    <a:lnTo>
                      <a:pt x="612" y="1"/>
                    </a:lnTo>
                    <a:lnTo>
                      <a:pt x="621" y="4"/>
                    </a:lnTo>
                    <a:lnTo>
                      <a:pt x="630" y="7"/>
                    </a:lnTo>
                    <a:lnTo>
                      <a:pt x="639" y="13"/>
                    </a:lnTo>
                    <a:lnTo>
                      <a:pt x="648" y="20"/>
                    </a:lnTo>
                    <a:lnTo>
                      <a:pt x="657" y="30"/>
                    </a:lnTo>
                    <a:lnTo>
                      <a:pt x="666" y="41"/>
                    </a:lnTo>
                    <a:lnTo>
                      <a:pt x="675" y="54"/>
                    </a:lnTo>
                    <a:lnTo>
                      <a:pt x="684" y="70"/>
                    </a:lnTo>
                    <a:lnTo>
                      <a:pt x="651" y="88"/>
                    </a:lnTo>
                    <a:close/>
                    <a:moveTo>
                      <a:pt x="547" y="51"/>
                    </a:moveTo>
                    <a:lnTo>
                      <a:pt x="529" y="58"/>
                    </a:lnTo>
                    <a:lnTo>
                      <a:pt x="510" y="65"/>
                    </a:lnTo>
                    <a:lnTo>
                      <a:pt x="501" y="67"/>
                    </a:lnTo>
                    <a:lnTo>
                      <a:pt x="490" y="69"/>
                    </a:lnTo>
                    <a:lnTo>
                      <a:pt x="480" y="71"/>
                    </a:lnTo>
                    <a:lnTo>
                      <a:pt x="470" y="72"/>
                    </a:lnTo>
                    <a:lnTo>
                      <a:pt x="467" y="35"/>
                    </a:lnTo>
                    <a:lnTo>
                      <a:pt x="484" y="32"/>
                    </a:lnTo>
                    <a:lnTo>
                      <a:pt x="502" y="28"/>
                    </a:lnTo>
                    <a:lnTo>
                      <a:pt x="518" y="22"/>
                    </a:lnTo>
                    <a:lnTo>
                      <a:pt x="534" y="16"/>
                    </a:lnTo>
                    <a:lnTo>
                      <a:pt x="547" y="51"/>
                    </a:lnTo>
                    <a:close/>
                    <a:moveTo>
                      <a:pt x="470" y="72"/>
                    </a:moveTo>
                    <a:lnTo>
                      <a:pt x="469" y="72"/>
                    </a:lnTo>
                    <a:lnTo>
                      <a:pt x="468" y="53"/>
                    </a:lnTo>
                    <a:lnTo>
                      <a:pt x="470" y="72"/>
                    </a:lnTo>
                    <a:close/>
                    <a:moveTo>
                      <a:pt x="469" y="72"/>
                    </a:moveTo>
                    <a:lnTo>
                      <a:pt x="455" y="72"/>
                    </a:lnTo>
                    <a:lnTo>
                      <a:pt x="442" y="72"/>
                    </a:lnTo>
                    <a:lnTo>
                      <a:pt x="431" y="71"/>
                    </a:lnTo>
                    <a:lnTo>
                      <a:pt x="419" y="69"/>
                    </a:lnTo>
                    <a:lnTo>
                      <a:pt x="400" y="64"/>
                    </a:lnTo>
                    <a:lnTo>
                      <a:pt x="382" y="58"/>
                    </a:lnTo>
                    <a:lnTo>
                      <a:pt x="392" y="22"/>
                    </a:lnTo>
                    <a:lnTo>
                      <a:pt x="409" y="28"/>
                    </a:lnTo>
                    <a:lnTo>
                      <a:pt x="425" y="32"/>
                    </a:lnTo>
                    <a:lnTo>
                      <a:pt x="435" y="33"/>
                    </a:lnTo>
                    <a:lnTo>
                      <a:pt x="445" y="34"/>
                    </a:lnTo>
                    <a:lnTo>
                      <a:pt x="455" y="35"/>
                    </a:lnTo>
                    <a:lnTo>
                      <a:pt x="467" y="35"/>
                    </a:lnTo>
                    <a:lnTo>
                      <a:pt x="469" y="72"/>
                    </a:lnTo>
                    <a:close/>
                    <a:moveTo>
                      <a:pt x="382" y="58"/>
                    </a:moveTo>
                    <a:lnTo>
                      <a:pt x="371" y="55"/>
                    </a:lnTo>
                    <a:lnTo>
                      <a:pt x="360" y="52"/>
                    </a:lnTo>
                    <a:lnTo>
                      <a:pt x="347" y="50"/>
                    </a:lnTo>
                    <a:lnTo>
                      <a:pt x="335" y="49"/>
                    </a:lnTo>
                    <a:lnTo>
                      <a:pt x="320" y="49"/>
                    </a:lnTo>
                    <a:lnTo>
                      <a:pt x="305" y="52"/>
                    </a:lnTo>
                    <a:lnTo>
                      <a:pt x="287" y="56"/>
                    </a:lnTo>
                    <a:lnTo>
                      <a:pt x="268" y="64"/>
                    </a:lnTo>
                    <a:lnTo>
                      <a:pt x="255" y="29"/>
                    </a:lnTo>
                    <a:lnTo>
                      <a:pt x="267" y="23"/>
                    </a:lnTo>
                    <a:lnTo>
                      <a:pt x="278" y="19"/>
                    </a:lnTo>
                    <a:lnTo>
                      <a:pt x="290" y="17"/>
                    </a:lnTo>
                    <a:lnTo>
                      <a:pt x="300" y="14"/>
                    </a:lnTo>
                    <a:lnTo>
                      <a:pt x="318" y="12"/>
                    </a:lnTo>
                    <a:lnTo>
                      <a:pt x="335" y="11"/>
                    </a:lnTo>
                    <a:lnTo>
                      <a:pt x="350" y="12"/>
                    </a:lnTo>
                    <a:lnTo>
                      <a:pt x="365" y="15"/>
                    </a:lnTo>
                    <a:lnTo>
                      <a:pt x="379" y="18"/>
                    </a:lnTo>
                    <a:lnTo>
                      <a:pt x="392" y="22"/>
                    </a:lnTo>
                    <a:lnTo>
                      <a:pt x="382" y="58"/>
                    </a:lnTo>
                    <a:close/>
                    <a:moveTo>
                      <a:pt x="268" y="64"/>
                    </a:moveTo>
                    <a:lnTo>
                      <a:pt x="267" y="64"/>
                    </a:lnTo>
                    <a:lnTo>
                      <a:pt x="261" y="46"/>
                    </a:lnTo>
                    <a:lnTo>
                      <a:pt x="268" y="64"/>
                    </a:lnTo>
                    <a:close/>
                    <a:moveTo>
                      <a:pt x="267" y="64"/>
                    </a:moveTo>
                    <a:lnTo>
                      <a:pt x="242" y="73"/>
                    </a:lnTo>
                    <a:lnTo>
                      <a:pt x="221" y="83"/>
                    </a:lnTo>
                    <a:lnTo>
                      <a:pt x="202" y="91"/>
                    </a:lnTo>
                    <a:lnTo>
                      <a:pt x="187" y="101"/>
                    </a:lnTo>
                    <a:lnTo>
                      <a:pt x="172" y="110"/>
                    </a:lnTo>
                    <a:lnTo>
                      <a:pt x="159" y="120"/>
                    </a:lnTo>
                    <a:lnTo>
                      <a:pt x="145" y="130"/>
                    </a:lnTo>
                    <a:lnTo>
                      <a:pt x="132" y="141"/>
                    </a:lnTo>
                    <a:lnTo>
                      <a:pt x="108" y="112"/>
                    </a:lnTo>
                    <a:lnTo>
                      <a:pt x="123" y="100"/>
                    </a:lnTo>
                    <a:lnTo>
                      <a:pt x="137" y="89"/>
                    </a:lnTo>
                    <a:lnTo>
                      <a:pt x="152" y="79"/>
                    </a:lnTo>
                    <a:lnTo>
                      <a:pt x="167" y="69"/>
                    </a:lnTo>
                    <a:lnTo>
                      <a:pt x="185" y="58"/>
                    </a:lnTo>
                    <a:lnTo>
                      <a:pt x="204" y="49"/>
                    </a:lnTo>
                    <a:lnTo>
                      <a:pt x="228" y="39"/>
                    </a:lnTo>
                    <a:lnTo>
                      <a:pt x="255" y="29"/>
                    </a:lnTo>
                    <a:lnTo>
                      <a:pt x="267" y="64"/>
                    </a:lnTo>
                    <a:close/>
                    <a:moveTo>
                      <a:pt x="132" y="141"/>
                    </a:moveTo>
                    <a:lnTo>
                      <a:pt x="122" y="149"/>
                    </a:lnTo>
                    <a:lnTo>
                      <a:pt x="111" y="157"/>
                    </a:lnTo>
                    <a:lnTo>
                      <a:pt x="100" y="166"/>
                    </a:lnTo>
                    <a:lnTo>
                      <a:pt x="87" y="176"/>
                    </a:lnTo>
                    <a:lnTo>
                      <a:pt x="65" y="145"/>
                    </a:lnTo>
                    <a:lnTo>
                      <a:pt x="77" y="136"/>
                    </a:lnTo>
                    <a:lnTo>
                      <a:pt x="89" y="127"/>
                    </a:lnTo>
                    <a:lnTo>
                      <a:pt x="98" y="119"/>
                    </a:lnTo>
                    <a:lnTo>
                      <a:pt x="108" y="112"/>
                    </a:lnTo>
                    <a:lnTo>
                      <a:pt x="132" y="141"/>
                    </a:lnTo>
                    <a:close/>
                    <a:moveTo>
                      <a:pt x="87" y="176"/>
                    </a:moveTo>
                    <a:lnTo>
                      <a:pt x="71" y="188"/>
                    </a:lnTo>
                    <a:lnTo>
                      <a:pt x="58" y="199"/>
                    </a:lnTo>
                    <a:lnTo>
                      <a:pt x="48" y="211"/>
                    </a:lnTo>
                    <a:lnTo>
                      <a:pt x="41" y="220"/>
                    </a:lnTo>
                    <a:lnTo>
                      <a:pt x="9" y="200"/>
                    </a:lnTo>
                    <a:lnTo>
                      <a:pt x="13" y="194"/>
                    </a:lnTo>
                    <a:lnTo>
                      <a:pt x="18" y="188"/>
                    </a:lnTo>
                    <a:lnTo>
                      <a:pt x="23" y="181"/>
                    </a:lnTo>
                    <a:lnTo>
                      <a:pt x="30" y="175"/>
                    </a:lnTo>
                    <a:lnTo>
                      <a:pt x="46" y="160"/>
                    </a:lnTo>
                    <a:lnTo>
                      <a:pt x="65" y="145"/>
                    </a:lnTo>
                    <a:lnTo>
                      <a:pt x="87" y="176"/>
                    </a:lnTo>
                    <a:close/>
                    <a:moveTo>
                      <a:pt x="41" y="220"/>
                    </a:moveTo>
                    <a:lnTo>
                      <a:pt x="38" y="225"/>
                    </a:lnTo>
                    <a:lnTo>
                      <a:pt x="38" y="228"/>
                    </a:lnTo>
                    <a:lnTo>
                      <a:pt x="0" y="233"/>
                    </a:lnTo>
                    <a:lnTo>
                      <a:pt x="0" y="225"/>
                    </a:lnTo>
                    <a:lnTo>
                      <a:pt x="1" y="218"/>
                    </a:lnTo>
                    <a:lnTo>
                      <a:pt x="4" y="210"/>
                    </a:lnTo>
                    <a:lnTo>
                      <a:pt x="9" y="200"/>
                    </a:lnTo>
                    <a:lnTo>
                      <a:pt x="41" y="220"/>
                    </a:lnTo>
                    <a:close/>
                    <a:moveTo>
                      <a:pt x="38" y="228"/>
                    </a:moveTo>
                    <a:lnTo>
                      <a:pt x="38" y="229"/>
                    </a:lnTo>
                    <a:lnTo>
                      <a:pt x="40" y="230"/>
                    </a:lnTo>
                    <a:lnTo>
                      <a:pt x="20" y="262"/>
                    </a:lnTo>
                    <a:lnTo>
                      <a:pt x="13" y="256"/>
                    </a:lnTo>
                    <a:lnTo>
                      <a:pt x="6" y="249"/>
                    </a:lnTo>
                    <a:lnTo>
                      <a:pt x="2" y="242"/>
                    </a:lnTo>
                    <a:lnTo>
                      <a:pt x="0" y="233"/>
                    </a:lnTo>
                    <a:lnTo>
                      <a:pt x="38" y="228"/>
                    </a:lnTo>
                    <a:close/>
                    <a:moveTo>
                      <a:pt x="40" y="230"/>
                    </a:moveTo>
                    <a:lnTo>
                      <a:pt x="45" y="232"/>
                    </a:lnTo>
                    <a:lnTo>
                      <a:pt x="51" y="234"/>
                    </a:lnTo>
                    <a:lnTo>
                      <a:pt x="58" y="236"/>
                    </a:lnTo>
                    <a:lnTo>
                      <a:pt x="67" y="238"/>
                    </a:lnTo>
                    <a:lnTo>
                      <a:pt x="63" y="275"/>
                    </a:lnTo>
                    <a:lnTo>
                      <a:pt x="50" y="274"/>
                    </a:lnTo>
                    <a:lnTo>
                      <a:pt x="38" y="270"/>
                    </a:lnTo>
                    <a:lnTo>
                      <a:pt x="28" y="266"/>
                    </a:lnTo>
                    <a:lnTo>
                      <a:pt x="20" y="262"/>
                    </a:lnTo>
                    <a:lnTo>
                      <a:pt x="40" y="230"/>
                    </a:lnTo>
                    <a:close/>
                    <a:moveTo>
                      <a:pt x="67" y="238"/>
                    </a:moveTo>
                    <a:lnTo>
                      <a:pt x="68" y="238"/>
                    </a:lnTo>
                    <a:lnTo>
                      <a:pt x="67" y="238"/>
                    </a:lnTo>
                    <a:lnTo>
                      <a:pt x="65" y="256"/>
                    </a:lnTo>
                    <a:lnTo>
                      <a:pt x="67" y="238"/>
                    </a:lnTo>
                    <a:close/>
                    <a:moveTo>
                      <a:pt x="67" y="238"/>
                    </a:moveTo>
                    <a:lnTo>
                      <a:pt x="84" y="239"/>
                    </a:lnTo>
                    <a:lnTo>
                      <a:pt x="103" y="239"/>
                    </a:lnTo>
                    <a:lnTo>
                      <a:pt x="125" y="239"/>
                    </a:lnTo>
                    <a:lnTo>
                      <a:pt x="147" y="238"/>
                    </a:lnTo>
                    <a:lnTo>
                      <a:pt x="150" y="275"/>
                    </a:lnTo>
                    <a:lnTo>
                      <a:pt x="125" y="276"/>
                    </a:lnTo>
                    <a:lnTo>
                      <a:pt x="102" y="277"/>
                    </a:lnTo>
                    <a:lnTo>
                      <a:pt x="82" y="277"/>
                    </a:lnTo>
                    <a:lnTo>
                      <a:pt x="63" y="275"/>
                    </a:lnTo>
                    <a:lnTo>
                      <a:pt x="67" y="238"/>
                    </a:lnTo>
                    <a:close/>
                    <a:moveTo>
                      <a:pt x="147" y="238"/>
                    </a:moveTo>
                    <a:lnTo>
                      <a:pt x="173" y="236"/>
                    </a:lnTo>
                    <a:lnTo>
                      <a:pt x="199" y="235"/>
                    </a:lnTo>
                    <a:lnTo>
                      <a:pt x="226" y="235"/>
                    </a:lnTo>
                    <a:lnTo>
                      <a:pt x="251" y="236"/>
                    </a:lnTo>
                    <a:lnTo>
                      <a:pt x="275" y="240"/>
                    </a:lnTo>
                    <a:lnTo>
                      <a:pt x="299" y="244"/>
                    </a:lnTo>
                    <a:lnTo>
                      <a:pt x="309" y="247"/>
                    </a:lnTo>
                    <a:lnTo>
                      <a:pt x="319" y="250"/>
                    </a:lnTo>
                    <a:lnTo>
                      <a:pt x="329" y="254"/>
                    </a:lnTo>
                    <a:lnTo>
                      <a:pt x="337" y="259"/>
                    </a:lnTo>
                    <a:lnTo>
                      <a:pt x="317" y="291"/>
                    </a:lnTo>
                    <a:lnTo>
                      <a:pt x="310" y="287"/>
                    </a:lnTo>
                    <a:lnTo>
                      <a:pt x="303" y="284"/>
                    </a:lnTo>
                    <a:lnTo>
                      <a:pt x="295" y="281"/>
                    </a:lnTo>
                    <a:lnTo>
                      <a:pt x="285" y="279"/>
                    </a:lnTo>
                    <a:lnTo>
                      <a:pt x="266" y="276"/>
                    </a:lnTo>
                    <a:lnTo>
                      <a:pt x="243" y="274"/>
                    </a:lnTo>
                    <a:lnTo>
                      <a:pt x="221" y="274"/>
                    </a:lnTo>
                    <a:lnTo>
                      <a:pt x="197" y="274"/>
                    </a:lnTo>
                    <a:lnTo>
                      <a:pt x="173" y="275"/>
                    </a:lnTo>
                    <a:lnTo>
                      <a:pt x="150" y="275"/>
                    </a:lnTo>
                    <a:lnTo>
                      <a:pt x="147" y="238"/>
                    </a:lnTo>
                    <a:close/>
                    <a:moveTo>
                      <a:pt x="337" y="259"/>
                    </a:moveTo>
                    <a:lnTo>
                      <a:pt x="338" y="259"/>
                    </a:lnTo>
                    <a:lnTo>
                      <a:pt x="339" y="260"/>
                    </a:lnTo>
                    <a:lnTo>
                      <a:pt x="328" y="275"/>
                    </a:lnTo>
                    <a:lnTo>
                      <a:pt x="337" y="259"/>
                    </a:lnTo>
                    <a:close/>
                    <a:moveTo>
                      <a:pt x="339" y="260"/>
                    </a:moveTo>
                    <a:lnTo>
                      <a:pt x="347" y="266"/>
                    </a:lnTo>
                    <a:lnTo>
                      <a:pt x="355" y="273"/>
                    </a:lnTo>
                    <a:lnTo>
                      <a:pt x="333" y="302"/>
                    </a:lnTo>
                    <a:lnTo>
                      <a:pt x="325" y="296"/>
                    </a:lnTo>
                    <a:lnTo>
                      <a:pt x="316" y="290"/>
                    </a:lnTo>
                    <a:lnTo>
                      <a:pt x="339" y="260"/>
                    </a:lnTo>
                    <a:close/>
                    <a:moveTo>
                      <a:pt x="355" y="273"/>
                    </a:moveTo>
                    <a:lnTo>
                      <a:pt x="373" y="286"/>
                    </a:lnTo>
                    <a:lnTo>
                      <a:pt x="391" y="298"/>
                    </a:lnTo>
                    <a:lnTo>
                      <a:pt x="401" y="304"/>
                    </a:lnTo>
                    <a:lnTo>
                      <a:pt x="410" y="310"/>
                    </a:lnTo>
                    <a:lnTo>
                      <a:pt x="419" y="315"/>
                    </a:lnTo>
                    <a:lnTo>
                      <a:pt x="429" y="319"/>
                    </a:lnTo>
                    <a:lnTo>
                      <a:pt x="439" y="322"/>
                    </a:lnTo>
                    <a:lnTo>
                      <a:pt x="448" y="325"/>
                    </a:lnTo>
                    <a:lnTo>
                      <a:pt x="458" y="326"/>
                    </a:lnTo>
                    <a:lnTo>
                      <a:pt x="469" y="327"/>
                    </a:lnTo>
                    <a:lnTo>
                      <a:pt x="479" y="326"/>
                    </a:lnTo>
                    <a:lnTo>
                      <a:pt x="489" y="325"/>
                    </a:lnTo>
                    <a:lnTo>
                      <a:pt x="501" y="322"/>
                    </a:lnTo>
                    <a:lnTo>
                      <a:pt x="512" y="317"/>
                    </a:lnTo>
                    <a:lnTo>
                      <a:pt x="527" y="351"/>
                    </a:lnTo>
                    <a:lnTo>
                      <a:pt x="513" y="357"/>
                    </a:lnTo>
                    <a:lnTo>
                      <a:pt x="499" y="361"/>
                    </a:lnTo>
                    <a:lnTo>
                      <a:pt x="485" y="364"/>
                    </a:lnTo>
                    <a:lnTo>
                      <a:pt x="471" y="365"/>
                    </a:lnTo>
                    <a:lnTo>
                      <a:pt x="458" y="365"/>
                    </a:lnTo>
                    <a:lnTo>
                      <a:pt x="445" y="363"/>
                    </a:lnTo>
                    <a:lnTo>
                      <a:pt x="433" y="360"/>
                    </a:lnTo>
                    <a:lnTo>
                      <a:pt x="421" y="357"/>
                    </a:lnTo>
                    <a:lnTo>
                      <a:pt x="409" y="352"/>
                    </a:lnTo>
                    <a:lnTo>
                      <a:pt x="398" y="347"/>
                    </a:lnTo>
                    <a:lnTo>
                      <a:pt x="386" y="339"/>
                    </a:lnTo>
                    <a:lnTo>
                      <a:pt x="375" y="333"/>
                    </a:lnTo>
                    <a:lnTo>
                      <a:pt x="354" y="318"/>
                    </a:lnTo>
                    <a:lnTo>
                      <a:pt x="333" y="302"/>
                    </a:lnTo>
                    <a:lnTo>
                      <a:pt x="355" y="273"/>
                    </a:lnTo>
                    <a:close/>
                    <a:moveTo>
                      <a:pt x="512" y="317"/>
                    </a:moveTo>
                    <a:lnTo>
                      <a:pt x="534" y="305"/>
                    </a:lnTo>
                    <a:lnTo>
                      <a:pt x="555" y="292"/>
                    </a:lnTo>
                    <a:lnTo>
                      <a:pt x="576" y="278"/>
                    </a:lnTo>
                    <a:lnTo>
                      <a:pt x="595" y="263"/>
                    </a:lnTo>
                    <a:lnTo>
                      <a:pt x="617" y="294"/>
                    </a:lnTo>
                    <a:lnTo>
                      <a:pt x="596" y="310"/>
                    </a:lnTo>
                    <a:lnTo>
                      <a:pt x="575" y="324"/>
                    </a:lnTo>
                    <a:lnTo>
                      <a:pt x="551" y="338"/>
                    </a:lnTo>
                    <a:lnTo>
                      <a:pt x="527" y="351"/>
                    </a:lnTo>
                    <a:lnTo>
                      <a:pt x="512" y="317"/>
                    </a:lnTo>
                    <a:close/>
                    <a:moveTo>
                      <a:pt x="595" y="263"/>
                    </a:moveTo>
                    <a:lnTo>
                      <a:pt x="612" y="252"/>
                    </a:lnTo>
                    <a:lnTo>
                      <a:pt x="627" y="242"/>
                    </a:lnTo>
                    <a:lnTo>
                      <a:pt x="643" y="231"/>
                    </a:lnTo>
                    <a:lnTo>
                      <a:pt x="658" y="222"/>
                    </a:lnTo>
                    <a:lnTo>
                      <a:pt x="674" y="215"/>
                    </a:lnTo>
                    <a:lnTo>
                      <a:pt x="688" y="209"/>
                    </a:lnTo>
                    <a:lnTo>
                      <a:pt x="696" y="207"/>
                    </a:lnTo>
                    <a:lnTo>
                      <a:pt x="703" y="206"/>
                    </a:lnTo>
                    <a:lnTo>
                      <a:pt x="712" y="205"/>
                    </a:lnTo>
                    <a:lnTo>
                      <a:pt x="719" y="205"/>
                    </a:lnTo>
                    <a:lnTo>
                      <a:pt x="719" y="242"/>
                    </a:lnTo>
                    <a:lnTo>
                      <a:pt x="708" y="243"/>
                    </a:lnTo>
                    <a:lnTo>
                      <a:pt x="696" y="246"/>
                    </a:lnTo>
                    <a:lnTo>
                      <a:pt x="684" y="251"/>
                    </a:lnTo>
                    <a:lnTo>
                      <a:pt x="671" y="258"/>
                    </a:lnTo>
                    <a:lnTo>
                      <a:pt x="645" y="275"/>
                    </a:lnTo>
                    <a:lnTo>
                      <a:pt x="617" y="294"/>
                    </a:lnTo>
                    <a:lnTo>
                      <a:pt x="595" y="263"/>
                    </a:lnTo>
                    <a:close/>
                    <a:moveTo>
                      <a:pt x="719" y="205"/>
                    </a:moveTo>
                    <a:lnTo>
                      <a:pt x="750" y="204"/>
                    </a:lnTo>
                    <a:lnTo>
                      <a:pt x="785" y="204"/>
                    </a:lnTo>
                    <a:lnTo>
                      <a:pt x="820" y="201"/>
                    </a:lnTo>
                    <a:lnTo>
                      <a:pt x="849" y="199"/>
                    </a:lnTo>
                    <a:lnTo>
                      <a:pt x="852" y="238"/>
                    </a:lnTo>
                    <a:lnTo>
                      <a:pt x="822" y="240"/>
                    </a:lnTo>
                    <a:lnTo>
                      <a:pt x="786" y="241"/>
                    </a:lnTo>
                    <a:lnTo>
                      <a:pt x="750" y="242"/>
                    </a:lnTo>
                    <a:lnTo>
                      <a:pt x="719" y="242"/>
                    </a:lnTo>
                    <a:lnTo>
                      <a:pt x="719" y="205"/>
                    </a:lnTo>
                    <a:close/>
                    <a:moveTo>
                      <a:pt x="849" y="199"/>
                    </a:moveTo>
                    <a:lnTo>
                      <a:pt x="857" y="199"/>
                    </a:lnTo>
                    <a:lnTo>
                      <a:pt x="863" y="198"/>
                    </a:lnTo>
                    <a:lnTo>
                      <a:pt x="871" y="234"/>
                    </a:lnTo>
                    <a:lnTo>
                      <a:pt x="863" y="236"/>
                    </a:lnTo>
                    <a:lnTo>
                      <a:pt x="852" y="238"/>
                    </a:lnTo>
                    <a:lnTo>
                      <a:pt x="849" y="199"/>
                    </a:lnTo>
                    <a:close/>
                    <a:moveTo>
                      <a:pt x="863" y="198"/>
                    </a:moveTo>
                    <a:lnTo>
                      <a:pt x="866" y="197"/>
                    </a:lnTo>
                    <a:lnTo>
                      <a:pt x="869" y="198"/>
                    </a:lnTo>
                    <a:lnTo>
                      <a:pt x="871" y="200"/>
                    </a:lnTo>
                    <a:lnTo>
                      <a:pt x="873" y="204"/>
                    </a:lnTo>
                    <a:lnTo>
                      <a:pt x="875" y="210"/>
                    </a:lnTo>
                    <a:lnTo>
                      <a:pt x="875" y="217"/>
                    </a:lnTo>
                    <a:lnTo>
                      <a:pt x="874" y="221"/>
                    </a:lnTo>
                    <a:lnTo>
                      <a:pt x="873" y="224"/>
                    </a:lnTo>
                    <a:lnTo>
                      <a:pt x="872" y="227"/>
                    </a:lnTo>
                    <a:lnTo>
                      <a:pt x="870" y="229"/>
                    </a:lnTo>
                    <a:lnTo>
                      <a:pt x="868" y="230"/>
                    </a:lnTo>
                    <a:lnTo>
                      <a:pt x="865" y="231"/>
                    </a:lnTo>
                    <a:lnTo>
                      <a:pt x="862" y="230"/>
                    </a:lnTo>
                    <a:lnTo>
                      <a:pt x="859" y="228"/>
                    </a:lnTo>
                    <a:lnTo>
                      <a:pt x="884" y="199"/>
                    </a:lnTo>
                    <a:lnTo>
                      <a:pt x="890" y="206"/>
                    </a:lnTo>
                    <a:lnTo>
                      <a:pt x="894" y="212"/>
                    </a:lnTo>
                    <a:lnTo>
                      <a:pt x="895" y="215"/>
                    </a:lnTo>
                    <a:lnTo>
                      <a:pt x="896" y="217"/>
                    </a:lnTo>
                    <a:lnTo>
                      <a:pt x="896" y="219"/>
                    </a:lnTo>
                    <a:lnTo>
                      <a:pt x="895" y="221"/>
                    </a:lnTo>
                    <a:lnTo>
                      <a:pt x="892" y="225"/>
                    </a:lnTo>
                    <a:lnTo>
                      <a:pt x="888" y="229"/>
                    </a:lnTo>
                    <a:lnTo>
                      <a:pt x="880" y="232"/>
                    </a:lnTo>
                    <a:lnTo>
                      <a:pt x="871" y="234"/>
                    </a:lnTo>
                    <a:lnTo>
                      <a:pt x="863" y="198"/>
                    </a:lnTo>
                    <a:close/>
                    <a:moveTo>
                      <a:pt x="859" y="228"/>
                    </a:moveTo>
                    <a:lnTo>
                      <a:pt x="859" y="227"/>
                    </a:lnTo>
                    <a:lnTo>
                      <a:pt x="859" y="228"/>
                    </a:lnTo>
                    <a:lnTo>
                      <a:pt x="871" y="214"/>
                    </a:lnTo>
                    <a:lnTo>
                      <a:pt x="859" y="228"/>
                    </a:lnTo>
                    <a:close/>
                    <a:moveTo>
                      <a:pt x="859" y="228"/>
                    </a:moveTo>
                    <a:lnTo>
                      <a:pt x="860" y="228"/>
                    </a:lnTo>
                    <a:lnTo>
                      <a:pt x="862" y="230"/>
                    </a:lnTo>
                    <a:lnTo>
                      <a:pt x="871" y="194"/>
                    </a:lnTo>
                    <a:lnTo>
                      <a:pt x="878" y="196"/>
                    </a:lnTo>
                    <a:lnTo>
                      <a:pt x="884" y="199"/>
                    </a:lnTo>
                    <a:lnTo>
                      <a:pt x="859" y="228"/>
                    </a:lnTo>
                    <a:close/>
                    <a:moveTo>
                      <a:pt x="871" y="193"/>
                    </a:moveTo>
                    <a:lnTo>
                      <a:pt x="872" y="194"/>
                    </a:lnTo>
                    <a:lnTo>
                      <a:pt x="871" y="194"/>
                    </a:lnTo>
                    <a:lnTo>
                      <a:pt x="867" y="212"/>
                    </a:lnTo>
                    <a:lnTo>
                      <a:pt x="871" y="19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56" name="Freeform 2276">
                <a:extLst>
                  <a:ext uri="{FF2B5EF4-FFF2-40B4-BE49-F238E27FC236}">
                    <a16:creationId xmlns:a16="http://schemas.microsoft.com/office/drawing/2014/main" id="{D647383E-57AE-441B-86CF-959BB69A5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5" y="3345"/>
                <a:ext cx="38" cy="28"/>
              </a:xfrm>
              <a:custGeom>
                <a:avLst/>
                <a:gdLst>
                  <a:gd name="T0" fmla="*/ 2 w 573"/>
                  <a:gd name="T1" fmla="*/ 2 h 414"/>
                  <a:gd name="T2" fmla="*/ 2 w 573"/>
                  <a:gd name="T3" fmla="*/ 1 h 414"/>
                  <a:gd name="T4" fmla="*/ 2 w 573"/>
                  <a:gd name="T5" fmla="*/ 1 h 414"/>
                  <a:gd name="T6" fmla="*/ 2 w 573"/>
                  <a:gd name="T7" fmla="*/ 1 h 414"/>
                  <a:gd name="T8" fmla="*/ 2 w 573"/>
                  <a:gd name="T9" fmla="*/ 1 h 414"/>
                  <a:gd name="T10" fmla="*/ 2 w 573"/>
                  <a:gd name="T11" fmla="*/ 1 h 414"/>
                  <a:gd name="T12" fmla="*/ 2 w 573"/>
                  <a:gd name="T13" fmla="*/ 1 h 414"/>
                  <a:gd name="T14" fmla="*/ 2 w 573"/>
                  <a:gd name="T15" fmla="*/ 1 h 414"/>
                  <a:gd name="T16" fmla="*/ 3 w 573"/>
                  <a:gd name="T17" fmla="*/ 1 h 414"/>
                  <a:gd name="T18" fmla="*/ 3 w 573"/>
                  <a:gd name="T19" fmla="*/ 1 h 414"/>
                  <a:gd name="T20" fmla="*/ 3 w 573"/>
                  <a:gd name="T21" fmla="*/ 1 h 414"/>
                  <a:gd name="T22" fmla="*/ 2 w 573"/>
                  <a:gd name="T23" fmla="*/ 1 h 414"/>
                  <a:gd name="T24" fmla="*/ 2 w 573"/>
                  <a:gd name="T25" fmla="*/ 1 h 414"/>
                  <a:gd name="T26" fmla="*/ 2 w 573"/>
                  <a:gd name="T27" fmla="*/ 0 h 414"/>
                  <a:gd name="T28" fmla="*/ 2 w 573"/>
                  <a:gd name="T29" fmla="*/ 0 h 414"/>
                  <a:gd name="T30" fmla="*/ 2 w 573"/>
                  <a:gd name="T31" fmla="*/ 0 h 414"/>
                  <a:gd name="T32" fmla="*/ 2 w 573"/>
                  <a:gd name="T33" fmla="*/ 0 h 414"/>
                  <a:gd name="T34" fmla="*/ 2 w 573"/>
                  <a:gd name="T35" fmla="*/ 0 h 414"/>
                  <a:gd name="T36" fmla="*/ 2 w 573"/>
                  <a:gd name="T37" fmla="*/ 0 h 414"/>
                  <a:gd name="T38" fmla="*/ 2 w 573"/>
                  <a:gd name="T39" fmla="*/ 0 h 414"/>
                  <a:gd name="T40" fmla="*/ 1 w 573"/>
                  <a:gd name="T41" fmla="*/ 0 h 414"/>
                  <a:gd name="T42" fmla="*/ 1 w 573"/>
                  <a:gd name="T43" fmla="*/ 0 h 414"/>
                  <a:gd name="T44" fmla="*/ 1 w 573"/>
                  <a:gd name="T45" fmla="*/ 1 h 414"/>
                  <a:gd name="T46" fmla="*/ 1 w 573"/>
                  <a:gd name="T47" fmla="*/ 1 h 414"/>
                  <a:gd name="T48" fmla="*/ 1 w 573"/>
                  <a:gd name="T49" fmla="*/ 1 h 414"/>
                  <a:gd name="T50" fmla="*/ 1 w 573"/>
                  <a:gd name="T51" fmla="*/ 1 h 414"/>
                  <a:gd name="T52" fmla="*/ 0 w 573"/>
                  <a:gd name="T53" fmla="*/ 1 h 414"/>
                  <a:gd name="T54" fmla="*/ 0 w 573"/>
                  <a:gd name="T55" fmla="*/ 1 h 414"/>
                  <a:gd name="T56" fmla="*/ 0 w 573"/>
                  <a:gd name="T57" fmla="*/ 1 h 414"/>
                  <a:gd name="T58" fmla="*/ 0 w 573"/>
                  <a:gd name="T59" fmla="*/ 1 h 414"/>
                  <a:gd name="T60" fmla="*/ 0 w 573"/>
                  <a:gd name="T61" fmla="*/ 1 h 414"/>
                  <a:gd name="T62" fmla="*/ 0 w 573"/>
                  <a:gd name="T63" fmla="*/ 1 h 414"/>
                  <a:gd name="T64" fmla="*/ 0 w 573"/>
                  <a:gd name="T65" fmla="*/ 1 h 414"/>
                  <a:gd name="T66" fmla="*/ 0 w 573"/>
                  <a:gd name="T67" fmla="*/ 1 h 414"/>
                  <a:gd name="T68" fmla="*/ 0 w 573"/>
                  <a:gd name="T69" fmla="*/ 1 h 414"/>
                  <a:gd name="T70" fmla="*/ 0 w 573"/>
                  <a:gd name="T71" fmla="*/ 2 h 414"/>
                  <a:gd name="T72" fmla="*/ 0 w 573"/>
                  <a:gd name="T73" fmla="*/ 2 h 414"/>
                  <a:gd name="T74" fmla="*/ 0 w 573"/>
                  <a:gd name="T75" fmla="*/ 2 h 414"/>
                  <a:gd name="T76" fmla="*/ 0 w 573"/>
                  <a:gd name="T77" fmla="*/ 2 h 414"/>
                  <a:gd name="T78" fmla="*/ 0 w 573"/>
                  <a:gd name="T79" fmla="*/ 2 h 414"/>
                  <a:gd name="T80" fmla="*/ 1 w 573"/>
                  <a:gd name="T81" fmla="*/ 2 h 414"/>
                  <a:gd name="T82" fmla="*/ 1 w 573"/>
                  <a:gd name="T83" fmla="*/ 2 h 414"/>
                  <a:gd name="T84" fmla="*/ 2 w 573"/>
                  <a:gd name="T85" fmla="*/ 2 h 414"/>
                  <a:gd name="T86" fmla="*/ 2 w 573"/>
                  <a:gd name="T87" fmla="*/ 2 h 414"/>
                  <a:gd name="T88" fmla="*/ 2 w 573"/>
                  <a:gd name="T89" fmla="*/ 2 h 414"/>
                  <a:gd name="T90" fmla="*/ 2 w 573"/>
                  <a:gd name="T91" fmla="*/ 2 h 41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73" h="414">
                    <a:moveTo>
                      <a:pt x="455" y="372"/>
                    </a:moveTo>
                    <a:lnTo>
                      <a:pt x="453" y="364"/>
                    </a:lnTo>
                    <a:lnTo>
                      <a:pt x="450" y="356"/>
                    </a:lnTo>
                    <a:lnTo>
                      <a:pt x="446" y="349"/>
                    </a:lnTo>
                    <a:lnTo>
                      <a:pt x="441" y="341"/>
                    </a:lnTo>
                    <a:lnTo>
                      <a:pt x="430" y="330"/>
                    </a:lnTo>
                    <a:lnTo>
                      <a:pt x="421" y="321"/>
                    </a:lnTo>
                    <a:lnTo>
                      <a:pt x="418" y="316"/>
                    </a:lnTo>
                    <a:lnTo>
                      <a:pt x="417" y="312"/>
                    </a:lnTo>
                    <a:lnTo>
                      <a:pt x="417" y="309"/>
                    </a:lnTo>
                    <a:lnTo>
                      <a:pt x="417" y="306"/>
                    </a:lnTo>
                    <a:lnTo>
                      <a:pt x="418" y="304"/>
                    </a:lnTo>
                    <a:lnTo>
                      <a:pt x="420" y="301"/>
                    </a:lnTo>
                    <a:lnTo>
                      <a:pt x="425" y="296"/>
                    </a:lnTo>
                    <a:lnTo>
                      <a:pt x="434" y="290"/>
                    </a:lnTo>
                    <a:lnTo>
                      <a:pt x="446" y="284"/>
                    </a:lnTo>
                    <a:lnTo>
                      <a:pt x="462" y="277"/>
                    </a:lnTo>
                    <a:lnTo>
                      <a:pt x="480" y="269"/>
                    </a:lnTo>
                    <a:lnTo>
                      <a:pt x="496" y="262"/>
                    </a:lnTo>
                    <a:lnTo>
                      <a:pt x="512" y="254"/>
                    </a:lnTo>
                    <a:lnTo>
                      <a:pt x="526" y="247"/>
                    </a:lnTo>
                    <a:lnTo>
                      <a:pt x="538" y="237"/>
                    </a:lnTo>
                    <a:lnTo>
                      <a:pt x="549" y="229"/>
                    </a:lnTo>
                    <a:lnTo>
                      <a:pt x="558" y="220"/>
                    </a:lnTo>
                    <a:lnTo>
                      <a:pt x="565" y="211"/>
                    </a:lnTo>
                    <a:lnTo>
                      <a:pt x="568" y="206"/>
                    </a:lnTo>
                    <a:lnTo>
                      <a:pt x="570" y="201"/>
                    </a:lnTo>
                    <a:lnTo>
                      <a:pt x="571" y="196"/>
                    </a:lnTo>
                    <a:lnTo>
                      <a:pt x="572" y="191"/>
                    </a:lnTo>
                    <a:lnTo>
                      <a:pt x="573" y="186"/>
                    </a:lnTo>
                    <a:lnTo>
                      <a:pt x="573" y="181"/>
                    </a:lnTo>
                    <a:lnTo>
                      <a:pt x="572" y="176"/>
                    </a:lnTo>
                    <a:lnTo>
                      <a:pt x="570" y="171"/>
                    </a:lnTo>
                    <a:lnTo>
                      <a:pt x="568" y="164"/>
                    </a:lnTo>
                    <a:lnTo>
                      <a:pt x="565" y="159"/>
                    </a:lnTo>
                    <a:lnTo>
                      <a:pt x="562" y="154"/>
                    </a:lnTo>
                    <a:lnTo>
                      <a:pt x="558" y="148"/>
                    </a:lnTo>
                    <a:lnTo>
                      <a:pt x="547" y="137"/>
                    </a:lnTo>
                    <a:lnTo>
                      <a:pt x="532" y="125"/>
                    </a:lnTo>
                    <a:lnTo>
                      <a:pt x="518" y="113"/>
                    </a:lnTo>
                    <a:lnTo>
                      <a:pt x="506" y="99"/>
                    </a:lnTo>
                    <a:lnTo>
                      <a:pt x="496" y="87"/>
                    </a:lnTo>
                    <a:lnTo>
                      <a:pt x="488" y="75"/>
                    </a:lnTo>
                    <a:lnTo>
                      <a:pt x="475" y="51"/>
                    </a:lnTo>
                    <a:lnTo>
                      <a:pt x="464" y="31"/>
                    </a:lnTo>
                    <a:lnTo>
                      <a:pt x="459" y="22"/>
                    </a:lnTo>
                    <a:lnTo>
                      <a:pt x="454" y="15"/>
                    </a:lnTo>
                    <a:lnTo>
                      <a:pt x="448" y="8"/>
                    </a:lnTo>
                    <a:lnTo>
                      <a:pt x="442" y="4"/>
                    </a:lnTo>
                    <a:lnTo>
                      <a:pt x="437" y="2"/>
                    </a:lnTo>
                    <a:lnTo>
                      <a:pt x="433" y="1"/>
                    </a:lnTo>
                    <a:lnTo>
                      <a:pt x="429" y="0"/>
                    </a:lnTo>
                    <a:lnTo>
                      <a:pt x="424" y="0"/>
                    </a:lnTo>
                    <a:lnTo>
                      <a:pt x="413" y="1"/>
                    </a:lnTo>
                    <a:lnTo>
                      <a:pt x="399" y="4"/>
                    </a:lnTo>
                    <a:lnTo>
                      <a:pt x="392" y="5"/>
                    </a:lnTo>
                    <a:lnTo>
                      <a:pt x="386" y="8"/>
                    </a:lnTo>
                    <a:lnTo>
                      <a:pt x="380" y="11"/>
                    </a:lnTo>
                    <a:lnTo>
                      <a:pt x="374" y="14"/>
                    </a:lnTo>
                    <a:lnTo>
                      <a:pt x="363" y="21"/>
                    </a:lnTo>
                    <a:lnTo>
                      <a:pt x="353" y="31"/>
                    </a:lnTo>
                    <a:lnTo>
                      <a:pt x="335" y="50"/>
                    </a:lnTo>
                    <a:lnTo>
                      <a:pt x="316" y="71"/>
                    </a:lnTo>
                    <a:lnTo>
                      <a:pt x="305" y="82"/>
                    </a:lnTo>
                    <a:lnTo>
                      <a:pt x="293" y="91"/>
                    </a:lnTo>
                    <a:lnTo>
                      <a:pt x="279" y="101"/>
                    </a:lnTo>
                    <a:lnTo>
                      <a:pt x="263" y="109"/>
                    </a:lnTo>
                    <a:lnTo>
                      <a:pt x="255" y="112"/>
                    </a:lnTo>
                    <a:lnTo>
                      <a:pt x="246" y="116"/>
                    </a:lnTo>
                    <a:lnTo>
                      <a:pt x="236" y="118"/>
                    </a:lnTo>
                    <a:lnTo>
                      <a:pt x="225" y="121"/>
                    </a:lnTo>
                    <a:lnTo>
                      <a:pt x="213" y="123"/>
                    </a:lnTo>
                    <a:lnTo>
                      <a:pt x="201" y="124"/>
                    </a:lnTo>
                    <a:lnTo>
                      <a:pt x="188" y="125"/>
                    </a:lnTo>
                    <a:lnTo>
                      <a:pt x="174" y="125"/>
                    </a:lnTo>
                    <a:lnTo>
                      <a:pt x="160" y="125"/>
                    </a:lnTo>
                    <a:lnTo>
                      <a:pt x="147" y="126"/>
                    </a:lnTo>
                    <a:lnTo>
                      <a:pt x="137" y="127"/>
                    </a:lnTo>
                    <a:lnTo>
                      <a:pt x="127" y="129"/>
                    </a:lnTo>
                    <a:lnTo>
                      <a:pt x="118" y="131"/>
                    </a:lnTo>
                    <a:lnTo>
                      <a:pt x="110" y="133"/>
                    </a:lnTo>
                    <a:lnTo>
                      <a:pt x="104" y="137"/>
                    </a:lnTo>
                    <a:lnTo>
                      <a:pt x="99" y="140"/>
                    </a:lnTo>
                    <a:lnTo>
                      <a:pt x="94" y="143"/>
                    </a:lnTo>
                    <a:lnTo>
                      <a:pt x="91" y="147"/>
                    </a:lnTo>
                    <a:lnTo>
                      <a:pt x="87" y="151"/>
                    </a:lnTo>
                    <a:lnTo>
                      <a:pt x="85" y="155"/>
                    </a:lnTo>
                    <a:lnTo>
                      <a:pt x="83" y="159"/>
                    </a:lnTo>
                    <a:lnTo>
                      <a:pt x="83" y="164"/>
                    </a:lnTo>
                    <a:lnTo>
                      <a:pt x="82" y="168"/>
                    </a:lnTo>
                    <a:lnTo>
                      <a:pt x="82" y="174"/>
                    </a:lnTo>
                    <a:lnTo>
                      <a:pt x="85" y="194"/>
                    </a:lnTo>
                    <a:lnTo>
                      <a:pt x="90" y="214"/>
                    </a:lnTo>
                    <a:lnTo>
                      <a:pt x="91" y="224"/>
                    </a:lnTo>
                    <a:lnTo>
                      <a:pt x="92" y="232"/>
                    </a:lnTo>
                    <a:lnTo>
                      <a:pt x="91" y="236"/>
                    </a:lnTo>
                    <a:lnTo>
                      <a:pt x="90" y="241"/>
                    </a:lnTo>
                    <a:lnTo>
                      <a:pt x="87" y="244"/>
                    </a:lnTo>
                    <a:lnTo>
                      <a:pt x="85" y="247"/>
                    </a:lnTo>
                    <a:lnTo>
                      <a:pt x="70" y="261"/>
                    </a:lnTo>
                    <a:lnTo>
                      <a:pt x="49" y="278"/>
                    </a:lnTo>
                    <a:lnTo>
                      <a:pt x="39" y="288"/>
                    </a:lnTo>
                    <a:lnTo>
                      <a:pt x="30" y="298"/>
                    </a:lnTo>
                    <a:lnTo>
                      <a:pt x="21" y="308"/>
                    </a:lnTo>
                    <a:lnTo>
                      <a:pt x="12" y="319"/>
                    </a:lnTo>
                    <a:lnTo>
                      <a:pt x="6" y="329"/>
                    </a:lnTo>
                    <a:lnTo>
                      <a:pt x="1" y="339"/>
                    </a:lnTo>
                    <a:lnTo>
                      <a:pt x="0" y="344"/>
                    </a:lnTo>
                    <a:lnTo>
                      <a:pt x="0" y="350"/>
                    </a:lnTo>
                    <a:lnTo>
                      <a:pt x="0" y="355"/>
                    </a:lnTo>
                    <a:lnTo>
                      <a:pt x="1" y="359"/>
                    </a:lnTo>
                    <a:lnTo>
                      <a:pt x="3" y="363"/>
                    </a:lnTo>
                    <a:lnTo>
                      <a:pt x="5" y="367"/>
                    </a:lnTo>
                    <a:lnTo>
                      <a:pt x="9" y="371"/>
                    </a:lnTo>
                    <a:lnTo>
                      <a:pt x="14" y="375"/>
                    </a:lnTo>
                    <a:lnTo>
                      <a:pt x="20" y="378"/>
                    </a:lnTo>
                    <a:lnTo>
                      <a:pt x="27" y="383"/>
                    </a:lnTo>
                    <a:lnTo>
                      <a:pt x="35" y="385"/>
                    </a:lnTo>
                    <a:lnTo>
                      <a:pt x="44" y="388"/>
                    </a:lnTo>
                    <a:lnTo>
                      <a:pt x="68" y="393"/>
                    </a:lnTo>
                    <a:lnTo>
                      <a:pt x="95" y="397"/>
                    </a:lnTo>
                    <a:lnTo>
                      <a:pt x="125" y="401"/>
                    </a:lnTo>
                    <a:lnTo>
                      <a:pt x="156" y="405"/>
                    </a:lnTo>
                    <a:lnTo>
                      <a:pt x="190" y="409"/>
                    </a:lnTo>
                    <a:lnTo>
                      <a:pt x="225" y="411"/>
                    </a:lnTo>
                    <a:lnTo>
                      <a:pt x="259" y="413"/>
                    </a:lnTo>
                    <a:lnTo>
                      <a:pt x="294" y="414"/>
                    </a:lnTo>
                    <a:lnTo>
                      <a:pt x="326" y="414"/>
                    </a:lnTo>
                    <a:lnTo>
                      <a:pt x="357" y="413"/>
                    </a:lnTo>
                    <a:lnTo>
                      <a:pt x="385" y="411"/>
                    </a:lnTo>
                    <a:lnTo>
                      <a:pt x="410" y="407"/>
                    </a:lnTo>
                    <a:lnTo>
                      <a:pt x="420" y="404"/>
                    </a:lnTo>
                    <a:lnTo>
                      <a:pt x="429" y="401"/>
                    </a:lnTo>
                    <a:lnTo>
                      <a:pt x="437" y="398"/>
                    </a:lnTo>
                    <a:lnTo>
                      <a:pt x="444" y="394"/>
                    </a:lnTo>
                    <a:lnTo>
                      <a:pt x="449" y="389"/>
                    </a:lnTo>
                    <a:lnTo>
                      <a:pt x="453" y="385"/>
                    </a:lnTo>
                    <a:lnTo>
                      <a:pt x="455" y="378"/>
                    </a:lnTo>
                    <a:lnTo>
                      <a:pt x="455" y="372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57" name="Freeform 2277">
                <a:extLst>
                  <a:ext uri="{FF2B5EF4-FFF2-40B4-BE49-F238E27FC236}">
                    <a16:creationId xmlns:a16="http://schemas.microsoft.com/office/drawing/2014/main" id="{1520806D-275A-432C-92B4-B47903B8933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03" y="3344"/>
                <a:ext cx="42" cy="30"/>
              </a:xfrm>
              <a:custGeom>
                <a:avLst/>
                <a:gdLst>
                  <a:gd name="T0" fmla="*/ 2 w 633"/>
                  <a:gd name="T1" fmla="*/ 2 h 456"/>
                  <a:gd name="T2" fmla="*/ 2 w 633"/>
                  <a:gd name="T3" fmla="*/ 2 h 456"/>
                  <a:gd name="T4" fmla="*/ 2 w 633"/>
                  <a:gd name="T5" fmla="*/ 2 h 456"/>
                  <a:gd name="T6" fmla="*/ 2 w 633"/>
                  <a:gd name="T7" fmla="*/ 2 h 456"/>
                  <a:gd name="T8" fmla="*/ 2 w 633"/>
                  <a:gd name="T9" fmla="*/ 1 h 456"/>
                  <a:gd name="T10" fmla="*/ 2 w 633"/>
                  <a:gd name="T11" fmla="*/ 1 h 456"/>
                  <a:gd name="T12" fmla="*/ 2 w 633"/>
                  <a:gd name="T13" fmla="*/ 1 h 456"/>
                  <a:gd name="T14" fmla="*/ 2 w 633"/>
                  <a:gd name="T15" fmla="*/ 1 h 456"/>
                  <a:gd name="T16" fmla="*/ 3 w 633"/>
                  <a:gd name="T17" fmla="*/ 1 h 456"/>
                  <a:gd name="T18" fmla="*/ 3 w 633"/>
                  <a:gd name="T19" fmla="*/ 1 h 456"/>
                  <a:gd name="T20" fmla="*/ 3 w 633"/>
                  <a:gd name="T21" fmla="*/ 1 h 456"/>
                  <a:gd name="T22" fmla="*/ 3 w 633"/>
                  <a:gd name="T23" fmla="*/ 1 h 456"/>
                  <a:gd name="T24" fmla="*/ 3 w 633"/>
                  <a:gd name="T25" fmla="*/ 1 h 456"/>
                  <a:gd name="T26" fmla="*/ 3 w 633"/>
                  <a:gd name="T27" fmla="*/ 1 h 456"/>
                  <a:gd name="T28" fmla="*/ 3 w 633"/>
                  <a:gd name="T29" fmla="*/ 1 h 456"/>
                  <a:gd name="T30" fmla="*/ 3 w 633"/>
                  <a:gd name="T31" fmla="*/ 1 h 456"/>
                  <a:gd name="T32" fmla="*/ 3 w 633"/>
                  <a:gd name="T33" fmla="*/ 1 h 456"/>
                  <a:gd name="T34" fmla="*/ 2 w 633"/>
                  <a:gd name="T35" fmla="*/ 1 h 456"/>
                  <a:gd name="T36" fmla="*/ 2 w 633"/>
                  <a:gd name="T37" fmla="*/ 0 h 456"/>
                  <a:gd name="T38" fmla="*/ 2 w 633"/>
                  <a:gd name="T39" fmla="*/ 0 h 456"/>
                  <a:gd name="T40" fmla="*/ 2 w 633"/>
                  <a:gd name="T41" fmla="*/ 0 h 456"/>
                  <a:gd name="T42" fmla="*/ 2 w 633"/>
                  <a:gd name="T43" fmla="*/ 0 h 456"/>
                  <a:gd name="T44" fmla="*/ 2 w 633"/>
                  <a:gd name="T45" fmla="*/ 0 h 456"/>
                  <a:gd name="T46" fmla="*/ 2 w 633"/>
                  <a:gd name="T47" fmla="*/ 0 h 456"/>
                  <a:gd name="T48" fmla="*/ 2 w 633"/>
                  <a:gd name="T49" fmla="*/ 0 h 456"/>
                  <a:gd name="T50" fmla="*/ 2 w 633"/>
                  <a:gd name="T51" fmla="*/ 0 h 456"/>
                  <a:gd name="T52" fmla="*/ 2 w 633"/>
                  <a:gd name="T53" fmla="*/ 0 h 456"/>
                  <a:gd name="T54" fmla="*/ 2 w 633"/>
                  <a:gd name="T55" fmla="*/ 0 h 456"/>
                  <a:gd name="T56" fmla="*/ 1 w 633"/>
                  <a:gd name="T57" fmla="*/ 1 h 456"/>
                  <a:gd name="T58" fmla="*/ 1 w 633"/>
                  <a:gd name="T59" fmla="*/ 1 h 456"/>
                  <a:gd name="T60" fmla="*/ 1 w 633"/>
                  <a:gd name="T61" fmla="*/ 1 h 456"/>
                  <a:gd name="T62" fmla="*/ 1 w 633"/>
                  <a:gd name="T63" fmla="*/ 0 h 456"/>
                  <a:gd name="T64" fmla="*/ 2 w 633"/>
                  <a:gd name="T65" fmla="*/ 0 h 456"/>
                  <a:gd name="T66" fmla="*/ 1 w 633"/>
                  <a:gd name="T67" fmla="*/ 1 h 456"/>
                  <a:gd name="T68" fmla="*/ 0 w 633"/>
                  <a:gd name="T69" fmla="*/ 1 h 456"/>
                  <a:gd name="T70" fmla="*/ 1 w 633"/>
                  <a:gd name="T71" fmla="*/ 1 h 456"/>
                  <a:gd name="T72" fmla="*/ 1 w 633"/>
                  <a:gd name="T73" fmla="*/ 1 h 456"/>
                  <a:gd name="T74" fmla="*/ 1 w 633"/>
                  <a:gd name="T75" fmla="*/ 1 h 456"/>
                  <a:gd name="T76" fmla="*/ 1 w 633"/>
                  <a:gd name="T77" fmla="*/ 1 h 456"/>
                  <a:gd name="T78" fmla="*/ 1 w 633"/>
                  <a:gd name="T79" fmla="*/ 1 h 456"/>
                  <a:gd name="T80" fmla="*/ 0 w 633"/>
                  <a:gd name="T81" fmla="*/ 1 h 456"/>
                  <a:gd name="T82" fmla="*/ 1 w 633"/>
                  <a:gd name="T83" fmla="*/ 1 h 456"/>
                  <a:gd name="T84" fmla="*/ 1 w 633"/>
                  <a:gd name="T85" fmla="*/ 1 h 456"/>
                  <a:gd name="T86" fmla="*/ 1 w 633"/>
                  <a:gd name="T87" fmla="*/ 1 h 456"/>
                  <a:gd name="T88" fmla="*/ 0 w 633"/>
                  <a:gd name="T89" fmla="*/ 2 h 456"/>
                  <a:gd name="T90" fmla="*/ 0 w 633"/>
                  <a:gd name="T91" fmla="*/ 1 h 456"/>
                  <a:gd name="T92" fmla="*/ 0 w 633"/>
                  <a:gd name="T93" fmla="*/ 2 h 456"/>
                  <a:gd name="T94" fmla="*/ 0 w 633"/>
                  <a:gd name="T95" fmla="*/ 2 h 456"/>
                  <a:gd name="T96" fmla="*/ 0 w 633"/>
                  <a:gd name="T97" fmla="*/ 2 h 456"/>
                  <a:gd name="T98" fmla="*/ 0 w 633"/>
                  <a:gd name="T99" fmla="*/ 2 h 456"/>
                  <a:gd name="T100" fmla="*/ 0 w 633"/>
                  <a:gd name="T101" fmla="*/ 2 h 456"/>
                  <a:gd name="T102" fmla="*/ 0 w 633"/>
                  <a:gd name="T103" fmla="*/ 2 h 456"/>
                  <a:gd name="T104" fmla="*/ 0 w 633"/>
                  <a:gd name="T105" fmla="*/ 2 h 456"/>
                  <a:gd name="T106" fmla="*/ 1 w 633"/>
                  <a:gd name="T107" fmla="*/ 2 h 456"/>
                  <a:gd name="T108" fmla="*/ 2 w 633"/>
                  <a:gd name="T109" fmla="*/ 2 h 456"/>
                  <a:gd name="T110" fmla="*/ 2 w 633"/>
                  <a:gd name="T111" fmla="*/ 2 h 456"/>
                  <a:gd name="T112" fmla="*/ 2 w 633"/>
                  <a:gd name="T113" fmla="*/ 2 h 456"/>
                  <a:gd name="T114" fmla="*/ 2 w 633"/>
                  <a:gd name="T115" fmla="*/ 2 h 456"/>
                  <a:gd name="T116" fmla="*/ 1 w 633"/>
                  <a:gd name="T117" fmla="*/ 2 h 456"/>
                  <a:gd name="T118" fmla="*/ 0 w 633"/>
                  <a:gd name="T119" fmla="*/ 2 h 456"/>
                  <a:gd name="T120" fmla="*/ 2 w 633"/>
                  <a:gd name="T121" fmla="*/ 2 h 456"/>
                  <a:gd name="T122" fmla="*/ 2 w 633"/>
                  <a:gd name="T123" fmla="*/ 2 h 45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33" h="456">
                    <a:moveTo>
                      <a:pt x="476" y="394"/>
                    </a:moveTo>
                    <a:lnTo>
                      <a:pt x="476" y="389"/>
                    </a:lnTo>
                    <a:lnTo>
                      <a:pt x="474" y="385"/>
                    </a:lnTo>
                    <a:lnTo>
                      <a:pt x="472" y="381"/>
                    </a:lnTo>
                    <a:lnTo>
                      <a:pt x="470" y="378"/>
                    </a:lnTo>
                    <a:lnTo>
                      <a:pt x="464" y="371"/>
                    </a:lnTo>
                    <a:lnTo>
                      <a:pt x="458" y="363"/>
                    </a:lnTo>
                    <a:lnTo>
                      <a:pt x="485" y="338"/>
                    </a:lnTo>
                    <a:lnTo>
                      <a:pt x="494" y="347"/>
                    </a:lnTo>
                    <a:lnTo>
                      <a:pt x="503" y="359"/>
                    </a:lnTo>
                    <a:lnTo>
                      <a:pt x="507" y="367"/>
                    </a:lnTo>
                    <a:lnTo>
                      <a:pt x="510" y="374"/>
                    </a:lnTo>
                    <a:lnTo>
                      <a:pt x="513" y="382"/>
                    </a:lnTo>
                    <a:lnTo>
                      <a:pt x="515" y="391"/>
                    </a:lnTo>
                    <a:lnTo>
                      <a:pt x="476" y="394"/>
                    </a:lnTo>
                    <a:close/>
                    <a:moveTo>
                      <a:pt x="458" y="363"/>
                    </a:moveTo>
                    <a:lnTo>
                      <a:pt x="453" y="358"/>
                    </a:lnTo>
                    <a:lnTo>
                      <a:pt x="449" y="353"/>
                    </a:lnTo>
                    <a:lnTo>
                      <a:pt x="444" y="348"/>
                    </a:lnTo>
                    <a:lnTo>
                      <a:pt x="441" y="342"/>
                    </a:lnTo>
                    <a:lnTo>
                      <a:pt x="475" y="327"/>
                    </a:lnTo>
                    <a:lnTo>
                      <a:pt x="478" y="332"/>
                    </a:lnTo>
                    <a:lnTo>
                      <a:pt x="485" y="338"/>
                    </a:lnTo>
                    <a:lnTo>
                      <a:pt x="458" y="363"/>
                    </a:lnTo>
                    <a:close/>
                    <a:moveTo>
                      <a:pt x="441" y="342"/>
                    </a:moveTo>
                    <a:lnTo>
                      <a:pt x="438" y="335"/>
                    </a:lnTo>
                    <a:lnTo>
                      <a:pt x="438" y="326"/>
                    </a:lnTo>
                    <a:lnTo>
                      <a:pt x="439" y="323"/>
                    </a:lnTo>
                    <a:lnTo>
                      <a:pt x="440" y="319"/>
                    </a:lnTo>
                    <a:lnTo>
                      <a:pt x="442" y="315"/>
                    </a:lnTo>
                    <a:lnTo>
                      <a:pt x="444" y="312"/>
                    </a:lnTo>
                    <a:lnTo>
                      <a:pt x="452" y="304"/>
                    </a:lnTo>
                    <a:lnTo>
                      <a:pt x="463" y="296"/>
                    </a:lnTo>
                    <a:lnTo>
                      <a:pt x="477" y="288"/>
                    </a:lnTo>
                    <a:lnTo>
                      <a:pt x="496" y="279"/>
                    </a:lnTo>
                    <a:lnTo>
                      <a:pt x="510" y="314"/>
                    </a:lnTo>
                    <a:lnTo>
                      <a:pt x="494" y="321"/>
                    </a:lnTo>
                    <a:lnTo>
                      <a:pt x="483" y="325"/>
                    </a:lnTo>
                    <a:lnTo>
                      <a:pt x="477" y="327"/>
                    </a:lnTo>
                    <a:lnTo>
                      <a:pt x="475" y="327"/>
                    </a:lnTo>
                    <a:lnTo>
                      <a:pt x="441" y="342"/>
                    </a:lnTo>
                    <a:close/>
                    <a:moveTo>
                      <a:pt x="496" y="279"/>
                    </a:moveTo>
                    <a:lnTo>
                      <a:pt x="498" y="279"/>
                    </a:lnTo>
                    <a:lnTo>
                      <a:pt x="496" y="279"/>
                    </a:lnTo>
                    <a:lnTo>
                      <a:pt x="503" y="297"/>
                    </a:lnTo>
                    <a:lnTo>
                      <a:pt x="496" y="279"/>
                    </a:lnTo>
                    <a:close/>
                    <a:moveTo>
                      <a:pt x="496" y="279"/>
                    </a:moveTo>
                    <a:lnTo>
                      <a:pt x="519" y="270"/>
                    </a:lnTo>
                    <a:lnTo>
                      <a:pt x="539" y="261"/>
                    </a:lnTo>
                    <a:lnTo>
                      <a:pt x="558" y="250"/>
                    </a:lnTo>
                    <a:lnTo>
                      <a:pt x="572" y="239"/>
                    </a:lnTo>
                    <a:lnTo>
                      <a:pt x="596" y="269"/>
                    </a:lnTo>
                    <a:lnTo>
                      <a:pt x="588" y="275"/>
                    </a:lnTo>
                    <a:lnTo>
                      <a:pt x="578" y="281"/>
                    </a:lnTo>
                    <a:lnTo>
                      <a:pt x="568" y="287"/>
                    </a:lnTo>
                    <a:lnTo>
                      <a:pt x="558" y="293"/>
                    </a:lnTo>
                    <a:lnTo>
                      <a:pt x="535" y="304"/>
                    </a:lnTo>
                    <a:lnTo>
                      <a:pt x="509" y="314"/>
                    </a:lnTo>
                    <a:lnTo>
                      <a:pt x="496" y="279"/>
                    </a:lnTo>
                    <a:close/>
                    <a:moveTo>
                      <a:pt x="572" y="239"/>
                    </a:moveTo>
                    <a:lnTo>
                      <a:pt x="580" y="233"/>
                    </a:lnTo>
                    <a:lnTo>
                      <a:pt x="587" y="226"/>
                    </a:lnTo>
                    <a:lnTo>
                      <a:pt x="592" y="218"/>
                    </a:lnTo>
                    <a:lnTo>
                      <a:pt x="595" y="212"/>
                    </a:lnTo>
                    <a:lnTo>
                      <a:pt x="630" y="223"/>
                    </a:lnTo>
                    <a:lnTo>
                      <a:pt x="628" y="230"/>
                    </a:lnTo>
                    <a:lnTo>
                      <a:pt x="625" y="236"/>
                    </a:lnTo>
                    <a:lnTo>
                      <a:pt x="622" y="241"/>
                    </a:lnTo>
                    <a:lnTo>
                      <a:pt x="617" y="247"/>
                    </a:lnTo>
                    <a:lnTo>
                      <a:pt x="608" y="258"/>
                    </a:lnTo>
                    <a:lnTo>
                      <a:pt x="596" y="269"/>
                    </a:lnTo>
                    <a:lnTo>
                      <a:pt x="572" y="239"/>
                    </a:lnTo>
                    <a:close/>
                    <a:moveTo>
                      <a:pt x="595" y="212"/>
                    </a:moveTo>
                    <a:lnTo>
                      <a:pt x="596" y="206"/>
                    </a:lnTo>
                    <a:lnTo>
                      <a:pt x="595" y="200"/>
                    </a:lnTo>
                    <a:lnTo>
                      <a:pt x="593" y="194"/>
                    </a:lnTo>
                    <a:lnTo>
                      <a:pt x="590" y="187"/>
                    </a:lnTo>
                    <a:lnTo>
                      <a:pt x="621" y="167"/>
                    </a:lnTo>
                    <a:lnTo>
                      <a:pt x="625" y="174"/>
                    </a:lnTo>
                    <a:lnTo>
                      <a:pt x="629" y="181"/>
                    </a:lnTo>
                    <a:lnTo>
                      <a:pt x="631" y="188"/>
                    </a:lnTo>
                    <a:lnTo>
                      <a:pt x="632" y="196"/>
                    </a:lnTo>
                    <a:lnTo>
                      <a:pt x="633" y="202"/>
                    </a:lnTo>
                    <a:lnTo>
                      <a:pt x="633" y="209"/>
                    </a:lnTo>
                    <a:lnTo>
                      <a:pt x="632" y="216"/>
                    </a:lnTo>
                    <a:lnTo>
                      <a:pt x="630" y="223"/>
                    </a:lnTo>
                    <a:lnTo>
                      <a:pt x="595" y="212"/>
                    </a:lnTo>
                    <a:close/>
                    <a:moveTo>
                      <a:pt x="621" y="167"/>
                    </a:moveTo>
                    <a:lnTo>
                      <a:pt x="599" y="133"/>
                    </a:lnTo>
                    <a:lnTo>
                      <a:pt x="621" y="167"/>
                    </a:lnTo>
                    <a:lnTo>
                      <a:pt x="605" y="177"/>
                    </a:lnTo>
                    <a:lnTo>
                      <a:pt x="621" y="167"/>
                    </a:lnTo>
                    <a:close/>
                    <a:moveTo>
                      <a:pt x="590" y="187"/>
                    </a:moveTo>
                    <a:lnTo>
                      <a:pt x="585" y="180"/>
                    </a:lnTo>
                    <a:lnTo>
                      <a:pt x="578" y="174"/>
                    </a:lnTo>
                    <a:lnTo>
                      <a:pt x="571" y="167"/>
                    </a:lnTo>
                    <a:lnTo>
                      <a:pt x="562" y="161"/>
                    </a:lnTo>
                    <a:lnTo>
                      <a:pt x="585" y="130"/>
                    </a:lnTo>
                    <a:lnTo>
                      <a:pt x="596" y="139"/>
                    </a:lnTo>
                    <a:lnTo>
                      <a:pt x="606" y="148"/>
                    </a:lnTo>
                    <a:lnTo>
                      <a:pt x="614" y="158"/>
                    </a:lnTo>
                    <a:lnTo>
                      <a:pt x="621" y="167"/>
                    </a:lnTo>
                    <a:lnTo>
                      <a:pt x="590" y="187"/>
                    </a:lnTo>
                    <a:close/>
                    <a:moveTo>
                      <a:pt x="562" y="161"/>
                    </a:moveTo>
                    <a:lnTo>
                      <a:pt x="561" y="160"/>
                    </a:lnTo>
                    <a:lnTo>
                      <a:pt x="562" y="160"/>
                    </a:lnTo>
                    <a:lnTo>
                      <a:pt x="573" y="145"/>
                    </a:lnTo>
                    <a:lnTo>
                      <a:pt x="562" y="161"/>
                    </a:lnTo>
                    <a:close/>
                    <a:moveTo>
                      <a:pt x="562" y="160"/>
                    </a:moveTo>
                    <a:lnTo>
                      <a:pt x="548" y="148"/>
                    </a:lnTo>
                    <a:lnTo>
                      <a:pt x="537" y="137"/>
                    </a:lnTo>
                    <a:lnTo>
                      <a:pt x="527" y="126"/>
                    </a:lnTo>
                    <a:lnTo>
                      <a:pt x="519" y="113"/>
                    </a:lnTo>
                    <a:lnTo>
                      <a:pt x="505" y="92"/>
                    </a:lnTo>
                    <a:lnTo>
                      <a:pt x="495" y="72"/>
                    </a:lnTo>
                    <a:lnTo>
                      <a:pt x="529" y="55"/>
                    </a:lnTo>
                    <a:lnTo>
                      <a:pt x="538" y="72"/>
                    </a:lnTo>
                    <a:lnTo>
                      <a:pt x="550" y="92"/>
                    </a:lnTo>
                    <a:lnTo>
                      <a:pt x="557" y="101"/>
                    </a:lnTo>
                    <a:lnTo>
                      <a:pt x="565" y="111"/>
                    </a:lnTo>
                    <a:lnTo>
                      <a:pt x="574" y="121"/>
                    </a:lnTo>
                    <a:lnTo>
                      <a:pt x="586" y="131"/>
                    </a:lnTo>
                    <a:lnTo>
                      <a:pt x="562" y="160"/>
                    </a:lnTo>
                    <a:close/>
                    <a:moveTo>
                      <a:pt x="495" y="72"/>
                    </a:moveTo>
                    <a:lnTo>
                      <a:pt x="491" y="63"/>
                    </a:lnTo>
                    <a:lnTo>
                      <a:pt x="487" y="56"/>
                    </a:lnTo>
                    <a:lnTo>
                      <a:pt x="482" y="49"/>
                    </a:lnTo>
                    <a:lnTo>
                      <a:pt x="476" y="44"/>
                    </a:lnTo>
                    <a:lnTo>
                      <a:pt x="471" y="41"/>
                    </a:lnTo>
                    <a:lnTo>
                      <a:pt x="464" y="39"/>
                    </a:lnTo>
                    <a:lnTo>
                      <a:pt x="456" y="39"/>
                    </a:lnTo>
                    <a:lnTo>
                      <a:pt x="446" y="41"/>
                    </a:lnTo>
                    <a:lnTo>
                      <a:pt x="435" y="5"/>
                    </a:lnTo>
                    <a:lnTo>
                      <a:pt x="446" y="2"/>
                    </a:lnTo>
                    <a:lnTo>
                      <a:pt x="456" y="1"/>
                    </a:lnTo>
                    <a:lnTo>
                      <a:pt x="464" y="0"/>
                    </a:lnTo>
                    <a:lnTo>
                      <a:pt x="472" y="0"/>
                    </a:lnTo>
                    <a:lnTo>
                      <a:pt x="479" y="1"/>
                    </a:lnTo>
                    <a:lnTo>
                      <a:pt x="486" y="2"/>
                    </a:lnTo>
                    <a:lnTo>
                      <a:pt x="491" y="5"/>
                    </a:lnTo>
                    <a:lnTo>
                      <a:pt x="496" y="8"/>
                    </a:lnTo>
                    <a:lnTo>
                      <a:pt x="501" y="12"/>
                    </a:lnTo>
                    <a:lnTo>
                      <a:pt x="505" y="17"/>
                    </a:lnTo>
                    <a:lnTo>
                      <a:pt x="509" y="22"/>
                    </a:lnTo>
                    <a:lnTo>
                      <a:pt x="513" y="28"/>
                    </a:lnTo>
                    <a:lnTo>
                      <a:pt x="521" y="40"/>
                    </a:lnTo>
                    <a:lnTo>
                      <a:pt x="529" y="55"/>
                    </a:lnTo>
                    <a:lnTo>
                      <a:pt x="495" y="72"/>
                    </a:lnTo>
                    <a:close/>
                    <a:moveTo>
                      <a:pt x="446" y="41"/>
                    </a:moveTo>
                    <a:lnTo>
                      <a:pt x="444" y="41"/>
                    </a:lnTo>
                    <a:lnTo>
                      <a:pt x="440" y="24"/>
                    </a:lnTo>
                    <a:lnTo>
                      <a:pt x="446" y="41"/>
                    </a:lnTo>
                    <a:close/>
                    <a:moveTo>
                      <a:pt x="444" y="41"/>
                    </a:moveTo>
                    <a:lnTo>
                      <a:pt x="436" y="44"/>
                    </a:lnTo>
                    <a:lnTo>
                      <a:pt x="428" y="48"/>
                    </a:lnTo>
                    <a:lnTo>
                      <a:pt x="421" y="53"/>
                    </a:lnTo>
                    <a:lnTo>
                      <a:pt x="414" y="58"/>
                    </a:lnTo>
                    <a:lnTo>
                      <a:pt x="400" y="70"/>
                    </a:lnTo>
                    <a:lnTo>
                      <a:pt x="388" y="84"/>
                    </a:lnTo>
                    <a:lnTo>
                      <a:pt x="360" y="60"/>
                    </a:lnTo>
                    <a:lnTo>
                      <a:pt x="376" y="42"/>
                    </a:lnTo>
                    <a:lnTo>
                      <a:pt x="392" y="27"/>
                    </a:lnTo>
                    <a:lnTo>
                      <a:pt x="401" y="20"/>
                    </a:lnTo>
                    <a:lnTo>
                      <a:pt x="412" y="13"/>
                    </a:lnTo>
                    <a:lnTo>
                      <a:pt x="423" y="8"/>
                    </a:lnTo>
                    <a:lnTo>
                      <a:pt x="436" y="5"/>
                    </a:lnTo>
                    <a:lnTo>
                      <a:pt x="444" y="41"/>
                    </a:lnTo>
                    <a:close/>
                    <a:moveTo>
                      <a:pt x="388" y="84"/>
                    </a:moveTo>
                    <a:lnTo>
                      <a:pt x="376" y="99"/>
                    </a:lnTo>
                    <a:lnTo>
                      <a:pt x="362" y="112"/>
                    </a:lnTo>
                    <a:lnTo>
                      <a:pt x="355" y="119"/>
                    </a:lnTo>
                    <a:lnTo>
                      <a:pt x="347" y="126"/>
                    </a:lnTo>
                    <a:lnTo>
                      <a:pt x="337" y="132"/>
                    </a:lnTo>
                    <a:lnTo>
                      <a:pt x="328" y="138"/>
                    </a:lnTo>
                    <a:lnTo>
                      <a:pt x="318" y="144"/>
                    </a:lnTo>
                    <a:lnTo>
                      <a:pt x="307" y="148"/>
                    </a:lnTo>
                    <a:lnTo>
                      <a:pt x="294" y="153"/>
                    </a:lnTo>
                    <a:lnTo>
                      <a:pt x="281" y="157"/>
                    </a:lnTo>
                    <a:lnTo>
                      <a:pt x="266" y="160"/>
                    </a:lnTo>
                    <a:lnTo>
                      <a:pt x="251" y="162"/>
                    </a:lnTo>
                    <a:lnTo>
                      <a:pt x="233" y="164"/>
                    </a:lnTo>
                    <a:lnTo>
                      <a:pt x="215" y="164"/>
                    </a:lnTo>
                    <a:lnTo>
                      <a:pt x="215" y="127"/>
                    </a:lnTo>
                    <a:lnTo>
                      <a:pt x="230" y="126"/>
                    </a:lnTo>
                    <a:lnTo>
                      <a:pt x="245" y="125"/>
                    </a:lnTo>
                    <a:lnTo>
                      <a:pt x="258" y="123"/>
                    </a:lnTo>
                    <a:lnTo>
                      <a:pt x="271" y="121"/>
                    </a:lnTo>
                    <a:lnTo>
                      <a:pt x="282" y="117"/>
                    </a:lnTo>
                    <a:lnTo>
                      <a:pt x="292" y="113"/>
                    </a:lnTo>
                    <a:lnTo>
                      <a:pt x="301" y="109"/>
                    </a:lnTo>
                    <a:lnTo>
                      <a:pt x="310" y="105"/>
                    </a:lnTo>
                    <a:lnTo>
                      <a:pt x="318" y="100"/>
                    </a:lnTo>
                    <a:lnTo>
                      <a:pt x="325" y="95"/>
                    </a:lnTo>
                    <a:lnTo>
                      <a:pt x="331" y="89"/>
                    </a:lnTo>
                    <a:lnTo>
                      <a:pt x="338" y="83"/>
                    </a:lnTo>
                    <a:lnTo>
                      <a:pt x="350" y="71"/>
                    </a:lnTo>
                    <a:lnTo>
                      <a:pt x="360" y="60"/>
                    </a:lnTo>
                    <a:lnTo>
                      <a:pt x="388" y="84"/>
                    </a:lnTo>
                    <a:close/>
                    <a:moveTo>
                      <a:pt x="215" y="164"/>
                    </a:moveTo>
                    <a:lnTo>
                      <a:pt x="194" y="165"/>
                    </a:lnTo>
                    <a:lnTo>
                      <a:pt x="178" y="166"/>
                    </a:lnTo>
                    <a:lnTo>
                      <a:pt x="166" y="169"/>
                    </a:lnTo>
                    <a:lnTo>
                      <a:pt x="156" y="172"/>
                    </a:lnTo>
                    <a:lnTo>
                      <a:pt x="149" y="176"/>
                    </a:lnTo>
                    <a:lnTo>
                      <a:pt x="145" y="181"/>
                    </a:lnTo>
                    <a:lnTo>
                      <a:pt x="143" y="186"/>
                    </a:lnTo>
                    <a:lnTo>
                      <a:pt x="142" y="192"/>
                    </a:lnTo>
                    <a:lnTo>
                      <a:pt x="105" y="192"/>
                    </a:lnTo>
                    <a:lnTo>
                      <a:pt x="105" y="185"/>
                    </a:lnTo>
                    <a:lnTo>
                      <a:pt x="106" y="178"/>
                    </a:lnTo>
                    <a:lnTo>
                      <a:pt x="107" y="172"/>
                    </a:lnTo>
                    <a:lnTo>
                      <a:pt x="109" y="166"/>
                    </a:lnTo>
                    <a:lnTo>
                      <a:pt x="112" y="161"/>
                    </a:lnTo>
                    <a:lnTo>
                      <a:pt x="115" y="156"/>
                    </a:lnTo>
                    <a:lnTo>
                      <a:pt x="120" y="150"/>
                    </a:lnTo>
                    <a:lnTo>
                      <a:pt x="125" y="145"/>
                    </a:lnTo>
                    <a:lnTo>
                      <a:pt x="133" y="141"/>
                    </a:lnTo>
                    <a:lnTo>
                      <a:pt x="140" y="138"/>
                    </a:lnTo>
                    <a:lnTo>
                      <a:pt x="149" y="134"/>
                    </a:lnTo>
                    <a:lnTo>
                      <a:pt x="159" y="132"/>
                    </a:lnTo>
                    <a:lnTo>
                      <a:pt x="171" y="130"/>
                    </a:lnTo>
                    <a:lnTo>
                      <a:pt x="184" y="128"/>
                    </a:lnTo>
                    <a:lnTo>
                      <a:pt x="198" y="127"/>
                    </a:lnTo>
                    <a:lnTo>
                      <a:pt x="215" y="127"/>
                    </a:lnTo>
                    <a:lnTo>
                      <a:pt x="215" y="164"/>
                    </a:lnTo>
                    <a:close/>
                    <a:moveTo>
                      <a:pt x="142" y="192"/>
                    </a:moveTo>
                    <a:lnTo>
                      <a:pt x="144" y="204"/>
                    </a:lnTo>
                    <a:lnTo>
                      <a:pt x="146" y="217"/>
                    </a:lnTo>
                    <a:lnTo>
                      <a:pt x="110" y="226"/>
                    </a:lnTo>
                    <a:lnTo>
                      <a:pt x="108" y="217"/>
                    </a:lnTo>
                    <a:lnTo>
                      <a:pt x="106" y="209"/>
                    </a:lnTo>
                    <a:lnTo>
                      <a:pt x="105" y="200"/>
                    </a:lnTo>
                    <a:lnTo>
                      <a:pt x="105" y="192"/>
                    </a:lnTo>
                    <a:lnTo>
                      <a:pt x="142" y="192"/>
                    </a:lnTo>
                    <a:close/>
                    <a:moveTo>
                      <a:pt x="146" y="217"/>
                    </a:moveTo>
                    <a:lnTo>
                      <a:pt x="150" y="234"/>
                    </a:lnTo>
                    <a:lnTo>
                      <a:pt x="151" y="250"/>
                    </a:lnTo>
                    <a:lnTo>
                      <a:pt x="150" y="258"/>
                    </a:lnTo>
                    <a:lnTo>
                      <a:pt x="149" y="266"/>
                    </a:lnTo>
                    <a:lnTo>
                      <a:pt x="145" y="273"/>
                    </a:lnTo>
                    <a:lnTo>
                      <a:pt x="140" y="280"/>
                    </a:lnTo>
                    <a:lnTo>
                      <a:pt x="112" y="254"/>
                    </a:lnTo>
                    <a:lnTo>
                      <a:pt x="113" y="250"/>
                    </a:lnTo>
                    <a:lnTo>
                      <a:pt x="113" y="244"/>
                    </a:lnTo>
                    <a:lnTo>
                      <a:pt x="112" y="235"/>
                    </a:lnTo>
                    <a:lnTo>
                      <a:pt x="110" y="226"/>
                    </a:lnTo>
                    <a:lnTo>
                      <a:pt x="146" y="217"/>
                    </a:lnTo>
                    <a:close/>
                    <a:moveTo>
                      <a:pt x="140" y="280"/>
                    </a:moveTo>
                    <a:lnTo>
                      <a:pt x="139" y="281"/>
                    </a:lnTo>
                    <a:lnTo>
                      <a:pt x="126" y="267"/>
                    </a:lnTo>
                    <a:lnTo>
                      <a:pt x="140" y="280"/>
                    </a:lnTo>
                    <a:close/>
                    <a:moveTo>
                      <a:pt x="139" y="281"/>
                    </a:moveTo>
                    <a:lnTo>
                      <a:pt x="133" y="286"/>
                    </a:lnTo>
                    <a:lnTo>
                      <a:pt x="126" y="291"/>
                    </a:lnTo>
                    <a:lnTo>
                      <a:pt x="103" y="263"/>
                    </a:lnTo>
                    <a:lnTo>
                      <a:pt x="109" y="257"/>
                    </a:lnTo>
                    <a:lnTo>
                      <a:pt x="114" y="253"/>
                    </a:lnTo>
                    <a:lnTo>
                      <a:pt x="139" y="281"/>
                    </a:lnTo>
                    <a:close/>
                    <a:moveTo>
                      <a:pt x="126" y="291"/>
                    </a:moveTo>
                    <a:lnTo>
                      <a:pt x="168" y="256"/>
                    </a:lnTo>
                    <a:lnTo>
                      <a:pt x="126" y="291"/>
                    </a:lnTo>
                    <a:lnTo>
                      <a:pt x="115" y="277"/>
                    </a:lnTo>
                    <a:lnTo>
                      <a:pt x="126" y="291"/>
                    </a:lnTo>
                    <a:close/>
                    <a:moveTo>
                      <a:pt x="126" y="291"/>
                    </a:moveTo>
                    <a:lnTo>
                      <a:pt x="107" y="308"/>
                    </a:lnTo>
                    <a:lnTo>
                      <a:pt x="87" y="327"/>
                    </a:lnTo>
                    <a:lnTo>
                      <a:pt x="77" y="338"/>
                    </a:lnTo>
                    <a:lnTo>
                      <a:pt x="70" y="348"/>
                    </a:lnTo>
                    <a:lnTo>
                      <a:pt x="64" y="357"/>
                    </a:lnTo>
                    <a:lnTo>
                      <a:pt x="61" y="367"/>
                    </a:lnTo>
                    <a:lnTo>
                      <a:pt x="23" y="357"/>
                    </a:lnTo>
                    <a:lnTo>
                      <a:pt x="26" y="351"/>
                    </a:lnTo>
                    <a:lnTo>
                      <a:pt x="29" y="345"/>
                    </a:lnTo>
                    <a:lnTo>
                      <a:pt x="32" y="338"/>
                    </a:lnTo>
                    <a:lnTo>
                      <a:pt x="36" y="332"/>
                    </a:lnTo>
                    <a:lnTo>
                      <a:pt x="45" y="318"/>
                    </a:lnTo>
                    <a:lnTo>
                      <a:pt x="56" y="306"/>
                    </a:lnTo>
                    <a:lnTo>
                      <a:pt x="80" y="282"/>
                    </a:lnTo>
                    <a:lnTo>
                      <a:pt x="103" y="263"/>
                    </a:lnTo>
                    <a:lnTo>
                      <a:pt x="126" y="291"/>
                    </a:lnTo>
                    <a:close/>
                    <a:moveTo>
                      <a:pt x="23" y="358"/>
                    </a:moveTo>
                    <a:lnTo>
                      <a:pt x="0" y="456"/>
                    </a:lnTo>
                    <a:lnTo>
                      <a:pt x="23" y="357"/>
                    </a:lnTo>
                    <a:lnTo>
                      <a:pt x="42" y="362"/>
                    </a:lnTo>
                    <a:lnTo>
                      <a:pt x="23" y="358"/>
                    </a:lnTo>
                    <a:close/>
                    <a:moveTo>
                      <a:pt x="61" y="367"/>
                    </a:moveTo>
                    <a:lnTo>
                      <a:pt x="59" y="370"/>
                    </a:lnTo>
                    <a:lnTo>
                      <a:pt x="61" y="373"/>
                    </a:lnTo>
                    <a:lnTo>
                      <a:pt x="63" y="376"/>
                    </a:lnTo>
                    <a:lnTo>
                      <a:pt x="65" y="379"/>
                    </a:lnTo>
                    <a:lnTo>
                      <a:pt x="69" y="382"/>
                    </a:lnTo>
                    <a:lnTo>
                      <a:pt x="75" y="384"/>
                    </a:lnTo>
                    <a:lnTo>
                      <a:pt x="81" y="387"/>
                    </a:lnTo>
                    <a:lnTo>
                      <a:pt x="90" y="389"/>
                    </a:lnTo>
                    <a:lnTo>
                      <a:pt x="81" y="426"/>
                    </a:lnTo>
                    <a:lnTo>
                      <a:pt x="72" y="423"/>
                    </a:lnTo>
                    <a:lnTo>
                      <a:pt x="64" y="420"/>
                    </a:lnTo>
                    <a:lnTo>
                      <a:pt x="55" y="417"/>
                    </a:lnTo>
                    <a:lnTo>
                      <a:pt x="49" y="414"/>
                    </a:lnTo>
                    <a:lnTo>
                      <a:pt x="43" y="411"/>
                    </a:lnTo>
                    <a:lnTo>
                      <a:pt x="38" y="407"/>
                    </a:lnTo>
                    <a:lnTo>
                      <a:pt x="34" y="403"/>
                    </a:lnTo>
                    <a:lnTo>
                      <a:pt x="30" y="398"/>
                    </a:lnTo>
                    <a:lnTo>
                      <a:pt x="28" y="394"/>
                    </a:lnTo>
                    <a:lnTo>
                      <a:pt x="24" y="389"/>
                    </a:lnTo>
                    <a:lnTo>
                      <a:pt x="23" y="384"/>
                    </a:lnTo>
                    <a:lnTo>
                      <a:pt x="22" y="379"/>
                    </a:lnTo>
                    <a:lnTo>
                      <a:pt x="21" y="374"/>
                    </a:lnTo>
                    <a:lnTo>
                      <a:pt x="21" y="369"/>
                    </a:lnTo>
                    <a:lnTo>
                      <a:pt x="22" y="363"/>
                    </a:lnTo>
                    <a:lnTo>
                      <a:pt x="23" y="358"/>
                    </a:lnTo>
                    <a:lnTo>
                      <a:pt x="61" y="367"/>
                    </a:lnTo>
                    <a:close/>
                    <a:moveTo>
                      <a:pt x="81" y="426"/>
                    </a:moveTo>
                    <a:lnTo>
                      <a:pt x="86" y="427"/>
                    </a:lnTo>
                    <a:lnTo>
                      <a:pt x="81" y="426"/>
                    </a:lnTo>
                    <a:lnTo>
                      <a:pt x="85" y="408"/>
                    </a:lnTo>
                    <a:lnTo>
                      <a:pt x="81" y="426"/>
                    </a:lnTo>
                    <a:close/>
                    <a:moveTo>
                      <a:pt x="89" y="389"/>
                    </a:moveTo>
                    <a:lnTo>
                      <a:pt x="111" y="393"/>
                    </a:lnTo>
                    <a:lnTo>
                      <a:pt x="136" y="398"/>
                    </a:lnTo>
                    <a:lnTo>
                      <a:pt x="162" y="403"/>
                    </a:lnTo>
                    <a:lnTo>
                      <a:pt x="191" y="407"/>
                    </a:lnTo>
                    <a:lnTo>
                      <a:pt x="222" y="411"/>
                    </a:lnTo>
                    <a:lnTo>
                      <a:pt x="254" y="414"/>
                    </a:lnTo>
                    <a:lnTo>
                      <a:pt x="286" y="417"/>
                    </a:lnTo>
                    <a:lnTo>
                      <a:pt x="318" y="419"/>
                    </a:lnTo>
                    <a:lnTo>
                      <a:pt x="348" y="420"/>
                    </a:lnTo>
                    <a:lnTo>
                      <a:pt x="377" y="420"/>
                    </a:lnTo>
                    <a:lnTo>
                      <a:pt x="403" y="419"/>
                    </a:lnTo>
                    <a:lnTo>
                      <a:pt x="426" y="418"/>
                    </a:lnTo>
                    <a:lnTo>
                      <a:pt x="436" y="416"/>
                    </a:lnTo>
                    <a:lnTo>
                      <a:pt x="446" y="414"/>
                    </a:lnTo>
                    <a:lnTo>
                      <a:pt x="454" y="412"/>
                    </a:lnTo>
                    <a:lnTo>
                      <a:pt x="461" y="410"/>
                    </a:lnTo>
                    <a:lnTo>
                      <a:pt x="467" y="407"/>
                    </a:lnTo>
                    <a:lnTo>
                      <a:pt x="472" y="404"/>
                    </a:lnTo>
                    <a:lnTo>
                      <a:pt x="475" y="399"/>
                    </a:lnTo>
                    <a:lnTo>
                      <a:pt x="477" y="395"/>
                    </a:lnTo>
                    <a:lnTo>
                      <a:pt x="513" y="404"/>
                    </a:lnTo>
                    <a:lnTo>
                      <a:pt x="511" y="410"/>
                    </a:lnTo>
                    <a:lnTo>
                      <a:pt x="507" y="416"/>
                    </a:lnTo>
                    <a:lnTo>
                      <a:pt x="502" y="421"/>
                    </a:lnTo>
                    <a:lnTo>
                      <a:pt x="495" y="425"/>
                    </a:lnTo>
                    <a:lnTo>
                      <a:pt x="487" y="429"/>
                    </a:lnTo>
                    <a:lnTo>
                      <a:pt x="477" y="433"/>
                    </a:lnTo>
                    <a:lnTo>
                      <a:pt x="467" y="437"/>
                    </a:lnTo>
                    <a:lnTo>
                      <a:pt x="455" y="440"/>
                    </a:lnTo>
                    <a:lnTo>
                      <a:pt x="429" y="445"/>
                    </a:lnTo>
                    <a:lnTo>
                      <a:pt x="399" y="448"/>
                    </a:lnTo>
                    <a:lnTo>
                      <a:pt x="367" y="450"/>
                    </a:lnTo>
                    <a:lnTo>
                      <a:pt x="333" y="450"/>
                    </a:lnTo>
                    <a:lnTo>
                      <a:pt x="298" y="450"/>
                    </a:lnTo>
                    <a:lnTo>
                      <a:pt x="263" y="449"/>
                    </a:lnTo>
                    <a:lnTo>
                      <a:pt x="228" y="446"/>
                    </a:lnTo>
                    <a:lnTo>
                      <a:pt x="193" y="443"/>
                    </a:lnTo>
                    <a:lnTo>
                      <a:pt x="161" y="440"/>
                    </a:lnTo>
                    <a:lnTo>
                      <a:pt x="132" y="435"/>
                    </a:lnTo>
                    <a:lnTo>
                      <a:pt x="105" y="430"/>
                    </a:lnTo>
                    <a:lnTo>
                      <a:pt x="81" y="426"/>
                    </a:lnTo>
                    <a:lnTo>
                      <a:pt x="89" y="389"/>
                    </a:lnTo>
                    <a:close/>
                    <a:moveTo>
                      <a:pt x="513" y="404"/>
                    </a:moveTo>
                    <a:lnTo>
                      <a:pt x="512" y="409"/>
                    </a:lnTo>
                    <a:lnTo>
                      <a:pt x="513" y="404"/>
                    </a:lnTo>
                    <a:lnTo>
                      <a:pt x="495" y="399"/>
                    </a:lnTo>
                    <a:lnTo>
                      <a:pt x="513" y="404"/>
                    </a:lnTo>
                    <a:close/>
                    <a:moveTo>
                      <a:pt x="477" y="395"/>
                    </a:moveTo>
                    <a:lnTo>
                      <a:pt x="477" y="394"/>
                    </a:lnTo>
                    <a:lnTo>
                      <a:pt x="515" y="390"/>
                    </a:lnTo>
                    <a:lnTo>
                      <a:pt x="515" y="397"/>
                    </a:lnTo>
                    <a:lnTo>
                      <a:pt x="513" y="404"/>
                    </a:lnTo>
                    <a:lnTo>
                      <a:pt x="477" y="395"/>
                    </a:lnTo>
                    <a:close/>
                    <a:moveTo>
                      <a:pt x="477" y="394"/>
                    </a:moveTo>
                    <a:lnTo>
                      <a:pt x="476" y="392"/>
                    </a:lnTo>
                    <a:lnTo>
                      <a:pt x="476" y="394"/>
                    </a:lnTo>
                    <a:lnTo>
                      <a:pt x="496" y="392"/>
                    </a:lnTo>
                    <a:lnTo>
                      <a:pt x="477" y="39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58" name="Freeform 2278">
                <a:extLst>
                  <a:ext uri="{FF2B5EF4-FFF2-40B4-BE49-F238E27FC236}">
                    <a16:creationId xmlns:a16="http://schemas.microsoft.com/office/drawing/2014/main" id="{55D0FE8E-D9CA-4DE4-8670-6E9DD9628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9" y="3353"/>
                <a:ext cx="47" cy="20"/>
              </a:xfrm>
              <a:custGeom>
                <a:avLst/>
                <a:gdLst>
                  <a:gd name="T0" fmla="*/ 3 w 702"/>
                  <a:gd name="T1" fmla="*/ 0 h 297"/>
                  <a:gd name="T2" fmla="*/ 3 w 702"/>
                  <a:gd name="T3" fmla="*/ 0 h 297"/>
                  <a:gd name="T4" fmla="*/ 3 w 702"/>
                  <a:gd name="T5" fmla="*/ 0 h 297"/>
                  <a:gd name="T6" fmla="*/ 3 w 702"/>
                  <a:gd name="T7" fmla="*/ 0 h 297"/>
                  <a:gd name="T8" fmla="*/ 3 w 702"/>
                  <a:gd name="T9" fmla="*/ 0 h 297"/>
                  <a:gd name="T10" fmla="*/ 3 w 702"/>
                  <a:gd name="T11" fmla="*/ 0 h 297"/>
                  <a:gd name="T12" fmla="*/ 3 w 702"/>
                  <a:gd name="T13" fmla="*/ 0 h 297"/>
                  <a:gd name="T14" fmla="*/ 3 w 702"/>
                  <a:gd name="T15" fmla="*/ 0 h 297"/>
                  <a:gd name="T16" fmla="*/ 3 w 702"/>
                  <a:gd name="T17" fmla="*/ 0 h 297"/>
                  <a:gd name="T18" fmla="*/ 2 w 702"/>
                  <a:gd name="T19" fmla="*/ 0 h 297"/>
                  <a:gd name="T20" fmla="*/ 2 w 702"/>
                  <a:gd name="T21" fmla="*/ 0 h 297"/>
                  <a:gd name="T22" fmla="*/ 2 w 702"/>
                  <a:gd name="T23" fmla="*/ 0 h 297"/>
                  <a:gd name="T24" fmla="*/ 2 w 702"/>
                  <a:gd name="T25" fmla="*/ 0 h 297"/>
                  <a:gd name="T26" fmla="*/ 2 w 702"/>
                  <a:gd name="T27" fmla="*/ 0 h 297"/>
                  <a:gd name="T28" fmla="*/ 2 w 702"/>
                  <a:gd name="T29" fmla="*/ 0 h 297"/>
                  <a:gd name="T30" fmla="*/ 2 w 702"/>
                  <a:gd name="T31" fmla="*/ 0 h 297"/>
                  <a:gd name="T32" fmla="*/ 2 w 702"/>
                  <a:gd name="T33" fmla="*/ 0 h 297"/>
                  <a:gd name="T34" fmla="*/ 2 w 702"/>
                  <a:gd name="T35" fmla="*/ 0 h 297"/>
                  <a:gd name="T36" fmla="*/ 2 w 702"/>
                  <a:gd name="T37" fmla="*/ 0 h 297"/>
                  <a:gd name="T38" fmla="*/ 1 w 702"/>
                  <a:gd name="T39" fmla="*/ 0 h 297"/>
                  <a:gd name="T40" fmla="*/ 1 w 702"/>
                  <a:gd name="T41" fmla="*/ 0 h 297"/>
                  <a:gd name="T42" fmla="*/ 1 w 702"/>
                  <a:gd name="T43" fmla="*/ 0 h 297"/>
                  <a:gd name="T44" fmla="*/ 1 w 702"/>
                  <a:gd name="T45" fmla="*/ 0 h 297"/>
                  <a:gd name="T46" fmla="*/ 1 w 702"/>
                  <a:gd name="T47" fmla="*/ 0 h 297"/>
                  <a:gd name="T48" fmla="*/ 1 w 702"/>
                  <a:gd name="T49" fmla="*/ 0 h 297"/>
                  <a:gd name="T50" fmla="*/ 1 w 702"/>
                  <a:gd name="T51" fmla="*/ 0 h 297"/>
                  <a:gd name="T52" fmla="*/ 1 w 702"/>
                  <a:gd name="T53" fmla="*/ 1 h 297"/>
                  <a:gd name="T54" fmla="*/ 1 w 702"/>
                  <a:gd name="T55" fmla="*/ 1 h 297"/>
                  <a:gd name="T56" fmla="*/ 0 w 702"/>
                  <a:gd name="T57" fmla="*/ 1 h 297"/>
                  <a:gd name="T58" fmla="*/ 0 w 702"/>
                  <a:gd name="T59" fmla="*/ 1 h 297"/>
                  <a:gd name="T60" fmla="*/ 0 w 702"/>
                  <a:gd name="T61" fmla="*/ 1 h 297"/>
                  <a:gd name="T62" fmla="*/ 0 w 702"/>
                  <a:gd name="T63" fmla="*/ 1 h 297"/>
                  <a:gd name="T64" fmla="*/ 0 w 702"/>
                  <a:gd name="T65" fmla="*/ 1 h 297"/>
                  <a:gd name="T66" fmla="*/ 0 w 702"/>
                  <a:gd name="T67" fmla="*/ 1 h 297"/>
                  <a:gd name="T68" fmla="*/ 0 w 702"/>
                  <a:gd name="T69" fmla="*/ 1 h 297"/>
                  <a:gd name="T70" fmla="*/ 0 w 702"/>
                  <a:gd name="T71" fmla="*/ 1 h 297"/>
                  <a:gd name="T72" fmla="*/ 0 w 702"/>
                  <a:gd name="T73" fmla="*/ 1 h 297"/>
                  <a:gd name="T74" fmla="*/ 0 w 702"/>
                  <a:gd name="T75" fmla="*/ 1 h 297"/>
                  <a:gd name="T76" fmla="*/ 0 w 702"/>
                  <a:gd name="T77" fmla="*/ 1 h 297"/>
                  <a:gd name="T78" fmla="*/ 0 w 702"/>
                  <a:gd name="T79" fmla="*/ 1 h 297"/>
                  <a:gd name="T80" fmla="*/ 1 w 702"/>
                  <a:gd name="T81" fmla="*/ 1 h 297"/>
                  <a:gd name="T82" fmla="*/ 1 w 702"/>
                  <a:gd name="T83" fmla="*/ 1 h 297"/>
                  <a:gd name="T84" fmla="*/ 1 w 702"/>
                  <a:gd name="T85" fmla="*/ 1 h 297"/>
                  <a:gd name="T86" fmla="*/ 1 w 702"/>
                  <a:gd name="T87" fmla="*/ 1 h 297"/>
                  <a:gd name="T88" fmla="*/ 2 w 702"/>
                  <a:gd name="T89" fmla="*/ 1 h 297"/>
                  <a:gd name="T90" fmla="*/ 2 w 702"/>
                  <a:gd name="T91" fmla="*/ 1 h 297"/>
                  <a:gd name="T92" fmla="*/ 2 w 702"/>
                  <a:gd name="T93" fmla="*/ 1 h 297"/>
                  <a:gd name="T94" fmla="*/ 2 w 702"/>
                  <a:gd name="T95" fmla="*/ 1 h 297"/>
                  <a:gd name="T96" fmla="*/ 3 w 702"/>
                  <a:gd name="T97" fmla="*/ 1 h 297"/>
                  <a:gd name="T98" fmla="*/ 3 w 702"/>
                  <a:gd name="T99" fmla="*/ 1 h 297"/>
                  <a:gd name="T100" fmla="*/ 3 w 702"/>
                  <a:gd name="T101" fmla="*/ 1 h 297"/>
                  <a:gd name="T102" fmla="*/ 3 w 702"/>
                  <a:gd name="T103" fmla="*/ 1 h 297"/>
                  <a:gd name="T104" fmla="*/ 3 w 702"/>
                  <a:gd name="T105" fmla="*/ 1 h 297"/>
                  <a:gd name="T106" fmla="*/ 3 w 702"/>
                  <a:gd name="T107" fmla="*/ 1 h 297"/>
                  <a:gd name="T108" fmla="*/ 3 w 702"/>
                  <a:gd name="T109" fmla="*/ 0 h 29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702" h="297">
                    <a:moveTo>
                      <a:pt x="700" y="89"/>
                    </a:moveTo>
                    <a:lnTo>
                      <a:pt x="701" y="79"/>
                    </a:lnTo>
                    <a:lnTo>
                      <a:pt x="702" y="72"/>
                    </a:lnTo>
                    <a:lnTo>
                      <a:pt x="701" y="66"/>
                    </a:lnTo>
                    <a:lnTo>
                      <a:pt x="700" y="61"/>
                    </a:lnTo>
                    <a:lnTo>
                      <a:pt x="699" y="57"/>
                    </a:lnTo>
                    <a:lnTo>
                      <a:pt x="696" y="53"/>
                    </a:lnTo>
                    <a:lnTo>
                      <a:pt x="693" y="50"/>
                    </a:lnTo>
                    <a:lnTo>
                      <a:pt x="689" y="48"/>
                    </a:lnTo>
                    <a:lnTo>
                      <a:pt x="685" y="47"/>
                    </a:lnTo>
                    <a:lnTo>
                      <a:pt x="680" y="47"/>
                    </a:lnTo>
                    <a:lnTo>
                      <a:pt x="675" y="47"/>
                    </a:lnTo>
                    <a:lnTo>
                      <a:pt x="668" y="48"/>
                    </a:lnTo>
                    <a:lnTo>
                      <a:pt x="655" y="51"/>
                    </a:lnTo>
                    <a:lnTo>
                      <a:pt x="641" y="56"/>
                    </a:lnTo>
                    <a:lnTo>
                      <a:pt x="625" y="61"/>
                    </a:lnTo>
                    <a:lnTo>
                      <a:pt x="608" y="66"/>
                    </a:lnTo>
                    <a:lnTo>
                      <a:pt x="590" y="71"/>
                    </a:lnTo>
                    <a:lnTo>
                      <a:pt x="572" y="74"/>
                    </a:lnTo>
                    <a:lnTo>
                      <a:pt x="554" y="77"/>
                    </a:lnTo>
                    <a:lnTo>
                      <a:pt x="536" y="77"/>
                    </a:lnTo>
                    <a:lnTo>
                      <a:pt x="526" y="76"/>
                    </a:lnTo>
                    <a:lnTo>
                      <a:pt x="518" y="75"/>
                    </a:lnTo>
                    <a:lnTo>
                      <a:pt x="509" y="73"/>
                    </a:lnTo>
                    <a:lnTo>
                      <a:pt x="501" y="70"/>
                    </a:lnTo>
                    <a:lnTo>
                      <a:pt x="485" y="63"/>
                    </a:lnTo>
                    <a:lnTo>
                      <a:pt x="473" y="56"/>
                    </a:lnTo>
                    <a:lnTo>
                      <a:pt x="463" y="48"/>
                    </a:lnTo>
                    <a:lnTo>
                      <a:pt x="453" y="41"/>
                    </a:lnTo>
                    <a:lnTo>
                      <a:pt x="439" y="27"/>
                    </a:lnTo>
                    <a:lnTo>
                      <a:pt x="427" y="15"/>
                    </a:lnTo>
                    <a:lnTo>
                      <a:pt x="419" y="10"/>
                    </a:lnTo>
                    <a:lnTo>
                      <a:pt x="412" y="6"/>
                    </a:lnTo>
                    <a:lnTo>
                      <a:pt x="404" y="3"/>
                    </a:lnTo>
                    <a:lnTo>
                      <a:pt x="394" y="1"/>
                    </a:lnTo>
                    <a:lnTo>
                      <a:pt x="381" y="0"/>
                    </a:lnTo>
                    <a:lnTo>
                      <a:pt x="366" y="1"/>
                    </a:lnTo>
                    <a:lnTo>
                      <a:pt x="348" y="3"/>
                    </a:lnTo>
                    <a:lnTo>
                      <a:pt x="327" y="7"/>
                    </a:lnTo>
                    <a:lnTo>
                      <a:pt x="306" y="12"/>
                    </a:lnTo>
                    <a:lnTo>
                      <a:pt x="289" y="18"/>
                    </a:lnTo>
                    <a:lnTo>
                      <a:pt x="275" y="24"/>
                    </a:lnTo>
                    <a:lnTo>
                      <a:pt x="264" y="30"/>
                    </a:lnTo>
                    <a:lnTo>
                      <a:pt x="255" y="36"/>
                    </a:lnTo>
                    <a:lnTo>
                      <a:pt x="248" y="42"/>
                    </a:lnTo>
                    <a:lnTo>
                      <a:pt x="242" y="48"/>
                    </a:lnTo>
                    <a:lnTo>
                      <a:pt x="238" y="56"/>
                    </a:lnTo>
                    <a:lnTo>
                      <a:pt x="232" y="68"/>
                    </a:lnTo>
                    <a:lnTo>
                      <a:pt x="224" y="81"/>
                    </a:lnTo>
                    <a:lnTo>
                      <a:pt x="220" y="88"/>
                    </a:lnTo>
                    <a:lnTo>
                      <a:pt x="212" y="93"/>
                    </a:lnTo>
                    <a:lnTo>
                      <a:pt x="204" y="98"/>
                    </a:lnTo>
                    <a:lnTo>
                      <a:pt x="194" y="103"/>
                    </a:lnTo>
                    <a:lnTo>
                      <a:pt x="168" y="113"/>
                    </a:lnTo>
                    <a:lnTo>
                      <a:pt x="141" y="125"/>
                    </a:lnTo>
                    <a:lnTo>
                      <a:pt x="114" y="138"/>
                    </a:lnTo>
                    <a:lnTo>
                      <a:pt x="88" y="151"/>
                    </a:lnTo>
                    <a:lnTo>
                      <a:pt x="74" y="160"/>
                    </a:lnTo>
                    <a:lnTo>
                      <a:pt x="62" y="168"/>
                    </a:lnTo>
                    <a:lnTo>
                      <a:pt x="51" y="176"/>
                    </a:lnTo>
                    <a:lnTo>
                      <a:pt x="39" y="185"/>
                    </a:lnTo>
                    <a:lnTo>
                      <a:pt x="29" y="195"/>
                    </a:lnTo>
                    <a:lnTo>
                      <a:pt x="21" y="204"/>
                    </a:lnTo>
                    <a:lnTo>
                      <a:pt x="13" y="214"/>
                    </a:lnTo>
                    <a:lnTo>
                      <a:pt x="6" y="225"/>
                    </a:lnTo>
                    <a:lnTo>
                      <a:pt x="3" y="231"/>
                    </a:lnTo>
                    <a:lnTo>
                      <a:pt x="1" y="236"/>
                    </a:lnTo>
                    <a:lnTo>
                      <a:pt x="0" y="240"/>
                    </a:lnTo>
                    <a:lnTo>
                      <a:pt x="0" y="245"/>
                    </a:lnTo>
                    <a:lnTo>
                      <a:pt x="1" y="249"/>
                    </a:lnTo>
                    <a:lnTo>
                      <a:pt x="2" y="253"/>
                    </a:lnTo>
                    <a:lnTo>
                      <a:pt x="6" y="257"/>
                    </a:lnTo>
                    <a:lnTo>
                      <a:pt x="8" y="261"/>
                    </a:lnTo>
                    <a:lnTo>
                      <a:pt x="12" y="265"/>
                    </a:lnTo>
                    <a:lnTo>
                      <a:pt x="16" y="269"/>
                    </a:lnTo>
                    <a:lnTo>
                      <a:pt x="20" y="272"/>
                    </a:lnTo>
                    <a:lnTo>
                      <a:pt x="26" y="275"/>
                    </a:lnTo>
                    <a:lnTo>
                      <a:pt x="38" y="280"/>
                    </a:lnTo>
                    <a:lnTo>
                      <a:pt x="54" y="285"/>
                    </a:lnTo>
                    <a:lnTo>
                      <a:pt x="71" y="289"/>
                    </a:lnTo>
                    <a:lnTo>
                      <a:pt x="91" y="292"/>
                    </a:lnTo>
                    <a:lnTo>
                      <a:pt x="114" y="295"/>
                    </a:lnTo>
                    <a:lnTo>
                      <a:pt x="137" y="296"/>
                    </a:lnTo>
                    <a:lnTo>
                      <a:pt x="163" y="297"/>
                    </a:lnTo>
                    <a:lnTo>
                      <a:pt x="190" y="297"/>
                    </a:lnTo>
                    <a:lnTo>
                      <a:pt x="219" y="297"/>
                    </a:lnTo>
                    <a:lnTo>
                      <a:pt x="249" y="295"/>
                    </a:lnTo>
                    <a:lnTo>
                      <a:pt x="314" y="292"/>
                    </a:lnTo>
                    <a:lnTo>
                      <a:pt x="384" y="289"/>
                    </a:lnTo>
                    <a:lnTo>
                      <a:pt x="418" y="288"/>
                    </a:lnTo>
                    <a:lnTo>
                      <a:pt x="453" y="285"/>
                    </a:lnTo>
                    <a:lnTo>
                      <a:pt x="471" y="283"/>
                    </a:lnTo>
                    <a:lnTo>
                      <a:pt x="487" y="280"/>
                    </a:lnTo>
                    <a:lnTo>
                      <a:pt x="504" y="277"/>
                    </a:lnTo>
                    <a:lnTo>
                      <a:pt x="520" y="274"/>
                    </a:lnTo>
                    <a:lnTo>
                      <a:pt x="537" y="270"/>
                    </a:lnTo>
                    <a:lnTo>
                      <a:pt x="552" y="265"/>
                    </a:lnTo>
                    <a:lnTo>
                      <a:pt x="568" y="259"/>
                    </a:lnTo>
                    <a:lnTo>
                      <a:pt x="582" y="252"/>
                    </a:lnTo>
                    <a:lnTo>
                      <a:pt x="596" y="245"/>
                    </a:lnTo>
                    <a:lnTo>
                      <a:pt x="610" y="237"/>
                    </a:lnTo>
                    <a:lnTo>
                      <a:pt x="622" y="227"/>
                    </a:lnTo>
                    <a:lnTo>
                      <a:pt x="635" y="217"/>
                    </a:lnTo>
                    <a:lnTo>
                      <a:pt x="646" y="206"/>
                    </a:lnTo>
                    <a:lnTo>
                      <a:pt x="656" y="192"/>
                    </a:lnTo>
                    <a:lnTo>
                      <a:pt x="666" y="179"/>
                    </a:lnTo>
                    <a:lnTo>
                      <a:pt x="675" y="164"/>
                    </a:lnTo>
                    <a:lnTo>
                      <a:pt x="683" y="147"/>
                    </a:lnTo>
                    <a:lnTo>
                      <a:pt x="690" y="129"/>
                    </a:lnTo>
                    <a:lnTo>
                      <a:pt x="695" y="109"/>
                    </a:lnTo>
                    <a:lnTo>
                      <a:pt x="700" y="89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59" name="Freeform 2279">
                <a:extLst>
                  <a:ext uri="{FF2B5EF4-FFF2-40B4-BE49-F238E27FC236}">
                    <a16:creationId xmlns:a16="http://schemas.microsoft.com/office/drawing/2014/main" id="{74DA2F21-C9CF-4B33-8455-D48D2CF873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68" y="3352"/>
                <a:ext cx="49" cy="22"/>
              </a:xfrm>
              <a:custGeom>
                <a:avLst/>
                <a:gdLst>
                  <a:gd name="T0" fmla="*/ 3 w 739"/>
                  <a:gd name="T1" fmla="*/ 0 h 336"/>
                  <a:gd name="T2" fmla="*/ 3 w 739"/>
                  <a:gd name="T3" fmla="*/ 0 h 336"/>
                  <a:gd name="T4" fmla="*/ 3 w 739"/>
                  <a:gd name="T5" fmla="*/ 0 h 336"/>
                  <a:gd name="T6" fmla="*/ 3 w 739"/>
                  <a:gd name="T7" fmla="*/ 0 h 336"/>
                  <a:gd name="T8" fmla="*/ 3 w 739"/>
                  <a:gd name="T9" fmla="*/ 0 h 336"/>
                  <a:gd name="T10" fmla="*/ 3 w 739"/>
                  <a:gd name="T11" fmla="*/ 0 h 336"/>
                  <a:gd name="T12" fmla="*/ 3 w 739"/>
                  <a:gd name="T13" fmla="*/ 0 h 336"/>
                  <a:gd name="T14" fmla="*/ 2 w 739"/>
                  <a:gd name="T15" fmla="*/ 0 h 336"/>
                  <a:gd name="T16" fmla="*/ 2 w 739"/>
                  <a:gd name="T17" fmla="*/ 0 h 336"/>
                  <a:gd name="T18" fmla="*/ 3 w 739"/>
                  <a:gd name="T19" fmla="*/ 0 h 336"/>
                  <a:gd name="T20" fmla="*/ 2 w 739"/>
                  <a:gd name="T21" fmla="*/ 0 h 336"/>
                  <a:gd name="T22" fmla="*/ 2 w 739"/>
                  <a:gd name="T23" fmla="*/ 0 h 336"/>
                  <a:gd name="T24" fmla="*/ 2 w 739"/>
                  <a:gd name="T25" fmla="*/ 0 h 336"/>
                  <a:gd name="T26" fmla="*/ 2 w 739"/>
                  <a:gd name="T27" fmla="*/ 0 h 336"/>
                  <a:gd name="T28" fmla="*/ 2 w 739"/>
                  <a:gd name="T29" fmla="*/ 0 h 336"/>
                  <a:gd name="T30" fmla="*/ 2 w 739"/>
                  <a:gd name="T31" fmla="*/ 0 h 336"/>
                  <a:gd name="T32" fmla="*/ 2 w 739"/>
                  <a:gd name="T33" fmla="*/ 0 h 336"/>
                  <a:gd name="T34" fmla="*/ 2 w 739"/>
                  <a:gd name="T35" fmla="*/ 0 h 336"/>
                  <a:gd name="T36" fmla="*/ 1 w 739"/>
                  <a:gd name="T37" fmla="*/ 0 h 336"/>
                  <a:gd name="T38" fmla="*/ 1 w 739"/>
                  <a:gd name="T39" fmla="*/ 0 h 336"/>
                  <a:gd name="T40" fmla="*/ 1 w 739"/>
                  <a:gd name="T41" fmla="*/ 0 h 336"/>
                  <a:gd name="T42" fmla="*/ 1 w 739"/>
                  <a:gd name="T43" fmla="*/ 0 h 336"/>
                  <a:gd name="T44" fmla="*/ 2 w 739"/>
                  <a:gd name="T45" fmla="*/ 0 h 336"/>
                  <a:gd name="T46" fmla="*/ 1 w 739"/>
                  <a:gd name="T47" fmla="*/ 0 h 336"/>
                  <a:gd name="T48" fmla="*/ 1 w 739"/>
                  <a:gd name="T49" fmla="*/ 1 h 336"/>
                  <a:gd name="T50" fmla="*/ 1 w 739"/>
                  <a:gd name="T51" fmla="*/ 0 h 336"/>
                  <a:gd name="T52" fmla="*/ 1 w 739"/>
                  <a:gd name="T53" fmla="*/ 1 h 336"/>
                  <a:gd name="T54" fmla="*/ 1 w 739"/>
                  <a:gd name="T55" fmla="*/ 1 h 336"/>
                  <a:gd name="T56" fmla="*/ 1 w 739"/>
                  <a:gd name="T57" fmla="*/ 1 h 336"/>
                  <a:gd name="T58" fmla="*/ 0 w 739"/>
                  <a:gd name="T59" fmla="*/ 1 h 336"/>
                  <a:gd name="T60" fmla="*/ 0 w 739"/>
                  <a:gd name="T61" fmla="*/ 1 h 336"/>
                  <a:gd name="T62" fmla="*/ 0 w 739"/>
                  <a:gd name="T63" fmla="*/ 1 h 336"/>
                  <a:gd name="T64" fmla="*/ 0 w 739"/>
                  <a:gd name="T65" fmla="*/ 1 h 336"/>
                  <a:gd name="T66" fmla="*/ 0 w 739"/>
                  <a:gd name="T67" fmla="*/ 1 h 336"/>
                  <a:gd name="T68" fmla="*/ 0 w 739"/>
                  <a:gd name="T69" fmla="*/ 1 h 336"/>
                  <a:gd name="T70" fmla="*/ 0 w 739"/>
                  <a:gd name="T71" fmla="*/ 1 h 336"/>
                  <a:gd name="T72" fmla="*/ 0 w 739"/>
                  <a:gd name="T73" fmla="*/ 1 h 336"/>
                  <a:gd name="T74" fmla="*/ 0 w 739"/>
                  <a:gd name="T75" fmla="*/ 1 h 336"/>
                  <a:gd name="T76" fmla="*/ 0 w 739"/>
                  <a:gd name="T77" fmla="*/ 1 h 336"/>
                  <a:gd name="T78" fmla="*/ 0 w 739"/>
                  <a:gd name="T79" fmla="*/ 1 h 336"/>
                  <a:gd name="T80" fmla="*/ 0 w 739"/>
                  <a:gd name="T81" fmla="*/ 1 h 336"/>
                  <a:gd name="T82" fmla="*/ 0 w 739"/>
                  <a:gd name="T83" fmla="*/ 1 h 336"/>
                  <a:gd name="T84" fmla="*/ 1 w 739"/>
                  <a:gd name="T85" fmla="*/ 1 h 336"/>
                  <a:gd name="T86" fmla="*/ 1 w 739"/>
                  <a:gd name="T87" fmla="*/ 1 h 336"/>
                  <a:gd name="T88" fmla="*/ 1 w 739"/>
                  <a:gd name="T89" fmla="*/ 1 h 336"/>
                  <a:gd name="T90" fmla="*/ 0 w 739"/>
                  <a:gd name="T91" fmla="*/ 1 h 336"/>
                  <a:gd name="T92" fmla="*/ 1 w 739"/>
                  <a:gd name="T93" fmla="*/ 1 h 336"/>
                  <a:gd name="T94" fmla="*/ 2 w 739"/>
                  <a:gd name="T95" fmla="*/ 1 h 336"/>
                  <a:gd name="T96" fmla="*/ 1 w 739"/>
                  <a:gd name="T97" fmla="*/ 1 h 336"/>
                  <a:gd name="T98" fmla="*/ 2 w 739"/>
                  <a:gd name="T99" fmla="*/ 1 h 336"/>
                  <a:gd name="T100" fmla="*/ 3 w 739"/>
                  <a:gd name="T101" fmla="*/ 1 h 336"/>
                  <a:gd name="T102" fmla="*/ 3 w 739"/>
                  <a:gd name="T103" fmla="*/ 1 h 336"/>
                  <a:gd name="T104" fmla="*/ 3 w 739"/>
                  <a:gd name="T105" fmla="*/ 1 h 336"/>
                  <a:gd name="T106" fmla="*/ 3 w 739"/>
                  <a:gd name="T107" fmla="*/ 1 h 336"/>
                  <a:gd name="T108" fmla="*/ 3 w 739"/>
                  <a:gd name="T109" fmla="*/ 1 h 336"/>
                  <a:gd name="T110" fmla="*/ 3 w 739"/>
                  <a:gd name="T111" fmla="*/ 1 h 336"/>
                  <a:gd name="T112" fmla="*/ 3 w 739"/>
                  <a:gd name="T113" fmla="*/ 1 h 336"/>
                  <a:gd name="T114" fmla="*/ 3 w 739"/>
                  <a:gd name="T115" fmla="*/ 1 h 336"/>
                  <a:gd name="T116" fmla="*/ 2 w 739"/>
                  <a:gd name="T117" fmla="*/ 1 h 336"/>
                  <a:gd name="T118" fmla="*/ 3 w 739"/>
                  <a:gd name="T119" fmla="*/ 0 h 3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739" h="336">
                    <a:moveTo>
                      <a:pt x="700" y="104"/>
                    </a:moveTo>
                    <a:lnTo>
                      <a:pt x="701" y="95"/>
                    </a:lnTo>
                    <a:lnTo>
                      <a:pt x="702" y="90"/>
                    </a:lnTo>
                    <a:lnTo>
                      <a:pt x="702" y="87"/>
                    </a:lnTo>
                    <a:lnTo>
                      <a:pt x="701" y="86"/>
                    </a:lnTo>
                    <a:lnTo>
                      <a:pt x="708" y="49"/>
                    </a:lnTo>
                    <a:lnTo>
                      <a:pt x="716" y="51"/>
                    </a:lnTo>
                    <a:lnTo>
                      <a:pt x="724" y="54"/>
                    </a:lnTo>
                    <a:lnTo>
                      <a:pt x="727" y="57"/>
                    </a:lnTo>
                    <a:lnTo>
                      <a:pt x="730" y="59"/>
                    </a:lnTo>
                    <a:lnTo>
                      <a:pt x="733" y="62"/>
                    </a:lnTo>
                    <a:lnTo>
                      <a:pt x="735" y="66"/>
                    </a:lnTo>
                    <a:lnTo>
                      <a:pt x="738" y="75"/>
                    </a:lnTo>
                    <a:lnTo>
                      <a:pt x="739" y="85"/>
                    </a:lnTo>
                    <a:lnTo>
                      <a:pt x="739" y="96"/>
                    </a:lnTo>
                    <a:lnTo>
                      <a:pt x="737" y="111"/>
                    </a:lnTo>
                    <a:lnTo>
                      <a:pt x="700" y="104"/>
                    </a:lnTo>
                    <a:close/>
                    <a:moveTo>
                      <a:pt x="701" y="86"/>
                    </a:moveTo>
                    <a:lnTo>
                      <a:pt x="693" y="86"/>
                    </a:lnTo>
                    <a:lnTo>
                      <a:pt x="681" y="88"/>
                    </a:lnTo>
                    <a:lnTo>
                      <a:pt x="668" y="92"/>
                    </a:lnTo>
                    <a:lnTo>
                      <a:pt x="653" y="96"/>
                    </a:lnTo>
                    <a:lnTo>
                      <a:pt x="641" y="60"/>
                    </a:lnTo>
                    <a:lnTo>
                      <a:pt x="661" y="55"/>
                    </a:lnTo>
                    <a:lnTo>
                      <a:pt x="678" y="50"/>
                    </a:lnTo>
                    <a:lnTo>
                      <a:pt x="685" y="49"/>
                    </a:lnTo>
                    <a:lnTo>
                      <a:pt x="694" y="48"/>
                    </a:lnTo>
                    <a:lnTo>
                      <a:pt x="701" y="48"/>
                    </a:lnTo>
                    <a:lnTo>
                      <a:pt x="708" y="49"/>
                    </a:lnTo>
                    <a:lnTo>
                      <a:pt x="701" y="86"/>
                    </a:lnTo>
                    <a:close/>
                    <a:moveTo>
                      <a:pt x="653" y="96"/>
                    </a:moveTo>
                    <a:lnTo>
                      <a:pt x="636" y="101"/>
                    </a:lnTo>
                    <a:lnTo>
                      <a:pt x="620" y="107"/>
                    </a:lnTo>
                    <a:lnTo>
                      <a:pt x="602" y="111"/>
                    </a:lnTo>
                    <a:lnTo>
                      <a:pt x="584" y="114"/>
                    </a:lnTo>
                    <a:lnTo>
                      <a:pt x="565" y="115"/>
                    </a:lnTo>
                    <a:lnTo>
                      <a:pt x="548" y="115"/>
                    </a:lnTo>
                    <a:lnTo>
                      <a:pt x="538" y="114"/>
                    </a:lnTo>
                    <a:lnTo>
                      <a:pt x="529" y="112"/>
                    </a:lnTo>
                    <a:lnTo>
                      <a:pt x="521" y="110"/>
                    </a:lnTo>
                    <a:lnTo>
                      <a:pt x="511" y="107"/>
                    </a:lnTo>
                    <a:lnTo>
                      <a:pt x="526" y="72"/>
                    </a:lnTo>
                    <a:lnTo>
                      <a:pt x="532" y="74"/>
                    </a:lnTo>
                    <a:lnTo>
                      <a:pt x="539" y="76"/>
                    </a:lnTo>
                    <a:lnTo>
                      <a:pt x="546" y="77"/>
                    </a:lnTo>
                    <a:lnTo>
                      <a:pt x="554" y="78"/>
                    </a:lnTo>
                    <a:lnTo>
                      <a:pt x="568" y="78"/>
                    </a:lnTo>
                    <a:lnTo>
                      <a:pt x="583" y="76"/>
                    </a:lnTo>
                    <a:lnTo>
                      <a:pt x="598" y="73"/>
                    </a:lnTo>
                    <a:lnTo>
                      <a:pt x="612" y="69"/>
                    </a:lnTo>
                    <a:lnTo>
                      <a:pt x="627" y="64"/>
                    </a:lnTo>
                    <a:lnTo>
                      <a:pt x="641" y="60"/>
                    </a:lnTo>
                    <a:lnTo>
                      <a:pt x="653" y="96"/>
                    </a:lnTo>
                    <a:close/>
                    <a:moveTo>
                      <a:pt x="511" y="107"/>
                    </a:moveTo>
                    <a:lnTo>
                      <a:pt x="499" y="100"/>
                    </a:lnTo>
                    <a:lnTo>
                      <a:pt x="488" y="94"/>
                    </a:lnTo>
                    <a:lnTo>
                      <a:pt x="477" y="89"/>
                    </a:lnTo>
                    <a:lnTo>
                      <a:pt x="469" y="83"/>
                    </a:lnTo>
                    <a:lnTo>
                      <a:pt x="455" y="70"/>
                    </a:lnTo>
                    <a:lnTo>
                      <a:pt x="444" y="59"/>
                    </a:lnTo>
                    <a:lnTo>
                      <a:pt x="470" y="33"/>
                    </a:lnTo>
                    <a:lnTo>
                      <a:pt x="480" y="43"/>
                    </a:lnTo>
                    <a:lnTo>
                      <a:pt x="492" y="52"/>
                    </a:lnTo>
                    <a:lnTo>
                      <a:pt x="498" y="57"/>
                    </a:lnTo>
                    <a:lnTo>
                      <a:pt x="506" y="62"/>
                    </a:lnTo>
                    <a:lnTo>
                      <a:pt x="516" y="67"/>
                    </a:lnTo>
                    <a:lnTo>
                      <a:pt x="526" y="72"/>
                    </a:lnTo>
                    <a:lnTo>
                      <a:pt x="511" y="107"/>
                    </a:lnTo>
                    <a:close/>
                    <a:moveTo>
                      <a:pt x="444" y="59"/>
                    </a:moveTo>
                    <a:lnTo>
                      <a:pt x="437" y="53"/>
                    </a:lnTo>
                    <a:lnTo>
                      <a:pt x="431" y="48"/>
                    </a:lnTo>
                    <a:lnTo>
                      <a:pt x="424" y="44"/>
                    </a:lnTo>
                    <a:lnTo>
                      <a:pt x="415" y="41"/>
                    </a:lnTo>
                    <a:lnTo>
                      <a:pt x="403" y="39"/>
                    </a:lnTo>
                    <a:lnTo>
                      <a:pt x="389" y="39"/>
                    </a:lnTo>
                    <a:lnTo>
                      <a:pt x="371" y="41"/>
                    </a:lnTo>
                    <a:lnTo>
                      <a:pt x="349" y="45"/>
                    </a:lnTo>
                    <a:lnTo>
                      <a:pt x="342" y="8"/>
                    </a:lnTo>
                    <a:lnTo>
                      <a:pt x="357" y="5"/>
                    </a:lnTo>
                    <a:lnTo>
                      <a:pt x="370" y="3"/>
                    </a:lnTo>
                    <a:lnTo>
                      <a:pt x="383" y="2"/>
                    </a:lnTo>
                    <a:lnTo>
                      <a:pt x="394" y="0"/>
                    </a:lnTo>
                    <a:lnTo>
                      <a:pt x="404" y="0"/>
                    </a:lnTo>
                    <a:lnTo>
                      <a:pt x="414" y="0"/>
                    </a:lnTo>
                    <a:lnTo>
                      <a:pt x="421" y="2"/>
                    </a:lnTo>
                    <a:lnTo>
                      <a:pt x="428" y="4"/>
                    </a:lnTo>
                    <a:lnTo>
                      <a:pt x="435" y="6"/>
                    </a:lnTo>
                    <a:lnTo>
                      <a:pt x="441" y="9"/>
                    </a:lnTo>
                    <a:lnTo>
                      <a:pt x="447" y="12"/>
                    </a:lnTo>
                    <a:lnTo>
                      <a:pt x="452" y="16"/>
                    </a:lnTo>
                    <a:lnTo>
                      <a:pt x="461" y="24"/>
                    </a:lnTo>
                    <a:lnTo>
                      <a:pt x="470" y="33"/>
                    </a:lnTo>
                    <a:lnTo>
                      <a:pt x="444" y="59"/>
                    </a:lnTo>
                    <a:close/>
                    <a:moveTo>
                      <a:pt x="349" y="45"/>
                    </a:moveTo>
                    <a:lnTo>
                      <a:pt x="327" y="50"/>
                    </a:lnTo>
                    <a:lnTo>
                      <a:pt x="311" y="55"/>
                    </a:lnTo>
                    <a:lnTo>
                      <a:pt x="297" y="61"/>
                    </a:lnTo>
                    <a:lnTo>
                      <a:pt x="288" y="67"/>
                    </a:lnTo>
                    <a:lnTo>
                      <a:pt x="281" y="74"/>
                    </a:lnTo>
                    <a:lnTo>
                      <a:pt x="275" y="80"/>
                    </a:lnTo>
                    <a:lnTo>
                      <a:pt x="272" y="86"/>
                    </a:lnTo>
                    <a:lnTo>
                      <a:pt x="267" y="93"/>
                    </a:lnTo>
                    <a:lnTo>
                      <a:pt x="235" y="76"/>
                    </a:lnTo>
                    <a:lnTo>
                      <a:pt x="239" y="66"/>
                    </a:lnTo>
                    <a:lnTo>
                      <a:pt x="245" y="57"/>
                    </a:lnTo>
                    <a:lnTo>
                      <a:pt x="252" y="48"/>
                    </a:lnTo>
                    <a:lnTo>
                      <a:pt x="261" y="40"/>
                    </a:lnTo>
                    <a:lnTo>
                      <a:pt x="267" y="34"/>
                    </a:lnTo>
                    <a:lnTo>
                      <a:pt x="275" y="30"/>
                    </a:lnTo>
                    <a:lnTo>
                      <a:pt x="283" y="26"/>
                    </a:lnTo>
                    <a:lnTo>
                      <a:pt x="292" y="22"/>
                    </a:lnTo>
                    <a:lnTo>
                      <a:pt x="302" y="18"/>
                    </a:lnTo>
                    <a:lnTo>
                      <a:pt x="314" y="15"/>
                    </a:lnTo>
                    <a:lnTo>
                      <a:pt x="327" y="11"/>
                    </a:lnTo>
                    <a:lnTo>
                      <a:pt x="342" y="8"/>
                    </a:lnTo>
                    <a:lnTo>
                      <a:pt x="349" y="45"/>
                    </a:lnTo>
                    <a:close/>
                    <a:moveTo>
                      <a:pt x="267" y="93"/>
                    </a:moveTo>
                    <a:lnTo>
                      <a:pt x="264" y="99"/>
                    </a:lnTo>
                    <a:lnTo>
                      <a:pt x="261" y="105"/>
                    </a:lnTo>
                    <a:lnTo>
                      <a:pt x="257" y="112"/>
                    </a:lnTo>
                    <a:lnTo>
                      <a:pt x="252" y="118"/>
                    </a:lnTo>
                    <a:lnTo>
                      <a:pt x="247" y="124"/>
                    </a:lnTo>
                    <a:lnTo>
                      <a:pt x="239" y="129"/>
                    </a:lnTo>
                    <a:lnTo>
                      <a:pt x="230" y="134"/>
                    </a:lnTo>
                    <a:lnTo>
                      <a:pt x="219" y="139"/>
                    </a:lnTo>
                    <a:lnTo>
                      <a:pt x="205" y="104"/>
                    </a:lnTo>
                    <a:lnTo>
                      <a:pt x="211" y="102"/>
                    </a:lnTo>
                    <a:lnTo>
                      <a:pt x="217" y="98"/>
                    </a:lnTo>
                    <a:lnTo>
                      <a:pt x="221" y="95"/>
                    </a:lnTo>
                    <a:lnTo>
                      <a:pt x="224" y="92"/>
                    </a:lnTo>
                    <a:lnTo>
                      <a:pt x="230" y="84"/>
                    </a:lnTo>
                    <a:lnTo>
                      <a:pt x="235" y="76"/>
                    </a:lnTo>
                    <a:lnTo>
                      <a:pt x="267" y="93"/>
                    </a:lnTo>
                    <a:close/>
                    <a:moveTo>
                      <a:pt x="219" y="139"/>
                    </a:moveTo>
                    <a:lnTo>
                      <a:pt x="212" y="122"/>
                    </a:lnTo>
                    <a:lnTo>
                      <a:pt x="219" y="139"/>
                    </a:lnTo>
                    <a:close/>
                    <a:moveTo>
                      <a:pt x="219" y="139"/>
                    </a:moveTo>
                    <a:lnTo>
                      <a:pt x="193" y="150"/>
                    </a:lnTo>
                    <a:lnTo>
                      <a:pt x="168" y="161"/>
                    </a:lnTo>
                    <a:lnTo>
                      <a:pt x="141" y="173"/>
                    </a:lnTo>
                    <a:lnTo>
                      <a:pt x="115" y="187"/>
                    </a:lnTo>
                    <a:lnTo>
                      <a:pt x="96" y="155"/>
                    </a:lnTo>
                    <a:lnTo>
                      <a:pt x="123" y="140"/>
                    </a:lnTo>
                    <a:lnTo>
                      <a:pt x="151" y="127"/>
                    </a:lnTo>
                    <a:lnTo>
                      <a:pt x="179" y="116"/>
                    </a:lnTo>
                    <a:lnTo>
                      <a:pt x="206" y="104"/>
                    </a:lnTo>
                    <a:lnTo>
                      <a:pt x="219" y="139"/>
                    </a:lnTo>
                    <a:close/>
                    <a:moveTo>
                      <a:pt x="115" y="187"/>
                    </a:moveTo>
                    <a:lnTo>
                      <a:pt x="103" y="194"/>
                    </a:lnTo>
                    <a:lnTo>
                      <a:pt x="91" y="201"/>
                    </a:lnTo>
                    <a:lnTo>
                      <a:pt x="81" y="209"/>
                    </a:lnTo>
                    <a:lnTo>
                      <a:pt x="71" y="218"/>
                    </a:lnTo>
                    <a:lnTo>
                      <a:pt x="62" y="226"/>
                    </a:lnTo>
                    <a:lnTo>
                      <a:pt x="53" y="234"/>
                    </a:lnTo>
                    <a:lnTo>
                      <a:pt x="46" y="243"/>
                    </a:lnTo>
                    <a:lnTo>
                      <a:pt x="40" y="254"/>
                    </a:lnTo>
                    <a:lnTo>
                      <a:pt x="7" y="235"/>
                    </a:lnTo>
                    <a:lnTo>
                      <a:pt x="15" y="223"/>
                    </a:lnTo>
                    <a:lnTo>
                      <a:pt x="24" y="211"/>
                    </a:lnTo>
                    <a:lnTo>
                      <a:pt x="34" y="200"/>
                    </a:lnTo>
                    <a:lnTo>
                      <a:pt x="44" y="190"/>
                    </a:lnTo>
                    <a:lnTo>
                      <a:pt x="56" y="181"/>
                    </a:lnTo>
                    <a:lnTo>
                      <a:pt x="69" y="171"/>
                    </a:lnTo>
                    <a:lnTo>
                      <a:pt x="82" y="163"/>
                    </a:lnTo>
                    <a:lnTo>
                      <a:pt x="96" y="155"/>
                    </a:lnTo>
                    <a:lnTo>
                      <a:pt x="115" y="187"/>
                    </a:lnTo>
                    <a:close/>
                    <a:moveTo>
                      <a:pt x="7" y="235"/>
                    </a:moveTo>
                    <a:lnTo>
                      <a:pt x="7" y="236"/>
                    </a:lnTo>
                    <a:lnTo>
                      <a:pt x="7" y="235"/>
                    </a:lnTo>
                    <a:lnTo>
                      <a:pt x="24" y="244"/>
                    </a:lnTo>
                    <a:lnTo>
                      <a:pt x="7" y="235"/>
                    </a:lnTo>
                    <a:close/>
                    <a:moveTo>
                      <a:pt x="40" y="253"/>
                    </a:moveTo>
                    <a:lnTo>
                      <a:pt x="38" y="257"/>
                    </a:lnTo>
                    <a:lnTo>
                      <a:pt x="38" y="261"/>
                    </a:lnTo>
                    <a:lnTo>
                      <a:pt x="0" y="257"/>
                    </a:lnTo>
                    <a:lnTo>
                      <a:pt x="1" y="251"/>
                    </a:lnTo>
                    <a:lnTo>
                      <a:pt x="3" y="245"/>
                    </a:lnTo>
                    <a:lnTo>
                      <a:pt x="4" y="240"/>
                    </a:lnTo>
                    <a:lnTo>
                      <a:pt x="7" y="235"/>
                    </a:lnTo>
                    <a:lnTo>
                      <a:pt x="40" y="253"/>
                    </a:lnTo>
                    <a:close/>
                    <a:moveTo>
                      <a:pt x="38" y="261"/>
                    </a:moveTo>
                    <a:lnTo>
                      <a:pt x="37" y="267"/>
                    </a:lnTo>
                    <a:lnTo>
                      <a:pt x="38" y="261"/>
                    </a:lnTo>
                    <a:lnTo>
                      <a:pt x="19" y="259"/>
                    </a:lnTo>
                    <a:lnTo>
                      <a:pt x="38" y="261"/>
                    </a:lnTo>
                    <a:close/>
                    <a:moveTo>
                      <a:pt x="38" y="261"/>
                    </a:moveTo>
                    <a:lnTo>
                      <a:pt x="38" y="264"/>
                    </a:lnTo>
                    <a:lnTo>
                      <a:pt x="39" y="267"/>
                    </a:lnTo>
                    <a:lnTo>
                      <a:pt x="42" y="269"/>
                    </a:lnTo>
                    <a:lnTo>
                      <a:pt x="45" y="272"/>
                    </a:lnTo>
                    <a:lnTo>
                      <a:pt x="24" y="303"/>
                    </a:lnTo>
                    <a:lnTo>
                      <a:pt x="17" y="298"/>
                    </a:lnTo>
                    <a:lnTo>
                      <a:pt x="12" y="293"/>
                    </a:lnTo>
                    <a:lnTo>
                      <a:pt x="8" y="288"/>
                    </a:lnTo>
                    <a:lnTo>
                      <a:pt x="5" y="283"/>
                    </a:lnTo>
                    <a:lnTo>
                      <a:pt x="2" y="276"/>
                    </a:lnTo>
                    <a:lnTo>
                      <a:pt x="1" y="270"/>
                    </a:lnTo>
                    <a:lnTo>
                      <a:pt x="0" y="263"/>
                    </a:lnTo>
                    <a:lnTo>
                      <a:pt x="0" y="256"/>
                    </a:lnTo>
                    <a:lnTo>
                      <a:pt x="38" y="261"/>
                    </a:lnTo>
                    <a:close/>
                    <a:moveTo>
                      <a:pt x="45" y="272"/>
                    </a:moveTo>
                    <a:lnTo>
                      <a:pt x="53" y="277"/>
                    </a:lnTo>
                    <a:lnTo>
                      <a:pt x="64" y="281"/>
                    </a:lnTo>
                    <a:lnTo>
                      <a:pt x="75" y="286"/>
                    </a:lnTo>
                    <a:lnTo>
                      <a:pt x="89" y="289"/>
                    </a:lnTo>
                    <a:lnTo>
                      <a:pt x="81" y="326"/>
                    </a:lnTo>
                    <a:lnTo>
                      <a:pt x="64" y="322"/>
                    </a:lnTo>
                    <a:lnTo>
                      <a:pt x="48" y="316"/>
                    </a:lnTo>
                    <a:lnTo>
                      <a:pt x="35" y="310"/>
                    </a:lnTo>
                    <a:lnTo>
                      <a:pt x="24" y="303"/>
                    </a:lnTo>
                    <a:lnTo>
                      <a:pt x="45" y="272"/>
                    </a:lnTo>
                    <a:close/>
                    <a:moveTo>
                      <a:pt x="89" y="289"/>
                    </a:moveTo>
                    <a:lnTo>
                      <a:pt x="106" y="292"/>
                    </a:lnTo>
                    <a:lnTo>
                      <a:pt x="124" y="295"/>
                    </a:lnTo>
                    <a:lnTo>
                      <a:pt x="144" y="296"/>
                    </a:lnTo>
                    <a:lnTo>
                      <a:pt x="166" y="298"/>
                    </a:lnTo>
                    <a:lnTo>
                      <a:pt x="189" y="298"/>
                    </a:lnTo>
                    <a:lnTo>
                      <a:pt x="213" y="298"/>
                    </a:lnTo>
                    <a:lnTo>
                      <a:pt x="239" y="297"/>
                    </a:lnTo>
                    <a:lnTo>
                      <a:pt x="266" y="296"/>
                    </a:lnTo>
                    <a:lnTo>
                      <a:pt x="269" y="333"/>
                    </a:lnTo>
                    <a:lnTo>
                      <a:pt x="241" y="335"/>
                    </a:lnTo>
                    <a:lnTo>
                      <a:pt x="213" y="336"/>
                    </a:lnTo>
                    <a:lnTo>
                      <a:pt x="187" y="336"/>
                    </a:lnTo>
                    <a:lnTo>
                      <a:pt x="164" y="335"/>
                    </a:lnTo>
                    <a:lnTo>
                      <a:pt x="140" y="334"/>
                    </a:lnTo>
                    <a:lnTo>
                      <a:pt x="119" y="332"/>
                    </a:lnTo>
                    <a:lnTo>
                      <a:pt x="99" y="329"/>
                    </a:lnTo>
                    <a:lnTo>
                      <a:pt x="81" y="326"/>
                    </a:lnTo>
                    <a:lnTo>
                      <a:pt x="89" y="289"/>
                    </a:lnTo>
                    <a:close/>
                    <a:moveTo>
                      <a:pt x="270" y="333"/>
                    </a:moveTo>
                    <a:lnTo>
                      <a:pt x="271" y="333"/>
                    </a:lnTo>
                    <a:lnTo>
                      <a:pt x="269" y="333"/>
                    </a:lnTo>
                    <a:lnTo>
                      <a:pt x="267" y="314"/>
                    </a:lnTo>
                    <a:lnTo>
                      <a:pt x="270" y="333"/>
                    </a:lnTo>
                    <a:close/>
                    <a:moveTo>
                      <a:pt x="265" y="296"/>
                    </a:moveTo>
                    <a:lnTo>
                      <a:pt x="287" y="294"/>
                    </a:lnTo>
                    <a:lnTo>
                      <a:pt x="310" y="293"/>
                    </a:lnTo>
                    <a:lnTo>
                      <a:pt x="333" y="292"/>
                    </a:lnTo>
                    <a:lnTo>
                      <a:pt x="357" y="291"/>
                    </a:lnTo>
                    <a:lnTo>
                      <a:pt x="358" y="329"/>
                    </a:lnTo>
                    <a:lnTo>
                      <a:pt x="335" y="330"/>
                    </a:lnTo>
                    <a:lnTo>
                      <a:pt x="313" y="331"/>
                    </a:lnTo>
                    <a:lnTo>
                      <a:pt x="291" y="332"/>
                    </a:lnTo>
                    <a:lnTo>
                      <a:pt x="270" y="333"/>
                    </a:lnTo>
                    <a:lnTo>
                      <a:pt x="265" y="296"/>
                    </a:lnTo>
                    <a:close/>
                    <a:moveTo>
                      <a:pt x="357" y="291"/>
                    </a:moveTo>
                    <a:lnTo>
                      <a:pt x="385" y="291"/>
                    </a:lnTo>
                    <a:lnTo>
                      <a:pt x="413" y="290"/>
                    </a:lnTo>
                    <a:lnTo>
                      <a:pt x="440" y="288"/>
                    </a:lnTo>
                    <a:lnTo>
                      <a:pt x="467" y="286"/>
                    </a:lnTo>
                    <a:lnTo>
                      <a:pt x="494" y="281"/>
                    </a:lnTo>
                    <a:lnTo>
                      <a:pt x="521" y="277"/>
                    </a:lnTo>
                    <a:lnTo>
                      <a:pt x="546" y="271"/>
                    </a:lnTo>
                    <a:lnTo>
                      <a:pt x="570" y="263"/>
                    </a:lnTo>
                    <a:lnTo>
                      <a:pt x="583" y="258"/>
                    </a:lnTo>
                    <a:lnTo>
                      <a:pt x="594" y="253"/>
                    </a:lnTo>
                    <a:lnTo>
                      <a:pt x="604" y="246"/>
                    </a:lnTo>
                    <a:lnTo>
                      <a:pt x="614" y="240"/>
                    </a:lnTo>
                    <a:lnTo>
                      <a:pt x="625" y="233"/>
                    </a:lnTo>
                    <a:lnTo>
                      <a:pt x="635" y="226"/>
                    </a:lnTo>
                    <a:lnTo>
                      <a:pt x="644" y="217"/>
                    </a:lnTo>
                    <a:lnTo>
                      <a:pt x="653" y="207"/>
                    </a:lnTo>
                    <a:lnTo>
                      <a:pt x="661" y="198"/>
                    </a:lnTo>
                    <a:lnTo>
                      <a:pt x="668" y="187"/>
                    </a:lnTo>
                    <a:lnTo>
                      <a:pt x="675" y="175"/>
                    </a:lnTo>
                    <a:lnTo>
                      <a:pt x="681" y="163"/>
                    </a:lnTo>
                    <a:lnTo>
                      <a:pt x="688" y="150"/>
                    </a:lnTo>
                    <a:lnTo>
                      <a:pt x="692" y="135"/>
                    </a:lnTo>
                    <a:lnTo>
                      <a:pt x="697" y="120"/>
                    </a:lnTo>
                    <a:lnTo>
                      <a:pt x="700" y="104"/>
                    </a:lnTo>
                    <a:lnTo>
                      <a:pt x="737" y="111"/>
                    </a:lnTo>
                    <a:lnTo>
                      <a:pt x="733" y="130"/>
                    </a:lnTo>
                    <a:lnTo>
                      <a:pt x="728" y="148"/>
                    </a:lnTo>
                    <a:lnTo>
                      <a:pt x="723" y="164"/>
                    </a:lnTo>
                    <a:lnTo>
                      <a:pt x="715" y="180"/>
                    </a:lnTo>
                    <a:lnTo>
                      <a:pt x="709" y="194"/>
                    </a:lnTo>
                    <a:lnTo>
                      <a:pt x="701" y="207"/>
                    </a:lnTo>
                    <a:lnTo>
                      <a:pt x="693" y="221"/>
                    </a:lnTo>
                    <a:lnTo>
                      <a:pt x="683" y="232"/>
                    </a:lnTo>
                    <a:lnTo>
                      <a:pt x="674" y="242"/>
                    </a:lnTo>
                    <a:lnTo>
                      <a:pt x="664" y="253"/>
                    </a:lnTo>
                    <a:lnTo>
                      <a:pt x="653" y="262"/>
                    </a:lnTo>
                    <a:lnTo>
                      <a:pt x="642" y="270"/>
                    </a:lnTo>
                    <a:lnTo>
                      <a:pt x="630" y="277"/>
                    </a:lnTo>
                    <a:lnTo>
                      <a:pt x="618" y="285"/>
                    </a:lnTo>
                    <a:lnTo>
                      <a:pt x="605" y="291"/>
                    </a:lnTo>
                    <a:lnTo>
                      <a:pt x="593" y="296"/>
                    </a:lnTo>
                    <a:lnTo>
                      <a:pt x="579" y="301"/>
                    </a:lnTo>
                    <a:lnTo>
                      <a:pt x="566" y="305"/>
                    </a:lnTo>
                    <a:lnTo>
                      <a:pt x="552" y="309"/>
                    </a:lnTo>
                    <a:lnTo>
                      <a:pt x="538" y="312"/>
                    </a:lnTo>
                    <a:lnTo>
                      <a:pt x="508" y="319"/>
                    </a:lnTo>
                    <a:lnTo>
                      <a:pt x="480" y="322"/>
                    </a:lnTo>
                    <a:lnTo>
                      <a:pt x="450" y="325"/>
                    </a:lnTo>
                    <a:lnTo>
                      <a:pt x="419" y="327"/>
                    </a:lnTo>
                    <a:lnTo>
                      <a:pt x="389" y="328"/>
                    </a:lnTo>
                    <a:lnTo>
                      <a:pt x="358" y="329"/>
                    </a:lnTo>
                    <a:lnTo>
                      <a:pt x="357" y="291"/>
                    </a:lnTo>
                    <a:close/>
                    <a:moveTo>
                      <a:pt x="737" y="111"/>
                    </a:moveTo>
                    <a:lnTo>
                      <a:pt x="736" y="114"/>
                    </a:lnTo>
                    <a:lnTo>
                      <a:pt x="737" y="111"/>
                    </a:lnTo>
                    <a:lnTo>
                      <a:pt x="718" y="108"/>
                    </a:lnTo>
                    <a:lnTo>
                      <a:pt x="737" y="11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60" name="Freeform 2280">
                <a:extLst>
                  <a:ext uri="{FF2B5EF4-FFF2-40B4-BE49-F238E27FC236}">
                    <a16:creationId xmlns:a16="http://schemas.microsoft.com/office/drawing/2014/main" id="{25AD2DD2-0AB1-4235-9D77-691FF9E26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2" y="3412"/>
                <a:ext cx="24" cy="8"/>
              </a:xfrm>
              <a:custGeom>
                <a:avLst/>
                <a:gdLst>
                  <a:gd name="T0" fmla="*/ 1 w 363"/>
                  <a:gd name="T1" fmla="*/ 0 h 121"/>
                  <a:gd name="T2" fmla="*/ 1 w 363"/>
                  <a:gd name="T3" fmla="*/ 0 h 121"/>
                  <a:gd name="T4" fmla="*/ 1 w 363"/>
                  <a:gd name="T5" fmla="*/ 1 h 121"/>
                  <a:gd name="T6" fmla="*/ 1 w 363"/>
                  <a:gd name="T7" fmla="*/ 1 h 121"/>
                  <a:gd name="T8" fmla="*/ 1 w 363"/>
                  <a:gd name="T9" fmla="*/ 1 h 121"/>
                  <a:gd name="T10" fmla="*/ 0 w 363"/>
                  <a:gd name="T11" fmla="*/ 1 h 121"/>
                  <a:gd name="T12" fmla="*/ 0 w 363"/>
                  <a:gd name="T13" fmla="*/ 0 h 121"/>
                  <a:gd name="T14" fmla="*/ 0 w 363"/>
                  <a:gd name="T15" fmla="*/ 0 h 121"/>
                  <a:gd name="T16" fmla="*/ 0 w 363"/>
                  <a:gd name="T17" fmla="*/ 0 h 121"/>
                  <a:gd name="T18" fmla="*/ 0 w 363"/>
                  <a:gd name="T19" fmla="*/ 0 h 121"/>
                  <a:gd name="T20" fmla="*/ 0 w 363"/>
                  <a:gd name="T21" fmla="*/ 0 h 121"/>
                  <a:gd name="T22" fmla="*/ 0 w 363"/>
                  <a:gd name="T23" fmla="*/ 0 h 121"/>
                  <a:gd name="T24" fmla="*/ 0 w 363"/>
                  <a:gd name="T25" fmla="*/ 0 h 121"/>
                  <a:gd name="T26" fmla="*/ 0 w 363"/>
                  <a:gd name="T27" fmla="*/ 0 h 121"/>
                  <a:gd name="T28" fmla="*/ 0 w 363"/>
                  <a:gd name="T29" fmla="*/ 0 h 121"/>
                  <a:gd name="T30" fmla="*/ 0 w 363"/>
                  <a:gd name="T31" fmla="*/ 0 h 121"/>
                  <a:gd name="T32" fmla="*/ 0 w 363"/>
                  <a:gd name="T33" fmla="*/ 0 h 121"/>
                  <a:gd name="T34" fmla="*/ 0 w 363"/>
                  <a:gd name="T35" fmla="*/ 0 h 121"/>
                  <a:gd name="T36" fmla="*/ 1 w 363"/>
                  <a:gd name="T37" fmla="*/ 0 h 121"/>
                  <a:gd name="T38" fmla="*/ 1 w 363"/>
                  <a:gd name="T39" fmla="*/ 0 h 121"/>
                  <a:gd name="T40" fmla="*/ 1 w 363"/>
                  <a:gd name="T41" fmla="*/ 0 h 121"/>
                  <a:gd name="T42" fmla="*/ 1 w 363"/>
                  <a:gd name="T43" fmla="*/ 0 h 121"/>
                  <a:gd name="T44" fmla="*/ 1 w 363"/>
                  <a:gd name="T45" fmla="*/ 0 h 121"/>
                  <a:gd name="T46" fmla="*/ 1 w 363"/>
                  <a:gd name="T47" fmla="*/ 0 h 121"/>
                  <a:gd name="T48" fmla="*/ 1 w 363"/>
                  <a:gd name="T49" fmla="*/ 0 h 121"/>
                  <a:gd name="T50" fmla="*/ 2 w 363"/>
                  <a:gd name="T51" fmla="*/ 0 h 121"/>
                  <a:gd name="T52" fmla="*/ 2 w 363"/>
                  <a:gd name="T53" fmla="*/ 0 h 121"/>
                  <a:gd name="T54" fmla="*/ 2 w 363"/>
                  <a:gd name="T55" fmla="*/ 0 h 121"/>
                  <a:gd name="T56" fmla="*/ 2 w 363"/>
                  <a:gd name="T57" fmla="*/ 0 h 121"/>
                  <a:gd name="T58" fmla="*/ 2 w 363"/>
                  <a:gd name="T59" fmla="*/ 0 h 121"/>
                  <a:gd name="T60" fmla="*/ 2 w 363"/>
                  <a:gd name="T61" fmla="*/ 0 h 121"/>
                  <a:gd name="T62" fmla="*/ 2 w 363"/>
                  <a:gd name="T63" fmla="*/ 0 h 121"/>
                  <a:gd name="T64" fmla="*/ 1 w 363"/>
                  <a:gd name="T65" fmla="*/ 0 h 121"/>
                  <a:gd name="T66" fmla="*/ 1 w 363"/>
                  <a:gd name="T67" fmla="*/ 0 h 12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3" h="121">
                    <a:moveTo>
                      <a:pt x="250" y="97"/>
                    </a:moveTo>
                    <a:lnTo>
                      <a:pt x="240" y="101"/>
                    </a:lnTo>
                    <a:lnTo>
                      <a:pt x="231" y="105"/>
                    </a:lnTo>
                    <a:lnTo>
                      <a:pt x="220" y="108"/>
                    </a:lnTo>
                    <a:lnTo>
                      <a:pt x="209" y="112"/>
                    </a:lnTo>
                    <a:lnTo>
                      <a:pt x="195" y="116"/>
                    </a:lnTo>
                    <a:lnTo>
                      <a:pt x="183" y="118"/>
                    </a:lnTo>
                    <a:lnTo>
                      <a:pt x="169" y="120"/>
                    </a:lnTo>
                    <a:lnTo>
                      <a:pt x="155" y="121"/>
                    </a:lnTo>
                    <a:lnTo>
                      <a:pt x="141" y="121"/>
                    </a:lnTo>
                    <a:lnTo>
                      <a:pt x="127" y="121"/>
                    </a:lnTo>
                    <a:lnTo>
                      <a:pt x="113" y="119"/>
                    </a:lnTo>
                    <a:lnTo>
                      <a:pt x="98" y="116"/>
                    </a:lnTo>
                    <a:lnTo>
                      <a:pt x="85" y="111"/>
                    </a:lnTo>
                    <a:lnTo>
                      <a:pt x="72" y="105"/>
                    </a:lnTo>
                    <a:lnTo>
                      <a:pt x="58" y="98"/>
                    </a:lnTo>
                    <a:lnTo>
                      <a:pt x="47" y="89"/>
                    </a:lnTo>
                    <a:lnTo>
                      <a:pt x="36" y="80"/>
                    </a:lnTo>
                    <a:lnTo>
                      <a:pt x="26" y="70"/>
                    </a:lnTo>
                    <a:lnTo>
                      <a:pt x="18" y="61"/>
                    </a:lnTo>
                    <a:lnTo>
                      <a:pt x="12" y="52"/>
                    </a:lnTo>
                    <a:lnTo>
                      <a:pt x="7" y="44"/>
                    </a:lnTo>
                    <a:lnTo>
                      <a:pt x="3" y="35"/>
                    </a:lnTo>
                    <a:lnTo>
                      <a:pt x="1" y="28"/>
                    </a:lnTo>
                    <a:lnTo>
                      <a:pt x="0" y="21"/>
                    </a:lnTo>
                    <a:lnTo>
                      <a:pt x="1" y="15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10" y="4"/>
                    </a:lnTo>
                    <a:lnTo>
                      <a:pt x="15" y="3"/>
                    </a:lnTo>
                    <a:lnTo>
                      <a:pt x="22" y="3"/>
                    </a:lnTo>
                    <a:lnTo>
                      <a:pt x="30" y="4"/>
                    </a:lnTo>
                    <a:lnTo>
                      <a:pt x="39" y="9"/>
                    </a:lnTo>
                    <a:lnTo>
                      <a:pt x="59" y="16"/>
                    </a:lnTo>
                    <a:lnTo>
                      <a:pt x="80" y="23"/>
                    </a:lnTo>
                    <a:lnTo>
                      <a:pt x="103" y="29"/>
                    </a:lnTo>
                    <a:lnTo>
                      <a:pt x="126" y="34"/>
                    </a:lnTo>
                    <a:lnTo>
                      <a:pt x="139" y="36"/>
                    </a:lnTo>
                    <a:lnTo>
                      <a:pt x="152" y="36"/>
                    </a:lnTo>
                    <a:lnTo>
                      <a:pt x="165" y="36"/>
                    </a:lnTo>
                    <a:lnTo>
                      <a:pt x="179" y="35"/>
                    </a:lnTo>
                    <a:lnTo>
                      <a:pt x="193" y="33"/>
                    </a:lnTo>
                    <a:lnTo>
                      <a:pt x="208" y="30"/>
                    </a:lnTo>
                    <a:lnTo>
                      <a:pt x="223" y="25"/>
                    </a:lnTo>
                    <a:lnTo>
                      <a:pt x="238" y="19"/>
                    </a:lnTo>
                    <a:lnTo>
                      <a:pt x="255" y="13"/>
                    </a:lnTo>
                    <a:lnTo>
                      <a:pt x="272" y="8"/>
                    </a:lnTo>
                    <a:lnTo>
                      <a:pt x="290" y="3"/>
                    </a:lnTo>
                    <a:lnTo>
                      <a:pt x="306" y="1"/>
                    </a:lnTo>
                    <a:lnTo>
                      <a:pt x="322" y="0"/>
                    </a:lnTo>
                    <a:lnTo>
                      <a:pt x="336" y="0"/>
                    </a:lnTo>
                    <a:lnTo>
                      <a:pt x="342" y="1"/>
                    </a:lnTo>
                    <a:lnTo>
                      <a:pt x="348" y="2"/>
                    </a:lnTo>
                    <a:lnTo>
                      <a:pt x="353" y="3"/>
                    </a:lnTo>
                    <a:lnTo>
                      <a:pt x="357" y="5"/>
                    </a:lnTo>
                    <a:lnTo>
                      <a:pt x="360" y="8"/>
                    </a:lnTo>
                    <a:lnTo>
                      <a:pt x="362" y="11"/>
                    </a:lnTo>
                    <a:lnTo>
                      <a:pt x="363" y="14"/>
                    </a:lnTo>
                    <a:lnTo>
                      <a:pt x="363" y="17"/>
                    </a:lnTo>
                    <a:lnTo>
                      <a:pt x="362" y="21"/>
                    </a:lnTo>
                    <a:lnTo>
                      <a:pt x="359" y="25"/>
                    </a:lnTo>
                    <a:lnTo>
                      <a:pt x="356" y="30"/>
                    </a:lnTo>
                    <a:lnTo>
                      <a:pt x="351" y="35"/>
                    </a:lnTo>
                    <a:lnTo>
                      <a:pt x="343" y="41"/>
                    </a:lnTo>
                    <a:lnTo>
                      <a:pt x="335" y="48"/>
                    </a:lnTo>
                    <a:lnTo>
                      <a:pt x="326" y="55"/>
                    </a:lnTo>
                    <a:lnTo>
                      <a:pt x="315" y="62"/>
                    </a:lnTo>
                    <a:lnTo>
                      <a:pt x="286" y="79"/>
                    </a:lnTo>
                    <a:lnTo>
                      <a:pt x="250" y="9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61" name="Freeform 2281">
                <a:extLst>
                  <a:ext uri="{FF2B5EF4-FFF2-40B4-BE49-F238E27FC236}">
                    <a16:creationId xmlns:a16="http://schemas.microsoft.com/office/drawing/2014/main" id="{414FFA8E-47DB-4938-8765-1198472F0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0" y="3345"/>
                <a:ext cx="41" cy="26"/>
              </a:xfrm>
              <a:custGeom>
                <a:avLst/>
                <a:gdLst>
                  <a:gd name="T0" fmla="*/ 2 w 605"/>
                  <a:gd name="T1" fmla="*/ 1 h 392"/>
                  <a:gd name="T2" fmla="*/ 2 w 605"/>
                  <a:gd name="T3" fmla="*/ 1 h 392"/>
                  <a:gd name="T4" fmla="*/ 2 w 605"/>
                  <a:gd name="T5" fmla="*/ 1 h 392"/>
                  <a:gd name="T6" fmla="*/ 2 w 605"/>
                  <a:gd name="T7" fmla="*/ 1 h 392"/>
                  <a:gd name="T8" fmla="*/ 2 w 605"/>
                  <a:gd name="T9" fmla="*/ 1 h 392"/>
                  <a:gd name="T10" fmla="*/ 2 w 605"/>
                  <a:gd name="T11" fmla="*/ 1 h 392"/>
                  <a:gd name="T12" fmla="*/ 2 w 605"/>
                  <a:gd name="T13" fmla="*/ 1 h 392"/>
                  <a:gd name="T14" fmla="*/ 2 w 605"/>
                  <a:gd name="T15" fmla="*/ 1 h 392"/>
                  <a:gd name="T16" fmla="*/ 2 w 605"/>
                  <a:gd name="T17" fmla="*/ 1 h 392"/>
                  <a:gd name="T18" fmla="*/ 2 w 605"/>
                  <a:gd name="T19" fmla="*/ 0 h 392"/>
                  <a:gd name="T20" fmla="*/ 2 w 605"/>
                  <a:gd name="T21" fmla="*/ 0 h 392"/>
                  <a:gd name="T22" fmla="*/ 2 w 605"/>
                  <a:gd name="T23" fmla="*/ 0 h 392"/>
                  <a:gd name="T24" fmla="*/ 2 w 605"/>
                  <a:gd name="T25" fmla="*/ 0 h 392"/>
                  <a:gd name="T26" fmla="*/ 1 w 605"/>
                  <a:gd name="T27" fmla="*/ 0 h 392"/>
                  <a:gd name="T28" fmla="*/ 1 w 605"/>
                  <a:gd name="T29" fmla="*/ 0 h 392"/>
                  <a:gd name="T30" fmla="*/ 1 w 605"/>
                  <a:gd name="T31" fmla="*/ 0 h 392"/>
                  <a:gd name="T32" fmla="*/ 1 w 605"/>
                  <a:gd name="T33" fmla="*/ 0 h 392"/>
                  <a:gd name="T34" fmla="*/ 1 w 605"/>
                  <a:gd name="T35" fmla="*/ 0 h 392"/>
                  <a:gd name="T36" fmla="*/ 1 w 605"/>
                  <a:gd name="T37" fmla="*/ 0 h 392"/>
                  <a:gd name="T38" fmla="*/ 1 w 605"/>
                  <a:gd name="T39" fmla="*/ 0 h 392"/>
                  <a:gd name="T40" fmla="*/ 1 w 605"/>
                  <a:gd name="T41" fmla="*/ 0 h 392"/>
                  <a:gd name="T42" fmla="*/ 1 w 605"/>
                  <a:gd name="T43" fmla="*/ 0 h 392"/>
                  <a:gd name="T44" fmla="*/ 1 w 605"/>
                  <a:gd name="T45" fmla="*/ 0 h 392"/>
                  <a:gd name="T46" fmla="*/ 0 w 605"/>
                  <a:gd name="T47" fmla="*/ 0 h 392"/>
                  <a:gd name="T48" fmla="*/ 0 w 605"/>
                  <a:gd name="T49" fmla="*/ 0 h 392"/>
                  <a:gd name="T50" fmla="*/ 0 w 605"/>
                  <a:gd name="T51" fmla="*/ 0 h 392"/>
                  <a:gd name="T52" fmla="*/ 0 w 605"/>
                  <a:gd name="T53" fmla="*/ 0 h 392"/>
                  <a:gd name="T54" fmla="*/ 0 w 605"/>
                  <a:gd name="T55" fmla="*/ 0 h 392"/>
                  <a:gd name="T56" fmla="*/ 0 w 605"/>
                  <a:gd name="T57" fmla="*/ 0 h 392"/>
                  <a:gd name="T58" fmla="*/ 0 w 605"/>
                  <a:gd name="T59" fmla="*/ 0 h 392"/>
                  <a:gd name="T60" fmla="*/ 0 w 605"/>
                  <a:gd name="T61" fmla="*/ 0 h 392"/>
                  <a:gd name="T62" fmla="*/ 0 w 605"/>
                  <a:gd name="T63" fmla="*/ 0 h 392"/>
                  <a:gd name="T64" fmla="*/ 0 w 605"/>
                  <a:gd name="T65" fmla="*/ 0 h 392"/>
                  <a:gd name="T66" fmla="*/ 0 w 605"/>
                  <a:gd name="T67" fmla="*/ 0 h 392"/>
                  <a:gd name="T68" fmla="*/ 0 w 605"/>
                  <a:gd name="T69" fmla="*/ 1 h 392"/>
                  <a:gd name="T70" fmla="*/ 0 w 605"/>
                  <a:gd name="T71" fmla="*/ 1 h 392"/>
                  <a:gd name="T72" fmla="*/ 0 w 605"/>
                  <a:gd name="T73" fmla="*/ 1 h 392"/>
                  <a:gd name="T74" fmla="*/ 0 w 605"/>
                  <a:gd name="T75" fmla="*/ 1 h 392"/>
                  <a:gd name="T76" fmla="*/ 0 w 605"/>
                  <a:gd name="T77" fmla="*/ 1 h 392"/>
                  <a:gd name="T78" fmla="*/ 0 w 605"/>
                  <a:gd name="T79" fmla="*/ 1 h 392"/>
                  <a:gd name="T80" fmla="*/ 0 w 605"/>
                  <a:gd name="T81" fmla="*/ 1 h 392"/>
                  <a:gd name="T82" fmla="*/ 0 w 605"/>
                  <a:gd name="T83" fmla="*/ 1 h 392"/>
                  <a:gd name="T84" fmla="*/ 1 w 605"/>
                  <a:gd name="T85" fmla="*/ 1 h 392"/>
                  <a:gd name="T86" fmla="*/ 1 w 605"/>
                  <a:gd name="T87" fmla="*/ 2 h 392"/>
                  <a:gd name="T88" fmla="*/ 1 w 605"/>
                  <a:gd name="T89" fmla="*/ 2 h 392"/>
                  <a:gd name="T90" fmla="*/ 1 w 605"/>
                  <a:gd name="T91" fmla="*/ 2 h 392"/>
                  <a:gd name="T92" fmla="*/ 2 w 605"/>
                  <a:gd name="T93" fmla="*/ 2 h 392"/>
                  <a:gd name="T94" fmla="*/ 2 w 605"/>
                  <a:gd name="T95" fmla="*/ 2 h 392"/>
                  <a:gd name="T96" fmla="*/ 2 w 605"/>
                  <a:gd name="T97" fmla="*/ 2 h 392"/>
                  <a:gd name="T98" fmla="*/ 2 w 605"/>
                  <a:gd name="T99" fmla="*/ 2 h 392"/>
                  <a:gd name="T100" fmla="*/ 3 w 605"/>
                  <a:gd name="T101" fmla="*/ 2 h 392"/>
                  <a:gd name="T102" fmla="*/ 3 w 605"/>
                  <a:gd name="T103" fmla="*/ 2 h 392"/>
                  <a:gd name="T104" fmla="*/ 3 w 605"/>
                  <a:gd name="T105" fmla="*/ 2 h 392"/>
                  <a:gd name="T106" fmla="*/ 3 w 605"/>
                  <a:gd name="T107" fmla="*/ 2 h 392"/>
                  <a:gd name="T108" fmla="*/ 3 w 605"/>
                  <a:gd name="T109" fmla="*/ 2 h 392"/>
                  <a:gd name="T110" fmla="*/ 3 w 605"/>
                  <a:gd name="T111" fmla="*/ 2 h 392"/>
                  <a:gd name="T112" fmla="*/ 3 w 605"/>
                  <a:gd name="T113" fmla="*/ 1 h 392"/>
                  <a:gd name="T114" fmla="*/ 3 w 605"/>
                  <a:gd name="T115" fmla="*/ 1 h 39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605" h="392">
                    <a:moveTo>
                      <a:pt x="560" y="313"/>
                    </a:moveTo>
                    <a:lnTo>
                      <a:pt x="533" y="301"/>
                    </a:lnTo>
                    <a:lnTo>
                      <a:pt x="509" y="288"/>
                    </a:lnTo>
                    <a:lnTo>
                      <a:pt x="497" y="282"/>
                    </a:lnTo>
                    <a:lnTo>
                      <a:pt x="486" y="274"/>
                    </a:lnTo>
                    <a:lnTo>
                      <a:pt x="477" y="268"/>
                    </a:lnTo>
                    <a:lnTo>
                      <a:pt x="467" y="260"/>
                    </a:lnTo>
                    <a:lnTo>
                      <a:pt x="459" y="253"/>
                    </a:lnTo>
                    <a:lnTo>
                      <a:pt x="452" y="243"/>
                    </a:lnTo>
                    <a:lnTo>
                      <a:pt x="446" y="234"/>
                    </a:lnTo>
                    <a:lnTo>
                      <a:pt x="440" y="225"/>
                    </a:lnTo>
                    <a:lnTo>
                      <a:pt x="435" y="214"/>
                    </a:lnTo>
                    <a:lnTo>
                      <a:pt x="432" y="201"/>
                    </a:lnTo>
                    <a:lnTo>
                      <a:pt x="431" y="188"/>
                    </a:lnTo>
                    <a:lnTo>
                      <a:pt x="430" y="173"/>
                    </a:lnTo>
                    <a:lnTo>
                      <a:pt x="430" y="158"/>
                    </a:lnTo>
                    <a:lnTo>
                      <a:pt x="429" y="145"/>
                    </a:lnTo>
                    <a:lnTo>
                      <a:pt x="427" y="131"/>
                    </a:lnTo>
                    <a:lnTo>
                      <a:pt x="424" y="120"/>
                    </a:lnTo>
                    <a:lnTo>
                      <a:pt x="420" y="110"/>
                    </a:lnTo>
                    <a:lnTo>
                      <a:pt x="415" y="101"/>
                    </a:lnTo>
                    <a:lnTo>
                      <a:pt x="408" y="93"/>
                    </a:lnTo>
                    <a:lnTo>
                      <a:pt x="399" y="86"/>
                    </a:lnTo>
                    <a:lnTo>
                      <a:pt x="390" y="80"/>
                    </a:lnTo>
                    <a:lnTo>
                      <a:pt x="378" y="75"/>
                    </a:lnTo>
                    <a:lnTo>
                      <a:pt x="364" y="71"/>
                    </a:lnTo>
                    <a:lnTo>
                      <a:pt x="349" y="66"/>
                    </a:lnTo>
                    <a:lnTo>
                      <a:pt x="332" y="63"/>
                    </a:lnTo>
                    <a:lnTo>
                      <a:pt x="312" y="61"/>
                    </a:lnTo>
                    <a:lnTo>
                      <a:pt x="289" y="60"/>
                    </a:lnTo>
                    <a:lnTo>
                      <a:pt x="264" y="59"/>
                    </a:lnTo>
                    <a:lnTo>
                      <a:pt x="241" y="57"/>
                    </a:lnTo>
                    <a:lnTo>
                      <a:pt x="222" y="54"/>
                    </a:lnTo>
                    <a:lnTo>
                      <a:pt x="209" y="51"/>
                    </a:lnTo>
                    <a:lnTo>
                      <a:pt x="199" y="47"/>
                    </a:lnTo>
                    <a:lnTo>
                      <a:pt x="192" y="42"/>
                    </a:lnTo>
                    <a:lnTo>
                      <a:pt x="186" y="37"/>
                    </a:lnTo>
                    <a:lnTo>
                      <a:pt x="183" y="31"/>
                    </a:lnTo>
                    <a:lnTo>
                      <a:pt x="181" y="26"/>
                    </a:lnTo>
                    <a:lnTo>
                      <a:pt x="178" y="21"/>
                    </a:lnTo>
                    <a:lnTo>
                      <a:pt x="175" y="17"/>
                    </a:lnTo>
                    <a:lnTo>
                      <a:pt x="170" y="12"/>
                    </a:lnTo>
                    <a:lnTo>
                      <a:pt x="163" y="8"/>
                    </a:lnTo>
                    <a:lnTo>
                      <a:pt x="153" y="5"/>
                    </a:lnTo>
                    <a:lnTo>
                      <a:pt x="139" y="3"/>
                    </a:lnTo>
                    <a:lnTo>
                      <a:pt x="122" y="1"/>
                    </a:lnTo>
                    <a:lnTo>
                      <a:pt x="98" y="0"/>
                    </a:lnTo>
                    <a:lnTo>
                      <a:pt x="52" y="0"/>
                    </a:lnTo>
                    <a:lnTo>
                      <a:pt x="22" y="1"/>
                    </a:lnTo>
                    <a:lnTo>
                      <a:pt x="11" y="2"/>
                    </a:lnTo>
                    <a:lnTo>
                      <a:pt x="5" y="3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1"/>
                    </a:lnTo>
                    <a:lnTo>
                      <a:pt x="4" y="14"/>
                    </a:lnTo>
                    <a:lnTo>
                      <a:pt x="9" y="19"/>
                    </a:lnTo>
                    <a:lnTo>
                      <a:pt x="17" y="25"/>
                    </a:lnTo>
                    <a:lnTo>
                      <a:pt x="35" y="40"/>
                    </a:lnTo>
                    <a:lnTo>
                      <a:pt x="57" y="59"/>
                    </a:lnTo>
                    <a:lnTo>
                      <a:pt x="63" y="64"/>
                    </a:lnTo>
                    <a:lnTo>
                      <a:pt x="67" y="71"/>
                    </a:lnTo>
                    <a:lnTo>
                      <a:pt x="71" y="78"/>
                    </a:lnTo>
                    <a:lnTo>
                      <a:pt x="75" y="85"/>
                    </a:lnTo>
                    <a:lnTo>
                      <a:pt x="77" y="92"/>
                    </a:lnTo>
                    <a:lnTo>
                      <a:pt x="79" y="100"/>
                    </a:lnTo>
                    <a:lnTo>
                      <a:pt x="81" y="109"/>
                    </a:lnTo>
                    <a:lnTo>
                      <a:pt x="82" y="118"/>
                    </a:lnTo>
                    <a:lnTo>
                      <a:pt x="84" y="136"/>
                    </a:lnTo>
                    <a:lnTo>
                      <a:pt x="84" y="155"/>
                    </a:lnTo>
                    <a:lnTo>
                      <a:pt x="83" y="175"/>
                    </a:lnTo>
                    <a:lnTo>
                      <a:pt x="83" y="195"/>
                    </a:lnTo>
                    <a:lnTo>
                      <a:pt x="82" y="215"/>
                    </a:lnTo>
                    <a:lnTo>
                      <a:pt x="81" y="233"/>
                    </a:lnTo>
                    <a:lnTo>
                      <a:pt x="81" y="252"/>
                    </a:lnTo>
                    <a:lnTo>
                      <a:pt x="83" y="268"/>
                    </a:lnTo>
                    <a:lnTo>
                      <a:pt x="84" y="275"/>
                    </a:lnTo>
                    <a:lnTo>
                      <a:pt x="87" y="283"/>
                    </a:lnTo>
                    <a:lnTo>
                      <a:pt x="89" y="290"/>
                    </a:lnTo>
                    <a:lnTo>
                      <a:pt x="91" y="296"/>
                    </a:lnTo>
                    <a:lnTo>
                      <a:pt x="95" y="301"/>
                    </a:lnTo>
                    <a:lnTo>
                      <a:pt x="99" y="306"/>
                    </a:lnTo>
                    <a:lnTo>
                      <a:pt x="103" y="310"/>
                    </a:lnTo>
                    <a:lnTo>
                      <a:pt x="109" y="313"/>
                    </a:lnTo>
                    <a:lnTo>
                      <a:pt x="135" y="327"/>
                    </a:lnTo>
                    <a:lnTo>
                      <a:pt x="166" y="340"/>
                    </a:lnTo>
                    <a:lnTo>
                      <a:pt x="200" y="354"/>
                    </a:lnTo>
                    <a:lnTo>
                      <a:pt x="237" y="365"/>
                    </a:lnTo>
                    <a:lnTo>
                      <a:pt x="255" y="371"/>
                    </a:lnTo>
                    <a:lnTo>
                      <a:pt x="275" y="376"/>
                    </a:lnTo>
                    <a:lnTo>
                      <a:pt x="294" y="380"/>
                    </a:lnTo>
                    <a:lnTo>
                      <a:pt x="314" y="384"/>
                    </a:lnTo>
                    <a:lnTo>
                      <a:pt x="334" y="388"/>
                    </a:lnTo>
                    <a:lnTo>
                      <a:pt x="352" y="390"/>
                    </a:lnTo>
                    <a:lnTo>
                      <a:pt x="372" y="391"/>
                    </a:lnTo>
                    <a:lnTo>
                      <a:pt x="389" y="392"/>
                    </a:lnTo>
                    <a:lnTo>
                      <a:pt x="430" y="391"/>
                    </a:lnTo>
                    <a:lnTo>
                      <a:pt x="477" y="390"/>
                    </a:lnTo>
                    <a:lnTo>
                      <a:pt x="500" y="388"/>
                    </a:lnTo>
                    <a:lnTo>
                      <a:pt x="523" y="386"/>
                    </a:lnTo>
                    <a:lnTo>
                      <a:pt x="544" y="382"/>
                    </a:lnTo>
                    <a:lnTo>
                      <a:pt x="563" y="379"/>
                    </a:lnTo>
                    <a:lnTo>
                      <a:pt x="580" y="374"/>
                    </a:lnTo>
                    <a:lnTo>
                      <a:pt x="593" y="369"/>
                    </a:lnTo>
                    <a:lnTo>
                      <a:pt x="598" y="366"/>
                    </a:lnTo>
                    <a:lnTo>
                      <a:pt x="602" y="363"/>
                    </a:lnTo>
                    <a:lnTo>
                      <a:pt x="604" y="360"/>
                    </a:lnTo>
                    <a:lnTo>
                      <a:pt x="605" y="356"/>
                    </a:lnTo>
                    <a:lnTo>
                      <a:pt x="605" y="352"/>
                    </a:lnTo>
                    <a:lnTo>
                      <a:pt x="604" y="347"/>
                    </a:lnTo>
                    <a:lnTo>
                      <a:pt x="601" y="342"/>
                    </a:lnTo>
                    <a:lnTo>
                      <a:pt x="596" y="337"/>
                    </a:lnTo>
                    <a:lnTo>
                      <a:pt x="590" y="332"/>
                    </a:lnTo>
                    <a:lnTo>
                      <a:pt x="582" y="327"/>
                    </a:lnTo>
                    <a:lnTo>
                      <a:pt x="571" y="321"/>
                    </a:lnTo>
                    <a:lnTo>
                      <a:pt x="560" y="313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62" name="Freeform 2282">
                <a:extLst>
                  <a:ext uri="{FF2B5EF4-FFF2-40B4-BE49-F238E27FC236}">
                    <a16:creationId xmlns:a16="http://schemas.microsoft.com/office/drawing/2014/main" id="{0F2D94C0-B338-4058-B462-E30959691A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37" y="3344"/>
                <a:ext cx="51" cy="28"/>
              </a:xfrm>
              <a:custGeom>
                <a:avLst/>
                <a:gdLst>
                  <a:gd name="T0" fmla="*/ 3 w 762"/>
                  <a:gd name="T1" fmla="*/ 1 h 429"/>
                  <a:gd name="T2" fmla="*/ 2 w 762"/>
                  <a:gd name="T3" fmla="*/ 1 h 429"/>
                  <a:gd name="T4" fmla="*/ 2 w 762"/>
                  <a:gd name="T5" fmla="*/ 1 h 429"/>
                  <a:gd name="T6" fmla="*/ 2 w 762"/>
                  <a:gd name="T7" fmla="*/ 1 h 429"/>
                  <a:gd name="T8" fmla="*/ 2 w 762"/>
                  <a:gd name="T9" fmla="*/ 1 h 429"/>
                  <a:gd name="T10" fmla="*/ 2 w 762"/>
                  <a:gd name="T11" fmla="*/ 1 h 429"/>
                  <a:gd name="T12" fmla="*/ 2 w 762"/>
                  <a:gd name="T13" fmla="*/ 1 h 429"/>
                  <a:gd name="T14" fmla="*/ 2 w 762"/>
                  <a:gd name="T15" fmla="*/ 1 h 429"/>
                  <a:gd name="T16" fmla="*/ 2 w 762"/>
                  <a:gd name="T17" fmla="*/ 1 h 429"/>
                  <a:gd name="T18" fmla="*/ 2 w 762"/>
                  <a:gd name="T19" fmla="*/ 0 h 429"/>
                  <a:gd name="T20" fmla="*/ 2 w 762"/>
                  <a:gd name="T21" fmla="*/ 1 h 429"/>
                  <a:gd name="T22" fmla="*/ 2 w 762"/>
                  <a:gd name="T23" fmla="*/ 0 h 429"/>
                  <a:gd name="T24" fmla="*/ 1 w 762"/>
                  <a:gd name="T25" fmla="*/ 0 h 429"/>
                  <a:gd name="T26" fmla="*/ 2 w 762"/>
                  <a:gd name="T27" fmla="*/ 0 h 429"/>
                  <a:gd name="T28" fmla="*/ 2 w 762"/>
                  <a:gd name="T29" fmla="*/ 0 h 429"/>
                  <a:gd name="T30" fmla="*/ 1 w 762"/>
                  <a:gd name="T31" fmla="*/ 0 h 429"/>
                  <a:gd name="T32" fmla="*/ 1 w 762"/>
                  <a:gd name="T33" fmla="*/ 0 h 429"/>
                  <a:gd name="T34" fmla="*/ 1 w 762"/>
                  <a:gd name="T35" fmla="*/ 0 h 429"/>
                  <a:gd name="T36" fmla="*/ 1 w 762"/>
                  <a:gd name="T37" fmla="*/ 0 h 429"/>
                  <a:gd name="T38" fmla="*/ 1 w 762"/>
                  <a:gd name="T39" fmla="*/ 0 h 429"/>
                  <a:gd name="T40" fmla="*/ 1 w 762"/>
                  <a:gd name="T41" fmla="*/ 1 h 429"/>
                  <a:gd name="T42" fmla="*/ 1 w 762"/>
                  <a:gd name="T43" fmla="*/ 0 h 429"/>
                  <a:gd name="T44" fmla="*/ 1 w 762"/>
                  <a:gd name="T45" fmla="*/ 0 h 429"/>
                  <a:gd name="T46" fmla="*/ 1 w 762"/>
                  <a:gd name="T47" fmla="*/ 0 h 429"/>
                  <a:gd name="T48" fmla="*/ 1 w 762"/>
                  <a:gd name="T49" fmla="*/ 0 h 429"/>
                  <a:gd name="T50" fmla="*/ 1 w 762"/>
                  <a:gd name="T51" fmla="*/ 0 h 429"/>
                  <a:gd name="T52" fmla="*/ 0 w 762"/>
                  <a:gd name="T53" fmla="*/ 0 h 429"/>
                  <a:gd name="T54" fmla="*/ 1 w 762"/>
                  <a:gd name="T55" fmla="*/ 0 h 429"/>
                  <a:gd name="T56" fmla="*/ 0 w 762"/>
                  <a:gd name="T57" fmla="*/ 0 h 429"/>
                  <a:gd name="T58" fmla="*/ 0 w 762"/>
                  <a:gd name="T59" fmla="*/ 0 h 429"/>
                  <a:gd name="T60" fmla="*/ 0 w 762"/>
                  <a:gd name="T61" fmla="*/ 0 h 429"/>
                  <a:gd name="T62" fmla="*/ 0 w 762"/>
                  <a:gd name="T63" fmla="*/ 0 h 429"/>
                  <a:gd name="T64" fmla="*/ 1 w 762"/>
                  <a:gd name="T65" fmla="*/ 0 h 429"/>
                  <a:gd name="T66" fmla="*/ 1 w 762"/>
                  <a:gd name="T67" fmla="*/ 1 h 429"/>
                  <a:gd name="T68" fmla="*/ 0 w 762"/>
                  <a:gd name="T69" fmla="*/ 1 h 429"/>
                  <a:gd name="T70" fmla="*/ 0 w 762"/>
                  <a:gd name="T71" fmla="*/ 1 h 429"/>
                  <a:gd name="T72" fmla="*/ 0 w 762"/>
                  <a:gd name="T73" fmla="*/ 0 h 429"/>
                  <a:gd name="T74" fmla="*/ 1 w 762"/>
                  <a:gd name="T75" fmla="*/ 1 h 429"/>
                  <a:gd name="T76" fmla="*/ 1 w 762"/>
                  <a:gd name="T77" fmla="*/ 1 h 429"/>
                  <a:gd name="T78" fmla="*/ 1 w 762"/>
                  <a:gd name="T79" fmla="*/ 1 h 429"/>
                  <a:gd name="T80" fmla="*/ 0 w 762"/>
                  <a:gd name="T81" fmla="*/ 1 h 429"/>
                  <a:gd name="T82" fmla="*/ 0 w 762"/>
                  <a:gd name="T83" fmla="*/ 1 h 429"/>
                  <a:gd name="T84" fmla="*/ 1 w 762"/>
                  <a:gd name="T85" fmla="*/ 2 h 429"/>
                  <a:gd name="T86" fmla="*/ 1 w 762"/>
                  <a:gd name="T87" fmla="*/ 2 h 429"/>
                  <a:gd name="T88" fmla="*/ 1 w 762"/>
                  <a:gd name="T89" fmla="*/ 2 h 429"/>
                  <a:gd name="T90" fmla="*/ 2 w 762"/>
                  <a:gd name="T91" fmla="*/ 2 h 429"/>
                  <a:gd name="T92" fmla="*/ 2 w 762"/>
                  <a:gd name="T93" fmla="*/ 2 h 429"/>
                  <a:gd name="T94" fmla="*/ 1 w 762"/>
                  <a:gd name="T95" fmla="*/ 2 h 429"/>
                  <a:gd name="T96" fmla="*/ 2 w 762"/>
                  <a:gd name="T97" fmla="*/ 2 h 429"/>
                  <a:gd name="T98" fmla="*/ 3 w 762"/>
                  <a:gd name="T99" fmla="*/ 2 h 429"/>
                  <a:gd name="T100" fmla="*/ 2 w 762"/>
                  <a:gd name="T101" fmla="*/ 2 h 429"/>
                  <a:gd name="T102" fmla="*/ 2 w 762"/>
                  <a:gd name="T103" fmla="*/ 2 h 429"/>
                  <a:gd name="T104" fmla="*/ 3 w 762"/>
                  <a:gd name="T105" fmla="*/ 2 h 429"/>
                  <a:gd name="T106" fmla="*/ 3 w 762"/>
                  <a:gd name="T107" fmla="*/ 2 h 429"/>
                  <a:gd name="T108" fmla="*/ 3 w 762"/>
                  <a:gd name="T109" fmla="*/ 2 h 429"/>
                  <a:gd name="T110" fmla="*/ 3 w 762"/>
                  <a:gd name="T111" fmla="*/ 2 h 429"/>
                  <a:gd name="T112" fmla="*/ 3 w 762"/>
                  <a:gd name="T113" fmla="*/ 2 h 429"/>
                  <a:gd name="T114" fmla="*/ 3 w 762"/>
                  <a:gd name="T115" fmla="*/ 2 h 429"/>
                  <a:gd name="T116" fmla="*/ 3 w 762"/>
                  <a:gd name="T117" fmla="*/ 1 h 429"/>
                  <a:gd name="T118" fmla="*/ 3 w 762"/>
                  <a:gd name="T119" fmla="*/ 2 h 42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762" h="429">
                    <a:moveTo>
                      <a:pt x="595" y="350"/>
                    </a:moveTo>
                    <a:lnTo>
                      <a:pt x="585" y="345"/>
                    </a:lnTo>
                    <a:lnTo>
                      <a:pt x="582" y="343"/>
                    </a:lnTo>
                    <a:lnTo>
                      <a:pt x="599" y="310"/>
                    </a:lnTo>
                    <a:lnTo>
                      <a:pt x="608" y="314"/>
                    </a:lnTo>
                    <a:lnTo>
                      <a:pt x="612" y="316"/>
                    </a:lnTo>
                    <a:lnTo>
                      <a:pt x="595" y="350"/>
                    </a:lnTo>
                    <a:close/>
                    <a:moveTo>
                      <a:pt x="582" y="343"/>
                    </a:moveTo>
                    <a:lnTo>
                      <a:pt x="556" y="330"/>
                    </a:lnTo>
                    <a:lnTo>
                      <a:pt x="531" y="317"/>
                    </a:lnTo>
                    <a:lnTo>
                      <a:pt x="521" y="310"/>
                    </a:lnTo>
                    <a:lnTo>
                      <a:pt x="509" y="303"/>
                    </a:lnTo>
                    <a:lnTo>
                      <a:pt x="500" y="295"/>
                    </a:lnTo>
                    <a:lnTo>
                      <a:pt x="491" y="287"/>
                    </a:lnTo>
                    <a:lnTo>
                      <a:pt x="484" y="279"/>
                    </a:lnTo>
                    <a:lnTo>
                      <a:pt x="476" y="270"/>
                    </a:lnTo>
                    <a:lnTo>
                      <a:pt x="470" y="259"/>
                    </a:lnTo>
                    <a:lnTo>
                      <a:pt x="465" y="248"/>
                    </a:lnTo>
                    <a:lnTo>
                      <a:pt x="461" y="236"/>
                    </a:lnTo>
                    <a:lnTo>
                      <a:pt x="458" y="222"/>
                    </a:lnTo>
                    <a:lnTo>
                      <a:pt x="456" y="208"/>
                    </a:lnTo>
                    <a:lnTo>
                      <a:pt x="456" y="192"/>
                    </a:lnTo>
                    <a:lnTo>
                      <a:pt x="493" y="192"/>
                    </a:lnTo>
                    <a:lnTo>
                      <a:pt x="494" y="204"/>
                    </a:lnTo>
                    <a:lnTo>
                      <a:pt x="495" y="215"/>
                    </a:lnTo>
                    <a:lnTo>
                      <a:pt x="498" y="224"/>
                    </a:lnTo>
                    <a:lnTo>
                      <a:pt x="501" y="234"/>
                    </a:lnTo>
                    <a:lnTo>
                      <a:pt x="505" y="242"/>
                    </a:lnTo>
                    <a:lnTo>
                      <a:pt x="510" y="250"/>
                    </a:lnTo>
                    <a:lnTo>
                      <a:pt x="517" y="257"/>
                    </a:lnTo>
                    <a:lnTo>
                      <a:pt x="523" y="264"/>
                    </a:lnTo>
                    <a:lnTo>
                      <a:pt x="530" y="271"/>
                    </a:lnTo>
                    <a:lnTo>
                      <a:pt x="538" y="276"/>
                    </a:lnTo>
                    <a:lnTo>
                      <a:pt x="547" y="282"/>
                    </a:lnTo>
                    <a:lnTo>
                      <a:pt x="557" y="287"/>
                    </a:lnTo>
                    <a:lnTo>
                      <a:pt x="576" y="299"/>
                    </a:lnTo>
                    <a:lnTo>
                      <a:pt x="599" y="310"/>
                    </a:lnTo>
                    <a:lnTo>
                      <a:pt x="582" y="343"/>
                    </a:lnTo>
                    <a:close/>
                    <a:moveTo>
                      <a:pt x="456" y="192"/>
                    </a:moveTo>
                    <a:lnTo>
                      <a:pt x="455" y="179"/>
                    </a:lnTo>
                    <a:lnTo>
                      <a:pt x="455" y="168"/>
                    </a:lnTo>
                    <a:lnTo>
                      <a:pt x="453" y="157"/>
                    </a:lnTo>
                    <a:lnTo>
                      <a:pt x="451" y="147"/>
                    </a:lnTo>
                    <a:lnTo>
                      <a:pt x="448" y="139"/>
                    </a:lnTo>
                    <a:lnTo>
                      <a:pt x="443" y="132"/>
                    </a:lnTo>
                    <a:lnTo>
                      <a:pt x="438" y="126"/>
                    </a:lnTo>
                    <a:lnTo>
                      <a:pt x="433" y="120"/>
                    </a:lnTo>
                    <a:lnTo>
                      <a:pt x="455" y="90"/>
                    </a:lnTo>
                    <a:lnTo>
                      <a:pt x="465" y="99"/>
                    </a:lnTo>
                    <a:lnTo>
                      <a:pt x="473" y="108"/>
                    </a:lnTo>
                    <a:lnTo>
                      <a:pt x="481" y="119"/>
                    </a:lnTo>
                    <a:lnTo>
                      <a:pt x="486" y="131"/>
                    </a:lnTo>
                    <a:lnTo>
                      <a:pt x="489" y="144"/>
                    </a:lnTo>
                    <a:lnTo>
                      <a:pt x="492" y="160"/>
                    </a:lnTo>
                    <a:lnTo>
                      <a:pt x="493" y="175"/>
                    </a:lnTo>
                    <a:lnTo>
                      <a:pt x="493" y="192"/>
                    </a:lnTo>
                    <a:lnTo>
                      <a:pt x="456" y="192"/>
                    </a:lnTo>
                    <a:close/>
                    <a:moveTo>
                      <a:pt x="433" y="120"/>
                    </a:moveTo>
                    <a:lnTo>
                      <a:pt x="424" y="114"/>
                    </a:lnTo>
                    <a:lnTo>
                      <a:pt x="414" y="110"/>
                    </a:lnTo>
                    <a:lnTo>
                      <a:pt x="401" y="106"/>
                    </a:lnTo>
                    <a:lnTo>
                      <a:pt x="387" y="103"/>
                    </a:lnTo>
                    <a:lnTo>
                      <a:pt x="370" y="101"/>
                    </a:lnTo>
                    <a:lnTo>
                      <a:pt x="352" y="99"/>
                    </a:lnTo>
                    <a:lnTo>
                      <a:pt x="331" y="98"/>
                    </a:lnTo>
                    <a:lnTo>
                      <a:pt x="308" y="97"/>
                    </a:lnTo>
                    <a:lnTo>
                      <a:pt x="309" y="59"/>
                    </a:lnTo>
                    <a:lnTo>
                      <a:pt x="335" y="61"/>
                    </a:lnTo>
                    <a:lnTo>
                      <a:pt x="359" y="62"/>
                    </a:lnTo>
                    <a:lnTo>
                      <a:pt x="380" y="65"/>
                    </a:lnTo>
                    <a:lnTo>
                      <a:pt x="399" y="68"/>
                    </a:lnTo>
                    <a:lnTo>
                      <a:pt x="416" y="72"/>
                    </a:lnTo>
                    <a:lnTo>
                      <a:pt x="431" y="76"/>
                    </a:lnTo>
                    <a:lnTo>
                      <a:pt x="443" y="82"/>
                    </a:lnTo>
                    <a:lnTo>
                      <a:pt x="455" y="90"/>
                    </a:lnTo>
                    <a:lnTo>
                      <a:pt x="433" y="120"/>
                    </a:lnTo>
                    <a:close/>
                    <a:moveTo>
                      <a:pt x="308" y="97"/>
                    </a:moveTo>
                    <a:lnTo>
                      <a:pt x="307" y="97"/>
                    </a:lnTo>
                    <a:lnTo>
                      <a:pt x="308" y="78"/>
                    </a:lnTo>
                    <a:lnTo>
                      <a:pt x="308" y="97"/>
                    </a:lnTo>
                    <a:close/>
                    <a:moveTo>
                      <a:pt x="307" y="97"/>
                    </a:moveTo>
                    <a:lnTo>
                      <a:pt x="280" y="95"/>
                    </a:lnTo>
                    <a:lnTo>
                      <a:pt x="258" y="91"/>
                    </a:lnTo>
                    <a:lnTo>
                      <a:pt x="250" y="89"/>
                    </a:lnTo>
                    <a:lnTo>
                      <a:pt x="243" y="86"/>
                    </a:lnTo>
                    <a:lnTo>
                      <a:pt x="236" y="83"/>
                    </a:lnTo>
                    <a:lnTo>
                      <a:pt x="230" y="81"/>
                    </a:lnTo>
                    <a:lnTo>
                      <a:pt x="225" y="78"/>
                    </a:lnTo>
                    <a:lnTo>
                      <a:pt x="222" y="74"/>
                    </a:lnTo>
                    <a:lnTo>
                      <a:pt x="218" y="71"/>
                    </a:lnTo>
                    <a:lnTo>
                      <a:pt x="216" y="68"/>
                    </a:lnTo>
                    <a:lnTo>
                      <a:pt x="212" y="61"/>
                    </a:lnTo>
                    <a:lnTo>
                      <a:pt x="208" y="54"/>
                    </a:lnTo>
                    <a:lnTo>
                      <a:pt x="242" y="38"/>
                    </a:lnTo>
                    <a:lnTo>
                      <a:pt x="244" y="41"/>
                    </a:lnTo>
                    <a:lnTo>
                      <a:pt x="246" y="44"/>
                    </a:lnTo>
                    <a:lnTo>
                      <a:pt x="250" y="47"/>
                    </a:lnTo>
                    <a:lnTo>
                      <a:pt x="255" y="50"/>
                    </a:lnTo>
                    <a:lnTo>
                      <a:pt x="263" y="54"/>
                    </a:lnTo>
                    <a:lnTo>
                      <a:pt x="275" y="56"/>
                    </a:lnTo>
                    <a:lnTo>
                      <a:pt x="289" y="58"/>
                    </a:lnTo>
                    <a:lnTo>
                      <a:pt x="309" y="59"/>
                    </a:lnTo>
                    <a:lnTo>
                      <a:pt x="307" y="97"/>
                    </a:lnTo>
                    <a:close/>
                    <a:moveTo>
                      <a:pt x="242" y="38"/>
                    </a:moveTo>
                    <a:lnTo>
                      <a:pt x="287" y="135"/>
                    </a:lnTo>
                    <a:lnTo>
                      <a:pt x="242" y="38"/>
                    </a:lnTo>
                    <a:lnTo>
                      <a:pt x="225" y="46"/>
                    </a:lnTo>
                    <a:lnTo>
                      <a:pt x="242" y="38"/>
                    </a:lnTo>
                    <a:close/>
                    <a:moveTo>
                      <a:pt x="208" y="54"/>
                    </a:moveTo>
                    <a:lnTo>
                      <a:pt x="207" y="50"/>
                    </a:lnTo>
                    <a:lnTo>
                      <a:pt x="205" y="47"/>
                    </a:lnTo>
                    <a:lnTo>
                      <a:pt x="201" y="45"/>
                    </a:lnTo>
                    <a:lnTo>
                      <a:pt x="195" y="42"/>
                    </a:lnTo>
                    <a:lnTo>
                      <a:pt x="187" y="40"/>
                    </a:lnTo>
                    <a:lnTo>
                      <a:pt x="176" y="39"/>
                    </a:lnTo>
                    <a:lnTo>
                      <a:pt x="161" y="38"/>
                    </a:lnTo>
                    <a:lnTo>
                      <a:pt x="142" y="38"/>
                    </a:lnTo>
                    <a:lnTo>
                      <a:pt x="142" y="0"/>
                    </a:lnTo>
                    <a:lnTo>
                      <a:pt x="170" y="1"/>
                    </a:lnTo>
                    <a:lnTo>
                      <a:pt x="191" y="3"/>
                    </a:lnTo>
                    <a:lnTo>
                      <a:pt x="199" y="5"/>
                    </a:lnTo>
                    <a:lnTo>
                      <a:pt x="208" y="7"/>
                    </a:lnTo>
                    <a:lnTo>
                      <a:pt x="214" y="9"/>
                    </a:lnTo>
                    <a:lnTo>
                      <a:pt x="219" y="11"/>
                    </a:lnTo>
                    <a:lnTo>
                      <a:pt x="224" y="14"/>
                    </a:lnTo>
                    <a:lnTo>
                      <a:pt x="228" y="17"/>
                    </a:lnTo>
                    <a:lnTo>
                      <a:pt x="231" y="21"/>
                    </a:lnTo>
                    <a:lnTo>
                      <a:pt x="234" y="24"/>
                    </a:lnTo>
                    <a:lnTo>
                      <a:pt x="239" y="31"/>
                    </a:lnTo>
                    <a:lnTo>
                      <a:pt x="242" y="38"/>
                    </a:lnTo>
                    <a:lnTo>
                      <a:pt x="208" y="54"/>
                    </a:lnTo>
                    <a:close/>
                    <a:moveTo>
                      <a:pt x="142" y="38"/>
                    </a:moveTo>
                    <a:lnTo>
                      <a:pt x="117" y="38"/>
                    </a:lnTo>
                    <a:lnTo>
                      <a:pt x="101" y="38"/>
                    </a:lnTo>
                    <a:lnTo>
                      <a:pt x="94" y="38"/>
                    </a:lnTo>
                    <a:lnTo>
                      <a:pt x="91" y="39"/>
                    </a:lnTo>
                    <a:lnTo>
                      <a:pt x="89" y="40"/>
                    </a:lnTo>
                    <a:lnTo>
                      <a:pt x="88" y="41"/>
                    </a:lnTo>
                    <a:lnTo>
                      <a:pt x="96" y="49"/>
                    </a:lnTo>
                    <a:lnTo>
                      <a:pt x="114" y="64"/>
                    </a:lnTo>
                    <a:lnTo>
                      <a:pt x="88" y="92"/>
                    </a:lnTo>
                    <a:lnTo>
                      <a:pt x="54" y="62"/>
                    </a:lnTo>
                    <a:lnTo>
                      <a:pt x="26" y="39"/>
                    </a:lnTo>
                    <a:lnTo>
                      <a:pt x="15" y="30"/>
                    </a:lnTo>
                    <a:lnTo>
                      <a:pt x="7" y="23"/>
                    </a:lnTo>
                    <a:lnTo>
                      <a:pt x="4" y="20"/>
                    </a:lnTo>
                    <a:lnTo>
                      <a:pt x="2" y="16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1" y="8"/>
                    </a:lnTo>
                    <a:lnTo>
                      <a:pt x="4" y="6"/>
                    </a:lnTo>
                    <a:lnTo>
                      <a:pt x="7" y="5"/>
                    </a:lnTo>
                    <a:lnTo>
                      <a:pt x="16" y="3"/>
                    </a:lnTo>
                    <a:lnTo>
                      <a:pt x="31" y="1"/>
                    </a:lnTo>
                    <a:lnTo>
                      <a:pt x="75" y="0"/>
                    </a:lnTo>
                    <a:lnTo>
                      <a:pt x="142" y="0"/>
                    </a:lnTo>
                    <a:lnTo>
                      <a:pt x="142" y="38"/>
                    </a:lnTo>
                    <a:close/>
                    <a:moveTo>
                      <a:pt x="88" y="92"/>
                    </a:moveTo>
                    <a:lnTo>
                      <a:pt x="101" y="78"/>
                    </a:lnTo>
                    <a:lnTo>
                      <a:pt x="88" y="92"/>
                    </a:lnTo>
                    <a:close/>
                    <a:moveTo>
                      <a:pt x="113" y="64"/>
                    </a:moveTo>
                    <a:lnTo>
                      <a:pt x="120" y="71"/>
                    </a:lnTo>
                    <a:lnTo>
                      <a:pt x="126" y="78"/>
                    </a:lnTo>
                    <a:lnTo>
                      <a:pt x="131" y="85"/>
                    </a:lnTo>
                    <a:lnTo>
                      <a:pt x="136" y="94"/>
                    </a:lnTo>
                    <a:lnTo>
                      <a:pt x="139" y="103"/>
                    </a:lnTo>
                    <a:lnTo>
                      <a:pt x="142" y="112"/>
                    </a:lnTo>
                    <a:lnTo>
                      <a:pt x="144" y="121"/>
                    </a:lnTo>
                    <a:lnTo>
                      <a:pt x="145" y="131"/>
                    </a:lnTo>
                    <a:lnTo>
                      <a:pt x="147" y="151"/>
                    </a:lnTo>
                    <a:lnTo>
                      <a:pt x="147" y="173"/>
                    </a:lnTo>
                    <a:lnTo>
                      <a:pt x="147" y="194"/>
                    </a:lnTo>
                    <a:lnTo>
                      <a:pt x="146" y="215"/>
                    </a:lnTo>
                    <a:lnTo>
                      <a:pt x="108" y="213"/>
                    </a:lnTo>
                    <a:lnTo>
                      <a:pt x="109" y="196"/>
                    </a:lnTo>
                    <a:lnTo>
                      <a:pt x="110" y="177"/>
                    </a:lnTo>
                    <a:lnTo>
                      <a:pt x="110" y="160"/>
                    </a:lnTo>
                    <a:lnTo>
                      <a:pt x="109" y="143"/>
                    </a:lnTo>
                    <a:lnTo>
                      <a:pt x="106" y="128"/>
                    </a:lnTo>
                    <a:lnTo>
                      <a:pt x="103" y="113"/>
                    </a:lnTo>
                    <a:lnTo>
                      <a:pt x="100" y="107"/>
                    </a:lnTo>
                    <a:lnTo>
                      <a:pt x="97" y="102"/>
                    </a:lnTo>
                    <a:lnTo>
                      <a:pt x="92" y="97"/>
                    </a:lnTo>
                    <a:lnTo>
                      <a:pt x="88" y="92"/>
                    </a:lnTo>
                    <a:lnTo>
                      <a:pt x="113" y="64"/>
                    </a:lnTo>
                    <a:close/>
                    <a:moveTo>
                      <a:pt x="146" y="215"/>
                    </a:moveTo>
                    <a:lnTo>
                      <a:pt x="145" y="233"/>
                    </a:lnTo>
                    <a:lnTo>
                      <a:pt x="144" y="249"/>
                    </a:lnTo>
                    <a:lnTo>
                      <a:pt x="144" y="265"/>
                    </a:lnTo>
                    <a:lnTo>
                      <a:pt x="145" y="279"/>
                    </a:lnTo>
                    <a:lnTo>
                      <a:pt x="147" y="292"/>
                    </a:lnTo>
                    <a:lnTo>
                      <a:pt x="150" y="303"/>
                    </a:lnTo>
                    <a:lnTo>
                      <a:pt x="152" y="307"/>
                    </a:lnTo>
                    <a:lnTo>
                      <a:pt x="155" y="311"/>
                    </a:lnTo>
                    <a:lnTo>
                      <a:pt x="158" y="314"/>
                    </a:lnTo>
                    <a:lnTo>
                      <a:pt x="161" y="316"/>
                    </a:lnTo>
                    <a:lnTo>
                      <a:pt x="144" y="350"/>
                    </a:lnTo>
                    <a:lnTo>
                      <a:pt x="137" y="345"/>
                    </a:lnTo>
                    <a:lnTo>
                      <a:pt x="131" y="340"/>
                    </a:lnTo>
                    <a:lnTo>
                      <a:pt x="125" y="333"/>
                    </a:lnTo>
                    <a:lnTo>
                      <a:pt x="120" y="327"/>
                    </a:lnTo>
                    <a:lnTo>
                      <a:pt x="116" y="320"/>
                    </a:lnTo>
                    <a:lnTo>
                      <a:pt x="113" y="312"/>
                    </a:lnTo>
                    <a:lnTo>
                      <a:pt x="111" y="304"/>
                    </a:lnTo>
                    <a:lnTo>
                      <a:pt x="109" y="295"/>
                    </a:lnTo>
                    <a:lnTo>
                      <a:pt x="107" y="277"/>
                    </a:lnTo>
                    <a:lnTo>
                      <a:pt x="107" y="256"/>
                    </a:lnTo>
                    <a:lnTo>
                      <a:pt x="107" y="236"/>
                    </a:lnTo>
                    <a:lnTo>
                      <a:pt x="108" y="213"/>
                    </a:lnTo>
                    <a:lnTo>
                      <a:pt x="146" y="215"/>
                    </a:lnTo>
                    <a:close/>
                    <a:moveTo>
                      <a:pt x="161" y="316"/>
                    </a:moveTo>
                    <a:lnTo>
                      <a:pt x="190" y="330"/>
                    </a:lnTo>
                    <a:lnTo>
                      <a:pt x="224" y="345"/>
                    </a:lnTo>
                    <a:lnTo>
                      <a:pt x="244" y="352"/>
                    </a:lnTo>
                    <a:lnTo>
                      <a:pt x="263" y="359"/>
                    </a:lnTo>
                    <a:lnTo>
                      <a:pt x="283" y="365"/>
                    </a:lnTo>
                    <a:lnTo>
                      <a:pt x="304" y="372"/>
                    </a:lnTo>
                    <a:lnTo>
                      <a:pt x="294" y="408"/>
                    </a:lnTo>
                    <a:lnTo>
                      <a:pt x="273" y="401"/>
                    </a:lnTo>
                    <a:lnTo>
                      <a:pt x="251" y="394"/>
                    </a:lnTo>
                    <a:lnTo>
                      <a:pt x="230" y="387"/>
                    </a:lnTo>
                    <a:lnTo>
                      <a:pt x="211" y="380"/>
                    </a:lnTo>
                    <a:lnTo>
                      <a:pt x="175" y="364"/>
                    </a:lnTo>
                    <a:lnTo>
                      <a:pt x="144" y="350"/>
                    </a:lnTo>
                    <a:lnTo>
                      <a:pt x="161" y="316"/>
                    </a:lnTo>
                    <a:close/>
                    <a:moveTo>
                      <a:pt x="304" y="372"/>
                    </a:moveTo>
                    <a:lnTo>
                      <a:pt x="337" y="380"/>
                    </a:lnTo>
                    <a:lnTo>
                      <a:pt x="370" y="386"/>
                    </a:lnTo>
                    <a:lnTo>
                      <a:pt x="386" y="388"/>
                    </a:lnTo>
                    <a:lnTo>
                      <a:pt x="402" y="390"/>
                    </a:lnTo>
                    <a:lnTo>
                      <a:pt x="418" y="391"/>
                    </a:lnTo>
                    <a:lnTo>
                      <a:pt x="433" y="392"/>
                    </a:lnTo>
                    <a:lnTo>
                      <a:pt x="433" y="429"/>
                    </a:lnTo>
                    <a:lnTo>
                      <a:pt x="417" y="429"/>
                    </a:lnTo>
                    <a:lnTo>
                      <a:pt x="400" y="428"/>
                    </a:lnTo>
                    <a:lnTo>
                      <a:pt x="383" y="426"/>
                    </a:lnTo>
                    <a:lnTo>
                      <a:pt x="365" y="423"/>
                    </a:lnTo>
                    <a:lnTo>
                      <a:pt x="329" y="417"/>
                    </a:lnTo>
                    <a:lnTo>
                      <a:pt x="294" y="408"/>
                    </a:lnTo>
                    <a:lnTo>
                      <a:pt x="304" y="372"/>
                    </a:lnTo>
                    <a:close/>
                    <a:moveTo>
                      <a:pt x="433" y="392"/>
                    </a:moveTo>
                    <a:lnTo>
                      <a:pt x="454" y="391"/>
                    </a:lnTo>
                    <a:lnTo>
                      <a:pt x="475" y="391"/>
                    </a:lnTo>
                    <a:lnTo>
                      <a:pt x="499" y="390"/>
                    </a:lnTo>
                    <a:lnTo>
                      <a:pt x="523" y="389"/>
                    </a:lnTo>
                    <a:lnTo>
                      <a:pt x="546" y="388"/>
                    </a:lnTo>
                    <a:lnTo>
                      <a:pt x="569" y="385"/>
                    </a:lnTo>
                    <a:lnTo>
                      <a:pt x="590" y="382"/>
                    </a:lnTo>
                    <a:lnTo>
                      <a:pt x="608" y="379"/>
                    </a:lnTo>
                    <a:lnTo>
                      <a:pt x="617" y="415"/>
                    </a:lnTo>
                    <a:lnTo>
                      <a:pt x="598" y="419"/>
                    </a:lnTo>
                    <a:lnTo>
                      <a:pt x="575" y="422"/>
                    </a:lnTo>
                    <a:lnTo>
                      <a:pt x="552" y="425"/>
                    </a:lnTo>
                    <a:lnTo>
                      <a:pt x="526" y="427"/>
                    </a:lnTo>
                    <a:lnTo>
                      <a:pt x="501" y="428"/>
                    </a:lnTo>
                    <a:lnTo>
                      <a:pt x="476" y="429"/>
                    </a:lnTo>
                    <a:lnTo>
                      <a:pt x="454" y="429"/>
                    </a:lnTo>
                    <a:lnTo>
                      <a:pt x="433" y="429"/>
                    </a:lnTo>
                    <a:lnTo>
                      <a:pt x="433" y="392"/>
                    </a:lnTo>
                    <a:close/>
                    <a:moveTo>
                      <a:pt x="617" y="415"/>
                    </a:moveTo>
                    <a:lnTo>
                      <a:pt x="762" y="379"/>
                    </a:lnTo>
                    <a:lnTo>
                      <a:pt x="617" y="415"/>
                    </a:lnTo>
                    <a:lnTo>
                      <a:pt x="613" y="396"/>
                    </a:lnTo>
                    <a:lnTo>
                      <a:pt x="617" y="415"/>
                    </a:lnTo>
                    <a:close/>
                    <a:moveTo>
                      <a:pt x="608" y="379"/>
                    </a:moveTo>
                    <a:lnTo>
                      <a:pt x="616" y="377"/>
                    </a:lnTo>
                    <a:lnTo>
                      <a:pt x="624" y="374"/>
                    </a:lnTo>
                    <a:lnTo>
                      <a:pt x="629" y="372"/>
                    </a:lnTo>
                    <a:lnTo>
                      <a:pt x="632" y="370"/>
                    </a:lnTo>
                    <a:lnTo>
                      <a:pt x="657" y="397"/>
                    </a:lnTo>
                    <a:lnTo>
                      <a:pt x="649" y="402"/>
                    </a:lnTo>
                    <a:lnTo>
                      <a:pt x="640" y="408"/>
                    </a:lnTo>
                    <a:lnTo>
                      <a:pt x="630" y="412"/>
                    </a:lnTo>
                    <a:lnTo>
                      <a:pt x="617" y="415"/>
                    </a:lnTo>
                    <a:lnTo>
                      <a:pt x="608" y="379"/>
                    </a:lnTo>
                    <a:close/>
                    <a:moveTo>
                      <a:pt x="632" y="370"/>
                    </a:moveTo>
                    <a:lnTo>
                      <a:pt x="633" y="372"/>
                    </a:lnTo>
                    <a:lnTo>
                      <a:pt x="631" y="374"/>
                    </a:lnTo>
                    <a:lnTo>
                      <a:pt x="663" y="353"/>
                    </a:lnTo>
                    <a:lnTo>
                      <a:pt x="666" y="359"/>
                    </a:lnTo>
                    <a:lnTo>
                      <a:pt x="668" y="365"/>
                    </a:lnTo>
                    <a:lnTo>
                      <a:pt x="670" y="372"/>
                    </a:lnTo>
                    <a:lnTo>
                      <a:pt x="669" y="377"/>
                    </a:lnTo>
                    <a:lnTo>
                      <a:pt x="668" y="383"/>
                    </a:lnTo>
                    <a:lnTo>
                      <a:pt x="665" y="388"/>
                    </a:lnTo>
                    <a:lnTo>
                      <a:pt x="662" y="392"/>
                    </a:lnTo>
                    <a:lnTo>
                      <a:pt x="657" y="397"/>
                    </a:lnTo>
                    <a:lnTo>
                      <a:pt x="632" y="370"/>
                    </a:lnTo>
                    <a:close/>
                    <a:moveTo>
                      <a:pt x="631" y="374"/>
                    </a:moveTo>
                    <a:lnTo>
                      <a:pt x="627" y="370"/>
                    </a:lnTo>
                    <a:lnTo>
                      <a:pt x="620" y="363"/>
                    </a:lnTo>
                    <a:lnTo>
                      <a:pt x="609" y="357"/>
                    </a:lnTo>
                    <a:lnTo>
                      <a:pt x="595" y="350"/>
                    </a:lnTo>
                    <a:lnTo>
                      <a:pt x="612" y="316"/>
                    </a:lnTo>
                    <a:lnTo>
                      <a:pt x="630" y="326"/>
                    </a:lnTo>
                    <a:lnTo>
                      <a:pt x="644" y="336"/>
                    </a:lnTo>
                    <a:lnTo>
                      <a:pt x="656" y="345"/>
                    </a:lnTo>
                    <a:lnTo>
                      <a:pt x="663" y="353"/>
                    </a:lnTo>
                    <a:lnTo>
                      <a:pt x="631" y="37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63" name="Freeform 2283">
                <a:extLst>
                  <a:ext uri="{FF2B5EF4-FFF2-40B4-BE49-F238E27FC236}">
                    <a16:creationId xmlns:a16="http://schemas.microsoft.com/office/drawing/2014/main" id="{16A7BACC-4262-49A6-B1E8-F2FFDB4FB2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3344"/>
                <a:ext cx="44" cy="25"/>
              </a:xfrm>
              <a:custGeom>
                <a:avLst/>
                <a:gdLst>
                  <a:gd name="T0" fmla="*/ 3 w 654"/>
                  <a:gd name="T1" fmla="*/ 0 h 374"/>
                  <a:gd name="T2" fmla="*/ 2 w 654"/>
                  <a:gd name="T3" fmla="*/ 0 h 374"/>
                  <a:gd name="T4" fmla="*/ 2 w 654"/>
                  <a:gd name="T5" fmla="*/ 0 h 374"/>
                  <a:gd name="T6" fmla="*/ 2 w 654"/>
                  <a:gd name="T7" fmla="*/ 0 h 374"/>
                  <a:gd name="T8" fmla="*/ 2 w 654"/>
                  <a:gd name="T9" fmla="*/ 0 h 374"/>
                  <a:gd name="T10" fmla="*/ 2 w 654"/>
                  <a:gd name="T11" fmla="*/ 0 h 374"/>
                  <a:gd name="T12" fmla="*/ 2 w 654"/>
                  <a:gd name="T13" fmla="*/ 0 h 374"/>
                  <a:gd name="T14" fmla="*/ 2 w 654"/>
                  <a:gd name="T15" fmla="*/ 0 h 374"/>
                  <a:gd name="T16" fmla="*/ 2 w 654"/>
                  <a:gd name="T17" fmla="*/ 0 h 374"/>
                  <a:gd name="T18" fmla="*/ 2 w 654"/>
                  <a:gd name="T19" fmla="*/ 0 h 374"/>
                  <a:gd name="T20" fmla="*/ 1 w 654"/>
                  <a:gd name="T21" fmla="*/ 0 h 374"/>
                  <a:gd name="T22" fmla="*/ 1 w 654"/>
                  <a:gd name="T23" fmla="*/ 0 h 374"/>
                  <a:gd name="T24" fmla="*/ 1 w 654"/>
                  <a:gd name="T25" fmla="*/ 0 h 374"/>
                  <a:gd name="T26" fmla="*/ 1 w 654"/>
                  <a:gd name="T27" fmla="*/ 0 h 374"/>
                  <a:gd name="T28" fmla="*/ 1 w 654"/>
                  <a:gd name="T29" fmla="*/ 0 h 374"/>
                  <a:gd name="T30" fmla="*/ 1 w 654"/>
                  <a:gd name="T31" fmla="*/ 0 h 374"/>
                  <a:gd name="T32" fmla="*/ 1 w 654"/>
                  <a:gd name="T33" fmla="*/ 1 h 374"/>
                  <a:gd name="T34" fmla="*/ 1 w 654"/>
                  <a:gd name="T35" fmla="*/ 1 h 374"/>
                  <a:gd name="T36" fmla="*/ 1 w 654"/>
                  <a:gd name="T37" fmla="*/ 1 h 374"/>
                  <a:gd name="T38" fmla="*/ 1 w 654"/>
                  <a:gd name="T39" fmla="*/ 1 h 374"/>
                  <a:gd name="T40" fmla="*/ 0 w 654"/>
                  <a:gd name="T41" fmla="*/ 1 h 374"/>
                  <a:gd name="T42" fmla="*/ 0 w 654"/>
                  <a:gd name="T43" fmla="*/ 1 h 374"/>
                  <a:gd name="T44" fmla="*/ 0 w 654"/>
                  <a:gd name="T45" fmla="*/ 1 h 374"/>
                  <a:gd name="T46" fmla="*/ 0 w 654"/>
                  <a:gd name="T47" fmla="*/ 1 h 374"/>
                  <a:gd name="T48" fmla="*/ 0 w 654"/>
                  <a:gd name="T49" fmla="*/ 1 h 374"/>
                  <a:gd name="T50" fmla="*/ 0 w 654"/>
                  <a:gd name="T51" fmla="*/ 1 h 374"/>
                  <a:gd name="T52" fmla="*/ 0 w 654"/>
                  <a:gd name="T53" fmla="*/ 1 h 374"/>
                  <a:gd name="T54" fmla="*/ 0 w 654"/>
                  <a:gd name="T55" fmla="*/ 1 h 374"/>
                  <a:gd name="T56" fmla="*/ 0 w 654"/>
                  <a:gd name="T57" fmla="*/ 1 h 374"/>
                  <a:gd name="T58" fmla="*/ 0 w 654"/>
                  <a:gd name="T59" fmla="*/ 1 h 374"/>
                  <a:gd name="T60" fmla="*/ 0 w 654"/>
                  <a:gd name="T61" fmla="*/ 1 h 374"/>
                  <a:gd name="T62" fmla="*/ 0 w 654"/>
                  <a:gd name="T63" fmla="*/ 1 h 374"/>
                  <a:gd name="T64" fmla="*/ 1 w 654"/>
                  <a:gd name="T65" fmla="*/ 1 h 374"/>
                  <a:gd name="T66" fmla="*/ 1 w 654"/>
                  <a:gd name="T67" fmla="*/ 1 h 374"/>
                  <a:gd name="T68" fmla="*/ 1 w 654"/>
                  <a:gd name="T69" fmla="*/ 1 h 374"/>
                  <a:gd name="T70" fmla="*/ 1 w 654"/>
                  <a:gd name="T71" fmla="*/ 1 h 374"/>
                  <a:gd name="T72" fmla="*/ 1 w 654"/>
                  <a:gd name="T73" fmla="*/ 1 h 374"/>
                  <a:gd name="T74" fmla="*/ 1 w 654"/>
                  <a:gd name="T75" fmla="*/ 2 h 374"/>
                  <a:gd name="T76" fmla="*/ 1 w 654"/>
                  <a:gd name="T77" fmla="*/ 2 h 374"/>
                  <a:gd name="T78" fmla="*/ 1 w 654"/>
                  <a:gd name="T79" fmla="*/ 2 h 374"/>
                  <a:gd name="T80" fmla="*/ 1 w 654"/>
                  <a:gd name="T81" fmla="*/ 2 h 374"/>
                  <a:gd name="T82" fmla="*/ 1 w 654"/>
                  <a:gd name="T83" fmla="*/ 2 h 374"/>
                  <a:gd name="T84" fmla="*/ 2 w 654"/>
                  <a:gd name="T85" fmla="*/ 2 h 374"/>
                  <a:gd name="T86" fmla="*/ 2 w 654"/>
                  <a:gd name="T87" fmla="*/ 1 h 374"/>
                  <a:gd name="T88" fmla="*/ 2 w 654"/>
                  <a:gd name="T89" fmla="*/ 1 h 374"/>
                  <a:gd name="T90" fmla="*/ 2 w 654"/>
                  <a:gd name="T91" fmla="*/ 1 h 374"/>
                  <a:gd name="T92" fmla="*/ 2 w 654"/>
                  <a:gd name="T93" fmla="*/ 1 h 374"/>
                  <a:gd name="T94" fmla="*/ 2 w 654"/>
                  <a:gd name="T95" fmla="*/ 1 h 374"/>
                  <a:gd name="T96" fmla="*/ 3 w 654"/>
                  <a:gd name="T97" fmla="*/ 1 h 374"/>
                  <a:gd name="T98" fmla="*/ 3 w 654"/>
                  <a:gd name="T99" fmla="*/ 0 h 374"/>
                  <a:gd name="T100" fmla="*/ 3 w 654"/>
                  <a:gd name="T101" fmla="*/ 0 h 374"/>
                  <a:gd name="T102" fmla="*/ 3 w 654"/>
                  <a:gd name="T103" fmla="*/ 0 h 374"/>
                  <a:gd name="T104" fmla="*/ 3 w 654"/>
                  <a:gd name="T105" fmla="*/ 0 h 374"/>
                  <a:gd name="T106" fmla="*/ 3 w 654"/>
                  <a:gd name="T107" fmla="*/ 0 h 374"/>
                  <a:gd name="T108" fmla="*/ 3 w 654"/>
                  <a:gd name="T109" fmla="*/ 0 h 374"/>
                  <a:gd name="T110" fmla="*/ 3 w 654"/>
                  <a:gd name="T111" fmla="*/ 0 h 374"/>
                  <a:gd name="T112" fmla="*/ 3 w 654"/>
                  <a:gd name="T113" fmla="*/ 0 h 374"/>
                  <a:gd name="T114" fmla="*/ 3 w 654"/>
                  <a:gd name="T115" fmla="*/ 0 h 37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654" h="374">
                    <a:moveTo>
                      <a:pt x="590" y="20"/>
                    </a:moveTo>
                    <a:lnTo>
                      <a:pt x="563" y="31"/>
                    </a:lnTo>
                    <a:lnTo>
                      <a:pt x="538" y="42"/>
                    </a:lnTo>
                    <a:lnTo>
                      <a:pt x="525" y="48"/>
                    </a:lnTo>
                    <a:lnTo>
                      <a:pt x="514" y="53"/>
                    </a:lnTo>
                    <a:lnTo>
                      <a:pt x="503" y="56"/>
                    </a:lnTo>
                    <a:lnTo>
                      <a:pt x="491" y="59"/>
                    </a:lnTo>
                    <a:lnTo>
                      <a:pt x="479" y="60"/>
                    </a:lnTo>
                    <a:lnTo>
                      <a:pt x="468" y="61"/>
                    </a:lnTo>
                    <a:lnTo>
                      <a:pt x="456" y="60"/>
                    </a:lnTo>
                    <a:lnTo>
                      <a:pt x="445" y="58"/>
                    </a:lnTo>
                    <a:lnTo>
                      <a:pt x="434" y="55"/>
                    </a:lnTo>
                    <a:lnTo>
                      <a:pt x="422" y="50"/>
                    </a:lnTo>
                    <a:lnTo>
                      <a:pt x="410" y="42"/>
                    </a:lnTo>
                    <a:lnTo>
                      <a:pt x="398" y="34"/>
                    </a:lnTo>
                    <a:lnTo>
                      <a:pt x="386" y="25"/>
                    </a:lnTo>
                    <a:lnTo>
                      <a:pt x="375" y="17"/>
                    </a:lnTo>
                    <a:lnTo>
                      <a:pt x="365" y="9"/>
                    </a:lnTo>
                    <a:lnTo>
                      <a:pt x="354" y="4"/>
                    </a:lnTo>
                    <a:lnTo>
                      <a:pt x="344" y="1"/>
                    </a:lnTo>
                    <a:lnTo>
                      <a:pt x="334" y="0"/>
                    </a:lnTo>
                    <a:lnTo>
                      <a:pt x="323" y="0"/>
                    </a:lnTo>
                    <a:lnTo>
                      <a:pt x="312" y="2"/>
                    </a:lnTo>
                    <a:lnTo>
                      <a:pt x="302" y="6"/>
                    </a:lnTo>
                    <a:lnTo>
                      <a:pt x="291" y="12"/>
                    </a:lnTo>
                    <a:lnTo>
                      <a:pt x="278" y="20"/>
                    </a:lnTo>
                    <a:lnTo>
                      <a:pt x="266" y="29"/>
                    </a:lnTo>
                    <a:lnTo>
                      <a:pt x="252" y="41"/>
                    </a:lnTo>
                    <a:lnTo>
                      <a:pt x="238" y="55"/>
                    </a:lnTo>
                    <a:lnTo>
                      <a:pt x="222" y="71"/>
                    </a:lnTo>
                    <a:lnTo>
                      <a:pt x="205" y="90"/>
                    </a:lnTo>
                    <a:lnTo>
                      <a:pt x="190" y="107"/>
                    </a:lnTo>
                    <a:lnTo>
                      <a:pt x="176" y="120"/>
                    </a:lnTo>
                    <a:lnTo>
                      <a:pt x="165" y="129"/>
                    </a:lnTo>
                    <a:lnTo>
                      <a:pt x="156" y="134"/>
                    </a:lnTo>
                    <a:lnTo>
                      <a:pt x="147" y="137"/>
                    </a:lnTo>
                    <a:lnTo>
                      <a:pt x="140" y="138"/>
                    </a:lnTo>
                    <a:lnTo>
                      <a:pt x="134" y="137"/>
                    </a:lnTo>
                    <a:lnTo>
                      <a:pt x="128" y="136"/>
                    </a:lnTo>
                    <a:lnTo>
                      <a:pt x="123" y="135"/>
                    </a:lnTo>
                    <a:lnTo>
                      <a:pt x="117" y="135"/>
                    </a:lnTo>
                    <a:lnTo>
                      <a:pt x="109" y="136"/>
                    </a:lnTo>
                    <a:lnTo>
                      <a:pt x="102" y="139"/>
                    </a:lnTo>
                    <a:lnTo>
                      <a:pt x="93" y="144"/>
                    </a:lnTo>
                    <a:lnTo>
                      <a:pt x="82" y="154"/>
                    </a:lnTo>
                    <a:lnTo>
                      <a:pt x="69" y="167"/>
                    </a:lnTo>
                    <a:lnTo>
                      <a:pt x="54" y="185"/>
                    </a:lnTo>
                    <a:lnTo>
                      <a:pt x="27" y="220"/>
                    </a:lnTo>
                    <a:lnTo>
                      <a:pt x="9" y="245"/>
                    </a:lnTo>
                    <a:lnTo>
                      <a:pt x="4" y="253"/>
                    </a:lnTo>
                    <a:lnTo>
                      <a:pt x="1" y="260"/>
                    </a:lnTo>
                    <a:lnTo>
                      <a:pt x="0" y="262"/>
                    </a:lnTo>
                    <a:lnTo>
                      <a:pt x="0" y="264"/>
                    </a:lnTo>
                    <a:lnTo>
                      <a:pt x="0" y="265"/>
                    </a:lnTo>
                    <a:lnTo>
                      <a:pt x="1" y="266"/>
                    </a:lnTo>
                    <a:lnTo>
                      <a:pt x="4" y="267"/>
                    </a:lnTo>
                    <a:lnTo>
                      <a:pt x="9" y="267"/>
                    </a:lnTo>
                    <a:lnTo>
                      <a:pt x="16" y="266"/>
                    </a:lnTo>
                    <a:lnTo>
                      <a:pt x="25" y="264"/>
                    </a:lnTo>
                    <a:lnTo>
                      <a:pt x="48" y="258"/>
                    </a:lnTo>
                    <a:lnTo>
                      <a:pt x="76" y="252"/>
                    </a:lnTo>
                    <a:lnTo>
                      <a:pt x="84" y="251"/>
                    </a:lnTo>
                    <a:lnTo>
                      <a:pt x="92" y="251"/>
                    </a:lnTo>
                    <a:lnTo>
                      <a:pt x="100" y="252"/>
                    </a:lnTo>
                    <a:lnTo>
                      <a:pt x="108" y="254"/>
                    </a:lnTo>
                    <a:lnTo>
                      <a:pt x="116" y="257"/>
                    </a:lnTo>
                    <a:lnTo>
                      <a:pt x="124" y="260"/>
                    </a:lnTo>
                    <a:lnTo>
                      <a:pt x="132" y="264"/>
                    </a:lnTo>
                    <a:lnTo>
                      <a:pt x="139" y="269"/>
                    </a:lnTo>
                    <a:lnTo>
                      <a:pt x="155" y="279"/>
                    </a:lnTo>
                    <a:lnTo>
                      <a:pt x="170" y="290"/>
                    </a:lnTo>
                    <a:lnTo>
                      <a:pt x="186" y="304"/>
                    </a:lnTo>
                    <a:lnTo>
                      <a:pt x="201" y="317"/>
                    </a:lnTo>
                    <a:lnTo>
                      <a:pt x="215" y="330"/>
                    </a:lnTo>
                    <a:lnTo>
                      <a:pt x="230" y="342"/>
                    </a:lnTo>
                    <a:lnTo>
                      <a:pt x="244" y="353"/>
                    </a:lnTo>
                    <a:lnTo>
                      <a:pt x="258" y="363"/>
                    </a:lnTo>
                    <a:lnTo>
                      <a:pt x="265" y="366"/>
                    </a:lnTo>
                    <a:lnTo>
                      <a:pt x="271" y="369"/>
                    </a:lnTo>
                    <a:lnTo>
                      <a:pt x="278" y="372"/>
                    </a:lnTo>
                    <a:lnTo>
                      <a:pt x="284" y="373"/>
                    </a:lnTo>
                    <a:lnTo>
                      <a:pt x="291" y="374"/>
                    </a:lnTo>
                    <a:lnTo>
                      <a:pt x="297" y="374"/>
                    </a:lnTo>
                    <a:lnTo>
                      <a:pt x="303" y="373"/>
                    </a:lnTo>
                    <a:lnTo>
                      <a:pt x="309" y="371"/>
                    </a:lnTo>
                    <a:lnTo>
                      <a:pt x="336" y="357"/>
                    </a:lnTo>
                    <a:lnTo>
                      <a:pt x="366" y="342"/>
                    </a:lnTo>
                    <a:lnTo>
                      <a:pt x="398" y="322"/>
                    </a:lnTo>
                    <a:lnTo>
                      <a:pt x="430" y="302"/>
                    </a:lnTo>
                    <a:lnTo>
                      <a:pt x="446" y="290"/>
                    </a:lnTo>
                    <a:lnTo>
                      <a:pt x="462" y="278"/>
                    </a:lnTo>
                    <a:lnTo>
                      <a:pt x="478" y="266"/>
                    </a:lnTo>
                    <a:lnTo>
                      <a:pt x="492" y="252"/>
                    </a:lnTo>
                    <a:lnTo>
                      <a:pt x="508" y="239"/>
                    </a:lnTo>
                    <a:lnTo>
                      <a:pt x="521" y="226"/>
                    </a:lnTo>
                    <a:lnTo>
                      <a:pt x="533" y="211"/>
                    </a:lnTo>
                    <a:lnTo>
                      <a:pt x="546" y="197"/>
                    </a:lnTo>
                    <a:lnTo>
                      <a:pt x="570" y="165"/>
                    </a:lnTo>
                    <a:lnTo>
                      <a:pt x="597" y="129"/>
                    </a:lnTo>
                    <a:lnTo>
                      <a:pt x="610" y="109"/>
                    </a:lnTo>
                    <a:lnTo>
                      <a:pt x="622" y="91"/>
                    </a:lnTo>
                    <a:lnTo>
                      <a:pt x="633" y="72"/>
                    </a:lnTo>
                    <a:lnTo>
                      <a:pt x="643" y="56"/>
                    </a:lnTo>
                    <a:lnTo>
                      <a:pt x="649" y="40"/>
                    </a:lnTo>
                    <a:lnTo>
                      <a:pt x="653" y="27"/>
                    </a:lnTo>
                    <a:lnTo>
                      <a:pt x="654" y="21"/>
                    </a:lnTo>
                    <a:lnTo>
                      <a:pt x="654" y="16"/>
                    </a:lnTo>
                    <a:lnTo>
                      <a:pt x="653" y="12"/>
                    </a:lnTo>
                    <a:lnTo>
                      <a:pt x="650" y="8"/>
                    </a:lnTo>
                    <a:lnTo>
                      <a:pt x="647" y="6"/>
                    </a:lnTo>
                    <a:lnTo>
                      <a:pt x="643" y="4"/>
                    </a:lnTo>
                    <a:lnTo>
                      <a:pt x="637" y="4"/>
                    </a:lnTo>
                    <a:lnTo>
                      <a:pt x="630" y="4"/>
                    </a:lnTo>
                    <a:lnTo>
                      <a:pt x="622" y="6"/>
                    </a:lnTo>
                    <a:lnTo>
                      <a:pt x="613" y="9"/>
                    </a:lnTo>
                    <a:lnTo>
                      <a:pt x="602" y="14"/>
                    </a:lnTo>
                    <a:lnTo>
                      <a:pt x="590" y="20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64" name="Freeform 2284">
                <a:extLst>
                  <a:ext uri="{FF2B5EF4-FFF2-40B4-BE49-F238E27FC236}">
                    <a16:creationId xmlns:a16="http://schemas.microsoft.com/office/drawing/2014/main" id="{2F3B3C9B-F871-4B21-93CF-92D8D77CCAC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07" y="3343"/>
                <a:ext cx="46" cy="27"/>
              </a:xfrm>
              <a:custGeom>
                <a:avLst/>
                <a:gdLst>
                  <a:gd name="T0" fmla="*/ 3 w 690"/>
                  <a:gd name="T1" fmla="*/ 0 h 412"/>
                  <a:gd name="T2" fmla="*/ 2 w 690"/>
                  <a:gd name="T3" fmla="*/ 0 h 412"/>
                  <a:gd name="T4" fmla="*/ 2 w 690"/>
                  <a:gd name="T5" fmla="*/ 0 h 412"/>
                  <a:gd name="T6" fmla="*/ 2 w 690"/>
                  <a:gd name="T7" fmla="*/ 0 h 412"/>
                  <a:gd name="T8" fmla="*/ 2 w 690"/>
                  <a:gd name="T9" fmla="*/ 0 h 412"/>
                  <a:gd name="T10" fmla="*/ 2 w 690"/>
                  <a:gd name="T11" fmla="*/ 0 h 412"/>
                  <a:gd name="T12" fmla="*/ 2 w 690"/>
                  <a:gd name="T13" fmla="*/ 0 h 412"/>
                  <a:gd name="T14" fmla="*/ 2 w 690"/>
                  <a:gd name="T15" fmla="*/ 0 h 412"/>
                  <a:gd name="T16" fmla="*/ 2 w 690"/>
                  <a:gd name="T17" fmla="*/ 0 h 412"/>
                  <a:gd name="T18" fmla="*/ 2 w 690"/>
                  <a:gd name="T19" fmla="*/ 0 h 412"/>
                  <a:gd name="T20" fmla="*/ 1 w 690"/>
                  <a:gd name="T21" fmla="*/ 0 h 412"/>
                  <a:gd name="T22" fmla="*/ 1 w 690"/>
                  <a:gd name="T23" fmla="*/ 1 h 412"/>
                  <a:gd name="T24" fmla="*/ 1 w 690"/>
                  <a:gd name="T25" fmla="*/ 0 h 412"/>
                  <a:gd name="T26" fmla="*/ 1 w 690"/>
                  <a:gd name="T27" fmla="*/ 0 h 412"/>
                  <a:gd name="T28" fmla="*/ 1 w 690"/>
                  <a:gd name="T29" fmla="*/ 1 h 412"/>
                  <a:gd name="T30" fmla="*/ 1 w 690"/>
                  <a:gd name="T31" fmla="*/ 1 h 412"/>
                  <a:gd name="T32" fmla="*/ 1 w 690"/>
                  <a:gd name="T33" fmla="*/ 1 h 412"/>
                  <a:gd name="T34" fmla="*/ 1 w 690"/>
                  <a:gd name="T35" fmla="*/ 1 h 412"/>
                  <a:gd name="T36" fmla="*/ 1 w 690"/>
                  <a:gd name="T37" fmla="*/ 1 h 412"/>
                  <a:gd name="T38" fmla="*/ 0 w 690"/>
                  <a:gd name="T39" fmla="*/ 1 h 412"/>
                  <a:gd name="T40" fmla="*/ 1 w 690"/>
                  <a:gd name="T41" fmla="*/ 1 h 412"/>
                  <a:gd name="T42" fmla="*/ 0 w 690"/>
                  <a:gd name="T43" fmla="*/ 1 h 412"/>
                  <a:gd name="T44" fmla="*/ 0 w 690"/>
                  <a:gd name="T45" fmla="*/ 1 h 412"/>
                  <a:gd name="T46" fmla="*/ 0 w 690"/>
                  <a:gd name="T47" fmla="*/ 1 h 412"/>
                  <a:gd name="T48" fmla="*/ 0 w 690"/>
                  <a:gd name="T49" fmla="*/ 1 h 412"/>
                  <a:gd name="T50" fmla="*/ 0 w 690"/>
                  <a:gd name="T51" fmla="*/ 1 h 412"/>
                  <a:gd name="T52" fmla="*/ 0 w 690"/>
                  <a:gd name="T53" fmla="*/ 1 h 412"/>
                  <a:gd name="T54" fmla="*/ 0 w 690"/>
                  <a:gd name="T55" fmla="*/ 1 h 412"/>
                  <a:gd name="T56" fmla="*/ 0 w 690"/>
                  <a:gd name="T57" fmla="*/ 1 h 412"/>
                  <a:gd name="T58" fmla="*/ 0 w 690"/>
                  <a:gd name="T59" fmla="*/ 1 h 412"/>
                  <a:gd name="T60" fmla="*/ 0 w 690"/>
                  <a:gd name="T61" fmla="*/ 1 h 412"/>
                  <a:gd name="T62" fmla="*/ 1 w 690"/>
                  <a:gd name="T63" fmla="*/ 1 h 412"/>
                  <a:gd name="T64" fmla="*/ 1 w 690"/>
                  <a:gd name="T65" fmla="*/ 1 h 412"/>
                  <a:gd name="T66" fmla="*/ 1 w 690"/>
                  <a:gd name="T67" fmla="*/ 1 h 412"/>
                  <a:gd name="T68" fmla="*/ 0 w 690"/>
                  <a:gd name="T69" fmla="*/ 1 h 412"/>
                  <a:gd name="T70" fmla="*/ 1 w 690"/>
                  <a:gd name="T71" fmla="*/ 2 h 412"/>
                  <a:gd name="T72" fmla="*/ 1 w 690"/>
                  <a:gd name="T73" fmla="*/ 2 h 412"/>
                  <a:gd name="T74" fmla="*/ 1 w 690"/>
                  <a:gd name="T75" fmla="*/ 2 h 412"/>
                  <a:gd name="T76" fmla="*/ 1 w 690"/>
                  <a:gd name="T77" fmla="*/ 2 h 412"/>
                  <a:gd name="T78" fmla="*/ 1 w 690"/>
                  <a:gd name="T79" fmla="*/ 2 h 412"/>
                  <a:gd name="T80" fmla="*/ 2 w 690"/>
                  <a:gd name="T81" fmla="*/ 1 h 412"/>
                  <a:gd name="T82" fmla="*/ 2 w 690"/>
                  <a:gd name="T83" fmla="*/ 1 h 412"/>
                  <a:gd name="T84" fmla="*/ 1 w 690"/>
                  <a:gd name="T85" fmla="*/ 2 h 412"/>
                  <a:gd name="T86" fmla="*/ 2 w 690"/>
                  <a:gd name="T87" fmla="*/ 1 h 412"/>
                  <a:gd name="T88" fmla="*/ 2 w 690"/>
                  <a:gd name="T89" fmla="*/ 1 h 412"/>
                  <a:gd name="T90" fmla="*/ 2 w 690"/>
                  <a:gd name="T91" fmla="*/ 1 h 412"/>
                  <a:gd name="T92" fmla="*/ 3 w 690"/>
                  <a:gd name="T93" fmla="*/ 1 h 412"/>
                  <a:gd name="T94" fmla="*/ 3 w 690"/>
                  <a:gd name="T95" fmla="*/ 0 h 412"/>
                  <a:gd name="T96" fmla="*/ 3 w 690"/>
                  <a:gd name="T97" fmla="*/ 1 h 412"/>
                  <a:gd name="T98" fmla="*/ 3 w 690"/>
                  <a:gd name="T99" fmla="*/ 0 h 412"/>
                  <a:gd name="T100" fmla="*/ 3 w 690"/>
                  <a:gd name="T101" fmla="*/ 0 h 412"/>
                  <a:gd name="T102" fmla="*/ 3 w 690"/>
                  <a:gd name="T103" fmla="*/ 0 h 412"/>
                  <a:gd name="T104" fmla="*/ 3 w 690"/>
                  <a:gd name="T105" fmla="*/ 0 h 412"/>
                  <a:gd name="T106" fmla="*/ 3 w 690"/>
                  <a:gd name="T107" fmla="*/ 0 h 412"/>
                  <a:gd name="T108" fmla="*/ 3 w 690"/>
                  <a:gd name="T109" fmla="*/ 0 h 412"/>
                  <a:gd name="T110" fmla="*/ 3 w 690"/>
                  <a:gd name="T111" fmla="*/ 0 h 41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690" h="412">
                    <a:moveTo>
                      <a:pt x="615" y="55"/>
                    </a:moveTo>
                    <a:lnTo>
                      <a:pt x="606" y="60"/>
                    </a:lnTo>
                    <a:lnTo>
                      <a:pt x="594" y="66"/>
                    </a:lnTo>
                    <a:lnTo>
                      <a:pt x="578" y="32"/>
                    </a:lnTo>
                    <a:lnTo>
                      <a:pt x="588" y="26"/>
                    </a:lnTo>
                    <a:lnTo>
                      <a:pt x="600" y="21"/>
                    </a:lnTo>
                    <a:lnTo>
                      <a:pt x="615" y="55"/>
                    </a:lnTo>
                    <a:close/>
                    <a:moveTo>
                      <a:pt x="594" y="66"/>
                    </a:moveTo>
                    <a:lnTo>
                      <a:pt x="569" y="77"/>
                    </a:lnTo>
                    <a:lnTo>
                      <a:pt x="545" y="87"/>
                    </a:lnTo>
                    <a:lnTo>
                      <a:pt x="533" y="91"/>
                    </a:lnTo>
                    <a:lnTo>
                      <a:pt x="522" y="94"/>
                    </a:lnTo>
                    <a:lnTo>
                      <a:pt x="510" y="96"/>
                    </a:lnTo>
                    <a:lnTo>
                      <a:pt x="499" y="98"/>
                    </a:lnTo>
                    <a:lnTo>
                      <a:pt x="488" y="99"/>
                    </a:lnTo>
                    <a:lnTo>
                      <a:pt x="476" y="99"/>
                    </a:lnTo>
                    <a:lnTo>
                      <a:pt x="465" y="97"/>
                    </a:lnTo>
                    <a:lnTo>
                      <a:pt x="453" y="94"/>
                    </a:lnTo>
                    <a:lnTo>
                      <a:pt x="441" y="90"/>
                    </a:lnTo>
                    <a:lnTo>
                      <a:pt x="429" y="84"/>
                    </a:lnTo>
                    <a:lnTo>
                      <a:pt x="417" y="77"/>
                    </a:lnTo>
                    <a:lnTo>
                      <a:pt x="404" y="68"/>
                    </a:lnTo>
                    <a:lnTo>
                      <a:pt x="427" y="38"/>
                    </a:lnTo>
                    <a:lnTo>
                      <a:pt x="436" y="45"/>
                    </a:lnTo>
                    <a:lnTo>
                      <a:pt x="445" y="50"/>
                    </a:lnTo>
                    <a:lnTo>
                      <a:pt x="455" y="54"/>
                    </a:lnTo>
                    <a:lnTo>
                      <a:pt x="464" y="57"/>
                    </a:lnTo>
                    <a:lnTo>
                      <a:pt x="473" y="59"/>
                    </a:lnTo>
                    <a:lnTo>
                      <a:pt x="483" y="60"/>
                    </a:lnTo>
                    <a:lnTo>
                      <a:pt x="491" y="60"/>
                    </a:lnTo>
                    <a:lnTo>
                      <a:pt x="500" y="59"/>
                    </a:lnTo>
                    <a:lnTo>
                      <a:pt x="509" y="57"/>
                    </a:lnTo>
                    <a:lnTo>
                      <a:pt x="519" y="55"/>
                    </a:lnTo>
                    <a:lnTo>
                      <a:pt x="528" y="52"/>
                    </a:lnTo>
                    <a:lnTo>
                      <a:pt x="538" y="49"/>
                    </a:lnTo>
                    <a:lnTo>
                      <a:pt x="558" y="41"/>
                    </a:lnTo>
                    <a:lnTo>
                      <a:pt x="578" y="32"/>
                    </a:lnTo>
                    <a:lnTo>
                      <a:pt x="594" y="66"/>
                    </a:lnTo>
                    <a:close/>
                    <a:moveTo>
                      <a:pt x="404" y="68"/>
                    </a:moveTo>
                    <a:lnTo>
                      <a:pt x="403" y="68"/>
                    </a:lnTo>
                    <a:lnTo>
                      <a:pt x="416" y="53"/>
                    </a:lnTo>
                    <a:lnTo>
                      <a:pt x="404" y="68"/>
                    </a:lnTo>
                    <a:close/>
                    <a:moveTo>
                      <a:pt x="403" y="68"/>
                    </a:moveTo>
                    <a:lnTo>
                      <a:pt x="394" y="59"/>
                    </a:lnTo>
                    <a:lnTo>
                      <a:pt x="385" y="52"/>
                    </a:lnTo>
                    <a:lnTo>
                      <a:pt x="375" y="47"/>
                    </a:lnTo>
                    <a:lnTo>
                      <a:pt x="367" y="42"/>
                    </a:lnTo>
                    <a:lnTo>
                      <a:pt x="359" y="40"/>
                    </a:lnTo>
                    <a:lnTo>
                      <a:pt x="352" y="38"/>
                    </a:lnTo>
                    <a:lnTo>
                      <a:pt x="344" y="38"/>
                    </a:lnTo>
                    <a:lnTo>
                      <a:pt x="335" y="40"/>
                    </a:lnTo>
                    <a:lnTo>
                      <a:pt x="326" y="3"/>
                    </a:lnTo>
                    <a:lnTo>
                      <a:pt x="332" y="2"/>
                    </a:lnTo>
                    <a:lnTo>
                      <a:pt x="338" y="1"/>
                    </a:lnTo>
                    <a:lnTo>
                      <a:pt x="346" y="0"/>
                    </a:lnTo>
                    <a:lnTo>
                      <a:pt x="352" y="0"/>
                    </a:lnTo>
                    <a:lnTo>
                      <a:pt x="364" y="2"/>
                    </a:lnTo>
                    <a:lnTo>
                      <a:pt x="376" y="5"/>
                    </a:lnTo>
                    <a:lnTo>
                      <a:pt x="389" y="11"/>
                    </a:lnTo>
                    <a:lnTo>
                      <a:pt x="401" y="18"/>
                    </a:lnTo>
                    <a:lnTo>
                      <a:pt x="415" y="27"/>
                    </a:lnTo>
                    <a:lnTo>
                      <a:pt x="428" y="39"/>
                    </a:lnTo>
                    <a:lnTo>
                      <a:pt x="403" y="68"/>
                    </a:lnTo>
                    <a:close/>
                    <a:moveTo>
                      <a:pt x="335" y="40"/>
                    </a:moveTo>
                    <a:lnTo>
                      <a:pt x="326" y="43"/>
                    </a:lnTo>
                    <a:lnTo>
                      <a:pt x="316" y="48"/>
                    </a:lnTo>
                    <a:lnTo>
                      <a:pt x="305" y="55"/>
                    </a:lnTo>
                    <a:lnTo>
                      <a:pt x="294" y="64"/>
                    </a:lnTo>
                    <a:lnTo>
                      <a:pt x="281" y="76"/>
                    </a:lnTo>
                    <a:lnTo>
                      <a:pt x="267" y="88"/>
                    </a:lnTo>
                    <a:lnTo>
                      <a:pt x="253" y="104"/>
                    </a:lnTo>
                    <a:lnTo>
                      <a:pt x="237" y="121"/>
                    </a:lnTo>
                    <a:lnTo>
                      <a:pt x="210" y="96"/>
                    </a:lnTo>
                    <a:lnTo>
                      <a:pt x="227" y="77"/>
                    </a:lnTo>
                    <a:lnTo>
                      <a:pt x="244" y="59"/>
                    </a:lnTo>
                    <a:lnTo>
                      <a:pt x="259" y="45"/>
                    </a:lnTo>
                    <a:lnTo>
                      <a:pt x="274" y="33"/>
                    </a:lnTo>
                    <a:lnTo>
                      <a:pt x="287" y="22"/>
                    </a:lnTo>
                    <a:lnTo>
                      <a:pt x="300" y="14"/>
                    </a:lnTo>
                    <a:lnTo>
                      <a:pt x="314" y="8"/>
                    </a:lnTo>
                    <a:lnTo>
                      <a:pt x="326" y="3"/>
                    </a:lnTo>
                    <a:lnTo>
                      <a:pt x="335" y="40"/>
                    </a:lnTo>
                    <a:close/>
                    <a:moveTo>
                      <a:pt x="209" y="96"/>
                    </a:moveTo>
                    <a:lnTo>
                      <a:pt x="213" y="92"/>
                    </a:lnTo>
                    <a:lnTo>
                      <a:pt x="210" y="96"/>
                    </a:lnTo>
                    <a:lnTo>
                      <a:pt x="223" y="109"/>
                    </a:lnTo>
                    <a:lnTo>
                      <a:pt x="209" y="96"/>
                    </a:lnTo>
                    <a:close/>
                    <a:moveTo>
                      <a:pt x="237" y="121"/>
                    </a:moveTo>
                    <a:lnTo>
                      <a:pt x="219" y="141"/>
                    </a:lnTo>
                    <a:lnTo>
                      <a:pt x="204" y="156"/>
                    </a:lnTo>
                    <a:lnTo>
                      <a:pt x="196" y="161"/>
                    </a:lnTo>
                    <a:lnTo>
                      <a:pt x="189" y="165"/>
                    </a:lnTo>
                    <a:lnTo>
                      <a:pt x="183" y="169"/>
                    </a:lnTo>
                    <a:lnTo>
                      <a:pt x="178" y="172"/>
                    </a:lnTo>
                    <a:lnTo>
                      <a:pt x="167" y="175"/>
                    </a:lnTo>
                    <a:lnTo>
                      <a:pt x="158" y="176"/>
                    </a:lnTo>
                    <a:lnTo>
                      <a:pt x="150" y="175"/>
                    </a:lnTo>
                    <a:lnTo>
                      <a:pt x="143" y="174"/>
                    </a:lnTo>
                    <a:lnTo>
                      <a:pt x="150" y="137"/>
                    </a:lnTo>
                    <a:lnTo>
                      <a:pt x="154" y="138"/>
                    </a:lnTo>
                    <a:lnTo>
                      <a:pt x="158" y="138"/>
                    </a:lnTo>
                    <a:lnTo>
                      <a:pt x="163" y="137"/>
                    </a:lnTo>
                    <a:lnTo>
                      <a:pt x="169" y="134"/>
                    </a:lnTo>
                    <a:lnTo>
                      <a:pt x="176" y="129"/>
                    </a:lnTo>
                    <a:lnTo>
                      <a:pt x="185" y="122"/>
                    </a:lnTo>
                    <a:lnTo>
                      <a:pt x="196" y="111"/>
                    </a:lnTo>
                    <a:lnTo>
                      <a:pt x="209" y="96"/>
                    </a:lnTo>
                    <a:lnTo>
                      <a:pt x="237" y="121"/>
                    </a:lnTo>
                    <a:close/>
                    <a:moveTo>
                      <a:pt x="143" y="174"/>
                    </a:moveTo>
                    <a:lnTo>
                      <a:pt x="139" y="173"/>
                    </a:lnTo>
                    <a:lnTo>
                      <a:pt x="135" y="173"/>
                    </a:lnTo>
                    <a:lnTo>
                      <a:pt x="130" y="174"/>
                    </a:lnTo>
                    <a:lnTo>
                      <a:pt x="125" y="177"/>
                    </a:lnTo>
                    <a:lnTo>
                      <a:pt x="118" y="182"/>
                    </a:lnTo>
                    <a:lnTo>
                      <a:pt x="110" y="190"/>
                    </a:lnTo>
                    <a:lnTo>
                      <a:pt x="100" y="201"/>
                    </a:lnTo>
                    <a:lnTo>
                      <a:pt x="86" y="216"/>
                    </a:lnTo>
                    <a:lnTo>
                      <a:pt x="57" y="193"/>
                    </a:lnTo>
                    <a:lnTo>
                      <a:pt x="75" y="172"/>
                    </a:lnTo>
                    <a:lnTo>
                      <a:pt x="90" y="156"/>
                    </a:lnTo>
                    <a:lnTo>
                      <a:pt x="97" y="150"/>
                    </a:lnTo>
                    <a:lnTo>
                      <a:pt x="104" y="146"/>
                    </a:lnTo>
                    <a:lnTo>
                      <a:pt x="110" y="142"/>
                    </a:lnTo>
                    <a:lnTo>
                      <a:pt x="115" y="139"/>
                    </a:lnTo>
                    <a:lnTo>
                      <a:pt x="120" y="137"/>
                    </a:lnTo>
                    <a:lnTo>
                      <a:pt x="125" y="136"/>
                    </a:lnTo>
                    <a:lnTo>
                      <a:pt x="129" y="134"/>
                    </a:lnTo>
                    <a:lnTo>
                      <a:pt x="135" y="134"/>
                    </a:lnTo>
                    <a:lnTo>
                      <a:pt x="143" y="136"/>
                    </a:lnTo>
                    <a:lnTo>
                      <a:pt x="150" y="137"/>
                    </a:lnTo>
                    <a:lnTo>
                      <a:pt x="143" y="174"/>
                    </a:lnTo>
                    <a:close/>
                    <a:moveTo>
                      <a:pt x="57" y="193"/>
                    </a:moveTo>
                    <a:lnTo>
                      <a:pt x="58" y="191"/>
                    </a:lnTo>
                    <a:lnTo>
                      <a:pt x="57" y="193"/>
                    </a:lnTo>
                    <a:lnTo>
                      <a:pt x="72" y="204"/>
                    </a:lnTo>
                    <a:lnTo>
                      <a:pt x="57" y="193"/>
                    </a:lnTo>
                    <a:close/>
                    <a:moveTo>
                      <a:pt x="87" y="216"/>
                    </a:moveTo>
                    <a:lnTo>
                      <a:pt x="74" y="231"/>
                    </a:lnTo>
                    <a:lnTo>
                      <a:pt x="62" y="243"/>
                    </a:lnTo>
                    <a:lnTo>
                      <a:pt x="51" y="251"/>
                    </a:lnTo>
                    <a:lnTo>
                      <a:pt x="42" y="257"/>
                    </a:lnTo>
                    <a:lnTo>
                      <a:pt x="36" y="262"/>
                    </a:lnTo>
                    <a:lnTo>
                      <a:pt x="31" y="265"/>
                    </a:lnTo>
                    <a:lnTo>
                      <a:pt x="30" y="266"/>
                    </a:lnTo>
                    <a:lnTo>
                      <a:pt x="29" y="267"/>
                    </a:lnTo>
                    <a:lnTo>
                      <a:pt x="30" y="268"/>
                    </a:lnTo>
                    <a:lnTo>
                      <a:pt x="31" y="270"/>
                    </a:lnTo>
                    <a:lnTo>
                      <a:pt x="8" y="300"/>
                    </a:lnTo>
                    <a:lnTo>
                      <a:pt x="5" y="297"/>
                    </a:lnTo>
                    <a:lnTo>
                      <a:pt x="2" y="293"/>
                    </a:lnTo>
                    <a:lnTo>
                      <a:pt x="1" y="290"/>
                    </a:lnTo>
                    <a:lnTo>
                      <a:pt x="0" y="286"/>
                    </a:lnTo>
                    <a:lnTo>
                      <a:pt x="0" y="282"/>
                    </a:lnTo>
                    <a:lnTo>
                      <a:pt x="1" y="277"/>
                    </a:lnTo>
                    <a:lnTo>
                      <a:pt x="3" y="271"/>
                    </a:lnTo>
                    <a:lnTo>
                      <a:pt x="5" y="265"/>
                    </a:lnTo>
                    <a:lnTo>
                      <a:pt x="13" y="252"/>
                    </a:lnTo>
                    <a:lnTo>
                      <a:pt x="24" y="235"/>
                    </a:lnTo>
                    <a:lnTo>
                      <a:pt x="39" y="216"/>
                    </a:lnTo>
                    <a:lnTo>
                      <a:pt x="57" y="193"/>
                    </a:lnTo>
                    <a:lnTo>
                      <a:pt x="87" y="216"/>
                    </a:lnTo>
                    <a:close/>
                    <a:moveTo>
                      <a:pt x="31" y="270"/>
                    </a:moveTo>
                    <a:lnTo>
                      <a:pt x="24" y="265"/>
                    </a:lnTo>
                    <a:lnTo>
                      <a:pt x="31" y="270"/>
                    </a:lnTo>
                    <a:lnTo>
                      <a:pt x="19" y="285"/>
                    </a:lnTo>
                    <a:lnTo>
                      <a:pt x="31" y="270"/>
                    </a:lnTo>
                    <a:close/>
                    <a:moveTo>
                      <a:pt x="31" y="270"/>
                    </a:moveTo>
                    <a:lnTo>
                      <a:pt x="35" y="268"/>
                    </a:lnTo>
                    <a:lnTo>
                      <a:pt x="44" y="263"/>
                    </a:lnTo>
                    <a:lnTo>
                      <a:pt x="53" y="299"/>
                    </a:lnTo>
                    <a:lnTo>
                      <a:pt x="39" y="302"/>
                    </a:lnTo>
                    <a:lnTo>
                      <a:pt x="26" y="304"/>
                    </a:lnTo>
                    <a:lnTo>
                      <a:pt x="21" y="304"/>
                    </a:lnTo>
                    <a:lnTo>
                      <a:pt x="16" y="304"/>
                    </a:lnTo>
                    <a:lnTo>
                      <a:pt x="12" y="302"/>
                    </a:lnTo>
                    <a:lnTo>
                      <a:pt x="8" y="300"/>
                    </a:lnTo>
                    <a:lnTo>
                      <a:pt x="31" y="270"/>
                    </a:lnTo>
                    <a:close/>
                    <a:moveTo>
                      <a:pt x="44" y="263"/>
                    </a:moveTo>
                    <a:lnTo>
                      <a:pt x="54" y="260"/>
                    </a:lnTo>
                    <a:lnTo>
                      <a:pt x="66" y="258"/>
                    </a:lnTo>
                    <a:lnTo>
                      <a:pt x="78" y="255"/>
                    </a:lnTo>
                    <a:lnTo>
                      <a:pt x="91" y="253"/>
                    </a:lnTo>
                    <a:lnTo>
                      <a:pt x="97" y="290"/>
                    </a:lnTo>
                    <a:lnTo>
                      <a:pt x="84" y="292"/>
                    </a:lnTo>
                    <a:lnTo>
                      <a:pt x="73" y="294"/>
                    </a:lnTo>
                    <a:lnTo>
                      <a:pt x="62" y="297"/>
                    </a:lnTo>
                    <a:lnTo>
                      <a:pt x="53" y="299"/>
                    </a:lnTo>
                    <a:lnTo>
                      <a:pt x="44" y="263"/>
                    </a:lnTo>
                    <a:close/>
                    <a:moveTo>
                      <a:pt x="91" y="253"/>
                    </a:moveTo>
                    <a:lnTo>
                      <a:pt x="101" y="252"/>
                    </a:lnTo>
                    <a:lnTo>
                      <a:pt x="110" y="252"/>
                    </a:lnTo>
                    <a:lnTo>
                      <a:pt x="119" y="253"/>
                    </a:lnTo>
                    <a:lnTo>
                      <a:pt x="128" y="254"/>
                    </a:lnTo>
                    <a:lnTo>
                      <a:pt x="138" y="257"/>
                    </a:lnTo>
                    <a:lnTo>
                      <a:pt x="147" y="261"/>
                    </a:lnTo>
                    <a:lnTo>
                      <a:pt x="156" y="265"/>
                    </a:lnTo>
                    <a:lnTo>
                      <a:pt x="165" y="270"/>
                    </a:lnTo>
                    <a:lnTo>
                      <a:pt x="183" y="282"/>
                    </a:lnTo>
                    <a:lnTo>
                      <a:pt x="199" y="295"/>
                    </a:lnTo>
                    <a:lnTo>
                      <a:pt x="216" y="308"/>
                    </a:lnTo>
                    <a:lnTo>
                      <a:pt x="232" y="323"/>
                    </a:lnTo>
                    <a:lnTo>
                      <a:pt x="208" y="352"/>
                    </a:lnTo>
                    <a:lnTo>
                      <a:pt x="194" y="339"/>
                    </a:lnTo>
                    <a:lnTo>
                      <a:pt x="180" y="327"/>
                    </a:lnTo>
                    <a:lnTo>
                      <a:pt x="165" y="316"/>
                    </a:lnTo>
                    <a:lnTo>
                      <a:pt x="152" y="306"/>
                    </a:lnTo>
                    <a:lnTo>
                      <a:pt x="138" y="298"/>
                    </a:lnTo>
                    <a:lnTo>
                      <a:pt x="123" y="292"/>
                    </a:lnTo>
                    <a:lnTo>
                      <a:pt x="117" y="290"/>
                    </a:lnTo>
                    <a:lnTo>
                      <a:pt x="110" y="289"/>
                    </a:lnTo>
                    <a:lnTo>
                      <a:pt x="104" y="289"/>
                    </a:lnTo>
                    <a:lnTo>
                      <a:pt x="97" y="290"/>
                    </a:lnTo>
                    <a:lnTo>
                      <a:pt x="91" y="253"/>
                    </a:lnTo>
                    <a:close/>
                    <a:moveTo>
                      <a:pt x="232" y="323"/>
                    </a:moveTo>
                    <a:lnTo>
                      <a:pt x="246" y="334"/>
                    </a:lnTo>
                    <a:lnTo>
                      <a:pt x="258" y="344"/>
                    </a:lnTo>
                    <a:lnTo>
                      <a:pt x="269" y="355"/>
                    </a:lnTo>
                    <a:lnTo>
                      <a:pt x="282" y="363"/>
                    </a:lnTo>
                    <a:lnTo>
                      <a:pt x="292" y="369"/>
                    </a:lnTo>
                    <a:lnTo>
                      <a:pt x="302" y="373"/>
                    </a:lnTo>
                    <a:lnTo>
                      <a:pt x="306" y="374"/>
                    </a:lnTo>
                    <a:lnTo>
                      <a:pt x="311" y="374"/>
                    </a:lnTo>
                    <a:lnTo>
                      <a:pt x="315" y="373"/>
                    </a:lnTo>
                    <a:lnTo>
                      <a:pt x="319" y="372"/>
                    </a:lnTo>
                    <a:lnTo>
                      <a:pt x="335" y="406"/>
                    </a:lnTo>
                    <a:lnTo>
                      <a:pt x="327" y="409"/>
                    </a:lnTo>
                    <a:lnTo>
                      <a:pt x="319" y="411"/>
                    </a:lnTo>
                    <a:lnTo>
                      <a:pt x="312" y="412"/>
                    </a:lnTo>
                    <a:lnTo>
                      <a:pt x="303" y="411"/>
                    </a:lnTo>
                    <a:lnTo>
                      <a:pt x="295" y="410"/>
                    </a:lnTo>
                    <a:lnTo>
                      <a:pt x="288" y="408"/>
                    </a:lnTo>
                    <a:lnTo>
                      <a:pt x="280" y="404"/>
                    </a:lnTo>
                    <a:lnTo>
                      <a:pt x="272" y="401"/>
                    </a:lnTo>
                    <a:lnTo>
                      <a:pt x="256" y="391"/>
                    </a:lnTo>
                    <a:lnTo>
                      <a:pt x="241" y="379"/>
                    </a:lnTo>
                    <a:lnTo>
                      <a:pt x="224" y="365"/>
                    </a:lnTo>
                    <a:lnTo>
                      <a:pt x="208" y="352"/>
                    </a:lnTo>
                    <a:lnTo>
                      <a:pt x="232" y="323"/>
                    </a:lnTo>
                    <a:close/>
                    <a:moveTo>
                      <a:pt x="319" y="372"/>
                    </a:moveTo>
                    <a:lnTo>
                      <a:pt x="320" y="372"/>
                    </a:lnTo>
                    <a:lnTo>
                      <a:pt x="319" y="372"/>
                    </a:lnTo>
                    <a:lnTo>
                      <a:pt x="327" y="390"/>
                    </a:lnTo>
                    <a:lnTo>
                      <a:pt x="319" y="372"/>
                    </a:lnTo>
                    <a:close/>
                    <a:moveTo>
                      <a:pt x="319" y="372"/>
                    </a:moveTo>
                    <a:lnTo>
                      <a:pt x="349" y="358"/>
                    </a:lnTo>
                    <a:lnTo>
                      <a:pt x="383" y="339"/>
                    </a:lnTo>
                    <a:lnTo>
                      <a:pt x="400" y="329"/>
                    </a:lnTo>
                    <a:lnTo>
                      <a:pt x="418" y="318"/>
                    </a:lnTo>
                    <a:lnTo>
                      <a:pt x="436" y="305"/>
                    </a:lnTo>
                    <a:lnTo>
                      <a:pt x="454" y="293"/>
                    </a:lnTo>
                    <a:lnTo>
                      <a:pt x="476" y="324"/>
                    </a:lnTo>
                    <a:lnTo>
                      <a:pt x="457" y="337"/>
                    </a:lnTo>
                    <a:lnTo>
                      <a:pt x="438" y="350"/>
                    </a:lnTo>
                    <a:lnTo>
                      <a:pt x="420" y="361"/>
                    </a:lnTo>
                    <a:lnTo>
                      <a:pt x="401" y="372"/>
                    </a:lnTo>
                    <a:lnTo>
                      <a:pt x="366" y="392"/>
                    </a:lnTo>
                    <a:lnTo>
                      <a:pt x="334" y="406"/>
                    </a:lnTo>
                    <a:lnTo>
                      <a:pt x="319" y="372"/>
                    </a:lnTo>
                    <a:close/>
                    <a:moveTo>
                      <a:pt x="454" y="293"/>
                    </a:moveTo>
                    <a:lnTo>
                      <a:pt x="480" y="272"/>
                    </a:lnTo>
                    <a:lnTo>
                      <a:pt x="505" y="251"/>
                    </a:lnTo>
                    <a:lnTo>
                      <a:pt x="518" y="239"/>
                    </a:lnTo>
                    <a:lnTo>
                      <a:pt x="529" y="228"/>
                    </a:lnTo>
                    <a:lnTo>
                      <a:pt x="539" y="216"/>
                    </a:lnTo>
                    <a:lnTo>
                      <a:pt x="548" y="204"/>
                    </a:lnTo>
                    <a:lnTo>
                      <a:pt x="578" y="227"/>
                    </a:lnTo>
                    <a:lnTo>
                      <a:pt x="568" y="241"/>
                    </a:lnTo>
                    <a:lnTo>
                      <a:pt x="557" y="253"/>
                    </a:lnTo>
                    <a:lnTo>
                      <a:pt x="544" y="265"/>
                    </a:lnTo>
                    <a:lnTo>
                      <a:pt x="532" y="278"/>
                    </a:lnTo>
                    <a:lnTo>
                      <a:pt x="519" y="290"/>
                    </a:lnTo>
                    <a:lnTo>
                      <a:pt x="504" y="301"/>
                    </a:lnTo>
                    <a:lnTo>
                      <a:pt x="491" y="313"/>
                    </a:lnTo>
                    <a:lnTo>
                      <a:pt x="476" y="324"/>
                    </a:lnTo>
                    <a:lnTo>
                      <a:pt x="454" y="293"/>
                    </a:lnTo>
                    <a:close/>
                    <a:moveTo>
                      <a:pt x="548" y="204"/>
                    </a:moveTo>
                    <a:lnTo>
                      <a:pt x="549" y="202"/>
                    </a:lnTo>
                    <a:lnTo>
                      <a:pt x="548" y="203"/>
                    </a:lnTo>
                    <a:lnTo>
                      <a:pt x="564" y="216"/>
                    </a:lnTo>
                    <a:lnTo>
                      <a:pt x="548" y="204"/>
                    </a:lnTo>
                    <a:close/>
                    <a:moveTo>
                      <a:pt x="548" y="203"/>
                    </a:moveTo>
                    <a:lnTo>
                      <a:pt x="574" y="172"/>
                    </a:lnTo>
                    <a:lnTo>
                      <a:pt x="602" y="134"/>
                    </a:lnTo>
                    <a:lnTo>
                      <a:pt x="614" y="115"/>
                    </a:lnTo>
                    <a:lnTo>
                      <a:pt x="627" y="95"/>
                    </a:lnTo>
                    <a:lnTo>
                      <a:pt x="637" y="78"/>
                    </a:lnTo>
                    <a:lnTo>
                      <a:pt x="646" y="61"/>
                    </a:lnTo>
                    <a:lnTo>
                      <a:pt x="680" y="77"/>
                    </a:lnTo>
                    <a:lnTo>
                      <a:pt x="671" y="94"/>
                    </a:lnTo>
                    <a:lnTo>
                      <a:pt x="660" y="114"/>
                    </a:lnTo>
                    <a:lnTo>
                      <a:pt x="647" y="134"/>
                    </a:lnTo>
                    <a:lnTo>
                      <a:pt x="633" y="155"/>
                    </a:lnTo>
                    <a:lnTo>
                      <a:pt x="604" y="194"/>
                    </a:lnTo>
                    <a:lnTo>
                      <a:pt x="578" y="227"/>
                    </a:lnTo>
                    <a:lnTo>
                      <a:pt x="548" y="203"/>
                    </a:lnTo>
                    <a:close/>
                    <a:moveTo>
                      <a:pt x="646" y="61"/>
                    </a:moveTo>
                    <a:lnTo>
                      <a:pt x="649" y="54"/>
                    </a:lnTo>
                    <a:lnTo>
                      <a:pt x="651" y="48"/>
                    </a:lnTo>
                    <a:lnTo>
                      <a:pt x="652" y="42"/>
                    </a:lnTo>
                    <a:lnTo>
                      <a:pt x="653" y="38"/>
                    </a:lnTo>
                    <a:lnTo>
                      <a:pt x="690" y="36"/>
                    </a:lnTo>
                    <a:lnTo>
                      <a:pt x="690" y="45"/>
                    </a:lnTo>
                    <a:lnTo>
                      <a:pt x="688" y="54"/>
                    </a:lnTo>
                    <a:lnTo>
                      <a:pt x="684" y="66"/>
                    </a:lnTo>
                    <a:lnTo>
                      <a:pt x="680" y="77"/>
                    </a:lnTo>
                    <a:lnTo>
                      <a:pt x="646" y="61"/>
                    </a:lnTo>
                    <a:close/>
                    <a:moveTo>
                      <a:pt x="653" y="38"/>
                    </a:moveTo>
                    <a:lnTo>
                      <a:pt x="655" y="39"/>
                    </a:lnTo>
                    <a:lnTo>
                      <a:pt x="656" y="41"/>
                    </a:lnTo>
                    <a:lnTo>
                      <a:pt x="656" y="42"/>
                    </a:lnTo>
                    <a:lnTo>
                      <a:pt x="660" y="5"/>
                    </a:lnTo>
                    <a:lnTo>
                      <a:pt x="667" y="6"/>
                    </a:lnTo>
                    <a:lnTo>
                      <a:pt x="673" y="7"/>
                    </a:lnTo>
                    <a:lnTo>
                      <a:pt x="678" y="10"/>
                    </a:lnTo>
                    <a:lnTo>
                      <a:pt x="682" y="14"/>
                    </a:lnTo>
                    <a:lnTo>
                      <a:pt x="685" y="18"/>
                    </a:lnTo>
                    <a:lnTo>
                      <a:pt x="688" y="23"/>
                    </a:lnTo>
                    <a:lnTo>
                      <a:pt x="689" y="29"/>
                    </a:lnTo>
                    <a:lnTo>
                      <a:pt x="690" y="36"/>
                    </a:lnTo>
                    <a:lnTo>
                      <a:pt x="653" y="38"/>
                    </a:lnTo>
                    <a:close/>
                    <a:moveTo>
                      <a:pt x="656" y="42"/>
                    </a:moveTo>
                    <a:lnTo>
                      <a:pt x="650" y="43"/>
                    </a:lnTo>
                    <a:lnTo>
                      <a:pt x="641" y="45"/>
                    </a:lnTo>
                    <a:lnTo>
                      <a:pt x="630" y="49"/>
                    </a:lnTo>
                    <a:lnTo>
                      <a:pt x="615" y="55"/>
                    </a:lnTo>
                    <a:lnTo>
                      <a:pt x="600" y="21"/>
                    </a:lnTo>
                    <a:lnTo>
                      <a:pt x="618" y="13"/>
                    </a:lnTo>
                    <a:lnTo>
                      <a:pt x="635" y="8"/>
                    </a:lnTo>
                    <a:lnTo>
                      <a:pt x="642" y="6"/>
                    </a:lnTo>
                    <a:lnTo>
                      <a:pt x="648" y="5"/>
                    </a:lnTo>
                    <a:lnTo>
                      <a:pt x="654" y="5"/>
                    </a:lnTo>
                    <a:lnTo>
                      <a:pt x="660" y="5"/>
                    </a:lnTo>
                    <a:lnTo>
                      <a:pt x="656" y="42"/>
                    </a:lnTo>
                    <a:close/>
                    <a:moveTo>
                      <a:pt x="615" y="55"/>
                    </a:moveTo>
                    <a:lnTo>
                      <a:pt x="616" y="55"/>
                    </a:lnTo>
                    <a:lnTo>
                      <a:pt x="615" y="55"/>
                    </a:lnTo>
                    <a:lnTo>
                      <a:pt x="608" y="39"/>
                    </a:lnTo>
                    <a:lnTo>
                      <a:pt x="615" y="5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65" name="Freeform 2285">
                <a:extLst>
                  <a:ext uri="{FF2B5EF4-FFF2-40B4-BE49-F238E27FC236}">
                    <a16:creationId xmlns:a16="http://schemas.microsoft.com/office/drawing/2014/main" id="{E785C3E1-3770-4638-8010-9C7C445F3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8" y="3352"/>
                <a:ext cx="44" cy="25"/>
              </a:xfrm>
              <a:custGeom>
                <a:avLst/>
                <a:gdLst>
                  <a:gd name="T0" fmla="*/ 3 w 654"/>
                  <a:gd name="T1" fmla="*/ 0 h 375"/>
                  <a:gd name="T2" fmla="*/ 2 w 654"/>
                  <a:gd name="T3" fmla="*/ 0 h 375"/>
                  <a:gd name="T4" fmla="*/ 2 w 654"/>
                  <a:gd name="T5" fmla="*/ 0 h 375"/>
                  <a:gd name="T6" fmla="*/ 2 w 654"/>
                  <a:gd name="T7" fmla="*/ 0 h 375"/>
                  <a:gd name="T8" fmla="*/ 2 w 654"/>
                  <a:gd name="T9" fmla="*/ 0 h 375"/>
                  <a:gd name="T10" fmla="*/ 2 w 654"/>
                  <a:gd name="T11" fmla="*/ 0 h 375"/>
                  <a:gd name="T12" fmla="*/ 2 w 654"/>
                  <a:gd name="T13" fmla="*/ 0 h 375"/>
                  <a:gd name="T14" fmla="*/ 2 w 654"/>
                  <a:gd name="T15" fmla="*/ 0 h 375"/>
                  <a:gd name="T16" fmla="*/ 2 w 654"/>
                  <a:gd name="T17" fmla="*/ 0 h 375"/>
                  <a:gd name="T18" fmla="*/ 2 w 654"/>
                  <a:gd name="T19" fmla="*/ 0 h 375"/>
                  <a:gd name="T20" fmla="*/ 1 w 654"/>
                  <a:gd name="T21" fmla="*/ 0 h 375"/>
                  <a:gd name="T22" fmla="*/ 1 w 654"/>
                  <a:gd name="T23" fmla="*/ 0 h 375"/>
                  <a:gd name="T24" fmla="*/ 1 w 654"/>
                  <a:gd name="T25" fmla="*/ 0 h 375"/>
                  <a:gd name="T26" fmla="*/ 1 w 654"/>
                  <a:gd name="T27" fmla="*/ 0 h 375"/>
                  <a:gd name="T28" fmla="*/ 1 w 654"/>
                  <a:gd name="T29" fmla="*/ 0 h 375"/>
                  <a:gd name="T30" fmla="*/ 1 w 654"/>
                  <a:gd name="T31" fmla="*/ 0 h 375"/>
                  <a:gd name="T32" fmla="*/ 1 w 654"/>
                  <a:gd name="T33" fmla="*/ 1 h 375"/>
                  <a:gd name="T34" fmla="*/ 1 w 654"/>
                  <a:gd name="T35" fmla="*/ 1 h 375"/>
                  <a:gd name="T36" fmla="*/ 1 w 654"/>
                  <a:gd name="T37" fmla="*/ 1 h 375"/>
                  <a:gd name="T38" fmla="*/ 1 w 654"/>
                  <a:gd name="T39" fmla="*/ 1 h 375"/>
                  <a:gd name="T40" fmla="*/ 0 w 654"/>
                  <a:gd name="T41" fmla="*/ 1 h 375"/>
                  <a:gd name="T42" fmla="*/ 0 w 654"/>
                  <a:gd name="T43" fmla="*/ 1 h 375"/>
                  <a:gd name="T44" fmla="*/ 0 w 654"/>
                  <a:gd name="T45" fmla="*/ 1 h 375"/>
                  <a:gd name="T46" fmla="*/ 0 w 654"/>
                  <a:gd name="T47" fmla="*/ 1 h 375"/>
                  <a:gd name="T48" fmla="*/ 0 w 654"/>
                  <a:gd name="T49" fmla="*/ 1 h 375"/>
                  <a:gd name="T50" fmla="*/ 0 w 654"/>
                  <a:gd name="T51" fmla="*/ 1 h 375"/>
                  <a:gd name="T52" fmla="*/ 0 w 654"/>
                  <a:gd name="T53" fmla="*/ 1 h 375"/>
                  <a:gd name="T54" fmla="*/ 0 w 654"/>
                  <a:gd name="T55" fmla="*/ 1 h 375"/>
                  <a:gd name="T56" fmla="*/ 0 w 654"/>
                  <a:gd name="T57" fmla="*/ 1 h 375"/>
                  <a:gd name="T58" fmla="*/ 0 w 654"/>
                  <a:gd name="T59" fmla="*/ 1 h 375"/>
                  <a:gd name="T60" fmla="*/ 0 w 654"/>
                  <a:gd name="T61" fmla="*/ 1 h 375"/>
                  <a:gd name="T62" fmla="*/ 0 w 654"/>
                  <a:gd name="T63" fmla="*/ 1 h 375"/>
                  <a:gd name="T64" fmla="*/ 1 w 654"/>
                  <a:gd name="T65" fmla="*/ 1 h 375"/>
                  <a:gd name="T66" fmla="*/ 1 w 654"/>
                  <a:gd name="T67" fmla="*/ 1 h 375"/>
                  <a:gd name="T68" fmla="*/ 1 w 654"/>
                  <a:gd name="T69" fmla="*/ 1 h 375"/>
                  <a:gd name="T70" fmla="*/ 1 w 654"/>
                  <a:gd name="T71" fmla="*/ 1 h 375"/>
                  <a:gd name="T72" fmla="*/ 1 w 654"/>
                  <a:gd name="T73" fmla="*/ 1 h 375"/>
                  <a:gd name="T74" fmla="*/ 1 w 654"/>
                  <a:gd name="T75" fmla="*/ 2 h 375"/>
                  <a:gd name="T76" fmla="*/ 1 w 654"/>
                  <a:gd name="T77" fmla="*/ 2 h 375"/>
                  <a:gd name="T78" fmla="*/ 1 w 654"/>
                  <a:gd name="T79" fmla="*/ 2 h 375"/>
                  <a:gd name="T80" fmla="*/ 1 w 654"/>
                  <a:gd name="T81" fmla="*/ 2 h 375"/>
                  <a:gd name="T82" fmla="*/ 1 w 654"/>
                  <a:gd name="T83" fmla="*/ 2 h 375"/>
                  <a:gd name="T84" fmla="*/ 2 w 654"/>
                  <a:gd name="T85" fmla="*/ 2 h 375"/>
                  <a:gd name="T86" fmla="*/ 2 w 654"/>
                  <a:gd name="T87" fmla="*/ 1 h 375"/>
                  <a:gd name="T88" fmla="*/ 2 w 654"/>
                  <a:gd name="T89" fmla="*/ 1 h 375"/>
                  <a:gd name="T90" fmla="*/ 2 w 654"/>
                  <a:gd name="T91" fmla="*/ 1 h 375"/>
                  <a:gd name="T92" fmla="*/ 2 w 654"/>
                  <a:gd name="T93" fmla="*/ 1 h 375"/>
                  <a:gd name="T94" fmla="*/ 3 w 654"/>
                  <a:gd name="T95" fmla="*/ 1 h 375"/>
                  <a:gd name="T96" fmla="*/ 3 w 654"/>
                  <a:gd name="T97" fmla="*/ 0 h 375"/>
                  <a:gd name="T98" fmla="*/ 3 w 654"/>
                  <a:gd name="T99" fmla="*/ 0 h 375"/>
                  <a:gd name="T100" fmla="*/ 3 w 654"/>
                  <a:gd name="T101" fmla="*/ 0 h 375"/>
                  <a:gd name="T102" fmla="*/ 3 w 654"/>
                  <a:gd name="T103" fmla="*/ 0 h 375"/>
                  <a:gd name="T104" fmla="*/ 3 w 654"/>
                  <a:gd name="T105" fmla="*/ 0 h 375"/>
                  <a:gd name="T106" fmla="*/ 3 w 654"/>
                  <a:gd name="T107" fmla="*/ 0 h 375"/>
                  <a:gd name="T108" fmla="*/ 3 w 654"/>
                  <a:gd name="T109" fmla="*/ 0 h 375"/>
                  <a:gd name="T110" fmla="*/ 3 w 654"/>
                  <a:gd name="T111" fmla="*/ 0 h 375"/>
                  <a:gd name="T112" fmla="*/ 3 w 654"/>
                  <a:gd name="T113" fmla="*/ 0 h 37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654" h="375">
                    <a:moveTo>
                      <a:pt x="588" y="17"/>
                    </a:moveTo>
                    <a:lnTo>
                      <a:pt x="561" y="30"/>
                    </a:lnTo>
                    <a:lnTo>
                      <a:pt x="535" y="42"/>
                    </a:lnTo>
                    <a:lnTo>
                      <a:pt x="524" y="47"/>
                    </a:lnTo>
                    <a:lnTo>
                      <a:pt x="512" y="51"/>
                    </a:lnTo>
                    <a:lnTo>
                      <a:pt x="500" y="55"/>
                    </a:lnTo>
                    <a:lnTo>
                      <a:pt x="489" y="57"/>
                    </a:lnTo>
                    <a:lnTo>
                      <a:pt x="478" y="59"/>
                    </a:lnTo>
                    <a:lnTo>
                      <a:pt x="467" y="59"/>
                    </a:lnTo>
                    <a:lnTo>
                      <a:pt x="455" y="58"/>
                    </a:lnTo>
                    <a:lnTo>
                      <a:pt x="445" y="56"/>
                    </a:lnTo>
                    <a:lnTo>
                      <a:pt x="434" y="53"/>
                    </a:lnTo>
                    <a:lnTo>
                      <a:pt x="422" y="47"/>
                    </a:lnTo>
                    <a:lnTo>
                      <a:pt x="411" y="41"/>
                    </a:lnTo>
                    <a:lnTo>
                      <a:pt x="399" y="31"/>
                    </a:lnTo>
                    <a:lnTo>
                      <a:pt x="387" y="22"/>
                    </a:lnTo>
                    <a:lnTo>
                      <a:pt x="375" y="15"/>
                    </a:lnTo>
                    <a:lnTo>
                      <a:pt x="365" y="9"/>
                    </a:lnTo>
                    <a:lnTo>
                      <a:pt x="353" y="4"/>
                    </a:lnTo>
                    <a:lnTo>
                      <a:pt x="343" y="1"/>
                    </a:lnTo>
                    <a:lnTo>
                      <a:pt x="332" y="0"/>
                    </a:lnTo>
                    <a:lnTo>
                      <a:pt x="321" y="0"/>
                    </a:lnTo>
                    <a:lnTo>
                      <a:pt x="311" y="2"/>
                    </a:lnTo>
                    <a:lnTo>
                      <a:pt x="300" y="6"/>
                    </a:lnTo>
                    <a:lnTo>
                      <a:pt x="288" y="11"/>
                    </a:lnTo>
                    <a:lnTo>
                      <a:pt x="276" y="19"/>
                    </a:lnTo>
                    <a:lnTo>
                      <a:pt x="264" y="29"/>
                    </a:lnTo>
                    <a:lnTo>
                      <a:pt x="250" y="41"/>
                    </a:lnTo>
                    <a:lnTo>
                      <a:pt x="235" y="55"/>
                    </a:lnTo>
                    <a:lnTo>
                      <a:pt x="219" y="72"/>
                    </a:lnTo>
                    <a:lnTo>
                      <a:pt x="203" y="91"/>
                    </a:lnTo>
                    <a:lnTo>
                      <a:pt x="188" y="108"/>
                    </a:lnTo>
                    <a:lnTo>
                      <a:pt x="175" y="120"/>
                    </a:lnTo>
                    <a:lnTo>
                      <a:pt x="164" y="128"/>
                    </a:lnTo>
                    <a:lnTo>
                      <a:pt x="155" y="133"/>
                    </a:lnTo>
                    <a:lnTo>
                      <a:pt x="147" y="135"/>
                    </a:lnTo>
                    <a:lnTo>
                      <a:pt x="141" y="136"/>
                    </a:lnTo>
                    <a:lnTo>
                      <a:pt x="135" y="135"/>
                    </a:lnTo>
                    <a:lnTo>
                      <a:pt x="129" y="134"/>
                    </a:lnTo>
                    <a:lnTo>
                      <a:pt x="124" y="133"/>
                    </a:lnTo>
                    <a:lnTo>
                      <a:pt x="118" y="132"/>
                    </a:lnTo>
                    <a:lnTo>
                      <a:pt x="111" y="133"/>
                    </a:lnTo>
                    <a:lnTo>
                      <a:pt x="103" y="136"/>
                    </a:lnTo>
                    <a:lnTo>
                      <a:pt x="94" y="143"/>
                    </a:lnTo>
                    <a:lnTo>
                      <a:pt x="84" y="152"/>
                    </a:lnTo>
                    <a:lnTo>
                      <a:pt x="70" y="165"/>
                    </a:lnTo>
                    <a:lnTo>
                      <a:pt x="56" y="183"/>
                    </a:lnTo>
                    <a:lnTo>
                      <a:pt x="27" y="219"/>
                    </a:lnTo>
                    <a:lnTo>
                      <a:pt x="9" y="242"/>
                    </a:lnTo>
                    <a:lnTo>
                      <a:pt x="4" y="251"/>
                    </a:lnTo>
                    <a:lnTo>
                      <a:pt x="1" y="257"/>
                    </a:lnTo>
                    <a:lnTo>
                      <a:pt x="0" y="259"/>
                    </a:lnTo>
                    <a:lnTo>
                      <a:pt x="0" y="261"/>
                    </a:lnTo>
                    <a:lnTo>
                      <a:pt x="0" y="262"/>
                    </a:lnTo>
                    <a:lnTo>
                      <a:pt x="1" y="263"/>
                    </a:lnTo>
                    <a:lnTo>
                      <a:pt x="4" y="264"/>
                    </a:lnTo>
                    <a:lnTo>
                      <a:pt x="9" y="264"/>
                    </a:lnTo>
                    <a:lnTo>
                      <a:pt x="17" y="263"/>
                    </a:lnTo>
                    <a:lnTo>
                      <a:pt x="26" y="261"/>
                    </a:lnTo>
                    <a:lnTo>
                      <a:pt x="49" y="256"/>
                    </a:lnTo>
                    <a:lnTo>
                      <a:pt x="77" y="250"/>
                    </a:lnTo>
                    <a:lnTo>
                      <a:pt x="86" y="249"/>
                    </a:lnTo>
                    <a:lnTo>
                      <a:pt x="94" y="249"/>
                    </a:lnTo>
                    <a:lnTo>
                      <a:pt x="101" y="250"/>
                    </a:lnTo>
                    <a:lnTo>
                      <a:pt x="109" y="252"/>
                    </a:lnTo>
                    <a:lnTo>
                      <a:pt x="118" y="255"/>
                    </a:lnTo>
                    <a:lnTo>
                      <a:pt x="125" y="258"/>
                    </a:lnTo>
                    <a:lnTo>
                      <a:pt x="133" y="262"/>
                    </a:lnTo>
                    <a:lnTo>
                      <a:pt x="140" y="266"/>
                    </a:lnTo>
                    <a:lnTo>
                      <a:pt x="156" y="277"/>
                    </a:lnTo>
                    <a:lnTo>
                      <a:pt x="171" y="290"/>
                    </a:lnTo>
                    <a:lnTo>
                      <a:pt x="187" y="302"/>
                    </a:lnTo>
                    <a:lnTo>
                      <a:pt x="201" y="317"/>
                    </a:lnTo>
                    <a:lnTo>
                      <a:pt x="215" y="330"/>
                    </a:lnTo>
                    <a:lnTo>
                      <a:pt x="230" y="342"/>
                    </a:lnTo>
                    <a:lnTo>
                      <a:pt x="244" y="354"/>
                    </a:lnTo>
                    <a:lnTo>
                      <a:pt x="258" y="363"/>
                    </a:lnTo>
                    <a:lnTo>
                      <a:pt x="265" y="367"/>
                    </a:lnTo>
                    <a:lnTo>
                      <a:pt x="271" y="370"/>
                    </a:lnTo>
                    <a:lnTo>
                      <a:pt x="278" y="372"/>
                    </a:lnTo>
                    <a:lnTo>
                      <a:pt x="284" y="374"/>
                    </a:lnTo>
                    <a:lnTo>
                      <a:pt x="292" y="375"/>
                    </a:lnTo>
                    <a:lnTo>
                      <a:pt x="298" y="375"/>
                    </a:lnTo>
                    <a:lnTo>
                      <a:pt x="304" y="374"/>
                    </a:lnTo>
                    <a:lnTo>
                      <a:pt x="310" y="371"/>
                    </a:lnTo>
                    <a:lnTo>
                      <a:pt x="336" y="358"/>
                    </a:lnTo>
                    <a:lnTo>
                      <a:pt x="365" y="341"/>
                    </a:lnTo>
                    <a:lnTo>
                      <a:pt x="397" y="322"/>
                    </a:lnTo>
                    <a:lnTo>
                      <a:pt x="428" y="300"/>
                    </a:lnTo>
                    <a:lnTo>
                      <a:pt x="461" y="276"/>
                    </a:lnTo>
                    <a:lnTo>
                      <a:pt x="492" y="252"/>
                    </a:lnTo>
                    <a:lnTo>
                      <a:pt x="507" y="238"/>
                    </a:lnTo>
                    <a:lnTo>
                      <a:pt x="521" y="225"/>
                    </a:lnTo>
                    <a:lnTo>
                      <a:pt x="534" y="212"/>
                    </a:lnTo>
                    <a:lnTo>
                      <a:pt x="547" y="198"/>
                    </a:lnTo>
                    <a:lnTo>
                      <a:pt x="572" y="165"/>
                    </a:lnTo>
                    <a:lnTo>
                      <a:pt x="598" y="127"/>
                    </a:lnTo>
                    <a:lnTo>
                      <a:pt x="612" y="109"/>
                    </a:lnTo>
                    <a:lnTo>
                      <a:pt x="624" y="89"/>
                    </a:lnTo>
                    <a:lnTo>
                      <a:pt x="634" y="71"/>
                    </a:lnTo>
                    <a:lnTo>
                      <a:pt x="644" y="53"/>
                    </a:lnTo>
                    <a:lnTo>
                      <a:pt x="650" y="38"/>
                    </a:lnTo>
                    <a:lnTo>
                      <a:pt x="654" y="24"/>
                    </a:lnTo>
                    <a:lnTo>
                      <a:pt x="654" y="19"/>
                    </a:lnTo>
                    <a:lnTo>
                      <a:pt x="654" y="14"/>
                    </a:lnTo>
                    <a:lnTo>
                      <a:pt x="653" y="10"/>
                    </a:lnTo>
                    <a:lnTo>
                      <a:pt x="650" y="6"/>
                    </a:lnTo>
                    <a:lnTo>
                      <a:pt x="647" y="4"/>
                    </a:lnTo>
                    <a:lnTo>
                      <a:pt x="643" y="3"/>
                    </a:lnTo>
                    <a:lnTo>
                      <a:pt x="636" y="2"/>
                    </a:lnTo>
                    <a:lnTo>
                      <a:pt x="629" y="3"/>
                    </a:lnTo>
                    <a:lnTo>
                      <a:pt x="621" y="4"/>
                    </a:lnTo>
                    <a:lnTo>
                      <a:pt x="612" y="7"/>
                    </a:lnTo>
                    <a:lnTo>
                      <a:pt x="600" y="11"/>
                    </a:lnTo>
                    <a:lnTo>
                      <a:pt x="588" y="17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66" name="Freeform 2286">
                <a:extLst>
                  <a:ext uri="{FF2B5EF4-FFF2-40B4-BE49-F238E27FC236}">
                    <a16:creationId xmlns:a16="http://schemas.microsoft.com/office/drawing/2014/main" id="{23F1802B-9E00-472B-9CD6-0597D17B7E2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06" y="3351"/>
                <a:ext cx="47" cy="27"/>
              </a:xfrm>
              <a:custGeom>
                <a:avLst/>
                <a:gdLst>
                  <a:gd name="T0" fmla="*/ 2 w 712"/>
                  <a:gd name="T1" fmla="*/ 0 h 416"/>
                  <a:gd name="T2" fmla="*/ 2 w 712"/>
                  <a:gd name="T3" fmla="*/ 0 h 416"/>
                  <a:gd name="T4" fmla="*/ 2 w 712"/>
                  <a:gd name="T5" fmla="*/ 0 h 416"/>
                  <a:gd name="T6" fmla="*/ 2 w 712"/>
                  <a:gd name="T7" fmla="*/ 0 h 416"/>
                  <a:gd name="T8" fmla="*/ 2 w 712"/>
                  <a:gd name="T9" fmla="*/ 0 h 416"/>
                  <a:gd name="T10" fmla="*/ 2 w 712"/>
                  <a:gd name="T11" fmla="*/ 0 h 416"/>
                  <a:gd name="T12" fmla="*/ 2 w 712"/>
                  <a:gd name="T13" fmla="*/ 0 h 416"/>
                  <a:gd name="T14" fmla="*/ 2 w 712"/>
                  <a:gd name="T15" fmla="*/ 0 h 416"/>
                  <a:gd name="T16" fmla="*/ 2 w 712"/>
                  <a:gd name="T17" fmla="*/ 0 h 416"/>
                  <a:gd name="T18" fmla="*/ 1 w 712"/>
                  <a:gd name="T19" fmla="*/ 0 h 416"/>
                  <a:gd name="T20" fmla="*/ 1 w 712"/>
                  <a:gd name="T21" fmla="*/ 0 h 416"/>
                  <a:gd name="T22" fmla="*/ 1 w 712"/>
                  <a:gd name="T23" fmla="*/ 0 h 416"/>
                  <a:gd name="T24" fmla="*/ 1 w 712"/>
                  <a:gd name="T25" fmla="*/ 0 h 416"/>
                  <a:gd name="T26" fmla="*/ 1 w 712"/>
                  <a:gd name="T27" fmla="*/ 1 h 416"/>
                  <a:gd name="T28" fmla="*/ 1 w 712"/>
                  <a:gd name="T29" fmla="*/ 1 h 416"/>
                  <a:gd name="T30" fmla="*/ 1 w 712"/>
                  <a:gd name="T31" fmla="*/ 1 h 416"/>
                  <a:gd name="T32" fmla="*/ 1 w 712"/>
                  <a:gd name="T33" fmla="*/ 1 h 416"/>
                  <a:gd name="T34" fmla="*/ 1 w 712"/>
                  <a:gd name="T35" fmla="*/ 1 h 416"/>
                  <a:gd name="T36" fmla="*/ 0 w 712"/>
                  <a:gd name="T37" fmla="*/ 1 h 416"/>
                  <a:gd name="T38" fmla="*/ 1 w 712"/>
                  <a:gd name="T39" fmla="*/ 1 h 416"/>
                  <a:gd name="T40" fmla="*/ 1 w 712"/>
                  <a:gd name="T41" fmla="*/ 1 h 416"/>
                  <a:gd name="T42" fmla="*/ 0 w 712"/>
                  <a:gd name="T43" fmla="*/ 1 h 416"/>
                  <a:gd name="T44" fmla="*/ 0 w 712"/>
                  <a:gd name="T45" fmla="*/ 1 h 416"/>
                  <a:gd name="T46" fmla="*/ 0 w 712"/>
                  <a:gd name="T47" fmla="*/ 1 h 416"/>
                  <a:gd name="T48" fmla="*/ 0 w 712"/>
                  <a:gd name="T49" fmla="*/ 1 h 416"/>
                  <a:gd name="T50" fmla="*/ 0 w 712"/>
                  <a:gd name="T51" fmla="*/ 1 h 416"/>
                  <a:gd name="T52" fmla="*/ 0 w 712"/>
                  <a:gd name="T53" fmla="*/ 1 h 416"/>
                  <a:gd name="T54" fmla="*/ 0 w 712"/>
                  <a:gd name="T55" fmla="*/ 1 h 416"/>
                  <a:gd name="T56" fmla="*/ 0 w 712"/>
                  <a:gd name="T57" fmla="*/ 1 h 416"/>
                  <a:gd name="T58" fmla="*/ 1 w 712"/>
                  <a:gd name="T59" fmla="*/ 1 h 416"/>
                  <a:gd name="T60" fmla="*/ 0 w 712"/>
                  <a:gd name="T61" fmla="*/ 1 h 416"/>
                  <a:gd name="T62" fmla="*/ 1 w 712"/>
                  <a:gd name="T63" fmla="*/ 1 h 416"/>
                  <a:gd name="T64" fmla="*/ 1 w 712"/>
                  <a:gd name="T65" fmla="*/ 1 h 416"/>
                  <a:gd name="T66" fmla="*/ 1 w 712"/>
                  <a:gd name="T67" fmla="*/ 1 h 416"/>
                  <a:gd name="T68" fmla="*/ 0 w 712"/>
                  <a:gd name="T69" fmla="*/ 1 h 416"/>
                  <a:gd name="T70" fmla="*/ 1 w 712"/>
                  <a:gd name="T71" fmla="*/ 2 h 416"/>
                  <a:gd name="T72" fmla="*/ 2 w 712"/>
                  <a:gd name="T73" fmla="*/ 2 h 416"/>
                  <a:gd name="T74" fmla="*/ 1 w 712"/>
                  <a:gd name="T75" fmla="*/ 2 h 416"/>
                  <a:gd name="T76" fmla="*/ 1 w 712"/>
                  <a:gd name="T77" fmla="*/ 1 h 416"/>
                  <a:gd name="T78" fmla="*/ 1 w 712"/>
                  <a:gd name="T79" fmla="*/ 2 h 416"/>
                  <a:gd name="T80" fmla="*/ 2 w 712"/>
                  <a:gd name="T81" fmla="*/ 1 h 416"/>
                  <a:gd name="T82" fmla="*/ 2 w 712"/>
                  <a:gd name="T83" fmla="*/ 1 h 416"/>
                  <a:gd name="T84" fmla="*/ 3 w 712"/>
                  <a:gd name="T85" fmla="*/ 1 h 416"/>
                  <a:gd name="T86" fmla="*/ 2 w 712"/>
                  <a:gd name="T87" fmla="*/ 1 h 416"/>
                  <a:gd name="T88" fmla="*/ 2 w 712"/>
                  <a:gd name="T89" fmla="*/ 1 h 416"/>
                  <a:gd name="T90" fmla="*/ 3 w 712"/>
                  <a:gd name="T91" fmla="*/ 0 h 416"/>
                  <a:gd name="T92" fmla="*/ 3 w 712"/>
                  <a:gd name="T93" fmla="*/ 1 h 416"/>
                  <a:gd name="T94" fmla="*/ 3 w 712"/>
                  <a:gd name="T95" fmla="*/ 0 h 416"/>
                  <a:gd name="T96" fmla="*/ 3 w 712"/>
                  <a:gd name="T97" fmla="*/ 0 h 416"/>
                  <a:gd name="T98" fmla="*/ 3 w 712"/>
                  <a:gd name="T99" fmla="*/ 0 h 416"/>
                  <a:gd name="T100" fmla="*/ 3 w 712"/>
                  <a:gd name="T101" fmla="*/ 0 h 416"/>
                  <a:gd name="T102" fmla="*/ 3 w 712"/>
                  <a:gd name="T103" fmla="*/ 0 h 416"/>
                  <a:gd name="T104" fmla="*/ 3 w 712"/>
                  <a:gd name="T105" fmla="*/ 0 h 41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712" h="416">
                    <a:moveTo>
                      <a:pt x="630" y="55"/>
                    </a:moveTo>
                    <a:lnTo>
                      <a:pt x="602" y="70"/>
                    </a:lnTo>
                    <a:lnTo>
                      <a:pt x="577" y="81"/>
                    </a:lnTo>
                    <a:lnTo>
                      <a:pt x="563" y="87"/>
                    </a:lnTo>
                    <a:lnTo>
                      <a:pt x="551" y="92"/>
                    </a:lnTo>
                    <a:lnTo>
                      <a:pt x="539" y="96"/>
                    </a:lnTo>
                    <a:lnTo>
                      <a:pt x="526" y="98"/>
                    </a:lnTo>
                    <a:lnTo>
                      <a:pt x="520" y="61"/>
                    </a:lnTo>
                    <a:lnTo>
                      <a:pt x="530" y="59"/>
                    </a:lnTo>
                    <a:lnTo>
                      <a:pt x="541" y="55"/>
                    </a:lnTo>
                    <a:lnTo>
                      <a:pt x="552" y="51"/>
                    </a:lnTo>
                    <a:lnTo>
                      <a:pt x="563" y="46"/>
                    </a:lnTo>
                    <a:lnTo>
                      <a:pt x="587" y="35"/>
                    </a:lnTo>
                    <a:lnTo>
                      <a:pt x="613" y="22"/>
                    </a:lnTo>
                    <a:lnTo>
                      <a:pt x="630" y="55"/>
                    </a:lnTo>
                    <a:close/>
                    <a:moveTo>
                      <a:pt x="526" y="98"/>
                    </a:moveTo>
                    <a:lnTo>
                      <a:pt x="513" y="100"/>
                    </a:lnTo>
                    <a:lnTo>
                      <a:pt x="501" y="100"/>
                    </a:lnTo>
                    <a:lnTo>
                      <a:pt x="487" y="100"/>
                    </a:lnTo>
                    <a:lnTo>
                      <a:pt x="474" y="97"/>
                    </a:lnTo>
                    <a:lnTo>
                      <a:pt x="461" y="93"/>
                    </a:lnTo>
                    <a:lnTo>
                      <a:pt x="448" y="86"/>
                    </a:lnTo>
                    <a:lnTo>
                      <a:pt x="435" y="78"/>
                    </a:lnTo>
                    <a:lnTo>
                      <a:pt x="421" y="68"/>
                    </a:lnTo>
                    <a:lnTo>
                      <a:pt x="445" y="39"/>
                    </a:lnTo>
                    <a:lnTo>
                      <a:pt x="454" y="46"/>
                    </a:lnTo>
                    <a:lnTo>
                      <a:pt x="464" y="52"/>
                    </a:lnTo>
                    <a:lnTo>
                      <a:pt x="474" y="57"/>
                    </a:lnTo>
                    <a:lnTo>
                      <a:pt x="483" y="60"/>
                    </a:lnTo>
                    <a:lnTo>
                      <a:pt x="492" y="62"/>
                    </a:lnTo>
                    <a:lnTo>
                      <a:pt x="502" y="63"/>
                    </a:lnTo>
                    <a:lnTo>
                      <a:pt x="511" y="63"/>
                    </a:lnTo>
                    <a:lnTo>
                      <a:pt x="520" y="61"/>
                    </a:lnTo>
                    <a:lnTo>
                      <a:pt x="526" y="98"/>
                    </a:lnTo>
                    <a:close/>
                    <a:moveTo>
                      <a:pt x="445" y="39"/>
                    </a:moveTo>
                    <a:lnTo>
                      <a:pt x="443" y="38"/>
                    </a:lnTo>
                    <a:lnTo>
                      <a:pt x="445" y="39"/>
                    </a:lnTo>
                    <a:lnTo>
                      <a:pt x="433" y="53"/>
                    </a:lnTo>
                    <a:lnTo>
                      <a:pt x="445" y="39"/>
                    </a:lnTo>
                    <a:close/>
                    <a:moveTo>
                      <a:pt x="421" y="69"/>
                    </a:moveTo>
                    <a:lnTo>
                      <a:pt x="411" y="61"/>
                    </a:lnTo>
                    <a:lnTo>
                      <a:pt x="402" y="54"/>
                    </a:lnTo>
                    <a:lnTo>
                      <a:pt x="392" y="48"/>
                    </a:lnTo>
                    <a:lnTo>
                      <a:pt x="383" y="44"/>
                    </a:lnTo>
                    <a:lnTo>
                      <a:pt x="375" y="42"/>
                    </a:lnTo>
                    <a:lnTo>
                      <a:pt x="366" y="40"/>
                    </a:lnTo>
                    <a:lnTo>
                      <a:pt x="357" y="40"/>
                    </a:lnTo>
                    <a:lnTo>
                      <a:pt x="349" y="42"/>
                    </a:lnTo>
                    <a:lnTo>
                      <a:pt x="340" y="5"/>
                    </a:lnTo>
                    <a:lnTo>
                      <a:pt x="353" y="3"/>
                    </a:lnTo>
                    <a:lnTo>
                      <a:pt x="367" y="2"/>
                    </a:lnTo>
                    <a:lnTo>
                      <a:pt x="379" y="4"/>
                    </a:lnTo>
                    <a:lnTo>
                      <a:pt x="391" y="7"/>
                    </a:lnTo>
                    <a:lnTo>
                      <a:pt x="405" y="12"/>
                    </a:lnTo>
                    <a:lnTo>
                      <a:pt x="417" y="19"/>
                    </a:lnTo>
                    <a:lnTo>
                      <a:pt x="431" y="29"/>
                    </a:lnTo>
                    <a:lnTo>
                      <a:pt x="445" y="39"/>
                    </a:lnTo>
                    <a:lnTo>
                      <a:pt x="421" y="69"/>
                    </a:lnTo>
                    <a:close/>
                    <a:moveTo>
                      <a:pt x="349" y="42"/>
                    </a:moveTo>
                    <a:lnTo>
                      <a:pt x="340" y="45"/>
                    </a:lnTo>
                    <a:lnTo>
                      <a:pt x="330" y="50"/>
                    </a:lnTo>
                    <a:lnTo>
                      <a:pt x="319" y="58"/>
                    </a:lnTo>
                    <a:lnTo>
                      <a:pt x="307" y="67"/>
                    </a:lnTo>
                    <a:lnTo>
                      <a:pt x="295" y="78"/>
                    </a:lnTo>
                    <a:lnTo>
                      <a:pt x="281" y="92"/>
                    </a:lnTo>
                    <a:lnTo>
                      <a:pt x="267" y="107"/>
                    </a:lnTo>
                    <a:lnTo>
                      <a:pt x="251" y="125"/>
                    </a:lnTo>
                    <a:lnTo>
                      <a:pt x="223" y="101"/>
                    </a:lnTo>
                    <a:lnTo>
                      <a:pt x="241" y="80"/>
                    </a:lnTo>
                    <a:lnTo>
                      <a:pt x="258" y="63"/>
                    </a:lnTo>
                    <a:lnTo>
                      <a:pt x="273" y="48"/>
                    </a:lnTo>
                    <a:lnTo>
                      <a:pt x="287" y="35"/>
                    </a:lnTo>
                    <a:lnTo>
                      <a:pt x="301" y="25"/>
                    </a:lnTo>
                    <a:lnTo>
                      <a:pt x="314" y="16"/>
                    </a:lnTo>
                    <a:lnTo>
                      <a:pt x="328" y="10"/>
                    </a:lnTo>
                    <a:lnTo>
                      <a:pt x="340" y="5"/>
                    </a:lnTo>
                    <a:lnTo>
                      <a:pt x="349" y="42"/>
                    </a:lnTo>
                    <a:close/>
                    <a:moveTo>
                      <a:pt x="223" y="101"/>
                    </a:moveTo>
                    <a:lnTo>
                      <a:pt x="222" y="103"/>
                    </a:lnTo>
                    <a:lnTo>
                      <a:pt x="223" y="101"/>
                    </a:lnTo>
                    <a:lnTo>
                      <a:pt x="237" y="113"/>
                    </a:lnTo>
                    <a:lnTo>
                      <a:pt x="223" y="101"/>
                    </a:lnTo>
                    <a:close/>
                    <a:moveTo>
                      <a:pt x="251" y="124"/>
                    </a:moveTo>
                    <a:lnTo>
                      <a:pt x="234" y="144"/>
                    </a:lnTo>
                    <a:lnTo>
                      <a:pt x="218" y="158"/>
                    </a:lnTo>
                    <a:lnTo>
                      <a:pt x="211" y="164"/>
                    </a:lnTo>
                    <a:lnTo>
                      <a:pt x="205" y="169"/>
                    </a:lnTo>
                    <a:lnTo>
                      <a:pt x="199" y="172"/>
                    </a:lnTo>
                    <a:lnTo>
                      <a:pt x="194" y="174"/>
                    </a:lnTo>
                    <a:lnTo>
                      <a:pt x="189" y="176"/>
                    </a:lnTo>
                    <a:lnTo>
                      <a:pt x="183" y="177"/>
                    </a:lnTo>
                    <a:lnTo>
                      <a:pt x="179" y="177"/>
                    </a:lnTo>
                    <a:lnTo>
                      <a:pt x="175" y="177"/>
                    </a:lnTo>
                    <a:lnTo>
                      <a:pt x="167" y="176"/>
                    </a:lnTo>
                    <a:lnTo>
                      <a:pt x="160" y="175"/>
                    </a:lnTo>
                    <a:lnTo>
                      <a:pt x="168" y="138"/>
                    </a:lnTo>
                    <a:lnTo>
                      <a:pt x="172" y="139"/>
                    </a:lnTo>
                    <a:lnTo>
                      <a:pt x="175" y="139"/>
                    </a:lnTo>
                    <a:lnTo>
                      <a:pt x="180" y="138"/>
                    </a:lnTo>
                    <a:lnTo>
                      <a:pt x="186" y="136"/>
                    </a:lnTo>
                    <a:lnTo>
                      <a:pt x="192" y="132"/>
                    </a:lnTo>
                    <a:lnTo>
                      <a:pt x="200" y="124"/>
                    </a:lnTo>
                    <a:lnTo>
                      <a:pt x="210" y="114"/>
                    </a:lnTo>
                    <a:lnTo>
                      <a:pt x="223" y="101"/>
                    </a:lnTo>
                    <a:lnTo>
                      <a:pt x="251" y="124"/>
                    </a:lnTo>
                    <a:close/>
                    <a:moveTo>
                      <a:pt x="160" y="175"/>
                    </a:moveTo>
                    <a:lnTo>
                      <a:pt x="156" y="174"/>
                    </a:lnTo>
                    <a:lnTo>
                      <a:pt x="153" y="174"/>
                    </a:lnTo>
                    <a:lnTo>
                      <a:pt x="147" y="175"/>
                    </a:lnTo>
                    <a:lnTo>
                      <a:pt x="142" y="177"/>
                    </a:lnTo>
                    <a:lnTo>
                      <a:pt x="136" y="182"/>
                    </a:lnTo>
                    <a:lnTo>
                      <a:pt x="127" y="190"/>
                    </a:lnTo>
                    <a:lnTo>
                      <a:pt x="117" y="202"/>
                    </a:lnTo>
                    <a:lnTo>
                      <a:pt x="104" y="217"/>
                    </a:lnTo>
                    <a:lnTo>
                      <a:pt x="74" y="193"/>
                    </a:lnTo>
                    <a:lnTo>
                      <a:pt x="93" y="172"/>
                    </a:lnTo>
                    <a:lnTo>
                      <a:pt x="108" y="156"/>
                    </a:lnTo>
                    <a:lnTo>
                      <a:pt x="116" y="150"/>
                    </a:lnTo>
                    <a:lnTo>
                      <a:pt x="122" y="146"/>
                    </a:lnTo>
                    <a:lnTo>
                      <a:pt x="128" y="142"/>
                    </a:lnTo>
                    <a:lnTo>
                      <a:pt x="133" y="139"/>
                    </a:lnTo>
                    <a:lnTo>
                      <a:pt x="138" y="137"/>
                    </a:lnTo>
                    <a:lnTo>
                      <a:pt x="143" y="136"/>
                    </a:lnTo>
                    <a:lnTo>
                      <a:pt x="148" y="136"/>
                    </a:lnTo>
                    <a:lnTo>
                      <a:pt x="153" y="135"/>
                    </a:lnTo>
                    <a:lnTo>
                      <a:pt x="161" y="136"/>
                    </a:lnTo>
                    <a:lnTo>
                      <a:pt x="168" y="138"/>
                    </a:lnTo>
                    <a:lnTo>
                      <a:pt x="160" y="175"/>
                    </a:lnTo>
                    <a:close/>
                    <a:moveTo>
                      <a:pt x="104" y="217"/>
                    </a:moveTo>
                    <a:lnTo>
                      <a:pt x="91" y="231"/>
                    </a:lnTo>
                    <a:lnTo>
                      <a:pt x="79" y="243"/>
                    </a:lnTo>
                    <a:lnTo>
                      <a:pt x="68" y="252"/>
                    </a:lnTo>
                    <a:lnTo>
                      <a:pt x="59" y="258"/>
                    </a:lnTo>
                    <a:lnTo>
                      <a:pt x="52" y="262"/>
                    </a:lnTo>
                    <a:lnTo>
                      <a:pt x="48" y="265"/>
                    </a:lnTo>
                    <a:lnTo>
                      <a:pt x="47" y="268"/>
                    </a:lnTo>
                    <a:lnTo>
                      <a:pt x="46" y="269"/>
                    </a:lnTo>
                    <a:lnTo>
                      <a:pt x="46" y="270"/>
                    </a:lnTo>
                    <a:lnTo>
                      <a:pt x="47" y="271"/>
                    </a:lnTo>
                    <a:lnTo>
                      <a:pt x="24" y="300"/>
                    </a:lnTo>
                    <a:lnTo>
                      <a:pt x="20" y="297"/>
                    </a:lnTo>
                    <a:lnTo>
                      <a:pt x="18" y="293"/>
                    </a:lnTo>
                    <a:lnTo>
                      <a:pt x="17" y="290"/>
                    </a:lnTo>
                    <a:lnTo>
                      <a:pt x="16" y="286"/>
                    </a:lnTo>
                    <a:lnTo>
                      <a:pt x="16" y="282"/>
                    </a:lnTo>
                    <a:lnTo>
                      <a:pt x="17" y="277"/>
                    </a:lnTo>
                    <a:lnTo>
                      <a:pt x="19" y="272"/>
                    </a:lnTo>
                    <a:lnTo>
                      <a:pt x="22" y="265"/>
                    </a:lnTo>
                    <a:lnTo>
                      <a:pt x="30" y="252"/>
                    </a:lnTo>
                    <a:lnTo>
                      <a:pt x="41" y="236"/>
                    </a:lnTo>
                    <a:lnTo>
                      <a:pt x="57" y="216"/>
                    </a:lnTo>
                    <a:lnTo>
                      <a:pt x="74" y="193"/>
                    </a:lnTo>
                    <a:lnTo>
                      <a:pt x="104" y="217"/>
                    </a:lnTo>
                    <a:close/>
                    <a:moveTo>
                      <a:pt x="47" y="271"/>
                    </a:moveTo>
                    <a:lnTo>
                      <a:pt x="0" y="234"/>
                    </a:lnTo>
                    <a:lnTo>
                      <a:pt x="47" y="271"/>
                    </a:lnTo>
                    <a:lnTo>
                      <a:pt x="35" y="285"/>
                    </a:lnTo>
                    <a:lnTo>
                      <a:pt x="47" y="271"/>
                    </a:lnTo>
                    <a:close/>
                    <a:moveTo>
                      <a:pt x="47" y="271"/>
                    </a:moveTo>
                    <a:lnTo>
                      <a:pt x="52" y="270"/>
                    </a:lnTo>
                    <a:lnTo>
                      <a:pt x="62" y="263"/>
                    </a:lnTo>
                    <a:lnTo>
                      <a:pt x="71" y="299"/>
                    </a:lnTo>
                    <a:lnTo>
                      <a:pt x="56" y="304"/>
                    </a:lnTo>
                    <a:lnTo>
                      <a:pt x="42" y="305"/>
                    </a:lnTo>
                    <a:lnTo>
                      <a:pt x="37" y="306"/>
                    </a:lnTo>
                    <a:lnTo>
                      <a:pt x="32" y="305"/>
                    </a:lnTo>
                    <a:lnTo>
                      <a:pt x="28" y="303"/>
                    </a:lnTo>
                    <a:lnTo>
                      <a:pt x="24" y="300"/>
                    </a:lnTo>
                    <a:lnTo>
                      <a:pt x="47" y="271"/>
                    </a:lnTo>
                    <a:close/>
                    <a:moveTo>
                      <a:pt x="71" y="299"/>
                    </a:moveTo>
                    <a:lnTo>
                      <a:pt x="87" y="296"/>
                    </a:lnTo>
                    <a:lnTo>
                      <a:pt x="71" y="299"/>
                    </a:lnTo>
                    <a:lnTo>
                      <a:pt x="67" y="281"/>
                    </a:lnTo>
                    <a:lnTo>
                      <a:pt x="71" y="299"/>
                    </a:lnTo>
                    <a:close/>
                    <a:moveTo>
                      <a:pt x="62" y="263"/>
                    </a:moveTo>
                    <a:lnTo>
                      <a:pt x="72" y="260"/>
                    </a:lnTo>
                    <a:lnTo>
                      <a:pt x="84" y="258"/>
                    </a:lnTo>
                    <a:lnTo>
                      <a:pt x="95" y="255"/>
                    </a:lnTo>
                    <a:lnTo>
                      <a:pt x="108" y="253"/>
                    </a:lnTo>
                    <a:lnTo>
                      <a:pt x="114" y="290"/>
                    </a:lnTo>
                    <a:lnTo>
                      <a:pt x="102" y="292"/>
                    </a:lnTo>
                    <a:lnTo>
                      <a:pt x="91" y="295"/>
                    </a:lnTo>
                    <a:lnTo>
                      <a:pt x="81" y="297"/>
                    </a:lnTo>
                    <a:lnTo>
                      <a:pt x="71" y="299"/>
                    </a:lnTo>
                    <a:lnTo>
                      <a:pt x="62" y="263"/>
                    </a:lnTo>
                    <a:close/>
                    <a:moveTo>
                      <a:pt x="108" y="253"/>
                    </a:moveTo>
                    <a:lnTo>
                      <a:pt x="118" y="252"/>
                    </a:lnTo>
                    <a:lnTo>
                      <a:pt x="128" y="252"/>
                    </a:lnTo>
                    <a:lnTo>
                      <a:pt x="137" y="253"/>
                    </a:lnTo>
                    <a:lnTo>
                      <a:pt x="146" y="255"/>
                    </a:lnTo>
                    <a:lnTo>
                      <a:pt x="155" y="258"/>
                    </a:lnTo>
                    <a:lnTo>
                      <a:pt x="164" y="261"/>
                    </a:lnTo>
                    <a:lnTo>
                      <a:pt x="173" y="265"/>
                    </a:lnTo>
                    <a:lnTo>
                      <a:pt x="181" y="271"/>
                    </a:lnTo>
                    <a:lnTo>
                      <a:pt x="199" y="283"/>
                    </a:lnTo>
                    <a:lnTo>
                      <a:pt x="215" y="296"/>
                    </a:lnTo>
                    <a:lnTo>
                      <a:pt x="232" y="310"/>
                    </a:lnTo>
                    <a:lnTo>
                      <a:pt x="248" y="325"/>
                    </a:lnTo>
                    <a:lnTo>
                      <a:pt x="223" y="353"/>
                    </a:lnTo>
                    <a:lnTo>
                      <a:pt x="209" y="341"/>
                    </a:lnTo>
                    <a:lnTo>
                      <a:pt x="196" y="328"/>
                    </a:lnTo>
                    <a:lnTo>
                      <a:pt x="181" y="317"/>
                    </a:lnTo>
                    <a:lnTo>
                      <a:pt x="168" y="307"/>
                    </a:lnTo>
                    <a:lnTo>
                      <a:pt x="155" y="298"/>
                    </a:lnTo>
                    <a:lnTo>
                      <a:pt x="140" y="293"/>
                    </a:lnTo>
                    <a:lnTo>
                      <a:pt x="134" y="291"/>
                    </a:lnTo>
                    <a:lnTo>
                      <a:pt x="128" y="290"/>
                    </a:lnTo>
                    <a:lnTo>
                      <a:pt x="121" y="289"/>
                    </a:lnTo>
                    <a:lnTo>
                      <a:pt x="114" y="290"/>
                    </a:lnTo>
                    <a:lnTo>
                      <a:pt x="108" y="253"/>
                    </a:lnTo>
                    <a:close/>
                    <a:moveTo>
                      <a:pt x="248" y="325"/>
                    </a:moveTo>
                    <a:lnTo>
                      <a:pt x="261" y="336"/>
                    </a:lnTo>
                    <a:lnTo>
                      <a:pt x="273" y="348"/>
                    </a:lnTo>
                    <a:lnTo>
                      <a:pt x="285" y="358"/>
                    </a:lnTo>
                    <a:lnTo>
                      <a:pt x="297" y="366"/>
                    </a:lnTo>
                    <a:lnTo>
                      <a:pt x="308" y="373"/>
                    </a:lnTo>
                    <a:lnTo>
                      <a:pt x="318" y="377"/>
                    </a:lnTo>
                    <a:lnTo>
                      <a:pt x="323" y="378"/>
                    </a:lnTo>
                    <a:lnTo>
                      <a:pt x="328" y="379"/>
                    </a:lnTo>
                    <a:lnTo>
                      <a:pt x="333" y="378"/>
                    </a:lnTo>
                    <a:lnTo>
                      <a:pt x="337" y="377"/>
                    </a:lnTo>
                    <a:lnTo>
                      <a:pt x="352" y="411"/>
                    </a:lnTo>
                    <a:lnTo>
                      <a:pt x="344" y="414"/>
                    </a:lnTo>
                    <a:lnTo>
                      <a:pt x="336" y="416"/>
                    </a:lnTo>
                    <a:lnTo>
                      <a:pt x="328" y="416"/>
                    </a:lnTo>
                    <a:lnTo>
                      <a:pt x="319" y="416"/>
                    </a:lnTo>
                    <a:lnTo>
                      <a:pt x="311" y="414"/>
                    </a:lnTo>
                    <a:lnTo>
                      <a:pt x="303" y="412"/>
                    </a:lnTo>
                    <a:lnTo>
                      <a:pt x="295" y="409"/>
                    </a:lnTo>
                    <a:lnTo>
                      <a:pt x="287" y="404"/>
                    </a:lnTo>
                    <a:lnTo>
                      <a:pt x="271" y="394"/>
                    </a:lnTo>
                    <a:lnTo>
                      <a:pt x="256" y="382"/>
                    </a:lnTo>
                    <a:lnTo>
                      <a:pt x="239" y="367"/>
                    </a:lnTo>
                    <a:lnTo>
                      <a:pt x="223" y="353"/>
                    </a:lnTo>
                    <a:lnTo>
                      <a:pt x="248" y="325"/>
                    </a:lnTo>
                    <a:close/>
                    <a:moveTo>
                      <a:pt x="353" y="411"/>
                    </a:moveTo>
                    <a:lnTo>
                      <a:pt x="352" y="411"/>
                    </a:lnTo>
                    <a:lnTo>
                      <a:pt x="344" y="393"/>
                    </a:lnTo>
                    <a:lnTo>
                      <a:pt x="353" y="411"/>
                    </a:lnTo>
                    <a:close/>
                    <a:moveTo>
                      <a:pt x="336" y="377"/>
                    </a:moveTo>
                    <a:lnTo>
                      <a:pt x="366" y="360"/>
                    </a:lnTo>
                    <a:lnTo>
                      <a:pt x="400" y="341"/>
                    </a:lnTo>
                    <a:lnTo>
                      <a:pt x="436" y="317"/>
                    </a:lnTo>
                    <a:lnTo>
                      <a:pt x="474" y="291"/>
                    </a:lnTo>
                    <a:lnTo>
                      <a:pt x="495" y="322"/>
                    </a:lnTo>
                    <a:lnTo>
                      <a:pt x="457" y="349"/>
                    </a:lnTo>
                    <a:lnTo>
                      <a:pt x="419" y="373"/>
                    </a:lnTo>
                    <a:lnTo>
                      <a:pt x="384" y="393"/>
                    </a:lnTo>
                    <a:lnTo>
                      <a:pt x="353" y="411"/>
                    </a:lnTo>
                    <a:lnTo>
                      <a:pt x="336" y="377"/>
                    </a:lnTo>
                    <a:close/>
                    <a:moveTo>
                      <a:pt x="474" y="291"/>
                    </a:moveTo>
                    <a:lnTo>
                      <a:pt x="499" y="272"/>
                    </a:lnTo>
                    <a:lnTo>
                      <a:pt x="523" y="251"/>
                    </a:lnTo>
                    <a:lnTo>
                      <a:pt x="536" y="241"/>
                    </a:lnTo>
                    <a:lnTo>
                      <a:pt x="546" y="229"/>
                    </a:lnTo>
                    <a:lnTo>
                      <a:pt x="557" y="219"/>
                    </a:lnTo>
                    <a:lnTo>
                      <a:pt x="566" y="208"/>
                    </a:lnTo>
                    <a:lnTo>
                      <a:pt x="595" y="231"/>
                    </a:lnTo>
                    <a:lnTo>
                      <a:pt x="585" y="244"/>
                    </a:lnTo>
                    <a:lnTo>
                      <a:pt x="574" y="256"/>
                    </a:lnTo>
                    <a:lnTo>
                      <a:pt x="561" y="268"/>
                    </a:lnTo>
                    <a:lnTo>
                      <a:pt x="549" y="279"/>
                    </a:lnTo>
                    <a:lnTo>
                      <a:pt x="523" y="300"/>
                    </a:lnTo>
                    <a:lnTo>
                      <a:pt x="495" y="322"/>
                    </a:lnTo>
                    <a:lnTo>
                      <a:pt x="474" y="291"/>
                    </a:lnTo>
                    <a:close/>
                    <a:moveTo>
                      <a:pt x="596" y="231"/>
                    </a:moveTo>
                    <a:lnTo>
                      <a:pt x="595" y="231"/>
                    </a:lnTo>
                    <a:lnTo>
                      <a:pt x="581" y="220"/>
                    </a:lnTo>
                    <a:lnTo>
                      <a:pt x="596" y="231"/>
                    </a:lnTo>
                    <a:close/>
                    <a:moveTo>
                      <a:pt x="566" y="209"/>
                    </a:moveTo>
                    <a:lnTo>
                      <a:pt x="590" y="176"/>
                    </a:lnTo>
                    <a:lnTo>
                      <a:pt x="617" y="139"/>
                    </a:lnTo>
                    <a:lnTo>
                      <a:pt x="629" y="120"/>
                    </a:lnTo>
                    <a:lnTo>
                      <a:pt x="642" y="102"/>
                    </a:lnTo>
                    <a:lnTo>
                      <a:pt x="652" y="84"/>
                    </a:lnTo>
                    <a:lnTo>
                      <a:pt x="660" y="67"/>
                    </a:lnTo>
                    <a:lnTo>
                      <a:pt x="694" y="83"/>
                    </a:lnTo>
                    <a:lnTo>
                      <a:pt x="685" y="101"/>
                    </a:lnTo>
                    <a:lnTo>
                      <a:pt x="675" y="120"/>
                    </a:lnTo>
                    <a:lnTo>
                      <a:pt x="661" y="140"/>
                    </a:lnTo>
                    <a:lnTo>
                      <a:pt x="648" y="159"/>
                    </a:lnTo>
                    <a:lnTo>
                      <a:pt x="621" y="198"/>
                    </a:lnTo>
                    <a:lnTo>
                      <a:pt x="596" y="231"/>
                    </a:lnTo>
                    <a:lnTo>
                      <a:pt x="566" y="209"/>
                    </a:lnTo>
                    <a:close/>
                    <a:moveTo>
                      <a:pt x="660" y="67"/>
                    </a:moveTo>
                    <a:lnTo>
                      <a:pt x="663" y="61"/>
                    </a:lnTo>
                    <a:lnTo>
                      <a:pt x="664" y="55"/>
                    </a:lnTo>
                    <a:lnTo>
                      <a:pt x="664" y="53"/>
                    </a:lnTo>
                    <a:lnTo>
                      <a:pt x="664" y="51"/>
                    </a:lnTo>
                    <a:lnTo>
                      <a:pt x="663" y="49"/>
                    </a:lnTo>
                    <a:lnTo>
                      <a:pt x="661" y="48"/>
                    </a:lnTo>
                    <a:lnTo>
                      <a:pt x="657" y="47"/>
                    </a:lnTo>
                    <a:lnTo>
                      <a:pt x="651" y="48"/>
                    </a:lnTo>
                    <a:lnTo>
                      <a:pt x="642" y="51"/>
                    </a:lnTo>
                    <a:lnTo>
                      <a:pt x="629" y="55"/>
                    </a:lnTo>
                    <a:lnTo>
                      <a:pt x="614" y="22"/>
                    </a:lnTo>
                    <a:lnTo>
                      <a:pt x="632" y="13"/>
                    </a:lnTo>
                    <a:lnTo>
                      <a:pt x="650" y="7"/>
                    </a:lnTo>
                    <a:lnTo>
                      <a:pt x="664" y="3"/>
                    </a:lnTo>
                    <a:lnTo>
                      <a:pt x="677" y="1"/>
                    </a:lnTo>
                    <a:lnTo>
                      <a:pt x="687" y="0"/>
                    </a:lnTo>
                    <a:lnTo>
                      <a:pt x="695" y="1"/>
                    </a:lnTo>
                    <a:lnTo>
                      <a:pt x="699" y="2"/>
                    </a:lnTo>
                    <a:lnTo>
                      <a:pt x="702" y="4"/>
                    </a:lnTo>
                    <a:lnTo>
                      <a:pt x="704" y="5"/>
                    </a:lnTo>
                    <a:lnTo>
                      <a:pt x="707" y="8"/>
                    </a:lnTo>
                    <a:lnTo>
                      <a:pt x="711" y="13"/>
                    </a:lnTo>
                    <a:lnTo>
                      <a:pt x="712" y="20"/>
                    </a:lnTo>
                    <a:lnTo>
                      <a:pt x="712" y="28"/>
                    </a:lnTo>
                    <a:lnTo>
                      <a:pt x="711" y="37"/>
                    </a:lnTo>
                    <a:lnTo>
                      <a:pt x="708" y="47"/>
                    </a:lnTo>
                    <a:lnTo>
                      <a:pt x="704" y="59"/>
                    </a:lnTo>
                    <a:lnTo>
                      <a:pt x="700" y="71"/>
                    </a:lnTo>
                    <a:lnTo>
                      <a:pt x="694" y="83"/>
                    </a:lnTo>
                    <a:lnTo>
                      <a:pt x="660" y="67"/>
                    </a:lnTo>
                    <a:close/>
                    <a:moveTo>
                      <a:pt x="613" y="22"/>
                    </a:moveTo>
                    <a:lnTo>
                      <a:pt x="613" y="23"/>
                    </a:lnTo>
                    <a:lnTo>
                      <a:pt x="614" y="22"/>
                    </a:lnTo>
                    <a:lnTo>
                      <a:pt x="622" y="39"/>
                    </a:lnTo>
                    <a:lnTo>
                      <a:pt x="613" y="2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67" name="Freeform 2287">
                <a:extLst>
                  <a:ext uri="{FF2B5EF4-FFF2-40B4-BE49-F238E27FC236}">
                    <a16:creationId xmlns:a16="http://schemas.microsoft.com/office/drawing/2014/main" id="{5073B03F-E2B1-4E0E-9484-8275013C8A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1" y="3339"/>
                <a:ext cx="45" cy="24"/>
              </a:xfrm>
              <a:custGeom>
                <a:avLst/>
                <a:gdLst>
                  <a:gd name="T0" fmla="*/ 3 w 673"/>
                  <a:gd name="T1" fmla="*/ 0 h 362"/>
                  <a:gd name="T2" fmla="*/ 3 w 673"/>
                  <a:gd name="T3" fmla="*/ 0 h 362"/>
                  <a:gd name="T4" fmla="*/ 3 w 673"/>
                  <a:gd name="T5" fmla="*/ 0 h 362"/>
                  <a:gd name="T6" fmla="*/ 3 w 673"/>
                  <a:gd name="T7" fmla="*/ 0 h 362"/>
                  <a:gd name="T8" fmla="*/ 3 w 673"/>
                  <a:gd name="T9" fmla="*/ 0 h 362"/>
                  <a:gd name="T10" fmla="*/ 3 w 673"/>
                  <a:gd name="T11" fmla="*/ 0 h 362"/>
                  <a:gd name="T12" fmla="*/ 3 w 673"/>
                  <a:gd name="T13" fmla="*/ 0 h 362"/>
                  <a:gd name="T14" fmla="*/ 3 w 673"/>
                  <a:gd name="T15" fmla="*/ 0 h 362"/>
                  <a:gd name="T16" fmla="*/ 2 w 673"/>
                  <a:gd name="T17" fmla="*/ 0 h 362"/>
                  <a:gd name="T18" fmla="*/ 2 w 673"/>
                  <a:gd name="T19" fmla="*/ 0 h 362"/>
                  <a:gd name="T20" fmla="*/ 2 w 673"/>
                  <a:gd name="T21" fmla="*/ 0 h 362"/>
                  <a:gd name="T22" fmla="*/ 2 w 673"/>
                  <a:gd name="T23" fmla="*/ 0 h 362"/>
                  <a:gd name="T24" fmla="*/ 2 w 673"/>
                  <a:gd name="T25" fmla="*/ 0 h 362"/>
                  <a:gd name="T26" fmla="*/ 1 w 673"/>
                  <a:gd name="T27" fmla="*/ 0 h 362"/>
                  <a:gd name="T28" fmla="*/ 1 w 673"/>
                  <a:gd name="T29" fmla="*/ 0 h 362"/>
                  <a:gd name="T30" fmla="*/ 1 w 673"/>
                  <a:gd name="T31" fmla="*/ 0 h 362"/>
                  <a:gd name="T32" fmla="*/ 1 w 673"/>
                  <a:gd name="T33" fmla="*/ 0 h 362"/>
                  <a:gd name="T34" fmla="*/ 1 w 673"/>
                  <a:gd name="T35" fmla="*/ 0 h 362"/>
                  <a:gd name="T36" fmla="*/ 1 w 673"/>
                  <a:gd name="T37" fmla="*/ 0 h 362"/>
                  <a:gd name="T38" fmla="*/ 1 w 673"/>
                  <a:gd name="T39" fmla="*/ 0 h 362"/>
                  <a:gd name="T40" fmla="*/ 1 w 673"/>
                  <a:gd name="T41" fmla="*/ 0 h 362"/>
                  <a:gd name="T42" fmla="*/ 0 w 673"/>
                  <a:gd name="T43" fmla="*/ 0 h 362"/>
                  <a:gd name="T44" fmla="*/ 0 w 673"/>
                  <a:gd name="T45" fmla="*/ 0 h 362"/>
                  <a:gd name="T46" fmla="*/ 0 w 673"/>
                  <a:gd name="T47" fmla="*/ 0 h 362"/>
                  <a:gd name="T48" fmla="*/ 0 w 673"/>
                  <a:gd name="T49" fmla="*/ 0 h 362"/>
                  <a:gd name="T50" fmla="*/ 0 w 673"/>
                  <a:gd name="T51" fmla="*/ 0 h 362"/>
                  <a:gd name="T52" fmla="*/ 0 w 673"/>
                  <a:gd name="T53" fmla="*/ 0 h 362"/>
                  <a:gd name="T54" fmla="*/ 0 w 673"/>
                  <a:gd name="T55" fmla="*/ 0 h 362"/>
                  <a:gd name="T56" fmla="*/ 0 w 673"/>
                  <a:gd name="T57" fmla="*/ 0 h 362"/>
                  <a:gd name="T58" fmla="*/ 0 w 673"/>
                  <a:gd name="T59" fmla="*/ 0 h 362"/>
                  <a:gd name="T60" fmla="*/ 0 w 673"/>
                  <a:gd name="T61" fmla="*/ 0 h 362"/>
                  <a:gd name="T62" fmla="*/ 0 w 673"/>
                  <a:gd name="T63" fmla="*/ 0 h 362"/>
                  <a:gd name="T64" fmla="*/ 0 w 673"/>
                  <a:gd name="T65" fmla="*/ 1 h 362"/>
                  <a:gd name="T66" fmla="*/ 0 w 673"/>
                  <a:gd name="T67" fmla="*/ 1 h 362"/>
                  <a:gd name="T68" fmla="*/ 0 w 673"/>
                  <a:gd name="T69" fmla="*/ 1 h 362"/>
                  <a:gd name="T70" fmla="*/ 0 w 673"/>
                  <a:gd name="T71" fmla="*/ 1 h 362"/>
                  <a:gd name="T72" fmla="*/ 0 w 673"/>
                  <a:gd name="T73" fmla="*/ 1 h 362"/>
                  <a:gd name="T74" fmla="*/ 1 w 673"/>
                  <a:gd name="T75" fmla="*/ 1 h 362"/>
                  <a:gd name="T76" fmla="*/ 1 w 673"/>
                  <a:gd name="T77" fmla="*/ 1 h 362"/>
                  <a:gd name="T78" fmla="*/ 1 w 673"/>
                  <a:gd name="T79" fmla="*/ 1 h 362"/>
                  <a:gd name="T80" fmla="*/ 1 w 673"/>
                  <a:gd name="T81" fmla="*/ 2 h 362"/>
                  <a:gd name="T82" fmla="*/ 1 w 673"/>
                  <a:gd name="T83" fmla="*/ 2 h 362"/>
                  <a:gd name="T84" fmla="*/ 1 w 673"/>
                  <a:gd name="T85" fmla="*/ 2 h 362"/>
                  <a:gd name="T86" fmla="*/ 1 w 673"/>
                  <a:gd name="T87" fmla="*/ 2 h 362"/>
                  <a:gd name="T88" fmla="*/ 1 w 673"/>
                  <a:gd name="T89" fmla="*/ 2 h 362"/>
                  <a:gd name="T90" fmla="*/ 1 w 673"/>
                  <a:gd name="T91" fmla="*/ 2 h 362"/>
                  <a:gd name="T92" fmla="*/ 2 w 673"/>
                  <a:gd name="T93" fmla="*/ 1 h 362"/>
                  <a:gd name="T94" fmla="*/ 2 w 673"/>
                  <a:gd name="T95" fmla="*/ 1 h 362"/>
                  <a:gd name="T96" fmla="*/ 2 w 673"/>
                  <a:gd name="T97" fmla="*/ 1 h 362"/>
                  <a:gd name="T98" fmla="*/ 3 w 673"/>
                  <a:gd name="T99" fmla="*/ 1 h 362"/>
                  <a:gd name="T100" fmla="*/ 3 w 673"/>
                  <a:gd name="T101" fmla="*/ 1 h 362"/>
                  <a:gd name="T102" fmla="*/ 3 w 673"/>
                  <a:gd name="T103" fmla="*/ 1 h 362"/>
                  <a:gd name="T104" fmla="*/ 3 w 673"/>
                  <a:gd name="T105" fmla="*/ 1 h 362"/>
                  <a:gd name="T106" fmla="*/ 3 w 673"/>
                  <a:gd name="T107" fmla="*/ 1 h 362"/>
                  <a:gd name="T108" fmla="*/ 3 w 673"/>
                  <a:gd name="T109" fmla="*/ 1 h 362"/>
                  <a:gd name="T110" fmla="*/ 3 w 673"/>
                  <a:gd name="T111" fmla="*/ 1 h 36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673" h="362">
                    <a:moveTo>
                      <a:pt x="672" y="108"/>
                    </a:moveTo>
                    <a:lnTo>
                      <a:pt x="666" y="88"/>
                    </a:lnTo>
                    <a:lnTo>
                      <a:pt x="659" y="70"/>
                    </a:lnTo>
                    <a:lnTo>
                      <a:pt x="651" y="55"/>
                    </a:lnTo>
                    <a:lnTo>
                      <a:pt x="642" y="40"/>
                    </a:lnTo>
                    <a:lnTo>
                      <a:pt x="637" y="34"/>
                    </a:lnTo>
                    <a:lnTo>
                      <a:pt x="632" y="28"/>
                    </a:lnTo>
                    <a:lnTo>
                      <a:pt x="626" y="23"/>
                    </a:lnTo>
                    <a:lnTo>
                      <a:pt x="620" y="17"/>
                    </a:lnTo>
                    <a:lnTo>
                      <a:pt x="613" y="13"/>
                    </a:lnTo>
                    <a:lnTo>
                      <a:pt x="606" y="9"/>
                    </a:lnTo>
                    <a:lnTo>
                      <a:pt x="599" y="6"/>
                    </a:lnTo>
                    <a:lnTo>
                      <a:pt x="591" y="4"/>
                    </a:lnTo>
                    <a:lnTo>
                      <a:pt x="583" y="2"/>
                    </a:lnTo>
                    <a:lnTo>
                      <a:pt x="573" y="1"/>
                    </a:lnTo>
                    <a:lnTo>
                      <a:pt x="563" y="0"/>
                    </a:lnTo>
                    <a:lnTo>
                      <a:pt x="553" y="0"/>
                    </a:lnTo>
                    <a:lnTo>
                      <a:pt x="541" y="0"/>
                    </a:lnTo>
                    <a:lnTo>
                      <a:pt x="530" y="1"/>
                    </a:lnTo>
                    <a:lnTo>
                      <a:pt x="517" y="3"/>
                    </a:lnTo>
                    <a:lnTo>
                      <a:pt x="503" y="5"/>
                    </a:lnTo>
                    <a:lnTo>
                      <a:pt x="475" y="12"/>
                    </a:lnTo>
                    <a:lnTo>
                      <a:pt x="442" y="22"/>
                    </a:lnTo>
                    <a:lnTo>
                      <a:pt x="406" y="34"/>
                    </a:lnTo>
                    <a:lnTo>
                      <a:pt x="365" y="49"/>
                    </a:lnTo>
                    <a:lnTo>
                      <a:pt x="345" y="57"/>
                    </a:lnTo>
                    <a:lnTo>
                      <a:pt x="325" y="63"/>
                    </a:lnTo>
                    <a:lnTo>
                      <a:pt x="307" y="68"/>
                    </a:lnTo>
                    <a:lnTo>
                      <a:pt x="290" y="72"/>
                    </a:lnTo>
                    <a:lnTo>
                      <a:pt x="275" y="75"/>
                    </a:lnTo>
                    <a:lnTo>
                      <a:pt x="260" y="77"/>
                    </a:lnTo>
                    <a:lnTo>
                      <a:pt x="247" y="78"/>
                    </a:lnTo>
                    <a:lnTo>
                      <a:pt x="234" y="78"/>
                    </a:lnTo>
                    <a:lnTo>
                      <a:pt x="222" y="77"/>
                    </a:lnTo>
                    <a:lnTo>
                      <a:pt x="212" y="76"/>
                    </a:lnTo>
                    <a:lnTo>
                      <a:pt x="202" y="74"/>
                    </a:lnTo>
                    <a:lnTo>
                      <a:pt x="192" y="72"/>
                    </a:lnTo>
                    <a:lnTo>
                      <a:pt x="176" y="66"/>
                    </a:lnTo>
                    <a:lnTo>
                      <a:pt x="161" y="59"/>
                    </a:lnTo>
                    <a:lnTo>
                      <a:pt x="147" y="51"/>
                    </a:lnTo>
                    <a:lnTo>
                      <a:pt x="135" y="44"/>
                    </a:lnTo>
                    <a:lnTo>
                      <a:pt x="122" y="37"/>
                    </a:lnTo>
                    <a:lnTo>
                      <a:pt x="110" y="32"/>
                    </a:lnTo>
                    <a:lnTo>
                      <a:pt x="104" y="30"/>
                    </a:lnTo>
                    <a:lnTo>
                      <a:pt x="97" y="29"/>
                    </a:lnTo>
                    <a:lnTo>
                      <a:pt x="89" y="29"/>
                    </a:lnTo>
                    <a:lnTo>
                      <a:pt x="82" y="29"/>
                    </a:lnTo>
                    <a:lnTo>
                      <a:pt x="75" y="30"/>
                    </a:lnTo>
                    <a:lnTo>
                      <a:pt x="66" y="31"/>
                    </a:lnTo>
                    <a:lnTo>
                      <a:pt x="58" y="34"/>
                    </a:lnTo>
                    <a:lnTo>
                      <a:pt x="47" y="38"/>
                    </a:lnTo>
                    <a:lnTo>
                      <a:pt x="31" y="46"/>
                    </a:lnTo>
                    <a:lnTo>
                      <a:pt x="17" y="52"/>
                    </a:lnTo>
                    <a:lnTo>
                      <a:pt x="8" y="59"/>
                    </a:lnTo>
                    <a:lnTo>
                      <a:pt x="3" y="63"/>
                    </a:lnTo>
                    <a:lnTo>
                      <a:pt x="1" y="65"/>
                    </a:lnTo>
                    <a:lnTo>
                      <a:pt x="0" y="67"/>
                    </a:lnTo>
                    <a:lnTo>
                      <a:pt x="0" y="68"/>
                    </a:lnTo>
                    <a:lnTo>
                      <a:pt x="1" y="70"/>
                    </a:lnTo>
                    <a:lnTo>
                      <a:pt x="3" y="73"/>
                    </a:lnTo>
                    <a:lnTo>
                      <a:pt x="7" y="77"/>
                    </a:lnTo>
                    <a:lnTo>
                      <a:pt x="18" y="86"/>
                    </a:lnTo>
                    <a:lnTo>
                      <a:pt x="33" y="100"/>
                    </a:lnTo>
                    <a:lnTo>
                      <a:pt x="40" y="109"/>
                    </a:lnTo>
                    <a:lnTo>
                      <a:pt x="46" y="119"/>
                    </a:lnTo>
                    <a:lnTo>
                      <a:pt x="49" y="127"/>
                    </a:lnTo>
                    <a:lnTo>
                      <a:pt x="51" y="133"/>
                    </a:lnTo>
                    <a:lnTo>
                      <a:pt x="53" y="141"/>
                    </a:lnTo>
                    <a:lnTo>
                      <a:pt x="54" y="149"/>
                    </a:lnTo>
                    <a:lnTo>
                      <a:pt x="59" y="167"/>
                    </a:lnTo>
                    <a:lnTo>
                      <a:pt x="65" y="186"/>
                    </a:lnTo>
                    <a:lnTo>
                      <a:pt x="72" y="207"/>
                    </a:lnTo>
                    <a:lnTo>
                      <a:pt x="81" y="227"/>
                    </a:lnTo>
                    <a:lnTo>
                      <a:pt x="93" y="247"/>
                    </a:lnTo>
                    <a:lnTo>
                      <a:pt x="105" y="268"/>
                    </a:lnTo>
                    <a:lnTo>
                      <a:pt x="118" y="287"/>
                    </a:lnTo>
                    <a:lnTo>
                      <a:pt x="134" y="305"/>
                    </a:lnTo>
                    <a:lnTo>
                      <a:pt x="142" y="313"/>
                    </a:lnTo>
                    <a:lnTo>
                      <a:pt x="150" y="321"/>
                    </a:lnTo>
                    <a:lnTo>
                      <a:pt x="158" y="328"/>
                    </a:lnTo>
                    <a:lnTo>
                      <a:pt x="168" y="336"/>
                    </a:lnTo>
                    <a:lnTo>
                      <a:pt x="177" y="341"/>
                    </a:lnTo>
                    <a:lnTo>
                      <a:pt x="186" y="347"/>
                    </a:lnTo>
                    <a:lnTo>
                      <a:pt x="196" y="351"/>
                    </a:lnTo>
                    <a:lnTo>
                      <a:pt x="205" y="355"/>
                    </a:lnTo>
                    <a:lnTo>
                      <a:pt x="215" y="358"/>
                    </a:lnTo>
                    <a:lnTo>
                      <a:pt x="225" y="360"/>
                    </a:lnTo>
                    <a:lnTo>
                      <a:pt x="235" y="362"/>
                    </a:lnTo>
                    <a:lnTo>
                      <a:pt x="245" y="362"/>
                    </a:lnTo>
                    <a:lnTo>
                      <a:pt x="256" y="361"/>
                    </a:lnTo>
                    <a:lnTo>
                      <a:pt x="267" y="359"/>
                    </a:lnTo>
                    <a:lnTo>
                      <a:pt x="277" y="356"/>
                    </a:lnTo>
                    <a:lnTo>
                      <a:pt x="288" y="352"/>
                    </a:lnTo>
                    <a:lnTo>
                      <a:pt x="340" y="330"/>
                    </a:lnTo>
                    <a:lnTo>
                      <a:pt x="401" y="305"/>
                    </a:lnTo>
                    <a:lnTo>
                      <a:pt x="434" y="290"/>
                    </a:lnTo>
                    <a:lnTo>
                      <a:pt x="468" y="276"/>
                    </a:lnTo>
                    <a:lnTo>
                      <a:pt x="501" y="260"/>
                    </a:lnTo>
                    <a:lnTo>
                      <a:pt x="534" y="244"/>
                    </a:lnTo>
                    <a:lnTo>
                      <a:pt x="565" y="227"/>
                    </a:lnTo>
                    <a:lnTo>
                      <a:pt x="593" y="211"/>
                    </a:lnTo>
                    <a:lnTo>
                      <a:pt x="606" y="203"/>
                    </a:lnTo>
                    <a:lnTo>
                      <a:pt x="619" y="193"/>
                    </a:lnTo>
                    <a:lnTo>
                      <a:pt x="629" y="185"/>
                    </a:lnTo>
                    <a:lnTo>
                      <a:pt x="639" y="177"/>
                    </a:lnTo>
                    <a:lnTo>
                      <a:pt x="648" y="168"/>
                    </a:lnTo>
                    <a:lnTo>
                      <a:pt x="657" y="160"/>
                    </a:lnTo>
                    <a:lnTo>
                      <a:pt x="663" y="151"/>
                    </a:lnTo>
                    <a:lnTo>
                      <a:pt x="668" y="142"/>
                    </a:lnTo>
                    <a:lnTo>
                      <a:pt x="671" y="134"/>
                    </a:lnTo>
                    <a:lnTo>
                      <a:pt x="673" y="126"/>
                    </a:lnTo>
                    <a:lnTo>
                      <a:pt x="673" y="116"/>
                    </a:lnTo>
                    <a:lnTo>
                      <a:pt x="672" y="108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68" name="Freeform 2288">
                <a:extLst>
                  <a:ext uri="{FF2B5EF4-FFF2-40B4-BE49-F238E27FC236}">
                    <a16:creationId xmlns:a16="http://schemas.microsoft.com/office/drawing/2014/main" id="{F266ACA3-CEFD-4594-B37A-2E13A221C65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90" y="3338"/>
                <a:ext cx="47" cy="26"/>
              </a:xfrm>
              <a:custGeom>
                <a:avLst/>
                <a:gdLst>
                  <a:gd name="T0" fmla="*/ 3 w 713"/>
                  <a:gd name="T1" fmla="*/ 0 h 400"/>
                  <a:gd name="T2" fmla="*/ 3 w 713"/>
                  <a:gd name="T3" fmla="*/ 0 h 400"/>
                  <a:gd name="T4" fmla="*/ 3 w 713"/>
                  <a:gd name="T5" fmla="*/ 0 h 400"/>
                  <a:gd name="T6" fmla="*/ 3 w 713"/>
                  <a:gd name="T7" fmla="*/ 0 h 400"/>
                  <a:gd name="T8" fmla="*/ 3 w 713"/>
                  <a:gd name="T9" fmla="*/ 0 h 400"/>
                  <a:gd name="T10" fmla="*/ 3 w 713"/>
                  <a:gd name="T11" fmla="*/ 0 h 400"/>
                  <a:gd name="T12" fmla="*/ 2 w 713"/>
                  <a:gd name="T13" fmla="*/ 0 h 400"/>
                  <a:gd name="T14" fmla="*/ 2 w 713"/>
                  <a:gd name="T15" fmla="*/ 0 h 400"/>
                  <a:gd name="T16" fmla="*/ 2 w 713"/>
                  <a:gd name="T17" fmla="*/ 0 h 400"/>
                  <a:gd name="T18" fmla="*/ 3 w 713"/>
                  <a:gd name="T19" fmla="*/ 0 h 400"/>
                  <a:gd name="T20" fmla="*/ 2 w 713"/>
                  <a:gd name="T21" fmla="*/ 0 h 400"/>
                  <a:gd name="T22" fmla="*/ 2 w 713"/>
                  <a:gd name="T23" fmla="*/ 0 h 400"/>
                  <a:gd name="T24" fmla="*/ 1 w 713"/>
                  <a:gd name="T25" fmla="*/ 0 h 400"/>
                  <a:gd name="T26" fmla="*/ 1 w 713"/>
                  <a:gd name="T27" fmla="*/ 0 h 400"/>
                  <a:gd name="T28" fmla="*/ 1 w 713"/>
                  <a:gd name="T29" fmla="*/ 0 h 400"/>
                  <a:gd name="T30" fmla="*/ 1 w 713"/>
                  <a:gd name="T31" fmla="*/ 0 h 400"/>
                  <a:gd name="T32" fmla="*/ 1 w 713"/>
                  <a:gd name="T33" fmla="*/ 0 h 400"/>
                  <a:gd name="T34" fmla="*/ 2 w 713"/>
                  <a:gd name="T35" fmla="*/ 0 h 400"/>
                  <a:gd name="T36" fmla="*/ 1 w 713"/>
                  <a:gd name="T37" fmla="*/ 0 h 400"/>
                  <a:gd name="T38" fmla="*/ 0 w 713"/>
                  <a:gd name="T39" fmla="*/ 0 h 400"/>
                  <a:gd name="T40" fmla="*/ 0 w 713"/>
                  <a:gd name="T41" fmla="*/ 0 h 400"/>
                  <a:gd name="T42" fmla="*/ 1 w 713"/>
                  <a:gd name="T43" fmla="*/ 0 h 400"/>
                  <a:gd name="T44" fmla="*/ 0 w 713"/>
                  <a:gd name="T45" fmla="*/ 0 h 400"/>
                  <a:gd name="T46" fmla="*/ 0 w 713"/>
                  <a:gd name="T47" fmla="*/ 0 h 400"/>
                  <a:gd name="T48" fmla="*/ 0 w 713"/>
                  <a:gd name="T49" fmla="*/ 0 h 400"/>
                  <a:gd name="T50" fmla="*/ 0 w 713"/>
                  <a:gd name="T51" fmla="*/ 0 h 400"/>
                  <a:gd name="T52" fmla="*/ 0 w 713"/>
                  <a:gd name="T53" fmla="*/ 0 h 400"/>
                  <a:gd name="T54" fmla="*/ 0 w 713"/>
                  <a:gd name="T55" fmla="*/ 0 h 400"/>
                  <a:gd name="T56" fmla="*/ 0 w 713"/>
                  <a:gd name="T57" fmla="*/ 0 h 400"/>
                  <a:gd name="T58" fmla="*/ 0 w 713"/>
                  <a:gd name="T59" fmla="*/ 0 h 400"/>
                  <a:gd name="T60" fmla="*/ 0 w 713"/>
                  <a:gd name="T61" fmla="*/ 0 h 400"/>
                  <a:gd name="T62" fmla="*/ 0 w 713"/>
                  <a:gd name="T63" fmla="*/ 1 h 400"/>
                  <a:gd name="T64" fmla="*/ 0 w 713"/>
                  <a:gd name="T65" fmla="*/ 1 h 400"/>
                  <a:gd name="T66" fmla="*/ 0 w 713"/>
                  <a:gd name="T67" fmla="*/ 1 h 400"/>
                  <a:gd name="T68" fmla="*/ 0 w 713"/>
                  <a:gd name="T69" fmla="*/ 1 h 400"/>
                  <a:gd name="T70" fmla="*/ 1 w 713"/>
                  <a:gd name="T71" fmla="*/ 1 h 400"/>
                  <a:gd name="T72" fmla="*/ 1 w 713"/>
                  <a:gd name="T73" fmla="*/ 1 h 400"/>
                  <a:gd name="T74" fmla="*/ 1 w 713"/>
                  <a:gd name="T75" fmla="*/ 1 h 400"/>
                  <a:gd name="T76" fmla="*/ 0 w 713"/>
                  <a:gd name="T77" fmla="*/ 1 h 400"/>
                  <a:gd name="T78" fmla="*/ 1 w 713"/>
                  <a:gd name="T79" fmla="*/ 1 h 400"/>
                  <a:gd name="T80" fmla="*/ 1 w 713"/>
                  <a:gd name="T81" fmla="*/ 2 h 400"/>
                  <a:gd name="T82" fmla="*/ 1 w 713"/>
                  <a:gd name="T83" fmla="*/ 2 h 400"/>
                  <a:gd name="T84" fmla="*/ 1 w 713"/>
                  <a:gd name="T85" fmla="*/ 2 h 400"/>
                  <a:gd name="T86" fmla="*/ 1 w 713"/>
                  <a:gd name="T87" fmla="*/ 1 h 400"/>
                  <a:gd name="T88" fmla="*/ 1 w 713"/>
                  <a:gd name="T89" fmla="*/ 2 h 400"/>
                  <a:gd name="T90" fmla="*/ 1 w 713"/>
                  <a:gd name="T91" fmla="*/ 1 h 400"/>
                  <a:gd name="T92" fmla="*/ 1 w 713"/>
                  <a:gd name="T93" fmla="*/ 1 h 400"/>
                  <a:gd name="T94" fmla="*/ 2 w 713"/>
                  <a:gd name="T95" fmla="*/ 2 h 400"/>
                  <a:gd name="T96" fmla="*/ 2 w 713"/>
                  <a:gd name="T97" fmla="*/ 1 h 400"/>
                  <a:gd name="T98" fmla="*/ 3 w 713"/>
                  <a:gd name="T99" fmla="*/ 1 h 400"/>
                  <a:gd name="T100" fmla="*/ 3 w 713"/>
                  <a:gd name="T101" fmla="*/ 1 h 400"/>
                  <a:gd name="T102" fmla="*/ 3 w 713"/>
                  <a:gd name="T103" fmla="*/ 1 h 400"/>
                  <a:gd name="T104" fmla="*/ 3 w 713"/>
                  <a:gd name="T105" fmla="*/ 1 h 400"/>
                  <a:gd name="T106" fmla="*/ 3 w 713"/>
                  <a:gd name="T107" fmla="*/ 1 h 400"/>
                  <a:gd name="T108" fmla="*/ 3 w 713"/>
                  <a:gd name="T109" fmla="*/ 1 h 400"/>
                  <a:gd name="T110" fmla="*/ 2 w 713"/>
                  <a:gd name="T111" fmla="*/ 1 h 400"/>
                  <a:gd name="T112" fmla="*/ 3 w 713"/>
                  <a:gd name="T113" fmla="*/ 1 h 40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713" h="400">
                    <a:moveTo>
                      <a:pt x="674" y="133"/>
                    </a:moveTo>
                    <a:lnTo>
                      <a:pt x="668" y="115"/>
                    </a:lnTo>
                    <a:lnTo>
                      <a:pt x="662" y="99"/>
                    </a:lnTo>
                    <a:lnTo>
                      <a:pt x="655" y="85"/>
                    </a:lnTo>
                    <a:lnTo>
                      <a:pt x="648" y="72"/>
                    </a:lnTo>
                    <a:lnTo>
                      <a:pt x="644" y="66"/>
                    </a:lnTo>
                    <a:lnTo>
                      <a:pt x="640" y="61"/>
                    </a:lnTo>
                    <a:lnTo>
                      <a:pt x="635" y="57"/>
                    </a:lnTo>
                    <a:lnTo>
                      <a:pt x="629" y="53"/>
                    </a:lnTo>
                    <a:lnTo>
                      <a:pt x="624" y="49"/>
                    </a:lnTo>
                    <a:lnTo>
                      <a:pt x="619" y="46"/>
                    </a:lnTo>
                    <a:lnTo>
                      <a:pt x="613" y="44"/>
                    </a:lnTo>
                    <a:lnTo>
                      <a:pt x="606" y="42"/>
                    </a:lnTo>
                    <a:lnTo>
                      <a:pt x="616" y="5"/>
                    </a:lnTo>
                    <a:lnTo>
                      <a:pt x="625" y="8"/>
                    </a:lnTo>
                    <a:lnTo>
                      <a:pt x="635" y="12"/>
                    </a:lnTo>
                    <a:lnTo>
                      <a:pt x="643" y="16"/>
                    </a:lnTo>
                    <a:lnTo>
                      <a:pt x="650" y="20"/>
                    </a:lnTo>
                    <a:lnTo>
                      <a:pt x="657" y="26"/>
                    </a:lnTo>
                    <a:lnTo>
                      <a:pt x="663" y="32"/>
                    </a:lnTo>
                    <a:lnTo>
                      <a:pt x="670" y="39"/>
                    </a:lnTo>
                    <a:lnTo>
                      <a:pt x="676" y="46"/>
                    </a:lnTo>
                    <a:lnTo>
                      <a:pt x="681" y="53"/>
                    </a:lnTo>
                    <a:lnTo>
                      <a:pt x="686" y="61"/>
                    </a:lnTo>
                    <a:lnTo>
                      <a:pt x="690" y="70"/>
                    </a:lnTo>
                    <a:lnTo>
                      <a:pt x="695" y="80"/>
                    </a:lnTo>
                    <a:lnTo>
                      <a:pt x="702" y="100"/>
                    </a:lnTo>
                    <a:lnTo>
                      <a:pt x="710" y="122"/>
                    </a:lnTo>
                    <a:lnTo>
                      <a:pt x="674" y="133"/>
                    </a:lnTo>
                    <a:close/>
                    <a:moveTo>
                      <a:pt x="606" y="42"/>
                    </a:moveTo>
                    <a:lnTo>
                      <a:pt x="598" y="40"/>
                    </a:lnTo>
                    <a:lnTo>
                      <a:pt x="589" y="39"/>
                    </a:lnTo>
                    <a:lnTo>
                      <a:pt x="581" y="37"/>
                    </a:lnTo>
                    <a:lnTo>
                      <a:pt x="571" y="37"/>
                    </a:lnTo>
                    <a:lnTo>
                      <a:pt x="549" y="40"/>
                    </a:lnTo>
                    <a:lnTo>
                      <a:pt x="524" y="44"/>
                    </a:lnTo>
                    <a:lnTo>
                      <a:pt x="497" y="50"/>
                    </a:lnTo>
                    <a:lnTo>
                      <a:pt x="466" y="59"/>
                    </a:lnTo>
                    <a:lnTo>
                      <a:pt x="431" y="71"/>
                    </a:lnTo>
                    <a:lnTo>
                      <a:pt x="393" y="86"/>
                    </a:lnTo>
                    <a:lnTo>
                      <a:pt x="378" y="51"/>
                    </a:lnTo>
                    <a:lnTo>
                      <a:pt x="420" y="35"/>
                    </a:lnTo>
                    <a:lnTo>
                      <a:pt x="458" y="22"/>
                    </a:lnTo>
                    <a:lnTo>
                      <a:pt x="492" y="13"/>
                    </a:lnTo>
                    <a:lnTo>
                      <a:pt x="522" y="6"/>
                    </a:lnTo>
                    <a:lnTo>
                      <a:pt x="537" y="4"/>
                    </a:lnTo>
                    <a:lnTo>
                      <a:pt x="550" y="1"/>
                    </a:lnTo>
                    <a:lnTo>
                      <a:pt x="562" y="0"/>
                    </a:lnTo>
                    <a:lnTo>
                      <a:pt x="575" y="0"/>
                    </a:lnTo>
                    <a:lnTo>
                      <a:pt x="586" y="0"/>
                    </a:lnTo>
                    <a:lnTo>
                      <a:pt x="596" y="1"/>
                    </a:lnTo>
                    <a:lnTo>
                      <a:pt x="607" y="2"/>
                    </a:lnTo>
                    <a:lnTo>
                      <a:pt x="616" y="5"/>
                    </a:lnTo>
                    <a:lnTo>
                      <a:pt x="606" y="42"/>
                    </a:lnTo>
                    <a:close/>
                    <a:moveTo>
                      <a:pt x="393" y="86"/>
                    </a:moveTo>
                    <a:lnTo>
                      <a:pt x="397" y="84"/>
                    </a:lnTo>
                    <a:lnTo>
                      <a:pt x="393" y="86"/>
                    </a:lnTo>
                    <a:lnTo>
                      <a:pt x="385" y="68"/>
                    </a:lnTo>
                    <a:lnTo>
                      <a:pt x="393" y="86"/>
                    </a:lnTo>
                    <a:close/>
                    <a:moveTo>
                      <a:pt x="393" y="86"/>
                    </a:moveTo>
                    <a:lnTo>
                      <a:pt x="367" y="95"/>
                    </a:lnTo>
                    <a:lnTo>
                      <a:pt x="342" y="102"/>
                    </a:lnTo>
                    <a:lnTo>
                      <a:pt x="321" y="109"/>
                    </a:lnTo>
                    <a:lnTo>
                      <a:pt x="301" y="113"/>
                    </a:lnTo>
                    <a:lnTo>
                      <a:pt x="281" y="115"/>
                    </a:lnTo>
                    <a:lnTo>
                      <a:pt x="265" y="116"/>
                    </a:lnTo>
                    <a:lnTo>
                      <a:pt x="250" y="116"/>
                    </a:lnTo>
                    <a:lnTo>
                      <a:pt x="235" y="115"/>
                    </a:lnTo>
                    <a:lnTo>
                      <a:pt x="222" y="113"/>
                    </a:lnTo>
                    <a:lnTo>
                      <a:pt x="209" y="111"/>
                    </a:lnTo>
                    <a:lnTo>
                      <a:pt x="198" y="106"/>
                    </a:lnTo>
                    <a:lnTo>
                      <a:pt x="188" y="102"/>
                    </a:lnTo>
                    <a:lnTo>
                      <a:pt x="169" y="93"/>
                    </a:lnTo>
                    <a:lnTo>
                      <a:pt x="153" y="84"/>
                    </a:lnTo>
                    <a:lnTo>
                      <a:pt x="172" y="51"/>
                    </a:lnTo>
                    <a:lnTo>
                      <a:pt x="186" y="59"/>
                    </a:lnTo>
                    <a:lnTo>
                      <a:pt x="202" y="67"/>
                    </a:lnTo>
                    <a:lnTo>
                      <a:pt x="210" y="70"/>
                    </a:lnTo>
                    <a:lnTo>
                      <a:pt x="220" y="74"/>
                    </a:lnTo>
                    <a:lnTo>
                      <a:pt x="230" y="76"/>
                    </a:lnTo>
                    <a:lnTo>
                      <a:pt x="241" y="78"/>
                    </a:lnTo>
                    <a:lnTo>
                      <a:pt x="254" y="78"/>
                    </a:lnTo>
                    <a:lnTo>
                      <a:pt x="267" y="78"/>
                    </a:lnTo>
                    <a:lnTo>
                      <a:pt x="282" y="77"/>
                    </a:lnTo>
                    <a:lnTo>
                      <a:pt x="298" y="75"/>
                    </a:lnTo>
                    <a:lnTo>
                      <a:pt x="315" y="70"/>
                    </a:lnTo>
                    <a:lnTo>
                      <a:pt x="335" y="65"/>
                    </a:lnTo>
                    <a:lnTo>
                      <a:pt x="356" y="59"/>
                    </a:lnTo>
                    <a:lnTo>
                      <a:pt x="378" y="51"/>
                    </a:lnTo>
                    <a:lnTo>
                      <a:pt x="393" y="86"/>
                    </a:lnTo>
                    <a:close/>
                    <a:moveTo>
                      <a:pt x="153" y="84"/>
                    </a:moveTo>
                    <a:lnTo>
                      <a:pt x="144" y="79"/>
                    </a:lnTo>
                    <a:lnTo>
                      <a:pt x="136" y="75"/>
                    </a:lnTo>
                    <a:lnTo>
                      <a:pt x="127" y="70"/>
                    </a:lnTo>
                    <a:lnTo>
                      <a:pt x="119" y="67"/>
                    </a:lnTo>
                    <a:lnTo>
                      <a:pt x="109" y="66"/>
                    </a:lnTo>
                    <a:lnTo>
                      <a:pt x="99" y="67"/>
                    </a:lnTo>
                    <a:lnTo>
                      <a:pt x="88" y="69"/>
                    </a:lnTo>
                    <a:lnTo>
                      <a:pt x="76" y="75"/>
                    </a:lnTo>
                    <a:lnTo>
                      <a:pt x="60" y="40"/>
                    </a:lnTo>
                    <a:lnTo>
                      <a:pt x="69" y="36"/>
                    </a:lnTo>
                    <a:lnTo>
                      <a:pt x="79" y="33"/>
                    </a:lnTo>
                    <a:lnTo>
                      <a:pt x="87" y="30"/>
                    </a:lnTo>
                    <a:lnTo>
                      <a:pt x="95" y="29"/>
                    </a:lnTo>
                    <a:lnTo>
                      <a:pt x="103" y="28"/>
                    </a:lnTo>
                    <a:lnTo>
                      <a:pt x="111" y="28"/>
                    </a:lnTo>
                    <a:lnTo>
                      <a:pt x="117" y="28"/>
                    </a:lnTo>
                    <a:lnTo>
                      <a:pt x="124" y="29"/>
                    </a:lnTo>
                    <a:lnTo>
                      <a:pt x="136" y="33"/>
                    </a:lnTo>
                    <a:lnTo>
                      <a:pt x="149" y="39"/>
                    </a:lnTo>
                    <a:lnTo>
                      <a:pt x="160" y="45"/>
                    </a:lnTo>
                    <a:lnTo>
                      <a:pt x="172" y="51"/>
                    </a:lnTo>
                    <a:lnTo>
                      <a:pt x="153" y="84"/>
                    </a:lnTo>
                    <a:close/>
                    <a:moveTo>
                      <a:pt x="60" y="41"/>
                    </a:moveTo>
                    <a:lnTo>
                      <a:pt x="58" y="41"/>
                    </a:lnTo>
                    <a:lnTo>
                      <a:pt x="60" y="40"/>
                    </a:lnTo>
                    <a:lnTo>
                      <a:pt x="67" y="57"/>
                    </a:lnTo>
                    <a:lnTo>
                      <a:pt x="60" y="41"/>
                    </a:lnTo>
                    <a:close/>
                    <a:moveTo>
                      <a:pt x="76" y="75"/>
                    </a:moveTo>
                    <a:lnTo>
                      <a:pt x="66" y="78"/>
                    </a:lnTo>
                    <a:lnTo>
                      <a:pt x="58" y="80"/>
                    </a:lnTo>
                    <a:lnTo>
                      <a:pt x="51" y="80"/>
                    </a:lnTo>
                    <a:lnTo>
                      <a:pt x="46" y="80"/>
                    </a:lnTo>
                    <a:lnTo>
                      <a:pt x="42" y="80"/>
                    </a:lnTo>
                    <a:lnTo>
                      <a:pt x="38" y="80"/>
                    </a:lnTo>
                    <a:lnTo>
                      <a:pt x="37" y="80"/>
                    </a:lnTo>
                    <a:lnTo>
                      <a:pt x="37" y="82"/>
                    </a:lnTo>
                    <a:lnTo>
                      <a:pt x="3" y="97"/>
                    </a:lnTo>
                    <a:lnTo>
                      <a:pt x="2" y="94"/>
                    </a:lnTo>
                    <a:lnTo>
                      <a:pt x="1" y="90"/>
                    </a:lnTo>
                    <a:lnTo>
                      <a:pt x="0" y="87"/>
                    </a:lnTo>
                    <a:lnTo>
                      <a:pt x="1" y="83"/>
                    </a:lnTo>
                    <a:lnTo>
                      <a:pt x="1" y="80"/>
                    </a:lnTo>
                    <a:lnTo>
                      <a:pt x="3" y="77"/>
                    </a:lnTo>
                    <a:lnTo>
                      <a:pt x="6" y="74"/>
                    </a:lnTo>
                    <a:lnTo>
                      <a:pt x="9" y="70"/>
                    </a:lnTo>
                    <a:lnTo>
                      <a:pt x="16" y="63"/>
                    </a:lnTo>
                    <a:lnTo>
                      <a:pt x="27" y="57"/>
                    </a:lnTo>
                    <a:lnTo>
                      <a:pt x="42" y="49"/>
                    </a:lnTo>
                    <a:lnTo>
                      <a:pt x="60" y="41"/>
                    </a:lnTo>
                    <a:lnTo>
                      <a:pt x="76" y="75"/>
                    </a:lnTo>
                    <a:close/>
                    <a:moveTo>
                      <a:pt x="37" y="82"/>
                    </a:moveTo>
                    <a:lnTo>
                      <a:pt x="39" y="83"/>
                    </a:lnTo>
                    <a:lnTo>
                      <a:pt x="43" y="84"/>
                    </a:lnTo>
                    <a:lnTo>
                      <a:pt x="20" y="115"/>
                    </a:lnTo>
                    <a:lnTo>
                      <a:pt x="15" y="111"/>
                    </a:lnTo>
                    <a:lnTo>
                      <a:pt x="11" y="106"/>
                    </a:lnTo>
                    <a:lnTo>
                      <a:pt x="7" y="102"/>
                    </a:lnTo>
                    <a:lnTo>
                      <a:pt x="3" y="97"/>
                    </a:lnTo>
                    <a:lnTo>
                      <a:pt x="37" y="82"/>
                    </a:lnTo>
                    <a:close/>
                    <a:moveTo>
                      <a:pt x="43" y="84"/>
                    </a:moveTo>
                    <a:lnTo>
                      <a:pt x="49" y="89"/>
                    </a:lnTo>
                    <a:lnTo>
                      <a:pt x="56" y="95"/>
                    </a:lnTo>
                    <a:lnTo>
                      <a:pt x="64" y="102"/>
                    </a:lnTo>
                    <a:lnTo>
                      <a:pt x="71" y="111"/>
                    </a:lnTo>
                    <a:lnTo>
                      <a:pt x="79" y="121"/>
                    </a:lnTo>
                    <a:lnTo>
                      <a:pt x="85" y="133"/>
                    </a:lnTo>
                    <a:lnTo>
                      <a:pt x="90" y="148"/>
                    </a:lnTo>
                    <a:lnTo>
                      <a:pt x="93" y="165"/>
                    </a:lnTo>
                    <a:lnTo>
                      <a:pt x="56" y="171"/>
                    </a:lnTo>
                    <a:lnTo>
                      <a:pt x="54" y="159"/>
                    </a:lnTo>
                    <a:lnTo>
                      <a:pt x="50" y="149"/>
                    </a:lnTo>
                    <a:lnTo>
                      <a:pt x="46" y="140"/>
                    </a:lnTo>
                    <a:lnTo>
                      <a:pt x="41" y="133"/>
                    </a:lnTo>
                    <a:lnTo>
                      <a:pt x="30" y="122"/>
                    </a:lnTo>
                    <a:lnTo>
                      <a:pt x="20" y="115"/>
                    </a:lnTo>
                    <a:lnTo>
                      <a:pt x="43" y="84"/>
                    </a:lnTo>
                    <a:close/>
                    <a:moveTo>
                      <a:pt x="93" y="165"/>
                    </a:moveTo>
                    <a:lnTo>
                      <a:pt x="96" y="180"/>
                    </a:lnTo>
                    <a:lnTo>
                      <a:pt x="100" y="195"/>
                    </a:lnTo>
                    <a:lnTo>
                      <a:pt x="106" y="210"/>
                    </a:lnTo>
                    <a:lnTo>
                      <a:pt x="114" y="227"/>
                    </a:lnTo>
                    <a:lnTo>
                      <a:pt x="79" y="242"/>
                    </a:lnTo>
                    <a:lnTo>
                      <a:pt x="71" y="224"/>
                    </a:lnTo>
                    <a:lnTo>
                      <a:pt x="65" y="205"/>
                    </a:lnTo>
                    <a:lnTo>
                      <a:pt x="60" y="188"/>
                    </a:lnTo>
                    <a:lnTo>
                      <a:pt x="56" y="171"/>
                    </a:lnTo>
                    <a:lnTo>
                      <a:pt x="93" y="165"/>
                    </a:lnTo>
                    <a:close/>
                    <a:moveTo>
                      <a:pt x="114" y="227"/>
                    </a:moveTo>
                    <a:lnTo>
                      <a:pt x="120" y="240"/>
                    </a:lnTo>
                    <a:lnTo>
                      <a:pt x="127" y="254"/>
                    </a:lnTo>
                    <a:lnTo>
                      <a:pt x="135" y="267"/>
                    </a:lnTo>
                    <a:lnTo>
                      <a:pt x="143" y="280"/>
                    </a:lnTo>
                    <a:lnTo>
                      <a:pt x="153" y="293"/>
                    </a:lnTo>
                    <a:lnTo>
                      <a:pt x="163" y="305"/>
                    </a:lnTo>
                    <a:lnTo>
                      <a:pt x="173" y="316"/>
                    </a:lnTo>
                    <a:lnTo>
                      <a:pt x="184" y="327"/>
                    </a:lnTo>
                    <a:lnTo>
                      <a:pt x="159" y="355"/>
                    </a:lnTo>
                    <a:lnTo>
                      <a:pt x="147" y="343"/>
                    </a:lnTo>
                    <a:lnTo>
                      <a:pt x="134" y="330"/>
                    </a:lnTo>
                    <a:lnTo>
                      <a:pt x="124" y="316"/>
                    </a:lnTo>
                    <a:lnTo>
                      <a:pt x="113" y="303"/>
                    </a:lnTo>
                    <a:lnTo>
                      <a:pt x="103" y="288"/>
                    </a:lnTo>
                    <a:lnTo>
                      <a:pt x="94" y="273"/>
                    </a:lnTo>
                    <a:lnTo>
                      <a:pt x="86" y="258"/>
                    </a:lnTo>
                    <a:lnTo>
                      <a:pt x="79" y="242"/>
                    </a:lnTo>
                    <a:lnTo>
                      <a:pt x="114" y="227"/>
                    </a:lnTo>
                    <a:close/>
                    <a:moveTo>
                      <a:pt x="184" y="327"/>
                    </a:moveTo>
                    <a:lnTo>
                      <a:pt x="194" y="336"/>
                    </a:lnTo>
                    <a:lnTo>
                      <a:pt x="205" y="343"/>
                    </a:lnTo>
                    <a:lnTo>
                      <a:pt x="217" y="350"/>
                    </a:lnTo>
                    <a:lnTo>
                      <a:pt x="228" y="356"/>
                    </a:lnTo>
                    <a:lnTo>
                      <a:pt x="240" y="360"/>
                    </a:lnTo>
                    <a:lnTo>
                      <a:pt x="252" y="362"/>
                    </a:lnTo>
                    <a:lnTo>
                      <a:pt x="264" y="363"/>
                    </a:lnTo>
                    <a:lnTo>
                      <a:pt x="276" y="362"/>
                    </a:lnTo>
                    <a:lnTo>
                      <a:pt x="282" y="399"/>
                    </a:lnTo>
                    <a:lnTo>
                      <a:pt x="274" y="400"/>
                    </a:lnTo>
                    <a:lnTo>
                      <a:pt x="265" y="400"/>
                    </a:lnTo>
                    <a:lnTo>
                      <a:pt x="257" y="400"/>
                    </a:lnTo>
                    <a:lnTo>
                      <a:pt x="248" y="399"/>
                    </a:lnTo>
                    <a:lnTo>
                      <a:pt x="232" y="396"/>
                    </a:lnTo>
                    <a:lnTo>
                      <a:pt x="217" y="392"/>
                    </a:lnTo>
                    <a:lnTo>
                      <a:pt x="201" y="384"/>
                    </a:lnTo>
                    <a:lnTo>
                      <a:pt x="187" y="376"/>
                    </a:lnTo>
                    <a:lnTo>
                      <a:pt x="172" y="366"/>
                    </a:lnTo>
                    <a:lnTo>
                      <a:pt x="159" y="355"/>
                    </a:lnTo>
                    <a:lnTo>
                      <a:pt x="184" y="327"/>
                    </a:lnTo>
                    <a:close/>
                    <a:moveTo>
                      <a:pt x="276" y="362"/>
                    </a:moveTo>
                    <a:lnTo>
                      <a:pt x="288" y="359"/>
                    </a:lnTo>
                    <a:lnTo>
                      <a:pt x="300" y="355"/>
                    </a:lnTo>
                    <a:lnTo>
                      <a:pt x="315" y="389"/>
                    </a:lnTo>
                    <a:lnTo>
                      <a:pt x="307" y="392"/>
                    </a:lnTo>
                    <a:lnTo>
                      <a:pt x="299" y="395"/>
                    </a:lnTo>
                    <a:lnTo>
                      <a:pt x="291" y="397"/>
                    </a:lnTo>
                    <a:lnTo>
                      <a:pt x="282" y="399"/>
                    </a:lnTo>
                    <a:lnTo>
                      <a:pt x="276" y="362"/>
                    </a:lnTo>
                    <a:close/>
                    <a:moveTo>
                      <a:pt x="300" y="355"/>
                    </a:moveTo>
                    <a:lnTo>
                      <a:pt x="299" y="355"/>
                    </a:lnTo>
                    <a:lnTo>
                      <a:pt x="300" y="354"/>
                    </a:lnTo>
                    <a:lnTo>
                      <a:pt x="308" y="371"/>
                    </a:lnTo>
                    <a:lnTo>
                      <a:pt x="300" y="355"/>
                    </a:lnTo>
                    <a:close/>
                    <a:moveTo>
                      <a:pt x="300" y="354"/>
                    </a:moveTo>
                    <a:lnTo>
                      <a:pt x="314" y="348"/>
                    </a:lnTo>
                    <a:lnTo>
                      <a:pt x="329" y="342"/>
                    </a:lnTo>
                    <a:lnTo>
                      <a:pt x="345" y="335"/>
                    </a:lnTo>
                    <a:lnTo>
                      <a:pt x="362" y="328"/>
                    </a:lnTo>
                    <a:lnTo>
                      <a:pt x="376" y="363"/>
                    </a:lnTo>
                    <a:lnTo>
                      <a:pt x="360" y="370"/>
                    </a:lnTo>
                    <a:lnTo>
                      <a:pt x="344" y="376"/>
                    </a:lnTo>
                    <a:lnTo>
                      <a:pt x="329" y="382"/>
                    </a:lnTo>
                    <a:lnTo>
                      <a:pt x="315" y="389"/>
                    </a:lnTo>
                    <a:lnTo>
                      <a:pt x="300" y="354"/>
                    </a:lnTo>
                    <a:close/>
                    <a:moveTo>
                      <a:pt x="362" y="328"/>
                    </a:moveTo>
                    <a:lnTo>
                      <a:pt x="413" y="307"/>
                    </a:lnTo>
                    <a:lnTo>
                      <a:pt x="468" y="284"/>
                    </a:lnTo>
                    <a:lnTo>
                      <a:pt x="496" y="271"/>
                    </a:lnTo>
                    <a:lnTo>
                      <a:pt x="522" y="259"/>
                    </a:lnTo>
                    <a:lnTo>
                      <a:pt x="548" y="245"/>
                    </a:lnTo>
                    <a:lnTo>
                      <a:pt x="573" y="233"/>
                    </a:lnTo>
                    <a:lnTo>
                      <a:pt x="596" y="220"/>
                    </a:lnTo>
                    <a:lnTo>
                      <a:pt x="617" y="206"/>
                    </a:lnTo>
                    <a:lnTo>
                      <a:pt x="636" y="194"/>
                    </a:lnTo>
                    <a:lnTo>
                      <a:pt x="651" y="181"/>
                    </a:lnTo>
                    <a:lnTo>
                      <a:pt x="657" y="174"/>
                    </a:lnTo>
                    <a:lnTo>
                      <a:pt x="662" y="168"/>
                    </a:lnTo>
                    <a:lnTo>
                      <a:pt x="667" y="162"/>
                    </a:lnTo>
                    <a:lnTo>
                      <a:pt x="671" y="156"/>
                    </a:lnTo>
                    <a:lnTo>
                      <a:pt x="674" y="150"/>
                    </a:lnTo>
                    <a:lnTo>
                      <a:pt x="675" y="144"/>
                    </a:lnTo>
                    <a:lnTo>
                      <a:pt x="675" y="138"/>
                    </a:lnTo>
                    <a:lnTo>
                      <a:pt x="674" y="132"/>
                    </a:lnTo>
                    <a:lnTo>
                      <a:pt x="710" y="122"/>
                    </a:lnTo>
                    <a:lnTo>
                      <a:pt x="712" y="131"/>
                    </a:lnTo>
                    <a:lnTo>
                      <a:pt x="713" y="139"/>
                    </a:lnTo>
                    <a:lnTo>
                      <a:pt x="712" y="148"/>
                    </a:lnTo>
                    <a:lnTo>
                      <a:pt x="710" y="157"/>
                    </a:lnTo>
                    <a:lnTo>
                      <a:pt x="706" y="165"/>
                    </a:lnTo>
                    <a:lnTo>
                      <a:pt x="701" y="173"/>
                    </a:lnTo>
                    <a:lnTo>
                      <a:pt x="696" y="182"/>
                    </a:lnTo>
                    <a:lnTo>
                      <a:pt x="689" y="190"/>
                    </a:lnTo>
                    <a:lnTo>
                      <a:pt x="682" y="199"/>
                    </a:lnTo>
                    <a:lnTo>
                      <a:pt x="673" y="207"/>
                    </a:lnTo>
                    <a:lnTo>
                      <a:pt x="663" y="216"/>
                    </a:lnTo>
                    <a:lnTo>
                      <a:pt x="654" y="223"/>
                    </a:lnTo>
                    <a:lnTo>
                      <a:pt x="631" y="239"/>
                    </a:lnTo>
                    <a:lnTo>
                      <a:pt x="607" y="255"/>
                    </a:lnTo>
                    <a:lnTo>
                      <a:pt x="580" y="270"/>
                    </a:lnTo>
                    <a:lnTo>
                      <a:pt x="551" y="286"/>
                    </a:lnTo>
                    <a:lnTo>
                      <a:pt x="522" y="300"/>
                    </a:lnTo>
                    <a:lnTo>
                      <a:pt x="492" y="313"/>
                    </a:lnTo>
                    <a:lnTo>
                      <a:pt x="433" y="339"/>
                    </a:lnTo>
                    <a:lnTo>
                      <a:pt x="376" y="363"/>
                    </a:lnTo>
                    <a:lnTo>
                      <a:pt x="362" y="328"/>
                    </a:lnTo>
                    <a:close/>
                    <a:moveTo>
                      <a:pt x="710" y="122"/>
                    </a:moveTo>
                    <a:lnTo>
                      <a:pt x="709" y="117"/>
                    </a:lnTo>
                    <a:lnTo>
                      <a:pt x="710" y="122"/>
                    </a:lnTo>
                    <a:lnTo>
                      <a:pt x="692" y="127"/>
                    </a:lnTo>
                    <a:lnTo>
                      <a:pt x="710" y="12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69" name="Freeform 2289">
                <a:extLst>
                  <a:ext uri="{FF2B5EF4-FFF2-40B4-BE49-F238E27FC236}">
                    <a16:creationId xmlns:a16="http://schemas.microsoft.com/office/drawing/2014/main" id="{CB0444C7-70C9-4013-AA49-0662CF3727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3337"/>
                <a:ext cx="57" cy="26"/>
              </a:xfrm>
              <a:custGeom>
                <a:avLst/>
                <a:gdLst>
                  <a:gd name="T0" fmla="*/ 4 w 850"/>
                  <a:gd name="T1" fmla="*/ 1 h 400"/>
                  <a:gd name="T2" fmla="*/ 3 w 850"/>
                  <a:gd name="T3" fmla="*/ 1 h 400"/>
                  <a:gd name="T4" fmla="*/ 3 w 850"/>
                  <a:gd name="T5" fmla="*/ 1 h 400"/>
                  <a:gd name="T6" fmla="*/ 3 w 850"/>
                  <a:gd name="T7" fmla="*/ 1 h 400"/>
                  <a:gd name="T8" fmla="*/ 3 w 850"/>
                  <a:gd name="T9" fmla="*/ 1 h 400"/>
                  <a:gd name="T10" fmla="*/ 3 w 850"/>
                  <a:gd name="T11" fmla="*/ 1 h 400"/>
                  <a:gd name="T12" fmla="*/ 3 w 850"/>
                  <a:gd name="T13" fmla="*/ 1 h 400"/>
                  <a:gd name="T14" fmla="*/ 3 w 850"/>
                  <a:gd name="T15" fmla="*/ 0 h 400"/>
                  <a:gd name="T16" fmla="*/ 3 w 850"/>
                  <a:gd name="T17" fmla="*/ 0 h 400"/>
                  <a:gd name="T18" fmla="*/ 3 w 850"/>
                  <a:gd name="T19" fmla="*/ 0 h 400"/>
                  <a:gd name="T20" fmla="*/ 3 w 850"/>
                  <a:gd name="T21" fmla="*/ 0 h 400"/>
                  <a:gd name="T22" fmla="*/ 3 w 850"/>
                  <a:gd name="T23" fmla="*/ 0 h 400"/>
                  <a:gd name="T24" fmla="*/ 2 w 850"/>
                  <a:gd name="T25" fmla="*/ 0 h 400"/>
                  <a:gd name="T26" fmla="*/ 2 w 850"/>
                  <a:gd name="T27" fmla="*/ 0 h 400"/>
                  <a:gd name="T28" fmla="*/ 2 w 850"/>
                  <a:gd name="T29" fmla="*/ 0 h 400"/>
                  <a:gd name="T30" fmla="*/ 2 w 850"/>
                  <a:gd name="T31" fmla="*/ 0 h 400"/>
                  <a:gd name="T32" fmla="*/ 2 w 850"/>
                  <a:gd name="T33" fmla="*/ 0 h 400"/>
                  <a:gd name="T34" fmla="*/ 2 w 850"/>
                  <a:gd name="T35" fmla="*/ 0 h 400"/>
                  <a:gd name="T36" fmla="*/ 2 w 850"/>
                  <a:gd name="T37" fmla="*/ 0 h 400"/>
                  <a:gd name="T38" fmla="*/ 1 w 850"/>
                  <a:gd name="T39" fmla="*/ 0 h 400"/>
                  <a:gd name="T40" fmla="*/ 1 w 850"/>
                  <a:gd name="T41" fmla="*/ 0 h 400"/>
                  <a:gd name="T42" fmla="*/ 1 w 850"/>
                  <a:gd name="T43" fmla="*/ 0 h 400"/>
                  <a:gd name="T44" fmla="*/ 1 w 850"/>
                  <a:gd name="T45" fmla="*/ 0 h 400"/>
                  <a:gd name="T46" fmla="*/ 1 w 850"/>
                  <a:gd name="T47" fmla="*/ 0 h 400"/>
                  <a:gd name="T48" fmla="*/ 1 w 850"/>
                  <a:gd name="T49" fmla="*/ 0 h 400"/>
                  <a:gd name="T50" fmla="*/ 1 w 850"/>
                  <a:gd name="T51" fmla="*/ 0 h 400"/>
                  <a:gd name="T52" fmla="*/ 1 w 850"/>
                  <a:gd name="T53" fmla="*/ 1 h 400"/>
                  <a:gd name="T54" fmla="*/ 0 w 850"/>
                  <a:gd name="T55" fmla="*/ 1 h 400"/>
                  <a:gd name="T56" fmla="*/ 0 w 850"/>
                  <a:gd name="T57" fmla="*/ 1 h 400"/>
                  <a:gd name="T58" fmla="*/ 0 w 850"/>
                  <a:gd name="T59" fmla="*/ 1 h 400"/>
                  <a:gd name="T60" fmla="*/ 0 w 850"/>
                  <a:gd name="T61" fmla="*/ 1 h 400"/>
                  <a:gd name="T62" fmla="*/ 0 w 850"/>
                  <a:gd name="T63" fmla="*/ 1 h 400"/>
                  <a:gd name="T64" fmla="*/ 0 w 850"/>
                  <a:gd name="T65" fmla="*/ 1 h 400"/>
                  <a:gd name="T66" fmla="*/ 0 w 850"/>
                  <a:gd name="T67" fmla="*/ 1 h 400"/>
                  <a:gd name="T68" fmla="*/ 0 w 850"/>
                  <a:gd name="T69" fmla="*/ 1 h 400"/>
                  <a:gd name="T70" fmla="*/ 0 w 850"/>
                  <a:gd name="T71" fmla="*/ 1 h 400"/>
                  <a:gd name="T72" fmla="*/ 0 w 850"/>
                  <a:gd name="T73" fmla="*/ 1 h 400"/>
                  <a:gd name="T74" fmla="*/ 0 w 850"/>
                  <a:gd name="T75" fmla="*/ 1 h 400"/>
                  <a:gd name="T76" fmla="*/ 0 w 850"/>
                  <a:gd name="T77" fmla="*/ 1 h 400"/>
                  <a:gd name="T78" fmla="*/ 1 w 850"/>
                  <a:gd name="T79" fmla="*/ 1 h 400"/>
                  <a:gd name="T80" fmla="*/ 1 w 850"/>
                  <a:gd name="T81" fmla="*/ 1 h 400"/>
                  <a:gd name="T82" fmla="*/ 1 w 850"/>
                  <a:gd name="T83" fmla="*/ 1 h 400"/>
                  <a:gd name="T84" fmla="*/ 1 w 850"/>
                  <a:gd name="T85" fmla="*/ 1 h 400"/>
                  <a:gd name="T86" fmla="*/ 1 w 850"/>
                  <a:gd name="T87" fmla="*/ 1 h 400"/>
                  <a:gd name="T88" fmla="*/ 1 w 850"/>
                  <a:gd name="T89" fmla="*/ 1 h 400"/>
                  <a:gd name="T90" fmla="*/ 2 w 850"/>
                  <a:gd name="T91" fmla="*/ 2 h 400"/>
                  <a:gd name="T92" fmla="*/ 2 w 850"/>
                  <a:gd name="T93" fmla="*/ 2 h 400"/>
                  <a:gd name="T94" fmla="*/ 2 w 850"/>
                  <a:gd name="T95" fmla="*/ 2 h 400"/>
                  <a:gd name="T96" fmla="*/ 2 w 850"/>
                  <a:gd name="T97" fmla="*/ 2 h 400"/>
                  <a:gd name="T98" fmla="*/ 2 w 850"/>
                  <a:gd name="T99" fmla="*/ 2 h 400"/>
                  <a:gd name="T100" fmla="*/ 2 w 850"/>
                  <a:gd name="T101" fmla="*/ 2 h 400"/>
                  <a:gd name="T102" fmla="*/ 2 w 850"/>
                  <a:gd name="T103" fmla="*/ 2 h 400"/>
                  <a:gd name="T104" fmla="*/ 3 w 850"/>
                  <a:gd name="T105" fmla="*/ 1 h 400"/>
                  <a:gd name="T106" fmla="*/ 3 w 850"/>
                  <a:gd name="T107" fmla="*/ 1 h 400"/>
                  <a:gd name="T108" fmla="*/ 3 w 850"/>
                  <a:gd name="T109" fmla="*/ 1 h 400"/>
                  <a:gd name="T110" fmla="*/ 3 w 850"/>
                  <a:gd name="T111" fmla="*/ 1 h 400"/>
                  <a:gd name="T112" fmla="*/ 3 w 850"/>
                  <a:gd name="T113" fmla="*/ 1 h 400"/>
                  <a:gd name="T114" fmla="*/ 3 w 850"/>
                  <a:gd name="T115" fmla="*/ 1 h 400"/>
                  <a:gd name="T116" fmla="*/ 4 w 850"/>
                  <a:gd name="T117" fmla="*/ 1 h 400"/>
                  <a:gd name="T118" fmla="*/ 4 w 850"/>
                  <a:gd name="T119" fmla="*/ 1 h 400"/>
                  <a:gd name="T120" fmla="*/ 4 w 850"/>
                  <a:gd name="T121" fmla="*/ 1 h 40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850" h="400">
                    <a:moveTo>
                      <a:pt x="844" y="266"/>
                    </a:moveTo>
                    <a:lnTo>
                      <a:pt x="803" y="256"/>
                    </a:lnTo>
                    <a:lnTo>
                      <a:pt x="770" y="249"/>
                    </a:lnTo>
                    <a:lnTo>
                      <a:pt x="756" y="245"/>
                    </a:lnTo>
                    <a:lnTo>
                      <a:pt x="743" y="240"/>
                    </a:lnTo>
                    <a:lnTo>
                      <a:pt x="732" y="235"/>
                    </a:lnTo>
                    <a:lnTo>
                      <a:pt x="721" y="230"/>
                    </a:lnTo>
                    <a:lnTo>
                      <a:pt x="711" y="222"/>
                    </a:lnTo>
                    <a:lnTo>
                      <a:pt x="702" y="215"/>
                    </a:lnTo>
                    <a:lnTo>
                      <a:pt x="693" y="206"/>
                    </a:lnTo>
                    <a:lnTo>
                      <a:pt x="684" y="195"/>
                    </a:lnTo>
                    <a:lnTo>
                      <a:pt x="674" y="182"/>
                    </a:lnTo>
                    <a:lnTo>
                      <a:pt x="665" y="168"/>
                    </a:lnTo>
                    <a:lnTo>
                      <a:pt x="656" y="151"/>
                    </a:lnTo>
                    <a:lnTo>
                      <a:pt x="644" y="133"/>
                    </a:lnTo>
                    <a:lnTo>
                      <a:pt x="627" y="97"/>
                    </a:lnTo>
                    <a:lnTo>
                      <a:pt x="615" y="72"/>
                    </a:lnTo>
                    <a:lnTo>
                      <a:pt x="609" y="64"/>
                    </a:lnTo>
                    <a:lnTo>
                      <a:pt x="604" y="57"/>
                    </a:lnTo>
                    <a:lnTo>
                      <a:pt x="599" y="52"/>
                    </a:lnTo>
                    <a:lnTo>
                      <a:pt x="595" y="49"/>
                    </a:lnTo>
                    <a:lnTo>
                      <a:pt x="589" y="47"/>
                    </a:lnTo>
                    <a:lnTo>
                      <a:pt x="584" y="46"/>
                    </a:lnTo>
                    <a:lnTo>
                      <a:pt x="577" y="47"/>
                    </a:lnTo>
                    <a:lnTo>
                      <a:pt x="568" y="48"/>
                    </a:lnTo>
                    <a:lnTo>
                      <a:pt x="548" y="51"/>
                    </a:lnTo>
                    <a:lnTo>
                      <a:pt x="519" y="55"/>
                    </a:lnTo>
                    <a:lnTo>
                      <a:pt x="502" y="55"/>
                    </a:lnTo>
                    <a:lnTo>
                      <a:pt x="487" y="53"/>
                    </a:lnTo>
                    <a:lnTo>
                      <a:pt x="472" y="49"/>
                    </a:lnTo>
                    <a:lnTo>
                      <a:pt x="457" y="45"/>
                    </a:lnTo>
                    <a:lnTo>
                      <a:pt x="430" y="33"/>
                    </a:lnTo>
                    <a:lnTo>
                      <a:pt x="404" y="21"/>
                    </a:lnTo>
                    <a:lnTo>
                      <a:pt x="390" y="14"/>
                    </a:lnTo>
                    <a:lnTo>
                      <a:pt x="377" y="8"/>
                    </a:lnTo>
                    <a:lnTo>
                      <a:pt x="363" y="4"/>
                    </a:lnTo>
                    <a:lnTo>
                      <a:pt x="349" y="1"/>
                    </a:lnTo>
                    <a:lnTo>
                      <a:pt x="342" y="0"/>
                    </a:lnTo>
                    <a:lnTo>
                      <a:pt x="334" y="0"/>
                    </a:lnTo>
                    <a:lnTo>
                      <a:pt x="325" y="0"/>
                    </a:lnTo>
                    <a:lnTo>
                      <a:pt x="318" y="1"/>
                    </a:lnTo>
                    <a:lnTo>
                      <a:pt x="310" y="2"/>
                    </a:lnTo>
                    <a:lnTo>
                      <a:pt x="301" y="4"/>
                    </a:lnTo>
                    <a:lnTo>
                      <a:pt x="292" y="7"/>
                    </a:lnTo>
                    <a:lnTo>
                      <a:pt x="283" y="10"/>
                    </a:lnTo>
                    <a:lnTo>
                      <a:pt x="264" y="18"/>
                    </a:lnTo>
                    <a:lnTo>
                      <a:pt x="246" y="28"/>
                    </a:lnTo>
                    <a:lnTo>
                      <a:pt x="230" y="38"/>
                    </a:lnTo>
                    <a:lnTo>
                      <a:pt x="214" y="50"/>
                    </a:lnTo>
                    <a:lnTo>
                      <a:pt x="199" y="64"/>
                    </a:lnTo>
                    <a:lnTo>
                      <a:pt x="184" y="77"/>
                    </a:lnTo>
                    <a:lnTo>
                      <a:pt x="171" y="92"/>
                    </a:lnTo>
                    <a:lnTo>
                      <a:pt x="158" y="106"/>
                    </a:lnTo>
                    <a:lnTo>
                      <a:pt x="132" y="136"/>
                    </a:lnTo>
                    <a:lnTo>
                      <a:pt x="108" y="166"/>
                    </a:lnTo>
                    <a:lnTo>
                      <a:pt x="96" y="179"/>
                    </a:lnTo>
                    <a:lnTo>
                      <a:pt x="83" y="191"/>
                    </a:lnTo>
                    <a:lnTo>
                      <a:pt x="70" y="203"/>
                    </a:lnTo>
                    <a:lnTo>
                      <a:pt x="58" y="213"/>
                    </a:lnTo>
                    <a:lnTo>
                      <a:pt x="45" y="223"/>
                    </a:lnTo>
                    <a:lnTo>
                      <a:pt x="34" y="233"/>
                    </a:lnTo>
                    <a:lnTo>
                      <a:pt x="25" y="241"/>
                    </a:lnTo>
                    <a:lnTo>
                      <a:pt x="17" y="250"/>
                    </a:lnTo>
                    <a:lnTo>
                      <a:pt x="10" y="258"/>
                    </a:lnTo>
                    <a:lnTo>
                      <a:pt x="5" y="266"/>
                    </a:lnTo>
                    <a:lnTo>
                      <a:pt x="2" y="273"/>
                    </a:lnTo>
                    <a:lnTo>
                      <a:pt x="0" y="280"/>
                    </a:lnTo>
                    <a:lnTo>
                      <a:pt x="0" y="286"/>
                    </a:lnTo>
                    <a:lnTo>
                      <a:pt x="1" y="291"/>
                    </a:lnTo>
                    <a:lnTo>
                      <a:pt x="4" y="296"/>
                    </a:lnTo>
                    <a:lnTo>
                      <a:pt x="8" y="301"/>
                    </a:lnTo>
                    <a:lnTo>
                      <a:pt x="14" y="304"/>
                    </a:lnTo>
                    <a:lnTo>
                      <a:pt x="23" y="307"/>
                    </a:lnTo>
                    <a:lnTo>
                      <a:pt x="32" y="309"/>
                    </a:lnTo>
                    <a:lnTo>
                      <a:pt x="42" y="310"/>
                    </a:lnTo>
                    <a:lnTo>
                      <a:pt x="56" y="311"/>
                    </a:lnTo>
                    <a:lnTo>
                      <a:pt x="71" y="311"/>
                    </a:lnTo>
                    <a:lnTo>
                      <a:pt x="87" y="311"/>
                    </a:lnTo>
                    <a:lnTo>
                      <a:pt x="104" y="311"/>
                    </a:lnTo>
                    <a:lnTo>
                      <a:pt x="140" y="309"/>
                    </a:lnTo>
                    <a:lnTo>
                      <a:pt x="178" y="308"/>
                    </a:lnTo>
                    <a:lnTo>
                      <a:pt x="197" y="308"/>
                    </a:lnTo>
                    <a:lnTo>
                      <a:pt x="215" y="308"/>
                    </a:lnTo>
                    <a:lnTo>
                      <a:pt x="233" y="309"/>
                    </a:lnTo>
                    <a:lnTo>
                      <a:pt x="250" y="311"/>
                    </a:lnTo>
                    <a:lnTo>
                      <a:pt x="266" y="313"/>
                    </a:lnTo>
                    <a:lnTo>
                      <a:pt x="280" y="317"/>
                    </a:lnTo>
                    <a:lnTo>
                      <a:pt x="293" y="322"/>
                    </a:lnTo>
                    <a:lnTo>
                      <a:pt x="305" y="328"/>
                    </a:lnTo>
                    <a:lnTo>
                      <a:pt x="327" y="344"/>
                    </a:lnTo>
                    <a:lnTo>
                      <a:pt x="350" y="360"/>
                    </a:lnTo>
                    <a:lnTo>
                      <a:pt x="361" y="368"/>
                    </a:lnTo>
                    <a:lnTo>
                      <a:pt x="373" y="376"/>
                    </a:lnTo>
                    <a:lnTo>
                      <a:pt x="384" y="382"/>
                    </a:lnTo>
                    <a:lnTo>
                      <a:pt x="396" y="388"/>
                    </a:lnTo>
                    <a:lnTo>
                      <a:pt x="408" y="393"/>
                    </a:lnTo>
                    <a:lnTo>
                      <a:pt x="420" y="397"/>
                    </a:lnTo>
                    <a:lnTo>
                      <a:pt x="432" y="399"/>
                    </a:lnTo>
                    <a:lnTo>
                      <a:pt x="446" y="400"/>
                    </a:lnTo>
                    <a:lnTo>
                      <a:pt x="459" y="400"/>
                    </a:lnTo>
                    <a:lnTo>
                      <a:pt x="473" y="398"/>
                    </a:lnTo>
                    <a:lnTo>
                      <a:pt x="486" y="394"/>
                    </a:lnTo>
                    <a:lnTo>
                      <a:pt x="500" y="387"/>
                    </a:lnTo>
                    <a:lnTo>
                      <a:pt x="528" y="372"/>
                    </a:lnTo>
                    <a:lnTo>
                      <a:pt x="555" y="355"/>
                    </a:lnTo>
                    <a:lnTo>
                      <a:pt x="581" y="338"/>
                    </a:lnTo>
                    <a:lnTo>
                      <a:pt x="605" y="320"/>
                    </a:lnTo>
                    <a:lnTo>
                      <a:pt x="630" y="305"/>
                    </a:lnTo>
                    <a:lnTo>
                      <a:pt x="653" y="291"/>
                    </a:lnTo>
                    <a:lnTo>
                      <a:pt x="664" y="287"/>
                    </a:lnTo>
                    <a:lnTo>
                      <a:pt x="675" y="283"/>
                    </a:lnTo>
                    <a:lnTo>
                      <a:pt x="686" y="281"/>
                    </a:lnTo>
                    <a:lnTo>
                      <a:pt x="697" y="280"/>
                    </a:lnTo>
                    <a:lnTo>
                      <a:pt x="722" y="280"/>
                    </a:lnTo>
                    <a:lnTo>
                      <a:pt x="750" y="279"/>
                    </a:lnTo>
                    <a:lnTo>
                      <a:pt x="778" y="277"/>
                    </a:lnTo>
                    <a:lnTo>
                      <a:pt x="805" y="276"/>
                    </a:lnTo>
                    <a:lnTo>
                      <a:pt x="828" y="273"/>
                    </a:lnTo>
                    <a:lnTo>
                      <a:pt x="844" y="271"/>
                    </a:lnTo>
                    <a:lnTo>
                      <a:pt x="848" y="270"/>
                    </a:lnTo>
                    <a:lnTo>
                      <a:pt x="850" y="268"/>
                    </a:lnTo>
                    <a:lnTo>
                      <a:pt x="849" y="267"/>
                    </a:lnTo>
                    <a:lnTo>
                      <a:pt x="844" y="266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70" name="Freeform 2290">
                <a:extLst>
                  <a:ext uri="{FF2B5EF4-FFF2-40B4-BE49-F238E27FC236}">
                    <a16:creationId xmlns:a16="http://schemas.microsoft.com/office/drawing/2014/main" id="{53919607-73BF-487B-845B-60066867A5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51" y="3335"/>
                <a:ext cx="59" cy="30"/>
              </a:xfrm>
              <a:custGeom>
                <a:avLst/>
                <a:gdLst>
                  <a:gd name="T0" fmla="*/ 3 w 894"/>
                  <a:gd name="T1" fmla="*/ 1 h 440"/>
                  <a:gd name="T2" fmla="*/ 4 w 894"/>
                  <a:gd name="T3" fmla="*/ 1 h 440"/>
                  <a:gd name="T4" fmla="*/ 3 w 894"/>
                  <a:gd name="T5" fmla="*/ 1 h 440"/>
                  <a:gd name="T6" fmla="*/ 3 w 894"/>
                  <a:gd name="T7" fmla="*/ 1 h 440"/>
                  <a:gd name="T8" fmla="*/ 3 w 894"/>
                  <a:gd name="T9" fmla="*/ 1 h 440"/>
                  <a:gd name="T10" fmla="*/ 3 w 894"/>
                  <a:gd name="T11" fmla="*/ 1 h 440"/>
                  <a:gd name="T12" fmla="*/ 3 w 894"/>
                  <a:gd name="T13" fmla="*/ 1 h 440"/>
                  <a:gd name="T14" fmla="*/ 3 w 894"/>
                  <a:gd name="T15" fmla="*/ 0 h 440"/>
                  <a:gd name="T16" fmla="*/ 3 w 894"/>
                  <a:gd name="T17" fmla="*/ 0 h 440"/>
                  <a:gd name="T18" fmla="*/ 3 w 894"/>
                  <a:gd name="T19" fmla="*/ 0 h 440"/>
                  <a:gd name="T20" fmla="*/ 3 w 894"/>
                  <a:gd name="T21" fmla="*/ 0 h 440"/>
                  <a:gd name="T22" fmla="*/ 3 w 894"/>
                  <a:gd name="T23" fmla="*/ 0 h 440"/>
                  <a:gd name="T24" fmla="*/ 2 w 894"/>
                  <a:gd name="T25" fmla="*/ 0 h 440"/>
                  <a:gd name="T26" fmla="*/ 2 w 894"/>
                  <a:gd name="T27" fmla="*/ 0 h 440"/>
                  <a:gd name="T28" fmla="*/ 2 w 894"/>
                  <a:gd name="T29" fmla="*/ 0 h 440"/>
                  <a:gd name="T30" fmla="*/ 2 w 894"/>
                  <a:gd name="T31" fmla="*/ 0 h 440"/>
                  <a:gd name="T32" fmla="*/ 1 w 894"/>
                  <a:gd name="T33" fmla="*/ 0 h 440"/>
                  <a:gd name="T34" fmla="*/ 1 w 894"/>
                  <a:gd name="T35" fmla="*/ 0 h 440"/>
                  <a:gd name="T36" fmla="*/ 2 w 894"/>
                  <a:gd name="T37" fmla="*/ 0 h 440"/>
                  <a:gd name="T38" fmla="*/ 1 w 894"/>
                  <a:gd name="T39" fmla="*/ 0 h 440"/>
                  <a:gd name="T40" fmla="*/ 1 w 894"/>
                  <a:gd name="T41" fmla="*/ 1 h 440"/>
                  <a:gd name="T42" fmla="*/ 1 w 894"/>
                  <a:gd name="T43" fmla="*/ 0 h 440"/>
                  <a:gd name="T44" fmla="*/ 1 w 894"/>
                  <a:gd name="T45" fmla="*/ 0 h 440"/>
                  <a:gd name="T46" fmla="*/ 1 w 894"/>
                  <a:gd name="T47" fmla="*/ 1 h 440"/>
                  <a:gd name="T48" fmla="*/ 0 w 894"/>
                  <a:gd name="T49" fmla="*/ 1 h 440"/>
                  <a:gd name="T50" fmla="*/ 0 w 894"/>
                  <a:gd name="T51" fmla="*/ 1 h 440"/>
                  <a:gd name="T52" fmla="*/ 0 w 894"/>
                  <a:gd name="T53" fmla="*/ 1 h 440"/>
                  <a:gd name="T54" fmla="*/ 0 w 894"/>
                  <a:gd name="T55" fmla="*/ 1 h 440"/>
                  <a:gd name="T56" fmla="*/ 0 w 894"/>
                  <a:gd name="T57" fmla="*/ 1 h 440"/>
                  <a:gd name="T58" fmla="*/ 0 w 894"/>
                  <a:gd name="T59" fmla="*/ 1 h 440"/>
                  <a:gd name="T60" fmla="*/ 0 w 894"/>
                  <a:gd name="T61" fmla="*/ 2 h 440"/>
                  <a:gd name="T62" fmla="*/ 0 w 894"/>
                  <a:gd name="T63" fmla="*/ 1 h 440"/>
                  <a:gd name="T64" fmla="*/ 1 w 894"/>
                  <a:gd name="T65" fmla="*/ 1 h 440"/>
                  <a:gd name="T66" fmla="*/ 1 w 894"/>
                  <a:gd name="T67" fmla="*/ 1 h 440"/>
                  <a:gd name="T68" fmla="*/ 1 w 894"/>
                  <a:gd name="T69" fmla="*/ 2 h 440"/>
                  <a:gd name="T70" fmla="*/ 1 w 894"/>
                  <a:gd name="T71" fmla="*/ 2 h 440"/>
                  <a:gd name="T72" fmla="*/ 1 w 894"/>
                  <a:gd name="T73" fmla="*/ 2 h 440"/>
                  <a:gd name="T74" fmla="*/ 2 w 894"/>
                  <a:gd name="T75" fmla="*/ 2 h 440"/>
                  <a:gd name="T76" fmla="*/ 2 w 894"/>
                  <a:gd name="T77" fmla="*/ 2 h 440"/>
                  <a:gd name="T78" fmla="*/ 2 w 894"/>
                  <a:gd name="T79" fmla="*/ 2 h 440"/>
                  <a:gd name="T80" fmla="*/ 2 w 894"/>
                  <a:gd name="T81" fmla="*/ 2 h 440"/>
                  <a:gd name="T82" fmla="*/ 2 w 894"/>
                  <a:gd name="T83" fmla="*/ 2 h 440"/>
                  <a:gd name="T84" fmla="*/ 1 w 894"/>
                  <a:gd name="T85" fmla="*/ 2 h 440"/>
                  <a:gd name="T86" fmla="*/ 2 w 894"/>
                  <a:gd name="T87" fmla="*/ 2 h 440"/>
                  <a:gd name="T88" fmla="*/ 2 w 894"/>
                  <a:gd name="T89" fmla="*/ 2 h 440"/>
                  <a:gd name="T90" fmla="*/ 3 w 894"/>
                  <a:gd name="T91" fmla="*/ 1 h 440"/>
                  <a:gd name="T92" fmla="*/ 3 w 894"/>
                  <a:gd name="T93" fmla="*/ 2 h 440"/>
                  <a:gd name="T94" fmla="*/ 3 w 894"/>
                  <a:gd name="T95" fmla="*/ 1 h 440"/>
                  <a:gd name="T96" fmla="*/ 3 w 894"/>
                  <a:gd name="T97" fmla="*/ 2 h 440"/>
                  <a:gd name="T98" fmla="*/ 4 w 894"/>
                  <a:gd name="T99" fmla="*/ 1 h 440"/>
                  <a:gd name="T100" fmla="*/ 4 w 894"/>
                  <a:gd name="T101" fmla="*/ 1 h 440"/>
                  <a:gd name="T102" fmla="*/ 4 w 894"/>
                  <a:gd name="T103" fmla="*/ 1 h 440"/>
                  <a:gd name="T104" fmla="*/ 4 w 894"/>
                  <a:gd name="T105" fmla="*/ 1 h 440"/>
                  <a:gd name="T106" fmla="*/ 4 w 894"/>
                  <a:gd name="T107" fmla="*/ 1 h 440"/>
                  <a:gd name="T108" fmla="*/ 4 w 894"/>
                  <a:gd name="T109" fmla="*/ 1 h 440"/>
                  <a:gd name="T110" fmla="*/ 4 w 894"/>
                  <a:gd name="T111" fmla="*/ 1 h 44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894" h="440">
                    <a:moveTo>
                      <a:pt x="860" y="304"/>
                    </a:moveTo>
                    <a:lnTo>
                      <a:pt x="818" y="295"/>
                    </a:lnTo>
                    <a:lnTo>
                      <a:pt x="784" y="287"/>
                    </a:lnTo>
                    <a:lnTo>
                      <a:pt x="768" y="282"/>
                    </a:lnTo>
                    <a:lnTo>
                      <a:pt x="755" y="277"/>
                    </a:lnTo>
                    <a:lnTo>
                      <a:pt x="743" y="272"/>
                    </a:lnTo>
                    <a:lnTo>
                      <a:pt x="731" y="265"/>
                    </a:lnTo>
                    <a:lnTo>
                      <a:pt x="751" y="233"/>
                    </a:lnTo>
                    <a:lnTo>
                      <a:pt x="760" y="238"/>
                    </a:lnTo>
                    <a:lnTo>
                      <a:pt x="772" y="243"/>
                    </a:lnTo>
                    <a:lnTo>
                      <a:pt x="783" y="247"/>
                    </a:lnTo>
                    <a:lnTo>
                      <a:pt x="796" y="251"/>
                    </a:lnTo>
                    <a:lnTo>
                      <a:pt x="828" y="259"/>
                    </a:lnTo>
                    <a:lnTo>
                      <a:pt x="868" y="267"/>
                    </a:lnTo>
                    <a:lnTo>
                      <a:pt x="860" y="304"/>
                    </a:lnTo>
                    <a:close/>
                    <a:moveTo>
                      <a:pt x="731" y="265"/>
                    </a:moveTo>
                    <a:lnTo>
                      <a:pt x="720" y="258"/>
                    </a:lnTo>
                    <a:lnTo>
                      <a:pt x="710" y="250"/>
                    </a:lnTo>
                    <a:lnTo>
                      <a:pt x="699" y="239"/>
                    </a:lnTo>
                    <a:lnTo>
                      <a:pt x="690" y="228"/>
                    </a:lnTo>
                    <a:lnTo>
                      <a:pt x="680" y="215"/>
                    </a:lnTo>
                    <a:lnTo>
                      <a:pt x="671" y="199"/>
                    </a:lnTo>
                    <a:lnTo>
                      <a:pt x="659" y="182"/>
                    </a:lnTo>
                    <a:lnTo>
                      <a:pt x="648" y="161"/>
                    </a:lnTo>
                    <a:lnTo>
                      <a:pt x="681" y="143"/>
                    </a:lnTo>
                    <a:lnTo>
                      <a:pt x="691" y="161"/>
                    </a:lnTo>
                    <a:lnTo>
                      <a:pt x="701" y="176"/>
                    </a:lnTo>
                    <a:lnTo>
                      <a:pt x="710" y="190"/>
                    </a:lnTo>
                    <a:lnTo>
                      <a:pt x="718" y="202"/>
                    </a:lnTo>
                    <a:lnTo>
                      <a:pt x="726" y="211"/>
                    </a:lnTo>
                    <a:lnTo>
                      <a:pt x="733" y="220"/>
                    </a:lnTo>
                    <a:lnTo>
                      <a:pt x="743" y="227"/>
                    </a:lnTo>
                    <a:lnTo>
                      <a:pt x="751" y="233"/>
                    </a:lnTo>
                    <a:lnTo>
                      <a:pt x="731" y="265"/>
                    </a:lnTo>
                    <a:close/>
                    <a:moveTo>
                      <a:pt x="648" y="161"/>
                    </a:moveTo>
                    <a:lnTo>
                      <a:pt x="664" y="153"/>
                    </a:lnTo>
                    <a:lnTo>
                      <a:pt x="648" y="161"/>
                    </a:lnTo>
                    <a:close/>
                    <a:moveTo>
                      <a:pt x="648" y="161"/>
                    </a:moveTo>
                    <a:lnTo>
                      <a:pt x="644" y="152"/>
                    </a:lnTo>
                    <a:lnTo>
                      <a:pt x="639" y="142"/>
                    </a:lnTo>
                    <a:lnTo>
                      <a:pt x="673" y="126"/>
                    </a:lnTo>
                    <a:lnTo>
                      <a:pt x="677" y="134"/>
                    </a:lnTo>
                    <a:lnTo>
                      <a:pt x="682" y="143"/>
                    </a:lnTo>
                    <a:lnTo>
                      <a:pt x="648" y="161"/>
                    </a:lnTo>
                    <a:close/>
                    <a:moveTo>
                      <a:pt x="639" y="142"/>
                    </a:moveTo>
                    <a:lnTo>
                      <a:pt x="655" y="175"/>
                    </a:lnTo>
                    <a:lnTo>
                      <a:pt x="639" y="142"/>
                    </a:lnTo>
                    <a:lnTo>
                      <a:pt x="656" y="134"/>
                    </a:lnTo>
                    <a:lnTo>
                      <a:pt x="639" y="142"/>
                    </a:lnTo>
                    <a:close/>
                    <a:moveTo>
                      <a:pt x="639" y="142"/>
                    </a:moveTo>
                    <a:lnTo>
                      <a:pt x="627" y="119"/>
                    </a:lnTo>
                    <a:lnTo>
                      <a:pt x="618" y="102"/>
                    </a:lnTo>
                    <a:lnTo>
                      <a:pt x="612" y="92"/>
                    </a:lnTo>
                    <a:lnTo>
                      <a:pt x="607" y="86"/>
                    </a:lnTo>
                    <a:lnTo>
                      <a:pt x="626" y="54"/>
                    </a:lnTo>
                    <a:lnTo>
                      <a:pt x="632" y="58"/>
                    </a:lnTo>
                    <a:lnTo>
                      <a:pt x="638" y="63"/>
                    </a:lnTo>
                    <a:lnTo>
                      <a:pt x="642" y="69"/>
                    </a:lnTo>
                    <a:lnTo>
                      <a:pt x="647" y="78"/>
                    </a:lnTo>
                    <a:lnTo>
                      <a:pt x="658" y="98"/>
                    </a:lnTo>
                    <a:lnTo>
                      <a:pt x="673" y="126"/>
                    </a:lnTo>
                    <a:lnTo>
                      <a:pt x="639" y="142"/>
                    </a:lnTo>
                    <a:close/>
                    <a:moveTo>
                      <a:pt x="607" y="86"/>
                    </a:moveTo>
                    <a:lnTo>
                      <a:pt x="604" y="86"/>
                    </a:lnTo>
                    <a:lnTo>
                      <a:pt x="599" y="86"/>
                    </a:lnTo>
                    <a:lnTo>
                      <a:pt x="592" y="87"/>
                    </a:lnTo>
                    <a:lnTo>
                      <a:pt x="583" y="88"/>
                    </a:lnTo>
                    <a:lnTo>
                      <a:pt x="577" y="51"/>
                    </a:lnTo>
                    <a:lnTo>
                      <a:pt x="592" y="49"/>
                    </a:lnTo>
                    <a:lnTo>
                      <a:pt x="605" y="48"/>
                    </a:lnTo>
                    <a:lnTo>
                      <a:pt x="610" y="49"/>
                    </a:lnTo>
                    <a:lnTo>
                      <a:pt x="616" y="50"/>
                    </a:lnTo>
                    <a:lnTo>
                      <a:pt x="621" y="52"/>
                    </a:lnTo>
                    <a:lnTo>
                      <a:pt x="626" y="54"/>
                    </a:lnTo>
                    <a:lnTo>
                      <a:pt x="607" y="86"/>
                    </a:lnTo>
                    <a:close/>
                    <a:moveTo>
                      <a:pt x="583" y="88"/>
                    </a:moveTo>
                    <a:lnTo>
                      <a:pt x="574" y="89"/>
                    </a:lnTo>
                    <a:lnTo>
                      <a:pt x="564" y="91"/>
                    </a:lnTo>
                    <a:lnTo>
                      <a:pt x="552" y="92"/>
                    </a:lnTo>
                    <a:lnTo>
                      <a:pt x="541" y="93"/>
                    </a:lnTo>
                    <a:lnTo>
                      <a:pt x="538" y="56"/>
                    </a:lnTo>
                    <a:lnTo>
                      <a:pt x="550" y="55"/>
                    </a:lnTo>
                    <a:lnTo>
                      <a:pt x="561" y="53"/>
                    </a:lnTo>
                    <a:lnTo>
                      <a:pt x="570" y="52"/>
                    </a:lnTo>
                    <a:lnTo>
                      <a:pt x="577" y="51"/>
                    </a:lnTo>
                    <a:lnTo>
                      <a:pt x="583" y="88"/>
                    </a:lnTo>
                    <a:close/>
                    <a:moveTo>
                      <a:pt x="541" y="93"/>
                    </a:moveTo>
                    <a:lnTo>
                      <a:pt x="543" y="93"/>
                    </a:lnTo>
                    <a:lnTo>
                      <a:pt x="541" y="93"/>
                    </a:lnTo>
                    <a:lnTo>
                      <a:pt x="539" y="75"/>
                    </a:lnTo>
                    <a:lnTo>
                      <a:pt x="541" y="93"/>
                    </a:lnTo>
                    <a:close/>
                    <a:moveTo>
                      <a:pt x="541" y="93"/>
                    </a:moveTo>
                    <a:lnTo>
                      <a:pt x="524" y="94"/>
                    </a:lnTo>
                    <a:lnTo>
                      <a:pt x="509" y="93"/>
                    </a:lnTo>
                    <a:lnTo>
                      <a:pt x="495" y="90"/>
                    </a:lnTo>
                    <a:lnTo>
                      <a:pt x="480" y="86"/>
                    </a:lnTo>
                    <a:lnTo>
                      <a:pt x="467" y="82"/>
                    </a:lnTo>
                    <a:lnTo>
                      <a:pt x="454" y="76"/>
                    </a:lnTo>
                    <a:lnTo>
                      <a:pt x="441" y="69"/>
                    </a:lnTo>
                    <a:lnTo>
                      <a:pt x="429" y="63"/>
                    </a:lnTo>
                    <a:lnTo>
                      <a:pt x="446" y="30"/>
                    </a:lnTo>
                    <a:lnTo>
                      <a:pt x="467" y="41"/>
                    </a:lnTo>
                    <a:lnTo>
                      <a:pt x="489" y="50"/>
                    </a:lnTo>
                    <a:lnTo>
                      <a:pt x="501" y="53"/>
                    </a:lnTo>
                    <a:lnTo>
                      <a:pt x="512" y="55"/>
                    </a:lnTo>
                    <a:lnTo>
                      <a:pt x="524" y="56"/>
                    </a:lnTo>
                    <a:lnTo>
                      <a:pt x="538" y="56"/>
                    </a:lnTo>
                    <a:lnTo>
                      <a:pt x="541" y="93"/>
                    </a:lnTo>
                    <a:close/>
                    <a:moveTo>
                      <a:pt x="429" y="63"/>
                    </a:moveTo>
                    <a:lnTo>
                      <a:pt x="415" y="57"/>
                    </a:lnTo>
                    <a:lnTo>
                      <a:pt x="402" y="51"/>
                    </a:lnTo>
                    <a:lnTo>
                      <a:pt x="389" y="46"/>
                    </a:lnTo>
                    <a:lnTo>
                      <a:pt x="374" y="42"/>
                    </a:lnTo>
                    <a:lnTo>
                      <a:pt x="367" y="41"/>
                    </a:lnTo>
                    <a:lnTo>
                      <a:pt x="360" y="40"/>
                    </a:lnTo>
                    <a:lnTo>
                      <a:pt x="352" y="40"/>
                    </a:lnTo>
                    <a:lnTo>
                      <a:pt x="344" y="40"/>
                    </a:lnTo>
                    <a:lnTo>
                      <a:pt x="336" y="41"/>
                    </a:lnTo>
                    <a:lnTo>
                      <a:pt x="328" y="42"/>
                    </a:lnTo>
                    <a:lnTo>
                      <a:pt x="319" y="45"/>
                    </a:lnTo>
                    <a:lnTo>
                      <a:pt x="310" y="48"/>
                    </a:lnTo>
                    <a:lnTo>
                      <a:pt x="296" y="13"/>
                    </a:lnTo>
                    <a:lnTo>
                      <a:pt x="307" y="9"/>
                    </a:lnTo>
                    <a:lnTo>
                      <a:pt x="319" y="6"/>
                    </a:lnTo>
                    <a:lnTo>
                      <a:pt x="330" y="2"/>
                    </a:lnTo>
                    <a:lnTo>
                      <a:pt x="340" y="1"/>
                    </a:lnTo>
                    <a:lnTo>
                      <a:pt x="351" y="0"/>
                    </a:lnTo>
                    <a:lnTo>
                      <a:pt x="360" y="1"/>
                    </a:lnTo>
                    <a:lnTo>
                      <a:pt x="369" y="1"/>
                    </a:lnTo>
                    <a:lnTo>
                      <a:pt x="378" y="3"/>
                    </a:lnTo>
                    <a:lnTo>
                      <a:pt x="396" y="8"/>
                    </a:lnTo>
                    <a:lnTo>
                      <a:pt x="413" y="15"/>
                    </a:lnTo>
                    <a:lnTo>
                      <a:pt x="430" y="22"/>
                    </a:lnTo>
                    <a:lnTo>
                      <a:pt x="446" y="30"/>
                    </a:lnTo>
                    <a:lnTo>
                      <a:pt x="429" y="63"/>
                    </a:lnTo>
                    <a:close/>
                    <a:moveTo>
                      <a:pt x="310" y="48"/>
                    </a:moveTo>
                    <a:lnTo>
                      <a:pt x="309" y="48"/>
                    </a:lnTo>
                    <a:lnTo>
                      <a:pt x="303" y="30"/>
                    </a:lnTo>
                    <a:lnTo>
                      <a:pt x="310" y="48"/>
                    </a:lnTo>
                    <a:close/>
                    <a:moveTo>
                      <a:pt x="309" y="48"/>
                    </a:moveTo>
                    <a:lnTo>
                      <a:pt x="298" y="53"/>
                    </a:lnTo>
                    <a:lnTo>
                      <a:pt x="288" y="57"/>
                    </a:lnTo>
                    <a:lnTo>
                      <a:pt x="277" y="63"/>
                    </a:lnTo>
                    <a:lnTo>
                      <a:pt x="267" y="69"/>
                    </a:lnTo>
                    <a:lnTo>
                      <a:pt x="249" y="83"/>
                    </a:lnTo>
                    <a:lnTo>
                      <a:pt x="231" y="98"/>
                    </a:lnTo>
                    <a:lnTo>
                      <a:pt x="214" y="115"/>
                    </a:lnTo>
                    <a:lnTo>
                      <a:pt x="198" y="132"/>
                    </a:lnTo>
                    <a:lnTo>
                      <a:pt x="183" y="150"/>
                    </a:lnTo>
                    <a:lnTo>
                      <a:pt x="167" y="167"/>
                    </a:lnTo>
                    <a:lnTo>
                      <a:pt x="138" y="143"/>
                    </a:lnTo>
                    <a:lnTo>
                      <a:pt x="155" y="124"/>
                    </a:lnTo>
                    <a:lnTo>
                      <a:pt x="171" y="104"/>
                    </a:lnTo>
                    <a:lnTo>
                      <a:pt x="189" y="86"/>
                    </a:lnTo>
                    <a:lnTo>
                      <a:pt x="207" y="68"/>
                    </a:lnTo>
                    <a:lnTo>
                      <a:pt x="218" y="59"/>
                    </a:lnTo>
                    <a:lnTo>
                      <a:pt x="227" y="51"/>
                    </a:lnTo>
                    <a:lnTo>
                      <a:pt x="238" y="44"/>
                    </a:lnTo>
                    <a:lnTo>
                      <a:pt x="249" y="36"/>
                    </a:lnTo>
                    <a:lnTo>
                      <a:pt x="260" y="29"/>
                    </a:lnTo>
                    <a:lnTo>
                      <a:pt x="271" y="23"/>
                    </a:lnTo>
                    <a:lnTo>
                      <a:pt x="284" y="18"/>
                    </a:lnTo>
                    <a:lnTo>
                      <a:pt x="296" y="13"/>
                    </a:lnTo>
                    <a:lnTo>
                      <a:pt x="309" y="48"/>
                    </a:lnTo>
                    <a:close/>
                    <a:moveTo>
                      <a:pt x="167" y="167"/>
                    </a:moveTo>
                    <a:lnTo>
                      <a:pt x="148" y="190"/>
                    </a:lnTo>
                    <a:lnTo>
                      <a:pt x="129" y="211"/>
                    </a:lnTo>
                    <a:lnTo>
                      <a:pt x="119" y="222"/>
                    </a:lnTo>
                    <a:lnTo>
                      <a:pt x="110" y="232"/>
                    </a:lnTo>
                    <a:lnTo>
                      <a:pt x="99" y="240"/>
                    </a:lnTo>
                    <a:lnTo>
                      <a:pt x="88" y="248"/>
                    </a:lnTo>
                    <a:lnTo>
                      <a:pt x="66" y="219"/>
                    </a:lnTo>
                    <a:lnTo>
                      <a:pt x="76" y="211"/>
                    </a:lnTo>
                    <a:lnTo>
                      <a:pt x="85" y="203"/>
                    </a:lnTo>
                    <a:lnTo>
                      <a:pt x="93" y="194"/>
                    </a:lnTo>
                    <a:lnTo>
                      <a:pt x="102" y="185"/>
                    </a:lnTo>
                    <a:lnTo>
                      <a:pt x="120" y="165"/>
                    </a:lnTo>
                    <a:lnTo>
                      <a:pt x="138" y="143"/>
                    </a:lnTo>
                    <a:lnTo>
                      <a:pt x="167" y="167"/>
                    </a:lnTo>
                    <a:close/>
                    <a:moveTo>
                      <a:pt x="88" y="248"/>
                    </a:moveTo>
                    <a:lnTo>
                      <a:pt x="72" y="262"/>
                    </a:lnTo>
                    <a:lnTo>
                      <a:pt x="58" y="274"/>
                    </a:lnTo>
                    <a:lnTo>
                      <a:pt x="48" y="286"/>
                    </a:lnTo>
                    <a:lnTo>
                      <a:pt x="42" y="295"/>
                    </a:lnTo>
                    <a:lnTo>
                      <a:pt x="9" y="277"/>
                    </a:lnTo>
                    <a:lnTo>
                      <a:pt x="13" y="271"/>
                    </a:lnTo>
                    <a:lnTo>
                      <a:pt x="17" y="264"/>
                    </a:lnTo>
                    <a:lnTo>
                      <a:pt x="23" y="257"/>
                    </a:lnTo>
                    <a:lnTo>
                      <a:pt x="30" y="250"/>
                    </a:lnTo>
                    <a:lnTo>
                      <a:pt x="47" y="234"/>
                    </a:lnTo>
                    <a:lnTo>
                      <a:pt x="66" y="219"/>
                    </a:lnTo>
                    <a:lnTo>
                      <a:pt x="88" y="248"/>
                    </a:lnTo>
                    <a:close/>
                    <a:moveTo>
                      <a:pt x="42" y="295"/>
                    </a:moveTo>
                    <a:lnTo>
                      <a:pt x="39" y="301"/>
                    </a:lnTo>
                    <a:lnTo>
                      <a:pt x="39" y="304"/>
                    </a:lnTo>
                    <a:lnTo>
                      <a:pt x="2" y="309"/>
                    </a:lnTo>
                    <a:lnTo>
                      <a:pt x="0" y="302"/>
                    </a:lnTo>
                    <a:lnTo>
                      <a:pt x="3" y="294"/>
                    </a:lnTo>
                    <a:lnTo>
                      <a:pt x="5" y="286"/>
                    </a:lnTo>
                    <a:lnTo>
                      <a:pt x="9" y="277"/>
                    </a:lnTo>
                    <a:lnTo>
                      <a:pt x="42" y="295"/>
                    </a:lnTo>
                    <a:close/>
                    <a:moveTo>
                      <a:pt x="39" y="304"/>
                    </a:moveTo>
                    <a:lnTo>
                      <a:pt x="39" y="305"/>
                    </a:lnTo>
                    <a:lnTo>
                      <a:pt x="41" y="305"/>
                    </a:lnTo>
                    <a:lnTo>
                      <a:pt x="20" y="337"/>
                    </a:lnTo>
                    <a:lnTo>
                      <a:pt x="13" y="332"/>
                    </a:lnTo>
                    <a:lnTo>
                      <a:pt x="7" y="325"/>
                    </a:lnTo>
                    <a:lnTo>
                      <a:pt x="4" y="317"/>
                    </a:lnTo>
                    <a:lnTo>
                      <a:pt x="2" y="309"/>
                    </a:lnTo>
                    <a:lnTo>
                      <a:pt x="39" y="304"/>
                    </a:lnTo>
                    <a:close/>
                    <a:moveTo>
                      <a:pt x="41" y="305"/>
                    </a:moveTo>
                    <a:lnTo>
                      <a:pt x="44" y="307"/>
                    </a:lnTo>
                    <a:lnTo>
                      <a:pt x="49" y="309"/>
                    </a:lnTo>
                    <a:lnTo>
                      <a:pt x="56" y="310"/>
                    </a:lnTo>
                    <a:lnTo>
                      <a:pt x="63" y="311"/>
                    </a:lnTo>
                    <a:lnTo>
                      <a:pt x="61" y="348"/>
                    </a:lnTo>
                    <a:lnTo>
                      <a:pt x="49" y="347"/>
                    </a:lnTo>
                    <a:lnTo>
                      <a:pt x="38" y="345"/>
                    </a:lnTo>
                    <a:lnTo>
                      <a:pt x="28" y="341"/>
                    </a:lnTo>
                    <a:lnTo>
                      <a:pt x="20" y="337"/>
                    </a:lnTo>
                    <a:lnTo>
                      <a:pt x="41" y="305"/>
                    </a:lnTo>
                    <a:close/>
                    <a:moveTo>
                      <a:pt x="63" y="311"/>
                    </a:moveTo>
                    <a:lnTo>
                      <a:pt x="63" y="310"/>
                    </a:lnTo>
                    <a:lnTo>
                      <a:pt x="64" y="311"/>
                    </a:lnTo>
                    <a:lnTo>
                      <a:pt x="62" y="330"/>
                    </a:lnTo>
                    <a:lnTo>
                      <a:pt x="63" y="311"/>
                    </a:lnTo>
                    <a:close/>
                    <a:moveTo>
                      <a:pt x="64" y="311"/>
                    </a:moveTo>
                    <a:lnTo>
                      <a:pt x="82" y="312"/>
                    </a:lnTo>
                    <a:lnTo>
                      <a:pt x="102" y="312"/>
                    </a:lnTo>
                    <a:lnTo>
                      <a:pt x="124" y="311"/>
                    </a:lnTo>
                    <a:lnTo>
                      <a:pt x="149" y="310"/>
                    </a:lnTo>
                    <a:lnTo>
                      <a:pt x="150" y="348"/>
                    </a:lnTo>
                    <a:lnTo>
                      <a:pt x="125" y="349"/>
                    </a:lnTo>
                    <a:lnTo>
                      <a:pt x="101" y="349"/>
                    </a:lnTo>
                    <a:lnTo>
                      <a:pt x="80" y="349"/>
                    </a:lnTo>
                    <a:lnTo>
                      <a:pt x="60" y="348"/>
                    </a:lnTo>
                    <a:lnTo>
                      <a:pt x="64" y="311"/>
                    </a:lnTo>
                    <a:close/>
                    <a:moveTo>
                      <a:pt x="149" y="310"/>
                    </a:moveTo>
                    <a:lnTo>
                      <a:pt x="174" y="309"/>
                    </a:lnTo>
                    <a:lnTo>
                      <a:pt x="200" y="309"/>
                    </a:lnTo>
                    <a:lnTo>
                      <a:pt x="226" y="309"/>
                    </a:lnTo>
                    <a:lnTo>
                      <a:pt x="252" y="310"/>
                    </a:lnTo>
                    <a:lnTo>
                      <a:pt x="275" y="312"/>
                    </a:lnTo>
                    <a:lnTo>
                      <a:pt x="298" y="316"/>
                    </a:lnTo>
                    <a:lnTo>
                      <a:pt x="308" y="320"/>
                    </a:lnTo>
                    <a:lnTo>
                      <a:pt x="319" y="324"/>
                    </a:lnTo>
                    <a:lnTo>
                      <a:pt x="327" y="328"/>
                    </a:lnTo>
                    <a:lnTo>
                      <a:pt x="335" y="333"/>
                    </a:lnTo>
                    <a:lnTo>
                      <a:pt x="314" y="364"/>
                    </a:lnTo>
                    <a:lnTo>
                      <a:pt x="308" y="360"/>
                    </a:lnTo>
                    <a:lnTo>
                      <a:pt x="301" y="357"/>
                    </a:lnTo>
                    <a:lnTo>
                      <a:pt x="293" y="355"/>
                    </a:lnTo>
                    <a:lnTo>
                      <a:pt x="285" y="352"/>
                    </a:lnTo>
                    <a:lnTo>
                      <a:pt x="265" y="349"/>
                    </a:lnTo>
                    <a:lnTo>
                      <a:pt x="243" y="347"/>
                    </a:lnTo>
                    <a:lnTo>
                      <a:pt x="221" y="346"/>
                    </a:lnTo>
                    <a:lnTo>
                      <a:pt x="197" y="346"/>
                    </a:lnTo>
                    <a:lnTo>
                      <a:pt x="173" y="347"/>
                    </a:lnTo>
                    <a:lnTo>
                      <a:pt x="150" y="348"/>
                    </a:lnTo>
                    <a:lnTo>
                      <a:pt x="149" y="310"/>
                    </a:lnTo>
                    <a:close/>
                    <a:moveTo>
                      <a:pt x="335" y="333"/>
                    </a:moveTo>
                    <a:lnTo>
                      <a:pt x="336" y="333"/>
                    </a:lnTo>
                    <a:lnTo>
                      <a:pt x="325" y="348"/>
                    </a:lnTo>
                    <a:lnTo>
                      <a:pt x="335" y="333"/>
                    </a:lnTo>
                    <a:close/>
                    <a:moveTo>
                      <a:pt x="336" y="333"/>
                    </a:moveTo>
                    <a:lnTo>
                      <a:pt x="347" y="341"/>
                    </a:lnTo>
                    <a:lnTo>
                      <a:pt x="361" y="350"/>
                    </a:lnTo>
                    <a:lnTo>
                      <a:pt x="339" y="381"/>
                    </a:lnTo>
                    <a:lnTo>
                      <a:pt x="327" y="373"/>
                    </a:lnTo>
                    <a:lnTo>
                      <a:pt x="314" y="364"/>
                    </a:lnTo>
                    <a:lnTo>
                      <a:pt x="336" y="333"/>
                    </a:lnTo>
                    <a:close/>
                    <a:moveTo>
                      <a:pt x="361" y="350"/>
                    </a:moveTo>
                    <a:lnTo>
                      <a:pt x="378" y="364"/>
                    </a:lnTo>
                    <a:lnTo>
                      <a:pt x="396" y="375"/>
                    </a:lnTo>
                    <a:lnTo>
                      <a:pt x="405" y="381"/>
                    </a:lnTo>
                    <a:lnTo>
                      <a:pt x="414" y="386"/>
                    </a:lnTo>
                    <a:lnTo>
                      <a:pt x="424" y="391"/>
                    </a:lnTo>
                    <a:lnTo>
                      <a:pt x="433" y="395"/>
                    </a:lnTo>
                    <a:lnTo>
                      <a:pt x="442" y="398"/>
                    </a:lnTo>
                    <a:lnTo>
                      <a:pt x="451" y="400"/>
                    </a:lnTo>
                    <a:lnTo>
                      <a:pt x="462" y="401"/>
                    </a:lnTo>
                    <a:lnTo>
                      <a:pt x="471" y="402"/>
                    </a:lnTo>
                    <a:lnTo>
                      <a:pt x="481" y="401"/>
                    </a:lnTo>
                    <a:lnTo>
                      <a:pt x="492" y="399"/>
                    </a:lnTo>
                    <a:lnTo>
                      <a:pt x="502" y="396"/>
                    </a:lnTo>
                    <a:lnTo>
                      <a:pt x="512" y="391"/>
                    </a:lnTo>
                    <a:lnTo>
                      <a:pt x="530" y="423"/>
                    </a:lnTo>
                    <a:lnTo>
                      <a:pt x="515" y="431"/>
                    </a:lnTo>
                    <a:lnTo>
                      <a:pt x="502" y="436"/>
                    </a:lnTo>
                    <a:lnTo>
                      <a:pt x="488" y="439"/>
                    </a:lnTo>
                    <a:lnTo>
                      <a:pt x="475" y="440"/>
                    </a:lnTo>
                    <a:lnTo>
                      <a:pt x="463" y="440"/>
                    </a:lnTo>
                    <a:lnTo>
                      <a:pt x="450" y="439"/>
                    </a:lnTo>
                    <a:lnTo>
                      <a:pt x="438" y="437"/>
                    </a:lnTo>
                    <a:lnTo>
                      <a:pt x="426" y="433"/>
                    </a:lnTo>
                    <a:lnTo>
                      <a:pt x="414" y="429"/>
                    </a:lnTo>
                    <a:lnTo>
                      <a:pt x="403" y="423"/>
                    </a:lnTo>
                    <a:lnTo>
                      <a:pt x="392" y="417"/>
                    </a:lnTo>
                    <a:lnTo>
                      <a:pt x="381" y="411"/>
                    </a:lnTo>
                    <a:lnTo>
                      <a:pt x="360" y="397"/>
                    </a:lnTo>
                    <a:lnTo>
                      <a:pt x="339" y="381"/>
                    </a:lnTo>
                    <a:lnTo>
                      <a:pt x="361" y="350"/>
                    </a:lnTo>
                    <a:close/>
                    <a:moveTo>
                      <a:pt x="512" y="391"/>
                    </a:moveTo>
                    <a:lnTo>
                      <a:pt x="520" y="407"/>
                    </a:lnTo>
                    <a:lnTo>
                      <a:pt x="512" y="391"/>
                    </a:lnTo>
                    <a:close/>
                    <a:moveTo>
                      <a:pt x="512" y="391"/>
                    </a:moveTo>
                    <a:lnTo>
                      <a:pt x="533" y="379"/>
                    </a:lnTo>
                    <a:lnTo>
                      <a:pt x="552" y="367"/>
                    </a:lnTo>
                    <a:lnTo>
                      <a:pt x="572" y="355"/>
                    </a:lnTo>
                    <a:lnTo>
                      <a:pt x="591" y="341"/>
                    </a:lnTo>
                    <a:lnTo>
                      <a:pt x="613" y="372"/>
                    </a:lnTo>
                    <a:lnTo>
                      <a:pt x="592" y="385"/>
                    </a:lnTo>
                    <a:lnTo>
                      <a:pt x="572" y="399"/>
                    </a:lnTo>
                    <a:lnTo>
                      <a:pt x="551" y="412"/>
                    </a:lnTo>
                    <a:lnTo>
                      <a:pt x="530" y="425"/>
                    </a:lnTo>
                    <a:lnTo>
                      <a:pt x="512" y="391"/>
                    </a:lnTo>
                    <a:close/>
                    <a:moveTo>
                      <a:pt x="591" y="341"/>
                    </a:moveTo>
                    <a:lnTo>
                      <a:pt x="608" y="330"/>
                    </a:lnTo>
                    <a:lnTo>
                      <a:pt x="623" y="318"/>
                    </a:lnTo>
                    <a:lnTo>
                      <a:pt x="640" y="308"/>
                    </a:lnTo>
                    <a:lnTo>
                      <a:pt x="655" y="299"/>
                    </a:lnTo>
                    <a:lnTo>
                      <a:pt x="671" y="292"/>
                    </a:lnTo>
                    <a:lnTo>
                      <a:pt x="686" y="287"/>
                    </a:lnTo>
                    <a:lnTo>
                      <a:pt x="694" y="285"/>
                    </a:lnTo>
                    <a:lnTo>
                      <a:pt x="702" y="282"/>
                    </a:lnTo>
                    <a:lnTo>
                      <a:pt x="709" y="281"/>
                    </a:lnTo>
                    <a:lnTo>
                      <a:pt x="717" y="281"/>
                    </a:lnTo>
                    <a:lnTo>
                      <a:pt x="717" y="318"/>
                    </a:lnTo>
                    <a:lnTo>
                      <a:pt x="706" y="321"/>
                    </a:lnTo>
                    <a:lnTo>
                      <a:pt x="694" y="324"/>
                    </a:lnTo>
                    <a:lnTo>
                      <a:pt x="682" y="329"/>
                    </a:lnTo>
                    <a:lnTo>
                      <a:pt x="669" y="335"/>
                    </a:lnTo>
                    <a:lnTo>
                      <a:pt x="642" y="351"/>
                    </a:lnTo>
                    <a:lnTo>
                      <a:pt x="613" y="372"/>
                    </a:lnTo>
                    <a:lnTo>
                      <a:pt x="591" y="341"/>
                    </a:lnTo>
                    <a:close/>
                    <a:moveTo>
                      <a:pt x="717" y="281"/>
                    </a:moveTo>
                    <a:lnTo>
                      <a:pt x="748" y="280"/>
                    </a:lnTo>
                    <a:lnTo>
                      <a:pt x="784" y="279"/>
                    </a:lnTo>
                    <a:lnTo>
                      <a:pt x="818" y="277"/>
                    </a:lnTo>
                    <a:lnTo>
                      <a:pt x="847" y="274"/>
                    </a:lnTo>
                    <a:lnTo>
                      <a:pt x="851" y="311"/>
                    </a:lnTo>
                    <a:lnTo>
                      <a:pt x="822" y="314"/>
                    </a:lnTo>
                    <a:lnTo>
                      <a:pt x="786" y="316"/>
                    </a:lnTo>
                    <a:lnTo>
                      <a:pt x="749" y="318"/>
                    </a:lnTo>
                    <a:lnTo>
                      <a:pt x="717" y="318"/>
                    </a:lnTo>
                    <a:lnTo>
                      <a:pt x="717" y="281"/>
                    </a:lnTo>
                    <a:close/>
                    <a:moveTo>
                      <a:pt x="847" y="274"/>
                    </a:moveTo>
                    <a:lnTo>
                      <a:pt x="855" y="273"/>
                    </a:lnTo>
                    <a:lnTo>
                      <a:pt x="861" y="272"/>
                    </a:lnTo>
                    <a:lnTo>
                      <a:pt x="870" y="308"/>
                    </a:lnTo>
                    <a:lnTo>
                      <a:pt x="862" y="310"/>
                    </a:lnTo>
                    <a:lnTo>
                      <a:pt x="851" y="311"/>
                    </a:lnTo>
                    <a:lnTo>
                      <a:pt x="847" y="274"/>
                    </a:lnTo>
                    <a:close/>
                    <a:moveTo>
                      <a:pt x="861" y="272"/>
                    </a:moveTo>
                    <a:lnTo>
                      <a:pt x="864" y="272"/>
                    </a:lnTo>
                    <a:lnTo>
                      <a:pt x="867" y="272"/>
                    </a:lnTo>
                    <a:lnTo>
                      <a:pt x="869" y="274"/>
                    </a:lnTo>
                    <a:lnTo>
                      <a:pt x="870" y="276"/>
                    </a:lnTo>
                    <a:lnTo>
                      <a:pt x="872" y="283"/>
                    </a:lnTo>
                    <a:lnTo>
                      <a:pt x="872" y="291"/>
                    </a:lnTo>
                    <a:lnTo>
                      <a:pt x="872" y="294"/>
                    </a:lnTo>
                    <a:lnTo>
                      <a:pt x="871" y="298"/>
                    </a:lnTo>
                    <a:lnTo>
                      <a:pt x="870" y="300"/>
                    </a:lnTo>
                    <a:lnTo>
                      <a:pt x="868" y="303"/>
                    </a:lnTo>
                    <a:lnTo>
                      <a:pt x="866" y="304"/>
                    </a:lnTo>
                    <a:lnTo>
                      <a:pt x="863" y="304"/>
                    </a:lnTo>
                    <a:lnTo>
                      <a:pt x="861" y="304"/>
                    </a:lnTo>
                    <a:lnTo>
                      <a:pt x="858" y="302"/>
                    </a:lnTo>
                    <a:lnTo>
                      <a:pt x="882" y="273"/>
                    </a:lnTo>
                    <a:lnTo>
                      <a:pt x="888" y="279"/>
                    </a:lnTo>
                    <a:lnTo>
                      <a:pt x="892" y="285"/>
                    </a:lnTo>
                    <a:lnTo>
                      <a:pt x="893" y="288"/>
                    </a:lnTo>
                    <a:lnTo>
                      <a:pt x="894" y="290"/>
                    </a:lnTo>
                    <a:lnTo>
                      <a:pt x="894" y="292"/>
                    </a:lnTo>
                    <a:lnTo>
                      <a:pt x="893" y="294"/>
                    </a:lnTo>
                    <a:lnTo>
                      <a:pt x="891" y="299"/>
                    </a:lnTo>
                    <a:lnTo>
                      <a:pt x="886" y="302"/>
                    </a:lnTo>
                    <a:lnTo>
                      <a:pt x="880" y="305"/>
                    </a:lnTo>
                    <a:lnTo>
                      <a:pt x="870" y="308"/>
                    </a:lnTo>
                    <a:lnTo>
                      <a:pt x="861" y="272"/>
                    </a:lnTo>
                    <a:close/>
                    <a:moveTo>
                      <a:pt x="858" y="302"/>
                    </a:moveTo>
                    <a:lnTo>
                      <a:pt x="859" y="303"/>
                    </a:lnTo>
                    <a:lnTo>
                      <a:pt x="857" y="301"/>
                    </a:lnTo>
                    <a:lnTo>
                      <a:pt x="869" y="288"/>
                    </a:lnTo>
                    <a:lnTo>
                      <a:pt x="858" y="302"/>
                    </a:lnTo>
                    <a:close/>
                    <a:moveTo>
                      <a:pt x="857" y="301"/>
                    </a:moveTo>
                    <a:lnTo>
                      <a:pt x="858" y="302"/>
                    </a:lnTo>
                    <a:lnTo>
                      <a:pt x="860" y="304"/>
                    </a:lnTo>
                    <a:lnTo>
                      <a:pt x="868" y="267"/>
                    </a:lnTo>
                    <a:lnTo>
                      <a:pt x="877" y="269"/>
                    </a:lnTo>
                    <a:lnTo>
                      <a:pt x="882" y="273"/>
                    </a:lnTo>
                    <a:lnTo>
                      <a:pt x="857" y="301"/>
                    </a:lnTo>
                    <a:close/>
                    <a:moveTo>
                      <a:pt x="868" y="267"/>
                    </a:moveTo>
                    <a:lnTo>
                      <a:pt x="865" y="266"/>
                    </a:lnTo>
                    <a:lnTo>
                      <a:pt x="868" y="267"/>
                    </a:lnTo>
                    <a:lnTo>
                      <a:pt x="864" y="286"/>
                    </a:lnTo>
                    <a:lnTo>
                      <a:pt x="868" y="26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71" name="Freeform 2291">
                <a:extLst>
                  <a:ext uri="{FF2B5EF4-FFF2-40B4-BE49-F238E27FC236}">
                    <a16:creationId xmlns:a16="http://schemas.microsoft.com/office/drawing/2014/main" id="{DA15F0DD-4B4B-496C-BDA2-83D25F53D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1" y="3326"/>
                <a:ext cx="64" cy="27"/>
              </a:xfrm>
              <a:custGeom>
                <a:avLst/>
                <a:gdLst>
                  <a:gd name="T0" fmla="*/ 0 w 953"/>
                  <a:gd name="T1" fmla="*/ 0 h 397"/>
                  <a:gd name="T2" fmla="*/ 0 w 953"/>
                  <a:gd name="T3" fmla="*/ 0 h 397"/>
                  <a:gd name="T4" fmla="*/ 0 w 953"/>
                  <a:gd name="T5" fmla="*/ 0 h 397"/>
                  <a:gd name="T6" fmla="*/ 1 w 953"/>
                  <a:gd name="T7" fmla="*/ 0 h 397"/>
                  <a:gd name="T8" fmla="*/ 1 w 953"/>
                  <a:gd name="T9" fmla="*/ 0 h 397"/>
                  <a:gd name="T10" fmla="*/ 1 w 953"/>
                  <a:gd name="T11" fmla="*/ 0 h 397"/>
                  <a:gd name="T12" fmla="*/ 1 w 953"/>
                  <a:gd name="T13" fmla="*/ 0 h 397"/>
                  <a:gd name="T14" fmla="*/ 1 w 953"/>
                  <a:gd name="T15" fmla="*/ 0 h 397"/>
                  <a:gd name="T16" fmla="*/ 1 w 953"/>
                  <a:gd name="T17" fmla="*/ 0 h 397"/>
                  <a:gd name="T18" fmla="*/ 2 w 953"/>
                  <a:gd name="T19" fmla="*/ 0 h 397"/>
                  <a:gd name="T20" fmla="*/ 2 w 953"/>
                  <a:gd name="T21" fmla="*/ 0 h 397"/>
                  <a:gd name="T22" fmla="*/ 2 w 953"/>
                  <a:gd name="T23" fmla="*/ 0 h 397"/>
                  <a:gd name="T24" fmla="*/ 2 w 953"/>
                  <a:gd name="T25" fmla="*/ 0 h 397"/>
                  <a:gd name="T26" fmla="*/ 2 w 953"/>
                  <a:gd name="T27" fmla="*/ 0 h 397"/>
                  <a:gd name="T28" fmla="*/ 2 w 953"/>
                  <a:gd name="T29" fmla="*/ 0 h 397"/>
                  <a:gd name="T30" fmla="*/ 2 w 953"/>
                  <a:gd name="T31" fmla="*/ 0 h 397"/>
                  <a:gd name="T32" fmla="*/ 3 w 953"/>
                  <a:gd name="T33" fmla="*/ 0 h 397"/>
                  <a:gd name="T34" fmla="*/ 3 w 953"/>
                  <a:gd name="T35" fmla="*/ 0 h 397"/>
                  <a:gd name="T36" fmla="*/ 3 w 953"/>
                  <a:gd name="T37" fmla="*/ 0 h 397"/>
                  <a:gd name="T38" fmla="*/ 3 w 953"/>
                  <a:gd name="T39" fmla="*/ 0 h 397"/>
                  <a:gd name="T40" fmla="*/ 3 w 953"/>
                  <a:gd name="T41" fmla="*/ 1 h 397"/>
                  <a:gd name="T42" fmla="*/ 3 w 953"/>
                  <a:gd name="T43" fmla="*/ 1 h 397"/>
                  <a:gd name="T44" fmla="*/ 3 w 953"/>
                  <a:gd name="T45" fmla="*/ 1 h 397"/>
                  <a:gd name="T46" fmla="*/ 3 w 953"/>
                  <a:gd name="T47" fmla="*/ 1 h 397"/>
                  <a:gd name="T48" fmla="*/ 4 w 953"/>
                  <a:gd name="T49" fmla="*/ 1 h 397"/>
                  <a:gd name="T50" fmla="*/ 4 w 953"/>
                  <a:gd name="T51" fmla="*/ 2 h 397"/>
                  <a:gd name="T52" fmla="*/ 4 w 953"/>
                  <a:gd name="T53" fmla="*/ 2 h 397"/>
                  <a:gd name="T54" fmla="*/ 4 w 953"/>
                  <a:gd name="T55" fmla="*/ 2 h 397"/>
                  <a:gd name="T56" fmla="*/ 4 w 953"/>
                  <a:gd name="T57" fmla="*/ 2 h 397"/>
                  <a:gd name="T58" fmla="*/ 4 w 953"/>
                  <a:gd name="T59" fmla="*/ 2 h 397"/>
                  <a:gd name="T60" fmla="*/ 4 w 953"/>
                  <a:gd name="T61" fmla="*/ 2 h 397"/>
                  <a:gd name="T62" fmla="*/ 4 w 953"/>
                  <a:gd name="T63" fmla="*/ 2 h 397"/>
                  <a:gd name="T64" fmla="*/ 4 w 953"/>
                  <a:gd name="T65" fmla="*/ 2 h 397"/>
                  <a:gd name="T66" fmla="*/ 4 w 953"/>
                  <a:gd name="T67" fmla="*/ 1 h 397"/>
                  <a:gd name="T68" fmla="*/ 4 w 953"/>
                  <a:gd name="T69" fmla="*/ 1 h 397"/>
                  <a:gd name="T70" fmla="*/ 3 w 953"/>
                  <a:gd name="T71" fmla="*/ 1 h 397"/>
                  <a:gd name="T72" fmla="*/ 3 w 953"/>
                  <a:gd name="T73" fmla="*/ 1 h 397"/>
                  <a:gd name="T74" fmla="*/ 3 w 953"/>
                  <a:gd name="T75" fmla="*/ 1 h 397"/>
                  <a:gd name="T76" fmla="*/ 3 w 953"/>
                  <a:gd name="T77" fmla="*/ 1 h 397"/>
                  <a:gd name="T78" fmla="*/ 3 w 953"/>
                  <a:gd name="T79" fmla="*/ 1 h 397"/>
                  <a:gd name="T80" fmla="*/ 3 w 953"/>
                  <a:gd name="T81" fmla="*/ 1 h 397"/>
                  <a:gd name="T82" fmla="*/ 3 w 953"/>
                  <a:gd name="T83" fmla="*/ 1 h 397"/>
                  <a:gd name="T84" fmla="*/ 3 w 953"/>
                  <a:gd name="T85" fmla="*/ 1 h 397"/>
                  <a:gd name="T86" fmla="*/ 3 w 953"/>
                  <a:gd name="T87" fmla="*/ 1 h 397"/>
                  <a:gd name="T88" fmla="*/ 2 w 953"/>
                  <a:gd name="T89" fmla="*/ 1 h 397"/>
                  <a:gd name="T90" fmla="*/ 2 w 953"/>
                  <a:gd name="T91" fmla="*/ 1 h 397"/>
                  <a:gd name="T92" fmla="*/ 1 w 953"/>
                  <a:gd name="T93" fmla="*/ 1 h 397"/>
                  <a:gd name="T94" fmla="*/ 1 w 953"/>
                  <a:gd name="T95" fmla="*/ 1 h 397"/>
                  <a:gd name="T96" fmla="*/ 1 w 953"/>
                  <a:gd name="T97" fmla="*/ 1 h 397"/>
                  <a:gd name="T98" fmla="*/ 1 w 953"/>
                  <a:gd name="T99" fmla="*/ 1 h 397"/>
                  <a:gd name="T100" fmla="*/ 1 w 953"/>
                  <a:gd name="T101" fmla="*/ 1 h 397"/>
                  <a:gd name="T102" fmla="*/ 1 w 953"/>
                  <a:gd name="T103" fmla="*/ 1 h 397"/>
                  <a:gd name="T104" fmla="*/ 1 w 953"/>
                  <a:gd name="T105" fmla="*/ 1 h 397"/>
                  <a:gd name="T106" fmla="*/ 1 w 953"/>
                  <a:gd name="T107" fmla="*/ 1 h 397"/>
                  <a:gd name="T108" fmla="*/ 0 w 953"/>
                  <a:gd name="T109" fmla="*/ 1 h 397"/>
                  <a:gd name="T110" fmla="*/ 0 w 953"/>
                  <a:gd name="T111" fmla="*/ 1 h 397"/>
                  <a:gd name="T112" fmla="*/ 0 w 953"/>
                  <a:gd name="T113" fmla="*/ 1 h 397"/>
                  <a:gd name="T114" fmla="*/ 0 w 953"/>
                  <a:gd name="T115" fmla="*/ 1 h 397"/>
                  <a:gd name="T116" fmla="*/ 0 w 953"/>
                  <a:gd name="T117" fmla="*/ 1 h 397"/>
                  <a:gd name="T118" fmla="*/ 0 w 953"/>
                  <a:gd name="T119" fmla="*/ 1 h 397"/>
                  <a:gd name="T120" fmla="*/ 0 w 953"/>
                  <a:gd name="T121" fmla="*/ 1 h 397"/>
                  <a:gd name="T122" fmla="*/ 0 w 953"/>
                  <a:gd name="T123" fmla="*/ 0 h 39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953" h="397">
                    <a:moveTo>
                      <a:pt x="18" y="99"/>
                    </a:moveTo>
                    <a:lnTo>
                      <a:pt x="31" y="86"/>
                    </a:lnTo>
                    <a:lnTo>
                      <a:pt x="46" y="74"/>
                    </a:lnTo>
                    <a:lnTo>
                      <a:pt x="61" y="61"/>
                    </a:lnTo>
                    <a:lnTo>
                      <a:pt x="77" y="51"/>
                    </a:lnTo>
                    <a:lnTo>
                      <a:pt x="92" y="41"/>
                    </a:lnTo>
                    <a:lnTo>
                      <a:pt x="109" y="31"/>
                    </a:lnTo>
                    <a:lnTo>
                      <a:pt x="126" y="24"/>
                    </a:lnTo>
                    <a:lnTo>
                      <a:pt x="144" y="17"/>
                    </a:lnTo>
                    <a:lnTo>
                      <a:pt x="162" y="12"/>
                    </a:lnTo>
                    <a:lnTo>
                      <a:pt x="182" y="8"/>
                    </a:lnTo>
                    <a:lnTo>
                      <a:pt x="202" y="5"/>
                    </a:lnTo>
                    <a:lnTo>
                      <a:pt x="223" y="2"/>
                    </a:lnTo>
                    <a:lnTo>
                      <a:pt x="246" y="2"/>
                    </a:lnTo>
                    <a:lnTo>
                      <a:pt x="268" y="4"/>
                    </a:lnTo>
                    <a:lnTo>
                      <a:pt x="292" y="7"/>
                    </a:lnTo>
                    <a:lnTo>
                      <a:pt x="318" y="11"/>
                    </a:lnTo>
                    <a:lnTo>
                      <a:pt x="330" y="13"/>
                    </a:lnTo>
                    <a:lnTo>
                      <a:pt x="342" y="14"/>
                    </a:lnTo>
                    <a:lnTo>
                      <a:pt x="354" y="15"/>
                    </a:lnTo>
                    <a:lnTo>
                      <a:pt x="366" y="15"/>
                    </a:lnTo>
                    <a:lnTo>
                      <a:pt x="388" y="15"/>
                    </a:lnTo>
                    <a:lnTo>
                      <a:pt x="409" y="13"/>
                    </a:lnTo>
                    <a:lnTo>
                      <a:pt x="447" y="7"/>
                    </a:lnTo>
                    <a:lnTo>
                      <a:pt x="482" y="1"/>
                    </a:lnTo>
                    <a:lnTo>
                      <a:pt x="498" y="0"/>
                    </a:lnTo>
                    <a:lnTo>
                      <a:pt x="513" y="0"/>
                    </a:lnTo>
                    <a:lnTo>
                      <a:pt x="520" y="2"/>
                    </a:lnTo>
                    <a:lnTo>
                      <a:pt x="528" y="4"/>
                    </a:lnTo>
                    <a:lnTo>
                      <a:pt x="535" y="7"/>
                    </a:lnTo>
                    <a:lnTo>
                      <a:pt x="542" y="10"/>
                    </a:lnTo>
                    <a:lnTo>
                      <a:pt x="549" y="14"/>
                    </a:lnTo>
                    <a:lnTo>
                      <a:pt x="555" y="18"/>
                    </a:lnTo>
                    <a:lnTo>
                      <a:pt x="563" y="24"/>
                    </a:lnTo>
                    <a:lnTo>
                      <a:pt x="569" y="31"/>
                    </a:lnTo>
                    <a:lnTo>
                      <a:pt x="575" y="39"/>
                    </a:lnTo>
                    <a:lnTo>
                      <a:pt x="582" y="48"/>
                    </a:lnTo>
                    <a:lnTo>
                      <a:pt x="588" y="58"/>
                    </a:lnTo>
                    <a:lnTo>
                      <a:pt x="595" y="69"/>
                    </a:lnTo>
                    <a:lnTo>
                      <a:pt x="604" y="86"/>
                    </a:lnTo>
                    <a:lnTo>
                      <a:pt x="615" y="103"/>
                    </a:lnTo>
                    <a:lnTo>
                      <a:pt x="629" y="120"/>
                    </a:lnTo>
                    <a:lnTo>
                      <a:pt x="643" y="137"/>
                    </a:lnTo>
                    <a:lnTo>
                      <a:pt x="658" y="155"/>
                    </a:lnTo>
                    <a:lnTo>
                      <a:pt x="675" y="171"/>
                    </a:lnTo>
                    <a:lnTo>
                      <a:pt x="692" y="188"/>
                    </a:lnTo>
                    <a:lnTo>
                      <a:pt x="711" y="205"/>
                    </a:lnTo>
                    <a:lnTo>
                      <a:pt x="749" y="237"/>
                    </a:lnTo>
                    <a:lnTo>
                      <a:pt x="787" y="268"/>
                    </a:lnTo>
                    <a:lnTo>
                      <a:pt x="824" y="297"/>
                    </a:lnTo>
                    <a:lnTo>
                      <a:pt x="860" y="323"/>
                    </a:lnTo>
                    <a:lnTo>
                      <a:pt x="892" y="345"/>
                    </a:lnTo>
                    <a:lnTo>
                      <a:pt x="918" y="365"/>
                    </a:lnTo>
                    <a:lnTo>
                      <a:pt x="938" y="380"/>
                    </a:lnTo>
                    <a:lnTo>
                      <a:pt x="951" y="391"/>
                    </a:lnTo>
                    <a:lnTo>
                      <a:pt x="953" y="394"/>
                    </a:lnTo>
                    <a:lnTo>
                      <a:pt x="953" y="396"/>
                    </a:lnTo>
                    <a:lnTo>
                      <a:pt x="951" y="397"/>
                    </a:lnTo>
                    <a:lnTo>
                      <a:pt x="945" y="396"/>
                    </a:lnTo>
                    <a:lnTo>
                      <a:pt x="924" y="390"/>
                    </a:lnTo>
                    <a:lnTo>
                      <a:pt x="890" y="376"/>
                    </a:lnTo>
                    <a:lnTo>
                      <a:pt x="875" y="369"/>
                    </a:lnTo>
                    <a:lnTo>
                      <a:pt x="860" y="363"/>
                    </a:lnTo>
                    <a:lnTo>
                      <a:pt x="847" y="356"/>
                    </a:lnTo>
                    <a:lnTo>
                      <a:pt x="835" y="349"/>
                    </a:lnTo>
                    <a:lnTo>
                      <a:pt x="825" y="342"/>
                    </a:lnTo>
                    <a:lnTo>
                      <a:pt x="816" y="336"/>
                    </a:lnTo>
                    <a:lnTo>
                      <a:pt x="808" y="329"/>
                    </a:lnTo>
                    <a:lnTo>
                      <a:pt x="800" y="323"/>
                    </a:lnTo>
                    <a:lnTo>
                      <a:pt x="789" y="310"/>
                    </a:lnTo>
                    <a:lnTo>
                      <a:pt x="780" y="299"/>
                    </a:lnTo>
                    <a:lnTo>
                      <a:pt x="773" y="288"/>
                    </a:lnTo>
                    <a:lnTo>
                      <a:pt x="766" y="276"/>
                    </a:lnTo>
                    <a:lnTo>
                      <a:pt x="760" y="266"/>
                    </a:lnTo>
                    <a:lnTo>
                      <a:pt x="754" y="257"/>
                    </a:lnTo>
                    <a:lnTo>
                      <a:pt x="747" y="249"/>
                    </a:lnTo>
                    <a:lnTo>
                      <a:pt x="738" y="241"/>
                    </a:lnTo>
                    <a:lnTo>
                      <a:pt x="731" y="238"/>
                    </a:lnTo>
                    <a:lnTo>
                      <a:pt x="725" y="234"/>
                    </a:lnTo>
                    <a:lnTo>
                      <a:pt x="718" y="232"/>
                    </a:lnTo>
                    <a:lnTo>
                      <a:pt x="710" y="229"/>
                    </a:lnTo>
                    <a:lnTo>
                      <a:pt x="689" y="225"/>
                    </a:lnTo>
                    <a:lnTo>
                      <a:pt x="665" y="221"/>
                    </a:lnTo>
                    <a:lnTo>
                      <a:pt x="651" y="220"/>
                    </a:lnTo>
                    <a:lnTo>
                      <a:pt x="637" y="220"/>
                    </a:lnTo>
                    <a:lnTo>
                      <a:pt x="621" y="221"/>
                    </a:lnTo>
                    <a:lnTo>
                      <a:pt x="606" y="222"/>
                    </a:lnTo>
                    <a:lnTo>
                      <a:pt x="574" y="226"/>
                    </a:lnTo>
                    <a:lnTo>
                      <a:pt x="540" y="232"/>
                    </a:lnTo>
                    <a:lnTo>
                      <a:pt x="471" y="247"/>
                    </a:lnTo>
                    <a:lnTo>
                      <a:pt x="400" y="265"/>
                    </a:lnTo>
                    <a:lnTo>
                      <a:pt x="366" y="272"/>
                    </a:lnTo>
                    <a:lnTo>
                      <a:pt x="332" y="278"/>
                    </a:lnTo>
                    <a:lnTo>
                      <a:pt x="316" y="280"/>
                    </a:lnTo>
                    <a:lnTo>
                      <a:pt x="299" y="282"/>
                    </a:lnTo>
                    <a:lnTo>
                      <a:pt x="284" y="284"/>
                    </a:lnTo>
                    <a:lnTo>
                      <a:pt x="268" y="285"/>
                    </a:lnTo>
                    <a:lnTo>
                      <a:pt x="254" y="285"/>
                    </a:lnTo>
                    <a:lnTo>
                      <a:pt x="239" y="284"/>
                    </a:lnTo>
                    <a:lnTo>
                      <a:pt x="226" y="281"/>
                    </a:lnTo>
                    <a:lnTo>
                      <a:pt x="214" y="279"/>
                    </a:lnTo>
                    <a:lnTo>
                      <a:pt x="201" y="275"/>
                    </a:lnTo>
                    <a:lnTo>
                      <a:pt x="190" y="271"/>
                    </a:lnTo>
                    <a:lnTo>
                      <a:pt x="179" y="265"/>
                    </a:lnTo>
                    <a:lnTo>
                      <a:pt x="169" y="258"/>
                    </a:lnTo>
                    <a:lnTo>
                      <a:pt x="150" y="244"/>
                    </a:lnTo>
                    <a:lnTo>
                      <a:pt x="130" y="231"/>
                    </a:lnTo>
                    <a:lnTo>
                      <a:pt x="112" y="220"/>
                    </a:lnTo>
                    <a:lnTo>
                      <a:pt x="93" y="209"/>
                    </a:lnTo>
                    <a:lnTo>
                      <a:pt x="59" y="190"/>
                    </a:lnTo>
                    <a:lnTo>
                      <a:pt x="31" y="173"/>
                    </a:lnTo>
                    <a:lnTo>
                      <a:pt x="20" y="165"/>
                    </a:lnTo>
                    <a:lnTo>
                      <a:pt x="11" y="157"/>
                    </a:lnTo>
                    <a:lnTo>
                      <a:pt x="8" y="153"/>
                    </a:lnTo>
                    <a:lnTo>
                      <a:pt x="5" y="149"/>
                    </a:lnTo>
                    <a:lnTo>
                      <a:pt x="2" y="144"/>
                    </a:lnTo>
                    <a:lnTo>
                      <a:pt x="1" y="139"/>
                    </a:lnTo>
                    <a:lnTo>
                      <a:pt x="0" y="135"/>
                    </a:lnTo>
                    <a:lnTo>
                      <a:pt x="0" y="130"/>
                    </a:lnTo>
                    <a:lnTo>
                      <a:pt x="1" y="126"/>
                    </a:lnTo>
                    <a:lnTo>
                      <a:pt x="2" y="121"/>
                    </a:lnTo>
                    <a:lnTo>
                      <a:pt x="5" y="116"/>
                    </a:lnTo>
                    <a:lnTo>
                      <a:pt x="8" y="111"/>
                    </a:lnTo>
                    <a:lnTo>
                      <a:pt x="13" y="104"/>
                    </a:lnTo>
                    <a:lnTo>
                      <a:pt x="18" y="99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72" name="Freeform 2292">
                <a:extLst>
                  <a:ext uri="{FF2B5EF4-FFF2-40B4-BE49-F238E27FC236}">
                    <a16:creationId xmlns:a16="http://schemas.microsoft.com/office/drawing/2014/main" id="{550AF1A2-FFD5-412F-B064-57044A8CD1D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77" y="3325"/>
                <a:ext cx="69" cy="29"/>
              </a:xfrm>
              <a:custGeom>
                <a:avLst/>
                <a:gdLst>
                  <a:gd name="T0" fmla="*/ 1 w 1044"/>
                  <a:gd name="T1" fmla="*/ 0 h 431"/>
                  <a:gd name="T2" fmla="*/ 1 w 1044"/>
                  <a:gd name="T3" fmla="*/ 0 h 431"/>
                  <a:gd name="T4" fmla="*/ 0 w 1044"/>
                  <a:gd name="T5" fmla="*/ 1 h 431"/>
                  <a:gd name="T6" fmla="*/ 1 w 1044"/>
                  <a:gd name="T7" fmla="*/ 0 h 431"/>
                  <a:gd name="T8" fmla="*/ 2 w 1044"/>
                  <a:gd name="T9" fmla="*/ 0 h 431"/>
                  <a:gd name="T10" fmla="*/ 1 w 1044"/>
                  <a:gd name="T11" fmla="*/ 0 h 431"/>
                  <a:gd name="T12" fmla="*/ 2 w 1044"/>
                  <a:gd name="T13" fmla="*/ 0 h 431"/>
                  <a:gd name="T14" fmla="*/ 2 w 1044"/>
                  <a:gd name="T15" fmla="*/ 0 h 431"/>
                  <a:gd name="T16" fmla="*/ 2 w 1044"/>
                  <a:gd name="T17" fmla="*/ 0 h 431"/>
                  <a:gd name="T18" fmla="*/ 3 w 1044"/>
                  <a:gd name="T19" fmla="*/ 0 h 431"/>
                  <a:gd name="T20" fmla="*/ 3 w 1044"/>
                  <a:gd name="T21" fmla="*/ 0 h 431"/>
                  <a:gd name="T22" fmla="*/ 3 w 1044"/>
                  <a:gd name="T23" fmla="*/ 0 h 431"/>
                  <a:gd name="T24" fmla="*/ 3 w 1044"/>
                  <a:gd name="T25" fmla="*/ 0 h 431"/>
                  <a:gd name="T26" fmla="*/ 2 w 1044"/>
                  <a:gd name="T27" fmla="*/ 0 h 431"/>
                  <a:gd name="T28" fmla="*/ 3 w 1044"/>
                  <a:gd name="T29" fmla="*/ 0 h 431"/>
                  <a:gd name="T30" fmla="*/ 3 w 1044"/>
                  <a:gd name="T31" fmla="*/ 1 h 431"/>
                  <a:gd name="T32" fmla="*/ 4 w 1044"/>
                  <a:gd name="T33" fmla="*/ 2 h 431"/>
                  <a:gd name="T34" fmla="*/ 3 w 1044"/>
                  <a:gd name="T35" fmla="*/ 1 h 431"/>
                  <a:gd name="T36" fmla="*/ 3 w 1044"/>
                  <a:gd name="T37" fmla="*/ 1 h 431"/>
                  <a:gd name="T38" fmla="*/ 4 w 1044"/>
                  <a:gd name="T39" fmla="*/ 2 h 431"/>
                  <a:gd name="T40" fmla="*/ 4 w 1044"/>
                  <a:gd name="T41" fmla="*/ 2 h 431"/>
                  <a:gd name="T42" fmla="*/ 4 w 1044"/>
                  <a:gd name="T43" fmla="*/ 2 h 431"/>
                  <a:gd name="T44" fmla="*/ 5 w 1044"/>
                  <a:gd name="T45" fmla="*/ 2 h 431"/>
                  <a:gd name="T46" fmla="*/ 5 w 1044"/>
                  <a:gd name="T47" fmla="*/ 2 h 431"/>
                  <a:gd name="T48" fmla="*/ 4 w 1044"/>
                  <a:gd name="T49" fmla="*/ 2 h 431"/>
                  <a:gd name="T50" fmla="*/ 4 w 1044"/>
                  <a:gd name="T51" fmla="*/ 2 h 431"/>
                  <a:gd name="T52" fmla="*/ 4 w 1044"/>
                  <a:gd name="T53" fmla="*/ 2 h 431"/>
                  <a:gd name="T54" fmla="*/ 4 w 1044"/>
                  <a:gd name="T55" fmla="*/ 2 h 431"/>
                  <a:gd name="T56" fmla="*/ 4 w 1044"/>
                  <a:gd name="T57" fmla="*/ 2 h 431"/>
                  <a:gd name="T58" fmla="*/ 4 w 1044"/>
                  <a:gd name="T59" fmla="*/ 2 h 431"/>
                  <a:gd name="T60" fmla="*/ 4 w 1044"/>
                  <a:gd name="T61" fmla="*/ 1 h 431"/>
                  <a:gd name="T62" fmla="*/ 4 w 1044"/>
                  <a:gd name="T63" fmla="*/ 2 h 431"/>
                  <a:gd name="T64" fmla="*/ 4 w 1044"/>
                  <a:gd name="T65" fmla="*/ 1 h 431"/>
                  <a:gd name="T66" fmla="*/ 3 w 1044"/>
                  <a:gd name="T67" fmla="*/ 1 h 431"/>
                  <a:gd name="T68" fmla="*/ 4 w 1044"/>
                  <a:gd name="T69" fmla="*/ 1 h 431"/>
                  <a:gd name="T70" fmla="*/ 4 w 1044"/>
                  <a:gd name="T71" fmla="*/ 1 h 431"/>
                  <a:gd name="T72" fmla="*/ 3 w 1044"/>
                  <a:gd name="T73" fmla="*/ 1 h 431"/>
                  <a:gd name="T74" fmla="*/ 3 w 1044"/>
                  <a:gd name="T75" fmla="*/ 1 h 431"/>
                  <a:gd name="T76" fmla="*/ 2 w 1044"/>
                  <a:gd name="T77" fmla="*/ 1 h 431"/>
                  <a:gd name="T78" fmla="*/ 3 w 1044"/>
                  <a:gd name="T79" fmla="*/ 1 h 431"/>
                  <a:gd name="T80" fmla="*/ 3 w 1044"/>
                  <a:gd name="T81" fmla="*/ 1 h 431"/>
                  <a:gd name="T82" fmla="*/ 2 w 1044"/>
                  <a:gd name="T83" fmla="*/ 1 h 431"/>
                  <a:gd name="T84" fmla="*/ 1 w 1044"/>
                  <a:gd name="T85" fmla="*/ 1 h 431"/>
                  <a:gd name="T86" fmla="*/ 1 w 1044"/>
                  <a:gd name="T87" fmla="*/ 1 h 431"/>
                  <a:gd name="T88" fmla="*/ 1 w 1044"/>
                  <a:gd name="T89" fmla="*/ 1 h 431"/>
                  <a:gd name="T90" fmla="*/ 2 w 1044"/>
                  <a:gd name="T91" fmla="*/ 1 h 431"/>
                  <a:gd name="T92" fmla="*/ 1 w 1044"/>
                  <a:gd name="T93" fmla="*/ 1 h 431"/>
                  <a:gd name="T94" fmla="*/ 1 w 1044"/>
                  <a:gd name="T95" fmla="*/ 1 h 431"/>
                  <a:gd name="T96" fmla="*/ 1 w 1044"/>
                  <a:gd name="T97" fmla="*/ 1 h 431"/>
                  <a:gd name="T98" fmla="*/ 0 w 1044"/>
                  <a:gd name="T99" fmla="*/ 1 h 431"/>
                  <a:gd name="T100" fmla="*/ 0 w 1044"/>
                  <a:gd name="T101" fmla="*/ 0 h 431"/>
                  <a:gd name="T102" fmla="*/ 0 w 1044"/>
                  <a:gd name="T103" fmla="*/ 1 h 431"/>
                  <a:gd name="T104" fmla="*/ 0 w 1044"/>
                  <a:gd name="T105" fmla="*/ 1 h 431"/>
                  <a:gd name="T106" fmla="*/ 0 w 1044"/>
                  <a:gd name="T107" fmla="*/ 0 h 431"/>
                  <a:gd name="T108" fmla="*/ 0 w 1044"/>
                  <a:gd name="T109" fmla="*/ 1 h 43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44" h="431">
                    <a:moveTo>
                      <a:pt x="74" y="105"/>
                    </a:moveTo>
                    <a:lnTo>
                      <a:pt x="88" y="90"/>
                    </a:lnTo>
                    <a:lnTo>
                      <a:pt x="104" y="77"/>
                    </a:lnTo>
                    <a:lnTo>
                      <a:pt x="119" y="65"/>
                    </a:lnTo>
                    <a:lnTo>
                      <a:pt x="135" y="53"/>
                    </a:lnTo>
                    <a:lnTo>
                      <a:pt x="152" y="43"/>
                    </a:lnTo>
                    <a:lnTo>
                      <a:pt x="169" y="34"/>
                    </a:lnTo>
                    <a:lnTo>
                      <a:pt x="188" y="26"/>
                    </a:lnTo>
                    <a:lnTo>
                      <a:pt x="208" y="18"/>
                    </a:lnTo>
                    <a:lnTo>
                      <a:pt x="219" y="54"/>
                    </a:lnTo>
                    <a:lnTo>
                      <a:pt x="202" y="61"/>
                    </a:lnTo>
                    <a:lnTo>
                      <a:pt x="186" y="68"/>
                    </a:lnTo>
                    <a:lnTo>
                      <a:pt x="170" y="76"/>
                    </a:lnTo>
                    <a:lnTo>
                      <a:pt x="156" y="85"/>
                    </a:lnTo>
                    <a:lnTo>
                      <a:pt x="142" y="96"/>
                    </a:lnTo>
                    <a:lnTo>
                      <a:pt x="127" y="107"/>
                    </a:lnTo>
                    <a:lnTo>
                      <a:pt x="114" y="118"/>
                    </a:lnTo>
                    <a:lnTo>
                      <a:pt x="100" y="132"/>
                    </a:lnTo>
                    <a:lnTo>
                      <a:pt x="74" y="105"/>
                    </a:lnTo>
                    <a:close/>
                    <a:moveTo>
                      <a:pt x="208" y="18"/>
                    </a:moveTo>
                    <a:lnTo>
                      <a:pt x="227" y="12"/>
                    </a:lnTo>
                    <a:lnTo>
                      <a:pt x="248" y="8"/>
                    </a:lnTo>
                    <a:lnTo>
                      <a:pt x="268" y="5"/>
                    </a:lnTo>
                    <a:lnTo>
                      <a:pt x="291" y="3"/>
                    </a:lnTo>
                    <a:lnTo>
                      <a:pt x="314" y="3"/>
                    </a:lnTo>
                    <a:lnTo>
                      <a:pt x="338" y="4"/>
                    </a:lnTo>
                    <a:lnTo>
                      <a:pt x="363" y="7"/>
                    </a:lnTo>
                    <a:lnTo>
                      <a:pt x="390" y="11"/>
                    </a:lnTo>
                    <a:lnTo>
                      <a:pt x="383" y="48"/>
                    </a:lnTo>
                    <a:lnTo>
                      <a:pt x="359" y="44"/>
                    </a:lnTo>
                    <a:lnTo>
                      <a:pt x="336" y="41"/>
                    </a:lnTo>
                    <a:lnTo>
                      <a:pt x="315" y="40"/>
                    </a:lnTo>
                    <a:lnTo>
                      <a:pt x="294" y="41"/>
                    </a:lnTo>
                    <a:lnTo>
                      <a:pt x="273" y="42"/>
                    </a:lnTo>
                    <a:lnTo>
                      <a:pt x="255" y="45"/>
                    </a:lnTo>
                    <a:lnTo>
                      <a:pt x="236" y="49"/>
                    </a:lnTo>
                    <a:lnTo>
                      <a:pt x="219" y="54"/>
                    </a:lnTo>
                    <a:lnTo>
                      <a:pt x="208" y="18"/>
                    </a:lnTo>
                    <a:close/>
                    <a:moveTo>
                      <a:pt x="390" y="11"/>
                    </a:moveTo>
                    <a:lnTo>
                      <a:pt x="407" y="13"/>
                    </a:lnTo>
                    <a:lnTo>
                      <a:pt x="424" y="15"/>
                    </a:lnTo>
                    <a:lnTo>
                      <a:pt x="440" y="15"/>
                    </a:lnTo>
                    <a:lnTo>
                      <a:pt x="456" y="14"/>
                    </a:lnTo>
                    <a:lnTo>
                      <a:pt x="485" y="11"/>
                    </a:lnTo>
                    <a:lnTo>
                      <a:pt x="512" y="7"/>
                    </a:lnTo>
                    <a:lnTo>
                      <a:pt x="518" y="44"/>
                    </a:lnTo>
                    <a:lnTo>
                      <a:pt x="490" y="49"/>
                    </a:lnTo>
                    <a:lnTo>
                      <a:pt x="457" y="52"/>
                    </a:lnTo>
                    <a:lnTo>
                      <a:pt x="439" y="53"/>
                    </a:lnTo>
                    <a:lnTo>
                      <a:pt x="422" y="52"/>
                    </a:lnTo>
                    <a:lnTo>
                      <a:pt x="403" y="51"/>
                    </a:lnTo>
                    <a:lnTo>
                      <a:pt x="383" y="48"/>
                    </a:lnTo>
                    <a:lnTo>
                      <a:pt x="390" y="11"/>
                    </a:lnTo>
                    <a:close/>
                    <a:moveTo>
                      <a:pt x="512" y="7"/>
                    </a:moveTo>
                    <a:lnTo>
                      <a:pt x="538" y="3"/>
                    </a:lnTo>
                    <a:lnTo>
                      <a:pt x="561" y="0"/>
                    </a:lnTo>
                    <a:lnTo>
                      <a:pt x="572" y="0"/>
                    </a:lnTo>
                    <a:lnTo>
                      <a:pt x="583" y="0"/>
                    </a:lnTo>
                    <a:lnTo>
                      <a:pt x="594" y="2"/>
                    </a:lnTo>
                    <a:lnTo>
                      <a:pt x="604" y="4"/>
                    </a:lnTo>
                    <a:lnTo>
                      <a:pt x="614" y="8"/>
                    </a:lnTo>
                    <a:lnTo>
                      <a:pt x="624" y="12"/>
                    </a:lnTo>
                    <a:lnTo>
                      <a:pt x="634" y="19"/>
                    </a:lnTo>
                    <a:lnTo>
                      <a:pt x="643" y="28"/>
                    </a:lnTo>
                    <a:lnTo>
                      <a:pt x="652" y="38"/>
                    </a:lnTo>
                    <a:lnTo>
                      <a:pt x="662" y="49"/>
                    </a:lnTo>
                    <a:lnTo>
                      <a:pt x="671" y="64"/>
                    </a:lnTo>
                    <a:lnTo>
                      <a:pt x="680" y="80"/>
                    </a:lnTo>
                    <a:lnTo>
                      <a:pt x="647" y="98"/>
                    </a:lnTo>
                    <a:lnTo>
                      <a:pt x="640" y="85"/>
                    </a:lnTo>
                    <a:lnTo>
                      <a:pt x="633" y="75"/>
                    </a:lnTo>
                    <a:lnTo>
                      <a:pt x="627" y="66"/>
                    </a:lnTo>
                    <a:lnTo>
                      <a:pt x="619" y="59"/>
                    </a:lnTo>
                    <a:lnTo>
                      <a:pt x="612" y="52"/>
                    </a:lnTo>
                    <a:lnTo>
                      <a:pt x="605" y="47"/>
                    </a:lnTo>
                    <a:lnTo>
                      <a:pt x="598" y="44"/>
                    </a:lnTo>
                    <a:lnTo>
                      <a:pt x="589" y="41"/>
                    </a:lnTo>
                    <a:lnTo>
                      <a:pt x="581" y="40"/>
                    </a:lnTo>
                    <a:lnTo>
                      <a:pt x="573" y="39"/>
                    </a:lnTo>
                    <a:lnTo>
                      <a:pt x="565" y="38"/>
                    </a:lnTo>
                    <a:lnTo>
                      <a:pt x="557" y="39"/>
                    </a:lnTo>
                    <a:lnTo>
                      <a:pt x="538" y="41"/>
                    </a:lnTo>
                    <a:lnTo>
                      <a:pt x="518" y="44"/>
                    </a:lnTo>
                    <a:lnTo>
                      <a:pt x="512" y="7"/>
                    </a:lnTo>
                    <a:close/>
                    <a:moveTo>
                      <a:pt x="647" y="98"/>
                    </a:moveTo>
                    <a:lnTo>
                      <a:pt x="650" y="103"/>
                    </a:lnTo>
                    <a:lnTo>
                      <a:pt x="647" y="98"/>
                    </a:lnTo>
                    <a:lnTo>
                      <a:pt x="664" y="88"/>
                    </a:lnTo>
                    <a:lnTo>
                      <a:pt x="647" y="98"/>
                    </a:lnTo>
                    <a:close/>
                    <a:moveTo>
                      <a:pt x="680" y="80"/>
                    </a:moveTo>
                    <a:lnTo>
                      <a:pt x="690" y="98"/>
                    </a:lnTo>
                    <a:lnTo>
                      <a:pt x="703" y="116"/>
                    </a:lnTo>
                    <a:lnTo>
                      <a:pt x="717" y="134"/>
                    </a:lnTo>
                    <a:lnTo>
                      <a:pt x="734" y="152"/>
                    </a:lnTo>
                    <a:lnTo>
                      <a:pt x="751" y="171"/>
                    </a:lnTo>
                    <a:lnTo>
                      <a:pt x="770" y="189"/>
                    </a:lnTo>
                    <a:lnTo>
                      <a:pt x="789" y="207"/>
                    </a:lnTo>
                    <a:lnTo>
                      <a:pt x="810" y="225"/>
                    </a:lnTo>
                    <a:lnTo>
                      <a:pt x="851" y="259"/>
                    </a:lnTo>
                    <a:lnTo>
                      <a:pt x="893" y="291"/>
                    </a:lnTo>
                    <a:lnTo>
                      <a:pt x="932" y="321"/>
                    </a:lnTo>
                    <a:lnTo>
                      <a:pt x="968" y="347"/>
                    </a:lnTo>
                    <a:lnTo>
                      <a:pt x="946" y="377"/>
                    </a:lnTo>
                    <a:lnTo>
                      <a:pt x="910" y="351"/>
                    </a:lnTo>
                    <a:lnTo>
                      <a:pt x="868" y="320"/>
                    </a:lnTo>
                    <a:lnTo>
                      <a:pt x="825" y="287"/>
                    </a:lnTo>
                    <a:lnTo>
                      <a:pt x="782" y="251"/>
                    </a:lnTo>
                    <a:lnTo>
                      <a:pt x="761" y="233"/>
                    </a:lnTo>
                    <a:lnTo>
                      <a:pt x="741" y="214"/>
                    </a:lnTo>
                    <a:lnTo>
                      <a:pt x="721" y="194"/>
                    </a:lnTo>
                    <a:lnTo>
                      <a:pt x="703" y="175"/>
                    </a:lnTo>
                    <a:lnTo>
                      <a:pt x="686" y="155"/>
                    </a:lnTo>
                    <a:lnTo>
                      <a:pt x="671" y="136"/>
                    </a:lnTo>
                    <a:lnTo>
                      <a:pt x="657" y="116"/>
                    </a:lnTo>
                    <a:lnTo>
                      <a:pt x="647" y="98"/>
                    </a:lnTo>
                    <a:lnTo>
                      <a:pt x="680" y="80"/>
                    </a:lnTo>
                    <a:close/>
                    <a:moveTo>
                      <a:pt x="968" y="347"/>
                    </a:moveTo>
                    <a:lnTo>
                      <a:pt x="1000" y="370"/>
                    </a:lnTo>
                    <a:lnTo>
                      <a:pt x="1024" y="390"/>
                    </a:lnTo>
                    <a:lnTo>
                      <a:pt x="1032" y="399"/>
                    </a:lnTo>
                    <a:lnTo>
                      <a:pt x="1038" y="408"/>
                    </a:lnTo>
                    <a:lnTo>
                      <a:pt x="1039" y="411"/>
                    </a:lnTo>
                    <a:lnTo>
                      <a:pt x="1040" y="415"/>
                    </a:lnTo>
                    <a:lnTo>
                      <a:pt x="1040" y="418"/>
                    </a:lnTo>
                    <a:lnTo>
                      <a:pt x="1039" y="422"/>
                    </a:lnTo>
                    <a:lnTo>
                      <a:pt x="1004" y="408"/>
                    </a:lnTo>
                    <a:lnTo>
                      <a:pt x="1005" y="406"/>
                    </a:lnTo>
                    <a:lnTo>
                      <a:pt x="1004" y="404"/>
                    </a:lnTo>
                    <a:lnTo>
                      <a:pt x="1003" y="403"/>
                    </a:lnTo>
                    <a:lnTo>
                      <a:pt x="1001" y="402"/>
                    </a:lnTo>
                    <a:lnTo>
                      <a:pt x="996" y="400"/>
                    </a:lnTo>
                    <a:lnTo>
                      <a:pt x="989" y="398"/>
                    </a:lnTo>
                    <a:lnTo>
                      <a:pt x="980" y="395"/>
                    </a:lnTo>
                    <a:lnTo>
                      <a:pt x="969" y="391"/>
                    </a:lnTo>
                    <a:lnTo>
                      <a:pt x="958" y="385"/>
                    </a:lnTo>
                    <a:lnTo>
                      <a:pt x="946" y="377"/>
                    </a:lnTo>
                    <a:lnTo>
                      <a:pt x="968" y="347"/>
                    </a:lnTo>
                    <a:close/>
                    <a:moveTo>
                      <a:pt x="1039" y="422"/>
                    </a:moveTo>
                    <a:lnTo>
                      <a:pt x="1044" y="409"/>
                    </a:lnTo>
                    <a:lnTo>
                      <a:pt x="1039" y="422"/>
                    </a:lnTo>
                    <a:lnTo>
                      <a:pt x="1022" y="415"/>
                    </a:lnTo>
                    <a:lnTo>
                      <a:pt x="1039" y="422"/>
                    </a:lnTo>
                    <a:close/>
                    <a:moveTo>
                      <a:pt x="1039" y="422"/>
                    </a:moveTo>
                    <a:lnTo>
                      <a:pt x="1038" y="424"/>
                    </a:lnTo>
                    <a:lnTo>
                      <a:pt x="1036" y="427"/>
                    </a:lnTo>
                    <a:lnTo>
                      <a:pt x="1034" y="428"/>
                    </a:lnTo>
                    <a:lnTo>
                      <a:pt x="1031" y="430"/>
                    </a:lnTo>
                    <a:lnTo>
                      <a:pt x="1024" y="431"/>
                    </a:lnTo>
                    <a:lnTo>
                      <a:pt x="1015" y="431"/>
                    </a:lnTo>
                    <a:lnTo>
                      <a:pt x="1002" y="429"/>
                    </a:lnTo>
                    <a:lnTo>
                      <a:pt x="988" y="426"/>
                    </a:lnTo>
                    <a:lnTo>
                      <a:pt x="971" y="420"/>
                    </a:lnTo>
                    <a:lnTo>
                      <a:pt x="952" y="413"/>
                    </a:lnTo>
                    <a:lnTo>
                      <a:pt x="966" y="378"/>
                    </a:lnTo>
                    <a:lnTo>
                      <a:pt x="977" y="383"/>
                    </a:lnTo>
                    <a:lnTo>
                      <a:pt x="985" y="389"/>
                    </a:lnTo>
                    <a:lnTo>
                      <a:pt x="991" y="395"/>
                    </a:lnTo>
                    <a:lnTo>
                      <a:pt x="996" y="400"/>
                    </a:lnTo>
                    <a:lnTo>
                      <a:pt x="999" y="405"/>
                    </a:lnTo>
                    <a:lnTo>
                      <a:pt x="1001" y="409"/>
                    </a:lnTo>
                    <a:lnTo>
                      <a:pt x="1002" y="410"/>
                    </a:lnTo>
                    <a:lnTo>
                      <a:pt x="1003" y="410"/>
                    </a:lnTo>
                    <a:lnTo>
                      <a:pt x="1004" y="409"/>
                    </a:lnTo>
                    <a:lnTo>
                      <a:pt x="1004" y="408"/>
                    </a:lnTo>
                    <a:lnTo>
                      <a:pt x="1039" y="422"/>
                    </a:lnTo>
                    <a:close/>
                    <a:moveTo>
                      <a:pt x="952" y="413"/>
                    </a:moveTo>
                    <a:lnTo>
                      <a:pt x="951" y="413"/>
                    </a:lnTo>
                    <a:lnTo>
                      <a:pt x="952" y="413"/>
                    </a:lnTo>
                    <a:lnTo>
                      <a:pt x="959" y="395"/>
                    </a:lnTo>
                    <a:lnTo>
                      <a:pt x="952" y="413"/>
                    </a:lnTo>
                    <a:close/>
                    <a:moveTo>
                      <a:pt x="952" y="413"/>
                    </a:moveTo>
                    <a:lnTo>
                      <a:pt x="935" y="405"/>
                    </a:lnTo>
                    <a:lnTo>
                      <a:pt x="920" y="398"/>
                    </a:lnTo>
                    <a:lnTo>
                      <a:pt x="907" y="391"/>
                    </a:lnTo>
                    <a:lnTo>
                      <a:pt x="894" y="384"/>
                    </a:lnTo>
                    <a:lnTo>
                      <a:pt x="883" y="377"/>
                    </a:lnTo>
                    <a:lnTo>
                      <a:pt x="873" y="369"/>
                    </a:lnTo>
                    <a:lnTo>
                      <a:pt x="864" y="362"/>
                    </a:lnTo>
                    <a:lnTo>
                      <a:pt x="857" y="356"/>
                    </a:lnTo>
                    <a:lnTo>
                      <a:pt x="844" y="343"/>
                    </a:lnTo>
                    <a:lnTo>
                      <a:pt x="833" y="329"/>
                    </a:lnTo>
                    <a:lnTo>
                      <a:pt x="826" y="317"/>
                    </a:lnTo>
                    <a:lnTo>
                      <a:pt x="819" y="306"/>
                    </a:lnTo>
                    <a:lnTo>
                      <a:pt x="852" y="287"/>
                    </a:lnTo>
                    <a:lnTo>
                      <a:pt x="857" y="296"/>
                    </a:lnTo>
                    <a:lnTo>
                      <a:pt x="864" y="307"/>
                    </a:lnTo>
                    <a:lnTo>
                      <a:pt x="873" y="318"/>
                    </a:lnTo>
                    <a:lnTo>
                      <a:pt x="884" y="329"/>
                    </a:lnTo>
                    <a:lnTo>
                      <a:pt x="897" y="341"/>
                    </a:lnTo>
                    <a:lnTo>
                      <a:pt x="916" y="353"/>
                    </a:lnTo>
                    <a:lnTo>
                      <a:pt x="926" y="359"/>
                    </a:lnTo>
                    <a:lnTo>
                      <a:pt x="938" y="365"/>
                    </a:lnTo>
                    <a:lnTo>
                      <a:pt x="952" y="371"/>
                    </a:lnTo>
                    <a:lnTo>
                      <a:pt x="966" y="378"/>
                    </a:lnTo>
                    <a:lnTo>
                      <a:pt x="952" y="413"/>
                    </a:lnTo>
                    <a:close/>
                    <a:moveTo>
                      <a:pt x="819" y="306"/>
                    </a:moveTo>
                    <a:lnTo>
                      <a:pt x="814" y="297"/>
                    </a:lnTo>
                    <a:lnTo>
                      <a:pt x="809" y="289"/>
                    </a:lnTo>
                    <a:lnTo>
                      <a:pt x="803" y="282"/>
                    </a:lnTo>
                    <a:lnTo>
                      <a:pt x="795" y="276"/>
                    </a:lnTo>
                    <a:lnTo>
                      <a:pt x="784" y="271"/>
                    </a:lnTo>
                    <a:lnTo>
                      <a:pt x="771" y="265"/>
                    </a:lnTo>
                    <a:lnTo>
                      <a:pt x="753" y="261"/>
                    </a:lnTo>
                    <a:lnTo>
                      <a:pt x="732" y="258"/>
                    </a:lnTo>
                    <a:lnTo>
                      <a:pt x="736" y="221"/>
                    </a:lnTo>
                    <a:lnTo>
                      <a:pt x="750" y="223"/>
                    </a:lnTo>
                    <a:lnTo>
                      <a:pt x="763" y="225"/>
                    </a:lnTo>
                    <a:lnTo>
                      <a:pt x="776" y="227"/>
                    </a:lnTo>
                    <a:lnTo>
                      <a:pt x="786" y="230"/>
                    </a:lnTo>
                    <a:lnTo>
                      <a:pt x="796" y="234"/>
                    </a:lnTo>
                    <a:lnTo>
                      <a:pt x="805" y="237"/>
                    </a:lnTo>
                    <a:lnTo>
                      <a:pt x="812" y="241"/>
                    </a:lnTo>
                    <a:lnTo>
                      <a:pt x="818" y="245"/>
                    </a:lnTo>
                    <a:lnTo>
                      <a:pt x="824" y="249"/>
                    </a:lnTo>
                    <a:lnTo>
                      <a:pt x="829" y="254"/>
                    </a:lnTo>
                    <a:lnTo>
                      <a:pt x="833" y="259"/>
                    </a:lnTo>
                    <a:lnTo>
                      <a:pt x="838" y="263"/>
                    </a:lnTo>
                    <a:lnTo>
                      <a:pt x="845" y="275"/>
                    </a:lnTo>
                    <a:lnTo>
                      <a:pt x="852" y="287"/>
                    </a:lnTo>
                    <a:lnTo>
                      <a:pt x="819" y="306"/>
                    </a:lnTo>
                    <a:close/>
                    <a:moveTo>
                      <a:pt x="732" y="258"/>
                    </a:moveTo>
                    <a:lnTo>
                      <a:pt x="728" y="258"/>
                    </a:lnTo>
                    <a:lnTo>
                      <a:pt x="732" y="258"/>
                    </a:lnTo>
                    <a:lnTo>
                      <a:pt x="734" y="240"/>
                    </a:lnTo>
                    <a:lnTo>
                      <a:pt x="732" y="258"/>
                    </a:lnTo>
                    <a:close/>
                    <a:moveTo>
                      <a:pt x="732" y="258"/>
                    </a:moveTo>
                    <a:lnTo>
                      <a:pt x="710" y="257"/>
                    </a:lnTo>
                    <a:lnTo>
                      <a:pt x="686" y="258"/>
                    </a:lnTo>
                    <a:lnTo>
                      <a:pt x="663" y="261"/>
                    </a:lnTo>
                    <a:lnTo>
                      <a:pt x="637" y="265"/>
                    </a:lnTo>
                    <a:lnTo>
                      <a:pt x="610" y="271"/>
                    </a:lnTo>
                    <a:lnTo>
                      <a:pt x="582" y="276"/>
                    </a:lnTo>
                    <a:lnTo>
                      <a:pt x="554" y="283"/>
                    </a:lnTo>
                    <a:lnTo>
                      <a:pt x="527" y="289"/>
                    </a:lnTo>
                    <a:lnTo>
                      <a:pt x="517" y="253"/>
                    </a:lnTo>
                    <a:lnTo>
                      <a:pt x="547" y="246"/>
                    </a:lnTo>
                    <a:lnTo>
                      <a:pt x="576" y="239"/>
                    </a:lnTo>
                    <a:lnTo>
                      <a:pt x="605" y="233"/>
                    </a:lnTo>
                    <a:lnTo>
                      <a:pt x="633" y="227"/>
                    </a:lnTo>
                    <a:lnTo>
                      <a:pt x="660" y="223"/>
                    </a:lnTo>
                    <a:lnTo>
                      <a:pt x="686" y="221"/>
                    </a:lnTo>
                    <a:lnTo>
                      <a:pt x="700" y="220"/>
                    </a:lnTo>
                    <a:lnTo>
                      <a:pt x="712" y="220"/>
                    </a:lnTo>
                    <a:lnTo>
                      <a:pt x="723" y="220"/>
                    </a:lnTo>
                    <a:lnTo>
                      <a:pt x="736" y="221"/>
                    </a:lnTo>
                    <a:lnTo>
                      <a:pt x="732" y="258"/>
                    </a:lnTo>
                    <a:close/>
                    <a:moveTo>
                      <a:pt x="527" y="289"/>
                    </a:moveTo>
                    <a:lnTo>
                      <a:pt x="482" y="299"/>
                    </a:lnTo>
                    <a:lnTo>
                      <a:pt x="440" y="309"/>
                    </a:lnTo>
                    <a:lnTo>
                      <a:pt x="419" y="313"/>
                    </a:lnTo>
                    <a:lnTo>
                      <a:pt x="398" y="317"/>
                    </a:lnTo>
                    <a:lnTo>
                      <a:pt x="377" y="319"/>
                    </a:lnTo>
                    <a:lnTo>
                      <a:pt x="358" y="321"/>
                    </a:lnTo>
                    <a:lnTo>
                      <a:pt x="338" y="322"/>
                    </a:lnTo>
                    <a:lnTo>
                      <a:pt x="320" y="322"/>
                    </a:lnTo>
                    <a:lnTo>
                      <a:pt x="302" y="321"/>
                    </a:lnTo>
                    <a:lnTo>
                      <a:pt x="285" y="318"/>
                    </a:lnTo>
                    <a:lnTo>
                      <a:pt x="269" y="314"/>
                    </a:lnTo>
                    <a:lnTo>
                      <a:pt x="254" y="308"/>
                    </a:lnTo>
                    <a:lnTo>
                      <a:pt x="247" y="305"/>
                    </a:lnTo>
                    <a:lnTo>
                      <a:pt x="239" y="300"/>
                    </a:lnTo>
                    <a:lnTo>
                      <a:pt x="233" y="296"/>
                    </a:lnTo>
                    <a:lnTo>
                      <a:pt x="226" y="291"/>
                    </a:lnTo>
                    <a:lnTo>
                      <a:pt x="250" y="262"/>
                    </a:lnTo>
                    <a:lnTo>
                      <a:pt x="261" y="270"/>
                    </a:lnTo>
                    <a:lnTo>
                      <a:pt x="272" y="276"/>
                    </a:lnTo>
                    <a:lnTo>
                      <a:pt x="285" y="280"/>
                    </a:lnTo>
                    <a:lnTo>
                      <a:pt x="299" y="283"/>
                    </a:lnTo>
                    <a:lnTo>
                      <a:pt x="314" y="284"/>
                    </a:lnTo>
                    <a:lnTo>
                      <a:pt x="329" y="285"/>
                    </a:lnTo>
                    <a:lnTo>
                      <a:pt x="345" y="284"/>
                    </a:lnTo>
                    <a:lnTo>
                      <a:pt x="363" y="283"/>
                    </a:lnTo>
                    <a:lnTo>
                      <a:pt x="380" y="281"/>
                    </a:lnTo>
                    <a:lnTo>
                      <a:pt x="399" y="279"/>
                    </a:lnTo>
                    <a:lnTo>
                      <a:pt x="419" y="275"/>
                    </a:lnTo>
                    <a:lnTo>
                      <a:pt x="438" y="272"/>
                    </a:lnTo>
                    <a:lnTo>
                      <a:pt x="477" y="262"/>
                    </a:lnTo>
                    <a:lnTo>
                      <a:pt x="517" y="253"/>
                    </a:lnTo>
                    <a:lnTo>
                      <a:pt x="527" y="289"/>
                    </a:lnTo>
                    <a:close/>
                    <a:moveTo>
                      <a:pt x="250" y="262"/>
                    </a:moveTo>
                    <a:lnTo>
                      <a:pt x="238" y="277"/>
                    </a:lnTo>
                    <a:lnTo>
                      <a:pt x="250" y="262"/>
                    </a:lnTo>
                    <a:close/>
                    <a:moveTo>
                      <a:pt x="227" y="292"/>
                    </a:moveTo>
                    <a:lnTo>
                      <a:pt x="204" y="276"/>
                    </a:lnTo>
                    <a:lnTo>
                      <a:pt x="181" y="261"/>
                    </a:lnTo>
                    <a:lnTo>
                      <a:pt x="158" y="248"/>
                    </a:lnTo>
                    <a:lnTo>
                      <a:pt x="136" y="236"/>
                    </a:lnTo>
                    <a:lnTo>
                      <a:pt x="155" y="203"/>
                    </a:lnTo>
                    <a:lnTo>
                      <a:pt x="177" y="215"/>
                    </a:lnTo>
                    <a:lnTo>
                      <a:pt x="200" y="229"/>
                    </a:lnTo>
                    <a:lnTo>
                      <a:pt x="225" y="245"/>
                    </a:lnTo>
                    <a:lnTo>
                      <a:pt x="250" y="262"/>
                    </a:lnTo>
                    <a:lnTo>
                      <a:pt x="227" y="292"/>
                    </a:lnTo>
                    <a:close/>
                    <a:moveTo>
                      <a:pt x="136" y="236"/>
                    </a:moveTo>
                    <a:lnTo>
                      <a:pt x="116" y="223"/>
                    </a:lnTo>
                    <a:lnTo>
                      <a:pt x="97" y="212"/>
                    </a:lnTo>
                    <a:lnTo>
                      <a:pt x="81" y="202"/>
                    </a:lnTo>
                    <a:lnTo>
                      <a:pt x="68" y="190"/>
                    </a:lnTo>
                    <a:lnTo>
                      <a:pt x="94" y="164"/>
                    </a:lnTo>
                    <a:lnTo>
                      <a:pt x="105" y="173"/>
                    </a:lnTo>
                    <a:lnTo>
                      <a:pt x="119" y="182"/>
                    </a:lnTo>
                    <a:lnTo>
                      <a:pt x="135" y="192"/>
                    </a:lnTo>
                    <a:lnTo>
                      <a:pt x="155" y="203"/>
                    </a:lnTo>
                    <a:lnTo>
                      <a:pt x="136" y="236"/>
                    </a:lnTo>
                    <a:close/>
                    <a:moveTo>
                      <a:pt x="94" y="164"/>
                    </a:moveTo>
                    <a:lnTo>
                      <a:pt x="0" y="69"/>
                    </a:lnTo>
                    <a:lnTo>
                      <a:pt x="94" y="164"/>
                    </a:lnTo>
                    <a:lnTo>
                      <a:pt x="81" y="177"/>
                    </a:lnTo>
                    <a:lnTo>
                      <a:pt x="94" y="164"/>
                    </a:lnTo>
                    <a:close/>
                    <a:moveTo>
                      <a:pt x="68" y="190"/>
                    </a:moveTo>
                    <a:lnTo>
                      <a:pt x="59" y="181"/>
                    </a:lnTo>
                    <a:lnTo>
                      <a:pt x="53" y="171"/>
                    </a:lnTo>
                    <a:lnTo>
                      <a:pt x="51" y="166"/>
                    </a:lnTo>
                    <a:lnTo>
                      <a:pt x="49" y="160"/>
                    </a:lnTo>
                    <a:lnTo>
                      <a:pt x="49" y="156"/>
                    </a:lnTo>
                    <a:lnTo>
                      <a:pt x="48" y="151"/>
                    </a:lnTo>
                    <a:lnTo>
                      <a:pt x="49" y="145"/>
                    </a:lnTo>
                    <a:lnTo>
                      <a:pt x="50" y="140"/>
                    </a:lnTo>
                    <a:lnTo>
                      <a:pt x="52" y="135"/>
                    </a:lnTo>
                    <a:lnTo>
                      <a:pt x="55" y="129"/>
                    </a:lnTo>
                    <a:lnTo>
                      <a:pt x="58" y="123"/>
                    </a:lnTo>
                    <a:lnTo>
                      <a:pt x="62" y="117"/>
                    </a:lnTo>
                    <a:lnTo>
                      <a:pt x="68" y="111"/>
                    </a:lnTo>
                    <a:lnTo>
                      <a:pt x="74" y="105"/>
                    </a:lnTo>
                    <a:lnTo>
                      <a:pt x="100" y="132"/>
                    </a:lnTo>
                    <a:lnTo>
                      <a:pt x="95" y="137"/>
                    </a:lnTo>
                    <a:lnTo>
                      <a:pt x="92" y="141"/>
                    </a:lnTo>
                    <a:lnTo>
                      <a:pt x="90" y="146"/>
                    </a:lnTo>
                    <a:lnTo>
                      <a:pt x="89" y="149"/>
                    </a:lnTo>
                    <a:lnTo>
                      <a:pt x="89" y="153"/>
                    </a:lnTo>
                    <a:lnTo>
                      <a:pt x="90" y="157"/>
                    </a:lnTo>
                    <a:lnTo>
                      <a:pt x="92" y="160"/>
                    </a:lnTo>
                    <a:lnTo>
                      <a:pt x="94" y="164"/>
                    </a:lnTo>
                    <a:lnTo>
                      <a:pt x="68" y="19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73" name="Freeform 2293">
                <a:extLst>
                  <a:ext uri="{FF2B5EF4-FFF2-40B4-BE49-F238E27FC236}">
                    <a16:creationId xmlns:a16="http://schemas.microsoft.com/office/drawing/2014/main" id="{F962C3CA-1DAC-4741-B90E-C2150D728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4" y="3328"/>
                <a:ext cx="57" cy="26"/>
              </a:xfrm>
              <a:custGeom>
                <a:avLst/>
                <a:gdLst>
                  <a:gd name="T0" fmla="*/ 4 w 852"/>
                  <a:gd name="T1" fmla="*/ 1 h 401"/>
                  <a:gd name="T2" fmla="*/ 3 w 852"/>
                  <a:gd name="T3" fmla="*/ 1 h 401"/>
                  <a:gd name="T4" fmla="*/ 3 w 852"/>
                  <a:gd name="T5" fmla="*/ 1 h 401"/>
                  <a:gd name="T6" fmla="*/ 3 w 852"/>
                  <a:gd name="T7" fmla="*/ 1 h 401"/>
                  <a:gd name="T8" fmla="*/ 3 w 852"/>
                  <a:gd name="T9" fmla="*/ 1 h 401"/>
                  <a:gd name="T10" fmla="*/ 3 w 852"/>
                  <a:gd name="T11" fmla="*/ 1 h 401"/>
                  <a:gd name="T12" fmla="*/ 3 w 852"/>
                  <a:gd name="T13" fmla="*/ 1 h 401"/>
                  <a:gd name="T14" fmla="*/ 3 w 852"/>
                  <a:gd name="T15" fmla="*/ 0 h 401"/>
                  <a:gd name="T16" fmla="*/ 3 w 852"/>
                  <a:gd name="T17" fmla="*/ 0 h 401"/>
                  <a:gd name="T18" fmla="*/ 3 w 852"/>
                  <a:gd name="T19" fmla="*/ 0 h 401"/>
                  <a:gd name="T20" fmla="*/ 3 w 852"/>
                  <a:gd name="T21" fmla="*/ 0 h 401"/>
                  <a:gd name="T22" fmla="*/ 3 w 852"/>
                  <a:gd name="T23" fmla="*/ 0 h 401"/>
                  <a:gd name="T24" fmla="*/ 2 w 852"/>
                  <a:gd name="T25" fmla="*/ 0 h 401"/>
                  <a:gd name="T26" fmla="*/ 2 w 852"/>
                  <a:gd name="T27" fmla="*/ 0 h 401"/>
                  <a:gd name="T28" fmla="*/ 2 w 852"/>
                  <a:gd name="T29" fmla="*/ 0 h 401"/>
                  <a:gd name="T30" fmla="*/ 2 w 852"/>
                  <a:gd name="T31" fmla="*/ 0 h 401"/>
                  <a:gd name="T32" fmla="*/ 2 w 852"/>
                  <a:gd name="T33" fmla="*/ 0 h 401"/>
                  <a:gd name="T34" fmla="*/ 2 w 852"/>
                  <a:gd name="T35" fmla="*/ 0 h 401"/>
                  <a:gd name="T36" fmla="*/ 1 w 852"/>
                  <a:gd name="T37" fmla="*/ 0 h 401"/>
                  <a:gd name="T38" fmla="*/ 1 w 852"/>
                  <a:gd name="T39" fmla="*/ 0 h 401"/>
                  <a:gd name="T40" fmla="*/ 1 w 852"/>
                  <a:gd name="T41" fmla="*/ 0 h 401"/>
                  <a:gd name="T42" fmla="*/ 1 w 852"/>
                  <a:gd name="T43" fmla="*/ 0 h 401"/>
                  <a:gd name="T44" fmla="*/ 1 w 852"/>
                  <a:gd name="T45" fmla="*/ 0 h 401"/>
                  <a:gd name="T46" fmla="*/ 1 w 852"/>
                  <a:gd name="T47" fmla="*/ 0 h 401"/>
                  <a:gd name="T48" fmla="*/ 1 w 852"/>
                  <a:gd name="T49" fmla="*/ 0 h 401"/>
                  <a:gd name="T50" fmla="*/ 1 w 852"/>
                  <a:gd name="T51" fmla="*/ 1 h 401"/>
                  <a:gd name="T52" fmla="*/ 0 w 852"/>
                  <a:gd name="T53" fmla="*/ 1 h 401"/>
                  <a:gd name="T54" fmla="*/ 0 w 852"/>
                  <a:gd name="T55" fmla="*/ 1 h 401"/>
                  <a:gd name="T56" fmla="*/ 0 w 852"/>
                  <a:gd name="T57" fmla="*/ 1 h 401"/>
                  <a:gd name="T58" fmla="*/ 0 w 852"/>
                  <a:gd name="T59" fmla="*/ 1 h 401"/>
                  <a:gd name="T60" fmla="*/ 0 w 852"/>
                  <a:gd name="T61" fmla="*/ 1 h 401"/>
                  <a:gd name="T62" fmla="*/ 0 w 852"/>
                  <a:gd name="T63" fmla="*/ 1 h 401"/>
                  <a:gd name="T64" fmla="*/ 0 w 852"/>
                  <a:gd name="T65" fmla="*/ 1 h 401"/>
                  <a:gd name="T66" fmla="*/ 0 w 852"/>
                  <a:gd name="T67" fmla="*/ 1 h 401"/>
                  <a:gd name="T68" fmla="*/ 0 w 852"/>
                  <a:gd name="T69" fmla="*/ 1 h 401"/>
                  <a:gd name="T70" fmla="*/ 0 w 852"/>
                  <a:gd name="T71" fmla="*/ 1 h 401"/>
                  <a:gd name="T72" fmla="*/ 0 w 852"/>
                  <a:gd name="T73" fmla="*/ 1 h 401"/>
                  <a:gd name="T74" fmla="*/ 0 w 852"/>
                  <a:gd name="T75" fmla="*/ 1 h 401"/>
                  <a:gd name="T76" fmla="*/ 1 w 852"/>
                  <a:gd name="T77" fmla="*/ 1 h 401"/>
                  <a:gd name="T78" fmla="*/ 1 w 852"/>
                  <a:gd name="T79" fmla="*/ 1 h 401"/>
                  <a:gd name="T80" fmla="*/ 1 w 852"/>
                  <a:gd name="T81" fmla="*/ 1 h 401"/>
                  <a:gd name="T82" fmla="*/ 1 w 852"/>
                  <a:gd name="T83" fmla="*/ 1 h 401"/>
                  <a:gd name="T84" fmla="*/ 1 w 852"/>
                  <a:gd name="T85" fmla="*/ 1 h 401"/>
                  <a:gd name="T86" fmla="*/ 1 w 852"/>
                  <a:gd name="T87" fmla="*/ 1 h 401"/>
                  <a:gd name="T88" fmla="*/ 2 w 852"/>
                  <a:gd name="T89" fmla="*/ 2 h 401"/>
                  <a:gd name="T90" fmla="*/ 2 w 852"/>
                  <a:gd name="T91" fmla="*/ 2 h 401"/>
                  <a:gd name="T92" fmla="*/ 2 w 852"/>
                  <a:gd name="T93" fmla="*/ 2 h 401"/>
                  <a:gd name="T94" fmla="*/ 2 w 852"/>
                  <a:gd name="T95" fmla="*/ 2 h 401"/>
                  <a:gd name="T96" fmla="*/ 2 w 852"/>
                  <a:gd name="T97" fmla="*/ 2 h 401"/>
                  <a:gd name="T98" fmla="*/ 2 w 852"/>
                  <a:gd name="T99" fmla="*/ 2 h 401"/>
                  <a:gd name="T100" fmla="*/ 2 w 852"/>
                  <a:gd name="T101" fmla="*/ 2 h 401"/>
                  <a:gd name="T102" fmla="*/ 3 w 852"/>
                  <a:gd name="T103" fmla="*/ 1 h 401"/>
                  <a:gd name="T104" fmla="*/ 3 w 852"/>
                  <a:gd name="T105" fmla="*/ 1 h 401"/>
                  <a:gd name="T106" fmla="*/ 3 w 852"/>
                  <a:gd name="T107" fmla="*/ 1 h 401"/>
                  <a:gd name="T108" fmla="*/ 3 w 852"/>
                  <a:gd name="T109" fmla="*/ 1 h 401"/>
                  <a:gd name="T110" fmla="*/ 3 w 852"/>
                  <a:gd name="T111" fmla="*/ 1 h 401"/>
                  <a:gd name="T112" fmla="*/ 3 w 852"/>
                  <a:gd name="T113" fmla="*/ 1 h 401"/>
                  <a:gd name="T114" fmla="*/ 3 w 852"/>
                  <a:gd name="T115" fmla="*/ 1 h 401"/>
                  <a:gd name="T116" fmla="*/ 4 w 852"/>
                  <a:gd name="T117" fmla="*/ 1 h 401"/>
                  <a:gd name="T118" fmla="*/ 4 w 852"/>
                  <a:gd name="T119" fmla="*/ 1 h 401"/>
                  <a:gd name="T120" fmla="*/ 4 w 852"/>
                  <a:gd name="T121" fmla="*/ 1 h 40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852" h="401">
                    <a:moveTo>
                      <a:pt x="848" y="268"/>
                    </a:moveTo>
                    <a:lnTo>
                      <a:pt x="806" y="258"/>
                    </a:lnTo>
                    <a:lnTo>
                      <a:pt x="772" y="250"/>
                    </a:lnTo>
                    <a:lnTo>
                      <a:pt x="757" y="246"/>
                    </a:lnTo>
                    <a:lnTo>
                      <a:pt x="744" y="242"/>
                    </a:lnTo>
                    <a:lnTo>
                      <a:pt x="732" y="237"/>
                    </a:lnTo>
                    <a:lnTo>
                      <a:pt x="721" y="231"/>
                    </a:lnTo>
                    <a:lnTo>
                      <a:pt x="712" y="223"/>
                    </a:lnTo>
                    <a:lnTo>
                      <a:pt x="703" y="215"/>
                    </a:lnTo>
                    <a:lnTo>
                      <a:pt x="693" y="206"/>
                    </a:lnTo>
                    <a:lnTo>
                      <a:pt x="685" y="195"/>
                    </a:lnTo>
                    <a:lnTo>
                      <a:pt x="676" y="182"/>
                    </a:lnTo>
                    <a:lnTo>
                      <a:pt x="668" y="167"/>
                    </a:lnTo>
                    <a:lnTo>
                      <a:pt x="658" y="150"/>
                    </a:lnTo>
                    <a:lnTo>
                      <a:pt x="648" y="131"/>
                    </a:lnTo>
                    <a:lnTo>
                      <a:pt x="630" y="96"/>
                    </a:lnTo>
                    <a:lnTo>
                      <a:pt x="615" y="73"/>
                    </a:lnTo>
                    <a:lnTo>
                      <a:pt x="610" y="64"/>
                    </a:lnTo>
                    <a:lnTo>
                      <a:pt x="605" y="58"/>
                    </a:lnTo>
                    <a:lnTo>
                      <a:pt x="600" y="54"/>
                    </a:lnTo>
                    <a:lnTo>
                      <a:pt x="595" y="51"/>
                    </a:lnTo>
                    <a:lnTo>
                      <a:pt x="589" y="48"/>
                    </a:lnTo>
                    <a:lnTo>
                      <a:pt x="583" y="47"/>
                    </a:lnTo>
                    <a:lnTo>
                      <a:pt x="576" y="47"/>
                    </a:lnTo>
                    <a:lnTo>
                      <a:pt x="568" y="48"/>
                    </a:lnTo>
                    <a:lnTo>
                      <a:pt x="547" y="51"/>
                    </a:lnTo>
                    <a:lnTo>
                      <a:pt x="518" y="53"/>
                    </a:lnTo>
                    <a:lnTo>
                      <a:pt x="503" y="54"/>
                    </a:lnTo>
                    <a:lnTo>
                      <a:pt x="487" y="52"/>
                    </a:lnTo>
                    <a:lnTo>
                      <a:pt x="473" y="48"/>
                    </a:lnTo>
                    <a:lnTo>
                      <a:pt x="459" y="44"/>
                    </a:lnTo>
                    <a:lnTo>
                      <a:pt x="432" y="32"/>
                    </a:lnTo>
                    <a:lnTo>
                      <a:pt x="406" y="20"/>
                    </a:lnTo>
                    <a:lnTo>
                      <a:pt x="393" y="13"/>
                    </a:lnTo>
                    <a:lnTo>
                      <a:pt x="379" y="8"/>
                    </a:lnTo>
                    <a:lnTo>
                      <a:pt x="365" y="4"/>
                    </a:lnTo>
                    <a:lnTo>
                      <a:pt x="351" y="1"/>
                    </a:lnTo>
                    <a:lnTo>
                      <a:pt x="335" y="0"/>
                    </a:lnTo>
                    <a:lnTo>
                      <a:pt x="319" y="0"/>
                    </a:lnTo>
                    <a:lnTo>
                      <a:pt x="309" y="1"/>
                    </a:lnTo>
                    <a:lnTo>
                      <a:pt x="301" y="3"/>
                    </a:lnTo>
                    <a:lnTo>
                      <a:pt x="292" y="5"/>
                    </a:lnTo>
                    <a:lnTo>
                      <a:pt x="283" y="8"/>
                    </a:lnTo>
                    <a:lnTo>
                      <a:pt x="263" y="17"/>
                    </a:lnTo>
                    <a:lnTo>
                      <a:pt x="246" y="27"/>
                    </a:lnTo>
                    <a:lnTo>
                      <a:pt x="229" y="38"/>
                    </a:lnTo>
                    <a:lnTo>
                      <a:pt x="214" y="51"/>
                    </a:lnTo>
                    <a:lnTo>
                      <a:pt x="198" y="64"/>
                    </a:lnTo>
                    <a:lnTo>
                      <a:pt x="184" y="78"/>
                    </a:lnTo>
                    <a:lnTo>
                      <a:pt x="170" y="93"/>
                    </a:lnTo>
                    <a:lnTo>
                      <a:pt x="157" y="108"/>
                    </a:lnTo>
                    <a:lnTo>
                      <a:pt x="131" y="138"/>
                    </a:lnTo>
                    <a:lnTo>
                      <a:pt x="107" y="167"/>
                    </a:lnTo>
                    <a:lnTo>
                      <a:pt x="95" y="180"/>
                    </a:lnTo>
                    <a:lnTo>
                      <a:pt x="83" y="194"/>
                    </a:lnTo>
                    <a:lnTo>
                      <a:pt x="70" y="205"/>
                    </a:lnTo>
                    <a:lnTo>
                      <a:pt x="57" y="215"/>
                    </a:lnTo>
                    <a:lnTo>
                      <a:pt x="45" y="226"/>
                    </a:lnTo>
                    <a:lnTo>
                      <a:pt x="33" y="234"/>
                    </a:lnTo>
                    <a:lnTo>
                      <a:pt x="24" y="243"/>
                    </a:lnTo>
                    <a:lnTo>
                      <a:pt x="16" y="251"/>
                    </a:lnTo>
                    <a:lnTo>
                      <a:pt x="10" y="260"/>
                    </a:lnTo>
                    <a:lnTo>
                      <a:pt x="5" y="267"/>
                    </a:lnTo>
                    <a:lnTo>
                      <a:pt x="2" y="274"/>
                    </a:lnTo>
                    <a:lnTo>
                      <a:pt x="0" y="280"/>
                    </a:lnTo>
                    <a:lnTo>
                      <a:pt x="0" y="286"/>
                    </a:lnTo>
                    <a:lnTo>
                      <a:pt x="2" y="291"/>
                    </a:lnTo>
                    <a:lnTo>
                      <a:pt x="5" y="297"/>
                    </a:lnTo>
                    <a:lnTo>
                      <a:pt x="10" y="301"/>
                    </a:lnTo>
                    <a:lnTo>
                      <a:pt x="16" y="305"/>
                    </a:lnTo>
                    <a:lnTo>
                      <a:pt x="24" y="308"/>
                    </a:lnTo>
                    <a:lnTo>
                      <a:pt x="35" y="310"/>
                    </a:lnTo>
                    <a:lnTo>
                      <a:pt x="46" y="312"/>
                    </a:lnTo>
                    <a:lnTo>
                      <a:pt x="58" y="313"/>
                    </a:lnTo>
                    <a:lnTo>
                      <a:pt x="73" y="313"/>
                    </a:lnTo>
                    <a:lnTo>
                      <a:pt x="88" y="313"/>
                    </a:lnTo>
                    <a:lnTo>
                      <a:pt x="105" y="312"/>
                    </a:lnTo>
                    <a:lnTo>
                      <a:pt x="141" y="311"/>
                    </a:lnTo>
                    <a:lnTo>
                      <a:pt x="179" y="310"/>
                    </a:lnTo>
                    <a:lnTo>
                      <a:pt x="197" y="310"/>
                    </a:lnTo>
                    <a:lnTo>
                      <a:pt x="216" y="310"/>
                    </a:lnTo>
                    <a:lnTo>
                      <a:pt x="233" y="311"/>
                    </a:lnTo>
                    <a:lnTo>
                      <a:pt x="251" y="313"/>
                    </a:lnTo>
                    <a:lnTo>
                      <a:pt x="267" y="315"/>
                    </a:lnTo>
                    <a:lnTo>
                      <a:pt x="283" y="319"/>
                    </a:lnTo>
                    <a:lnTo>
                      <a:pt x="296" y="324"/>
                    </a:lnTo>
                    <a:lnTo>
                      <a:pt x="308" y="331"/>
                    </a:lnTo>
                    <a:lnTo>
                      <a:pt x="329" y="345"/>
                    </a:lnTo>
                    <a:lnTo>
                      <a:pt x="351" y="360"/>
                    </a:lnTo>
                    <a:lnTo>
                      <a:pt x="362" y="368"/>
                    </a:lnTo>
                    <a:lnTo>
                      <a:pt x="373" y="375"/>
                    </a:lnTo>
                    <a:lnTo>
                      <a:pt x="385" y="381"/>
                    </a:lnTo>
                    <a:lnTo>
                      <a:pt x="396" y="387"/>
                    </a:lnTo>
                    <a:lnTo>
                      <a:pt x="408" y="392"/>
                    </a:lnTo>
                    <a:lnTo>
                      <a:pt x="420" y="396"/>
                    </a:lnTo>
                    <a:lnTo>
                      <a:pt x="433" y="400"/>
                    </a:lnTo>
                    <a:lnTo>
                      <a:pt x="445" y="401"/>
                    </a:lnTo>
                    <a:lnTo>
                      <a:pt x="459" y="401"/>
                    </a:lnTo>
                    <a:lnTo>
                      <a:pt x="472" y="398"/>
                    </a:lnTo>
                    <a:lnTo>
                      <a:pt x="485" y="395"/>
                    </a:lnTo>
                    <a:lnTo>
                      <a:pt x="500" y="389"/>
                    </a:lnTo>
                    <a:lnTo>
                      <a:pt x="529" y="373"/>
                    </a:lnTo>
                    <a:lnTo>
                      <a:pt x="555" y="355"/>
                    </a:lnTo>
                    <a:lnTo>
                      <a:pt x="582" y="337"/>
                    </a:lnTo>
                    <a:lnTo>
                      <a:pt x="607" y="318"/>
                    </a:lnTo>
                    <a:lnTo>
                      <a:pt x="619" y="310"/>
                    </a:lnTo>
                    <a:lnTo>
                      <a:pt x="632" y="303"/>
                    </a:lnTo>
                    <a:lnTo>
                      <a:pt x="643" y="296"/>
                    </a:lnTo>
                    <a:lnTo>
                      <a:pt x="654" y="290"/>
                    </a:lnTo>
                    <a:lnTo>
                      <a:pt x="666" y="285"/>
                    </a:lnTo>
                    <a:lnTo>
                      <a:pt x="678" y="281"/>
                    </a:lnTo>
                    <a:lnTo>
                      <a:pt x="688" y="279"/>
                    </a:lnTo>
                    <a:lnTo>
                      <a:pt x="700" y="278"/>
                    </a:lnTo>
                    <a:lnTo>
                      <a:pt x="723" y="278"/>
                    </a:lnTo>
                    <a:lnTo>
                      <a:pt x="750" y="277"/>
                    </a:lnTo>
                    <a:lnTo>
                      <a:pt x="779" y="276"/>
                    </a:lnTo>
                    <a:lnTo>
                      <a:pt x="806" y="274"/>
                    </a:lnTo>
                    <a:lnTo>
                      <a:pt x="828" y="273"/>
                    </a:lnTo>
                    <a:lnTo>
                      <a:pt x="845" y="271"/>
                    </a:lnTo>
                    <a:lnTo>
                      <a:pt x="850" y="270"/>
                    </a:lnTo>
                    <a:lnTo>
                      <a:pt x="852" y="269"/>
                    </a:lnTo>
                    <a:lnTo>
                      <a:pt x="852" y="268"/>
                    </a:lnTo>
                    <a:lnTo>
                      <a:pt x="848" y="268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74" name="Freeform 2294">
                <a:extLst>
                  <a:ext uri="{FF2B5EF4-FFF2-40B4-BE49-F238E27FC236}">
                    <a16:creationId xmlns:a16="http://schemas.microsoft.com/office/drawing/2014/main" id="{7303D4E7-5E7B-43BC-8204-9CE9581C9C5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43" y="3326"/>
                <a:ext cx="60" cy="30"/>
              </a:xfrm>
              <a:custGeom>
                <a:avLst/>
                <a:gdLst>
                  <a:gd name="T0" fmla="*/ 3 w 902"/>
                  <a:gd name="T1" fmla="*/ 1 h 439"/>
                  <a:gd name="T2" fmla="*/ 4 w 902"/>
                  <a:gd name="T3" fmla="*/ 1 h 439"/>
                  <a:gd name="T4" fmla="*/ 3 w 902"/>
                  <a:gd name="T5" fmla="*/ 1 h 439"/>
                  <a:gd name="T6" fmla="*/ 3 w 902"/>
                  <a:gd name="T7" fmla="*/ 1 h 439"/>
                  <a:gd name="T8" fmla="*/ 3 w 902"/>
                  <a:gd name="T9" fmla="*/ 1 h 439"/>
                  <a:gd name="T10" fmla="*/ 3 w 902"/>
                  <a:gd name="T11" fmla="*/ 0 h 439"/>
                  <a:gd name="T12" fmla="*/ 3 w 902"/>
                  <a:gd name="T13" fmla="*/ 0 h 439"/>
                  <a:gd name="T14" fmla="*/ 3 w 902"/>
                  <a:gd name="T15" fmla="*/ 0 h 439"/>
                  <a:gd name="T16" fmla="*/ 3 w 902"/>
                  <a:gd name="T17" fmla="*/ 1 h 439"/>
                  <a:gd name="T18" fmla="*/ 2 w 902"/>
                  <a:gd name="T19" fmla="*/ 0 h 439"/>
                  <a:gd name="T20" fmla="*/ 2 w 902"/>
                  <a:gd name="T21" fmla="*/ 0 h 439"/>
                  <a:gd name="T22" fmla="*/ 2 w 902"/>
                  <a:gd name="T23" fmla="*/ 0 h 439"/>
                  <a:gd name="T24" fmla="*/ 2 w 902"/>
                  <a:gd name="T25" fmla="*/ 0 h 439"/>
                  <a:gd name="T26" fmla="*/ 2 w 902"/>
                  <a:gd name="T27" fmla="*/ 0 h 439"/>
                  <a:gd name="T28" fmla="*/ 2 w 902"/>
                  <a:gd name="T29" fmla="*/ 0 h 439"/>
                  <a:gd name="T30" fmla="*/ 1 w 902"/>
                  <a:gd name="T31" fmla="*/ 0 h 439"/>
                  <a:gd name="T32" fmla="*/ 2 w 902"/>
                  <a:gd name="T33" fmla="*/ 0 h 439"/>
                  <a:gd name="T34" fmla="*/ 1 w 902"/>
                  <a:gd name="T35" fmla="*/ 0 h 439"/>
                  <a:gd name="T36" fmla="*/ 1 w 902"/>
                  <a:gd name="T37" fmla="*/ 0 h 439"/>
                  <a:gd name="T38" fmla="*/ 1 w 902"/>
                  <a:gd name="T39" fmla="*/ 1 h 439"/>
                  <a:gd name="T40" fmla="*/ 1 w 902"/>
                  <a:gd name="T41" fmla="*/ 0 h 439"/>
                  <a:gd name="T42" fmla="*/ 1 w 902"/>
                  <a:gd name="T43" fmla="*/ 1 h 439"/>
                  <a:gd name="T44" fmla="*/ 0 w 902"/>
                  <a:gd name="T45" fmla="*/ 1 h 439"/>
                  <a:gd name="T46" fmla="*/ 1 w 902"/>
                  <a:gd name="T47" fmla="*/ 1 h 439"/>
                  <a:gd name="T48" fmla="*/ 0 w 902"/>
                  <a:gd name="T49" fmla="*/ 1 h 439"/>
                  <a:gd name="T50" fmla="*/ 0 w 902"/>
                  <a:gd name="T51" fmla="*/ 1 h 439"/>
                  <a:gd name="T52" fmla="*/ 0 w 902"/>
                  <a:gd name="T53" fmla="*/ 1 h 439"/>
                  <a:gd name="T54" fmla="*/ 0 w 902"/>
                  <a:gd name="T55" fmla="*/ 2 h 439"/>
                  <a:gd name="T56" fmla="*/ 0 w 902"/>
                  <a:gd name="T57" fmla="*/ 1 h 439"/>
                  <a:gd name="T58" fmla="*/ 0 w 902"/>
                  <a:gd name="T59" fmla="*/ 1 h 439"/>
                  <a:gd name="T60" fmla="*/ 0 w 902"/>
                  <a:gd name="T61" fmla="*/ 1 h 439"/>
                  <a:gd name="T62" fmla="*/ 0 w 902"/>
                  <a:gd name="T63" fmla="*/ 2 h 439"/>
                  <a:gd name="T64" fmla="*/ 1 w 902"/>
                  <a:gd name="T65" fmla="*/ 1 h 439"/>
                  <a:gd name="T66" fmla="*/ 1 w 902"/>
                  <a:gd name="T67" fmla="*/ 2 h 439"/>
                  <a:gd name="T68" fmla="*/ 1 w 902"/>
                  <a:gd name="T69" fmla="*/ 2 h 439"/>
                  <a:gd name="T70" fmla="*/ 1 w 902"/>
                  <a:gd name="T71" fmla="*/ 2 h 439"/>
                  <a:gd name="T72" fmla="*/ 1 w 902"/>
                  <a:gd name="T73" fmla="*/ 2 h 439"/>
                  <a:gd name="T74" fmla="*/ 2 w 902"/>
                  <a:gd name="T75" fmla="*/ 2 h 439"/>
                  <a:gd name="T76" fmla="*/ 2 w 902"/>
                  <a:gd name="T77" fmla="*/ 2 h 439"/>
                  <a:gd name="T78" fmla="*/ 2 w 902"/>
                  <a:gd name="T79" fmla="*/ 2 h 439"/>
                  <a:gd name="T80" fmla="*/ 2 w 902"/>
                  <a:gd name="T81" fmla="*/ 2 h 439"/>
                  <a:gd name="T82" fmla="*/ 2 w 902"/>
                  <a:gd name="T83" fmla="*/ 2 h 439"/>
                  <a:gd name="T84" fmla="*/ 3 w 902"/>
                  <a:gd name="T85" fmla="*/ 2 h 439"/>
                  <a:gd name="T86" fmla="*/ 3 w 902"/>
                  <a:gd name="T87" fmla="*/ 2 h 439"/>
                  <a:gd name="T88" fmla="*/ 3 w 902"/>
                  <a:gd name="T89" fmla="*/ 1 h 439"/>
                  <a:gd name="T90" fmla="*/ 3 w 902"/>
                  <a:gd name="T91" fmla="*/ 2 h 439"/>
                  <a:gd name="T92" fmla="*/ 4 w 902"/>
                  <a:gd name="T93" fmla="*/ 1 h 439"/>
                  <a:gd name="T94" fmla="*/ 4 w 902"/>
                  <a:gd name="T95" fmla="*/ 1 h 439"/>
                  <a:gd name="T96" fmla="*/ 4 w 902"/>
                  <a:gd name="T97" fmla="*/ 1 h 439"/>
                  <a:gd name="T98" fmla="*/ 4 w 902"/>
                  <a:gd name="T99" fmla="*/ 1 h 439"/>
                  <a:gd name="T100" fmla="*/ 4 w 902"/>
                  <a:gd name="T101" fmla="*/ 1 h 439"/>
                  <a:gd name="T102" fmla="*/ 4 w 902"/>
                  <a:gd name="T103" fmla="*/ 1 h 439"/>
                  <a:gd name="T104" fmla="*/ 4 w 902"/>
                  <a:gd name="T105" fmla="*/ 1 h 439"/>
                  <a:gd name="T106" fmla="*/ 4 w 902"/>
                  <a:gd name="T107" fmla="*/ 1 h 439"/>
                  <a:gd name="T108" fmla="*/ 4 w 902"/>
                  <a:gd name="T109" fmla="*/ 1 h 43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902" h="439">
                    <a:moveTo>
                      <a:pt x="863" y="304"/>
                    </a:moveTo>
                    <a:lnTo>
                      <a:pt x="819" y="296"/>
                    </a:lnTo>
                    <a:lnTo>
                      <a:pt x="783" y="288"/>
                    </a:lnTo>
                    <a:lnTo>
                      <a:pt x="769" y="283"/>
                    </a:lnTo>
                    <a:lnTo>
                      <a:pt x="755" y="277"/>
                    </a:lnTo>
                    <a:lnTo>
                      <a:pt x="742" y="272"/>
                    </a:lnTo>
                    <a:lnTo>
                      <a:pt x="731" y="266"/>
                    </a:lnTo>
                    <a:lnTo>
                      <a:pt x="750" y="234"/>
                    </a:lnTo>
                    <a:lnTo>
                      <a:pt x="760" y="239"/>
                    </a:lnTo>
                    <a:lnTo>
                      <a:pt x="771" y="244"/>
                    </a:lnTo>
                    <a:lnTo>
                      <a:pt x="783" y="248"/>
                    </a:lnTo>
                    <a:lnTo>
                      <a:pt x="797" y="252"/>
                    </a:lnTo>
                    <a:lnTo>
                      <a:pt x="830" y="259"/>
                    </a:lnTo>
                    <a:lnTo>
                      <a:pt x="871" y="268"/>
                    </a:lnTo>
                    <a:lnTo>
                      <a:pt x="863" y="304"/>
                    </a:lnTo>
                    <a:close/>
                    <a:moveTo>
                      <a:pt x="731" y="266"/>
                    </a:moveTo>
                    <a:lnTo>
                      <a:pt x="720" y="258"/>
                    </a:lnTo>
                    <a:lnTo>
                      <a:pt x="709" y="249"/>
                    </a:lnTo>
                    <a:lnTo>
                      <a:pt x="699" y="238"/>
                    </a:lnTo>
                    <a:lnTo>
                      <a:pt x="690" y="227"/>
                    </a:lnTo>
                    <a:lnTo>
                      <a:pt x="680" y="213"/>
                    </a:lnTo>
                    <a:lnTo>
                      <a:pt x="671" y="197"/>
                    </a:lnTo>
                    <a:lnTo>
                      <a:pt x="661" y="179"/>
                    </a:lnTo>
                    <a:lnTo>
                      <a:pt x="651" y="158"/>
                    </a:lnTo>
                    <a:lnTo>
                      <a:pt x="684" y="142"/>
                    </a:lnTo>
                    <a:lnTo>
                      <a:pt x="693" y="159"/>
                    </a:lnTo>
                    <a:lnTo>
                      <a:pt x="702" y="176"/>
                    </a:lnTo>
                    <a:lnTo>
                      <a:pt x="710" y="190"/>
                    </a:lnTo>
                    <a:lnTo>
                      <a:pt x="719" y="201"/>
                    </a:lnTo>
                    <a:lnTo>
                      <a:pt x="726" y="212"/>
                    </a:lnTo>
                    <a:lnTo>
                      <a:pt x="734" y="221"/>
                    </a:lnTo>
                    <a:lnTo>
                      <a:pt x="742" y="228"/>
                    </a:lnTo>
                    <a:lnTo>
                      <a:pt x="750" y="234"/>
                    </a:lnTo>
                    <a:lnTo>
                      <a:pt x="731" y="266"/>
                    </a:lnTo>
                    <a:close/>
                    <a:moveTo>
                      <a:pt x="684" y="141"/>
                    </a:moveTo>
                    <a:lnTo>
                      <a:pt x="684" y="142"/>
                    </a:lnTo>
                    <a:lnTo>
                      <a:pt x="667" y="150"/>
                    </a:lnTo>
                    <a:lnTo>
                      <a:pt x="684" y="141"/>
                    </a:lnTo>
                    <a:close/>
                    <a:moveTo>
                      <a:pt x="651" y="158"/>
                    </a:moveTo>
                    <a:lnTo>
                      <a:pt x="637" y="134"/>
                    </a:lnTo>
                    <a:lnTo>
                      <a:pt x="627" y="115"/>
                    </a:lnTo>
                    <a:lnTo>
                      <a:pt x="619" y="102"/>
                    </a:lnTo>
                    <a:lnTo>
                      <a:pt x="611" y="93"/>
                    </a:lnTo>
                    <a:lnTo>
                      <a:pt x="608" y="90"/>
                    </a:lnTo>
                    <a:lnTo>
                      <a:pt x="605" y="88"/>
                    </a:lnTo>
                    <a:lnTo>
                      <a:pt x="602" y="87"/>
                    </a:lnTo>
                    <a:lnTo>
                      <a:pt x="599" y="86"/>
                    </a:lnTo>
                    <a:lnTo>
                      <a:pt x="591" y="86"/>
                    </a:lnTo>
                    <a:lnTo>
                      <a:pt x="582" y="87"/>
                    </a:lnTo>
                    <a:lnTo>
                      <a:pt x="576" y="50"/>
                    </a:lnTo>
                    <a:lnTo>
                      <a:pt x="595" y="48"/>
                    </a:lnTo>
                    <a:lnTo>
                      <a:pt x="609" y="47"/>
                    </a:lnTo>
                    <a:lnTo>
                      <a:pt x="616" y="48"/>
                    </a:lnTo>
                    <a:lnTo>
                      <a:pt x="622" y="50"/>
                    </a:lnTo>
                    <a:lnTo>
                      <a:pt x="626" y="52"/>
                    </a:lnTo>
                    <a:lnTo>
                      <a:pt x="631" y="56"/>
                    </a:lnTo>
                    <a:lnTo>
                      <a:pt x="636" y="61"/>
                    </a:lnTo>
                    <a:lnTo>
                      <a:pt x="641" y="67"/>
                    </a:lnTo>
                    <a:lnTo>
                      <a:pt x="646" y="75"/>
                    </a:lnTo>
                    <a:lnTo>
                      <a:pt x="653" y="84"/>
                    </a:lnTo>
                    <a:lnTo>
                      <a:pt x="666" y="109"/>
                    </a:lnTo>
                    <a:lnTo>
                      <a:pt x="684" y="141"/>
                    </a:lnTo>
                    <a:lnTo>
                      <a:pt x="651" y="158"/>
                    </a:lnTo>
                    <a:close/>
                    <a:moveTo>
                      <a:pt x="582" y="87"/>
                    </a:moveTo>
                    <a:lnTo>
                      <a:pt x="572" y="88"/>
                    </a:lnTo>
                    <a:lnTo>
                      <a:pt x="562" y="89"/>
                    </a:lnTo>
                    <a:lnTo>
                      <a:pt x="551" y="90"/>
                    </a:lnTo>
                    <a:lnTo>
                      <a:pt x="538" y="91"/>
                    </a:lnTo>
                    <a:lnTo>
                      <a:pt x="537" y="53"/>
                    </a:lnTo>
                    <a:lnTo>
                      <a:pt x="549" y="52"/>
                    </a:lnTo>
                    <a:lnTo>
                      <a:pt x="560" y="52"/>
                    </a:lnTo>
                    <a:lnTo>
                      <a:pt x="569" y="51"/>
                    </a:lnTo>
                    <a:lnTo>
                      <a:pt x="576" y="50"/>
                    </a:lnTo>
                    <a:lnTo>
                      <a:pt x="582" y="87"/>
                    </a:lnTo>
                    <a:close/>
                    <a:moveTo>
                      <a:pt x="536" y="53"/>
                    </a:moveTo>
                    <a:lnTo>
                      <a:pt x="535" y="53"/>
                    </a:lnTo>
                    <a:lnTo>
                      <a:pt x="537" y="53"/>
                    </a:lnTo>
                    <a:lnTo>
                      <a:pt x="537" y="72"/>
                    </a:lnTo>
                    <a:lnTo>
                      <a:pt x="536" y="53"/>
                    </a:lnTo>
                    <a:close/>
                    <a:moveTo>
                      <a:pt x="539" y="91"/>
                    </a:moveTo>
                    <a:lnTo>
                      <a:pt x="524" y="91"/>
                    </a:lnTo>
                    <a:lnTo>
                      <a:pt x="509" y="90"/>
                    </a:lnTo>
                    <a:lnTo>
                      <a:pt x="494" y="88"/>
                    </a:lnTo>
                    <a:lnTo>
                      <a:pt x="481" y="84"/>
                    </a:lnTo>
                    <a:lnTo>
                      <a:pt x="468" y="80"/>
                    </a:lnTo>
                    <a:lnTo>
                      <a:pt x="455" y="74"/>
                    </a:lnTo>
                    <a:lnTo>
                      <a:pt x="443" y="69"/>
                    </a:lnTo>
                    <a:lnTo>
                      <a:pt x="431" y="62"/>
                    </a:lnTo>
                    <a:lnTo>
                      <a:pt x="448" y="28"/>
                    </a:lnTo>
                    <a:lnTo>
                      <a:pt x="468" y="39"/>
                    </a:lnTo>
                    <a:lnTo>
                      <a:pt x="490" y="47"/>
                    </a:lnTo>
                    <a:lnTo>
                      <a:pt x="500" y="50"/>
                    </a:lnTo>
                    <a:lnTo>
                      <a:pt x="513" y="52"/>
                    </a:lnTo>
                    <a:lnTo>
                      <a:pt x="524" y="53"/>
                    </a:lnTo>
                    <a:lnTo>
                      <a:pt x="536" y="53"/>
                    </a:lnTo>
                    <a:lnTo>
                      <a:pt x="539" y="91"/>
                    </a:lnTo>
                    <a:close/>
                    <a:moveTo>
                      <a:pt x="431" y="62"/>
                    </a:moveTo>
                    <a:lnTo>
                      <a:pt x="417" y="56"/>
                    </a:lnTo>
                    <a:lnTo>
                      <a:pt x="404" y="50"/>
                    </a:lnTo>
                    <a:lnTo>
                      <a:pt x="389" y="45"/>
                    </a:lnTo>
                    <a:lnTo>
                      <a:pt x="375" y="41"/>
                    </a:lnTo>
                    <a:lnTo>
                      <a:pt x="367" y="39"/>
                    </a:lnTo>
                    <a:lnTo>
                      <a:pt x="359" y="38"/>
                    </a:lnTo>
                    <a:lnTo>
                      <a:pt x="352" y="38"/>
                    </a:lnTo>
                    <a:lnTo>
                      <a:pt x="344" y="38"/>
                    </a:lnTo>
                    <a:lnTo>
                      <a:pt x="335" y="39"/>
                    </a:lnTo>
                    <a:lnTo>
                      <a:pt x="326" y="40"/>
                    </a:lnTo>
                    <a:lnTo>
                      <a:pt x="317" y="43"/>
                    </a:lnTo>
                    <a:lnTo>
                      <a:pt x="308" y="45"/>
                    </a:lnTo>
                    <a:lnTo>
                      <a:pt x="294" y="10"/>
                    </a:lnTo>
                    <a:lnTo>
                      <a:pt x="307" y="6"/>
                    </a:lnTo>
                    <a:lnTo>
                      <a:pt x="319" y="3"/>
                    </a:lnTo>
                    <a:lnTo>
                      <a:pt x="329" y="1"/>
                    </a:lnTo>
                    <a:lnTo>
                      <a:pt x="341" y="0"/>
                    </a:lnTo>
                    <a:lnTo>
                      <a:pt x="351" y="0"/>
                    </a:lnTo>
                    <a:lnTo>
                      <a:pt x="361" y="0"/>
                    </a:lnTo>
                    <a:lnTo>
                      <a:pt x="371" y="1"/>
                    </a:lnTo>
                    <a:lnTo>
                      <a:pt x="380" y="3"/>
                    </a:lnTo>
                    <a:lnTo>
                      <a:pt x="397" y="7"/>
                    </a:lnTo>
                    <a:lnTo>
                      <a:pt x="415" y="14"/>
                    </a:lnTo>
                    <a:lnTo>
                      <a:pt x="431" y="21"/>
                    </a:lnTo>
                    <a:lnTo>
                      <a:pt x="448" y="28"/>
                    </a:lnTo>
                    <a:lnTo>
                      <a:pt x="431" y="62"/>
                    </a:lnTo>
                    <a:close/>
                    <a:moveTo>
                      <a:pt x="294" y="10"/>
                    </a:moveTo>
                    <a:lnTo>
                      <a:pt x="295" y="10"/>
                    </a:lnTo>
                    <a:lnTo>
                      <a:pt x="294" y="10"/>
                    </a:lnTo>
                    <a:lnTo>
                      <a:pt x="302" y="27"/>
                    </a:lnTo>
                    <a:lnTo>
                      <a:pt x="294" y="10"/>
                    </a:lnTo>
                    <a:close/>
                    <a:moveTo>
                      <a:pt x="308" y="45"/>
                    </a:moveTo>
                    <a:lnTo>
                      <a:pt x="297" y="50"/>
                    </a:lnTo>
                    <a:lnTo>
                      <a:pt x="286" y="55"/>
                    </a:lnTo>
                    <a:lnTo>
                      <a:pt x="277" y="61"/>
                    </a:lnTo>
                    <a:lnTo>
                      <a:pt x="267" y="67"/>
                    </a:lnTo>
                    <a:lnTo>
                      <a:pt x="248" y="81"/>
                    </a:lnTo>
                    <a:lnTo>
                      <a:pt x="231" y="97"/>
                    </a:lnTo>
                    <a:lnTo>
                      <a:pt x="213" y="114"/>
                    </a:lnTo>
                    <a:lnTo>
                      <a:pt x="198" y="131"/>
                    </a:lnTo>
                    <a:lnTo>
                      <a:pt x="182" y="149"/>
                    </a:lnTo>
                    <a:lnTo>
                      <a:pt x="167" y="167"/>
                    </a:lnTo>
                    <a:lnTo>
                      <a:pt x="138" y="143"/>
                    </a:lnTo>
                    <a:lnTo>
                      <a:pt x="154" y="123"/>
                    </a:lnTo>
                    <a:lnTo>
                      <a:pt x="171" y="105"/>
                    </a:lnTo>
                    <a:lnTo>
                      <a:pt x="188" y="85"/>
                    </a:lnTo>
                    <a:lnTo>
                      <a:pt x="207" y="67"/>
                    </a:lnTo>
                    <a:lnTo>
                      <a:pt x="216" y="59"/>
                    </a:lnTo>
                    <a:lnTo>
                      <a:pt x="226" y="50"/>
                    </a:lnTo>
                    <a:lnTo>
                      <a:pt x="237" y="43"/>
                    </a:lnTo>
                    <a:lnTo>
                      <a:pt x="247" y="35"/>
                    </a:lnTo>
                    <a:lnTo>
                      <a:pt x="258" y="28"/>
                    </a:lnTo>
                    <a:lnTo>
                      <a:pt x="270" y="21"/>
                    </a:lnTo>
                    <a:lnTo>
                      <a:pt x="282" y="15"/>
                    </a:lnTo>
                    <a:lnTo>
                      <a:pt x="294" y="10"/>
                    </a:lnTo>
                    <a:lnTo>
                      <a:pt x="308" y="45"/>
                    </a:lnTo>
                    <a:close/>
                    <a:moveTo>
                      <a:pt x="167" y="167"/>
                    </a:moveTo>
                    <a:lnTo>
                      <a:pt x="147" y="190"/>
                    </a:lnTo>
                    <a:lnTo>
                      <a:pt x="128" y="212"/>
                    </a:lnTo>
                    <a:lnTo>
                      <a:pt x="118" y="222"/>
                    </a:lnTo>
                    <a:lnTo>
                      <a:pt x="108" y="232"/>
                    </a:lnTo>
                    <a:lnTo>
                      <a:pt x="98" y="241"/>
                    </a:lnTo>
                    <a:lnTo>
                      <a:pt x="86" y="250"/>
                    </a:lnTo>
                    <a:lnTo>
                      <a:pt x="65" y="220"/>
                    </a:lnTo>
                    <a:lnTo>
                      <a:pt x="74" y="212"/>
                    </a:lnTo>
                    <a:lnTo>
                      <a:pt x="83" y="203"/>
                    </a:lnTo>
                    <a:lnTo>
                      <a:pt x="93" y="195"/>
                    </a:lnTo>
                    <a:lnTo>
                      <a:pt x="102" y="186"/>
                    </a:lnTo>
                    <a:lnTo>
                      <a:pt x="119" y="164"/>
                    </a:lnTo>
                    <a:lnTo>
                      <a:pt x="138" y="143"/>
                    </a:lnTo>
                    <a:lnTo>
                      <a:pt x="167" y="167"/>
                    </a:lnTo>
                    <a:close/>
                    <a:moveTo>
                      <a:pt x="86" y="250"/>
                    </a:moveTo>
                    <a:lnTo>
                      <a:pt x="71" y="262"/>
                    </a:lnTo>
                    <a:lnTo>
                      <a:pt x="58" y="274"/>
                    </a:lnTo>
                    <a:lnTo>
                      <a:pt x="47" y="285"/>
                    </a:lnTo>
                    <a:lnTo>
                      <a:pt x="41" y="294"/>
                    </a:lnTo>
                    <a:lnTo>
                      <a:pt x="8" y="275"/>
                    </a:lnTo>
                    <a:lnTo>
                      <a:pt x="12" y="269"/>
                    </a:lnTo>
                    <a:lnTo>
                      <a:pt x="17" y="262"/>
                    </a:lnTo>
                    <a:lnTo>
                      <a:pt x="23" y="256"/>
                    </a:lnTo>
                    <a:lnTo>
                      <a:pt x="30" y="249"/>
                    </a:lnTo>
                    <a:lnTo>
                      <a:pt x="45" y="234"/>
                    </a:lnTo>
                    <a:lnTo>
                      <a:pt x="65" y="220"/>
                    </a:lnTo>
                    <a:lnTo>
                      <a:pt x="86" y="250"/>
                    </a:lnTo>
                    <a:close/>
                    <a:moveTo>
                      <a:pt x="41" y="294"/>
                    </a:moveTo>
                    <a:lnTo>
                      <a:pt x="38" y="299"/>
                    </a:lnTo>
                    <a:lnTo>
                      <a:pt x="37" y="303"/>
                    </a:lnTo>
                    <a:lnTo>
                      <a:pt x="0" y="307"/>
                    </a:lnTo>
                    <a:lnTo>
                      <a:pt x="0" y="300"/>
                    </a:lnTo>
                    <a:lnTo>
                      <a:pt x="1" y="292"/>
                    </a:lnTo>
                    <a:lnTo>
                      <a:pt x="4" y="284"/>
                    </a:lnTo>
                    <a:lnTo>
                      <a:pt x="8" y="275"/>
                    </a:lnTo>
                    <a:lnTo>
                      <a:pt x="41" y="294"/>
                    </a:lnTo>
                    <a:close/>
                    <a:moveTo>
                      <a:pt x="37" y="303"/>
                    </a:moveTo>
                    <a:lnTo>
                      <a:pt x="38" y="303"/>
                    </a:lnTo>
                    <a:lnTo>
                      <a:pt x="40" y="304"/>
                    </a:lnTo>
                    <a:lnTo>
                      <a:pt x="20" y="336"/>
                    </a:lnTo>
                    <a:lnTo>
                      <a:pt x="12" y="330"/>
                    </a:lnTo>
                    <a:lnTo>
                      <a:pt x="6" y="324"/>
                    </a:lnTo>
                    <a:lnTo>
                      <a:pt x="2" y="316"/>
                    </a:lnTo>
                    <a:lnTo>
                      <a:pt x="0" y="307"/>
                    </a:lnTo>
                    <a:lnTo>
                      <a:pt x="37" y="303"/>
                    </a:lnTo>
                    <a:close/>
                    <a:moveTo>
                      <a:pt x="40" y="304"/>
                    </a:moveTo>
                    <a:lnTo>
                      <a:pt x="44" y="307"/>
                    </a:lnTo>
                    <a:lnTo>
                      <a:pt x="50" y="309"/>
                    </a:lnTo>
                    <a:lnTo>
                      <a:pt x="58" y="310"/>
                    </a:lnTo>
                    <a:lnTo>
                      <a:pt x="67" y="311"/>
                    </a:lnTo>
                    <a:lnTo>
                      <a:pt x="63" y="350"/>
                    </a:lnTo>
                    <a:lnTo>
                      <a:pt x="49" y="347"/>
                    </a:lnTo>
                    <a:lnTo>
                      <a:pt x="38" y="344"/>
                    </a:lnTo>
                    <a:lnTo>
                      <a:pt x="28" y="340"/>
                    </a:lnTo>
                    <a:lnTo>
                      <a:pt x="20" y="336"/>
                    </a:lnTo>
                    <a:lnTo>
                      <a:pt x="40" y="304"/>
                    </a:lnTo>
                    <a:close/>
                    <a:moveTo>
                      <a:pt x="67" y="311"/>
                    </a:moveTo>
                    <a:lnTo>
                      <a:pt x="68" y="312"/>
                    </a:lnTo>
                    <a:lnTo>
                      <a:pt x="67" y="311"/>
                    </a:lnTo>
                    <a:lnTo>
                      <a:pt x="65" y="331"/>
                    </a:lnTo>
                    <a:lnTo>
                      <a:pt x="67" y="311"/>
                    </a:lnTo>
                    <a:close/>
                    <a:moveTo>
                      <a:pt x="67" y="311"/>
                    </a:moveTo>
                    <a:lnTo>
                      <a:pt x="83" y="314"/>
                    </a:lnTo>
                    <a:lnTo>
                      <a:pt x="102" y="314"/>
                    </a:lnTo>
                    <a:lnTo>
                      <a:pt x="125" y="312"/>
                    </a:lnTo>
                    <a:lnTo>
                      <a:pt x="147" y="311"/>
                    </a:lnTo>
                    <a:lnTo>
                      <a:pt x="149" y="350"/>
                    </a:lnTo>
                    <a:lnTo>
                      <a:pt x="125" y="351"/>
                    </a:lnTo>
                    <a:lnTo>
                      <a:pt x="102" y="351"/>
                    </a:lnTo>
                    <a:lnTo>
                      <a:pt x="81" y="351"/>
                    </a:lnTo>
                    <a:lnTo>
                      <a:pt x="63" y="350"/>
                    </a:lnTo>
                    <a:lnTo>
                      <a:pt x="67" y="311"/>
                    </a:lnTo>
                    <a:close/>
                    <a:moveTo>
                      <a:pt x="147" y="311"/>
                    </a:moveTo>
                    <a:lnTo>
                      <a:pt x="173" y="310"/>
                    </a:lnTo>
                    <a:lnTo>
                      <a:pt x="199" y="309"/>
                    </a:lnTo>
                    <a:lnTo>
                      <a:pt x="225" y="309"/>
                    </a:lnTo>
                    <a:lnTo>
                      <a:pt x="251" y="310"/>
                    </a:lnTo>
                    <a:lnTo>
                      <a:pt x="275" y="314"/>
                    </a:lnTo>
                    <a:lnTo>
                      <a:pt x="299" y="318"/>
                    </a:lnTo>
                    <a:lnTo>
                      <a:pt x="309" y="321"/>
                    </a:lnTo>
                    <a:lnTo>
                      <a:pt x="319" y="324"/>
                    </a:lnTo>
                    <a:lnTo>
                      <a:pt x="328" y="328"/>
                    </a:lnTo>
                    <a:lnTo>
                      <a:pt x="337" y="333"/>
                    </a:lnTo>
                    <a:lnTo>
                      <a:pt x="317" y="365"/>
                    </a:lnTo>
                    <a:lnTo>
                      <a:pt x="310" y="361"/>
                    </a:lnTo>
                    <a:lnTo>
                      <a:pt x="303" y="358"/>
                    </a:lnTo>
                    <a:lnTo>
                      <a:pt x="294" y="356"/>
                    </a:lnTo>
                    <a:lnTo>
                      <a:pt x="285" y="354"/>
                    </a:lnTo>
                    <a:lnTo>
                      <a:pt x="266" y="350"/>
                    </a:lnTo>
                    <a:lnTo>
                      <a:pt x="243" y="349"/>
                    </a:lnTo>
                    <a:lnTo>
                      <a:pt x="220" y="347"/>
                    </a:lnTo>
                    <a:lnTo>
                      <a:pt x="197" y="347"/>
                    </a:lnTo>
                    <a:lnTo>
                      <a:pt x="172" y="349"/>
                    </a:lnTo>
                    <a:lnTo>
                      <a:pt x="149" y="350"/>
                    </a:lnTo>
                    <a:lnTo>
                      <a:pt x="147" y="311"/>
                    </a:lnTo>
                    <a:close/>
                    <a:moveTo>
                      <a:pt x="337" y="333"/>
                    </a:moveTo>
                    <a:lnTo>
                      <a:pt x="338" y="334"/>
                    </a:lnTo>
                    <a:lnTo>
                      <a:pt x="338" y="333"/>
                    </a:lnTo>
                    <a:lnTo>
                      <a:pt x="327" y="350"/>
                    </a:lnTo>
                    <a:lnTo>
                      <a:pt x="337" y="333"/>
                    </a:lnTo>
                    <a:close/>
                    <a:moveTo>
                      <a:pt x="338" y="333"/>
                    </a:moveTo>
                    <a:lnTo>
                      <a:pt x="350" y="342"/>
                    </a:lnTo>
                    <a:lnTo>
                      <a:pt x="363" y="352"/>
                    </a:lnTo>
                    <a:lnTo>
                      <a:pt x="342" y="382"/>
                    </a:lnTo>
                    <a:lnTo>
                      <a:pt x="329" y="374"/>
                    </a:lnTo>
                    <a:lnTo>
                      <a:pt x="317" y="365"/>
                    </a:lnTo>
                    <a:lnTo>
                      <a:pt x="338" y="333"/>
                    </a:lnTo>
                    <a:close/>
                    <a:moveTo>
                      <a:pt x="363" y="352"/>
                    </a:moveTo>
                    <a:lnTo>
                      <a:pt x="380" y="364"/>
                    </a:lnTo>
                    <a:lnTo>
                      <a:pt x="397" y="375"/>
                    </a:lnTo>
                    <a:lnTo>
                      <a:pt x="415" y="386"/>
                    </a:lnTo>
                    <a:lnTo>
                      <a:pt x="433" y="394"/>
                    </a:lnTo>
                    <a:lnTo>
                      <a:pt x="442" y="397"/>
                    </a:lnTo>
                    <a:lnTo>
                      <a:pt x="452" y="399"/>
                    </a:lnTo>
                    <a:lnTo>
                      <a:pt x="461" y="400"/>
                    </a:lnTo>
                    <a:lnTo>
                      <a:pt x="470" y="401"/>
                    </a:lnTo>
                    <a:lnTo>
                      <a:pt x="481" y="400"/>
                    </a:lnTo>
                    <a:lnTo>
                      <a:pt x="491" y="399"/>
                    </a:lnTo>
                    <a:lnTo>
                      <a:pt x="500" y="396"/>
                    </a:lnTo>
                    <a:lnTo>
                      <a:pt x="512" y="391"/>
                    </a:lnTo>
                    <a:lnTo>
                      <a:pt x="527" y="425"/>
                    </a:lnTo>
                    <a:lnTo>
                      <a:pt x="514" y="431"/>
                    </a:lnTo>
                    <a:lnTo>
                      <a:pt x="499" y="435"/>
                    </a:lnTo>
                    <a:lnTo>
                      <a:pt x="487" y="438"/>
                    </a:lnTo>
                    <a:lnTo>
                      <a:pt x="474" y="439"/>
                    </a:lnTo>
                    <a:lnTo>
                      <a:pt x="461" y="439"/>
                    </a:lnTo>
                    <a:lnTo>
                      <a:pt x="449" y="437"/>
                    </a:lnTo>
                    <a:lnTo>
                      <a:pt x="437" y="435"/>
                    </a:lnTo>
                    <a:lnTo>
                      <a:pt x="426" y="432"/>
                    </a:lnTo>
                    <a:lnTo>
                      <a:pt x="415" y="427"/>
                    </a:lnTo>
                    <a:lnTo>
                      <a:pt x="404" y="422"/>
                    </a:lnTo>
                    <a:lnTo>
                      <a:pt x="392" y="416"/>
                    </a:lnTo>
                    <a:lnTo>
                      <a:pt x="382" y="410"/>
                    </a:lnTo>
                    <a:lnTo>
                      <a:pt x="361" y="397"/>
                    </a:lnTo>
                    <a:lnTo>
                      <a:pt x="342" y="382"/>
                    </a:lnTo>
                    <a:lnTo>
                      <a:pt x="363" y="352"/>
                    </a:lnTo>
                    <a:close/>
                    <a:moveTo>
                      <a:pt x="528" y="425"/>
                    </a:moveTo>
                    <a:lnTo>
                      <a:pt x="527" y="425"/>
                    </a:lnTo>
                    <a:lnTo>
                      <a:pt x="519" y="408"/>
                    </a:lnTo>
                    <a:lnTo>
                      <a:pt x="528" y="425"/>
                    </a:lnTo>
                    <a:close/>
                    <a:moveTo>
                      <a:pt x="511" y="392"/>
                    </a:moveTo>
                    <a:lnTo>
                      <a:pt x="531" y="379"/>
                    </a:lnTo>
                    <a:lnTo>
                      <a:pt x="551" y="367"/>
                    </a:lnTo>
                    <a:lnTo>
                      <a:pt x="570" y="354"/>
                    </a:lnTo>
                    <a:lnTo>
                      <a:pt x="590" y="340"/>
                    </a:lnTo>
                    <a:lnTo>
                      <a:pt x="611" y="371"/>
                    </a:lnTo>
                    <a:lnTo>
                      <a:pt x="592" y="385"/>
                    </a:lnTo>
                    <a:lnTo>
                      <a:pt x="571" y="399"/>
                    </a:lnTo>
                    <a:lnTo>
                      <a:pt x="550" y="412"/>
                    </a:lnTo>
                    <a:lnTo>
                      <a:pt x="528" y="425"/>
                    </a:lnTo>
                    <a:lnTo>
                      <a:pt x="511" y="392"/>
                    </a:lnTo>
                    <a:close/>
                    <a:moveTo>
                      <a:pt x="590" y="340"/>
                    </a:moveTo>
                    <a:lnTo>
                      <a:pt x="606" y="328"/>
                    </a:lnTo>
                    <a:lnTo>
                      <a:pt x="623" y="317"/>
                    </a:lnTo>
                    <a:lnTo>
                      <a:pt x="639" y="306"/>
                    </a:lnTo>
                    <a:lnTo>
                      <a:pt x="655" y="297"/>
                    </a:lnTo>
                    <a:lnTo>
                      <a:pt x="671" y="290"/>
                    </a:lnTo>
                    <a:lnTo>
                      <a:pt x="687" y="284"/>
                    </a:lnTo>
                    <a:lnTo>
                      <a:pt x="695" y="282"/>
                    </a:lnTo>
                    <a:lnTo>
                      <a:pt x="703" y="280"/>
                    </a:lnTo>
                    <a:lnTo>
                      <a:pt x="710" y="279"/>
                    </a:lnTo>
                    <a:lnTo>
                      <a:pt x="719" y="279"/>
                    </a:lnTo>
                    <a:lnTo>
                      <a:pt x="719" y="317"/>
                    </a:lnTo>
                    <a:lnTo>
                      <a:pt x="707" y="318"/>
                    </a:lnTo>
                    <a:lnTo>
                      <a:pt x="695" y="321"/>
                    </a:lnTo>
                    <a:lnTo>
                      <a:pt x="681" y="326"/>
                    </a:lnTo>
                    <a:lnTo>
                      <a:pt x="668" y="333"/>
                    </a:lnTo>
                    <a:lnTo>
                      <a:pt x="640" y="351"/>
                    </a:lnTo>
                    <a:lnTo>
                      <a:pt x="611" y="371"/>
                    </a:lnTo>
                    <a:lnTo>
                      <a:pt x="590" y="340"/>
                    </a:lnTo>
                    <a:close/>
                    <a:moveTo>
                      <a:pt x="719" y="279"/>
                    </a:moveTo>
                    <a:lnTo>
                      <a:pt x="749" y="279"/>
                    </a:lnTo>
                    <a:lnTo>
                      <a:pt x="785" y="276"/>
                    </a:lnTo>
                    <a:lnTo>
                      <a:pt x="819" y="274"/>
                    </a:lnTo>
                    <a:lnTo>
                      <a:pt x="848" y="272"/>
                    </a:lnTo>
                    <a:lnTo>
                      <a:pt x="852" y="309"/>
                    </a:lnTo>
                    <a:lnTo>
                      <a:pt x="823" y="312"/>
                    </a:lnTo>
                    <a:lnTo>
                      <a:pt x="786" y="315"/>
                    </a:lnTo>
                    <a:lnTo>
                      <a:pt x="750" y="316"/>
                    </a:lnTo>
                    <a:lnTo>
                      <a:pt x="719" y="317"/>
                    </a:lnTo>
                    <a:lnTo>
                      <a:pt x="719" y="279"/>
                    </a:lnTo>
                    <a:close/>
                    <a:moveTo>
                      <a:pt x="848" y="272"/>
                    </a:moveTo>
                    <a:lnTo>
                      <a:pt x="858" y="271"/>
                    </a:lnTo>
                    <a:lnTo>
                      <a:pt x="864" y="270"/>
                    </a:lnTo>
                    <a:lnTo>
                      <a:pt x="870" y="307"/>
                    </a:lnTo>
                    <a:lnTo>
                      <a:pt x="863" y="308"/>
                    </a:lnTo>
                    <a:lnTo>
                      <a:pt x="852" y="309"/>
                    </a:lnTo>
                    <a:lnTo>
                      <a:pt x="848" y="272"/>
                    </a:lnTo>
                    <a:close/>
                    <a:moveTo>
                      <a:pt x="864" y="270"/>
                    </a:moveTo>
                    <a:lnTo>
                      <a:pt x="869" y="270"/>
                    </a:lnTo>
                    <a:lnTo>
                      <a:pt x="873" y="271"/>
                    </a:lnTo>
                    <a:lnTo>
                      <a:pt x="877" y="273"/>
                    </a:lnTo>
                    <a:lnTo>
                      <a:pt x="880" y="275"/>
                    </a:lnTo>
                    <a:lnTo>
                      <a:pt x="882" y="280"/>
                    </a:lnTo>
                    <a:lnTo>
                      <a:pt x="884" y="283"/>
                    </a:lnTo>
                    <a:lnTo>
                      <a:pt x="885" y="287"/>
                    </a:lnTo>
                    <a:lnTo>
                      <a:pt x="885" y="292"/>
                    </a:lnTo>
                    <a:lnTo>
                      <a:pt x="885" y="295"/>
                    </a:lnTo>
                    <a:lnTo>
                      <a:pt x="884" y="299"/>
                    </a:lnTo>
                    <a:lnTo>
                      <a:pt x="882" y="302"/>
                    </a:lnTo>
                    <a:lnTo>
                      <a:pt x="879" y="305"/>
                    </a:lnTo>
                    <a:lnTo>
                      <a:pt x="876" y="306"/>
                    </a:lnTo>
                    <a:lnTo>
                      <a:pt x="872" y="307"/>
                    </a:lnTo>
                    <a:lnTo>
                      <a:pt x="868" y="306"/>
                    </a:lnTo>
                    <a:lnTo>
                      <a:pt x="862" y="303"/>
                    </a:lnTo>
                    <a:lnTo>
                      <a:pt x="880" y="270"/>
                    </a:lnTo>
                    <a:lnTo>
                      <a:pt x="890" y="277"/>
                    </a:lnTo>
                    <a:lnTo>
                      <a:pt x="898" y="283"/>
                    </a:lnTo>
                    <a:lnTo>
                      <a:pt x="900" y="286"/>
                    </a:lnTo>
                    <a:lnTo>
                      <a:pt x="901" y="289"/>
                    </a:lnTo>
                    <a:lnTo>
                      <a:pt x="902" y="291"/>
                    </a:lnTo>
                    <a:lnTo>
                      <a:pt x="901" y="293"/>
                    </a:lnTo>
                    <a:lnTo>
                      <a:pt x="900" y="296"/>
                    </a:lnTo>
                    <a:lnTo>
                      <a:pt x="898" y="298"/>
                    </a:lnTo>
                    <a:lnTo>
                      <a:pt x="896" y="300"/>
                    </a:lnTo>
                    <a:lnTo>
                      <a:pt x="891" y="301"/>
                    </a:lnTo>
                    <a:lnTo>
                      <a:pt x="882" y="304"/>
                    </a:lnTo>
                    <a:lnTo>
                      <a:pt x="870" y="307"/>
                    </a:lnTo>
                    <a:lnTo>
                      <a:pt x="864" y="270"/>
                    </a:lnTo>
                    <a:close/>
                    <a:moveTo>
                      <a:pt x="880" y="270"/>
                    </a:moveTo>
                    <a:lnTo>
                      <a:pt x="880" y="271"/>
                    </a:lnTo>
                    <a:lnTo>
                      <a:pt x="880" y="270"/>
                    </a:lnTo>
                    <a:lnTo>
                      <a:pt x="871" y="287"/>
                    </a:lnTo>
                    <a:lnTo>
                      <a:pt x="880" y="270"/>
                    </a:lnTo>
                    <a:close/>
                    <a:moveTo>
                      <a:pt x="862" y="303"/>
                    </a:moveTo>
                    <a:lnTo>
                      <a:pt x="863" y="304"/>
                    </a:lnTo>
                    <a:lnTo>
                      <a:pt x="865" y="305"/>
                    </a:lnTo>
                    <a:lnTo>
                      <a:pt x="869" y="267"/>
                    </a:lnTo>
                    <a:lnTo>
                      <a:pt x="875" y="269"/>
                    </a:lnTo>
                    <a:lnTo>
                      <a:pt x="880" y="270"/>
                    </a:lnTo>
                    <a:lnTo>
                      <a:pt x="862" y="303"/>
                    </a:lnTo>
                    <a:close/>
                    <a:moveTo>
                      <a:pt x="865" y="305"/>
                    </a:moveTo>
                    <a:lnTo>
                      <a:pt x="864" y="304"/>
                    </a:lnTo>
                    <a:lnTo>
                      <a:pt x="863" y="304"/>
                    </a:lnTo>
                    <a:lnTo>
                      <a:pt x="867" y="287"/>
                    </a:lnTo>
                    <a:lnTo>
                      <a:pt x="865" y="30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75" name="Freeform 2295">
                <a:extLst>
                  <a:ext uri="{FF2B5EF4-FFF2-40B4-BE49-F238E27FC236}">
                    <a16:creationId xmlns:a16="http://schemas.microsoft.com/office/drawing/2014/main" id="{B768DB22-AF74-4459-A29C-5C9EB6B658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2" y="3340"/>
                <a:ext cx="46" cy="22"/>
              </a:xfrm>
              <a:custGeom>
                <a:avLst/>
                <a:gdLst>
                  <a:gd name="T0" fmla="*/ 3 w 698"/>
                  <a:gd name="T1" fmla="*/ 1 h 335"/>
                  <a:gd name="T2" fmla="*/ 2 w 698"/>
                  <a:gd name="T3" fmla="*/ 1 h 335"/>
                  <a:gd name="T4" fmla="*/ 2 w 698"/>
                  <a:gd name="T5" fmla="*/ 1 h 335"/>
                  <a:gd name="T6" fmla="*/ 2 w 698"/>
                  <a:gd name="T7" fmla="*/ 1 h 335"/>
                  <a:gd name="T8" fmla="*/ 2 w 698"/>
                  <a:gd name="T9" fmla="*/ 0 h 335"/>
                  <a:gd name="T10" fmla="*/ 2 w 698"/>
                  <a:gd name="T11" fmla="*/ 0 h 335"/>
                  <a:gd name="T12" fmla="*/ 2 w 698"/>
                  <a:gd name="T13" fmla="*/ 0 h 335"/>
                  <a:gd name="T14" fmla="*/ 2 w 698"/>
                  <a:gd name="T15" fmla="*/ 0 h 335"/>
                  <a:gd name="T16" fmla="*/ 2 w 698"/>
                  <a:gd name="T17" fmla="*/ 0 h 335"/>
                  <a:gd name="T18" fmla="*/ 2 w 698"/>
                  <a:gd name="T19" fmla="*/ 0 h 335"/>
                  <a:gd name="T20" fmla="*/ 2 w 698"/>
                  <a:gd name="T21" fmla="*/ 0 h 335"/>
                  <a:gd name="T22" fmla="*/ 2 w 698"/>
                  <a:gd name="T23" fmla="*/ 0 h 335"/>
                  <a:gd name="T24" fmla="*/ 2 w 698"/>
                  <a:gd name="T25" fmla="*/ 0 h 335"/>
                  <a:gd name="T26" fmla="*/ 1 w 698"/>
                  <a:gd name="T27" fmla="*/ 0 h 335"/>
                  <a:gd name="T28" fmla="*/ 1 w 698"/>
                  <a:gd name="T29" fmla="*/ 0 h 335"/>
                  <a:gd name="T30" fmla="*/ 1 w 698"/>
                  <a:gd name="T31" fmla="*/ 0 h 335"/>
                  <a:gd name="T32" fmla="*/ 1 w 698"/>
                  <a:gd name="T33" fmla="*/ 0 h 335"/>
                  <a:gd name="T34" fmla="*/ 1 w 698"/>
                  <a:gd name="T35" fmla="*/ 0 h 335"/>
                  <a:gd name="T36" fmla="*/ 1 w 698"/>
                  <a:gd name="T37" fmla="*/ 0 h 335"/>
                  <a:gd name="T38" fmla="*/ 1 w 698"/>
                  <a:gd name="T39" fmla="*/ 0 h 335"/>
                  <a:gd name="T40" fmla="*/ 1 w 698"/>
                  <a:gd name="T41" fmla="*/ 0 h 335"/>
                  <a:gd name="T42" fmla="*/ 1 w 698"/>
                  <a:gd name="T43" fmla="*/ 0 h 335"/>
                  <a:gd name="T44" fmla="*/ 0 w 698"/>
                  <a:gd name="T45" fmla="*/ 0 h 335"/>
                  <a:gd name="T46" fmla="*/ 0 w 698"/>
                  <a:gd name="T47" fmla="*/ 0 h 335"/>
                  <a:gd name="T48" fmla="*/ 0 w 698"/>
                  <a:gd name="T49" fmla="*/ 0 h 335"/>
                  <a:gd name="T50" fmla="*/ 0 w 698"/>
                  <a:gd name="T51" fmla="*/ 0 h 335"/>
                  <a:gd name="T52" fmla="*/ 0 w 698"/>
                  <a:gd name="T53" fmla="*/ 0 h 335"/>
                  <a:gd name="T54" fmla="*/ 0 w 698"/>
                  <a:gd name="T55" fmla="*/ 0 h 335"/>
                  <a:gd name="T56" fmla="*/ 0 w 698"/>
                  <a:gd name="T57" fmla="*/ 1 h 335"/>
                  <a:gd name="T58" fmla="*/ 0 w 698"/>
                  <a:gd name="T59" fmla="*/ 1 h 335"/>
                  <a:gd name="T60" fmla="*/ 0 w 698"/>
                  <a:gd name="T61" fmla="*/ 1 h 335"/>
                  <a:gd name="T62" fmla="*/ 0 w 698"/>
                  <a:gd name="T63" fmla="*/ 1 h 335"/>
                  <a:gd name="T64" fmla="*/ 1 w 698"/>
                  <a:gd name="T65" fmla="*/ 1 h 335"/>
                  <a:gd name="T66" fmla="*/ 1 w 698"/>
                  <a:gd name="T67" fmla="*/ 1 h 335"/>
                  <a:gd name="T68" fmla="*/ 1 w 698"/>
                  <a:gd name="T69" fmla="*/ 1 h 335"/>
                  <a:gd name="T70" fmla="*/ 1 w 698"/>
                  <a:gd name="T71" fmla="*/ 1 h 335"/>
                  <a:gd name="T72" fmla="*/ 1 w 698"/>
                  <a:gd name="T73" fmla="*/ 1 h 335"/>
                  <a:gd name="T74" fmla="*/ 1 w 698"/>
                  <a:gd name="T75" fmla="*/ 1 h 335"/>
                  <a:gd name="T76" fmla="*/ 1 w 698"/>
                  <a:gd name="T77" fmla="*/ 1 h 335"/>
                  <a:gd name="T78" fmla="*/ 1 w 698"/>
                  <a:gd name="T79" fmla="*/ 1 h 335"/>
                  <a:gd name="T80" fmla="*/ 1 w 698"/>
                  <a:gd name="T81" fmla="*/ 1 h 335"/>
                  <a:gd name="T82" fmla="*/ 1 w 698"/>
                  <a:gd name="T83" fmla="*/ 1 h 335"/>
                  <a:gd name="T84" fmla="*/ 1 w 698"/>
                  <a:gd name="T85" fmla="*/ 1 h 335"/>
                  <a:gd name="T86" fmla="*/ 2 w 698"/>
                  <a:gd name="T87" fmla="*/ 1 h 335"/>
                  <a:gd name="T88" fmla="*/ 2 w 698"/>
                  <a:gd name="T89" fmla="*/ 1 h 335"/>
                  <a:gd name="T90" fmla="*/ 2 w 698"/>
                  <a:gd name="T91" fmla="*/ 1 h 335"/>
                  <a:gd name="T92" fmla="*/ 2 w 698"/>
                  <a:gd name="T93" fmla="*/ 1 h 335"/>
                  <a:gd name="T94" fmla="*/ 2 w 698"/>
                  <a:gd name="T95" fmla="*/ 1 h 335"/>
                  <a:gd name="T96" fmla="*/ 3 w 698"/>
                  <a:gd name="T97" fmla="*/ 1 h 335"/>
                  <a:gd name="T98" fmla="*/ 3 w 698"/>
                  <a:gd name="T99" fmla="*/ 1 h 335"/>
                  <a:gd name="T100" fmla="*/ 3 w 698"/>
                  <a:gd name="T101" fmla="*/ 1 h 335"/>
                  <a:gd name="T102" fmla="*/ 3 w 698"/>
                  <a:gd name="T103" fmla="*/ 1 h 335"/>
                  <a:gd name="T104" fmla="*/ 3 w 698"/>
                  <a:gd name="T105" fmla="*/ 1 h 335"/>
                  <a:gd name="T106" fmla="*/ 3 w 698"/>
                  <a:gd name="T107" fmla="*/ 1 h 335"/>
                  <a:gd name="T108" fmla="*/ 3 w 698"/>
                  <a:gd name="T109" fmla="*/ 1 h 335"/>
                  <a:gd name="T110" fmla="*/ 3 w 698"/>
                  <a:gd name="T111" fmla="*/ 1 h 335"/>
                  <a:gd name="T112" fmla="*/ 3 w 698"/>
                  <a:gd name="T113" fmla="*/ 1 h 33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698" h="335">
                    <a:moveTo>
                      <a:pt x="637" y="135"/>
                    </a:moveTo>
                    <a:lnTo>
                      <a:pt x="608" y="135"/>
                    </a:lnTo>
                    <a:lnTo>
                      <a:pt x="580" y="134"/>
                    </a:lnTo>
                    <a:lnTo>
                      <a:pt x="566" y="133"/>
                    </a:lnTo>
                    <a:lnTo>
                      <a:pt x="554" y="132"/>
                    </a:lnTo>
                    <a:lnTo>
                      <a:pt x="542" y="130"/>
                    </a:lnTo>
                    <a:lnTo>
                      <a:pt x="531" y="128"/>
                    </a:lnTo>
                    <a:lnTo>
                      <a:pt x="520" y="124"/>
                    </a:lnTo>
                    <a:lnTo>
                      <a:pt x="510" y="120"/>
                    </a:lnTo>
                    <a:lnTo>
                      <a:pt x="500" y="114"/>
                    </a:lnTo>
                    <a:lnTo>
                      <a:pt x="491" y="107"/>
                    </a:lnTo>
                    <a:lnTo>
                      <a:pt x="483" y="99"/>
                    </a:lnTo>
                    <a:lnTo>
                      <a:pt x="475" y="89"/>
                    </a:lnTo>
                    <a:lnTo>
                      <a:pt x="468" y="78"/>
                    </a:lnTo>
                    <a:lnTo>
                      <a:pt x="460" y="65"/>
                    </a:lnTo>
                    <a:lnTo>
                      <a:pt x="453" y="52"/>
                    </a:lnTo>
                    <a:lnTo>
                      <a:pt x="446" y="41"/>
                    </a:lnTo>
                    <a:lnTo>
                      <a:pt x="439" y="30"/>
                    </a:lnTo>
                    <a:lnTo>
                      <a:pt x="431" y="21"/>
                    </a:lnTo>
                    <a:lnTo>
                      <a:pt x="423" y="14"/>
                    </a:lnTo>
                    <a:lnTo>
                      <a:pt x="414" y="9"/>
                    </a:lnTo>
                    <a:lnTo>
                      <a:pt x="404" y="4"/>
                    </a:lnTo>
                    <a:lnTo>
                      <a:pt x="393" y="1"/>
                    </a:lnTo>
                    <a:lnTo>
                      <a:pt x="381" y="0"/>
                    </a:lnTo>
                    <a:lnTo>
                      <a:pt x="369" y="0"/>
                    </a:lnTo>
                    <a:lnTo>
                      <a:pt x="354" y="2"/>
                    </a:lnTo>
                    <a:lnTo>
                      <a:pt x="338" y="7"/>
                    </a:lnTo>
                    <a:lnTo>
                      <a:pt x="320" y="11"/>
                    </a:lnTo>
                    <a:lnTo>
                      <a:pt x="302" y="18"/>
                    </a:lnTo>
                    <a:lnTo>
                      <a:pt x="280" y="26"/>
                    </a:lnTo>
                    <a:lnTo>
                      <a:pt x="258" y="35"/>
                    </a:lnTo>
                    <a:lnTo>
                      <a:pt x="236" y="44"/>
                    </a:lnTo>
                    <a:lnTo>
                      <a:pt x="218" y="50"/>
                    </a:lnTo>
                    <a:lnTo>
                      <a:pt x="205" y="53"/>
                    </a:lnTo>
                    <a:lnTo>
                      <a:pt x="195" y="53"/>
                    </a:lnTo>
                    <a:lnTo>
                      <a:pt x="186" y="52"/>
                    </a:lnTo>
                    <a:lnTo>
                      <a:pt x="180" y="50"/>
                    </a:lnTo>
                    <a:lnTo>
                      <a:pt x="175" y="47"/>
                    </a:lnTo>
                    <a:lnTo>
                      <a:pt x="170" y="44"/>
                    </a:lnTo>
                    <a:lnTo>
                      <a:pt x="166" y="41"/>
                    </a:lnTo>
                    <a:lnTo>
                      <a:pt x="161" y="37"/>
                    </a:lnTo>
                    <a:lnTo>
                      <a:pt x="154" y="35"/>
                    </a:lnTo>
                    <a:lnTo>
                      <a:pt x="145" y="35"/>
                    </a:lnTo>
                    <a:lnTo>
                      <a:pt x="135" y="36"/>
                    </a:lnTo>
                    <a:lnTo>
                      <a:pt x="122" y="41"/>
                    </a:lnTo>
                    <a:lnTo>
                      <a:pt x="104" y="48"/>
                    </a:lnTo>
                    <a:lnTo>
                      <a:pt x="84" y="57"/>
                    </a:lnTo>
                    <a:lnTo>
                      <a:pt x="43" y="78"/>
                    </a:lnTo>
                    <a:lnTo>
                      <a:pt x="17" y="91"/>
                    </a:lnTo>
                    <a:lnTo>
                      <a:pt x="8" y="96"/>
                    </a:lnTo>
                    <a:lnTo>
                      <a:pt x="3" y="100"/>
                    </a:lnTo>
                    <a:lnTo>
                      <a:pt x="0" y="103"/>
                    </a:lnTo>
                    <a:lnTo>
                      <a:pt x="0" y="106"/>
                    </a:lnTo>
                    <a:lnTo>
                      <a:pt x="2" y="108"/>
                    </a:lnTo>
                    <a:lnTo>
                      <a:pt x="7" y="111"/>
                    </a:lnTo>
                    <a:lnTo>
                      <a:pt x="14" y="113"/>
                    </a:lnTo>
                    <a:lnTo>
                      <a:pt x="22" y="115"/>
                    </a:lnTo>
                    <a:lnTo>
                      <a:pt x="44" y="120"/>
                    </a:lnTo>
                    <a:lnTo>
                      <a:pt x="72" y="128"/>
                    </a:lnTo>
                    <a:lnTo>
                      <a:pt x="80" y="130"/>
                    </a:lnTo>
                    <a:lnTo>
                      <a:pt x="88" y="133"/>
                    </a:lnTo>
                    <a:lnTo>
                      <a:pt x="94" y="138"/>
                    </a:lnTo>
                    <a:lnTo>
                      <a:pt x="101" y="142"/>
                    </a:lnTo>
                    <a:lnTo>
                      <a:pt x="106" y="149"/>
                    </a:lnTo>
                    <a:lnTo>
                      <a:pt x="112" y="155"/>
                    </a:lnTo>
                    <a:lnTo>
                      <a:pt x="117" y="162"/>
                    </a:lnTo>
                    <a:lnTo>
                      <a:pt x="123" y="169"/>
                    </a:lnTo>
                    <a:lnTo>
                      <a:pt x="133" y="186"/>
                    </a:lnTo>
                    <a:lnTo>
                      <a:pt x="141" y="203"/>
                    </a:lnTo>
                    <a:lnTo>
                      <a:pt x="149" y="221"/>
                    </a:lnTo>
                    <a:lnTo>
                      <a:pt x="158" y="239"/>
                    </a:lnTo>
                    <a:lnTo>
                      <a:pt x="166" y="258"/>
                    </a:lnTo>
                    <a:lnTo>
                      <a:pt x="173" y="275"/>
                    </a:lnTo>
                    <a:lnTo>
                      <a:pt x="181" y="291"/>
                    </a:lnTo>
                    <a:lnTo>
                      <a:pt x="191" y="305"/>
                    </a:lnTo>
                    <a:lnTo>
                      <a:pt x="195" y="311"/>
                    </a:lnTo>
                    <a:lnTo>
                      <a:pt x="200" y="317"/>
                    </a:lnTo>
                    <a:lnTo>
                      <a:pt x="205" y="323"/>
                    </a:lnTo>
                    <a:lnTo>
                      <a:pt x="210" y="327"/>
                    </a:lnTo>
                    <a:lnTo>
                      <a:pt x="215" y="330"/>
                    </a:lnTo>
                    <a:lnTo>
                      <a:pt x="221" y="333"/>
                    </a:lnTo>
                    <a:lnTo>
                      <a:pt x="228" y="334"/>
                    </a:lnTo>
                    <a:lnTo>
                      <a:pt x="235" y="335"/>
                    </a:lnTo>
                    <a:lnTo>
                      <a:pt x="264" y="334"/>
                    </a:lnTo>
                    <a:lnTo>
                      <a:pt x="297" y="332"/>
                    </a:lnTo>
                    <a:lnTo>
                      <a:pt x="334" y="328"/>
                    </a:lnTo>
                    <a:lnTo>
                      <a:pt x="372" y="323"/>
                    </a:lnTo>
                    <a:lnTo>
                      <a:pt x="391" y="318"/>
                    </a:lnTo>
                    <a:lnTo>
                      <a:pt x="411" y="314"/>
                    </a:lnTo>
                    <a:lnTo>
                      <a:pt x="429" y="310"/>
                    </a:lnTo>
                    <a:lnTo>
                      <a:pt x="449" y="305"/>
                    </a:lnTo>
                    <a:lnTo>
                      <a:pt x="468" y="299"/>
                    </a:lnTo>
                    <a:lnTo>
                      <a:pt x="486" y="293"/>
                    </a:lnTo>
                    <a:lnTo>
                      <a:pt x="503" y="287"/>
                    </a:lnTo>
                    <a:lnTo>
                      <a:pt x="519" y="279"/>
                    </a:lnTo>
                    <a:lnTo>
                      <a:pt x="556" y="260"/>
                    </a:lnTo>
                    <a:lnTo>
                      <a:pt x="597" y="238"/>
                    </a:lnTo>
                    <a:lnTo>
                      <a:pt x="618" y="226"/>
                    </a:lnTo>
                    <a:lnTo>
                      <a:pt x="636" y="214"/>
                    </a:lnTo>
                    <a:lnTo>
                      <a:pt x="655" y="202"/>
                    </a:lnTo>
                    <a:lnTo>
                      <a:pt x="670" y="191"/>
                    </a:lnTo>
                    <a:lnTo>
                      <a:pt x="683" y="179"/>
                    </a:lnTo>
                    <a:lnTo>
                      <a:pt x="692" y="169"/>
                    </a:lnTo>
                    <a:lnTo>
                      <a:pt x="695" y="164"/>
                    </a:lnTo>
                    <a:lnTo>
                      <a:pt x="697" y="160"/>
                    </a:lnTo>
                    <a:lnTo>
                      <a:pt x="698" y="155"/>
                    </a:lnTo>
                    <a:lnTo>
                      <a:pt x="697" y="152"/>
                    </a:lnTo>
                    <a:lnTo>
                      <a:pt x="695" y="148"/>
                    </a:lnTo>
                    <a:lnTo>
                      <a:pt x="692" y="144"/>
                    </a:lnTo>
                    <a:lnTo>
                      <a:pt x="687" y="141"/>
                    </a:lnTo>
                    <a:lnTo>
                      <a:pt x="681" y="139"/>
                    </a:lnTo>
                    <a:lnTo>
                      <a:pt x="672" y="137"/>
                    </a:lnTo>
                    <a:lnTo>
                      <a:pt x="663" y="136"/>
                    </a:lnTo>
                    <a:lnTo>
                      <a:pt x="651" y="135"/>
                    </a:lnTo>
                    <a:lnTo>
                      <a:pt x="637" y="135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76" name="Freeform 2296">
                <a:extLst>
                  <a:ext uri="{FF2B5EF4-FFF2-40B4-BE49-F238E27FC236}">
                    <a16:creationId xmlns:a16="http://schemas.microsoft.com/office/drawing/2014/main" id="{8747A4BE-F1A5-4D82-A68F-91E5B164F85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91" y="3339"/>
                <a:ext cx="49" cy="25"/>
              </a:xfrm>
              <a:custGeom>
                <a:avLst/>
                <a:gdLst>
                  <a:gd name="T0" fmla="*/ 2 w 746"/>
                  <a:gd name="T1" fmla="*/ 1 h 371"/>
                  <a:gd name="T2" fmla="*/ 2 w 746"/>
                  <a:gd name="T3" fmla="*/ 1 h 371"/>
                  <a:gd name="T4" fmla="*/ 3 w 746"/>
                  <a:gd name="T5" fmla="*/ 1 h 371"/>
                  <a:gd name="T6" fmla="*/ 2 w 746"/>
                  <a:gd name="T7" fmla="*/ 1 h 371"/>
                  <a:gd name="T8" fmla="*/ 2 w 746"/>
                  <a:gd name="T9" fmla="*/ 0 h 371"/>
                  <a:gd name="T10" fmla="*/ 2 w 746"/>
                  <a:gd name="T11" fmla="*/ 1 h 371"/>
                  <a:gd name="T12" fmla="*/ 2 w 746"/>
                  <a:gd name="T13" fmla="*/ 0 h 371"/>
                  <a:gd name="T14" fmla="*/ 2 w 746"/>
                  <a:gd name="T15" fmla="*/ 0 h 371"/>
                  <a:gd name="T16" fmla="*/ 2 w 746"/>
                  <a:gd name="T17" fmla="*/ 0 h 371"/>
                  <a:gd name="T18" fmla="*/ 2 w 746"/>
                  <a:gd name="T19" fmla="*/ 0 h 371"/>
                  <a:gd name="T20" fmla="*/ 2 w 746"/>
                  <a:gd name="T21" fmla="*/ 0 h 371"/>
                  <a:gd name="T22" fmla="*/ 1 w 746"/>
                  <a:gd name="T23" fmla="*/ 0 h 371"/>
                  <a:gd name="T24" fmla="*/ 1 w 746"/>
                  <a:gd name="T25" fmla="*/ 0 h 371"/>
                  <a:gd name="T26" fmla="*/ 2 w 746"/>
                  <a:gd name="T27" fmla="*/ 0 h 371"/>
                  <a:gd name="T28" fmla="*/ 1 w 746"/>
                  <a:gd name="T29" fmla="*/ 0 h 371"/>
                  <a:gd name="T30" fmla="*/ 1 w 746"/>
                  <a:gd name="T31" fmla="*/ 0 h 371"/>
                  <a:gd name="T32" fmla="*/ 1 w 746"/>
                  <a:gd name="T33" fmla="*/ 0 h 371"/>
                  <a:gd name="T34" fmla="*/ 1 w 746"/>
                  <a:gd name="T35" fmla="*/ 0 h 371"/>
                  <a:gd name="T36" fmla="*/ 1 w 746"/>
                  <a:gd name="T37" fmla="*/ 0 h 371"/>
                  <a:gd name="T38" fmla="*/ 1 w 746"/>
                  <a:gd name="T39" fmla="*/ 0 h 371"/>
                  <a:gd name="T40" fmla="*/ 1 w 746"/>
                  <a:gd name="T41" fmla="*/ 0 h 371"/>
                  <a:gd name="T42" fmla="*/ 1 w 746"/>
                  <a:gd name="T43" fmla="*/ 0 h 371"/>
                  <a:gd name="T44" fmla="*/ 1 w 746"/>
                  <a:gd name="T45" fmla="*/ 0 h 371"/>
                  <a:gd name="T46" fmla="*/ 1 w 746"/>
                  <a:gd name="T47" fmla="*/ 0 h 371"/>
                  <a:gd name="T48" fmla="*/ 0 w 746"/>
                  <a:gd name="T49" fmla="*/ 0 h 371"/>
                  <a:gd name="T50" fmla="*/ 0 w 746"/>
                  <a:gd name="T51" fmla="*/ 1 h 371"/>
                  <a:gd name="T52" fmla="*/ 0 w 746"/>
                  <a:gd name="T53" fmla="*/ 1 h 371"/>
                  <a:gd name="T54" fmla="*/ 0 w 746"/>
                  <a:gd name="T55" fmla="*/ 0 h 371"/>
                  <a:gd name="T56" fmla="*/ 0 w 746"/>
                  <a:gd name="T57" fmla="*/ 0 h 371"/>
                  <a:gd name="T58" fmla="*/ 0 w 746"/>
                  <a:gd name="T59" fmla="*/ 1 h 371"/>
                  <a:gd name="T60" fmla="*/ 0 w 746"/>
                  <a:gd name="T61" fmla="*/ 1 h 371"/>
                  <a:gd name="T62" fmla="*/ 0 w 746"/>
                  <a:gd name="T63" fmla="*/ 1 h 371"/>
                  <a:gd name="T64" fmla="*/ 0 w 746"/>
                  <a:gd name="T65" fmla="*/ 1 h 371"/>
                  <a:gd name="T66" fmla="*/ 0 w 746"/>
                  <a:gd name="T67" fmla="*/ 1 h 371"/>
                  <a:gd name="T68" fmla="*/ 0 w 746"/>
                  <a:gd name="T69" fmla="*/ 1 h 371"/>
                  <a:gd name="T70" fmla="*/ 1 w 746"/>
                  <a:gd name="T71" fmla="*/ 1 h 371"/>
                  <a:gd name="T72" fmla="*/ 1 w 746"/>
                  <a:gd name="T73" fmla="*/ 1 h 371"/>
                  <a:gd name="T74" fmla="*/ 1 w 746"/>
                  <a:gd name="T75" fmla="*/ 1 h 371"/>
                  <a:gd name="T76" fmla="*/ 0 w 746"/>
                  <a:gd name="T77" fmla="*/ 1 h 371"/>
                  <a:gd name="T78" fmla="*/ 1 w 746"/>
                  <a:gd name="T79" fmla="*/ 1 h 371"/>
                  <a:gd name="T80" fmla="*/ 1 w 746"/>
                  <a:gd name="T81" fmla="*/ 1 h 371"/>
                  <a:gd name="T82" fmla="*/ 1 w 746"/>
                  <a:gd name="T83" fmla="*/ 1 h 371"/>
                  <a:gd name="T84" fmla="*/ 1 w 746"/>
                  <a:gd name="T85" fmla="*/ 2 h 371"/>
                  <a:gd name="T86" fmla="*/ 1 w 746"/>
                  <a:gd name="T87" fmla="*/ 2 h 371"/>
                  <a:gd name="T88" fmla="*/ 1 w 746"/>
                  <a:gd name="T89" fmla="*/ 1 h 371"/>
                  <a:gd name="T90" fmla="*/ 1 w 746"/>
                  <a:gd name="T91" fmla="*/ 1 h 371"/>
                  <a:gd name="T92" fmla="*/ 2 w 746"/>
                  <a:gd name="T93" fmla="*/ 2 h 371"/>
                  <a:gd name="T94" fmla="*/ 1 w 746"/>
                  <a:gd name="T95" fmla="*/ 2 h 371"/>
                  <a:gd name="T96" fmla="*/ 2 w 746"/>
                  <a:gd name="T97" fmla="*/ 1 h 371"/>
                  <a:gd name="T98" fmla="*/ 2 w 746"/>
                  <a:gd name="T99" fmla="*/ 1 h 371"/>
                  <a:gd name="T100" fmla="*/ 2 w 746"/>
                  <a:gd name="T101" fmla="*/ 2 h 371"/>
                  <a:gd name="T102" fmla="*/ 2 w 746"/>
                  <a:gd name="T103" fmla="*/ 1 h 371"/>
                  <a:gd name="T104" fmla="*/ 3 w 746"/>
                  <a:gd name="T105" fmla="*/ 1 h 371"/>
                  <a:gd name="T106" fmla="*/ 3 w 746"/>
                  <a:gd name="T107" fmla="*/ 1 h 371"/>
                  <a:gd name="T108" fmla="*/ 2 w 746"/>
                  <a:gd name="T109" fmla="*/ 1 h 371"/>
                  <a:gd name="T110" fmla="*/ 3 w 746"/>
                  <a:gd name="T111" fmla="*/ 1 h 371"/>
                  <a:gd name="T112" fmla="*/ 3 w 746"/>
                  <a:gd name="T113" fmla="*/ 1 h 371"/>
                  <a:gd name="T114" fmla="*/ 3 w 746"/>
                  <a:gd name="T115" fmla="*/ 1 h 371"/>
                  <a:gd name="T116" fmla="*/ 3 w 746"/>
                  <a:gd name="T117" fmla="*/ 1 h 371"/>
                  <a:gd name="T118" fmla="*/ 3 w 746"/>
                  <a:gd name="T119" fmla="*/ 1 h 371"/>
                  <a:gd name="T120" fmla="*/ 3 w 746"/>
                  <a:gd name="T121" fmla="*/ 1 h 37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46" h="371">
                    <a:moveTo>
                      <a:pt x="656" y="172"/>
                    </a:moveTo>
                    <a:lnTo>
                      <a:pt x="625" y="172"/>
                    </a:lnTo>
                    <a:lnTo>
                      <a:pt x="597" y="171"/>
                    </a:lnTo>
                    <a:lnTo>
                      <a:pt x="582" y="171"/>
                    </a:lnTo>
                    <a:lnTo>
                      <a:pt x="570" y="169"/>
                    </a:lnTo>
                    <a:lnTo>
                      <a:pt x="557" y="167"/>
                    </a:lnTo>
                    <a:lnTo>
                      <a:pt x="545" y="164"/>
                    </a:lnTo>
                    <a:lnTo>
                      <a:pt x="555" y="127"/>
                    </a:lnTo>
                    <a:lnTo>
                      <a:pt x="565" y="130"/>
                    </a:lnTo>
                    <a:lnTo>
                      <a:pt x="576" y="132"/>
                    </a:lnTo>
                    <a:lnTo>
                      <a:pt x="587" y="133"/>
                    </a:lnTo>
                    <a:lnTo>
                      <a:pt x="600" y="134"/>
                    </a:lnTo>
                    <a:lnTo>
                      <a:pt x="628" y="135"/>
                    </a:lnTo>
                    <a:lnTo>
                      <a:pt x="656" y="134"/>
                    </a:lnTo>
                    <a:lnTo>
                      <a:pt x="656" y="172"/>
                    </a:lnTo>
                    <a:close/>
                    <a:moveTo>
                      <a:pt x="545" y="164"/>
                    </a:moveTo>
                    <a:lnTo>
                      <a:pt x="532" y="159"/>
                    </a:lnTo>
                    <a:lnTo>
                      <a:pt x="520" y="154"/>
                    </a:lnTo>
                    <a:lnTo>
                      <a:pt x="509" y="148"/>
                    </a:lnTo>
                    <a:lnTo>
                      <a:pt x="499" y="140"/>
                    </a:lnTo>
                    <a:lnTo>
                      <a:pt x="489" y="131"/>
                    </a:lnTo>
                    <a:lnTo>
                      <a:pt x="479" y="119"/>
                    </a:lnTo>
                    <a:lnTo>
                      <a:pt x="471" y="106"/>
                    </a:lnTo>
                    <a:lnTo>
                      <a:pt x="463" y="91"/>
                    </a:lnTo>
                    <a:lnTo>
                      <a:pt x="496" y="74"/>
                    </a:lnTo>
                    <a:lnTo>
                      <a:pt x="502" y="85"/>
                    </a:lnTo>
                    <a:lnTo>
                      <a:pt x="508" y="95"/>
                    </a:lnTo>
                    <a:lnTo>
                      <a:pt x="515" y="103"/>
                    </a:lnTo>
                    <a:lnTo>
                      <a:pt x="523" y="110"/>
                    </a:lnTo>
                    <a:lnTo>
                      <a:pt x="530" y="116"/>
                    </a:lnTo>
                    <a:lnTo>
                      <a:pt x="538" y="120"/>
                    </a:lnTo>
                    <a:lnTo>
                      <a:pt x="546" y="124"/>
                    </a:lnTo>
                    <a:lnTo>
                      <a:pt x="555" y="127"/>
                    </a:lnTo>
                    <a:lnTo>
                      <a:pt x="545" y="164"/>
                    </a:lnTo>
                    <a:close/>
                    <a:moveTo>
                      <a:pt x="463" y="91"/>
                    </a:moveTo>
                    <a:lnTo>
                      <a:pt x="457" y="80"/>
                    </a:lnTo>
                    <a:lnTo>
                      <a:pt x="450" y="70"/>
                    </a:lnTo>
                    <a:lnTo>
                      <a:pt x="444" y="62"/>
                    </a:lnTo>
                    <a:lnTo>
                      <a:pt x="438" y="54"/>
                    </a:lnTo>
                    <a:lnTo>
                      <a:pt x="432" y="48"/>
                    </a:lnTo>
                    <a:lnTo>
                      <a:pt x="425" y="43"/>
                    </a:lnTo>
                    <a:lnTo>
                      <a:pt x="418" y="40"/>
                    </a:lnTo>
                    <a:lnTo>
                      <a:pt x="409" y="38"/>
                    </a:lnTo>
                    <a:lnTo>
                      <a:pt x="415" y="1"/>
                    </a:lnTo>
                    <a:lnTo>
                      <a:pt x="429" y="4"/>
                    </a:lnTo>
                    <a:lnTo>
                      <a:pt x="441" y="9"/>
                    </a:lnTo>
                    <a:lnTo>
                      <a:pt x="452" y="15"/>
                    </a:lnTo>
                    <a:lnTo>
                      <a:pt x="462" y="25"/>
                    </a:lnTo>
                    <a:lnTo>
                      <a:pt x="471" y="34"/>
                    </a:lnTo>
                    <a:lnTo>
                      <a:pt x="479" y="46"/>
                    </a:lnTo>
                    <a:lnTo>
                      <a:pt x="488" y="60"/>
                    </a:lnTo>
                    <a:lnTo>
                      <a:pt x="496" y="74"/>
                    </a:lnTo>
                    <a:lnTo>
                      <a:pt x="463" y="91"/>
                    </a:lnTo>
                    <a:close/>
                    <a:moveTo>
                      <a:pt x="409" y="38"/>
                    </a:moveTo>
                    <a:lnTo>
                      <a:pt x="399" y="37"/>
                    </a:lnTo>
                    <a:lnTo>
                      <a:pt x="387" y="38"/>
                    </a:lnTo>
                    <a:lnTo>
                      <a:pt x="374" y="40"/>
                    </a:lnTo>
                    <a:lnTo>
                      <a:pt x="360" y="43"/>
                    </a:lnTo>
                    <a:lnTo>
                      <a:pt x="343" y="47"/>
                    </a:lnTo>
                    <a:lnTo>
                      <a:pt x="325" y="53"/>
                    </a:lnTo>
                    <a:lnTo>
                      <a:pt x="305" y="62"/>
                    </a:lnTo>
                    <a:lnTo>
                      <a:pt x="284" y="71"/>
                    </a:lnTo>
                    <a:lnTo>
                      <a:pt x="268" y="36"/>
                    </a:lnTo>
                    <a:lnTo>
                      <a:pt x="293" y="26"/>
                    </a:lnTo>
                    <a:lnTo>
                      <a:pt x="316" y="17"/>
                    </a:lnTo>
                    <a:lnTo>
                      <a:pt x="336" y="10"/>
                    </a:lnTo>
                    <a:lnTo>
                      <a:pt x="355" y="5"/>
                    </a:lnTo>
                    <a:lnTo>
                      <a:pt x="372" y="2"/>
                    </a:lnTo>
                    <a:lnTo>
                      <a:pt x="388" y="0"/>
                    </a:lnTo>
                    <a:lnTo>
                      <a:pt x="402" y="0"/>
                    </a:lnTo>
                    <a:lnTo>
                      <a:pt x="415" y="1"/>
                    </a:lnTo>
                    <a:lnTo>
                      <a:pt x="409" y="38"/>
                    </a:lnTo>
                    <a:close/>
                    <a:moveTo>
                      <a:pt x="268" y="36"/>
                    </a:moveTo>
                    <a:lnTo>
                      <a:pt x="267" y="37"/>
                    </a:lnTo>
                    <a:lnTo>
                      <a:pt x="268" y="36"/>
                    </a:lnTo>
                    <a:lnTo>
                      <a:pt x="277" y="53"/>
                    </a:lnTo>
                    <a:lnTo>
                      <a:pt x="268" y="36"/>
                    </a:lnTo>
                    <a:close/>
                    <a:moveTo>
                      <a:pt x="284" y="71"/>
                    </a:moveTo>
                    <a:lnTo>
                      <a:pt x="259" y="80"/>
                    </a:lnTo>
                    <a:lnTo>
                      <a:pt x="238" y="86"/>
                    </a:lnTo>
                    <a:lnTo>
                      <a:pt x="230" y="88"/>
                    </a:lnTo>
                    <a:lnTo>
                      <a:pt x="223" y="89"/>
                    </a:lnTo>
                    <a:lnTo>
                      <a:pt x="216" y="90"/>
                    </a:lnTo>
                    <a:lnTo>
                      <a:pt x="210" y="90"/>
                    </a:lnTo>
                    <a:lnTo>
                      <a:pt x="199" y="88"/>
                    </a:lnTo>
                    <a:lnTo>
                      <a:pt x="191" y="85"/>
                    </a:lnTo>
                    <a:lnTo>
                      <a:pt x="184" y="81"/>
                    </a:lnTo>
                    <a:lnTo>
                      <a:pt x="178" y="77"/>
                    </a:lnTo>
                    <a:lnTo>
                      <a:pt x="201" y="47"/>
                    </a:lnTo>
                    <a:lnTo>
                      <a:pt x="204" y="49"/>
                    </a:lnTo>
                    <a:lnTo>
                      <a:pt x="208" y="51"/>
                    </a:lnTo>
                    <a:lnTo>
                      <a:pt x="212" y="52"/>
                    </a:lnTo>
                    <a:lnTo>
                      <a:pt x="218" y="52"/>
                    </a:lnTo>
                    <a:lnTo>
                      <a:pt x="226" y="51"/>
                    </a:lnTo>
                    <a:lnTo>
                      <a:pt x="237" y="48"/>
                    </a:lnTo>
                    <a:lnTo>
                      <a:pt x="251" y="43"/>
                    </a:lnTo>
                    <a:lnTo>
                      <a:pt x="268" y="36"/>
                    </a:lnTo>
                    <a:lnTo>
                      <a:pt x="284" y="71"/>
                    </a:lnTo>
                    <a:close/>
                    <a:moveTo>
                      <a:pt x="178" y="77"/>
                    </a:moveTo>
                    <a:lnTo>
                      <a:pt x="176" y="75"/>
                    </a:lnTo>
                    <a:lnTo>
                      <a:pt x="171" y="73"/>
                    </a:lnTo>
                    <a:lnTo>
                      <a:pt x="167" y="72"/>
                    </a:lnTo>
                    <a:lnTo>
                      <a:pt x="161" y="73"/>
                    </a:lnTo>
                    <a:lnTo>
                      <a:pt x="153" y="74"/>
                    </a:lnTo>
                    <a:lnTo>
                      <a:pt x="143" y="78"/>
                    </a:lnTo>
                    <a:lnTo>
                      <a:pt x="128" y="84"/>
                    </a:lnTo>
                    <a:lnTo>
                      <a:pt x="111" y="92"/>
                    </a:lnTo>
                    <a:lnTo>
                      <a:pt x="94" y="59"/>
                    </a:lnTo>
                    <a:lnTo>
                      <a:pt x="119" y="47"/>
                    </a:lnTo>
                    <a:lnTo>
                      <a:pt x="140" y="39"/>
                    </a:lnTo>
                    <a:lnTo>
                      <a:pt x="148" y="37"/>
                    </a:lnTo>
                    <a:lnTo>
                      <a:pt x="156" y="35"/>
                    </a:lnTo>
                    <a:lnTo>
                      <a:pt x="162" y="34"/>
                    </a:lnTo>
                    <a:lnTo>
                      <a:pt x="168" y="34"/>
                    </a:lnTo>
                    <a:lnTo>
                      <a:pt x="175" y="35"/>
                    </a:lnTo>
                    <a:lnTo>
                      <a:pt x="179" y="35"/>
                    </a:lnTo>
                    <a:lnTo>
                      <a:pt x="184" y="37"/>
                    </a:lnTo>
                    <a:lnTo>
                      <a:pt x="188" y="38"/>
                    </a:lnTo>
                    <a:lnTo>
                      <a:pt x="194" y="42"/>
                    </a:lnTo>
                    <a:lnTo>
                      <a:pt x="201" y="47"/>
                    </a:lnTo>
                    <a:lnTo>
                      <a:pt x="178" y="77"/>
                    </a:lnTo>
                    <a:close/>
                    <a:moveTo>
                      <a:pt x="111" y="92"/>
                    </a:moveTo>
                    <a:lnTo>
                      <a:pt x="92" y="100"/>
                    </a:lnTo>
                    <a:lnTo>
                      <a:pt x="77" y="105"/>
                    </a:lnTo>
                    <a:lnTo>
                      <a:pt x="63" y="108"/>
                    </a:lnTo>
                    <a:lnTo>
                      <a:pt x="52" y="109"/>
                    </a:lnTo>
                    <a:lnTo>
                      <a:pt x="44" y="110"/>
                    </a:lnTo>
                    <a:lnTo>
                      <a:pt x="38" y="111"/>
                    </a:lnTo>
                    <a:lnTo>
                      <a:pt x="37" y="112"/>
                    </a:lnTo>
                    <a:lnTo>
                      <a:pt x="36" y="113"/>
                    </a:lnTo>
                    <a:lnTo>
                      <a:pt x="36" y="114"/>
                    </a:lnTo>
                    <a:lnTo>
                      <a:pt x="36" y="116"/>
                    </a:lnTo>
                    <a:lnTo>
                      <a:pt x="3" y="133"/>
                    </a:lnTo>
                    <a:lnTo>
                      <a:pt x="1" y="129"/>
                    </a:lnTo>
                    <a:lnTo>
                      <a:pt x="0" y="124"/>
                    </a:lnTo>
                    <a:lnTo>
                      <a:pt x="0" y="120"/>
                    </a:lnTo>
                    <a:lnTo>
                      <a:pt x="1" y="116"/>
                    </a:lnTo>
                    <a:lnTo>
                      <a:pt x="3" y="113"/>
                    </a:lnTo>
                    <a:lnTo>
                      <a:pt x="6" y="109"/>
                    </a:lnTo>
                    <a:lnTo>
                      <a:pt x="10" y="105"/>
                    </a:lnTo>
                    <a:lnTo>
                      <a:pt x="15" y="101"/>
                    </a:lnTo>
                    <a:lnTo>
                      <a:pt x="28" y="92"/>
                    </a:lnTo>
                    <a:lnTo>
                      <a:pt x="46" y="83"/>
                    </a:lnTo>
                    <a:lnTo>
                      <a:pt x="68" y="72"/>
                    </a:lnTo>
                    <a:lnTo>
                      <a:pt x="94" y="59"/>
                    </a:lnTo>
                    <a:lnTo>
                      <a:pt x="111" y="92"/>
                    </a:lnTo>
                    <a:close/>
                    <a:moveTo>
                      <a:pt x="36" y="116"/>
                    </a:moveTo>
                    <a:lnTo>
                      <a:pt x="40" y="116"/>
                    </a:lnTo>
                    <a:lnTo>
                      <a:pt x="50" y="115"/>
                    </a:lnTo>
                    <a:lnTo>
                      <a:pt x="42" y="152"/>
                    </a:lnTo>
                    <a:lnTo>
                      <a:pt x="27" y="149"/>
                    </a:lnTo>
                    <a:lnTo>
                      <a:pt x="16" y="145"/>
                    </a:lnTo>
                    <a:lnTo>
                      <a:pt x="12" y="143"/>
                    </a:lnTo>
                    <a:lnTo>
                      <a:pt x="8" y="140"/>
                    </a:lnTo>
                    <a:lnTo>
                      <a:pt x="5" y="137"/>
                    </a:lnTo>
                    <a:lnTo>
                      <a:pt x="3" y="133"/>
                    </a:lnTo>
                    <a:lnTo>
                      <a:pt x="36" y="116"/>
                    </a:lnTo>
                    <a:close/>
                    <a:moveTo>
                      <a:pt x="50" y="115"/>
                    </a:moveTo>
                    <a:lnTo>
                      <a:pt x="59" y="117"/>
                    </a:lnTo>
                    <a:lnTo>
                      <a:pt x="72" y="120"/>
                    </a:lnTo>
                    <a:lnTo>
                      <a:pt x="84" y="123"/>
                    </a:lnTo>
                    <a:lnTo>
                      <a:pt x="97" y="127"/>
                    </a:lnTo>
                    <a:lnTo>
                      <a:pt x="86" y="164"/>
                    </a:lnTo>
                    <a:lnTo>
                      <a:pt x="73" y="159"/>
                    </a:lnTo>
                    <a:lnTo>
                      <a:pt x="61" y="156"/>
                    </a:lnTo>
                    <a:lnTo>
                      <a:pt x="50" y="154"/>
                    </a:lnTo>
                    <a:lnTo>
                      <a:pt x="42" y="152"/>
                    </a:lnTo>
                    <a:lnTo>
                      <a:pt x="50" y="115"/>
                    </a:lnTo>
                    <a:close/>
                    <a:moveTo>
                      <a:pt x="86" y="164"/>
                    </a:moveTo>
                    <a:lnTo>
                      <a:pt x="85" y="164"/>
                    </a:lnTo>
                    <a:lnTo>
                      <a:pt x="86" y="164"/>
                    </a:lnTo>
                    <a:lnTo>
                      <a:pt x="91" y="146"/>
                    </a:lnTo>
                    <a:lnTo>
                      <a:pt x="86" y="164"/>
                    </a:lnTo>
                    <a:close/>
                    <a:moveTo>
                      <a:pt x="96" y="127"/>
                    </a:moveTo>
                    <a:lnTo>
                      <a:pt x="106" y="131"/>
                    </a:lnTo>
                    <a:lnTo>
                      <a:pt x="114" y="135"/>
                    </a:lnTo>
                    <a:lnTo>
                      <a:pt x="122" y="139"/>
                    </a:lnTo>
                    <a:lnTo>
                      <a:pt x="130" y="145"/>
                    </a:lnTo>
                    <a:lnTo>
                      <a:pt x="138" y="151"/>
                    </a:lnTo>
                    <a:lnTo>
                      <a:pt x="144" y="158"/>
                    </a:lnTo>
                    <a:lnTo>
                      <a:pt x="150" y="166"/>
                    </a:lnTo>
                    <a:lnTo>
                      <a:pt x="156" y="174"/>
                    </a:lnTo>
                    <a:lnTo>
                      <a:pt x="166" y="192"/>
                    </a:lnTo>
                    <a:lnTo>
                      <a:pt x="177" y="211"/>
                    </a:lnTo>
                    <a:lnTo>
                      <a:pt x="186" y="230"/>
                    </a:lnTo>
                    <a:lnTo>
                      <a:pt x="194" y="251"/>
                    </a:lnTo>
                    <a:lnTo>
                      <a:pt x="160" y="265"/>
                    </a:lnTo>
                    <a:lnTo>
                      <a:pt x="153" y="249"/>
                    </a:lnTo>
                    <a:lnTo>
                      <a:pt x="145" y="231"/>
                    </a:lnTo>
                    <a:lnTo>
                      <a:pt x="138" y="216"/>
                    </a:lnTo>
                    <a:lnTo>
                      <a:pt x="128" y="201"/>
                    </a:lnTo>
                    <a:lnTo>
                      <a:pt x="119" y="188"/>
                    </a:lnTo>
                    <a:lnTo>
                      <a:pt x="110" y="177"/>
                    </a:lnTo>
                    <a:lnTo>
                      <a:pt x="105" y="173"/>
                    </a:lnTo>
                    <a:lnTo>
                      <a:pt x="98" y="169"/>
                    </a:lnTo>
                    <a:lnTo>
                      <a:pt x="92" y="166"/>
                    </a:lnTo>
                    <a:lnTo>
                      <a:pt x="86" y="164"/>
                    </a:lnTo>
                    <a:lnTo>
                      <a:pt x="96" y="127"/>
                    </a:lnTo>
                    <a:close/>
                    <a:moveTo>
                      <a:pt x="194" y="251"/>
                    </a:moveTo>
                    <a:lnTo>
                      <a:pt x="149" y="144"/>
                    </a:lnTo>
                    <a:lnTo>
                      <a:pt x="194" y="251"/>
                    </a:lnTo>
                    <a:lnTo>
                      <a:pt x="177" y="258"/>
                    </a:lnTo>
                    <a:lnTo>
                      <a:pt x="194" y="251"/>
                    </a:lnTo>
                    <a:close/>
                    <a:moveTo>
                      <a:pt x="194" y="251"/>
                    </a:moveTo>
                    <a:lnTo>
                      <a:pt x="201" y="266"/>
                    </a:lnTo>
                    <a:lnTo>
                      <a:pt x="208" y="282"/>
                    </a:lnTo>
                    <a:lnTo>
                      <a:pt x="215" y="296"/>
                    </a:lnTo>
                    <a:lnTo>
                      <a:pt x="222" y="309"/>
                    </a:lnTo>
                    <a:lnTo>
                      <a:pt x="229" y="319"/>
                    </a:lnTo>
                    <a:lnTo>
                      <a:pt x="236" y="327"/>
                    </a:lnTo>
                    <a:lnTo>
                      <a:pt x="240" y="329"/>
                    </a:lnTo>
                    <a:lnTo>
                      <a:pt x="245" y="332"/>
                    </a:lnTo>
                    <a:lnTo>
                      <a:pt x="250" y="333"/>
                    </a:lnTo>
                    <a:lnTo>
                      <a:pt x="254" y="333"/>
                    </a:lnTo>
                    <a:lnTo>
                      <a:pt x="254" y="371"/>
                    </a:lnTo>
                    <a:lnTo>
                      <a:pt x="245" y="370"/>
                    </a:lnTo>
                    <a:lnTo>
                      <a:pt x="236" y="369"/>
                    </a:lnTo>
                    <a:lnTo>
                      <a:pt x="229" y="366"/>
                    </a:lnTo>
                    <a:lnTo>
                      <a:pt x="222" y="362"/>
                    </a:lnTo>
                    <a:lnTo>
                      <a:pt x="215" y="358"/>
                    </a:lnTo>
                    <a:lnTo>
                      <a:pt x="209" y="352"/>
                    </a:lnTo>
                    <a:lnTo>
                      <a:pt x="202" y="346"/>
                    </a:lnTo>
                    <a:lnTo>
                      <a:pt x="197" y="339"/>
                    </a:lnTo>
                    <a:lnTo>
                      <a:pt x="187" y="323"/>
                    </a:lnTo>
                    <a:lnTo>
                      <a:pt x="178" y="306"/>
                    </a:lnTo>
                    <a:lnTo>
                      <a:pt x="168" y="286"/>
                    </a:lnTo>
                    <a:lnTo>
                      <a:pt x="160" y="265"/>
                    </a:lnTo>
                    <a:lnTo>
                      <a:pt x="194" y="251"/>
                    </a:lnTo>
                    <a:close/>
                    <a:moveTo>
                      <a:pt x="254" y="333"/>
                    </a:moveTo>
                    <a:lnTo>
                      <a:pt x="286" y="332"/>
                    </a:lnTo>
                    <a:lnTo>
                      <a:pt x="324" y="330"/>
                    </a:lnTo>
                    <a:lnTo>
                      <a:pt x="365" y="325"/>
                    </a:lnTo>
                    <a:lnTo>
                      <a:pt x="407" y="318"/>
                    </a:lnTo>
                    <a:lnTo>
                      <a:pt x="414" y="355"/>
                    </a:lnTo>
                    <a:lnTo>
                      <a:pt x="392" y="359"/>
                    </a:lnTo>
                    <a:lnTo>
                      <a:pt x="370" y="362"/>
                    </a:lnTo>
                    <a:lnTo>
                      <a:pt x="348" y="365"/>
                    </a:lnTo>
                    <a:lnTo>
                      <a:pt x="327" y="367"/>
                    </a:lnTo>
                    <a:lnTo>
                      <a:pt x="306" y="369"/>
                    </a:lnTo>
                    <a:lnTo>
                      <a:pt x="288" y="370"/>
                    </a:lnTo>
                    <a:lnTo>
                      <a:pt x="270" y="371"/>
                    </a:lnTo>
                    <a:lnTo>
                      <a:pt x="254" y="371"/>
                    </a:lnTo>
                    <a:lnTo>
                      <a:pt x="254" y="333"/>
                    </a:lnTo>
                    <a:close/>
                    <a:moveTo>
                      <a:pt x="407" y="318"/>
                    </a:moveTo>
                    <a:lnTo>
                      <a:pt x="440" y="311"/>
                    </a:lnTo>
                    <a:lnTo>
                      <a:pt x="472" y="302"/>
                    </a:lnTo>
                    <a:lnTo>
                      <a:pt x="488" y="297"/>
                    </a:lnTo>
                    <a:lnTo>
                      <a:pt x="502" y="292"/>
                    </a:lnTo>
                    <a:lnTo>
                      <a:pt x="516" y="286"/>
                    </a:lnTo>
                    <a:lnTo>
                      <a:pt x="531" y="280"/>
                    </a:lnTo>
                    <a:lnTo>
                      <a:pt x="546" y="314"/>
                    </a:lnTo>
                    <a:lnTo>
                      <a:pt x="532" y="321"/>
                    </a:lnTo>
                    <a:lnTo>
                      <a:pt x="516" y="327"/>
                    </a:lnTo>
                    <a:lnTo>
                      <a:pt x="500" y="332"/>
                    </a:lnTo>
                    <a:lnTo>
                      <a:pt x="483" y="337"/>
                    </a:lnTo>
                    <a:lnTo>
                      <a:pt x="449" y="347"/>
                    </a:lnTo>
                    <a:lnTo>
                      <a:pt x="414" y="355"/>
                    </a:lnTo>
                    <a:lnTo>
                      <a:pt x="407" y="318"/>
                    </a:lnTo>
                    <a:close/>
                    <a:moveTo>
                      <a:pt x="547" y="314"/>
                    </a:moveTo>
                    <a:lnTo>
                      <a:pt x="546" y="314"/>
                    </a:lnTo>
                    <a:lnTo>
                      <a:pt x="538" y="297"/>
                    </a:lnTo>
                    <a:lnTo>
                      <a:pt x="547" y="314"/>
                    </a:lnTo>
                    <a:close/>
                    <a:moveTo>
                      <a:pt x="530" y="280"/>
                    </a:moveTo>
                    <a:lnTo>
                      <a:pt x="566" y="261"/>
                    </a:lnTo>
                    <a:lnTo>
                      <a:pt x="606" y="240"/>
                    </a:lnTo>
                    <a:lnTo>
                      <a:pt x="627" y="228"/>
                    </a:lnTo>
                    <a:lnTo>
                      <a:pt x="645" y="217"/>
                    </a:lnTo>
                    <a:lnTo>
                      <a:pt x="663" y="205"/>
                    </a:lnTo>
                    <a:lnTo>
                      <a:pt x="677" y="193"/>
                    </a:lnTo>
                    <a:lnTo>
                      <a:pt x="701" y="223"/>
                    </a:lnTo>
                    <a:lnTo>
                      <a:pt x="684" y="236"/>
                    </a:lnTo>
                    <a:lnTo>
                      <a:pt x="667" y="248"/>
                    </a:lnTo>
                    <a:lnTo>
                      <a:pt x="647" y="260"/>
                    </a:lnTo>
                    <a:lnTo>
                      <a:pt x="625" y="272"/>
                    </a:lnTo>
                    <a:lnTo>
                      <a:pt x="584" y="294"/>
                    </a:lnTo>
                    <a:lnTo>
                      <a:pt x="547" y="314"/>
                    </a:lnTo>
                    <a:lnTo>
                      <a:pt x="530" y="280"/>
                    </a:lnTo>
                    <a:close/>
                    <a:moveTo>
                      <a:pt x="677" y="193"/>
                    </a:moveTo>
                    <a:lnTo>
                      <a:pt x="682" y="189"/>
                    </a:lnTo>
                    <a:lnTo>
                      <a:pt x="685" y="185"/>
                    </a:lnTo>
                    <a:lnTo>
                      <a:pt x="687" y="182"/>
                    </a:lnTo>
                    <a:lnTo>
                      <a:pt x="686" y="178"/>
                    </a:lnTo>
                    <a:lnTo>
                      <a:pt x="683" y="176"/>
                    </a:lnTo>
                    <a:lnTo>
                      <a:pt x="677" y="174"/>
                    </a:lnTo>
                    <a:lnTo>
                      <a:pt x="669" y="173"/>
                    </a:lnTo>
                    <a:lnTo>
                      <a:pt x="656" y="172"/>
                    </a:lnTo>
                    <a:lnTo>
                      <a:pt x="656" y="134"/>
                    </a:lnTo>
                    <a:lnTo>
                      <a:pt x="677" y="135"/>
                    </a:lnTo>
                    <a:lnTo>
                      <a:pt x="695" y="136"/>
                    </a:lnTo>
                    <a:lnTo>
                      <a:pt x="710" y="138"/>
                    </a:lnTo>
                    <a:lnTo>
                      <a:pt x="722" y="141"/>
                    </a:lnTo>
                    <a:lnTo>
                      <a:pt x="732" y="145"/>
                    </a:lnTo>
                    <a:lnTo>
                      <a:pt x="739" y="149"/>
                    </a:lnTo>
                    <a:lnTo>
                      <a:pt x="742" y="152"/>
                    </a:lnTo>
                    <a:lnTo>
                      <a:pt x="744" y="154"/>
                    </a:lnTo>
                    <a:lnTo>
                      <a:pt x="745" y="157"/>
                    </a:lnTo>
                    <a:lnTo>
                      <a:pt x="746" y="160"/>
                    </a:lnTo>
                    <a:lnTo>
                      <a:pt x="746" y="167"/>
                    </a:lnTo>
                    <a:lnTo>
                      <a:pt x="745" y="174"/>
                    </a:lnTo>
                    <a:lnTo>
                      <a:pt x="741" y="181"/>
                    </a:lnTo>
                    <a:lnTo>
                      <a:pt x="736" y="188"/>
                    </a:lnTo>
                    <a:lnTo>
                      <a:pt x="729" y="196"/>
                    </a:lnTo>
                    <a:lnTo>
                      <a:pt x="721" y="206"/>
                    </a:lnTo>
                    <a:lnTo>
                      <a:pt x="712" y="214"/>
                    </a:lnTo>
                    <a:lnTo>
                      <a:pt x="701" y="223"/>
                    </a:lnTo>
                    <a:lnTo>
                      <a:pt x="677" y="19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77" name="Freeform 2297">
                <a:extLst>
                  <a:ext uri="{FF2B5EF4-FFF2-40B4-BE49-F238E27FC236}">
                    <a16:creationId xmlns:a16="http://schemas.microsoft.com/office/drawing/2014/main" id="{3D7D023F-FE05-4D67-B9FE-15275552DE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3335"/>
                <a:ext cx="64" cy="28"/>
              </a:xfrm>
              <a:custGeom>
                <a:avLst/>
                <a:gdLst>
                  <a:gd name="T0" fmla="*/ 0 w 960"/>
                  <a:gd name="T1" fmla="*/ 1 h 427"/>
                  <a:gd name="T2" fmla="*/ 0 w 960"/>
                  <a:gd name="T3" fmla="*/ 0 h 427"/>
                  <a:gd name="T4" fmla="*/ 0 w 960"/>
                  <a:gd name="T5" fmla="*/ 0 h 427"/>
                  <a:gd name="T6" fmla="*/ 1 w 960"/>
                  <a:gd name="T7" fmla="*/ 0 h 427"/>
                  <a:gd name="T8" fmla="*/ 1 w 960"/>
                  <a:gd name="T9" fmla="*/ 0 h 427"/>
                  <a:gd name="T10" fmla="*/ 1 w 960"/>
                  <a:gd name="T11" fmla="*/ 0 h 427"/>
                  <a:gd name="T12" fmla="*/ 1 w 960"/>
                  <a:gd name="T13" fmla="*/ 0 h 427"/>
                  <a:gd name="T14" fmla="*/ 1 w 960"/>
                  <a:gd name="T15" fmla="*/ 0 h 427"/>
                  <a:gd name="T16" fmla="*/ 1 w 960"/>
                  <a:gd name="T17" fmla="*/ 0 h 427"/>
                  <a:gd name="T18" fmla="*/ 2 w 960"/>
                  <a:gd name="T19" fmla="*/ 0 h 427"/>
                  <a:gd name="T20" fmla="*/ 2 w 960"/>
                  <a:gd name="T21" fmla="*/ 0 h 427"/>
                  <a:gd name="T22" fmla="*/ 2 w 960"/>
                  <a:gd name="T23" fmla="*/ 0 h 427"/>
                  <a:gd name="T24" fmla="*/ 2 w 960"/>
                  <a:gd name="T25" fmla="*/ 0 h 427"/>
                  <a:gd name="T26" fmla="*/ 2 w 960"/>
                  <a:gd name="T27" fmla="*/ 0 h 427"/>
                  <a:gd name="T28" fmla="*/ 3 w 960"/>
                  <a:gd name="T29" fmla="*/ 0 h 427"/>
                  <a:gd name="T30" fmla="*/ 3 w 960"/>
                  <a:gd name="T31" fmla="*/ 0 h 427"/>
                  <a:gd name="T32" fmla="*/ 3 w 960"/>
                  <a:gd name="T33" fmla="*/ 0 h 427"/>
                  <a:gd name="T34" fmla="*/ 3 w 960"/>
                  <a:gd name="T35" fmla="*/ 0 h 427"/>
                  <a:gd name="T36" fmla="*/ 3 w 960"/>
                  <a:gd name="T37" fmla="*/ 0 h 427"/>
                  <a:gd name="T38" fmla="*/ 3 w 960"/>
                  <a:gd name="T39" fmla="*/ 0 h 427"/>
                  <a:gd name="T40" fmla="*/ 3 w 960"/>
                  <a:gd name="T41" fmla="*/ 0 h 427"/>
                  <a:gd name="T42" fmla="*/ 3 w 960"/>
                  <a:gd name="T43" fmla="*/ 0 h 427"/>
                  <a:gd name="T44" fmla="*/ 3 w 960"/>
                  <a:gd name="T45" fmla="*/ 1 h 427"/>
                  <a:gd name="T46" fmla="*/ 4 w 960"/>
                  <a:gd name="T47" fmla="*/ 1 h 427"/>
                  <a:gd name="T48" fmla="*/ 4 w 960"/>
                  <a:gd name="T49" fmla="*/ 2 h 427"/>
                  <a:gd name="T50" fmla="*/ 4 w 960"/>
                  <a:gd name="T51" fmla="*/ 2 h 427"/>
                  <a:gd name="T52" fmla="*/ 4 w 960"/>
                  <a:gd name="T53" fmla="*/ 2 h 427"/>
                  <a:gd name="T54" fmla="*/ 4 w 960"/>
                  <a:gd name="T55" fmla="*/ 2 h 427"/>
                  <a:gd name="T56" fmla="*/ 4 w 960"/>
                  <a:gd name="T57" fmla="*/ 2 h 427"/>
                  <a:gd name="T58" fmla="*/ 4 w 960"/>
                  <a:gd name="T59" fmla="*/ 2 h 427"/>
                  <a:gd name="T60" fmla="*/ 4 w 960"/>
                  <a:gd name="T61" fmla="*/ 2 h 427"/>
                  <a:gd name="T62" fmla="*/ 4 w 960"/>
                  <a:gd name="T63" fmla="*/ 2 h 427"/>
                  <a:gd name="T64" fmla="*/ 4 w 960"/>
                  <a:gd name="T65" fmla="*/ 2 h 427"/>
                  <a:gd name="T66" fmla="*/ 4 w 960"/>
                  <a:gd name="T67" fmla="*/ 2 h 427"/>
                  <a:gd name="T68" fmla="*/ 4 w 960"/>
                  <a:gd name="T69" fmla="*/ 2 h 427"/>
                  <a:gd name="T70" fmla="*/ 4 w 960"/>
                  <a:gd name="T71" fmla="*/ 2 h 427"/>
                  <a:gd name="T72" fmla="*/ 3 w 960"/>
                  <a:gd name="T73" fmla="*/ 1 h 427"/>
                  <a:gd name="T74" fmla="*/ 3 w 960"/>
                  <a:gd name="T75" fmla="*/ 1 h 427"/>
                  <a:gd name="T76" fmla="*/ 3 w 960"/>
                  <a:gd name="T77" fmla="*/ 1 h 427"/>
                  <a:gd name="T78" fmla="*/ 3 w 960"/>
                  <a:gd name="T79" fmla="*/ 1 h 427"/>
                  <a:gd name="T80" fmla="*/ 3 w 960"/>
                  <a:gd name="T81" fmla="*/ 1 h 427"/>
                  <a:gd name="T82" fmla="*/ 3 w 960"/>
                  <a:gd name="T83" fmla="*/ 1 h 427"/>
                  <a:gd name="T84" fmla="*/ 3 w 960"/>
                  <a:gd name="T85" fmla="*/ 1 h 427"/>
                  <a:gd name="T86" fmla="*/ 3 w 960"/>
                  <a:gd name="T87" fmla="*/ 1 h 427"/>
                  <a:gd name="T88" fmla="*/ 3 w 960"/>
                  <a:gd name="T89" fmla="*/ 1 h 427"/>
                  <a:gd name="T90" fmla="*/ 2 w 960"/>
                  <a:gd name="T91" fmla="*/ 1 h 427"/>
                  <a:gd name="T92" fmla="*/ 2 w 960"/>
                  <a:gd name="T93" fmla="*/ 1 h 427"/>
                  <a:gd name="T94" fmla="*/ 1 w 960"/>
                  <a:gd name="T95" fmla="*/ 1 h 427"/>
                  <a:gd name="T96" fmla="*/ 1 w 960"/>
                  <a:gd name="T97" fmla="*/ 1 h 427"/>
                  <a:gd name="T98" fmla="*/ 1 w 960"/>
                  <a:gd name="T99" fmla="*/ 1 h 427"/>
                  <a:gd name="T100" fmla="*/ 1 w 960"/>
                  <a:gd name="T101" fmla="*/ 1 h 427"/>
                  <a:gd name="T102" fmla="*/ 1 w 960"/>
                  <a:gd name="T103" fmla="*/ 1 h 427"/>
                  <a:gd name="T104" fmla="*/ 1 w 960"/>
                  <a:gd name="T105" fmla="*/ 1 h 427"/>
                  <a:gd name="T106" fmla="*/ 1 w 960"/>
                  <a:gd name="T107" fmla="*/ 1 h 427"/>
                  <a:gd name="T108" fmla="*/ 0 w 960"/>
                  <a:gd name="T109" fmla="*/ 1 h 427"/>
                  <a:gd name="T110" fmla="*/ 0 w 960"/>
                  <a:gd name="T111" fmla="*/ 1 h 427"/>
                  <a:gd name="T112" fmla="*/ 0 w 960"/>
                  <a:gd name="T113" fmla="*/ 1 h 427"/>
                  <a:gd name="T114" fmla="*/ 0 w 960"/>
                  <a:gd name="T115" fmla="*/ 1 h 427"/>
                  <a:gd name="T116" fmla="*/ 0 w 960"/>
                  <a:gd name="T117" fmla="*/ 1 h 427"/>
                  <a:gd name="T118" fmla="*/ 0 w 960"/>
                  <a:gd name="T119" fmla="*/ 1 h 427"/>
                  <a:gd name="T120" fmla="*/ 0 w 960"/>
                  <a:gd name="T121" fmla="*/ 1 h 427"/>
                  <a:gd name="T122" fmla="*/ 0 w 960"/>
                  <a:gd name="T123" fmla="*/ 1 h 427"/>
                  <a:gd name="T124" fmla="*/ 0 w 960"/>
                  <a:gd name="T125" fmla="*/ 1 h 42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960" h="427">
                    <a:moveTo>
                      <a:pt x="19" y="133"/>
                    </a:moveTo>
                    <a:lnTo>
                      <a:pt x="32" y="120"/>
                    </a:lnTo>
                    <a:lnTo>
                      <a:pt x="45" y="107"/>
                    </a:lnTo>
                    <a:lnTo>
                      <a:pt x="60" y="96"/>
                    </a:lnTo>
                    <a:lnTo>
                      <a:pt x="75" y="86"/>
                    </a:lnTo>
                    <a:lnTo>
                      <a:pt x="91" y="75"/>
                    </a:lnTo>
                    <a:lnTo>
                      <a:pt x="107" y="67"/>
                    </a:lnTo>
                    <a:lnTo>
                      <a:pt x="124" y="60"/>
                    </a:lnTo>
                    <a:lnTo>
                      <a:pt x="141" y="53"/>
                    </a:lnTo>
                    <a:lnTo>
                      <a:pt x="160" y="48"/>
                    </a:lnTo>
                    <a:lnTo>
                      <a:pt x="179" y="43"/>
                    </a:lnTo>
                    <a:lnTo>
                      <a:pt x="199" y="40"/>
                    </a:lnTo>
                    <a:lnTo>
                      <a:pt x="220" y="39"/>
                    </a:lnTo>
                    <a:lnTo>
                      <a:pt x="242" y="38"/>
                    </a:lnTo>
                    <a:lnTo>
                      <a:pt x="265" y="39"/>
                    </a:lnTo>
                    <a:lnTo>
                      <a:pt x="289" y="41"/>
                    </a:lnTo>
                    <a:lnTo>
                      <a:pt x="314" y="44"/>
                    </a:lnTo>
                    <a:lnTo>
                      <a:pt x="328" y="47"/>
                    </a:lnTo>
                    <a:lnTo>
                      <a:pt x="340" y="48"/>
                    </a:lnTo>
                    <a:lnTo>
                      <a:pt x="352" y="48"/>
                    </a:lnTo>
                    <a:lnTo>
                      <a:pt x="366" y="48"/>
                    </a:lnTo>
                    <a:lnTo>
                      <a:pt x="378" y="47"/>
                    </a:lnTo>
                    <a:lnTo>
                      <a:pt x="390" y="44"/>
                    </a:lnTo>
                    <a:lnTo>
                      <a:pt x="404" y="42"/>
                    </a:lnTo>
                    <a:lnTo>
                      <a:pt x="416" y="39"/>
                    </a:lnTo>
                    <a:lnTo>
                      <a:pt x="464" y="25"/>
                    </a:lnTo>
                    <a:lnTo>
                      <a:pt x="511" y="10"/>
                    </a:lnTo>
                    <a:lnTo>
                      <a:pt x="532" y="5"/>
                    </a:lnTo>
                    <a:lnTo>
                      <a:pt x="553" y="1"/>
                    </a:lnTo>
                    <a:lnTo>
                      <a:pt x="563" y="0"/>
                    </a:lnTo>
                    <a:lnTo>
                      <a:pt x="574" y="0"/>
                    </a:lnTo>
                    <a:lnTo>
                      <a:pt x="583" y="0"/>
                    </a:lnTo>
                    <a:lnTo>
                      <a:pt x="592" y="1"/>
                    </a:lnTo>
                    <a:lnTo>
                      <a:pt x="601" y="3"/>
                    </a:lnTo>
                    <a:lnTo>
                      <a:pt x="610" y="7"/>
                    </a:lnTo>
                    <a:lnTo>
                      <a:pt x="618" y="12"/>
                    </a:lnTo>
                    <a:lnTo>
                      <a:pt x="626" y="17"/>
                    </a:lnTo>
                    <a:lnTo>
                      <a:pt x="633" y="24"/>
                    </a:lnTo>
                    <a:lnTo>
                      <a:pt x="641" y="32"/>
                    </a:lnTo>
                    <a:lnTo>
                      <a:pt x="648" y="41"/>
                    </a:lnTo>
                    <a:lnTo>
                      <a:pt x="654" y="52"/>
                    </a:lnTo>
                    <a:lnTo>
                      <a:pt x="664" y="69"/>
                    </a:lnTo>
                    <a:lnTo>
                      <a:pt x="676" y="87"/>
                    </a:lnTo>
                    <a:lnTo>
                      <a:pt x="688" y="104"/>
                    </a:lnTo>
                    <a:lnTo>
                      <a:pt x="701" y="122"/>
                    </a:lnTo>
                    <a:lnTo>
                      <a:pt x="730" y="159"/>
                    </a:lnTo>
                    <a:lnTo>
                      <a:pt x="762" y="196"/>
                    </a:lnTo>
                    <a:lnTo>
                      <a:pt x="829" y="267"/>
                    </a:lnTo>
                    <a:lnTo>
                      <a:pt x="891" y="331"/>
                    </a:lnTo>
                    <a:lnTo>
                      <a:pt x="916" y="358"/>
                    </a:lnTo>
                    <a:lnTo>
                      <a:pt x="937" y="383"/>
                    </a:lnTo>
                    <a:lnTo>
                      <a:pt x="945" y="393"/>
                    </a:lnTo>
                    <a:lnTo>
                      <a:pt x="951" y="403"/>
                    </a:lnTo>
                    <a:lnTo>
                      <a:pt x="957" y="410"/>
                    </a:lnTo>
                    <a:lnTo>
                      <a:pt x="960" y="417"/>
                    </a:lnTo>
                    <a:lnTo>
                      <a:pt x="960" y="422"/>
                    </a:lnTo>
                    <a:lnTo>
                      <a:pt x="959" y="425"/>
                    </a:lnTo>
                    <a:lnTo>
                      <a:pt x="953" y="427"/>
                    </a:lnTo>
                    <a:lnTo>
                      <a:pt x="947" y="427"/>
                    </a:lnTo>
                    <a:lnTo>
                      <a:pt x="938" y="426"/>
                    </a:lnTo>
                    <a:lnTo>
                      <a:pt x="925" y="423"/>
                    </a:lnTo>
                    <a:lnTo>
                      <a:pt x="909" y="418"/>
                    </a:lnTo>
                    <a:lnTo>
                      <a:pt x="891" y="411"/>
                    </a:lnTo>
                    <a:lnTo>
                      <a:pt x="875" y="404"/>
                    </a:lnTo>
                    <a:lnTo>
                      <a:pt x="861" y="397"/>
                    </a:lnTo>
                    <a:lnTo>
                      <a:pt x="847" y="390"/>
                    </a:lnTo>
                    <a:lnTo>
                      <a:pt x="836" y="383"/>
                    </a:lnTo>
                    <a:lnTo>
                      <a:pt x="826" y="377"/>
                    </a:lnTo>
                    <a:lnTo>
                      <a:pt x="817" y="370"/>
                    </a:lnTo>
                    <a:lnTo>
                      <a:pt x="808" y="364"/>
                    </a:lnTo>
                    <a:lnTo>
                      <a:pt x="801" y="357"/>
                    </a:lnTo>
                    <a:lnTo>
                      <a:pt x="789" y="345"/>
                    </a:lnTo>
                    <a:lnTo>
                      <a:pt x="779" y="333"/>
                    </a:lnTo>
                    <a:lnTo>
                      <a:pt x="772" y="321"/>
                    </a:lnTo>
                    <a:lnTo>
                      <a:pt x="765" y="311"/>
                    </a:lnTo>
                    <a:lnTo>
                      <a:pt x="760" y="301"/>
                    </a:lnTo>
                    <a:lnTo>
                      <a:pt x="753" y="292"/>
                    </a:lnTo>
                    <a:lnTo>
                      <a:pt x="746" y="283"/>
                    </a:lnTo>
                    <a:lnTo>
                      <a:pt x="736" y="275"/>
                    </a:lnTo>
                    <a:lnTo>
                      <a:pt x="731" y="272"/>
                    </a:lnTo>
                    <a:lnTo>
                      <a:pt x="725" y="269"/>
                    </a:lnTo>
                    <a:lnTo>
                      <a:pt x="718" y="266"/>
                    </a:lnTo>
                    <a:lnTo>
                      <a:pt x="709" y="264"/>
                    </a:lnTo>
                    <a:lnTo>
                      <a:pt x="690" y="259"/>
                    </a:lnTo>
                    <a:lnTo>
                      <a:pt x="665" y="255"/>
                    </a:lnTo>
                    <a:lnTo>
                      <a:pt x="651" y="254"/>
                    </a:lnTo>
                    <a:lnTo>
                      <a:pt x="636" y="254"/>
                    </a:lnTo>
                    <a:lnTo>
                      <a:pt x="621" y="254"/>
                    </a:lnTo>
                    <a:lnTo>
                      <a:pt x="606" y="257"/>
                    </a:lnTo>
                    <a:lnTo>
                      <a:pt x="573" y="261"/>
                    </a:lnTo>
                    <a:lnTo>
                      <a:pt x="539" y="267"/>
                    </a:lnTo>
                    <a:lnTo>
                      <a:pt x="469" y="282"/>
                    </a:lnTo>
                    <a:lnTo>
                      <a:pt x="398" y="299"/>
                    </a:lnTo>
                    <a:lnTo>
                      <a:pt x="363" y="306"/>
                    </a:lnTo>
                    <a:lnTo>
                      <a:pt x="330" y="312"/>
                    </a:lnTo>
                    <a:lnTo>
                      <a:pt x="313" y="315"/>
                    </a:lnTo>
                    <a:lnTo>
                      <a:pt x="297" y="317"/>
                    </a:lnTo>
                    <a:lnTo>
                      <a:pt x="281" y="318"/>
                    </a:lnTo>
                    <a:lnTo>
                      <a:pt x="266" y="318"/>
                    </a:lnTo>
                    <a:lnTo>
                      <a:pt x="251" y="318"/>
                    </a:lnTo>
                    <a:lnTo>
                      <a:pt x="237" y="318"/>
                    </a:lnTo>
                    <a:lnTo>
                      <a:pt x="224" y="316"/>
                    </a:lnTo>
                    <a:lnTo>
                      <a:pt x="210" y="313"/>
                    </a:lnTo>
                    <a:lnTo>
                      <a:pt x="198" y="310"/>
                    </a:lnTo>
                    <a:lnTo>
                      <a:pt x="187" y="305"/>
                    </a:lnTo>
                    <a:lnTo>
                      <a:pt x="176" y="300"/>
                    </a:lnTo>
                    <a:lnTo>
                      <a:pt x="166" y="293"/>
                    </a:lnTo>
                    <a:lnTo>
                      <a:pt x="147" y="278"/>
                    </a:lnTo>
                    <a:lnTo>
                      <a:pt x="129" y="266"/>
                    </a:lnTo>
                    <a:lnTo>
                      <a:pt x="110" y="254"/>
                    </a:lnTo>
                    <a:lnTo>
                      <a:pt x="93" y="243"/>
                    </a:lnTo>
                    <a:lnTo>
                      <a:pt x="59" y="225"/>
                    </a:lnTo>
                    <a:lnTo>
                      <a:pt x="31" y="207"/>
                    </a:lnTo>
                    <a:lnTo>
                      <a:pt x="21" y="199"/>
                    </a:lnTo>
                    <a:lnTo>
                      <a:pt x="12" y="191"/>
                    </a:lnTo>
                    <a:lnTo>
                      <a:pt x="7" y="187"/>
                    </a:lnTo>
                    <a:lnTo>
                      <a:pt x="5" y="182"/>
                    </a:lnTo>
                    <a:lnTo>
                      <a:pt x="2" y="178"/>
                    </a:lnTo>
                    <a:lnTo>
                      <a:pt x="1" y="174"/>
                    </a:lnTo>
                    <a:lnTo>
                      <a:pt x="0" y="169"/>
                    </a:lnTo>
                    <a:lnTo>
                      <a:pt x="0" y="165"/>
                    </a:lnTo>
                    <a:lnTo>
                      <a:pt x="1" y="160"/>
                    </a:lnTo>
                    <a:lnTo>
                      <a:pt x="3" y="155"/>
                    </a:lnTo>
                    <a:lnTo>
                      <a:pt x="5" y="150"/>
                    </a:lnTo>
                    <a:lnTo>
                      <a:pt x="8" y="144"/>
                    </a:lnTo>
                    <a:lnTo>
                      <a:pt x="14" y="139"/>
                    </a:lnTo>
                    <a:lnTo>
                      <a:pt x="19" y="133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78" name="Freeform 2298">
                <a:extLst>
                  <a:ext uri="{FF2B5EF4-FFF2-40B4-BE49-F238E27FC236}">
                    <a16:creationId xmlns:a16="http://schemas.microsoft.com/office/drawing/2014/main" id="{386A3DF3-291A-4BB7-A188-E29DCBC30D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12" y="3334"/>
                <a:ext cx="66" cy="31"/>
              </a:xfrm>
              <a:custGeom>
                <a:avLst/>
                <a:gdLst>
                  <a:gd name="T0" fmla="*/ 0 w 998"/>
                  <a:gd name="T1" fmla="*/ 0 h 464"/>
                  <a:gd name="T2" fmla="*/ 1 w 998"/>
                  <a:gd name="T3" fmla="*/ 0 h 464"/>
                  <a:gd name="T4" fmla="*/ 0 w 998"/>
                  <a:gd name="T5" fmla="*/ 1 h 464"/>
                  <a:gd name="T6" fmla="*/ 1 w 998"/>
                  <a:gd name="T7" fmla="*/ 0 h 464"/>
                  <a:gd name="T8" fmla="*/ 1 w 998"/>
                  <a:gd name="T9" fmla="*/ 0 h 464"/>
                  <a:gd name="T10" fmla="*/ 1 w 998"/>
                  <a:gd name="T11" fmla="*/ 0 h 464"/>
                  <a:gd name="T12" fmla="*/ 1 w 998"/>
                  <a:gd name="T13" fmla="*/ 0 h 464"/>
                  <a:gd name="T14" fmla="*/ 2 w 998"/>
                  <a:gd name="T15" fmla="*/ 0 h 464"/>
                  <a:gd name="T16" fmla="*/ 2 w 998"/>
                  <a:gd name="T17" fmla="*/ 0 h 464"/>
                  <a:gd name="T18" fmla="*/ 2 w 998"/>
                  <a:gd name="T19" fmla="*/ 0 h 464"/>
                  <a:gd name="T20" fmla="*/ 1 w 998"/>
                  <a:gd name="T21" fmla="*/ 0 h 464"/>
                  <a:gd name="T22" fmla="*/ 3 w 998"/>
                  <a:gd name="T23" fmla="*/ 0 h 464"/>
                  <a:gd name="T24" fmla="*/ 3 w 998"/>
                  <a:gd name="T25" fmla="*/ 0 h 464"/>
                  <a:gd name="T26" fmla="*/ 3 w 998"/>
                  <a:gd name="T27" fmla="*/ 0 h 464"/>
                  <a:gd name="T28" fmla="*/ 3 w 998"/>
                  <a:gd name="T29" fmla="*/ 0 h 464"/>
                  <a:gd name="T30" fmla="*/ 2 w 998"/>
                  <a:gd name="T31" fmla="*/ 0 h 464"/>
                  <a:gd name="T32" fmla="*/ 3 w 998"/>
                  <a:gd name="T33" fmla="*/ 0 h 464"/>
                  <a:gd name="T34" fmla="*/ 4 w 998"/>
                  <a:gd name="T35" fmla="*/ 1 h 464"/>
                  <a:gd name="T36" fmla="*/ 4 w 998"/>
                  <a:gd name="T37" fmla="*/ 1 h 464"/>
                  <a:gd name="T38" fmla="*/ 3 w 998"/>
                  <a:gd name="T39" fmla="*/ 0 h 464"/>
                  <a:gd name="T40" fmla="*/ 4 w 998"/>
                  <a:gd name="T41" fmla="*/ 2 h 464"/>
                  <a:gd name="T42" fmla="*/ 4 w 998"/>
                  <a:gd name="T43" fmla="*/ 2 h 464"/>
                  <a:gd name="T44" fmla="*/ 4 w 998"/>
                  <a:gd name="T45" fmla="*/ 2 h 464"/>
                  <a:gd name="T46" fmla="*/ 4 w 998"/>
                  <a:gd name="T47" fmla="*/ 1 h 464"/>
                  <a:gd name="T48" fmla="*/ 4 w 998"/>
                  <a:gd name="T49" fmla="*/ 2 h 464"/>
                  <a:gd name="T50" fmla="*/ 4 w 998"/>
                  <a:gd name="T51" fmla="*/ 2 h 464"/>
                  <a:gd name="T52" fmla="*/ 4 w 998"/>
                  <a:gd name="T53" fmla="*/ 2 h 464"/>
                  <a:gd name="T54" fmla="*/ 4 w 998"/>
                  <a:gd name="T55" fmla="*/ 2 h 464"/>
                  <a:gd name="T56" fmla="*/ 4 w 998"/>
                  <a:gd name="T57" fmla="*/ 2 h 464"/>
                  <a:gd name="T58" fmla="*/ 3 w 998"/>
                  <a:gd name="T59" fmla="*/ 2 h 464"/>
                  <a:gd name="T60" fmla="*/ 4 w 998"/>
                  <a:gd name="T61" fmla="*/ 2 h 464"/>
                  <a:gd name="T62" fmla="*/ 4 w 998"/>
                  <a:gd name="T63" fmla="*/ 2 h 464"/>
                  <a:gd name="T64" fmla="*/ 3 w 998"/>
                  <a:gd name="T65" fmla="*/ 1 h 464"/>
                  <a:gd name="T66" fmla="*/ 3 w 998"/>
                  <a:gd name="T67" fmla="*/ 1 h 464"/>
                  <a:gd name="T68" fmla="*/ 3 w 998"/>
                  <a:gd name="T69" fmla="*/ 1 h 464"/>
                  <a:gd name="T70" fmla="*/ 4 w 998"/>
                  <a:gd name="T71" fmla="*/ 1 h 464"/>
                  <a:gd name="T72" fmla="*/ 3 w 998"/>
                  <a:gd name="T73" fmla="*/ 1 h 464"/>
                  <a:gd name="T74" fmla="*/ 3 w 998"/>
                  <a:gd name="T75" fmla="*/ 1 h 464"/>
                  <a:gd name="T76" fmla="*/ 2 w 998"/>
                  <a:gd name="T77" fmla="*/ 1 h 464"/>
                  <a:gd name="T78" fmla="*/ 3 w 998"/>
                  <a:gd name="T79" fmla="*/ 1 h 464"/>
                  <a:gd name="T80" fmla="*/ 2 w 998"/>
                  <a:gd name="T81" fmla="*/ 1 h 464"/>
                  <a:gd name="T82" fmla="*/ 1 w 998"/>
                  <a:gd name="T83" fmla="*/ 2 h 464"/>
                  <a:gd name="T84" fmla="*/ 1 w 998"/>
                  <a:gd name="T85" fmla="*/ 2 h 464"/>
                  <a:gd name="T86" fmla="*/ 1 w 998"/>
                  <a:gd name="T87" fmla="*/ 1 h 464"/>
                  <a:gd name="T88" fmla="*/ 1 w 998"/>
                  <a:gd name="T89" fmla="*/ 1 h 464"/>
                  <a:gd name="T90" fmla="*/ 2 w 998"/>
                  <a:gd name="T91" fmla="*/ 1 h 464"/>
                  <a:gd name="T92" fmla="*/ 1 w 998"/>
                  <a:gd name="T93" fmla="*/ 1 h 464"/>
                  <a:gd name="T94" fmla="*/ 0 w 998"/>
                  <a:gd name="T95" fmla="*/ 1 h 464"/>
                  <a:gd name="T96" fmla="*/ 0 w 998"/>
                  <a:gd name="T97" fmla="*/ 1 h 464"/>
                  <a:gd name="T98" fmla="*/ 0 w 998"/>
                  <a:gd name="T99" fmla="*/ 1 h 464"/>
                  <a:gd name="T100" fmla="*/ 0 w 998"/>
                  <a:gd name="T101" fmla="*/ 1 h 464"/>
                  <a:gd name="T102" fmla="*/ 0 w 998"/>
                  <a:gd name="T103" fmla="*/ 1 h 464"/>
                  <a:gd name="T104" fmla="*/ 0 w 998"/>
                  <a:gd name="T105" fmla="*/ 1 h 464"/>
                  <a:gd name="T106" fmla="*/ 0 w 998"/>
                  <a:gd name="T107" fmla="*/ 1 h 464"/>
                  <a:gd name="T108" fmla="*/ 0 w 998"/>
                  <a:gd name="T109" fmla="*/ 1 h 46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998" h="464">
                    <a:moveTo>
                      <a:pt x="25" y="140"/>
                    </a:moveTo>
                    <a:lnTo>
                      <a:pt x="39" y="125"/>
                    </a:lnTo>
                    <a:lnTo>
                      <a:pt x="54" y="112"/>
                    </a:lnTo>
                    <a:lnTo>
                      <a:pt x="70" y="99"/>
                    </a:lnTo>
                    <a:lnTo>
                      <a:pt x="85" y="88"/>
                    </a:lnTo>
                    <a:lnTo>
                      <a:pt x="102" y="78"/>
                    </a:lnTo>
                    <a:lnTo>
                      <a:pt x="119" y="69"/>
                    </a:lnTo>
                    <a:lnTo>
                      <a:pt x="137" y="61"/>
                    </a:lnTo>
                    <a:lnTo>
                      <a:pt x="156" y="54"/>
                    </a:lnTo>
                    <a:lnTo>
                      <a:pt x="167" y="90"/>
                    </a:lnTo>
                    <a:lnTo>
                      <a:pt x="151" y="96"/>
                    </a:lnTo>
                    <a:lnTo>
                      <a:pt x="135" y="103"/>
                    </a:lnTo>
                    <a:lnTo>
                      <a:pt x="120" y="111"/>
                    </a:lnTo>
                    <a:lnTo>
                      <a:pt x="106" y="120"/>
                    </a:lnTo>
                    <a:lnTo>
                      <a:pt x="91" y="130"/>
                    </a:lnTo>
                    <a:lnTo>
                      <a:pt x="78" y="141"/>
                    </a:lnTo>
                    <a:lnTo>
                      <a:pt x="64" y="153"/>
                    </a:lnTo>
                    <a:lnTo>
                      <a:pt x="52" y="165"/>
                    </a:lnTo>
                    <a:lnTo>
                      <a:pt x="25" y="140"/>
                    </a:lnTo>
                    <a:close/>
                    <a:moveTo>
                      <a:pt x="156" y="54"/>
                    </a:moveTo>
                    <a:lnTo>
                      <a:pt x="175" y="49"/>
                    </a:lnTo>
                    <a:lnTo>
                      <a:pt x="195" y="44"/>
                    </a:lnTo>
                    <a:lnTo>
                      <a:pt x="217" y="41"/>
                    </a:lnTo>
                    <a:lnTo>
                      <a:pt x="238" y="39"/>
                    </a:lnTo>
                    <a:lnTo>
                      <a:pt x="262" y="39"/>
                    </a:lnTo>
                    <a:lnTo>
                      <a:pt x="286" y="40"/>
                    </a:lnTo>
                    <a:lnTo>
                      <a:pt x="310" y="42"/>
                    </a:lnTo>
                    <a:lnTo>
                      <a:pt x="337" y="45"/>
                    </a:lnTo>
                    <a:lnTo>
                      <a:pt x="331" y="82"/>
                    </a:lnTo>
                    <a:lnTo>
                      <a:pt x="307" y="79"/>
                    </a:lnTo>
                    <a:lnTo>
                      <a:pt x="285" y="77"/>
                    </a:lnTo>
                    <a:lnTo>
                      <a:pt x="263" y="76"/>
                    </a:lnTo>
                    <a:lnTo>
                      <a:pt x="242" y="77"/>
                    </a:lnTo>
                    <a:lnTo>
                      <a:pt x="222" y="78"/>
                    </a:lnTo>
                    <a:lnTo>
                      <a:pt x="202" y="81"/>
                    </a:lnTo>
                    <a:lnTo>
                      <a:pt x="185" y="85"/>
                    </a:lnTo>
                    <a:lnTo>
                      <a:pt x="167" y="90"/>
                    </a:lnTo>
                    <a:lnTo>
                      <a:pt x="156" y="54"/>
                    </a:lnTo>
                    <a:close/>
                    <a:moveTo>
                      <a:pt x="337" y="45"/>
                    </a:moveTo>
                    <a:lnTo>
                      <a:pt x="338" y="45"/>
                    </a:lnTo>
                    <a:lnTo>
                      <a:pt x="337" y="45"/>
                    </a:lnTo>
                    <a:lnTo>
                      <a:pt x="334" y="63"/>
                    </a:lnTo>
                    <a:lnTo>
                      <a:pt x="337" y="45"/>
                    </a:lnTo>
                    <a:close/>
                    <a:moveTo>
                      <a:pt x="337" y="45"/>
                    </a:moveTo>
                    <a:lnTo>
                      <a:pt x="348" y="47"/>
                    </a:lnTo>
                    <a:lnTo>
                      <a:pt x="357" y="48"/>
                    </a:lnTo>
                    <a:lnTo>
                      <a:pt x="366" y="48"/>
                    </a:lnTo>
                    <a:lnTo>
                      <a:pt x="376" y="48"/>
                    </a:lnTo>
                    <a:lnTo>
                      <a:pt x="396" y="46"/>
                    </a:lnTo>
                    <a:lnTo>
                      <a:pt x="415" y="43"/>
                    </a:lnTo>
                    <a:lnTo>
                      <a:pt x="434" y="39"/>
                    </a:lnTo>
                    <a:lnTo>
                      <a:pt x="454" y="34"/>
                    </a:lnTo>
                    <a:lnTo>
                      <a:pt x="472" y="28"/>
                    </a:lnTo>
                    <a:lnTo>
                      <a:pt x="491" y="22"/>
                    </a:lnTo>
                    <a:lnTo>
                      <a:pt x="502" y="58"/>
                    </a:lnTo>
                    <a:lnTo>
                      <a:pt x="482" y="64"/>
                    </a:lnTo>
                    <a:lnTo>
                      <a:pt x="462" y="71"/>
                    </a:lnTo>
                    <a:lnTo>
                      <a:pt x="440" y="77"/>
                    </a:lnTo>
                    <a:lnTo>
                      <a:pt x="420" y="81"/>
                    </a:lnTo>
                    <a:lnTo>
                      <a:pt x="398" y="84"/>
                    </a:lnTo>
                    <a:lnTo>
                      <a:pt x="375" y="86"/>
                    </a:lnTo>
                    <a:lnTo>
                      <a:pt x="364" y="86"/>
                    </a:lnTo>
                    <a:lnTo>
                      <a:pt x="354" y="85"/>
                    </a:lnTo>
                    <a:lnTo>
                      <a:pt x="342" y="84"/>
                    </a:lnTo>
                    <a:lnTo>
                      <a:pt x="331" y="82"/>
                    </a:lnTo>
                    <a:lnTo>
                      <a:pt x="337" y="45"/>
                    </a:lnTo>
                    <a:close/>
                    <a:moveTo>
                      <a:pt x="491" y="22"/>
                    </a:moveTo>
                    <a:lnTo>
                      <a:pt x="522" y="13"/>
                    </a:lnTo>
                    <a:lnTo>
                      <a:pt x="550" y="6"/>
                    </a:lnTo>
                    <a:lnTo>
                      <a:pt x="564" y="3"/>
                    </a:lnTo>
                    <a:lnTo>
                      <a:pt x="578" y="1"/>
                    </a:lnTo>
                    <a:lnTo>
                      <a:pt x="592" y="0"/>
                    </a:lnTo>
                    <a:lnTo>
                      <a:pt x="604" y="0"/>
                    </a:lnTo>
                    <a:lnTo>
                      <a:pt x="616" y="1"/>
                    </a:lnTo>
                    <a:lnTo>
                      <a:pt x="629" y="4"/>
                    </a:lnTo>
                    <a:lnTo>
                      <a:pt x="640" y="9"/>
                    </a:lnTo>
                    <a:lnTo>
                      <a:pt x="651" y="15"/>
                    </a:lnTo>
                    <a:lnTo>
                      <a:pt x="663" y="23"/>
                    </a:lnTo>
                    <a:lnTo>
                      <a:pt x="672" y="35"/>
                    </a:lnTo>
                    <a:lnTo>
                      <a:pt x="682" y="47"/>
                    </a:lnTo>
                    <a:lnTo>
                      <a:pt x="690" y="62"/>
                    </a:lnTo>
                    <a:lnTo>
                      <a:pt x="657" y="80"/>
                    </a:lnTo>
                    <a:lnTo>
                      <a:pt x="651" y="70"/>
                    </a:lnTo>
                    <a:lnTo>
                      <a:pt x="644" y="60"/>
                    </a:lnTo>
                    <a:lnTo>
                      <a:pt x="637" y="53"/>
                    </a:lnTo>
                    <a:lnTo>
                      <a:pt x="629" y="48"/>
                    </a:lnTo>
                    <a:lnTo>
                      <a:pt x="620" y="44"/>
                    </a:lnTo>
                    <a:lnTo>
                      <a:pt x="612" y="41"/>
                    </a:lnTo>
                    <a:lnTo>
                      <a:pt x="603" y="39"/>
                    </a:lnTo>
                    <a:lnTo>
                      <a:pt x="593" y="39"/>
                    </a:lnTo>
                    <a:lnTo>
                      <a:pt x="582" y="39"/>
                    </a:lnTo>
                    <a:lnTo>
                      <a:pt x="572" y="40"/>
                    </a:lnTo>
                    <a:lnTo>
                      <a:pt x="561" y="42"/>
                    </a:lnTo>
                    <a:lnTo>
                      <a:pt x="550" y="44"/>
                    </a:lnTo>
                    <a:lnTo>
                      <a:pt x="527" y="51"/>
                    </a:lnTo>
                    <a:lnTo>
                      <a:pt x="502" y="58"/>
                    </a:lnTo>
                    <a:lnTo>
                      <a:pt x="491" y="22"/>
                    </a:lnTo>
                    <a:close/>
                    <a:moveTo>
                      <a:pt x="657" y="80"/>
                    </a:moveTo>
                    <a:lnTo>
                      <a:pt x="674" y="71"/>
                    </a:lnTo>
                    <a:lnTo>
                      <a:pt x="657" y="80"/>
                    </a:lnTo>
                    <a:close/>
                    <a:moveTo>
                      <a:pt x="690" y="62"/>
                    </a:moveTo>
                    <a:lnTo>
                      <a:pt x="699" y="76"/>
                    </a:lnTo>
                    <a:lnTo>
                      <a:pt x="708" y="90"/>
                    </a:lnTo>
                    <a:lnTo>
                      <a:pt x="718" y="106"/>
                    </a:lnTo>
                    <a:lnTo>
                      <a:pt x="728" y="120"/>
                    </a:lnTo>
                    <a:lnTo>
                      <a:pt x="752" y="151"/>
                    </a:lnTo>
                    <a:lnTo>
                      <a:pt x="779" y="182"/>
                    </a:lnTo>
                    <a:lnTo>
                      <a:pt x="806" y="213"/>
                    </a:lnTo>
                    <a:lnTo>
                      <a:pt x="834" y="244"/>
                    </a:lnTo>
                    <a:lnTo>
                      <a:pt x="862" y="272"/>
                    </a:lnTo>
                    <a:lnTo>
                      <a:pt x="889" y="301"/>
                    </a:lnTo>
                    <a:lnTo>
                      <a:pt x="862" y="327"/>
                    </a:lnTo>
                    <a:lnTo>
                      <a:pt x="834" y="298"/>
                    </a:lnTo>
                    <a:lnTo>
                      <a:pt x="806" y="268"/>
                    </a:lnTo>
                    <a:lnTo>
                      <a:pt x="777" y="236"/>
                    </a:lnTo>
                    <a:lnTo>
                      <a:pt x="749" y="204"/>
                    </a:lnTo>
                    <a:lnTo>
                      <a:pt x="722" y="173"/>
                    </a:lnTo>
                    <a:lnTo>
                      <a:pt x="698" y="141"/>
                    </a:lnTo>
                    <a:lnTo>
                      <a:pt x="686" y="125"/>
                    </a:lnTo>
                    <a:lnTo>
                      <a:pt x="676" y="110"/>
                    </a:lnTo>
                    <a:lnTo>
                      <a:pt x="666" y="94"/>
                    </a:lnTo>
                    <a:lnTo>
                      <a:pt x="657" y="80"/>
                    </a:lnTo>
                    <a:lnTo>
                      <a:pt x="690" y="62"/>
                    </a:lnTo>
                    <a:close/>
                    <a:moveTo>
                      <a:pt x="889" y="301"/>
                    </a:moveTo>
                    <a:lnTo>
                      <a:pt x="914" y="326"/>
                    </a:lnTo>
                    <a:lnTo>
                      <a:pt x="935" y="350"/>
                    </a:lnTo>
                    <a:lnTo>
                      <a:pt x="955" y="371"/>
                    </a:lnTo>
                    <a:lnTo>
                      <a:pt x="971" y="392"/>
                    </a:lnTo>
                    <a:lnTo>
                      <a:pt x="979" y="401"/>
                    </a:lnTo>
                    <a:lnTo>
                      <a:pt x="985" y="409"/>
                    </a:lnTo>
                    <a:lnTo>
                      <a:pt x="990" y="418"/>
                    </a:lnTo>
                    <a:lnTo>
                      <a:pt x="994" y="425"/>
                    </a:lnTo>
                    <a:lnTo>
                      <a:pt x="996" y="432"/>
                    </a:lnTo>
                    <a:lnTo>
                      <a:pt x="998" y="439"/>
                    </a:lnTo>
                    <a:lnTo>
                      <a:pt x="998" y="444"/>
                    </a:lnTo>
                    <a:lnTo>
                      <a:pt x="997" y="449"/>
                    </a:lnTo>
                    <a:lnTo>
                      <a:pt x="962" y="436"/>
                    </a:lnTo>
                    <a:lnTo>
                      <a:pt x="960" y="432"/>
                    </a:lnTo>
                    <a:lnTo>
                      <a:pt x="955" y="426"/>
                    </a:lnTo>
                    <a:lnTo>
                      <a:pt x="946" y="416"/>
                    </a:lnTo>
                    <a:lnTo>
                      <a:pt x="934" y="402"/>
                    </a:lnTo>
                    <a:lnTo>
                      <a:pt x="902" y="368"/>
                    </a:lnTo>
                    <a:lnTo>
                      <a:pt x="862" y="327"/>
                    </a:lnTo>
                    <a:lnTo>
                      <a:pt x="889" y="301"/>
                    </a:lnTo>
                    <a:close/>
                    <a:moveTo>
                      <a:pt x="997" y="449"/>
                    </a:moveTo>
                    <a:lnTo>
                      <a:pt x="995" y="454"/>
                    </a:lnTo>
                    <a:lnTo>
                      <a:pt x="993" y="456"/>
                    </a:lnTo>
                    <a:lnTo>
                      <a:pt x="990" y="459"/>
                    </a:lnTo>
                    <a:lnTo>
                      <a:pt x="987" y="461"/>
                    </a:lnTo>
                    <a:lnTo>
                      <a:pt x="984" y="463"/>
                    </a:lnTo>
                    <a:lnTo>
                      <a:pt x="979" y="464"/>
                    </a:lnTo>
                    <a:lnTo>
                      <a:pt x="974" y="464"/>
                    </a:lnTo>
                    <a:lnTo>
                      <a:pt x="968" y="464"/>
                    </a:lnTo>
                    <a:lnTo>
                      <a:pt x="956" y="463"/>
                    </a:lnTo>
                    <a:lnTo>
                      <a:pt x="942" y="460"/>
                    </a:lnTo>
                    <a:lnTo>
                      <a:pt x="924" y="455"/>
                    </a:lnTo>
                    <a:lnTo>
                      <a:pt x="903" y="447"/>
                    </a:lnTo>
                    <a:lnTo>
                      <a:pt x="918" y="412"/>
                    </a:lnTo>
                    <a:lnTo>
                      <a:pt x="938" y="422"/>
                    </a:lnTo>
                    <a:lnTo>
                      <a:pt x="952" y="430"/>
                    </a:lnTo>
                    <a:lnTo>
                      <a:pt x="959" y="435"/>
                    </a:lnTo>
                    <a:lnTo>
                      <a:pt x="962" y="436"/>
                    </a:lnTo>
                    <a:lnTo>
                      <a:pt x="997" y="449"/>
                    </a:lnTo>
                    <a:close/>
                    <a:moveTo>
                      <a:pt x="903" y="447"/>
                    </a:moveTo>
                    <a:lnTo>
                      <a:pt x="904" y="447"/>
                    </a:lnTo>
                    <a:lnTo>
                      <a:pt x="903" y="446"/>
                    </a:lnTo>
                    <a:lnTo>
                      <a:pt x="911" y="430"/>
                    </a:lnTo>
                    <a:lnTo>
                      <a:pt x="903" y="447"/>
                    </a:lnTo>
                    <a:close/>
                    <a:moveTo>
                      <a:pt x="903" y="446"/>
                    </a:moveTo>
                    <a:lnTo>
                      <a:pt x="887" y="439"/>
                    </a:lnTo>
                    <a:lnTo>
                      <a:pt x="872" y="432"/>
                    </a:lnTo>
                    <a:lnTo>
                      <a:pt x="857" y="425"/>
                    </a:lnTo>
                    <a:lnTo>
                      <a:pt x="845" y="418"/>
                    </a:lnTo>
                    <a:lnTo>
                      <a:pt x="834" y="410"/>
                    </a:lnTo>
                    <a:lnTo>
                      <a:pt x="824" y="403"/>
                    </a:lnTo>
                    <a:lnTo>
                      <a:pt x="815" y="397"/>
                    </a:lnTo>
                    <a:lnTo>
                      <a:pt x="808" y="390"/>
                    </a:lnTo>
                    <a:lnTo>
                      <a:pt x="794" y="376"/>
                    </a:lnTo>
                    <a:lnTo>
                      <a:pt x="784" y="363"/>
                    </a:lnTo>
                    <a:lnTo>
                      <a:pt x="777" y="351"/>
                    </a:lnTo>
                    <a:lnTo>
                      <a:pt x="770" y="339"/>
                    </a:lnTo>
                    <a:lnTo>
                      <a:pt x="802" y="321"/>
                    </a:lnTo>
                    <a:lnTo>
                      <a:pt x="808" y="330"/>
                    </a:lnTo>
                    <a:lnTo>
                      <a:pt x="815" y="340"/>
                    </a:lnTo>
                    <a:lnTo>
                      <a:pt x="823" y="352"/>
                    </a:lnTo>
                    <a:lnTo>
                      <a:pt x="834" y="363"/>
                    </a:lnTo>
                    <a:lnTo>
                      <a:pt x="849" y="374"/>
                    </a:lnTo>
                    <a:lnTo>
                      <a:pt x="867" y="387"/>
                    </a:lnTo>
                    <a:lnTo>
                      <a:pt x="878" y="393"/>
                    </a:lnTo>
                    <a:lnTo>
                      <a:pt x="890" y="399"/>
                    </a:lnTo>
                    <a:lnTo>
                      <a:pt x="903" y="406"/>
                    </a:lnTo>
                    <a:lnTo>
                      <a:pt x="918" y="412"/>
                    </a:lnTo>
                    <a:lnTo>
                      <a:pt x="903" y="446"/>
                    </a:lnTo>
                    <a:close/>
                    <a:moveTo>
                      <a:pt x="770" y="339"/>
                    </a:moveTo>
                    <a:lnTo>
                      <a:pt x="764" y="331"/>
                    </a:lnTo>
                    <a:lnTo>
                      <a:pt x="759" y="324"/>
                    </a:lnTo>
                    <a:lnTo>
                      <a:pt x="753" y="317"/>
                    </a:lnTo>
                    <a:lnTo>
                      <a:pt x="745" y="311"/>
                    </a:lnTo>
                    <a:lnTo>
                      <a:pt x="735" y="304"/>
                    </a:lnTo>
                    <a:lnTo>
                      <a:pt x="721" y="300"/>
                    </a:lnTo>
                    <a:lnTo>
                      <a:pt x="705" y="296"/>
                    </a:lnTo>
                    <a:lnTo>
                      <a:pt x="683" y="293"/>
                    </a:lnTo>
                    <a:lnTo>
                      <a:pt x="687" y="256"/>
                    </a:lnTo>
                    <a:lnTo>
                      <a:pt x="702" y="257"/>
                    </a:lnTo>
                    <a:lnTo>
                      <a:pt x="715" y="259"/>
                    </a:lnTo>
                    <a:lnTo>
                      <a:pt x="726" y="262"/>
                    </a:lnTo>
                    <a:lnTo>
                      <a:pt x="737" y="265"/>
                    </a:lnTo>
                    <a:lnTo>
                      <a:pt x="746" y="268"/>
                    </a:lnTo>
                    <a:lnTo>
                      <a:pt x="754" y="271"/>
                    </a:lnTo>
                    <a:lnTo>
                      <a:pt x="761" y="276"/>
                    </a:lnTo>
                    <a:lnTo>
                      <a:pt x="769" y="279"/>
                    </a:lnTo>
                    <a:lnTo>
                      <a:pt x="774" y="284"/>
                    </a:lnTo>
                    <a:lnTo>
                      <a:pt x="779" y="288"/>
                    </a:lnTo>
                    <a:lnTo>
                      <a:pt x="783" y="293"/>
                    </a:lnTo>
                    <a:lnTo>
                      <a:pt x="787" y="298"/>
                    </a:lnTo>
                    <a:lnTo>
                      <a:pt x="795" y="308"/>
                    </a:lnTo>
                    <a:lnTo>
                      <a:pt x="802" y="321"/>
                    </a:lnTo>
                    <a:lnTo>
                      <a:pt x="770" y="339"/>
                    </a:lnTo>
                    <a:close/>
                    <a:moveTo>
                      <a:pt x="687" y="256"/>
                    </a:moveTo>
                    <a:lnTo>
                      <a:pt x="690" y="256"/>
                    </a:lnTo>
                    <a:lnTo>
                      <a:pt x="687" y="256"/>
                    </a:lnTo>
                    <a:lnTo>
                      <a:pt x="685" y="274"/>
                    </a:lnTo>
                    <a:lnTo>
                      <a:pt x="687" y="256"/>
                    </a:lnTo>
                    <a:close/>
                    <a:moveTo>
                      <a:pt x="683" y="293"/>
                    </a:moveTo>
                    <a:lnTo>
                      <a:pt x="662" y="292"/>
                    </a:lnTo>
                    <a:lnTo>
                      <a:pt x="638" y="293"/>
                    </a:lnTo>
                    <a:lnTo>
                      <a:pt x="612" y="295"/>
                    </a:lnTo>
                    <a:lnTo>
                      <a:pt x="585" y="299"/>
                    </a:lnTo>
                    <a:lnTo>
                      <a:pt x="559" y="304"/>
                    </a:lnTo>
                    <a:lnTo>
                      <a:pt x="531" y="311"/>
                    </a:lnTo>
                    <a:lnTo>
                      <a:pt x="503" y="317"/>
                    </a:lnTo>
                    <a:lnTo>
                      <a:pt x="474" y="324"/>
                    </a:lnTo>
                    <a:lnTo>
                      <a:pt x="465" y="287"/>
                    </a:lnTo>
                    <a:lnTo>
                      <a:pt x="495" y="281"/>
                    </a:lnTo>
                    <a:lnTo>
                      <a:pt x="525" y="273"/>
                    </a:lnTo>
                    <a:lnTo>
                      <a:pt x="553" y="267"/>
                    </a:lnTo>
                    <a:lnTo>
                      <a:pt x="582" y="262"/>
                    </a:lnTo>
                    <a:lnTo>
                      <a:pt x="610" y="258"/>
                    </a:lnTo>
                    <a:lnTo>
                      <a:pt x="637" y="255"/>
                    </a:lnTo>
                    <a:lnTo>
                      <a:pt x="650" y="255"/>
                    </a:lnTo>
                    <a:lnTo>
                      <a:pt x="663" y="255"/>
                    </a:lnTo>
                    <a:lnTo>
                      <a:pt x="675" y="255"/>
                    </a:lnTo>
                    <a:lnTo>
                      <a:pt x="687" y="256"/>
                    </a:lnTo>
                    <a:lnTo>
                      <a:pt x="683" y="293"/>
                    </a:lnTo>
                    <a:close/>
                    <a:moveTo>
                      <a:pt x="474" y="324"/>
                    </a:moveTo>
                    <a:lnTo>
                      <a:pt x="430" y="334"/>
                    </a:lnTo>
                    <a:lnTo>
                      <a:pt x="388" y="343"/>
                    </a:lnTo>
                    <a:lnTo>
                      <a:pt x="366" y="348"/>
                    </a:lnTo>
                    <a:lnTo>
                      <a:pt x="345" y="351"/>
                    </a:lnTo>
                    <a:lnTo>
                      <a:pt x="325" y="354"/>
                    </a:lnTo>
                    <a:lnTo>
                      <a:pt x="305" y="356"/>
                    </a:lnTo>
                    <a:lnTo>
                      <a:pt x="286" y="357"/>
                    </a:lnTo>
                    <a:lnTo>
                      <a:pt x="267" y="357"/>
                    </a:lnTo>
                    <a:lnTo>
                      <a:pt x="250" y="355"/>
                    </a:lnTo>
                    <a:lnTo>
                      <a:pt x="233" y="353"/>
                    </a:lnTo>
                    <a:lnTo>
                      <a:pt x="217" y="349"/>
                    </a:lnTo>
                    <a:lnTo>
                      <a:pt x="201" y="342"/>
                    </a:lnTo>
                    <a:lnTo>
                      <a:pt x="194" y="339"/>
                    </a:lnTo>
                    <a:lnTo>
                      <a:pt x="188" y="335"/>
                    </a:lnTo>
                    <a:lnTo>
                      <a:pt x="181" y="331"/>
                    </a:lnTo>
                    <a:lnTo>
                      <a:pt x="175" y="326"/>
                    </a:lnTo>
                    <a:lnTo>
                      <a:pt x="198" y="297"/>
                    </a:lnTo>
                    <a:lnTo>
                      <a:pt x="209" y="304"/>
                    </a:lnTo>
                    <a:lnTo>
                      <a:pt x="220" y="309"/>
                    </a:lnTo>
                    <a:lnTo>
                      <a:pt x="233" y="314"/>
                    </a:lnTo>
                    <a:lnTo>
                      <a:pt x="247" y="317"/>
                    </a:lnTo>
                    <a:lnTo>
                      <a:pt x="261" y="319"/>
                    </a:lnTo>
                    <a:lnTo>
                      <a:pt x="278" y="319"/>
                    </a:lnTo>
                    <a:lnTo>
                      <a:pt x="294" y="319"/>
                    </a:lnTo>
                    <a:lnTo>
                      <a:pt x="310" y="318"/>
                    </a:lnTo>
                    <a:lnTo>
                      <a:pt x="329" y="316"/>
                    </a:lnTo>
                    <a:lnTo>
                      <a:pt x="348" y="313"/>
                    </a:lnTo>
                    <a:lnTo>
                      <a:pt x="366" y="309"/>
                    </a:lnTo>
                    <a:lnTo>
                      <a:pt x="386" y="305"/>
                    </a:lnTo>
                    <a:lnTo>
                      <a:pt x="425" y="297"/>
                    </a:lnTo>
                    <a:lnTo>
                      <a:pt x="465" y="287"/>
                    </a:lnTo>
                    <a:lnTo>
                      <a:pt x="474" y="324"/>
                    </a:lnTo>
                    <a:close/>
                    <a:moveTo>
                      <a:pt x="198" y="296"/>
                    </a:moveTo>
                    <a:lnTo>
                      <a:pt x="196" y="295"/>
                    </a:lnTo>
                    <a:lnTo>
                      <a:pt x="198" y="297"/>
                    </a:lnTo>
                    <a:lnTo>
                      <a:pt x="186" y="312"/>
                    </a:lnTo>
                    <a:lnTo>
                      <a:pt x="198" y="296"/>
                    </a:lnTo>
                    <a:close/>
                    <a:moveTo>
                      <a:pt x="175" y="326"/>
                    </a:moveTo>
                    <a:lnTo>
                      <a:pt x="152" y="309"/>
                    </a:lnTo>
                    <a:lnTo>
                      <a:pt x="129" y="295"/>
                    </a:lnTo>
                    <a:lnTo>
                      <a:pt x="107" y="282"/>
                    </a:lnTo>
                    <a:lnTo>
                      <a:pt x="86" y="269"/>
                    </a:lnTo>
                    <a:lnTo>
                      <a:pt x="105" y="236"/>
                    </a:lnTo>
                    <a:lnTo>
                      <a:pt x="126" y="249"/>
                    </a:lnTo>
                    <a:lnTo>
                      <a:pt x="150" y="263"/>
                    </a:lnTo>
                    <a:lnTo>
                      <a:pt x="174" y="279"/>
                    </a:lnTo>
                    <a:lnTo>
                      <a:pt x="198" y="296"/>
                    </a:lnTo>
                    <a:lnTo>
                      <a:pt x="175" y="326"/>
                    </a:lnTo>
                    <a:close/>
                    <a:moveTo>
                      <a:pt x="86" y="269"/>
                    </a:moveTo>
                    <a:lnTo>
                      <a:pt x="65" y="257"/>
                    </a:lnTo>
                    <a:lnTo>
                      <a:pt x="48" y="247"/>
                    </a:lnTo>
                    <a:lnTo>
                      <a:pt x="33" y="235"/>
                    </a:lnTo>
                    <a:lnTo>
                      <a:pt x="20" y="225"/>
                    </a:lnTo>
                    <a:lnTo>
                      <a:pt x="46" y="198"/>
                    </a:lnTo>
                    <a:lnTo>
                      <a:pt x="56" y="207"/>
                    </a:lnTo>
                    <a:lnTo>
                      <a:pt x="71" y="216"/>
                    </a:lnTo>
                    <a:lnTo>
                      <a:pt x="86" y="226"/>
                    </a:lnTo>
                    <a:lnTo>
                      <a:pt x="105" y="236"/>
                    </a:lnTo>
                    <a:lnTo>
                      <a:pt x="86" y="269"/>
                    </a:lnTo>
                    <a:close/>
                    <a:moveTo>
                      <a:pt x="20" y="225"/>
                    </a:moveTo>
                    <a:lnTo>
                      <a:pt x="11" y="215"/>
                    </a:lnTo>
                    <a:lnTo>
                      <a:pt x="5" y="206"/>
                    </a:lnTo>
                    <a:lnTo>
                      <a:pt x="3" y="200"/>
                    </a:lnTo>
                    <a:lnTo>
                      <a:pt x="2" y="195"/>
                    </a:lnTo>
                    <a:lnTo>
                      <a:pt x="1" y="190"/>
                    </a:lnTo>
                    <a:lnTo>
                      <a:pt x="0" y="185"/>
                    </a:lnTo>
                    <a:lnTo>
                      <a:pt x="1" y="180"/>
                    </a:lnTo>
                    <a:lnTo>
                      <a:pt x="2" y="175"/>
                    </a:lnTo>
                    <a:lnTo>
                      <a:pt x="4" y="169"/>
                    </a:lnTo>
                    <a:lnTo>
                      <a:pt x="7" y="163"/>
                    </a:lnTo>
                    <a:lnTo>
                      <a:pt x="10" y="157"/>
                    </a:lnTo>
                    <a:lnTo>
                      <a:pt x="14" y="152"/>
                    </a:lnTo>
                    <a:lnTo>
                      <a:pt x="19" y="146"/>
                    </a:lnTo>
                    <a:lnTo>
                      <a:pt x="25" y="140"/>
                    </a:lnTo>
                    <a:lnTo>
                      <a:pt x="52" y="165"/>
                    </a:lnTo>
                    <a:lnTo>
                      <a:pt x="47" y="171"/>
                    </a:lnTo>
                    <a:lnTo>
                      <a:pt x="44" y="176"/>
                    </a:lnTo>
                    <a:lnTo>
                      <a:pt x="42" y="180"/>
                    </a:lnTo>
                    <a:lnTo>
                      <a:pt x="41" y="184"/>
                    </a:lnTo>
                    <a:lnTo>
                      <a:pt x="41" y="188"/>
                    </a:lnTo>
                    <a:lnTo>
                      <a:pt x="42" y="191"/>
                    </a:lnTo>
                    <a:lnTo>
                      <a:pt x="44" y="195"/>
                    </a:lnTo>
                    <a:lnTo>
                      <a:pt x="46" y="198"/>
                    </a:lnTo>
                    <a:lnTo>
                      <a:pt x="20" y="225"/>
                    </a:lnTo>
                    <a:close/>
                    <a:moveTo>
                      <a:pt x="52" y="165"/>
                    </a:moveTo>
                    <a:lnTo>
                      <a:pt x="39" y="152"/>
                    </a:lnTo>
                    <a:lnTo>
                      <a:pt x="52" y="16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79" name="Freeform 2299">
                <a:extLst>
                  <a:ext uri="{FF2B5EF4-FFF2-40B4-BE49-F238E27FC236}">
                    <a16:creationId xmlns:a16="http://schemas.microsoft.com/office/drawing/2014/main" id="{891D73DA-C3B9-4D09-8E1B-063F588B2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4" y="3352"/>
                <a:ext cx="45" cy="24"/>
              </a:xfrm>
              <a:custGeom>
                <a:avLst/>
                <a:gdLst>
                  <a:gd name="T0" fmla="*/ 3 w 674"/>
                  <a:gd name="T1" fmla="*/ 0 h 364"/>
                  <a:gd name="T2" fmla="*/ 3 w 674"/>
                  <a:gd name="T3" fmla="*/ 0 h 364"/>
                  <a:gd name="T4" fmla="*/ 3 w 674"/>
                  <a:gd name="T5" fmla="*/ 0 h 364"/>
                  <a:gd name="T6" fmla="*/ 3 w 674"/>
                  <a:gd name="T7" fmla="*/ 0 h 364"/>
                  <a:gd name="T8" fmla="*/ 3 w 674"/>
                  <a:gd name="T9" fmla="*/ 0 h 364"/>
                  <a:gd name="T10" fmla="*/ 3 w 674"/>
                  <a:gd name="T11" fmla="*/ 0 h 364"/>
                  <a:gd name="T12" fmla="*/ 3 w 674"/>
                  <a:gd name="T13" fmla="*/ 0 h 364"/>
                  <a:gd name="T14" fmla="*/ 3 w 674"/>
                  <a:gd name="T15" fmla="*/ 0 h 364"/>
                  <a:gd name="T16" fmla="*/ 2 w 674"/>
                  <a:gd name="T17" fmla="*/ 0 h 364"/>
                  <a:gd name="T18" fmla="*/ 2 w 674"/>
                  <a:gd name="T19" fmla="*/ 0 h 364"/>
                  <a:gd name="T20" fmla="*/ 2 w 674"/>
                  <a:gd name="T21" fmla="*/ 0 h 364"/>
                  <a:gd name="T22" fmla="*/ 2 w 674"/>
                  <a:gd name="T23" fmla="*/ 0 h 364"/>
                  <a:gd name="T24" fmla="*/ 2 w 674"/>
                  <a:gd name="T25" fmla="*/ 0 h 364"/>
                  <a:gd name="T26" fmla="*/ 1 w 674"/>
                  <a:gd name="T27" fmla="*/ 0 h 364"/>
                  <a:gd name="T28" fmla="*/ 1 w 674"/>
                  <a:gd name="T29" fmla="*/ 0 h 364"/>
                  <a:gd name="T30" fmla="*/ 1 w 674"/>
                  <a:gd name="T31" fmla="*/ 0 h 364"/>
                  <a:gd name="T32" fmla="*/ 1 w 674"/>
                  <a:gd name="T33" fmla="*/ 0 h 364"/>
                  <a:gd name="T34" fmla="*/ 1 w 674"/>
                  <a:gd name="T35" fmla="*/ 0 h 364"/>
                  <a:gd name="T36" fmla="*/ 1 w 674"/>
                  <a:gd name="T37" fmla="*/ 0 h 364"/>
                  <a:gd name="T38" fmla="*/ 1 w 674"/>
                  <a:gd name="T39" fmla="*/ 0 h 364"/>
                  <a:gd name="T40" fmla="*/ 0 w 674"/>
                  <a:gd name="T41" fmla="*/ 0 h 364"/>
                  <a:gd name="T42" fmla="*/ 0 w 674"/>
                  <a:gd name="T43" fmla="*/ 0 h 364"/>
                  <a:gd name="T44" fmla="*/ 0 w 674"/>
                  <a:gd name="T45" fmla="*/ 0 h 364"/>
                  <a:gd name="T46" fmla="*/ 0 w 674"/>
                  <a:gd name="T47" fmla="*/ 0 h 364"/>
                  <a:gd name="T48" fmla="*/ 0 w 674"/>
                  <a:gd name="T49" fmla="*/ 0 h 364"/>
                  <a:gd name="T50" fmla="*/ 0 w 674"/>
                  <a:gd name="T51" fmla="*/ 0 h 364"/>
                  <a:gd name="T52" fmla="*/ 0 w 674"/>
                  <a:gd name="T53" fmla="*/ 0 h 364"/>
                  <a:gd name="T54" fmla="*/ 0 w 674"/>
                  <a:gd name="T55" fmla="*/ 0 h 364"/>
                  <a:gd name="T56" fmla="*/ 0 w 674"/>
                  <a:gd name="T57" fmla="*/ 0 h 364"/>
                  <a:gd name="T58" fmla="*/ 0 w 674"/>
                  <a:gd name="T59" fmla="*/ 0 h 364"/>
                  <a:gd name="T60" fmla="*/ 0 w 674"/>
                  <a:gd name="T61" fmla="*/ 0 h 364"/>
                  <a:gd name="T62" fmla="*/ 0 w 674"/>
                  <a:gd name="T63" fmla="*/ 1 h 364"/>
                  <a:gd name="T64" fmla="*/ 0 w 674"/>
                  <a:gd name="T65" fmla="*/ 1 h 364"/>
                  <a:gd name="T66" fmla="*/ 0 w 674"/>
                  <a:gd name="T67" fmla="*/ 1 h 364"/>
                  <a:gd name="T68" fmla="*/ 0 w 674"/>
                  <a:gd name="T69" fmla="*/ 1 h 364"/>
                  <a:gd name="T70" fmla="*/ 0 w 674"/>
                  <a:gd name="T71" fmla="*/ 1 h 364"/>
                  <a:gd name="T72" fmla="*/ 1 w 674"/>
                  <a:gd name="T73" fmla="*/ 1 h 364"/>
                  <a:gd name="T74" fmla="*/ 1 w 674"/>
                  <a:gd name="T75" fmla="*/ 1 h 364"/>
                  <a:gd name="T76" fmla="*/ 1 w 674"/>
                  <a:gd name="T77" fmla="*/ 1 h 364"/>
                  <a:gd name="T78" fmla="*/ 1 w 674"/>
                  <a:gd name="T79" fmla="*/ 2 h 364"/>
                  <a:gd name="T80" fmla="*/ 1 w 674"/>
                  <a:gd name="T81" fmla="*/ 2 h 364"/>
                  <a:gd name="T82" fmla="*/ 1 w 674"/>
                  <a:gd name="T83" fmla="*/ 2 h 364"/>
                  <a:gd name="T84" fmla="*/ 1 w 674"/>
                  <a:gd name="T85" fmla="*/ 2 h 364"/>
                  <a:gd name="T86" fmla="*/ 1 w 674"/>
                  <a:gd name="T87" fmla="*/ 2 h 364"/>
                  <a:gd name="T88" fmla="*/ 1 w 674"/>
                  <a:gd name="T89" fmla="*/ 2 h 364"/>
                  <a:gd name="T90" fmla="*/ 2 w 674"/>
                  <a:gd name="T91" fmla="*/ 1 h 364"/>
                  <a:gd name="T92" fmla="*/ 2 w 674"/>
                  <a:gd name="T93" fmla="*/ 1 h 364"/>
                  <a:gd name="T94" fmla="*/ 2 w 674"/>
                  <a:gd name="T95" fmla="*/ 1 h 364"/>
                  <a:gd name="T96" fmla="*/ 3 w 674"/>
                  <a:gd name="T97" fmla="*/ 1 h 364"/>
                  <a:gd name="T98" fmla="*/ 3 w 674"/>
                  <a:gd name="T99" fmla="*/ 1 h 364"/>
                  <a:gd name="T100" fmla="*/ 3 w 674"/>
                  <a:gd name="T101" fmla="*/ 1 h 364"/>
                  <a:gd name="T102" fmla="*/ 3 w 674"/>
                  <a:gd name="T103" fmla="*/ 1 h 364"/>
                  <a:gd name="T104" fmla="*/ 3 w 674"/>
                  <a:gd name="T105" fmla="*/ 1 h 364"/>
                  <a:gd name="T106" fmla="*/ 3 w 674"/>
                  <a:gd name="T107" fmla="*/ 1 h 364"/>
                  <a:gd name="T108" fmla="*/ 3 w 674"/>
                  <a:gd name="T109" fmla="*/ 1 h 36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74" h="364">
                    <a:moveTo>
                      <a:pt x="673" y="110"/>
                    </a:moveTo>
                    <a:lnTo>
                      <a:pt x="667" y="90"/>
                    </a:lnTo>
                    <a:lnTo>
                      <a:pt x="660" y="71"/>
                    </a:lnTo>
                    <a:lnTo>
                      <a:pt x="652" y="55"/>
                    </a:lnTo>
                    <a:lnTo>
                      <a:pt x="643" y="41"/>
                    </a:lnTo>
                    <a:lnTo>
                      <a:pt x="638" y="34"/>
                    </a:lnTo>
                    <a:lnTo>
                      <a:pt x="633" y="29"/>
                    </a:lnTo>
                    <a:lnTo>
                      <a:pt x="627" y="23"/>
                    </a:lnTo>
                    <a:lnTo>
                      <a:pt x="621" y="19"/>
                    </a:lnTo>
                    <a:lnTo>
                      <a:pt x="615" y="15"/>
                    </a:lnTo>
                    <a:lnTo>
                      <a:pt x="607" y="11"/>
                    </a:lnTo>
                    <a:lnTo>
                      <a:pt x="599" y="8"/>
                    </a:lnTo>
                    <a:lnTo>
                      <a:pt x="592" y="6"/>
                    </a:lnTo>
                    <a:lnTo>
                      <a:pt x="583" y="4"/>
                    </a:lnTo>
                    <a:lnTo>
                      <a:pt x="573" y="1"/>
                    </a:lnTo>
                    <a:lnTo>
                      <a:pt x="563" y="1"/>
                    </a:lnTo>
                    <a:lnTo>
                      <a:pt x="553" y="0"/>
                    </a:lnTo>
                    <a:lnTo>
                      <a:pt x="542" y="1"/>
                    </a:lnTo>
                    <a:lnTo>
                      <a:pt x="529" y="2"/>
                    </a:lnTo>
                    <a:lnTo>
                      <a:pt x="517" y="5"/>
                    </a:lnTo>
                    <a:lnTo>
                      <a:pt x="503" y="7"/>
                    </a:lnTo>
                    <a:lnTo>
                      <a:pt x="474" y="14"/>
                    </a:lnTo>
                    <a:lnTo>
                      <a:pt x="441" y="23"/>
                    </a:lnTo>
                    <a:lnTo>
                      <a:pt x="404" y="35"/>
                    </a:lnTo>
                    <a:lnTo>
                      <a:pt x="362" y="51"/>
                    </a:lnTo>
                    <a:lnTo>
                      <a:pt x="343" y="58"/>
                    </a:lnTo>
                    <a:lnTo>
                      <a:pt x="323" y="64"/>
                    </a:lnTo>
                    <a:lnTo>
                      <a:pt x="306" y="69"/>
                    </a:lnTo>
                    <a:lnTo>
                      <a:pt x="289" y="74"/>
                    </a:lnTo>
                    <a:lnTo>
                      <a:pt x="274" y="77"/>
                    </a:lnTo>
                    <a:lnTo>
                      <a:pt x="260" y="79"/>
                    </a:lnTo>
                    <a:lnTo>
                      <a:pt x="246" y="80"/>
                    </a:lnTo>
                    <a:lnTo>
                      <a:pt x="233" y="80"/>
                    </a:lnTo>
                    <a:lnTo>
                      <a:pt x="221" y="79"/>
                    </a:lnTo>
                    <a:lnTo>
                      <a:pt x="211" y="78"/>
                    </a:lnTo>
                    <a:lnTo>
                      <a:pt x="201" y="76"/>
                    </a:lnTo>
                    <a:lnTo>
                      <a:pt x="192" y="74"/>
                    </a:lnTo>
                    <a:lnTo>
                      <a:pt x="175" y="67"/>
                    </a:lnTo>
                    <a:lnTo>
                      <a:pt x="160" y="60"/>
                    </a:lnTo>
                    <a:lnTo>
                      <a:pt x="134" y="45"/>
                    </a:lnTo>
                    <a:lnTo>
                      <a:pt x="110" y="33"/>
                    </a:lnTo>
                    <a:lnTo>
                      <a:pt x="103" y="31"/>
                    </a:lnTo>
                    <a:lnTo>
                      <a:pt x="97" y="30"/>
                    </a:lnTo>
                    <a:lnTo>
                      <a:pt x="90" y="29"/>
                    </a:lnTo>
                    <a:lnTo>
                      <a:pt x="82" y="29"/>
                    </a:lnTo>
                    <a:lnTo>
                      <a:pt x="75" y="30"/>
                    </a:lnTo>
                    <a:lnTo>
                      <a:pt x="67" y="32"/>
                    </a:lnTo>
                    <a:lnTo>
                      <a:pt x="58" y="35"/>
                    </a:lnTo>
                    <a:lnTo>
                      <a:pt x="48" y="40"/>
                    </a:lnTo>
                    <a:lnTo>
                      <a:pt x="31" y="48"/>
                    </a:lnTo>
                    <a:lnTo>
                      <a:pt x="18" y="54"/>
                    </a:lnTo>
                    <a:lnTo>
                      <a:pt x="8" y="59"/>
                    </a:lnTo>
                    <a:lnTo>
                      <a:pt x="2" y="64"/>
                    </a:lnTo>
                    <a:lnTo>
                      <a:pt x="1" y="6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0" y="71"/>
                    </a:lnTo>
                    <a:lnTo>
                      <a:pt x="2" y="75"/>
                    </a:lnTo>
                    <a:lnTo>
                      <a:pt x="6" y="78"/>
                    </a:lnTo>
                    <a:lnTo>
                      <a:pt x="19" y="87"/>
                    </a:lnTo>
                    <a:lnTo>
                      <a:pt x="34" y="100"/>
                    </a:lnTo>
                    <a:lnTo>
                      <a:pt x="41" y="110"/>
                    </a:lnTo>
                    <a:lnTo>
                      <a:pt x="47" y="121"/>
                    </a:lnTo>
                    <a:lnTo>
                      <a:pt x="49" y="127"/>
                    </a:lnTo>
                    <a:lnTo>
                      <a:pt x="53" y="134"/>
                    </a:lnTo>
                    <a:lnTo>
                      <a:pt x="55" y="141"/>
                    </a:lnTo>
                    <a:lnTo>
                      <a:pt x="56" y="150"/>
                    </a:lnTo>
                    <a:lnTo>
                      <a:pt x="60" y="168"/>
                    </a:lnTo>
                    <a:lnTo>
                      <a:pt x="66" y="188"/>
                    </a:lnTo>
                    <a:lnTo>
                      <a:pt x="73" y="207"/>
                    </a:lnTo>
                    <a:lnTo>
                      <a:pt x="82" y="228"/>
                    </a:lnTo>
                    <a:lnTo>
                      <a:pt x="93" y="248"/>
                    </a:lnTo>
                    <a:lnTo>
                      <a:pt x="105" y="269"/>
                    </a:lnTo>
                    <a:lnTo>
                      <a:pt x="118" y="288"/>
                    </a:lnTo>
                    <a:lnTo>
                      <a:pt x="134" y="306"/>
                    </a:lnTo>
                    <a:lnTo>
                      <a:pt x="142" y="314"/>
                    </a:lnTo>
                    <a:lnTo>
                      <a:pt x="150" y="322"/>
                    </a:lnTo>
                    <a:lnTo>
                      <a:pt x="159" y="330"/>
                    </a:lnTo>
                    <a:lnTo>
                      <a:pt x="167" y="336"/>
                    </a:lnTo>
                    <a:lnTo>
                      <a:pt x="176" y="342"/>
                    </a:lnTo>
                    <a:lnTo>
                      <a:pt x="185" y="347"/>
                    </a:lnTo>
                    <a:lnTo>
                      <a:pt x="195" y="352"/>
                    </a:lnTo>
                    <a:lnTo>
                      <a:pt x="205" y="357"/>
                    </a:lnTo>
                    <a:lnTo>
                      <a:pt x="214" y="360"/>
                    </a:lnTo>
                    <a:lnTo>
                      <a:pt x="225" y="362"/>
                    </a:lnTo>
                    <a:lnTo>
                      <a:pt x="235" y="363"/>
                    </a:lnTo>
                    <a:lnTo>
                      <a:pt x="246" y="364"/>
                    </a:lnTo>
                    <a:lnTo>
                      <a:pt x="256" y="363"/>
                    </a:lnTo>
                    <a:lnTo>
                      <a:pt x="267" y="361"/>
                    </a:lnTo>
                    <a:lnTo>
                      <a:pt x="278" y="358"/>
                    </a:lnTo>
                    <a:lnTo>
                      <a:pt x="289" y="353"/>
                    </a:lnTo>
                    <a:lnTo>
                      <a:pt x="341" y="332"/>
                    </a:lnTo>
                    <a:lnTo>
                      <a:pt x="402" y="306"/>
                    </a:lnTo>
                    <a:lnTo>
                      <a:pt x="435" y="292"/>
                    </a:lnTo>
                    <a:lnTo>
                      <a:pt x="468" y="277"/>
                    </a:lnTo>
                    <a:lnTo>
                      <a:pt x="501" y="261"/>
                    </a:lnTo>
                    <a:lnTo>
                      <a:pt x="533" y="245"/>
                    </a:lnTo>
                    <a:lnTo>
                      <a:pt x="564" y="229"/>
                    </a:lnTo>
                    <a:lnTo>
                      <a:pt x="593" y="212"/>
                    </a:lnTo>
                    <a:lnTo>
                      <a:pt x="605" y="203"/>
                    </a:lnTo>
                    <a:lnTo>
                      <a:pt x="618" y="195"/>
                    </a:lnTo>
                    <a:lnTo>
                      <a:pt x="629" y="187"/>
                    </a:lnTo>
                    <a:lnTo>
                      <a:pt x="639" y="177"/>
                    </a:lnTo>
                    <a:lnTo>
                      <a:pt x="649" y="169"/>
                    </a:lnTo>
                    <a:lnTo>
                      <a:pt x="656" y="161"/>
                    </a:lnTo>
                    <a:lnTo>
                      <a:pt x="663" y="152"/>
                    </a:lnTo>
                    <a:lnTo>
                      <a:pt x="668" y="144"/>
                    </a:lnTo>
                    <a:lnTo>
                      <a:pt x="671" y="135"/>
                    </a:lnTo>
                    <a:lnTo>
                      <a:pt x="674" y="126"/>
                    </a:lnTo>
                    <a:lnTo>
                      <a:pt x="674" y="118"/>
                    </a:lnTo>
                    <a:lnTo>
                      <a:pt x="673" y="110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80" name="Freeform 2300">
                <a:extLst>
                  <a:ext uri="{FF2B5EF4-FFF2-40B4-BE49-F238E27FC236}">
                    <a16:creationId xmlns:a16="http://schemas.microsoft.com/office/drawing/2014/main" id="{400DFDA8-56D3-474A-AEE7-281F496E5D5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23" y="3351"/>
                <a:ext cx="47" cy="26"/>
              </a:xfrm>
              <a:custGeom>
                <a:avLst/>
                <a:gdLst>
                  <a:gd name="T0" fmla="*/ 3 w 712"/>
                  <a:gd name="T1" fmla="*/ 0 h 400"/>
                  <a:gd name="T2" fmla="*/ 3 w 712"/>
                  <a:gd name="T3" fmla="*/ 0 h 400"/>
                  <a:gd name="T4" fmla="*/ 3 w 712"/>
                  <a:gd name="T5" fmla="*/ 0 h 400"/>
                  <a:gd name="T6" fmla="*/ 3 w 712"/>
                  <a:gd name="T7" fmla="*/ 0 h 400"/>
                  <a:gd name="T8" fmla="*/ 3 w 712"/>
                  <a:gd name="T9" fmla="*/ 0 h 400"/>
                  <a:gd name="T10" fmla="*/ 3 w 712"/>
                  <a:gd name="T11" fmla="*/ 0 h 400"/>
                  <a:gd name="T12" fmla="*/ 2 w 712"/>
                  <a:gd name="T13" fmla="*/ 0 h 400"/>
                  <a:gd name="T14" fmla="*/ 2 w 712"/>
                  <a:gd name="T15" fmla="*/ 0 h 400"/>
                  <a:gd name="T16" fmla="*/ 2 w 712"/>
                  <a:gd name="T17" fmla="*/ 0 h 400"/>
                  <a:gd name="T18" fmla="*/ 3 w 712"/>
                  <a:gd name="T19" fmla="*/ 0 h 400"/>
                  <a:gd name="T20" fmla="*/ 2 w 712"/>
                  <a:gd name="T21" fmla="*/ 0 h 400"/>
                  <a:gd name="T22" fmla="*/ 2 w 712"/>
                  <a:gd name="T23" fmla="*/ 0 h 400"/>
                  <a:gd name="T24" fmla="*/ 1 w 712"/>
                  <a:gd name="T25" fmla="*/ 0 h 400"/>
                  <a:gd name="T26" fmla="*/ 1 w 712"/>
                  <a:gd name="T27" fmla="*/ 0 h 400"/>
                  <a:gd name="T28" fmla="*/ 1 w 712"/>
                  <a:gd name="T29" fmla="*/ 0 h 400"/>
                  <a:gd name="T30" fmla="*/ 1 w 712"/>
                  <a:gd name="T31" fmla="*/ 0 h 400"/>
                  <a:gd name="T32" fmla="*/ 1 w 712"/>
                  <a:gd name="T33" fmla="*/ 0 h 400"/>
                  <a:gd name="T34" fmla="*/ 2 w 712"/>
                  <a:gd name="T35" fmla="*/ 0 h 400"/>
                  <a:gd name="T36" fmla="*/ 1 w 712"/>
                  <a:gd name="T37" fmla="*/ 0 h 400"/>
                  <a:gd name="T38" fmla="*/ 0 w 712"/>
                  <a:gd name="T39" fmla="*/ 0 h 400"/>
                  <a:gd name="T40" fmla="*/ 0 w 712"/>
                  <a:gd name="T41" fmla="*/ 0 h 400"/>
                  <a:gd name="T42" fmla="*/ 1 w 712"/>
                  <a:gd name="T43" fmla="*/ 0 h 400"/>
                  <a:gd name="T44" fmla="*/ 0 w 712"/>
                  <a:gd name="T45" fmla="*/ 0 h 400"/>
                  <a:gd name="T46" fmla="*/ 0 w 712"/>
                  <a:gd name="T47" fmla="*/ 0 h 400"/>
                  <a:gd name="T48" fmla="*/ 0 w 712"/>
                  <a:gd name="T49" fmla="*/ 0 h 400"/>
                  <a:gd name="T50" fmla="*/ 0 w 712"/>
                  <a:gd name="T51" fmla="*/ 0 h 400"/>
                  <a:gd name="T52" fmla="*/ 0 w 712"/>
                  <a:gd name="T53" fmla="*/ 0 h 400"/>
                  <a:gd name="T54" fmla="*/ 0 w 712"/>
                  <a:gd name="T55" fmla="*/ 0 h 400"/>
                  <a:gd name="T56" fmla="*/ 0 w 712"/>
                  <a:gd name="T57" fmla="*/ 0 h 400"/>
                  <a:gd name="T58" fmla="*/ 0 w 712"/>
                  <a:gd name="T59" fmla="*/ 0 h 400"/>
                  <a:gd name="T60" fmla="*/ 0 w 712"/>
                  <a:gd name="T61" fmla="*/ 0 h 400"/>
                  <a:gd name="T62" fmla="*/ 0 w 712"/>
                  <a:gd name="T63" fmla="*/ 1 h 400"/>
                  <a:gd name="T64" fmla="*/ 0 w 712"/>
                  <a:gd name="T65" fmla="*/ 1 h 400"/>
                  <a:gd name="T66" fmla="*/ 0 w 712"/>
                  <a:gd name="T67" fmla="*/ 1 h 400"/>
                  <a:gd name="T68" fmla="*/ 0 w 712"/>
                  <a:gd name="T69" fmla="*/ 1 h 400"/>
                  <a:gd name="T70" fmla="*/ 0 w 712"/>
                  <a:gd name="T71" fmla="*/ 1 h 400"/>
                  <a:gd name="T72" fmla="*/ 1 w 712"/>
                  <a:gd name="T73" fmla="*/ 1 h 400"/>
                  <a:gd name="T74" fmla="*/ 1 w 712"/>
                  <a:gd name="T75" fmla="*/ 1 h 400"/>
                  <a:gd name="T76" fmla="*/ 0 w 712"/>
                  <a:gd name="T77" fmla="*/ 1 h 400"/>
                  <a:gd name="T78" fmla="*/ 1 w 712"/>
                  <a:gd name="T79" fmla="*/ 1 h 400"/>
                  <a:gd name="T80" fmla="*/ 1 w 712"/>
                  <a:gd name="T81" fmla="*/ 1 h 400"/>
                  <a:gd name="T82" fmla="*/ 1 w 712"/>
                  <a:gd name="T83" fmla="*/ 2 h 400"/>
                  <a:gd name="T84" fmla="*/ 1 w 712"/>
                  <a:gd name="T85" fmla="*/ 2 h 400"/>
                  <a:gd name="T86" fmla="*/ 1 w 712"/>
                  <a:gd name="T87" fmla="*/ 2 h 400"/>
                  <a:gd name="T88" fmla="*/ 1 w 712"/>
                  <a:gd name="T89" fmla="*/ 1 h 400"/>
                  <a:gd name="T90" fmla="*/ 1 w 712"/>
                  <a:gd name="T91" fmla="*/ 2 h 400"/>
                  <a:gd name="T92" fmla="*/ 2 w 712"/>
                  <a:gd name="T93" fmla="*/ 1 h 400"/>
                  <a:gd name="T94" fmla="*/ 1 w 712"/>
                  <a:gd name="T95" fmla="*/ 2 h 400"/>
                  <a:gd name="T96" fmla="*/ 2 w 712"/>
                  <a:gd name="T97" fmla="*/ 1 h 400"/>
                  <a:gd name="T98" fmla="*/ 3 w 712"/>
                  <a:gd name="T99" fmla="*/ 1 h 400"/>
                  <a:gd name="T100" fmla="*/ 3 w 712"/>
                  <a:gd name="T101" fmla="*/ 1 h 400"/>
                  <a:gd name="T102" fmla="*/ 3 w 712"/>
                  <a:gd name="T103" fmla="*/ 1 h 400"/>
                  <a:gd name="T104" fmla="*/ 3 w 712"/>
                  <a:gd name="T105" fmla="*/ 1 h 400"/>
                  <a:gd name="T106" fmla="*/ 3 w 712"/>
                  <a:gd name="T107" fmla="*/ 1 h 400"/>
                  <a:gd name="T108" fmla="*/ 3 w 712"/>
                  <a:gd name="T109" fmla="*/ 1 h 400"/>
                  <a:gd name="T110" fmla="*/ 2 w 712"/>
                  <a:gd name="T111" fmla="*/ 1 h 400"/>
                  <a:gd name="T112" fmla="*/ 3 w 712"/>
                  <a:gd name="T113" fmla="*/ 1 h 40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712" h="400">
                    <a:moveTo>
                      <a:pt x="674" y="133"/>
                    </a:moveTo>
                    <a:lnTo>
                      <a:pt x="669" y="115"/>
                    </a:lnTo>
                    <a:lnTo>
                      <a:pt x="662" y="99"/>
                    </a:lnTo>
                    <a:lnTo>
                      <a:pt x="655" y="85"/>
                    </a:lnTo>
                    <a:lnTo>
                      <a:pt x="648" y="72"/>
                    </a:lnTo>
                    <a:lnTo>
                      <a:pt x="644" y="67"/>
                    </a:lnTo>
                    <a:lnTo>
                      <a:pt x="640" y="62"/>
                    </a:lnTo>
                    <a:lnTo>
                      <a:pt x="635" y="57"/>
                    </a:lnTo>
                    <a:lnTo>
                      <a:pt x="630" y="52"/>
                    </a:lnTo>
                    <a:lnTo>
                      <a:pt x="624" y="49"/>
                    </a:lnTo>
                    <a:lnTo>
                      <a:pt x="618" y="46"/>
                    </a:lnTo>
                    <a:lnTo>
                      <a:pt x="612" y="43"/>
                    </a:lnTo>
                    <a:lnTo>
                      <a:pt x="606" y="41"/>
                    </a:lnTo>
                    <a:lnTo>
                      <a:pt x="615" y="5"/>
                    </a:lnTo>
                    <a:lnTo>
                      <a:pt x="625" y="8"/>
                    </a:lnTo>
                    <a:lnTo>
                      <a:pt x="634" y="11"/>
                    </a:lnTo>
                    <a:lnTo>
                      <a:pt x="642" y="15"/>
                    </a:lnTo>
                    <a:lnTo>
                      <a:pt x="650" y="20"/>
                    </a:lnTo>
                    <a:lnTo>
                      <a:pt x="657" y="26"/>
                    </a:lnTo>
                    <a:lnTo>
                      <a:pt x="664" y="32"/>
                    </a:lnTo>
                    <a:lnTo>
                      <a:pt x="670" y="39"/>
                    </a:lnTo>
                    <a:lnTo>
                      <a:pt x="676" y="46"/>
                    </a:lnTo>
                    <a:lnTo>
                      <a:pt x="681" y="53"/>
                    </a:lnTo>
                    <a:lnTo>
                      <a:pt x="686" y="62"/>
                    </a:lnTo>
                    <a:lnTo>
                      <a:pt x="690" y="71"/>
                    </a:lnTo>
                    <a:lnTo>
                      <a:pt x="695" y="80"/>
                    </a:lnTo>
                    <a:lnTo>
                      <a:pt x="703" y="100"/>
                    </a:lnTo>
                    <a:lnTo>
                      <a:pt x="710" y="122"/>
                    </a:lnTo>
                    <a:lnTo>
                      <a:pt x="674" y="133"/>
                    </a:lnTo>
                    <a:close/>
                    <a:moveTo>
                      <a:pt x="606" y="41"/>
                    </a:moveTo>
                    <a:lnTo>
                      <a:pt x="598" y="39"/>
                    </a:lnTo>
                    <a:lnTo>
                      <a:pt x="589" y="38"/>
                    </a:lnTo>
                    <a:lnTo>
                      <a:pt x="580" y="38"/>
                    </a:lnTo>
                    <a:lnTo>
                      <a:pt x="570" y="38"/>
                    </a:lnTo>
                    <a:lnTo>
                      <a:pt x="548" y="39"/>
                    </a:lnTo>
                    <a:lnTo>
                      <a:pt x="524" y="43"/>
                    </a:lnTo>
                    <a:lnTo>
                      <a:pt x="495" y="50"/>
                    </a:lnTo>
                    <a:lnTo>
                      <a:pt x="464" y="60"/>
                    </a:lnTo>
                    <a:lnTo>
                      <a:pt x="428" y="71"/>
                    </a:lnTo>
                    <a:lnTo>
                      <a:pt x="389" y="86"/>
                    </a:lnTo>
                    <a:lnTo>
                      <a:pt x="375" y="51"/>
                    </a:lnTo>
                    <a:lnTo>
                      <a:pt x="417" y="35"/>
                    </a:lnTo>
                    <a:lnTo>
                      <a:pt x="456" y="23"/>
                    </a:lnTo>
                    <a:lnTo>
                      <a:pt x="491" y="12"/>
                    </a:lnTo>
                    <a:lnTo>
                      <a:pt x="521" y="6"/>
                    </a:lnTo>
                    <a:lnTo>
                      <a:pt x="536" y="3"/>
                    </a:lnTo>
                    <a:lnTo>
                      <a:pt x="549" y="2"/>
                    </a:lnTo>
                    <a:lnTo>
                      <a:pt x="562" y="1"/>
                    </a:lnTo>
                    <a:lnTo>
                      <a:pt x="574" y="0"/>
                    </a:lnTo>
                    <a:lnTo>
                      <a:pt x="585" y="1"/>
                    </a:lnTo>
                    <a:lnTo>
                      <a:pt x="596" y="1"/>
                    </a:lnTo>
                    <a:lnTo>
                      <a:pt x="606" y="3"/>
                    </a:lnTo>
                    <a:lnTo>
                      <a:pt x="615" y="5"/>
                    </a:lnTo>
                    <a:lnTo>
                      <a:pt x="606" y="41"/>
                    </a:lnTo>
                    <a:close/>
                    <a:moveTo>
                      <a:pt x="375" y="51"/>
                    </a:moveTo>
                    <a:lnTo>
                      <a:pt x="370" y="52"/>
                    </a:lnTo>
                    <a:lnTo>
                      <a:pt x="375" y="51"/>
                    </a:lnTo>
                    <a:lnTo>
                      <a:pt x="381" y="69"/>
                    </a:lnTo>
                    <a:lnTo>
                      <a:pt x="375" y="51"/>
                    </a:lnTo>
                    <a:close/>
                    <a:moveTo>
                      <a:pt x="389" y="86"/>
                    </a:moveTo>
                    <a:lnTo>
                      <a:pt x="363" y="96"/>
                    </a:lnTo>
                    <a:lnTo>
                      <a:pt x="340" y="103"/>
                    </a:lnTo>
                    <a:lnTo>
                      <a:pt x="318" y="108"/>
                    </a:lnTo>
                    <a:lnTo>
                      <a:pt x="298" y="112"/>
                    </a:lnTo>
                    <a:lnTo>
                      <a:pt x="280" y="115"/>
                    </a:lnTo>
                    <a:lnTo>
                      <a:pt x="263" y="116"/>
                    </a:lnTo>
                    <a:lnTo>
                      <a:pt x="248" y="116"/>
                    </a:lnTo>
                    <a:lnTo>
                      <a:pt x="233" y="115"/>
                    </a:lnTo>
                    <a:lnTo>
                      <a:pt x="220" y="113"/>
                    </a:lnTo>
                    <a:lnTo>
                      <a:pt x="207" y="110"/>
                    </a:lnTo>
                    <a:lnTo>
                      <a:pt x="196" y="107"/>
                    </a:lnTo>
                    <a:lnTo>
                      <a:pt x="186" y="103"/>
                    </a:lnTo>
                    <a:lnTo>
                      <a:pt x="167" y="94"/>
                    </a:lnTo>
                    <a:lnTo>
                      <a:pt x="151" y="83"/>
                    </a:lnTo>
                    <a:lnTo>
                      <a:pt x="170" y="51"/>
                    </a:lnTo>
                    <a:lnTo>
                      <a:pt x="184" y="60"/>
                    </a:lnTo>
                    <a:lnTo>
                      <a:pt x="200" y="67"/>
                    </a:lnTo>
                    <a:lnTo>
                      <a:pt x="209" y="71"/>
                    </a:lnTo>
                    <a:lnTo>
                      <a:pt x="218" y="73"/>
                    </a:lnTo>
                    <a:lnTo>
                      <a:pt x="228" y="76"/>
                    </a:lnTo>
                    <a:lnTo>
                      <a:pt x="239" y="77"/>
                    </a:lnTo>
                    <a:lnTo>
                      <a:pt x="252" y="78"/>
                    </a:lnTo>
                    <a:lnTo>
                      <a:pt x="265" y="78"/>
                    </a:lnTo>
                    <a:lnTo>
                      <a:pt x="280" y="77"/>
                    </a:lnTo>
                    <a:lnTo>
                      <a:pt x="296" y="75"/>
                    </a:lnTo>
                    <a:lnTo>
                      <a:pt x="314" y="71"/>
                    </a:lnTo>
                    <a:lnTo>
                      <a:pt x="332" y="66"/>
                    </a:lnTo>
                    <a:lnTo>
                      <a:pt x="353" y="60"/>
                    </a:lnTo>
                    <a:lnTo>
                      <a:pt x="375" y="51"/>
                    </a:lnTo>
                    <a:lnTo>
                      <a:pt x="389" y="86"/>
                    </a:lnTo>
                    <a:close/>
                    <a:moveTo>
                      <a:pt x="151" y="83"/>
                    </a:moveTo>
                    <a:lnTo>
                      <a:pt x="143" y="78"/>
                    </a:lnTo>
                    <a:lnTo>
                      <a:pt x="134" y="74"/>
                    </a:lnTo>
                    <a:lnTo>
                      <a:pt x="126" y="71"/>
                    </a:lnTo>
                    <a:lnTo>
                      <a:pt x="117" y="68"/>
                    </a:lnTo>
                    <a:lnTo>
                      <a:pt x="109" y="67"/>
                    </a:lnTo>
                    <a:lnTo>
                      <a:pt x="98" y="67"/>
                    </a:lnTo>
                    <a:lnTo>
                      <a:pt x="88" y="70"/>
                    </a:lnTo>
                    <a:lnTo>
                      <a:pt x="76" y="74"/>
                    </a:lnTo>
                    <a:lnTo>
                      <a:pt x="60" y="40"/>
                    </a:lnTo>
                    <a:lnTo>
                      <a:pt x="70" y="36"/>
                    </a:lnTo>
                    <a:lnTo>
                      <a:pt x="78" y="33"/>
                    </a:lnTo>
                    <a:lnTo>
                      <a:pt x="86" y="31"/>
                    </a:lnTo>
                    <a:lnTo>
                      <a:pt x="94" y="29"/>
                    </a:lnTo>
                    <a:lnTo>
                      <a:pt x="101" y="29"/>
                    </a:lnTo>
                    <a:lnTo>
                      <a:pt x="109" y="28"/>
                    </a:lnTo>
                    <a:lnTo>
                      <a:pt x="116" y="29"/>
                    </a:lnTo>
                    <a:lnTo>
                      <a:pt x="122" y="30"/>
                    </a:lnTo>
                    <a:lnTo>
                      <a:pt x="134" y="33"/>
                    </a:lnTo>
                    <a:lnTo>
                      <a:pt x="147" y="38"/>
                    </a:lnTo>
                    <a:lnTo>
                      <a:pt x="158" y="44"/>
                    </a:lnTo>
                    <a:lnTo>
                      <a:pt x="170" y="51"/>
                    </a:lnTo>
                    <a:lnTo>
                      <a:pt x="151" y="83"/>
                    </a:lnTo>
                    <a:close/>
                    <a:moveTo>
                      <a:pt x="76" y="74"/>
                    </a:moveTo>
                    <a:lnTo>
                      <a:pt x="78" y="74"/>
                    </a:lnTo>
                    <a:lnTo>
                      <a:pt x="76" y="74"/>
                    </a:lnTo>
                    <a:lnTo>
                      <a:pt x="67" y="58"/>
                    </a:lnTo>
                    <a:lnTo>
                      <a:pt x="76" y="74"/>
                    </a:lnTo>
                    <a:close/>
                    <a:moveTo>
                      <a:pt x="76" y="74"/>
                    </a:moveTo>
                    <a:lnTo>
                      <a:pt x="65" y="78"/>
                    </a:lnTo>
                    <a:lnTo>
                      <a:pt x="57" y="80"/>
                    </a:lnTo>
                    <a:lnTo>
                      <a:pt x="50" y="80"/>
                    </a:lnTo>
                    <a:lnTo>
                      <a:pt x="45" y="80"/>
                    </a:lnTo>
                    <a:lnTo>
                      <a:pt x="40" y="80"/>
                    </a:lnTo>
                    <a:lnTo>
                      <a:pt x="38" y="79"/>
                    </a:lnTo>
                    <a:lnTo>
                      <a:pt x="36" y="80"/>
                    </a:lnTo>
                    <a:lnTo>
                      <a:pt x="37" y="82"/>
                    </a:lnTo>
                    <a:lnTo>
                      <a:pt x="2" y="97"/>
                    </a:lnTo>
                    <a:lnTo>
                      <a:pt x="1" y="94"/>
                    </a:lnTo>
                    <a:lnTo>
                      <a:pt x="0" y="89"/>
                    </a:lnTo>
                    <a:lnTo>
                      <a:pt x="0" y="86"/>
                    </a:lnTo>
                    <a:lnTo>
                      <a:pt x="0" y="83"/>
                    </a:lnTo>
                    <a:lnTo>
                      <a:pt x="1" y="80"/>
                    </a:lnTo>
                    <a:lnTo>
                      <a:pt x="3" y="76"/>
                    </a:lnTo>
                    <a:lnTo>
                      <a:pt x="5" y="73"/>
                    </a:lnTo>
                    <a:lnTo>
                      <a:pt x="8" y="70"/>
                    </a:lnTo>
                    <a:lnTo>
                      <a:pt x="16" y="64"/>
                    </a:lnTo>
                    <a:lnTo>
                      <a:pt x="27" y="57"/>
                    </a:lnTo>
                    <a:lnTo>
                      <a:pt x="42" y="48"/>
                    </a:lnTo>
                    <a:lnTo>
                      <a:pt x="60" y="40"/>
                    </a:lnTo>
                    <a:lnTo>
                      <a:pt x="76" y="74"/>
                    </a:lnTo>
                    <a:close/>
                    <a:moveTo>
                      <a:pt x="37" y="82"/>
                    </a:moveTo>
                    <a:lnTo>
                      <a:pt x="38" y="82"/>
                    </a:lnTo>
                    <a:lnTo>
                      <a:pt x="42" y="84"/>
                    </a:lnTo>
                    <a:lnTo>
                      <a:pt x="19" y="115"/>
                    </a:lnTo>
                    <a:lnTo>
                      <a:pt x="14" y="111"/>
                    </a:lnTo>
                    <a:lnTo>
                      <a:pt x="9" y="107"/>
                    </a:lnTo>
                    <a:lnTo>
                      <a:pt x="5" y="103"/>
                    </a:lnTo>
                    <a:lnTo>
                      <a:pt x="2" y="97"/>
                    </a:lnTo>
                    <a:lnTo>
                      <a:pt x="37" y="82"/>
                    </a:lnTo>
                    <a:close/>
                    <a:moveTo>
                      <a:pt x="42" y="84"/>
                    </a:moveTo>
                    <a:lnTo>
                      <a:pt x="48" y="89"/>
                    </a:lnTo>
                    <a:lnTo>
                      <a:pt x="55" y="95"/>
                    </a:lnTo>
                    <a:lnTo>
                      <a:pt x="63" y="102"/>
                    </a:lnTo>
                    <a:lnTo>
                      <a:pt x="71" y="111"/>
                    </a:lnTo>
                    <a:lnTo>
                      <a:pt x="78" y="121"/>
                    </a:lnTo>
                    <a:lnTo>
                      <a:pt x="85" y="134"/>
                    </a:lnTo>
                    <a:lnTo>
                      <a:pt x="87" y="141"/>
                    </a:lnTo>
                    <a:lnTo>
                      <a:pt x="90" y="148"/>
                    </a:lnTo>
                    <a:lnTo>
                      <a:pt x="92" y="156"/>
                    </a:lnTo>
                    <a:lnTo>
                      <a:pt x="93" y="166"/>
                    </a:lnTo>
                    <a:lnTo>
                      <a:pt x="56" y="171"/>
                    </a:lnTo>
                    <a:lnTo>
                      <a:pt x="54" y="159"/>
                    </a:lnTo>
                    <a:lnTo>
                      <a:pt x="50" y="149"/>
                    </a:lnTo>
                    <a:lnTo>
                      <a:pt x="46" y="141"/>
                    </a:lnTo>
                    <a:lnTo>
                      <a:pt x="41" y="134"/>
                    </a:lnTo>
                    <a:lnTo>
                      <a:pt x="29" y="122"/>
                    </a:lnTo>
                    <a:lnTo>
                      <a:pt x="19" y="115"/>
                    </a:lnTo>
                    <a:lnTo>
                      <a:pt x="42" y="84"/>
                    </a:lnTo>
                    <a:close/>
                    <a:moveTo>
                      <a:pt x="93" y="166"/>
                    </a:moveTo>
                    <a:lnTo>
                      <a:pt x="96" y="179"/>
                    </a:lnTo>
                    <a:lnTo>
                      <a:pt x="100" y="194"/>
                    </a:lnTo>
                    <a:lnTo>
                      <a:pt x="106" y="210"/>
                    </a:lnTo>
                    <a:lnTo>
                      <a:pt x="113" y="226"/>
                    </a:lnTo>
                    <a:lnTo>
                      <a:pt x="78" y="241"/>
                    </a:lnTo>
                    <a:lnTo>
                      <a:pt x="71" y="223"/>
                    </a:lnTo>
                    <a:lnTo>
                      <a:pt x="64" y="205"/>
                    </a:lnTo>
                    <a:lnTo>
                      <a:pt x="60" y="187"/>
                    </a:lnTo>
                    <a:lnTo>
                      <a:pt x="56" y="171"/>
                    </a:lnTo>
                    <a:lnTo>
                      <a:pt x="93" y="166"/>
                    </a:lnTo>
                    <a:close/>
                    <a:moveTo>
                      <a:pt x="113" y="226"/>
                    </a:moveTo>
                    <a:lnTo>
                      <a:pt x="119" y="240"/>
                    </a:lnTo>
                    <a:lnTo>
                      <a:pt x="126" y="253"/>
                    </a:lnTo>
                    <a:lnTo>
                      <a:pt x="133" y="266"/>
                    </a:lnTo>
                    <a:lnTo>
                      <a:pt x="143" y="280"/>
                    </a:lnTo>
                    <a:lnTo>
                      <a:pt x="152" y="292"/>
                    </a:lnTo>
                    <a:lnTo>
                      <a:pt x="161" y="305"/>
                    </a:lnTo>
                    <a:lnTo>
                      <a:pt x="171" y="316"/>
                    </a:lnTo>
                    <a:lnTo>
                      <a:pt x="182" y="326"/>
                    </a:lnTo>
                    <a:lnTo>
                      <a:pt x="157" y="355"/>
                    </a:lnTo>
                    <a:lnTo>
                      <a:pt x="145" y="343"/>
                    </a:lnTo>
                    <a:lnTo>
                      <a:pt x="133" y="330"/>
                    </a:lnTo>
                    <a:lnTo>
                      <a:pt x="122" y="316"/>
                    </a:lnTo>
                    <a:lnTo>
                      <a:pt x="112" y="301"/>
                    </a:lnTo>
                    <a:lnTo>
                      <a:pt x="102" y="287"/>
                    </a:lnTo>
                    <a:lnTo>
                      <a:pt x="93" y="272"/>
                    </a:lnTo>
                    <a:lnTo>
                      <a:pt x="85" y="256"/>
                    </a:lnTo>
                    <a:lnTo>
                      <a:pt x="78" y="241"/>
                    </a:lnTo>
                    <a:lnTo>
                      <a:pt x="113" y="226"/>
                    </a:lnTo>
                    <a:close/>
                    <a:moveTo>
                      <a:pt x="182" y="326"/>
                    </a:moveTo>
                    <a:lnTo>
                      <a:pt x="193" y="335"/>
                    </a:lnTo>
                    <a:lnTo>
                      <a:pt x="203" y="344"/>
                    </a:lnTo>
                    <a:lnTo>
                      <a:pt x="215" y="350"/>
                    </a:lnTo>
                    <a:lnTo>
                      <a:pt x="227" y="355"/>
                    </a:lnTo>
                    <a:lnTo>
                      <a:pt x="238" y="359"/>
                    </a:lnTo>
                    <a:lnTo>
                      <a:pt x="251" y="362"/>
                    </a:lnTo>
                    <a:lnTo>
                      <a:pt x="263" y="362"/>
                    </a:lnTo>
                    <a:lnTo>
                      <a:pt x="276" y="361"/>
                    </a:lnTo>
                    <a:lnTo>
                      <a:pt x="283" y="398"/>
                    </a:lnTo>
                    <a:lnTo>
                      <a:pt x="273" y="399"/>
                    </a:lnTo>
                    <a:lnTo>
                      <a:pt x="265" y="400"/>
                    </a:lnTo>
                    <a:lnTo>
                      <a:pt x="256" y="400"/>
                    </a:lnTo>
                    <a:lnTo>
                      <a:pt x="248" y="399"/>
                    </a:lnTo>
                    <a:lnTo>
                      <a:pt x="239" y="398"/>
                    </a:lnTo>
                    <a:lnTo>
                      <a:pt x="231" y="396"/>
                    </a:lnTo>
                    <a:lnTo>
                      <a:pt x="223" y="394"/>
                    </a:lnTo>
                    <a:lnTo>
                      <a:pt x="216" y="391"/>
                    </a:lnTo>
                    <a:lnTo>
                      <a:pt x="199" y="385"/>
                    </a:lnTo>
                    <a:lnTo>
                      <a:pt x="185" y="376"/>
                    </a:lnTo>
                    <a:lnTo>
                      <a:pt x="170" y="366"/>
                    </a:lnTo>
                    <a:lnTo>
                      <a:pt x="157" y="355"/>
                    </a:lnTo>
                    <a:lnTo>
                      <a:pt x="182" y="326"/>
                    </a:lnTo>
                    <a:close/>
                    <a:moveTo>
                      <a:pt x="276" y="361"/>
                    </a:moveTo>
                    <a:lnTo>
                      <a:pt x="288" y="359"/>
                    </a:lnTo>
                    <a:lnTo>
                      <a:pt x="300" y="354"/>
                    </a:lnTo>
                    <a:lnTo>
                      <a:pt x="316" y="389"/>
                    </a:lnTo>
                    <a:lnTo>
                      <a:pt x="307" y="392"/>
                    </a:lnTo>
                    <a:lnTo>
                      <a:pt x="299" y="395"/>
                    </a:lnTo>
                    <a:lnTo>
                      <a:pt x="291" y="397"/>
                    </a:lnTo>
                    <a:lnTo>
                      <a:pt x="283" y="398"/>
                    </a:lnTo>
                    <a:lnTo>
                      <a:pt x="276" y="361"/>
                    </a:lnTo>
                    <a:close/>
                    <a:moveTo>
                      <a:pt x="300" y="354"/>
                    </a:moveTo>
                    <a:lnTo>
                      <a:pt x="315" y="348"/>
                    </a:lnTo>
                    <a:lnTo>
                      <a:pt x="329" y="342"/>
                    </a:lnTo>
                    <a:lnTo>
                      <a:pt x="344" y="335"/>
                    </a:lnTo>
                    <a:lnTo>
                      <a:pt x="360" y="329"/>
                    </a:lnTo>
                    <a:lnTo>
                      <a:pt x="374" y="364"/>
                    </a:lnTo>
                    <a:lnTo>
                      <a:pt x="358" y="370"/>
                    </a:lnTo>
                    <a:lnTo>
                      <a:pt x="342" y="378"/>
                    </a:lnTo>
                    <a:lnTo>
                      <a:pt x="328" y="383"/>
                    </a:lnTo>
                    <a:lnTo>
                      <a:pt x="316" y="389"/>
                    </a:lnTo>
                    <a:lnTo>
                      <a:pt x="300" y="354"/>
                    </a:lnTo>
                    <a:close/>
                    <a:moveTo>
                      <a:pt x="360" y="329"/>
                    </a:moveTo>
                    <a:lnTo>
                      <a:pt x="411" y="308"/>
                    </a:lnTo>
                    <a:lnTo>
                      <a:pt x="465" y="284"/>
                    </a:lnTo>
                    <a:lnTo>
                      <a:pt x="493" y="272"/>
                    </a:lnTo>
                    <a:lnTo>
                      <a:pt x="519" y="259"/>
                    </a:lnTo>
                    <a:lnTo>
                      <a:pt x="546" y="246"/>
                    </a:lnTo>
                    <a:lnTo>
                      <a:pt x="571" y="234"/>
                    </a:lnTo>
                    <a:lnTo>
                      <a:pt x="595" y="220"/>
                    </a:lnTo>
                    <a:lnTo>
                      <a:pt x="615" y="207"/>
                    </a:lnTo>
                    <a:lnTo>
                      <a:pt x="634" y="193"/>
                    </a:lnTo>
                    <a:lnTo>
                      <a:pt x="649" y="181"/>
                    </a:lnTo>
                    <a:lnTo>
                      <a:pt x="656" y="175"/>
                    </a:lnTo>
                    <a:lnTo>
                      <a:pt x="661" y="168"/>
                    </a:lnTo>
                    <a:lnTo>
                      <a:pt x="667" y="162"/>
                    </a:lnTo>
                    <a:lnTo>
                      <a:pt x="670" y="155"/>
                    </a:lnTo>
                    <a:lnTo>
                      <a:pt x="673" y="149"/>
                    </a:lnTo>
                    <a:lnTo>
                      <a:pt x="675" y="144"/>
                    </a:lnTo>
                    <a:lnTo>
                      <a:pt x="675" y="138"/>
                    </a:lnTo>
                    <a:lnTo>
                      <a:pt x="674" y="132"/>
                    </a:lnTo>
                    <a:lnTo>
                      <a:pt x="711" y="123"/>
                    </a:lnTo>
                    <a:lnTo>
                      <a:pt x="712" y="132"/>
                    </a:lnTo>
                    <a:lnTo>
                      <a:pt x="712" y="140"/>
                    </a:lnTo>
                    <a:lnTo>
                      <a:pt x="711" y="149"/>
                    </a:lnTo>
                    <a:lnTo>
                      <a:pt x="709" y="157"/>
                    </a:lnTo>
                    <a:lnTo>
                      <a:pt x="705" y="166"/>
                    </a:lnTo>
                    <a:lnTo>
                      <a:pt x="700" y="174"/>
                    </a:lnTo>
                    <a:lnTo>
                      <a:pt x="694" y="183"/>
                    </a:lnTo>
                    <a:lnTo>
                      <a:pt x="687" y="191"/>
                    </a:lnTo>
                    <a:lnTo>
                      <a:pt x="680" y="200"/>
                    </a:lnTo>
                    <a:lnTo>
                      <a:pt x="671" y="208"/>
                    </a:lnTo>
                    <a:lnTo>
                      <a:pt x="661" y="216"/>
                    </a:lnTo>
                    <a:lnTo>
                      <a:pt x="651" y="224"/>
                    </a:lnTo>
                    <a:lnTo>
                      <a:pt x="629" y="241"/>
                    </a:lnTo>
                    <a:lnTo>
                      <a:pt x="604" y="256"/>
                    </a:lnTo>
                    <a:lnTo>
                      <a:pt x="577" y="272"/>
                    </a:lnTo>
                    <a:lnTo>
                      <a:pt x="548" y="286"/>
                    </a:lnTo>
                    <a:lnTo>
                      <a:pt x="519" y="300"/>
                    </a:lnTo>
                    <a:lnTo>
                      <a:pt x="490" y="315"/>
                    </a:lnTo>
                    <a:lnTo>
                      <a:pt x="430" y="341"/>
                    </a:lnTo>
                    <a:lnTo>
                      <a:pt x="374" y="364"/>
                    </a:lnTo>
                    <a:lnTo>
                      <a:pt x="360" y="329"/>
                    </a:lnTo>
                    <a:close/>
                    <a:moveTo>
                      <a:pt x="710" y="122"/>
                    </a:moveTo>
                    <a:lnTo>
                      <a:pt x="711" y="122"/>
                    </a:lnTo>
                    <a:lnTo>
                      <a:pt x="711" y="123"/>
                    </a:lnTo>
                    <a:lnTo>
                      <a:pt x="692" y="128"/>
                    </a:lnTo>
                    <a:lnTo>
                      <a:pt x="710" y="12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81" name="Freeform 2301">
                <a:extLst>
                  <a:ext uri="{FF2B5EF4-FFF2-40B4-BE49-F238E27FC236}">
                    <a16:creationId xmlns:a16="http://schemas.microsoft.com/office/drawing/2014/main" id="{B01224AD-73CB-4B6A-83BA-7B9B5C6F2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1" y="3357"/>
                <a:ext cx="45" cy="24"/>
              </a:xfrm>
              <a:custGeom>
                <a:avLst/>
                <a:gdLst>
                  <a:gd name="T0" fmla="*/ 3 w 676"/>
                  <a:gd name="T1" fmla="*/ 0 h 360"/>
                  <a:gd name="T2" fmla="*/ 3 w 676"/>
                  <a:gd name="T3" fmla="*/ 0 h 360"/>
                  <a:gd name="T4" fmla="*/ 3 w 676"/>
                  <a:gd name="T5" fmla="*/ 0 h 360"/>
                  <a:gd name="T6" fmla="*/ 3 w 676"/>
                  <a:gd name="T7" fmla="*/ 0 h 360"/>
                  <a:gd name="T8" fmla="*/ 3 w 676"/>
                  <a:gd name="T9" fmla="*/ 0 h 360"/>
                  <a:gd name="T10" fmla="*/ 3 w 676"/>
                  <a:gd name="T11" fmla="*/ 0 h 360"/>
                  <a:gd name="T12" fmla="*/ 3 w 676"/>
                  <a:gd name="T13" fmla="*/ 0 h 360"/>
                  <a:gd name="T14" fmla="*/ 3 w 676"/>
                  <a:gd name="T15" fmla="*/ 0 h 360"/>
                  <a:gd name="T16" fmla="*/ 2 w 676"/>
                  <a:gd name="T17" fmla="*/ 0 h 360"/>
                  <a:gd name="T18" fmla="*/ 2 w 676"/>
                  <a:gd name="T19" fmla="*/ 0 h 360"/>
                  <a:gd name="T20" fmla="*/ 2 w 676"/>
                  <a:gd name="T21" fmla="*/ 0 h 360"/>
                  <a:gd name="T22" fmla="*/ 2 w 676"/>
                  <a:gd name="T23" fmla="*/ 0 h 360"/>
                  <a:gd name="T24" fmla="*/ 2 w 676"/>
                  <a:gd name="T25" fmla="*/ 0 h 360"/>
                  <a:gd name="T26" fmla="*/ 1 w 676"/>
                  <a:gd name="T27" fmla="*/ 0 h 360"/>
                  <a:gd name="T28" fmla="*/ 1 w 676"/>
                  <a:gd name="T29" fmla="*/ 0 h 360"/>
                  <a:gd name="T30" fmla="*/ 1 w 676"/>
                  <a:gd name="T31" fmla="*/ 0 h 360"/>
                  <a:gd name="T32" fmla="*/ 1 w 676"/>
                  <a:gd name="T33" fmla="*/ 0 h 360"/>
                  <a:gd name="T34" fmla="*/ 1 w 676"/>
                  <a:gd name="T35" fmla="*/ 0 h 360"/>
                  <a:gd name="T36" fmla="*/ 1 w 676"/>
                  <a:gd name="T37" fmla="*/ 0 h 360"/>
                  <a:gd name="T38" fmla="*/ 1 w 676"/>
                  <a:gd name="T39" fmla="*/ 0 h 360"/>
                  <a:gd name="T40" fmla="*/ 1 w 676"/>
                  <a:gd name="T41" fmla="*/ 0 h 360"/>
                  <a:gd name="T42" fmla="*/ 0 w 676"/>
                  <a:gd name="T43" fmla="*/ 0 h 360"/>
                  <a:gd name="T44" fmla="*/ 0 w 676"/>
                  <a:gd name="T45" fmla="*/ 0 h 360"/>
                  <a:gd name="T46" fmla="*/ 0 w 676"/>
                  <a:gd name="T47" fmla="*/ 0 h 360"/>
                  <a:gd name="T48" fmla="*/ 0 w 676"/>
                  <a:gd name="T49" fmla="*/ 0 h 360"/>
                  <a:gd name="T50" fmla="*/ 0 w 676"/>
                  <a:gd name="T51" fmla="*/ 0 h 360"/>
                  <a:gd name="T52" fmla="*/ 0 w 676"/>
                  <a:gd name="T53" fmla="*/ 0 h 360"/>
                  <a:gd name="T54" fmla="*/ 0 w 676"/>
                  <a:gd name="T55" fmla="*/ 0 h 360"/>
                  <a:gd name="T56" fmla="*/ 0 w 676"/>
                  <a:gd name="T57" fmla="*/ 0 h 360"/>
                  <a:gd name="T58" fmla="*/ 0 w 676"/>
                  <a:gd name="T59" fmla="*/ 0 h 360"/>
                  <a:gd name="T60" fmla="*/ 0 w 676"/>
                  <a:gd name="T61" fmla="*/ 0 h 360"/>
                  <a:gd name="T62" fmla="*/ 0 w 676"/>
                  <a:gd name="T63" fmla="*/ 0 h 360"/>
                  <a:gd name="T64" fmla="*/ 0 w 676"/>
                  <a:gd name="T65" fmla="*/ 1 h 360"/>
                  <a:gd name="T66" fmla="*/ 0 w 676"/>
                  <a:gd name="T67" fmla="*/ 1 h 360"/>
                  <a:gd name="T68" fmla="*/ 0 w 676"/>
                  <a:gd name="T69" fmla="*/ 1 h 360"/>
                  <a:gd name="T70" fmla="*/ 0 w 676"/>
                  <a:gd name="T71" fmla="*/ 1 h 360"/>
                  <a:gd name="T72" fmla="*/ 0 w 676"/>
                  <a:gd name="T73" fmla="*/ 1 h 360"/>
                  <a:gd name="T74" fmla="*/ 1 w 676"/>
                  <a:gd name="T75" fmla="*/ 1 h 360"/>
                  <a:gd name="T76" fmla="*/ 1 w 676"/>
                  <a:gd name="T77" fmla="*/ 1 h 360"/>
                  <a:gd name="T78" fmla="*/ 1 w 676"/>
                  <a:gd name="T79" fmla="*/ 1 h 360"/>
                  <a:gd name="T80" fmla="*/ 1 w 676"/>
                  <a:gd name="T81" fmla="*/ 2 h 360"/>
                  <a:gd name="T82" fmla="*/ 1 w 676"/>
                  <a:gd name="T83" fmla="*/ 2 h 360"/>
                  <a:gd name="T84" fmla="*/ 1 w 676"/>
                  <a:gd name="T85" fmla="*/ 2 h 360"/>
                  <a:gd name="T86" fmla="*/ 1 w 676"/>
                  <a:gd name="T87" fmla="*/ 2 h 360"/>
                  <a:gd name="T88" fmla="*/ 1 w 676"/>
                  <a:gd name="T89" fmla="*/ 2 h 360"/>
                  <a:gd name="T90" fmla="*/ 1 w 676"/>
                  <a:gd name="T91" fmla="*/ 2 h 360"/>
                  <a:gd name="T92" fmla="*/ 2 w 676"/>
                  <a:gd name="T93" fmla="*/ 1 h 360"/>
                  <a:gd name="T94" fmla="*/ 2 w 676"/>
                  <a:gd name="T95" fmla="*/ 1 h 360"/>
                  <a:gd name="T96" fmla="*/ 2 w 676"/>
                  <a:gd name="T97" fmla="*/ 1 h 360"/>
                  <a:gd name="T98" fmla="*/ 3 w 676"/>
                  <a:gd name="T99" fmla="*/ 1 h 360"/>
                  <a:gd name="T100" fmla="*/ 3 w 676"/>
                  <a:gd name="T101" fmla="*/ 1 h 360"/>
                  <a:gd name="T102" fmla="*/ 3 w 676"/>
                  <a:gd name="T103" fmla="*/ 1 h 360"/>
                  <a:gd name="T104" fmla="*/ 3 w 676"/>
                  <a:gd name="T105" fmla="*/ 1 h 360"/>
                  <a:gd name="T106" fmla="*/ 3 w 676"/>
                  <a:gd name="T107" fmla="*/ 1 h 360"/>
                  <a:gd name="T108" fmla="*/ 3 w 676"/>
                  <a:gd name="T109" fmla="*/ 1 h 360"/>
                  <a:gd name="T110" fmla="*/ 3 w 676"/>
                  <a:gd name="T111" fmla="*/ 1 h 36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676" h="360">
                    <a:moveTo>
                      <a:pt x="675" y="106"/>
                    </a:moveTo>
                    <a:lnTo>
                      <a:pt x="667" y="86"/>
                    </a:lnTo>
                    <a:lnTo>
                      <a:pt x="660" y="67"/>
                    </a:lnTo>
                    <a:lnTo>
                      <a:pt x="653" y="52"/>
                    </a:lnTo>
                    <a:lnTo>
                      <a:pt x="644" y="38"/>
                    </a:lnTo>
                    <a:lnTo>
                      <a:pt x="639" y="31"/>
                    </a:lnTo>
                    <a:lnTo>
                      <a:pt x="633" y="26"/>
                    </a:lnTo>
                    <a:lnTo>
                      <a:pt x="628" y="21"/>
                    </a:lnTo>
                    <a:lnTo>
                      <a:pt x="622" y="16"/>
                    </a:lnTo>
                    <a:lnTo>
                      <a:pt x="615" y="12"/>
                    </a:lnTo>
                    <a:lnTo>
                      <a:pt x="608" y="9"/>
                    </a:lnTo>
                    <a:lnTo>
                      <a:pt x="600" y="6"/>
                    </a:lnTo>
                    <a:lnTo>
                      <a:pt x="592" y="4"/>
                    </a:lnTo>
                    <a:lnTo>
                      <a:pt x="584" y="2"/>
                    </a:lnTo>
                    <a:lnTo>
                      <a:pt x="575" y="1"/>
                    </a:lnTo>
                    <a:lnTo>
                      <a:pt x="564" y="0"/>
                    </a:lnTo>
                    <a:lnTo>
                      <a:pt x="554" y="0"/>
                    </a:lnTo>
                    <a:lnTo>
                      <a:pt x="543" y="1"/>
                    </a:lnTo>
                    <a:lnTo>
                      <a:pt x="530" y="2"/>
                    </a:lnTo>
                    <a:lnTo>
                      <a:pt x="518" y="4"/>
                    </a:lnTo>
                    <a:lnTo>
                      <a:pt x="505" y="6"/>
                    </a:lnTo>
                    <a:lnTo>
                      <a:pt x="475" y="13"/>
                    </a:lnTo>
                    <a:lnTo>
                      <a:pt x="442" y="22"/>
                    </a:lnTo>
                    <a:lnTo>
                      <a:pt x="405" y="36"/>
                    </a:lnTo>
                    <a:lnTo>
                      <a:pt x="364" y="50"/>
                    </a:lnTo>
                    <a:lnTo>
                      <a:pt x="343" y="58"/>
                    </a:lnTo>
                    <a:lnTo>
                      <a:pt x="325" y="64"/>
                    </a:lnTo>
                    <a:lnTo>
                      <a:pt x="306" y="70"/>
                    </a:lnTo>
                    <a:lnTo>
                      <a:pt x="290" y="74"/>
                    </a:lnTo>
                    <a:lnTo>
                      <a:pt x="274" y="76"/>
                    </a:lnTo>
                    <a:lnTo>
                      <a:pt x="260" y="78"/>
                    </a:lnTo>
                    <a:lnTo>
                      <a:pt x="246" y="79"/>
                    </a:lnTo>
                    <a:lnTo>
                      <a:pt x="234" y="79"/>
                    </a:lnTo>
                    <a:lnTo>
                      <a:pt x="223" y="78"/>
                    </a:lnTo>
                    <a:lnTo>
                      <a:pt x="211" y="77"/>
                    </a:lnTo>
                    <a:lnTo>
                      <a:pt x="202" y="75"/>
                    </a:lnTo>
                    <a:lnTo>
                      <a:pt x="193" y="72"/>
                    </a:lnTo>
                    <a:lnTo>
                      <a:pt x="175" y="65"/>
                    </a:lnTo>
                    <a:lnTo>
                      <a:pt x="161" y="58"/>
                    </a:lnTo>
                    <a:lnTo>
                      <a:pt x="147" y="50"/>
                    </a:lnTo>
                    <a:lnTo>
                      <a:pt x="135" y="43"/>
                    </a:lnTo>
                    <a:lnTo>
                      <a:pt x="123" y="36"/>
                    </a:lnTo>
                    <a:lnTo>
                      <a:pt x="110" y="30"/>
                    </a:lnTo>
                    <a:lnTo>
                      <a:pt x="104" y="28"/>
                    </a:lnTo>
                    <a:lnTo>
                      <a:pt x="98" y="26"/>
                    </a:lnTo>
                    <a:lnTo>
                      <a:pt x="91" y="26"/>
                    </a:lnTo>
                    <a:lnTo>
                      <a:pt x="84" y="26"/>
                    </a:lnTo>
                    <a:lnTo>
                      <a:pt x="75" y="27"/>
                    </a:lnTo>
                    <a:lnTo>
                      <a:pt x="68" y="28"/>
                    </a:lnTo>
                    <a:lnTo>
                      <a:pt x="59" y="31"/>
                    </a:lnTo>
                    <a:lnTo>
                      <a:pt x="50" y="36"/>
                    </a:lnTo>
                    <a:lnTo>
                      <a:pt x="32" y="44"/>
                    </a:lnTo>
                    <a:lnTo>
                      <a:pt x="19" y="50"/>
                    </a:lnTo>
                    <a:lnTo>
                      <a:pt x="10" y="56"/>
                    </a:lnTo>
                    <a:lnTo>
                      <a:pt x="3" y="60"/>
                    </a:lnTo>
                    <a:lnTo>
                      <a:pt x="1" y="62"/>
                    </a:lnTo>
                    <a:lnTo>
                      <a:pt x="1" y="64"/>
                    </a:lnTo>
                    <a:lnTo>
                      <a:pt x="0" y="65"/>
                    </a:lnTo>
                    <a:lnTo>
                      <a:pt x="1" y="67"/>
                    </a:lnTo>
                    <a:lnTo>
                      <a:pt x="3" y="71"/>
                    </a:lnTo>
                    <a:lnTo>
                      <a:pt x="7" y="75"/>
                    </a:lnTo>
                    <a:lnTo>
                      <a:pt x="20" y="83"/>
                    </a:lnTo>
                    <a:lnTo>
                      <a:pt x="34" y="97"/>
                    </a:lnTo>
                    <a:lnTo>
                      <a:pt x="41" y="106"/>
                    </a:lnTo>
                    <a:lnTo>
                      <a:pt x="48" y="117"/>
                    </a:lnTo>
                    <a:lnTo>
                      <a:pt x="51" y="123"/>
                    </a:lnTo>
                    <a:lnTo>
                      <a:pt x="54" y="130"/>
                    </a:lnTo>
                    <a:lnTo>
                      <a:pt x="56" y="138"/>
                    </a:lnTo>
                    <a:lnTo>
                      <a:pt x="57" y="147"/>
                    </a:lnTo>
                    <a:lnTo>
                      <a:pt x="61" y="164"/>
                    </a:lnTo>
                    <a:lnTo>
                      <a:pt x="66" y="184"/>
                    </a:lnTo>
                    <a:lnTo>
                      <a:pt x="73" y="204"/>
                    </a:lnTo>
                    <a:lnTo>
                      <a:pt x="83" y="224"/>
                    </a:lnTo>
                    <a:lnTo>
                      <a:pt x="94" y="244"/>
                    </a:lnTo>
                    <a:lnTo>
                      <a:pt x="106" y="265"/>
                    </a:lnTo>
                    <a:lnTo>
                      <a:pt x="120" y="284"/>
                    </a:lnTo>
                    <a:lnTo>
                      <a:pt x="134" y="302"/>
                    </a:lnTo>
                    <a:lnTo>
                      <a:pt x="142" y="310"/>
                    </a:lnTo>
                    <a:lnTo>
                      <a:pt x="151" y="319"/>
                    </a:lnTo>
                    <a:lnTo>
                      <a:pt x="159" y="326"/>
                    </a:lnTo>
                    <a:lnTo>
                      <a:pt x="168" y="332"/>
                    </a:lnTo>
                    <a:lnTo>
                      <a:pt x="177" y="338"/>
                    </a:lnTo>
                    <a:lnTo>
                      <a:pt x="187" y="344"/>
                    </a:lnTo>
                    <a:lnTo>
                      <a:pt x="196" y="348"/>
                    </a:lnTo>
                    <a:lnTo>
                      <a:pt x="205" y="353"/>
                    </a:lnTo>
                    <a:lnTo>
                      <a:pt x="215" y="356"/>
                    </a:lnTo>
                    <a:lnTo>
                      <a:pt x="226" y="358"/>
                    </a:lnTo>
                    <a:lnTo>
                      <a:pt x="236" y="359"/>
                    </a:lnTo>
                    <a:lnTo>
                      <a:pt x="246" y="360"/>
                    </a:lnTo>
                    <a:lnTo>
                      <a:pt x="257" y="359"/>
                    </a:lnTo>
                    <a:lnTo>
                      <a:pt x="268" y="357"/>
                    </a:lnTo>
                    <a:lnTo>
                      <a:pt x="279" y="354"/>
                    </a:lnTo>
                    <a:lnTo>
                      <a:pt x="290" y="349"/>
                    </a:lnTo>
                    <a:lnTo>
                      <a:pt x="341" y="328"/>
                    </a:lnTo>
                    <a:lnTo>
                      <a:pt x="403" y="302"/>
                    </a:lnTo>
                    <a:lnTo>
                      <a:pt x="436" y="288"/>
                    </a:lnTo>
                    <a:lnTo>
                      <a:pt x="470" y="273"/>
                    </a:lnTo>
                    <a:lnTo>
                      <a:pt x="503" y="258"/>
                    </a:lnTo>
                    <a:lnTo>
                      <a:pt x="535" y="241"/>
                    </a:lnTo>
                    <a:lnTo>
                      <a:pt x="565" y="225"/>
                    </a:lnTo>
                    <a:lnTo>
                      <a:pt x="593" y="208"/>
                    </a:lnTo>
                    <a:lnTo>
                      <a:pt x="607" y="200"/>
                    </a:lnTo>
                    <a:lnTo>
                      <a:pt x="619" y="191"/>
                    </a:lnTo>
                    <a:lnTo>
                      <a:pt x="630" y="183"/>
                    </a:lnTo>
                    <a:lnTo>
                      <a:pt x="641" y="173"/>
                    </a:lnTo>
                    <a:lnTo>
                      <a:pt x="649" y="165"/>
                    </a:lnTo>
                    <a:lnTo>
                      <a:pt x="657" y="157"/>
                    </a:lnTo>
                    <a:lnTo>
                      <a:pt x="663" y="148"/>
                    </a:lnTo>
                    <a:lnTo>
                      <a:pt x="668" y="139"/>
                    </a:lnTo>
                    <a:lnTo>
                      <a:pt x="673" y="131"/>
                    </a:lnTo>
                    <a:lnTo>
                      <a:pt x="675" y="122"/>
                    </a:lnTo>
                    <a:lnTo>
                      <a:pt x="676" y="114"/>
                    </a:lnTo>
                    <a:lnTo>
                      <a:pt x="675" y="106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82" name="Freeform 2302">
                <a:extLst>
                  <a:ext uri="{FF2B5EF4-FFF2-40B4-BE49-F238E27FC236}">
                    <a16:creationId xmlns:a16="http://schemas.microsoft.com/office/drawing/2014/main" id="{F9F0DF4C-A9E6-4AED-AE2B-99DEE337645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70" y="3355"/>
                <a:ext cx="47" cy="27"/>
              </a:xfrm>
              <a:custGeom>
                <a:avLst/>
                <a:gdLst>
                  <a:gd name="T0" fmla="*/ 3 w 712"/>
                  <a:gd name="T1" fmla="*/ 0 h 397"/>
                  <a:gd name="T2" fmla="*/ 3 w 712"/>
                  <a:gd name="T3" fmla="*/ 0 h 397"/>
                  <a:gd name="T4" fmla="*/ 3 w 712"/>
                  <a:gd name="T5" fmla="*/ 0 h 397"/>
                  <a:gd name="T6" fmla="*/ 3 w 712"/>
                  <a:gd name="T7" fmla="*/ 0 h 397"/>
                  <a:gd name="T8" fmla="*/ 3 w 712"/>
                  <a:gd name="T9" fmla="*/ 0 h 397"/>
                  <a:gd name="T10" fmla="*/ 3 w 712"/>
                  <a:gd name="T11" fmla="*/ 0 h 397"/>
                  <a:gd name="T12" fmla="*/ 2 w 712"/>
                  <a:gd name="T13" fmla="*/ 0 h 397"/>
                  <a:gd name="T14" fmla="*/ 2 w 712"/>
                  <a:gd name="T15" fmla="*/ 0 h 397"/>
                  <a:gd name="T16" fmla="*/ 2 w 712"/>
                  <a:gd name="T17" fmla="*/ 0 h 397"/>
                  <a:gd name="T18" fmla="*/ 3 w 712"/>
                  <a:gd name="T19" fmla="*/ 0 h 397"/>
                  <a:gd name="T20" fmla="*/ 2 w 712"/>
                  <a:gd name="T21" fmla="*/ 0 h 397"/>
                  <a:gd name="T22" fmla="*/ 2 w 712"/>
                  <a:gd name="T23" fmla="*/ 0 h 397"/>
                  <a:gd name="T24" fmla="*/ 1 w 712"/>
                  <a:gd name="T25" fmla="*/ 1 h 397"/>
                  <a:gd name="T26" fmla="*/ 1 w 712"/>
                  <a:gd name="T27" fmla="*/ 0 h 397"/>
                  <a:gd name="T28" fmla="*/ 1 w 712"/>
                  <a:gd name="T29" fmla="*/ 0 h 397"/>
                  <a:gd name="T30" fmla="*/ 1 w 712"/>
                  <a:gd name="T31" fmla="*/ 0 h 397"/>
                  <a:gd name="T32" fmla="*/ 1 w 712"/>
                  <a:gd name="T33" fmla="*/ 0 h 397"/>
                  <a:gd name="T34" fmla="*/ 2 w 712"/>
                  <a:gd name="T35" fmla="*/ 0 h 397"/>
                  <a:gd name="T36" fmla="*/ 1 w 712"/>
                  <a:gd name="T37" fmla="*/ 0 h 397"/>
                  <a:gd name="T38" fmla="*/ 0 w 712"/>
                  <a:gd name="T39" fmla="*/ 0 h 397"/>
                  <a:gd name="T40" fmla="*/ 0 w 712"/>
                  <a:gd name="T41" fmla="*/ 0 h 397"/>
                  <a:gd name="T42" fmla="*/ 1 w 712"/>
                  <a:gd name="T43" fmla="*/ 0 h 397"/>
                  <a:gd name="T44" fmla="*/ 0 w 712"/>
                  <a:gd name="T45" fmla="*/ 0 h 397"/>
                  <a:gd name="T46" fmla="*/ 0 w 712"/>
                  <a:gd name="T47" fmla="*/ 0 h 397"/>
                  <a:gd name="T48" fmla="*/ 0 w 712"/>
                  <a:gd name="T49" fmla="*/ 0 h 397"/>
                  <a:gd name="T50" fmla="*/ 0 w 712"/>
                  <a:gd name="T51" fmla="*/ 0 h 397"/>
                  <a:gd name="T52" fmla="*/ 0 w 712"/>
                  <a:gd name="T53" fmla="*/ 0 h 397"/>
                  <a:gd name="T54" fmla="*/ 0 w 712"/>
                  <a:gd name="T55" fmla="*/ 0 h 397"/>
                  <a:gd name="T56" fmla="*/ 0 w 712"/>
                  <a:gd name="T57" fmla="*/ 1 h 397"/>
                  <a:gd name="T58" fmla="*/ 0 w 712"/>
                  <a:gd name="T59" fmla="*/ 0 h 397"/>
                  <a:gd name="T60" fmla="*/ 0 w 712"/>
                  <a:gd name="T61" fmla="*/ 0 h 397"/>
                  <a:gd name="T62" fmla="*/ 0 w 712"/>
                  <a:gd name="T63" fmla="*/ 1 h 397"/>
                  <a:gd name="T64" fmla="*/ 0 w 712"/>
                  <a:gd name="T65" fmla="*/ 1 h 397"/>
                  <a:gd name="T66" fmla="*/ 0 w 712"/>
                  <a:gd name="T67" fmla="*/ 1 h 397"/>
                  <a:gd name="T68" fmla="*/ 0 w 712"/>
                  <a:gd name="T69" fmla="*/ 1 h 397"/>
                  <a:gd name="T70" fmla="*/ 0 w 712"/>
                  <a:gd name="T71" fmla="*/ 1 h 397"/>
                  <a:gd name="T72" fmla="*/ 1 w 712"/>
                  <a:gd name="T73" fmla="*/ 1 h 397"/>
                  <a:gd name="T74" fmla="*/ 1 w 712"/>
                  <a:gd name="T75" fmla="*/ 2 h 397"/>
                  <a:gd name="T76" fmla="*/ 0 w 712"/>
                  <a:gd name="T77" fmla="*/ 1 h 397"/>
                  <a:gd name="T78" fmla="*/ 1 w 712"/>
                  <a:gd name="T79" fmla="*/ 1 h 397"/>
                  <a:gd name="T80" fmla="*/ 1 w 712"/>
                  <a:gd name="T81" fmla="*/ 2 h 397"/>
                  <a:gd name="T82" fmla="*/ 1 w 712"/>
                  <a:gd name="T83" fmla="*/ 2 h 397"/>
                  <a:gd name="T84" fmla="*/ 1 w 712"/>
                  <a:gd name="T85" fmla="*/ 2 h 397"/>
                  <a:gd name="T86" fmla="*/ 1 w 712"/>
                  <a:gd name="T87" fmla="*/ 2 h 397"/>
                  <a:gd name="T88" fmla="*/ 1 w 712"/>
                  <a:gd name="T89" fmla="*/ 2 h 397"/>
                  <a:gd name="T90" fmla="*/ 1 w 712"/>
                  <a:gd name="T91" fmla="*/ 2 h 397"/>
                  <a:gd name="T92" fmla="*/ 2 w 712"/>
                  <a:gd name="T93" fmla="*/ 2 h 397"/>
                  <a:gd name="T94" fmla="*/ 1 w 712"/>
                  <a:gd name="T95" fmla="*/ 2 h 397"/>
                  <a:gd name="T96" fmla="*/ 2 w 712"/>
                  <a:gd name="T97" fmla="*/ 1 h 397"/>
                  <a:gd name="T98" fmla="*/ 3 w 712"/>
                  <a:gd name="T99" fmla="*/ 1 h 397"/>
                  <a:gd name="T100" fmla="*/ 3 w 712"/>
                  <a:gd name="T101" fmla="*/ 1 h 397"/>
                  <a:gd name="T102" fmla="*/ 3 w 712"/>
                  <a:gd name="T103" fmla="*/ 1 h 397"/>
                  <a:gd name="T104" fmla="*/ 3 w 712"/>
                  <a:gd name="T105" fmla="*/ 1 h 397"/>
                  <a:gd name="T106" fmla="*/ 3 w 712"/>
                  <a:gd name="T107" fmla="*/ 1 h 397"/>
                  <a:gd name="T108" fmla="*/ 3 w 712"/>
                  <a:gd name="T109" fmla="*/ 1 h 397"/>
                  <a:gd name="T110" fmla="*/ 2 w 712"/>
                  <a:gd name="T111" fmla="*/ 1 h 397"/>
                  <a:gd name="T112" fmla="*/ 3 w 712"/>
                  <a:gd name="T113" fmla="*/ 1 h 39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712" h="397">
                    <a:moveTo>
                      <a:pt x="674" y="130"/>
                    </a:moveTo>
                    <a:lnTo>
                      <a:pt x="669" y="112"/>
                    </a:lnTo>
                    <a:lnTo>
                      <a:pt x="663" y="97"/>
                    </a:lnTo>
                    <a:lnTo>
                      <a:pt x="656" y="82"/>
                    </a:lnTo>
                    <a:lnTo>
                      <a:pt x="648" y="70"/>
                    </a:lnTo>
                    <a:lnTo>
                      <a:pt x="644" y="65"/>
                    </a:lnTo>
                    <a:lnTo>
                      <a:pt x="640" y="60"/>
                    </a:lnTo>
                    <a:lnTo>
                      <a:pt x="635" y="56"/>
                    </a:lnTo>
                    <a:lnTo>
                      <a:pt x="630" y="51"/>
                    </a:lnTo>
                    <a:lnTo>
                      <a:pt x="625" y="47"/>
                    </a:lnTo>
                    <a:lnTo>
                      <a:pt x="618" y="45"/>
                    </a:lnTo>
                    <a:lnTo>
                      <a:pt x="612" y="42"/>
                    </a:lnTo>
                    <a:lnTo>
                      <a:pt x="606" y="40"/>
                    </a:lnTo>
                    <a:lnTo>
                      <a:pt x="615" y="4"/>
                    </a:lnTo>
                    <a:lnTo>
                      <a:pt x="625" y="7"/>
                    </a:lnTo>
                    <a:lnTo>
                      <a:pt x="634" y="10"/>
                    </a:lnTo>
                    <a:lnTo>
                      <a:pt x="642" y="14"/>
                    </a:lnTo>
                    <a:lnTo>
                      <a:pt x="649" y="19"/>
                    </a:lnTo>
                    <a:lnTo>
                      <a:pt x="657" y="24"/>
                    </a:lnTo>
                    <a:lnTo>
                      <a:pt x="664" y="30"/>
                    </a:lnTo>
                    <a:lnTo>
                      <a:pt x="670" y="36"/>
                    </a:lnTo>
                    <a:lnTo>
                      <a:pt x="675" y="43"/>
                    </a:lnTo>
                    <a:lnTo>
                      <a:pt x="681" y="51"/>
                    </a:lnTo>
                    <a:lnTo>
                      <a:pt x="686" y="59"/>
                    </a:lnTo>
                    <a:lnTo>
                      <a:pt x="691" y="68"/>
                    </a:lnTo>
                    <a:lnTo>
                      <a:pt x="695" y="77"/>
                    </a:lnTo>
                    <a:lnTo>
                      <a:pt x="703" y="97"/>
                    </a:lnTo>
                    <a:lnTo>
                      <a:pt x="710" y="119"/>
                    </a:lnTo>
                    <a:lnTo>
                      <a:pt x="674" y="130"/>
                    </a:lnTo>
                    <a:close/>
                    <a:moveTo>
                      <a:pt x="606" y="40"/>
                    </a:moveTo>
                    <a:lnTo>
                      <a:pt x="598" y="39"/>
                    </a:lnTo>
                    <a:lnTo>
                      <a:pt x="590" y="38"/>
                    </a:lnTo>
                    <a:lnTo>
                      <a:pt x="580" y="37"/>
                    </a:lnTo>
                    <a:lnTo>
                      <a:pt x="570" y="37"/>
                    </a:lnTo>
                    <a:lnTo>
                      <a:pt x="548" y="39"/>
                    </a:lnTo>
                    <a:lnTo>
                      <a:pt x="524" y="44"/>
                    </a:lnTo>
                    <a:lnTo>
                      <a:pt x="495" y="50"/>
                    </a:lnTo>
                    <a:lnTo>
                      <a:pt x="463" y="60"/>
                    </a:lnTo>
                    <a:lnTo>
                      <a:pt x="428" y="72"/>
                    </a:lnTo>
                    <a:lnTo>
                      <a:pt x="389" y="86"/>
                    </a:lnTo>
                    <a:lnTo>
                      <a:pt x="374" y="51"/>
                    </a:lnTo>
                    <a:lnTo>
                      <a:pt x="418" y="36"/>
                    </a:lnTo>
                    <a:lnTo>
                      <a:pt x="456" y="24"/>
                    </a:lnTo>
                    <a:lnTo>
                      <a:pt x="490" y="13"/>
                    </a:lnTo>
                    <a:lnTo>
                      <a:pt x="521" y="6"/>
                    </a:lnTo>
                    <a:lnTo>
                      <a:pt x="535" y="4"/>
                    </a:lnTo>
                    <a:lnTo>
                      <a:pt x="548" y="2"/>
                    </a:lnTo>
                    <a:lnTo>
                      <a:pt x="562" y="0"/>
                    </a:lnTo>
                    <a:lnTo>
                      <a:pt x="573" y="0"/>
                    </a:lnTo>
                    <a:lnTo>
                      <a:pt x="584" y="0"/>
                    </a:lnTo>
                    <a:lnTo>
                      <a:pt x="596" y="1"/>
                    </a:lnTo>
                    <a:lnTo>
                      <a:pt x="605" y="2"/>
                    </a:lnTo>
                    <a:lnTo>
                      <a:pt x="615" y="4"/>
                    </a:lnTo>
                    <a:lnTo>
                      <a:pt x="606" y="40"/>
                    </a:lnTo>
                    <a:close/>
                    <a:moveTo>
                      <a:pt x="374" y="51"/>
                    </a:moveTo>
                    <a:lnTo>
                      <a:pt x="370" y="54"/>
                    </a:lnTo>
                    <a:lnTo>
                      <a:pt x="374" y="51"/>
                    </a:lnTo>
                    <a:lnTo>
                      <a:pt x="382" y="69"/>
                    </a:lnTo>
                    <a:lnTo>
                      <a:pt x="374" y="51"/>
                    </a:lnTo>
                    <a:close/>
                    <a:moveTo>
                      <a:pt x="389" y="86"/>
                    </a:moveTo>
                    <a:lnTo>
                      <a:pt x="363" y="96"/>
                    </a:lnTo>
                    <a:lnTo>
                      <a:pt x="339" y="104"/>
                    </a:lnTo>
                    <a:lnTo>
                      <a:pt x="318" y="109"/>
                    </a:lnTo>
                    <a:lnTo>
                      <a:pt x="298" y="113"/>
                    </a:lnTo>
                    <a:lnTo>
                      <a:pt x="280" y="115"/>
                    </a:lnTo>
                    <a:lnTo>
                      <a:pt x="262" y="116"/>
                    </a:lnTo>
                    <a:lnTo>
                      <a:pt x="247" y="116"/>
                    </a:lnTo>
                    <a:lnTo>
                      <a:pt x="232" y="115"/>
                    </a:lnTo>
                    <a:lnTo>
                      <a:pt x="219" y="113"/>
                    </a:lnTo>
                    <a:lnTo>
                      <a:pt x="208" y="110"/>
                    </a:lnTo>
                    <a:lnTo>
                      <a:pt x="196" y="106"/>
                    </a:lnTo>
                    <a:lnTo>
                      <a:pt x="186" y="102"/>
                    </a:lnTo>
                    <a:lnTo>
                      <a:pt x="168" y="93"/>
                    </a:lnTo>
                    <a:lnTo>
                      <a:pt x="150" y="82"/>
                    </a:lnTo>
                    <a:lnTo>
                      <a:pt x="171" y="50"/>
                    </a:lnTo>
                    <a:lnTo>
                      <a:pt x="184" y="59"/>
                    </a:lnTo>
                    <a:lnTo>
                      <a:pt x="199" y="67"/>
                    </a:lnTo>
                    <a:lnTo>
                      <a:pt x="209" y="70"/>
                    </a:lnTo>
                    <a:lnTo>
                      <a:pt x="218" y="73"/>
                    </a:lnTo>
                    <a:lnTo>
                      <a:pt x="228" y="76"/>
                    </a:lnTo>
                    <a:lnTo>
                      <a:pt x="240" y="77"/>
                    </a:lnTo>
                    <a:lnTo>
                      <a:pt x="252" y="78"/>
                    </a:lnTo>
                    <a:lnTo>
                      <a:pt x="265" y="78"/>
                    </a:lnTo>
                    <a:lnTo>
                      <a:pt x="280" y="77"/>
                    </a:lnTo>
                    <a:lnTo>
                      <a:pt x="296" y="75"/>
                    </a:lnTo>
                    <a:lnTo>
                      <a:pt x="313" y="72"/>
                    </a:lnTo>
                    <a:lnTo>
                      <a:pt x="332" y="67"/>
                    </a:lnTo>
                    <a:lnTo>
                      <a:pt x="353" y="60"/>
                    </a:lnTo>
                    <a:lnTo>
                      <a:pt x="374" y="51"/>
                    </a:lnTo>
                    <a:lnTo>
                      <a:pt x="389" y="86"/>
                    </a:lnTo>
                    <a:close/>
                    <a:moveTo>
                      <a:pt x="150" y="82"/>
                    </a:moveTo>
                    <a:lnTo>
                      <a:pt x="142" y="77"/>
                    </a:lnTo>
                    <a:lnTo>
                      <a:pt x="134" y="72"/>
                    </a:lnTo>
                    <a:lnTo>
                      <a:pt x="125" y="68"/>
                    </a:lnTo>
                    <a:lnTo>
                      <a:pt x="117" y="66"/>
                    </a:lnTo>
                    <a:lnTo>
                      <a:pt x="108" y="64"/>
                    </a:lnTo>
                    <a:lnTo>
                      <a:pt x="99" y="65"/>
                    </a:lnTo>
                    <a:lnTo>
                      <a:pt x="87" y="67"/>
                    </a:lnTo>
                    <a:lnTo>
                      <a:pt x="76" y="72"/>
                    </a:lnTo>
                    <a:lnTo>
                      <a:pt x="59" y="37"/>
                    </a:lnTo>
                    <a:lnTo>
                      <a:pt x="69" y="33"/>
                    </a:lnTo>
                    <a:lnTo>
                      <a:pt x="78" y="30"/>
                    </a:lnTo>
                    <a:lnTo>
                      <a:pt x="86" y="28"/>
                    </a:lnTo>
                    <a:lnTo>
                      <a:pt x="94" y="27"/>
                    </a:lnTo>
                    <a:lnTo>
                      <a:pt x="102" y="26"/>
                    </a:lnTo>
                    <a:lnTo>
                      <a:pt x="109" y="26"/>
                    </a:lnTo>
                    <a:lnTo>
                      <a:pt x="116" y="26"/>
                    </a:lnTo>
                    <a:lnTo>
                      <a:pt x="122" y="27"/>
                    </a:lnTo>
                    <a:lnTo>
                      <a:pt x="135" y="31"/>
                    </a:lnTo>
                    <a:lnTo>
                      <a:pt x="147" y="36"/>
                    </a:lnTo>
                    <a:lnTo>
                      <a:pt x="158" y="43"/>
                    </a:lnTo>
                    <a:lnTo>
                      <a:pt x="171" y="50"/>
                    </a:lnTo>
                    <a:lnTo>
                      <a:pt x="150" y="82"/>
                    </a:lnTo>
                    <a:close/>
                    <a:moveTo>
                      <a:pt x="76" y="72"/>
                    </a:moveTo>
                    <a:lnTo>
                      <a:pt x="77" y="71"/>
                    </a:lnTo>
                    <a:lnTo>
                      <a:pt x="75" y="72"/>
                    </a:lnTo>
                    <a:lnTo>
                      <a:pt x="68" y="55"/>
                    </a:lnTo>
                    <a:lnTo>
                      <a:pt x="76" y="72"/>
                    </a:lnTo>
                    <a:close/>
                    <a:moveTo>
                      <a:pt x="75" y="72"/>
                    </a:moveTo>
                    <a:lnTo>
                      <a:pt x="66" y="75"/>
                    </a:lnTo>
                    <a:lnTo>
                      <a:pt x="57" y="77"/>
                    </a:lnTo>
                    <a:lnTo>
                      <a:pt x="50" y="77"/>
                    </a:lnTo>
                    <a:lnTo>
                      <a:pt x="44" y="77"/>
                    </a:lnTo>
                    <a:lnTo>
                      <a:pt x="40" y="77"/>
                    </a:lnTo>
                    <a:lnTo>
                      <a:pt x="37" y="77"/>
                    </a:lnTo>
                    <a:lnTo>
                      <a:pt x="36" y="77"/>
                    </a:lnTo>
                    <a:lnTo>
                      <a:pt x="36" y="79"/>
                    </a:lnTo>
                    <a:lnTo>
                      <a:pt x="2" y="95"/>
                    </a:lnTo>
                    <a:lnTo>
                      <a:pt x="1" y="91"/>
                    </a:lnTo>
                    <a:lnTo>
                      <a:pt x="0" y="87"/>
                    </a:lnTo>
                    <a:lnTo>
                      <a:pt x="0" y="83"/>
                    </a:lnTo>
                    <a:lnTo>
                      <a:pt x="0" y="80"/>
                    </a:lnTo>
                    <a:lnTo>
                      <a:pt x="1" y="77"/>
                    </a:lnTo>
                    <a:lnTo>
                      <a:pt x="2" y="74"/>
                    </a:lnTo>
                    <a:lnTo>
                      <a:pt x="4" y="71"/>
                    </a:lnTo>
                    <a:lnTo>
                      <a:pt x="7" y="67"/>
                    </a:lnTo>
                    <a:lnTo>
                      <a:pt x="15" y="61"/>
                    </a:lnTo>
                    <a:lnTo>
                      <a:pt x="26" y="54"/>
                    </a:lnTo>
                    <a:lnTo>
                      <a:pt x="42" y="46"/>
                    </a:lnTo>
                    <a:lnTo>
                      <a:pt x="60" y="37"/>
                    </a:lnTo>
                    <a:lnTo>
                      <a:pt x="75" y="72"/>
                    </a:lnTo>
                    <a:close/>
                    <a:moveTo>
                      <a:pt x="36" y="79"/>
                    </a:moveTo>
                    <a:lnTo>
                      <a:pt x="38" y="80"/>
                    </a:lnTo>
                    <a:lnTo>
                      <a:pt x="41" y="81"/>
                    </a:lnTo>
                    <a:lnTo>
                      <a:pt x="19" y="112"/>
                    </a:lnTo>
                    <a:lnTo>
                      <a:pt x="14" y="108"/>
                    </a:lnTo>
                    <a:lnTo>
                      <a:pt x="9" y="104"/>
                    </a:lnTo>
                    <a:lnTo>
                      <a:pt x="5" y="100"/>
                    </a:lnTo>
                    <a:lnTo>
                      <a:pt x="2" y="95"/>
                    </a:lnTo>
                    <a:lnTo>
                      <a:pt x="36" y="79"/>
                    </a:lnTo>
                    <a:close/>
                    <a:moveTo>
                      <a:pt x="41" y="81"/>
                    </a:moveTo>
                    <a:lnTo>
                      <a:pt x="48" y="86"/>
                    </a:lnTo>
                    <a:lnTo>
                      <a:pt x="55" y="93"/>
                    </a:lnTo>
                    <a:lnTo>
                      <a:pt x="64" y="100"/>
                    </a:lnTo>
                    <a:lnTo>
                      <a:pt x="71" y="108"/>
                    </a:lnTo>
                    <a:lnTo>
                      <a:pt x="78" y="118"/>
                    </a:lnTo>
                    <a:lnTo>
                      <a:pt x="84" y="131"/>
                    </a:lnTo>
                    <a:lnTo>
                      <a:pt x="87" y="138"/>
                    </a:lnTo>
                    <a:lnTo>
                      <a:pt x="89" y="145"/>
                    </a:lnTo>
                    <a:lnTo>
                      <a:pt x="91" y="153"/>
                    </a:lnTo>
                    <a:lnTo>
                      <a:pt x="93" y="163"/>
                    </a:lnTo>
                    <a:lnTo>
                      <a:pt x="56" y="169"/>
                    </a:lnTo>
                    <a:lnTo>
                      <a:pt x="54" y="156"/>
                    </a:lnTo>
                    <a:lnTo>
                      <a:pt x="50" y="146"/>
                    </a:lnTo>
                    <a:lnTo>
                      <a:pt x="45" y="138"/>
                    </a:lnTo>
                    <a:lnTo>
                      <a:pt x="41" y="131"/>
                    </a:lnTo>
                    <a:lnTo>
                      <a:pt x="30" y="119"/>
                    </a:lnTo>
                    <a:lnTo>
                      <a:pt x="19" y="112"/>
                    </a:lnTo>
                    <a:lnTo>
                      <a:pt x="41" y="81"/>
                    </a:lnTo>
                    <a:close/>
                    <a:moveTo>
                      <a:pt x="93" y="163"/>
                    </a:moveTo>
                    <a:lnTo>
                      <a:pt x="97" y="176"/>
                    </a:lnTo>
                    <a:lnTo>
                      <a:pt x="101" y="191"/>
                    </a:lnTo>
                    <a:lnTo>
                      <a:pt x="106" y="207"/>
                    </a:lnTo>
                    <a:lnTo>
                      <a:pt x="113" y="223"/>
                    </a:lnTo>
                    <a:lnTo>
                      <a:pt x="78" y="239"/>
                    </a:lnTo>
                    <a:lnTo>
                      <a:pt x="71" y="220"/>
                    </a:lnTo>
                    <a:lnTo>
                      <a:pt x="65" y="202"/>
                    </a:lnTo>
                    <a:lnTo>
                      <a:pt x="59" y="184"/>
                    </a:lnTo>
                    <a:lnTo>
                      <a:pt x="56" y="169"/>
                    </a:lnTo>
                    <a:lnTo>
                      <a:pt x="93" y="163"/>
                    </a:lnTo>
                    <a:close/>
                    <a:moveTo>
                      <a:pt x="113" y="223"/>
                    </a:moveTo>
                    <a:lnTo>
                      <a:pt x="119" y="237"/>
                    </a:lnTo>
                    <a:lnTo>
                      <a:pt x="126" y="251"/>
                    </a:lnTo>
                    <a:lnTo>
                      <a:pt x="134" y="265"/>
                    </a:lnTo>
                    <a:lnTo>
                      <a:pt x="142" y="277"/>
                    </a:lnTo>
                    <a:lnTo>
                      <a:pt x="151" y="290"/>
                    </a:lnTo>
                    <a:lnTo>
                      <a:pt x="161" y="302"/>
                    </a:lnTo>
                    <a:lnTo>
                      <a:pt x="172" y="313"/>
                    </a:lnTo>
                    <a:lnTo>
                      <a:pt x="182" y="324"/>
                    </a:lnTo>
                    <a:lnTo>
                      <a:pt x="157" y="352"/>
                    </a:lnTo>
                    <a:lnTo>
                      <a:pt x="145" y="340"/>
                    </a:lnTo>
                    <a:lnTo>
                      <a:pt x="133" y="327"/>
                    </a:lnTo>
                    <a:lnTo>
                      <a:pt x="122" y="313"/>
                    </a:lnTo>
                    <a:lnTo>
                      <a:pt x="112" y="300"/>
                    </a:lnTo>
                    <a:lnTo>
                      <a:pt x="102" y="284"/>
                    </a:lnTo>
                    <a:lnTo>
                      <a:pt x="93" y="269"/>
                    </a:lnTo>
                    <a:lnTo>
                      <a:pt x="85" y="254"/>
                    </a:lnTo>
                    <a:lnTo>
                      <a:pt x="78" y="239"/>
                    </a:lnTo>
                    <a:lnTo>
                      <a:pt x="113" y="223"/>
                    </a:lnTo>
                    <a:close/>
                    <a:moveTo>
                      <a:pt x="182" y="324"/>
                    </a:moveTo>
                    <a:lnTo>
                      <a:pt x="192" y="332"/>
                    </a:lnTo>
                    <a:lnTo>
                      <a:pt x="204" y="341"/>
                    </a:lnTo>
                    <a:lnTo>
                      <a:pt x="215" y="347"/>
                    </a:lnTo>
                    <a:lnTo>
                      <a:pt x="226" y="353"/>
                    </a:lnTo>
                    <a:lnTo>
                      <a:pt x="239" y="356"/>
                    </a:lnTo>
                    <a:lnTo>
                      <a:pt x="251" y="359"/>
                    </a:lnTo>
                    <a:lnTo>
                      <a:pt x="263" y="359"/>
                    </a:lnTo>
                    <a:lnTo>
                      <a:pt x="276" y="358"/>
                    </a:lnTo>
                    <a:lnTo>
                      <a:pt x="282" y="395"/>
                    </a:lnTo>
                    <a:lnTo>
                      <a:pt x="274" y="397"/>
                    </a:lnTo>
                    <a:lnTo>
                      <a:pt x="264" y="397"/>
                    </a:lnTo>
                    <a:lnTo>
                      <a:pt x="256" y="397"/>
                    </a:lnTo>
                    <a:lnTo>
                      <a:pt x="248" y="396"/>
                    </a:lnTo>
                    <a:lnTo>
                      <a:pt x="240" y="395"/>
                    </a:lnTo>
                    <a:lnTo>
                      <a:pt x="231" y="393"/>
                    </a:lnTo>
                    <a:lnTo>
                      <a:pt x="223" y="391"/>
                    </a:lnTo>
                    <a:lnTo>
                      <a:pt x="215" y="389"/>
                    </a:lnTo>
                    <a:lnTo>
                      <a:pt x="199" y="382"/>
                    </a:lnTo>
                    <a:lnTo>
                      <a:pt x="185" y="374"/>
                    </a:lnTo>
                    <a:lnTo>
                      <a:pt x="171" y="363"/>
                    </a:lnTo>
                    <a:lnTo>
                      <a:pt x="157" y="352"/>
                    </a:lnTo>
                    <a:lnTo>
                      <a:pt x="182" y="324"/>
                    </a:lnTo>
                    <a:close/>
                    <a:moveTo>
                      <a:pt x="276" y="358"/>
                    </a:moveTo>
                    <a:lnTo>
                      <a:pt x="288" y="356"/>
                    </a:lnTo>
                    <a:lnTo>
                      <a:pt x="300" y="351"/>
                    </a:lnTo>
                    <a:lnTo>
                      <a:pt x="316" y="386"/>
                    </a:lnTo>
                    <a:lnTo>
                      <a:pt x="307" y="389"/>
                    </a:lnTo>
                    <a:lnTo>
                      <a:pt x="298" y="392"/>
                    </a:lnTo>
                    <a:lnTo>
                      <a:pt x="290" y="394"/>
                    </a:lnTo>
                    <a:lnTo>
                      <a:pt x="282" y="395"/>
                    </a:lnTo>
                    <a:lnTo>
                      <a:pt x="276" y="358"/>
                    </a:lnTo>
                    <a:close/>
                    <a:moveTo>
                      <a:pt x="300" y="351"/>
                    </a:moveTo>
                    <a:lnTo>
                      <a:pt x="314" y="346"/>
                    </a:lnTo>
                    <a:lnTo>
                      <a:pt x="329" y="340"/>
                    </a:lnTo>
                    <a:lnTo>
                      <a:pt x="344" y="332"/>
                    </a:lnTo>
                    <a:lnTo>
                      <a:pt x="360" y="326"/>
                    </a:lnTo>
                    <a:lnTo>
                      <a:pt x="374" y="361"/>
                    </a:lnTo>
                    <a:lnTo>
                      <a:pt x="358" y="367"/>
                    </a:lnTo>
                    <a:lnTo>
                      <a:pt x="342" y="375"/>
                    </a:lnTo>
                    <a:lnTo>
                      <a:pt x="328" y="381"/>
                    </a:lnTo>
                    <a:lnTo>
                      <a:pt x="316" y="386"/>
                    </a:lnTo>
                    <a:lnTo>
                      <a:pt x="300" y="351"/>
                    </a:lnTo>
                    <a:close/>
                    <a:moveTo>
                      <a:pt x="360" y="326"/>
                    </a:moveTo>
                    <a:lnTo>
                      <a:pt x="410" y="305"/>
                    </a:lnTo>
                    <a:lnTo>
                      <a:pt x="465" y="282"/>
                    </a:lnTo>
                    <a:lnTo>
                      <a:pt x="493" y="269"/>
                    </a:lnTo>
                    <a:lnTo>
                      <a:pt x="520" y="256"/>
                    </a:lnTo>
                    <a:lnTo>
                      <a:pt x="545" y="244"/>
                    </a:lnTo>
                    <a:lnTo>
                      <a:pt x="571" y="231"/>
                    </a:lnTo>
                    <a:lnTo>
                      <a:pt x="594" y="217"/>
                    </a:lnTo>
                    <a:lnTo>
                      <a:pt x="615" y="204"/>
                    </a:lnTo>
                    <a:lnTo>
                      <a:pt x="634" y="191"/>
                    </a:lnTo>
                    <a:lnTo>
                      <a:pt x="649" y="178"/>
                    </a:lnTo>
                    <a:lnTo>
                      <a:pt x="656" y="172"/>
                    </a:lnTo>
                    <a:lnTo>
                      <a:pt x="662" y="166"/>
                    </a:lnTo>
                    <a:lnTo>
                      <a:pt x="666" y="160"/>
                    </a:lnTo>
                    <a:lnTo>
                      <a:pt x="670" y="153"/>
                    </a:lnTo>
                    <a:lnTo>
                      <a:pt x="673" y="147"/>
                    </a:lnTo>
                    <a:lnTo>
                      <a:pt x="674" y="141"/>
                    </a:lnTo>
                    <a:lnTo>
                      <a:pt x="675" y="135"/>
                    </a:lnTo>
                    <a:lnTo>
                      <a:pt x="674" y="130"/>
                    </a:lnTo>
                    <a:lnTo>
                      <a:pt x="710" y="120"/>
                    </a:lnTo>
                    <a:lnTo>
                      <a:pt x="712" y="129"/>
                    </a:lnTo>
                    <a:lnTo>
                      <a:pt x="712" y="137"/>
                    </a:lnTo>
                    <a:lnTo>
                      <a:pt x="711" y="146"/>
                    </a:lnTo>
                    <a:lnTo>
                      <a:pt x="708" y="154"/>
                    </a:lnTo>
                    <a:lnTo>
                      <a:pt x="705" y="163"/>
                    </a:lnTo>
                    <a:lnTo>
                      <a:pt x="700" y="172"/>
                    </a:lnTo>
                    <a:lnTo>
                      <a:pt x="694" y="180"/>
                    </a:lnTo>
                    <a:lnTo>
                      <a:pt x="687" y="188"/>
                    </a:lnTo>
                    <a:lnTo>
                      <a:pt x="679" y="197"/>
                    </a:lnTo>
                    <a:lnTo>
                      <a:pt x="671" y="205"/>
                    </a:lnTo>
                    <a:lnTo>
                      <a:pt x="662" y="213"/>
                    </a:lnTo>
                    <a:lnTo>
                      <a:pt x="651" y="221"/>
                    </a:lnTo>
                    <a:lnTo>
                      <a:pt x="629" y="238"/>
                    </a:lnTo>
                    <a:lnTo>
                      <a:pt x="603" y="253"/>
                    </a:lnTo>
                    <a:lnTo>
                      <a:pt x="576" y="269"/>
                    </a:lnTo>
                    <a:lnTo>
                      <a:pt x="548" y="283"/>
                    </a:lnTo>
                    <a:lnTo>
                      <a:pt x="519" y="297"/>
                    </a:lnTo>
                    <a:lnTo>
                      <a:pt x="489" y="312"/>
                    </a:lnTo>
                    <a:lnTo>
                      <a:pt x="430" y="338"/>
                    </a:lnTo>
                    <a:lnTo>
                      <a:pt x="374" y="361"/>
                    </a:lnTo>
                    <a:lnTo>
                      <a:pt x="360" y="326"/>
                    </a:lnTo>
                    <a:close/>
                    <a:moveTo>
                      <a:pt x="710" y="119"/>
                    </a:moveTo>
                    <a:lnTo>
                      <a:pt x="710" y="120"/>
                    </a:lnTo>
                    <a:lnTo>
                      <a:pt x="693" y="125"/>
                    </a:lnTo>
                    <a:lnTo>
                      <a:pt x="710" y="1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83" name="Freeform 2303">
                <a:extLst>
                  <a:ext uri="{FF2B5EF4-FFF2-40B4-BE49-F238E27FC236}">
                    <a16:creationId xmlns:a16="http://schemas.microsoft.com/office/drawing/2014/main" id="{FBD5CF59-6B15-451D-80D4-3FFCAFA1F6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3350"/>
                <a:ext cx="44" cy="25"/>
              </a:xfrm>
              <a:custGeom>
                <a:avLst/>
                <a:gdLst>
                  <a:gd name="T0" fmla="*/ 3 w 654"/>
                  <a:gd name="T1" fmla="*/ 0 h 375"/>
                  <a:gd name="T2" fmla="*/ 2 w 654"/>
                  <a:gd name="T3" fmla="*/ 0 h 375"/>
                  <a:gd name="T4" fmla="*/ 2 w 654"/>
                  <a:gd name="T5" fmla="*/ 0 h 375"/>
                  <a:gd name="T6" fmla="*/ 2 w 654"/>
                  <a:gd name="T7" fmla="*/ 0 h 375"/>
                  <a:gd name="T8" fmla="*/ 2 w 654"/>
                  <a:gd name="T9" fmla="*/ 0 h 375"/>
                  <a:gd name="T10" fmla="*/ 2 w 654"/>
                  <a:gd name="T11" fmla="*/ 0 h 375"/>
                  <a:gd name="T12" fmla="*/ 2 w 654"/>
                  <a:gd name="T13" fmla="*/ 0 h 375"/>
                  <a:gd name="T14" fmla="*/ 2 w 654"/>
                  <a:gd name="T15" fmla="*/ 0 h 375"/>
                  <a:gd name="T16" fmla="*/ 2 w 654"/>
                  <a:gd name="T17" fmla="*/ 0 h 375"/>
                  <a:gd name="T18" fmla="*/ 2 w 654"/>
                  <a:gd name="T19" fmla="*/ 0 h 375"/>
                  <a:gd name="T20" fmla="*/ 1 w 654"/>
                  <a:gd name="T21" fmla="*/ 0 h 375"/>
                  <a:gd name="T22" fmla="*/ 1 w 654"/>
                  <a:gd name="T23" fmla="*/ 0 h 375"/>
                  <a:gd name="T24" fmla="*/ 1 w 654"/>
                  <a:gd name="T25" fmla="*/ 0 h 375"/>
                  <a:gd name="T26" fmla="*/ 1 w 654"/>
                  <a:gd name="T27" fmla="*/ 0 h 375"/>
                  <a:gd name="T28" fmla="*/ 1 w 654"/>
                  <a:gd name="T29" fmla="*/ 0 h 375"/>
                  <a:gd name="T30" fmla="*/ 1 w 654"/>
                  <a:gd name="T31" fmla="*/ 0 h 375"/>
                  <a:gd name="T32" fmla="*/ 1 w 654"/>
                  <a:gd name="T33" fmla="*/ 1 h 375"/>
                  <a:gd name="T34" fmla="*/ 1 w 654"/>
                  <a:gd name="T35" fmla="*/ 1 h 375"/>
                  <a:gd name="T36" fmla="*/ 1 w 654"/>
                  <a:gd name="T37" fmla="*/ 1 h 375"/>
                  <a:gd name="T38" fmla="*/ 1 w 654"/>
                  <a:gd name="T39" fmla="*/ 1 h 375"/>
                  <a:gd name="T40" fmla="*/ 0 w 654"/>
                  <a:gd name="T41" fmla="*/ 1 h 375"/>
                  <a:gd name="T42" fmla="*/ 0 w 654"/>
                  <a:gd name="T43" fmla="*/ 1 h 375"/>
                  <a:gd name="T44" fmla="*/ 0 w 654"/>
                  <a:gd name="T45" fmla="*/ 1 h 375"/>
                  <a:gd name="T46" fmla="*/ 0 w 654"/>
                  <a:gd name="T47" fmla="*/ 1 h 375"/>
                  <a:gd name="T48" fmla="*/ 0 w 654"/>
                  <a:gd name="T49" fmla="*/ 1 h 375"/>
                  <a:gd name="T50" fmla="*/ 0 w 654"/>
                  <a:gd name="T51" fmla="*/ 1 h 375"/>
                  <a:gd name="T52" fmla="*/ 0 w 654"/>
                  <a:gd name="T53" fmla="*/ 1 h 375"/>
                  <a:gd name="T54" fmla="*/ 0 w 654"/>
                  <a:gd name="T55" fmla="*/ 1 h 375"/>
                  <a:gd name="T56" fmla="*/ 0 w 654"/>
                  <a:gd name="T57" fmla="*/ 1 h 375"/>
                  <a:gd name="T58" fmla="*/ 0 w 654"/>
                  <a:gd name="T59" fmla="*/ 1 h 375"/>
                  <a:gd name="T60" fmla="*/ 0 w 654"/>
                  <a:gd name="T61" fmla="*/ 1 h 375"/>
                  <a:gd name="T62" fmla="*/ 0 w 654"/>
                  <a:gd name="T63" fmla="*/ 1 h 375"/>
                  <a:gd name="T64" fmla="*/ 1 w 654"/>
                  <a:gd name="T65" fmla="*/ 1 h 375"/>
                  <a:gd name="T66" fmla="*/ 1 w 654"/>
                  <a:gd name="T67" fmla="*/ 1 h 375"/>
                  <a:gd name="T68" fmla="*/ 1 w 654"/>
                  <a:gd name="T69" fmla="*/ 1 h 375"/>
                  <a:gd name="T70" fmla="*/ 1 w 654"/>
                  <a:gd name="T71" fmla="*/ 1 h 375"/>
                  <a:gd name="T72" fmla="*/ 1 w 654"/>
                  <a:gd name="T73" fmla="*/ 1 h 375"/>
                  <a:gd name="T74" fmla="*/ 1 w 654"/>
                  <a:gd name="T75" fmla="*/ 2 h 375"/>
                  <a:gd name="T76" fmla="*/ 1 w 654"/>
                  <a:gd name="T77" fmla="*/ 2 h 375"/>
                  <a:gd name="T78" fmla="*/ 1 w 654"/>
                  <a:gd name="T79" fmla="*/ 2 h 375"/>
                  <a:gd name="T80" fmla="*/ 1 w 654"/>
                  <a:gd name="T81" fmla="*/ 2 h 375"/>
                  <a:gd name="T82" fmla="*/ 1 w 654"/>
                  <a:gd name="T83" fmla="*/ 2 h 375"/>
                  <a:gd name="T84" fmla="*/ 2 w 654"/>
                  <a:gd name="T85" fmla="*/ 2 h 375"/>
                  <a:gd name="T86" fmla="*/ 2 w 654"/>
                  <a:gd name="T87" fmla="*/ 1 h 375"/>
                  <a:gd name="T88" fmla="*/ 2 w 654"/>
                  <a:gd name="T89" fmla="*/ 1 h 375"/>
                  <a:gd name="T90" fmla="*/ 2 w 654"/>
                  <a:gd name="T91" fmla="*/ 1 h 375"/>
                  <a:gd name="T92" fmla="*/ 2 w 654"/>
                  <a:gd name="T93" fmla="*/ 1 h 375"/>
                  <a:gd name="T94" fmla="*/ 2 w 654"/>
                  <a:gd name="T95" fmla="*/ 1 h 375"/>
                  <a:gd name="T96" fmla="*/ 3 w 654"/>
                  <a:gd name="T97" fmla="*/ 1 h 375"/>
                  <a:gd name="T98" fmla="*/ 3 w 654"/>
                  <a:gd name="T99" fmla="*/ 0 h 375"/>
                  <a:gd name="T100" fmla="*/ 3 w 654"/>
                  <a:gd name="T101" fmla="*/ 0 h 375"/>
                  <a:gd name="T102" fmla="*/ 3 w 654"/>
                  <a:gd name="T103" fmla="*/ 0 h 375"/>
                  <a:gd name="T104" fmla="*/ 3 w 654"/>
                  <a:gd name="T105" fmla="*/ 0 h 375"/>
                  <a:gd name="T106" fmla="*/ 3 w 654"/>
                  <a:gd name="T107" fmla="*/ 0 h 375"/>
                  <a:gd name="T108" fmla="*/ 3 w 654"/>
                  <a:gd name="T109" fmla="*/ 0 h 375"/>
                  <a:gd name="T110" fmla="*/ 3 w 654"/>
                  <a:gd name="T111" fmla="*/ 0 h 375"/>
                  <a:gd name="T112" fmla="*/ 3 w 654"/>
                  <a:gd name="T113" fmla="*/ 0 h 375"/>
                  <a:gd name="T114" fmla="*/ 3 w 654"/>
                  <a:gd name="T115" fmla="*/ 0 h 37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654" h="375">
                    <a:moveTo>
                      <a:pt x="587" y="17"/>
                    </a:moveTo>
                    <a:lnTo>
                      <a:pt x="560" y="31"/>
                    </a:lnTo>
                    <a:lnTo>
                      <a:pt x="536" y="42"/>
                    </a:lnTo>
                    <a:lnTo>
                      <a:pt x="523" y="47"/>
                    </a:lnTo>
                    <a:lnTo>
                      <a:pt x="512" y="51"/>
                    </a:lnTo>
                    <a:lnTo>
                      <a:pt x="501" y="55"/>
                    </a:lnTo>
                    <a:lnTo>
                      <a:pt x="489" y="57"/>
                    </a:lnTo>
                    <a:lnTo>
                      <a:pt x="478" y="59"/>
                    </a:lnTo>
                    <a:lnTo>
                      <a:pt x="467" y="59"/>
                    </a:lnTo>
                    <a:lnTo>
                      <a:pt x="455" y="58"/>
                    </a:lnTo>
                    <a:lnTo>
                      <a:pt x="445" y="56"/>
                    </a:lnTo>
                    <a:lnTo>
                      <a:pt x="434" y="52"/>
                    </a:lnTo>
                    <a:lnTo>
                      <a:pt x="422" y="47"/>
                    </a:lnTo>
                    <a:lnTo>
                      <a:pt x="411" y="41"/>
                    </a:lnTo>
                    <a:lnTo>
                      <a:pt x="399" y="32"/>
                    </a:lnTo>
                    <a:lnTo>
                      <a:pt x="386" y="22"/>
                    </a:lnTo>
                    <a:lnTo>
                      <a:pt x="375" y="15"/>
                    </a:lnTo>
                    <a:lnTo>
                      <a:pt x="364" y="9"/>
                    </a:lnTo>
                    <a:lnTo>
                      <a:pt x="353" y="4"/>
                    </a:lnTo>
                    <a:lnTo>
                      <a:pt x="343" y="1"/>
                    </a:lnTo>
                    <a:lnTo>
                      <a:pt x="332" y="0"/>
                    </a:lnTo>
                    <a:lnTo>
                      <a:pt x="321" y="0"/>
                    </a:lnTo>
                    <a:lnTo>
                      <a:pt x="311" y="2"/>
                    </a:lnTo>
                    <a:lnTo>
                      <a:pt x="300" y="6"/>
                    </a:lnTo>
                    <a:lnTo>
                      <a:pt x="289" y="11"/>
                    </a:lnTo>
                    <a:lnTo>
                      <a:pt x="276" y="19"/>
                    </a:lnTo>
                    <a:lnTo>
                      <a:pt x="264" y="30"/>
                    </a:lnTo>
                    <a:lnTo>
                      <a:pt x="249" y="41"/>
                    </a:lnTo>
                    <a:lnTo>
                      <a:pt x="235" y="55"/>
                    </a:lnTo>
                    <a:lnTo>
                      <a:pt x="220" y="72"/>
                    </a:lnTo>
                    <a:lnTo>
                      <a:pt x="203" y="90"/>
                    </a:lnTo>
                    <a:lnTo>
                      <a:pt x="188" y="108"/>
                    </a:lnTo>
                    <a:lnTo>
                      <a:pt x="174" y="120"/>
                    </a:lnTo>
                    <a:lnTo>
                      <a:pt x="163" y="128"/>
                    </a:lnTo>
                    <a:lnTo>
                      <a:pt x="154" y="134"/>
                    </a:lnTo>
                    <a:lnTo>
                      <a:pt x="145" y="137"/>
                    </a:lnTo>
                    <a:lnTo>
                      <a:pt x="139" y="138"/>
                    </a:lnTo>
                    <a:lnTo>
                      <a:pt x="133" y="137"/>
                    </a:lnTo>
                    <a:lnTo>
                      <a:pt x="128" y="136"/>
                    </a:lnTo>
                    <a:lnTo>
                      <a:pt x="123" y="135"/>
                    </a:lnTo>
                    <a:lnTo>
                      <a:pt x="117" y="135"/>
                    </a:lnTo>
                    <a:lnTo>
                      <a:pt x="110" y="136"/>
                    </a:lnTo>
                    <a:lnTo>
                      <a:pt x="103" y="138"/>
                    </a:lnTo>
                    <a:lnTo>
                      <a:pt x="94" y="144"/>
                    </a:lnTo>
                    <a:lnTo>
                      <a:pt x="84" y="153"/>
                    </a:lnTo>
                    <a:lnTo>
                      <a:pt x="70" y="166"/>
                    </a:lnTo>
                    <a:lnTo>
                      <a:pt x="55" y="183"/>
                    </a:lnTo>
                    <a:lnTo>
                      <a:pt x="27" y="219"/>
                    </a:lnTo>
                    <a:lnTo>
                      <a:pt x="10" y="243"/>
                    </a:lnTo>
                    <a:lnTo>
                      <a:pt x="4" y="251"/>
                    </a:lnTo>
                    <a:lnTo>
                      <a:pt x="1" y="257"/>
                    </a:lnTo>
                    <a:lnTo>
                      <a:pt x="0" y="259"/>
                    </a:lnTo>
                    <a:lnTo>
                      <a:pt x="0" y="261"/>
                    </a:lnTo>
                    <a:lnTo>
                      <a:pt x="0" y="262"/>
                    </a:lnTo>
                    <a:lnTo>
                      <a:pt x="1" y="263"/>
                    </a:lnTo>
                    <a:lnTo>
                      <a:pt x="4" y="264"/>
                    </a:lnTo>
                    <a:lnTo>
                      <a:pt x="10" y="264"/>
                    </a:lnTo>
                    <a:lnTo>
                      <a:pt x="17" y="263"/>
                    </a:lnTo>
                    <a:lnTo>
                      <a:pt x="26" y="261"/>
                    </a:lnTo>
                    <a:lnTo>
                      <a:pt x="49" y="256"/>
                    </a:lnTo>
                    <a:lnTo>
                      <a:pt x="78" y="250"/>
                    </a:lnTo>
                    <a:lnTo>
                      <a:pt x="86" y="249"/>
                    </a:lnTo>
                    <a:lnTo>
                      <a:pt x="93" y="249"/>
                    </a:lnTo>
                    <a:lnTo>
                      <a:pt x="101" y="250"/>
                    </a:lnTo>
                    <a:lnTo>
                      <a:pt x="109" y="252"/>
                    </a:lnTo>
                    <a:lnTo>
                      <a:pt x="117" y="255"/>
                    </a:lnTo>
                    <a:lnTo>
                      <a:pt x="125" y="258"/>
                    </a:lnTo>
                    <a:lnTo>
                      <a:pt x="132" y="262"/>
                    </a:lnTo>
                    <a:lnTo>
                      <a:pt x="140" y="266"/>
                    </a:lnTo>
                    <a:lnTo>
                      <a:pt x="156" y="278"/>
                    </a:lnTo>
                    <a:lnTo>
                      <a:pt x="171" y="290"/>
                    </a:lnTo>
                    <a:lnTo>
                      <a:pt x="186" y="302"/>
                    </a:lnTo>
                    <a:lnTo>
                      <a:pt x="201" y="316"/>
                    </a:lnTo>
                    <a:lnTo>
                      <a:pt x="215" y="329"/>
                    </a:lnTo>
                    <a:lnTo>
                      <a:pt x="230" y="343"/>
                    </a:lnTo>
                    <a:lnTo>
                      <a:pt x="244" y="354"/>
                    </a:lnTo>
                    <a:lnTo>
                      <a:pt x="258" y="363"/>
                    </a:lnTo>
                    <a:lnTo>
                      <a:pt x="265" y="367"/>
                    </a:lnTo>
                    <a:lnTo>
                      <a:pt x="271" y="370"/>
                    </a:lnTo>
                    <a:lnTo>
                      <a:pt x="278" y="372"/>
                    </a:lnTo>
                    <a:lnTo>
                      <a:pt x="284" y="374"/>
                    </a:lnTo>
                    <a:lnTo>
                      <a:pt x="292" y="375"/>
                    </a:lnTo>
                    <a:lnTo>
                      <a:pt x="298" y="375"/>
                    </a:lnTo>
                    <a:lnTo>
                      <a:pt x="304" y="373"/>
                    </a:lnTo>
                    <a:lnTo>
                      <a:pt x="310" y="371"/>
                    </a:lnTo>
                    <a:lnTo>
                      <a:pt x="336" y="358"/>
                    </a:lnTo>
                    <a:lnTo>
                      <a:pt x="365" y="340"/>
                    </a:lnTo>
                    <a:lnTo>
                      <a:pt x="396" y="322"/>
                    </a:lnTo>
                    <a:lnTo>
                      <a:pt x="429" y="300"/>
                    </a:lnTo>
                    <a:lnTo>
                      <a:pt x="444" y="289"/>
                    </a:lnTo>
                    <a:lnTo>
                      <a:pt x="460" y="277"/>
                    </a:lnTo>
                    <a:lnTo>
                      <a:pt x="476" y="264"/>
                    </a:lnTo>
                    <a:lnTo>
                      <a:pt x="490" y="252"/>
                    </a:lnTo>
                    <a:lnTo>
                      <a:pt x="505" y="239"/>
                    </a:lnTo>
                    <a:lnTo>
                      <a:pt x="519" y="225"/>
                    </a:lnTo>
                    <a:lnTo>
                      <a:pt x="532" y="212"/>
                    </a:lnTo>
                    <a:lnTo>
                      <a:pt x="543" y="198"/>
                    </a:lnTo>
                    <a:lnTo>
                      <a:pt x="569" y="166"/>
                    </a:lnTo>
                    <a:lnTo>
                      <a:pt x="596" y="127"/>
                    </a:lnTo>
                    <a:lnTo>
                      <a:pt x="610" y="108"/>
                    </a:lnTo>
                    <a:lnTo>
                      <a:pt x="623" y="89"/>
                    </a:lnTo>
                    <a:lnTo>
                      <a:pt x="633" y="71"/>
                    </a:lnTo>
                    <a:lnTo>
                      <a:pt x="643" y="53"/>
                    </a:lnTo>
                    <a:lnTo>
                      <a:pt x="650" y="38"/>
                    </a:lnTo>
                    <a:lnTo>
                      <a:pt x="653" y="24"/>
                    </a:lnTo>
                    <a:lnTo>
                      <a:pt x="654" y="19"/>
                    </a:lnTo>
                    <a:lnTo>
                      <a:pt x="654" y="14"/>
                    </a:lnTo>
                    <a:lnTo>
                      <a:pt x="652" y="10"/>
                    </a:lnTo>
                    <a:lnTo>
                      <a:pt x="650" y="6"/>
                    </a:lnTo>
                    <a:lnTo>
                      <a:pt x="647" y="4"/>
                    </a:lnTo>
                    <a:lnTo>
                      <a:pt x="643" y="2"/>
                    </a:lnTo>
                    <a:lnTo>
                      <a:pt x="637" y="2"/>
                    </a:lnTo>
                    <a:lnTo>
                      <a:pt x="629" y="3"/>
                    </a:lnTo>
                    <a:lnTo>
                      <a:pt x="621" y="4"/>
                    </a:lnTo>
                    <a:lnTo>
                      <a:pt x="612" y="7"/>
                    </a:lnTo>
                    <a:lnTo>
                      <a:pt x="600" y="11"/>
                    </a:lnTo>
                    <a:lnTo>
                      <a:pt x="587" y="17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84" name="Freeform 2304">
                <a:extLst>
                  <a:ext uri="{FF2B5EF4-FFF2-40B4-BE49-F238E27FC236}">
                    <a16:creationId xmlns:a16="http://schemas.microsoft.com/office/drawing/2014/main" id="{D869DC49-486F-4B87-9B2F-21AB8F9C93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1" y="3323"/>
                <a:ext cx="60" cy="54"/>
              </a:xfrm>
              <a:custGeom>
                <a:avLst/>
                <a:gdLst>
                  <a:gd name="T0" fmla="*/ 2 w 906"/>
                  <a:gd name="T1" fmla="*/ 2 h 800"/>
                  <a:gd name="T2" fmla="*/ 2 w 906"/>
                  <a:gd name="T3" fmla="*/ 2 h 800"/>
                  <a:gd name="T4" fmla="*/ 2 w 906"/>
                  <a:gd name="T5" fmla="*/ 2 h 800"/>
                  <a:gd name="T6" fmla="*/ 2 w 906"/>
                  <a:gd name="T7" fmla="*/ 2 h 800"/>
                  <a:gd name="T8" fmla="*/ 2 w 906"/>
                  <a:gd name="T9" fmla="*/ 2 h 800"/>
                  <a:gd name="T10" fmla="*/ 2 w 906"/>
                  <a:gd name="T11" fmla="*/ 2 h 800"/>
                  <a:gd name="T12" fmla="*/ 2 w 906"/>
                  <a:gd name="T13" fmla="*/ 2 h 800"/>
                  <a:gd name="T14" fmla="*/ 2 w 906"/>
                  <a:gd name="T15" fmla="*/ 2 h 800"/>
                  <a:gd name="T16" fmla="*/ 2 w 906"/>
                  <a:gd name="T17" fmla="*/ 2 h 800"/>
                  <a:gd name="T18" fmla="*/ 2 w 906"/>
                  <a:gd name="T19" fmla="*/ 2 h 800"/>
                  <a:gd name="T20" fmla="*/ 1 w 906"/>
                  <a:gd name="T21" fmla="*/ 2 h 800"/>
                  <a:gd name="T22" fmla="*/ 1 w 906"/>
                  <a:gd name="T23" fmla="*/ 2 h 800"/>
                  <a:gd name="T24" fmla="*/ 1 w 906"/>
                  <a:gd name="T25" fmla="*/ 2 h 800"/>
                  <a:gd name="T26" fmla="*/ 1 w 906"/>
                  <a:gd name="T27" fmla="*/ 2 h 800"/>
                  <a:gd name="T28" fmla="*/ 1 w 906"/>
                  <a:gd name="T29" fmla="*/ 3 h 800"/>
                  <a:gd name="T30" fmla="*/ 1 w 906"/>
                  <a:gd name="T31" fmla="*/ 2 h 800"/>
                  <a:gd name="T32" fmla="*/ 1 w 906"/>
                  <a:gd name="T33" fmla="*/ 2 h 800"/>
                  <a:gd name="T34" fmla="*/ 1 w 906"/>
                  <a:gd name="T35" fmla="*/ 3 h 800"/>
                  <a:gd name="T36" fmla="*/ 0 w 906"/>
                  <a:gd name="T37" fmla="*/ 3 h 800"/>
                  <a:gd name="T38" fmla="*/ 1 w 906"/>
                  <a:gd name="T39" fmla="*/ 2 h 800"/>
                  <a:gd name="T40" fmla="*/ 1 w 906"/>
                  <a:gd name="T41" fmla="*/ 3 h 800"/>
                  <a:gd name="T42" fmla="*/ 0 w 906"/>
                  <a:gd name="T43" fmla="*/ 3 h 800"/>
                  <a:gd name="T44" fmla="*/ 0 w 906"/>
                  <a:gd name="T45" fmla="*/ 3 h 800"/>
                  <a:gd name="T46" fmla="*/ 0 w 906"/>
                  <a:gd name="T47" fmla="*/ 3 h 800"/>
                  <a:gd name="T48" fmla="*/ 0 w 906"/>
                  <a:gd name="T49" fmla="*/ 3 h 800"/>
                  <a:gd name="T50" fmla="*/ 0 w 906"/>
                  <a:gd name="T51" fmla="*/ 3 h 800"/>
                  <a:gd name="T52" fmla="*/ 0 w 906"/>
                  <a:gd name="T53" fmla="*/ 3 h 800"/>
                  <a:gd name="T54" fmla="*/ 0 w 906"/>
                  <a:gd name="T55" fmla="*/ 3 h 800"/>
                  <a:gd name="T56" fmla="*/ 0 w 906"/>
                  <a:gd name="T57" fmla="*/ 3 h 800"/>
                  <a:gd name="T58" fmla="*/ 0 w 906"/>
                  <a:gd name="T59" fmla="*/ 3 h 800"/>
                  <a:gd name="T60" fmla="*/ 0 w 906"/>
                  <a:gd name="T61" fmla="*/ 3 h 800"/>
                  <a:gd name="T62" fmla="*/ 1 w 906"/>
                  <a:gd name="T63" fmla="*/ 3 h 800"/>
                  <a:gd name="T64" fmla="*/ 1 w 906"/>
                  <a:gd name="T65" fmla="*/ 3 h 800"/>
                  <a:gd name="T66" fmla="*/ 1 w 906"/>
                  <a:gd name="T67" fmla="*/ 3 h 800"/>
                  <a:gd name="T68" fmla="*/ 1 w 906"/>
                  <a:gd name="T69" fmla="*/ 3 h 800"/>
                  <a:gd name="T70" fmla="*/ 1 w 906"/>
                  <a:gd name="T71" fmla="*/ 3 h 800"/>
                  <a:gd name="T72" fmla="*/ 1 w 906"/>
                  <a:gd name="T73" fmla="*/ 3 h 800"/>
                  <a:gd name="T74" fmla="*/ 1 w 906"/>
                  <a:gd name="T75" fmla="*/ 4 h 800"/>
                  <a:gd name="T76" fmla="*/ 1 w 906"/>
                  <a:gd name="T77" fmla="*/ 4 h 800"/>
                  <a:gd name="T78" fmla="*/ 2 w 906"/>
                  <a:gd name="T79" fmla="*/ 4 h 800"/>
                  <a:gd name="T80" fmla="*/ 2 w 906"/>
                  <a:gd name="T81" fmla="*/ 3 h 800"/>
                  <a:gd name="T82" fmla="*/ 2 w 906"/>
                  <a:gd name="T83" fmla="*/ 3 h 800"/>
                  <a:gd name="T84" fmla="*/ 2 w 906"/>
                  <a:gd name="T85" fmla="*/ 3 h 800"/>
                  <a:gd name="T86" fmla="*/ 3 w 906"/>
                  <a:gd name="T87" fmla="*/ 3 h 800"/>
                  <a:gd name="T88" fmla="*/ 2 w 906"/>
                  <a:gd name="T89" fmla="*/ 3 h 800"/>
                  <a:gd name="T90" fmla="*/ 2 w 906"/>
                  <a:gd name="T91" fmla="*/ 3 h 800"/>
                  <a:gd name="T92" fmla="*/ 3 w 906"/>
                  <a:gd name="T93" fmla="*/ 2 h 800"/>
                  <a:gd name="T94" fmla="*/ 3 w 906"/>
                  <a:gd name="T95" fmla="*/ 2 h 800"/>
                  <a:gd name="T96" fmla="*/ 3 w 906"/>
                  <a:gd name="T97" fmla="*/ 2 h 800"/>
                  <a:gd name="T98" fmla="*/ 3 w 906"/>
                  <a:gd name="T99" fmla="*/ 2 h 800"/>
                  <a:gd name="T100" fmla="*/ 3 w 906"/>
                  <a:gd name="T101" fmla="*/ 2 h 800"/>
                  <a:gd name="T102" fmla="*/ 3 w 906"/>
                  <a:gd name="T103" fmla="*/ 2 h 800"/>
                  <a:gd name="T104" fmla="*/ 3 w 906"/>
                  <a:gd name="T105" fmla="*/ 2 h 800"/>
                  <a:gd name="T106" fmla="*/ 3 w 906"/>
                  <a:gd name="T107" fmla="*/ 2 h 800"/>
                  <a:gd name="T108" fmla="*/ 3 w 906"/>
                  <a:gd name="T109" fmla="*/ 2 h 800"/>
                  <a:gd name="T110" fmla="*/ 3 w 906"/>
                  <a:gd name="T111" fmla="*/ 2 h 80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906" h="800">
                    <a:moveTo>
                      <a:pt x="630" y="440"/>
                    </a:moveTo>
                    <a:lnTo>
                      <a:pt x="603" y="453"/>
                    </a:lnTo>
                    <a:lnTo>
                      <a:pt x="576" y="465"/>
                    </a:lnTo>
                    <a:lnTo>
                      <a:pt x="563" y="471"/>
                    </a:lnTo>
                    <a:lnTo>
                      <a:pt x="551" y="476"/>
                    </a:lnTo>
                    <a:lnTo>
                      <a:pt x="539" y="479"/>
                    </a:lnTo>
                    <a:lnTo>
                      <a:pt x="526" y="482"/>
                    </a:lnTo>
                    <a:lnTo>
                      <a:pt x="520" y="445"/>
                    </a:lnTo>
                    <a:lnTo>
                      <a:pt x="529" y="443"/>
                    </a:lnTo>
                    <a:lnTo>
                      <a:pt x="541" y="440"/>
                    </a:lnTo>
                    <a:lnTo>
                      <a:pt x="552" y="436"/>
                    </a:lnTo>
                    <a:lnTo>
                      <a:pt x="563" y="430"/>
                    </a:lnTo>
                    <a:lnTo>
                      <a:pt x="587" y="419"/>
                    </a:lnTo>
                    <a:lnTo>
                      <a:pt x="613" y="406"/>
                    </a:lnTo>
                    <a:lnTo>
                      <a:pt x="630" y="440"/>
                    </a:lnTo>
                    <a:close/>
                    <a:moveTo>
                      <a:pt x="526" y="482"/>
                    </a:moveTo>
                    <a:lnTo>
                      <a:pt x="513" y="484"/>
                    </a:lnTo>
                    <a:lnTo>
                      <a:pt x="501" y="484"/>
                    </a:lnTo>
                    <a:lnTo>
                      <a:pt x="487" y="483"/>
                    </a:lnTo>
                    <a:lnTo>
                      <a:pt x="474" y="481"/>
                    </a:lnTo>
                    <a:lnTo>
                      <a:pt x="462" y="477"/>
                    </a:lnTo>
                    <a:lnTo>
                      <a:pt x="448" y="471"/>
                    </a:lnTo>
                    <a:lnTo>
                      <a:pt x="435" y="462"/>
                    </a:lnTo>
                    <a:lnTo>
                      <a:pt x="421" y="452"/>
                    </a:lnTo>
                    <a:lnTo>
                      <a:pt x="445" y="423"/>
                    </a:lnTo>
                    <a:lnTo>
                      <a:pt x="454" y="430"/>
                    </a:lnTo>
                    <a:lnTo>
                      <a:pt x="465" y="437"/>
                    </a:lnTo>
                    <a:lnTo>
                      <a:pt x="474" y="441"/>
                    </a:lnTo>
                    <a:lnTo>
                      <a:pt x="483" y="444"/>
                    </a:lnTo>
                    <a:lnTo>
                      <a:pt x="492" y="446"/>
                    </a:lnTo>
                    <a:lnTo>
                      <a:pt x="502" y="447"/>
                    </a:lnTo>
                    <a:lnTo>
                      <a:pt x="511" y="446"/>
                    </a:lnTo>
                    <a:lnTo>
                      <a:pt x="520" y="445"/>
                    </a:lnTo>
                    <a:lnTo>
                      <a:pt x="526" y="482"/>
                    </a:lnTo>
                    <a:close/>
                    <a:moveTo>
                      <a:pt x="444" y="423"/>
                    </a:moveTo>
                    <a:lnTo>
                      <a:pt x="443" y="422"/>
                    </a:lnTo>
                    <a:lnTo>
                      <a:pt x="445" y="423"/>
                    </a:lnTo>
                    <a:lnTo>
                      <a:pt x="433" y="438"/>
                    </a:lnTo>
                    <a:lnTo>
                      <a:pt x="444" y="423"/>
                    </a:lnTo>
                    <a:close/>
                    <a:moveTo>
                      <a:pt x="421" y="452"/>
                    </a:moveTo>
                    <a:lnTo>
                      <a:pt x="411" y="445"/>
                    </a:lnTo>
                    <a:lnTo>
                      <a:pt x="401" y="439"/>
                    </a:lnTo>
                    <a:lnTo>
                      <a:pt x="392" y="433"/>
                    </a:lnTo>
                    <a:lnTo>
                      <a:pt x="383" y="428"/>
                    </a:lnTo>
                    <a:lnTo>
                      <a:pt x="374" y="426"/>
                    </a:lnTo>
                    <a:lnTo>
                      <a:pt x="366" y="424"/>
                    </a:lnTo>
                    <a:lnTo>
                      <a:pt x="358" y="424"/>
                    </a:lnTo>
                    <a:lnTo>
                      <a:pt x="349" y="426"/>
                    </a:lnTo>
                    <a:lnTo>
                      <a:pt x="340" y="389"/>
                    </a:lnTo>
                    <a:lnTo>
                      <a:pt x="353" y="387"/>
                    </a:lnTo>
                    <a:lnTo>
                      <a:pt x="366" y="386"/>
                    </a:lnTo>
                    <a:lnTo>
                      <a:pt x="379" y="388"/>
                    </a:lnTo>
                    <a:lnTo>
                      <a:pt x="392" y="391"/>
                    </a:lnTo>
                    <a:lnTo>
                      <a:pt x="404" y="397"/>
                    </a:lnTo>
                    <a:lnTo>
                      <a:pt x="417" y="404"/>
                    </a:lnTo>
                    <a:lnTo>
                      <a:pt x="431" y="413"/>
                    </a:lnTo>
                    <a:lnTo>
                      <a:pt x="444" y="423"/>
                    </a:lnTo>
                    <a:lnTo>
                      <a:pt x="421" y="452"/>
                    </a:lnTo>
                    <a:close/>
                    <a:moveTo>
                      <a:pt x="349" y="426"/>
                    </a:moveTo>
                    <a:lnTo>
                      <a:pt x="340" y="429"/>
                    </a:lnTo>
                    <a:lnTo>
                      <a:pt x="330" y="435"/>
                    </a:lnTo>
                    <a:lnTo>
                      <a:pt x="319" y="442"/>
                    </a:lnTo>
                    <a:lnTo>
                      <a:pt x="307" y="451"/>
                    </a:lnTo>
                    <a:lnTo>
                      <a:pt x="295" y="462"/>
                    </a:lnTo>
                    <a:lnTo>
                      <a:pt x="281" y="476"/>
                    </a:lnTo>
                    <a:lnTo>
                      <a:pt x="267" y="491"/>
                    </a:lnTo>
                    <a:lnTo>
                      <a:pt x="252" y="509"/>
                    </a:lnTo>
                    <a:lnTo>
                      <a:pt x="223" y="485"/>
                    </a:lnTo>
                    <a:lnTo>
                      <a:pt x="240" y="464"/>
                    </a:lnTo>
                    <a:lnTo>
                      <a:pt x="257" y="447"/>
                    </a:lnTo>
                    <a:lnTo>
                      <a:pt x="272" y="432"/>
                    </a:lnTo>
                    <a:lnTo>
                      <a:pt x="288" y="419"/>
                    </a:lnTo>
                    <a:lnTo>
                      <a:pt x="301" y="409"/>
                    </a:lnTo>
                    <a:lnTo>
                      <a:pt x="314" y="401"/>
                    </a:lnTo>
                    <a:lnTo>
                      <a:pt x="328" y="393"/>
                    </a:lnTo>
                    <a:lnTo>
                      <a:pt x="340" y="389"/>
                    </a:lnTo>
                    <a:lnTo>
                      <a:pt x="349" y="426"/>
                    </a:lnTo>
                    <a:close/>
                    <a:moveTo>
                      <a:pt x="252" y="509"/>
                    </a:moveTo>
                    <a:lnTo>
                      <a:pt x="247" y="513"/>
                    </a:lnTo>
                    <a:lnTo>
                      <a:pt x="252" y="510"/>
                    </a:lnTo>
                    <a:lnTo>
                      <a:pt x="237" y="496"/>
                    </a:lnTo>
                    <a:lnTo>
                      <a:pt x="252" y="509"/>
                    </a:lnTo>
                    <a:close/>
                    <a:moveTo>
                      <a:pt x="252" y="510"/>
                    </a:moveTo>
                    <a:lnTo>
                      <a:pt x="233" y="529"/>
                    </a:lnTo>
                    <a:lnTo>
                      <a:pt x="217" y="543"/>
                    </a:lnTo>
                    <a:lnTo>
                      <a:pt x="210" y="549"/>
                    </a:lnTo>
                    <a:lnTo>
                      <a:pt x="203" y="553"/>
                    </a:lnTo>
                    <a:lnTo>
                      <a:pt x="197" y="556"/>
                    </a:lnTo>
                    <a:lnTo>
                      <a:pt x="192" y="559"/>
                    </a:lnTo>
                    <a:lnTo>
                      <a:pt x="182" y="561"/>
                    </a:lnTo>
                    <a:lnTo>
                      <a:pt x="173" y="562"/>
                    </a:lnTo>
                    <a:lnTo>
                      <a:pt x="165" y="561"/>
                    </a:lnTo>
                    <a:lnTo>
                      <a:pt x="158" y="560"/>
                    </a:lnTo>
                    <a:lnTo>
                      <a:pt x="166" y="523"/>
                    </a:lnTo>
                    <a:lnTo>
                      <a:pt x="169" y="524"/>
                    </a:lnTo>
                    <a:lnTo>
                      <a:pt x="173" y="524"/>
                    </a:lnTo>
                    <a:lnTo>
                      <a:pt x="177" y="523"/>
                    </a:lnTo>
                    <a:lnTo>
                      <a:pt x="184" y="521"/>
                    </a:lnTo>
                    <a:lnTo>
                      <a:pt x="191" y="516"/>
                    </a:lnTo>
                    <a:lnTo>
                      <a:pt x="199" y="509"/>
                    </a:lnTo>
                    <a:lnTo>
                      <a:pt x="210" y="498"/>
                    </a:lnTo>
                    <a:lnTo>
                      <a:pt x="223" y="484"/>
                    </a:lnTo>
                    <a:lnTo>
                      <a:pt x="252" y="510"/>
                    </a:lnTo>
                    <a:close/>
                    <a:moveTo>
                      <a:pt x="158" y="560"/>
                    </a:moveTo>
                    <a:lnTo>
                      <a:pt x="155" y="559"/>
                    </a:lnTo>
                    <a:lnTo>
                      <a:pt x="151" y="559"/>
                    </a:lnTo>
                    <a:lnTo>
                      <a:pt x="147" y="560"/>
                    </a:lnTo>
                    <a:lnTo>
                      <a:pt x="141" y="563"/>
                    </a:lnTo>
                    <a:lnTo>
                      <a:pt x="135" y="568"/>
                    </a:lnTo>
                    <a:lnTo>
                      <a:pt x="127" y="576"/>
                    </a:lnTo>
                    <a:lnTo>
                      <a:pt x="117" y="587"/>
                    </a:lnTo>
                    <a:lnTo>
                      <a:pt x="103" y="601"/>
                    </a:lnTo>
                    <a:lnTo>
                      <a:pt x="74" y="578"/>
                    </a:lnTo>
                    <a:lnTo>
                      <a:pt x="93" y="557"/>
                    </a:lnTo>
                    <a:lnTo>
                      <a:pt x="108" y="542"/>
                    </a:lnTo>
                    <a:lnTo>
                      <a:pt x="115" y="537"/>
                    </a:lnTo>
                    <a:lnTo>
                      <a:pt x="121" y="531"/>
                    </a:lnTo>
                    <a:lnTo>
                      <a:pt x="127" y="528"/>
                    </a:lnTo>
                    <a:lnTo>
                      <a:pt x="132" y="525"/>
                    </a:lnTo>
                    <a:lnTo>
                      <a:pt x="137" y="523"/>
                    </a:lnTo>
                    <a:lnTo>
                      <a:pt x="142" y="522"/>
                    </a:lnTo>
                    <a:lnTo>
                      <a:pt x="147" y="521"/>
                    </a:lnTo>
                    <a:lnTo>
                      <a:pt x="151" y="521"/>
                    </a:lnTo>
                    <a:lnTo>
                      <a:pt x="159" y="522"/>
                    </a:lnTo>
                    <a:lnTo>
                      <a:pt x="166" y="523"/>
                    </a:lnTo>
                    <a:lnTo>
                      <a:pt x="158" y="560"/>
                    </a:lnTo>
                    <a:close/>
                    <a:moveTo>
                      <a:pt x="74" y="578"/>
                    </a:moveTo>
                    <a:lnTo>
                      <a:pt x="73" y="579"/>
                    </a:lnTo>
                    <a:lnTo>
                      <a:pt x="74" y="578"/>
                    </a:lnTo>
                    <a:lnTo>
                      <a:pt x="89" y="589"/>
                    </a:lnTo>
                    <a:lnTo>
                      <a:pt x="74" y="578"/>
                    </a:lnTo>
                    <a:close/>
                    <a:moveTo>
                      <a:pt x="104" y="601"/>
                    </a:moveTo>
                    <a:lnTo>
                      <a:pt x="91" y="616"/>
                    </a:lnTo>
                    <a:lnTo>
                      <a:pt x="79" y="627"/>
                    </a:lnTo>
                    <a:lnTo>
                      <a:pt x="68" y="636"/>
                    </a:lnTo>
                    <a:lnTo>
                      <a:pt x="59" y="643"/>
                    </a:lnTo>
                    <a:lnTo>
                      <a:pt x="52" y="647"/>
                    </a:lnTo>
                    <a:lnTo>
                      <a:pt x="48" y="650"/>
                    </a:lnTo>
                    <a:lnTo>
                      <a:pt x="47" y="652"/>
                    </a:lnTo>
                    <a:lnTo>
                      <a:pt x="46" y="653"/>
                    </a:lnTo>
                    <a:lnTo>
                      <a:pt x="46" y="654"/>
                    </a:lnTo>
                    <a:lnTo>
                      <a:pt x="47" y="655"/>
                    </a:lnTo>
                    <a:lnTo>
                      <a:pt x="23" y="685"/>
                    </a:lnTo>
                    <a:lnTo>
                      <a:pt x="20" y="682"/>
                    </a:lnTo>
                    <a:lnTo>
                      <a:pt x="18" y="678"/>
                    </a:lnTo>
                    <a:lnTo>
                      <a:pt x="16" y="674"/>
                    </a:lnTo>
                    <a:lnTo>
                      <a:pt x="16" y="670"/>
                    </a:lnTo>
                    <a:lnTo>
                      <a:pt x="16" y="666"/>
                    </a:lnTo>
                    <a:lnTo>
                      <a:pt x="17" y="661"/>
                    </a:lnTo>
                    <a:lnTo>
                      <a:pt x="19" y="656"/>
                    </a:lnTo>
                    <a:lnTo>
                      <a:pt x="22" y="650"/>
                    </a:lnTo>
                    <a:lnTo>
                      <a:pt x="30" y="636"/>
                    </a:lnTo>
                    <a:lnTo>
                      <a:pt x="42" y="620"/>
                    </a:lnTo>
                    <a:lnTo>
                      <a:pt x="56" y="600"/>
                    </a:lnTo>
                    <a:lnTo>
                      <a:pt x="74" y="578"/>
                    </a:lnTo>
                    <a:lnTo>
                      <a:pt x="104" y="601"/>
                    </a:lnTo>
                    <a:close/>
                    <a:moveTo>
                      <a:pt x="47" y="655"/>
                    </a:moveTo>
                    <a:lnTo>
                      <a:pt x="0" y="618"/>
                    </a:lnTo>
                    <a:lnTo>
                      <a:pt x="47" y="655"/>
                    </a:lnTo>
                    <a:lnTo>
                      <a:pt x="35" y="669"/>
                    </a:lnTo>
                    <a:lnTo>
                      <a:pt x="47" y="655"/>
                    </a:lnTo>
                    <a:close/>
                    <a:moveTo>
                      <a:pt x="47" y="655"/>
                    </a:moveTo>
                    <a:lnTo>
                      <a:pt x="52" y="653"/>
                    </a:lnTo>
                    <a:lnTo>
                      <a:pt x="62" y="648"/>
                    </a:lnTo>
                    <a:lnTo>
                      <a:pt x="71" y="684"/>
                    </a:lnTo>
                    <a:lnTo>
                      <a:pt x="56" y="687"/>
                    </a:lnTo>
                    <a:lnTo>
                      <a:pt x="43" y="689"/>
                    </a:lnTo>
                    <a:lnTo>
                      <a:pt x="37" y="689"/>
                    </a:lnTo>
                    <a:lnTo>
                      <a:pt x="32" y="689"/>
                    </a:lnTo>
                    <a:lnTo>
                      <a:pt x="28" y="687"/>
                    </a:lnTo>
                    <a:lnTo>
                      <a:pt x="23" y="684"/>
                    </a:lnTo>
                    <a:lnTo>
                      <a:pt x="47" y="655"/>
                    </a:lnTo>
                    <a:close/>
                    <a:moveTo>
                      <a:pt x="71" y="684"/>
                    </a:moveTo>
                    <a:lnTo>
                      <a:pt x="86" y="680"/>
                    </a:lnTo>
                    <a:lnTo>
                      <a:pt x="71" y="684"/>
                    </a:lnTo>
                    <a:lnTo>
                      <a:pt x="67" y="665"/>
                    </a:lnTo>
                    <a:lnTo>
                      <a:pt x="71" y="684"/>
                    </a:lnTo>
                    <a:close/>
                    <a:moveTo>
                      <a:pt x="62" y="648"/>
                    </a:moveTo>
                    <a:lnTo>
                      <a:pt x="72" y="645"/>
                    </a:lnTo>
                    <a:lnTo>
                      <a:pt x="84" y="643"/>
                    </a:lnTo>
                    <a:lnTo>
                      <a:pt x="95" y="639"/>
                    </a:lnTo>
                    <a:lnTo>
                      <a:pt x="108" y="637"/>
                    </a:lnTo>
                    <a:lnTo>
                      <a:pt x="115" y="674"/>
                    </a:lnTo>
                    <a:lnTo>
                      <a:pt x="102" y="676"/>
                    </a:lnTo>
                    <a:lnTo>
                      <a:pt x="91" y="679"/>
                    </a:lnTo>
                    <a:lnTo>
                      <a:pt x="81" y="682"/>
                    </a:lnTo>
                    <a:lnTo>
                      <a:pt x="71" y="684"/>
                    </a:lnTo>
                    <a:lnTo>
                      <a:pt x="62" y="648"/>
                    </a:lnTo>
                    <a:close/>
                    <a:moveTo>
                      <a:pt x="108" y="637"/>
                    </a:moveTo>
                    <a:lnTo>
                      <a:pt x="118" y="636"/>
                    </a:lnTo>
                    <a:lnTo>
                      <a:pt x="127" y="636"/>
                    </a:lnTo>
                    <a:lnTo>
                      <a:pt x="137" y="637"/>
                    </a:lnTo>
                    <a:lnTo>
                      <a:pt x="145" y="639"/>
                    </a:lnTo>
                    <a:lnTo>
                      <a:pt x="155" y="641"/>
                    </a:lnTo>
                    <a:lnTo>
                      <a:pt x="164" y="646"/>
                    </a:lnTo>
                    <a:lnTo>
                      <a:pt x="173" y="650"/>
                    </a:lnTo>
                    <a:lnTo>
                      <a:pt x="182" y="655"/>
                    </a:lnTo>
                    <a:lnTo>
                      <a:pt x="199" y="666"/>
                    </a:lnTo>
                    <a:lnTo>
                      <a:pt x="215" y="680"/>
                    </a:lnTo>
                    <a:lnTo>
                      <a:pt x="232" y="694"/>
                    </a:lnTo>
                    <a:lnTo>
                      <a:pt x="248" y="709"/>
                    </a:lnTo>
                    <a:lnTo>
                      <a:pt x="223" y="736"/>
                    </a:lnTo>
                    <a:lnTo>
                      <a:pt x="209" y="724"/>
                    </a:lnTo>
                    <a:lnTo>
                      <a:pt x="195" y="713"/>
                    </a:lnTo>
                    <a:lnTo>
                      <a:pt x="182" y="701"/>
                    </a:lnTo>
                    <a:lnTo>
                      <a:pt x="168" y="691"/>
                    </a:lnTo>
                    <a:lnTo>
                      <a:pt x="154" y="683"/>
                    </a:lnTo>
                    <a:lnTo>
                      <a:pt x="140" y="676"/>
                    </a:lnTo>
                    <a:lnTo>
                      <a:pt x="134" y="675"/>
                    </a:lnTo>
                    <a:lnTo>
                      <a:pt x="127" y="673"/>
                    </a:lnTo>
                    <a:lnTo>
                      <a:pt x="121" y="673"/>
                    </a:lnTo>
                    <a:lnTo>
                      <a:pt x="115" y="674"/>
                    </a:lnTo>
                    <a:lnTo>
                      <a:pt x="108" y="637"/>
                    </a:lnTo>
                    <a:close/>
                    <a:moveTo>
                      <a:pt x="248" y="709"/>
                    </a:moveTo>
                    <a:lnTo>
                      <a:pt x="261" y="721"/>
                    </a:lnTo>
                    <a:lnTo>
                      <a:pt x="273" y="732"/>
                    </a:lnTo>
                    <a:lnTo>
                      <a:pt x="285" y="741"/>
                    </a:lnTo>
                    <a:lnTo>
                      <a:pt x="297" y="751"/>
                    </a:lnTo>
                    <a:lnTo>
                      <a:pt x="308" y="757"/>
                    </a:lnTo>
                    <a:lnTo>
                      <a:pt x="318" y="761"/>
                    </a:lnTo>
                    <a:lnTo>
                      <a:pt x="324" y="762"/>
                    </a:lnTo>
                    <a:lnTo>
                      <a:pt x="328" y="762"/>
                    </a:lnTo>
                    <a:lnTo>
                      <a:pt x="333" y="762"/>
                    </a:lnTo>
                    <a:lnTo>
                      <a:pt x="337" y="761"/>
                    </a:lnTo>
                    <a:lnTo>
                      <a:pt x="351" y="795"/>
                    </a:lnTo>
                    <a:lnTo>
                      <a:pt x="343" y="798"/>
                    </a:lnTo>
                    <a:lnTo>
                      <a:pt x="335" y="800"/>
                    </a:lnTo>
                    <a:lnTo>
                      <a:pt x="328" y="800"/>
                    </a:lnTo>
                    <a:lnTo>
                      <a:pt x="319" y="800"/>
                    </a:lnTo>
                    <a:lnTo>
                      <a:pt x="311" y="798"/>
                    </a:lnTo>
                    <a:lnTo>
                      <a:pt x="303" y="796"/>
                    </a:lnTo>
                    <a:lnTo>
                      <a:pt x="295" y="793"/>
                    </a:lnTo>
                    <a:lnTo>
                      <a:pt x="288" y="789"/>
                    </a:lnTo>
                    <a:lnTo>
                      <a:pt x="271" y="778"/>
                    </a:lnTo>
                    <a:lnTo>
                      <a:pt x="256" y="765"/>
                    </a:lnTo>
                    <a:lnTo>
                      <a:pt x="239" y="752"/>
                    </a:lnTo>
                    <a:lnTo>
                      <a:pt x="223" y="736"/>
                    </a:lnTo>
                    <a:lnTo>
                      <a:pt x="248" y="709"/>
                    </a:lnTo>
                    <a:close/>
                    <a:moveTo>
                      <a:pt x="353" y="794"/>
                    </a:moveTo>
                    <a:lnTo>
                      <a:pt x="352" y="795"/>
                    </a:lnTo>
                    <a:lnTo>
                      <a:pt x="351" y="795"/>
                    </a:lnTo>
                    <a:lnTo>
                      <a:pt x="344" y="777"/>
                    </a:lnTo>
                    <a:lnTo>
                      <a:pt x="353" y="794"/>
                    </a:lnTo>
                    <a:close/>
                    <a:moveTo>
                      <a:pt x="336" y="761"/>
                    </a:moveTo>
                    <a:lnTo>
                      <a:pt x="366" y="744"/>
                    </a:lnTo>
                    <a:lnTo>
                      <a:pt x="400" y="725"/>
                    </a:lnTo>
                    <a:lnTo>
                      <a:pt x="436" y="701"/>
                    </a:lnTo>
                    <a:lnTo>
                      <a:pt x="473" y="675"/>
                    </a:lnTo>
                    <a:lnTo>
                      <a:pt x="496" y="705"/>
                    </a:lnTo>
                    <a:lnTo>
                      <a:pt x="476" y="720"/>
                    </a:lnTo>
                    <a:lnTo>
                      <a:pt x="457" y="732"/>
                    </a:lnTo>
                    <a:lnTo>
                      <a:pt x="438" y="744"/>
                    </a:lnTo>
                    <a:lnTo>
                      <a:pt x="419" y="757"/>
                    </a:lnTo>
                    <a:lnTo>
                      <a:pt x="384" y="777"/>
                    </a:lnTo>
                    <a:lnTo>
                      <a:pt x="353" y="794"/>
                    </a:lnTo>
                    <a:lnTo>
                      <a:pt x="336" y="761"/>
                    </a:lnTo>
                    <a:close/>
                    <a:moveTo>
                      <a:pt x="473" y="675"/>
                    </a:moveTo>
                    <a:lnTo>
                      <a:pt x="498" y="656"/>
                    </a:lnTo>
                    <a:lnTo>
                      <a:pt x="521" y="635"/>
                    </a:lnTo>
                    <a:lnTo>
                      <a:pt x="533" y="625"/>
                    </a:lnTo>
                    <a:lnTo>
                      <a:pt x="543" y="614"/>
                    </a:lnTo>
                    <a:lnTo>
                      <a:pt x="553" y="603"/>
                    </a:lnTo>
                    <a:lnTo>
                      <a:pt x="562" y="592"/>
                    </a:lnTo>
                    <a:lnTo>
                      <a:pt x="592" y="616"/>
                    </a:lnTo>
                    <a:lnTo>
                      <a:pt x="582" y="628"/>
                    </a:lnTo>
                    <a:lnTo>
                      <a:pt x="571" y="639"/>
                    </a:lnTo>
                    <a:lnTo>
                      <a:pt x="559" y="651"/>
                    </a:lnTo>
                    <a:lnTo>
                      <a:pt x="548" y="662"/>
                    </a:lnTo>
                    <a:lnTo>
                      <a:pt x="522" y="685"/>
                    </a:lnTo>
                    <a:lnTo>
                      <a:pt x="496" y="705"/>
                    </a:lnTo>
                    <a:lnTo>
                      <a:pt x="473" y="675"/>
                    </a:lnTo>
                    <a:close/>
                    <a:moveTo>
                      <a:pt x="562" y="592"/>
                    </a:moveTo>
                    <a:lnTo>
                      <a:pt x="555" y="601"/>
                    </a:lnTo>
                    <a:lnTo>
                      <a:pt x="562" y="592"/>
                    </a:lnTo>
                    <a:lnTo>
                      <a:pt x="577" y="604"/>
                    </a:lnTo>
                    <a:lnTo>
                      <a:pt x="562" y="592"/>
                    </a:lnTo>
                    <a:close/>
                    <a:moveTo>
                      <a:pt x="562" y="592"/>
                    </a:moveTo>
                    <a:lnTo>
                      <a:pt x="589" y="559"/>
                    </a:lnTo>
                    <a:lnTo>
                      <a:pt x="617" y="521"/>
                    </a:lnTo>
                    <a:lnTo>
                      <a:pt x="630" y="502"/>
                    </a:lnTo>
                    <a:lnTo>
                      <a:pt x="643" y="482"/>
                    </a:lnTo>
                    <a:lnTo>
                      <a:pt x="653" y="463"/>
                    </a:lnTo>
                    <a:lnTo>
                      <a:pt x="662" y="447"/>
                    </a:lnTo>
                    <a:lnTo>
                      <a:pt x="696" y="462"/>
                    </a:lnTo>
                    <a:lnTo>
                      <a:pt x="687" y="481"/>
                    </a:lnTo>
                    <a:lnTo>
                      <a:pt x="676" y="500"/>
                    </a:lnTo>
                    <a:lnTo>
                      <a:pt x="662" y="520"/>
                    </a:lnTo>
                    <a:lnTo>
                      <a:pt x="649" y="541"/>
                    </a:lnTo>
                    <a:lnTo>
                      <a:pt x="619" y="581"/>
                    </a:lnTo>
                    <a:lnTo>
                      <a:pt x="591" y="616"/>
                    </a:lnTo>
                    <a:lnTo>
                      <a:pt x="562" y="592"/>
                    </a:lnTo>
                    <a:close/>
                    <a:moveTo>
                      <a:pt x="696" y="462"/>
                    </a:moveTo>
                    <a:lnTo>
                      <a:pt x="906" y="0"/>
                    </a:lnTo>
                    <a:lnTo>
                      <a:pt x="696" y="462"/>
                    </a:lnTo>
                    <a:lnTo>
                      <a:pt x="679" y="455"/>
                    </a:lnTo>
                    <a:lnTo>
                      <a:pt x="696" y="462"/>
                    </a:lnTo>
                    <a:close/>
                    <a:moveTo>
                      <a:pt x="662" y="447"/>
                    </a:moveTo>
                    <a:lnTo>
                      <a:pt x="665" y="440"/>
                    </a:lnTo>
                    <a:lnTo>
                      <a:pt x="667" y="434"/>
                    </a:lnTo>
                    <a:lnTo>
                      <a:pt x="668" y="427"/>
                    </a:lnTo>
                    <a:lnTo>
                      <a:pt x="669" y="423"/>
                    </a:lnTo>
                    <a:lnTo>
                      <a:pt x="707" y="421"/>
                    </a:lnTo>
                    <a:lnTo>
                      <a:pt x="707" y="430"/>
                    </a:lnTo>
                    <a:lnTo>
                      <a:pt x="704" y="440"/>
                    </a:lnTo>
                    <a:lnTo>
                      <a:pt x="701" y="451"/>
                    </a:lnTo>
                    <a:lnTo>
                      <a:pt x="696" y="462"/>
                    </a:lnTo>
                    <a:lnTo>
                      <a:pt x="662" y="447"/>
                    </a:lnTo>
                    <a:close/>
                    <a:moveTo>
                      <a:pt x="669" y="423"/>
                    </a:moveTo>
                    <a:lnTo>
                      <a:pt x="672" y="424"/>
                    </a:lnTo>
                    <a:lnTo>
                      <a:pt x="672" y="426"/>
                    </a:lnTo>
                    <a:lnTo>
                      <a:pt x="675" y="389"/>
                    </a:lnTo>
                    <a:lnTo>
                      <a:pt x="683" y="390"/>
                    </a:lnTo>
                    <a:lnTo>
                      <a:pt x="689" y="392"/>
                    </a:lnTo>
                    <a:lnTo>
                      <a:pt x="694" y="395"/>
                    </a:lnTo>
                    <a:lnTo>
                      <a:pt x="698" y="399"/>
                    </a:lnTo>
                    <a:lnTo>
                      <a:pt x="701" y="404"/>
                    </a:lnTo>
                    <a:lnTo>
                      <a:pt x="704" y="409"/>
                    </a:lnTo>
                    <a:lnTo>
                      <a:pt x="706" y="414"/>
                    </a:lnTo>
                    <a:lnTo>
                      <a:pt x="707" y="421"/>
                    </a:lnTo>
                    <a:lnTo>
                      <a:pt x="669" y="423"/>
                    </a:lnTo>
                    <a:close/>
                    <a:moveTo>
                      <a:pt x="672" y="426"/>
                    </a:moveTo>
                    <a:lnTo>
                      <a:pt x="665" y="427"/>
                    </a:lnTo>
                    <a:lnTo>
                      <a:pt x="656" y="429"/>
                    </a:lnTo>
                    <a:lnTo>
                      <a:pt x="644" y="434"/>
                    </a:lnTo>
                    <a:lnTo>
                      <a:pt x="629" y="440"/>
                    </a:lnTo>
                    <a:lnTo>
                      <a:pt x="614" y="406"/>
                    </a:lnTo>
                    <a:lnTo>
                      <a:pt x="633" y="398"/>
                    </a:lnTo>
                    <a:lnTo>
                      <a:pt x="650" y="392"/>
                    </a:lnTo>
                    <a:lnTo>
                      <a:pt x="657" y="390"/>
                    </a:lnTo>
                    <a:lnTo>
                      <a:pt x="663" y="389"/>
                    </a:lnTo>
                    <a:lnTo>
                      <a:pt x="669" y="389"/>
                    </a:lnTo>
                    <a:lnTo>
                      <a:pt x="675" y="389"/>
                    </a:lnTo>
                    <a:lnTo>
                      <a:pt x="672" y="426"/>
                    </a:lnTo>
                    <a:close/>
                    <a:moveTo>
                      <a:pt x="613" y="406"/>
                    </a:moveTo>
                    <a:lnTo>
                      <a:pt x="613" y="407"/>
                    </a:lnTo>
                    <a:lnTo>
                      <a:pt x="614" y="406"/>
                    </a:lnTo>
                    <a:lnTo>
                      <a:pt x="621" y="423"/>
                    </a:lnTo>
                    <a:lnTo>
                      <a:pt x="613" y="40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85" name="Freeform 2305">
                <a:extLst>
                  <a:ext uri="{FF2B5EF4-FFF2-40B4-BE49-F238E27FC236}">
                    <a16:creationId xmlns:a16="http://schemas.microsoft.com/office/drawing/2014/main" id="{B72FCA03-C840-4F30-8DF9-4101C1ED7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9" y="3348"/>
                <a:ext cx="66" cy="29"/>
              </a:xfrm>
              <a:custGeom>
                <a:avLst/>
                <a:gdLst>
                  <a:gd name="T0" fmla="*/ 0 w 990"/>
                  <a:gd name="T1" fmla="*/ 1 h 427"/>
                  <a:gd name="T2" fmla="*/ 0 w 990"/>
                  <a:gd name="T3" fmla="*/ 1 h 427"/>
                  <a:gd name="T4" fmla="*/ 0 w 990"/>
                  <a:gd name="T5" fmla="*/ 1 h 427"/>
                  <a:gd name="T6" fmla="*/ 1 w 990"/>
                  <a:gd name="T7" fmla="*/ 1 h 427"/>
                  <a:gd name="T8" fmla="*/ 1 w 990"/>
                  <a:gd name="T9" fmla="*/ 1 h 427"/>
                  <a:gd name="T10" fmla="*/ 1 w 990"/>
                  <a:gd name="T11" fmla="*/ 1 h 427"/>
                  <a:gd name="T12" fmla="*/ 1 w 990"/>
                  <a:gd name="T13" fmla="*/ 1 h 427"/>
                  <a:gd name="T14" fmla="*/ 2 w 990"/>
                  <a:gd name="T15" fmla="*/ 0 h 427"/>
                  <a:gd name="T16" fmla="*/ 2 w 990"/>
                  <a:gd name="T17" fmla="*/ 0 h 427"/>
                  <a:gd name="T18" fmla="*/ 2 w 990"/>
                  <a:gd name="T19" fmla="*/ 0 h 427"/>
                  <a:gd name="T20" fmla="*/ 2 w 990"/>
                  <a:gd name="T21" fmla="*/ 0 h 427"/>
                  <a:gd name="T22" fmla="*/ 2 w 990"/>
                  <a:gd name="T23" fmla="*/ 0 h 427"/>
                  <a:gd name="T24" fmla="*/ 2 w 990"/>
                  <a:gd name="T25" fmla="*/ 0 h 427"/>
                  <a:gd name="T26" fmla="*/ 3 w 990"/>
                  <a:gd name="T27" fmla="*/ 0 h 427"/>
                  <a:gd name="T28" fmla="*/ 3 w 990"/>
                  <a:gd name="T29" fmla="*/ 0 h 427"/>
                  <a:gd name="T30" fmla="*/ 3 w 990"/>
                  <a:gd name="T31" fmla="*/ 1 h 427"/>
                  <a:gd name="T32" fmla="*/ 4 w 990"/>
                  <a:gd name="T33" fmla="*/ 1 h 427"/>
                  <a:gd name="T34" fmla="*/ 4 w 990"/>
                  <a:gd name="T35" fmla="*/ 1 h 427"/>
                  <a:gd name="T36" fmla="*/ 4 w 990"/>
                  <a:gd name="T37" fmla="*/ 1 h 427"/>
                  <a:gd name="T38" fmla="*/ 4 w 990"/>
                  <a:gd name="T39" fmla="*/ 1 h 427"/>
                  <a:gd name="T40" fmla="*/ 4 w 990"/>
                  <a:gd name="T41" fmla="*/ 1 h 427"/>
                  <a:gd name="T42" fmla="*/ 4 w 990"/>
                  <a:gd name="T43" fmla="*/ 1 h 427"/>
                  <a:gd name="T44" fmla="*/ 4 w 990"/>
                  <a:gd name="T45" fmla="*/ 1 h 427"/>
                  <a:gd name="T46" fmla="*/ 4 w 990"/>
                  <a:gd name="T47" fmla="*/ 1 h 427"/>
                  <a:gd name="T48" fmla="*/ 4 w 990"/>
                  <a:gd name="T49" fmla="*/ 1 h 427"/>
                  <a:gd name="T50" fmla="*/ 3 w 990"/>
                  <a:gd name="T51" fmla="*/ 1 h 427"/>
                  <a:gd name="T52" fmla="*/ 3 w 990"/>
                  <a:gd name="T53" fmla="*/ 1 h 427"/>
                  <a:gd name="T54" fmla="*/ 3 w 990"/>
                  <a:gd name="T55" fmla="*/ 1 h 427"/>
                  <a:gd name="T56" fmla="*/ 3 w 990"/>
                  <a:gd name="T57" fmla="*/ 1 h 427"/>
                  <a:gd name="T58" fmla="*/ 3 w 990"/>
                  <a:gd name="T59" fmla="*/ 1 h 427"/>
                  <a:gd name="T60" fmla="*/ 2 w 990"/>
                  <a:gd name="T61" fmla="*/ 1 h 427"/>
                  <a:gd name="T62" fmla="*/ 2 w 990"/>
                  <a:gd name="T63" fmla="*/ 2 h 427"/>
                  <a:gd name="T64" fmla="*/ 1 w 990"/>
                  <a:gd name="T65" fmla="*/ 2 h 427"/>
                  <a:gd name="T66" fmla="*/ 1 w 990"/>
                  <a:gd name="T67" fmla="*/ 2 h 427"/>
                  <a:gd name="T68" fmla="*/ 1 w 990"/>
                  <a:gd name="T69" fmla="*/ 2 h 427"/>
                  <a:gd name="T70" fmla="*/ 1 w 990"/>
                  <a:gd name="T71" fmla="*/ 2 h 427"/>
                  <a:gd name="T72" fmla="*/ 1 w 990"/>
                  <a:gd name="T73" fmla="*/ 2 h 427"/>
                  <a:gd name="T74" fmla="*/ 0 w 990"/>
                  <a:gd name="T75" fmla="*/ 2 h 427"/>
                  <a:gd name="T76" fmla="*/ 0 w 990"/>
                  <a:gd name="T77" fmla="*/ 2 h 427"/>
                  <a:gd name="T78" fmla="*/ 0 w 990"/>
                  <a:gd name="T79" fmla="*/ 2 h 427"/>
                  <a:gd name="T80" fmla="*/ 0 w 990"/>
                  <a:gd name="T81" fmla="*/ 2 h 427"/>
                  <a:gd name="T82" fmla="*/ 0 w 990"/>
                  <a:gd name="T83" fmla="*/ 2 h 427"/>
                  <a:gd name="T84" fmla="*/ 0 w 990"/>
                  <a:gd name="T85" fmla="*/ 1 h 42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90" h="427">
                    <a:moveTo>
                      <a:pt x="7" y="326"/>
                    </a:moveTo>
                    <a:lnTo>
                      <a:pt x="15" y="309"/>
                    </a:lnTo>
                    <a:lnTo>
                      <a:pt x="25" y="291"/>
                    </a:lnTo>
                    <a:lnTo>
                      <a:pt x="34" y="276"/>
                    </a:lnTo>
                    <a:lnTo>
                      <a:pt x="44" y="259"/>
                    </a:lnTo>
                    <a:lnTo>
                      <a:pt x="55" y="245"/>
                    </a:lnTo>
                    <a:lnTo>
                      <a:pt x="68" y="231"/>
                    </a:lnTo>
                    <a:lnTo>
                      <a:pt x="81" y="218"/>
                    </a:lnTo>
                    <a:lnTo>
                      <a:pt x="96" y="206"/>
                    </a:lnTo>
                    <a:lnTo>
                      <a:pt x="111" y="194"/>
                    </a:lnTo>
                    <a:lnTo>
                      <a:pt x="128" y="183"/>
                    </a:lnTo>
                    <a:lnTo>
                      <a:pt x="145" y="174"/>
                    </a:lnTo>
                    <a:lnTo>
                      <a:pt x="165" y="165"/>
                    </a:lnTo>
                    <a:lnTo>
                      <a:pt x="185" y="156"/>
                    </a:lnTo>
                    <a:lnTo>
                      <a:pt x="207" y="149"/>
                    </a:lnTo>
                    <a:lnTo>
                      <a:pt x="231" y="143"/>
                    </a:lnTo>
                    <a:lnTo>
                      <a:pt x="255" y="138"/>
                    </a:lnTo>
                    <a:lnTo>
                      <a:pt x="268" y="135"/>
                    </a:lnTo>
                    <a:lnTo>
                      <a:pt x="280" y="132"/>
                    </a:lnTo>
                    <a:lnTo>
                      <a:pt x="292" y="128"/>
                    </a:lnTo>
                    <a:lnTo>
                      <a:pt x="304" y="122"/>
                    </a:lnTo>
                    <a:lnTo>
                      <a:pt x="315" y="117"/>
                    </a:lnTo>
                    <a:lnTo>
                      <a:pt x="326" y="111"/>
                    </a:lnTo>
                    <a:lnTo>
                      <a:pt x="338" y="105"/>
                    </a:lnTo>
                    <a:lnTo>
                      <a:pt x="348" y="98"/>
                    </a:lnTo>
                    <a:lnTo>
                      <a:pt x="389" y="68"/>
                    </a:lnTo>
                    <a:lnTo>
                      <a:pt x="427" y="38"/>
                    </a:lnTo>
                    <a:lnTo>
                      <a:pt x="446" y="25"/>
                    </a:lnTo>
                    <a:lnTo>
                      <a:pt x="464" y="14"/>
                    </a:lnTo>
                    <a:lnTo>
                      <a:pt x="473" y="9"/>
                    </a:lnTo>
                    <a:lnTo>
                      <a:pt x="482" y="5"/>
                    </a:lnTo>
                    <a:lnTo>
                      <a:pt x="491" y="3"/>
                    </a:lnTo>
                    <a:lnTo>
                      <a:pt x="500" y="1"/>
                    </a:lnTo>
                    <a:lnTo>
                      <a:pt x="509" y="0"/>
                    </a:lnTo>
                    <a:lnTo>
                      <a:pt x="519" y="0"/>
                    </a:lnTo>
                    <a:lnTo>
                      <a:pt x="528" y="1"/>
                    </a:lnTo>
                    <a:lnTo>
                      <a:pt x="537" y="3"/>
                    </a:lnTo>
                    <a:lnTo>
                      <a:pt x="548" y="7"/>
                    </a:lnTo>
                    <a:lnTo>
                      <a:pt x="557" y="12"/>
                    </a:lnTo>
                    <a:lnTo>
                      <a:pt x="567" y="18"/>
                    </a:lnTo>
                    <a:lnTo>
                      <a:pt x="576" y="27"/>
                    </a:lnTo>
                    <a:lnTo>
                      <a:pt x="592" y="40"/>
                    </a:lnTo>
                    <a:lnTo>
                      <a:pt x="608" y="52"/>
                    </a:lnTo>
                    <a:lnTo>
                      <a:pt x="626" y="65"/>
                    </a:lnTo>
                    <a:lnTo>
                      <a:pt x="644" y="77"/>
                    </a:lnTo>
                    <a:lnTo>
                      <a:pt x="685" y="102"/>
                    </a:lnTo>
                    <a:lnTo>
                      <a:pt x="728" y="125"/>
                    </a:lnTo>
                    <a:lnTo>
                      <a:pt x="771" y="148"/>
                    </a:lnTo>
                    <a:lnTo>
                      <a:pt x="814" y="170"/>
                    </a:lnTo>
                    <a:lnTo>
                      <a:pt x="855" y="189"/>
                    </a:lnTo>
                    <a:lnTo>
                      <a:pt x="895" y="209"/>
                    </a:lnTo>
                    <a:lnTo>
                      <a:pt x="927" y="225"/>
                    </a:lnTo>
                    <a:lnTo>
                      <a:pt x="955" y="241"/>
                    </a:lnTo>
                    <a:lnTo>
                      <a:pt x="967" y="247"/>
                    </a:lnTo>
                    <a:lnTo>
                      <a:pt x="976" y="253"/>
                    </a:lnTo>
                    <a:lnTo>
                      <a:pt x="983" y="259"/>
                    </a:lnTo>
                    <a:lnTo>
                      <a:pt x="988" y="264"/>
                    </a:lnTo>
                    <a:lnTo>
                      <a:pt x="990" y="269"/>
                    </a:lnTo>
                    <a:lnTo>
                      <a:pt x="989" y="273"/>
                    </a:lnTo>
                    <a:lnTo>
                      <a:pt x="986" y="276"/>
                    </a:lnTo>
                    <a:lnTo>
                      <a:pt x="980" y="279"/>
                    </a:lnTo>
                    <a:lnTo>
                      <a:pt x="970" y="281"/>
                    </a:lnTo>
                    <a:lnTo>
                      <a:pt x="957" y="282"/>
                    </a:lnTo>
                    <a:lnTo>
                      <a:pt x="941" y="282"/>
                    </a:lnTo>
                    <a:lnTo>
                      <a:pt x="920" y="282"/>
                    </a:lnTo>
                    <a:lnTo>
                      <a:pt x="903" y="281"/>
                    </a:lnTo>
                    <a:lnTo>
                      <a:pt x="887" y="280"/>
                    </a:lnTo>
                    <a:lnTo>
                      <a:pt x="873" y="278"/>
                    </a:lnTo>
                    <a:lnTo>
                      <a:pt x="860" y="276"/>
                    </a:lnTo>
                    <a:lnTo>
                      <a:pt x="847" y="273"/>
                    </a:lnTo>
                    <a:lnTo>
                      <a:pt x="837" y="270"/>
                    </a:lnTo>
                    <a:lnTo>
                      <a:pt x="827" y="266"/>
                    </a:lnTo>
                    <a:lnTo>
                      <a:pt x="818" y="263"/>
                    </a:lnTo>
                    <a:lnTo>
                      <a:pt x="803" y="255"/>
                    </a:lnTo>
                    <a:lnTo>
                      <a:pt x="790" y="248"/>
                    </a:lnTo>
                    <a:lnTo>
                      <a:pt x="779" y="240"/>
                    </a:lnTo>
                    <a:lnTo>
                      <a:pt x="769" y="231"/>
                    </a:lnTo>
                    <a:lnTo>
                      <a:pt x="761" y="224"/>
                    </a:lnTo>
                    <a:lnTo>
                      <a:pt x="751" y="218"/>
                    </a:lnTo>
                    <a:lnTo>
                      <a:pt x="741" y="213"/>
                    </a:lnTo>
                    <a:lnTo>
                      <a:pt x="730" y="209"/>
                    </a:lnTo>
                    <a:lnTo>
                      <a:pt x="723" y="208"/>
                    </a:lnTo>
                    <a:lnTo>
                      <a:pt x="715" y="207"/>
                    </a:lnTo>
                    <a:lnTo>
                      <a:pt x="708" y="207"/>
                    </a:lnTo>
                    <a:lnTo>
                      <a:pt x="699" y="207"/>
                    </a:lnTo>
                    <a:lnTo>
                      <a:pt x="679" y="210"/>
                    </a:lnTo>
                    <a:lnTo>
                      <a:pt x="655" y="215"/>
                    </a:lnTo>
                    <a:lnTo>
                      <a:pt x="641" y="219"/>
                    </a:lnTo>
                    <a:lnTo>
                      <a:pt x="628" y="224"/>
                    </a:lnTo>
                    <a:lnTo>
                      <a:pt x="613" y="229"/>
                    </a:lnTo>
                    <a:lnTo>
                      <a:pt x="599" y="237"/>
                    </a:lnTo>
                    <a:lnTo>
                      <a:pt x="571" y="251"/>
                    </a:lnTo>
                    <a:lnTo>
                      <a:pt x="541" y="269"/>
                    </a:lnTo>
                    <a:lnTo>
                      <a:pt x="482" y="308"/>
                    </a:lnTo>
                    <a:lnTo>
                      <a:pt x="422" y="348"/>
                    </a:lnTo>
                    <a:lnTo>
                      <a:pt x="392" y="366"/>
                    </a:lnTo>
                    <a:lnTo>
                      <a:pt x="362" y="384"/>
                    </a:lnTo>
                    <a:lnTo>
                      <a:pt x="348" y="392"/>
                    </a:lnTo>
                    <a:lnTo>
                      <a:pt x="333" y="399"/>
                    </a:lnTo>
                    <a:lnTo>
                      <a:pt x="319" y="406"/>
                    </a:lnTo>
                    <a:lnTo>
                      <a:pt x="306" y="413"/>
                    </a:lnTo>
                    <a:lnTo>
                      <a:pt x="292" y="417"/>
                    </a:lnTo>
                    <a:lnTo>
                      <a:pt x="278" y="421"/>
                    </a:lnTo>
                    <a:lnTo>
                      <a:pt x="264" y="424"/>
                    </a:lnTo>
                    <a:lnTo>
                      <a:pt x="252" y="426"/>
                    </a:lnTo>
                    <a:lnTo>
                      <a:pt x="240" y="427"/>
                    </a:lnTo>
                    <a:lnTo>
                      <a:pt x="227" y="427"/>
                    </a:lnTo>
                    <a:lnTo>
                      <a:pt x="215" y="425"/>
                    </a:lnTo>
                    <a:lnTo>
                      <a:pt x="204" y="422"/>
                    </a:lnTo>
                    <a:lnTo>
                      <a:pt x="180" y="416"/>
                    </a:lnTo>
                    <a:lnTo>
                      <a:pt x="157" y="411"/>
                    </a:lnTo>
                    <a:lnTo>
                      <a:pt x="136" y="406"/>
                    </a:lnTo>
                    <a:lnTo>
                      <a:pt x="114" y="403"/>
                    </a:lnTo>
                    <a:lnTo>
                      <a:pt x="76" y="397"/>
                    </a:lnTo>
                    <a:lnTo>
                      <a:pt x="44" y="391"/>
                    </a:lnTo>
                    <a:lnTo>
                      <a:pt x="31" y="387"/>
                    </a:lnTo>
                    <a:lnTo>
                      <a:pt x="20" y="383"/>
                    </a:lnTo>
                    <a:lnTo>
                      <a:pt x="15" y="380"/>
                    </a:lnTo>
                    <a:lnTo>
                      <a:pt x="11" y="377"/>
                    </a:lnTo>
                    <a:lnTo>
                      <a:pt x="8" y="374"/>
                    </a:lnTo>
                    <a:lnTo>
                      <a:pt x="5" y="370"/>
                    </a:lnTo>
                    <a:lnTo>
                      <a:pt x="3" y="366"/>
                    </a:lnTo>
                    <a:lnTo>
                      <a:pt x="1" y="362"/>
                    </a:lnTo>
                    <a:lnTo>
                      <a:pt x="0" y="357"/>
                    </a:lnTo>
                    <a:lnTo>
                      <a:pt x="0" y="352"/>
                    </a:lnTo>
                    <a:lnTo>
                      <a:pt x="1" y="347"/>
                    </a:lnTo>
                    <a:lnTo>
                      <a:pt x="2" y="341"/>
                    </a:lnTo>
                    <a:lnTo>
                      <a:pt x="4" y="333"/>
                    </a:lnTo>
                    <a:lnTo>
                      <a:pt x="7" y="326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86" name="Freeform 2306">
                <a:extLst>
                  <a:ext uri="{FF2B5EF4-FFF2-40B4-BE49-F238E27FC236}">
                    <a16:creationId xmlns:a16="http://schemas.microsoft.com/office/drawing/2014/main" id="{A27B97F3-7054-4041-89C6-C7026BA9ADF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5" y="3347"/>
                <a:ext cx="71" cy="31"/>
              </a:xfrm>
              <a:custGeom>
                <a:avLst/>
                <a:gdLst>
                  <a:gd name="T0" fmla="*/ 0 w 1061"/>
                  <a:gd name="T1" fmla="*/ 1 h 467"/>
                  <a:gd name="T2" fmla="*/ 1 w 1061"/>
                  <a:gd name="T3" fmla="*/ 1 h 467"/>
                  <a:gd name="T4" fmla="*/ 0 w 1061"/>
                  <a:gd name="T5" fmla="*/ 2 h 467"/>
                  <a:gd name="T6" fmla="*/ 1 w 1061"/>
                  <a:gd name="T7" fmla="*/ 1 h 467"/>
                  <a:gd name="T8" fmla="*/ 1 w 1061"/>
                  <a:gd name="T9" fmla="*/ 1 h 467"/>
                  <a:gd name="T10" fmla="*/ 1 w 1061"/>
                  <a:gd name="T11" fmla="*/ 1 h 467"/>
                  <a:gd name="T12" fmla="*/ 1 w 1061"/>
                  <a:gd name="T13" fmla="*/ 1 h 467"/>
                  <a:gd name="T14" fmla="*/ 2 w 1061"/>
                  <a:gd name="T15" fmla="*/ 1 h 467"/>
                  <a:gd name="T16" fmla="*/ 2 w 1061"/>
                  <a:gd name="T17" fmla="*/ 0 h 467"/>
                  <a:gd name="T18" fmla="*/ 2 w 1061"/>
                  <a:gd name="T19" fmla="*/ 1 h 467"/>
                  <a:gd name="T20" fmla="*/ 1 w 1061"/>
                  <a:gd name="T21" fmla="*/ 1 h 467"/>
                  <a:gd name="T22" fmla="*/ 2 w 1061"/>
                  <a:gd name="T23" fmla="*/ 0 h 467"/>
                  <a:gd name="T24" fmla="*/ 3 w 1061"/>
                  <a:gd name="T25" fmla="*/ 0 h 467"/>
                  <a:gd name="T26" fmla="*/ 3 w 1061"/>
                  <a:gd name="T27" fmla="*/ 0 h 467"/>
                  <a:gd name="T28" fmla="*/ 2 w 1061"/>
                  <a:gd name="T29" fmla="*/ 0 h 467"/>
                  <a:gd name="T30" fmla="*/ 2 w 1061"/>
                  <a:gd name="T31" fmla="*/ 0 h 467"/>
                  <a:gd name="T32" fmla="*/ 3 w 1061"/>
                  <a:gd name="T33" fmla="*/ 0 h 467"/>
                  <a:gd name="T34" fmla="*/ 3 w 1061"/>
                  <a:gd name="T35" fmla="*/ 0 h 467"/>
                  <a:gd name="T36" fmla="*/ 4 w 1061"/>
                  <a:gd name="T37" fmla="*/ 1 h 467"/>
                  <a:gd name="T38" fmla="*/ 3 w 1061"/>
                  <a:gd name="T39" fmla="*/ 0 h 467"/>
                  <a:gd name="T40" fmla="*/ 4 w 1061"/>
                  <a:gd name="T41" fmla="*/ 1 h 467"/>
                  <a:gd name="T42" fmla="*/ 5 w 1061"/>
                  <a:gd name="T43" fmla="*/ 1 h 467"/>
                  <a:gd name="T44" fmla="*/ 5 w 1061"/>
                  <a:gd name="T45" fmla="*/ 1 h 467"/>
                  <a:gd name="T46" fmla="*/ 4 w 1061"/>
                  <a:gd name="T47" fmla="*/ 1 h 467"/>
                  <a:gd name="T48" fmla="*/ 5 w 1061"/>
                  <a:gd name="T49" fmla="*/ 1 h 467"/>
                  <a:gd name="T50" fmla="*/ 4 w 1061"/>
                  <a:gd name="T51" fmla="*/ 1 h 467"/>
                  <a:gd name="T52" fmla="*/ 5 w 1061"/>
                  <a:gd name="T53" fmla="*/ 1 h 467"/>
                  <a:gd name="T54" fmla="*/ 4 w 1061"/>
                  <a:gd name="T55" fmla="*/ 1 h 467"/>
                  <a:gd name="T56" fmla="*/ 4 w 1061"/>
                  <a:gd name="T57" fmla="*/ 1 h 467"/>
                  <a:gd name="T58" fmla="*/ 4 w 1061"/>
                  <a:gd name="T59" fmla="*/ 1 h 467"/>
                  <a:gd name="T60" fmla="*/ 4 w 1061"/>
                  <a:gd name="T61" fmla="*/ 1 h 467"/>
                  <a:gd name="T62" fmla="*/ 4 w 1061"/>
                  <a:gd name="T63" fmla="*/ 1 h 467"/>
                  <a:gd name="T64" fmla="*/ 3 w 1061"/>
                  <a:gd name="T65" fmla="*/ 1 h 467"/>
                  <a:gd name="T66" fmla="*/ 3 w 1061"/>
                  <a:gd name="T67" fmla="*/ 1 h 467"/>
                  <a:gd name="T68" fmla="*/ 4 w 1061"/>
                  <a:gd name="T69" fmla="*/ 1 h 467"/>
                  <a:gd name="T70" fmla="*/ 4 w 1061"/>
                  <a:gd name="T71" fmla="*/ 1 h 467"/>
                  <a:gd name="T72" fmla="*/ 3 w 1061"/>
                  <a:gd name="T73" fmla="*/ 1 h 467"/>
                  <a:gd name="T74" fmla="*/ 3 w 1061"/>
                  <a:gd name="T75" fmla="*/ 1 h 467"/>
                  <a:gd name="T76" fmla="*/ 2 w 1061"/>
                  <a:gd name="T77" fmla="*/ 1 h 467"/>
                  <a:gd name="T78" fmla="*/ 3 w 1061"/>
                  <a:gd name="T79" fmla="*/ 1 h 467"/>
                  <a:gd name="T80" fmla="*/ 2 w 1061"/>
                  <a:gd name="T81" fmla="*/ 2 h 467"/>
                  <a:gd name="T82" fmla="*/ 1 w 1061"/>
                  <a:gd name="T83" fmla="*/ 2 h 467"/>
                  <a:gd name="T84" fmla="*/ 1 w 1061"/>
                  <a:gd name="T85" fmla="*/ 2 h 467"/>
                  <a:gd name="T86" fmla="*/ 1 w 1061"/>
                  <a:gd name="T87" fmla="*/ 2 h 467"/>
                  <a:gd name="T88" fmla="*/ 2 w 1061"/>
                  <a:gd name="T89" fmla="*/ 2 h 467"/>
                  <a:gd name="T90" fmla="*/ 1 w 1061"/>
                  <a:gd name="T91" fmla="*/ 2 h 467"/>
                  <a:gd name="T92" fmla="*/ 1 w 1061"/>
                  <a:gd name="T93" fmla="*/ 2 h 467"/>
                  <a:gd name="T94" fmla="*/ 1 w 1061"/>
                  <a:gd name="T95" fmla="*/ 2 h 467"/>
                  <a:gd name="T96" fmla="*/ 0 w 1061"/>
                  <a:gd name="T97" fmla="*/ 2 h 467"/>
                  <a:gd name="T98" fmla="*/ 1 w 1061"/>
                  <a:gd name="T99" fmla="*/ 2 h 467"/>
                  <a:gd name="T100" fmla="*/ 0 w 1061"/>
                  <a:gd name="T101" fmla="*/ 2 h 467"/>
                  <a:gd name="T102" fmla="*/ 0 w 1061"/>
                  <a:gd name="T103" fmla="*/ 2 h 467"/>
                  <a:gd name="T104" fmla="*/ 0 w 1061"/>
                  <a:gd name="T105" fmla="*/ 2 h 467"/>
                  <a:gd name="T106" fmla="*/ 0 w 1061"/>
                  <a:gd name="T107" fmla="*/ 2 h 467"/>
                  <a:gd name="T108" fmla="*/ 0 w 1061"/>
                  <a:gd name="T109" fmla="*/ 2 h 467"/>
                  <a:gd name="T110" fmla="*/ 0 w 1061"/>
                  <a:gd name="T111" fmla="*/ 2 h 46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061" h="467">
                    <a:moveTo>
                      <a:pt x="43" y="340"/>
                    </a:moveTo>
                    <a:lnTo>
                      <a:pt x="51" y="321"/>
                    </a:lnTo>
                    <a:lnTo>
                      <a:pt x="60" y="303"/>
                    </a:lnTo>
                    <a:lnTo>
                      <a:pt x="70" y="286"/>
                    </a:lnTo>
                    <a:lnTo>
                      <a:pt x="81" y="270"/>
                    </a:lnTo>
                    <a:lnTo>
                      <a:pt x="93" y="254"/>
                    </a:lnTo>
                    <a:lnTo>
                      <a:pt x="106" y="239"/>
                    </a:lnTo>
                    <a:lnTo>
                      <a:pt x="120" y="225"/>
                    </a:lnTo>
                    <a:lnTo>
                      <a:pt x="135" y="212"/>
                    </a:lnTo>
                    <a:lnTo>
                      <a:pt x="159" y="241"/>
                    </a:lnTo>
                    <a:lnTo>
                      <a:pt x="146" y="252"/>
                    </a:lnTo>
                    <a:lnTo>
                      <a:pt x="133" y="265"/>
                    </a:lnTo>
                    <a:lnTo>
                      <a:pt x="122" y="278"/>
                    </a:lnTo>
                    <a:lnTo>
                      <a:pt x="112" y="292"/>
                    </a:lnTo>
                    <a:lnTo>
                      <a:pt x="101" y="307"/>
                    </a:lnTo>
                    <a:lnTo>
                      <a:pt x="92" y="321"/>
                    </a:lnTo>
                    <a:lnTo>
                      <a:pt x="84" y="338"/>
                    </a:lnTo>
                    <a:lnTo>
                      <a:pt x="77" y="354"/>
                    </a:lnTo>
                    <a:lnTo>
                      <a:pt x="43" y="340"/>
                    </a:lnTo>
                    <a:close/>
                    <a:moveTo>
                      <a:pt x="135" y="212"/>
                    </a:moveTo>
                    <a:lnTo>
                      <a:pt x="152" y="200"/>
                    </a:lnTo>
                    <a:lnTo>
                      <a:pt x="169" y="189"/>
                    </a:lnTo>
                    <a:lnTo>
                      <a:pt x="189" y="178"/>
                    </a:lnTo>
                    <a:lnTo>
                      <a:pt x="208" y="168"/>
                    </a:lnTo>
                    <a:lnTo>
                      <a:pt x="230" y="160"/>
                    </a:lnTo>
                    <a:lnTo>
                      <a:pt x="253" y="153"/>
                    </a:lnTo>
                    <a:lnTo>
                      <a:pt x="277" y="145"/>
                    </a:lnTo>
                    <a:lnTo>
                      <a:pt x="304" y="140"/>
                    </a:lnTo>
                    <a:lnTo>
                      <a:pt x="310" y="177"/>
                    </a:lnTo>
                    <a:lnTo>
                      <a:pt x="287" y="182"/>
                    </a:lnTo>
                    <a:lnTo>
                      <a:pt x="265" y="188"/>
                    </a:lnTo>
                    <a:lnTo>
                      <a:pt x="243" y="195"/>
                    </a:lnTo>
                    <a:lnTo>
                      <a:pt x="225" y="202"/>
                    </a:lnTo>
                    <a:lnTo>
                      <a:pt x="206" y="211"/>
                    </a:lnTo>
                    <a:lnTo>
                      <a:pt x="189" y="221"/>
                    </a:lnTo>
                    <a:lnTo>
                      <a:pt x="173" y="230"/>
                    </a:lnTo>
                    <a:lnTo>
                      <a:pt x="159" y="241"/>
                    </a:lnTo>
                    <a:lnTo>
                      <a:pt x="135" y="212"/>
                    </a:lnTo>
                    <a:close/>
                    <a:moveTo>
                      <a:pt x="304" y="140"/>
                    </a:moveTo>
                    <a:lnTo>
                      <a:pt x="303" y="140"/>
                    </a:lnTo>
                    <a:lnTo>
                      <a:pt x="304" y="140"/>
                    </a:lnTo>
                    <a:lnTo>
                      <a:pt x="307" y="159"/>
                    </a:lnTo>
                    <a:lnTo>
                      <a:pt x="304" y="140"/>
                    </a:lnTo>
                    <a:close/>
                    <a:moveTo>
                      <a:pt x="304" y="140"/>
                    </a:moveTo>
                    <a:lnTo>
                      <a:pt x="313" y="138"/>
                    </a:lnTo>
                    <a:lnTo>
                      <a:pt x="323" y="136"/>
                    </a:lnTo>
                    <a:lnTo>
                      <a:pt x="332" y="133"/>
                    </a:lnTo>
                    <a:lnTo>
                      <a:pt x="341" y="129"/>
                    </a:lnTo>
                    <a:lnTo>
                      <a:pt x="359" y="122"/>
                    </a:lnTo>
                    <a:lnTo>
                      <a:pt x="375" y="111"/>
                    </a:lnTo>
                    <a:lnTo>
                      <a:pt x="393" y="101"/>
                    </a:lnTo>
                    <a:lnTo>
                      <a:pt x="408" y="90"/>
                    </a:lnTo>
                    <a:lnTo>
                      <a:pt x="424" y="77"/>
                    </a:lnTo>
                    <a:lnTo>
                      <a:pt x="439" y="66"/>
                    </a:lnTo>
                    <a:lnTo>
                      <a:pt x="463" y="95"/>
                    </a:lnTo>
                    <a:lnTo>
                      <a:pt x="446" y="108"/>
                    </a:lnTo>
                    <a:lnTo>
                      <a:pt x="429" y="122"/>
                    </a:lnTo>
                    <a:lnTo>
                      <a:pt x="411" y="134"/>
                    </a:lnTo>
                    <a:lnTo>
                      <a:pt x="393" y="145"/>
                    </a:lnTo>
                    <a:lnTo>
                      <a:pt x="373" y="156"/>
                    </a:lnTo>
                    <a:lnTo>
                      <a:pt x="354" y="165"/>
                    </a:lnTo>
                    <a:lnTo>
                      <a:pt x="343" y="169"/>
                    </a:lnTo>
                    <a:lnTo>
                      <a:pt x="332" y="172"/>
                    </a:lnTo>
                    <a:lnTo>
                      <a:pt x="322" y="175"/>
                    </a:lnTo>
                    <a:lnTo>
                      <a:pt x="310" y="177"/>
                    </a:lnTo>
                    <a:lnTo>
                      <a:pt x="304" y="140"/>
                    </a:lnTo>
                    <a:close/>
                    <a:moveTo>
                      <a:pt x="439" y="66"/>
                    </a:moveTo>
                    <a:lnTo>
                      <a:pt x="465" y="47"/>
                    </a:lnTo>
                    <a:lnTo>
                      <a:pt x="488" y="29"/>
                    </a:lnTo>
                    <a:lnTo>
                      <a:pt x="501" y="21"/>
                    </a:lnTo>
                    <a:lnTo>
                      <a:pt x="513" y="15"/>
                    </a:lnTo>
                    <a:lnTo>
                      <a:pt x="525" y="9"/>
                    </a:lnTo>
                    <a:lnTo>
                      <a:pt x="538" y="4"/>
                    </a:lnTo>
                    <a:lnTo>
                      <a:pt x="550" y="1"/>
                    </a:lnTo>
                    <a:lnTo>
                      <a:pt x="563" y="0"/>
                    </a:lnTo>
                    <a:lnTo>
                      <a:pt x="575" y="0"/>
                    </a:lnTo>
                    <a:lnTo>
                      <a:pt x="587" y="2"/>
                    </a:lnTo>
                    <a:lnTo>
                      <a:pt x="601" y="7"/>
                    </a:lnTo>
                    <a:lnTo>
                      <a:pt x="614" y="14"/>
                    </a:lnTo>
                    <a:lnTo>
                      <a:pt x="627" y="22"/>
                    </a:lnTo>
                    <a:lnTo>
                      <a:pt x="641" y="33"/>
                    </a:lnTo>
                    <a:lnTo>
                      <a:pt x="616" y="62"/>
                    </a:lnTo>
                    <a:lnTo>
                      <a:pt x="607" y="54"/>
                    </a:lnTo>
                    <a:lnTo>
                      <a:pt x="596" y="49"/>
                    </a:lnTo>
                    <a:lnTo>
                      <a:pt x="587" y="45"/>
                    </a:lnTo>
                    <a:lnTo>
                      <a:pt x="578" y="41"/>
                    </a:lnTo>
                    <a:lnTo>
                      <a:pt x="569" y="40"/>
                    </a:lnTo>
                    <a:lnTo>
                      <a:pt x="559" y="40"/>
                    </a:lnTo>
                    <a:lnTo>
                      <a:pt x="550" y="42"/>
                    </a:lnTo>
                    <a:lnTo>
                      <a:pt x="540" y="46"/>
                    </a:lnTo>
                    <a:lnTo>
                      <a:pt x="531" y="49"/>
                    </a:lnTo>
                    <a:lnTo>
                      <a:pt x="521" y="54"/>
                    </a:lnTo>
                    <a:lnTo>
                      <a:pt x="512" y="59"/>
                    </a:lnTo>
                    <a:lnTo>
                      <a:pt x="502" y="65"/>
                    </a:lnTo>
                    <a:lnTo>
                      <a:pt x="482" y="80"/>
                    </a:lnTo>
                    <a:lnTo>
                      <a:pt x="463" y="95"/>
                    </a:lnTo>
                    <a:lnTo>
                      <a:pt x="439" y="66"/>
                    </a:lnTo>
                    <a:close/>
                    <a:moveTo>
                      <a:pt x="641" y="33"/>
                    </a:moveTo>
                    <a:lnTo>
                      <a:pt x="628" y="23"/>
                    </a:lnTo>
                    <a:lnTo>
                      <a:pt x="641" y="34"/>
                    </a:lnTo>
                    <a:lnTo>
                      <a:pt x="628" y="48"/>
                    </a:lnTo>
                    <a:lnTo>
                      <a:pt x="641" y="33"/>
                    </a:lnTo>
                    <a:close/>
                    <a:moveTo>
                      <a:pt x="641" y="34"/>
                    </a:moveTo>
                    <a:lnTo>
                      <a:pt x="654" y="45"/>
                    </a:lnTo>
                    <a:lnTo>
                      <a:pt x="668" y="56"/>
                    </a:lnTo>
                    <a:lnTo>
                      <a:pt x="682" y="66"/>
                    </a:lnTo>
                    <a:lnTo>
                      <a:pt x="697" y="76"/>
                    </a:lnTo>
                    <a:lnTo>
                      <a:pt x="731" y="98"/>
                    </a:lnTo>
                    <a:lnTo>
                      <a:pt x="767" y="118"/>
                    </a:lnTo>
                    <a:lnTo>
                      <a:pt x="803" y="138"/>
                    </a:lnTo>
                    <a:lnTo>
                      <a:pt x="842" y="157"/>
                    </a:lnTo>
                    <a:lnTo>
                      <a:pt x="879" y="175"/>
                    </a:lnTo>
                    <a:lnTo>
                      <a:pt x="914" y="193"/>
                    </a:lnTo>
                    <a:lnTo>
                      <a:pt x="897" y="227"/>
                    </a:lnTo>
                    <a:lnTo>
                      <a:pt x="861" y="209"/>
                    </a:lnTo>
                    <a:lnTo>
                      <a:pt x="823" y="190"/>
                    </a:lnTo>
                    <a:lnTo>
                      <a:pt x="785" y="170"/>
                    </a:lnTo>
                    <a:lnTo>
                      <a:pt x="747" y="150"/>
                    </a:lnTo>
                    <a:lnTo>
                      <a:pt x="710" y="129"/>
                    </a:lnTo>
                    <a:lnTo>
                      <a:pt x="676" y="107"/>
                    </a:lnTo>
                    <a:lnTo>
                      <a:pt x="659" y="96"/>
                    </a:lnTo>
                    <a:lnTo>
                      <a:pt x="644" y="85"/>
                    </a:lnTo>
                    <a:lnTo>
                      <a:pt x="629" y="73"/>
                    </a:lnTo>
                    <a:lnTo>
                      <a:pt x="616" y="62"/>
                    </a:lnTo>
                    <a:lnTo>
                      <a:pt x="641" y="34"/>
                    </a:lnTo>
                    <a:close/>
                    <a:moveTo>
                      <a:pt x="914" y="193"/>
                    </a:moveTo>
                    <a:lnTo>
                      <a:pt x="944" y="207"/>
                    </a:lnTo>
                    <a:lnTo>
                      <a:pt x="972" y="222"/>
                    </a:lnTo>
                    <a:lnTo>
                      <a:pt x="997" y="235"/>
                    </a:lnTo>
                    <a:lnTo>
                      <a:pt x="1019" y="247"/>
                    </a:lnTo>
                    <a:lnTo>
                      <a:pt x="1028" y="254"/>
                    </a:lnTo>
                    <a:lnTo>
                      <a:pt x="1037" y="259"/>
                    </a:lnTo>
                    <a:lnTo>
                      <a:pt x="1044" y="265"/>
                    </a:lnTo>
                    <a:lnTo>
                      <a:pt x="1049" y="271"/>
                    </a:lnTo>
                    <a:lnTo>
                      <a:pt x="1055" y="276"/>
                    </a:lnTo>
                    <a:lnTo>
                      <a:pt x="1059" y="281"/>
                    </a:lnTo>
                    <a:lnTo>
                      <a:pt x="1061" y="286"/>
                    </a:lnTo>
                    <a:lnTo>
                      <a:pt x="1061" y="292"/>
                    </a:lnTo>
                    <a:lnTo>
                      <a:pt x="1024" y="291"/>
                    </a:lnTo>
                    <a:lnTo>
                      <a:pt x="1013" y="284"/>
                    </a:lnTo>
                    <a:lnTo>
                      <a:pt x="987" y="270"/>
                    </a:lnTo>
                    <a:lnTo>
                      <a:pt x="947" y="250"/>
                    </a:lnTo>
                    <a:lnTo>
                      <a:pt x="897" y="227"/>
                    </a:lnTo>
                    <a:lnTo>
                      <a:pt x="914" y="193"/>
                    </a:lnTo>
                    <a:close/>
                    <a:moveTo>
                      <a:pt x="1061" y="292"/>
                    </a:moveTo>
                    <a:lnTo>
                      <a:pt x="1061" y="296"/>
                    </a:lnTo>
                    <a:lnTo>
                      <a:pt x="1060" y="299"/>
                    </a:lnTo>
                    <a:lnTo>
                      <a:pt x="1058" y="303"/>
                    </a:lnTo>
                    <a:lnTo>
                      <a:pt x="1056" y="306"/>
                    </a:lnTo>
                    <a:lnTo>
                      <a:pt x="1053" y="308"/>
                    </a:lnTo>
                    <a:lnTo>
                      <a:pt x="1048" y="311"/>
                    </a:lnTo>
                    <a:lnTo>
                      <a:pt x="1044" y="313"/>
                    </a:lnTo>
                    <a:lnTo>
                      <a:pt x="1039" y="315"/>
                    </a:lnTo>
                    <a:lnTo>
                      <a:pt x="1027" y="318"/>
                    </a:lnTo>
                    <a:lnTo>
                      <a:pt x="1011" y="320"/>
                    </a:lnTo>
                    <a:lnTo>
                      <a:pt x="994" y="321"/>
                    </a:lnTo>
                    <a:lnTo>
                      <a:pt x="972" y="321"/>
                    </a:lnTo>
                    <a:lnTo>
                      <a:pt x="973" y="284"/>
                    </a:lnTo>
                    <a:lnTo>
                      <a:pt x="996" y="285"/>
                    </a:lnTo>
                    <a:lnTo>
                      <a:pt x="1011" y="288"/>
                    </a:lnTo>
                    <a:lnTo>
                      <a:pt x="1021" y="292"/>
                    </a:lnTo>
                    <a:lnTo>
                      <a:pt x="1024" y="291"/>
                    </a:lnTo>
                    <a:lnTo>
                      <a:pt x="1061" y="292"/>
                    </a:lnTo>
                    <a:close/>
                    <a:moveTo>
                      <a:pt x="972" y="321"/>
                    </a:moveTo>
                    <a:lnTo>
                      <a:pt x="971" y="321"/>
                    </a:lnTo>
                    <a:lnTo>
                      <a:pt x="972" y="303"/>
                    </a:lnTo>
                    <a:lnTo>
                      <a:pt x="972" y="321"/>
                    </a:lnTo>
                    <a:close/>
                    <a:moveTo>
                      <a:pt x="971" y="321"/>
                    </a:moveTo>
                    <a:lnTo>
                      <a:pt x="954" y="320"/>
                    </a:lnTo>
                    <a:lnTo>
                      <a:pt x="936" y="319"/>
                    </a:lnTo>
                    <a:lnTo>
                      <a:pt x="921" y="317"/>
                    </a:lnTo>
                    <a:lnTo>
                      <a:pt x="907" y="314"/>
                    </a:lnTo>
                    <a:lnTo>
                      <a:pt x="894" y="312"/>
                    </a:lnTo>
                    <a:lnTo>
                      <a:pt x="883" y="309"/>
                    </a:lnTo>
                    <a:lnTo>
                      <a:pt x="872" y="305"/>
                    </a:lnTo>
                    <a:lnTo>
                      <a:pt x="862" y="302"/>
                    </a:lnTo>
                    <a:lnTo>
                      <a:pt x="846" y="294"/>
                    </a:lnTo>
                    <a:lnTo>
                      <a:pt x="832" y="285"/>
                    </a:lnTo>
                    <a:lnTo>
                      <a:pt x="820" y="276"/>
                    </a:lnTo>
                    <a:lnTo>
                      <a:pt x="810" y="268"/>
                    </a:lnTo>
                    <a:lnTo>
                      <a:pt x="834" y="239"/>
                    </a:lnTo>
                    <a:lnTo>
                      <a:pt x="843" y="246"/>
                    </a:lnTo>
                    <a:lnTo>
                      <a:pt x="853" y="254"/>
                    </a:lnTo>
                    <a:lnTo>
                      <a:pt x="864" y="261"/>
                    </a:lnTo>
                    <a:lnTo>
                      <a:pt x="879" y="267"/>
                    </a:lnTo>
                    <a:lnTo>
                      <a:pt x="896" y="273"/>
                    </a:lnTo>
                    <a:lnTo>
                      <a:pt x="917" y="278"/>
                    </a:lnTo>
                    <a:lnTo>
                      <a:pt x="929" y="280"/>
                    </a:lnTo>
                    <a:lnTo>
                      <a:pt x="942" y="281"/>
                    </a:lnTo>
                    <a:lnTo>
                      <a:pt x="957" y="283"/>
                    </a:lnTo>
                    <a:lnTo>
                      <a:pt x="973" y="284"/>
                    </a:lnTo>
                    <a:lnTo>
                      <a:pt x="971" y="321"/>
                    </a:lnTo>
                    <a:close/>
                    <a:moveTo>
                      <a:pt x="810" y="268"/>
                    </a:moveTo>
                    <a:lnTo>
                      <a:pt x="802" y="262"/>
                    </a:lnTo>
                    <a:lnTo>
                      <a:pt x="794" y="257"/>
                    </a:lnTo>
                    <a:lnTo>
                      <a:pt x="786" y="251"/>
                    </a:lnTo>
                    <a:lnTo>
                      <a:pt x="777" y="248"/>
                    </a:lnTo>
                    <a:lnTo>
                      <a:pt x="764" y="247"/>
                    </a:lnTo>
                    <a:lnTo>
                      <a:pt x="750" y="247"/>
                    </a:lnTo>
                    <a:lnTo>
                      <a:pt x="732" y="249"/>
                    </a:lnTo>
                    <a:lnTo>
                      <a:pt x="711" y="255"/>
                    </a:lnTo>
                    <a:lnTo>
                      <a:pt x="702" y="219"/>
                    </a:lnTo>
                    <a:lnTo>
                      <a:pt x="716" y="214"/>
                    </a:lnTo>
                    <a:lnTo>
                      <a:pt x="729" y="212"/>
                    </a:lnTo>
                    <a:lnTo>
                      <a:pt x="742" y="210"/>
                    </a:lnTo>
                    <a:lnTo>
                      <a:pt x="753" y="209"/>
                    </a:lnTo>
                    <a:lnTo>
                      <a:pt x="762" y="208"/>
                    </a:lnTo>
                    <a:lnTo>
                      <a:pt x="772" y="209"/>
                    </a:lnTo>
                    <a:lnTo>
                      <a:pt x="780" y="210"/>
                    </a:lnTo>
                    <a:lnTo>
                      <a:pt x="788" y="211"/>
                    </a:lnTo>
                    <a:lnTo>
                      <a:pt x="794" y="213"/>
                    </a:lnTo>
                    <a:lnTo>
                      <a:pt x="801" y="216"/>
                    </a:lnTo>
                    <a:lnTo>
                      <a:pt x="807" y="220"/>
                    </a:lnTo>
                    <a:lnTo>
                      <a:pt x="813" y="223"/>
                    </a:lnTo>
                    <a:lnTo>
                      <a:pt x="823" y="230"/>
                    </a:lnTo>
                    <a:lnTo>
                      <a:pt x="834" y="239"/>
                    </a:lnTo>
                    <a:lnTo>
                      <a:pt x="810" y="268"/>
                    </a:lnTo>
                    <a:close/>
                    <a:moveTo>
                      <a:pt x="702" y="219"/>
                    </a:moveTo>
                    <a:lnTo>
                      <a:pt x="708" y="216"/>
                    </a:lnTo>
                    <a:lnTo>
                      <a:pt x="702" y="219"/>
                    </a:lnTo>
                    <a:lnTo>
                      <a:pt x="707" y="236"/>
                    </a:lnTo>
                    <a:lnTo>
                      <a:pt x="702" y="219"/>
                    </a:lnTo>
                    <a:close/>
                    <a:moveTo>
                      <a:pt x="711" y="255"/>
                    </a:moveTo>
                    <a:lnTo>
                      <a:pt x="690" y="261"/>
                    </a:lnTo>
                    <a:lnTo>
                      <a:pt x="669" y="270"/>
                    </a:lnTo>
                    <a:lnTo>
                      <a:pt x="647" y="281"/>
                    </a:lnTo>
                    <a:lnTo>
                      <a:pt x="624" y="294"/>
                    </a:lnTo>
                    <a:lnTo>
                      <a:pt x="601" y="308"/>
                    </a:lnTo>
                    <a:lnTo>
                      <a:pt x="577" y="322"/>
                    </a:lnTo>
                    <a:lnTo>
                      <a:pt x="553" y="338"/>
                    </a:lnTo>
                    <a:lnTo>
                      <a:pt x="530" y="354"/>
                    </a:lnTo>
                    <a:lnTo>
                      <a:pt x="509" y="323"/>
                    </a:lnTo>
                    <a:lnTo>
                      <a:pt x="534" y="306"/>
                    </a:lnTo>
                    <a:lnTo>
                      <a:pt x="558" y="291"/>
                    </a:lnTo>
                    <a:lnTo>
                      <a:pt x="583" y="274"/>
                    </a:lnTo>
                    <a:lnTo>
                      <a:pt x="608" y="260"/>
                    </a:lnTo>
                    <a:lnTo>
                      <a:pt x="631" y="246"/>
                    </a:lnTo>
                    <a:lnTo>
                      <a:pt x="655" y="235"/>
                    </a:lnTo>
                    <a:lnTo>
                      <a:pt x="679" y="226"/>
                    </a:lnTo>
                    <a:lnTo>
                      <a:pt x="702" y="219"/>
                    </a:lnTo>
                    <a:lnTo>
                      <a:pt x="711" y="255"/>
                    </a:lnTo>
                    <a:close/>
                    <a:moveTo>
                      <a:pt x="530" y="354"/>
                    </a:moveTo>
                    <a:lnTo>
                      <a:pt x="493" y="379"/>
                    </a:lnTo>
                    <a:lnTo>
                      <a:pt x="455" y="403"/>
                    </a:lnTo>
                    <a:lnTo>
                      <a:pt x="437" y="414"/>
                    </a:lnTo>
                    <a:lnTo>
                      <a:pt x="418" y="424"/>
                    </a:lnTo>
                    <a:lnTo>
                      <a:pt x="401" y="435"/>
                    </a:lnTo>
                    <a:lnTo>
                      <a:pt x="382" y="443"/>
                    </a:lnTo>
                    <a:lnTo>
                      <a:pt x="365" y="450"/>
                    </a:lnTo>
                    <a:lnTo>
                      <a:pt x="347" y="456"/>
                    </a:lnTo>
                    <a:lnTo>
                      <a:pt x="330" y="461"/>
                    </a:lnTo>
                    <a:lnTo>
                      <a:pt x="313" y="466"/>
                    </a:lnTo>
                    <a:lnTo>
                      <a:pt x="297" y="467"/>
                    </a:lnTo>
                    <a:lnTo>
                      <a:pt x="280" y="467"/>
                    </a:lnTo>
                    <a:lnTo>
                      <a:pt x="273" y="467"/>
                    </a:lnTo>
                    <a:lnTo>
                      <a:pt x="265" y="466"/>
                    </a:lnTo>
                    <a:lnTo>
                      <a:pt x="257" y="463"/>
                    </a:lnTo>
                    <a:lnTo>
                      <a:pt x="250" y="461"/>
                    </a:lnTo>
                    <a:lnTo>
                      <a:pt x="261" y="425"/>
                    </a:lnTo>
                    <a:lnTo>
                      <a:pt x="273" y="428"/>
                    </a:lnTo>
                    <a:lnTo>
                      <a:pt x="287" y="430"/>
                    </a:lnTo>
                    <a:lnTo>
                      <a:pt x="300" y="430"/>
                    </a:lnTo>
                    <a:lnTo>
                      <a:pt x="314" y="426"/>
                    </a:lnTo>
                    <a:lnTo>
                      <a:pt x="329" y="423"/>
                    </a:lnTo>
                    <a:lnTo>
                      <a:pt x="343" y="418"/>
                    </a:lnTo>
                    <a:lnTo>
                      <a:pt x="359" y="412"/>
                    </a:lnTo>
                    <a:lnTo>
                      <a:pt x="374" y="405"/>
                    </a:lnTo>
                    <a:lnTo>
                      <a:pt x="391" y="398"/>
                    </a:lnTo>
                    <a:lnTo>
                      <a:pt x="407" y="388"/>
                    </a:lnTo>
                    <a:lnTo>
                      <a:pt x="424" y="378"/>
                    </a:lnTo>
                    <a:lnTo>
                      <a:pt x="440" y="368"/>
                    </a:lnTo>
                    <a:lnTo>
                      <a:pt x="474" y="346"/>
                    </a:lnTo>
                    <a:lnTo>
                      <a:pt x="509" y="323"/>
                    </a:lnTo>
                    <a:lnTo>
                      <a:pt x="530" y="354"/>
                    </a:lnTo>
                    <a:close/>
                    <a:moveTo>
                      <a:pt x="261" y="425"/>
                    </a:moveTo>
                    <a:lnTo>
                      <a:pt x="262" y="425"/>
                    </a:lnTo>
                    <a:lnTo>
                      <a:pt x="261" y="425"/>
                    </a:lnTo>
                    <a:lnTo>
                      <a:pt x="256" y="443"/>
                    </a:lnTo>
                    <a:lnTo>
                      <a:pt x="261" y="425"/>
                    </a:lnTo>
                    <a:close/>
                    <a:moveTo>
                      <a:pt x="251" y="461"/>
                    </a:moveTo>
                    <a:lnTo>
                      <a:pt x="222" y="454"/>
                    </a:lnTo>
                    <a:lnTo>
                      <a:pt x="195" y="448"/>
                    </a:lnTo>
                    <a:lnTo>
                      <a:pt x="169" y="444"/>
                    </a:lnTo>
                    <a:lnTo>
                      <a:pt x="146" y="440"/>
                    </a:lnTo>
                    <a:lnTo>
                      <a:pt x="151" y="403"/>
                    </a:lnTo>
                    <a:lnTo>
                      <a:pt x="176" y="407"/>
                    </a:lnTo>
                    <a:lnTo>
                      <a:pt x="203" y="411"/>
                    </a:lnTo>
                    <a:lnTo>
                      <a:pt x="231" y="417"/>
                    </a:lnTo>
                    <a:lnTo>
                      <a:pt x="261" y="425"/>
                    </a:lnTo>
                    <a:lnTo>
                      <a:pt x="251" y="461"/>
                    </a:lnTo>
                    <a:close/>
                    <a:moveTo>
                      <a:pt x="146" y="440"/>
                    </a:moveTo>
                    <a:lnTo>
                      <a:pt x="122" y="436"/>
                    </a:lnTo>
                    <a:lnTo>
                      <a:pt x="101" y="432"/>
                    </a:lnTo>
                    <a:lnTo>
                      <a:pt x="83" y="427"/>
                    </a:lnTo>
                    <a:lnTo>
                      <a:pt x="66" y="421"/>
                    </a:lnTo>
                    <a:lnTo>
                      <a:pt x="82" y="387"/>
                    </a:lnTo>
                    <a:lnTo>
                      <a:pt x="95" y="391"/>
                    </a:lnTo>
                    <a:lnTo>
                      <a:pt x="111" y="396"/>
                    </a:lnTo>
                    <a:lnTo>
                      <a:pt x="130" y="399"/>
                    </a:lnTo>
                    <a:lnTo>
                      <a:pt x="151" y="403"/>
                    </a:lnTo>
                    <a:lnTo>
                      <a:pt x="146" y="440"/>
                    </a:lnTo>
                    <a:close/>
                    <a:moveTo>
                      <a:pt x="66" y="421"/>
                    </a:moveTo>
                    <a:lnTo>
                      <a:pt x="0" y="391"/>
                    </a:lnTo>
                    <a:lnTo>
                      <a:pt x="66" y="421"/>
                    </a:lnTo>
                    <a:lnTo>
                      <a:pt x="75" y="405"/>
                    </a:lnTo>
                    <a:lnTo>
                      <a:pt x="66" y="421"/>
                    </a:lnTo>
                    <a:close/>
                    <a:moveTo>
                      <a:pt x="66" y="421"/>
                    </a:moveTo>
                    <a:lnTo>
                      <a:pt x="55" y="416"/>
                    </a:lnTo>
                    <a:lnTo>
                      <a:pt x="46" y="409"/>
                    </a:lnTo>
                    <a:lnTo>
                      <a:pt x="43" y="405"/>
                    </a:lnTo>
                    <a:lnTo>
                      <a:pt x="40" y="401"/>
                    </a:lnTo>
                    <a:lnTo>
                      <a:pt x="36" y="397"/>
                    </a:lnTo>
                    <a:lnTo>
                      <a:pt x="34" y="391"/>
                    </a:lnTo>
                    <a:lnTo>
                      <a:pt x="33" y="386"/>
                    </a:lnTo>
                    <a:lnTo>
                      <a:pt x="32" y="381"/>
                    </a:lnTo>
                    <a:lnTo>
                      <a:pt x="32" y="375"/>
                    </a:lnTo>
                    <a:lnTo>
                      <a:pt x="33" y="369"/>
                    </a:lnTo>
                    <a:lnTo>
                      <a:pt x="34" y="363"/>
                    </a:lnTo>
                    <a:lnTo>
                      <a:pt x="36" y="355"/>
                    </a:lnTo>
                    <a:lnTo>
                      <a:pt x="39" y="347"/>
                    </a:lnTo>
                    <a:lnTo>
                      <a:pt x="43" y="339"/>
                    </a:lnTo>
                    <a:lnTo>
                      <a:pt x="77" y="354"/>
                    </a:lnTo>
                    <a:lnTo>
                      <a:pt x="74" y="362"/>
                    </a:lnTo>
                    <a:lnTo>
                      <a:pt x="72" y="367"/>
                    </a:lnTo>
                    <a:lnTo>
                      <a:pt x="71" y="372"/>
                    </a:lnTo>
                    <a:lnTo>
                      <a:pt x="72" y="376"/>
                    </a:lnTo>
                    <a:lnTo>
                      <a:pt x="74" y="380"/>
                    </a:lnTo>
                    <a:lnTo>
                      <a:pt x="76" y="383"/>
                    </a:lnTo>
                    <a:lnTo>
                      <a:pt x="79" y="385"/>
                    </a:lnTo>
                    <a:lnTo>
                      <a:pt x="82" y="387"/>
                    </a:lnTo>
                    <a:lnTo>
                      <a:pt x="66" y="421"/>
                    </a:lnTo>
                    <a:close/>
                    <a:moveTo>
                      <a:pt x="77" y="354"/>
                    </a:moveTo>
                    <a:lnTo>
                      <a:pt x="77" y="355"/>
                    </a:lnTo>
                    <a:lnTo>
                      <a:pt x="77" y="354"/>
                    </a:lnTo>
                    <a:lnTo>
                      <a:pt x="59" y="347"/>
                    </a:lnTo>
                    <a:lnTo>
                      <a:pt x="77" y="35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87" name="Freeform 2307">
                <a:extLst>
                  <a:ext uri="{FF2B5EF4-FFF2-40B4-BE49-F238E27FC236}">
                    <a16:creationId xmlns:a16="http://schemas.microsoft.com/office/drawing/2014/main" id="{7C9B2305-9FC7-4D54-B044-75913C7975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8" y="3336"/>
                <a:ext cx="26" cy="8"/>
              </a:xfrm>
              <a:custGeom>
                <a:avLst/>
                <a:gdLst>
                  <a:gd name="T0" fmla="*/ 0 w 399"/>
                  <a:gd name="T1" fmla="*/ 0 h 125"/>
                  <a:gd name="T2" fmla="*/ 0 w 399"/>
                  <a:gd name="T3" fmla="*/ 0 h 125"/>
                  <a:gd name="T4" fmla="*/ 0 w 399"/>
                  <a:gd name="T5" fmla="*/ 0 h 125"/>
                  <a:gd name="T6" fmla="*/ 1 w 399"/>
                  <a:gd name="T7" fmla="*/ 0 h 125"/>
                  <a:gd name="T8" fmla="*/ 1 w 399"/>
                  <a:gd name="T9" fmla="*/ 0 h 125"/>
                  <a:gd name="T10" fmla="*/ 1 w 399"/>
                  <a:gd name="T11" fmla="*/ 0 h 125"/>
                  <a:gd name="T12" fmla="*/ 1 w 399"/>
                  <a:gd name="T13" fmla="*/ 0 h 125"/>
                  <a:gd name="T14" fmla="*/ 1 w 399"/>
                  <a:gd name="T15" fmla="*/ 0 h 125"/>
                  <a:gd name="T16" fmla="*/ 1 w 399"/>
                  <a:gd name="T17" fmla="*/ 0 h 125"/>
                  <a:gd name="T18" fmla="*/ 1 w 399"/>
                  <a:gd name="T19" fmla="*/ 0 h 125"/>
                  <a:gd name="T20" fmla="*/ 1 w 399"/>
                  <a:gd name="T21" fmla="*/ 0 h 125"/>
                  <a:gd name="T22" fmla="*/ 1 w 399"/>
                  <a:gd name="T23" fmla="*/ 0 h 125"/>
                  <a:gd name="T24" fmla="*/ 1 w 399"/>
                  <a:gd name="T25" fmla="*/ 0 h 125"/>
                  <a:gd name="T26" fmla="*/ 2 w 399"/>
                  <a:gd name="T27" fmla="*/ 0 h 125"/>
                  <a:gd name="T28" fmla="*/ 2 w 399"/>
                  <a:gd name="T29" fmla="*/ 0 h 125"/>
                  <a:gd name="T30" fmla="*/ 2 w 399"/>
                  <a:gd name="T31" fmla="*/ 0 h 125"/>
                  <a:gd name="T32" fmla="*/ 2 w 399"/>
                  <a:gd name="T33" fmla="*/ 0 h 125"/>
                  <a:gd name="T34" fmla="*/ 2 w 399"/>
                  <a:gd name="T35" fmla="*/ 0 h 125"/>
                  <a:gd name="T36" fmla="*/ 2 w 399"/>
                  <a:gd name="T37" fmla="*/ 0 h 125"/>
                  <a:gd name="T38" fmla="*/ 2 w 399"/>
                  <a:gd name="T39" fmla="*/ 0 h 125"/>
                  <a:gd name="T40" fmla="*/ 2 w 399"/>
                  <a:gd name="T41" fmla="*/ 0 h 125"/>
                  <a:gd name="T42" fmla="*/ 2 w 399"/>
                  <a:gd name="T43" fmla="*/ 0 h 125"/>
                  <a:gd name="T44" fmla="*/ 2 w 399"/>
                  <a:gd name="T45" fmla="*/ 0 h 125"/>
                  <a:gd name="T46" fmla="*/ 2 w 399"/>
                  <a:gd name="T47" fmla="*/ 0 h 125"/>
                  <a:gd name="T48" fmla="*/ 2 w 399"/>
                  <a:gd name="T49" fmla="*/ 0 h 125"/>
                  <a:gd name="T50" fmla="*/ 1 w 399"/>
                  <a:gd name="T51" fmla="*/ 0 h 125"/>
                  <a:gd name="T52" fmla="*/ 1 w 399"/>
                  <a:gd name="T53" fmla="*/ 0 h 125"/>
                  <a:gd name="T54" fmla="*/ 1 w 399"/>
                  <a:gd name="T55" fmla="*/ 0 h 125"/>
                  <a:gd name="T56" fmla="*/ 1 w 399"/>
                  <a:gd name="T57" fmla="*/ 0 h 125"/>
                  <a:gd name="T58" fmla="*/ 1 w 399"/>
                  <a:gd name="T59" fmla="*/ 1 h 125"/>
                  <a:gd name="T60" fmla="*/ 1 w 399"/>
                  <a:gd name="T61" fmla="*/ 1 h 125"/>
                  <a:gd name="T62" fmla="*/ 1 w 399"/>
                  <a:gd name="T63" fmla="*/ 1 h 125"/>
                  <a:gd name="T64" fmla="*/ 1 w 399"/>
                  <a:gd name="T65" fmla="*/ 1 h 125"/>
                  <a:gd name="T66" fmla="*/ 1 w 399"/>
                  <a:gd name="T67" fmla="*/ 1 h 125"/>
                  <a:gd name="T68" fmla="*/ 1 w 399"/>
                  <a:gd name="T69" fmla="*/ 1 h 125"/>
                  <a:gd name="T70" fmla="*/ 0 w 399"/>
                  <a:gd name="T71" fmla="*/ 0 h 125"/>
                  <a:gd name="T72" fmla="*/ 0 w 399"/>
                  <a:gd name="T73" fmla="*/ 0 h 125"/>
                  <a:gd name="T74" fmla="*/ 0 w 399"/>
                  <a:gd name="T75" fmla="*/ 0 h 125"/>
                  <a:gd name="T76" fmla="*/ 0 w 399"/>
                  <a:gd name="T77" fmla="*/ 0 h 125"/>
                  <a:gd name="T78" fmla="*/ 0 w 399"/>
                  <a:gd name="T79" fmla="*/ 0 h 125"/>
                  <a:gd name="T80" fmla="*/ 0 w 399"/>
                  <a:gd name="T81" fmla="*/ 0 h 125"/>
                  <a:gd name="T82" fmla="*/ 0 w 399"/>
                  <a:gd name="T83" fmla="*/ 0 h 125"/>
                  <a:gd name="T84" fmla="*/ 0 w 399"/>
                  <a:gd name="T85" fmla="*/ 0 h 125"/>
                  <a:gd name="T86" fmla="*/ 0 w 399"/>
                  <a:gd name="T87" fmla="*/ 0 h 125"/>
                  <a:gd name="T88" fmla="*/ 0 w 399"/>
                  <a:gd name="T89" fmla="*/ 0 h 125"/>
                  <a:gd name="T90" fmla="*/ 0 w 399"/>
                  <a:gd name="T91" fmla="*/ 0 h 125"/>
                  <a:gd name="T92" fmla="*/ 0 w 399"/>
                  <a:gd name="T93" fmla="*/ 0 h 125"/>
                  <a:gd name="T94" fmla="*/ 0 w 399"/>
                  <a:gd name="T95" fmla="*/ 0 h 125"/>
                  <a:gd name="T96" fmla="*/ 0 w 399"/>
                  <a:gd name="T97" fmla="*/ 0 h 125"/>
                  <a:gd name="T98" fmla="*/ 0 w 399"/>
                  <a:gd name="T99" fmla="*/ 0 h 125"/>
                  <a:gd name="T100" fmla="*/ 0 w 399"/>
                  <a:gd name="T101" fmla="*/ 0 h 125"/>
                  <a:gd name="T102" fmla="*/ 0 w 399"/>
                  <a:gd name="T103" fmla="*/ 0 h 125"/>
                  <a:gd name="T104" fmla="*/ 0 w 399"/>
                  <a:gd name="T105" fmla="*/ 0 h 125"/>
                  <a:gd name="T106" fmla="*/ 0 w 399"/>
                  <a:gd name="T107" fmla="*/ 0 h 125"/>
                  <a:gd name="T108" fmla="*/ 0 w 399"/>
                  <a:gd name="T109" fmla="*/ 0 h 125"/>
                  <a:gd name="T110" fmla="*/ 0 w 399"/>
                  <a:gd name="T111" fmla="*/ 0 h 125"/>
                  <a:gd name="T112" fmla="*/ 0 w 399"/>
                  <a:gd name="T113" fmla="*/ 0 h 125"/>
                  <a:gd name="T114" fmla="*/ 0 w 399"/>
                  <a:gd name="T115" fmla="*/ 0 h 125"/>
                  <a:gd name="T116" fmla="*/ 0 w 399"/>
                  <a:gd name="T117" fmla="*/ 0 h 12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99" h="125">
                    <a:moveTo>
                      <a:pt x="65" y="10"/>
                    </a:moveTo>
                    <a:lnTo>
                      <a:pt x="90" y="20"/>
                    </a:lnTo>
                    <a:lnTo>
                      <a:pt x="114" y="29"/>
                    </a:lnTo>
                    <a:lnTo>
                      <a:pt x="135" y="37"/>
                    </a:lnTo>
                    <a:lnTo>
                      <a:pt x="160" y="43"/>
                    </a:lnTo>
                    <a:lnTo>
                      <a:pt x="173" y="46"/>
                    </a:lnTo>
                    <a:lnTo>
                      <a:pt x="188" y="48"/>
                    </a:lnTo>
                    <a:lnTo>
                      <a:pt x="203" y="50"/>
                    </a:lnTo>
                    <a:lnTo>
                      <a:pt x="221" y="51"/>
                    </a:lnTo>
                    <a:lnTo>
                      <a:pt x="261" y="53"/>
                    </a:lnTo>
                    <a:lnTo>
                      <a:pt x="309" y="54"/>
                    </a:lnTo>
                    <a:lnTo>
                      <a:pt x="334" y="54"/>
                    </a:lnTo>
                    <a:lnTo>
                      <a:pt x="354" y="55"/>
                    </a:lnTo>
                    <a:lnTo>
                      <a:pt x="370" y="56"/>
                    </a:lnTo>
                    <a:lnTo>
                      <a:pt x="382" y="58"/>
                    </a:lnTo>
                    <a:lnTo>
                      <a:pt x="391" y="60"/>
                    </a:lnTo>
                    <a:lnTo>
                      <a:pt x="396" y="63"/>
                    </a:lnTo>
                    <a:lnTo>
                      <a:pt x="398" y="64"/>
                    </a:lnTo>
                    <a:lnTo>
                      <a:pt x="399" y="66"/>
                    </a:lnTo>
                    <a:lnTo>
                      <a:pt x="398" y="67"/>
                    </a:lnTo>
                    <a:lnTo>
                      <a:pt x="398" y="70"/>
                    </a:lnTo>
                    <a:lnTo>
                      <a:pt x="394" y="74"/>
                    </a:lnTo>
                    <a:lnTo>
                      <a:pt x="388" y="77"/>
                    </a:lnTo>
                    <a:lnTo>
                      <a:pt x="378" y="81"/>
                    </a:lnTo>
                    <a:lnTo>
                      <a:pt x="367" y="85"/>
                    </a:lnTo>
                    <a:lnTo>
                      <a:pt x="338" y="93"/>
                    </a:lnTo>
                    <a:lnTo>
                      <a:pt x="302" y="101"/>
                    </a:lnTo>
                    <a:lnTo>
                      <a:pt x="266" y="109"/>
                    </a:lnTo>
                    <a:lnTo>
                      <a:pt x="234" y="116"/>
                    </a:lnTo>
                    <a:lnTo>
                      <a:pt x="205" y="121"/>
                    </a:lnTo>
                    <a:lnTo>
                      <a:pt x="179" y="124"/>
                    </a:lnTo>
                    <a:lnTo>
                      <a:pt x="166" y="125"/>
                    </a:lnTo>
                    <a:lnTo>
                      <a:pt x="153" y="124"/>
                    </a:lnTo>
                    <a:lnTo>
                      <a:pt x="140" y="123"/>
                    </a:lnTo>
                    <a:lnTo>
                      <a:pt x="127" y="120"/>
                    </a:lnTo>
                    <a:lnTo>
                      <a:pt x="114" y="116"/>
                    </a:lnTo>
                    <a:lnTo>
                      <a:pt x="99" y="111"/>
                    </a:lnTo>
                    <a:lnTo>
                      <a:pt x="85" y="104"/>
                    </a:lnTo>
                    <a:lnTo>
                      <a:pt x="69" y="94"/>
                    </a:lnTo>
                    <a:lnTo>
                      <a:pt x="55" y="85"/>
                    </a:lnTo>
                    <a:lnTo>
                      <a:pt x="42" y="75"/>
                    </a:lnTo>
                    <a:lnTo>
                      <a:pt x="30" y="64"/>
                    </a:lnTo>
                    <a:lnTo>
                      <a:pt x="21" y="54"/>
                    </a:lnTo>
                    <a:lnTo>
                      <a:pt x="13" y="45"/>
                    </a:lnTo>
                    <a:lnTo>
                      <a:pt x="8" y="36"/>
                    </a:lnTo>
                    <a:lnTo>
                      <a:pt x="4" y="26"/>
                    </a:lnTo>
                    <a:lnTo>
                      <a:pt x="1" y="19"/>
                    </a:lnTo>
                    <a:lnTo>
                      <a:pt x="0" y="15"/>
                    </a:lnTo>
                    <a:lnTo>
                      <a:pt x="1" y="12"/>
                    </a:lnTo>
                    <a:lnTo>
                      <a:pt x="1" y="9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8" y="3"/>
                    </a:lnTo>
                    <a:lnTo>
                      <a:pt x="11" y="1"/>
                    </a:lnTo>
                    <a:lnTo>
                      <a:pt x="14" y="0"/>
                    </a:lnTo>
                    <a:lnTo>
                      <a:pt x="23" y="0"/>
                    </a:lnTo>
                    <a:lnTo>
                      <a:pt x="35" y="1"/>
                    </a:lnTo>
                    <a:lnTo>
                      <a:pt x="49" y="4"/>
                    </a:lnTo>
                    <a:lnTo>
                      <a:pt x="65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88" name="Freeform 2308">
                <a:extLst>
                  <a:ext uri="{FF2B5EF4-FFF2-40B4-BE49-F238E27FC236}">
                    <a16:creationId xmlns:a16="http://schemas.microsoft.com/office/drawing/2014/main" id="{9C328999-D902-4D3A-B88E-0B3F94858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2" y="3345"/>
                <a:ext cx="49" cy="25"/>
              </a:xfrm>
              <a:custGeom>
                <a:avLst/>
                <a:gdLst>
                  <a:gd name="T0" fmla="*/ 3 w 735"/>
                  <a:gd name="T1" fmla="*/ 0 h 381"/>
                  <a:gd name="T2" fmla="*/ 3 w 735"/>
                  <a:gd name="T3" fmla="*/ 0 h 381"/>
                  <a:gd name="T4" fmla="*/ 3 w 735"/>
                  <a:gd name="T5" fmla="*/ 0 h 381"/>
                  <a:gd name="T6" fmla="*/ 3 w 735"/>
                  <a:gd name="T7" fmla="*/ 0 h 381"/>
                  <a:gd name="T8" fmla="*/ 3 w 735"/>
                  <a:gd name="T9" fmla="*/ 0 h 381"/>
                  <a:gd name="T10" fmla="*/ 2 w 735"/>
                  <a:gd name="T11" fmla="*/ 0 h 381"/>
                  <a:gd name="T12" fmla="*/ 2 w 735"/>
                  <a:gd name="T13" fmla="*/ 0 h 381"/>
                  <a:gd name="T14" fmla="*/ 2 w 735"/>
                  <a:gd name="T15" fmla="*/ 0 h 381"/>
                  <a:gd name="T16" fmla="*/ 2 w 735"/>
                  <a:gd name="T17" fmla="*/ 0 h 381"/>
                  <a:gd name="T18" fmla="*/ 2 w 735"/>
                  <a:gd name="T19" fmla="*/ 0 h 381"/>
                  <a:gd name="T20" fmla="*/ 2 w 735"/>
                  <a:gd name="T21" fmla="*/ 1 h 381"/>
                  <a:gd name="T22" fmla="*/ 2 w 735"/>
                  <a:gd name="T23" fmla="*/ 1 h 381"/>
                  <a:gd name="T24" fmla="*/ 1 w 735"/>
                  <a:gd name="T25" fmla="*/ 1 h 381"/>
                  <a:gd name="T26" fmla="*/ 1 w 735"/>
                  <a:gd name="T27" fmla="*/ 1 h 381"/>
                  <a:gd name="T28" fmla="*/ 1 w 735"/>
                  <a:gd name="T29" fmla="*/ 1 h 381"/>
                  <a:gd name="T30" fmla="*/ 1 w 735"/>
                  <a:gd name="T31" fmla="*/ 1 h 381"/>
                  <a:gd name="T32" fmla="*/ 1 w 735"/>
                  <a:gd name="T33" fmla="*/ 1 h 381"/>
                  <a:gd name="T34" fmla="*/ 1 w 735"/>
                  <a:gd name="T35" fmla="*/ 1 h 381"/>
                  <a:gd name="T36" fmla="*/ 1 w 735"/>
                  <a:gd name="T37" fmla="*/ 1 h 381"/>
                  <a:gd name="T38" fmla="*/ 1 w 735"/>
                  <a:gd name="T39" fmla="*/ 1 h 381"/>
                  <a:gd name="T40" fmla="*/ 1 w 735"/>
                  <a:gd name="T41" fmla="*/ 2 h 381"/>
                  <a:gd name="T42" fmla="*/ 1 w 735"/>
                  <a:gd name="T43" fmla="*/ 2 h 381"/>
                  <a:gd name="T44" fmla="*/ 1 w 735"/>
                  <a:gd name="T45" fmla="*/ 2 h 381"/>
                  <a:gd name="T46" fmla="*/ 1 w 735"/>
                  <a:gd name="T47" fmla="*/ 2 h 381"/>
                  <a:gd name="T48" fmla="*/ 0 w 735"/>
                  <a:gd name="T49" fmla="*/ 2 h 381"/>
                  <a:gd name="T50" fmla="*/ 0 w 735"/>
                  <a:gd name="T51" fmla="*/ 2 h 381"/>
                  <a:gd name="T52" fmla="*/ 0 w 735"/>
                  <a:gd name="T53" fmla="*/ 2 h 381"/>
                  <a:gd name="T54" fmla="*/ 0 w 735"/>
                  <a:gd name="T55" fmla="*/ 2 h 381"/>
                  <a:gd name="T56" fmla="*/ 0 w 735"/>
                  <a:gd name="T57" fmla="*/ 1 h 381"/>
                  <a:gd name="T58" fmla="*/ 0 w 735"/>
                  <a:gd name="T59" fmla="*/ 1 h 381"/>
                  <a:gd name="T60" fmla="*/ 0 w 735"/>
                  <a:gd name="T61" fmla="*/ 1 h 381"/>
                  <a:gd name="T62" fmla="*/ 1 w 735"/>
                  <a:gd name="T63" fmla="*/ 1 h 381"/>
                  <a:gd name="T64" fmla="*/ 1 w 735"/>
                  <a:gd name="T65" fmla="*/ 1 h 381"/>
                  <a:gd name="T66" fmla="*/ 1 w 735"/>
                  <a:gd name="T67" fmla="*/ 1 h 381"/>
                  <a:gd name="T68" fmla="*/ 1 w 735"/>
                  <a:gd name="T69" fmla="*/ 1 h 381"/>
                  <a:gd name="T70" fmla="*/ 1 w 735"/>
                  <a:gd name="T71" fmla="*/ 1 h 381"/>
                  <a:gd name="T72" fmla="*/ 1 w 735"/>
                  <a:gd name="T73" fmla="*/ 1 h 381"/>
                  <a:gd name="T74" fmla="*/ 1 w 735"/>
                  <a:gd name="T75" fmla="*/ 1 h 381"/>
                  <a:gd name="T76" fmla="*/ 1 w 735"/>
                  <a:gd name="T77" fmla="*/ 1 h 381"/>
                  <a:gd name="T78" fmla="*/ 1 w 735"/>
                  <a:gd name="T79" fmla="*/ 0 h 381"/>
                  <a:gd name="T80" fmla="*/ 1 w 735"/>
                  <a:gd name="T81" fmla="*/ 0 h 381"/>
                  <a:gd name="T82" fmla="*/ 1 w 735"/>
                  <a:gd name="T83" fmla="*/ 0 h 381"/>
                  <a:gd name="T84" fmla="*/ 2 w 735"/>
                  <a:gd name="T85" fmla="*/ 0 h 381"/>
                  <a:gd name="T86" fmla="*/ 2 w 735"/>
                  <a:gd name="T87" fmla="*/ 0 h 381"/>
                  <a:gd name="T88" fmla="*/ 2 w 735"/>
                  <a:gd name="T89" fmla="*/ 0 h 381"/>
                  <a:gd name="T90" fmla="*/ 2 w 735"/>
                  <a:gd name="T91" fmla="*/ 0 h 381"/>
                  <a:gd name="T92" fmla="*/ 2 w 735"/>
                  <a:gd name="T93" fmla="*/ 0 h 381"/>
                  <a:gd name="T94" fmla="*/ 3 w 735"/>
                  <a:gd name="T95" fmla="*/ 0 h 381"/>
                  <a:gd name="T96" fmla="*/ 3 w 735"/>
                  <a:gd name="T97" fmla="*/ 0 h 381"/>
                  <a:gd name="T98" fmla="*/ 3 w 735"/>
                  <a:gd name="T99" fmla="*/ 0 h 381"/>
                  <a:gd name="T100" fmla="*/ 3 w 735"/>
                  <a:gd name="T101" fmla="*/ 0 h 381"/>
                  <a:gd name="T102" fmla="*/ 3 w 735"/>
                  <a:gd name="T103" fmla="*/ 0 h 381"/>
                  <a:gd name="T104" fmla="*/ 3 w 735"/>
                  <a:gd name="T105" fmla="*/ 0 h 38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735" h="381">
                    <a:moveTo>
                      <a:pt x="706" y="48"/>
                    </a:moveTo>
                    <a:lnTo>
                      <a:pt x="694" y="56"/>
                    </a:lnTo>
                    <a:lnTo>
                      <a:pt x="684" y="63"/>
                    </a:lnTo>
                    <a:lnTo>
                      <a:pt x="676" y="70"/>
                    </a:lnTo>
                    <a:lnTo>
                      <a:pt x="668" y="77"/>
                    </a:lnTo>
                    <a:lnTo>
                      <a:pt x="655" y="89"/>
                    </a:lnTo>
                    <a:lnTo>
                      <a:pt x="644" y="99"/>
                    </a:lnTo>
                    <a:lnTo>
                      <a:pt x="639" y="102"/>
                    </a:lnTo>
                    <a:lnTo>
                      <a:pt x="634" y="105"/>
                    </a:lnTo>
                    <a:lnTo>
                      <a:pt x="627" y="107"/>
                    </a:lnTo>
                    <a:lnTo>
                      <a:pt x="620" y="109"/>
                    </a:lnTo>
                    <a:lnTo>
                      <a:pt x="612" y="109"/>
                    </a:lnTo>
                    <a:lnTo>
                      <a:pt x="603" y="106"/>
                    </a:lnTo>
                    <a:lnTo>
                      <a:pt x="592" y="104"/>
                    </a:lnTo>
                    <a:lnTo>
                      <a:pt x="580" y="100"/>
                    </a:lnTo>
                    <a:lnTo>
                      <a:pt x="554" y="91"/>
                    </a:lnTo>
                    <a:lnTo>
                      <a:pt x="531" y="82"/>
                    </a:lnTo>
                    <a:lnTo>
                      <a:pt x="508" y="75"/>
                    </a:lnTo>
                    <a:lnTo>
                      <a:pt x="487" y="68"/>
                    </a:lnTo>
                    <a:lnTo>
                      <a:pt x="468" y="63"/>
                    </a:lnTo>
                    <a:lnTo>
                      <a:pt x="448" y="59"/>
                    </a:lnTo>
                    <a:lnTo>
                      <a:pt x="431" y="56"/>
                    </a:lnTo>
                    <a:lnTo>
                      <a:pt x="414" y="56"/>
                    </a:lnTo>
                    <a:lnTo>
                      <a:pt x="406" y="56"/>
                    </a:lnTo>
                    <a:lnTo>
                      <a:pt x="399" y="59"/>
                    </a:lnTo>
                    <a:lnTo>
                      <a:pt x="395" y="62"/>
                    </a:lnTo>
                    <a:lnTo>
                      <a:pt x="391" y="67"/>
                    </a:lnTo>
                    <a:lnTo>
                      <a:pt x="388" y="74"/>
                    </a:lnTo>
                    <a:lnTo>
                      <a:pt x="386" y="80"/>
                    </a:lnTo>
                    <a:lnTo>
                      <a:pt x="383" y="88"/>
                    </a:lnTo>
                    <a:lnTo>
                      <a:pt x="381" y="96"/>
                    </a:lnTo>
                    <a:lnTo>
                      <a:pt x="377" y="115"/>
                    </a:lnTo>
                    <a:lnTo>
                      <a:pt x="371" y="133"/>
                    </a:lnTo>
                    <a:lnTo>
                      <a:pt x="367" y="144"/>
                    </a:lnTo>
                    <a:lnTo>
                      <a:pt x="361" y="153"/>
                    </a:lnTo>
                    <a:lnTo>
                      <a:pt x="353" y="162"/>
                    </a:lnTo>
                    <a:lnTo>
                      <a:pt x="343" y="170"/>
                    </a:lnTo>
                    <a:lnTo>
                      <a:pt x="334" y="179"/>
                    </a:lnTo>
                    <a:lnTo>
                      <a:pt x="325" y="187"/>
                    </a:lnTo>
                    <a:lnTo>
                      <a:pt x="319" y="196"/>
                    </a:lnTo>
                    <a:lnTo>
                      <a:pt x="313" y="204"/>
                    </a:lnTo>
                    <a:lnTo>
                      <a:pt x="310" y="212"/>
                    </a:lnTo>
                    <a:lnTo>
                      <a:pt x="308" y="221"/>
                    </a:lnTo>
                    <a:lnTo>
                      <a:pt x="307" y="229"/>
                    </a:lnTo>
                    <a:lnTo>
                      <a:pt x="307" y="237"/>
                    </a:lnTo>
                    <a:lnTo>
                      <a:pt x="308" y="244"/>
                    </a:lnTo>
                    <a:lnTo>
                      <a:pt x="309" y="252"/>
                    </a:lnTo>
                    <a:lnTo>
                      <a:pt x="312" y="258"/>
                    </a:lnTo>
                    <a:lnTo>
                      <a:pt x="316" y="264"/>
                    </a:lnTo>
                    <a:lnTo>
                      <a:pt x="319" y="269"/>
                    </a:lnTo>
                    <a:lnTo>
                      <a:pt x="322" y="274"/>
                    </a:lnTo>
                    <a:lnTo>
                      <a:pt x="326" y="277"/>
                    </a:lnTo>
                    <a:lnTo>
                      <a:pt x="329" y="281"/>
                    </a:lnTo>
                    <a:lnTo>
                      <a:pt x="332" y="284"/>
                    </a:lnTo>
                    <a:lnTo>
                      <a:pt x="335" y="289"/>
                    </a:lnTo>
                    <a:lnTo>
                      <a:pt x="336" y="294"/>
                    </a:lnTo>
                    <a:lnTo>
                      <a:pt x="337" y="301"/>
                    </a:lnTo>
                    <a:lnTo>
                      <a:pt x="337" y="308"/>
                    </a:lnTo>
                    <a:lnTo>
                      <a:pt x="335" y="316"/>
                    </a:lnTo>
                    <a:lnTo>
                      <a:pt x="333" y="325"/>
                    </a:lnTo>
                    <a:lnTo>
                      <a:pt x="329" y="334"/>
                    </a:lnTo>
                    <a:lnTo>
                      <a:pt x="323" y="342"/>
                    </a:lnTo>
                    <a:lnTo>
                      <a:pt x="314" y="350"/>
                    </a:lnTo>
                    <a:lnTo>
                      <a:pt x="305" y="359"/>
                    </a:lnTo>
                    <a:lnTo>
                      <a:pt x="294" y="365"/>
                    </a:lnTo>
                    <a:lnTo>
                      <a:pt x="281" y="371"/>
                    </a:lnTo>
                    <a:lnTo>
                      <a:pt x="264" y="376"/>
                    </a:lnTo>
                    <a:lnTo>
                      <a:pt x="247" y="379"/>
                    </a:lnTo>
                    <a:lnTo>
                      <a:pt x="225" y="380"/>
                    </a:lnTo>
                    <a:lnTo>
                      <a:pt x="203" y="381"/>
                    </a:lnTo>
                    <a:lnTo>
                      <a:pt x="180" y="381"/>
                    </a:lnTo>
                    <a:lnTo>
                      <a:pt x="156" y="381"/>
                    </a:lnTo>
                    <a:lnTo>
                      <a:pt x="132" y="379"/>
                    </a:lnTo>
                    <a:lnTo>
                      <a:pt x="109" y="377"/>
                    </a:lnTo>
                    <a:lnTo>
                      <a:pt x="86" y="374"/>
                    </a:lnTo>
                    <a:lnTo>
                      <a:pt x="65" y="371"/>
                    </a:lnTo>
                    <a:lnTo>
                      <a:pt x="46" y="367"/>
                    </a:lnTo>
                    <a:lnTo>
                      <a:pt x="30" y="363"/>
                    </a:lnTo>
                    <a:lnTo>
                      <a:pt x="17" y="359"/>
                    </a:lnTo>
                    <a:lnTo>
                      <a:pt x="12" y="357"/>
                    </a:lnTo>
                    <a:lnTo>
                      <a:pt x="8" y="355"/>
                    </a:lnTo>
                    <a:lnTo>
                      <a:pt x="4" y="351"/>
                    </a:lnTo>
                    <a:lnTo>
                      <a:pt x="2" y="349"/>
                    </a:lnTo>
                    <a:lnTo>
                      <a:pt x="0" y="346"/>
                    </a:lnTo>
                    <a:lnTo>
                      <a:pt x="2" y="344"/>
                    </a:lnTo>
                    <a:lnTo>
                      <a:pt x="3" y="341"/>
                    </a:lnTo>
                    <a:lnTo>
                      <a:pt x="6" y="339"/>
                    </a:lnTo>
                    <a:lnTo>
                      <a:pt x="11" y="336"/>
                    </a:lnTo>
                    <a:lnTo>
                      <a:pt x="17" y="334"/>
                    </a:lnTo>
                    <a:lnTo>
                      <a:pt x="24" y="332"/>
                    </a:lnTo>
                    <a:lnTo>
                      <a:pt x="33" y="329"/>
                    </a:lnTo>
                    <a:lnTo>
                      <a:pt x="72" y="322"/>
                    </a:lnTo>
                    <a:lnTo>
                      <a:pt x="103" y="317"/>
                    </a:lnTo>
                    <a:lnTo>
                      <a:pt x="129" y="312"/>
                    </a:lnTo>
                    <a:lnTo>
                      <a:pt x="151" y="308"/>
                    </a:lnTo>
                    <a:lnTo>
                      <a:pt x="159" y="305"/>
                    </a:lnTo>
                    <a:lnTo>
                      <a:pt x="167" y="301"/>
                    </a:lnTo>
                    <a:lnTo>
                      <a:pt x="173" y="297"/>
                    </a:lnTo>
                    <a:lnTo>
                      <a:pt x="180" y="292"/>
                    </a:lnTo>
                    <a:lnTo>
                      <a:pt x="185" y="286"/>
                    </a:lnTo>
                    <a:lnTo>
                      <a:pt x="189" y="278"/>
                    </a:lnTo>
                    <a:lnTo>
                      <a:pt x="193" y="269"/>
                    </a:lnTo>
                    <a:lnTo>
                      <a:pt x="196" y="259"/>
                    </a:lnTo>
                    <a:lnTo>
                      <a:pt x="199" y="249"/>
                    </a:lnTo>
                    <a:lnTo>
                      <a:pt x="204" y="239"/>
                    </a:lnTo>
                    <a:lnTo>
                      <a:pt x="211" y="230"/>
                    </a:lnTo>
                    <a:lnTo>
                      <a:pt x="219" y="222"/>
                    </a:lnTo>
                    <a:lnTo>
                      <a:pt x="228" y="215"/>
                    </a:lnTo>
                    <a:lnTo>
                      <a:pt x="237" y="206"/>
                    </a:lnTo>
                    <a:lnTo>
                      <a:pt x="248" y="199"/>
                    </a:lnTo>
                    <a:lnTo>
                      <a:pt x="258" y="192"/>
                    </a:lnTo>
                    <a:lnTo>
                      <a:pt x="278" y="177"/>
                    </a:lnTo>
                    <a:lnTo>
                      <a:pt x="297" y="164"/>
                    </a:lnTo>
                    <a:lnTo>
                      <a:pt x="305" y="157"/>
                    </a:lnTo>
                    <a:lnTo>
                      <a:pt x="310" y="149"/>
                    </a:lnTo>
                    <a:lnTo>
                      <a:pt x="316" y="141"/>
                    </a:lnTo>
                    <a:lnTo>
                      <a:pt x="318" y="133"/>
                    </a:lnTo>
                    <a:lnTo>
                      <a:pt x="318" y="98"/>
                    </a:lnTo>
                    <a:lnTo>
                      <a:pt x="317" y="66"/>
                    </a:lnTo>
                    <a:lnTo>
                      <a:pt x="318" y="59"/>
                    </a:lnTo>
                    <a:lnTo>
                      <a:pt x="319" y="53"/>
                    </a:lnTo>
                    <a:lnTo>
                      <a:pt x="321" y="48"/>
                    </a:lnTo>
                    <a:lnTo>
                      <a:pt x="323" y="43"/>
                    </a:lnTo>
                    <a:lnTo>
                      <a:pt x="327" y="37"/>
                    </a:lnTo>
                    <a:lnTo>
                      <a:pt x="331" y="34"/>
                    </a:lnTo>
                    <a:lnTo>
                      <a:pt x="337" y="31"/>
                    </a:lnTo>
                    <a:lnTo>
                      <a:pt x="343" y="29"/>
                    </a:lnTo>
                    <a:lnTo>
                      <a:pt x="359" y="26"/>
                    </a:lnTo>
                    <a:lnTo>
                      <a:pt x="376" y="21"/>
                    </a:lnTo>
                    <a:lnTo>
                      <a:pt x="395" y="15"/>
                    </a:lnTo>
                    <a:lnTo>
                      <a:pt x="415" y="9"/>
                    </a:lnTo>
                    <a:lnTo>
                      <a:pt x="427" y="6"/>
                    </a:lnTo>
                    <a:lnTo>
                      <a:pt x="438" y="4"/>
                    </a:lnTo>
                    <a:lnTo>
                      <a:pt x="449" y="1"/>
                    </a:lnTo>
                    <a:lnTo>
                      <a:pt x="461" y="0"/>
                    </a:lnTo>
                    <a:lnTo>
                      <a:pt x="473" y="0"/>
                    </a:lnTo>
                    <a:lnTo>
                      <a:pt x="485" y="0"/>
                    </a:lnTo>
                    <a:lnTo>
                      <a:pt x="498" y="1"/>
                    </a:lnTo>
                    <a:lnTo>
                      <a:pt x="510" y="4"/>
                    </a:lnTo>
                    <a:lnTo>
                      <a:pt x="523" y="6"/>
                    </a:lnTo>
                    <a:lnTo>
                      <a:pt x="541" y="7"/>
                    </a:lnTo>
                    <a:lnTo>
                      <a:pt x="561" y="7"/>
                    </a:lnTo>
                    <a:lnTo>
                      <a:pt x="582" y="7"/>
                    </a:lnTo>
                    <a:lnTo>
                      <a:pt x="628" y="7"/>
                    </a:lnTo>
                    <a:lnTo>
                      <a:pt x="673" y="7"/>
                    </a:lnTo>
                    <a:lnTo>
                      <a:pt x="692" y="8"/>
                    </a:lnTo>
                    <a:lnTo>
                      <a:pt x="709" y="10"/>
                    </a:lnTo>
                    <a:lnTo>
                      <a:pt x="716" y="11"/>
                    </a:lnTo>
                    <a:lnTo>
                      <a:pt x="722" y="13"/>
                    </a:lnTo>
                    <a:lnTo>
                      <a:pt x="727" y="14"/>
                    </a:lnTo>
                    <a:lnTo>
                      <a:pt x="730" y="16"/>
                    </a:lnTo>
                    <a:lnTo>
                      <a:pt x="733" y="19"/>
                    </a:lnTo>
                    <a:lnTo>
                      <a:pt x="735" y="22"/>
                    </a:lnTo>
                    <a:lnTo>
                      <a:pt x="733" y="25"/>
                    </a:lnTo>
                    <a:lnTo>
                      <a:pt x="731" y="29"/>
                    </a:lnTo>
                    <a:lnTo>
                      <a:pt x="728" y="33"/>
                    </a:lnTo>
                    <a:lnTo>
                      <a:pt x="722" y="37"/>
                    </a:lnTo>
                    <a:lnTo>
                      <a:pt x="715" y="43"/>
                    </a:lnTo>
                    <a:lnTo>
                      <a:pt x="706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89" name="Freeform 2309">
                <a:extLst>
                  <a:ext uri="{FF2B5EF4-FFF2-40B4-BE49-F238E27FC236}">
                    <a16:creationId xmlns:a16="http://schemas.microsoft.com/office/drawing/2014/main" id="{55A51E65-973F-405E-A89B-9C52D3107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3" y="3350"/>
                <a:ext cx="24" cy="6"/>
              </a:xfrm>
              <a:custGeom>
                <a:avLst/>
                <a:gdLst>
                  <a:gd name="T0" fmla="*/ 2 w 354"/>
                  <a:gd name="T1" fmla="*/ 0 h 96"/>
                  <a:gd name="T2" fmla="*/ 1 w 354"/>
                  <a:gd name="T3" fmla="*/ 0 h 96"/>
                  <a:gd name="T4" fmla="*/ 1 w 354"/>
                  <a:gd name="T5" fmla="*/ 0 h 96"/>
                  <a:gd name="T6" fmla="*/ 1 w 354"/>
                  <a:gd name="T7" fmla="*/ 0 h 96"/>
                  <a:gd name="T8" fmla="*/ 1 w 354"/>
                  <a:gd name="T9" fmla="*/ 0 h 96"/>
                  <a:gd name="T10" fmla="*/ 1 w 354"/>
                  <a:gd name="T11" fmla="*/ 0 h 96"/>
                  <a:gd name="T12" fmla="*/ 1 w 354"/>
                  <a:gd name="T13" fmla="*/ 0 h 96"/>
                  <a:gd name="T14" fmla="*/ 1 w 354"/>
                  <a:gd name="T15" fmla="*/ 0 h 96"/>
                  <a:gd name="T16" fmla="*/ 1 w 354"/>
                  <a:gd name="T17" fmla="*/ 0 h 96"/>
                  <a:gd name="T18" fmla="*/ 1 w 354"/>
                  <a:gd name="T19" fmla="*/ 0 h 96"/>
                  <a:gd name="T20" fmla="*/ 1 w 354"/>
                  <a:gd name="T21" fmla="*/ 0 h 96"/>
                  <a:gd name="T22" fmla="*/ 1 w 354"/>
                  <a:gd name="T23" fmla="*/ 0 h 96"/>
                  <a:gd name="T24" fmla="*/ 1 w 354"/>
                  <a:gd name="T25" fmla="*/ 0 h 96"/>
                  <a:gd name="T26" fmla="*/ 1 w 354"/>
                  <a:gd name="T27" fmla="*/ 0 h 96"/>
                  <a:gd name="T28" fmla="*/ 1 w 354"/>
                  <a:gd name="T29" fmla="*/ 0 h 96"/>
                  <a:gd name="T30" fmla="*/ 1 w 354"/>
                  <a:gd name="T31" fmla="*/ 0 h 96"/>
                  <a:gd name="T32" fmla="*/ 1 w 354"/>
                  <a:gd name="T33" fmla="*/ 0 h 96"/>
                  <a:gd name="T34" fmla="*/ 0 w 354"/>
                  <a:gd name="T35" fmla="*/ 0 h 96"/>
                  <a:gd name="T36" fmla="*/ 0 w 354"/>
                  <a:gd name="T37" fmla="*/ 0 h 96"/>
                  <a:gd name="T38" fmla="*/ 0 w 354"/>
                  <a:gd name="T39" fmla="*/ 0 h 96"/>
                  <a:gd name="T40" fmla="*/ 0 w 354"/>
                  <a:gd name="T41" fmla="*/ 0 h 96"/>
                  <a:gd name="T42" fmla="*/ 0 w 354"/>
                  <a:gd name="T43" fmla="*/ 0 h 96"/>
                  <a:gd name="T44" fmla="*/ 0 w 354"/>
                  <a:gd name="T45" fmla="*/ 0 h 96"/>
                  <a:gd name="T46" fmla="*/ 0 w 354"/>
                  <a:gd name="T47" fmla="*/ 0 h 96"/>
                  <a:gd name="T48" fmla="*/ 0 w 354"/>
                  <a:gd name="T49" fmla="*/ 0 h 96"/>
                  <a:gd name="T50" fmla="*/ 0 w 354"/>
                  <a:gd name="T51" fmla="*/ 0 h 96"/>
                  <a:gd name="T52" fmla="*/ 0 w 354"/>
                  <a:gd name="T53" fmla="*/ 0 h 96"/>
                  <a:gd name="T54" fmla="*/ 0 w 354"/>
                  <a:gd name="T55" fmla="*/ 0 h 96"/>
                  <a:gd name="T56" fmla="*/ 0 w 354"/>
                  <a:gd name="T57" fmla="*/ 0 h 96"/>
                  <a:gd name="T58" fmla="*/ 0 w 354"/>
                  <a:gd name="T59" fmla="*/ 0 h 96"/>
                  <a:gd name="T60" fmla="*/ 0 w 354"/>
                  <a:gd name="T61" fmla="*/ 0 h 96"/>
                  <a:gd name="T62" fmla="*/ 0 w 354"/>
                  <a:gd name="T63" fmla="*/ 0 h 96"/>
                  <a:gd name="T64" fmla="*/ 0 w 354"/>
                  <a:gd name="T65" fmla="*/ 0 h 96"/>
                  <a:gd name="T66" fmla="*/ 0 w 354"/>
                  <a:gd name="T67" fmla="*/ 0 h 96"/>
                  <a:gd name="T68" fmla="*/ 0 w 354"/>
                  <a:gd name="T69" fmla="*/ 0 h 96"/>
                  <a:gd name="T70" fmla="*/ 0 w 354"/>
                  <a:gd name="T71" fmla="*/ 0 h 96"/>
                  <a:gd name="T72" fmla="*/ 0 w 354"/>
                  <a:gd name="T73" fmla="*/ 0 h 96"/>
                  <a:gd name="T74" fmla="*/ 1 w 354"/>
                  <a:gd name="T75" fmla="*/ 0 h 96"/>
                  <a:gd name="T76" fmla="*/ 1 w 354"/>
                  <a:gd name="T77" fmla="*/ 0 h 96"/>
                  <a:gd name="T78" fmla="*/ 1 w 354"/>
                  <a:gd name="T79" fmla="*/ 0 h 96"/>
                  <a:gd name="T80" fmla="*/ 1 w 354"/>
                  <a:gd name="T81" fmla="*/ 0 h 96"/>
                  <a:gd name="T82" fmla="*/ 1 w 354"/>
                  <a:gd name="T83" fmla="*/ 0 h 96"/>
                  <a:gd name="T84" fmla="*/ 1 w 354"/>
                  <a:gd name="T85" fmla="*/ 0 h 96"/>
                  <a:gd name="T86" fmla="*/ 1 w 354"/>
                  <a:gd name="T87" fmla="*/ 0 h 96"/>
                  <a:gd name="T88" fmla="*/ 1 w 354"/>
                  <a:gd name="T89" fmla="*/ 0 h 96"/>
                  <a:gd name="T90" fmla="*/ 1 w 354"/>
                  <a:gd name="T91" fmla="*/ 0 h 96"/>
                  <a:gd name="T92" fmla="*/ 1 w 354"/>
                  <a:gd name="T93" fmla="*/ 0 h 96"/>
                  <a:gd name="T94" fmla="*/ 2 w 354"/>
                  <a:gd name="T95" fmla="*/ 0 h 96"/>
                  <a:gd name="T96" fmla="*/ 2 w 354"/>
                  <a:gd name="T97" fmla="*/ 0 h 96"/>
                  <a:gd name="T98" fmla="*/ 2 w 354"/>
                  <a:gd name="T99" fmla="*/ 0 h 96"/>
                  <a:gd name="T100" fmla="*/ 2 w 354"/>
                  <a:gd name="T101" fmla="*/ 0 h 96"/>
                  <a:gd name="T102" fmla="*/ 2 w 354"/>
                  <a:gd name="T103" fmla="*/ 0 h 96"/>
                  <a:gd name="T104" fmla="*/ 2 w 354"/>
                  <a:gd name="T105" fmla="*/ 0 h 96"/>
                  <a:gd name="T106" fmla="*/ 2 w 354"/>
                  <a:gd name="T107" fmla="*/ 0 h 96"/>
                  <a:gd name="T108" fmla="*/ 2 w 354"/>
                  <a:gd name="T109" fmla="*/ 0 h 96"/>
                  <a:gd name="T110" fmla="*/ 2 w 354"/>
                  <a:gd name="T111" fmla="*/ 0 h 96"/>
                  <a:gd name="T112" fmla="*/ 2 w 354"/>
                  <a:gd name="T113" fmla="*/ 0 h 96"/>
                  <a:gd name="T114" fmla="*/ 2 w 354"/>
                  <a:gd name="T115" fmla="*/ 0 h 96"/>
                  <a:gd name="T116" fmla="*/ 2 w 354"/>
                  <a:gd name="T117" fmla="*/ 0 h 9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54" h="96">
                    <a:moveTo>
                      <a:pt x="336" y="33"/>
                    </a:moveTo>
                    <a:lnTo>
                      <a:pt x="325" y="42"/>
                    </a:lnTo>
                    <a:lnTo>
                      <a:pt x="313" y="51"/>
                    </a:lnTo>
                    <a:lnTo>
                      <a:pt x="301" y="58"/>
                    </a:lnTo>
                    <a:lnTo>
                      <a:pt x="288" y="65"/>
                    </a:lnTo>
                    <a:lnTo>
                      <a:pt x="274" y="73"/>
                    </a:lnTo>
                    <a:lnTo>
                      <a:pt x="261" y="79"/>
                    </a:lnTo>
                    <a:lnTo>
                      <a:pt x="246" y="84"/>
                    </a:lnTo>
                    <a:lnTo>
                      <a:pt x="232" y="88"/>
                    </a:lnTo>
                    <a:lnTo>
                      <a:pt x="217" y="92"/>
                    </a:lnTo>
                    <a:lnTo>
                      <a:pt x="203" y="94"/>
                    </a:lnTo>
                    <a:lnTo>
                      <a:pt x="190" y="96"/>
                    </a:lnTo>
                    <a:lnTo>
                      <a:pt x="175" y="96"/>
                    </a:lnTo>
                    <a:lnTo>
                      <a:pt x="162" y="95"/>
                    </a:lnTo>
                    <a:lnTo>
                      <a:pt x="149" y="93"/>
                    </a:lnTo>
                    <a:lnTo>
                      <a:pt x="137" y="90"/>
                    </a:lnTo>
                    <a:lnTo>
                      <a:pt x="126" y="85"/>
                    </a:lnTo>
                    <a:lnTo>
                      <a:pt x="102" y="73"/>
                    </a:lnTo>
                    <a:lnTo>
                      <a:pt x="76" y="61"/>
                    </a:lnTo>
                    <a:lnTo>
                      <a:pt x="50" y="51"/>
                    </a:lnTo>
                    <a:lnTo>
                      <a:pt x="27" y="41"/>
                    </a:lnTo>
                    <a:lnTo>
                      <a:pt x="17" y="37"/>
                    </a:lnTo>
                    <a:lnTo>
                      <a:pt x="9" y="32"/>
                    </a:lnTo>
                    <a:lnTo>
                      <a:pt x="3" y="28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2" y="19"/>
                    </a:lnTo>
                    <a:lnTo>
                      <a:pt x="4" y="17"/>
                    </a:lnTo>
                    <a:lnTo>
                      <a:pt x="10" y="14"/>
                    </a:lnTo>
                    <a:lnTo>
                      <a:pt x="22" y="11"/>
                    </a:lnTo>
                    <a:lnTo>
                      <a:pt x="34" y="10"/>
                    </a:lnTo>
                    <a:lnTo>
                      <a:pt x="46" y="9"/>
                    </a:lnTo>
                    <a:lnTo>
                      <a:pt x="57" y="9"/>
                    </a:lnTo>
                    <a:lnTo>
                      <a:pt x="68" y="10"/>
                    </a:lnTo>
                    <a:lnTo>
                      <a:pt x="87" y="13"/>
                    </a:lnTo>
                    <a:lnTo>
                      <a:pt x="106" y="16"/>
                    </a:lnTo>
                    <a:lnTo>
                      <a:pt x="125" y="20"/>
                    </a:lnTo>
                    <a:lnTo>
                      <a:pt x="145" y="22"/>
                    </a:lnTo>
                    <a:lnTo>
                      <a:pt x="157" y="22"/>
                    </a:lnTo>
                    <a:lnTo>
                      <a:pt x="169" y="22"/>
                    </a:lnTo>
                    <a:lnTo>
                      <a:pt x="181" y="21"/>
                    </a:lnTo>
                    <a:lnTo>
                      <a:pt x="196" y="18"/>
                    </a:lnTo>
                    <a:lnTo>
                      <a:pt x="227" y="14"/>
                    </a:lnTo>
                    <a:lnTo>
                      <a:pt x="260" y="8"/>
                    </a:lnTo>
                    <a:lnTo>
                      <a:pt x="291" y="3"/>
                    </a:lnTo>
                    <a:lnTo>
                      <a:pt x="319" y="0"/>
                    </a:lnTo>
                    <a:lnTo>
                      <a:pt x="332" y="0"/>
                    </a:lnTo>
                    <a:lnTo>
                      <a:pt x="341" y="0"/>
                    </a:lnTo>
                    <a:lnTo>
                      <a:pt x="345" y="1"/>
                    </a:lnTo>
                    <a:lnTo>
                      <a:pt x="348" y="2"/>
                    </a:lnTo>
                    <a:lnTo>
                      <a:pt x="351" y="3"/>
                    </a:lnTo>
                    <a:lnTo>
                      <a:pt x="353" y="5"/>
                    </a:lnTo>
                    <a:lnTo>
                      <a:pt x="354" y="7"/>
                    </a:lnTo>
                    <a:lnTo>
                      <a:pt x="354" y="9"/>
                    </a:lnTo>
                    <a:lnTo>
                      <a:pt x="353" y="12"/>
                    </a:lnTo>
                    <a:lnTo>
                      <a:pt x="352" y="15"/>
                    </a:lnTo>
                    <a:lnTo>
                      <a:pt x="346" y="23"/>
                    </a:lnTo>
                    <a:lnTo>
                      <a:pt x="336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90" name="Freeform 2310">
                <a:extLst>
                  <a:ext uri="{FF2B5EF4-FFF2-40B4-BE49-F238E27FC236}">
                    <a16:creationId xmlns:a16="http://schemas.microsoft.com/office/drawing/2014/main" id="{5990B80E-A246-402F-86B1-8257D500B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3346"/>
                <a:ext cx="21" cy="16"/>
              </a:xfrm>
              <a:custGeom>
                <a:avLst/>
                <a:gdLst>
                  <a:gd name="T0" fmla="*/ 1 w 325"/>
                  <a:gd name="T1" fmla="*/ 0 h 241"/>
                  <a:gd name="T2" fmla="*/ 1 w 325"/>
                  <a:gd name="T3" fmla="*/ 0 h 241"/>
                  <a:gd name="T4" fmla="*/ 1 w 325"/>
                  <a:gd name="T5" fmla="*/ 0 h 241"/>
                  <a:gd name="T6" fmla="*/ 1 w 325"/>
                  <a:gd name="T7" fmla="*/ 0 h 241"/>
                  <a:gd name="T8" fmla="*/ 1 w 325"/>
                  <a:gd name="T9" fmla="*/ 0 h 241"/>
                  <a:gd name="T10" fmla="*/ 1 w 325"/>
                  <a:gd name="T11" fmla="*/ 1 h 241"/>
                  <a:gd name="T12" fmla="*/ 1 w 325"/>
                  <a:gd name="T13" fmla="*/ 1 h 241"/>
                  <a:gd name="T14" fmla="*/ 1 w 325"/>
                  <a:gd name="T15" fmla="*/ 1 h 241"/>
                  <a:gd name="T16" fmla="*/ 1 w 325"/>
                  <a:gd name="T17" fmla="*/ 1 h 241"/>
                  <a:gd name="T18" fmla="*/ 1 w 325"/>
                  <a:gd name="T19" fmla="*/ 1 h 241"/>
                  <a:gd name="T20" fmla="*/ 1 w 325"/>
                  <a:gd name="T21" fmla="*/ 1 h 241"/>
                  <a:gd name="T22" fmla="*/ 1 w 325"/>
                  <a:gd name="T23" fmla="*/ 1 h 241"/>
                  <a:gd name="T24" fmla="*/ 1 w 325"/>
                  <a:gd name="T25" fmla="*/ 1 h 241"/>
                  <a:gd name="T26" fmla="*/ 1 w 325"/>
                  <a:gd name="T27" fmla="*/ 1 h 241"/>
                  <a:gd name="T28" fmla="*/ 1 w 325"/>
                  <a:gd name="T29" fmla="*/ 1 h 241"/>
                  <a:gd name="T30" fmla="*/ 1 w 325"/>
                  <a:gd name="T31" fmla="*/ 1 h 241"/>
                  <a:gd name="T32" fmla="*/ 0 w 325"/>
                  <a:gd name="T33" fmla="*/ 1 h 241"/>
                  <a:gd name="T34" fmla="*/ 0 w 325"/>
                  <a:gd name="T35" fmla="*/ 1 h 241"/>
                  <a:gd name="T36" fmla="*/ 0 w 325"/>
                  <a:gd name="T37" fmla="*/ 1 h 241"/>
                  <a:gd name="T38" fmla="*/ 0 w 325"/>
                  <a:gd name="T39" fmla="*/ 1 h 241"/>
                  <a:gd name="T40" fmla="*/ 0 w 325"/>
                  <a:gd name="T41" fmla="*/ 1 h 241"/>
                  <a:gd name="T42" fmla="*/ 0 w 325"/>
                  <a:gd name="T43" fmla="*/ 1 h 241"/>
                  <a:gd name="T44" fmla="*/ 0 w 325"/>
                  <a:gd name="T45" fmla="*/ 1 h 241"/>
                  <a:gd name="T46" fmla="*/ 0 w 325"/>
                  <a:gd name="T47" fmla="*/ 1 h 241"/>
                  <a:gd name="T48" fmla="*/ 0 w 325"/>
                  <a:gd name="T49" fmla="*/ 0 h 241"/>
                  <a:gd name="T50" fmla="*/ 0 w 325"/>
                  <a:gd name="T51" fmla="*/ 0 h 241"/>
                  <a:gd name="T52" fmla="*/ 0 w 325"/>
                  <a:gd name="T53" fmla="*/ 0 h 241"/>
                  <a:gd name="T54" fmla="*/ 0 w 325"/>
                  <a:gd name="T55" fmla="*/ 0 h 241"/>
                  <a:gd name="T56" fmla="*/ 0 w 325"/>
                  <a:gd name="T57" fmla="*/ 0 h 241"/>
                  <a:gd name="T58" fmla="*/ 0 w 325"/>
                  <a:gd name="T59" fmla="*/ 0 h 241"/>
                  <a:gd name="T60" fmla="*/ 0 w 325"/>
                  <a:gd name="T61" fmla="*/ 0 h 241"/>
                  <a:gd name="T62" fmla="*/ 0 w 325"/>
                  <a:gd name="T63" fmla="*/ 0 h 241"/>
                  <a:gd name="T64" fmla="*/ 0 w 325"/>
                  <a:gd name="T65" fmla="*/ 0 h 241"/>
                  <a:gd name="T66" fmla="*/ 0 w 325"/>
                  <a:gd name="T67" fmla="*/ 0 h 241"/>
                  <a:gd name="T68" fmla="*/ 0 w 325"/>
                  <a:gd name="T69" fmla="*/ 0 h 241"/>
                  <a:gd name="T70" fmla="*/ 0 w 325"/>
                  <a:gd name="T71" fmla="*/ 0 h 241"/>
                  <a:gd name="T72" fmla="*/ 0 w 325"/>
                  <a:gd name="T73" fmla="*/ 0 h 241"/>
                  <a:gd name="T74" fmla="*/ 0 w 325"/>
                  <a:gd name="T75" fmla="*/ 0 h 241"/>
                  <a:gd name="T76" fmla="*/ 0 w 325"/>
                  <a:gd name="T77" fmla="*/ 0 h 241"/>
                  <a:gd name="T78" fmla="*/ 0 w 325"/>
                  <a:gd name="T79" fmla="*/ 0 h 241"/>
                  <a:gd name="T80" fmla="*/ 1 w 325"/>
                  <a:gd name="T81" fmla="*/ 0 h 241"/>
                  <a:gd name="T82" fmla="*/ 1 w 325"/>
                  <a:gd name="T83" fmla="*/ 0 h 241"/>
                  <a:gd name="T84" fmla="*/ 1 w 325"/>
                  <a:gd name="T85" fmla="*/ 0 h 241"/>
                  <a:gd name="T86" fmla="*/ 1 w 325"/>
                  <a:gd name="T87" fmla="*/ 0 h 241"/>
                  <a:gd name="T88" fmla="*/ 1 w 325"/>
                  <a:gd name="T89" fmla="*/ 0 h 241"/>
                  <a:gd name="T90" fmla="*/ 1 w 325"/>
                  <a:gd name="T91" fmla="*/ 0 h 241"/>
                  <a:gd name="T92" fmla="*/ 1 w 325"/>
                  <a:gd name="T93" fmla="*/ 0 h 241"/>
                  <a:gd name="T94" fmla="*/ 1 w 325"/>
                  <a:gd name="T95" fmla="*/ 0 h 241"/>
                  <a:gd name="T96" fmla="*/ 1 w 325"/>
                  <a:gd name="T97" fmla="*/ 0 h 241"/>
                  <a:gd name="T98" fmla="*/ 1 w 325"/>
                  <a:gd name="T99" fmla="*/ 0 h 241"/>
                  <a:gd name="T100" fmla="*/ 1 w 325"/>
                  <a:gd name="T101" fmla="*/ 0 h 241"/>
                  <a:gd name="T102" fmla="*/ 1 w 325"/>
                  <a:gd name="T103" fmla="*/ 0 h 241"/>
                  <a:gd name="T104" fmla="*/ 1 w 325"/>
                  <a:gd name="T105" fmla="*/ 0 h 241"/>
                  <a:gd name="T106" fmla="*/ 1 w 325"/>
                  <a:gd name="T107" fmla="*/ 0 h 24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325" h="241">
                    <a:moveTo>
                      <a:pt x="302" y="48"/>
                    </a:moveTo>
                    <a:lnTo>
                      <a:pt x="292" y="54"/>
                    </a:lnTo>
                    <a:lnTo>
                      <a:pt x="283" y="61"/>
                    </a:lnTo>
                    <a:lnTo>
                      <a:pt x="274" y="67"/>
                    </a:lnTo>
                    <a:lnTo>
                      <a:pt x="266" y="74"/>
                    </a:lnTo>
                    <a:lnTo>
                      <a:pt x="253" y="86"/>
                    </a:lnTo>
                    <a:lnTo>
                      <a:pt x="240" y="98"/>
                    </a:lnTo>
                    <a:lnTo>
                      <a:pt x="234" y="103"/>
                    </a:lnTo>
                    <a:lnTo>
                      <a:pt x="228" y="107"/>
                    </a:lnTo>
                    <a:lnTo>
                      <a:pt x="222" y="111"/>
                    </a:lnTo>
                    <a:lnTo>
                      <a:pt x="215" y="115"/>
                    </a:lnTo>
                    <a:lnTo>
                      <a:pt x="206" y="118"/>
                    </a:lnTo>
                    <a:lnTo>
                      <a:pt x="197" y="120"/>
                    </a:lnTo>
                    <a:lnTo>
                      <a:pt x="188" y="121"/>
                    </a:lnTo>
                    <a:lnTo>
                      <a:pt x="176" y="122"/>
                    </a:lnTo>
                    <a:lnTo>
                      <a:pt x="165" y="122"/>
                    </a:lnTo>
                    <a:lnTo>
                      <a:pt x="156" y="124"/>
                    </a:lnTo>
                    <a:lnTo>
                      <a:pt x="149" y="126"/>
                    </a:lnTo>
                    <a:lnTo>
                      <a:pt x="144" y="129"/>
                    </a:lnTo>
                    <a:lnTo>
                      <a:pt x="139" y="132"/>
                    </a:lnTo>
                    <a:lnTo>
                      <a:pt x="136" y="135"/>
                    </a:lnTo>
                    <a:lnTo>
                      <a:pt x="134" y="139"/>
                    </a:lnTo>
                    <a:lnTo>
                      <a:pt x="134" y="144"/>
                    </a:lnTo>
                    <a:lnTo>
                      <a:pt x="134" y="155"/>
                    </a:lnTo>
                    <a:lnTo>
                      <a:pt x="136" y="170"/>
                    </a:lnTo>
                    <a:lnTo>
                      <a:pt x="136" y="178"/>
                    </a:lnTo>
                    <a:lnTo>
                      <a:pt x="137" y="186"/>
                    </a:lnTo>
                    <a:lnTo>
                      <a:pt x="136" y="196"/>
                    </a:lnTo>
                    <a:lnTo>
                      <a:pt x="136" y="207"/>
                    </a:lnTo>
                    <a:lnTo>
                      <a:pt x="134" y="217"/>
                    </a:lnTo>
                    <a:lnTo>
                      <a:pt x="130" y="225"/>
                    </a:lnTo>
                    <a:lnTo>
                      <a:pt x="126" y="231"/>
                    </a:lnTo>
                    <a:lnTo>
                      <a:pt x="121" y="237"/>
                    </a:lnTo>
                    <a:lnTo>
                      <a:pt x="116" y="240"/>
                    </a:lnTo>
                    <a:lnTo>
                      <a:pt x="110" y="241"/>
                    </a:lnTo>
                    <a:lnTo>
                      <a:pt x="104" y="240"/>
                    </a:lnTo>
                    <a:lnTo>
                      <a:pt x="98" y="238"/>
                    </a:lnTo>
                    <a:lnTo>
                      <a:pt x="93" y="234"/>
                    </a:lnTo>
                    <a:lnTo>
                      <a:pt x="89" y="228"/>
                    </a:lnTo>
                    <a:lnTo>
                      <a:pt x="86" y="221"/>
                    </a:lnTo>
                    <a:lnTo>
                      <a:pt x="84" y="212"/>
                    </a:lnTo>
                    <a:lnTo>
                      <a:pt x="83" y="202"/>
                    </a:lnTo>
                    <a:lnTo>
                      <a:pt x="84" y="190"/>
                    </a:lnTo>
                    <a:lnTo>
                      <a:pt x="87" y="177"/>
                    </a:lnTo>
                    <a:lnTo>
                      <a:pt x="91" y="162"/>
                    </a:lnTo>
                    <a:lnTo>
                      <a:pt x="97" y="148"/>
                    </a:lnTo>
                    <a:lnTo>
                      <a:pt x="100" y="135"/>
                    </a:lnTo>
                    <a:lnTo>
                      <a:pt x="102" y="123"/>
                    </a:lnTo>
                    <a:lnTo>
                      <a:pt x="102" y="114"/>
                    </a:lnTo>
                    <a:lnTo>
                      <a:pt x="101" y="107"/>
                    </a:lnTo>
                    <a:lnTo>
                      <a:pt x="99" y="100"/>
                    </a:lnTo>
                    <a:lnTo>
                      <a:pt x="95" y="95"/>
                    </a:lnTo>
                    <a:lnTo>
                      <a:pt x="91" y="90"/>
                    </a:lnTo>
                    <a:lnTo>
                      <a:pt x="86" y="86"/>
                    </a:lnTo>
                    <a:lnTo>
                      <a:pt x="80" y="83"/>
                    </a:lnTo>
                    <a:lnTo>
                      <a:pt x="73" y="81"/>
                    </a:lnTo>
                    <a:lnTo>
                      <a:pt x="65" y="79"/>
                    </a:lnTo>
                    <a:lnTo>
                      <a:pt x="49" y="75"/>
                    </a:lnTo>
                    <a:lnTo>
                      <a:pt x="32" y="70"/>
                    </a:lnTo>
                    <a:lnTo>
                      <a:pt x="24" y="68"/>
                    </a:lnTo>
                    <a:lnTo>
                      <a:pt x="18" y="64"/>
                    </a:lnTo>
                    <a:lnTo>
                      <a:pt x="12" y="60"/>
                    </a:lnTo>
                    <a:lnTo>
                      <a:pt x="8" y="54"/>
                    </a:lnTo>
                    <a:lnTo>
                      <a:pt x="4" y="48"/>
                    </a:lnTo>
                    <a:lnTo>
                      <a:pt x="1" y="42"/>
                    </a:lnTo>
                    <a:lnTo>
                      <a:pt x="0" y="36"/>
                    </a:lnTo>
                    <a:lnTo>
                      <a:pt x="0" y="30"/>
                    </a:lnTo>
                    <a:lnTo>
                      <a:pt x="1" y="24"/>
                    </a:lnTo>
                    <a:lnTo>
                      <a:pt x="4" y="17"/>
                    </a:lnTo>
                    <a:lnTo>
                      <a:pt x="7" y="12"/>
                    </a:lnTo>
                    <a:lnTo>
                      <a:pt x="11" y="8"/>
                    </a:lnTo>
                    <a:lnTo>
                      <a:pt x="16" y="4"/>
                    </a:lnTo>
                    <a:lnTo>
                      <a:pt x="23" y="2"/>
                    </a:lnTo>
                    <a:lnTo>
                      <a:pt x="30" y="0"/>
                    </a:lnTo>
                    <a:lnTo>
                      <a:pt x="40" y="0"/>
                    </a:lnTo>
                    <a:lnTo>
                      <a:pt x="50" y="2"/>
                    </a:lnTo>
                    <a:lnTo>
                      <a:pt x="60" y="5"/>
                    </a:lnTo>
                    <a:lnTo>
                      <a:pt x="70" y="8"/>
                    </a:lnTo>
                    <a:lnTo>
                      <a:pt x="81" y="12"/>
                    </a:lnTo>
                    <a:lnTo>
                      <a:pt x="102" y="20"/>
                    </a:lnTo>
                    <a:lnTo>
                      <a:pt x="124" y="29"/>
                    </a:lnTo>
                    <a:lnTo>
                      <a:pt x="135" y="33"/>
                    </a:lnTo>
                    <a:lnTo>
                      <a:pt x="147" y="36"/>
                    </a:lnTo>
                    <a:lnTo>
                      <a:pt x="157" y="39"/>
                    </a:lnTo>
                    <a:lnTo>
                      <a:pt x="168" y="40"/>
                    </a:lnTo>
                    <a:lnTo>
                      <a:pt x="180" y="40"/>
                    </a:lnTo>
                    <a:lnTo>
                      <a:pt x="191" y="40"/>
                    </a:lnTo>
                    <a:lnTo>
                      <a:pt x="202" y="37"/>
                    </a:lnTo>
                    <a:lnTo>
                      <a:pt x="214" y="33"/>
                    </a:lnTo>
                    <a:lnTo>
                      <a:pt x="225" y="29"/>
                    </a:lnTo>
                    <a:lnTo>
                      <a:pt x="237" y="25"/>
                    </a:lnTo>
                    <a:lnTo>
                      <a:pt x="250" y="21"/>
                    </a:lnTo>
                    <a:lnTo>
                      <a:pt x="262" y="19"/>
                    </a:lnTo>
                    <a:lnTo>
                      <a:pt x="273" y="17"/>
                    </a:lnTo>
                    <a:lnTo>
                      <a:pt x="285" y="16"/>
                    </a:lnTo>
                    <a:lnTo>
                      <a:pt x="296" y="15"/>
                    </a:lnTo>
                    <a:lnTo>
                      <a:pt x="305" y="15"/>
                    </a:lnTo>
                    <a:lnTo>
                      <a:pt x="312" y="16"/>
                    </a:lnTo>
                    <a:lnTo>
                      <a:pt x="319" y="18"/>
                    </a:lnTo>
                    <a:lnTo>
                      <a:pt x="322" y="20"/>
                    </a:lnTo>
                    <a:lnTo>
                      <a:pt x="323" y="21"/>
                    </a:lnTo>
                    <a:lnTo>
                      <a:pt x="324" y="24"/>
                    </a:lnTo>
                    <a:lnTo>
                      <a:pt x="325" y="25"/>
                    </a:lnTo>
                    <a:lnTo>
                      <a:pt x="325" y="27"/>
                    </a:lnTo>
                    <a:lnTo>
                      <a:pt x="324" y="30"/>
                    </a:lnTo>
                    <a:lnTo>
                      <a:pt x="323" y="32"/>
                    </a:lnTo>
                    <a:lnTo>
                      <a:pt x="320" y="35"/>
                    </a:lnTo>
                    <a:lnTo>
                      <a:pt x="312" y="41"/>
                    </a:lnTo>
                    <a:lnTo>
                      <a:pt x="302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91" name="Freeform 2311">
                <a:extLst>
                  <a:ext uri="{FF2B5EF4-FFF2-40B4-BE49-F238E27FC236}">
                    <a16:creationId xmlns:a16="http://schemas.microsoft.com/office/drawing/2014/main" id="{EA4056B3-70F1-462D-970D-5E710D65B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2" y="3356"/>
                <a:ext cx="46" cy="22"/>
              </a:xfrm>
              <a:custGeom>
                <a:avLst/>
                <a:gdLst>
                  <a:gd name="T0" fmla="*/ 3 w 698"/>
                  <a:gd name="T1" fmla="*/ 1 h 336"/>
                  <a:gd name="T2" fmla="*/ 2 w 698"/>
                  <a:gd name="T3" fmla="*/ 1 h 336"/>
                  <a:gd name="T4" fmla="*/ 2 w 698"/>
                  <a:gd name="T5" fmla="*/ 1 h 336"/>
                  <a:gd name="T6" fmla="*/ 2 w 698"/>
                  <a:gd name="T7" fmla="*/ 1 h 336"/>
                  <a:gd name="T8" fmla="*/ 2 w 698"/>
                  <a:gd name="T9" fmla="*/ 1 h 336"/>
                  <a:gd name="T10" fmla="*/ 2 w 698"/>
                  <a:gd name="T11" fmla="*/ 1 h 336"/>
                  <a:gd name="T12" fmla="*/ 2 w 698"/>
                  <a:gd name="T13" fmla="*/ 1 h 336"/>
                  <a:gd name="T14" fmla="*/ 2 w 698"/>
                  <a:gd name="T15" fmla="*/ 1 h 336"/>
                  <a:gd name="T16" fmla="*/ 2 w 698"/>
                  <a:gd name="T17" fmla="*/ 1 h 336"/>
                  <a:gd name="T18" fmla="*/ 2 w 698"/>
                  <a:gd name="T19" fmla="*/ 1 h 336"/>
                  <a:gd name="T20" fmla="*/ 2 w 698"/>
                  <a:gd name="T21" fmla="*/ 1 h 336"/>
                  <a:gd name="T22" fmla="*/ 2 w 698"/>
                  <a:gd name="T23" fmla="*/ 1 h 336"/>
                  <a:gd name="T24" fmla="*/ 2 w 698"/>
                  <a:gd name="T25" fmla="*/ 1 h 336"/>
                  <a:gd name="T26" fmla="*/ 1 w 698"/>
                  <a:gd name="T27" fmla="*/ 1 h 336"/>
                  <a:gd name="T28" fmla="*/ 1 w 698"/>
                  <a:gd name="T29" fmla="*/ 1 h 336"/>
                  <a:gd name="T30" fmla="*/ 1 w 698"/>
                  <a:gd name="T31" fmla="*/ 1 h 336"/>
                  <a:gd name="T32" fmla="*/ 1 w 698"/>
                  <a:gd name="T33" fmla="*/ 1 h 336"/>
                  <a:gd name="T34" fmla="*/ 1 w 698"/>
                  <a:gd name="T35" fmla="*/ 1 h 336"/>
                  <a:gd name="T36" fmla="*/ 1 w 698"/>
                  <a:gd name="T37" fmla="*/ 1 h 336"/>
                  <a:gd name="T38" fmla="*/ 1 w 698"/>
                  <a:gd name="T39" fmla="*/ 1 h 336"/>
                  <a:gd name="T40" fmla="*/ 1 w 698"/>
                  <a:gd name="T41" fmla="*/ 1 h 336"/>
                  <a:gd name="T42" fmla="*/ 1 w 698"/>
                  <a:gd name="T43" fmla="*/ 1 h 336"/>
                  <a:gd name="T44" fmla="*/ 0 w 698"/>
                  <a:gd name="T45" fmla="*/ 1 h 336"/>
                  <a:gd name="T46" fmla="*/ 0 w 698"/>
                  <a:gd name="T47" fmla="*/ 1 h 336"/>
                  <a:gd name="T48" fmla="*/ 0 w 698"/>
                  <a:gd name="T49" fmla="*/ 1 h 336"/>
                  <a:gd name="T50" fmla="*/ 0 w 698"/>
                  <a:gd name="T51" fmla="*/ 1 h 336"/>
                  <a:gd name="T52" fmla="*/ 0 w 698"/>
                  <a:gd name="T53" fmla="*/ 1 h 336"/>
                  <a:gd name="T54" fmla="*/ 0 w 698"/>
                  <a:gd name="T55" fmla="*/ 1 h 336"/>
                  <a:gd name="T56" fmla="*/ 0 w 698"/>
                  <a:gd name="T57" fmla="*/ 1 h 336"/>
                  <a:gd name="T58" fmla="*/ 0 w 698"/>
                  <a:gd name="T59" fmla="*/ 1 h 336"/>
                  <a:gd name="T60" fmla="*/ 0 w 698"/>
                  <a:gd name="T61" fmla="*/ 1 h 336"/>
                  <a:gd name="T62" fmla="*/ 0 w 698"/>
                  <a:gd name="T63" fmla="*/ 1 h 336"/>
                  <a:gd name="T64" fmla="*/ 0 w 698"/>
                  <a:gd name="T65" fmla="*/ 1 h 336"/>
                  <a:gd name="T66" fmla="*/ 1 w 698"/>
                  <a:gd name="T67" fmla="*/ 1 h 336"/>
                  <a:gd name="T68" fmla="*/ 1 w 698"/>
                  <a:gd name="T69" fmla="*/ 1 h 336"/>
                  <a:gd name="T70" fmla="*/ 1 w 698"/>
                  <a:gd name="T71" fmla="*/ 1 h 336"/>
                  <a:gd name="T72" fmla="*/ 1 w 698"/>
                  <a:gd name="T73" fmla="*/ 0 h 336"/>
                  <a:gd name="T74" fmla="*/ 1 w 698"/>
                  <a:gd name="T75" fmla="*/ 0 h 336"/>
                  <a:gd name="T76" fmla="*/ 1 w 698"/>
                  <a:gd name="T77" fmla="*/ 0 h 336"/>
                  <a:gd name="T78" fmla="*/ 1 w 698"/>
                  <a:gd name="T79" fmla="*/ 0 h 336"/>
                  <a:gd name="T80" fmla="*/ 1 w 698"/>
                  <a:gd name="T81" fmla="*/ 0 h 336"/>
                  <a:gd name="T82" fmla="*/ 1 w 698"/>
                  <a:gd name="T83" fmla="*/ 0 h 336"/>
                  <a:gd name="T84" fmla="*/ 1 w 698"/>
                  <a:gd name="T85" fmla="*/ 0 h 336"/>
                  <a:gd name="T86" fmla="*/ 1 w 698"/>
                  <a:gd name="T87" fmla="*/ 0 h 336"/>
                  <a:gd name="T88" fmla="*/ 2 w 698"/>
                  <a:gd name="T89" fmla="*/ 0 h 336"/>
                  <a:gd name="T90" fmla="*/ 2 w 698"/>
                  <a:gd name="T91" fmla="*/ 0 h 336"/>
                  <a:gd name="T92" fmla="*/ 2 w 698"/>
                  <a:gd name="T93" fmla="*/ 0 h 336"/>
                  <a:gd name="T94" fmla="*/ 2 w 698"/>
                  <a:gd name="T95" fmla="*/ 0 h 336"/>
                  <a:gd name="T96" fmla="*/ 2 w 698"/>
                  <a:gd name="T97" fmla="*/ 0 h 336"/>
                  <a:gd name="T98" fmla="*/ 3 w 698"/>
                  <a:gd name="T99" fmla="*/ 0 h 336"/>
                  <a:gd name="T100" fmla="*/ 3 w 698"/>
                  <a:gd name="T101" fmla="*/ 1 h 336"/>
                  <a:gd name="T102" fmla="*/ 3 w 698"/>
                  <a:gd name="T103" fmla="*/ 1 h 336"/>
                  <a:gd name="T104" fmla="*/ 3 w 698"/>
                  <a:gd name="T105" fmla="*/ 1 h 336"/>
                  <a:gd name="T106" fmla="*/ 3 w 698"/>
                  <a:gd name="T107" fmla="*/ 1 h 336"/>
                  <a:gd name="T108" fmla="*/ 3 w 698"/>
                  <a:gd name="T109" fmla="*/ 1 h 336"/>
                  <a:gd name="T110" fmla="*/ 3 w 698"/>
                  <a:gd name="T111" fmla="*/ 1 h 336"/>
                  <a:gd name="T112" fmla="*/ 3 w 698"/>
                  <a:gd name="T113" fmla="*/ 1 h 336"/>
                  <a:gd name="T114" fmla="*/ 3 w 698"/>
                  <a:gd name="T115" fmla="*/ 1 h 3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698" h="336">
                    <a:moveTo>
                      <a:pt x="636" y="200"/>
                    </a:moveTo>
                    <a:lnTo>
                      <a:pt x="607" y="200"/>
                    </a:lnTo>
                    <a:lnTo>
                      <a:pt x="580" y="200"/>
                    </a:lnTo>
                    <a:lnTo>
                      <a:pt x="566" y="201"/>
                    </a:lnTo>
                    <a:lnTo>
                      <a:pt x="554" y="202"/>
                    </a:lnTo>
                    <a:lnTo>
                      <a:pt x="542" y="204"/>
                    </a:lnTo>
                    <a:lnTo>
                      <a:pt x="530" y="207"/>
                    </a:lnTo>
                    <a:lnTo>
                      <a:pt x="520" y="210"/>
                    </a:lnTo>
                    <a:lnTo>
                      <a:pt x="510" y="215"/>
                    </a:lnTo>
                    <a:lnTo>
                      <a:pt x="500" y="220"/>
                    </a:lnTo>
                    <a:lnTo>
                      <a:pt x="490" y="228"/>
                    </a:lnTo>
                    <a:lnTo>
                      <a:pt x="482" y="236"/>
                    </a:lnTo>
                    <a:lnTo>
                      <a:pt x="474" y="245"/>
                    </a:lnTo>
                    <a:lnTo>
                      <a:pt x="466" y="256"/>
                    </a:lnTo>
                    <a:lnTo>
                      <a:pt x="458" y="270"/>
                    </a:lnTo>
                    <a:lnTo>
                      <a:pt x="452" y="283"/>
                    </a:lnTo>
                    <a:lnTo>
                      <a:pt x="445" y="295"/>
                    </a:lnTo>
                    <a:lnTo>
                      <a:pt x="438" y="305"/>
                    </a:lnTo>
                    <a:lnTo>
                      <a:pt x="431" y="314"/>
                    </a:lnTo>
                    <a:lnTo>
                      <a:pt x="422" y="321"/>
                    </a:lnTo>
                    <a:lnTo>
                      <a:pt x="413" y="327"/>
                    </a:lnTo>
                    <a:lnTo>
                      <a:pt x="404" y="332"/>
                    </a:lnTo>
                    <a:lnTo>
                      <a:pt x="393" y="335"/>
                    </a:lnTo>
                    <a:lnTo>
                      <a:pt x="382" y="336"/>
                    </a:lnTo>
                    <a:lnTo>
                      <a:pt x="370" y="336"/>
                    </a:lnTo>
                    <a:lnTo>
                      <a:pt x="355" y="334"/>
                    </a:lnTo>
                    <a:lnTo>
                      <a:pt x="340" y="331"/>
                    </a:lnTo>
                    <a:lnTo>
                      <a:pt x="322" y="325"/>
                    </a:lnTo>
                    <a:lnTo>
                      <a:pt x="304" y="318"/>
                    </a:lnTo>
                    <a:lnTo>
                      <a:pt x="282" y="310"/>
                    </a:lnTo>
                    <a:lnTo>
                      <a:pt x="260" y="300"/>
                    </a:lnTo>
                    <a:lnTo>
                      <a:pt x="238" y="290"/>
                    </a:lnTo>
                    <a:lnTo>
                      <a:pt x="221" y="285"/>
                    </a:lnTo>
                    <a:lnTo>
                      <a:pt x="207" y="282"/>
                    </a:lnTo>
                    <a:lnTo>
                      <a:pt x="197" y="281"/>
                    </a:lnTo>
                    <a:lnTo>
                      <a:pt x="189" y="282"/>
                    </a:lnTo>
                    <a:lnTo>
                      <a:pt x="182" y="284"/>
                    </a:lnTo>
                    <a:lnTo>
                      <a:pt x="177" y="287"/>
                    </a:lnTo>
                    <a:lnTo>
                      <a:pt x="172" y="291"/>
                    </a:lnTo>
                    <a:lnTo>
                      <a:pt x="168" y="295"/>
                    </a:lnTo>
                    <a:lnTo>
                      <a:pt x="163" y="298"/>
                    </a:lnTo>
                    <a:lnTo>
                      <a:pt x="156" y="299"/>
                    </a:lnTo>
                    <a:lnTo>
                      <a:pt x="148" y="300"/>
                    </a:lnTo>
                    <a:lnTo>
                      <a:pt x="137" y="298"/>
                    </a:lnTo>
                    <a:lnTo>
                      <a:pt x="124" y="294"/>
                    </a:lnTo>
                    <a:lnTo>
                      <a:pt x="107" y="287"/>
                    </a:lnTo>
                    <a:lnTo>
                      <a:pt x="86" y="277"/>
                    </a:lnTo>
                    <a:lnTo>
                      <a:pt x="44" y="257"/>
                    </a:lnTo>
                    <a:lnTo>
                      <a:pt x="18" y="243"/>
                    </a:lnTo>
                    <a:lnTo>
                      <a:pt x="9" y="238"/>
                    </a:lnTo>
                    <a:lnTo>
                      <a:pt x="3" y="235"/>
                    </a:lnTo>
                    <a:lnTo>
                      <a:pt x="2" y="233"/>
                    </a:lnTo>
                    <a:lnTo>
                      <a:pt x="1" y="232"/>
                    </a:lnTo>
                    <a:lnTo>
                      <a:pt x="0" y="230"/>
                    </a:lnTo>
                    <a:lnTo>
                      <a:pt x="1" y="229"/>
                    </a:lnTo>
                    <a:lnTo>
                      <a:pt x="3" y="227"/>
                    </a:lnTo>
                    <a:lnTo>
                      <a:pt x="8" y="225"/>
                    </a:lnTo>
                    <a:lnTo>
                      <a:pt x="15" y="224"/>
                    </a:lnTo>
                    <a:lnTo>
                      <a:pt x="24" y="221"/>
                    </a:lnTo>
                    <a:lnTo>
                      <a:pt x="47" y="217"/>
                    </a:lnTo>
                    <a:lnTo>
                      <a:pt x="74" y="211"/>
                    </a:lnTo>
                    <a:lnTo>
                      <a:pt x="83" y="208"/>
                    </a:lnTo>
                    <a:lnTo>
                      <a:pt x="90" y="204"/>
                    </a:lnTo>
                    <a:lnTo>
                      <a:pt x="96" y="200"/>
                    </a:lnTo>
                    <a:lnTo>
                      <a:pt x="103" y="195"/>
                    </a:lnTo>
                    <a:lnTo>
                      <a:pt x="109" y="189"/>
                    </a:lnTo>
                    <a:lnTo>
                      <a:pt x="114" y="182"/>
                    </a:lnTo>
                    <a:lnTo>
                      <a:pt x="120" y="175"/>
                    </a:lnTo>
                    <a:lnTo>
                      <a:pt x="125" y="167"/>
                    </a:lnTo>
                    <a:lnTo>
                      <a:pt x="135" y="151"/>
                    </a:lnTo>
                    <a:lnTo>
                      <a:pt x="143" y="134"/>
                    </a:lnTo>
                    <a:lnTo>
                      <a:pt x="152" y="115"/>
                    </a:lnTo>
                    <a:lnTo>
                      <a:pt x="160" y="97"/>
                    </a:lnTo>
                    <a:lnTo>
                      <a:pt x="167" y="79"/>
                    </a:lnTo>
                    <a:lnTo>
                      <a:pt x="174" y="62"/>
                    </a:lnTo>
                    <a:lnTo>
                      <a:pt x="182" y="45"/>
                    </a:lnTo>
                    <a:lnTo>
                      <a:pt x="191" y="31"/>
                    </a:lnTo>
                    <a:lnTo>
                      <a:pt x="195" y="25"/>
                    </a:lnTo>
                    <a:lnTo>
                      <a:pt x="200" y="19"/>
                    </a:lnTo>
                    <a:lnTo>
                      <a:pt x="205" y="14"/>
                    </a:lnTo>
                    <a:lnTo>
                      <a:pt x="210" y="9"/>
                    </a:lnTo>
                    <a:lnTo>
                      <a:pt x="215" y="5"/>
                    </a:lnTo>
                    <a:lnTo>
                      <a:pt x="221" y="3"/>
                    </a:lnTo>
                    <a:lnTo>
                      <a:pt x="227" y="1"/>
                    </a:lnTo>
                    <a:lnTo>
                      <a:pt x="233" y="0"/>
                    </a:lnTo>
                    <a:lnTo>
                      <a:pt x="264" y="1"/>
                    </a:lnTo>
                    <a:lnTo>
                      <a:pt x="298" y="3"/>
                    </a:lnTo>
                    <a:lnTo>
                      <a:pt x="335" y="7"/>
                    </a:lnTo>
                    <a:lnTo>
                      <a:pt x="373" y="13"/>
                    </a:lnTo>
                    <a:lnTo>
                      <a:pt x="392" y="17"/>
                    </a:lnTo>
                    <a:lnTo>
                      <a:pt x="413" y="21"/>
                    </a:lnTo>
                    <a:lnTo>
                      <a:pt x="432" y="26"/>
                    </a:lnTo>
                    <a:lnTo>
                      <a:pt x="451" y="31"/>
                    </a:lnTo>
                    <a:lnTo>
                      <a:pt x="470" y="37"/>
                    </a:lnTo>
                    <a:lnTo>
                      <a:pt x="488" y="44"/>
                    </a:lnTo>
                    <a:lnTo>
                      <a:pt x="506" y="52"/>
                    </a:lnTo>
                    <a:lnTo>
                      <a:pt x="521" y="59"/>
                    </a:lnTo>
                    <a:lnTo>
                      <a:pt x="558" y="77"/>
                    </a:lnTo>
                    <a:lnTo>
                      <a:pt x="599" y="98"/>
                    </a:lnTo>
                    <a:lnTo>
                      <a:pt x="620" y="110"/>
                    </a:lnTo>
                    <a:lnTo>
                      <a:pt x="638" y="122"/>
                    </a:lnTo>
                    <a:lnTo>
                      <a:pt x="656" y="133"/>
                    </a:lnTo>
                    <a:lnTo>
                      <a:pt x="671" y="144"/>
                    </a:lnTo>
                    <a:lnTo>
                      <a:pt x="684" y="156"/>
                    </a:lnTo>
                    <a:lnTo>
                      <a:pt x="693" y="166"/>
                    </a:lnTo>
                    <a:lnTo>
                      <a:pt x="696" y="171"/>
                    </a:lnTo>
                    <a:lnTo>
                      <a:pt x="698" y="175"/>
                    </a:lnTo>
                    <a:lnTo>
                      <a:pt x="698" y="179"/>
                    </a:lnTo>
                    <a:lnTo>
                      <a:pt x="698" y="183"/>
                    </a:lnTo>
                    <a:lnTo>
                      <a:pt x="696" y="186"/>
                    </a:lnTo>
                    <a:lnTo>
                      <a:pt x="692" y="191"/>
                    </a:lnTo>
                    <a:lnTo>
                      <a:pt x="687" y="193"/>
                    </a:lnTo>
                    <a:lnTo>
                      <a:pt x="681" y="196"/>
                    </a:lnTo>
                    <a:lnTo>
                      <a:pt x="672" y="197"/>
                    </a:lnTo>
                    <a:lnTo>
                      <a:pt x="662" y="199"/>
                    </a:lnTo>
                    <a:lnTo>
                      <a:pt x="650" y="200"/>
                    </a:lnTo>
                    <a:lnTo>
                      <a:pt x="636" y="200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92" name="Freeform 2312">
                <a:extLst>
                  <a:ext uri="{FF2B5EF4-FFF2-40B4-BE49-F238E27FC236}">
                    <a16:creationId xmlns:a16="http://schemas.microsoft.com/office/drawing/2014/main" id="{375F39D8-3E00-4DCF-B2CD-C4A8020006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1" y="3355"/>
                <a:ext cx="49" cy="24"/>
              </a:xfrm>
              <a:custGeom>
                <a:avLst/>
                <a:gdLst>
                  <a:gd name="T0" fmla="*/ 3 w 736"/>
                  <a:gd name="T1" fmla="*/ 1 h 372"/>
                  <a:gd name="T2" fmla="*/ 3 w 736"/>
                  <a:gd name="T3" fmla="*/ 1 h 372"/>
                  <a:gd name="T4" fmla="*/ 2 w 736"/>
                  <a:gd name="T5" fmla="*/ 1 h 372"/>
                  <a:gd name="T6" fmla="*/ 2 w 736"/>
                  <a:gd name="T7" fmla="*/ 1 h 372"/>
                  <a:gd name="T8" fmla="*/ 2 w 736"/>
                  <a:gd name="T9" fmla="*/ 1 h 372"/>
                  <a:gd name="T10" fmla="*/ 2 w 736"/>
                  <a:gd name="T11" fmla="*/ 1 h 372"/>
                  <a:gd name="T12" fmla="*/ 2 w 736"/>
                  <a:gd name="T13" fmla="*/ 2 h 372"/>
                  <a:gd name="T14" fmla="*/ 2 w 736"/>
                  <a:gd name="T15" fmla="*/ 1 h 372"/>
                  <a:gd name="T16" fmla="*/ 2 w 736"/>
                  <a:gd name="T17" fmla="*/ 2 h 372"/>
                  <a:gd name="T18" fmla="*/ 1 w 736"/>
                  <a:gd name="T19" fmla="*/ 1 h 372"/>
                  <a:gd name="T20" fmla="*/ 2 w 736"/>
                  <a:gd name="T21" fmla="*/ 1 h 372"/>
                  <a:gd name="T22" fmla="*/ 2 w 736"/>
                  <a:gd name="T23" fmla="*/ 2 h 372"/>
                  <a:gd name="T24" fmla="*/ 1 w 736"/>
                  <a:gd name="T25" fmla="*/ 1 h 372"/>
                  <a:gd name="T26" fmla="*/ 1 w 736"/>
                  <a:gd name="T27" fmla="*/ 1 h 372"/>
                  <a:gd name="T28" fmla="*/ 1 w 736"/>
                  <a:gd name="T29" fmla="*/ 1 h 372"/>
                  <a:gd name="T30" fmla="*/ 1 w 736"/>
                  <a:gd name="T31" fmla="*/ 1 h 372"/>
                  <a:gd name="T32" fmla="*/ 1 w 736"/>
                  <a:gd name="T33" fmla="*/ 1 h 372"/>
                  <a:gd name="T34" fmla="*/ 1 w 736"/>
                  <a:gd name="T35" fmla="*/ 1 h 372"/>
                  <a:gd name="T36" fmla="*/ 1 w 736"/>
                  <a:gd name="T37" fmla="*/ 1 h 372"/>
                  <a:gd name="T38" fmla="*/ 1 w 736"/>
                  <a:gd name="T39" fmla="*/ 1 h 372"/>
                  <a:gd name="T40" fmla="*/ 0 w 736"/>
                  <a:gd name="T41" fmla="*/ 1 h 372"/>
                  <a:gd name="T42" fmla="*/ 0 w 736"/>
                  <a:gd name="T43" fmla="*/ 1 h 372"/>
                  <a:gd name="T44" fmla="*/ 0 w 736"/>
                  <a:gd name="T45" fmla="*/ 1 h 372"/>
                  <a:gd name="T46" fmla="*/ 0 w 736"/>
                  <a:gd name="T47" fmla="*/ 1 h 372"/>
                  <a:gd name="T48" fmla="*/ 0 w 736"/>
                  <a:gd name="T49" fmla="*/ 1 h 372"/>
                  <a:gd name="T50" fmla="*/ 0 w 736"/>
                  <a:gd name="T51" fmla="*/ 1 h 372"/>
                  <a:gd name="T52" fmla="*/ 0 w 736"/>
                  <a:gd name="T53" fmla="*/ 1 h 372"/>
                  <a:gd name="T54" fmla="*/ 0 w 736"/>
                  <a:gd name="T55" fmla="*/ 1 h 372"/>
                  <a:gd name="T56" fmla="*/ 0 w 736"/>
                  <a:gd name="T57" fmla="*/ 1 h 372"/>
                  <a:gd name="T58" fmla="*/ 0 w 736"/>
                  <a:gd name="T59" fmla="*/ 1 h 372"/>
                  <a:gd name="T60" fmla="*/ 1 w 736"/>
                  <a:gd name="T61" fmla="*/ 1 h 372"/>
                  <a:gd name="T62" fmla="*/ 1 w 736"/>
                  <a:gd name="T63" fmla="*/ 1 h 372"/>
                  <a:gd name="T64" fmla="*/ 1 w 736"/>
                  <a:gd name="T65" fmla="*/ 1 h 372"/>
                  <a:gd name="T66" fmla="*/ 1 w 736"/>
                  <a:gd name="T67" fmla="*/ 0 h 372"/>
                  <a:gd name="T68" fmla="*/ 1 w 736"/>
                  <a:gd name="T69" fmla="*/ 0 h 372"/>
                  <a:gd name="T70" fmla="*/ 1 w 736"/>
                  <a:gd name="T71" fmla="*/ 0 h 372"/>
                  <a:gd name="T72" fmla="*/ 1 w 736"/>
                  <a:gd name="T73" fmla="*/ 0 h 372"/>
                  <a:gd name="T74" fmla="*/ 1 w 736"/>
                  <a:gd name="T75" fmla="*/ 0 h 372"/>
                  <a:gd name="T76" fmla="*/ 1 w 736"/>
                  <a:gd name="T77" fmla="*/ 0 h 372"/>
                  <a:gd name="T78" fmla="*/ 2 w 736"/>
                  <a:gd name="T79" fmla="*/ 0 h 372"/>
                  <a:gd name="T80" fmla="*/ 1 w 736"/>
                  <a:gd name="T81" fmla="*/ 0 h 372"/>
                  <a:gd name="T82" fmla="*/ 2 w 736"/>
                  <a:gd name="T83" fmla="*/ 0 h 372"/>
                  <a:gd name="T84" fmla="*/ 2 w 736"/>
                  <a:gd name="T85" fmla="*/ 0 h 372"/>
                  <a:gd name="T86" fmla="*/ 2 w 736"/>
                  <a:gd name="T87" fmla="*/ 0 h 372"/>
                  <a:gd name="T88" fmla="*/ 2 w 736"/>
                  <a:gd name="T89" fmla="*/ 0 h 372"/>
                  <a:gd name="T90" fmla="*/ 3 w 736"/>
                  <a:gd name="T91" fmla="*/ 0 h 372"/>
                  <a:gd name="T92" fmla="*/ 3 w 736"/>
                  <a:gd name="T93" fmla="*/ 1 h 372"/>
                  <a:gd name="T94" fmla="*/ 3 w 736"/>
                  <a:gd name="T95" fmla="*/ 1 h 372"/>
                  <a:gd name="T96" fmla="*/ 3 w 736"/>
                  <a:gd name="T97" fmla="*/ 1 h 372"/>
                  <a:gd name="T98" fmla="*/ 3 w 736"/>
                  <a:gd name="T99" fmla="*/ 1 h 372"/>
                  <a:gd name="T100" fmla="*/ 3 w 736"/>
                  <a:gd name="T101" fmla="*/ 1 h 372"/>
                  <a:gd name="T102" fmla="*/ 3 w 736"/>
                  <a:gd name="T103" fmla="*/ 1 h 372"/>
                  <a:gd name="T104" fmla="*/ 3 w 736"/>
                  <a:gd name="T105" fmla="*/ 1 h 372"/>
                  <a:gd name="T106" fmla="*/ 3 w 736"/>
                  <a:gd name="T107" fmla="*/ 1 h 372"/>
                  <a:gd name="T108" fmla="*/ 3 w 736"/>
                  <a:gd name="T109" fmla="*/ 1 h 37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736" h="372">
                    <a:moveTo>
                      <a:pt x="654" y="236"/>
                    </a:moveTo>
                    <a:lnTo>
                      <a:pt x="626" y="236"/>
                    </a:lnTo>
                    <a:lnTo>
                      <a:pt x="599" y="237"/>
                    </a:lnTo>
                    <a:lnTo>
                      <a:pt x="586" y="237"/>
                    </a:lnTo>
                    <a:lnTo>
                      <a:pt x="575" y="238"/>
                    </a:lnTo>
                    <a:lnTo>
                      <a:pt x="564" y="240"/>
                    </a:lnTo>
                    <a:lnTo>
                      <a:pt x="554" y="244"/>
                    </a:lnTo>
                    <a:lnTo>
                      <a:pt x="544" y="207"/>
                    </a:lnTo>
                    <a:lnTo>
                      <a:pt x="557" y="203"/>
                    </a:lnTo>
                    <a:lnTo>
                      <a:pt x="569" y="201"/>
                    </a:lnTo>
                    <a:lnTo>
                      <a:pt x="582" y="200"/>
                    </a:lnTo>
                    <a:lnTo>
                      <a:pt x="596" y="199"/>
                    </a:lnTo>
                    <a:lnTo>
                      <a:pt x="624" y="198"/>
                    </a:lnTo>
                    <a:lnTo>
                      <a:pt x="654" y="198"/>
                    </a:lnTo>
                    <a:lnTo>
                      <a:pt x="654" y="236"/>
                    </a:lnTo>
                    <a:close/>
                    <a:moveTo>
                      <a:pt x="554" y="244"/>
                    </a:moveTo>
                    <a:lnTo>
                      <a:pt x="545" y="246"/>
                    </a:lnTo>
                    <a:lnTo>
                      <a:pt x="536" y="250"/>
                    </a:lnTo>
                    <a:lnTo>
                      <a:pt x="528" y="255"/>
                    </a:lnTo>
                    <a:lnTo>
                      <a:pt x="521" y="260"/>
                    </a:lnTo>
                    <a:lnTo>
                      <a:pt x="513" y="267"/>
                    </a:lnTo>
                    <a:lnTo>
                      <a:pt x="506" y="275"/>
                    </a:lnTo>
                    <a:lnTo>
                      <a:pt x="500" y="285"/>
                    </a:lnTo>
                    <a:lnTo>
                      <a:pt x="494" y="296"/>
                    </a:lnTo>
                    <a:lnTo>
                      <a:pt x="460" y="280"/>
                    </a:lnTo>
                    <a:lnTo>
                      <a:pt x="468" y="264"/>
                    </a:lnTo>
                    <a:lnTo>
                      <a:pt x="477" y="252"/>
                    </a:lnTo>
                    <a:lnTo>
                      <a:pt x="487" y="240"/>
                    </a:lnTo>
                    <a:lnTo>
                      <a:pt x="497" y="231"/>
                    </a:lnTo>
                    <a:lnTo>
                      <a:pt x="507" y="223"/>
                    </a:lnTo>
                    <a:lnTo>
                      <a:pt x="520" y="217"/>
                    </a:lnTo>
                    <a:lnTo>
                      <a:pt x="531" y="211"/>
                    </a:lnTo>
                    <a:lnTo>
                      <a:pt x="544" y="207"/>
                    </a:lnTo>
                    <a:lnTo>
                      <a:pt x="554" y="244"/>
                    </a:lnTo>
                    <a:close/>
                    <a:moveTo>
                      <a:pt x="494" y="296"/>
                    </a:moveTo>
                    <a:lnTo>
                      <a:pt x="486" y="312"/>
                    </a:lnTo>
                    <a:lnTo>
                      <a:pt x="477" y="325"/>
                    </a:lnTo>
                    <a:lnTo>
                      <a:pt x="469" y="336"/>
                    </a:lnTo>
                    <a:lnTo>
                      <a:pt x="460" y="347"/>
                    </a:lnTo>
                    <a:lnTo>
                      <a:pt x="451" y="356"/>
                    </a:lnTo>
                    <a:lnTo>
                      <a:pt x="440" y="362"/>
                    </a:lnTo>
                    <a:lnTo>
                      <a:pt x="428" y="367"/>
                    </a:lnTo>
                    <a:lnTo>
                      <a:pt x="416" y="371"/>
                    </a:lnTo>
                    <a:lnTo>
                      <a:pt x="408" y="334"/>
                    </a:lnTo>
                    <a:lnTo>
                      <a:pt x="416" y="332"/>
                    </a:lnTo>
                    <a:lnTo>
                      <a:pt x="423" y="328"/>
                    </a:lnTo>
                    <a:lnTo>
                      <a:pt x="430" y="323"/>
                    </a:lnTo>
                    <a:lnTo>
                      <a:pt x="436" y="317"/>
                    </a:lnTo>
                    <a:lnTo>
                      <a:pt x="442" y="309"/>
                    </a:lnTo>
                    <a:lnTo>
                      <a:pt x="449" y="301"/>
                    </a:lnTo>
                    <a:lnTo>
                      <a:pt x="454" y="291"/>
                    </a:lnTo>
                    <a:lnTo>
                      <a:pt x="460" y="280"/>
                    </a:lnTo>
                    <a:lnTo>
                      <a:pt x="494" y="296"/>
                    </a:lnTo>
                    <a:close/>
                    <a:moveTo>
                      <a:pt x="416" y="371"/>
                    </a:moveTo>
                    <a:lnTo>
                      <a:pt x="402" y="372"/>
                    </a:lnTo>
                    <a:lnTo>
                      <a:pt x="388" y="372"/>
                    </a:lnTo>
                    <a:lnTo>
                      <a:pt x="372" y="370"/>
                    </a:lnTo>
                    <a:lnTo>
                      <a:pt x="356" y="367"/>
                    </a:lnTo>
                    <a:lnTo>
                      <a:pt x="336" y="361"/>
                    </a:lnTo>
                    <a:lnTo>
                      <a:pt x="317" y="355"/>
                    </a:lnTo>
                    <a:lnTo>
                      <a:pt x="294" y="345"/>
                    </a:lnTo>
                    <a:lnTo>
                      <a:pt x="269" y="334"/>
                    </a:lnTo>
                    <a:lnTo>
                      <a:pt x="285" y="300"/>
                    </a:lnTo>
                    <a:lnTo>
                      <a:pt x="306" y="309"/>
                    </a:lnTo>
                    <a:lnTo>
                      <a:pt x="326" y="318"/>
                    </a:lnTo>
                    <a:lnTo>
                      <a:pt x="345" y="325"/>
                    </a:lnTo>
                    <a:lnTo>
                      <a:pt x="360" y="329"/>
                    </a:lnTo>
                    <a:lnTo>
                      <a:pt x="374" y="333"/>
                    </a:lnTo>
                    <a:lnTo>
                      <a:pt x="387" y="335"/>
                    </a:lnTo>
                    <a:lnTo>
                      <a:pt x="398" y="335"/>
                    </a:lnTo>
                    <a:lnTo>
                      <a:pt x="408" y="334"/>
                    </a:lnTo>
                    <a:lnTo>
                      <a:pt x="416" y="371"/>
                    </a:lnTo>
                    <a:close/>
                    <a:moveTo>
                      <a:pt x="285" y="300"/>
                    </a:moveTo>
                    <a:lnTo>
                      <a:pt x="282" y="299"/>
                    </a:lnTo>
                    <a:lnTo>
                      <a:pt x="285" y="300"/>
                    </a:lnTo>
                    <a:lnTo>
                      <a:pt x="278" y="318"/>
                    </a:lnTo>
                    <a:lnTo>
                      <a:pt x="285" y="300"/>
                    </a:lnTo>
                    <a:close/>
                    <a:moveTo>
                      <a:pt x="269" y="334"/>
                    </a:moveTo>
                    <a:lnTo>
                      <a:pt x="252" y="327"/>
                    </a:lnTo>
                    <a:lnTo>
                      <a:pt x="239" y="323"/>
                    </a:lnTo>
                    <a:lnTo>
                      <a:pt x="227" y="320"/>
                    </a:lnTo>
                    <a:lnTo>
                      <a:pt x="219" y="319"/>
                    </a:lnTo>
                    <a:lnTo>
                      <a:pt x="213" y="319"/>
                    </a:lnTo>
                    <a:lnTo>
                      <a:pt x="209" y="320"/>
                    </a:lnTo>
                    <a:lnTo>
                      <a:pt x="206" y="322"/>
                    </a:lnTo>
                    <a:lnTo>
                      <a:pt x="202" y="324"/>
                    </a:lnTo>
                    <a:lnTo>
                      <a:pt x="180" y="294"/>
                    </a:lnTo>
                    <a:lnTo>
                      <a:pt x="186" y="289"/>
                    </a:lnTo>
                    <a:lnTo>
                      <a:pt x="192" y="285"/>
                    </a:lnTo>
                    <a:lnTo>
                      <a:pt x="200" y="282"/>
                    </a:lnTo>
                    <a:lnTo>
                      <a:pt x="211" y="281"/>
                    </a:lnTo>
                    <a:lnTo>
                      <a:pt x="217" y="281"/>
                    </a:lnTo>
                    <a:lnTo>
                      <a:pt x="224" y="281"/>
                    </a:lnTo>
                    <a:lnTo>
                      <a:pt x="231" y="282"/>
                    </a:lnTo>
                    <a:lnTo>
                      <a:pt x="241" y="284"/>
                    </a:lnTo>
                    <a:lnTo>
                      <a:pt x="260" y="290"/>
                    </a:lnTo>
                    <a:lnTo>
                      <a:pt x="285" y="300"/>
                    </a:lnTo>
                    <a:lnTo>
                      <a:pt x="269" y="334"/>
                    </a:lnTo>
                    <a:close/>
                    <a:moveTo>
                      <a:pt x="202" y="324"/>
                    </a:moveTo>
                    <a:lnTo>
                      <a:pt x="196" y="328"/>
                    </a:lnTo>
                    <a:lnTo>
                      <a:pt x="189" y="332"/>
                    </a:lnTo>
                    <a:lnTo>
                      <a:pt x="185" y="334"/>
                    </a:lnTo>
                    <a:lnTo>
                      <a:pt x="181" y="335"/>
                    </a:lnTo>
                    <a:lnTo>
                      <a:pt x="176" y="336"/>
                    </a:lnTo>
                    <a:lnTo>
                      <a:pt x="171" y="336"/>
                    </a:lnTo>
                    <a:lnTo>
                      <a:pt x="164" y="336"/>
                    </a:lnTo>
                    <a:lnTo>
                      <a:pt x="157" y="335"/>
                    </a:lnTo>
                    <a:lnTo>
                      <a:pt x="149" y="334"/>
                    </a:lnTo>
                    <a:lnTo>
                      <a:pt x="141" y="331"/>
                    </a:lnTo>
                    <a:lnTo>
                      <a:pt x="120" y="324"/>
                    </a:lnTo>
                    <a:lnTo>
                      <a:pt x="95" y="313"/>
                    </a:lnTo>
                    <a:lnTo>
                      <a:pt x="112" y="279"/>
                    </a:lnTo>
                    <a:lnTo>
                      <a:pt x="129" y="287"/>
                    </a:lnTo>
                    <a:lnTo>
                      <a:pt x="144" y="293"/>
                    </a:lnTo>
                    <a:lnTo>
                      <a:pt x="155" y="296"/>
                    </a:lnTo>
                    <a:lnTo>
                      <a:pt x="162" y="298"/>
                    </a:lnTo>
                    <a:lnTo>
                      <a:pt x="169" y="298"/>
                    </a:lnTo>
                    <a:lnTo>
                      <a:pt x="174" y="297"/>
                    </a:lnTo>
                    <a:lnTo>
                      <a:pt x="177" y="296"/>
                    </a:lnTo>
                    <a:lnTo>
                      <a:pt x="180" y="294"/>
                    </a:lnTo>
                    <a:lnTo>
                      <a:pt x="202" y="324"/>
                    </a:lnTo>
                    <a:close/>
                    <a:moveTo>
                      <a:pt x="112" y="279"/>
                    </a:moveTo>
                    <a:lnTo>
                      <a:pt x="114" y="280"/>
                    </a:lnTo>
                    <a:lnTo>
                      <a:pt x="112" y="279"/>
                    </a:lnTo>
                    <a:lnTo>
                      <a:pt x="104" y="295"/>
                    </a:lnTo>
                    <a:lnTo>
                      <a:pt x="112" y="279"/>
                    </a:lnTo>
                    <a:close/>
                    <a:moveTo>
                      <a:pt x="95" y="313"/>
                    </a:moveTo>
                    <a:lnTo>
                      <a:pt x="69" y="299"/>
                    </a:lnTo>
                    <a:lnTo>
                      <a:pt x="47" y="288"/>
                    </a:lnTo>
                    <a:lnTo>
                      <a:pt x="30" y="279"/>
                    </a:lnTo>
                    <a:lnTo>
                      <a:pt x="16" y="270"/>
                    </a:lnTo>
                    <a:lnTo>
                      <a:pt x="11" y="266"/>
                    </a:lnTo>
                    <a:lnTo>
                      <a:pt x="6" y="262"/>
                    </a:lnTo>
                    <a:lnTo>
                      <a:pt x="3" y="258"/>
                    </a:lnTo>
                    <a:lnTo>
                      <a:pt x="1" y="255"/>
                    </a:lnTo>
                    <a:lnTo>
                      <a:pt x="0" y="251"/>
                    </a:lnTo>
                    <a:lnTo>
                      <a:pt x="0" y="247"/>
                    </a:lnTo>
                    <a:lnTo>
                      <a:pt x="1" y="243"/>
                    </a:lnTo>
                    <a:lnTo>
                      <a:pt x="2" y="238"/>
                    </a:lnTo>
                    <a:lnTo>
                      <a:pt x="36" y="255"/>
                    </a:lnTo>
                    <a:lnTo>
                      <a:pt x="36" y="257"/>
                    </a:lnTo>
                    <a:lnTo>
                      <a:pt x="36" y="258"/>
                    </a:lnTo>
                    <a:lnTo>
                      <a:pt x="37" y="259"/>
                    </a:lnTo>
                    <a:lnTo>
                      <a:pt x="38" y="260"/>
                    </a:lnTo>
                    <a:lnTo>
                      <a:pt x="44" y="261"/>
                    </a:lnTo>
                    <a:lnTo>
                      <a:pt x="52" y="261"/>
                    </a:lnTo>
                    <a:lnTo>
                      <a:pt x="64" y="263"/>
                    </a:lnTo>
                    <a:lnTo>
                      <a:pt x="77" y="265"/>
                    </a:lnTo>
                    <a:lnTo>
                      <a:pt x="93" y="270"/>
                    </a:lnTo>
                    <a:lnTo>
                      <a:pt x="112" y="279"/>
                    </a:lnTo>
                    <a:lnTo>
                      <a:pt x="95" y="313"/>
                    </a:lnTo>
                    <a:close/>
                    <a:moveTo>
                      <a:pt x="2" y="238"/>
                    </a:moveTo>
                    <a:lnTo>
                      <a:pt x="5" y="234"/>
                    </a:lnTo>
                    <a:lnTo>
                      <a:pt x="8" y="231"/>
                    </a:lnTo>
                    <a:lnTo>
                      <a:pt x="12" y="229"/>
                    </a:lnTo>
                    <a:lnTo>
                      <a:pt x="16" y="226"/>
                    </a:lnTo>
                    <a:lnTo>
                      <a:pt x="27" y="223"/>
                    </a:lnTo>
                    <a:lnTo>
                      <a:pt x="42" y="221"/>
                    </a:lnTo>
                    <a:lnTo>
                      <a:pt x="49" y="257"/>
                    </a:lnTo>
                    <a:lnTo>
                      <a:pt x="40" y="255"/>
                    </a:lnTo>
                    <a:lnTo>
                      <a:pt x="36" y="255"/>
                    </a:lnTo>
                    <a:lnTo>
                      <a:pt x="2" y="238"/>
                    </a:lnTo>
                    <a:close/>
                    <a:moveTo>
                      <a:pt x="42" y="221"/>
                    </a:moveTo>
                    <a:lnTo>
                      <a:pt x="51" y="219"/>
                    </a:lnTo>
                    <a:lnTo>
                      <a:pt x="62" y="217"/>
                    </a:lnTo>
                    <a:lnTo>
                      <a:pt x="75" y="214"/>
                    </a:lnTo>
                    <a:lnTo>
                      <a:pt x="87" y="211"/>
                    </a:lnTo>
                    <a:lnTo>
                      <a:pt x="97" y="247"/>
                    </a:lnTo>
                    <a:lnTo>
                      <a:pt x="84" y="251"/>
                    </a:lnTo>
                    <a:lnTo>
                      <a:pt x="71" y="253"/>
                    </a:lnTo>
                    <a:lnTo>
                      <a:pt x="59" y="256"/>
                    </a:lnTo>
                    <a:lnTo>
                      <a:pt x="49" y="257"/>
                    </a:lnTo>
                    <a:lnTo>
                      <a:pt x="42" y="221"/>
                    </a:lnTo>
                    <a:close/>
                    <a:moveTo>
                      <a:pt x="97" y="247"/>
                    </a:moveTo>
                    <a:lnTo>
                      <a:pt x="99" y="247"/>
                    </a:lnTo>
                    <a:lnTo>
                      <a:pt x="97" y="247"/>
                    </a:lnTo>
                    <a:lnTo>
                      <a:pt x="92" y="229"/>
                    </a:lnTo>
                    <a:lnTo>
                      <a:pt x="97" y="247"/>
                    </a:lnTo>
                    <a:close/>
                    <a:moveTo>
                      <a:pt x="87" y="211"/>
                    </a:moveTo>
                    <a:lnTo>
                      <a:pt x="93" y="209"/>
                    </a:lnTo>
                    <a:lnTo>
                      <a:pt x="100" y="204"/>
                    </a:lnTo>
                    <a:lnTo>
                      <a:pt x="105" y="201"/>
                    </a:lnTo>
                    <a:lnTo>
                      <a:pt x="111" y="196"/>
                    </a:lnTo>
                    <a:lnTo>
                      <a:pt x="121" y="185"/>
                    </a:lnTo>
                    <a:lnTo>
                      <a:pt x="130" y="172"/>
                    </a:lnTo>
                    <a:lnTo>
                      <a:pt x="139" y="156"/>
                    </a:lnTo>
                    <a:lnTo>
                      <a:pt x="147" y="140"/>
                    </a:lnTo>
                    <a:lnTo>
                      <a:pt x="154" y="122"/>
                    </a:lnTo>
                    <a:lnTo>
                      <a:pt x="161" y="105"/>
                    </a:lnTo>
                    <a:lnTo>
                      <a:pt x="196" y="119"/>
                    </a:lnTo>
                    <a:lnTo>
                      <a:pt x="187" y="140"/>
                    </a:lnTo>
                    <a:lnTo>
                      <a:pt x="179" y="160"/>
                    </a:lnTo>
                    <a:lnTo>
                      <a:pt x="169" y="179"/>
                    </a:lnTo>
                    <a:lnTo>
                      <a:pt x="158" y="197"/>
                    </a:lnTo>
                    <a:lnTo>
                      <a:pt x="152" y="205"/>
                    </a:lnTo>
                    <a:lnTo>
                      <a:pt x="146" y="214"/>
                    </a:lnTo>
                    <a:lnTo>
                      <a:pt x="139" y="221"/>
                    </a:lnTo>
                    <a:lnTo>
                      <a:pt x="131" y="228"/>
                    </a:lnTo>
                    <a:lnTo>
                      <a:pt x="124" y="233"/>
                    </a:lnTo>
                    <a:lnTo>
                      <a:pt x="116" y="238"/>
                    </a:lnTo>
                    <a:lnTo>
                      <a:pt x="108" y="244"/>
                    </a:lnTo>
                    <a:lnTo>
                      <a:pt x="97" y="247"/>
                    </a:lnTo>
                    <a:lnTo>
                      <a:pt x="87" y="211"/>
                    </a:lnTo>
                    <a:close/>
                    <a:moveTo>
                      <a:pt x="161" y="105"/>
                    </a:moveTo>
                    <a:lnTo>
                      <a:pt x="170" y="85"/>
                    </a:lnTo>
                    <a:lnTo>
                      <a:pt x="178" y="67"/>
                    </a:lnTo>
                    <a:lnTo>
                      <a:pt x="187" y="49"/>
                    </a:lnTo>
                    <a:lnTo>
                      <a:pt x="196" y="33"/>
                    </a:lnTo>
                    <a:lnTo>
                      <a:pt x="202" y="26"/>
                    </a:lnTo>
                    <a:lnTo>
                      <a:pt x="208" y="19"/>
                    </a:lnTo>
                    <a:lnTo>
                      <a:pt x="214" y="14"/>
                    </a:lnTo>
                    <a:lnTo>
                      <a:pt x="220" y="9"/>
                    </a:lnTo>
                    <a:lnTo>
                      <a:pt x="227" y="6"/>
                    </a:lnTo>
                    <a:lnTo>
                      <a:pt x="234" y="3"/>
                    </a:lnTo>
                    <a:lnTo>
                      <a:pt x="242" y="1"/>
                    </a:lnTo>
                    <a:lnTo>
                      <a:pt x="251" y="0"/>
                    </a:lnTo>
                    <a:lnTo>
                      <a:pt x="252" y="37"/>
                    </a:lnTo>
                    <a:lnTo>
                      <a:pt x="248" y="38"/>
                    </a:lnTo>
                    <a:lnTo>
                      <a:pt x="244" y="39"/>
                    </a:lnTo>
                    <a:lnTo>
                      <a:pt x="241" y="42"/>
                    </a:lnTo>
                    <a:lnTo>
                      <a:pt x="236" y="44"/>
                    </a:lnTo>
                    <a:lnTo>
                      <a:pt x="229" y="52"/>
                    </a:lnTo>
                    <a:lnTo>
                      <a:pt x="222" y="62"/>
                    </a:lnTo>
                    <a:lnTo>
                      <a:pt x="216" y="75"/>
                    </a:lnTo>
                    <a:lnTo>
                      <a:pt x="209" y="89"/>
                    </a:lnTo>
                    <a:lnTo>
                      <a:pt x="202" y="104"/>
                    </a:lnTo>
                    <a:lnTo>
                      <a:pt x="196" y="119"/>
                    </a:lnTo>
                    <a:lnTo>
                      <a:pt x="161" y="105"/>
                    </a:lnTo>
                    <a:close/>
                    <a:moveTo>
                      <a:pt x="251" y="0"/>
                    </a:moveTo>
                    <a:lnTo>
                      <a:pt x="251" y="18"/>
                    </a:lnTo>
                    <a:lnTo>
                      <a:pt x="251" y="0"/>
                    </a:lnTo>
                    <a:close/>
                    <a:moveTo>
                      <a:pt x="251" y="0"/>
                    </a:moveTo>
                    <a:lnTo>
                      <a:pt x="268" y="0"/>
                    </a:lnTo>
                    <a:lnTo>
                      <a:pt x="287" y="1"/>
                    </a:lnTo>
                    <a:lnTo>
                      <a:pt x="306" y="2"/>
                    </a:lnTo>
                    <a:lnTo>
                      <a:pt x="327" y="4"/>
                    </a:lnTo>
                    <a:lnTo>
                      <a:pt x="349" y="6"/>
                    </a:lnTo>
                    <a:lnTo>
                      <a:pt x="370" y="9"/>
                    </a:lnTo>
                    <a:lnTo>
                      <a:pt x="393" y="12"/>
                    </a:lnTo>
                    <a:lnTo>
                      <a:pt x="416" y="16"/>
                    </a:lnTo>
                    <a:lnTo>
                      <a:pt x="408" y="53"/>
                    </a:lnTo>
                    <a:lnTo>
                      <a:pt x="387" y="49"/>
                    </a:lnTo>
                    <a:lnTo>
                      <a:pt x="365" y="46"/>
                    </a:lnTo>
                    <a:lnTo>
                      <a:pt x="345" y="43"/>
                    </a:lnTo>
                    <a:lnTo>
                      <a:pt x="324" y="41"/>
                    </a:lnTo>
                    <a:lnTo>
                      <a:pt x="303" y="39"/>
                    </a:lnTo>
                    <a:lnTo>
                      <a:pt x="285" y="38"/>
                    </a:lnTo>
                    <a:lnTo>
                      <a:pt x="267" y="37"/>
                    </a:lnTo>
                    <a:lnTo>
                      <a:pt x="251" y="37"/>
                    </a:lnTo>
                    <a:lnTo>
                      <a:pt x="251" y="0"/>
                    </a:lnTo>
                    <a:close/>
                    <a:moveTo>
                      <a:pt x="416" y="16"/>
                    </a:moveTo>
                    <a:lnTo>
                      <a:pt x="451" y="24"/>
                    </a:lnTo>
                    <a:lnTo>
                      <a:pt x="486" y="35"/>
                    </a:lnTo>
                    <a:lnTo>
                      <a:pt x="502" y="41"/>
                    </a:lnTo>
                    <a:lnTo>
                      <a:pt x="518" y="47"/>
                    </a:lnTo>
                    <a:lnTo>
                      <a:pt x="534" y="53"/>
                    </a:lnTo>
                    <a:lnTo>
                      <a:pt x="548" y="60"/>
                    </a:lnTo>
                    <a:lnTo>
                      <a:pt x="531" y="94"/>
                    </a:lnTo>
                    <a:lnTo>
                      <a:pt x="518" y="87"/>
                    </a:lnTo>
                    <a:lnTo>
                      <a:pt x="503" y="81"/>
                    </a:lnTo>
                    <a:lnTo>
                      <a:pt x="488" y="76"/>
                    </a:lnTo>
                    <a:lnTo>
                      <a:pt x="473" y="70"/>
                    </a:lnTo>
                    <a:lnTo>
                      <a:pt x="441" y="61"/>
                    </a:lnTo>
                    <a:lnTo>
                      <a:pt x="408" y="53"/>
                    </a:lnTo>
                    <a:lnTo>
                      <a:pt x="416" y="16"/>
                    </a:lnTo>
                    <a:close/>
                    <a:moveTo>
                      <a:pt x="532" y="94"/>
                    </a:moveTo>
                    <a:lnTo>
                      <a:pt x="530" y="93"/>
                    </a:lnTo>
                    <a:lnTo>
                      <a:pt x="531" y="94"/>
                    </a:lnTo>
                    <a:lnTo>
                      <a:pt x="539" y="77"/>
                    </a:lnTo>
                    <a:lnTo>
                      <a:pt x="532" y="94"/>
                    </a:lnTo>
                    <a:close/>
                    <a:moveTo>
                      <a:pt x="547" y="60"/>
                    </a:moveTo>
                    <a:lnTo>
                      <a:pt x="566" y="69"/>
                    </a:lnTo>
                    <a:lnTo>
                      <a:pt x="586" y="79"/>
                    </a:lnTo>
                    <a:lnTo>
                      <a:pt x="608" y="90"/>
                    </a:lnTo>
                    <a:lnTo>
                      <a:pt x="630" y="102"/>
                    </a:lnTo>
                    <a:lnTo>
                      <a:pt x="651" y="114"/>
                    </a:lnTo>
                    <a:lnTo>
                      <a:pt x="672" y="126"/>
                    </a:lnTo>
                    <a:lnTo>
                      <a:pt x="689" y="140"/>
                    </a:lnTo>
                    <a:lnTo>
                      <a:pt x="706" y="151"/>
                    </a:lnTo>
                    <a:lnTo>
                      <a:pt x="681" y="180"/>
                    </a:lnTo>
                    <a:lnTo>
                      <a:pt x="667" y="168"/>
                    </a:lnTo>
                    <a:lnTo>
                      <a:pt x="649" y="157"/>
                    </a:lnTo>
                    <a:lnTo>
                      <a:pt x="631" y="146"/>
                    </a:lnTo>
                    <a:lnTo>
                      <a:pt x="610" y="133"/>
                    </a:lnTo>
                    <a:lnTo>
                      <a:pt x="569" y="112"/>
                    </a:lnTo>
                    <a:lnTo>
                      <a:pt x="532" y="94"/>
                    </a:lnTo>
                    <a:lnTo>
                      <a:pt x="547" y="60"/>
                    </a:lnTo>
                    <a:close/>
                    <a:moveTo>
                      <a:pt x="706" y="151"/>
                    </a:moveTo>
                    <a:lnTo>
                      <a:pt x="715" y="159"/>
                    </a:lnTo>
                    <a:lnTo>
                      <a:pt x="722" y="167"/>
                    </a:lnTo>
                    <a:lnTo>
                      <a:pt x="729" y="176"/>
                    </a:lnTo>
                    <a:lnTo>
                      <a:pt x="733" y="184"/>
                    </a:lnTo>
                    <a:lnTo>
                      <a:pt x="698" y="198"/>
                    </a:lnTo>
                    <a:lnTo>
                      <a:pt x="696" y="194"/>
                    </a:lnTo>
                    <a:lnTo>
                      <a:pt x="693" y="190"/>
                    </a:lnTo>
                    <a:lnTo>
                      <a:pt x="687" y="185"/>
                    </a:lnTo>
                    <a:lnTo>
                      <a:pt x="681" y="180"/>
                    </a:lnTo>
                    <a:lnTo>
                      <a:pt x="706" y="151"/>
                    </a:lnTo>
                    <a:close/>
                    <a:moveTo>
                      <a:pt x="698" y="198"/>
                    </a:moveTo>
                    <a:lnTo>
                      <a:pt x="706" y="219"/>
                    </a:lnTo>
                    <a:lnTo>
                      <a:pt x="698" y="198"/>
                    </a:lnTo>
                    <a:lnTo>
                      <a:pt x="715" y="191"/>
                    </a:lnTo>
                    <a:lnTo>
                      <a:pt x="698" y="198"/>
                    </a:lnTo>
                    <a:close/>
                    <a:moveTo>
                      <a:pt x="733" y="184"/>
                    </a:moveTo>
                    <a:lnTo>
                      <a:pt x="735" y="190"/>
                    </a:lnTo>
                    <a:lnTo>
                      <a:pt x="736" y="196"/>
                    </a:lnTo>
                    <a:lnTo>
                      <a:pt x="736" y="201"/>
                    </a:lnTo>
                    <a:lnTo>
                      <a:pt x="735" y="208"/>
                    </a:lnTo>
                    <a:lnTo>
                      <a:pt x="732" y="213"/>
                    </a:lnTo>
                    <a:lnTo>
                      <a:pt x="729" y="217"/>
                    </a:lnTo>
                    <a:lnTo>
                      <a:pt x="723" y="222"/>
                    </a:lnTo>
                    <a:lnTo>
                      <a:pt x="718" y="226"/>
                    </a:lnTo>
                    <a:lnTo>
                      <a:pt x="699" y="193"/>
                    </a:lnTo>
                    <a:lnTo>
                      <a:pt x="700" y="193"/>
                    </a:lnTo>
                    <a:lnTo>
                      <a:pt x="700" y="196"/>
                    </a:lnTo>
                    <a:lnTo>
                      <a:pt x="699" y="198"/>
                    </a:lnTo>
                    <a:lnTo>
                      <a:pt x="698" y="198"/>
                    </a:lnTo>
                    <a:lnTo>
                      <a:pt x="733" y="184"/>
                    </a:lnTo>
                    <a:close/>
                    <a:moveTo>
                      <a:pt x="718" y="226"/>
                    </a:moveTo>
                    <a:lnTo>
                      <a:pt x="713" y="228"/>
                    </a:lnTo>
                    <a:lnTo>
                      <a:pt x="707" y="230"/>
                    </a:lnTo>
                    <a:lnTo>
                      <a:pt x="701" y="232"/>
                    </a:lnTo>
                    <a:lnTo>
                      <a:pt x="694" y="233"/>
                    </a:lnTo>
                    <a:lnTo>
                      <a:pt x="676" y="235"/>
                    </a:lnTo>
                    <a:lnTo>
                      <a:pt x="654" y="236"/>
                    </a:lnTo>
                    <a:lnTo>
                      <a:pt x="654" y="198"/>
                    </a:lnTo>
                    <a:lnTo>
                      <a:pt x="671" y="198"/>
                    </a:lnTo>
                    <a:lnTo>
                      <a:pt x="683" y="197"/>
                    </a:lnTo>
                    <a:lnTo>
                      <a:pt x="693" y="195"/>
                    </a:lnTo>
                    <a:lnTo>
                      <a:pt x="699" y="193"/>
                    </a:lnTo>
                    <a:lnTo>
                      <a:pt x="718" y="22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93" name="Freeform 2313">
                <a:extLst>
                  <a:ext uri="{FF2B5EF4-FFF2-40B4-BE49-F238E27FC236}">
                    <a16:creationId xmlns:a16="http://schemas.microsoft.com/office/drawing/2014/main" id="{241F62A8-488B-4844-B768-B50076E48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2" y="3356"/>
                <a:ext cx="40" cy="26"/>
              </a:xfrm>
              <a:custGeom>
                <a:avLst/>
                <a:gdLst>
                  <a:gd name="T0" fmla="*/ 3 w 600"/>
                  <a:gd name="T1" fmla="*/ 0 h 388"/>
                  <a:gd name="T2" fmla="*/ 3 w 600"/>
                  <a:gd name="T3" fmla="*/ 1 h 388"/>
                  <a:gd name="T4" fmla="*/ 3 w 600"/>
                  <a:gd name="T5" fmla="*/ 1 h 388"/>
                  <a:gd name="T6" fmla="*/ 3 w 600"/>
                  <a:gd name="T7" fmla="*/ 1 h 388"/>
                  <a:gd name="T8" fmla="*/ 3 w 600"/>
                  <a:gd name="T9" fmla="*/ 1 h 388"/>
                  <a:gd name="T10" fmla="*/ 3 w 600"/>
                  <a:gd name="T11" fmla="*/ 1 h 388"/>
                  <a:gd name="T12" fmla="*/ 2 w 600"/>
                  <a:gd name="T13" fmla="*/ 1 h 388"/>
                  <a:gd name="T14" fmla="*/ 2 w 600"/>
                  <a:gd name="T15" fmla="*/ 1 h 388"/>
                  <a:gd name="T16" fmla="*/ 2 w 600"/>
                  <a:gd name="T17" fmla="*/ 1 h 388"/>
                  <a:gd name="T18" fmla="*/ 2 w 600"/>
                  <a:gd name="T19" fmla="*/ 1 h 388"/>
                  <a:gd name="T20" fmla="*/ 2 w 600"/>
                  <a:gd name="T21" fmla="*/ 1 h 388"/>
                  <a:gd name="T22" fmla="*/ 2 w 600"/>
                  <a:gd name="T23" fmla="*/ 1 h 388"/>
                  <a:gd name="T24" fmla="*/ 1 w 600"/>
                  <a:gd name="T25" fmla="*/ 1 h 388"/>
                  <a:gd name="T26" fmla="*/ 1 w 600"/>
                  <a:gd name="T27" fmla="*/ 1 h 388"/>
                  <a:gd name="T28" fmla="*/ 1 w 600"/>
                  <a:gd name="T29" fmla="*/ 1 h 388"/>
                  <a:gd name="T30" fmla="*/ 1 w 600"/>
                  <a:gd name="T31" fmla="*/ 1 h 388"/>
                  <a:gd name="T32" fmla="*/ 1 w 600"/>
                  <a:gd name="T33" fmla="*/ 1 h 388"/>
                  <a:gd name="T34" fmla="*/ 1 w 600"/>
                  <a:gd name="T35" fmla="*/ 1 h 388"/>
                  <a:gd name="T36" fmla="*/ 1 w 600"/>
                  <a:gd name="T37" fmla="*/ 1 h 388"/>
                  <a:gd name="T38" fmla="*/ 1 w 600"/>
                  <a:gd name="T39" fmla="*/ 2 h 388"/>
                  <a:gd name="T40" fmla="*/ 0 w 600"/>
                  <a:gd name="T41" fmla="*/ 2 h 388"/>
                  <a:gd name="T42" fmla="*/ 0 w 600"/>
                  <a:gd name="T43" fmla="*/ 2 h 388"/>
                  <a:gd name="T44" fmla="*/ 0 w 600"/>
                  <a:gd name="T45" fmla="*/ 2 h 388"/>
                  <a:gd name="T46" fmla="*/ 0 w 600"/>
                  <a:gd name="T47" fmla="*/ 2 h 388"/>
                  <a:gd name="T48" fmla="*/ 0 w 600"/>
                  <a:gd name="T49" fmla="*/ 2 h 388"/>
                  <a:gd name="T50" fmla="*/ 0 w 600"/>
                  <a:gd name="T51" fmla="*/ 2 h 388"/>
                  <a:gd name="T52" fmla="*/ 0 w 600"/>
                  <a:gd name="T53" fmla="*/ 2 h 388"/>
                  <a:gd name="T54" fmla="*/ 0 w 600"/>
                  <a:gd name="T55" fmla="*/ 2 h 388"/>
                  <a:gd name="T56" fmla="*/ 0 w 600"/>
                  <a:gd name="T57" fmla="*/ 2 h 388"/>
                  <a:gd name="T58" fmla="*/ 0 w 600"/>
                  <a:gd name="T59" fmla="*/ 2 h 388"/>
                  <a:gd name="T60" fmla="*/ 0 w 600"/>
                  <a:gd name="T61" fmla="*/ 1 h 388"/>
                  <a:gd name="T62" fmla="*/ 0 w 600"/>
                  <a:gd name="T63" fmla="*/ 1 h 388"/>
                  <a:gd name="T64" fmla="*/ 0 w 600"/>
                  <a:gd name="T65" fmla="*/ 1 h 388"/>
                  <a:gd name="T66" fmla="*/ 0 w 600"/>
                  <a:gd name="T67" fmla="*/ 1 h 388"/>
                  <a:gd name="T68" fmla="*/ 0 w 600"/>
                  <a:gd name="T69" fmla="*/ 1 h 388"/>
                  <a:gd name="T70" fmla="*/ 0 w 600"/>
                  <a:gd name="T71" fmla="*/ 1 h 388"/>
                  <a:gd name="T72" fmla="*/ 0 w 600"/>
                  <a:gd name="T73" fmla="*/ 1 h 388"/>
                  <a:gd name="T74" fmla="*/ 0 w 600"/>
                  <a:gd name="T75" fmla="*/ 0 h 388"/>
                  <a:gd name="T76" fmla="*/ 0 w 600"/>
                  <a:gd name="T77" fmla="*/ 0 h 388"/>
                  <a:gd name="T78" fmla="*/ 0 w 600"/>
                  <a:gd name="T79" fmla="*/ 0 h 388"/>
                  <a:gd name="T80" fmla="*/ 0 w 600"/>
                  <a:gd name="T81" fmla="*/ 0 h 388"/>
                  <a:gd name="T82" fmla="*/ 0 w 600"/>
                  <a:gd name="T83" fmla="*/ 0 h 388"/>
                  <a:gd name="T84" fmla="*/ 0 w 600"/>
                  <a:gd name="T85" fmla="*/ 0 h 388"/>
                  <a:gd name="T86" fmla="*/ 1 w 600"/>
                  <a:gd name="T87" fmla="*/ 0 h 388"/>
                  <a:gd name="T88" fmla="*/ 1 w 600"/>
                  <a:gd name="T89" fmla="*/ 0 h 388"/>
                  <a:gd name="T90" fmla="*/ 1 w 600"/>
                  <a:gd name="T91" fmla="*/ 0 h 388"/>
                  <a:gd name="T92" fmla="*/ 1 w 600"/>
                  <a:gd name="T93" fmla="*/ 0 h 388"/>
                  <a:gd name="T94" fmla="*/ 2 w 600"/>
                  <a:gd name="T95" fmla="*/ 0 h 388"/>
                  <a:gd name="T96" fmla="*/ 2 w 600"/>
                  <a:gd name="T97" fmla="*/ 0 h 388"/>
                  <a:gd name="T98" fmla="*/ 2 w 600"/>
                  <a:gd name="T99" fmla="*/ 0 h 388"/>
                  <a:gd name="T100" fmla="*/ 2 w 600"/>
                  <a:gd name="T101" fmla="*/ 0 h 388"/>
                  <a:gd name="T102" fmla="*/ 2 w 600"/>
                  <a:gd name="T103" fmla="*/ 0 h 388"/>
                  <a:gd name="T104" fmla="*/ 3 w 600"/>
                  <a:gd name="T105" fmla="*/ 0 h 388"/>
                  <a:gd name="T106" fmla="*/ 3 w 600"/>
                  <a:gd name="T107" fmla="*/ 0 h 388"/>
                  <a:gd name="T108" fmla="*/ 3 w 600"/>
                  <a:gd name="T109" fmla="*/ 0 h 38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00" h="388">
                    <a:moveTo>
                      <a:pt x="597" y="67"/>
                    </a:moveTo>
                    <a:lnTo>
                      <a:pt x="599" y="88"/>
                    </a:lnTo>
                    <a:lnTo>
                      <a:pt x="600" y="106"/>
                    </a:lnTo>
                    <a:lnTo>
                      <a:pt x="600" y="125"/>
                    </a:lnTo>
                    <a:lnTo>
                      <a:pt x="597" y="141"/>
                    </a:lnTo>
                    <a:lnTo>
                      <a:pt x="595" y="149"/>
                    </a:lnTo>
                    <a:lnTo>
                      <a:pt x="593" y="157"/>
                    </a:lnTo>
                    <a:lnTo>
                      <a:pt x="590" y="164"/>
                    </a:lnTo>
                    <a:lnTo>
                      <a:pt x="586" y="170"/>
                    </a:lnTo>
                    <a:lnTo>
                      <a:pt x="582" y="177"/>
                    </a:lnTo>
                    <a:lnTo>
                      <a:pt x="577" y="183"/>
                    </a:lnTo>
                    <a:lnTo>
                      <a:pt x="571" y="189"/>
                    </a:lnTo>
                    <a:lnTo>
                      <a:pt x="565" y="195"/>
                    </a:lnTo>
                    <a:lnTo>
                      <a:pt x="558" y="200"/>
                    </a:lnTo>
                    <a:lnTo>
                      <a:pt x="550" y="205"/>
                    </a:lnTo>
                    <a:lnTo>
                      <a:pt x="542" y="210"/>
                    </a:lnTo>
                    <a:lnTo>
                      <a:pt x="531" y="214"/>
                    </a:lnTo>
                    <a:lnTo>
                      <a:pt x="521" y="218"/>
                    </a:lnTo>
                    <a:lnTo>
                      <a:pt x="510" y="222"/>
                    </a:lnTo>
                    <a:lnTo>
                      <a:pt x="497" y="226"/>
                    </a:lnTo>
                    <a:lnTo>
                      <a:pt x="484" y="230"/>
                    </a:lnTo>
                    <a:lnTo>
                      <a:pt x="454" y="235"/>
                    </a:lnTo>
                    <a:lnTo>
                      <a:pt x="420" y="240"/>
                    </a:lnTo>
                    <a:lnTo>
                      <a:pt x="382" y="244"/>
                    </a:lnTo>
                    <a:lnTo>
                      <a:pt x="339" y="247"/>
                    </a:lnTo>
                    <a:lnTo>
                      <a:pt x="317" y="249"/>
                    </a:lnTo>
                    <a:lnTo>
                      <a:pt x="297" y="251"/>
                    </a:lnTo>
                    <a:lnTo>
                      <a:pt x="278" y="253"/>
                    </a:lnTo>
                    <a:lnTo>
                      <a:pt x="262" y="256"/>
                    </a:lnTo>
                    <a:lnTo>
                      <a:pt x="246" y="261"/>
                    </a:lnTo>
                    <a:lnTo>
                      <a:pt x="232" y="265"/>
                    </a:lnTo>
                    <a:lnTo>
                      <a:pt x="219" y="269"/>
                    </a:lnTo>
                    <a:lnTo>
                      <a:pt x="208" y="274"/>
                    </a:lnTo>
                    <a:lnTo>
                      <a:pt x="198" y="279"/>
                    </a:lnTo>
                    <a:lnTo>
                      <a:pt x="188" y="285"/>
                    </a:lnTo>
                    <a:lnTo>
                      <a:pt x="180" y="291"/>
                    </a:lnTo>
                    <a:lnTo>
                      <a:pt x="173" y="297"/>
                    </a:lnTo>
                    <a:lnTo>
                      <a:pt x="160" y="309"/>
                    </a:lnTo>
                    <a:lnTo>
                      <a:pt x="149" y="322"/>
                    </a:lnTo>
                    <a:lnTo>
                      <a:pt x="133" y="347"/>
                    </a:lnTo>
                    <a:lnTo>
                      <a:pt x="115" y="368"/>
                    </a:lnTo>
                    <a:lnTo>
                      <a:pt x="111" y="372"/>
                    </a:lnTo>
                    <a:lnTo>
                      <a:pt x="105" y="376"/>
                    </a:lnTo>
                    <a:lnTo>
                      <a:pt x="99" y="380"/>
                    </a:lnTo>
                    <a:lnTo>
                      <a:pt x="93" y="382"/>
                    </a:lnTo>
                    <a:lnTo>
                      <a:pt x="86" y="385"/>
                    </a:lnTo>
                    <a:lnTo>
                      <a:pt x="77" y="386"/>
                    </a:lnTo>
                    <a:lnTo>
                      <a:pt x="68" y="387"/>
                    </a:lnTo>
                    <a:lnTo>
                      <a:pt x="58" y="388"/>
                    </a:lnTo>
                    <a:lnTo>
                      <a:pt x="38" y="388"/>
                    </a:lnTo>
                    <a:lnTo>
                      <a:pt x="23" y="387"/>
                    </a:lnTo>
                    <a:lnTo>
                      <a:pt x="12" y="386"/>
                    </a:lnTo>
                    <a:lnTo>
                      <a:pt x="5" y="385"/>
                    </a:lnTo>
                    <a:lnTo>
                      <a:pt x="3" y="384"/>
                    </a:lnTo>
                    <a:lnTo>
                      <a:pt x="1" y="383"/>
                    </a:lnTo>
                    <a:lnTo>
                      <a:pt x="0" y="381"/>
                    </a:lnTo>
                    <a:lnTo>
                      <a:pt x="0" y="380"/>
                    </a:lnTo>
                    <a:lnTo>
                      <a:pt x="0" y="376"/>
                    </a:lnTo>
                    <a:lnTo>
                      <a:pt x="3" y="371"/>
                    </a:lnTo>
                    <a:lnTo>
                      <a:pt x="10" y="358"/>
                    </a:lnTo>
                    <a:lnTo>
                      <a:pt x="18" y="340"/>
                    </a:lnTo>
                    <a:lnTo>
                      <a:pt x="21" y="329"/>
                    </a:lnTo>
                    <a:lnTo>
                      <a:pt x="22" y="315"/>
                    </a:lnTo>
                    <a:lnTo>
                      <a:pt x="22" y="309"/>
                    </a:lnTo>
                    <a:lnTo>
                      <a:pt x="21" y="301"/>
                    </a:lnTo>
                    <a:lnTo>
                      <a:pt x="20" y="294"/>
                    </a:lnTo>
                    <a:lnTo>
                      <a:pt x="18" y="284"/>
                    </a:lnTo>
                    <a:lnTo>
                      <a:pt x="13" y="267"/>
                    </a:lnTo>
                    <a:lnTo>
                      <a:pt x="10" y="247"/>
                    </a:lnTo>
                    <a:lnTo>
                      <a:pt x="8" y="226"/>
                    </a:lnTo>
                    <a:lnTo>
                      <a:pt x="8" y="203"/>
                    </a:lnTo>
                    <a:lnTo>
                      <a:pt x="9" y="180"/>
                    </a:lnTo>
                    <a:lnTo>
                      <a:pt x="12" y="157"/>
                    </a:lnTo>
                    <a:lnTo>
                      <a:pt x="18" y="134"/>
                    </a:lnTo>
                    <a:lnTo>
                      <a:pt x="24" y="111"/>
                    </a:lnTo>
                    <a:lnTo>
                      <a:pt x="28" y="100"/>
                    </a:lnTo>
                    <a:lnTo>
                      <a:pt x="32" y="90"/>
                    </a:lnTo>
                    <a:lnTo>
                      <a:pt x="37" y="79"/>
                    </a:lnTo>
                    <a:lnTo>
                      <a:pt x="42" y="69"/>
                    </a:lnTo>
                    <a:lnTo>
                      <a:pt x="47" y="60"/>
                    </a:lnTo>
                    <a:lnTo>
                      <a:pt x="54" y="51"/>
                    </a:lnTo>
                    <a:lnTo>
                      <a:pt x="61" y="42"/>
                    </a:lnTo>
                    <a:lnTo>
                      <a:pt x="68" y="35"/>
                    </a:lnTo>
                    <a:lnTo>
                      <a:pt x="76" y="28"/>
                    </a:lnTo>
                    <a:lnTo>
                      <a:pt x="84" y="22"/>
                    </a:lnTo>
                    <a:lnTo>
                      <a:pt x="94" y="17"/>
                    </a:lnTo>
                    <a:lnTo>
                      <a:pt x="103" y="13"/>
                    </a:lnTo>
                    <a:lnTo>
                      <a:pt x="113" y="8"/>
                    </a:lnTo>
                    <a:lnTo>
                      <a:pt x="124" y="6"/>
                    </a:lnTo>
                    <a:lnTo>
                      <a:pt x="135" y="4"/>
                    </a:lnTo>
                    <a:lnTo>
                      <a:pt x="146" y="4"/>
                    </a:lnTo>
                    <a:lnTo>
                      <a:pt x="203" y="3"/>
                    </a:lnTo>
                    <a:lnTo>
                      <a:pt x="270" y="1"/>
                    </a:lnTo>
                    <a:lnTo>
                      <a:pt x="306" y="0"/>
                    </a:lnTo>
                    <a:lnTo>
                      <a:pt x="342" y="0"/>
                    </a:lnTo>
                    <a:lnTo>
                      <a:pt x="379" y="1"/>
                    </a:lnTo>
                    <a:lnTo>
                      <a:pt x="415" y="2"/>
                    </a:lnTo>
                    <a:lnTo>
                      <a:pt x="450" y="4"/>
                    </a:lnTo>
                    <a:lnTo>
                      <a:pt x="482" y="7"/>
                    </a:lnTo>
                    <a:lnTo>
                      <a:pt x="497" y="10"/>
                    </a:lnTo>
                    <a:lnTo>
                      <a:pt x="513" y="13"/>
                    </a:lnTo>
                    <a:lnTo>
                      <a:pt x="526" y="16"/>
                    </a:lnTo>
                    <a:lnTo>
                      <a:pt x="538" y="20"/>
                    </a:lnTo>
                    <a:lnTo>
                      <a:pt x="551" y="24"/>
                    </a:lnTo>
                    <a:lnTo>
                      <a:pt x="561" y="28"/>
                    </a:lnTo>
                    <a:lnTo>
                      <a:pt x="570" y="33"/>
                    </a:lnTo>
                    <a:lnTo>
                      <a:pt x="579" y="38"/>
                    </a:lnTo>
                    <a:lnTo>
                      <a:pt x="586" y="44"/>
                    </a:lnTo>
                    <a:lnTo>
                      <a:pt x="591" y="52"/>
                    </a:lnTo>
                    <a:lnTo>
                      <a:pt x="595" y="59"/>
                    </a:lnTo>
                    <a:lnTo>
                      <a:pt x="597" y="67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94" name="Freeform 2314">
                <a:extLst>
                  <a:ext uri="{FF2B5EF4-FFF2-40B4-BE49-F238E27FC236}">
                    <a16:creationId xmlns:a16="http://schemas.microsoft.com/office/drawing/2014/main" id="{9D2F3002-5EA4-4000-96D9-0F27656E5A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91" y="3355"/>
                <a:ext cx="42" cy="28"/>
              </a:xfrm>
              <a:custGeom>
                <a:avLst/>
                <a:gdLst>
                  <a:gd name="T0" fmla="*/ 3 w 639"/>
                  <a:gd name="T1" fmla="*/ 1 h 425"/>
                  <a:gd name="T2" fmla="*/ 3 w 639"/>
                  <a:gd name="T3" fmla="*/ 1 h 425"/>
                  <a:gd name="T4" fmla="*/ 3 w 639"/>
                  <a:gd name="T5" fmla="*/ 1 h 425"/>
                  <a:gd name="T6" fmla="*/ 3 w 639"/>
                  <a:gd name="T7" fmla="*/ 1 h 425"/>
                  <a:gd name="T8" fmla="*/ 3 w 639"/>
                  <a:gd name="T9" fmla="*/ 1 h 425"/>
                  <a:gd name="T10" fmla="*/ 3 w 639"/>
                  <a:gd name="T11" fmla="*/ 1 h 425"/>
                  <a:gd name="T12" fmla="*/ 2 w 639"/>
                  <a:gd name="T13" fmla="*/ 1 h 425"/>
                  <a:gd name="T14" fmla="*/ 2 w 639"/>
                  <a:gd name="T15" fmla="*/ 1 h 425"/>
                  <a:gd name="T16" fmla="*/ 2 w 639"/>
                  <a:gd name="T17" fmla="*/ 1 h 425"/>
                  <a:gd name="T18" fmla="*/ 2 w 639"/>
                  <a:gd name="T19" fmla="*/ 1 h 425"/>
                  <a:gd name="T20" fmla="*/ 2 w 639"/>
                  <a:gd name="T21" fmla="*/ 1 h 425"/>
                  <a:gd name="T22" fmla="*/ 2 w 639"/>
                  <a:gd name="T23" fmla="*/ 1 h 425"/>
                  <a:gd name="T24" fmla="*/ 1 w 639"/>
                  <a:gd name="T25" fmla="*/ 1 h 425"/>
                  <a:gd name="T26" fmla="*/ 1 w 639"/>
                  <a:gd name="T27" fmla="*/ 1 h 425"/>
                  <a:gd name="T28" fmla="*/ 1 w 639"/>
                  <a:gd name="T29" fmla="*/ 2 h 425"/>
                  <a:gd name="T30" fmla="*/ 1 w 639"/>
                  <a:gd name="T31" fmla="*/ 1 h 425"/>
                  <a:gd name="T32" fmla="*/ 1 w 639"/>
                  <a:gd name="T33" fmla="*/ 1 h 425"/>
                  <a:gd name="T34" fmla="*/ 2 w 639"/>
                  <a:gd name="T35" fmla="*/ 1 h 425"/>
                  <a:gd name="T36" fmla="*/ 1 w 639"/>
                  <a:gd name="T37" fmla="*/ 2 h 425"/>
                  <a:gd name="T38" fmla="*/ 0 w 639"/>
                  <a:gd name="T39" fmla="*/ 2 h 425"/>
                  <a:gd name="T40" fmla="*/ 0 w 639"/>
                  <a:gd name="T41" fmla="*/ 2 h 425"/>
                  <a:gd name="T42" fmla="*/ 1 w 639"/>
                  <a:gd name="T43" fmla="*/ 2 h 425"/>
                  <a:gd name="T44" fmla="*/ 0 w 639"/>
                  <a:gd name="T45" fmla="*/ 2 h 425"/>
                  <a:gd name="T46" fmla="*/ 0 w 639"/>
                  <a:gd name="T47" fmla="*/ 2 h 425"/>
                  <a:gd name="T48" fmla="*/ 0 w 639"/>
                  <a:gd name="T49" fmla="*/ 2 h 425"/>
                  <a:gd name="T50" fmla="*/ 0 w 639"/>
                  <a:gd name="T51" fmla="*/ 2 h 425"/>
                  <a:gd name="T52" fmla="*/ 0 w 639"/>
                  <a:gd name="T53" fmla="*/ 2 h 425"/>
                  <a:gd name="T54" fmla="*/ 0 w 639"/>
                  <a:gd name="T55" fmla="*/ 2 h 425"/>
                  <a:gd name="T56" fmla="*/ 0 w 639"/>
                  <a:gd name="T57" fmla="*/ 2 h 425"/>
                  <a:gd name="T58" fmla="*/ 0 w 639"/>
                  <a:gd name="T59" fmla="*/ 1 h 425"/>
                  <a:gd name="T60" fmla="*/ 0 w 639"/>
                  <a:gd name="T61" fmla="*/ 1 h 425"/>
                  <a:gd name="T62" fmla="*/ 0 w 639"/>
                  <a:gd name="T63" fmla="*/ 2 h 425"/>
                  <a:gd name="T64" fmla="*/ 0 w 639"/>
                  <a:gd name="T65" fmla="*/ 2 h 425"/>
                  <a:gd name="T66" fmla="*/ 0 w 639"/>
                  <a:gd name="T67" fmla="*/ 1 h 425"/>
                  <a:gd name="T68" fmla="*/ 0 w 639"/>
                  <a:gd name="T69" fmla="*/ 1 h 425"/>
                  <a:gd name="T70" fmla="*/ 0 w 639"/>
                  <a:gd name="T71" fmla="*/ 1 h 425"/>
                  <a:gd name="T72" fmla="*/ 0 w 639"/>
                  <a:gd name="T73" fmla="*/ 1 h 425"/>
                  <a:gd name="T74" fmla="*/ 0 w 639"/>
                  <a:gd name="T75" fmla="*/ 0 h 425"/>
                  <a:gd name="T76" fmla="*/ 0 w 639"/>
                  <a:gd name="T77" fmla="*/ 1 h 425"/>
                  <a:gd name="T78" fmla="*/ 0 w 639"/>
                  <a:gd name="T79" fmla="*/ 1 h 425"/>
                  <a:gd name="T80" fmla="*/ 0 w 639"/>
                  <a:gd name="T81" fmla="*/ 0 h 425"/>
                  <a:gd name="T82" fmla="*/ 1 w 639"/>
                  <a:gd name="T83" fmla="*/ 0 h 425"/>
                  <a:gd name="T84" fmla="*/ 0 w 639"/>
                  <a:gd name="T85" fmla="*/ 0 h 425"/>
                  <a:gd name="T86" fmla="*/ 0 w 639"/>
                  <a:gd name="T87" fmla="*/ 1 h 425"/>
                  <a:gd name="T88" fmla="*/ 1 w 639"/>
                  <a:gd name="T89" fmla="*/ 0 h 425"/>
                  <a:gd name="T90" fmla="*/ 1 w 639"/>
                  <a:gd name="T91" fmla="*/ 0 h 425"/>
                  <a:gd name="T92" fmla="*/ 1 w 639"/>
                  <a:gd name="T93" fmla="*/ 0 h 425"/>
                  <a:gd name="T94" fmla="*/ 1 w 639"/>
                  <a:gd name="T95" fmla="*/ 0 h 425"/>
                  <a:gd name="T96" fmla="*/ 2 w 639"/>
                  <a:gd name="T97" fmla="*/ 0 h 425"/>
                  <a:gd name="T98" fmla="*/ 2 w 639"/>
                  <a:gd name="T99" fmla="*/ 0 h 425"/>
                  <a:gd name="T100" fmla="*/ 3 w 639"/>
                  <a:gd name="T101" fmla="*/ 0 h 425"/>
                  <a:gd name="T102" fmla="*/ 3 w 639"/>
                  <a:gd name="T103" fmla="*/ 0 h 425"/>
                  <a:gd name="T104" fmla="*/ 3 w 639"/>
                  <a:gd name="T105" fmla="*/ 0 h 425"/>
                  <a:gd name="T106" fmla="*/ 2 w 639"/>
                  <a:gd name="T107" fmla="*/ 0 h 425"/>
                  <a:gd name="T108" fmla="*/ 2 w 639"/>
                  <a:gd name="T109" fmla="*/ 0 h 425"/>
                  <a:gd name="T110" fmla="*/ 1 w 639"/>
                  <a:gd name="T111" fmla="*/ 0 h 425"/>
                  <a:gd name="T112" fmla="*/ 3 w 639"/>
                  <a:gd name="T113" fmla="*/ 0 h 42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639" h="425">
                    <a:moveTo>
                      <a:pt x="635" y="82"/>
                    </a:moveTo>
                    <a:lnTo>
                      <a:pt x="638" y="106"/>
                    </a:lnTo>
                    <a:lnTo>
                      <a:pt x="639" y="127"/>
                    </a:lnTo>
                    <a:lnTo>
                      <a:pt x="638" y="138"/>
                    </a:lnTo>
                    <a:lnTo>
                      <a:pt x="638" y="147"/>
                    </a:lnTo>
                    <a:lnTo>
                      <a:pt x="637" y="156"/>
                    </a:lnTo>
                    <a:lnTo>
                      <a:pt x="635" y="165"/>
                    </a:lnTo>
                    <a:lnTo>
                      <a:pt x="633" y="175"/>
                    </a:lnTo>
                    <a:lnTo>
                      <a:pt x="630" y="183"/>
                    </a:lnTo>
                    <a:lnTo>
                      <a:pt x="625" y="191"/>
                    </a:lnTo>
                    <a:lnTo>
                      <a:pt x="621" y="199"/>
                    </a:lnTo>
                    <a:lnTo>
                      <a:pt x="616" y="207"/>
                    </a:lnTo>
                    <a:lnTo>
                      <a:pt x="610" y="214"/>
                    </a:lnTo>
                    <a:lnTo>
                      <a:pt x="604" y="221"/>
                    </a:lnTo>
                    <a:lnTo>
                      <a:pt x="596" y="227"/>
                    </a:lnTo>
                    <a:lnTo>
                      <a:pt x="572" y="198"/>
                    </a:lnTo>
                    <a:lnTo>
                      <a:pt x="577" y="193"/>
                    </a:lnTo>
                    <a:lnTo>
                      <a:pt x="582" y="188"/>
                    </a:lnTo>
                    <a:lnTo>
                      <a:pt x="586" y="183"/>
                    </a:lnTo>
                    <a:lnTo>
                      <a:pt x="589" y="178"/>
                    </a:lnTo>
                    <a:lnTo>
                      <a:pt x="592" y="172"/>
                    </a:lnTo>
                    <a:lnTo>
                      <a:pt x="595" y="165"/>
                    </a:lnTo>
                    <a:lnTo>
                      <a:pt x="597" y="159"/>
                    </a:lnTo>
                    <a:lnTo>
                      <a:pt x="599" y="153"/>
                    </a:lnTo>
                    <a:lnTo>
                      <a:pt x="601" y="139"/>
                    </a:lnTo>
                    <a:lnTo>
                      <a:pt x="601" y="122"/>
                    </a:lnTo>
                    <a:lnTo>
                      <a:pt x="600" y="106"/>
                    </a:lnTo>
                    <a:lnTo>
                      <a:pt x="598" y="87"/>
                    </a:lnTo>
                    <a:lnTo>
                      <a:pt x="635" y="82"/>
                    </a:lnTo>
                    <a:close/>
                    <a:moveTo>
                      <a:pt x="596" y="227"/>
                    </a:moveTo>
                    <a:lnTo>
                      <a:pt x="588" y="233"/>
                    </a:lnTo>
                    <a:lnTo>
                      <a:pt x="579" y="238"/>
                    </a:lnTo>
                    <a:lnTo>
                      <a:pt x="570" y="244"/>
                    </a:lnTo>
                    <a:lnTo>
                      <a:pt x="560" y="249"/>
                    </a:lnTo>
                    <a:lnTo>
                      <a:pt x="549" y="253"/>
                    </a:lnTo>
                    <a:lnTo>
                      <a:pt x="537" y="257"/>
                    </a:lnTo>
                    <a:lnTo>
                      <a:pt x="524" y="261"/>
                    </a:lnTo>
                    <a:lnTo>
                      <a:pt x="510" y="265"/>
                    </a:lnTo>
                    <a:lnTo>
                      <a:pt x="479" y="271"/>
                    </a:lnTo>
                    <a:lnTo>
                      <a:pt x="443" y="277"/>
                    </a:lnTo>
                    <a:lnTo>
                      <a:pt x="403" y="281"/>
                    </a:lnTo>
                    <a:lnTo>
                      <a:pt x="359" y="285"/>
                    </a:lnTo>
                    <a:lnTo>
                      <a:pt x="357" y="247"/>
                    </a:lnTo>
                    <a:lnTo>
                      <a:pt x="398" y="244"/>
                    </a:lnTo>
                    <a:lnTo>
                      <a:pt x="435" y="239"/>
                    </a:lnTo>
                    <a:lnTo>
                      <a:pt x="468" y="235"/>
                    </a:lnTo>
                    <a:lnTo>
                      <a:pt x="497" y="229"/>
                    </a:lnTo>
                    <a:lnTo>
                      <a:pt x="520" y="223"/>
                    </a:lnTo>
                    <a:lnTo>
                      <a:pt x="541" y="216"/>
                    </a:lnTo>
                    <a:lnTo>
                      <a:pt x="550" y="212"/>
                    </a:lnTo>
                    <a:lnTo>
                      <a:pt x="559" y="208"/>
                    </a:lnTo>
                    <a:lnTo>
                      <a:pt x="566" y="202"/>
                    </a:lnTo>
                    <a:lnTo>
                      <a:pt x="572" y="198"/>
                    </a:lnTo>
                    <a:lnTo>
                      <a:pt x="596" y="227"/>
                    </a:lnTo>
                    <a:close/>
                    <a:moveTo>
                      <a:pt x="359" y="285"/>
                    </a:moveTo>
                    <a:lnTo>
                      <a:pt x="360" y="285"/>
                    </a:lnTo>
                    <a:lnTo>
                      <a:pt x="359" y="285"/>
                    </a:lnTo>
                    <a:lnTo>
                      <a:pt x="358" y="265"/>
                    </a:lnTo>
                    <a:lnTo>
                      <a:pt x="359" y="285"/>
                    </a:lnTo>
                    <a:close/>
                    <a:moveTo>
                      <a:pt x="359" y="285"/>
                    </a:moveTo>
                    <a:lnTo>
                      <a:pt x="334" y="286"/>
                    </a:lnTo>
                    <a:lnTo>
                      <a:pt x="312" y="289"/>
                    </a:lnTo>
                    <a:lnTo>
                      <a:pt x="293" y="292"/>
                    </a:lnTo>
                    <a:lnTo>
                      <a:pt x="275" y="295"/>
                    </a:lnTo>
                    <a:lnTo>
                      <a:pt x="260" y="300"/>
                    </a:lnTo>
                    <a:lnTo>
                      <a:pt x="247" y="304"/>
                    </a:lnTo>
                    <a:lnTo>
                      <a:pt x="234" y="310"/>
                    </a:lnTo>
                    <a:lnTo>
                      <a:pt x="224" y="316"/>
                    </a:lnTo>
                    <a:lnTo>
                      <a:pt x="214" y="322"/>
                    </a:lnTo>
                    <a:lnTo>
                      <a:pt x="205" y="328"/>
                    </a:lnTo>
                    <a:lnTo>
                      <a:pt x="198" y="335"/>
                    </a:lnTo>
                    <a:lnTo>
                      <a:pt x="192" y="341"/>
                    </a:lnTo>
                    <a:lnTo>
                      <a:pt x="181" y="355"/>
                    </a:lnTo>
                    <a:lnTo>
                      <a:pt x="171" y="368"/>
                    </a:lnTo>
                    <a:lnTo>
                      <a:pt x="141" y="348"/>
                    </a:lnTo>
                    <a:lnTo>
                      <a:pt x="152" y="331"/>
                    </a:lnTo>
                    <a:lnTo>
                      <a:pt x="164" y="316"/>
                    </a:lnTo>
                    <a:lnTo>
                      <a:pt x="172" y="307"/>
                    </a:lnTo>
                    <a:lnTo>
                      <a:pt x="181" y="299"/>
                    </a:lnTo>
                    <a:lnTo>
                      <a:pt x="191" y="292"/>
                    </a:lnTo>
                    <a:lnTo>
                      <a:pt x="201" y="284"/>
                    </a:lnTo>
                    <a:lnTo>
                      <a:pt x="215" y="278"/>
                    </a:lnTo>
                    <a:lnTo>
                      <a:pt x="228" y="270"/>
                    </a:lnTo>
                    <a:lnTo>
                      <a:pt x="245" y="265"/>
                    </a:lnTo>
                    <a:lnTo>
                      <a:pt x="262" y="260"/>
                    </a:lnTo>
                    <a:lnTo>
                      <a:pt x="283" y="255"/>
                    </a:lnTo>
                    <a:lnTo>
                      <a:pt x="304" y="252"/>
                    </a:lnTo>
                    <a:lnTo>
                      <a:pt x="330" y="249"/>
                    </a:lnTo>
                    <a:lnTo>
                      <a:pt x="357" y="247"/>
                    </a:lnTo>
                    <a:lnTo>
                      <a:pt x="359" y="285"/>
                    </a:lnTo>
                    <a:close/>
                    <a:moveTo>
                      <a:pt x="171" y="368"/>
                    </a:moveTo>
                    <a:lnTo>
                      <a:pt x="164" y="379"/>
                    </a:lnTo>
                    <a:lnTo>
                      <a:pt x="156" y="390"/>
                    </a:lnTo>
                    <a:lnTo>
                      <a:pt x="148" y="400"/>
                    </a:lnTo>
                    <a:lnTo>
                      <a:pt x="137" y="408"/>
                    </a:lnTo>
                    <a:lnTo>
                      <a:pt x="132" y="412"/>
                    </a:lnTo>
                    <a:lnTo>
                      <a:pt x="126" y="415"/>
                    </a:lnTo>
                    <a:lnTo>
                      <a:pt x="120" y="418"/>
                    </a:lnTo>
                    <a:lnTo>
                      <a:pt x="113" y="421"/>
                    </a:lnTo>
                    <a:lnTo>
                      <a:pt x="105" y="423"/>
                    </a:lnTo>
                    <a:lnTo>
                      <a:pt x="96" y="424"/>
                    </a:lnTo>
                    <a:lnTo>
                      <a:pt x="87" y="425"/>
                    </a:lnTo>
                    <a:lnTo>
                      <a:pt x="77" y="425"/>
                    </a:lnTo>
                    <a:lnTo>
                      <a:pt x="77" y="388"/>
                    </a:lnTo>
                    <a:lnTo>
                      <a:pt x="90" y="387"/>
                    </a:lnTo>
                    <a:lnTo>
                      <a:pt x="100" y="384"/>
                    </a:lnTo>
                    <a:lnTo>
                      <a:pt x="110" y="380"/>
                    </a:lnTo>
                    <a:lnTo>
                      <a:pt x="117" y="375"/>
                    </a:lnTo>
                    <a:lnTo>
                      <a:pt x="124" y="369"/>
                    </a:lnTo>
                    <a:lnTo>
                      <a:pt x="129" y="363"/>
                    </a:lnTo>
                    <a:lnTo>
                      <a:pt x="135" y="356"/>
                    </a:lnTo>
                    <a:lnTo>
                      <a:pt x="141" y="348"/>
                    </a:lnTo>
                    <a:lnTo>
                      <a:pt x="171" y="368"/>
                    </a:lnTo>
                    <a:close/>
                    <a:moveTo>
                      <a:pt x="77" y="425"/>
                    </a:moveTo>
                    <a:lnTo>
                      <a:pt x="56" y="425"/>
                    </a:lnTo>
                    <a:lnTo>
                      <a:pt x="40" y="424"/>
                    </a:lnTo>
                    <a:lnTo>
                      <a:pt x="26" y="422"/>
                    </a:lnTo>
                    <a:lnTo>
                      <a:pt x="16" y="420"/>
                    </a:lnTo>
                    <a:lnTo>
                      <a:pt x="12" y="418"/>
                    </a:lnTo>
                    <a:lnTo>
                      <a:pt x="9" y="415"/>
                    </a:lnTo>
                    <a:lnTo>
                      <a:pt x="6" y="413"/>
                    </a:lnTo>
                    <a:lnTo>
                      <a:pt x="4" y="411"/>
                    </a:lnTo>
                    <a:lnTo>
                      <a:pt x="2" y="408"/>
                    </a:lnTo>
                    <a:lnTo>
                      <a:pt x="1" y="405"/>
                    </a:lnTo>
                    <a:lnTo>
                      <a:pt x="1" y="401"/>
                    </a:lnTo>
                    <a:lnTo>
                      <a:pt x="0" y="397"/>
                    </a:lnTo>
                    <a:lnTo>
                      <a:pt x="38" y="397"/>
                    </a:lnTo>
                    <a:lnTo>
                      <a:pt x="38" y="399"/>
                    </a:lnTo>
                    <a:lnTo>
                      <a:pt x="39" y="399"/>
                    </a:lnTo>
                    <a:lnTo>
                      <a:pt x="40" y="399"/>
                    </a:lnTo>
                    <a:lnTo>
                      <a:pt x="42" y="398"/>
                    </a:lnTo>
                    <a:lnTo>
                      <a:pt x="46" y="395"/>
                    </a:lnTo>
                    <a:lnTo>
                      <a:pt x="51" y="393"/>
                    </a:lnTo>
                    <a:lnTo>
                      <a:pt x="58" y="390"/>
                    </a:lnTo>
                    <a:lnTo>
                      <a:pt x="66" y="388"/>
                    </a:lnTo>
                    <a:lnTo>
                      <a:pt x="77" y="388"/>
                    </a:lnTo>
                    <a:lnTo>
                      <a:pt x="77" y="425"/>
                    </a:lnTo>
                    <a:close/>
                    <a:moveTo>
                      <a:pt x="0" y="397"/>
                    </a:moveTo>
                    <a:lnTo>
                      <a:pt x="1" y="392"/>
                    </a:lnTo>
                    <a:lnTo>
                      <a:pt x="3" y="386"/>
                    </a:lnTo>
                    <a:lnTo>
                      <a:pt x="5" y="380"/>
                    </a:lnTo>
                    <a:lnTo>
                      <a:pt x="8" y="375"/>
                    </a:lnTo>
                    <a:lnTo>
                      <a:pt x="41" y="394"/>
                    </a:lnTo>
                    <a:lnTo>
                      <a:pt x="39" y="396"/>
                    </a:lnTo>
                    <a:lnTo>
                      <a:pt x="38" y="397"/>
                    </a:lnTo>
                    <a:lnTo>
                      <a:pt x="0" y="397"/>
                    </a:lnTo>
                    <a:close/>
                    <a:moveTo>
                      <a:pt x="8" y="375"/>
                    </a:moveTo>
                    <a:lnTo>
                      <a:pt x="14" y="364"/>
                    </a:lnTo>
                    <a:lnTo>
                      <a:pt x="19" y="350"/>
                    </a:lnTo>
                    <a:lnTo>
                      <a:pt x="21" y="340"/>
                    </a:lnTo>
                    <a:lnTo>
                      <a:pt x="21" y="331"/>
                    </a:lnTo>
                    <a:lnTo>
                      <a:pt x="21" y="320"/>
                    </a:lnTo>
                    <a:lnTo>
                      <a:pt x="18" y="307"/>
                    </a:lnTo>
                    <a:lnTo>
                      <a:pt x="54" y="297"/>
                    </a:lnTo>
                    <a:lnTo>
                      <a:pt x="56" y="306"/>
                    </a:lnTo>
                    <a:lnTo>
                      <a:pt x="58" y="315"/>
                    </a:lnTo>
                    <a:lnTo>
                      <a:pt x="59" y="323"/>
                    </a:lnTo>
                    <a:lnTo>
                      <a:pt x="59" y="331"/>
                    </a:lnTo>
                    <a:lnTo>
                      <a:pt x="59" y="345"/>
                    </a:lnTo>
                    <a:lnTo>
                      <a:pt x="56" y="358"/>
                    </a:lnTo>
                    <a:lnTo>
                      <a:pt x="53" y="368"/>
                    </a:lnTo>
                    <a:lnTo>
                      <a:pt x="49" y="378"/>
                    </a:lnTo>
                    <a:lnTo>
                      <a:pt x="45" y="387"/>
                    </a:lnTo>
                    <a:lnTo>
                      <a:pt x="41" y="394"/>
                    </a:lnTo>
                    <a:lnTo>
                      <a:pt x="8" y="375"/>
                    </a:lnTo>
                    <a:close/>
                    <a:moveTo>
                      <a:pt x="54" y="297"/>
                    </a:moveTo>
                    <a:lnTo>
                      <a:pt x="55" y="300"/>
                    </a:lnTo>
                    <a:lnTo>
                      <a:pt x="54" y="297"/>
                    </a:lnTo>
                    <a:lnTo>
                      <a:pt x="37" y="302"/>
                    </a:lnTo>
                    <a:lnTo>
                      <a:pt x="54" y="297"/>
                    </a:lnTo>
                    <a:close/>
                    <a:moveTo>
                      <a:pt x="18" y="307"/>
                    </a:moveTo>
                    <a:lnTo>
                      <a:pt x="14" y="291"/>
                    </a:lnTo>
                    <a:lnTo>
                      <a:pt x="11" y="271"/>
                    </a:lnTo>
                    <a:lnTo>
                      <a:pt x="9" y="252"/>
                    </a:lnTo>
                    <a:lnTo>
                      <a:pt x="9" y="230"/>
                    </a:lnTo>
                    <a:lnTo>
                      <a:pt x="46" y="230"/>
                    </a:lnTo>
                    <a:lnTo>
                      <a:pt x="47" y="249"/>
                    </a:lnTo>
                    <a:lnTo>
                      <a:pt x="48" y="266"/>
                    </a:lnTo>
                    <a:lnTo>
                      <a:pt x="51" y="283"/>
                    </a:lnTo>
                    <a:lnTo>
                      <a:pt x="54" y="297"/>
                    </a:lnTo>
                    <a:lnTo>
                      <a:pt x="18" y="307"/>
                    </a:lnTo>
                    <a:close/>
                    <a:moveTo>
                      <a:pt x="9" y="230"/>
                    </a:moveTo>
                    <a:lnTo>
                      <a:pt x="9" y="214"/>
                    </a:lnTo>
                    <a:lnTo>
                      <a:pt x="10" y="197"/>
                    </a:lnTo>
                    <a:lnTo>
                      <a:pt x="12" y="180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0"/>
                    </a:lnTo>
                    <a:lnTo>
                      <a:pt x="28" y="114"/>
                    </a:lnTo>
                    <a:lnTo>
                      <a:pt x="35" y="98"/>
                    </a:lnTo>
                    <a:lnTo>
                      <a:pt x="68" y="114"/>
                    </a:lnTo>
                    <a:lnTo>
                      <a:pt x="63" y="127"/>
                    </a:lnTo>
                    <a:lnTo>
                      <a:pt x="58" y="142"/>
                    </a:lnTo>
                    <a:lnTo>
                      <a:pt x="54" y="156"/>
                    </a:lnTo>
                    <a:lnTo>
                      <a:pt x="51" y="170"/>
                    </a:lnTo>
                    <a:lnTo>
                      <a:pt x="49" y="186"/>
                    </a:lnTo>
                    <a:lnTo>
                      <a:pt x="47" y="200"/>
                    </a:lnTo>
                    <a:lnTo>
                      <a:pt x="46" y="216"/>
                    </a:lnTo>
                    <a:lnTo>
                      <a:pt x="46" y="230"/>
                    </a:lnTo>
                    <a:lnTo>
                      <a:pt x="9" y="230"/>
                    </a:lnTo>
                    <a:close/>
                    <a:moveTo>
                      <a:pt x="35" y="98"/>
                    </a:moveTo>
                    <a:lnTo>
                      <a:pt x="42" y="83"/>
                    </a:lnTo>
                    <a:lnTo>
                      <a:pt x="51" y="68"/>
                    </a:lnTo>
                    <a:lnTo>
                      <a:pt x="60" y="54"/>
                    </a:lnTo>
                    <a:lnTo>
                      <a:pt x="72" y="42"/>
                    </a:lnTo>
                    <a:lnTo>
                      <a:pt x="84" y="32"/>
                    </a:lnTo>
                    <a:lnTo>
                      <a:pt x="97" y="21"/>
                    </a:lnTo>
                    <a:lnTo>
                      <a:pt x="105" y="18"/>
                    </a:lnTo>
                    <a:lnTo>
                      <a:pt x="112" y="14"/>
                    </a:lnTo>
                    <a:lnTo>
                      <a:pt x="120" y="11"/>
                    </a:lnTo>
                    <a:lnTo>
                      <a:pt x="127" y="8"/>
                    </a:lnTo>
                    <a:lnTo>
                      <a:pt x="138" y="44"/>
                    </a:lnTo>
                    <a:lnTo>
                      <a:pt x="126" y="49"/>
                    </a:lnTo>
                    <a:lnTo>
                      <a:pt x="116" y="54"/>
                    </a:lnTo>
                    <a:lnTo>
                      <a:pt x="106" y="61"/>
                    </a:lnTo>
                    <a:lnTo>
                      <a:pt x="97" y="70"/>
                    </a:lnTo>
                    <a:lnTo>
                      <a:pt x="89" y="80"/>
                    </a:lnTo>
                    <a:lnTo>
                      <a:pt x="81" y="90"/>
                    </a:lnTo>
                    <a:lnTo>
                      <a:pt x="75" y="102"/>
                    </a:lnTo>
                    <a:lnTo>
                      <a:pt x="68" y="114"/>
                    </a:lnTo>
                    <a:lnTo>
                      <a:pt x="35" y="98"/>
                    </a:lnTo>
                    <a:close/>
                    <a:moveTo>
                      <a:pt x="127" y="8"/>
                    </a:moveTo>
                    <a:lnTo>
                      <a:pt x="136" y="6"/>
                    </a:lnTo>
                    <a:lnTo>
                      <a:pt x="146" y="5"/>
                    </a:lnTo>
                    <a:lnTo>
                      <a:pt x="156" y="4"/>
                    </a:lnTo>
                    <a:lnTo>
                      <a:pt x="165" y="3"/>
                    </a:lnTo>
                    <a:lnTo>
                      <a:pt x="165" y="41"/>
                    </a:lnTo>
                    <a:lnTo>
                      <a:pt x="151" y="42"/>
                    </a:lnTo>
                    <a:lnTo>
                      <a:pt x="138" y="44"/>
                    </a:lnTo>
                    <a:lnTo>
                      <a:pt x="127" y="8"/>
                    </a:lnTo>
                    <a:close/>
                    <a:moveTo>
                      <a:pt x="165" y="3"/>
                    </a:moveTo>
                    <a:lnTo>
                      <a:pt x="182" y="3"/>
                    </a:lnTo>
                    <a:lnTo>
                      <a:pt x="200" y="3"/>
                    </a:lnTo>
                    <a:lnTo>
                      <a:pt x="221" y="2"/>
                    </a:lnTo>
                    <a:lnTo>
                      <a:pt x="241" y="2"/>
                    </a:lnTo>
                    <a:lnTo>
                      <a:pt x="242" y="39"/>
                    </a:lnTo>
                    <a:lnTo>
                      <a:pt x="221" y="40"/>
                    </a:lnTo>
                    <a:lnTo>
                      <a:pt x="201" y="40"/>
                    </a:lnTo>
                    <a:lnTo>
                      <a:pt x="183" y="41"/>
                    </a:lnTo>
                    <a:lnTo>
                      <a:pt x="165" y="41"/>
                    </a:lnTo>
                    <a:lnTo>
                      <a:pt x="165" y="3"/>
                    </a:lnTo>
                    <a:close/>
                    <a:moveTo>
                      <a:pt x="241" y="2"/>
                    </a:moveTo>
                    <a:lnTo>
                      <a:pt x="302" y="0"/>
                    </a:lnTo>
                    <a:lnTo>
                      <a:pt x="365" y="0"/>
                    </a:lnTo>
                    <a:lnTo>
                      <a:pt x="398" y="0"/>
                    </a:lnTo>
                    <a:lnTo>
                      <a:pt x="429" y="2"/>
                    </a:lnTo>
                    <a:lnTo>
                      <a:pt x="460" y="3"/>
                    </a:lnTo>
                    <a:lnTo>
                      <a:pt x="490" y="6"/>
                    </a:lnTo>
                    <a:lnTo>
                      <a:pt x="518" y="10"/>
                    </a:lnTo>
                    <a:lnTo>
                      <a:pt x="544" y="15"/>
                    </a:lnTo>
                    <a:lnTo>
                      <a:pt x="556" y="18"/>
                    </a:lnTo>
                    <a:lnTo>
                      <a:pt x="568" y="22"/>
                    </a:lnTo>
                    <a:lnTo>
                      <a:pt x="578" y="26"/>
                    </a:lnTo>
                    <a:lnTo>
                      <a:pt x="588" y="31"/>
                    </a:lnTo>
                    <a:lnTo>
                      <a:pt x="598" y="35"/>
                    </a:lnTo>
                    <a:lnTo>
                      <a:pt x="606" y="41"/>
                    </a:lnTo>
                    <a:lnTo>
                      <a:pt x="613" y="46"/>
                    </a:lnTo>
                    <a:lnTo>
                      <a:pt x="620" y="52"/>
                    </a:lnTo>
                    <a:lnTo>
                      <a:pt x="625" y="58"/>
                    </a:lnTo>
                    <a:lnTo>
                      <a:pt x="630" y="66"/>
                    </a:lnTo>
                    <a:lnTo>
                      <a:pt x="633" y="74"/>
                    </a:lnTo>
                    <a:lnTo>
                      <a:pt x="635" y="82"/>
                    </a:lnTo>
                    <a:lnTo>
                      <a:pt x="598" y="88"/>
                    </a:lnTo>
                    <a:lnTo>
                      <a:pt x="597" y="82"/>
                    </a:lnTo>
                    <a:lnTo>
                      <a:pt x="594" y="78"/>
                    </a:lnTo>
                    <a:lnTo>
                      <a:pt x="590" y="73"/>
                    </a:lnTo>
                    <a:lnTo>
                      <a:pt x="585" y="69"/>
                    </a:lnTo>
                    <a:lnTo>
                      <a:pt x="580" y="64"/>
                    </a:lnTo>
                    <a:lnTo>
                      <a:pt x="573" y="61"/>
                    </a:lnTo>
                    <a:lnTo>
                      <a:pt x="566" y="58"/>
                    </a:lnTo>
                    <a:lnTo>
                      <a:pt x="557" y="55"/>
                    </a:lnTo>
                    <a:lnTo>
                      <a:pt x="539" y="50"/>
                    </a:lnTo>
                    <a:lnTo>
                      <a:pt x="518" y="46"/>
                    </a:lnTo>
                    <a:lnTo>
                      <a:pt x="495" y="43"/>
                    </a:lnTo>
                    <a:lnTo>
                      <a:pt x="469" y="41"/>
                    </a:lnTo>
                    <a:lnTo>
                      <a:pt x="442" y="39"/>
                    </a:lnTo>
                    <a:lnTo>
                      <a:pt x="413" y="38"/>
                    </a:lnTo>
                    <a:lnTo>
                      <a:pt x="385" y="37"/>
                    </a:lnTo>
                    <a:lnTo>
                      <a:pt x="356" y="37"/>
                    </a:lnTo>
                    <a:lnTo>
                      <a:pt x="297" y="38"/>
                    </a:lnTo>
                    <a:lnTo>
                      <a:pt x="242" y="39"/>
                    </a:lnTo>
                    <a:lnTo>
                      <a:pt x="241" y="2"/>
                    </a:lnTo>
                    <a:close/>
                    <a:moveTo>
                      <a:pt x="635" y="82"/>
                    </a:moveTo>
                    <a:lnTo>
                      <a:pt x="635" y="81"/>
                    </a:lnTo>
                    <a:lnTo>
                      <a:pt x="635" y="82"/>
                    </a:lnTo>
                    <a:lnTo>
                      <a:pt x="616" y="85"/>
                    </a:lnTo>
                    <a:lnTo>
                      <a:pt x="635" y="8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95" name="Freeform 2315">
                <a:extLst>
                  <a:ext uri="{FF2B5EF4-FFF2-40B4-BE49-F238E27FC236}">
                    <a16:creationId xmlns:a16="http://schemas.microsoft.com/office/drawing/2014/main" id="{4E990287-0AC2-41D8-B3C9-0A4BC9DE0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2" y="3357"/>
                <a:ext cx="54" cy="24"/>
              </a:xfrm>
              <a:custGeom>
                <a:avLst/>
                <a:gdLst>
                  <a:gd name="T0" fmla="*/ 3 w 817"/>
                  <a:gd name="T1" fmla="*/ 1 h 360"/>
                  <a:gd name="T2" fmla="*/ 3 w 817"/>
                  <a:gd name="T3" fmla="*/ 1 h 360"/>
                  <a:gd name="T4" fmla="*/ 3 w 817"/>
                  <a:gd name="T5" fmla="*/ 1 h 360"/>
                  <a:gd name="T6" fmla="*/ 3 w 817"/>
                  <a:gd name="T7" fmla="*/ 1 h 360"/>
                  <a:gd name="T8" fmla="*/ 3 w 817"/>
                  <a:gd name="T9" fmla="*/ 1 h 360"/>
                  <a:gd name="T10" fmla="*/ 3 w 817"/>
                  <a:gd name="T11" fmla="*/ 1 h 360"/>
                  <a:gd name="T12" fmla="*/ 3 w 817"/>
                  <a:gd name="T13" fmla="*/ 1 h 360"/>
                  <a:gd name="T14" fmla="*/ 3 w 817"/>
                  <a:gd name="T15" fmla="*/ 1 h 360"/>
                  <a:gd name="T16" fmla="*/ 3 w 817"/>
                  <a:gd name="T17" fmla="*/ 1 h 360"/>
                  <a:gd name="T18" fmla="*/ 3 w 817"/>
                  <a:gd name="T19" fmla="*/ 1 h 360"/>
                  <a:gd name="T20" fmla="*/ 3 w 817"/>
                  <a:gd name="T21" fmla="*/ 1 h 360"/>
                  <a:gd name="T22" fmla="*/ 3 w 817"/>
                  <a:gd name="T23" fmla="*/ 1 h 360"/>
                  <a:gd name="T24" fmla="*/ 3 w 817"/>
                  <a:gd name="T25" fmla="*/ 1 h 360"/>
                  <a:gd name="T26" fmla="*/ 2 w 817"/>
                  <a:gd name="T27" fmla="*/ 1 h 360"/>
                  <a:gd name="T28" fmla="*/ 2 w 817"/>
                  <a:gd name="T29" fmla="*/ 1 h 360"/>
                  <a:gd name="T30" fmla="*/ 2 w 817"/>
                  <a:gd name="T31" fmla="*/ 1 h 360"/>
                  <a:gd name="T32" fmla="*/ 2 w 817"/>
                  <a:gd name="T33" fmla="*/ 1 h 360"/>
                  <a:gd name="T34" fmla="*/ 2 w 817"/>
                  <a:gd name="T35" fmla="*/ 1 h 360"/>
                  <a:gd name="T36" fmla="*/ 2 w 817"/>
                  <a:gd name="T37" fmla="*/ 1 h 360"/>
                  <a:gd name="T38" fmla="*/ 2 w 817"/>
                  <a:gd name="T39" fmla="*/ 1 h 360"/>
                  <a:gd name="T40" fmla="*/ 2 w 817"/>
                  <a:gd name="T41" fmla="*/ 1 h 360"/>
                  <a:gd name="T42" fmla="*/ 2 w 817"/>
                  <a:gd name="T43" fmla="*/ 2 h 360"/>
                  <a:gd name="T44" fmla="*/ 1 w 817"/>
                  <a:gd name="T45" fmla="*/ 2 h 360"/>
                  <a:gd name="T46" fmla="*/ 1 w 817"/>
                  <a:gd name="T47" fmla="*/ 2 h 360"/>
                  <a:gd name="T48" fmla="*/ 1 w 817"/>
                  <a:gd name="T49" fmla="*/ 2 h 360"/>
                  <a:gd name="T50" fmla="*/ 1 w 817"/>
                  <a:gd name="T51" fmla="*/ 2 h 360"/>
                  <a:gd name="T52" fmla="*/ 1 w 817"/>
                  <a:gd name="T53" fmla="*/ 2 h 360"/>
                  <a:gd name="T54" fmla="*/ 1 w 817"/>
                  <a:gd name="T55" fmla="*/ 2 h 360"/>
                  <a:gd name="T56" fmla="*/ 1 w 817"/>
                  <a:gd name="T57" fmla="*/ 1 h 360"/>
                  <a:gd name="T58" fmla="*/ 1 w 817"/>
                  <a:gd name="T59" fmla="*/ 1 h 360"/>
                  <a:gd name="T60" fmla="*/ 1 w 817"/>
                  <a:gd name="T61" fmla="*/ 1 h 360"/>
                  <a:gd name="T62" fmla="*/ 0 w 817"/>
                  <a:gd name="T63" fmla="*/ 1 h 360"/>
                  <a:gd name="T64" fmla="*/ 0 w 817"/>
                  <a:gd name="T65" fmla="*/ 1 h 360"/>
                  <a:gd name="T66" fmla="*/ 0 w 817"/>
                  <a:gd name="T67" fmla="*/ 1 h 360"/>
                  <a:gd name="T68" fmla="*/ 0 w 817"/>
                  <a:gd name="T69" fmla="*/ 1 h 360"/>
                  <a:gd name="T70" fmla="*/ 0 w 817"/>
                  <a:gd name="T71" fmla="*/ 1 h 360"/>
                  <a:gd name="T72" fmla="*/ 0 w 817"/>
                  <a:gd name="T73" fmla="*/ 1 h 360"/>
                  <a:gd name="T74" fmla="*/ 0 w 817"/>
                  <a:gd name="T75" fmla="*/ 1 h 360"/>
                  <a:gd name="T76" fmla="*/ 0 w 817"/>
                  <a:gd name="T77" fmla="*/ 1 h 360"/>
                  <a:gd name="T78" fmla="*/ 0 w 817"/>
                  <a:gd name="T79" fmla="*/ 1 h 360"/>
                  <a:gd name="T80" fmla="*/ 0 w 817"/>
                  <a:gd name="T81" fmla="*/ 1 h 360"/>
                  <a:gd name="T82" fmla="*/ 0 w 817"/>
                  <a:gd name="T83" fmla="*/ 0 h 360"/>
                  <a:gd name="T84" fmla="*/ 0 w 817"/>
                  <a:gd name="T85" fmla="*/ 0 h 360"/>
                  <a:gd name="T86" fmla="*/ 0 w 817"/>
                  <a:gd name="T87" fmla="*/ 0 h 360"/>
                  <a:gd name="T88" fmla="*/ 0 w 817"/>
                  <a:gd name="T89" fmla="*/ 0 h 360"/>
                  <a:gd name="T90" fmla="*/ 1 w 817"/>
                  <a:gd name="T91" fmla="*/ 0 h 360"/>
                  <a:gd name="T92" fmla="*/ 1 w 817"/>
                  <a:gd name="T93" fmla="*/ 0 h 360"/>
                  <a:gd name="T94" fmla="*/ 1 w 817"/>
                  <a:gd name="T95" fmla="*/ 0 h 360"/>
                  <a:gd name="T96" fmla="*/ 1 w 817"/>
                  <a:gd name="T97" fmla="*/ 0 h 360"/>
                  <a:gd name="T98" fmla="*/ 2 w 817"/>
                  <a:gd name="T99" fmla="*/ 0 h 360"/>
                  <a:gd name="T100" fmla="*/ 2 w 817"/>
                  <a:gd name="T101" fmla="*/ 0 h 360"/>
                  <a:gd name="T102" fmla="*/ 2 w 817"/>
                  <a:gd name="T103" fmla="*/ 0 h 360"/>
                  <a:gd name="T104" fmla="*/ 2 w 817"/>
                  <a:gd name="T105" fmla="*/ 0 h 360"/>
                  <a:gd name="T106" fmla="*/ 2 w 817"/>
                  <a:gd name="T107" fmla="*/ 0 h 360"/>
                  <a:gd name="T108" fmla="*/ 2 w 817"/>
                  <a:gd name="T109" fmla="*/ 0 h 360"/>
                  <a:gd name="T110" fmla="*/ 3 w 817"/>
                  <a:gd name="T111" fmla="*/ 0 h 360"/>
                  <a:gd name="T112" fmla="*/ 3 w 817"/>
                  <a:gd name="T113" fmla="*/ 0 h 360"/>
                  <a:gd name="T114" fmla="*/ 3 w 817"/>
                  <a:gd name="T115" fmla="*/ 0 h 360"/>
                  <a:gd name="T116" fmla="*/ 3 w 817"/>
                  <a:gd name="T117" fmla="*/ 0 h 360"/>
                  <a:gd name="T118" fmla="*/ 3 w 817"/>
                  <a:gd name="T119" fmla="*/ 1 h 360"/>
                  <a:gd name="T120" fmla="*/ 3 w 817"/>
                  <a:gd name="T121" fmla="*/ 1 h 360"/>
                  <a:gd name="T122" fmla="*/ 4 w 817"/>
                  <a:gd name="T123" fmla="*/ 1 h 36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817" h="360">
                    <a:moveTo>
                      <a:pt x="817" y="177"/>
                    </a:moveTo>
                    <a:lnTo>
                      <a:pt x="789" y="181"/>
                    </a:lnTo>
                    <a:lnTo>
                      <a:pt x="760" y="186"/>
                    </a:lnTo>
                    <a:lnTo>
                      <a:pt x="746" y="188"/>
                    </a:lnTo>
                    <a:lnTo>
                      <a:pt x="732" y="191"/>
                    </a:lnTo>
                    <a:lnTo>
                      <a:pt x="718" y="195"/>
                    </a:lnTo>
                    <a:lnTo>
                      <a:pt x="705" y="199"/>
                    </a:lnTo>
                    <a:lnTo>
                      <a:pt x="692" y="203"/>
                    </a:lnTo>
                    <a:lnTo>
                      <a:pt x="680" y="210"/>
                    </a:lnTo>
                    <a:lnTo>
                      <a:pt x="669" y="216"/>
                    </a:lnTo>
                    <a:lnTo>
                      <a:pt x="658" y="224"/>
                    </a:lnTo>
                    <a:lnTo>
                      <a:pt x="650" y="232"/>
                    </a:lnTo>
                    <a:lnTo>
                      <a:pt x="642" y="243"/>
                    </a:lnTo>
                    <a:lnTo>
                      <a:pt x="639" y="248"/>
                    </a:lnTo>
                    <a:lnTo>
                      <a:pt x="636" y="253"/>
                    </a:lnTo>
                    <a:lnTo>
                      <a:pt x="634" y="259"/>
                    </a:lnTo>
                    <a:lnTo>
                      <a:pt x="632" y="265"/>
                    </a:lnTo>
                    <a:lnTo>
                      <a:pt x="629" y="272"/>
                    </a:lnTo>
                    <a:lnTo>
                      <a:pt x="627" y="278"/>
                    </a:lnTo>
                    <a:lnTo>
                      <a:pt x="624" y="284"/>
                    </a:lnTo>
                    <a:lnTo>
                      <a:pt x="620" y="289"/>
                    </a:lnTo>
                    <a:lnTo>
                      <a:pt x="616" y="294"/>
                    </a:lnTo>
                    <a:lnTo>
                      <a:pt x="612" y="299"/>
                    </a:lnTo>
                    <a:lnTo>
                      <a:pt x="607" y="303"/>
                    </a:lnTo>
                    <a:lnTo>
                      <a:pt x="602" y="307"/>
                    </a:lnTo>
                    <a:lnTo>
                      <a:pt x="590" y="315"/>
                    </a:lnTo>
                    <a:lnTo>
                      <a:pt x="578" y="320"/>
                    </a:lnTo>
                    <a:lnTo>
                      <a:pt x="564" y="325"/>
                    </a:lnTo>
                    <a:lnTo>
                      <a:pt x="549" y="328"/>
                    </a:lnTo>
                    <a:lnTo>
                      <a:pt x="535" y="331"/>
                    </a:lnTo>
                    <a:lnTo>
                      <a:pt x="518" y="332"/>
                    </a:lnTo>
                    <a:lnTo>
                      <a:pt x="503" y="333"/>
                    </a:lnTo>
                    <a:lnTo>
                      <a:pt x="487" y="333"/>
                    </a:lnTo>
                    <a:lnTo>
                      <a:pt x="472" y="332"/>
                    </a:lnTo>
                    <a:lnTo>
                      <a:pt x="457" y="330"/>
                    </a:lnTo>
                    <a:lnTo>
                      <a:pt x="442" y="328"/>
                    </a:lnTo>
                    <a:lnTo>
                      <a:pt x="429" y="325"/>
                    </a:lnTo>
                    <a:lnTo>
                      <a:pt x="422" y="323"/>
                    </a:lnTo>
                    <a:lnTo>
                      <a:pt x="415" y="323"/>
                    </a:lnTo>
                    <a:lnTo>
                      <a:pt x="408" y="323"/>
                    </a:lnTo>
                    <a:lnTo>
                      <a:pt x="402" y="323"/>
                    </a:lnTo>
                    <a:lnTo>
                      <a:pt x="390" y="325"/>
                    </a:lnTo>
                    <a:lnTo>
                      <a:pt x="377" y="328"/>
                    </a:lnTo>
                    <a:lnTo>
                      <a:pt x="354" y="338"/>
                    </a:lnTo>
                    <a:lnTo>
                      <a:pt x="329" y="350"/>
                    </a:lnTo>
                    <a:lnTo>
                      <a:pt x="317" y="354"/>
                    </a:lnTo>
                    <a:lnTo>
                      <a:pt x="304" y="358"/>
                    </a:lnTo>
                    <a:lnTo>
                      <a:pt x="291" y="360"/>
                    </a:lnTo>
                    <a:lnTo>
                      <a:pt x="276" y="360"/>
                    </a:lnTo>
                    <a:lnTo>
                      <a:pt x="269" y="359"/>
                    </a:lnTo>
                    <a:lnTo>
                      <a:pt x="261" y="357"/>
                    </a:lnTo>
                    <a:lnTo>
                      <a:pt x="254" y="355"/>
                    </a:lnTo>
                    <a:lnTo>
                      <a:pt x="245" y="353"/>
                    </a:lnTo>
                    <a:lnTo>
                      <a:pt x="237" y="349"/>
                    </a:lnTo>
                    <a:lnTo>
                      <a:pt x="229" y="345"/>
                    </a:lnTo>
                    <a:lnTo>
                      <a:pt x="220" y="338"/>
                    </a:lnTo>
                    <a:lnTo>
                      <a:pt x="210" y="332"/>
                    </a:lnTo>
                    <a:lnTo>
                      <a:pt x="192" y="318"/>
                    </a:lnTo>
                    <a:lnTo>
                      <a:pt x="175" y="303"/>
                    </a:lnTo>
                    <a:lnTo>
                      <a:pt x="160" y="290"/>
                    </a:lnTo>
                    <a:lnTo>
                      <a:pt x="147" y="277"/>
                    </a:lnTo>
                    <a:lnTo>
                      <a:pt x="123" y="252"/>
                    </a:lnTo>
                    <a:lnTo>
                      <a:pt x="102" y="230"/>
                    </a:lnTo>
                    <a:lnTo>
                      <a:pt x="93" y="221"/>
                    </a:lnTo>
                    <a:lnTo>
                      <a:pt x="84" y="213"/>
                    </a:lnTo>
                    <a:lnTo>
                      <a:pt x="75" y="205"/>
                    </a:lnTo>
                    <a:lnTo>
                      <a:pt x="65" y="198"/>
                    </a:lnTo>
                    <a:lnTo>
                      <a:pt x="55" y="193"/>
                    </a:lnTo>
                    <a:lnTo>
                      <a:pt x="45" y="188"/>
                    </a:lnTo>
                    <a:lnTo>
                      <a:pt x="33" y="186"/>
                    </a:lnTo>
                    <a:lnTo>
                      <a:pt x="22" y="184"/>
                    </a:lnTo>
                    <a:lnTo>
                      <a:pt x="17" y="183"/>
                    </a:lnTo>
                    <a:lnTo>
                      <a:pt x="12" y="182"/>
                    </a:lnTo>
                    <a:lnTo>
                      <a:pt x="8" y="180"/>
                    </a:lnTo>
                    <a:lnTo>
                      <a:pt x="6" y="177"/>
                    </a:lnTo>
                    <a:lnTo>
                      <a:pt x="3" y="174"/>
                    </a:lnTo>
                    <a:lnTo>
                      <a:pt x="1" y="170"/>
                    </a:lnTo>
                    <a:lnTo>
                      <a:pt x="0" y="165"/>
                    </a:lnTo>
                    <a:lnTo>
                      <a:pt x="0" y="161"/>
                    </a:lnTo>
                    <a:lnTo>
                      <a:pt x="3" y="151"/>
                    </a:lnTo>
                    <a:lnTo>
                      <a:pt x="8" y="140"/>
                    </a:lnTo>
                    <a:lnTo>
                      <a:pt x="14" y="128"/>
                    </a:lnTo>
                    <a:lnTo>
                      <a:pt x="22" y="116"/>
                    </a:lnTo>
                    <a:lnTo>
                      <a:pt x="32" y="104"/>
                    </a:lnTo>
                    <a:lnTo>
                      <a:pt x="45" y="92"/>
                    </a:lnTo>
                    <a:lnTo>
                      <a:pt x="58" y="81"/>
                    </a:lnTo>
                    <a:lnTo>
                      <a:pt x="73" y="71"/>
                    </a:lnTo>
                    <a:lnTo>
                      <a:pt x="88" y="62"/>
                    </a:lnTo>
                    <a:lnTo>
                      <a:pt x="103" y="55"/>
                    </a:lnTo>
                    <a:lnTo>
                      <a:pt x="112" y="52"/>
                    </a:lnTo>
                    <a:lnTo>
                      <a:pt x="120" y="50"/>
                    </a:lnTo>
                    <a:lnTo>
                      <a:pt x="128" y="49"/>
                    </a:lnTo>
                    <a:lnTo>
                      <a:pt x="136" y="48"/>
                    </a:lnTo>
                    <a:lnTo>
                      <a:pt x="156" y="45"/>
                    </a:lnTo>
                    <a:lnTo>
                      <a:pt x="180" y="42"/>
                    </a:lnTo>
                    <a:lnTo>
                      <a:pt x="205" y="37"/>
                    </a:lnTo>
                    <a:lnTo>
                      <a:pt x="235" y="31"/>
                    </a:lnTo>
                    <a:lnTo>
                      <a:pt x="299" y="18"/>
                    </a:lnTo>
                    <a:lnTo>
                      <a:pt x="367" y="8"/>
                    </a:lnTo>
                    <a:lnTo>
                      <a:pt x="400" y="4"/>
                    </a:lnTo>
                    <a:lnTo>
                      <a:pt x="433" y="1"/>
                    </a:lnTo>
                    <a:lnTo>
                      <a:pt x="449" y="0"/>
                    </a:lnTo>
                    <a:lnTo>
                      <a:pt x="465" y="0"/>
                    </a:lnTo>
                    <a:lnTo>
                      <a:pt x="479" y="1"/>
                    </a:lnTo>
                    <a:lnTo>
                      <a:pt x="494" y="2"/>
                    </a:lnTo>
                    <a:lnTo>
                      <a:pt x="508" y="3"/>
                    </a:lnTo>
                    <a:lnTo>
                      <a:pt x="521" y="6"/>
                    </a:lnTo>
                    <a:lnTo>
                      <a:pt x="533" y="9"/>
                    </a:lnTo>
                    <a:lnTo>
                      <a:pt x="545" y="12"/>
                    </a:lnTo>
                    <a:lnTo>
                      <a:pt x="555" y="17"/>
                    </a:lnTo>
                    <a:lnTo>
                      <a:pt x="565" y="22"/>
                    </a:lnTo>
                    <a:lnTo>
                      <a:pt x="573" y="30"/>
                    </a:lnTo>
                    <a:lnTo>
                      <a:pt x="580" y="37"/>
                    </a:lnTo>
                    <a:lnTo>
                      <a:pt x="594" y="51"/>
                    </a:lnTo>
                    <a:lnTo>
                      <a:pt x="610" y="66"/>
                    </a:lnTo>
                    <a:lnTo>
                      <a:pt x="627" y="80"/>
                    </a:lnTo>
                    <a:lnTo>
                      <a:pt x="647" y="92"/>
                    </a:lnTo>
                    <a:lnTo>
                      <a:pt x="666" y="105"/>
                    </a:lnTo>
                    <a:lnTo>
                      <a:pt x="686" y="117"/>
                    </a:lnTo>
                    <a:lnTo>
                      <a:pt x="706" y="127"/>
                    </a:lnTo>
                    <a:lnTo>
                      <a:pt x="724" y="138"/>
                    </a:lnTo>
                    <a:lnTo>
                      <a:pt x="760" y="154"/>
                    </a:lnTo>
                    <a:lnTo>
                      <a:pt x="789" y="166"/>
                    </a:lnTo>
                    <a:lnTo>
                      <a:pt x="810" y="175"/>
                    </a:lnTo>
                    <a:lnTo>
                      <a:pt x="817" y="177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96" name="Freeform 2316">
                <a:extLst>
                  <a:ext uri="{FF2B5EF4-FFF2-40B4-BE49-F238E27FC236}">
                    <a16:creationId xmlns:a16="http://schemas.microsoft.com/office/drawing/2014/main" id="{449774C1-F5A2-40BE-9D2D-4AAB1E34B54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40" y="3356"/>
                <a:ext cx="61" cy="26"/>
              </a:xfrm>
              <a:custGeom>
                <a:avLst/>
                <a:gdLst>
                  <a:gd name="T0" fmla="*/ 4 w 910"/>
                  <a:gd name="T1" fmla="*/ 1 h 399"/>
                  <a:gd name="T2" fmla="*/ 3 w 910"/>
                  <a:gd name="T3" fmla="*/ 1 h 399"/>
                  <a:gd name="T4" fmla="*/ 3 w 910"/>
                  <a:gd name="T5" fmla="*/ 1 h 399"/>
                  <a:gd name="T6" fmla="*/ 3 w 910"/>
                  <a:gd name="T7" fmla="*/ 1 h 399"/>
                  <a:gd name="T8" fmla="*/ 3 w 910"/>
                  <a:gd name="T9" fmla="*/ 1 h 399"/>
                  <a:gd name="T10" fmla="*/ 4 w 910"/>
                  <a:gd name="T11" fmla="*/ 1 h 399"/>
                  <a:gd name="T12" fmla="*/ 3 w 910"/>
                  <a:gd name="T13" fmla="*/ 1 h 399"/>
                  <a:gd name="T14" fmla="*/ 3 w 910"/>
                  <a:gd name="T15" fmla="*/ 1 h 399"/>
                  <a:gd name="T16" fmla="*/ 3 w 910"/>
                  <a:gd name="T17" fmla="*/ 1 h 399"/>
                  <a:gd name="T18" fmla="*/ 2 w 910"/>
                  <a:gd name="T19" fmla="*/ 2 h 399"/>
                  <a:gd name="T20" fmla="*/ 2 w 910"/>
                  <a:gd name="T21" fmla="*/ 2 h 399"/>
                  <a:gd name="T22" fmla="*/ 2 w 910"/>
                  <a:gd name="T23" fmla="*/ 1 h 399"/>
                  <a:gd name="T24" fmla="*/ 2 w 910"/>
                  <a:gd name="T25" fmla="*/ 1 h 399"/>
                  <a:gd name="T26" fmla="*/ 2 w 910"/>
                  <a:gd name="T27" fmla="*/ 1 h 399"/>
                  <a:gd name="T28" fmla="*/ 2 w 910"/>
                  <a:gd name="T29" fmla="*/ 1 h 399"/>
                  <a:gd name="T30" fmla="*/ 2 w 910"/>
                  <a:gd name="T31" fmla="*/ 1 h 399"/>
                  <a:gd name="T32" fmla="*/ 1 w 910"/>
                  <a:gd name="T33" fmla="*/ 2 h 399"/>
                  <a:gd name="T34" fmla="*/ 1 w 910"/>
                  <a:gd name="T35" fmla="*/ 2 h 399"/>
                  <a:gd name="T36" fmla="*/ 1 w 910"/>
                  <a:gd name="T37" fmla="*/ 1 h 399"/>
                  <a:gd name="T38" fmla="*/ 1 w 910"/>
                  <a:gd name="T39" fmla="*/ 1 h 399"/>
                  <a:gd name="T40" fmla="*/ 2 w 910"/>
                  <a:gd name="T41" fmla="*/ 1 h 399"/>
                  <a:gd name="T42" fmla="*/ 1 w 910"/>
                  <a:gd name="T43" fmla="*/ 2 h 399"/>
                  <a:gd name="T44" fmla="*/ 1 w 910"/>
                  <a:gd name="T45" fmla="*/ 1 h 399"/>
                  <a:gd name="T46" fmla="*/ 1 w 910"/>
                  <a:gd name="T47" fmla="*/ 1 h 399"/>
                  <a:gd name="T48" fmla="*/ 0 w 910"/>
                  <a:gd name="T49" fmla="*/ 1 h 399"/>
                  <a:gd name="T50" fmla="*/ 0 w 910"/>
                  <a:gd name="T51" fmla="*/ 1 h 399"/>
                  <a:gd name="T52" fmla="*/ 0 w 910"/>
                  <a:gd name="T53" fmla="*/ 1 h 399"/>
                  <a:gd name="T54" fmla="*/ 1 w 910"/>
                  <a:gd name="T55" fmla="*/ 1 h 399"/>
                  <a:gd name="T56" fmla="*/ 0 w 910"/>
                  <a:gd name="T57" fmla="*/ 1 h 399"/>
                  <a:gd name="T58" fmla="*/ 0 w 910"/>
                  <a:gd name="T59" fmla="*/ 1 h 399"/>
                  <a:gd name="T60" fmla="*/ 0 w 910"/>
                  <a:gd name="T61" fmla="*/ 1 h 399"/>
                  <a:gd name="T62" fmla="*/ 0 w 910"/>
                  <a:gd name="T63" fmla="*/ 1 h 399"/>
                  <a:gd name="T64" fmla="*/ 0 w 910"/>
                  <a:gd name="T65" fmla="*/ 1 h 399"/>
                  <a:gd name="T66" fmla="*/ 0 w 910"/>
                  <a:gd name="T67" fmla="*/ 1 h 399"/>
                  <a:gd name="T68" fmla="*/ 0 w 910"/>
                  <a:gd name="T69" fmla="*/ 1 h 399"/>
                  <a:gd name="T70" fmla="*/ 0 w 910"/>
                  <a:gd name="T71" fmla="*/ 0 h 399"/>
                  <a:gd name="T72" fmla="*/ 1 w 910"/>
                  <a:gd name="T73" fmla="*/ 0 h 399"/>
                  <a:gd name="T74" fmla="*/ 0 w 910"/>
                  <a:gd name="T75" fmla="*/ 0 h 399"/>
                  <a:gd name="T76" fmla="*/ 1 w 910"/>
                  <a:gd name="T77" fmla="*/ 0 h 399"/>
                  <a:gd name="T78" fmla="*/ 1 w 910"/>
                  <a:gd name="T79" fmla="*/ 0 h 399"/>
                  <a:gd name="T80" fmla="*/ 1 w 910"/>
                  <a:gd name="T81" fmla="*/ 0 h 399"/>
                  <a:gd name="T82" fmla="*/ 2 w 910"/>
                  <a:gd name="T83" fmla="*/ 0 h 399"/>
                  <a:gd name="T84" fmla="*/ 2 w 910"/>
                  <a:gd name="T85" fmla="*/ 0 h 399"/>
                  <a:gd name="T86" fmla="*/ 3 w 910"/>
                  <a:gd name="T87" fmla="*/ 0 h 399"/>
                  <a:gd name="T88" fmla="*/ 3 w 910"/>
                  <a:gd name="T89" fmla="*/ 0 h 399"/>
                  <a:gd name="T90" fmla="*/ 2 w 910"/>
                  <a:gd name="T91" fmla="*/ 0 h 399"/>
                  <a:gd name="T92" fmla="*/ 2 w 910"/>
                  <a:gd name="T93" fmla="*/ 0 h 399"/>
                  <a:gd name="T94" fmla="*/ 1 w 910"/>
                  <a:gd name="T95" fmla="*/ 0 h 399"/>
                  <a:gd name="T96" fmla="*/ 3 w 910"/>
                  <a:gd name="T97" fmla="*/ 0 h 399"/>
                  <a:gd name="T98" fmla="*/ 3 w 910"/>
                  <a:gd name="T99" fmla="*/ 1 h 399"/>
                  <a:gd name="T100" fmla="*/ 4 w 910"/>
                  <a:gd name="T101" fmla="*/ 1 h 399"/>
                  <a:gd name="T102" fmla="*/ 3 w 910"/>
                  <a:gd name="T103" fmla="*/ 1 h 399"/>
                  <a:gd name="T104" fmla="*/ 3 w 910"/>
                  <a:gd name="T105" fmla="*/ 0 h 399"/>
                  <a:gd name="T106" fmla="*/ 4 w 910"/>
                  <a:gd name="T107" fmla="*/ 1 h 399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10" h="399">
                    <a:moveTo>
                      <a:pt x="837" y="214"/>
                    </a:moveTo>
                    <a:lnTo>
                      <a:pt x="825" y="216"/>
                    </a:lnTo>
                    <a:lnTo>
                      <a:pt x="817" y="217"/>
                    </a:lnTo>
                    <a:lnTo>
                      <a:pt x="812" y="180"/>
                    </a:lnTo>
                    <a:lnTo>
                      <a:pt x="825" y="178"/>
                    </a:lnTo>
                    <a:lnTo>
                      <a:pt x="832" y="177"/>
                    </a:lnTo>
                    <a:lnTo>
                      <a:pt x="837" y="214"/>
                    </a:lnTo>
                    <a:close/>
                    <a:moveTo>
                      <a:pt x="817" y="217"/>
                    </a:moveTo>
                    <a:lnTo>
                      <a:pt x="794" y="221"/>
                    </a:lnTo>
                    <a:lnTo>
                      <a:pt x="770" y="226"/>
                    </a:lnTo>
                    <a:lnTo>
                      <a:pt x="746" y="231"/>
                    </a:lnTo>
                    <a:lnTo>
                      <a:pt x="725" y="238"/>
                    </a:lnTo>
                    <a:lnTo>
                      <a:pt x="714" y="242"/>
                    </a:lnTo>
                    <a:lnTo>
                      <a:pt x="705" y="246"/>
                    </a:lnTo>
                    <a:lnTo>
                      <a:pt x="696" y="251"/>
                    </a:lnTo>
                    <a:lnTo>
                      <a:pt x="689" y="257"/>
                    </a:lnTo>
                    <a:lnTo>
                      <a:pt x="681" y="265"/>
                    </a:lnTo>
                    <a:lnTo>
                      <a:pt x="675" y="272"/>
                    </a:lnTo>
                    <a:lnTo>
                      <a:pt x="671" y="280"/>
                    </a:lnTo>
                    <a:lnTo>
                      <a:pt x="668" y="289"/>
                    </a:lnTo>
                    <a:lnTo>
                      <a:pt x="632" y="280"/>
                    </a:lnTo>
                    <a:lnTo>
                      <a:pt x="636" y="267"/>
                    </a:lnTo>
                    <a:lnTo>
                      <a:pt x="642" y="254"/>
                    </a:lnTo>
                    <a:lnTo>
                      <a:pt x="650" y="243"/>
                    </a:lnTo>
                    <a:lnTo>
                      <a:pt x="658" y="234"/>
                    </a:lnTo>
                    <a:lnTo>
                      <a:pt x="667" y="226"/>
                    </a:lnTo>
                    <a:lnTo>
                      <a:pt x="678" y="218"/>
                    </a:lnTo>
                    <a:lnTo>
                      <a:pt x="690" y="211"/>
                    </a:lnTo>
                    <a:lnTo>
                      <a:pt x="702" y="206"/>
                    </a:lnTo>
                    <a:lnTo>
                      <a:pt x="714" y="201"/>
                    </a:lnTo>
                    <a:lnTo>
                      <a:pt x="728" y="197"/>
                    </a:lnTo>
                    <a:lnTo>
                      <a:pt x="742" y="193"/>
                    </a:lnTo>
                    <a:lnTo>
                      <a:pt x="756" y="190"/>
                    </a:lnTo>
                    <a:lnTo>
                      <a:pt x="784" y="184"/>
                    </a:lnTo>
                    <a:lnTo>
                      <a:pt x="812" y="180"/>
                    </a:lnTo>
                    <a:lnTo>
                      <a:pt x="817" y="217"/>
                    </a:lnTo>
                    <a:close/>
                    <a:moveTo>
                      <a:pt x="668" y="289"/>
                    </a:moveTo>
                    <a:lnTo>
                      <a:pt x="666" y="297"/>
                    </a:lnTo>
                    <a:lnTo>
                      <a:pt x="663" y="303"/>
                    </a:lnTo>
                    <a:lnTo>
                      <a:pt x="660" y="309"/>
                    </a:lnTo>
                    <a:lnTo>
                      <a:pt x="657" y="315"/>
                    </a:lnTo>
                    <a:lnTo>
                      <a:pt x="649" y="326"/>
                    </a:lnTo>
                    <a:lnTo>
                      <a:pt x="638" y="336"/>
                    </a:lnTo>
                    <a:lnTo>
                      <a:pt x="627" y="344"/>
                    </a:lnTo>
                    <a:lnTo>
                      <a:pt x="615" y="351"/>
                    </a:lnTo>
                    <a:lnTo>
                      <a:pt x="601" y="357"/>
                    </a:lnTo>
                    <a:lnTo>
                      <a:pt x="587" y="362"/>
                    </a:lnTo>
                    <a:lnTo>
                      <a:pt x="576" y="325"/>
                    </a:lnTo>
                    <a:lnTo>
                      <a:pt x="587" y="322"/>
                    </a:lnTo>
                    <a:lnTo>
                      <a:pt x="596" y="318"/>
                    </a:lnTo>
                    <a:lnTo>
                      <a:pt x="604" y="314"/>
                    </a:lnTo>
                    <a:lnTo>
                      <a:pt x="611" y="309"/>
                    </a:lnTo>
                    <a:lnTo>
                      <a:pt x="619" y="303"/>
                    </a:lnTo>
                    <a:lnTo>
                      <a:pt x="624" y="296"/>
                    </a:lnTo>
                    <a:lnTo>
                      <a:pt x="629" y="288"/>
                    </a:lnTo>
                    <a:lnTo>
                      <a:pt x="632" y="280"/>
                    </a:lnTo>
                    <a:lnTo>
                      <a:pt x="668" y="289"/>
                    </a:lnTo>
                    <a:close/>
                    <a:moveTo>
                      <a:pt x="587" y="362"/>
                    </a:moveTo>
                    <a:lnTo>
                      <a:pt x="569" y="367"/>
                    </a:lnTo>
                    <a:lnTo>
                      <a:pt x="551" y="369"/>
                    </a:lnTo>
                    <a:lnTo>
                      <a:pt x="532" y="371"/>
                    </a:lnTo>
                    <a:lnTo>
                      <a:pt x="513" y="371"/>
                    </a:lnTo>
                    <a:lnTo>
                      <a:pt x="494" y="371"/>
                    </a:lnTo>
                    <a:lnTo>
                      <a:pt x="476" y="369"/>
                    </a:lnTo>
                    <a:lnTo>
                      <a:pt x="458" y="366"/>
                    </a:lnTo>
                    <a:lnTo>
                      <a:pt x="442" y="361"/>
                    </a:lnTo>
                    <a:lnTo>
                      <a:pt x="451" y="325"/>
                    </a:lnTo>
                    <a:lnTo>
                      <a:pt x="465" y="329"/>
                    </a:lnTo>
                    <a:lnTo>
                      <a:pt x="481" y="332"/>
                    </a:lnTo>
                    <a:lnTo>
                      <a:pt x="496" y="333"/>
                    </a:lnTo>
                    <a:lnTo>
                      <a:pt x="513" y="334"/>
                    </a:lnTo>
                    <a:lnTo>
                      <a:pt x="529" y="334"/>
                    </a:lnTo>
                    <a:lnTo>
                      <a:pt x="546" y="332"/>
                    </a:lnTo>
                    <a:lnTo>
                      <a:pt x="561" y="330"/>
                    </a:lnTo>
                    <a:lnTo>
                      <a:pt x="576" y="325"/>
                    </a:lnTo>
                    <a:lnTo>
                      <a:pt x="587" y="362"/>
                    </a:lnTo>
                    <a:close/>
                    <a:moveTo>
                      <a:pt x="451" y="325"/>
                    </a:moveTo>
                    <a:lnTo>
                      <a:pt x="450" y="325"/>
                    </a:lnTo>
                    <a:lnTo>
                      <a:pt x="451" y="325"/>
                    </a:lnTo>
                    <a:lnTo>
                      <a:pt x="447" y="344"/>
                    </a:lnTo>
                    <a:lnTo>
                      <a:pt x="451" y="325"/>
                    </a:lnTo>
                    <a:close/>
                    <a:moveTo>
                      <a:pt x="442" y="361"/>
                    </a:moveTo>
                    <a:lnTo>
                      <a:pt x="433" y="360"/>
                    </a:lnTo>
                    <a:lnTo>
                      <a:pt x="425" y="360"/>
                    </a:lnTo>
                    <a:lnTo>
                      <a:pt x="417" y="361"/>
                    </a:lnTo>
                    <a:lnTo>
                      <a:pt x="408" y="364"/>
                    </a:lnTo>
                    <a:lnTo>
                      <a:pt x="391" y="369"/>
                    </a:lnTo>
                    <a:lnTo>
                      <a:pt x="375" y="377"/>
                    </a:lnTo>
                    <a:lnTo>
                      <a:pt x="359" y="342"/>
                    </a:lnTo>
                    <a:lnTo>
                      <a:pt x="370" y="338"/>
                    </a:lnTo>
                    <a:lnTo>
                      <a:pt x="381" y="333"/>
                    </a:lnTo>
                    <a:lnTo>
                      <a:pt x="391" y="329"/>
                    </a:lnTo>
                    <a:lnTo>
                      <a:pt x="402" y="325"/>
                    </a:lnTo>
                    <a:lnTo>
                      <a:pt x="414" y="323"/>
                    </a:lnTo>
                    <a:lnTo>
                      <a:pt x="425" y="322"/>
                    </a:lnTo>
                    <a:lnTo>
                      <a:pt x="437" y="323"/>
                    </a:lnTo>
                    <a:lnTo>
                      <a:pt x="451" y="325"/>
                    </a:lnTo>
                    <a:lnTo>
                      <a:pt x="442" y="361"/>
                    </a:lnTo>
                    <a:close/>
                    <a:moveTo>
                      <a:pt x="375" y="377"/>
                    </a:moveTo>
                    <a:lnTo>
                      <a:pt x="358" y="384"/>
                    </a:lnTo>
                    <a:lnTo>
                      <a:pt x="342" y="390"/>
                    </a:lnTo>
                    <a:lnTo>
                      <a:pt x="332" y="393"/>
                    </a:lnTo>
                    <a:lnTo>
                      <a:pt x="324" y="395"/>
                    </a:lnTo>
                    <a:lnTo>
                      <a:pt x="315" y="397"/>
                    </a:lnTo>
                    <a:lnTo>
                      <a:pt x="306" y="399"/>
                    </a:lnTo>
                    <a:lnTo>
                      <a:pt x="296" y="399"/>
                    </a:lnTo>
                    <a:lnTo>
                      <a:pt x="286" y="397"/>
                    </a:lnTo>
                    <a:lnTo>
                      <a:pt x="276" y="395"/>
                    </a:lnTo>
                    <a:lnTo>
                      <a:pt x="265" y="392"/>
                    </a:lnTo>
                    <a:lnTo>
                      <a:pt x="253" y="388"/>
                    </a:lnTo>
                    <a:lnTo>
                      <a:pt x="242" y="382"/>
                    </a:lnTo>
                    <a:lnTo>
                      <a:pt x="230" y="375"/>
                    </a:lnTo>
                    <a:lnTo>
                      <a:pt x="217" y="367"/>
                    </a:lnTo>
                    <a:lnTo>
                      <a:pt x="240" y="336"/>
                    </a:lnTo>
                    <a:lnTo>
                      <a:pt x="249" y="343"/>
                    </a:lnTo>
                    <a:lnTo>
                      <a:pt x="258" y="348"/>
                    </a:lnTo>
                    <a:lnTo>
                      <a:pt x="267" y="352"/>
                    </a:lnTo>
                    <a:lnTo>
                      <a:pt x="275" y="355"/>
                    </a:lnTo>
                    <a:lnTo>
                      <a:pt x="283" y="357"/>
                    </a:lnTo>
                    <a:lnTo>
                      <a:pt x="291" y="358"/>
                    </a:lnTo>
                    <a:lnTo>
                      <a:pt x="298" y="359"/>
                    </a:lnTo>
                    <a:lnTo>
                      <a:pt x="306" y="359"/>
                    </a:lnTo>
                    <a:lnTo>
                      <a:pt x="320" y="357"/>
                    </a:lnTo>
                    <a:lnTo>
                      <a:pt x="333" y="353"/>
                    </a:lnTo>
                    <a:lnTo>
                      <a:pt x="347" y="348"/>
                    </a:lnTo>
                    <a:lnTo>
                      <a:pt x="359" y="342"/>
                    </a:lnTo>
                    <a:lnTo>
                      <a:pt x="375" y="377"/>
                    </a:lnTo>
                    <a:close/>
                    <a:moveTo>
                      <a:pt x="217" y="367"/>
                    </a:moveTo>
                    <a:lnTo>
                      <a:pt x="219" y="368"/>
                    </a:lnTo>
                    <a:lnTo>
                      <a:pt x="217" y="367"/>
                    </a:lnTo>
                    <a:lnTo>
                      <a:pt x="228" y="351"/>
                    </a:lnTo>
                    <a:lnTo>
                      <a:pt x="217" y="367"/>
                    </a:lnTo>
                    <a:close/>
                    <a:moveTo>
                      <a:pt x="217" y="367"/>
                    </a:moveTo>
                    <a:lnTo>
                      <a:pt x="202" y="354"/>
                    </a:lnTo>
                    <a:lnTo>
                      <a:pt x="187" y="342"/>
                    </a:lnTo>
                    <a:lnTo>
                      <a:pt x="174" y="331"/>
                    </a:lnTo>
                    <a:lnTo>
                      <a:pt x="162" y="319"/>
                    </a:lnTo>
                    <a:lnTo>
                      <a:pt x="140" y="298"/>
                    </a:lnTo>
                    <a:lnTo>
                      <a:pt x="121" y="277"/>
                    </a:lnTo>
                    <a:lnTo>
                      <a:pt x="148" y="251"/>
                    </a:lnTo>
                    <a:lnTo>
                      <a:pt x="167" y="271"/>
                    </a:lnTo>
                    <a:lnTo>
                      <a:pt x="187" y="291"/>
                    </a:lnTo>
                    <a:lnTo>
                      <a:pt x="199" y="302"/>
                    </a:lnTo>
                    <a:lnTo>
                      <a:pt x="211" y="313"/>
                    </a:lnTo>
                    <a:lnTo>
                      <a:pt x="225" y="324"/>
                    </a:lnTo>
                    <a:lnTo>
                      <a:pt x="240" y="336"/>
                    </a:lnTo>
                    <a:lnTo>
                      <a:pt x="217" y="367"/>
                    </a:lnTo>
                    <a:close/>
                    <a:moveTo>
                      <a:pt x="121" y="277"/>
                    </a:moveTo>
                    <a:lnTo>
                      <a:pt x="110" y="266"/>
                    </a:lnTo>
                    <a:lnTo>
                      <a:pt x="100" y="255"/>
                    </a:lnTo>
                    <a:lnTo>
                      <a:pt x="91" y="246"/>
                    </a:lnTo>
                    <a:lnTo>
                      <a:pt x="80" y="239"/>
                    </a:lnTo>
                    <a:lnTo>
                      <a:pt x="71" y="232"/>
                    </a:lnTo>
                    <a:lnTo>
                      <a:pt x="61" y="227"/>
                    </a:lnTo>
                    <a:lnTo>
                      <a:pt x="50" y="224"/>
                    </a:lnTo>
                    <a:lnTo>
                      <a:pt x="39" y="222"/>
                    </a:lnTo>
                    <a:lnTo>
                      <a:pt x="41" y="184"/>
                    </a:lnTo>
                    <a:lnTo>
                      <a:pt x="49" y="185"/>
                    </a:lnTo>
                    <a:lnTo>
                      <a:pt x="58" y="186"/>
                    </a:lnTo>
                    <a:lnTo>
                      <a:pt x="65" y="189"/>
                    </a:lnTo>
                    <a:lnTo>
                      <a:pt x="72" y="191"/>
                    </a:lnTo>
                    <a:lnTo>
                      <a:pt x="86" y="197"/>
                    </a:lnTo>
                    <a:lnTo>
                      <a:pt x="99" y="205"/>
                    </a:lnTo>
                    <a:lnTo>
                      <a:pt x="111" y="214"/>
                    </a:lnTo>
                    <a:lnTo>
                      <a:pt x="122" y="226"/>
                    </a:lnTo>
                    <a:lnTo>
                      <a:pt x="136" y="238"/>
                    </a:lnTo>
                    <a:lnTo>
                      <a:pt x="148" y="251"/>
                    </a:lnTo>
                    <a:lnTo>
                      <a:pt x="121" y="277"/>
                    </a:lnTo>
                    <a:close/>
                    <a:moveTo>
                      <a:pt x="39" y="222"/>
                    </a:moveTo>
                    <a:lnTo>
                      <a:pt x="38" y="222"/>
                    </a:lnTo>
                    <a:lnTo>
                      <a:pt x="40" y="203"/>
                    </a:lnTo>
                    <a:lnTo>
                      <a:pt x="39" y="222"/>
                    </a:lnTo>
                    <a:close/>
                    <a:moveTo>
                      <a:pt x="38" y="222"/>
                    </a:moveTo>
                    <a:lnTo>
                      <a:pt x="32" y="221"/>
                    </a:lnTo>
                    <a:lnTo>
                      <a:pt x="27" y="219"/>
                    </a:lnTo>
                    <a:lnTo>
                      <a:pt x="22" y="217"/>
                    </a:lnTo>
                    <a:lnTo>
                      <a:pt x="16" y="215"/>
                    </a:lnTo>
                    <a:lnTo>
                      <a:pt x="13" y="212"/>
                    </a:lnTo>
                    <a:lnTo>
                      <a:pt x="9" y="209"/>
                    </a:lnTo>
                    <a:lnTo>
                      <a:pt x="6" y="205"/>
                    </a:lnTo>
                    <a:lnTo>
                      <a:pt x="4" y="201"/>
                    </a:lnTo>
                    <a:lnTo>
                      <a:pt x="38" y="183"/>
                    </a:lnTo>
                    <a:lnTo>
                      <a:pt x="39" y="184"/>
                    </a:lnTo>
                    <a:lnTo>
                      <a:pt x="42" y="184"/>
                    </a:lnTo>
                    <a:lnTo>
                      <a:pt x="38" y="222"/>
                    </a:lnTo>
                    <a:close/>
                    <a:moveTo>
                      <a:pt x="4" y="201"/>
                    </a:moveTo>
                    <a:lnTo>
                      <a:pt x="1" y="193"/>
                    </a:lnTo>
                    <a:lnTo>
                      <a:pt x="0" y="183"/>
                    </a:lnTo>
                    <a:lnTo>
                      <a:pt x="1" y="174"/>
                    </a:lnTo>
                    <a:lnTo>
                      <a:pt x="3" y="165"/>
                    </a:lnTo>
                    <a:lnTo>
                      <a:pt x="39" y="175"/>
                    </a:lnTo>
                    <a:lnTo>
                      <a:pt x="38" y="180"/>
                    </a:lnTo>
                    <a:lnTo>
                      <a:pt x="38" y="183"/>
                    </a:lnTo>
                    <a:lnTo>
                      <a:pt x="4" y="201"/>
                    </a:lnTo>
                    <a:close/>
                    <a:moveTo>
                      <a:pt x="3" y="165"/>
                    </a:moveTo>
                    <a:lnTo>
                      <a:pt x="8" y="145"/>
                    </a:lnTo>
                    <a:lnTo>
                      <a:pt x="3" y="164"/>
                    </a:lnTo>
                    <a:lnTo>
                      <a:pt x="21" y="170"/>
                    </a:lnTo>
                    <a:lnTo>
                      <a:pt x="3" y="165"/>
                    </a:lnTo>
                    <a:close/>
                    <a:moveTo>
                      <a:pt x="3" y="164"/>
                    </a:moveTo>
                    <a:lnTo>
                      <a:pt x="6" y="157"/>
                    </a:lnTo>
                    <a:lnTo>
                      <a:pt x="10" y="147"/>
                    </a:lnTo>
                    <a:lnTo>
                      <a:pt x="14" y="139"/>
                    </a:lnTo>
                    <a:lnTo>
                      <a:pt x="21" y="130"/>
                    </a:lnTo>
                    <a:lnTo>
                      <a:pt x="51" y="151"/>
                    </a:lnTo>
                    <a:lnTo>
                      <a:pt x="43" y="164"/>
                    </a:lnTo>
                    <a:lnTo>
                      <a:pt x="39" y="175"/>
                    </a:lnTo>
                    <a:lnTo>
                      <a:pt x="3" y="164"/>
                    </a:lnTo>
                    <a:close/>
                    <a:moveTo>
                      <a:pt x="21" y="130"/>
                    </a:moveTo>
                    <a:lnTo>
                      <a:pt x="32" y="116"/>
                    </a:lnTo>
                    <a:lnTo>
                      <a:pt x="45" y="102"/>
                    </a:lnTo>
                    <a:lnTo>
                      <a:pt x="61" y="89"/>
                    </a:lnTo>
                    <a:lnTo>
                      <a:pt x="77" y="76"/>
                    </a:lnTo>
                    <a:lnTo>
                      <a:pt x="85" y="71"/>
                    </a:lnTo>
                    <a:lnTo>
                      <a:pt x="95" y="66"/>
                    </a:lnTo>
                    <a:lnTo>
                      <a:pt x="104" y="61"/>
                    </a:lnTo>
                    <a:lnTo>
                      <a:pt x="114" y="57"/>
                    </a:lnTo>
                    <a:lnTo>
                      <a:pt x="123" y="54"/>
                    </a:lnTo>
                    <a:lnTo>
                      <a:pt x="133" y="51"/>
                    </a:lnTo>
                    <a:lnTo>
                      <a:pt x="143" y="49"/>
                    </a:lnTo>
                    <a:lnTo>
                      <a:pt x="153" y="48"/>
                    </a:lnTo>
                    <a:lnTo>
                      <a:pt x="156" y="86"/>
                    </a:lnTo>
                    <a:lnTo>
                      <a:pt x="148" y="87"/>
                    </a:lnTo>
                    <a:lnTo>
                      <a:pt x="141" y="88"/>
                    </a:lnTo>
                    <a:lnTo>
                      <a:pt x="133" y="91"/>
                    </a:lnTo>
                    <a:lnTo>
                      <a:pt x="126" y="93"/>
                    </a:lnTo>
                    <a:lnTo>
                      <a:pt x="110" y="100"/>
                    </a:lnTo>
                    <a:lnTo>
                      <a:pt x="97" y="108"/>
                    </a:lnTo>
                    <a:lnTo>
                      <a:pt x="83" y="119"/>
                    </a:lnTo>
                    <a:lnTo>
                      <a:pt x="71" y="129"/>
                    </a:lnTo>
                    <a:lnTo>
                      <a:pt x="61" y="140"/>
                    </a:lnTo>
                    <a:lnTo>
                      <a:pt x="51" y="151"/>
                    </a:lnTo>
                    <a:lnTo>
                      <a:pt x="21" y="130"/>
                    </a:lnTo>
                    <a:close/>
                    <a:moveTo>
                      <a:pt x="153" y="48"/>
                    </a:moveTo>
                    <a:lnTo>
                      <a:pt x="151" y="48"/>
                    </a:lnTo>
                    <a:lnTo>
                      <a:pt x="153" y="48"/>
                    </a:lnTo>
                    <a:lnTo>
                      <a:pt x="154" y="67"/>
                    </a:lnTo>
                    <a:lnTo>
                      <a:pt x="153" y="48"/>
                    </a:lnTo>
                    <a:close/>
                    <a:moveTo>
                      <a:pt x="153" y="48"/>
                    </a:moveTo>
                    <a:lnTo>
                      <a:pt x="172" y="45"/>
                    </a:lnTo>
                    <a:lnTo>
                      <a:pt x="195" y="41"/>
                    </a:lnTo>
                    <a:lnTo>
                      <a:pt x="220" y="37"/>
                    </a:lnTo>
                    <a:lnTo>
                      <a:pt x="249" y="31"/>
                    </a:lnTo>
                    <a:lnTo>
                      <a:pt x="256" y="68"/>
                    </a:lnTo>
                    <a:lnTo>
                      <a:pt x="226" y="74"/>
                    </a:lnTo>
                    <a:lnTo>
                      <a:pt x="200" y="79"/>
                    </a:lnTo>
                    <a:lnTo>
                      <a:pt x="176" y="84"/>
                    </a:lnTo>
                    <a:lnTo>
                      <a:pt x="156" y="86"/>
                    </a:lnTo>
                    <a:lnTo>
                      <a:pt x="153" y="48"/>
                    </a:lnTo>
                    <a:close/>
                    <a:moveTo>
                      <a:pt x="249" y="31"/>
                    </a:moveTo>
                    <a:lnTo>
                      <a:pt x="298" y="22"/>
                    </a:lnTo>
                    <a:lnTo>
                      <a:pt x="351" y="13"/>
                    </a:lnTo>
                    <a:lnTo>
                      <a:pt x="377" y="8"/>
                    </a:lnTo>
                    <a:lnTo>
                      <a:pt x="403" y="5"/>
                    </a:lnTo>
                    <a:lnTo>
                      <a:pt x="430" y="2"/>
                    </a:lnTo>
                    <a:lnTo>
                      <a:pt x="456" y="1"/>
                    </a:lnTo>
                    <a:lnTo>
                      <a:pt x="481" y="0"/>
                    </a:lnTo>
                    <a:lnTo>
                      <a:pt x="504" y="1"/>
                    </a:lnTo>
                    <a:lnTo>
                      <a:pt x="527" y="3"/>
                    </a:lnTo>
                    <a:lnTo>
                      <a:pt x="549" y="7"/>
                    </a:lnTo>
                    <a:lnTo>
                      <a:pt x="558" y="10"/>
                    </a:lnTo>
                    <a:lnTo>
                      <a:pt x="567" y="14"/>
                    </a:lnTo>
                    <a:lnTo>
                      <a:pt x="576" y="17"/>
                    </a:lnTo>
                    <a:lnTo>
                      <a:pt x="585" y="21"/>
                    </a:lnTo>
                    <a:lnTo>
                      <a:pt x="593" y="26"/>
                    </a:lnTo>
                    <a:lnTo>
                      <a:pt x="600" y="31"/>
                    </a:lnTo>
                    <a:lnTo>
                      <a:pt x="606" y="37"/>
                    </a:lnTo>
                    <a:lnTo>
                      <a:pt x="612" y="43"/>
                    </a:lnTo>
                    <a:lnTo>
                      <a:pt x="584" y="67"/>
                    </a:lnTo>
                    <a:lnTo>
                      <a:pt x="578" y="63"/>
                    </a:lnTo>
                    <a:lnTo>
                      <a:pt x="573" y="58"/>
                    </a:lnTo>
                    <a:lnTo>
                      <a:pt x="567" y="55"/>
                    </a:lnTo>
                    <a:lnTo>
                      <a:pt x="561" y="51"/>
                    </a:lnTo>
                    <a:lnTo>
                      <a:pt x="554" y="48"/>
                    </a:lnTo>
                    <a:lnTo>
                      <a:pt x="547" y="45"/>
                    </a:lnTo>
                    <a:lnTo>
                      <a:pt x="538" y="43"/>
                    </a:lnTo>
                    <a:lnTo>
                      <a:pt x="530" y="41"/>
                    </a:lnTo>
                    <a:lnTo>
                      <a:pt x="511" y="38"/>
                    </a:lnTo>
                    <a:lnTo>
                      <a:pt x="491" y="37"/>
                    </a:lnTo>
                    <a:lnTo>
                      <a:pt x="469" y="37"/>
                    </a:lnTo>
                    <a:lnTo>
                      <a:pt x="447" y="38"/>
                    </a:lnTo>
                    <a:lnTo>
                      <a:pt x="423" y="40"/>
                    </a:lnTo>
                    <a:lnTo>
                      <a:pt x="399" y="43"/>
                    </a:lnTo>
                    <a:lnTo>
                      <a:pt x="375" y="46"/>
                    </a:lnTo>
                    <a:lnTo>
                      <a:pt x="350" y="51"/>
                    </a:lnTo>
                    <a:lnTo>
                      <a:pt x="302" y="60"/>
                    </a:lnTo>
                    <a:lnTo>
                      <a:pt x="256" y="68"/>
                    </a:lnTo>
                    <a:lnTo>
                      <a:pt x="249" y="31"/>
                    </a:lnTo>
                    <a:close/>
                    <a:moveTo>
                      <a:pt x="584" y="68"/>
                    </a:moveTo>
                    <a:lnTo>
                      <a:pt x="583" y="66"/>
                    </a:lnTo>
                    <a:lnTo>
                      <a:pt x="584" y="67"/>
                    </a:lnTo>
                    <a:lnTo>
                      <a:pt x="598" y="56"/>
                    </a:lnTo>
                    <a:lnTo>
                      <a:pt x="584" y="68"/>
                    </a:lnTo>
                    <a:close/>
                    <a:moveTo>
                      <a:pt x="612" y="43"/>
                    </a:moveTo>
                    <a:lnTo>
                      <a:pt x="626" y="58"/>
                    </a:lnTo>
                    <a:lnTo>
                      <a:pt x="641" y="71"/>
                    </a:lnTo>
                    <a:lnTo>
                      <a:pt x="658" y="85"/>
                    </a:lnTo>
                    <a:lnTo>
                      <a:pt x="676" y="97"/>
                    </a:lnTo>
                    <a:lnTo>
                      <a:pt x="695" y="109"/>
                    </a:lnTo>
                    <a:lnTo>
                      <a:pt x="713" y="120"/>
                    </a:lnTo>
                    <a:lnTo>
                      <a:pt x="733" y="130"/>
                    </a:lnTo>
                    <a:lnTo>
                      <a:pt x="751" y="140"/>
                    </a:lnTo>
                    <a:lnTo>
                      <a:pt x="785" y="156"/>
                    </a:lnTo>
                    <a:lnTo>
                      <a:pt x="814" y="168"/>
                    </a:lnTo>
                    <a:lnTo>
                      <a:pt x="834" y="175"/>
                    </a:lnTo>
                    <a:lnTo>
                      <a:pt x="841" y="178"/>
                    </a:lnTo>
                    <a:lnTo>
                      <a:pt x="829" y="213"/>
                    </a:lnTo>
                    <a:lnTo>
                      <a:pt x="820" y="211"/>
                    </a:lnTo>
                    <a:lnTo>
                      <a:pt x="800" y="203"/>
                    </a:lnTo>
                    <a:lnTo>
                      <a:pt x="770" y="190"/>
                    </a:lnTo>
                    <a:lnTo>
                      <a:pt x="733" y="172"/>
                    </a:lnTo>
                    <a:lnTo>
                      <a:pt x="713" y="163"/>
                    </a:lnTo>
                    <a:lnTo>
                      <a:pt x="694" y="151"/>
                    </a:lnTo>
                    <a:lnTo>
                      <a:pt x="673" y="139"/>
                    </a:lnTo>
                    <a:lnTo>
                      <a:pt x="653" y="127"/>
                    </a:lnTo>
                    <a:lnTo>
                      <a:pt x="634" y="112"/>
                    </a:lnTo>
                    <a:lnTo>
                      <a:pt x="616" y="99"/>
                    </a:lnTo>
                    <a:lnTo>
                      <a:pt x="599" y="84"/>
                    </a:lnTo>
                    <a:lnTo>
                      <a:pt x="584" y="68"/>
                    </a:lnTo>
                    <a:lnTo>
                      <a:pt x="612" y="43"/>
                    </a:lnTo>
                    <a:close/>
                    <a:moveTo>
                      <a:pt x="841" y="178"/>
                    </a:moveTo>
                    <a:lnTo>
                      <a:pt x="910" y="203"/>
                    </a:lnTo>
                    <a:lnTo>
                      <a:pt x="837" y="214"/>
                    </a:lnTo>
                    <a:lnTo>
                      <a:pt x="835" y="196"/>
                    </a:lnTo>
                    <a:lnTo>
                      <a:pt x="841" y="17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97" name="Freeform 2317">
                <a:extLst>
                  <a:ext uri="{FF2B5EF4-FFF2-40B4-BE49-F238E27FC236}">
                    <a16:creationId xmlns:a16="http://schemas.microsoft.com/office/drawing/2014/main" id="{1C5F75AB-3F92-4BB3-91BC-017A8DA252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3" y="3360"/>
                <a:ext cx="57" cy="27"/>
              </a:xfrm>
              <a:custGeom>
                <a:avLst/>
                <a:gdLst>
                  <a:gd name="T0" fmla="*/ 4 w 852"/>
                  <a:gd name="T1" fmla="*/ 1 h 401"/>
                  <a:gd name="T2" fmla="*/ 3 w 852"/>
                  <a:gd name="T3" fmla="*/ 1 h 401"/>
                  <a:gd name="T4" fmla="*/ 3 w 852"/>
                  <a:gd name="T5" fmla="*/ 1 h 401"/>
                  <a:gd name="T6" fmla="*/ 3 w 852"/>
                  <a:gd name="T7" fmla="*/ 1 h 401"/>
                  <a:gd name="T8" fmla="*/ 3 w 852"/>
                  <a:gd name="T9" fmla="*/ 1 h 401"/>
                  <a:gd name="T10" fmla="*/ 3 w 852"/>
                  <a:gd name="T11" fmla="*/ 1 h 401"/>
                  <a:gd name="T12" fmla="*/ 3 w 852"/>
                  <a:gd name="T13" fmla="*/ 1 h 401"/>
                  <a:gd name="T14" fmla="*/ 3 w 852"/>
                  <a:gd name="T15" fmla="*/ 1 h 401"/>
                  <a:gd name="T16" fmla="*/ 3 w 852"/>
                  <a:gd name="T17" fmla="*/ 2 h 401"/>
                  <a:gd name="T18" fmla="*/ 3 w 852"/>
                  <a:gd name="T19" fmla="*/ 2 h 401"/>
                  <a:gd name="T20" fmla="*/ 3 w 852"/>
                  <a:gd name="T21" fmla="*/ 2 h 401"/>
                  <a:gd name="T22" fmla="*/ 3 w 852"/>
                  <a:gd name="T23" fmla="*/ 2 h 401"/>
                  <a:gd name="T24" fmla="*/ 2 w 852"/>
                  <a:gd name="T25" fmla="*/ 2 h 401"/>
                  <a:gd name="T26" fmla="*/ 2 w 852"/>
                  <a:gd name="T27" fmla="*/ 2 h 401"/>
                  <a:gd name="T28" fmla="*/ 2 w 852"/>
                  <a:gd name="T29" fmla="*/ 2 h 401"/>
                  <a:gd name="T30" fmla="*/ 2 w 852"/>
                  <a:gd name="T31" fmla="*/ 2 h 401"/>
                  <a:gd name="T32" fmla="*/ 2 w 852"/>
                  <a:gd name="T33" fmla="*/ 2 h 401"/>
                  <a:gd name="T34" fmla="*/ 2 w 852"/>
                  <a:gd name="T35" fmla="*/ 2 h 401"/>
                  <a:gd name="T36" fmla="*/ 2 w 852"/>
                  <a:gd name="T37" fmla="*/ 2 h 401"/>
                  <a:gd name="T38" fmla="*/ 1 w 852"/>
                  <a:gd name="T39" fmla="*/ 2 h 401"/>
                  <a:gd name="T40" fmla="*/ 1 w 852"/>
                  <a:gd name="T41" fmla="*/ 2 h 401"/>
                  <a:gd name="T42" fmla="*/ 1 w 852"/>
                  <a:gd name="T43" fmla="*/ 2 h 401"/>
                  <a:gd name="T44" fmla="*/ 1 w 852"/>
                  <a:gd name="T45" fmla="*/ 2 h 401"/>
                  <a:gd name="T46" fmla="*/ 1 w 852"/>
                  <a:gd name="T47" fmla="*/ 2 h 401"/>
                  <a:gd name="T48" fmla="*/ 1 w 852"/>
                  <a:gd name="T49" fmla="*/ 2 h 401"/>
                  <a:gd name="T50" fmla="*/ 1 w 852"/>
                  <a:gd name="T51" fmla="*/ 1 h 401"/>
                  <a:gd name="T52" fmla="*/ 1 w 852"/>
                  <a:gd name="T53" fmla="*/ 1 h 401"/>
                  <a:gd name="T54" fmla="*/ 0 w 852"/>
                  <a:gd name="T55" fmla="*/ 1 h 401"/>
                  <a:gd name="T56" fmla="*/ 0 w 852"/>
                  <a:gd name="T57" fmla="*/ 1 h 401"/>
                  <a:gd name="T58" fmla="*/ 0 w 852"/>
                  <a:gd name="T59" fmla="*/ 1 h 401"/>
                  <a:gd name="T60" fmla="*/ 0 w 852"/>
                  <a:gd name="T61" fmla="*/ 1 h 401"/>
                  <a:gd name="T62" fmla="*/ 0 w 852"/>
                  <a:gd name="T63" fmla="*/ 1 h 401"/>
                  <a:gd name="T64" fmla="*/ 0 w 852"/>
                  <a:gd name="T65" fmla="*/ 1 h 401"/>
                  <a:gd name="T66" fmla="*/ 0 w 852"/>
                  <a:gd name="T67" fmla="*/ 1 h 401"/>
                  <a:gd name="T68" fmla="*/ 0 w 852"/>
                  <a:gd name="T69" fmla="*/ 0 h 401"/>
                  <a:gd name="T70" fmla="*/ 0 w 852"/>
                  <a:gd name="T71" fmla="*/ 0 h 401"/>
                  <a:gd name="T72" fmla="*/ 0 w 852"/>
                  <a:gd name="T73" fmla="*/ 0 h 401"/>
                  <a:gd name="T74" fmla="*/ 0 w 852"/>
                  <a:gd name="T75" fmla="*/ 0 h 401"/>
                  <a:gd name="T76" fmla="*/ 1 w 852"/>
                  <a:gd name="T77" fmla="*/ 0 h 401"/>
                  <a:gd name="T78" fmla="*/ 1 w 852"/>
                  <a:gd name="T79" fmla="*/ 0 h 401"/>
                  <a:gd name="T80" fmla="*/ 1 w 852"/>
                  <a:gd name="T81" fmla="*/ 0 h 401"/>
                  <a:gd name="T82" fmla="*/ 1 w 852"/>
                  <a:gd name="T83" fmla="*/ 0 h 401"/>
                  <a:gd name="T84" fmla="*/ 1 w 852"/>
                  <a:gd name="T85" fmla="*/ 0 h 401"/>
                  <a:gd name="T86" fmla="*/ 1 w 852"/>
                  <a:gd name="T87" fmla="*/ 0 h 401"/>
                  <a:gd name="T88" fmla="*/ 2 w 852"/>
                  <a:gd name="T89" fmla="*/ 0 h 401"/>
                  <a:gd name="T90" fmla="*/ 2 w 852"/>
                  <a:gd name="T91" fmla="*/ 0 h 401"/>
                  <a:gd name="T92" fmla="*/ 2 w 852"/>
                  <a:gd name="T93" fmla="*/ 0 h 401"/>
                  <a:gd name="T94" fmla="*/ 2 w 852"/>
                  <a:gd name="T95" fmla="*/ 0 h 401"/>
                  <a:gd name="T96" fmla="*/ 2 w 852"/>
                  <a:gd name="T97" fmla="*/ 0 h 401"/>
                  <a:gd name="T98" fmla="*/ 2 w 852"/>
                  <a:gd name="T99" fmla="*/ 0 h 401"/>
                  <a:gd name="T100" fmla="*/ 2 w 852"/>
                  <a:gd name="T101" fmla="*/ 0 h 401"/>
                  <a:gd name="T102" fmla="*/ 2 w 852"/>
                  <a:gd name="T103" fmla="*/ 0 h 401"/>
                  <a:gd name="T104" fmla="*/ 3 w 852"/>
                  <a:gd name="T105" fmla="*/ 0 h 401"/>
                  <a:gd name="T106" fmla="*/ 3 w 852"/>
                  <a:gd name="T107" fmla="*/ 0 h 401"/>
                  <a:gd name="T108" fmla="*/ 3 w 852"/>
                  <a:gd name="T109" fmla="*/ 0 h 401"/>
                  <a:gd name="T110" fmla="*/ 3 w 852"/>
                  <a:gd name="T111" fmla="*/ 1 h 401"/>
                  <a:gd name="T112" fmla="*/ 3 w 852"/>
                  <a:gd name="T113" fmla="*/ 1 h 401"/>
                  <a:gd name="T114" fmla="*/ 3 w 852"/>
                  <a:gd name="T115" fmla="*/ 1 h 401"/>
                  <a:gd name="T116" fmla="*/ 3 w 852"/>
                  <a:gd name="T117" fmla="*/ 1 h 401"/>
                  <a:gd name="T118" fmla="*/ 4 w 852"/>
                  <a:gd name="T119" fmla="*/ 1 h 401"/>
                  <a:gd name="T120" fmla="*/ 4 w 852"/>
                  <a:gd name="T121" fmla="*/ 1 h 401"/>
                  <a:gd name="T122" fmla="*/ 4 w 852"/>
                  <a:gd name="T123" fmla="*/ 1 h 40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852" h="401">
                    <a:moveTo>
                      <a:pt x="848" y="136"/>
                    </a:moveTo>
                    <a:lnTo>
                      <a:pt x="806" y="145"/>
                    </a:lnTo>
                    <a:lnTo>
                      <a:pt x="772" y="152"/>
                    </a:lnTo>
                    <a:lnTo>
                      <a:pt x="757" y="156"/>
                    </a:lnTo>
                    <a:lnTo>
                      <a:pt x="744" y="161"/>
                    </a:lnTo>
                    <a:lnTo>
                      <a:pt x="733" y="167"/>
                    </a:lnTo>
                    <a:lnTo>
                      <a:pt x="721" y="172"/>
                    </a:lnTo>
                    <a:lnTo>
                      <a:pt x="712" y="179"/>
                    </a:lnTo>
                    <a:lnTo>
                      <a:pt x="703" y="186"/>
                    </a:lnTo>
                    <a:lnTo>
                      <a:pt x="694" y="195"/>
                    </a:lnTo>
                    <a:lnTo>
                      <a:pt x="685" y="207"/>
                    </a:lnTo>
                    <a:lnTo>
                      <a:pt x="676" y="219"/>
                    </a:lnTo>
                    <a:lnTo>
                      <a:pt x="668" y="234"/>
                    </a:lnTo>
                    <a:lnTo>
                      <a:pt x="659" y="250"/>
                    </a:lnTo>
                    <a:lnTo>
                      <a:pt x="648" y="269"/>
                    </a:lnTo>
                    <a:lnTo>
                      <a:pt x="630" y="305"/>
                    </a:lnTo>
                    <a:lnTo>
                      <a:pt x="615" y="329"/>
                    </a:lnTo>
                    <a:lnTo>
                      <a:pt x="610" y="337"/>
                    </a:lnTo>
                    <a:lnTo>
                      <a:pt x="605" y="344"/>
                    </a:lnTo>
                    <a:lnTo>
                      <a:pt x="600" y="349"/>
                    </a:lnTo>
                    <a:lnTo>
                      <a:pt x="595" y="352"/>
                    </a:lnTo>
                    <a:lnTo>
                      <a:pt x="590" y="354"/>
                    </a:lnTo>
                    <a:lnTo>
                      <a:pt x="583" y="355"/>
                    </a:lnTo>
                    <a:lnTo>
                      <a:pt x="576" y="354"/>
                    </a:lnTo>
                    <a:lnTo>
                      <a:pt x="568" y="353"/>
                    </a:lnTo>
                    <a:lnTo>
                      <a:pt x="547" y="350"/>
                    </a:lnTo>
                    <a:lnTo>
                      <a:pt x="519" y="347"/>
                    </a:lnTo>
                    <a:lnTo>
                      <a:pt x="503" y="347"/>
                    </a:lnTo>
                    <a:lnTo>
                      <a:pt x="488" y="348"/>
                    </a:lnTo>
                    <a:lnTo>
                      <a:pt x="473" y="351"/>
                    </a:lnTo>
                    <a:lnTo>
                      <a:pt x="459" y="356"/>
                    </a:lnTo>
                    <a:lnTo>
                      <a:pt x="432" y="368"/>
                    </a:lnTo>
                    <a:lnTo>
                      <a:pt x="406" y="381"/>
                    </a:lnTo>
                    <a:lnTo>
                      <a:pt x="393" y="387"/>
                    </a:lnTo>
                    <a:lnTo>
                      <a:pt x="380" y="393"/>
                    </a:lnTo>
                    <a:lnTo>
                      <a:pt x="365" y="397"/>
                    </a:lnTo>
                    <a:lnTo>
                      <a:pt x="351" y="400"/>
                    </a:lnTo>
                    <a:lnTo>
                      <a:pt x="343" y="401"/>
                    </a:lnTo>
                    <a:lnTo>
                      <a:pt x="335" y="401"/>
                    </a:lnTo>
                    <a:lnTo>
                      <a:pt x="327" y="401"/>
                    </a:lnTo>
                    <a:lnTo>
                      <a:pt x="319" y="400"/>
                    </a:lnTo>
                    <a:lnTo>
                      <a:pt x="310" y="399"/>
                    </a:lnTo>
                    <a:lnTo>
                      <a:pt x="301" y="397"/>
                    </a:lnTo>
                    <a:lnTo>
                      <a:pt x="292" y="394"/>
                    </a:lnTo>
                    <a:lnTo>
                      <a:pt x="283" y="391"/>
                    </a:lnTo>
                    <a:lnTo>
                      <a:pt x="263" y="383"/>
                    </a:lnTo>
                    <a:lnTo>
                      <a:pt x="246" y="374"/>
                    </a:lnTo>
                    <a:lnTo>
                      <a:pt x="229" y="363"/>
                    </a:lnTo>
                    <a:lnTo>
                      <a:pt x="214" y="351"/>
                    </a:lnTo>
                    <a:lnTo>
                      <a:pt x="198" y="337"/>
                    </a:lnTo>
                    <a:lnTo>
                      <a:pt x="184" y="324"/>
                    </a:lnTo>
                    <a:lnTo>
                      <a:pt x="171" y="310"/>
                    </a:lnTo>
                    <a:lnTo>
                      <a:pt x="157" y="295"/>
                    </a:lnTo>
                    <a:lnTo>
                      <a:pt x="132" y="265"/>
                    </a:lnTo>
                    <a:lnTo>
                      <a:pt x="108" y="236"/>
                    </a:lnTo>
                    <a:lnTo>
                      <a:pt x="95" y="222"/>
                    </a:lnTo>
                    <a:lnTo>
                      <a:pt x="83" y="210"/>
                    </a:lnTo>
                    <a:lnTo>
                      <a:pt x="70" y="199"/>
                    </a:lnTo>
                    <a:lnTo>
                      <a:pt x="57" y="187"/>
                    </a:lnTo>
                    <a:lnTo>
                      <a:pt x="45" y="178"/>
                    </a:lnTo>
                    <a:lnTo>
                      <a:pt x="34" y="169"/>
                    </a:lnTo>
                    <a:lnTo>
                      <a:pt x="24" y="159"/>
                    </a:lnTo>
                    <a:lnTo>
                      <a:pt x="16" y="151"/>
                    </a:lnTo>
                    <a:lnTo>
                      <a:pt x="10" y="143"/>
                    </a:lnTo>
                    <a:lnTo>
                      <a:pt x="5" y="136"/>
                    </a:lnTo>
                    <a:lnTo>
                      <a:pt x="2" y="129"/>
                    </a:lnTo>
                    <a:lnTo>
                      <a:pt x="0" y="121"/>
                    </a:lnTo>
                    <a:lnTo>
                      <a:pt x="0" y="115"/>
                    </a:lnTo>
                    <a:lnTo>
                      <a:pt x="2" y="110"/>
                    </a:lnTo>
                    <a:lnTo>
                      <a:pt x="5" y="105"/>
                    </a:lnTo>
                    <a:lnTo>
                      <a:pt x="10" y="101"/>
                    </a:lnTo>
                    <a:lnTo>
                      <a:pt x="16" y="98"/>
                    </a:lnTo>
                    <a:lnTo>
                      <a:pt x="24" y="95"/>
                    </a:lnTo>
                    <a:lnTo>
                      <a:pt x="35" y="92"/>
                    </a:lnTo>
                    <a:lnTo>
                      <a:pt x="46" y="91"/>
                    </a:lnTo>
                    <a:lnTo>
                      <a:pt x="73" y="90"/>
                    </a:lnTo>
                    <a:lnTo>
                      <a:pt x="105" y="90"/>
                    </a:lnTo>
                    <a:lnTo>
                      <a:pt x="141" y="92"/>
                    </a:lnTo>
                    <a:lnTo>
                      <a:pt x="179" y="94"/>
                    </a:lnTo>
                    <a:lnTo>
                      <a:pt x="197" y="94"/>
                    </a:lnTo>
                    <a:lnTo>
                      <a:pt x="216" y="94"/>
                    </a:lnTo>
                    <a:lnTo>
                      <a:pt x="233" y="92"/>
                    </a:lnTo>
                    <a:lnTo>
                      <a:pt x="251" y="90"/>
                    </a:lnTo>
                    <a:lnTo>
                      <a:pt x="267" y="88"/>
                    </a:lnTo>
                    <a:lnTo>
                      <a:pt x="283" y="84"/>
                    </a:lnTo>
                    <a:lnTo>
                      <a:pt x="296" y="79"/>
                    </a:lnTo>
                    <a:lnTo>
                      <a:pt x="309" y="73"/>
                    </a:lnTo>
                    <a:lnTo>
                      <a:pt x="329" y="58"/>
                    </a:lnTo>
                    <a:lnTo>
                      <a:pt x="351" y="41"/>
                    </a:lnTo>
                    <a:lnTo>
                      <a:pt x="362" y="33"/>
                    </a:lnTo>
                    <a:lnTo>
                      <a:pt x="373" y="26"/>
                    </a:lnTo>
                    <a:lnTo>
                      <a:pt x="385" y="19"/>
                    </a:lnTo>
                    <a:lnTo>
                      <a:pt x="396" y="13"/>
                    </a:lnTo>
                    <a:lnTo>
                      <a:pt x="408" y="8"/>
                    </a:lnTo>
                    <a:lnTo>
                      <a:pt x="420" y="4"/>
                    </a:lnTo>
                    <a:lnTo>
                      <a:pt x="433" y="2"/>
                    </a:lnTo>
                    <a:lnTo>
                      <a:pt x="446" y="0"/>
                    </a:lnTo>
                    <a:lnTo>
                      <a:pt x="459" y="1"/>
                    </a:lnTo>
                    <a:lnTo>
                      <a:pt x="472" y="3"/>
                    </a:lnTo>
                    <a:lnTo>
                      <a:pt x="486" y="7"/>
                    </a:lnTo>
                    <a:lnTo>
                      <a:pt x="500" y="14"/>
                    </a:lnTo>
                    <a:lnTo>
                      <a:pt x="514" y="21"/>
                    </a:lnTo>
                    <a:lnTo>
                      <a:pt x="529" y="30"/>
                    </a:lnTo>
                    <a:lnTo>
                      <a:pt x="542" y="38"/>
                    </a:lnTo>
                    <a:lnTo>
                      <a:pt x="556" y="46"/>
                    </a:lnTo>
                    <a:lnTo>
                      <a:pt x="582" y="64"/>
                    </a:lnTo>
                    <a:lnTo>
                      <a:pt x="607" y="81"/>
                    </a:lnTo>
                    <a:lnTo>
                      <a:pt x="619" y="89"/>
                    </a:lnTo>
                    <a:lnTo>
                      <a:pt x="632" y="97"/>
                    </a:lnTo>
                    <a:lnTo>
                      <a:pt x="643" y="104"/>
                    </a:lnTo>
                    <a:lnTo>
                      <a:pt x="654" y="110"/>
                    </a:lnTo>
                    <a:lnTo>
                      <a:pt x="667" y="114"/>
                    </a:lnTo>
                    <a:lnTo>
                      <a:pt x="678" y="118"/>
                    </a:lnTo>
                    <a:lnTo>
                      <a:pt x="688" y="120"/>
                    </a:lnTo>
                    <a:lnTo>
                      <a:pt x="700" y="121"/>
                    </a:lnTo>
                    <a:lnTo>
                      <a:pt x="723" y="121"/>
                    </a:lnTo>
                    <a:lnTo>
                      <a:pt x="750" y="122"/>
                    </a:lnTo>
                    <a:lnTo>
                      <a:pt x="779" y="123"/>
                    </a:lnTo>
                    <a:lnTo>
                      <a:pt x="806" y="125"/>
                    </a:lnTo>
                    <a:lnTo>
                      <a:pt x="828" y="129"/>
                    </a:lnTo>
                    <a:lnTo>
                      <a:pt x="845" y="131"/>
                    </a:lnTo>
                    <a:lnTo>
                      <a:pt x="850" y="132"/>
                    </a:lnTo>
                    <a:lnTo>
                      <a:pt x="852" y="134"/>
                    </a:lnTo>
                    <a:lnTo>
                      <a:pt x="852" y="135"/>
                    </a:lnTo>
                    <a:lnTo>
                      <a:pt x="848" y="136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98" name="Freeform 2318">
                <a:extLst>
                  <a:ext uri="{FF2B5EF4-FFF2-40B4-BE49-F238E27FC236}">
                    <a16:creationId xmlns:a16="http://schemas.microsoft.com/office/drawing/2014/main" id="{5FC7B5BE-FFBE-444C-91DD-F9AA67266B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62" y="3359"/>
                <a:ext cx="59" cy="29"/>
              </a:xfrm>
              <a:custGeom>
                <a:avLst/>
                <a:gdLst>
                  <a:gd name="T0" fmla="*/ 3 w 895"/>
                  <a:gd name="T1" fmla="*/ 1 h 440"/>
                  <a:gd name="T2" fmla="*/ 4 w 895"/>
                  <a:gd name="T3" fmla="*/ 1 h 440"/>
                  <a:gd name="T4" fmla="*/ 3 w 895"/>
                  <a:gd name="T5" fmla="*/ 1 h 440"/>
                  <a:gd name="T6" fmla="*/ 3 w 895"/>
                  <a:gd name="T7" fmla="*/ 1 h 440"/>
                  <a:gd name="T8" fmla="*/ 3 w 895"/>
                  <a:gd name="T9" fmla="*/ 1 h 440"/>
                  <a:gd name="T10" fmla="*/ 3 w 895"/>
                  <a:gd name="T11" fmla="*/ 2 h 440"/>
                  <a:gd name="T12" fmla="*/ 3 w 895"/>
                  <a:gd name="T13" fmla="*/ 2 h 440"/>
                  <a:gd name="T14" fmla="*/ 3 w 895"/>
                  <a:gd name="T15" fmla="*/ 2 h 440"/>
                  <a:gd name="T16" fmla="*/ 3 w 895"/>
                  <a:gd name="T17" fmla="*/ 1 h 440"/>
                  <a:gd name="T18" fmla="*/ 2 w 895"/>
                  <a:gd name="T19" fmla="*/ 2 h 440"/>
                  <a:gd name="T20" fmla="*/ 2 w 895"/>
                  <a:gd name="T21" fmla="*/ 2 h 440"/>
                  <a:gd name="T22" fmla="*/ 2 w 895"/>
                  <a:gd name="T23" fmla="*/ 2 h 440"/>
                  <a:gd name="T24" fmla="*/ 2 w 895"/>
                  <a:gd name="T25" fmla="*/ 2 h 440"/>
                  <a:gd name="T26" fmla="*/ 2 w 895"/>
                  <a:gd name="T27" fmla="*/ 2 h 440"/>
                  <a:gd name="T28" fmla="*/ 1 w 895"/>
                  <a:gd name="T29" fmla="*/ 2 h 440"/>
                  <a:gd name="T30" fmla="*/ 2 w 895"/>
                  <a:gd name="T31" fmla="*/ 2 h 440"/>
                  <a:gd name="T32" fmla="*/ 2 w 895"/>
                  <a:gd name="T33" fmla="*/ 2 h 440"/>
                  <a:gd name="T34" fmla="*/ 1 w 895"/>
                  <a:gd name="T35" fmla="*/ 2 h 440"/>
                  <a:gd name="T36" fmla="*/ 1 w 895"/>
                  <a:gd name="T37" fmla="*/ 2 h 440"/>
                  <a:gd name="T38" fmla="*/ 1 w 895"/>
                  <a:gd name="T39" fmla="*/ 1 h 440"/>
                  <a:gd name="T40" fmla="*/ 1 w 895"/>
                  <a:gd name="T41" fmla="*/ 2 h 440"/>
                  <a:gd name="T42" fmla="*/ 0 w 895"/>
                  <a:gd name="T43" fmla="*/ 1 h 440"/>
                  <a:gd name="T44" fmla="*/ 1 w 895"/>
                  <a:gd name="T45" fmla="*/ 1 h 440"/>
                  <a:gd name="T46" fmla="*/ 0 w 895"/>
                  <a:gd name="T47" fmla="*/ 1 h 440"/>
                  <a:gd name="T48" fmla="*/ 0 w 895"/>
                  <a:gd name="T49" fmla="*/ 1 h 440"/>
                  <a:gd name="T50" fmla="*/ 0 w 895"/>
                  <a:gd name="T51" fmla="*/ 1 h 440"/>
                  <a:gd name="T52" fmla="*/ 0 w 895"/>
                  <a:gd name="T53" fmla="*/ 1 h 440"/>
                  <a:gd name="T54" fmla="*/ 0 w 895"/>
                  <a:gd name="T55" fmla="*/ 0 h 440"/>
                  <a:gd name="T56" fmla="*/ 0 w 895"/>
                  <a:gd name="T57" fmla="*/ 0 h 440"/>
                  <a:gd name="T58" fmla="*/ 0 w 895"/>
                  <a:gd name="T59" fmla="*/ 1 h 440"/>
                  <a:gd name="T60" fmla="*/ 0 w 895"/>
                  <a:gd name="T61" fmla="*/ 0 h 440"/>
                  <a:gd name="T62" fmla="*/ 0 w 895"/>
                  <a:gd name="T63" fmla="*/ 1 h 440"/>
                  <a:gd name="T64" fmla="*/ 1 w 895"/>
                  <a:gd name="T65" fmla="*/ 0 h 440"/>
                  <a:gd name="T66" fmla="*/ 1 w 895"/>
                  <a:gd name="T67" fmla="*/ 0 h 440"/>
                  <a:gd name="T68" fmla="*/ 1 w 895"/>
                  <a:gd name="T69" fmla="*/ 1 h 440"/>
                  <a:gd name="T70" fmla="*/ 1 w 895"/>
                  <a:gd name="T71" fmla="*/ 0 h 440"/>
                  <a:gd name="T72" fmla="*/ 2 w 895"/>
                  <a:gd name="T73" fmla="*/ 0 h 440"/>
                  <a:gd name="T74" fmla="*/ 2 w 895"/>
                  <a:gd name="T75" fmla="*/ 0 h 440"/>
                  <a:gd name="T76" fmla="*/ 2 w 895"/>
                  <a:gd name="T77" fmla="*/ 0 h 440"/>
                  <a:gd name="T78" fmla="*/ 2 w 895"/>
                  <a:gd name="T79" fmla="*/ 0 h 440"/>
                  <a:gd name="T80" fmla="*/ 2 w 895"/>
                  <a:gd name="T81" fmla="*/ 0 h 440"/>
                  <a:gd name="T82" fmla="*/ 2 w 895"/>
                  <a:gd name="T83" fmla="*/ 0 h 440"/>
                  <a:gd name="T84" fmla="*/ 3 w 895"/>
                  <a:gd name="T85" fmla="*/ 0 h 440"/>
                  <a:gd name="T86" fmla="*/ 3 w 895"/>
                  <a:gd name="T87" fmla="*/ 0 h 440"/>
                  <a:gd name="T88" fmla="*/ 3 w 895"/>
                  <a:gd name="T89" fmla="*/ 1 h 440"/>
                  <a:gd name="T90" fmla="*/ 3 w 895"/>
                  <a:gd name="T91" fmla="*/ 1 h 440"/>
                  <a:gd name="T92" fmla="*/ 3 w 895"/>
                  <a:gd name="T93" fmla="*/ 1 h 440"/>
                  <a:gd name="T94" fmla="*/ 3 w 895"/>
                  <a:gd name="T95" fmla="*/ 1 h 440"/>
                  <a:gd name="T96" fmla="*/ 4 w 895"/>
                  <a:gd name="T97" fmla="*/ 1 h 440"/>
                  <a:gd name="T98" fmla="*/ 4 w 895"/>
                  <a:gd name="T99" fmla="*/ 1 h 440"/>
                  <a:gd name="T100" fmla="*/ 4 w 895"/>
                  <a:gd name="T101" fmla="*/ 1 h 440"/>
                  <a:gd name="T102" fmla="*/ 4 w 895"/>
                  <a:gd name="T103" fmla="*/ 1 h 440"/>
                  <a:gd name="T104" fmla="*/ 4 w 895"/>
                  <a:gd name="T105" fmla="*/ 1 h 440"/>
                  <a:gd name="T106" fmla="*/ 4 w 895"/>
                  <a:gd name="T107" fmla="*/ 1 h 44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895" h="440">
                    <a:moveTo>
                      <a:pt x="871" y="173"/>
                    </a:moveTo>
                    <a:lnTo>
                      <a:pt x="830" y="181"/>
                    </a:lnTo>
                    <a:lnTo>
                      <a:pt x="797" y="190"/>
                    </a:lnTo>
                    <a:lnTo>
                      <a:pt x="784" y="193"/>
                    </a:lnTo>
                    <a:lnTo>
                      <a:pt x="771" y="197"/>
                    </a:lnTo>
                    <a:lnTo>
                      <a:pt x="760" y="202"/>
                    </a:lnTo>
                    <a:lnTo>
                      <a:pt x="751" y="207"/>
                    </a:lnTo>
                    <a:lnTo>
                      <a:pt x="731" y="175"/>
                    </a:lnTo>
                    <a:lnTo>
                      <a:pt x="742" y="168"/>
                    </a:lnTo>
                    <a:lnTo>
                      <a:pt x="755" y="163"/>
                    </a:lnTo>
                    <a:lnTo>
                      <a:pt x="769" y="158"/>
                    </a:lnTo>
                    <a:lnTo>
                      <a:pt x="784" y="154"/>
                    </a:lnTo>
                    <a:lnTo>
                      <a:pt x="820" y="145"/>
                    </a:lnTo>
                    <a:lnTo>
                      <a:pt x="863" y="136"/>
                    </a:lnTo>
                    <a:lnTo>
                      <a:pt x="871" y="173"/>
                    </a:lnTo>
                    <a:close/>
                    <a:moveTo>
                      <a:pt x="751" y="207"/>
                    </a:moveTo>
                    <a:lnTo>
                      <a:pt x="742" y="213"/>
                    </a:lnTo>
                    <a:lnTo>
                      <a:pt x="734" y="220"/>
                    </a:lnTo>
                    <a:lnTo>
                      <a:pt x="726" y="229"/>
                    </a:lnTo>
                    <a:lnTo>
                      <a:pt x="718" y="238"/>
                    </a:lnTo>
                    <a:lnTo>
                      <a:pt x="711" y="249"/>
                    </a:lnTo>
                    <a:lnTo>
                      <a:pt x="702" y="264"/>
                    </a:lnTo>
                    <a:lnTo>
                      <a:pt x="693" y="279"/>
                    </a:lnTo>
                    <a:lnTo>
                      <a:pt x="684" y="297"/>
                    </a:lnTo>
                    <a:lnTo>
                      <a:pt x="651" y="279"/>
                    </a:lnTo>
                    <a:lnTo>
                      <a:pt x="661" y="260"/>
                    </a:lnTo>
                    <a:lnTo>
                      <a:pt x="671" y="241"/>
                    </a:lnTo>
                    <a:lnTo>
                      <a:pt x="681" y="227"/>
                    </a:lnTo>
                    <a:lnTo>
                      <a:pt x="690" y="212"/>
                    </a:lnTo>
                    <a:lnTo>
                      <a:pt x="699" y="201"/>
                    </a:lnTo>
                    <a:lnTo>
                      <a:pt x="710" y="191"/>
                    </a:lnTo>
                    <a:lnTo>
                      <a:pt x="720" y="183"/>
                    </a:lnTo>
                    <a:lnTo>
                      <a:pt x="731" y="175"/>
                    </a:lnTo>
                    <a:lnTo>
                      <a:pt x="751" y="207"/>
                    </a:lnTo>
                    <a:close/>
                    <a:moveTo>
                      <a:pt x="684" y="297"/>
                    </a:moveTo>
                    <a:lnTo>
                      <a:pt x="685" y="295"/>
                    </a:lnTo>
                    <a:lnTo>
                      <a:pt x="684" y="297"/>
                    </a:lnTo>
                    <a:lnTo>
                      <a:pt x="667" y="288"/>
                    </a:lnTo>
                    <a:lnTo>
                      <a:pt x="684" y="297"/>
                    </a:lnTo>
                    <a:close/>
                    <a:moveTo>
                      <a:pt x="684" y="297"/>
                    </a:moveTo>
                    <a:lnTo>
                      <a:pt x="666" y="330"/>
                    </a:lnTo>
                    <a:lnTo>
                      <a:pt x="652" y="355"/>
                    </a:lnTo>
                    <a:lnTo>
                      <a:pt x="647" y="365"/>
                    </a:lnTo>
                    <a:lnTo>
                      <a:pt x="642" y="373"/>
                    </a:lnTo>
                    <a:lnTo>
                      <a:pt x="636" y="379"/>
                    </a:lnTo>
                    <a:lnTo>
                      <a:pt x="631" y="384"/>
                    </a:lnTo>
                    <a:lnTo>
                      <a:pt x="626" y="388"/>
                    </a:lnTo>
                    <a:lnTo>
                      <a:pt x="621" y="390"/>
                    </a:lnTo>
                    <a:lnTo>
                      <a:pt x="616" y="393"/>
                    </a:lnTo>
                    <a:lnTo>
                      <a:pt x="610" y="393"/>
                    </a:lnTo>
                    <a:lnTo>
                      <a:pt x="595" y="393"/>
                    </a:lnTo>
                    <a:lnTo>
                      <a:pt x="576" y="389"/>
                    </a:lnTo>
                    <a:lnTo>
                      <a:pt x="582" y="352"/>
                    </a:lnTo>
                    <a:lnTo>
                      <a:pt x="591" y="353"/>
                    </a:lnTo>
                    <a:lnTo>
                      <a:pt x="599" y="353"/>
                    </a:lnTo>
                    <a:lnTo>
                      <a:pt x="602" y="353"/>
                    </a:lnTo>
                    <a:lnTo>
                      <a:pt x="606" y="351"/>
                    </a:lnTo>
                    <a:lnTo>
                      <a:pt x="609" y="349"/>
                    </a:lnTo>
                    <a:lnTo>
                      <a:pt x="612" y="346"/>
                    </a:lnTo>
                    <a:lnTo>
                      <a:pt x="619" y="338"/>
                    </a:lnTo>
                    <a:lnTo>
                      <a:pt x="627" y="324"/>
                    </a:lnTo>
                    <a:lnTo>
                      <a:pt x="637" y="305"/>
                    </a:lnTo>
                    <a:lnTo>
                      <a:pt x="651" y="279"/>
                    </a:lnTo>
                    <a:lnTo>
                      <a:pt x="684" y="297"/>
                    </a:lnTo>
                    <a:close/>
                    <a:moveTo>
                      <a:pt x="576" y="389"/>
                    </a:moveTo>
                    <a:lnTo>
                      <a:pt x="568" y="388"/>
                    </a:lnTo>
                    <a:lnTo>
                      <a:pt x="559" y="386"/>
                    </a:lnTo>
                    <a:lnTo>
                      <a:pt x="549" y="385"/>
                    </a:lnTo>
                    <a:lnTo>
                      <a:pt x="537" y="384"/>
                    </a:lnTo>
                    <a:lnTo>
                      <a:pt x="540" y="346"/>
                    </a:lnTo>
                    <a:lnTo>
                      <a:pt x="551" y="348"/>
                    </a:lnTo>
                    <a:lnTo>
                      <a:pt x="562" y="349"/>
                    </a:lnTo>
                    <a:lnTo>
                      <a:pt x="573" y="350"/>
                    </a:lnTo>
                    <a:lnTo>
                      <a:pt x="582" y="352"/>
                    </a:lnTo>
                    <a:lnTo>
                      <a:pt x="576" y="389"/>
                    </a:lnTo>
                    <a:close/>
                    <a:moveTo>
                      <a:pt x="537" y="384"/>
                    </a:moveTo>
                    <a:lnTo>
                      <a:pt x="524" y="384"/>
                    </a:lnTo>
                    <a:lnTo>
                      <a:pt x="513" y="385"/>
                    </a:lnTo>
                    <a:lnTo>
                      <a:pt x="502" y="387"/>
                    </a:lnTo>
                    <a:lnTo>
                      <a:pt x="490" y="390"/>
                    </a:lnTo>
                    <a:lnTo>
                      <a:pt x="470" y="400"/>
                    </a:lnTo>
                    <a:lnTo>
                      <a:pt x="449" y="409"/>
                    </a:lnTo>
                    <a:lnTo>
                      <a:pt x="432" y="376"/>
                    </a:lnTo>
                    <a:lnTo>
                      <a:pt x="444" y="370"/>
                    </a:lnTo>
                    <a:lnTo>
                      <a:pt x="456" y="364"/>
                    </a:lnTo>
                    <a:lnTo>
                      <a:pt x="469" y="359"/>
                    </a:lnTo>
                    <a:lnTo>
                      <a:pt x="482" y="353"/>
                    </a:lnTo>
                    <a:lnTo>
                      <a:pt x="495" y="350"/>
                    </a:lnTo>
                    <a:lnTo>
                      <a:pt x="509" y="347"/>
                    </a:lnTo>
                    <a:lnTo>
                      <a:pt x="524" y="346"/>
                    </a:lnTo>
                    <a:lnTo>
                      <a:pt x="540" y="346"/>
                    </a:lnTo>
                    <a:lnTo>
                      <a:pt x="537" y="384"/>
                    </a:lnTo>
                    <a:close/>
                    <a:moveTo>
                      <a:pt x="449" y="409"/>
                    </a:moveTo>
                    <a:lnTo>
                      <a:pt x="433" y="417"/>
                    </a:lnTo>
                    <a:lnTo>
                      <a:pt x="416" y="425"/>
                    </a:lnTo>
                    <a:lnTo>
                      <a:pt x="399" y="432"/>
                    </a:lnTo>
                    <a:lnTo>
                      <a:pt x="380" y="437"/>
                    </a:lnTo>
                    <a:lnTo>
                      <a:pt x="371" y="438"/>
                    </a:lnTo>
                    <a:lnTo>
                      <a:pt x="362" y="439"/>
                    </a:lnTo>
                    <a:lnTo>
                      <a:pt x="351" y="440"/>
                    </a:lnTo>
                    <a:lnTo>
                      <a:pt x="341" y="439"/>
                    </a:lnTo>
                    <a:lnTo>
                      <a:pt x="330" y="438"/>
                    </a:lnTo>
                    <a:lnTo>
                      <a:pt x="318" y="435"/>
                    </a:lnTo>
                    <a:lnTo>
                      <a:pt x="307" y="432"/>
                    </a:lnTo>
                    <a:lnTo>
                      <a:pt x="295" y="428"/>
                    </a:lnTo>
                    <a:lnTo>
                      <a:pt x="308" y="393"/>
                    </a:lnTo>
                    <a:lnTo>
                      <a:pt x="317" y="396"/>
                    </a:lnTo>
                    <a:lnTo>
                      <a:pt x="327" y="399"/>
                    </a:lnTo>
                    <a:lnTo>
                      <a:pt x="336" y="400"/>
                    </a:lnTo>
                    <a:lnTo>
                      <a:pt x="344" y="401"/>
                    </a:lnTo>
                    <a:lnTo>
                      <a:pt x="352" y="401"/>
                    </a:lnTo>
                    <a:lnTo>
                      <a:pt x="361" y="401"/>
                    </a:lnTo>
                    <a:lnTo>
                      <a:pt x="368" y="400"/>
                    </a:lnTo>
                    <a:lnTo>
                      <a:pt x="376" y="399"/>
                    </a:lnTo>
                    <a:lnTo>
                      <a:pt x="390" y="395"/>
                    </a:lnTo>
                    <a:lnTo>
                      <a:pt x="405" y="389"/>
                    </a:lnTo>
                    <a:lnTo>
                      <a:pt x="418" y="382"/>
                    </a:lnTo>
                    <a:lnTo>
                      <a:pt x="432" y="376"/>
                    </a:lnTo>
                    <a:lnTo>
                      <a:pt x="449" y="409"/>
                    </a:lnTo>
                    <a:close/>
                    <a:moveTo>
                      <a:pt x="308" y="393"/>
                    </a:moveTo>
                    <a:lnTo>
                      <a:pt x="307" y="391"/>
                    </a:lnTo>
                    <a:lnTo>
                      <a:pt x="308" y="393"/>
                    </a:lnTo>
                    <a:lnTo>
                      <a:pt x="302" y="410"/>
                    </a:lnTo>
                    <a:lnTo>
                      <a:pt x="308" y="393"/>
                    </a:lnTo>
                    <a:close/>
                    <a:moveTo>
                      <a:pt x="295" y="428"/>
                    </a:moveTo>
                    <a:lnTo>
                      <a:pt x="282" y="422"/>
                    </a:lnTo>
                    <a:lnTo>
                      <a:pt x="270" y="417"/>
                    </a:lnTo>
                    <a:lnTo>
                      <a:pt x="259" y="411"/>
                    </a:lnTo>
                    <a:lnTo>
                      <a:pt x="247" y="404"/>
                    </a:lnTo>
                    <a:lnTo>
                      <a:pt x="237" y="397"/>
                    </a:lnTo>
                    <a:lnTo>
                      <a:pt x="226" y="388"/>
                    </a:lnTo>
                    <a:lnTo>
                      <a:pt x="216" y="381"/>
                    </a:lnTo>
                    <a:lnTo>
                      <a:pt x="206" y="372"/>
                    </a:lnTo>
                    <a:lnTo>
                      <a:pt x="188" y="354"/>
                    </a:lnTo>
                    <a:lnTo>
                      <a:pt x="170" y="335"/>
                    </a:lnTo>
                    <a:lnTo>
                      <a:pt x="154" y="316"/>
                    </a:lnTo>
                    <a:lnTo>
                      <a:pt x="137" y="297"/>
                    </a:lnTo>
                    <a:lnTo>
                      <a:pt x="166" y="273"/>
                    </a:lnTo>
                    <a:lnTo>
                      <a:pt x="181" y="291"/>
                    </a:lnTo>
                    <a:lnTo>
                      <a:pt x="197" y="308"/>
                    </a:lnTo>
                    <a:lnTo>
                      <a:pt x="212" y="326"/>
                    </a:lnTo>
                    <a:lnTo>
                      <a:pt x="230" y="342"/>
                    </a:lnTo>
                    <a:lnTo>
                      <a:pt x="247" y="358"/>
                    </a:lnTo>
                    <a:lnTo>
                      <a:pt x="266" y="371"/>
                    </a:lnTo>
                    <a:lnTo>
                      <a:pt x="276" y="377"/>
                    </a:lnTo>
                    <a:lnTo>
                      <a:pt x="286" y="383"/>
                    </a:lnTo>
                    <a:lnTo>
                      <a:pt x="297" y="387"/>
                    </a:lnTo>
                    <a:lnTo>
                      <a:pt x="308" y="393"/>
                    </a:lnTo>
                    <a:lnTo>
                      <a:pt x="295" y="428"/>
                    </a:lnTo>
                    <a:close/>
                    <a:moveTo>
                      <a:pt x="137" y="297"/>
                    </a:moveTo>
                    <a:lnTo>
                      <a:pt x="119" y="275"/>
                    </a:lnTo>
                    <a:lnTo>
                      <a:pt x="101" y="256"/>
                    </a:lnTo>
                    <a:lnTo>
                      <a:pt x="92" y="246"/>
                    </a:lnTo>
                    <a:lnTo>
                      <a:pt x="84" y="237"/>
                    </a:lnTo>
                    <a:lnTo>
                      <a:pt x="74" y="229"/>
                    </a:lnTo>
                    <a:lnTo>
                      <a:pt x="65" y="222"/>
                    </a:lnTo>
                    <a:lnTo>
                      <a:pt x="87" y="192"/>
                    </a:lnTo>
                    <a:lnTo>
                      <a:pt x="98" y="200"/>
                    </a:lnTo>
                    <a:lnTo>
                      <a:pt x="108" y="208"/>
                    </a:lnTo>
                    <a:lnTo>
                      <a:pt x="118" y="219"/>
                    </a:lnTo>
                    <a:lnTo>
                      <a:pt x="128" y="229"/>
                    </a:lnTo>
                    <a:lnTo>
                      <a:pt x="146" y="250"/>
                    </a:lnTo>
                    <a:lnTo>
                      <a:pt x="166" y="273"/>
                    </a:lnTo>
                    <a:lnTo>
                      <a:pt x="137" y="297"/>
                    </a:lnTo>
                    <a:close/>
                    <a:moveTo>
                      <a:pt x="65" y="222"/>
                    </a:moveTo>
                    <a:lnTo>
                      <a:pt x="46" y="206"/>
                    </a:lnTo>
                    <a:lnTo>
                      <a:pt x="29" y="191"/>
                    </a:lnTo>
                    <a:lnTo>
                      <a:pt x="22" y="184"/>
                    </a:lnTo>
                    <a:lnTo>
                      <a:pt x="17" y="177"/>
                    </a:lnTo>
                    <a:lnTo>
                      <a:pt x="12" y="170"/>
                    </a:lnTo>
                    <a:lnTo>
                      <a:pt x="7" y="163"/>
                    </a:lnTo>
                    <a:lnTo>
                      <a:pt x="40" y="145"/>
                    </a:lnTo>
                    <a:lnTo>
                      <a:pt x="48" y="156"/>
                    </a:lnTo>
                    <a:lnTo>
                      <a:pt x="58" y="167"/>
                    </a:lnTo>
                    <a:lnTo>
                      <a:pt x="70" y="178"/>
                    </a:lnTo>
                    <a:lnTo>
                      <a:pt x="87" y="192"/>
                    </a:lnTo>
                    <a:lnTo>
                      <a:pt x="65" y="222"/>
                    </a:lnTo>
                    <a:close/>
                    <a:moveTo>
                      <a:pt x="40" y="145"/>
                    </a:moveTo>
                    <a:lnTo>
                      <a:pt x="14" y="95"/>
                    </a:lnTo>
                    <a:lnTo>
                      <a:pt x="40" y="145"/>
                    </a:lnTo>
                    <a:lnTo>
                      <a:pt x="24" y="155"/>
                    </a:lnTo>
                    <a:lnTo>
                      <a:pt x="40" y="145"/>
                    </a:lnTo>
                    <a:close/>
                    <a:moveTo>
                      <a:pt x="7" y="164"/>
                    </a:moveTo>
                    <a:lnTo>
                      <a:pt x="3" y="155"/>
                    </a:lnTo>
                    <a:lnTo>
                      <a:pt x="1" y="146"/>
                    </a:lnTo>
                    <a:lnTo>
                      <a:pt x="0" y="139"/>
                    </a:lnTo>
                    <a:lnTo>
                      <a:pt x="0" y="131"/>
                    </a:lnTo>
                    <a:lnTo>
                      <a:pt x="38" y="137"/>
                    </a:lnTo>
                    <a:lnTo>
                      <a:pt x="38" y="140"/>
                    </a:lnTo>
                    <a:lnTo>
                      <a:pt x="40" y="145"/>
                    </a:lnTo>
                    <a:lnTo>
                      <a:pt x="7" y="164"/>
                    </a:lnTo>
                    <a:close/>
                    <a:moveTo>
                      <a:pt x="0" y="131"/>
                    </a:moveTo>
                    <a:lnTo>
                      <a:pt x="3" y="123"/>
                    </a:lnTo>
                    <a:lnTo>
                      <a:pt x="6" y="116"/>
                    </a:lnTo>
                    <a:lnTo>
                      <a:pt x="13" y="108"/>
                    </a:lnTo>
                    <a:lnTo>
                      <a:pt x="20" y="103"/>
                    </a:lnTo>
                    <a:lnTo>
                      <a:pt x="39" y="135"/>
                    </a:lnTo>
                    <a:lnTo>
                      <a:pt x="38" y="136"/>
                    </a:lnTo>
                    <a:lnTo>
                      <a:pt x="38" y="137"/>
                    </a:lnTo>
                    <a:lnTo>
                      <a:pt x="0" y="131"/>
                    </a:lnTo>
                    <a:close/>
                    <a:moveTo>
                      <a:pt x="20" y="103"/>
                    </a:moveTo>
                    <a:lnTo>
                      <a:pt x="28" y="99"/>
                    </a:lnTo>
                    <a:lnTo>
                      <a:pt x="38" y="95"/>
                    </a:lnTo>
                    <a:lnTo>
                      <a:pt x="51" y="93"/>
                    </a:lnTo>
                    <a:lnTo>
                      <a:pt x="64" y="92"/>
                    </a:lnTo>
                    <a:lnTo>
                      <a:pt x="66" y="129"/>
                    </a:lnTo>
                    <a:lnTo>
                      <a:pt x="57" y="130"/>
                    </a:lnTo>
                    <a:lnTo>
                      <a:pt x="50" y="131"/>
                    </a:lnTo>
                    <a:lnTo>
                      <a:pt x="44" y="133"/>
                    </a:lnTo>
                    <a:lnTo>
                      <a:pt x="39" y="135"/>
                    </a:lnTo>
                    <a:lnTo>
                      <a:pt x="20" y="103"/>
                    </a:lnTo>
                    <a:close/>
                    <a:moveTo>
                      <a:pt x="67" y="129"/>
                    </a:moveTo>
                    <a:lnTo>
                      <a:pt x="66" y="129"/>
                    </a:lnTo>
                    <a:lnTo>
                      <a:pt x="65" y="110"/>
                    </a:lnTo>
                    <a:lnTo>
                      <a:pt x="67" y="129"/>
                    </a:lnTo>
                    <a:close/>
                    <a:moveTo>
                      <a:pt x="63" y="92"/>
                    </a:moveTo>
                    <a:lnTo>
                      <a:pt x="82" y="91"/>
                    </a:lnTo>
                    <a:lnTo>
                      <a:pt x="102" y="90"/>
                    </a:lnTo>
                    <a:lnTo>
                      <a:pt x="125" y="91"/>
                    </a:lnTo>
                    <a:lnTo>
                      <a:pt x="149" y="92"/>
                    </a:lnTo>
                    <a:lnTo>
                      <a:pt x="147" y="130"/>
                    </a:lnTo>
                    <a:lnTo>
                      <a:pt x="125" y="129"/>
                    </a:lnTo>
                    <a:lnTo>
                      <a:pt x="103" y="128"/>
                    </a:lnTo>
                    <a:lnTo>
                      <a:pt x="84" y="128"/>
                    </a:lnTo>
                    <a:lnTo>
                      <a:pt x="67" y="129"/>
                    </a:lnTo>
                    <a:lnTo>
                      <a:pt x="63" y="92"/>
                    </a:lnTo>
                    <a:close/>
                    <a:moveTo>
                      <a:pt x="149" y="92"/>
                    </a:moveTo>
                    <a:lnTo>
                      <a:pt x="173" y="93"/>
                    </a:lnTo>
                    <a:lnTo>
                      <a:pt x="197" y="94"/>
                    </a:lnTo>
                    <a:lnTo>
                      <a:pt x="221" y="94"/>
                    </a:lnTo>
                    <a:lnTo>
                      <a:pt x="243" y="93"/>
                    </a:lnTo>
                    <a:lnTo>
                      <a:pt x="266" y="91"/>
                    </a:lnTo>
                    <a:lnTo>
                      <a:pt x="285" y="88"/>
                    </a:lnTo>
                    <a:lnTo>
                      <a:pt x="295" y="86"/>
                    </a:lnTo>
                    <a:lnTo>
                      <a:pt x="303" y="83"/>
                    </a:lnTo>
                    <a:lnTo>
                      <a:pt x="310" y="80"/>
                    </a:lnTo>
                    <a:lnTo>
                      <a:pt x="317" y="77"/>
                    </a:lnTo>
                    <a:lnTo>
                      <a:pt x="337" y="108"/>
                    </a:lnTo>
                    <a:lnTo>
                      <a:pt x="329" y="113"/>
                    </a:lnTo>
                    <a:lnTo>
                      <a:pt x="319" y="117"/>
                    </a:lnTo>
                    <a:lnTo>
                      <a:pt x="309" y="121"/>
                    </a:lnTo>
                    <a:lnTo>
                      <a:pt x="299" y="124"/>
                    </a:lnTo>
                    <a:lnTo>
                      <a:pt x="275" y="128"/>
                    </a:lnTo>
                    <a:lnTo>
                      <a:pt x="251" y="130"/>
                    </a:lnTo>
                    <a:lnTo>
                      <a:pt x="226" y="131"/>
                    </a:lnTo>
                    <a:lnTo>
                      <a:pt x="199" y="131"/>
                    </a:lnTo>
                    <a:lnTo>
                      <a:pt x="173" y="131"/>
                    </a:lnTo>
                    <a:lnTo>
                      <a:pt x="147" y="130"/>
                    </a:lnTo>
                    <a:lnTo>
                      <a:pt x="149" y="92"/>
                    </a:lnTo>
                    <a:close/>
                    <a:moveTo>
                      <a:pt x="339" y="107"/>
                    </a:moveTo>
                    <a:lnTo>
                      <a:pt x="338" y="107"/>
                    </a:lnTo>
                    <a:lnTo>
                      <a:pt x="337" y="108"/>
                    </a:lnTo>
                    <a:lnTo>
                      <a:pt x="328" y="92"/>
                    </a:lnTo>
                    <a:lnTo>
                      <a:pt x="339" y="107"/>
                    </a:lnTo>
                    <a:close/>
                    <a:moveTo>
                      <a:pt x="316" y="77"/>
                    </a:moveTo>
                    <a:lnTo>
                      <a:pt x="327" y="69"/>
                    </a:lnTo>
                    <a:lnTo>
                      <a:pt x="336" y="62"/>
                    </a:lnTo>
                    <a:lnTo>
                      <a:pt x="360" y="92"/>
                    </a:lnTo>
                    <a:lnTo>
                      <a:pt x="349" y="99"/>
                    </a:lnTo>
                    <a:lnTo>
                      <a:pt x="339" y="107"/>
                    </a:lnTo>
                    <a:lnTo>
                      <a:pt x="316" y="77"/>
                    </a:lnTo>
                    <a:close/>
                    <a:moveTo>
                      <a:pt x="336" y="62"/>
                    </a:moveTo>
                    <a:lnTo>
                      <a:pt x="356" y="47"/>
                    </a:lnTo>
                    <a:lnTo>
                      <a:pt x="378" y="31"/>
                    </a:lnTo>
                    <a:lnTo>
                      <a:pt x="389" y="25"/>
                    </a:lnTo>
                    <a:lnTo>
                      <a:pt x="400" y="18"/>
                    </a:lnTo>
                    <a:lnTo>
                      <a:pt x="411" y="13"/>
                    </a:lnTo>
                    <a:lnTo>
                      <a:pt x="423" y="8"/>
                    </a:lnTo>
                    <a:lnTo>
                      <a:pt x="435" y="4"/>
                    </a:lnTo>
                    <a:lnTo>
                      <a:pt x="447" y="1"/>
                    </a:lnTo>
                    <a:lnTo>
                      <a:pt x="459" y="0"/>
                    </a:lnTo>
                    <a:lnTo>
                      <a:pt x="473" y="0"/>
                    </a:lnTo>
                    <a:lnTo>
                      <a:pt x="486" y="1"/>
                    </a:lnTo>
                    <a:lnTo>
                      <a:pt x="500" y="4"/>
                    </a:lnTo>
                    <a:lnTo>
                      <a:pt x="514" y="10"/>
                    </a:lnTo>
                    <a:lnTo>
                      <a:pt x="528" y="16"/>
                    </a:lnTo>
                    <a:lnTo>
                      <a:pt x="511" y="50"/>
                    </a:lnTo>
                    <a:lnTo>
                      <a:pt x="501" y="45"/>
                    </a:lnTo>
                    <a:lnTo>
                      <a:pt x="489" y="42"/>
                    </a:lnTo>
                    <a:lnTo>
                      <a:pt x="479" y="39"/>
                    </a:lnTo>
                    <a:lnTo>
                      <a:pt x="469" y="38"/>
                    </a:lnTo>
                    <a:lnTo>
                      <a:pt x="459" y="39"/>
                    </a:lnTo>
                    <a:lnTo>
                      <a:pt x="449" y="40"/>
                    </a:lnTo>
                    <a:lnTo>
                      <a:pt x="440" y="44"/>
                    </a:lnTo>
                    <a:lnTo>
                      <a:pt x="431" y="47"/>
                    </a:lnTo>
                    <a:lnTo>
                      <a:pt x="421" y="51"/>
                    </a:lnTo>
                    <a:lnTo>
                      <a:pt x="412" y="55"/>
                    </a:lnTo>
                    <a:lnTo>
                      <a:pt x="403" y="61"/>
                    </a:lnTo>
                    <a:lnTo>
                      <a:pt x="393" y="66"/>
                    </a:lnTo>
                    <a:lnTo>
                      <a:pt x="376" y="79"/>
                    </a:lnTo>
                    <a:lnTo>
                      <a:pt x="360" y="92"/>
                    </a:lnTo>
                    <a:lnTo>
                      <a:pt x="336" y="62"/>
                    </a:lnTo>
                    <a:close/>
                    <a:moveTo>
                      <a:pt x="512" y="50"/>
                    </a:moveTo>
                    <a:lnTo>
                      <a:pt x="511" y="50"/>
                    </a:lnTo>
                    <a:lnTo>
                      <a:pt x="519" y="33"/>
                    </a:lnTo>
                    <a:lnTo>
                      <a:pt x="512" y="50"/>
                    </a:lnTo>
                    <a:close/>
                    <a:moveTo>
                      <a:pt x="527" y="16"/>
                    </a:moveTo>
                    <a:lnTo>
                      <a:pt x="551" y="28"/>
                    </a:lnTo>
                    <a:lnTo>
                      <a:pt x="574" y="42"/>
                    </a:lnTo>
                    <a:lnTo>
                      <a:pt x="594" y="56"/>
                    </a:lnTo>
                    <a:lnTo>
                      <a:pt x="615" y="70"/>
                    </a:lnTo>
                    <a:lnTo>
                      <a:pt x="594" y="101"/>
                    </a:lnTo>
                    <a:lnTo>
                      <a:pt x="574" y="88"/>
                    </a:lnTo>
                    <a:lnTo>
                      <a:pt x="554" y="73"/>
                    </a:lnTo>
                    <a:lnTo>
                      <a:pt x="532" y="61"/>
                    </a:lnTo>
                    <a:lnTo>
                      <a:pt x="512" y="50"/>
                    </a:lnTo>
                    <a:lnTo>
                      <a:pt x="527" y="16"/>
                    </a:lnTo>
                    <a:close/>
                    <a:moveTo>
                      <a:pt x="615" y="70"/>
                    </a:moveTo>
                    <a:lnTo>
                      <a:pt x="644" y="90"/>
                    </a:lnTo>
                    <a:lnTo>
                      <a:pt x="670" y="105"/>
                    </a:lnTo>
                    <a:lnTo>
                      <a:pt x="683" y="113"/>
                    </a:lnTo>
                    <a:lnTo>
                      <a:pt x="695" y="117"/>
                    </a:lnTo>
                    <a:lnTo>
                      <a:pt x="707" y="120"/>
                    </a:lnTo>
                    <a:lnTo>
                      <a:pt x="719" y="122"/>
                    </a:lnTo>
                    <a:lnTo>
                      <a:pt x="719" y="159"/>
                    </a:lnTo>
                    <a:lnTo>
                      <a:pt x="712" y="159"/>
                    </a:lnTo>
                    <a:lnTo>
                      <a:pt x="703" y="158"/>
                    </a:lnTo>
                    <a:lnTo>
                      <a:pt x="696" y="156"/>
                    </a:lnTo>
                    <a:lnTo>
                      <a:pt x="688" y="154"/>
                    </a:lnTo>
                    <a:lnTo>
                      <a:pt x="672" y="149"/>
                    </a:lnTo>
                    <a:lnTo>
                      <a:pt x="657" y="141"/>
                    </a:lnTo>
                    <a:lnTo>
                      <a:pt x="642" y="133"/>
                    </a:lnTo>
                    <a:lnTo>
                      <a:pt x="626" y="123"/>
                    </a:lnTo>
                    <a:lnTo>
                      <a:pt x="610" y="113"/>
                    </a:lnTo>
                    <a:lnTo>
                      <a:pt x="594" y="101"/>
                    </a:lnTo>
                    <a:lnTo>
                      <a:pt x="615" y="70"/>
                    </a:lnTo>
                    <a:close/>
                    <a:moveTo>
                      <a:pt x="719" y="122"/>
                    </a:moveTo>
                    <a:lnTo>
                      <a:pt x="751" y="122"/>
                    </a:lnTo>
                    <a:lnTo>
                      <a:pt x="787" y="124"/>
                    </a:lnTo>
                    <a:lnTo>
                      <a:pt x="823" y="126"/>
                    </a:lnTo>
                    <a:lnTo>
                      <a:pt x="853" y="129"/>
                    </a:lnTo>
                    <a:lnTo>
                      <a:pt x="847" y="166"/>
                    </a:lnTo>
                    <a:lnTo>
                      <a:pt x="819" y="163"/>
                    </a:lnTo>
                    <a:lnTo>
                      <a:pt x="785" y="161"/>
                    </a:lnTo>
                    <a:lnTo>
                      <a:pt x="750" y="160"/>
                    </a:lnTo>
                    <a:lnTo>
                      <a:pt x="719" y="159"/>
                    </a:lnTo>
                    <a:lnTo>
                      <a:pt x="719" y="122"/>
                    </a:lnTo>
                    <a:close/>
                    <a:moveTo>
                      <a:pt x="853" y="129"/>
                    </a:moveTo>
                    <a:lnTo>
                      <a:pt x="863" y="130"/>
                    </a:lnTo>
                    <a:lnTo>
                      <a:pt x="872" y="132"/>
                    </a:lnTo>
                    <a:lnTo>
                      <a:pt x="862" y="168"/>
                    </a:lnTo>
                    <a:lnTo>
                      <a:pt x="857" y="167"/>
                    </a:lnTo>
                    <a:lnTo>
                      <a:pt x="847" y="166"/>
                    </a:lnTo>
                    <a:lnTo>
                      <a:pt x="853" y="129"/>
                    </a:lnTo>
                    <a:close/>
                    <a:moveTo>
                      <a:pt x="872" y="132"/>
                    </a:moveTo>
                    <a:lnTo>
                      <a:pt x="880" y="135"/>
                    </a:lnTo>
                    <a:lnTo>
                      <a:pt x="887" y="138"/>
                    </a:lnTo>
                    <a:lnTo>
                      <a:pt x="891" y="141"/>
                    </a:lnTo>
                    <a:lnTo>
                      <a:pt x="894" y="145"/>
                    </a:lnTo>
                    <a:lnTo>
                      <a:pt x="895" y="150"/>
                    </a:lnTo>
                    <a:lnTo>
                      <a:pt x="893" y="155"/>
                    </a:lnTo>
                    <a:lnTo>
                      <a:pt x="890" y="161"/>
                    </a:lnTo>
                    <a:lnTo>
                      <a:pt x="885" y="167"/>
                    </a:lnTo>
                    <a:lnTo>
                      <a:pt x="858" y="139"/>
                    </a:lnTo>
                    <a:lnTo>
                      <a:pt x="861" y="137"/>
                    </a:lnTo>
                    <a:lnTo>
                      <a:pt x="864" y="137"/>
                    </a:lnTo>
                    <a:lnTo>
                      <a:pt x="866" y="137"/>
                    </a:lnTo>
                    <a:lnTo>
                      <a:pt x="868" y="138"/>
                    </a:lnTo>
                    <a:lnTo>
                      <a:pt x="871" y="143"/>
                    </a:lnTo>
                    <a:lnTo>
                      <a:pt x="872" y="150"/>
                    </a:lnTo>
                    <a:lnTo>
                      <a:pt x="872" y="158"/>
                    </a:lnTo>
                    <a:lnTo>
                      <a:pt x="871" y="164"/>
                    </a:lnTo>
                    <a:lnTo>
                      <a:pt x="869" y="166"/>
                    </a:lnTo>
                    <a:lnTo>
                      <a:pt x="867" y="168"/>
                    </a:lnTo>
                    <a:lnTo>
                      <a:pt x="865" y="168"/>
                    </a:lnTo>
                    <a:lnTo>
                      <a:pt x="862" y="168"/>
                    </a:lnTo>
                    <a:lnTo>
                      <a:pt x="872" y="132"/>
                    </a:lnTo>
                    <a:close/>
                    <a:moveTo>
                      <a:pt x="885" y="167"/>
                    </a:moveTo>
                    <a:lnTo>
                      <a:pt x="870" y="179"/>
                    </a:lnTo>
                    <a:lnTo>
                      <a:pt x="885" y="167"/>
                    </a:lnTo>
                    <a:lnTo>
                      <a:pt x="871" y="154"/>
                    </a:lnTo>
                    <a:lnTo>
                      <a:pt x="885" y="167"/>
                    </a:lnTo>
                    <a:close/>
                    <a:moveTo>
                      <a:pt x="885" y="167"/>
                    </a:moveTo>
                    <a:lnTo>
                      <a:pt x="878" y="170"/>
                    </a:lnTo>
                    <a:lnTo>
                      <a:pt x="871" y="173"/>
                    </a:lnTo>
                    <a:lnTo>
                      <a:pt x="862" y="136"/>
                    </a:lnTo>
                    <a:lnTo>
                      <a:pt x="860" y="138"/>
                    </a:lnTo>
                    <a:lnTo>
                      <a:pt x="858" y="139"/>
                    </a:lnTo>
                    <a:lnTo>
                      <a:pt x="885" y="167"/>
                    </a:lnTo>
                    <a:close/>
                    <a:moveTo>
                      <a:pt x="871" y="173"/>
                    </a:moveTo>
                    <a:lnTo>
                      <a:pt x="872" y="173"/>
                    </a:lnTo>
                    <a:lnTo>
                      <a:pt x="871" y="173"/>
                    </a:lnTo>
                    <a:lnTo>
                      <a:pt x="867" y="155"/>
                    </a:lnTo>
                    <a:lnTo>
                      <a:pt x="871" y="17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99" name="Freeform 2319">
                <a:extLst>
                  <a:ext uri="{FF2B5EF4-FFF2-40B4-BE49-F238E27FC236}">
                    <a16:creationId xmlns:a16="http://schemas.microsoft.com/office/drawing/2014/main" id="{AFC73DD2-6B55-40A8-AC63-55FE8F3893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2" y="3430"/>
                <a:ext cx="44" cy="23"/>
              </a:xfrm>
              <a:custGeom>
                <a:avLst/>
                <a:gdLst>
                  <a:gd name="T0" fmla="*/ 3 w 665"/>
                  <a:gd name="T1" fmla="*/ 1 h 340"/>
                  <a:gd name="T2" fmla="*/ 3 w 665"/>
                  <a:gd name="T3" fmla="*/ 1 h 340"/>
                  <a:gd name="T4" fmla="*/ 3 w 665"/>
                  <a:gd name="T5" fmla="*/ 1 h 340"/>
                  <a:gd name="T6" fmla="*/ 2 w 665"/>
                  <a:gd name="T7" fmla="*/ 1 h 340"/>
                  <a:gd name="T8" fmla="*/ 2 w 665"/>
                  <a:gd name="T9" fmla="*/ 2 h 340"/>
                  <a:gd name="T10" fmla="*/ 2 w 665"/>
                  <a:gd name="T11" fmla="*/ 2 h 340"/>
                  <a:gd name="T12" fmla="*/ 2 w 665"/>
                  <a:gd name="T13" fmla="*/ 2 h 340"/>
                  <a:gd name="T14" fmla="*/ 2 w 665"/>
                  <a:gd name="T15" fmla="*/ 2 h 340"/>
                  <a:gd name="T16" fmla="*/ 2 w 665"/>
                  <a:gd name="T17" fmla="*/ 2 h 340"/>
                  <a:gd name="T18" fmla="*/ 2 w 665"/>
                  <a:gd name="T19" fmla="*/ 1 h 340"/>
                  <a:gd name="T20" fmla="*/ 2 w 665"/>
                  <a:gd name="T21" fmla="*/ 1 h 340"/>
                  <a:gd name="T22" fmla="*/ 1 w 665"/>
                  <a:gd name="T23" fmla="*/ 1 h 340"/>
                  <a:gd name="T24" fmla="*/ 1 w 665"/>
                  <a:gd name="T25" fmla="*/ 1 h 340"/>
                  <a:gd name="T26" fmla="*/ 1 w 665"/>
                  <a:gd name="T27" fmla="*/ 1 h 340"/>
                  <a:gd name="T28" fmla="*/ 1 w 665"/>
                  <a:gd name="T29" fmla="*/ 1 h 340"/>
                  <a:gd name="T30" fmla="*/ 1 w 665"/>
                  <a:gd name="T31" fmla="*/ 1 h 340"/>
                  <a:gd name="T32" fmla="*/ 0 w 665"/>
                  <a:gd name="T33" fmla="*/ 1 h 340"/>
                  <a:gd name="T34" fmla="*/ 0 w 665"/>
                  <a:gd name="T35" fmla="*/ 1 h 340"/>
                  <a:gd name="T36" fmla="*/ 0 w 665"/>
                  <a:gd name="T37" fmla="*/ 1 h 340"/>
                  <a:gd name="T38" fmla="*/ 0 w 665"/>
                  <a:gd name="T39" fmla="*/ 1 h 340"/>
                  <a:gd name="T40" fmla="*/ 0 w 665"/>
                  <a:gd name="T41" fmla="*/ 1 h 340"/>
                  <a:gd name="T42" fmla="*/ 0 w 665"/>
                  <a:gd name="T43" fmla="*/ 1 h 340"/>
                  <a:gd name="T44" fmla="*/ 0 w 665"/>
                  <a:gd name="T45" fmla="*/ 1 h 340"/>
                  <a:gd name="T46" fmla="*/ 0 w 665"/>
                  <a:gd name="T47" fmla="*/ 1 h 340"/>
                  <a:gd name="T48" fmla="*/ 0 w 665"/>
                  <a:gd name="T49" fmla="*/ 1 h 340"/>
                  <a:gd name="T50" fmla="*/ 0 w 665"/>
                  <a:gd name="T51" fmla="*/ 1 h 340"/>
                  <a:gd name="T52" fmla="*/ 0 w 665"/>
                  <a:gd name="T53" fmla="*/ 1 h 340"/>
                  <a:gd name="T54" fmla="*/ 0 w 665"/>
                  <a:gd name="T55" fmla="*/ 1 h 340"/>
                  <a:gd name="T56" fmla="*/ 0 w 665"/>
                  <a:gd name="T57" fmla="*/ 1 h 340"/>
                  <a:gd name="T58" fmla="*/ 0 w 665"/>
                  <a:gd name="T59" fmla="*/ 1 h 340"/>
                  <a:gd name="T60" fmla="*/ 0 w 665"/>
                  <a:gd name="T61" fmla="*/ 0 h 340"/>
                  <a:gd name="T62" fmla="*/ 1 w 665"/>
                  <a:gd name="T63" fmla="*/ 0 h 340"/>
                  <a:gd name="T64" fmla="*/ 1 w 665"/>
                  <a:gd name="T65" fmla="*/ 0 h 340"/>
                  <a:gd name="T66" fmla="*/ 1 w 665"/>
                  <a:gd name="T67" fmla="*/ 0 h 340"/>
                  <a:gd name="T68" fmla="*/ 1 w 665"/>
                  <a:gd name="T69" fmla="*/ 0 h 340"/>
                  <a:gd name="T70" fmla="*/ 1 w 665"/>
                  <a:gd name="T71" fmla="*/ 0 h 340"/>
                  <a:gd name="T72" fmla="*/ 1 w 665"/>
                  <a:gd name="T73" fmla="*/ 0 h 340"/>
                  <a:gd name="T74" fmla="*/ 1 w 665"/>
                  <a:gd name="T75" fmla="*/ 0 h 340"/>
                  <a:gd name="T76" fmla="*/ 1 w 665"/>
                  <a:gd name="T77" fmla="*/ 0 h 340"/>
                  <a:gd name="T78" fmla="*/ 1 w 665"/>
                  <a:gd name="T79" fmla="*/ 0 h 340"/>
                  <a:gd name="T80" fmla="*/ 2 w 665"/>
                  <a:gd name="T81" fmla="*/ 0 h 340"/>
                  <a:gd name="T82" fmla="*/ 2 w 665"/>
                  <a:gd name="T83" fmla="*/ 1 h 340"/>
                  <a:gd name="T84" fmla="*/ 2 w 665"/>
                  <a:gd name="T85" fmla="*/ 1 h 340"/>
                  <a:gd name="T86" fmla="*/ 3 w 665"/>
                  <a:gd name="T87" fmla="*/ 1 h 340"/>
                  <a:gd name="T88" fmla="*/ 3 w 665"/>
                  <a:gd name="T89" fmla="*/ 1 h 340"/>
                  <a:gd name="T90" fmla="*/ 3 w 665"/>
                  <a:gd name="T91" fmla="*/ 1 h 340"/>
                  <a:gd name="T92" fmla="*/ 3 w 665"/>
                  <a:gd name="T93" fmla="*/ 1 h 340"/>
                  <a:gd name="T94" fmla="*/ 3 w 665"/>
                  <a:gd name="T95" fmla="*/ 1 h 340"/>
                  <a:gd name="T96" fmla="*/ 3 w 665"/>
                  <a:gd name="T97" fmla="*/ 1 h 34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65" h="340">
                    <a:moveTo>
                      <a:pt x="657" y="254"/>
                    </a:moveTo>
                    <a:lnTo>
                      <a:pt x="647" y="263"/>
                    </a:lnTo>
                    <a:lnTo>
                      <a:pt x="637" y="274"/>
                    </a:lnTo>
                    <a:lnTo>
                      <a:pt x="625" y="284"/>
                    </a:lnTo>
                    <a:lnTo>
                      <a:pt x="612" y="294"/>
                    </a:lnTo>
                    <a:lnTo>
                      <a:pt x="598" y="303"/>
                    </a:lnTo>
                    <a:lnTo>
                      <a:pt x="583" y="313"/>
                    </a:lnTo>
                    <a:lnTo>
                      <a:pt x="566" y="321"/>
                    </a:lnTo>
                    <a:lnTo>
                      <a:pt x="548" y="327"/>
                    </a:lnTo>
                    <a:lnTo>
                      <a:pt x="528" y="333"/>
                    </a:lnTo>
                    <a:lnTo>
                      <a:pt x="507" y="336"/>
                    </a:lnTo>
                    <a:lnTo>
                      <a:pt x="496" y="338"/>
                    </a:lnTo>
                    <a:lnTo>
                      <a:pt x="485" y="338"/>
                    </a:lnTo>
                    <a:lnTo>
                      <a:pt x="473" y="340"/>
                    </a:lnTo>
                    <a:lnTo>
                      <a:pt x="461" y="338"/>
                    </a:lnTo>
                    <a:lnTo>
                      <a:pt x="449" y="337"/>
                    </a:lnTo>
                    <a:lnTo>
                      <a:pt x="436" y="336"/>
                    </a:lnTo>
                    <a:lnTo>
                      <a:pt x="423" y="334"/>
                    </a:lnTo>
                    <a:lnTo>
                      <a:pt x="409" y="331"/>
                    </a:lnTo>
                    <a:lnTo>
                      <a:pt x="395" y="328"/>
                    </a:lnTo>
                    <a:lnTo>
                      <a:pt x="381" y="324"/>
                    </a:lnTo>
                    <a:lnTo>
                      <a:pt x="365" y="319"/>
                    </a:lnTo>
                    <a:lnTo>
                      <a:pt x="350" y="313"/>
                    </a:lnTo>
                    <a:lnTo>
                      <a:pt x="310" y="298"/>
                    </a:lnTo>
                    <a:lnTo>
                      <a:pt x="276" y="288"/>
                    </a:lnTo>
                    <a:lnTo>
                      <a:pt x="247" y="281"/>
                    </a:lnTo>
                    <a:lnTo>
                      <a:pt x="222" y="277"/>
                    </a:lnTo>
                    <a:lnTo>
                      <a:pt x="201" y="276"/>
                    </a:lnTo>
                    <a:lnTo>
                      <a:pt x="183" y="276"/>
                    </a:lnTo>
                    <a:lnTo>
                      <a:pt x="168" y="278"/>
                    </a:lnTo>
                    <a:lnTo>
                      <a:pt x="155" y="281"/>
                    </a:lnTo>
                    <a:lnTo>
                      <a:pt x="133" y="288"/>
                    </a:lnTo>
                    <a:lnTo>
                      <a:pt x="112" y="292"/>
                    </a:lnTo>
                    <a:lnTo>
                      <a:pt x="101" y="293"/>
                    </a:lnTo>
                    <a:lnTo>
                      <a:pt x="87" y="291"/>
                    </a:lnTo>
                    <a:lnTo>
                      <a:pt x="72" y="287"/>
                    </a:lnTo>
                    <a:lnTo>
                      <a:pt x="54" y="280"/>
                    </a:lnTo>
                    <a:lnTo>
                      <a:pt x="37" y="272"/>
                    </a:lnTo>
                    <a:lnTo>
                      <a:pt x="23" y="266"/>
                    </a:lnTo>
                    <a:lnTo>
                      <a:pt x="12" y="263"/>
                    </a:lnTo>
                    <a:lnTo>
                      <a:pt x="5" y="262"/>
                    </a:lnTo>
                    <a:lnTo>
                      <a:pt x="1" y="262"/>
                    </a:lnTo>
                    <a:lnTo>
                      <a:pt x="0" y="263"/>
                    </a:lnTo>
                    <a:lnTo>
                      <a:pt x="1" y="263"/>
                    </a:lnTo>
                    <a:lnTo>
                      <a:pt x="3" y="264"/>
                    </a:lnTo>
                    <a:lnTo>
                      <a:pt x="7" y="265"/>
                    </a:lnTo>
                    <a:lnTo>
                      <a:pt x="12" y="264"/>
                    </a:lnTo>
                    <a:lnTo>
                      <a:pt x="17" y="262"/>
                    </a:lnTo>
                    <a:lnTo>
                      <a:pt x="24" y="258"/>
                    </a:lnTo>
                    <a:lnTo>
                      <a:pt x="30" y="253"/>
                    </a:lnTo>
                    <a:lnTo>
                      <a:pt x="35" y="244"/>
                    </a:lnTo>
                    <a:lnTo>
                      <a:pt x="38" y="239"/>
                    </a:lnTo>
                    <a:lnTo>
                      <a:pt x="40" y="232"/>
                    </a:lnTo>
                    <a:lnTo>
                      <a:pt x="42" y="225"/>
                    </a:lnTo>
                    <a:lnTo>
                      <a:pt x="43" y="217"/>
                    </a:lnTo>
                    <a:lnTo>
                      <a:pt x="46" y="198"/>
                    </a:lnTo>
                    <a:lnTo>
                      <a:pt x="51" y="179"/>
                    </a:lnTo>
                    <a:lnTo>
                      <a:pt x="59" y="158"/>
                    </a:lnTo>
                    <a:lnTo>
                      <a:pt x="68" y="138"/>
                    </a:lnTo>
                    <a:lnTo>
                      <a:pt x="78" y="117"/>
                    </a:lnTo>
                    <a:lnTo>
                      <a:pt x="91" y="97"/>
                    </a:lnTo>
                    <a:lnTo>
                      <a:pt x="105" y="77"/>
                    </a:lnTo>
                    <a:lnTo>
                      <a:pt x="119" y="60"/>
                    </a:lnTo>
                    <a:lnTo>
                      <a:pt x="128" y="50"/>
                    </a:lnTo>
                    <a:lnTo>
                      <a:pt x="136" y="43"/>
                    </a:lnTo>
                    <a:lnTo>
                      <a:pt x="145" y="35"/>
                    </a:lnTo>
                    <a:lnTo>
                      <a:pt x="153" y="28"/>
                    </a:lnTo>
                    <a:lnTo>
                      <a:pt x="163" y="21"/>
                    </a:lnTo>
                    <a:lnTo>
                      <a:pt x="172" y="16"/>
                    </a:lnTo>
                    <a:lnTo>
                      <a:pt x="182" y="11"/>
                    </a:lnTo>
                    <a:lnTo>
                      <a:pt x="191" y="7"/>
                    </a:lnTo>
                    <a:lnTo>
                      <a:pt x="202" y="4"/>
                    </a:lnTo>
                    <a:lnTo>
                      <a:pt x="212" y="2"/>
                    </a:lnTo>
                    <a:lnTo>
                      <a:pt x="222" y="0"/>
                    </a:lnTo>
                    <a:lnTo>
                      <a:pt x="233" y="0"/>
                    </a:lnTo>
                    <a:lnTo>
                      <a:pt x="244" y="1"/>
                    </a:lnTo>
                    <a:lnTo>
                      <a:pt x="254" y="3"/>
                    </a:lnTo>
                    <a:lnTo>
                      <a:pt x="266" y="6"/>
                    </a:lnTo>
                    <a:lnTo>
                      <a:pt x="276" y="10"/>
                    </a:lnTo>
                    <a:lnTo>
                      <a:pt x="328" y="34"/>
                    </a:lnTo>
                    <a:lnTo>
                      <a:pt x="393" y="63"/>
                    </a:lnTo>
                    <a:lnTo>
                      <a:pt x="428" y="78"/>
                    </a:lnTo>
                    <a:lnTo>
                      <a:pt x="463" y="95"/>
                    </a:lnTo>
                    <a:lnTo>
                      <a:pt x="499" y="112"/>
                    </a:lnTo>
                    <a:lnTo>
                      <a:pt x="533" y="128"/>
                    </a:lnTo>
                    <a:lnTo>
                      <a:pt x="565" y="146"/>
                    </a:lnTo>
                    <a:lnTo>
                      <a:pt x="594" y="163"/>
                    </a:lnTo>
                    <a:lnTo>
                      <a:pt x="607" y="172"/>
                    </a:lnTo>
                    <a:lnTo>
                      <a:pt x="620" y="180"/>
                    </a:lnTo>
                    <a:lnTo>
                      <a:pt x="630" y="188"/>
                    </a:lnTo>
                    <a:lnTo>
                      <a:pt x="640" y="196"/>
                    </a:lnTo>
                    <a:lnTo>
                      <a:pt x="648" y="205"/>
                    </a:lnTo>
                    <a:lnTo>
                      <a:pt x="655" y="213"/>
                    </a:lnTo>
                    <a:lnTo>
                      <a:pt x="660" y="220"/>
                    </a:lnTo>
                    <a:lnTo>
                      <a:pt x="663" y="227"/>
                    </a:lnTo>
                    <a:lnTo>
                      <a:pt x="665" y="235"/>
                    </a:lnTo>
                    <a:lnTo>
                      <a:pt x="664" y="241"/>
                    </a:lnTo>
                    <a:lnTo>
                      <a:pt x="662" y="248"/>
                    </a:lnTo>
                    <a:lnTo>
                      <a:pt x="657" y="254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00" name="Freeform 2320">
                <a:extLst>
                  <a:ext uri="{FF2B5EF4-FFF2-40B4-BE49-F238E27FC236}">
                    <a16:creationId xmlns:a16="http://schemas.microsoft.com/office/drawing/2014/main" id="{A3E7996E-5D85-4E50-A2F1-F9CB205EB1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79" y="3429"/>
                <a:ext cx="49" cy="25"/>
              </a:xfrm>
              <a:custGeom>
                <a:avLst/>
                <a:gdLst>
                  <a:gd name="T0" fmla="*/ 3 w 726"/>
                  <a:gd name="T1" fmla="*/ 1 h 377"/>
                  <a:gd name="T2" fmla="*/ 3 w 726"/>
                  <a:gd name="T3" fmla="*/ 1 h 377"/>
                  <a:gd name="T4" fmla="*/ 3 w 726"/>
                  <a:gd name="T5" fmla="*/ 1 h 377"/>
                  <a:gd name="T6" fmla="*/ 3 w 726"/>
                  <a:gd name="T7" fmla="*/ 2 h 377"/>
                  <a:gd name="T8" fmla="*/ 2 w 726"/>
                  <a:gd name="T9" fmla="*/ 2 h 377"/>
                  <a:gd name="T10" fmla="*/ 2 w 726"/>
                  <a:gd name="T11" fmla="*/ 2 h 377"/>
                  <a:gd name="T12" fmla="*/ 2 w 726"/>
                  <a:gd name="T13" fmla="*/ 1 h 377"/>
                  <a:gd name="T14" fmla="*/ 2 w 726"/>
                  <a:gd name="T15" fmla="*/ 1 h 377"/>
                  <a:gd name="T16" fmla="*/ 2 w 726"/>
                  <a:gd name="T17" fmla="*/ 1 h 377"/>
                  <a:gd name="T18" fmla="*/ 2 w 726"/>
                  <a:gd name="T19" fmla="*/ 1 h 377"/>
                  <a:gd name="T20" fmla="*/ 2 w 726"/>
                  <a:gd name="T21" fmla="*/ 2 h 377"/>
                  <a:gd name="T22" fmla="*/ 1 w 726"/>
                  <a:gd name="T23" fmla="*/ 1 h 377"/>
                  <a:gd name="T24" fmla="*/ 1 w 726"/>
                  <a:gd name="T25" fmla="*/ 1 h 377"/>
                  <a:gd name="T26" fmla="*/ 1 w 726"/>
                  <a:gd name="T27" fmla="*/ 1 h 377"/>
                  <a:gd name="T28" fmla="*/ 1 w 726"/>
                  <a:gd name="T29" fmla="*/ 1 h 377"/>
                  <a:gd name="T30" fmla="*/ 1 w 726"/>
                  <a:gd name="T31" fmla="*/ 1 h 377"/>
                  <a:gd name="T32" fmla="*/ 1 w 726"/>
                  <a:gd name="T33" fmla="*/ 1 h 377"/>
                  <a:gd name="T34" fmla="*/ 1 w 726"/>
                  <a:gd name="T35" fmla="*/ 1 h 377"/>
                  <a:gd name="T36" fmla="*/ 1 w 726"/>
                  <a:gd name="T37" fmla="*/ 1 h 377"/>
                  <a:gd name="T38" fmla="*/ 1 w 726"/>
                  <a:gd name="T39" fmla="*/ 1 h 377"/>
                  <a:gd name="T40" fmla="*/ 0 w 726"/>
                  <a:gd name="T41" fmla="*/ 1 h 377"/>
                  <a:gd name="T42" fmla="*/ 0 w 726"/>
                  <a:gd name="T43" fmla="*/ 1 h 377"/>
                  <a:gd name="T44" fmla="*/ 0 w 726"/>
                  <a:gd name="T45" fmla="*/ 1 h 377"/>
                  <a:gd name="T46" fmla="*/ 0 w 726"/>
                  <a:gd name="T47" fmla="*/ 1 h 377"/>
                  <a:gd name="T48" fmla="*/ 0 w 726"/>
                  <a:gd name="T49" fmla="*/ 1 h 377"/>
                  <a:gd name="T50" fmla="*/ 0 w 726"/>
                  <a:gd name="T51" fmla="*/ 1 h 377"/>
                  <a:gd name="T52" fmla="*/ 0 w 726"/>
                  <a:gd name="T53" fmla="*/ 1 h 377"/>
                  <a:gd name="T54" fmla="*/ 0 w 726"/>
                  <a:gd name="T55" fmla="*/ 1 h 377"/>
                  <a:gd name="T56" fmla="*/ 0 w 726"/>
                  <a:gd name="T57" fmla="*/ 1 h 377"/>
                  <a:gd name="T58" fmla="*/ 0 w 726"/>
                  <a:gd name="T59" fmla="*/ 1 h 377"/>
                  <a:gd name="T60" fmla="*/ 0 w 726"/>
                  <a:gd name="T61" fmla="*/ 1 h 377"/>
                  <a:gd name="T62" fmla="*/ 0 w 726"/>
                  <a:gd name="T63" fmla="*/ 1 h 377"/>
                  <a:gd name="T64" fmla="*/ 0 w 726"/>
                  <a:gd name="T65" fmla="*/ 1 h 377"/>
                  <a:gd name="T66" fmla="*/ 0 w 726"/>
                  <a:gd name="T67" fmla="*/ 1 h 377"/>
                  <a:gd name="T68" fmla="*/ 0 w 726"/>
                  <a:gd name="T69" fmla="*/ 1 h 377"/>
                  <a:gd name="T70" fmla="*/ 0 w 726"/>
                  <a:gd name="T71" fmla="*/ 1 h 377"/>
                  <a:gd name="T72" fmla="*/ 0 w 726"/>
                  <a:gd name="T73" fmla="*/ 1 h 377"/>
                  <a:gd name="T74" fmla="*/ 1 w 726"/>
                  <a:gd name="T75" fmla="*/ 1 h 377"/>
                  <a:gd name="T76" fmla="*/ 0 w 726"/>
                  <a:gd name="T77" fmla="*/ 1 h 377"/>
                  <a:gd name="T78" fmla="*/ 1 w 726"/>
                  <a:gd name="T79" fmla="*/ 0 h 377"/>
                  <a:gd name="T80" fmla="*/ 1 w 726"/>
                  <a:gd name="T81" fmla="*/ 0 h 377"/>
                  <a:gd name="T82" fmla="*/ 1 w 726"/>
                  <a:gd name="T83" fmla="*/ 1 h 377"/>
                  <a:gd name="T84" fmla="*/ 1 w 726"/>
                  <a:gd name="T85" fmla="*/ 0 h 377"/>
                  <a:gd name="T86" fmla="*/ 1 w 726"/>
                  <a:gd name="T87" fmla="*/ 0 h 377"/>
                  <a:gd name="T88" fmla="*/ 1 w 726"/>
                  <a:gd name="T89" fmla="*/ 0 h 377"/>
                  <a:gd name="T90" fmla="*/ 1 w 726"/>
                  <a:gd name="T91" fmla="*/ 0 h 377"/>
                  <a:gd name="T92" fmla="*/ 1 w 726"/>
                  <a:gd name="T93" fmla="*/ 0 h 377"/>
                  <a:gd name="T94" fmla="*/ 1 w 726"/>
                  <a:gd name="T95" fmla="*/ 0 h 377"/>
                  <a:gd name="T96" fmla="*/ 1 w 726"/>
                  <a:gd name="T97" fmla="*/ 0 h 377"/>
                  <a:gd name="T98" fmla="*/ 1 w 726"/>
                  <a:gd name="T99" fmla="*/ 0 h 377"/>
                  <a:gd name="T100" fmla="*/ 2 w 726"/>
                  <a:gd name="T101" fmla="*/ 0 h 377"/>
                  <a:gd name="T102" fmla="*/ 1 w 726"/>
                  <a:gd name="T103" fmla="*/ 0 h 377"/>
                  <a:gd name="T104" fmla="*/ 3 w 726"/>
                  <a:gd name="T105" fmla="*/ 1 h 377"/>
                  <a:gd name="T106" fmla="*/ 3 w 726"/>
                  <a:gd name="T107" fmla="*/ 1 h 377"/>
                  <a:gd name="T108" fmla="*/ 3 w 726"/>
                  <a:gd name="T109" fmla="*/ 1 h 377"/>
                  <a:gd name="T110" fmla="*/ 2 w 726"/>
                  <a:gd name="T111" fmla="*/ 1 h 377"/>
                  <a:gd name="T112" fmla="*/ 3 w 726"/>
                  <a:gd name="T113" fmla="*/ 1 h 377"/>
                  <a:gd name="T114" fmla="*/ 3 w 726"/>
                  <a:gd name="T115" fmla="*/ 1 h 377"/>
                  <a:gd name="T116" fmla="*/ 3 w 726"/>
                  <a:gd name="T117" fmla="*/ 1 h 377"/>
                  <a:gd name="T118" fmla="*/ 3 w 726"/>
                  <a:gd name="T119" fmla="*/ 1 h 377"/>
                  <a:gd name="T120" fmla="*/ 3 w 726"/>
                  <a:gd name="T121" fmla="*/ 1 h 3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26" h="377">
                    <a:moveTo>
                      <a:pt x="712" y="285"/>
                    </a:moveTo>
                    <a:lnTo>
                      <a:pt x="702" y="296"/>
                    </a:lnTo>
                    <a:lnTo>
                      <a:pt x="691" y="307"/>
                    </a:lnTo>
                    <a:lnTo>
                      <a:pt x="677" y="317"/>
                    </a:lnTo>
                    <a:lnTo>
                      <a:pt x="664" y="329"/>
                    </a:lnTo>
                    <a:lnTo>
                      <a:pt x="648" y="339"/>
                    </a:lnTo>
                    <a:lnTo>
                      <a:pt x="632" y="348"/>
                    </a:lnTo>
                    <a:lnTo>
                      <a:pt x="614" y="356"/>
                    </a:lnTo>
                    <a:lnTo>
                      <a:pt x="595" y="365"/>
                    </a:lnTo>
                    <a:lnTo>
                      <a:pt x="583" y="329"/>
                    </a:lnTo>
                    <a:lnTo>
                      <a:pt x="600" y="322"/>
                    </a:lnTo>
                    <a:lnTo>
                      <a:pt x="615" y="315"/>
                    </a:lnTo>
                    <a:lnTo>
                      <a:pt x="630" y="306"/>
                    </a:lnTo>
                    <a:lnTo>
                      <a:pt x="642" y="298"/>
                    </a:lnTo>
                    <a:lnTo>
                      <a:pt x="654" y="289"/>
                    </a:lnTo>
                    <a:lnTo>
                      <a:pt x="666" y="278"/>
                    </a:lnTo>
                    <a:lnTo>
                      <a:pt x="675" y="269"/>
                    </a:lnTo>
                    <a:lnTo>
                      <a:pt x="684" y="260"/>
                    </a:lnTo>
                    <a:lnTo>
                      <a:pt x="712" y="285"/>
                    </a:lnTo>
                    <a:close/>
                    <a:moveTo>
                      <a:pt x="595" y="365"/>
                    </a:moveTo>
                    <a:lnTo>
                      <a:pt x="574" y="370"/>
                    </a:lnTo>
                    <a:lnTo>
                      <a:pt x="552" y="374"/>
                    </a:lnTo>
                    <a:lnTo>
                      <a:pt x="540" y="376"/>
                    </a:lnTo>
                    <a:lnTo>
                      <a:pt x="528" y="377"/>
                    </a:lnTo>
                    <a:lnTo>
                      <a:pt x="516" y="377"/>
                    </a:lnTo>
                    <a:lnTo>
                      <a:pt x="502" y="377"/>
                    </a:lnTo>
                    <a:lnTo>
                      <a:pt x="489" y="376"/>
                    </a:lnTo>
                    <a:lnTo>
                      <a:pt x="475" y="374"/>
                    </a:lnTo>
                    <a:lnTo>
                      <a:pt x="461" y="372"/>
                    </a:lnTo>
                    <a:lnTo>
                      <a:pt x="447" y="369"/>
                    </a:lnTo>
                    <a:lnTo>
                      <a:pt x="432" y="365"/>
                    </a:lnTo>
                    <a:lnTo>
                      <a:pt x="417" y="361"/>
                    </a:lnTo>
                    <a:lnTo>
                      <a:pt x="400" y="355"/>
                    </a:lnTo>
                    <a:lnTo>
                      <a:pt x="384" y="349"/>
                    </a:lnTo>
                    <a:lnTo>
                      <a:pt x="398" y="314"/>
                    </a:lnTo>
                    <a:lnTo>
                      <a:pt x="413" y="319"/>
                    </a:lnTo>
                    <a:lnTo>
                      <a:pt x="427" y="325"/>
                    </a:lnTo>
                    <a:lnTo>
                      <a:pt x="440" y="329"/>
                    </a:lnTo>
                    <a:lnTo>
                      <a:pt x="454" y="332"/>
                    </a:lnTo>
                    <a:lnTo>
                      <a:pt x="466" y="335"/>
                    </a:lnTo>
                    <a:lnTo>
                      <a:pt x="478" y="337"/>
                    </a:lnTo>
                    <a:lnTo>
                      <a:pt x="491" y="338"/>
                    </a:lnTo>
                    <a:lnTo>
                      <a:pt x="502" y="339"/>
                    </a:lnTo>
                    <a:lnTo>
                      <a:pt x="525" y="339"/>
                    </a:lnTo>
                    <a:lnTo>
                      <a:pt x="545" y="337"/>
                    </a:lnTo>
                    <a:lnTo>
                      <a:pt x="565" y="334"/>
                    </a:lnTo>
                    <a:lnTo>
                      <a:pt x="583" y="329"/>
                    </a:lnTo>
                    <a:lnTo>
                      <a:pt x="595" y="365"/>
                    </a:lnTo>
                    <a:close/>
                    <a:moveTo>
                      <a:pt x="398" y="314"/>
                    </a:moveTo>
                    <a:lnTo>
                      <a:pt x="399" y="314"/>
                    </a:lnTo>
                    <a:lnTo>
                      <a:pt x="398" y="314"/>
                    </a:lnTo>
                    <a:lnTo>
                      <a:pt x="391" y="332"/>
                    </a:lnTo>
                    <a:lnTo>
                      <a:pt x="398" y="314"/>
                    </a:lnTo>
                    <a:close/>
                    <a:moveTo>
                      <a:pt x="385" y="349"/>
                    </a:moveTo>
                    <a:lnTo>
                      <a:pt x="361" y="341"/>
                    </a:lnTo>
                    <a:lnTo>
                      <a:pt x="341" y="334"/>
                    </a:lnTo>
                    <a:lnTo>
                      <a:pt x="321" y="328"/>
                    </a:lnTo>
                    <a:lnTo>
                      <a:pt x="303" y="322"/>
                    </a:lnTo>
                    <a:lnTo>
                      <a:pt x="288" y="319"/>
                    </a:lnTo>
                    <a:lnTo>
                      <a:pt x="274" y="316"/>
                    </a:lnTo>
                    <a:lnTo>
                      <a:pt x="260" y="314"/>
                    </a:lnTo>
                    <a:lnTo>
                      <a:pt x="249" y="313"/>
                    </a:lnTo>
                    <a:lnTo>
                      <a:pt x="239" y="313"/>
                    </a:lnTo>
                    <a:lnTo>
                      <a:pt x="229" y="313"/>
                    </a:lnTo>
                    <a:lnTo>
                      <a:pt x="220" y="314"/>
                    </a:lnTo>
                    <a:lnTo>
                      <a:pt x="213" y="315"/>
                    </a:lnTo>
                    <a:lnTo>
                      <a:pt x="198" y="318"/>
                    </a:lnTo>
                    <a:lnTo>
                      <a:pt x="186" y="322"/>
                    </a:lnTo>
                    <a:lnTo>
                      <a:pt x="175" y="286"/>
                    </a:lnTo>
                    <a:lnTo>
                      <a:pt x="189" y="282"/>
                    </a:lnTo>
                    <a:lnTo>
                      <a:pt x="206" y="278"/>
                    </a:lnTo>
                    <a:lnTo>
                      <a:pt x="214" y="277"/>
                    </a:lnTo>
                    <a:lnTo>
                      <a:pt x="224" y="276"/>
                    </a:lnTo>
                    <a:lnTo>
                      <a:pt x="235" y="275"/>
                    </a:lnTo>
                    <a:lnTo>
                      <a:pt x="247" y="276"/>
                    </a:lnTo>
                    <a:lnTo>
                      <a:pt x="260" y="276"/>
                    </a:lnTo>
                    <a:lnTo>
                      <a:pt x="276" y="278"/>
                    </a:lnTo>
                    <a:lnTo>
                      <a:pt x="291" y="281"/>
                    </a:lnTo>
                    <a:lnTo>
                      <a:pt x="309" y="285"/>
                    </a:lnTo>
                    <a:lnTo>
                      <a:pt x="328" y="291"/>
                    </a:lnTo>
                    <a:lnTo>
                      <a:pt x="350" y="297"/>
                    </a:lnTo>
                    <a:lnTo>
                      <a:pt x="372" y="305"/>
                    </a:lnTo>
                    <a:lnTo>
                      <a:pt x="398" y="314"/>
                    </a:lnTo>
                    <a:lnTo>
                      <a:pt x="385" y="349"/>
                    </a:lnTo>
                    <a:close/>
                    <a:moveTo>
                      <a:pt x="186" y="322"/>
                    </a:moveTo>
                    <a:lnTo>
                      <a:pt x="177" y="326"/>
                    </a:lnTo>
                    <a:lnTo>
                      <a:pt x="167" y="329"/>
                    </a:lnTo>
                    <a:lnTo>
                      <a:pt x="156" y="331"/>
                    </a:lnTo>
                    <a:lnTo>
                      <a:pt x="145" y="331"/>
                    </a:lnTo>
                    <a:lnTo>
                      <a:pt x="134" y="330"/>
                    </a:lnTo>
                    <a:lnTo>
                      <a:pt x="120" y="328"/>
                    </a:lnTo>
                    <a:lnTo>
                      <a:pt x="105" y="322"/>
                    </a:lnTo>
                    <a:lnTo>
                      <a:pt x="87" y="315"/>
                    </a:lnTo>
                    <a:lnTo>
                      <a:pt x="104" y="281"/>
                    </a:lnTo>
                    <a:lnTo>
                      <a:pt x="116" y="286"/>
                    </a:lnTo>
                    <a:lnTo>
                      <a:pt x="127" y="291"/>
                    </a:lnTo>
                    <a:lnTo>
                      <a:pt x="137" y="293"/>
                    </a:lnTo>
                    <a:lnTo>
                      <a:pt x="145" y="293"/>
                    </a:lnTo>
                    <a:lnTo>
                      <a:pt x="153" y="293"/>
                    </a:lnTo>
                    <a:lnTo>
                      <a:pt x="160" y="291"/>
                    </a:lnTo>
                    <a:lnTo>
                      <a:pt x="168" y="289"/>
                    </a:lnTo>
                    <a:lnTo>
                      <a:pt x="175" y="286"/>
                    </a:lnTo>
                    <a:lnTo>
                      <a:pt x="186" y="322"/>
                    </a:lnTo>
                    <a:close/>
                    <a:moveTo>
                      <a:pt x="103" y="281"/>
                    </a:moveTo>
                    <a:lnTo>
                      <a:pt x="105" y="282"/>
                    </a:lnTo>
                    <a:lnTo>
                      <a:pt x="104" y="281"/>
                    </a:lnTo>
                    <a:lnTo>
                      <a:pt x="95" y="299"/>
                    </a:lnTo>
                    <a:lnTo>
                      <a:pt x="103" y="281"/>
                    </a:lnTo>
                    <a:close/>
                    <a:moveTo>
                      <a:pt x="88" y="315"/>
                    </a:moveTo>
                    <a:lnTo>
                      <a:pt x="71" y="308"/>
                    </a:lnTo>
                    <a:lnTo>
                      <a:pt x="57" y="304"/>
                    </a:lnTo>
                    <a:lnTo>
                      <a:pt x="49" y="301"/>
                    </a:lnTo>
                    <a:lnTo>
                      <a:pt x="44" y="300"/>
                    </a:lnTo>
                    <a:lnTo>
                      <a:pt x="46" y="263"/>
                    </a:lnTo>
                    <a:lnTo>
                      <a:pt x="54" y="264"/>
                    </a:lnTo>
                    <a:lnTo>
                      <a:pt x="66" y="267"/>
                    </a:lnTo>
                    <a:lnTo>
                      <a:pt x="82" y="272"/>
                    </a:lnTo>
                    <a:lnTo>
                      <a:pt x="103" y="281"/>
                    </a:lnTo>
                    <a:lnTo>
                      <a:pt x="88" y="315"/>
                    </a:lnTo>
                    <a:close/>
                    <a:moveTo>
                      <a:pt x="44" y="300"/>
                    </a:moveTo>
                    <a:lnTo>
                      <a:pt x="34" y="299"/>
                    </a:lnTo>
                    <a:lnTo>
                      <a:pt x="25" y="297"/>
                    </a:lnTo>
                    <a:lnTo>
                      <a:pt x="19" y="294"/>
                    </a:lnTo>
                    <a:lnTo>
                      <a:pt x="15" y="291"/>
                    </a:lnTo>
                    <a:lnTo>
                      <a:pt x="12" y="287"/>
                    </a:lnTo>
                    <a:lnTo>
                      <a:pt x="10" y="283"/>
                    </a:lnTo>
                    <a:lnTo>
                      <a:pt x="10" y="279"/>
                    </a:lnTo>
                    <a:lnTo>
                      <a:pt x="11" y="275"/>
                    </a:lnTo>
                    <a:lnTo>
                      <a:pt x="13" y="272"/>
                    </a:lnTo>
                    <a:lnTo>
                      <a:pt x="16" y="269"/>
                    </a:lnTo>
                    <a:lnTo>
                      <a:pt x="19" y="266"/>
                    </a:lnTo>
                    <a:lnTo>
                      <a:pt x="24" y="264"/>
                    </a:lnTo>
                    <a:lnTo>
                      <a:pt x="30" y="263"/>
                    </a:lnTo>
                    <a:lnTo>
                      <a:pt x="36" y="263"/>
                    </a:lnTo>
                    <a:lnTo>
                      <a:pt x="43" y="264"/>
                    </a:lnTo>
                    <a:lnTo>
                      <a:pt x="49" y="266"/>
                    </a:lnTo>
                    <a:lnTo>
                      <a:pt x="36" y="301"/>
                    </a:lnTo>
                    <a:lnTo>
                      <a:pt x="20" y="294"/>
                    </a:lnTo>
                    <a:lnTo>
                      <a:pt x="10" y="286"/>
                    </a:lnTo>
                    <a:lnTo>
                      <a:pt x="6" y="283"/>
                    </a:lnTo>
                    <a:lnTo>
                      <a:pt x="3" y="279"/>
                    </a:lnTo>
                    <a:lnTo>
                      <a:pt x="1" y="276"/>
                    </a:lnTo>
                    <a:lnTo>
                      <a:pt x="0" y="273"/>
                    </a:lnTo>
                    <a:lnTo>
                      <a:pt x="1" y="270"/>
                    </a:lnTo>
                    <a:lnTo>
                      <a:pt x="3" y="268"/>
                    </a:lnTo>
                    <a:lnTo>
                      <a:pt x="6" y="266"/>
                    </a:lnTo>
                    <a:lnTo>
                      <a:pt x="11" y="264"/>
                    </a:lnTo>
                    <a:lnTo>
                      <a:pt x="17" y="263"/>
                    </a:lnTo>
                    <a:lnTo>
                      <a:pt x="25" y="262"/>
                    </a:lnTo>
                    <a:lnTo>
                      <a:pt x="35" y="262"/>
                    </a:lnTo>
                    <a:lnTo>
                      <a:pt x="46" y="263"/>
                    </a:lnTo>
                    <a:lnTo>
                      <a:pt x="44" y="300"/>
                    </a:lnTo>
                    <a:close/>
                    <a:moveTo>
                      <a:pt x="49" y="266"/>
                    </a:moveTo>
                    <a:lnTo>
                      <a:pt x="49" y="265"/>
                    </a:lnTo>
                    <a:lnTo>
                      <a:pt x="62" y="301"/>
                    </a:lnTo>
                    <a:lnTo>
                      <a:pt x="53" y="303"/>
                    </a:lnTo>
                    <a:lnTo>
                      <a:pt x="46" y="303"/>
                    </a:lnTo>
                    <a:lnTo>
                      <a:pt x="40" y="302"/>
                    </a:lnTo>
                    <a:lnTo>
                      <a:pt x="36" y="301"/>
                    </a:lnTo>
                    <a:lnTo>
                      <a:pt x="49" y="266"/>
                    </a:lnTo>
                    <a:close/>
                    <a:moveTo>
                      <a:pt x="49" y="265"/>
                    </a:moveTo>
                    <a:lnTo>
                      <a:pt x="52" y="264"/>
                    </a:lnTo>
                    <a:lnTo>
                      <a:pt x="54" y="263"/>
                    </a:lnTo>
                    <a:lnTo>
                      <a:pt x="56" y="260"/>
                    </a:lnTo>
                    <a:lnTo>
                      <a:pt x="58" y="257"/>
                    </a:lnTo>
                    <a:lnTo>
                      <a:pt x="60" y="252"/>
                    </a:lnTo>
                    <a:lnTo>
                      <a:pt x="63" y="247"/>
                    </a:lnTo>
                    <a:lnTo>
                      <a:pt x="65" y="240"/>
                    </a:lnTo>
                    <a:lnTo>
                      <a:pt x="66" y="233"/>
                    </a:lnTo>
                    <a:lnTo>
                      <a:pt x="103" y="238"/>
                    </a:lnTo>
                    <a:lnTo>
                      <a:pt x="100" y="254"/>
                    </a:lnTo>
                    <a:lnTo>
                      <a:pt x="95" y="265"/>
                    </a:lnTo>
                    <a:lnTo>
                      <a:pt x="91" y="275"/>
                    </a:lnTo>
                    <a:lnTo>
                      <a:pt x="85" y="283"/>
                    </a:lnTo>
                    <a:lnTo>
                      <a:pt x="79" y="290"/>
                    </a:lnTo>
                    <a:lnTo>
                      <a:pt x="73" y="295"/>
                    </a:lnTo>
                    <a:lnTo>
                      <a:pt x="67" y="299"/>
                    </a:lnTo>
                    <a:lnTo>
                      <a:pt x="62" y="301"/>
                    </a:lnTo>
                    <a:lnTo>
                      <a:pt x="49" y="265"/>
                    </a:lnTo>
                    <a:close/>
                    <a:moveTo>
                      <a:pt x="103" y="238"/>
                    </a:moveTo>
                    <a:lnTo>
                      <a:pt x="103" y="237"/>
                    </a:lnTo>
                    <a:lnTo>
                      <a:pt x="103" y="238"/>
                    </a:lnTo>
                    <a:lnTo>
                      <a:pt x="84" y="236"/>
                    </a:lnTo>
                    <a:lnTo>
                      <a:pt x="103" y="238"/>
                    </a:lnTo>
                    <a:close/>
                    <a:moveTo>
                      <a:pt x="66" y="233"/>
                    </a:moveTo>
                    <a:lnTo>
                      <a:pt x="69" y="216"/>
                    </a:lnTo>
                    <a:lnTo>
                      <a:pt x="73" y="198"/>
                    </a:lnTo>
                    <a:lnTo>
                      <a:pt x="80" y="178"/>
                    </a:lnTo>
                    <a:lnTo>
                      <a:pt x="87" y="159"/>
                    </a:lnTo>
                    <a:lnTo>
                      <a:pt x="122" y="173"/>
                    </a:lnTo>
                    <a:lnTo>
                      <a:pt x="115" y="191"/>
                    </a:lnTo>
                    <a:lnTo>
                      <a:pt x="110" y="207"/>
                    </a:lnTo>
                    <a:lnTo>
                      <a:pt x="106" y="223"/>
                    </a:lnTo>
                    <a:lnTo>
                      <a:pt x="103" y="238"/>
                    </a:lnTo>
                    <a:lnTo>
                      <a:pt x="66" y="233"/>
                    </a:lnTo>
                    <a:close/>
                    <a:moveTo>
                      <a:pt x="87" y="159"/>
                    </a:moveTo>
                    <a:lnTo>
                      <a:pt x="94" y="143"/>
                    </a:lnTo>
                    <a:lnTo>
                      <a:pt x="103" y="128"/>
                    </a:lnTo>
                    <a:lnTo>
                      <a:pt x="111" y="114"/>
                    </a:lnTo>
                    <a:lnTo>
                      <a:pt x="120" y="99"/>
                    </a:lnTo>
                    <a:lnTo>
                      <a:pt x="130" y="85"/>
                    </a:lnTo>
                    <a:lnTo>
                      <a:pt x="142" y="71"/>
                    </a:lnTo>
                    <a:lnTo>
                      <a:pt x="153" y="59"/>
                    </a:lnTo>
                    <a:lnTo>
                      <a:pt x="165" y="47"/>
                    </a:lnTo>
                    <a:lnTo>
                      <a:pt x="190" y="74"/>
                    </a:lnTo>
                    <a:lnTo>
                      <a:pt x="180" y="85"/>
                    </a:lnTo>
                    <a:lnTo>
                      <a:pt x="170" y="96"/>
                    </a:lnTo>
                    <a:lnTo>
                      <a:pt x="160" y="108"/>
                    </a:lnTo>
                    <a:lnTo>
                      <a:pt x="151" y="121"/>
                    </a:lnTo>
                    <a:lnTo>
                      <a:pt x="143" y="133"/>
                    </a:lnTo>
                    <a:lnTo>
                      <a:pt x="136" y="146"/>
                    </a:lnTo>
                    <a:lnTo>
                      <a:pt x="128" y="160"/>
                    </a:lnTo>
                    <a:lnTo>
                      <a:pt x="122" y="173"/>
                    </a:lnTo>
                    <a:lnTo>
                      <a:pt x="87" y="159"/>
                    </a:lnTo>
                    <a:close/>
                    <a:moveTo>
                      <a:pt x="165" y="47"/>
                    </a:moveTo>
                    <a:lnTo>
                      <a:pt x="179" y="35"/>
                    </a:lnTo>
                    <a:lnTo>
                      <a:pt x="192" y="26"/>
                    </a:lnTo>
                    <a:lnTo>
                      <a:pt x="207" y="17"/>
                    </a:lnTo>
                    <a:lnTo>
                      <a:pt x="222" y="10"/>
                    </a:lnTo>
                    <a:lnTo>
                      <a:pt x="238" y="4"/>
                    </a:lnTo>
                    <a:lnTo>
                      <a:pt x="254" y="1"/>
                    </a:lnTo>
                    <a:lnTo>
                      <a:pt x="262" y="0"/>
                    </a:lnTo>
                    <a:lnTo>
                      <a:pt x="270" y="0"/>
                    </a:lnTo>
                    <a:lnTo>
                      <a:pt x="279" y="0"/>
                    </a:lnTo>
                    <a:lnTo>
                      <a:pt x="287" y="1"/>
                    </a:lnTo>
                    <a:lnTo>
                      <a:pt x="283" y="38"/>
                    </a:lnTo>
                    <a:lnTo>
                      <a:pt x="270" y="37"/>
                    </a:lnTo>
                    <a:lnTo>
                      <a:pt x="258" y="39"/>
                    </a:lnTo>
                    <a:lnTo>
                      <a:pt x="246" y="41"/>
                    </a:lnTo>
                    <a:lnTo>
                      <a:pt x="234" y="46"/>
                    </a:lnTo>
                    <a:lnTo>
                      <a:pt x="223" y="52"/>
                    </a:lnTo>
                    <a:lnTo>
                      <a:pt x="212" y="58"/>
                    </a:lnTo>
                    <a:lnTo>
                      <a:pt x="200" y="66"/>
                    </a:lnTo>
                    <a:lnTo>
                      <a:pt x="190" y="74"/>
                    </a:lnTo>
                    <a:lnTo>
                      <a:pt x="165" y="47"/>
                    </a:lnTo>
                    <a:close/>
                    <a:moveTo>
                      <a:pt x="287" y="1"/>
                    </a:moveTo>
                    <a:lnTo>
                      <a:pt x="296" y="2"/>
                    </a:lnTo>
                    <a:lnTo>
                      <a:pt x="305" y="4"/>
                    </a:lnTo>
                    <a:lnTo>
                      <a:pt x="315" y="7"/>
                    </a:lnTo>
                    <a:lnTo>
                      <a:pt x="325" y="12"/>
                    </a:lnTo>
                    <a:lnTo>
                      <a:pt x="310" y="46"/>
                    </a:lnTo>
                    <a:lnTo>
                      <a:pt x="302" y="44"/>
                    </a:lnTo>
                    <a:lnTo>
                      <a:pt x="296" y="41"/>
                    </a:lnTo>
                    <a:lnTo>
                      <a:pt x="289" y="39"/>
                    </a:lnTo>
                    <a:lnTo>
                      <a:pt x="283" y="38"/>
                    </a:lnTo>
                    <a:lnTo>
                      <a:pt x="287" y="1"/>
                    </a:lnTo>
                    <a:close/>
                    <a:moveTo>
                      <a:pt x="325" y="12"/>
                    </a:moveTo>
                    <a:lnTo>
                      <a:pt x="317" y="29"/>
                    </a:lnTo>
                    <a:lnTo>
                      <a:pt x="325" y="12"/>
                    </a:lnTo>
                    <a:close/>
                    <a:moveTo>
                      <a:pt x="325" y="12"/>
                    </a:moveTo>
                    <a:lnTo>
                      <a:pt x="342" y="20"/>
                    </a:lnTo>
                    <a:lnTo>
                      <a:pt x="361" y="28"/>
                    </a:lnTo>
                    <a:lnTo>
                      <a:pt x="383" y="38"/>
                    </a:lnTo>
                    <a:lnTo>
                      <a:pt x="405" y="49"/>
                    </a:lnTo>
                    <a:lnTo>
                      <a:pt x="391" y="83"/>
                    </a:lnTo>
                    <a:lnTo>
                      <a:pt x="367" y="72"/>
                    </a:lnTo>
                    <a:lnTo>
                      <a:pt x="347" y="63"/>
                    </a:lnTo>
                    <a:lnTo>
                      <a:pt x="326" y="54"/>
                    </a:lnTo>
                    <a:lnTo>
                      <a:pt x="309" y="46"/>
                    </a:lnTo>
                    <a:lnTo>
                      <a:pt x="325" y="12"/>
                    </a:lnTo>
                    <a:close/>
                    <a:moveTo>
                      <a:pt x="405" y="49"/>
                    </a:moveTo>
                    <a:lnTo>
                      <a:pt x="446" y="66"/>
                    </a:lnTo>
                    <a:lnTo>
                      <a:pt x="488" y="85"/>
                    </a:lnTo>
                    <a:lnTo>
                      <a:pt x="530" y="105"/>
                    </a:lnTo>
                    <a:lnTo>
                      <a:pt x="572" y="126"/>
                    </a:lnTo>
                    <a:lnTo>
                      <a:pt x="611" y="146"/>
                    </a:lnTo>
                    <a:lnTo>
                      <a:pt x="646" y="167"/>
                    </a:lnTo>
                    <a:lnTo>
                      <a:pt x="663" y="177"/>
                    </a:lnTo>
                    <a:lnTo>
                      <a:pt x="677" y="188"/>
                    </a:lnTo>
                    <a:lnTo>
                      <a:pt x="689" y="198"/>
                    </a:lnTo>
                    <a:lnTo>
                      <a:pt x="700" y="208"/>
                    </a:lnTo>
                    <a:lnTo>
                      <a:pt x="673" y="235"/>
                    </a:lnTo>
                    <a:lnTo>
                      <a:pt x="664" y="226"/>
                    </a:lnTo>
                    <a:lnTo>
                      <a:pt x="651" y="216"/>
                    </a:lnTo>
                    <a:lnTo>
                      <a:pt x="638" y="207"/>
                    </a:lnTo>
                    <a:lnTo>
                      <a:pt x="624" y="197"/>
                    </a:lnTo>
                    <a:lnTo>
                      <a:pt x="590" y="177"/>
                    </a:lnTo>
                    <a:lnTo>
                      <a:pt x="552" y="158"/>
                    </a:lnTo>
                    <a:lnTo>
                      <a:pt x="511" y="138"/>
                    </a:lnTo>
                    <a:lnTo>
                      <a:pt x="470" y="119"/>
                    </a:lnTo>
                    <a:lnTo>
                      <a:pt x="429" y="100"/>
                    </a:lnTo>
                    <a:lnTo>
                      <a:pt x="391" y="83"/>
                    </a:lnTo>
                    <a:lnTo>
                      <a:pt x="405" y="49"/>
                    </a:lnTo>
                    <a:close/>
                    <a:moveTo>
                      <a:pt x="700" y="208"/>
                    </a:moveTo>
                    <a:lnTo>
                      <a:pt x="709" y="219"/>
                    </a:lnTo>
                    <a:lnTo>
                      <a:pt x="717" y="229"/>
                    </a:lnTo>
                    <a:lnTo>
                      <a:pt x="722" y="238"/>
                    </a:lnTo>
                    <a:lnTo>
                      <a:pt x="724" y="248"/>
                    </a:lnTo>
                    <a:lnTo>
                      <a:pt x="726" y="254"/>
                    </a:lnTo>
                    <a:lnTo>
                      <a:pt x="726" y="258"/>
                    </a:lnTo>
                    <a:lnTo>
                      <a:pt x="724" y="263"/>
                    </a:lnTo>
                    <a:lnTo>
                      <a:pt x="723" y="268"/>
                    </a:lnTo>
                    <a:lnTo>
                      <a:pt x="721" y="272"/>
                    </a:lnTo>
                    <a:lnTo>
                      <a:pt x="718" y="277"/>
                    </a:lnTo>
                    <a:lnTo>
                      <a:pt x="715" y="281"/>
                    </a:lnTo>
                    <a:lnTo>
                      <a:pt x="711" y="285"/>
                    </a:lnTo>
                    <a:lnTo>
                      <a:pt x="684" y="260"/>
                    </a:lnTo>
                    <a:lnTo>
                      <a:pt x="686" y="258"/>
                    </a:lnTo>
                    <a:lnTo>
                      <a:pt x="686" y="255"/>
                    </a:lnTo>
                    <a:lnTo>
                      <a:pt x="686" y="252"/>
                    </a:lnTo>
                    <a:lnTo>
                      <a:pt x="685" y="249"/>
                    </a:lnTo>
                    <a:lnTo>
                      <a:pt x="680" y="242"/>
                    </a:lnTo>
                    <a:lnTo>
                      <a:pt x="673" y="235"/>
                    </a:lnTo>
                    <a:lnTo>
                      <a:pt x="700" y="208"/>
                    </a:lnTo>
                    <a:close/>
                    <a:moveTo>
                      <a:pt x="684" y="260"/>
                    </a:moveTo>
                    <a:lnTo>
                      <a:pt x="685" y="259"/>
                    </a:lnTo>
                    <a:lnTo>
                      <a:pt x="684" y="260"/>
                    </a:lnTo>
                    <a:lnTo>
                      <a:pt x="698" y="273"/>
                    </a:lnTo>
                    <a:lnTo>
                      <a:pt x="684" y="26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01" name="Freeform 2321">
                <a:extLst>
                  <a:ext uri="{FF2B5EF4-FFF2-40B4-BE49-F238E27FC236}">
                    <a16:creationId xmlns:a16="http://schemas.microsoft.com/office/drawing/2014/main" id="{3A824CFC-4CB0-4475-A0EA-7712077EEE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4" y="3362"/>
                <a:ext cx="59" cy="36"/>
              </a:xfrm>
              <a:custGeom>
                <a:avLst/>
                <a:gdLst>
                  <a:gd name="T0" fmla="*/ 0 w 881"/>
                  <a:gd name="T1" fmla="*/ 0 h 553"/>
                  <a:gd name="T2" fmla="*/ 0 w 881"/>
                  <a:gd name="T3" fmla="*/ 0 h 553"/>
                  <a:gd name="T4" fmla="*/ 0 w 881"/>
                  <a:gd name="T5" fmla="*/ 1 h 553"/>
                  <a:gd name="T6" fmla="*/ 0 w 881"/>
                  <a:gd name="T7" fmla="*/ 1 h 553"/>
                  <a:gd name="T8" fmla="*/ 0 w 881"/>
                  <a:gd name="T9" fmla="*/ 1 h 553"/>
                  <a:gd name="T10" fmla="*/ 0 w 881"/>
                  <a:gd name="T11" fmla="*/ 1 h 553"/>
                  <a:gd name="T12" fmla="*/ 0 w 881"/>
                  <a:gd name="T13" fmla="*/ 1 h 553"/>
                  <a:gd name="T14" fmla="*/ 1 w 881"/>
                  <a:gd name="T15" fmla="*/ 1 h 553"/>
                  <a:gd name="T16" fmla="*/ 1 w 881"/>
                  <a:gd name="T17" fmla="*/ 1 h 553"/>
                  <a:gd name="T18" fmla="*/ 1 w 881"/>
                  <a:gd name="T19" fmla="*/ 1 h 553"/>
                  <a:gd name="T20" fmla="*/ 1 w 881"/>
                  <a:gd name="T21" fmla="*/ 2 h 553"/>
                  <a:gd name="T22" fmla="*/ 1 w 881"/>
                  <a:gd name="T23" fmla="*/ 2 h 553"/>
                  <a:gd name="T24" fmla="*/ 1 w 881"/>
                  <a:gd name="T25" fmla="*/ 2 h 553"/>
                  <a:gd name="T26" fmla="*/ 1 w 881"/>
                  <a:gd name="T27" fmla="*/ 2 h 553"/>
                  <a:gd name="T28" fmla="*/ 1 w 881"/>
                  <a:gd name="T29" fmla="*/ 2 h 553"/>
                  <a:gd name="T30" fmla="*/ 1 w 881"/>
                  <a:gd name="T31" fmla="*/ 2 h 553"/>
                  <a:gd name="T32" fmla="*/ 2 w 881"/>
                  <a:gd name="T33" fmla="*/ 2 h 553"/>
                  <a:gd name="T34" fmla="*/ 2 w 881"/>
                  <a:gd name="T35" fmla="*/ 2 h 553"/>
                  <a:gd name="T36" fmla="*/ 2 w 881"/>
                  <a:gd name="T37" fmla="*/ 2 h 553"/>
                  <a:gd name="T38" fmla="*/ 2 w 881"/>
                  <a:gd name="T39" fmla="*/ 2 h 553"/>
                  <a:gd name="T40" fmla="*/ 2 w 881"/>
                  <a:gd name="T41" fmla="*/ 2 h 553"/>
                  <a:gd name="T42" fmla="*/ 2 w 881"/>
                  <a:gd name="T43" fmla="*/ 2 h 553"/>
                  <a:gd name="T44" fmla="*/ 3 w 881"/>
                  <a:gd name="T45" fmla="*/ 2 h 553"/>
                  <a:gd name="T46" fmla="*/ 3 w 881"/>
                  <a:gd name="T47" fmla="*/ 2 h 553"/>
                  <a:gd name="T48" fmla="*/ 4 w 881"/>
                  <a:gd name="T49" fmla="*/ 2 h 553"/>
                  <a:gd name="T50" fmla="*/ 4 w 881"/>
                  <a:gd name="T51" fmla="*/ 2 h 553"/>
                  <a:gd name="T52" fmla="*/ 4 w 881"/>
                  <a:gd name="T53" fmla="*/ 2 h 553"/>
                  <a:gd name="T54" fmla="*/ 4 w 881"/>
                  <a:gd name="T55" fmla="*/ 2 h 553"/>
                  <a:gd name="T56" fmla="*/ 4 w 881"/>
                  <a:gd name="T57" fmla="*/ 2 h 553"/>
                  <a:gd name="T58" fmla="*/ 4 w 881"/>
                  <a:gd name="T59" fmla="*/ 2 h 553"/>
                  <a:gd name="T60" fmla="*/ 4 w 881"/>
                  <a:gd name="T61" fmla="*/ 2 h 553"/>
                  <a:gd name="T62" fmla="*/ 4 w 881"/>
                  <a:gd name="T63" fmla="*/ 2 h 553"/>
                  <a:gd name="T64" fmla="*/ 3 w 881"/>
                  <a:gd name="T65" fmla="*/ 2 h 553"/>
                  <a:gd name="T66" fmla="*/ 3 w 881"/>
                  <a:gd name="T67" fmla="*/ 2 h 553"/>
                  <a:gd name="T68" fmla="*/ 3 w 881"/>
                  <a:gd name="T69" fmla="*/ 2 h 553"/>
                  <a:gd name="T70" fmla="*/ 3 w 881"/>
                  <a:gd name="T71" fmla="*/ 2 h 553"/>
                  <a:gd name="T72" fmla="*/ 3 w 881"/>
                  <a:gd name="T73" fmla="*/ 2 h 553"/>
                  <a:gd name="T74" fmla="*/ 3 w 881"/>
                  <a:gd name="T75" fmla="*/ 2 h 553"/>
                  <a:gd name="T76" fmla="*/ 3 w 881"/>
                  <a:gd name="T77" fmla="*/ 2 h 553"/>
                  <a:gd name="T78" fmla="*/ 3 w 881"/>
                  <a:gd name="T79" fmla="*/ 2 h 553"/>
                  <a:gd name="T80" fmla="*/ 3 w 881"/>
                  <a:gd name="T81" fmla="*/ 2 h 553"/>
                  <a:gd name="T82" fmla="*/ 3 w 881"/>
                  <a:gd name="T83" fmla="*/ 2 h 553"/>
                  <a:gd name="T84" fmla="*/ 2 w 881"/>
                  <a:gd name="T85" fmla="*/ 2 h 553"/>
                  <a:gd name="T86" fmla="*/ 2 w 881"/>
                  <a:gd name="T87" fmla="*/ 2 h 553"/>
                  <a:gd name="T88" fmla="*/ 2 w 881"/>
                  <a:gd name="T89" fmla="*/ 1 h 553"/>
                  <a:gd name="T90" fmla="*/ 2 w 881"/>
                  <a:gd name="T91" fmla="*/ 1 h 553"/>
                  <a:gd name="T92" fmla="*/ 2 w 881"/>
                  <a:gd name="T93" fmla="*/ 1 h 553"/>
                  <a:gd name="T94" fmla="*/ 2 w 881"/>
                  <a:gd name="T95" fmla="*/ 1 h 553"/>
                  <a:gd name="T96" fmla="*/ 1 w 881"/>
                  <a:gd name="T97" fmla="*/ 0 h 553"/>
                  <a:gd name="T98" fmla="*/ 1 w 881"/>
                  <a:gd name="T99" fmla="*/ 0 h 553"/>
                  <a:gd name="T100" fmla="*/ 1 w 881"/>
                  <a:gd name="T101" fmla="*/ 0 h 553"/>
                  <a:gd name="T102" fmla="*/ 1 w 881"/>
                  <a:gd name="T103" fmla="*/ 0 h 553"/>
                  <a:gd name="T104" fmla="*/ 1 w 881"/>
                  <a:gd name="T105" fmla="*/ 0 h 553"/>
                  <a:gd name="T106" fmla="*/ 1 w 881"/>
                  <a:gd name="T107" fmla="*/ 0 h 553"/>
                  <a:gd name="T108" fmla="*/ 1 w 881"/>
                  <a:gd name="T109" fmla="*/ 0 h 553"/>
                  <a:gd name="T110" fmla="*/ 0 w 881"/>
                  <a:gd name="T111" fmla="*/ 0 h 553"/>
                  <a:gd name="T112" fmla="*/ 0 w 881"/>
                  <a:gd name="T113" fmla="*/ 0 h 553"/>
                  <a:gd name="T114" fmla="*/ 0 w 881"/>
                  <a:gd name="T115" fmla="*/ 0 h 553"/>
                  <a:gd name="T116" fmla="*/ 0 w 881"/>
                  <a:gd name="T117" fmla="*/ 0 h 553"/>
                  <a:gd name="T118" fmla="*/ 0 w 881"/>
                  <a:gd name="T119" fmla="*/ 0 h 553"/>
                  <a:gd name="T120" fmla="*/ 0 w 881"/>
                  <a:gd name="T121" fmla="*/ 0 h 553"/>
                  <a:gd name="T122" fmla="*/ 0 w 881"/>
                  <a:gd name="T123" fmla="*/ 0 h 553"/>
                  <a:gd name="T124" fmla="*/ 0 w 881"/>
                  <a:gd name="T125" fmla="*/ 0 h 55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881" h="553">
                    <a:moveTo>
                      <a:pt x="0" y="48"/>
                    </a:moveTo>
                    <a:lnTo>
                      <a:pt x="1" y="66"/>
                    </a:lnTo>
                    <a:lnTo>
                      <a:pt x="2" y="85"/>
                    </a:lnTo>
                    <a:lnTo>
                      <a:pt x="5" y="104"/>
                    </a:lnTo>
                    <a:lnTo>
                      <a:pt x="9" y="121"/>
                    </a:lnTo>
                    <a:lnTo>
                      <a:pt x="14" y="140"/>
                    </a:lnTo>
                    <a:lnTo>
                      <a:pt x="20" y="157"/>
                    </a:lnTo>
                    <a:lnTo>
                      <a:pt x="27" y="174"/>
                    </a:lnTo>
                    <a:lnTo>
                      <a:pt x="35" y="191"/>
                    </a:lnTo>
                    <a:lnTo>
                      <a:pt x="45" y="207"/>
                    </a:lnTo>
                    <a:lnTo>
                      <a:pt x="56" y="224"/>
                    </a:lnTo>
                    <a:lnTo>
                      <a:pt x="69" y="239"/>
                    </a:lnTo>
                    <a:lnTo>
                      <a:pt x="83" y="256"/>
                    </a:lnTo>
                    <a:lnTo>
                      <a:pt x="99" y="270"/>
                    </a:lnTo>
                    <a:lnTo>
                      <a:pt x="116" y="286"/>
                    </a:lnTo>
                    <a:lnTo>
                      <a:pt x="135" y="300"/>
                    </a:lnTo>
                    <a:lnTo>
                      <a:pt x="156" y="315"/>
                    </a:lnTo>
                    <a:lnTo>
                      <a:pt x="166" y="322"/>
                    </a:lnTo>
                    <a:lnTo>
                      <a:pt x="176" y="330"/>
                    </a:lnTo>
                    <a:lnTo>
                      <a:pt x="185" y="339"/>
                    </a:lnTo>
                    <a:lnTo>
                      <a:pt x="194" y="349"/>
                    </a:lnTo>
                    <a:lnTo>
                      <a:pt x="209" y="368"/>
                    </a:lnTo>
                    <a:lnTo>
                      <a:pt x="224" y="390"/>
                    </a:lnTo>
                    <a:lnTo>
                      <a:pt x="249" y="434"/>
                    </a:lnTo>
                    <a:lnTo>
                      <a:pt x="273" y="476"/>
                    </a:lnTo>
                    <a:lnTo>
                      <a:pt x="285" y="496"/>
                    </a:lnTo>
                    <a:lnTo>
                      <a:pt x="298" y="513"/>
                    </a:lnTo>
                    <a:lnTo>
                      <a:pt x="304" y="521"/>
                    </a:lnTo>
                    <a:lnTo>
                      <a:pt x="311" y="529"/>
                    </a:lnTo>
                    <a:lnTo>
                      <a:pt x="318" y="535"/>
                    </a:lnTo>
                    <a:lnTo>
                      <a:pt x="327" y="540"/>
                    </a:lnTo>
                    <a:lnTo>
                      <a:pt x="334" y="545"/>
                    </a:lnTo>
                    <a:lnTo>
                      <a:pt x="343" y="548"/>
                    </a:lnTo>
                    <a:lnTo>
                      <a:pt x="352" y="551"/>
                    </a:lnTo>
                    <a:lnTo>
                      <a:pt x="362" y="553"/>
                    </a:lnTo>
                    <a:lnTo>
                      <a:pt x="372" y="553"/>
                    </a:lnTo>
                    <a:lnTo>
                      <a:pt x="383" y="552"/>
                    </a:lnTo>
                    <a:lnTo>
                      <a:pt x="395" y="550"/>
                    </a:lnTo>
                    <a:lnTo>
                      <a:pt x="407" y="547"/>
                    </a:lnTo>
                    <a:lnTo>
                      <a:pt x="425" y="541"/>
                    </a:lnTo>
                    <a:lnTo>
                      <a:pt x="446" y="537"/>
                    </a:lnTo>
                    <a:lnTo>
                      <a:pt x="467" y="532"/>
                    </a:lnTo>
                    <a:lnTo>
                      <a:pt x="489" y="529"/>
                    </a:lnTo>
                    <a:lnTo>
                      <a:pt x="536" y="522"/>
                    </a:lnTo>
                    <a:lnTo>
                      <a:pt x="584" y="517"/>
                    </a:lnTo>
                    <a:lnTo>
                      <a:pt x="632" y="514"/>
                    </a:lnTo>
                    <a:lnTo>
                      <a:pt x="681" y="511"/>
                    </a:lnTo>
                    <a:lnTo>
                      <a:pt x="727" y="509"/>
                    </a:lnTo>
                    <a:lnTo>
                      <a:pt x="769" y="507"/>
                    </a:lnTo>
                    <a:lnTo>
                      <a:pt x="806" y="505"/>
                    </a:lnTo>
                    <a:lnTo>
                      <a:pt x="838" y="502"/>
                    </a:lnTo>
                    <a:lnTo>
                      <a:pt x="851" y="500"/>
                    </a:lnTo>
                    <a:lnTo>
                      <a:pt x="862" y="498"/>
                    </a:lnTo>
                    <a:lnTo>
                      <a:pt x="870" y="496"/>
                    </a:lnTo>
                    <a:lnTo>
                      <a:pt x="876" y="493"/>
                    </a:lnTo>
                    <a:lnTo>
                      <a:pt x="880" y="490"/>
                    </a:lnTo>
                    <a:lnTo>
                      <a:pt x="881" y="485"/>
                    </a:lnTo>
                    <a:lnTo>
                      <a:pt x="879" y="481"/>
                    </a:lnTo>
                    <a:lnTo>
                      <a:pt x="874" y="477"/>
                    </a:lnTo>
                    <a:lnTo>
                      <a:pt x="866" y="471"/>
                    </a:lnTo>
                    <a:lnTo>
                      <a:pt x="855" y="465"/>
                    </a:lnTo>
                    <a:lnTo>
                      <a:pt x="839" y="459"/>
                    </a:lnTo>
                    <a:lnTo>
                      <a:pt x="821" y="450"/>
                    </a:lnTo>
                    <a:lnTo>
                      <a:pt x="804" y="445"/>
                    </a:lnTo>
                    <a:lnTo>
                      <a:pt x="790" y="440"/>
                    </a:lnTo>
                    <a:lnTo>
                      <a:pt x="776" y="436"/>
                    </a:lnTo>
                    <a:lnTo>
                      <a:pt x="763" y="433"/>
                    </a:lnTo>
                    <a:lnTo>
                      <a:pt x="751" y="430"/>
                    </a:lnTo>
                    <a:lnTo>
                      <a:pt x="740" y="429"/>
                    </a:lnTo>
                    <a:lnTo>
                      <a:pt x="730" y="428"/>
                    </a:lnTo>
                    <a:lnTo>
                      <a:pt x="721" y="427"/>
                    </a:lnTo>
                    <a:lnTo>
                      <a:pt x="703" y="428"/>
                    </a:lnTo>
                    <a:lnTo>
                      <a:pt x="689" y="430"/>
                    </a:lnTo>
                    <a:lnTo>
                      <a:pt x="676" y="432"/>
                    </a:lnTo>
                    <a:lnTo>
                      <a:pt x="664" y="436"/>
                    </a:lnTo>
                    <a:lnTo>
                      <a:pt x="653" y="439"/>
                    </a:lnTo>
                    <a:lnTo>
                      <a:pt x="643" y="441"/>
                    </a:lnTo>
                    <a:lnTo>
                      <a:pt x="631" y="442"/>
                    </a:lnTo>
                    <a:lnTo>
                      <a:pt x="620" y="441"/>
                    </a:lnTo>
                    <a:lnTo>
                      <a:pt x="614" y="440"/>
                    </a:lnTo>
                    <a:lnTo>
                      <a:pt x="607" y="437"/>
                    </a:lnTo>
                    <a:lnTo>
                      <a:pt x="599" y="435"/>
                    </a:lnTo>
                    <a:lnTo>
                      <a:pt x="592" y="431"/>
                    </a:lnTo>
                    <a:lnTo>
                      <a:pt x="575" y="421"/>
                    </a:lnTo>
                    <a:lnTo>
                      <a:pt x="555" y="406"/>
                    </a:lnTo>
                    <a:lnTo>
                      <a:pt x="544" y="397"/>
                    </a:lnTo>
                    <a:lnTo>
                      <a:pt x="533" y="388"/>
                    </a:lnTo>
                    <a:lnTo>
                      <a:pt x="522" y="376"/>
                    </a:lnTo>
                    <a:lnTo>
                      <a:pt x="512" y="365"/>
                    </a:lnTo>
                    <a:lnTo>
                      <a:pt x="491" y="339"/>
                    </a:lnTo>
                    <a:lnTo>
                      <a:pt x="471" y="311"/>
                    </a:lnTo>
                    <a:lnTo>
                      <a:pt x="431" y="252"/>
                    </a:lnTo>
                    <a:lnTo>
                      <a:pt x="390" y="191"/>
                    </a:lnTo>
                    <a:lnTo>
                      <a:pt x="371" y="161"/>
                    </a:lnTo>
                    <a:lnTo>
                      <a:pt x="350" y="133"/>
                    </a:lnTo>
                    <a:lnTo>
                      <a:pt x="340" y="120"/>
                    </a:lnTo>
                    <a:lnTo>
                      <a:pt x="330" y="108"/>
                    </a:lnTo>
                    <a:lnTo>
                      <a:pt x="319" y="96"/>
                    </a:lnTo>
                    <a:lnTo>
                      <a:pt x="309" y="85"/>
                    </a:lnTo>
                    <a:lnTo>
                      <a:pt x="298" y="75"/>
                    </a:lnTo>
                    <a:lnTo>
                      <a:pt x="287" y="65"/>
                    </a:lnTo>
                    <a:lnTo>
                      <a:pt x="276" y="57"/>
                    </a:lnTo>
                    <a:lnTo>
                      <a:pt x="265" y="50"/>
                    </a:lnTo>
                    <a:lnTo>
                      <a:pt x="254" y="44"/>
                    </a:lnTo>
                    <a:lnTo>
                      <a:pt x="242" y="39"/>
                    </a:lnTo>
                    <a:lnTo>
                      <a:pt x="231" y="36"/>
                    </a:lnTo>
                    <a:lnTo>
                      <a:pt x="219" y="34"/>
                    </a:lnTo>
                    <a:lnTo>
                      <a:pt x="195" y="30"/>
                    </a:lnTo>
                    <a:lnTo>
                      <a:pt x="173" y="27"/>
                    </a:lnTo>
                    <a:lnTo>
                      <a:pt x="152" y="22"/>
                    </a:lnTo>
                    <a:lnTo>
                      <a:pt x="131" y="18"/>
                    </a:lnTo>
                    <a:lnTo>
                      <a:pt x="94" y="9"/>
                    </a:lnTo>
                    <a:lnTo>
                      <a:pt x="62" y="2"/>
                    </a:lnTo>
                    <a:lnTo>
                      <a:pt x="49" y="1"/>
                    </a:lnTo>
                    <a:lnTo>
                      <a:pt x="36" y="0"/>
                    </a:lnTo>
                    <a:lnTo>
                      <a:pt x="31" y="1"/>
                    </a:lnTo>
                    <a:lnTo>
                      <a:pt x="26" y="2"/>
                    </a:lnTo>
                    <a:lnTo>
                      <a:pt x="21" y="3"/>
                    </a:lnTo>
                    <a:lnTo>
                      <a:pt x="17" y="6"/>
                    </a:lnTo>
                    <a:lnTo>
                      <a:pt x="13" y="8"/>
                    </a:lnTo>
                    <a:lnTo>
                      <a:pt x="10" y="12"/>
                    </a:lnTo>
                    <a:lnTo>
                      <a:pt x="7" y="16"/>
                    </a:lnTo>
                    <a:lnTo>
                      <a:pt x="4" y="20"/>
                    </a:lnTo>
                    <a:lnTo>
                      <a:pt x="2" y="26"/>
                    </a:lnTo>
                    <a:lnTo>
                      <a:pt x="1" y="33"/>
                    </a:lnTo>
                    <a:lnTo>
                      <a:pt x="0" y="40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02" name="Freeform 2322">
                <a:extLst>
                  <a:ext uri="{FF2B5EF4-FFF2-40B4-BE49-F238E27FC236}">
                    <a16:creationId xmlns:a16="http://schemas.microsoft.com/office/drawing/2014/main" id="{5451C523-2ABB-4FAE-8817-B52A5F54434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3" y="3360"/>
                <a:ext cx="61" cy="40"/>
              </a:xfrm>
              <a:custGeom>
                <a:avLst/>
                <a:gdLst>
                  <a:gd name="T0" fmla="*/ 0 w 918"/>
                  <a:gd name="T1" fmla="*/ 1 h 592"/>
                  <a:gd name="T2" fmla="*/ 0 w 918"/>
                  <a:gd name="T3" fmla="*/ 1 h 592"/>
                  <a:gd name="T4" fmla="*/ 0 w 918"/>
                  <a:gd name="T5" fmla="*/ 0 h 592"/>
                  <a:gd name="T6" fmla="*/ 1 w 918"/>
                  <a:gd name="T7" fmla="*/ 1 h 592"/>
                  <a:gd name="T8" fmla="*/ 1 w 918"/>
                  <a:gd name="T9" fmla="*/ 2 h 592"/>
                  <a:gd name="T10" fmla="*/ 0 w 918"/>
                  <a:gd name="T11" fmla="*/ 1 h 592"/>
                  <a:gd name="T12" fmla="*/ 1 w 918"/>
                  <a:gd name="T13" fmla="*/ 2 h 592"/>
                  <a:gd name="T14" fmla="*/ 1 w 918"/>
                  <a:gd name="T15" fmla="*/ 2 h 592"/>
                  <a:gd name="T16" fmla="*/ 1 w 918"/>
                  <a:gd name="T17" fmla="*/ 2 h 592"/>
                  <a:gd name="T18" fmla="*/ 1 w 918"/>
                  <a:gd name="T19" fmla="*/ 2 h 592"/>
                  <a:gd name="T20" fmla="*/ 1 w 918"/>
                  <a:gd name="T21" fmla="*/ 2 h 592"/>
                  <a:gd name="T22" fmla="*/ 2 w 918"/>
                  <a:gd name="T23" fmla="*/ 2 h 592"/>
                  <a:gd name="T24" fmla="*/ 2 w 918"/>
                  <a:gd name="T25" fmla="*/ 3 h 592"/>
                  <a:gd name="T26" fmla="*/ 2 w 918"/>
                  <a:gd name="T27" fmla="*/ 3 h 592"/>
                  <a:gd name="T28" fmla="*/ 1 w 918"/>
                  <a:gd name="T29" fmla="*/ 3 h 592"/>
                  <a:gd name="T30" fmla="*/ 2 w 918"/>
                  <a:gd name="T31" fmla="*/ 3 h 592"/>
                  <a:gd name="T32" fmla="*/ 2 w 918"/>
                  <a:gd name="T33" fmla="*/ 3 h 592"/>
                  <a:gd name="T34" fmla="*/ 3 w 918"/>
                  <a:gd name="T35" fmla="*/ 2 h 592"/>
                  <a:gd name="T36" fmla="*/ 3 w 918"/>
                  <a:gd name="T37" fmla="*/ 3 h 592"/>
                  <a:gd name="T38" fmla="*/ 2 w 918"/>
                  <a:gd name="T39" fmla="*/ 3 h 592"/>
                  <a:gd name="T40" fmla="*/ 4 w 918"/>
                  <a:gd name="T41" fmla="*/ 2 h 592"/>
                  <a:gd name="T42" fmla="*/ 4 w 918"/>
                  <a:gd name="T43" fmla="*/ 2 h 592"/>
                  <a:gd name="T44" fmla="*/ 4 w 918"/>
                  <a:gd name="T45" fmla="*/ 3 h 592"/>
                  <a:gd name="T46" fmla="*/ 4 w 918"/>
                  <a:gd name="T47" fmla="*/ 2 h 592"/>
                  <a:gd name="T48" fmla="*/ 4 w 918"/>
                  <a:gd name="T49" fmla="*/ 2 h 592"/>
                  <a:gd name="T50" fmla="*/ 4 w 918"/>
                  <a:gd name="T51" fmla="*/ 2 h 592"/>
                  <a:gd name="T52" fmla="*/ 4 w 918"/>
                  <a:gd name="T53" fmla="*/ 2 h 592"/>
                  <a:gd name="T54" fmla="*/ 4 w 918"/>
                  <a:gd name="T55" fmla="*/ 2 h 592"/>
                  <a:gd name="T56" fmla="*/ 3 w 918"/>
                  <a:gd name="T57" fmla="*/ 2 h 592"/>
                  <a:gd name="T58" fmla="*/ 3 w 918"/>
                  <a:gd name="T59" fmla="*/ 2 h 592"/>
                  <a:gd name="T60" fmla="*/ 3 w 918"/>
                  <a:gd name="T61" fmla="*/ 2 h 592"/>
                  <a:gd name="T62" fmla="*/ 4 w 918"/>
                  <a:gd name="T63" fmla="*/ 2 h 592"/>
                  <a:gd name="T64" fmla="*/ 3 w 918"/>
                  <a:gd name="T65" fmla="*/ 2 h 592"/>
                  <a:gd name="T66" fmla="*/ 3 w 918"/>
                  <a:gd name="T67" fmla="*/ 2 h 592"/>
                  <a:gd name="T68" fmla="*/ 3 w 918"/>
                  <a:gd name="T69" fmla="*/ 2 h 592"/>
                  <a:gd name="T70" fmla="*/ 3 w 918"/>
                  <a:gd name="T71" fmla="*/ 2 h 592"/>
                  <a:gd name="T72" fmla="*/ 2 w 918"/>
                  <a:gd name="T73" fmla="*/ 2 h 592"/>
                  <a:gd name="T74" fmla="*/ 2 w 918"/>
                  <a:gd name="T75" fmla="*/ 2 h 592"/>
                  <a:gd name="T76" fmla="*/ 2 w 918"/>
                  <a:gd name="T77" fmla="*/ 1 h 592"/>
                  <a:gd name="T78" fmla="*/ 2 w 918"/>
                  <a:gd name="T79" fmla="*/ 2 h 592"/>
                  <a:gd name="T80" fmla="*/ 2 w 918"/>
                  <a:gd name="T81" fmla="*/ 1 h 592"/>
                  <a:gd name="T82" fmla="*/ 1 w 918"/>
                  <a:gd name="T83" fmla="*/ 0 h 592"/>
                  <a:gd name="T84" fmla="*/ 1 w 918"/>
                  <a:gd name="T85" fmla="*/ 0 h 592"/>
                  <a:gd name="T86" fmla="*/ 2 w 918"/>
                  <a:gd name="T87" fmla="*/ 0 h 592"/>
                  <a:gd name="T88" fmla="*/ 2 w 918"/>
                  <a:gd name="T89" fmla="*/ 1 h 592"/>
                  <a:gd name="T90" fmla="*/ 1 w 918"/>
                  <a:gd name="T91" fmla="*/ 0 h 592"/>
                  <a:gd name="T92" fmla="*/ 1 w 918"/>
                  <a:gd name="T93" fmla="*/ 0 h 592"/>
                  <a:gd name="T94" fmla="*/ 1 w 918"/>
                  <a:gd name="T95" fmla="*/ 0 h 592"/>
                  <a:gd name="T96" fmla="*/ 0 w 918"/>
                  <a:gd name="T97" fmla="*/ 0 h 592"/>
                  <a:gd name="T98" fmla="*/ 0 w 918"/>
                  <a:gd name="T99" fmla="*/ 0 h 592"/>
                  <a:gd name="T100" fmla="*/ 0 w 918"/>
                  <a:gd name="T101" fmla="*/ 0 h 592"/>
                  <a:gd name="T102" fmla="*/ 0 w 918"/>
                  <a:gd name="T103" fmla="*/ 0 h 592"/>
                  <a:gd name="T104" fmla="*/ 0 w 918"/>
                  <a:gd name="T105" fmla="*/ 0 h 592"/>
                  <a:gd name="T106" fmla="*/ 0 w 918"/>
                  <a:gd name="T107" fmla="*/ 0 h 59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18" h="592">
                    <a:moveTo>
                      <a:pt x="37" y="67"/>
                    </a:moveTo>
                    <a:lnTo>
                      <a:pt x="38" y="84"/>
                    </a:lnTo>
                    <a:lnTo>
                      <a:pt x="39" y="102"/>
                    </a:lnTo>
                    <a:lnTo>
                      <a:pt x="42" y="119"/>
                    </a:lnTo>
                    <a:lnTo>
                      <a:pt x="45" y="136"/>
                    </a:lnTo>
                    <a:lnTo>
                      <a:pt x="49" y="152"/>
                    </a:lnTo>
                    <a:lnTo>
                      <a:pt x="55" y="169"/>
                    </a:lnTo>
                    <a:lnTo>
                      <a:pt x="62" y="185"/>
                    </a:lnTo>
                    <a:lnTo>
                      <a:pt x="70" y="201"/>
                    </a:lnTo>
                    <a:lnTo>
                      <a:pt x="37" y="219"/>
                    </a:lnTo>
                    <a:lnTo>
                      <a:pt x="28" y="201"/>
                    </a:lnTo>
                    <a:lnTo>
                      <a:pt x="19" y="182"/>
                    </a:lnTo>
                    <a:lnTo>
                      <a:pt x="13" y="164"/>
                    </a:lnTo>
                    <a:lnTo>
                      <a:pt x="8" y="145"/>
                    </a:lnTo>
                    <a:lnTo>
                      <a:pt x="5" y="126"/>
                    </a:lnTo>
                    <a:lnTo>
                      <a:pt x="2" y="106"/>
                    </a:lnTo>
                    <a:lnTo>
                      <a:pt x="0" y="86"/>
                    </a:lnTo>
                    <a:lnTo>
                      <a:pt x="0" y="67"/>
                    </a:lnTo>
                    <a:lnTo>
                      <a:pt x="37" y="67"/>
                    </a:lnTo>
                    <a:close/>
                    <a:moveTo>
                      <a:pt x="70" y="201"/>
                    </a:moveTo>
                    <a:lnTo>
                      <a:pt x="79" y="216"/>
                    </a:lnTo>
                    <a:lnTo>
                      <a:pt x="89" y="232"/>
                    </a:lnTo>
                    <a:lnTo>
                      <a:pt x="102" y="247"/>
                    </a:lnTo>
                    <a:lnTo>
                      <a:pt x="115" y="261"/>
                    </a:lnTo>
                    <a:lnTo>
                      <a:pt x="129" y="276"/>
                    </a:lnTo>
                    <a:lnTo>
                      <a:pt x="146" y="290"/>
                    </a:lnTo>
                    <a:lnTo>
                      <a:pt x="164" y="304"/>
                    </a:lnTo>
                    <a:lnTo>
                      <a:pt x="184" y="317"/>
                    </a:lnTo>
                    <a:lnTo>
                      <a:pt x="163" y="349"/>
                    </a:lnTo>
                    <a:lnTo>
                      <a:pt x="142" y="335"/>
                    </a:lnTo>
                    <a:lnTo>
                      <a:pt x="122" y="319"/>
                    </a:lnTo>
                    <a:lnTo>
                      <a:pt x="104" y="304"/>
                    </a:lnTo>
                    <a:lnTo>
                      <a:pt x="87" y="287"/>
                    </a:lnTo>
                    <a:lnTo>
                      <a:pt x="72" y="271"/>
                    </a:lnTo>
                    <a:lnTo>
                      <a:pt x="58" y="253"/>
                    </a:lnTo>
                    <a:lnTo>
                      <a:pt x="47" y="237"/>
                    </a:lnTo>
                    <a:lnTo>
                      <a:pt x="37" y="219"/>
                    </a:lnTo>
                    <a:lnTo>
                      <a:pt x="70" y="201"/>
                    </a:lnTo>
                    <a:close/>
                    <a:moveTo>
                      <a:pt x="184" y="317"/>
                    </a:moveTo>
                    <a:lnTo>
                      <a:pt x="186" y="319"/>
                    </a:lnTo>
                    <a:lnTo>
                      <a:pt x="184" y="317"/>
                    </a:lnTo>
                    <a:lnTo>
                      <a:pt x="174" y="334"/>
                    </a:lnTo>
                    <a:lnTo>
                      <a:pt x="184" y="317"/>
                    </a:lnTo>
                    <a:close/>
                    <a:moveTo>
                      <a:pt x="184" y="317"/>
                    </a:moveTo>
                    <a:lnTo>
                      <a:pt x="193" y="324"/>
                    </a:lnTo>
                    <a:lnTo>
                      <a:pt x="202" y="331"/>
                    </a:lnTo>
                    <a:lnTo>
                      <a:pt x="210" y="339"/>
                    </a:lnTo>
                    <a:lnTo>
                      <a:pt x="218" y="346"/>
                    </a:lnTo>
                    <a:lnTo>
                      <a:pt x="232" y="362"/>
                    </a:lnTo>
                    <a:lnTo>
                      <a:pt x="246" y="380"/>
                    </a:lnTo>
                    <a:lnTo>
                      <a:pt x="257" y="397"/>
                    </a:lnTo>
                    <a:lnTo>
                      <a:pt x="268" y="416"/>
                    </a:lnTo>
                    <a:lnTo>
                      <a:pt x="279" y="434"/>
                    </a:lnTo>
                    <a:lnTo>
                      <a:pt x="289" y="453"/>
                    </a:lnTo>
                    <a:lnTo>
                      <a:pt x="256" y="470"/>
                    </a:lnTo>
                    <a:lnTo>
                      <a:pt x="247" y="454"/>
                    </a:lnTo>
                    <a:lnTo>
                      <a:pt x="238" y="436"/>
                    </a:lnTo>
                    <a:lnTo>
                      <a:pt x="227" y="420"/>
                    </a:lnTo>
                    <a:lnTo>
                      <a:pt x="216" y="404"/>
                    </a:lnTo>
                    <a:lnTo>
                      <a:pt x="205" y="388"/>
                    </a:lnTo>
                    <a:lnTo>
                      <a:pt x="192" y="374"/>
                    </a:lnTo>
                    <a:lnTo>
                      <a:pt x="178" y="360"/>
                    </a:lnTo>
                    <a:lnTo>
                      <a:pt x="163" y="349"/>
                    </a:lnTo>
                    <a:lnTo>
                      <a:pt x="184" y="317"/>
                    </a:lnTo>
                    <a:close/>
                    <a:moveTo>
                      <a:pt x="289" y="453"/>
                    </a:moveTo>
                    <a:lnTo>
                      <a:pt x="301" y="476"/>
                    </a:lnTo>
                    <a:lnTo>
                      <a:pt x="315" y="497"/>
                    </a:lnTo>
                    <a:lnTo>
                      <a:pt x="321" y="508"/>
                    </a:lnTo>
                    <a:lnTo>
                      <a:pt x="327" y="517"/>
                    </a:lnTo>
                    <a:lnTo>
                      <a:pt x="334" y="525"/>
                    </a:lnTo>
                    <a:lnTo>
                      <a:pt x="342" y="532"/>
                    </a:lnTo>
                    <a:lnTo>
                      <a:pt x="350" y="538"/>
                    </a:lnTo>
                    <a:lnTo>
                      <a:pt x="358" y="544"/>
                    </a:lnTo>
                    <a:lnTo>
                      <a:pt x="366" y="549"/>
                    </a:lnTo>
                    <a:lnTo>
                      <a:pt x="375" y="551"/>
                    </a:lnTo>
                    <a:lnTo>
                      <a:pt x="385" y="553"/>
                    </a:lnTo>
                    <a:lnTo>
                      <a:pt x="396" y="553"/>
                    </a:lnTo>
                    <a:lnTo>
                      <a:pt x="407" y="552"/>
                    </a:lnTo>
                    <a:lnTo>
                      <a:pt x="419" y="548"/>
                    </a:lnTo>
                    <a:lnTo>
                      <a:pt x="431" y="584"/>
                    </a:lnTo>
                    <a:lnTo>
                      <a:pt x="414" y="589"/>
                    </a:lnTo>
                    <a:lnTo>
                      <a:pt x="397" y="591"/>
                    </a:lnTo>
                    <a:lnTo>
                      <a:pt x="383" y="592"/>
                    </a:lnTo>
                    <a:lnTo>
                      <a:pt x="368" y="590"/>
                    </a:lnTo>
                    <a:lnTo>
                      <a:pt x="356" y="587"/>
                    </a:lnTo>
                    <a:lnTo>
                      <a:pt x="344" y="583"/>
                    </a:lnTo>
                    <a:lnTo>
                      <a:pt x="333" y="575"/>
                    </a:lnTo>
                    <a:lnTo>
                      <a:pt x="323" y="568"/>
                    </a:lnTo>
                    <a:lnTo>
                      <a:pt x="313" y="559"/>
                    </a:lnTo>
                    <a:lnTo>
                      <a:pt x="304" y="549"/>
                    </a:lnTo>
                    <a:lnTo>
                      <a:pt x="295" y="537"/>
                    </a:lnTo>
                    <a:lnTo>
                      <a:pt x="287" y="525"/>
                    </a:lnTo>
                    <a:lnTo>
                      <a:pt x="272" y="499"/>
                    </a:lnTo>
                    <a:lnTo>
                      <a:pt x="256" y="470"/>
                    </a:lnTo>
                    <a:lnTo>
                      <a:pt x="289" y="453"/>
                    </a:lnTo>
                    <a:close/>
                    <a:moveTo>
                      <a:pt x="431" y="584"/>
                    </a:moveTo>
                    <a:lnTo>
                      <a:pt x="440" y="581"/>
                    </a:lnTo>
                    <a:lnTo>
                      <a:pt x="431" y="584"/>
                    </a:lnTo>
                    <a:lnTo>
                      <a:pt x="425" y="566"/>
                    </a:lnTo>
                    <a:lnTo>
                      <a:pt x="431" y="584"/>
                    </a:lnTo>
                    <a:close/>
                    <a:moveTo>
                      <a:pt x="419" y="548"/>
                    </a:moveTo>
                    <a:lnTo>
                      <a:pt x="435" y="544"/>
                    </a:lnTo>
                    <a:lnTo>
                      <a:pt x="453" y="538"/>
                    </a:lnTo>
                    <a:lnTo>
                      <a:pt x="471" y="534"/>
                    </a:lnTo>
                    <a:lnTo>
                      <a:pt x="491" y="531"/>
                    </a:lnTo>
                    <a:lnTo>
                      <a:pt x="530" y="525"/>
                    </a:lnTo>
                    <a:lnTo>
                      <a:pt x="572" y="520"/>
                    </a:lnTo>
                    <a:lnTo>
                      <a:pt x="614" y="517"/>
                    </a:lnTo>
                    <a:lnTo>
                      <a:pt x="657" y="514"/>
                    </a:lnTo>
                    <a:lnTo>
                      <a:pt x="699" y="512"/>
                    </a:lnTo>
                    <a:lnTo>
                      <a:pt x="739" y="510"/>
                    </a:lnTo>
                    <a:lnTo>
                      <a:pt x="740" y="548"/>
                    </a:lnTo>
                    <a:lnTo>
                      <a:pt x="701" y="549"/>
                    </a:lnTo>
                    <a:lnTo>
                      <a:pt x="661" y="552"/>
                    </a:lnTo>
                    <a:lnTo>
                      <a:pt x="618" y="554"/>
                    </a:lnTo>
                    <a:lnTo>
                      <a:pt x="577" y="558"/>
                    </a:lnTo>
                    <a:lnTo>
                      <a:pt x="537" y="562"/>
                    </a:lnTo>
                    <a:lnTo>
                      <a:pt x="499" y="567"/>
                    </a:lnTo>
                    <a:lnTo>
                      <a:pt x="480" y="571"/>
                    </a:lnTo>
                    <a:lnTo>
                      <a:pt x="463" y="575"/>
                    </a:lnTo>
                    <a:lnTo>
                      <a:pt x="447" y="580"/>
                    </a:lnTo>
                    <a:lnTo>
                      <a:pt x="431" y="584"/>
                    </a:lnTo>
                    <a:lnTo>
                      <a:pt x="419" y="548"/>
                    </a:lnTo>
                    <a:close/>
                    <a:moveTo>
                      <a:pt x="739" y="510"/>
                    </a:moveTo>
                    <a:lnTo>
                      <a:pt x="794" y="508"/>
                    </a:lnTo>
                    <a:lnTo>
                      <a:pt x="840" y="504"/>
                    </a:lnTo>
                    <a:lnTo>
                      <a:pt x="870" y="502"/>
                    </a:lnTo>
                    <a:lnTo>
                      <a:pt x="882" y="500"/>
                    </a:lnTo>
                    <a:lnTo>
                      <a:pt x="917" y="514"/>
                    </a:lnTo>
                    <a:lnTo>
                      <a:pt x="914" y="519"/>
                    </a:lnTo>
                    <a:lnTo>
                      <a:pt x="910" y="523"/>
                    </a:lnTo>
                    <a:lnTo>
                      <a:pt x="905" y="526"/>
                    </a:lnTo>
                    <a:lnTo>
                      <a:pt x="898" y="529"/>
                    </a:lnTo>
                    <a:lnTo>
                      <a:pt x="890" y="532"/>
                    </a:lnTo>
                    <a:lnTo>
                      <a:pt x="881" y="535"/>
                    </a:lnTo>
                    <a:lnTo>
                      <a:pt x="871" y="537"/>
                    </a:lnTo>
                    <a:lnTo>
                      <a:pt x="859" y="538"/>
                    </a:lnTo>
                    <a:lnTo>
                      <a:pt x="835" y="541"/>
                    </a:lnTo>
                    <a:lnTo>
                      <a:pt x="806" y="544"/>
                    </a:lnTo>
                    <a:lnTo>
                      <a:pt x="774" y="546"/>
                    </a:lnTo>
                    <a:lnTo>
                      <a:pt x="740" y="548"/>
                    </a:lnTo>
                    <a:lnTo>
                      <a:pt x="739" y="510"/>
                    </a:lnTo>
                    <a:close/>
                    <a:moveTo>
                      <a:pt x="882" y="500"/>
                    </a:moveTo>
                    <a:lnTo>
                      <a:pt x="879" y="499"/>
                    </a:lnTo>
                    <a:lnTo>
                      <a:pt x="870" y="497"/>
                    </a:lnTo>
                    <a:lnTo>
                      <a:pt x="862" y="496"/>
                    </a:lnTo>
                    <a:lnTo>
                      <a:pt x="854" y="494"/>
                    </a:lnTo>
                    <a:lnTo>
                      <a:pt x="844" y="492"/>
                    </a:lnTo>
                    <a:lnTo>
                      <a:pt x="833" y="488"/>
                    </a:lnTo>
                    <a:lnTo>
                      <a:pt x="846" y="452"/>
                    </a:lnTo>
                    <a:lnTo>
                      <a:pt x="866" y="460"/>
                    </a:lnTo>
                    <a:lnTo>
                      <a:pt x="882" y="468"/>
                    </a:lnTo>
                    <a:lnTo>
                      <a:pt x="895" y="477"/>
                    </a:lnTo>
                    <a:lnTo>
                      <a:pt x="906" y="484"/>
                    </a:lnTo>
                    <a:lnTo>
                      <a:pt x="910" y="488"/>
                    </a:lnTo>
                    <a:lnTo>
                      <a:pt x="913" y="492"/>
                    </a:lnTo>
                    <a:lnTo>
                      <a:pt x="915" y="495"/>
                    </a:lnTo>
                    <a:lnTo>
                      <a:pt x="917" y="499"/>
                    </a:lnTo>
                    <a:lnTo>
                      <a:pt x="918" y="503"/>
                    </a:lnTo>
                    <a:lnTo>
                      <a:pt x="918" y="506"/>
                    </a:lnTo>
                    <a:lnTo>
                      <a:pt x="918" y="511"/>
                    </a:lnTo>
                    <a:lnTo>
                      <a:pt x="917" y="514"/>
                    </a:lnTo>
                    <a:lnTo>
                      <a:pt x="882" y="500"/>
                    </a:lnTo>
                    <a:close/>
                    <a:moveTo>
                      <a:pt x="833" y="488"/>
                    </a:moveTo>
                    <a:lnTo>
                      <a:pt x="832" y="487"/>
                    </a:lnTo>
                    <a:lnTo>
                      <a:pt x="839" y="469"/>
                    </a:lnTo>
                    <a:lnTo>
                      <a:pt x="833" y="488"/>
                    </a:lnTo>
                    <a:close/>
                    <a:moveTo>
                      <a:pt x="832" y="487"/>
                    </a:moveTo>
                    <a:lnTo>
                      <a:pt x="817" y="482"/>
                    </a:lnTo>
                    <a:lnTo>
                      <a:pt x="803" y="477"/>
                    </a:lnTo>
                    <a:lnTo>
                      <a:pt x="790" y="474"/>
                    </a:lnTo>
                    <a:lnTo>
                      <a:pt x="778" y="470"/>
                    </a:lnTo>
                    <a:lnTo>
                      <a:pt x="757" y="466"/>
                    </a:lnTo>
                    <a:lnTo>
                      <a:pt x="739" y="464"/>
                    </a:lnTo>
                    <a:lnTo>
                      <a:pt x="723" y="465"/>
                    </a:lnTo>
                    <a:lnTo>
                      <a:pt x="710" y="467"/>
                    </a:lnTo>
                    <a:lnTo>
                      <a:pt x="698" y="469"/>
                    </a:lnTo>
                    <a:lnTo>
                      <a:pt x="687" y="473"/>
                    </a:lnTo>
                    <a:lnTo>
                      <a:pt x="677" y="436"/>
                    </a:lnTo>
                    <a:lnTo>
                      <a:pt x="689" y="433"/>
                    </a:lnTo>
                    <a:lnTo>
                      <a:pt x="704" y="429"/>
                    </a:lnTo>
                    <a:lnTo>
                      <a:pt x="720" y="427"/>
                    </a:lnTo>
                    <a:lnTo>
                      <a:pt x="738" y="427"/>
                    </a:lnTo>
                    <a:lnTo>
                      <a:pt x="748" y="427"/>
                    </a:lnTo>
                    <a:lnTo>
                      <a:pt x="759" y="428"/>
                    </a:lnTo>
                    <a:lnTo>
                      <a:pt x="771" y="430"/>
                    </a:lnTo>
                    <a:lnTo>
                      <a:pt x="784" y="432"/>
                    </a:lnTo>
                    <a:lnTo>
                      <a:pt x="798" y="436"/>
                    </a:lnTo>
                    <a:lnTo>
                      <a:pt x="813" y="441"/>
                    </a:lnTo>
                    <a:lnTo>
                      <a:pt x="828" y="446"/>
                    </a:lnTo>
                    <a:lnTo>
                      <a:pt x="846" y="452"/>
                    </a:lnTo>
                    <a:lnTo>
                      <a:pt x="832" y="487"/>
                    </a:lnTo>
                    <a:close/>
                    <a:moveTo>
                      <a:pt x="687" y="473"/>
                    </a:moveTo>
                    <a:lnTo>
                      <a:pt x="675" y="477"/>
                    </a:lnTo>
                    <a:lnTo>
                      <a:pt x="662" y="479"/>
                    </a:lnTo>
                    <a:lnTo>
                      <a:pt x="656" y="480"/>
                    </a:lnTo>
                    <a:lnTo>
                      <a:pt x="649" y="480"/>
                    </a:lnTo>
                    <a:lnTo>
                      <a:pt x="642" y="480"/>
                    </a:lnTo>
                    <a:lnTo>
                      <a:pt x="636" y="480"/>
                    </a:lnTo>
                    <a:lnTo>
                      <a:pt x="628" y="478"/>
                    </a:lnTo>
                    <a:lnTo>
                      <a:pt x="621" y="476"/>
                    </a:lnTo>
                    <a:lnTo>
                      <a:pt x="612" y="473"/>
                    </a:lnTo>
                    <a:lnTo>
                      <a:pt x="603" y="468"/>
                    </a:lnTo>
                    <a:lnTo>
                      <a:pt x="594" y="463"/>
                    </a:lnTo>
                    <a:lnTo>
                      <a:pt x="583" y="457"/>
                    </a:lnTo>
                    <a:lnTo>
                      <a:pt x="573" y="449"/>
                    </a:lnTo>
                    <a:lnTo>
                      <a:pt x="561" y="441"/>
                    </a:lnTo>
                    <a:lnTo>
                      <a:pt x="584" y="411"/>
                    </a:lnTo>
                    <a:lnTo>
                      <a:pt x="602" y="423"/>
                    </a:lnTo>
                    <a:lnTo>
                      <a:pt x="616" y="432"/>
                    </a:lnTo>
                    <a:lnTo>
                      <a:pt x="629" y="438"/>
                    </a:lnTo>
                    <a:lnTo>
                      <a:pt x="640" y="441"/>
                    </a:lnTo>
                    <a:lnTo>
                      <a:pt x="650" y="442"/>
                    </a:lnTo>
                    <a:lnTo>
                      <a:pt x="659" y="441"/>
                    </a:lnTo>
                    <a:lnTo>
                      <a:pt x="668" y="440"/>
                    </a:lnTo>
                    <a:lnTo>
                      <a:pt x="677" y="436"/>
                    </a:lnTo>
                    <a:lnTo>
                      <a:pt x="687" y="473"/>
                    </a:lnTo>
                    <a:close/>
                    <a:moveTo>
                      <a:pt x="561" y="441"/>
                    </a:moveTo>
                    <a:lnTo>
                      <a:pt x="564" y="443"/>
                    </a:lnTo>
                    <a:lnTo>
                      <a:pt x="561" y="441"/>
                    </a:lnTo>
                    <a:lnTo>
                      <a:pt x="573" y="425"/>
                    </a:lnTo>
                    <a:lnTo>
                      <a:pt x="561" y="441"/>
                    </a:lnTo>
                    <a:close/>
                    <a:moveTo>
                      <a:pt x="561" y="441"/>
                    </a:moveTo>
                    <a:lnTo>
                      <a:pt x="552" y="432"/>
                    </a:lnTo>
                    <a:lnTo>
                      <a:pt x="542" y="424"/>
                    </a:lnTo>
                    <a:lnTo>
                      <a:pt x="533" y="415"/>
                    </a:lnTo>
                    <a:lnTo>
                      <a:pt x="524" y="406"/>
                    </a:lnTo>
                    <a:lnTo>
                      <a:pt x="506" y="385"/>
                    </a:lnTo>
                    <a:lnTo>
                      <a:pt x="489" y="362"/>
                    </a:lnTo>
                    <a:lnTo>
                      <a:pt x="471" y="339"/>
                    </a:lnTo>
                    <a:lnTo>
                      <a:pt x="455" y="314"/>
                    </a:lnTo>
                    <a:lnTo>
                      <a:pt x="438" y="289"/>
                    </a:lnTo>
                    <a:lnTo>
                      <a:pt x="421" y="264"/>
                    </a:lnTo>
                    <a:lnTo>
                      <a:pt x="453" y="243"/>
                    </a:lnTo>
                    <a:lnTo>
                      <a:pt x="469" y="268"/>
                    </a:lnTo>
                    <a:lnTo>
                      <a:pt x="485" y="291"/>
                    </a:lnTo>
                    <a:lnTo>
                      <a:pt x="501" y="315"/>
                    </a:lnTo>
                    <a:lnTo>
                      <a:pt x="518" y="338"/>
                    </a:lnTo>
                    <a:lnTo>
                      <a:pt x="534" y="359"/>
                    </a:lnTo>
                    <a:lnTo>
                      <a:pt x="551" y="379"/>
                    </a:lnTo>
                    <a:lnTo>
                      <a:pt x="567" y="396"/>
                    </a:lnTo>
                    <a:lnTo>
                      <a:pt x="584" y="411"/>
                    </a:lnTo>
                    <a:lnTo>
                      <a:pt x="561" y="441"/>
                    </a:lnTo>
                    <a:close/>
                    <a:moveTo>
                      <a:pt x="421" y="264"/>
                    </a:moveTo>
                    <a:lnTo>
                      <a:pt x="399" y="229"/>
                    </a:lnTo>
                    <a:lnTo>
                      <a:pt x="377" y="196"/>
                    </a:lnTo>
                    <a:lnTo>
                      <a:pt x="354" y="164"/>
                    </a:lnTo>
                    <a:lnTo>
                      <a:pt x="330" y="135"/>
                    </a:lnTo>
                    <a:lnTo>
                      <a:pt x="319" y="123"/>
                    </a:lnTo>
                    <a:lnTo>
                      <a:pt x="308" y="111"/>
                    </a:lnTo>
                    <a:lnTo>
                      <a:pt x="295" y="101"/>
                    </a:lnTo>
                    <a:lnTo>
                      <a:pt x="284" y="92"/>
                    </a:lnTo>
                    <a:lnTo>
                      <a:pt x="272" y="83"/>
                    </a:lnTo>
                    <a:lnTo>
                      <a:pt x="259" y="77"/>
                    </a:lnTo>
                    <a:lnTo>
                      <a:pt x="247" y="73"/>
                    </a:lnTo>
                    <a:lnTo>
                      <a:pt x="234" y="71"/>
                    </a:lnTo>
                    <a:lnTo>
                      <a:pt x="239" y="34"/>
                    </a:lnTo>
                    <a:lnTo>
                      <a:pt x="254" y="36"/>
                    </a:lnTo>
                    <a:lnTo>
                      <a:pt x="269" y="41"/>
                    </a:lnTo>
                    <a:lnTo>
                      <a:pt x="284" y="48"/>
                    </a:lnTo>
                    <a:lnTo>
                      <a:pt x="298" y="57"/>
                    </a:lnTo>
                    <a:lnTo>
                      <a:pt x="313" y="66"/>
                    </a:lnTo>
                    <a:lnTo>
                      <a:pt x="327" y="78"/>
                    </a:lnTo>
                    <a:lnTo>
                      <a:pt x="340" y="91"/>
                    </a:lnTo>
                    <a:lnTo>
                      <a:pt x="353" y="104"/>
                    </a:lnTo>
                    <a:lnTo>
                      <a:pt x="366" y="119"/>
                    </a:lnTo>
                    <a:lnTo>
                      <a:pt x="379" y="135"/>
                    </a:lnTo>
                    <a:lnTo>
                      <a:pt x="392" y="152"/>
                    </a:lnTo>
                    <a:lnTo>
                      <a:pt x="404" y="169"/>
                    </a:lnTo>
                    <a:lnTo>
                      <a:pt x="428" y="206"/>
                    </a:lnTo>
                    <a:lnTo>
                      <a:pt x="453" y="243"/>
                    </a:lnTo>
                    <a:lnTo>
                      <a:pt x="421" y="264"/>
                    </a:lnTo>
                    <a:close/>
                    <a:moveTo>
                      <a:pt x="239" y="33"/>
                    </a:moveTo>
                    <a:lnTo>
                      <a:pt x="234" y="33"/>
                    </a:lnTo>
                    <a:lnTo>
                      <a:pt x="239" y="34"/>
                    </a:lnTo>
                    <a:lnTo>
                      <a:pt x="237" y="53"/>
                    </a:lnTo>
                    <a:lnTo>
                      <a:pt x="239" y="33"/>
                    </a:lnTo>
                    <a:close/>
                    <a:moveTo>
                      <a:pt x="234" y="71"/>
                    </a:moveTo>
                    <a:lnTo>
                      <a:pt x="205" y="68"/>
                    </a:lnTo>
                    <a:lnTo>
                      <a:pt x="176" y="62"/>
                    </a:lnTo>
                    <a:lnTo>
                      <a:pt x="149" y="57"/>
                    </a:lnTo>
                    <a:lnTo>
                      <a:pt x="123" y="49"/>
                    </a:lnTo>
                    <a:lnTo>
                      <a:pt x="133" y="13"/>
                    </a:lnTo>
                    <a:lnTo>
                      <a:pt x="156" y="20"/>
                    </a:lnTo>
                    <a:lnTo>
                      <a:pt x="182" y="25"/>
                    </a:lnTo>
                    <a:lnTo>
                      <a:pt x="210" y="30"/>
                    </a:lnTo>
                    <a:lnTo>
                      <a:pt x="239" y="33"/>
                    </a:lnTo>
                    <a:lnTo>
                      <a:pt x="234" y="71"/>
                    </a:lnTo>
                    <a:close/>
                    <a:moveTo>
                      <a:pt x="123" y="49"/>
                    </a:moveTo>
                    <a:lnTo>
                      <a:pt x="105" y="45"/>
                    </a:lnTo>
                    <a:lnTo>
                      <a:pt x="87" y="41"/>
                    </a:lnTo>
                    <a:lnTo>
                      <a:pt x="72" y="38"/>
                    </a:lnTo>
                    <a:lnTo>
                      <a:pt x="58" y="38"/>
                    </a:lnTo>
                    <a:lnTo>
                      <a:pt x="58" y="0"/>
                    </a:lnTo>
                    <a:lnTo>
                      <a:pt x="75" y="1"/>
                    </a:lnTo>
                    <a:lnTo>
                      <a:pt x="92" y="4"/>
                    </a:lnTo>
                    <a:lnTo>
                      <a:pt x="112" y="8"/>
                    </a:lnTo>
                    <a:lnTo>
                      <a:pt x="133" y="13"/>
                    </a:lnTo>
                    <a:lnTo>
                      <a:pt x="123" y="49"/>
                    </a:lnTo>
                    <a:close/>
                    <a:moveTo>
                      <a:pt x="58" y="38"/>
                    </a:moveTo>
                    <a:lnTo>
                      <a:pt x="53" y="38"/>
                    </a:lnTo>
                    <a:lnTo>
                      <a:pt x="49" y="39"/>
                    </a:lnTo>
                    <a:lnTo>
                      <a:pt x="46" y="41"/>
                    </a:lnTo>
                    <a:lnTo>
                      <a:pt x="43" y="44"/>
                    </a:lnTo>
                    <a:lnTo>
                      <a:pt x="40" y="48"/>
                    </a:lnTo>
                    <a:lnTo>
                      <a:pt x="39" y="54"/>
                    </a:lnTo>
                    <a:lnTo>
                      <a:pt x="38" y="60"/>
                    </a:lnTo>
                    <a:lnTo>
                      <a:pt x="37" y="67"/>
                    </a:lnTo>
                    <a:lnTo>
                      <a:pt x="0" y="67"/>
                    </a:lnTo>
                    <a:lnTo>
                      <a:pt x="0" y="58"/>
                    </a:lnTo>
                    <a:lnTo>
                      <a:pt x="1" y="49"/>
                    </a:lnTo>
                    <a:lnTo>
                      <a:pt x="2" y="42"/>
                    </a:lnTo>
                    <a:lnTo>
                      <a:pt x="4" y="35"/>
                    </a:lnTo>
                    <a:lnTo>
                      <a:pt x="6" y="29"/>
                    </a:lnTo>
                    <a:lnTo>
                      <a:pt x="8" y="24"/>
                    </a:lnTo>
                    <a:lnTo>
                      <a:pt x="11" y="19"/>
                    </a:lnTo>
                    <a:lnTo>
                      <a:pt x="15" y="14"/>
                    </a:lnTo>
                    <a:lnTo>
                      <a:pt x="19" y="10"/>
                    </a:lnTo>
                    <a:lnTo>
                      <a:pt x="23" y="8"/>
                    </a:lnTo>
                    <a:lnTo>
                      <a:pt x="29" y="5"/>
                    </a:lnTo>
                    <a:lnTo>
                      <a:pt x="34" y="3"/>
                    </a:lnTo>
                    <a:lnTo>
                      <a:pt x="45" y="1"/>
                    </a:lnTo>
                    <a:lnTo>
                      <a:pt x="58" y="0"/>
                    </a:lnTo>
                    <a:lnTo>
                      <a:pt x="58" y="3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03" name="Freeform 2323">
                <a:extLst>
                  <a:ext uri="{FF2B5EF4-FFF2-40B4-BE49-F238E27FC236}">
                    <a16:creationId xmlns:a16="http://schemas.microsoft.com/office/drawing/2014/main" id="{B2527A52-AFE9-4965-958E-8FD48BEB9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8" y="3418"/>
                <a:ext cx="40" cy="26"/>
              </a:xfrm>
              <a:custGeom>
                <a:avLst/>
                <a:gdLst>
                  <a:gd name="T0" fmla="*/ 2 w 605"/>
                  <a:gd name="T1" fmla="*/ 0 h 392"/>
                  <a:gd name="T2" fmla="*/ 2 w 605"/>
                  <a:gd name="T3" fmla="*/ 0 h 392"/>
                  <a:gd name="T4" fmla="*/ 2 w 605"/>
                  <a:gd name="T5" fmla="*/ 1 h 392"/>
                  <a:gd name="T6" fmla="*/ 2 w 605"/>
                  <a:gd name="T7" fmla="*/ 1 h 392"/>
                  <a:gd name="T8" fmla="*/ 2 w 605"/>
                  <a:gd name="T9" fmla="*/ 1 h 392"/>
                  <a:gd name="T10" fmla="*/ 2 w 605"/>
                  <a:gd name="T11" fmla="*/ 1 h 392"/>
                  <a:gd name="T12" fmla="*/ 2 w 605"/>
                  <a:gd name="T13" fmla="*/ 1 h 392"/>
                  <a:gd name="T14" fmla="*/ 2 w 605"/>
                  <a:gd name="T15" fmla="*/ 1 h 392"/>
                  <a:gd name="T16" fmla="*/ 2 w 605"/>
                  <a:gd name="T17" fmla="*/ 1 h 392"/>
                  <a:gd name="T18" fmla="*/ 2 w 605"/>
                  <a:gd name="T19" fmla="*/ 1 h 392"/>
                  <a:gd name="T20" fmla="*/ 2 w 605"/>
                  <a:gd name="T21" fmla="*/ 1 h 392"/>
                  <a:gd name="T22" fmla="*/ 2 w 605"/>
                  <a:gd name="T23" fmla="*/ 1 h 392"/>
                  <a:gd name="T24" fmla="*/ 2 w 605"/>
                  <a:gd name="T25" fmla="*/ 1 h 392"/>
                  <a:gd name="T26" fmla="*/ 1 w 605"/>
                  <a:gd name="T27" fmla="*/ 1 h 392"/>
                  <a:gd name="T28" fmla="*/ 1 w 605"/>
                  <a:gd name="T29" fmla="*/ 1 h 392"/>
                  <a:gd name="T30" fmla="*/ 1 w 605"/>
                  <a:gd name="T31" fmla="*/ 1 h 392"/>
                  <a:gd name="T32" fmla="*/ 1 w 605"/>
                  <a:gd name="T33" fmla="*/ 2 h 392"/>
                  <a:gd name="T34" fmla="*/ 1 w 605"/>
                  <a:gd name="T35" fmla="*/ 2 h 392"/>
                  <a:gd name="T36" fmla="*/ 1 w 605"/>
                  <a:gd name="T37" fmla="*/ 2 h 392"/>
                  <a:gd name="T38" fmla="*/ 1 w 605"/>
                  <a:gd name="T39" fmla="*/ 2 h 392"/>
                  <a:gd name="T40" fmla="*/ 1 w 605"/>
                  <a:gd name="T41" fmla="*/ 2 h 392"/>
                  <a:gd name="T42" fmla="*/ 1 w 605"/>
                  <a:gd name="T43" fmla="*/ 2 h 392"/>
                  <a:gd name="T44" fmla="*/ 1 w 605"/>
                  <a:gd name="T45" fmla="*/ 2 h 392"/>
                  <a:gd name="T46" fmla="*/ 0 w 605"/>
                  <a:gd name="T47" fmla="*/ 2 h 392"/>
                  <a:gd name="T48" fmla="*/ 0 w 605"/>
                  <a:gd name="T49" fmla="*/ 2 h 392"/>
                  <a:gd name="T50" fmla="*/ 0 w 605"/>
                  <a:gd name="T51" fmla="*/ 2 h 392"/>
                  <a:gd name="T52" fmla="*/ 0 w 605"/>
                  <a:gd name="T53" fmla="*/ 2 h 392"/>
                  <a:gd name="T54" fmla="*/ 0 w 605"/>
                  <a:gd name="T55" fmla="*/ 2 h 392"/>
                  <a:gd name="T56" fmla="*/ 0 w 605"/>
                  <a:gd name="T57" fmla="*/ 2 h 392"/>
                  <a:gd name="T58" fmla="*/ 0 w 605"/>
                  <a:gd name="T59" fmla="*/ 2 h 392"/>
                  <a:gd name="T60" fmla="*/ 0 w 605"/>
                  <a:gd name="T61" fmla="*/ 1 h 392"/>
                  <a:gd name="T62" fmla="*/ 0 w 605"/>
                  <a:gd name="T63" fmla="*/ 1 h 392"/>
                  <a:gd name="T64" fmla="*/ 0 w 605"/>
                  <a:gd name="T65" fmla="*/ 1 h 392"/>
                  <a:gd name="T66" fmla="*/ 0 w 605"/>
                  <a:gd name="T67" fmla="*/ 1 h 392"/>
                  <a:gd name="T68" fmla="*/ 0 w 605"/>
                  <a:gd name="T69" fmla="*/ 1 h 392"/>
                  <a:gd name="T70" fmla="*/ 0 w 605"/>
                  <a:gd name="T71" fmla="*/ 1 h 392"/>
                  <a:gd name="T72" fmla="*/ 0 w 605"/>
                  <a:gd name="T73" fmla="*/ 1 h 392"/>
                  <a:gd name="T74" fmla="*/ 0 w 605"/>
                  <a:gd name="T75" fmla="*/ 1 h 392"/>
                  <a:gd name="T76" fmla="*/ 0 w 605"/>
                  <a:gd name="T77" fmla="*/ 1 h 392"/>
                  <a:gd name="T78" fmla="*/ 0 w 605"/>
                  <a:gd name="T79" fmla="*/ 0 h 392"/>
                  <a:gd name="T80" fmla="*/ 0 w 605"/>
                  <a:gd name="T81" fmla="*/ 0 h 392"/>
                  <a:gd name="T82" fmla="*/ 0 w 605"/>
                  <a:gd name="T83" fmla="*/ 0 h 392"/>
                  <a:gd name="T84" fmla="*/ 1 w 605"/>
                  <a:gd name="T85" fmla="*/ 0 h 392"/>
                  <a:gd name="T86" fmla="*/ 1 w 605"/>
                  <a:gd name="T87" fmla="*/ 0 h 392"/>
                  <a:gd name="T88" fmla="*/ 1 w 605"/>
                  <a:gd name="T89" fmla="*/ 0 h 392"/>
                  <a:gd name="T90" fmla="*/ 1 w 605"/>
                  <a:gd name="T91" fmla="*/ 0 h 392"/>
                  <a:gd name="T92" fmla="*/ 1 w 605"/>
                  <a:gd name="T93" fmla="*/ 0 h 392"/>
                  <a:gd name="T94" fmla="*/ 2 w 605"/>
                  <a:gd name="T95" fmla="*/ 0 h 392"/>
                  <a:gd name="T96" fmla="*/ 2 w 605"/>
                  <a:gd name="T97" fmla="*/ 0 h 392"/>
                  <a:gd name="T98" fmla="*/ 2 w 605"/>
                  <a:gd name="T99" fmla="*/ 0 h 392"/>
                  <a:gd name="T100" fmla="*/ 2 w 605"/>
                  <a:gd name="T101" fmla="*/ 0 h 392"/>
                  <a:gd name="T102" fmla="*/ 3 w 605"/>
                  <a:gd name="T103" fmla="*/ 0 h 392"/>
                  <a:gd name="T104" fmla="*/ 3 w 605"/>
                  <a:gd name="T105" fmla="*/ 0 h 392"/>
                  <a:gd name="T106" fmla="*/ 3 w 605"/>
                  <a:gd name="T107" fmla="*/ 0 h 392"/>
                  <a:gd name="T108" fmla="*/ 3 w 605"/>
                  <a:gd name="T109" fmla="*/ 0 h 392"/>
                  <a:gd name="T110" fmla="*/ 3 w 605"/>
                  <a:gd name="T111" fmla="*/ 0 h 392"/>
                  <a:gd name="T112" fmla="*/ 3 w 605"/>
                  <a:gd name="T113" fmla="*/ 0 h 392"/>
                  <a:gd name="T114" fmla="*/ 3 w 605"/>
                  <a:gd name="T115" fmla="*/ 0 h 39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605" h="392">
                    <a:moveTo>
                      <a:pt x="558" y="78"/>
                    </a:moveTo>
                    <a:lnTo>
                      <a:pt x="532" y="90"/>
                    </a:lnTo>
                    <a:lnTo>
                      <a:pt x="507" y="103"/>
                    </a:lnTo>
                    <a:lnTo>
                      <a:pt x="497" y="109"/>
                    </a:lnTo>
                    <a:lnTo>
                      <a:pt x="486" y="116"/>
                    </a:lnTo>
                    <a:lnTo>
                      <a:pt x="476" y="122"/>
                    </a:lnTo>
                    <a:lnTo>
                      <a:pt x="468" y="130"/>
                    </a:lnTo>
                    <a:lnTo>
                      <a:pt x="459" y="138"/>
                    </a:lnTo>
                    <a:lnTo>
                      <a:pt x="452" y="146"/>
                    </a:lnTo>
                    <a:lnTo>
                      <a:pt x="447" y="155"/>
                    </a:lnTo>
                    <a:lnTo>
                      <a:pt x="442" y="166"/>
                    </a:lnTo>
                    <a:lnTo>
                      <a:pt x="438" y="177"/>
                    </a:lnTo>
                    <a:lnTo>
                      <a:pt x="435" y="189"/>
                    </a:lnTo>
                    <a:lnTo>
                      <a:pt x="433" y="203"/>
                    </a:lnTo>
                    <a:lnTo>
                      <a:pt x="433" y="218"/>
                    </a:lnTo>
                    <a:lnTo>
                      <a:pt x="432" y="232"/>
                    </a:lnTo>
                    <a:lnTo>
                      <a:pt x="431" y="246"/>
                    </a:lnTo>
                    <a:lnTo>
                      <a:pt x="429" y="258"/>
                    </a:lnTo>
                    <a:lnTo>
                      <a:pt x="427" y="270"/>
                    </a:lnTo>
                    <a:lnTo>
                      <a:pt x="422" y="279"/>
                    </a:lnTo>
                    <a:lnTo>
                      <a:pt x="416" y="288"/>
                    </a:lnTo>
                    <a:lnTo>
                      <a:pt x="410" y="296"/>
                    </a:lnTo>
                    <a:lnTo>
                      <a:pt x="402" y="302"/>
                    </a:lnTo>
                    <a:lnTo>
                      <a:pt x="392" y="309"/>
                    </a:lnTo>
                    <a:lnTo>
                      <a:pt x="379" y="315"/>
                    </a:lnTo>
                    <a:lnTo>
                      <a:pt x="366" y="319"/>
                    </a:lnTo>
                    <a:lnTo>
                      <a:pt x="349" y="323"/>
                    </a:lnTo>
                    <a:lnTo>
                      <a:pt x="332" y="326"/>
                    </a:lnTo>
                    <a:lnTo>
                      <a:pt x="311" y="329"/>
                    </a:lnTo>
                    <a:lnTo>
                      <a:pt x="288" y="331"/>
                    </a:lnTo>
                    <a:lnTo>
                      <a:pt x="263" y="332"/>
                    </a:lnTo>
                    <a:lnTo>
                      <a:pt x="239" y="334"/>
                    </a:lnTo>
                    <a:lnTo>
                      <a:pt x="222" y="337"/>
                    </a:lnTo>
                    <a:lnTo>
                      <a:pt x="208" y="341"/>
                    </a:lnTo>
                    <a:lnTo>
                      <a:pt x="198" y="345"/>
                    </a:lnTo>
                    <a:lnTo>
                      <a:pt x="192" y="350"/>
                    </a:lnTo>
                    <a:lnTo>
                      <a:pt x="187" y="355"/>
                    </a:lnTo>
                    <a:lnTo>
                      <a:pt x="184" y="360"/>
                    </a:lnTo>
                    <a:lnTo>
                      <a:pt x="180" y="365"/>
                    </a:lnTo>
                    <a:lnTo>
                      <a:pt x="177" y="370"/>
                    </a:lnTo>
                    <a:lnTo>
                      <a:pt x="174" y="375"/>
                    </a:lnTo>
                    <a:lnTo>
                      <a:pt x="169" y="380"/>
                    </a:lnTo>
                    <a:lnTo>
                      <a:pt x="162" y="384"/>
                    </a:lnTo>
                    <a:lnTo>
                      <a:pt x="152" y="387"/>
                    </a:lnTo>
                    <a:lnTo>
                      <a:pt x="138" y="389"/>
                    </a:lnTo>
                    <a:lnTo>
                      <a:pt x="120" y="391"/>
                    </a:lnTo>
                    <a:lnTo>
                      <a:pt x="96" y="392"/>
                    </a:lnTo>
                    <a:lnTo>
                      <a:pt x="52" y="392"/>
                    </a:lnTo>
                    <a:lnTo>
                      <a:pt x="22" y="391"/>
                    </a:lnTo>
                    <a:lnTo>
                      <a:pt x="12" y="390"/>
                    </a:lnTo>
                    <a:lnTo>
                      <a:pt x="5" y="389"/>
                    </a:lnTo>
                    <a:lnTo>
                      <a:pt x="2" y="388"/>
                    </a:lnTo>
                    <a:lnTo>
                      <a:pt x="1" y="387"/>
                    </a:lnTo>
                    <a:lnTo>
                      <a:pt x="0" y="386"/>
                    </a:lnTo>
                    <a:lnTo>
                      <a:pt x="0" y="384"/>
                    </a:lnTo>
                    <a:lnTo>
                      <a:pt x="1" y="381"/>
                    </a:lnTo>
                    <a:lnTo>
                      <a:pt x="4" y="378"/>
                    </a:lnTo>
                    <a:lnTo>
                      <a:pt x="10" y="372"/>
                    </a:lnTo>
                    <a:lnTo>
                      <a:pt x="17" y="366"/>
                    </a:lnTo>
                    <a:lnTo>
                      <a:pt x="36" y="352"/>
                    </a:lnTo>
                    <a:lnTo>
                      <a:pt x="59" y="332"/>
                    </a:lnTo>
                    <a:lnTo>
                      <a:pt x="64" y="327"/>
                    </a:lnTo>
                    <a:lnTo>
                      <a:pt x="69" y="321"/>
                    </a:lnTo>
                    <a:lnTo>
                      <a:pt x="73" y="314"/>
                    </a:lnTo>
                    <a:lnTo>
                      <a:pt x="77" y="307"/>
                    </a:lnTo>
                    <a:lnTo>
                      <a:pt x="80" y="299"/>
                    </a:lnTo>
                    <a:lnTo>
                      <a:pt x="82" y="291"/>
                    </a:lnTo>
                    <a:lnTo>
                      <a:pt x="83" y="282"/>
                    </a:lnTo>
                    <a:lnTo>
                      <a:pt x="85" y="274"/>
                    </a:lnTo>
                    <a:lnTo>
                      <a:pt x="86" y="255"/>
                    </a:lnTo>
                    <a:lnTo>
                      <a:pt x="86" y="236"/>
                    </a:lnTo>
                    <a:lnTo>
                      <a:pt x="85" y="215"/>
                    </a:lnTo>
                    <a:lnTo>
                      <a:pt x="84" y="195"/>
                    </a:lnTo>
                    <a:lnTo>
                      <a:pt x="83" y="176"/>
                    </a:lnTo>
                    <a:lnTo>
                      <a:pt x="82" y="156"/>
                    </a:lnTo>
                    <a:lnTo>
                      <a:pt x="82" y="139"/>
                    </a:lnTo>
                    <a:lnTo>
                      <a:pt x="84" y="122"/>
                    </a:lnTo>
                    <a:lnTo>
                      <a:pt x="85" y="114"/>
                    </a:lnTo>
                    <a:lnTo>
                      <a:pt x="87" y="107"/>
                    </a:lnTo>
                    <a:lnTo>
                      <a:pt x="89" y="101"/>
                    </a:lnTo>
                    <a:lnTo>
                      <a:pt x="92" y="95"/>
                    </a:lnTo>
                    <a:lnTo>
                      <a:pt x="96" y="89"/>
                    </a:lnTo>
                    <a:lnTo>
                      <a:pt x="100" y="84"/>
                    </a:lnTo>
                    <a:lnTo>
                      <a:pt x="105" y="81"/>
                    </a:lnTo>
                    <a:lnTo>
                      <a:pt x="110" y="78"/>
                    </a:lnTo>
                    <a:lnTo>
                      <a:pt x="137" y="65"/>
                    </a:lnTo>
                    <a:lnTo>
                      <a:pt x="168" y="51"/>
                    </a:lnTo>
                    <a:lnTo>
                      <a:pt x="202" y="38"/>
                    </a:lnTo>
                    <a:lnTo>
                      <a:pt x="239" y="27"/>
                    </a:lnTo>
                    <a:lnTo>
                      <a:pt x="258" y="20"/>
                    </a:lnTo>
                    <a:lnTo>
                      <a:pt x="277" y="15"/>
                    </a:lnTo>
                    <a:lnTo>
                      <a:pt x="297" y="11"/>
                    </a:lnTo>
                    <a:lnTo>
                      <a:pt x="316" y="7"/>
                    </a:lnTo>
                    <a:lnTo>
                      <a:pt x="336" y="4"/>
                    </a:lnTo>
                    <a:lnTo>
                      <a:pt x="354" y="2"/>
                    </a:lnTo>
                    <a:lnTo>
                      <a:pt x="373" y="1"/>
                    </a:lnTo>
                    <a:lnTo>
                      <a:pt x="392" y="0"/>
                    </a:lnTo>
                    <a:lnTo>
                      <a:pt x="433" y="1"/>
                    </a:lnTo>
                    <a:lnTo>
                      <a:pt x="478" y="2"/>
                    </a:lnTo>
                    <a:lnTo>
                      <a:pt x="501" y="4"/>
                    </a:lnTo>
                    <a:lnTo>
                      <a:pt x="523" y="6"/>
                    </a:lnTo>
                    <a:lnTo>
                      <a:pt x="545" y="9"/>
                    </a:lnTo>
                    <a:lnTo>
                      <a:pt x="563" y="12"/>
                    </a:lnTo>
                    <a:lnTo>
                      <a:pt x="580" y="17"/>
                    </a:lnTo>
                    <a:lnTo>
                      <a:pt x="592" y="22"/>
                    </a:lnTo>
                    <a:lnTo>
                      <a:pt x="597" y="26"/>
                    </a:lnTo>
                    <a:lnTo>
                      <a:pt x="602" y="29"/>
                    </a:lnTo>
                    <a:lnTo>
                      <a:pt x="604" y="32"/>
                    </a:lnTo>
                    <a:lnTo>
                      <a:pt x="605" y="36"/>
                    </a:lnTo>
                    <a:lnTo>
                      <a:pt x="605" y="40"/>
                    </a:lnTo>
                    <a:lnTo>
                      <a:pt x="603" y="44"/>
                    </a:lnTo>
                    <a:lnTo>
                      <a:pt x="599" y="49"/>
                    </a:lnTo>
                    <a:lnTo>
                      <a:pt x="595" y="54"/>
                    </a:lnTo>
                    <a:lnTo>
                      <a:pt x="588" y="60"/>
                    </a:lnTo>
                    <a:lnTo>
                      <a:pt x="580" y="65"/>
                    </a:lnTo>
                    <a:lnTo>
                      <a:pt x="571" y="71"/>
                    </a:lnTo>
                    <a:lnTo>
                      <a:pt x="558" y="78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04" name="Freeform 2324">
                <a:extLst>
                  <a:ext uri="{FF2B5EF4-FFF2-40B4-BE49-F238E27FC236}">
                    <a16:creationId xmlns:a16="http://schemas.microsoft.com/office/drawing/2014/main" id="{25C06BBA-C492-4DB8-AEAF-E2DDE55471D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55" y="3417"/>
                <a:ext cx="45" cy="29"/>
              </a:xfrm>
              <a:custGeom>
                <a:avLst/>
                <a:gdLst>
                  <a:gd name="T0" fmla="*/ 3 w 681"/>
                  <a:gd name="T1" fmla="*/ 0 h 430"/>
                  <a:gd name="T2" fmla="*/ 3 w 681"/>
                  <a:gd name="T3" fmla="*/ 0 h 430"/>
                  <a:gd name="T4" fmla="*/ 2 w 681"/>
                  <a:gd name="T5" fmla="*/ 1 h 430"/>
                  <a:gd name="T6" fmla="*/ 2 w 681"/>
                  <a:gd name="T7" fmla="*/ 1 h 430"/>
                  <a:gd name="T8" fmla="*/ 2 w 681"/>
                  <a:gd name="T9" fmla="*/ 1 h 430"/>
                  <a:gd name="T10" fmla="*/ 2 w 681"/>
                  <a:gd name="T11" fmla="*/ 1 h 430"/>
                  <a:gd name="T12" fmla="*/ 2 w 681"/>
                  <a:gd name="T13" fmla="*/ 1 h 430"/>
                  <a:gd name="T14" fmla="*/ 2 w 681"/>
                  <a:gd name="T15" fmla="*/ 1 h 430"/>
                  <a:gd name="T16" fmla="*/ 2 w 681"/>
                  <a:gd name="T17" fmla="*/ 1 h 430"/>
                  <a:gd name="T18" fmla="*/ 2 w 681"/>
                  <a:gd name="T19" fmla="*/ 1 h 430"/>
                  <a:gd name="T20" fmla="*/ 2 w 681"/>
                  <a:gd name="T21" fmla="*/ 1 h 430"/>
                  <a:gd name="T22" fmla="*/ 2 w 681"/>
                  <a:gd name="T23" fmla="*/ 1 h 430"/>
                  <a:gd name="T24" fmla="*/ 2 w 681"/>
                  <a:gd name="T25" fmla="*/ 2 h 430"/>
                  <a:gd name="T26" fmla="*/ 1 w 681"/>
                  <a:gd name="T27" fmla="*/ 2 h 430"/>
                  <a:gd name="T28" fmla="*/ 2 w 681"/>
                  <a:gd name="T29" fmla="*/ 1 h 430"/>
                  <a:gd name="T30" fmla="*/ 2 w 681"/>
                  <a:gd name="T31" fmla="*/ 1 h 430"/>
                  <a:gd name="T32" fmla="*/ 1 w 681"/>
                  <a:gd name="T33" fmla="*/ 2 h 430"/>
                  <a:gd name="T34" fmla="*/ 1 w 681"/>
                  <a:gd name="T35" fmla="*/ 2 h 430"/>
                  <a:gd name="T36" fmla="*/ 1 w 681"/>
                  <a:gd name="T37" fmla="*/ 2 h 430"/>
                  <a:gd name="T38" fmla="*/ 1 w 681"/>
                  <a:gd name="T39" fmla="*/ 2 h 430"/>
                  <a:gd name="T40" fmla="*/ 1 w 681"/>
                  <a:gd name="T41" fmla="*/ 2 h 430"/>
                  <a:gd name="T42" fmla="*/ 1 w 681"/>
                  <a:gd name="T43" fmla="*/ 2 h 430"/>
                  <a:gd name="T44" fmla="*/ 1 w 681"/>
                  <a:gd name="T45" fmla="*/ 2 h 430"/>
                  <a:gd name="T46" fmla="*/ 1 w 681"/>
                  <a:gd name="T47" fmla="*/ 2 h 430"/>
                  <a:gd name="T48" fmla="*/ 1 w 681"/>
                  <a:gd name="T49" fmla="*/ 2 h 430"/>
                  <a:gd name="T50" fmla="*/ 0 w 681"/>
                  <a:gd name="T51" fmla="*/ 2 h 430"/>
                  <a:gd name="T52" fmla="*/ 0 w 681"/>
                  <a:gd name="T53" fmla="*/ 2 h 430"/>
                  <a:gd name="T54" fmla="*/ 0 w 681"/>
                  <a:gd name="T55" fmla="*/ 2 h 430"/>
                  <a:gd name="T56" fmla="*/ 0 w 681"/>
                  <a:gd name="T57" fmla="*/ 2 h 430"/>
                  <a:gd name="T58" fmla="*/ 1 w 681"/>
                  <a:gd name="T59" fmla="*/ 2 h 430"/>
                  <a:gd name="T60" fmla="*/ 0 w 681"/>
                  <a:gd name="T61" fmla="*/ 2 h 430"/>
                  <a:gd name="T62" fmla="*/ 0 w 681"/>
                  <a:gd name="T63" fmla="*/ 1 h 430"/>
                  <a:gd name="T64" fmla="*/ 0 w 681"/>
                  <a:gd name="T65" fmla="*/ 1 h 430"/>
                  <a:gd name="T66" fmla="*/ 1 w 681"/>
                  <a:gd name="T67" fmla="*/ 1 h 430"/>
                  <a:gd name="T68" fmla="*/ 1 w 681"/>
                  <a:gd name="T69" fmla="*/ 1 h 430"/>
                  <a:gd name="T70" fmla="*/ 1 w 681"/>
                  <a:gd name="T71" fmla="*/ 2 h 430"/>
                  <a:gd name="T72" fmla="*/ 0 w 681"/>
                  <a:gd name="T73" fmla="*/ 1 h 430"/>
                  <a:gd name="T74" fmla="*/ 1 w 681"/>
                  <a:gd name="T75" fmla="*/ 0 h 430"/>
                  <a:gd name="T76" fmla="*/ 1 w 681"/>
                  <a:gd name="T77" fmla="*/ 0 h 430"/>
                  <a:gd name="T78" fmla="*/ 1 w 681"/>
                  <a:gd name="T79" fmla="*/ 1 h 430"/>
                  <a:gd name="T80" fmla="*/ 1 w 681"/>
                  <a:gd name="T81" fmla="*/ 1 h 430"/>
                  <a:gd name="T82" fmla="*/ 1 w 681"/>
                  <a:gd name="T83" fmla="*/ 0 h 430"/>
                  <a:gd name="T84" fmla="*/ 1 w 681"/>
                  <a:gd name="T85" fmla="*/ 0 h 430"/>
                  <a:gd name="T86" fmla="*/ 1 w 681"/>
                  <a:gd name="T87" fmla="*/ 0 h 430"/>
                  <a:gd name="T88" fmla="*/ 1 w 681"/>
                  <a:gd name="T89" fmla="*/ 1 h 430"/>
                  <a:gd name="T90" fmla="*/ 2 w 681"/>
                  <a:gd name="T91" fmla="*/ 0 h 430"/>
                  <a:gd name="T92" fmla="*/ 2 w 681"/>
                  <a:gd name="T93" fmla="*/ 0 h 430"/>
                  <a:gd name="T94" fmla="*/ 1 w 681"/>
                  <a:gd name="T95" fmla="*/ 0 h 430"/>
                  <a:gd name="T96" fmla="*/ 2 w 681"/>
                  <a:gd name="T97" fmla="*/ 0 h 430"/>
                  <a:gd name="T98" fmla="*/ 3 w 681"/>
                  <a:gd name="T99" fmla="*/ 0 h 430"/>
                  <a:gd name="T100" fmla="*/ 2 w 681"/>
                  <a:gd name="T101" fmla="*/ 0 h 430"/>
                  <a:gd name="T102" fmla="*/ 2 w 681"/>
                  <a:gd name="T103" fmla="*/ 0 h 430"/>
                  <a:gd name="T104" fmla="*/ 3 w 681"/>
                  <a:gd name="T105" fmla="*/ 0 h 430"/>
                  <a:gd name="T106" fmla="*/ 3 w 681"/>
                  <a:gd name="T107" fmla="*/ 0 h 430"/>
                  <a:gd name="T108" fmla="*/ 3 w 681"/>
                  <a:gd name="T109" fmla="*/ 0 h 430"/>
                  <a:gd name="T110" fmla="*/ 3 w 681"/>
                  <a:gd name="T111" fmla="*/ 0 h 430"/>
                  <a:gd name="T112" fmla="*/ 3 w 681"/>
                  <a:gd name="T113" fmla="*/ 0 h 430"/>
                  <a:gd name="T114" fmla="*/ 3 w 681"/>
                  <a:gd name="T115" fmla="*/ 0 h 43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681" h="430">
                    <a:moveTo>
                      <a:pt x="612" y="114"/>
                    </a:moveTo>
                    <a:lnTo>
                      <a:pt x="603" y="118"/>
                    </a:lnTo>
                    <a:lnTo>
                      <a:pt x="595" y="122"/>
                    </a:lnTo>
                    <a:lnTo>
                      <a:pt x="579" y="88"/>
                    </a:lnTo>
                    <a:lnTo>
                      <a:pt x="587" y="84"/>
                    </a:lnTo>
                    <a:lnTo>
                      <a:pt x="595" y="80"/>
                    </a:lnTo>
                    <a:lnTo>
                      <a:pt x="612" y="114"/>
                    </a:lnTo>
                    <a:close/>
                    <a:moveTo>
                      <a:pt x="579" y="88"/>
                    </a:moveTo>
                    <a:lnTo>
                      <a:pt x="613" y="70"/>
                    </a:lnTo>
                    <a:lnTo>
                      <a:pt x="579" y="88"/>
                    </a:lnTo>
                    <a:lnTo>
                      <a:pt x="587" y="104"/>
                    </a:lnTo>
                    <a:lnTo>
                      <a:pt x="579" y="88"/>
                    </a:lnTo>
                    <a:close/>
                    <a:moveTo>
                      <a:pt x="595" y="122"/>
                    </a:moveTo>
                    <a:lnTo>
                      <a:pt x="573" y="132"/>
                    </a:lnTo>
                    <a:lnTo>
                      <a:pt x="555" y="142"/>
                    </a:lnTo>
                    <a:lnTo>
                      <a:pt x="546" y="147"/>
                    </a:lnTo>
                    <a:lnTo>
                      <a:pt x="537" y="153"/>
                    </a:lnTo>
                    <a:lnTo>
                      <a:pt x="530" y="159"/>
                    </a:lnTo>
                    <a:lnTo>
                      <a:pt x="524" y="165"/>
                    </a:lnTo>
                    <a:lnTo>
                      <a:pt x="518" y="171"/>
                    </a:lnTo>
                    <a:lnTo>
                      <a:pt x="512" y="178"/>
                    </a:lnTo>
                    <a:lnTo>
                      <a:pt x="508" y="187"/>
                    </a:lnTo>
                    <a:lnTo>
                      <a:pt x="503" y="195"/>
                    </a:lnTo>
                    <a:lnTo>
                      <a:pt x="500" y="204"/>
                    </a:lnTo>
                    <a:lnTo>
                      <a:pt x="498" y="214"/>
                    </a:lnTo>
                    <a:lnTo>
                      <a:pt x="496" y="225"/>
                    </a:lnTo>
                    <a:lnTo>
                      <a:pt x="496" y="237"/>
                    </a:lnTo>
                    <a:lnTo>
                      <a:pt x="458" y="237"/>
                    </a:lnTo>
                    <a:lnTo>
                      <a:pt x="459" y="221"/>
                    </a:lnTo>
                    <a:lnTo>
                      <a:pt x="461" y="206"/>
                    </a:lnTo>
                    <a:lnTo>
                      <a:pt x="463" y="193"/>
                    </a:lnTo>
                    <a:lnTo>
                      <a:pt x="467" y="180"/>
                    </a:lnTo>
                    <a:lnTo>
                      <a:pt x="472" y="169"/>
                    </a:lnTo>
                    <a:lnTo>
                      <a:pt x="478" y="160"/>
                    </a:lnTo>
                    <a:lnTo>
                      <a:pt x="484" y="151"/>
                    </a:lnTo>
                    <a:lnTo>
                      <a:pt x="492" y="141"/>
                    </a:lnTo>
                    <a:lnTo>
                      <a:pt x="500" y="134"/>
                    </a:lnTo>
                    <a:lnTo>
                      <a:pt x="509" y="127"/>
                    </a:lnTo>
                    <a:lnTo>
                      <a:pt x="519" y="120"/>
                    </a:lnTo>
                    <a:lnTo>
                      <a:pt x="529" y="114"/>
                    </a:lnTo>
                    <a:lnTo>
                      <a:pt x="553" y="100"/>
                    </a:lnTo>
                    <a:lnTo>
                      <a:pt x="579" y="88"/>
                    </a:lnTo>
                    <a:lnTo>
                      <a:pt x="595" y="122"/>
                    </a:lnTo>
                    <a:close/>
                    <a:moveTo>
                      <a:pt x="496" y="237"/>
                    </a:moveTo>
                    <a:lnTo>
                      <a:pt x="496" y="254"/>
                    </a:lnTo>
                    <a:lnTo>
                      <a:pt x="494" y="269"/>
                    </a:lnTo>
                    <a:lnTo>
                      <a:pt x="492" y="283"/>
                    </a:lnTo>
                    <a:lnTo>
                      <a:pt x="488" y="297"/>
                    </a:lnTo>
                    <a:lnTo>
                      <a:pt x="483" y="308"/>
                    </a:lnTo>
                    <a:lnTo>
                      <a:pt x="477" y="319"/>
                    </a:lnTo>
                    <a:lnTo>
                      <a:pt x="467" y="329"/>
                    </a:lnTo>
                    <a:lnTo>
                      <a:pt x="457" y="337"/>
                    </a:lnTo>
                    <a:lnTo>
                      <a:pt x="436" y="307"/>
                    </a:lnTo>
                    <a:lnTo>
                      <a:pt x="442" y="301"/>
                    </a:lnTo>
                    <a:lnTo>
                      <a:pt x="447" y="295"/>
                    </a:lnTo>
                    <a:lnTo>
                      <a:pt x="451" y="287"/>
                    </a:lnTo>
                    <a:lnTo>
                      <a:pt x="454" y="280"/>
                    </a:lnTo>
                    <a:lnTo>
                      <a:pt x="456" y="271"/>
                    </a:lnTo>
                    <a:lnTo>
                      <a:pt x="457" y="261"/>
                    </a:lnTo>
                    <a:lnTo>
                      <a:pt x="458" y="249"/>
                    </a:lnTo>
                    <a:lnTo>
                      <a:pt x="458" y="237"/>
                    </a:lnTo>
                    <a:lnTo>
                      <a:pt x="496" y="237"/>
                    </a:lnTo>
                    <a:close/>
                    <a:moveTo>
                      <a:pt x="457" y="337"/>
                    </a:moveTo>
                    <a:lnTo>
                      <a:pt x="446" y="344"/>
                    </a:lnTo>
                    <a:lnTo>
                      <a:pt x="433" y="350"/>
                    </a:lnTo>
                    <a:lnTo>
                      <a:pt x="418" y="355"/>
                    </a:lnTo>
                    <a:lnTo>
                      <a:pt x="401" y="360"/>
                    </a:lnTo>
                    <a:lnTo>
                      <a:pt x="382" y="364"/>
                    </a:lnTo>
                    <a:lnTo>
                      <a:pt x="359" y="367"/>
                    </a:lnTo>
                    <a:lnTo>
                      <a:pt x="336" y="369"/>
                    </a:lnTo>
                    <a:lnTo>
                      <a:pt x="308" y="370"/>
                    </a:lnTo>
                    <a:lnTo>
                      <a:pt x="307" y="333"/>
                    </a:lnTo>
                    <a:lnTo>
                      <a:pt x="330" y="331"/>
                    </a:lnTo>
                    <a:lnTo>
                      <a:pt x="352" y="330"/>
                    </a:lnTo>
                    <a:lnTo>
                      <a:pt x="372" y="327"/>
                    </a:lnTo>
                    <a:lnTo>
                      <a:pt x="388" y="325"/>
                    </a:lnTo>
                    <a:lnTo>
                      <a:pt x="404" y="320"/>
                    </a:lnTo>
                    <a:lnTo>
                      <a:pt x="416" y="316"/>
                    </a:lnTo>
                    <a:lnTo>
                      <a:pt x="426" y="312"/>
                    </a:lnTo>
                    <a:lnTo>
                      <a:pt x="436" y="307"/>
                    </a:lnTo>
                    <a:lnTo>
                      <a:pt x="457" y="337"/>
                    </a:lnTo>
                    <a:close/>
                    <a:moveTo>
                      <a:pt x="308" y="370"/>
                    </a:moveTo>
                    <a:lnTo>
                      <a:pt x="289" y="372"/>
                    </a:lnTo>
                    <a:lnTo>
                      <a:pt x="275" y="374"/>
                    </a:lnTo>
                    <a:lnTo>
                      <a:pt x="264" y="376"/>
                    </a:lnTo>
                    <a:lnTo>
                      <a:pt x="256" y="379"/>
                    </a:lnTo>
                    <a:lnTo>
                      <a:pt x="250" y="382"/>
                    </a:lnTo>
                    <a:lnTo>
                      <a:pt x="247" y="385"/>
                    </a:lnTo>
                    <a:lnTo>
                      <a:pt x="244" y="388"/>
                    </a:lnTo>
                    <a:lnTo>
                      <a:pt x="243" y="391"/>
                    </a:lnTo>
                    <a:lnTo>
                      <a:pt x="209" y="375"/>
                    </a:lnTo>
                    <a:lnTo>
                      <a:pt x="213" y="368"/>
                    </a:lnTo>
                    <a:lnTo>
                      <a:pt x="217" y="362"/>
                    </a:lnTo>
                    <a:lnTo>
                      <a:pt x="223" y="354"/>
                    </a:lnTo>
                    <a:lnTo>
                      <a:pt x="232" y="348"/>
                    </a:lnTo>
                    <a:lnTo>
                      <a:pt x="237" y="346"/>
                    </a:lnTo>
                    <a:lnTo>
                      <a:pt x="244" y="343"/>
                    </a:lnTo>
                    <a:lnTo>
                      <a:pt x="251" y="341"/>
                    </a:lnTo>
                    <a:lnTo>
                      <a:pt x="259" y="339"/>
                    </a:lnTo>
                    <a:lnTo>
                      <a:pt x="280" y="335"/>
                    </a:lnTo>
                    <a:lnTo>
                      <a:pt x="307" y="333"/>
                    </a:lnTo>
                    <a:lnTo>
                      <a:pt x="308" y="370"/>
                    </a:lnTo>
                    <a:close/>
                    <a:moveTo>
                      <a:pt x="243" y="391"/>
                    </a:moveTo>
                    <a:lnTo>
                      <a:pt x="239" y="399"/>
                    </a:lnTo>
                    <a:lnTo>
                      <a:pt x="235" y="406"/>
                    </a:lnTo>
                    <a:lnTo>
                      <a:pt x="232" y="409"/>
                    </a:lnTo>
                    <a:lnTo>
                      <a:pt x="229" y="412"/>
                    </a:lnTo>
                    <a:lnTo>
                      <a:pt x="224" y="415"/>
                    </a:lnTo>
                    <a:lnTo>
                      <a:pt x="219" y="418"/>
                    </a:lnTo>
                    <a:lnTo>
                      <a:pt x="214" y="420"/>
                    </a:lnTo>
                    <a:lnTo>
                      <a:pt x="207" y="422"/>
                    </a:lnTo>
                    <a:lnTo>
                      <a:pt x="200" y="424"/>
                    </a:lnTo>
                    <a:lnTo>
                      <a:pt x="190" y="426"/>
                    </a:lnTo>
                    <a:lnTo>
                      <a:pt x="169" y="429"/>
                    </a:lnTo>
                    <a:lnTo>
                      <a:pt x="141" y="430"/>
                    </a:lnTo>
                    <a:lnTo>
                      <a:pt x="141" y="391"/>
                    </a:lnTo>
                    <a:lnTo>
                      <a:pt x="161" y="391"/>
                    </a:lnTo>
                    <a:lnTo>
                      <a:pt x="176" y="390"/>
                    </a:lnTo>
                    <a:lnTo>
                      <a:pt x="187" y="388"/>
                    </a:lnTo>
                    <a:lnTo>
                      <a:pt x="196" y="386"/>
                    </a:lnTo>
                    <a:lnTo>
                      <a:pt x="202" y="384"/>
                    </a:lnTo>
                    <a:lnTo>
                      <a:pt x="205" y="381"/>
                    </a:lnTo>
                    <a:lnTo>
                      <a:pt x="207" y="378"/>
                    </a:lnTo>
                    <a:lnTo>
                      <a:pt x="209" y="375"/>
                    </a:lnTo>
                    <a:lnTo>
                      <a:pt x="243" y="391"/>
                    </a:lnTo>
                    <a:close/>
                    <a:moveTo>
                      <a:pt x="141" y="430"/>
                    </a:moveTo>
                    <a:lnTo>
                      <a:pt x="75" y="430"/>
                    </a:lnTo>
                    <a:lnTo>
                      <a:pt x="31" y="429"/>
                    </a:lnTo>
                    <a:lnTo>
                      <a:pt x="17" y="426"/>
                    </a:lnTo>
                    <a:lnTo>
                      <a:pt x="7" y="424"/>
                    </a:lnTo>
                    <a:lnTo>
                      <a:pt x="3" y="423"/>
                    </a:lnTo>
                    <a:lnTo>
                      <a:pt x="1" y="421"/>
                    </a:lnTo>
                    <a:lnTo>
                      <a:pt x="0" y="420"/>
                    </a:lnTo>
                    <a:lnTo>
                      <a:pt x="0" y="418"/>
                    </a:lnTo>
                    <a:lnTo>
                      <a:pt x="0" y="416"/>
                    </a:lnTo>
                    <a:lnTo>
                      <a:pt x="2" y="413"/>
                    </a:lnTo>
                    <a:lnTo>
                      <a:pt x="4" y="410"/>
                    </a:lnTo>
                    <a:lnTo>
                      <a:pt x="7" y="407"/>
                    </a:lnTo>
                    <a:lnTo>
                      <a:pt x="15" y="400"/>
                    </a:lnTo>
                    <a:lnTo>
                      <a:pt x="27" y="390"/>
                    </a:lnTo>
                    <a:lnTo>
                      <a:pt x="56" y="368"/>
                    </a:lnTo>
                    <a:lnTo>
                      <a:pt x="92" y="338"/>
                    </a:lnTo>
                    <a:lnTo>
                      <a:pt x="116" y="366"/>
                    </a:lnTo>
                    <a:lnTo>
                      <a:pt x="98" y="381"/>
                    </a:lnTo>
                    <a:lnTo>
                      <a:pt x="91" y="388"/>
                    </a:lnTo>
                    <a:lnTo>
                      <a:pt x="92" y="389"/>
                    </a:lnTo>
                    <a:lnTo>
                      <a:pt x="94" y="390"/>
                    </a:lnTo>
                    <a:lnTo>
                      <a:pt x="97" y="391"/>
                    </a:lnTo>
                    <a:lnTo>
                      <a:pt x="102" y="391"/>
                    </a:lnTo>
                    <a:lnTo>
                      <a:pt x="117" y="391"/>
                    </a:lnTo>
                    <a:lnTo>
                      <a:pt x="141" y="391"/>
                    </a:lnTo>
                    <a:lnTo>
                      <a:pt x="141" y="430"/>
                    </a:lnTo>
                    <a:close/>
                    <a:moveTo>
                      <a:pt x="92" y="338"/>
                    </a:moveTo>
                    <a:lnTo>
                      <a:pt x="81" y="346"/>
                    </a:lnTo>
                    <a:lnTo>
                      <a:pt x="92" y="338"/>
                    </a:lnTo>
                    <a:lnTo>
                      <a:pt x="104" y="351"/>
                    </a:lnTo>
                    <a:lnTo>
                      <a:pt x="92" y="338"/>
                    </a:lnTo>
                    <a:close/>
                    <a:moveTo>
                      <a:pt x="92" y="338"/>
                    </a:moveTo>
                    <a:lnTo>
                      <a:pt x="96" y="333"/>
                    </a:lnTo>
                    <a:lnTo>
                      <a:pt x="100" y="328"/>
                    </a:lnTo>
                    <a:lnTo>
                      <a:pt x="103" y="322"/>
                    </a:lnTo>
                    <a:lnTo>
                      <a:pt x="105" y="316"/>
                    </a:lnTo>
                    <a:lnTo>
                      <a:pt x="109" y="303"/>
                    </a:lnTo>
                    <a:lnTo>
                      <a:pt x="111" y="287"/>
                    </a:lnTo>
                    <a:lnTo>
                      <a:pt x="112" y="271"/>
                    </a:lnTo>
                    <a:lnTo>
                      <a:pt x="111" y="252"/>
                    </a:lnTo>
                    <a:lnTo>
                      <a:pt x="111" y="235"/>
                    </a:lnTo>
                    <a:lnTo>
                      <a:pt x="110" y="216"/>
                    </a:lnTo>
                    <a:lnTo>
                      <a:pt x="147" y="214"/>
                    </a:lnTo>
                    <a:lnTo>
                      <a:pt x="148" y="236"/>
                    </a:lnTo>
                    <a:lnTo>
                      <a:pt x="149" y="258"/>
                    </a:lnTo>
                    <a:lnTo>
                      <a:pt x="149" y="278"/>
                    </a:lnTo>
                    <a:lnTo>
                      <a:pt x="147" y="299"/>
                    </a:lnTo>
                    <a:lnTo>
                      <a:pt x="146" y="309"/>
                    </a:lnTo>
                    <a:lnTo>
                      <a:pt x="144" y="318"/>
                    </a:lnTo>
                    <a:lnTo>
                      <a:pt x="141" y="328"/>
                    </a:lnTo>
                    <a:lnTo>
                      <a:pt x="138" y="336"/>
                    </a:lnTo>
                    <a:lnTo>
                      <a:pt x="134" y="344"/>
                    </a:lnTo>
                    <a:lnTo>
                      <a:pt x="129" y="351"/>
                    </a:lnTo>
                    <a:lnTo>
                      <a:pt x="124" y="359"/>
                    </a:lnTo>
                    <a:lnTo>
                      <a:pt x="116" y="366"/>
                    </a:lnTo>
                    <a:lnTo>
                      <a:pt x="92" y="338"/>
                    </a:lnTo>
                    <a:close/>
                    <a:moveTo>
                      <a:pt x="110" y="216"/>
                    </a:moveTo>
                    <a:lnTo>
                      <a:pt x="108" y="194"/>
                    </a:lnTo>
                    <a:lnTo>
                      <a:pt x="108" y="172"/>
                    </a:lnTo>
                    <a:lnTo>
                      <a:pt x="108" y="152"/>
                    </a:lnTo>
                    <a:lnTo>
                      <a:pt x="110" y="133"/>
                    </a:lnTo>
                    <a:lnTo>
                      <a:pt x="112" y="124"/>
                    </a:lnTo>
                    <a:lnTo>
                      <a:pt x="115" y="116"/>
                    </a:lnTo>
                    <a:lnTo>
                      <a:pt x="118" y="108"/>
                    </a:lnTo>
                    <a:lnTo>
                      <a:pt x="123" y="101"/>
                    </a:lnTo>
                    <a:lnTo>
                      <a:pt x="128" y="94"/>
                    </a:lnTo>
                    <a:lnTo>
                      <a:pt x="134" y="89"/>
                    </a:lnTo>
                    <a:lnTo>
                      <a:pt x="140" y="84"/>
                    </a:lnTo>
                    <a:lnTo>
                      <a:pt x="148" y="80"/>
                    </a:lnTo>
                    <a:lnTo>
                      <a:pt x="164" y="114"/>
                    </a:lnTo>
                    <a:lnTo>
                      <a:pt x="160" y="116"/>
                    </a:lnTo>
                    <a:lnTo>
                      <a:pt x="157" y="119"/>
                    </a:lnTo>
                    <a:lnTo>
                      <a:pt x="153" y="123"/>
                    </a:lnTo>
                    <a:lnTo>
                      <a:pt x="151" y="127"/>
                    </a:lnTo>
                    <a:lnTo>
                      <a:pt x="148" y="137"/>
                    </a:lnTo>
                    <a:lnTo>
                      <a:pt x="146" y="151"/>
                    </a:lnTo>
                    <a:lnTo>
                      <a:pt x="145" y="165"/>
                    </a:lnTo>
                    <a:lnTo>
                      <a:pt x="146" y="180"/>
                    </a:lnTo>
                    <a:lnTo>
                      <a:pt x="146" y="197"/>
                    </a:lnTo>
                    <a:lnTo>
                      <a:pt x="147" y="214"/>
                    </a:lnTo>
                    <a:lnTo>
                      <a:pt x="110" y="216"/>
                    </a:lnTo>
                    <a:close/>
                    <a:moveTo>
                      <a:pt x="165" y="114"/>
                    </a:moveTo>
                    <a:lnTo>
                      <a:pt x="164" y="114"/>
                    </a:lnTo>
                    <a:lnTo>
                      <a:pt x="155" y="97"/>
                    </a:lnTo>
                    <a:lnTo>
                      <a:pt x="165" y="114"/>
                    </a:lnTo>
                    <a:close/>
                    <a:moveTo>
                      <a:pt x="147" y="80"/>
                    </a:moveTo>
                    <a:lnTo>
                      <a:pt x="177" y="65"/>
                    </a:lnTo>
                    <a:lnTo>
                      <a:pt x="213" y="50"/>
                    </a:lnTo>
                    <a:lnTo>
                      <a:pt x="234" y="42"/>
                    </a:lnTo>
                    <a:lnTo>
                      <a:pt x="254" y="35"/>
                    </a:lnTo>
                    <a:lnTo>
                      <a:pt x="275" y="28"/>
                    </a:lnTo>
                    <a:lnTo>
                      <a:pt x="298" y="22"/>
                    </a:lnTo>
                    <a:lnTo>
                      <a:pt x="307" y="58"/>
                    </a:lnTo>
                    <a:lnTo>
                      <a:pt x="286" y="64"/>
                    </a:lnTo>
                    <a:lnTo>
                      <a:pt x="266" y="70"/>
                    </a:lnTo>
                    <a:lnTo>
                      <a:pt x="246" y="77"/>
                    </a:lnTo>
                    <a:lnTo>
                      <a:pt x="228" y="85"/>
                    </a:lnTo>
                    <a:lnTo>
                      <a:pt x="194" y="99"/>
                    </a:lnTo>
                    <a:lnTo>
                      <a:pt x="165" y="114"/>
                    </a:lnTo>
                    <a:lnTo>
                      <a:pt x="147" y="80"/>
                    </a:lnTo>
                    <a:close/>
                    <a:moveTo>
                      <a:pt x="298" y="22"/>
                    </a:moveTo>
                    <a:lnTo>
                      <a:pt x="333" y="13"/>
                    </a:lnTo>
                    <a:lnTo>
                      <a:pt x="368" y="6"/>
                    </a:lnTo>
                    <a:lnTo>
                      <a:pt x="385" y="3"/>
                    </a:lnTo>
                    <a:lnTo>
                      <a:pt x="403" y="1"/>
                    </a:lnTo>
                    <a:lnTo>
                      <a:pt x="420" y="0"/>
                    </a:lnTo>
                    <a:lnTo>
                      <a:pt x="437" y="0"/>
                    </a:lnTo>
                    <a:lnTo>
                      <a:pt x="437" y="37"/>
                    </a:lnTo>
                    <a:lnTo>
                      <a:pt x="421" y="38"/>
                    </a:lnTo>
                    <a:lnTo>
                      <a:pt x="406" y="39"/>
                    </a:lnTo>
                    <a:lnTo>
                      <a:pt x="389" y="41"/>
                    </a:lnTo>
                    <a:lnTo>
                      <a:pt x="373" y="44"/>
                    </a:lnTo>
                    <a:lnTo>
                      <a:pt x="340" y="50"/>
                    </a:lnTo>
                    <a:lnTo>
                      <a:pt x="307" y="58"/>
                    </a:lnTo>
                    <a:lnTo>
                      <a:pt x="298" y="22"/>
                    </a:lnTo>
                    <a:close/>
                    <a:moveTo>
                      <a:pt x="437" y="0"/>
                    </a:moveTo>
                    <a:lnTo>
                      <a:pt x="456" y="0"/>
                    </a:lnTo>
                    <a:lnTo>
                      <a:pt x="478" y="0"/>
                    </a:lnTo>
                    <a:lnTo>
                      <a:pt x="501" y="1"/>
                    </a:lnTo>
                    <a:lnTo>
                      <a:pt x="525" y="2"/>
                    </a:lnTo>
                    <a:lnTo>
                      <a:pt x="549" y="4"/>
                    </a:lnTo>
                    <a:lnTo>
                      <a:pt x="571" y="6"/>
                    </a:lnTo>
                    <a:lnTo>
                      <a:pt x="593" y="10"/>
                    </a:lnTo>
                    <a:lnTo>
                      <a:pt x="613" y="13"/>
                    </a:lnTo>
                    <a:lnTo>
                      <a:pt x="604" y="50"/>
                    </a:lnTo>
                    <a:lnTo>
                      <a:pt x="586" y="47"/>
                    </a:lnTo>
                    <a:lnTo>
                      <a:pt x="566" y="44"/>
                    </a:lnTo>
                    <a:lnTo>
                      <a:pt x="544" y="41"/>
                    </a:lnTo>
                    <a:lnTo>
                      <a:pt x="521" y="40"/>
                    </a:lnTo>
                    <a:lnTo>
                      <a:pt x="498" y="38"/>
                    </a:lnTo>
                    <a:lnTo>
                      <a:pt x="477" y="38"/>
                    </a:lnTo>
                    <a:lnTo>
                      <a:pt x="456" y="38"/>
                    </a:lnTo>
                    <a:lnTo>
                      <a:pt x="437" y="37"/>
                    </a:lnTo>
                    <a:lnTo>
                      <a:pt x="437" y="0"/>
                    </a:lnTo>
                    <a:close/>
                    <a:moveTo>
                      <a:pt x="613" y="13"/>
                    </a:moveTo>
                    <a:lnTo>
                      <a:pt x="626" y="17"/>
                    </a:lnTo>
                    <a:lnTo>
                      <a:pt x="638" y="20"/>
                    </a:lnTo>
                    <a:lnTo>
                      <a:pt x="650" y="24"/>
                    </a:lnTo>
                    <a:lnTo>
                      <a:pt x="659" y="28"/>
                    </a:lnTo>
                    <a:lnTo>
                      <a:pt x="667" y="33"/>
                    </a:lnTo>
                    <a:lnTo>
                      <a:pt x="673" y="38"/>
                    </a:lnTo>
                    <a:lnTo>
                      <a:pt x="677" y="44"/>
                    </a:lnTo>
                    <a:lnTo>
                      <a:pt x="681" y="50"/>
                    </a:lnTo>
                    <a:lnTo>
                      <a:pt x="681" y="53"/>
                    </a:lnTo>
                    <a:lnTo>
                      <a:pt x="681" y="56"/>
                    </a:lnTo>
                    <a:lnTo>
                      <a:pt x="679" y="59"/>
                    </a:lnTo>
                    <a:lnTo>
                      <a:pt x="678" y="63"/>
                    </a:lnTo>
                    <a:lnTo>
                      <a:pt x="674" y="70"/>
                    </a:lnTo>
                    <a:lnTo>
                      <a:pt x="667" y="77"/>
                    </a:lnTo>
                    <a:lnTo>
                      <a:pt x="658" y="86"/>
                    </a:lnTo>
                    <a:lnTo>
                      <a:pt x="646" y="95"/>
                    </a:lnTo>
                    <a:lnTo>
                      <a:pt x="630" y="103"/>
                    </a:lnTo>
                    <a:lnTo>
                      <a:pt x="612" y="114"/>
                    </a:lnTo>
                    <a:lnTo>
                      <a:pt x="595" y="80"/>
                    </a:lnTo>
                    <a:lnTo>
                      <a:pt x="605" y="73"/>
                    </a:lnTo>
                    <a:lnTo>
                      <a:pt x="614" y="68"/>
                    </a:lnTo>
                    <a:lnTo>
                      <a:pt x="618" y="64"/>
                    </a:lnTo>
                    <a:lnTo>
                      <a:pt x="620" y="60"/>
                    </a:lnTo>
                    <a:lnTo>
                      <a:pt x="620" y="58"/>
                    </a:lnTo>
                    <a:lnTo>
                      <a:pt x="619" y="57"/>
                    </a:lnTo>
                    <a:lnTo>
                      <a:pt x="618" y="55"/>
                    </a:lnTo>
                    <a:lnTo>
                      <a:pt x="616" y="54"/>
                    </a:lnTo>
                    <a:lnTo>
                      <a:pt x="611" y="52"/>
                    </a:lnTo>
                    <a:lnTo>
                      <a:pt x="604" y="50"/>
                    </a:lnTo>
                    <a:lnTo>
                      <a:pt x="613" y="1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05" name="Freeform 2325">
                <a:extLst>
                  <a:ext uri="{FF2B5EF4-FFF2-40B4-BE49-F238E27FC236}">
                    <a16:creationId xmlns:a16="http://schemas.microsoft.com/office/drawing/2014/main" id="{A508FA15-4877-4548-AB0C-2A2FA4844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0" y="3428"/>
                <a:ext cx="56" cy="22"/>
              </a:xfrm>
              <a:custGeom>
                <a:avLst/>
                <a:gdLst>
                  <a:gd name="T0" fmla="*/ 3 w 852"/>
                  <a:gd name="T1" fmla="*/ 1 h 327"/>
                  <a:gd name="T2" fmla="*/ 3 w 852"/>
                  <a:gd name="T3" fmla="*/ 1 h 327"/>
                  <a:gd name="T4" fmla="*/ 3 w 852"/>
                  <a:gd name="T5" fmla="*/ 1 h 327"/>
                  <a:gd name="T6" fmla="*/ 3 w 852"/>
                  <a:gd name="T7" fmla="*/ 1 h 327"/>
                  <a:gd name="T8" fmla="*/ 3 w 852"/>
                  <a:gd name="T9" fmla="*/ 1 h 327"/>
                  <a:gd name="T10" fmla="*/ 3 w 852"/>
                  <a:gd name="T11" fmla="*/ 1 h 327"/>
                  <a:gd name="T12" fmla="*/ 3 w 852"/>
                  <a:gd name="T13" fmla="*/ 1 h 327"/>
                  <a:gd name="T14" fmla="*/ 3 w 852"/>
                  <a:gd name="T15" fmla="*/ 1 h 327"/>
                  <a:gd name="T16" fmla="*/ 3 w 852"/>
                  <a:gd name="T17" fmla="*/ 1 h 327"/>
                  <a:gd name="T18" fmla="*/ 3 w 852"/>
                  <a:gd name="T19" fmla="*/ 1 h 327"/>
                  <a:gd name="T20" fmla="*/ 3 w 852"/>
                  <a:gd name="T21" fmla="*/ 1 h 327"/>
                  <a:gd name="T22" fmla="*/ 3 w 852"/>
                  <a:gd name="T23" fmla="*/ 1 h 327"/>
                  <a:gd name="T24" fmla="*/ 3 w 852"/>
                  <a:gd name="T25" fmla="*/ 1 h 327"/>
                  <a:gd name="T26" fmla="*/ 2 w 852"/>
                  <a:gd name="T27" fmla="*/ 1 h 327"/>
                  <a:gd name="T28" fmla="*/ 2 w 852"/>
                  <a:gd name="T29" fmla="*/ 1 h 327"/>
                  <a:gd name="T30" fmla="*/ 2 w 852"/>
                  <a:gd name="T31" fmla="*/ 1 h 327"/>
                  <a:gd name="T32" fmla="*/ 2 w 852"/>
                  <a:gd name="T33" fmla="*/ 1 h 327"/>
                  <a:gd name="T34" fmla="*/ 2 w 852"/>
                  <a:gd name="T35" fmla="*/ 1 h 327"/>
                  <a:gd name="T36" fmla="*/ 2 w 852"/>
                  <a:gd name="T37" fmla="*/ 1 h 327"/>
                  <a:gd name="T38" fmla="*/ 2 w 852"/>
                  <a:gd name="T39" fmla="*/ 1 h 327"/>
                  <a:gd name="T40" fmla="*/ 1 w 852"/>
                  <a:gd name="T41" fmla="*/ 1 h 327"/>
                  <a:gd name="T42" fmla="*/ 1 w 852"/>
                  <a:gd name="T43" fmla="*/ 1 h 327"/>
                  <a:gd name="T44" fmla="*/ 1 w 852"/>
                  <a:gd name="T45" fmla="*/ 1 h 327"/>
                  <a:gd name="T46" fmla="*/ 1 w 852"/>
                  <a:gd name="T47" fmla="*/ 1 h 327"/>
                  <a:gd name="T48" fmla="*/ 1 w 852"/>
                  <a:gd name="T49" fmla="*/ 1 h 327"/>
                  <a:gd name="T50" fmla="*/ 1 w 852"/>
                  <a:gd name="T51" fmla="*/ 1 h 327"/>
                  <a:gd name="T52" fmla="*/ 1 w 852"/>
                  <a:gd name="T53" fmla="*/ 1 h 327"/>
                  <a:gd name="T54" fmla="*/ 0 w 852"/>
                  <a:gd name="T55" fmla="*/ 1 h 327"/>
                  <a:gd name="T56" fmla="*/ 0 w 852"/>
                  <a:gd name="T57" fmla="*/ 1 h 327"/>
                  <a:gd name="T58" fmla="*/ 0 w 852"/>
                  <a:gd name="T59" fmla="*/ 1 h 327"/>
                  <a:gd name="T60" fmla="*/ 0 w 852"/>
                  <a:gd name="T61" fmla="*/ 1 h 327"/>
                  <a:gd name="T62" fmla="*/ 0 w 852"/>
                  <a:gd name="T63" fmla="*/ 1 h 327"/>
                  <a:gd name="T64" fmla="*/ 0 w 852"/>
                  <a:gd name="T65" fmla="*/ 1 h 327"/>
                  <a:gd name="T66" fmla="*/ 0 w 852"/>
                  <a:gd name="T67" fmla="*/ 0 h 327"/>
                  <a:gd name="T68" fmla="*/ 0 w 852"/>
                  <a:gd name="T69" fmla="*/ 0 h 327"/>
                  <a:gd name="T70" fmla="*/ 0 w 852"/>
                  <a:gd name="T71" fmla="*/ 0 h 327"/>
                  <a:gd name="T72" fmla="*/ 0 w 852"/>
                  <a:gd name="T73" fmla="*/ 0 h 327"/>
                  <a:gd name="T74" fmla="*/ 1 w 852"/>
                  <a:gd name="T75" fmla="*/ 0 h 327"/>
                  <a:gd name="T76" fmla="*/ 1 w 852"/>
                  <a:gd name="T77" fmla="*/ 0 h 327"/>
                  <a:gd name="T78" fmla="*/ 1 w 852"/>
                  <a:gd name="T79" fmla="*/ 0 h 327"/>
                  <a:gd name="T80" fmla="*/ 1 w 852"/>
                  <a:gd name="T81" fmla="*/ 0 h 327"/>
                  <a:gd name="T82" fmla="*/ 1 w 852"/>
                  <a:gd name="T83" fmla="*/ 0 h 327"/>
                  <a:gd name="T84" fmla="*/ 1 w 852"/>
                  <a:gd name="T85" fmla="*/ 0 h 327"/>
                  <a:gd name="T86" fmla="*/ 2 w 852"/>
                  <a:gd name="T87" fmla="*/ 0 h 327"/>
                  <a:gd name="T88" fmla="*/ 2 w 852"/>
                  <a:gd name="T89" fmla="*/ 0 h 327"/>
                  <a:gd name="T90" fmla="*/ 2 w 852"/>
                  <a:gd name="T91" fmla="*/ 0 h 327"/>
                  <a:gd name="T92" fmla="*/ 2 w 852"/>
                  <a:gd name="T93" fmla="*/ 0 h 327"/>
                  <a:gd name="T94" fmla="*/ 2 w 852"/>
                  <a:gd name="T95" fmla="*/ 0 h 327"/>
                  <a:gd name="T96" fmla="*/ 2 w 852"/>
                  <a:gd name="T97" fmla="*/ 0 h 327"/>
                  <a:gd name="T98" fmla="*/ 2 w 852"/>
                  <a:gd name="T99" fmla="*/ 0 h 327"/>
                  <a:gd name="T100" fmla="*/ 2 w 852"/>
                  <a:gd name="T101" fmla="*/ 0 h 327"/>
                  <a:gd name="T102" fmla="*/ 2 w 852"/>
                  <a:gd name="T103" fmla="*/ 0 h 327"/>
                  <a:gd name="T104" fmla="*/ 3 w 852"/>
                  <a:gd name="T105" fmla="*/ 0 h 327"/>
                  <a:gd name="T106" fmla="*/ 3 w 852"/>
                  <a:gd name="T107" fmla="*/ 0 h 327"/>
                  <a:gd name="T108" fmla="*/ 3 w 852"/>
                  <a:gd name="T109" fmla="*/ 1 h 327"/>
                  <a:gd name="T110" fmla="*/ 3 w 852"/>
                  <a:gd name="T111" fmla="*/ 1 h 327"/>
                  <a:gd name="T112" fmla="*/ 3 w 852"/>
                  <a:gd name="T113" fmla="*/ 1 h 327"/>
                  <a:gd name="T114" fmla="*/ 3 w 852"/>
                  <a:gd name="T115" fmla="*/ 1 h 327"/>
                  <a:gd name="T116" fmla="*/ 4 w 852"/>
                  <a:gd name="T117" fmla="*/ 1 h 327"/>
                  <a:gd name="T118" fmla="*/ 4 w 852"/>
                  <a:gd name="T119" fmla="*/ 1 h 327"/>
                  <a:gd name="T120" fmla="*/ 4 w 852"/>
                  <a:gd name="T121" fmla="*/ 1 h 32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852" h="327">
                    <a:moveTo>
                      <a:pt x="848" y="134"/>
                    </a:moveTo>
                    <a:lnTo>
                      <a:pt x="806" y="143"/>
                    </a:lnTo>
                    <a:lnTo>
                      <a:pt x="772" y="151"/>
                    </a:lnTo>
                    <a:lnTo>
                      <a:pt x="757" y="155"/>
                    </a:lnTo>
                    <a:lnTo>
                      <a:pt x="744" y="160"/>
                    </a:lnTo>
                    <a:lnTo>
                      <a:pt x="733" y="164"/>
                    </a:lnTo>
                    <a:lnTo>
                      <a:pt x="721" y="170"/>
                    </a:lnTo>
                    <a:lnTo>
                      <a:pt x="712" y="177"/>
                    </a:lnTo>
                    <a:lnTo>
                      <a:pt x="703" y="184"/>
                    </a:lnTo>
                    <a:lnTo>
                      <a:pt x="694" y="194"/>
                    </a:lnTo>
                    <a:lnTo>
                      <a:pt x="685" y="205"/>
                    </a:lnTo>
                    <a:lnTo>
                      <a:pt x="676" y="217"/>
                    </a:lnTo>
                    <a:lnTo>
                      <a:pt x="668" y="232"/>
                    </a:lnTo>
                    <a:lnTo>
                      <a:pt x="659" y="248"/>
                    </a:lnTo>
                    <a:lnTo>
                      <a:pt x="648" y="267"/>
                    </a:lnTo>
                    <a:lnTo>
                      <a:pt x="643" y="277"/>
                    </a:lnTo>
                    <a:lnTo>
                      <a:pt x="637" y="285"/>
                    </a:lnTo>
                    <a:lnTo>
                      <a:pt x="632" y="294"/>
                    </a:lnTo>
                    <a:lnTo>
                      <a:pt x="627" y="301"/>
                    </a:lnTo>
                    <a:lnTo>
                      <a:pt x="621" y="306"/>
                    </a:lnTo>
                    <a:lnTo>
                      <a:pt x="615" y="311"/>
                    </a:lnTo>
                    <a:lnTo>
                      <a:pt x="610" y="315"/>
                    </a:lnTo>
                    <a:lnTo>
                      <a:pt x="605" y="319"/>
                    </a:lnTo>
                    <a:lnTo>
                      <a:pt x="599" y="321"/>
                    </a:lnTo>
                    <a:lnTo>
                      <a:pt x="594" y="323"/>
                    </a:lnTo>
                    <a:lnTo>
                      <a:pt x="589" y="326"/>
                    </a:lnTo>
                    <a:lnTo>
                      <a:pt x="582" y="327"/>
                    </a:lnTo>
                    <a:lnTo>
                      <a:pt x="571" y="327"/>
                    </a:lnTo>
                    <a:lnTo>
                      <a:pt x="560" y="324"/>
                    </a:lnTo>
                    <a:lnTo>
                      <a:pt x="535" y="317"/>
                    </a:lnTo>
                    <a:lnTo>
                      <a:pt x="509" y="308"/>
                    </a:lnTo>
                    <a:lnTo>
                      <a:pt x="495" y="303"/>
                    </a:lnTo>
                    <a:lnTo>
                      <a:pt x="481" y="299"/>
                    </a:lnTo>
                    <a:lnTo>
                      <a:pt x="465" y="296"/>
                    </a:lnTo>
                    <a:lnTo>
                      <a:pt x="449" y="293"/>
                    </a:lnTo>
                    <a:lnTo>
                      <a:pt x="433" y="293"/>
                    </a:lnTo>
                    <a:lnTo>
                      <a:pt x="419" y="294"/>
                    </a:lnTo>
                    <a:lnTo>
                      <a:pt x="405" y="296"/>
                    </a:lnTo>
                    <a:lnTo>
                      <a:pt x="394" y="299"/>
                    </a:lnTo>
                    <a:lnTo>
                      <a:pt x="371" y="305"/>
                    </a:lnTo>
                    <a:lnTo>
                      <a:pt x="351" y="311"/>
                    </a:lnTo>
                    <a:lnTo>
                      <a:pt x="341" y="313"/>
                    </a:lnTo>
                    <a:lnTo>
                      <a:pt x="329" y="315"/>
                    </a:lnTo>
                    <a:lnTo>
                      <a:pt x="318" y="316"/>
                    </a:lnTo>
                    <a:lnTo>
                      <a:pt x="306" y="316"/>
                    </a:lnTo>
                    <a:lnTo>
                      <a:pt x="292" y="314"/>
                    </a:lnTo>
                    <a:lnTo>
                      <a:pt x="277" y="312"/>
                    </a:lnTo>
                    <a:lnTo>
                      <a:pt x="260" y="307"/>
                    </a:lnTo>
                    <a:lnTo>
                      <a:pt x="242" y="301"/>
                    </a:lnTo>
                    <a:lnTo>
                      <a:pt x="208" y="287"/>
                    </a:lnTo>
                    <a:lnTo>
                      <a:pt x="181" y="274"/>
                    </a:lnTo>
                    <a:lnTo>
                      <a:pt x="158" y="262"/>
                    </a:lnTo>
                    <a:lnTo>
                      <a:pt x="139" y="248"/>
                    </a:lnTo>
                    <a:lnTo>
                      <a:pt x="120" y="235"/>
                    </a:lnTo>
                    <a:lnTo>
                      <a:pt x="102" y="221"/>
                    </a:lnTo>
                    <a:lnTo>
                      <a:pt x="81" y="204"/>
                    </a:lnTo>
                    <a:lnTo>
                      <a:pt x="57" y="186"/>
                    </a:lnTo>
                    <a:lnTo>
                      <a:pt x="45" y="176"/>
                    </a:lnTo>
                    <a:lnTo>
                      <a:pt x="34" y="167"/>
                    </a:lnTo>
                    <a:lnTo>
                      <a:pt x="25" y="159"/>
                    </a:lnTo>
                    <a:lnTo>
                      <a:pt x="16" y="151"/>
                    </a:lnTo>
                    <a:lnTo>
                      <a:pt x="10" y="142"/>
                    </a:lnTo>
                    <a:lnTo>
                      <a:pt x="5" y="135"/>
                    </a:lnTo>
                    <a:lnTo>
                      <a:pt x="2" y="128"/>
                    </a:lnTo>
                    <a:lnTo>
                      <a:pt x="0" y="122"/>
                    </a:lnTo>
                    <a:lnTo>
                      <a:pt x="0" y="116"/>
                    </a:lnTo>
                    <a:lnTo>
                      <a:pt x="2" y="109"/>
                    </a:lnTo>
                    <a:lnTo>
                      <a:pt x="5" y="105"/>
                    </a:lnTo>
                    <a:lnTo>
                      <a:pt x="10" y="101"/>
                    </a:lnTo>
                    <a:lnTo>
                      <a:pt x="16" y="97"/>
                    </a:lnTo>
                    <a:lnTo>
                      <a:pt x="25" y="94"/>
                    </a:lnTo>
                    <a:lnTo>
                      <a:pt x="35" y="92"/>
                    </a:lnTo>
                    <a:lnTo>
                      <a:pt x="46" y="90"/>
                    </a:lnTo>
                    <a:lnTo>
                      <a:pt x="73" y="89"/>
                    </a:lnTo>
                    <a:lnTo>
                      <a:pt x="105" y="89"/>
                    </a:lnTo>
                    <a:lnTo>
                      <a:pt x="141" y="91"/>
                    </a:lnTo>
                    <a:lnTo>
                      <a:pt x="179" y="92"/>
                    </a:lnTo>
                    <a:lnTo>
                      <a:pt x="197" y="92"/>
                    </a:lnTo>
                    <a:lnTo>
                      <a:pt x="216" y="92"/>
                    </a:lnTo>
                    <a:lnTo>
                      <a:pt x="233" y="91"/>
                    </a:lnTo>
                    <a:lnTo>
                      <a:pt x="251" y="89"/>
                    </a:lnTo>
                    <a:lnTo>
                      <a:pt x="267" y="86"/>
                    </a:lnTo>
                    <a:lnTo>
                      <a:pt x="283" y="83"/>
                    </a:lnTo>
                    <a:lnTo>
                      <a:pt x="296" y="77"/>
                    </a:lnTo>
                    <a:lnTo>
                      <a:pt x="309" y="71"/>
                    </a:lnTo>
                    <a:lnTo>
                      <a:pt x="329" y="56"/>
                    </a:lnTo>
                    <a:lnTo>
                      <a:pt x="351" y="39"/>
                    </a:lnTo>
                    <a:lnTo>
                      <a:pt x="362" y="32"/>
                    </a:lnTo>
                    <a:lnTo>
                      <a:pt x="373" y="25"/>
                    </a:lnTo>
                    <a:lnTo>
                      <a:pt x="385" y="19"/>
                    </a:lnTo>
                    <a:lnTo>
                      <a:pt x="396" y="13"/>
                    </a:lnTo>
                    <a:lnTo>
                      <a:pt x="409" y="7"/>
                    </a:lnTo>
                    <a:lnTo>
                      <a:pt x="420" y="4"/>
                    </a:lnTo>
                    <a:lnTo>
                      <a:pt x="433" y="1"/>
                    </a:lnTo>
                    <a:lnTo>
                      <a:pt x="446" y="0"/>
                    </a:lnTo>
                    <a:lnTo>
                      <a:pt x="459" y="0"/>
                    </a:lnTo>
                    <a:lnTo>
                      <a:pt x="472" y="2"/>
                    </a:lnTo>
                    <a:lnTo>
                      <a:pt x="487" y="6"/>
                    </a:lnTo>
                    <a:lnTo>
                      <a:pt x="500" y="13"/>
                    </a:lnTo>
                    <a:lnTo>
                      <a:pt x="515" y="20"/>
                    </a:lnTo>
                    <a:lnTo>
                      <a:pt x="529" y="28"/>
                    </a:lnTo>
                    <a:lnTo>
                      <a:pt x="542" y="36"/>
                    </a:lnTo>
                    <a:lnTo>
                      <a:pt x="556" y="46"/>
                    </a:lnTo>
                    <a:lnTo>
                      <a:pt x="582" y="64"/>
                    </a:lnTo>
                    <a:lnTo>
                      <a:pt x="607" y="82"/>
                    </a:lnTo>
                    <a:lnTo>
                      <a:pt x="620" y="90"/>
                    </a:lnTo>
                    <a:lnTo>
                      <a:pt x="632" y="98"/>
                    </a:lnTo>
                    <a:lnTo>
                      <a:pt x="643" y="105"/>
                    </a:lnTo>
                    <a:lnTo>
                      <a:pt x="655" y="111"/>
                    </a:lnTo>
                    <a:lnTo>
                      <a:pt x="667" y="116"/>
                    </a:lnTo>
                    <a:lnTo>
                      <a:pt x="678" y="120"/>
                    </a:lnTo>
                    <a:lnTo>
                      <a:pt x="689" y="123"/>
                    </a:lnTo>
                    <a:lnTo>
                      <a:pt x="700" y="123"/>
                    </a:lnTo>
                    <a:lnTo>
                      <a:pt x="724" y="124"/>
                    </a:lnTo>
                    <a:lnTo>
                      <a:pt x="750" y="124"/>
                    </a:lnTo>
                    <a:lnTo>
                      <a:pt x="779" y="125"/>
                    </a:lnTo>
                    <a:lnTo>
                      <a:pt x="806" y="126"/>
                    </a:lnTo>
                    <a:lnTo>
                      <a:pt x="829" y="128"/>
                    </a:lnTo>
                    <a:lnTo>
                      <a:pt x="845" y="129"/>
                    </a:lnTo>
                    <a:lnTo>
                      <a:pt x="850" y="130"/>
                    </a:lnTo>
                    <a:lnTo>
                      <a:pt x="852" y="132"/>
                    </a:lnTo>
                    <a:lnTo>
                      <a:pt x="852" y="133"/>
                    </a:lnTo>
                    <a:lnTo>
                      <a:pt x="848" y="134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06" name="Freeform 2326">
                <a:extLst>
                  <a:ext uri="{FF2B5EF4-FFF2-40B4-BE49-F238E27FC236}">
                    <a16:creationId xmlns:a16="http://schemas.microsoft.com/office/drawing/2014/main" id="{856F1096-3019-443D-9BB4-9E6FC7B17D1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08" y="3427"/>
                <a:ext cx="60" cy="25"/>
              </a:xfrm>
              <a:custGeom>
                <a:avLst/>
                <a:gdLst>
                  <a:gd name="T0" fmla="*/ 3 w 896"/>
                  <a:gd name="T1" fmla="*/ 1 h 365"/>
                  <a:gd name="T2" fmla="*/ 4 w 896"/>
                  <a:gd name="T3" fmla="*/ 1 h 365"/>
                  <a:gd name="T4" fmla="*/ 3 w 896"/>
                  <a:gd name="T5" fmla="*/ 1 h 365"/>
                  <a:gd name="T6" fmla="*/ 3 w 896"/>
                  <a:gd name="T7" fmla="*/ 1 h 365"/>
                  <a:gd name="T8" fmla="*/ 3 w 896"/>
                  <a:gd name="T9" fmla="*/ 1 h 365"/>
                  <a:gd name="T10" fmla="*/ 3 w 896"/>
                  <a:gd name="T11" fmla="*/ 1 h 365"/>
                  <a:gd name="T12" fmla="*/ 3 w 896"/>
                  <a:gd name="T13" fmla="*/ 2 h 365"/>
                  <a:gd name="T14" fmla="*/ 3 w 896"/>
                  <a:gd name="T15" fmla="*/ 2 h 365"/>
                  <a:gd name="T16" fmla="*/ 2 w 896"/>
                  <a:gd name="T17" fmla="*/ 2 h 365"/>
                  <a:gd name="T18" fmla="*/ 3 w 896"/>
                  <a:gd name="T19" fmla="*/ 2 h 365"/>
                  <a:gd name="T20" fmla="*/ 3 w 896"/>
                  <a:gd name="T21" fmla="*/ 1 h 365"/>
                  <a:gd name="T22" fmla="*/ 2 w 896"/>
                  <a:gd name="T23" fmla="*/ 2 h 365"/>
                  <a:gd name="T24" fmla="*/ 2 w 896"/>
                  <a:gd name="T25" fmla="*/ 1 h 365"/>
                  <a:gd name="T26" fmla="*/ 2 w 896"/>
                  <a:gd name="T27" fmla="*/ 1 h 365"/>
                  <a:gd name="T28" fmla="*/ 2 w 896"/>
                  <a:gd name="T29" fmla="*/ 2 h 365"/>
                  <a:gd name="T30" fmla="*/ 2 w 896"/>
                  <a:gd name="T31" fmla="*/ 1 h 365"/>
                  <a:gd name="T32" fmla="*/ 2 w 896"/>
                  <a:gd name="T33" fmla="*/ 2 h 365"/>
                  <a:gd name="T34" fmla="*/ 1 w 896"/>
                  <a:gd name="T35" fmla="*/ 2 h 365"/>
                  <a:gd name="T36" fmla="*/ 1 w 896"/>
                  <a:gd name="T37" fmla="*/ 1 h 365"/>
                  <a:gd name="T38" fmla="*/ 2 w 896"/>
                  <a:gd name="T39" fmla="*/ 1 h 365"/>
                  <a:gd name="T40" fmla="*/ 1 w 896"/>
                  <a:gd name="T41" fmla="*/ 2 h 365"/>
                  <a:gd name="T42" fmla="*/ 1 w 896"/>
                  <a:gd name="T43" fmla="*/ 1 h 365"/>
                  <a:gd name="T44" fmla="*/ 1 w 896"/>
                  <a:gd name="T45" fmla="*/ 1 h 365"/>
                  <a:gd name="T46" fmla="*/ 1 w 896"/>
                  <a:gd name="T47" fmla="*/ 1 h 365"/>
                  <a:gd name="T48" fmla="*/ 0 w 896"/>
                  <a:gd name="T49" fmla="*/ 1 h 365"/>
                  <a:gd name="T50" fmla="*/ 1 w 896"/>
                  <a:gd name="T51" fmla="*/ 1 h 365"/>
                  <a:gd name="T52" fmla="*/ 0 w 896"/>
                  <a:gd name="T53" fmla="*/ 1 h 365"/>
                  <a:gd name="T54" fmla="*/ 0 w 896"/>
                  <a:gd name="T55" fmla="*/ 1 h 365"/>
                  <a:gd name="T56" fmla="*/ 0 w 896"/>
                  <a:gd name="T57" fmla="*/ 1 h 365"/>
                  <a:gd name="T58" fmla="*/ 0 w 896"/>
                  <a:gd name="T59" fmla="*/ 1 h 365"/>
                  <a:gd name="T60" fmla="*/ 0 w 896"/>
                  <a:gd name="T61" fmla="*/ 1 h 365"/>
                  <a:gd name="T62" fmla="*/ 0 w 896"/>
                  <a:gd name="T63" fmla="*/ 0 h 365"/>
                  <a:gd name="T64" fmla="*/ 0 w 896"/>
                  <a:gd name="T65" fmla="*/ 1 h 365"/>
                  <a:gd name="T66" fmla="*/ 0 w 896"/>
                  <a:gd name="T67" fmla="*/ 1 h 365"/>
                  <a:gd name="T68" fmla="*/ 1 w 896"/>
                  <a:gd name="T69" fmla="*/ 1 h 365"/>
                  <a:gd name="T70" fmla="*/ 1 w 896"/>
                  <a:gd name="T71" fmla="*/ 0 h 365"/>
                  <a:gd name="T72" fmla="*/ 1 w 896"/>
                  <a:gd name="T73" fmla="*/ 0 h 365"/>
                  <a:gd name="T74" fmla="*/ 1 w 896"/>
                  <a:gd name="T75" fmla="*/ 1 h 365"/>
                  <a:gd name="T76" fmla="*/ 1 w 896"/>
                  <a:gd name="T77" fmla="*/ 1 h 365"/>
                  <a:gd name="T78" fmla="*/ 2 w 896"/>
                  <a:gd name="T79" fmla="*/ 0 h 365"/>
                  <a:gd name="T80" fmla="*/ 1 w 896"/>
                  <a:gd name="T81" fmla="*/ 0 h 365"/>
                  <a:gd name="T82" fmla="*/ 2 w 896"/>
                  <a:gd name="T83" fmla="*/ 0 h 365"/>
                  <a:gd name="T84" fmla="*/ 2 w 896"/>
                  <a:gd name="T85" fmla="*/ 0 h 365"/>
                  <a:gd name="T86" fmla="*/ 2 w 896"/>
                  <a:gd name="T87" fmla="*/ 0 h 365"/>
                  <a:gd name="T88" fmla="*/ 2 w 896"/>
                  <a:gd name="T89" fmla="*/ 0 h 365"/>
                  <a:gd name="T90" fmla="*/ 2 w 896"/>
                  <a:gd name="T91" fmla="*/ 0 h 365"/>
                  <a:gd name="T92" fmla="*/ 2 w 896"/>
                  <a:gd name="T93" fmla="*/ 0 h 365"/>
                  <a:gd name="T94" fmla="*/ 3 w 896"/>
                  <a:gd name="T95" fmla="*/ 0 h 365"/>
                  <a:gd name="T96" fmla="*/ 3 w 896"/>
                  <a:gd name="T97" fmla="*/ 0 h 365"/>
                  <a:gd name="T98" fmla="*/ 3 w 896"/>
                  <a:gd name="T99" fmla="*/ 1 h 365"/>
                  <a:gd name="T100" fmla="*/ 3 w 896"/>
                  <a:gd name="T101" fmla="*/ 1 h 365"/>
                  <a:gd name="T102" fmla="*/ 3 w 896"/>
                  <a:gd name="T103" fmla="*/ 1 h 365"/>
                  <a:gd name="T104" fmla="*/ 4 w 896"/>
                  <a:gd name="T105" fmla="*/ 1 h 365"/>
                  <a:gd name="T106" fmla="*/ 4 w 896"/>
                  <a:gd name="T107" fmla="*/ 1 h 365"/>
                  <a:gd name="T108" fmla="*/ 4 w 896"/>
                  <a:gd name="T109" fmla="*/ 1 h 365"/>
                  <a:gd name="T110" fmla="*/ 4 w 896"/>
                  <a:gd name="T111" fmla="*/ 1 h 365"/>
                  <a:gd name="T112" fmla="*/ 4 w 896"/>
                  <a:gd name="T113" fmla="*/ 1 h 365"/>
                  <a:gd name="T114" fmla="*/ 4 w 896"/>
                  <a:gd name="T115" fmla="*/ 1 h 365"/>
                  <a:gd name="T116" fmla="*/ 4 w 896"/>
                  <a:gd name="T117" fmla="*/ 1 h 365"/>
                  <a:gd name="T118" fmla="*/ 4 w 896"/>
                  <a:gd name="T119" fmla="*/ 1 h 365"/>
                  <a:gd name="T120" fmla="*/ 4 w 896"/>
                  <a:gd name="T121" fmla="*/ 1 h 36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896" h="365">
                    <a:moveTo>
                      <a:pt x="871" y="172"/>
                    </a:moveTo>
                    <a:lnTo>
                      <a:pt x="830" y="180"/>
                    </a:lnTo>
                    <a:lnTo>
                      <a:pt x="797" y="188"/>
                    </a:lnTo>
                    <a:lnTo>
                      <a:pt x="784" y="191"/>
                    </a:lnTo>
                    <a:lnTo>
                      <a:pt x="771" y="195"/>
                    </a:lnTo>
                    <a:lnTo>
                      <a:pt x="760" y="200"/>
                    </a:lnTo>
                    <a:lnTo>
                      <a:pt x="751" y="206"/>
                    </a:lnTo>
                    <a:lnTo>
                      <a:pt x="731" y="174"/>
                    </a:lnTo>
                    <a:lnTo>
                      <a:pt x="743" y="166"/>
                    </a:lnTo>
                    <a:lnTo>
                      <a:pt x="755" y="161"/>
                    </a:lnTo>
                    <a:lnTo>
                      <a:pt x="769" y="156"/>
                    </a:lnTo>
                    <a:lnTo>
                      <a:pt x="784" y="152"/>
                    </a:lnTo>
                    <a:lnTo>
                      <a:pt x="820" y="144"/>
                    </a:lnTo>
                    <a:lnTo>
                      <a:pt x="863" y="135"/>
                    </a:lnTo>
                    <a:lnTo>
                      <a:pt x="871" y="172"/>
                    </a:lnTo>
                    <a:close/>
                    <a:moveTo>
                      <a:pt x="751" y="206"/>
                    </a:moveTo>
                    <a:lnTo>
                      <a:pt x="743" y="211"/>
                    </a:lnTo>
                    <a:lnTo>
                      <a:pt x="734" y="218"/>
                    </a:lnTo>
                    <a:lnTo>
                      <a:pt x="726" y="227"/>
                    </a:lnTo>
                    <a:lnTo>
                      <a:pt x="718" y="236"/>
                    </a:lnTo>
                    <a:lnTo>
                      <a:pt x="711" y="248"/>
                    </a:lnTo>
                    <a:lnTo>
                      <a:pt x="702" y="261"/>
                    </a:lnTo>
                    <a:lnTo>
                      <a:pt x="693" y="278"/>
                    </a:lnTo>
                    <a:lnTo>
                      <a:pt x="684" y="295"/>
                    </a:lnTo>
                    <a:lnTo>
                      <a:pt x="651" y="278"/>
                    </a:lnTo>
                    <a:lnTo>
                      <a:pt x="661" y="258"/>
                    </a:lnTo>
                    <a:lnTo>
                      <a:pt x="671" y="240"/>
                    </a:lnTo>
                    <a:lnTo>
                      <a:pt x="681" y="224"/>
                    </a:lnTo>
                    <a:lnTo>
                      <a:pt x="690" y="211"/>
                    </a:lnTo>
                    <a:lnTo>
                      <a:pt x="700" y="199"/>
                    </a:lnTo>
                    <a:lnTo>
                      <a:pt x="710" y="189"/>
                    </a:lnTo>
                    <a:lnTo>
                      <a:pt x="720" y="181"/>
                    </a:lnTo>
                    <a:lnTo>
                      <a:pt x="731" y="174"/>
                    </a:lnTo>
                    <a:lnTo>
                      <a:pt x="751" y="206"/>
                    </a:lnTo>
                    <a:close/>
                    <a:moveTo>
                      <a:pt x="684" y="295"/>
                    </a:moveTo>
                    <a:lnTo>
                      <a:pt x="685" y="293"/>
                    </a:lnTo>
                    <a:lnTo>
                      <a:pt x="684" y="295"/>
                    </a:lnTo>
                    <a:lnTo>
                      <a:pt x="667" y="286"/>
                    </a:lnTo>
                    <a:lnTo>
                      <a:pt x="684" y="295"/>
                    </a:lnTo>
                    <a:close/>
                    <a:moveTo>
                      <a:pt x="684" y="295"/>
                    </a:moveTo>
                    <a:lnTo>
                      <a:pt x="675" y="311"/>
                    </a:lnTo>
                    <a:lnTo>
                      <a:pt x="666" y="325"/>
                    </a:lnTo>
                    <a:lnTo>
                      <a:pt x="657" y="336"/>
                    </a:lnTo>
                    <a:lnTo>
                      <a:pt x="648" y="345"/>
                    </a:lnTo>
                    <a:lnTo>
                      <a:pt x="639" y="353"/>
                    </a:lnTo>
                    <a:lnTo>
                      <a:pt x="630" y="358"/>
                    </a:lnTo>
                    <a:lnTo>
                      <a:pt x="621" y="362"/>
                    </a:lnTo>
                    <a:lnTo>
                      <a:pt x="612" y="364"/>
                    </a:lnTo>
                    <a:lnTo>
                      <a:pt x="603" y="365"/>
                    </a:lnTo>
                    <a:lnTo>
                      <a:pt x="593" y="365"/>
                    </a:lnTo>
                    <a:lnTo>
                      <a:pt x="584" y="364"/>
                    </a:lnTo>
                    <a:lnTo>
                      <a:pt x="575" y="362"/>
                    </a:lnTo>
                    <a:lnTo>
                      <a:pt x="554" y="356"/>
                    </a:lnTo>
                    <a:lnTo>
                      <a:pt x="534" y="349"/>
                    </a:lnTo>
                    <a:lnTo>
                      <a:pt x="547" y="314"/>
                    </a:lnTo>
                    <a:lnTo>
                      <a:pt x="561" y="319"/>
                    </a:lnTo>
                    <a:lnTo>
                      <a:pt x="575" y="323"/>
                    </a:lnTo>
                    <a:lnTo>
                      <a:pt x="582" y="324"/>
                    </a:lnTo>
                    <a:lnTo>
                      <a:pt x="588" y="325"/>
                    </a:lnTo>
                    <a:lnTo>
                      <a:pt x="595" y="325"/>
                    </a:lnTo>
                    <a:lnTo>
                      <a:pt x="601" y="325"/>
                    </a:lnTo>
                    <a:lnTo>
                      <a:pt x="608" y="323"/>
                    </a:lnTo>
                    <a:lnTo>
                      <a:pt x="614" y="320"/>
                    </a:lnTo>
                    <a:lnTo>
                      <a:pt x="620" y="317"/>
                    </a:lnTo>
                    <a:lnTo>
                      <a:pt x="626" y="312"/>
                    </a:lnTo>
                    <a:lnTo>
                      <a:pt x="632" y="305"/>
                    </a:lnTo>
                    <a:lnTo>
                      <a:pt x="639" y="297"/>
                    </a:lnTo>
                    <a:lnTo>
                      <a:pt x="645" y="288"/>
                    </a:lnTo>
                    <a:lnTo>
                      <a:pt x="651" y="278"/>
                    </a:lnTo>
                    <a:lnTo>
                      <a:pt x="684" y="295"/>
                    </a:lnTo>
                    <a:close/>
                    <a:moveTo>
                      <a:pt x="534" y="349"/>
                    </a:moveTo>
                    <a:lnTo>
                      <a:pt x="518" y="343"/>
                    </a:lnTo>
                    <a:lnTo>
                      <a:pt x="502" y="337"/>
                    </a:lnTo>
                    <a:lnTo>
                      <a:pt x="484" y="333"/>
                    </a:lnTo>
                    <a:lnTo>
                      <a:pt x="467" y="331"/>
                    </a:lnTo>
                    <a:lnTo>
                      <a:pt x="470" y="293"/>
                    </a:lnTo>
                    <a:lnTo>
                      <a:pt x="480" y="294"/>
                    </a:lnTo>
                    <a:lnTo>
                      <a:pt x="490" y="296"/>
                    </a:lnTo>
                    <a:lnTo>
                      <a:pt x="501" y="298"/>
                    </a:lnTo>
                    <a:lnTo>
                      <a:pt x="510" y="301"/>
                    </a:lnTo>
                    <a:lnTo>
                      <a:pt x="529" y="307"/>
                    </a:lnTo>
                    <a:lnTo>
                      <a:pt x="547" y="314"/>
                    </a:lnTo>
                    <a:lnTo>
                      <a:pt x="534" y="349"/>
                    </a:lnTo>
                    <a:close/>
                    <a:moveTo>
                      <a:pt x="469" y="293"/>
                    </a:moveTo>
                    <a:lnTo>
                      <a:pt x="470" y="293"/>
                    </a:lnTo>
                    <a:lnTo>
                      <a:pt x="468" y="312"/>
                    </a:lnTo>
                    <a:lnTo>
                      <a:pt x="469" y="293"/>
                    </a:lnTo>
                    <a:close/>
                    <a:moveTo>
                      <a:pt x="467" y="331"/>
                    </a:moveTo>
                    <a:lnTo>
                      <a:pt x="455" y="331"/>
                    </a:lnTo>
                    <a:lnTo>
                      <a:pt x="445" y="331"/>
                    </a:lnTo>
                    <a:lnTo>
                      <a:pt x="435" y="332"/>
                    </a:lnTo>
                    <a:lnTo>
                      <a:pt x="425" y="334"/>
                    </a:lnTo>
                    <a:lnTo>
                      <a:pt x="409" y="338"/>
                    </a:lnTo>
                    <a:lnTo>
                      <a:pt x="392" y="342"/>
                    </a:lnTo>
                    <a:lnTo>
                      <a:pt x="382" y="306"/>
                    </a:lnTo>
                    <a:lnTo>
                      <a:pt x="400" y="301"/>
                    </a:lnTo>
                    <a:lnTo>
                      <a:pt x="419" y="296"/>
                    </a:lnTo>
                    <a:lnTo>
                      <a:pt x="431" y="295"/>
                    </a:lnTo>
                    <a:lnTo>
                      <a:pt x="442" y="294"/>
                    </a:lnTo>
                    <a:lnTo>
                      <a:pt x="455" y="293"/>
                    </a:lnTo>
                    <a:lnTo>
                      <a:pt x="469" y="293"/>
                    </a:lnTo>
                    <a:lnTo>
                      <a:pt x="467" y="331"/>
                    </a:lnTo>
                    <a:close/>
                    <a:moveTo>
                      <a:pt x="392" y="342"/>
                    </a:moveTo>
                    <a:lnTo>
                      <a:pt x="379" y="347"/>
                    </a:lnTo>
                    <a:lnTo>
                      <a:pt x="365" y="351"/>
                    </a:lnTo>
                    <a:lnTo>
                      <a:pt x="350" y="353"/>
                    </a:lnTo>
                    <a:lnTo>
                      <a:pt x="335" y="354"/>
                    </a:lnTo>
                    <a:lnTo>
                      <a:pt x="318" y="354"/>
                    </a:lnTo>
                    <a:lnTo>
                      <a:pt x="300" y="351"/>
                    </a:lnTo>
                    <a:lnTo>
                      <a:pt x="290" y="349"/>
                    </a:lnTo>
                    <a:lnTo>
                      <a:pt x="278" y="346"/>
                    </a:lnTo>
                    <a:lnTo>
                      <a:pt x="267" y="341"/>
                    </a:lnTo>
                    <a:lnTo>
                      <a:pt x="255" y="337"/>
                    </a:lnTo>
                    <a:lnTo>
                      <a:pt x="268" y="302"/>
                    </a:lnTo>
                    <a:lnTo>
                      <a:pt x="287" y="308"/>
                    </a:lnTo>
                    <a:lnTo>
                      <a:pt x="305" y="314"/>
                    </a:lnTo>
                    <a:lnTo>
                      <a:pt x="320" y="316"/>
                    </a:lnTo>
                    <a:lnTo>
                      <a:pt x="335" y="316"/>
                    </a:lnTo>
                    <a:lnTo>
                      <a:pt x="347" y="315"/>
                    </a:lnTo>
                    <a:lnTo>
                      <a:pt x="360" y="313"/>
                    </a:lnTo>
                    <a:lnTo>
                      <a:pt x="371" y="310"/>
                    </a:lnTo>
                    <a:lnTo>
                      <a:pt x="382" y="306"/>
                    </a:lnTo>
                    <a:lnTo>
                      <a:pt x="392" y="342"/>
                    </a:lnTo>
                    <a:close/>
                    <a:moveTo>
                      <a:pt x="267" y="301"/>
                    </a:moveTo>
                    <a:lnTo>
                      <a:pt x="268" y="302"/>
                    </a:lnTo>
                    <a:lnTo>
                      <a:pt x="261" y="320"/>
                    </a:lnTo>
                    <a:lnTo>
                      <a:pt x="267" y="301"/>
                    </a:lnTo>
                    <a:close/>
                    <a:moveTo>
                      <a:pt x="255" y="337"/>
                    </a:moveTo>
                    <a:lnTo>
                      <a:pt x="228" y="327"/>
                    </a:lnTo>
                    <a:lnTo>
                      <a:pt x="204" y="317"/>
                    </a:lnTo>
                    <a:lnTo>
                      <a:pt x="185" y="306"/>
                    </a:lnTo>
                    <a:lnTo>
                      <a:pt x="167" y="296"/>
                    </a:lnTo>
                    <a:lnTo>
                      <a:pt x="152" y="287"/>
                    </a:lnTo>
                    <a:lnTo>
                      <a:pt x="137" y="277"/>
                    </a:lnTo>
                    <a:lnTo>
                      <a:pt x="123" y="265"/>
                    </a:lnTo>
                    <a:lnTo>
                      <a:pt x="108" y="254"/>
                    </a:lnTo>
                    <a:lnTo>
                      <a:pt x="132" y="224"/>
                    </a:lnTo>
                    <a:lnTo>
                      <a:pt x="145" y="235"/>
                    </a:lnTo>
                    <a:lnTo>
                      <a:pt x="159" y="246"/>
                    </a:lnTo>
                    <a:lnTo>
                      <a:pt x="172" y="255"/>
                    </a:lnTo>
                    <a:lnTo>
                      <a:pt x="187" y="264"/>
                    </a:lnTo>
                    <a:lnTo>
                      <a:pt x="202" y="273"/>
                    </a:lnTo>
                    <a:lnTo>
                      <a:pt x="221" y="283"/>
                    </a:lnTo>
                    <a:lnTo>
                      <a:pt x="242" y="292"/>
                    </a:lnTo>
                    <a:lnTo>
                      <a:pt x="267" y="301"/>
                    </a:lnTo>
                    <a:lnTo>
                      <a:pt x="255" y="337"/>
                    </a:lnTo>
                    <a:close/>
                    <a:moveTo>
                      <a:pt x="108" y="254"/>
                    </a:moveTo>
                    <a:lnTo>
                      <a:pt x="98" y="246"/>
                    </a:lnTo>
                    <a:lnTo>
                      <a:pt x="89" y="237"/>
                    </a:lnTo>
                    <a:lnTo>
                      <a:pt x="77" y="229"/>
                    </a:lnTo>
                    <a:lnTo>
                      <a:pt x="65" y="220"/>
                    </a:lnTo>
                    <a:lnTo>
                      <a:pt x="87" y="190"/>
                    </a:lnTo>
                    <a:lnTo>
                      <a:pt x="100" y="199"/>
                    </a:lnTo>
                    <a:lnTo>
                      <a:pt x="111" y="208"/>
                    </a:lnTo>
                    <a:lnTo>
                      <a:pt x="122" y="216"/>
                    </a:lnTo>
                    <a:lnTo>
                      <a:pt x="132" y="224"/>
                    </a:lnTo>
                    <a:lnTo>
                      <a:pt x="108" y="254"/>
                    </a:lnTo>
                    <a:close/>
                    <a:moveTo>
                      <a:pt x="65" y="220"/>
                    </a:moveTo>
                    <a:lnTo>
                      <a:pt x="46" y="206"/>
                    </a:lnTo>
                    <a:lnTo>
                      <a:pt x="30" y="191"/>
                    </a:lnTo>
                    <a:lnTo>
                      <a:pt x="23" y="184"/>
                    </a:lnTo>
                    <a:lnTo>
                      <a:pt x="18" y="177"/>
                    </a:lnTo>
                    <a:lnTo>
                      <a:pt x="13" y="171"/>
                    </a:lnTo>
                    <a:lnTo>
                      <a:pt x="9" y="164"/>
                    </a:lnTo>
                    <a:lnTo>
                      <a:pt x="41" y="146"/>
                    </a:lnTo>
                    <a:lnTo>
                      <a:pt x="48" y="155"/>
                    </a:lnTo>
                    <a:lnTo>
                      <a:pt x="58" y="165"/>
                    </a:lnTo>
                    <a:lnTo>
                      <a:pt x="71" y="177"/>
                    </a:lnTo>
                    <a:lnTo>
                      <a:pt x="87" y="190"/>
                    </a:lnTo>
                    <a:lnTo>
                      <a:pt x="65" y="220"/>
                    </a:lnTo>
                    <a:close/>
                    <a:moveTo>
                      <a:pt x="9" y="164"/>
                    </a:moveTo>
                    <a:lnTo>
                      <a:pt x="4" y="156"/>
                    </a:lnTo>
                    <a:lnTo>
                      <a:pt x="1" y="148"/>
                    </a:lnTo>
                    <a:lnTo>
                      <a:pt x="0" y="140"/>
                    </a:lnTo>
                    <a:lnTo>
                      <a:pt x="0" y="131"/>
                    </a:lnTo>
                    <a:lnTo>
                      <a:pt x="38" y="137"/>
                    </a:lnTo>
                    <a:lnTo>
                      <a:pt x="38" y="140"/>
                    </a:lnTo>
                    <a:lnTo>
                      <a:pt x="41" y="146"/>
                    </a:lnTo>
                    <a:lnTo>
                      <a:pt x="9" y="164"/>
                    </a:lnTo>
                    <a:close/>
                    <a:moveTo>
                      <a:pt x="0" y="131"/>
                    </a:moveTo>
                    <a:lnTo>
                      <a:pt x="2" y="123"/>
                    </a:lnTo>
                    <a:lnTo>
                      <a:pt x="6" y="116"/>
                    </a:lnTo>
                    <a:lnTo>
                      <a:pt x="13" y="109"/>
                    </a:lnTo>
                    <a:lnTo>
                      <a:pt x="20" y="104"/>
                    </a:lnTo>
                    <a:lnTo>
                      <a:pt x="40" y="135"/>
                    </a:lnTo>
                    <a:lnTo>
                      <a:pt x="38" y="136"/>
                    </a:lnTo>
                    <a:lnTo>
                      <a:pt x="38" y="137"/>
                    </a:lnTo>
                    <a:lnTo>
                      <a:pt x="0" y="131"/>
                    </a:lnTo>
                    <a:close/>
                    <a:moveTo>
                      <a:pt x="20" y="104"/>
                    </a:moveTo>
                    <a:lnTo>
                      <a:pt x="28" y="98"/>
                    </a:lnTo>
                    <a:lnTo>
                      <a:pt x="38" y="95"/>
                    </a:lnTo>
                    <a:lnTo>
                      <a:pt x="50" y="92"/>
                    </a:lnTo>
                    <a:lnTo>
                      <a:pt x="63" y="90"/>
                    </a:lnTo>
                    <a:lnTo>
                      <a:pt x="67" y="127"/>
                    </a:lnTo>
                    <a:lnTo>
                      <a:pt x="58" y="128"/>
                    </a:lnTo>
                    <a:lnTo>
                      <a:pt x="51" y="130"/>
                    </a:lnTo>
                    <a:lnTo>
                      <a:pt x="45" y="132"/>
                    </a:lnTo>
                    <a:lnTo>
                      <a:pt x="40" y="135"/>
                    </a:lnTo>
                    <a:lnTo>
                      <a:pt x="20" y="104"/>
                    </a:lnTo>
                    <a:close/>
                    <a:moveTo>
                      <a:pt x="67" y="127"/>
                    </a:moveTo>
                    <a:lnTo>
                      <a:pt x="68" y="127"/>
                    </a:lnTo>
                    <a:lnTo>
                      <a:pt x="67" y="127"/>
                    </a:lnTo>
                    <a:lnTo>
                      <a:pt x="65" y="109"/>
                    </a:lnTo>
                    <a:lnTo>
                      <a:pt x="67" y="127"/>
                    </a:lnTo>
                    <a:close/>
                    <a:moveTo>
                      <a:pt x="63" y="90"/>
                    </a:moveTo>
                    <a:lnTo>
                      <a:pt x="82" y="89"/>
                    </a:lnTo>
                    <a:lnTo>
                      <a:pt x="102" y="88"/>
                    </a:lnTo>
                    <a:lnTo>
                      <a:pt x="125" y="89"/>
                    </a:lnTo>
                    <a:lnTo>
                      <a:pt x="150" y="90"/>
                    </a:lnTo>
                    <a:lnTo>
                      <a:pt x="147" y="127"/>
                    </a:lnTo>
                    <a:lnTo>
                      <a:pt x="125" y="127"/>
                    </a:lnTo>
                    <a:lnTo>
                      <a:pt x="103" y="126"/>
                    </a:lnTo>
                    <a:lnTo>
                      <a:pt x="84" y="126"/>
                    </a:lnTo>
                    <a:lnTo>
                      <a:pt x="67" y="127"/>
                    </a:lnTo>
                    <a:lnTo>
                      <a:pt x="63" y="90"/>
                    </a:lnTo>
                    <a:close/>
                    <a:moveTo>
                      <a:pt x="150" y="90"/>
                    </a:moveTo>
                    <a:lnTo>
                      <a:pt x="173" y="91"/>
                    </a:lnTo>
                    <a:lnTo>
                      <a:pt x="197" y="92"/>
                    </a:lnTo>
                    <a:lnTo>
                      <a:pt x="221" y="92"/>
                    </a:lnTo>
                    <a:lnTo>
                      <a:pt x="243" y="91"/>
                    </a:lnTo>
                    <a:lnTo>
                      <a:pt x="266" y="89"/>
                    </a:lnTo>
                    <a:lnTo>
                      <a:pt x="285" y="86"/>
                    </a:lnTo>
                    <a:lnTo>
                      <a:pt x="295" y="84"/>
                    </a:lnTo>
                    <a:lnTo>
                      <a:pt x="303" y="81"/>
                    </a:lnTo>
                    <a:lnTo>
                      <a:pt x="310" y="78"/>
                    </a:lnTo>
                    <a:lnTo>
                      <a:pt x="317" y="75"/>
                    </a:lnTo>
                    <a:lnTo>
                      <a:pt x="337" y="107"/>
                    </a:lnTo>
                    <a:lnTo>
                      <a:pt x="329" y="111"/>
                    </a:lnTo>
                    <a:lnTo>
                      <a:pt x="319" y="115"/>
                    </a:lnTo>
                    <a:lnTo>
                      <a:pt x="309" y="119"/>
                    </a:lnTo>
                    <a:lnTo>
                      <a:pt x="299" y="122"/>
                    </a:lnTo>
                    <a:lnTo>
                      <a:pt x="275" y="126"/>
                    </a:lnTo>
                    <a:lnTo>
                      <a:pt x="251" y="128"/>
                    </a:lnTo>
                    <a:lnTo>
                      <a:pt x="226" y="129"/>
                    </a:lnTo>
                    <a:lnTo>
                      <a:pt x="199" y="129"/>
                    </a:lnTo>
                    <a:lnTo>
                      <a:pt x="173" y="128"/>
                    </a:lnTo>
                    <a:lnTo>
                      <a:pt x="147" y="127"/>
                    </a:lnTo>
                    <a:lnTo>
                      <a:pt x="150" y="90"/>
                    </a:lnTo>
                    <a:close/>
                    <a:moveTo>
                      <a:pt x="339" y="106"/>
                    </a:moveTo>
                    <a:lnTo>
                      <a:pt x="338" y="106"/>
                    </a:lnTo>
                    <a:lnTo>
                      <a:pt x="337" y="107"/>
                    </a:lnTo>
                    <a:lnTo>
                      <a:pt x="328" y="90"/>
                    </a:lnTo>
                    <a:lnTo>
                      <a:pt x="339" y="106"/>
                    </a:lnTo>
                    <a:close/>
                    <a:moveTo>
                      <a:pt x="316" y="75"/>
                    </a:moveTo>
                    <a:lnTo>
                      <a:pt x="325" y="70"/>
                    </a:lnTo>
                    <a:lnTo>
                      <a:pt x="333" y="62"/>
                    </a:lnTo>
                    <a:lnTo>
                      <a:pt x="355" y="92"/>
                    </a:lnTo>
                    <a:lnTo>
                      <a:pt x="347" y="98"/>
                    </a:lnTo>
                    <a:lnTo>
                      <a:pt x="339" y="106"/>
                    </a:lnTo>
                    <a:lnTo>
                      <a:pt x="316" y="75"/>
                    </a:lnTo>
                    <a:close/>
                    <a:moveTo>
                      <a:pt x="333" y="62"/>
                    </a:moveTo>
                    <a:lnTo>
                      <a:pt x="353" y="47"/>
                    </a:lnTo>
                    <a:lnTo>
                      <a:pt x="375" y="33"/>
                    </a:lnTo>
                    <a:lnTo>
                      <a:pt x="386" y="25"/>
                    </a:lnTo>
                    <a:lnTo>
                      <a:pt x="398" y="19"/>
                    </a:lnTo>
                    <a:lnTo>
                      <a:pt x="409" y="13"/>
                    </a:lnTo>
                    <a:lnTo>
                      <a:pt x="421" y="9"/>
                    </a:lnTo>
                    <a:lnTo>
                      <a:pt x="433" y="5"/>
                    </a:lnTo>
                    <a:lnTo>
                      <a:pt x="445" y="2"/>
                    </a:lnTo>
                    <a:lnTo>
                      <a:pt x="458" y="1"/>
                    </a:lnTo>
                    <a:lnTo>
                      <a:pt x="471" y="0"/>
                    </a:lnTo>
                    <a:lnTo>
                      <a:pt x="485" y="1"/>
                    </a:lnTo>
                    <a:lnTo>
                      <a:pt x="499" y="4"/>
                    </a:lnTo>
                    <a:lnTo>
                      <a:pt x="513" y="8"/>
                    </a:lnTo>
                    <a:lnTo>
                      <a:pt x="527" y="14"/>
                    </a:lnTo>
                    <a:lnTo>
                      <a:pt x="512" y="48"/>
                    </a:lnTo>
                    <a:lnTo>
                      <a:pt x="501" y="44"/>
                    </a:lnTo>
                    <a:lnTo>
                      <a:pt x="489" y="41"/>
                    </a:lnTo>
                    <a:lnTo>
                      <a:pt x="479" y="39"/>
                    </a:lnTo>
                    <a:lnTo>
                      <a:pt x="469" y="39"/>
                    </a:lnTo>
                    <a:lnTo>
                      <a:pt x="458" y="39"/>
                    </a:lnTo>
                    <a:lnTo>
                      <a:pt x="448" y="41"/>
                    </a:lnTo>
                    <a:lnTo>
                      <a:pt x="439" y="43"/>
                    </a:lnTo>
                    <a:lnTo>
                      <a:pt x="429" y="47"/>
                    </a:lnTo>
                    <a:lnTo>
                      <a:pt x="419" y="51"/>
                    </a:lnTo>
                    <a:lnTo>
                      <a:pt x="410" y="56"/>
                    </a:lnTo>
                    <a:lnTo>
                      <a:pt x="401" y="61"/>
                    </a:lnTo>
                    <a:lnTo>
                      <a:pt x="391" y="67"/>
                    </a:lnTo>
                    <a:lnTo>
                      <a:pt x="373" y="80"/>
                    </a:lnTo>
                    <a:lnTo>
                      <a:pt x="355" y="92"/>
                    </a:lnTo>
                    <a:lnTo>
                      <a:pt x="333" y="62"/>
                    </a:lnTo>
                    <a:close/>
                    <a:moveTo>
                      <a:pt x="527" y="14"/>
                    </a:moveTo>
                    <a:lnTo>
                      <a:pt x="551" y="26"/>
                    </a:lnTo>
                    <a:lnTo>
                      <a:pt x="575" y="41"/>
                    </a:lnTo>
                    <a:lnTo>
                      <a:pt x="596" y="56"/>
                    </a:lnTo>
                    <a:lnTo>
                      <a:pt x="617" y="71"/>
                    </a:lnTo>
                    <a:lnTo>
                      <a:pt x="595" y="102"/>
                    </a:lnTo>
                    <a:lnTo>
                      <a:pt x="576" y="87"/>
                    </a:lnTo>
                    <a:lnTo>
                      <a:pt x="555" y="73"/>
                    </a:lnTo>
                    <a:lnTo>
                      <a:pt x="534" y="59"/>
                    </a:lnTo>
                    <a:lnTo>
                      <a:pt x="512" y="48"/>
                    </a:lnTo>
                    <a:lnTo>
                      <a:pt x="527" y="14"/>
                    </a:lnTo>
                    <a:close/>
                    <a:moveTo>
                      <a:pt x="617" y="71"/>
                    </a:moveTo>
                    <a:lnTo>
                      <a:pt x="645" y="90"/>
                    </a:lnTo>
                    <a:lnTo>
                      <a:pt x="671" y="108"/>
                    </a:lnTo>
                    <a:lnTo>
                      <a:pt x="684" y="114"/>
                    </a:lnTo>
                    <a:lnTo>
                      <a:pt x="696" y="119"/>
                    </a:lnTo>
                    <a:lnTo>
                      <a:pt x="708" y="122"/>
                    </a:lnTo>
                    <a:lnTo>
                      <a:pt x="719" y="123"/>
                    </a:lnTo>
                    <a:lnTo>
                      <a:pt x="719" y="161"/>
                    </a:lnTo>
                    <a:lnTo>
                      <a:pt x="712" y="160"/>
                    </a:lnTo>
                    <a:lnTo>
                      <a:pt x="703" y="159"/>
                    </a:lnTo>
                    <a:lnTo>
                      <a:pt x="696" y="158"/>
                    </a:lnTo>
                    <a:lnTo>
                      <a:pt x="688" y="156"/>
                    </a:lnTo>
                    <a:lnTo>
                      <a:pt x="674" y="150"/>
                    </a:lnTo>
                    <a:lnTo>
                      <a:pt x="658" y="143"/>
                    </a:lnTo>
                    <a:lnTo>
                      <a:pt x="643" y="135"/>
                    </a:lnTo>
                    <a:lnTo>
                      <a:pt x="627" y="124"/>
                    </a:lnTo>
                    <a:lnTo>
                      <a:pt x="612" y="113"/>
                    </a:lnTo>
                    <a:lnTo>
                      <a:pt x="595" y="102"/>
                    </a:lnTo>
                    <a:lnTo>
                      <a:pt x="617" y="71"/>
                    </a:lnTo>
                    <a:close/>
                    <a:moveTo>
                      <a:pt x="719" y="123"/>
                    </a:moveTo>
                    <a:lnTo>
                      <a:pt x="750" y="123"/>
                    </a:lnTo>
                    <a:lnTo>
                      <a:pt x="786" y="124"/>
                    </a:lnTo>
                    <a:lnTo>
                      <a:pt x="822" y="126"/>
                    </a:lnTo>
                    <a:lnTo>
                      <a:pt x="852" y="128"/>
                    </a:lnTo>
                    <a:lnTo>
                      <a:pt x="849" y="165"/>
                    </a:lnTo>
                    <a:lnTo>
                      <a:pt x="820" y="163"/>
                    </a:lnTo>
                    <a:lnTo>
                      <a:pt x="785" y="162"/>
                    </a:lnTo>
                    <a:lnTo>
                      <a:pt x="750" y="161"/>
                    </a:lnTo>
                    <a:lnTo>
                      <a:pt x="719" y="161"/>
                    </a:lnTo>
                    <a:lnTo>
                      <a:pt x="719" y="123"/>
                    </a:lnTo>
                    <a:close/>
                    <a:moveTo>
                      <a:pt x="852" y="128"/>
                    </a:moveTo>
                    <a:lnTo>
                      <a:pt x="863" y="129"/>
                    </a:lnTo>
                    <a:lnTo>
                      <a:pt x="871" y="130"/>
                    </a:lnTo>
                    <a:lnTo>
                      <a:pt x="863" y="167"/>
                    </a:lnTo>
                    <a:lnTo>
                      <a:pt x="857" y="166"/>
                    </a:lnTo>
                    <a:lnTo>
                      <a:pt x="849" y="165"/>
                    </a:lnTo>
                    <a:lnTo>
                      <a:pt x="852" y="128"/>
                    </a:lnTo>
                    <a:close/>
                    <a:moveTo>
                      <a:pt x="871" y="130"/>
                    </a:moveTo>
                    <a:lnTo>
                      <a:pt x="880" y="133"/>
                    </a:lnTo>
                    <a:lnTo>
                      <a:pt x="888" y="136"/>
                    </a:lnTo>
                    <a:lnTo>
                      <a:pt x="892" y="140"/>
                    </a:lnTo>
                    <a:lnTo>
                      <a:pt x="895" y="144"/>
                    </a:lnTo>
                    <a:lnTo>
                      <a:pt x="896" y="146"/>
                    </a:lnTo>
                    <a:lnTo>
                      <a:pt x="896" y="148"/>
                    </a:lnTo>
                    <a:lnTo>
                      <a:pt x="895" y="151"/>
                    </a:lnTo>
                    <a:lnTo>
                      <a:pt x="894" y="153"/>
                    </a:lnTo>
                    <a:lnTo>
                      <a:pt x="890" y="159"/>
                    </a:lnTo>
                    <a:lnTo>
                      <a:pt x="884" y="165"/>
                    </a:lnTo>
                    <a:lnTo>
                      <a:pt x="859" y="138"/>
                    </a:lnTo>
                    <a:lnTo>
                      <a:pt x="862" y="136"/>
                    </a:lnTo>
                    <a:lnTo>
                      <a:pt x="865" y="135"/>
                    </a:lnTo>
                    <a:lnTo>
                      <a:pt x="868" y="135"/>
                    </a:lnTo>
                    <a:lnTo>
                      <a:pt x="870" y="136"/>
                    </a:lnTo>
                    <a:lnTo>
                      <a:pt x="872" y="138"/>
                    </a:lnTo>
                    <a:lnTo>
                      <a:pt x="873" y="141"/>
                    </a:lnTo>
                    <a:lnTo>
                      <a:pt x="874" y="144"/>
                    </a:lnTo>
                    <a:lnTo>
                      <a:pt x="875" y="148"/>
                    </a:lnTo>
                    <a:lnTo>
                      <a:pt x="875" y="155"/>
                    </a:lnTo>
                    <a:lnTo>
                      <a:pt x="873" y="162"/>
                    </a:lnTo>
                    <a:lnTo>
                      <a:pt x="871" y="164"/>
                    </a:lnTo>
                    <a:lnTo>
                      <a:pt x="869" y="166"/>
                    </a:lnTo>
                    <a:lnTo>
                      <a:pt x="866" y="167"/>
                    </a:lnTo>
                    <a:lnTo>
                      <a:pt x="863" y="167"/>
                    </a:lnTo>
                    <a:lnTo>
                      <a:pt x="871" y="130"/>
                    </a:lnTo>
                    <a:close/>
                    <a:moveTo>
                      <a:pt x="859" y="138"/>
                    </a:moveTo>
                    <a:lnTo>
                      <a:pt x="871" y="152"/>
                    </a:lnTo>
                    <a:lnTo>
                      <a:pt x="859" y="138"/>
                    </a:lnTo>
                    <a:close/>
                    <a:moveTo>
                      <a:pt x="884" y="165"/>
                    </a:moveTo>
                    <a:lnTo>
                      <a:pt x="878" y="170"/>
                    </a:lnTo>
                    <a:lnTo>
                      <a:pt x="871" y="172"/>
                    </a:lnTo>
                    <a:lnTo>
                      <a:pt x="862" y="135"/>
                    </a:lnTo>
                    <a:lnTo>
                      <a:pt x="860" y="137"/>
                    </a:lnTo>
                    <a:lnTo>
                      <a:pt x="859" y="138"/>
                    </a:lnTo>
                    <a:lnTo>
                      <a:pt x="884" y="165"/>
                    </a:lnTo>
                    <a:close/>
                    <a:moveTo>
                      <a:pt x="871" y="172"/>
                    </a:moveTo>
                    <a:lnTo>
                      <a:pt x="872" y="172"/>
                    </a:lnTo>
                    <a:lnTo>
                      <a:pt x="871" y="172"/>
                    </a:lnTo>
                    <a:lnTo>
                      <a:pt x="867" y="153"/>
                    </a:lnTo>
                    <a:lnTo>
                      <a:pt x="871" y="17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07" name="Freeform 2327">
                <a:extLst>
                  <a:ext uri="{FF2B5EF4-FFF2-40B4-BE49-F238E27FC236}">
                    <a16:creationId xmlns:a16="http://schemas.microsoft.com/office/drawing/2014/main" id="{D873A433-F40C-404F-AC61-064918CDA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5" y="3358"/>
                <a:ext cx="38" cy="28"/>
              </a:xfrm>
              <a:custGeom>
                <a:avLst/>
                <a:gdLst>
                  <a:gd name="T0" fmla="*/ 2 w 573"/>
                  <a:gd name="T1" fmla="*/ 0 h 416"/>
                  <a:gd name="T2" fmla="*/ 2 w 573"/>
                  <a:gd name="T3" fmla="*/ 0 h 416"/>
                  <a:gd name="T4" fmla="*/ 2 w 573"/>
                  <a:gd name="T5" fmla="*/ 0 h 416"/>
                  <a:gd name="T6" fmla="*/ 2 w 573"/>
                  <a:gd name="T7" fmla="*/ 0 h 416"/>
                  <a:gd name="T8" fmla="*/ 2 w 573"/>
                  <a:gd name="T9" fmla="*/ 1 h 416"/>
                  <a:gd name="T10" fmla="*/ 2 w 573"/>
                  <a:gd name="T11" fmla="*/ 1 h 416"/>
                  <a:gd name="T12" fmla="*/ 2 w 573"/>
                  <a:gd name="T13" fmla="*/ 1 h 416"/>
                  <a:gd name="T14" fmla="*/ 2 w 573"/>
                  <a:gd name="T15" fmla="*/ 1 h 416"/>
                  <a:gd name="T16" fmla="*/ 3 w 573"/>
                  <a:gd name="T17" fmla="*/ 1 h 416"/>
                  <a:gd name="T18" fmla="*/ 3 w 573"/>
                  <a:gd name="T19" fmla="*/ 1 h 416"/>
                  <a:gd name="T20" fmla="*/ 3 w 573"/>
                  <a:gd name="T21" fmla="*/ 1 h 416"/>
                  <a:gd name="T22" fmla="*/ 2 w 573"/>
                  <a:gd name="T23" fmla="*/ 1 h 416"/>
                  <a:gd name="T24" fmla="*/ 2 w 573"/>
                  <a:gd name="T25" fmla="*/ 1 h 416"/>
                  <a:gd name="T26" fmla="*/ 2 w 573"/>
                  <a:gd name="T27" fmla="*/ 1 h 416"/>
                  <a:gd name="T28" fmla="*/ 2 w 573"/>
                  <a:gd name="T29" fmla="*/ 2 h 416"/>
                  <a:gd name="T30" fmla="*/ 2 w 573"/>
                  <a:gd name="T31" fmla="*/ 2 h 416"/>
                  <a:gd name="T32" fmla="*/ 2 w 573"/>
                  <a:gd name="T33" fmla="*/ 2 h 416"/>
                  <a:gd name="T34" fmla="*/ 2 w 573"/>
                  <a:gd name="T35" fmla="*/ 2 h 416"/>
                  <a:gd name="T36" fmla="*/ 2 w 573"/>
                  <a:gd name="T37" fmla="*/ 2 h 416"/>
                  <a:gd name="T38" fmla="*/ 2 w 573"/>
                  <a:gd name="T39" fmla="*/ 2 h 416"/>
                  <a:gd name="T40" fmla="*/ 1 w 573"/>
                  <a:gd name="T41" fmla="*/ 2 h 416"/>
                  <a:gd name="T42" fmla="*/ 1 w 573"/>
                  <a:gd name="T43" fmla="*/ 1 h 416"/>
                  <a:gd name="T44" fmla="*/ 1 w 573"/>
                  <a:gd name="T45" fmla="*/ 1 h 416"/>
                  <a:gd name="T46" fmla="*/ 1 w 573"/>
                  <a:gd name="T47" fmla="*/ 1 h 416"/>
                  <a:gd name="T48" fmla="*/ 1 w 573"/>
                  <a:gd name="T49" fmla="*/ 1 h 416"/>
                  <a:gd name="T50" fmla="*/ 1 w 573"/>
                  <a:gd name="T51" fmla="*/ 1 h 416"/>
                  <a:gd name="T52" fmla="*/ 0 w 573"/>
                  <a:gd name="T53" fmla="*/ 1 h 416"/>
                  <a:gd name="T54" fmla="*/ 0 w 573"/>
                  <a:gd name="T55" fmla="*/ 1 h 416"/>
                  <a:gd name="T56" fmla="*/ 0 w 573"/>
                  <a:gd name="T57" fmla="*/ 1 h 416"/>
                  <a:gd name="T58" fmla="*/ 0 w 573"/>
                  <a:gd name="T59" fmla="*/ 1 h 416"/>
                  <a:gd name="T60" fmla="*/ 0 w 573"/>
                  <a:gd name="T61" fmla="*/ 1 h 416"/>
                  <a:gd name="T62" fmla="*/ 0 w 573"/>
                  <a:gd name="T63" fmla="*/ 1 h 416"/>
                  <a:gd name="T64" fmla="*/ 0 w 573"/>
                  <a:gd name="T65" fmla="*/ 1 h 416"/>
                  <a:gd name="T66" fmla="*/ 0 w 573"/>
                  <a:gd name="T67" fmla="*/ 1 h 416"/>
                  <a:gd name="T68" fmla="*/ 0 w 573"/>
                  <a:gd name="T69" fmla="*/ 0 h 416"/>
                  <a:gd name="T70" fmla="*/ 0 w 573"/>
                  <a:gd name="T71" fmla="*/ 0 h 416"/>
                  <a:gd name="T72" fmla="*/ 0 w 573"/>
                  <a:gd name="T73" fmla="*/ 0 h 416"/>
                  <a:gd name="T74" fmla="*/ 0 w 573"/>
                  <a:gd name="T75" fmla="*/ 0 h 416"/>
                  <a:gd name="T76" fmla="*/ 0 w 573"/>
                  <a:gd name="T77" fmla="*/ 0 h 416"/>
                  <a:gd name="T78" fmla="*/ 0 w 573"/>
                  <a:gd name="T79" fmla="*/ 0 h 416"/>
                  <a:gd name="T80" fmla="*/ 1 w 573"/>
                  <a:gd name="T81" fmla="*/ 0 h 416"/>
                  <a:gd name="T82" fmla="*/ 1 w 573"/>
                  <a:gd name="T83" fmla="*/ 0 h 416"/>
                  <a:gd name="T84" fmla="*/ 2 w 573"/>
                  <a:gd name="T85" fmla="*/ 0 h 416"/>
                  <a:gd name="T86" fmla="*/ 2 w 573"/>
                  <a:gd name="T87" fmla="*/ 0 h 416"/>
                  <a:gd name="T88" fmla="*/ 2 w 573"/>
                  <a:gd name="T89" fmla="*/ 0 h 416"/>
                  <a:gd name="T90" fmla="*/ 2 w 573"/>
                  <a:gd name="T91" fmla="*/ 0 h 41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73" h="416">
                    <a:moveTo>
                      <a:pt x="455" y="42"/>
                    </a:moveTo>
                    <a:lnTo>
                      <a:pt x="453" y="52"/>
                    </a:lnTo>
                    <a:lnTo>
                      <a:pt x="450" y="60"/>
                    </a:lnTo>
                    <a:lnTo>
                      <a:pt x="446" y="67"/>
                    </a:lnTo>
                    <a:lnTo>
                      <a:pt x="441" y="73"/>
                    </a:lnTo>
                    <a:lnTo>
                      <a:pt x="430" y="85"/>
                    </a:lnTo>
                    <a:lnTo>
                      <a:pt x="421" y="95"/>
                    </a:lnTo>
                    <a:lnTo>
                      <a:pt x="418" y="99"/>
                    </a:lnTo>
                    <a:lnTo>
                      <a:pt x="417" y="104"/>
                    </a:lnTo>
                    <a:lnTo>
                      <a:pt x="417" y="106"/>
                    </a:lnTo>
                    <a:lnTo>
                      <a:pt x="417" y="108"/>
                    </a:lnTo>
                    <a:lnTo>
                      <a:pt x="418" y="111"/>
                    </a:lnTo>
                    <a:lnTo>
                      <a:pt x="420" y="113"/>
                    </a:lnTo>
                    <a:lnTo>
                      <a:pt x="425" y="119"/>
                    </a:lnTo>
                    <a:lnTo>
                      <a:pt x="434" y="125"/>
                    </a:lnTo>
                    <a:lnTo>
                      <a:pt x="446" y="131"/>
                    </a:lnTo>
                    <a:lnTo>
                      <a:pt x="462" y="138"/>
                    </a:lnTo>
                    <a:lnTo>
                      <a:pt x="480" y="145"/>
                    </a:lnTo>
                    <a:lnTo>
                      <a:pt x="496" y="153"/>
                    </a:lnTo>
                    <a:lnTo>
                      <a:pt x="512" y="161"/>
                    </a:lnTo>
                    <a:lnTo>
                      <a:pt x="526" y="169"/>
                    </a:lnTo>
                    <a:lnTo>
                      <a:pt x="538" y="177"/>
                    </a:lnTo>
                    <a:lnTo>
                      <a:pt x="549" y="186"/>
                    </a:lnTo>
                    <a:lnTo>
                      <a:pt x="558" y="195"/>
                    </a:lnTo>
                    <a:lnTo>
                      <a:pt x="565" y="204"/>
                    </a:lnTo>
                    <a:lnTo>
                      <a:pt x="568" y="209"/>
                    </a:lnTo>
                    <a:lnTo>
                      <a:pt x="570" y="214"/>
                    </a:lnTo>
                    <a:lnTo>
                      <a:pt x="571" y="220"/>
                    </a:lnTo>
                    <a:lnTo>
                      <a:pt x="572" y="224"/>
                    </a:lnTo>
                    <a:lnTo>
                      <a:pt x="573" y="229"/>
                    </a:lnTo>
                    <a:lnTo>
                      <a:pt x="573" y="234"/>
                    </a:lnTo>
                    <a:lnTo>
                      <a:pt x="572" y="240"/>
                    </a:lnTo>
                    <a:lnTo>
                      <a:pt x="570" y="245"/>
                    </a:lnTo>
                    <a:lnTo>
                      <a:pt x="568" y="250"/>
                    </a:lnTo>
                    <a:lnTo>
                      <a:pt x="565" y="256"/>
                    </a:lnTo>
                    <a:lnTo>
                      <a:pt x="562" y="262"/>
                    </a:lnTo>
                    <a:lnTo>
                      <a:pt x="558" y="267"/>
                    </a:lnTo>
                    <a:lnTo>
                      <a:pt x="547" y="278"/>
                    </a:lnTo>
                    <a:lnTo>
                      <a:pt x="532" y="290"/>
                    </a:lnTo>
                    <a:lnTo>
                      <a:pt x="518" y="303"/>
                    </a:lnTo>
                    <a:lnTo>
                      <a:pt x="506" y="315"/>
                    </a:lnTo>
                    <a:lnTo>
                      <a:pt x="496" y="328"/>
                    </a:lnTo>
                    <a:lnTo>
                      <a:pt x="488" y="340"/>
                    </a:lnTo>
                    <a:lnTo>
                      <a:pt x="475" y="364"/>
                    </a:lnTo>
                    <a:lnTo>
                      <a:pt x="464" y="384"/>
                    </a:lnTo>
                    <a:lnTo>
                      <a:pt x="459" y="393"/>
                    </a:lnTo>
                    <a:lnTo>
                      <a:pt x="454" y="401"/>
                    </a:lnTo>
                    <a:lnTo>
                      <a:pt x="448" y="407"/>
                    </a:lnTo>
                    <a:lnTo>
                      <a:pt x="442" y="412"/>
                    </a:lnTo>
                    <a:lnTo>
                      <a:pt x="437" y="413"/>
                    </a:lnTo>
                    <a:lnTo>
                      <a:pt x="433" y="414"/>
                    </a:lnTo>
                    <a:lnTo>
                      <a:pt x="429" y="415"/>
                    </a:lnTo>
                    <a:lnTo>
                      <a:pt x="424" y="416"/>
                    </a:lnTo>
                    <a:lnTo>
                      <a:pt x="413" y="415"/>
                    </a:lnTo>
                    <a:lnTo>
                      <a:pt x="399" y="412"/>
                    </a:lnTo>
                    <a:lnTo>
                      <a:pt x="392" y="410"/>
                    </a:lnTo>
                    <a:lnTo>
                      <a:pt x="386" y="408"/>
                    </a:lnTo>
                    <a:lnTo>
                      <a:pt x="380" y="405"/>
                    </a:lnTo>
                    <a:lnTo>
                      <a:pt x="374" y="402"/>
                    </a:lnTo>
                    <a:lnTo>
                      <a:pt x="363" y="393"/>
                    </a:lnTo>
                    <a:lnTo>
                      <a:pt x="353" y="385"/>
                    </a:lnTo>
                    <a:lnTo>
                      <a:pt x="335" y="366"/>
                    </a:lnTo>
                    <a:lnTo>
                      <a:pt x="316" y="344"/>
                    </a:lnTo>
                    <a:lnTo>
                      <a:pt x="305" y="334"/>
                    </a:lnTo>
                    <a:lnTo>
                      <a:pt x="293" y="323"/>
                    </a:lnTo>
                    <a:lnTo>
                      <a:pt x="279" y="314"/>
                    </a:lnTo>
                    <a:lnTo>
                      <a:pt x="263" y="306"/>
                    </a:lnTo>
                    <a:lnTo>
                      <a:pt x="255" y="303"/>
                    </a:lnTo>
                    <a:lnTo>
                      <a:pt x="246" y="300"/>
                    </a:lnTo>
                    <a:lnTo>
                      <a:pt x="236" y="297"/>
                    </a:lnTo>
                    <a:lnTo>
                      <a:pt x="225" y="295"/>
                    </a:lnTo>
                    <a:lnTo>
                      <a:pt x="213" y="293"/>
                    </a:lnTo>
                    <a:lnTo>
                      <a:pt x="201" y="292"/>
                    </a:lnTo>
                    <a:lnTo>
                      <a:pt x="188" y="291"/>
                    </a:lnTo>
                    <a:lnTo>
                      <a:pt x="174" y="290"/>
                    </a:lnTo>
                    <a:lnTo>
                      <a:pt x="160" y="290"/>
                    </a:lnTo>
                    <a:lnTo>
                      <a:pt x="147" y="288"/>
                    </a:lnTo>
                    <a:lnTo>
                      <a:pt x="137" y="287"/>
                    </a:lnTo>
                    <a:lnTo>
                      <a:pt x="127" y="286"/>
                    </a:lnTo>
                    <a:lnTo>
                      <a:pt x="118" y="284"/>
                    </a:lnTo>
                    <a:lnTo>
                      <a:pt x="110" y="281"/>
                    </a:lnTo>
                    <a:lnTo>
                      <a:pt x="104" y="279"/>
                    </a:lnTo>
                    <a:lnTo>
                      <a:pt x="99" y="275"/>
                    </a:lnTo>
                    <a:lnTo>
                      <a:pt x="94" y="272"/>
                    </a:lnTo>
                    <a:lnTo>
                      <a:pt x="91" y="268"/>
                    </a:lnTo>
                    <a:lnTo>
                      <a:pt x="87" y="265"/>
                    </a:lnTo>
                    <a:lnTo>
                      <a:pt x="85" y="260"/>
                    </a:lnTo>
                    <a:lnTo>
                      <a:pt x="83" y="256"/>
                    </a:lnTo>
                    <a:lnTo>
                      <a:pt x="83" y="251"/>
                    </a:lnTo>
                    <a:lnTo>
                      <a:pt x="82" y="246"/>
                    </a:lnTo>
                    <a:lnTo>
                      <a:pt x="82" y="241"/>
                    </a:lnTo>
                    <a:lnTo>
                      <a:pt x="85" y="222"/>
                    </a:lnTo>
                    <a:lnTo>
                      <a:pt x="90" y="201"/>
                    </a:lnTo>
                    <a:lnTo>
                      <a:pt x="91" y="192"/>
                    </a:lnTo>
                    <a:lnTo>
                      <a:pt x="92" y="182"/>
                    </a:lnTo>
                    <a:lnTo>
                      <a:pt x="91" y="178"/>
                    </a:lnTo>
                    <a:lnTo>
                      <a:pt x="90" y="175"/>
                    </a:lnTo>
                    <a:lnTo>
                      <a:pt x="87" y="171"/>
                    </a:lnTo>
                    <a:lnTo>
                      <a:pt x="85" y="168"/>
                    </a:lnTo>
                    <a:lnTo>
                      <a:pt x="70" y="155"/>
                    </a:lnTo>
                    <a:lnTo>
                      <a:pt x="49" y="137"/>
                    </a:lnTo>
                    <a:lnTo>
                      <a:pt x="39" y="128"/>
                    </a:lnTo>
                    <a:lnTo>
                      <a:pt x="30" y="118"/>
                    </a:lnTo>
                    <a:lnTo>
                      <a:pt x="21" y="107"/>
                    </a:lnTo>
                    <a:lnTo>
                      <a:pt x="12" y="96"/>
                    </a:lnTo>
                    <a:lnTo>
                      <a:pt x="6" y="86"/>
                    </a:lnTo>
                    <a:lnTo>
                      <a:pt x="1" y="75"/>
                    </a:lnTo>
                    <a:lnTo>
                      <a:pt x="0" y="70"/>
                    </a:lnTo>
                    <a:lnTo>
                      <a:pt x="0" y="66"/>
                    </a:lnTo>
                    <a:lnTo>
                      <a:pt x="0" y="61"/>
                    </a:lnTo>
                    <a:lnTo>
                      <a:pt x="1" y="56"/>
                    </a:lnTo>
                    <a:lnTo>
                      <a:pt x="3" y="52"/>
                    </a:lnTo>
                    <a:lnTo>
                      <a:pt x="5" y="48"/>
                    </a:lnTo>
                    <a:lnTo>
                      <a:pt x="9" y="44"/>
                    </a:lnTo>
                    <a:lnTo>
                      <a:pt x="14" y="39"/>
                    </a:lnTo>
                    <a:lnTo>
                      <a:pt x="20" y="36"/>
                    </a:lnTo>
                    <a:lnTo>
                      <a:pt x="27" y="33"/>
                    </a:lnTo>
                    <a:lnTo>
                      <a:pt x="35" y="30"/>
                    </a:lnTo>
                    <a:lnTo>
                      <a:pt x="44" y="28"/>
                    </a:lnTo>
                    <a:lnTo>
                      <a:pt x="68" y="23"/>
                    </a:lnTo>
                    <a:lnTo>
                      <a:pt x="95" y="18"/>
                    </a:lnTo>
                    <a:lnTo>
                      <a:pt x="125" y="14"/>
                    </a:lnTo>
                    <a:lnTo>
                      <a:pt x="156" y="10"/>
                    </a:lnTo>
                    <a:lnTo>
                      <a:pt x="190" y="6"/>
                    </a:lnTo>
                    <a:lnTo>
                      <a:pt x="225" y="3"/>
                    </a:lnTo>
                    <a:lnTo>
                      <a:pt x="259" y="1"/>
                    </a:lnTo>
                    <a:lnTo>
                      <a:pt x="294" y="0"/>
                    </a:lnTo>
                    <a:lnTo>
                      <a:pt x="326" y="0"/>
                    </a:lnTo>
                    <a:lnTo>
                      <a:pt x="357" y="1"/>
                    </a:lnTo>
                    <a:lnTo>
                      <a:pt x="385" y="4"/>
                    </a:lnTo>
                    <a:lnTo>
                      <a:pt x="410" y="9"/>
                    </a:lnTo>
                    <a:lnTo>
                      <a:pt x="420" y="11"/>
                    </a:lnTo>
                    <a:lnTo>
                      <a:pt x="429" y="14"/>
                    </a:lnTo>
                    <a:lnTo>
                      <a:pt x="437" y="18"/>
                    </a:lnTo>
                    <a:lnTo>
                      <a:pt x="444" y="22"/>
                    </a:lnTo>
                    <a:lnTo>
                      <a:pt x="449" y="26"/>
                    </a:lnTo>
                    <a:lnTo>
                      <a:pt x="453" y="31"/>
                    </a:lnTo>
                    <a:lnTo>
                      <a:pt x="455" y="36"/>
                    </a:lnTo>
                    <a:lnTo>
                      <a:pt x="455" y="42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08" name="Freeform 2328">
                <a:extLst>
                  <a:ext uri="{FF2B5EF4-FFF2-40B4-BE49-F238E27FC236}">
                    <a16:creationId xmlns:a16="http://schemas.microsoft.com/office/drawing/2014/main" id="{846ECD12-B1A0-4E5C-B6E7-BB9C785853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03" y="3357"/>
                <a:ext cx="42" cy="31"/>
              </a:xfrm>
              <a:custGeom>
                <a:avLst/>
                <a:gdLst>
                  <a:gd name="T0" fmla="*/ 2 w 633"/>
                  <a:gd name="T1" fmla="*/ 0 h 456"/>
                  <a:gd name="T2" fmla="*/ 2 w 633"/>
                  <a:gd name="T3" fmla="*/ 0 h 456"/>
                  <a:gd name="T4" fmla="*/ 2 w 633"/>
                  <a:gd name="T5" fmla="*/ 1 h 456"/>
                  <a:gd name="T6" fmla="*/ 2 w 633"/>
                  <a:gd name="T7" fmla="*/ 1 h 456"/>
                  <a:gd name="T8" fmla="*/ 2 w 633"/>
                  <a:gd name="T9" fmla="*/ 1 h 456"/>
                  <a:gd name="T10" fmla="*/ 2 w 633"/>
                  <a:gd name="T11" fmla="*/ 1 h 456"/>
                  <a:gd name="T12" fmla="*/ 2 w 633"/>
                  <a:gd name="T13" fmla="*/ 1 h 456"/>
                  <a:gd name="T14" fmla="*/ 2 w 633"/>
                  <a:gd name="T15" fmla="*/ 1 h 456"/>
                  <a:gd name="T16" fmla="*/ 2 w 633"/>
                  <a:gd name="T17" fmla="*/ 1 h 456"/>
                  <a:gd name="T18" fmla="*/ 2 w 633"/>
                  <a:gd name="T19" fmla="*/ 1 h 456"/>
                  <a:gd name="T20" fmla="*/ 3 w 633"/>
                  <a:gd name="T21" fmla="*/ 1 h 456"/>
                  <a:gd name="T22" fmla="*/ 3 w 633"/>
                  <a:gd name="T23" fmla="*/ 1 h 456"/>
                  <a:gd name="T24" fmla="*/ 3 w 633"/>
                  <a:gd name="T25" fmla="*/ 1 h 456"/>
                  <a:gd name="T26" fmla="*/ 3 w 633"/>
                  <a:gd name="T27" fmla="*/ 1 h 456"/>
                  <a:gd name="T28" fmla="*/ 3 w 633"/>
                  <a:gd name="T29" fmla="*/ 1 h 456"/>
                  <a:gd name="T30" fmla="*/ 3 w 633"/>
                  <a:gd name="T31" fmla="*/ 1 h 456"/>
                  <a:gd name="T32" fmla="*/ 3 w 633"/>
                  <a:gd name="T33" fmla="*/ 1 h 456"/>
                  <a:gd name="T34" fmla="*/ 2 w 633"/>
                  <a:gd name="T35" fmla="*/ 1 h 456"/>
                  <a:gd name="T36" fmla="*/ 2 w 633"/>
                  <a:gd name="T37" fmla="*/ 2 h 456"/>
                  <a:gd name="T38" fmla="*/ 2 w 633"/>
                  <a:gd name="T39" fmla="*/ 1 h 456"/>
                  <a:gd name="T40" fmla="*/ 2 w 633"/>
                  <a:gd name="T41" fmla="*/ 2 h 456"/>
                  <a:gd name="T42" fmla="*/ 2 w 633"/>
                  <a:gd name="T43" fmla="*/ 2 h 456"/>
                  <a:gd name="T44" fmla="*/ 2 w 633"/>
                  <a:gd name="T45" fmla="*/ 2 h 456"/>
                  <a:gd name="T46" fmla="*/ 2 w 633"/>
                  <a:gd name="T47" fmla="*/ 2 h 456"/>
                  <a:gd name="T48" fmla="*/ 2 w 633"/>
                  <a:gd name="T49" fmla="*/ 2 h 456"/>
                  <a:gd name="T50" fmla="*/ 2 w 633"/>
                  <a:gd name="T51" fmla="*/ 2 h 456"/>
                  <a:gd name="T52" fmla="*/ 2 w 633"/>
                  <a:gd name="T53" fmla="*/ 2 h 456"/>
                  <a:gd name="T54" fmla="*/ 2 w 633"/>
                  <a:gd name="T55" fmla="*/ 2 h 456"/>
                  <a:gd name="T56" fmla="*/ 1 w 633"/>
                  <a:gd name="T57" fmla="*/ 2 h 456"/>
                  <a:gd name="T58" fmla="*/ 1 w 633"/>
                  <a:gd name="T59" fmla="*/ 2 h 456"/>
                  <a:gd name="T60" fmla="*/ 1 w 633"/>
                  <a:gd name="T61" fmla="*/ 1 h 456"/>
                  <a:gd name="T62" fmla="*/ 1 w 633"/>
                  <a:gd name="T63" fmla="*/ 1 h 456"/>
                  <a:gd name="T64" fmla="*/ 2 w 633"/>
                  <a:gd name="T65" fmla="*/ 2 h 456"/>
                  <a:gd name="T66" fmla="*/ 1 w 633"/>
                  <a:gd name="T67" fmla="*/ 1 h 456"/>
                  <a:gd name="T68" fmla="*/ 1 w 633"/>
                  <a:gd name="T69" fmla="*/ 1 h 456"/>
                  <a:gd name="T70" fmla="*/ 0 w 633"/>
                  <a:gd name="T71" fmla="*/ 1 h 456"/>
                  <a:gd name="T72" fmla="*/ 1 w 633"/>
                  <a:gd name="T73" fmla="*/ 1 h 456"/>
                  <a:gd name="T74" fmla="*/ 0 w 633"/>
                  <a:gd name="T75" fmla="*/ 1 h 456"/>
                  <a:gd name="T76" fmla="*/ 1 w 633"/>
                  <a:gd name="T77" fmla="*/ 1 h 456"/>
                  <a:gd name="T78" fmla="*/ 0 w 633"/>
                  <a:gd name="T79" fmla="*/ 1 h 456"/>
                  <a:gd name="T80" fmla="*/ 1 w 633"/>
                  <a:gd name="T81" fmla="*/ 1 h 456"/>
                  <a:gd name="T82" fmla="*/ 1 w 633"/>
                  <a:gd name="T83" fmla="*/ 1 h 456"/>
                  <a:gd name="T84" fmla="*/ 1 w 633"/>
                  <a:gd name="T85" fmla="*/ 1 h 456"/>
                  <a:gd name="T86" fmla="*/ 1 w 633"/>
                  <a:gd name="T87" fmla="*/ 1 h 456"/>
                  <a:gd name="T88" fmla="*/ 0 w 633"/>
                  <a:gd name="T89" fmla="*/ 1 h 456"/>
                  <a:gd name="T90" fmla="*/ 0 w 633"/>
                  <a:gd name="T91" fmla="*/ 0 h 456"/>
                  <a:gd name="T92" fmla="*/ 1 w 633"/>
                  <a:gd name="T93" fmla="*/ 1 h 456"/>
                  <a:gd name="T94" fmla="*/ 0 w 633"/>
                  <a:gd name="T95" fmla="*/ 0 h 456"/>
                  <a:gd name="T96" fmla="*/ 0 w 633"/>
                  <a:gd name="T97" fmla="*/ 0 h 456"/>
                  <a:gd name="T98" fmla="*/ 0 w 633"/>
                  <a:gd name="T99" fmla="*/ 0 h 456"/>
                  <a:gd name="T100" fmla="*/ 0 w 633"/>
                  <a:gd name="T101" fmla="*/ 0 h 456"/>
                  <a:gd name="T102" fmla="*/ 0 w 633"/>
                  <a:gd name="T103" fmla="*/ 0 h 456"/>
                  <a:gd name="T104" fmla="*/ 0 w 633"/>
                  <a:gd name="T105" fmla="*/ 0 h 456"/>
                  <a:gd name="T106" fmla="*/ 1 w 633"/>
                  <a:gd name="T107" fmla="*/ 0 h 456"/>
                  <a:gd name="T108" fmla="*/ 2 w 633"/>
                  <a:gd name="T109" fmla="*/ 0 h 456"/>
                  <a:gd name="T110" fmla="*/ 2 w 633"/>
                  <a:gd name="T111" fmla="*/ 0 h 456"/>
                  <a:gd name="T112" fmla="*/ 2 w 633"/>
                  <a:gd name="T113" fmla="*/ 0 h 456"/>
                  <a:gd name="T114" fmla="*/ 2 w 633"/>
                  <a:gd name="T115" fmla="*/ 0 h 456"/>
                  <a:gd name="T116" fmla="*/ 1 w 633"/>
                  <a:gd name="T117" fmla="*/ 0 h 456"/>
                  <a:gd name="T118" fmla="*/ 1 w 633"/>
                  <a:gd name="T119" fmla="*/ 0 h 456"/>
                  <a:gd name="T120" fmla="*/ 2 w 633"/>
                  <a:gd name="T121" fmla="*/ 0 h 456"/>
                  <a:gd name="T122" fmla="*/ 2 w 633"/>
                  <a:gd name="T123" fmla="*/ 0 h 456"/>
                  <a:gd name="T124" fmla="*/ 2 w 633"/>
                  <a:gd name="T125" fmla="*/ 0 h 45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633" h="456">
                    <a:moveTo>
                      <a:pt x="515" y="64"/>
                    </a:moveTo>
                    <a:lnTo>
                      <a:pt x="513" y="73"/>
                    </a:lnTo>
                    <a:lnTo>
                      <a:pt x="510" y="81"/>
                    </a:lnTo>
                    <a:lnTo>
                      <a:pt x="507" y="89"/>
                    </a:lnTo>
                    <a:lnTo>
                      <a:pt x="503" y="95"/>
                    </a:lnTo>
                    <a:lnTo>
                      <a:pt x="494" y="108"/>
                    </a:lnTo>
                    <a:lnTo>
                      <a:pt x="485" y="118"/>
                    </a:lnTo>
                    <a:lnTo>
                      <a:pt x="458" y="91"/>
                    </a:lnTo>
                    <a:lnTo>
                      <a:pt x="464" y="85"/>
                    </a:lnTo>
                    <a:lnTo>
                      <a:pt x="470" y="78"/>
                    </a:lnTo>
                    <a:lnTo>
                      <a:pt x="472" y="74"/>
                    </a:lnTo>
                    <a:lnTo>
                      <a:pt x="474" y="70"/>
                    </a:lnTo>
                    <a:lnTo>
                      <a:pt x="476" y="66"/>
                    </a:lnTo>
                    <a:lnTo>
                      <a:pt x="476" y="61"/>
                    </a:lnTo>
                    <a:lnTo>
                      <a:pt x="515" y="64"/>
                    </a:lnTo>
                    <a:close/>
                    <a:moveTo>
                      <a:pt x="485" y="118"/>
                    </a:moveTo>
                    <a:lnTo>
                      <a:pt x="478" y="123"/>
                    </a:lnTo>
                    <a:lnTo>
                      <a:pt x="475" y="127"/>
                    </a:lnTo>
                    <a:lnTo>
                      <a:pt x="441" y="113"/>
                    </a:lnTo>
                    <a:lnTo>
                      <a:pt x="444" y="107"/>
                    </a:lnTo>
                    <a:lnTo>
                      <a:pt x="449" y="102"/>
                    </a:lnTo>
                    <a:lnTo>
                      <a:pt x="453" y="96"/>
                    </a:lnTo>
                    <a:lnTo>
                      <a:pt x="458" y="91"/>
                    </a:lnTo>
                    <a:lnTo>
                      <a:pt x="485" y="118"/>
                    </a:lnTo>
                    <a:close/>
                    <a:moveTo>
                      <a:pt x="441" y="113"/>
                    </a:moveTo>
                    <a:lnTo>
                      <a:pt x="449" y="94"/>
                    </a:lnTo>
                    <a:lnTo>
                      <a:pt x="441" y="113"/>
                    </a:lnTo>
                    <a:lnTo>
                      <a:pt x="459" y="120"/>
                    </a:lnTo>
                    <a:lnTo>
                      <a:pt x="441" y="113"/>
                    </a:lnTo>
                    <a:close/>
                    <a:moveTo>
                      <a:pt x="475" y="127"/>
                    </a:moveTo>
                    <a:lnTo>
                      <a:pt x="477" y="128"/>
                    </a:lnTo>
                    <a:lnTo>
                      <a:pt x="483" y="130"/>
                    </a:lnTo>
                    <a:lnTo>
                      <a:pt x="494" y="135"/>
                    </a:lnTo>
                    <a:lnTo>
                      <a:pt x="510" y="141"/>
                    </a:lnTo>
                    <a:lnTo>
                      <a:pt x="496" y="176"/>
                    </a:lnTo>
                    <a:lnTo>
                      <a:pt x="477" y="167"/>
                    </a:lnTo>
                    <a:lnTo>
                      <a:pt x="463" y="159"/>
                    </a:lnTo>
                    <a:lnTo>
                      <a:pt x="452" y="151"/>
                    </a:lnTo>
                    <a:lnTo>
                      <a:pt x="444" y="144"/>
                    </a:lnTo>
                    <a:lnTo>
                      <a:pt x="442" y="140"/>
                    </a:lnTo>
                    <a:lnTo>
                      <a:pt x="440" y="136"/>
                    </a:lnTo>
                    <a:lnTo>
                      <a:pt x="439" y="132"/>
                    </a:lnTo>
                    <a:lnTo>
                      <a:pt x="438" y="128"/>
                    </a:lnTo>
                    <a:lnTo>
                      <a:pt x="438" y="121"/>
                    </a:lnTo>
                    <a:lnTo>
                      <a:pt x="441" y="113"/>
                    </a:lnTo>
                    <a:lnTo>
                      <a:pt x="475" y="127"/>
                    </a:lnTo>
                    <a:close/>
                    <a:moveTo>
                      <a:pt x="496" y="176"/>
                    </a:moveTo>
                    <a:lnTo>
                      <a:pt x="498" y="177"/>
                    </a:lnTo>
                    <a:lnTo>
                      <a:pt x="496" y="176"/>
                    </a:lnTo>
                    <a:lnTo>
                      <a:pt x="503" y="158"/>
                    </a:lnTo>
                    <a:lnTo>
                      <a:pt x="496" y="176"/>
                    </a:lnTo>
                    <a:close/>
                    <a:moveTo>
                      <a:pt x="509" y="141"/>
                    </a:moveTo>
                    <a:lnTo>
                      <a:pt x="535" y="151"/>
                    </a:lnTo>
                    <a:lnTo>
                      <a:pt x="558" y="162"/>
                    </a:lnTo>
                    <a:lnTo>
                      <a:pt x="568" y="168"/>
                    </a:lnTo>
                    <a:lnTo>
                      <a:pt x="578" y="174"/>
                    </a:lnTo>
                    <a:lnTo>
                      <a:pt x="588" y="180"/>
                    </a:lnTo>
                    <a:lnTo>
                      <a:pt x="596" y="187"/>
                    </a:lnTo>
                    <a:lnTo>
                      <a:pt x="572" y="216"/>
                    </a:lnTo>
                    <a:lnTo>
                      <a:pt x="558" y="206"/>
                    </a:lnTo>
                    <a:lnTo>
                      <a:pt x="539" y="195"/>
                    </a:lnTo>
                    <a:lnTo>
                      <a:pt x="519" y="185"/>
                    </a:lnTo>
                    <a:lnTo>
                      <a:pt x="496" y="176"/>
                    </a:lnTo>
                    <a:lnTo>
                      <a:pt x="509" y="141"/>
                    </a:lnTo>
                    <a:close/>
                    <a:moveTo>
                      <a:pt x="596" y="187"/>
                    </a:moveTo>
                    <a:lnTo>
                      <a:pt x="608" y="197"/>
                    </a:lnTo>
                    <a:lnTo>
                      <a:pt x="617" y="209"/>
                    </a:lnTo>
                    <a:lnTo>
                      <a:pt x="622" y="214"/>
                    </a:lnTo>
                    <a:lnTo>
                      <a:pt x="625" y="220"/>
                    </a:lnTo>
                    <a:lnTo>
                      <a:pt x="628" y="226"/>
                    </a:lnTo>
                    <a:lnTo>
                      <a:pt x="630" y="232"/>
                    </a:lnTo>
                    <a:lnTo>
                      <a:pt x="595" y="243"/>
                    </a:lnTo>
                    <a:lnTo>
                      <a:pt x="592" y="236"/>
                    </a:lnTo>
                    <a:lnTo>
                      <a:pt x="587" y="229"/>
                    </a:lnTo>
                    <a:lnTo>
                      <a:pt x="580" y="223"/>
                    </a:lnTo>
                    <a:lnTo>
                      <a:pt x="572" y="216"/>
                    </a:lnTo>
                    <a:lnTo>
                      <a:pt x="596" y="187"/>
                    </a:lnTo>
                    <a:close/>
                    <a:moveTo>
                      <a:pt x="630" y="232"/>
                    </a:moveTo>
                    <a:lnTo>
                      <a:pt x="632" y="238"/>
                    </a:lnTo>
                    <a:lnTo>
                      <a:pt x="633" y="246"/>
                    </a:lnTo>
                    <a:lnTo>
                      <a:pt x="633" y="253"/>
                    </a:lnTo>
                    <a:lnTo>
                      <a:pt x="632" y="260"/>
                    </a:lnTo>
                    <a:lnTo>
                      <a:pt x="631" y="267"/>
                    </a:lnTo>
                    <a:lnTo>
                      <a:pt x="629" y="275"/>
                    </a:lnTo>
                    <a:lnTo>
                      <a:pt x="625" y="282"/>
                    </a:lnTo>
                    <a:lnTo>
                      <a:pt x="621" y="289"/>
                    </a:lnTo>
                    <a:lnTo>
                      <a:pt x="590" y="268"/>
                    </a:lnTo>
                    <a:lnTo>
                      <a:pt x="593" y="261"/>
                    </a:lnTo>
                    <a:lnTo>
                      <a:pt x="595" y="255"/>
                    </a:lnTo>
                    <a:lnTo>
                      <a:pt x="596" y="249"/>
                    </a:lnTo>
                    <a:lnTo>
                      <a:pt x="595" y="243"/>
                    </a:lnTo>
                    <a:lnTo>
                      <a:pt x="630" y="232"/>
                    </a:lnTo>
                    <a:close/>
                    <a:moveTo>
                      <a:pt x="621" y="289"/>
                    </a:moveTo>
                    <a:lnTo>
                      <a:pt x="614" y="298"/>
                    </a:lnTo>
                    <a:lnTo>
                      <a:pt x="606" y="306"/>
                    </a:lnTo>
                    <a:lnTo>
                      <a:pt x="596" y="316"/>
                    </a:lnTo>
                    <a:lnTo>
                      <a:pt x="585" y="325"/>
                    </a:lnTo>
                    <a:lnTo>
                      <a:pt x="562" y="295"/>
                    </a:lnTo>
                    <a:lnTo>
                      <a:pt x="571" y="288"/>
                    </a:lnTo>
                    <a:lnTo>
                      <a:pt x="578" y="281"/>
                    </a:lnTo>
                    <a:lnTo>
                      <a:pt x="585" y="275"/>
                    </a:lnTo>
                    <a:lnTo>
                      <a:pt x="590" y="268"/>
                    </a:lnTo>
                    <a:lnTo>
                      <a:pt x="621" y="289"/>
                    </a:lnTo>
                    <a:close/>
                    <a:moveTo>
                      <a:pt x="562" y="295"/>
                    </a:moveTo>
                    <a:lnTo>
                      <a:pt x="561" y="295"/>
                    </a:lnTo>
                    <a:lnTo>
                      <a:pt x="562" y="295"/>
                    </a:lnTo>
                    <a:lnTo>
                      <a:pt x="573" y="310"/>
                    </a:lnTo>
                    <a:lnTo>
                      <a:pt x="562" y="295"/>
                    </a:lnTo>
                    <a:close/>
                    <a:moveTo>
                      <a:pt x="586" y="325"/>
                    </a:moveTo>
                    <a:lnTo>
                      <a:pt x="574" y="334"/>
                    </a:lnTo>
                    <a:lnTo>
                      <a:pt x="565" y="345"/>
                    </a:lnTo>
                    <a:lnTo>
                      <a:pt x="557" y="354"/>
                    </a:lnTo>
                    <a:lnTo>
                      <a:pt x="550" y="364"/>
                    </a:lnTo>
                    <a:lnTo>
                      <a:pt x="538" y="383"/>
                    </a:lnTo>
                    <a:lnTo>
                      <a:pt x="529" y="400"/>
                    </a:lnTo>
                    <a:lnTo>
                      <a:pt x="495" y="384"/>
                    </a:lnTo>
                    <a:lnTo>
                      <a:pt x="505" y="363"/>
                    </a:lnTo>
                    <a:lnTo>
                      <a:pt x="519" y="341"/>
                    </a:lnTo>
                    <a:lnTo>
                      <a:pt x="527" y="330"/>
                    </a:lnTo>
                    <a:lnTo>
                      <a:pt x="537" y="319"/>
                    </a:lnTo>
                    <a:lnTo>
                      <a:pt x="548" y="306"/>
                    </a:lnTo>
                    <a:lnTo>
                      <a:pt x="562" y="295"/>
                    </a:lnTo>
                    <a:lnTo>
                      <a:pt x="586" y="325"/>
                    </a:lnTo>
                    <a:close/>
                    <a:moveTo>
                      <a:pt x="529" y="400"/>
                    </a:moveTo>
                    <a:lnTo>
                      <a:pt x="521" y="415"/>
                    </a:lnTo>
                    <a:lnTo>
                      <a:pt x="513" y="428"/>
                    </a:lnTo>
                    <a:lnTo>
                      <a:pt x="509" y="433"/>
                    </a:lnTo>
                    <a:lnTo>
                      <a:pt x="505" y="438"/>
                    </a:lnTo>
                    <a:lnTo>
                      <a:pt x="501" y="443"/>
                    </a:lnTo>
                    <a:lnTo>
                      <a:pt x="496" y="446"/>
                    </a:lnTo>
                    <a:lnTo>
                      <a:pt x="491" y="451"/>
                    </a:lnTo>
                    <a:lnTo>
                      <a:pt x="486" y="453"/>
                    </a:lnTo>
                    <a:lnTo>
                      <a:pt x="479" y="455"/>
                    </a:lnTo>
                    <a:lnTo>
                      <a:pt x="472" y="456"/>
                    </a:lnTo>
                    <a:lnTo>
                      <a:pt x="464" y="456"/>
                    </a:lnTo>
                    <a:lnTo>
                      <a:pt x="456" y="455"/>
                    </a:lnTo>
                    <a:lnTo>
                      <a:pt x="446" y="453"/>
                    </a:lnTo>
                    <a:lnTo>
                      <a:pt x="435" y="450"/>
                    </a:lnTo>
                    <a:lnTo>
                      <a:pt x="446" y="413"/>
                    </a:lnTo>
                    <a:lnTo>
                      <a:pt x="456" y="416"/>
                    </a:lnTo>
                    <a:lnTo>
                      <a:pt x="464" y="416"/>
                    </a:lnTo>
                    <a:lnTo>
                      <a:pt x="471" y="415"/>
                    </a:lnTo>
                    <a:lnTo>
                      <a:pt x="476" y="410"/>
                    </a:lnTo>
                    <a:lnTo>
                      <a:pt x="482" y="405"/>
                    </a:lnTo>
                    <a:lnTo>
                      <a:pt x="487" y="399"/>
                    </a:lnTo>
                    <a:lnTo>
                      <a:pt x="491" y="392"/>
                    </a:lnTo>
                    <a:lnTo>
                      <a:pt x="495" y="384"/>
                    </a:lnTo>
                    <a:lnTo>
                      <a:pt x="529" y="400"/>
                    </a:lnTo>
                    <a:close/>
                    <a:moveTo>
                      <a:pt x="444" y="413"/>
                    </a:moveTo>
                    <a:lnTo>
                      <a:pt x="446" y="413"/>
                    </a:lnTo>
                    <a:lnTo>
                      <a:pt x="440" y="432"/>
                    </a:lnTo>
                    <a:lnTo>
                      <a:pt x="444" y="413"/>
                    </a:lnTo>
                    <a:close/>
                    <a:moveTo>
                      <a:pt x="436" y="451"/>
                    </a:moveTo>
                    <a:lnTo>
                      <a:pt x="423" y="446"/>
                    </a:lnTo>
                    <a:lnTo>
                      <a:pt x="412" y="441"/>
                    </a:lnTo>
                    <a:lnTo>
                      <a:pt x="401" y="435"/>
                    </a:lnTo>
                    <a:lnTo>
                      <a:pt x="392" y="429"/>
                    </a:lnTo>
                    <a:lnTo>
                      <a:pt x="384" y="422"/>
                    </a:lnTo>
                    <a:lnTo>
                      <a:pt x="376" y="413"/>
                    </a:lnTo>
                    <a:lnTo>
                      <a:pt x="367" y="404"/>
                    </a:lnTo>
                    <a:lnTo>
                      <a:pt x="360" y="396"/>
                    </a:lnTo>
                    <a:lnTo>
                      <a:pt x="388" y="371"/>
                    </a:lnTo>
                    <a:lnTo>
                      <a:pt x="400" y="385"/>
                    </a:lnTo>
                    <a:lnTo>
                      <a:pt x="414" y="397"/>
                    </a:lnTo>
                    <a:lnTo>
                      <a:pt x="421" y="402"/>
                    </a:lnTo>
                    <a:lnTo>
                      <a:pt x="428" y="407"/>
                    </a:lnTo>
                    <a:lnTo>
                      <a:pt x="436" y="410"/>
                    </a:lnTo>
                    <a:lnTo>
                      <a:pt x="444" y="413"/>
                    </a:lnTo>
                    <a:lnTo>
                      <a:pt x="436" y="451"/>
                    </a:lnTo>
                    <a:close/>
                    <a:moveTo>
                      <a:pt x="360" y="396"/>
                    </a:moveTo>
                    <a:lnTo>
                      <a:pt x="350" y="384"/>
                    </a:lnTo>
                    <a:lnTo>
                      <a:pt x="338" y="372"/>
                    </a:lnTo>
                    <a:lnTo>
                      <a:pt x="331" y="366"/>
                    </a:lnTo>
                    <a:lnTo>
                      <a:pt x="325" y="361"/>
                    </a:lnTo>
                    <a:lnTo>
                      <a:pt x="318" y="356"/>
                    </a:lnTo>
                    <a:lnTo>
                      <a:pt x="310" y="351"/>
                    </a:lnTo>
                    <a:lnTo>
                      <a:pt x="301" y="346"/>
                    </a:lnTo>
                    <a:lnTo>
                      <a:pt x="292" y="341"/>
                    </a:lnTo>
                    <a:lnTo>
                      <a:pt x="282" y="338"/>
                    </a:lnTo>
                    <a:lnTo>
                      <a:pt x="271" y="335"/>
                    </a:lnTo>
                    <a:lnTo>
                      <a:pt x="258" y="332"/>
                    </a:lnTo>
                    <a:lnTo>
                      <a:pt x="245" y="330"/>
                    </a:lnTo>
                    <a:lnTo>
                      <a:pt x="230" y="329"/>
                    </a:lnTo>
                    <a:lnTo>
                      <a:pt x="215" y="329"/>
                    </a:lnTo>
                    <a:lnTo>
                      <a:pt x="215" y="291"/>
                    </a:lnTo>
                    <a:lnTo>
                      <a:pt x="233" y="292"/>
                    </a:lnTo>
                    <a:lnTo>
                      <a:pt x="251" y="293"/>
                    </a:lnTo>
                    <a:lnTo>
                      <a:pt x="266" y="295"/>
                    </a:lnTo>
                    <a:lnTo>
                      <a:pt x="281" y="298"/>
                    </a:lnTo>
                    <a:lnTo>
                      <a:pt x="294" y="302"/>
                    </a:lnTo>
                    <a:lnTo>
                      <a:pt x="307" y="306"/>
                    </a:lnTo>
                    <a:lnTo>
                      <a:pt x="318" y="312"/>
                    </a:lnTo>
                    <a:lnTo>
                      <a:pt x="328" y="317"/>
                    </a:lnTo>
                    <a:lnTo>
                      <a:pt x="337" y="323"/>
                    </a:lnTo>
                    <a:lnTo>
                      <a:pt x="347" y="329"/>
                    </a:lnTo>
                    <a:lnTo>
                      <a:pt x="355" y="336"/>
                    </a:lnTo>
                    <a:lnTo>
                      <a:pt x="362" y="342"/>
                    </a:lnTo>
                    <a:lnTo>
                      <a:pt x="376" y="357"/>
                    </a:lnTo>
                    <a:lnTo>
                      <a:pt x="388" y="371"/>
                    </a:lnTo>
                    <a:lnTo>
                      <a:pt x="360" y="396"/>
                    </a:lnTo>
                    <a:close/>
                    <a:moveTo>
                      <a:pt x="215" y="329"/>
                    </a:moveTo>
                    <a:lnTo>
                      <a:pt x="198" y="328"/>
                    </a:lnTo>
                    <a:lnTo>
                      <a:pt x="184" y="327"/>
                    </a:lnTo>
                    <a:lnTo>
                      <a:pt x="171" y="326"/>
                    </a:lnTo>
                    <a:lnTo>
                      <a:pt x="159" y="324"/>
                    </a:lnTo>
                    <a:lnTo>
                      <a:pt x="149" y="321"/>
                    </a:lnTo>
                    <a:lnTo>
                      <a:pt x="140" y="318"/>
                    </a:lnTo>
                    <a:lnTo>
                      <a:pt x="133" y="314"/>
                    </a:lnTo>
                    <a:lnTo>
                      <a:pt x="125" y="310"/>
                    </a:lnTo>
                    <a:lnTo>
                      <a:pt x="120" y="305"/>
                    </a:lnTo>
                    <a:lnTo>
                      <a:pt x="115" y="300"/>
                    </a:lnTo>
                    <a:lnTo>
                      <a:pt x="112" y="294"/>
                    </a:lnTo>
                    <a:lnTo>
                      <a:pt x="109" y="289"/>
                    </a:lnTo>
                    <a:lnTo>
                      <a:pt x="107" y="283"/>
                    </a:lnTo>
                    <a:lnTo>
                      <a:pt x="106" y="277"/>
                    </a:lnTo>
                    <a:lnTo>
                      <a:pt x="105" y="270"/>
                    </a:lnTo>
                    <a:lnTo>
                      <a:pt x="105" y="263"/>
                    </a:lnTo>
                    <a:lnTo>
                      <a:pt x="142" y="263"/>
                    </a:lnTo>
                    <a:lnTo>
                      <a:pt x="143" y="269"/>
                    </a:lnTo>
                    <a:lnTo>
                      <a:pt x="145" y="275"/>
                    </a:lnTo>
                    <a:lnTo>
                      <a:pt x="149" y="279"/>
                    </a:lnTo>
                    <a:lnTo>
                      <a:pt x="156" y="283"/>
                    </a:lnTo>
                    <a:lnTo>
                      <a:pt x="166" y="287"/>
                    </a:lnTo>
                    <a:lnTo>
                      <a:pt x="178" y="289"/>
                    </a:lnTo>
                    <a:lnTo>
                      <a:pt x="194" y="291"/>
                    </a:lnTo>
                    <a:lnTo>
                      <a:pt x="215" y="291"/>
                    </a:lnTo>
                    <a:lnTo>
                      <a:pt x="215" y="329"/>
                    </a:lnTo>
                    <a:close/>
                    <a:moveTo>
                      <a:pt x="105" y="263"/>
                    </a:moveTo>
                    <a:lnTo>
                      <a:pt x="105" y="255"/>
                    </a:lnTo>
                    <a:lnTo>
                      <a:pt x="106" y="247"/>
                    </a:lnTo>
                    <a:lnTo>
                      <a:pt x="108" y="237"/>
                    </a:lnTo>
                    <a:lnTo>
                      <a:pt x="110" y="229"/>
                    </a:lnTo>
                    <a:lnTo>
                      <a:pt x="146" y="237"/>
                    </a:lnTo>
                    <a:lnTo>
                      <a:pt x="144" y="251"/>
                    </a:lnTo>
                    <a:lnTo>
                      <a:pt x="142" y="263"/>
                    </a:lnTo>
                    <a:lnTo>
                      <a:pt x="105" y="263"/>
                    </a:lnTo>
                    <a:close/>
                    <a:moveTo>
                      <a:pt x="110" y="229"/>
                    </a:moveTo>
                    <a:lnTo>
                      <a:pt x="112" y="220"/>
                    </a:lnTo>
                    <a:lnTo>
                      <a:pt x="113" y="212"/>
                    </a:lnTo>
                    <a:lnTo>
                      <a:pt x="113" y="205"/>
                    </a:lnTo>
                    <a:lnTo>
                      <a:pt x="112" y="200"/>
                    </a:lnTo>
                    <a:lnTo>
                      <a:pt x="140" y="176"/>
                    </a:lnTo>
                    <a:lnTo>
                      <a:pt x="145" y="183"/>
                    </a:lnTo>
                    <a:lnTo>
                      <a:pt x="149" y="190"/>
                    </a:lnTo>
                    <a:lnTo>
                      <a:pt x="150" y="197"/>
                    </a:lnTo>
                    <a:lnTo>
                      <a:pt x="151" y="205"/>
                    </a:lnTo>
                    <a:lnTo>
                      <a:pt x="150" y="221"/>
                    </a:lnTo>
                    <a:lnTo>
                      <a:pt x="146" y="237"/>
                    </a:lnTo>
                    <a:lnTo>
                      <a:pt x="110" y="229"/>
                    </a:lnTo>
                    <a:close/>
                    <a:moveTo>
                      <a:pt x="139" y="174"/>
                    </a:moveTo>
                    <a:lnTo>
                      <a:pt x="140" y="175"/>
                    </a:lnTo>
                    <a:lnTo>
                      <a:pt x="140" y="176"/>
                    </a:lnTo>
                    <a:lnTo>
                      <a:pt x="126" y="188"/>
                    </a:lnTo>
                    <a:lnTo>
                      <a:pt x="139" y="174"/>
                    </a:lnTo>
                    <a:close/>
                    <a:moveTo>
                      <a:pt x="114" y="202"/>
                    </a:moveTo>
                    <a:lnTo>
                      <a:pt x="109" y="198"/>
                    </a:lnTo>
                    <a:lnTo>
                      <a:pt x="103" y="192"/>
                    </a:lnTo>
                    <a:lnTo>
                      <a:pt x="126" y="163"/>
                    </a:lnTo>
                    <a:lnTo>
                      <a:pt x="133" y="168"/>
                    </a:lnTo>
                    <a:lnTo>
                      <a:pt x="139" y="174"/>
                    </a:lnTo>
                    <a:lnTo>
                      <a:pt x="114" y="202"/>
                    </a:lnTo>
                    <a:close/>
                    <a:moveTo>
                      <a:pt x="126" y="163"/>
                    </a:moveTo>
                    <a:lnTo>
                      <a:pt x="168" y="198"/>
                    </a:lnTo>
                    <a:lnTo>
                      <a:pt x="126" y="163"/>
                    </a:lnTo>
                    <a:lnTo>
                      <a:pt x="115" y="178"/>
                    </a:lnTo>
                    <a:lnTo>
                      <a:pt x="126" y="163"/>
                    </a:lnTo>
                    <a:close/>
                    <a:moveTo>
                      <a:pt x="103" y="192"/>
                    </a:moveTo>
                    <a:lnTo>
                      <a:pt x="80" y="173"/>
                    </a:lnTo>
                    <a:lnTo>
                      <a:pt x="56" y="150"/>
                    </a:lnTo>
                    <a:lnTo>
                      <a:pt x="45" y="137"/>
                    </a:lnTo>
                    <a:lnTo>
                      <a:pt x="36" y="124"/>
                    </a:lnTo>
                    <a:lnTo>
                      <a:pt x="32" y="117"/>
                    </a:lnTo>
                    <a:lnTo>
                      <a:pt x="29" y="111"/>
                    </a:lnTo>
                    <a:lnTo>
                      <a:pt x="26" y="104"/>
                    </a:lnTo>
                    <a:lnTo>
                      <a:pt x="23" y="97"/>
                    </a:lnTo>
                    <a:lnTo>
                      <a:pt x="61" y="88"/>
                    </a:lnTo>
                    <a:lnTo>
                      <a:pt x="64" y="97"/>
                    </a:lnTo>
                    <a:lnTo>
                      <a:pt x="70" y="108"/>
                    </a:lnTo>
                    <a:lnTo>
                      <a:pt x="77" y="117"/>
                    </a:lnTo>
                    <a:lnTo>
                      <a:pt x="87" y="127"/>
                    </a:lnTo>
                    <a:lnTo>
                      <a:pt x="107" y="147"/>
                    </a:lnTo>
                    <a:lnTo>
                      <a:pt x="126" y="163"/>
                    </a:lnTo>
                    <a:lnTo>
                      <a:pt x="103" y="192"/>
                    </a:lnTo>
                    <a:close/>
                    <a:moveTo>
                      <a:pt x="23" y="97"/>
                    </a:moveTo>
                    <a:lnTo>
                      <a:pt x="0" y="0"/>
                    </a:lnTo>
                    <a:lnTo>
                      <a:pt x="23" y="97"/>
                    </a:lnTo>
                    <a:lnTo>
                      <a:pt x="42" y="93"/>
                    </a:lnTo>
                    <a:lnTo>
                      <a:pt x="23" y="97"/>
                    </a:lnTo>
                    <a:close/>
                    <a:moveTo>
                      <a:pt x="23" y="97"/>
                    </a:moveTo>
                    <a:lnTo>
                      <a:pt x="22" y="91"/>
                    </a:lnTo>
                    <a:lnTo>
                      <a:pt x="21" y="86"/>
                    </a:lnTo>
                    <a:lnTo>
                      <a:pt x="21" y="81"/>
                    </a:lnTo>
                    <a:lnTo>
                      <a:pt x="22" y="76"/>
                    </a:lnTo>
                    <a:lnTo>
                      <a:pt x="23" y="71"/>
                    </a:lnTo>
                    <a:lnTo>
                      <a:pt x="24" y="66"/>
                    </a:lnTo>
                    <a:lnTo>
                      <a:pt x="28" y="61"/>
                    </a:lnTo>
                    <a:lnTo>
                      <a:pt x="30" y="57"/>
                    </a:lnTo>
                    <a:lnTo>
                      <a:pt x="34" y="52"/>
                    </a:lnTo>
                    <a:lnTo>
                      <a:pt x="38" y="48"/>
                    </a:lnTo>
                    <a:lnTo>
                      <a:pt x="43" y="45"/>
                    </a:lnTo>
                    <a:lnTo>
                      <a:pt x="49" y="41"/>
                    </a:lnTo>
                    <a:lnTo>
                      <a:pt x="55" y="38"/>
                    </a:lnTo>
                    <a:lnTo>
                      <a:pt x="64" y="35"/>
                    </a:lnTo>
                    <a:lnTo>
                      <a:pt x="72" y="32"/>
                    </a:lnTo>
                    <a:lnTo>
                      <a:pt x="81" y="30"/>
                    </a:lnTo>
                    <a:lnTo>
                      <a:pt x="90" y="66"/>
                    </a:lnTo>
                    <a:lnTo>
                      <a:pt x="81" y="69"/>
                    </a:lnTo>
                    <a:lnTo>
                      <a:pt x="75" y="71"/>
                    </a:lnTo>
                    <a:lnTo>
                      <a:pt x="69" y="74"/>
                    </a:lnTo>
                    <a:lnTo>
                      <a:pt x="65" y="76"/>
                    </a:lnTo>
                    <a:lnTo>
                      <a:pt x="63" y="79"/>
                    </a:lnTo>
                    <a:lnTo>
                      <a:pt x="61" y="82"/>
                    </a:lnTo>
                    <a:lnTo>
                      <a:pt x="59" y="85"/>
                    </a:lnTo>
                    <a:lnTo>
                      <a:pt x="61" y="88"/>
                    </a:lnTo>
                    <a:lnTo>
                      <a:pt x="23" y="97"/>
                    </a:lnTo>
                    <a:close/>
                    <a:moveTo>
                      <a:pt x="81" y="30"/>
                    </a:moveTo>
                    <a:lnTo>
                      <a:pt x="86" y="29"/>
                    </a:lnTo>
                    <a:lnTo>
                      <a:pt x="81" y="30"/>
                    </a:lnTo>
                    <a:lnTo>
                      <a:pt x="85" y="48"/>
                    </a:lnTo>
                    <a:lnTo>
                      <a:pt x="81" y="30"/>
                    </a:lnTo>
                    <a:close/>
                    <a:moveTo>
                      <a:pt x="81" y="30"/>
                    </a:moveTo>
                    <a:lnTo>
                      <a:pt x="105" y="24"/>
                    </a:lnTo>
                    <a:lnTo>
                      <a:pt x="132" y="20"/>
                    </a:lnTo>
                    <a:lnTo>
                      <a:pt x="161" y="16"/>
                    </a:lnTo>
                    <a:lnTo>
                      <a:pt x="193" y="12"/>
                    </a:lnTo>
                    <a:lnTo>
                      <a:pt x="228" y="9"/>
                    </a:lnTo>
                    <a:lnTo>
                      <a:pt x="263" y="7"/>
                    </a:lnTo>
                    <a:lnTo>
                      <a:pt x="298" y="5"/>
                    </a:lnTo>
                    <a:lnTo>
                      <a:pt x="333" y="5"/>
                    </a:lnTo>
                    <a:lnTo>
                      <a:pt x="367" y="6"/>
                    </a:lnTo>
                    <a:lnTo>
                      <a:pt x="399" y="7"/>
                    </a:lnTo>
                    <a:lnTo>
                      <a:pt x="429" y="11"/>
                    </a:lnTo>
                    <a:lnTo>
                      <a:pt x="455" y="15"/>
                    </a:lnTo>
                    <a:lnTo>
                      <a:pt x="467" y="18"/>
                    </a:lnTo>
                    <a:lnTo>
                      <a:pt x="477" y="21"/>
                    </a:lnTo>
                    <a:lnTo>
                      <a:pt x="487" y="25"/>
                    </a:lnTo>
                    <a:lnTo>
                      <a:pt x="495" y="30"/>
                    </a:lnTo>
                    <a:lnTo>
                      <a:pt x="502" y="35"/>
                    </a:lnTo>
                    <a:lnTo>
                      <a:pt x="507" y="40"/>
                    </a:lnTo>
                    <a:lnTo>
                      <a:pt x="511" y="45"/>
                    </a:lnTo>
                    <a:lnTo>
                      <a:pt x="513" y="51"/>
                    </a:lnTo>
                    <a:lnTo>
                      <a:pt x="477" y="60"/>
                    </a:lnTo>
                    <a:lnTo>
                      <a:pt x="475" y="55"/>
                    </a:lnTo>
                    <a:lnTo>
                      <a:pt x="472" y="52"/>
                    </a:lnTo>
                    <a:lnTo>
                      <a:pt x="467" y="49"/>
                    </a:lnTo>
                    <a:lnTo>
                      <a:pt x="461" y="46"/>
                    </a:lnTo>
                    <a:lnTo>
                      <a:pt x="454" y="43"/>
                    </a:lnTo>
                    <a:lnTo>
                      <a:pt x="446" y="41"/>
                    </a:lnTo>
                    <a:lnTo>
                      <a:pt x="436" y="39"/>
                    </a:lnTo>
                    <a:lnTo>
                      <a:pt x="426" y="38"/>
                    </a:lnTo>
                    <a:lnTo>
                      <a:pt x="403" y="36"/>
                    </a:lnTo>
                    <a:lnTo>
                      <a:pt x="377" y="35"/>
                    </a:lnTo>
                    <a:lnTo>
                      <a:pt x="348" y="35"/>
                    </a:lnTo>
                    <a:lnTo>
                      <a:pt x="318" y="37"/>
                    </a:lnTo>
                    <a:lnTo>
                      <a:pt x="286" y="39"/>
                    </a:lnTo>
                    <a:lnTo>
                      <a:pt x="254" y="41"/>
                    </a:lnTo>
                    <a:lnTo>
                      <a:pt x="222" y="45"/>
                    </a:lnTo>
                    <a:lnTo>
                      <a:pt x="191" y="48"/>
                    </a:lnTo>
                    <a:lnTo>
                      <a:pt x="162" y="52"/>
                    </a:lnTo>
                    <a:lnTo>
                      <a:pt x="136" y="57"/>
                    </a:lnTo>
                    <a:lnTo>
                      <a:pt x="111" y="61"/>
                    </a:lnTo>
                    <a:lnTo>
                      <a:pt x="89" y="66"/>
                    </a:lnTo>
                    <a:lnTo>
                      <a:pt x="81" y="30"/>
                    </a:lnTo>
                    <a:close/>
                    <a:moveTo>
                      <a:pt x="513" y="51"/>
                    </a:moveTo>
                    <a:lnTo>
                      <a:pt x="512" y="46"/>
                    </a:lnTo>
                    <a:lnTo>
                      <a:pt x="513" y="51"/>
                    </a:lnTo>
                    <a:lnTo>
                      <a:pt x="495" y="55"/>
                    </a:lnTo>
                    <a:lnTo>
                      <a:pt x="513" y="51"/>
                    </a:lnTo>
                    <a:close/>
                    <a:moveTo>
                      <a:pt x="513" y="51"/>
                    </a:moveTo>
                    <a:lnTo>
                      <a:pt x="515" y="58"/>
                    </a:lnTo>
                    <a:lnTo>
                      <a:pt x="515" y="65"/>
                    </a:lnTo>
                    <a:lnTo>
                      <a:pt x="477" y="60"/>
                    </a:lnTo>
                    <a:lnTo>
                      <a:pt x="477" y="59"/>
                    </a:lnTo>
                    <a:lnTo>
                      <a:pt x="513" y="51"/>
                    </a:lnTo>
                    <a:close/>
                    <a:moveTo>
                      <a:pt x="476" y="61"/>
                    </a:moveTo>
                    <a:lnTo>
                      <a:pt x="476" y="62"/>
                    </a:lnTo>
                    <a:lnTo>
                      <a:pt x="477" y="60"/>
                    </a:lnTo>
                    <a:lnTo>
                      <a:pt x="496" y="62"/>
                    </a:lnTo>
                    <a:lnTo>
                      <a:pt x="476" y="6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09" name="Freeform 2329">
                <a:extLst>
                  <a:ext uri="{FF2B5EF4-FFF2-40B4-BE49-F238E27FC236}">
                    <a16:creationId xmlns:a16="http://schemas.microsoft.com/office/drawing/2014/main" id="{137FCB77-3411-4CDF-AD88-728D04846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9" y="3358"/>
                <a:ext cx="47" cy="20"/>
              </a:xfrm>
              <a:custGeom>
                <a:avLst/>
                <a:gdLst>
                  <a:gd name="T0" fmla="*/ 3 w 702"/>
                  <a:gd name="T1" fmla="*/ 1 h 298"/>
                  <a:gd name="T2" fmla="*/ 3 w 702"/>
                  <a:gd name="T3" fmla="*/ 1 h 298"/>
                  <a:gd name="T4" fmla="*/ 3 w 702"/>
                  <a:gd name="T5" fmla="*/ 1 h 298"/>
                  <a:gd name="T6" fmla="*/ 3 w 702"/>
                  <a:gd name="T7" fmla="*/ 1 h 298"/>
                  <a:gd name="T8" fmla="*/ 3 w 702"/>
                  <a:gd name="T9" fmla="*/ 1 h 298"/>
                  <a:gd name="T10" fmla="*/ 3 w 702"/>
                  <a:gd name="T11" fmla="*/ 1 h 298"/>
                  <a:gd name="T12" fmla="*/ 3 w 702"/>
                  <a:gd name="T13" fmla="*/ 1 h 298"/>
                  <a:gd name="T14" fmla="*/ 3 w 702"/>
                  <a:gd name="T15" fmla="*/ 1 h 298"/>
                  <a:gd name="T16" fmla="*/ 3 w 702"/>
                  <a:gd name="T17" fmla="*/ 1 h 298"/>
                  <a:gd name="T18" fmla="*/ 2 w 702"/>
                  <a:gd name="T19" fmla="*/ 1 h 298"/>
                  <a:gd name="T20" fmla="*/ 2 w 702"/>
                  <a:gd name="T21" fmla="*/ 1 h 298"/>
                  <a:gd name="T22" fmla="*/ 2 w 702"/>
                  <a:gd name="T23" fmla="*/ 1 h 298"/>
                  <a:gd name="T24" fmla="*/ 2 w 702"/>
                  <a:gd name="T25" fmla="*/ 1 h 298"/>
                  <a:gd name="T26" fmla="*/ 2 w 702"/>
                  <a:gd name="T27" fmla="*/ 1 h 298"/>
                  <a:gd name="T28" fmla="*/ 2 w 702"/>
                  <a:gd name="T29" fmla="*/ 1 h 298"/>
                  <a:gd name="T30" fmla="*/ 2 w 702"/>
                  <a:gd name="T31" fmla="*/ 1 h 298"/>
                  <a:gd name="T32" fmla="*/ 2 w 702"/>
                  <a:gd name="T33" fmla="*/ 1 h 298"/>
                  <a:gd name="T34" fmla="*/ 2 w 702"/>
                  <a:gd name="T35" fmla="*/ 1 h 298"/>
                  <a:gd name="T36" fmla="*/ 2 w 702"/>
                  <a:gd name="T37" fmla="*/ 1 h 298"/>
                  <a:gd name="T38" fmla="*/ 1 w 702"/>
                  <a:gd name="T39" fmla="*/ 1 h 298"/>
                  <a:gd name="T40" fmla="*/ 1 w 702"/>
                  <a:gd name="T41" fmla="*/ 1 h 298"/>
                  <a:gd name="T42" fmla="*/ 1 w 702"/>
                  <a:gd name="T43" fmla="*/ 1 h 298"/>
                  <a:gd name="T44" fmla="*/ 1 w 702"/>
                  <a:gd name="T45" fmla="*/ 1 h 298"/>
                  <a:gd name="T46" fmla="*/ 1 w 702"/>
                  <a:gd name="T47" fmla="*/ 1 h 298"/>
                  <a:gd name="T48" fmla="*/ 1 w 702"/>
                  <a:gd name="T49" fmla="*/ 1 h 298"/>
                  <a:gd name="T50" fmla="*/ 1 w 702"/>
                  <a:gd name="T51" fmla="*/ 1 h 298"/>
                  <a:gd name="T52" fmla="*/ 1 w 702"/>
                  <a:gd name="T53" fmla="*/ 1 h 298"/>
                  <a:gd name="T54" fmla="*/ 1 w 702"/>
                  <a:gd name="T55" fmla="*/ 1 h 298"/>
                  <a:gd name="T56" fmla="*/ 0 w 702"/>
                  <a:gd name="T57" fmla="*/ 1 h 298"/>
                  <a:gd name="T58" fmla="*/ 0 w 702"/>
                  <a:gd name="T59" fmla="*/ 1 h 298"/>
                  <a:gd name="T60" fmla="*/ 0 w 702"/>
                  <a:gd name="T61" fmla="*/ 0 h 298"/>
                  <a:gd name="T62" fmla="*/ 0 w 702"/>
                  <a:gd name="T63" fmla="*/ 0 h 298"/>
                  <a:gd name="T64" fmla="*/ 0 w 702"/>
                  <a:gd name="T65" fmla="*/ 0 h 298"/>
                  <a:gd name="T66" fmla="*/ 0 w 702"/>
                  <a:gd name="T67" fmla="*/ 0 h 298"/>
                  <a:gd name="T68" fmla="*/ 0 w 702"/>
                  <a:gd name="T69" fmla="*/ 0 h 298"/>
                  <a:gd name="T70" fmla="*/ 0 w 702"/>
                  <a:gd name="T71" fmla="*/ 0 h 298"/>
                  <a:gd name="T72" fmla="*/ 0 w 702"/>
                  <a:gd name="T73" fmla="*/ 0 h 298"/>
                  <a:gd name="T74" fmla="*/ 0 w 702"/>
                  <a:gd name="T75" fmla="*/ 0 h 298"/>
                  <a:gd name="T76" fmla="*/ 0 w 702"/>
                  <a:gd name="T77" fmla="*/ 0 h 298"/>
                  <a:gd name="T78" fmla="*/ 0 w 702"/>
                  <a:gd name="T79" fmla="*/ 0 h 298"/>
                  <a:gd name="T80" fmla="*/ 1 w 702"/>
                  <a:gd name="T81" fmla="*/ 0 h 298"/>
                  <a:gd name="T82" fmla="*/ 1 w 702"/>
                  <a:gd name="T83" fmla="*/ 0 h 298"/>
                  <a:gd name="T84" fmla="*/ 1 w 702"/>
                  <a:gd name="T85" fmla="*/ 0 h 298"/>
                  <a:gd name="T86" fmla="*/ 1 w 702"/>
                  <a:gd name="T87" fmla="*/ 0 h 298"/>
                  <a:gd name="T88" fmla="*/ 2 w 702"/>
                  <a:gd name="T89" fmla="*/ 0 h 298"/>
                  <a:gd name="T90" fmla="*/ 2 w 702"/>
                  <a:gd name="T91" fmla="*/ 0 h 298"/>
                  <a:gd name="T92" fmla="*/ 2 w 702"/>
                  <a:gd name="T93" fmla="*/ 0 h 298"/>
                  <a:gd name="T94" fmla="*/ 2 w 702"/>
                  <a:gd name="T95" fmla="*/ 0 h 298"/>
                  <a:gd name="T96" fmla="*/ 3 w 702"/>
                  <a:gd name="T97" fmla="*/ 0 h 298"/>
                  <a:gd name="T98" fmla="*/ 3 w 702"/>
                  <a:gd name="T99" fmla="*/ 0 h 298"/>
                  <a:gd name="T100" fmla="*/ 3 w 702"/>
                  <a:gd name="T101" fmla="*/ 0 h 298"/>
                  <a:gd name="T102" fmla="*/ 3 w 702"/>
                  <a:gd name="T103" fmla="*/ 0 h 298"/>
                  <a:gd name="T104" fmla="*/ 3 w 702"/>
                  <a:gd name="T105" fmla="*/ 1 h 298"/>
                  <a:gd name="T106" fmla="*/ 3 w 702"/>
                  <a:gd name="T107" fmla="*/ 1 h 298"/>
                  <a:gd name="T108" fmla="*/ 3 w 702"/>
                  <a:gd name="T109" fmla="*/ 1 h 29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702" h="298">
                    <a:moveTo>
                      <a:pt x="700" y="209"/>
                    </a:moveTo>
                    <a:lnTo>
                      <a:pt x="701" y="218"/>
                    </a:lnTo>
                    <a:lnTo>
                      <a:pt x="702" y="226"/>
                    </a:lnTo>
                    <a:lnTo>
                      <a:pt x="701" y="232"/>
                    </a:lnTo>
                    <a:lnTo>
                      <a:pt x="700" y="238"/>
                    </a:lnTo>
                    <a:lnTo>
                      <a:pt x="699" y="242"/>
                    </a:lnTo>
                    <a:lnTo>
                      <a:pt x="696" y="245"/>
                    </a:lnTo>
                    <a:lnTo>
                      <a:pt x="693" y="247"/>
                    </a:lnTo>
                    <a:lnTo>
                      <a:pt x="689" y="249"/>
                    </a:lnTo>
                    <a:lnTo>
                      <a:pt x="685" y="250"/>
                    </a:lnTo>
                    <a:lnTo>
                      <a:pt x="680" y="250"/>
                    </a:lnTo>
                    <a:lnTo>
                      <a:pt x="675" y="250"/>
                    </a:lnTo>
                    <a:lnTo>
                      <a:pt x="668" y="249"/>
                    </a:lnTo>
                    <a:lnTo>
                      <a:pt x="655" y="246"/>
                    </a:lnTo>
                    <a:lnTo>
                      <a:pt x="641" y="242"/>
                    </a:lnTo>
                    <a:lnTo>
                      <a:pt x="625" y="237"/>
                    </a:lnTo>
                    <a:lnTo>
                      <a:pt x="608" y="232"/>
                    </a:lnTo>
                    <a:lnTo>
                      <a:pt x="590" y="228"/>
                    </a:lnTo>
                    <a:lnTo>
                      <a:pt x="572" y="224"/>
                    </a:lnTo>
                    <a:lnTo>
                      <a:pt x="554" y="222"/>
                    </a:lnTo>
                    <a:lnTo>
                      <a:pt x="536" y="221"/>
                    </a:lnTo>
                    <a:lnTo>
                      <a:pt x="526" y="222"/>
                    </a:lnTo>
                    <a:lnTo>
                      <a:pt x="518" y="223"/>
                    </a:lnTo>
                    <a:lnTo>
                      <a:pt x="509" y="225"/>
                    </a:lnTo>
                    <a:lnTo>
                      <a:pt x="501" y="228"/>
                    </a:lnTo>
                    <a:lnTo>
                      <a:pt x="485" y="235"/>
                    </a:lnTo>
                    <a:lnTo>
                      <a:pt x="473" y="242"/>
                    </a:lnTo>
                    <a:lnTo>
                      <a:pt x="463" y="250"/>
                    </a:lnTo>
                    <a:lnTo>
                      <a:pt x="453" y="258"/>
                    </a:lnTo>
                    <a:lnTo>
                      <a:pt x="439" y="271"/>
                    </a:lnTo>
                    <a:lnTo>
                      <a:pt x="427" y="283"/>
                    </a:lnTo>
                    <a:lnTo>
                      <a:pt x="419" y="288"/>
                    </a:lnTo>
                    <a:lnTo>
                      <a:pt x="412" y="293"/>
                    </a:lnTo>
                    <a:lnTo>
                      <a:pt x="404" y="296"/>
                    </a:lnTo>
                    <a:lnTo>
                      <a:pt x="394" y="298"/>
                    </a:lnTo>
                    <a:lnTo>
                      <a:pt x="381" y="298"/>
                    </a:lnTo>
                    <a:lnTo>
                      <a:pt x="366" y="297"/>
                    </a:lnTo>
                    <a:lnTo>
                      <a:pt x="348" y="295"/>
                    </a:lnTo>
                    <a:lnTo>
                      <a:pt x="327" y="291"/>
                    </a:lnTo>
                    <a:lnTo>
                      <a:pt x="306" y="286"/>
                    </a:lnTo>
                    <a:lnTo>
                      <a:pt x="289" y="280"/>
                    </a:lnTo>
                    <a:lnTo>
                      <a:pt x="275" y="275"/>
                    </a:lnTo>
                    <a:lnTo>
                      <a:pt x="264" y="269"/>
                    </a:lnTo>
                    <a:lnTo>
                      <a:pt x="255" y="263"/>
                    </a:lnTo>
                    <a:lnTo>
                      <a:pt x="248" y="256"/>
                    </a:lnTo>
                    <a:lnTo>
                      <a:pt x="242" y="249"/>
                    </a:lnTo>
                    <a:lnTo>
                      <a:pt x="238" y="243"/>
                    </a:lnTo>
                    <a:lnTo>
                      <a:pt x="232" y="230"/>
                    </a:lnTo>
                    <a:lnTo>
                      <a:pt x="224" y="217"/>
                    </a:lnTo>
                    <a:lnTo>
                      <a:pt x="220" y="211"/>
                    </a:lnTo>
                    <a:lnTo>
                      <a:pt x="212" y="205"/>
                    </a:lnTo>
                    <a:lnTo>
                      <a:pt x="204" y="200"/>
                    </a:lnTo>
                    <a:lnTo>
                      <a:pt x="194" y="195"/>
                    </a:lnTo>
                    <a:lnTo>
                      <a:pt x="168" y="184"/>
                    </a:lnTo>
                    <a:lnTo>
                      <a:pt x="141" y="173"/>
                    </a:lnTo>
                    <a:lnTo>
                      <a:pt x="114" y="161"/>
                    </a:lnTo>
                    <a:lnTo>
                      <a:pt x="88" y="146"/>
                    </a:lnTo>
                    <a:lnTo>
                      <a:pt x="74" y="139"/>
                    </a:lnTo>
                    <a:lnTo>
                      <a:pt x="62" y="131"/>
                    </a:lnTo>
                    <a:lnTo>
                      <a:pt x="51" y="123"/>
                    </a:lnTo>
                    <a:lnTo>
                      <a:pt x="39" y="113"/>
                    </a:lnTo>
                    <a:lnTo>
                      <a:pt x="29" y="104"/>
                    </a:lnTo>
                    <a:lnTo>
                      <a:pt x="21" y="94"/>
                    </a:lnTo>
                    <a:lnTo>
                      <a:pt x="13" y="84"/>
                    </a:lnTo>
                    <a:lnTo>
                      <a:pt x="6" y="73"/>
                    </a:lnTo>
                    <a:lnTo>
                      <a:pt x="3" y="68"/>
                    </a:lnTo>
                    <a:lnTo>
                      <a:pt x="1" y="63"/>
                    </a:lnTo>
                    <a:lnTo>
                      <a:pt x="0" y="58"/>
                    </a:lnTo>
                    <a:lnTo>
                      <a:pt x="0" y="54"/>
                    </a:lnTo>
                    <a:lnTo>
                      <a:pt x="1" y="50"/>
                    </a:lnTo>
                    <a:lnTo>
                      <a:pt x="2" y="45"/>
                    </a:lnTo>
                    <a:lnTo>
                      <a:pt x="6" y="41"/>
                    </a:lnTo>
                    <a:lnTo>
                      <a:pt x="8" y="37"/>
                    </a:lnTo>
                    <a:lnTo>
                      <a:pt x="12" y="33"/>
                    </a:lnTo>
                    <a:lnTo>
                      <a:pt x="16" y="30"/>
                    </a:lnTo>
                    <a:lnTo>
                      <a:pt x="20" y="27"/>
                    </a:lnTo>
                    <a:lnTo>
                      <a:pt x="26" y="24"/>
                    </a:lnTo>
                    <a:lnTo>
                      <a:pt x="38" y="18"/>
                    </a:lnTo>
                    <a:lnTo>
                      <a:pt x="54" y="13"/>
                    </a:lnTo>
                    <a:lnTo>
                      <a:pt x="71" y="8"/>
                    </a:lnTo>
                    <a:lnTo>
                      <a:pt x="91" y="5"/>
                    </a:lnTo>
                    <a:lnTo>
                      <a:pt x="114" y="3"/>
                    </a:lnTo>
                    <a:lnTo>
                      <a:pt x="137" y="1"/>
                    </a:lnTo>
                    <a:lnTo>
                      <a:pt x="163" y="0"/>
                    </a:lnTo>
                    <a:lnTo>
                      <a:pt x="190" y="0"/>
                    </a:lnTo>
                    <a:lnTo>
                      <a:pt x="219" y="1"/>
                    </a:lnTo>
                    <a:lnTo>
                      <a:pt x="249" y="2"/>
                    </a:lnTo>
                    <a:lnTo>
                      <a:pt x="314" y="6"/>
                    </a:lnTo>
                    <a:lnTo>
                      <a:pt x="384" y="8"/>
                    </a:lnTo>
                    <a:lnTo>
                      <a:pt x="418" y="11"/>
                    </a:lnTo>
                    <a:lnTo>
                      <a:pt x="453" y="14"/>
                    </a:lnTo>
                    <a:lnTo>
                      <a:pt x="471" y="16"/>
                    </a:lnTo>
                    <a:lnTo>
                      <a:pt x="487" y="18"/>
                    </a:lnTo>
                    <a:lnTo>
                      <a:pt x="504" y="21"/>
                    </a:lnTo>
                    <a:lnTo>
                      <a:pt x="520" y="25"/>
                    </a:lnTo>
                    <a:lnTo>
                      <a:pt x="537" y="29"/>
                    </a:lnTo>
                    <a:lnTo>
                      <a:pt x="552" y="33"/>
                    </a:lnTo>
                    <a:lnTo>
                      <a:pt x="568" y="39"/>
                    </a:lnTo>
                    <a:lnTo>
                      <a:pt x="582" y="46"/>
                    </a:lnTo>
                    <a:lnTo>
                      <a:pt x="596" y="53"/>
                    </a:lnTo>
                    <a:lnTo>
                      <a:pt x="610" y="62"/>
                    </a:lnTo>
                    <a:lnTo>
                      <a:pt x="622" y="71"/>
                    </a:lnTo>
                    <a:lnTo>
                      <a:pt x="635" y="82"/>
                    </a:lnTo>
                    <a:lnTo>
                      <a:pt x="646" y="93"/>
                    </a:lnTo>
                    <a:lnTo>
                      <a:pt x="656" y="105"/>
                    </a:lnTo>
                    <a:lnTo>
                      <a:pt x="666" y="120"/>
                    </a:lnTo>
                    <a:lnTo>
                      <a:pt x="675" y="134"/>
                    </a:lnTo>
                    <a:lnTo>
                      <a:pt x="683" y="152"/>
                    </a:lnTo>
                    <a:lnTo>
                      <a:pt x="690" y="169"/>
                    </a:lnTo>
                    <a:lnTo>
                      <a:pt x="695" y="189"/>
                    </a:lnTo>
                    <a:lnTo>
                      <a:pt x="700" y="209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10" name="Freeform 2330">
                <a:extLst>
                  <a:ext uri="{FF2B5EF4-FFF2-40B4-BE49-F238E27FC236}">
                    <a16:creationId xmlns:a16="http://schemas.microsoft.com/office/drawing/2014/main" id="{CEC29866-C1BD-4E27-A67D-4B56D75BA7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68" y="3357"/>
                <a:ext cx="49" cy="23"/>
              </a:xfrm>
              <a:custGeom>
                <a:avLst/>
                <a:gdLst>
                  <a:gd name="T0" fmla="*/ 3 w 739"/>
                  <a:gd name="T1" fmla="*/ 1 h 335"/>
                  <a:gd name="T2" fmla="*/ 3 w 739"/>
                  <a:gd name="T3" fmla="*/ 1 h 335"/>
                  <a:gd name="T4" fmla="*/ 3 w 739"/>
                  <a:gd name="T5" fmla="*/ 1 h 335"/>
                  <a:gd name="T6" fmla="*/ 3 w 739"/>
                  <a:gd name="T7" fmla="*/ 1 h 335"/>
                  <a:gd name="T8" fmla="*/ 3 w 739"/>
                  <a:gd name="T9" fmla="*/ 1 h 335"/>
                  <a:gd name="T10" fmla="*/ 3 w 739"/>
                  <a:gd name="T11" fmla="*/ 1 h 335"/>
                  <a:gd name="T12" fmla="*/ 3 w 739"/>
                  <a:gd name="T13" fmla="*/ 1 h 335"/>
                  <a:gd name="T14" fmla="*/ 2 w 739"/>
                  <a:gd name="T15" fmla="*/ 1 h 335"/>
                  <a:gd name="T16" fmla="*/ 2 w 739"/>
                  <a:gd name="T17" fmla="*/ 1 h 335"/>
                  <a:gd name="T18" fmla="*/ 3 w 739"/>
                  <a:gd name="T19" fmla="*/ 1 h 335"/>
                  <a:gd name="T20" fmla="*/ 2 w 739"/>
                  <a:gd name="T21" fmla="*/ 1 h 335"/>
                  <a:gd name="T22" fmla="*/ 2 w 739"/>
                  <a:gd name="T23" fmla="*/ 1 h 335"/>
                  <a:gd name="T24" fmla="*/ 2 w 739"/>
                  <a:gd name="T25" fmla="*/ 1 h 335"/>
                  <a:gd name="T26" fmla="*/ 2 w 739"/>
                  <a:gd name="T27" fmla="*/ 1 h 335"/>
                  <a:gd name="T28" fmla="*/ 2 w 739"/>
                  <a:gd name="T29" fmla="*/ 2 h 335"/>
                  <a:gd name="T30" fmla="*/ 2 w 739"/>
                  <a:gd name="T31" fmla="*/ 2 h 335"/>
                  <a:gd name="T32" fmla="*/ 2 w 739"/>
                  <a:gd name="T33" fmla="*/ 1 h 335"/>
                  <a:gd name="T34" fmla="*/ 2 w 739"/>
                  <a:gd name="T35" fmla="*/ 1 h 335"/>
                  <a:gd name="T36" fmla="*/ 1 w 739"/>
                  <a:gd name="T37" fmla="*/ 2 h 335"/>
                  <a:gd name="T38" fmla="*/ 1 w 739"/>
                  <a:gd name="T39" fmla="*/ 1 h 335"/>
                  <a:gd name="T40" fmla="*/ 1 w 739"/>
                  <a:gd name="T41" fmla="*/ 1 h 335"/>
                  <a:gd name="T42" fmla="*/ 1 w 739"/>
                  <a:gd name="T43" fmla="*/ 1 h 335"/>
                  <a:gd name="T44" fmla="*/ 2 w 739"/>
                  <a:gd name="T45" fmla="*/ 1 h 335"/>
                  <a:gd name="T46" fmla="*/ 1 w 739"/>
                  <a:gd name="T47" fmla="*/ 1 h 335"/>
                  <a:gd name="T48" fmla="*/ 1 w 739"/>
                  <a:gd name="T49" fmla="*/ 1 h 335"/>
                  <a:gd name="T50" fmla="*/ 1 w 739"/>
                  <a:gd name="T51" fmla="*/ 1 h 335"/>
                  <a:gd name="T52" fmla="*/ 1 w 739"/>
                  <a:gd name="T53" fmla="*/ 1 h 335"/>
                  <a:gd name="T54" fmla="*/ 1 w 739"/>
                  <a:gd name="T55" fmla="*/ 1 h 335"/>
                  <a:gd name="T56" fmla="*/ 1 w 739"/>
                  <a:gd name="T57" fmla="*/ 1 h 335"/>
                  <a:gd name="T58" fmla="*/ 0 w 739"/>
                  <a:gd name="T59" fmla="*/ 1 h 335"/>
                  <a:gd name="T60" fmla="*/ 0 w 739"/>
                  <a:gd name="T61" fmla="*/ 0 h 335"/>
                  <a:gd name="T62" fmla="*/ 0 w 739"/>
                  <a:gd name="T63" fmla="*/ 1 h 335"/>
                  <a:gd name="T64" fmla="*/ 0 w 739"/>
                  <a:gd name="T65" fmla="*/ 0 h 335"/>
                  <a:gd name="T66" fmla="*/ 0 w 739"/>
                  <a:gd name="T67" fmla="*/ 0 h 335"/>
                  <a:gd name="T68" fmla="*/ 0 w 739"/>
                  <a:gd name="T69" fmla="*/ 0 h 335"/>
                  <a:gd name="T70" fmla="*/ 0 w 739"/>
                  <a:gd name="T71" fmla="*/ 0 h 335"/>
                  <a:gd name="T72" fmla="*/ 0 w 739"/>
                  <a:gd name="T73" fmla="*/ 0 h 335"/>
                  <a:gd name="T74" fmla="*/ 0 w 739"/>
                  <a:gd name="T75" fmla="*/ 0 h 335"/>
                  <a:gd name="T76" fmla="*/ 0 w 739"/>
                  <a:gd name="T77" fmla="*/ 0 h 335"/>
                  <a:gd name="T78" fmla="*/ 0 w 739"/>
                  <a:gd name="T79" fmla="*/ 0 h 335"/>
                  <a:gd name="T80" fmla="*/ 0 w 739"/>
                  <a:gd name="T81" fmla="*/ 0 h 335"/>
                  <a:gd name="T82" fmla="*/ 0 w 739"/>
                  <a:gd name="T83" fmla="*/ 0 h 335"/>
                  <a:gd name="T84" fmla="*/ 1 w 739"/>
                  <a:gd name="T85" fmla="*/ 0 h 335"/>
                  <a:gd name="T86" fmla="*/ 1 w 739"/>
                  <a:gd name="T87" fmla="*/ 0 h 335"/>
                  <a:gd name="T88" fmla="*/ 0 w 739"/>
                  <a:gd name="T89" fmla="*/ 0 h 335"/>
                  <a:gd name="T90" fmla="*/ 1 w 739"/>
                  <a:gd name="T91" fmla="*/ 0 h 335"/>
                  <a:gd name="T92" fmla="*/ 1 w 739"/>
                  <a:gd name="T93" fmla="*/ 0 h 335"/>
                  <a:gd name="T94" fmla="*/ 1 w 739"/>
                  <a:gd name="T95" fmla="*/ 0 h 335"/>
                  <a:gd name="T96" fmla="*/ 2 w 739"/>
                  <a:gd name="T97" fmla="*/ 0 h 335"/>
                  <a:gd name="T98" fmla="*/ 2 w 739"/>
                  <a:gd name="T99" fmla="*/ 0 h 335"/>
                  <a:gd name="T100" fmla="*/ 3 w 739"/>
                  <a:gd name="T101" fmla="*/ 0 h 335"/>
                  <a:gd name="T102" fmla="*/ 3 w 739"/>
                  <a:gd name="T103" fmla="*/ 0 h 335"/>
                  <a:gd name="T104" fmla="*/ 3 w 739"/>
                  <a:gd name="T105" fmla="*/ 1 h 335"/>
                  <a:gd name="T106" fmla="*/ 3 w 739"/>
                  <a:gd name="T107" fmla="*/ 1 h 335"/>
                  <a:gd name="T108" fmla="*/ 3 w 739"/>
                  <a:gd name="T109" fmla="*/ 1 h 335"/>
                  <a:gd name="T110" fmla="*/ 3 w 739"/>
                  <a:gd name="T111" fmla="*/ 1 h 335"/>
                  <a:gd name="T112" fmla="*/ 3 w 739"/>
                  <a:gd name="T113" fmla="*/ 0 h 335"/>
                  <a:gd name="T114" fmla="*/ 2 w 739"/>
                  <a:gd name="T115" fmla="*/ 0 h 335"/>
                  <a:gd name="T116" fmla="*/ 3 w 739"/>
                  <a:gd name="T117" fmla="*/ 1 h 33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739" h="335">
                    <a:moveTo>
                      <a:pt x="737" y="224"/>
                    </a:moveTo>
                    <a:lnTo>
                      <a:pt x="739" y="239"/>
                    </a:lnTo>
                    <a:lnTo>
                      <a:pt x="739" y="251"/>
                    </a:lnTo>
                    <a:lnTo>
                      <a:pt x="738" y="261"/>
                    </a:lnTo>
                    <a:lnTo>
                      <a:pt x="735" y="269"/>
                    </a:lnTo>
                    <a:lnTo>
                      <a:pt x="733" y="272"/>
                    </a:lnTo>
                    <a:lnTo>
                      <a:pt x="730" y="276"/>
                    </a:lnTo>
                    <a:lnTo>
                      <a:pt x="727" y="279"/>
                    </a:lnTo>
                    <a:lnTo>
                      <a:pt x="724" y="281"/>
                    </a:lnTo>
                    <a:lnTo>
                      <a:pt x="716" y="284"/>
                    </a:lnTo>
                    <a:lnTo>
                      <a:pt x="708" y="287"/>
                    </a:lnTo>
                    <a:lnTo>
                      <a:pt x="701" y="250"/>
                    </a:lnTo>
                    <a:lnTo>
                      <a:pt x="702" y="249"/>
                    </a:lnTo>
                    <a:lnTo>
                      <a:pt x="702" y="246"/>
                    </a:lnTo>
                    <a:lnTo>
                      <a:pt x="701" y="240"/>
                    </a:lnTo>
                    <a:lnTo>
                      <a:pt x="700" y="231"/>
                    </a:lnTo>
                    <a:lnTo>
                      <a:pt x="737" y="224"/>
                    </a:lnTo>
                    <a:close/>
                    <a:moveTo>
                      <a:pt x="708" y="287"/>
                    </a:moveTo>
                    <a:lnTo>
                      <a:pt x="701" y="287"/>
                    </a:lnTo>
                    <a:lnTo>
                      <a:pt x="694" y="287"/>
                    </a:lnTo>
                    <a:lnTo>
                      <a:pt x="685" y="287"/>
                    </a:lnTo>
                    <a:lnTo>
                      <a:pt x="678" y="285"/>
                    </a:lnTo>
                    <a:lnTo>
                      <a:pt x="661" y="281"/>
                    </a:lnTo>
                    <a:lnTo>
                      <a:pt x="641" y="275"/>
                    </a:lnTo>
                    <a:lnTo>
                      <a:pt x="653" y="239"/>
                    </a:lnTo>
                    <a:lnTo>
                      <a:pt x="668" y="244"/>
                    </a:lnTo>
                    <a:lnTo>
                      <a:pt x="681" y="248"/>
                    </a:lnTo>
                    <a:lnTo>
                      <a:pt x="693" y="250"/>
                    </a:lnTo>
                    <a:lnTo>
                      <a:pt x="701" y="250"/>
                    </a:lnTo>
                    <a:lnTo>
                      <a:pt x="708" y="287"/>
                    </a:lnTo>
                    <a:close/>
                    <a:moveTo>
                      <a:pt x="641" y="275"/>
                    </a:moveTo>
                    <a:lnTo>
                      <a:pt x="627" y="270"/>
                    </a:lnTo>
                    <a:lnTo>
                      <a:pt x="612" y="266"/>
                    </a:lnTo>
                    <a:lnTo>
                      <a:pt x="598" y="262"/>
                    </a:lnTo>
                    <a:lnTo>
                      <a:pt x="583" y="259"/>
                    </a:lnTo>
                    <a:lnTo>
                      <a:pt x="568" y="258"/>
                    </a:lnTo>
                    <a:lnTo>
                      <a:pt x="554" y="258"/>
                    </a:lnTo>
                    <a:lnTo>
                      <a:pt x="546" y="258"/>
                    </a:lnTo>
                    <a:lnTo>
                      <a:pt x="539" y="259"/>
                    </a:lnTo>
                    <a:lnTo>
                      <a:pt x="532" y="261"/>
                    </a:lnTo>
                    <a:lnTo>
                      <a:pt x="526" y="263"/>
                    </a:lnTo>
                    <a:lnTo>
                      <a:pt x="511" y="229"/>
                    </a:lnTo>
                    <a:lnTo>
                      <a:pt x="521" y="225"/>
                    </a:lnTo>
                    <a:lnTo>
                      <a:pt x="529" y="223"/>
                    </a:lnTo>
                    <a:lnTo>
                      <a:pt x="538" y="221"/>
                    </a:lnTo>
                    <a:lnTo>
                      <a:pt x="548" y="220"/>
                    </a:lnTo>
                    <a:lnTo>
                      <a:pt x="565" y="220"/>
                    </a:lnTo>
                    <a:lnTo>
                      <a:pt x="584" y="222"/>
                    </a:lnTo>
                    <a:lnTo>
                      <a:pt x="602" y="225"/>
                    </a:lnTo>
                    <a:lnTo>
                      <a:pt x="620" y="229"/>
                    </a:lnTo>
                    <a:lnTo>
                      <a:pt x="636" y="233"/>
                    </a:lnTo>
                    <a:lnTo>
                      <a:pt x="653" y="239"/>
                    </a:lnTo>
                    <a:lnTo>
                      <a:pt x="641" y="275"/>
                    </a:lnTo>
                    <a:close/>
                    <a:moveTo>
                      <a:pt x="526" y="263"/>
                    </a:moveTo>
                    <a:lnTo>
                      <a:pt x="516" y="268"/>
                    </a:lnTo>
                    <a:lnTo>
                      <a:pt x="506" y="274"/>
                    </a:lnTo>
                    <a:lnTo>
                      <a:pt x="498" y="278"/>
                    </a:lnTo>
                    <a:lnTo>
                      <a:pt x="492" y="283"/>
                    </a:lnTo>
                    <a:lnTo>
                      <a:pt x="480" y="293"/>
                    </a:lnTo>
                    <a:lnTo>
                      <a:pt x="470" y="302"/>
                    </a:lnTo>
                    <a:lnTo>
                      <a:pt x="444" y="276"/>
                    </a:lnTo>
                    <a:lnTo>
                      <a:pt x="455" y="264"/>
                    </a:lnTo>
                    <a:lnTo>
                      <a:pt x="469" y="253"/>
                    </a:lnTo>
                    <a:lnTo>
                      <a:pt x="477" y="247"/>
                    </a:lnTo>
                    <a:lnTo>
                      <a:pt x="488" y="241"/>
                    </a:lnTo>
                    <a:lnTo>
                      <a:pt x="499" y="234"/>
                    </a:lnTo>
                    <a:lnTo>
                      <a:pt x="511" y="229"/>
                    </a:lnTo>
                    <a:lnTo>
                      <a:pt x="526" y="263"/>
                    </a:lnTo>
                    <a:close/>
                    <a:moveTo>
                      <a:pt x="470" y="302"/>
                    </a:moveTo>
                    <a:lnTo>
                      <a:pt x="461" y="312"/>
                    </a:lnTo>
                    <a:lnTo>
                      <a:pt x="452" y="320"/>
                    </a:lnTo>
                    <a:lnTo>
                      <a:pt x="447" y="323"/>
                    </a:lnTo>
                    <a:lnTo>
                      <a:pt x="441" y="326"/>
                    </a:lnTo>
                    <a:lnTo>
                      <a:pt x="435" y="329"/>
                    </a:lnTo>
                    <a:lnTo>
                      <a:pt x="428" y="331"/>
                    </a:lnTo>
                    <a:lnTo>
                      <a:pt x="421" y="333"/>
                    </a:lnTo>
                    <a:lnTo>
                      <a:pt x="414" y="334"/>
                    </a:lnTo>
                    <a:lnTo>
                      <a:pt x="404" y="335"/>
                    </a:lnTo>
                    <a:lnTo>
                      <a:pt x="394" y="335"/>
                    </a:lnTo>
                    <a:lnTo>
                      <a:pt x="383" y="334"/>
                    </a:lnTo>
                    <a:lnTo>
                      <a:pt x="370" y="332"/>
                    </a:lnTo>
                    <a:lnTo>
                      <a:pt x="357" y="330"/>
                    </a:lnTo>
                    <a:lnTo>
                      <a:pt x="342" y="327"/>
                    </a:lnTo>
                    <a:lnTo>
                      <a:pt x="349" y="291"/>
                    </a:lnTo>
                    <a:lnTo>
                      <a:pt x="371" y="295"/>
                    </a:lnTo>
                    <a:lnTo>
                      <a:pt x="389" y="296"/>
                    </a:lnTo>
                    <a:lnTo>
                      <a:pt x="403" y="296"/>
                    </a:lnTo>
                    <a:lnTo>
                      <a:pt x="415" y="295"/>
                    </a:lnTo>
                    <a:lnTo>
                      <a:pt x="424" y="292"/>
                    </a:lnTo>
                    <a:lnTo>
                      <a:pt x="431" y="288"/>
                    </a:lnTo>
                    <a:lnTo>
                      <a:pt x="437" y="282"/>
                    </a:lnTo>
                    <a:lnTo>
                      <a:pt x="444" y="276"/>
                    </a:lnTo>
                    <a:lnTo>
                      <a:pt x="470" y="302"/>
                    </a:lnTo>
                    <a:close/>
                    <a:moveTo>
                      <a:pt x="342" y="327"/>
                    </a:moveTo>
                    <a:lnTo>
                      <a:pt x="327" y="324"/>
                    </a:lnTo>
                    <a:lnTo>
                      <a:pt x="314" y="321"/>
                    </a:lnTo>
                    <a:lnTo>
                      <a:pt x="302" y="317"/>
                    </a:lnTo>
                    <a:lnTo>
                      <a:pt x="292" y="313"/>
                    </a:lnTo>
                    <a:lnTo>
                      <a:pt x="283" y="309"/>
                    </a:lnTo>
                    <a:lnTo>
                      <a:pt x="275" y="304"/>
                    </a:lnTo>
                    <a:lnTo>
                      <a:pt x="267" y="300"/>
                    </a:lnTo>
                    <a:lnTo>
                      <a:pt x="261" y="296"/>
                    </a:lnTo>
                    <a:lnTo>
                      <a:pt x="252" y="287"/>
                    </a:lnTo>
                    <a:lnTo>
                      <a:pt x="245" y="278"/>
                    </a:lnTo>
                    <a:lnTo>
                      <a:pt x="239" y="268"/>
                    </a:lnTo>
                    <a:lnTo>
                      <a:pt x="235" y="259"/>
                    </a:lnTo>
                    <a:lnTo>
                      <a:pt x="267" y="243"/>
                    </a:lnTo>
                    <a:lnTo>
                      <a:pt x="272" y="249"/>
                    </a:lnTo>
                    <a:lnTo>
                      <a:pt x="275" y="255"/>
                    </a:lnTo>
                    <a:lnTo>
                      <a:pt x="281" y="261"/>
                    </a:lnTo>
                    <a:lnTo>
                      <a:pt x="288" y="267"/>
                    </a:lnTo>
                    <a:lnTo>
                      <a:pt x="297" y="274"/>
                    </a:lnTo>
                    <a:lnTo>
                      <a:pt x="311" y="280"/>
                    </a:lnTo>
                    <a:lnTo>
                      <a:pt x="327" y="285"/>
                    </a:lnTo>
                    <a:lnTo>
                      <a:pt x="349" y="291"/>
                    </a:lnTo>
                    <a:lnTo>
                      <a:pt x="342" y="327"/>
                    </a:lnTo>
                    <a:close/>
                    <a:moveTo>
                      <a:pt x="235" y="259"/>
                    </a:moveTo>
                    <a:lnTo>
                      <a:pt x="230" y="251"/>
                    </a:lnTo>
                    <a:lnTo>
                      <a:pt x="224" y="244"/>
                    </a:lnTo>
                    <a:lnTo>
                      <a:pt x="221" y="240"/>
                    </a:lnTo>
                    <a:lnTo>
                      <a:pt x="217" y="236"/>
                    </a:lnTo>
                    <a:lnTo>
                      <a:pt x="211" y="233"/>
                    </a:lnTo>
                    <a:lnTo>
                      <a:pt x="205" y="230"/>
                    </a:lnTo>
                    <a:lnTo>
                      <a:pt x="219" y="195"/>
                    </a:lnTo>
                    <a:lnTo>
                      <a:pt x="230" y="200"/>
                    </a:lnTo>
                    <a:lnTo>
                      <a:pt x="239" y="206"/>
                    </a:lnTo>
                    <a:lnTo>
                      <a:pt x="247" y="212"/>
                    </a:lnTo>
                    <a:lnTo>
                      <a:pt x="252" y="218"/>
                    </a:lnTo>
                    <a:lnTo>
                      <a:pt x="261" y="229"/>
                    </a:lnTo>
                    <a:lnTo>
                      <a:pt x="267" y="243"/>
                    </a:lnTo>
                    <a:lnTo>
                      <a:pt x="235" y="259"/>
                    </a:lnTo>
                    <a:close/>
                    <a:moveTo>
                      <a:pt x="219" y="195"/>
                    </a:moveTo>
                    <a:lnTo>
                      <a:pt x="212" y="213"/>
                    </a:lnTo>
                    <a:lnTo>
                      <a:pt x="219" y="195"/>
                    </a:lnTo>
                    <a:close/>
                    <a:moveTo>
                      <a:pt x="206" y="230"/>
                    </a:moveTo>
                    <a:lnTo>
                      <a:pt x="179" y="220"/>
                    </a:lnTo>
                    <a:lnTo>
                      <a:pt x="151" y="209"/>
                    </a:lnTo>
                    <a:lnTo>
                      <a:pt x="123" y="195"/>
                    </a:lnTo>
                    <a:lnTo>
                      <a:pt x="96" y="181"/>
                    </a:lnTo>
                    <a:lnTo>
                      <a:pt x="115" y="148"/>
                    </a:lnTo>
                    <a:lnTo>
                      <a:pt x="141" y="162"/>
                    </a:lnTo>
                    <a:lnTo>
                      <a:pt x="168" y="175"/>
                    </a:lnTo>
                    <a:lnTo>
                      <a:pt x="193" y="185"/>
                    </a:lnTo>
                    <a:lnTo>
                      <a:pt x="219" y="195"/>
                    </a:lnTo>
                    <a:lnTo>
                      <a:pt x="206" y="230"/>
                    </a:lnTo>
                    <a:close/>
                    <a:moveTo>
                      <a:pt x="96" y="181"/>
                    </a:moveTo>
                    <a:lnTo>
                      <a:pt x="82" y="173"/>
                    </a:lnTo>
                    <a:lnTo>
                      <a:pt x="69" y="163"/>
                    </a:lnTo>
                    <a:lnTo>
                      <a:pt x="56" y="154"/>
                    </a:lnTo>
                    <a:lnTo>
                      <a:pt x="44" y="145"/>
                    </a:lnTo>
                    <a:lnTo>
                      <a:pt x="34" y="135"/>
                    </a:lnTo>
                    <a:lnTo>
                      <a:pt x="24" y="123"/>
                    </a:lnTo>
                    <a:lnTo>
                      <a:pt x="15" y="112"/>
                    </a:lnTo>
                    <a:lnTo>
                      <a:pt x="7" y="101"/>
                    </a:lnTo>
                    <a:lnTo>
                      <a:pt x="40" y="82"/>
                    </a:lnTo>
                    <a:lnTo>
                      <a:pt x="46" y="91"/>
                    </a:lnTo>
                    <a:lnTo>
                      <a:pt x="53" y="101"/>
                    </a:lnTo>
                    <a:lnTo>
                      <a:pt x="62" y="110"/>
                    </a:lnTo>
                    <a:lnTo>
                      <a:pt x="71" y="118"/>
                    </a:lnTo>
                    <a:lnTo>
                      <a:pt x="81" y="126"/>
                    </a:lnTo>
                    <a:lnTo>
                      <a:pt x="91" y="134"/>
                    </a:lnTo>
                    <a:lnTo>
                      <a:pt x="103" y="141"/>
                    </a:lnTo>
                    <a:lnTo>
                      <a:pt x="115" y="148"/>
                    </a:lnTo>
                    <a:lnTo>
                      <a:pt x="96" y="181"/>
                    </a:lnTo>
                    <a:close/>
                    <a:moveTo>
                      <a:pt x="7" y="101"/>
                    </a:moveTo>
                    <a:lnTo>
                      <a:pt x="7" y="100"/>
                    </a:lnTo>
                    <a:lnTo>
                      <a:pt x="24" y="91"/>
                    </a:lnTo>
                    <a:lnTo>
                      <a:pt x="7" y="101"/>
                    </a:lnTo>
                    <a:close/>
                    <a:moveTo>
                      <a:pt x="7" y="100"/>
                    </a:moveTo>
                    <a:lnTo>
                      <a:pt x="4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9"/>
                    </a:lnTo>
                    <a:lnTo>
                      <a:pt x="38" y="75"/>
                    </a:lnTo>
                    <a:lnTo>
                      <a:pt x="38" y="78"/>
                    </a:lnTo>
                    <a:lnTo>
                      <a:pt x="40" y="82"/>
                    </a:lnTo>
                    <a:lnTo>
                      <a:pt x="7" y="100"/>
                    </a:lnTo>
                    <a:close/>
                    <a:moveTo>
                      <a:pt x="38" y="75"/>
                    </a:moveTo>
                    <a:lnTo>
                      <a:pt x="37" y="69"/>
                    </a:lnTo>
                    <a:lnTo>
                      <a:pt x="38" y="75"/>
                    </a:lnTo>
                    <a:lnTo>
                      <a:pt x="19" y="77"/>
                    </a:lnTo>
                    <a:lnTo>
                      <a:pt x="38" y="75"/>
                    </a:lnTo>
                    <a:close/>
                    <a:moveTo>
                      <a:pt x="0" y="79"/>
                    </a:moveTo>
                    <a:lnTo>
                      <a:pt x="0" y="72"/>
                    </a:lnTo>
                    <a:lnTo>
                      <a:pt x="1" y="66"/>
                    </a:lnTo>
                    <a:lnTo>
                      <a:pt x="2" y="59"/>
                    </a:lnTo>
                    <a:lnTo>
                      <a:pt x="5" y="53"/>
                    </a:lnTo>
                    <a:lnTo>
                      <a:pt x="8" y="47"/>
                    </a:lnTo>
                    <a:lnTo>
                      <a:pt x="12" y="42"/>
                    </a:lnTo>
                    <a:lnTo>
                      <a:pt x="17" y="37"/>
                    </a:lnTo>
                    <a:lnTo>
                      <a:pt x="24" y="32"/>
                    </a:lnTo>
                    <a:lnTo>
                      <a:pt x="45" y="63"/>
                    </a:lnTo>
                    <a:lnTo>
                      <a:pt x="42" y="66"/>
                    </a:lnTo>
                    <a:lnTo>
                      <a:pt x="39" y="69"/>
                    </a:lnTo>
                    <a:lnTo>
                      <a:pt x="38" y="72"/>
                    </a:lnTo>
                    <a:lnTo>
                      <a:pt x="38" y="75"/>
                    </a:lnTo>
                    <a:lnTo>
                      <a:pt x="0" y="79"/>
                    </a:lnTo>
                    <a:close/>
                    <a:moveTo>
                      <a:pt x="24" y="32"/>
                    </a:moveTo>
                    <a:lnTo>
                      <a:pt x="35" y="25"/>
                    </a:lnTo>
                    <a:lnTo>
                      <a:pt x="48" y="19"/>
                    </a:lnTo>
                    <a:lnTo>
                      <a:pt x="64" y="14"/>
                    </a:lnTo>
                    <a:lnTo>
                      <a:pt x="81" y="9"/>
                    </a:lnTo>
                    <a:lnTo>
                      <a:pt x="89" y="46"/>
                    </a:lnTo>
                    <a:lnTo>
                      <a:pt x="75" y="49"/>
                    </a:lnTo>
                    <a:lnTo>
                      <a:pt x="64" y="53"/>
                    </a:lnTo>
                    <a:lnTo>
                      <a:pt x="53" y="57"/>
                    </a:lnTo>
                    <a:lnTo>
                      <a:pt x="45" y="63"/>
                    </a:lnTo>
                    <a:lnTo>
                      <a:pt x="24" y="32"/>
                    </a:lnTo>
                    <a:close/>
                    <a:moveTo>
                      <a:pt x="81" y="9"/>
                    </a:moveTo>
                    <a:lnTo>
                      <a:pt x="99" y="6"/>
                    </a:lnTo>
                    <a:lnTo>
                      <a:pt x="119" y="4"/>
                    </a:lnTo>
                    <a:lnTo>
                      <a:pt x="140" y="2"/>
                    </a:lnTo>
                    <a:lnTo>
                      <a:pt x="164" y="0"/>
                    </a:lnTo>
                    <a:lnTo>
                      <a:pt x="187" y="0"/>
                    </a:lnTo>
                    <a:lnTo>
                      <a:pt x="213" y="0"/>
                    </a:lnTo>
                    <a:lnTo>
                      <a:pt x="241" y="1"/>
                    </a:lnTo>
                    <a:lnTo>
                      <a:pt x="269" y="2"/>
                    </a:lnTo>
                    <a:lnTo>
                      <a:pt x="266" y="40"/>
                    </a:lnTo>
                    <a:lnTo>
                      <a:pt x="239" y="38"/>
                    </a:lnTo>
                    <a:lnTo>
                      <a:pt x="213" y="37"/>
                    </a:lnTo>
                    <a:lnTo>
                      <a:pt x="189" y="37"/>
                    </a:lnTo>
                    <a:lnTo>
                      <a:pt x="166" y="38"/>
                    </a:lnTo>
                    <a:lnTo>
                      <a:pt x="144" y="39"/>
                    </a:lnTo>
                    <a:lnTo>
                      <a:pt x="124" y="41"/>
                    </a:lnTo>
                    <a:lnTo>
                      <a:pt x="106" y="43"/>
                    </a:lnTo>
                    <a:lnTo>
                      <a:pt x="89" y="46"/>
                    </a:lnTo>
                    <a:lnTo>
                      <a:pt x="81" y="9"/>
                    </a:lnTo>
                    <a:close/>
                    <a:moveTo>
                      <a:pt x="269" y="2"/>
                    </a:moveTo>
                    <a:lnTo>
                      <a:pt x="271" y="2"/>
                    </a:lnTo>
                    <a:lnTo>
                      <a:pt x="270" y="2"/>
                    </a:lnTo>
                    <a:lnTo>
                      <a:pt x="267" y="20"/>
                    </a:lnTo>
                    <a:lnTo>
                      <a:pt x="269" y="2"/>
                    </a:lnTo>
                    <a:close/>
                    <a:moveTo>
                      <a:pt x="270" y="2"/>
                    </a:moveTo>
                    <a:lnTo>
                      <a:pt x="291" y="4"/>
                    </a:lnTo>
                    <a:lnTo>
                      <a:pt x="313" y="5"/>
                    </a:lnTo>
                    <a:lnTo>
                      <a:pt x="335" y="6"/>
                    </a:lnTo>
                    <a:lnTo>
                      <a:pt x="358" y="6"/>
                    </a:lnTo>
                    <a:lnTo>
                      <a:pt x="357" y="44"/>
                    </a:lnTo>
                    <a:lnTo>
                      <a:pt x="333" y="43"/>
                    </a:lnTo>
                    <a:lnTo>
                      <a:pt x="310" y="42"/>
                    </a:lnTo>
                    <a:lnTo>
                      <a:pt x="287" y="41"/>
                    </a:lnTo>
                    <a:lnTo>
                      <a:pt x="265" y="40"/>
                    </a:lnTo>
                    <a:lnTo>
                      <a:pt x="270" y="2"/>
                    </a:lnTo>
                    <a:close/>
                    <a:moveTo>
                      <a:pt x="358" y="6"/>
                    </a:moveTo>
                    <a:lnTo>
                      <a:pt x="389" y="7"/>
                    </a:lnTo>
                    <a:lnTo>
                      <a:pt x="419" y="8"/>
                    </a:lnTo>
                    <a:lnTo>
                      <a:pt x="450" y="10"/>
                    </a:lnTo>
                    <a:lnTo>
                      <a:pt x="480" y="13"/>
                    </a:lnTo>
                    <a:lnTo>
                      <a:pt x="508" y="17"/>
                    </a:lnTo>
                    <a:lnTo>
                      <a:pt x="538" y="22"/>
                    </a:lnTo>
                    <a:lnTo>
                      <a:pt x="552" y="25"/>
                    </a:lnTo>
                    <a:lnTo>
                      <a:pt x="566" y="30"/>
                    </a:lnTo>
                    <a:lnTo>
                      <a:pt x="579" y="34"/>
                    </a:lnTo>
                    <a:lnTo>
                      <a:pt x="593" y="39"/>
                    </a:lnTo>
                    <a:lnTo>
                      <a:pt x="605" y="45"/>
                    </a:lnTo>
                    <a:lnTo>
                      <a:pt x="618" y="51"/>
                    </a:lnTo>
                    <a:lnTo>
                      <a:pt x="630" y="57"/>
                    </a:lnTo>
                    <a:lnTo>
                      <a:pt x="642" y="66"/>
                    </a:lnTo>
                    <a:lnTo>
                      <a:pt x="653" y="74"/>
                    </a:lnTo>
                    <a:lnTo>
                      <a:pt x="664" y="82"/>
                    </a:lnTo>
                    <a:lnTo>
                      <a:pt x="674" y="92"/>
                    </a:lnTo>
                    <a:lnTo>
                      <a:pt x="683" y="103"/>
                    </a:lnTo>
                    <a:lnTo>
                      <a:pt x="693" y="115"/>
                    </a:lnTo>
                    <a:lnTo>
                      <a:pt x="701" y="127"/>
                    </a:lnTo>
                    <a:lnTo>
                      <a:pt x="709" y="141"/>
                    </a:lnTo>
                    <a:lnTo>
                      <a:pt x="715" y="155"/>
                    </a:lnTo>
                    <a:lnTo>
                      <a:pt x="723" y="171"/>
                    </a:lnTo>
                    <a:lnTo>
                      <a:pt x="728" y="187"/>
                    </a:lnTo>
                    <a:lnTo>
                      <a:pt x="733" y="206"/>
                    </a:lnTo>
                    <a:lnTo>
                      <a:pt x="737" y="224"/>
                    </a:lnTo>
                    <a:lnTo>
                      <a:pt x="700" y="231"/>
                    </a:lnTo>
                    <a:lnTo>
                      <a:pt x="697" y="215"/>
                    </a:lnTo>
                    <a:lnTo>
                      <a:pt x="692" y="199"/>
                    </a:lnTo>
                    <a:lnTo>
                      <a:pt x="688" y="185"/>
                    </a:lnTo>
                    <a:lnTo>
                      <a:pt x="681" y="173"/>
                    </a:lnTo>
                    <a:lnTo>
                      <a:pt x="675" y="159"/>
                    </a:lnTo>
                    <a:lnTo>
                      <a:pt x="668" y="148"/>
                    </a:lnTo>
                    <a:lnTo>
                      <a:pt x="661" y="138"/>
                    </a:lnTo>
                    <a:lnTo>
                      <a:pt x="653" y="127"/>
                    </a:lnTo>
                    <a:lnTo>
                      <a:pt x="644" y="118"/>
                    </a:lnTo>
                    <a:lnTo>
                      <a:pt x="635" y="110"/>
                    </a:lnTo>
                    <a:lnTo>
                      <a:pt x="625" y="102"/>
                    </a:lnTo>
                    <a:lnTo>
                      <a:pt x="614" y="94"/>
                    </a:lnTo>
                    <a:lnTo>
                      <a:pt x="604" y="88"/>
                    </a:lnTo>
                    <a:lnTo>
                      <a:pt x="594" y="82"/>
                    </a:lnTo>
                    <a:lnTo>
                      <a:pt x="583" y="77"/>
                    </a:lnTo>
                    <a:lnTo>
                      <a:pt x="570" y="73"/>
                    </a:lnTo>
                    <a:lnTo>
                      <a:pt x="546" y="65"/>
                    </a:lnTo>
                    <a:lnTo>
                      <a:pt x="521" y="58"/>
                    </a:lnTo>
                    <a:lnTo>
                      <a:pt x="494" y="53"/>
                    </a:lnTo>
                    <a:lnTo>
                      <a:pt x="467" y="50"/>
                    </a:lnTo>
                    <a:lnTo>
                      <a:pt x="413" y="46"/>
                    </a:lnTo>
                    <a:lnTo>
                      <a:pt x="357" y="44"/>
                    </a:lnTo>
                    <a:lnTo>
                      <a:pt x="358" y="6"/>
                    </a:lnTo>
                    <a:close/>
                    <a:moveTo>
                      <a:pt x="737" y="224"/>
                    </a:moveTo>
                    <a:lnTo>
                      <a:pt x="736" y="222"/>
                    </a:lnTo>
                    <a:lnTo>
                      <a:pt x="737" y="224"/>
                    </a:lnTo>
                    <a:lnTo>
                      <a:pt x="718" y="227"/>
                    </a:lnTo>
                    <a:lnTo>
                      <a:pt x="737" y="22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11" name="Freeform 2331">
                <a:extLst>
                  <a:ext uri="{FF2B5EF4-FFF2-40B4-BE49-F238E27FC236}">
                    <a16:creationId xmlns:a16="http://schemas.microsoft.com/office/drawing/2014/main" id="{C8A6652D-4230-4B5E-A414-B7CB27D0A8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2" y="3360"/>
                <a:ext cx="24" cy="9"/>
              </a:xfrm>
              <a:custGeom>
                <a:avLst/>
                <a:gdLst>
                  <a:gd name="T0" fmla="*/ 1 w 363"/>
                  <a:gd name="T1" fmla="*/ 0 h 122"/>
                  <a:gd name="T2" fmla="*/ 1 w 363"/>
                  <a:gd name="T3" fmla="*/ 0 h 122"/>
                  <a:gd name="T4" fmla="*/ 1 w 363"/>
                  <a:gd name="T5" fmla="*/ 0 h 122"/>
                  <a:gd name="T6" fmla="*/ 1 w 363"/>
                  <a:gd name="T7" fmla="*/ 0 h 122"/>
                  <a:gd name="T8" fmla="*/ 1 w 363"/>
                  <a:gd name="T9" fmla="*/ 0 h 122"/>
                  <a:gd name="T10" fmla="*/ 0 w 363"/>
                  <a:gd name="T11" fmla="*/ 0 h 122"/>
                  <a:gd name="T12" fmla="*/ 0 w 363"/>
                  <a:gd name="T13" fmla="*/ 0 h 122"/>
                  <a:gd name="T14" fmla="*/ 0 w 363"/>
                  <a:gd name="T15" fmla="*/ 0 h 122"/>
                  <a:gd name="T16" fmla="*/ 0 w 363"/>
                  <a:gd name="T17" fmla="*/ 0 h 122"/>
                  <a:gd name="T18" fmla="*/ 0 w 363"/>
                  <a:gd name="T19" fmla="*/ 0 h 122"/>
                  <a:gd name="T20" fmla="*/ 0 w 363"/>
                  <a:gd name="T21" fmla="*/ 0 h 122"/>
                  <a:gd name="T22" fmla="*/ 0 w 363"/>
                  <a:gd name="T23" fmla="*/ 1 h 122"/>
                  <a:gd name="T24" fmla="*/ 0 w 363"/>
                  <a:gd name="T25" fmla="*/ 1 h 122"/>
                  <a:gd name="T26" fmla="*/ 0 w 363"/>
                  <a:gd name="T27" fmla="*/ 1 h 122"/>
                  <a:gd name="T28" fmla="*/ 0 w 363"/>
                  <a:gd name="T29" fmla="*/ 1 h 122"/>
                  <a:gd name="T30" fmla="*/ 0 w 363"/>
                  <a:gd name="T31" fmla="*/ 1 h 122"/>
                  <a:gd name="T32" fmla="*/ 0 w 363"/>
                  <a:gd name="T33" fmla="*/ 1 h 122"/>
                  <a:gd name="T34" fmla="*/ 0 w 363"/>
                  <a:gd name="T35" fmla="*/ 1 h 122"/>
                  <a:gd name="T36" fmla="*/ 1 w 363"/>
                  <a:gd name="T37" fmla="*/ 0 h 122"/>
                  <a:gd name="T38" fmla="*/ 1 w 363"/>
                  <a:gd name="T39" fmla="*/ 0 h 122"/>
                  <a:gd name="T40" fmla="*/ 1 w 363"/>
                  <a:gd name="T41" fmla="*/ 0 h 122"/>
                  <a:gd name="T42" fmla="*/ 1 w 363"/>
                  <a:gd name="T43" fmla="*/ 1 h 122"/>
                  <a:gd name="T44" fmla="*/ 1 w 363"/>
                  <a:gd name="T45" fmla="*/ 1 h 122"/>
                  <a:gd name="T46" fmla="*/ 1 w 363"/>
                  <a:gd name="T47" fmla="*/ 1 h 122"/>
                  <a:gd name="T48" fmla="*/ 1 w 363"/>
                  <a:gd name="T49" fmla="*/ 1 h 122"/>
                  <a:gd name="T50" fmla="*/ 2 w 363"/>
                  <a:gd name="T51" fmla="*/ 1 h 122"/>
                  <a:gd name="T52" fmla="*/ 2 w 363"/>
                  <a:gd name="T53" fmla="*/ 1 h 122"/>
                  <a:gd name="T54" fmla="*/ 2 w 363"/>
                  <a:gd name="T55" fmla="*/ 1 h 122"/>
                  <a:gd name="T56" fmla="*/ 2 w 363"/>
                  <a:gd name="T57" fmla="*/ 1 h 122"/>
                  <a:gd name="T58" fmla="*/ 2 w 363"/>
                  <a:gd name="T59" fmla="*/ 1 h 122"/>
                  <a:gd name="T60" fmla="*/ 2 w 363"/>
                  <a:gd name="T61" fmla="*/ 1 h 122"/>
                  <a:gd name="T62" fmla="*/ 2 w 363"/>
                  <a:gd name="T63" fmla="*/ 0 h 122"/>
                  <a:gd name="T64" fmla="*/ 1 w 363"/>
                  <a:gd name="T65" fmla="*/ 0 h 122"/>
                  <a:gd name="T66" fmla="*/ 1 w 363"/>
                  <a:gd name="T67" fmla="*/ 0 h 12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3" h="122">
                    <a:moveTo>
                      <a:pt x="250" y="25"/>
                    </a:moveTo>
                    <a:lnTo>
                      <a:pt x="240" y="21"/>
                    </a:lnTo>
                    <a:lnTo>
                      <a:pt x="231" y="17"/>
                    </a:lnTo>
                    <a:lnTo>
                      <a:pt x="220" y="12"/>
                    </a:lnTo>
                    <a:lnTo>
                      <a:pt x="209" y="9"/>
                    </a:lnTo>
                    <a:lnTo>
                      <a:pt x="195" y="6"/>
                    </a:lnTo>
                    <a:lnTo>
                      <a:pt x="183" y="3"/>
                    </a:lnTo>
                    <a:lnTo>
                      <a:pt x="169" y="1"/>
                    </a:lnTo>
                    <a:lnTo>
                      <a:pt x="155" y="0"/>
                    </a:lnTo>
                    <a:lnTo>
                      <a:pt x="141" y="0"/>
                    </a:lnTo>
                    <a:lnTo>
                      <a:pt x="127" y="1"/>
                    </a:lnTo>
                    <a:lnTo>
                      <a:pt x="113" y="3"/>
                    </a:lnTo>
                    <a:lnTo>
                      <a:pt x="98" y="6"/>
                    </a:lnTo>
                    <a:lnTo>
                      <a:pt x="85" y="10"/>
                    </a:lnTo>
                    <a:lnTo>
                      <a:pt x="72" y="16"/>
                    </a:lnTo>
                    <a:lnTo>
                      <a:pt x="58" y="23"/>
                    </a:lnTo>
                    <a:lnTo>
                      <a:pt x="47" y="32"/>
                    </a:lnTo>
                    <a:lnTo>
                      <a:pt x="36" y="41"/>
                    </a:lnTo>
                    <a:lnTo>
                      <a:pt x="26" y="52"/>
                    </a:lnTo>
                    <a:lnTo>
                      <a:pt x="18" y="61"/>
                    </a:lnTo>
                    <a:lnTo>
                      <a:pt x="12" y="69"/>
                    </a:lnTo>
                    <a:lnTo>
                      <a:pt x="7" y="78"/>
                    </a:lnTo>
                    <a:lnTo>
                      <a:pt x="3" y="87"/>
                    </a:lnTo>
                    <a:lnTo>
                      <a:pt x="1" y="94"/>
                    </a:lnTo>
                    <a:lnTo>
                      <a:pt x="0" y="100"/>
                    </a:lnTo>
                    <a:lnTo>
                      <a:pt x="1" y="106"/>
                    </a:lnTo>
                    <a:lnTo>
                      <a:pt x="3" y="111"/>
                    </a:lnTo>
                    <a:lnTo>
                      <a:pt x="6" y="114"/>
                    </a:lnTo>
                    <a:lnTo>
                      <a:pt x="10" y="117"/>
                    </a:lnTo>
                    <a:lnTo>
                      <a:pt x="15" y="118"/>
                    </a:lnTo>
                    <a:lnTo>
                      <a:pt x="22" y="118"/>
                    </a:lnTo>
                    <a:lnTo>
                      <a:pt x="30" y="116"/>
                    </a:lnTo>
                    <a:lnTo>
                      <a:pt x="39" y="113"/>
                    </a:lnTo>
                    <a:lnTo>
                      <a:pt x="59" y="106"/>
                    </a:lnTo>
                    <a:lnTo>
                      <a:pt x="80" y="99"/>
                    </a:lnTo>
                    <a:lnTo>
                      <a:pt x="103" y="92"/>
                    </a:lnTo>
                    <a:lnTo>
                      <a:pt x="126" y="87"/>
                    </a:lnTo>
                    <a:lnTo>
                      <a:pt x="139" y="86"/>
                    </a:lnTo>
                    <a:lnTo>
                      <a:pt x="152" y="84"/>
                    </a:lnTo>
                    <a:lnTo>
                      <a:pt x="165" y="84"/>
                    </a:lnTo>
                    <a:lnTo>
                      <a:pt x="179" y="86"/>
                    </a:lnTo>
                    <a:lnTo>
                      <a:pt x="193" y="88"/>
                    </a:lnTo>
                    <a:lnTo>
                      <a:pt x="208" y="91"/>
                    </a:lnTo>
                    <a:lnTo>
                      <a:pt x="223" y="96"/>
                    </a:lnTo>
                    <a:lnTo>
                      <a:pt x="238" y="102"/>
                    </a:lnTo>
                    <a:lnTo>
                      <a:pt x="255" y="108"/>
                    </a:lnTo>
                    <a:lnTo>
                      <a:pt x="272" y="113"/>
                    </a:lnTo>
                    <a:lnTo>
                      <a:pt x="290" y="117"/>
                    </a:lnTo>
                    <a:lnTo>
                      <a:pt x="306" y="121"/>
                    </a:lnTo>
                    <a:lnTo>
                      <a:pt x="322" y="122"/>
                    </a:lnTo>
                    <a:lnTo>
                      <a:pt x="336" y="121"/>
                    </a:lnTo>
                    <a:lnTo>
                      <a:pt x="342" y="121"/>
                    </a:lnTo>
                    <a:lnTo>
                      <a:pt x="348" y="119"/>
                    </a:lnTo>
                    <a:lnTo>
                      <a:pt x="353" y="117"/>
                    </a:lnTo>
                    <a:lnTo>
                      <a:pt x="357" y="116"/>
                    </a:lnTo>
                    <a:lnTo>
                      <a:pt x="360" y="113"/>
                    </a:lnTo>
                    <a:lnTo>
                      <a:pt x="362" y="111"/>
                    </a:lnTo>
                    <a:lnTo>
                      <a:pt x="363" y="108"/>
                    </a:lnTo>
                    <a:lnTo>
                      <a:pt x="363" y="104"/>
                    </a:lnTo>
                    <a:lnTo>
                      <a:pt x="362" y="100"/>
                    </a:lnTo>
                    <a:lnTo>
                      <a:pt x="359" y="96"/>
                    </a:lnTo>
                    <a:lnTo>
                      <a:pt x="356" y="91"/>
                    </a:lnTo>
                    <a:lnTo>
                      <a:pt x="351" y="86"/>
                    </a:lnTo>
                    <a:lnTo>
                      <a:pt x="343" y="79"/>
                    </a:lnTo>
                    <a:lnTo>
                      <a:pt x="335" y="73"/>
                    </a:lnTo>
                    <a:lnTo>
                      <a:pt x="326" y="66"/>
                    </a:lnTo>
                    <a:lnTo>
                      <a:pt x="315" y="59"/>
                    </a:lnTo>
                    <a:lnTo>
                      <a:pt x="286" y="42"/>
                    </a:lnTo>
                    <a:lnTo>
                      <a:pt x="250" y="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12" name="Freeform 2332">
                <a:extLst>
                  <a:ext uri="{FF2B5EF4-FFF2-40B4-BE49-F238E27FC236}">
                    <a16:creationId xmlns:a16="http://schemas.microsoft.com/office/drawing/2014/main" id="{2EEBB20A-E0E3-45DB-95E1-C0949B168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0" y="3360"/>
                <a:ext cx="41" cy="26"/>
              </a:xfrm>
              <a:custGeom>
                <a:avLst/>
                <a:gdLst>
                  <a:gd name="T0" fmla="*/ 2 w 605"/>
                  <a:gd name="T1" fmla="*/ 0 h 391"/>
                  <a:gd name="T2" fmla="*/ 2 w 605"/>
                  <a:gd name="T3" fmla="*/ 0 h 391"/>
                  <a:gd name="T4" fmla="*/ 2 w 605"/>
                  <a:gd name="T5" fmla="*/ 1 h 391"/>
                  <a:gd name="T6" fmla="*/ 2 w 605"/>
                  <a:gd name="T7" fmla="*/ 1 h 391"/>
                  <a:gd name="T8" fmla="*/ 2 w 605"/>
                  <a:gd name="T9" fmla="*/ 1 h 391"/>
                  <a:gd name="T10" fmla="*/ 2 w 605"/>
                  <a:gd name="T11" fmla="*/ 1 h 391"/>
                  <a:gd name="T12" fmla="*/ 2 w 605"/>
                  <a:gd name="T13" fmla="*/ 1 h 391"/>
                  <a:gd name="T14" fmla="*/ 2 w 605"/>
                  <a:gd name="T15" fmla="*/ 1 h 391"/>
                  <a:gd name="T16" fmla="*/ 2 w 605"/>
                  <a:gd name="T17" fmla="*/ 1 h 391"/>
                  <a:gd name="T18" fmla="*/ 2 w 605"/>
                  <a:gd name="T19" fmla="*/ 1 h 391"/>
                  <a:gd name="T20" fmla="*/ 2 w 605"/>
                  <a:gd name="T21" fmla="*/ 1 h 391"/>
                  <a:gd name="T22" fmla="*/ 2 w 605"/>
                  <a:gd name="T23" fmla="*/ 1 h 391"/>
                  <a:gd name="T24" fmla="*/ 2 w 605"/>
                  <a:gd name="T25" fmla="*/ 1 h 391"/>
                  <a:gd name="T26" fmla="*/ 1 w 605"/>
                  <a:gd name="T27" fmla="*/ 1 h 391"/>
                  <a:gd name="T28" fmla="*/ 1 w 605"/>
                  <a:gd name="T29" fmla="*/ 1 h 391"/>
                  <a:gd name="T30" fmla="*/ 1 w 605"/>
                  <a:gd name="T31" fmla="*/ 1 h 391"/>
                  <a:gd name="T32" fmla="*/ 1 w 605"/>
                  <a:gd name="T33" fmla="*/ 2 h 391"/>
                  <a:gd name="T34" fmla="*/ 1 w 605"/>
                  <a:gd name="T35" fmla="*/ 2 h 391"/>
                  <a:gd name="T36" fmla="*/ 1 w 605"/>
                  <a:gd name="T37" fmla="*/ 2 h 391"/>
                  <a:gd name="T38" fmla="*/ 1 w 605"/>
                  <a:gd name="T39" fmla="*/ 2 h 391"/>
                  <a:gd name="T40" fmla="*/ 1 w 605"/>
                  <a:gd name="T41" fmla="*/ 2 h 391"/>
                  <a:gd name="T42" fmla="*/ 1 w 605"/>
                  <a:gd name="T43" fmla="*/ 2 h 391"/>
                  <a:gd name="T44" fmla="*/ 1 w 605"/>
                  <a:gd name="T45" fmla="*/ 2 h 391"/>
                  <a:gd name="T46" fmla="*/ 0 w 605"/>
                  <a:gd name="T47" fmla="*/ 2 h 391"/>
                  <a:gd name="T48" fmla="*/ 0 w 605"/>
                  <a:gd name="T49" fmla="*/ 2 h 391"/>
                  <a:gd name="T50" fmla="*/ 0 w 605"/>
                  <a:gd name="T51" fmla="*/ 2 h 391"/>
                  <a:gd name="T52" fmla="*/ 0 w 605"/>
                  <a:gd name="T53" fmla="*/ 2 h 391"/>
                  <a:gd name="T54" fmla="*/ 0 w 605"/>
                  <a:gd name="T55" fmla="*/ 2 h 391"/>
                  <a:gd name="T56" fmla="*/ 0 w 605"/>
                  <a:gd name="T57" fmla="*/ 2 h 391"/>
                  <a:gd name="T58" fmla="*/ 0 w 605"/>
                  <a:gd name="T59" fmla="*/ 2 h 391"/>
                  <a:gd name="T60" fmla="*/ 0 w 605"/>
                  <a:gd name="T61" fmla="*/ 1 h 391"/>
                  <a:gd name="T62" fmla="*/ 0 w 605"/>
                  <a:gd name="T63" fmla="*/ 1 h 391"/>
                  <a:gd name="T64" fmla="*/ 0 w 605"/>
                  <a:gd name="T65" fmla="*/ 1 h 391"/>
                  <a:gd name="T66" fmla="*/ 0 w 605"/>
                  <a:gd name="T67" fmla="*/ 1 h 391"/>
                  <a:gd name="T68" fmla="*/ 0 w 605"/>
                  <a:gd name="T69" fmla="*/ 1 h 391"/>
                  <a:gd name="T70" fmla="*/ 0 w 605"/>
                  <a:gd name="T71" fmla="*/ 1 h 391"/>
                  <a:gd name="T72" fmla="*/ 0 w 605"/>
                  <a:gd name="T73" fmla="*/ 1 h 391"/>
                  <a:gd name="T74" fmla="*/ 0 w 605"/>
                  <a:gd name="T75" fmla="*/ 1 h 391"/>
                  <a:gd name="T76" fmla="*/ 0 w 605"/>
                  <a:gd name="T77" fmla="*/ 1 h 391"/>
                  <a:gd name="T78" fmla="*/ 0 w 605"/>
                  <a:gd name="T79" fmla="*/ 0 h 391"/>
                  <a:gd name="T80" fmla="*/ 0 w 605"/>
                  <a:gd name="T81" fmla="*/ 0 h 391"/>
                  <a:gd name="T82" fmla="*/ 0 w 605"/>
                  <a:gd name="T83" fmla="*/ 0 h 391"/>
                  <a:gd name="T84" fmla="*/ 1 w 605"/>
                  <a:gd name="T85" fmla="*/ 0 h 391"/>
                  <a:gd name="T86" fmla="*/ 1 w 605"/>
                  <a:gd name="T87" fmla="*/ 0 h 391"/>
                  <a:gd name="T88" fmla="*/ 1 w 605"/>
                  <a:gd name="T89" fmla="*/ 0 h 391"/>
                  <a:gd name="T90" fmla="*/ 1 w 605"/>
                  <a:gd name="T91" fmla="*/ 0 h 391"/>
                  <a:gd name="T92" fmla="*/ 2 w 605"/>
                  <a:gd name="T93" fmla="*/ 0 h 391"/>
                  <a:gd name="T94" fmla="*/ 2 w 605"/>
                  <a:gd name="T95" fmla="*/ 0 h 391"/>
                  <a:gd name="T96" fmla="*/ 2 w 605"/>
                  <a:gd name="T97" fmla="*/ 0 h 391"/>
                  <a:gd name="T98" fmla="*/ 2 w 605"/>
                  <a:gd name="T99" fmla="*/ 0 h 391"/>
                  <a:gd name="T100" fmla="*/ 3 w 605"/>
                  <a:gd name="T101" fmla="*/ 0 h 391"/>
                  <a:gd name="T102" fmla="*/ 3 w 605"/>
                  <a:gd name="T103" fmla="*/ 0 h 391"/>
                  <a:gd name="T104" fmla="*/ 3 w 605"/>
                  <a:gd name="T105" fmla="*/ 0 h 391"/>
                  <a:gd name="T106" fmla="*/ 3 w 605"/>
                  <a:gd name="T107" fmla="*/ 0 h 391"/>
                  <a:gd name="T108" fmla="*/ 3 w 605"/>
                  <a:gd name="T109" fmla="*/ 0 h 391"/>
                  <a:gd name="T110" fmla="*/ 3 w 605"/>
                  <a:gd name="T111" fmla="*/ 0 h 391"/>
                  <a:gd name="T112" fmla="*/ 3 w 605"/>
                  <a:gd name="T113" fmla="*/ 0 h 391"/>
                  <a:gd name="T114" fmla="*/ 3 w 605"/>
                  <a:gd name="T115" fmla="*/ 0 h 39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605" h="391">
                    <a:moveTo>
                      <a:pt x="560" y="77"/>
                    </a:moveTo>
                    <a:lnTo>
                      <a:pt x="533" y="91"/>
                    </a:lnTo>
                    <a:lnTo>
                      <a:pt x="509" y="103"/>
                    </a:lnTo>
                    <a:lnTo>
                      <a:pt x="497" y="110"/>
                    </a:lnTo>
                    <a:lnTo>
                      <a:pt x="486" y="116"/>
                    </a:lnTo>
                    <a:lnTo>
                      <a:pt x="477" y="124"/>
                    </a:lnTo>
                    <a:lnTo>
                      <a:pt x="467" y="131"/>
                    </a:lnTo>
                    <a:lnTo>
                      <a:pt x="459" y="139"/>
                    </a:lnTo>
                    <a:lnTo>
                      <a:pt x="452" y="147"/>
                    </a:lnTo>
                    <a:lnTo>
                      <a:pt x="446" y="157"/>
                    </a:lnTo>
                    <a:lnTo>
                      <a:pt x="440" y="167"/>
                    </a:lnTo>
                    <a:lnTo>
                      <a:pt x="435" y="178"/>
                    </a:lnTo>
                    <a:lnTo>
                      <a:pt x="432" y="189"/>
                    </a:lnTo>
                    <a:lnTo>
                      <a:pt x="431" y="203"/>
                    </a:lnTo>
                    <a:lnTo>
                      <a:pt x="430" y="217"/>
                    </a:lnTo>
                    <a:lnTo>
                      <a:pt x="430" y="233"/>
                    </a:lnTo>
                    <a:lnTo>
                      <a:pt x="429" y="247"/>
                    </a:lnTo>
                    <a:lnTo>
                      <a:pt x="427" y="259"/>
                    </a:lnTo>
                    <a:lnTo>
                      <a:pt x="424" y="271"/>
                    </a:lnTo>
                    <a:lnTo>
                      <a:pt x="420" y="281"/>
                    </a:lnTo>
                    <a:lnTo>
                      <a:pt x="415" y="290"/>
                    </a:lnTo>
                    <a:lnTo>
                      <a:pt x="408" y="299"/>
                    </a:lnTo>
                    <a:lnTo>
                      <a:pt x="399" y="306"/>
                    </a:lnTo>
                    <a:lnTo>
                      <a:pt x="390" y="312"/>
                    </a:lnTo>
                    <a:lnTo>
                      <a:pt x="378" y="317"/>
                    </a:lnTo>
                    <a:lnTo>
                      <a:pt x="364" y="321"/>
                    </a:lnTo>
                    <a:lnTo>
                      <a:pt x="349" y="324"/>
                    </a:lnTo>
                    <a:lnTo>
                      <a:pt x="332" y="327"/>
                    </a:lnTo>
                    <a:lnTo>
                      <a:pt x="312" y="329"/>
                    </a:lnTo>
                    <a:lnTo>
                      <a:pt x="289" y="332"/>
                    </a:lnTo>
                    <a:lnTo>
                      <a:pt x="264" y="333"/>
                    </a:lnTo>
                    <a:lnTo>
                      <a:pt x="241" y="334"/>
                    </a:lnTo>
                    <a:lnTo>
                      <a:pt x="222" y="337"/>
                    </a:lnTo>
                    <a:lnTo>
                      <a:pt x="209" y="341"/>
                    </a:lnTo>
                    <a:lnTo>
                      <a:pt x="199" y="345"/>
                    </a:lnTo>
                    <a:lnTo>
                      <a:pt x="192" y="349"/>
                    </a:lnTo>
                    <a:lnTo>
                      <a:pt x="186" y="354"/>
                    </a:lnTo>
                    <a:lnTo>
                      <a:pt x="183" y="359"/>
                    </a:lnTo>
                    <a:lnTo>
                      <a:pt x="181" y="364"/>
                    </a:lnTo>
                    <a:lnTo>
                      <a:pt x="178" y="370"/>
                    </a:lnTo>
                    <a:lnTo>
                      <a:pt x="175" y="375"/>
                    </a:lnTo>
                    <a:lnTo>
                      <a:pt x="170" y="379"/>
                    </a:lnTo>
                    <a:lnTo>
                      <a:pt x="163" y="383"/>
                    </a:lnTo>
                    <a:lnTo>
                      <a:pt x="153" y="386"/>
                    </a:lnTo>
                    <a:lnTo>
                      <a:pt x="139" y="389"/>
                    </a:lnTo>
                    <a:lnTo>
                      <a:pt x="122" y="390"/>
                    </a:lnTo>
                    <a:lnTo>
                      <a:pt x="98" y="391"/>
                    </a:lnTo>
                    <a:lnTo>
                      <a:pt x="52" y="391"/>
                    </a:lnTo>
                    <a:lnTo>
                      <a:pt x="22" y="390"/>
                    </a:lnTo>
                    <a:lnTo>
                      <a:pt x="11" y="389"/>
                    </a:lnTo>
                    <a:lnTo>
                      <a:pt x="5" y="388"/>
                    </a:lnTo>
                    <a:lnTo>
                      <a:pt x="3" y="387"/>
                    </a:lnTo>
                    <a:lnTo>
                      <a:pt x="1" y="386"/>
                    </a:lnTo>
                    <a:lnTo>
                      <a:pt x="0" y="385"/>
                    </a:lnTo>
                    <a:lnTo>
                      <a:pt x="0" y="384"/>
                    </a:lnTo>
                    <a:lnTo>
                      <a:pt x="1" y="381"/>
                    </a:lnTo>
                    <a:lnTo>
                      <a:pt x="4" y="377"/>
                    </a:lnTo>
                    <a:lnTo>
                      <a:pt x="9" y="372"/>
                    </a:lnTo>
                    <a:lnTo>
                      <a:pt x="17" y="367"/>
                    </a:lnTo>
                    <a:lnTo>
                      <a:pt x="35" y="352"/>
                    </a:lnTo>
                    <a:lnTo>
                      <a:pt x="57" y="333"/>
                    </a:lnTo>
                    <a:lnTo>
                      <a:pt x="63" y="326"/>
                    </a:lnTo>
                    <a:lnTo>
                      <a:pt x="67" y="320"/>
                    </a:lnTo>
                    <a:lnTo>
                      <a:pt x="71" y="314"/>
                    </a:lnTo>
                    <a:lnTo>
                      <a:pt x="75" y="307"/>
                    </a:lnTo>
                    <a:lnTo>
                      <a:pt x="77" y="299"/>
                    </a:lnTo>
                    <a:lnTo>
                      <a:pt x="79" y="291"/>
                    </a:lnTo>
                    <a:lnTo>
                      <a:pt x="81" y="282"/>
                    </a:lnTo>
                    <a:lnTo>
                      <a:pt x="82" y="274"/>
                    </a:lnTo>
                    <a:lnTo>
                      <a:pt x="84" y="255"/>
                    </a:lnTo>
                    <a:lnTo>
                      <a:pt x="84" y="236"/>
                    </a:lnTo>
                    <a:lnTo>
                      <a:pt x="83" y="216"/>
                    </a:lnTo>
                    <a:lnTo>
                      <a:pt x="83" y="197"/>
                    </a:lnTo>
                    <a:lnTo>
                      <a:pt x="82" y="177"/>
                    </a:lnTo>
                    <a:lnTo>
                      <a:pt x="81" y="158"/>
                    </a:lnTo>
                    <a:lnTo>
                      <a:pt x="81" y="140"/>
                    </a:lnTo>
                    <a:lnTo>
                      <a:pt x="83" y="124"/>
                    </a:lnTo>
                    <a:lnTo>
                      <a:pt x="84" y="115"/>
                    </a:lnTo>
                    <a:lnTo>
                      <a:pt x="87" y="108"/>
                    </a:lnTo>
                    <a:lnTo>
                      <a:pt x="89" y="102"/>
                    </a:lnTo>
                    <a:lnTo>
                      <a:pt x="91" y="96"/>
                    </a:lnTo>
                    <a:lnTo>
                      <a:pt x="95" y="90"/>
                    </a:lnTo>
                    <a:lnTo>
                      <a:pt x="99" y="84"/>
                    </a:lnTo>
                    <a:lnTo>
                      <a:pt x="103" y="80"/>
                    </a:lnTo>
                    <a:lnTo>
                      <a:pt x="109" y="77"/>
                    </a:lnTo>
                    <a:lnTo>
                      <a:pt x="135" y="64"/>
                    </a:lnTo>
                    <a:lnTo>
                      <a:pt x="166" y="52"/>
                    </a:lnTo>
                    <a:lnTo>
                      <a:pt x="200" y="38"/>
                    </a:lnTo>
                    <a:lnTo>
                      <a:pt x="237" y="26"/>
                    </a:lnTo>
                    <a:lnTo>
                      <a:pt x="255" y="21"/>
                    </a:lnTo>
                    <a:lnTo>
                      <a:pt x="275" y="16"/>
                    </a:lnTo>
                    <a:lnTo>
                      <a:pt x="294" y="11"/>
                    </a:lnTo>
                    <a:lnTo>
                      <a:pt x="314" y="7"/>
                    </a:lnTo>
                    <a:lnTo>
                      <a:pt x="334" y="4"/>
                    </a:lnTo>
                    <a:lnTo>
                      <a:pt x="352" y="1"/>
                    </a:lnTo>
                    <a:lnTo>
                      <a:pt x="372" y="0"/>
                    </a:lnTo>
                    <a:lnTo>
                      <a:pt x="389" y="0"/>
                    </a:lnTo>
                    <a:lnTo>
                      <a:pt x="430" y="0"/>
                    </a:lnTo>
                    <a:lnTo>
                      <a:pt x="477" y="2"/>
                    </a:lnTo>
                    <a:lnTo>
                      <a:pt x="500" y="3"/>
                    </a:lnTo>
                    <a:lnTo>
                      <a:pt x="523" y="5"/>
                    </a:lnTo>
                    <a:lnTo>
                      <a:pt x="544" y="8"/>
                    </a:lnTo>
                    <a:lnTo>
                      <a:pt x="563" y="12"/>
                    </a:lnTo>
                    <a:lnTo>
                      <a:pt x="580" y="17"/>
                    </a:lnTo>
                    <a:lnTo>
                      <a:pt x="593" y="22"/>
                    </a:lnTo>
                    <a:lnTo>
                      <a:pt x="598" y="25"/>
                    </a:lnTo>
                    <a:lnTo>
                      <a:pt x="602" y="28"/>
                    </a:lnTo>
                    <a:lnTo>
                      <a:pt x="604" y="32"/>
                    </a:lnTo>
                    <a:lnTo>
                      <a:pt x="605" y="35"/>
                    </a:lnTo>
                    <a:lnTo>
                      <a:pt x="605" y="39"/>
                    </a:lnTo>
                    <a:lnTo>
                      <a:pt x="604" y="44"/>
                    </a:lnTo>
                    <a:lnTo>
                      <a:pt x="601" y="48"/>
                    </a:lnTo>
                    <a:lnTo>
                      <a:pt x="596" y="54"/>
                    </a:lnTo>
                    <a:lnTo>
                      <a:pt x="590" y="59"/>
                    </a:lnTo>
                    <a:lnTo>
                      <a:pt x="582" y="65"/>
                    </a:lnTo>
                    <a:lnTo>
                      <a:pt x="571" y="71"/>
                    </a:lnTo>
                    <a:lnTo>
                      <a:pt x="560" y="77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13" name="Freeform 2333">
                <a:extLst>
                  <a:ext uri="{FF2B5EF4-FFF2-40B4-BE49-F238E27FC236}">
                    <a16:creationId xmlns:a16="http://schemas.microsoft.com/office/drawing/2014/main" id="{2473FF3F-590C-403D-ACE4-835648675A7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37" y="3359"/>
                <a:ext cx="51" cy="29"/>
              </a:xfrm>
              <a:custGeom>
                <a:avLst/>
                <a:gdLst>
                  <a:gd name="T0" fmla="*/ 3 w 762"/>
                  <a:gd name="T1" fmla="*/ 0 h 429"/>
                  <a:gd name="T2" fmla="*/ 2 w 762"/>
                  <a:gd name="T3" fmla="*/ 1 h 429"/>
                  <a:gd name="T4" fmla="*/ 2 w 762"/>
                  <a:gd name="T5" fmla="*/ 1 h 429"/>
                  <a:gd name="T6" fmla="*/ 2 w 762"/>
                  <a:gd name="T7" fmla="*/ 1 h 429"/>
                  <a:gd name="T8" fmla="*/ 2 w 762"/>
                  <a:gd name="T9" fmla="*/ 1 h 429"/>
                  <a:gd name="T10" fmla="*/ 2 w 762"/>
                  <a:gd name="T11" fmla="*/ 1 h 429"/>
                  <a:gd name="T12" fmla="*/ 2 w 762"/>
                  <a:gd name="T13" fmla="*/ 1 h 429"/>
                  <a:gd name="T14" fmla="*/ 2 w 762"/>
                  <a:gd name="T15" fmla="*/ 1 h 429"/>
                  <a:gd name="T16" fmla="*/ 2 w 762"/>
                  <a:gd name="T17" fmla="*/ 1 h 429"/>
                  <a:gd name="T18" fmla="*/ 2 w 762"/>
                  <a:gd name="T19" fmla="*/ 1 h 429"/>
                  <a:gd name="T20" fmla="*/ 2 w 762"/>
                  <a:gd name="T21" fmla="*/ 1 h 429"/>
                  <a:gd name="T22" fmla="*/ 2 w 762"/>
                  <a:gd name="T23" fmla="*/ 2 h 429"/>
                  <a:gd name="T24" fmla="*/ 2 w 762"/>
                  <a:gd name="T25" fmla="*/ 2 h 429"/>
                  <a:gd name="T26" fmla="*/ 1 w 762"/>
                  <a:gd name="T27" fmla="*/ 1 h 429"/>
                  <a:gd name="T28" fmla="*/ 2 w 762"/>
                  <a:gd name="T29" fmla="*/ 1 h 429"/>
                  <a:gd name="T30" fmla="*/ 1 w 762"/>
                  <a:gd name="T31" fmla="*/ 1 h 429"/>
                  <a:gd name="T32" fmla="*/ 1 w 762"/>
                  <a:gd name="T33" fmla="*/ 2 h 429"/>
                  <a:gd name="T34" fmla="*/ 1 w 762"/>
                  <a:gd name="T35" fmla="*/ 2 h 429"/>
                  <a:gd name="T36" fmla="*/ 1 w 762"/>
                  <a:gd name="T37" fmla="*/ 2 h 429"/>
                  <a:gd name="T38" fmla="*/ 1 w 762"/>
                  <a:gd name="T39" fmla="*/ 2 h 429"/>
                  <a:gd name="T40" fmla="*/ 1 w 762"/>
                  <a:gd name="T41" fmla="*/ 2 h 429"/>
                  <a:gd name="T42" fmla="*/ 1 w 762"/>
                  <a:gd name="T43" fmla="*/ 2 h 429"/>
                  <a:gd name="T44" fmla="*/ 1 w 762"/>
                  <a:gd name="T45" fmla="*/ 2 h 429"/>
                  <a:gd name="T46" fmla="*/ 1 w 762"/>
                  <a:gd name="T47" fmla="*/ 2 h 429"/>
                  <a:gd name="T48" fmla="*/ 1 w 762"/>
                  <a:gd name="T49" fmla="*/ 2 h 429"/>
                  <a:gd name="T50" fmla="*/ 0 w 762"/>
                  <a:gd name="T51" fmla="*/ 2 h 429"/>
                  <a:gd name="T52" fmla="*/ 0 w 762"/>
                  <a:gd name="T53" fmla="*/ 2 h 429"/>
                  <a:gd name="T54" fmla="*/ 0 w 762"/>
                  <a:gd name="T55" fmla="*/ 2 h 429"/>
                  <a:gd name="T56" fmla="*/ 0 w 762"/>
                  <a:gd name="T57" fmla="*/ 2 h 429"/>
                  <a:gd name="T58" fmla="*/ 0 w 762"/>
                  <a:gd name="T59" fmla="*/ 2 h 429"/>
                  <a:gd name="T60" fmla="*/ 0 w 762"/>
                  <a:gd name="T61" fmla="*/ 2 h 429"/>
                  <a:gd name="T62" fmla="*/ 0 w 762"/>
                  <a:gd name="T63" fmla="*/ 1 h 429"/>
                  <a:gd name="T64" fmla="*/ 0 w 762"/>
                  <a:gd name="T65" fmla="*/ 1 h 429"/>
                  <a:gd name="T66" fmla="*/ 1 w 762"/>
                  <a:gd name="T67" fmla="*/ 1 h 429"/>
                  <a:gd name="T68" fmla="*/ 1 w 762"/>
                  <a:gd name="T69" fmla="*/ 1 h 429"/>
                  <a:gd name="T70" fmla="*/ 1 w 762"/>
                  <a:gd name="T71" fmla="*/ 2 h 429"/>
                  <a:gd name="T72" fmla="*/ 0 w 762"/>
                  <a:gd name="T73" fmla="*/ 1 h 429"/>
                  <a:gd name="T74" fmla="*/ 1 w 762"/>
                  <a:gd name="T75" fmla="*/ 0 h 429"/>
                  <a:gd name="T76" fmla="*/ 1 w 762"/>
                  <a:gd name="T77" fmla="*/ 1 h 429"/>
                  <a:gd name="T78" fmla="*/ 1 w 762"/>
                  <a:gd name="T79" fmla="*/ 1 h 429"/>
                  <a:gd name="T80" fmla="*/ 1 w 762"/>
                  <a:gd name="T81" fmla="*/ 1 h 429"/>
                  <a:gd name="T82" fmla="*/ 1 w 762"/>
                  <a:gd name="T83" fmla="*/ 0 h 429"/>
                  <a:gd name="T84" fmla="*/ 1 w 762"/>
                  <a:gd name="T85" fmla="*/ 0 h 429"/>
                  <a:gd name="T86" fmla="*/ 1 w 762"/>
                  <a:gd name="T87" fmla="*/ 1 h 429"/>
                  <a:gd name="T88" fmla="*/ 2 w 762"/>
                  <a:gd name="T89" fmla="*/ 0 h 429"/>
                  <a:gd name="T90" fmla="*/ 2 w 762"/>
                  <a:gd name="T91" fmla="*/ 0 h 429"/>
                  <a:gd name="T92" fmla="*/ 1 w 762"/>
                  <a:gd name="T93" fmla="*/ 0 h 429"/>
                  <a:gd name="T94" fmla="*/ 2 w 762"/>
                  <a:gd name="T95" fmla="*/ 0 h 429"/>
                  <a:gd name="T96" fmla="*/ 3 w 762"/>
                  <a:gd name="T97" fmla="*/ 0 h 429"/>
                  <a:gd name="T98" fmla="*/ 2 w 762"/>
                  <a:gd name="T99" fmla="*/ 0 h 429"/>
                  <a:gd name="T100" fmla="*/ 2 w 762"/>
                  <a:gd name="T101" fmla="*/ 0 h 429"/>
                  <a:gd name="T102" fmla="*/ 3 w 762"/>
                  <a:gd name="T103" fmla="*/ 0 h 429"/>
                  <a:gd name="T104" fmla="*/ 3 w 762"/>
                  <a:gd name="T105" fmla="*/ 0 h 429"/>
                  <a:gd name="T106" fmla="*/ 3 w 762"/>
                  <a:gd name="T107" fmla="*/ 0 h 429"/>
                  <a:gd name="T108" fmla="*/ 3 w 762"/>
                  <a:gd name="T109" fmla="*/ 0 h 429"/>
                  <a:gd name="T110" fmla="*/ 3 w 762"/>
                  <a:gd name="T111" fmla="*/ 0 h 429"/>
                  <a:gd name="T112" fmla="*/ 3 w 762"/>
                  <a:gd name="T113" fmla="*/ 0 h 429"/>
                  <a:gd name="T114" fmla="*/ 3 w 762"/>
                  <a:gd name="T115" fmla="*/ 0 h 429"/>
                  <a:gd name="T116" fmla="*/ 3 w 762"/>
                  <a:gd name="T117" fmla="*/ 0 h 42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762" h="429">
                    <a:moveTo>
                      <a:pt x="612" y="113"/>
                    </a:moveTo>
                    <a:lnTo>
                      <a:pt x="608" y="115"/>
                    </a:lnTo>
                    <a:lnTo>
                      <a:pt x="599" y="120"/>
                    </a:lnTo>
                    <a:lnTo>
                      <a:pt x="582" y="86"/>
                    </a:lnTo>
                    <a:lnTo>
                      <a:pt x="585" y="85"/>
                    </a:lnTo>
                    <a:lnTo>
                      <a:pt x="595" y="80"/>
                    </a:lnTo>
                    <a:lnTo>
                      <a:pt x="612" y="113"/>
                    </a:lnTo>
                    <a:close/>
                    <a:moveTo>
                      <a:pt x="599" y="120"/>
                    </a:moveTo>
                    <a:lnTo>
                      <a:pt x="576" y="130"/>
                    </a:lnTo>
                    <a:lnTo>
                      <a:pt x="557" y="142"/>
                    </a:lnTo>
                    <a:lnTo>
                      <a:pt x="547" y="147"/>
                    </a:lnTo>
                    <a:lnTo>
                      <a:pt x="538" y="153"/>
                    </a:lnTo>
                    <a:lnTo>
                      <a:pt x="530" y="159"/>
                    </a:lnTo>
                    <a:lnTo>
                      <a:pt x="523" y="165"/>
                    </a:lnTo>
                    <a:lnTo>
                      <a:pt x="517" y="172"/>
                    </a:lnTo>
                    <a:lnTo>
                      <a:pt x="510" y="180"/>
                    </a:lnTo>
                    <a:lnTo>
                      <a:pt x="505" y="187"/>
                    </a:lnTo>
                    <a:lnTo>
                      <a:pt x="501" y="195"/>
                    </a:lnTo>
                    <a:lnTo>
                      <a:pt x="498" y="204"/>
                    </a:lnTo>
                    <a:lnTo>
                      <a:pt x="495" y="215"/>
                    </a:lnTo>
                    <a:lnTo>
                      <a:pt x="494" y="225"/>
                    </a:lnTo>
                    <a:lnTo>
                      <a:pt x="493" y="236"/>
                    </a:lnTo>
                    <a:lnTo>
                      <a:pt x="456" y="236"/>
                    </a:lnTo>
                    <a:lnTo>
                      <a:pt x="456" y="221"/>
                    </a:lnTo>
                    <a:lnTo>
                      <a:pt x="458" y="206"/>
                    </a:lnTo>
                    <a:lnTo>
                      <a:pt x="461" y="193"/>
                    </a:lnTo>
                    <a:lnTo>
                      <a:pt x="465" y="181"/>
                    </a:lnTo>
                    <a:lnTo>
                      <a:pt x="470" y="170"/>
                    </a:lnTo>
                    <a:lnTo>
                      <a:pt x="476" y="160"/>
                    </a:lnTo>
                    <a:lnTo>
                      <a:pt x="484" y="151"/>
                    </a:lnTo>
                    <a:lnTo>
                      <a:pt x="491" y="142"/>
                    </a:lnTo>
                    <a:lnTo>
                      <a:pt x="500" y="134"/>
                    </a:lnTo>
                    <a:lnTo>
                      <a:pt x="509" y="126"/>
                    </a:lnTo>
                    <a:lnTo>
                      <a:pt x="521" y="119"/>
                    </a:lnTo>
                    <a:lnTo>
                      <a:pt x="531" y="113"/>
                    </a:lnTo>
                    <a:lnTo>
                      <a:pt x="556" y="99"/>
                    </a:lnTo>
                    <a:lnTo>
                      <a:pt x="582" y="86"/>
                    </a:lnTo>
                    <a:lnTo>
                      <a:pt x="599" y="120"/>
                    </a:lnTo>
                    <a:close/>
                    <a:moveTo>
                      <a:pt x="493" y="236"/>
                    </a:moveTo>
                    <a:lnTo>
                      <a:pt x="493" y="254"/>
                    </a:lnTo>
                    <a:lnTo>
                      <a:pt x="492" y="270"/>
                    </a:lnTo>
                    <a:lnTo>
                      <a:pt x="489" y="285"/>
                    </a:lnTo>
                    <a:lnTo>
                      <a:pt x="486" y="298"/>
                    </a:lnTo>
                    <a:lnTo>
                      <a:pt x="481" y="310"/>
                    </a:lnTo>
                    <a:lnTo>
                      <a:pt x="473" y="321"/>
                    </a:lnTo>
                    <a:lnTo>
                      <a:pt x="469" y="326"/>
                    </a:lnTo>
                    <a:lnTo>
                      <a:pt x="465" y="331"/>
                    </a:lnTo>
                    <a:lnTo>
                      <a:pt x="460" y="335"/>
                    </a:lnTo>
                    <a:lnTo>
                      <a:pt x="455" y="339"/>
                    </a:lnTo>
                    <a:lnTo>
                      <a:pt x="433" y="309"/>
                    </a:lnTo>
                    <a:lnTo>
                      <a:pt x="438" y="304"/>
                    </a:lnTo>
                    <a:lnTo>
                      <a:pt x="443" y="297"/>
                    </a:lnTo>
                    <a:lnTo>
                      <a:pt x="448" y="290"/>
                    </a:lnTo>
                    <a:lnTo>
                      <a:pt x="451" y="282"/>
                    </a:lnTo>
                    <a:lnTo>
                      <a:pt x="453" y="272"/>
                    </a:lnTo>
                    <a:lnTo>
                      <a:pt x="455" y="261"/>
                    </a:lnTo>
                    <a:lnTo>
                      <a:pt x="455" y="250"/>
                    </a:lnTo>
                    <a:lnTo>
                      <a:pt x="456" y="236"/>
                    </a:lnTo>
                    <a:lnTo>
                      <a:pt x="493" y="236"/>
                    </a:lnTo>
                    <a:close/>
                    <a:moveTo>
                      <a:pt x="455" y="339"/>
                    </a:moveTo>
                    <a:lnTo>
                      <a:pt x="443" y="346"/>
                    </a:lnTo>
                    <a:lnTo>
                      <a:pt x="431" y="353"/>
                    </a:lnTo>
                    <a:lnTo>
                      <a:pt x="416" y="358"/>
                    </a:lnTo>
                    <a:lnTo>
                      <a:pt x="399" y="362"/>
                    </a:lnTo>
                    <a:lnTo>
                      <a:pt x="380" y="365"/>
                    </a:lnTo>
                    <a:lnTo>
                      <a:pt x="359" y="367"/>
                    </a:lnTo>
                    <a:lnTo>
                      <a:pt x="335" y="369"/>
                    </a:lnTo>
                    <a:lnTo>
                      <a:pt x="309" y="370"/>
                    </a:lnTo>
                    <a:lnTo>
                      <a:pt x="308" y="332"/>
                    </a:lnTo>
                    <a:lnTo>
                      <a:pt x="331" y="331"/>
                    </a:lnTo>
                    <a:lnTo>
                      <a:pt x="352" y="330"/>
                    </a:lnTo>
                    <a:lnTo>
                      <a:pt x="370" y="328"/>
                    </a:lnTo>
                    <a:lnTo>
                      <a:pt x="387" y="326"/>
                    </a:lnTo>
                    <a:lnTo>
                      <a:pt x="401" y="323"/>
                    </a:lnTo>
                    <a:lnTo>
                      <a:pt x="414" y="319"/>
                    </a:lnTo>
                    <a:lnTo>
                      <a:pt x="424" y="314"/>
                    </a:lnTo>
                    <a:lnTo>
                      <a:pt x="433" y="309"/>
                    </a:lnTo>
                    <a:lnTo>
                      <a:pt x="455" y="339"/>
                    </a:lnTo>
                    <a:close/>
                    <a:moveTo>
                      <a:pt x="307" y="332"/>
                    </a:moveTo>
                    <a:lnTo>
                      <a:pt x="308" y="332"/>
                    </a:lnTo>
                    <a:lnTo>
                      <a:pt x="308" y="352"/>
                    </a:lnTo>
                    <a:lnTo>
                      <a:pt x="307" y="332"/>
                    </a:lnTo>
                    <a:close/>
                    <a:moveTo>
                      <a:pt x="309" y="370"/>
                    </a:moveTo>
                    <a:lnTo>
                      <a:pt x="289" y="371"/>
                    </a:lnTo>
                    <a:lnTo>
                      <a:pt x="275" y="373"/>
                    </a:lnTo>
                    <a:lnTo>
                      <a:pt x="263" y="376"/>
                    </a:lnTo>
                    <a:lnTo>
                      <a:pt x="255" y="378"/>
                    </a:lnTo>
                    <a:lnTo>
                      <a:pt x="250" y="381"/>
                    </a:lnTo>
                    <a:lnTo>
                      <a:pt x="246" y="384"/>
                    </a:lnTo>
                    <a:lnTo>
                      <a:pt x="244" y="388"/>
                    </a:lnTo>
                    <a:lnTo>
                      <a:pt x="242" y="391"/>
                    </a:lnTo>
                    <a:lnTo>
                      <a:pt x="208" y="375"/>
                    </a:lnTo>
                    <a:lnTo>
                      <a:pt x="212" y="368"/>
                    </a:lnTo>
                    <a:lnTo>
                      <a:pt x="216" y="361"/>
                    </a:lnTo>
                    <a:lnTo>
                      <a:pt x="222" y="355"/>
                    </a:lnTo>
                    <a:lnTo>
                      <a:pt x="230" y="348"/>
                    </a:lnTo>
                    <a:lnTo>
                      <a:pt x="236" y="345"/>
                    </a:lnTo>
                    <a:lnTo>
                      <a:pt x="243" y="343"/>
                    </a:lnTo>
                    <a:lnTo>
                      <a:pt x="250" y="340"/>
                    </a:lnTo>
                    <a:lnTo>
                      <a:pt x="258" y="338"/>
                    </a:lnTo>
                    <a:lnTo>
                      <a:pt x="280" y="335"/>
                    </a:lnTo>
                    <a:lnTo>
                      <a:pt x="307" y="332"/>
                    </a:lnTo>
                    <a:lnTo>
                      <a:pt x="309" y="370"/>
                    </a:lnTo>
                    <a:close/>
                    <a:moveTo>
                      <a:pt x="242" y="391"/>
                    </a:moveTo>
                    <a:lnTo>
                      <a:pt x="239" y="399"/>
                    </a:lnTo>
                    <a:lnTo>
                      <a:pt x="234" y="405"/>
                    </a:lnTo>
                    <a:lnTo>
                      <a:pt x="231" y="408"/>
                    </a:lnTo>
                    <a:lnTo>
                      <a:pt x="228" y="412"/>
                    </a:lnTo>
                    <a:lnTo>
                      <a:pt x="224" y="414"/>
                    </a:lnTo>
                    <a:lnTo>
                      <a:pt x="219" y="417"/>
                    </a:lnTo>
                    <a:lnTo>
                      <a:pt x="214" y="421"/>
                    </a:lnTo>
                    <a:lnTo>
                      <a:pt x="208" y="423"/>
                    </a:lnTo>
                    <a:lnTo>
                      <a:pt x="199" y="425"/>
                    </a:lnTo>
                    <a:lnTo>
                      <a:pt x="191" y="426"/>
                    </a:lnTo>
                    <a:lnTo>
                      <a:pt x="170" y="429"/>
                    </a:lnTo>
                    <a:lnTo>
                      <a:pt x="142" y="429"/>
                    </a:lnTo>
                    <a:lnTo>
                      <a:pt x="142" y="392"/>
                    </a:lnTo>
                    <a:lnTo>
                      <a:pt x="161" y="391"/>
                    </a:lnTo>
                    <a:lnTo>
                      <a:pt x="176" y="390"/>
                    </a:lnTo>
                    <a:lnTo>
                      <a:pt x="187" y="389"/>
                    </a:lnTo>
                    <a:lnTo>
                      <a:pt x="195" y="387"/>
                    </a:lnTo>
                    <a:lnTo>
                      <a:pt x="201" y="384"/>
                    </a:lnTo>
                    <a:lnTo>
                      <a:pt x="205" y="381"/>
                    </a:lnTo>
                    <a:lnTo>
                      <a:pt x="207" y="378"/>
                    </a:lnTo>
                    <a:lnTo>
                      <a:pt x="208" y="375"/>
                    </a:lnTo>
                    <a:lnTo>
                      <a:pt x="242" y="391"/>
                    </a:lnTo>
                    <a:close/>
                    <a:moveTo>
                      <a:pt x="142" y="429"/>
                    </a:moveTo>
                    <a:lnTo>
                      <a:pt x="75" y="429"/>
                    </a:lnTo>
                    <a:lnTo>
                      <a:pt x="31" y="428"/>
                    </a:lnTo>
                    <a:lnTo>
                      <a:pt x="16" y="427"/>
                    </a:lnTo>
                    <a:lnTo>
                      <a:pt x="7" y="425"/>
                    </a:lnTo>
                    <a:lnTo>
                      <a:pt x="4" y="423"/>
                    </a:lnTo>
                    <a:lnTo>
                      <a:pt x="1" y="422"/>
                    </a:lnTo>
                    <a:lnTo>
                      <a:pt x="0" y="419"/>
                    </a:lnTo>
                    <a:lnTo>
                      <a:pt x="0" y="417"/>
                    </a:lnTo>
                    <a:lnTo>
                      <a:pt x="0" y="415"/>
                    </a:lnTo>
                    <a:lnTo>
                      <a:pt x="2" y="413"/>
                    </a:lnTo>
                    <a:lnTo>
                      <a:pt x="4" y="410"/>
                    </a:lnTo>
                    <a:lnTo>
                      <a:pt x="7" y="407"/>
                    </a:lnTo>
                    <a:lnTo>
                      <a:pt x="15" y="399"/>
                    </a:lnTo>
                    <a:lnTo>
                      <a:pt x="26" y="391"/>
                    </a:lnTo>
                    <a:lnTo>
                      <a:pt x="54" y="368"/>
                    </a:lnTo>
                    <a:lnTo>
                      <a:pt x="88" y="337"/>
                    </a:lnTo>
                    <a:lnTo>
                      <a:pt x="114" y="365"/>
                    </a:lnTo>
                    <a:lnTo>
                      <a:pt x="96" y="380"/>
                    </a:lnTo>
                    <a:lnTo>
                      <a:pt x="88" y="389"/>
                    </a:lnTo>
                    <a:lnTo>
                      <a:pt x="89" y="390"/>
                    </a:lnTo>
                    <a:lnTo>
                      <a:pt x="91" y="390"/>
                    </a:lnTo>
                    <a:lnTo>
                      <a:pt x="94" y="391"/>
                    </a:lnTo>
                    <a:lnTo>
                      <a:pt x="101" y="391"/>
                    </a:lnTo>
                    <a:lnTo>
                      <a:pt x="117" y="392"/>
                    </a:lnTo>
                    <a:lnTo>
                      <a:pt x="142" y="392"/>
                    </a:lnTo>
                    <a:lnTo>
                      <a:pt x="142" y="429"/>
                    </a:lnTo>
                    <a:close/>
                    <a:moveTo>
                      <a:pt x="88" y="337"/>
                    </a:moveTo>
                    <a:lnTo>
                      <a:pt x="101" y="352"/>
                    </a:lnTo>
                    <a:lnTo>
                      <a:pt x="88" y="337"/>
                    </a:lnTo>
                    <a:close/>
                    <a:moveTo>
                      <a:pt x="88" y="337"/>
                    </a:moveTo>
                    <a:lnTo>
                      <a:pt x="92" y="333"/>
                    </a:lnTo>
                    <a:lnTo>
                      <a:pt x="97" y="328"/>
                    </a:lnTo>
                    <a:lnTo>
                      <a:pt x="100" y="322"/>
                    </a:lnTo>
                    <a:lnTo>
                      <a:pt x="103" y="316"/>
                    </a:lnTo>
                    <a:lnTo>
                      <a:pt x="106" y="302"/>
                    </a:lnTo>
                    <a:lnTo>
                      <a:pt x="109" y="287"/>
                    </a:lnTo>
                    <a:lnTo>
                      <a:pt x="110" y="269"/>
                    </a:lnTo>
                    <a:lnTo>
                      <a:pt x="110" y="252"/>
                    </a:lnTo>
                    <a:lnTo>
                      <a:pt x="109" y="234"/>
                    </a:lnTo>
                    <a:lnTo>
                      <a:pt x="108" y="216"/>
                    </a:lnTo>
                    <a:lnTo>
                      <a:pt x="146" y="214"/>
                    </a:lnTo>
                    <a:lnTo>
                      <a:pt x="147" y="235"/>
                    </a:lnTo>
                    <a:lnTo>
                      <a:pt x="147" y="257"/>
                    </a:lnTo>
                    <a:lnTo>
                      <a:pt x="147" y="277"/>
                    </a:lnTo>
                    <a:lnTo>
                      <a:pt x="145" y="298"/>
                    </a:lnTo>
                    <a:lnTo>
                      <a:pt x="144" y="308"/>
                    </a:lnTo>
                    <a:lnTo>
                      <a:pt x="142" y="318"/>
                    </a:lnTo>
                    <a:lnTo>
                      <a:pt x="139" y="327"/>
                    </a:lnTo>
                    <a:lnTo>
                      <a:pt x="136" y="335"/>
                    </a:lnTo>
                    <a:lnTo>
                      <a:pt x="131" y="343"/>
                    </a:lnTo>
                    <a:lnTo>
                      <a:pt x="126" y="352"/>
                    </a:lnTo>
                    <a:lnTo>
                      <a:pt x="120" y="359"/>
                    </a:lnTo>
                    <a:lnTo>
                      <a:pt x="113" y="365"/>
                    </a:lnTo>
                    <a:lnTo>
                      <a:pt x="88" y="337"/>
                    </a:lnTo>
                    <a:close/>
                    <a:moveTo>
                      <a:pt x="108" y="216"/>
                    </a:moveTo>
                    <a:lnTo>
                      <a:pt x="107" y="194"/>
                    </a:lnTo>
                    <a:lnTo>
                      <a:pt x="107" y="172"/>
                    </a:lnTo>
                    <a:lnTo>
                      <a:pt x="107" y="153"/>
                    </a:lnTo>
                    <a:lnTo>
                      <a:pt x="109" y="134"/>
                    </a:lnTo>
                    <a:lnTo>
                      <a:pt x="111" y="125"/>
                    </a:lnTo>
                    <a:lnTo>
                      <a:pt x="113" y="117"/>
                    </a:lnTo>
                    <a:lnTo>
                      <a:pt x="116" y="110"/>
                    </a:lnTo>
                    <a:lnTo>
                      <a:pt x="120" y="102"/>
                    </a:lnTo>
                    <a:lnTo>
                      <a:pt x="125" y="95"/>
                    </a:lnTo>
                    <a:lnTo>
                      <a:pt x="131" y="89"/>
                    </a:lnTo>
                    <a:lnTo>
                      <a:pt x="137" y="84"/>
                    </a:lnTo>
                    <a:lnTo>
                      <a:pt x="144" y="80"/>
                    </a:lnTo>
                    <a:lnTo>
                      <a:pt x="161" y="113"/>
                    </a:lnTo>
                    <a:lnTo>
                      <a:pt x="158" y="115"/>
                    </a:lnTo>
                    <a:lnTo>
                      <a:pt x="155" y="118"/>
                    </a:lnTo>
                    <a:lnTo>
                      <a:pt x="152" y="122"/>
                    </a:lnTo>
                    <a:lnTo>
                      <a:pt x="150" y="127"/>
                    </a:lnTo>
                    <a:lnTo>
                      <a:pt x="147" y="137"/>
                    </a:lnTo>
                    <a:lnTo>
                      <a:pt x="145" y="150"/>
                    </a:lnTo>
                    <a:lnTo>
                      <a:pt x="144" y="164"/>
                    </a:lnTo>
                    <a:lnTo>
                      <a:pt x="144" y="180"/>
                    </a:lnTo>
                    <a:lnTo>
                      <a:pt x="145" y="196"/>
                    </a:lnTo>
                    <a:lnTo>
                      <a:pt x="146" y="214"/>
                    </a:lnTo>
                    <a:lnTo>
                      <a:pt x="108" y="216"/>
                    </a:lnTo>
                    <a:close/>
                    <a:moveTo>
                      <a:pt x="144" y="80"/>
                    </a:moveTo>
                    <a:lnTo>
                      <a:pt x="175" y="64"/>
                    </a:lnTo>
                    <a:lnTo>
                      <a:pt x="211" y="50"/>
                    </a:lnTo>
                    <a:lnTo>
                      <a:pt x="230" y="42"/>
                    </a:lnTo>
                    <a:lnTo>
                      <a:pt x="251" y="35"/>
                    </a:lnTo>
                    <a:lnTo>
                      <a:pt x="273" y="28"/>
                    </a:lnTo>
                    <a:lnTo>
                      <a:pt x="294" y="21"/>
                    </a:lnTo>
                    <a:lnTo>
                      <a:pt x="304" y="58"/>
                    </a:lnTo>
                    <a:lnTo>
                      <a:pt x="283" y="63"/>
                    </a:lnTo>
                    <a:lnTo>
                      <a:pt x="263" y="71"/>
                    </a:lnTo>
                    <a:lnTo>
                      <a:pt x="244" y="77"/>
                    </a:lnTo>
                    <a:lnTo>
                      <a:pt x="224" y="84"/>
                    </a:lnTo>
                    <a:lnTo>
                      <a:pt x="190" y="98"/>
                    </a:lnTo>
                    <a:lnTo>
                      <a:pt x="161" y="113"/>
                    </a:lnTo>
                    <a:lnTo>
                      <a:pt x="144" y="80"/>
                    </a:lnTo>
                    <a:close/>
                    <a:moveTo>
                      <a:pt x="294" y="21"/>
                    </a:moveTo>
                    <a:lnTo>
                      <a:pt x="329" y="13"/>
                    </a:lnTo>
                    <a:lnTo>
                      <a:pt x="365" y="6"/>
                    </a:lnTo>
                    <a:lnTo>
                      <a:pt x="383" y="4"/>
                    </a:lnTo>
                    <a:lnTo>
                      <a:pt x="400" y="2"/>
                    </a:lnTo>
                    <a:lnTo>
                      <a:pt x="417" y="1"/>
                    </a:lnTo>
                    <a:lnTo>
                      <a:pt x="433" y="0"/>
                    </a:lnTo>
                    <a:lnTo>
                      <a:pt x="433" y="38"/>
                    </a:lnTo>
                    <a:lnTo>
                      <a:pt x="418" y="38"/>
                    </a:lnTo>
                    <a:lnTo>
                      <a:pt x="402" y="39"/>
                    </a:lnTo>
                    <a:lnTo>
                      <a:pt x="386" y="41"/>
                    </a:lnTo>
                    <a:lnTo>
                      <a:pt x="370" y="43"/>
                    </a:lnTo>
                    <a:lnTo>
                      <a:pt x="337" y="50"/>
                    </a:lnTo>
                    <a:lnTo>
                      <a:pt x="304" y="58"/>
                    </a:lnTo>
                    <a:lnTo>
                      <a:pt x="294" y="21"/>
                    </a:lnTo>
                    <a:close/>
                    <a:moveTo>
                      <a:pt x="433" y="0"/>
                    </a:moveTo>
                    <a:lnTo>
                      <a:pt x="454" y="0"/>
                    </a:lnTo>
                    <a:lnTo>
                      <a:pt x="476" y="1"/>
                    </a:lnTo>
                    <a:lnTo>
                      <a:pt x="501" y="2"/>
                    </a:lnTo>
                    <a:lnTo>
                      <a:pt x="526" y="3"/>
                    </a:lnTo>
                    <a:lnTo>
                      <a:pt x="552" y="5"/>
                    </a:lnTo>
                    <a:lnTo>
                      <a:pt x="575" y="7"/>
                    </a:lnTo>
                    <a:lnTo>
                      <a:pt x="598" y="10"/>
                    </a:lnTo>
                    <a:lnTo>
                      <a:pt x="617" y="14"/>
                    </a:lnTo>
                    <a:lnTo>
                      <a:pt x="608" y="51"/>
                    </a:lnTo>
                    <a:lnTo>
                      <a:pt x="590" y="47"/>
                    </a:lnTo>
                    <a:lnTo>
                      <a:pt x="569" y="44"/>
                    </a:lnTo>
                    <a:lnTo>
                      <a:pt x="546" y="42"/>
                    </a:lnTo>
                    <a:lnTo>
                      <a:pt x="523" y="40"/>
                    </a:lnTo>
                    <a:lnTo>
                      <a:pt x="499" y="39"/>
                    </a:lnTo>
                    <a:lnTo>
                      <a:pt x="475" y="38"/>
                    </a:lnTo>
                    <a:lnTo>
                      <a:pt x="454" y="38"/>
                    </a:lnTo>
                    <a:lnTo>
                      <a:pt x="433" y="38"/>
                    </a:lnTo>
                    <a:lnTo>
                      <a:pt x="433" y="0"/>
                    </a:lnTo>
                    <a:close/>
                    <a:moveTo>
                      <a:pt x="617" y="14"/>
                    </a:moveTo>
                    <a:lnTo>
                      <a:pt x="762" y="50"/>
                    </a:lnTo>
                    <a:lnTo>
                      <a:pt x="617" y="14"/>
                    </a:lnTo>
                    <a:lnTo>
                      <a:pt x="613" y="32"/>
                    </a:lnTo>
                    <a:lnTo>
                      <a:pt x="617" y="14"/>
                    </a:lnTo>
                    <a:close/>
                    <a:moveTo>
                      <a:pt x="617" y="14"/>
                    </a:moveTo>
                    <a:lnTo>
                      <a:pt x="630" y="18"/>
                    </a:lnTo>
                    <a:lnTo>
                      <a:pt x="640" y="22"/>
                    </a:lnTo>
                    <a:lnTo>
                      <a:pt x="649" y="26"/>
                    </a:lnTo>
                    <a:lnTo>
                      <a:pt x="657" y="31"/>
                    </a:lnTo>
                    <a:lnTo>
                      <a:pt x="632" y="60"/>
                    </a:lnTo>
                    <a:lnTo>
                      <a:pt x="629" y="57"/>
                    </a:lnTo>
                    <a:lnTo>
                      <a:pt x="624" y="55"/>
                    </a:lnTo>
                    <a:lnTo>
                      <a:pt x="616" y="53"/>
                    </a:lnTo>
                    <a:lnTo>
                      <a:pt x="608" y="51"/>
                    </a:lnTo>
                    <a:lnTo>
                      <a:pt x="617" y="14"/>
                    </a:lnTo>
                    <a:close/>
                    <a:moveTo>
                      <a:pt x="657" y="31"/>
                    </a:moveTo>
                    <a:lnTo>
                      <a:pt x="662" y="37"/>
                    </a:lnTo>
                    <a:lnTo>
                      <a:pt x="665" y="42"/>
                    </a:lnTo>
                    <a:lnTo>
                      <a:pt x="668" y="47"/>
                    </a:lnTo>
                    <a:lnTo>
                      <a:pt x="669" y="52"/>
                    </a:lnTo>
                    <a:lnTo>
                      <a:pt x="670" y="58"/>
                    </a:lnTo>
                    <a:lnTo>
                      <a:pt x="668" y="63"/>
                    </a:lnTo>
                    <a:lnTo>
                      <a:pt x="666" y="70"/>
                    </a:lnTo>
                    <a:lnTo>
                      <a:pt x="663" y="77"/>
                    </a:lnTo>
                    <a:lnTo>
                      <a:pt x="631" y="55"/>
                    </a:lnTo>
                    <a:lnTo>
                      <a:pt x="633" y="57"/>
                    </a:lnTo>
                    <a:lnTo>
                      <a:pt x="632" y="60"/>
                    </a:lnTo>
                    <a:lnTo>
                      <a:pt x="657" y="31"/>
                    </a:lnTo>
                    <a:close/>
                    <a:moveTo>
                      <a:pt x="663" y="77"/>
                    </a:moveTo>
                    <a:lnTo>
                      <a:pt x="659" y="81"/>
                    </a:lnTo>
                    <a:lnTo>
                      <a:pt x="656" y="85"/>
                    </a:lnTo>
                    <a:lnTo>
                      <a:pt x="650" y="89"/>
                    </a:lnTo>
                    <a:lnTo>
                      <a:pt x="644" y="94"/>
                    </a:lnTo>
                    <a:lnTo>
                      <a:pt x="630" y="103"/>
                    </a:lnTo>
                    <a:lnTo>
                      <a:pt x="612" y="113"/>
                    </a:lnTo>
                    <a:lnTo>
                      <a:pt x="595" y="80"/>
                    </a:lnTo>
                    <a:lnTo>
                      <a:pt x="609" y="72"/>
                    </a:lnTo>
                    <a:lnTo>
                      <a:pt x="620" y="65"/>
                    </a:lnTo>
                    <a:lnTo>
                      <a:pt x="627" y="60"/>
                    </a:lnTo>
                    <a:lnTo>
                      <a:pt x="631" y="55"/>
                    </a:lnTo>
                    <a:lnTo>
                      <a:pt x="663" y="7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14" name="Freeform 2334">
                <a:extLst>
                  <a:ext uri="{FF2B5EF4-FFF2-40B4-BE49-F238E27FC236}">
                    <a16:creationId xmlns:a16="http://schemas.microsoft.com/office/drawing/2014/main" id="{4C53872E-6B32-412B-A04D-FF0EE37E0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3412"/>
                <a:ext cx="44" cy="25"/>
              </a:xfrm>
              <a:custGeom>
                <a:avLst/>
                <a:gdLst>
                  <a:gd name="T0" fmla="*/ 3 w 654"/>
                  <a:gd name="T1" fmla="*/ 2 h 375"/>
                  <a:gd name="T2" fmla="*/ 2 w 654"/>
                  <a:gd name="T3" fmla="*/ 1 h 375"/>
                  <a:gd name="T4" fmla="*/ 2 w 654"/>
                  <a:gd name="T5" fmla="*/ 1 h 375"/>
                  <a:gd name="T6" fmla="*/ 2 w 654"/>
                  <a:gd name="T7" fmla="*/ 1 h 375"/>
                  <a:gd name="T8" fmla="*/ 2 w 654"/>
                  <a:gd name="T9" fmla="*/ 1 h 375"/>
                  <a:gd name="T10" fmla="*/ 2 w 654"/>
                  <a:gd name="T11" fmla="*/ 1 h 375"/>
                  <a:gd name="T12" fmla="*/ 2 w 654"/>
                  <a:gd name="T13" fmla="*/ 1 h 375"/>
                  <a:gd name="T14" fmla="*/ 2 w 654"/>
                  <a:gd name="T15" fmla="*/ 2 h 375"/>
                  <a:gd name="T16" fmla="*/ 2 w 654"/>
                  <a:gd name="T17" fmla="*/ 2 h 375"/>
                  <a:gd name="T18" fmla="*/ 2 w 654"/>
                  <a:gd name="T19" fmla="*/ 2 h 375"/>
                  <a:gd name="T20" fmla="*/ 1 w 654"/>
                  <a:gd name="T21" fmla="*/ 2 h 375"/>
                  <a:gd name="T22" fmla="*/ 1 w 654"/>
                  <a:gd name="T23" fmla="*/ 2 h 375"/>
                  <a:gd name="T24" fmla="*/ 1 w 654"/>
                  <a:gd name="T25" fmla="*/ 2 h 375"/>
                  <a:gd name="T26" fmla="*/ 1 w 654"/>
                  <a:gd name="T27" fmla="*/ 1 h 375"/>
                  <a:gd name="T28" fmla="*/ 1 w 654"/>
                  <a:gd name="T29" fmla="*/ 1 h 375"/>
                  <a:gd name="T30" fmla="*/ 1 w 654"/>
                  <a:gd name="T31" fmla="*/ 1 h 375"/>
                  <a:gd name="T32" fmla="*/ 1 w 654"/>
                  <a:gd name="T33" fmla="*/ 1 h 375"/>
                  <a:gd name="T34" fmla="*/ 1 w 654"/>
                  <a:gd name="T35" fmla="*/ 1 h 375"/>
                  <a:gd name="T36" fmla="*/ 1 w 654"/>
                  <a:gd name="T37" fmla="*/ 1 h 375"/>
                  <a:gd name="T38" fmla="*/ 1 w 654"/>
                  <a:gd name="T39" fmla="*/ 1 h 375"/>
                  <a:gd name="T40" fmla="*/ 0 w 654"/>
                  <a:gd name="T41" fmla="*/ 1 h 375"/>
                  <a:gd name="T42" fmla="*/ 0 w 654"/>
                  <a:gd name="T43" fmla="*/ 1 h 375"/>
                  <a:gd name="T44" fmla="*/ 0 w 654"/>
                  <a:gd name="T45" fmla="*/ 1 h 375"/>
                  <a:gd name="T46" fmla="*/ 0 w 654"/>
                  <a:gd name="T47" fmla="*/ 1 h 375"/>
                  <a:gd name="T48" fmla="*/ 0 w 654"/>
                  <a:gd name="T49" fmla="*/ 1 h 375"/>
                  <a:gd name="T50" fmla="*/ 0 w 654"/>
                  <a:gd name="T51" fmla="*/ 0 h 375"/>
                  <a:gd name="T52" fmla="*/ 0 w 654"/>
                  <a:gd name="T53" fmla="*/ 0 h 375"/>
                  <a:gd name="T54" fmla="*/ 0 w 654"/>
                  <a:gd name="T55" fmla="*/ 0 h 375"/>
                  <a:gd name="T56" fmla="*/ 0 w 654"/>
                  <a:gd name="T57" fmla="*/ 0 h 375"/>
                  <a:gd name="T58" fmla="*/ 0 w 654"/>
                  <a:gd name="T59" fmla="*/ 1 h 375"/>
                  <a:gd name="T60" fmla="*/ 0 w 654"/>
                  <a:gd name="T61" fmla="*/ 1 h 375"/>
                  <a:gd name="T62" fmla="*/ 0 w 654"/>
                  <a:gd name="T63" fmla="*/ 1 h 375"/>
                  <a:gd name="T64" fmla="*/ 1 w 654"/>
                  <a:gd name="T65" fmla="*/ 1 h 375"/>
                  <a:gd name="T66" fmla="*/ 1 w 654"/>
                  <a:gd name="T67" fmla="*/ 0 h 375"/>
                  <a:gd name="T68" fmla="*/ 1 w 654"/>
                  <a:gd name="T69" fmla="*/ 0 h 375"/>
                  <a:gd name="T70" fmla="*/ 1 w 654"/>
                  <a:gd name="T71" fmla="*/ 0 h 375"/>
                  <a:gd name="T72" fmla="*/ 1 w 654"/>
                  <a:gd name="T73" fmla="*/ 0 h 375"/>
                  <a:gd name="T74" fmla="*/ 1 w 654"/>
                  <a:gd name="T75" fmla="*/ 0 h 375"/>
                  <a:gd name="T76" fmla="*/ 1 w 654"/>
                  <a:gd name="T77" fmla="*/ 0 h 375"/>
                  <a:gd name="T78" fmla="*/ 1 w 654"/>
                  <a:gd name="T79" fmla="*/ 0 h 375"/>
                  <a:gd name="T80" fmla="*/ 1 w 654"/>
                  <a:gd name="T81" fmla="*/ 0 h 375"/>
                  <a:gd name="T82" fmla="*/ 1 w 654"/>
                  <a:gd name="T83" fmla="*/ 0 h 375"/>
                  <a:gd name="T84" fmla="*/ 2 w 654"/>
                  <a:gd name="T85" fmla="*/ 0 h 375"/>
                  <a:gd name="T86" fmla="*/ 2 w 654"/>
                  <a:gd name="T87" fmla="*/ 0 h 375"/>
                  <a:gd name="T88" fmla="*/ 2 w 654"/>
                  <a:gd name="T89" fmla="*/ 0 h 375"/>
                  <a:gd name="T90" fmla="*/ 2 w 654"/>
                  <a:gd name="T91" fmla="*/ 0 h 375"/>
                  <a:gd name="T92" fmla="*/ 2 w 654"/>
                  <a:gd name="T93" fmla="*/ 1 h 375"/>
                  <a:gd name="T94" fmla="*/ 2 w 654"/>
                  <a:gd name="T95" fmla="*/ 1 h 375"/>
                  <a:gd name="T96" fmla="*/ 3 w 654"/>
                  <a:gd name="T97" fmla="*/ 1 h 375"/>
                  <a:gd name="T98" fmla="*/ 3 w 654"/>
                  <a:gd name="T99" fmla="*/ 1 h 375"/>
                  <a:gd name="T100" fmla="*/ 3 w 654"/>
                  <a:gd name="T101" fmla="*/ 1 h 375"/>
                  <a:gd name="T102" fmla="*/ 3 w 654"/>
                  <a:gd name="T103" fmla="*/ 1 h 375"/>
                  <a:gd name="T104" fmla="*/ 3 w 654"/>
                  <a:gd name="T105" fmla="*/ 2 h 375"/>
                  <a:gd name="T106" fmla="*/ 3 w 654"/>
                  <a:gd name="T107" fmla="*/ 2 h 375"/>
                  <a:gd name="T108" fmla="*/ 3 w 654"/>
                  <a:gd name="T109" fmla="*/ 2 h 375"/>
                  <a:gd name="T110" fmla="*/ 3 w 654"/>
                  <a:gd name="T111" fmla="*/ 2 h 375"/>
                  <a:gd name="T112" fmla="*/ 3 w 654"/>
                  <a:gd name="T113" fmla="*/ 2 h 375"/>
                  <a:gd name="T114" fmla="*/ 3 w 654"/>
                  <a:gd name="T115" fmla="*/ 2 h 37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654" h="375">
                    <a:moveTo>
                      <a:pt x="590" y="355"/>
                    </a:moveTo>
                    <a:lnTo>
                      <a:pt x="563" y="343"/>
                    </a:lnTo>
                    <a:lnTo>
                      <a:pt x="538" y="331"/>
                    </a:lnTo>
                    <a:lnTo>
                      <a:pt x="525" y="326"/>
                    </a:lnTo>
                    <a:lnTo>
                      <a:pt x="514" y="322"/>
                    </a:lnTo>
                    <a:lnTo>
                      <a:pt x="503" y="318"/>
                    </a:lnTo>
                    <a:lnTo>
                      <a:pt x="491" y="316"/>
                    </a:lnTo>
                    <a:lnTo>
                      <a:pt x="479" y="314"/>
                    </a:lnTo>
                    <a:lnTo>
                      <a:pt x="468" y="313"/>
                    </a:lnTo>
                    <a:lnTo>
                      <a:pt x="456" y="314"/>
                    </a:lnTo>
                    <a:lnTo>
                      <a:pt x="445" y="316"/>
                    </a:lnTo>
                    <a:lnTo>
                      <a:pt x="434" y="319"/>
                    </a:lnTo>
                    <a:lnTo>
                      <a:pt x="422" y="324"/>
                    </a:lnTo>
                    <a:lnTo>
                      <a:pt x="410" y="331"/>
                    </a:lnTo>
                    <a:lnTo>
                      <a:pt x="398" y="340"/>
                    </a:lnTo>
                    <a:lnTo>
                      <a:pt x="386" y="350"/>
                    </a:lnTo>
                    <a:lnTo>
                      <a:pt x="375" y="358"/>
                    </a:lnTo>
                    <a:lnTo>
                      <a:pt x="365" y="364"/>
                    </a:lnTo>
                    <a:lnTo>
                      <a:pt x="354" y="370"/>
                    </a:lnTo>
                    <a:lnTo>
                      <a:pt x="344" y="373"/>
                    </a:lnTo>
                    <a:lnTo>
                      <a:pt x="334" y="375"/>
                    </a:lnTo>
                    <a:lnTo>
                      <a:pt x="323" y="374"/>
                    </a:lnTo>
                    <a:lnTo>
                      <a:pt x="312" y="372"/>
                    </a:lnTo>
                    <a:lnTo>
                      <a:pt x="302" y="368"/>
                    </a:lnTo>
                    <a:lnTo>
                      <a:pt x="291" y="362"/>
                    </a:lnTo>
                    <a:lnTo>
                      <a:pt x="278" y="354"/>
                    </a:lnTo>
                    <a:lnTo>
                      <a:pt x="266" y="345"/>
                    </a:lnTo>
                    <a:lnTo>
                      <a:pt x="252" y="333"/>
                    </a:lnTo>
                    <a:lnTo>
                      <a:pt x="238" y="319"/>
                    </a:lnTo>
                    <a:lnTo>
                      <a:pt x="222" y="303"/>
                    </a:lnTo>
                    <a:lnTo>
                      <a:pt x="205" y="285"/>
                    </a:lnTo>
                    <a:lnTo>
                      <a:pt x="190" y="268"/>
                    </a:lnTo>
                    <a:lnTo>
                      <a:pt x="176" y="254"/>
                    </a:lnTo>
                    <a:lnTo>
                      <a:pt x="165" y="246"/>
                    </a:lnTo>
                    <a:lnTo>
                      <a:pt x="156" y="240"/>
                    </a:lnTo>
                    <a:lnTo>
                      <a:pt x="147" y="238"/>
                    </a:lnTo>
                    <a:lnTo>
                      <a:pt x="140" y="237"/>
                    </a:lnTo>
                    <a:lnTo>
                      <a:pt x="134" y="237"/>
                    </a:lnTo>
                    <a:lnTo>
                      <a:pt x="128" y="238"/>
                    </a:lnTo>
                    <a:lnTo>
                      <a:pt x="123" y="239"/>
                    </a:lnTo>
                    <a:lnTo>
                      <a:pt x="117" y="240"/>
                    </a:lnTo>
                    <a:lnTo>
                      <a:pt x="109" y="239"/>
                    </a:lnTo>
                    <a:lnTo>
                      <a:pt x="102" y="236"/>
                    </a:lnTo>
                    <a:lnTo>
                      <a:pt x="93" y="230"/>
                    </a:lnTo>
                    <a:lnTo>
                      <a:pt x="82" y="220"/>
                    </a:lnTo>
                    <a:lnTo>
                      <a:pt x="69" y="207"/>
                    </a:lnTo>
                    <a:lnTo>
                      <a:pt x="54" y="188"/>
                    </a:lnTo>
                    <a:lnTo>
                      <a:pt x="27" y="153"/>
                    </a:lnTo>
                    <a:lnTo>
                      <a:pt x="9" y="130"/>
                    </a:lnTo>
                    <a:lnTo>
                      <a:pt x="4" y="121"/>
                    </a:lnTo>
                    <a:lnTo>
                      <a:pt x="1" y="115"/>
                    </a:lnTo>
                    <a:lnTo>
                      <a:pt x="0" y="112"/>
                    </a:lnTo>
                    <a:lnTo>
                      <a:pt x="0" y="111"/>
                    </a:lnTo>
                    <a:lnTo>
                      <a:pt x="0" y="109"/>
                    </a:lnTo>
                    <a:lnTo>
                      <a:pt x="1" y="108"/>
                    </a:lnTo>
                    <a:lnTo>
                      <a:pt x="4" y="107"/>
                    </a:lnTo>
                    <a:lnTo>
                      <a:pt x="9" y="107"/>
                    </a:lnTo>
                    <a:lnTo>
                      <a:pt x="16" y="109"/>
                    </a:lnTo>
                    <a:lnTo>
                      <a:pt x="25" y="111"/>
                    </a:lnTo>
                    <a:lnTo>
                      <a:pt x="48" y="116"/>
                    </a:lnTo>
                    <a:lnTo>
                      <a:pt x="76" y="122"/>
                    </a:lnTo>
                    <a:lnTo>
                      <a:pt x="84" y="123"/>
                    </a:lnTo>
                    <a:lnTo>
                      <a:pt x="92" y="122"/>
                    </a:lnTo>
                    <a:lnTo>
                      <a:pt x="100" y="121"/>
                    </a:lnTo>
                    <a:lnTo>
                      <a:pt x="108" y="120"/>
                    </a:lnTo>
                    <a:lnTo>
                      <a:pt x="116" y="117"/>
                    </a:lnTo>
                    <a:lnTo>
                      <a:pt x="124" y="114"/>
                    </a:lnTo>
                    <a:lnTo>
                      <a:pt x="132" y="110"/>
                    </a:lnTo>
                    <a:lnTo>
                      <a:pt x="139" y="106"/>
                    </a:lnTo>
                    <a:lnTo>
                      <a:pt x="155" y="96"/>
                    </a:lnTo>
                    <a:lnTo>
                      <a:pt x="170" y="83"/>
                    </a:lnTo>
                    <a:lnTo>
                      <a:pt x="186" y="71"/>
                    </a:lnTo>
                    <a:lnTo>
                      <a:pt x="201" y="58"/>
                    </a:lnTo>
                    <a:lnTo>
                      <a:pt x="215" y="44"/>
                    </a:lnTo>
                    <a:lnTo>
                      <a:pt x="230" y="32"/>
                    </a:lnTo>
                    <a:lnTo>
                      <a:pt x="244" y="22"/>
                    </a:lnTo>
                    <a:lnTo>
                      <a:pt x="258" y="12"/>
                    </a:lnTo>
                    <a:lnTo>
                      <a:pt x="265" y="8"/>
                    </a:lnTo>
                    <a:lnTo>
                      <a:pt x="271" y="5"/>
                    </a:lnTo>
                    <a:lnTo>
                      <a:pt x="278" y="3"/>
                    </a:lnTo>
                    <a:lnTo>
                      <a:pt x="284" y="1"/>
                    </a:lnTo>
                    <a:lnTo>
                      <a:pt x="291" y="0"/>
                    </a:lnTo>
                    <a:lnTo>
                      <a:pt x="297" y="1"/>
                    </a:lnTo>
                    <a:lnTo>
                      <a:pt x="303" y="2"/>
                    </a:lnTo>
                    <a:lnTo>
                      <a:pt x="309" y="4"/>
                    </a:lnTo>
                    <a:lnTo>
                      <a:pt x="336" y="16"/>
                    </a:lnTo>
                    <a:lnTo>
                      <a:pt x="366" y="33"/>
                    </a:lnTo>
                    <a:lnTo>
                      <a:pt x="398" y="51"/>
                    </a:lnTo>
                    <a:lnTo>
                      <a:pt x="430" y="73"/>
                    </a:lnTo>
                    <a:lnTo>
                      <a:pt x="446" y="84"/>
                    </a:lnTo>
                    <a:lnTo>
                      <a:pt x="462" y="97"/>
                    </a:lnTo>
                    <a:lnTo>
                      <a:pt x="478" y="109"/>
                    </a:lnTo>
                    <a:lnTo>
                      <a:pt x="492" y="121"/>
                    </a:lnTo>
                    <a:lnTo>
                      <a:pt x="508" y="135"/>
                    </a:lnTo>
                    <a:lnTo>
                      <a:pt x="521" y="149"/>
                    </a:lnTo>
                    <a:lnTo>
                      <a:pt x="533" y="164"/>
                    </a:lnTo>
                    <a:lnTo>
                      <a:pt x="546" y="178"/>
                    </a:lnTo>
                    <a:lnTo>
                      <a:pt x="570" y="209"/>
                    </a:lnTo>
                    <a:lnTo>
                      <a:pt x="597" y="246"/>
                    </a:lnTo>
                    <a:lnTo>
                      <a:pt x="610" y="265"/>
                    </a:lnTo>
                    <a:lnTo>
                      <a:pt x="622" y="284"/>
                    </a:lnTo>
                    <a:lnTo>
                      <a:pt x="633" y="302"/>
                    </a:lnTo>
                    <a:lnTo>
                      <a:pt x="643" y="319"/>
                    </a:lnTo>
                    <a:lnTo>
                      <a:pt x="649" y="335"/>
                    </a:lnTo>
                    <a:lnTo>
                      <a:pt x="653" y="348"/>
                    </a:lnTo>
                    <a:lnTo>
                      <a:pt x="654" y="353"/>
                    </a:lnTo>
                    <a:lnTo>
                      <a:pt x="654" y="358"/>
                    </a:lnTo>
                    <a:lnTo>
                      <a:pt x="653" y="362"/>
                    </a:lnTo>
                    <a:lnTo>
                      <a:pt x="650" y="365"/>
                    </a:lnTo>
                    <a:lnTo>
                      <a:pt x="647" y="368"/>
                    </a:lnTo>
                    <a:lnTo>
                      <a:pt x="643" y="370"/>
                    </a:lnTo>
                    <a:lnTo>
                      <a:pt x="637" y="371"/>
                    </a:lnTo>
                    <a:lnTo>
                      <a:pt x="630" y="370"/>
                    </a:lnTo>
                    <a:lnTo>
                      <a:pt x="622" y="367"/>
                    </a:lnTo>
                    <a:lnTo>
                      <a:pt x="613" y="364"/>
                    </a:lnTo>
                    <a:lnTo>
                      <a:pt x="602" y="360"/>
                    </a:lnTo>
                    <a:lnTo>
                      <a:pt x="590" y="355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15" name="Freeform 2335">
                <a:extLst>
                  <a:ext uri="{FF2B5EF4-FFF2-40B4-BE49-F238E27FC236}">
                    <a16:creationId xmlns:a16="http://schemas.microsoft.com/office/drawing/2014/main" id="{EDF09933-BCE1-4A41-B97E-9AA808A932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07" y="3410"/>
                <a:ext cx="46" cy="28"/>
              </a:xfrm>
              <a:custGeom>
                <a:avLst/>
                <a:gdLst>
                  <a:gd name="T0" fmla="*/ 3 w 690"/>
                  <a:gd name="T1" fmla="*/ 2 h 412"/>
                  <a:gd name="T2" fmla="*/ 2 w 690"/>
                  <a:gd name="T3" fmla="*/ 2 h 412"/>
                  <a:gd name="T4" fmla="*/ 2 w 690"/>
                  <a:gd name="T5" fmla="*/ 2 h 412"/>
                  <a:gd name="T6" fmla="*/ 2 w 690"/>
                  <a:gd name="T7" fmla="*/ 2 h 412"/>
                  <a:gd name="T8" fmla="*/ 2 w 690"/>
                  <a:gd name="T9" fmla="*/ 1 h 412"/>
                  <a:gd name="T10" fmla="*/ 3 w 690"/>
                  <a:gd name="T11" fmla="*/ 2 h 412"/>
                  <a:gd name="T12" fmla="*/ 2 w 690"/>
                  <a:gd name="T13" fmla="*/ 2 h 412"/>
                  <a:gd name="T14" fmla="*/ 2 w 690"/>
                  <a:gd name="T15" fmla="*/ 2 h 412"/>
                  <a:gd name="T16" fmla="*/ 1 w 690"/>
                  <a:gd name="T17" fmla="*/ 2 h 412"/>
                  <a:gd name="T18" fmla="*/ 2 w 690"/>
                  <a:gd name="T19" fmla="*/ 2 h 412"/>
                  <a:gd name="T20" fmla="*/ 1 w 690"/>
                  <a:gd name="T21" fmla="*/ 2 h 412"/>
                  <a:gd name="T22" fmla="*/ 1 w 690"/>
                  <a:gd name="T23" fmla="*/ 1 h 412"/>
                  <a:gd name="T24" fmla="*/ 1 w 690"/>
                  <a:gd name="T25" fmla="*/ 2 h 412"/>
                  <a:gd name="T26" fmla="*/ 1 w 690"/>
                  <a:gd name="T27" fmla="*/ 1 h 412"/>
                  <a:gd name="T28" fmla="*/ 1 w 690"/>
                  <a:gd name="T29" fmla="*/ 1 h 412"/>
                  <a:gd name="T30" fmla="*/ 1 w 690"/>
                  <a:gd name="T31" fmla="*/ 1 h 412"/>
                  <a:gd name="T32" fmla="*/ 1 w 690"/>
                  <a:gd name="T33" fmla="*/ 1 h 412"/>
                  <a:gd name="T34" fmla="*/ 1 w 690"/>
                  <a:gd name="T35" fmla="*/ 1 h 412"/>
                  <a:gd name="T36" fmla="*/ 1 w 690"/>
                  <a:gd name="T37" fmla="*/ 1 h 412"/>
                  <a:gd name="T38" fmla="*/ 0 w 690"/>
                  <a:gd name="T39" fmla="*/ 1 h 412"/>
                  <a:gd name="T40" fmla="*/ 1 w 690"/>
                  <a:gd name="T41" fmla="*/ 1 h 412"/>
                  <a:gd name="T42" fmla="*/ 0 w 690"/>
                  <a:gd name="T43" fmla="*/ 1 h 412"/>
                  <a:gd name="T44" fmla="*/ 0 w 690"/>
                  <a:gd name="T45" fmla="*/ 1 h 412"/>
                  <a:gd name="T46" fmla="*/ 0 w 690"/>
                  <a:gd name="T47" fmla="*/ 1 h 412"/>
                  <a:gd name="T48" fmla="*/ 0 w 690"/>
                  <a:gd name="T49" fmla="*/ 1 h 412"/>
                  <a:gd name="T50" fmla="*/ 0 w 690"/>
                  <a:gd name="T51" fmla="*/ 1 h 412"/>
                  <a:gd name="T52" fmla="*/ 0 w 690"/>
                  <a:gd name="T53" fmla="*/ 1 h 412"/>
                  <a:gd name="T54" fmla="*/ 0 w 690"/>
                  <a:gd name="T55" fmla="*/ 0 h 412"/>
                  <a:gd name="T56" fmla="*/ 0 w 690"/>
                  <a:gd name="T57" fmla="*/ 1 h 412"/>
                  <a:gd name="T58" fmla="*/ 0 w 690"/>
                  <a:gd name="T59" fmla="*/ 1 h 412"/>
                  <a:gd name="T60" fmla="*/ 0 w 690"/>
                  <a:gd name="T61" fmla="*/ 1 h 412"/>
                  <a:gd name="T62" fmla="*/ 1 w 690"/>
                  <a:gd name="T63" fmla="*/ 1 h 412"/>
                  <a:gd name="T64" fmla="*/ 1 w 690"/>
                  <a:gd name="T65" fmla="*/ 0 h 412"/>
                  <a:gd name="T66" fmla="*/ 1 w 690"/>
                  <a:gd name="T67" fmla="*/ 1 h 412"/>
                  <a:gd name="T68" fmla="*/ 0 w 690"/>
                  <a:gd name="T69" fmla="*/ 1 h 412"/>
                  <a:gd name="T70" fmla="*/ 1 w 690"/>
                  <a:gd name="T71" fmla="*/ 0 h 412"/>
                  <a:gd name="T72" fmla="*/ 1 w 690"/>
                  <a:gd name="T73" fmla="*/ 0 h 412"/>
                  <a:gd name="T74" fmla="*/ 1 w 690"/>
                  <a:gd name="T75" fmla="*/ 0 h 412"/>
                  <a:gd name="T76" fmla="*/ 1 w 690"/>
                  <a:gd name="T77" fmla="*/ 0 h 412"/>
                  <a:gd name="T78" fmla="*/ 1 w 690"/>
                  <a:gd name="T79" fmla="*/ 0 h 412"/>
                  <a:gd name="T80" fmla="*/ 2 w 690"/>
                  <a:gd name="T81" fmla="*/ 0 h 412"/>
                  <a:gd name="T82" fmla="*/ 2 w 690"/>
                  <a:gd name="T83" fmla="*/ 0 h 412"/>
                  <a:gd name="T84" fmla="*/ 2 w 690"/>
                  <a:gd name="T85" fmla="*/ 1 h 412"/>
                  <a:gd name="T86" fmla="*/ 2 w 690"/>
                  <a:gd name="T87" fmla="*/ 1 h 412"/>
                  <a:gd name="T88" fmla="*/ 2 w 690"/>
                  <a:gd name="T89" fmla="*/ 1 h 412"/>
                  <a:gd name="T90" fmla="*/ 2 w 690"/>
                  <a:gd name="T91" fmla="*/ 1 h 412"/>
                  <a:gd name="T92" fmla="*/ 3 w 690"/>
                  <a:gd name="T93" fmla="*/ 1 h 412"/>
                  <a:gd name="T94" fmla="*/ 3 w 690"/>
                  <a:gd name="T95" fmla="*/ 1 h 412"/>
                  <a:gd name="T96" fmla="*/ 3 w 690"/>
                  <a:gd name="T97" fmla="*/ 2 h 412"/>
                  <a:gd name="T98" fmla="*/ 3 w 690"/>
                  <a:gd name="T99" fmla="*/ 2 h 412"/>
                  <a:gd name="T100" fmla="*/ 3 w 690"/>
                  <a:gd name="T101" fmla="*/ 2 h 412"/>
                  <a:gd name="T102" fmla="*/ 3 w 690"/>
                  <a:gd name="T103" fmla="*/ 2 h 412"/>
                  <a:gd name="T104" fmla="*/ 3 w 690"/>
                  <a:gd name="T105" fmla="*/ 2 h 412"/>
                  <a:gd name="T106" fmla="*/ 3 w 690"/>
                  <a:gd name="T107" fmla="*/ 2 h 412"/>
                  <a:gd name="T108" fmla="*/ 3 w 690"/>
                  <a:gd name="T109" fmla="*/ 2 h 41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90" h="412">
                    <a:moveTo>
                      <a:pt x="600" y="391"/>
                    </a:moveTo>
                    <a:lnTo>
                      <a:pt x="588" y="385"/>
                    </a:lnTo>
                    <a:lnTo>
                      <a:pt x="578" y="381"/>
                    </a:lnTo>
                    <a:lnTo>
                      <a:pt x="594" y="347"/>
                    </a:lnTo>
                    <a:lnTo>
                      <a:pt x="606" y="352"/>
                    </a:lnTo>
                    <a:lnTo>
                      <a:pt x="615" y="357"/>
                    </a:lnTo>
                    <a:lnTo>
                      <a:pt x="600" y="391"/>
                    </a:lnTo>
                    <a:close/>
                    <a:moveTo>
                      <a:pt x="578" y="381"/>
                    </a:moveTo>
                    <a:lnTo>
                      <a:pt x="558" y="371"/>
                    </a:lnTo>
                    <a:lnTo>
                      <a:pt x="538" y="363"/>
                    </a:lnTo>
                    <a:lnTo>
                      <a:pt x="528" y="360"/>
                    </a:lnTo>
                    <a:lnTo>
                      <a:pt x="519" y="357"/>
                    </a:lnTo>
                    <a:lnTo>
                      <a:pt x="509" y="355"/>
                    </a:lnTo>
                    <a:lnTo>
                      <a:pt x="500" y="352"/>
                    </a:lnTo>
                    <a:lnTo>
                      <a:pt x="491" y="351"/>
                    </a:lnTo>
                    <a:lnTo>
                      <a:pt x="483" y="351"/>
                    </a:lnTo>
                    <a:lnTo>
                      <a:pt x="473" y="352"/>
                    </a:lnTo>
                    <a:lnTo>
                      <a:pt x="464" y="355"/>
                    </a:lnTo>
                    <a:lnTo>
                      <a:pt x="455" y="358"/>
                    </a:lnTo>
                    <a:lnTo>
                      <a:pt x="445" y="362"/>
                    </a:lnTo>
                    <a:lnTo>
                      <a:pt x="436" y="367"/>
                    </a:lnTo>
                    <a:lnTo>
                      <a:pt x="427" y="374"/>
                    </a:lnTo>
                    <a:lnTo>
                      <a:pt x="404" y="344"/>
                    </a:lnTo>
                    <a:lnTo>
                      <a:pt x="417" y="335"/>
                    </a:lnTo>
                    <a:lnTo>
                      <a:pt x="429" y="328"/>
                    </a:lnTo>
                    <a:lnTo>
                      <a:pt x="441" y="322"/>
                    </a:lnTo>
                    <a:lnTo>
                      <a:pt x="453" y="317"/>
                    </a:lnTo>
                    <a:lnTo>
                      <a:pt x="465" y="314"/>
                    </a:lnTo>
                    <a:lnTo>
                      <a:pt x="476" y="313"/>
                    </a:lnTo>
                    <a:lnTo>
                      <a:pt x="488" y="312"/>
                    </a:lnTo>
                    <a:lnTo>
                      <a:pt x="499" y="313"/>
                    </a:lnTo>
                    <a:lnTo>
                      <a:pt x="510" y="315"/>
                    </a:lnTo>
                    <a:lnTo>
                      <a:pt x="522" y="317"/>
                    </a:lnTo>
                    <a:lnTo>
                      <a:pt x="533" y="322"/>
                    </a:lnTo>
                    <a:lnTo>
                      <a:pt x="545" y="326"/>
                    </a:lnTo>
                    <a:lnTo>
                      <a:pt x="569" y="335"/>
                    </a:lnTo>
                    <a:lnTo>
                      <a:pt x="594" y="347"/>
                    </a:lnTo>
                    <a:lnTo>
                      <a:pt x="578" y="381"/>
                    </a:lnTo>
                    <a:close/>
                    <a:moveTo>
                      <a:pt x="403" y="345"/>
                    </a:moveTo>
                    <a:lnTo>
                      <a:pt x="404" y="344"/>
                    </a:lnTo>
                    <a:lnTo>
                      <a:pt x="416" y="359"/>
                    </a:lnTo>
                    <a:lnTo>
                      <a:pt x="403" y="345"/>
                    </a:lnTo>
                    <a:close/>
                    <a:moveTo>
                      <a:pt x="428" y="373"/>
                    </a:moveTo>
                    <a:lnTo>
                      <a:pt x="415" y="384"/>
                    </a:lnTo>
                    <a:lnTo>
                      <a:pt x="401" y="394"/>
                    </a:lnTo>
                    <a:lnTo>
                      <a:pt x="389" y="401"/>
                    </a:lnTo>
                    <a:lnTo>
                      <a:pt x="376" y="407"/>
                    </a:lnTo>
                    <a:lnTo>
                      <a:pt x="364" y="410"/>
                    </a:lnTo>
                    <a:lnTo>
                      <a:pt x="352" y="412"/>
                    </a:lnTo>
                    <a:lnTo>
                      <a:pt x="346" y="412"/>
                    </a:lnTo>
                    <a:lnTo>
                      <a:pt x="338" y="412"/>
                    </a:lnTo>
                    <a:lnTo>
                      <a:pt x="332" y="411"/>
                    </a:lnTo>
                    <a:lnTo>
                      <a:pt x="326" y="409"/>
                    </a:lnTo>
                    <a:lnTo>
                      <a:pt x="335" y="373"/>
                    </a:lnTo>
                    <a:lnTo>
                      <a:pt x="344" y="374"/>
                    </a:lnTo>
                    <a:lnTo>
                      <a:pt x="352" y="374"/>
                    </a:lnTo>
                    <a:lnTo>
                      <a:pt x="359" y="373"/>
                    </a:lnTo>
                    <a:lnTo>
                      <a:pt x="367" y="370"/>
                    </a:lnTo>
                    <a:lnTo>
                      <a:pt x="375" y="366"/>
                    </a:lnTo>
                    <a:lnTo>
                      <a:pt x="385" y="360"/>
                    </a:lnTo>
                    <a:lnTo>
                      <a:pt x="394" y="354"/>
                    </a:lnTo>
                    <a:lnTo>
                      <a:pt x="403" y="345"/>
                    </a:lnTo>
                    <a:lnTo>
                      <a:pt x="428" y="373"/>
                    </a:lnTo>
                    <a:close/>
                    <a:moveTo>
                      <a:pt x="326" y="409"/>
                    </a:moveTo>
                    <a:lnTo>
                      <a:pt x="314" y="405"/>
                    </a:lnTo>
                    <a:lnTo>
                      <a:pt x="300" y="399"/>
                    </a:lnTo>
                    <a:lnTo>
                      <a:pt x="287" y="391"/>
                    </a:lnTo>
                    <a:lnTo>
                      <a:pt x="274" y="380"/>
                    </a:lnTo>
                    <a:lnTo>
                      <a:pt x="259" y="367"/>
                    </a:lnTo>
                    <a:lnTo>
                      <a:pt x="244" y="352"/>
                    </a:lnTo>
                    <a:lnTo>
                      <a:pt x="227" y="336"/>
                    </a:lnTo>
                    <a:lnTo>
                      <a:pt x="210" y="316"/>
                    </a:lnTo>
                    <a:lnTo>
                      <a:pt x="237" y="291"/>
                    </a:lnTo>
                    <a:lnTo>
                      <a:pt x="253" y="308"/>
                    </a:lnTo>
                    <a:lnTo>
                      <a:pt x="267" y="324"/>
                    </a:lnTo>
                    <a:lnTo>
                      <a:pt x="281" y="337"/>
                    </a:lnTo>
                    <a:lnTo>
                      <a:pt x="294" y="347"/>
                    </a:lnTo>
                    <a:lnTo>
                      <a:pt x="305" y="357"/>
                    </a:lnTo>
                    <a:lnTo>
                      <a:pt x="316" y="364"/>
                    </a:lnTo>
                    <a:lnTo>
                      <a:pt x="326" y="369"/>
                    </a:lnTo>
                    <a:lnTo>
                      <a:pt x="335" y="373"/>
                    </a:lnTo>
                    <a:lnTo>
                      <a:pt x="326" y="409"/>
                    </a:lnTo>
                    <a:close/>
                    <a:moveTo>
                      <a:pt x="210" y="316"/>
                    </a:moveTo>
                    <a:lnTo>
                      <a:pt x="213" y="321"/>
                    </a:lnTo>
                    <a:lnTo>
                      <a:pt x="209" y="316"/>
                    </a:lnTo>
                    <a:lnTo>
                      <a:pt x="223" y="304"/>
                    </a:lnTo>
                    <a:lnTo>
                      <a:pt x="210" y="316"/>
                    </a:lnTo>
                    <a:close/>
                    <a:moveTo>
                      <a:pt x="209" y="316"/>
                    </a:moveTo>
                    <a:lnTo>
                      <a:pt x="196" y="301"/>
                    </a:lnTo>
                    <a:lnTo>
                      <a:pt x="185" y="291"/>
                    </a:lnTo>
                    <a:lnTo>
                      <a:pt x="176" y="282"/>
                    </a:lnTo>
                    <a:lnTo>
                      <a:pt x="169" y="278"/>
                    </a:lnTo>
                    <a:lnTo>
                      <a:pt x="163" y="275"/>
                    </a:lnTo>
                    <a:lnTo>
                      <a:pt x="158" y="274"/>
                    </a:lnTo>
                    <a:lnTo>
                      <a:pt x="154" y="274"/>
                    </a:lnTo>
                    <a:lnTo>
                      <a:pt x="150" y="275"/>
                    </a:lnTo>
                    <a:lnTo>
                      <a:pt x="143" y="238"/>
                    </a:lnTo>
                    <a:lnTo>
                      <a:pt x="150" y="237"/>
                    </a:lnTo>
                    <a:lnTo>
                      <a:pt x="158" y="236"/>
                    </a:lnTo>
                    <a:lnTo>
                      <a:pt x="167" y="237"/>
                    </a:lnTo>
                    <a:lnTo>
                      <a:pt x="178" y="240"/>
                    </a:lnTo>
                    <a:lnTo>
                      <a:pt x="183" y="243"/>
                    </a:lnTo>
                    <a:lnTo>
                      <a:pt x="189" y="246"/>
                    </a:lnTo>
                    <a:lnTo>
                      <a:pt x="196" y="251"/>
                    </a:lnTo>
                    <a:lnTo>
                      <a:pt x="204" y="257"/>
                    </a:lnTo>
                    <a:lnTo>
                      <a:pt x="219" y="271"/>
                    </a:lnTo>
                    <a:lnTo>
                      <a:pt x="237" y="292"/>
                    </a:lnTo>
                    <a:lnTo>
                      <a:pt x="209" y="316"/>
                    </a:lnTo>
                    <a:close/>
                    <a:moveTo>
                      <a:pt x="150" y="275"/>
                    </a:moveTo>
                    <a:lnTo>
                      <a:pt x="143" y="277"/>
                    </a:lnTo>
                    <a:lnTo>
                      <a:pt x="135" y="277"/>
                    </a:lnTo>
                    <a:lnTo>
                      <a:pt x="129" y="277"/>
                    </a:lnTo>
                    <a:lnTo>
                      <a:pt x="125" y="276"/>
                    </a:lnTo>
                    <a:lnTo>
                      <a:pt x="120" y="275"/>
                    </a:lnTo>
                    <a:lnTo>
                      <a:pt x="115" y="273"/>
                    </a:lnTo>
                    <a:lnTo>
                      <a:pt x="110" y="270"/>
                    </a:lnTo>
                    <a:lnTo>
                      <a:pt x="104" y="267"/>
                    </a:lnTo>
                    <a:lnTo>
                      <a:pt x="97" y="262"/>
                    </a:lnTo>
                    <a:lnTo>
                      <a:pt x="90" y="256"/>
                    </a:lnTo>
                    <a:lnTo>
                      <a:pt x="75" y="240"/>
                    </a:lnTo>
                    <a:lnTo>
                      <a:pt x="57" y="220"/>
                    </a:lnTo>
                    <a:lnTo>
                      <a:pt x="86" y="196"/>
                    </a:lnTo>
                    <a:lnTo>
                      <a:pt x="100" y="211"/>
                    </a:lnTo>
                    <a:lnTo>
                      <a:pt x="110" y="223"/>
                    </a:lnTo>
                    <a:lnTo>
                      <a:pt x="118" y="230"/>
                    </a:lnTo>
                    <a:lnTo>
                      <a:pt x="125" y="235"/>
                    </a:lnTo>
                    <a:lnTo>
                      <a:pt x="130" y="238"/>
                    </a:lnTo>
                    <a:lnTo>
                      <a:pt x="135" y="239"/>
                    </a:lnTo>
                    <a:lnTo>
                      <a:pt x="139" y="239"/>
                    </a:lnTo>
                    <a:lnTo>
                      <a:pt x="143" y="238"/>
                    </a:lnTo>
                    <a:lnTo>
                      <a:pt x="150" y="275"/>
                    </a:lnTo>
                    <a:close/>
                    <a:moveTo>
                      <a:pt x="57" y="220"/>
                    </a:moveTo>
                    <a:lnTo>
                      <a:pt x="58" y="221"/>
                    </a:lnTo>
                    <a:lnTo>
                      <a:pt x="57" y="219"/>
                    </a:lnTo>
                    <a:lnTo>
                      <a:pt x="72" y="207"/>
                    </a:lnTo>
                    <a:lnTo>
                      <a:pt x="57" y="220"/>
                    </a:lnTo>
                    <a:close/>
                    <a:moveTo>
                      <a:pt x="57" y="219"/>
                    </a:moveTo>
                    <a:lnTo>
                      <a:pt x="39" y="196"/>
                    </a:lnTo>
                    <a:lnTo>
                      <a:pt x="24" y="176"/>
                    </a:lnTo>
                    <a:lnTo>
                      <a:pt x="13" y="160"/>
                    </a:lnTo>
                    <a:lnTo>
                      <a:pt x="5" y="147"/>
                    </a:lnTo>
                    <a:lnTo>
                      <a:pt x="3" y="140"/>
                    </a:lnTo>
                    <a:lnTo>
                      <a:pt x="1" y="135"/>
                    </a:lnTo>
                    <a:lnTo>
                      <a:pt x="0" y="131"/>
                    </a:lnTo>
                    <a:lnTo>
                      <a:pt x="0" y="126"/>
                    </a:lnTo>
                    <a:lnTo>
                      <a:pt x="1" y="122"/>
                    </a:lnTo>
                    <a:lnTo>
                      <a:pt x="2" y="119"/>
                    </a:lnTo>
                    <a:lnTo>
                      <a:pt x="5" y="116"/>
                    </a:lnTo>
                    <a:lnTo>
                      <a:pt x="8" y="113"/>
                    </a:lnTo>
                    <a:lnTo>
                      <a:pt x="31" y="142"/>
                    </a:lnTo>
                    <a:lnTo>
                      <a:pt x="30" y="144"/>
                    </a:lnTo>
                    <a:lnTo>
                      <a:pt x="29" y="145"/>
                    </a:lnTo>
                    <a:lnTo>
                      <a:pt x="30" y="146"/>
                    </a:lnTo>
                    <a:lnTo>
                      <a:pt x="31" y="148"/>
                    </a:lnTo>
                    <a:lnTo>
                      <a:pt x="36" y="151"/>
                    </a:lnTo>
                    <a:lnTo>
                      <a:pt x="42" y="155"/>
                    </a:lnTo>
                    <a:lnTo>
                      <a:pt x="51" y="161"/>
                    </a:lnTo>
                    <a:lnTo>
                      <a:pt x="62" y="170"/>
                    </a:lnTo>
                    <a:lnTo>
                      <a:pt x="74" y="182"/>
                    </a:lnTo>
                    <a:lnTo>
                      <a:pt x="87" y="196"/>
                    </a:lnTo>
                    <a:lnTo>
                      <a:pt x="57" y="219"/>
                    </a:lnTo>
                    <a:close/>
                    <a:moveTo>
                      <a:pt x="31" y="142"/>
                    </a:moveTo>
                    <a:lnTo>
                      <a:pt x="24" y="148"/>
                    </a:lnTo>
                    <a:lnTo>
                      <a:pt x="31" y="142"/>
                    </a:lnTo>
                    <a:lnTo>
                      <a:pt x="19" y="127"/>
                    </a:lnTo>
                    <a:lnTo>
                      <a:pt x="31" y="142"/>
                    </a:lnTo>
                    <a:close/>
                    <a:moveTo>
                      <a:pt x="8" y="113"/>
                    </a:moveTo>
                    <a:lnTo>
                      <a:pt x="12" y="110"/>
                    </a:lnTo>
                    <a:lnTo>
                      <a:pt x="16" y="109"/>
                    </a:lnTo>
                    <a:lnTo>
                      <a:pt x="21" y="108"/>
                    </a:lnTo>
                    <a:lnTo>
                      <a:pt x="26" y="108"/>
                    </a:lnTo>
                    <a:lnTo>
                      <a:pt x="39" y="110"/>
                    </a:lnTo>
                    <a:lnTo>
                      <a:pt x="53" y="113"/>
                    </a:lnTo>
                    <a:lnTo>
                      <a:pt x="44" y="150"/>
                    </a:lnTo>
                    <a:lnTo>
                      <a:pt x="35" y="144"/>
                    </a:lnTo>
                    <a:lnTo>
                      <a:pt x="31" y="142"/>
                    </a:lnTo>
                    <a:lnTo>
                      <a:pt x="8" y="113"/>
                    </a:lnTo>
                    <a:close/>
                    <a:moveTo>
                      <a:pt x="53" y="113"/>
                    </a:moveTo>
                    <a:lnTo>
                      <a:pt x="62" y="116"/>
                    </a:lnTo>
                    <a:lnTo>
                      <a:pt x="73" y="118"/>
                    </a:lnTo>
                    <a:lnTo>
                      <a:pt x="84" y="120"/>
                    </a:lnTo>
                    <a:lnTo>
                      <a:pt x="97" y="123"/>
                    </a:lnTo>
                    <a:lnTo>
                      <a:pt x="91" y="160"/>
                    </a:lnTo>
                    <a:lnTo>
                      <a:pt x="78" y="157"/>
                    </a:lnTo>
                    <a:lnTo>
                      <a:pt x="66" y="155"/>
                    </a:lnTo>
                    <a:lnTo>
                      <a:pt x="54" y="152"/>
                    </a:lnTo>
                    <a:lnTo>
                      <a:pt x="44" y="150"/>
                    </a:lnTo>
                    <a:lnTo>
                      <a:pt x="53" y="113"/>
                    </a:lnTo>
                    <a:close/>
                    <a:moveTo>
                      <a:pt x="97" y="123"/>
                    </a:moveTo>
                    <a:lnTo>
                      <a:pt x="104" y="123"/>
                    </a:lnTo>
                    <a:lnTo>
                      <a:pt x="110" y="123"/>
                    </a:lnTo>
                    <a:lnTo>
                      <a:pt x="117" y="122"/>
                    </a:lnTo>
                    <a:lnTo>
                      <a:pt x="123" y="120"/>
                    </a:lnTo>
                    <a:lnTo>
                      <a:pt x="138" y="115"/>
                    </a:lnTo>
                    <a:lnTo>
                      <a:pt x="152" y="106"/>
                    </a:lnTo>
                    <a:lnTo>
                      <a:pt x="165" y="96"/>
                    </a:lnTo>
                    <a:lnTo>
                      <a:pt x="180" y="85"/>
                    </a:lnTo>
                    <a:lnTo>
                      <a:pt x="194" y="74"/>
                    </a:lnTo>
                    <a:lnTo>
                      <a:pt x="208" y="61"/>
                    </a:lnTo>
                    <a:lnTo>
                      <a:pt x="232" y="89"/>
                    </a:lnTo>
                    <a:lnTo>
                      <a:pt x="216" y="103"/>
                    </a:lnTo>
                    <a:lnTo>
                      <a:pt x="199" y="118"/>
                    </a:lnTo>
                    <a:lnTo>
                      <a:pt x="183" y="131"/>
                    </a:lnTo>
                    <a:lnTo>
                      <a:pt x="165" y="142"/>
                    </a:lnTo>
                    <a:lnTo>
                      <a:pt x="156" y="147"/>
                    </a:lnTo>
                    <a:lnTo>
                      <a:pt x="147" y="152"/>
                    </a:lnTo>
                    <a:lnTo>
                      <a:pt x="138" y="155"/>
                    </a:lnTo>
                    <a:lnTo>
                      <a:pt x="128" y="158"/>
                    </a:lnTo>
                    <a:lnTo>
                      <a:pt x="119" y="160"/>
                    </a:lnTo>
                    <a:lnTo>
                      <a:pt x="110" y="161"/>
                    </a:lnTo>
                    <a:lnTo>
                      <a:pt x="101" y="161"/>
                    </a:lnTo>
                    <a:lnTo>
                      <a:pt x="91" y="160"/>
                    </a:lnTo>
                    <a:lnTo>
                      <a:pt x="97" y="123"/>
                    </a:lnTo>
                    <a:close/>
                    <a:moveTo>
                      <a:pt x="208" y="61"/>
                    </a:moveTo>
                    <a:lnTo>
                      <a:pt x="224" y="47"/>
                    </a:lnTo>
                    <a:lnTo>
                      <a:pt x="241" y="33"/>
                    </a:lnTo>
                    <a:lnTo>
                      <a:pt x="256" y="21"/>
                    </a:lnTo>
                    <a:lnTo>
                      <a:pt x="272" y="12"/>
                    </a:lnTo>
                    <a:lnTo>
                      <a:pt x="280" y="8"/>
                    </a:lnTo>
                    <a:lnTo>
                      <a:pt x="288" y="5"/>
                    </a:lnTo>
                    <a:lnTo>
                      <a:pt x="295" y="3"/>
                    </a:lnTo>
                    <a:lnTo>
                      <a:pt x="303" y="0"/>
                    </a:lnTo>
                    <a:lnTo>
                      <a:pt x="312" y="0"/>
                    </a:lnTo>
                    <a:lnTo>
                      <a:pt x="319" y="1"/>
                    </a:lnTo>
                    <a:lnTo>
                      <a:pt x="327" y="3"/>
                    </a:lnTo>
                    <a:lnTo>
                      <a:pt x="335" y="6"/>
                    </a:lnTo>
                    <a:lnTo>
                      <a:pt x="319" y="40"/>
                    </a:lnTo>
                    <a:lnTo>
                      <a:pt x="315" y="39"/>
                    </a:lnTo>
                    <a:lnTo>
                      <a:pt x="311" y="39"/>
                    </a:lnTo>
                    <a:lnTo>
                      <a:pt x="306" y="39"/>
                    </a:lnTo>
                    <a:lnTo>
                      <a:pt x="302" y="40"/>
                    </a:lnTo>
                    <a:lnTo>
                      <a:pt x="292" y="44"/>
                    </a:lnTo>
                    <a:lnTo>
                      <a:pt x="282" y="50"/>
                    </a:lnTo>
                    <a:lnTo>
                      <a:pt x="258" y="67"/>
                    </a:lnTo>
                    <a:lnTo>
                      <a:pt x="232" y="89"/>
                    </a:lnTo>
                    <a:lnTo>
                      <a:pt x="208" y="61"/>
                    </a:lnTo>
                    <a:close/>
                    <a:moveTo>
                      <a:pt x="319" y="41"/>
                    </a:moveTo>
                    <a:lnTo>
                      <a:pt x="320" y="41"/>
                    </a:lnTo>
                    <a:lnTo>
                      <a:pt x="319" y="40"/>
                    </a:lnTo>
                    <a:lnTo>
                      <a:pt x="327" y="23"/>
                    </a:lnTo>
                    <a:lnTo>
                      <a:pt x="319" y="41"/>
                    </a:lnTo>
                    <a:close/>
                    <a:moveTo>
                      <a:pt x="334" y="6"/>
                    </a:moveTo>
                    <a:lnTo>
                      <a:pt x="366" y="21"/>
                    </a:lnTo>
                    <a:lnTo>
                      <a:pt x="401" y="40"/>
                    </a:lnTo>
                    <a:lnTo>
                      <a:pt x="420" y="51"/>
                    </a:lnTo>
                    <a:lnTo>
                      <a:pt x="438" y="63"/>
                    </a:lnTo>
                    <a:lnTo>
                      <a:pt x="457" y="76"/>
                    </a:lnTo>
                    <a:lnTo>
                      <a:pt x="476" y="89"/>
                    </a:lnTo>
                    <a:lnTo>
                      <a:pt x="454" y="119"/>
                    </a:lnTo>
                    <a:lnTo>
                      <a:pt x="436" y="106"/>
                    </a:lnTo>
                    <a:lnTo>
                      <a:pt x="418" y="94"/>
                    </a:lnTo>
                    <a:lnTo>
                      <a:pt x="400" y="83"/>
                    </a:lnTo>
                    <a:lnTo>
                      <a:pt x="383" y="73"/>
                    </a:lnTo>
                    <a:lnTo>
                      <a:pt x="349" y="54"/>
                    </a:lnTo>
                    <a:lnTo>
                      <a:pt x="319" y="41"/>
                    </a:lnTo>
                    <a:lnTo>
                      <a:pt x="334" y="6"/>
                    </a:lnTo>
                    <a:close/>
                    <a:moveTo>
                      <a:pt x="476" y="89"/>
                    </a:moveTo>
                    <a:lnTo>
                      <a:pt x="504" y="111"/>
                    </a:lnTo>
                    <a:lnTo>
                      <a:pt x="532" y="134"/>
                    </a:lnTo>
                    <a:lnTo>
                      <a:pt x="544" y="147"/>
                    </a:lnTo>
                    <a:lnTo>
                      <a:pt x="557" y="159"/>
                    </a:lnTo>
                    <a:lnTo>
                      <a:pt x="568" y="172"/>
                    </a:lnTo>
                    <a:lnTo>
                      <a:pt x="578" y="185"/>
                    </a:lnTo>
                    <a:lnTo>
                      <a:pt x="548" y="208"/>
                    </a:lnTo>
                    <a:lnTo>
                      <a:pt x="539" y="196"/>
                    </a:lnTo>
                    <a:lnTo>
                      <a:pt x="529" y="185"/>
                    </a:lnTo>
                    <a:lnTo>
                      <a:pt x="518" y="172"/>
                    </a:lnTo>
                    <a:lnTo>
                      <a:pt x="505" y="161"/>
                    </a:lnTo>
                    <a:lnTo>
                      <a:pt x="480" y="139"/>
                    </a:lnTo>
                    <a:lnTo>
                      <a:pt x="454" y="119"/>
                    </a:lnTo>
                    <a:lnTo>
                      <a:pt x="476" y="89"/>
                    </a:lnTo>
                    <a:close/>
                    <a:moveTo>
                      <a:pt x="548" y="208"/>
                    </a:moveTo>
                    <a:lnTo>
                      <a:pt x="549" y="209"/>
                    </a:lnTo>
                    <a:lnTo>
                      <a:pt x="548" y="208"/>
                    </a:lnTo>
                    <a:lnTo>
                      <a:pt x="564" y="197"/>
                    </a:lnTo>
                    <a:lnTo>
                      <a:pt x="548" y="208"/>
                    </a:lnTo>
                    <a:close/>
                    <a:moveTo>
                      <a:pt x="578" y="185"/>
                    </a:moveTo>
                    <a:lnTo>
                      <a:pt x="604" y="219"/>
                    </a:lnTo>
                    <a:lnTo>
                      <a:pt x="633" y="258"/>
                    </a:lnTo>
                    <a:lnTo>
                      <a:pt x="647" y="278"/>
                    </a:lnTo>
                    <a:lnTo>
                      <a:pt x="660" y="298"/>
                    </a:lnTo>
                    <a:lnTo>
                      <a:pt x="671" y="317"/>
                    </a:lnTo>
                    <a:lnTo>
                      <a:pt x="680" y="335"/>
                    </a:lnTo>
                    <a:lnTo>
                      <a:pt x="646" y="350"/>
                    </a:lnTo>
                    <a:lnTo>
                      <a:pt x="637" y="334"/>
                    </a:lnTo>
                    <a:lnTo>
                      <a:pt x="627" y="316"/>
                    </a:lnTo>
                    <a:lnTo>
                      <a:pt x="614" y="298"/>
                    </a:lnTo>
                    <a:lnTo>
                      <a:pt x="602" y="278"/>
                    </a:lnTo>
                    <a:lnTo>
                      <a:pt x="574" y="240"/>
                    </a:lnTo>
                    <a:lnTo>
                      <a:pt x="548" y="208"/>
                    </a:lnTo>
                    <a:lnTo>
                      <a:pt x="578" y="185"/>
                    </a:lnTo>
                    <a:close/>
                    <a:moveTo>
                      <a:pt x="680" y="335"/>
                    </a:moveTo>
                    <a:lnTo>
                      <a:pt x="684" y="346"/>
                    </a:lnTo>
                    <a:lnTo>
                      <a:pt x="688" y="358"/>
                    </a:lnTo>
                    <a:lnTo>
                      <a:pt x="690" y="367"/>
                    </a:lnTo>
                    <a:lnTo>
                      <a:pt x="690" y="376"/>
                    </a:lnTo>
                    <a:lnTo>
                      <a:pt x="653" y="374"/>
                    </a:lnTo>
                    <a:lnTo>
                      <a:pt x="652" y="370"/>
                    </a:lnTo>
                    <a:lnTo>
                      <a:pt x="651" y="365"/>
                    </a:lnTo>
                    <a:lnTo>
                      <a:pt x="649" y="359"/>
                    </a:lnTo>
                    <a:lnTo>
                      <a:pt x="646" y="350"/>
                    </a:lnTo>
                    <a:lnTo>
                      <a:pt x="680" y="335"/>
                    </a:lnTo>
                    <a:close/>
                    <a:moveTo>
                      <a:pt x="690" y="376"/>
                    </a:moveTo>
                    <a:lnTo>
                      <a:pt x="689" y="383"/>
                    </a:lnTo>
                    <a:lnTo>
                      <a:pt x="688" y="389"/>
                    </a:lnTo>
                    <a:lnTo>
                      <a:pt x="685" y="394"/>
                    </a:lnTo>
                    <a:lnTo>
                      <a:pt x="682" y="399"/>
                    </a:lnTo>
                    <a:lnTo>
                      <a:pt x="678" y="402"/>
                    </a:lnTo>
                    <a:lnTo>
                      <a:pt x="673" y="405"/>
                    </a:lnTo>
                    <a:lnTo>
                      <a:pt x="667" y="407"/>
                    </a:lnTo>
                    <a:lnTo>
                      <a:pt x="660" y="408"/>
                    </a:lnTo>
                    <a:lnTo>
                      <a:pt x="656" y="370"/>
                    </a:lnTo>
                    <a:lnTo>
                      <a:pt x="656" y="371"/>
                    </a:lnTo>
                    <a:lnTo>
                      <a:pt x="655" y="373"/>
                    </a:lnTo>
                    <a:lnTo>
                      <a:pt x="653" y="375"/>
                    </a:lnTo>
                    <a:lnTo>
                      <a:pt x="653" y="374"/>
                    </a:lnTo>
                    <a:lnTo>
                      <a:pt x="690" y="376"/>
                    </a:lnTo>
                    <a:close/>
                    <a:moveTo>
                      <a:pt x="660" y="408"/>
                    </a:moveTo>
                    <a:lnTo>
                      <a:pt x="654" y="408"/>
                    </a:lnTo>
                    <a:lnTo>
                      <a:pt x="648" y="407"/>
                    </a:lnTo>
                    <a:lnTo>
                      <a:pt x="642" y="406"/>
                    </a:lnTo>
                    <a:lnTo>
                      <a:pt x="635" y="405"/>
                    </a:lnTo>
                    <a:lnTo>
                      <a:pt x="618" y="399"/>
                    </a:lnTo>
                    <a:lnTo>
                      <a:pt x="600" y="391"/>
                    </a:lnTo>
                    <a:lnTo>
                      <a:pt x="615" y="357"/>
                    </a:lnTo>
                    <a:lnTo>
                      <a:pt x="630" y="363"/>
                    </a:lnTo>
                    <a:lnTo>
                      <a:pt x="641" y="367"/>
                    </a:lnTo>
                    <a:lnTo>
                      <a:pt x="650" y="370"/>
                    </a:lnTo>
                    <a:lnTo>
                      <a:pt x="656" y="370"/>
                    </a:lnTo>
                    <a:lnTo>
                      <a:pt x="660" y="408"/>
                    </a:lnTo>
                    <a:close/>
                    <a:moveTo>
                      <a:pt x="615" y="357"/>
                    </a:moveTo>
                    <a:lnTo>
                      <a:pt x="616" y="358"/>
                    </a:lnTo>
                    <a:lnTo>
                      <a:pt x="615" y="357"/>
                    </a:lnTo>
                    <a:lnTo>
                      <a:pt x="608" y="374"/>
                    </a:lnTo>
                    <a:lnTo>
                      <a:pt x="615" y="35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16" name="Freeform 2336">
                <a:extLst>
                  <a:ext uri="{FF2B5EF4-FFF2-40B4-BE49-F238E27FC236}">
                    <a16:creationId xmlns:a16="http://schemas.microsoft.com/office/drawing/2014/main" id="{9BC6F58D-901B-4381-BD08-9245CC60D9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8" y="3354"/>
                <a:ext cx="44" cy="25"/>
              </a:xfrm>
              <a:custGeom>
                <a:avLst/>
                <a:gdLst>
                  <a:gd name="T0" fmla="*/ 3 w 654"/>
                  <a:gd name="T1" fmla="*/ 2 h 375"/>
                  <a:gd name="T2" fmla="*/ 2 w 654"/>
                  <a:gd name="T3" fmla="*/ 1 h 375"/>
                  <a:gd name="T4" fmla="*/ 2 w 654"/>
                  <a:gd name="T5" fmla="*/ 1 h 375"/>
                  <a:gd name="T6" fmla="*/ 2 w 654"/>
                  <a:gd name="T7" fmla="*/ 1 h 375"/>
                  <a:gd name="T8" fmla="*/ 2 w 654"/>
                  <a:gd name="T9" fmla="*/ 1 h 375"/>
                  <a:gd name="T10" fmla="*/ 2 w 654"/>
                  <a:gd name="T11" fmla="*/ 1 h 375"/>
                  <a:gd name="T12" fmla="*/ 2 w 654"/>
                  <a:gd name="T13" fmla="*/ 1 h 375"/>
                  <a:gd name="T14" fmla="*/ 2 w 654"/>
                  <a:gd name="T15" fmla="*/ 2 h 375"/>
                  <a:gd name="T16" fmla="*/ 2 w 654"/>
                  <a:gd name="T17" fmla="*/ 2 h 375"/>
                  <a:gd name="T18" fmla="*/ 2 w 654"/>
                  <a:gd name="T19" fmla="*/ 2 h 375"/>
                  <a:gd name="T20" fmla="*/ 1 w 654"/>
                  <a:gd name="T21" fmla="*/ 2 h 375"/>
                  <a:gd name="T22" fmla="*/ 1 w 654"/>
                  <a:gd name="T23" fmla="*/ 2 h 375"/>
                  <a:gd name="T24" fmla="*/ 1 w 654"/>
                  <a:gd name="T25" fmla="*/ 2 h 375"/>
                  <a:gd name="T26" fmla="*/ 1 w 654"/>
                  <a:gd name="T27" fmla="*/ 1 h 375"/>
                  <a:gd name="T28" fmla="*/ 1 w 654"/>
                  <a:gd name="T29" fmla="*/ 1 h 375"/>
                  <a:gd name="T30" fmla="*/ 1 w 654"/>
                  <a:gd name="T31" fmla="*/ 1 h 375"/>
                  <a:gd name="T32" fmla="*/ 1 w 654"/>
                  <a:gd name="T33" fmla="*/ 1 h 375"/>
                  <a:gd name="T34" fmla="*/ 1 w 654"/>
                  <a:gd name="T35" fmla="*/ 1 h 375"/>
                  <a:gd name="T36" fmla="*/ 1 w 654"/>
                  <a:gd name="T37" fmla="*/ 1 h 375"/>
                  <a:gd name="T38" fmla="*/ 1 w 654"/>
                  <a:gd name="T39" fmla="*/ 1 h 375"/>
                  <a:gd name="T40" fmla="*/ 0 w 654"/>
                  <a:gd name="T41" fmla="*/ 1 h 375"/>
                  <a:gd name="T42" fmla="*/ 0 w 654"/>
                  <a:gd name="T43" fmla="*/ 1 h 375"/>
                  <a:gd name="T44" fmla="*/ 0 w 654"/>
                  <a:gd name="T45" fmla="*/ 1 h 375"/>
                  <a:gd name="T46" fmla="*/ 0 w 654"/>
                  <a:gd name="T47" fmla="*/ 1 h 375"/>
                  <a:gd name="T48" fmla="*/ 0 w 654"/>
                  <a:gd name="T49" fmla="*/ 1 h 375"/>
                  <a:gd name="T50" fmla="*/ 0 w 654"/>
                  <a:gd name="T51" fmla="*/ 1 h 375"/>
                  <a:gd name="T52" fmla="*/ 0 w 654"/>
                  <a:gd name="T53" fmla="*/ 0 h 375"/>
                  <a:gd name="T54" fmla="*/ 0 w 654"/>
                  <a:gd name="T55" fmla="*/ 0 h 375"/>
                  <a:gd name="T56" fmla="*/ 0 w 654"/>
                  <a:gd name="T57" fmla="*/ 0 h 375"/>
                  <a:gd name="T58" fmla="*/ 0 w 654"/>
                  <a:gd name="T59" fmla="*/ 1 h 375"/>
                  <a:gd name="T60" fmla="*/ 0 w 654"/>
                  <a:gd name="T61" fmla="*/ 1 h 375"/>
                  <a:gd name="T62" fmla="*/ 0 w 654"/>
                  <a:gd name="T63" fmla="*/ 1 h 375"/>
                  <a:gd name="T64" fmla="*/ 1 w 654"/>
                  <a:gd name="T65" fmla="*/ 1 h 375"/>
                  <a:gd name="T66" fmla="*/ 1 w 654"/>
                  <a:gd name="T67" fmla="*/ 0 h 375"/>
                  <a:gd name="T68" fmla="*/ 1 w 654"/>
                  <a:gd name="T69" fmla="*/ 0 h 375"/>
                  <a:gd name="T70" fmla="*/ 1 w 654"/>
                  <a:gd name="T71" fmla="*/ 0 h 375"/>
                  <a:gd name="T72" fmla="*/ 1 w 654"/>
                  <a:gd name="T73" fmla="*/ 0 h 375"/>
                  <a:gd name="T74" fmla="*/ 1 w 654"/>
                  <a:gd name="T75" fmla="*/ 0 h 375"/>
                  <a:gd name="T76" fmla="*/ 1 w 654"/>
                  <a:gd name="T77" fmla="*/ 0 h 375"/>
                  <a:gd name="T78" fmla="*/ 1 w 654"/>
                  <a:gd name="T79" fmla="*/ 0 h 375"/>
                  <a:gd name="T80" fmla="*/ 1 w 654"/>
                  <a:gd name="T81" fmla="*/ 0 h 375"/>
                  <a:gd name="T82" fmla="*/ 1 w 654"/>
                  <a:gd name="T83" fmla="*/ 0 h 375"/>
                  <a:gd name="T84" fmla="*/ 2 w 654"/>
                  <a:gd name="T85" fmla="*/ 0 h 375"/>
                  <a:gd name="T86" fmla="*/ 2 w 654"/>
                  <a:gd name="T87" fmla="*/ 0 h 375"/>
                  <a:gd name="T88" fmla="*/ 2 w 654"/>
                  <a:gd name="T89" fmla="*/ 0 h 375"/>
                  <a:gd name="T90" fmla="*/ 2 w 654"/>
                  <a:gd name="T91" fmla="*/ 1 h 375"/>
                  <a:gd name="T92" fmla="*/ 2 w 654"/>
                  <a:gd name="T93" fmla="*/ 1 h 375"/>
                  <a:gd name="T94" fmla="*/ 3 w 654"/>
                  <a:gd name="T95" fmla="*/ 1 h 375"/>
                  <a:gd name="T96" fmla="*/ 3 w 654"/>
                  <a:gd name="T97" fmla="*/ 1 h 375"/>
                  <a:gd name="T98" fmla="*/ 3 w 654"/>
                  <a:gd name="T99" fmla="*/ 1 h 375"/>
                  <a:gd name="T100" fmla="*/ 3 w 654"/>
                  <a:gd name="T101" fmla="*/ 1 h 375"/>
                  <a:gd name="T102" fmla="*/ 3 w 654"/>
                  <a:gd name="T103" fmla="*/ 2 h 375"/>
                  <a:gd name="T104" fmla="*/ 3 w 654"/>
                  <a:gd name="T105" fmla="*/ 2 h 375"/>
                  <a:gd name="T106" fmla="*/ 3 w 654"/>
                  <a:gd name="T107" fmla="*/ 2 h 375"/>
                  <a:gd name="T108" fmla="*/ 3 w 654"/>
                  <a:gd name="T109" fmla="*/ 2 h 375"/>
                  <a:gd name="T110" fmla="*/ 3 w 654"/>
                  <a:gd name="T111" fmla="*/ 2 h 375"/>
                  <a:gd name="T112" fmla="*/ 3 w 654"/>
                  <a:gd name="T113" fmla="*/ 2 h 37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654" h="375">
                    <a:moveTo>
                      <a:pt x="588" y="358"/>
                    </a:moveTo>
                    <a:lnTo>
                      <a:pt x="561" y="344"/>
                    </a:lnTo>
                    <a:lnTo>
                      <a:pt x="535" y="332"/>
                    </a:lnTo>
                    <a:lnTo>
                      <a:pt x="524" y="327"/>
                    </a:lnTo>
                    <a:lnTo>
                      <a:pt x="512" y="323"/>
                    </a:lnTo>
                    <a:lnTo>
                      <a:pt x="500" y="320"/>
                    </a:lnTo>
                    <a:lnTo>
                      <a:pt x="489" y="317"/>
                    </a:lnTo>
                    <a:lnTo>
                      <a:pt x="478" y="316"/>
                    </a:lnTo>
                    <a:lnTo>
                      <a:pt x="467" y="315"/>
                    </a:lnTo>
                    <a:lnTo>
                      <a:pt x="455" y="316"/>
                    </a:lnTo>
                    <a:lnTo>
                      <a:pt x="445" y="318"/>
                    </a:lnTo>
                    <a:lnTo>
                      <a:pt x="434" y="322"/>
                    </a:lnTo>
                    <a:lnTo>
                      <a:pt x="422" y="327"/>
                    </a:lnTo>
                    <a:lnTo>
                      <a:pt x="411" y="334"/>
                    </a:lnTo>
                    <a:lnTo>
                      <a:pt x="399" y="342"/>
                    </a:lnTo>
                    <a:lnTo>
                      <a:pt x="387" y="352"/>
                    </a:lnTo>
                    <a:lnTo>
                      <a:pt x="375" y="359"/>
                    </a:lnTo>
                    <a:lnTo>
                      <a:pt x="365" y="366"/>
                    </a:lnTo>
                    <a:lnTo>
                      <a:pt x="353" y="370"/>
                    </a:lnTo>
                    <a:lnTo>
                      <a:pt x="343" y="373"/>
                    </a:lnTo>
                    <a:lnTo>
                      <a:pt x="332" y="375"/>
                    </a:lnTo>
                    <a:lnTo>
                      <a:pt x="321" y="374"/>
                    </a:lnTo>
                    <a:lnTo>
                      <a:pt x="311" y="372"/>
                    </a:lnTo>
                    <a:lnTo>
                      <a:pt x="300" y="369"/>
                    </a:lnTo>
                    <a:lnTo>
                      <a:pt x="288" y="363"/>
                    </a:lnTo>
                    <a:lnTo>
                      <a:pt x="276" y="355"/>
                    </a:lnTo>
                    <a:lnTo>
                      <a:pt x="264" y="345"/>
                    </a:lnTo>
                    <a:lnTo>
                      <a:pt x="250" y="333"/>
                    </a:lnTo>
                    <a:lnTo>
                      <a:pt x="235" y="319"/>
                    </a:lnTo>
                    <a:lnTo>
                      <a:pt x="219" y="302"/>
                    </a:lnTo>
                    <a:lnTo>
                      <a:pt x="203" y="284"/>
                    </a:lnTo>
                    <a:lnTo>
                      <a:pt x="188" y="266"/>
                    </a:lnTo>
                    <a:lnTo>
                      <a:pt x="175" y="255"/>
                    </a:lnTo>
                    <a:lnTo>
                      <a:pt x="164" y="246"/>
                    </a:lnTo>
                    <a:lnTo>
                      <a:pt x="155" y="241"/>
                    </a:lnTo>
                    <a:lnTo>
                      <a:pt x="147" y="238"/>
                    </a:lnTo>
                    <a:lnTo>
                      <a:pt x="141" y="238"/>
                    </a:lnTo>
                    <a:lnTo>
                      <a:pt x="135" y="238"/>
                    </a:lnTo>
                    <a:lnTo>
                      <a:pt x="129" y="240"/>
                    </a:lnTo>
                    <a:lnTo>
                      <a:pt x="124" y="241"/>
                    </a:lnTo>
                    <a:lnTo>
                      <a:pt x="118" y="241"/>
                    </a:lnTo>
                    <a:lnTo>
                      <a:pt x="111" y="240"/>
                    </a:lnTo>
                    <a:lnTo>
                      <a:pt x="103" y="237"/>
                    </a:lnTo>
                    <a:lnTo>
                      <a:pt x="94" y="232"/>
                    </a:lnTo>
                    <a:lnTo>
                      <a:pt x="84" y="223"/>
                    </a:lnTo>
                    <a:lnTo>
                      <a:pt x="70" y="210"/>
                    </a:lnTo>
                    <a:lnTo>
                      <a:pt x="56" y="191"/>
                    </a:lnTo>
                    <a:lnTo>
                      <a:pt x="27" y="156"/>
                    </a:lnTo>
                    <a:lnTo>
                      <a:pt x="9" y="132"/>
                    </a:lnTo>
                    <a:lnTo>
                      <a:pt x="4" y="123"/>
                    </a:lnTo>
                    <a:lnTo>
                      <a:pt x="1" y="118"/>
                    </a:lnTo>
                    <a:lnTo>
                      <a:pt x="0" y="115"/>
                    </a:lnTo>
                    <a:lnTo>
                      <a:pt x="0" y="113"/>
                    </a:lnTo>
                    <a:lnTo>
                      <a:pt x="0" y="112"/>
                    </a:lnTo>
                    <a:lnTo>
                      <a:pt x="1" y="111"/>
                    </a:lnTo>
                    <a:lnTo>
                      <a:pt x="4" y="110"/>
                    </a:lnTo>
                    <a:lnTo>
                      <a:pt x="9" y="110"/>
                    </a:lnTo>
                    <a:lnTo>
                      <a:pt x="17" y="111"/>
                    </a:lnTo>
                    <a:lnTo>
                      <a:pt x="26" y="113"/>
                    </a:lnTo>
                    <a:lnTo>
                      <a:pt x="49" y="119"/>
                    </a:lnTo>
                    <a:lnTo>
                      <a:pt x="77" y="124"/>
                    </a:lnTo>
                    <a:lnTo>
                      <a:pt x="86" y="125"/>
                    </a:lnTo>
                    <a:lnTo>
                      <a:pt x="94" y="125"/>
                    </a:lnTo>
                    <a:lnTo>
                      <a:pt x="101" y="124"/>
                    </a:lnTo>
                    <a:lnTo>
                      <a:pt x="109" y="122"/>
                    </a:lnTo>
                    <a:lnTo>
                      <a:pt x="118" y="120"/>
                    </a:lnTo>
                    <a:lnTo>
                      <a:pt x="125" y="116"/>
                    </a:lnTo>
                    <a:lnTo>
                      <a:pt x="133" y="112"/>
                    </a:lnTo>
                    <a:lnTo>
                      <a:pt x="140" y="108"/>
                    </a:lnTo>
                    <a:lnTo>
                      <a:pt x="156" y="97"/>
                    </a:lnTo>
                    <a:lnTo>
                      <a:pt x="171" y="85"/>
                    </a:lnTo>
                    <a:lnTo>
                      <a:pt x="187" y="72"/>
                    </a:lnTo>
                    <a:lnTo>
                      <a:pt x="201" y="58"/>
                    </a:lnTo>
                    <a:lnTo>
                      <a:pt x="215" y="45"/>
                    </a:lnTo>
                    <a:lnTo>
                      <a:pt x="230" y="32"/>
                    </a:lnTo>
                    <a:lnTo>
                      <a:pt x="244" y="21"/>
                    </a:lnTo>
                    <a:lnTo>
                      <a:pt x="258" y="11"/>
                    </a:lnTo>
                    <a:lnTo>
                      <a:pt x="265" y="8"/>
                    </a:lnTo>
                    <a:lnTo>
                      <a:pt x="271" y="4"/>
                    </a:lnTo>
                    <a:lnTo>
                      <a:pt x="278" y="2"/>
                    </a:lnTo>
                    <a:lnTo>
                      <a:pt x="284" y="0"/>
                    </a:lnTo>
                    <a:lnTo>
                      <a:pt x="292" y="0"/>
                    </a:lnTo>
                    <a:lnTo>
                      <a:pt x="298" y="0"/>
                    </a:lnTo>
                    <a:lnTo>
                      <a:pt x="304" y="1"/>
                    </a:lnTo>
                    <a:lnTo>
                      <a:pt x="310" y="3"/>
                    </a:lnTo>
                    <a:lnTo>
                      <a:pt x="336" y="17"/>
                    </a:lnTo>
                    <a:lnTo>
                      <a:pt x="365" y="34"/>
                    </a:lnTo>
                    <a:lnTo>
                      <a:pt x="397" y="53"/>
                    </a:lnTo>
                    <a:lnTo>
                      <a:pt x="428" y="75"/>
                    </a:lnTo>
                    <a:lnTo>
                      <a:pt x="461" y="97"/>
                    </a:lnTo>
                    <a:lnTo>
                      <a:pt x="492" y="123"/>
                    </a:lnTo>
                    <a:lnTo>
                      <a:pt x="507" y="135"/>
                    </a:lnTo>
                    <a:lnTo>
                      <a:pt x="521" y="149"/>
                    </a:lnTo>
                    <a:lnTo>
                      <a:pt x="534" y="162"/>
                    </a:lnTo>
                    <a:lnTo>
                      <a:pt x="547" y="177"/>
                    </a:lnTo>
                    <a:lnTo>
                      <a:pt x="572" y="210"/>
                    </a:lnTo>
                    <a:lnTo>
                      <a:pt x="598" y="247"/>
                    </a:lnTo>
                    <a:lnTo>
                      <a:pt x="612" y="266"/>
                    </a:lnTo>
                    <a:lnTo>
                      <a:pt x="624" y="286"/>
                    </a:lnTo>
                    <a:lnTo>
                      <a:pt x="634" y="303"/>
                    </a:lnTo>
                    <a:lnTo>
                      <a:pt x="644" y="321"/>
                    </a:lnTo>
                    <a:lnTo>
                      <a:pt x="650" y="336"/>
                    </a:lnTo>
                    <a:lnTo>
                      <a:pt x="654" y="350"/>
                    </a:lnTo>
                    <a:lnTo>
                      <a:pt x="654" y="356"/>
                    </a:lnTo>
                    <a:lnTo>
                      <a:pt x="654" y="361"/>
                    </a:lnTo>
                    <a:lnTo>
                      <a:pt x="653" y="365"/>
                    </a:lnTo>
                    <a:lnTo>
                      <a:pt x="650" y="368"/>
                    </a:lnTo>
                    <a:lnTo>
                      <a:pt x="647" y="370"/>
                    </a:lnTo>
                    <a:lnTo>
                      <a:pt x="643" y="372"/>
                    </a:lnTo>
                    <a:lnTo>
                      <a:pt x="636" y="372"/>
                    </a:lnTo>
                    <a:lnTo>
                      <a:pt x="629" y="372"/>
                    </a:lnTo>
                    <a:lnTo>
                      <a:pt x="621" y="370"/>
                    </a:lnTo>
                    <a:lnTo>
                      <a:pt x="612" y="367"/>
                    </a:lnTo>
                    <a:lnTo>
                      <a:pt x="600" y="363"/>
                    </a:lnTo>
                    <a:lnTo>
                      <a:pt x="588" y="358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17" name="Freeform 2337">
                <a:extLst>
                  <a:ext uri="{FF2B5EF4-FFF2-40B4-BE49-F238E27FC236}">
                    <a16:creationId xmlns:a16="http://schemas.microsoft.com/office/drawing/2014/main" id="{2DDC67C6-A3DD-4E05-8AB9-3C09AF13D94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06" y="3353"/>
                <a:ext cx="47" cy="28"/>
              </a:xfrm>
              <a:custGeom>
                <a:avLst/>
                <a:gdLst>
                  <a:gd name="T0" fmla="*/ 2 w 712"/>
                  <a:gd name="T1" fmla="*/ 2 h 416"/>
                  <a:gd name="T2" fmla="*/ 2 w 712"/>
                  <a:gd name="T3" fmla="*/ 1 h 416"/>
                  <a:gd name="T4" fmla="*/ 3 w 712"/>
                  <a:gd name="T5" fmla="*/ 2 h 416"/>
                  <a:gd name="T6" fmla="*/ 2 w 712"/>
                  <a:gd name="T7" fmla="*/ 2 h 416"/>
                  <a:gd name="T8" fmla="*/ 2 w 712"/>
                  <a:gd name="T9" fmla="*/ 2 h 416"/>
                  <a:gd name="T10" fmla="*/ 2 w 712"/>
                  <a:gd name="T11" fmla="*/ 1 h 416"/>
                  <a:gd name="T12" fmla="*/ 2 w 712"/>
                  <a:gd name="T13" fmla="*/ 2 h 416"/>
                  <a:gd name="T14" fmla="*/ 2 w 712"/>
                  <a:gd name="T15" fmla="*/ 2 h 416"/>
                  <a:gd name="T16" fmla="*/ 2 w 712"/>
                  <a:gd name="T17" fmla="*/ 2 h 416"/>
                  <a:gd name="T18" fmla="*/ 2 w 712"/>
                  <a:gd name="T19" fmla="*/ 2 h 416"/>
                  <a:gd name="T20" fmla="*/ 2 w 712"/>
                  <a:gd name="T21" fmla="*/ 2 h 416"/>
                  <a:gd name="T22" fmla="*/ 1 w 712"/>
                  <a:gd name="T23" fmla="*/ 2 h 416"/>
                  <a:gd name="T24" fmla="*/ 1 w 712"/>
                  <a:gd name="T25" fmla="*/ 2 h 416"/>
                  <a:gd name="T26" fmla="*/ 1 w 712"/>
                  <a:gd name="T27" fmla="*/ 1 h 416"/>
                  <a:gd name="T28" fmla="*/ 1 w 712"/>
                  <a:gd name="T29" fmla="*/ 2 h 416"/>
                  <a:gd name="T30" fmla="*/ 1 w 712"/>
                  <a:gd name="T31" fmla="*/ 1 h 416"/>
                  <a:gd name="T32" fmla="*/ 1 w 712"/>
                  <a:gd name="T33" fmla="*/ 1 h 416"/>
                  <a:gd name="T34" fmla="*/ 1 w 712"/>
                  <a:gd name="T35" fmla="*/ 1 h 416"/>
                  <a:gd name="T36" fmla="*/ 1 w 712"/>
                  <a:gd name="T37" fmla="*/ 1 h 416"/>
                  <a:gd name="T38" fmla="*/ 1 w 712"/>
                  <a:gd name="T39" fmla="*/ 1 h 416"/>
                  <a:gd name="T40" fmla="*/ 1 w 712"/>
                  <a:gd name="T41" fmla="*/ 1 h 416"/>
                  <a:gd name="T42" fmla="*/ 1 w 712"/>
                  <a:gd name="T43" fmla="*/ 1 h 416"/>
                  <a:gd name="T44" fmla="*/ 0 w 712"/>
                  <a:gd name="T45" fmla="*/ 1 h 416"/>
                  <a:gd name="T46" fmla="*/ 1 w 712"/>
                  <a:gd name="T47" fmla="*/ 1 h 416"/>
                  <a:gd name="T48" fmla="*/ 1 w 712"/>
                  <a:gd name="T49" fmla="*/ 1 h 416"/>
                  <a:gd name="T50" fmla="*/ 0 w 712"/>
                  <a:gd name="T51" fmla="*/ 1 h 416"/>
                  <a:gd name="T52" fmla="*/ 0 w 712"/>
                  <a:gd name="T53" fmla="*/ 1 h 416"/>
                  <a:gd name="T54" fmla="*/ 0 w 712"/>
                  <a:gd name="T55" fmla="*/ 1 h 416"/>
                  <a:gd name="T56" fmla="*/ 0 w 712"/>
                  <a:gd name="T57" fmla="*/ 1 h 416"/>
                  <a:gd name="T58" fmla="*/ 0 w 712"/>
                  <a:gd name="T59" fmla="*/ 1 h 416"/>
                  <a:gd name="T60" fmla="*/ 0 w 712"/>
                  <a:gd name="T61" fmla="*/ 1 h 416"/>
                  <a:gd name="T62" fmla="*/ 0 w 712"/>
                  <a:gd name="T63" fmla="*/ 0 h 416"/>
                  <a:gd name="T64" fmla="*/ 0 w 712"/>
                  <a:gd name="T65" fmla="*/ 1 h 416"/>
                  <a:gd name="T66" fmla="*/ 0 w 712"/>
                  <a:gd name="T67" fmla="*/ 1 h 416"/>
                  <a:gd name="T68" fmla="*/ 0 w 712"/>
                  <a:gd name="T69" fmla="*/ 1 h 416"/>
                  <a:gd name="T70" fmla="*/ 1 w 712"/>
                  <a:gd name="T71" fmla="*/ 1 h 416"/>
                  <a:gd name="T72" fmla="*/ 1 w 712"/>
                  <a:gd name="T73" fmla="*/ 0 h 416"/>
                  <a:gd name="T74" fmla="*/ 1 w 712"/>
                  <a:gd name="T75" fmla="*/ 0 h 416"/>
                  <a:gd name="T76" fmla="*/ 1 w 712"/>
                  <a:gd name="T77" fmla="*/ 1 h 416"/>
                  <a:gd name="T78" fmla="*/ 1 w 712"/>
                  <a:gd name="T79" fmla="*/ 1 h 416"/>
                  <a:gd name="T80" fmla="*/ 1 w 712"/>
                  <a:gd name="T81" fmla="*/ 0 h 416"/>
                  <a:gd name="T82" fmla="*/ 1 w 712"/>
                  <a:gd name="T83" fmla="*/ 0 h 416"/>
                  <a:gd name="T84" fmla="*/ 2 w 712"/>
                  <a:gd name="T85" fmla="*/ 0 h 416"/>
                  <a:gd name="T86" fmla="*/ 1 w 712"/>
                  <a:gd name="T87" fmla="*/ 0 h 416"/>
                  <a:gd name="T88" fmla="*/ 1 w 712"/>
                  <a:gd name="T89" fmla="*/ 0 h 416"/>
                  <a:gd name="T90" fmla="*/ 2 w 712"/>
                  <a:gd name="T91" fmla="*/ 0 h 416"/>
                  <a:gd name="T92" fmla="*/ 2 w 712"/>
                  <a:gd name="T93" fmla="*/ 0 h 416"/>
                  <a:gd name="T94" fmla="*/ 2 w 712"/>
                  <a:gd name="T95" fmla="*/ 0 h 416"/>
                  <a:gd name="T96" fmla="*/ 2 w 712"/>
                  <a:gd name="T97" fmla="*/ 1 h 416"/>
                  <a:gd name="T98" fmla="*/ 3 w 712"/>
                  <a:gd name="T99" fmla="*/ 1 h 416"/>
                  <a:gd name="T100" fmla="*/ 2 w 712"/>
                  <a:gd name="T101" fmla="*/ 1 h 416"/>
                  <a:gd name="T102" fmla="*/ 3 w 712"/>
                  <a:gd name="T103" fmla="*/ 1 h 416"/>
                  <a:gd name="T104" fmla="*/ 3 w 712"/>
                  <a:gd name="T105" fmla="*/ 1 h 416"/>
                  <a:gd name="T106" fmla="*/ 3 w 712"/>
                  <a:gd name="T107" fmla="*/ 2 h 416"/>
                  <a:gd name="T108" fmla="*/ 3 w 712"/>
                  <a:gd name="T109" fmla="*/ 1 h 416"/>
                  <a:gd name="T110" fmla="*/ 3 w 712"/>
                  <a:gd name="T111" fmla="*/ 2 h 416"/>
                  <a:gd name="T112" fmla="*/ 3 w 712"/>
                  <a:gd name="T113" fmla="*/ 2 h 416"/>
                  <a:gd name="T114" fmla="*/ 3 w 712"/>
                  <a:gd name="T115" fmla="*/ 2 h 416"/>
                  <a:gd name="T116" fmla="*/ 3 w 712"/>
                  <a:gd name="T117" fmla="*/ 2 h 416"/>
                  <a:gd name="T118" fmla="*/ 3 w 712"/>
                  <a:gd name="T119" fmla="*/ 2 h 416"/>
                  <a:gd name="T120" fmla="*/ 3 w 712"/>
                  <a:gd name="T121" fmla="*/ 2 h 416"/>
                  <a:gd name="T122" fmla="*/ 3 w 712"/>
                  <a:gd name="T123" fmla="*/ 2 h 41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712" h="416">
                    <a:moveTo>
                      <a:pt x="613" y="394"/>
                    </a:moveTo>
                    <a:lnTo>
                      <a:pt x="587" y="381"/>
                    </a:lnTo>
                    <a:lnTo>
                      <a:pt x="563" y="370"/>
                    </a:lnTo>
                    <a:lnTo>
                      <a:pt x="552" y="365"/>
                    </a:lnTo>
                    <a:lnTo>
                      <a:pt x="541" y="361"/>
                    </a:lnTo>
                    <a:lnTo>
                      <a:pt x="530" y="357"/>
                    </a:lnTo>
                    <a:lnTo>
                      <a:pt x="520" y="355"/>
                    </a:lnTo>
                    <a:lnTo>
                      <a:pt x="526" y="318"/>
                    </a:lnTo>
                    <a:lnTo>
                      <a:pt x="539" y="321"/>
                    </a:lnTo>
                    <a:lnTo>
                      <a:pt x="551" y="325"/>
                    </a:lnTo>
                    <a:lnTo>
                      <a:pt x="563" y="329"/>
                    </a:lnTo>
                    <a:lnTo>
                      <a:pt x="577" y="335"/>
                    </a:lnTo>
                    <a:lnTo>
                      <a:pt x="602" y="347"/>
                    </a:lnTo>
                    <a:lnTo>
                      <a:pt x="630" y="360"/>
                    </a:lnTo>
                    <a:lnTo>
                      <a:pt x="613" y="394"/>
                    </a:lnTo>
                    <a:close/>
                    <a:moveTo>
                      <a:pt x="520" y="355"/>
                    </a:moveTo>
                    <a:lnTo>
                      <a:pt x="511" y="354"/>
                    </a:lnTo>
                    <a:lnTo>
                      <a:pt x="502" y="354"/>
                    </a:lnTo>
                    <a:lnTo>
                      <a:pt x="492" y="354"/>
                    </a:lnTo>
                    <a:lnTo>
                      <a:pt x="483" y="356"/>
                    </a:lnTo>
                    <a:lnTo>
                      <a:pt x="474" y="359"/>
                    </a:lnTo>
                    <a:lnTo>
                      <a:pt x="464" y="363"/>
                    </a:lnTo>
                    <a:lnTo>
                      <a:pt x="454" y="370"/>
                    </a:lnTo>
                    <a:lnTo>
                      <a:pt x="445" y="377"/>
                    </a:lnTo>
                    <a:lnTo>
                      <a:pt x="421" y="348"/>
                    </a:lnTo>
                    <a:lnTo>
                      <a:pt x="435" y="338"/>
                    </a:lnTo>
                    <a:lnTo>
                      <a:pt x="448" y="329"/>
                    </a:lnTo>
                    <a:lnTo>
                      <a:pt x="461" y="324"/>
                    </a:lnTo>
                    <a:lnTo>
                      <a:pt x="474" y="319"/>
                    </a:lnTo>
                    <a:lnTo>
                      <a:pt x="487" y="317"/>
                    </a:lnTo>
                    <a:lnTo>
                      <a:pt x="501" y="316"/>
                    </a:lnTo>
                    <a:lnTo>
                      <a:pt x="513" y="316"/>
                    </a:lnTo>
                    <a:lnTo>
                      <a:pt x="526" y="318"/>
                    </a:lnTo>
                    <a:lnTo>
                      <a:pt x="520" y="355"/>
                    </a:lnTo>
                    <a:close/>
                    <a:moveTo>
                      <a:pt x="445" y="377"/>
                    </a:moveTo>
                    <a:lnTo>
                      <a:pt x="443" y="379"/>
                    </a:lnTo>
                    <a:lnTo>
                      <a:pt x="445" y="378"/>
                    </a:lnTo>
                    <a:lnTo>
                      <a:pt x="433" y="362"/>
                    </a:lnTo>
                    <a:lnTo>
                      <a:pt x="445" y="377"/>
                    </a:lnTo>
                    <a:close/>
                    <a:moveTo>
                      <a:pt x="445" y="378"/>
                    </a:moveTo>
                    <a:lnTo>
                      <a:pt x="431" y="388"/>
                    </a:lnTo>
                    <a:lnTo>
                      <a:pt x="417" y="396"/>
                    </a:lnTo>
                    <a:lnTo>
                      <a:pt x="405" y="403"/>
                    </a:lnTo>
                    <a:lnTo>
                      <a:pt x="391" y="409"/>
                    </a:lnTo>
                    <a:lnTo>
                      <a:pt x="379" y="413"/>
                    </a:lnTo>
                    <a:lnTo>
                      <a:pt x="367" y="414"/>
                    </a:lnTo>
                    <a:lnTo>
                      <a:pt x="353" y="414"/>
                    </a:lnTo>
                    <a:lnTo>
                      <a:pt x="340" y="411"/>
                    </a:lnTo>
                    <a:lnTo>
                      <a:pt x="349" y="375"/>
                    </a:lnTo>
                    <a:lnTo>
                      <a:pt x="357" y="376"/>
                    </a:lnTo>
                    <a:lnTo>
                      <a:pt x="366" y="376"/>
                    </a:lnTo>
                    <a:lnTo>
                      <a:pt x="375" y="375"/>
                    </a:lnTo>
                    <a:lnTo>
                      <a:pt x="383" y="372"/>
                    </a:lnTo>
                    <a:lnTo>
                      <a:pt x="392" y="367"/>
                    </a:lnTo>
                    <a:lnTo>
                      <a:pt x="402" y="362"/>
                    </a:lnTo>
                    <a:lnTo>
                      <a:pt x="411" y="355"/>
                    </a:lnTo>
                    <a:lnTo>
                      <a:pt x="421" y="348"/>
                    </a:lnTo>
                    <a:lnTo>
                      <a:pt x="445" y="378"/>
                    </a:lnTo>
                    <a:close/>
                    <a:moveTo>
                      <a:pt x="340" y="411"/>
                    </a:moveTo>
                    <a:lnTo>
                      <a:pt x="328" y="407"/>
                    </a:lnTo>
                    <a:lnTo>
                      <a:pt x="314" y="400"/>
                    </a:lnTo>
                    <a:lnTo>
                      <a:pt x="301" y="392"/>
                    </a:lnTo>
                    <a:lnTo>
                      <a:pt x="287" y="381"/>
                    </a:lnTo>
                    <a:lnTo>
                      <a:pt x="273" y="368"/>
                    </a:lnTo>
                    <a:lnTo>
                      <a:pt x="258" y="353"/>
                    </a:lnTo>
                    <a:lnTo>
                      <a:pt x="241" y="336"/>
                    </a:lnTo>
                    <a:lnTo>
                      <a:pt x="223" y="316"/>
                    </a:lnTo>
                    <a:lnTo>
                      <a:pt x="251" y="291"/>
                    </a:lnTo>
                    <a:lnTo>
                      <a:pt x="267" y="309"/>
                    </a:lnTo>
                    <a:lnTo>
                      <a:pt x="281" y="324"/>
                    </a:lnTo>
                    <a:lnTo>
                      <a:pt x="295" y="338"/>
                    </a:lnTo>
                    <a:lnTo>
                      <a:pt x="307" y="349"/>
                    </a:lnTo>
                    <a:lnTo>
                      <a:pt x="319" y="358"/>
                    </a:lnTo>
                    <a:lnTo>
                      <a:pt x="330" y="365"/>
                    </a:lnTo>
                    <a:lnTo>
                      <a:pt x="340" y="371"/>
                    </a:lnTo>
                    <a:lnTo>
                      <a:pt x="349" y="375"/>
                    </a:lnTo>
                    <a:lnTo>
                      <a:pt x="340" y="411"/>
                    </a:lnTo>
                    <a:close/>
                    <a:moveTo>
                      <a:pt x="223" y="316"/>
                    </a:moveTo>
                    <a:lnTo>
                      <a:pt x="222" y="314"/>
                    </a:lnTo>
                    <a:lnTo>
                      <a:pt x="223" y="316"/>
                    </a:lnTo>
                    <a:lnTo>
                      <a:pt x="237" y="304"/>
                    </a:lnTo>
                    <a:lnTo>
                      <a:pt x="223" y="316"/>
                    </a:lnTo>
                    <a:close/>
                    <a:moveTo>
                      <a:pt x="223" y="316"/>
                    </a:moveTo>
                    <a:lnTo>
                      <a:pt x="210" y="302"/>
                    </a:lnTo>
                    <a:lnTo>
                      <a:pt x="200" y="291"/>
                    </a:lnTo>
                    <a:lnTo>
                      <a:pt x="192" y="285"/>
                    </a:lnTo>
                    <a:lnTo>
                      <a:pt x="186" y="280"/>
                    </a:lnTo>
                    <a:lnTo>
                      <a:pt x="180" y="278"/>
                    </a:lnTo>
                    <a:lnTo>
                      <a:pt x="175" y="277"/>
                    </a:lnTo>
                    <a:lnTo>
                      <a:pt x="172" y="277"/>
                    </a:lnTo>
                    <a:lnTo>
                      <a:pt x="168" y="278"/>
                    </a:lnTo>
                    <a:lnTo>
                      <a:pt x="160" y="242"/>
                    </a:lnTo>
                    <a:lnTo>
                      <a:pt x="167" y="240"/>
                    </a:lnTo>
                    <a:lnTo>
                      <a:pt x="175" y="239"/>
                    </a:lnTo>
                    <a:lnTo>
                      <a:pt x="183" y="240"/>
                    </a:lnTo>
                    <a:lnTo>
                      <a:pt x="194" y="242"/>
                    </a:lnTo>
                    <a:lnTo>
                      <a:pt x="199" y="245"/>
                    </a:lnTo>
                    <a:lnTo>
                      <a:pt x="205" y="248"/>
                    </a:lnTo>
                    <a:lnTo>
                      <a:pt x="211" y="252"/>
                    </a:lnTo>
                    <a:lnTo>
                      <a:pt x="218" y="257"/>
                    </a:lnTo>
                    <a:lnTo>
                      <a:pt x="234" y="272"/>
                    </a:lnTo>
                    <a:lnTo>
                      <a:pt x="251" y="291"/>
                    </a:lnTo>
                    <a:lnTo>
                      <a:pt x="223" y="316"/>
                    </a:lnTo>
                    <a:close/>
                    <a:moveTo>
                      <a:pt x="168" y="278"/>
                    </a:moveTo>
                    <a:lnTo>
                      <a:pt x="161" y="280"/>
                    </a:lnTo>
                    <a:lnTo>
                      <a:pt x="153" y="281"/>
                    </a:lnTo>
                    <a:lnTo>
                      <a:pt x="148" y="281"/>
                    </a:lnTo>
                    <a:lnTo>
                      <a:pt x="143" y="280"/>
                    </a:lnTo>
                    <a:lnTo>
                      <a:pt x="138" y="279"/>
                    </a:lnTo>
                    <a:lnTo>
                      <a:pt x="133" y="277"/>
                    </a:lnTo>
                    <a:lnTo>
                      <a:pt x="128" y="274"/>
                    </a:lnTo>
                    <a:lnTo>
                      <a:pt x="122" y="271"/>
                    </a:lnTo>
                    <a:lnTo>
                      <a:pt x="116" y="266"/>
                    </a:lnTo>
                    <a:lnTo>
                      <a:pt x="108" y="260"/>
                    </a:lnTo>
                    <a:lnTo>
                      <a:pt x="93" y="244"/>
                    </a:lnTo>
                    <a:lnTo>
                      <a:pt x="74" y="222"/>
                    </a:lnTo>
                    <a:lnTo>
                      <a:pt x="104" y="200"/>
                    </a:lnTo>
                    <a:lnTo>
                      <a:pt x="117" y="215"/>
                    </a:lnTo>
                    <a:lnTo>
                      <a:pt x="127" y="226"/>
                    </a:lnTo>
                    <a:lnTo>
                      <a:pt x="136" y="234"/>
                    </a:lnTo>
                    <a:lnTo>
                      <a:pt x="142" y="239"/>
                    </a:lnTo>
                    <a:lnTo>
                      <a:pt x="147" y="242"/>
                    </a:lnTo>
                    <a:lnTo>
                      <a:pt x="153" y="243"/>
                    </a:lnTo>
                    <a:lnTo>
                      <a:pt x="156" y="242"/>
                    </a:lnTo>
                    <a:lnTo>
                      <a:pt x="160" y="242"/>
                    </a:lnTo>
                    <a:lnTo>
                      <a:pt x="168" y="278"/>
                    </a:lnTo>
                    <a:close/>
                    <a:moveTo>
                      <a:pt x="74" y="222"/>
                    </a:moveTo>
                    <a:lnTo>
                      <a:pt x="57" y="200"/>
                    </a:lnTo>
                    <a:lnTo>
                      <a:pt x="41" y="180"/>
                    </a:lnTo>
                    <a:lnTo>
                      <a:pt x="30" y="165"/>
                    </a:lnTo>
                    <a:lnTo>
                      <a:pt x="22" y="150"/>
                    </a:lnTo>
                    <a:lnTo>
                      <a:pt x="19" y="145"/>
                    </a:lnTo>
                    <a:lnTo>
                      <a:pt x="17" y="139"/>
                    </a:lnTo>
                    <a:lnTo>
                      <a:pt x="16" y="135"/>
                    </a:lnTo>
                    <a:lnTo>
                      <a:pt x="16" y="130"/>
                    </a:lnTo>
                    <a:lnTo>
                      <a:pt x="17" y="127"/>
                    </a:lnTo>
                    <a:lnTo>
                      <a:pt x="18" y="122"/>
                    </a:lnTo>
                    <a:lnTo>
                      <a:pt x="20" y="119"/>
                    </a:lnTo>
                    <a:lnTo>
                      <a:pt x="24" y="116"/>
                    </a:lnTo>
                    <a:lnTo>
                      <a:pt x="47" y="145"/>
                    </a:lnTo>
                    <a:lnTo>
                      <a:pt x="46" y="146"/>
                    </a:lnTo>
                    <a:lnTo>
                      <a:pt x="46" y="148"/>
                    </a:lnTo>
                    <a:lnTo>
                      <a:pt x="47" y="149"/>
                    </a:lnTo>
                    <a:lnTo>
                      <a:pt x="48" y="150"/>
                    </a:lnTo>
                    <a:lnTo>
                      <a:pt x="52" y="153"/>
                    </a:lnTo>
                    <a:lnTo>
                      <a:pt x="59" y="159"/>
                    </a:lnTo>
                    <a:lnTo>
                      <a:pt x="68" y="165"/>
                    </a:lnTo>
                    <a:lnTo>
                      <a:pt x="79" y="173"/>
                    </a:lnTo>
                    <a:lnTo>
                      <a:pt x="91" y="184"/>
                    </a:lnTo>
                    <a:lnTo>
                      <a:pt x="104" y="200"/>
                    </a:lnTo>
                    <a:lnTo>
                      <a:pt x="74" y="222"/>
                    </a:lnTo>
                    <a:close/>
                    <a:moveTo>
                      <a:pt x="47" y="145"/>
                    </a:moveTo>
                    <a:lnTo>
                      <a:pt x="0" y="183"/>
                    </a:lnTo>
                    <a:lnTo>
                      <a:pt x="47" y="145"/>
                    </a:lnTo>
                    <a:lnTo>
                      <a:pt x="35" y="131"/>
                    </a:lnTo>
                    <a:lnTo>
                      <a:pt x="47" y="145"/>
                    </a:lnTo>
                    <a:close/>
                    <a:moveTo>
                      <a:pt x="24" y="116"/>
                    </a:moveTo>
                    <a:lnTo>
                      <a:pt x="28" y="113"/>
                    </a:lnTo>
                    <a:lnTo>
                      <a:pt x="32" y="112"/>
                    </a:lnTo>
                    <a:lnTo>
                      <a:pt x="37" y="111"/>
                    </a:lnTo>
                    <a:lnTo>
                      <a:pt x="42" y="111"/>
                    </a:lnTo>
                    <a:lnTo>
                      <a:pt x="56" y="113"/>
                    </a:lnTo>
                    <a:lnTo>
                      <a:pt x="71" y="116"/>
                    </a:lnTo>
                    <a:lnTo>
                      <a:pt x="62" y="153"/>
                    </a:lnTo>
                    <a:lnTo>
                      <a:pt x="52" y="147"/>
                    </a:lnTo>
                    <a:lnTo>
                      <a:pt x="47" y="145"/>
                    </a:lnTo>
                    <a:lnTo>
                      <a:pt x="24" y="116"/>
                    </a:lnTo>
                    <a:close/>
                    <a:moveTo>
                      <a:pt x="71" y="116"/>
                    </a:moveTo>
                    <a:lnTo>
                      <a:pt x="81" y="118"/>
                    </a:lnTo>
                    <a:lnTo>
                      <a:pt x="91" y="121"/>
                    </a:lnTo>
                    <a:lnTo>
                      <a:pt x="102" y="124"/>
                    </a:lnTo>
                    <a:lnTo>
                      <a:pt x="114" y="126"/>
                    </a:lnTo>
                    <a:lnTo>
                      <a:pt x="108" y="163"/>
                    </a:lnTo>
                    <a:lnTo>
                      <a:pt x="96" y="161"/>
                    </a:lnTo>
                    <a:lnTo>
                      <a:pt x="84" y="159"/>
                    </a:lnTo>
                    <a:lnTo>
                      <a:pt x="72" y="155"/>
                    </a:lnTo>
                    <a:lnTo>
                      <a:pt x="62" y="153"/>
                    </a:lnTo>
                    <a:lnTo>
                      <a:pt x="71" y="116"/>
                    </a:lnTo>
                    <a:close/>
                    <a:moveTo>
                      <a:pt x="114" y="126"/>
                    </a:moveTo>
                    <a:lnTo>
                      <a:pt x="121" y="127"/>
                    </a:lnTo>
                    <a:lnTo>
                      <a:pt x="128" y="127"/>
                    </a:lnTo>
                    <a:lnTo>
                      <a:pt x="134" y="126"/>
                    </a:lnTo>
                    <a:lnTo>
                      <a:pt x="140" y="124"/>
                    </a:lnTo>
                    <a:lnTo>
                      <a:pt x="155" y="117"/>
                    </a:lnTo>
                    <a:lnTo>
                      <a:pt x="168" y="109"/>
                    </a:lnTo>
                    <a:lnTo>
                      <a:pt x="181" y="100"/>
                    </a:lnTo>
                    <a:lnTo>
                      <a:pt x="196" y="89"/>
                    </a:lnTo>
                    <a:lnTo>
                      <a:pt x="209" y="76"/>
                    </a:lnTo>
                    <a:lnTo>
                      <a:pt x="223" y="64"/>
                    </a:lnTo>
                    <a:lnTo>
                      <a:pt x="248" y="92"/>
                    </a:lnTo>
                    <a:lnTo>
                      <a:pt x="232" y="106"/>
                    </a:lnTo>
                    <a:lnTo>
                      <a:pt x="215" y="120"/>
                    </a:lnTo>
                    <a:lnTo>
                      <a:pt x="199" y="134"/>
                    </a:lnTo>
                    <a:lnTo>
                      <a:pt x="181" y="145"/>
                    </a:lnTo>
                    <a:lnTo>
                      <a:pt x="173" y="150"/>
                    </a:lnTo>
                    <a:lnTo>
                      <a:pt x="164" y="154"/>
                    </a:lnTo>
                    <a:lnTo>
                      <a:pt x="155" y="159"/>
                    </a:lnTo>
                    <a:lnTo>
                      <a:pt x="146" y="162"/>
                    </a:lnTo>
                    <a:lnTo>
                      <a:pt x="137" y="164"/>
                    </a:lnTo>
                    <a:lnTo>
                      <a:pt x="128" y="165"/>
                    </a:lnTo>
                    <a:lnTo>
                      <a:pt x="118" y="165"/>
                    </a:lnTo>
                    <a:lnTo>
                      <a:pt x="108" y="163"/>
                    </a:lnTo>
                    <a:lnTo>
                      <a:pt x="114" y="126"/>
                    </a:lnTo>
                    <a:close/>
                    <a:moveTo>
                      <a:pt x="223" y="64"/>
                    </a:moveTo>
                    <a:lnTo>
                      <a:pt x="239" y="48"/>
                    </a:lnTo>
                    <a:lnTo>
                      <a:pt x="256" y="35"/>
                    </a:lnTo>
                    <a:lnTo>
                      <a:pt x="271" y="23"/>
                    </a:lnTo>
                    <a:lnTo>
                      <a:pt x="287" y="12"/>
                    </a:lnTo>
                    <a:lnTo>
                      <a:pt x="295" y="8"/>
                    </a:lnTo>
                    <a:lnTo>
                      <a:pt x="303" y="4"/>
                    </a:lnTo>
                    <a:lnTo>
                      <a:pt x="311" y="2"/>
                    </a:lnTo>
                    <a:lnTo>
                      <a:pt x="319" y="1"/>
                    </a:lnTo>
                    <a:lnTo>
                      <a:pt x="328" y="0"/>
                    </a:lnTo>
                    <a:lnTo>
                      <a:pt x="336" y="1"/>
                    </a:lnTo>
                    <a:lnTo>
                      <a:pt x="344" y="2"/>
                    </a:lnTo>
                    <a:lnTo>
                      <a:pt x="352" y="5"/>
                    </a:lnTo>
                    <a:lnTo>
                      <a:pt x="337" y="40"/>
                    </a:lnTo>
                    <a:lnTo>
                      <a:pt x="333" y="38"/>
                    </a:lnTo>
                    <a:lnTo>
                      <a:pt x="328" y="38"/>
                    </a:lnTo>
                    <a:lnTo>
                      <a:pt x="323" y="38"/>
                    </a:lnTo>
                    <a:lnTo>
                      <a:pt x="318" y="39"/>
                    </a:lnTo>
                    <a:lnTo>
                      <a:pt x="308" y="43"/>
                    </a:lnTo>
                    <a:lnTo>
                      <a:pt x="297" y="50"/>
                    </a:lnTo>
                    <a:lnTo>
                      <a:pt x="285" y="59"/>
                    </a:lnTo>
                    <a:lnTo>
                      <a:pt x="273" y="69"/>
                    </a:lnTo>
                    <a:lnTo>
                      <a:pt x="261" y="79"/>
                    </a:lnTo>
                    <a:lnTo>
                      <a:pt x="248" y="92"/>
                    </a:lnTo>
                    <a:lnTo>
                      <a:pt x="223" y="64"/>
                    </a:lnTo>
                    <a:close/>
                    <a:moveTo>
                      <a:pt x="352" y="5"/>
                    </a:moveTo>
                    <a:lnTo>
                      <a:pt x="353" y="6"/>
                    </a:lnTo>
                    <a:lnTo>
                      <a:pt x="344" y="23"/>
                    </a:lnTo>
                    <a:lnTo>
                      <a:pt x="352" y="5"/>
                    </a:lnTo>
                    <a:close/>
                    <a:moveTo>
                      <a:pt x="353" y="6"/>
                    </a:moveTo>
                    <a:lnTo>
                      <a:pt x="384" y="23"/>
                    </a:lnTo>
                    <a:lnTo>
                      <a:pt x="419" y="43"/>
                    </a:lnTo>
                    <a:lnTo>
                      <a:pt x="457" y="68"/>
                    </a:lnTo>
                    <a:lnTo>
                      <a:pt x="495" y="95"/>
                    </a:lnTo>
                    <a:lnTo>
                      <a:pt x="474" y="125"/>
                    </a:lnTo>
                    <a:lnTo>
                      <a:pt x="436" y="99"/>
                    </a:lnTo>
                    <a:lnTo>
                      <a:pt x="400" y="75"/>
                    </a:lnTo>
                    <a:lnTo>
                      <a:pt x="366" y="56"/>
                    </a:lnTo>
                    <a:lnTo>
                      <a:pt x="336" y="39"/>
                    </a:lnTo>
                    <a:lnTo>
                      <a:pt x="353" y="6"/>
                    </a:lnTo>
                    <a:close/>
                    <a:moveTo>
                      <a:pt x="495" y="95"/>
                    </a:moveTo>
                    <a:lnTo>
                      <a:pt x="523" y="115"/>
                    </a:lnTo>
                    <a:lnTo>
                      <a:pt x="549" y="138"/>
                    </a:lnTo>
                    <a:lnTo>
                      <a:pt x="561" y="149"/>
                    </a:lnTo>
                    <a:lnTo>
                      <a:pt x="574" y="161"/>
                    </a:lnTo>
                    <a:lnTo>
                      <a:pt x="585" y="172"/>
                    </a:lnTo>
                    <a:lnTo>
                      <a:pt x="595" y="184"/>
                    </a:lnTo>
                    <a:lnTo>
                      <a:pt x="566" y="208"/>
                    </a:lnTo>
                    <a:lnTo>
                      <a:pt x="557" y="198"/>
                    </a:lnTo>
                    <a:lnTo>
                      <a:pt x="546" y="186"/>
                    </a:lnTo>
                    <a:lnTo>
                      <a:pt x="536" y="176"/>
                    </a:lnTo>
                    <a:lnTo>
                      <a:pt x="523" y="165"/>
                    </a:lnTo>
                    <a:lnTo>
                      <a:pt x="499" y="144"/>
                    </a:lnTo>
                    <a:lnTo>
                      <a:pt x="474" y="125"/>
                    </a:lnTo>
                    <a:lnTo>
                      <a:pt x="495" y="95"/>
                    </a:lnTo>
                    <a:close/>
                    <a:moveTo>
                      <a:pt x="595" y="184"/>
                    </a:moveTo>
                    <a:lnTo>
                      <a:pt x="596" y="185"/>
                    </a:lnTo>
                    <a:lnTo>
                      <a:pt x="581" y="197"/>
                    </a:lnTo>
                    <a:lnTo>
                      <a:pt x="595" y="184"/>
                    </a:lnTo>
                    <a:close/>
                    <a:moveTo>
                      <a:pt x="596" y="185"/>
                    </a:moveTo>
                    <a:lnTo>
                      <a:pt x="621" y="218"/>
                    </a:lnTo>
                    <a:lnTo>
                      <a:pt x="648" y="256"/>
                    </a:lnTo>
                    <a:lnTo>
                      <a:pt x="661" y="277"/>
                    </a:lnTo>
                    <a:lnTo>
                      <a:pt x="675" y="296"/>
                    </a:lnTo>
                    <a:lnTo>
                      <a:pt x="685" y="315"/>
                    </a:lnTo>
                    <a:lnTo>
                      <a:pt x="694" y="332"/>
                    </a:lnTo>
                    <a:lnTo>
                      <a:pt x="660" y="349"/>
                    </a:lnTo>
                    <a:lnTo>
                      <a:pt x="652" y="332"/>
                    </a:lnTo>
                    <a:lnTo>
                      <a:pt x="642" y="314"/>
                    </a:lnTo>
                    <a:lnTo>
                      <a:pt x="629" y="295"/>
                    </a:lnTo>
                    <a:lnTo>
                      <a:pt x="617" y="277"/>
                    </a:lnTo>
                    <a:lnTo>
                      <a:pt x="590" y="240"/>
                    </a:lnTo>
                    <a:lnTo>
                      <a:pt x="566" y="208"/>
                    </a:lnTo>
                    <a:lnTo>
                      <a:pt x="596" y="185"/>
                    </a:lnTo>
                    <a:close/>
                    <a:moveTo>
                      <a:pt x="694" y="332"/>
                    </a:moveTo>
                    <a:lnTo>
                      <a:pt x="700" y="346"/>
                    </a:lnTo>
                    <a:lnTo>
                      <a:pt x="704" y="357"/>
                    </a:lnTo>
                    <a:lnTo>
                      <a:pt x="708" y="368"/>
                    </a:lnTo>
                    <a:lnTo>
                      <a:pt x="711" y="379"/>
                    </a:lnTo>
                    <a:lnTo>
                      <a:pt x="712" y="388"/>
                    </a:lnTo>
                    <a:lnTo>
                      <a:pt x="712" y="396"/>
                    </a:lnTo>
                    <a:lnTo>
                      <a:pt x="711" y="402"/>
                    </a:lnTo>
                    <a:lnTo>
                      <a:pt x="707" y="409"/>
                    </a:lnTo>
                    <a:lnTo>
                      <a:pt x="704" y="411"/>
                    </a:lnTo>
                    <a:lnTo>
                      <a:pt x="702" y="413"/>
                    </a:lnTo>
                    <a:lnTo>
                      <a:pt x="699" y="414"/>
                    </a:lnTo>
                    <a:lnTo>
                      <a:pt x="695" y="415"/>
                    </a:lnTo>
                    <a:lnTo>
                      <a:pt x="687" y="416"/>
                    </a:lnTo>
                    <a:lnTo>
                      <a:pt x="677" y="416"/>
                    </a:lnTo>
                    <a:lnTo>
                      <a:pt x="664" y="413"/>
                    </a:lnTo>
                    <a:lnTo>
                      <a:pt x="650" y="409"/>
                    </a:lnTo>
                    <a:lnTo>
                      <a:pt x="632" y="402"/>
                    </a:lnTo>
                    <a:lnTo>
                      <a:pt x="614" y="394"/>
                    </a:lnTo>
                    <a:lnTo>
                      <a:pt x="629" y="360"/>
                    </a:lnTo>
                    <a:lnTo>
                      <a:pt x="642" y="365"/>
                    </a:lnTo>
                    <a:lnTo>
                      <a:pt x="651" y="368"/>
                    </a:lnTo>
                    <a:lnTo>
                      <a:pt x="657" y="368"/>
                    </a:lnTo>
                    <a:lnTo>
                      <a:pt x="661" y="367"/>
                    </a:lnTo>
                    <a:lnTo>
                      <a:pt x="663" y="366"/>
                    </a:lnTo>
                    <a:lnTo>
                      <a:pt x="664" y="364"/>
                    </a:lnTo>
                    <a:lnTo>
                      <a:pt x="664" y="363"/>
                    </a:lnTo>
                    <a:lnTo>
                      <a:pt x="664" y="360"/>
                    </a:lnTo>
                    <a:lnTo>
                      <a:pt x="663" y="355"/>
                    </a:lnTo>
                    <a:lnTo>
                      <a:pt x="660" y="349"/>
                    </a:lnTo>
                    <a:lnTo>
                      <a:pt x="694" y="332"/>
                    </a:lnTo>
                    <a:close/>
                    <a:moveTo>
                      <a:pt x="614" y="394"/>
                    </a:moveTo>
                    <a:lnTo>
                      <a:pt x="613" y="394"/>
                    </a:lnTo>
                    <a:lnTo>
                      <a:pt x="622" y="378"/>
                    </a:lnTo>
                    <a:lnTo>
                      <a:pt x="614" y="39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18" name="Freeform 2338">
                <a:extLst>
                  <a:ext uri="{FF2B5EF4-FFF2-40B4-BE49-F238E27FC236}">
                    <a16:creationId xmlns:a16="http://schemas.microsoft.com/office/drawing/2014/main" id="{8F827533-361F-481E-A4AC-33A052EC4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1" y="3418"/>
                <a:ext cx="45" cy="24"/>
              </a:xfrm>
              <a:custGeom>
                <a:avLst/>
                <a:gdLst>
                  <a:gd name="T0" fmla="*/ 3 w 673"/>
                  <a:gd name="T1" fmla="*/ 1 h 362"/>
                  <a:gd name="T2" fmla="*/ 3 w 673"/>
                  <a:gd name="T3" fmla="*/ 1 h 362"/>
                  <a:gd name="T4" fmla="*/ 3 w 673"/>
                  <a:gd name="T5" fmla="*/ 1 h 362"/>
                  <a:gd name="T6" fmla="*/ 3 w 673"/>
                  <a:gd name="T7" fmla="*/ 1 h 362"/>
                  <a:gd name="T8" fmla="*/ 3 w 673"/>
                  <a:gd name="T9" fmla="*/ 2 h 362"/>
                  <a:gd name="T10" fmla="*/ 3 w 673"/>
                  <a:gd name="T11" fmla="*/ 2 h 362"/>
                  <a:gd name="T12" fmla="*/ 3 w 673"/>
                  <a:gd name="T13" fmla="*/ 2 h 362"/>
                  <a:gd name="T14" fmla="*/ 3 w 673"/>
                  <a:gd name="T15" fmla="*/ 2 h 362"/>
                  <a:gd name="T16" fmla="*/ 2 w 673"/>
                  <a:gd name="T17" fmla="*/ 2 h 362"/>
                  <a:gd name="T18" fmla="*/ 2 w 673"/>
                  <a:gd name="T19" fmla="*/ 2 h 362"/>
                  <a:gd name="T20" fmla="*/ 2 w 673"/>
                  <a:gd name="T21" fmla="*/ 2 h 362"/>
                  <a:gd name="T22" fmla="*/ 2 w 673"/>
                  <a:gd name="T23" fmla="*/ 1 h 362"/>
                  <a:gd name="T24" fmla="*/ 2 w 673"/>
                  <a:gd name="T25" fmla="*/ 1 h 362"/>
                  <a:gd name="T26" fmla="*/ 1 w 673"/>
                  <a:gd name="T27" fmla="*/ 1 h 362"/>
                  <a:gd name="T28" fmla="*/ 1 w 673"/>
                  <a:gd name="T29" fmla="*/ 1 h 362"/>
                  <a:gd name="T30" fmla="*/ 1 w 673"/>
                  <a:gd name="T31" fmla="*/ 1 h 362"/>
                  <a:gd name="T32" fmla="*/ 1 w 673"/>
                  <a:gd name="T33" fmla="*/ 1 h 362"/>
                  <a:gd name="T34" fmla="*/ 1 w 673"/>
                  <a:gd name="T35" fmla="*/ 1 h 362"/>
                  <a:gd name="T36" fmla="*/ 1 w 673"/>
                  <a:gd name="T37" fmla="*/ 1 h 362"/>
                  <a:gd name="T38" fmla="*/ 1 w 673"/>
                  <a:gd name="T39" fmla="*/ 1 h 362"/>
                  <a:gd name="T40" fmla="*/ 1 w 673"/>
                  <a:gd name="T41" fmla="*/ 1 h 362"/>
                  <a:gd name="T42" fmla="*/ 0 w 673"/>
                  <a:gd name="T43" fmla="*/ 1 h 362"/>
                  <a:gd name="T44" fmla="*/ 0 w 673"/>
                  <a:gd name="T45" fmla="*/ 1 h 362"/>
                  <a:gd name="T46" fmla="*/ 0 w 673"/>
                  <a:gd name="T47" fmla="*/ 1 h 362"/>
                  <a:gd name="T48" fmla="*/ 0 w 673"/>
                  <a:gd name="T49" fmla="*/ 1 h 362"/>
                  <a:gd name="T50" fmla="*/ 0 w 673"/>
                  <a:gd name="T51" fmla="*/ 1 h 362"/>
                  <a:gd name="T52" fmla="*/ 0 w 673"/>
                  <a:gd name="T53" fmla="*/ 1 h 362"/>
                  <a:gd name="T54" fmla="*/ 0 w 673"/>
                  <a:gd name="T55" fmla="*/ 1 h 362"/>
                  <a:gd name="T56" fmla="*/ 0 w 673"/>
                  <a:gd name="T57" fmla="*/ 1 h 362"/>
                  <a:gd name="T58" fmla="*/ 0 w 673"/>
                  <a:gd name="T59" fmla="*/ 1 h 362"/>
                  <a:gd name="T60" fmla="*/ 0 w 673"/>
                  <a:gd name="T61" fmla="*/ 1 h 362"/>
                  <a:gd name="T62" fmla="*/ 0 w 673"/>
                  <a:gd name="T63" fmla="*/ 1 h 362"/>
                  <a:gd name="T64" fmla="*/ 0 w 673"/>
                  <a:gd name="T65" fmla="*/ 1 h 362"/>
                  <a:gd name="T66" fmla="*/ 0 w 673"/>
                  <a:gd name="T67" fmla="*/ 1 h 362"/>
                  <a:gd name="T68" fmla="*/ 0 w 673"/>
                  <a:gd name="T69" fmla="*/ 1 h 362"/>
                  <a:gd name="T70" fmla="*/ 0 w 673"/>
                  <a:gd name="T71" fmla="*/ 1 h 362"/>
                  <a:gd name="T72" fmla="*/ 0 w 673"/>
                  <a:gd name="T73" fmla="*/ 1 h 362"/>
                  <a:gd name="T74" fmla="*/ 1 w 673"/>
                  <a:gd name="T75" fmla="*/ 0 h 362"/>
                  <a:gd name="T76" fmla="*/ 1 w 673"/>
                  <a:gd name="T77" fmla="*/ 0 h 362"/>
                  <a:gd name="T78" fmla="*/ 1 w 673"/>
                  <a:gd name="T79" fmla="*/ 0 h 362"/>
                  <a:gd name="T80" fmla="*/ 1 w 673"/>
                  <a:gd name="T81" fmla="*/ 0 h 362"/>
                  <a:gd name="T82" fmla="*/ 1 w 673"/>
                  <a:gd name="T83" fmla="*/ 0 h 362"/>
                  <a:gd name="T84" fmla="*/ 1 w 673"/>
                  <a:gd name="T85" fmla="*/ 0 h 362"/>
                  <a:gd name="T86" fmla="*/ 1 w 673"/>
                  <a:gd name="T87" fmla="*/ 0 h 362"/>
                  <a:gd name="T88" fmla="*/ 1 w 673"/>
                  <a:gd name="T89" fmla="*/ 0 h 362"/>
                  <a:gd name="T90" fmla="*/ 1 w 673"/>
                  <a:gd name="T91" fmla="*/ 0 h 362"/>
                  <a:gd name="T92" fmla="*/ 2 w 673"/>
                  <a:gd name="T93" fmla="*/ 0 h 362"/>
                  <a:gd name="T94" fmla="*/ 2 w 673"/>
                  <a:gd name="T95" fmla="*/ 0 h 362"/>
                  <a:gd name="T96" fmla="*/ 2 w 673"/>
                  <a:gd name="T97" fmla="*/ 0 h 362"/>
                  <a:gd name="T98" fmla="*/ 3 w 673"/>
                  <a:gd name="T99" fmla="*/ 1 h 362"/>
                  <a:gd name="T100" fmla="*/ 3 w 673"/>
                  <a:gd name="T101" fmla="*/ 1 h 362"/>
                  <a:gd name="T102" fmla="*/ 3 w 673"/>
                  <a:gd name="T103" fmla="*/ 1 h 362"/>
                  <a:gd name="T104" fmla="*/ 3 w 673"/>
                  <a:gd name="T105" fmla="*/ 1 h 362"/>
                  <a:gd name="T106" fmla="*/ 3 w 673"/>
                  <a:gd name="T107" fmla="*/ 1 h 362"/>
                  <a:gd name="T108" fmla="*/ 3 w 673"/>
                  <a:gd name="T109" fmla="*/ 1 h 362"/>
                  <a:gd name="T110" fmla="*/ 3 w 673"/>
                  <a:gd name="T111" fmla="*/ 1 h 36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673" h="362">
                    <a:moveTo>
                      <a:pt x="672" y="253"/>
                    </a:moveTo>
                    <a:lnTo>
                      <a:pt x="666" y="272"/>
                    </a:lnTo>
                    <a:lnTo>
                      <a:pt x="659" y="291"/>
                    </a:lnTo>
                    <a:lnTo>
                      <a:pt x="651" y="307"/>
                    </a:lnTo>
                    <a:lnTo>
                      <a:pt x="642" y="322"/>
                    </a:lnTo>
                    <a:lnTo>
                      <a:pt x="637" y="328"/>
                    </a:lnTo>
                    <a:lnTo>
                      <a:pt x="632" y="333"/>
                    </a:lnTo>
                    <a:lnTo>
                      <a:pt x="626" y="339"/>
                    </a:lnTo>
                    <a:lnTo>
                      <a:pt x="620" y="343"/>
                    </a:lnTo>
                    <a:lnTo>
                      <a:pt x="613" y="347"/>
                    </a:lnTo>
                    <a:lnTo>
                      <a:pt x="606" y="352"/>
                    </a:lnTo>
                    <a:lnTo>
                      <a:pt x="599" y="355"/>
                    </a:lnTo>
                    <a:lnTo>
                      <a:pt x="591" y="357"/>
                    </a:lnTo>
                    <a:lnTo>
                      <a:pt x="583" y="359"/>
                    </a:lnTo>
                    <a:lnTo>
                      <a:pt x="573" y="361"/>
                    </a:lnTo>
                    <a:lnTo>
                      <a:pt x="563" y="361"/>
                    </a:lnTo>
                    <a:lnTo>
                      <a:pt x="553" y="362"/>
                    </a:lnTo>
                    <a:lnTo>
                      <a:pt x="541" y="361"/>
                    </a:lnTo>
                    <a:lnTo>
                      <a:pt x="530" y="360"/>
                    </a:lnTo>
                    <a:lnTo>
                      <a:pt x="517" y="358"/>
                    </a:lnTo>
                    <a:lnTo>
                      <a:pt x="503" y="356"/>
                    </a:lnTo>
                    <a:lnTo>
                      <a:pt x="475" y="349"/>
                    </a:lnTo>
                    <a:lnTo>
                      <a:pt x="442" y="339"/>
                    </a:lnTo>
                    <a:lnTo>
                      <a:pt x="406" y="327"/>
                    </a:lnTo>
                    <a:lnTo>
                      <a:pt x="365" y="311"/>
                    </a:lnTo>
                    <a:lnTo>
                      <a:pt x="345" y="304"/>
                    </a:lnTo>
                    <a:lnTo>
                      <a:pt x="325" y="298"/>
                    </a:lnTo>
                    <a:lnTo>
                      <a:pt x="307" y="293"/>
                    </a:lnTo>
                    <a:lnTo>
                      <a:pt x="290" y="289"/>
                    </a:lnTo>
                    <a:lnTo>
                      <a:pt x="275" y="286"/>
                    </a:lnTo>
                    <a:lnTo>
                      <a:pt x="260" y="284"/>
                    </a:lnTo>
                    <a:lnTo>
                      <a:pt x="247" y="284"/>
                    </a:lnTo>
                    <a:lnTo>
                      <a:pt x="234" y="283"/>
                    </a:lnTo>
                    <a:lnTo>
                      <a:pt x="222" y="284"/>
                    </a:lnTo>
                    <a:lnTo>
                      <a:pt x="212" y="285"/>
                    </a:lnTo>
                    <a:lnTo>
                      <a:pt x="202" y="287"/>
                    </a:lnTo>
                    <a:lnTo>
                      <a:pt x="192" y="289"/>
                    </a:lnTo>
                    <a:lnTo>
                      <a:pt x="176" y="295"/>
                    </a:lnTo>
                    <a:lnTo>
                      <a:pt x="161" y="302"/>
                    </a:lnTo>
                    <a:lnTo>
                      <a:pt x="147" y="309"/>
                    </a:lnTo>
                    <a:lnTo>
                      <a:pt x="135" y="318"/>
                    </a:lnTo>
                    <a:lnTo>
                      <a:pt x="122" y="324"/>
                    </a:lnTo>
                    <a:lnTo>
                      <a:pt x="110" y="329"/>
                    </a:lnTo>
                    <a:lnTo>
                      <a:pt x="104" y="331"/>
                    </a:lnTo>
                    <a:lnTo>
                      <a:pt x="97" y="332"/>
                    </a:lnTo>
                    <a:lnTo>
                      <a:pt x="89" y="333"/>
                    </a:lnTo>
                    <a:lnTo>
                      <a:pt x="82" y="333"/>
                    </a:lnTo>
                    <a:lnTo>
                      <a:pt x="75" y="332"/>
                    </a:lnTo>
                    <a:lnTo>
                      <a:pt x="66" y="330"/>
                    </a:lnTo>
                    <a:lnTo>
                      <a:pt x="58" y="327"/>
                    </a:lnTo>
                    <a:lnTo>
                      <a:pt x="47" y="323"/>
                    </a:lnTo>
                    <a:lnTo>
                      <a:pt x="31" y="315"/>
                    </a:lnTo>
                    <a:lnTo>
                      <a:pt x="17" y="308"/>
                    </a:lnTo>
                    <a:lnTo>
                      <a:pt x="8" y="303"/>
                    </a:lnTo>
                    <a:lnTo>
                      <a:pt x="3" y="298"/>
                    </a:lnTo>
                    <a:lnTo>
                      <a:pt x="1" y="296"/>
                    </a:lnTo>
                    <a:lnTo>
                      <a:pt x="0" y="295"/>
                    </a:lnTo>
                    <a:lnTo>
                      <a:pt x="0" y="293"/>
                    </a:lnTo>
                    <a:lnTo>
                      <a:pt x="1" y="291"/>
                    </a:lnTo>
                    <a:lnTo>
                      <a:pt x="3" y="288"/>
                    </a:lnTo>
                    <a:lnTo>
                      <a:pt x="7" y="285"/>
                    </a:lnTo>
                    <a:lnTo>
                      <a:pt x="18" y="275"/>
                    </a:lnTo>
                    <a:lnTo>
                      <a:pt x="33" y="262"/>
                    </a:lnTo>
                    <a:lnTo>
                      <a:pt x="40" y="253"/>
                    </a:lnTo>
                    <a:lnTo>
                      <a:pt x="46" y="241"/>
                    </a:lnTo>
                    <a:lnTo>
                      <a:pt x="49" y="235"/>
                    </a:lnTo>
                    <a:lnTo>
                      <a:pt x="51" y="228"/>
                    </a:lnTo>
                    <a:lnTo>
                      <a:pt x="53" y="221"/>
                    </a:lnTo>
                    <a:lnTo>
                      <a:pt x="54" y="213"/>
                    </a:lnTo>
                    <a:lnTo>
                      <a:pt x="59" y="194"/>
                    </a:lnTo>
                    <a:lnTo>
                      <a:pt x="65" y="175"/>
                    </a:lnTo>
                    <a:lnTo>
                      <a:pt x="72" y="155"/>
                    </a:lnTo>
                    <a:lnTo>
                      <a:pt x="81" y="134"/>
                    </a:lnTo>
                    <a:lnTo>
                      <a:pt x="93" y="114"/>
                    </a:lnTo>
                    <a:lnTo>
                      <a:pt x="105" y="93"/>
                    </a:lnTo>
                    <a:lnTo>
                      <a:pt x="118" y="75"/>
                    </a:lnTo>
                    <a:lnTo>
                      <a:pt x="134" y="56"/>
                    </a:lnTo>
                    <a:lnTo>
                      <a:pt x="142" y="48"/>
                    </a:lnTo>
                    <a:lnTo>
                      <a:pt x="150" y="41"/>
                    </a:lnTo>
                    <a:lnTo>
                      <a:pt x="158" y="32"/>
                    </a:lnTo>
                    <a:lnTo>
                      <a:pt x="168" y="26"/>
                    </a:lnTo>
                    <a:lnTo>
                      <a:pt x="177" y="20"/>
                    </a:lnTo>
                    <a:lnTo>
                      <a:pt x="186" y="15"/>
                    </a:lnTo>
                    <a:lnTo>
                      <a:pt x="196" y="10"/>
                    </a:lnTo>
                    <a:lnTo>
                      <a:pt x="205" y="6"/>
                    </a:lnTo>
                    <a:lnTo>
                      <a:pt x="215" y="3"/>
                    </a:lnTo>
                    <a:lnTo>
                      <a:pt x="225" y="1"/>
                    </a:lnTo>
                    <a:lnTo>
                      <a:pt x="235" y="0"/>
                    </a:lnTo>
                    <a:lnTo>
                      <a:pt x="245" y="0"/>
                    </a:lnTo>
                    <a:lnTo>
                      <a:pt x="256" y="0"/>
                    </a:lnTo>
                    <a:lnTo>
                      <a:pt x="267" y="2"/>
                    </a:lnTo>
                    <a:lnTo>
                      <a:pt x="277" y="5"/>
                    </a:lnTo>
                    <a:lnTo>
                      <a:pt x="288" y="9"/>
                    </a:lnTo>
                    <a:lnTo>
                      <a:pt x="340" y="30"/>
                    </a:lnTo>
                    <a:lnTo>
                      <a:pt x="401" y="56"/>
                    </a:lnTo>
                    <a:lnTo>
                      <a:pt x="434" y="71"/>
                    </a:lnTo>
                    <a:lnTo>
                      <a:pt x="468" y="85"/>
                    </a:lnTo>
                    <a:lnTo>
                      <a:pt x="501" y="101"/>
                    </a:lnTo>
                    <a:lnTo>
                      <a:pt x="534" y="117"/>
                    </a:lnTo>
                    <a:lnTo>
                      <a:pt x="565" y="133"/>
                    </a:lnTo>
                    <a:lnTo>
                      <a:pt x="593" y="150"/>
                    </a:lnTo>
                    <a:lnTo>
                      <a:pt x="606" y="159"/>
                    </a:lnTo>
                    <a:lnTo>
                      <a:pt x="619" y="167"/>
                    </a:lnTo>
                    <a:lnTo>
                      <a:pt x="629" y="176"/>
                    </a:lnTo>
                    <a:lnTo>
                      <a:pt x="639" y="185"/>
                    </a:lnTo>
                    <a:lnTo>
                      <a:pt x="648" y="193"/>
                    </a:lnTo>
                    <a:lnTo>
                      <a:pt x="657" y="201"/>
                    </a:lnTo>
                    <a:lnTo>
                      <a:pt x="663" y="211"/>
                    </a:lnTo>
                    <a:lnTo>
                      <a:pt x="668" y="219"/>
                    </a:lnTo>
                    <a:lnTo>
                      <a:pt x="671" y="228"/>
                    </a:lnTo>
                    <a:lnTo>
                      <a:pt x="673" y="236"/>
                    </a:lnTo>
                    <a:lnTo>
                      <a:pt x="673" y="245"/>
                    </a:lnTo>
                    <a:lnTo>
                      <a:pt x="672" y="253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19" name="Freeform 2339">
                <a:extLst>
                  <a:ext uri="{FF2B5EF4-FFF2-40B4-BE49-F238E27FC236}">
                    <a16:creationId xmlns:a16="http://schemas.microsoft.com/office/drawing/2014/main" id="{F2ABF115-C0AD-40C5-89BF-8D57F60FBC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90" y="3416"/>
                <a:ext cx="47" cy="27"/>
              </a:xfrm>
              <a:custGeom>
                <a:avLst/>
                <a:gdLst>
                  <a:gd name="T0" fmla="*/ 3 w 713"/>
                  <a:gd name="T1" fmla="*/ 2 h 400"/>
                  <a:gd name="T2" fmla="*/ 3 w 713"/>
                  <a:gd name="T3" fmla="*/ 2 h 400"/>
                  <a:gd name="T4" fmla="*/ 3 w 713"/>
                  <a:gd name="T5" fmla="*/ 2 h 400"/>
                  <a:gd name="T6" fmla="*/ 3 w 713"/>
                  <a:gd name="T7" fmla="*/ 2 h 400"/>
                  <a:gd name="T8" fmla="*/ 3 w 713"/>
                  <a:gd name="T9" fmla="*/ 1 h 400"/>
                  <a:gd name="T10" fmla="*/ 3 w 713"/>
                  <a:gd name="T11" fmla="*/ 2 h 400"/>
                  <a:gd name="T12" fmla="*/ 2 w 713"/>
                  <a:gd name="T13" fmla="*/ 2 h 400"/>
                  <a:gd name="T14" fmla="*/ 2 w 713"/>
                  <a:gd name="T15" fmla="*/ 2 h 400"/>
                  <a:gd name="T16" fmla="*/ 2 w 713"/>
                  <a:gd name="T17" fmla="*/ 2 h 400"/>
                  <a:gd name="T18" fmla="*/ 2 w 713"/>
                  <a:gd name="T19" fmla="*/ 2 h 400"/>
                  <a:gd name="T20" fmla="*/ 3 w 713"/>
                  <a:gd name="T21" fmla="*/ 2 h 400"/>
                  <a:gd name="T22" fmla="*/ 2 w 713"/>
                  <a:gd name="T23" fmla="*/ 1 h 400"/>
                  <a:gd name="T24" fmla="*/ 1 w 713"/>
                  <a:gd name="T25" fmla="*/ 1 h 400"/>
                  <a:gd name="T26" fmla="*/ 1 w 713"/>
                  <a:gd name="T27" fmla="*/ 1 h 400"/>
                  <a:gd name="T28" fmla="*/ 1 w 713"/>
                  <a:gd name="T29" fmla="*/ 2 h 400"/>
                  <a:gd name="T30" fmla="*/ 1 w 713"/>
                  <a:gd name="T31" fmla="*/ 1 h 400"/>
                  <a:gd name="T32" fmla="*/ 1 w 713"/>
                  <a:gd name="T33" fmla="*/ 1 h 400"/>
                  <a:gd name="T34" fmla="*/ 2 w 713"/>
                  <a:gd name="T35" fmla="*/ 1 h 400"/>
                  <a:gd name="T36" fmla="*/ 1 w 713"/>
                  <a:gd name="T37" fmla="*/ 2 h 400"/>
                  <a:gd name="T38" fmla="*/ 0 w 713"/>
                  <a:gd name="T39" fmla="*/ 2 h 400"/>
                  <a:gd name="T40" fmla="*/ 0 w 713"/>
                  <a:gd name="T41" fmla="*/ 2 h 400"/>
                  <a:gd name="T42" fmla="*/ 1 w 713"/>
                  <a:gd name="T43" fmla="*/ 1 h 400"/>
                  <a:gd name="T44" fmla="*/ 1 w 713"/>
                  <a:gd name="T45" fmla="*/ 2 h 400"/>
                  <a:gd name="T46" fmla="*/ 0 w 713"/>
                  <a:gd name="T47" fmla="*/ 2 h 400"/>
                  <a:gd name="T48" fmla="*/ 0 w 713"/>
                  <a:gd name="T49" fmla="*/ 1 h 400"/>
                  <a:gd name="T50" fmla="*/ 0 w 713"/>
                  <a:gd name="T51" fmla="*/ 1 h 400"/>
                  <a:gd name="T52" fmla="*/ 0 w 713"/>
                  <a:gd name="T53" fmla="*/ 1 h 400"/>
                  <a:gd name="T54" fmla="*/ 0 w 713"/>
                  <a:gd name="T55" fmla="*/ 1 h 400"/>
                  <a:gd name="T56" fmla="*/ 0 w 713"/>
                  <a:gd name="T57" fmla="*/ 1 h 400"/>
                  <a:gd name="T58" fmla="*/ 0 w 713"/>
                  <a:gd name="T59" fmla="*/ 1 h 400"/>
                  <a:gd name="T60" fmla="*/ 0 w 713"/>
                  <a:gd name="T61" fmla="*/ 1 h 400"/>
                  <a:gd name="T62" fmla="*/ 0 w 713"/>
                  <a:gd name="T63" fmla="*/ 1 h 400"/>
                  <a:gd name="T64" fmla="*/ 0 w 713"/>
                  <a:gd name="T65" fmla="*/ 1 h 400"/>
                  <a:gd name="T66" fmla="*/ 0 w 713"/>
                  <a:gd name="T67" fmla="*/ 1 h 400"/>
                  <a:gd name="T68" fmla="*/ 1 w 713"/>
                  <a:gd name="T69" fmla="*/ 1 h 400"/>
                  <a:gd name="T70" fmla="*/ 0 w 713"/>
                  <a:gd name="T71" fmla="*/ 1 h 400"/>
                  <a:gd name="T72" fmla="*/ 0 w 713"/>
                  <a:gd name="T73" fmla="*/ 0 h 400"/>
                  <a:gd name="T74" fmla="*/ 1 w 713"/>
                  <a:gd name="T75" fmla="*/ 0 h 400"/>
                  <a:gd name="T76" fmla="*/ 1 w 713"/>
                  <a:gd name="T77" fmla="*/ 1 h 400"/>
                  <a:gd name="T78" fmla="*/ 1 w 713"/>
                  <a:gd name="T79" fmla="*/ 0 h 400"/>
                  <a:gd name="T80" fmla="*/ 1 w 713"/>
                  <a:gd name="T81" fmla="*/ 0 h 400"/>
                  <a:gd name="T82" fmla="*/ 1 w 713"/>
                  <a:gd name="T83" fmla="*/ 0 h 400"/>
                  <a:gd name="T84" fmla="*/ 1 w 713"/>
                  <a:gd name="T85" fmla="*/ 0 h 400"/>
                  <a:gd name="T86" fmla="*/ 1 w 713"/>
                  <a:gd name="T87" fmla="*/ 0 h 400"/>
                  <a:gd name="T88" fmla="*/ 1 w 713"/>
                  <a:gd name="T89" fmla="*/ 0 h 400"/>
                  <a:gd name="T90" fmla="*/ 1 w 713"/>
                  <a:gd name="T91" fmla="*/ 0 h 400"/>
                  <a:gd name="T92" fmla="*/ 1 w 713"/>
                  <a:gd name="T93" fmla="*/ 0 h 400"/>
                  <a:gd name="T94" fmla="*/ 2 w 713"/>
                  <a:gd name="T95" fmla="*/ 0 h 400"/>
                  <a:gd name="T96" fmla="*/ 1 w 713"/>
                  <a:gd name="T97" fmla="*/ 0 h 400"/>
                  <a:gd name="T98" fmla="*/ 2 w 713"/>
                  <a:gd name="T99" fmla="*/ 1 h 400"/>
                  <a:gd name="T100" fmla="*/ 3 w 713"/>
                  <a:gd name="T101" fmla="*/ 1 h 400"/>
                  <a:gd name="T102" fmla="*/ 3 w 713"/>
                  <a:gd name="T103" fmla="*/ 1 h 400"/>
                  <a:gd name="T104" fmla="*/ 3 w 713"/>
                  <a:gd name="T105" fmla="*/ 1 h 400"/>
                  <a:gd name="T106" fmla="*/ 3 w 713"/>
                  <a:gd name="T107" fmla="*/ 1 h 400"/>
                  <a:gd name="T108" fmla="*/ 3 w 713"/>
                  <a:gd name="T109" fmla="*/ 1 h 400"/>
                  <a:gd name="T110" fmla="*/ 2 w 713"/>
                  <a:gd name="T111" fmla="*/ 1 h 400"/>
                  <a:gd name="T112" fmla="*/ 2 w 713"/>
                  <a:gd name="T113" fmla="*/ 0 h 400"/>
                  <a:gd name="T114" fmla="*/ 3 w 713"/>
                  <a:gd name="T115" fmla="*/ 1 h 40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713" h="400">
                    <a:moveTo>
                      <a:pt x="710" y="278"/>
                    </a:moveTo>
                    <a:lnTo>
                      <a:pt x="702" y="301"/>
                    </a:lnTo>
                    <a:lnTo>
                      <a:pt x="695" y="320"/>
                    </a:lnTo>
                    <a:lnTo>
                      <a:pt x="690" y="329"/>
                    </a:lnTo>
                    <a:lnTo>
                      <a:pt x="686" y="339"/>
                    </a:lnTo>
                    <a:lnTo>
                      <a:pt x="681" y="347"/>
                    </a:lnTo>
                    <a:lnTo>
                      <a:pt x="676" y="354"/>
                    </a:lnTo>
                    <a:lnTo>
                      <a:pt x="670" y="361"/>
                    </a:lnTo>
                    <a:lnTo>
                      <a:pt x="663" y="369"/>
                    </a:lnTo>
                    <a:lnTo>
                      <a:pt x="657" y="375"/>
                    </a:lnTo>
                    <a:lnTo>
                      <a:pt x="650" y="380"/>
                    </a:lnTo>
                    <a:lnTo>
                      <a:pt x="643" y="385"/>
                    </a:lnTo>
                    <a:lnTo>
                      <a:pt x="635" y="389"/>
                    </a:lnTo>
                    <a:lnTo>
                      <a:pt x="625" y="392"/>
                    </a:lnTo>
                    <a:lnTo>
                      <a:pt x="616" y="395"/>
                    </a:lnTo>
                    <a:lnTo>
                      <a:pt x="606" y="359"/>
                    </a:lnTo>
                    <a:lnTo>
                      <a:pt x="613" y="357"/>
                    </a:lnTo>
                    <a:lnTo>
                      <a:pt x="619" y="354"/>
                    </a:lnTo>
                    <a:lnTo>
                      <a:pt x="624" y="351"/>
                    </a:lnTo>
                    <a:lnTo>
                      <a:pt x="629" y="348"/>
                    </a:lnTo>
                    <a:lnTo>
                      <a:pt x="635" y="344"/>
                    </a:lnTo>
                    <a:lnTo>
                      <a:pt x="640" y="339"/>
                    </a:lnTo>
                    <a:lnTo>
                      <a:pt x="644" y="334"/>
                    </a:lnTo>
                    <a:lnTo>
                      <a:pt x="648" y="328"/>
                    </a:lnTo>
                    <a:lnTo>
                      <a:pt x="655" y="316"/>
                    </a:lnTo>
                    <a:lnTo>
                      <a:pt x="662" y="302"/>
                    </a:lnTo>
                    <a:lnTo>
                      <a:pt x="668" y="285"/>
                    </a:lnTo>
                    <a:lnTo>
                      <a:pt x="674" y="268"/>
                    </a:lnTo>
                    <a:lnTo>
                      <a:pt x="710" y="278"/>
                    </a:lnTo>
                    <a:close/>
                    <a:moveTo>
                      <a:pt x="616" y="395"/>
                    </a:moveTo>
                    <a:lnTo>
                      <a:pt x="607" y="397"/>
                    </a:lnTo>
                    <a:lnTo>
                      <a:pt x="596" y="399"/>
                    </a:lnTo>
                    <a:lnTo>
                      <a:pt x="586" y="400"/>
                    </a:lnTo>
                    <a:lnTo>
                      <a:pt x="575" y="400"/>
                    </a:lnTo>
                    <a:lnTo>
                      <a:pt x="562" y="399"/>
                    </a:lnTo>
                    <a:lnTo>
                      <a:pt x="550" y="398"/>
                    </a:lnTo>
                    <a:lnTo>
                      <a:pt x="537" y="397"/>
                    </a:lnTo>
                    <a:lnTo>
                      <a:pt x="522" y="394"/>
                    </a:lnTo>
                    <a:lnTo>
                      <a:pt x="492" y="388"/>
                    </a:lnTo>
                    <a:lnTo>
                      <a:pt x="458" y="378"/>
                    </a:lnTo>
                    <a:lnTo>
                      <a:pt x="420" y="365"/>
                    </a:lnTo>
                    <a:lnTo>
                      <a:pt x="378" y="349"/>
                    </a:lnTo>
                    <a:lnTo>
                      <a:pt x="393" y="314"/>
                    </a:lnTo>
                    <a:lnTo>
                      <a:pt x="431" y="329"/>
                    </a:lnTo>
                    <a:lnTo>
                      <a:pt x="466" y="341"/>
                    </a:lnTo>
                    <a:lnTo>
                      <a:pt x="497" y="350"/>
                    </a:lnTo>
                    <a:lnTo>
                      <a:pt x="524" y="357"/>
                    </a:lnTo>
                    <a:lnTo>
                      <a:pt x="538" y="359"/>
                    </a:lnTo>
                    <a:lnTo>
                      <a:pt x="549" y="361"/>
                    </a:lnTo>
                    <a:lnTo>
                      <a:pt x="560" y="362"/>
                    </a:lnTo>
                    <a:lnTo>
                      <a:pt x="571" y="362"/>
                    </a:lnTo>
                    <a:lnTo>
                      <a:pt x="581" y="362"/>
                    </a:lnTo>
                    <a:lnTo>
                      <a:pt x="589" y="362"/>
                    </a:lnTo>
                    <a:lnTo>
                      <a:pt x="598" y="361"/>
                    </a:lnTo>
                    <a:lnTo>
                      <a:pt x="606" y="359"/>
                    </a:lnTo>
                    <a:lnTo>
                      <a:pt x="616" y="395"/>
                    </a:lnTo>
                    <a:close/>
                    <a:moveTo>
                      <a:pt x="393" y="314"/>
                    </a:moveTo>
                    <a:lnTo>
                      <a:pt x="397" y="316"/>
                    </a:lnTo>
                    <a:lnTo>
                      <a:pt x="393" y="314"/>
                    </a:lnTo>
                    <a:lnTo>
                      <a:pt x="385" y="331"/>
                    </a:lnTo>
                    <a:lnTo>
                      <a:pt x="393" y="314"/>
                    </a:lnTo>
                    <a:close/>
                    <a:moveTo>
                      <a:pt x="378" y="349"/>
                    </a:moveTo>
                    <a:lnTo>
                      <a:pt x="356" y="341"/>
                    </a:lnTo>
                    <a:lnTo>
                      <a:pt x="335" y="335"/>
                    </a:lnTo>
                    <a:lnTo>
                      <a:pt x="315" y="329"/>
                    </a:lnTo>
                    <a:lnTo>
                      <a:pt x="298" y="326"/>
                    </a:lnTo>
                    <a:lnTo>
                      <a:pt x="282" y="323"/>
                    </a:lnTo>
                    <a:lnTo>
                      <a:pt x="267" y="322"/>
                    </a:lnTo>
                    <a:lnTo>
                      <a:pt x="254" y="322"/>
                    </a:lnTo>
                    <a:lnTo>
                      <a:pt x="241" y="323"/>
                    </a:lnTo>
                    <a:lnTo>
                      <a:pt x="230" y="324"/>
                    </a:lnTo>
                    <a:lnTo>
                      <a:pt x="220" y="326"/>
                    </a:lnTo>
                    <a:lnTo>
                      <a:pt x="210" y="329"/>
                    </a:lnTo>
                    <a:lnTo>
                      <a:pt x="202" y="334"/>
                    </a:lnTo>
                    <a:lnTo>
                      <a:pt x="186" y="341"/>
                    </a:lnTo>
                    <a:lnTo>
                      <a:pt x="172" y="349"/>
                    </a:lnTo>
                    <a:lnTo>
                      <a:pt x="153" y="317"/>
                    </a:lnTo>
                    <a:lnTo>
                      <a:pt x="169" y="307"/>
                    </a:lnTo>
                    <a:lnTo>
                      <a:pt x="188" y="297"/>
                    </a:lnTo>
                    <a:lnTo>
                      <a:pt x="198" y="293"/>
                    </a:lnTo>
                    <a:lnTo>
                      <a:pt x="209" y="290"/>
                    </a:lnTo>
                    <a:lnTo>
                      <a:pt x="222" y="287"/>
                    </a:lnTo>
                    <a:lnTo>
                      <a:pt x="235" y="285"/>
                    </a:lnTo>
                    <a:lnTo>
                      <a:pt x="250" y="284"/>
                    </a:lnTo>
                    <a:lnTo>
                      <a:pt x="265" y="284"/>
                    </a:lnTo>
                    <a:lnTo>
                      <a:pt x="281" y="285"/>
                    </a:lnTo>
                    <a:lnTo>
                      <a:pt x="301" y="288"/>
                    </a:lnTo>
                    <a:lnTo>
                      <a:pt x="321" y="292"/>
                    </a:lnTo>
                    <a:lnTo>
                      <a:pt x="342" y="297"/>
                    </a:lnTo>
                    <a:lnTo>
                      <a:pt x="367" y="305"/>
                    </a:lnTo>
                    <a:lnTo>
                      <a:pt x="393" y="314"/>
                    </a:lnTo>
                    <a:lnTo>
                      <a:pt x="378" y="349"/>
                    </a:lnTo>
                    <a:close/>
                    <a:moveTo>
                      <a:pt x="172" y="349"/>
                    </a:moveTo>
                    <a:lnTo>
                      <a:pt x="160" y="356"/>
                    </a:lnTo>
                    <a:lnTo>
                      <a:pt x="149" y="362"/>
                    </a:lnTo>
                    <a:lnTo>
                      <a:pt x="136" y="367"/>
                    </a:lnTo>
                    <a:lnTo>
                      <a:pt x="124" y="371"/>
                    </a:lnTo>
                    <a:lnTo>
                      <a:pt x="117" y="372"/>
                    </a:lnTo>
                    <a:lnTo>
                      <a:pt x="111" y="373"/>
                    </a:lnTo>
                    <a:lnTo>
                      <a:pt x="103" y="372"/>
                    </a:lnTo>
                    <a:lnTo>
                      <a:pt x="95" y="372"/>
                    </a:lnTo>
                    <a:lnTo>
                      <a:pt x="87" y="370"/>
                    </a:lnTo>
                    <a:lnTo>
                      <a:pt x="79" y="367"/>
                    </a:lnTo>
                    <a:lnTo>
                      <a:pt x="69" y="364"/>
                    </a:lnTo>
                    <a:lnTo>
                      <a:pt x="60" y="360"/>
                    </a:lnTo>
                    <a:lnTo>
                      <a:pt x="76" y="326"/>
                    </a:lnTo>
                    <a:lnTo>
                      <a:pt x="88" y="330"/>
                    </a:lnTo>
                    <a:lnTo>
                      <a:pt x="99" y="334"/>
                    </a:lnTo>
                    <a:lnTo>
                      <a:pt x="109" y="334"/>
                    </a:lnTo>
                    <a:lnTo>
                      <a:pt x="119" y="332"/>
                    </a:lnTo>
                    <a:lnTo>
                      <a:pt x="127" y="329"/>
                    </a:lnTo>
                    <a:lnTo>
                      <a:pt x="136" y="326"/>
                    </a:lnTo>
                    <a:lnTo>
                      <a:pt x="144" y="321"/>
                    </a:lnTo>
                    <a:lnTo>
                      <a:pt x="153" y="317"/>
                    </a:lnTo>
                    <a:lnTo>
                      <a:pt x="172" y="349"/>
                    </a:lnTo>
                    <a:close/>
                    <a:moveTo>
                      <a:pt x="60" y="360"/>
                    </a:moveTo>
                    <a:lnTo>
                      <a:pt x="58" y="359"/>
                    </a:lnTo>
                    <a:lnTo>
                      <a:pt x="60" y="360"/>
                    </a:lnTo>
                    <a:lnTo>
                      <a:pt x="67" y="343"/>
                    </a:lnTo>
                    <a:lnTo>
                      <a:pt x="60" y="360"/>
                    </a:lnTo>
                    <a:close/>
                    <a:moveTo>
                      <a:pt x="60" y="360"/>
                    </a:moveTo>
                    <a:lnTo>
                      <a:pt x="42" y="351"/>
                    </a:lnTo>
                    <a:lnTo>
                      <a:pt x="27" y="344"/>
                    </a:lnTo>
                    <a:lnTo>
                      <a:pt x="16" y="337"/>
                    </a:lnTo>
                    <a:lnTo>
                      <a:pt x="9" y="329"/>
                    </a:lnTo>
                    <a:lnTo>
                      <a:pt x="6" y="326"/>
                    </a:lnTo>
                    <a:lnTo>
                      <a:pt x="3" y="323"/>
                    </a:lnTo>
                    <a:lnTo>
                      <a:pt x="1" y="320"/>
                    </a:lnTo>
                    <a:lnTo>
                      <a:pt x="1" y="317"/>
                    </a:lnTo>
                    <a:lnTo>
                      <a:pt x="0" y="314"/>
                    </a:lnTo>
                    <a:lnTo>
                      <a:pt x="1" y="310"/>
                    </a:lnTo>
                    <a:lnTo>
                      <a:pt x="2" y="307"/>
                    </a:lnTo>
                    <a:lnTo>
                      <a:pt x="3" y="303"/>
                    </a:lnTo>
                    <a:lnTo>
                      <a:pt x="37" y="319"/>
                    </a:lnTo>
                    <a:lnTo>
                      <a:pt x="37" y="320"/>
                    </a:lnTo>
                    <a:lnTo>
                      <a:pt x="38" y="321"/>
                    </a:lnTo>
                    <a:lnTo>
                      <a:pt x="42" y="320"/>
                    </a:lnTo>
                    <a:lnTo>
                      <a:pt x="46" y="320"/>
                    </a:lnTo>
                    <a:lnTo>
                      <a:pt x="51" y="320"/>
                    </a:lnTo>
                    <a:lnTo>
                      <a:pt x="58" y="320"/>
                    </a:lnTo>
                    <a:lnTo>
                      <a:pt x="66" y="322"/>
                    </a:lnTo>
                    <a:lnTo>
                      <a:pt x="76" y="326"/>
                    </a:lnTo>
                    <a:lnTo>
                      <a:pt x="60" y="360"/>
                    </a:lnTo>
                    <a:close/>
                    <a:moveTo>
                      <a:pt x="3" y="303"/>
                    </a:moveTo>
                    <a:lnTo>
                      <a:pt x="7" y="297"/>
                    </a:lnTo>
                    <a:lnTo>
                      <a:pt x="11" y="293"/>
                    </a:lnTo>
                    <a:lnTo>
                      <a:pt x="15" y="289"/>
                    </a:lnTo>
                    <a:lnTo>
                      <a:pt x="20" y="286"/>
                    </a:lnTo>
                    <a:lnTo>
                      <a:pt x="43" y="316"/>
                    </a:lnTo>
                    <a:lnTo>
                      <a:pt x="39" y="318"/>
                    </a:lnTo>
                    <a:lnTo>
                      <a:pt x="37" y="319"/>
                    </a:lnTo>
                    <a:lnTo>
                      <a:pt x="3" y="303"/>
                    </a:lnTo>
                    <a:close/>
                    <a:moveTo>
                      <a:pt x="20" y="286"/>
                    </a:moveTo>
                    <a:lnTo>
                      <a:pt x="30" y="278"/>
                    </a:lnTo>
                    <a:lnTo>
                      <a:pt x="41" y="267"/>
                    </a:lnTo>
                    <a:lnTo>
                      <a:pt x="46" y="259"/>
                    </a:lnTo>
                    <a:lnTo>
                      <a:pt x="50" y="251"/>
                    </a:lnTo>
                    <a:lnTo>
                      <a:pt x="54" y="241"/>
                    </a:lnTo>
                    <a:lnTo>
                      <a:pt x="56" y="230"/>
                    </a:lnTo>
                    <a:lnTo>
                      <a:pt x="93" y="235"/>
                    </a:lnTo>
                    <a:lnTo>
                      <a:pt x="90" y="252"/>
                    </a:lnTo>
                    <a:lnTo>
                      <a:pt x="85" y="267"/>
                    </a:lnTo>
                    <a:lnTo>
                      <a:pt x="79" y="279"/>
                    </a:lnTo>
                    <a:lnTo>
                      <a:pt x="71" y="289"/>
                    </a:lnTo>
                    <a:lnTo>
                      <a:pt x="64" y="297"/>
                    </a:lnTo>
                    <a:lnTo>
                      <a:pt x="56" y="305"/>
                    </a:lnTo>
                    <a:lnTo>
                      <a:pt x="49" y="311"/>
                    </a:lnTo>
                    <a:lnTo>
                      <a:pt x="43" y="316"/>
                    </a:lnTo>
                    <a:lnTo>
                      <a:pt x="20" y="286"/>
                    </a:lnTo>
                    <a:close/>
                    <a:moveTo>
                      <a:pt x="56" y="230"/>
                    </a:moveTo>
                    <a:lnTo>
                      <a:pt x="60" y="212"/>
                    </a:lnTo>
                    <a:lnTo>
                      <a:pt x="65" y="195"/>
                    </a:lnTo>
                    <a:lnTo>
                      <a:pt x="71" y="176"/>
                    </a:lnTo>
                    <a:lnTo>
                      <a:pt x="79" y="157"/>
                    </a:lnTo>
                    <a:lnTo>
                      <a:pt x="114" y="173"/>
                    </a:lnTo>
                    <a:lnTo>
                      <a:pt x="106" y="189"/>
                    </a:lnTo>
                    <a:lnTo>
                      <a:pt x="100" y="206"/>
                    </a:lnTo>
                    <a:lnTo>
                      <a:pt x="96" y="221"/>
                    </a:lnTo>
                    <a:lnTo>
                      <a:pt x="93" y="235"/>
                    </a:lnTo>
                    <a:lnTo>
                      <a:pt x="56" y="230"/>
                    </a:lnTo>
                    <a:close/>
                    <a:moveTo>
                      <a:pt x="79" y="157"/>
                    </a:moveTo>
                    <a:lnTo>
                      <a:pt x="86" y="142"/>
                    </a:lnTo>
                    <a:lnTo>
                      <a:pt x="94" y="128"/>
                    </a:lnTo>
                    <a:lnTo>
                      <a:pt x="103" y="112"/>
                    </a:lnTo>
                    <a:lnTo>
                      <a:pt x="113" y="98"/>
                    </a:lnTo>
                    <a:lnTo>
                      <a:pt x="124" y="83"/>
                    </a:lnTo>
                    <a:lnTo>
                      <a:pt x="134" y="70"/>
                    </a:lnTo>
                    <a:lnTo>
                      <a:pt x="147" y="58"/>
                    </a:lnTo>
                    <a:lnTo>
                      <a:pt x="159" y="45"/>
                    </a:lnTo>
                    <a:lnTo>
                      <a:pt x="184" y="73"/>
                    </a:lnTo>
                    <a:lnTo>
                      <a:pt x="173" y="84"/>
                    </a:lnTo>
                    <a:lnTo>
                      <a:pt x="163" y="95"/>
                    </a:lnTo>
                    <a:lnTo>
                      <a:pt x="153" y="107"/>
                    </a:lnTo>
                    <a:lnTo>
                      <a:pt x="143" y="119"/>
                    </a:lnTo>
                    <a:lnTo>
                      <a:pt x="135" y="133"/>
                    </a:lnTo>
                    <a:lnTo>
                      <a:pt x="127" y="146"/>
                    </a:lnTo>
                    <a:lnTo>
                      <a:pt x="120" y="160"/>
                    </a:lnTo>
                    <a:lnTo>
                      <a:pt x="114" y="173"/>
                    </a:lnTo>
                    <a:lnTo>
                      <a:pt x="79" y="157"/>
                    </a:lnTo>
                    <a:close/>
                    <a:moveTo>
                      <a:pt x="159" y="45"/>
                    </a:moveTo>
                    <a:lnTo>
                      <a:pt x="172" y="34"/>
                    </a:lnTo>
                    <a:lnTo>
                      <a:pt x="187" y="24"/>
                    </a:lnTo>
                    <a:lnTo>
                      <a:pt x="201" y="15"/>
                    </a:lnTo>
                    <a:lnTo>
                      <a:pt x="217" y="9"/>
                    </a:lnTo>
                    <a:lnTo>
                      <a:pt x="232" y="4"/>
                    </a:lnTo>
                    <a:lnTo>
                      <a:pt x="248" y="1"/>
                    </a:lnTo>
                    <a:lnTo>
                      <a:pt x="257" y="0"/>
                    </a:lnTo>
                    <a:lnTo>
                      <a:pt x="265" y="0"/>
                    </a:lnTo>
                    <a:lnTo>
                      <a:pt x="274" y="1"/>
                    </a:lnTo>
                    <a:lnTo>
                      <a:pt x="282" y="2"/>
                    </a:lnTo>
                    <a:lnTo>
                      <a:pt x="276" y="39"/>
                    </a:lnTo>
                    <a:lnTo>
                      <a:pt x="264" y="38"/>
                    </a:lnTo>
                    <a:lnTo>
                      <a:pt x="252" y="38"/>
                    </a:lnTo>
                    <a:lnTo>
                      <a:pt x="240" y="41"/>
                    </a:lnTo>
                    <a:lnTo>
                      <a:pt x="228" y="45"/>
                    </a:lnTo>
                    <a:lnTo>
                      <a:pt x="217" y="50"/>
                    </a:lnTo>
                    <a:lnTo>
                      <a:pt x="205" y="57"/>
                    </a:lnTo>
                    <a:lnTo>
                      <a:pt x="194" y="65"/>
                    </a:lnTo>
                    <a:lnTo>
                      <a:pt x="184" y="73"/>
                    </a:lnTo>
                    <a:lnTo>
                      <a:pt x="159" y="45"/>
                    </a:lnTo>
                    <a:close/>
                    <a:moveTo>
                      <a:pt x="282" y="2"/>
                    </a:moveTo>
                    <a:lnTo>
                      <a:pt x="291" y="3"/>
                    </a:lnTo>
                    <a:lnTo>
                      <a:pt x="299" y="5"/>
                    </a:lnTo>
                    <a:lnTo>
                      <a:pt x="307" y="8"/>
                    </a:lnTo>
                    <a:lnTo>
                      <a:pt x="315" y="11"/>
                    </a:lnTo>
                    <a:lnTo>
                      <a:pt x="300" y="46"/>
                    </a:lnTo>
                    <a:lnTo>
                      <a:pt x="288" y="41"/>
                    </a:lnTo>
                    <a:lnTo>
                      <a:pt x="276" y="39"/>
                    </a:lnTo>
                    <a:lnTo>
                      <a:pt x="282" y="2"/>
                    </a:lnTo>
                    <a:close/>
                    <a:moveTo>
                      <a:pt x="300" y="46"/>
                    </a:moveTo>
                    <a:lnTo>
                      <a:pt x="299" y="45"/>
                    </a:lnTo>
                    <a:lnTo>
                      <a:pt x="300" y="46"/>
                    </a:lnTo>
                    <a:lnTo>
                      <a:pt x="308" y="29"/>
                    </a:lnTo>
                    <a:lnTo>
                      <a:pt x="300" y="46"/>
                    </a:lnTo>
                    <a:close/>
                    <a:moveTo>
                      <a:pt x="315" y="11"/>
                    </a:moveTo>
                    <a:lnTo>
                      <a:pt x="329" y="18"/>
                    </a:lnTo>
                    <a:lnTo>
                      <a:pt x="344" y="24"/>
                    </a:lnTo>
                    <a:lnTo>
                      <a:pt x="360" y="31"/>
                    </a:lnTo>
                    <a:lnTo>
                      <a:pt x="376" y="37"/>
                    </a:lnTo>
                    <a:lnTo>
                      <a:pt x="362" y="72"/>
                    </a:lnTo>
                    <a:lnTo>
                      <a:pt x="345" y="65"/>
                    </a:lnTo>
                    <a:lnTo>
                      <a:pt x="329" y="59"/>
                    </a:lnTo>
                    <a:lnTo>
                      <a:pt x="314" y="52"/>
                    </a:lnTo>
                    <a:lnTo>
                      <a:pt x="300" y="46"/>
                    </a:lnTo>
                    <a:lnTo>
                      <a:pt x="315" y="11"/>
                    </a:lnTo>
                    <a:close/>
                    <a:moveTo>
                      <a:pt x="376" y="37"/>
                    </a:moveTo>
                    <a:lnTo>
                      <a:pt x="433" y="61"/>
                    </a:lnTo>
                    <a:lnTo>
                      <a:pt x="492" y="86"/>
                    </a:lnTo>
                    <a:lnTo>
                      <a:pt x="522" y="101"/>
                    </a:lnTo>
                    <a:lnTo>
                      <a:pt x="551" y="115"/>
                    </a:lnTo>
                    <a:lnTo>
                      <a:pt x="580" y="130"/>
                    </a:lnTo>
                    <a:lnTo>
                      <a:pt x="607" y="145"/>
                    </a:lnTo>
                    <a:lnTo>
                      <a:pt x="631" y="161"/>
                    </a:lnTo>
                    <a:lnTo>
                      <a:pt x="654" y="177"/>
                    </a:lnTo>
                    <a:lnTo>
                      <a:pt x="663" y="185"/>
                    </a:lnTo>
                    <a:lnTo>
                      <a:pt x="673" y="194"/>
                    </a:lnTo>
                    <a:lnTo>
                      <a:pt x="682" y="202"/>
                    </a:lnTo>
                    <a:lnTo>
                      <a:pt x="689" y="210"/>
                    </a:lnTo>
                    <a:lnTo>
                      <a:pt x="696" y="218"/>
                    </a:lnTo>
                    <a:lnTo>
                      <a:pt x="701" y="226"/>
                    </a:lnTo>
                    <a:lnTo>
                      <a:pt x="706" y="236"/>
                    </a:lnTo>
                    <a:lnTo>
                      <a:pt x="710" y="244"/>
                    </a:lnTo>
                    <a:lnTo>
                      <a:pt x="712" y="252"/>
                    </a:lnTo>
                    <a:lnTo>
                      <a:pt x="713" y="260"/>
                    </a:lnTo>
                    <a:lnTo>
                      <a:pt x="712" y="270"/>
                    </a:lnTo>
                    <a:lnTo>
                      <a:pt x="710" y="278"/>
                    </a:lnTo>
                    <a:lnTo>
                      <a:pt x="674" y="268"/>
                    </a:lnTo>
                    <a:lnTo>
                      <a:pt x="675" y="261"/>
                    </a:lnTo>
                    <a:lnTo>
                      <a:pt x="675" y="256"/>
                    </a:lnTo>
                    <a:lnTo>
                      <a:pt x="674" y="250"/>
                    </a:lnTo>
                    <a:lnTo>
                      <a:pt x="671" y="244"/>
                    </a:lnTo>
                    <a:lnTo>
                      <a:pt x="667" y="238"/>
                    </a:lnTo>
                    <a:lnTo>
                      <a:pt x="662" y="232"/>
                    </a:lnTo>
                    <a:lnTo>
                      <a:pt x="657" y="225"/>
                    </a:lnTo>
                    <a:lnTo>
                      <a:pt x="651" y="219"/>
                    </a:lnTo>
                    <a:lnTo>
                      <a:pt x="636" y="207"/>
                    </a:lnTo>
                    <a:lnTo>
                      <a:pt x="617" y="194"/>
                    </a:lnTo>
                    <a:lnTo>
                      <a:pt x="596" y="180"/>
                    </a:lnTo>
                    <a:lnTo>
                      <a:pt x="573" y="168"/>
                    </a:lnTo>
                    <a:lnTo>
                      <a:pt x="548" y="154"/>
                    </a:lnTo>
                    <a:lnTo>
                      <a:pt x="522" y="142"/>
                    </a:lnTo>
                    <a:lnTo>
                      <a:pt x="496" y="129"/>
                    </a:lnTo>
                    <a:lnTo>
                      <a:pt x="468" y="116"/>
                    </a:lnTo>
                    <a:lnTo>
                      <a:pt x="413" y="94"/>
                    </a:lnTo>
                    <a:lnTo>
                      <a:pt x="362" y="72"/>
                    </a:lnTo>
                    <a:lnTo>
                      <a:pt x="376" y="37"/>
                    </a:lnTo>
                    <a:close/>
                    <a:moveTo>
                      <a:pt x="710" y="278"/>
                    </a:moveTo>
                    <a:lnTo>
                      <a:pt x="709" y="283"/>
                    </a:lnTo>
                    <a:lnTo>
                      <a:pt x="710" y="278"/>
                    </a:lnTo>
                    <a:lnTo>
                      <a:pt x="692" y="273"/>
                    </a:lnTo>
                    <a:lnTo>
                      <a:pt x="710" y="27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20" name="Freeform 2340">
                <a:extLst>
                  <a:ext uri="{FF2B5EF4-FFF2-40B4-BE49-F238E27FC236}">
                    <a16:creationId xmlns:a16="http://schemas.microsoft.com/office/drawing/2014/main" id="{FFEA1C52-F93F-4B24-A2C7-9A4242885C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3417"/>
                <a:ext cx="57" cy="27"/>
              </a:xfrm>
              <a:custGeom>
                <a:avLst/>
                <a:gdLst>
                  <a:gd name="T0" fmla="*/ 4 w 850"/>
                  <a:gd name="T1" fmla="*/ 1 h 401"/>
                  <a:gd name="T2" fmla="*/ 3 w 850"/>
                  <a:gd name="T3" fmla="*/ 1 h 401"/>
                  <a:gd name="T4" fmla="*/ 3 w 850"/>
                  <a:gd name="T5" fmla="*/ 1 h 401"/>
                  <a:gd name="T6" fmla="*/ 3 w 850"/>
                  <a:gd name="T7" fmla="*/ 1 h 401"/>
                  <a:gd name="T8" fmla="*/ 3 w 850"/>
                  <a:gd name="T9" fmla="*/ 1 h 401"/>
                  <a:gd name="T10" fmla="*/ 3 w 850"/>
                  <a:gd name="T11" fmla="*/ 1 h 401"/>
                  <a:gd name="T12" fmla="*/ 3 w 850"/>
                  <a:gd name="T13" fmla="*/ 1 h 401"/>
                  <a:gd name="T14" fmla="*/ 3 w 850"/>
                  <a:gd name="T15" fmla="*/ 1 h 401"/>
                  <a:gd name="T16" fmla="*/ 3 w 850"/>
                  <a:gd name="T17" fmla="*/ 2 h 401"/>
                  <a:gd name="T18" fmla="*/ 3 w 850"/>
                  <a:gd name="T19" fmla="*/ 2 h 401"/>
                  <a:gd name="T20" fmla="*/ 3 w 850"/>
                  <a:gd name="T21" fmla="*/ 2 h 401"/>
                  <a:gd name="T22" fmla="*/ 3 w 850"/>
                  <a:gd name="T23" fmla="*/ 2 h 401"/>
                  <a:gd name="T24" fmla="*/ 2 w 850"/>
                  <a:gd name="T25" fmla="*/ 2 h 401"/>
                  <a:gd name="T26" fmla="*/ 2 w 850"/>
                  <a:gd name="T27" fmla="*/ 2 h 401"/>
                  <a:gd name="T28" fmla="*/ 2 w 850"/>
                  <a:gd name="T29" fmla="*/ 2 h 401"/>
                  <a:gd name="T30" fmla="*/ 2 w 850"/>
                  <a:gd name="T31" fmla="*/ 2 h 401"/>
                  <a:gd name="T32" fmla="*/ 2 w 850"/>
                  <a:gd name="T33" fmla="*/ 2 h 401"/>
                  <a:gd name="T34" fmla="*/ 2 w 850"/>
                  <a:gd name="T35" fmla="*/ 2 h 401"/>
                  <a:gd name="T36" fmla="*/ 2 w 850"/>
                  <a:gd name="T37" fmla="*/ 2 h 401"/>
                  <a:gd name="T38" fmla="*/ 1 w 850"/>
                  <a:gd name="T39" fmla="*/ 2 h 401"/>
                  <a:gd name="T40" fmla="*/ 1 w 850"/>
                  <a:gd name="T41" fmla="*/ 2 h 401"/>
                  <a:gd name="T42" fmla="*/ 1 w 850"/>
                  <a:gd name="T43" fmla="*/ 2 h 401"/>
                  <a:gd name="T44" fmla="*/ 1 w 850"/>
                  <a:gd name="T45" fmla="*/ 2 h 401"/>
                  <a:gd name="T46" fmla="*/ 1 w 850"/>
                  <a:gd name="T47" fmla="*/ 2 h 401"/>
                  <a:gd name="T48" fmla="*/ 1 w 850"/>
                  <a:gd name="T49" fmla="*/ 2 h 401"/>
                  <a:gd name="T50" fmla="*/ 1 w 850"/>
                  <a:gd name="T51" fmla="*/ 1 h 401"/>
                  <a:gd name="T52" fmla="*/ 1 w 850"/>
                  <a:gd name="T53" fmla="*/ 1 h 401"/>
                  <a:gd name="T54" fmla="*/ 0 w 850"/>
                  <a:gd name="T55" fmla="*/ 1 h 401"/>
                  <a:gd name="T56" fmla="*/ 0 w 850"/>
                  <a:gd name="T57" fmla="*/ 1 h 401"/>
                  <a:gd name="T58" fmla="*/ 0 w 850"/>
                  <a:gd name="T59" fmla="*/ 1 h 401"/>
                  <a:gd name="T60" fmla="*/ 0 w 850"/>
                  <a:gd name="T61" fmla="*/ 1 h 401"/>
                  <a:gd name="T62" fmla="*/ 0 w 850"/>
                  <a:gd name="T63" fmla="*/ 1 h 401"/>
                  <a:gd name="T64" fmla="*/ 0 w 850"/>
                  <a:gd name="T65" fmla="*/ 1 h 401"/>
                  <a:gd name="T66" fmla="*/ 0 w 850"/>
                  <a:gd name="T67" fmla="*/ 1 h 401"/>
                  <a:gd name="T68" fmla="*/ 0 w 850"/>
                  <a:gd name="T69" fmla="*/ 0 h 401"/>
                  <a:gd name="T70" fmla="*/ 0 w 850"/>
                  <a:gd name="T71" fmla="*/ 0 h 401"/>
                  <a:gd name="T72" fmla="*/ 0 w 850"/>
                  <a:gd name="T73" fmla="*/ 0 h 401"/>
                  <a:gd name="T74" fmla="*/ 0 w 850"/>
                  <a:gd name="T75" fmla="*/ 0 h 401"/>
                  <a:gd name="T76" fmla="*/ 1 w 850"/>
                  <a:gd name="T77" fmla="*/ 0 h 401"/>
                  <a:gd name="T78" fmla="*/ 1 w 850"/>
                  <a:gd name="T79" fmla="*/ 0 h 401"/>
                  <a:gd name="T80" fmla="*/ 1 w 850"/>
                  <a:gd name="T81" fmla="*/ 0 h 401"/>
                  <a:gd name="T82" fmla="*/ 1 w 850"/>
                  <a:gd name="T83" fmla="*/ 0 h 401"/>
                  <a:gd name="T84" fmla="*/ 1 w 850"/>
                  <a:gd name="T85" fmla="*/ 0 h 401"/>
                  <a:gd name="T86" fmla="*/ 1 w 850"/>
                  <a:gd name="T87" fmla="*/ 0 h 401"/>
                  <a:gd name="T88" fmla="*/ 2 w 850"/>
                  <a:gd name="T89" fmla="*/ 0 h 401"/>
                  <a:gd name="T90" fmla="*/ 2 w 850"/>
                  <a:gd name="T91" fmla="*/ 0 h 401"/>
                  <a:gd name="T92" fmla="*/ 2 w 850"/>
                  <a:gd name="T93" fmla="*/ 0 h 401"/>
                  <a:gd name="T94" fmla="*/ 2 w 850"/>
                  <a:gd name="T95" fmla="*/ 0 h 401"/>
                  <a:gd name="T96" fmla="*/ 2 w 850"/>
                  <a:gd name="T97" fmla="*/ 0 h 401"/>
                  <a:gd name="T98" fmla="*/ 2 w 850"/>
                  <a:gd name="T99" fmla="*/ 0 h 401"/>
                  <a:gd name="T100" fmla="*/ 2 w 850"/>
                  <a:gd name="T101" fmla="*/ 0 h 401"/>
                  <a:gd name="T102" fmla="*/ 3 w 850"/>
                  <a:gd name="T103" fmla="*/ 0 h 401"/>
                  <a:gd name="T104" fmla="*/ 3 w 850"/>
                  <a:gd name="T105" fmla="*/ 0 h 401"/>
                  <a:gd name="T106" fmla="*/ 3 w 850"/>
                  <a:gd name="T107" fmla="*/ 0 h 401"/>
                  <a:gd name="T108" fmla="*/ 3 w 850"/>
                  <a:gd name="T109" fmla="*/ 1 h 401"/>
                  <a:gd name="T110" fmla="*/ 3 w 850"/>
                  <a:gd name="T111" fmla="*/ 1 h 401"/>
                  <a:gd name="T112" fmla="*/ 3 w 850"/>
                  <a:gd name="T113" fmla="*/ 1 h 401"/>
                  <a:gd name="T114" fmla="*/ 3 w 850"/>
                  <a:gd name="T115" fmla="*/ 1 h 401"/>
                  <a:gd name="T116" fmla="*/ 4 w 850"/>
                  <a:gd name="T117" fmla="*/ 1 h 401"/>
                  <a:gd name="T118" fmla="*/ 4 w 850"/>
                  <a:gd name="T119" fmla="*/ 1 h 401"/>
                  <a:gd name="T120" fmla="*/ 4 w 850"/>
                  <a:gd name="T121" fmla="*/ 1 h 40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850" h="401">
                    <a:moveTo>
                      <a:pt x="844" y="136"/>
                    </a:moveTo>
                    <a:lnTo>
                      <a:pt x="803" y="145"/>
                    </a:lnTo>
                    <a:lnTo>
                      <a:pt x="770" y="153"/>
                    </a:lnTo>
                    <a:lnTo>
                      <a:pt x="756" y="157"/>
                    </a:lnTo>
                    <a:lnTo>
                      <a:pt x="743" y="161"/>
                    </a:lnTo>
                    <a:lnTo>
                      <a:pt x="732" y="166"/>
                    </a:lnTo>
                    <a:lnTo>
                      <a:pt x="721" y="172"/>
                    </a:lnTo>
                    <a:lnTo>
                      <a:pt x="711" y="179"/>
                    </a:lnTo>
                    <a:lnTo>
                      <a:pt x="702" y="187"/>
                    </a:lnTo>
                    <a:lnTo>
                      <a:pt x="693" y="196"/>
                    </a:lnTo>
                    <a:lnTo>
                      <a:pt x="684" y="206"/>
                    </a:lnTo>
                    <a:lnTo>
                      <a:pt x="674" y="219"/>
                    </a:lnTo>
                    <a:lnTo>
                      <a:pt x="665" y="233"/>
                    </a:lnTo>
                    <a:lnTo>
                      <a:pt x="656" y="250"/>
                    </a:lnTo>
                    <a:lnTo>
                      <a:pt x="644" y="269"/>
                    </a:lnTo>
                    <a:lnTo>
                      <a:pt x="627" y="304"/>
                    </a:lnTo>
                    <a:lnTo>
                      <a:pt x="615" y="329"/>
                    </a:lnTo>
                    <a:lnTo>
                      <a:pt x="609" y="337"/>
                    </a:lnTo>
                    <a:lnTo>
                      <a:pt x="604" y="344"/>
                    </a:lnTo>
                    <a:lnTo>
                      <a:pt x="599" y="349"/>
                    </a:lnTo>
                    <a:lnTo>
                      <a:pt x="595" y="352"/>
                    </a:lnTo>
                    <a:lnTo>
                      <a:pt x="589" y="354"/>
                    </a:lnTo>
                    <a:lnTo>
                      <a:pt x="584" y="355"/>
                    </a:lnTo>
                    <a:lnTo>
                      <a:pt x="577" y="355"/>
                    </a:lnTo>
                    <a:lnTo>
                      <a:pt x="568" y="354"/>
                    </a:lnTo>
                    <a:lnTo>
                      <a:pt x="548" y="349"/>
                    </a:lnTo>
                    <a:lnTo>
                      <a:pt x="519" y="346"/>
                    </a:lnTo>
                    <a:lnTo>
                      <a:pt x="502" y="346"/>
                    </a:lnTo>
                    <a:lnTo>
                      <a:pt x="487" y="348"/>
                    </a:lnTo>
                    <a:lnTo>
                      <a:pt x="472" y="351"/>
                    </a:lnTo>
                    <a:lnTo>
                      <a:pt x="457" y="356"/>
                    </a:lnTo>
                    <a:lnTo>
                      <a:pt x="430" y="368"/>
                    </a:lnTo>
                    <a:lnTo>
                      <a:pt x="404" y="381"/>
                    </a:lnTo>
                    <a:lnTo>
                      <a:pt x="390" y="387"/>
                    </a:lnTo>
                    <a:lnTo>
                      <a:pt x="377" y="393"/>
                    </a:lnTo>
                    <a:lnTo>
                      <a:pt x="363" y="397"/>
                    </a:lnTo>
                    <a:lnTo>
                      <a:pt x="349" y="400"/>
                    </a:lnTo>
                    <a:lnTo>
                      <a:pt x="342" y="401"/>
                    </a:lnTo>
                    <a:lnTo>
                      <a:pt x="334" y="401"/>
                    </a:lnTo>
                    <a:lnTo>
                      <a:pt x="325" y="401"/>
                    </a:lnTo>
                    <a:lnTo>
                      <a:pt x="318" y="400"/>
                    </a:lnTo>
                    <a:lnTo>
                      <a:pt x="310" y="399"/>
                    </a:lnTo>
                    <a:lnTo>
                      <a:pt x="301" y="397"/>
                    </a:lnTo>
                    <a:lnTo>
                      <a:pt x="292" y="395"/>
                    </a:lnTo>
                    <a:lnTo>
                      <a:pt x="283" y="391"/>
                    </a:lnTo>
                    <a:lnTo>
                      <a:pt x="264" y="383"/>
                    </a:lnTo>
                    <a:lnTo>
                      <a:pt x="246" y="374"/>
                    </a:lnTo>
                    <a:lnTo>
                      <a:pt x="230" y="363"/>
                    </a:lnTo>
                    <a:lnTo>
                      <a:pt x="214" y="350"/>
                    </a:lnTo>
                    <a:lnTo>
                      <a:pt x="199" y="338"/>
                    </a:lnTo>
                    <a:lnTo>
                      <a:pt x="184" y="324"/>
                    </a:lnTo>
                    <a:lnTo>
                      <a:pt x="171" y="309"/>
                    </a:lnTo>
                    <a:lnTo>
                      <a:pt x="158" y="295"/>
                    </a:lnTo>
                    <a:lnTo>
                      <a:pt x="132" y="265"/>
                    </a:lnTo>
                    <a:lnTo>
                      <a:pt x="108" y="236"/>
                    </a:lnTo>
                    <a:lnTo>
                      <a:pt x="96" y="223"/>
                    </a:lnTo>
                    <a:lnTo>
                      <a:pt x="83" y="209"/>
                    </a:lnTo>
                    <a:lnTo>
                      <a:pt x="70" y="198"/>
                    </a:lnTo>
                    <a:lnTo>
                      <a:pt x="58" y="188"/>
                    </a:lnTo>
                    <a:lnTo>
                      <a:pt x="45" y="179"/>
                    </a:lnTo>
                    <a:lnTo>
                      <a:pt x="34" y="169"/>
                    </a:lnTo>
                    <a:lnTo>
                      <a:pt x="25" y="160"/>
                    </a:lnTo>
                    <a:lnTo>
                      <a:pt x="17" y="152"/>
                    </a:lnTo>
                    <a:lnTo>
                      <a:pt x="10" y="144"/>
                    </a:lnTo>
                    <a:lnTo>
                      <a:pt x="5" y="135"/>
                    </a:lnTo>
                    <a:lnTo>
                      <a:pt x="2" y="128"/>
                    </a:lnTo>
                    <a:lnTo>
                      <a:pt x="0" y="122"/>
                    </a:lnTo>
                    <a:lnTo>
                      <a:pt x="0" y="116"/>
                    </a:lnTo>
                    <a:lnTo>
                      <a:pt x="1" y="110"/>
                    </a:lnTo>
                    <a:lnTo>
                      <a:pt x="4" y="105"/>
                    </a:lnTo>
                    <a:lnTo>
                      <a:pt x="8" y="101"/>
                    </a:lnTo>
                    <a:lnTo>
                      <a:pt x="14" y="97"/>
                    </a:lnTo>
                    <a:lnTo>
                      <a:pt x="23" y="94"/>
                    </a:lnTo>
                    <a:lnTo>
                      <a:pt x="32" y="93"/>
                    </a:lnTo>
                    <a:lnTo>
                      <a:pt x="42" y="92"/>
                    </a:lnTo>
                    <a:lnTo>
                      <a:pt x="71" y="90"/>
                    </a:lnTo>
                    <a:lnTo>
                      <a:pt x="104" y="91"/>
                    </a:lnTo>
                    <a:lnTo>
                      <a:pt x="140" y="92"/>
                    </a:lnTo>
                    <a:lnTo>
                      <a:pt x="178" y="93"/>
                    </a:lnTo>
                    <a:lnTo>
                      <a:pt x="197" y="93"/>
                    </a:lnTo>
                    <a:lnTo>
                      <a:pt x="215" y="93"/>
                    </a:lnTo>
                    <a:lnTo>
                      <a:pt x="233" y="92"/>
                    </a:lnTo>
                    <a:lnTo>
                      <a:pt x="250" y="91"/>
                    </a:lnTo>
                    <a:lnTo>
                      <a:pt x="266" y="88"/>
                    </a:lnTo>
                    <a:lnTo>
                      <a:pt x="280" y="84"/>
                    </a:lnTo>
                    <a:lnTo>
                      <a:pt x="293" y="80"/>
                    </a:lnTo>
                    <a:lnTo>
                      <a:pt x="305" y="74"/>
                    </a:lnTo>
                    <a:lnTo>
                      <a:pt x="327" y="57"/>
                    </a:lnTo>
                    <a:lnTo>
                      <a:pt x="350" y="41"/>
                    </a:lnTo>
                    <a:lnTo>
                      <a:pt x="361" y="33"/>
                    </a:lnTo>
                    <a:lnTo>
                      <a:pt x="373" y="26"/>
                    </a:lnTo>
                    <a:lnTo>
                      <a:pt x="384" y="19"/>
                    </a:lnTo>
                    <a:lnTo>
                      <a:pt x="396" y="13"/>
                    </a:lnTo>
                    <a:lnTo>
                      <a:pt x="408" y="8"/>
                    </a:lnTo>
                    <a:lnTo>
                      <a:pt x="420" y="5"/>
                    </a:lnTo>
                    <a:lnTo>
                      <a:pt x="432" y="1"/>
                    </a:lnTo>
                    <a:lnTo>
                      <a:pt x="446" y="0"/>
                    </a:lnTo>
                    <a:lnTo>
                      <a:pt x="459" y="0"/>
                    </a:lnTo>
                    <a:lnTo>
                      <a:pt x="473" y="4"/>
                    </a:lnTo>
                    <a:lnTo>
                      <a:pt x="486" y="8"/>
                    </a:lnTo>
                    <a:lnTo>
                      <a:pt x="500" y="14"/>
                    </a:lnTo>
                    <a:lnTo>
                      <a:pt x="528" y="29"/>
                    </a:lnTo>
                    <a:lnTo>
                      <a:pt x="555" y="47"/>
                    </a:lnTo>
                    <a:lnTo>
                      <a:pt x="581" y="64"/>
                    </a:lnTo>
                    <a:lnTo>
                      <a:pt x="605" y="82"/>
                    </a:lnTo>
                    <a:lnTo>
                      <a:pt x="618" y="89"/>
                    </a:lnTo>
                    <a:lnTo>
                      <a:pt x="630" y="97"/>
                    </a:lnTo>
                    <a:lnTo>
                      <a:pt x="641" y="103"/>
                    </a:lnTo>
                    <a:lnTo>
                      <a:pt x="653" y="110"/>
                    </a:lnTo>
                    <a:lnTo>
                      <a:pt x="664" y="115"/>
                    </a:lnTo>
                    <a:lnTo>
                      <a:pt x="675" y="118"/>
                    </a:lnTo>
                    <a:lnTo>
                      <a:pt x="686" y="120"/>
                    </a:lnTo>
                    <a:lnTo>
                      <a:pt x="697" y="121"/>
                    </a:lnTo>
                    <a:lnTo>
                      <a:pt x="722" y="122"/>
                    </a:lnTo>
                    <a:lnTo>
                      <a:pt x="750" y="122"/>
                    </a:lnTo>
                    <a:lnTo>
                      <a:pt x="778" y="124"/>
                    </a:lnTo>
                    <a:lnTo>
                      <a:pt x="805" y="126"/>
                    </a:lnTo>
                    <a:lnTo>
                      <a:pt x="828" y="128"/>
                    </a:lnTo>
                    <a:lnTo>
                      <a:pt x="844" y="130"/>
                    </a:lnTo>
                    <a:lnTo>
                      <a:pt x="848" y="132"/>
                    </a:lnTo>
                    <a:lnTo>
                      <a:pt x="850" y="133"/>
                    </a:lnTo>
                    <a:lnTo>
                      <a:pt x="849" y="134"/>
                    </a:lnTo>
                    <a:lnTo>
                      <a:pt x="844" y="136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21" name="Freeform 2341">
                <a:extLst>
                  <a:ext uri="{FF2B5EF4-FFF2-40B4-BE49-F238E27FC236}">
                    <a16:creationId xmlns:a16="http://schemas.microsoft.com/office/drawing/2014/main" id="{09BA844B-6B74-4F6A-9800-A2683F5ACEC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50" y="3416"/>
                <a:ext cx="60" cy="29"/>
              </a:xfrm>
              <a:custGeom>
                <a:avLst/>
                <a:gdLst>
                  <a:gd name="T0" fmla="*/ 3 w 901"/>
                  <a:gd name="T1" fmla="*/ 1 h 439"/>
                  <a:gd name="T2" fmla="*/ 4 w 901"/>
                  <a:gd name="T3" fmla="*/ 1 h 439"/>
                  <a:gd name="T4" fmla="*/ 3 w 901"/>
                  <a:gd name="T5" fmla="*/ 1 h 439"/>
                  <a:gd name="T6" fmla="*/ 3 w 901"/>
                  <a:gd name="T7" fmla="*/ 1 h 439"/>
                  <a:gd name="T8" fmla="*/ 3 w 901"/>
                  <a:gd name="T9" fmla="*/ 1 h 439"/>
                  <a:gd name="T10" fmla="*/ 3 w 901"/>
                  <a:gd name="T11" fmla="*/ 1 h 439"/>
                  <a:gd name="T12" fmla="*/ 3 w 901"/>
                  <a:gd name="T13" fmla="*/ 1 h 439"/>
                  <a:gd name="T14" fmla="*/ 3 w 901"/>
                  <a:gd name="T15" fmla="*/ 2 h 439"/>
                  <a:gd name="T16" fmla="*/ 3 w 901"/>
                  <a:gd name="T17" fmla="*/ 1 h 439"/>
                  <a:gd name="T18" fmla="*/ 3 w 901"/>
                  <a:gd name="T19" fmla="*/ 2 h 439"/>
                  <a:gd name="T20" fmla="*/ 3 w 901"/>
                  <a:gd name="T21" fmla="*/ 2 h 439"/>
                  <a:gd name="T22" fmla="*/ 3 w 901"/>
                  <a:gd name="T23" fmla="*/ 2 h 439"/>
                  <a:gd name="T24" fmla="*/ 2 w 901"/>
                  <a:gd name="T25" fmla="*/ 2 h 439"/>
                  <a:gd name="T26" fmla="*/ 2 w 901"/>
                  <a:gd name="T27" fmla="*/ 2 h 439"/>
                  <a:gd name="T28" fmla="*/ 2 w 901"/>
                  <a:gd name="T29" fmla="*/ 2 h 439"/>
                  <a:gd name="T30" fmla="*/ 2 w 901"/>
                  <a:gd name="T31" fmla="*/ 2 h 439"/>
                  <a:gd name="T32" fmla="*/ 1 w 901"/>
                  <a:gd name="T33" fmla="*/ 2 h 439"/>
                  <a:gd name="T34" fmla="*/ 2 w 901"/>
                  <a:gd name="T35" fmla="*/ 2 h 439"/>
                  <a:gd name="T36" fmla="*/ 2 w 901"/>
                  <a:gd name="T37" fmla="*/ 2 h 439"/>
                  <a:gd name="T38" fmla="*/ 1 w 901"/>
                  <a:gd name="T39" fmla="*/ 2 h 439"/>
                  <a:gd name="T40" fmla="*/ 1 w 901"/>
                  <a:gd name="T41" fmla="*/ 2 h 439"/>
                  <a:gd name="T42" fmla="*/ 1 w 901"/>
                  <a:gd name="T43" fmla="*/ 1 h 439"/>
                  <a:gd name="T44" fmla="*/ 1 w 901"/>
                  <a:gd name="T45" fmla="*/ 2 h 439"/>
                  <a:gd name="T46" fmla="*/ 0 w 901"/>
                  <a:gd name="T47" fmla="*/ 1 h 439"/>
                  <a:gd name="T48" fmla="*/ 1 w 901"/>
                  <a:gd name="T49" fmla="*/ 1 h 439"/>
                  <a:gd name="T50" fmla="*/ 0 w 901"/>
                  <a:gd name="T51" fmla="*/ 1 h 439"/>
                  <a:gd name="T52" fmla="*/ 0 w 901"/>
                  <a:gd name="T53" fmla="*/ 1 h 439"/>
                  <a:gd name="T54" fmla="*/ 0 w 901"/>
                  <a:gd name="T55" fmla="*/ 1 h 439"/>
                  <a:gd name="T56" fmla="*/ 0 w 901"/>
                  <a:gd name="T57" fmla="*/ 1 h 439"/>
                  <a:gd name="T58" fmla="*/ 0 w 901"/>
                  <a:gd name="T59" fmla="*/ 1 h 439"/>
                  <a:gd name="T60" fmla="*/ 0 w 901"/>
                  <a:gd name="T61" fmla="*/ 1 h 439"/>
                  <a:gd name="T62" fmla="*/ 0 w 901"/>
                  <a:gd name="T63" fmla="*/ 0 h 439"/>
                  <a:gd name="T64" fmla="*/ 0 w 901"/>
                  <a:gd name="T65" fmla="*/ 0 h 439"/>
                  <a:gd name="T66" fmla="*/ 0 w 901"/>
                  <a:gd name="T67" fmla="*/ 0 h 439"/>
                  <a:gd name="T68" fmla="*/ 0 w 901"/>
                  <a:gd name="T69" fmla="*/ 1 h 439"/>
                  <a:gd name="T70" fmla="*/ 1 w 901"/>
                  <a:gd name="T71" fmla="*/ 0 h 439"/>
                  <a:gd name="T72" fmla="*/ 1 w 901"/>
                  <a:gd name="T73" fmla="*/ 0 h 439"/>
                  <a:gd name="T74" fmla="*/ 1 w 901"/>
                  <a:gd name="T75" fmla="*/ 1 h 439"/>
                  <a:gd name="T76" fmla="*/ 2 w 901"/>
                  <a:gd name="T77" fmla="*/ 0 h 439"/>
                  <a:gd name="T78" fmla="*/ 1 w 901"/>
                  <a:gd name="T79" fmla="*/ 0 h 439"/>
                  <a:gd name="T80" fmla="*/ 2 w 901"/>
                  <a:gd name="T81" fmla="*/ 0 h 439"/>
                  <a:gd name="T82" fmla="*/ 2 w 901"/>
                  <a:gd name="T83" fmla="*/ 0 h 439"/>
                  <a:gd name="T84" fmla="*/ 2 w 901"/>
                  <a:gd name="T85" fmla="*/ 0 h 439"/>
                  <a:gd name="T86" fmla="*/ 2 w 901"/>
                  <a:gd name="T87" fmla="*/ 0 h 439"/>
                  <a:gd name="T88" fmla="*/ 2 w 901"/>
                  <a:gd name="T89" fmla="*/ 0 h 439"/>
                  <a:gd name="T90" fmla="*/ 2 w 901"/>
                  <a:gd name="T91" fmla="*/ 0 h 439"/>
                  <a:gd name="T92" fmla="*/ 3 w 901"/>
                  <a:gd name="T93" fmla="*/ 0 h 439"/>
                  <a:gd name="T94" fmla="*/ 3 w 901"/>
                  <a:gd name="T95" fmla="*/ 1 h 439"/>
                  <a:gd name="T96" fmla="*/ 3 w 901"/>
                  <a:gd name="T97" fmla="*/ 0 h 439"/>
                  <a:gd name="T98" fmla="*/ 4 w 901"/>
                  <a:gd name="T99" fmla="*/ 1 h 439"/>
                  <a:gd name="T100" fmla="*/ 4 w 901"/>
                  <a:gd name="T101" fmla="*/ 1 h 439"/>
                  <a:gd name="T102" fmla="*/ 4 w 901"/>
                  <a:gd name="T103" fmla="*/ 1 h 439"/>
                  <a:gd name="T104" fmla="*/ 4 w 901"/>
                  <a:gd name="T105" fmla="*/ 1 h 439"/>
                  <a:gd name="T106" fmla="*/ 4 w 901"/>
                  <a:gd name="T107" fmla="*/ 1 h 439"/>
                  <a:gd name="T108" fmla="*/ 4 w 901"/>
                  <a:gd name="T109" fmla="*/ 1 h 439"/>
                  <a:gd name="T110" fmla="*/ 4 w 901"/>
                  <a:gd name="T111" fmla="*/ 1 h 439"/>
                  <a:gd name="T112" fmla="*/ 4 w 901"/>
                  <a:gd name="T113" fmla="*/ 1 h 439"/>
                  <a:gd name="T114" fmla="*/ 4 w 901"/>
                  <a:gd name="T115" fmla="*/ 1 h 43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901" h="439">
                    <a:moveTo>
                      <a:pt x="875" y="173"/>
                    </a:moveTo>
                    <a:lnTo>
                      <a:pt x="835" y="182"/>
                    </a:lnTo>
                    <a:lnTo>
                      <a:pt x="803" y="189"/>
                    </a:lnTo>
                    <a:lnTo>
                      <a:pt x="790" y="193"/>
                    </a:lnTo>
                    <a:lnTo>
                      <a:pt x="779" y="198"/>
                    </a:lnTo>
                    <a:lnTo>
                      <a:pt x="767" y="202"/>
                    </a:lnTo>
                    <a:lnTo>
                      <a:pt x="758" y="207"/>
                    </a:lnTo>
                    <a:lnTo>
                      <a:pt x="738" y="175"/>
                    </a:lnTo>
                    <a:lnTo>
                      <a:pt x="750" y="169"/>
                    </a:lnTo>
                    <a:lnTo>
                      <a:pt x="762" y="163"/>
                    </a:lnTo>
                    <a:lnTo>
                      <a:pt x="775" y="158"/>
                    </a:lnTo>
                    <a:lnTo>
                      <a:pt x="791" y="153"/>
                    </a:lnTo>
                    <a:lnTo>
                      <a:pt x="825" y="145"/>
                    </a:lnTo>
                    <a:lnTo>
                      <a:pt x="867" y="137"/>
                    </a:lnTo>
                    <a:lnTo>
                      <a:pt x="875" y="173"/>
                    </a:lnTo>
                    <a:close/>
                    <a:moveTo>
                      <a:pt x="758" y="207"/>
                    </a:moveTo>
                    <a:lnTo>
                      <a:pt x="750" y="213"/>
                    </a:lnTo>
                    <a:lnTo>
                      <a:pt x="740" y="220"/>
                    </a:lnTo>
                    <a:lnTo>
                      <a:pt x="733" y="228"/>
                    </a:lnTo>
                    <a:lnTo>
                      <a:pt x="725" y="239"/>
                    </a:lnTo>
                    <a:lnTo>
                      <a:pt x="717" y="250"/>
                    </a:lnTo>
                    <a:lnTo>
                      <a:pt x="708" y="263"/>
                    </a:lnTo>
                    <a:lnTo>
                      <a:pt x="698" y="279"/>
                    </a:lnTo>
                    <a:lnTo>
                      <a:pt x="688" y="297"/>
                    </a:lnTo>
                    <a:lnTo>
                      <a:pt x="655" y="279"/>
                    </a:lnTo>
                    <a:lnTo>
                      <a:pt x="666" y="259"/>
                    </a:lnTo>
                    <a:lnTo>
                      <a:pt x="678" y="242"/>
                    </a:lnTo>
                    <a:lnTo>
                      <a:pt x="687" y="226"/>
                    </a:lnTo>
                    <a:lnTo>
                      <a:pt x="697" y="213"/>
                    </a:lnTo>
                    <a:lnTo>
                      <a:pt x="706" y="201"/>
                    </a:lnTo>
                    <a:lnTo>
                      <a:pt x="717" y="191"/>
                    </a:lnTo>
                    <a:lnTo>
                      <a:pt x="727" y="182"/>
                    </a:lnTo>
                    <a:lnTo>
                      <a:pt x="738" y="175"/>
                    </a:lnTo>
                    <a:lnTo>
                      <a:pt x="758" y="207"/>
                    </a:lnTo>
                    <a:close/>
                    <a:moveTo>
                      <a:pt x="655" y="280"/>
                    </a:moveTo>
                    <a:lnTo>
                      <a:pt x="655" y="279"/>
                    </a:lnTo>
                    <a:lnTo>
                      <a:pt x="671" y="288"/>
                    </a:lnTo>
                    <a:lnTo>
                      <a:pt x="655" y="280"/>
                    </a:lnTo>
                    <a:close/>
                    <a:moveTo>
                      <a:pt x="689" y="296"/>
                    </a:moveTo>
                    <a:lnTo>
                      <a:pt x="684" y="306"/>
                    </a:lnTo>
                    <a:lnTo>
                      <a:pt x="680" y="314"/>
                    </a:lnTo>
                    <a:lnTo>
                      <a:pt x="646" y="297"/>
                    </a:lnTo>
                    <a:lnTo>
                      <a:pt x="651" y="289"/>
                    </a:lnTo>
                    <a:lnTo>
                      <a:pt x="655" y="280"/>
                    </a:lnTo>
                    <a:lnTo>
                      <a:pt x="689" y="296"/>
                    </a:lnTo>
                    <a:close/>
                    <a:moveTo>
                      <a:pt x="646" y="297"/>
                    </a:moveTo>
                    <a:lnTo>
                      <a:pt x="662" y="264"/>
                    </a:lnTo>
                    <a:lnTo>
                      <a:pt x="646" y="297"/>
                    </a:lnTo>
                    <a:lnTo>
                      <a:pt x="663" y="306"/>
                    </a:lnTo>
                    <a:lnTo>
                      <a:pt x="646" y="297"/>
                    </a:lnTo>
                    <a:close/>
                    <a:moveTo>
                      <a:pt x="680" y="314"/>
                    </a:moveTo>
                    <a:lnTo>
                      <a:pt x="665" y="342"/>
                    </a:lnTo>
                    <a:lnTo>
                      <a:pt x="654" y="362"/>
                    </a:lnTo>
                    <a:lnTo>
                      <a:pt x="649" y="370"/>
                    </a:lnTo>
                    <a:lnTo>
                      <a:pt x="645" y="377"/>
                    </a:lnTo>
                    <a:lnTo>
                      <a:pt x="639" y="382"/>
                    </a:lnTo>
                    <a:lnTo>
                      <a:pt x="633" y="386"/>
                    </a:lnTo>
                    <a:lnTo>
                      <a:pt x="614" y="354"/>
                    </a:lnTo>
                    <a:lnTo>
                      <a:pt x="619" y="349"/>
                    </a:lnTo>
                    <a:lnTo>
                      <a:pt x="625" y="338"/>
                    </a:lnTo>
                    <a:lnTo>
                      <a:pt x="634" y="321"/>
                    </a:lnTo>
                    <a:lnTo>
                      <a:pt x="646" y="297"/>
                    </a:lnTo>
                    <a:lnTo>
                      <a:pt x="680" y="314"/>
                    </a:lnTo>
                    <a:close/>
                    <a:moveTo>
                      <a:pt x="633" y="386"/>
                    </a:moveTo>
                    <a:lnTo>
                      <a:pt x="628" y="389"/>
                    </a:lnTo>
                    <a:lnTo>
                      <a:pt x="623" y="391"/>
                    </a:lnTo>
                    <a:lnTo>
                      <a:pt x="617" y="392"/>
                    </a:lnTo>
                    <a:lnTo>
                      <a:pt x="612" y="392"/>
                    </a:lnTo>
                    <a:lnTo>
                      <a:pt x="599" y="391"/>
                    </a:lnTo>
                    <a:lnTo>
                      <a:pt x="584" y="389"/>
                    </a:lnTo>
                    <a:lnTo>
                      <a:pt x="590" y="352"/>
                    </a:lnTo>
                    <a:lnTo>
                      <a:pt x="599" y="354"/>
                    </a:lnTo>
                    <a:lnTo>
                      <a:pt x="606" y="355"/>
                    </a:lnTo>
                    <a:lnTo>
                      <a:pt x="611" y="355"/>
                    </a:lnTo>
                    <a:lnTo>
                      <a:pt x="614" y="354"/>
                    </a:lnTo>
                    <a:lnTo>
                      <a:pt x="633" y="386"/>
                    </a:lnTo>
                    <a:close/>
                    <a:moveTo>
                      <a:pt x="584" y="389"/>
                    </a:moveTo>
                    <a:lnTo>
                      <a:pt x="577" y="388"/>
                    </a:lnTo>
                    <a:lnTo>
                      <a:pt x="568" y="387"/>
                    </a:lnTo>
                    <a:lnTo>
                      <a:pt x="557" y="386"/>
                    </a:lnTo>
                    <a:lnTo>
                      <a:pt x="545" y="384"/>
                    </a:lnTo>
                    <a:lnTo>
                      <a:pt x="548" y="347"/>
                    </a:lnTo>
                    <a:lnTo>
                      <a:pt x="559" y="348"/>
                    </a:lnTo>
                    <a:lnTo>
                      <a:pt x="571" y="349"/>
                    </a:lnTo>
                    <a:lnTo>
                      <a:pt x="581" y="351"/>
                    </a:lnTo>
                    <a:lnTo>
                      <a:pt x="590" y="352"/>
                    </a:lnTo>
                    <a:lnTo>
                      <a:pt x="584" y="389"/>
                    </a:lnTo>
                    <a:close/>
                    <a:moveTo>
                      <a:pt x="548" y="347"/>
                    </a:moveTo>
                    <a:lnTo>
                      <a:pt x="550" y="347"/>
                    </a:lnTo>
                    <a:lnTo>
                      <a:pt x="548" y="347"/>
                    </a:lnTo>
                    <a:lnTo>
                      <a:pt x="546" y="365"/>
                    </a:lnTo>
                    <a:lnTo>
                      <a:pt x="548" y="347"/>
                    </a:lnTo>
                    <a:close/>
                    <a:moveTo>
                      <a:pt x="545" y="384"/>
                    </a:moveTo>
                    <a:lnTo>
                      <a:pt x="531" y="384"/>
                    </a:lnTo>
                    <a:lnTo>
                      <a:pt x="519" y="385"/>
                    </a:lnTo>
                    <a:lnTo>
                      <a:pt x="508" y="388"/>
                    </a:lnTo>
                    <a:lnTo>
                      <a:pt x="496" y="391"/>
                    </a:lnTo>
                    <a:lnTo>
                      <a:pt x="474" y="399"/>
                    </a:lnTo>
                    <a:lnTo>
                      <a:pt x="453" y="411"/>
                    </a:lnTo>
                    <a:lnTo>
                      <a:pt x="436" y="377"/>
                    </a:lnTo>
                    <a:lnTo>
                      <a:pt x="448" y="370"/>
                    </a:lnTo>
                    <a:lnTo>
                      <a:pt x="461" y="364"/>
                    </a:lnTo>
                    <a:lnTo>
                      <a:pt x="474" y="359"/>
                    </a:lnTo>
                    <a:lnTo>
                      <a:pt x="487" y="354"/>
                    </a:lnTo>
                    <a:lnTo>
                      <a:pt x="502" y="350"/>
                    </a:lnTo>
                    <a:lnTo>
                      <a:pt x="516" y="348"/>
                    </a:lnTo>
                    <a:lnTo>
                      <a:pt x="531" y="346"/>
                    </a:lnTo>
                    <a:lnTo>
                      <a:pt x="548" y="347"/>
                    </a:lnTo>
                    <a:lnTo>
                      <a:pt x="545" y="384"/>
                    </a:lnTo>
                    <a:close/>
                    <a:moveTo>
                      <a:pt x="453" y="411"/>
                    </a:moveTo>
                    <a:lnTo>
                      <a:pt x="437" y="418"/>
                    </a:lnTo>
                    <a:lnTo>
                      <a:pt x="420" y="426"/>
                    </a:lnTo>
                    <a:lnTo>
                      <a:pt x="403" y="432"/>
                    </a:lnTo>
                    <a:lnTo>
                      <a:pt x="385" y="436"/>
                    </a:lnTo>
                    <a:lnTo>
                      <a:pt x="376" y="438"/>
                    </a:lnTo>
                    <a:lnTo>
                      <a:pt x="367" y="439"/>
                    </a:lnTo>
                    <a:lnTo>
                      <a:pt x="358" y="439"/>
                    </a:lnTo>
                    <a:lnTo>
                      <a:pt x="347" y="438"/>
                    </a:lnTo>
                    <a:lnTo>
                      <a:pt x="337" y="437"/>
                    </a:lnTo>
                    <a:lnTo>
                      <a:pt x="326" y="435"/>
                    </a:lnTo>
                    <a:lnTo>
                      <a:pt x="314" y="431"/>
                    </a:lnTo>
                    <a:lnTo>
                      <a:pt x="303" y="427"/>
                    </a:lnTo>
                    <a:lnTo>
                      <a:pt x="317" y="392"/>
                    </a:lnTo>
                    <a:lnTo>
                      <a:pt x="326" y="396"/>
                    </a:lnTo>
                    <a:lnTo>
                      <a:pt x="335" y="398"/>
                    </a:lnTo>
                    <a:lnTo>
                      <a:pt x="343" y="400"/>
                    </a:lnTo>
                    <a:lnTo>
                      <a:pt x="351" y="400"/>
                    </a:lnTo>
                    <a:lnTo>
                      <a:pt x="359" y="401"/>
                    </a:lnTo>
                    <a:lnTo>
                      <a:pt x="367" y="401"/>
                    </a:lnTo>
                    <a:lnTo>
                      <a:pt x="374" y="400"/>
                    </a:lnTo>
                    <a:lnTo>
                      <a:pt x="381" y="398"/>
                    </a:lnTo>
                    <a:lnTo>
                      <a:pt x="396" y="395"/>
                    </a:lnTo>
                    <a:lnTo>
                      <a:pt x="409" y="389"/>
                    </a:lnTo>
                    <a:lnTo>
                      <a:pt x="422" y="383"/>
                    </a:lnTo>
                    <a:lnTo>
                      <a:pt x="436" y="377"/>
                    </a:lnTo>
                    <a:lnTo>
                      <a:pt x="453" y="411"/>
                    </a:lnTo>
                    <a:close/>
                    <a:moveTo>
                      <a:pt x="316" y="392"/>
                    </a:moveTo>
                    <a:lnTo>
                      <a:pt x="317" y="392"/>
                    </a:lnTo>
                    <a:lnTo>
                      <a:pt x="310" y="410"/>
                    </a:lnTo>
                    <a:lnTo>
                      <a:pt x="316" y="392"/>
                    </a:lnTo>
                    <a:close/>
                    <a:moveTo>
                      <a:pt x="303" y="427"/>
                    </a:moveTo>
                    <a:lnTo>
                      <a:pt x="291" y="423"/>
                    </a:lnTo>
                    <a:lnTo>
                      <a:pt x="278" y="417"/>
                    </a:lnTo>
                    <a:lnTo>
                      <a:pt x="267" y="411"/>
                    </a:lnTo>
                    <a:lnTo>
                      <a:pt x="256" y="404"/>
                    </a:lnTo>
                    <a:lnTo>
                      <a:pt x="245" y="396"/>
                    </a:lnTo>
                    <a:lnTo>
                      <a:pt x="234" y="389"/>
                    </a:lnTo>
                    <a:lnTo>
                      <a:pt x="225" y="381"/>
                    </a:lnTo>
                    <a:lnTo>
                      <a:pt x="214" y="373"/>
                    </a:lnTo>
                    <a:lnTo>
                      <a:pt x="196" y="354"/>
                    </a:lnTo>
                    <a:lnTo>
                      <a:pt x="178" y="335"/>
                    </a:lnTo>
                    <a:lnTo>
                      <a:pt x="162" y="316"/>
                    </a:lnTo>
                    <a:lnTo>
                      <a:pt x="145" y="296"/>
                    </a:lnTo>
                    <a:lnTo>
                      <a:pt x="174" y="273"/>
                    </a:lnTo>
                    <a:lnTo>
                      <a:pt x="190" y="290"/>
                    </a:lnTo>
                    <a:lnTo>
                      <a:pt x="205" y="309"/>
                    </a:lnTo>
                    <a:lnTo>
                      <a:pt x="221" y="325"/>
                    </a:lnTo>
                    <a:lnTo>
                      <a:pt x="238" y="343"/>
                    </a:lnTo>
                    <a:lnTo>
                      <a:pt x="256" y="357"/>
                    </a:lnTo>
                    <a:lnTo>
                      <a:pt x="274" y="371"/>
                    </a:lnTo>
                    <a:lnTo>
                      <a:pt x="284" y="378"/>
                    </a:lnTo>
                    <a:lnTo>
                      <a:pt x="295" y="383"/>
                    </a:lnTo>
                    <a:lnTo>
                      <a:pt x="305" y="388"/>
                    </a:lnTo>
                    <a:lnTo>
                      <a:pt x="316" y="392"/>
                    </a:lnTo>
                    <a:lnTo>
                      <a:pt x="303" y="427"/>
                    </a:lnTo>
                    <a:close/>
                    <a:moveTo>
                      <a:pt x="145" y="296"/>
                    </a:moveTo>
                    <a:lnTo>
                      <a:pt x="127" y="276"/>
                    </a:lnTo>
                    <a:lnTo>
                      <a:pt x="109" y="255"/>
                    </a:lnTo>
                    <a:lnTo>
                      <a:pt x="100" y="246"/>
                    </a:lnTo>
                    <a:lnTo>
                      <a:pt x="92" y="237"/>
                    </a:lnTo>
                    <a:lnTo>
                      <a:pt x="83" y="229"/>
                    </a:lnTo>
                    <a:lnTo>
                      <a:pt x="73" y="222"/>
                    </a:lnTo>
                    <a:lnTo>
                      <a:pt x="95" y="191"/>
                    </a:lnTo>
                    <a:lnTo>
                      <a:pt x="106" y="200"/>
                    </a:lnTo>
                    <a:lnTo>
                      <a:pt x="117" y="209"/>
                    </a:lnTo>
                    <a:lnTo>
                      <a:pt x="126" y="218"/>
                    </a:lnTo>
                    <a:lnTo>
                      <a:pt x="136" y="228"/>
                    </a:lnTo>
                    <a:lnTo>
                      <a:pt x="155" y="250"/>
                    </a:lnTo>
                    <a:lnTo>
                      <a:pt x="174" y="273"/>
                    </a:lnTo>
                    <a:lnTo>
                      <a:pt x="145" y="296"/>
                    </a:lnTo>
                    <a:close/>
                    <a:moveTo>
                      <a:pt x="73" y="222"/>
                    </a:moveTo>
                    <a:lnTo>
                      <a:pt x="53" y="206"/>
                    </a:lnTo>
                    <a:lnTo>
                      <a:pt x="37" y="191"/>
                    </a:lnTo>
                    <a:lnTo>
                      <a:pt x="30" y="183"/>
                    </a:lnTo>
                    <a:lnTo>
                      <a:pt x="24" y="176"/>
                    </a:lnTo>
                    <a:lnTo>
                      <a:pt x="20" y="170"/>
                    </a:lnTo>
                    <a:lnTo>
                      <a:pt x="16" y="163"/>
                    </a:lnTo>
                    <a:lnTo>
                      <a:pt x="49" y="145"/>
                    </a:lnTo>
                    <a:lnTo>
                      <a:pt x="55" y="155"/>
                    </a:lnTo>
                    <a:lnTo>
                      <a:pt x="65" y="167"/>
                    </a:lnTo>
                    <a:lnTo>
                      <a:pt x="79" y="178"/>
                    </a:lnTo>
                    <a:lnTo>
                      <a:pt x="95" y="191"/>
                    </a:lnTo>
                    <a:lnTo>
                      <a:pt x="73" y="222"/>
                    </a:lnTo>
                    <a:close/>
                    <a:moveTo>
                      <a:pt x="16" y="163"/>
                    </a:moveTo>
                    <a:lnTo>
                      <a:pt x="37" y="204"/>
                    </a:lnTo>
                    <a:lnTo>
                      <a:pt x="16" y="163"/>
                    </a:lnTo>
                    <a:lnTo>
                      <a:pt x="32" y="154"/>
                    </a:lnTo>
                    <a:lnTo>
                      <a:pt x="16" y="163"/>
                    </a:lnTo>
                    <a:close/>
                    <a:moveTo>
                      <a:pt x="16" y="163"/>
                    </a:moveTo>
                    <a:lnTo>
                      <a:pt x="12" y="154"/>
                    </a:lnTo>
                    <a:lnTo>
                      <a:pt x="10" y="146"/>
                    </a:lnTo>
                    <a:lnTo>
                      <a:pt x="7" y="139"/>
                    </a:lnTo>
                    <a:lnTo>
                      <a:pt x="9" y="131"/>
                    </a:lnTo>
                    <a:lnTo>
                      <a:pt x="46" y="136"/>
                    </a:lnTo>
                    <a:lnTo>
                      <a:pt x="46" y="140"/>
                    </a:lnTo>
                    <a:lnTo>
                      <a:pt x="49" y="145"/>
                    </a:lnTo>
                    <a:lnTo>
                      <a:pt x="16" y="163"/>
                    </a:lnTo>
                    <a:close/>
                    <a:moveTo>
                      <a:pt x="9" y="131"/>
                    </a:moveTo>
                    <a:lnTo>
                      <a:pt x="11" y="122"/>
                    </a:lnTo>
                    <a:lnTo>
                      <a:pt x="14" y="115"/>
                    </a:lnTo>
                    <a:lnTo>
                      <a:pt x="20" y="109"/>
                    </a:lnTo>
                    <a:lnTo>
                      <a:pt x="27" y="103"/>
                    </a:lnTo>
                    <a:lnTo>
                      <a:pt x="48" y="135"/>
                    </a:lnTo>
                    <a:lnTo>
                      <a:pt x="46" y="136"/>
                    </a:lnTo>
                    <a:lnTo>
                      <a:pt x="9" y="131"/>
                    </a:lnTo>
                    <a:close/>
                    <a:moveTo>
                      <a:pt x="27" y="103"/>
                    </a:moveTo>
                    <a:lnTo>
                      <a:pt x="0" y="120"/>
                    </a:lnTo>
                    <a:lnTo>
                      <a:pt x="27" y="103"/>
                    </a:lnTo>
                    <a:lnTo>
                      <a:pt x="37" y="118"/>
                    </a:lnTo>
                    <a:lnTo>
                      <a:pt x="27" y="103"/>
                    </a:lnTo>
                    <a:close/>
                    <a:moveTo>
                      <a:pt x="27" y="103"/>
                    </a:moveTo>
                    <a:lnTo>
                      <a:pt x="35" y="99"/>
                    </a:lnTo>
                    <a:lnTo>
                      <a:pt x="45" y="96"/>
                    </a:lnTo>
                    <a:lnTo>
                      <a:pt x="56" y="93"/>
                    </a:lnTo>
                    <a:lnTo>
                      <a:pt x="68" y="91"/>
                    </a:lnTo>
                    <a:lnTo>
                      <a:pt x="70" y="130"/>
                    </a:lnTo>
                    <a:lnTo>
                      <a:pt x="63" y="130"/>
                    </a:lnTo>
                    <a:lnTo>
                      <a:pt x="56" y="132"/>
                    </a:lnTo>
                    <a:lnTo>
                      <a:pt x="51" y="133"/>
                    </a:lnTo>
                    <a:lnTo>
                      <a:pt x="48" y="135"/>
                    </a:lnTo>
                    <a:lnTo>
                      <a:pt x="27" y="103"/>
                    </a:lnTo>
                    <a:close/>
                    <a:moveTo>
                      <a:pt x="71" y="130"/>
                    </a:moveTo>
                    <a:lnTo>
                      <a:pt x="70" y="130"/>
                    </a:lnTo>
                    <a:lnTo>
                      <a:pt x="69" y="111"/>
                    </a:lnTo>
                    <a:lnTo>
                      <a:pt x="71" y="130"/>
                    </a:lnTo>
                    <a:close/>
                    <a:moveTo>
                      <a:pt x="67" y="91"/>
                    </a:moveTo>
                    <a:lnTo>
                      <a:pt x="87" y="90"/>
                    </a:lnTo>
                    <a:lnTo>
                      <a:pt x="108" y="90"/>
                    </a:lnTo>
                    <a:lnTo>
                      <a:pt x="132" y="90"/>
                    </a:lnTo>
                    <a:lnTo>
                      <a:pt x="157" y="91"/>
                    </a:lnTo>
                    <a:lnTo>
                      <a:pt x="156" y="130"/>
                    </a:lnTo>
                    <a:lnTo>
                      <a:pt x="131" y="129"/>
                    </a:lnTo>
                    <a:lnTo>
                      <a:pt x="109" y="128"/>
                    </a:lnTo>
                    <a:lnTo>
                      <a:pt x="89" y="129"/>
                    </a:lnTo>
                    <a:lnTo>
                      <a:pt x="71" y="130"/>
                    </a:lnTo>
                    <a:lnTo>
                      <a:pt x="67" y="91"/>
                    </a:lnTo>
                    <a:close/>
                    <a:moveTo>
                      <a:pt x="157" y="91"/>
                    </a:moveTo>
                    <a:lnTo>
                      <a:pt x="180" y="93"/>
                    </a:lnTo>
                    <a:lnTo>
                      <a:pt x="204" y="94"/>
                    </a:lnTo>
                    <a:lnTo>
                      <a:pt x="228" y="94"/>
                    </a:lnTo>
                    <a:lnTo>
                      <a:pt x="250" y="93"/>
                    </a:lnTo>
                    <a:lnTo>
                      <a:pt x="272" y="91"/>
                    </a:lnTo>
                    <a:lnTo>
                      <a:pt x="292" y="88"/>
                    </a:lnTo>
                    <a:lnTo>
                      <a:pt x="300" y="86"/>
                    </a:lnTo>
                    <a:lnTo>
                      <a:pt x="308" y="83"/>
                    </a:lnTo>
                    <a:lnTo>
                      <a:pt x="315" y="80"/>
                    </a:lnTo>
                    <a:lnTo>
                      <a:pt x="321" y="76"/>
                    </a:lnTo>
                    <a:lnTo>
                      <a:pt x="342" y="108"/>
                    </a:lnTo>
                    <a:lnTo>
                      <a:pt x="334" y="113"/>
                    </a:lnTo>
                    <a:lnTo>
                      <a:pt x="326" y="117"/>
                    </a:lnTo>
                    <a:lnTo>
                      <a:pt x="315" y="120"/>
                    </a:lnTo>
                    <a:lnTo>
                      <a:pt x="305" y="123"/>
                    </a:lnTo>
                    <a:lnTo>
                      <a:pt x="282" y="128"/>
                    </a:lnTo>
                    <a:lnTo>
                      <a:pt x="259" y="131"/>
                    </a:lnTo>
                    <a:lnTo>
                      <a:pt x="233" y="132"/>
                    </a:lnTo>
                    <a:lnTo>
                      <a:pt x="207" y="132"/>
                    </a:lnTo>
                    <a:lnTo>
                      <a:pt x="181" y="131"/>
                    </a:lnTo>
                    <a:lnTo>
                      <a:pt x="156" y="130"/>
                    </a:lnTo>
                    <a:lnTo>
                      <a:pt x="157" y="91"/>
                    </a:lnTo>
                    <a:close/>
                    <a:moveTo>
                      <a:pt x="343" y="108"/>
                    </a:moveTo>
                    <a:lnTo>
                      <a:pt x="342" y="108"/>
                    </a:lnTo>
                    <a:lnTo>
                      <a:pt x="332" y="93"/>
                    </a:lnTo>
                    <a:lnTo>
                      <a:pt x="343" y="108"/>
                    </a:lnTo>
                    <a:close/>
                    <a:moveTo>
                      <a:pt x="321" y="76"/>
                    </a:moveTo>
                    <a:lnTo>
                      <a:pt x="334" y="68"/>
                    </a:lnTo>
                    <a:lnTo>
                      <a:pt x="346" y="59"/>
                    </a:lnTo>
                    <a:lnTo>
                      <a:pt x="368" y="89"/>
                    </a:lnTo>
                    <a:lnTo>
                      <a:pt x="354" y="99"/>
                    </a:lnTo>
                    <a:lnTo>
                      <a:pt x="343" y="108"/>
                    </a:lnTo>
                    <a:lnTo>
                      <a:pt x="321" y="76"/>
                    </a:lnTo>
                    <a:close/>
                    <a:moveTo>
                      <a:pt x="346" y="59"/>
                    </a:moveTo>
                    <a:lnTo>
                      <a:pt x="367" y="44"/>
                    </a:lnTo>
                    <a:lnTo>
                      <a:pt x="388" y="30"/>
                    </a:lnTo>
                    <a:lnTo>
                      <a:pt x="399" y="23"/>
                    </a:lnTo>
                    <a:lnTo>
                      <a:pt x="410" y="17"/>
                    </a:lnTo>
                    <a:lnTo>
                      <a:pt x="421" y="11"/>
                    </a:lnTo>
                    <a:lnTo>
                      <a:pt x="433" y="7"/>
                    </a:lnTo>
                    <a:lnTo>
                      <a:pt x="445" y="4"/>
                    </a:lnTo>
                    <a:lnTo>
                      <a:pt x="457" y="1"/>
                    </a:lnTo>
                    <a:lnTo>
                      <a:pt x="470" y="0"/>
                    </a:lnTo>
                    <a:lnTo>
                      <a:pt x="482" y="0"/>
                    </a:lnTo>
                    <a:lnTo>
                      <a:pt x="495" y="2"/>
                    </a:lnTo>
                    <a:lnTo>
                      <a:pt x="509" y="5"/>
                    </a:lnTo>
                    <a:lnTo>
                      <a:pt x="522" y="9"/>
                    </a:lnTo>
                    <a:lnTo>
                      <a:pt x="537" y="16"/>
                    </a:lnTo>
                    <a:lnTo>
                      <a:pt x="519" y="49"/>
                    </a:lnTo>
                    <a:lnTo>
                      <a:pt x="509" y="45"/>
                    </a:lnTo>
                    <a:lnTo>
                      <a:pt x="499" y="41"/>
                    </a:lnTo>
                    <a:lnTo>
                      <a:pt x="488" y="39"/>
                    </a:lnTo>
                    <a:lnTo>
                      <a:pt x="478" y="39"/>
                    </a:lnTo>
                    <a:lnTo>
                      <a:pt x="469" y="39"/>
                    </a:lnTo>
                    <a:lnTo>
                      <a:pt x="458" y="40"/>
                    </a:lnTo>
                    <a:lnTo>
                      <a:pt x="449" y="42"/>
                    </a:lnTo>
                    <a:lnTo>
                      <a:pt x="440" y="45"/>
                    </a:lnTo>
                    <a:lnTo>
                      <a:pt x="431" y="49"/>
                    </a:lnTo>
                    <a:lnTo>
                      <a:pt x="421" y="54"/>
                    </a:lnTo>
                    <a:lnTo>
                      <a:pt x="412" y="60"/>
                    </a:lnTo>
                    <a:lnTo>
                      <a:pt x="403" y="65"/>
                    </a:lnTo>
                    <a:lnTo>
                      <a:pt x="385" y="77"/>
                    </a:lnTo>
                    <a:lnTo>
                      <a:pt x="368" y="89"/>
                    </a:lnTo>
                    <a:lnTo>
                      <a:pt x="346" y="59"/>
                    </a:lnTo>
                    <a:close/>
                    <a:moveTo>
                      <a:pt x="519" y="49"/>
                    </a:moveTo>
                    <a:lnTo>
                      <a:pt x="527" y="33"/>
                    </a:lnTo>
                    <a:lnTo>
                      <a:pt x="519" y="49"/>
                    </a:lnTo>
                    <a:close/>
                    <a:moveTo>
                      <a:pt x="537" y="16"/>
                    </a:moveTo>
                    <a:lnTo>
                      <a:pt x="558" y="28"/>
                    </a:lnTo>
                    <a:lnTo>
                      <a:pt x="579" y="41"/>
                    </a:lnTo>
                    <a:lnTo>
                      <a:pt x="599" y="54"/>
                    </a:lnTo>
                    <a:lnTo>
                      <a:pt x="620" y="69"/>
                    </a:lnTo>
                    <a:lnTo>
                      <a:pt x="598" y="100"/>
                    </a:lnTo>
                    <a:lnTo>
                      <a:pt x="579" y="86"/>
                    </a:lnTo>
                    <a:lnTo>
                      <a:pt x="559" y="73"/>
                    </a:lnTo>
                    <a:lnTo>
                      <a:pt x="540" y="61"/>
                    </a:lnTo>
                    <a:lnTo>
                      <a:pt x="519" y="49"/>
                    </a:lnTo>
                    <a:lnTo>
                      <a:pt x="537" y="16"/>
                    </a:lnTo>
                    <a:close/>
                    <a:moveTo>
                      <a:pt x="620" y="69"/>
                    </a:moveTo>
                    <a:lnTo>
                      <a:pt x="649" y="88"/>
                    </a:lnTo>
                    <a:lnTo>
                      <a:pt x="676" y="105"/>
                    </a:lnTo>
                    <a:lnTo>
                      <a:pt x="689" y="112"/>
                    </a:lnTo>
                    <a:lnTo>
                      <a:pt x="701" y="117"/>
                    </a:lnTo>
                    <a:lnTo>
                      <a:pt x="713" y="120"/>
                    </a:lnTo>
                    <a:lnTo>
                      <a:pt x="724" y="121"/>
                    </a:lnTo>
                    <a:lnTo>
                      <a:pt x="724" y="159"/>
                    </a:lnTo>
                    <a:lnTo>
                      <a:pt x="716" y="158"/>
                    </a:lnTo>
                    <a:lnTo>
                      <a:pt x="709" y="157"/>
                    </a:lnTo>
                    <a:lnTo>
                      <a:pt x="701" y="156"/>
                    </a:lnTo>
                    <a:lnTo>
                      <a:pt x="693" y="154"/>
                    </a:lnTo>
                    <a:lnTo>
                      <a:pt x="678" y="148"/>
                    </a:lnTo>
                    <a:lnTo>
                      <a:pt x="662" y="141"/>
                    </a:lnTo>
                    <a:lnTo>
                      <a:pt x="647" y="132"/>
                    </a:lnTo>
                    <a:lnTo>
                      <a:pt x="630" y="121"/>
                    </a:lnTo>
                    <a:lnTo>
                      <a:pt x="615" y="111"/>
                    </a:lnTo>
                    <a:lnTo>
                      <a:pt x="598" y="100"/>
                    </a:lnTo>
                    <a:lnTo>
                      <a:pt x="620" y="69"/>
                    </a:lnTo>
                    <a:close/>
                    <a:moveTo>
                      <a:pt x="724" y="121"/>
                    </a:moveTo>
                    <a:lnTo>
                      <a:pt x="756" y="121"/>
                    </a:lnTo>
                    <a:lnTo>
                      <a:pt x="793" y="123"/>
                    </a:lnTo>
                    <a:lnTo>
                      <a:pt x="829" y="125"/>
                    </a:lnTo>
                    <a:lnTo>
                      <a:pt x="858" y="129"/>
                    </a:lnTo>
                    <a:lnTo>
                      <a:pt x="854" y="166"/>
                    </a:lnTo>
                    <a:lnTo>
                      <a:pt x="825" y="164"/>
                    </a:lnTo>
                    <a:lnTo>
                      <a:pt x="791" y="160"/>
                    </a:lnTo>
                    <a:lnTo>
                      <a:pt x="755" y="159"/>
                    </a:lnTo>
                    <a:lnTo>
                      <a:pt x="724" y="159"/>
                    </a:lnTo>
                    <a:lnTo>
                      <a:pt x="724" y="121"/>
                    </a:lnTo>
                    <a:close/>
                    <a:moveTo>
                      <a:pt x="858" y="129"/>
                    </a:moveTo>
                    <a:lnTo>
                      <a:pt x="869" y="130"/>
                    </a:lnTo>
                    <a:lnTo>
                      <a:pt x="877" y="132"/>
                    </a:lnTo>
                    <a:lnTo>
                      <a:pt x="868" y="168"/>
                    </a:lnTo>
                    <a:lnTo>
                      <a:pt x="862" y="167"/>
                    </a:lnTo>
                    <a:lnTo>
                      <a:pt x="854" y="166"/>
                    </a:lnTo>
                    <a:lnTo>
                      <a:pt x="858" y="129"/>
                    </a:lnTo>
                    <a:close/>
                    <a:moveTo>
                      <a:pt x="877" y="132"/>
                    </a:moveTo>
                    <a:lnTo>
                      <a:pt x="887" y="135"/>
                    </a:lnTo>
                    <a:lnTo>
                      <a:pt x="893" y="138"/>
                    </a:lnTo>
                    <a:lnTo>
                      <a:pt x="898" y="142"/>
                    </a:lnTo>
                    <a:lnTo>
                      <a:pt x="900" y="146"/>
                    </a:lnTo>
                    <a:lnTo>
                      <a:pt x="901" y="148"/>
                    </a:lnTo>
                    <a:lnTo>
                      <a:pt x="901" y="150"/>
                    </a:lnTo>
                    <a:lnTo>
                      <a:pt x="900" y="153"/>
                    </a:lnTo>
                    <a:lnTo>
                      <a:pt x="899" y="155"/>
                    </a:lnTo>
                    <a:lnTo>
                      <a:pt x="895" y="161"/>
                    </a:lnTo>
                    <a:lnTo>
                      <a:pt x="889" y="168"/>
                    </a:lnTo>
                    <a:lnTo>
                      <a:pt x="865" y="139"/>
                    </a:lnTo>
                    <a:lnTo>
                      <a:pt x="868" y="137"/>
                    </a:lnTo>
                    <a:lnTo>
                      <a:pt x="870" y="136"/>
                    </a:lnTo>
                    <a:lnTo>
                      <a:pt x="873" y="137"/>
                    </a:lnTo>
                    <a:lnTo>
                      <a:pt x="875" y="138"/>
                    </a:lnTo>
                    <a:lnTo>
                      <a:pt x="877" y="140"/>
                    </a:lnTo>
                    <a:lnTo>
                      <a:pt x="878" y="143"/>
                    </a:lnTo>
                    <a:lnTo>
                      <a:pt x="879" y="146"/>
                    </a:lnTo>
                    <a:lnTo>
                      <a:pt x="879" y="150"/>
                    </a:lnTo>
                    <a:lnTo>
                      <a:pt x="879" y="157"/>
                    </a:lnTo>
                    <a:lnTo>
                      <a:pt x="877" y="164"/>
                    </a:lnTo>
                    <a:lnTo>
                      <a:pt x="876" y="166"/>
                    </a:lnTo>
                    <a:lnTo>
                      <a:pt x="874" y="168"/>
                    </a:lnTo>
                    <a:lnTo>
                      <a:pt x="871" y="169"/>
                    </a:lnTo>
                    <a:lnTo>
                      <a:pt x="868" y="168"/>
                    </a:lnTo>
                    <a:lnTo>
                      <a:pt x="877" y="132"/>
                    </a:lnTo>
                    <a:close/>
                    <a:moveTo>
                      <a:pt x="864" y="139"/>
                    </a:moveTo>
                    <a:lnTo>
                      <a:pt x="866" y="138"/>
                    </a:lnTo>
                    <a:lnTo>
                      <a:pt x="865" y="139"/>
                    </a:lnTo>
                    <a:lnTo>
                      <a:pt x="876" y="153"/>
                    </a:lnTo>
                    <a:lnTo>
                      <a:pt x="864" y="139"/>
                    </a:lnTo>
                    <a:close/>
                    <a:moveTo>
                      <a:pt x="889" y="168"/>
                    </a:moveTo>
                    <a:lnTo>
                      <a:pt x="884" y="171"/>
                    </a:lnTo>
                    <a:lnTo>
                      <a:pt x="875" y="173"/>
                    </a:lnTo>
                    <a:lnTo>
                      <a:pt x="867" y="137"/>
                    </a:lnTo>
                    <a:lnTo>
                      <a:pt x="865" y="138"/>
                    </a:lnTo>
                    <a:lnTo>
                      <a:pt x="864" y="139"/>
                    </a:lnTo>
                    <a:lnTo>
                      <a:pt x="889" y="168"/>
                    </a:lnTo>
                    <a:close/>
                    <a:moveTo>
                      <a:pt x="875" y="173"/>
                    </a:moveTo>
                    <a:lnTo>
                      <a:pt x="872" y="174"/>
                    </a:lnTo>
                    <a:lnTo>
                      <a:pt x="875" y="173"/>
                    </a:lnTo>
                    <a:lnTo>
                      <a:pt x="871" y="155"/>
                    </a:lnTo>
                    <a:lnTo>
                      <a:pt x="875" y="17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22" name="Freeform 2342">
                <a:extLst>
                  <a:ext uri="{FF2B5EF4-FFF2-40B4-BE49-F238E27FC236}">
                    <a16:creationId xmlns:a16="http://schemas.microsoft.com/office/drawing/2014/main" id="{2697FBDA-629D-4DE8-9D34-24AFBB2EB6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1" y="3428"/>
                <a:ext cx="64" cy="27"/>
              </a:xfrm>
              <a:custGeom>
                <a:avLst/>
                <a:gdLst>
                  <a:gd name="T0" fmla="*/ 0 w 953"/>
                  <a:gd name="T1" fmla="*/ 1 h 397"/>
                  <a:gd name="T2" fmla="*/ 0 w 953"/>
                  <a:gd name="T3" fmla="*/ 2 h 397"/>
                  <a:gd name="T4" fmla="*/ 0 w 953"/>
                  <a:gd name="T5" fmla="*/ 2 h 397"/>
                  <a:gd name="T6" fmla="*/ 1 w 953"/>
                  <a:gd name="T7" fmla="*/ 2 h 397"/>
                  <a:gd name="T8" fmla="*/ 1 w 953"/>
                  <a:gd name="T9" fmla="*/ 2 h 397"/>
                  <a:gd name="T10" fmla="*/ 1 w 953"/>
                  <a:gd name="T11" fmla="*/ 2 h 397"/>
                  <a:gd name="T12" fmla="*/ 1 w 953"/>
                  <a:gd name="T13" fmla="*/ 2 h 397"/>
                  <a:gd name="T14" fmla="*/ 1 w 953"/>
                  <a:gd name="T15" fmla="*/ 2 h 397"/>
                  <a:gd name="T16" fmla="*/ 1 w 953"/>
                  <a:gd name="T17" fmla="*/ 2 h 397"/>
                  <a:gd name="T18" fmla="*/ 2 w 953"/>
                  <a:gd name="T19" fmla="*/ 2 h 397"/>
                  <a:gd name="T20" fmla="*/ 2 w 953"/>
                  <a:gd name="T21" fmla="*/ 2 h 397"/>
                  <a:gd name="T22" fmla="*/ 2 w 953"/>
                  <a:gd name="T23" fmla="*/ 2 h 397"/>
                  <a:gd name="T24" fmla="*/ 2 w 953"/>
                  <a:gd name="T25" fmla="*/ 2 h 397"/>
                  <a:gd name="T26" fmla="*/ 2 w 953"/>
                  <a:gd name="T27" fmla="*/ 2 h 397"/>
                  <a:gd name="T28" fmla="*/ 2 w 953"/>
                  <a:gd name="T29" fmla="*/ 2 h 397"/>
                  <a:gd name="T30" fmla="*/ 2 w 953"/>
                  <a:gd name="T31" fmla="*/ 2 h 397"/>
                  <a:gd name="T32" fmla="*/ 3 w 953"/>
                  <a:gd name="T33" fmla="*/ 2 h 397"/>
                  <a:gd name="T34" fmla="*/ 3 w 953"/>
                  <a:gd name="T35" fmla="*/ 2 h 397"/>
                  <a:gd name="T36" fmla="*/ 3 w 953"/>
                  <a:gd name="T37" fmla="*/ 2 h 397"/>
                  <a:gd name="T38" fmla="*/ 3 w 953"/>
                  <a:gd name="T39" fmla="*/ 1 h 397"/>
                  <a:gd name="T40" fmla="*/ 3 w 953"/>
                  <a:gd name="T41" fmla="*/ 1 h 397"/>
                  <a:gd name="T42" fmla="*/ 3 w 953"/>
                  <a:gd name="T43" fmla="*/ 1 h 397"/>
                  <a:gd name="T44" fmla="*/ 3 w 953"/>
                  <a:gd name="T45" fmla="*/ 1 h 397"/>
                  <a:gd name="T46" fmla="*/ 3 w 953"/>
                  <a:gd name="T47" fmla="*/ 1 h 397"/>
                  <a:gd name="T48" fmla="*/ 4 w 953"/>
                  <a:gd name="T49" fmla="*/ 0 h 397"/>
                  <a:gd name="T50" fmla="*/ 4 w 953"/>
                  <a:gd name="T51" fmla="*/ 0 h 397"/>
                  <a:gd name="T52" fmla="*/ 4 w 953"/>
                  <a:gd name="T53" fmla="*/ 0 h 397"/>
                  <a:gd name="T54" fmla="*/ 4 w 953"/>
                  <a:gd name="T55" fmla="*/ 0 h 397"/>
                  <a:gd name="T56" fmla="*/ 4 w 953"/>
                  <a:gd name="T57" fmla="*/ 0 h 397"/>
                  <a:gd name="T58" fmla="*/ 4 w 953"/>
                  <a:gd name="T59" fmla="*/ 0 h 397"/>
                  <a:gd name="T60" fmla="*/ 4 w 953"/>
                  <a:gd name="T61" fmla="*/ 0 h 397"/>
                  <a:gd name="T62" fmla="*/ 4 w 953"/>
                  <a:gd name="T63" fmla="*/ 0 h 397"/>
                  <a:gd name="T64" fmla="*/ 4 w 953"/>
                  <a:gd name="T65" fmla="*/ 0 h 397"/>
                  <a:gd name="T66" fmla="*/ 4 w 953"/>
                  <a:gd name="T67" fmla="*/ 0 h 397"/>
                  <a:gd name="T68" fmla="*/ 4 w 953"/>
                  <a:gd name="T69" fmla="*/ 0 h 397"/>
                  <a:gd name="T70" fmla="*/ 3 w 953"/>
                  <a:gd name="T71" fmla="*/ 0 h 397"/>
                  <a:gd name="T72" fmla="*/ 3 w 953"/>
                  <a:gd name="T73" fmla="*/ 1 h 397"/>
                  <a:gd name="T74" fmla="*/ 3 w 953"/>
                  <a:gd name="T75" fmla="*/ 1 h 397"/>
                  <a:gd name="T76" fmla="*/ 3 w 953"/>
                  <a:gd name="T77" fmla="*/ 1 h 397"/>
                  <a:gd name="T78" fmla="*/ 3 w 953"/>
                  <a:gd name="T79" fmla="*/ 1 h 397"/>
                  <a:gd name="T80" fmla="*/ 3 w 953"/>
                  <a:gd name="T81" fmla="*/ 1 h 397"/>
                  <a:gd name="T82" fmla="*/ 3 w 953"/>
                  <a:gd name="T83" fmla="*/ 1 h 397"/>
                  <a:gd name="T84" fmla="*/ 3 w 953"/>
                  <a:gd name="T85" fmla="*/ 1 h 397"/>
                  <a:gd name="T86" fmla="*/ 3 w 953"/>
                  <a:gd name="T87" fmla="*/ 1 h 397"/>
                  <a:gd name="T88" fmla="*/ 2 w 953"/>
                  <a:gd name="T89" fmla="*/ 1 h 397"/>
                  <a:gd name="T90" fmla="*/ 2 w 953"/>
                  <a:gd name="T91" fmla="*/ 1 h 397"/>
                  <a:gd name="T92" fmla="*/ 1 w 953"/>
                  <a:gd name="T93" fmla="*/ 1 h 397"/>
                  <a:gd name="T94" fmla="*/ 1 w 953"/>
                  <a:gd name="T95" fmla="*/ 1 h 397"/>
                  <a:gd name="T96" fmla="*/ 1 w 953"/>
                  <a:gd name="T97" fmla="*/ 1 h 397"/>
                  <a:gd name="T98" fmla="*/ 1 w 953"/>
                  <a:gd name="T99" fmla="*/ 1 h 397"/>
                  <a:gd name="T100" fmla="*/ 1 w 953"/>
                  <a:gd name="T101" fmla="*/ 1 h 397"/>
                  <a:gd name="T102" fmla="*/ 1 w 953"/>
                  <a:gd name="T103" fmla="*/ 1 h 397"/>
                  <a:gd name="T104" fmla="*/ 1 w 953"/>
                  <a:gd name="T105" fmla="*/ 1 h 397"/>
                  <a:gd name="T106" fmla="*/ 1 w 953"/>
                  <a:gd name="T107" fmla="*/ 1 h 397"/>
                  <a:gd name="T108" fmla="*/ 0 w 953"/>
                  <a:gd name="T109" fmla="*/ 1 h 397"/>
                  <a:gd name="T110" fmla="*/ 0 w 953"/>
                  <a:gd name="T111" fmla="*/ 1 h 397"/>
                  <a:gd name="T112" fmla="*/ 0 w 953"/>
                  <a:gd name="T113" fmla="*/ 1 h 397"/>
                  <a:gd name="T114" fmla="*/ 0 w 953"/>
                  <a:gd name="T115" fmla="*/ 1 h 397"/>
                  <a:gd name="T116" fmla="*/ 0 w 953"/>
                  <a:gd name="T117" fmla="*/ 1 h 397"/>
                  <a:gd name="T118" fmla="*/ 0 w 953"/>
                  <a:gd name="T119" fmla="*/ 1 h 397"/>
                  <a:gd name="T120" fmla="*/ 0 w 953"/>
                  <a:gd name="T121" fmla="*/ 1 h 397"/>
                  <a:gd name="T122" fmla="*/ 0 w 953"/>
                  <a:gd name="T123" fmla="*/ 1 h 39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953" h="397">
                    <a:moveTo>
                      <a:pt x="18" y="298"/>
                    </a:moveTo>
                    <a:lnTo>
                      <a:pt x="31" y="312"/>
                    </a:lnTo>
                    <a:lnTo>
                      <a:pt x="46" y="324"/>
                    </a:lnTo>
                    <a:lnTo>
                      <a:pt x="61" y="336"/>
                    </a:lnTo>
                    <a:lnTo>
                      <a:pt x="77" y="347"/>
                    </a:lnTo>
                    <a:lnTo>
                      <a:pt x="92" y="356"/>
                    </a:lnTo>
                    <a:lnTo>
                      <a:pt x="109" y="366"/>
                    </a:lnTo>
                    <a:lnTo>
                      <a:pt x="126" y="373"/>
                    </a:lnTo>
                    <a:lnTo>
                      <a:pt x="144" y="380"/>
                    </a:lnTo>
                    <a:lnTo>
                      <a:pt x="162" y="385"/>
                    </a:lnTo>
                    <a:lnTo>
                      <a:pt x="182" y="389"/>
                    </a:lnTo>
                    <a:lnTo>
                      <a:pt x="202" y="392"/>
                    </a:lnTo>
                    <a:lnTo>
                      <a:pt x="223" y="394"/>
                    </a:lnTo>
                    <a:lnTo>
                      <a:pt x="246" y="394"/>
                    </a:lnTo>
                    <a:lnTo>
                      <a:pt x="268" y="393"/>
                    </a:lnTo>
                    <a:lnTo>
                      <a:pt x="292" y="391"/>
                    </a:lnTo>
                    <a:lnTo>
                      <a:pt x="318" y="387"/>
                    </a:lnTo>
                    <a:lnTo>
                      <a:pt x="330" y="385"/>
                    </a:lnTo>
                    <a:lnTo>
                      <a:pt x="342" y="383"/>
                    </a:lnTo>
                    <a:lnTo>
                      <a:pt x="354" y="382"/>
                    </a:lnTo>
                    <a:lnTo>
                      <a:pt x="366" y="382"/>
                    </a:lnTo>
                    <a:lnTo>
                      <a:pt x="388" y="383"/>
                    </a:lnTo>
                    <a:lnTo>
                      <a:pt x="409" y="385"/>
                    </a:lnTo>
                    <a:lnTo>
                      <a:pt x="447" y="391"/>
                    </a:lnTo>
                    <a:lnTo>
                      <a:pt x="482" y="396"/>
                    </a:lnTo>
                    <a:lnTo>
                      <a:pt x="498" y="397"/>
                    </a:lnTo>
                    <a:lnTo>
                      <a:pt x="513" y="396"/>
                    </a:lnTo>
                    <a:lnTo>
                      <a:pt x="520" y="395"/>
                    </a:lnTo>
                    <a:lnTo>
                      <a:pt x="528" y="393"/>
                    </a:lnTo>
                    <a:lnTo>
                      <a:pt x="535" y="391"/>
                    </a:lnTo>
                    <a:lnTo>
                      <a:pt x="542" y="388"/>
                    </a:lnTo>
                    <a:lnTo>
                      <a:pt x="549" y="384"/>
                    </a:lnTo>
                    <a:lnTo>
                      <a:pt x="555" y="379"/>
                    </a:lnTo>
                    <a:lnTo>
                      <a:pt x="563" y="373"/>
                    </a:lnTo>
                    <a:lnTo>
                      <a:pt x="569" y="367"/>
                    </a:lnTo>
                    <a:lnTo>
                      <a:pt x="575" y="358"/>
                    </a:lnTo>
                    <a:lnTo>
                      <a:pt x="582" y="349"/>
                    </a:lnTo>
                    <a:lnTo>
                      <a:pt x="588" y="339"/>
                    </a:lnTo>
                    <a:lnTo>
                      <a:pt x="595" y="327"/>
                    </a:lnTo>
                    <a:lnTo>
                      <a:pt x="604" y="311"/>
                    </a:lnTo>
                    <a:lnTo>
                      <a:pt x="615" y="294"/>
                    </a:lnTo>
                    <a:lnTo>
                      <a:pt x="629" y="277"/>
                    </a:lnTo>
                    <a:lnTo>
                      <a:pt x="643" y="259"/>
                    </a:lnTo>
                    <a:lnTo>
                      <a:pt x="658" y="243"/>
                    </a:lnTo>
                    <a:lnTo>
                      <a:pt x="675" y="226"/>
                    </a:lnTo>
                    <a:lnTo>
                      <a:pt x="692" y="209"/>
                    </a:lnTo>
                    <a:lnTo>
                      <a:pt x="711" y="193"/>
                    </a:lnTo>
                    <a:lnTo>
                      <a:pt x="749" y="160"/>
                    </a:lnTo>
                    <a:lnTo>
                      <a:pt x="787" y="129"/>
                    </a:lnTo>
                    <a:lnTo>
                      <a:pt x="824" y="101"/>
                    </a:lnTo>
                    <a:lnTo>
                      <a:pt x="860" y="74"/>
                    </a:lnTo>
                    <a:lnTo>
                      <a:pt x="892" y="52"/>
                    </a:lnTo>
                    <a:lnTo>
                      <a:pt x="918" y="32"/>
                    </a:lnTo>
                    <a:lnTo>
                      <a:pt x="938" y="17"/>
                    </a:lnTo>
                    <a:lnTo>
                      <a:pt x="951" y="6"/>
                    </a:lnTo>
                    <a:lnTo>
                      <a:pt x="953" y="3"/>
                    </a:lnTo>
                    <a:lnTo>
                      <a:pt x="953" y="1"/>
                    </a:lnTo>
                    <a:lnTo>
                      <a:pt x="951" y="0"/>
                    </a:lnTo>
                    <a:lnTo>
                      <a:pt x="945" y="1"/>
                    </a:lnTo>
                    <a:lnTo>
                      <a:pt x="924" y="8"/>
                    </a:lnTo>
                    <a:lnTo>
                      <a:pt x="890" y="21"/>
                    </a:lnTo>
                    <a:lnTo>
                      <a:pt x="875" y="28"/>
                    </a:lnTo>
                    <a:lnTo>
                      <a:pt x="860" y="35"/>
                    </a:lnTo>
                    <a:lnTo>
                      <a:pt x="847" y="41"/>
                    </a:lnTo>
                    <a:lnTo>
                      <a:pt x="835" y="48"/>
                    </a:lnTo>
                    <a:lnTo>
                      <a:pt x="825" y="55"/>
                    </a:lnTo>
                    <a:lnTo>
                      <a:pt x="816" y="62"/>
                    </a:lnTo>
                    <a:lnTo>
                      <a:pt x="808" y="68"/>
                    </a:lnTo>
                    <a:lnTo>
                      <a:pt x="800" y="74"/>
                    </a:lnTo>
                    <a:lnTo>
                      <a:pt x="789" y="87"/>
                    </a:lnTo>
                    <a:lnTo>
                      <a:pt x="780" y="99"/>
                    </a:lnTo>
                    <a:lnTo>
                      <a:pt x="773" y="110"/>
                    </a:lnTo>
                    <a:lnTo>
                      <a:pt x="766" y="121"/>
                    </a:lnTo>
                    <a:lnTo>
                      <a:pt x="760" y="131"/>
                    </a:lnTo>
                    <a:lnTo>
                      <a:pt x="754" y="140"/>
                    </a:lnTo>
                    <a:lnTo>
                      <a:pt x="747" y="148"/>
                    </a:lnTo>
                    <a:lnTo>
                      <a:pt x="738" y="156"/>
                    </a:lnTo>
                    <a:lnTo>
                      <a:pt x="731" y="160"/>
                    </a:lnTo>
                    <a:lnTo>
                      <a:pt x="725" y="163"/>
                    </a:lnTo>
                    <a:lnTo>
                      <a:pt x="718" y="166"/>
                    </a:lnTo>
                    <a:lnTo>
                      <a:pt x="710" y="168"/>
                    </a:lnTo>
                    <a:lnTo>
                      <a:pt x="689" y="173"/>
                    </a:lnTo>
                    <a:lnTo>
                      <a:pt x="665" y="176"/>
                    </a:lnTo>
                    <a:lnTo>
                      <a:pt x="651" y="177"/>
                    </a:lnTo>
                    <a:lnTo>
                      <a:pt x="637" y="177"/>
                    </a:lnTo>
                    <a:lnTo>
                      <a:pt x="621" y="177"/>
                    </a:lnTo>
                    <a:lnTo>
                      <a:pt x="606" y="175"/>
                    </a:lnTo>
                    <a:lnTo>
                      <a:pt x="574" y="171"/>
                    </a:lnTo>
                    <a:lnTo>
                      <a:pt x="540" y="165"/>
                    </a:lnTo>
                    <a:lnTo>
                      <a:pt x="471" y="149"/>
                    </a:lnTo>
                    <a:lnTo>
                      <a:pt x="400" y="133"/>
                    </a:lnTo>
                    <a:lnTo>
                      <a:pt x="366" y="126"/>
                    </a:lnTo>
                    <a:lnTo>
                      <a:pt x="332" y="119"/>
                    </a:lnTo>
                    <a:lnTo>
                      <a:pt x="316" y="116"/>
                    </a:lnTo>
                    <a:lnTo>
                      <a:pt x="299" y="114"/>
                    </a:lnTo>
                    <a:lnTo>
                      <a:pt x="284" y="113"/>
                    </a:lnTo>
                    <a:lnTo>
                      <a:pt x="268" y="112"/>
                    </a:lnTo>
                    <a:lnTo>
                      <a:pt x="254" y="113"/>
                    </a:lnTo>
                    <a:lnTo>
                      <a:pt x="239" y="113"/>
                    </a:lnTo>
                    <a:lnTo>
                      <a:pt x="226" y="115"/>
                    </a:lnTo>
                    <a:lnTo>
                      <a:pt x="214" y="118"/>
                    </a:lnTo>
                    <a:lnTo>
                      <a:pt x="201" y="122"/>
                    </a:lnTo>
                    <a:lnTo>
                      <a:pt x="190" y="127"/>
                    </a:lnTo>
                    <a:lnTo>
                      <a:pt x="179" y="132"/>
                    </a:lnTo>
                    <a:lnTo>
                      <a:pt x="169" y="139"/>
                    </a:lnTo>
                    <a:lnTo>
                      <a:pt x="150" y="153"/>
                    </a:lnTo>
                    <a:lnTo>
                      <a:pt x="130" y="166"/>
                    </a:lnTo>
                    <a:lnTo>
                      <a:pt x="112" y="177"/>
                    </a:lnTo>
                    <a:lnTo>
                      <a:pt x="93" y="187"/>
                    </a:lnTo>
                    <a:lnTo>
                      <a:pt x="59" y="207"/>
                    </a:lnTo>
                    <a:lnTo>
                      <a:pt x="31" y="224"/>
                    </a:lnTo>
                    <a:lnTo>
                      <a:pt x="20" y="233"/>
                    </a:lnTo>
                    <a:lnTo>
                      <a:pt x="11" y="241"/>
                    </a:lnTo>
                    <a:lnTo>
                      <a:pt x="8" y="245"/>
                    </a:lnTo>
                    <a:lnTo>
                      <a:pt x="5" y="249"/>
                    </a:lnTo>
                    <a:lnTo>
                      <a:pt x="2" y="253"/>
                    </a:lnTo>
                    <a:lnTo>
                      <a:pt x="1" y="257"/>
                    </a:lnTo>
                    <a:lnTo>
                      <a:pt x="0" y="263"/>
                    </a:lnTo>
                    <a:lnTo>
                      <a:pt x="0" y="267"/>
                    </a:lnTo>
                    <a:lnTo>
                      <a:pt x="1" y="272"/>
                    </a:lnTo>
                    <a:lnTo>
                      <a:pt x="2" y="276"/>
                    </a:lnTo>
                    <a:lnTo>
                      <a:pt x="5" y="281"/>
                    </a:lnTo>
                    <a:lnTo>
                      <a:pt x="8" y="287"/>
                    </a:lnTo>
                    <a:lnTo>
                      <a:pt x="13" y="292"/>
                    </a:lnTo>
                    <a:lnTo>
                      <a:pt x="18" y="298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23" name="Freeform 2343">
                <a:extLst>
                  <a:ext uri="{FF2B5EF4-FFF2-40B4-BE49-F238E27FC236}">
                    <a16:creationId xmlns:a16="http://schemas.microsoft.com/office/drawing/2014/main" id="{0F1D40E9-735A-4E07-BA0C-8B49996025F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66" y="3427"/>
                <a:ext cx="80" cy="29"/>
              </a:xfrm>
              <a:custGeom>
                <a:avLst/>
                <a:gdLst>
                  <a:gd name="T0" fmla="*/ 1 w 1202"/>
                  <a:gd name="T1" fmla="*/ 2 h 431"/>
                  <a:gd name="T2" fmla="*/ 1 w 1202"/>
                  <a:gd name="T3" fmla="*/ 2 h 431"/>
                  <a:gd name="T4" fmla="*/ 1 w 1202"/>
                  <a:gd name="T5" fmla="*/ 1 h 431"/>
                  <a:gd name="T6" fmla="*/ 2 w 1202"/>
                  <a:gd name="T7" fmla="*/ 2 h 431"/>
                  <a:gd name="T8" fmla="*/ 2 w 1202"/>
                  <a:gd name="T9" fmla="*/ 2 h 431"/>
                  <a:gd name="T10" fmla="*/ 2 w 1202"/>
                  <a:gd name="T11" fmla="*/ 2 h 431"/>
                  <a:gd name="T12" fmla="*/ 3 w 1202"/>
                  <a:gd name="T13" fmla="*/ 2 h 431"/>
                  <a:gd name="T14" fmla="*/ 3 w 1202"/>
                  <a:gd name="T15" fmla="*/ 2 h 431"/>
                  <a:gd name="T16" fmla="*/ 3 w 1202"/>
                  <a:gd name="T17" fmla="*/ 2 h 431"/>
                  <a:gd name="T18" fmla="*/ 3 w 1202"/>
                  <a:gd name="T19" fmla="*/ 2 h 431"/>
                  <a:gd name="T20" fmla="*/ 4 w 1202"/>
                  <a:gd name="T21" fmla="*/ 2 h 431"/>
                  <a:gd name="T22" fmla="*/ 4 w 1202"/>
                  <a:gd name="T23" fmla="*/ 2 h 431"/>
                  <a:gd name="T24" fmla="*/ 3 w 1202"/>
                  <a:gd name="T25" fmla="*/ 2 h 431"/>
                  <a:gd name="T26" fmla="*/ 3 w 1202"/>
                  <a:gd name="T27" fmla="*/ 2 h 431"/>
                  <a:gd name="T28" fmla="*/ 4 w 1202"/>
                  <a:gd name="T29" fmla="*/ 1 h 431"/>
                  <a:gd name="T30" fmla="*/ 4 w 1202"/>
                  <a:gd name="T31" fmla="*/ 1 h 431"/>
                  <a:gd name="T32" fmla="*/ 5 w 1202"/>
                  <a:gd name="T33" fmla="*/ 0 h 431"/>
                  <a:gd name="T34" fmla="*/ 4 w 1202"/>
                  <a:gd name="T35" fmla="*/ 1 h 431"/>
                  <a:gd name="T36" fmla="*/ 4 w 1202"/>
                  <a:gd name="T37" fmla="*/ 1 h 431"/>
                  <a:gd name="T38" fmla="*/ 5 w 1202"/>
                  <a:gd name="T39" fmla="*/ 0 h 431"/>
                  <a:gd name="T40" fmla="*/ 5 w 1202"/>
                  <a:gd name="T41" fmla="*/ 0 h 431"/>
                  <a:gd name="T42" fmla="*/ 5 w 1202"/>
                  <a:gd name="T43" fmla="*/ 0 h 431"/>
                  <a:gd name="T44" fmla="*/ 5 w 1202"/>
                  <a:gd name="T45" fmla="*/ 0 h 431"/>
                  <a:gd name="T46" fmla="*/ 5 w 1202"/>
                  <a:gd name="T47" fmla="*/ 0 h 431"/>
                  <a:gd name="T48" fmla="*/ 5 w 1202"/>
                  <a:gd name="T49" fmla="*/ 0 h 431"/>
                  <a:gd name="T50" fmla="*/ 5 w 1202"/>
                  <a:gd name="T51" fmla="*/ 0 h 431"/>
                  <a:gd name="T52" fmla="*/ 5 w 1202"/>
                  <a:gd name="T53" fmla="*/ 0 h 431"/>
                  <a:gd name="T54" fmla="*/ 5 w 1202"/>
                  <a:gd name="T55" fmla="*/ 0 h 431"/>
                  <a:gd name="T56" fmla="*/ 5 w 1202"/>
                  <a:gd name="T57" fmla="*/ 0 h 431"/>
                  <a:gd name="T58" fmla="*/ 5 w 1202"/>
                  <a:gd name="T59" fmla="*/ 1 h 431"/>
                  <a:gd name="T60" fmla="*/ 5 w 1202"/>
                  <a:gd name="T61" fmla="*/ 0 h 431"/>
                  <a:gd name="T62" fmla="*/ 5 w 1202"/>
                  <a:gd name="T63" fmla="*/ 0 h 431"/>
                  <a:gd name="T64" fmla="*/ 4 w 1202"/>
                  <a:gd name="T65" fmla="*/ 1 h 431"/>
                  <a:gd name="T66" fmla="*/ 4 w 1202"/>
                  <a:gd name="T67" fmla="*/ 1 h 431"/>
                  <a:gd name="T68" fmla="*/ 4 w 1202"/>
                  <a:gd name="T69" fmla="*/ 1 h 431"/>
                  <a:gd name="T70" fmla="*/ 4 w 1202"/>
                  <a:gd name="T71" fmla="*/ 1 h 431"/>
                  <a:gd name="T72" fmla="*/ 4 w 1202"/>
                  <a:gd name="T73" fmla="*/ 1 h 431"/>
                  <a:gd name="T74" fmla="*/ 4 w 1202"/>
                  <a:gd name="T75" fmla="*/ 1 h 431"/>
                  <a:gd name="T76" fmla="*/ 3 w 1202"/>
                  <a:gd name="T77" fmla="*/ 1 h 431"/>
                  <a:gd name="T78" fmla="*/ 3 w 1202"/>
                  <a:gd name="T79" fmla="*/ 1 h 431"/>
                  <a:gd name="T80" fmla="*/ 4 w 1202"/>
                  <a:gd name="T81" fmla="*/ 1 h 431"/>
                  <a:gd name="T82" fmla="*/ 2 w 1202"/>
                  <a:gd name="T83" fmla="*/ 1 h 431"/>
                  <a:gd name="T84" fmla="*/ 2 w 1202"/>
                  <a:gd name="T85" fmla="*/ 1 h 431"/>
                  <a:gd name="T86" fmla="*/ 2 w 1202"/>
                  <a:gd name="T87" fmla="*/ 1 h 431"/>
                  <a:gd name="T88" fmla="*/ 2 w 1202"/>
                  <a:gd name="T89" fmla="*/ 0 h 431"/>
                  <a:gd name="T90" fmla="*/ 3 w 1202"/>
                  <a:gd name="T91" fmla="*/ 1 h 431"/>
                  <a:gd name="T92" fmla="*/ 2 w 1202"/>
                  <a:gd name="T93" fmla="*/ 1 h 431"/>
                  <a:gd name="T94" fmla="*/ 1 w 1202"/>
                  <a:gd name="T95" fmla="*/ 1 h 431"/>
                  <a:gd name="T96" fmla="*/ 1 w 1202"/>
                  <a:gd name="T97" fmla="*/ 1 h 431"/>
                  <a:gd name="T98" fmla="*/ 1 w 1202"/>
                  <a:gd name="T99" fmla="*/ 1 h 431"/>
                  <a:gd name="T100" fmla="*/ 1 w 1202"/>
                  <a:gd name="T101" fmla="*/ 1 h 431"/>
                  <a:gd name="T102" fmla="*/ 1 w 1202"/>
                  <a:gd name="T103" fmla="*/ 1 h 431"/>
                  <a:gd name="T104" fmla="*/ 1 w 1202"/>
                  <a:gd name="T105" fmla="*/ 1 h 431"/>
                  <a:gd name="T106" fmla="*/ 1 w 1202"/>
                  <a:gd name="T107" fmla="*/ 1 h 431"/>
                  <a:gd name="T108" fmla="*/ 1 w 1202"/>
                  <a:gd name="T109" fmla="*/ 1 h 431"/>
                  <a:gd name="T110" fmla="*/ 1 w 1202"/>
                  <a:gd name="T111" fmla="*/ 1 h 43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202" h="431">
                    <a:moveTo>
                      <a:pt x="258" y="300"/>
                    </a:moveTo>
                    <a:lnTo>
                      <a:pt x="272" y="313"/>
                    </a:lnTo>
                    <a:lnTo>
                      <a:pt x="285" y="325"/>
                    </a:lnTo>
                    <a:lnTo>
                      <a:pt x="299" y="335"/>
                    </a:lnTo>
                    <a:lnTo>
                      <a:pt x="314" y="346"/>
                    </a:lnTo>
                    <a:lnTo>
                      <a:pt x="328" y="355"/>
                    </a:lnTo>
                    <a:lnTo>
                      <a:pt x="344" y="363"/>
                    </a:lnTo>
                    <a:lnTo>
                      <a:pt x="360" y="370"/>
                    </a:lnTo>
                    <a:lnTo>
                      <a:pt x="377" y="377"/>
                    </a:lnTo>
                    <a:lnTo>
                      <a:pt x="366" y="412"/>
                    </a:lnTo>
                    <a:lnTo>
                      <a:pt x="346" y="405"/>
                    </a:lnTo>
                    <a:lnTo>
                      <a:pt x="328" y="397"/>
                    </a:lnTo>
                    <a:lnTo>
                      <a:pt x="311" y="388"/>
                    </a:lnTo>
                    <a:lnTo>
                      <a:pt x="293" y="377"/>
                    </a:lnTo>
                    <a:lnTo>
                      <a:pt x="277" y="366"/>
                    </a:lnTo>
                    <a:lnTo>
                      <a:pt x="262" y="354"/>
                    </a:lnTo>
                    <a:lnTo>
                      <a:pt x="246" y="340"/>
                    </a:lnTo>
                    <a:lnTo>
                      <a:pt x="232" y="326"/>
                    </a:lnTo>
                    <a:lnTo>
                      <a:pt x="258" y="300"/>
                    </a:lnTo>
                    <a:close/>
                    <a:moveTo>
                      <a:pt x="377" y="377"/>
                    </a:moveTo>
                    <a:lnTo>
                      <a:pt x="394" y="383"/>
                    </a:lnTo>
                    <a:lnTo>
                      <a:pt x="413" y="386"/>
                    </a:lnTo>
                    <a:lnTo>
                      <a:pt x="431" y="389"/>
                    </a:lnTo>
                    <a:lnTo>
                      <a:pt x="452" y="391"/>
                    </a:lnTo>
                    <a:lnTo>
                      <a:pt x="473" y="391"/>
                    </a:lnTo>
                    <a:lnTo>
                      <a:pt x="494" y="390"/>
                    </a:lnTo>
                    <a:lnTo>
                      <a:pt x="517" y="387"/>
                    </a:lnTo>
                    <a:lnTo>
                      <a:pt x="541" y="384"/>
                    </a:lnTo>
                    <a:lnTo>
                      <a:pt x="548" y="421"/>
                    </a:lnTo>
                    <a:lnTo>
                      <a:pt x="521" y="425"/>
                    </a:lnTo>
                    <a:lnTo>
                      <a:pt x="496" y="427"/>
                    </a:lnTo>
                    <a:lnTo>
                      <a:pt x="472" y="428"/>
                    </a:lnTo>
                    <a:lnTo>
                      <a:pt x="449" y="428"/>
                    </a:lnTo>
                    <a:lnTo>
                      <a:pt x="426" y="426"/>
                    </a:lnTo>
                    <a:lnTo>
                      <a:pt x="406" y="423"/>
                    </a:lnTo>
                    <a:lnTo>
                      <a:pt x="385" y="419"/>
                    </a:lnTo>
                    <a:lnTo>
                      <a:pt x="366" y="412"/>
                    </a:lnTo>
                    <a:lnTo>
                      <a:pt x="377" y="377"/>
                    </a:lnTo>
                    <a:close/>
                    <a:moveTo>
                      <a:pt x="541" y="384"/>
                    </a:moveTo>
                    <a:lnTo>
                      <a:pt x="561" y="381"/>
                    </a:lnTo>
                    <a:lnTo>
                      <a:pt x="580" y="378"/>
                    </a:lnTo>
                    <a:lnTo>
                      <a:pt x="597" y="378"/>
                    </a:lnTo>
                    <a:lnTo>
                      <a:pt x="615" y="378"/>
                    </a:lnTo>
                    <a:lnTo>
                      <a:pt x="648" y="383"/>
                    </a:lnTo>
                    <a:lnTo>
                      <a:pt x="676" y="387"/>
                    </a:lnTo>
                    <a:lnTo>
                      <a:pt x="670" y="424"/>
                    </a:lnTo>
                    <a:lnTo>
                      <a:pt x="643" y="420"/>
                    </a:lnTo>
                    <a:lnTo>
                      <a:pt x="614" y="417"/>
                    </a:lnTo>
                    <a:lnTo>
                      <a:pt x="598" y="416"/>
                    </a:lnTo>
                    <a:lnTo>
                      <a:pt x="582" y="417"/>
                    </a:lnTo>
                    <a:lnTo>
                      <a:pt x="565" y="418"/>
                    </a:lnTo>
                    <a:lnTo>
                      <a:pt x="548" y="421"/>
                    </a:lnTo>
                    <a:lnTo>
                      <a:pt x="541" y="384"/>
                    </a:lnTo>
                    <a:close/>
                    <a:moveTo>
                      <a:pt x="676" y="387"/>
                    </a:moveTo>
                    <a:lnTo>
                      <a:pt x="696" y="390"/>
                    </a:lnTo>
                    <a:lnTo>
                      <a:pt x="715" y="393"/>
                    </a:lnTo>
                    <a:lnTo>
                      <a:pt x="723" y="393"/>
                    </a:lnTo>
                    <a:lnTo>
                      <a:pt x="731" y="393"/>
                    </a:lnTo>
                    <a:lnTo>
                      <a:pt x="739" y="392"/>
                    </a:lnTo>
                    <a:lnTo>
                      <a:pt x="747" y="390"/>
                    </a:lnTo>
                    <a:lnTo>
                      <a:pt x="756" y="388"/>
                    </a:lnTo>
                    <a:lnTo>
                      <a:pt x="763" y="384"/>
                    </a:lnTo>
                    <a:lnTo>
                      <a:pt x="770" y="378"/>
                    </a:lnTo>
                    <a:lnTo>
                      <a:pt x="777" y="372"/>
                    </a:lnTo>
                    <a:lnTo>
                      <a:pt x="785" y="365"/>
                    </a:lnTo>
                    <a:lnTo>
                      <a:pt x="791" y="357"/>
                    </a:lnTo>
                    <a:lnTo>
                      <a:pt x="798" y="347"/>
                    </a:lnTo>
                    <a:lnTo>
                      <a:pt x="805" y="334"/>
                    </a:lnTo>
                    <a:lnTo>
                      <a:pt x="838" y="352"/>
                    </a:lnTo>
                    <a:lnTo>
                      <a:pt x="829" y="367"/>
                    </a:lnTo>
                    <a:lnTo>
                      <a:pt x="820" y="382"/>
                    </a:lnTo>
                    <a:lnTo>
                      <a:pt x="810" y="394"/>
                    </a:lnTo>
                    <a:lnTo>
                      <a:pt x="801" y="404"/>
                    </a:lnTo>
                    <a:lnTo>
                      <a:pt x="792" y="412"/>
                    </a:lnTo>
                    <a:lnTo>
                      <a:pt x="782" y="419"/>
                    </a:lnTo>
                    <a:lnTo>
                      <a:pt x="772" y="424"/>
                    </a:lnTo>
                    <a:lnTo>
                      <a:pt x="762" y="427"/>
                    </a:lnTo>
                    <a:lnTo>
                      <a:pt x="752" y="430"/>
                    </a:lnTo>
                    <a:lnTo>
                      <a:pt x="741" y="431"/>
                    </a:lnTo>
                    <a:lnTo>
                      <a:pt x="730" y="431"/>
                    </a:lnTo>
                    <a:lnTo>
                      <a:pt x="719" y="431"/>
                    </a:lnTo>
                    <a:lnTo>
                      <a:pt x="696" y="428"/>
                    </a:lnTo>
                    <a:lnTo>
                      <a:pt x="670" y="424"/>
                    </a:lnTo>
                    <a:lnTo>
                      <a:pt x="676" y="387"/>
                    </a:lnTo>
                    <a:close/>
                    <a:moveTo>
                      <a:pt x="805" y="334"/>
                    </a:moveTo>
                    <a:lnTo>
                      <a:pt x="808" y="328"/>
                    </a:lnTo>
                    <a:lnTo>
                      <a:pt x="805" y="334"/>
                    </a:lnTo>
                    <a:lnTo>
                      <a:pt x="822" y="342"/>
                    </a:lnTo>
                    <a:lnTo>
                      <a:pt x="805" y="334"/>
                    </a:lnTo>
                    <a:close/>
                    <a:moveTo>
                      <a:pt x="805" y="334"/>
                    </a:moveTo>
                    <a:lnTo>
                      <a:pt x="815" y="315"/>
                    </a:lnTo>
                    <a:lnTo>
                      <a:pt x="829" y="295"/>
                    </a:lnTo>
                    <a:lnTo>
                      <a:pt x="844" y="276"/>
                    </a:lnTo>
                    <a:lnTo>
                      <a:pt x="861" y="256"/>
                    </a:lnTo>
                    <a:lnTo>
                      <a:pt x="879" y="236"/>
                    </a:lnTo>
                    <a:lnTo>
                      <a:pt x="899" y="218"/>
                    </a:lnTo>
                    <a:lnTo>
                      <a:pt x="919" y="198"/>
                    </a:lnTo>
                    <a:lnTo>
                      <a:pt x="940" y="180"/>
                    </a:lnTo>
                    <a:lnTo>
                      <a:pt x="983" y="145"/>
                    </a:lnTo>
                    <a:lnTo>
                      <a:pt x="1026" y="111"/>
                    </a:lnTo>
                    <a:lnTo>
                      <a:pt x="1068" y="81"/>
                    </a:lnTo>
                    <a:lnTo>
                      <a:pt x="1104" y="54"/>
                    </a:lnTo>
                    <a:lnTo>
                      <a:pt x="1126" y="84"/>
                    </a:lnTo>
                    <a:lnTo>
                      <a:pt x="1090" y="110"/>
                    </a:lnTo>
                    <a:lnTo>
                      <a:pt x="1051" y="140"/>
                    </a:lnTo>
                    <a:lnTo>
                      <a:pt x="1009" y="172"/>
                    </a:lnTo>
                    <a:lnTo>
                      <a:pt x="968" y="207"/>
                    </a:lnTo>
                    <a:lnTo>
                      <a:pt x="947" y="224"/>
                    </a:lnTo>
                    <a:lnTo>
                      <a:pt x="928" y="242"/>
                    </a:lnTo>
                    <a:lnTo>
                      <a:pt x="909" y="260"/>
                    </a:lnTo>
                    <a:lnTo>
                      <a:pt x="892" y="279"/>
                    </a:lnTo>
                    <a:lnTo>
                      <a:pt x="875" y="297"/>
                    </a:lnTo>
                    <a:lnTo>
                      <a:pt x="861" y="316"/>
                    </a:lnTo>
                    <a:lnTo>
                      <a:pt x="848" y="333"/>
                    </a:lnTo>
                    <a:lnTo>
                      <a:pt x="838" y="352"/>
                    </a:lnTo>
                    <a:lnTo>
                      <a:pt x="805" y="334"/>
                    </a:lnTo>
                    <a:close/>
                    <a:moveTo>
                      <a:pt x="1104" y="54"/>
                    </a:moveTo>
                    <a:lnTo>
                      <a:pt x="1116" y="46"/>
                    </a:lnTo>
                    <a:lnTo>
                      <a:pt x="1127" y="41"/>
                    </a:lnTo>
                    <a:lnTo>
                      <a:pt x="1138" y="37"/>
                    </a:lnTo>
                    <a:lnTo>
                      <a:pt x="1147" y="34"/>
                    </a:lnTo>
                    <a:lnTo>
                      <a:pt x="1154" y="31"/>
                    </a:lnTo>
                    <a:lnTo>
                      <a:pt x="1159" y="28"/>
                    </a:lnTo>
                    <a:lnTo>
                      <a:pt x="1161" y="27"/>
                    </a:lnTo>
                    <a:lnTo>
                      <a:pt x="1162" y="26"/>
                    </a:lnTo>
                    <a:lnTo>
                      <a:pt x="1163" y="25"/>
                    </a:lnTo>
                    <a:lnTo>
                      <a:pt x="1162" y="23"/>
                    </a:lnTo>
                    <a:lnTo>
                      <a:pt x="1197" y="10"/>
                    </a:lnTo>
                    <a:lnTo>
                      <a:pt x="1198" y="13"/>
                    </a:lnTo>
                    <a:lnTo>
                      <a:pt x="1198" y="16"/>
                    </a:lnTo>
                    <a:lnTo>
                      <a:pt x="1197" y="20"/>
                    </a:lnTo>
                    <a:lnTo>
                      <a:pt x="1196" y="24"/>
                    </a:lnTo>
                    <a:lnTo>
                      <a:pt x="1190" y="33"/>
                    </a:lnTo>
                    <a:lnTo>
                      <a:pt x="1182" y="41"/>
                    </a:lnTo>
                    <a:lnTo>
                      <a:pt x="1158" y="61"/>
                    </a:lnTo>
                    <a:lnTo>
                      <a:pt x="1126" y="84"/>
                    </a:lnTo>
                    <a:lnTo>
                      <a:pt x="1104" y="54"/>
                    </a:lnTo>
                    <a:close/>
                    <a:moveTo>
                      <a:pt x="1197" y="10"/>
                    </a:moveTo>
                    <a:lnTo>
                      <a:pt x="1202" y="22"/>
                    </a:lnTo>
                    <a:lnTo>
                      <a:pt x="1197" y="10"/>
                    </a:lnTo>
                    <a:lnTo>
                      <a:pt x="1180" y="16"/>
                    </a:lnTo>
                    <a:lnTo>
                      <a:pt x="1197" y="10"/>
                    </a:lnTo>
                    <a:close/>
                    <a:moveTo>
                      <a:pt x="1162" y="23"/>
                    </a:moveTo>
                    <a:lnTo>
                      <a:pt x="1162" y="22"/>
                    </a:lnTo>
                    <a:lnTo>
                      <a:pt x="1161" y="21"/>
                    </a:lnTo>
                    <a:lnTo>
                      <a:pt x="1160" y="22"/>
                    </a:lnTo>
                    <a:lnTo>
                      <a:pt x="1159" y="22"/>
                    </a:lnTo>
                    <a:lnTo>
                      <a:pt x="1157" y="26"/>
                    </a:lnTo>
                    <a:lnTo>
                      <a:pt x="1154" y="31"/>
                    </a:lnTo>
                    <a:lnTo>
                      <a:pt x="1149" y="37"/>
                    </a:lnTo>
                    <a:lnTo>
                      <a:pt x="1143" y="42"/>
                    </a:lnTo>
                    <a:lnTo>
                      <a:pt x="1135" y="48"/>
                    </a:lnTo>
                    <a:lnTo>
                      <a:pt x="1124" y="53"/>
                    </a:lnTo>
                    <a:lnTo>
                      <a:pt x="1110" y="18"/>
                    </a:lnTo>
                    <a:lnTo>
                      <a:pt x="1129" y="11"/>
                    </a:lnTo>
                    <a:lnTo>
                      <a:pt x="1146" y="6"/>
                    </a:lnTo>
                    <a:lnTo>
                      <a:pt x="1160" y="2"/>
                    </a:lnTo>
                    <a:lnTo>
                      <a:pt x="1173" y="0"/>
                    </a:lnTo>
                    <a:lnTo>
                      <a:pt x="1182" y="0"/>
                    </a:lnTo>
                    <a:lnTo>
                      <a:pt x="1189" y="2"/>
                    </a:lnTo>
                    <a:lnTo>
                      <a:pt x="1192" y="3"/>
                    </a:lnTo>
                    <a:lnTo>
                      <a:pt x="1194" y="5"/>
                    </a:lnTo>
                    <a:lnTo>
                      <a:pt x="1196" y="7"/>
                    </a:lnTo>
                    <a:lnTo>
                      <a:pt x="1197" y="10"/>
                    </a:lnTo>
                    <a:lnTo>
                      <a:pt x="1162" y="23"/>
                    </a:lnTo>
                    <a:close/>
                    <a:moveTo>
                      <a:pt x="1110" y="18"/>
                    </a:moveTo>
                    <a:lnTo>
                      <a:pt x="1109" y="19"/>
                    </a:lnTo>
                    <a:lnTo>
                      <a:pt x="1110" y="18"/>
                    </a:lnTo>
                    <a:lnTo>
                      <a:pt x="1117" y="36"/>
                    </a:lnTo>
                    <a:lnTo>
                      <a:pt x="1110" y="18"/>
                    </a:lnTo>
                    <a:close/>
                    <a:moveTo>
                      <a:pt x="1124" y="53"/>
                    </a:moveTo>
                    <a:lnTo>
                      <a:pt x="1110" y="59"/>
                    </a:lnTo>
                    <a:lnTo>
                      <a:pt x="1096" y="66"/>
                    </a:lnTo>
                    <a:lnTo>
                      <a:pt x="1084" y="73"/>
                    </a:lnTo>
                    <a:lnTo>
                      <a:pt x="1074" y="79"/>
                    </a:lnTo>
                    <a:lnTo>
                      <a:pt x="1055" y="90"/>
                    </a:lnTo>
                    <a:lnTo>
                      <a:pt x="1042" y="103"/>
                    </a:lnTo>
                    <a:lnTo>
                      <a:pt x="1031" y="114"/>
                    </a:lnTo>
                    <a:lnTo>
                      <a:pt x="1022" y="124"/>
                    </a:lnTo>
                    <a:lnTo>
                      <a:pt x="1015" y="134"/>
                    </a:lnTo>
                    <a:lnTo>
                      <a:pt x="1010" y="145"/>
                    </a:lnTo>
                    <a:lnTo>
                      <a:pt x="977" y="126"/>
                    </a:lnTo>
                    <a:lnTo>
                      <a:pt x="984" y="114"/>
                    </a:lnTo>
                    <a:lnTo>
                      <a:pt x="991" y="102"/>
                    </a:lnTo>
                    <a:lnTo>
                      <a:pt x="1002" y="89"/>
                    </a:lnTo>
                    <a:lnTo>
                      <a:pt x="1015" y="76"/>
                    </a:lnTo>
                    <a:lnTo>
                      <a:pt x="1022" y="69"/>
                    </a:lnTo>
                    <a:lnTo>
                      <a:pt x="1031" y="61"/>
                    </a:lnTo>
                    <a:lnTo>
                      <a:pt x="1041" y="55"/>
                    </a:lnTo>
                    <a:lnTo>
                      <a:pt x="1052" y="48"/>
                    </a:lnTo>
                    <a:lnTo>
                      <a:pt x="1065" y="41"/>
                    </a:lnTo>
                    <a:lnTo>
                      <a:pt x="1078" y="34"/>
                    </a:lnTo>
                    <a:lnTo>
                      <a:pt x="1093" y="26"/>
                    </a:lnTo>
                    <a:lnTo>
                      <a:pt x="1110" y="18"/>
                    </a:lnTo>
                    <a:lnTo>
                      <a:pt x="1124" y="53"/>
                    </a:lnTo>
                    <a:close/>
                    <a:moveTo>
                      <a:pt x="1010" y="145"/>
                    </a:moveTo>
                    <a:lnTo>
                      <a:pt x="1003" y="156"/>
                    </a:lnTo>
                    <a:lnTo>
                      <a:pt x="996" y="167"/>
                    </a:lnTo>
                    <a:lnTo>
                      <a:pt x="991" y="173"/>
                    </a:lnTo>
                    <a:lnTo>
                      <a:pt x="987" y="178"/>
                    </a:lnTo>
                    <a:lnTo>
                      <a:pt x="982" y="182"/>
                    </a:lnTo>
                    <a:lnTo>
                      <a:pt x="976" y="186"/>
                    </a:lnTo>
                    <a:lnTo>
                      <a:pt x="970" y="190"/>
                    </a:lnTo>
                    <a:lnTo>
                      <a:pt x="963" y="194"/>
                    </a:lnTo>
                    <a:lnTo>
                      <a:pt x="954" y="197"/>
                    </a:lnTo>
                    <a:lnTo>
                      <a:pt x="944" y="200"/>
                    </a:lnTo>
                    <a:lnTo>
                      <a:pt x="934" y="203"/>
                    </a:lnTo>
                    <a:lnTo>
                      <a:pt x="921" y="206"/>
                    </a:lnTo>
                    <a:lnTo>
                      <a:pt x="908" y="208"/>
                    </a:lnTo>
                    <a:lnTo>
                      <a:pt x="894" y="210"/>
                    </a:lnTo>
                    <a:lnTo>
                      <a:pt x="890" y="173"/>
                    </a:lnTo>
                    <a:lnTo>
                      <a:pt x="911" y="169"/>
                    </a:lnTo>
                    <a:lnTo>
                      <a:pt x="929" y="165"/>
                    </a:lnTo>
                    <a:lnTo>
                      <a:pt x="942" y="161"/>
                    </a:lnTo>
                    <a:lnTo>
                      <a:pt x="953" y="155"/>
                    </a:lnTo>
                    <a:lnTo>
                      <a:pt x="961" y="149"/>
                    </a:lnTo>
                    <a:lnTo>
                      <a:pt x="967" y="142"/>
                    </a:lnTo>
                    <a:lnTo>
                      <a:pt x="972" y="134"/>
                    </a:lnTo>
                    <a:lnTo>
                      <a:pt x="977" y="126"/>
                    </a:lnTo>
                    <a:lnTo>
                      <a:pt x="1010" y="145"/>
                    </a:lnTo>
                    <a:close/>
                    <a:moveTo>
                      <a:pt x="890" y="173"/>
                    </a:moveTo>
                    <a:lnTo>
                      <a:pt x="887" y="173"/>
                    </a:lnTo>
                    <a:lnTo>
                      <a:pt x="890" y="173"/>
                    </a:lnTo>
                    <a:lnTo>
                      <a:pt x="892" y="191"/>
                    </a:lnTo>
                    <a:lnTo>
                      <a:pt x="890" y="173"/>
                    </a:lnTo>
                    <a:close/>
                    <a:moveTo>
                      <a:pt x="894" y="210"/>
                    </a:moveTo>
                    <a:lnTo>
                      <a:pt x="881" y="211"/>
                    </a:lnTo>
                    <a:lnTo>
                      <a:pt x="870" y="211"/>
                    </a:lnTo>
                    <a:lnTo>
                      <a:pt x="858" y="211"/>
                    </a:lnTo>
                    <a:lnTo>
                      <a:pt x="844" y="211"/>
                    </a:lnTo>
                    <a:lnTo>
                      <a:pt x="818" y="208"/>
                    </a:lnTo>
                    <a:lnTo>
                      <a:pt x="791" y="203"/>
                    </a:lnTo>
                    <a:lnTo>
                      <a:pt x="763" y="198"/>
                    </a:lnTo>
                    <a:lnTo>
                      <a:pt x="734" y="192"/>
                    </a:lnTo>
                    <a:lnTo>
                      <a:pt x="705" y="185"/>
                    </a:lnTo>
                    <a:lnTo>
                      <a:pt x="675" y="179"/>
                    </a:lnTo>
                    <a:lnTo>
                      <a:pt x="685" y="142"/>
                    </a:lnTo>
                    <a:lnTo>
                      <a:pt x="712" y="149"/>
                    </a:lnTo>
                    <a:lnTo>
                      <a:pt x="740" y="155"/>
                    </a:lnTo>
                    <a:lnTo>
                      <a:pt x="768" y="161"/>
                    </a:lnTo>
                    <a:lnTo>
                      <a:pt x="795" y="166"/>
                    </a:lnTo>
                    <a:lnTo>
                      <a:pt x="821" y="171"/>
                    </a:lnTo>
                    <a:lnTo>
                      <a:pt x="844" y="173"/>
                    </a:lnTo>
                    <a:lnTo>
                      <a:pt x="868" y="174"/>
                    </a:lnTo>
                    <a:lnTo>
                      <a:pt x="890" y="173"/>
                    </a:lnTo>
                    <a:lnTo>
                      <a:pt x="894" y="210"/>
                    </a:lnTo>
                    <a:close/>
                    <a:moveTo>
                      <a:pt x="675" y="179"/>
                    </a:moveTo>
                    <a:lnTo>
                      <a:pt x="635" y="168"/>
                    </a:lnTo>
                    <a:lnTo>
                      <a:pt x="596" y="160"/>
                    </a:lnTo>
                    <a:lnTo>
                      <a:pt x="557" y="153"/>
                    </a:lnTo>
                    <a:lnTo>
                      <a:pt x="521" y="148"/>
                    </a:lnTo>
                    <a:lnTo>
                      <a:pt x="503" y="147"/>
                    </a:lnTo>
                    <a:lnTo>
                      <a:pt x="487" y="147"/>
                    </a:lnTo>
                    <a:lnTo>
                      <a:pt x="472" y="147"/>
                    </a:lnTo>
                    <a:lnTo>
                      <a:pt x="457" y="149"/>
                    </a:lnTo>
                    <a:lnTo>
                      <a:pt x="443" y="152"/>
                    </a:lnTo>
                    <a:lnTo>
                      <a:pt x="430" y="156"/>
                    </a:lnTo>
                    <a:lnTo>
                      <a:pt x="419" y="161"/>
                    </a:lnTo>
                    <a:lnTo>
                      <a:pt x="408" y="168"/>
                    </a:lnTo>
                    <a:lnTo>
                      <a:pt x="384" y="140"/>
                    </a:lnTo>
                    <a:lnTo>
                      <a:pt x="391" y="134"/>
                    </a:lnTo>
                    <a:lnTo>
                      <a:pt x="397" y="130"/>
                    </a:lnTo>
                    <a:lnTo>
                      <a:pt x="405" y="126"/>
                    </a:lnTo>
                    <a:lnTo>
                      <a:pt x="412" y="123"/>
                    </a:lnTo>
                    <a:lnTo>
                      <a:pt x="427" y="117"/>
                    </a:lnTo>
                    <a:lnTo>
                      <a:pt x="443" y="113"/>
                    </a:lnTo>
                    <a:lnTo>
                      <a:pt x="460" y="111"/>
                    </a:lnTo>
                    <a:lnTo>
                      <a:pt x="478" y="109"/>
                    </a:lnTo>
                    <a:lnTo>
                      <a:pt x="496" y="109"/>
                    </a:lnTo>
                    <a:lnTo>
                      <a:pt x="516" y="110"/>
                    </a:lnTo>
                    <a:lnTo>
                      <a:pt x="535" y="112"/>
                    </a:lnTo>
                    <a:lnTo>
                      <a:pt x="556" y="115"/>
                    </a:lnTo>
                    <a:lnTo>
                      <a:pt x="577" y="118"/>
                    </a:lnTo>
                    <a:lnTo>
                      <a:pt x="598" y="122"/>
                    </a:lnTo>
                    <a:lnTo>
                      <a:pt x="640" y="131"/>
                    </a:lnTo>
                    <a:lnTo>
                      <a:pt x="685" y="142"/>
                    </a:lnTo>
                    <a:lnTo>
                      <a:pt x="675" y="179"/>
                    </a:lnTo>
                    <a:close/>
                    <a:moveTo>
                      <a:pt x="408" y="168"/>
                    </a:moveTo>
                    <a:lnTo>
                      <a:pt x="408" y="169"/>
                    </a:lnTo>
                    <a:lnTo>
                      <a:pt x="396" y="154"/>
                    </a:lnTo>
                    <a:lnTo>
                      <a:pt x="408" y="168"/>
                    </a:lnTo>
                    <a:close/>
                    <a:moveTo>
                      <a:pt x="408" y="169"/>
                    </a:moveTo>
                    <a:lnTo>
                      <a:pt x="383" y="187"/>
                    </a:lnTo>
                    <a:lnTo>
                      <a:pt x="358" y="202"/>
                    </a:lnTo>
                    <a:lnTo>
                      <a:pt x="335" y="216"/>
                    </a:lnTo>
                    <a:lnTo>
                      <a:pt x="313" y="228"/>
                    </a:lnTo>
                    <a:lnTo>
                      <a:pt x="294" y="195"/>
                    </a:lnTo>
                    <a:lnTo>
                      <a:pt x="316" y="184"/>
                    </a:lnTo>
                    <a:lnTo>
                      <a:pt x="339" y="171"/>
                    </a:lnTo>
                    <a:lnTo>
                      <a:pt x="362" y="155"/>
                    </a:lnTo>
                    <a:lnTo>
                      <a:pt x="385" y="140"/>
                    </a:lnTo>
                    <a:lnTo>
                      <a:pt x="408" y="169"/>
                    </a:lnTo>
                    <a:close/>
                    <a:moveTo>
                      <a:pt x="313" y="228"/>
                    </a:moveTo>
                    <a:lnTo>
                      <a:pt x="293" y="239"/>
                    </a:lnTo>
                    <a:lnTo>
                      <a:pt x="277" y="250"/>
                    </a:lnTo>
                    <a:lnTo>
                      <a:pt x="263" y="259"/>
                    </a:lnTo>
                    <a:lnTo>
                      <a:pt x="252" y="267"/>
                    </a:lnTo>
                    <a:lnTo>
                      <a:pt x="226" y="242"/>
                    </a:lnTo>
                    <a:lnTo>
                      <a:pt x="239" y="230"/>
                    </a:lnTo>
                    <a:lnTo>
                      <a:pt x="255" y="219"/>
                    </a:lnTo>
                    <a:lnTo>
                      <a:pt x="274" y="208"/>
                    </a:lnTo>
                    <a:lnTo>
                      <a:pt x="294" y="195"/>
                    </a:lnTo>
                    <a:lnTo>
                      <a:pt x="313" y="228"/>
                    </a:lnTo>
                    <a:close/>
                    <a:moveTo>
                      <a:pt x="252" y="267"/>
                    </a:moveTo>
                    <a:lnTo>
                      <a:pt x="158" y="362"/>
                    </a:lnTo>
                    <a:lnTo>
                      <a:pt x="252" y="267"/>
                    </a:lnTo>
                    <a:lnTo>
                      <a:pt x="239" y="254"/>
                    </a:lnTo>
                    <a:lnTo>
                      <a:pt x="252" y="267"/>
                    </a:lnTo>
                    <a:close/>
                    <a:moveTo>
                      <a:pt x="252" y="267"/>
                    </a:moveTo>
                    <a:lnTo>
                      <a:pt x="250" y="271"/>
                    </a:lnTo>
                    <a:lnTo>
                      <a:pt x="248" y="274"/>
                    </a:lnTo>
                    <a:lnTo>
                      <a:pt x="247" y="278"/>
                    </a:lnTo>
                    <a:lnTo>
                      <a:pt x="247" y="282"/>
                    </a:lnTo>
                    <a:lnTo>
                      <a:pt x="248" y="286"/>
                    </a:lnTo>
                    <a:lnTo>
                      <a:pt x="250" y="290"/>
                    </a:lnTo>
                    <a:lnTo>
                      <a:pt x="253" y="295"/>
                    </a:lnTo>
                    <a:lnTo>
                      <a:pt x="258" y="300"/>
                    </a:lnTo>
                    <a:lnTo>
                      <a:pt x="232" y="326"/>
                    </a:lnTo>
                    <a:lnTo>
                      <a:pt x="226" y="320"/>
                    </a:lnTo>
                    <a:lnTo>
                      <a:pt x="220" y="314"/>
                    </a:lnTo>
                    <a:lnTo>
                      <a:pt x="216" y="308"/>
                    </a:lnTo>
                    <a:lnTo>
                      <a:pt x="213" y="302"/>
                    </a:lnTo>
                    <a:lnTo>
                      <a:pt x="210" y="296"/>
                    </a:lnTo>
                    <a:lnTo>
                      <a:pt x="208" y="291"/>
                    </a:lnTo>
                    <a:lnTo>
                      <a:pt x="207" y="286"/>
                    </a:lnTo>
                    <a:lnTo>
                      <a:pt x="206" y="281"/>
                    </a:lnTo>
                    <a:lnTo>
                      <a:pt x="207" y="276"/>
                    </a:lnTo>
                    <a:lnTo>
                      <a:pt x="207" y="270"/>
                    </a:lnTo>
                    <a:lnTo>
                      <a:pt x="209" y="265"/>
                    </a:lnTo>
                    <a:lnTo>
                      <a:pt x="211" y="260"/>
                    </a:lnTo>
                    <a:lnTo>
                      <a:pt x="217" y="251"/>
                    </a:lnTo>
                    <a:lnTo>
                      <a:pt x="226" y="242"/>
                    </a:lnTo>
                    <a:lnTo>
                      <a:pt x="252" y="267"/>
                    </a:lnTo>
                    <a:close/>
                    <a:moveTo>
                      <a:pt x="258" y="300"/>
                    </a:moveTo>
                    <a:lnTo>
                      <a:pt x="0" y="41"/>
                    </a:lnTo>
                    <a:lnTo>
                      <a:pt x="258" y="300"/>
                    </a:lnTo>
                    <a:lnTo>
                      <a:pt x="245" y="313"/>
                    </a:lnTo>
                    <a:lnTo>
                      <a:pt x="258" y="30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24" name="Freeform 2344">
                <a:extLst>
                  <a:ext uri="{FF2B5EF4-FFF2-40B4-BE49-F238E27FC236}">
                    <a16:creationId xmlns:a16="http://schemas.microsoft.com/office/drawing/2014/main" id="{2E9CC194-A4AE-4FFA-9010-A19B837F2C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4" y="3426"/>
                <a:ext cx="57" cy="27"/>
              </a:xfrm>
              <a:custGeom>
                <a:avLst/>
                <a:gdLst>
                  <a:gd name="T0" fmla="*/ 4 w 852"/>
                  <a:gd name="T1" fmla="*/ 1 h 402"/>
                  <a:gd name="T2" fmla="*/ 3 w 852"/>
                  <a:gd name="T3" fmla="*/ 1 h 402"/>
                  <a:gd name="T4" fmla="*/ 3 w 852"/>
                  <a:gd name="T5" fmla="*/ 1 h 402"/>
                  <a:gd name="T6" fmla="*/ 3 w 852"/>
                  <a:gd name="T7" fmla="*/ 1 h 402"/>
                  <a:gd name="T8" fmla="*/ 3 w 852"/>
                  <a:gd name="T9" fmla="*/ 1 h 402"/>
                  <a:gd name="T10" fmla="*/ 3 w 852"/>
                  <a:gd name="T11" fmla="*/ 1 h 402"/>
                  <a:gd name="T12" fmla="*/ 3 w 852"/>
                  <a:gd name="T13" fmla="*/ 1 h 402"/>
                  <a:gd name="T14" fmla="*/ 3 w 852"/>
                  <a:gd name="T15" fmla="*/ 1 h 402"/>
                  <a:gd name="T16" fmla="*/ 3 w 852"/>
                  <a:gd name="T17" fmla="*/ 2 h 402"/>
                  <a:gd name="T18" fmla="*/ 3 w 852"/>
                  <a:gd name="T19" fmla="*/ 2 h 402"/>
                  <a:gd name="T20" fmla="*/ 3 w 852"/>
                  <a:gd name="T21" fmla="*/ 2 h 402"/>
                  <a:gd name="T22" fmla="*/ 3 w 852"/>
                  <a:gd name="T23" fmla="*/ 2 h 402"/>
                  <a:gd name="T24" fmla="*/ 2 w 852"/>
                  <a:gd name="T25" fmla="*/ 2 h 402"/>
                  <a:gd name="T26" fmla="*/ 2 w 852"/>
                  <a:gd name="T27" fmla="*/ 2 h 402"/>
                  <a:gd name="T28" fmla="*/ 2 w 852"/>
                  <a:gd name="T29" fmla="*/ 2 h 402"/>
                  <a:gd name="T30" fmla="*/ 2 w 852"/>
                  <a:gd name="T31" fmla="*/ 2 h 402"/>
                  <a:gd name="T32" fmla="*/ 2 w 852"/>
                  <a:gd name="T33" fmla="*/ 2 h 402"/>
                  <a:gd name="T34" fmla="*/ 2 w 852"/>
                  <a:gd name="T35" fmla="*/ 2 h 402"/>
                  <a:gd name="T36" fmla="*/ 1 w 852"/>
                  <a:gd name="T37" fmla="*/ 2 h 402"/>
                  <a:gd name="T38" fmla="*/ 1 w 852"/>
                  <a:gd name="T39" fmla="*/ 2 h 402"/>
                  <a:gd name="T40" fmla="*/ 1 w 852"/>
                  <a:gd name="T41" fmla="*/ 2 h 402"/>
                  <a:gd name="T42" fmla="*/ 1 w 852"/>
                  <a:gd name="T43" fmla="*/ 2 h 402"/>
                  <a:gd name="T44" fmla="*/ 1 w 852"/>
                  <a:gd name="T45" fmla="*/ 2 h 402"/>
                  <a:gd name="T46" fmla="*/ 1 w 852"/>
                  <a:gd name="T47" fmla="*/ 2 h 402"/>
                  <a:gd name="T48" fmla="*/ 1 w 852"/>
                  <a:gd name="T49" fmla="*/ 1 h 402"/>
                  <a:gd name="T50" fmla="*/ 1 w 852"/>
                  <a:gd name="T51" fmla="*/ 1 h 402"/>
                  <a:gd name="T52" fmla="*/ 0 w 852"/>
                  <a:gd name="T53" fmla="*/ 1 h 402"/>
                  <a:gd name="T54" fmla="*/ 0 w 852"/>
                  <a:gd name="T55" fmla="*/ 1 h 402"/>
                  <a:gd name="T56" fmla="*/ 0 w 852"/>
                  <a:gd name="T57" fmla="*/ 1 h 402"/>
                  <a:gd name="T58" fmla="*/ 0 w 852"/>
                  <a:gd name="T59" fmla="*/ 1 h 402"/>
                  <a:gd name="T60" fmla="*/ 0 w 852"/>
                  <a:gd name="T61" fmla="*/ 1 h 402"/>
                  <a:gd name="T62" fmla="*/ 0 w 852"/>
                  <a:gd name="T63" fmla="*/ 1 h 402"/>
                  <a:gd name="T64" fmla="*/ 0 w 852"/>
                  <a:gd name="T65" fmla="*/ 1 h 402"/>
                  <a:gd name="T66" fmla="*/ 0 w 852"/>
                  <a:gd name="T67" fmla="*/ 0 h 402"/>
                  <a:gd name="T68" fmla="*/ 0 w 852"/>
                  <a:gd name="T69" fmla="*/ 0 h 402"/>
                  <a:gd name="T70" fmla="*/ 0 w 852"/>
                  <a:gd name="T71" fmla="*/ 0 h 402"/>
                  <a:gd name="T72" fmla="*/ 0 w 852"/>
                  <a:gd name="T73" fmla="*/ 0 h 402"/>
                  <a:gd name="T74" fmla="*/ 1 w 852"/>
                  <a:gd name="T75" fmla="*/ 0 h 402"/>
                  <a:gd name="T76" fmla="*/ 1 w 852"/>
                  <a:gd name="T77" fmla="*/ 0 h 402"/>
                  <a:gd name="T78" fmla="*/ 1 w 852"/>
                  <a:gd name="T79" fmla="*/ 0 h 402"/>
                  <a:gd name="T80" fmla="*/ 1 w 852"/>
                  <a:gd name="T81" fmla="*/ 0 h 402"/>
                  <a:gd name="T82" fmla="*/ 1 w 852"/>
                  <a:gd name="T83" fmla="*/ 0 h 402"/>
                  <a:gd name="T84" fmla="*/ 1 w 852"/>
                  <a:gd name="T85" fmla="*/ 0 h 402"/>
                  <a:gd name="T86" fmla="*/ 2 w 852"/>
                  <a:gd name="T87" fmla="*/ 0 h 402"/>
                  <a:gd name="T88" fmla="*/ 2 w 852"/>
                  <a:gd name="T89" fmla="*/ 0 h 402"/>
                  <a:gd name="T90" fmla="*/ 2 w 852"/>
                  <a:gd name="T91" fmla="*/ 0 h 402"/>
                  <a:gd name="T92" fmla="*/ 2 w 852"/>
                  <a:gd name="T93" fmla="*/ 0 h 402"/>
                  <a:gd name="T94" fmla="*/ 2 w 852"/>
                  <a:gd name="T95" fmla="*/ 0 h 402"/>
                  <a:gd name="T96" fmla="*/ 2 w 852"/>
                  <a:gd name="T97" fmla="*/ 0 h 402"/>
                  <a:gd name="T98" fmla="*/ 2 w 852"/>
                  <a:gd name="T99" fmla="*/ 0 h 402"/>
                  <a:gd name="T100" fmla="*/ 3 w 852"/>
                  <a:gd name="T101" fmla="*/ 0 h 402"/>
                  <a:gd name="T102" fmla="*/ 3 w 852"/>
                  <a:gd name="T103" fmla="*/ 0 h 402"/>
                  <a:gd name="T104" fmla="*/ 3 w 852"/>
                  <a:gd name="T105" fmla="*/ 0 h 402"/>
                  <a:gd name="T106" fmla="*/ 3 w 852"/>
                  <a:gd name="T107" fmla="*/ 1 h 402"/>
                  <a:gd name="T108" fmla="*/ 3 w 852"/>
                  <a:gd name="T109" fmla="*/ 1 h 402"/>
                  <a:gd name="T110" fmla="*/ 3 w 852"/>
                  <a:gd name="T111" fmla="*/ 1 h 402"/>
                  <a:gd name="T112" fmla="*/ 3 w 852"/>
                  <a:gd name="T113" fmla="*/ 1 h 402"/>
                  <a:gd name="T114" fmla="*/ 4 w 852"/>
                  <a:gd name="T115" fmla="*/ 1 h 402"/>
                  <a:gd name="T116" fmla="*/ 4 w 852"/>
                  <a:gd name="T117" fmla="*/ 1 h 402"/>
                  <a:gd name="T118" fmla="*/ 4 w 852"/>
                  <a:gd name="T119" fmla="*/ 1 h 40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852" h="402">
                    <a:moveTo>
                      <a:pt x="848" y="134"/>
                    </a:moveTo>
                    <a:lnTo>
                      <a:pt x="806" y="142"/>
                    </a:lnTo>
                    <a:lnTo>
                      <a:pt x="772" y="151"/>
                    </a:lnTo>
                    <a:lnTo>
                      <a:pt x="757" y="155"/>
                    </a:lnTo>
                    <a:lnTo>
                      <a:pt x="744" y="159"/>
                    </a:lnTo>
                    <a:lnTo>
                      <a:pt x="732" y="165"/>
                    </a:lnTo>
                    <a:lnTo>
                      <a:pt x="721" y="170"/>
                    </a:lnTo>
                    <a:lnTo>
                      <a:pt x="712" y="177"/>
                    </a:lnTo>
                    <a:lnTo>
                      <a:pt x="703" y="186"/>
                    </a:lnTo>
                    <a:lnTo>
                      <a:pt x="693" y="195"/>
                    </a:lnTo>
                    <a:lnTo>
                      <a:pt x="685" y="206"/>
                    </a:lnTo>
                    <a:lnTo>
                      <a:pt x="676" y="220"/>
                    </a:lnTo>
                    <a:lnTo>
                      <a:pt x="668" y="234"/>
                    </a:lnTo>
                    <a:lnTo>
                      <a:pt x="658" y="251"/>
                    </a:lnTo>
                    <a:lnTo>
                      <a:pt x="648" y="271"/>
                    </a:lnTo>
                    <a:lnTo>
                      <a:pt x="630" y="305"/>
                    </a:lnTo>
                    <a:lnTo>
                      <a:pt x="615" y="329"/>
                    </a:lnTo>
                    <a:lnTo>
                      <a:pt x="610" y="337"/>
                    </a:lnTo>
                    <a:lnTo>
                      <a:pt x="605" y="343"/>
                    </a:lnTo>
                    <a:lnTo>
                      <a:pt x="600" y="348"/>
                    </a:lnTo>
                    <a:lnTo>
                      <a:pt x="595" y="351"/>
                    </a:lnTo>
                    <a:lnTo>
                      <a:pt x="589" y="352"/>
                    </a:lnTo>
                    <a:lnTo>
                      <a:pt x="583" y="353"/>
                    </a:lnTo>
                    <a:lnTo>
                      <a:pt x="576" y="353"/>
                    </a:lnTo>
                    <a:lnTo>
                      <a:pt x="568" y="352"/>
                    </a:lnTo>
                    <a:lnTo>
                      <a:pt x="547" y="350"/>
                    </a:lnTo>
                    <a:lnTo>
                      <a:pt x="518" y="348"/>
                    </a:lnTo>
                    <a:lnTo>
                      <a:pt x="503" y="348"/>
                    </a:lnTo>
                    <a:lnTo>
                      <a:pt x="487" y="349"/>
                    </a:lnTo>
                    <a:lnTo>
                      <a:pt x="473" y="352"/>
                    </a:lnTo>
                    <a:lnTo>
                      <a:pt x="459" y="357"/>
                    </a:lnTo>
                    <a:lnTo>
                      <a:pt x="432" y="369"/>
                    </a:lnTo>
                    <a:lnTo>
                      <a:pt x="406" y="381"/>
                    </a:lnTo>
                    <a:lnTo>
                      <a:pt x="393" y="387"/>
                    </a:lnTo>
                    <a:lnTo>
                      <a:pt x="379" y="392"/>
                    </a:lnTo>
                    <a:lnTo>
                      <a:pt x="365" y="398"/>
                    </a:lnTo>
                    <a:lnTo>
                      <a:pt x="351" y="400"/>
                    </a:lnTo>
                    <a:lnTo>
                      <a:pt x="335" y="402"/>
                    </a:lnTo>
                    <a:lnTo>
                      <a:pt x="319" y="401"/>
                    </a:lnTo>
                    <a:lnTo>
                      <a:pt x="309" y="400"/>
                    </a:lnTo>
                    <a:lnTo>
                      <a:pt x="301" y="398"/>
                    </a:lnTo>
                    <a:lnTo>
                      <a:pt x="292" y="396"/>
                    </a:lnTo>
                    <a:lnTo>
                      <a:pt x="283" y="392"/>
                    </a:lnTo>
                    <a:lnTo>
                      <a:pt x="263" y="384"/>
                    </a:lnTo>
                    <a:lnTo>
                      <a:pt x="246" y="374"/>
                    </a:lnTo>
                    <a:lnTo>
                      <a:pt x="229" y="363"/>
                    </a:lnTo>
                    <a:lnTo>
                      <a:pt x="214" y="350"/>
                    </a:lnTo>
                    <a:lnTo>
                      <a:pt x="198" y="337"/>
                    </a:lnTo>
                    <a:lnTo>
                      <a:pt x="184" y="322"/>
                    </a:lnTo>
                    <a:lnTo>
                      <a:pt x="170" y="308"/>
                    </a:lnTo>
                    <a:lnTo>
                      <a:pt x="157" y="294"/>
                    </a:lnTo>
                    <a:lnTo>
                      <a:pt x="131" y="263"/>
                    </a:lnTo>
                    <a:lnTo>
                      <a:pt x="107" y="234"/>
                    </a:lnTo>
                    <a:lnTo>
                      <a:pt x="95" y="221"/>
                    </a:lnTo>
                    <a:lnTo>
                      <a:pt x="83" y="208"/>
                    </a:lnTo>
                    <a:lnTo>
                      <a:pt x="70" y="196"/>
                    </a:lnTo>
                    <a:lnTo>
                      <a:pt x="57" y="186"/>
                    </a:lnTo>
                    <a:lnTo>
                      <a:pt x="45" y="176"/>
                    </a:lnTo>
                    <a:lnTo>
                      <a:pt x="33" y="167"/>
                    </a:lnTo>
                    <a:lnTo>
                      <a:pt x="24" y="158"/>
                    </a:lnTo>
                    <a:lnTo>
                      <a:pt x="16" y="150"/>
                    </a:lnTo>
                    <a:lnTo>
                      <a:pt x="10" y="142"/>
                    </a:lnTo>
                    <a:lnTo>
                      <a:pt x="5" y="134"/>
                    </a:lnTo>
                    <a:lnTo>
                      <a:pt x="2" y="128"/>
                    </a:lnTo>
                    <a:lnTo>
                      <a:pt x="0" y="121"/>
                    </a:lnTo>
                    <a:lnTo>
                      <a:pt x="0" y="115"/>
                    </a:lnTo>
                    <a:lnTo>
                      <a:pt x="2" y="109"/>
                    </a:lnTo>
                    <a:lnTo>
                      <a:pt x="5" y="104"/>
                    </a:lnTo>
                    <a:lnTo>
                      <a:pt x="10" y="100"/>
                    </a:lnTo>
                    <a:lnTo>
                      <a:pt x="16" y="97"/>
                    </a:lnTo>
                    <a:lnTo>
                      <a:pt x="24" y="94"/>
                    </a:lnTo>
                    <a:lnTo>
                      <a:pt x="35" y="91"/>
                    </a:lnTo>
                    <a:lnTo>
                      <a:pt x="46" y="90"/>
                    </a:lnTo>
                    <a:lnTo>
                      <a:pt x="73" y="88"/>
                    </a:lnTo>
                    <a:lnTo>
                      <a:pt x="105" y="89"/>
                    </a:lnTo>
                    <a:lnTo>
                      <a:pt x="141" y="90"/>
                    </a:lnTo>
                    <a:lnTo>
                      <a:pt x="179" y="92"/>
                    </a:lnTo>
                    <a:lnTo>
                      <a:pt x="197" y="92"/>
                    </a:lnTo>
                    <a:lnTo>
                      <a:pt x="216" y="91"/>
                    </a:lnTo>
                    <a:lnTo>
                      <a:pt x="233" y="90"/>
                    </a:lnTo>
                    <a:lnTo>
                      <a:pt x="251" y="89"/>
                    </a:lnTo>
                    <a:lnTo>
                      <a:pt x="267" y="86"/>
                    </a:lnTo>
                    <a:lnTo>
                      <a:pt x="283" y="83"/>
                    </a:lnTo>
                    <a:lnTo>
                      <a:pt x="296" y="77"/>
                    </a:lnTo>
                    <a:lnTo>
                      <a:pt x="308" y="71"/>
                    </a:lnTo>
                    <a:lnTo>
                      <a:pt x="329" y="57"/>
                    </a:lnTo>
                    <a:lnTo>
                      <a:pt x="351" y="41"/>
                    </a:lnTo>
                    <a:lnTo>
                      <a:pt x="362" y="33"/>
                    </a:lnTo>
                    <a:lnTo>
                      <a:pt x="373" y="26"/>
                    </a:lnTo>
                    <a:lnTo>
                      <a:pt x="385" y="20"/>
                    </a:lnTo>
                    <a:lnTo>
                      <a:pt x="396" y="14"/>
                    </a:lnTo>
                    <a:lnTo>
                      <a:pt x="408" y="9"/>
                    </a:lnTo>
                    <a:lnTo>
                      <a:pt x="420" y="4"/>
                    </a:lnTo>
                    <a:lnTo>
                      <a:pt x="433" y="2"/>
                    </a:lnTo>
                    <a:lnTo>
                      <a:pt x="445" y="0"/>
                    </a:lnTo>
                    <a:lnTo>
                      <a:pt x="459" y="0"/>
                    </a:lnTo>
                    <a:lnTo>
                      <a:pt x="472" y="2"/>
                    </a:lnTo>
                    <a:lnTo>
                      <a:pt x="485" y="6"/>
                    </a:lnTo>
                    <a:lnTo>
                      <a:pt x="500" y="12"/>
                    </a:lnTo>
                    <a:lnTo>
                      <a:pt x="529" y="28"/>
                    </a:lnTo>
                    <a:lnTo>
                      <a:pt x="555" y="47"/>
                    </a:lnTo>
                    <a:lnTo>
                      <a:pt x="582" y="65"/>
                    </a:lnTo>
                    <a:lnTo>
                      <a:pt x="607" y="83"/>
                    </a:lnTo>
                    <a:lnTo>
                      <a:pt x="619" y="91"/>
                    </a:lnTo>
                    <a:lnTo>
                      <a:pt x="632" y="98"/>
                    </a:lnTo>
                    <a:lnTo>
                      <a:pt x="643" y="105"/>
                    </a:lnTo>
                    <a:lnTo>
                      <a:pt x="654" y="111"/>
                    </a:lnTo>
                    <a:lnTo>
                      <a:pt x="666" y="116"/>
                    </a:lnTo>
                    <a:lnTo>
                      <a:pt x="678" y="120"/>
                    </a:lnTo>
                    <a:lnTo>
                      <a:pt x="688" y="122"/>
                    </a:lnTo>
                    <a:lnTo>
                      <a:pt x="700" y="123"/>
                    </a:lnTo>
                    <a:lnTo>
                      <a:pt x="723" y="123"/>
                    </a:lnTo>
                    <a:lnTo>
                      <a:pt x="750" y="124"/>
                    </a:lnTo>
                    <a:lnTo>
                      <a:pt x="779" y="126"/>
                    </a:lnTo>
                    <a:lnTo>
                      <a:pt x="806" y="127"/>
                    </a:lnTo>
                    <a:lnTo>
                      <a:pt x="828" y="129"/>
                    </a:lnTo>
                    <a:lnTo>
                      <a:pt x="845" y="131"/>
                    </a:lnTo>
                    <a:lnTo>
                      <a:pt x="850" y="131"/>
                    </a:lnTo>
                    <a:lnTo>
                      <a:pt x="852" y="132"/>
                    </a:lnTo>
                    <a:lnTo>
                      <a:pt x="852" y="133"/>
                    </a:lnTo>
                    <a:lnTo>
                      <a:pt x="848" y="134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25" name="Freeform 2345">
                <a:extLst>
                  <a:ext uri="{FF2B5EF4-FFF2-40B4-BE49-F238E27FC236}">
                    <a16:creationId xmlns:a16="http://schemas.microsoft.com/office/drawing/2014/main" id="{AC7CD48C-EBB9-45BF-B0B0-052C0AD037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43" y="3424"/>
                <a:ext cx="69" cy="30"/>
              </a:xfrm>
              <a:custGeom>
                <a:avLst/>
                <a:gdLst>
                  <a:gd name="T0" fmla="*/ 3 w 1035"/>
                  <a:gd name="T1" fmla="*/ 1 h 457"/>
                  <a:gd name="T2" fmla="*/ 4 w 1035"/>
                  <a:gd name="T3" fmla="*/ 1 h 457"/>
                  <a:gd name="T4" fmla="*/ 3 w 1035"/>
                  <a:gd name="T5" fmla="*/ 1 h 457"/>
                  <a:gd name="T6" fmla="*/ 3 w 1035"/>
                  <a:gd name="T7" fmla="*/ 1 h 457"/>
                  <a:gd name="T8" fmla="*/ 3 w 1035"/>
                  <a:gd name="T9" fmla="*/ 1 h 457"/>
                  <a:gd name="T10" fmla="*/ 3 w 1035"/>
                  <a:gd name="T11" fmla="*/ 1 h 457"/>
                  <a:gd name="T12" fmla="*/ 3 w 1035"/>
                  <a:gd name="T13" fmla="*/ 2 h 457"/>
                  <a:gd name="T14" fmla="*/ 3 w 1035"/>
                  <a:gd name="T15" fmla="*/ 2 h 457"/>
                  <a:gd name="T16" fmla="*/ 3 w 1035"/>
                  <a:gd name="T17" fmla="*/ 2 h 457"/>
                  <a:gd name="T18" fmla="*/ 2 w 1035"/>
                  <a:gd name="T19" fmla="*/ 2 h 457"/>
                  <a:gd name="T20" fmla="*/ 3 w 1035"/>
                  <a:gd name="T21" fmla="*/ 2 h 457"/>
                  <a:gd name="T22" fmla="*/ 2 w 1035"/>
                  <a:gd name="T23" fmla="*/ 2 h 457"/>
                  <a:gd name="T24" fmla="*/ 2 w 1035"/>
                  <a:gd name="T25" fmla="*/ 2 h 457"/>
                  <a:gd name="T26" fmla="*/ 2 w 1035"/>
                  <a:gd name="T27" fmla="*/ 2 h 457"/>
                  <a:gd name="T28" fmla="*/ 2 w 1035"/>
                  <a:gd name="T29" fmla="*/ 2 h 457"/>
                  <a:gd name="T30" fmla="*/ 1 w 1035"/>
                  <a:gd name="T31" fmla="*/ 2 h 457"/>
                  <a:gd name="T32" fmla="*/ 2 w 1035"/>
                  <a:gd name="T33" fmla="*/ 2 h 457"/>
                  <a:gd name="T34" fmla="*/ 2 w 1035"/>
                  <a:gd name="T35" fmla="*/ 2 h 457"/>
                  <a:gd name="T36" fmla="*/ 1 w 1035"/>
                  <a:gd name="T37" fmla="*/ 2 h 457"/>
                  <a:gd name="T38" fmla="*/ 1 w 1035"/>
                  <a:gd name="T39" fmla="*/ 2 h 457"/>
                  <a:gd name="T40" fmla="*/ 1 w 1035"/>
                  <a:gd name="T41" fmla="*/ 1 h 457"/>
                  <a:gd name="T42" fmla="*/ 1 w 1035"/>
                  <a:gd name="T43" fmla="*/ 2 h 457"/>
                  <a:gd name="T44" fmla="*/ 0 w 1035"/>
                  <a:gd name="T45" fmla="*/ 1 h 457"/>
                  <a:gd name="T46" fmla="*/ 1 w 1035"/>
                  <a:gd name="T47" fmla="*/ 1 h 457"/>
                  <a:gd name="T48" fmla="*/ 0 w 1035"/>
                  <a:gd name="T49" fmla="*/ 1 h 457"/>
                  <a:gd name="T50" fmla="*/ 0 w 1035"/>
                  <a:gd name="T51" fmla="*/ 1 h 457"/>
                  <a:gd name="T52" fmla="*/ 0 w 1035"/>
                  <a:gd name="T53" fmla="*/ 1 h 457"/>
                  <a:gd name="T54" fmla="*/ 0 w 1035"/>
                  <a:gd name="T55" fmla="*/ 1 h 457"/>
                  <a:gd name="T56" fmla="*/ 0 w 1035"/>
                  <a:gd name="T57" fmla="*/ 1 h 457"/>
                  <a:gd name="T58" fmla="*/ 0 w 1035"/>
                  <a:gd name="T59" fmla="*/ 1 h 457"/>
                  <a:gd name="T60" fmla="*/ 0 w 1035"/>
                  <a:gd name="T61" fmla="*/ 1 h 457"/>
                  <a:gd name="T62" fmla="*/ 1 w 1035"/>
                  <a:gd name="T63" fmla="*/ 0 h 457"/>
                  <a:gd name="T64" fmla="*/ 1 w 1035"/>
                  <a:gd name="T65" fmla="*/ 0 h 457"/>
                  <a:gd name="T66" fmla="*/ 1 w 1035"/>
                  <a:gd name="T67" fmla="*/ 0 h 457"/>
                  <a:gd name="T68" fmla="*/ 1 w 1035"/>
                  <a:gd name="T69" fmla="*/ 1 h 457"/>
                  <a:gd name="T70" fmla="*/ 1 w 1035"/>
                  <a:gd name="T71" fmla="*/ 1 h 457"/>
                  <a:gd name="T72" fmla="*/ 1 w 1035"/>
                  <a:gd name="T73" fmla="*/ 0 h 457"/>
                  <a:gd name="T74" fmla="*/ 2 w 1035"/>
                  <a:gd name="T75" fmla="*/ 0 h 457"/>
                  <a:gd name="T76" fmla="*/ 2 w 1035"/>
                  <a:gd name="T77" fmla="*/ 0 h 457"/>
                  <a:gd name="T78" fmla="*/ 2 w 1035"/>
                  <a:gd name="T79" fmla="*/ 0 h 457"/>
                  <a:gd name="T80" fmla="*/ 2 w 1035"/>
                  <a:gd name="T81" fmla="*/ 0 h 457"/>
                  <a:gd name="T82" fmla="*/ 2 w 1035"/>
                  <a:gd name="T83" fmla="*/ 0 h 457"/>
                  <a:gd name="T84" fmla="*/ 3 w 1035"/>
                  <a:gd name="T85" fmla="*/ 0 h 457"/>
                  <a:gd name="T86" fmla="*/ 2 w 1035"/>
                  <a:gd name="T87" fmla="*/ 0 h 457"/>
                  <a:gd name="T88" fmla="*/ 3 w 1035"/>
                  <a:gd name="T89" fmla="*/ 1 h 457"/>
                  <a:gd name="T90" fmla="*/ 3 w 1035"/>
                  <a:gd name="T91" fmla="*/ 1 h 457"/>
                  <a:gd name="T92" fmla="*/ 3 w 1035"/>
                  <a:gd name="T93" fmla="*/ 1 h 457"/>
                  <a:gd name="T94" fmla="*/ 3 w 1035"/>
                  <a:gd name="T95" fmla="*/ 1 h 457"/>
                  <a:gd name="T96" fmla="*/ 4 w 1035"/>
                  <a:gd name="T97" fmla="*/ 1 h 457"/>
                  <a:gd name="T98" fmla="*/ 4 w 1035"/>
                  <a:gd name="T99" fmla="*/ 1 h 457"/>
                  <a:gd name="T100" fmla="*/ 4 w 1035"/>
                  <a:gd name="T101" fmla="*/ 1 h 457"/>
                  <a:gd name="T102" fmla="*/ 4 w 1035"/>
                  <a:gd name="T103" fmla="*/ 1 h 457"/>
                  <a:gd name="T104" fmla="*/ 4 w 1035"/>
                  <a:gd name="T105" fmla="*/ 1 h 457"/>
                  <a:gd name="T106" fmla="*/ 4 w 1035"/>
                  <a:gd name="T107" fmla="*/ 1 h 457"/>
                  <a:gd name="T108" fmla="*/ 4 w 1035"/>
                  <a:gd name="T109" fmla="*/ 1 h 45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35" h="457">
                    <a:moveTo>
                      <a:pt x="871" y="190"/>
                    </a:moveTo>
                    <a:lnTo>
                      <a:pt x="830" y="198"/>
                    </a:lnTo>
                    <a:lnTo>
                      <a:pt x="797" y="205"/>
                    </a:lnTo>
                    <a:lnTo>
                      <a:pt x="783" y="209"/>
                    </a:lnTo>
                    <a:lnTo>
                      <a:pt x="771" y="213"/>
                    </a:lnTo>
                    <a:lnTo>
                      <a:pt x="760" y="218"/>
                    </a:lnTo>
                    <a:lnTo>
                      <a:pt x="750" y="224"/>
                    </a:lnTo>
                    <a:lnTo>
                      <a:pt x="731" y="192"/>
                    </a:lnTo>
                    <a:lnTo>
                      <a:pt x="742" y="184"/>
                    </a:lnTo>
                    <a:lnTo>
                      <a:pt x="755" y="179"/>
                    </a:lnTo>
                    <a:lnTo>
                      <a:pt x="769" y="174"/>
                    </a:lnTo>
                    <a:lnTo>
                      <a:pt x="783" y="170"/>
                    </a:lnTo>
                    <a:lnTo>
                      <a:pt x="819" y="162"/>
                    </a:lnTo>
                    <a:lnTo>
                      <a:pt x="863" y="153"/>
                    </a:lnTo>
                    <a:lnTo>
                      <a:pt x="871" y="190"/>
                    </a:lnTo>
                    <a:close/>
                    <a:moveTo>
                      <a:pt x="731" y="192"/>
                    </a:moveTo>
                    <a:lnTo>
                      <a:pt x="1035" y="0"/>
                    </a:lnTo>
                    <a:lnTo>
                      <a:pt x="731" y="192"/>
                    </a:lnTo>
                    <a:lnTo>
                      <a:pt x="740" y="207"/>
                    </a:lnTo>
                    <a:lnTo>
                      <a:pt x="731" y="192"/>
                    </a:lnTo>
                    <a:close/>
                    <a:moveTo>
                      <a:pt x="750" y="224"/>
                    </a:moveTo>
                    <a:lnTo>
                      <a:pt x="742" y="230"/>
                    </a:lnTo>
                    <a:lnTo>
                      <a:pt x="734" y="237"/>
                    </a:lnTo>
                    <a:lnTo>
                      <a:pt x="726" y="245"/>
                    </a:lnTo>
                    <a:lnTo>
                      <a:pt x="719" y="256"/>
                    </a:lnTo>
                    <a:lnTo>
                      <a:pt x="710" y="268"/>
                    </a:lnTo>
                    <a:lnTo>
                      <a:pt x="702" y="281"/>
                    </a:lnTo>
                    <a:lnTo>
                      <a:pt x="693" y="298"/>
                    </a:lnTo>
                    <a:lnTo>
                      <a:pt x="684" y="316"/>
                    </a:lnTo>
                    <a:lnTo>
                      <a:pt x="651" y="299"/>
                    </a:lnTo>
                    <a:lnTo>
                      <a:pt x="661" y="278"/>
                    </a:lnTo>
                    <a:lnTo>
                      <a:pt x="671" y="261"/>
                    </a:lnTo>
                    <a:lnTo>
                      <a:pt x="680" y="244"/>
                    </a:lnTo>
                    <a:lnTo>
                      <a:pt x="690" y="231"/>
                    </a:lnTo>
                    <a:lnTo>
                      <a:pt x="699" y="218"/>
                    </a:lnTo>
                    <a:lnTo>
                      <a:pt x="709" y="208"/>
                    </a:lnTo>
                    <a:lnTo>
                      <a:pt x="720" y="199"/>
                    </a:lnTo>
                    <a:lnTo>
                      <a:pt x="731" y="192"/>
                    </a:lnTo>
                    <a:lnTo>
                      <a:pt x="750" y="224"/>
                    </a:lnTo>
                    <a:close/>
                    <a:moveTo>
                      <a:pt x="684" y="316"/>
                    </a:moveTo>
                    <a:lnTo>
                      <a:pt x="667" y="308"/>
                    </a:lnTo>
                    <a:lnTo>
                      <a:pt x="684" y="316"/>
                    </a:lnTo>
                    <a:close/>
                    <a:moveTo>
                      <a:pt x="684" y="316"/>
                    </a:moveTo>
                    <a:lnTo>
                      <a:pt x="666" y="349"/>
                    </a:lnTo>
                    <a:lnTo>
                      <a:pt x="653" y="373"/>
                    </a:lnTo>
                    <a:lnTo>
                      <a:pt x="646" y="382"/>
                    </a:lnTo>
                    <a:lnTo>
                      <a:pt x="641" y="390"/>
                    </a:lnTo>
                    <a:lnTo>
                      <a:pt x="636" y="397"/>
                    </a:lnTo>
                    <a:lnTo>
                      <a:pt x="631" y="401"/>
                    </a:lnTo>
                    <a:lnTo>
                      <a:pt x="626" y="405"/>
                    </a:lnTo>
                    <a:lnTo>
                      <a:pt x="622" y="407"/>
                    </a:lnTo>
                    <a:lnTo>
                      <a:pt x="616" y="409"/>
                    </a:lnTo>
                    <a:lnTo>
                      <a:pt x="609" y="410"/>
                    </a:lnTo>
                    <a:lnTo>
                      <a:pt x="595" y="410"/>
                    </a:lnTo>
                    <a:lnTo>
                      <a:pt x="576" y="408"/>
                    </a:lnTo>
                    <a:lnTo>
                      <a:pt x="582" y="370"/>
                    </a:lnTo>
                    <a:lnTo>
                      <a:pt x="591" y="371"/>
                    </a:lnTo>
                    <a:lnTo>
                      <a:pt x="599" y="371"/>
                    </a:lnTo>
                    <a:lnTo>
                      <a:pt x="602" y="370"/>
                    </a:lnTo>
                    <a:lnTo>
                      <a:pt x="605" y="369"/>
                    </a:lnTo>
                    <a:lnTo>
                      <a:pt x="608" y="367"/>
                    </a:lnTo>
                    <a:lnTo>
                      <a:pt x="611" y="364"/>
                    </a:lnTo>
                    <a:lnTo>
                      <a:pt x="619" y="355"/>
                    </a:lnTo>
                    <a:lnTo>
                      <a:pt x="627" y="342"/>
                    </a:lnTo>
                    <a:lnTo>
                      <a:pt x="637" y="323"/>
                    </a:lnTo>
                    <a:lnTo>
                      <a:pt x="651" y="299"/>
                    </a:lnTo>
                    <a:lnTo>
                      <a:pt x="684" y="316"/>
                    </a:lnTo>
                    <a:close/>
                    <a:moveTo>
                      <a:pt x="576" y="408"/>
                    </a:moveTo>
                    <a:lnTo>
                      <a:pt x="569" y="407"/>
                    </a:lnTo>
                    <a:lnTo>
                      <a:pt x="560" y="406"/>
                    </a:lnTo>
                    <a:lnTo>
                      <a:pt x="549" y="405"/>
                    </a:lnTo>
                    <a:lnTo>
                      <a:pt x="537" y="404"/>
                    </a:lnTo>
                    <a:lnTo>
                      <a:pt x="538" y="367"/>
                    </a:lnTo>
                    <a:lnTo>
                      <a:pt x="551" y="367"/>
                    </a:lnTo>
                    <a:lnTo>
                      <a:pt x="562" y="368"/>
                    </a:lnTo>
                    <a:lnTo>
                      <a:pt x="572" y="369"/>
                    </a:lnTo>
                    <a:lnTo>
                      <a:pt x="582" y="370"/>
                    </a:lnTo>
                    <a:lnTo>
                      <a:pt x="576" y="408"/>
                    </a:lnTo>
                    <a:close/>
                    <a:moveTo>
                      <a:pt x="537" y="404"/>
                    </a:moveTo>
                    <a:lnTo>
                      <a:pt x="535" y="404"/>
                    </a:lnTo>
                    <a:lnTo>
                      <a:pt x="536" y="404"/>
                    </a:lnTo>
                    <a:lnTo>
                      <a:pt x="537" y="385"/>
                    </a:lnTo>
                    <a:lnTo>
                      <a:pt x="537" y="404"/>
                    </a:lnTo>
                    <a:close/>
                    <a:moveTo>
                      <a:pt x="536" y="404"/>
                    </a:moveTo>
                    <a:lnTo>
                      <a:pt x="524" y="404"/>
                    </a:lnTo>
                    <a:lnTo>
                      <a:pt x="513" y="405"/>
                    </a:lnTo>
                    <a:lnTo>
                      <a:pt x="500" y="407"/>
                    </a:lnTo>
                    <a:lnTo>
                      <a:pt x="490" y="410"/>
                    </a:lnTo>
                    <a:lnTo>
                      <a:pt x="468" y="418"/>
                    </a:lnTo>
                    <a:lnTo>
                      <a:pt x="448" y="428"/>
                    </a:lnTo>
                    <a:lnTo>
                      <a:pt x="431" y="394"/>
                    </a:lnTo>
                    <a:lnTo>
                      <a:pt x="443" y="388"/>
                    </a:lnTo>
                    <a:lnTo>
                      <a:pt x="455" y="383"/>
                    </a:lnTo>
                    <a:lnTo>
                      <a:pt x="468" y="378"/>
                    </a:lnTo>
                    <a:lnTo>
                      <a:pt x="481" y="373"/>
                    </a:lnTo>
                    <a:lnTo>
                      <a:pt x="494" y="370"/>
                    </a:lnTo>
                    <a:lnTo>
                      <a:pt x="509" y="367"/>
                    </a:lnTo>
                    <a:lnTo>
                      <a:pt x="524" y="366"/>
                    </a:lnTo>
                    <a:lnTo>
                      <a:pt x="539" y="367"/>
                    </a:lnTo>
                    <a:lnTo>
                      <a:pt x="536" y="404"/>
                    </a:lnTo>
                    <a:close/>
                    <a:moveTo>
                      <a:pt x="448" y="428"/>
                    </a:moveTo>
                    <a:lnTo>
                      <a:pt x="431" y="437"/>
                    </a:lnTo>
                    <a:lnTo>
                      <a:pt x="415" y="444"/>
                    </a:lnTo>
                    <a:lnTo>
                      <a:pt x="397" y="450"/>
                    </a:lnTo>
                    <a:lnTo>
                      <a:pt x="380" y="455"/>
                    </a:lnTo>
                    <a:lnTo>
                      <a:pt x="371" y="456"/>
                    </a:lnTo>
                    <a:lnTo>
                      <a:pt x="361" y="457"/>
                    </a:lnTo>
                    <a:lnTo>
                      <a:pt x="351" y="457"/>
                    </a:lnTo>
                    <a:lnTo>
                      <a:pt x="341" y="457"/>
                    </a:lnTo>
                    <a:lnTo>
                      <a:pt x="329" y="456"/>
                    </a:lnTo>
                    <a:lnTo>
                      <a:pt x="319" y="454"/>
                    </a:lnTo>
                    <a:lnTo>
                      <a:pt x="307" y="451"/>
                    </a:lnTo>
                    <a:lnTo>
                      <a:pt x="294" y="447"/>
                    </a:lnTo>
                    <a:lnTo>
                      <a:pt x="308" y="412"/>
                    </a:lnTo>
                    <a:lnTo>
                      <a:pt x="317" y="415"/>
                    </a:lnTo>
                    <a:lnTo>
                      <a:pt x="326" y="417"/>
                    </a:lnTo>
                    <a:lnTo>
                      <a:pt x="335" y="418"/>
                    </a:lnTo>
                    <a:lnTo>
                      <a:pt x="344" y="419"/>
                    </a:lnTo>
                    <a:lnTo>
                      <a:pt x="352" y="419"/>
                    </a:lnTo>
                    <a:lnTo>
                      <a:pt x="359" y="419"/>
                    </a:lnTo>
                    <a:lnTo>
                      <a:pt x="367" y="418"/>
                    </a:lnTo>
                    <a:lnTo>
                      <a:pt x="375" y="417"/>
                    </a:lnTo>
                    <a:lnTo>
                      <a:pt x="389" y="413"/>
                    </a:lnTo>
                    <a:lnTo>
                      <a:pt x="404" y="408"/>
                    </a:lnTo>
                    <a:lnTo>
                      <a:pt x="417" y="402"/>
                    </a:lnTo>
                    <a:lnTo>
                      <a:pt x="431" y="394"/>
                    </a:lnTo>
                    <a:lnTo>
                      <a:pt x="448" y="428"/>
                    </a:lnTo>
                    <a:close/>
                    <a:moveTo>
                      <a:pt x="294" y="447"/>
                    </a:moveTo>
                    <a:lnTo>
                      <a:pt x="295" y="447"/>
                    </a:lnTo>
                    <a:lnTo>
                      <a:pt x="294" y="447"/>
                    </a:lnTo>
                    <a:lnTo>
                      <a:pt x="302" y="429"/>
                    </a:lnTo>
                    <a:lnTo>
                      <a:pt x="294" y="447"/>
                    </a:lnTo>
                    <a:close/>
                    <a:moveTo>
                      <a:pt x="294" y="447"/>
                    </a:moveTo>
                    <a:lnTo>
                      <a:pt x="282" y="442"/>
                    </a:lnTo>
                    <a:lnTo>
                      <a:pt x="270" y="436"/>
                    </a:lnTo>
                    <a:lnTo>
                      <a:pt x="258" y="429"/>
                    </a:lnTo>
                    <a:lnTo>
                      <a:pt x="247" y="422"/>
                    </a:lnTo>
                    <a:lnTo>
                      <a:pt x="237" y="415"/>
                    </a:lnTo>
                    <a:lnTo>
                      <a:pt x="226" y="407"/>
                    </a:lnTo>
                    <a:lnTo>
                      <a:pt x="216" y="399"/>
                    </a:lnTo>
                    <a:lnTo>
                      <a:pt x="207" y="389"/>
                    </a:lnTo>
                    <a:lnTo>
                      <a:pt x="188" y="372"/>
                    </a:lnTo>
                    <a:lnTo>
                      <a:pt x="171" y="353"/>
                    </a:lnTo>
                    <a:lnTo>
                      <a:pt x="154" y="334"/>
                    </a:lnTo>
                    <a:lnTo>
                      <a:pt x="138" y="314"/>
                    </a:lnTo>
                    <a:lnTo>
                      <a:pt x="167" y="291"/>
                    </a:lnTo>
                    <a:lnTo>
                      <a:pt x="182" y="308"/>
                    </a:lnTo>
                    <a:lnTo>
                      <a:pt x="198" y="327"/>
                    </a:lnTo>
                    <a:lnTo>
                      <a:pt x="213" y="344"/>
                    </a:lnTo>
                    <a:lnTo>
                      <a:pt x="231" y="361"/>
                    </a:lnTo>
                    <a:lnTo>
                      <a:pt x="248" y="376"/>
                    </a:lnTo>
                    <a:lnTo>
                      <a:pt x="267" y="390"/>
                    </a:lnTo>
                    <a:lnTo>
                      <a:pt x="277" y="397"/>
                    </a:lnTo>
                    <a:lnTo>
                      <a:pt x="286" y="402"/>
                    </a:lnTo>
                    <a:lnTo>
                      <a:pt x="297" y="408"/>
                    </a:lnTo>
                    <a:lnTo>
                      <a:pt x="308" y="412"/>
                    </a:lnTo>
                    <a:lnTo>
                      <a:pt x="294" y="447"/>
                    </a:lnTo>
                    <a:close/>
                    <a:moveTo>
                      <a:pt x="138" y="314"/>
                    </a:moveTo>
                    <a:lnTo>
                      <a:pt x="119" y="293"/>
                    </a:lnTo>
                    <a:lnTo>
                      <a:pt x="102" y="272"/>
                    </a:lnTo>
                    <a:lnTo>
                      <a:pt x="93" y="263"/>
                    </a:lnTo>
                    <a:lnTo>
                      <a:pt x="83" y="253"/>
                    </a:lnTo>
                    <a:lnTo>
                      <a:pt x="74" y="245"/>
                    </a:lnTo>
                    <a:lnTo>
                      <a:pt x="65" y="238"/>
                    </a:lnTo>
                    <a:lnTo>
                      <a:pt x="86" y="207"/>
                    </a:lnTo>
                    <a:lnTo>
                      <a:pt x="98" y="216"/>
                    </a:lnTo>
                    <a:lnTo>
                      <a:pt x="108" y="225"/>
                    </a:lnTo>
                    <a:lnTo>
                      <a:pt x="118" y="235"/>
                    </a:lnTo>
                    <a:lnTo>
                      <a:pt x="128" y="245"/>
                    </a:lnTo>
                    <a:lnTo>
                      <a:pt x="147" y="267"/>
                    </a:lnTo>
                    <a:lnTo>
                      <a:pt x="167" y="291"/>
                    </a:lnTo>
                    <a:lnTo>
                      <a:pt x="138" y="314"/>
                    </a:lnTo>
                    <a:close/>
                    <a:moveTo>
                      <a:pt x="65" y="238"/>
                    </a:moveTo>
                    <a:lnTo>
                      <a:pt x="45" y="223"/>
                    </a:lnTo>
                    <a:lnTo>
                      <a:pt x="30" y="208"/>
                    </a:lnTo>
                    <a:lnTo>
                      <a:pt x="23" y="202"/>
                    </a:lnTo>
                    <a:lnTo>
                      <a:pt x="17" y="195"/>
                    </a:lnTo>
                    <a:lnTo>
                      <a:pt x="12" y="189"/>
                    </a:lnTo>
                    <a:lnTo>
                      <a:pt x="8" y="182"/>
                    </a:lnTo>
                    <a:lnTo>
                      <a:pt x="41" y="163"/>
                    </a:lnTo>
                    <a:lnTo>
                      <a:pt x="47" y="173"/>
                    </a:lnTo>
                    <a:lnTo>
                      <a:pt x="58" y="183"/>
                    </a:lnTo>
                    <a:lnTo>
                      <a:pt x="71" y="195"/>
                    </a:lnTo>
                    <a:lnTo>
                      <a:pt x="86" y="207"/>
                    </a:lnTo>
                    <a:lnTo>
                      <a:pt x="65" y="238"/>
                    </a:lnTo>
                    <a:close/>
                    <a:moveTo>
                      <a:pt x="8" y="182"/>
                    </a:moveTo>
                    <a:lnTo>
                      <a:pt x="4" y="173"/>
                    </a:lnTo>
                    <a:lnTo>
                      <a:pt x="1" y="165"/>
                    </a:lnTo>
                    <a:lnTo>
                      <a:pt x="0" y="158"/>
                    </a:lnTo>
                    <a:lnTo>
                      <a:pt x="0" y="149"/>
                    </a:lnTo>
                    <a:lnTo>
                      <a:pt x="37" y="155"/>
                    </a:lnTo>
                    <a:lnTo>
                      <a:pt x="38" y="158"/>
                    </a:lnTo>
                    <a:lnTo>
                      <a:pt x="41" y="163"/>
                    </a:lnTo>
                    <a:lnTo>
                      <a:pt x="8" y="182"/>
                    </a:lnTo>
                    <a:close/>
                    <a:moveTo>
                      <a:pt x="0" y="149"/>
                    </a:moveTo>
                    <a:lnTo>
                      <a:pt x="2" y="141"/>
                    </a:lnTo>
                    <a:lnTo>
                      <a:pt x="6" y="134"/>
                    </a:lnTo>
                    <a:lnTo>
                      <a:pt x="12" y="127"/>
                    </a:lnTo>
                    <a:lnTo>
                      <a:pt x="20" y="121"/>
                    </a:lnTo>
                    <a:lnTo>
                      <a:pt x="40" y="153"/>
                    </a:lnTo>
                    <a:lnTo>
                      <a:pt x="38" y="154"/>
                    </a:lnTo>
                    <a:lnTo>
                      <a:pt x="37" y="155"/>
                    </a:lnTo>
                    <a:lnTo>
                      <a:pt x="0" y="149"/>
                    </a:lnTo>
                    <a:close/>
                    <a:moveTo>
                      <a:pt x="20" y="121"/>
                    </a:moveTo>
                    <a:lnTo>
                      <a:pt x="28" y="117"/>
                    </a:lnTo>
                    <a:lnTo>
                      <a:pt x="38" y="112"/>
                    </a:lnTo>
                    <a:lnTo>
                      <a:pt x="49" y="110"/>
                    </a:lnTo>
                    <a:lnTo>
                      <a:pt x="63" y="108"/>
                    </a:lnTo>
                    <a:lnTo>
                      <a:pt x="67" y="145"/>
                    </a:lnTo>
                    <a:lnTo>
                      <a:pt x="58" y="146"/>
                    </a:lnTo>
                    <a:lnTo>
                      <a:pt x="50" y="148"/>
                    </a:lnTo>
                    <a:lnTo>
                      <a:pt x="44" y="151"/>
                    </a:lnTo>
                    <a:lnTo>
                      <a:pt x="40" y="153"/>
                    </a:lnTo>
                    <a:lnTo>
                      <a:pt x="20" y="121"/>
                    </a:lnTo>
                    <a:close/>
                    <a:moveTo>
                      <a:pt x="67" y="145"/>
                    </a:moveTo>
                    <a:lnTo>
                      <a:pt x="68" y="145"/>
                    </a:lnTo>
                    <a:lnTo>
                      <a:pt x="67" y="145"/>
                    </a:lnTo>
                    <a:lnTo>
                      <a:pt x="65" y="127"/>
                    </a:lnTo>
                    <a:lnTo>
                      <a:pt x="67" y="145"/>
                    </a:lnTo>
                    <a:close/>
                    <a:moveTo>
                      <a:pt x="63" y="108"/>
                    </a:moveTo>
                    <a:lnTo>
                      <a:pt x="81" y="106"/>
                    </a:lnTo>
                    <a:lnTo>
                      <a:pt x="102" y="106"/>
                    </a:lnTo>
                    <a:lnTo>
                      <a:pt x="125" y="107"/>
                    </a:lnTo>
                    <a:lnTo>
                      <a:pt x="149" y="108"/>
                    </a:lnTo>
                    <a:lnTo>
                      <a:pt x="147" y="145"/>
                    </a:lnTo>
                    <a:lnTo>
                      <a:pt x="125" y="144"/>
                    </a:lnTo>
                    <a:lnTo>
                      <a:pt x="102" y="144"/>
                    </a:lnTo>
                    <a:lnTo>
                      <a:pt x="83" y="144"/>
                    </a:lnTo>
                    <a:lnTo>
                      <a:pt x="67" y="145"/>
                    </a:lnTo>
                    <a:lnTo>
                      <a:pt x="63" y="108"/>
                    </a:lnTo>
                    <a:close/>
                    <a:moveTo>
                      <a:pt x="149" y="108"/>
                    </a:moveTo>
                    <a:lnTo>
                      <a:pt x="172" y="109"/>
                    </a:lnTo>
                    <a:lnTo>
                      <a:pt x="197" y="109"/>
                    </a:lnTo>
                    <a:lnTo>
                      <a:pt x="220" y="109"/>
                    </a:lnTo>
                    <a:lnTo>
                      <a:pt x="243" y="109"/>
                    </a:lnTo>
                    <a:lnTo>
                      <a:pt x="266" y="107"/>
                    </a:lnTo>
                    <a:lnTo>
                      <a:pt x="285" y="104"/>
                    </a:lnTo>
                    <a:lnTo>
                      <a:pt x="294" y="102"/>
                    </a:lnTo>
                    <a:lnTo>
                      <a:pt x="303" y="99"/>
                    </a:lnTo>
                    <a:lnTo>
                      <a:pt x="310" y="96"/>
                    </a:lnTo>
                    <a:lnTo>
                      <a:pt x="317" y="92"/>
                    </a:lnTo>
                    <a:lnTo>
                      <a:pt x="337" y="124"/>
                    </a:lnTo>
                    <a:lnTo>
                      <a:pt x="328" y="129"/>
                    </a:lnTo>
                    <a:lnTo>
                      <a:pt x="319" y="133"/>
                    </a:lnTo>
                    <a:lnTo>
                      <a:pt x="309" y="136"/>
                    </a:lnTo>
                    <a:lnTo>
                      <a:pt x="299" y="139"/>
                    </a:lnTo>
                    <a:lnTo>
                      <a:pt x="275" y="143"/>
                    </a:lnTo>
                    <a:lnTo>
                      <a:pt x="251" y="146"/>
                    </a:lnTo>
                    <a:lnTo>
                      <a:pt x="225" y="147"/>
                    </a:lnTo>
                    <a:lnTo>
                      <a:pt x="199" y="147"/>
                    </a:lnTo>
                    <a:lnTo>
                      <a:pt x="173" y="146"/>
                    </a:lnTo>
                    <a:lnTo>
                      <a:pt x="147" y="145"/>
                    </a:lnTo>
                    <a:lnTo>
                      <a:pt x="149" y="108"/>
                    </a:lnTo>
                    <a:close/>
                    <a:moveTo>
                      <a:pt x="338" y="124"/>
                    </a:moveTo>
                    <a:lnTo>
                      <a:pt x="337" y="124"/>
                    </a:lnTo>
                    <a:lnTo>
                      <a:pt x="327" y="108"/>
                    </a:lnTo>
                    <a:lnTo>
                      <a:pt x="338" y="124"/>
                    </a:lnTo>
                    <a:close/>
                    <a:moveTo>
                      <a:pt x="317" y="93"/>
                    </a:moveTo>
                    <a:lnTo>
                      <a:pt x="329" y="84"/>
                    </a:lnTo>
                    <a:lnTo>
                      <a:pt x="342" y="75"/>
                    </a:lnTo>
                    <a:lnTo>
                      <a:pt x="363" y="105"/>
                    </a:lnTo>
                    <a:lnTo>
                      <a:pt x="350" y="116"/>
                    </a:lnTo>
                    <a:lnTo>
                      <a:pt x="338" y="124"/>
                    </a:lnTo>
                    <a:lnTo>
                      <a:pt x="317" y="93"/>
                    </a:lnTo>
                    <a:close/>
                    <a:moveTo>
                      <a:pt x="342" y="75"/>
                    </a:moveTo>
                    <a:lnTo>
                      <a:pt x="361" y="61"/>
                    </a:lnTo>
                    <a:lnTo>
                      <a:pt x="382" y="48"/>
                    </a:lnTo>
                    <a:lnTo>
                      <a:pt x="392" y="41"/>
                    </a:lnTo>
                    <a:lnTo>
                      <a:pt x="404" y="35"/>
                    </a:lnTo>
                    <a:lnTo>
                      <a:pt x="415" y="30"/>
                    </a:lnTo>
                    <a:lnTo>
                      <a:pt x="426" y="26"/>
                    </a:lnTo>
                    <a:lnTo>
                      <a:pt x="437" y="22"/>
                    </a:lnTo>
                    <a:lnTo>
                      <a:pt x="449" y="20"/>
                    </a:lnTo>
                    <a:lnTo>
                      <a:pt x="461" y="19"/>
                    </a:lnTo>
                    <a:lnTo>
                      <a:pt x="474" y="18"/>
                    </a:lnTo>
                    <a:lnTo>
                      <a:pt x="487" y="20"/>
                    </a:lnTo>
                    <a:lnTo>
                      <a:pt x="499" y="22"/>
                    </a:lnTo>
                    <a:lnTo>
                      <a:pt x="514" y="26"/>
                    </a:lnTo>
                    <a:lnTo>
                      <a:pt x="527" y="32"/>
                    </a:lnTo>
                    <a:lnTo>
                      <a:pt x="512" y="66"/>
                    </a:lnTo>
                    <a:lnTo>
                      <a:pt x="500" y="62"/>
                    </a:lnTo>
                    <a:lnTo>
                      <a:pt x="491" y="59"/>
                    </a:lnTo>
                    <a:lnTo>
                      <a:pt x="481" y="57"/>
                    </a:lnTo>
                    <a:lnTo>
                      <a:pt x="470" y="57"/>
                    </a:lnTo>
                    <a:lnTo>
                      <a:pt x="461" y="57"/>
                    </a:lnTo>
                    <a:lnTo>
                      <a:pt x="452" y="59"/>
                    </a:lnTo>
                    <a:lnTo>
                      <a:pt x="442" y="61"/>
                    </a:lnTo>
                    <a:lnTo>
                      <a:pt x="433" y="64"/>
                    </a:lnTo>
                    <a:lnTo>
                      <a:pt x="415" y="72"/>
                    </a:lnTo>
                    <a:lnTo>
                      <a:pt x="397" y="83"/>
                    </a:lnTo>
                    <a:lnTo>
                      <a:pt x="380" y="94"/>
                    </a:lnTo>
                    <a:lnTo>
                      <a:pt x="363" y="105"/>
                    </a:lnTo>
                    <a:lnTo>
                      <a:pt x="342" y="75"/>
                    </a:lnTo>
                    <a:close/>
                    <a:moveTo>
                      <a:pt x="527" y="32"/>
                    </a:moveTo>
                    <a:lnTo>
                      <a:pt x="528" y="32"/>
                    </a:lnTo>
                    <a:lnTo>
                      <a:pt x="519" y="49"/>
                    </a:lnTo>
                    <a:lnTo>
                      <a:pt x="527" y="32"/>
                    </a:lnTo>
                    <a:close/>
                    <a:moveTo>
                      <a:pt x="528" y="32"/>
                    </a:moveTo>
                    <a:lnTo>
                      <a:pt x="550" y="44"/>
                    </a:lnTo>
                    <a:lnTo>
                      <a:pt x="571" y="58"/>
                    </a:lnTo>
                    <a:lnTo>
                      <a:pt x="592" y="72"/>
                    </a:lnTo>
                    <a:lnTo>
                      <a:pt x="611" y="87"/>
                    </a:lnTo>
                    <a:lnTo>
                      <a:pt x="590" y="117"/>
                    </a:lnTo>
                    <a:lnTo>
                      <a:pt x="570" y="103"/>
                    </a:lnTo>
                    <a:lnTo>
                      <a:pt x="551" y="90"/>
                    </a:lnTo>
                    <a:lnTo>
                      <a:pt x="531" y="77"/>
                    </a:lnTo>
                    <a:lnTo>
                      <a:pt x="511" y="66"/>
                    </a:lnTo>
                    <a:lnTo>
                      <a:pt x="528" y="32"/>
                    </a:lnTo>
                    <a:close/>
                    <a:moveTo>
                      <a:pt x="611" y="87"/>
                    </a:moveTo>
                    <a:lnTo>
                      <a:pt x="640" y="107"/>
                    </a:lnTo>
                    <a:lnTo>
                      <a:pt x="668" y="125"/>
                    </a:lnTo>
                    <a:lnTo>
                      <a:pt x="681" y="131"/>
                    </a:lnTo>
                    <a:lnTo>
                      <a:pt x="695" y="136"/>
                    </a:lnTo>
                    <a:lnTo>
                      <a:pt x="707" y="140"/>
                    </a:lnTo>
                    <a:lnTo>
                      <a:pt x="719" y="141"/>
                    </a:lnTo>
                    <a:lnTo>
                      <a:pt x="719" y="178"/>
                    </a:lnTo>
                    <a:lnTo>
                      <a:pt x="710" y="178"/>
                    </a:lnTo>
                    <a:lnTo>
                      <a:pt x="703" y="177"/>
                    </a:lnTo>
                    <a:lnTo>
                      <a:pt x="695" y="176"/>
                    </a:lnTo>
                    <a:lnTo>
                      <a:pt x="687" y="173"/>
                    </a:lnTo>
                    <a:lnTo>
                      <a:pt x="671" y="168"/>
                    </a:lnTo>
                    <a:lnTo>
                      <a:pt x="655" y="160"/>
                    </a:lnTo>
                    <a:lnTo>
                      <a:pt x="639" y="151"/>
                    </a:lnTo>
                    <a:lnTo>
                      <a:pt x="623" y="140"/>
                    </a:lnTo>
                    <a:lnTo>
                      <a:pt x="606" y="129"/>
                    </a:lnTo>
                    <a:lnTo>
                      <a:pt x="590" y="117"/>
                    </a:lnTo>
                    <a:lnTo>
                      <a:pt x="611" y="87"/>
                    </a:lnTo>
                    <a:close/>
                    <a:moveTo>
                      <a:pt x="719" y="141"/>
                    </a:moveTo>
                    <a:lnTo>
                      <a:pt x="750" y="141"/>
                    </a:lnTo>
                    <a:lnTo>
                      <a:pt x="786" y="143"/>
                    </a:lnTo>
                    <a:lnTo>
                      <a:pt x="823" y="145"/>
                    </a:lnTo>
                    <a:lnTo>
                      <a:pt x="852" y="147"/>
                    </a:lnTo>
                    <a:lnTo>
                      <a:pt x="848" y="184"/>
                    </a:lnTo>
                    <a:lnTo>
                      <a:pt x="819" y="182"/>
                    </a:lnTo>
                    <a:lnTo>
                      <a:pt x="785" y="180"/>
                    </a:lnTo>
                    <a:lnTo>
                      <a:pt x="749" y="179"/>
                    </a:lnTo>
                    <a:lnTo>
                      <a:pt x="719" y="178"/>
                    </a:lnTo>
                    <a:lnTo>
                      <a:pt x="719" y="141"/>
                    </a:lnTo>
                    <a:close/>
                    <a:moveTo>
                      <a:pt x="852" y="147"/>
                    </a:moveTo>
                    <a:lnTo>
                      <a:pt x="863" y="148"/>
                    </a:lnTo>
                    <a:lnTo>
                      <a:pt x="870" y="149"/>
                    </a:lnTo>
                    <a:lnTo>
                      <a:pt x="864" y="187"/>
                    </a:lnTo>
                    <a:lnTo>
                      <a:pt x="858" y="186"/>
                    </a:lnTo>
                    <a:lnTo>
                      <a:pt x="848" y="184"/>
                    </a:lnTo>
                    <a:lnTo>
                      <a:pt x="852" y="147"/>
                    </a:lnTo>
                    <a:close/>
                    <a:moveTo>
                      <a:pt x="870" y="149"/>
                    </a:moveTo>
                    <a:lnTo>
                      <a:pt x="882" y="153"/>
                    </a:lnTo>
                    <a:lnTo>
                      <a:pt x="891" y="156"/>
                    </a:lnTo>
                    <a:lnTo>
                      <a:pt x="896" y="158"/>
                    </a:lnTo>
                    <a:lnTo>
                      <a:pt x="898" y="160"/>
                    </a:lnTo>
                    <a:lnTo>
                      <a:pt x="900" y="162"/>
                    </a:lnTo>
                    <a:lnTo>
                      <a:pt x="901" y="164"/>
                    </a:lnTo>
                    <a:lnTo>
                      <a:pt x="902" y="166"/>
                    </a:lnTo>
                    <a:lnTo>
                      <a:pt x="901" y="169"/>
                    </a:lnTo>
                    <a:lnTo>
                      <a:pt x="900" y="171"/>
                    </a:lnTo>
                    <a:lnTo>
                      <a:pt x="898" y="174"/>
                    </a:lnTo>
                    <a:lnTo>
                      <a:pt x="890" y="180"/>
                    </a:lnTo>
                    <a:lnTo>
                      <a:pt x="880" y="187"/>
                    </a:lnTo>
                    <a:lnTo>
                      <a:pt x="862" y="154"/>
                    </a:lnTo>
                    <a:lnTo>
                      <a:pt x="868" y="152"/>
                    </a:lnTo>
                    <a:lnTo>
                      <a:pt x="872" y="151"/>
                    </a:lnTo>
                    <a:lnTo>
                      <a:pt x="876" y="151"/>
                    </a:lnTo>
                    <a:lnTo>
                      <a:pt x="879" y="153"/>
                    </a:lnTo>
                    <a:lnTo>
                      <a:pt x="882" y="155"/>
                    </a:lnTo>
                    <a:lnTo>
                      <a:pt x="883" y="158"/>
                    </a:lnTo>
                    <a:lnTo>
                      <a:pt x="885" y="162"/>
                    </a:lnTo>
                    <a:lnTo>
                      <a:pt x="885" y="166"/>
                    </a:lnTo>
                    <a:lnTo>
                      <a:pt x="885" y="170"/>
                    </a:lnTo>
                    <a:lnTo>
                      <a:pt x="884" y="174"/>
                    </a:lnTo>
                    <a:lnTo>
                      <a:pt x="882" y="178"/>
                    </a:lnTo>
                    <a:lnTo>
                      <a:pt x="880" y="181"/>
                    </a:lnTo>
                    <a:lnTo>
                      <a:pt x="877" y="184"/>
                    </a:lnTo>
                    <a:lnTo>
                      <a:pt x="873" y="186"/>
                    </a:lnTo>
                    <a:lnTo>
                      <a:pt x="869" y="187"/>
                    </a:lnTo>
                    <a:lnTo>
                      <a:pt x="864" y="187"/>
                    </a:lnTo>
                    <a:lnTo>
                      <a:pt x="870" y="149"/>
                    </a:lnTo>
                    <a:close/>
                    <a:moveTo>
                      <a:pt x="880" y="187"/>
                    </a:moveTo>
                    <a:lnTo>
                      <a:pt x="871" y="170"/>
                    </a:lnTo>
                    <a:lnTo>
                      <a:pt x="880" y="187"/>
                    </a:lnTo>
                    <a:close/>
                    <a:moveTo>
                      <a:pt x="880" y="187"/>
                    </a:moveTo>
                    <a:lnTo>
                      <a:pt x="875" y="189"/>
                    </a:lnTo>
                    <a:lnTo>
                      <a:pt x="869" y="190"/>
                    </a:lnTo>
                    <a:lnTo>
                      <a:pt x="865" y="153"/>
                    </a:lnTo>
                    <a:lnTo>
                      <a:pt x="863" y="154"/>
                    </a:lnTo>
                    <a:lnTo>
                      <a:pt x="862" y="154"/>
                    </a:lnTo>
                    <a:lnTo>
                      <a:pt x="880" y="187"/>
                    </a:lnTo>
                    <a:close/>
                    <a:moveTo>
                      <a:pt x="863" y="153"/>
                    </a:moveTo>
                    <a:lnTo>
                      <a:pt x="864" y="153"/>
                    </a:lnTo>
                    <a:lnTo>
                      <a:pt x="865" y="153"/>
                    </a:lnTo>
                    <a:lnTo>
                      <a:pt x="867" y="171"/>
                    </a:lnTo>
                    <a:lnTo>
                      <a:pt x="863" y="15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26" name="Freeform 2346">
                <a:extLst>
                  <a:ext uri="{FF2B5EF4-FFF2-40B4-BE49-F238E27FC236}">
                    <a16:creationId xmlns:a16="http://schemas.microsoft.com/office/drawing/2014/main" id="{7D5B76B7-B24F-47DE-BFE7-D01085679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2" y="3418"/>
                <a:ext cx="46" cy="23"/>
              </a:xfrm>
              <a:custGeom>
                <a:avLst/>
                <a:gdLst>
                  <a:gd name="T0" fmla="*/ 3 w 698"/>
                  <a:gd name="T1" fmla="*/ 1 h 333"/>
                  <a:gd name="T2" fmla="*/ 2 w 698"/>
                  <a:gd name="T3" fmla="*/ 1 h 333"/>
                  <a:gd name="T4" fmla="*/ 2 w 698"/>
                  <a:gd name="T5" fmla="*/ 1 h 333"/>
                  <a:gd name="T6" fmla="*/ 2 w 698"/>
                  <a:gd name="T7" fmla="*/ 1 h 333"/>
                  <a:gd name="T8" fmla="*/ 2 w 698"/>
                  <a:gd name="T9" fmla="*/ 1 h 333"/>
                  <a:gd name="T10" fmla="*/ 2 w 698"/>
                  <a:gd name="T11" fmla="*/ 1 h 333"/>
                  <a:gd name="T12" fmla="*/ 2 w 698"/>
                  <a:gd name="T13" fmla="*/ 1 h 333"/>
                  <a:gd name="T14" fmla="*/ 2 w 698"/>
                  <a:gd name="T15" fmla="*/ 1 h 333"/>
                  <a:gd name="T16" fmla="*/ 2 w 698"/>
                  <a:gd name="T17" fmla="*/ 1 h 333"/>
                  <a:gd name="T18" fmla="*/ 2 w 698"/>
                  <a:gd name="T19" fmla="*/ 2 h 333"/>
                  <a:gd name="T20" fmla="*/ 2 w 698"/>
                  <a:gd name="T21" fmla="*/ 2 h 333"/>
                  <a:gd name="T22" fmla="*/ 2 w 698"/>
                  <a:gd name="T23" fmla="*/ 2 h 333"/>
                  <a:gd name="T24" fmla="*/ 2 w 698"/>
                  <a:gd name="T25" fmla="*/ 2 h 333"/>
                  <a:gd name="T26" fmla="*/ 1 w 698"/>
                  <a:gd name="T27" fmla="*/ 2 h 333"/>
                  <a:gd name="T28" fmla="*/ 1 w 698"/>
                  <a:gd name="T29" fmla="*/ 1 h 333"/>
                  <a:gd name="T30" fmla="*/ 1 w 698"/>
                  <a:gd name="T31" fmla="*/ 1 h 333"/>
                  <a:gd name="T32" fmla="*/ 1 w 698"/>
                  <a:gd name="T33" fmla="*/ 1 h 333"/>
                  <a:gd name="T34" fmla="*/ 1 w 698"/>
                  <a:gd name="T35" fmla="*/ 1 h 333"/>
                  <a:gd name="T36" fmla="*/ 1 w 698"/>
                  <a:gd name="T37" fmla="*/ 1 h 333"/>
                  <a:gd name="T38" fmla="*/ 1 w 698"/>
                  <a:gd name="T39" fmla="*/ 1 h 333"/>
                  <a:gd name="T40" fmla="*/ 1 w 698"/>
                  <a:gd name="T41" fmla="*/ 1 h 333"/>
                  <a:gd name="T42" fmla="*/ 1 w 698"/>
                  <a:gd name="T43" fmla="*/ 1 h 333"/>
                  <a:gd name="T44" fmla="*/ 0 w 698"/>
                  <a:gd name="T45" fmla="*/ 1 h 333"/>
                  <a:gd name="T46" fmla="*/ 0 w 698"/>
                  <a:gd name="T47" fmla="*/ 1 h 333"/>
                  <a:gd name="T48" fmla="*/ 0 w 698"/>
                  <a:gd name="T49" fmla="*/ 1 h 333"/>
                  <a:gd name="T50" fmla="*/ 0 w 698"/>
                  <a:gd name="T51" fmla="*/ 1 h 333"/>
                  <a:gd name="T52" fmla="*/ 0 w 698"/>
                  <a:gd name="T53" fmla="*/ 1 h 333"/>
                  <a:gd name="T54" fmla="*/ 0 w 698"/>
                  <a:gd name="T55" fmla="*/ 1 h 333"/>
                  <a:gd name="T56" fmla="*/ 0 w 698"/>
                  <a:gd name="T57" fmla="*/ 1 h 333"/>
                  <a:gd name="T58" fmla="*/ 0 w 698"/>
                  <a:gd name="T59" fmla="*/ 1 h 333"/>
                  <a:gd name="T60" fmla="*/ 0 w 698"/>
                  <a:gd name="T61" fmla="*/ 1 h 333"/>
                  <a:gd name="T62" fmla="*/ 0 w 698"/>
                  <a:gd name="T63" fmla="*/ 1 h 333"/>
                  <a:gd name="T64" fmla="*/ 1 w 698"/>
                  <a:gd name="T65" fmla="*/ 1 h 333"/>
                  <a:gd name="T66" fmla="*/ 1 w 698"/>
                  <a:gd name="T67" fmla="*/ 1 h 333"/>
                  <a:gd name="T68" fmla="*/ 1 w 698"/>
                  <a:gd name="T69" fmla="*/ 1 h 333"/>
                  <a:gd name="T70" fmla="*/ 1 w 698"/>
                  <a:gd name="T71" fmla="*/ 0 h 333"/>
                  <a:gd name="T72" fmla="*/ 1 w 698"/>
                  <a:gd name="T73" fmla="*/ 0 h 333"/>
                  <a:gd name="T74" fmla="*/ 1 w 698"/>
                  <a:gd name="T75" fmla="*/ 0 h 333"/>
                  <a:gd name="T76" fmla="*/ 1 w 698"/>
                  <a:gd name="T77" fmla="*/ 0 h 333"/>
                  <a:gd name="T78" fmla="*/ 1 w 698"/>
                  <a:gd name="T79" fmla="*/ 0 h 333"/>
                  <a:gd name="T80" fmla="*/ 1 w 698"/>
                  <a:gd name="T81" fmla="*/ 0 h 333"/>
                  <a:gd name="T82" fmla="*/ 1 w 698"/>
                  <a:gd name="T83" fmla="*/ 0 h 333"/>
                  <a:gd name="T84" fmla="*/ 1 w 698"/>
                  <a:gd name="T85" fmla="*/ 0 h 333"/>
                  <a:gd name="T86" fmla="*/ 2 w 698"/>
                  <a:gd name="T87" fmla="*/ 0 h 333"/>
                  <a:gd name="T88" fmla="*/ 2 w 698"/>
                  <a:gd name="T89" fmla="*/ 0 h 333"/>
                  <a:gd name="T90" fmla="*/ 2 w 698"/>
                  <a:gd name="T91" fmla="*/ 0 h 333"/>
                  <a:gd name="T92" fmla="*/ 2 w 698"/>
                  <a:gd name="T93" fmla="*/ 0 h 333"/>
                  <a:gd name="T94" fmla="*/ 2 w 698"/>
                  <a:gd name="T95" fmla="*/ 0 h 333"/>
                  <a:gd name="T96" fmla="*/ 3 w 698"/>
                  <a:gd name="T97" fmla="*/ 0 h 333"/>
                  <a:gd name="T98" fmla="*/ 3 w 698"/>
                  <a:gd name="T99" fmla="*/ 1 h 333"/>
                  <a:gd name="T100" fmla="*/ 3 w 698"/>
                  <a:gd name="T101" fmla="*/ 1 h 333"/>
                  <a:gd name="T102" fmla="*/ 3 w 698"/>
                  <a:gd name="T103" fmla="*/ 1 h 333"/>
                  <a:gd name="T104" fmla="*/ 3 w 698"/>
                  <a:gd name="T105" fmla="*/ 1 h 333"/>
                  <a:gd name="T106" fmla="*/ 3 w 698"/>
                  <a:gd name="T107" fmla="*/ 1 h 333"/>
                  <a:gd name="T108" fmla="*/ 3 w 698"/>
                  <a:gd name="T109" fmla="*/ 1 h 333"/>
                  <a:gd name="T110" fmla="*/ 3 w 698"/>
                  <a:gd name="T111" fmla="*/ 1 h 333"/>
                  <a:gd name="T112" fmla="*/ 3 w 698"/>
                  <a:gd name="T113" fmla="*/ 1 h 33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698" h="333">
                    <a:moveTo>
                      <a:pt x="637" y="200"/>
                    </a:moveTo>
                    <a:lnTo>
                      <a:pt x="608" y="200"/>
                    </a:lnTo>
                    <a:lnTo>
                      <a:pt x="580" y="200"/>
                    </a:lnTo>
                    <a:lnTo>
                      <a:pt x="566" y="201"/>
                    </a:lnTo>
                    <a:lnTo>
                      <a:pt x="554" y="202"/>
                    </a:lnTo>
                    <a:lnTo>
                      <a:pt x="542" y="204"/>
                    </a:lnTo>
                    <a:lnTo>
                      <a:pt x="531" y="207"/>
                    </a:lnTo>
                    <a:lnTo>
                      <a:pt x="520" y="210"/>
                    </a:lnTo>
                    <a:lnTo>
                      <a:pt x="510" y="215"/>
                    </a:lnTo>
                    <a:lnTo>
                      <a:pt x="500" y="220"/>
                    </a:lnTo>
                    <a:lnTo>
                      <a:pt x="491" y="227"/>
                    </a:lnTo>
                    <a:lnTo>
                      <a:pt x="483" y="236"/>
                    </a:lnTo>
                    <a:lnTo>
                      <a:pt x="475" y="245"/>
                    </a:lnTo>
                    <a:lnTo>
                      <a:pt x="468" y="256"/>
                    </a:lnTo>
                    <a:lnTo>
                      <a:pt x="460" y="270"/>
                    </a:lnTo>
                    <a:lnTo>
                      <a:pt x="453" y="283"/>
                    </a:lnTo>
                    <a:lnTo>
                      <a:pt x="446" y="294"/>
                    </a:lnTo>
                    <a:lnTo>
                      <a:pt x="439" y="305"/>
                    </a:lnTo>
                    <a:lnTo>
                      <a:pt x="431" y="313"/>
                    </a:lnTo>
                    <a:lnTo>
                      <a:pt x="423" y="320"/>
                    </a:lnTo>
                    <a:lnTo>
                      <a:pt x="414" y="326"/>
                    </a:lnTo>
                    <a:lnTo>
                      <a:pt x="404" y="330"/>
                    </a:lnTo>
                    <a:lnTo>
                      <a:pt x="393" y="332"/>
                    </a:lnTo>
                    <a:lnTo>
                      <a:pt x="381" y="333"/>
                    </a:lnTo>
                    <a:lnTo>
                      <a:pt x="369" y="333"/>
                    </a:lnTo>
                    <a:lnTo>
                      <a:pt x="354" y="331"/>
                    </a:lnTo>
                    <a:lnTo>
                      <a:pt x="338" y="328"/>
                    </a:lnTo>
                    <a:lnTo>
                      <a:pt x="320" y="323"/>
                    </a:lnTo>
                    <a:lnTo>
                      <a:pt x="302" y="317"/>
                    </a:lnTo>
                    <a:lnTo>
                      <a:pt x="280" y="309"/>
                    </a:lnTo>
                    <a:lnTo>
                      <a:pt x="258" y="298"/>
                    </a:lnTo>
                    <a:lnTo>
                      <a:pt x="236" y="290"/>
                    </a:lnTo>
                    <a:lnTo>
                      <a:pt x="218" y="285"/>
                    </a:lnTo>
                    <a:lnTo>
                      <a:pt x="205" y="282"/>
                    </a:lnTo>
                    <a:lnTo>
                      <a:pt x="195" y="281"/>
                    </a:lnTo>
                    <a:lnTo>
                      <a:pt x="186" y="282"/>
                    </a:lnTo>
                    <a:lnTo>
                      <a:pt x="180" y="284"/>
                    </a:lnTo>
                    <a:lnTo>
                      <a:pt x="175" y="287"/>
                    </a:lnTo>
                    <a:lnTo>
                      <a:pt x="170" y="290"/>
                    </a:lnTo>
                    <a:lnTo>
                      <a:pt x="166" y="294"/>
                    </a:lnTo>
                    <a:lnTo>
                      <a:pt x="161" y="296"/>
                    </a:lnTo>
                    <a:lnTo>
                      <a:pt x="154" y="298"/>
                    </a:lnTo>
                    <a:lnTo>
                      <a:pt x="145" y="298"/>
                    </a:lnTo>
                    <a:lnTo>
                      <a:pt x="135" y="297"/>
                    </a:lnTo>
                    <a:lnTo>
                      <a:pt x="122" y="293"/>
                    </a:lnTo>
                    <a:lnTo>
                      <a:pt x="104" y="287"/>
                    </a:lnTo>
                    <a:lnTo>
                      <a:pt x="84" y="277"/>
                    </a:lnTo>
                    <a:lnTo>
                      <a:pt x="43" y="257"/>
                    </a:lnTo>
                    <a:lnTo>
                      <a:pt x="17" y="243"/>
                    </a:lnTo>
                    <a:lnTo>
                      <a:pt x="8" y="238"/>
                    </a:lnTo>
                    <a:lnTo>
                      <a:pt x="3" y="234"/>
                    </a:lnTo>
                    <a:lnTo>
                      <a:pt x="0" y="231"/>
                    </a:lnTo>
                    <a:lnTo>
                      <a:pt x="0" y="227"/>
                    </a:lnTo>
                    <a:lnTo>
                      <a:pt x="2" y="225"/>
                    </a:lnTo>
                    <a:lnTo>
                      <a:pt x="7" y="223"/>
                    </a:lnTo>
                    <a:lnTo>
                      <a:pt x="14" y="221"/>
                    </a:lnTo>
                    <a:lnTo>
                      <a:pt x="22" y="219"/>
                    </a:lnTo>
                    <a:lnTo>
                      <a:pt x="44" y="214"/>
                    </a:lnTo>
                    <a:lnTo>
                      <a:pt x="72" y="207"/>
                    </a:lnTo>
                    <a:lnTo>
                      <a:pt x="80" y="204"/>
                    </a:lnTo>
                    <a:lnTo>
                      <a:pt x="88" y="201"/>
                    </a:lnTo>
                    <a:lnTo>
                      <a:pt x="94" y="197"/>
                    </a:lnTo>
                    <a:lnTo>
                      <a:pt x="101" y="191"/>
                    </a:lnTo>
                    <a:lnTo>
                      <a:pt x="106" y="185"/>
                    </a:lnTo>
                    <a:lnTo>
                      <a:pt x="112" y="179"/>
                    </a:lnTo>
                    <a:lnTo>
                      <a:pt x="117" y="172"/>
                    </a:lnTo>
                    <a:lnTo>
                      <a:pt x="123" y="165"/>
                    </a:lnTo>
                    <a:lnTo>
                      <a:pt x="133" y="149"/>
                    </a:lnTo>
                    <a:lnTo>
                      <a:pt x="141" y="132"/>
                    </a:lnTo>
                    <a:lnTo>
                      <a:pt x="149" y="113"/>
                    </a:lnTo>
                    <a:lnTo>
                      <a:pt x="158" y="95"/>
                    </a:lnTo>
                    <a:lnTo>
                      <a:pt x="166" y="77"/>
                    </a:lnTo>
                    <a:lnTo>
                      <a:pt x="173" y="60"/>
                    </a:lnTo>
                    <a:lnTo>
                      <a:pt x="181" y="43"/>
                    </a:lnTo>
                    <a:lnTo>
                      <a:pt x="191" y="29"/>
                    </a:lnTo>
                    <a:lnTo>
                      <a:pt x="195" y="23"/>
                    </a:lnTo>
                    <a:lnTo>
                      <a:pt x="200" y="16"/>
                    </a:lnTo>
                    <a:lnTo>
                      <a:pt x="205" y="12"/>
                    </a:lnTo>
                    <a:lnTo>
                      <a:pt x="210" y="7"/>
                    </a:lnTo>
                    <a:lnTo>
                      <a:pt x="215" y="4"/>
                    </a:lnTo>
                    <a:lnTo>
                      <a:pt x="221" y="2"/>
                    </a:lnTo>
                    <a:lnTo>
                      <a:pt x="228" y="0"/>
                    </a:lnTo>
                    <a:lnTo>
                      <a:pt x="235" y="0"/>
                    </a:lnTo>
                    <a:lnTo>
                      <a:pt x="264" y="0"/>
                    </a:lnTo>
                    <a:lnTo>
                      <a:pt x="297" y="3"/>
                    </a:lnTo>
                    <a:lnTo>
                      <a:pt x="334" y="6"/>
                    </a:lnTo>
                    <a:lnTo>
                      <a:pt x="372" y="12"/>
                    </a:lnTo>
                    <a:lnTo>
                      <a:pt x="391" y="15"/>
                    </a:lnTo>
                    <a:lnTo>
                      <a:pt x="411" y="19"/>
                    </a:lnTo>
                    <a:lnTo>
                      <a:pt x="429" y="25"/>
                    </a:lnTo>
                    <a:lnTo>
                      <a:pt x="449" y="29"/>
                    </a:lnTo>
                    <a:lnTo>
                      <a:pt x="468" y="35"/>
                    </a:lnTo>
                    <a:lnTo>
                      <a:pt x="486" y="41"/>
                    </a:lnTo>
                    <a:lnTo>
                      <a:pt x="503" y="47"/>
                    </a:lnTo>
                    <a:lnTo>
                      <a:pt x="519" y="56"/>
                    </a:lnTo>
                    <a:lnTo>
                      <a:pt x="556" y="74"/>
                    </a:lnTo>
                    <a:lnTo>
                      <a:pt x="597" y="97"/>
                    </a:lnTo>
                    <a:lnTo>
                      <a:pt x="618" y="108"/>
                    </a:lnTo>
                    <a:lnTo>
                      <a:pt x="636" y="120"/>
                    </a:lnTo>
                    <a:lnTo>
                      <a:pt x="655" y="132"/>
                    </a:lnTo>
                    <a:lnTo>
                      <a:pt x="670" y="144"/>
                    </a:lnTo>
                    <a:lnTo>
                      <a:pt x="683" y="155"/>
                    </a:lnTo>
                    <a:lnTo>
                      <a:pt x="692" y="166"/>
                    </a:lnTo>
                    <a:lnTo>
                      <a:pt x="695" y="170"/>
                    </a:lnTo>
                    <a:lnTo>
                      <a:pt x="697" y="175"/>
                    </a:lnTo>
                    <a:lnTo>
                      <a:pt x="698" y="179"/>
                    </a:lnTo>
                    <a:lnTo>
                      <a:pt x="697" y="183"/>
                    </a:lnTo>
                    <a:lnTo>
                      <a:pt x="695" y="186"/>
                    </a:lnTo>
                    <a:lnTo>
                      <a:pt x="692" y="189"/>
                    </a:lnTo>
                    <a:lnTo>
                      <a:pt x="687" y="192"/>
                    </a:lnTo>
                    <a:lnTo>
                      <a:pt x="681" y="194"/>
                    </a:lnTo>
                    <a:lnTo>
                      <a:pt x="672" y="197"/>
                    </a:lnTo>
                    <a:lnTo>
                      <a:pt x="663" y="198"/>
                    </a:lnTo>
                    <a:lnTo>
                      <a:pt x="651" y="199"/>
                    </a:lnTo>
                    <a:lnTo>
                      <a:pt x="637" y="200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27" name="Freeform 2347">
                <a:extLst>
                  <a:ext uri="{FF2B5EF4-FFF2-40B4-BE49-F238E27FC236}">
                    <a16:creationId xmlns:a16="http://schemas.microsoft.com/office/drawing/2014/main" id="{50D531E0-BC21-4B32-95F6-85A65EFF096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91" y="3417"/>
                <a:ext cx="49" cy="25"/>
              </a:xfrm>
              <a:custGeom>
                <a:avLst/>
                <a:gdLst>
                  <a:gd name="T0" fmla="*/ 2 w 746"/>
                  <a:gd name="T1" fmla="*/ 1 h 373"/>
                  <a:gd name="T2" fmla="*/ 2 w 746"/>
                  <a:gd name="T3" fmla="*/ 1 h 373"/>
                  <a:gd name="T4" fmla="*/ 3 w 746"/>
                  <a:gd name="T5" fmla="*/ 1 h 373"/>
                  <a:gd name="T6" fmla="*/ 2 w 746"/>
                  <a:gd name="T7" fmla="*/ 1 h 373"/>
                  <a:gd name="T8" fmla="*/ 2 w 746"/>
                  <a:gd name="T9" fmla="*/ 1 h 373"/>
                  <a:gd name="T10" fmla="*/ 2 w 746"/>
                  <a:gd name="T11" fmla="*/ 1 h 373"/>
                  <a:gd name="T12" fmla="*/ 2 w 746"/>
                  <a:gd name="T13" fmla="*/ 1 h 373"/>
                  <a:gd name="T14" fmla="*/ 2 w 746"/>
                  <a:gd name="T15" fmla="*/ 2 h 373"/>
                  <a:gd name="T16" fmla="*/ 2 w 746"/>
                  <a:gd name="T17" fmla="*/ 1 h 373"/>
                  <a:gd name="T18" fmla="*/ 2 w 746"/>
                  <a:gd name="T19" fmla="*/ 1 h 373"/>
                  <a:gd name="T20" fmla="*/ 2 w 746"/>
                  <a:gd name="T21" fmla="*/ 2 h 373"/>
                  <a:gd name="T22" fmla="*/ 1 w 746"/>
                  <a:gd name="T23" fmla="*/ 2 h 373"/>
                  <a:gd name="T24" fmla="*/ 1 w 746"/>
                  <a:gd name="T25" fmla="*/ 1 h 373"/>
                  <a:gd name="T26" fmla="*/ 2 w 746"/>
                  <a:gd name="T27" fmla="*/ 1 h 373"/>
                  <a:gd name="T28" fmla="*/ 1 w 746"/>
                  <a:gd name="T29" fmla="*/ 2 h 373"/>
                  <a:gd name="T30" fmla="*/ 1 w 746"/>
                  <a:gd name="T31" fmla="*/ 1 h 373"/>
                  <a:gd name="T32" fmla="*/ 1 w 746"/>
                  <a:gd name="T33" fmla="*/ 1 h 373"/>
                  <a:gd name="T34" fmla="*/ 1 w 746"/>
                  <a:gd name="T35" fmla="*/ 1 h 373"/>
                  <a:gd name="T36" fmla="*/ 1 w 746"/>
                  <a:gd name="T37" fmla="*/ 1 h 373"/>
                  <a:gd name="T38" fmla="*/ 1 w 746"/>
                  <a:gd name="T39" fmla="*/ 1 h 373"/>
                  <a:gd name="T40" fmla="*/ 1 w 746"/>
                  <a:gd name="T41" fmla="*/ 2 h 373"/>
                  <a:gd name="T42" fmla="*/ 1 w 746"/>
                  <a:gd name="T43" fmla="*/ 1 h 373"/>
                  <a:gd name="T44" fmla="*/ 1 w 746"/>
                  <a:gd name="T45" fmla="*/ 1 h 373"/>
                  <a:gd name="T46" fmla="*/ 1 w 746"/>
                  <a:gd name="T47" fmla="*/ 1 h 373"/>
                  <a:gd name="T48" fmla="*/ 0 w 746"/>
                  <a:gd name="T49" fmla="*/ 1 h 373"/>
                  <a:gd name="T50" fmla="*/ 0 w 746"/>
                  <a:gd name="T51" fmla="*/ 1 h 373"/>
                  <a:gd name="T52" fmla="*/ 0 w 746"/>
                  <a:gd name="T53" fmla="*/ 1 h 373"/>
                  <a:gd name="T54" fmla="*/ 0 w 746"/>
                  <a:gd name="T55" fmla="*/ 1 h 373"/>
                  <a:gd name="T56" fmla="*/ 0 w 746"/>
                  <a:gd name="T57" fmla="*/ 1 h 373"/>
                  <a:gd name="T58" fmla="*/ 0 w 746"/>
                  <a:gd name="T59" fmla="*/ 1 h 373"/>
                  <a:gd name="T60" fmla="*/ 0 w 746"/>
                  <a:gd name="T61" fmla="*/ 1 h 373"/>
                  <a:gd name="T62" fmla="*/ 0 w 746"/>
                  <a:gd name="T63" fmla="*/ 1 h 373"/>
                  <a:gd name="T64" fmla="*/ 0 w 746"/>
                  <a:gd name="T65" fmla="*/ 1 h 373"/>
                  <a:gd name="T66" fmla="*/ 0 w 746"/>
                  <a:gd name="T67" fmla="*/ 1 h 373"/>
                  <a:gd name="T68" fmla="*/ 0 w 746"/>
                  <a:gd name="T69" fmla="*/ 1 h 373"/>
                  <a:gd name="T70" fmla="*/ 1 w 746"/>
                  <a:gd name="T71" fmla="*/ 1 h 373"/>
                  <a:gd name="T72" fmla="*/ 1 w 746"/>
                  <a:gd name="T73" fmla="*/ 1 h 373"/>
                  <a:gd name="T74" fmla="*/ 1 w 746"/>
                  <a:gd name="T75" fmla="*/ 1 h 373"/>
                  <a:gd name="T76" fmla="*/ 0 w 746"/>
                  <a:gd name="T77" fmla="*/ 1 h 373"/>
                  <a:gd name="T78" fmla="*/ 1 w 746"/>
                  <a:gd name="T79" fmla="*/ 1 h 373"/>
                  <a:gd name="T80" fmla="*/ 1 w 746"/>
                  <a:gd name="T81" fmla="*/ 0 h 373"/>
                  <a:gd name="T82" fmla="*/ 1 w 746"/>
                  <a:gd name="T83" fmla="*/ 0 h 373"/>
                  <a:gd name="T84" fmla="*/ 1 w 746"/>
                  <a:gd name="T85" fmla="*/ 0 h 373"/>
                  <a:gd name="T86" fmla="*/ 1 w 746"/>
                  <a:gd name="T87" fmla="*/ 0 h 373"/>
                  <a:gd name="T88" fmla="*/ 1 w 746"/>
                  <a:gd name="T89" fmla="*/ 0 h 373"/>
                  <a:gd name="T90" fmla="*/ 1 w 746"/>
                  <a:gd name="T91" fmla="*/ 0 h 373"/>
                  <a:gd name="T92" fmla="*/ 2 w 746"/>
                  <a:gd name="T93" fmla="*/ 0 h 373"/>
                  <a:gd name="T94" fmla="*/ 1 w 746"/>
                  <a:gd name="T95" fmla="*/ 0 h 373"/>
                  <a:gd name="T96" fmla="*/ 2 w 746"/>
                  <a:gd name="T97" fmla="*/ 0 h 373"/>
                  <a:gd name="T98" fmla="*/ 2 w 746"/>
                  <a:gd name="T99" fmla="*/ 0 h 373"/>
                  <a:gd name="T100" fmla="*/ 2 w 746"/>
                  <a:gd name="T101" fmla="*/ 0 h 373"/>
                  <a:gd name="T102" fmla="*/ 2 w 746"/>
                  <a:gd name="T103" fmla="*/ 0 h 373"/>
                  <a:gd name="T104" fmla="*/ 3 w 746"/>
                  <a:gd name="T105" fmla="*/ 0 h 373"/>
                  <a:gd name="T106" fmla="*/ 3 w 746"/>
                  <a:gd name="T107" fmla="*/ 1 h 373"/>
                  <a:gd name="T108" fmla="*/ 2 w 746"/>
                  <a:gd name="T109" fmla="*/ 0 h 373"/>
                  <a:gd name="T110" fmla="*/ 3 w 746"/>
                  <a:gd name="T111" fmla="*/ 1 h 373"/>
                  <a:gd name="T112" fmla="*/ 3 w 746"/>
                  <a:gd name="T113" fmla="*/ 1 h 373"/>
                  <a:gd name="T114" fmla="*/ 3 w 746"/>
                  <a:gd name="T115" fmla="*/ 1 h 373"/>
                  <a:gd name="T116" fmla="*/ 3 w 746"/>
                  <a:gd name="T117" fmla="*/ 1 h 373"/>
                  <a:gd name="T118" fmla="*/ 3 w 746"/>
                  <a:gd name="T119" fmla="*/ 1 h 373"/>
                  <a:gd name="T120" fmla="*/ 3 w 746"/>
                  <a:gd name="T121" fmla="*/ 1 h 37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46" h="373">
                    <a:moveTo>
                      <a:pt x="656" y="238"/>
                    </a:moveTo>
                    <a:lnTo>
                      <a:pt x="628" y="238"/>
                    </a:lnTo>
                    <a:lnTo>
                      <a:pt x="600" y="238"/>
                    </a:lnTo>
                    <a:lnTo>
                      <a:pt x="587" y="239"/>
                    </a:lnTo>
                    <a:lnTo>
                      <a:pt x="576" y="240"/>
                    </a:lnTo>
                    <a:lnTo>
                      <a:pt x="565" y="242"/>
                    </a:lnTo>
                    <a:lnTo>
                      <a:pt x="555" y="244"/>
                    </a:lnTo>
                    <a:lnTo>
                      <a:pt x="545" y="208"/>
                    </a:lnTo>
                    <a:lnTo>
                      <a:pt x="557" y="205"/>
                    </a:lnTo>
                    <a:lnTo>
                      <a:pt x="570" y="203"/>
                    </a:lnTo>
                    <a:lnTo>
                      <a:pt x="582" y="202"/>
                    </a:lnTo>
                    <a:lnTo>
                      <a:pt x="597" y="201"/>
                    </a:lnTo>
                    <a:lnTo>
                      <a:pt x="625" y="200"/>
                    </a:lnTo>
                    <a:lnTo>
                      <a:pt x="656" y="200"/>
                    </a:lnTo>
                    <a:lnTo>
                      <a:pt x="656" y="238"/>
                    </a:lnTo>
                    <a:close/>
                    <a:moveTo>
                      <a:pt x="555" y="244"/>
                    </a:moveTo>
                    <a:lnTo>
                      <a:pt x="546" y="247"/>
                    </a:lnTo>
                    <a:lnTo>
                      <a:pt x="538" y="252"/>
                    </a:lnTo>
                    <a:lnTo>
                      <a:pt x="530" y="257"/>
                    </a:lnTo>
                    <a:lnTo>
                      <a:pt x="523" y="262"/>
                    </a:lnTo>
                    <a:lnTo>
                      <a:pt x="515" y="269"/>
                    </a:lnTo>
                    <a:lnTo>
                      <a:pt x="508" y="277"/>
                    </a:lnTo>
                    <a:lnTo>
                      <a:pt x="502" y="287"/>
                    </a:lnTo>
                    <a:lnTo>
                      <a:pt x="496" y="298"/>
                    </a:lnTo>
                    <a:lnTo>
                      <a:pt x="463" y="281"/>
                    </a:lnTo>
                    <a:lnTo>
                      <a:pt x="471" y="266"/>
                    </a:lnTo>
                    <a:lnTo>
                      <a:pt x="479" y="254"/>
                    </a:lnTo>
                    <a:lnTo>
                      <a:pt x="489" y="242"/>
                    </a:lnTo>
                    <a:lnTo>
                      <a:pt x="499" y="232"/>
                    </a:lnTo>
                    <a:lnTo>
                      <a:pt x="509" y="225"/>
                    </a:lnTo>
                    <a:lnTo>
                      <a:pt x="520" y="218"/>
                    </a:lnTo>
                    <a:lnTo>
                      <a:pt x="532" y="212"/>
                    </a:lnTo>
                    <a:lnTo>
                      <a:pt x="545" y="208"/>
                    </a:lnTo>
                    <a:lnTo>
                      <a:pt x="555" y="244"/>
                    </a:lnTo>
                    <a:close/>
                    <a:moveTo>
                      <a:pt x="496" y="298"/>
                    </a:moveTo>
                    <a:lnTo>
                      <a:pt x="488" y="313"/>
                    </a:lnTo>
                    <a:lnTo>
                      <a:pt x="479" y="327"/>
                    </a:lnTo>
                    <a:lnTo>
                      <a:pt x="471" y="338"/>
                    </a:lnTo>
                    <a:lnTo>
                      <a:pt x="462" y="348"/>
                    </a:lnTo>
                    <a:lnTo>
                      <a:pt x="452" y="357"/>
                    </a:lnTo>
                    <a:lnTo>
                      <a:pt x="441" y="363"/>
                    </a:lnTo>
                    <a:lnTo>
                      <a:pt x="429" y="368"/>
                    </a:lnTo>
                    <a:lnTo>
                      <a:pt x="415" y="371"/>
                    </a:lnTo>
                    <a:lnTo>
                      <a:pt x="409" y="334"/>
                    </a:lnTo>
                    <a:lnTo>
                      <a:pt x="418" y="332"/>
                    </a:lnTo>
                    <a:lnTo>
                      <a:pt x="425" y="329"/>
                    </a:lnTo>
                    <a:lnTo>
                      <a:pt x="432" y="324"/>
                    </a:lnTo>
                    <a:lnTo>
                      <a:pt x="438" y="317"/>
                    </a:lnTo>
                    <a:lnTo>
                      <a:pt x="444" y="310"/>
                    </a:lnTo>
                    <a:lnTo>
                      <a:pt x="450" y="302"/>
                    </a:lnTo>
                    <a:lnTo>
                      <a:pt x="457" y="292"/>
                    </a:lnTo>
                    <a:lnTo>
                      <a:pt x="463" y="281"/>
                    </a:lnTo>
                    <a:lnTo>
                      <a:pt x="496" y="298"/>
                    </a:lnTo>
                    <a:close/>
                    <a:moveTo>
                      <a:pt x="415" y="371"/>
                    </a:moveTo>
                    <a:lnTo>
                      <a:pt x="402" y="373"/>
                    </a:lnTo>
                    <a:lnTo>
                      <a:pt x="388" y="372"/>
                    </a:lnTo>
                    <a:lnTo>
                      <a:pt x="372" y="370"/>
                    </a:lnTo>
                    <a:lnTo>
                      <a:pt x="355" y="367"/>
                    </a:lnTo>
                    <a:lnTo>
                      <a:pt x="336" y="362"/>
                    </a:lnTo>
                    <a:lnTo>
                      <a:pt x="316" y="354"/>
                    </a:lnTo>
                    <a:lnTo>
                      <a:pt x="293" y="346"/>
                    </a:lnTo>
                    <a:lnTo>
                      <a:pt x="268" y="336"/>
                    </a:lnTo>
                    <a:lnTo>
                      <a:pt x="284" y="302"/>
                    </a:lnTo>
                    <a:lnTo>
                      <a:pt x="305" y="311"/>
                    </a:lnTo>
                    <a:lnTo>
                      <a:pt x="325" y="318"/>
                    </a:lnTo>
                    <a:lnTo>
                      <a:pt x="343" y="325"/>
                    </a:lnTo>
                    <a:lnTo>
                      <a:pt x="360" y="330"/>
                    </a:lnTo>
                    <a:lnTo>
                      <a:pt x="374" y="333"/>
                    </a:lnTo>
                    <a:lnTo>
                      <a:pt x="387" y="335"/>
                    </a:lnTo>
                    <a:lnTo>
                      <a:pt x="399" y="335"/>
                    </a:lnTo>
                    <a:lnTo>
                      <a:pt x="409" y="334"/>
                    </a:lnTo>
                    <a:lnTo>
                      <a:pt x="415" y="371"/>
                    </a:lnTo>
                    <a:close/>
                    <a:moveTo>
                      <a:pt x="268" y="336"/>
                    </a:moveTo>
                    <a:lnTo>
                      <a:pt x="267" y="336"/>
                    </a:lnTo>
                    <a:lnTo>
                      <a:pt x="268" y="336"/>
                    </a:lnTo>
                    <a:lnTo>
                      <a:pt x="277" y="318"/>
                    </a:lnTo>
                    <a:lnTo>
                      <a:pt x="268" y="336"/>
                    </a:lnTo>
                    <a:close/>
                    <a:moveTo>
                      <a:pt x="268" y="336"/>
                    </a:moveTo>
                    <a:lnTo>
                      <a:pt x="251" y="329"/>
                    </a:lnTo>
                    <a:lnTo>
                      <a:pt x="237" y="324"/>
                    </a:lnTo>
                    <a:lnTo>
                      <a:pt x="226" y="322"/>
                    </a:lnTo>
                    <a:lnTo>
                      <a:pt x="218" y="319"/>
                    </a:lnTo>
                    <a:lnTo>
                      <a:pt x="212" y="321"/>
                    </a:lnTo>
                    <a:lnTo>
                      <a:pt x="208" y="322"/>
                    </a:lnTo>
                    <a:lnTo>
                      <a:pt x="204" y="323"/>
                    </a:lnTo>
                    <a:lnTo>
                      <a:pt x="201" y="326"/>
                    </a:lnTo>
                    <a:lnTo>
                      <a:pt x="178" y="296"/>
                    </a:lnTo>
                    <a:lnTo>
                      <a:pt x="184" y="291"/>
                    </a:lnTo>
                    <a:lnTo>
                      <a:pt x="191" y="287"/>
                    </a:lnTo>
                    <a:lnTo>
                      <a:pt x="199" y="283"/>
                    </a:lnTo>
                    <a:lnTo>
                      <a:pt x="210" y="282"/>
                    </a:lnTo>
                    <a:lnTo>
                      <a:pt x="216" y="282"/>
                    </a:lnTo>
                    <a:lnTo>
                      <a:pt x="223" y="282"/>
                    </a:lnTo>
                    <a:lnTo>
                      <a:pt x="230" y="283"/>
                    </a:lnTo>
                    <a:lnTo>
                      <a:pt x="238" y="286"/>
                    </a:lnTo>
                    <a:lnTo>
                      <a:pt x="259" y="292"/>
                    </a:lnTo>
                    <a:lnTo>
                      <a:pt x="284" y="302"/>
                    </a:lnTo>
                    <a:lnTo>
                      <a:pt x="268" y="336"/>
                    </a:lnTo>
                    <a:close/>
                    <a:moveTo>
                      <a:pt x="201" y="326"/>
                    </a:moveTo>
                    <a:lnTo>
                      <a:pt x="194" y="330"/>
                    </a:lnTo>
                    <a:lnTo>
                      <a:pt x="188" y="334"/>
                    </a:lnTo>
                    <a:lnTo>
                      <a:pt x="184" y="336"/>
                    </a:lnTo>
                    <a:lnTo>
                      <a:pt x="179" y="337"/>
                    </a:lnTo>
                    <a:lnTo>
                      <a:pt x="175" y="338"/>
                    </a:lnTo>
                    <a:lnTo>
                      <a:pt x="168" y="338"/>
                    </a:lnTo>
                    <a:lnTo>
                      <a:pt x="162" y="338"/>
                    </a:lnTo>
                    <a:lnTo>
                      <a:pt x="156" y="337"/>
                    </a:lnTo>
                    <a:lnTo>
                      <a:pt x="148" y="335"/>
                    </a:lnTo>
                    <a:lnTo>
                      <a:pt x="140" y="333"/>
                    </a:lnTo>
                    <a:lnTo>
                      <a:pt x="119" y="326"/>
                    </a:lnTo>
                    <a:lnTo>
                      <a:pt x="94" y="313"/>
                    </a:lnTo>
                    <a:lnTo>
                      <a:pt x="111" y="280"/>
                    </a:lnTo>
                    <a:lnTo>
                      <a:pt x="128" y="289"/>
                    </a:lnTo>
                    <a:lnTo>
                      <a:pt x="143" y="295"/>
                    </a:lnTo>
                    <a:lnTo>
                      <a:pt x="153" y="298"/>
                    </a:lnTo>
                    <a:lnTo>
                      <a:pt x="161" y="300"/>
                    </a:lnTo>
                    <a:lnTo>
                      <a:pt x="167" y="300"/>
                    </a:lnTo>
                    <a:lnTo>
                      <a:pt x="171" y="299"/>
                    </a:lnTo>
                    <a:lnTo>
                      <a:pt x="176" y="298"/>
                    </a:lnTo>
                    <a:lnTo>
                      <a:pt x="178" y="296"/>
                    </a:lnTo>
                    <a:lnTo>
                      <a:pt x="201" y="326"/>
                    </a:lnTo>
                    <a:close/>
                    <a:moveTo>
                      <a:pt x="94" y="313"/>
                    </a:moveTo>
                    <a:lnTo>
                      <a:pt x="68" y="301"/>
                    </a:lnTo>
                    <a:lnTo>
                      <a:pt x="46" y="290"/>
                    </a:lnTo>
                    <a:lnTo>
                      <a:pt x="28" y="280"/>
                    </a:lnTo>
                    <a:lnTo>
                      <a:pt x="15" y="271"/>
                    </a:lnTo>
                    <a:lnTo>
                      <a:pt x="10" y="267"/>
                    </a:lnTo>
                    <a:lnTo>
                      <a:pt x="6" y="264"/>
                    </a:lnTo>
                    <a:lnTo>
                      <a:pt x="3" y="260"/>
                    </a:lnTo>
                    <a:lnTo>
                      <a:pt x="1" y="256"/>
                    </a:lnTo>
                    <a:lnTo>
                      <a:pt x="0" y="252"/>
                    </a:lnTo>
                    <a:lnTo>
                      <a:pt x="0" y="247"/>
                    </a:lnTo>
                    <a:lnTo>
                      <a:pt x="1" y="243"/>
                    </a:lnTo>
                    <a:lnTo>
                      <a:pt x="3" y="239"/>
                    </a:lnTo>
                    <a:lnTo>
                      <a:pt x="36" y="256"/>
                    </a:lnTo>
                    <a:lnTo>
                      <a:pt x="36" y="258"/>
                    </a:lnTo>
                    <a:lnTo>
                      <a:pt x="36" y="260"/>
                    </a:lnTo>
                    <a:lnTo>
                      <a:pt x="37" y="261"/>
                    </a:lnTo>
                    <a:lnTo>
                      <a:pt x="38" y="261"/>
                    </a:lnTo>
                    <a:lnTo>
                      <a:pt x="44" y="262"/>
                    </a:lnTo>
                    <a:lnTo>
                      <a:pt x="52" y="263"/>
                    </a:lnTo>
                    <a:lnTo>
                      <a:pt x="63" y="264"/>
                    </a:lnTo>
                    <a:lnTo>
                      <a:pt x="77" y="267"/>
                    </a:lnTo>
                    <a:lnTo>
                      <a:pt x="92" y="272"/>
                    </a:lnTo>
                    <a:lnTo>
                      <a:pt x="111" y="280"/>
                    </a:lnTo>
                    <a:lnTo>
                      <a:pt x="94" y="313"/>
                    </a:lnTo>
                    <a:close/>
                    <a:moveTo>
                      <a:pt x="3" y="239"/>
                    </a:moveTo>
                    <a:lnTo>
                      <a:pt x="5" y="235"/>
                    </a:lnTo>
                    <a:lnTo>
                      <a:pt x="8" y="232"/>
                    </a:lnTo>
                    <a:lnTo>
                      <a:pt x="12" y="230"/>
                    </a:lnTo>
                    <a:lnTo>
                      <a:pt x="16" y="227"/>
                    </a:lnTo>
                    <a:lnTo>
                      <a:pt x="27" y="224"/>
                    </a:lnTo>
                    <a:lnTo>
                      <a:pt x="42" y="221"/>
                    </a:lnTo>
                    <a:lnTo>
                      <a:pt x="50" y="257"/>
                    </a:lnTo>
                    <a:lnTo>
                      <a:pt x="40" y="256"/>
                    </a:lnTo>
                    <a:lnTo>
                      <a:pt x="36" y="256"/>
                    </a:lnTo>
                    <a:lnTo>
                      <a:pt x="3" y="239"/>
                    </a:lnTo>
                    <a:close/>
                    <a:moveTo>
                      <a:pt x="42" y="221"/>
                    </a:moveTo>
                    <a:lnTo>
                      <a:pt x="50" y="219"/>
                    </a:lnTo>
                    <a:lnTo>
                      <a:pt x="61" y="216"/>
                    </a:lnTo>
                    <a:lnTo>
                      <a:pt x="73" y="212"/>
                    </a:lnTo>
                    <a:lnTo>
                      <a:pt x="86" y="208"/>
                    </a:lnTo>
                    <a:lnTo>
                      <a:pt x="97" y="244"/>
                    </a:lnTo>
                    <a:lnTo>
                      <a:pt x="84" y="248"/>
                    </a:lnTo>
                    <a:lnTo>
                      <a:pt x="72" y="252"/>
                    </a:lnTo>
                    <a:lnTo>
                      <a:pt x="59" y="255"/>
                    </a:lnTo>
                    <a:lnTo>
                      <a:pt x="50" y="257"/>
                    </a:lnTo>
                    <a:lnTo>
                      <a:pt x="42" y="221"/>
                    </a:lnTo>
                    <a:close/>
                    <a:moveTo>
                      <a:pt x="86" y="208"/>
                    </a:moveTo>
                    <a:lnTo>
                      <a:pt x="85" y="208"/>
                    </a:lnTo>
                    <a:lnTo>
                      <a:pt x="86" y="208"/>
                    </a:lnTo>
                    <a:lnTo>
                      <a:pt x="91" y="227"/>
                    </a:lnTo>
                    <a:lnTo>
                      <a:pt x="86" y="208"/>
                    </a:lnTo>
                    <a:close/>
                    <a:moveTo>
                      <a:pt x="86" y="208"/>
                    </a:moveTo>
                    <a:lnTo>
                      <a:pt x="92" y="206"/>
                    </a:lnTo>
                    <a:lnTo>
                      <a:pt x="98" y="203"/>
                    </a:lnTo>
                    <a:lnTo>
                      <a:pt x="105" y="200"/>
                    </a:lnTo>
                    <a:lnTo>
                      <a:pt x="110" y="195"/>
                    </a:lnTo>
                    <a:lnTo>
                      <a:pt x="119" y="185"/>
                    </a:lnTo>
                    <a:lnTo>
                      <a:pt x="128" y="171"/>
                    </a:lnTo>
                    <a:lnTo>
                      <a:pt x="138" y="157"/>
                    </a:lnTo>
                    <a:lnTo>
                      <a:pt x="145" y="140"/>
                    </a:lnTo>
                    <a:lnTo>
                      <a:pt x="153" y="124"/>
                    </a:lnTo>
                    <a:lnTo>
                      <a:pt x="160" y="106"/>
                    </a:lnTo>
                    <a:lnTo>
                      <a:pt x="194" y="121"/>
                    </a:lnTo>
                    <a:lnTo>
                      <a:pt x="186" y="141"/>
                    </a:lnTo>
                    <a:lnTo>
                      <a:pt x="177" y="161"/>
                    </a:lnTo>
                    <a:lnTo>
                      <a:pt x="166" y="181"/>
                    </a:lnTo>
                    <a:lnTo>
                      <a:pt x="156" y="198"/>
                    </a:lnTo>
                    <a:lnTo>
                      <a:pt x="150" y="206"/>
                    </a:lnTo>
                    <a:lnTo>
                      <a:pt x="144" y="213"/>
                    </a:lnTo>
                    <a:lnTo>
                      <a:pt x="138" y="221"/>
                    </a:lnTo>
                    <a:lnTo>
                      <a:pt x="130" y="227"/>
                    </a:lnTo>
                    <a:lnTo>
                      <a:pt x="122" y="233"/>
                    </a:lnTo>
                    <a:lnTo>
                      <a:pt x="114" y="238"/>
                    </a:lnTo>
                    <a:lnTo>
                      <a:pt x="106" y="241"/>
                    </a:lnTo>
                    <a:lnTo>
                      <a:pt x="96" y="244"/>
                    </a:lnTo>
                    <a:lnTo>
                      <a:pt x="86" y="208"/>
                    </a:lnTo>
                    <a:close/>
                    <a:moveTo>
                      <a:pt x="194" y="121"/>
                    </a:moveTo>
                    <a:lnTo>
                      <a:pt x="149" y="229"/>
                    </a:lnTo>
                    <a:lnTo>
                      <a:pt x="194" y="121"/>
                    </a:lnTo>
                    <a:lnTo>
                      <a:pt x="177" y="114"/>
                    </a:lnTo>
                    <a:lnTo>
                      <a:pt x="194" y="121"/>
                    </a:lnTo>
                    <a:close/>
                    <a:moveTo>
                      <a:pt x="160" y="106"/>
                    </a:moveTo>
                    <a:lnTo>
                      <a:pt x="168" y="87"/>
                    </a:lnTo>
                    <a:lnTo>
                      <a:pt x="178" y="67"/>
                    </a:lnTo>
                    <a:lnTo>
                      <a:pt x="187" y="49"/>
                    </a:lnTo>
                    <a:lnTo>
                      <a:pt x="197" y="33"/>
                    </a:lnTo>
                    <a:lnTo>
                      <a:pt x="202" y="26"/>
                    </a:lnTo>
                    <a:lnTo>
                      <a:pt x="209" y="20"/>
                    </a:lnTo>
                    <a:lnTo>
                      <a:pt x="215" y="15"/>
                    </a:lnTo>
                    <a:lnTo>
                      <a:pt x="222" y="10"/>
                    </a:lnTo>
                    <a:lnTo>
                      <a:pt x="229" y="6"/>
                    </a:lnTo>
                    <a:lnTo>
                      <a:pt x="236" y="3"/>
                    </a:lnTo>
                    <a:lnTo>
                      <a:pt x="245" y="1"/>
                    </a:lnTo>
                    <a:lnTo>
                      <a:pt x="254" y="0"/>
                    </a:lnTo>
                    <a:lnTo>
                      <a:pt x="254" y="38"/>
                    </a:lnTo>
                    <a:lnTo>
                      <a:pt x="250" y="38"/>
                    </a:lnTo>
                    <a:lnTo>
                      <a:pt x="245" y="41"/>
                    </a:lnTo>
                    <a:lnTo>
                      <a:pt x="240" y="43"/>
                    </a:lnTo>
                    <a:lnTo>
                      <a:pt x="236" y="46"/>
                    </a:lnTo>
                    <a:lnTo>
                      <a:pt x="229" y="54"/>
                    </a:lnTo>
                    <a:lnTo>
                      <a:pt x="222" y="64"/>
                    </a:lnTo>
                    <a:lnTo>
                      <a:pt x="215" y="77"/>
                    </a:lnTo>
                    <a:lnTo>
                      <a:pt x="208" y="90"/>
                    </a:lnTo>
                    <a:lnTo>
                      <a:pt x="201" y="105"/>
                    </a:lnTo>
                    <a:lnTo>
                      <a:pt x="194" y="121"/>
                    </a:lnTo>
                    <a:lnTo>
                      <a:pt x="160" y="106"/>
                    </a:lnTo>
                    <a:close/>
                    <a:moveTo>
                      <a:pt x="254" y="0"/>
                    </a:moveTo>
                    <a:lnTo>
                      <a:pt x="270" y="1"/>
                    </a:lnTo>
                    <a:lnTo>
                      <a:pt x="288" y="1"/>
                    </a:lnTo>
                    <a:lnTo>
                      <a:pt x="306" y="3"/>
                    </a:lnTo>
                    <a:lnTo>
                      <a:pt x="327" y="5"/>
                    </a:lnTo>
                    <a:lnTo>
                      <a:pt x="348" y="7"/>
                    </a:lnTo>
                    <a:lnTo>
                      <a:pt x="370" y="10"/>
                    </a:lnTo>
                    <a:lnTo>
                      <a:pt x="392" y="14"/>
                    </a:lnTo>
                    <a:lnTo>
                      <a:pt x="414" y="17"/>
                    </a:lnTo>
                    <a:lnTo>
                      <a:pt x="407" y="54"/>
                    </a:lnTo>
                    <a:lnTo>
                      <a:pt x="365" y="47"/>
                    </a:lnTo>
                    <a:lnTo>
                      <a:pt x="324" y="43"/>
                    </a:lnTo>
                    <a:lnTo>
                      <a:pt x="286" y="39"/>
                    </a:lnTo>
                    <a:lnTo>
                      <a:pt x="254" y="38"/>
                    </a:lnTo>
                    <a:lnTo>
                      <a:pt x="254" y="0"/>
                    </a:lnTo>
                    <a:close/>
                    <a:moveTo>
                      <a:pt x="414" y="17"/>
                    </a:moveTo>
                    <a:lnTo>
                      <a:pt x="449" y="25"/>
                    </a:lnTo>
                    <a:lnTo>
                      <a:pt x="483" y="34"/>
                    </a:lnTo>
                    <a:lnTo>
                      <a:pt x="500" y="39"/>
                    </a:lnTo>
                    <a:lnTo>
                      <a:pt x="516" y="46"/>
                    </a:lnTo>
                    <a:lnTo>
                      <a:pt x="532" y="52"/>
                    </a:lnTo>
                    <a:lnTo>
                      <a:pt x="546" y="58"/>
                    </a:lnTo>
                    <a:lnTo>
                      <a:pt x="531" y="92"/>
                    </a:lnTo>
                    <a:lnTo>
                      <a:pt x="516" y="86"/>
                    </a:lnTo>
                    <a:lnTo>
                      <a:pt x="502" y="81"/>
                    </a:lnTo>
                    <a:lnTo>
                      <a:pt x="488" y="74"/>
                    </a:lnTo>
                    <a:lnTo>
                      <a:pt x="472" y="70"/>
                    </a:lnTo>
                    <a:lnTo>
                      <a:pt x="440" y="61"/>
                    </a:lnTo>
                    <a:lnTo>
                      <a:pt x="407" y="54"/>
                    </a:lnTo>
                    <a:lnTo>
                      <a:pt x="414" y="17"/>
                    </a:lnTo>
                    <a:close/>
                    <a:moveTo>
                      <a:pt x="546" y="58"/>
                    </a:moveTo>
                    <a:lnTo>
                      <a:pt x="547" y="58"/>
                    </a:lnTo>
                    <a:lnTo>
                      <a:pt x="538" y="76"/>
                    </a:lnTo>
                    <a:lnTo>
                      <a:pt x="546" y="58"/>
                    </a:lnTo>
                    <a:close/>
                    <a:moveTo>
                      <a:pt x="547" y="58"/>
                    </a:moveTo>
                    <a:lnTo>
                      <a:pt x="584" y="78"/>
                    </a:lnTo>
                    <a:lnTo>
                      <a:pt x="625" y="100"/>
                    </a:lnTo>
                    <a:lnTo>
                      <a:pt x="647" y="113"/>
                    </a:lnTo>
                    <a:lnTo>
                      <a:pt x="667" y="125"/>
                    </a:lnTo>
                    <a:lnTo>
                      <a:pt x="684" y="137"/>
                    </a:lnTo>
                    <a:lnTo>
                      <a:pt x="701" y="149"/>
                    </a:lnTo>
                    <a:lnTo>
                      <a:pt x="677" y="178"/>
                    </a:lnTo>
                    <a:lnTo>
                      <a:pt x="663" y="167"/>
                    </a:lnTo>
                    <a:lnTo>
                      <a:pt x="645" y="156"/>
                    </a:lnTo>
                    <a:lnTo>
                      <a:pt x="627" y="143"/>
                    </a:lnTo>
                    <a:lnTo>
                      <a:pt x="606" y="132"/>
                    </a:lnTo>
                    <a:lnTo>
                      <a:pt x="566" y="111"/>
                    </a:lnTo>
                    <a:lnTo>
                      <a:pt x="530" y="92"/>
                    </a:lnTo>
                    <a:lnTo>
                      <a:pt x="547" y="58"/>
                    </a:lnTo>
                    <a:close/>
                    <a:moveTo>
                      <a:pt x="701" y="149"/>
                    </a:moveTo>
                    <a:lnTo>
                      <a:pt x="712" y="158"/>
                    </a:lnTo>
                    <a:lnTo>
                      <a:pt x="721" y="167"/>
                    </a:lnTo>
                    <a:lnTo>
                      <a:pt x="729" y="175"/>
                    </a:lnTo>
                    <a:lnTo>
                      <a:pt x="736" y="184"/>
                    </a:lnTo>
                    <a:lnTo>
                      <a:pt x="741" y="192"/>
                    </a:lnTo>
                    <a:lnTo>
                      <a:pt x="745" y="199"/>
                    </a:lnTo>
                    <a:lnTo>
                      <a:pt x="746" y="205"/>
                    </a:lnTo>
                    <a:lnTo>
                      <a:pt x="746" y="211"/>
                    </a:lnTo>
                    <a:lnTo>
                      <a:pt x="745" y="214"/>
                    </a:lnTo>
                    <a:lnTo>
                      <a:pt x="744" y="218"/>
                    </a:lnTo>
                    <a:lnTo>
                      <a:pt x="742" y="221"/>
                    </a:lnTo>
                    <a:lnTo>
                      <a:pt x="739" y="223"/>
                    </a:lnTo>
                    <a:lnTo>
                      <a:pt x="732" y="227"/>
                    </a:lnTo>
                    <a:lnTo>
                      <a:pt x="722" y="231"/>
                    </a:lnTo>
                    <a:lnTo>
                      <a:pt x="710" y="234"/>
                    </a:lnTo>
                    <a:lnTo>
                      <a:pt x="695" y="236"/>
                    </a:lnTo>
                    <a:lnTo>
                      <a:pt x="677" y="237"/>
                    </a:lnTo>
                    <a:lnTo>
                      <a:pt x="656" y="238"/>
                    </a:lnTo>
                    <a:lnTo>
                      <a:pt x="656" y="200"/>
                    </a:lnTo>
                    <a:lnTo>
                      <a:pt x="669" y="200"/>
                    </a:lnTo>
                    <a:lnTo>
                      <a:pt x="677" y="199"/>
                    </a:lnTo>
                    <a:lnTo>
                      <a:pt x="683" y="197"/>
                    </a:lnTo>
                    <a:lnTo>
                      <a:pt x="686" y="194"/>
                    </a:lnTo>
                    <a:lnTo>
                      <a:pt x="687" y="191"/>
                    </a:lnTo>
                    <a:lnTo>
                      <a:pt x="685" y="187"/>
                    </a:lnTo>
                    <a:lnTo>
                      <a:pt x="682" y="183"/>
                    </a:lnTo>
                    <a:lnTo>
                      <a:pt x="677" y="178"/>
                    </a:lnTo>
                    <a:lnTo>
                      <a:pt x="701" y="14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28" name="Freeform 2348">
                <a:extLst>
                  <a:ext uri="{FF2B5EF4-FFF2-40B4-BE49-F238E27FC236}">
                    <a16:creationId xmlns:a16="http://schemas.microsoft.com/office/drawing/2014/main" id="{77BADBD3-4235-4283-BD4B-C35BEA3B1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3417"/>
                <a:ext cx="64" cy="29"/>
              </a:xfrm>
              <a:custGeom>
                <a:avLst/>
                <a:gdLst>
                  <a:gd name="T0" fmla="*/ 0 w 960"/>
                  <a:gd name="T1" fmla="*/ 1 h 429"/>
                  <a:gd name="T2" fmla="*/ 0 w 960"/>
                  <a:gd name="T3" fmla="*/ 1 h 429"/>
                  <a:gd name="T4" fmla="*/ 0 w 960"/>
                  <a:gd name="T5" fmla="*/ 2 h 429"/>
                  <a:gd name="T6" fmla="*/ 1 w 960"/>
                  <a:gd name="T7" fmla="*/ 2 h 429"/>
                  <a:gd name="T8" fmla="*/ 1 w 960"/>
                  <a:gd name="T9" fmla="*/ 2 h 429"/>
                  <a:gd name="T10" fmla="*/ 1 w 960"/>
                  <a:gd name="T11" fmla="*/ 2 h 429"/>
                  <a:gd name="T12" fmla="*/ 1 w 960"/>
                  <a:gd name="T13" fmla="*/ 2 h 429"/>
                  <a:gd name="T14" fmla="*/ 1 w 960"/>
                  <a:gd name="T15" fmla="*/ 2 h 429"/>
                  <a:gd name="T16" fmla="*/ 1 w 960"/>
                  <a:gd name="T17" fmla="*/ 2 h 429"/>
                  <a:gd name="T18" fmla="*/ 2 w 960"/>
                  <a:gd name="T19" fmla="*/ 2 h 429"/>
                  <a:gd name="T20" fmla="*/ 2 w 960"/>
                  <a:gd name="T21" fmla="*/ 2 h 429"/>
                  <a:gd name="T22" fmla="*/ 2 w 960"/>
                  <a:gd name="T23" fmla="*/ 2 h 429"/>
                  <a:gd name="T24" fmla="*/ 2 w 960"/>
                  <a:gd name="T25" fmla="*/ 2 h 429"/>
                  <a:gd name="T26" fmla="*/ 3 w 960"/>
                  <a:gd name="T27" fmla="*/ 2 h 429"/>
                  <a:gd name="T28" fmla="*/ 3 w 960"/>
                  <a:gd name="T29" fmla="*/ 2 h 429"/>
                  <a:gd name="T30" fmla="*/ 3 w 960"/>
                  <a:gd name="T31" fmla="*/ 2 h 429"/>
                  <a:gd name="T32" fmla="*/ 3 w 960"/>
                  <a:gd name="T33" fmla="*/ 2 h 429"/>
                  <a:gd name="T34" fmla="*/ 3 w 960"/>
                  <a:gd name="T35" fmla="*/ 2 h 429"/>
                  <a:gd name="T36" fmla="*/ 3 w 960"/>
                  <a:gd name="T37" fmla="*/ 2 h 429"/>
                  <a:gd name="T38" fmla="*/ 3 w 960"/>
                  <a:gd name="T39" fmla="*/ 2 h 429"/>
                  <a:gd name="T40" fmla="*/ 3 w 960"/>
                  <a:gd name="T41" fmla="*/ 1 h 429"/>
                  <a:gd name="T42" fmla="*/ 3 w 960"/>
                  <a:gd name="T43" fmla="*/ 1 h 429"/>
                  <a:gd name="T44" fmla="*/ 4 w 960"/>
                  <a:gd name="T45" fmla="*/ 1 h 429"/>
                  <a:gd name="T46" fmla="*/ 4 w 960"/>
                  <a:gd name="T47" fmla="*/ 0 h 429"/>
                  <a:gd name="T48" fmla="*/ 4 w 960"/>
                  <a:gd name="T49" fmla="*/ 0 h 429"/>
                  <a:gd name="T50" fmla="*/ 4 w 960"/>
                  <a:gd name="T51" fmla="*/ 0 h 429"/>
                  <a:gd name="T52" fmla="*/ 4 w 960"/>
                  <a:gd name="T53" fmla="*/ 0 h 429"/>
                  <a:gd name="T54" fmla="*/ 4 w 960"/>
                  <a:gd name="T55" fmla="*/ 0 h 429"/>
                  <a:gd name="T56" fmla="*/ 4 w 960"/>
                  <a:gd name="T57" fmla="*/ 0 h 429"/>
                  <a:gd name="T58" fmla="*/ 4 w 960"/>
                  <a:gd name="T59" fmla="*/ 0 h 429"/>
                  <a:gd name="T60" fmla="*/ 4 w 960"/>
                  <a:gd name="T61" fmla="*/ 0 h 429"/>
                  <a:gd name="T62" fmla="*/ 4 w 960"/>
                  <a:gd name="T63" fmla="*/ 0 h 429"/>
                  <a:gd name="T64" fmla="*/ 4 w 960"/>
                  <a:gd name="T65" fmla="*/ 0 h 429"/>
                  <a:gd name="T66" fmla="*/ 4 w 960"/>
                  <a:gd name="T67" fmla="*/ 0 h 429"/>
                  <a:gd name="T68" fmla="*/ 4 w 960"/>
                  <a:gd name="T69" fmla="*/ 0 h 429"/>
                  <a:gd name="T70" fmla="*/ 3 w 960"/>
                  <a:gd name="T71" fmla="*/ 0 h 429"/>
                  <a:gd name="T72" fmla="*/ 3 w 960"/>
                  <a:gd name="T73" fmla="*/ 1 h 429"/>
                  <a:gd name="T74" fmla="*/ 3 w 960"/>
                  <a:gd name="T75" fmla="*/ 1 h 429"/>
                  <a:gd name="T76" fmla="*/ 3 w 960"/>
                  <a:gd name="T77" fmla="*/ 1 h 429"/>
                  <a:gd name="T78" fmla="*/ 3 w 960"/>
                  <a:gd name="T79" fmla="*/ 1 h 429"/>
                  <a:gd name="T80" fmla="*/ 3 w 960"/>
                  <a:gd name="T81" fmla="*/ 1 h 429"/>
                  <a:gd name="T82" fmla="*/ 3 w 960"/>
                  <a:gd name="T83" fmla="*/ 1 h 429"/>
                  <a:gd name="T84" fmla="*/ 3 w 960"/>
                  <a:gd name="T85" fmla="*/ 1 h 429"/>
                  <a:gd name="T86" fmla="*/ 3 w 960"/>
                  <a:gd name="T87" fmla="*/ 1 h 429"/>
                  <a:gd name="T88" fmla="*/ 2 w 960"/>
                  <a:gd name="T89" fmla="*/ 1 h 429"/>
                  <a:gd name="T90" fmla="*/ 2 w 960"/>
                  <a:gd name="T91" fmla="*/ 1 h 429"/>
                  <a:gd name="T92" fmla="*/ 1 w 960"/>
                  <a:gd name="T93" fmla="*/ 1 h 429"/>
                  <a:gd name="T94" fmla="*/ 1 w 960"/>
                  <a:gd name="T95" fmla="*/ 1 h 429"/>
                  <a:gd name="T96" fmla="*/ 1 w 960"/>
                  <a:gd name="T97" fmla="*/ 0 h 429"/>
                  <a:gd name="T98" fmla="*/ 1 w 960"/>
                  <a:gd name="T99" fmla="*/ 1 h 429"/>
                  <a:gd name="T100" fmla="*/ 1 w 960"/>
                  <a:gd name="T101" fmla="*/ 1 h 429"/>
                  <a:gd name="T102" fmla="*/ 1 w 960"/>
                  <a:gd name="T103" fmla="*/ 1 h 429"/>
                  <a:gd name="T104" fmla="*/ 1 w 960"/>
                  <a:gd name="T105" fmla="*/ 1 h 429"/>
                  <a:gd name="T106" fmla="*/ 0 w 960"/>
                  <a:gd name="T107" fmla="*/ 1 h 429"/>
                  <a:gd name="T108" fmla="*/ 0 w 960"/>
                  <a:gd name="T109" fmla="*/ 1 h 429"/>
                  <a:gd name="T110" fmla="*/ 0 w 960"/>
                  <a:gd name="T111" fmla="*/ 1 h 429"/>
                  <a:gd name="T112" fmla="*/ 0 w 960"/>
                  <a:gd name="T113" fmla="*/ 1 h 429"/>
                  <a:gd name="T114" fmla="*/ 0 w 960"/>
                  <a:gd name="T115" fmla="*/ 1 h 429"/>
                  <a:gd name="T116" fmla="*/ 0 w 960"/>
                  <a:gd name="T117" fmla="*/ 1 h 429"/>
                  <a:gd name="T118" fmla="*/ 0 w 960"/>
                  <a:gd name="T119" fmla="*/ 1 h 429"/>
                  <a:gd name="T120" fmla="*/ 0 w 960"/>
                  <a:gd name="T121" fmla="*/ 1 h 429"/>
                  <a:gd name="T122" fmla="*/ 0 w 960"/>
                  <a:gd name="T123" fmla="*/ 1 h 42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960" h="429">
                    <a:moveTo>
                      <a:pt x="19" y="295"/>
                    </a:moveTo>
                    <a:lnTo>
                      <a:pt x="32" y="308"/>
                    </a:lnTo>
                    <a:lnTo>
                      <a:pt x="45" y="321"/>
                    </a:lnTo>
                    <a:lnTo>
                      <a:pt x="60" y="332"/>
                    </a:lnTo>
                    <a:lnTo>
                      <a:pt x="75" y="343"/>
                    </a:lnTo>
                    <a:lnTo>
                      <a:pt x="91" y="352"/>
                    </a:lnTo>
                    <a:lnTo>
                      <a:pt x="107" y="361"/>
                    </a:lnTo>
                    <a:lnTo>
                      <a:pt x="124" y="369"/>
                    </a:lnTo>
                    <a:lnTo>
                      <a:pt x="141" y="375"/>
                    </a:lnTo>
                    <a:lnTo>
                      <a:pt x="160" y="380"/>
                    </a:lnTo>
                    <a:lnTo>
                      <a:pt x="179" y="384"/>
                    </a:lnTo>
                    <a:lnTo>
                      <a:pt x="199" y="387"/>
                    </a:lnTo>
                    <a:lnTo>
                      <a:pt x="220" y="390"/>
                    </a:lnTo>
                    <a:lnTo>
                      <a:pt x="242" y="390"/>
                    </a:lnTo>
                    <a:lnTo>
                      <a:pt x="265" y="390"/>
                    </a:lnTo>
                    <a:lnTo>
                      <a:pt x="289" y="386"/>
                    </a:lnTo>
                    <a:lnTo>
                      <a:pt x="314" y="383"/>
                    </a:lnTo>
                    <a:lnTo>
                      <a:pt x="328" y="381"/>
                    </a:lnTo>
                    <a:lnTo>
                      <a:pt x="340" y="380"/>
                    </a:lnTo>
                    <a:lnTo>
                      <a:pt x="352" y="380"/>
                    </a:lnTo>
                    <a:lnTo>
                      <a:pt x="366" y="381"/>
                    </a:lnTo>
                    <a:lnTo>
                      <a:pt x="390" y="384"/>
                    </a:lnTo>
                    <a:lnTo>
                      <a:pt x="416" y="390"/>
                    </a:lnTo>
                    <a:lnTo>
                      <a:pt x="464" y="403"/>
                    </a:lnTo>
                    <a:lnTo>
                      <a:pt x="511" y="417"/>
                    </a:lnTo>
                    <a:lnTo>
                      <a:pt x="532" y="422"/>
                    </a:lnTo>
                    <a:lnTo>
                      <a:pt x="553" y="427"/>
                    </a:lnTo>
                    <a:lnTo>
                      <a:pt x="563" y="428"/>
                    </a:lnTo>
                    <a:lnTo>
                      <a:pt x="574" y="429"/>
                    </a:lnTo>
                    <a:lnTo>
                      <a:pt x="583" y="428"/>
                    </a:lnTo>
                    <a:lnTo>
                      <a:pt x="592" y="427"/>
                    </a:lnTo>
                    <a:lnTo>
                      <a:pt x="601" y="425"/>
                    </a:lnTo>
                    <a:lnTo>
                      <a:pt x="610" y="421"/>
                    </a:lnTo>
                    <a:lnTo>
                      <a:pt x="618" y="417"/>
                    </a:lnTo>
                    <a:lnTo>
                      <a:pt x="626" y="411"/>
                    </a:lnTo>
                    <a:lnTo>
                      <a:pt x="633" y="405"/>
                    </a:lnTo>
                    <a:lnTo>
                      <a:pt x="641" y="397"/>
                    </a:lnTo>
                    <a:lnTo>
                      <a:pt x="648" y="387"/>
                    </a:lnTo>
                    <a:lnTo>
                      <a:pt x="654" y="376"/>
                    </a:lnTo>
                    <a:lnTo>
                      <a:pt x="664" y="360"/>
                    </a:lnTo>
                    <a:lnTo>
                      <a:pt x="676" y="342"/>
                    </a:lnTo>
                    <a:lnTo>
                      <a:pt x="688" y="324"/>
                    </a:lnTo>
                    <a:lnTo>
                      <a:pt x="701" y="306"/>
                    </a:lnTo>
                    <a:lnTo>
                      <a:pt x="730" y="269"/>
                    </a:lnTo>
                    <a:lnTo>
                      <a:pt x="762" y="233"/>
                    </a:lnTo>
                    <a:lnTo>
                      <a:pt x="829" y="161"/>
                    </a:lnTo>
                    <a:lnTo>
                      <a:pt x="891" y="97"/>
                    </a:lnTo>
                    <a:lnTo>
                      <a:pt x="916" y="69"/>
                    </a:lnTo>
                    <a:lnTo>
                      <a:pt x="937" y="46"/>
                    </a:lnTo>
                    <a:lnTo>
                      <a:pt x="945" y="35"/>
                    </a:lnTo>
                    <a:lnTo>
                      <a:pt x="951" y="26"/>
                    </a:lnTo>
                    <a:lnTo>
                      <a:pt x="957" y="18"/>
                    </a:lnTo>
                    <a:lnTo>
                      <a:pt x="960" y="12"/>
                    </a:lnTo>
                    <a:lnTo>
                      <a:pt x="960" y="7"/>
                    </a:lnTo>
                    <a:lnTo>
                      <a:pt x="959" y="3"/>
                    </a:lnTo>
                    <a:lnTo>
                      <a:pt x="953" y="0"/>
                    </a:lnTo>
                    <a:lnTo>
                      <a:pt x="947" y="0"/>
                    </a:lnTo>
                    <a:lnTo>
                      <a:pt x="938" y="1"/>
                    </a:lnTo>
                    <a:lnTo>
                      <a:pt x="925" y="6"/>
                    </a:lnTo>
                    <a:lnTo>
                      <a:pt x="909" y="11"/>
                    </a:lnTo>
                    <a:lnTo>
                      <a:pt x="891" y="18"/>
                    </a:lnTo>
                    <a:lnTo>
                      <a:pt x="875" y="24"/>
                    </a:lnTo>
                    <a:lnTo>
                      <a:pt x="861" y="31"/>
                    </a:lnTo>
                    <a:lnTo>
                      <a:pt x="847" y="39"/>
                    </a:lnTo>
                    <a:lnTo>
                      <a:pt x="836" y="45"/>
                    </a:lnTo>
                    <a:lnTo>
                      <a:pt x="826" y="52"/>
                    </a:lnTo>
                    <a:lnTo>
                      <a:pt x="817" y="58"/>
                    </a:lnTo>
                    <a:lnTo>
                      <a:pt x="808" y="64"/>
                    </a:lnTo>
                    <a:lnTo>
                      <a:pt x="801" y="71"/>
                    </a:lnTo>
                    <a:lnTo>
                      <a:pt x="789" y="84"/>
                    </a:lnTo>
                    <a:lnTo>
                      <a:pt x="779" y="95"/>
                    </a:lnTo>
                    <a:lnTo>
                      <a:pt x="772" y="106"/>
                    </a:lnTo>
                    <a:lnTo>
                      <a:pt x="765" y="118"/>
                    </a:lnTo>
                    <a:lnTo>
                      <a:pt x="760" y="127"/>
                    </a:lnTo>
                    <a:lnTo>
                      <a:pt x="753" y="136"/>
                    </a:lnTo>
                    <a:lnTo>
                      <a:pt x="746" y="146"/>
                    </a:lnTo>
                    <a:lnTo>
                      <a:pt x="736" y="153"/>
                    </a:lnTo>
                    <a:lnTo>
                      <a:pt x="731" y="156"/>
                    </a:lnTo>
                    <a:lnTo>
                      <a:pt x="725" y="159"/>
                    </a:lnTo>
                    <a:lnTo>
                      <a:pt x="718" y="162"/>
                    </a:lnTo>
                    <a:lnTo>
                      <a:pt x="709" y="165"/>
                    </a:lnTo>
                    <a:lnTo>
                      <a:pt x="690" y="169"/>
                    </a:lnTo>
                    <a:lnTo>
                      <a:pt x="665" y="172"/>
                    </a:lnTo>
                    <a:lnTo>
                      <a:pt x="651" y="173"/>
                    </a:lnTo>
                    <a:lnTo>
                      <a:pt x="636" y="174"/>
                    </a:lnTo>
                    <a:lnTo>
                      <a:pt x="621" y="173"/>
                    </a:lnTo>
                    <a:lnTo>
                      <a:pt x="606" y="172"/>
                    </a:lnTo>
                    <a:lnTo>
                      <a:pt x="573" y="168"/>
                    </a:lnTo>
                    <a:lnTo>
                      <a:pt x="539" y="162"/>
                    </a:lnTo>
                    <a:lnTo>
                      <a:pt x="469" y="147"/>
                    </a:lnTo>
                    <a:lnTo>
                      <a:pt x="398" y="129"/>
                    </a:lnTo>
                    <a:lnTo>
                      <a:pt x="363" y="122"/>
                    </a:lnTo>
                    <a:lnTo>
                      <a:pt x="330" y="116"/>
                    </a:lnTo>
                    <a:lnTo>
                      <a:pt x="313" y="114"/>
                    </a:lnTo>
                    <a:lnTo>
                      <a:pt x="297" y="112"/>
                    </a:lnTo>
                    <a:lnTo>
                      <a:pt x="281" y="111"/>
                    </a:lnTo>
                    <a:lnTo>
                      <a:pt x="266" y="110"/>
                    </a:lnTo>
                    <a:lnTo>
                      <a:pt x="251" y="110"/>
                    </a:lnTo>
                    <a:lnTo>
                      <a:pt x="237" y="111"/>
                    </a:lnTo>
                    <a:lnTo>
                      <a:pt x="224" y="112"/>
                    </a:lnTo>
                    <a:lnTo>
                      <a:pt x="210" y="115"/>
                    </a:lnTo>
                    <a:lnTo>
                      <a:pt x="198" y="119"/>
                    </a:lnTo>
                    <a:lnTo>
                      <a:pt x="187" y="123"/>
                    </a:lnTo>
                    <a:lnTo>
                      <a:pt x="176" y="129"/>
                    </a:lnTo>
                    <a:lnTo>
                      <a:pt x="166" y="136"/>
                    </a:lnTo>
                    <a:lnTo>
                      <a:pt x="147" y="150"/>
                    </a:lnTo>
                    <a:lnTo>
                      <a:pt x="129" y="162"/>
                    </a:lnTo>
                    <a:lnTo>
                      <a:pt x="110" y="174"/>
                    </a:lnTo>
                    <a:lnTo>
                      <a:pt x="93" y="185"/>
                    </a:lnTo>
                    <a:lnTo>
                      <a:pt x="59" y="203"/>
                    </a:lnTo>
                    <a:lnTo>
                      <a:pt x="31" y="221"/>
                    </a:lnTo>
                    <a:lnTo>
                      <a:pt x="21" y="229"/>
                    </a:lnTo>
                    <a:lnTo>
                      <a:pt x="12" y="237"/>
                    </a:lnTo>
                    <a:lnTo>
                      <a:pt x="7" y="241"/>
                    </a:lnTo>
                    <a:lnTo>
                      <a:pt x="5" y="245"/>
                    </a:lnTo>
                    <a:lnTo>
                      <a:pt x="2" y="250"/>
                    </a:lnTo>
                    <a:lnTo>
                      <a:pt x="1" y="255"/>
                    </a:lnTo>
                    <a:lnTo>
                      <a:pt x="0" y="259"/>
                    </a:lnTo>
                    <a:lnTo>
                      <a:pt x="0" y="264"/>
                    </a:lnTo>
                    <a:lnTo>
                      <a:pt x="1" y="268"/>
                    </a:lnTo>
                    <a:lnTo>
                      <a:pt x="3" y="273"/>
                    </a:lnTo>
                    <a:lnTo>
                      <a:pt x="5" y="278"/>
                    </a:lnTo>
                    <a:lnTo>
                      <a:pt x="8" y="284"/>
                    </a:lnTo>
                    <a:lnTo>
                      <a:pt x="14" y="289"/>
                    </a:lnTo>
                    <a:lnTo>
                      <a:pt x="19" y="295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29" name="Freeform 2349">
                <a:extLst>
                  <a:ext uri="{FF2B5EF4-FFF2-40B4-BE49-F238E27FC236}">
                    <a16:creationId xmlns:a16="http://schemas.microsoft.com/office/drawing/2014/main" id="{F813516F-57B1-4E2E-8E63-2F1DD7491A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12" y="3416"/>
                <a:ext cx="66" cy="31"/>
              </a:xfrm>
              <a:custGeom>
                <a:avLst/>
                <a:gdLst>
                  <a:gd name="T0" fmla="*/ 1 w 998"/>
                  <a:gd name="T1" fmla="*/ 2 h 465"/>
                  <a:gd name="T2" fmla="*/ 1 w 998"/>
                  <a:gd name="T3" fmla="*/ 2 h 465"/>
                  <a:gd name="T4" fmla="*/ 0 w 998"/>
                  <a:gd name="T5" fmla="*/ 1 h 465"/>
                  <a:gd name="T6" fmla="*/ 1 w 998"/>
                  <a:gd name="T7" fmla="*/ 2 h 465"/>
                  <a:gd name="T8" fmla="*/ 1 w 998"/>
                  <a:gd name="T9" fmla="*/ 2 h 465"/>
                  <a:gd name="T10" fmla="*/ 1 w 998"/>
                  <a:gd name="T11" fmla="*/ 2 h 465"/>
                  <a:gd name="T12" fmla="*/ 1 w 998"/>
                  <a:gd name="T13" fmla="*/ 2 h 465"/>
                  <a:gd name="T14" fmla="*/ 2 w 998"/>
                  <a:gd name="T15" fmla="*/ 2 h 465"/>
                  <a:gd name="T16" fmla="*/ 2 w 998"/>
                  <a:gd name="T17" fmla="*/ 2 h 465"/>
                  <a:gd name="T18" fmla="*/ 2 w 998"/>
                  <a:gd name="T19" fmla="*/ 2 h 465"/>
                  <a:gd name="T20" fmla="*/ 1 w 998"/>
                  <a:gd name="T21" fmla="*/ 2 h 465"/>
                  <a:gd name="T22" fmla="*/ 3 w 998"/>
                  <a:gd name="T23" fmla="*/ 2 h 465"/>
                  <a:gd name="T24" fmla="*/ 3 w 998"/>
                  <a:gd name="T25" fmla="*/ 2 h 465"/>
                  <a:gd name="T26" fmla="*/ 3 w 998"/>
                  <a:gd name="T27" fmla="*/ 2 h 465"/>
                  <a:gd name="T28" fmla="*/ 3 w 998"/>
                  <a:gd name="T29" fmla="*/ 2 h 465"/>
                  <a:gd name="T30" fmla="*/ 2 w 998"/>
                  <a:gd name="T31" fmla="*/ 2 h 465"/>
                  <a:gd name="T32" fmla="*/ 3 w 998"/>
                  <a:gd name="T33" fmla="*/ 2 h 465"/>
                  <a:gd name="T34" fmla="*/ 3 w 998"/>
                  <a:gd name="T35" fmla="*/ 1 h 465"/>
                  <a:gd name="T36" fmla="*/ 4 w 998"/>
                  <a:gd name="T37" fmla="*/ 1 h 465"/>
                  <a:gd name="T38" fmla="*/ 3 w 998"/>
                  <a:gd name="T39" fmla="*/ 2 h 465"/>
                  <a:gd name="T40" fmla="*/ 4 w 998"/>
                  <a:gd name="T41" fmla="*/ 0 h 465"/>
                  <a:gd name="T42" fmla="*/ 4 w 998"/>
                  <a:gd name="T43" fmla="*/ 0 h 465"/>
                  <a:gd name="T44" fmla="*/ 4 w 998"/>
                  <a:gd name="T45" fmla="*/ 0 h 465"/>
                  <a:gd name="T46" fmla="*/ 4 w 998"/>
                  <a:gd name="T47" fmla="*/ 1 h 465"/>
                  <a:gd name="T48" fmla="*/ 4 w 998"/>
                  <a:gd name="T49" fmla="*/ 0 h 465"/>
                  <a:gd name="T50" fmla="*/ 4 w 998"/>
                  <a:gd name="T51" fmla="*/ 0 h 465"/>
                  <a:gd name="T52" fmla="*/ 4 w 998"/>
                  <a:gd name="T53" fmla="*/ 0 h 465"/>
                  <a:gd name="T54" fmla="*/ 4 w 998"/>
                  <a:gd name="T55" fmla="*/ 0 h 465"/>
                  <a:gd name="T56" fmla="*/ 4 w 998"/>
                  <a:gd name="T57" fmla="*/ 0 h 465"/>
                  <a:gd name="T58" fmla="*/ 3 w 998"/>
                  <a:gd name="T59" fmla="*/ 1 h 465"/>
                  <a:gd name="T60" fmla="*/ 4 w 998"/>
                  <a:gd name="T61" fmla="*/ 0 h 465"/>
                  <a:gd name="T62" fmla="*/ 4 w 998"/>
                  <a:gd name="T63" fmla="*/ 0 h 465"/>
                  <a:gd name="T64" fmla="*/ 3 w 998"/>
                  <a:gd name="T65" fmla="*/ 1 h 465"/>
                  <a:gd name="T66" fmla="*/ 3 w 998"/>
                  <a:gd name="T67" fmla="*/ 1 h 465"/>
                  <a:gd name="T68" fmla="*/ 3 w 998"/>
                  <a:gd name="T69" fmla="*/ 1 h 465"/>
                  <a:gd name="T70" fmla="*/ 3 w 998"/>
                  <a:gd name="T71" fmla="*/ 1 h 465"/>
                  <a:gd name="T72" fmla="*/ 3 w 998"/>
                  <a:gd name="T73" fmla="*/ 1 h 465"/>
                  <a:gd name="T74" fmla="*/ 3 w 998"/>
                  <a:gd name="T75" fmla="*/ 1 h 465"/>
                  <a:gd name="T76" fmla="*/ 2 w 998"/>
                  <a:gd name="T77" fmla="*/ 1 h 465"/>
                  <a:gd name="T78" fmla="*/ 3 w 998"/>
                  <a:gd name="T79" fmla="*/ 1 h 465"/>
                  <a:gd name="T80" fmla="*/ 2 w 998"/>
                  <a:gd name="T81" fmla="*/ 1 h 465"/>
                  <a:gd name="T82" fmla="*/ 1 w 998"/>
                  <a:gd name="T83" fmla="*/ 1 h 465"/>
                  <a:gd name="T84" fmla="*/ 1 w 998"/>
                  <a:gd name="T85" fmla="*/ 1 h 465"/>
                  <a:gd name="T86" fmla="*/ 1 w 998"/>
                  <a:gd name="T87" fmla="*/ 0 h 465"/>
                  <a:gd name="T88" fmla="*/ 2 w 998"/>
                  <a:gd name="T89" fmla="*/ 1 h 465"/>
                  <a:gd name="T90" fmla="*/ 1 w 998"/>
                  <a:gd name="T91" fmla="*/ 1 h 465"/>
                  <a:gd name="T92" fmla="*/ 1 w 998"/>
                  <a:gd name="T93" fmla="*/ 1 h 465"/>
                  <a:gd name="T94" fmla="*/ 1 w 998"/>
                  <a:gd name="T95" fmla="*/ 1 h 465"/>
                  <a:gd name="T96" fmla="*/ 0 w 998"/>
                  <a:gd name="T97" fmla="*/ 1 h 465"/>
                  <a:gd name="T98" fmla="*/ 0 w 998"/>
                  <a:gd name="T99" fmla="*/ 1 h 465"/>
                  <a:gd name="T100" fmla="*/ 0 w 998"/>
                  <a:gd name="T101" fmla="*/ 1 h 465"/>
                  <a:gd name="T102" fmla="*/ 0 w 998"/>
                  <a:gd name="T103" fmla="*/ 1 h 465"/>
                  <a:gd name="T104" fmla="*/ 0 w 998"/>
                  <a:gd name="T105" fmla="*/ 1 h 465"/>
                  <a:gd name="T106" fmla="*/ 0 w 998"/>
                  <a:gd name="T107" fmla="*/ 1 h 465"/>
                  <a:gd name="T108" fmla="*/ 0 w 998"/>
                  <a:gd name="T109" fmla="*/ 1 h 46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998" h="465">
                    <a:moveTo>
                      <a:pt x="52" y="298"/>
                    </a:moveTo>
                    <a:lnTo>
                      <a:pt x="64" y="312"/>
                    </a:lnTo>
                    <a:lnTo>
                      <a:pt x="78" y="323"/>
                    </a:lnTo>
                    <a:lnTo>
                      <a:pt x="91" y="334"/>
                    </a:lnTo>
                    <a:lnTo>
                      <a:pt x="106" y="344"/>
                    </a:lnTo>
                    <a:lnTo>
                      <a:pt x="120" y="353"/>
                    </a:lnTo>
                    <a:lnTo>
                      <a:pt x="135" y="361"/>
                    </a:lnTo>
                    <a:lnTo>
                      <a:pt x="151" y="368"/>
                    </a:lnTo>
                    <a:lnTo>
                      <a:pt x="167" y="375"/>
                    </a:lnTo>
                    <a:lnTo>
                      <a:pt x="156" y="410"/>
                    </a:lnTo>
                    <a:lnTo>
                      <a:pt x="137" y="403"/>
                    </a:lnTo>
                    <a:lnTo>
                      <a:pt x="119" y="395"/>
                    </a:lnTo>
                    <a:lnTo>
                      <a:pt x="102" y="386"/>
                    </a:lnTo>
                    <a:lnTo>
                      <a:pt x="85" y="376"/>
                    </a:lnTo>
                    <a:lnTo>
                      <a:pt x="70" y="364"/>
                    </a:lnTo>
                    <a:lnTo>
                      <a:pt x="54" y="352"/>
                    </a:lnTo>
                    <a:lnTo>
                      <a:pt x="39" y="339"/>
                    </a:lnTo>
                    <a:lnTo>
                      <a:pt x="25" y="325"/>
                    </a:lnTo>
                    <a:lnTo>
                      <a:pt x="52" y="298"/>
                    </a:lnTo>
                    <a:close/>
                    <a:moveTo>
                      <a:pt x="167" y="375"/>
                    </a:moveTo>
                    <a:lnTo>
                      <a:pt x="185" y="380"/>
                    </a:lnTo>
                    <a:lnTo>
                      <a:pt x="202" y="383"/>
                    </a:lnTo>
                    <a:lnTo>
                      <a:pt x="222" y="386"/>
                    </a:lnTo>
                    <a:lnTo>
                      <a:pt x="242" y="388"/>
                    </a:lnTo>
                    <a:lnTo>
                      <a:pt x="263" y="388"/>
                    </a:lnTo>
                    <a:lnTo>
                      <a:pt x="285" y="387"/>
                    </a:lnTo>
                    <a:lnTo>
                      <a:pt x="307" y="385"/>
                    </a:lnTo>
                    <a:lnTo>
                      <a:pt x="331" y="382"/>
                    </a:lnTo>
                    <a:lnTo>
                      <a:pt x="337" y="419"/>
                    </a:lnTo>
                    <a:lnTo>
                      <a:pt x="310" y="423"/>
                    </a:lnTo>
                    <a:lnTo>
                      <a:pt x="286" y="425"/>
                    </a:lnTo>
                    <a:lnTo>
                      <a:pt x="262" y="426"/>
                    </a:lnTo>
                    <a:lnTo>
                      <a:pt x="238" y="425"/>
                    </a:lnTo>
                    <a:lnTo>
                      <a:pt x="217" y="423"/>
                    </a:lnTo>
                    <a:lnTo>
                      <a:pt x="195" y="420"/>
                    </a:lnTo>
                    <a:lnTo>
                      <a:pt x="175" y="416"/>
                    </a:lnTo>
                    <a:lnTo>
                      <a:pt x="156" y="410"/>
                    </a:lnTo>
                    <a:lnTo>
                      <a:pt x="167" y="375"/>
                    </a:lnTo>
                    <a:close/>
                    <a:moveTo>
                      <a:pt x="337" y="419"/>
                    </a:moveTo>
                    <a:lnTo>
                      <a:pt x="338" y="419"/>
                    </a:lnTo>
                    <a:lnTo>
                      <a:pt x="337" y="419"/>
                    </a:lnTo>
                    <a:lnTo>
                      <a:pt x="334" y="400"/>
                    </a:lnTo>
                    <a:lnTo>
                      <a:pt x="337" y="419"/>
                    </a:lnTo>
                    <a:close/>
                    <a:moveTo>
                      <a:pt x="331" y="382"/>
                    </a:moveTo>
                    <a:lnTo>
                      <a:pt x="342" y="380"/>
                    </a:lnTo>
                    <a:lnTo>
                      <a:pt x="354" y="379"/>
                    </a:lnTo>
                    <a:lnTo>
                      <a:pt x="364" y="379"/>
                    </a:lnTo>
                    <a:lnTo>
                      <a:pt x="375" y="379"/>
                    </a:lnTo>
                    <a:lnTo>
                      <a:pt x="398" y="380"/>
                    </a:lnTo>
                    <a:lnTo>
                      <a:pt x="420" y="383"/>
                    </a:lnTo>
                    <a:lnTo>
                      <a:pt x="440" y="388"/>
                    </a:lnTo>
                    <a:lnTo>
                      <a:pt x="462" y="393"/>
                    </a:lnTo>
                    <a:lnTo>
                      <a:pt x="482" y="399"/>
                    </a:lnTo>
                    <a:lnTo>
                      <a:pt x="502" y="406"/>
                    </a:lnTo>
                    <a:lnTo>
                      <a:pt x="491" y="442"/>
                    </a:lnTo>
                    <a:lnTo>
                      <a:pt x="472" y="435"/>
                    </a:lnTo>
                    <a:lnTo>
                      <a:pt x="454" y="430"/>
                    </a:lnTo>
                    <a:lnTo>
                      <a:pt x="434" y="425"/>
                    </a:lnTo>
                    <a:lnTo>
                      <a:pt x="415" y="421"/>
                    </a:lnTo>
                    <a:lnTo>
                      <a:pt x="396" y="418"/>
                    </a:lnTo>
                    <a:lnTo>
                      <a:pt x="376" y="416"/>
                    </a:lnTo>
                    <a:lnTo>
                      <a:pt x="366" y="416"/>
                    </a:lnTo>
                    <a:lnTo>
                      <a:pt x="357" y="417"/>
                    </a:lnTo>
                    <a:lnTo>
                      <a:pt x="348" y="418"/>
                    </a:lnTo>
                    <a:lnTo>
                      <a:pt x="337" y="419"/>
                    </a:lnTo>
                    <a:lnTo>
                      <a:pt x="331" y="382"/>
                    </a:lnTo>
                    <a:close/>
                    <a:moveTo>
                      <a:pt x="502" y="406"/>
                    </a:moveTo>
                    <a:lnTo>
                      <a:pt x="527" y="414"/>
                    </a:lnTo>
                    <a:lnTo>
                      <a:pt x="550" y="420"/>
                    </a:lnTo>
                    <a:lnTo>
                      <a:pt x="561" y="422"/>
                    </a:lnTo>
                    <a:lnTo>
                      <a:pt x="572" y="424"/>
                    </a:lnTo>
                    <a:lnTo>
                      <a:pt x="582" y="425"/>
                    </a:lnTo>
                    <a:lnTo>
                      <a:pt x="593" y="426"/>
                    </a:lnTo>
                    <a:lnTo>
                      <a:pt x="603" y="425"/>
                    </a:lnTo>
                    <a:lnTo>
                      <a:pt x="612" y="423"/>
                    </a:lnTo>
                    <a:lnTo>
                      <a:pt x="620" y="420"/>
                    </a:lnTo>
                    <a:lnTo>
                      <a:pt x="629" y="416"/>
                    </a:lnTo>
                    <a:lnTo>
                      <a:pt x="637" y="411"/>
                    </a:lnTo>
                    <a:lnTo>
                      <a:pt x="644" y="403"/>
                    </a:lnTo>
                    <a:lnTo>
                      <a:pt x="651" y="395"/>
                    </a:lnTo>
                    <a:lnTo>
                      <a:pt x="657" y="384"/>
                    </a:lnTo>
                    <a:lnTo>
                      <a:pt x="690" y="401"/>
                    </a:lnTo>
                    <a:lnTo>
                      <a:pt x="682" y="417"/>
                    </a:lnTo>
                    <a:lnTo>
                      <a:pt x="672" y="430"/>
                    </a:lnTo>
                    <a:lnTo>
                      <a:pt x="663" y="441"/>
                    </a:lnTo>
                    <a:lnTo>
                      <a:pt x="651" y="449"/>
                    </a:lnTo>
                    <a:lnTo>
                      <a:pt x="640" y="456"/>
                    </a:lnTo>
                    <a:lnTo>
                      <a:pt x="629" y="460"/>
                    </a:lnTo>
                    <a:lnTo>
                      <a:pt x="616" y="463"/>
                    </a:lnTo>
                    <a:lnTo>
                      <a:pt x="604" y="464"/>
                    </a:lnTo>
                    <a:lnTo>
                      <a:pt x="592" y="465"/>
                    </a:lnTo>
                    <a:lnTo>
                      <a:pt x="578" y="464"/>
                    </a:lnTo>
                    <a:lnTo>
                      <a:pt x="564" y="462"/>
                    </a:lnTo>
                    <a:lnTo>
                      <a:pt x="550" y="459"/>
                    </a:lnTo>
                    <a:lnTo>
                      <a:pt x="522" y="451"/>
                    </a:lnTo>
                    <a:lnTo>
                      <a:pt x="491" y="442"/>
                    </a:lnTo>
                    <a:lnTo>
                      <a:pt x="502" y="406"/>
                    </a:lnTo>
                    <a:close/>
                    <a:moveTo>
                      <a:pt x="657" y="384"/>
                    </a:moveTo>
                    <a:lnTo>
                      <a:pt x="674" y="393"/>
                    </a:lnTo>
                    <a:lnTo>
                      <a:pt x="657" y="384"/>
                    </a:lnTo>
                    <a:close/>
                    <a:moveTo>
                      <a:pt x="657" y="384"/>
                    </a:moveTo>
                    <a:lnTo>
                      <a:pt x="666" y="369"/>
                    </a:lnTo>
                    <a:lnTo>
                      <a:pt x="676" y="354"/>
                    </a:lnTo>
                    <a:lnTo>
                      <a:pt x="686" y="339"/>
                    </a:lnTo>
                    <a:lnTo>
                      <a:pt x="698" y="323"/>
                    </a:lnTo>
                    <a:lnTo>
                      <a:pt x="722" y="291"/>
                    </a:lnTo>
                    <a:lnTo>
                      <a:pt x="749" y="259"/>
                    </a:lnTo>
                    <a:lnTo>
                      <a:pt x="777" y="227"/>
                    </a:lnTo>
                    <a:lnTo>
                      <a:pt x="806" y="197"/>
                    </a:lnTo>
                    <a:lnTo>
                      <a:pt x="834" y="166"/>
                    </a:lnTo>
                    <a:lnTo>
                      <a:pt x="862" y="137"/>
                    </a:lnTo>
                    <a:lnTo>
                      <a:pt x="889" y="163"/>
                    </a:lnTo>
                    <a:lnTo>
                      <a:pt x="862" y="191"/>
                    </a:lnTo>
                    <a:lnTo>
                      <a:pt x="834" y="221"/>
                    </a:lnTo>
                    <a:lnTo>
                      <a:pt x="806" y="251"/>
                    </a:lnTo>
                    <a:lnTo>
                      <a:pt x="779" y="282"/>
                    </a:lnTo>
                    <a:lnTo>
                      <a:pt x="752" y="314"/>
                    </a:lnTo>
                    <a:lnTo>
                      <a:pt x="728" y="344"/>
                    </a:lnTo>
                    <a:lnTo>
                      <a:pt x="718" y="359"/>
                    </a:lnTo>
                    <a:lnTo>
                      <a:pt x="708" y="374"/>
                    </a:lnTo>
                    <a:lnTo>
                      <a:pt x="699" y="388"/>
                    </a:lnTo>
                    <a:lnTo>
                      <a:pt x="690" y="402"/>
                    </a:lnTo>
                    <a:lnTo>
                      <a:pt x="657" y="384"/>
                    </a:lnTo>
                    <a:close/>
                    <a:moveTo>
                      <a:pt x="862" y="137"/>
                    </a:moveTo>
                    <a:lnTo>
                      <a:pt x="902" y="96"/>
                    </a:lnTo>
                    <a:lnTo>
                      <a:pt x="934" y="62"/>
                    </a:lnTo>
                    <a:lnTo>
                      <a:pt x="946" y="49"/>
                    </a:lnTo>
                    <a:lnTo>
                      <a:pt x="955" y="39"/>
                    </a:lnTo>
                    <a:lnTo>
                      <a:pt x="960" y="32"/>
                    </a:lnTo>
                    <a:lnTo>
                      <a:pt x="962" y="29"/>
                    </a:lnTo>
                    <a:lnTo>
                      <a:pt x="997" y="14"/>
                    </a:lnTo>
                    <a:lnTo>
                      <a:pt x="998" y="20"/>
                    </a:lnTo>
                    <a:lnTo>
                      <a:pt x="998" y="26"/>
                    </a:lnTo>
                    <a:lnTo>
                      <a:pt x="996" y="32"/>
                    </a:lnTo>
                    <a:lnTo>
                      <a:pt x="994" y="39"/>
                    </a:lnTo>
                    <a:lnTo>
                      <a:pt x="990" y="46"/>
                    </a:lnTo>
                    <a:lnTo>
                      <a:pt x="985" y="54"/>
                    </a:lnTo>
                    <a:lnTo>
                      <a:pt x="979" y="64"/>
                    </a:lnTo>
                    <a:lnTo>
                      <a:pt x="971" y="73"/>
                    </a:lnTo>
                    <a:lnTo>
                      <a:pt x="955" y="93"/>
                    </a:lnTo>
                    <a:lnTo>
                      <a:pt x="935" y="114"/>
                    </a:lnTo>
                    <a:lnTo>
                      <a:pt x="914" y="138"/>
                    </a:lnTo>
                    <a:lnTo>
                      <a:pt x="889" y="163"/>
                    </a:lnTo>
                    <a:lnTo>
                      <a:pt x="862" y="137"/>
                    </a:lnTo>
                    <a:close/>
                    <a:moveTo>
                      <a:pt x="962" y="29"/>
                    </a:moveTo>
                    <a:lnTo>
                      <a:pt x="959" y="29"/>
                    </a:lnTo>
                    <a:lnTo>
                      <a:pt x="952" y="34"/>
                    </a:lnTo>
                    <a:lnTo>
                      <a:pt x="938" y="42"/>
                    </a:lnTo>
                    <a:lnTo>
                      <a:pt x="918" y="52"/>
                    </a:lnTo>
                    <a:lnTo>
                      <a:pt x="903" y="17"/>
                    </a:lnTo>
                    <a:lnTo>
                      <a:pt x="924" y="9"/>
                    </a:lnTo>
                    <a:lnTo>
                      <a:pt x="942" y="4"/>
                    </a:lnTo>
                    <a:lnTo>
                      <a:pt x="956" y="1"/>
                    </a:lnTo>
                    <a:lnTo>
                      <a:pt x="968" y="0"/>
                    </a:lnTo>
                    <a:lnTo>
                      <a:pt x="974" y="0"/>
                    </a:lnTo>
                    <a:lnTo>
                      <a:pt x="979" y="1"/>
                    </a:lnTo>
                    <a:lnTo>
                      <a:pt x="984" y="2"/>
                    </a:lnTo>
                    <a:lnTo>
                      <a:pt x="987" y="3"/>
                    </a:lnTo>
                    <a:lnTo>
                      <a:pt x="990" y="5"/>
                    </a:lnTo>
                    <a:lnTo>
                      <a:pt x="993" y="8"/>
                    </a:lnTo>
                    <a:lnTo>
                      <a:pt x="995" y="11"/>
                    </a:lnTo>
                    <a:lnTo>
                      <a:pt x="997" y="14"/>
                    </a:lnTo>
                    <a:lnTo>
                      <a:pt x="962" y="29"/>
                    </a:lnTo>
                    <a:close/>
                    <a:moveTo>
                      <a:pt x="903" y="17"/>
                    </a:moveTo>
                    <a:lnTo>
                      <a:pt x="904" y="16"/>
                    </a:lnTo>
                    <a:lnTo>
                      <a:pt x="903" y="17"/>
                    </a:lnTo>
                    <a:lnTo>
                      <a:pt x="911" y="35"/>
                    </a:lnTo>
                    <a:lnTo>
                      <a:pt x="903" y="17"/>
                    </a:lnTo>
                    <a:close/>
                    <a:moveTo>
                      <a:pt x="918" y="52"/>
                    </a:moveTo>
                    <a:lnTo>
                      <a:pt x="903" y="59"/>
                    </a:lnTo>
                    <a:lnTo>
                      <a:pt x="890" y="65"/>
                    </a:lnTo>
                    <a:lnTo>
                      <a:pt x="878" y="71"/>
                    </a:lnTo>
                    <a:lnTo>
                      <a:pt x="867" y="77"/>
                    </a:lnTo>
                    <a:lnTo>
                      <a:pt x="849" y="89"/>
                    </a:lnTo>
                    <a:lnTo>
                      <a:pt x="834" y="101"/>
                    </a:lnTo>
                    <a:lnTo>
                      <a:pt x="823" y="113"/>
                    </a:lnTo>
                    <a:lnTo>
                      <a:pt x="815" y="123"/>
                    </a:lnTo>
                    <a:lnTo>
                      <a:pt x="808" y="134"/>
                    </a:lnTo>
                    <a:lnTo>
                      <a:pt x="802" y="144"/>
                    </a:lnTo>
                    <a:lnTo>
                      <a:pt x="770" y="124"/>
                    </a:lnTo>
                    <a:lnTo>
                      <a:pt x="777" y="113"/>
                    </a:lnTo>
                    <a:lnTo>
                      <a:pt x="784" y="101"/>
                    </a:lnTo>
                    <a:lnTo>
                      <a:pt x="794" y="87"/>
                    </a:lnTo>
                    <a:lnTo>
                      <a:pt x="808" y="74"/>
                    </a:lnTo>
                    <a:lnTo>
                      <a:pt x="815" y="68"/>
                    </a:lnTo>
                    <a:lnTo>
                      <a:pt x="824" y="61"/>
                    </a:lnTo>
                    <a:lnTo>
                      <a:pt x="834" y="53"/>
                    </a:lnTo>
                    <a:lnTo>
                      <a:pt x="845" y="46"/>
                    </a:lnTo>
                    <a:lnTo>
                      <a:pt x="857" y="39"/>
                    </a:lnTo>
                    <a:lnTo>
                      <a:pt x="872" y="32"/>
                    </a:lnTo>
                    <a:lnTo>
                      <a:pt x="887" y="25"/>
                    </a:lnTo>
                    <a:lnTo>
                      <a:pt x="903" y="17"/>
                    </a:lnTo>
                    <a:lnTo>
                      <a:pt x="918" y="52"/>
                    </a:lnTo>
                    <a:close/>
                    <a:moveTo>
                      <a:pt x="802" y="144"/>
                    </a:moveTo>
                    <a:lnTo>
                      <a:pt x="795" y="155"/>
                    </a:lnTo>
                    <a:lnTo>
                      <a:pt x="787" y="167"/>
                    </a:lnTo>
                    <a:lnTo>
                      <a:pt x="783" y="172"/>
                    </a:lnTo>
                    <a:lnTo>
                      <a:pt x="779" y="176"/>
                    </a:lnTo>
                    <a:lnTo>
                      <a:pt x="774" y="181"/>
                    </a:lnTo>
                    <a:lnTo>
                      <a:pt x="769" y="185"/>
                    </a:lnTo>
                    <a:lnTo>
                      <a:pt x="761" y="189"/>
                    </a:lnTo>
                    <a:lnTo>
                      <a:pt x="754" y="192"/>
                    </a:lnTo>
                    <a:lnTo>
                      <a:pt x="746" y="197"/>
                    </a:lnTo>
                    <a:lnTo>
                      <a:pt x="737" y="200"/>
                    </a:lnTo>
                    <a:lnTo>
                      <a:pt x="726" y="203"/>
                    </a:lnTo>
                    <a:lnTo>
                      <a:pt x="715" y="205"/>
                    </a:lnTo>
                    <a:lnTo>
                      <a:pt x="702" y="207"/>
                    </a:lnTo>
                    <a:lnTo>
                      <a:pt x="687" y="209"/>
                    </a:lnTo>
                    <a:lnTo>
                      <a:pt x="683" y="171"/>
                    </a:lnTo>
                    <a:lnTo>
                      <a:pt x="705" y="169"/>
                    </a:lnTo>
                    <a:lnTo>
                      <a:pt x="721" y="165"/>
                    </a:lnTo>
                    <a:lnTo>
                      <a:pt x="735" y="159"/>
                    </a:lnTo>
                    <a:lnTo>
                      <a:pt x="745" y="154"/>
                    </a:lnTo>
                    <a:lnTo>
                      <a:pt x="753" y="148"/>
                    </a:lnTo>
                    <a:lnTo>
                      <a:pt x="759" y="141"/>
                    </a:lnTo>
                    <a:lnTo>
                      <a:pt x="764" y="133"/>
                    </a:lnTo>
                    <a:lnTo>
                      <a:pt x="770" y="124"/>
                    </a:lnTo>
                    <a:lnTo>
                      <a:pt x="802" y="144"/>
                    </a:lnTo>
                    <a:close/>
                    <a:moveTo>
                      <a:pt x="687" y="209"/>
                    </a:moveTo>
                    <a:lnTo>
                      <a:pt x="690" y="208"/>
                    </a:lnTo>
                    <a:lnTo>
                      <a:pt x="687" y="209"/>
                    </a:lnTo>
                    <a:lnTo>
                      <a:pt x="685" y="189"/>
                    </a:lnTo>
                    <a:lnTo>
                      <a:pt x="687" y="209"/>
                    </a:lnTo>
                    <a:close/>
                    <a:moveTo>
                      <a:pt x="687" y="209"/>
                    </a:moveTo>
                    <a:lnTo>
                      <a:pt x="675" y="210"/>
                    </a:lnTo>
                    <a:lnTo>
                      <a:pt x="663" y="210"/>
                    </a:lnTo>
                    <a:lnTo>
                      <a:pt x="650" y="210"/>
                    </a:lnTo>
                    <a:lnTo>
                      <a:pt x="637" y="209"/>
                    </a:lnTo>
                    <a:lnTo>
                      <a:pt x="610" y="206"/>
                    </a:lnTo>
                    <a:lnTo>
                      <a:pt x="582" y="203"/>
                    </a:lnTo>
                    <a:lnTo>
                      <a:pt x="553" y="197"/>
                    </a:lnTo>
                    <a:lnTo>
                      <a:pt x="525" y="190"/>
                    </a:lnTo>
                    <a:lnTo>
                      <a:pt x="495" y="184"/>
                    </a:lnTo>
                    <a:lnTo>
                      <a:pt x="465" y="177"/>
                    </a:lnTo>
                    <a:lnTo>
                      <a:pt x="474" y="140"/>
                    </a:lnTo>
                    <a:lnTo>
                      <a:pt x="503" y="147"/>
                    </a:lnTo>
                    <a:lnTo>
                      <a:pt x="531" y="153"/>
                    </a:lnTo>
                    <a:lnTo>
                      <a:pt x="559" y="159"/>
                    </a:lnTo>
                    <a:lnTo>
                      <a:pt x="585" y="165"/>
                    </a:lnTo>
                    <a:lnTo>
                      <a:pt x="612" y="169"/>
                    </a:lnTo>
                    <a:lnTo>
                      <a:pt x="638" y="171"/>
                    </a:lnTo>
                    <a:lnTo>
                      <a:pt x="662" y="172"/>
                    </a:lnTo>
                    <a:lnTo>
                      <a:pt x="683" y="171"/>
                    </a:lnTo>
                    <a:lnTo>
                      <a:pt x="687" y="209"/>
                    </a:lnTo>
                    <a:close/>
                    <a:moveTo>
                      <a:pt x="465" y="177"/>
                    </a:moveTo>
                    <a:lnTo>
                      <a:pt x="425" y="168"/>
                    </a:lnTo>
                    <a:lnTo>
                      <a:pt x="386" y="158"/>
                    </a:lnTo>
                    <a:lnTo>
                      <a:pt x="348" y="151"/>
                    </a:lnTo>
                    <a:lnTo>
                      <a:pt x="310" y="147"/>
                    </a:lnTo>
                    <a:lnTo>
                      <a:pt x="294" y="145"/>
                    </a:lnTo>
                    <a:lnTo>
                      <a:pt x="278" y="145"/>
                    </a:lnTo>
                    <a:lnTo>
                      <a:pt x="261" y="146"/>
                    </a:lnTo>
                    <a:lnTo>
                      <a:pt x="247" y="147"/>
                    </a:lnTo>
                    <a:lnTo>
                      <a:pt x="233" y="150"/>
                    </a:lnTo>
                    <a:lnTo>
                      <a:pt x="220" y="154"/>
                    </a:lnTo>
                    <a:lnTo>
                      <a:pt x="209" y="161"/>
                    </a:lnTo>
                    <a:lnTo>
                      <a:pt x="198" y="168"/>
                    </a:lnTo>
                    <a:lnTo>
                      <a:pt x="175" y="138"/>
                    </a:lnTo>
                    <a:lnTo>
                      <a:pt x="181" y="134"/>
                    </a:lnTo>
                    <a:lnTo>
                      <a:pt x="188" y="130"/>
                    </a:lnTo>
                    <a:lnTo>
                      <a:pt x="194" y="126"/>
                    </a:lnTo>
                    <a:lnTo>
                      <a:pt x="201" y="121"/>
                    </a:lnTo>
                    <a:lnTo>
                      <a:pt x="217" y="116"/>
                    </a:lnTo>
                    <a:lnTo>
                      <a:pt x="233" y="112"/>
                    </a:lnTo>
                    <a:lnTo>
                      <a:pt x="250" y="109"/>
                    </a:lnTo>
                    <a:lnTo>
                      <a:pt x="267" y="108"/>
                    </a:lnTo>
                    <a:lnTo>
                      <a:pt x="286" y="108"/>
                    </a:lnTo>
                    <a:lnTo>
                      <a:pt x="305" y="109"/>
                    </a:lnTo>
                    <a:lnTo>
                      <a:pt x="325" y="110"/>
                    </a:lnTo>
                    <a:lnTo>
                      <a:pt x="345" y="113"/>
                    </a:lnTo>
                    <a:lnTo>
                      <a:pt x="366" y="116"/>
                    </a:lnTo>
                    <a:lnTo>
                      <a:pt x="388" y="120"/>
                    </a:lnTo>
                    <a:lnTo>
                      <a:pt x="430" y="130"/>
                    </a:lnTo>
                    <a:lnTo>
                      <a:pt x="474" y="140"/>
                    </a:lnTo>
                    <a:lnTo>
                      <a:pt x="465" y="177"/>
                    </a:lnTo>
                    <a:close/>
                    <a:moveTo>
                      <a:pt x="198" y="168"/>
                    </a:moveTo>
                    <a:lnTo>
                      <a:pt x="196" y="169"/>
                    </a:lnTo>
                    <a:lnTo>
                      <a:pt x="198" y="168"/>
                    </a:lnTo>
                    <a:lnTo>
                      <a:pt x="186" y="153"/>
                    </a:lnTo>
                    <a:lnTo>
                      <a:pt x="198" y="168"/>
                    </a:lnTo>
                    <a:close/>
                    <a:moveTo>
                      <a:pt x="198" y="168"/>
                    </a:moveTo>
                    <a:lnTo>
                      <a:pt x="174" y="185"/>
                    </a:lnTo>
                    <a:lnTo>
                      <a:pt x="150" y="201"/>
                    </a:lnTo>
                    <a:lnTo>
                      <a:pt x="126" y="215"/>
                    </a:lnTo>
                    <a:lnTo>
                      <a:pt x="105" y="227"/>
                    </a:lnTo>
                    <a:lnTo>
                      <a:pt x="86" y="196"/>
                    </a:lnTo>
                    <a:lnTo>
                      <a:pt x="107" y="183"/>
                    </a:lnTo>
                    <a:lnTo>
                      <a:pt x="129" y="170"/>
                    </a:lnTo>
                    <a:lnTo>
                      <a:pt x="152" y="154"/>
                    </a:lnTo>
                    <a:lnTo>
                      <a:pt x="175" y="138"/>
                    </a:lnTo>
                    <a:lnTo>
                      <a:pt x="198" y="168"/>
                    </a:lnTo>
                    <a:close/>
                    <a:moveTo>
                      <a:pt x="105" y="227"/>
                    </a:moveTo>
                    <a:lnTo>
                      <a:pt x="86" y="239"/>
                    </a:lnTo>
                    <a:lnTo>
                      <a:pt x="71" y="248"/>
                    </a:lnTo>
                    <a:lnTo>
                      <a:pt x="56" y="257"/>
                    </a:lnTo>
                    <a:lnTo>
                      <a:pt x="46" y="267"/>
                    </a:lnTo>
                    <a:lnTo>
                      <a:pt x="20" y="240"/>
                    </a:lnTo>
                    <a:lnTo>
                      <a:pt x="33" y="228"/>
                    </a:lnTo>
                    <a:lnTo>
                      <a:pt x="48" y="218"/>
                    </a:lnTo>
                    <a:lnTo>
                      <a:pt x="65" y="207"/>
                    </a:lnTo>
                    <a:lnTo>
                      <a:pt x="86" y="196"/>
                    </a:lnTo>
                    <a:lnTo>
                      <a:pt x="105" y="227"/>
                    </a:lnTo>
                    <a:close/>
                    <a:moveTo>
                      <a:pt x="46" y="267"/>
                    </a:moveTo>
                    <a:lnTo>
                      <a:pt x="44" y="270"/>
                    </a:lnTo>
                    <a:lnTo>
                      <a:pt x="42" y="273"/>
                    </a:lnTo>
                    <a:lnTo>
                      <a:pt x="41" y="277"/>
                    </a:lnTo>
                    <a:lnTo>
                      <a:pt x="41" y="280"/>
                    </a:lnTo>
                    <a:lnTo>
                      <a:pt x="42" y="284"/>
                    </a:lnTo>
                    <a:lnTo>
                      <a:pt x="44" y="288"/>
                    </a:lnTo>
                    <a:lnTo>
                      <a:pt x="47" y="293"/>
                    </a:lnTo>
                    <a:lnTo>
                      <a:pt x="52" y="298"/>
                    </a:lnTo>
                    <a:lnTo>
                      <a:pt x="25" y="325"/>
                    </a:lnTo>
                    <a:lnTo>
                      <a:pt x="19" y="319"/>
                    </a:lnTo>
                    <a:lnTo>
                      <a:pt x="14" y="313"/>
                    </a:lnTo>
                    <a:lnTo>
                      <a:pt x="10" y="307"/>
                    </a:lnTo>
                    <a:lnTo>
                      <a:pt x="7" y="301"/>
                    </a:lnTo>
                    <a:lnTo>
                      <a:pt x="4" y="295"/>
                    </a:lnTo>
                    <a:lnTo>
                      <a:pt x="2" y="289"/>
                    </a:lnTo>
                    <a:lnTo>
                      <a:pt x="1" y="284"/>
                    </a:lnTo>
                    <a:lnTo>
                      <a:pt x="0" y="279"/>
                    </a:lnTo>
                    <a:lnTo>
                      <a:pt x="1" y="274"/>
                    </a:lnTo>
                    <a:lnTo>
                      <a:pt x="2" y="269"/>
                    </a:lnTo>
                    <a:lnTo>
                      <a:pt x="3" y="263"/>
                    </a:lnTo>
                    <a:lnTo>
                      <a:pt x="5" y="258"/>
                    </a:lnTo>
                    <a:lnTo>
                      <a:pt x="11" y="249"/>
                    </a:lnTo>
                    <a:lnTo>
                      <a:pt x="20" y="240"/>
                    </a:lnTo>
                    <a:lnTo>
                      <a:pt x="46" y="267"/>
                    </a:lnTo>
                    <a:close/>
                    <a:moveTo>
                      <a:pt x="52" y="298"/>
                    </a:moveTo>
                    <a:lnTo>
                      <a:pt x="39" y="312"/>
                    </a:lnTo>
                    <a:lnTo>
                      <a:pt x="52" y="29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30" name="Freeform 2350">
                <a:extLst>
                  <a:ext uri="{FF2B5EF4-FFF2-40B4-BE49-F238E27FC236}">
                    <a16:creationId xmlns:a16="http://schemas.microsoft.com/office/drawing/2014/main" id="{0EB615D0-BDB8-4781-BE2A-7EA633772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4" y="3355"/>
                <a:ext cx="45" cy="25"/>
              </a:xfrm>
              <a:custGeom>
                <a:avLst/>
                <a:gdLst>
                  <a:gd name="T0" fmla="*/ 3 w 674"/>
                  <a:gd name="T1" fmla="*/ 1 h 362"/>
                  <a:gd name="T2" fmla="*/ 3 w 674"/>
                  <a:gd name="T3" fmla="*/ 1 h 362"/>
                  <a:gd name="T4" fmla="*/ 3 w 674"/>
                  <a:gd name="T5" fmla="*/ 2 h 362"/>
                  <a:gd name="T6" fmla="*/ 3 w 674"/>
                  <a:gd name="T7" fmla="*/ 2 h 362"/>
                  <a:gd name="T8" fmla="*/ 3 w 674"/>
                  <a:gd name="T9" fmla="*/ 2 h 362"/>
                  <a:gd name="T10" fmla="*/ 3 w 674"/>
                  <a:gd name="T11" fmla="*/ 2 h 362"/>
                  <a:gd name="T12" fmla="*/ 3 w 674"/>
                  <a:gd name="T13" fmla="*/ 2 h 362"/>
                  <a:gd name="T14" fmla="*/ 3 w 674"/>
                  <a:gd name="T15" fmla="*/ 2 h 362"/>
                  <a:gd name="T16" fmla="*/ 2 w 674"/>
                  <a:gd name="T17" fmla="*/ 2 h 362"/>
                  <a:gd name="T18" fmla="*/ 2 w 674"/>
                  <a:gd name="T19" fmla="*/ 2 h 362"/>
                  <a:gd name="T20" fmla="*/ 2 w 674"/>
                  <a:gd name="T21" fmla="*/ 2 h 362"/>
                  <a:gd name="T22" fmla="*/ 2 w 674"/>
                  <a:gd name="T23" fmla="*/ 2 h 362"/>
                  <a:gd name="T24" fmla="*/ 2 w 674"/>
                  <a:gd name="T25" fmla="*/ 1 h 362"/>
                  <a:gd name="T26" fmla="*/ 1 w 674"/>
                  <a:gd name="T27" fmla="*/ 1 h 362"/>
                  <a:gd name="T28" fmla="*/ 1 w 674"/>
                  <a:gd name="T29" fmla="*/ 1 h 362"/>
                  <a:gd name="T30" fmla="*/ 1 w 674"/>
                  <a:gd name="T31" fmla="*/ 1 h 362"/>
                  <a:gd name="T32" fmla="*/ 1 w 674"/>
                  <a:gd name="T33" fmla="*/ 1 h 362"/>
                  <a:gd name="T34" fmla="*/ 1 w 674"/>
                  <a:gd name="T35" fmla="*/ 1 h 362"/>
                  <a:gd name="T36" fmla="*/ 1 w 674"/>
                  <a:gd name="T37" fmla="*/ 1 h 362"/>
                  <a:gd name="T38" fmla="*/ 1 w 674"/>
                  <a:gd name="T39" fmla="*/ 1 h 362"/>
                  <a:gd name="T40" fmla="*/ 1 w 674"/>
                  <a:gd name="T41" fmla="*/ 2 h 362"/>
                  <a:gd name="T42" fmla="*/ 0 w 674"/>
                  <a:gd name="T43" fmla="*/ 2 h 362"/>
                  <a:gd name="T44" fmla="*/ 0 w 674"/>
                  <a:gd name="T45" fmla="*/ 2 h 362"/>
                  <a:gd name="T46" fmla="*/ 0 w 674"/>
                  <a:gd name="T47" fmla="*/ 2 h 362"/>
                  <a:gd name="T48" fmla="*/ 0 w 674"/>
                  <a:gd name="T49" fmla="*/ 2 h 362"/>
                  <a:gd name="T50" fmla="*/ 0 w 674"/>
                  <a:gd name="T51" fmla="*/ 2 h 362"/>
                  <a:gd name="T52" fmla="*/ 0 w 674"/>
                  <a:gd name="T53" fmla="*/ 1 h 362"/>
                  <a:gd name="T54" fmla="*/ 0 w 674"/>
                  <a:gd name="T55" fmla="*/ 1 h 362"/>
                  <a:gd name="T56" fmla="*/ 0 w 674"/>
                  <a:gd name="T57" fmla="*/ 1 h 362"/>
                  <a:gd name="T58" fmla="*/ 0 w 674"/>
                  <a:gd name="T59" fmla="*/ 1 h 362"/>
                  <a:gd name="T60" fmla="*/ 0 w 674"/>
                  <a:gd name="T61" fmla="*/ 1 h 362"/>
                  <a:gd name="T62" fmla="*/ 0 w 674"/>
                  <a:gd name="T63" fmla="*/ 1 h 362"/>
                  <a:gd name="T64" fmla="*/ 0 w 674"/>
                  <a:gd name="T65" fmla="*/ 1 h 362"/>
                  <a:gd name="T66" fmla="*/ 0 w 674"/>
                  <a:gd name="T67" fmla="*/ 1 h 362"/>
                  <a:gd name="T68" fmla="*/ 0 w 674"/>
                  <a:gd name="T69" fmla="*/ 1 h 362"/>
                  <a:gd name="T70" fmla="*/ 0 w 674"/>
                  <a:gd name="T71" fmla="*/ 1 h 362"/>
                  <a:gd name="T72" fmla="*/ 0 w 674"/>
                  <a:gd name="T73" fmla="*/ 1 h 362"/>
                  <a:gd name="T74" fmla="*/ 1 w 674"/>
                  <a:gd name="T75" fmla="*/ 0 h 362"/>
                  <a:gd name="T76" fmla="*/ 1 w 674"/>
                  <a:gd name="T77" fmla="*/ 0 h 362"/>
                  <a:gd name="T78" fmla="*/ 1 w 674"/>
                  <a:gd name="T79" fmla="*/ 0 h 362"/>
                  <a:gd name="T80" fmla="*/ 1 w 674"/>
                  <a:gd name="T81" fmla="*/ 0 h 362"/>
                  <a:gd name="T82" fmla="*/ 1 w 674"/>
                  <a:gd name="T83" fmla="*/ 0 h 362"/>
                  <a:gd name="T84" fmla="*/ 1 w 674"/>
                  <a:gd name="T85" fmla="*/ 0 h 362"/>
                  <a:gd name="T86" fmla="*/ 1 w 674"/>
                  <a:gd name="T87" fmla="*/ 0 h 362"/>
                  <a:gd name="T88" fmla="*/ 1 w 674"/>
                  <a:gd name="T89" fmla="*/ 0 h 362"/>
                  <a:gd name="T90" fmla="*/ 1 w 674"/>
                  <a:gd name="T91" fmla="*/ 0 h 362"/>
                  <a:gd name="T92" fmla="*/ 2 w 674"/>
                  <a:gd name="T93" fmla="*/ 0 h 362"/>
                  <a:gd name="T94" fmla="*/ 2 w 674"/>
                  <a:gd name="T95" fmla="*/ 0 h 362"/>
                  <a:gd name="T96" fmla="*/ 2 w 674"/>
                  <a:gd name="T97" fmla="*/ 0 h 362"/>
                  <a:gd name="T98" fmla="*/ 3 w 674"/>
                  <a:gd name="T99" fmla="*/ 1 h 362"/>
                  <a:gd name="T100" fmla="*/ 3 w 674"/>
                  <a:gd name="T101" fmla="*/ 1 h 362"/>
                  <a:gd name="T102" fmla="*/ 3 w 674"/>
                  <a:gd name="T103" fmla="*/ 1 h 362"/>
                  <a:gd name="T104" fmla="*/ 3 w 674"/>
                  <a:gd name="T105" fmla="*/ 1 h 362"/>
                  <a:gd name="T106" fmla="*/ 3 w 674"/>
                  <a:gd name="T107" fmla="*/ 1 h 362"/>
                  <a:gd name="T108" fmla="*/ 3 w 674"/>
                  <a:gd name="T109" fmla="*/ 1 h 362"/>
                  <a:gd name="T110" fmla="*/ 3 w 674"/>
                  <a:gd name="T111" fmla="*/ 1 h 36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674" h="362">
                    <a:moveTo>
                      <a:pt x="673" y="253"/>
                    </a:moveTo>
                    <a:lnTo>
                      <a:pt x="667" y="274"/>
                    </a:lnTo>
                    <a:lnTo>
                      <a:pt x="660" y="291"/>
                    </a:lnTo>
                    <a:lnTo>
                      <a:pt x="652" y="308"/>
                    </a:lnTo>
                    <a:lnTo>
                      <a:pt x="643" y="322"/>
                    </a:lnTo>
                    <a:lnTo>
                      <a:pt x="638" y="328"/>
                    </a:lnTo>
                    <a:lnTo>
                      <a:pt x="633" y="335"/>
                    </a:lnTo>
                    <a:lnTo>
                      <a:pt x="627" y="340"/>
                    </a:lnTo>
                    <a:lnTo>
                      <a:pt x="621" y="345"/>
                    </a:lnTo>
                    <a:lnTo>
                      <a:pt x="615" y="349"/>
                    </a:lnTo>
                    <a:lnTo>
                      <a:pt x="607" y="352"/>
                    </a:lnTo>
                    <a:lnTo>
                      <a:pt x="599" y="355"/>
                    </a:lnTo>
                    <a:lnTo>
                      <a:pt x="592" y="358"/>
                    </a:lnTo>
                    <a:lnTo>
                      <a:pt x="583" y="360"/>
                    </a:lnTo>
                    <a:lnTo>
                      <a:pt x="573" y="361"/>
                    </a:lnTo>
                    <a:lnTo>
                      <a:pt x="563" y="362"/>
                    </a:lnTo>
                    <a:lnTo>
                      <a:pt x="553" y="362"/>
                    </a:lnTo>
                    <a:lnTo>
                      <a:pt x="542" y="362"/>
                    </a:lnTo>
                    <a:lnTo>
                      <a:pt x="529" y="360"/>
                    </a:lnTo>
                    <a:lnTo>
                      <a:pt x="517" y="359"/>
                    </a:lnTo>
                    <a:lnTo>
                      <a:pt x="503" y="356"/>
                    </a:lnTo>
                    <a:lnTo>
                      <a:pt x="474" y="350"/>
                    </a:lnTo>
                    <a:lnTo>
                      <a:pt x="441" y="341"/>
                    </a:lnTo>
                    <a:lnTo>
                      <a:pt x="404" y="328"/>
                    </a:lnTo>
                    <a:lnTo>
                      <a:pt x="362" y="313"/>
                    </a:lnTo>
                    <a:lnTo>
                      <a:pt x="343" y="305"/>
                    </a:lnTo>
                    <a:lnTo>
                      <a:pt x="323" y="298"/>
                    </a:lnTo>
                    <a:lnTo>
                      <a:pt x="306" y="293"/>
                    </a:lnTo>
                    <a:lnTo>
                      <a:pt x="289" y="290"/>
                    </a:lnTo>
                    <a:lnTo>
                      <a:pt x="274" y="287"/>
                    </a:lnTo>
                    <a:lnTo>
                      <a:pt x="260" y="285"/>
                    </a:lnTo>
                    <a:lnTo>
                      <a:pt x="246" y="284"/>
                    </a:lnTo>
                    <a:lnTo>
                      <a:pt x="233" y="284"/>
                    </a:lnTo>
                    <a:lnTo>
                      <a:pt x="221" y="284"/>
                    </a:lnTo>
                    <a:lnTo>
                      <a:pt x="211" y="286"/>
                    </a:lnTo>
                    <a:lnTo>
                      <a:pt x="201" y="287"/>
                    </a:lnTo>
                    <a:lnTo>
                      <a:pt x="192" y="290"/>
                    </a:lnTo>
                    <a:lnTo>
                      <a:pt x="175" y="296"/>
                    </a:lnTo>
                    <a:lnTo>
                      <a:pt x="160" y="303"/>
                    </a:lnTo>
                    <a:lnTo>
                      <a:pt x="146" y="311"/>
                    </a:lnTo>
                    <a:lnTo>
                      <a:pt x="134" y="318"/>
                    </a:lnTo>
                    <a:lnTo>
                      <a:pt x="122" y="324"/>
                    </a:lnTo>
                    <a:lnTo>
                      <a:pt x="110" y="330"/>
                    </a:lnTo>
                    <a:lnTo>
                      <a:pt x="103" y="331"/>
                    </a:lnTo>
                    <a:lnTo>
                      <a:pt x="97" y="333"/>
                    </a:lnTo>
                    <a:lnTo>
                      <a:pt x="90" y="333"/>
                    </a:lnTo>
                    <a:lnTo>
                      <a:pt x="82" y="333"/>
                    </a:lnTo>
                    <a:lnTo>
                      <a:pt x="75" y="332"/>
                    </a:lnTo>
                    <a:lnTo>
                      <a:pt x="67" y="330"/>
                    </a:lnTo>
                    <a:lnTo>
                      <a:pt x="58" y="327"/>
                    </a:lnTo>
                    <a:lnTo>
                      <a:pt x="48" y="324"/>
                    </a:lnTo>
                    <a:lnTo>
                      <a:pt x="31" y="316"/>
                    </a:lnTo>
                    <a:lnTo>
                      <a:pt x="18" y="309"/>
                    </a:lnTo>
                    <a:lnTo>
                      <a:pt x="8" y="304"/>
                    </a:lnTo>
                    <a:lnTo>
                      <a:pt x="2" y="300"/>
                    </a:lnTo>
                    <a:lnTo>
                      <a:pt x="1" y="297"/>
                    </a:lnTo>
                    <a:lnTo>
                      <a:pt x="0" y="295"/>
                    </a:lnTo>
                    <a:lnTo>
                      <a:pt x="0" y="293"/>
                    </a:lnTo>
                    <a:lnTo>
                      <a:pt x="0" y="292"/>
                    </a:lnTo>
                    <a:lnTo>
                      <a:pt x="2" y="288"/>
                    </a:lnTo>
                    <a:lnTo>
                      <a:pt x="6" y="285"/>
                    </a:lnTo>
                    <a:lnTo>
                      <a:pt x="19" y="276"/>
                    </a:lnTo>
                    <a:lnTo>
                      <a:pt x="34" y="262"/>
                    </a:lnTo>
                    <a:lnTo>
                      <a:pt x="41" y="253"/>
                    </a:lnTo>
                    <a:lnTo>
                      <a:pt x="47" y="242"/>
                    </a:lnTo>
                    <a:lnTo>
                      <a:pt x="49" y="236"/>
                    </a:lnTo>
                    <a:lnTo>
                      <a:pt x="53" y="228"/>
                    </a:lnTo>
                    <a:lnTo>
                      <a:pt x="55" y="221"/>
                    </a:lnTo>
                    <a:lnTo>
                      <a:pt x="56" y="213"/>
                    </a:lnTo>
                    <a:lnTo>
                      <a:pt x="60" y="195"/>
                    </a:lnTo>
                    <a:lnTo>
                      <a:pt x="66" y="176"/>
                    </a:lnTo>
                    <a:lnTo>
                      <a:pt x="73" y="155"/>
                    </a:lnTo>
                    <a:lnTo>
                      <a:pt x="82" y="135"/>
                    </a:lnTo>
                    <a:lnTo>
                      <a:pt x="93" y="114"/>
                    </a:lnTo>
                    <a:lnTo>
                      <a:pt x="105" y="95"/>
                    </a:lnTo>
                    <a:lnTo>
                      <a:pt x="118" y="75"/>
                    </a:lnTo>
                    <a:lnTo>
                      <a:pt x="134" y="58"/>
                    </a:lnTo>
                    <a:lnTo>
                      <a:pt x="142" y="49"/>
                    </a:lnTo>
                    <a:lnTo>
                      <a:pt x="150" y="41"/>
                    </a:lnTo>
                    <a:lnTo>
                      <a:pt x="159" y="34"/>
                    </a:lnTo>
                    <a:lnTo>
                      <a:pt x="167" y="27"/>
                    </a:lnTo>
                    <a:lnTo>
                      <a:pt x="176" y="21"/>
                    </a:lnTo>
                    <a:lnTo>
                      <a:pt x="185" y="15"/>
                    </a:lnTo>
                    <a:lnTo>
                      <a:pt x="195" y="10"/>
                    </a:lnTo>
                    <a:lnTo>
                      <a:pt x="205" y="7"/>
                    </a:lnTo>
                    <a:lnTo>
                      <a:pt x="214" y="4"/>
                    </a:lnTo>
                    <a:lnTo>
                      <a:pt x="225" y="1"/>
                    </a:lnTo>
                    <a:lnTo>
                      <a:pt x="235" y="0"/>
                    </a:lnTo>
                    <a:lnTo>
                      <a:pt x="246" y="0"/>
                    </a:lnTo>
                    <a:lnTo>
                      <a:pt x="256" y="1"/>
                    </a:lnTo>
                    <a:lnTo>
                      <a:pt x="267" y="2"/>
                    </a:lnTo>
                    <a:lnTo>
                      <a:pt x="278" y="5"/>
                    </a:lnTo>
                    <a:lnTo>
                      <a:pt x="289" y="10"/>
                    </a:lnTo>
                    <a:lnTo>
                      <a:pt x="341" y="32"/>
                    </a:lnTo>
                    <a:lnTo>
                      <a:pt x="402" y="58"/>
                    </a:lnTo>
                    <a:lnTo>
                      <a:pt x="435" y="71"/>
                    </a:lnTo>
                    <a:lnTo>
                      <a:pt x="468" y="86"/>
                    </a:lnTo>
                    <a:lnTo>
                      <a:pt x="501" y="102"/>
                    </a:lnTo>
                    <a:lnTo>
                      <a:pt x="533" y="118"/>
                    </a:lnTo>
                    <a:lnTo>
                      <a:pt x="564" y="135"/>
                    </a:lnTo>
                    <a:lnTo>
                      <a:pt x="593" y="151"/>
                    </a:lnTo>
                    <a:lnTo>
                      <a:pt x="605" y="160"/>
                    </a:lnTo>
                    <a:lnTo>
                      <a:pt x="618" y="168"/>
                    </a:lnTo>
                    <a:lnTo>
                      <a:pt x="629" y="177"/>
                    </a:lnTo>
                    <a:lnTo>
                      <a:pt x="639" y="185"/>
                    </a:lnTo>
                    <a:lnTo>
                      <a:pt x="649" y="195"/>
                    </a:lnTo>
                    <a:lnTo>
                      <a:pt x="656" y="203"/>
                    </a:lnTo>
                    <a:lnTo>
                      <a:pt x="663" y="211"/>
                    </a:lnTo>
                    <a:lnTo>
                      <a:pt x="668" y="220"/>
                    </a:lnTo>
                    <a:lnTo>
                      <a:pt x="671" y="228"/>
                    </a:lnTo>
                    <a:lnTo>
                      <a:pt x="674" y="237"/>
                    </a:lnTo>
                    <a:lnTo>
                      <a:pt x="674" y="245"/>
                    </a:lnTo>
                    <a:lnTo>
                      <a:pt x="673" y="253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31" name="Freeform 2351">
                <a:extLst>
                  <a:ext uri="{FF2B5EF4-FFF2-40B4-BE49-F238E27FC236}">
                    <a16:creationId xmlns:a16="http://schemas.microsoft.com/office/drawing/2014/main" id="{59B65A3C-B421-4431-9286-324971D93C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23" y="3354"/>
                <a:ext cx="47" cy="27"/>
              </a:xfrm>
              <a:custGeom>
                <a:avLst/>
                <a:gdLst>
                  <a:gd name="T0" fmla="*/ 3 w 712"/>
                  <a:gd name="T1" fmla="*/ 2 h 400"/>
                  <a:gd name="T2" fmla="*/ 3 w 712"/>
                  <a:gd name="T3" fmla="*/ 2 h 400"/>
                  <a:gd name="T4" fmla="*/ 3 w 712"/>
                  <a:gd name="T5" fmla="*/ 2 h 400"/>
                  <a:gd name="T6" fmla="*/ 3 w 712"/>
                  <a:gd name="T7" fmla="*/ 2 h 400"/>
                  <a:gd name="T8" fmla="*/ 3 w 712"/>
                  <a:gd name="T9" fmla="*/ 1 h 400"/>
                  <a:gd name="T10" fmla="*/ 3 w 712"/>
                  <a:gd name="T11" fmla="*/ 2 h 400"/>
                  <a:gd name="T12" fmla="*/ 2 w 712"/>
                  <a:gd name="T13" fmla="*/ 2 h 400"/>
                  <a:gd name="T14" fmla="*/ 2 w 712"/>
                  <a:gd name="T15" fmla="*/ 2 h 400"/>
                  <a:gd name="T16" fmla="*/ 2 w 712"/>
                  <a:gd name="T17" fmla="*/ 2 h 400"/>
                  <a:gd name="T18" fmla="*/ 2 w 712"/>
                  <a:gd name="T19" fmla="*/ 2 h 400"/>
                  <a:gd name="T20" fmla="*/ 3 w 712"/>
                  <a:gd name="T21" fmla="*/ 2 h 400"/>
                  <a:gd name="T22" fmla="*/ 2 w 712"/>
                  <a:gd name="T23" fmla="*/ 1 h 400"/>
                  <a:gd name="T24" fmla="*/ 1 w 712"/>
                  <a:gd name="T25" fmla="*/ 1 h 400"/>
                  <a:gd name="T26" fmla="*/ 1 w 712"/>
                  <a:gd name="T27" fmla="*/ 1 h 400"/>
                  <a:gd name="T28" fmla="*/ 1 w 712"/>
                  <a:gd name="T29" fmla="*/ 2 h 400"/>
                  <a:gd name="T30" fmla="*/ 1 w 712"/>
                  <a:gd name="T31" fmla="*/ 1 h 400"/>
                  <a:gd name="T32" fmla="*/ 1 w 712"/>
                  <a:gd name="T33" fmla="*/ 1 h 400"/>
                  <a:gd name="T34" fmla="*/ 2 w 712"/>
                  <a:gd name="T35" fmla="*/ 1 h 400"/>
                  <a:gd name="T36" fmla="*/ 1 w 712"/>
                  <a:gd name="T37" fmla="*/ 2 h 400"/>
                  <a:gd name="T38" fmla="*/ 0 w 712"/>
                  <a:gd name="T39" fmla="*/ 2 h 400"/>
                  <a:gd name="T40" fmla="*/ 0 w 712"/>
                  <a:gd name="T41" fmla="*/ 2 h 400"/>
                  <a:gd name="T42" fmla="*/ 1 w 712"/>
                  <a:gd name="T43" fmla="*/ 1 h 400"/>
                  <a:gd name="T44" fmla="*/ 1 w 712"/>
                  <a:gd name="T45" fmla="*/ 2 h 400"/>
                  <a:gd name="T46" fmla="*/ 0 w 712"/>
                  <a:gd name="T47" fmla="*/ 1 h 400"/>
                  <a:gd name="T48" fmla="*/ 0 w 712"/>
                  <a:gd name="T49" fmla="*/ 1 h 400"/>
                  <a:gd name="T50" fmla="*/ 0 w 712"/>
                  <a:gd name="T51" fmla="*/ 1 h 400"/>
                  <a:gd name="T52" fmla="*/ 0 w 712"/>
                  <a:gd name="T53" fmla="*/ 1 h 400"/>
                  <a:gd name="T54" fmla="*/ 0 w 712"/>
                  <a:gd name="T55" fmla="*/ 1 h 400"/>
                  <a:gd name="T56" fmla="*/ 0 w 712"/>
                  <a:gd name="T57" fmla="*/ 1 h 400"/>
                  <a:gd name="T58" fmla="*/ 0 w 712"/>
                  <a:gd name="T59" fmla="*/ 1 h 400"/>
                  <a:gd name="T60" fmla="*/ 0 w 712"/>
                  <a:gd name="T61" fmla="*/ 1 h 400"/>
                  <a:gd name="T62" fmla="*/ 0 w 712"/>
                  <a:gd name="T63" fmla="*/ 1 h 400"/>
                  <a:gd name="T64" fmla="*/ 0 w 712"/>
                  <a:gd name="T65" fmla="*/ 1 h 400"/>
                  <a:gd name="T66" fmla="*/ 0 w 712"/>
                  <a:gd name="T67" fmla="*/ 1 h 400"/>
                  <a:gd name="T68" fmla="*/ 0 w 712"/>
                  <a:gd name="T69" fmla="*/ 1 h 400"/>
                  <a:gd name="T70" fmla="*/ 0 w 712"/>
                  <a:gd name="T71" fmla="*/ 1 h 400"/>
                  <a:gd name="T72" fmla="*/ 0 w 712"/>
                  <a:gd name="T73" fmla="*/ 1 h 400"/>
                  <a:gd name="T74" fmla="*/ 1 w 712"/>
                  <a:gd name="T75" fmla="*/ 0 h 400"/>
                  <a:gd name="T76" fmla="*/ 1 w 712"/>
                  <a:gd name="T77" fmla="*/ 0 h 400"/>
                  <a:gd name="T78" fmla="*/ 0 w 712"/>
                  <a:gd name="T79" fmla="*/ 1 h 400"/>
                  <a:gd name="T80" fmla="*/ 1 w 712"/>
                  <a:gd name="T81" fmla="*/ 0 h 400"/>
                  <a:gd name="T82" fmla="*/ 1 w 712"/>
                  <a:gd name="T83" fmla="*/ 0 h 400"/>
                  <a:gd name="T84" fmla="*/ 1 w 712"/>
                  <a:gd name="T85" fmla="*/ 0 h 400"/>
                  <a:gd name="T86" fmla="*/ 1 w 712"/>
                  <a:gd name="T87" fmla="*/ 0 h 400"/>
                  <a:gd name="T88" fmla="*/ 1 w 712"/>
                  <a:gd name="T89" fmla="*/ 0 h 400"/>
                  <a:gd name="T90" fmla="*/ 1 w 712"/>
                  <a:gd name="T91" fmla="*/ 0 h 400"/>
                  <a:gd name="T92" fmla="*/ 1 w 712"/>
                  <a:gd name="T93" fmla="*/ 0 h 400"/>
                  <a:gd name="T94" fmla="*/ 2 w 712"/>
                  <a:gd name="T95" fmla="*/ 0 h 400"/>
                  <a:gd name="T96" fmla="*/ 2 w 712"/>
                  <a:gd name="T97" fmla="*/ 0 h 400"/>
                  <a:gd name="T98" fmla="*/ 3 w 712"/>
                  <a:gd name="T99" fmla="*/ 1 h 400"/>
                  <a:gd name="T100" fmla="*/ 3 w 712"/>
                  <a:gd name="T101" fmla="*/ 1 h 400"/>
                  <a:gd name="T102" fmla="*/ 3 w 712"/>
                  <a:gd name="T103" fmla="*/ 1 h 400"/>
                  <a:gd name="T104" fmla="*/ 3 w 712"/>
                  <a:gd name="T105" fmla="*/ 1 h 400"/>
                  <a:gd name="T106" fmla="*/ 3 w 712"/>
                  <a:gd name="T107" fmla="*/ 1 h 400"/>
                  <a:gd name="T108" fmla="*/ 3 w 712"/>
                  <a:gd name="T109" fmla="*/ 1 h 400"/>
                  <a:gd name="T110" fmla="*/ 2 w 712"/>
                  <a:gd name="T111" fmla="*/ 1 h 400"/>
                  <a:gd name="T112" fmla="*/ 2 w 712"/>
                  <a:gd name="T113" fmla="*/ 0 h 40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712" h="400">
                    <a:moveTo>
                      <a:pt x="710" y="278"/>
                    </a:moveTo>
                    <a:lnTo>
                      <a:pt x="703" y="300"/>
                    </a:lnTo>
                    <a:lnTo>
                      <a:pt x="695" y="321"/>
                    </a:lnTo>
                    <a:lnTo>
                      <a:pt x="690" y="330"/>
                    </a:lnTo>
                    <a:lnTo>
                      <a:pt x="686" y="338"/>
                    </a:lnTo>
                    <a:lnTo>
                      <a:pt x="681" y="346"/>
                    </a:lnTo>
                    <a:lnTo>
                      <a:pt x="676" y="355"/>
                    </a:lnTo>
                    <a:lnTo>
                      <a:pt x="670" y="362"/>
                    </a:lnTo>
                    <a:lnTo>
                      <a:pt x="664" y="368"/>
                    </a:lnTo>
                    <a:lnTo>
                      <a:pt x="657" y="374"/>
                    </a:lnTo>
                    <a:lnTo>
                      <a:pt x="650" y="379"/>
                    </a:lnTo>
                    <a:lnTo>
                      <a:pt x="642" y="384"/>
                    </a:lnTo>
                    <a:lnTo>
                      <a:pt x="634" y="389"/>
                    </a:lnTo>
                    <a:lnTo>
                      <a:pt x="625" y="393"/>
                    </a:lnTo>
                    <a:lnTo>
                      <a:pt x="615" y="395"/>
                    </a:lnTo>
                    <a:lnTo>
                      <a:pt x="606" y="359"/>
                    </a:lnTo>
                    <a:lnTo>
                      <a:pt x="612" y="357"/>
                    </a:lnTo>
                    <a:lnTo>
                      <a:pt x="618" y="355"/>
                    </a:lnTo>
                    <a:lnTo>
                      <a:pt x="624" y="351"/>
                    </a:lnTo>
                    <a:lnTo>
                      <a:pt x="630" y="347"/>
                    </a:lnTo>
                    <a:lnTo>
                      <a:pt x="635" y="343"/>
                    </a:lnTo>
                    <a:lnTo>
                      <a:pt x="640" y="338"/>
                    </a:lnTo>
                    <a:lnTo>
                      <a:pt x="644" y="334"/>
                    </a:lnTo>
                    <a:lnTo>
                      <a:pt x="648" y="328"/>
                    </a:lnTo>
                    <a:lnTo>
                      <a:pt x="655" y="315"/>
                    </a:lnTo>
                    <a:lnTo>
                      <a:pt x="662" y="301"/>
                    </a:lnTo>
                    <a:lnTo>
                      <a:pt x="669" y="285"/>
                    </a:lnTo>
                    <a:lnTo>
                      <a:pt x="674" y="267"/>
                    </a:lnTo>
                    <a:lnTo>
                      <a:pt x="710" y="278"/>
                    </a:lnTo>
                    <a:close/>
                    <a:moveTo>
                      <a:pt x="615" y="395"/>
                    </a:moveTo>
                    <a:lnTo>
                      <a:pt x="606" y="398"/>
                    </a:lnTo>
                    <a:lnTo>
                      <a:pt x="596" y="399"/>
                    </a:lnTo>
                    <a:lnTo>
                      <a:pt x="585" y="400"/>
                    </a:lnTo>
                    <a:lnTo>
                      <a:pt x="574" y="400"/>
                    </a:lnTo>
                    <a:lnTo>
                      <a:pt x="562" y="400"/>
                    </a:lnTo>
                    <a:lnTo>
                      <a:pt x="549" y="399"/>
                    </a:lnTo>
                    <a:lnTo>
                      <a:pt x="536" y="397"/>
                    </a:lnTo>
                    <a:lnTo>
                      <a:pt x="521" y="395"/>
                    </a:lnTo>
                    <a:lnTo>
                      <a:pt x="491" y="387"/>
                    </a:lnTo>
                    <a:lnTo>
                      <a:pt x="456" y="377"/>
                    </a:lnTo>
                    <a:lnTo>
                      <a:pt x="417" y="365"/>
                    </a:lnTo>
                    <a:lnTo>
                      <a:pt x="375" y="349"/>
                    </a:lnTo>
                    <a:lnTo>
                      <a:pt x="389" y="314"/>
                    </a:lnTo>
                    <a:lnTo>
                      <a:pt x="428" y="329"/>
                    </a:lnTo>
                    <a:lnTo>
                      <a:pt x="464" y="341"/>
                    </a:lnTo>
                    <a:lnTo>
                      <a:pt x="495" y="350"/>
                    </a:lnTo>
                    <a:lnTo>
                      <a:pt x="524" y="357"/>
                    </a:lnTo>
                    <a:lnTo>
                      <a:pt x="536" y="359"/>
                    </a:lnTo>
                    <a:lnTo>
                      <a:pt x="548" y="361"/>
                    </a:lnTo>
                    <a:lnTo>
                      <a:pt x="560" y="362"/>
                    </a:lnTo>
                    <a:lnTo>
                      <a:pt x="570" y="363"/>
                    </a:lnTo>
                    <a:lnTo>
                      <a:pt x="580" y="363"/>
                    </a:lnTo>
                    <a:lnTo>
                      <a:pt x="589" y="362"/>
                    </a:lnTo>
                    <a:lnTo>
                      <a:pt x="598" y="361"/>
                    </a:lnTo>
                    <a:lnTo>
                      <a:pt x="606" y="359"/>
                    </a:lnTo>
                    <a:lnTo>
                      <a:pt x="615" y="395"/>
                    </a:lnTo>
                    <a:close/>
                    <a:moveTo>
                      <a:pt x="375" y="349"/>
                    </a:moveTo>
                    <a:lnTo>
                      <a:pt x="370" y="347"/>
                    </a:lnTo>
                    <a:lnTo>
                      <a:pt x="375" y="349"/>
                    </a:lnTo>
                    <a:lnTo>
                      <a:pt x="381" y="332"/>
                    </a:lnTo>
                    <a:lnTo>
                      <a:pt x="375" y="349"/>
                    </a:lnTo>
                    <a:close/>
                    <a:moveTo>
                      <a:pt x="375" y="349"/>
                    </a:moveTo>
                    <a:lnTo>
                      <a:pt x="353" y="341"/>
                    </a:lnTo>
                    <a:lnTo>
                      <a:pt x="332" y="334"/>
                    </a:lnTo>
                    <a:lnTo>
                      <a:pt x="314" y="329"/>
                    </a:lnTo>
                    <a:lnTo>
                      <a:pt x="296" y="326"/>
                    </a:lnTo>
                    <a:lnTo>
                      <a:pt x="280" y="324"/>
                    </a:lnTo>
                    <a:lnTo>
                      <a:pt x="265" y="322"/>
                    </a:lnTo>
                    <a:lnTo>
                      <a:pt x="252" y="322"/>
                    </a:lnTo>
                    <a:lnTo>
                      <a:pt x="239" y="323"/>
                    </a:lnTo>
                    <a:lnTo>
                      <a:pt x="228" y="325"/>
                    </a:lnTo>
                    <a:lnTo>
                      <a:pt x="218" y="327"/>
                    </a:lnTo>
                    <a:lnTo>
                      <a:pt x="209" y="330"/>
                    </a:lnTo>
                    <a:lnTo>
                      <a:pt x="200" y="333"/>
                    </a:lnTo>
                    <a:lnTo>
                      <a:pt x="184" y="341"/>
                    </a:lnTo>
                    <a:lnTo>
                      <a:pt x="170" y="348"/>
                    </a:lnTo>
                    <a:lnTo>
                      <a:pt x="151" y="316"/>
                    </a:lnTo>
                    <a:lnTo>
                      <a:pt x="167" y="307"/>
                    </a:lnTo>
                    <a:lnTo>
                      <a:pt x="186" y="298"/>
                    </a:lnTo>
                    <a:lnTo>
                      <a:pt x="196" y="294"/>
                    </a:lnTo>
                    <a:lnTo>
                      <a:pt x="207" y="290"/>
                    </a:lnTo>
                    <a:lnTo>
                      <a:pt x="220" y="287"/>
                    </a:lnTo>
                    <a:lnTo>
                      <a:pt x="233" y="285"/>
                    </a:lnTo>
                    <a:lnTo>
                      <a:pt x="248" y="284"/>
                    </a:lnTo>
                    <a:lnTo>
                      <a:pt x="263" y="284"/>
                    </a:lnTo>
                    <a:lnTo>
                      <a:pt x="280" y="286"/>
                    </a:lnTo>
                    <a:lnTo>
                      <a:pt x="298" y="288"/>
                    </a:lnTo>
                    <a:lnTo>
                      <a:pt x="318" y="292"/>
                    </a:lnTo>
                    <a:lnTo>
                      <a:pt x="340" y="297"/>
                    </a:lnTo>
                    <a:lnTo>
                      <a:pt x="363" y="305"/>
                    </a:lnTo>
                    <a:lnTo>
                      <a:pt x="389" y="314"/>
                    </a:lnTo>
                    <a:lnTo>
                      <a:pt x="375" y="349"/>
                    </a:lnTo>
                    <a:close/>
                    <a:moveTo>
                      <a:pt x="170" y="348"/>
                    </a:moveTo>
                    <a:lnTo>
                      <a:pt x="158" y="356"/>
                    </a:lnTo>
                    <a:lnTo>
                      <a:pt x="147" y="362"/>
                    </a:lnTo>
                    <a:lnTo>
                      <a:pt x="134" y="367"/>
                    </a:lnTo>
                    <a:lnTo>
                      <a:pt x="122" y="371"/>
                    </a:lnTo>
                    <a:lnTo>
                      <a:pt x="116" y="372"/>
                    </a:lnTo>
                    <a:lnTo>
                      <a:pt x="109" y="372"/>
                    </a:lnTo>
                    <a:lnTo>
                      <a:pt x="101" y="372"/>
                    </a:lnTo>
                    <a:lnTo>
                      <a:pt x="94" y="371"/>
                    </a:lnTo>
                    <a:lnTo>
                      <a:pt x="86" y="369"/>
                    </a:lnTo>
                    <a:lnTo>
                      <a:pt x="78" y="367"/>
                    </a:lnTo>
                    <a:lnTo>
                      <a:pt x="70" y="364"/>
                    </a:lnTo>
                    <a:lnTo>
                      <a:pt x="60" y="360"/>
                    </a:lnTo>
                    <a:lnTo>
                      <a:pt x="76" y="326"/>
                    </a:lnTo>
                    <a:lnTo>
                      <a:pt x="88" y="331"/>
                    </a:lnTo>
                    <a:lnTo>
                      <a:pt x="98" y="333"/>
                    </a:lnTo>
                    <a:lnTo>
                      <a:pt x="109" y="333"/>
                    </a:lnTo>
                    <a:lnTo>
                      <a:pt x="117" y="332"/>
                    </a:lnTo>
                    <a:lnTo>
                      <a:pt x="126" y="330"/>
                    </a:lnTo>
                    <a:lnTo>
                      <a:pt x="134" y="326"/>
                    </a:lnTo>
                    <a:lnTo>
                      <a:pt x="143" y="322"/>
                    </a:lnTo>
                    <a:lnTo>
                      <a:pt x="151" y="316"/>
                    </a:lnTo>
                    <a:lnTo>
                      <a:pt x="170" y="348"/>
                    </a:lnTo>
                    <a:close/>
                    <a:moveTo>
                      <a:pt x="76" y="326"/>
                    </a:moveTo>
                    <a:lnTo>
                      <a:pt x="77" y="327"/>
                    </a:lnTo>
                    <a:lnTo>
                      <a:pt x="76" y="326"/>
                    </a:lnTo>
                    <a:lnTo>
                      <a:pt x="67" y="343"/>
                    </a:lnTo>
                    <a:lnTo>
                      <a:pt x="76" y="326"/>
                    </a:lnTo>
                    <a:close/>
                    <a:moveTo>
                      <a:pt x="60" y="360"/>
                    </a:moveTo>
                    <a:lnTo>
                      <a:pt x="42" y="351"/>
                    </a:lnTo>
                    <a:lnTo>
                      <a:pt x="27" y="343"/>
                    </a:lnTo>
                    <a:lnTo>
                      <a:pt x="16" y="337"/>
                    </a:lnTo>
                    <a:lnTo>
                      <a:pt x="8" y="330"/>
                    </a:lnTo>
                    <a:lnTo>
                      <a:pt x="5" y="327"/>
                    </a:lnTo>
                    <a:lnTo>
                      <a:pt x="3" y="324"/>
                    </a:lnTo>
                    <a:lnTo>
                      <a:pt x="1" y="321"/>
                    </a:lnTo>
                    <a:lnTo>
                      <a:pt x="0" y="317"/>
                    </a:lnTo>
                    <a:lnTo>
                      <a:pt x="0" y="313"/>
                    </a:lnTo>
                    <a:lnTo>
                      <a:pt x="0" y="310"/>
                    </a:lnTo>
                    <a:lnTo>
                      <a:pt x="1" y="307"/>
                    </a:lnTo>
                    <a:lnTo>
                      <a:pt x="2" y="303"/>
                    </a:lnTo>
                    <a:lnTo>
                      <a:pt x="37" y="319"/>
                    </a:lnTo>
                    <a:lnTo>
                      <a:pt x="36" y="321"/>
                    </a:lnTo>
                    <a:lnTo>
                      <a:pt x="38" y="321"/>
                    </a:lnTo>
                    <a:lnTo>
                      <a:pt x="40" y="321"/>
                    </a:lnTo>
                    <a:lnTo>
                      <a:pt x="45" y="320"/>
                    </a:lnTo>
                    <a:lnTo>
                      <a:pt x="50" y="320"/>
                    </a:lnTo>
                    <a:lnTo>
                      <a:pt x="57" y="321"/>
                    </a:lnTo>
                    <a:lnTo>
                      <a:pt x="65" y="323"/>
                    </a:lnTo>
                    <a:lnTo>
                      <a:pt x="76" y="326"/>
                    </a:lnTo>
                    <a:lnTo>
                      <a:pt x="60" y="360"/>
                    </a:lnTo>
                    <a:close/>
                    <a:moveTo>
                      <a:pt x="2" y="303"/>
                    </a:moveTo>
                    <a:lnTo>
                      <a:pt x="5" y="298"/>
                    </a:lnTo>
                    <a:lnTo>
                      <a:pt x="9" y="294"/>
                    </a:lnTo>
                    <a:lnTo>
                      <a:pt x="14" y="290"/>
                    </a:lnTo>
                    <a:lnTo>
                      <a:pt x="19" y="286"/>
                    </a:lnTo>
                    <a:lnTo>
                      <a:pt x="42" y="315"/>
                    </a:lnTo>
                    <a:lnTo>
                      <a:pt x="38" y="317"/>
                    </a:lnTo>
                    <a:lnTo>
                      <a:pt x="37" y="319"/>
                    </a:lnTo>
                    <a:lnTo>
                      <a:pt x="2" y="303"/>
                    </a:lnTo>
                    <a:close/>
                    <a:moveTo>
                      <a:pt x="19" y="286"/>
                    </a:moveTo>
                    <a:lnTo>
                      <a:pt x="29" y="277"/>
                    </a:lnTo>
                    <a:lnTo>
                      <a:pt x="41" y="266"/>
                    </a:lnTo>
                    <a:lnTo>
                      <a:pt x="46" y="259"/>
                    </a:lnTo>
                    <a:lnTo>
                      <a:pt x="50" y="251"/>
                    </a:lnTo>
                    <a:lnTo>
                      <a:pt x="54" y="240"/>
                    </a:lnTo>
                    <a:lnTo>
                      <a:pt x="56" y="229"/>
                    </a:lnTo>
                    <a:lnTo>
                      <a:pt x="93" y="235"/>
                    </a:lnTo>
                    <a:lnTo>
                      <a:pt x="92" y="243"/>
                    </a:lnTo>
                    <a:lnTo>
                      <a:pt x="90" y="252"/>
                    </a:lnTo>
                    <a:lnTo>
                      <a:pt x="87" y="260"/>
                    </a:lnTo>
                    <a:lnTo>
                      <a:pt x="85" y="267"/>
                    </a:lnTo>
                    <a:lnTo>
                      <a:pt x="78" y="279"/>
                    </a:lnTo>
                    <a:lnTo>
                      <a:pt x="71" y="290"/>
                    </a:lnTo>
                    <a:lnTo>
                      <a:pt x="63" y="298"/>
                    </a:lnTo>
                    <a:lnTo>
                      <a:pt x="55" y="305"/>
                    </a:lnTo>
                    <a:lnTo>
                      <a:pt x="48" y="311"/>
                    </a:lnTo>
                    <a:lnTo>
                      <a:pt x="42" y="315"/>
                    </a:lnTo>
                    <a:lnTo>
                      <a:pt x="19" y="286"/>
                    </a:lnTo>
                    <a:close/>
                    <a:moveTo>
                      <a:pt x="56" y="229"/>
                    </a:moveTo>
                    <a:lnTo>
                      <a:pt x="60" y="212"/>
                    </a:lnTo>
                    <a:lnTo>
                      <a:pt x="64" y="195"/>
                    </a:lnTo>
                    <a:lnTo>
                      <a:pt x="71" y="177"/>
                    </a:lnTo>
                    <a:lnTo>
                      <a:pt x="78" y="159"/>
                    </a:lnTo>
                    <a:lnTo>
                      <a:pt x="113" y="174"/>
                    </a:lnTo>
                    <a:lnTo>
                      <a:pt x="106" y="190"/>
                    </a:lnTo>
                    <a:lnTo>
                      <a:pt x="100" y="206"/>
                    </a:lnTo>
                    <a:lnTo>
                      <a:pt x="96" y="221"/>
                    </a:lnTo>
                    <a:lnTo>
                      <a:pt x="93" y="235"/>
                    </a:lnTo>
                    <a:lnTo>
                      <a:pt x="56" y="229"/>
                    </a:lnTo>
                    <a:close/>
                    <a:moveTo>
                      <a:pt x="78" y="159"/>
                    </a:moveTo>
                    <a:lnTo>
                      <a:pt x="85" y="144"/>
                    </a:lnTo>
                    <a:lnTo>
                      <a:pt x="93" y="128"/>
                    </a:lnTo>
                    <a:lnTo>
                      <a:pt x="102" y="113"/>
                    </a:lnTo>
                    <a:lnTo>
                      <a:pt x="112" y="98"/>
                    </a:lnTo>
                    <a:lnTo>
                      <a:pt x="122" y="84"/>
                    </a:lnTo>
                    <a:lnTo>
                      <a:pt x="133" y="70"/>
                    </a:lnTo>
                    <a:lnTo>
                      <a:pt x="145" y="57"/>
                    </a:lnTo>
                    <a:lnTo>
                      <a:pt x="157" y="46"/>
                    </a:lnTo>
                    <a:lnTo>
                      <a:pt x="182" y="74"/>
                    </a:lnTo>
                    <a:lnTo>
                      <a:pt x="171" y="84"/>
                    </a:lnTo>
                    <a:lnTo>
                      <a:pt x="161" y="95"/>
                    </a:lnTo>
                    <a:lnTo>
                      <a:pt x="152" y="108"/>
                    </a:lnTo>
                    <a:lnTo>
                      <a:pt x="143" y="120"/>
                    </a:lnTo>
                    <a:lnTo>
                      <a:pt x="133" y="133"/>
                    </a:lnTo>
                    <a:lnTo>
                      <a:pt x="126" y="147"/>
                    </a:lnTo>
                    <a:lnTo>
                      <a:pt x="119" y="160"/>
                    </a:lnTo>
                    <a:lnTo>
                      <a:pt x="113" y="174"/>
                    </a:lnTo>
                    <a:lnTo>
                      <a:pt x="78" y="159"/>
                    </a:lnTo>
                    <a:close/>
                    <a:moveTo>
                      <a:pt x="157" y="46"/>
                    </a:moveTo>
                    <a:lnTo>
                      <a:pt x="170" y="34"/>
                    </a:lnTo>
                    <a:lnTo>
                      <a:pt x="185" y="24"/>
                    </a:lnTo>
                    <a:lnTo>
                      <a:pt x="199" y="16"/>
                    </a:lnTo>
                    <a:lnTo>
                      <a:pt x="216" y="9"/>
                    </a:lnTo>
                    <a:lnTo>
                      <a:pt x="223" y="6"/>
                    </a:lnTo>
                    <a:lnTo>
                      <a:pt x="231" y="4"/>
                    </a:lnTo>
                    <a:lnTo>
                      <a:pt x="239" y="3"/>
                    </a:lnTo>
                    <a:lnTo>
                      <a:pt x="248" y="0"/>
                    </a:lnTo>
                    <a:lnTo>
                      <a:pt x="256" y="0"/>
                    </a:lnTo>
                    <a:lnTo>
                      <a:pt x="265" y="0"/>
                    </a:lnTo>
                    <a:lnTo>
                      <a:pt x="273" y="0"/>
                    </a:lnTo>
                    <a:lnTo>
                      <a:pt x="283" y="1"/>
                    </a:lnTo>
                    <a:lnTo>
                      <a:pt x="276" y="39"/>
                    </a:lnTo>
                    <a:lnTo>
                      <a:pt x="263" y="38"/>
                    </a:lnTo>
                    <a:lnTo>
                      <a:pt x="251" y="39"/>
                    </a:lnTo>
                    <a:lnTo>
                      <a:pt x="238" y="41"/>
                    </a:lnTo>
                    <a:lnTo>
                      <a:pt x="227" y="45"/>
                    </a:lnTo>
                    <a:lnTo>
                      <a:pt x="215" y="50"/>
                    </a:lnTo>
                    <a:lnTo>
                      <a:pt x="203" y="57"/>
                    </a:lnTo>
                    <a:lnTo>
                      <a:pt x="193" y="64"/>
                    </a:lnTo>
                    <a:lnTo>
                      <a:pt x="182" y="74"/>
                    </a:lnTo>
                    <a:lnTo>
                      <a:pt x="157" y="46"/>
                    </a:lnTo>
                    <a:close/>
                    <a:moveTo>
                      <a:pt x="283" y="1"/>
                    </a:moveTo>
                    <a:lnTo>
                      <a:pt x="291" y="4"/>
                    </a:lnTo>
                    <a:lnTo>
                      <a:pt x="299" y="6"/>
                    </a:lnTo>
                    <a:lnTo>
                      <a:pt x="307" y="9"/>
                    </a:lnTo>
                    <a:lnTo>
                      <a:pt x="316" y="12"/>
                    </a:lnTo>
                    <a:lnTo>
                      <a:pt x="300" y="46"/>
                    </a:lnTo>
                    <a:lnTo>
                      <a:pt x="288" y="42"/>
                    </a:lnTo>
                    <a:lnTo>
                      <a:pt x="276" y="39"/>
                    </a:lnTo>
                    <a:lnTo>
                      <a:pt x="283" y="1"/>
                    </a:lnTo>
                    <a:close/>
                    <a:moveTo>
                      <a:pt x="316" y="12"/>
                    </a:moveTo>
                    <a:lnTo>
                      <a:pt x="328" y="17"/>
                    </a:lnTo>
                    <a:lnTo>
                      <a:pt x="342" y="23"/>
                    </a:lnTo>
                    <a:lnTo>
                      <a:pt x="358" y="29"/>
                    </a:lnTo>
                    <a:lnTo>
                      <a:pt x="374" y="36"/>
                    </a:lnTo>
                    <a:lnTo>
                      <a:pt x="360" y="71"/>
                    </a:lnTo>
                    <a:lnTo>
                      <a:pt x="344" y="64"/>
                    </a:lnTo>
                    <a:lnTo>
                      <a:pt x="329" y="58"/>
                    </a:lnTo>
                    <a:lnTo>
                      <a:pt x="315" y="52"/>
                    </a:lnTo>
                    <a:lnTo>
                      <a:pt x="300" y="46"/>
                    </a:lnTo>
                    <a:lnTo>
                      <a:pt x="316" y="12"/>
                    </a:lnTo>
                    <a:close/>
                    <a:moveTo>
                      <a:pt x="374" y="36"/>
                    </a:moveTo>
                    <a:lnTo>
                      <a:pt x="430" y="59"/>
                    </a:lnTo>
                    <a:lnTo>
                      <a:pt x="490" y="86"/>
                    </a:lnTo>
                    <a:lnTo>
                      <a:pt x="519" y="99"/>
                    </a:lnTo>
                    <a:lnTo>
                      <a:pt x="548" y="114"/>
                    </a:lnTo>
                    <a:lnTo>
                      <a:pt x="577" y="129"/>
                    </a:lnTo>
                    <a:lnTo>
                      <a:pt x="604" y="145"/>
                    </a:lnTo>
                    <a:lnTo>
                      <a:pt x="629" y="160"/>
                    </a:lnTo>
                    <a:lnTo>
                      <a:pt x="651" y="176"/>
                    </a:lnTo>
                    <a:lnTo>
                      <a:pt x="661" y="184"/>
                    </a:lnTo>
                    <a:lnTo>
                      <a:pt x="671" y="192"/>
                    </a:lnTo>
                    <a:lnTo>
                      <a:pt x="680" y="201"/>
                    </a:lnTo>
                    <a:lnTo>
                      <a:pt x="687" y="209"/>
                    </a:lnTo>
                    <a:lnTo>
                      <a:pt x="694" y="218"/>
                    </a:lnTo>
                    <a:lnTo>
                      <a:pt x="700" y="226"/>
                    </a:lnTo>
                    <a:lnTo>
                      <a:pt x="705" y="234"/>
                    </a:lnTo>
                    <a:lnTo>
                      <a:pt x="709" y="243"/>
                    </a:lnTo>
                    <a:lnTo>
                      <a:pt x="711" y="252"/>
                    </a:lnTo>
                    <a:lnTo>
                      <a:pt x="712" y="260"/>
                    </a:lnTo>
                    <a:lnTo>
                      <a:pt x="712" y="269"/>
                    </a:lnTo>
                    <a:lnTo>
                      <a:pt x="711" y="277"/>
                    </a:lnTo>
                    <a:lnTo>
                      <a:pt x="674" y="268"/>
                    </a:lnTo>
                    <a:lnTo>
                      <a:pt x="675" y="262"/>
                    </a:lnTo>
                    <a:lnTo>
                      <a:pt x="675" y="257"/>
                    </a:lnTo>
                    <a:lnTo>
                      <a:pt x="673" y="251"/>
                    </a:lnTo>
                    <a:lnTo>
                      <a:pt x="670" y="244"/>
                    </a:lnTo>
                    <a:lnTo>
                      <a:pt x="667" y="238"/>
                    </a:lnTo>
                    <a:lnTo>
                      <a:pt x="661" y="232"/>
                    </a:lnTo>
                    <a:lnTo>
                      <a:pt x="656" y="226"/>
                    </a:lnTo>
                    <a:lnTo>
                      <a:pt x="649" y="220"/>
                    </a:lnTo>
                    <a:lnTo>
                      <a:pt x="634" y="206"/>
                    </a:lnTo>
                    <a:lnTo>
                      <a:pt x="615" y="193"/>
                    </a:lnTo>
                    <a:lnTo>
                      <a:pt x="595" y="181"/>
                    </a:lnTo>
                    <a:lnTo>
                      <a:pt x="571" y="167"/>
                    </a:lnTo>
                    <a:lnTo>
                      <a:pt x="546" y="154"/>
                    </a:lnTo>
                    <a:lnTo>
                      <a:pt x="519" y="140"/>
                    </a:lnTo>
                    <a:lnTo>
                      <a:pt x="493" y="128"/>
                    </a:lnTo>
                    <a:lnTo>
                      <a:pt x="465" y="116"/>
                    </a:lnTo>
                    <a:lnTo>
                      <a:pt x="411" y="92"/>
                    </a:lnTo>
                    <a:lnTo>
                      <a:pt x="360" y="71"/>
                    </a:lnTo>
                    <a:lnTo>
                      <a:pt x="374" y="36"/>
                    </a:lnTo>
                    <a:close/>
                    <a:moveTo>
                      <a:pt x="711" y="277"/>
                    </a:moveTo>
                    <a:lnTo>
                      <a:pt x="710" y="278"/>
                    </a:lnTo>
                    <a:lnTo>
                      <a:pt x="692" y="272"/>
                    </a:lnTo>
                    <a:lnTo>
                      <a:pt x="711" y="27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32" name="Freeform 2352">
                <a:extLst>
                  <a:ext uri="{FF2B5EF4-FFF2-40B4-BE49-F238E27FC236}">
                    <a16:creationId xmlns:a16="http://schemas.microsoft.com/office/drawing/2014/main" id="{B0296F1B-2BD0-48EB-990A-95E0D29657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1" y="3351"/>
                <a:ext cx="45" cy="24"/>
              </a:xfrm>
              <a:custGeom>
                <a:avLst/>
                <a:gdLst>
                  <a:gd name="T0" fmla="*/ 3 w 676"/>
                  <a:gd name="T1" fmla="*/ 1 h 359"/>
                  <a:gd name="T2" fmla="*/ 3 w 676"/>
                  <a:gd name="T3" fmla="*/ 1 h 359"/>
                  <a:gd name="T4" fmla="*/ 3 w 676"/>
                  <a:gd name="T5" fmla="*/ 1 h 359"/>
                  <a:gd name="T6" fmla="*/ 3 w 676"/>
                  <a:gd name="T7" fmla="*/ 2 h 359"/>
                  <a:gd name="T8" fmla="*/ 3 w 676"/>
                  <a:gd name="T9" fmla="*/ 2 h 359"/>
                  <a:gd name="T10" fmla="*/ 3 w 676"/>
                  <a:gd name="T11" fmla="*/ 2 h 359"/>
                  <a:gd name="T12" fmla="*/ 3 w 676"/>
                  <a:gd name="T13" fmla="*/ 2 h 359"/>
                  <a:gd name="T14" fmla="*/ 3 w 676"/>
                  <a:gd name="T15" fmla="*/ 2 h 359"/>
                  <a:gd name="T16" fmla="*/ 2 w 676"/>
                  <a:gd name="T17" fmla="*/ 2 h 359"/>
                  <a:gd name="T18" fmla="*/ 2 w 676"/>
                  <a:gd name="T19" fmla="*/ 2 h 359"/>
                  <a:gd name="T20" fmla="*/ 2 w 676"/>
                  <a:gd name="T21" fmla="*/ 2 h 359"/>
                  <a:gd name="T22" fmla="*/ 2 w 676"/>
                  <a:gd name="T23" fmla="*/ 1 h 359"/>
                  <a:gd name="T24" fmla="*/ 2 w 676"/>
                  <a:gd name="T25" fmla="*/ 1 h 359"/>
                  <a:gd name="T26" fmla="*/ 1 w 676"/>
                  <a:gd name="T27" fmla="*/ 1 h 359"/>
                  <a:gd name="T28" fmla="*/ 1 w 676"/>
                  <a:gd name="T29" fmla="*/ 1 h 359"/>
                  <a:gd name="T30" fmla="*/ 1 w 676"/>
                  <a:gd name="T31" fmla="*/ 1 h 359"/>
                  <a:gd name="T32" fmla="*/ 1 w 676"/>
                  <a:gd name="T33" fmla="*/ 1 h 359"/>
                  <a:gd name="T34" fmla="*/ 1 w 676"/>
                  <a:gd name="T35" fmla="*/ 1 h 359"/>
                  <a:gd name="T36" fmla="*/ 1 w 676"/>
                  <a:gd name="T37" fmla="*/ 1 h 359"/>
                  <a:gd name="T38" fmla="*/ 1 w 676"/>
                  <a:gd name="T39" fmla="*/ 1 h 359"/>
                  <a:gd name="T40" fmla="*/ 1 w 676"/>
                  <a:gd name="T41" fmla="*/ 1 h 359"/>
                  <a:gd name="T42" fmla="*/ 0 w 676"/>
                  <a:gd name="T43" fmla="*/ 1 h 359"/>
                  <a:gd name="T44" fmla="*/ 0 w 676"/>
                  <a:gd name="T45" fmla="*/ 1 h 359"/>
                  <a:gd name="T46" fmla="*/ 0 w 676"/>
                  <a:gd name="T47" fmla="*/ 1 h 359"/>
                  <a:gd name="T48" fmla="*/ 0 w 676"/>
                  <a:gd name="T49" fmla="*/ 1 h 359"/>
                  <a:gd name="T50" fmla="*/ 0 w 676"/>
                  <a:gd name="T51" fmla="*/ 1 h 359"/>
                  <a:gd name="T52" fmla="*/ 0 w 676"/>
                  <a:gd name="T53" fmla="*/ 1 h 359"/>
                  <a:gd name="T54" fmla="*/ 0 w 676"/>
                  <a:gd name="T55" fmla="*/ 1 h 359"/>
                  <a:gd name="T56" fmla="*/ 0 w 676"/>
                  <a:gd name="T57" fmla="*/ 1 h 359"/>
                  <a:gd name="T58" fmla="*/ 0 w 676"/>
                  <a:gd name="T59" fmla="*/ 1 h 359"/>
                  <a:gd name="T60" fmla="*/ 0 w 676"/>
                  <a:gd name="T61" fmla="*/ 1 h 359"/>
                  <a:gd name="T62" fmla="*/ 0 w 676"/>
                  <a:gd name="T63" fmla="*/ 1 h 359"/>
                  <a:gd name="T64" fmla="*/ 0 w 676"/>
                  <a:gd name="T65" fmla="*/ 1 h 359"/>
                  <a:gd name="T66" fmla="*/ 0 w 676"/>
                  <a:gd name="T67" fmla="*/ 1 h 359"/>
                  <a:gd name="T68" fmla="*/ 0 w 676"/>
                  <a:gd name="T69" fmla="*/ 1 h 359"/>
                  <a:gd name="T70" fmla="*/ 0 w 676"/>
                  <a:gd name="T71" fmla="*/ 1 h 359"/>
                  <a:gd name="T72" fmla="*/ 0 w 676"/>
                  <a:gd name="T73" fmla="*/ 1 h 359"/>
                  <a:gd name="T74" fmla="*/ 1 w 676"/>
                  <a:gd name="T75" fmla="*/ 0 h 359"/>
                  <a:gd name="T76" fmla="*/ 1 w 676"/>
                  <a:gd name="T77" fmla="*/ 0 h 359"/>
                  <a:gd name="T78" fmla="*/ 1 w 676"/>
                  <a:gd name="T79" fmla="*/ 0 h 359"/>
                  <a:gd name="T80" fmla="*/ 1 w 676"/>
                  <a:gd name="T81" fmla="*/ 0 h 359"/>
                  <a:gd name="T82" fmla="*/ 1 w 676"/>
                  <a:gd name="T83" fmla="*/ 0 h 359"/>
                  <a:gd name="T84" fmla="*/ 1 w 676"/>
                  <a:gd name="T85" fmla="*/ 0 h 359"/>
                  <a:gd name="T86" fmla="*/ 1 w 676"/>
                  <a:gd name="T87" fmla="*/ 0 h 359"/>
                  <a:gd name="T88" fmla="*/ 1 w 676"/>
                  <a:gd name="T89" fmla="*/ 0 h 359"/>
                  <a:gd name="T90" fmla="*/ 1 w 676"/>
                  <a:gd name="T91" fmla="*/ 0 h 359"/>
                  <a:gd name="T92" fmla="*/ 2 w 676"/>
                  <a:gd name="T93" fmla="*/ 0 h 359"/>
                  <a:gd name="T94" fmla="*/ 2 w 676"/>
                  <a:gd name="T95" fmla="*/ 0 h 359"/>
                  <a:gd name="T96" fmla="*/ 2 w 676"/>
                  <a:gd name="T97" fmla="*/ 0 h 359"/>
                  <a:gd name="T98" fmla="*/ 3 w 676"/>
                  <a:gd name="T99" fmla="*/ 1 h 359"/>
                  <a:gd name="T100" fmla="*/ 3 w 676"/>
                  <a:gd name="T101" fmla="*/ 1 h 359"/>
                  <a:gd name="T102" fmla="*/ 3 w 676"/>
                  <a:gd name="T103" fmla="*/ 1 h 359"/>
                  <a:gd name="T104" fmla="*/ 3 w 676"/>
                  <a:gd name="T105" fmla="*/ 1 h 359"/>
                  <a:gd name="T106" fmla="*/ 3 w 676"/>
                  <a:gd name="T107" fmla="*/ 1 h 359"/>
                  <a:gd name="T108" fmla="*/ 3 w 676"/>
                  <a:gd name="T109" fmla="*/ 1 h 359"/>
                  <a:gd name="T110" fmla="*/ 3 w 676"/>
                  <a:gd name="T111" fmla="*/ 1 h 35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676" h="359">
                    <a:moveTo>
                      <a:pt x="675" y="253"/>
                    </a:moveTo>
                    <a:lnTo>
                      <a:pt x="667" y="274"/>
                    </a:lnTo>
                    <a:lnTo>
                      <a:pt x="660" y="291"/>
                    </a:lnTo>
                    <a:lnTo>
                      <a:pt x="653" y="308"/>
                    </a:lnTo>
                    <a:lnTo>
                      <a:pt x="644" y="321"/>
                    </a:lnTo>
                    <a:lnTo>
                      <a:pt x="639" y="327"/>
                    </a:lnTo>
                    <a:lnTo>
                      <a:pt x="633" y="333"/>
                    </a:lnTo>
                    <a:lnTo>
                      <a:pt x="628" y="339"/>
                    </a:lnTo>
                    <a:lnTo>
                      <a:pt x="622" y="343"/>
                    </a:lnTo>
                    <a:lnTo>
                      <a:pt x="615" y="347"/>
                    </a:lnTo>
                    <a:lnTo>
                      <a:pt x="608" y="351"/>
                    </a:lnTo>
                    <a:lnTo>
                      <a:pt x="600" y="354"/>
                    </a:lnTo>
                    <a:lnTo>
                      <a:pt x="592" y="356"/>
                    </a:lnTo>
                    <a:lnTo>
                      <a:pt x="584" y="358"/>
                    </a:lnTo>
                    <a:lnTo>
                      <a:pt x="575" y="359"/>
                    </a:lnTo>
                    <a:lnTo>
                      <a:pt x="564" y="359"/>
                    </a:lnTo>
                    <a:lnTo>
                      <a:pt x="554" y="359"/>
                    </a:lnTo>
                    <a:lnTo>
                      <a:pt x="543" y="359"/>
                    </a:lnTo>
                    <a:lnTo>
                      <a:pt x="530" y="357"/>
                    </a:lnTo>
                    <a:lnTo>
                      <a:pt x="518" y="356"/>
                    </a:lnTo>
                    <a:lnTo>
                      <a:pt x="505" y="353"/>
                    </a:lnTo>
                    <a:lnTo>
                      <a:pt x="475" y="346"/>
                    </a:lnTo>
                    <a:lnTo>
                      <a:pt x="442" y="337"/>
                    </a:lnTo>
                    <a:lnTo>
                      <a:pt x="405" y="324"/>
                    </a:lnTo>
                    <a:lnTo>
                      <a:pt x="364" y="309"/>
                    </a:lnTo>
                    <a:lnTo>
                      <a:pt x="343" y="302"/>
                    </a:lnTo>
                    <a:lnTo>
                      <a:pt x="325" y="295"/>
                    </a:lnTo>
                    <a:lnTo>
                      <a:pt x="306" y="290"/>
                    </a:lnTo>
                    <a:lnTo>
                      <a:pt x="290" y="286"/>
                    </a:lnTo>
                    <a:lnTo>
                      <a:pt x="274" y="283"/>
                    </a:lnTo>
                    <a:lnTo>
                      <a:pt x="260" y="281"/>
                    </a:lnTo>
                    <a:lnTo>
                      <a:pt x="246" y="281"/>
                    </a:lnTo>
                    <a:lnTo>
                      <a:pt x="234" y="281"/>
                    </a:lnTo>
                    <a:lnTo>
                      <a:pt x="223" y="281"/>
                    </a:lnTo>
                    <a:lnTo>
                      <a:pt x="211" y="283"/>
                    </a:lnTo>
                    <a:lnTo>
                      <a:pt x="202" y="285"/>
                    </a:lnTo>
                    <a:lnTo>
                      <a:pt x="193" y="287"/>
                    </a:lnTo>
                    <a:lnTo>
                      <a:pt x="175" y="293"/>
                    </a:lnTo>
                    <a:lnTo>
                      <a:pt x="161" y="301"/>
                    </a:lnTo>
                    <a:lnTo>
                      <a:pt x="147" y="309"/>
                    </a:lnTo>
                    <a:lnTo>
                      <a:pt x="135" y="317"/>
                    </a:lnTo>
                    <a:lnTo>
                      <a:pt x="123" y="323"/>
                    </a:lnTo>
                    <a:lnTo>
                      <a:pt x="110" y="329"/>
                    </a:lnTo>
                    <a:lnTo>
                      <a:pt x="104" y="331"/>
                    </a:lnTo>
                    <a:lnTo>
                      <a:pt x="98" y="332"/>
                    </a:lnTo>
                    <a:lnTo>
                      <a:pt x="91" y="333"/>
                    </a:lnTo>
                    <a:lnTo>
                      <a:pt x="84" y="333"/>
                    </a:lnTo>
                    <a:lnTo>
                      <a:pt x="75" y="332"/>
                    </a:lnTo>
                    <a:lnTo>
                      <a:pt x="68" y="330"/>
                    </a:lnTo>
                    <a:lnTo>
                      <a:pt x="59" y="327"/>
                    </a:lnTo>
                    <a:lnTo>
                      <a:pt x="50" y="323"/>
                    </a:lnTo>
                    <a:lnTo>
                      <a:pt x="32" y="316"/>
                    </a:lnTo>
                    <a:lnTo>
                      <a:pt x="19" y="309"/>
                    </a:lnTo>
                    <a:lnTo>
                      <a:pt x="10" y="304"/>
                    </a:lnTo>
                    <a:lnTo>
                      <a:pt x="3" y="300"/>
                    </a:lnTo>
                    <a:lnTo>
                      <a:pt x="1" y="297"/>
                    </a:lnTo>
                    <a:lnTo>
                      <a:pt x="1" y="295"/>
                    </a:lnTo>
                    <a:lnTo>
                      <a:pt x="0" y="293"/>
                    </a:lnTo>
                    <a:lnTo>
                      <a:pt x="1" y="292"/>
                    </a:lnTo>
                    <a:lnTo>
                      <a:pt x="3" y="288"/>
                    </a:lnTo>
                    <a:lnTo>
                      <a:pt x="7" y="285"/>
                    </a:lnTo>
                    <a:lnTo>
                      <a:pt x="20" y="276"/>
                    </a:lnTo>
                    <a:lnTo>
                      <a:pt x="34" y="262"/>
                    </a:lnTo>
                    <a:lnTo>
                      <a:pt x="41" y="253"/>
                    </a:lnTo>
                    <a:lnTo>
                      <a:pt x="48" y="242"/>
                    </a:lnTo>
                    <a:lnTo>
                      <a:pt x="51" y="236"/>
                    </a:lnTo>
                    <a:lnTo>
                      <a:pt x="54" y="228"/>
                    </a:lnTo>
                    <a:lnTo>
                      <a:pt x="56" y="221"/>
                    </a:lnTo>
                    <a:lnTo>
                      <a:pt x="57" y="213"/>
                    </a:lnTo>
                    <a:lnTo>
                      <a:pt x="61" y="195"/>
                    </a:lnTo>
                    <a:lnTo>
                      <a:pt x="66" y="175"/>
                    </a:lnTo>
                    <a:lnTo>
                      <a:pt x="73" y="155"/>
                    </a:lnTo>
                    <a:lnTo>
                      <a:pt x="83" y="135"/>
                    </a:lnTo>
                    <a:lnTo>
                      <a:pt x="94" y="114"/>
                    </a:lnTo>
                    <a:lnTo>
                      <a:pt x="106" y="95"/>
                    </a:lnTo>
                    <a:lnTo>
                      <a:pt x="120" y="75"/>
                    </a:lnTo>
                    <a:lnTo>
                      <a:pt x="134" y="58"/>
                    </a:lnTo>
                    <a:lnTo>
                      <a:pt x="142" y="48"/>
                    </a:lnTo>
                    <a:lnTo>
                      <a:pt x="151" y="41"/>
                    </a:lnTo>
                    <a:lnTo>
                      <a:pt x="159" y="34"/>
                    </a:lnTo>
                    <a:lnTo>
                      <a:pt x="168" y="27"/>
                    </a:lnTo>
                    <a:lnTo>
                      <a:pt x="177" y="21"/>
                    </a:lnTo>
                    <a:lnTo>
                      <a:pt x="187" y="15"/>
                    </a:lnTo>
                    <a:lnTo>
                      <a:pt x="196" y="10"/>
                    </a:lnTo>
                    <a:lnTo>
                      <a:pt x="205" y="6"/>
                    </a:lnTo>
                    <a:lnTo>
                      <a:pt x="215" y="3"/>
                    </a:lnTo>
                    <a:lnTo>
                      <a:pt x="226" y="1"/>
                    </a:lnTo>
                    <a:lnTo>
                      <a:pt x="236" y="0"/>
                    </a:lnTo>
                    <a:lnTo>
                      <a:pt x="246" y="0"/>
                    </a:lnTo>
                    <a:lnTo>
                      <a:pt x="257" y="0"/>
                    </a:lnTo>
                    <a:lnTo>
                      <a:pt x="268" y="2"/>
                    </a:lnTo>
                    <a:lnTo>
                      <a:pt x="279" y="5"/>
                    </a:lnTo>
                    <a:lnTo>
                      <a:pt x="290" y="9"/>
                    </a:lnTo>
                    <a:lnTo>
                      <a:pt x="341" y="31"/>
                    </a:lnTo>
                    <a:lnTo>
                      <a:pt x="403" y="57"/>
                    </a:lnTo>
                    <a:lnTo>
                      <a:pt x="436" y="71"/>
                    </a:lnTo>
                    <a:lnTo>
                      <a:pt x="470" y="86"/>
                    </a:lnTo>
                    <a:lnTo>
                      <a:pt x="503" y="102"/>
                    </a:lnTo>
                    <a:lnTo>
                      <a:pt x="535" y="117"/>
                    </a:lnTo>
                    <a:lnTo>
                      <a:pt x="565" y="134"/>
                    </a:lnTo>
                    <a:lnTo>
                      <a:pt x="593" y="151"/>
                    </a:lnTo>
                    <a:lnTo>
                      <a:pt x="607" y="160"/>
                    </a:lnTo>
                    <a:lnTo>
                      <a:pt x="619" y="168"/>
                    </a:lnTo>
                    <a:lnTo>
                      <a:pt x="630" y="177"/>
                    </a:lnTo>
                    <a:lnTo>
                      <a:pt x="641" y="185"/>
                    </a:lnTo>
                    <a:lnTo>
                      <a:pt x="649" y="194"/>
                    </a:lnTo>
                    <a:lnTo>
                      <a:pt x="657" y="203"/>
                    </a:lnTo>
                    <a:lnTo>
                      <a:pt x="663" y="211"/>
                    </a:lnTo>
                    <a:lnTo>
                      <a:pt x="668" y="219"/>
                    </a:lnTo>
                    <a:lnTo>
                      <a:pt x="673" y="228"/>
                    </a:lnTo>
                    <a:lnTo>
                      <a:pt x="675" y="237"/>
                    </a:lnTo>
                    <a:lnTo>
                      <a:pt x="676" y="245"/>
                    </a:lnTo>
                    <a:lnTo>
                      <a:pt x="675" y="253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33" name="Freeform 2353">
                <a:extLst>
                  <a:ext uri="{FF2B5EF4-FFF2-40B4-BE49-F238E27FC236}">
                    <a16:creationId xmlns:a16="http://schemas.microsoft.com/office/drawing/2014/main" id="{7D2E7195-D95C-4913-8668-4F155210B1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70" y="3349"/>
                <a:ext cx="47" cy="27"/>
              </a:xfrm>
              <a:custGeom>
                <a:avLst/>
                <a:gdLst>
                  <a:gd name="T0" fmla="*/ 3 w 712"/>
                  <a:gd name="T1" fmla="*/ 2 h 399"/>
                  <a:gd name="T2" fmla="*/ 3 w 712"/>
                  <a:gd name="T3" fmla="*/ 2 h 399"/>
                  <a:gd name="T4" fmla="*/ 3 w 712"/>
                  <a:gd name="T5" fmla="*/ 2 h 399"/>
                  <a:gd name="T6" fmla="*/ 3 w 712"/>
                  <a:gd name="T7" fmla="*/ 2 h 399"/>
                  <a:gd name="T8" fmla="*/ 3 w 712"/>
                  <a:gd name="T9" fmla="*/ 1 h 399"/>
                  <a:gd name="T10" fmla="*/ 3 w 712"/>
                  <a:gd name="T11" fmla="*/ 2 h 399"/>
                  <a:gd name="T12" fmla="*/ 2 w 712"/>
                  <a:gd name="T13" fmla="*/ 2 h 399"/>
                  <a:gd name="T14" fmla="*/ 2 w 712"/>
                  <a:gd name="T15" fmla="*/ 2 h 399"/>
                  <a:gd name="T16" fmla="*/ 2 w 712"/>
                  <a:gd name="T17" fmla="*/ 2 h 399"/>
                  <a:gd name="T18" fmla="*/ 3 w 712"/>
                  <a:gd name="T19" fmla="*/ 2 h 399"/>
                  <a:gd name="T20" fmla="*/ 2 w 712"/>
                  <a:gd name="T21" fmla="*/ 2 h 399"/>
                  <a:gd name="T22" fmla="*/ 2 w 712"/>
                  <a:gd name="T23" fmla="*/ 2 h 399"/>
                  <a:gd name="T24" fmla="*/ 1 w 712"/>
                  <a:gd name="T25" fmla="*/ 1 h 399"/>
                  <a:gd name="T26" fmla="*/ 1 w 712"/>
                  <a:gd name="T27" fmla="*/ 1 h 399"/>
                  <a:gd name="T28" fmla="*/ 1 w 712"/>
                  <a:gd name="T29" fmla="*/ 1 h 399"/>
                  <a:gd name="T30" fmla="*/ 1 w 712"/>
                  <a:gd name="T31" fmla="*/ 1 h 399"/>
                  <a:gd name="T32" fmla="*/ 1 w 712"/>
                  <a:gd name="T33" fmla="*/ 1 h 399"/>
                  <a:gd name="T34" fmla="*/ 2 w 712"/>
                  <a:gd name="T35" fmla="*/ 2 h 399"/>
                  <a:gd name="T36" fmla="*/ 1 w 712"/>
                  <a:gd name="T37" fmla="*/ 2 h 399"/>
                  <a:gd name="T38" fmla="*/ 0 w 712"/>
                  <a:gd name="T39" fmla="*/ 2 h 399"/>
                  <a:gd name="T40" fmla="*/ 0 w 712"/>
                  <a:gd name="T41" fmla="*/ 1 h 399"/>
                  <a:gd name="T42" fmla="*/ 1 w 712"/>
                  <a:gd name="T43" fmla="*/ 1 h 399"/>
                  <a:gd name="T44" fmla="*/ 0 w 712"/>
                  <a:gd name="T45" fmla="*/ 1 h 399"/>
                  <a:gd name="T46" fmla="*/ 0 w 712"/>
                  <a:gd name="T47" fmla="*/ 2 h 399"/>
                  <a:gd name="T48" fmla="*/ 0 w 712"/>
                  <a:gd name="T49" fmla="*/ 1 h 399"/>
                  <a:gd name="T50" fmla="*/ 0 w 712"/>
                  <a:gd name="T51" fmla="*/ 1 h 399"/>
                  <a:gd name="T52" fmla="*/ 0 w 712"/>
                  <a:gd name="T53" fmla="*/ 1 h 399"/>
                  <a:gd name="T54" fmla="*/ 0 w 712"/>
                  <a:gd name="T55" fmla="*/ 1 h 399"/>
                  <a:gd name="T56" fmla="*/ 0 w 712"/>
                  <a:gd name="T57" fmla="*/ 1 h 399"/>
                  <a:gd name="T58" fmla="*/ 0 w 712"/>
                  <a:gd name="T59" fmla="*/ 1 h 399"/>
                  <a:gd name="T60" fmla="*/ 0 w 712"/>
                  <a:gd name="T61" fmla="*/ 1 h 399"/>
                  <a:gd name="T62" fmla="*/ 0 w 712"/>
                  <a:gd name="T63" fmla="*/ 1 h 399"/>
                  <a:gd name="T64" fmla="*/ 0 w 712"/>
                  <a:gd name="T65" fmla="*/ 1 h 399"/>
                  <a:gd name="T66" fmla="*/ 0 w 712"/>
                  <a:gd name="T67" fmla="*/ 1 h 399"/>
                  <a:gd name="T68" fmla="*/ 0 w 712"/>
                  <a:gd name="T69" fmla="*/ 1 h 399"/>
                  <a:gd name="T70" fmla="*/ 0 w 712"/>
                  <a:gd name="T71" fmla="*/ 1 h 399"/>
                  <a:gd name="T72" fmla="*/ 0 w 712"/>
                  <a:gd name="T73" fmla="*/ 0 h 399"/>
                  <a:gd name="T74" fmla="*/ 1 w 712"/>
                  <a:gd name="T75" fmla="*/ 0 h 399"/>
                  <a:gd name="T76" fmla="*/ 1 w 712"/>
                  <a:gd name="T77" fmla="*/ 1 h 399"/>
                  <a:gd name="T78" fmla="*/ 1 w 712"/>
                  <a:gd name="T79" fmla="*/ 0 h 399"/>
                  <a:gd name="T80" fmla="*/ 1 w 712"/>
                  <a:gd name="T81" fmla="*/ 0 h 399"/>
                  <a:gd name="T82" fmla="*/ 1 w 712"/>
                  <a:gd name="T83" fmla="*/ 0 h 399"/>
                  <a:gd name="T84" fmla="*/ 1 w 712"/>
                  <a:gd name="T85" fmla="*/ 0 h 399"/>
                  <a:gd name="T86" fmla="*/ 1 w 712"/>
                  <a:gd name="T87" fmla="*/ 0 h 399"/>
                  <a:gd name="T88" fmla="*/ 1 w 712"/>
                  <a:gd name="T89" fmla="*/ 0 h 399"/>
                  <a:gd name="T90" fmla="*/ 1 w 712"/>
                  <a:gd name="T91" fmla="*/ 0 h 399"/>
                  <a:gd name="T92" fmla="*/ 2 w 712"/>
                  <a:gd name="T93" fmla="*/ 0 h 399"/>
                  <a:gd name="T94" fmla="*/ 1 w 712"/>
                  <a:gd name="T95" fmla="*/ 0 h 399"/>
                  <a:gd name="T96" fmla="*/ 2 w 712"/>
                  <a:gd name="T97" fmla="*/ 0 h 399"/>
                  <a:gd name="T98" fmla="*/ 3 w 712"/>
                  <a:gd name="T99" fmla="*/ 1 h 399"/>
                  <a:gd name="T100" fmla="*/ 3 w 712"/>
                  <a:gd name="T101" fmla="*/ 1 h 399"/>
                  <a:gd name="T102" fmla="*/ 3 w 712"/>
                  <a:gd name="T103" fmla="*/ 1 h 399"/>
                  <a:gd name="T104" fmla="*/ 3 w 712"/>
                  <a:gd name="T105" fmla="*/ 1 h 399"/>
                  <a:gd name="T106" fmla="*/ 3 w 712"/>
                  <a:gd name="T107" fmla="*/ 1 h 399"/>
                  <a:gd name="T108" fmla="*/ 3 w 712"/>
                  <a:gd name="T109" fmla="*/ 1 h 399"/>
                  <a:gd name="T110" fmla="*/ 2 w 712"/>
                  <a:gd name="T111" fmla="*/ 1 h 399"/>
                  <a:gd name="T112" fmla="*/ 3 w 712"/>
                  <a:gd name="T113" fmla="*/ 1 h 39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712" h="399">
                    <a:moveTo>
                      <a:pt x="710" y="278"/>
                    </a:moveTo>
                    <a:lnTo>
                      <a:pt x="703" y="301"/>
                    </a:lnTo>
                    <a:lnTo>
                      <a:pt x="695" y="322"/>
                    </a:lnTo>
                    <a:lnTo>
                      <a:pt x="691" y="331"/>
                    </a:lnTo>
                    <a:lnTo>
                      <a:pt x="686" y="339"/>
                    </a:lnTo>
                    <a:lnTo>
                      <a:pt x="681" y="347"/>
                    </a:lnTo>
                    <a:lnTo>
                      <a:pt x="675" y="355"/>
                    </a:lnTo>
                    <a:lnTo>
                      <a:pt x="670" y="362"/>
                    </a:lnTo>
                    <a:lnTo>
                      <a:pt x="664" y="368"/>
                    </a:lnTo>
                    <a:lnTo>
                      <a:pt x="657" y="374"/>
                    </a:lnTo>
                    <a:lnTo>
                      <a:pt x="649" y="379"/>
                    </a:lnTo>
                    <a:lnTo>
                      <a:pt x="642" y="384"/>
                    </a:lnTo>
                    <a:lnTo>
                      <a:pt x="634" y="388"/>
                    </a:lnTo>
                    <a:lnTo>
                      <a:pt x="625" y="392"/>
                    </a:lnTo>
                    <a:lnTo>
                      <a:pt x="615" y="395"/>
                    </a:lnTo>
                    <a:lnTo>
                      <a:pt x="606" y="358"/>
                    </a:lnTo>
                    <a:lnTo>
                      <a:pt x="612" y="356"/>
                    </a:lnTo>
                    <a:lnTo>
                      <a:pt x="618" y="353"/>
                    </a:lnTo>
                    <a:lnTo>
                      <a:pt x="625" y="350"/>
                    </a:lnTo>
                    <a:lnTo>
                      <a:pt x="630" y="347"/>
                    </a:lnTo>
                    <a:lnTo>
                      <a:pt x="635" y="343"/>
                    </a:lnTo>
                    <a:lnTo>
                      <a:pt x="640" y="338"/>
                    </a:lnTo>
                    <a:lnTo>
                      <a:pt x="644" y="333"/>
                    </a:lnTo>
                    <a:lnTo>
                      <a:pt x="648" y="328"/>
                    </a:lnTo>
                    <a:lnTo>
                      <a:pt x="656" y="315"/>
                    </a:lnTo>
                    <a:lnTo>
                      <a:pt x="663" y="302"/>
                    </a:lnTo>
                    <a:lnTo>
                      <a:pt x="669" y="286"/>
                    </a:lnTo>
                    <a:lnTo>
                      <a:pt x="674" y="268"/>
                    </a:lnTo>
                    <a:lnTo>
                      <a:pt x="710" y="278"/>
                    </a:lnTo>
                    <a:close/>
                    <a:moveTo>
                      <a:pt x="615" y="395"/>
                    </a:moveTo>
                    <a:lnTo>
                      <a:pt x="605" y="396"/>
                    </a:lnTo>
                    <a:lnTo>
                      <a:pt x="596" y="398"/>
                    </a:lnTo>
                    <a:lnTo>
                      <a:pt x="584" y="398"/>
                    </a:lnTo>
                    <a:lnTo>
                      <a:pt x="573" y="399"/>
                    </a:lnTo>
                    <a:lnTo>
                      <a:pt x="562" y="398"/>
                    </a:lnTo>
                    <a:lnTo>
                      <a:pt x="548" y="397"/>
                    </a:lnTo>
                    <a:lnTo>
                      <a:pt x="535" y="395"/>
                    </a:lnTo>
                    <a:lnTo>
                      <a:pt x="521" y="392"/>
                    </a:lnTo>
                    <a:lnTo>
                      <a:pt x="490" y="384"/>
                    </a:lnTo>
                    <a:lnTo>
                      <a:pt x="456" y="375"/>
                    </a:lnTo>
                    <a:lnTo>
                      <a:pt x="418" y="362"/>
                    </a:lnTo>
                    <a:lnTo>
                      <a:pt x="374" y="346"/>
                    </a:lnTo>
                    <a:lnTo>
                      <a:pt x="389" y="311"/>
                    </a:lnTo>
                    <a:lnTo>
                      <a:pt x="428" y="326"/>
                    </a:lnTo>
                    <a:lnTo>
                      <a:pt x="463" y="338"/>
                    </a:lnTo>
                    <a:lnTo>
                      <a:pt x="495" y="347"/>
                    </a:lnTo>
                    <a:lnTo>
                      <a:pt x="524" y="355"/>
                    </a:lnTo>
                    <a:lnTo>
                      <a:pt x="548" y="359"/>
                    </a:lnTo>
                    <a:lnTo>
                      <a:pt x="570" y="361"/>
                    </a:lnTo>
                    <a:lnTo>
                      <a:pt x="580" y="361"/>
                    </a:lnTo>
                    <a:lnTo>
                      <a:pt x="590" y="361"/>
                    </a:lnTo>
                    <a:lnTo>
                      <a:pt x="598" y="360"/>
                    </a:lnTo>
                    <a:lnTo>
                      <a:pt x="606" y="358"/>
                    </a:lnTo>
                    <a:lnTo>
                      <a:pt x="615" y="395"/>
                    </a:lnTo>
                    <a:close/>
                    <a:moveTo>
                      <a:pt x="374" y="346"/>
                    </a:moveTo>
                    <a:lnTo>
                      <a:pt x="370" y="344"/>
                    </a:lnTo>
                    <a:lnTo>
                      <a:pt x="374" y="346"/>
                    </a:lnTo>
                    <a:lnTo>
                      <a:pt x="382" y="329"/>
                    </a:lnTo>
                    <a:lnTo>
                      <a:pt x="374" y="346"/>
                    </a:lnTo>
                    <a:close/>
                    <a:moveTo>
                      <a:pt x="374" y="346"/>
                    </a:moveTo>
                    <a:lnTo>
                      <a:pt x="353" y="338"/>
                    </a:lnTo>
                    <a:lnTo>
                      <a:pt x="332" y="332"/>
                    </a:lnTo>
                    <a:lnTo>
                      <a:pt x="313" y="327"/>
                    </a:lnTo>
                    <a:lnTo>
                      <a:pt x="296" y="323"/>
                    </a:lnTo>
                    <a:lnTo>
                      <a:pt x="280" y="321"/>
                    </a:lnTo>
                    <a:lnTo>
                      <a:pt x="265" y="320"/>
                    </a:lnTo>
                    <a:lnTo>
                      <a:pt x="252" y="320"/>
                    </a:lnTo>
                    <a:lnTo>
                      <a:pt x="240" y="321"/>
                    </a:lnTo>
                    <a:lnTo>
                      <a:pt x="228" y="323"/>
                    </a:lnTo>
                    <a:lnTo>
                      <a:pt x="218" y="325"/>
                    </a:lnTo>
                    <a:lnTo>
                      <a:pt x="209" y="328"/>
                    </a:lnTo>
                    <a:lnTo>
                      <a:pt x="199" y="332"/>
                    </a:lnTo>
                    <a:lnTo>
                      <a:pt x="184" y="340"/>
                    </a:lnTo>
                    <a:lnTo>
                      <a:pt x="171" y="348"/>
                    </a:lnTo>
                    <a:lnTo>
                      <a:pt x="150" y="316"/>
                    </a:lnTo>
                    <a:lnTo>
                      <a:pt x="168" y="306"/>
                    </a:lnTo>
                    <a:lnTo>
                      <a:pt x="186" y="296"/>
                    </a:lnTo>
                    <a:lnTo>
                      <a:pt x="196" y="292"/>
                    </a:lnTo>
                    <a:lnTo>
                      <a:pt x="208" y="289"/>
                    </a:lnTo>
                    <a:lnTo>
                      <a:pt x="219" y="286"/>
                    </a:lnTo>
                    <a:lnTo>
                      <a:pt x="232" y="282"/>
                    </a:lnTo>
                    <a:lnTo>
                      <a:pt x="247" y="281"/>
                    </a:lnTo>
                    <a:lnTo>
                      <a:pt x="262" y="281"/>
                    </a:lnTo>
                    <a:lnTo>
                      <a:pt x="280" y="282"/>
                    </a:lnTo>
                    <a:lnTo>
                      <a:pt x="297" y="285"/>
                    </a:lnTo>
                    <a:lnTo>
                      <a:pt x="318" y="289"/>
                    </a:lnTo>
                    <a:lnTo>
                      <a:pt x="339" y="295"/>
                    </a:lnTo>
                    <a:lnTo>
                      <a:pt x="363" y="302"/>
                    </a:lnTo>
                    <a:lnTo>
                      <a:pt x="389" y="311"/>
                    </a:lnTo>
                    <a:lnTo>
                      <a:pt x="374" y="346"/>
                    </a:lnTo>
                    <a:close/>
                    <a:moveTo>
                      <a:pt x="171" y="348"/>
                    </a:moveTo>
                    <a:lnTo>
                      <a:pt x="158" y="356"/>
                    </a:lnTo>
                    <a:lnTo>
                      <a:pt x="147" y="362"/>
                    </a:lnTo>
                    <a:lnTo>
                      <a:pt x="135" y="367"/>
                    </a:lnTo>
                    <a:lnTo>
                      <a:pt x="122" y="371"/>
                    </a:lnTo>
                    <a:lnTo>
                      <a:pt x="116" y="372"/>
                    </a:lnTo>
                    <a:lnTo>
                      <a:pt x="109" y="373"/>
                    </a:lnTo>
                    <a:lnTo>
                      <a:pt x="102" y="372"/>
                    </a:lnTo>
                    <a:lnTo>
                      <a:pt x="94" y="372"/>
                    </a:lnTo>
                    <a:lnTo>
                      <a:pt x="86" y="370"/>
                    </a:lnTo>
                    <a:lnTo>
                      <a:pt x="78" y="368"/>
                    </a:lnTo>
                    <a:lnTo>
                      <a:pt x="69" y="365"/>
                    </a:lnTo>
                    <a:lnTo>
                      <a:pt x="59" y="361"/>
                    </a:lnTo>
                    <a:lnTo>
                      <a:pt x="76" y="327"/>
                    </a:lnTo>
                    <a:lnTo>
                      <a:pt x="87" y="331"/>
                    </a:lnTo>
                    <a:lnTo>
                      <a:pt x="99" y="334"/>
                    </a:lnTo>
                    <a:lnTo>
                      <a:pt x="108" y="334"/>
                    </a:lnTo>
                    <a:lnTo>
                      <a:pt x="117" y="333"/>
                    </a:lnTo>
                    <a:lnTo>
                      <a:pt x="125" y="330"/>
                    </a:lnTo>
                    <a:lnTo>
                      <a:pt x="134" y="326"/>
                    </a:lnTo>
                    <a:lnTo>
                      <a:pt x="142" y="322"/>
                    </a:lnTo>
                    <a:lnTo>
                      <a:pt x="150" y="316"/>
                    </a:lnTo>
                    <a:lnTo>
                      <a:pt x="171" y="348"/>
                    </a:lnTo>
                    <a:close/>
                    <a:moveTo>
                      <a:pt x="75" y="327"/>
                    </a:moveTo>
                    <a:lnTo>
                      <a:pt x="77" y="328"/>
                    </a:lnTo>
                    <a:lnTo>
                      <a:pt x="76" y="327"/>
                    </a:lnTo>
                    <a:lnTo>
                      <a:pt x="68" y="343"/>
                    </a:lnTo>
                    <a:lnTo>
                      <a:pt x="75" y="327"/>
                    </a:lnTo>
                    <a:close/>
                    <a:moveTo>
                      <a:pt x="60" y="361"/>
                    </a:moveTo>
                    <a:lnTo>
                      <a:pt x="42" y="352"/>
                    </a:lnTo>
                    <a:lnTo>
                      <a:pt x="26" y="344"/>
                    </a:lnTo>
                    <a:lnTo>
                      <a:pt x="15" y="337"/>
                    </a:lnTo>
                    <a:lnTo>
                      <a:pt x="7" y="331"/>
                    </a:lnTo>
                    <a:lnTo>
                      <a:pt x="4" y="328"/>
                    </a:lnTo>
                    <a:lnTo>
                      <a:pt x="2" y="325"/>
                    </a:lnTo>
                    <a:lnTo>
                      <a:pt x="1" y="322"/>
                    </a:lnTo>
                    <a:lnTo>
                      <a:pt x="0" y="317"/>
                    </a:lnTo>
                    <a:lnTo>
                      <a:pt x="0" y="314"/>
                    </a:lnTo>
                    <a:lnTo>
                      <a:pt x="0" y="311"/>
                    </a:lnTo>
                    <a:lnTo>
                      <a:pt x="1" y="307"/>
                    </a:lnTo>
                    <a:lnTo>
                      <a:pt x="2" y="304"/>
                    </a:lnTo>
                    <a:lnTo>
                      <a:pt x="36" y="320"/>
                    </a:lnTo>
                    <a:lnTo>
                      <a:pt x="36" y="321"/>
                    </a:lnTo>
                    <a:lnTo>
                      <a:pt x="37" y="322"/>
                    </a:lnTo>
                    <a:lnTo>
                      <a:pt x="40" y="322"/>
                    </a:lnTo>
                    <a:lnTo>
                      <a:pt x="44" y="321"/>
                    </a:lnTo>
                    <a:lnTo>
                      <a:pt x="50" y="321"/>
                    </a:lnTo>
                    <a:lnTo>
                      <a:pt x="57" y="322"/>
                    </a:lnTo>
                    <a:lnTo>
                      <a:pt x="66" y="323"/>
                    </a:lnTo>
                    <a:lnTo>
                      <a:pt x="75" y="327"/>
                    </a:lnTo>
                    <a:lnTo>
                      <a:pt x="60" y="361"/>
                    </a:lnTo>
                    <a:close/>
                    <a:moveTo>
                      <a:pt x="2" y="304"/>
                    </a:moveTo>
                    <a:lnTo>
                      <a:pt x="5" y="299"/>
                    </a:lnTo>
                    <a:lnTo>
                      <a:pt x="9" y="294"/>
                    </a:lnTo>
                    <a:lnTo>
                      <a:pt x="14" y="291"/>
                    </a:lnTo>
                    <a:lnTo>
                      <a:pt x="19" y="287"/>
                    </a:lnTo>
                    <a:lnTo>
                      <a:pt x="41" y="316"/>
                    </a:lnTo>
                    <a:lnTo>
                      <a:pt x="38" y="318"/>
                    </a:lnTo>
                    <a:lnTo>
                      <a:pt x="36" y="320"/>
                    </a:lnTo>
                    <a:lnTo>
                      <a:pt x="2" y="304"/>
                    </a:lnTo>
                    <a:close/>
                    <a:moveTo>
                      <a:pt x="19" y="287"/>
                    </a:moveTo>
                    <a:lnTo>
                      <a:pt x="30" y="278"/>
                    </a:lnTo>
                    <a:lnTo>
                      <a:pt x="41" y="267"/>
                    </a:lnTo>
                    <a:lnTo>
                      <a:pt x="45" y="260"/>
                    </a:lnTo>
                    <a:lnTo>
                      <a:pt x="50" y="252"/>
                    </a:lnTo>
                    <a:lnTo>
                      <a:pt x="54" y="241"/>
                    </a:lnTo>
                    <a:lnTo>
                      <a:pt x="56" y="230"/>
                    </a:lnTo>
                    <a:lnTo>
                      <a:pt x="93" y="236"/>
                    </a:lnTo>
                    <a:lnTo>
                      <a:pt x="91" y="244"/>
                    </a:lnTo>
                    <a:lnTo>
                      <a:pt x="89" y="253"/>
                    </a:lnTo>
                    <a:lnTo>
                      <a:pt x="87" y="261"/>
                    </a:lnTo>
                    <a:lnTo>
                      <a:pt x="84" y="267"/>
                    </a:lnTo>
                    <a:lnTo>
                      <a:pt x="78" y="279"/>
                    </a:lnTo>
                    <a:lnTo>
                      <a:pt x="71" y="290"/>
                    </a:lnTo>
                    <a:lnTo>
                      <a:pt x="64" y="299"/>
                    </a:lnTo>
                    <a:lnTo>
                      <a:pt x="55" y="306"/>
                    </a:lnTo>
                    <a:lnTo>
                      <a:pt x="48" y="312"/>
                    </a:lnTo>
                    <a:lnTo>
                      <a:pt x="41" y="316"/>
                    </a:lnTo>
                    <a:lnTo>
                      <a:pt x="19" y="287"/>
                    </a:lnTo>
                    <a:close/>
                    <a:moveTo>
                      <a:pt x="56" y="230"/>
                    </a:moveTo>
                    <a:lnTo>
                      <a:pt x="59" y="214"/>
                    </a:lnTo>
                    <a:lnTo>
                      <a:pt x="65" y="196"/>
                    </a:lnTo>
                    <a:lnTo>
                      <a:pt x="71" y="179"/>
                    </a:lnTo>
                    <a:lnTo>
                      <a:pt x="78" y="160"/>
                    </a:lnTo>
                    <a:lnTo>
                      <a:pt x="113" y="174"/>
                    </a:lnTo>
                    <a:lnTo>
                      <a:pt x="106" y="191"/>
                    </a:lnTo>
                    <a:lnTo>
                      <a:pt x="101" y="206"/>
                    </a:lnTo>
                    <a:lnTo>
                      <a:pt x="97" y="222"/>
                    </a:lnTo>
                    <a:lnTo>
                      <a:pt x="93" y="236"/>
                    </a:lnTo>
                    <a:lnTo>
                      <a:pt x="56" y="230"/>
                    </a:lnTo>
                    <a:close/>
                    <a:moveTo>
                      <a:pt x="78" y="160"/>
                    </a:moveTo>
                    <a:lnTo>
                      <a:pt x="85" y="145"/>
                    </a:lnTo>
                    <a:lnTo>
                      <a:pt x="93" y="129"/>
                    </a:lnTo>
                    <a:lnTo>
                      <a:pt x="102" y="114"/>
                    </a:lnTo>
                    <a:lnTo>
                      <a:pt x="112" y="99"/>
                    </a:lnTo>
                    <a:lnTo>
                      <a:pt x="122" y="85"/>
                    </a:lnTo>
                    <a:lnTo>
                      <a:pt x="133" y="71"/>
                    </a:lnTo>
                    <a:lnTo>
                      <a:pt x="145" y="58"/>
                    </a:lnTo>
                    <a:lnTo>
                      <a:pt x="157" y="47"/>
                    </a:lnTo>
                    <a:lnTo>
                      <a:pt x="182" y="75"/>
                    </a:lnTo>
                    <a:lnTo>
                      <a:pt x="172" y="85"/>
                    </a:lnTo>
                    <a:lnTo>
                      <a:pt x="161" y="96"/>
                    </a:lnTo>
                    <a:lnTo>
                      <a:pt x="151" y="109"/>
                    </a:lnTo>
                    <a:lnTo>
                      <a:pt x="142" y="121"/>
                    </a:lnTo>
                    <a:lnTo>
                      <a:pt x="134" y="134"/>
                    </a:lnTo>
                    <a:lnTo>
                      <a:pt x="126" y="148"/>
                    </a:lnTo>
                    <a:lnTo>
                      <a:pt x="119" y="161"/>
                    </a:lnTo>
                    <a:lnTo>
                      <a:pt x="113" y="174"/>
                    </a:lnTo>
                    <a:lnTo>
                      <a:pt x="78" y="160"/>
                    </a:lnTo>
                    <a:close/>
                    <a:moveTo>
                      <a:pt x="157" y="47"/>
                    </a:moveTo>
                    <a:lnTo>
                      <a:pt x="171" y="35"/>
                    </a:lnTo>
                    <a:lnTo>
                      <a:pt x="185" y="25"/>
                    </a:lnTo>
                    <a:lnTo>
                      <a:pt x="199" y="17"/>
                    </a:lnTo>
                    <a:lnTo>
                      <a:pt x="215" y="10"/>
                    </a:lnTo>
                    <a:lnTo>
                      <a:pt x="223" y="7"/>
                    </a:lnTo>
                    <a:lnTo>
                      <a:pt x="231" y="5"/>
                    </a:lnTo>
                    <a:lnTo>
                      <a:pt x="240" y="2"/>
                    </a:lnTo>
                    <a:lnTo>
                      <a:pt x="248" y="1"/>
                    </a:lnTo>
                    <a:lnTo>
                      <a:pt x="256" y="1"/>
                    </a:lnTo>
                    <a:lnTo>
                      <a:pt x="264" y="0"/>
                    </a:lnTo>
                    <a:lnTo>
                      <a:pt x="274" y="1"/>
                    </a:lnTo>
                    <a:lnTo>
                      <a:pt x="282" y="2"/>
                    </a:lnTo>
                    <a:lnTo>
                      <a:pt x="276" y="40"/>
                    </a:lnTo>
                    <a:lnTo>
                      <a:pt x="263" y="39"/>
                    </a:lnTo>
                    <a:lnTo>
                      <a:pt x="251" y="40"/>
                    </a:lnTo>
                    <a:lnTo>
                      <a:pt x="239" y="42"/>
                    </a:lnTo>
                    <a:lnTo>
                      <a:pt x="226" y="46"/>
                    </a:lnTo>
                    <a:lnTo>
                      <a:pt x="215" y="51"/>
                    </a:lnTo>
                    <a:lnTo>
                      <a:pt x="204" y="58"/>
                    </a:lnTo>
                    <a:lnTo>
                      <a:pt x="192" y="65"/>
                    </a:lnTo>
                    <a:lnTo>
                      <a:pt x="182" y="75"/>
                    </a:lnTo>
                    <a:lnTo>
                      <a:pt x="157" y="47"/>
                    </a:lnTo>
                    <a:close/>
                    <a:moveTo>
                      <a:pt x="282" y="2"/>
                    </a:moveTo>
                    <a:lnTo>
                      <a:pt x="290" y="5"/>
                    </a:lnTo>
                    <a:lnTo>
                      <a:pt x="298" y="7"/>
                    </a:lnTo>
                    <a:lnTo>
                      <a:pt x="307" y="9"/>
                    </a:lnTo>
                    <a:lnTo>
                      <a:pt x="316" y="13"/>
                    </a:lnTo>
                    <a:lnTo>
                      <a:pt x="300" y="47"/>
                    </a:lnTo>
                    <a:lnTo>
                      <a:pt x="288" y="43"/>
                    </a:lnTo>
                    <a:lnTo>
                      <a:pt x="276" y="40"/>
                    </a:lnTo>
                    <a:lnTo>
                      <a:pt x="282" y="2"/>
                    </a:lnTo>
                    <a:close/>
                    <a:moveTo>
                      <a:pt x="316" y="13"/>
                    </a:moveTo>
                    <a:lnTo>
                      <a:pt x="328" y="18"/>
                    </a:lnTo>
                    <a:lnTo>
                      <a:pt x="342" y="24"/>
                    </a:lnTo>
                    <a:lnTo>
                      <a:pt x="358" y="30"/>
                    </a:lnTo>
                    <a:lnTo>
                      <a:pt x="374" y="37"/>
                    </a:lnTo>
                    <a:lnTo>
                      <a:pt x="360" y="71"/>
                    </a:lnTo>
                    <a:lnTo>
                      <a:pt x="344" y="65"/>
                    </a:lnTo>
                    <a:lnTo>
                      <a:pt x="328" y="59"/>
                    </a:lnTo>
                    <a:lnTo>
                      <a:pt x="314" y="53"/>
                    </a:lnTo>
                    <a:lnTo>
                      <a:pt x="300" y="47"/>
                    </a:lnTo>
                    <a:lnTo>
                      <a:pt x="316" y="13"/>
                    </a:lnTo>
                    <a:close/>
                    <a:moveTo>
                      <a:pt x="374" y="37"/>
                    </a:moveTo>
                    <a:lnTo>
                      <a:pt x="430" y="60"/>
                    </a:lnTo>
                    <a:lnTo>
                      <a:pt x="489" y="87"/>
                    </a:lnTo>
                    <a:lnTo>
                      <a:pt x="519" y="100"/>
                    </a:lnTo>
                    <a:lnTo>
                      <a:pt x="548" y="115"/>
                    </a:lnTo>
                    <a:lnTo>
                      <a:pt x="576" y="130"/>
                    </a:lnTo>
                    <a:lnTo>
                      <a:pt x="603" y="145"/>
                    </a:lnTo>
                    <a:lnTo>
                      <a:pt x="629" y="161"/>
                    </a:lnTo>
                    <a:lnTo>
                      <a:pt x="651" y="176"/>
                    </a:lnTo>
                    <a:lnTo>
                      <a:pt x="662" y="185"/>
                    </a:lnTo>
                    <a:lnTo>
                      <a:pt x="671" y="193"/>
                    </a:lnTo>
                    <a:lnTo>
                      <a:pt x="679" y="201"/>
                    </a:lnTo>
                    <a:lnTo>
                      <a:pt x="687" y="209"/>
                    </a:lnTo>
                    <a:lnTo>
                      <a:pt x="694" y="219"/>
                    </a:lnTo>
                    <a:lnTo>
                      <a:pt x="700" y="227"/>
                    </a:lnTo>
                    <a:lnTo>
                      <a:pt x="705" y="235"/>
                    </a:lnTo>
                    <a:lnTo>
                      <a:pt x="708" y="243"/>
                    </a:lnTo>
                    <a:lnTo>
                      <a:pt x="711" y="253"/>
                    </a:lnTo>
                    <a:lnTo>
                      <a:pt x="712" y="261"/>
                    </a:lnTo>
                    <a:lnTo>
                      <a:pt x="712" y="269"/>
                    </a:lnTo>
                    <a:lnTo>
                      <a:pt x="710" y="278"/>
                    </a:lnTo>
                    <a:lnTo>
                      <a:pt x="674" y="269"/>
                    </a:lnTo>
                    <a:lnTo>
                      <a:pt x="675" y="263"/>
                    </a:lnTo>
                    <a:lnTo>
                      <a:pt x="674" y="258"/>
                    </a:lnTo>
                    <a:lnTo>
                      <a:pt x="673" y="252"/>
                    </a:lnTo>
                    <a:lnTo>
                      <a:pt x="670" y="245"/>
                    </a:lnTo>
                    <a:lnTo>
                      <a:pt x="666" y="239"/>
                    </a:lnTo>
                    <a:lnTo>
                      <a:pt x="662" y="233"/>
                    </a:lnTo>
                    <a:lnTo>
                      <a:pt x="656" y="227"/>
                    </a:lnTo>
                    <a:lnTo>
                      <a:pt x="649" y="220"/>
                    </a:lnTo>
                    <a:lnTo>
                      <a:pt x="634" y="207"/>
                    </a:lnTo>
                    <a:lnTo>
                      <a:pt x="615" y="194"/>
                    </a:lnTo>
                    <a:lnTo>
                      <a:pt x="594" y="181"/>
                    </a:lnTo>
                    <a:lnTo>
                      <a:pt x="571" y="168"/>
                    </a:lnTo>
                    <a:lnTo>
                      <a:pt x="545" y="155"/>
                    </a:lnTo>
                    <a:lnTo>
                      <a:pt x="520" y="141"/>
                    </a:lnTo>
                    <a:lnTo>
                      <a:pt x="493" y="129"/>
                    </a:lnTo>
                    <a:lnTo>
                      <a:pt x="465" y="117"/>
                    </a:lnTo>
                    <a:lnTo>
                      <a:pt x="410" y="93"/>
                    </a:lnTo>
                    <a:lnTo>
                      <a:pt x="360" y="71"/>
                    </a:lnTo>
                    <a:lnTo>
                      <a:pt x="374" y="37"/>
                    </a:lnTo>
                    <a:close/>
                    <a:moveTo>
                      <a:pt x="710" y="278"/>
                    </a:moveTo>
                    <a:lnTo>
                      <a:pt x="693" y="273"/>
                    </a:lnTo>
                    <a:lnTo>
                      <a:pt x="710" y="27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34" name="Freeform 2354">
                <a:extLst>
                  <a:ext uri="{FF2B5EF4-FFF2-40B4-BE49-F238E27FC236}">
                    <a16:creationId xmlns:a16="http://schemas.microsoft.com/office/drawing/2014/main" id="{C84324D4-DEAC-46DC-9903-AC26FFFF7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3356"/>
                <a:ext cx="44" cy="25"/>
              </a:xfrm>
              <a:custGeom>
                <a:avLst/>
                <a:gdLst>
                  <a:gd name="T0" fmla="*/ 3 w 654"/>
                  <a:gd name="T1" fmla="*/ 2 h 376"/>
                  <a:gd name="T2" fmla="*/ 2 w 654"/>
                  <a:gd name="T3" fmla="*/ 1 h 376"/>
                  <a:gd name="T4" fmla="*/ 2 w 654"/>
                  <a:gd name="T5" fmla="*/ 1 h 376"/>
                  <a:gd name="T6" fmla="*/ 2 w 654"/>
                  <a:gd name="T7" fmla="*/ 1 h 376"/>
                  <a:gd name="T8" fmla="*/ 2 w 654"/>
                  <a:gd name="T9" fmla="*/ 1 h 376"/>
                  <a:gd name="T10" fmla="*/ 2 w 654"/>
                  <a:gd name="T11" fmla="*/ 1 h 376"/>
                  <a:gd name="T12" fmla="*/ 2 w 654"/>
                  <a:gd name="T13" fmla="*/ 1 h 376"/>
                  <a:gd name="T14" fmla="*/ 2 w 654"/>
                  <a:gd name="T15" fmla="*/ 2 h 376"/>
                  <a:gd name="T16" fmla="*/ 2 w 654"/>
                  <a:gd name="T17" fmla="*/ 2 h 376"/>
                  <a:gd name="T18" fmla="*/ 2 w 654"/>
                  <a:gd name="T19" fmla="*/ 2 h 376"/>
                  <a:gd name="T20" fmla="*/ 1 w 654"/>
                  <a:gd name="T21" fmla="*/ 2 h 376"/>
                  <a:gd name="T22" fmla="*/ 1 w 654"/>
                  <a:gd name="T23" fmla="*/ 2 h 376"/>
                  <a:gd name="T24" fmla="*/ 1 w 654"/>
                  <a:gd name="T25" fmla="*/ 2 h 376"/>
                  <a:gd name="T26" fmla="*/ 1 w 654"/>
                  <a:gd name="T27" fmla="*/ 1 h 376"/>
                  <a:gd name="T28" fmla="*/ 1 w 654"/>
                  <a:gd name="T29" fmla="*/ 1 h 376"/>
                  <a:gd name="T30" fmla="*/ 1 w 654"/>
                  <a:gd name="T31" fmla="*/ 1 h 376"/>
                  <a:gd name="T32" fmla="*/ 1 w 654"/>
                  <a:gd name="T33" fmla="*/ 1 h 376"/>
                  <a:gd name="T34" fmla="*/ 1 w 654"/>
                  <a:gd name="T35" fmla="*/ 1 h 376"/>
                  <a:gd name="T36" fmla="*/ 1 w 654"/>
                  <a:gd name="T37" fmla="*/ 1 h 376"/>
                  <a:gd name="T38" fmla="*/ 1 w 654"/>
                  <a:gd name="T39" fmla="*/ 1 h 376"/>
                  <a:gd name="T40" fmla="*/ 0 w 654"/>
                  <a:gd name="T41" fmla="*/ 1 h 376"/>
                  <a:gd name="T42" fmla="*/ 0 w 654"/>
                  <a:gd name="T43" fmla="*/ 1 h 376"/>
                  <a:gd name="T44" fmla="*/ 0 w 654"/>
                  <a:gd name="T45" fmla="*/ 1 h 376"/>
                  <a:gd name="T46" fmla="*/ 0 w 654"/>
                  <a:gd name="T47" fmla="*/ 1 h 376"/>
                  <a:gd name="T48" fmla="*/ 0 w 654"/>
                  <a:gd name="T49" fmla="*/ 1 h 376"/>
                  <a:gd name="T50" fmla="*/ 0 w 654"/>
                  <a:gd name="T51" fmla="*/ 1 h 376"/>
                  <a:gd name="T52" fmla="*/ 0 w 654"/>
                  <a:gd name="T53" fmla="*/ 0 h 376"/>
                  <a:gd name="T54" fmla="*/ 0 w 654"/>
                  <a:gd name="T55" fmla="*/ 0 h 376"/>
                  <a:gd name="T56" fmla="*/ 0 w 654"/>
                  <a:gd name="T57" fmla="*/ 0 h 376"/>
                  <a:gd name="T58" fmla="*/ 0 w 654"/>
                  <a:gd name="T59" fmla="*/ 1 h 376"/>
                  <a:gd name="T60" fmla="*/ 0 w 654"/>
                  <a:gd name="T61" fmla="*/ 1 h 376"/>
                  <a:gd name="T62" fmla="*/ 0 w 654"/>
                  <a:gd name="T63" fmla="*/ 1 h 376"/>
                  <a:gd name="T64" fmla="*/ 1 w 654"/>
                  <a:gd name="T65" fmla="*/ 1 h 376"/>
                  <a:gd name="T66" fmla="*/ 1 w 654"/>
                  <a:gd name="T67" fmla="*/ 1 h 376"/>
                  <a:gd name="T68" fmla="*/ 1 w 654"/>
                  <a:gd name="T69" fmla="*/ 0 h 376"/>
                  <a:gd name="T70" fmla="*/ 1 w 654"/>
                  <a:gd name="T71" fmla="*/ 0 h 376"/>
                  <a:gd name="T72" fmla="*/ 1 w 654"/>
                  <a:gd name="T73" fmla="*/ 0 h 376"/>
                  <a:gd name="T74" fmla="*/ 1 w 654"/>
                  <a:gd name="T75" fmla="*/ 0 h 376"/>
                  <a:gd name="T76" fmla="*/ 1 w 654"/>
                  <a:gd name="T77" fmla="*/ 0 h 376"/>
                  <a:gd name="T78" fmla="*/ 1 w 654"/>
                  <a:gd name="T79" fmla="*/ 0 h 376"/>
                  <a:gd name="T80" fmla="*/ 1 w 654"/>
                  <a:gd name="T81" fmla="*/ 0 h 376"/>
                  <a:gd name="T82" fmla="*/ 1 w 654"/>
                  <a:gd name="T83" fmla="*/ 0 h 376"/>
                  <a:gd name="T84" fmla="*/ 2 w 654"/>
                  <a:gd name="T85" fmla="*/ 0 h 376"/>
                  <a:gd name="T86" fmla="*/ 2 w 654"/>
                  <a:gd name="T87" fmla="*/ 0 h 376"/>
                  <a:gd name="T88" fmla="*/ 2 w 654"/>
                  <a:gd name="T89" fmla="*/ 0 h 376"/>
                  <a:gd name="T90" fmla="*/ 2 w 654"/>
                  <a:gd name="T91" fmla="*/ 0 h 376"/>
                  <a:gd name="T92" fmla="*/ 2 w 654"/>
                  <a:gd name="T93" fmla="*/ 1 h 376"/>
                  <a:gd name="T94" fmla="*/ 2 w 654"/>
                  <a:gd name="T95" fmla="*/ 1 h 376"/>
                  <a:gd name="T96" fmla="*/ 3 w 654"/>
                  <a:gd name="T97" fmla="*/ 1 h 376"/>
                  <a:gd name="T98" fmla="*/ 3 w 654"/>
                  <a:gd name="T99" fmla="*/ 1 h 376"/>
                  <a:gd name="T100" fmla="*/ 3 w 654"/>
                  <a:gd name="T101" fmla="*/ 1 h 376"/>
                  <a:gd name="T102" fmla="*/ 3 w 654"/>
                  <a:gd name="T103" fmla="*/ 1 h 376"/>
                  <a:gd name="T104" fmla="*/ 3 w 654"/>
                  <a:gd name="T105" fmla="*/ 2 h 376"/>
                  <a:gd name="T106" fmla="*/ 3 w 654"/>
                  <a:gd name="T107" fmla="*/ 2 h 376"/>
                  <a:gd name="T108" fmla="*/ 3 w 654"/>
                  <a:gd name="T109" fmla="*/ 2 h 376"/>
                  <a:gd name="T110" fmla="*/ 3 w 654"/>
                  <a:gd name="T111" fmla="*/ 2 h 376"/>
                  <a:gd name="T112" fmla="*/ 3 w 654"/>
                  <a:gd name="T113" fmla="*/ 2 h 376"/>
                  <a:gd name="T114" fmla="*/ 3 w 654"/>
                  <a:gd name="T115" fmla="*/ 2 h 37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654" h="376">
                    <a:moveTo>
                      <a:pt x="587" y="358"/>
                    </a:moveTo>
                    <a:lnTo>
                      <a:pt x="560" y="345"/>
                    </a:lnTo>
                    <a:lnTo>
                      <a:pt x="536" y="333"/>
                    </a:lnTo>
                    <a:lnTo>
                      <a:pt x="523" y="328"/>
                    </a:lnTo>
                    <a:lnTo>
                      <a:pt x="512" y="323"/>
                    </a:lnTo>
                    <a:lnTo>
                      <a:pt x="501" y="320"/>
                    </a:lnTo>
                    <a:lnTo>
                      <a:pt x="489" y="317"/>
                    </a:lnTo>
                    <a:lnTo>
                      <a:pt x="478" y="316"/>
                    </a:lnTo>
                    <a:lnTo>
                      <a:pt x="467" y="315"/>
                    </a:lnTo>
                    <a:lnTo>
                      <a:pt x="455" y="316"/>
                    </a:lnTo>
                    <a:lnTo>
                      <a:pt x="445" y="318"/>
                    </a:lnTo>
                    <a:lnTo>
                      <a:pt x="434" y="322"/>
                    </a:lnTo>
                    <a:lnTo>
                      <a:pt x="422" y="328"/>
                    </a:lnTo>
                    <a:lnTo>
                      <a:pt x="411" y="335"/>
                    </a:lnTo>
                    <a:lnTo>
                      <a:pt x="399" y="343"/>
                    </a:lnTo>
                    <a:lnTo>
                      <a:pt x="386" y="352"/>
                    </a:lnTo>
                    <a:lnTo>
                      <a:pt x="375" y="361"/>
                    </a:lnTo>
                    <a:lnTo>
                      <a:pt x="364" y="367"/>
                    </a:lnTo>
                    <a:lnTo>
                      <a:pt x="353" y="371"/>
                    </a:lnTo>
                    <a:lnTo>
                      <a:pt x="343" y="374"/>
                    </a:lnTo>
                    <a:lnTo>
                      <a:pt x="332" y="376"/>
                    </a:lnTo>
                    <a:lnTo>
                      <a:pt x="321" y="376"/>
                    </a:lnTo>
                    <a:lnTo>
                      <a:pt x="311" y="374"/>
                    </a:lnTo>
                    <a:lnTo>
                      <a:pt x="300" y="370"/>
                    </a:lnTo>
                    <a:lnTo>
                      <a:pt x="289" y="364"/>
                    </a:lnTo>
                    <a:lnTo>
                      <a:pt x="276" y="356"/>
                    </a:lnTo>
                    <a:lnTo>
                      <a:pt x="264" y="346"/>
                    </a:lnTo>
                    <a:lnTo>
                      <a:pt x="249" y="334"/>
                    </a:lnTo>
                    <a:lnTo>
                      <a:pt x="235" y="319"/>
                    </a:lnTo>
                    <a:lnTo>
                      <a:pt x="220" y="303"/>
                    </a:lnTo>
                    <a:lnTo>
                      <a:pt x="203" y="284"/>
                    </a:lnTo>
                    <a:lnTo>
                      <a:pt x="188" y="268"/>
                    </a:lnTo>
                    <a:lnTo>
                      <a:pt x="174" y="255"/>
                    </a:lnTo>
                    <a:lnTo>
                      <a:pt x="163" y="246"/>
                    </a:lnTo>
                    <a:lnTo>
                      <a:pt x="154" y="241"/>
                    </a:lnTo>
                    <a:lnTo>
                      <a:pt x="145" y="239"/>
                    </a:lnTo>
                    <a:lnTo>
                      <a:pt x="139" y="238"/>
                    </a:lnTo>
                    <a:lnTo>
                      <a:pt x="133" y="238"/>
                    </a:lnTo>
                    <a:lnTo>
                      <a:pt x="128" y="239"/>
                    </a:lnTo>
                    <a:lnTo>
                      <a:pt x="123" y="240"/>
                    </a:lnTo>
                    <a:lnTo>
                      <a:pt x="117" y="241"/>
                    </a:lnTo>
                    <a:lnTo>
                      <a:pt x="110" y="240"/>
                    </a:lnTo>
                    <a:lnTo>
                      <a:pt x="103" y="237"/>
                    </a:lnTo>
                    <a:lnTo>
                      <a:pt x="94" y="232"/>
                    </a:lnTo>
                    <a:lnTo>
                      <a:pt x="84" y="223"/>
                    </a:lnTo>
                    <a:lnTo>
                      <a:pt x="70" y="209"/>
                    </a:lnTo>
                    <a:lnTo>
                      <a:pt x="55" y="192"/>
                    </a:lnTo>
                    <a:lnTo>
                      <a:pt x="27" y="157"/>
                    </a:lnTo>
                    <a:lnTo>
                      <a:pt x="10" y="133"/>
                    </a:lnTo>
                    <a:lnTo>
                      <a:pt x="4" y="125"/>
                    </a:lnTo>
                    <a:lnTo>
                      <a:pt x="1" y="119"/>
                    </a:lnTo>
                    <a:lnTo>
                      <a:pt x="0" y="116"/>
                    </a:lnTo>
                    <a:lnTo>
                      <a:pt x="0" y="115"/>
                    </a:lnTo>
                    <a:lnTo>
                      <a:pt x="0" y="112"/>
                    </a:lnTo>
                    <a:lnTo>
                      <a:pt x="1" y="111"/>
                    </a:lnTo>
                    <a:lnTo>
                      <a:pt x="4" y="110"/>
                    </a:lnTo>
                    <a:lnTo>
                      <a:pt x="10" y="110"/>
                    </a:lnTo>
                    <a:lnTo>
                      <a:pt x="17" y="112"/>
                    </a:lnTo>
                    <a:lnTo>
                      <a:pt x="26" y="114"/>
                    </a:lnTo>
                    <a:lnTo>
                      <a:pt x="49" y="120"/>
                    </a:lnTo>
                    <a:lnTo>
                      <a:pt x="78" y="126"/>
                    </a:lnTo>
                    <a:lnTo>
                      <a:pt x="86" y="126"/>
                    </a:lnTo>
                    <a:lnTo>
                      <a:pt x="93" y="126"/>
                    </a:lnTo>
                    <a:lnTo>
                      <a:pt x="101" y="125"/>
                    </a:lnTo>
                    <a:lnTo>
                      <a:pt x="109" y="123"/>
                    </a:lnTo>
                    <a:lnTo>
                      <a:pt x="117" y="121"/>
                    </a:lnTo>
                    <a:lnTo>
                      <a:pt x="125" y="118"/>
                    </a:lnTo>
                    <a:lnTo>
                      <a:pt x="132" y="114"/>
                    </a:lnTo>
                    <a:lnTo>
                      <a:pt x="140" y="108"/>
                    </a:lnTo>
                    <a:lnTo>
                      <a:pt x="156" y="98"/>
                    </a:lnTo>
                    <a:lnTo>
                      <a:pt x="171" y="86"/>
                    </a:lnTo>
                    <a:lnTo>
                      <a:pt x="186" y="72"/>
                    </a:lnTo>
                    <a:lnTo>
                      <a:pt x="201" y="59"/>
                    </a:lnTo>
                    <a:lnTo>
                      <a:pt x="215" y="46"/>
                    </a:lnTo>
                    <a:lnTo>
                      <a:pt x="230" y="33"/>
                    </a:lnTo>
                    <a:lnTo>
                      <a:pt x="244" y="22"/>
                    </a:lnTo>
                    <a:lnTo>
                      <a:pt x="258" y="13"/>
                    </a:lnTo>
                    <a:lnTo>
                      <a:pt x="265" y="9"/>
                    </a:lnTo>
                    <a:lnTo>
                      <a:pt x="271" y="5"/>
                    </a:lnTo>
                    <a:lnTo>
                      <a:pt x="278" y="2"/>
                    </a:lnTo>
                    <a:lnTo>
                      <a:pt x="284" y="1"/>
                    </a:lnTo>
                    <a:lnTo>
                      <a:pt x="292" y="0"/>
                    </a:lnTo>
                    <a:lnTo>
                      <a:pt x="298" y="0"/>
                    </a:lnTo>
                    <a:lnTo>
                      <a:pt x="304" y="1"/>
                    </a:lnTo>
                    <a:lnTo>
                      <a:pt x="310" y="3"/>
                    </a:lnTo>
                    <a:lnTo>
                      <a:pt x="336" y="18"/>
                    </a:lnTo>
                    <a:lnTo>
                      <a:pt x="365" y="34"/>
                    </a:lnTo>
                    <a:lnTo>
                      <a:pt x="396" y="54"/>
                    </a:lnTo>
                    <a:lnTo>
                      <a:pt x="429" y="75"/>
                    </a:lnTo>
                    <a:lnTo>
                      <a:pt x="444" y="87"/>
                    </a:lnTo>
                    <a:lnTo>
                      <a:pt x="460" y="98"/>
                    </a:lnTo>
                    <a:lnTo>
                      <a:pt x="476" y="110"/>
                    </a:lnTo>
                    <a:lnTo>
                      <a:pt x="490" y="124"/>
                    </a:lnTo>
                    <a:lnTo>
                      <a:pt x="505" y="136"/>
                    </a:lnTo>
                    <a:lnTo>
                      <a:pt x="519" y="150"/>
                    </a:lnTo>
                    <a:lnTo>
                      <a:pt x="532" y="163"/>
                    </a:lnTo>
                    <a:lnTo>
                      <a:pt x="543" y="177"/>
                    </a:lnTo>
                    <a:lnTo>
                      <a:pt x="569" y="210"/>
                    </a:lnTo>
                    <a:lnTo>
                      <a:pt x="596" y="247"/>
                    </a:lnTo>
                    <a:lnTo>
                      <a:pt x="610" y="267"/>
                    </a:lnTo>
                    <a:lnTo>
                      <a:pt x="623" y="286"/>
                    </a:lnTo>
                    <a:lnTo>
                      <a:pt x="633" y="305"/>
                    </a:lnTo>
                    <a:lnTo>
                      <a:pt x="643" y="321"/>
                    </a:lnTo>
                    <a:lnTo>
                      <a:pt x="650" y="337"/>
                    </a:lnTo>
                    <a:lnTo>
                      <a:pt x="653" y="350"/>
                    </a:lnTo>
                    <a:lnTo>
                      <a:pt x="654" y="356"/>
                    </a:lnTo>
                    <a:lnTo>
                      <a:pt x="654" y="362"/>
                    </a:lnTo>
                    <a:lnTo>
                      <a:pt x="652" y="366"/>
                    </a:lnTo>
                    <a:lnTo>
                      <a:pt x="650" y="369"/>
                    </a:lnTo>
                    <a:lnTo>
                      <a:pt x="647" y="371"/>
                    </a:lnTo>
                    <a:lnTo>
                      <a:pt x="643" y="373"/>
                    </a:lnTo>
                    <a:lnTo>
                      <a:pt x="637" y="373"/>
                    </a:lnTo>
                    <a:lnTo>
                      <a:pt x="629" y="373"/>
                    </a:lnTo>
                    <a:lnTo>
                      <a:pt x="621" y="371"/>
                    </a:lnTo>
                    <a:lnTo>
                      <a:pt x="612" y="368"/>
                    </a:lnTo>
                    <a:lnTo>
                      <a:pt x="600" y="364"/>
                    </a:lnTo>
                    <a:lnTo>
                      <a:pt x="587" y="358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35" name="Freeform 2355">
                <a:extLst>
                  <a:ext uri="{FF2B5EF4-FFF2-40B4-BE49-F238E27FC236}">
                    <a16:creationId xmlns:a16="http://schemas.microsoft.com/office/drawing/2014/main" id="{1EDE90CD-4908-4790-AFCA-B337D84AD1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1" y="3355"/>
                <a:ext cx="60" cy="53"/>
              </a:xfrm>
              <a:custGeom>
                <a:avLst/>
                <a:gdLst>
                  <a:gd name="T0" fmla="*/ 2 w 906"/>
                  <a:gd name="T1" fmla="*/ 2 h 801"/>
                  <a:gd name="T2" fmla="*/ 3 w 906"/>
                  <a:gd name="T3" fmla="*/ 1 h 801"/>
                  <a:gd name="T4" fmla="*/ 2 w 906"/>
                  <a:gd name="T5" fmla="*/ 2 h 801"/>
                  <a:gd name="T6" fmla="*/ 2 w 906"/>
                  <a:gd name="T7" fmla="*/ 2 h 801"/>
                  <a:gd name="T8" fmla="*/ 2 w 906"/>
                  <a:gd name="T9" fmla="*/ 1 h 801"/>
                  <a:gd name="T10" fmla="*/ 2 w 906"/>
                  <a:gd name="T11" fmla="*/ 2 h 801"/>
                  <a:gd name="T12" fmla="*/ 2 w 906"/>
                  <a:gd name="T13" fmla="*/ 2 h 801"/>
                  <a:gd name="T14" fmla="*/ 2 w 906"/>
                  <a:gd name="T15" fmla="*/ 2 h 801"/>
                  <a:gd name="T16" fmla="*/ 2 w 906"/>
                  <a:gd name="T17" fmla="*/ 2 h 801"/>
                  <a:gd name="T18" fmla="*/ 1 w 906"/>
                  <a:gd name="T19" fmla="*/ 2 h 801"/>
                  <a:gd name="T20" fmla="*/ 1 w 906"/>
                  <a:gd name="T21" fmla="*/ 1 h 801"/>
                  <a:gd name="T22" fmla="*/ 1 w 906"/>
                  <a:gd name="T23" fmla="*/ 2 h 801"/>
                  <a:gd name="T24" fmla="*/ 1 w 906"/>
                  <a:gd name="T25" fmla="*/ 1 h 801"/>
                  <a:gd name="T26" fmla="*/ 1 w 906"/>
                  <a:gd name="T27" fmla="*/ 1 h 801"/>
                  <a:gd name="T28" fmla="*/ 1 w 906"/>
                  <a:gd name="T29" fmla="*/ 1 h 801"/>
                  <a:gd name="T30" fmla="*/ 1 w 906"/>
                  <a:gd name="T31" fmla="*/ 1 h 801"/>
                  <a:gd name="T32" fmla="*/ 1 w 906"/>
                  <a:gd name="T33" fmla="*/ 1 h 801"/>
                  <a:gd name="T34" fmla="*/ 1 w 906"/>
                  <a:gd name="T35" fmla="*/ 1 h 801"/>
                  <a:gd name="T36" fmla="*/ 0 w 906"/>
                  <a:gd name="T37" fmla="*/ 1 h 801"/>
                  <a:gd name="T38" fmla="*/ 1 w 906"/>
                  <a:gd name="T39" fmla="*/ 1 h 801"/>
                  <a:gd name="T40" fmla="*/ 1 w 906"/>
                  <a:gd name="T41" fmla="*/ 1 h 801"/>
                  <a:gd name="T42" fmla="*/ 0 w 906"/>
                  <a:gd name="T43" fmla="*/ 1 h 801"/>
                  <a:gd name="T44" fmla="*/ 0 w 906"/>
                  <a:gd name="T45" fmla="*/ 1 h 801"/>
                  <a:gd name="T46" fmla="*/ 0 w 906"/>
                  <a:gd name="T47" fmla="*/ 1 h 801"/>
                  <a:gd name="T48" fmla="*/ 0 w 906"/>
                  <a:gd name="T49" fmla="*/ 1 h 801"/>
                  <a:gd name="T50" fmla="*/ 0 w 906"/>
                  <a:gd name="T51" fmla="*/ 1 h 801"/>
                  <a:gd name="T52" fmla="*/ 0 w 906"/>
                  <a:gd name="T53" fmla="*/ 1 h 801"/>
                  <a:gd name="T54" fmla="*/ 0 w 906"/>
                  <a:gd name="T55" fmla="*/ 1 h 801"/>
                  <a:gd name="T56" fmla="*/ 0 w 906"/>
                  <a:gd name="T57" fmla="*/ 1 h 801"/>
                  <a:gd name="T58" fmla="*/ 0 w 906"/>
                  <a:gd name="T59" fmla="*/ 1 h 801"/>
                  <a:gd name="T60" fmla="*/ 1 w 906"/>
                  <a:gd name="T61" fmla="*/ 1 h 801"/>
                  <a:gd name="T62" fmla="*/ 1 w 906"/>
                  <a:gd name="T63" fmla="*/ 0 h 801"/>
                  <a:gd name="T64" fmla="*/ 1 w 906"/>
                  <a:gd name="T65" fmla="*/ 1 h 801"/>
                  <a:gd name="T66" fmla="*/ 1 w 906"/>
                  <a:gd name="T67" fmla="*/ 1 h 801"/>
                  <a:gd name="T68" fmla="*/ 1 w 906"/>
                  <a:gd name="T69" fmla="*/ 0 h 801"/>
                  <a:gd name="T70" fmla="*/ 1 w 906"/>
                  <a:gd name="T71" fmla="*/ 0 h 801"/>
                  <a:gd name="T72" fmla="*/ 1 w 906"/>
                  <a:gd name="T73" fmla="*/ 0 h 801"/>
                  <a:gd name="T74" fmla="*/ 1 w 906"/>
                  <a:gd name="T75" fmla="*/ 0 h 801"/>
                  <a:gd name="T76" fmla="*/ 2 w 906"/>
                  <a:gd name="T77" fmla="*/ 0 h 801"/>
                  <a:gd name="T78" fmla="*/ 2 w 906"/>
                  <a:gd name="T79" fmla="*/ 0 h 801"/>
                  <a:gd name="T80" fmla="*/ 2 w 906"/>
                  <a:gd name="T81" fmla="*/ 1 h 801"/>
                  <a:gd name="T82" fmla="*/ 2 w 906"/>
                  <a:gd name="T83" fmla="*/ 0 h 801"/>
                  <a:gd name="T84" fmla="*/ 3 w 906"/>
                  <a:gd name="T85" fmla="*/ 1 h 801"/>
                  <a:gd name="T86" fmla="*/ 2 w 906"/>
                  <a:gd name="T87" fmla="*/ 1 h 801"/>
                  <a:gd name="T88" fmla="*/ 3 w 906"/>
                  <a:gd name="T89" fmla="*/ 1 h 801"/>
                  <a:gd name="T90" fmla="*/ 3 w 906"/>
                  <a:gd name="T91" fmla="*/ 1 h 801"/>
                  <a:gd name="T92" fmla="*/ 3 w 906"/>
                  <a:gd name="T93" fmla="*/ 1 h 801"/>
                  <a:gd name="T94" fmla="*/ 4 w 906"/>
                  <a:gd name="T95" fmla="*/ 4 h 801"/>
                  <a:gd name="T96" fmla="*/ 3 w 906"/>
                  <a:gd name="T97" fmla="*/ 2 h 801"/>
                  <a:gd name="T98" fmla="*/ 3 w 906"/>
                  <a:gd name="T99" fmla="*/ 2 h 801"/>
                  <a:gd name="T100" fmla="*/ 3 w 906"/>
                  <a:gd name="T101" fmla="*/ 2 h 801"/>
                  <a:gd name="T102" fmla="*/ 3 w 906"/>
                  <a:gd name="T103" fmla="*/ 2 h 801"/>
                  <a:gd name="T104" fmla="*/ 3 w 906"/>
                  <a:gd name="T105" fmla="*/ 2 h 801"/>
                  <a:gd name="T106" fmla="*/ 3 w 906"/>
                  <a:gd name="T107" fmla="*/ 2 h 801"/>
                  <a:gd name="T108" fmla="*/ 3 w 906"/>
                  <a:gd name="T109" fmla="*/ 2 h 80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906" h="801">
                    <a:moveTo>
                      <a:pt x="613" y="394"/>
                    </a:moveTo>
                    <a:lnTo>
                      <a:pt x="587" y="382"/>
                    </a:lnTo>
                    <a:lnTo>
                      <a:pt x="563" y="369"/>
                    </a:lnTo>
                    <a:lnTo>
                      <a:pt x="551" y="365"/>
                    </a:lnTo>
                    <a:lnTo>
                      <a:pt x="541" y="361"/>
                    </a:lnTo>
                    <a:lnTo>
                      <a:pt x="529" y="357"/>
                    </a:lnTo>
                    <a:lnTo>
                      <a:pt x="520" y="355"/>
                    </a:lnTo>
                    <a:lnTo>
                      <a:pt x="526" y="318"/>
                    </a:lnTo>
                    <a:lnTo>
                      <a:pt x="539" y="321"/>
                    </a:lnTo>
                    <a:lnTo>
                      <a:pt x="551" y="325"/>
                    </a:lnTo>
                    <a:lnTo>
                      <a:pt x="563" y="329"/>
                    </a:lnTo>
                    <a:lnTo>
                      <a:pt x="576" y="334"/>
                    </a:lnTo>
                    <a:lnTo>
                      <a:pt x="603" y="347"/>
                    </a:lnTo>
                    <a:lnTo>
                      <a:pt x="630" y="360"/>
                    </a:lnTo>
                    <a:lnTo>
                      <a:pt x="613" y="394"/>
                    </a:lnTo>
                    <a:close/>
                    <a:moveTo>
                      <a:pt x="520" y="355"/>
                    </a:moveTo>
                    <a:lnTo>
                      <a:pt x="511" y="354"/>
                    </a:lnTo>
                    <a:lnTo>
                      <a:pt x="502" y="354"/>
                    </a:lnTo>
                    <a:lnTo>
                      <a:pt x="492" y="354"/>
                    </a:lnTo>
                    <a:lnTo>
                      <a:pt x="483" y="356"/>
                    </a:lnTo>
                    <a:lnTo>
                      <a:pt x="474" y="359"/>
                    </a:lnTo>
                    <a:lnTo>
                      <a:pt x="465" y="364"/>
                    </a:lnTo>
                    <a:lnTo>
                      <a:pt x="454" y="369"/>
                    </a:lnTo>
                    <a:lnTo>
                      <a:pt x="445" y="376"/>
                    </a:lnTo>
                    <a:lnTo>
                      <a:pt x="421" y="348"/>
                    </a:lnTo>
                    <a:lnTo>
                      <a:pt x="435" y="337"/>
                    </a:lnTo>
                    <a:lnTo>
                      <a:pt x="448" y="330"/>
                    </a:lnTo>
                    <a:lnTo>
                      <a:pt x="462" y="324"/>
                    </a:lnTo>
                    <a:lnTo>
                      <a:pt x="474" y="319"/>
                    </a:lnTo>
                    <a:lnTo>
                      <a:pt x="487" y="317"/>
                    </a:lnTo>
                    <a:lnTo>
                      <a:pt x="501" y="316"/>
                    </a:lnTo>
                    <a:lnTo>
                      <a:pt x="513" y="317"/>
                    </a:lnTo>
                    <a:lnTo>
                      <a:pt x="526" y="318"/>
                    </a:lnTo>
                    <a:lnTo>
                      <a:pt x="520" y="355"/>
                    </a:lnTo>
                    <a:close/>
                    <a:moveTo>
                      <a:pt x="445" y="376"/>
                    </a:moveTo>
                    <a:lnTo>
                      <a:pt x="443" y="379"/>
                    </a:lnTo>
                    <a:lnTo>
                      <a:pt x="444" y="377"/>
                    </a:lnTo>
                    <a:lnTo>
                      <a:pt x="433" y="362"/>
                    </a:lnTo>
                    <a:lnTo>
                      <a:pt x="445" y="376"/>
                    </a:lnTo>
                    <a:close/>
                    <a:moveTo>
                      <a:pt x="444" y="377"/>
                    </a:moveTo>
                    <a:lnTo>
                      <a:pt x="431" y="388"/>
                    </a:lnTo>
                    <a:lnTo>
                      <a:pt x="417" y="396"/>
                    </a:lnTo>
                    <a:lnTo>
                      <a:pt x="404" y="403"/>
                    </a:lnTo>
                    <a:lnTo>
                      <a:pt x="392" y="408"/>
                    </a:lnTo>
                    <a:lnTo>
                      <a:pt x="379" y="412"/>
                    </a:lnTo>
                    <a:lnTo>
                      <a:pt x="366" y="414"/>
                    </a:lnTo>
                    <a:lnTo>
                      <a:pt x="353" y="414"/>
                    </a:lnTo>
                    <a:lnTo>
                      <a:pt x="340" y="410"/>
                    </a:lnTo>
                    <a:lnTo>
                      <a:pt x="349" y="374"/>
                    </a:lnTo>
                    <a:lnTo>
                      <a:pt x="358" y="375"/>
                    </a:lnTo>
                    <a:lnTo>
                      <a:pt x="366" y="375"/>
                    </a:lnTo>
                    <a:lnTo>
                      <a:pt x="374" y="374"/>
                    </a:lnTo>
                    <a:lnTo>
                      <a:pt x="383" y="371"/>
                    </a:lnTo>
                    <a:lnTo>
                      <a:pt x="392" y="367"/>
                    </a:lnTo>
                    <a:lnTo>
                      <a:pt x="401" y="362"/>
                    </a:lnTo>
                    <a:lnTo>
                      <a:pt x="411" y="355"/>
                    </a:lnTo>
                    <a:lnTo>
                      <a:pt x="421" y="348"/>
                    </a:lnTo>
                    <a:lnTo>
                      <a:pt x="444" y="377"/>
                    </a:lnTo>
                    <a:close/>
                    <a:moveTo>
                      <a:pt x="340" y="410"/>
                    </a:moveTo>
                    <a:lnTo>
                      <a:pt x="328" y="406"/>
                    </a:lnTo>
                    <a:lnTo>
                      <a:pt x="314" y="400"/>
                    </a:lnTo>
                    <a:lnTo>
                      <a:pt x="301" y="392"/>
                    </a:lnTo>
                    <a:lnTo>
                      <a:pt x="288" y="381"/>
                    </a:lnTo>
                    <a:lnTo>
                      <a:pt x="273" y="368"/>
                    </a:lnTo>
                    <a:lnTo>
                      <a:pt x="257" y="353"/>
                    </a:lnTo>
                    <a:lnTo>
                      <a:pt x="240" y="335"/>
                    </a:lnTo>
                    <a:lnTo>
                      <a:pt x="223" y="316"/>
                    </a:lnTo>
                    <a:lnTo>
                      <a:pt x="252" y="291"/>
                    </a:lnTo>
                    <a:lnTo>
                      <a:pt x="267" y="309"/>
                    </a:lnTo>
                    <a:lnTo>
                      <a:pt x="281" y="324"/>
                    </a:lnTo>
                    <a:lnTo>
                      <a:pt x="295" y="337"/>
                    </a:lnTo>
                    <a:lnTo>
                      <a:pt x="307" y="349"/>
                    </a:lnTo>
                    <a:lnTo>
                      <a:pt x="319" y="358"/>
                    </a:lnTo>
                    <a:lnTo>
                      <a:pt x="330" y="365"/>
                    </a:lnTo>
                    <a:lnTo>
                      <a:pt x="340" y="371"/>
                    </a:lnTo>
                    <a:lnTo>
                      <a:pt x="349" y="374"/>
                    </a:lnTo>
                    <a:lnTo>
                      <a:pt x="340" y="410"/>
                    </a:lnTo>
                    <a:close/>
                    <a:moveTo>
                      <a:pt x="252" y="291"/>
                    </a:moveTo>
                    <a:lnTo>
                      <a:pt x="247" y="287"/>
                    </a:lnTo>
                    <a:lnTo>
                      <a:pt x="252" y="291"/>
                    </a:lnTo>
                    <a:lnTo>
                      <a:pt x="237" y="303"/>
                    </a:lnTo>
                    <a:lnTo>
                      <a:pt x="252" y="291"/>
                    </a:lnTo>
                    <a:close/>
                    <a:moveTo>
                      <a:pt x="223" y="316"/>
                    </a:moveTo>
                    <a:lnTo>
                      <a:pt x="210" y="301"/>
                    </a:lnTo>
                    <a:lnTo>
                      <a:pt x="199" y="291"/>
                    </a:lnTo>
                    <a:lnTo>
                      <a:pt x="191" y="284"/>
                    </a:lnTo>
                    <a:lnTo>
                      <a:pt x="184" y="280"/>
                    </a:lnTo>
                    <a:lnTo>
                      <a:pt x="177" y="277"/>
                    </a:lnTo>
                    <a:lnTo>
                      <a:pt x="173" y="276"/>
                    </a:lnTo>
                    <a:lnTo>
                      <a:pt x="169" y="277"/>
                    </a:lnTo>
                    <a:lnTo>
                      <a:pt x="166" y="277"/>
                    </a:lnTo>
                    <a:lnTo>
                      <a:pt x="158" y="241"/>
                    </a:lnTo>
                    <a:lnTo>
                      <a:pt x="165" y="239"/>
                    </a:lnTo>
                    <a:lnTo>
                      <a:pt x="173" y="237"/>
                    </a:lnTo>
                    <a:lnTo>
                      <a:pt x="182" y="239"/>
                    </a:lnTo>
                    <a:lnTo>
                      <a:pt x="192" y="242"/>
                    </a:lnTo>
                    <a:lnTo>
                      <a:pt x="197" y="244"/>
                    </a:lnTo>
                    <a:lnTo>
                      <a:pt x="203" y="248"/>
                    </a:lnTo>
                    <a:lnTo>
                      <a:pt x="210" y="252"/>
                    </a:lnTo>
                    <a:lnTo>
                      <a:pt x="217" y="257"/>
                    </a:lnTo>
                    <a:lnTo>
                      <a:pt x="233" y="271"/>
                    </a:lnTo>
                    <a:lnTo>
                      <a:pt x="252" y="291"/>
                    </a:lnTo>
                    <a:lnTo>
                      <a:pt x="223" y="316"/>
                    </a:lnTo>
                    <a:close/>
                    <a:moveTo>
                      <a:pt x="166" y="277"/>
                    </a:moveTo>
                    <a:lnTo>
                      <a:pt x="159" y="279"/>
                    </a:lnTo>
                    <a:lnTo>
                      <a:pt x="151" y="279"/>
                    </a:lnTo>
                    <a:lnTo>
                      <a:pt x="147" y="279"/>
                    </a:lnTo>
                    <a:lnTo>
                      <a:pt x="142" y="279"/>
                    </a:lnTo>
                    <a:lnTo>
                      <a:pt x="137" y="277"/>
                    </a:lnTo>
                    <a:lnTo>
                      <a:pt x="132" y="276"/>
                    </a:lnTo>
                    <a:lnTo>
                      <a:pt x="127" y="272"/>
                    </a:lnTo>
                    <a:lnTo>
                      <a:pt x="121" y="268"/>
                    </a:lnTo>
                    <a:lnTo>
                      <a:pt x="115" y="264"/>
                    </a:lnTo>
                    <a:lnTo>
                      <a:pt x="108" y="258"/>
                    </a:lnTo>
                    <a:lnTo>
                      <a:pt x="93" y="244"/>
                    </a:lnTo>
                    <a:lnTo>
                      <a:pt x="74" y="223"/>
                    </a:lnTo>
                    <a:lnTo>
                      <a:pt x="103" y="199"/>
                    </a:lnTo>
                    <a:lnTo>
                      <a:pt x="117" y="214"/>
                    </a:lnTo>
                    <a:lnTo>
                      <a:pt x="127" y="225"/>
                    </a:lnTo>
                    <a:lnTo>
                      <a:pt x="135" y="232"/>
                    </a:lnTo>
                    <a:lnTo>
                      <a:pt x="141" y="237"/>
                    </a:lnTo>
                    <a:lnTo>
                      <a:pt x="147" y="240"/>
                    </a:lnTo>
                    <a:lnTo>
                      <a:pt x="151" y="241"/>
                    </a:lnTo>
                    <a:lnTo>
                      <a:pt x="155" y="241"/>
                    </a:lnTo>
                    <a:lnTo>
                      <a:pt x="158" y="241"/>
                    </a:lnTo>
                    <a:lnTo>
                      <a:pt x="166" y="277"/>
                    </a:lnTo>
                    <a:close/>
                    <a:moveTo>
                      <a:pt x="74" y="223"/>
                    </a:moveTo>
                    <a:lnTo>
                      <a:pt x="73" y="221"/>
                    </a:lnTo>
                    <a:lnTo>
                      <a:pt x="74" y="223"/>
                    </a:lnTo>
                    <a:lnTo>
                      <a:pt x="89" y="211"/>
                    </a:lnTo>
                    <a:lnTo>
                      <a:pt x="74" y="223"/>
                    </a:lnTo>
                    <a:close/>
                    <a:moveTo>
                      <a:pt x="74" y="223"/>
                    </a:moveTo>
                    <a:lnTo>
                      <a:pt x="56" y="199"/>
                    </a:lnTo>
                    <a:lnTo>
                      <a:pt x="42" y="181"/>
                    </a:lnTo>
                    <a:lnTo>
                      <a:pt x="30" y="164"/>
                    </a:lnTo>
                    <a:lnTo>
                      <a:pt x="22" y="150"/>
                    </a:lnTo>
                    <a:lnTo>
                      <a:pt x="19" y="145"/>
                    </a:lnTo>
                    <a:lnTo>
                      <a:pt x="17" y="140"/>
                    </a:lnTo>
                    <a:lnTo>
                      <a:pt x="16" y="135"/>
                    </a:lnTo>
                    <a:lnTo>
                      <a:pt x="16" y="130"/>
                    </a:lnTo>
                    <a:lnTo>
                      <a:pt x="16" y="126"/>
                    </a:lnTo>
                    <a:lnTo>
                      <a:pt x="18" y="122"/>
                    </a:lnTo>
                    <a:lnTo>
                      <a:pt x="20" y="119"/>
                    </a:lnTo>
                    <a:lnTo>
                      <a:pt x="23" y="116"/>
                    </a:lnTo>
                    <a:lnTo>
                      <a:pt x="47" y="145"/>
                    </a:lnTo>
                    <a:lnTo>
                      <a:pt x="46" y="147"/>
                    </a:lnTo>
                    <a:lnTo>
                      <a:pt x="46" y="148"/>
                    </a:lnTo>
                    <a:lnTo>
                      <a:pt x="47" y="149"/>
                    </a:lnTo>
                    <a:lnTo>
                      <a:pt x="48" y="150"/>
                    </a:lnTo>
                    <a:lnTo>
                      <a:pt x="52" y="153"/>
                    </a:lnTo>
                    <a:lnTo>
                      <a:pt x="59" y="158"/>
                    </a:lnTo>
                    <a:lnTo>
                      <a:pt x="68" y="164"/>
                    </a:lnTo>
                    <a:lnTo>
                      <a:pt x="79" y="173"/>
                    </a:lnTo>
                    <a:lnTo>
                      <a:pt x="91" y="184"/>
                    </a:lnTo>
                    <a:lnTo>
                      <a:pt x="104" y="199"/>
                    </a:lnTo>
                    <a:lnTo>
                      <a:pt x="74" y="223"/>
                    </a:lnTo>
                    <a:close/>
                    <a:moveTo>
                      <a:pt x="47" y="145"/>
                    </a:moveTo>
                    <a:lnTo>
                      <a:pt x="0" y="183"/>
                    </a:lnTo>
                    <a:lnTo>
                      <a:pt x="47" y="145"/>
                    </a:lnTo>
                    <a:lnTo>
                      <a:pt x="35" y="130"/>
                    </a:lnTo>
                    <a:lnTo>
                      <a:pt x="47" y="145"/>
                    </a:lnTo>
                    <a:close/>
                    <a:moveTo>
                      <a:pt x="23" y="116"/>
                    </a:moveTo>
                    <a:lnTo>
                      <a:pt x="28" y="113"/>
                    </a:lnTo>
                    <a:lnTo>
                      <a:pt x="32" y="112"/>
                    </a:lnTo>
                    <a:lnTo>
                      <a:pt x="37" y="111"/>
                    </a:lnTo>
                    <a:lnTo>
                      <a:pt x="43" y="111"/>
                    </a:lnTo>
                    <a:lnTo>
                      <a:pt x="56" y="113"/>
                    </a:lnTo>
                    <a:lnTo>
                      <a:pt x="71" y="116"/>
                    </a:lnTo>
                    <a:lnTo>
                      <a:pt x="62" y="153"/>
                    </a:lnTo>
                    <a:lnTo>
                      <a:pt x="52" y="147"/>
                    </a:lnTo>
                    <a:lnTo>
                      <a:pt x="47" y="145"/>
                    </a:lnTo>
                    <a:lnTo>
                      <a:pt x="23" y="116"/>
                    </a:lnTo>
                    <a:close/>
                    <a:moveTo>
                      <a:pt x="71" y="116"/>
                    </a:moveTo>
                    <a:lnTo>
                      <a:pt x="81" y="119"/>
                    </a:lnTo>
                    <a:lnTo>
                      <a:pt x="91" y="121"/>
                    </a:lnTo>
                    <a:lnTo>
                      <a:pt x="102" y="123"/>
                    </a:lnTo>
                    <a:lnTo>
                      <a:pt x="115" y="126"/>
                    </a:lnTo>
                    <a:lnTo>
                      <a:pt x="108" y="163"/>
                    </a:lnTo>
                    <a:lnTo>
                      <a:pt x="95" y="160"/>
                    </a:lnTo>
                    <a:lnTo>
                      <a:pt x="84" y="158"/>
                    </a:lnTo>
                    <a:lnTo>
                      <a:pt x="72" y="155"/>
                    </a:lnTo>
                    <a:lnTo>
                      <a:pt x="62" y="153"/>
                    </a:lnTo>
                    <a:lnTo>
                      <a:pt x="71" y="116"/>
                    </a:lnTo>
                    <a:close/>
                    <a:moveTo>
                      <a:pt x="115" y="126"/>
                    </a:moveTo>
                    <a:lnTo>
                      <a:pt x="121" y="126"/>
                    </a:lnTo>
                    <a:lnTo>
                      <a:pt x="127" y="126"/>
                    </a:lnTo>
                    <a:lnTo>
                      <a:pt x="134" y="125"/>
                    </a:lnTo>
                    <a:lnTo>
                      <a:pt x="140" y="123"/>
                    </a:lnTo>
                    <a:lnTo>
                      <a:pt x="154" y="117"/>
                    </a:lnTo>
                    <a:lnTo>
                      <a:pt x="168" y="109"/>
                    </a:lnTo>
                    <a:lnTo>
                      <a:pt x="182" y="100"/>
                    </a:lnTo>
                    <a:lnTo>
                      <a:pt x="195" y="88"/>
                    </a:lnTo>
                    <a:lnTo>
                      <a:pt x="209" y="76"/>
                    </a:lnTo>
                    <a:lnTo>
                      <a:pt x="223" y="64"/>
                    </a:lnTo>
                    <a:lnTo>
                      <a:pt x="248" y="91"/>
                    </a:lnTo>
                    <a:lnTo>
                      <a:pt x="232" y="106"/>
                    </a:lnTo>
                    <a:lnTo>
                      <a:pt x="215" y="120"/>
                    </a:lnTo>
                    <a:lnTo>
                      <a:pt x="199" y="134"/>
                    </a:lnTo>
                    <a:lnTo>
                      <a:pt x="182" y="145"/>
                    </a:lnTo>
                    <a:lnTo>
                      <a:pt x="173" y="150"/>
                    </a:lnTo>
                    <a:lnTo>
                      <a:pt x="164" y="154"/>
                    </a:lnTo>
                    <a:lnTo>
                      <a:pt x="155" y="158"/>
                    </a:lnTo>
                    <a:lnTo>
                      <a:pt x="145" y="161"/>
                    </a:lnTo>
                    <a:lnTo>
                      <a:pt x="137" y="163"/>
                    </a:lnTo>
                    <a:lnTo>
                      <a:pt x="127" y="164"/>
                    </a:lnTo>
                    <a:lnTo>
                      <a:pt x="118" y="164"/>
                    </a:lnTo>
                    <a:lnTo>
                      <a:pt x="108" y="163"/>
                    </a:lnTo>
                    <a:lnTo>
                      <a:pt x="115" y="126"/>
                    </a:lnTo>
                    <a:close/>
                    <a:moveTo>
                      <a:pt x="223" y="64"/>
                    </a:moveTo>
                    <a:lnTo>
                      <a:pt x="239" y="49"/>
                    </a:lnTo>
                    <a:lnTo>
                      <a:pt x="256" y="35"/>
                    </a:lnTo>
                    <a:lnTo>
                      <a:pt x="271" y="22"/>
                    </a:lnTo>
                    <a:lnTo>
                      <a:pt x="288" y="12"/>
                    </a:lnTo>
                    <a:lnTo>
                      <a:pt x="295" y="8"/>
                    </a:lnTo>
                    <a:lnTo>
                      <a:pt x="303" y="5"/>
                    </a:lnTo>
                    <a:lnTo>
                      <a:pt x="311" y="2"/>
                    </a:lnTo>
                    <a:lnTo>
                      <a:pt x="319" y="1"/>
                    </a:lnTo>
                    <a:lnTo>
                      <a:pt x="328" y="0"/>
                    </a:lnTo>
                    <a:lnTo>
                      <a:pt x="335" y="1"/>
                    </a:lnTo>
                    <a:lnTo>
                      <a:pt x="343" y="2"/>
                    </a:lnTo>
                    <a:lnTo>
                      <a:pt x="351" y="5"/>
                    </a:lnTo>
                    <a:lnTo>
                      <a:pt x="337" y="40"/>
                    </a:lnTo>
                    <a:lnTo>
                      <a:pt x="333" y="39"/>
                    </a:lnTo>
                    <a:lnTo>
                      <a:pt x="328" y="38"/>
                    </a:lnTo>
                    <a:lnTo>
                      <a:pt x="324" y="38"/>
                    </a:lnTo>
                    <a:lnTo>
                      <a:pt x="318" y="39"/>
                    </a:lnTo>
                    <a:lnTo>
                      <a:pt x="308" y="43"/>
                    </a:lnTo>
                    <a:lnTo>
                      <a:pt x="297" y="50"/>
                    </a:lnTo>
                    <a:lnTo>
                      <a:pt x="285" y="58"/>
                    </a:lnTo>
                    <a:lnTo>
                      <a:pt x="273" y="69"/>
                    </a:lnTo>
                    <a:lnTo>
                      <a:pt x="261" y="79"/>
                    </a:lnTo>
                    <a:lnTo>
                      <a:pt x="248" y="91"/>
                    </a:lnTo>
                    <a:lnTo>
                      <a:pt x="223" y="64"/>
                    </a:lnTo>
                    <a:close/>
                    <a:moveTo>
                      <a:pt x="351" y="5"/>
                    </a:moveTo>
                    <a:lnTo>
                      <a:pt x="352" y="6"/>
                    </a:lnTo>
                    <a:lnTo>
                      <a:pt x="353" y="6"/>
                    </a:lnTo>
                    <a:lnTo>
                      <a:pt x="344" y="22"/>
                    </a:lnTo>
                    <a:lnTo>
                      <a:pt x="351" y="5"/>
                    </a:lnTo>
                    <a:close/>
                    <a:moveTo>
                      <a:pt x="353" y="6"/>
                    </a:moveTo>
                    <a:lnTo>
                      <a:pt x="384" y="22"/>
                    </a:lnTo>
                    <a:lnTo>
                      <a:pt x="419" y="44"/>
                    </a:lnTo>
                    <a:lnTo>
                      <a:pt x="438" y="55"/>
                    </a:lnTo>
                    <a:lnTo>
                      <a:pt x="457" y="68"/>
                    </a:lnTo>
                    <a:lnTo>
                      <a:pt x="476" y="81"/>
                    </a:lnTo>
                    <a:lnTo>
                      <a:pt x="496" y="94"/>
                    </a:lnTo>
                    <a:lnTo>
                      <a:pt x="473" y="125"/>
                    </a:lnTo>
                    <a:lnTo>
                      <a:pt x="436" y="99"/>
                    </a:lnTo>
                    <a:lnTo>
                      <a:pt x="400" y="76"/>
                    </a:lnTo>
                    <a:lnTo>
                      <a:pt x="366" y="55"/>
                    </a:lnTo>
                    <a:lnTo>
                      <a:pt x="336" y="39"/>
                    </a:lnTo>
                    <a:lnTo>
                      <a:pt x="353" y="6"/>
                    </a:lnTo>
                    <a:close/>
                    <a:moveTo>
                      <a:pt x="496" y="94"/>
                    </a:moveTo>
                    <a:lnTo>
                      <a:pt x="522" y="116"/>
                    </a:lnTo>
                    <a:lnTo>
                      <a:pt x="548" y="138"/>
                    </a:lnTo>
                    <a:lnTo>
                      <a:pt x="559" y="149"/>
                    </a:lnTo>
                    <a:lnTo>
                      <a:pt x="571" y="160"/>
                    </a:lnTo>
                    <a:lnTo>
                      <a:pt x="582" y="173"/>
                    </a:lnTo>
                    <a:lnTo>
                      <a:pt x="592" y="184"/>
                    </a:lnTo>
                    <a:lnTo>
                      <a:pt x="562" y="208"/>
                    </a:lnTo>
                    <a:lnTo>
                      <a:pt x="553" y="197"/>
                    </a:lnTo>
                    <a:lnTo>
                      <a:pt x="543" y="186"/>
                    </a:lnTo>
                    <a:lnTo>
                      <a:pt x="533" y="176"/>
                    </a:lnTo>
                    <a:lnTo>
                      <a:pt x="521" y="165"/>
                    </a:lnTo>
                    <a:lnTo>
                      <a:pt x="498" y="145"/>
                    </a:lnTo>
                    <a:lnTo>
                      <a:pt x="473" y="125"/>
                    </a:lnTo>
                    <a:lnTo>
                      <a:pt x="496" y="94"/>
                    </a:lnTo>
                    <a:close/>
                    <a:moveTo>
                      <a:pt x="562" y="208"/>
                    </a:moveTo>
                    <a:lnTo>
                      <a:pt x="555" y="198"/>
                    </a:lnTo>
                    <a:lnTo>
                      <a:pt x="562" y="208"/>
                    </a:lnTo>
                    <a:lnTo>
                      <a:pt x="577" y="196"/>
                    </a:lnTo>
                    <a:lnTo>
                      <a:pt x="562" y="208"/>
                    </a:lnTo>
                    <a:close/>
                    <a:moveTo>
                      <a:pt x="591" y="184"/>
                    </a:moveTo>
                    <a:lnTo>
                      <a:pt x="619" y="219"/>
                    </a:lnTo>
                    <a:lnTo>
                      <a:pt x="649" y="259"/>
                    </a:lnTo>
                    <a:lnTo>
                      <a:pt x="662" y="280"/>
                    </a:lnTo>
                    <a:lnTo>
                      <a:pt x="676" y="300"/>
                    </a:lnTo>
                    <a:lnTo>
                      <a:pt x="687" y="320"/>
                    </a:lnTo>
                    <a:lnTo>
                      <a:pt x="696" y="337"/>
                    </a:lnTo>
                    <a:lnTo>
                      <a:pt x="662" y="353"/>
                    </a:lnTo>
                    <a:lnTo>
                      <a:pt x="653" y="336"/>
                    </a:lnTo>
                    <a:lnTo>
                      <a:pt x="643" y="318"/>
                    </a:lnTo>
                    <a:lnTo>
                      <a:pt x="630" y="299"/>
                    </a:lnTo>
                    <a:lnTo>
                      <a:pt x="617" y="280"/>
                    </a:lnTo>
                    <a:lnTo>
                      <a:pt x="589" y="242"/>
                    </a:lnTo>
                    <a:lnTo>
                      <a:pt x="562" y="208"/>
                    </a:lnTo>
                    <a:lnTo>
                      <a:pt x="591" y="184"/>
                    </a:lnTo>
                    <a:close/>
                    <a:moveTo>
                      <a:pt x="696" y="337"/>
                    </a:moveTo>
                    <a:lnTo>
                      <a:pt x="906" y="801"/>
                    </a:lnTo>
                    <a:lnTo>
                      <a:pt x="696" y="337"/>
                    </a:lnTo>
                    <a:lnTo>
                      <a:pt x="679" y="346"/>
                    </a:lnTo>
                    <a:lnTo>
                      <a:pt x="696" y="337"/>
                    </a:lnTo>
                    <a:close/>
                    <a:moveTo>
                      <a:pt x="696" y="337"/>
                    </a:moveTo>
                    <a:lnTo>
                      <a:pt x="701" y="349"/>
                    </a:lnTo>
                    <a:lnTo>
                      <a:pt x="704" y="360"/>
                    </a:lnTo>
                    <a:lnTo>
                      <a:pt x="707" y="370"/>
                    </a:lnTo>
                    <a:lnTo>
                      <a:pt x="707" y="380"/>
                    </a:lnTo>
                    <a:lnTo>
                      <a:pt x="669" y="376"/>
                    </a:lnTo>
                    <a:lnTo>
                      <a:pt x="668" y="372"/>
                    </a:lnTo>
                    <a:lnTo>
                      <a:pt x="667" y="367"/>
                    </a:lnTo>
                    <a:lnTo>
                      <a:pt x="665" y="361"/>
                    </a:lnTo>
                    <a:lnTo>
                      <a:pt x="662" y="353"/>
                    </a:lnTo>
                    <a:lnTo>
                      <a:pt x="696" y="337"/>
                    </a:lnTo>
                    <a:close/>
                    <a:moveTo>
                      <a:pt x="707" y="380"/>
                    </a:moveTo>
                    <a:lnTo>
                      <a:pt x="706" y="386"/>
                    </a:lnTo>
                    <a:lnTo>
                      <a:pt x="704" y="392"/>
                    </a:lnTo>
                    <a:lnTo>
                      <a:pt x="701" y="397"/>
                    </a:lnTo>
                    <a:lnTo>
                      <a:pt x="698" y="401"/>
                    </a:lnTo>
                    <a:lnTo>
                      <a:pt x="694" y="405"/>
                    </a:lnTo>
                    <a:lnTo>
                      <a:pt x="689" y="408"/>
                    </a:lnTo>
                    <a:lnTo>
                      <a:pt x="683" y="410"/>
                    </a:lnTo>
                    <a:lnTo>
                      <a:pt x="675" y="411"/>
                    </a:lnTo>
                    <a:lnTo>
                      <a:pt x="672" y="373"/>
                    </a:lnTo>
                    <a:lnTo>
                      <a:pt x="672" y="375"/>
                    </a:lnTo>
                    <a:lnTo>
                      <a:pt x="669" y="376"/>
                    </a:lnTo>
                    <a:lnTo>
                      <a:pt x="707" y="380"/>
                    </a:lnTo>
                    <a:close/>
                    <a:moveTo>
                      <a:pt x="675" y="411"/>
                    </a:moveTo>
                    <a:lnTo>
                      <a:pt x="669" y="411"/>
                    </a:lnTo>
                    <a:lnTo>
                      <a:pt x="663" y="410"/>
                    </a:lnTo>
                    <a:lnTo>
                      <a:pt x="657" y="409"/>
                    </a:lnTo>
                    <a:lnTo>
                      <a:pt x="650" y="408"/>
                    </a:lnTo>
                    <a:lnTo>
                      <a:pt x="633" y="402"/>
                    </a:lnTo>
                    <a:lnTo>
                      <a:pt x="614" y="394"/>
                    </a:lnTo>
                    <a:lnTo>
                      <a:pt x="629" y="360"/>
                    </a:lnTo>
                    <a:lnTo>
                      <a:pt x="644" y="366"/>
                    </a:lnTo>
                    <a:lnTo>
                      <a:pt x="656" y="370"/>
                    </a:lnTo>
                    <a:lnTo>
                      <a:pt x="665" y="373"/>
                    </a:lnTo>
                    <a:lnTo>
                      <a:pt x="672" y="373"/>
                    </a:lnTo>
                    <a:lnTo>
                      <a:pt x="675" y="411"/>
                    </a:lnTo>
                    <a:close/>
                    <a:moveTo>
                      <a:pt x="614" y="394"/>
                    </a:moveTo>
                    <a:lnTo>
                      <a:pt x="613" y="394"/>
                    </a:lnTo>
                    <a:lnTo>
                      <a:pt x="621" y="377"/>
                    </a:lnTo>
                    <a:lnTo>
                      <a:pt x="614" y="39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36" name="Freeform 2356">
                <a:extLst>
                  <a:ext uri="{FF2B5EF4-FFF2-40B4-BE49-F238E27FC236}">
                    <a16:creationId xmlns:a16="http://schemas.microsoft.com/office/drawing/2014/main" id="{F86609A1-2401-4BCD-9588-429939BF4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9" y="3355"/>
                <a:ext cx="66" cy="28"/>
              </a:xfrm>
              <a:custGeom>
                <a:avLst/>
                <a:gdLst>
                  <a:gd name="T0" fmla="*/ 0 w 990"/>
                  <a:gd name="T1" fmla="*/ 1 h 428"/>
                  <a:gd name="T2" fmla="*/ 0 w 990"/>
                  <a:gd name="T3" fmla="*/ 1 h 428"/>
                  <a:gd name="T4" fmla="*/ 0 w 990"/>
                  <a:gd name="T5" fmla="*/ 1 h 428"/>
                  <a:gd name="T6" fmla="*/ 1 w 990"/>
                  <a:gd name="T7" fmla="*/ 1 h 428"/>
                  <a:gd name="T8" fmla="*/ 1 w 990"/>
                  <a:gd name="T9" fmla="*/ 1 h 428"/>
                  <a:gd name="T10" fmla="*/ 1 w 990"/>
                  <a:gd name="T11" fmla="*/ 1 h 428"/>
                  <a:gd name="T12" fmla="*/ 1 w 990"/>
                  <a:gd name="T13" fmla="*/ 1 h 428"/>
                  <a:gd name="T14" fmla="*/ 2 w 990"/>
                  <a:gd name="T15" fmla="*/ 1 h 428"/>
                  <a:gd name="T16" fmla="*/ 2 w 990"/>
                  <a:gd name="T17" fmla="*/ 2 h 428"/>
                  <a:gd name="T18" fmla="*/ 2 w 990"/>
                  <a:gd name="T19" fmla="*/ 2 h 428"/>
                  <a:gd name="T20" fmla="*/ 2 w 990"/>
                  <a:gd name="T21" fmla="*/ 2 h 428"/>
                  <a:gd name="T22" fmla="*/ 2 w 990"/>
                  <a:gd name="T23" fmla="*/ 2 h 428"/>
                  <a:gd name="T24" fmla="*/ 2 w 990"/>
                  <a:gd name="T25" fmla="*/ 2 h 428"/>
                  <a:gd name="T26" fmla="*/ 3 w 990"/>
                  <a:gd name="T27" fmla="*/ 2 h 428"/>
                  <a:gd name="T28" fmla="*/ 3 w 990"/>
                  <a:gd name="T29" fmla="*/ 2 h 428"/>
                  <a:gd name="T30" fmla="*/ 3 w 990"/>
                  <a:gd name="T31" fmla="*/ 1 h 428"/>
                  <a:gd name="T32" fmla="*/ 4 w 990"/>
                  <a:gd name="T33" fmla="*/ 1 h 428"/>
                  <a:gd name="T34" fmla="*/ 4 w 990"/>
                  <a:gd name="T35" fmla="*/ 1 h 428"/>
                  <a:gd name="T36" fmla="*/ 4 w 990"/>
                  <a:gd name="T37" fmla="*/ 1 h 428"/>
                  <a:gd name="T38" fmla="*/ 4 w 990"/>
                  <a:gd name="T39" fmla="*/ 1 h 428"/>
                  <a:gd name="T40" fmla="*/ 4 w 990"/>
                  <a:gd name="T41" fmla="*/ 1 h 428"/>
                  <a:gd name="T42" fmla="*/ 4 w 990"/>
                  <a:gd name="T43" fmla="*/ 1 h 428"/>
                  <a:gd name="T44" fmla="*/ 4 w 990"/>
                  <a:gd name="T45" fmla="*/ 1 h 428"/>
                  <a:gd name="T46" fmla="*/ 4 w 990"/>
                  <a:gd name="T47" fmla="*/ 1 h 428"/>
                  <a:gd name="T48" fmla="*/ 4 w 990"/>
                  <a:gd name="T49" fmla="*/ 1 h 428"/>
                  <a:gd name="T50" fmla="*/ 3 w 990"/>
                  <a:gd name="T51" fmla="*/ 1 h 428"/>
                  <a:gd name="T52" fmla="*/ 3 w 990"/>
                  <a:gd name="T53" fmla="*/ 1 h 428"/>
                  <a:gd name="T54" fmla="*/ 3 w 990"/>
                  <a:gd name="T55" fmla="*/ 1 h 428"/>
                  <a:gd name="T56" fmla="*/ 3 w 990"/>
                  <a:gd name="T57" fmla="*/ 1 h 428"/>
                  <a:gd name="T58" fmla="*/ 3 w 990"/>
                  <a:gd name="T59" fmla="*/ 1 h 428"/>
                  <a:gd name="T60" fmla="*/ 2 w 990"/>
                  <a:gd name="T61" fmla="*/ 1 h 428"/>
                  <a:gd name="T62" fmla="*/ 2 w 990"/>
                  <a:gd name="T63" fmla="*/ 0 h 428"/>
                  <a:gd name="T64" fmla="*/ 1 w 990"/>
                  <a:gd name="T65" fmla="*/ 0 h 428"/>
                  <a:gd name="T66" fmla="*/ 1 w 990"/>
                  <a:gd name="T67" fmla="*/ 0 h 428"/>
                  <a:gd name="T68" fmla="*/ 1 w 990"/>
                  <a:gd name="T69" fmla="*/ 0 h 428"/>
                  <a:gd name="T70" fmla="*/ 1 w 990"/>
                  <a:gd name="T71" fmla="*/ 0 h 428"/>
                  <a:gd name="T72" fmla="*/ 1 w 990"/>
                  <a:gd name="T73" fmla="*/ 0 h 428"/>
                  <a:gd name="T74" fmla="*/ 0 w 990"/>
                  <a:gd name="T75" fmla="*/ 0 h 428"/>
                  <a:gd name="T76" fmla="*/ 0 w 990"/>
                  <a:gd name="T77" fmla="*/ 0 h 428"/>
                  <a:gd name="T78" fmla="*/ 0 w 990"/>
                  <a:gd name="T79" fmla="*/ 0 h 428"/>
                  <a:gd name="T80" fmla="*/ 0 w 990"/>
                  <a:gd name="T81" fmla="*/ 0 h 428"/>
                  <a:gd name="T82" fmla="*/ 0 w 990"/>
                  <a:gd name="T83" fmla="*/ 0 h 428"/>
                  <a:gd name="T84" fmla="*/ 0 w 990"/>
                  <a:gd name="T85" fmla="*/ 0 h 42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90" h="428">
                    <a:moveTo>
                      <a:pt x="7" y="101"/>
                    </a:moveTo>
                    <a:lnTo>
                      <a:pt x="15" y="119"/>
                    </a:lnTo>
                    <a:lnTo>
                      <a:pt x="25" y="136"/>
                    </a:lnTo>
                    <a:lnTo>
                      <a:pt x="34" y="152"/>
                    </a:lnTo>
                    <a:lnTo>
                      <a:pt x="44" y="167"/>
                    </a:lnTo>
                    <a:lnTo>
                      <a:pt x="55" y="182"/>
                    </a:lnTo>
                    <a:lnTo>
                      <a:pt x="68" y="196"/>
                    </a:lnTo>
                    <a:lnTo>
                      <a:pt x="81" y="210"/>
                    </a:lnTo>
                    <a:lnTo>
                      <a:pt x="96" y="222"/>
                    </a:lnTo>
                    <a:lnTo>
                      <a:pt x="111" y="233"/>
                    </a:lnTo>
                    <a:lnTo>
                      <a:pt x="128" y="244"/>
                    </a:lnTo>
                    <a:lnTo>
                      <a:pt x="145" y="254"/>
                    </a:lnTo>
                    <a:lnTo>
                      <a:pt x="165" y="262"/>
                    </a:lnTo>
                    <a:lnTo>
                      <a:pt x="185" y="270"/>
                    </a:lnTo>
                    <a:lnTo>
                      <a:pt x="207" y="278"/>
                    </a:lnTo>
                    <a:lnTo>
                      <a:pt x="231" y="284"/>
                    </a:lnTo>
                    <a:lnTo>
                      <a:pt x="255" y="290"/>
                    </a:lnTo>
                    <a:lnTo>
                      <a:pt x="268" y="292"/>
                    </a:lnTo>
                    <a:lnTo>
                      <a:pt x="280" y="295"/>
                    </a:lnTo>
                    <a:lnTo>
                      <a:pt x="292" y="299"/>
                    </a:lnTo>
                    <a:lnTo>
                      <a:pt x="304" y="304"/>
                    </a:lnTo>
                    <a:lnTo>
                      <a:pt x="315" y="311"/>
                    </a:lnTo>
                    <a:lnTo>
                      <a:pt x="326" y="317"/>
                    </a:lnTo>
                    <a:lnTo>
                      <a:pt x="338" y="323"/>
                    </a:lnTo>
                    <a:lnTo>
                      <a:pt x="348" y="330"/>
                    </a:lnTo>
                    <a:lnTo>
                      <a:pt x="389" y="360"/>
                    </a:lnTo>
                    <a:lnTo>
                      <a:pt x="427" y="389"/>
                    </a:lnTo>
                    <a:lnTo>
                      <a:pt x="446" y="402"/>
                    </a:lnTo>
                    <a:lnTo>
                      <a:pt x="464" y="413"/>
                    </a:lnTo>
                    <a:lnTo>
                      <a:pt x="473" y="418"/>
                    </a:lnTo>
                    <a:lnTo>
                      <a:pt x="482" y="422"/>
                    </a:lnTo>
                    <a:lnTo>
                      <a:pt x="491" y="425"/>
                    </a:lnTo>
                    <a:lnTo>
                      <a:pt x="500" y="427"/>
                    </a:lnTo>
                    <a:lnTo>
                      <a:pt x="509" y="428"/>
                    </a:lnTo>
                    <a:lnTo>
                      <a:pt x="519" y="428"/>
                    </a:lnTo>
                    <a:lnTo>
                      <a:pt x="528" y="427"/>
                    </a:lnTo>
                    <a:lnTo>
                      <a:pt x="537" y="424"/>
                    </a:lnTo>
                    <a:lnTo>
                      <a:pt x="548" y="421"/>
                    </a:lnTo>
                    <a:lnTo>
                      <a:pt x="557" y="416"/>
                    </a:lnTo>
                    <a:lnTo>
                      <a:pt x="567" y="408"/>
                    </a:lnTo>
                    <a:lnTo>
                      <a:pt x="576" y="400"/>
                    </a:lnTo>
                    <a:lnTo>
                      <a:pt x="592" y="388"/>
                    </a:lnTo>
                    <a:lnTo>
                      <a:pt x="608" y="375"/>
                    </a:lnTo>
                    <a:lnTo>
                      <a:pt x="626" y="362"/>
                    </a:lnTo>
                    <a:lnTo>
                      <a:pt x="644" y="350"/>
                    </a:lnTo>
                    <a:lnTo>
                      <a:pt x="685" y="325"/>
                    </a:lnTo>
                    <a:lnTo>
                      <a:pt x="728" y="302"/>
                    </a:lnTo>
                    <a:lnTo>
                      <a:pt x="771" y="280"/>
                    </a:lnTo>
                    <a:lnTo>
                      <a:pt x="814" y="258"/>
                    </a:lnTo>
                    <a:lnTo>
                      <a:pt x="855" y="237"/>
                    </a:lnTo>
                    <a:lnTo>
                      <a:pt x="895" y="219"/>
                    </a:lnTo>
                    <a:lnTo>
                      <a:pt x="927" y="201"/>
                    </a:lnTo>
                    <a:lnTo>
                      <a:pt x="955" y="187"/>
                    </a:lnTo>
                    <a:lnTo>
                      <a:pt x="967" y="180"/>
                    </a:lnTo>
                    <a:lnTo>
                      <a:pt x="976" y="174"/>
                    </a:lnTo>
                    <a:lnTo>
                      <a:pt x="983" y="168"/>
                    </a:lnTo>
                    <a:lnTo>
                      <a:pt x="988" y="163"/>
                    </a:lnTo>
                    <a:lnTo>
                      <a:pt x="990" y="158"/>
                    </a:lnTo>
                    <a:lnTo>
                      <a:pt x="989" y="154"/>
                    </a:lnTo>
                    <a:lnTo>
                      <a:pt x="986" y="151"/>
                    </a:lnTo>
                    <a:lnTo>
                      <a:pt x="980" y="149"/>
                    </a:lnTo>
                    <a:lnTo>
                      <a:pt x="970" y="147"/>
                    </a:lnTo>
                    <a:lnTo>
                      <a:pt x="957" y="146"/>
                    </a:lnTo>
                    <a:lnTo>
                      <a:pt x="941" y="145"/>
                    </a:lnTo>
                    <a:lnTo>
                      <a:pt x="920" y="146"/>
                    </a:lnTo>
                    <a:lnTo>
                      <a:pt x="903" y="147"/>
                    </a:lnTo>
                    <a:lnTo>
                      <a:pt x="887" y="148"/>
                    </a:lnTo>
                    <a:lnTo>
                      <a:pt x="873" y="150"/>
                    </a:lnTo>
                    <a:lnTo>
                      <a:pt x="860" y="152"/>
                    </a:lnTo>
                    <a:lnTo>
                      <a:pt x="847" y="154"/>
                    </a:lnTo>
                    <a:lnTo>
                      <a:pt x="837" y="157"/>
                    </a:lnTo>
                    <a:lnTo>
                      <a:pt x="827" y="160"/>
                    </a:lnTo>
                    <a:lnTo>
                      <a:pt x="818" y="164"/>
                    </a:lnTo>
                    <a:lnTo>
                      <a:pt x="803" y="172"/>
                    </a:lnTo>
                    <a:lnTo>
                      <a:pt x="790" y="180"/>
                    </a:lnTo>
                    <a:lnTo>
                      <a:pt x="779" y="187"/>
                    </a:lnTo>
                    <a:lnTo>
                      <a:pt x="769" y="195"/>
                    </a:lnTo>
                    <a:lnTo>
                      <a:pt x="761" y="202"/>
                    </a:lnTo>
                    <a:lnTo>
                      <a:pt x="751" y="209"/>
                    </a:lnTo>
                    <a:lnTo>
                      <a:pt x="741" y="215"/>
                    </a:lnTo>
                    <a:lnTo>
                      <a:pt x="730" y="218"/>
                    </a:lnTo>
                    <a:lnTo>
                      <a:pt x="723" y="219"/>
                    </a:lnTo>
                    <a:lnTo>
                      <a:pt x="715" y="220"/>
                    </a:lnTo>
                    <a:lnTo>
                      <a:pt x="708" y="220"/>
                    </a:lnTo>
                    <a:lnTo>
                      <a:pt x="699" y="220"/>
                    </a:lnTo>
                    <a:lnTo>
                      <a:pt x="679" y="217"/>
                    </a:lnTo>
                    <a:lnTo>
                      <a:pt x="655" y="212"/>
                    </a:lnTo>
                    <a:lnTo>
                      <a:pt x="641" y="208"/>
                    </a:lnTo>
                    <a:lnTo>
                      <a:pt x="628" y="203"/>
                    </a:lnTo>
                    <a:lnTo>
                      <a:pt x="613" y="197"/>
                    </a:lnTo>
                    <a:lnTo>
                      <a:pt x="599" y="191"/>
                    </a:lnTo>
                    <a:lnTo>
                      <a:pt x="571" y="176"/>
                    </a:lnTo>
                    <a:lnTo>
                      <a:pt x="541" y="158"/>
                    </a:lnTo>
                    <a:lnTo>
                      <a:pt x="482" y="119"/>
                    </a:lnTo>
                    <a:lnTo>
                      <a:pt x="422" y="79"/>
                    </a:lnTo>
                    <a:lnTo>
                      <a:pt x="392" y="60"/>
                    </a:lnTo>
                    <a:lnTo>
                      <a:pt x="362" y="43"/>
                    </a:lnTo>
                    <a:lnTo>
                      <a:pt x="348" y="35"/>
                    </a:lnTo>
                    <a:lnTo>
                      <a:pt x="333" y="27"/>
                    </a:lnTo>
                    <a:lnTo>
                      <a:pt x="319" y="21"/>
                    </a:lnTo>
                    <a:lnTo>
                      <a:pt x="306" y="15"/>
                    </a:lnTo>
                    <a:lnTo>
                      <a:pt x="292" y="10"/>
                    </a:lnTo>
                    <a:lnTo>
                      <a:pt x="278" y="6"/>
                    </a:lnTo>
                    <a:lnTo>
                      <a:pt x="264" y="3"/>
                    </a:lnTo>
                    <a:lnTo>
                      <a:pt x="252" y="1"/>
                    </a:lnTo>
                    <a:lnTo>
                      <a:pt x="240" y="0"/>
                    </a:lnTo>
                    <a:lnTo>
                      <a:pt x="227" y="1"/>
                    </a:lnTo>
                    <a:lnTo>
                      <a:pt x="215" y="2"/>
                    </a:lnTo>
                    <a:lnTo>
                      <a:pt x="204" y="5"/>
                    </a:lnTo>
                    <a:lnTo>
                      <a:pt x="180" y="11"/>
                    </a:lnTo>
                    <a:lnTo>
                      <a:pt x="157" y="16"/>
                    </a:lnTo>
                    <a:lnTo>
                      <a:pt x="136" y="20"/>
                    </a:lnTo>
                    <a:lnTo>
                      <a:pt x="114" y="24"/>
                    </a:lnTo>
                    <a:lnTo>
                      <a:pt x="76" y="31"/>
                    </a:lnTo>
                    <a:lnTo>
                      <a:pt x="44" y="37"/>
                    </a:lnTo>
                    <a:lnTo>
                      <a:pt x="31" y="40"/>
                    </a:lnTo>
                    <a:lnTo>
                      <a:pt x="20" y="45"/>
                    </a:lnTo>
                    <a:lnTo>
                      <a:pt x="15" y="47"/>
                    </a:lnTo>
                    <a:lnTo>
                      <a:pt x="11" y="50"/>
                    </a:lnTo>
                    <a:lnTo>
                      <a:pt x="8" y="53"/>
                    </a:lnTo>
                    <a:lnTo>
                      <a:pt x="5" y="57"/>
                    </a:lnTo>
                    <a:lnTo>
                      <a:pt x="3" y="60"/>
                    </a:lnTo>
                    <a:lnTo>
                      <a:pt x="1" y="66"/>
                    </a:lnTo>
                    <a:lnTo>
                      <a:pt x="0" y="70"/>
                    </a:lnTo>
                    <a:lnTo>
                      <a:pt x="0" y="75"/>
                    </a:lnTo>
                    <a:lnTo>
                      <a:pt x="1" y="81"/>
                    </a:lnTo>
                    <a:lnTo>
                      <a:pt x="2" y="87"/>
                    </a:lnTo>
                    <a:lnTo>
                      <a:pt x="4" y="93"/>
                    </a:lnTo>
                    <a:lnTo>
                      <a:pt x="7" y="101"/>
                    </a:lnTo>
                    <a:close/>
                  </a:path>
                </a:pathLst>
              </a:custGeom>
              <a:solidFill>
                <a:srgbClr val="D69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37" name="Freeform 2357">
                <a:extLst>
                  <a:ext uri="{FF2B5EF4-FFF2-40B4-BE49-F238E27FC236}">
                    <a16:creationId xmlns:a16="http://schemas.microsoft.com/office/drawing/2014/main" id="{04AD28A4-89CB-468A-86E8-16B0D91C17E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7" y="3354"/>
                <a:ext cx="69" cy="31"/>
              </a:xfrm>
              <a:custGeom>
                <a:avLst/>
                <a:gdLst>
                  <a:gd name="T0" fmla="*/ 0 w 1029"/>
                  <a:gd name="T1" fmla="*/ 1 h 467"/>
                  <a:gd name="T2" fmla="*/ 0 w 1029"/>
                  <a:gd name="T3" fmla="*/ 1 h 467"/>
                  <a:gd name="T4" fmla="*/ 0 w 1029"/>
                  <a:gd name="T5" fmla="*/ 1 h 467"/>
                  <a:gd name="T6" fmla="*/ 1 w 1029"/>
                  <a:gd name="T7" fmla="*/ 1 h 467"/>
                  <a:gd name="T8" fmla="*/ 1 w 1029"/>
                  <a:gd name="T9" fmla="*/ 1 h 467"/>
                  <a:gd name="T10" fmla="*/ 1 w 1029"/>
                  <a:gd name="T11" fmla="*/ 1 h 467"/>
                  <a:gd name="T12" fmla="*/ 1 w 1029"/>
                  <a:gd name="T13" fmla="*/ 1 h 467"/>
                  <a:gd name="T14" fmla="*/ 1 w 1029"/>
                  <a:gd name="T15" fmla="*/ 1 h 467"/>
                  <a:gd name="T16" fmla="*/ 2 w 1029"/>
                  <a:gd name="T17" fmla="*/ 2 h 467"/>
                  <a:gd name="T18" fmla="*/ 1 w 1029"/>
                  <a:gd name="T19" fmla="*/ 2 h 467"/>
                  <a:gd name="T20" fmla="*/ 1 w 1029"/>
                  <a:gd name="T21" fmla="*/ 1 h 467"/>
                  <a:gd name="T22" fmla="*/ 2 w 1029"/>
                  <a:gd name="T23" fmla="*/ 2 h 467"/>
                  <a:gd name="T24" fmla="*/ 2 w 1029"/>
                  <a:gd name="T25" fmla="*/ 2 h 467"/>
                  <a:gd name="T26" fmla="*/ 3 w 1029"/>
                  <a:gd name="T27" fmla="*/ 2 h 467"/>
                  <a:gd name="T28" fmla="*/ 2 w 1029"/>
                  <a:gd name="T29" fmla="*/ 2 h 467"/>
                  <a:gd name="T30" fmla="*/ 2 w 1029"/>
                  <a:gd name="T31" fmla="*/ 2 h 467"/>
                  <a:gd name="T32" fmla="*/ 3 w 1029"/>
                  <a:gd name="T33" fmla="*/ 2 h 467"/>
                  <a:gd name="T34" fmla="*/ 3 w 1029"/>
                  <a:gd name="T35" fmla="*/ 2 h 467"/>
                  <a:gd name="T36" fmla="*/ 4 w 1029"/>
                  <a:gd name="T37" fmla="*/ 1 h 467"/>
                  <a:gd name="T38" fmla="*/ 3 w 1029"/>
                  <a:gd name="T39" fmla="*/ 2 h 467"/>
                  <a:gd name="T40" fmla="*/ 4 w 1029"/>
                  <a:gd name="T41" fmla="*/ 1 h 467"/>
                  <a:gd name="T42" fmla="*/ 5 w 1029"/>
                  <a:gd name="T43" fmla="*/ 1 h 467"/>
                  <a:gd name="T44" fmla="*/ 4 w 1029"/>
                  <a:gd name="T45" fmla="*/ 1 h 467"/>
                  <a:gd name="T46" fmla="*/ 4 w 1029"/>
                  <a:gd name="T47" fmla="*/ 1 h 467"/>
                  <a:gd name="T48" fmla="*/ 4 w 1029"/>
                  <a:gd name="T49" fmla="*/ 1 h 467"/>
                  <a:gd name="T50" fmla="*/ 5 w 1029"/>
                  <a:gd name="T51" fmla="*/ 1 h 467"/>
                  <a:gd name="T52" fmla="*/ 5 w 1029"/>
                  <a:gd name="T53" fmla="*/ 1 h 467"/>
                  <a:gd name="T54" fmla="*/ 4 w 1029"/>
                  <a:gd name="T55" fmla="*/ 1 h 467"/>
                  <a:gd name="T56" fmla="*/ 4 w 1029"/>
                  <a:gd name="T57" fmla="*/ 1 h 467"/>
                  <a:gd name="T58" fmla="*/ 4 w 1029"/>
                  <a:gd name="T59" fmla="*/ 1 h 467"/>
                  <a:gd name="T60" fmla="*/ 4 w 1029"/>
                  <a:gd name="T61" fmla="*/ 1 h 467"/>
                  <a:gd name="T62" fmla="*/ 4 w 1029"/>
                  <a:gd name="T63" fmla="*/ 1 h 467"/>
                  <a:gd name="T64" fmla="*/ 3 w 1029"/>
                  <a:gd name="T65" fmla="*/ 1 h 467"/>
                  <a:gd name="T66" fmla="*/ 3 w 1029"/>
                  <a:gd name="T67" fmla="*/ 1 h 467"/>
                  <a:gd name="T68" fmla="*/ 3 w 1029"/>
                  <a:gd name="T69" fmla="*/ 1 h 467"/>
                  <a:gd name="T70" fmla="*/ 3 w 1029"/>
                  <a:gd name="T71" fmla="*/ 1 h 467"/>
                  <a:gd name="T72" fmla="*/ 3 w 1029"/>
                  <a:gd name="T73" fmla="*/ 1 h 467"/>
                  <a:gd name="T74" fmla="*/ 3 w 1029"/>
                  <a:gd name="T75" fmla="*/ 1 h 467"/>
                  <a:gd name="T76" fmla="*/ 2 w 1029"/>
                  <a:gd name="T77" fmla="*/ 0 h 467"/>
                  <a:gd name="T78" fmla="*/ 3 w 1029"/>
                  <a:gd name="T79" fmla="*/ 1 h 467"/>
                  <a:gd name="T80" fmla="*/ 2 w 1029"/>
                  <a:gd name="T81" fmla="*/ 0 h 467"/>
                  <a:gd name="T82" fmla="*/ 1 w 1029"/>
                  <a:gd name="T83" fmla="*/ 0 h 467"/>
                  <a:gd name="T84" fmla="*/ 1 w 1029"/>
                  <a:gd name="T85" fmla="*/ 0 h 467"/>
                  <a:gd name="T86" fmla="*/ 1 w 1029"/>
                  <a:gd name="T87" fmla="*/ 0 h 467"/>
                  <a:gd name="T88" fmla="*/ 2 w 1029"/>
                  <a:gd name="T89" fmla="*/ 0 h 467"/>
                  <a:gd name="T90" fmla="*/ 1 w 1029"/>
                  <a:gd name="T91" fmla="*/ 0 h 467"/>
                  <a:gd name="T92" fmla="*/ 1 w 1029"/>
                  <a:gd name="T93" fmla="*/ 0 h 467"/>
                  <a:gd name="T94" fmla="*/ 1 w 1029"/>
                  <a:gd name="T95" fmla="*/ 0 h 467"/>
                  <a:gd name="T96" fmla="*/ 0 w 1029"/>
                  <a:gd name="T97" fmla="*/ 0 h 467"/>
                  <a:gd name="T98" fmla="*/ 1 w 1029"/>
                  <a:gd name="T99" fmla="*/ 0 h 467"/>
                  <a:gd name="T100" fmla="*/ 0 w 1029"/>
                  <a:gd name="T101" fmla="*/ 0 h 467"/>
                  <a:gd name="T102" fmla="*/ 0 w 1029"/>
                  <a:gd name="T103" fmla="*/ 1 h 467"/>
                  <a:gd name="T104" fmla="*/ 0 w 1029"/>
                  <a:gd name="T105" fmla="*/ 0 h 467"/>
                  <a:gd name="T106" fmla="*/ 0 w 1029"/>
                  <a:gd name="T107" fmla="*/ 0 h 467"/>
                  <a:gd name="T108" fmla="*/ 0 w 1029"/>
                  <a:gd name="T109" fmla="*/ 1 h 46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29" h="467">
                    <a:moveTo>
                      <a:pt x="45" y="112"/>
                    </a:moveTo>
                    <a:lnTo>
                      <a:pt x="52" y="130"/>
                    </a:lnTo>
                    <a:lnTo>
                      <a:pt x="60" y="145"/>
                    </a:lnTo>
                    <a:lnTo>
                      <a:pt x="69" y="161"/>
                    </a:lnTo>
                    <a:lnTo>
                      <a:pt x="80" y="175"/>
                    </a:lnTo>
                    <a:lnTo>
                      <a:pt x="90" y="189"/>
                    </a:lnTo>
                    <a:lnTo>
                      <a:pt x="101" y="202"/>
                    </a:lnTo>
                    <a:lnTo>
                      <a:pt x="114" y="214"/>
                    </a:lnTo>
                    <a:lnTo>
                      <a:pt x="127" y="226"/>
                    </a:lnTo>
                    <a:lnTo>
                      <a:pt x="103" y="255"/>
                    </a:lnTo>
                    <a:lnTo>
                      <a:pt x="88" y="242"/>
                    </a:lnTo>
                    <a:lnTo>
                      <a:pt x="74" y="228"/>
                    </a:lnTo>
                    <a:lnTo>
                      <a:pt x="61" y="213"/>
                    </a:lnTo>
                    <a:lnTo>
                      <a:pt x="49" y="198"/>
                    </a:lnTo>
                    <a:lnTo>
                      <a:pt x="38" y="181"/>
                    </a:lnTo>
                    <a:lnTo>
                      <a:pt x="28" y="164"/>
                    </a:lnTo>
                    <a:lnTo>
                      <a:pt x="19" y="146"/>
                    </a:lnTo>
                    <a:lnTo>
                      <a:pt x="11" y="128"/>
                    </a:lnTo>
                    <a:lnTo>
                      <a:pt x="45" y="112"/>
                    </a:lnTo>
                    <a:close/>
                    <a:moveTo>
                      <a:pt x="127" y="226"/>
                    </a:moveTo>
                    <a:lnTo>
                      <a:pt x="141" y="237"/>
                    </a:lnTo>
                    <a:lnTo>
                      <a:pt x="157" y="247"/>
                    </a:lnTo>
                    <a:lnTo>
                      <a:pt x="174" y="256"/>
                    </a:lnTo>
                    <a:lnTo>
                      <a:pt x="193" y="265"/>
                    </a:lnTo>
                    <a:lnTo>
                      <a:pt x="211" y="272"/>
                    </a:lnTo>
                    <a:lnTo>
                      <a:pt x="233" y="279"/>
                    </a:lnTo>
                    <a:lnTo>
                      <a:pt x="255" y="285"/>
                    </a:lnTo>
                    <a:lnTo>
                      <a:pt x="278" y="290"/>
                    </a:lnTo>
                    <a:lnTo>
                      <a:pt x="272" y="326"/>
                    </a:lnTo>
                    <a:lnTo>
                      <a:pt x="245" y="321"/>
                    </a:lnTo>
                    <a:lnTo>
                      <a:pt x="221" y="315"/>
                    </a:lnTo>
                    <a:lnTo>
                      <a:pt x="198" y="307"/>
                    </a:lnTo>
                    <a:lnTo>
                      <a:pt x="176" y="299"/>
                    </a:lnTo>
                    <a:lnTo>
                      <a:pt x="157" y="289"/>
                    </a:lnTo>
                    <a:lnTo>
                      <a:pt x="137" y="279"/>
                    </a:lnTo>
                    <a:lnTo>
                      <a:pt x="120" y="268"/>
                    </a:lnTo>
                    <a:lnTo>
                      <a:pt x="103" y="255"/>
                    </a:lnTo>
                    <a:lnTo>
                      <a:pt x="127" y="226"/>
                    </a:lnTo>
                    <a:close/>
                    <a:moveTo>
                      <a:pt x="272" y="327"/>
                    </a:moveTo>
                    <a:lnTo>
                      <a:pt x="271" y="326"/>
                    </a:lnTo>
                    <a:lnTo>
                      <a:pt x="272" y="326"/>
                    </a:lnTo>
                    <a:lnTo>
                      <a:pt x="275" y="309"/>
                    </a:lnTo>
                    <a:lnTo>
                      <a:pt x="272" y="327"/>
                    </a:lnTo>
                    <a:close/>
                    <a:moveTo>
                      <a:pt x="278" y="290"/>
                    </a:moveTo>
                    <a:lnTo>
                      <a:pt x="290" y="292"/>
                    </a:lnTo>
                    <a:lnTo>
                      <a:pt x="300" y="295"/>
                    </a:lnTo>
                    <a:lnTo>
                      <a:pt x="311" y="299"/>
                    </a:lnTo>
                    <a:lnTo>
                      <a:pt x="322" y="302"/>
                    </a:lnTo>
                    <a:lnTo>
                      <a:pt x="341" y="311"/>
                    </a:lnTo>
                    <a:lnTo>
                      <a:pt x="361" y="321"/>
                    </a:lnTo>
                    <a:lnTo>
                      <a:pt x="379" y="334"/>
                    </a:lnTo>
                    <a:lnTo>
                      <a:pt x="397" y="346"/>
                    </a:lnTo>
                    <a:lnTo>
                      <a:pt x="414" y="358"/>
                    </a:lnTo>
                    <a:lnTo>
                      <a:pt x="431" y="372"/>
                    </a:lnTo>
                    <a:lnTo>
                      <a:pt x="407" y="402"/>
                    </a:lnTo>
                    <a:lnTo>
                      <a:pt x="392" y="389"/>
                    </a:lnTo>
                    <a:lnTo>
                      <a:pt x="376" y="378"/>
                    </a:lnTo>
                    <a:lnTo>
                      <a:pt x="361" y="367"/>
                    </a:lnTo>
                    <a:lnTo>
                      <a:pt x="343" y="355"/>
                    </a:lnTo>
                    <a:lnTo>
                      <a:pt x="327" y="346"/>
                    </a:lnTo>
                    <a:lnTo>
                      <a:pt x="309" y="338"/>
                    </a:lnTo>
                    <a:lnTo>
                      <a:pt x="300" y="335"/>
                    </a:lnTo>
                    <a:lnTo>
                      <a:pt x="291" y="332"/>
                    </a:lnTo>
                    <a:lnTo>
                      <a:pt x="281" y="329"/>
                    </a:lnTo>
                    <a:lnTo>
                      <a:pt x="272" y="327"/>
                    </a:lnTo>
                    <a:lnTo>
                      <a:pt x="278" y="290"/>
                    </a:lnTo>
                    <a:close/>
                    <a:moveTo>
                      <a:pt x="431" y="372"/>
                    </a:moveTo>
                    <a:lnTo>
                      <a:pt x="450" y="387"/>
                    </a:lnTo>
                    <a:lnTo>
                      <a:pt x="470" y="402"/>
                    </a:lnTo>
                    <a:lnTo>
                      <a:pt x="480" y="408"/>
                    </a:lnTo>
                    <a:lnTo>
                      <a:pt x="489" y="414"/>
                    </a:lnTo>
                    <a:lnTo>
                      <a:pt x="499" y="418"/>
                    </a:lnTo>
                    <a:lnTo>
                      <a:pt x="508" y="422"/>
                    </a:lnTo>
                    <a:lnTo>
                      <a:pt x="518" y="425"/>
                    </a:lnTo>
                    <a:lnTo>
                      <a:pt x="527" y="426"/>
                    </a:lnTo>
                    <a:lnTo>
                      <a:pt x="537" y="426"/>
                    </a:lnTo>
                    <a:lnTo>
                      <a:pt x="546" y="425"/>
                    </a:lnTo>
                    <a:lnTo>
                      <a:pt x="555" y="423"/>
                    </a:lnTo>
                    <a:lnTo>
                      <a:pt x="564" y="419"/>
                    </a:lnTo>
                    <a:lnTo>
                      <a:pt x="575" y="413"/>
                    </a:lnTo>
                    <a:lnTo>
                      <a:pt x="584" y="406"/>
                    </a:lnTo>
                    <a:lnTo>
                      <a:pt x="609" y="434"/>
                    </a:lnTo>
                    <a:lnTo>
                      <a:pt x="595" y="445"/>
                    </a:lnTo>
                    <a:lnTo>
                      <a:pt x="582" y="454"/>
                    </a:lnTo>
                    <a:lnTo>
                      <a:pt x="569" y="460"/>
                    </a:lnTo>
                    <a:lnTo>
                      <a:pt x="555" y="464"/>
                    </a:lnTo>
                    <a:lnTo>
                      <a:pt x="543" y="466"/>
                    </a:lnTo>
                    <a:lnTo>
                      <a:pt x="531" y="467"/>
                    </a:lnTo>
                    <a:lnTo>
                      <a:pt x="518" y="465"/>
                    </a:lnTo>
                    <a:lnTo>
                      <a:pt x="506" y="462"/>
                    </a:lnTo>
                    <a:lnTo>
                      <a:pt x="493" y="458"/>
                    </a:lnTo>
                    <a:lnTo>
                      <a:pt x="481" y="453"/>
                    </a:lnTo>
                    <a:lnTo>
                      <a:pt x="469" y="446"/>
                    </a:lnTo>
                    <a:lnTo>
                      <a:pt x="456" y="439"/>
                    </a:lnTo>
                    <a:lnTo>
                      <a:pt x="433" y="421"/>
                    </a:lnTo>
                    <a:lnTo>
                      <a:pt x="407" y="402"/>
                    </a:lnTo>
                    <a:lnTo>
                      <a:pt x="431" y="372"/>
                    </a:lnTo>
                    <a:close/>
                    <a:moveTo>
                      <a:pt x="609" y="434"/>
                    </a:moveTo>
                    <a:lnTo>
                      <a:pt x="596" y="445"/>
                    </a:lnTo>
                    <a:lnTo>
                      <a:pt x="609" y="434"/>
                    </a:lnTo>
                    <a:lnTo>
                      <a:pt x="596" y="419"/>
                    </a:lnTo>
                    <a:lnTo>
                      <a:pt x="609" y="434"/>
                    </a:lnTo>
                    <a:close/>
                    <a:moveTo>
                      <a:pt x="584" y="406"/>
                    </a:moveTo>
                    <a:lnTo>
                      <a:pt x="597" y="394"/>
                    </a:lnTo>
                    <a:lnTo>
                      <a:pt x="612" y="383"/>
                    </a:lnTo>
                    <a:lnTo>
                      <a:pt x="627" y="372"/>
                    </a:lnTo>
                    <a:lnTo>
                      <a:pt x="644" y="360"/>
                    </a:lnTo>
                    <a:lnTo>
                      <a:pt x="678" y="339"/>
                    </a:lnTo>
                    <a:lnTo>
                      <a:pt x="715" y="317"/>
                    </a:lnTo>
                    <a:lnTo>
                      <a:pt x="753" y="297"/>
                    </a:lnTo>
                    <a:lnTo>
                      <a:pt x="791" y="277"/>
                    </a:lnTo>
                    <a:lnTo>
                      <a:pt x="829" y="259"/>
                    </a:lnTo>
                    <a:lnTo>
                      <a:pt x="865" y="241"/>
                    </a:lnTo>
                    <a:lnTo>
                      <a:pt x="882" y="274"/>
                    </a:lnTo>
                    <a:lnTo>
                      <a:pt x="847" y="291"/>
                    </a:lnTo>
                    <a:lnTo>
                      <a:pt x="810" y="310"/>
                    </a:lnTo>
                    <a:lnTo>
                      <a:pt x="771" y="330"/>
                    </a:lnTo>
                    <a:lnTo>
                      <a:pt x="735" y="349"/>
                    </a:lnTo>
                    <a:lnTo>
                      <a:pt x="699" y="370"/>
                    </a:lnTo>
                    <a:lnTo>
                      <a:pt x="665" y="390"/>
                    </a:lnTo>
                    <a:lnTo>
                      <a:pt x="650" y="402"/>
                    </a:lnTo>
                    <a:lnTo>
                      <a:pt x="636" y="412"/>
                    </a:lnTo>
                    <a:lnTo>
                      <a:pt x="622" y="422"/>
                    </a:lnTo>
                    <a:lnTo>
                      <a:pt x="609" y="434"/>
                    </a:lnTo>
                    <a:lnTo>
                      <a:pt x="584" y="406"/>
                    </a:lnTo>
                    <a:close/>
                    <a:moveTo>
                      <a:pt x="865" y="241"/>
                    </a:moveTo>
                    <a:lnTo>
                      <a:pt x="915" y="216"/>
                    </a:lnTo>
                    <a:lnTo>
                      <a:pt x="955" y="197"/>
                    </a:lnTo>
                    <a:lnTo>
                      <a:pt x="981" y="183"/>
                    </a:lnTo>
                    <a:lnTo>
                      <a:pt x="992" y="176"/>
                    </a:lnTo>
                    <a:lnTo>
                      <a:pt x="1029" y="175"/>
                    </a:lnTo>
                    <a:lnTo>
                      <a:pt x="1029" y="180"/>
                    </a:lnTo>
                    <a:lnTo>
                      <a:pt x="1027" y="185"/>
                    </a:lnTo>
                    <a:lnTo>
                      <a:pt x="1023" y="192"/>
                    </a:lnTo>
                    <a:lnTo>
                      <a:pt x="1017" y="197"/>
                    </a:lnTo>
                    <a:lnTo>
                      <a:pt x="1012" y="202"/>
                    </a:lnTo>
                    <a:lnTo>
                      <a:pt x="1005" y="208"/>
                    </a:lnTo>
                    <a:lnTo>
                      <a:pt x="996" y="214"/>
                    </a:lnTo>
                    <a:lnTo>
                      <a:pt x="987" y="220"/>
                    </a:lnTo>
                    <a:lnTo>
                      <a:pt x="965" y="233"/>
                    </a:lnTo>
                    <a:lnTo>
                      <a:pt x="940" y="246"/>
                    </a:lnTo>
                    <a:lnTo>
                      <a:pt x="912" y="260"/>
                    </a:lnTo>
                    <a:lnTo>
                      <a:pt x="882" y="274"/>
                    </a:lnTo>
                    <a:lnTo>
                      <a:pt x="865" y="241"/>
                    </a:lnTo>
                    <a:close/>
                    <a:moveTo>
                      <a:pt x="992" y="176"/>
                    </a:moveTo>
                    <a:lnTo>
                      <a:pt x="989" y="176"/>
                    </a:lnTo>
                    <a:lnTo>
                      <a:pt x="979" y="178"/>
                    </a:lnTo>
                    <a:lnTo>
                      <a:pt x="964" y="181"/>
                    </a:lnTo>
                    <a:lnTo>
                      <a:pt x="941" y="183"/>
                    </a:lnTo>
                    <a:lnTo>
                      <a:pt x="940" y="145"/>
                    </a:lnTo>
                    <a:lnTo>
                      <a:pt x="962" y="145"/>
                    </a:lnTo>
                    <a:lnTo>
                      <a:pt x="979" y="146"/>
                    </a:lnTo>
                    <a:lnTo>
                      <a:pt x="995" y="148"/>
                    </a:lnTo>
                    <a:lnTo>
                      <a:pt x="1007" y="151"/>
                    </a:lnTo>
                    <a:lnTo>
                      <a:pt x="1012" y="154"/>
                    </a:lnTo>
                    <a:lnTo>
                      <a:pt x="1016" y="157"/>
                    </a:lnTo>
                    <a:lnTo>
                      <a:pt x="1021" y="159"/>
                    </a:lnTo>
                    <a:lnTo>
                      <a:pt x="1024" y="162"/>
                    </a:lnTo>
                    <a:lnTo>
                      <a:pt x="1026" y="165"/>
                    </a:lnTo>
                    <a:lnTo>
                      <a:pt x="1028" y="168"/>
                    </a:lnTo>
                    <a:lnTo>
                      <a:pt x="1029" y="171"/>
                    </a:lnTo>
                    <a:lnTo>
                      <a:pt x="1029" y="175"/>
                    </a:lnTo>
                    <a:lnTo>
                      <a:pt x="992" y="176"/>
                    </a:lnTo>
                    <a:close/>
                    <a:moveTo>
                      <a:pt x="939" y="145"/>
                    </a:moveTo>
                    <a:lnTo>
                      <a:pt x="940" y="145"/>
                    </a:lnTo>
                    <a:lnTo>
                      <a:pt x="940" y="165"/>
                    </a:lnTo>
                    <a:lnTo>
                      <a:pt x="939" y="145"/>
                    </a:lnTo>
                    <a:close/>
                    <a:moveTo>
                      <a:pt x="941" y="183"/>
                    </a:moveTo>
                    <a:lnTo>
                      <a:pt x="925" y="184"/>
                    </a:lnTo>
                    <a:lnTo>
                      <a:pt x="910" y="185"/>
                    </a:lnTo>
                    <a:lnTo>
                      <a:pt x="897" y="187"/>
                    </a:lnTo>
                    <a:lnTo>
                      <a:pt x="885" y="190"/>
                    </a:lnTo>
                    <a:lnTo>
                      <a:pt x="864" y="194"/>
                    </a:lnTo>
                    <a:lnTo>
                      <a:pt x="847" y="200"/>
                    </a:lnTo>
                    <a:lnTo>
                      <a:pt x="832" y="207"/>
                    </a:lnTo>
                    <a:lnTo>
                      <a:pt x="821" y="214"/>
                    </a:lnTo>
                    <a:lnTo>
                      <a:pt x="811" y="221"/>
                    </a:lnTo>
                    <a:lnTo>
                      <a:pt x="802" y="229"/>
                    </a:lnTo>
                    <a:lnTo>
                      <a:pt x="778" y="200"/>
                    </a:lnTo>
                    <a:lnTo>
                      <a:pt x="788" y="191"/>
                    </a:lnTo>
                    <a:lnTo>
                      <a:pt x="800" y="182"/>
                    </a:lnTo>
                    <a:lnTo>
                      <a:pt x="814" y="174"/>
                    </a:lnTo>
                    <a:lnTo>
                      <a:pt x="830" y="166"/>
                    </a:lnTo>
                    <a:lnTo>
                      <a:pt x="840" y="162"/>
                    </a:lnTo>
                    <a:lnTo>
                      <a:pt x="851" y="159"/>
                    </a:lnTo>
                    <a:lnTo>
                      <a:pt x="862" y="156"/>
                    </a:lnTo>
                    <a:lnTo>
                      <a:pt x="875" y="153"/>
                    </a:lnTo>
                    <a:lnTo>
                      <a:pt x="889" y="150"/>
                    </a:lnTo>
                    <a:lnTo>
                      <a:pt x="904" y="148"/>
                    </a:lnTo>
                    <a:lnTo>
                      <a:pt x="922" y="146"/>
                    </a:lnTo>
                    <a:lnTo>
                      <a:pt x="939" y="145"/>
                    </a:lnTo>
                    <a:lnTo>
                      <a:pt x="941" y="183"/>
                    </a:lnTo>
                    <a:close/>
                    <a:moveTo>
                      <a:pt x="802" y="229"/>
                    </a:moveTo>
                    <a:lnTo>
                      <a:pt x="791" y="237"/>
                    </a:lnTo>
                    <a:lnTo>
                      <a:pt x="781" y="245"/>
                    </a:lnTo>
                    <a:lnTo>
                      <a:pt x="775" y="248"/>
                    </a:lnTo>
                    <a:lnTo>
                      <a:pt x="769" y="251"/>
                    </a:lnTo>
                    <a:lnTo>
                      <a:pt x="762" y="253"/>
                    </a:lnTo>
                    <a:lnTo>
                      <a:pt x="756" y="255"/>
                    </a:lnTo>
                    <a:lnTo>
                      <a:pt x="748" y="257"/>
                    </a:lnTo>
                    <a:lnTo>
                      <a:pt x="740" y="259"/>
                    </a:lnTo>
                    <a:lnTo>
                      <a:pt x="730" y="259"/>
                    </a:lnTo>
                    <a:lnTo>
                      <a:pt x="721" y="259"/>
                    </a:lnTo>
                    <a:lnTo>
                      <a:pt x="710" y="257"/>
                    </a:lnTo>
                    <a:lnTo>
                      <a:pt x="697" y="255"/>
                    </a:lnTo>
                    <a:lnTo>
                      <a:pt x="684" y="252"/>
                    </a:lnTo>
                    <a:lnTo>
                      <a:pt x="670" y="249"/>
                    </a:lnTo>
                    <a:lnTo>
                      <a:pt x="679" y="212"/>
                    </a:lnTo>
                    <a:lnTo>
                      <a:pt x="700" y="217"/>
                    </a:lnTo>
                    <a:lnTo>
                      <a:pt x="718" y="219"/>
                    </a:lnTo>
                    <a:lnTo>
                      <a:pt x="732" y="220"/>
                    </a:lnTo>
                    <a:lnTo>
                      <a:pt x="745" y="218"/>
                    </a:lnTo>
                    <a:lnTo>
                      <a:pt x="754" y="215"/>
                    </a:lnTo>
                    <a:lnTo>
                      <a:pt x="762" y="211"/>
                    </a:lnTo>
                    <a:lnTo>
                      <a:pt x="770" y="205"/>
                    </a:lnTo>
                    <a:lnTo>
                      <a:pt x="778" y="200"/>
                    </a:lnTo>
                    <a:lnTo>
                      <a:pt x="802" y="229"/>
                    </a:lnTo>
                    <a:close/>
                    <a:moveTo>
                      <a:pt x="670" y="249"/>
                    </a:moveTo>
                    <a:lnTo>
                      <a:pt x="676" y="250"/>
                    </a:lnTo>
                    <a:lnTo>
                      <a:pt x="670" y="249"/>
                    </a:lnTo>
                    <a:lnTo>
                      <a:pt x="675" y="231"/>
                    </a:lnTo>
                    <a:lnTo>
                      <a:pt x="670" y="249"/>
                    </a:lnTo>
                    <a:close/>
                    <a:moveTo>
                      <a:pt x="670" y="249"/>
                    </a:moveTo>
                    <a:lnTo>
                      <a:pt x="658" y="246"/>
                    </a:lnTo>
                    <a:lnTo>
                      <a:pt x="647" y="242"/>
                    </a:lnTo>
                    <a:lnTo>
                      <a:pt x="636" y="237"/>
                    </a:lnTo>
                    <a:lnTo>
                      <a:pt x="623" y="233"/>
                    </a:lnTo>
                    <a:lnTo>
                      <a:pt x="599" y="220"/>
                    </a:lnTo>
                    <a:lnTo>
                      <a:pt x="576" y="207"/>
                    </a:lnTo>
                    <a:lnTo>
                      <a:pt x="551" y="193"/>
                    </a:lnTo>
                    <a:lnTo>
                      <a:pt x="526" y="177"/>
                    </a:lnTo>
                    <a:lnTo>
                      <a:pt x="502" y="161"/>
                    </a:lnTo>
                    <a:lnTo>
                      <a:pt x="477" y="144"/>
                    </a:lnTo>
                    <a:lnTo>
                      <a:pt x="498" y="112"/>
                    </a:lnTo>
                    <a:lnTo>
                      <a:pt x="521" y="129"/>
                    </a:lnTo>
                    <a:lnTo>
                      <a:pt x="545" y="144"/>
                    </a:lnTo>
                    <a:lnTo>
                      <a:pt x="569" y="160"/>
                    </a:lnTo>
                    <a:lnTo>
                      <a:pt x="592" y="173"/>
                    </a:lnTo>
                    <a:lnTo>
                      <a:pt x="615" y="186"/>
                    </a:lnTo>
                    <a:lnTo>
                      <a:pt x="637" y="197"/>
                    </a:lnTo>
                    <a:lnTo>
                      <a:pt x="658" y="206"/>
                    </a:lnTo>
                    <a:lnTo>
                      <a:pt x="679" y="213"/>
                    </a:lnTo>
                    <a:lnTo>
                      <a:pt x="670" y="249"/>
                    </a:lnTo>
                    <a:close/>
                    <a:moveTo>
                      <a:pt x="477" y="144"/>
                    </a:moveTo>
                    <a:lnTo>
                      <a:pt x="442" y="121"/>
                    </a:lnTo>
                    <a:lnTo>
                      <a:pt x="408" y="99"/>
                    </a:lnTo>
                    <a:lnTo>
                      <a:pt x="375" y="79"/>
                    </a:lnTo>
                    <a:lnTo>
                      <a:pt x="342" y="62"/>
                    </a:lnTo>
                    <a:lnTo>
                      <a:pt x="327" y="55"/>
                    </a:lnTo>
                    <a:lnTo>
                      <a:pt x="311" y="49"/>
                    </a:lnTo>
                    <a:lnTo>
                      <a:pt x="297" y="43"/>
                    </a:lnTo>
                    <a:lnTo>
                      <a:pt x="282" y="40"/>
                    </a:lnTo>
                    <a:lnTo>
                      <a:pt x="268" y="38"/>
                    </a:lnTo>
                    <a:lnTo>
                      <a:pt x="255" y="37"/>
                    </a:lnTo>
                    <a:lnTo>
                      <a:pt x="241" y="39"/>
                    </a:lnTo>
                    <a:lnTo>
                      <a:pt x="229" y="42"/>
                    </a:lnTo>
                    <a:lnTo>
                      <a:pt x="218" y="6"/>
                    </a:lnTo>
                    <a:lnTo>
                      <a:pt x="225" y="4"/>
                    </a:lnTo>
                    <a:lnTo>
                      <a:pt x="233" y="2"/>
                    </a:lnTo>
                    <a:lnTo>
                      <a:pt x="241" y="1"/>
                    </a:lnTo>
                    <a:lnTo>
                      <a:pt x="248" y="0"/>
                    </a:lnTo>
                    <a:lnTo>
                      <a:pt x="265" y="0"/>
                    </a:lnTo>
                    <a:lnTo>
                      <a:pt x="281" y="2"/>
                    </a:lnTo>
                    <a:lnTo>
                      <a:pt x="298" y="5"/>
                    </a:lnTo>
                    <a:lnTo>
                      <a:pt x="315" y="10"/>
                    </a:lnTo>
                    <a:lnTo>
                      <a:pt x="333" y="17"/>
                    </a:lnTo>
                    <a:lnTo>
                      <a:pt x="350" y="24"/>
                    </a:lnTo>
                    <a:lnTo>
                      <a:pt x="369" y="33"/>
                    </a:lnTo>
                    <a:lnTo>
                      <a:pt x="386" y="42"/>
                    </a:lnTo>
                    <a:lnTo>
                      <a:pt x="405" y="53"/>
                    </a:lnTo>
                    <a:lnTo>
                      <a:pt x="423" y="64"/>
                    </a:lnTo>
                    <a:lnTo>
                      <a:pt x="461" y="88"/>
                    </a:lnTo>
                    <a:lnTo>
                      <a:pt x="498" y="112"/>
                    </a:lnTo>
                    <a:lnTo>
                      <a:pt x="477" y="144"/>
                    </a:lnTo>
                    <a:close/>
                    <a:moveTo>
                      <a:pt x="229" y="42"/>
                    </a:moveTo>
                    <a:lnTo>
                      <a:pt x="230" y="41"/>
                    </a:lnTo>
                    <a:lnTo>
                      <a:pt x="229" y="42"/>
                    </a:lnTo>
                    <a:lnTo>
                      <a:pt x="224" y="24"/>
                    </a:lnTo>
                    <a:lnTo>
                      <a:pt x="229" y="42"/>
                    </a:lnTo>
                    <a:close/>
                    <a:moveTo>
                      <a:pt x="229" y="42"/>
                    </a:moveTo>
                    <a:lnTo>
                      <a:pt x="199" y="50"/>
                    </a:lnTo>
                    <a:lnTo>
                      <a:pt x="171" y="56"/>
                    </a:lnTo>
                    <a:lnTo>
                      <a:pt x="144" y="61"/>
                    </a:lnTo>
                    <a:lnTo>
                      <a:pt x="119" y="65"/>
                    </a:lnTo>
                    <a:lnTo>
                      <a:pt x="114" y="28"/>
                    </a:lnTo>
                    <a:lnTo>
                      <a:pt x="137" y="24"/>
                    </a:lnTo>
                    <a:lnTo>
                      <a:pt x="163" y="19"/>
                    </a:lnTo>
                    <a:lnTo>
                      <a:pt x="190" y="14"/>
                    </a:lnTo>
                    <a:lnTo>
                      <a:pt x="219" y="6"/>
                    </a:lnTo>
                    <a:lnTo>
                      <a:pt x="229" y="42"/>
                    </a:lnTo>
                    <a:close/>
                    <a:moveTo>
                      <a:pt x="119" y="65"/>
                    </a:moveTo>
                    <a:lnTo>
                      <a:pt x="98" y="68"/>
                    </a:lnTo>
                    <a:lnTo>
                      <a:pt x="79" y="71"/>
                    </a:lnTo>
                    <a:lnTo>
                      <a:pt x="63" y="75"/>
                    </a:lnTo>
                    <a:lnTo>
                      <a:pt x="50" y="79"/>
                    </a:lnTo>
                    <a:lnTo>
                      <a:pt x="34" y="45"/>
                    </a:lnTo>
                    <a:lnTo>
                      <a:pt x="51" y="39"/>
                    </a:lnTo>
                    <a:lnTo>
                      <a:pt x="69" y="35"/>
                    </a:lnTo>
                    <a:lnTo>
                      <a:pt x="90" y="31"/>
                    </a:lnTo>
                    <a:lnTo>
                      <a:pt x="114" y="28"/>
                    </a:lnTo>
                    <a:lnTo>
                      <a:pt x="119" y="65"/>
                    </a:lnTo>
                    <a:close/>
                    <a:moveTo>
                      <a:pt x="50" y="79"/>
                    </a:moveTo>
                    <a:lnTo>
                      <a:pt x="47" y="81"/>
                    </a:lnTo>
                    <a:lnTo>
                      <a:pt x="44" y="85"/>
                    </a:lnTo>
                    <a:lnTo>
                      <a:pt x="42" y="88"/>
                    </a:lnTo>
                    <a:lnTo>
                      <a:pt x="40" y="91"/>
                    </a:lnTo>
                    <a:lnTo>
                      <a:pt x="39" y="95"/>
                    </a:lnTo>
                    <a:lnTo>
                      <a:pt x="40" y="100"/>
                    </a:lnTo>
                    <a:lnTo>
                      <a:pt x="42" y="106"/>
                    </a:lnTo>
                    <a:lnTo>
                      <a:pt x="45" y="112"/>
                    </a:lnTo>
                    <a:lnTo>
                      <a:pt x="11" y="128"/>
                    </a:lnTo>
                    <a:lnTo>
                      <a:pt x="7" y="120"/>
                    </a:lnTo>
                    <a:lnTo>
                      <a:pt x="4" y="112"/>
                    </a:lnTo>
                    <a:lnTo>
                      <a:pt x="2" y="105"/>
                    </a:lnTo>
                    <a:lnTo>
                      <a:pt x="1" y="98"/>
                    </a:lnTo>
                    <a:lnTo>
                      <a:pt x="0" y="92"/>
                    </a:lnTo>
                    <a:lnTo>
                      <a:pt x="0" y="87"/>
                    </a:lnTo>
                    <a:lnTo>
                      <a:pt x="1" y="80"/>
                    </a:lnTo>
                    <a:lnTo>
                      <a:pt x="2" y="75"/>
                    </a:lnTo>
                    <a:lnTo>
                      <a:pt x="4" y="71"/>
                    </a:lnTo>
                    <a:lnTo>
                      <a:pt x="8" y="66"/>
                    </a:lnTo>
                    <a:lnTo>
                      <a:pt x="11" y="62"/>
                    </a:lnTo>
                    <a:lnTo>
                      <a:pt x="14" y="59"/>
                    </a:lnTo>
                    <a:lnTo>
                      <a:pt x="23" y="52"/>
                    </a:lnTo>
                    <a:lnTo>
                      <a:pt x="34" y="45"/>
                    </a:lnTo>
                    <a:lnTo>
                      <a:pt x="50" y="79"/>
                    </a:lnTo>
                    <a:close/>
                    <a:moveTo>
                      <a:pt x="45" y="112"/>
                    </a:moveTo>
                    <a:lnTo>
                      <a:pt x="45" y="111"/>
                    </a:lnTo>
                    <a:lnTo>
                      <a:pt x="45" y="112"/>
                    </a:lnTo>
                    <a:lnTo>
                      <a:pt x="27" y="120"/>
                    </a:lnTo>
                    <a:lnTo>
                      <a:pt x="45" y="11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38" name="Freeform 2358">
                <a:extLst>
                  <a:ext uri="{FF2B5EF4-FFF2-40B4-BE49-F238E27FC236}">
                    <a16:creationId xmlns:a16="http://schemas.microsoft.com/office/drawing/2014/main" id="{5730E090-9E07-4CD5-AFEE-C554A6E03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8" y="3437"/>
                <a:ext cx="26" cy="8"/>
              </a:xfrm>
              <a:custGeom>
                <a:avLst/>
                <a:gdLst>
                  <a:gd name="T0" fmla="*/ 0 w 399"/>
                  <a:gd name="T1" fmla="*/ 0 h 126"/>
                  <a:gd name="T2" fmla="*/ 0 w 399"/>
                  <a:gd name="T3" fmla="*/ 0 h 126"/>
                  <a:gd name="T4" fmla="*/ 0 w 399"/>
                  <a:gd name="T5" fmla="*/ 0 h 126"/>
                  <a:gd name="T6" fmla="*/ 1 w 399"/>
                  <a:gd name="T7" fmla="*/ 0 h 126"/>
                  <a:gd name="T8" fmla="*/ 1 w 399"/>
                  <a:gd name="T9" fmla="*/ 0 h 126"/>
                  <a:gd name="T10" fmla="*/ 1 w 399"/>
                  <a:gd name="T11" fmla="*/ 0 h 126"/>
                  <a:gd name="T12" fmla="*/ 1 w 399"/>
                  <a:gd name="T13" fmla="*/ 0 h 126"/>
                  <a:gd name="T14" fmla="*/ 1 w 399"/>
                  <a:gd name="T15" fmla="*/ 0 h 126"/>
                  <a:gd name="T16" fmla="*/ 1 w 399"/>
                  <a:gd name="T17" fmla="*/ 0 h 126"/>
                  <a:gd name="T18" fmla="*/ 1 w 399"/>
                  <a:gd name="T19" fmla="*/ 0 h 126"/>
                  <a:gd name="T20" fmla="*/ 1 w 399"/>
                  <a:gd name="T21" fmla="*/ 0 h 126"/>
                  <a:gd name="T22" fmla="*/ 1 w 399"/>
                  <a:gd name="T23" fmla="*/ 0 h 126"/>
                  <a:gd name="T24" fmla="*/ 1 w 399"/>
                  <a:gd name="T25" fmla="*/ 0 h 126"/>
                  <a:gd name="T26" fmla="*/ 2 w 399"/>
                  <a:gd name="T27" fmla="*/ 0 h 126"/>
                  <a:gd name="T28" fmla="*/ 2 w 399"/>
                  <a:gd name="T29" fmla="*/ 0 h 126"/>
                  <a:gd name="T30" fmla="*/ 2 w 399"/>
                  <a:gd name="T31" fmla="*/ 0 h 126"/>
                  <a:gd name="T32" fmla="*/ 2 w 399"/>
                  <a:gd name="T33" fmla="*/ 0 h 126"/>
                  <a:gd name="T34" fmla="*/ 2 w 399"/>
                  <a:gd name="T35" fmla="*/ 0 h 126"/>
                  <a:gd name="T36" fmla="*/ 2 w 399"/>
                  <a:gd name="T37" fmla="*/ 0 h 126"/>
                  <a:gd name="T38" fmla="*/ 2 w 399"/>
                  <a:gd name="T39" fmla="*/ 0 h 126"/>
                  <a:gd name="T40" fmla="*/ 2 w 399"/>
                  <a:gd name="T41" fmla="*/ 0 h 126"/>
                  <a:gd name="T42" fmla="*/ 2 w 399"/>
                  <a:gd name="T43" fmla="*/ 0 h 126"/>
                  <a:gd name="T44" fmla="*/ 2 w 399"/>
                  <a:gd name="T45" fmla="*/ 0 h 126"/>
                  <a:gd name="T46" fmla="*/ 2 w 399"/>
                  <a:gd name="T47" fmla="*/ 0 h 126"/>
                  <a:gd name="T48" fmla="*/ 2 w 399"/>
                  <a:gd name="T49" fmla="*/ 0 h 126"/>
                  <a:gd name="T50" fmla="*/ 1 w 399"/>
                  <a:gd name="T51" fmla="*/ 0 h 126"/>
                  <a:gd name="T52" fmla="*/ 1 w 399"/>
                  <a:gd name="T53" fmla="*/ 0 h 126"/>
                  <a:gd name="T54" fmla="*/ 1 w 399"/>
                  <a:gd name="T55" fmla="*/ 0 h 126"/>
                  <a:gd name="T56" fmla="*/ 1 w 399"/>
                  <a:gd name="T57" fmla="*/ 0 h 126"/>
                  <a:gd name="T58" fmla="*/ 1 w 399"/>
                  <a:gd name="T59" fmla="*/ 0 h 126"/>
                  <a:gd name="T60" fmla="*/ 1 w 399"/>
                  <a:gd name="T61" fmla="*/ 0 h 126"/>
                  <a:gd name="T62" fmla="*/ 1 w 399"/>
                  <a:gd name="T63" fmla="*/ 0 h 126"/>
                  <a:gd name="T64" fmla="*/ 1 w 399"/>
                  <a:gd name="T65" fmla="*/ 0 h 126"/>
                  <a:gd name="T66" fmla="*/ 1 w 399"/>
                  <a:gd name="T67" fmla="*/ 0 h 126"/>
                  <a:gd name="T68" fmla="*/ 1 w 399"/>
                  <a:gd name="T69" fmla="*/ 0 h 126"/>
                  <a:gd name="T70" fmla="*/ 0 w 399"/>
                  <a:gd name="T71" fmla="*/ 0 h 126"/>
                  <a:gd name="T72" fmla="*/ 0 w 399"/>
                  <a:gd name="T73" fmla="*/ 0 h 126"/>
                  <a:gd name="T74" fmla="*/ 0 w 399"/>
                  <a:gd name="T75" fmla="*/ 0 h 126"/>
                  <a:gd name="T76" fmla="*/ 0 w 399"/>
                  <a:gd name="T77" fmla="*/ 0 h 126"/>
                  <a:gd name="T78" fmla="*/ 0 w 399"/>
                  <a:gd name="T79" fmla="*/ 0 h 126"/>
                  <a:gd name="T80" fmla="*/ 0 w 399"/>
                  <a:gd name="T81" fmla="*/ 0 h 126"/>
                  <a:gd name="T82" fmla="*/ 0 w 399"/>
                  <a:gd name="T83" fmla="*/ 0 h 126"/>
                  <a:gd name="T84" fmla="*/ 0 w 399"/>
                  <a:gd name="T85" fmla="*/ 0 h 126"/>
                  <a:gd name="T86" fmla="*/ 0 w 399"/>
                  <a:gd name="T87" fmla="*/ 0 h 126"/>
                  <a:gd name="T88" fmla="*/ 0 w 399"/>
                  <a:gd name="T89" fmla="*/ 0 h 126"/>
                  <a:gd name="T90" fmla="*/ 0 w 399"/>
                  <a:gd name="T91" fmla="*/ 0 h 126"/>
                  <a:gd name="T92" fmla="*/ 0 w 399"/>
                  <a:gd name="T93" fmla="*/ 0 h 126"/>
                  <a:gd name="T94" fmla="*/ 0 w 399"/>
                  <a:gd name="T95" fmla="*/ 0 h 126"/>
                  <a:gd name="T96" fmla="*/ 0 w 399"/>
                  <a:gd name="T97" fmla="*/ 0 h 126"/>
                  <a:gd name="T98" fmla="*/ 0 w 399"/>
                  <a:gd name="T99" fmla="*/ 0 h 126"/>
                  <a:gd name="T100" fmla="*/ 0 w 399"/>
                  <a:gd name="T101" fmla="*/ 1 h 126"/>
                  <a:gd name="T102" fmla="*/ 0 w 399"/>
                  <a:gd name="T103" fmla="*/ 1 h 126"/>
                  <a:gd name="T104" fmla="*/ 0 w 399"/>
                  <a:gd name="T105" fmla="*/ 1 h 126"/>
                  <a:gd name="T106" fmla="*/ 0 w 399"/>
                  <a:gd name="T107" fmla="*/ 1 h 126"/>
                  <a:gd name="T108" fmla="*/ 0 w 399"/>
                  <a:gd name="T109" fmla="*/ 1 h 126"/>
                  <a:gd name="T110" fmla="*/ 0 w 399"/>
                  <a:gd name="T111" fmla="*/ 1 h 126"/>
                  <a:gd name="T112" fmla="*/ 0 w 399"/>
                  <a:gd name="T113" fmla="*/ 1 h 126"/>
                  <a:gd name="T114" fmla="*/ 0 w 399"/>
                  <a:gd name="T115" fmla="*/ 1 h 126"/>
                  <a:gd name="T116" fmla="*/ 0 w 399"/>
                  <a:gd name="T117" fmla="*/ 0 h 12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99" h="126">
                    <a:moveTo>
                      <a:pt x="65" y="116"/>
                    </a:moveTo>
                    <a:lnTo>
                      <a:pt x="90" y="106"/>
                    </a:lnTo>
                    <a:lnTo>
                      <a:pt x="114" y="96"/>
                    </a:lnTo>
                    <a:lnTo>
                      <a:pt x="135" y="88"/>
                    </a:lnTo>
                    <a:lnTo>
                      <a:pt x="160" y="82"/>
                    </a:lnTo>
                    <a:lnTo>
                      <a:pt x="173" y="80"/>
                    </a:lnTo>
                    <a:lnTo>
                      <a:pt x="188" y="78"/>
                    </a:lnTo>
                    <a:lnTo>
                      <a:pt x="203" y="76"/>
                    </a:lnTo>
                    <a:lnTo>
                      <a:pt x="221" y="74"/>
                    </a:lnTo>
                    <a:lnTo>
                      <a:pt x="261" y="72"/>
                    </a:lnTo>
                    <a:lnTo>
                      <a:pt x="309" y="72"/>
                    </a:lnTo>
                    <a:lnTo>
                      <a:pt x="334" y="71"/>
                    </a:lnTo>
                    <a:lnTo>
                      <a:pt x="354" y="70"/>
                    </a:lnTo>
                    <a:lnTo>
                      <a:pt x="370" y="69"/>
                    </a:lnTo>
                    <a:lnTo>
                      <a:pt x="382" y="67"/>
                    </a:lnTo>
                    <a:lnTo>
                      <a:pt x="391" y="65"/>
                    </a:lnTo>
                    <a:lnTo>
                      <a:pt x="396" y="61"/>
                    </a:lnTo>
                    <a:lnTo>
                      <a:pt x="398" y="60"/>
                    </a:lnTo>
                    <a:lnTo>
                      <a:pt x="399" y="59"/>
                    </a:lnTo>
                    <a:lnTo>
                      <a:pt x="398" y="57"/>
                    </a:lnTo>
                    <a:lnTo>
                      <a:pt x="398" y="55"/>
                    </a:lnTo>
                    <a:lnTo>
                      <a:pt x="394" y="52"/>
                    </a:lnTo>
                    <a:lnTo>
                      <a:pt x="388" y="48"/>
                    </a:lnTo>
                    <a:lnTo>
                      <a:pt x="378" y="44"/>
                    </a:lnTo>
                    <a:lnTo>
                      <a:pt x="367" y="40"/>
                    </a:lnTo>
                    <a:lnTo>
                      <a:pt x="338" y="32"/>
                    </a:lnTo>
                    <a:lnTo>
                      <a:pt x="302" y="23"/>
                    </a:lnTo>
                    <a:lnTo>
                      <a:pt x="266" y="16"/>
                    </a:lnTo>
                    <a:lnTo>
                      <a:pt x="234" y="9"/>
                    </a:lnTo>
                    <a:lnTo>
                      <a:pt x="205" y="4"/>
                    </a:lnTo>
                    <a:lnTo>
                      <a:pt x="179" y="1"/>
                    </a:lnTo>
                    <a:lnTo>
                      <a:pt x="166" y="0"/>
                    </a:lnTo>
                    <a:lnTo>
                      <a:pt x="153" y="1"/>
                    </a:lnTo>
                    <a:lnTo>
                      <a:pt x="140" y="3"/>
                    </a:lnTo>
                    <a:lnTo>
                      <a:pt x="127" y="5"/>
                    </a:lnTo>
                    <a:lnTo>
                      <a:pt x="114" y="9"/>
                    </a:lnTo>
                    <a:lnTo>
                      <a:pt x="99" y="15"/>
                    </a:lnTo>
                    <a:lnTo>
                      <a:pt x="85" y="22"/>
                    </a:lnTo>
                    <a:lnTo>
                      <a:pt x="69" y="31"/>
                    </a:lnTo>
                    <a:lnTo>
                      <a:pt x="55" y="41"/>
                    </a:lnTo>
                    <a:lnTo>
                      <a:pt x="42" y="51"/>
                    </a:lnTo>
                    <a:lnTo>
                      <a:pt x="30" y="60"/>
                    </a:lnTo>
                    <a:lnTo>
                      <a:pt x="21" y="71"/>
                    </a:lnTo>
                    <a:lnTo>
                      <a:pt x="13" y="81"/>
                    </a:lnTo>
                    <a:lnTo>
                      <a:pt x="8" y="90"/>
                    </a:lnTo>
                    <a:lnTo>
                      <a:pt x="4" y="99"/>
                    </a:lnTo>
                    <a:lnTo>
                      <a:pt x="1" y="107"/>
                    </a:lnTo>
                    <a:lnTo>
                      <a:pt x="0" y="110"/>
                    </a:lnTo>
                    <a:lnTo>
                      <a:pt x="1" y="113"/>
                    </a:lnTo>
                    <a:lnTo>
                      <a:pt x="1" y="116"/>
                    </a:lnTo>
                    <a:lnTo>
                      <a:pt x="4" y="119"/>
                    </a:lnTo>
                    <a:lnTo>
                      <a:pt x="6" y="121"/>
                    </a:lnTo>
                    <a:lnTo>
                      <a:pt x="8" y="123"/>
                    </a:lnTo>
                    <a:lnTo>
                      <a:pt x="11" y="124"/>
                    </a:lnTo>
                    <a:lnTo>
                      <a:pt x="14" y="125"/>
                    </a:lnTo>
                    <a:lnTo>
                      <a:pt x="23" y="126"/>
                    </a:lnTo>
                    <a:lnTo>
                      <a:pt x="35" y="124"/>
                    </a:lnTo>
                    <a:lnTo>
                      <a:pt x="49" y="121"/>
                    </a:lnTo>
                    <a:lnTo>
                      <a:pt x="65" y="1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9451" name="Freeform 2359">
              <a:extLst>
                <a:ext uri="{FF2B5EF4-FFF2-40B4-BE49-F238E27FC236}">
                  <a16:creationId xmlns:a16="http://schemas.microsoft.com/office/drawing/2014/main" id="{5D90E237-59AA-4CA4-9418-7B1B8DB70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3361"/>
              <a:ext cx="49" cy="26"/>
            </a:xfrm>
            <a:custGeom>
              <a:avLst/>
              <a:gdLst>
                <a:gd name="T0" fmla="*/ 3 w 735"/>
                <a:gd name="T1" fmla="*/ 1 h 382"/>
                <a:gd name="T2" fmla="*/ 3 w 735"/>
                <a:gd name="T3" fmla="*/ 1 h 382"/>
                <a:gd name="T4" fmla="*/ 3 w 735"/>
                <a:gd name="T5" fmla="*/ 1 h 382"/>
                <a:gd name="T6" fmla="*/ 3 w 735"/>
                <a:gd name="T7" fmla="*/ 1 h 382"/>
                <a:gd name="T8" fmla="*/ 3 w 735"/>
                <a:gd name="T9" fmla="*/ 1 h 382"/>
                <a:gd name="T10" fmla="*/ 2 w 735"/>
                <a:gd name="T11" fmla="*/ 1 h 382"/>
                <a:gd name="T12" fmla="*/ 2 w 735"/>
                <a:gd name="T13" fmla="*/ 1 h 382"/>
                <a:gd name="T14" fmla="*/ 2 w 735"/>
                <a:gd name="T15" fmla="*/ 1 h 382"/>
                <a:gd name="T16" fmla="*/ 2 w 735"/>
                <a:gd name="T17" fmla="*/ 1 h 382"/>
                <a:gd name="T18" fmla="*/ 2 w 735"/>
                <a:gd name="T19" fmla="*/ 1 h 382"/>
                <a:gd name="T20" fmla="*/ 2 w 735"/>
                <a:gd name="T21" fmla="*/ 1 h 382"/>
                <a:gd name="T22" fmla="*/ 2 w 735"/>
                <a:gd name="T23" fmla="*/ 1 h 382"/>
                <a:gd name="T24" fmla="*/ 1 w 735"/>
                <a:gd name="T25" fmla="*/ 1 h 382"/>
                <a:gd name="T26" fmla="*/ 1 w 735"/>
                <a:gd name="T27" fmla="*/ 1 h 382"/>
                <a:gd name="T28" fmla="*/ 1 w 735"/>
                <a:gd name="T29" fmla="*/ 1 h 382"/>
                <a:gd name="T30" fmla="*/ 1 w 735"/>
                <a:gd name="T31" fmla="*/ 1 h 382"/>
                <a:gd name="T32" fmla="*/ 1 w 735"/>
                <a:gd name="T33" fmla="*/ 0 h 382"/>
                <a:gd name="T34" fmla="*/ 1 w 735"/>
                <a:gd name="T35" fmla="*/ 0 h 382"/>
                <a:gd name="T36" fmla="*/ 1 w 735"/>
                <a:gd name="T37" fmla="*/ 0 h 382"/>
                <a:gd name="T38" fmla="*/ 1 w 735"/>
                <a:gd name="T39" fmla="*/ 0 h 382"/>
                <a:gd name="T40" fmla="*/ 1 w 735"/>
                <a:gd name="T41" fmla="*/ 0 h 382"/>
                <a:gd name="T42" fmla="*/ 1 w 735"/>
                <a:gd name="T43" fmla="*/ 0 h 382"/>
                <a:gd name="T44" fmla="*/ 1 w 735"/>
                <a:gd name="T45" fmla="*/ 0 h 382"/>
                <a:gd name="T46" fmla="*/ 1 w 735"/>
                <a:gd name="T47" fmla="*/ 0 h 382"/>
                <a:gd name="T48" fmla="*/ 0 w 735"/>
                <a:gd name="T49" fmla="*/ 0 h 382"/>
                <a:gd name="T50" fmla="*/ 0 w 735"/>
                <a:gd name="T51" fmla="*/ 0 h 382"/>
                <a:gd name="T52" fmla="*/ 0 w 735"/>
                <a:gd name="T53" fmla="*/ 0 h 382"/>
                <a:gd name="T54" fmla="*/ 0 w 735"/>
                <a:gd name="T55" fmla="*/ 0 h 382"/>
                <a:gd name="T56" fmla="*/ 0 w 735"/>
                <a:gd name="T57" fmla="*/ 0 h 382"/>
                <a:gd name="T58" fmla="*/ 0 w 735"/>
                <a:gd name="T59" fmla="*/ 0 h 382"/>
                <a:gd name="T60" fmla="*/ 0 w 735"/>
                <a:gd name="T61" fmla="*/ 0 h 382"/>
                <a:gd name="T62" fmla="*/ 1 w 735"/>
                <a:gd name="T63" fmla="*/ 0 h 382"/>
                <a:gd name="T64" fmla="*/ 1 w 735"/>
                <a:gd name="T65" fmla="*/ 0 h 382"/>
                <a:gd name="T66" fmla="*/ 1 w 735"/>
                <a:gd name="T67" fmla="*/ 1 h 382"/>
                <a:gd name="T68" fmla="*/ 1 w 735"/>
                <a:gd name="T69" fmla="*/ 1 h 382"/>
                <a:gd name="T70" fmla="*/ 1 w 735"/>
                <a:gd name="T71" fmla="*/ 1 h 382"/>
                <a:gd name="T72" fmla="*/ 1 w 735"/>
                <a:gd name="T73" fmla="*/ 1 h 382"/>
                <a:gd name="T74" fmla="*/ 1 w 735"/>
                <a:gd name="T75" fmla="*/ 1 h 382"/>
                <a:gd name="T76" fmla="*/ 1 w 735"/>
                <a:gd name="T77" fmla="*/ 1 h 382"/>
                <a:gd name="T78" fmla="*/ 1 w 735"/>
                <a:gd name="T79" fmla="*/ 1 h 382"/>
                <a:gd name="T80" fmla="*/ 1 w 735"/>
                <a:gd name="T81" fmla="*/ 2 h 382"/>
                <a:gd name="T82" fmla="*/ 1 w 735"/>
                <a:gd name="T83" fmla="*/ 2 h 382"/>
                <a:gd name="T84" fmla="*/ 2 w 735"/>
                <a:gd name="T85" fmla="*/ 2 h 382"/>
                <a:gd name="T86" fmla="*/ 2 w 735"/>
                <a:gd name="T87" fmla="*/ 2 h 382"/>
                <a:gd name="T88" fmla="*/ 2 w 735"/>
                <a:gd name="T89" fmla="*/ 2 h 382"/>
                <a:gd name="T90" fmla="*/ 2 w 735"/>
                <a:gd name="T91" fmla="*/ 2 h 382"/>
                <a:gd name="T92" fmla="*/ 2 w 735"/>
                <a:gd name="T93" fmla="*/ 2 h 382"/>
                <a:gd name="T94" fmla="*/ 3 w 735"/>
                <a:gd name="T95" fmla="*/ 2 h 382"/>
                <a:gd name="T96" fmla="*/ 3 w 735"/>
                <a:gd name="T97" fmla="*/ 2 h 382"/>
                <a:gd name="T98" fmla="*/ 3 w 735"/>
                <a:gd name="T99" fmla="*/ 2 h 382"/>
                <a:gd name="T100" fmla="*/ 3 w 735"/>
                <a:gd name="T101" fmla="*/ 2 h 382"/>
                <a:gd name="T102" fmla="*/ 3 w 735"/>
                <a:gd name="T103" fmla="*/ 2 h 382"/>
                <a:gd name="T104" fmla="*/ 3 w 735"/>
                <a:gd name="T105" fmla="*/ 2 h 38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735" h="382">
                  <a:moveTo>
                    <a:pt x="706" y="334"/>
                  </a:moveTo>
                  <a:lnTo>
                    <a:pt x="694" y="327"/>
                  </a:lnTo>
                  <a:lnTo>
                    <a:pt x="684" y="319"/>
                  </a:lnTo>
                  <a:lnTo>
                    <a:pt x="676" y="312"/>
                  </a:lnTo>
                  <a:lnTo>
                    <a:pt x="668" y="305"/>
                  </a:lnTo>
                  <a:lnTo>
                    <a:pt x="655" y="293"/>
                  </a:lnTo>
                  <a:lnTo>
                    <a:pt x="644" y="284"/>
                  </a:lnTo>
                  <a:lnTo>
                    <a:pt x="639" y="279"/>
                  </a:lnTo>
                  <a:lnTo>
                    <a:pt x="634" y="276"/>
                  </a:lnTo>
                  <a:lnTo>
                    <a:pt x="627" y="274"/>
                  </a:lnTo>
                  <a:lnTo>
                    <a:pt x="620" y="273"/>
                  </a:lnTo>
                  <a:lnTo>
                    <a:pt x="612" y="274"/>
                  </a:lnTo>
                  <a:lnTo>
                    <a:pt x="603" y="275"/>
                  </a:lnTo>
                  <a:lnTo>
                    <a:pt x="592" y="278"/>
                  </a:lnTo>
                  <a:lnTo>
                    <a:pt x="580" y="282"/>
                  </a:lnTo>
                  <a:lnTo>
                    <a:pt x="554" y="292"/>
                  </a:lnTo>
                  <a:lnTo>
                    <a:pt x="531" y="300"/>
                  </a:lnTo>
                  <a:lnTo>
                    <a:pt x="508" y="307"/>
                  </a:lnTo>
                  <a:lnTo>
                    <a:pt x="487" y="314"/>
                  </a:lnTo>
                  <a:lnTo>
                    <a:pt x="468" y="320"/>
                  </a:lnTo>
                  <a:lnTo>
                    <a:pt x="448" y="324"/>
                  </a:lnTo>
                  <a:lnTo>
                    <a:pt x="431" y="326"/>
                  </a:lnTo>
                  <a:lnTo>
                    <a:pt x="414" y="327"/>
                  </a:lnTo>
                  <a:lnTo>
                    <a:pt x="406" y="326"/>
                  </a:lnTo>
                  <a:lnTo>
                    <a:pt x="399" y="324"/>
                  </a:lnTo>
                  <a:lnTo>
                    <a:pt x="395" y="320"/>
                  </a:lnTo>
                  <a:lnTo>
                    <a:pt x="391" y="314"/>
                  </a:lnTo>
                  <a:lnTo>
                    <a:pt x="388" y="309"/>
                  </a:lnTo>
                  <a:lnTo>
                    <a:pt x="386" y="302"/>
                  </a:lnTo>
                  <a:lnTo>
                    <a:pt x="383" y="294"/>
                  </a:lnTo>
                  <a:lnTo>
                    <a:pt x="381" y="286"/>
                  </a:lnTo>
                  <a:lnTo>
                    <a:pt x="377" y="268"/>
                  </a:lnTo>
                  <a:lnTo>
                    <a:pt x="371" y="249"/>
                  </a:lnTo>
                  <a:lnTo>
                    <a:pt x="367" y="239"/>
                  </a:lnTo>
                  <a:lnTo>
                    <a:pt x="361" y="230"/>
                  </a:lnTo>
                  <a:lnTo>
                    <a:pt x="353" y="221"/>
                  </a:lnTo>
                  <a:lnTo>
                    <a:pt x="343" y="212"/>
                  </a:lnTo>
                  <a:lnTo>
                    <a:pt x="334" y="203"/>
                  </a:lnTo>
                  <a:lnTo>
                    <a:pt x="325" y="195"/>
                  </a:lnTo>
                  <a:lnTo>
                    <a:pt x="319" y="187"/>
                  </a:lnTo>
                  <a:lnTo>
                    <a:pt x="313" y="179"/>
                  </a:lnTo>
                  <a:lnTo>
                    <a:pt x="310" y="169"/>
                  </a:lnTo>
                  <a:lnTo>
                    <a:pt x="308" y="161"/>
                  </a:lnTo>
                  <a:lnTo>
                    <a:pt x="307" y="153"/>
                  </a:lnTo>
                  <a:lnTo>
                    <a:pt x="307" y="146"/>
                  </a:lnTo>
                  <a:lnTo>
                    <a:pt x="308" y="138"/>
                  </a:lnTo>
                  <a:lnTo>
                    <a:pt x="309" y="131"/>
                  </a:lnTo>
                  <a:lnTo>
                    <a:pt x="312" y="125"/>
                  </a:lnTo>
                  <a:lnTo>
                    <a:pt x="316" y="119"/>
                  </a:lnTo>
                  <a:lnTo>
                    <a:pt x="319" y="113"/>
                  </a:lnTo>
                  <a:lnTo>
                    <a:pt x="322" y="109"/>
                  </a:lnTo>
                  <a:lnTo>
                    <a:pt x="326" y="104"/>
                  </a:lnTo>
                  <a:lnTo>
                    <a:pt x="329" y="101"/>
                  </a:lnTo>
                  <a:lnTo>
                    <a:pt x="332" y="98"/>
                  </a:lnTo>
                  <a:lnTo>
                    <a:pt x="335" y="94"/>
                  </a:lnTo>
                  <a:lnTo>
                    <a:pt x="336" y="88"/>
                  </a:lnTo>
                  <a:lnTo>
                    <a:pt x="337" y="82"/>
                  </a:lnTo>
                  <a:lnTo>
                    <a:pt x="337" y="74"/>
                  </a:lnTo>
                  <a:lnTo>
                    <a:pt x="335" y="65"/>
                  </a:lnTo>
                  <a:lnTo>
                    <a:pt x="333" y="57"/>
                  </a:lnTo>
                  <a:lnTo>
                    <a:pt x="329" y="49"/>
                  </a:lnTo>
                  <a:lnTo>
                    <a:pt x="323" y="40"/>
                  </a:lnTo>
                  <a:lnTo>
                    <a:pt x="314" y="31"/>
                  </a:lnTo>
                  <a:lnTo>
                    <a:pt x="305" y="24"/>
                  </a:lnTo>
                  <a:lnTo>
                    <a:pt x="294" y="17"/>
                  </a:lnTo>
                  <a:lnTo>
                    <a:pt x="281" y="11"/>
                  </a:lnTo>
                  <a:lnTo>
                    <a:pt x="264" y="7"/>
                  </a:lnTo>
                  <a:lnTo>
                    <a:pt x="247" y="3"/>
                  </a:lnTo>
                  <a:lnTo>
                    <a:pt x="225" y="1"/>
                  </a:lnTo>
                  <a:lnTo>
                    <a:pt x="203" y="0"/>
                  </a:lnTo>
                  <a:lnTo>
                    <a:pt x="180" y="0"/>
                  </a:lnTo>
                  <a:lnTo>
                    <a:pt x="156" y="1"/>
                  </a:lnTo>
                  <a:lnTo>
                    <a:pt x="132" y="3"/>
                  </a:lnTo>
                  <a:lnTo>
                    <a:pt x="109" y="5"/>
                  </a:lnTo>
                  <a:lnTo>
                    <a:pt x="86" y="8"/>
                  </a:lnTo>
                  <a:lnTo>
                    <a:pt x="65" y="11"/>
                  </a:lnTo>
                  <a:lnTo>
                    <a:pt x="46" y="15"/>
                  </a:lnTo>
                  <a:lnTo>
                    <a:pt x="30" y="19"/>
                  </a:lnTo>
                  <a:lnTo>
                    <a:pt x="17" y="23"/>
                  </a:lnTo>
                  <a:lnTo>
                    <a:pt x="12" y="26"/>
                  </a:lnTo>
                  <a:lnTo>
                    <a:pt x="8" y="28"/>
                  </a:lnTo>
                  <a:lnTo>
                    <a:pt x="4" y="30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9"/>
                  </a:lnTo>
                  <a:lnTo>
                    <a:pt x="3" y="41"/>
                  </a:lnTo>
                  <a:lnTo>
                    <a:pt x="6" y="43"/>
                  </a:lnTo>
                  <a:lnTo>
                    <a:pt x="11" y="46"/>
                  </a:lnTo>
                  <a:lnTo>
                    <a:pt x="17" y="48"/>
                  </a:lnTo>
                  <a:lnTo>
                    <a:pt x="24" y="51"/>
                  </a:lnTo>
                  <a:lnTo>
                    <a:pt x="33" y="53"/>
                  </a:lnTo>
                  <a:lnTo>
                    <a:pt x="72" y="60"/>
                  </a:lnTo>
                  <a:lnTo>
                    <a:pt x="103" y="65"/>
                  </a:lnTo>
                  <a:lnTo>
                    <a:pt x="129" y="69"/>
                  </a:lnTo>
                  <a:lnTo>
                    <a:pt x="151" y="75"/>
                  </a:lnTo>
                  <a:lnTo>
                    <a:pt x="159" y="78"/>
                  </a:lnTo>
                  <a:lnTo>
                    <a:pt x="167" y="81"/>
                  </a:lnTo>
                  <a:lnTo>
                    <a:pt x="173" y="85"/>
                  </a:lnTo>
                  <a:lnTo>
                    <a:pt x="180" y="91"/>
                  </a:lnTo>
                  <a:lnTo>
                    <a:pt x="185" y="97"/>
                  </a:lnTo>
                  <a:lnTo>
                    <a:pt x="189" y="104"/>
                  </a:lnTo>
                  <a:lnTo>
                    <a:pt x="193" y="113"/>
                  </a:lnTo>
                  <a:lnTo>
                    <a:pt x="196" y="123"/>
                  </a:lnTo>
                  <a:lnTo>
                    <a:pt x="199" y="133"/>
                  </a:lnTo>
                  <a:lnTo>
                    <a:pt x="204" y="142"/>
                  </a:lnTo>
                  <a:lnTo>
                    <a:pt x="211" y="152"/>
                  </a:lnTo>
                  <a:lnTo>
                    <a:pt x="219" y="160"/>
                  </a:lnTo>
                  <a:lnTo>
                    <a:pt x="228" y="168"/>
                  </a:lnTo>
                  <a:lnTo>
                    <a:pt x="237" y="175"/>
                  </a:lnTo>
                  <a:lnTo>
                    <a:pt x="248" y="183"/>
                  </a:lnTo>
                  <a:lnTo>
                    <a:pt x="258" y="190"/>
                  </a:lnTo>
                  <a:lnTo>
                    <a:pt x="278" y="204"/>
                  </a:lnTo>
                  <a:lnTo>
                    <a:pt x="297" y="219"/>
                  </a:lnTo>
                  <a:lnTo>
                    <a:pt x="305" y="226"/>
                  </a:lnTo>
                  <a:lnTo>
                    <a:pt x="310" y="233"/>
                  </a:lnTo>
                  <a:lnTo>
                    <a:pt x="316" y="241"/>
                  </a:lnTo>
                  <a:lnTo>
                    <a:pt x="318" y="249"/>
                  </a:lnTo>
                  <a:lnTo>
                    <a:pt x="318" y="285"/>
                  </a:lnTo>
                  <a:lnTo>
                    <a:pt x="317" y="315"/>
                  </a:lnTo>
                  <a:lnTo>
                    <a:pt x="318" y="323"/>
                  </a:lnTo>
                  <a:lnTo>
                    <a:pt x="319" y="329"/>
                  </a:lnTo>
                  <a:lnTo>
                    <a:pt x="321" y="335"/>
                  </a:lnTo>
                  <a:lnTo>
                    <a:pt x="323" y="340"/>
                  </a:lnTo>
                  <a:lnTo>
                    <a:pt x="327" y="344"/>
                  </a:lnTo>
                  <a:lnTo>
                    <a:pt x="331" y="347"/>
                  </a:lnTo>
                  <a:lnTo>
                    <a:pt x="337" y="350"/>
                  </a:lnTo>
                  <a:lnTo>
                    <a:pt x="343" y="352"/>
                  </a:lnTo>
                  <a:lnTo>
                    <a:pt x="359" y="357"/>
                  </a:lnTo>
                  <a:lnTo>
                    <a:pt x="376" y="362"/>
                  </a:lnTo>
                  <a:lnTo>
                    <a:pt x="395" y="368"/>
                  </a:lnTo>
                  <a:lnTo>
                    <a:pt x="415" y="374"/>
                  </a:lnTo>
                  <a:lnTo>
                    <a:pt x="427" y="376"/>
                  </a:lnTo>
                  <a:lnTo>
                    <a:pt x="438" y="378"/>
                  </a:lnTo>
                  <a:lnTo>
                    <a:pt x="449" y="380"/>
                  </a:lnTo>
                  <a:lnTo>
                    <a:pt x="461" y="381"/>
                  </a:lnTo>
                  <a:lnTo>
                    <a:pt x="473" y="382"/>
                  </a:lnTo>
                  <a:lnTo>
                    <a:pt x="485" y="381"/>
                  </a:lnTo>
                  <a:lnTo>
                    <a:pt x="498" y="380"/>
                  </a:lnTo>
                  <a:lnTo>
                    <a:pt x="510" y="378"/>
                  </a:lnTo>
                  <a:lnTo>
                    <a:pt x="523" y="376"/>
                  </a:lnTo>
                  <a:lnTo>
                    <a:pt x="541" y="376"/>
                  </a:lnTo>
                  <a:lnTo>
                    <a:pt x="561" y="375"/>
                  </a:lnTo>
                  <a:lnTo>
                    <a:pt x="582" y="375"/>
                  </a:lnTo>
                  <a:lnTo>
                    <a:pt x="628" y="376"/>
                  </a:lnTo>
                  <a:lnTo>
                    <a:pt x="673" y="375"/>
                  </a:lnTo>
                  <a:lnTo>
                    <a:pt x="692" y="374"/>
                  </a:lnTo>
                  <a:lnTo>
                    <a:pt x="709" y="373"/>
                  </a:lnTo>
                  <a:lnTo>
                    <a:pt x="716" y="371"/>
                  </a:lnTo>
                  <a:lnTo>
                    <a:pt x="722" y="370"/>
                  </a:lnTo>
                  <a:lnTo>
                    <a:pt x="727" y="368"/>
                  </a:lnTo>
                  <a:lnTo>
                    <a:pt x="730" y="366"/>
                  </a:lnTo>
                  <a:lnTo>
                    <a:pt x="733" y="364"/>
                  </a:lnTo>
                  <a:lnTo>
                    <a:pt x="735" y="361"/>
                  </a:lnTo>
                  <a:lnTo>
                    <a:pt x="733" y="358"/>
                  </a:lnTo>
                  <a:lnTo>
                    <a:pt x="731" y="354"/>
                  </a:lnTo>
                  <a:lnTo>
                    <a:pt x="728" y="349"/>
                  </a:lnTo>
                  <a:lnTo>
                    <a:pt x="722" y="344"/>
                  </a:lnTo>
                  <a:lnTo>
                    <a:pt x="715" y="339"/>
                  </a:lnTo>
                  <a:lnTo>
                    <a:pt x="706" y="3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52" name="Freeform 2360">
              <a:extLst>
                <a:ext uri="{FF2B5EF4-FFF2-40B4-BE49-F238E27FC236}">
                  <a16:creationId xmlns:a16="http://schemas.microsoft.com/office/drawing/2014/main" id="{D0201103-3BF0-442C-BF15-D28D6D0ED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3" y="3425"/>
              <a:ext cx="24" cy="6"/>
            </a:xfrm>
            <a:custGeom>
              <a:avLst/>
              <a:gdLst>
                <a:gd name="T0" fmla="*/ 2 w 354"/>
                <a:gd name="T1" fmla="*/ 0 h 97"/>
                <a:gd name="T2" fmla="*/ 1 w 354"/>
                <a:gd name="T3" fmla="*/ 0 h 97"/>
                <a:gd name="T4" fmla="*/ 1 w 354"/>
                <a:gd name="T5" fmla="*/ 0 h 97"/>
                <a:gd name="T6" fmla="*/ 1 w 354"/>
                <a:gd name="T7" fmla="*/ 0 h 97"/>
                <a:gd name="T8" fmla="*/ 1 w 354"/>
                <a:gd name="T9" fmla="*/ 0 h 97"/>
                <a:gd name="T10" fmla="*/ 1 w 354"/>
                <a:gd name="T11" fmla="*/ 0 h 97"/>
                <a:gd name="T12" fmla="*/ 1 w 354"/>
                <a:gd name="T13" fmla="*/ 0 h 97"/>
                <a:gd name="T14" fmla="*/ 1 w 354"/>
                <a:gd name="T15" fmla="*/ 0 h 97"/>
                <a:gd name="T16" fmla="*/ 1 w 354"/>
                <a:gd name="T17" fmla="*/ 0 h 97"/>
                <a:gd name="T18" fmla="*/ 1 w 354"/>
                <a:gd name="T19" fmla="*/ 0 h 97"/>
                <a:gd name="T20" fmla="*/ 1 w 354"/>
                <a:gd name="T21" fmla="*/ 0 h 97"/>
                <a:gd name="T22" fmla="*/ 1 w 354"/>
                <a:gd name="T23" fmla="*/ 0 h 97"/>
                <a:gd name="T24" fmla="*/ 1 w 354"/>
                <a:gd name="T25" fmla="*/ 0 h 97"/>
                <a:gd name="T26" fmla="*/ 1 w 354"/>
                <a:gd name="T27" fmla="*/ 0 h 97"/>
                <a:gd name="T28" fmla="*/ 1 w 354"/>
                <a:gd name="T29" fmla="*/ 0 h 97"/>
                <a:gd name="T30" fmla="*/ 1 w 354"/>
                <a:gd name="T31" fmla="*/ 0 h 97"/>
                <a:gd name="T32" fmla="*/ 1 w 354"/>
                <a:gd name="T33" fmla="*/ 0 h 97"/>
                <a:gd name="T34" fmla="*/ 0 w 354"/>
                <a:gd name="T35" fmla="*/ 0 h 97"/>
                <a:gd name="T36" fmla="*/ 0 w 354"/>
                <a:gd name="T37" fmla="*/ 0 h 97"/>
                <a:gd name="T38" fmla="*/ 0 w 354"/>
                <a:gd name="T39" fmla="*/ 0 h 97"/>
                <a:gd name="T40" fmla="*/ 0 w 354"/>
                <a:gd name="T41" fmla="*/ 0 h 97"/>
                <a:gd name="T42" fmla="*/ 0 w 354"/>
                <a:gd name="T43" fmla="*/ 0 h 97"/>
                <a:gd name="T44" fmla="*/ 0 w 354"/>
                <a:gd name="T45" fmla="*/ 0 h 97"/>
                <a:gd name="T46" fmla="*/ 0 w 354"/>
                <a:gd name="T47" fmla="*/ 0 h 97"/>
                <a:gd name="T48" fmla="*/ 0 w 354"/>
                <a:gd name="T49" fmla="*/ 0 h 97"/>
                <a:gd name="T50" fmla="*/ 0 w 354"/>
                <a:gd name="T51" fmla="*/ 0 h 97"/>
                <a:gd name="T52" fmla="*/ 0 w 354"/>
                <a:gd name="T53" fmla="*/ 0 h 97"/>
                <a:gd name="T54" fmla="*/ 0 w 354"/>
                <a:gd name="T55" fmla="*/ 0 h 97"/>
                <a:gd name="T56" fmla="*/ 0 w 354"/>
                <a:gd name="T57" fmla="*/ 0 h 97"/>
                <a:gd name="T58" fmla="*/ 0 w 354"/>
                <a:gd name="T59" fmla="*/ 0 h 97"/>
                <a:gd name="T60" fmla="*/ 0 w 354"/>
                <a:gd name="T61" fmla="*/ 0 h 97"/>
                <a:gd name="T62" fmla="*/ 0 w 354"/>
                <a:gd name="T63" fmla="*/ 0 h 97"/>
                <a:gd name="T64" fmla="*/ 0 w 354"/>
                <a:gd name="T65" fmla="*/ 0 h 97"/>
                <a:gd name="T66" fmla="*/ 0 w 354"/>
                <a:gd name="T67" fmla="*/ 0 h 97"/>
                <a:gd name="T68" fmla="*/ 0 w 354"/>
                <a:gd name="T69" fmla="*/ 0 h 97"/>
                <a:gd name="T70" fmla="*/ 0 w 354"/>
                <a:gd name="T71" fmla="*/ 0 h 97"/>
                <a:gd name="T72" fmla="*/ 0 w 354"/>
                <a:gd name="T73" fmla="*/ 0 h 97"/>
                <a:gd name="T74" fmla="*/ 1 w 354"/>
                <a:gd name="T75" fmla="*/ 0 h 97"/>
                <a:gd name="T76" fmla="*/ 1 w 354"/>
                <a:gd name="T77" fmla="*/ 0 h 97"/>
                <a:gd name="T78" fmla="*/ 1 w 354"/>
                <a:gd name="T79" fmla="*/ 0 h 97"/>
                <a:gd name="T80" fmla="*/ 1 w 354"/>
                <a:gd name="T81" fmla="*/ 0 h 97"/>
                <a:gd name="T82" fmla="*/ 1 w 354"/>
                <a:gd name="T83" fmla="*/ 0 h 97"/>
                <a:gd name="T84" fmla="*/ 1 w 354"/>
                <a:gd name="T85" fmla="*/ 0 h 97"/>
                <a:gd name="T86" fmla="*/ 1 w 354"/>
                <a:gd name="T87" fmla="*/ 0 h 97"/>
                <a:gd name="T88" fmla="*/ 1 w 354"/>
                <a:gd name="T89" fmla="*/ 0 h 97"/>
                <a:gd name="T90" fmla="*/ 1 w 354"/>
                <a:gd name="T91" fmla="*/ 0 h 97"/>
                <a:gd name="T92" fmla="*/ 1 w 354"/>
                <a:gd name="T93" fmla="*/ 0 h 97"/>
                <a:gd name="T94" fmla="*/ 2 w 354"/>
                <a:gd name="T95" fmla="*/ 0 h 97"/>
                <a:gd name="T96" fmla="*/ 2 w 354"/>
                <a:gd name="T97" fmla="*/ 0 h 97"/>
                <a:gd name="T98" fmla="*/ 2 w 354"/>
                <a:gd name="T99" fmla="*/ 0 h 97"/>
                <a:gd name="T100" fmla="*/ 2 w 354"/>
                <a:gd name="T101" fmla="*/ 0 h 97"/>
                <a:gd name="T102" fmla="*/ 2 w 354"/>
                <a:gd name="T103" fmla="*/ 0 h 97"/>
                <a:gd name="T104" fmla="*/ 2 w 354"/>
                <a:gd name="T105" fmla="*/ 0 h 97"/>
                <a:gd name="T106" fmla="*/ 2 w 354"/>
                <a:gd name="T107" fmla="*/ 0 h 97"/>
                <a:gd name="T108" fmla="*/ 2 w 354"/>
                <a:gd name="T109" fmla="*/ 0 h 97"/>
                <a:gd name="T110" fmla="*/ 2 w 354"/>
                <a:gd name="T111" fmla="*/ 0 h 97"/>
                <a:gd name="T112" fmla="*/ 2 w 354"/>
                <a:gd name="T113" fmla="*/ 0 h 97"/>
                <a:gd name="T114" fmla="*/ 2 w 354"/>
                <a:gd name="T115" fmla="*/ 0 h 97"/>
                <a:gd name="T116" fmla="*/ 2 w 354"/>
                <a:gd name="T117" fmla="*/ 0 h 9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54" h="97">
                  <a:moveTo>
                    <a:pt x="336" y="62"/>
                  </a:moveTo>
                  <a:lnTo>
                    <a:pt x="325" y="54"/>
                  </a:lnTo>
                  <a:lnTo>
                    <a:pt x="313" y="46"/>
                  </a:lnTo>
                  <a:lnTo>
                    <a:pt x="301" y="38"/>
                  </a:lnTo>
                  <a:lnTo>
                    <a:pt x="288" y="30"/>
                  </a:lnTo>
                  <a:lnTo>
                    <a:pt x="274" y="23"/>
                  </a:lnTo>
                  <a:lnTo>
                    <a:pt x="261" y="18"/>
                  </a:lnTo>
                  <a:lnTo>
                    <a:pt x="246" y="12"/>
                  </a:lnTo>
                  <a:lnTo>
                    <a:pt x="232" y="8"/>
                  </a:lnTo>
                  <a:lnTo>
                    <a:pt x="217" y="5"/>
                  </a:lnTo>
                  <a:lnTo>
                    <a:pt x="203" y="2"/>
                  </a:lnTo>
                  <a:lnTo>
                    <a:pt x="190" y="1"/>
                  </a:lnTo>
                  <a:lnTo>
                    <a:pt x="175" y="0"/>
                  </a:lnTo>
                  <a:lnTo>
                    <a:pt x="162" y="1"/>
                  </a:lnTo>
                  <a:lnTo>
                    <a:pt x="149" y="3"/>
                  </a:lnTo>
                  <a:lnTo>
                    <a:pt x="137" y="7"/>
                  </a:lnTo>
                  <a:lnTo>
                    <a:pt x="126" y="11"/>
                  </a:lnTo>
                  <a:lnTo>
                    <a:pt x="102" y="23"/>
                  </a:lnTo>
                  <a:lnTo>
                    <a:pt x="76" y="35"/>
                  </a:lnTo>
                  <a:lnTo>
                    <a:pt x="50" y="45"/>
                  </a:lnTo>
                  <a:lnTo>
                    <a:pt x="27" y="55"/>
                  </a:lnTo>
                  <a:lnTo>
                    <a:pt x="17" y="59"/>
                  </a:lnTo>
                  <a:lnTo>
                    <a:pt x="9" y="64"/>
                  </a:lnTo>
                  <a:lnTo>
                    <a:pt x="3" y="69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8"/>
                  </a:lnTo>
                  <a:lnTo>
                    <a:pt x="4" y="79"/>
                  </a:lnTo>
                  <a:lnTo>
                    <a:pt x="10" y="82"/>
                  </a:lnTo>
                  <a:lnTo>
                    <a:pt x="22" y="85"/>
                  </a:lnTo>
                  <a:lnTo>
                    <a:pt x="34" y="87"/>
                  </a:lnTo>
                  <a:lnTo>
                    <a:pt x="46" y="87"/>
                  </a:lnTo>
                  <a:lnTo>
                    <a:pt x="57" y="87"/>
                  </a:lnTo>
                  <a:lnTo>
                    <a:pt x="68" y="86"/>
                  </a:lnTo>
                  <a:lnTo>
                    <a:pt x="87" y="84"/>
                  </a:lnTo>
                  <a:lnTo>
                    <a:pt x="106" y="80"/>
                  </a:lnTo>
                  <a:lnTo>
                    <a:pt x="125" y="77"/>
                  </a:lnTo>
                  <a:lnTo>
                    <a:pt x="145" y="74"/>
                  </a:lnTo>
                  <a:lnTo>
                    <a:pt x="157" y="74"/>
                  </a:lnTo>
                  <a:lnTo>
                    <a:pt x="169" y="74"/>
                  </a:lnTo>
                  <a:lnTo>
                    <a:pt x="181" y="76"/>
                  </a:lnTo>
                  <a:lnTo>
                    <a:pt x="196" y="78"/>
                  </a:lnTo>
                  <a:lnTo>
                    <a:pt x="227" y="83"/>
                  </a:lnTo>
                  <a:lnTo>
                    <a:pt x="260" y="88"/>
                  </a:lnTo>
                  <a:lnTo>
                    <a:pt x="291" y="93"/>
                  </a:lnTo>
                  <a:lnTo>
                    <a:pt x="319" y="96"/>
                  </a:lnTo>
                  <a:lnTo>
                    <a:pt x="332" y="97"/>
                  </a:lnTo>
                  <a:lnTo>
                    <a:pt x="341" y="96"/>
                  </a:lnTo>
                  <a:lnTo>
                    <a:pt x="345" y="95"/>
                  </a:lnTo>
                  <a:lnTo>
                    <a:pt x="348" y="94"/>
                  </a:lnTo>
                  <a:lnTo>
                    <a:pt x="351" y="93"/>
                  </a:lnTo>
                  <a:lnTo>
                    <a:pt x="353" y="91"/>
                  </a:lnTo>
                  <a:lnTo>
                    <a:pt x="354" y="89"/>
                  </a:lnTo>
                  <a:lnTo>
                    <a:pt x="354" y="87"/>
                  </a:lnTo>
                  <a:lnTo>
                    <a:pt x="353" y="84"/>
                  </a:lnTo>
                  <a:lnTo>
                    <a:pt x="352" y="81"/>
                  </a:lnTo>
                  <a:lnTo>
                    <a:pt x="346" y="73"/>
                  </a:lnTo>
                  <a:lnTo>
                    <a:pt x="336" y="6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53" name="Freeform 2361">
              <a:extLst>
                <a:ext uri="{FF2B5EF4-FFF2-40B4-BE49-F238E27FC236}">
                  <a16:creationId xmlns:a16="http://schemas.microsoft.com/office/drawing/2014/main" id="{2DCA68E2-CEB2-49F9-B212-1BE4914B1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8" y="3419"/>
              <a:ext cx="21" cy="16"/>
            </a:xfrm>
            <a:custGeom>
              <a:avLst/>
              <a:gdLst>
                <a:gd name="T0" fmla="*/ 1 w 325"/>
                <a:gd name="T1" fmla="*/ 1 h 240"/>
                <a:gd name="T2" fmla="*/ 1 w 325"/>
                <a:gd name="T3" fmla="*/ 1 h 240"/>
                <a:gd name="T4" fmla="*/ 1 w 325"/>
                <a:gd name="T5" fmla="*/ 1 h 240"/>
                <a:gd name="T6" fmla="*/ 1 w 325"/>
                <a:gd name="T7" fmla="*/ 1 h 240"/>
                <a:gd name="T8" fmla="*/ 1 w 325"/>
                <a:gd name="T9" fmla="*/ 1 h 240"/>
                <a:gd name="T10" fmla="*/ 1 w 325"/>
                <a:gd name="T11" fmla="*/ 1 h 240"/>
                <a:gd name="T12" fmla="*/ 1 w 325"/>
                <a:gd name="T13" fmla="*/ 1 h 240"/>
                <a:gd name="T14" fmla="*/ 1 w 325"/>
                <a:gd name="T15" fmla="*/ 1 h 240"/>
                <a:gd name="T16" fmla="*/ 1 w 325"/>
                <a:gd name="T17" fmla="*/ 1 h 240"/>
                <a:gd name="T18" fmla="*/ 1 w 325"/>
                <a:gd name="T19" fmla="*/ 0 h 240"/>
                <a:gd name="T20" fmla="*/ 1 w 325"/>
                <a:gd name="T21" fmla="*/ 0 h 240"/>
                <a:gd name="T22" fmla="*/ 1 w 325"/>
                <a:gd name="T23" fmla="*/ 0 h 240"/>
                <a:gd name="T24" fmla="*/ 1 w 325"/>
                <a:gd name="T25" fmla="*/ 0 h 240"/>
                <a:gd name="T26" fmla="*/ 1 w 325"/>
                <a:gd name="T27" fmla="*/ 0 h 240"/>
                <a:gd name="T28" fmla="*/ 1 w 325"/>
                <a:gd name="T29" fmla="*/ 0 h 240"/>
                <a:gd name="T30" fmla="*/ 1 w 325"/>
                <a:gd name="T31" fmla="*/ 0 h 240"/>
                <a:gd name="T32" fmla="*/ 0 w 325"/>
                <a:gd name="T33" fmla="*/ 0 h 240"/>
                <a:gd name="T34" fmla="*/ 0 w 325"/>
                <a:gd name="T35" fmla="*/ 0 h 240"/>
                <a:gd name="T36" fmla="*/ 0 w 325"/>
                <a:gd name="T37" fmla="*/ 0 h 240"/>
                <a:gd name="T38" fmla="*/ 0 w 325"/>
                <a:gd name="T39" fmla="*/ 0 h 240"/>
                <a:gd name="T40" fmla="*/ 0 w 325"/>
                <a:gd name="T41" fmla="*/ 0 h 240"/>
                <a:gd name="T42" fmla="*/ 0 w 325"/>
                <a:gd name="T43" fmla="*/ 0 h 240"/>
                <a:gd name="T44" fmla="*/ 0 w 325"/>
                <a:gd name="T45" fmla="*/ 0 h 240"/>
                <a:gd name="T46" fmla="*/ 0 w 325"/>
                <a:gd name="T47" fmla="*/ 1 h 240"/>
                <a:gd name="T48" fmla="*/ 0 w 325"/>
                <a:gd name="T49" fmla="*/ 1 h 240"/>
                <a:gd name="T50" fmla="*/ 0 w 325"/>
                <a:gd name="T51" fmla="*/ 1 h 240"/>
                <a:gd name="T52" fmla="*/ 0 w 325"/>
                <a:gd name="T53" fmla="*/ 1 h 240"/>
                <a:gd name="T54" fmla="*/ 0 w 325"/>
                <a:gd name="T55" fmla="*/ 1 h 240"/>
                <a:gd name="T56" fmla="*/ 0 w 325"/>
                <a:gd name="T57" fmla="*/ 1 h 240"/>
                <a:gd name="T58" fmla="*/ 0 w 325"/>
                <a:gd name="T59" fmla="*/ 1 h 240"/>
                <a:gd name="T60" fmla="*/ 0 w 325"/>
                <a:gd name="T61" fmla="*/ 1 h 240"/>
                <a:gd name="T62" fmla="*/ 0 w 325"/>
                <a:gd name="T63" fmla="*/ 1 h 240"/>
                <a:gd name="T64" fmla="*/ 0 w 325"/>
                <a:gd name="T65" fmla="*/ 1 h 240"/>
                <a:gd name="T66" fmla="*/ 0 w 325"/>
                <a:gd name="T67" fmla="*/ 1 h 240"/>
                <a:gd name="T68" fmla="*/ 0 w 325"/>
                <a:gd name="T69" fmla="*/ 1 h 240"/>
                <a:gd name="T70" fmla="*/ 0 w 325"/>
                <a:gd name="T71" fmla="*/ 1 h 240"/>
                <a:gd name="T72" fmla="*/ 0 w 325"/>
                <a:gd name="T73" fmla="*/ 1 h 240"/>
                <a:gd name="T74" fmla="*/ 0 w 325"/>
                <a:gd name="T75" fmla="*/ 1 h 240"/>
                <a:gd name="T76" fmla="*/ 0 w 325"/>
                <a:gd name="T77" fmla="*/ 1 h 240"/>
                <a:gd name="T78" fmla="*/ 0 w 325"/>
                <a:gd name="T79" fmla="*/ 1 h 240"/>
                <a:gd name="T80" fmla="*/ 1 w 325"/>
                <a:gd name="T81" fmla="*/ 1 h 240"/>
                <a:gd name="T82" fmla="*/ 1 w 325"/>
                <a:gd name="T83" fmla="*/ 1 h 240"/>
                <a:gd name="T84" fmla="*/ 1 w 325"/>
                <a:gd name="T85" fmla="*/ 1 h 240"/>
                <a:gd name="T86" fmla="*/ 1 w 325"/>
                <a:gd name="T87" fmla="*/ 1 h 240"/>
                <a:gd name="T88" fmla="*/ 1 w 325"/>
                <a:gd name="T89" fmla="*/ 1 h 240"/>
                <a:gd name="T90" fmla="*/ 1 w 325"/>
                <a:gd name="T91" fmla="*/ 1 h 240"/>
                <a:gd name="T92" fmla="*/ 1 w 325"/>
                <a:gd name="T93" fmla="*/ 1 h 240"/>
                <a:gd name="T94" fmla="*/ 1 w 325"/>
                <a:gd name="T95" fmla="*/ 1 h 240"/>
                <a:gd name="T96" fmla="*/ 1 w 325"/>
                <a:gd name="T97" fmla="*/ 1 h 240"/>
                <a:gd name="T98" fmla="*/ 1 w 325"/>
                <a:gd name="T99" fmla="*/ 1 h 240"/>
                <a:gd name="T100" fmla="*/ 1 w 325"/>
                <a:gd name="T101" fmla="*/ 1 h 240"/>
                <a:gd name="T102" fmla="*/ 1 w 325"/>
                <a:gd name="T103" fmla="*/ 1 h 240"/>
                <a:gd name="T104" fmla="*/ 1 w 325"/>
                <a:gd name="T105" fmla="*/ 1 h 240"/>
                <a:gd name="T106" fmla="*/ 1 w 325"/>
                <a:gd name="T107" fmla="*/ 1 h 24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325" h="240">
                  <a:moveTo>
                    <a:pt x="302" y="193"/>
                  </a:moveTo>
                  <a:lnTo>
                    <a:pt x="292" y="185"/>
                  </a:lnTo>
                  <a:lnTo>
                    <a:pt x="283" y="179"/>
                  </a:lnTo>
                  <a:lnTo>
                    <a:pt x="274" y="173"/>
                  </a:lnTo>
                  <a:lnTo>
                    <a:pt x="266" y="167"/>
                  </a:lnTo>
                  <a:lnTo>
                    <a:pt x="253" y="155"/>
                  </a:lnTo>
                  <a:lnTo>
                    <a:pt x="240" y="143"/>
                  </a:lnTo>
                  <a:lnTo>
                    <a:pt x="234" y="138"/>
                  </a:lnTo>
                  <a:lnTo>
                    <a:pt x="228" y="133"/>
                  </a:lnTo>
                  <a:lnTo>
                    <a:pt x="222" y="129"/>
                  </a:lnTo>
                  <a:lnTo>
                    <a:pt x="215" y="125"/>
                  </a:lnTo>
                  <a:lnTo>
                    <a:pt x="206" y="123"/>
                  </a:lnTo>
                  <a:lnTo>
                    <a:pt x="197" y="121"/>
                  </a:lnTo>
                  <a:lnTo>
                    <a:pt x="188" y="119"/>
                  </a:lnTo>
                  <a:lnTo>
                    <a:pt x="176" y="119"/>
                  </a:lnTo>
                  <a:lnTo>
                    <a:pt x="165" y="117"/>
                  </a:lnTo>
                  <a:lnTo>
                    <a:pt x="156" y="116"/>
                  </a:lnTo>
                  <a:lnTo>
                    <a:pt x="149" y="114"/>
                  </a:lnTo>
                  <a:lnTo>
                    <a:pt x="144" y="111"/>
                  </a:lnTo>
                  <a:lnTo>
                    <a:pt x="139" y="109"/>
                  </a:lnTo>
                  <a:lnTo>
                    <a:pt x="136" y="105"/>
                  </a:lnTo>
                  <a:lnTo>
                    <a:pt x="134" y="101"/>
                  </a:lnTo>
                  <a:lnTo>
                    <a:pt x="134" y="97"/>
                  </a:lnTo>
                  <a:lnTo>
                    <a:pt x="134" y="86"/>
                  </a:lnTo>
                  <a:lnTo>
                    <a:pt x="136" y="71"/>
                  </a:lnTo>
                  <a:lnTo>
                    <a:pt x="136" y="63"/>
                  </a:lnTo>
                  <a:lnTo>
                    <a:pt x="137" y="54"/>
                  </a:lnTo>
                  <a:lnTo>
                    <a:pt x="136" y="44"/>
                  </a:lnTo>
                  <a:lnTo>
                    <a:pt x="136" y="33"/>
                  </a:lnTo>
                  <a:lnTo>
                    <a:pt x="134" y="23"/>
                  </a:lnTo>
                  <a:lnTo>
                    <a:pt x="130" y="15"/>
                  </a:lnTo>
                  <a:lnTo>
                    <a:pt x="126" y="8"/>
                  </a:lnTo>
                  <a:lnTo>
                    <a:pt x="121" y="4"/>
                  </a:lnTo>
                  <a:lnTo>
                    <a:pt x="116" y="1"/>
                  </a:lnTo>
                  <a:lnTo>
                    <a:pt x="110" y="0"/>
                  </a:lnTo>
                  <a:lnTo>
                    <a:pt x="104" y="0"/>
                  </a:lnTo>
                  <a:lnTo>
                    <a:pt x="98" y="3"/>
                  </a:lnTo>
                  <a:lnTo>
                    <a:pt x="93" y="6"/>
                  </a:lnTo>
                  <a:lnTo>
                    <a:pt x="89" y="12"/>
                  </a:lnTo>
                  <a:lnTo>
                    <a:pt x="86" y="20"/>
                  </a:lnTo>
                  <a:lnTo>
                    <a:pt x="84" y="28"/>
                  </a:lnTo>
                  <a:lnTo>
                    <a:pt x="83" y="38"/>
                  </a:lnTo>
                  <a:lnTo>
                    <a:pt x="84" y="50"/>
                  </a:lnTo>
                  <a:lnTo>
                    <a:pt x="87" y="63"/>
                  </a:lnTo>
                  <a:lnTo>
                    <a:pt x="91" y="77"/>
                  </a:lnTo>
                  <a:lnTo>
                    <a:pt x="97" y="93"/>
                  </a:lnTo>
                  <a:lnTo>
                    <a:pt x="100" y="105"/>
                  </a:lnTo>
                  <a:lnTo>
                    <a:pt x="102" y="116"/>
                  </a:lnTo>
                  <a:lnTo>
                    <a:pt x="102" y="126"/>
                  </a:lnTo>
                  <a:lnTo>
                    <a:pt x="101" y="134"/>
                  </a:lnTo>
                  <a:lnTo>
                    <a:pt x="99" y="140"/>
                  </a:lnTo>
                  <a:lnTo>
                    <a:pt x="95" y="145"/>
                  </a:lnTo>
                  <a:lnTo>
                    <a:pt x="91" y="150"/>
                  </a:lnTo>
                  <a:lnTo>
                    <a:pt x="86" y="154"/>
                  </a:lnTo>
                  <a:lnTo>
                    <a:pt x="80" y="157"/>
                  </a:lnTo>
                  <a:lnTo>
                    <a:pt x="73" y="159"/>
                  </a:lnTo>
                  <a:lnTo>
                    <a:pt x="65" y="162"/>
                  </a:lnTo>
                  <a:lnTo>
                    <a:pt x="49" y="165"/>
                  </a:lnTo>
                  <a:lnTo>
                    <a:pt x="32" y="170"/>
                  </a:lnTo>
                  <a:lnTo>
                    <a:pt x="24" y="173"/>
                  </a:lnTo>
                  <a:lnTo>
                    <a:pt x="18" y="176"/>
                  </a:lnTo>
                  <a:lnTo>
                    <a:pt x="12" y="181"/>
                  </a:lnTo>
                  <a:lnTo>
                    <a:pt x="8" y="186"/>
                  </a:lnTo>
                  <a:lnTo>
                    <a:pt x="4" y="192"/>
                  </a:lnTo>
                  <a:lnTo>
                    <a:pt x="1" y="198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1" y="216"/>
                  </a:lnTo>
                  <a:lnTo>
                    <a:pt x="4" y="222"/>
                  </a:lnTo>
                  <a:lnTo>
                    <a:pt x="7" y="228"/>
                  </a:lnTo>
                  <a:lnTo>
                    <a:pt x="11" y="233"/>
                  </a:lnTo>
                  <a:lnTo>
                    <a:pt x="16" y="236"/>
                  </a:lnTo>
                  <a:lnTo>
                    <a:pt x="23" y="239"/>
                  </a:lnTo>
                  <a:lnTo>
                    <a:pt x="30" y="240"/>
                  </a:lnTo>
                  <a:lnTo>
                    <a:pt x="40" y="240"/>
                  </a:lnTo>
                  <a:lnTo>
                    <a:pt x="50" y="238"/>
                  </a:lnTo>
                  <a:lnTo>
                    <a:pt x="60" y="236"/>
                  </a:lnTo>
                  <a:lnTo>
                    <a:pt x="70" y="232"/>
                  </a:lnTo>
                  <a:lnTo>
                    <a:pt x="81" y="229"/>
                  </a:lnTo>
                  <a:lnTo>
                    <a:pt x="102" y="219"/>
                  </a:lnTo>
                  <a:lnTo>
                    <a:pt x="124" y="211"/>
                  </a:lnTo>
                  <a:lnTo>
                    <a:pt x="135" y="207"/>
                  </a:lnTo>
                  <a:lnTo>
                    <a:pt x="147" y="204"/>
                  </a:lnTo>
                  <a:lnTo>
                    <a:pt x="157" y="202"/>
                  </a:lnTo>
                  <a:lnTo>
                    <a:pt x="168" y="200"/>
                  </a:lnTo>
                  <a:lnTo>
                    <a:pt x="180" y="200"/>
                  </a:lnTo>
                  <a:lnTo>
                    <a:pt x="191" y="201"/>
                  </a:lnTo>
                  <a:lnTo>
                    <a:pt x="202" y="203"/>
                  </a:lnTo>
                  <a:lnTo>
                    <a:pt x="214" y="207"/>
                  </a:lnTo>
                  <a:lnTo>
                    <a:pt x="225" y="211"/>
                  </a:lnTo>
                  <a:lnTo>
                    <a:pt x="237" y="215"/>
                  </a:lnTo>
                  <a:lnTo>
                    <a:pt x="250" y="218"/>
                  </a:lnTo>
                  <a:lnTo>
                    <a:pt x="262" y="221"/>
                  </a:lnTo>
                  <a:lnTo>
                    <a:pt x="273" y="224"/>
                  </a:lnTo>
                  <a:lnTo>
                    <a:pt x="285" y="225"/>
                  </a:lnTo>
                  <a:lnTo>
                    <a:pt x="296" y="225"/>
                  </a:lnTo>
                  <a:lnTo>
                    <a:pt x="305" y="225"/>
                  </a:lnTo>
                  <a:lnTo>
                    <a:pt x="312" y="224"/>
                  </a:lnTo>
                  <a:lnTo>
                    <a:pt x="319" y="221"/>
                  </a:lnTo>
                  <a:lnTo>
                    <a:pt x="322" y="220"/>
                  </a:lnTo>
                  <a:lnTo>
                    <a:pt x="323" y="218"/>
                  </a:lnTo>
                  <a:lnTo>
                    <a:pt x="324" y="217"/>
                  </a:lnTo>
                  <a:lnTo>
                    <a:pt x="325" y="215"/>
                  </a:lnTo>
                  <a:lnTo>
                    <a:pt x="325" y="213"/>
                  </a:lnTo>
                  <a:lnTo>
                    <a:pt x="324" y="211"/>
                  </a:lnTo>
                  <a:lnTo>
                    <a:pt x="323" y="208"/>
                  </a:lnTo>
                  <a:lnTo>
                    <a:pt x="320" y="206"/>
                  </a:lnTo>
                  <a:lnTo>
                    <a:pt x="312" y="200"/>
                  </a:lnTo>
                  <a:lnTo>
                    <a:pt x="302" y="1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54" name="Freeform 2362">
              <a:extLst>
                <a:ext uri="{FF2B5EF4-FFF2-40B4-BE49-F238E27FC236}">
                  <a16:creationId xmlns:a16="http://schemas.microsoft.com/office/drawing/2014/main" id="{4D3F805D-DFD2-4268-BC5C-296913D0F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3381"/>
              <a:ext cx="45" cy="24"/>
            </a:xfrm>
            <a:custGeom>
              <a:avLst/>
              <a:gdLst>
                <a:gd name="T0" fmla="*/ 3 w 676"/>
                <a:gd name="T1" fmla="*/ 0 h 360"/>
                <a:gd name="T2" fmla="*/ 3 w 676"/>
                <a:gd name="T3" fmla="*/ 0 h 360"/>
                <a:gd name="T4" fmla="*/ 3 w 676"/>
                <a:gd name="T5" fmla="*/ 0 h 360"/>
                <a:gd name="T6" fmla="*/ 3 w 676"/>
                <a:gd name="T7" fmla="*/ 0 h 360"/>
                <a:gd name="T8" fmla="*/ 3 w 676"/>
                <a:gd name="T9" fmla="*/ 0 h 360"/>
                <a:gd name="T10" fmla="*/ 3 w 676"/>
                <a:gd name="T11" fmla="*/ 0 h 360"/>
                <a:gd name="T12" fmla="*/ 3 w 676"/>
                <a:gd name="T13" fmla="*/ 0 h 360"/>
                <a:gd name="T14" fmla="*/ 3 w 676"/>
                <a:gd name="T15" fmla="*/ 0 h 360"/>
                <a:gd name="T16" fmla="*/ 2 w 676"/>
                <a:gd name="T17" fmla="*/ 0 h 360"/>
                <a:gd name="T18" fmla="*/ 2 w 676"/>
                <a:gd name="T19" fmla="*/ 0 h 360"/>
                <a:gd name="T20" fmla="*/ 2 w 676"/>
                <a:gd name="T21" fmla="*/ 0 h 360"/>
                <a:gd name="T22" fmla="*/ 2 w 676"/>
                <a:gd name="T23" fmla="*/ 0 h 360"/>
                <a:gd name="T24" fmla="*/ 2 w 676"/>
                <a:gd name="T25" fmla="*/ 0 h 360"/>
                <a:gd name="T26" fmla="*/ 1 w 676"/>
                <a:gd name="T27" fmla="*/ 0 h 360"/>
                <a:gd name="T28" fmla="*/ 1 w 676"/>
                <a:gd name="T29" fmla="*/ 0 h 360"/>
                <a:gd name="T30" fmla="*/ 1 w 676"/>
                <a:gd name="T31" fmla="*/ 0 h 360"/>
                <a:gd name="T32" fmla="*/ 1 w 676"/>
                <a:gd name="T33" fmla="*/ 0 h 360"/>
                <a:gd name="T34" fmla="*/ 1 w 676"/>
                <a:gd name="T35" fmla="*/ 0 h 360"/>
                <a:gd name="T36" fmla="*/ 1 w 676"/>
                <a:gd name="T37" fmla="*/ 0 h 360"/>
                <a:gd name="T38" fmla="*/ 1 w 676"/>
                <a:gd name="T39" fmla="*/ 0 h 360"/>
                <a:gd name="T40" fmla="*/ 1 w 676"/>
                <a:gd name="T41" fmla="*/ 0 h 360"/>
                <a:gd name="T42" fmla="*/ 0 w 676"/>
                <a:gd name="T43" fmla="*/ 0 h 360"/>
                <a:gd name="T44" fmla="*/ 0 w 676"/>
                <a:gd name="T45" fmla="*/ 0 h 360"/>
                <a:gd name="T46" fmla="*/ 0 w 676"/>
                <a:gd name="T47" fmla="*/ 0 h 360"/>
                <a:gd name="T48" fmla="*/ 0 w 676"/>
                <a:gd name="T49" fmla="*/ 0 h 360"/>
                <a:gd name="T50" fmla="*/ 0 w 676"/>
                <a:gd name="T51" fmla="*/ 0 h 360"/>
                <a:gd name="T52" fmla="*/ 0 w 676"/>
                <a:gd name="T53" fmla="*/ 0 h 360"/>
                <a:gd name="T54" fmla="*/ 0 w 676"/>
                <a:gd name="T55" fmla="*/ 0 h 360"/>
                <a:gd name="T56" fmla="*/ 0 w 676"/>
                <a:gd name="T57" fmla="*/ 0 h 360"/>
                <a:gd name="T58" fmla="*/ 0 w 676"/>
                <a:gd name="T59" fmla="*/ 0 h 360"/>
                <a:gd name="T60" fmla="*/ 0 w 676"/>
                <a:gd name="T61" fmla="*/ 0 h 360"/>
                <a:gd name="T62" fmla="*/ 0 w 676"/>
                <a:gd name="T63" fmla="*/ 0 h 360"/>
                <a:gd name="T64" fmla="*/ 0 w 676"/>
                <a:gd name="T65" fmla="*/ 1 h 360"/>
                <a:gd name="T66" fmla="*/ 0 w 676"/>
                <a:gd name="T67" fmla="*/ 1 h 360"/>
                <a:gd name="T68" fmla="*/ 0 w 676"/>
                <a:gd name="T69" fmla="*/ 1 h 360"/>
                <a:gd name="T70" fmla="*/ 0 w 676"/>
                <a:gd name="T71" fmla="*/ 1 h 360"/>
                <a:gd name="T72" fmla="*/ 0 w 676"/>
                <a:gd name="T73" fmla="*/ 1 h 360"/>
                <a:gd name="T74" fmla="*/ 1 w 676"/>
                <a:gd name="T75" fmla="*/ 1 h 360"/>
                <a:gd name="T76" fmla="*/ 1 w 676"/>
                <a:gd name="T77" fmla="*/ 1 h 360"/>
                <a:gd name="T78" fmla="*/ 1 w 676"/>
                <a:gd name="T79" fmla="*/ 1 h 360"/>
                <a:gd name="T80" fmla="*/ 1 w 676"/>
                <a:gd name="T81" fmla="*/ 2 h 360"/>
                <a:gd name="T82" fmla="*/ 1 w 676"/>
                <a:gd name="T83" fmla="*/ 2 h 360"/>
                <a:gd name="T84" fmla="*/ 1 w 676"/>
                <a:gd name="T85" fmla="*/ 2 h 360"/>
                <a:gd name="T86" fmla="*/ 1 w 676"/>
                <a:gd name="T87" fmla="*/ 2 h 360"/>
                <a:gd name="T88" fmla="*/ 1 w 676"/>
                <a:gd name="T89" fmla="*/ 2 h 360"/>
                <a:gd name="T90" fmla="*/ 1 w 676"/>
                <a:gd name="T91" fmla="*/ 2 h 360"/>
                <a:gd name="T92" fmla="*/ 2 w 676"/>
                <a:gd name="T93" fmla="*/ 1 h 360"/>
                <a:gd name="T94" fmla="*/ 2 w 676"/>
                <a:gd name="T95" fmla="*/ 1 h 360"/>
                <a:gd name="T96" fmla="*/ 2 w 676"/>
                <a:gd name="T97" fmla="*/ 1 h 360"/>
                <a:gd name="T98" fmla="*/ 3 w 676"/>
                <a:gd name="T99" fmla="*/ 1 h 360"/>
                <a:gd name="T100" fmla="*/ 3 w 676"/>
                <a:gd name="T101" fmla="*/ 1 h 360"/>
                <a:gd name="T102" fmla="*/ 3 w 676"/>
                <a:gd name="T103" fmla="*/ 1 h 360"/>
                <a:gd name="T104" fmla="*/ 3 w 676"/>
                <a:gd name="T105" fmla="*/ 1 h 360"/>
                <a:gd name="T106" fmla="*/ 3 w 676"/>
                <a:gd name="T107" fmla="*/ 1 h 360"/>
                <a:gd name="T108" fmla="*/ 3 w 676"/>
                <a:gd name="T109" fmla="*/ 1 h 360"/>
                <a:gd name="T110" fmla="*/ 3 w 676"/>
                <a:gd name="T111" fmla="*/ 1 h 3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76" h="360">
                  <a:moveTo>
                    <a:pt x="675" y="106"/>
                  </a:moveTo>
                  <a:lnTo>
                    <a:pt x="667" y="87"/>
                  </a:lnTo>
                  <a:lnTo>
                    <a:pt x="660" y="68"/>
                  </a:lnTo>
                  <a:lnTo>
                    <a:pt x="653" y="53"/>
                  </a:lnTo>
                  <a:lnTo>
                    <a:pt x="644" y="38"/>
                  </a:lnTo>
                  <a:lnTo>
                    <a:pt x="639" y="32"/>
                  </a:lnTo>
                  <a:lnTo>
                    <a:pt x="633" y="27"/>
                  </a:lnTo>
                  <a:lnTo>
                    <a:pt x="628" y="22"/>
                  </a:lnTo>
                  <a:lnTo>
                    <a:pt x="622" y="17"/>
                  </a:lnTo>
                  <a:lnTo>
                    <a:pt x="615" y="12"/>
                  </a:lnTo>
                  <a:lnTo>
                    <a:pt x="608" y="9"/>
                  </a:lnTo>
                  <a:lnTo>
                    <a:pt x="600" y="6"/>
                  </a:lnTo>
                  <a:lnTo>
                    <a:pt x="592" y="4"/>
                  </a:lnTo>
                  <a:lnTo>
                    <a:pt x="584" y="2"/>
                  </a:lnTo>
                  <a:lnTo>
                    <a:pt x="575" y="1"/>
                  </a:lnTo>
                  <a:lnTo>
                    <a:pt x="564" y="0"/>
                  </a:lnTo>
                  <a:lnTo>
                    <a:pt x="554" y="0"/>
                  </a:lnTo>
                  <a:lnTo>
                    <a:pt x="543" y="1"/>
                  </a:lnTo>
                  <a:lnTo>
                    <a:pt x="530" y="2"/>
                  </a:lnTo>
                  <a:lnTo>
                    <a:pt x="518" y="4"/>
                  </a:lnTo>
                  <a:lnTo>
                    <a:pt x="505" y="6"/>
                  </a:lnTo>
                  <a:lnTo>
                    <a:pt x="475" y="13"/>
                  </a:lnTo>
                  <a:lnTo>
                    <a:pt x="442" y="23"/>
                  </a:lnTo>
                  <a:lnTo>
                    <a:pt x="405" y="36"/>
                  </a:lnTo>
                  <a:lnTo>
                    <a:pt x="364" y="50"/>
                  </a:lnTo>
                  <a:lnTo>
                    <a:pt x="343" y="59"/>
                  </a:lnTo>
                  <a:lnTo>
                    <a:pt x="325" y="65"/>
                  </a:lnTo>
                  <a:lnTo>
                    <a:pt x="306" y="70"/>
                  </a:lnTo>
                  <a:lnTo>
                    <a:pt x="290" y="73"/>
                  </a:lnTo>
                  <a:lnTo>
                    <a:pt x="274" y="76"/>
                  </a:lnTo>
                  <a:lnTo>
                    <a:pt x="260" y="78"/>
                  </a:lnTo>
                  <a:lnTo>
                    <a:pt x="246" y="79"/>
                  </a:lnTo>
                  <a:lnTo>
                    <a:pt x="234" y="79"/>
                  </a:lnTo>
                  <a:lnTo>
                    <a:pt x="223" y="78"/>
                  </a:lnTo>
                  <a:lnTo>
                    <a:pt x="211" y="77"/>
                  </a:lnTo>
                  <a:lnTo>
                    <a:pt x="202" y="75"/>
                  </a:lnTo>
                  <a:lnTo>
                    <a:pt x="193" y="72"/>
                  </a:lnTo>
                  <a:lnTo>
                    <a:pt x="175" y="66"/>
                  </a:lnTo>
                  <a:lnTo>
                    <a:pt x="161" y="59"/>
                  </a:lnTo>
                  <a:lnTo>
                    <a:pt x="147" y="50"/>
                  </a:lnTo>
                  <a:lnTo>
                    <a:pt x="135" y="43"/>
                  </a:lnTo>
                  <a:lnTo>
                    <a:pt x="123" y="36"/>
                  </a:lnTo>
                  <a:lnTo>
                    <a:pt x="110" y="31"/>
                  </a:lnTo>
                  <a:lnTo>
                    <a:pt x="104" y="29"/>
                  </a:lnTo>
                  <a:lnTo>
                    <a:pt x="98" y="27"/>
                  </a:lnTo>
                  <a:lnTo>
                    <a:pt x="91" y="27"/>
                  </a:lnTo>
                  <a:lnTo>
                    <a:pt x="84" y="27"/>
                  </a:lnTo>
                  <a:lnTo>
                    <a:pt x="75" y="28"/>
                  </a:lnTo>
                  <a:lnTo>
                    <a:pt x="68" y="29"/>
                  </a:lnTo>
                  <a:lnTo>
                    <a:pt x="59" y="32"/>
                  </a:lnTo>
                  <a:lnTo>
                    <a:pt x="50" y="36"/>
                  </a:lnTo>
                  <a:lnTo>
                    <a:pt x="32" y="44"/>
                  </a:lnTo>
                  <a:lnTo>
                    <a:pt x="19" y="50"/>
                  </a:lnTo>
                  <a:lnTo>
                    <a:pt x="10" y="57"/>
                  </a:lnTo>
                  <a:lnTo>
                    <a:pt x="3" y="61"/>
                  </a:lnTo>
                  <a:lnTo>
                    <a:pt x="1" y="63"/>
                  </a:lnTo>
                  <a:lnTo>
                    <a:pt x="1" y="65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3" y="71"/>
                  </a:lnTo>
                  <a:lnTo>
                    <a:pt x="7" y="75"/>
                  </a:lnTo>
                  <a:lnTo>
                    <a:pt x="20" y="83"/>
                  </a:lnTo>
                  <a:lnTo>
                    <a:pt x="34" y="98"/>
                  </a:lnTo>
                  <a:lnTo>
                    <a:pt x="41" y="106"/>
                  </a:lnTo>
                  <a:lnTo>
                    <a:pt x="48" y="117"/>
                  </a:lnTo>
                  <a:lnTo>
                    <a:pt x="51" y="124"/>
                  </a:lnTo>
                  <a:lnTo>
                    <a:pt x="54" y="131"/>
                  </a:lnTo>
                  <a:lnTo>
                    <a:pt x="56" y="139"/>
                  </a:lnTo>
                  <a:lnTo>
                    <a:pt x="57" y="147"/>
                  </a:lnTo>
                  <a:lnTo>
                    <a:pt x="61" y="165"/>
                  </a:lnTo>
                  <a:lnTo>
                    <a:pt x="66" y="184"/>
                  </a:lnTo>
                  <a:lnTo>
                    <a:pt x="73" y="204"/>
                  </a:lnTo>
                  <a:lnTo>
                    <a:pt x="83" y="224"/>
                  </a:lnTo>
                  <a:lnTo>
                    <a:pt x="94" y="245"/>
                  </a:lnTo>
                  <a:lnTo>
                    <a:pt x="106" y="266"/>
                  </a:lnTo>
                  <a:lnTo>
                    <a:pt x="120" y="284"/>
                  </a:lnTo>
                  <a:lnTo>
                    <a:pt x="134" y="303"/>
                  </a:lnTo>
                  <a:lnTo>
                    <a:pt x="142" y="311"/>
                  </a:lnTo>
                  <a:lnTo>
                    <a:pt x="151" y="319"/>
                  </a:lnTo>
                  <a:lnTo>
                    <a:pt x="159" y="326"/>
                  </a:lnTo>
                  <a:lnTo>
                    <a:pt x="168" y="333"/>
                  </a:lnTo>
                  <a:lnTo>
                    <a:pt x="177" y="339"/>
                  </a:lnTo>
                  <a:lnTo>
                    <a:pt x="187" y="345"/>
                  </a:lnTo>
                  <a:lnTo>
                    <a:pt x="196" y="349"/>
                  </a:lnTo>
                  <a:lnTo>
                    <a:pt x="205" y="353"/>
                  </a:lnTo>
                  <a:lnTo>
                    <a:pt x="215" y="356"/>
                  </a:lnTo>
                  <a:lnTo>
                    <a:pt x="226" y="358"/>
                  </a:lnTo>
                  <a:lnTo>
                    <a:pt x="236" y="359"/>
                  </a:lnTo>
                  <a:lnTo>
                    <a:pt x="246" y="360"/>
                  </a:lnTo>
                  <a:lnTo>
                    <a:pt x="257" y="359"/>
                  </a:lnTo>
                  <a:lnTo>
                    <a:pt x="268" y="357"/>
                  </a:lnTo>
                  <a:lnTo>
                    <a:pt x="279" y="354"/>
                  </a:lnTo>
                  <a:lnTo>
                    <a:pt x="290" y="350"/>
                  </a:lnTo>
                  <a:lnTo>
                    <a:pt x="341" y="328"/>
                  </a:lnTo>
                  <a:lnTo>
                    <a:pt x="403" y="303"/>
                  </a:lnTo>
                  <a:lnTo>
                    <a:pt x="436" y="288"/>
                  </a:lnTo>
                  <a:lnTo>
                    <a:pt x="470" y="274"/>
                  </a:lnTo>
                  <a:lnTo>
                    <a:pt x="503" y="258"/>
                  </a:lnTo>
                  <a:lnTo>
                    <a:pt x="535" y="242"/>
                  </a:lnTo>
                  <a:lnTo>
                    <a:pt x="565" y="225"/>
                  </a:lnTo>
                  <a:lnTo>
                    <a:pt x="593" y="209"/>
                  </a:lnTo>
                  <a:lnTo>
                    <a:pt x="607" y="200"/>
                  </a:lnTo>
                  <a:lnTo>
                    <a:pt x="619" y="192"/>
                  </a:lnTo>
                  <a:lnTo>
                    <a:pt x="630" y="183"/>
                  </a:lnTo>
                  <a:lnTo>
                    <a:pt x="641" y="174"/>
                  </a:lnTo>
                  <a:lnTo>
                    <a:pt x="649" y="166"/>
                  </a:lnTo>
                  <a:lnTo>
                    <a:pt x="657" y="158"/>
                  </a:lnTo>
                  <a:lnTo>
                    <a:pt x="663" y="148"/>
                  </a:lnTo>
                  <a:lnTo>
                    <a:pt x="668" y="140"/>
                  </a:lnTo>
                  <a:lnTo>
                    <a:pt x="673" y="132"/>
                  </a:lnTo>
                  <a:lnTo>
                    <a:pt x="675" y="123"/>
                  </a:lnTo>
                  <a:lnTo>
                    <a:pt x="676" y="114"/>
                  </a:lnTo>
                  <a:lnTo>
                    <a:pt x="675" y="106"/>
                  </a:lnTo>
                  <a:close/>
                </a:path>
              </a:pathLst>
            </a:custGeom>
            <a:solidFill>
              <a:srgbClr val="D69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55" name="Freeform 2363">
              <a:extLst>
                <a:ext uri="{FF2B5EF4-FFF2-40B4-BE49-F238E27FC236}">
                  <a16:creationId xmlns:a16="http://schemas.microsoft.com/office/drawing/2014/main" id="{CEFBEB9F-6CE5-4E41-94F7-C9CAE680E9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70" y="3380"/>
              <a:ext cx="47" cy="27"/>
            </a:xfrm>
            <a:custGeom>
              <a:avLst/>
              <a:gdLst>
                <a:gd name="T0" fmla="*/ 3 w 712"/>
                <a:gd name="T1" fmla="*/ 0 h 397"/>
                <a:gd name="T2" fmla="*/ 3 w 712"/>
                <a:gd name="T3" fmla="*/ 0 h 397"/>
                <a:gd name="T4" fmla="*/ 3 w 712"/>
                <a:gd name="T5" fmla="*/ 0 h 397"/>
                <a:gd name="T6" fmla="*/ 3 w 712"/>
                <a:gd name="T7" fmla="*/ 0 h 397"/>
                <a:gd name="T8" fmla="*/ 3 w 712"/>
                <a:gd name="T9" fmla="*/ 0 h 397"/>
                <a:gd name="T10" fmla="*/ 3 w 712"/>
                <a:gd name="T11" fmla="*/ 0 h 397"/>
                <a:gd name="T12" fmla="*/ 2 w 712"/>
                <a:gd name="T13" fmla="*/ 0 h 397"/>
                <a:gd name="T14" fmla="*/ 2 w 712"/>
                <a:gd name="T15" fmla="*/ 0 h 397"/>
                <a:gd name="T16" fmla="*/ 2 w 712"/>
                <a:gd name="T17" fmla="*/ 0 h 397"/>
                <a:gd name="T18" fmla="*/ 3 w 712"/>
                <a:gd name="T19" fmla="*/ 0 h 397"/>
                <a:gd name="T20" fmla="*/ 2 w 712"/>
                <a:gd name="T21" fmla="*/ 0 h 397"/>
                <a:gd name="T22" fmla="*/ 2 w 712"/>
                <a:gd name="T23" fmla="*/ 0 h 397"/>
                <a:gd name="T24" fmla="*/ 1 w 712"/>
                <a:gd name="T25" fmla="*/ 1 h 397"/>
                <a:gd name="T26" fmla="*/ 1 w 712"/>
                <a:gd name="T27" fmla="*/ 0 h 397"/>
                <a:gd name="T28" fmla="*/ 1 w 712"/>
                <a:gd name="T29" fmla="*/ 0 h 397"/>
                <a:gd name="T30" fmla="*/ 1 w 712"/>
                <a:gd name="T31" fmla="*/ 0 h 397"/>
                <a:gd name="T32" fmla="*/ 1 w 712"/>
                <a:gd name="T33" fmla="*/ 0 h 397"/>
                <a:gd name="T34" fmla="*/ 2 w 712"/>
                <a:gd name="T35" fmla="*/ 0 h 397"/>
                <a:gd name="T36" fmla="*/ 1 w 712"/>
                <a:gd name="T37" fmla="*/ 0 h 397"/>
                <a:gd name="T38" fmla="*/ 0 w 712"/>
                <a:gd name="T39" fmla="*/ 0 h 397"/>
                <a:gd name="T40" fmla="*/ 0 w 712"/>
                <a:gd name="T41" fmla="*/ 0 h 397"/>
                <a:gd name="T42" fmla="*/ 1 w 712"/>
                <a:gd name="T43" fmla="*/ 0 h 397"/>
                <a:gd name="T44" fmla="*/ 0 w 712"/>
                <a:gd name="T45" fmla="*/ 0 h 397"/>
                <a:gd name="T46" fmla="*/ 0 w 712"/>
                <a:gd name="T47" fmla="*/ 0 h 397"/>
                <a:gd name="T48" fmla="*/ 0 w 712"/>
                <a:gd name="T49" fmla="*/ 0 h 397"/>
                <a:gd name="T50" fmla="*/ 0 w 712"/>
                <a:gd name="T51" fmla="*/ 0 h 397"/>
                <a:gd name="T52" fmla="*/ 0 w 712"/>
                <a:gd name="T53" fmla="*/ 0 h 397"/>
                <a:gd name="T54" fmla="*/ 0 w 712"/>
                <a:gd name="T55" fmla="*/ 0 h 397"/>
                <a:gd name="T56" fmla="*/ 0 w 712"/>
                <a:gd name="T57" fmla="*/ 1 h 397"/>
                <a:gd name="T58" fmla="*/ 0 w 712"/>
                <a:gd name="T59" fmla="*/ 0 h 397"/>
                <a:gd name="T60" fmla="*/ 0 w 712"/>
                <a:gd name="T61" fmla="*/ 0 h 397"/>
                <a:gd name="T62" fmla="*/ 0 w 712"/>
                <a:gd name="T63" fmla="*/ 1 h 397"/>
                <a:gd name="T64" fmla="*/ 0 w 712"/>
                <a:gd name="T65" fmla="*/ 1 h 397"/>
                <a:gd name="T66" fmla="*/ 0 w 712"/>
                <a:gd name="T67" fmla="*/ 1 h 397"/>
                <a:gd name="T68" fmla="*/ 0 w 712"/>
                <a:gd name="T69" fmla="*/ 1 h 397"/>
                <a:gd name="T70" fmla="*/ 0 w 712"/>
                <a:gd name="T71" fmla="*/ 1 h 397"/>
                <a:gd name="T72" fmla="*/ 1 w 712"/>
                <a:gd name="T73" fmla="*/ 1 h 397"/>
                <a:gd name="T74" fmla="*/ 1 w 712"/>
                <a:gd name="T75" fmla="*/ 2 h 397"/>
                <a:gd name="T76" fmla="*/ 0 w 712"/>
                <a:gd name="T77" fmla="*/ 1 h 397"/>
                <a:gd name="T78" fmla="*/ 1 w 712"/>
                <a:gd name="T79" fmla="*/ 1 h 397"/>
                <a:gd name="T80" fmla="*/ 1 w 712"/>
                <a:gd name="T81" fmla="*/ 2 h 397"/>
                <a:gd name="T82" fmla="*/ 1 w 712"/>
                <a:gd name="T83" fmla="*/ 2 h 397"/>
                <a:gd name="T84" fmla="*/ 1 w 712"/>
                <a:gd name="T85" fmla="*/ 2 h 397"/>
                <a:gd name="T86" fmla="*/ 1 w 712"/>
                <a:gd name="T87" fmla="*/ 2 h 397"/>
                <a:gd name="T88" fmla="*/ 1 w 712"/>
                <a:gd name="T89" fmla="*/ 2 h 397"/>
                <a:gd name="T90" fmla="*/ 1 w 712"/>
                <a:gd name="T91" fmla="*/ 2 h 397"/>
                <a:gd name="T92" fmla="*/ 2 w 712"/>
                <a:gd name="T93" fmla="*/ 2 h 397"/>
                <a:gd name="T94" fmla="*/ 1 w 712"/>
                <a:gd name="T95" fmla="*/ 2 h 397"/>
                <a:gd name="T96" fmla="*/ 2 w 712"/>
                <a:gd name="T97" fmla="*/ 1 h 397"/>
                <a:gd name="T98" fmla="*/ 3 w 712"/>
                <a:gd name="T99" fmla="*/ 1 h 397"/>
                <a:gd name="T100" fmla="*/ 3 w 712"/>
                <a:gd name="T101" fmla="*/ 1 h 397"/>
                <a:gd name="T102" fmla="*/ 3 w 712"/>
                <a:gd name="T103" fmla="*/ 1 h 397"/>
                <a:gd name="T104" fmla="*/ 3 w 712"/>
                <a:gd name="T105" fmla="*/ 1 h 397"/>
                <a:gd name="T106" fmla="*/ 3 w 712"/>
                <a:gd name="T107" fmla="*/ 1 h 397"/>
                <a:gd name="T108" fmla="*/ 3 w 712"/>
                <a:gd name="T109" fmla="*/ 1 h 397"/>
                <a:gd name="T110" fmla="*/ 2 w 712"/>
                <a:gd name="T111" fmla="*/ 1 h 397"/>
                <a:gd name="T112" fmla="*/ 3 w 712"/>
                <a:gd name="T113" fmla="*/ 1 h 39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12" h="397">
                  <a:moveTo>
                    <a:pt x="674" y="129"/>
                  </a:moveTo>
                  <a:lnTo>
                    <a:pt x="669" y="112"/>
                  </a:lnTo>
                  <a:lnTo>
                    <a:pt x="663" y="96"/>
                  </a:lnTo>
                  <a:lnTo>
                    <a:pt x="656" y="82"/>
                  </a:lnTo>
                  <a:lnTo>
                    <a:pt x="648" y="70"/>
                  </a:lnTo>
                  <a:lnTo>
                    <a:pt x="644" y="64"/>
                  </a:lnTo>
                  <a:lnTo>
                    <a:pt x="640" y="59"/>
                  </a:lnTo>
                  <a:lnTo>
                    <a:pt x="635" y="55"/>
                  </a:lnTo>
                  <a:lnTo>
                    <a:pt x="630" y="51"/>
                  </a:lnTo>
                  <a:lnTo>
                    <a:pt x="625" y="47"/>
                  </a:lnTo>
                  <a:lnTo>
                    <a:pt x="618" y="45"/>
                  </a:lnTo>
                  <a:lnTo>
                    <a:pt x="612" y="42"/>
                  </a:lnTo>
                  <a:lnTo>
                    <a:pt x="606" y="40"/>
                  </a:lnTo>
                  <a:lnTo>
                    <a:pt x="615" y="4"/>
                  </a:lnTo>
                  <a:lnTo>
                    <a:pt x="625" y="7"/>
                  </a:lnTo>
                  <a:lnTo>
                    <a:pt x="634" y="10"/>
                  </a:lnTo>
                  <a:lnTo>
                    <a:pt x="642" y="14"/>
                  </a:lnTo>
                  <a:lnTo>
                    <a:pt x="649" y="18"/>
                  </a:lnTo>
                  <a:lnTo>
                    <a:pt x="657" y="23"/>
                  </a:lnTo>
                  <a:lnTo>
                    <a:pt x="664" y="29"/>
                  </a:lnTo>
                  <a:lnTo>
                    <a:pt x="670" y="36"/>
                  </a:lnTo>
                  <a:lnTo>
                    <a:pt x="675" y="43"/>
                  </a:lnTo>
                  <a:lnTo>
                    <a:pt x="681" y="51"/>
                  </a:lnTo>
                  <a:lnTo>
                    <a:pt x="686" y="58"/>
                  </a:lnTo>
                  <a:lnTo>
                    <a:pt x="691" y="67"/>
                  </a:lnTo>
                  <a:lnTo>
                    <a:pt x="695" y="77"/>
                  </a:lnTo>
                  <a:lnTo>
                    <a:pt x="703" y="96"/>
                  </a:lnTo>
                  <a:lnTo>
                    <a:pt x="710" y="119"/>
                  </a:lnTo>
                  <a:lnTo>
                    <a:pt x="674" y="129"/>
                  </a:lnTo>
                  <a:close/>
                  <a:moveTo>
                    <a:pt x="606" y="40"/>
                  </a:moveTo>
                  <a:lnTo>
                    <a:pt x="598" y="39"/>
                  </a:lnTo>
                  <a:lnTo>
                    <a:pt x="590" y="38"/>
                  </a:lnTo>
                  <a:lnTo>
                    <a:pt x="580" y="37"/>
                  </a:lnTo>
                  <a:lnTo>
                    <a:pt x="570" y="37"/>
                  </a:lnTo>
                  <a:lnTo>
                    <a:pt x="548" y="39"/>
                  </a:lnTo>
                  <a:lnTo>
                    <a:pt x="524" y="43"/>
                  </a:lnTo>
                  <a:lnTo>
                    <a:pt x="495" y="50"/>
                  </a:lnTo>
                  <a:lnTo>
                    <a:pt x="463" y="59"/>
                  </a:lnTo>
                  <a:lnTo>
                    <a:pt x="428" y="72"/>
                  </a:lnTo>
                  <a:lnTo>
                    <a:pt x="389" y="86"/>
                  </a:lnTo>
                  <a:lnTo>
                    <a:pt x="374" y="51"/>
                  </a:lnTo>
                  <a:lnTo>
                    <a:pt x="418" y="36"/>
                  </a:lnTo>
                  <a:lnTo>
                    <a:pt x="456" y="23"/>
                  </a:lnTo>
                  <a:lnTo>
                    <a:pt x="490" y="13"/>
                  </a:lnTo>
                  <a:lnTo>
                    <a:pt x="521" y="6"/>
                  </a:lnTo>
                  <a:lnTo>
                    <a:pt x="535" y="3"/>
                  </a:lnTo>
                  <a:lnTo>
                    <a:pt x="548" y="2"/>
                  </a:lnTo>
                  <a:lnTo>
                    <a:pt x="562" y="0"/>
                  </a:lnTo>
                  <a:lnTo>
                    <a:pt x="573" y="0"/>
                  </a:lnTo>
                  <a:lnTo>
                    <a:pt x="584" y="0"/>
                  </a:lnTo>
                  <a:lnTo>
                    <a:pt x="596" y="1"/>
                  </a:lnTo>
                  <a:lnTo>
                    <a:pt x="605" y="2"/>
                  </a:lnTo>
                  <a:lnTo>
                    <a:pt x="615" y="4"/>
                  </a:lnTo>
                  <a:lnTo>
                    <a:pt x="606" y="40"/>
                  </a:lnTo>
                  <a:close/>
                  <a:moveTo>
                    <a:pt x="374" y="51"/>
                  </a:moveTo>
                  <a:lnTo>
                    <a:pt x="370" y="53"/>
                  </a:lnTo>
                  <a:lnTo>
                    <a:pt x="374" y="51"/>
                  </a:lnTo>
                  <a:lnTo>
                    <a:pt x="382" y="68"/>
                  </a:lnTo>
                  <a:lnTo>
                    <a:pt x="374" y="51"/>
                  </a:lnTo>
                  <a:close/>
                  <a:moveTo>
                    <a:pt x="389" y="86"/>
                  </a:moveTo>
                  <a:lnTo>
                    <a:pt x="363" y="95"/>
                  </a:lnTo>
                  <a:lnTo>
                    <a:pt x="339" y="103"/>
                  </a:lnTo>
                  <a:lnTo>
                    <a:pt x="318" y="109"/>
                  </a:lnTo>
                  <a:lnTo>
                    <a:pt x="298" y="113"/>
                  </a:lnTo>
                  <a:lnTo>
                    <a:pt x="280" y="115"/>
                  </a:lnTo>
                  <a:lnTo>
                    <a:pt x="262" y="116"/>
                  </a:lnTo>
                  <a:lnTo>
                    <a:pt x="247" y="116"/>
                  </a:lnTo>
                  <a:lnTo>
                    <a:pt x="232" y="115"/>
                  </a:lnTo>
                  <a:lnTo>
                    <a:pt x="219" y="113"/>
                  </a:lnTo>
                  <a:lnTo>
                    <a:pt x="208" y="110"/>
                  </a:lnTo>
                  <a:lnTo>
                    <a:pt x="196" y="106"/>
                  </a:lnTo>
                  <a:lnTo>
                    <a:pt x="186" y="101"/>
                  </a:lnTo>
                  <a:lnTo>
                    <a:pt x="168" y="91"/>
                  </a:lnTo>
                  <a:lnTo>
                    <a:pt x="150" y="82"/>
                  </a:lnTo>
                  <a:lnTo>
                    <a:pt x="171" y="50"/>
                  </a:lnTo>
                  <a:lnTo>
                    <a:pt x="184" y="58"/>
                  </a:lnTo>
                  <a:lnTo>
                    <a:pt x="199" y="66"/>
                  </a:lnTo>
                  <a:lnTo>
                    <a:pt x="209" y="70"/>
                  </a:lnTo>
                  <a:lnTo>
                    <a:pt x="218" y="73"/>
                  </a:lnTo>
                  <a:lnTo>
                    <a:pt x="228" y="76"/>
                  </a:lnTo>
                  <a:lnTo>
                    <a:pt x="240" y="77"/>
                  </a:lnTo>
                  <a:lnTo>
                    <a:pt x="252" y="78"/>
                  </a:lnTo>
                  <a:lnTo>
                    <a:pt x="265" y="78"/>
                  </a:lnTo>
                  <a:lnTo>
                    <a:pt x="280" y="77"/>
                  </a:lnTo>
                  <a:lnTo>
                    <a:pt x="296" y="75"/>
                  </a:lnTo>
                  <a:lnTo>
                    <a:pt x="313" y="72"/>
                  </a:lnTo>
                  <a:lnTo>
                    <a:pt x="332" y="66"/>
                  </a:lnTo>
                  <a:lnTo>
                    <a:pt x="353" y="59"/>
                  </a:lnTo>
                  <a:lnTo>
                    <a:pt x="374" y="51"/>
                  </a:lnTo>
                  <a:lnTo>
                    <a:pt x="389" y="86"/>
                  </a:lnTo>
                  <a:close/>
                  <a:moveTo>
                    <a:pt x="150" y="82"/>
                  </a:moveTo>
                  <a:lnTo>
                    <a:pt x="142" y="77"/>
                  </a:lnTo>
                  <a:lnTo>
                    <a:pt x="134" y="72"/>
                  </a:lnTo>
                  <a:lnTo>
                    <a:pt x="125" y="67"/>
                  </a:lnTo>
                  <a:lnTo>
                    <a:pt x="117" y="65"/>
                  </a:lnTo>
                  <a:lnTo>
                    <a:pt x="108" y="63"/>
                  </a:lnTo>
                  <a:lnTo>
                    <a:pt x="99" y="64"/>
                  </a:lnTo>
                  <a:lnTo>
                    <a:pt x="87" y="66"/>
                  </a:lnTo>
                  <a:lnTo>
                    <a:pt x="76" y="72"/>
                  </a:lnTo>
                  <a:lnTo>
                    <a:pt x="59" y="37"/>
                  </a:lnTo>
                  <a:lnTo>
                    <a:pt x="69" y="32"/>
                  </a:lnTo>
                  <a:lnTo>
                    <a:pt x="78" y="29"/>
                  </a:lnTo>
                  <a:lnTo>
                    <a:pt x="86" y="27"/>
                  </a:lnTo>
                  <a:lnTo>
                    <a:pt x="94" y="26"/>
                  </a:lnTo>
                  <a:lnTo>
                    <a:pt x="102" y="25"/>
                  </a:lnTo>
                  <a:lnTo>
                    <a:pt x="109" y="25"/>
                  </a:lnTo>
                  <a:lnTo>
                    <a:pt x="116" y="25"/>
                  </a:lnTo>
                  <a:lnTo>
                    <a:pt x="122" y="26"/>
                  </a:lnTo>
                  <a:lnTo>
                    <a:pt x="135" y="30"/>
                  </a:lnTo>
                  <a:lnTo>
                    <a:pt x="147" y="36"/>
                  </a:lnTo>
                  <a:lnTo>
                    <a:pt x="158" y="42"/>
                  </a:lnTo>
                  <a:lnTo>
                    <a:pt x="171" y="50"/>
                  </a:lnTo>
                  <a:lnTo>
                    <a:pt x="150" y="82"/>
                  </a:lnTo>
                  <a:close/>
                  <a:moveTo>
                    <a:pt x="76" y="72"/>
                  </a:moveTo>
                  <a:lnTo>
                    <a:pt x="77" y="71"/>
                  </a:lnTo>
                  <a:lnTo>
                    <a:pt x="75" y="72"/>
                  </a:lnTo>
                  <a:lnTo>
                    <a:pt x="68" y="54"/>
                  </a:lnTo>
                  <a:lnTo>
                    <a:pt x="76" y="72"/>
                  </a:lnTo>
                  <a:close/>
                  <a:moveTo>
                    <a:pt x="75" y="72"/>
                  </a:moveTo>
                  <a:lnTo>
                    <a:pt x="66" y="75"/>
                  </a:lnTo>
                  <a:lnTo>
                    <a:pt x="57" y="77"/>
                  </a:lnTo>
                  <a:lnTo>
                    <a:pt x="50" y="77"/>
                  </a:lnTo>
                  <a:lnTo>
                    <a:pt x="44" y="77"/>
                  </a:lnTo>
                  <a:lnTo>
                    <a:pt x="40" y="77"/>
                  </a:lnTo>
                  <a:lnTo>
                    <a:pt x="37" y="77"/>
                  </a:lnTo>
                  <a:lnTo>
                    <a:pt x="36" y="77"/>
                  </a:lnTo>
                  <a:lnTo>
                    <a:pt x="36" y="79"/>
                  </a:lnTo>
                  <a:lnTo>
                    <a:pt x="2" y="94"/>
                  </a:lnTo>
                  <a:lnTo>
                    <a:pt x="1" y="90"/>
                  </a:lnTo>
                  <a:lnTo>
                    <a:pt x="0" y="87"/>
                  </a:lnTo>
                  <a:lnTo>
                    <a:pt x="0" y="83"/>
                  </a:lnTo>
                  <a:lnTo>
                    <a:pt x="0" y="80"/>
                  </a:lnTo>
                  <a:lnTo>
                    <a:pt x="1" y="77"/>
                  </a:lnTo>
                  <a:lnTo>
                    <a:pt x="2" y="74"/>
                  </a:lnTo>
                  <a:lnTo>
                    <a:pt x="4" y="71"/>
                  </a:lnTo>
                  <a:lnTo>
                    <a:pt x="7" y="66"/>
                  </a:lnTo>
                  <a:lnTo>
                    <a:pt x="15" y="60"/>
                  </a:lnTo>
                  <a:lnTo>
                    <a:pt x="26" y="53"/>
                  </a:lnTo>
                  <a:lnTo>
                    <a:pt x="42" y="46"/>
                  </a:lnTo>
                  <a:lnTo>
                    <a:pt x="60" y="37"/>
                  </a:lnTo>
                  <a:lnTo>
                    <a:pt x="75" y="72"/>
                  </a:lnTo>
                  <a:close/>
                  <a:moveTo>
                    <a:pt x="36" y="79"/>
                  </a:moveTo>
                  <a:lnTo>
                    <a:pt x="38" y="80"/>
                  </a:lnTo>
                  <a:lnTo>
                    <a:pt x="41" y="81"/>
                  </a:lnTo>
                  <a:lnTo>
                    <a:pt x="19" y="112"/>
                  </a:lnTo>
                  <a:lnTo>
                    <a:pt x="14" y="108"/>
                  </a:lnTo>
                  <a:lnTo>
                    <a:pt x="9" y="103"/>
                  </a:lnTo>
                  <a:lnTo>
                    <a:pt x="5" y="99"/>
                  </a:lnTo>
                  <a:lnTo>
                    <a:pt x="2" y="94"/>
                  </a:lnTo>
                  <a:lnTo>
                    <a:pt x="36" y="79"/>
                  </a:lnTo>
                  <a:close/>
                  <a:moveTo>
                    <a:pt x="41" y="81"/>
                  </a:moveTo>
                  <a:lnTo>
                    <a:pt x="48" y="86"/>
                  </a:lnTo>
                  <a:lnTo>
                    <a:pt x="55" y="92"/>
                  </a:lnTo>
                  <a:lnTo>
                    <a:pt x="64" y="99"/>
                  </a:lnTo>
                  <a:lnTo>
                    <a:pt x="71" y="108"/>
                  </a:lnTo>
                  <a:lnTo>
                    <a:pt x="78" y="118"/>
                  </a:lnTo>
                  <a:lnTo>
                    <a:pt x="84" y="130"/>
                  </a:lnTo>
                  <a:lnTo>
                    <a:pt x="87" y="137"/>
                  </a:lnTo>
                  <a:lnTo>
                    <a:pt x="89" y="145"/>
                  </a:lnTo>
                  <a:lnTo>
                    <a:pt x="91" y="153"/>
                  </a:lnTo>
                  <a:lnTo>
                    <a:pt x="93" y="162"/>
                  </a:lnTo>
                  <a:lnTo>
                    <a:pt x="56" y="167"/>
                  </a:lnTo>
                  <a:lnTo>
                    <a:pt x="54" y="156"/>
                  </a:lnTo>
                  <a:lnTo>
                    <a:pt x="50" y="146"/>
                  </a:lnTo>
                  <a:lnTo>
                    <a:pt x="45" y="137"/>
                  </a:lnTo>
                  <a:lnTo>
                    <a:pt x="41" y="130"/>
                  </a:lnTo>
                  <a:lnTo>
                    <a:pt x="30" y="119"/>
                  </a:lnTo>
                  <a:lnTo>
                    <a:pt x="19" y="112"/>
                  </a:lnTo>
                  <a:lnTo>
                    <a:pt x="41" y="81"/>
                  </a:lnTo>
                  <a:close/>
                  <a:moveTo>
                    <a:pt x="93" y="162"/>
                  </a:moveTo>
                  <a:lnTo>
                    <a:pt x="97" y="176"/>
                  </a:lnTo>
                  <a:lnTo>
                    <a:pt x="101" y="191"/>
                  </a:lnTo>
                  <a:lnTo>
                    <a:pt x="106" y="206"/>
                  </a:lnTo>
                  <a:lnTo>
                    <a:pt x="113" y="223"/>
                  </a:lnTo>
                  <a:lnTo>
                    <a:pt x="78" y="238"/>
                  </a:lnTo>
                  <a:lnTo>
                    <a:pt x="71" y="220"/>
                  </a:lnTo>
                  <a:lnTo>
                    <a:pt x="65" y="201"/>
                  </a:lnTo>
                  <a:lnTo>
                    <a:pt x="59" y="184"/>
                  </a:lnTo>
                  <a:lnTo>
                    <a:pt x="56" y="167"/>
                  </a:lnTo>
                  <a:lnTo>
                    <a:pt x="93" y="162"/>
                  </a:lnTo>
                  <a:close/>
                  <a:moveTo>
                    <a:pt x="113" y="223"/>
                  </a:moveTo>
                  <a:lnTo>
                    <a:pt x="119" y="236"/>
                  </a:lnTo>
                  <a:lnTo>
                    <a:pt x="126" y="250"/>
                  </a:lnTo>
                  <a:lnTo>
                    <a:pt x="134" y="264"/>
                  </a:lnTo>
                  <a:lnTo>
                    <a:pt x="142" y="276"/>
                  </a:lnTo>
                  <a:lnTo>
                    <a:pt x="151" y="290"/>
                  </a:lnTo>
                  <a:lnTo>
                    <a:pt x="161" y="301"/>
                  </a:lnTo>
                  <a:lnTo>
                    <a:pt x="172" y="312"/>
                  </a:lnTo>
                  <a:lnTo>
                    <a:pt x="182" y="324"/>
                  </a:lnTo>
                  <a:lnTo>
                    <a:pt x="157" y="352"/>
                  </a:lnTo>
                  <a:lnTo>
                    <a:pt x="145" y="339"/>
                  </a:lnTo>
                  <a:lnTo>
                    <a:pt x="133" y="327"/>
                  </a:lnTo>
                  <a:lnTo>
                    <a:pt x="122" y="312"/>
                  </a:lnTo>
                  <a:lnTo>
                    <a:pt x="112" y="299"/>
                  </a:lnTo>
                  <a:lnTo>
                    <a:pt x="102" y="284"/>
                  </a:lnTo>
                  <a:lnTo>
                    <a:pt x="93" y="268"/>
                  </a:lnTo>
                  <a:lnTo>
                    <a:pt x="85" y="254"/>
                  </a:lnTo>
                  <a:lnTo>
                    <a:pt x="78" y="238"/>
                  </a:lnTo>
                  <a:lnTo>
                    <a:pt x="113" y="223"/>
                  </a:lnTo>
                  <a:close/>
                  <a:moveTo>
                    <a:pt x="182" y="324"/>
                  </a:moveTo>
                  <a:lnTo>
                    <a:pt x="192" y="332"/>
                  </a:lnTo>
                  <a:lnTo>
                    <a:pt x="204" y="340"/>
                  </a:lnTo>
                  <a:lnTo>
                    <a:pt x="215" y="346"/>
                  </a:lnTo>
                  <a:lnTo>
                    <a:pt x="226" y="353"/>
                  </a:lnTo>
                  <a:lnTo>
                    <a:pt x="239" y="356"/>
                  </a:lnTo>
                  <a:lnTo>
                    <a:pt x="251" y="359"/>
                  </a:lnTo>
                  <a:lnTo>
                    <a:pt x="263" y="359"/>
                  </a:lnTo>
                  <a:lnTo>
                    <a:pt x="276" y="358"/>
                  </a:lnTo>
                  <a:lnTo>
                    <a:pt x="282" y="395"/>
                  </a:lnTo>
                  <a:lnTo>
                    <a:pt x="274" y="396"/>
                  </a:lnTo>
                  <a:lnTo>
                    <a:pt x="264" y="397"/>
                  </a:lnTo>
                  <a:lnTo>
                    <a:pt x="256" y="397"/>
                  </a:lnTo>
                  <a:lnTo>
                    <a:pt x="248" y="396"/>
                  </a:lnTo>
                  <a:lnTo>
                    <a:pt x="240" y="395"/>
                  </a:lnTo>
                  <a:lnTo>
                    <a:pt x="231" y="393"/>
                  </a:lnTo>
                  <a:lnTo>
                    <a:pt x="223" y="391"/>
                  </a:lnTo>
                  <a:lnTo>
                    <a:pt x="215" y="388"/>
                  </a:lnTo>
                  <a:lnTo>
                    <a:pt x="199" y="381"/>
                  </a:lnTo>
                  <a:lnTo>
                    <a:pt x="185" y="373"/>
                  </a:lnTo>
                  <a:lnTo>
                    <a:pt x="171" y="363"/>
                  </a:lnTo>
                  <a:lnTo>
                    <a:pt x="157" y="352"/>
                  </a:lnTo>
                  <a:lnTo>
                    <a:pt x="182" y="324"/>
                  </a:lnTo>
                  <a:close/>
                  <a:moveTo>
                    <a:pt x="276" y="358"/>
                  </a:moveTo>
                  <a:lnTo>
                    <a:pt x="288" y="356"/>
                  </a:lnTo>
                  <a:lnTo>
                    <a:pt x="300" y="351"/>
                  </a:lnTo>
                  <a:lnTo>
                    <a:pt x="316" y="386"/>
                  </a:lnTo>
                  <a:lnTo>
                    <a:pt x="307" y="389"/>
                  </a:lnTo>
                  <a:lnTo>
                    <a:pt x="298" y="392"/>
                  </a:lnTo>
                  <a:lnTo>
                    <a:pt x="290" y="394"/>
                  </a:lnTo>
                  <a:lnTo>
                    <a:pt x="282" y="395"/>
                  </a:lnTo>
                  <a:lnTo>
                    <a:pt x="276" y="358"/>
                  </a:lnTo>
                  <a:close/>
                  <a:moveTo>
                    <a:pt x="300" y="351"/>
                  </a:moveTo>
                  <a:lnTo>
                    <a:pt x="314" y="345"/>
                  </a:lnTo>
                  <a:lnTo>
                    <a:pt x="329" y="339"/>
                  </a:lnTo>
                  <a:lnTo>
                    <a:pt x="344" y="332"/>
                  </a:lnTo>
                  <a:lnTo>
                    <a:pt x="360" y="326"/>
                  </a:lnTo>
                  <a:lnTo>
                    <a:pt x="374" y="361"/>
                  </a:lnTo>
                  <a:lnTo>
                    <a:pt x="358" y="367"/>
                  </a:lnTo>
                  <a:lnTo>
                    <a:pt x="342" y="374"/>
                  </a:lnTo>
                  <a:lnTo>
                    <a:pt x="328" y="380"/>
                  </a:lnTo>
                  <a:lnTo>
                    <a:pt x="316" y="386"/>
                  </a:lnTo>
                  <a:lnTo>
                    <a:pt x="300" y="351"/>
                  </a:lnTo>
                  <a:close/>
                  <a:moveTo>
                    <a:pt x="360" y="326"/>
                  </a:moveTo>
                  <a:lnTo>
                    <a:pt x="410" y="304"/>
                  </a:lnTo>
                  <a:lnTo>
                    <a:pt x="465" y="281"/>
                  </a:lnTo>
                  <a:lnTo>
                    <a:pt x="493" y="268"/>
                  </a:lnTo>
                  <a:lnTo>
                    <a:pt x="520" y="256"/>
                  </a:lnTo>
                  <a:lnTo>
                    <a:pt x="545" y="243"/>
                  </a:lnTo>
                  <a:lnTo>
                    <a:pt x="571" y="230"/>
                  </a:lnTo>
                  <a:lnTo>
                    <a:pt x="594" y="217"/>
                  </a:lnTo>
                  <a:lnTo>
                    <a:pt x="615" y="203"/>
                  </a:lnTo>
                  <a:lnTo>
                    <a:pt x="634" y="191"/>
                  </a:lnTo>
                  <a:lnTo>
                    <a:pt x="649" y="178"/>
                  </a:lnTo>
                  <a:lnTo>
                    <a:pt x="656" y="171"/>
                  </a:lnTo>
                  <a:lnTo>
                    <a:pt x="662" y="165"/>
                  </a:lnTo>
                  <a:lnTo>
                    <a:pt x="666" y="159"/>
                  </a:lnTo>
                  <a:lnTo>
                    <a:pt x="670" y="153"/>
                  </a:lnTo>
                  <a:lnTo>
                    <a:pt x="673" y="147"/>
                  </a:lnTo>
                  <a:lnTo>
                    <a:pt x="674" y="141"/>
                  </a:lnTo>
                  <a:lnTo>
                    <a:pt x="675" y="134"/>
                  </a:lnTo>
                  <a:lnTo>
                    <a:pt x="674" y="129"/>
                  </a:lnTo>
                  <a:lnTo>
                    <a:pt x="710" y="120"/>
                  </a:lnTo>
                  <a:lnTo>
                    <a:pt x="712" y="128"/>
                  </a:lnTo>
                  <a:lnTo>
                    <a:pt x="712" y="136"/>
                  </a:lnTo>
                  <a:lnTo>
                    <a:pt x="711" y="146"/>
                  </a:lnTo>
                  <a:lnTo>
                    <a:pt x="708" y="154"/>
                  </a:lnTo>
                  <a:lnTo>
                    <a:pt x="705" y="162"/>
                  </a:lnTo>
                  <a:lnTo>
                    <a:pt x="700" y="171"/>
                  </a:lnTo>
                  <a:lnTo>
                    <a:pt x="694" y="180"/>
                  </a:lnTo>
                  <a:lnTo>
                    <a:pt x="687" y="188"/>
                  </a:lnTo>
                  <a:lnTo>
                    <a:pt x="679" y="196"/>
                  </a:lnTo>
                  <a:lnTo>
                    <a:pt x="671" y="204"/>
                  </a:lnTo>
                  <a:lnTo>
                    <a:pt x="662" y="213"/>
                  </a:lnTo>
                  <a:lnTo>
                    <a:pt x="651" y="221"/>
                  </a:lnTo>
                  <a:lnTo>
                    <a:pt x="629" y="237"/>
                  </a:lnTo>
                  <a:lnTo>
                    <a:pt x="603" y="253"/>
                  </a:lnTo>
                  <a:lnTo>
                    <a:pt x="576" y="268"/>
                  </a:lnTo>
                  <a:lnTo>
                    <a:pt x="548" y="283"/>
                  </a:lnTo>
                  <a:lnTo>
                    <a:pt x="519" y="297"/>
                  </a:lnTo>
                  <a:lnTo>
                    <a:pt x="489" y="311"/>
                  </a:lnTo>
                  <a:lnTo>
                    <a:pt x="430" y="337"/>
                  </a:lnTo>
                  <a:lnTo>
                    <a:pt x="374" y="361"/>
                  </a:lnTo>
                  <a:lnTo>
                    <a:pt x="360" y="326"/>
                  </a:lnTo>
                  <a:close/>
                  <a:moveTo>
                    <a:pt x="710" y="119"/>
                  </a:moveTo>
                  <a:lnTo>
                    <a:pt x="710" y="120"/>
                  </a:lnTo>
                  <a:lnTo>
                    <a:pt x="693" y="124"/>
                  </a:lnTo>
                  <a:lnTo>
                    <a:pt x="710" y="1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56" name="Freeform 2364">
              <a:extLst>
                <a:ext uri="{FF2B5EF4-FFF2-40B4-BE49-F238E27FC236}">
                  <a16:creationId xmlns:a16="http://schemas.microsoft.com/office/drawing/2014/main" id="{45636003-0497-42F4-A28C-11E41903B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2" y="3381"/>
              <a:ext cx="46" cy="22"/>
            </a:xfrm>
            <a:custGeom>
              <a:avLst/>
              <a:gdLst>
                <a:gd name="T0" fmla="*/ 3 w 698"/>
                <a:gd name="T1" fmla="*/ 1 h 335"/>
                <a:gd name="T2" fmla="*/ 2 w 698"/>
                <a:gd name="T3" fmla="*/ 1 h 335"/>
                <a:gd name="T4" fmla="*/ 2 w 698"/>
                <a:gd name="T5" fmla="*/ 1 h 335"/>
                <a:gd name="T6" fmla="*/ 2 w 698"/>
                <a:gd name="T7" fmla="*/ 1 h 335"/>
                <a:gd name="T8" fmla="*/ 2 w 698"/>
                <a:gd name="T9" fmla="*/ 1 h 335"/>
                <a:gd name="T10" fmla="*/ 2 w 698"/>
                <a:gd name="T11" fmla="*/ 1 h 335"/>
                <a:gd name="T12" fmla="*/ 2 w 698"/>
                <a:gd name="T13" fmla="*/ 1 h 335"/>
                <a:gd name="T14" fmla="*/ 2 w 698"/>
                <a:gd name="T15" fmla="*/ 1 h 335"/>
                <a:gd name="T16" fmla="*/ 2 w 698"/>
                <a:gd name="T17" fmla="*/ 1 h 335"/>
                <a:gd name="T18" fmla="*/ 2 w 698"/>
                <a:gd name="T19" fmla="*/ 1 h 335"/>
                <a:gd name="T20" fmla="*/ 2 w 698"/>
                <a:gd name="T21" fmla="*/ 1 h 335"/>
                <a:gd name="T22" fmla="*/ 2 w 698"/>
                <a:gd name="T23" fmla="*/ 1 h 335"/>
                <a:gd name="T24" fmla="*/ 2 w 698"/>
                <a:gd name="T25" fmla="*/ 1 h 335"/>
                <a:gd name="T26" fmla="*/ 1 w 698"/>
                <a:gd name="T27" fmla="*/ 1 h 335"/>
                <a:gd name="T28" fmla="*/ 1 w 698"/>
                <a:gd name="T29" fmla="*/ 1 h 335"/>
                <a:gd name="T30" fmla="*/ 1 w 698"/>
                <a:gd name="T31" fmla="*/ 1 h 335"/>
                <a:gd name="T32" fmla="*/ 1 w 698"/>
                <a:gd name="T33" fmla="*/ 1 h 335"/>
                <a:gd name="T34" fmla="*/ 1 w 698"/>
                <a:gd name="T35" fmla="*/ 1 h 335"/>
                <a:gd name="T36" fmla="*/ 1 w 698"/>
                <a:gd name="T37" fmla="*/ 1 h 335"/>
                <a:gd name="T38" fmla="*/ 1 w 698"/>
                <a:gd name="T39" fmla="*/ 1 h 335"/>
                <a:gd name="T40" fmla="*/ 1 w 698"/>
                <a:gd name="T41" fmla="*/ 1 h 335"/>
                <a:gd name="T42" fmla="*/ 1 w 698"/>
                <a:gd name="T43" fmla="*/ 1 h 335"/>
                <a:gd name="T44" fmla="*/ 0 w 698"/>
                <a:gd name="T45" fmla="*/ 1 h 335"/>
                <a:gd name="T46" fmla="*/ 0 w 698"/>
                <a:gd name="T47" fmla="*/ 1 h 335"/>
                <a:gd name="T48" fmla="*/ 0 w 698"/>
                <a:gd name="T49" fmla="*/ 1 h 335"/>
                <a:gd name="T50" fmla="*/ 0 w 698"/>
                <a:gd name="T51" fmla="*/ 1 h 335"/>
                <a:gd name="T52" fmla="*/ 0 w 698"/>
                <a:gd name="T53" fmla="*/ 1 h 335"/>
                <a:gd name="T54" fmla="*/ 0 w 698"/>
                <a:gd name="T55" fmla="*/ 1 h 335"/>
                <a:gd name="T56" fmla="*/ 0 w 698"/>
                <a:gd name="T57" fmla="*/ 1 h 335"/>
                <a:gd name="T58" fmla="*/ 0 w 698"/>
                <a:gd name="T59" fmla="*/ 1 h 335"/>
                <a:gd name="T60" fmla="*/ 0 w 698"/>
                <a:gd name="T61" fmla="*/ 1 h 335"/>
                <a:gd name="T62" fmla="*/ 0 w 698"/>
                <a:gd name="T63" fmla="*/ 1 h 335"/>
                <a:gd name="T64" fmla="*/ 0 w 698"/>
                <a:gd name="T65" fmla="*/ 1 h 335"/>
                <a:gd name="T66" fmla="*/ 1 w 698"/>
                <a:gd name="T67" fmla="*/ 1 h 335"/>
                <a:gd name="T68" fmla="*/ 1 w 698"/>
                <a:gd name="T69" fmla="*/ 1 h 335"/>
                <a:gd name="T70" fmla="*/ 1 w 698"/>
                <a:gd name="T71" fmla="*/ 1 h 335"/>
                <a:gd name="T72" fmla="*/ 1 w 698"/>
                <a:gd name="T73" fmla="*/ 0 h 335"/>
                <a:gd name="T74" fmla="*/ 1 w 698"/>
                <a:gd name="T75" fmla="*/ 0 h 335"/>
                <a:gd name="T76" fmla="*/ 1 w 698"/>
                <a:gd name="T77" fmla="*/ 0 h 335"/>
                <a:gd name="T78" fmla="*/ 1 w 698"/>
                <a:gd name="T79" fmla="*/ 0 h 335"/>
                <a:gd name="T80" fmla="*/ 1 w 698"/>
                <a:gd name="T81" fmla="*/ 0 h 335"/>
                <a:gd name="T82" fmla="*/ 1 w 698"/>
                <a:gd name="T83" fmla="*/ 0 h 335"/>
                <a:gd name="T84" fmla="*/ 1 w 698"/>
                <a:gd name="T85" fmla="*/ 0 h 335"/>
                <a:gd name="T86" fmla="*/ 1 w 698"/>
                <a:gd name="T87" fmla="*/ 0 h 335"/>
                <a:gd name="T88" fmla="*/ 2 w 698"/>
                <a:gd name="T89" fmla="*/ 0 h 335"/>
                <a:gd name="T90" fmla="*/ 2 w 698"/>
                <a:gd name="T91" fmla="*/ 0 h 335"/>
                <a:gd name="T92" fmla="*/ 2 w 698"/>
                <a:gd name="T93" fmla="*/ 0 h 335"/>
                <a:gd name="T94" fmla="*/ 2 w 698"/>
                <a:gd name="T95" fmla="*/ 0 h 335"/>
                <a:gd name="T96" fmla="*/ 2 w 698"/>
                <a:gd name="T97" fmla="*/ 0 h 335"/>
                <a:gd name="T98" fmla="*/ 3 w 698"/>
                <a:gd name="T99" fmla="*/ 0 h 335"/>
                <a:gd name="T100" fmla="*/ 3 w 698"/>
                <a:gd name="T101" fmla="*/ 1 h 335"/>
                <a:gd name="T102" fmla="*/ 3 w 698"/>
                <a:gd name="T103" fmla="*/ 1 h 335"/>
                <a:gd name="T104" fmla="*/ 3 w 698"/>
                <a:gd name="T105" fmla="*/ 1 h 335"/>
                <a:gd name="T106" fmla="*/ 3 w 698"/>
                <a:gd name="T107" fmla="*/ 1 h 335"/>
                <a:gd name="T108" fmla="*/ 3 w 698"/>
                <a:gd name="T109" fmla="*/ 1 h 335"/>
                <a:gd name="T110" fmla="*/ 3 w 698"/>
                <a:gd name="T111" fmla="*/ 1 h 335"/>
                <a:gd name="T112" fmla="*/ 3 w 698"/>
                <a:gd name="T113" fmla="*/ 1 h 335"/>
                <a:gd name="T114" fmla="*/ 3 w 698"/>
                <a:gd name="T115" fmla="*/ 1 h 33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698" h="335">
                  <a:moveTo>
                    <a:pt x="636" y="199"/>
                  </a:moveTo>
                  <a:lnTo>
                    <a:pt x="607" y="199"/>
                  </a:lnTo>
                  <a:lnTo>
                    <a:pt x="580" y="199"/>
                  </a:lnTo>
                  <a:lnTo>
                    <a:pt x="566" y="200"/>
                  </a:lnTo>
                  <a:lnTo>
                    <a:pt x="554" y="201"/>
                  </a:lnTo>
                  <a:lnTo>
                    <a:pt x="542" y="204"/>
                  </a:lnTo>
                  <a:lnTo>
                    <a:pt x="530" y="207"/>
                  </a:lnTo>
                  <a:lnTo>
                    <a:pt x="520" y="210"/>
                  </a:lnTo>
                  <a:lnTo>
                    <a:pt x="510" y="215"/>
                  </a:lnTo>
                  <a:lnTo>
                    <a:pt x="500" y="220"/>
                  </a:lnTo>
                  <a:lnTo>
                    <a:pt x="490" y="227"/>
                  </a:lnTo>
                  <a:lnTo>
                    <a:pt x="482" y="235"/>
                  </a:lnTo>
                  <a:lnTo>
                    <a:pt x="474" y="245"/>
                  </a:lnTo>
                  <a:lnTo>
                    <a:pt x="466" y="256"/>
                  </a:lnTo>
                  <a:lnTo>
                    <a:pt x="458" y="269"/>
                  </a:lnTo>
                  <a:lnTo>
                    <a:pt x="452" y="283"/>
                  </a:lnTo>
                  <a:lnTo>
                    <a:pt x="445" y="294"/>
                  </a:lnTo>
                  <a:lnTo>
                    <a:pt x="438" y="304"/>
                  </a:lnTo>
                  <a:lnTo>
                    <a:pt x="431" y="314"/>
                  </a:lnTo>
                  <a:lnTo>
                    <a:pt x="422" y="321"/>
                  </a:lnTo>
                  <a:lnTo>
                    <a:pt x="413" y="327"/>
                  </a:lnTo>
                  <a:lnTo>
                    <a:pt x="404" y="331"/>
                  </a:lnTo>
                  <a:lnTo>
                    <a:pt x="393" y="334"/>
                  </a:lnTo>
                  <a:lnTo>
                    <a:pt x="382" y="335"/>
                  </a:lnTo>
                  <a:lnTo>
                    <a:pt x="370" y="335"/>
                  </a:lnTo>
                  <a:lnTo>
                    <a:pt x="355" y="333"/>
                  </a:lnTo>
                  <a:lnTo>
                    <a:pt x="340" y="330"/>
                  </a:lnTo>
                  <a:lnTo>
                    <a:pt x="322" y="325"/>
                  </a:lnTo>
                  <a:lnTo>
                    <a:pt x="304" y="318"/>
                  </a:lnTo>
                  <a:lnTo>
                    <a:pt x="282" y="310"/>
                  </a:lnTo>
                  <a:lnTo>
                    <a:pt x="260" y="299"/>
                  </a:lnTo>
                  <a:lnTo>
                    <a:pt x="238" y="290"/>
                  </a:lnTo>
                  <a:lnTo>
                    <a:pt x="221" y="285"/>
                  </a:lnTo>
                  <a:lnTo>
                    <a:pt x="207" y="282"/>
                  </a:lnTo>
                  <a:lnTo>
                    <a:pt x="197" y="281"/>
                  </a:lnTo>
                  <a:lnTo>
                    <a:pt x="189" y="282"/>
                  </a:lnTo>
                  <a:lnTo>
                    <a:pt x="182" y="284"/>
                  </a:lnTo>
                  <a:lnTo>
                    <a:pt x="177" y="287"/>
                  </a:lnTo>
                  <a:lnTo>
                    <a:pt x="172" y="291"/>
                  </a:lnTo>
                  <a:lnTo>
                    <a:pt x="168" y="294"/>
                  </a:lnTo>
                  <a:lnTo>
                    <a:pt x="163" y="297"/>
                  </a:lnTo>
                  <a:lnTo>
                    <a:pt x="156" y="298"/>
                  </a:lnTo>
                  <a:lnTo>
                    <a:pt x="148" y="299"/>
                  </a:lnTo>
                  <a:lnTo>
                    <a:pt x="137" y="297"/>
                  </a:lnTo>
                  <a:lnTo>
                    <a:pt x="124" y="293"/>
                  </a:lnTo>
                  <a:lnTo>
                    <a:pt x="107" y="287"/>
                  </a:lnTo>
                  <a:lnTo>
                    <a:pt x="86" y="277"/>
                  </a:lnTo>
                  <a:lnTo>
                    <a:pt x="44" y="257"/>
                  </a:lnTo>
                  <a:lnTo>
                    <a:pt x="18" y="243"/>
                  </a:lnTo>
                  <a:lnTo>
                    <a:pt x="9" y="237"/>
                  </a:lnTo>
                  <a:lnTo>
                    <a:pt x="3" y="234"/>
                  </a:lnTo>
                  <a:lnTo>
                    <a:pt x="2" y="232"/>
                  </a:lnTo>
                  <a:lnTo>
                    <a:pt x="1" y="230"/>
                  </a:lnTo>
                  <a:lnTo>
                    <a:pt x="0" y="229"/>
                  </a:lnTo>
                  <a:lnTo>
                    <a:pt x="1" y="228"/>
                  </a:lnTo>
                  <a:lnTo>
                    <a:pt x="3" y="226"/>
                  </a:lnTo>
                  <a:lnTo>
                    <a:pt x="8" y="224"/>
                  </a:lnTo>
                  <a:lnTo>
                    <a:pt x="15" y="223"/>
                  </a:lnTo>
                  <a:lnTo>
                    <a:pt x="24" y="221"/>
                  </a:lnTo>
                  <a:lnTo>
                    <a:pt x="47" y="217"/>
                  </a:lnTo>
                  <a:lnTo>
                    <a:pt x="74" y="211"/>
                  </a:lnTo>
                  <a:lnTo>
                    <a:pt x="83" y="208"/>
                  </a:lnTo>
                  <a:lnTo>
                    <a:pt x="90" y="204"/>
                  </a:lnTo>
                  <a:lnTo>
                    <a:pt x="96" y="199"/>
                  </a:lnTo>
                  <a:lnTo>
                    <a:pt x="103" y="194"/>
                  </a:lnTo>
                  <a:lnTo>
                    <a:pt x="109" y="188"/>
                  </a:lnTo>
                  <a:lnTo>
                    <a:pt x="114" y="182"/>
                  </a:lnTo>
                  <a:lnTo>
                    <a:pt x="120" y="175"/>
                  </a:lnTo>
                  <a:lnTo>
                    <a:pt x="125" y="166"/>
                  </a:lnTo>
                  <a:lnTo>
                    <a:pt x="135" y="151"/>
                  </a:lnTo>
                  <a:lnTo>
                    <a:pt x="143" y="134"/>
                  </a:lnTo>
                  <a:lnTo>
                    <a:pt x="152" y="115"/>
                  </a:lnTo>
                  <a:lnTo>
                    <a:pt x="160" y="96"/>
                  </a:lnTo>
                  <a:lnTo>
                    <a:pt x="167" y="79"/>
                  </a:lnTo>
                  <a:lnTo>
                    <a:pt x="174" y="61"/>
                  </a:lnTo>
                  <a:lnTo>
                    <a:pt x="182" y="45"/>
                  </a:lnTo>
                  <a:lnTo>
                    <a:pt x="191" y="31"/>
                  </a:lnTo>
                  <a:lnTo>
                    <a:pt x="195" y="24"/>
                  </a:lnTo>
                  <a:lnTo>
                    <a:pt x="200" y="18"/>
                  </a:lnTo>
                  <a:lnTo>
                    <a:pt x="205" y="13"/>
                  </a:lnTo>
                  <a:lnTo>
                    <a:pt x="210" y="9"/>
                  </a:lnTo>
                  <a:lnTo>
                    <a:pt x="215" y="5"/>
                  </a:lnTo>
                  <a:lnTo>
                    <a:pt x="221" y="3"/>
                  </a:lnTo>
                  <a:lnTo>
                    <a:pt x="227" y="1"/>
                  </a:lnTo>
                  <a:lnTo>
                    <a:pt x="233" y="0"/>
                  </a:lnTo>
                  <a:lnTo>
                    <a:pt x="264" y="1"/>
                  </a:lnTo>
                  <a:lnTo>
                    <a:pt x="298" y="3"/>
                  </a:lnTo>
                  <a:lnTo>
                    <a:pt x="335" y="7"/>
                  </a:lnTo>
                  <a:lnTo>
                    <a:pt x="373" y="12"/>
                  </a:lnTo>
                  <a:lnTo>
                    <a:pt x="392" y="16"/>
                  </a:lnTo>
                  <a:lnTo>
                    <a:pt x="413" y="20"/>
                  </a:lnTo>
                  <a:lnTo>
                    <a:pt x="432" y="25"/>
                  </a:lnTo>
                  <a:lnTo>
                    <a:pt x="451" y="31"/>
                  </a:lnTo>
                  <a:lnTo>
                    <a:pt x="470" y="37"/>
                  </a:lnTo>
                  <a:lnTo>
                    <a:pt x="488" y="44"/>
                  </a:lnTo>
                  <a:lnTo>
                    <a:pt x="506" y="51"/>
                  </a:lnTo>
                  <a:lnTo>
                    <a:pt x="521" y="58"/>
                  </a:lnTo>
                  <a:lnTo>
                    <a:pt x="558" y="77"/>
                  </a:lnTo>
                  <a:lnTo>
                    <a:pt x="599" y="97"/>
                  </a:lnTo>
                  <a:lnTo>
                    <a:pt x="620" y="109"/>
                  </a:lnTo>
                  <a:lnTo>
                    <a:pt x="638" y="121"/>
                  </a:lnTo>
                  <a:lnTo>
                    <a:pt x="656" y="132"/>
                  </a:lnTo>
                  <a:lnTo>
                    <a:pt x="671" y="144"/>
                  </a:lnTo>
                  <a:lnTo>
                    <a:pt x="684" y="155"/>
                  </a:lnTo>
                  <a:lnTo>
                    <a:pt x="693" y="165"/>
                  </a:lnTo>
                  <a:lnTo>
                    <a:pt x="696" y="171"/>
                  </a:lnTo>
                  <a:lnTo>
                    <a:pt x="698" y="175"/>
                  </a:lnTo>
                  <a:lnTo>
                    <a:pt x="698" y="179"/>
                  </a:lnTo>
                  <a:lnTo>
                    <a:pt x="698" y="183"/>
                  </a:lnTo>
                  <a:lnTo>
                    <a:pt x="696" y="186"/>
                  </a:lnTo>
                  <a:lnTo>
                    <a:pt x="692" y="190"/>
                  </a:lnTo>
                  <a:lnTo>
                    <a:pt x="687" y="192"/>
                  </a:lnTo>
                  <a:lnTo>
                    <a:pt x="681" y="195"/>
                  </a:lnTo>
                  <a:lnTo>
                    <a:pt x="672" y="196"/>
                  </a:lnTo>
                  <a:lnTo>
                    <a:pt x="662" y="198"/>
                  </a:lnTo>
                  <a:lnTo>
                    <a:pt x="650" y="198"/>
                  </a:lnTo>
                  <a:lnTo>
                    <a:pt x="636" y="199"/>
                  </a:lnTo>
                  <a:close/>
                </a:path>
              </a:pathLst>
            </a:custGeom>
            <a:solidFill>
              <a:srgbClr val="D69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57" name="Freeform 2365">
              <a:extLst>
                <a:ext uri="{FF2B5EF4-FFF2-40B4-BE49-F238E27FC236}">
                  <a16:creationId xmlns:a16="http://schemas.microsoft.com/office/drawing/2014/main" id="{5CAC9CC9-525F-4A85-9601-A88254A8B2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1" y="3379"/>
              <a:ext cx="49" cy="25"/>
            </a:xfrm>
            <a:custGeom>
              <a:avLst/>
              <a:gdLst>
                <a:gd name="T0" fmla="*/ 3 w 736"/>
                <a:gd name="T1" fmla="*/ 1 h 373"/>
                <a:gd name="T2" fmla="*/ 3 w 736"/>
                <a:gd name="T3" fmla="*/ 1 h 373"/>
                <a:gd name="T4" fmla="*/ 2 w 736"/>
                <a:gd name="T5" fmla="*/ 1 h 373"/>
                <a:gd name="T6" fmla="*/ 2 w 736"/>
                <a:gd name="T7" fmla="*/ 1 h 373"/>
                <a:gd name="T8" fmla="*/ 2 w 736"/>
                <a:gd name="T9" fmla="*/ 1 h 373"/>
                <a:gd name="T10" fmla="*/ 2 w 736"/>
                <a:gd name="T11" fmla="*/ 1 h 373"/>
                <a:gd name="T12" fmla="*/ 2 w 736"/>
                <a:gd name="T13" fmla="*/ 2 h 373"/>
                <a:gd name="T14" fmla="*/ 2 w 736"/>
                <a:gd name="T15" fmla="*/ 1 h 373"/>
                <a:gd name="T16" fmla="*/ 2 w 736"/>
                <a:gd name="T17" fmla="*/ 2 h 373"/>
                <a:gd name="T18" fmla="*/ 1 w 736"/>
                <a:gd name="T19" fmla="*/ 2 h 373"/>
                <a:gd name="T20" fmla="*/ 2 w 736"/>
                <a:gd name="T21" fmla="*/ 1 h 373"/>
                <a:gd name="T22" fmla="*/ 2 w 736"/>
                <a:gd name="T23" fmla="*/ 2 h 373"/>
                <a:gd name="T24" fmla="*/ 1 w 736"/>
                <a:gd name="T25" fmla="*/ 1 h 373"/>
                <a:gd name="T26" fmla="*/ 1 w 736"/>
                <a:gd name="T27" fmla="*/ 1 h 373"/>
                <a:gd name="T28" fmla="*/ 1 w 736"/>
                <a:gd name="T29" fmla="*/ 1 h 373"/>
                <a:gd name="T30" fmla="*/ 1 w 736"/>
                <a:gd name="T31" fmla="*/ 1 h 373"/>
                <a:gd name="T32" fmla="*/ 1 w 736"/>
                <a:gd name="T33" fmla="*/ 1 h 373"/>
                <a:gd name="T34" fmla="*/ 1 w 736"/>
                <a:gd name="T35" fmla="*/ 1 h 373"/>
                <a:gd name="T36" fmla="*/ 1 w 736"/>
                <a:gd name="T37" fmla="*/ 1 h 373"/>
                <a:gd name="T38" fmla="*/ 1 w 736"/>
                <a:gd name="T39" fmla="*/ 1 h 373"/>
                <a:gd name="T40" fmla="*/ 0 w 736"/>
                <a:gd name="T41" fmla="*/ 1 h 373"/>
                <a:gd name="T42" fmla="*/ 0 w 736"/>
                <a:gd name="T43" fmla="*/ 1 h 373"/>
                <a:gd name="T44" fmla="*/ 0 w 736"/>
                <a:gd name="T45" fmla="*/ 1 h 373"/>
                <a:gd name="T46" fmla="*/ 0 w 736"/>
                <a:gd name="T47" fmla="*/ 1 h 373"/>
                <a:gd name="T48" fmla="*/ 0 w 736"/>
                <a:gd name="T49" fmla="*/ 1 h 373"/>
                <a:gd name="T50" fmla="*/ 0 w 736"/>
                <a:gd name="T51" fmla="*/ 1 h 373"/>
                <a:gd name="T52" fmla="*/ 0 w 736"/>
                <a:gd name="T53" fmla="*/ 1 h 373"/>
                <a:gd name="T54" fmla="*/ 0 w 736"/>
                <a:gd name="T55" fmla="*/ 1 h 373"/>
                <a:gd name="T56" fmla="*/ 0 w 736"/>
                <a:gd name="T57" fmla="*/ 1 h 373"/>
                <a:gd name="T58" fmla="*/ 0 w 736"/>
                <a:gd name="T59" fmla="*/ 1 h 373"/>
                <a:gd name="T60" fmla="*/ 1 w 736"/>
                <a:gd name="T61" fmla="*/ 1 h 373"/>
                <a:gd name="T62" fmla="*/ 1 w 736"/>
                <a:gd name="T63" fmla="*/ 1 h 373"/>
                <a:gd name="T64" fmla="*/ 1 w 736"/>
                <a:gd name="T65" fmla="*/ 1 h 373"/>
                <a:gd name="T66" fmla="*/ 1 w 736"/>
                <a:gd name="T67" fmla="*/ 0 h 373"/>
                <a:gd name="T68" fmla="*/ 1 w 736"/>
                <a:gd name="T69" fmla="*/ 0 h 373"/>
                <a:gd name="T70" fmla="*/ 1 w 736"/>
                <a:gd name="T71" fmla="*/ 0 h 373"/>
                <a:gd name="T72" fmla="*/ 1 w 736"/>
                <a:gd name="T73" fmla="*/ 0 h 373"/>
                <a:gd name="T74" fmla="*/ 1 w 736"/>
                <a:gd name="T75" fmla="*/ 0 h 373"/>
                <a:gd name="T76" fmla="*/ 1 w 736"/>
                <a:gd name="T77" fmla="*/ 0 h 373"/>
                <a:gd name="T78" fmla="*/ 2 w 736"/>
                <a:gd name="T79" fmla="*/ 0 h 373"/>
                <a:gd name="T80" fmla="*/ 1 w 736"/>
                <a:gd name="T81" fmla="*/ 0 h 373"/>
                <a:gd name="T82" fmla="*/ 2 w 736"/>
                <a:gd name="T83" fmla="*/ 0 h 373"/>
                <a:gd name="T84" fmla="*/ 2 w 736"/>
                <a:gd name="T85" fmla="*/ 0 h 373"/>
                <a:gd name="T86" fmla="*/ 2 w 736"/>
                <a:gd name="T87" fmla="*/ 0 h 373"/>
                <a:gd name="T88" fmla="*/ 2 w 736"/>
                <a:gd name="T89" fmla="*/ 0 h 373"/>
                <a:gd name="T90" fmla="*/ 3 w 736"/>
                <a:gd name="T91" fmla="*/ 1 h 373"/>
                <a:gd name="T92" fmla="*/ 3 w 736"/>
                <a:gd name="T93" fmla="*/ 1 h 373"/>
                <a:gd name="T94" fmla="*/ 3 w 736"/>
                <a:gd name="T95" fmla="*/ 1 h 373"/>
                <a:gd name="T96" fmla="*/ 3 w 736"/>
                <a:gd name="T97" fmla="*/ 1 h 373"/>
                <a:gd name="T98" fmla="*/ 3 w 736"/>
                <a:gd name="T99" fmla="*/ 1 h 373"/>
                <a:gd name="T100" fmla="*/ 3 w 736"/>
                <a:gd name="T101" fmla="*/ 1 h 373"/>
                <a:gd name="T102" fmla="*/ 3 w 736"/>
                <a:gd name="T103" fmla="*/ 1 h 373"/>
                <a:gd name="T104" fmla="*/ 3 w 736"/>
                <a:gd name="T105" fmla="*/ 1 h 373"/>
                <a:gd name="T106" fmla="*/ 3 w 736"/>
                <a:gd name="T107" fmla="*/ 1 h 373"/>
                <a:gd name="T108" fmla="*/ 3 w 736"/>
                <a:gd name="T109" fmla="*/ 1 h 37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736" h="373">
                  <a:moveTo>
                    <a:pt x="654" y="237"/>
                  </a:moveTo>
                  <a:lnTo>
                    <a:pt x="626" y="237"/>
                  </a:lnTo>
                  <a:lnTo>
                    <a:pt x="599" y="238"/>
                  </a:lnTo>
                  <a:lnTo>
                    <a:pt x="586" y="238"/>
                  </a:lnTo>
                  <a:lnTo>
                    <a:pt x="575" y="239"/>
                  </a:lnTo>
                  <a:lnTo>
                    <a:pt x="564" y="241"/>
                  </a:lnTo>
                  <a:lnTo>
                    <a:pt x="554" y="244"/>
                  </a:lnTo>
                  <a:lnTo>
                    <a:pt x="544" y="207"/>
                  </a:lnTo>
                  <a:lnTo>
                    <a:pt x="557" y="204"/>
                  </a:lnTo>
                  <a:lnTo>
                    <a:pt x="569" y="202"/>
                  </a:lnTo>
                  <a:lnTo>
                    <a:pt x="582" y="201"/>
                  </a:lnTo>
                  <a:lnTo>
                    <a:pt x="596" y="200"/>
                  </a:lnTo>
                  <a:lnTo>
                    <a:pt x="624" y="199"/>
                  </a:lnTo>
                  <a:lnTo>
                    <a:pt x="654" y="199"/>
                  </a:lnTo>
                  <a:lnTo>
                    <a:pt x="654" y="237"/>
                  </a:lnTo>
                  <a:close/>
                  <a:moveTo>
                    <a:pt x="554" y="244"/>
                  </a:moveTo>
                  <a:lnTo>
                    <a:pt x="545" y="246"/>
                  </a:lnTo>
                  <a:lnTo>
                    <a:pt x="536" y="250"/>
                  </a:lnTo>
                  <a:lnTo>
                    <a:pt x="528" y="255"/>
                  </a:lnTo>
                  <a:lnTo>
                    <a:pt x="521" y="261"/>
                  </a:lnTo>
                  <a:lnTo>
                    <a:pt x="513" y="268"/>
                  </a:lnTo>
                  <a:lnTo>
                    <a:pt x="506" y="276"/>
                  </a:lnTo>
                  <a:lnTo>
                    <a:pt x="500" y="285"/>
                  </a:lnTo>
                  <a:lnTo>
                    <a:pt x="494" y="297"/>
                  </a:lnTo>
                  <a:lnTo>
                    <a:pt x="460" y="280"/>
                  </a:lnTo>
                  <a:lnTo>
                    <a:pt x="468" y="265"/>
                  </a:lnTo>
                  <a:lnTo>
                    <a:pt x="477" y="252"/>
                  </a:lnTo>
                  <a:lnTo>
                    <a:pt x="487" y="241"/>
                  </a:lnTo>
                  <a:lnTo>
                    <a:pt x="497" y="232"/>
                  </a:lnTo>
                  <a:lnTo>
                    <a:pt x="507" y="224"/>
                  </a:lnTo>
                  <a:lnTo>
                    <a:pt x="520" y="217"/>
                  </a:lnTo>
                  <a:lnTo>
                    <a:pt x="531" y="211"/>
                  </a:lnTo>
                  <a:lnTo>
                    <a:pt x="544" y="207"/>
                  </a:lnTo>
                  <a:lnTo>
                    <a:pt x="554" y="244"/>
                  </a:lnTo>
                  <a:close/>
                  <a:moveTo>
                    <a:pt x="494" y="297"/>
                  </a:moveTo>
                  <a:lnTo>
                    <a:pt x="486" y="312"/>
                  </a:lnTo>
                  <a:lnTo>
                    <a:pt x="477" y="325"/>
                  </a:lnTo>
                  <a:lnTo>
                    <a:pt x="469" y="337"/>
                  </a:lnTo>
                  <a:lnTo>
                    <a:pt x="460" y="347"/>
                  </a:lnTo>
                  <a:lnTo>
                    <a:pt x="451" y="356"/>
                  </a:lnTo>
                  <a:lnTo>
                    <a:pt x="440" y="363"/>
                  </a:lnTo>
                  <a:lnTo>
                    <a:pt x="428" y="368"/>
                  </a:lnTo>
                  <a:lnTo>
                    <a:pt x="416" y="372"/>
                  </a:lnTo>
                  <a:lnTo>
                    <a:pt x="408" y="335"/>
                  </a:lnTo>
                  <a:lnTo>
                    <a:pt x="416" y="333"/>
                  </a:lnTo>
                  <a:lnTo>
                    <a:pt x="423" y="329"/>
                  </a:lnTo>
                  <a:lnTo>
                    <a:pt x="430" y="323"/>
                  </a:lnTo>
                  <a:lnTo>
                    <a:pt x="436" y="317"/>
                  </a:lnTo>
                  <a:lnTo>
                    <a:pt x="442" y="310"/>
                  </a:lnTo>
                  <a:lnTo>
                    <a:pt x="449" y="301"/>
                  </a:lnTo>
                  <a:lnTo>
                    <a:pt x="454" y="291"/>
                  </a:lnTo>
                  <a:lnTo>
                    <a:pt x="460" y="280"/>
                  </a:lnTo>
                  <a:lnTo>
                    <a:pt x="494" y="297"/>
                  </a:lnTo>
                  <a:close/>
                  <a:moveTo>
                    <a:pt x="416" y="372"/>
                  </a:moveTo>
                  <a:lnTo>
                    <a:pt x="402" y="373"/>
                  </a:lnTo>
                  <a:lnTo>
                    <a:pt x="388" y="373"/>
                  </a:lnTo>
                  <a:lnTo>
                    <a:pt x="372" y="371"/>
                  </a:lnTo>
                  <a:lnTo>
                    <a:pt x="356" y="368"/>
                  </a:lnTo>
                  <a:lnTo>
                    <a:pt x="336" y="361"/>
                  </a:lnTo>
                  <a:lnTo>
                    <a:pt x="317" y="354"/>
                  </a:lnTo>
                  <a:lnTo>
                    <a:pt x="294" y="346"/>
                  </a:lnTo>
                  <a:lnTo>
                    <a:pt x="269" y="335"/>
                  </a:lnTo>
                  <a:lnTo>
                    <a:pt x="285" y="301"/>
                  </a:lnTo>
                  <a:lnTo>
                    <a:pt x="306" y="310"/>
                  </a:lnTo>
                  <a:lnTo>
                    <a:pt x="326" y="318"/>
                  </a:lnTo>
                  <a:lnTo>
                    <a:pt x="345" y="325"/>
                  </a:lnTo>
                  <a:lnTo>
                    <a:pt x="360" y="330"/>
                  </a:lnTo>
                  <a:lnTo>
                    <a:pt x="374" y="334"/>
                  </a:lnTo>
                  <a:lnTo>
                    <a:pt x="387" y="335"/>
                  </a:lnTo>
                  <a:lnTo>
                    <a:pt x="398" y="336"/>
                  </a:lnTo>
                  <a:lnTo>
                    <a:pt x="408" y="335"/>
                  </a:lnTo>
                  <a:lnTo>
                    <a:pt x="416" y="372"/>
                  </a:lnTo>
                  <a:close/>
                  <a:moveTo>
                    <a:pt x="285" y="301"/>
                  </a:moveTo>
                  <a:lnTo>
                    <a:pt x="282" y="300"/>
                  </a:lnTo>
                  <a:lnTo>
                    <a:pt x="285" y="301"/>
                  </a:lnTo>
                  <a:lnTo>
                    <a:pt x="278" y="318"/>
                  </a:lnTo>
                  <a:lnTo>
                    <a:pt x="285" y="301"/>
                  </a:lnTo>
                  <a:close/>
                  <a:moveTo>
                    <a:pt x="269" y="335"/>
                  </a:moveTo>
                  <a:lnTo>
                    <a:pt x="252" y="328"/>
                  </a:lnTo>
                  <a:lnTo>
                    <a:pt x="239" y="323"/>
                  </a:lnTo>
                  <a:lnTo>
                    <a:pt x="227" y="320"/>
                  </a:lnTo>
                  <a:lnTo>
                    <a:pt x="219" y="319"/>
                  </a:lnTo>
                  <a:lnTo>
                    <a:pt x="213" y="319"/>
                  </a:lnTo>
                  <a:lnTo>
                    <a:pt x="209" y="320"/>
                  </a:lnTo>
                  <a:lnTo>
                    <a:pt x="206" y="322"/>
                  </a:lnTo>
                  <a:lnTo>
                    <a:pt x="202" y="324"/>
                  </a:lnTo>
                  <a:lnTo>
                    <a:pt x="180" y="295"/>
                  </a:lnTo>
                  <a:lnTo>
                    <a:pt x="186" y="289"/>
                  </a:lnTo>
                  <a:lnTo>
                    <a:pt x="192" y="285"/>
                  </a:lnTo>
                  <a:lnTo>
                    <a:pt x="200" y="282"/>
                  </a:lnTo>
                  <a:lnTo>
                    <a:pt x="211" y="281"/>
                  </a:lnTo>
                  <a:lnTo>
                    <a:pt x="217" y="281"/>
                  </a:lnTo>
                  <a:lnTo>
                    <a:pt x="224" y="281"/>
                  </a:lnTo>
                  <a:lnTo>
                    <a:pt x="231" y="282"/>
                  </a:lnTo>
                  <a:lnTo>
                    <a:pt x="241" y="284"/>
                  </a:lnTo>
                  <a:lnTo>
                    <a:pt x="260" y="290"/>
                  </a:lnTo>
                  <a:lnTo>
                    <a:pt x="285" y="301"/>
                  </a:lnTo>
                  <a:lnTo>
                    <a:pt x="269" y="335"/>
                  </a:lnTo>
                  <a:close/>
                  <a:moveTo>
                    <a:pt x="202" y="324"/>
                  </a:moveTo>
                  <a:lnTo>
                    <a:pt x="196" y="329"/>
                  </a:lnTo>
                  <a:lnTo>
                    <a:pt x="189" y="333"/>
                  </a:lnTo>
                  <a:lnTo>
                    <a:pt x="185" y="335"/>
                  </a:lnTo>
                  <a:lnTo>
                    <a:pt x="181" y="336"/>
                  </a:lnTo>
                  <a:lnTo>
                    <a:pt x="176" y="337"/>
                  </a:lnTo>
                  <a:lnTo>
                    <a:pt x="171" y="337"/>
                  </a:lnTo>
                  <a:lnTo>
                    <a:pt x="164" y="337"/>
                  </a:lnTo>
                  <a:lnTo>
                    <a:pt x="157" y="336"/>
                  </a:lnTo>
                  <a:lnTo>
                    <a:pt x="149" y="335"/>
                  </a:lnTo>
                  <a:lnTo>
                    <a:pt x="141" y="332"/>
                  </a:lnTo>
                  <a:lnTo>
                    <a:pt x="120" y="324"/>
                  </a:lnTo>
                  <a:lnTo>
                    <a:pt x="95" y="312"/>
                  </a:lnTo>
                  <a:lnTo>
                    <a:pt x="112" y="279"/>
                  </a:lnTo>
                  <a:lnTo>
                    <a:pt x="129" y="287"/>
                  </a:lnTo>
                  <a:lnTo>
                    <a:pt x="144" y="294"/>
                  </a:lnTo>
                  <a:lnTo>
                    <a:pt x="155" y="297"/>
                  </a:lnTo>
                  <a:lnTo>
                    <a:pt x="162" y="299"/>
                  </a:lnTo>
                  <a:lnTo>
                    <a:pt x="169" y="299"/>
                  </a:lnTo>
                  <a:lnTo>
                    <a:pt x="174" y="298"/>
                  </a:lnTo>
                  <a:lnTo>
                    <a:pt x="177" y="297"/>
                  </a:lnTo>
                  <a:lnTo>
                    <a:pt x="180" y="295"/>
                  </a:lnTo>
                  <a:lnTo>
                    <a:pt x="202" y="324"/>
                  </a:lnTo>
                  <a:close/>
                  <a:moveTo>
                    <a:pt x="112" y="279"/>
                  </a:moveTo>
                  <a:lnTo>
                    <a:pt x="114" y="280"/>
                  </a:lnTo>
                  <a:lnTo>
                    <a:pt x="112" y="279"/>
                  </a:lnTo>
                  <a:lnTo>
                    <a:pt x="104" y="296"/>
                  </a:lnTo>
                  <a:lnTo>
                    <a:pt x="112" y="279"/>
                  </a:lnTo>
                  <a:close/>
                  <a:moveTo>
                    <a:pt x="95" y="313"/>
                  </a:moveTo>
                  <a:lnTo>
                    <a:pt x="69" y="300"/>
                  </a:lnTo>
                  <a:lnTo>
                    <a:pt x="47" y="288"/>
                  </a:lnTo>
                  <a:lnTo>
                    <a:pt x="30" y="279"/>
                  </a:lnTo>
                  <a:lnTo>
                    <a:pt x="16" y="271"/>
                  </a:lnTo>
                  <a:lnTo>
                    <a:pt x="11" y="267"/>
                  </a:lnTo>
                  <a:lnTo>
                    <a:pt x="6" y="263"/>
                  </a:lnTo>
                  <a:lnTo>
                    <a:pt x="3" y="259"/>
                  </a:lnTo>
                  <a:lnTo>
                    <a:pt x="1" y="255"/>
                  </a:lnTo>
                  <a:lnTo>
                    <a:pt x="0" y="251"/>
                  </a:lnTo>
                  <a:lnTo>
                    <a:pt x="0" y="247"/>
                  </a:lnTo>
                  <a:lnTo>
                    <a:pt x="1" y="243"/>
                  </a:lnTo>
                  <a:lnTo>
                    <a:pt x="2" y="239"/>
                  </a:lnTo>
                  <a:lnTo>
                    <a:pt x="36" y="255"/>
                  </a:lnTo>
                  <a:lnTo>
                    <a:pt x="36" y="258"/>
                  </a:lnTo>
                  <a:lnTo>
                    <a:pt x="36" y="259"/>
                  </a:lnTo>
                  <a:lnTo>
                    <a:pt x="37" y="260"/>
                  </a:lnTo>
                  <a:lnTo>
                    <a:pt x="38" y="261"/>
                  </a:lnTo>
                  <a:lnTo>
                    <a:pt x="44" y="262"/>
                  </a:lnTo>
                  <a:lnTo>
                    <a:pt x="52" y="262"/>
                  </a:lnTo>
                  <a:lnTo>
                    <a:pt x="64" y="264"/>
                  </a:lnTo>
                  <a:lnTo>
                    <a:pt x="77" y="266"/>
                  </a:lnTo>
                  <a:lnTo>
                    <a:pt x="93" y="271"/>
                  </a:lnTo>
                  <a:lnTo>
                    <a:pt x="112" y="279"/>
                  </a:lnTo>
                  <a:lnTo>
                    <a:pt x="95" y="313"/>
                  </a:lnTo>
                  <a:close/>
                  <a:moveTo>
                    <a:pt x="2" y="239"/>
                  </a:moveTo>
                  <a:lnTo>
                    <a:pt x="5" y="235"/>
                  </a:lnTo>
                  <a:lnTo>
                    <a:pt x="8" y="232"/>
                  </a:lnTo>
                  <a:lnTo>
                    <a:pt x="12" y="229"/>
                  </a:lnTo>
                  <a:lnTo>
                    <a:pt x="16" y="227"/>
                  </a:lnTo>
                  <a:lnTo>
                    <a:pt x="27" y="224"/>
                  </a:lnTo>
                  <a:lnTo>
                    <a:pt x="42" y="220"/>
                  </a:lnTo>
                  <a:lnTo>
                    <a:pt x="49" y="258"/>
                  </a:lnTo>
                  <a:lnTo>
                    <a:pt x="40" y="255"/>
                  </a:lnTo>
                  <a:lnTo>
                    <a:pt x="36" y="255"/>
                  </a:lnTo>
                  <a:lnTo>
                    <a:pt x="2" y="239"/>
                  </a:lnTo>
                  <a:close/>
                  <a:moveTo>
                    <a:pt x="42" y="220"/>
                  </a:moveTo>
                  <a:lnTo>
                    <a:pt x="51" y="219"/>
                  </a:lnTo>
                  <a:lnTo>
                    <a:pt x="62" y="217"/>
                  </a:lnTo>
                  <a:lnTo>
                    <a:pt x="75" y="214"/>
                  </a:lnTo>
                  <a:lnTo>
                    <a:pt x="87" y="211"/>
                  </a:lnTo>
                  <a:lnTo>
                    <a:pt x="97" y="247"/>
                  </a:lnTo>
                  <a:lnTo>
                    <a:pt x="84" y="250"/>
                  </a:lnTo>
                  <a:lnTo>
                    <a:pt x="71" y="253"/>
                  </a:lnTo>
                  <a:lnTo>
                    <a:pt x="59" y="255"/>
                  </a:lnTo>
                  <a:lnTo>
                    <a:pt x="49" y="258"/>
                  </a:lnTo>
                  <a:lnTo>
                    <a:pt x="42" y="220"/>
                  </a:lnTo>
                  <a:close/>
                  <a:moveTo>
                    <a:pt x="97" y="247"/>
                  </a:moveTo>
                  <a:lnTo>
                    <a:pt x="99" y="247"/>
                  </a:lnTo>
                  <a:lnTo>
                    <a:pt x="97" y="247"/>
                  </a:lnTo>
                  <a:lnTo>
                    <a:pt x="92" y="230"/>
                  </a:lnTo>
                  <a:lnTo>
                    <a:pt x="97" y="247"/>
                  </a:lnTo>
                  <a:close/>
                  <a:moveTo>
                    <a:pt x="87" y="211"/>
                  </a:moveTo>
                  <a:lnTo>
                    <a:pt x="93" y="209"/>
                  </a:lnTo>
                  <a:lnTo>
                    <a:pt x="100" y="205"/>
                  </a:lnTo>
                  <a:lnTo>
                    <a:pt x="105" y="202"/>
                  </a:lnTo>
                  <a:lnTo>
                    <a:pt x="111" y="197"/>
                  </a:lnTo>
                  <a:lnTo>
                    <a:pt x="121" y="185"/>
                  </a:lnTo>
                  <a:lnTo>
                    <a:pt x="130" y="172"/>
                  </a:lnTo>
                  <a:lnTo>
                    <a:pt x="139" y="157"/>
                  </a:lnTo>
                  <a:lnTo>
                    <a:pt x="147" y="140"/>
                  </a:lnTo>
                  <a:lnTo>
                    <a:pt x="154" y="123"/>
                  </a:lnTo>
                  <a:lnTo>
                    <a:pt x="161" y="105"/>
                  </a:lnTo>
                  <a:lnTo>
                    <a:pt x="196" y="120"/>
                  </a:lnTo>
                  <a:lnTo>
                    <a:pt x="187" y="140"/>
                  </a:lnTo>
                  <a:lnTo>
                    <a:pt x="179" y="161"/>
                  </a:lnTo>
                  <a:lnTo>
                    <a:pt x="169" y="179"/>
                  </a:lnTo>
                  <a:lnTo>
                    <a:pt x="158" y="198"/>
                  </a:lnTo>
                  <a:lnTo>
                    <a:pt x="152" y="206"/>
                  </a:lnTo>
                  <a:lnTo>
                    <a:pt x="146" y="214"/>
                  </a:lnTo>
                  <a:lnTo>
                    <a:pt x="139" y="221"/>
                  </a:lnTo>
                  <a:lnTo>
                    <a:pt x="131" y="229"/>
                  </a:lnTo>
                  <a:lnTo>
                    <a:pt x="124" y="234"/>
                  </a:lnTo>
                  <a:lnTo>
                    <a:pt x="116" y="239"/>
                  </a:lnTo>
                  <a:lnTo>
                    <a:pt x="108" y="244"/>
                  </a:lnTo>
                  <a:lnTo>
                    <a:pt x="97" y="247"/>
                  </a:lnTo>
                  <a:lnTo>
                    <a:pt x="87" y="211"/>
                  </a:lnTo>
                  <a:close/>
                  <a:moveTo>
                    <a:pt x="161" y="105"/>
                  </a:moveTo>
                  <a:lnTo>
                    <a:pt x="170" y="86"/>
                  </a:lnTo>
                  <a:lnTo>
                    <a:pt x="178" y="67"/>
                  </a:lnTo>
                  <a:lnTo>
                    <a:pt x="187" y="50"/>
                  </a:lnTo>
                  <a:lnTo>
                    <a:pt x="196" y="33"/>
                  </a:lnTo>
                  <a:lnTo>
                    <a:pt x="202" y="27"/>
                  </a:lnTo>
                  <a:lnTo>
                    <a:pt x="208" y="20"/>
                  </a:lnTo>
                  <a:lnTo>
                    <a:pt x="214" y="15"/>
                  </a:lnTo>
                  <a:lnTo>
                    <a:pt x="220" y="9"/>
                  </a:lnTo>
                  <a:lnTo>
                    <a:pt x="227" y="6"/>
                  </a:lnTo>
                  <a:lnTo>
                    <a:pt x="234" y="3"/>
                  </a:lnTo>
                  <a:lnTo>
                    <a:pt x="242" y="1"/>
                  </a:lnTo>
                  <a:lnTo>
                    <a:pt x="251" y="0"/>
                  </a:lnTo>
                  <a:lnTo>
                    <a:pt x="252" y="37"/>
                  </a:lnTo>
                  <a:lnTo>
                    <a:pt x="248" y="38"/>
                  </a:lnTo>
                  <a:lnTo>
                    <a:pt x="244" y="39"/>
                  </a:lnTo>
                  <a:lnTo>
                    <a:pt x="241" y="42"/>
                  </a:lnTo>
                  <a:lnTo>
                    <a:pt x="236" y="44"/>
                  </a:lnTo>
                  <a:lnTo>
                    <a:pt x="229" y="53"/>
                  </a:lnTo>
                  <a:lnTo>
                    <a:pt x="222" y="63"/>
                  </a:lnTo>
                  <a:lnTo>
                    <a:pt x="216" y="75"/>
                  </a:lnTo>
                  <a:lnTo>
                    <a:pt x="209" y="90"/>
                  </a:lnTo>
                  <a:lnTo>
                    <a:pt x="202" y="104"/>
                  </a:lnTo>
                  <a:lnTo>
                    <a:pt x="196" y="120"/>
                  </a:lnTo>
                  <a:lnTo>
                    <a:pt x="161" y="105"/>
                  </a:lnTo>
                  <a:close/>
                  <a:moveTo>
                    <a:pt x="251" y="0"/>
                  </a:moveTo>
                  <a:lnTo>
                    <a:pt x="251" y="19"/>
                  </a:lnTo>
                  <a:lnTo>
                    <a:pt x="251" y="0"/>
                  </a:lnTo>
                  <a:close/>
                  <a:moveTo>
                    <a:pt x="251" y="0"/>
                  </a:moveTo>
                  <a:lnTo>
                    <a:pt x="268" y="0"/>
                  </a:lnTo>
                  <a:lnTo>
                    <a:pt x="287" y="1"/>
                  </a:lnTo>
                  <a:lnTo>
                    <a:pt x="306" y="2"/>
                  </a:lnTo>
                  <a:lnTo>
                    <a:pt x="327" y="3"/>
                  </a:lnTo>
                  <a:lnTo>
                    <a:pt x="349" y="6"/>
                  </a:lnTo>
                  <a:lnTo>
                    <a:pt x="370" y="9"/>
                  </a:lnTo>
                  <a:lnTo>
                    <a:pt x="393" y="13"/>
                  </a:lnTo>
                  <a:lnTo>
                    <a:pt x="416" y="17"/>
                  </a:lnTo>
                  <a:lnTo>
                    <a:pt x="408" y="54"/>
                  </a:lnTo>
                  <a:lnTo>
                    <a:pt x="387" y="50"/>
                  </a:lnTo>
                  <a:lnTo>
                    <a:pt x="365" y="46"/>
                  </a:lnTo>
                  <a:lnTo>
                    <a:pt x="345" y="43"/>
                  </a:lnTo>
                  <a:lnTo>
                    <a:pt x="324" y="41"/>
                  </a:lnTo>
                  <a:lnTo>
                    <a:pt x="303" y="39"/>
                  </a:lnTo>
                  <a:lnTo>
                    <a:pt x="285" y="38"/>
                  </a:lnTo>
                  <a:lnTo>
                    <a:pt x="267" y="37"/>
                  </a:lnTo>
                  <a:lnTo>
                    <a:pt x="251" y="37"/>
                  </a:lnTo>
                  <a:lnTo>
                    <a:pt x="251" y="0"/>
                  </a:lnTo>
                  <a:close/>
                  <a:moveTo>
                    <a:pt x="416" y="17"/>
                  </a:moveTo>
                  <a:lnTo>
                    <a:pt x="451" y="25"/>
                  </a:lnTo>
                  <a:lnTo>
                    <a:pt x="486" y="35"/>
                  </a:lnTo>
                  <a:lnTo>
                    <a:pt x="502" y="41"/>
                  </a:lnTo>
                  <a:lnTo>
                    <a:pt x="518" y="48"/>
                  </a:lnTo>
                  <a:lnTo>
                    <a:pt x="534" y="54"/>
                  </a:lnTo>
                  <a:lnTo>
                    <a:pt x="548" y="61"/>
                  </a:lnTo>
                  <a:lnTo>
                    <a:pt x="531" y="95"/>
                  </a:lnTo>
                  <a:lnTo>
                    <a:pt x="518" y="88"/>
                  </a:lnTo>
                  <a:lnTo>
                    <a:pt x="503" y="81"/>
                  </a:lnTo>
                  <a:lnTo>
                    <a:pt x="488" y="76"/>
                  </a:lnTo>
                  <a:lnTo>
                    <a:pt x="473" y="70"/>
                  </a:lnTo>
                  <a:lnTo>
                    <a:pt x="441" y="61"/>
                  </a:lnTo>
                  <a:lnTo>
                    <a:pt x="408" y="54"/>
                  </a:lnTo>
                  <a:lnTo>
                    <a:pt x="416" y="17"/>
                  </a:lnTo>
                  <a:close/>
                  <a:moveTo>
                    <a:pt x="532" y="95"/>
                  </a:moveTo>
                  <a:lnTo>
                    <a:pt x="530" y="94"/>
                  </a:lnTo>
                  <a:lnTo>
                    <a:pt x="531" y="95"/>
                  </a:lnTo>
                  <a:lnTo>
                    <a:pt x="539" y="77"/>
                  </a:lnTo>
                  <a:lnTo>
                    <a:pt x="532" y="95"/>
                  </a:lnTo>
                  <a:close/>
                  <a:moveTo>
                    <a:pt x="547" y="61"/>
                  </a:moveTo>
                  <a:lnTo>
                    <a:pt x="566" y="69"/>
                  </a:lnTo>
                  <a:lnTo>
                    <a:pt x="586" y="79"/>
                  </a:lnTo>
                  <a:lnTo>
                    <a:pt x="608" y="91"/>
                  </a:lnTo>
                  <a:lnTo>
                    <a:pt x="630" y="102"/>
                  </a:lnTo>
                  <a:lnTo>
                    <a:pt x="651" y="114"/>
                  </a:lnTo>
                  <a:lnTo>
                    <a:pt x="672" y="127"/>
                  </a:lnTo>
                  <a:lnTo>
                    <a:pt x="689" y="139"/>
                  </a:lnTo>
                  <a:lnTo>
                    <a:pt x="706" y="151"/>
                  </a:lnTo>
                  <a:lnTo>
                    <a:pt x="681" y="180"/>
                  </a:lnTo>
                  <a:lnTo>
                    <a:pt x="667" y="169"/>
                  </a:lnTo>
                  <a:lnTo>
                    <a:pt x="649" y="158"/>
                  </a:lnTo>
                  <a:lnTo>
                    <a:pt x="631" y="146"/>
                  </a:lnTo>
                  <a:lnTo>
                    <a:pt x="610" y="134"/>
                  </a:lnTo>
                  <a:lnTo>
                    <a:pt x="569" y="112"/>
                  </a:lnTo>
                  <a:lnTo>
                    <a:pt x="532" y="95"/>
                  </a:lnTo>
                  <a:lnTo>
                    <a:pt x="547" y="61"/>
                  </a:lnTo>
                  <a:close/>
                  <a:moveTo>
                    <a:pt x="706" y="151"/>
                  </a:moveTo>
                  <a:lnTo>
                    <a:pt x="715" y="160"/>
                  </a:lnTo>
                  <a:lnTo>
                    <a:pt x="722" y="168"/>
                  </a:lnTo>
                  <a:lnTo>
                    <a:pt x="729" y="176"/>
                  </a:lnTo>
                  <a:lnTo>
                    <a:pt x="733" y="184"/>
                  </a:lnTo>
                  <a:lnTo>
                    <a:pt x="698" y="199"/>
                  </a:lnTo>
                  <a:lnTo>
                    <a:pt x="696" y="195"/>
                  </a:lnTo>
                  <a:lnTo>
                    <a:pt x="693" y="191"/>
                  </a:lnTo>
                  <a:lnTo>
                    <a:pt x="687" y="185"/>
                  </a:lnTo>
                  <a:lnTo>
                    <a:pt x="681" y="180"/>
                  </a:lnTo>
                  <a:lnTo>
                    <a:pt x="706" y="151"/>
                  </a:lnTo>
                  <a:close/>
                  <a:moveTo>
                    <a:pt x="698" y="199"/>
                  </a:moveTo>
                  <a:lnTo>
                    <a:pt x="706" y="219"/>
                  </a:lnTo>
                  <a:lnTo>
                    <a:pt x="698" y="199"/>
                  </a:lnTo>
                  <a:lnTo>
                    <a:pt x="715" y="192"/>
                  </a:lnTo>
                  <a:lnTo>
                    <a:pt x="698" y="199"/>
                  </a:lnTo>
                  <a:close/>
                  <a:moveTo>
                    <a:pt x="733" y="184"/>
                  </a:moveTo>
                  <a:lnTo>
                    <a:pt x="735" y="191"/>
                  </a:lnTo>
                  <a:lnTo>
                    <a:pt x="736" y="197"/>
                  </a:lnTo>
                  <a:lnTo>
                    <a:pt x="736" y="202"/>
                  </a:lnTo>
                  <a:lnTo>
                    <a:pt x="735" y="208"/>
                  </a:lnTo>
                  <a:lnTo>
                    <a:pt x="732" y="213"/>
                  </a:lnTo>
                  <a:lnTo>
                    <a:pt x="729" y="217"/>
                  </a:lnTo>
                  <a:lnTo>
                    <a:pt x="723" y="223"/>
                  </a:lnTo>
                  <a:lnTo>
                    <a:pt x="718" y="227"/>
                  </a:lnTo>
                  <a:lnTo>
                    <a:pt x="699" y="194"/>
                  </a:lnTo>
                  <a:lnTo>
                    <a:pt x="700" y="194"/>
                  </a:lnTo>
                  <a:lnTo>
                    <a:pt x="700" y="197"/>
                  </a:lnTo>
                  <a:lnTo>
                    <a:pt x="699" y="199"/>
                  </a:lnTo>
                  <a:lnTo>
                    <a:pt x="698" y="199"/>
                  </a:lnTo>
                  <a:lnTo>
                    <a:pt x="733" y="184"/>
                  </a:lnTo>
                  <a:close/>
                  <a:moveTo>
                    <a:pt x="718" y="227"/>
                  </a:moveTo>
                  <a:lnTo>
                    <a:pt x="713" y="229"/>
                  </a:lnTo>
                  <a:lnTo>
                    <a:pt x="707" y="231"/>
                  </a:lnTo>
                  <a:lnTo>
                    <a:pt x="701" y="233"/>
                  </a:lnTo>
                  <a:lnTo>
                    <a:pt x="694" y="234"/>
                  </a:lnTo>
                  <a:lnTo>
                    <a:pt x="676" y="236"/>
                  </a:lnTo>
                  <a:lnTo>
                    <a:pt x="654" y="237"/>
                  </a:lnTo>
                  <a:lnTo>
                    <a:pt x="654" y="199"/>
                  </a:lnTo>
                  <a:lnTo>
                    <a:pt x="671" y="199"/>
                  </a:lnTo>
                  <a:lnTo>
                    <a:pt x="683" y="198"/>
                  </a:lnTo>
                  <a:lnTo>
                    <a:pt x="693" y="196"/>
                  </a:lnTo>
                  <a:lnTo>
                    <a:pt x="699" y="194"/>
                  </a:lnTo>
                  <a:lnTo>
                    <a:pt x="718" y="2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58" name="Freeform 2366">
              <a:extLst>
                <a:ext uri="{FF2B5EF4-FFF2-40B4-BE49-F238E27FC236}">
                  <a16:creationId xmlns:a16="http://schemas.microsoft.com/office/drawing/2014/main" id="{46CEB8DF-52EA-4B32-807D-DA75F81D3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" y="3381"/>
              <a:ext cx="40" cy="25"/>
            </a:xfrm>
            <a:custGeom>
              <a:avLst/>
              <a:gdLst>
                <a:gd name="T0" fmla="*/ 3 w 600"/>
                <a:gd name="T1" fmla="*/ 0 h 388"/>
                <a:gd name="T2" fmla="*/ 3 w 600"/>
                <a:gd name="T3" fmla="*/ 1 h 388"/>
                <a:gd name="T4" fmla="*/ 3 w 600"/>
                <a:gd name="T5" fmla="*/ 1 h 388"/>
                <a:gd name="T6" fmla="*/ 3 w 600"/>
                <a:gd name="T7" fmla="*/ 1 h 388"/>
                <a:gd name="T8" fmla="*/ 3 w 600"/>
                <a:gd name="T9" fmla="*/ 1 h 388"/>
                <a:gd name="T10" fmla="*/ 3 w 600"/>
                <a:gd name="T11" fmla="*/ 1 h 388"/>
                <a:gd name="T12" fmla="*/ 2 w 600"/>
                <a:gd name="T13" fmla="*/ 1 h 388"/>
                <a:gd name="T14" fmla="*/ 2 w 600"/>
                <a:gd name="T15" fmla="*/ 1 h 388"/>
                <a:gd name="T16" fmla="*/ 2 w 600"/>
                <a:gd name="T17" fmla="*/ 1 h 388"/>
                <a:gd name="T18" fmla="*/ 2 w 600"/>
                <a:gd name="T19" fmla="*/ 1 h 388"/>
                <a:gd name="T20" fmla="*/ 2 w 600"/>
                <a:gd name="T21" fmla="*/ 1 h 388"/>
                <a:gd name="T22" fmla="*/ 2 w 600"/>
                <a:gd name="T23" fmla="*/ 1 h 388"/>
                <a:gd name="T24" fmla="*/ 1 w 600"/>
                <a:gd name="T25" fmla="*/ 1 h 388"/>
                <a:gd name="T26" fmla="*/ 1 w 600"/>
                <a:gd name="T27" fmla="*/ 1 h 388"/>
                <a:gd name="T28" fmla="*/ 1 w 600"/>
                <a:gd name="T29" fmla="*/ 1 h 388"/>
                <a:gd name="T30" fmla="*/ 1 w 600"/>
                <a:gd name="T31" fmla="*/ 1 h 388"/>
                <a:gd name="T32" fmla="*/ 1 w 600"/>
                <a:gd name="T33" fmla="*/ 1 h 388"/>
                <a:gd name="T34" fmla="*/ 1 w 600"/>
                <a:gd name="T35" fmla="*/ 1 h 388"/>
                <a:gd name="T36" fmla="*/ 1 w 600"/>
                <a:gd name="T37" fmla="*/ 1 h 388"/>
                <a:gd name="T38" fmla="*/ 1 w 600"/>
                <a:gd name="T39" fmla="*/ 1 h 388"/>
                <a:gd name="T40" fmla="*/ 0 w 600"/>
                <a:gd name="T41" fmla="*/ 2 h 388"/>
                <a:gd name="T42" fmla="*/ 0 w 600"/>
                <a:gd name="T43" fmla="*/ 2 h 388"/>
                <a:gd name="T44" fmla="*/ 0 w 600"/>
                <a:gd name="T45" fmla="*/ 2 h 388"/>
                <a:gd name="T46" fmla="*/ 0 w 600"/>
                <a:gd name="T47" fmla="*/ 2 h 388"/>
                <a:gd name="T48" fmla="*/ 0 w 600"/>
                <a:gd name="T49" fmla="*/ 2 h 388"/>
                <a:gd name="T50" fmla="*/ 0 w 600"/>
                <a:gd name="T51" fmla="*/ 2 h 388"/>
                <a:gd name="T52" fmla="*/ 0 w 600"/>
                <a:gd name="T53" fmla="*/ 2 h 388"/>
                <a:gd name="T54" fmla="*/ 0 w 600"/>
                <a:gd name="T55" fmla="*/ 2 h 388"/>
                <a:gd name="T56" fmla="*/ 0 w 600"/>
                <a:gd name="T57" fmla="*/ 2 h 388"/>
                <a:gd name="T58" fmla="*/ 0 w 600"/>
                <a:gd name="T59" fmla="*/ 1 h 388"/>
                <a:gd name="T60" fmla="*/ 0 w 600"/>
                <a:gd name="T61" fmla="*/ 1 h 388"/>
                <a:gd name="T62" fmla="*/ 0 w 600"/>
                <a:gd name="T63" fmla="*/ 1 h 388"/>
                <a:gd name="T64" fmla="*/ 0 w 600"/>
                <a:gd name="T65" fmla="*/ 1 h 388"/>
                <a:gd name="T66" fmla="*/ 0 w 600"/>
                <a:gd name="T67" fmla="*/ 1 h 388"/>
                <a:gd name="T68" fmla="*/ 0 w 600"/>
                <a:gd name="T69" fmla="*/ 1 h 388"/>
                <a:gd name="T70" fmla="*/ 0 w 600"/>
                <a:gd name="T71" fmla="*/ 1 h 388"/>
                <a:gd name="T72" fmla="*/ 0 w 600"/>
                <a:gd name="T73" fmla="*/ 1 h 388"/>
                <a:gd name="T74" fmla="*/ 0 w 600"/>
                <a:gd name="T75" fmla="*/ 0 h 388"/>
                <a:gd name="T76" fmla="*/ 0 w 600"/>
                <a:gd name="T77" fmla="*/ 0 h 388"/>
                <a:gd name="T78" fmla="*/ 0 w 600"/>
                <a:gd name="T79" fmla="*/ 0 h 388"/>
                <a:gd name="T80" fmla="*/ 0 w 600"/>
                <a:gd name="T81" fmla="*/ 0 h 388"/>
                <a:gd name="T82" fmla="*/ 0 w 600"/>
                <a:gd name="T83" fmla="*/ 0 h 388"/>
                <a:gd name="T84" fmla="*/ 0 w 600"/>
                <a:gd name="T85" fmla="*/ 0 h 388"/>
                <a:gd name="T86" fmla="*/ 1 w 600"/>
                <a:gd name="T87" fmla="*/ 0 h 388"/>
                <a:gd name="T88" fmla="*/ 1 w 600"/>
                <a:gd name="T89" fmla="*/ 0 h 388"/>
                <a:gd name="T90" fmla="*/ 1 w 600"/>
                <a:gd name="T91" fmla="*/ 0 h 388"/>
                <a:gd name="T92" fmla="*/ 1 w 600"/>
                <a:gd name="T93" fmla="*/ 0 h 388"/>
                <a:gd name="T94" fmla="*/ 2 w 600"/>
                <a:gd name="T95" fmla="*/ 0 h 388"/>
                <a:gd name="T96" fmla="*/ 2 w 600"/>
                <a:gd name="T97" fmla="*/ 0 h 388"/>
                <a:gd name="T98" fmla="*/ 2 w 600"/>
                <a:gd name="T99" fmla="*/ 0 h 388"/>
                <a:gd name="T100" fmla="*/ 2 w 600"/>
                <a:gd name="T101" fmla="*/ 0 h 388"/>
                <a:gd name="T102" fmla="*/ 2 w 600"/>
                <a:gd name="T103" fmla="*/ 0 h 388"/>
                <a:gd name="T104" fmla="*/ 3 w 600"/>
                <a:gd name="T105" fmla="*/ 0 h 388"/>
                <a:gd name="T106" fmla="*/ 3 w 600"/>
                <a:gd name="T107" fmla="*/ 0 h 388"/>
                <a:gd name="T108" fmla="*/ 3 w 600"/>
                <a:gd name="T109" fmla="*/ 0 h 38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600" h="388">
                  <a:moveTo>
                    <a:pt x="597" y="67"/>
                  </a:moveTo>
                  <a:lnTo>
                    <a:pt x="599" y="87"/>
                  </a:lnTo>
                  <a:lnTo>
                    <a:pt x="600" y="106"/>
                  </a:lnTo>
                  <a:lnTo>
                    <a:pt x="600" y="124"/>
                  </a:lnTo>
                  <a:lnTo>
                    <a:pt x="597" y="141"/>
                  </a:lnTo>
                  <a:lnTo>
                    <a:pt x="595" y="148"/>
                  </a:lnTo>
                  <a:lnTo>
                    <a:pt x="593" y="156"/>
                  </a:lnTo>
                  <a:lnTo>
                    <a:pt x="590" y="163"/>
                  </a:lnTo>
                  <a:lnTo>
                    <a:pt x="586" y="170"/>
                  </a:lnTo>
                  <a:lnTo>
                    <a:pt x="582" y="177"/>
                  </a:lnTo>
                  <a:lnTo>
                    <a:pt x="577" y="183"/>
                  </a:lnTo>
                  <a:lnTo>
                    <a:pt x="571" y="188"/>
                  </a:lnTo>
                  <a:lnTo>
                    <a:pt x="565" y="194"/>
                  </a:lnTo>
                  <a:lnTo>
                    <a:pt x="558" y="199"/>
                  </a:lnTo>
                  <a:lnTo>
                    <a:pt x="550" y="205"/>
                  </a:lnTo>
                  <a:lnTo>
                    <a:pt x="542" y="209"/>
                  </a:lnTo>
                  <a:lnTo>
                    <a:pt x="531" y="214"/>
                  </a:lnTo>
                  <a:lnTo>
                    <a:pt x="521" y="218"/>
                  </a:lnTo>
                  <a:lnTo>
                    <a:pt x="510" y="222"/>
                  </a:lnTo>
                  <a:lnTo>
                    <a:pt x="497" y="225"/>
                  </a:lnTo>
                  <a:lnTo>
                    <a:pt x="484" y="229"/>
                  </a:lnTo>
                  <a:lnTo>
                    <a:pt x="454" y="234"/>
                  </a:lnTo>
                  <a:lnTo>
                    <a:pt x="420" y="240"/>
                  </a:lnTo>
                  <a:lnTo>
                    <a:pt x="382" y="244"/>
                  </a:lnTo>
                  <a:lnTo>
                    <a:pt x="339" y="247"/>
                  </a:lnTo>
                  <a:lnTo>
                    <a:pt x="317" y="249"/>
                  </a:lnTo>
                  <a:lnTo>
                    <a:pt x="297" y="251"/>
                  </a:lnTo>
                  <a:lnTo>
                    <a:pt x="278" y="253"/>
                  </a:lnTo>
                  <a:lnTo>
                    <a:pt x="262" y="256"/>
                  </a:lnTo>
                  <a:lnTo>
                    <a:pt x="246" y="260"/>
                  </a:lnTo>
                  <a:lnTo>
                    <a:pt x="232" y="264"/>
                  </a:lnTo>
                  <a:lnTo>
                    <a:pt x="219" y="268"/>
                  </a:lnTo>
                  <a:lnTo>
                    <a:pt x="208" y="274"/>
                  </a:lnTo>
                  <a:lnTo>
                    <a:pt x="198" y="279"/>
                  </a:lnTo>
                  <a:lnTo>
                    <a:pt x="188" y="285"/>
                  </a:lnTo>
                  <a:lnTo>
                    <a:pt x="180" y="290"/>
                  </a:lnTo>
                  <a:lnTo>
                    <a:pt x="173" y="296"/>
                  </a:lnTo>
                  <a:lnTo>
                    <a:pt x="160" y="309"/>
                  </a:lnTo>
                  <a:lnTo>
                    <a:pt x="149" y="322"/>
                  </a:lnTo>
                  <a:lnTo>
                    <a:pt x="133" y="347"/>
                  </a:lnTo>
                  <a:lnTo>
                    <a:pt x="115" y="367"/>
                  </a:lnTo>
                  <a:lnTo>
                    <a:pt x="111" y="371"/>
                  </a:lnTo>
                  <a:lnTo>
                    <a:pt x="105" y="375"/>
                  </a:lnTo>
                  <a:lnTo>
                    <a:pt x="99" y="380"/>
                  </a:lnTo>
                  <a:lnTo>
                    <a:pt x="93" y="382"/>
                  </a:lnTo>
                  <a:lnTo>
                    <a:pt x="86" y="385"/>
                  </a:lnTo>
                  <a:lnTo>
                    <a:pt x="77" y="386"/>
                  </a:lnTo>
                  <a:lnTo>
                    <a:pt x="68" y="387"/>
                  </a:lnTo>
                  <a:lnTo>
                    <a:pt x="58" y="388"/>
                  </a:lnTo>
                  <a:lnTo>
                    <a:pt x="38" y="388"/>
                  </a:lnTo>
                  <a:lnTo>
                    <a:pt x="23" y="387"/>
                  </a:lnTo>
                  <a:lnTo>
                    <a:pt x="12" y="386"/>
                  </a:lnTo>
                  <a:lnTo>
                    <a:pt x="5" y="385"/>
                  </a:lnTo>
                  <a:lnTo>
                    <a:pt x="3" y="384"/>
                  </a:lnTo>
                  <a:lnTo>
                    <a:pt x="1" y="383"/>
                  </a:lnTo>
                  <a:lnTo>
                    <a:pt x="0" y="381"/>
                  </a:lnTo>
                  <a:lnTo>
                    <a:pt x="0" y="380"/>
                  </a:lnTo>
                  <a:lnTo>
                    <a:pt x="0" y="375"/>
                  </a:lnTo>
                  <a:lnTo>
                    <a:pt x="3" y="370"/>
                  </a:lnTo>
                  <a:lnTo>
                    <a:pt x="10" y="358"/>
                  </a:lnTo>
                  <a:lnTo>
                    <a:pt x="18" y="339"/>
                  </a:lnTo>
                  <a:lnTo>
                    <a:pt x="21" y="328"/>
                  </a:lnTo>
                  <a:lnTo>
                    <a:pt x="22" y="315"/>
                  </a:lnTo>
                  <a:lnTo>
                    <a:pt x="22" y="309"/>
                  </a:lnTo>
                  <a:lnTo>
                    <a:pt x="21" y="300"/>
                  </a:lnTo>
                  <a:lnTo>
                    <a:pt x="20" y="292"/>
                  </a:lnTo>
                  <a:lnTo>
                    <a:pt x="18" y="284"/>
                  </a:lnTo>
                  <a:lnTo>
                    <a:pt x="13" y="266"/>
                  </a:lnTo>
                  <a:lnTo>
                    <a:pt x="10" y="247"/>
                  </a:lnTo>
                  <a:lnTo>
                    <a:pt x="8" y="225"/>
                  </a:lnTo>
                  <a:lnTo>
                    <a:pt x="8" y="202"/>
                  </a:lnTo>
                  <a:lnTo>
                    <a:pt x="9" y="180"/>
                  </a:lnTo>
                  <a:lnTo>
                    <a:pt x="12" y="156"/>
                  </a:lnTo>
                  <a:lnTo>
                    <a:pt x="18" y="134"/>
                  </a:lnTo>
                  <a:lnTo>
                    <a:pt x="24" y="111"/>
                  </a:lnTo>
                  <a:lnTo>
                    <a:pt x="28" y="100"/>
                  </a:lnTo>
                  <a:lnTo>
                    <a:pt x="32" y="89"/>
                  </a:lnTo>
                  <a:lnTo>
                    <a:pt x="37" y="79"/>
                  </a:lnTo>
                  <a:lnTo>
                    <a:pt x="42" y="69"/>
                  </a:lnTo>
                  <a:lnTo>
                    <a:pt x="47" y="59"/>
                  </a:lnTo>
                  <a:lnTo>
                    <a:pt x="54" y="50"/>
                  </a:lnTo>
                  <a:lnTo>
                    <a:pt x="61" y="42"/>
                  </a:lnTo>
                  <a:lnTo>
                    <a:pt x="68" y="35"/>
                  </a:lnTo>
                  <a:lnTo>
                    <a:pt x="76" y="27"/>
                  </a:lnTo>
                  <a:lnTo>
                    <a:pt x="84" y="21"/>
                  </a:lnTo>
                  <a:lnTo>
                    <a:pt x="94" y="16"/>
                  </a:lnTo>
                  <a:lnTo>
                    <a:pt x="103" y="12"/>
                  </a:lnTo>
                  <a:lnTo>
                    <a:pt x="113" y="8"/>
                  </a:lnTo>
                  <a:lnTo>
                    <a:pt x="124" y="6"/>
                  </a:lnTo>
                  <a:lnTo>
                    <a:pt x="135" y="4"/>
                  </a:lnTo>
                  <a:lnTo>
                    <a:pt x="146" y="3"/>
                  </a:lnTo>
                  <a:lnTo>
                    <a:pt x="203" y="3"/>
                  </a:lnTo>
                  <a:lnTo>
                    <a:pt x="270" y="1"/>
                  </a:lnTo>
                  <a:lnTo>
                    <a:pt x="306" y="0"/>
                  </a:lnTo>
                  <a:lnTo>
                    <a:pt x="342" y="0"/>
                  </a:lnTo>
                  <a:lnTo>
                    <a:pt x="379" y="0"/>
                  </a:lnTo>
                  <a:lnTo>
                    <a:pt x="415" y="2"/>
                  </a:lnTo>
                  <a:lnTo>
                    <a:pt x="450" y="4"/>
                  </a:lnTo>
                  <a:lnTo>
                    <a:pt x="482" y="7"/>
                  </a:lnTo>
                  <a:lnTo>
                    <a:pt x="497" y="10"/>
                  </a:lnTo>
                  <a:lnTo>
                    <a:pt x="513" y="12"/>
                  </a:lnTo>
                  <a:lnTo>
                    <a:pt x="526" y="15"/>
                  </a:lnTo>
                  <a:lnTo>
                    <a:pt x="538" y="19"/>
                  </a:lnTo>
                  <a:lnTo>
                    <a:pt x="551" y="23"/>
                  </a:lnTo>
                  <a:lnTo>
                    <a:pt x="561" y="27"/>
                  </a:lnTo>
                  <a:lnTo>
                    <a:pt x="570" y="33"/>
                  </a:lnTo>
                  <a:lnTo>
                    <a:pt x="579" y="38"/>
                  </a:lnTo>
                  <a:lnTo>
                    <a:pt x="586" y="44"/>
                  </a:lnTo>
                  <a:lnTo>
                    <a:pt x="591" y="51"/>
                  </a:lnTo>
                  <a:lnTo>
                    <a:pt x="595" y="58"/>
                  </a:lnTo>
                  <a:lnTo>
                    <a:pt x="597" y="67"/>
                  </a:lnTo>
                  <a:close/>
                </a:path>
              </a:pathLst>
            </a:custGeom>
            <a:solidFill>
              <a:srgbClr val="D69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59" name="Freeform 2367">
              <a:extLst>
                <a:ext uri="{FF2B5EF4-FFF2-40B4-BE49-F238E27FC236}">
                  <a16:creationId xmlns:a16="http://schemas.microsoft.com/office/drawing/2014/main" id="{53B0E067-31AC-4927-97B2-06EF89E313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91" y="3379"/>
              <a:ext cx="42" cy="29"/>
            </a:xfrm>
            <a:custGeom>
              <a:avLst/>
              <a:gdLst>
                <a:gd name="T0" fmla="*/ 3 w 639"/>
                <a:gd name="T1" fmla="*/ 1 h 425"/>
                <a:gd name="T2" fmla="*/ 3 w 639"/>
                <a:gd name="T3" fmla="*/ 1 h 425"/>
                <a:gd name="T4" fmla="*/ 3 w 639"/>
                <a:gd name="T5" fmla="*/ 1 h 425"/>
                <a:gd name="T6" fmla="*/ 3 w 639"/>
                <a:gd name="T7" fmla="*/ 1 h 425"/>
                <a:gd name="T8" fmla="*/ 3 w 639"/>
                <a:gd name="T9" fmla="*/ 1 h 425"/>
                <a:gd name="T10" fmla="*/ 3 w 639"/>
                <a:gd name="T11" fmla="*/ 1 h 425"/>
                <a:gd name="T12" fmla="*/ 2 w 639"/>
                <a:gd name="T13" fmla="*/ 1 h 425"/>
                <a:gd name="T14" fmla="*/ 2 w 639"/>
                <a:gd name="T15" fmla="*/ 1 h 425"/>
                <a:gd name="T16" fmla="*/ 2 w 639"/>
                <a:gd name="T17" fmla="*/ 1 h 425"/>
                <a:gd name="T18" fmla="*/ 2 w 639"/>
                <a:gd name="T19" fmla="*/ 1 h 425"/>
                <a:gd name="T20" fmla="*/ 2 w 639"/>
                <a:gd name="T21" fmla="*/ 1 h 425"/>
                <a:gd name="T22" fmla="*/ 2 w 639"/>
                <a:gd name="T23" fmla="*/ 1 h 425"/>
                <a:gd name="T24" fmla="*/ 1 w 639"/>
                <a:gd name="T25" fmla="*/ 1 h 425"/>
                <a:gd name="T26" fmla="*/ 1 w 639"/>
                <a:gd name="T27" fmla="*/ 2 h 425"/>
                <a:gd name="T28" fmla="*/ 1 w 639"/>
                <a:gd name="T29" fmla="*/ 2 h 425"/>
                <a:gd name="T30" fmla="*/ 1 w 639"/>
                <a:gd name="T31" fmla="*/ 1 h 425"/>
                <a:gd name="T32" fmla="*/ 1 w 639"/>
                <a:gd name="T33" fmla="*/ 1 h 425"/>
                <a:gd name="T34" fmla="*/ 2 w 639"/>
                <a:gd name="T35" fmla="*/ 1 h 425"/>
                <a:gd name="T36" fmla="*/ 1 w 639"/>
                <a:gd name="T37" fmla="*/ 2 h 425"/>
                <a:gd name="T38" fmla="*/ 0 w 639"/>
                <a:gd name="T39" fmla="*/ 2 h 425"/>
                <a:gd name="T40" fmla="*/ 0 w 639"/>
                <a:gd name="T41" fmla="*/ 2 h 425"/>
                <a:gd name="T42" fmla="*/ 1 w 639"/>
                <a:gd name="T43" fmla="*/ 2 h 425"/>
                <a:gd name="T44" fmla="*/ 0 w 639"/>
                <a:gd name="T45" fmla="*/ 2 h 425"/>
                <a:gd name="T46" fmla="*/ 0 w 639"/>
                <a:gd name="T47" fmla="*/ 2 h 425"/>
                <a:gd name="T48" fmla="*/ 0 w 639"/>
                <a:gd name="T49" fmla="*/ 2 h 425"/>
                <a:gd name="T50" fmla="*/ 0 w 639"/>
                <a:gd name="T51" fmla="*/ 2 h 425"/>
                <a:gd name="T52" fmla="*/ 0 w 639"/>
                <a:gd name="T53" fmla="*/ 2 h 425"/>
                <a:gd name="T54" fmla="*/ 0 w 639"/>
                <a:gd name="T55" fmla="*/ 2 h 425"/>
                <a:gd name="T56" fmla="*/ 0 w 639"/>
                <a:gd name="T57" fmla="*/ 2 h 425"/>
                <a:gd name="T58" fmla="*/ 0 w 639"/>
                <a:gd name="T59" fmla="*/ 2 h 425"/>
                <a:gd name="T60" fmla="*/ 0 w 639"/>
                <a:gd name="T61" fmla="*/ 1 h 425"/>
                <a:gd name="T62" fmla="*/ 0 w 639"/>
                <a:gd name="T63" fmla="*/ 2 h 425"/>
                <a:gd name="T64" fmla="*/ 0 w 639"/>
                <a:gd name="T65" fmla="*/ 2 h 425"/>
                <a:gd name="T66" fmla="*/ 0 w 639"/>
                <a:gd name="T67" fmla="*/ 1 h 425"/>
                <a:gd name="T68" fmla="*/ 0 w 639"/>
                <a:gd name="T69" fmla="*/ 1 h 425"/>
                <a:gd name="T70" fmla="*/ 0 w 639"/>
                <a:gd name="T71" fmla="*/ 1 h 425"/>
                <a:gd name="T72" fmla="*/ 0 w 639"/>
                <a:gd name="T73" fmla="*/ 1 h 425"/>
                <a:gd name="T74" fmla="*/ 0 w 639"/>
                <a:gd name="T75" fmla="*/ 1 h 425"/>
                <a:gd name="T76" fmla="*/ 0 w 639"/>
                <a:gd name="T77" fmla="*/ 1 h 425"/>
                <a:gd name="T78" fmla="*/ 0 w 639"/>
                <a:gd name="T79" fmla="*/ 1 h 425"/>
                <a:gd name="T80" fmla="*/ 0 w 639"/>
                <a:gd name="T81" fmla="*/ 0 h 425"/>
                <a:gd name="T82" fmla="*/ 0 w 639"/>
                <a:gd name="T83" fmla="*/ 0 h 425"/>
                <a:gd name="T84" fmla="*/ 1 w 639"/>
                <a:gd name="T85" fmla="*/ 0 h 425"/>
                <a:gd name="T86" fmla="*/ 0 w 639"/>
                <a:gd name="T87" fmla="*/ 0 h 425"/>
                <a:gd name="T88" fmla="*/ 1 w 639"/>
                <a:gd name="T89" fmla="*/ 0 h 425"/>
                <a:gd name="T90" fmla="*/ 1 w 639"/>
                <a:gd name="T91" fmla="*/ 0 h 425"/>
                <a:gd name="T92" fmla="*/ 1 w 639"/>
                <a:gd name="T93" fmla="*/ 0 h 425"/>
                <a:gd name="T94" fmla="*/ 1 w 639"/>
                <a:gd name="T95" fmla="*/ 0 h 425"/>
                <a:gd name="T96" fmla="*/ 2 w 639"/>
                <a:gd name="T97" fmla="*/ 0 h 425"/>
                <a:gd name="T98" fmla="*/ 2 w 639"/>
                <a:gd name="T99" fmla="*/ 0 h 425"/>
                <a:gd name="T100" fmla="*/ 3 w 639"/>
                <a:gd name="T101" fmla="*/ 0 h 425"/>
                <a:gd name="T102" fmla="*/ 3 w 639"/>
                <a:gd name="T103" fmla="*/ 0 h 425"/>
                <a:gd name="T104" fmla="*/ 3 w 639"/>
                <a:gd name="T105" fmla="*/ 0 h 425"/>
                <a:gd name="T106" fmla="*/ 2 w 639"/>
                <a:gd name="T107" fmla="*/ 0 h 425"/>
                <a:gd name="T108" fmla="*/ 2 w 639"/>
                <a:gd name="T109" fmla="*/ 0 h 425"/>
                <a:gd name="T110" fmla="*/ 2 w 639"/>
                <a:gd name="T111" fmla="*/ 0 h 425"/>
                <a:gd name="T112" fmla="*/ 3 w 639"/>
                <a:gd name="T113" fmla="*/ 0 h 42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639" h="425">
                  <a:moveTo>
                    <a:pt x="635" y="83"/>
                  </a:moveTo>
                  <a:lnTo>
                    <a:pt x="638" y="106"/>
                  </a:lnTo>
                  <a:lnTo>
                    <a:pt x="639" y="128"/>
                  </a:lnTo>
                  <a:lnTo>
                    <a:pt x="638" y="138"/>
                  </a:lnTo>
                  <a:lnTo>
                    <a:pt x="638" y="147"/>
                  </a:lnTo>
                  <a:lnTo>
                    <a:pt x="637" y="157"/>
                  </a:lnTo>
                  <a:lnTo>
                    <a:pt x="635" y="166"/>
                  </a:lnTo>
                  <a:lnTo>
                    <a:pt x="633" y="175"/>
                  </a:lnTo>
                  <a:lnTo>
                    <a:pt x="630" y="183"/>
                  </a:lnTo>
                  <a:lnTo>
                    <a:pt x="625" y="192"/>
                  </a:lnTo>
                  <a:lnTo>
                    <a:pt x="621" y="200"/>
                  </a:lnTo>
                  <a:lnTo>
                    <a:pt x="616" y="207"/>
                  </a:lnTo>
                  <a:lnTo>
                    <a:pt x="610" y="214"/>
                  </a:lnTo>
                  <a:lnTo>
                    <a:pt x="604" y="221"/>
                  </a:lnTo>
                  <a:lnTo>
                    <a:pt x="596" y="228"/>
                  </a:lnTo>
                  <a:lnTo>
                    <a:pt x="572" y="199"/>
                  </a:lnTo>
                  <a:lnTo>
                    <a:pt x="577" y="194"/>
                  </a:lnTo>
                  <a:lnTo>
                    <a:pt x="582" y="189"/>
                  </a:lnTo>
                  <a:lnTo>
                    <a:pt x="586" y="183"/>
                  </a:lnTo>
                  <a:lnTo>
                    <a:pt x="589" y="178"/>
                  </a:lnTo>
                  <a:lnTo>
                    <a:pt x="592" y="172"/>
                  </a:lnTo>
                  <a:lnTo>
                    <a:pt x="595" y="166"/>
                  </a:lnTo>
                  <a:lnTo>
                    <a:pt x="597" y="160"/>
                  </a:lnTo>
                  <a:lnTo>
                    <a:pt x="599" y="154"/>
                  </a:lnTo>
                  <a:lnTo>
                    <a:pt x="601" y="139"/>
                  </a:lnTo>
                  <a:lnTo>
                    <a:pt x="601" y="123"/>
                  </a:lnTo>
                  <a:lnTo>
                    <a:pt x="600" y="106"/>
                  </a:lnTo>
                  <a:lnTo>
                    <a:pt x="598" y="88"/>
                  </a:lnTo>
                  <a:lnTo>
                    <a:pt x="635" y="83"/>
                  </a:lnTo>
                  <a:close/>
                  <a:moveTo>
                    <a:pt x="596" y="228"/>
                  </a:moveTo>
                  <a:lnTo>
                    <a:pt x="588" y="234"/>
                  </a:lnTo>
                  <a:lnTo>
                    <a:pt x="579" y="239"/>
                  </a:lnTo>
                  <a:lnTo>
                    <a:pt x="570" y="244"/>
                  </a:lnTo>
                  <a:lnTo>
                    <a:pt x="560" y="249"/>
                  </a:lnTo>
                  <a:lnTo>
                    <a:pt x="549" y="253"/>
                  </a:lnTo>
                  <a:lnTo>
                    <a:pt x="537" y="258"/>
                  </a:lnTo>
                  <a:lnTo>
                    <a:pt x="524" y="262"/>
                  </a:lnTo>
                  <a:lnTo>
                    <a:pt x="510" y="266"/>
                  </a:lnTo>
                  <a:lnTo>
                    <a:pt x="479" y="272"/>
                  </a:lnTo>
                  <a:lnTo>
                    <a:pt x="443" y="277"/>
                  </a:lnTo>
                  <a:lnTo>
                    <a:pt x="403" y="281"/>
                  </a:lnTo>
                  <a:lnTo>
                    <a:pt x="359" y="285"/>
                  </a:lnTo>
                  <a:lnTo>
                    <a:pt x="357" y="247"/>
                  </a:lnTo>
                  <a:lnTo>
                    <a:pt x="398" y="244"/>
                  </a:lnTo>
                  <a:lnTo>
                    <a:pt x="435" y="240"/>
                  </a:lnTo>
                  <a:lnTo>
                    <a:pt x="468" y="236"/>
                  </a:lnTo>
                  <a:lnTo>
                    <a:pt x="497" y="230"/>
                  </a:lnTo>
                  <a:lnTo>
                    <a:pt x="520" y="224"/>
                  </a:lnTo>
                  <a:lnTo>
                    <a:pt x="541" y="216"/>
                  </a:lnTo>
                  <a:lnTo>
                    <a:pt x="550" y="212"/>
                  </a:lnTo>
                  <a:lnTo>
                    <a:pt x="559" y="208"/>
                  </a:lnTo>
                  <a:lnTo>
                    <a:pt x="566" y="203"/>
                  </a:lnTo>
                  <a:lnTo>
                    <a:pt x="572" y="199"/>
                  </a:lnTo>
                  <a:lnTo>
                    <a:pt x="596" y="228"/>
                  </a:lnTo>
                  <a:close/>
                  <a:moveTo>
                    <a:pt x="359" y="285"/>
                  </a:moveTo>
                  <a:lnTo>
                    <a:pt x="360" y="285"/>
                  </a:lnTo>
                  <a:lnTo>
                    <a:pt x="359" y="285"/>
                  </a:lnTo>
                  <a:lnTo>
                    <a:pt x="358" y="266"/>
                  </a:lnTo>
                  <a:lnTo>
                    <a:pt x="359" y="285"/>
                  </a:lnTo>
                  <a:close/>
                  <a:moveTo>
                    <a:pt x="359" y="285"/>
                  </a:moveTo>
                  <a:lnTo>
                    <a:pt x="334" y="286"/>
                  </a:lnTo>
                  <a:lnTo>
                    <a:pt x="312" y="289"/>
                  </a:lnTo>
                  <a:lnTo>
                    <a:pt x="293" y="293"/>
                  </a:lnTo>
                  <a:lnTo>
                    <a:pt x="275" y="296"/>
                  </a:lnTo>
                  <a:lnTo>
                    <a:pt x="260" y="300"/>
                  </a:lnTo>
                  <a:lnTo>
                    <a:pt x="247" y="305"/>
                  </a:lnTo>
                  <a:lnTo>
                    <a:pt x="234" y="310"/>
                  </a:lnTo>
                  <a:lnTo>
                    <a:pt x="224" y="316"/>
                  </a:lnTo>
                  <a:lnTo>
                    <a:pt x="214" y="322"/>
                  </a:lnTo>
                  <a:lnTo>
                    <a:pt x="205" y="329"/>
                  </a:lnTo>
                  <a:lnTo>
                    <a:pt x="198" y="336"/>
                  </a:lnTo>
                  <a:lnTo>
                    <a:pt x="192" y="342"/>
                  </a:lnTo>
                  <a:lnTo>
                    <a:pt x="181" y="355"/>
                  </a:lnTo>
                  <a:lnTo>
                    <a:pt x="171" y="369"/>
                  </a:lnTo>
                  <a:lnTo>
                    <a:pt x="141" y="348"/>
                  </a:lnTo>
                  <a:lnTo>
                    <a:pt x="152" y="332"/>
                  </a:lnTo>
                  <a:lnTo>
                    <a:pt x="164" y="315"/>
                  </a:lnTo>
                  <a:lnTo>
                    <a:pt x="172" y="308"/>
                  </a:lnTo>
                  <a:lnTo>
                    <a:pt x="181" y="300"/>
                  </a:lnTo>
                  <a:lnTo>
                    <a:pt x="191" y="293"/>
                  </a:lnTo>
                  <a:lnTo>
                    <a:pt x="201" y="284"/>
                  </a:lnTo>
                  <a:lnTo>
                    <a:pt x="215" y="278"/>
                  </a:lnTo>
                  <a:lnTo>
                    <a:pt x="228" y="271"/>
                  </a:lnTo>
                  <a:lnTo>
                    <a:pt x="245" y="266"/>
                  </a:lnTo>
                  <a:lnTo>
                    <a:pt x="262" y="261"/>
                  </a:lnTo>
                  <a:lnTo>
                    <a:pt x="283" y="255"/>
                  </a:lnTo>
                  <a:lnTo>
                    <a:pt x="304" y="252"/>
                  </a:lnTo>
                  <a:lnTo>
                    <a:pt x="330" y="249"/>
                  </a:lnTo>
                  <a:lnTo>
                    <a:pt x="357" y="247"/>
                  </a:lnTo>
                  <a:lnTo>
                    <a:pt x="359" y="285"/>
                  </a:lnTo>
                  <a:close/>
                  <a:moveTo>
                    <a:pt x="171" y="369"/>
                  </a:moveTo>
                  <a:lnTo>
                    <a:pt x="164" y="380"/>
                  </a:lnTo>
                  <a:lnTo>
                    <a:pt x="156" y="390"/>
                  </a:lnTo>
                  <a:lnTo>
                    <a:pt x="148" y="401"/>
                  </a:lnTo>
                  <a:lnTo>
                    <a:pt x="137" y="409"/>
                  </a:lnTo>
                  <a:lnTo>
                    <a:pt x="132" y="412"/>
                  </a:lnTo>
                  <a:lnTo>
                    <a:pt x="126" y="416"/>
                  </a:lnTo>
                  <a:lnTo>
                    <a:pt x="120" y="418"/>
                  </a:lnTo>
                  <a:lnTo>
                    <a:pt x="113" y="421"/>
                  </a:lnTo>
                  <a:lnTo>
                    <a:pt x="105" y="423"/>
                  </a:lnTo>
                  <a:lnTo>
                    <a:pt x="96" y="424"/>
                  </a:lnTo>
                  <a:lnTo>
                    <a:pt x="87" y="425"/>
                  </a:lnTo>
                  <a:lnTo>
                    <a:pt x="77" y="425"/>
                  </a:lnTo>
                  <a:lnTo>
                    <a:pt x="77" y="388"/>
                  </a:lnTo>
                  <a:lnTo>
                    <a:pt x="90" y="387"/>
                  </a:lnTo>
                  <a:lnTo>
                    <a:pt x="100" y="384"/>
                  </a:lnTo>
                  <a:lnTo>
                    <a:pt x="110" y="381"/>
                  </a:lnTo>
                  <a:lnTo>
                    <a:pt x="117" y="376"/>
                  </a:lnTo>
                  <a:lnTo>
                    <a:pt x="124" y="370"/>
                  </a:lnTo>
                  <a:lnTo>
                    <a:pt x="129" y="364"/>
                  </a:lnTo>
                  <a:lnTo>
                    <a:pt x="135" y="356"/>
                  </a:lnTo>
                  <a:lnTo>
                    <a:pt x="141" y="348"/>
                  </a:lnTo>
                  <a:lnTo>
                    <a:pt x="171" y="369"/>
                  </a:lnTo>
                  <a:close/>
                  <a:moveTo>
                    <a:pt x="77" y="425"/>
                  </a:moveTo>
                  <a:lnTo>
                    <a:pt x="56" y="425"/>
                  </a:lnTo>
                  <a:lnTo>
                    <a:pt x="40" y="424"/>
                  </a:lnTo>
                  <a:lnTo>
                    <a:pt x="26" y="422"/>
                  </a:lnTo>
                  <a:lnTo>
                    <a:pt x="16" y="420"/>
                  </a:lnTo>
                  <a:lnTo>
                    <a:pt x="12" y="418"/>
                  </a:lnTo>
                  <a:lnTo>
                    <a:pt x="9" y="416"/>
                  </a:lnTo>
                  <a:lnTo>
                    <a:pt x="6" y="414"/>
                  </a:lnTo>
                  <a:lnTo>
                    <a:pt x="4" y="412"/>
                  </a:lnTo>
                  <a:lnTo>
                    <a:pt x="2" y="409"/>
                  </a:lnTo>
                  <a:lnTo>
                    <a:pt x="1" y="406"/>
                  </a:lnTo>
                  <a:lnTo>
                    <a:pt x="1" y="402"/>
                  </a:lnTo>
                  <a:lnTo>
                    <a:pt x="0" y="398"/>
                  </a:lnTo>
                  <a:lnTo>
                    <a:pt x="38" y="398"/>
                  </a:lnTo>
                  <a:lnTo>
                    <a:pt x="38" y="399"/>
                  </a:lnTo>
                  <a:lnTo>
                    <a:pt x="38" y="400"/>
                  </a:lnTo>
                  <a:lnTo>
                    <a:pt x="39" y="400"/>
                  </a:lnTo>
                  <a:lnTo>
                    <a:pt x="40" y="400"/>
                  </a:lnTo>
                  <a:lnTo>
                    <a:pt x="42" y="399"/>
                  </a:lnTo>
                  <a:lnTo>
                    <a:pt x="46" y="395"/>
                  </a:lnTo>
                  <a:lnTo>
                    <a:pt x="51" y="393"/>
                  </a:lnTo>
                  <a:lnTo>
                    <a:pt x="58" y="390"/>
                  </a:lnTo>
                  <a:lnTo>
                    <a:pt x="66" y="388"/>
                  </a:lnTo>
                  <a:lnTo>
                    <a:pt x="77" y="388"/>
                  </a:lnTo>
                  <a:lnTo>
                    <a:pt x="77" y="425"/>
                  </a:lnTo>
                  <a:close/>
                  <a:moveTo>
                    <a:pt x="0" y="398"/>
                  </a:moveTo>
                  <a:lnTo>
                    <a:pt x="1" y="392"/>
                  </a:lnTo>
                  <a:lnTo>
                    <a:pt x="3" y="386"/>
                  </a:lnTo>
                  <a:lnTo>
                    <a:pt x="5" y="381"/>
                  </a:lnTo>
                  <a:lnTo>
                    <a:pt x="8" y="376"/>
                  </a:lnTo>
                  <a:lnTo>
                    <a:pt x="41" y="394"/>
                  </a:lnTo>
                  <a:lnTo>
                    <a:pt x="39" y="396"/>
                  </a:lnTo>
                  <a:lnTo>
                    <a:pt x="38" y="398"/>
                  </a:lnTo>
                  <a:lnTo>
                    <a:pt x="0" y="398"/>
                  </a:lnTo>
                  <a:close/>
                  <a:moveTo>
                    <a:pt x="8" y="376"/>
                  </a:moveTo>
                  <a:lnTo>
                    <a:pt x="14" y="365"/>
                  </a:lnTo>
                  <a:lnTo>
                    <a:pt x="19" y="350"/>
                  </a:lnTo>
                  <a:lnTo>
                    <a:pt x="21" y="341"/>
                  </a:lnTo>
                  <a:lnTo>
                    <a:pt x="21" y="332"/>
                  </a:lnTo>
                  <a:lnTo>
                    <a:pt x="21" y="320"/>
                  </a:lnTo>
                  <a:lnTo>
                    <a:pt x="18" y="308"/>
                  </a:lnTo>
                  <a:lnTo>
                    <a:pt x="54" y="298"/>
                  </a:lnTo>
                  <a:lnTo>
                    <a:pt x="56" y="307"/>
                  </a:lnTo>
                  <a:lnTo>
                    <a:pt x="58" y="315"/>
                  </a:lnTo>
                  <a:lnTo>
                    <a:pt x="59" y="323"/>
                  </a:lnTo>
                  <a:lnTo>
                    <a:pt x="59" y="332"/>
                  </a:lnTo>
                  <a:lnTo>
                    <a:pt x="59" y="346"/>
                  </a:lnTo>
                  <a:lnTo>
                    <a:pt x="56" y="358"/>
                  </a:lnTo>
                  <a:lnTo>
                    <a:pt x="53" y="369"/>
                  </a:lnTo>
                  <a:lnTo>
                    <a:pt x="49" y="379"/>
                  </a:lnTo>
                  <a:lnTo>
                    <a:pt x="45" y="387"/>
                  </a:lnTo>
                  <a:lnTo>
                    <a:pt x="41" y="394"/>
                  </a:lnTo>
                  <a:lnTo>
                    <a:pt x="8" y="376"/>
                  </a:lnTo>
                  <a:close/>
                  <a:moveTo>
                    <a:pt x="54" y="298"/>
                  </a:moveTo>
                  <a:lnTo>
                    <a:pt x="55" y="301"/>
                  </a:lnTo>
                  <a:lnTo>
                    <a:pt x="54" y="298"/>
                  </a:lnTo>
                  <a:lnTo>
                    <a:pt x="37" y="303"/>
                  </a:lnTo>
                  <a:lnTo>
                    <a:pt x="54" y="298"/>
                  </a:lnTo>
                  <a:close/>
                  <a:moveTo>
                    <a:pt x="18" y="308"/>
                  </a:moveTo>
                  <a:lnTo>
                    <a:pt x="14" y="291"/>
                  </a:lnTo>
                  <a:lnTo>
                    <a:pt x="11" y="272"/>
                  </a:lnTo>
                  <a:lnTo>
                    <a:pt x="9" y="252"/>
                  </a:lnTo>
                  <a:lnTo>
                    <a:pt x="9" y="231"/>
                  </a:lnTo>
                  <a:lnTo>
                    <a:pt x="46" y="231"/>
                  </a:lnTo>
                  <a:lnTo>
                    <a:pt x="47" y="249"/>
                  </a:lnTo>
                  <a:lnTo>
                    <a:pt x="48" y="267"/>
                  </a:lnTo>
                  <a:lnTo>
                    <a:pt x="51" y="283"/>
                  </a:lnTo>
                  <a:lnTo>
                    <a:pt x="54" y="298"/>
                  </a:lnTo>
                  <a:lnTo>
                    <a:pt x="18" y="308"/>
                  </a:lnTo>
                  <a:close/>
                  <a:moveTo>
                    <a:pt x="9" y="231"/>
                  </a:moveTo>
                  <a:lnTo>
                    <a:pt x="9" y="214"/>
                  </a:lnTo>
                  <a:lnTo>
                    <a:pt x="10" y="198"/>
                  </a:lnTo>
                  <a:lnTo>
                    <a:pt x="12" y="180"/>
                  </a:lnTo>
                  <a:lnTo>
                    <a:pt x="15" y="164"/>
                  </a:lnTo>
                  <a:lnTo>
                    <a:pt x="18" y="147"/>
                  </a:lnTo>
                  <a:lnTo>
                    <a:pt x="22" y="131"/>
                  </a:lnTo>
                  <a:lnTo>
                    <a:pt x="28" y="114"/>
                  </a:lnTo>
                  <a:lnTo>
                    <a:pt x="35" y="99"/>
                  </a:lnTo>
                  <a:lnTo>
                    <a:pt x="68" y="114"/>
                  </a:lnTo>
                  <a:lnTo>
                    <a:pt x="63" y="128"/>
                  </a:lnTo>
                  <a:lnTo>
                    <a:pt x="58" y="141"/>
                  </a:lnTo>
                  <a:lnTo>
                    <a:pt x="54" y="157"/>
                  </a:lnTo>
                  <a:lnTo>
                    <a:pt x="51" y="171"/>
                  </a:lnTo>
                  <a:lnTo>
                    <a:pt x="49" y="186"/>
                  </a:lnTo>
                  <a:lnTo>
                    <a:pt x="47" y="201"/>
                  </a:lnTo>
                  <a:lnTo>
                    <a:pt x="46" y="216"/>
                  </a:lnTo>
                  <a:lnTo>
                    <a:pt x="46" y="231"/>
                  </a:lnTo>
                  <a:lnTo>
                    <a:pt x="9" y="231"/>
                  </a:lnTo>
                  <a:close/>
                  <a:moveTo>
                    <a:pt x="35" y="99"/>
                  </a:moveTo>
                  <a:lnTo>
                    <a:pt x="42" y="84"/>
                  </a:lnTo>
                  <a:lnTo>
                    <a:pt x="51" y="68"/>
                  </a:lnTo>
                  <a:lnTo>
                    <a:pt x="60" y="55"/>
                  </a:lnTo>
                  <a:lnTo>
                    <a:pt x="72" y="42"/>
                  </a:lnTo>
                  <a:lnTo>
                    <a:pt x="84" y="32"/>
                  </a:lnTo>
                  <a:lnTo>
                    <a:pt x="97" y="22"/>
                  </a:lnTo>
                  <a:lnTo>
                    <a:pt x="105" y="19"/>
                  </a:lnTo>
                  <a:lnTo>
                    <a:pt x="112" y="15"/>
                  </a:lnTo>
                  <a:lnTo>
                    <a:pt x="120" y="11"/>
                  </a:lnTo>
                  <a:lnTo>
                    <a:pt x="127" y="8"/>
                  </a:lnTo>
                  <a:lnTo>
                    <a:pt x="138" y="44"/>
                  </a:lnTo>
                  <a:lnTo>
                    <a:pt x="126" y="50"/>
                  </a:lnTo>
                  <a:lnTo>
                    <a:pt x="116" y="55"/>
                  </a:lnTo>
                  <a:lnTo>
                    <a:pt x="106" y="62"/>
                  </a:lnTo>
                  <a:lnTo>
                    <a:pt x="97" y="70"/>
                  </a:lnTo>
                  <a:lnTo>
                    <a:pt x="89" y="79"/>
                  </a:lnTo>
                  <a:lnTo>
                    <a:pt x="81" y="91"/>
                  </a:lnTo>
                  <a:lnTo>
                    <a:pt x="75" y="102"/>
                  </a:lnTo>
                  <a:lnTo>
                    <a:pt x="68" y="114"/>
                  </a:lnTo>
                  <a:lnTo>
                    <a:pt x="35" y="99"/>
                  </a:lnTo>
                  <a:close/>
                  <a:moveTo>
                    <a:pt x="127" y="8"/>
                  </a:moveTo>
                  <a:lnTo>
                    <a:pt x="136" y="6"/>
                  </a:lnTo>
                  <a:lnTo>
                    <a:pt x="146" y="5"/>
                  </a:lnTo>
                  <a:lnTo>
                    <a:pt x="156" y="4"/>
                  </a:lnTo>
                  <a:lnTo>
                    <a:pt x="165" y="3"/>
                  </a:lnTo>
                  <a:lnTo>
                    <a:pt x="165" y="41"/>
                  </a:lnTo>
                  <a:lnTo>
                    <a:pt x="151" y="42"/>
                  </a:lnTo>
                  <a:lnTo>
                    <a:pt x="138" y="44"/>
                  </a:lnTo>
                  <a:lnTo>
                    <a:pt x="127" y="8"/>
                  </a:lnTo>
                  <a:close/>
                  <a:moveTo>
                    <a:pt x="165" y="3"/>
                  </a:moveTo>
                  <a:lnTo>
                    <a:pt x="182" y="3"/>
                  </a:lnTo>
                  <a:lnTo>
                    <a:pt x="200" y="3"/>
                  </a:lnTo>
                  <a:lnTo>
                    <a:pt x="221" y="2"/>
                  </a:lnTo>
                  <a:lnTo>
                    <a:pt x="241" y="2"/>
                  </a:lnTo>
                  <a:lnTo>
                    <a:pt x="242" y="39"/>
                  </a:lnTo>
                  <a:lnTo>
                    <a:pt x="221" y="40"/>
                  </a:lnTo>
                  <a:lnTo>
                    <a:pt x="201" y="40"/>
                  </a:lnTo>
                  <a:lnTo>
                    <a:pt x="183" y="41"/>
                  </a:lnTo>
                  <a:lnTo>
                    <a:pt x="165" y="41"/>
                  </a:lnTo>
                  <a:lnTo>
                    <a:pt x="165" y="3"/>
                  </a:lnTo>
                  <a:close/>
                  <a:moveTo>
                    <a:pt x="241" y="2"/>
                  </a:moveTo>
                  <a:lnTo>
                    <a:pt x="302" y="0"/>
                  </a:lnTo>
                  <a:lnTo>
                    <a:pt x="365" y="0"/>
                  </a:lnTo>
                  <a:lnTo>
                    <a:pt x="397" y="0"/>
                  </a:lnTo>
                  <a:lnTo>
                    <a:pt x="429" y="2"/>
                  </a:lnTo>
                  <a:lnTo>
                    <a:pt x="460" y="3"/>
                  </a:lnTo>
                  <a:lnTo>
                    <a:pt x="490" y="6"/>
                  </a:lnTo>
                  <a:lnTo>
                    <a:pt x="518" y="10"/>
                  </a:lnTo>
                  <a:lnTo>
                    <a:pt x="544" y="16"/>
                  </a:lnTo>
                  <a:lnTo>
                    <a:pt x="556" y="19"/>
                  </a:lnTo>
                  <a:lnTo>
                    <a:pt x="568" y="23"/>
                  </a:lnTo>
                  <a:lnTo>
                    <a:pt x="578" y="27"/>
                  </a:lnTo>
                  <a:lnTo>
                    <a:pt x="588" y="31"/>
                  </a:lnTo>
                  <a:lnTo>
                    <a:pt x="598" y="35"/>
                  </a:lnTo>
                  <a:lnTo>
                    <a:pt x="606" y="40"/>
                  </a:lnTo>
                  <a:lnTo>
                    <a:pt x="613" y="46"/>
                  </a:lnTo>
                  <a:lnTo>
                    <a:pt x="620" y="53"/>
                  </a:lnTo>
                  <a:lnTo>
                    <a:pt x="625" y="59"/>
                  </a:lnTo>
                  <a:lnTo>
                    <a:pt x="630" y="66"/>
                  </a:lnTo>
                  <a:lnTo>
                    <a:pt x="633" y="74"/>
                  </a:lnTo>
                  <a:lnTo>
                    <a:pt x="635" y="83"/>
                  </a:lnTo>
                  <a:lnTo>
                    <a:pt x="598" y="89"/>
                  </a:lnTo>
                  <a:lnTo>
                    <a:pt x="597" y="83"/>
                  </a:lnTo>
                  <a:lnTo>
                    <a:pt x="594" y="78"/>
                  </a:lnTo>
                  <a:lnTo>
                    <a:pt x="590" y="73"/>
                  </a:lnTo>
                  <a:lnTo>
                    <a:pt x="585" y="69"/>
                  </a:lnTo>
                  <a:lnTo>
                    <a:pt x="580" y="65"/>
                  </a:lnTo>
                  <a:lnTo>
                    <a:pt x="573" y="62"/>
                  </a:lnTo>
                  <a:lnTo>
                    <a:pt x="566" y="59"/>
                  </a:lnTo>
                  <a:lnTo>
                    <a:pt x="557" y="56"/>
                  </a:lnTo>
                  <a:lnTo>
                    <a:pt x="539" y="51"/>
                  </a:lnTo>
                  <a:lnTo>
                    <a:pt x="518" y="46"/>
                  </a:lnTo>
                  <a:lnTo>
                    <a:pt x="495" y="43"/>
                  </a:lnTo>
                  <a:lnTo>
                    <a:pt x="469" y="40"/>
                  </a:lnTo>
                  <a:lnTo>
                    <a:pt x="442" y="39"/>
                  </a:lnTo>
                  <a:lnTo>
                    <a:pt x="413" y="38"/>
                  </a:lnTo>
                  <a:lnTo>
                    <a:pt x="385" y="37"/>
                  </a:lnTo>
                  <a:lnTo>
                    <a:pt x="356" y="37"/>
                  </a:lnTo>
                  <a:lnTo>
                    <a:pt x="297" y="38"/>
                  </a:lnTo>
                  <a:lnTo>
                    <a:pt x="242" y="39"/>
                  </a:lnTo>
                  <a:lnTo>
                    <a:pt x="241" y="2"/>
                  </a:lnTo>
                  <a:close/>
                  <a:moveTo>
                    <a:pt x="635" y="83"/>
                  </a:moveTo>
                  <a:lnTo>
                    <a:pt x="635" y="81"/>
                  </a:lnTo>
                  <a:lnTo>
                    <a:pt x="635" y="83"/>
                  </a:lnTo>
                  <a:lnTo>
                    <a:pt x="616" y="86"/>
                  </a:lnTo>
                  <a:lnTo>
                    <a:pt x="635" y="8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60" name="Freeform 2368">
              <a:extLst>
                <a:ext uri="{FF2B5EF4-FFF2-40B4-BE49-F238E27FC236}">
                  <a16:creationId xmlns:a16="http://schemas.microsoft.com/office/drawing/2014/main" id="{4BE462B7-9442-49BA-A293-822E9154F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2" y="3382"/>
              <a:ext cx="54" cy="24"/>
            </a:xfrm>
            <a:custGeom>
              <a:avLst/>
              <a:gdLst>
                <a:gd name="T0" fmla="*/ 3 w 817"/>
                <a:gd name="T1" fmla="*/ 1 h 361"/>
                <a:gd name="T2" fmla="*/ 3 w 817"/>
                <a:gd name="T3" fmla="*/ 1 h 361"/>
                <a:gd name="T4" fmla="*/ 3 w 817"/>
                <a:gd name="T5" fmla="*/ 1 h 361"/>
                <a:gd name="T6" fmla="*/ 3 w 817"/>
                <a:gd name="T7" fmla="*/ 1 h 361"/>
                <a:gd name="T8" fmla="*/ 3 w 817"/>
                <a:gd name="T9" fmla="*/ 1 h 361"/>
                <a:gd name="T10" fmla="*/ 3 w 817"/>
                <a:gd name="T11" fmla="*/ 1 h 361"/>
                <a:gd name="T12" fmla="*/ 3 w 817"/>
                <a:gd name="T13" fmla="*/ 1 h 361"/>
                <a:gd name="T14" fmla="*/ 3 w 817"/>
                <a:gd name="T15" fmla="*/ 1 h 361"/>
                <a:gd name="T16" fmla="*/ 3 w 817"/>
                <a:gd name="T17" fmla="*/ 1 h 361"/>
                <a:gd name="T18" fmla="*/ 3 w 817"/>
                <a:gd name="T19" fmla="*/ 1 h 361"/>
                <a:gd name="T20" fmla="*/ 3 w 817"/>
                <a:gd name="T21" fmla="*/ 1 h 361"/>
                <a:gd name="T22" fmla="*/ 3 w 817"/>
                <a:gd name="T23" fmla="*/ 1 h 361"/>
                <a:gd name="T24" fmla="*/ 3 w 817"/>
                <a:gd name="T25" fmla="*/ 1 h 361"/>
                <a:gd name="T26" fmla="*/ 2 w 817"/>
                <a:gd name="T27" fmla="*/ 1 h 361"/>
                <a:gd name="T28" fmla="*/ 2 w 817"/>
                <a:gd name="T29" fmla="*/ 1 h 361"/>
                <a:gd name="T30" fmla="*/ 2 w 817"/>
                <a:gd name="T31" fmla="*/ 1 h 361"/>
                <a:gd name="T32" fmla="*/ 2 w 817"/>
                <a:gd name="T33" fmla="*/ 1 h 361"/>
                <a:gd name="T34" fmla="*/ 2 w 817"/>
                <a:gd name="T35" fmla="*/ 1 h 361"/>
                <a:gd name="T36" fmla="*/ 2 w 817"/>
                <a:gd name="T37" fmla="*/ 1 h 361"/>
                <a:gd name="T38" fmla="*/ 2 w 817"/>
                <a:gd name="T39" fmla="*/ 1 h 361"/>
                <a:gd name="T40" fmla="*/ 2 w 817"/>
                <a:gd name="T41" fmla="*/ 1 h 361"/>
                <a:gd name="T42" fmla="*/ 2 w 817"/>
                <a:gd name="T43" fmla="*/ 2 h 361"/>
                <a:gd name="T44" fmla="*/ 1 w 817"/>
                <a:gd name="T45" fmla="*/ 2 h 361"/>
                <a:gd name="T46" fmla="*/ 1 w 817"/>
                <a:gd name="T47" fmla="*/ 2 h 361"/>
                <a:gd name="T48" fmla="*/ 1 w 817"/>
                <a:gd name="T49" fmla="*/ 2 h 361"/>
                <a:gd name="T50" fmla="*/ 1 w 817"/>
                <a:gd name="T51" fmla="*/ 2 h 361"/>
                <a:gd name="T52" fmla="*/ 1 w 817"/>
                <a:gd name="T53" fmla="*/ 2 h 361"/>
                <a:gd name="T54" fmla="*/ 1 w 817"/>
                <a:gd name="T55" fmla="*/ 2 h 361"/>
                <a:gd name="T56" fmla="*/ 1 w 817"/>
                <a:gd name="T57" fmla="*/ 1 h 361"/>
                <a:gd name="T58" fmla="*/ 1 w 817"/>
                <a:gd name="T59" fmla="*/ 1 h 361"/>
                <a:gd name="T60" fmla="*/ 1 w 817"/>
                <a:gd name="T61" fmla="*/ 1 h 361"/>
                <a:gd name="T62" fmla="*/ 0 w 817"/>
                <a:gd name="T63" fmla="*/ 1 h 361"/>
                <a:gd name="T64" fmla="*/ 0 w 817"/>
                <a:gd name="T65" fmla="*/ 1 h 361"/>
                <a:gd name="T66" fmla="*/ 0 w 817"/>
                <a:gd name="T67" fmla="*/ 1 h 361"/>
                <a:gd name="T68" fmla="*/ 0 w 817"/>
                <a:gd name="T69" fmla="*/ 1 h 361"/>
                <a:gd name="T70" fmla="*/ 0 w 817"/>
                <a:gd name="T71" fmla="*/ 1 h 361"/>
                <a:gd name="T72" fmla="*/ 0 w 817"/>
                <a:gd name="T73" fmla="*/ 1 h 361"/>
                <a:gd name="T74" fmla="*/ 0 w 817"/>
                <a:gd name="T75" fmla="*/ 1 h 361"/>
                <a:gd name="T76" fmla="*/ 0 w 817"/>
                <a:gd name="T77" fmla="*/ 1 h 361"/>
                <a:gd name="T78" fmla="*/ 0 w 817"/>
                <a:gd name="T79" fmla="*/ 1 h 361"/>
                <a:gd name="T80" fmla="*/ 0 w 817"/>
                <a:gd name="T81" fmla="*/ 1 h 361"/>
                <a:gd name="T82" fmla="*/ 0 w 817"/>
                <a:gd name="T83" fmla="*/ 0 h 361"/>
                <a:gd name="T84" fmla="*/ 0 w 817"/>
                <a:gd name="T85" fmla="*/ 0 h 361"/>
                <a:gd name="T86" fmla="*/ 0 w 817"/>
                <a:gd name="T87" fmla="*/ 0 h 361"/>
                <a:gd name="T88" fmla="*/ 0 w 817"/>
                <a:gd name="T89" fmla="*/ 0 h 361"/>
                <a:gd name="T90" fmla="*/ 1 w 817"/>
                <a:gd name="T91" fmla="*/ 0 h 361"/>
                <a:gd name="T92" fmla="*/ 1 w 817"/>
                <a:gd name="T93" fmla="*/ 0 h 361"/>
                <a:gd name="T94" fmla="*/ 1 w 817"/>
                <a:gd name="T95" fmla="*/ 0 h 361"/>
                <a:gd name="T96" fmla="*/ 1 w 817"/>
                <a:gd name="T97" fmla="*/ 0 h 361"/>
                <a:gd name="T98" fmla="*/ 2 w 817"/>
                <a:gd name="T99" fmla="*/ 0 h 361"/>
                <a:gd name="T100" fmla="*/ 2 w 817"/>
                <a:gd name="T101" fmla="*/ 0 h 361"/>
                <a:gd name="T102" fmla="*/ 2 w 817"/>
                <a:gd name="T103" fmla="*/ 0 h 361"/>
                <a:gd name="T104" fmla="*/ 2 w 817"/>
                <a:gd name="T105" fmla="*/ 0 h 361"/>
                <a:gd name="T106" fmla="*/ 2 w 817"/>
                <a:gd name="T107" fmla="*/ 0 h 361"/>
                <a:gd name="T108" fmla="*/ 2 w 817"/>
                <a:gd name="T109" fmla="*/ 0 h 361"/>
                <a:gd name="T110" fmla="*/ 3 w 817"/>
                <a:gd name="T111" fmla="*/ 0 h 361"/>
                <a:gd name="T112" fmla="*/ 3 w 817"/>
                <a:gd name="T113" fmla="*/ 0 h 361"/>
                <a:gd name="T114" fmla="*/ 3 w 817"/>
                <a:gd name="T115" fmla="*/ 0 h 361"/>
                <a:gd name="T116" fmla="*/ 3 w 817"/>
                <a:gd name="T117" fmla="*/ 0 h 361"/>
                <a:gd name="T118" fmla="*/ 3 w 817"/>
                <a:gd name="T119" fmla="*/ 1 h 361"/>
                <a:gd name="T120" fmla="*/ 3 w 817"/>
                <a:gd name="T121" fmla="*/ 1 h 361"/>
                <a:gd name="T122" fmla="*/ 4 w 817"/>
                <a:gd name="T123" fmla="*/ 1 h 36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817" h="361">
                  <a:moveTo>
                    <a:pt x="817" y="177"/>
                  </a:moveTo>
                  <a:lnTo>
                    <a:pt x="789" y="181"/>
                  </a:lnTo>
                  <a:lnTo>
                    <a:pt x="760" y="187"/>
                  </a:lnTo>
                  <a:lnTo>
                    <a:pt x="746" y="189"/>
                  </a:lnTo>
                  <a:lnTo>
                    <a:pt x="732" y="192"/>
                  </a:lnTo>
                  <a:lnTo>
                    <a:pt x="718" y="196"/>
                  </a:lnTo>
                  <a:lnTo>
                    <a:pt x="705" y="200"/>
                  </a:lnTo>
                  <a:lnTo>
                    <a:pt x="692" y="204"/>
                  </a:lnTo>
                  <a:lnTo>
                    <a:pt x="680" y="210"/>
                  </a:lnTo>
                  <a:lnTo>
                    <a:pt x="669" y="216"/>
                  </a:lnTo>
                  <a:lnTo>
                    <a:pt x="658" y="225"/>
                  </a:lnTo>
                  <a:lnTo>
                    <a:pt x="650" y="233"/>
                  </a:lnTo>
                  <a:lnTo>
                    <a:pt x="642" y="242"/>
                  </a:lnTo>
                  <a:lnTo>
                    <a:pt x="639" y="248"/>
                  </a:lnTo>
                  <a:lnTo>
                    <a:pt x="636" y="253"/>
                  </a:lnTo>
                  <a:lnTo>
                    <a:pt x="634" y="260"/>
                  </a:lnTo>
                  <a:lnTo>
                    <a:pt x="632" y="266"/>
                  </a:lnTo>
                  <a:lnTo>
                    <a:pt x="629" y="273"/>
                  </a:lnTo>
                  <a:lnTo>
                    <a:pt x="627" y="278"/>
                  </a:lnTo>
                  <a:lnTo>
                    <a:pt x="624" y="284"/>
                  </a:lnTo>
                  <a:lnTo>
                    <a:pt x="620" y="289"/>
                  </a:lnTo>
                  <a:lnTo>
                    <a:pt x="616" y="295"/>
                  </a:lnTo>
                  <a:lnTo>
                    <a:pt x="612" y="299"/>
                  </a:lnTo>
                  <a:lnTo>
                    <a:pt x="607" y="304"/>
                  </a:lnTo>
                  <a:lnTo>
                    <a:pt x="602" y="308"/>
                  </a:lnTo>
                  <a:lnTo>
                    <a:pt x="590" y="314"/>
                  </a:lnTo>
                  <a:lnTo>
                    <a:pt x="578" y="320"/>
                  </a:lnTo>
                  <a:lnTo>
                    <a:pt x="564" y="326"/>
                  </a:lnTo>
                  <a:lnTo>
                    <a:pt x="549" y="329"/>
                  </a:lnTo>
                  <a:lnTo>
                    <a:pt x="535" y="332"/>
                  </a:lnTo>
                  <a:lnTo>
                    <a:pt x="518" y="333"/>
                  </a:lnTo>
                  <a:lnTo>
                    <a:pt x="503" y="334"/>
                  </a:lnTo>
                  <a:lnTo>
                    <a:pt x="487" y="334"/>
                  </a:lnTo>
                  <a:lnTo>
                    <a:pt x="472" y="333"/>
                  </a:lnTo>
                  <a:lnTo>
                    <a:pt x="457" y="331"/>
                  </a:lnTo>
                  <a:lnTo>
                    <a:pt x="442" y="329"/>
                  </a:lnTo>
                  <a:lnTo>
                    <a:pt x="429" y="326"/>
                  </a:lnTo>
                  <a:lnTo>
                    <a:pt x="422" y="323"/>
                  </a:lnTo>
                  <a:lnTo>
                    <a:pt x="415" y="323"/>
                  </a:lnTo>
                  <a:lnTo>
                    <a:pt x="408" y="323"/>
                  </a:lnTo>
                  <a:lnTo>
                    <a:pt x="402" y="323"/>
                  </a:lnTo>
                  <a:lnTo>
                    <a:pt x="390" y="326"/>
                  </a:lnTo>
                  <a:lnTo>
                    <a:pt x="377" y="329"/>
                  </a:lnTo>
                  <a:lnTo>
                    <a:pt x="354" y="339"/>
                  </a:lnTo>
                  <a:lnTo>
                    <a:pt x="329" y="350"/>
                  </a:lnTo>
                  <a:lnTo>
                    <a:pt x="317" y="354"/>
                  </a:lnTo>
                  <a:lnTo>
                    <a:pt x="304" y="357"/>
                  </a:lnTo>
                  <a:lnTo>
                    <a:pt x="291" y="359"/>
                  </a:lnTo>
                  <a:lnTo>
                    <a:pt x="276" y="361"/>
                  </a:lnTo>
                  <a:lnTo>
                    <a:pt x="269" y="359"/>
                  </a:lnTo>
                  <a:lnTo>
                    <a:pt x="261" y="357"/>
                  </a:lnTo>
                  <a:lnTo>
                    <a:pt x="254" y="355"/>
                  </a:lnTo>
                  <a:lnTo>
                    <a:pt x="245" y="352"/>
                  </a:lnTo>
                  <a:lnTo>
                    <a:pt x="237" y="349"/>
                  </a:lnTo>
                  <a:lnTo>
                    <a:pt x="229" y="344"/>
                  </a:lnTo>
                  <a:lnTo>
                    <a:pt x="220" y="339"/>
                  </a:lnTo>
                  <a:lnTo>
                    <a:pt x="210" y="333"/>
                  </a:lnTo>
                  <a:lnTo>
                    <a:pt x="192" y="318"/>
                  </a:lnTo>
                  <a:lnTo>
                    <a:pt x="175" y="304"/>
                  </a:lnTo>
                  <a:lnTo>
                    <a:pt x="160" y="291"/>
                  </a:lnTo>
                  <a:lnTo>
                    <a:pt x="147" y="277"/>
                  </a:lnTo>
                  <a:lnTo>
                    <a:pt x="123" y="252"/>
                  </a:lnTo>
                  <a:lnTo>
                    <a:pt x="102" y="231"/>
                  </a:lnTo>
                  <a:lnTo>
                    <a:pt x="93" y="222"/>
                  </a:lnTo>
                  <a:lnTo>
                    <a:pt x="84" y="212"/>
                  </a:lnTo>
                  <a:lnTo>
                    <a:pt x="75" y="205"/>
                  </a:lnTo>
                  <a:lnTo>
                    <a:pt x="65" y="199"/>
                  </a:lnTo>
                  <a:lnTo>
                    <a:pt x="55" y="193"/>
                  </a:lnTo>
                  <a:lnTo>
                    <a:pt x="45" y="189"/>
                  </a:lnTo>
                  <a:lnTo>
                    <a:pt x="33" y="187"/>
                  </a:lnTo>
                  <a:lnTo>
                    <a:pt x="22" y="184"/>
                  </a:lnTo>
                  <a:lnTo>
                    <a:pt x="17" y="183"/>
                  </a:lnTo>
                  <a:lnTo>
                    <a:pt x="12" y="182"/>
                  </a:lnTo>
                  <a:lnTo>
                    <a:pt x="8" y="180"/>
                  </a:lnTo>
                  <a:lnTo>
                    <a:pt x="6" y="177"/>
                  </a:lnTo>
                  <a:lnTo>
                    <a:pt x="3" y="174"/>
                  </a:lnTo>
                  <a:lnTo>
                    <a:pt x="1" y="170"/>
                  </a:lnTo>
                  <a:lnTo>
                    <a:pt x="0" y="166"/>
                  </a:lnTo>
                  <a:lnTo>
                    <a:pt x="0" y="162"/>
                  </a:lnTo>
                  <a:lnTo>
                    <a:pt x="3" y="152"/>
                  </a:lnTo>
                  <a:lnTo>
                    <a:pt x="8" y="140"/>
                  </a:lnTo>
                  <a:lnTo>
                    <a:pt x="14" y="129"/>
                  </a:lnTo>
                  <a:lnTo>
                    <a:pt x="22" y="117"/>
                  </a:lnTo>
                  <a:lnTo>
                    <a:pt x="32" y="104"/>
                  </a:lnTo>
                  <a:lnTo>
                    <a:pt x="45" y="93"/>
                  </a:lnTo>
                  <a:lnTo>
                    <a:pt x="58" y="82"/>
                  </a:lnTo>
                  <a:lnTo>
                    <a:pt x="73" y="71"/>
                  </a:lnTo>
                  <a:lnTo>
                    <a:pt x="88" y="63"/>
                  </a:lnTo>
                  <a:lnTo>
                    <a:pt x="103" y="56"/>
                  </a:lnTo>
                  <a:lnTo>
                    <a:pt x="112" y="53"/>
                  </a:lnTo>
                  <a:lnTo>
                    <a:pt x="120" y="51"/>
                  </a:lnTo>
                  <a:lnTo>
                    <a:pt x="128" y="50"/>
                  </a:lnTo>
                  <a:lnTo>
                    <a:pt x="136" y="49"/>
                  </a:lnTo>
                  <a:lnTo>
                    <a:pt x="156" y="46"/>
                  </a:lnTo>
                  <a:lnTo>
                    <a:pt x="180" y="42"/>
                  </a:lnTo>
                  <a:lnTo>
                    <a:pt x="205" y="37"/>
                  </a:lnTo>
                  <a:lnTo>
                    <a:pt x="235" y="31"/>
                  </a:lnTo>
                  <a:lnTo>
                    <a:pt x="299" y="19"/>
                  </a:lnTo>
                  <a:lnTo>
                    <a:pt x="367" y="7"/>
                  </a:lnTo>
                  <a:lnTo>
                    <a:pt x="400" y="4"/>
                  </a:lnTo>
                  <a:lnTo>
                    <a:pt x="433" y="1"/>
                  </a:lnTo>
                  <a:lnTo>
                    <a:pt x="449" y="0"/>
                  </a:lnTo>
                  <a:lnTo>
                    <a:pt x="465" y="0"/>
                  </a:lnTo>
                  <a:lnTo>
                    <a:pt x="479" y="1"/>
                  </a:lnTo>
                  <a:lnTo>
                    <a:pt x="494" y="2"/>
                  </a:lnTo>
                  <a:lnTo>
                    <a:pt x="508" y="3"/>
                  </a:lnTo>
                  <a:lnTo>
                    <a:pt x="521" y="5"/>
                  </a:lnTo>
                  <a:lnTo>
                    <a:pt x="533" y="8"/>
                  </a:lnTo>
                  <a:lnTo>
                    <a:pt x="545" y="13"/>
                  </a:lnTo>
                  <a:lnTo>
                    <a:pt x="555" y="18"/>
                  </a:lnTo>
                  <a:lnTo>
                    <a:pt x="565" y="23"/>
                  </a:lnTo>
                  <a:lnTo>
                    <a:pt x="573" y="30"/>
                  </a:lnTo>
                  <a:lnTo>
                    <a:pt x="580" y="37"/>
                  </a:lnTo>
                  <a:lnTo>
                    <a:pt x="594" y="52"/>
                  </a:lnTo>
                  <a:lnTo>
                    <a:pt x="610" y="66"/>
                  </a:lnTo>
                  <a:lnTo>
                    <a:pt x="627" y="81"/>
                  </a:lnTo>
                  <a:lnTo>
                    <a:pt x="647" y="93"/>
                  </a:lnTo>
                  <a:lnTo>
                    <a:pt x="666" y="105"/>
                  </a:lnTo>
                  <a:lnTo>
                    <a:pt x="686" y="118"/>
                  </a:lnTo>
                  <a:lnTo>
                    <a:pt x="706" y="128"/>
                  </a:lnTo>
                  <a:lnTo>
                    <a:pt x="724" y="138"/>
                  </a:lnTo>
                  <a:lnTo>
                    <a:pt x="760" y="155"/>
                  </a:lnTo>
                  <a:lnTo>
                    <a:pt x="789" y="167"/>
                  </a:lnTo>
                  <a:lnTo>
                    <a:pt x="810" y="175"/>
                  </a:lnTo>
                  <a:lnTo>
                    <a:pt x="817" y="177"/>
                  </a:lnTo>
                  <a:close/>
                </a:path>
              </a:pathLst>
            </a:custGeom>
            <a:solidFill>
              <a:srgbClr val="D69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61" name="Freeform 2369">
              <a:extLst>
                <a:ext uri="{FF2B5EF4-FFF2-40B4-BE49-F238E27FC236}">
                  <a16:creationId xmlns:a16="http://schemas.microsoft.com/office/drawing/2014/main" id="{BA49E336-FA02-4B28-A191-1095FC0224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40" y="3381"/>
              <a:ext cx="61" cy="26"/>
            </a:xfrm>
            <a:custGeom>
              <a:avLst/>
              <a:gdLst>
                <a:gd name="T0" fmla="*/ 4 w 910"/>
                <a:gd name="T1" fmla="*/ 1 h 398"/>
                <a:gd name="T2" fmla="*/ 3 w 910"/>
                <a:gd name="T3" fmla="*/ 1 h 398"/>
                <a:gd name="T4" fmla="*/ 3 w 910"/>
                <a:gd name="T5" fmla="*/ 1 h 398"/>
                <a:gd name="T6" fmla="*/ 3 w 910"/>
                <a:gd name="T7" fmla="*/ 1 h 398"/>
                <a:gd name="T8" fmla="*/ 3 w 910"/>
                <a:gd name="T9" fmla="*/ 1 h 398"/>
                <a:gd name="T10" fmla="*/ 4 w 910"/>
                <a:gd name="T11" fmla="*/ 1 h 398"/>
                <a:gd name="T12" fmla="*/ 3 w 910"/>
                <a:gd name="T13" fmla="*/ 1 h 398"/>
                <a:gd name="T14" fmla="*/ 3 w 910"/>
                <a:gd name="T15" fmla="*/ 1 h 398"/>
                <a:gd name="T16" fmla="*/ 3 w 910"/>
                <a:gd name="T17" fmla="*/ 1 h 398"/>
                <a:gd name="T18" fmla="*/ 2 w 910"/>
                <a:gd name="T19" fmla="*/ 2 h 398"/>
                <a:gd name="T20" fmla="*/ 2 w 910"/>
                <a:gd name="T21" fmla="*/ 2 h 398"/>
                <a:gd name="T22" fmla="*/ 2 w 910"/>
                <a:gd name="T23" fmla="*/ 1 h 398"/>
                <a:gd name="T24" fmla="*/ 2 w 910"/>
                <a:gd name="T25" fmla="*/ 1 h 398"/>
                <a:gd name="T26" fmla="*/ 2 w 910"/>
                <a:gd name="T27" fmla="*/ 2 h 398"/>
                <a:gd name="T28" fmla="*/ 2 w 910"/>
                <a:gd name="T29" fmla="*/ 1 h 398"/>
                <a:gd name="T30" fmla="*/ 2 w 910"/>
                <a:gd name="T31" fmla="*/ 1 h 398"/>
                <a:gd name="T32" fmla="*/ 1 w 910"/>
                <a:gd name="T33" fmla="*/ 2 h 398"/>
                <a:gd name="T34" fmla="*/ 1 w 910"/>
                <a:gd name="T35" fmla="*/ 2 h 398"/>
                <a:gd name="T36" fmla="*/ 1 w 910"/>
                <a:gd name="T37" fmla="*/ 1 h 398"/>
                <a:gd name="T38" fmla="*/ 1 w 910"/>
                <a:gd name="T39" fmla="*/ 2 h 398"/>
                <a:gd name="T40" fmla="*/ 2 w 910"/>
                <a:gd name="T41" fmla="*/ 1 h 398"/>
                <a:gd name="T42" fmla="*/ 1 w 910"/>
                <a:gd name="T43" fmla="*/ 2 h 398"/>
                <a:gd name="T44" fmla="*/ 1 w 910"/>
                <a:gd name="T45" fmla="*/ 1 h 398"/>
                <a:gd name="T46" fmla="*/ 1 w 910"/>
                <a:gd name="T47" fmla="*/ 1 h 398"/>
                <a:gd name="T48" fmla="*/ 0 w 910"/>
                <a:gd name="T49" fmla="*/ 1 h 398"/>
                <a:gd name="T50" fmla="*/ 0 w 910"/>
                <a:gd name="T51" fmla="*/ 1 h 398"/>
                <a:gd name="T52" fmla="*/ 0 w 910"/>
                <a:gd name="T53" fmla="*/ 1 h 398"/>
                <a:gd name="T54" fmla="*/ 1 w 910"/>
                <a:gd name="T55" fmla="*/ 1 h 398"/>
                <a:gd name="T56" fmla="*/ 0 w 910"/>
                <a:gd name="T57" fmla="*/ 1 h 398"/>
                <a:gd name="T58" fmla="*/ 0 w 910"/>
                <a:gd name="T59" fmla="*/ 1 h 398"/>
                <a:gd name="T60" fmla="*/ 0 w 910"/>
                <a:gd name="T61" fmla="*/ 1 h 398"/>
                <a:gd name="T62" fmla="*/ 0 w 910"/>
                <a:gd name="T63" fmla="*/ 1 h 398"/>
                <a:gd name="T64" fmla="*/ 0 w 910"/>
                <a:gd name="T65" fmla="*/ 1 h 398"/>
                <a:gd name="T66" fmla="*/ 0 w 910"/>
                <a:gd name="T67" fmla="*/ 1 h 398"/>
                <a:gd name="T68" fmla="*/ 0 w 910"/>
                <a:gd name="T69" fmla="*/ 1 h 398"/>
                <a:gd name="T70" fmla="*/ 0 w 910"/>
                <a:gd name="T71" fmla="*/ 0 h 398"/>
                <a:gd name="T72" fmla="*/ 1 w 910"/>
                <a:gd name="T73" fmla="*/ 0 h 398"/>
                <a:gd name="T74" fmla="*/ 0 w 910"/>
                <a:gd name="T75" fmla="*/ 0 h 398"/>
                <a:gd name="T76" fmla="*/ 1 w 910"/>
                <a:gd name="T77" fmla="*/ 0 h 398"/>
                <a:gd name="T78" fmla="*/ 1 w 910"/>
                <a:gd name="T79" fmla="*/ 0 h 398"/>
                <a:gd name="T80" fmla="*/ 1 w 910"/>
                <a:gd name="T81" fmla="*/ 0 h 398"/>
                <a:gd name="T82" fmla="*/ 2 w 910"/>
                <a:gd name="T83" fmla="*/ 0 h 398"/>
                <a:gd name="T84" fmla="*/ 2 w 910"/>
                <a:gd name="T85" fmla="*/ 0 h 398"/>
                <a:gd name="T86" fmla="*/ 3 w 910"/>
                <a:gd name="T87" fmla="*/ 0 h 398"/>
                <a:gd name="T88" fmla="*/ 3 w 910"/>
                <a:gd name="T89" fmla="*/ 0 h 398"/>
                <a:gd name="T90" fmla="*/ 2 w 910"/>
                <a:gd name="T91" fmla="*/ 0 h 398"/>
                <a:gd name="T92" fmla="*/ 2 w 910"/>
                <a:gd name="T93" fmla="*/ 0 h 398"/>
                <a:gd name="T94" fmla="*/ 1 w 910"/>
                <a:gd name="T95" fmla="*/ 0 h 398"/>
                <a:gd name="T96" fmla="*/ 3 w 910"/>
                <a:gd name="T97" fmla="*/ 0 h 398"/>
                <a:gd name="T98" fmla="*/ 3 w 910"/>
                <a:gd name="T99" fmla="*/ 1 h 398"/>
                <a:gd name="T100" fmla="*/ 4 w 910"/>
                <a:gd name="T101" fmla="*/ 1 h 398"/>
                <a:gd name="T102" fmla="*/ 3 w 910"/>
                <a:gd name="T103" fmla="*/ 1 h 398"/>
                <a:gd name="T104" fmla="*/ 3 w 910"/>
                <a:gd name="T105" fmla="*/ 0 h 398"/>
                <a:gd name="T106" fmla="*/ 4 w 910"/>
                <a:gd name="T107" fmla="*/ 1 h 39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910" h="398">
                  <a:moveTo>
                    <a:pt x="837" y="214"/>
                  </a:moveTo>
                  <a:lnTo>
                    <a:pt x="825" y="216"/>
                  </a:lnTo>
                  <a:lnTo>
                    <a:pt x="817" y="217"/>
                  </a:lnTo>
                  <a:lnTo>
                    <a:pt x="812" y="180"/>
                  </a:lnTo>
                  <a:lnTo>
                    <a:pt x="825" y="178"/>
                  </a:lnTo>
                  <a:lnTo>
                    <a:pt x="832" y="177"/>
                  </a:lnTo>
                  <a:lnTo>
                    <a:pt x="837" y="214"/>
                  </a:lnTo>
                  <a:close/>
                  <a:moveTo>
                    <a:pt x="817" y="217"/>
                  </a:moveTo>
                  <a:lnTo>
                    <a:pt x="794" y="221"/>
                  </a:lnTo>
                  <a:lnTo>
                    <a:pt x="770" y="225"/>
                  </a:lnTo>
                  <a:lnTo>
                    <a:pt x="746" y="230"/>
                  </a:lnTo>
                  <a:lnTo>
                    <a:pt x="725" y="237"/>
                  </a:lnTo>
                  <a:lnTo>
                    <a:pt x="714" y="242"/>
                  </a:lnTo>
                  <a:lnTo>
                    <a:pt x="705" y="246"/>
                  </a:lnTo>
                  <a:lnTo>
                    <a:pt x="696" y="251"/>
                  </a:lnTo>
                  <a:lnTo>
                    <a:pt x="689" y="257"/>
                  </a:lnTo>
                  <a:lnTo>
                    <a:pt x="681" y="264"/>
                  </a:lnTo>
                  <a:lnTo>
                    <a:pt x="675" y="271"/>
                  </a:lnTo>
                  <a:lnTo>
                    <a:pt x="671" y="280"/>
                  </a:lnTo>
                  <a:lnTo>
                    <a:pt x="668" y="289"/>
                  </a:lnTo>
                  <a:lnTo>
                    <a:pt x="632" y="280"/>
                  </a:lnTo>
                  <a:lnTo>
                    <a:pt x="636" y="266"/>
                  </a:lnTo>
                  <a:lnTo>
                    <a:pt x="642" y="254"/>
                  </a:lnTo>
                  <a:lnTo>
                    <a:pt x="650" y="243"/>
                  </a:lnTo>
                  <a:lnTo>
                    <a:pt x="658" y="233"/>
                  </a:lnTo>
                  <a:lnTo>
                    <a:pt x="667" y="225"/>
                  </a:lnTo>
                  <a:lnTo>
                    <a:pt x="678" y="218"/>
                  </a:lnTo>
                  <a:lnTo>
                    <a:pt x="690" y="211"/>
                  </a:lnTo>
                  <a:lnTo>
                    <a:pt x="702" y="206"/>
                  </a:lnTo>
                  <a:lnTo>
                    <a:pt x="714" y="200"/>
                  </a:lnTo>
                  <a:lnTo>
                    <a:pt x="728" y="196"/>
                  </a:lnTo>
                  <a:lnTo>
                    <a:pt x="742" y="192"/>
                  </a:lnTo>
                  <a:lnTo>
                    <a:pt x="756" y="189"/>
                  </a:lnTo>
                  <a:lnTo>
                    <a:pt x="784" y="184"/>
                  </a:lnTo>
                  <a:lnTo>
                    <a:pt x="812" y="180"/>
                  </a:lnTo>
                  <a:lnTo>
                    <a:pt x="817" y="217"/>
                  </a:lnTo>
                  <a:close/>
                  <a:moveTo>
                    <a:pt x="668" y="289"/>
                  </a:moveTo>
                  <a:lnTo>
                    <a:pt x="666" y="296"/>
                  </a:lnTo>
                  <a:lnTo>
                    <a:pt x="663" y="302"/>
                  </a:lnTo>
                  <a:lnTo>
                    <a:pt x="660" y="309"/>
                  </a:lnTo>
                  <a:lnTo>
                    <a:pt x="657" y="315"/>
                  </a:lnTo>
                  <a:lnTo>
                    <a:pt x="649" y="326"/>
                  </a:lnTo>
                  <a:lnTo>
                    <a:pt x="638" y="335"/>
                  </a:lnTo>
                  <a:lnTo>
                    <a:pt x="627" y="344"/>
                  </a:lnTo>
                  <a:lnTo>
                    <a:pt x="615" y="351"/>
                  </a:lnTo>
                  <a:lnTo>
                    <a:pt x="601" y="357"/>
                  </a:lnTo>
                  <a:lnTo>
                    <a:pt x="587" y="361"/>
                  </a:lnTo>
                  <a:lnTo>
                    <a:pt x="576" y="325"/>
                  </a:lnTo>
                  <a:lnTo>
                    <a:pt x="587" y="322"/>
                  </a:lnTo>
                  <a:lnTo>
                    <a:pt x="596" y="318"/>
                  </a:lnTo>
                  <a:lnTo>
                    <a:pt x="604" y="314"/>
                  </a:lnTo>
                  <a:lnTo>
                    <a:pt x="611" y="309"/>
                  </a:lnTo>
                  <a:lnTo>
                    <a:pt x="619" y="302"/>
                  </a:lnTo>
                  <a:lnTo>
                    <a:pt x="624" y="295"/>
                  </a:lnTo>
                  <a:lnTo>
                    <a:pt x="629" y="288"/>
                  </a:lnTo>
                  <a:lnTo>
                    <a:pt x="632" y="280"/>
                  </a:lnTo>
                  <a:lnTo>
                    <a:pt x="668" y="289"/>
                  </a:lnTo>
                  <a:close/>
                  <a:moveTo>
                    <a:pt x="587" y="361"/>
                  </a:moveTo>
                  <a:lnTo>
                    <a:pt x="569" y="366"/>
                  </a:lnTo>
                  <a:lnTo>
                    <a:pt x="551" y="368"/>
                  </a:lnTo>
                  <a:lnTo>
                    <a:pt x="532" y="370"/>
                  </a:lnTo>
                  <a:lnTo>
                    <a:pt x="513" y="370"/>
                  </a:lnTo>
                  <a:lnTo>
                    <a:pt x="494" y="370"/>
                  </a:lnTo>
                  <a:lnTo>
                    <a:pt x="476" y="368"/>
                  </a:lnTo>
                  <a:lnTo>
                    <a:pt x="458" y="365"/>
                  </a:lnTo>
                  <a:lnTo>
                    <a:pt x="442" y="361"/>
                  </a:lnTo>
                  <a:lnTo>
                    <a:pt x="451" y="325"/>
                  </a:lnTo>
                  <a:lnTo>
                    <a:pt x="465" y="328"/>
                  </a:lnTo>
                  <a:lnTo>
                    <a:pt x="481" y="331"/>
                  </a:lnTo>
                  <a:lnTo>
                    <a:pt x="496" y="332"/>
                  </a:lnTo>
                  <a:lnTo>
                    <a:pt x="513" y="333"/>
                  </a:lnTo>
                  <a:lnTo>
                    <a:pt x="529" y="333"/>
                  </a:lnTo>
                  <a:lnTo>
                    <a:pt x="546" y="331"/>
                  </a:lnTo>
                  <a:lnTo>
                    <a:pt x="561" y="329"/>
                  </a:lnTo>
                  <a:lnTo>
                    <a:pt x="576" y="325"/>
                  </a:lnTo>
                  <a:lnTo>
                    <a:pt x="587" y="361"/>
                  </a:lnTo>
                  <a:close/>
                  <a:moveTo>
                    <a:pt x="451" y="325"/>
                  </a:moveTo>
                  <a:lnTo>
                    <a:pt x="450" y="325"/>
                  </a:lnTo>
                  <a:lnTo>
                    <a:pt x="451" y="325"/>
                  </a:lnTo>
                  <a:lnTo>
                    <a:pt x="447" y="344"/>
                  </a:lnTo>
                  <a:lnTo>
                    <a:pt x="451" y="325"/>
                  </a:lnTo>
                  <a:close/>
                  <a:moveTo>
                    <a:pt x="442" y="361"/>
                  </a:moveTo>
                  <a:lnTo>
                    <a:pt x="433" y="360"/>
                  </a:lnTo>
                  <a:lnTo>
                    <a:pt x="425" y="360"/>
                  </a:lnTo>
                  <a:lnTo>
                    <a:pt x="417" y="361"/>
                  </a:lnTo>
                  <a:lnTo>
                    <a:pt x="408" y="363"/>
                  </a:lnTo>
                  <a:lnTo>
                    <a:pt x="391" y="368"/>
                  </a:lnTo>
                  <a:lnTo>
                    <a:pt x="375" y="376"/>
                  </a:lnTo>
                  <a:lnTo>
                    <a:pt x="359" y="341"/>
                  </a:lnTo>
                  <a:lnTo>
                    <a:pt x="370" y="337"/>
                  </a:lnTo>
                  <a:lnTo>
                    <a:pt x="381" y="332"/>
                  </a:lnTo>
                  <a:lnTo>
                    <a:pt x="391" y="328"/>
                  </a:lnTo>
                  <a:lnTo>
                    <a:pt x="402" y="325"/>
                  </a:lnTo>
                  <a:lnTo>
                    <a:pt x="414" y="323"/>
                  </a:lnTo>
                  <a:lnTo>
                    <a:pt x="425" y="322"/>
                  </a:lnTo>
                  <a:lnTo>
                    <a:pt x="437" y="323"/>
                  </a:lnTo>
                  <a:lnTo>
                    <a:pt x="451" y="325"/>
                  </a:lnTo>
                  <a:lnTo>
                    <a:pt x="442" y="361"/>
                  </a:lnTo>
                  <a:close/>
                  <a:moveTo>
                    <a:pt x="375" y="376"/>
                  </a:moveTo>
                  <a:lnTo>
                    <a:pt x="358" y="384"/>
                  </a:lnTo>
                  <a:lnTo>
                    <a:pt x="342" y="390"/>
                  </a:lnTo>
                  <a:lnTo>
                    <a:pt x="332" y="393"/>
                  </a:lnTo>
                  <a:lnTo>
                    <a:pt x="324" y="395"/>
                  </a:lnTo>
                  <a:lnTo>
                    <a:pt x="315" y="397"/>
                  </a:lnTo>
                  <a:lnTo>
                    <a:pt x="306" y="397"/>
                  </a:lnTo>
                  <a:lnTo>
                    <a:pt x="296" y="398"/>
                  </a:lnTo>
                  <a:lnTo>
                    <a:pt x="286" y="397"/>
                  </a:lnTo>
                  <a:lnTo>
                    <a:pt x="276" y="395"/>
                  </a:lnTo>
                  <a:lnTo>
                    <a:pt x="265" y="392"/>
                  </a:lnTo>
                  <a:lnTo>
                    <a:pt x="253" y="388"/>
                  </a:lnTo>
                  <a:lnTo>
                    <a:pt x="242" y="382"/>
                  </a:lnTo>
                  <a:lnTo>
                    <a:pt x="230" y="374"/>
                  </a:lnTo>
                  <a:lnTo>
                    <a:pt x="217" y="366"/>
                  </a:lnTo>
                  <a:lnTo>
                    <a:pt x="240" y="335"/>
                  </a:lnTo>
                  <a:lnTo>
                    <a:pt x="249" y="342"/>
                  </a:lnTo>
                  <a:lnTo>
                    <a:pt x="258" y="348"/>
                  </a:lnTo>
                  <a:lnTo>
                    <a:pt x="267" y="352"/>
                  </a:lnTo>
                  <a:lnTo>
                    <a:pt x="275" y="355"/>
                  </a:lnTo>
                  <a:lnTo>
                    <a:pt x="283" y="357"/>
                  </a:lnTo>
                  <a:lnTo>
                    <a:pt x="291" y="358"/>
                  </a:lnTo>
                  <a:lnTo>
                    <a:pt x="298" y="359"/>
                  </a:lnTo>
                  <a:lnTo>
                    <a:pt x="306" y="359"/>
                  </a:lnTo>
                  <a:lnTo>
                    <a:pt x="320" y="357"/>
                  </a:lnTo>
                  <a:lnTo>
                    <a:pt x="333" y="353"/>
                  </a:lnTo>
                  <a:lnTo>
                    <a:pt x="347" y="348"/>
                  </a:lnTo>
                  <a:lnTo>
                    <a:pt x="359" y="341"/>
                  </a:lnTo>
                  <a:lnTo>
                    <a:pt x="375" y="376"/>
                  </a:lnTo>
                  <a:close/>
                  <a:moveTo>
                    <a:pt x="217" y="366"/>
                  </a:moveTo>
                  <a:lnTo>
                    <a:pt x="219" y="367"/>
                  </a:lnTo>
                  <a:lnTo>
                    <a:pt x="217" y="365"/>
                  </a:lnTo>
                  <a:lnTo>
                    <a:pt x="228" y="351"/>
                  </a:lnTo>
                  <a:lnTo>
                    <a:pt x="217" y="366"/>
                  </a:lnTo>
                  <a:close/>
                  <a:moveTo>
                    <a:pt x="217" y="365"/>
                  </a:moveTo>
                  <a:lnTo>
                    <a:pt x="202" y="354"/>
                  </a:lnTo>
                  <a:lnTo>
                    <a:pt x="187" y="341"/>
                  </a:lnTo>
                  <a:lnTo>
                    <a:pt x="174" y="330"/>
                  </a:lnTo>
                  <a:lnTo>
                    <a:pt x="162" y="319"/>
                  </a:lnTo>
                  <a:lnTo>
                    <a:pt x="140" y="297"/>
                  </a:lnTo>
                  <a:lnTo>
                    <a:pt x="121" y="277"/>
                  </a:lnTo>
                  <a:lnTo>
                    <a:pt x="148" y="251"/>
                  </a:lnTo>
                  <a:lnTo>
                    <a:pt x="167" y="270"/>
                  </a:lnTo>
                  <a:lnTo>
                    <a:pt x="187" y="291"/>
                  </a:lnTo>
                  <a:lnTo>
                    <a:pt x="199" y="301"/>
                  </a:lnTo>
                  <a:lnTo>
                    <a:pt x="211" y="313"/>
                  </a:lnTo>
                  <a:lnTo>
                    <a:pt x="225" y="324"/>
                  </a:lnTo>
                  <a:lnTo>
                    <a:pt x="240" y="335"/>
                  </a:lnTo>
                  <a:lnTo>
                    <a:pt x="217" y="365"/>
                  </a:lnTo>
                  <a:close/>
                  <a:moveTo>
                    <a:pt x="121" y="277"/>
                  </a:moveTo>
                  <a:lnTo>
                    <a:pt x="110" y="265"/>
                  </a:lnTo>
                  <a:lnTo>
                    <a:pt x="100" y="255"/>
                  </a:lnTo>
                  <a:lnTo>
                    <a:pt x="91" y="246"/>
                  </a:lnTo>
                  <a:lnTo>
                    <a:pt x="80" y="239"/>
                  </a:lnTo>
                  <a:lnTo>
                    <a:pt x="71" y="231"/>
                  </a:lnTo>
                  <a:lnTo>
                    <a:pt x="61" y="226"/>
                  </a:lnTo>
                  <a:lnTo>
                    <a:pt x="50" y="223"/>
                  </a:lnTo>
                  <a:lnTo>
                    <a:pt x="39" y="222"/>
                  </a:lnTo>
                  <a:lnTo>
                    <a:pt x="41" y="184"/>
                  </a:lnTo>
                  <a:lnTo>
                    <a:pt x="49" y="185"/>
                  </a:lnTo>
                  <a:lnTo>
                    <a:pt x="58" y="186"/>
                  </a:lnTo>
                  <a:lnTo>
                    <a:pt x="65" y="188"/>
                  </a:lnTo>
                  <a:lnTo>
                    <a:pt x="72" y="190"/>
                  </a:lnTo>
                  <a:lnTo>
                    <a:pt x="86" y="196"/>
                  </a:lnTo>
                  <a:lnTo>
                    <a:pt x="99" y="205"/>
                  </a:lnTo>
                  <a:lnTo>
                    <a:pt x="111" y="214"/>
                  </a:lnTo>
                  <a:lnTo>
                    <a:pt x="122" y="225"/>
                  </a:lnTo>
                  <a:lnTo>
                    <a:pt x="136" y="237"/>
                  </a:lnTo>
                  <a:lnTo>
                    <a:pt x="148" y="251"/>
                  </a:lnTo>
                  <a:lnTo>
                    <a:pt x="121" y="277"/>
                  </a:lnTo>
                  <a:close/>
                  <a:moveTo>
                    <a:pt x="39" y="222"/>
                  </a:moveTo>
                  <a:lnTo>
                    <a:pt x="38" y="221"/>
                  </a:lnTo>
                  <a:lnTo>
                    <a:pt x="40" y="202"/>
                  </a:lnTo>
                  <a:lnTo>
                    <a:pt x="39" y="222"/>
                  </a:lnTo>
                  <a:close/>
                  <a:moveTo>
                    <a:pt x="38" y="221"/>
                  </a:moveTo>
                  <a:lnTo>
                    <a:pt x="32" y="221"/>
                  </a:lnTo>
                  <a:lnTo>
                    <a:pt x="27" y="219"/>
                  </a:lnTo>
                  <a:lnTo>
                    <a:pt x="22" y="217"/>
                  </a:lnTo>
                  <a:lnTo>
                    <a:pt x="16" y="215"/>
                  </a:lnTo>
                  <a:lnTo>
                    <a:pt x="13" y="212"/>
                  </a:lnTo>
                  <a:lnTo>
                    <a:pt x="9" y="208"/>
                  </a:lnTo>
                  <a:lnTo>
                    <a:pt x="6" y="205"/>
                  </a:lnTo>
                  <a:lnTo>
                    <a:pt x="4" y="200"/>
                  </a:lnTo>
                  <a:lnTo>
                    <a:pt x="38" y="183"/>
                  </a:lnTo>
                  <a:lnTo>
                    <a:pt x="39" y="184"/>
                  </a:lnTo>
                  <a:lnTo>
                    <a:pt x="42" y="184"/>
                  </a:lnTo>
                  <a:lnTo>
                    <a:pt x="38" y="221"/>
                  </a:lnTo>
                  <a:close/>
                  <a:moveTo>
                    <a:pt x="4" y="200"/>
                  </a:moveTo>
                  <a:lnTo>
                    <a:pt x="1" y="192"/>
                  </a:lnTo>
                  <a:lnTo>
                    <a:pt x="0" y="183"/>
                  </a:lnTo>
                  <a:lnTo>
                    <a:pt x="1" y="174"/>
                  </a:lnTo>
                  <a:lnTo>
                    <a:pt x="3" y="164"/>
                  </a:lnTo>
                  <a:lnTo>
                    <a:pt x="39" y="175"/>
                  </a:lnTo>
                  <a:lnTo>
                    <a:pt x="38" y="180"/>
                  </a:lnTo>
                  <a:lnTo>
                    <a:pt x="38" y="183"/>
                  </a:lnTo>
                  <a:lnTo>
                    <a:pt x="4" y="200"/>
                  </a:lnTo>
                  <a:close/>
                  <a:moveTo>
                    <a:pt x="3" y="164"/>
                  </a:moveTo>
                  <a:lnTo>
                    <a:pt x="8" y="145"/>
                  </a:lnTo>
                  <a:lnTo>
                    <a:pt x="3" y="163"/>
                  </a:lnTo>
                  <a:lnTo>
                    <a:pt x="21" y="170"/>
                  </a:lnTo>
                  <a:lnTo>
                    <a:pt x="3" y="164"/>
                  </a:lnTo>
                  <a:close/>
                  <a:moveTo>
                    <a:pt x="3" y="163"/>
                  </a:moveTo>
                  <a:lnTo>
                    <a:pt x="6" y="156"/>
                  </a:lnTo>
                  <a:lnTo>
                    <a:pt x="10" y="147"/>
                  </a:lnTo>
                  <a:lnTo>
                    <a:pt x="14" y="139"/>
                  </a:lnTo>
                  <a:lnTo>
                    <a:pt x="21" y="129"/>
                  </a:lnTo>
                  <a:lnTo>
                    <a:pt x="51" y="151"/>
                  </a:lnTo>
                  <a:lnTo>
                    <a:pt x="43" y="163"/>
                  </a:lnTo>
                  <a:lnTo>
                    <a:pt x="39" y="175"/>
                  </a:lnTo>
                  <a:lnTo>
                    <a:pt x="3" y="163"/>
                  </a:lnTo>
                  <a:close/>
                  <a:moveTo>
                    <a:pt x="21" y="129"/>
                  </a:moveTo>
                  <a:lnTo>
                    <a:pt x="32" y="115"/>
                  </a:lnTo>
                  <a:lnTo>
                    <a:pt x="45" y="102"/>
                  </a:lnTo>
                  <a:lnTo>
                    <a:pt x="61" y="88"/>
                  </a:lnTo>
                  <a:lnTo>
                    <a:pt x="77" y="76"/>
                  </a:lnTo>
                  <a:lnTo>
                    <a:pt x="85" y="71"/>
                  </a:lnTo>
                  <a:lnTo>
                    <a:pt x="95" y="66"/>
                  </a:lnTo>
                  <a:lnTo>
                    <a:pt x="104" y="60"/>
                  </a:lnTo>
                  <a:lnTo>
                    <a:pt x="114" y="56"/>
                  </a:lnTo>
                  <a:lnTo>
                    <a:pt x="123" y="53"/>
                  </a:lnTo>
                  <a:lnTo>
                    <a:pt x="133" y="50"/>
                  </a:lnTo>
                  <a:lnTo>
                    <a:pt x="143" y="48"/>
                  </a:lnTo>
                  <a:lnTo>
                    <a:pt x="153" y="47"/>
                  </a:lnTo>
                  <a:lnTo>
                    <a:pt x="156" y="85"/>
                  </a:lnTo>
                  <a:lnTo>
                    <a:pt x="148" y="86"/>
                  </a:lnTo>
                  <a:lnTo>
                    <a:pt x="141" y="87"/>
                  </a:lnTo>
                  <a:lnTo>
                    <a:pt x="133" y="89"/>
                  </a:lnTo>
                  <a:lnTo>
                    <a:pt x="126" y="92"/>
                  </a:lnTo>
                  <a:lnTo>
                    <a:pt x="110" y="100"/>
                  </a:lnTo>
                  <a:lnTo>
                    <a:pt x="97" y="108"/>
                  </a:lnTo>
                  <a:lnTo>
                    <a:pt x="83" y="118"/>
                  </a:lnTo>
                  <a:lnTo>
                    <a:pt x="71" y="128"/>
                  </a:lnTo>
                  <a:lnTo>
                    <a:pt x="61" y="140"/>
                  </a:lnTo>
                  <a:lnTo>
                    <a:pt x="51" y="151"/>
                  </a:lnTo>
                  <a:lnTo>
                    <a:pt x="21" y="129"/>
                  </a:lnTo>
                  <a:close/>
                  <a:moveTo>
                    <a:pt x="153" y="47"/>
                  </a:moveTo>
                  <a:lnTo>
                    <a:pt x="151" y="47"/>
                  </a:lnTo>
                  <a:lnTo>
                    <a:pt x="153" y="47"/>
                  </a:lnTo>
                  <a:lnTo>
                    <a:pt x="154" y="67"/>
                  </a:lnTo>
                  <a:lnTo>
                    <a:pt x="153" y="47"/>
                  </a:lnTo>
                  <a:close/>
                  <a:moveTo>
                    <a:pt x="153" y="47"/>
                  </a:moveTo>
                  <a:lnTo>
                    <a:pt x="172" y="45"/>
                  </a:lnTo>
                  <a:lnTo>
                    <a:pt x="195" y="41"/>
                  </a:lnTo>
                  <a:lnTo>
                    <a:pt x="220" y="37"/>
                  </a:lnTo>
                  <a:lnTo>
                    <a:pt x="249" y="31"/>
                  </a:lnTo>
                  <a:lnTo>
                    <a:pt x="256" y="68"/>
                  </a:lnTo>
                  <a:lnTo>
                    <a:pt x="226" y="74"/>
                  </a:lnTo>
                  <a:lnTo>
                    <a:pt x="200" y="79"/>
                  </a:lnTo>
                  <a:lnTo>
                    <a:pt x="176" y="83"/>
                  </a:lnTo>
                  <a:lnTo>
                    <a:pt x="156" y="85"/>
                  </a:lnTo>
                  <a:lnTo>
                    <a:pt x="153" y="47"/>
                  </a:lnTo>
                  <a:close/>
                  <a:moveTo>
                    <a:pt x="249" y="31"/>
                  </a:moveTo>
                  <a:lnTo>
                    <a:pt x="298" y="21"/>
                  </a:lnTo>
                  <a:lnTo>
                    <a:pt x="351" y="12"/>
                  </a:lnTo>
                  <a:lnTo>
                    <a:pt x="377" y="8"/>
                  </a:lnTo>
                  <a:lnTo>
                    <a:pt x="403" y="5"/>
                  </a:lnTo>
                  <a:lnTo>
                    <a:pt x="430" y="2"/>
                  </a:lnTo>
                  <a:lnTo>
                    <a:pt x="456" y="1"/>
                  </a:lnTo>
                  <a:lnTo>
                    <a:pt x="481" y="0"/>
                  </a:lnTo>
                  <a:lnTo>
                    <a:pt x="504" y="1"/>
                  </a:lnTo>
                  <a:lnTo>
                    <a:pt x="527" y="3"/>
                  </a:lnTo>
                  <a:lnTo>
                    <a:pt x="549" y="7"/>
                  </a:lnTo>
                  <a:lnTo>
                    <a:pt x="558" y="10"/>
                  </a:lnTo>
                  <a:lnTo>
                    <a:pt x="567" y="13"/>
                  </a:lnTo>
                  <a:lnTo>
                    <a:pt x="576" y="16"/>
                  </a:lnTo>
                  <a:lnTo>
                    <a:pt x="585" y="20"/>
                  </a:lnTo>
                  <a:lnTo>
                    <a:pt x="593" y="25"/>
                  </a:lnTo>
                  <a:lnTo>
                    <a:pt x="600" y="31"/>
                  </a:lnTo>
                  <a:lnTo>
                    <a:pt x="606" y="37"/>
                  </a:lnTo>
                  <a:lnTo>
                    <a:pt x="612" y="43"/>
                  </a:lnTo>
                  <a:lnTo>
                    <a:pt x="584" y="67"/>
                  </a:lnTo>
                  <a:lnTo>
                    <a:pt x="578" y="62"/>
                  </a:lnTo>
                  <a:lnTo>
                    <a:pt x="573" y="57"/>
                  </a:lnTo>
                  <a:lnTo>
                    <a:pt x="567" y="54"/>
                  </a:lnTo>
                  <a:lnTo>
                    <a:pt x="561" y="50"/>
                  </a:lnTo>
                  <a:lnTo>
                    <a:pt x="554" y="47"/>
                  </a:lnTo>
                  <a:lnTo>
                    <a:pt x="547" y="45"/>
                  </a:lnTo>
                  <a:lnTo>
                    <a:pt x="538" y="43"/>
                  </a:lnTo>
                  <a:lnTo>
                    <a:pt x="530" y="41"/>
                  </a:lnTo>
                  <a:lnTo>
                    <a:pt x="511" y="38"/>
                  </a:lnTo>
                  <a:lnTo>
                    <a:pt x="491" y="37"/>
                  </a:lnTo>
                  <a:lnTo>
                    <a:pt x="469" y="37"/>
                  </a:lnTo>
                  <a:lnTo>
                    <a:pt x="447" y="38"/>
                  </a:lnTo>
                  <a:lnTo>
                    <a:pt x="423" y="40"/>
                  </a:lnTo>
                  <a:lnTo>
                    <a:pt x="399" y="43"/>
                  </a:lnTo>
                  <a:lnTo>
                    <a:pt x="375" y="46"/>
                  </a:lnTo>
                  <a:lnTo>
                    <a:pt x="350" y="50"/>
                  </a:lnTo>
                  <a:lnTo>
                    <a:pt x="302" y="58"/>
                  </a:lnTo>
                  <a:lnTo>
                    <a:pt x="256" y="68"/>
                  </a:lnTo>
                  <a:lnTo>
                    <a:pt x="249" y="31"/>
                  </a:lnTo>
                  <a:close/>
                  <a:moveTo>
                    <a:pt x="584" y="68"/>
                  </a:moveTo>
                  <a:lnTo>
                    <a:pt x="583" y="66"/>
                  </a:lnTo>
                  <a:lnTo>
                    <a:pt x="584" y="67"/>
                  </a:lnTo>
                  <a:lnTo>
                    <a:pt x="598" y="55"/>
                  </a:lnTo>
                  <a:lnTo>
                    <a:pt x="584" y="68"/>
                  </a:lnTo>
                  <a:close/>
                  <a:moveTo>
                    <a:pt x="612" y="43"/>
                  </a:moveTo>
                  <a:lnTo>
                    <a:pt x="626" y="57"/>
                  </a:lnTo>
                  <a:lnTo>
                    <a:pt x="641" y="71"/>
                  </a:lnTo>
                  <a:lnTo>
                    <a:pt x="658" y="84"/>
                  </a:lnTo>
                  <a:lnTo>
                    <a:pt x="676" y="96"/>
                  </a:lnTo>
                  <a:lnTo>
                    <a:pt x="695" y="109"/>
                  </a:lnTo>
                  <a:lnTo>
                    <a:pt x="713" y="119"/>
                  </a:lnTo>
                  <a:lnTo>
                    <a:pt x="733" y="129"/>
                  </a:lnTo>
                  <a:lnTo>
                    <a:pt x="751" y="140"/>
                  </a:lnTo>
                  <a:lnTo>
                    <a:pt x="785" y="155"/>
                  </a:lnTo>
                  <a:lnTo>
                    <a:pt x="814" y="167"/>
                  </a:lnTo>
                  <a:lnTo>
                    <a:pt x="834" y="175"/>
                  </a:lnTo>
                  <a:lnTo>
                    <a:pt x="841" y="178"/>
                  </a:lnTo>
                  <a:lnTo>
                    <a:pt x="829" y="213"/>
                  </a:lnTo>
                  <a:lnTo>
                    <a:pt x="820" y="211"/>
                  </a:lnTo>
                  <a:lnTo>
                    <a:pt x="800" y="202"/>
                  </a:lnTo>
                  <a:lnTo>
                    <a:pt x="770" y="189"/>
                  </a:lnTo>
                  <a:lnTo>
                    <a:pt x="733" y="172"/>
                  </a:lnTo>
                  <a:lnTo>
                    <a:pt x="713" y="162"/>
                  </a:lnTo>
                  <a:lnTo>
                    <a:pt x="694" y="151"/>
                  </a:lnTo>
                  <a:lnTo>
                    <a:pt x="673" y="139"/>
                  </a:lnTo>
                  <a:lnTo>
                    <a:pt x="653" y="126"/>
                  </a:lnTo>
                  <a:lnTo>
                    <a:pt x="634" y="112"/>
                  </a:lnTo>
                  <a:lnTo>
                    <a:pt x="616" y="97"/>
                  </a:lnTo>
                  <a:lnTo>
                    <a:pt x="599" y="83"/>
                  </a:lnTo>
                  <a:lnTo>
                    <a:pt x="584" y="68"/>
                  </a:lnTo>
                  <a:lnTo>
                    <a:pt x="612" y="43"/>
                  </a:lnTo>
                  <a:close/>
                  <a:moveTo>
                    <a:pt x="841" y="178"/>
                  </a:moveTo>
                  <a:lnTo>
                    <a:pt x="910" y="202"/>
                  </a:lnTo>
                  <a:lnTo>
                    <a:pt x="837" y="214"/>
                  </a:lnTo>
                  <a:lnTo>
                    <a:pt x="835" y="195"/>
                  </a:lnTo>
                  <a:lnTo>
                    <a:pt x="841" y="17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62" name="Freeform 2370">
              <a:extLst>
                <a:ext uri="{FF2B5EF4-FFF2-40B4-BE49-F238E27FC236}">
                  <a16:creationId xmlns:a16="http://schemas.microsoft.com/office/drawing/2014/main" id="{CA7BBF85-5109-4EC0-8CD7-13661C7A2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" y="3384"/>
              <a:ext cx="57" cy="27"/>
            </a:xfrm>
            <a:custGeom>
              <a:avLst/>
              <a:gdLst>
                <a:gd name="T0" fmla="*/ 4 w 852"/>
                <a:gd name="T1" fmla="*/ 1 h 402"/>
                <a:gd name="T2" fmla="*/ 3 w 852"/>
                <a:gd name="T3" fmla="*/ 1 h 402"/>
                <a:gd name="T4" fmla="*/ 3 w 852"/>
                <a:gd name="T5" fmla="*/ 1 h 402"/>
                <a:gd name="T6" fmla="*/ 3 w 852"/>
                <a:gd name="T7" fmla="*/ 1 h 402"/>
                <a:gd name="T8" fmla="*/ 3 w 852"/>
                <a:gd name="T9" fmla="*/ 1 h 402"/>
                <a:gd name="T10" fmla="*/ 3 w 852"/>
                <a:gd name="T11" fmla="*/ 1 h 402"/>
                <a:gd name="T12" fmla="*/ 3 w 852"/>
                <a:gd name="T13" fmla="*/ 1 h 402"/>
                <a:gd name="T14" fmla="*/ 3 w 852"/>
                <a:gd name="T15" fmla="*/ 1 h 402"/>
                <a:gd name="T16" fmla="*/ 3 w 852"/>
                <a:gd name="T17" fmla="*/ 2 h 402"/>
                <a:gd name="T18" fmla="*/ 3 w 852"/>
                <a:gd name="T19" fmla="*/ 2 h 402"/>
                <a:gd name="T20" fmla="*/ 3 w 852"/>
                <a:gd name="T21" fmla="*/ 2 h 402"/>
                <a:gd name="T22" fmla="*/ 3 w 852"/>
                <a:gd name="T23" fmla="*/ 2 h 402"/>
                <a:gd name="T24" fmla="*/ 2 w 852"/>
                <a:gd name="T25" fmla="*/ 2 h 402"/>
                <a:gd name="T26" fmla="*/ 2 w 852"/>
                <a:gd name="T27" fmla="*/ 2 h 402"/>
                <a:gd name="T28" fmla="*/ 2 w 852"/>
                <a:gd name="T29" fmla="*/ 2 h 402"/>
                <a:gd name="T30" fmla="*/ 2 w 852"/>
                <a:gd name="T31" fmla="*/ 2 h 402"/>
                <a:gd name="T32" fmla="*/ 2 w 852"/>
                <a:gd name="T33" fmla="*/ 2 h 402"/>
                <a:gd name="T34" fmla="*/ 2 w 852"/>
                <a:gd name="T35" fmla="*/ 2 h 402"/>
                <a:gd name="T36" fmla="*/ 2 w 852"/>
                <a:gd name="T37" fmla="*/ 2 h 402"/>
                <a:gd name="T38" fmla="*/ 1 w 852"/>
                <a:gd name="T39" fmla="*/ 2 h 402"/>
                <a:gd name="T40" fmla="*/ 1 w 852"/>
                <a:gd name="T41" fmla="*/ 2 h 402"/>
                <a:gd name="T42" fmla="*/ 1 w 852"/>
                <a:gd name="T43" fmla="*/ 2 h 402"/>
                <a:gd name="T44" fmla="*/ 1 w 852"/>
                <a:gd name="T45" fmla="*/ 2 h 402"/>
                <a:gd name="T46" fmla="*/ 1 w 852"/>
                <a:gd name="T47" fmla="*/ 2 h 402"/>
                <a:gd name="T48" fmla="*/ 1 w 852"/>
                <a:gd name="T49" fmla="*/ 2 h 402"/>
                <a:gd name="T50" fmla="*/ 1 w 852"/>
                <a:gd name="T51" fmla="*/ 1 h 402"/>
                <a:gd name="T52" fmla="*/ 1 w 852"/>
                <a:gd name="T53" fmla="*/ 1 h 402"/>
                <a:gd name="T54" fmla="*/ 0 w 852"/>
                <a:gd name="T55" fmla="*/ 1 h 402"/>
                <a:gd name="T56" fmla="*/ 0 w 852"/>
                <a:gd name="T57" fmla="*/ 1 h 402"/>
                <a:gd name="T58" fmla="*/ 0 w 852"/>
                <a:gd name="T59" fmla="*/ 1 h 402"/>
                <a:gd name="T60" fmla="*/ 0 w 852"/>
                <a:gd name="T61" fmla="*/ 1 h 402"/>
                <a:gd name="T62" fmla="*/ 0 w 852"/>
                <a:gd name="T63" fmla="*/ 1 h 402"/>
                <a:gd name="T64" fmla="*/ 0 w 852"/>
                <a:gd name="T65" fmla="*/ 1 h 402"/>
                <a:gd name="T66" fmla="*/ 0 w 852"/>
                <a:gd name="T67" fmla="*/ 1 h 402"/>
                <a:gd name="T68" fmla="*/ 0 w 852"/>
                <a:gd name="T69" fmla="*/ 0 h 402"/>
                <a:gd name="T70" fmla="*/ 0 w 852"/>
                <a:gd name="T71" fmla="*/ 0 h 402"/>
                <a:gd name="T72" fmla="*/ 0 w 852"/>
                <a:gd name="T73" fmla="*/ 0 h 402"/>
                <a:gd name="T74" fmla="*/ 0 w 852"/>
                <a:gd name="T75" fmla="*/ 0 h 402"/>
                <a:gd name="T76" fmla="*/ 1 w 852"/>
                <a:gd name="T77" fmla="*/ 0 h 402"/>
                <a:gd name="T78" fmla="*/ 1 w 852"/>
                <a:gd name="T79" fmla="*/ 0 h 402"/>
                <a:gd name="T80" fmla="*/ 1 w 852"/>
                <a:gd name="T81" fmla="*/ 0 h 402"/>
                <a:gd name="T82" fmla="*/ 1 w 852"/>
                <a:gd name="T83" fmla="*/ 0 h 402"/>
                <a:gd name="T84" fmla="*/ 1 w 852"/>
                <a:gd name="T85" fmla="*/ 0 h 402"/>
                <a:gd name="T86" fmla="*/ 1 w 852"/>
                <a:gd name="T87" fmla="*/ 0 h 402"/>
                <a:gd name="T88" fmla="*/ 2 w 852"/>
                <a:gd name="T89" fmla="*/ 0 h 402"/>
                <a:gd name="T90" fmla="*/ 2 w 852"/>
                <a:gd name="T91" fmla="*/ 0 h 402"/>
                <a:gd name="T92" fmla="*/ 2 w 852"/>
                <a:gd name="T93" fmla="*/ 0 h 402"/>
                <a:gd name="T94" fmla="*/ 2 w 852"/>
                <a:gd name="T95" fmla="*/ 0 h 402"/>
                <a:gd name="T96" fmla="*/ 2 w 852"/>
                <a:gd name="T97" fmla="*/ 0 h 402"/>
                <a:gd name="T98" fmla="*/ 2 w 852"/>
                <a:gd name="T99" fmla="*/ 0 h 402"/>
                <a:gd name="T100" fmla="*/ 2 w 852"/>
                <a:gd name="T101" fmla="*/ 0 h 402"/>
                <a:gd name="T102" fmla="*/ 2 w 852"/>
                <a:gd name="T103" fmla="*/ 0 h 402"/>
                <a:gd name="T104" fmla="*/ 3 w 852"/>
                <a:gd name="T105" fmla="*/ 0 h 402"/>
                <a:gd name="T106" fmla="*/ 3 w 852"/>
                <a:gd name="T107" fmla="*/ 0 h 402"/>
                <a:gd name="T108" fmla="*/ 3 w 852"/>
                <a:gd name="T109" fmla="*/ 0 h 402"/>
                <a:gd name="T110" fmla="*/ 3 w 852"/>
                <a:gd name="T111" fmla="*/ 1 h 402"/>
                <a:gd name="T112" fmla="*/ 3 w 852"/>
                <a:gd name="T113" fmla="*/ 1 h 402"/>
                <a:gd name="T114" fmla="*/ 3 w 852"/>
                <a:gd name="T115" fmla="*/ 1 h 402"/>
                <a:gd name="T116" fmla="*/ 3 w 852"/>
                <a:gd name="T117" fmla="*/ 1 h 402"/>
                <a:gd name="T118" fmla="*/ 4 w 852"/>
                <a:gd name="T119" fmla="*/ 1 h 402"/>
                <a:gd name="T120" fmla="*/ 4 w 852"/>
                <a:gd name="T121" fmla="*/ 1 h 402"/>
                <a:gd name="T122" fmla="*/ 4 w 852"/>
                <a:gd name="T123" fmla="*/ 1 h 4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852" h="402">
                  <a:moveTo>
                    <a:pt x="848" y="136"/>
                  </a:moveTo>
                  <a:lnTo>
                    <a:pt x="806" y="146"/>
                  </a:lnTo>
                  <a:lnTo>
                    <a:pt x="772" y="153"/>
                  </a:lnTo>
                  <a:lnTo>
                    <a:pt x="757" y="157"/>
                  </a:lnTo>
                  <a:lnTo>
                    <a:pt x="744" y="162"/>
                  </a:lnTo>
                  <a:lnTo>
                    <a:pt x="733" y="167"/>
                  </a:lnTo>
                  <a:lnTo>
                    <a:pt x="721" y="172"/>
                  </a:lnTo>
                  <a:lnTo>
                    <a:pt x="712" y="180"/>
                  </a:lnTo>
                  <a:lnTo>
                    <a:pt x="703" y="187"/>
                  </a:lnTo>
                  <a:lnTo>
                    <a:pt x="694" y="196"/>
                  </a:lnTo>
                  <a:lnTo>
                    <a:pt x="685" y="207"/>
                  </a:lnTo>
                  <a:lnTo>
                    <a:pt x="676" y="220"/>
                  </a:lnTo>
                  <a:lnTo>
                    <a:pt x="668" y="234"/>
                  </a:lnTo>
                  <a:lnTo>
                    <a:pt x="659" y="251"/>
                  </a:lnTo>
                  <a:lnTo>
                    <a:pt x="648" y="269"/>
                  </a:lnTo>
                  <a:lnTo>
                    <a:pt x="630" y="305"/>
                  </a:lnTo>
                  <a:lnTo>
                    <a:pt x="615" y="330"/>
                  </a:lnTo>
                  <a:lnTo>
                    <a:pt x="610" y="338"/>
                  </a:lnTo>
                  <a:lnTo>
                    <a:pt x="605" y="344"/>
                  </a:lnTo>
                  <a:lnTo>
                    <a:pt x="600" y="349"/>
                  </a:lnTo>
                  <a:lnTo>
                    <a:pt x="595" y="352"/>
                  </a:lnTo>
                  <a:lnTo>
                    <a:pt x="590" y="355"/>
                  </a:lnTo>
                  <a:lnTo>
                    <a:pt x="583" y="355"/>
                  </a:lnTo>
                  <a:lnTo>
                    <a:pt x="576" y="355"/>
                  </a:lnTo>
                  <a:lnTo>
                    <a:pt x="568" y="353"/>
                  </a:lnTo>
                  <a:lnTo>
                    <a:pt x="547" y="350"/>
                  </a:lnTo>
                  <a:lnTo>
                    <a:pt x="519" y="347"/>
                  </a:lnTo>
                  <a:lnTo>
                    <a:pt x="503" y="347"/>
                  </a:lnTo>
                  <a:lnTo>
                    <a:pt x="488" y="348"/>
                  </a:lnTo>
                  <a:lnTo>
                    <a:pt x="473" y="351"/>
                  </a:lnTo>
                  <a:lnTo>
                    <a:pt x="459" y="357"/>
                  </a:lnTo>
                  <a:lnTo>
                    <a:pt x="432" y="369"/>
                  </a:lnTo>
                  <a:lnTo>
                    <a:pt x="406" y="381"/>
                  </a:lnTo>
                  <a:lnTo>
                    <a:pt x="393" y="387"/>
                  </a:lnTo>
                  <a:lnTo>
                    <a:pt x="380" y="394"/>
                  </a:lnTo>
                  <a:lnTo>
                    <a:pt x="365" y="398"/>
                  </a:lnTo>
                  <a:lnTo>
                    <a:pt x="351" y="401"/>
                  </a:lnTo>
                  <a:lnTo>
                    <a:pt x="343" y="402"/>
                  </a:lnTo>
                  <a:lnTo>
                    <a:pt x="335" y="402"/>
                  </a:lnTo>
                  <a:lnTo>
                    <a:pt x="327" y="402"/>
                  </a:lnTo>
                  <a:lnTo>
                    <a:pt x="319" y="401"/>
                  </a:lnTo>
                  <a:lnTo>
                    <a:pt x="310" y="400"/>
                  </a:lnTo>
                  <a:lnTo>
                    <a:pt x="301" y="398"/>
                  </a:lnTo>
                  <a:lnTo>
                    <a:pt x="292" y="395"/>
                  </a:lnTo>
                  <a:lnTo>
                    <a:pt x="283" y="392"/>
                  </a:lnTo>
                  <a:lnTo>
                    <a:pt x="263" y="383"/>
                  </a:lnTo>
                  <a:lnTo>
                    <a:pt x="246" y="374"/>
                  </a:lnTo>
                  <a:lnTo>
                    <a:pt x="229" y="364"/>
                  </a:lnTo>
                  <a:lnTo>
                    <a:pt x="214" y="351"/>
                  </a:lnTo>
                  <a:lnTo>
                    <a:pt x="198" y="338"/>
                  </a:lnTo>
                  <a:lnTo>
                    <a:pt x="184" y="325"/>
                  </a:lnTo>
                  <a:lnTo>
                    <a:pt x="171" y="310"/>
                  </a:lnTo>
                  <a:lnTo>
                    <a:pt x="157" y="296"/>
                  </a:lnTo>
                  <a:lnTo>
                    <a:pt x="132" y="266"/>
                  </a:lnTo>
                  <a:lnTo>
                    <a:pt x="108" y="236"/>
                  </a:lnTo>
                  <a:lnTo>
                    <a:pt x="95" y="223"/>
                  </a:lnTo>
                  <a:lnTo>
                    <a:pt x="83" y="210"/>
                  </a:lnTo>
                  <a:lnTo>
                    <a:pt x="70" y="199"/>
                  </a:lnTo>
                  <a:lnTo>
                    <a:pt x="57" y="188"/>
                  </a:lnTo>
                  <a:lnTo>
                    <a:pt x="45" y="178"/>
                  </a:lnTo>
                  <a:lnTo>
                    <a:pt x="34" y="169"/>
                  </a:lnTo>
                  <a:lnTo>
                    <a:pt x="24" y="160"/>
                  </a:lnTo>
                  <a:lnTo>
                    <a:pt x="16" y="152"/>
                  </a:lnTo>
                  <a:lnTo>
                    <a:pt x="10" y="143"/>
                  </a:lnTo>
                  <a:lnTo>
                    <a:pt x="5" y="136"/>
                  </a:lnTo>
                  <a:lnTo>
                    <a:pt x="2" y="129"/>
                  </a:lnTo>
                  <a:lnTo>
                    <a:pt x="0" y="122"/>
                  </a:lnTo>
                  <a:lnTo>
                    <a:pt x="0" y="116"/>
                  </a:lnTo>
                  <a:lnTo>
                    <a:pt x="2" y="111"/>
                  </a:lnTo>
                  <a:lnTo>
                    <a:pt x="5" y="105"/>
                  </a:lnTo>
                  <a:lnTo>
                    <a:pt x="10" y="101"/>
                  </a:lnTo>
                  <a:lnTo>
                    <a:pt x="16" y="98"/>
                  </a:lnTo>
                  <a:lnTo>
                    <a:pt x="24" y="95"/>
                  </a:lnTo>
                  <a:lnTo>
                    <a:pt x="35" y="93"/>
                  </a:lnTo>
                  <a:lnTo>
                    <a:pt x="46" y="92"/>
                  </a:lnTo>
                  <a:lnTo>
                    <a:pt x="73" y="91"/>
                  </a:lnTo>
                  <a:lnTo>
                    <a:pt x="105" y="91"/>
                  </a:lnTo>
                  <a:lnTo>
                    <a:pt x="141" y="93"/>
                  </a:lnTo>
                  <a:lnTo>
                    <a:pt x="179" y="94"/>
                  </a:lnTo>
                  <a:lnTo>
                    <a:pt x="197" y="94"/>
                  </a:lnTo>
                  <a:lnTo>
                    <a:pt x="216" y="94"/>
                  </a:lnTo>
                  <a:lnTo>
                    <a:pt x="233" y="93"/>
                  </a:lnTo>
                  <a:lnTo>
                    <a:pt x="251" y="91"/>
                  </a:lnTo>
                  <a:lnTo>
                    <a:pt x="267" y="89"/>
                  </a:lnTo>
                  <a:lnTo>
                    <a:pt x="283" y="85"/>
                  </a:lnTo>
                  <a:lnTo>
                    <a:pt x="296" y="80"/>
                  </a:lnTo>
                  <a:lnTo>
                    <a:pt x="309" y="73"/>
                  </a:lnTo>
                  <a:lnTo>
                    <a:pt x="329" y="58"/>
                  </a:lnTo>
                  <a:lnTo>
                    <a:pt x="351" y="42"/>
                  </a:lnTo>
                  <a:lnTo>
                    <a:pt x="362" y="33"/>
                  </a:lnTo>
                  <a:lnTo>
                    <a:pt x="373" y="26"/>
                  </a:lnTo>
                  <a:lnTo>
                    <a:pt x="385" y="20"/>
                  </a:lnTo>
                  <a:lnTo>
                    <a:pt x="396" y="14"/>
                  </a:lnTo>
                  <a:lnTo>
                    <a:pt x="408" y="9"/>
                  </a:lnTo>
                  <a:lnTo>
                    <a:pt x="420" y="5"/>
                  </a:lnTo>
                  <a:lnTo>
                    <a:pt x="433" y="2"/>
                  </a:lnTo>
                  <a:lnTo>
                    <a:pt x="446" y="0"/>
                  </a:lnTo>
                  <a:lnTo>
                    <a:pt x="459" y="1"/>
                  </a:lnTo>
                  <a:lnTo>
                    <a:pt x="472" y="3"/>
                  </a:lnTo>
                  <a:lnTo>
                    <a:pt x="486" y="8"/>
                  </a:lnTo>
                  <a:lnTo>
                    <a:pt x="500" y="15"/>
                  </a:lnTo>
                  <a:lnTo>
                    <a:pt x="514" y="22"/>
                  </a:lnTo>
                  <a:lnTo>
                    <a:pt x="529" y="29"/>
                  </a:lnTo>
                  <a:lnTo>
                    <a:pt x="542" y="38"/>
                  </a:lnTo>
                  <a:lnTo>
                    <a:pt x="556" y="47"/>
                  </a:lnTo>
                  <a:lnTo>
                    <a:pt x="582" y="64"/>
                  </a:lnTo>
                  <a:lnTo>
                    <a:pt x="607" y="82"/>
                  </a:lnTo>
                  <a:lnTo>
                    <a:pt x="619" y="90"/>
                  </a:lnTo>
                  <a:lnTo>
                    <a:pt x="632" y="97"/>
                  </a:lnTo>
                  <a:lnTo>
                    <a:pt x="643" y="104"/>
                  </a:lnTo>
                  <a:lnTo>
                    <a:pt x="654" y="111"/>
                  </a:lnTo>
                  <a:lnTo>
                    <a:pt x="667" y="115"/>
                  </a:lnTo>
                  <a:lnTo>
                    <a:pt x="678" y="119"/>
                  </a:lnTo>
                  <a:lnTo>
                    <a:pt x="688" y="121"/>
                  </a:lnTo>
                  <a:lnTo>
                    <a:pt x="700" y="122"/>
                  </a:lnTo>
                  <a:lnTo>
                    <a:pt x="723" y="122"/>
                  </a:lnTo>
                  <a:lnTo>
                    <a:pt x="750" y="123"/>
                  </a:lnTo>
                  <a:lnTo>
                    <a:pt x="779" y="124"/>
                  </a:lnTo>
                  <a:lnTo>
                    <a:pt x="806" y="126"/>
                  </a:lnTo>
                  <a:lnTo>
                    <a:pt x="828" y="128"/>
                  </a:lnTo>
                  <a:lnTo>
                    <a:pt x="845" y="131"/>
                  </a:lnTo>
                  <a:lnTo>
                    <a:pt x="850" y="132"/>
                  </a:lnTo>
                  <a:lnTo>
                    <a:pt x="852" y="133"/>
                  </a:lnTo>
                  <a:lnTo>
                    <a:pt x="852" y="135"/>
                  </a:lnTo>
                  <a:lnTo>
                    <a:pt x="848" y="136"/>
                  </a:lnTo>
                  <a:close/>
                </a:path>
              </a:pathLst>
            </a:custGeom>
            <a:solidFill>
              <a:srgbClr val="D69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63" name="Freeform 2371">
              <a:extLst>
                <a:ext uri="{FF2B5EF4-FFF2-40B4-BE49-F238E27FC236}">
                  <a16:creationId xmlns:a16="http://schemas.microsoft.com/office/drawing/2014/main" id="{33EA3E48-7664-4493-8A7B-C13B4CBFFB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62" y="3383"/>
              <a:ext cx="59" cy="29"/>
            </a:xfrm>
            <a:custGeom>
              <a:avLst/>
              <a:gdLst>
                <a:gd name="T0" fmla="*/ 3 w 895"/>
                <a:gd name="T1" fmla="*/ 1 h 438"/>
                <a:gd name="T2" fmla="*/ 3 w 895"/>
                <a:gd name="T3" fmla="*/ 1 h 438"/>
                <a:gd name="T4" fmla="*/ 3 w 895"/>
                <a:gd name="T5" fmla="*/ 1 h 438"/>
                <a:gd name="T6" fmla="*/ 3 w 895"/>
                <a:gd name="T7" fmla="*/ 1 h 438"/>
                <a:gd name="T8" fmla="*/ 3 w 895"/>
                <a:gd name="T9" fmla="*/ 1 h 438"/>
                <a:gd name="T10" fmla="*/ 3 w 895"/>
                <a:gd name="T11" fmla="*/ 1 h 438"/>
                <a:gd name="T12" fmla="*/ 3 w 895"/>
                <a:gd name="T13" fmla="*/ 2 h 438"/>
                <a:gd name="T14" fmla="*/ 3 w 895"/>
                <a:gd name="T15" fmla="*/ 2 h 438"/>
                <a:gd name="T16" fmla="*/ 3 w 895"/>
                <a:gd name="T17" fmla="*/ 2 h 438"/>
                <a:gd name="T18" fmla="*/ 3 w 895"/>
                <a:gd name="T19" fmla="*/ 1 h 438"/>
                <a:gd name="T20" fmla="*/ 2 w 895"/>
                <a:gd name="T21" fmla="*/ 2 h 438"/>
                <a:gd name="T22" fmla="*/ 2 w 895"/>
                <a:gd name="T23" fmla="*/ 2 h 438"/>
                <a:gd name="T24" fmla="*/ 2 w 895"/>
                <a:gd name="T25" fmla="*/ 2 h 438"/>
                <a:gd name="T26" fmla="*/ 2 w 895"/>
                <a:gd name="T27" fmla="*/ 2 h 438"/>
                <a:gd name="T28" fmla="*/ 2 w 895"/>
                <a:gd name="T29" fmla="*/ 2 h 438"/>
                <a:gd name="T30" fmla="*/ 2 w 895"/>
                <a:gd name="T31" fmla="*/ 2 h 438"/>
                <a:gd name="T32" fmla="*/ 1 w 895"/>
                <a:gd name="T33" fmla="*/ 2 h 438"/>
                <a:gd name="T34" fmla="*/ 1 w 895"/>
                <a:gd name="T35" fmla="*/ 2 h 438"/>
                <a:gd name="T36" fmla="*/ 2 w 895"/>
                <a:gd name="T37" fmla="*/ 2 h 438"/>
                <a:gd name="T38" fmla="*/ 1 w 895"/>
                <a:gd name="T39" fmla="*/ 2 h 438"/>
                <a:gd name="T40" fmla="*/ 1 w 895"/>
                <a:gd name="T41" fmla="*/ 2 h 438"/>
                <a:gd name="T42" fmla="*/ 1 w 895"/>
                <a:gd name="T43" fmla="*/ 2 h 438"/>
                <a:gd name="T44" fmla="*/ 1 w 895"/>
                <a:gd name="T45" fmla="*/ 1 h 438"/>
                <a:gd name="T46" fmla="*/ 1 w 895"/>
                <a:gd name="T47" fmla="*/ 2 h 438"/>
                <a:gd name="T48" fmla="*/ 1 w 895"/>
                <a:gd name="T49" fmla="*/ 1 h 438"/>
                <a:gd name="T50" fmla="*/ 0 w 895"/>
                <a:gd name="T51" fmla="*/ 1 h 438"/>
                <a:gd name="T52" fmla="*/ 1 w 895"/>
                <a:gd name="T53" fmla="*/ 1 h 438"/>
                <a:gd name="T54" fmla="*/ 0 w 895"/>
                <a:gd name="T55" fmla="*/ 1 h 438"/>
                <a:gd name="T56" fmla="*/ 0 w 895"/>
                <a:gd name="T57" fmla="*/ 1 h 438"/>
                <a:gd name="T58" fmla="*/ 0 w 895"/>
                <a:gd name="T59" fmla="*/ 1 h 438"/>
                <a:gd name="T60" fmla="*/ 0 w 895"/>
                <a:gd name="T61" fmla="*/ 1 h 438"/>
                <a:gd name="T62" fmla="*/ 0 w 895"/>
                <a:gd name="T63" fmla="*/ 1 h 438"/>
                <a:gd name="T64" fmla="*/ 0 w 895"/>
                <a:gd name="T65" fmla="*/ 0 h 438"/>
                <a:gd name="T66" fmla="*/ 0 w 895"/>
                <a:gd name="T67" fmla="*/ 1 h 438"/>
                <a:gd name="T68" fmla="*/ 0 w 895"/>
                <a:gd name="T69" fmla="*/ 1 h 438"/>
                <a:gd name="T70" fmla="*/ 1 w 895"/>
                <a:gd name="T71" fmla="*/ 1 h 438"/>
                <a:gd name="T72" fmla="*/ 1 w 895"/>
                <a:gd name="T73" fmla="*/ 0 h 438"/>
                <a:gd name="T74" fmla="*/ 1 w 895"/>
                <a:gd name="T75" fmla="*/ 0 h 438"/>
                <a:gd name="T76" fmla="*/ 1 w 895"/>
                <a:gd name="T77" fmla="*/ 0 h 438"/>
                <a:gd name="T78" fmla="*/ 1 w 895"/>
                <a:gd name="T79" fmla="*/ 1 h 438"/>
                <a:gd name="T80" fmla="*/ 1 w 895"/>
                <a:gd name="T81" fmla="*/ 0 h 438"/>
                <a:gd name="T82" fmla="*/ 1 w 895"/>
                <a:gd name="T83" fmla="*/ 0 h 438"/>
                <a:gd name="T84" fmla="*/ 2 w 895"/>
                <a:gd name="T85" fmla="*/ 0 h 438"/>
                <a:gd name="T86" fmla="*/ 2 w 895"/>
                <a:gd name="T87" fmla="*/ 0 h 438"/>
                <a:gd name="T88" fmla="*/ 2 w 895"/>
                <a:gd name="T89" fmla="*/ 0 h 438"/>
                <a:gd name="T90" fmla="*/ 2 w 895"/>
                <a:gd name="T91" fmla="*/ 0 h 438"/>
                <a:gd name="T92" fmla="*/ 2 w 895"/>
                <a:gd name="T93" fmla="*/ 0 h 438"/>
                <a:gd name="T94" fmla="*/ 2 w 895"/>
                <a:gd name="T95" fmla="*/ 0 h 438"/>
                <a:gd name="T96" fmla="*/ 3 w 895"/>
                <a:gd name="T97" fmla="*/ 0 h 438"/>
                <a:gd name="T98" fmla="*/ 2 w 895"/>
                <a:gd name="T99" fmla="*/ 0 h 438"/>
                <a:gd name="T100" fmla="*/ 3 w 895"/>
                <a:gd name="T101" fmla="*/ 0 h 438"/>
                <a:gd name="T102" fmla="*/ 3 w 895"/>
                <a:gd name="T103" fmla="*/ 1 h 438"/>
                <a:gd name="T104" fmla="*/ 3 w 895"/>
                <a:gd name="T105" fmla="*/ 1 h 438"/>
                <a:gd name="T106" fmla="*/ 3 w 895"/>
                <a:gd name="T107" fmla="*/ 1 h 438"/>
                <a:gd name="T108" fmla="*/ 3 w 895"/>
                <a:gd name="T109" fmla="*/ 1 h 438"/>
                <a:gd name="T110" fmla="*/ 4 w 895"/>
                <a:gd name="T111" fmla="*/ 1 h 438"/>
                <a:gd name="T112" fmla="*/ 4 w 895"/>
                <a:gd name="T113" fmla="*/ 1 h 438"/>
                <a:gd name="T114" fmla="*/ 4 w 895"/>
                <a:gd name="T115" fmla="*/ 1 h 438"/>
                <a:gd name="T116" fmla="*/ 4 w 895"/>
                <a:gd name="T117" fmla="*/ 1 h 438"/>
                <a:gd name="T118" fmla="*/ 4 w 895"/>
                <a:gd name="T119" fmla="*/ 1 h 438"/>
                <a:gd name="T120" fmla="*/ 4 w 895"/>
                <a:gd name="T121" fmla="*/ 1 h 438"/>
                <a:gd name="T122" fmla="*/ 4 w 895"/>
                <a:gd name="T123" fmla="*/ 1 h 438"/>
                <a:gd name="T124" fmla="*/ 4 w 895"/>
                <a:gd name="T125" fmla="*/ 1 h 43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895" h="438">
                  <a:moveTo>
                    <a:pt x="871" y="173"/>
                  </a:moveTo>
                  <a:lnTo>
                    <a:pt x="830" y="181"/>
                  </a:lnTo>
                  <a:lnTo>
                    <a:pt x="797" y="189"/>
                  </a:lnTo>
                  <a:lnTo>
                    <a:pt x="784" y="192"/>
                  </a:lnTo>
                  <a:lnTo>
                    <a:pt x="771" y="196"/>
                  </a:lnTo>
                  <a:lnTo>
                    <a:pt x="760" y="202"/>
                  </a:lnTo>
                  <a:lnTo>
                    <a:pt x="751" y="207"/>
                  </a:lnTo>
                  <a:lnTo>
                    <a:pt x="731" y="175"/>
                  </a:lnTo>
                  <a:lnTo>
                    <a:pt x="742" y="168"/>
                  </a:lnTo>
                  <a:lnTo>
                    <a:pt x="755" y="163"/>
                  </a:lnTo>
                  <a:lnTo>
                    <a:pt x="769" y="157"/>
                  </a:lnTo>
                  <a:lnTo>
                    <a:pt x="784" y="153"/>
                  </a:lnTo>
                  <a:lnTo>
                    <a:pt x="820" y="145"/>
                  </a:lnTo>
                  <a:lnTo>
                    <a:pt x="863" y="136"/>
                  </a:lnTo>
                  <a:lnTo>
                    <a:pt x="871" y="173"/>
                  </a:lnTo>
                  <a:close/>
                  <a:moveTo>
                    <a:pt x="751" y="207"/>
                  </a:moveTo>
                  <a:lnTo>
                    <a:pt x="742" y="212"/>
                  </a:lnTo>
                  <a:lnTo>
                    <a:pt x="734" y="219"/>
                  </a:lnTo>
                  <a:lnTo>
                    <a:pt x="726" y="228"/>
                  </a:lnTo>
                  <a:lnTo>
                    <a:pt x="718" y="238"/>
                  </a:lnTo>
                  <a:lnTo>
                    <a:pt x="711" y="249"/>
                  </a:lnTo>
                  <a:lnTo>
                    <a:pt x="702" y="263"/>
                  </a:lnTo>
                  <a:lnTo>
                    <a:pt x="693" y="279"/>
                  </a:lnTo>
                  <a:lnTo>
                    <a:pt x="684" y="296"/>
                  </a:lnTo>
                  <a:lnTo>
                    <a:pt x="651" y="279"/>
                  </a:lnTo>
                  <a:lnTo>
                    <a:pt x="661" y="259"/>
                  </a:lnTo>
                  <a:lnTo>
                    <a:pt x="671" y="241"/>
                  </a:lnTo>
                  <a:lnTo>
                    <a:pt x="681" y="225"/>
                  </a:lnTo>
                  <a:lnTo>
                    <a:pt x="690" y="212"/>
                  </a:lnTo>
                  <a:lnTo>
                    <a:pt x="699" y="201"/>
                  </a:lnTo>
                  <a:lnTo>
                    <a:pt x="710" y="190"/>
                  </a:lnTo>
                  <a:lnTo>
                    <a:pt x="720" y="182"/>
                  </a:lnTo>
                  <a:lnTo>
                    <a:pt x="731" y="175"/>
                  </a:lnTo>
                  <a:lnTo>
                    <a:pt x="751" y="207"/>
                  </a:lnTo>
                  <a:close/>
                  <a:moveTo>
                    <a:pt x="684" y="296"/>
                  </a:moveTo>
                  <a:lnTo>
                    <a:pt x="685" y="294"/>
                  </a:lnTo>
                  <a:lnTo>
                    <a:pt x="684" y="296"/>
                  </a:lnTo>
                  <a:lnTo>
                    <a:pt x="667" y="287"/>
                  </a:lnTo>
                  <a:lnTo>
                    <a:pt x="684" y="296"/>
                  </a:lnTo>
                  <a:close/>
                  <a:moveTo>
                    <a:pt x="684" y="296"/>
                  </a:moveTo>
                  <a:lnTo>
                    <a:pt x="666" y="329"/>
                  </a:lnTo>
                  <a:lnTo>
                    <a:pt x="652" y="355"/>
                  </a:lnTo>
                  <a:lnTo>
                    <a:pt x="647" y="364"/>
                  </a:lnTo>
                  <a:lnTo>
                    <a:pt x="642" y="373"/>
                  </a:lnTo>
                  <a:lnTo>
                    <a:pt x="636" y="379"/>
                  </a:lnTo>
                  <a:lnTo>
                    <a:pt x="631" y="384"/>
                  </a:lnTo>
                  <a:lnTo>
                    <a:pt x="626" y="388"/>
                  </a:lnTo>
                  <a:lnTo>
                    <a:pt x="621" y="390"/>
                  </a:lnTo>
                  <a:lnTo>
                    <a:pt x="616" y="392"/>
                  </a:lnTo>
                  <a:lnTo>
                    <a:pt x="610" y="392"/>
                  </a:lnTo>
                  <a:lnTo>
                    <a:pt x="595" y="392"/>
                  </a:lnTo>
                  <a:lnTo>
                    <a:pt x="576" y="389"/>
                  </a:lnTo>
                  <a:lnTo>
                    <a:pt x="582" y="352"/>
                  </a:lnTo>
                  <a:lnTo>
                    <a:pt x="591" y="353"/>
                  </a:lnTo>
                  <a:lnTo>
                    <a:pt x="599" y="353"/>
                  </a:lnTo>
                  <a:lnTo>
                    <a:pt x="602" y="353"/>
                  </a:lnTo>
                  <a:lnTo>
                    <a:pt x="606" y="351"/>
                  </a:lnTo>
                  <a:lnTo>
                    <a:pt x="609" y="349"/>
                  </a:lnTo>
                  <a:lnTo>
                    <a:pt x="612" y="346"/>
                  </a:lnTo>
                  <a:lnTo>
                    <a:pt x="619" y="338"/>
                  </a:lnTo>
                  <a:lnTo>
                    <a:pt x="627" y="323"/>
                  </a:lnTo>
                  <a:lnTo>
                    <a:pt x="637" y="305"/>
                  </a:lnTo>
                  <a:lnTo>
                    <a:pt x="651" y="279"/>
                  </a:lnTo>
                  <a:lnTo>
                    <a:pt x="684" y="296"/>
                  </a:lnTo>
                  <a:close/>
                  <a:moveTo>
                    <a:pt x="576" y="389"/>
                  </a:moveTo>
                  <a:lnTo>
                    <a:pt x="568" y="388"/>
                  </a:lnTo>
                  <a:lnTo>
                    <a:pt x="559" y="386"/>
                  </a:lnTo>
                  <a:lnTo>
                    <a:pt x="549" y="385"/>
                  </a:lnTo>
                  <a:lnTo>
                    <a:pt x="537" y="384"/>
                  </a:lnTo>
                  <a:lnTo>
                    <a:pt x="540" y="346"/>
                  </a:lnTo>
                  <a:lnTo>
                    <a:pt x="551" y="348"/>
                  </a:lnTo>
                  <a:lnTo>
                    <a:pt x="562" y="349"/>
                  </a:lnTo>
                  <a:lnTo>
                    <a:pt x="573" y="350"/>
                  </a:lnTo>
                  <a:lnTo>
                    <a:pt x="582" y="352"/>
                  </a:lnTo>
                  <a:lnTo>
                    <a:pt x="576" y="389"/>
                  </a:lnTo>
                  <a:close/>
                  <a:moveTo>
                    <a:pt x="537" y="384"/>
                  </a:moveTo>
                  <a:lnTo>
                    <a:pt x="524" y="384"/>
                  </a:lnTo>
                  <a:lnTo>
                    <a:pt x="513" y="385"/>
                  </a:lnTo>
                  <a:lnTo>
                    <a:pt x="502" y="387"/>
                  </a:lnTo>
                  <a:lnTo>
                    <a:pt x="490" y="390"/>
                  </a:lnTo>
                  <a:lnTo>
                    <a:pt x="470" y="399"/>
                  </a:lnTo>
                  <a:lnTo>
                    <a:pt x="449" y="409"/>
                  </a:lnTo>
                  <a:lnTo>
                    <a:pt x="432" y="376"/>
                  </a:lnTo>
                  <a:lnTo>
                    <a:pt x="444" y="369"/>
                  </a:lnTo>
                  <a:lnTo>
                    <a:pt x="456" y="363"/>
                  </a:lnTo>
                  <a:lnTo>
                    <a:pt x="469" y="358"/>
                  </a:lnTo>
                  <a:lnTo>
                    <a:pt x="482" y="353"/>
                  </a:lnTo>
                  <a:lnTo>
                    <a:pt x="495" y="350"/>
                  </a:lnTo>
                  <a:lnTo>
                    <a:pt x="509" y="347"/>
                  </a:lnTo>
                  <a:lnTo>
                    <a:pt x="524" y="346"/>
                  </a:lnTo>
                  <a:lnTo>
                    <a:pt x="540" y="346"/>
                  </a:lnTo>
                  <a:lnTo>
                    <a:pt x="537" y="384"/>
                  </a:lnTo>
                  <a:close/>
                  <a:moveTo>
                    <a:pt x="449" y="409"/>
                  </a:moveTo>
                  <a:lnTo>
                    <a:pt x="433" y="417"/>
                  </a:lnTo>
                  <a:lnTo>
                    <a:pt x="416" y="425"/>
                  </a:lnTo>
                  <a:lnTo>
                    <a:pt x="399" y="431"/>
                  </a:lnTo>
                  <a:lnTo>
                    <a:pt x="380" y="436"/>
                  </a:lnTo>
                  <a:lnTo>
                    <a:pt x="371" y="437"/>
                  </a:lnTo>
                  <a:lnTo>
                    <a:pt x="362" y="438"/>
                  </a:lnTo>
                  <a:lnTo>
                    <a:pt x="351" y="438"/>
                  </a:lnTo>
                  <a:lnTo>
                    <a:pt x="341" y="438"/>
                  </a:lnTo>
                  <a:lnTo>
                    <a:pt x="330" y="437"/>
                  </a:lnTo>
                  <a:lnTo>
                    <a:pt x="318" y="434"/>
                  </a:lnTo>
                  <a:lnTo>
                    <a:pt x="307" y="431"/>
                  </a:lnTo>
                  <a:lnTo>
                    <a:pt x="295" y="427"/>
                  </a:lnTo>
                  <a:lnTo>
                    <a:pt x="308" y="392"/>
                  </a:lnTo>
                  <a:lnTo>
                    <a:pt x="317" y="395"/>
                  </a:lnTo>
                  <a:lnTo>
                    <a:pt x="327" y="398"/>
                  </a:lnTo>
                  <a:lnTo>
                    <a:pt x="336" y="399"/>
                  </a:lnTo>
                  <a:lnTo>
                    <a:pt x="344" y="400"/>
                  </a:lnTo>
                  <a:lnTo>
                    <a:pt x="352" y="400"/>
                  </a:lnTo>
                  <a:lnTo>
                    <a:pt x="361" y="400"/>
                  </a:lnTo>
                  <a:lnTo>
                    <a:pt x="368" y="399"/>
                  </a:lnTo>
                  <a:lnTo>
                    <a:pt x="376" y="398"/>
                  </a:lnTo>
                  <a:lnTo>
                    <a:pt x="390" y="394"/>
                  </a:lnTo>
                  <a:lnTo>
                    <a:pt x="405" y="389"/>
                  </a:lnTo>
                  <a:lnTo>
                    <a:pt x="418" y="382"/>
                  </a:lnTo>
                  <a:lnTo>
                    <a:pt x="432" y="376"/>
                  </a:lnTo>
                  <a:lnTo>
                    <a:pt x="449" y="409"/>
                  </a:lnTo>
                  <a:close/>
                  <a:moveTo>
                    <a:pt x="308" y="392"/>
                  </a:moveTo>
                  <a:lnTo>
                    <a:pt x="307" y="391"/>
                  </a:lnTo>
                  <a:lnTo>
                    <a:pt x="308" y="392"/>
                  </a:lnTo>
                  <a:lnTo>
                    <a:pt x="302" y="410"/>
                  </a:lnTo>
                  <a:lnTo>
                    <a:pt x="308" y="392"/>
                  </a:lnTo>
                  <a:close/>
                  <a:moveTo>
                    <a:pt x="295" y="427"/>
                  </a:moveTo>
                  <a:lnTo>
                    <a:pt x="282" y="422"/>
                  </a:lnTo>
                  <a:lnTo>
                    <a:pt x="270" y="417"/>
                  </a:lnTo>
                  <a:lnTo>
                    <a:pt x="259" y="411"/>
                  </a:lnTo>
                  <a:lnTo>
                    <a:pt x="247" y="403"/>
                  </a:lnTo>
                  <a:lnTo>
                    <a:pt x="237" y="396"/>
                  </a:lnTo>
                  <a:lnTo>
                    <a:pt x="226" y="388"/>
                  </a:lnTo>
                  <a:lnTo>
                    <a:pt x="216" y="380"/>
                  </a:lnTo>
                  <a:lnTo>
                    <a:pt x="206" y="371"/>
                  </a:lnTo>
                  <a:lnTo>
                    <a:pt x="188" y="354"/>
                  </a:lnTo>
                  <a:lnTo>
                    <a:pt x="170" y="334"/>
                  </a:lnTo>
                  <a:lnTo>
                    <a:pt x="154" y="316"/>
                  </a:lnTo>
                  <a:lnTo>
                    <a:pt x="137" y="296"/>
                  </a:lnTo>
                  <a:lnTo>
                    <a:pt x="166" y="273"/>
                  </a:lnTo>
                  <a:lnTo>
                    <a:pt x="181" y="290"/>
                  </a:lnTo>
                  <a:lnTo>
                    <a:pt x="197" y="308"/>
                  </a:lnTo>
                  <a:lnTo>
                    <a:pt x="212" y="325"/>
                  </a:lnTo>
                  <a:lnTo>
                    <a:pt x="230" y="342"/>
                  </a:lnTo>
                  <a:lnTo>
                    <a:pt x="247" y="357"/>
                  </a:lnTo>
                  <a:lnTo>
                    <a:pt x="266" y="370"/>
                  </a:lnTo>
                  <a:lnTo>
                    <a:pt x="276" y="377"/>
                  </a:lnTo>
                  <a:lnTo>
                    <a:pt x="286" y="383"/>
                  </a:lnTo>
                  <a:lnTo>
                    <a:pt x="297" y="387"/>
                  </a:lnTo>
                  <a:lnTo>
                    <a:pt x="308" y="392"/>
                  </a:lnTo>
                  <a:lnTo>
                    <a:pt x="295" y="427"/>
                  </a:lnTo>
                  <a:close/>
                  <a:moveTo>
                    <a:pt x="137" y="296"/>
                  </a:moveTo>
                  <a:lnTo>
                    <a:pt x="119" y="275"/>
                  </a:lnTo>
                  <a:lnTo>
                    <a:pt x="101" y="255"/>
                  </a:lnTo>
                  <a:lnTo>
                    <a:pt x="92" y="246"/>
                  </a:lnTo>
                  <a:lnTo>
                    <a:pt x="84" y="237"/>
                  </a:lnTo>
                  <a:lnTo>
                    <a:pt x="74" y="228"/>
                  </a:lnTo>
                  <a:lnTo>
                    <a:pt x="65" y="221"/>
                  </a:lnTo>
                  <a:lnTo>
                    <a:pt x="87" y="191"/>
                  </a:lnTo>
                  <a:lnTo>
                    <a:pt x="98" y="200"/>
                  </a:lnTo>
                  <a:lnTo>
                    <a:pt x="108" y="208"/>
                  </a:lnTo>
                  <a:lnTo>
                    <a:pt x="118" y="218"/>
                  </a:lnTo>
                  <a:lnTo>
                    <a:pt x="128" y="228"/>
                  </a:lnTo>
                  <a:lnTo>
                    <a:pt x="146" y="249"/>
                  </a:lnTo>
                  <a:lnTo>
                    <a:pt x="166" y="273"/>
                  </a:lnTo>
                  <a:lnTo>
                    <a:pt x="137" y="296"/>
                  </a:lnTo>
                  <a:close/>
                  <a:moveTo>
                    <a:pt x="65" y="221"/>
                  </a:moveTo>
                  <a:lnTo>
                    <a:pt x="46" y="206"/>
                  </a:lnTo>
                  <a:lnTo>
                    <a:pt x="29" y="190"/>
                  </a:lnTo>
                  <a:lnTo>
                    <a:pt x="22" y="183"/>
                  </a:lnTo>
                  <a:lnTo>
                    <a:pt x="17" y="177"/>
                  </a:lnTo>
                  <a:lnTo>
                    <a:pt x="12" y="170"/>
                  </a:lnTo>
                  <a:lnTo>
                    <a:pt x="7" y="163"/>
                  </a:lnTo>
                  <a:lnTo>
                    <a:pt x="40" y="145"/>
                  </a:lnTo>
                  <a:lnTo>
                    <a:pt x="48" y="155"/>
                  </a:lnTo>
                  <a:lnTo>
                    <a:pt x="58" y="167"/>
                  </a:lnTo>
                  <a:lnTo>
                    <a:pt x="71" y="178"/>
                  </a:lnTo>
                  <a:lnTo>
                    <a:pt x="87" y="191"/>
                  </a:lnTo>
                  <a:lnTo>
                    <a:pt x="65" y="221"/>
                  </a:lnTo>
                  <a:close/>
                  <a:moveTo>
                    <a:pt x="7" y="163"/>
                  </a:moveTo>
                  <a:lnTo>
                    <a:pt x="3" y="154"/>
                  </a:lnTo>
                  <a:lnTo>
                    <a:pt x="1" y="146"/>
                  </a:lnTo>
                  <a:lnTo>
                    <a:pt x="0" y="139"/>
                  </a:lnTo>
                  <a:lnTo>
                    <a:pt x="0" y="131"/>
                  </a:lnTo>
                  <a:lnTo>
                    <a:pt x="38" y="137"/>
                  </a:lnTo>
                  <a:lnTo>
                    <a:pt x="38" y="140"/>
                  </a:lnTo>
                  <a:lnTo>
                    <a:pt x="40" y="145"/>
                  </a:lnTo>
                  <a:lnTo>
                    <a:pt x="7" y="163"/>
                  </a:lnTo>
                  <a:close/>
                  <a:moveTo>
                    <a:pt x="0" y="131"/>
                  </a:moveTo>
                  <a:lnTo>
                    <a:pt x="3" y="122"/>
                  </a:lnTo>
                  <a:lnTo>
                    <a:pt x="6" y="115"/>
                  </a:lnTo>
                  <a:lnTo>
                    <a:pt x="13" y="108"/>
                  </a:lnTo>
                  <a:lnTo>
                    <a:pt x="20" y="103"/>
                  </a:lnTo>
                  <a:lnTo>
                    <a:pt x="39" y="135"/>
                  </a:lnTo>
                  <a:lnTo>
                    <a:pt x="38" y="136"/>
                  </a:lnTo>
                  <a:lnTo>
                    <a:pt x="38" y="137"/>
                  </a:lnTo>
                  <a:lnTo>
                    <a:pt x="0" y="131"/>
                  </a:lnTo>
                  <a:close/>
                  <a:moveTo>
                    <a:pt x="20" y="103"/>
                  </a:moveTo>
                  <a:lnTo>
                    <a:pt x="28" y="99"/>
                  </a:lnTo>
                  <a:lnTo>
                    <a:pt x="38" y="95"/>
                  </a:lnTo>
                  <a:lnTo>
                    <a:pt x="51" y="93"/>
                  </a:lnTo>
                  <a:lnTo>
                    <a:pt x="64" y="91"/>
                  </a:lnTo>
                  <a:lnTo>
                    <a:pt x="66" y="129"/>
                  </a:lnTo>
                  <a:lnTo>
                    <a:pt x="57" y="130"/>
                  </a:lnTo>
                  <a:lnTo>
                    <a:pt x="50" y="131"/>
                  </a:lnTo>
                  <a:lnTo>
                    <a:pt x="44" y="133"/>
                  </a:lnTo>
                  <a:lnTo>
                    <a:pt x="39" y="135"/>
                  </a:lnTo>
                  <a:lnTo>
                    <a:pt x="20" y="103"/>
                  </a:lnTo>
                  <a:close/>
                  <a:moveTo>
                    <a:pt x="67" y="129"/>
                  </a:moveTo>
                  <a:lnTo>
                    <a:pt x="66" y="129"/>
                  </a:lnTo>
                  <a:lnTo>
                    <a:pt x="65" y="110"/>
                  </a:lnTo>
                  <a:lnTo>
                    <a:pt x="67" y="129"/>
                  </a:lnTo>
                  <a:close/>
                  <a:moveTo>
                    <a:pt x="63" y="91"/>
                  </a:moveTo>
                  <a:lnTo>
                    <a:pt x="82" y="90"/>
                  </a:lnTo>
                  <a:lnTo>
                    <a:pt x="102" y="89"/>
                  </a:lnTo>
                  <a:lnTo>
                    <a:pt x="125" y="90"/>
                  </a:lnTo>
                  <a:lnTo>
                    <a:pt x="149" y="91"/>
                  </a:lnTo>
                  <a:lnTo>
                    <a:pt x="147" y="130"/>
                  </a:lnTo>
                  <a:lnTo>
                    <a:pt x="125" y="129"/>
                  </a:lnTo>
                  <a:lnTo>
                    <a:pt x="103" y="128"/>
                  </a:lnTo>
                  <a:lnTo>
                    <a:pt x="84" y="128"/>
                  </a:lnTo>
                  <a:lnTo>
                    <a:pt x="67" y="129"/>
                  </a:lnTo>
                  <a:lnTo>
                    <a:pt x="63" y="91"/>
                  </a:lnTo>
                  <a:close/>
                  <a:moveTo>
                    <a:pt x="149" y="91"/>
                  </a:moveTo>
                  <a:lnTo>
                    <a:pt x="173" y="93"/>
                  </a:lnTo>
                  <a:lnTo>
                    <a:pt x="197" y="94"/>
                  </a:lnTo>
                  <a:lnTo>
                    <a:pt x="221" y="94"/>
                  </a:lnTo>
                  <a:lnTo>
                    <a:pt x="243" y="93"/>
                  </a:lnTo>
                  <a:lnTo>
                    <a:pt x="266" y="90"/>
                  </a:lnTo>
                  <a:lnTo>
                    <a:pt x="285" y="87"/>
                  </a:lnTo>
                  <a:lnTo>
                    <a:pt x="295" y="85"/>
                  </a:lnTo>
                  <a:lnTo>
                    <a:pt x="303" y="82"/>
                  </a:lnTo>
                  <a:lnTo>
                    <a:pt x="310" y="79"/>
                  </a:lnTo>
                  <a:lnTo>
                    <a:pt x="317" y="76"/>
                  </a:lnTo>
                  <a:lnTo>
                    <a:pt x="337" y="108"/>
                  </a:lnTo>
                  <a:lnTo>
                    <a:pt x="329" y="112"/>
                  </a:lnTo>
                  <a:lnTo>
                    <a:pt x="319" y="116"/>
                  </a:lnTo>
                  <a:lnTo>
                    <a:pt x="309" y="120"/>
                  </a:lnTo>
                  <a:lnTo>
                    <a:pt x="299" y="123"/>
                  </a:lnTo>
                  <a:lnTo>
                    <a:pt x="275" y="128"/>
                  </a:lnTo>
                  <a:lnTo>
                    <a:pt x="251" y="130"/>
                  </a:lnTo>
                  <a:lnTo>
                    <a:pt x="226" y="131"/>
                  </a:lnTo>
                  <a:lnTo>
                    <a:pt x="199" y="131"/>
                  </a:lnTo>
                  <a:lnTo>
                    <a:pt x="173" y="131"/>
                  </a:lnTo>
                  <a:lnTo>
                    <a:pt x="147" y="130"/>
                  </a:lnTo>
                  <a:lnTo>
                    <a:pt x="149" y="91"/>
                  </a:lnTo>
                  <a:close/>
                  <a:moveTo>
                    <a:pt x="339" y="107"/>
                  </a:moveTo>
                  <a:lnTo>
                    <a:pt x="338" y="107"/>
                  </a:lnTo>
                  <a:lnTo>
                    <a:pt x="337" y="108"/>
                  </a:lnTo>
                  <a:lnTo>
                    <a:pt x="328" y="91"/>
                  </a:lnTo>
                  <a:lnTo>
                    <a:pt x="339" y="107"/>
                  </a:lnTo>
                  <a:close/>
                  <a:moveTo>
                    <a:pt x="316" y="76"/>
                  </a:moveTo>
                  <a:lnTo>
                    <a:pt x="327" y="69"/>
                  </a:lnTo>
                  <a:lnTo>
                    <a:pt x="336" y="62"/>
                  </a:lnTo>
                  <a:lnTo>
                    <a:pt x="360" y="91"/>
                  </a:lnTo>
                  <a:lnTo>
                    <a:pt x="349" y="99"/>
                  </a:lnTo>
                  <a:lnTo>
                    <a:pt x="339" y="107"/>
                  </a:lnTo>
                  <a:lnTo>
                    <a:pt x="316" y="76"/>
                  </a:lnTo>
                  <a:close/>
                  <a:moveTo>
                    <a:pt x="336" y="62"/>
                  </a:moveTo>
                  <a:lnTo>
                    <a:pt x="356" y="46"/>
                  </a:lnTo>
                  <a:lnTo>
                    <a:pt x="378" y="31"/>
                  </a:lnTo>
                  <a:lnTo>
                    <a:pt x="389" y="24"/>
                  </a:lnTo>
                  <a:lnTo>
                    <a:pt x="400" y="17"/>
                  </a:lnTo>
                  <a:lnTo>
                    <a:pt x="411" y="12"/>
                  </a:lnTo>
                  <a:lnTo>
                    <a:pt x="423" y="7"/>
                  </a:lnTo>
                  <a:lnTo>
                    <a:pt x="435" y="4"/>
                  </a:lnTo>
                  <a:lnTo>
                    <a:pt x="447" y="1"/>
                  </a:lnTo>
                  <a:lnTo>
                    <a:pt x="459" y="0"/>
                  </a:lnTo>
                  <a:lnTo>
                    <a:pt x="473" y="0"/>
                  </a:lnTo>
                  <a:lnTo>
                    <a:pt x="486" y="1"/>
                  </a:lnTo>
                  <a:lnTo>
                    <a:pt x="500" y="4"/>
                  </a:lnTo>
                  <a:lnTo>
                    <a:pt x="514" y="9"/>
                  </a:lnTo>
                  <a:lnTo>
                    <a:pt x="528" y="15"/>
                  </a:lnTo>
                  <a:lnTo>
                    <a:pt x="511" y="49"/>
                  </a:lnTo>
                  <a:lnTo>
                    <a:pt x="501" y="44"/>
                  </a:lnTo>
                  <a:lnTo>
                    <a:pt x="489" y="41"/>
                  </a:lnTo>
                  <a:lnTo>
                    <a:pt x="479" y="39"/>
                  </a:lnTo>
                  <a:lnTo>
                    <a:pt x="469" y="38"/>
                  </a:lnTo>
                  <a:lnTo>
                    <a:pt x="459" y="39"/>
                  </a:lnTo>
                  <a:lnTo>
                    <a:pt x="449" y="40"/>
                  </a:lnTo>
                  <a:lnTo>
                    <a:pt x="440" y="42"/>
                  </a:lnTo>
                  <a:lnTo>
                    <a:pt x="431" y="46"/>
                  </a:lnTo>
                  <a:lnTo>
                    <a:pt x="421" y="50"/>
                  </a:lnTo>
                  <a:lnTo>
                    <a:pt x="412" y="54"/>
                  </a:lnTo>
                  <a:lnTo>
                    <a:pt x="403" y="60"/>
                  </a:lnTo>
                  <a:lnTo>
                    <a:pt x="393" y="66"/>
                  </a:lnTo>
                  <a:lnTo>
                    <a:pt x="376" y="78"/>
                  </a:lnTo>
                  <a:lnTo>
                    <a:pt x="360" y="91"/>
                  </a:lnTo>
                  <a:lnTo>
                    <a:pt x="336" y="62"/>
                  </a:lnTo>
                  <a:close/>
                  <a:moveTo>
                    <a:pt x="512" y="49"/>
                  </a:moveTo>
                  <a:lnTo>
                    <a:pt x="511" y="49"/>
                  </a:lnTo>
                  <a:lnTo>
                    <a:pt x="519" y="33"/>
                  </a:lnTo>
                  <a:lnTo>
                    <a:pt x="512" y="49"/>
                  </a:lnTo>
                  <a:close/>
                  <a:moveTo>
                    <a:pt x="527" y="15"/>
                  </a:moveTo>
                  <a:lnTo>
                    <a:pt x="551" y="28"/>
                  </a:lnTo>
                  <a:lnTo>
                    <a:pt x="574" y="41"/>
                  </a:lnTo>
                  <a:lnTo>
                    <a:pt x="594" y="55"/>
                  </a:lnTo>
                  <a:lnTo>
                    <a:pt x="615" y="70"/>
                  </a:lnTo>
                  <a:lnTo>
                    <a:pt x="594" y="101"/>
                  </a:lnTo>
                  <a:lnTo>
                    <a:pt x="574" y="86"/>
                  </a:lnTo>
                  <a:lnTo>
                    <a:pt x="554" y="73"/>
                  </a:lnTo>
                  <a:lnTo>
                    <a:pt x="532" y="61"/>
                  </a:lnTo>
                  <a:lnTo>
                    <a:pt x="512" y="49"/>
                  </a:lnTo>
                  <a:lnTo>
                    <a:pt x="527" y="15"/>
                  </a:lnTo>
                  <a:close/>
                  <a:moveTo>
                    <a:pt x="615" y="70"/>
                  </a:moveTo>
                  <a:lnTo>
                    <a:pt x="644" y="88"/>
                  </a:lnTo>
                  <a:lnTo>
                    <a:pt x="670" y="105"/>
                  </a:lnTo>
                  <a:lnTo>
                    <a:pt x="683" y="112"/>
                  </a:lnTo>
                  <a:lnTo>
                    <a:pt x="695" y="116"/>
                  </a:lnTo>
                  <a:lnTo>
                    <a:pt x="707" y="119"/>
                  </a:lnTo>
                  <a:lnTo>
                    <a:pt x="719" y="120"/>
                  </a:lnTo>
                  <a:lnTo>
                    <a:pt x="719" y="158"/>
                  </a:lnTo>
                  <a:lnTo>
                    <a:pt x="712" y="158"/>
                  </a:lnTo>
                  <a:lnTo>
                    <a:pt x="703" y="157"/>
                  </a:lnTo>
                  <a:lnTo>
                    <a:pt x="696" y="155"/>
                  </a:lnTo>
                  <a:lnTo>
                    <a:pt x="688" y="153"/>
                  </a:lnTo>
                  <a:lnTo>
                    <a:pt x="672" y="148"/>
                  </a:lnTo>
                  <a:lnTo>
                    <a:pt x="657" y="141"/>
                  </a:lnTo>
                  <a:lnTo>
                    <a:pt x="642" y="133"/>
                  </a:lnTo>
                  <a:lnTo>
                    <a:pt x="626" y="122"/>
                  </a:lnTo>
                  <a:lnTo>
                    <a:pt x="610" y="112"/>
                  </a:lnTo>
                  <a:lnTo>
                    <a:pt x="594" y="101"/>
                  </a:lnTo>
                  <a:lnTo>
                    <a:pt x="615" y="70"/>
                  </a:lnTo>
                  <a:close/>
                  <a:moveTo>
                    <a:pt x="719" y="120"/>
                  </a:moveTo>
                  <a:lnTo>
                    <a:pt x="751" y="121"/>
                  </a:lnTo>
                  <a:lnTo>
                    <a:pt x="787" y="123"/>
                  </a:lnTo>
                  <a:lnTo>
                    <a:pt x="823" y="125"/>
                  </a:lnTo>
                  <a:lnTo>
                    <a:pt x="853" y="129"/>
                  </a:lnTo>
                  <a:lnTo>
                    <a:pt x="847" y="166"/>
                  </a:lnTo>
                  <a:lnTo>
                    <a:pt x="819" y="163"/>
                  </a:lnTo>
                  <a:lnTo>
                    <a:pt x="785" y="160"/>
                  </a:lnTo>
                  <a:lnTo>
                    <a:pt x="750" y="159"/>
                  </a:lnTo>
                  <a:lnTo>
                    <a:pt x="719" y="158"/>
                  </a:lnTo>
                  <a:lnTo>
                    <a:pt x="719" y="120"/>
                  </a:lnTo>
                  <a:close/>
                  <a:moveTo>
                    <a:pt x="853" y="129"/>
                  </a:moveTo>
                  <a:lnTo>
                    <a:pt x="863" y="130"/>
                  </a:lnTo>
                  <a:lnTo>
                    <a:pt x="872" y="132"/>
                  </a:lnTo>
                  <a:lnTo>
                    <a:pt x="862" y="168"/>
                  </a:lnTo>
                  <a:lnTo>
                    <a:pt x="857" y="167"/>
                  </a:lnTo>
                  <a:lnTo>
                    <a:pt x="847" y="166"/>
                  </a:lnTo>
                  <a:lnTo>
                    <a:pt x="853" y="129"/>
                  </a:lnTo>
                  <a:close/>
                  <a:moveTo>
                    <a:pt x="872" y="132"/>
                  </a:moveTo>
                  <a:lnTo>
                    <a:pt x="880" y="134"/>
                  </a:lnTo>
                  <a:lnTo>
                    <a:pt x="887" y="138"/>
                  </a:lnTo>
                  <a:lnTo>
                    <a:pt x="891" y="141"/>
                  </a:lnTo>
                  <a:lnTo>
                    <a:pt x="894" y="145"/>
                  </a:lnTo>
                  <a:lnTo>
                    <a:pt x="895" y="149"/>
                  </a:lnTo>
                  <a:lnTo>
                    <a:pt x="893" y="154"/>
                  </a:lnTo>
                  <a:lnTo>
                    <a:pt x="890" y="160"/>
                  </a:lnTo>
                  <a:lnTo>
                    <a:pt x="885" y="167"/>
                  </a:lnTo>
                  <a:lnTo>
                    <a:pt x="858" y="139"/>
                  </a:lnTo>
                  <a:lnTo>
                    <a:pt x="861" y="137"/>
                  </a:lnTo>
                  <a:lnTo>
                    <a:pt x="864" y="137"/>
                  </a:lnTo>
                  <a:lnTo>
                    <a:pt x="866" y="137"/>
                  </a:lnTo>
                  <a:lnTo>
                    <a:pt x="868" y="138"/>
                  </a:lnTo>
                  <a:lnTo>
                    <a:pt x="871" y="143"/>
                  </a:lnTo>
                  <a:lnTo>
                    <a:pt x="872" y="149"/>
                  </a:lnTo>
                  <a:lnTo>
                    <a:pt x="872" y="156"/>
                  </a:lnTo>
                  <a:lnTo>
                    <a:pt x="871" y="164"/>
                  </a:lnTo>
                  <a:lnTo>
                    <a:pt x="869" y="166"/>
                  </a:lnTo>
                  <a:lnTo>
                    <a:pt x="867" y="168"/>
                  </a:lnTo>
                  <a:lnTo>
                    <a:pt x="865" y="168"/>
                  </a:lnTo>
                  <a:lnTo>
                    <a:pt x="862" y="168"/>
                  </a:lnTo>
                  <a:lnTo>
                    <a:pt x="872" y="132"/>
                  </a:lnTo>
                  <a:close/>
                  <a:moveTo>
                    <a:pt x="885" y="167"/>
                  </a:moveTo>
                  <a:lnTo>
                    <a:pt x="870" y="179"/>
                  </a:lnTo>
                  <a:lnTo>
                    <a:pt x="885" y="167"/>
                  </a:lnTo>
                  <a:lnTo>
                    <a:pt x="871" y="153"/>
                  </a:lnTo>
                  <a:lnTo>
                    <a:pt x="885" y="167"/>
                  </a:lnTo>
                  <a:close/>
                  <a:moveTo>
                    <a:pt x="885" y="167"/>
                  </a:moveTo>
                  <a:lnTo>
                    <a:pt x="878" y="170"/>
                  </a:lnTo>
                  <a:lnTo>
                    <a:pt x="871" y="173"/>
                  </a:lnTo>
                  <a:lnTo>
                    <a:pt x="862" y="136"/>
                  </a:lnTo>
                  <a:lnTo>
                    <a:pt x="860" y="138"/>
                  </a:lnTo>
                  <a:lnTo>
                    <a:pt x="858" y="139"/>
                  </a:lnTo>
                  <a:lnTo>
                    <a:pt x="885" y="167"/>
                  </a:lnTo>
                  <a:close/>
                  <a:moveTo>
                    <a:pt x="871" y="173"/>
                  </a:moveTo>
                  <a:lnTo>
                    <a:pt x="872" y="173"/>
                  </a:lnTo>
                  <a:lnTo>
                    <a:pt x="871" y="173"/>
                  </a:lnTo>
                  <a:lnTo>
                    <a:pt x="867" y="154"/>
                  </a:lnTo>
                  <a:lnTo>
                    <a:pt x="871" y="17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64" name="Freeform 2372">
              <a:extLst>
                <a:ext uri="{FF2B5EF4-FFF2-40B4-BE49-F238E27FC236}">
                  <a16:creationId xmlns:a16="http://schemas.microsoft.com/office/drawing/2014/main" id="{7ACB883C-EE61-4F49-B2E4-1C4750C9D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4" y="3386"/>
              <a:ext cx="59" cy="37"/>
            </a:xfrm>
            <a:custGeom>
              <a:avLst/>
              <a:gdLst>
                <a:gd name="T0" fmla="*/ 0 w 881"/>
                <a:gd name="T1" fmla="*/ 0 h 554"/>
                <a:gd name="T2" fmla="*/ 0 w 881"/>
                <a:gd name="T3" fmla="*/ 0 h 554"/>
                <a:gd name="T4" fmla="*/ 0 w 881"/>
                <a:gd name="T5" fmla="*/ 1 h 554"/>
                <a:gd name="T6" fmla="*/ 0 w 881"/>
                <a:gd name="T7" fmla="*/ 1 h 554"/>
                <a:gd name="T8" fmla="*/ 0 w 881"/>
                <a:gd name="T9" fmla="*/ 1 h 554"/>
                <a:gd name="T10" fmla="*/ 0 w 881"/>
                <a:gd name="T11" fmla="*/ 1 h 554"/>
                <a:gd name="T12" fmla="*/ 0 w 881"/>
                <a:gd name="T13" fmla="*/ 1 h 554"/>
                <a:gd name="T14" fmla="*/ 1 w 881"/>
                <a:gd name="T15" fmla="*/ 1 h 554"/>
                <a:gd name="T16" fmla="*/ 1 w 881"/>
                <a:gd name="T17" fmla="*/ 1 h 554"/>
                <a:gd name="T18" fmla="*/ 1 w 881"/>
                <a:gd name="T19" fmla="*/ 2 h 554"/>
                <a:gd name="T20" fmla="*/ 1 w 881"/>
                <a:gd name="T21" fmla="*/ 2 h 554"/>
                <a:gd name="T22" fmla="*/ 1 w 881"/>
                <a:gd name="T23" fmla="*/ 2 h 554"/>
                <a:gd name="T24" fmla="*/ 1 w 881"/>
                <a:gd name="T25" fmla="*/ 2 h 554"/>
                <a:gd name="T26" fmla="*/ 1 w 881"/>
                <a:gd name="T27" fmla="*/ 2 h 554"/>
                <a:gd name="T28" fmla="*/ 1 w 881"/>
                <a:gd name="T29" fmla="*/ 2 h 554"/>
                <a:gd name="T30" fmla="*/ 1 w 881"/>
                <a:gd name="T31" fmla="*/ 2 h 554"/>
                <a:gd name="T32" fmla="*/ 2 w 881"/>
                <a:gd name="T33" fmla="*/ 2 h 554"/>
                <a:gd name="T34" fmla="*/ 2 w 881"/>
                <a:gd name="T35" fmla="*/ 2 h 554"/>
                <a:gd name="T36" fmla="*/ 2 w 881"/>
                <a:gd name="T37" fmla="*/ 2 h 554"/>
                <a:gd name="T38" fmla="*/ 2 w 881"/>
                <a:gd name="T39" fmla="*/ 2 h 554"/>
                <a:gd name="T40" fmla="*/ 2 w 881"/>
                <a:gd name="T41" fmla="*/ 2 h 554"/>
                <a:gd name="T42" fmla="*/ 2 w 881"/>
                <a:gd name="T43" fmla="*/ 2 h 554"/>
                <a:gd name="T44" fmla="*/ 3 w 881"/>
                <a:gd name="T45" fmla="*/ 2 h 554"/>
                <a:gd name="T46" fmla="*/ 3 w 881"/>
                <a:gd name="T47" fmla="*/ 2 h 554"/>
                <a:gd name="T48" fmla="*/ 4 w 881"/>
                <a:gd name="T49" fmla="*/ 2 h 554"/>
                <a:gd name="T50" fmla="*/ 4 w 881"/>
                <a:gd name="T51" fmla="*/ 2 h 554"/>
                <a:gd name="T52" fmla="*/ 4 w 881"/>
                <a:gd name="T53" fmla="*/ 2 h 554"/>
                <a:gd name="T54" fmla="*/ 4 w 881"/>
                <a:gd name="T55" fmla="*/ 2 h 554"/>
                <a:gd name="T56" fmla="*/ 4 w 881"/>
                <a:gd name="T57" fmla="*/ 2 h 554"/>
                <a:gd name="T58" fmla="*/ 4 w 881"/>
                <a:gd name="T59" fmla="*/ 2 h 554"/>
                <a:gd name="T60" fmla="*/ 4 w 881"/>
                <a:gd name="T61" fmla="*/ 2 h 554"/>
                <a:gd name="T62" fmla="*/ 4 w 881"/>
                <a:gd name="T63" fmla="*/ 2 h 554"/>
                <a:gd name="T64" fmla="*/ 3 w 881"/>
                <a:gd name="T65" fmla="*/ 2 h 554"/>
                <a:gd name="T66" fmla="*/ 3 w 881"/>
                <a:gd name="T67" fmla="*/ 2 h 554"/>
                <a:gd name="T68" fmla="*/ 3 w 881"/>
                <a:gd name="T69" fmla="*/ 2 h 554"/>
                <a:gd name="T70" fmla="*/ 3 w 881"/>
                <a:gd name="T71" fmla="*/ 2 h 554"/>
                <a:gd name="T72" fmla="*/ 3 w 881"/>
                <a:gd name="T73" fmla="*/ 2 h 554"/>
                <a:gd name="T74" fmla="*/ 3 w 881"/>
                <a:gd name="T75" fmla="*/ 2 h 554"/>
                <a:gd name="T76" fmla="*/ 3 w 881"/>
                <a:gd name="T77" fmla="*/ 2 h 554"/>
                <a:gd name="T78" fmla="*/ 3 w 881"/>
                <a:gd name="T79" fmla="*/ 2 h 554"/>
                <a:gd name="T80" fmla="*/ 3 w 881"/>
                <a:gd name="T81" fmla="*/ 2 h 554"/>
                <a:gd name="T82" fmla="*/ 3 w 881"/>
                <a:gd name="T83" fmla="*/ 2 h 554"/>
                <a:gd name="T84" fmla="*/ 2 w 881"/>
                <a:gd name="T85" fmla="*/ 2 h 554"/>
                <a:gd name="T86" fmla="*/ 2 w 881"/>
                <a:gd name="T87" fmla="*/ 2 h 554"/>
                <a:gd name="T88" fmla="*/ 2 w 881"/>
                <a:gd name="T89" fmla="*/ 2 h 554"/>
                <a:gd name="T90" fmla="*/ 2 w 881"/>
                <a:gd name="T91" fmla="*/ 1 h 554"/>
                <a:gd name="T92" fmla="*/ 2 w 881"/>
                <a:gd name="T93" fmla="*/ 1 h 554"/>
                <a:gd name="T94" fmla="*/ 2 w 881"/>
                <a:gd name="T95" fmla="*/ 1 h 554"/>
                <a:gd name="T96" fmla="*/ 1 w 881"/>
                <a:gd name="T97" fmla="*/ 0 h 554"/>
                <a:gd name="T98" fmla="*/ 1 w 881"/>
                <a:gd name="T99" fmla="*/ 0 h 554"/>
                <a:gd name="T100" fmla="*/ 1 w 881"/>
                <a:gd name="T101" fmla="*/ 0 h 554"/>
                <a:gd name="T102" fmla="*/ 1 w 881"/>
                <a:gd name="T103" fmla="*/ 0 h 554"/>
                <a:gd name="T104" fmla="*/ 1 w 881"/>
                <a:gd name="T105" fmla="*/ 0 h 554"/>
                <a:gd name="T106" fmla="*/ 1 w 881"/>
                <a:gd name="T107" fmla="*/ 0 h 554"/>
                <a:gd name="T108" fmla="*/ 1 w 881"/>
                <a:gd name="T109" fmla="*/ 0 h 554"/>
                <a:gd name="T110" fmla="*/ 0 w 881"/>
                <a:gd name="T111" fmla="*/ 0 h 554"/>
                <a:gd name="T112" fmla="*/ 0 w 881"/>
                <a:gd name="T113" fmla="*/ 0 h 554"/>
                <a:gd name="T114" fmla="*/ 0 w 881"/>
                <a:gd name="T115" fmla="*/ 0 h 554"/>
                <a:gd name="T116" fmla="*/ 0 w 881"/>
                <a:gd name="T117" fmla="*/ 0 h 554"/>
                <a:gd name="T118" fmla="*/ 0 w 881"/>
                <a:gd name="T119" fmla="*/ 0 h 554"/>
                <a:gd name="T120" fmla="*/ 0 w 881"/>
                <a:gd name="T121" fmla="*/ 0 h 554"/>
                <a:gd name="T122" fmla="*/ 0 w 881"/>
                <a:gd name="T123" fmla="*/ 0 h 554"/>
                <a:gd name="T124" fmla="*/ 0 w 881"/>
                <a:gd name="T125" fmla="*/ 0 h 55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881" h="554">
                  <a:moveTo>
                    <a:pt x="0" y="48"/>
                  </a:moveTo>
                  <a:lnTo>
                    <a:pt x="1" y="67"/>
                  </a:lnTo>
                  <a:lnTo>
                    <a:pt x="2" y="86"/>
                  </a:lnTo>
                  <a:lnTo>
                    <a:pt x="5" y="104"/>
                  </a:lnTo>
                  <a:lnTo>
                    <a:pt x="9" y="122"/>
                  </a:lnTo>
                  <a:lnTo>
                    <a:pt x="14" y="140"/>
                  </a:lnTo>
                  <a:lnTo>
                    <a:pt x="20" y="158"/>
                  </a:lnTo>
                  <a:lnTo>
                    <a:pt x="27" y="174"/>
                  </a:lnTo>
                  <a:lnTo>
                    <a:pt x="35" y="192"/>
                  </a:lnTo>
                  <a:lnTo>
                    <a:pt x="45" y="208"/>
                  </a:lnTo>
                  <a:lnTo>
                    <a:pt x="56" y="225"/>
                  </a:lnTo>
                  <a:lnTo>
                    <a:pt x="69" y="240"/>
                  </a:lnTo>
                  <a:lnTo>
                    <a:pt x="83" y="256"/>
                  </a:lnTo>
                  <a:lnTo>
                    <a:pt x="99" y="271"/>
                  </a:lnTo>
                  <a:lnTo>
                    <a:pt x="116" y="286"/>
                  </a:lnTo>
                  <a:lnTo>
                    <a:pt x="135" y="301"/>
                  </a:lnTo>
                  <a:lnTo>
                    <a:pt x="156" y="315"/>
                  </a:lnTo>
                  <a:lnTo>
                    <a:pt x="166" y="322"/>
                  </a:lnTo>
                  <a:lnTo>
                    <a:pt x="176" y="331"/>
                  </a:lnTo>
                  <a:lnTo>
                    <a:pt x="185" y="340"/>
                  </a:lnTo>
                  <a:lnTo>
                    <a:pt x="194" y="349"/>
                  </a:lnTo>
                  <a:lnTo>
                    <a:pt x="209" y="369"/>
                  </a:lnTo>
                  <a:lnTo>
                    <a:pt x="224" y="390"/>
                  </a:lnTo>
                  <a:lnTo>
                    <a:pt x="249" y="435"/>
                  </a:lnTo>
                  <a:lnTo>
                    <a:pt x="273" y="477"/>
                  </a:lnTo>
                  <a:lnTo>
                    <a:pt x="285" y="496"/>
                  </a:lnTo>
                  <a:lnTo>
                    <a:pt x="298" y="514"/>
                  </a:lnTo>
                  <a:lnTo>
                    <a:pt x="304" y="522"/>
                  </a:lnTo>
                  <a:lnTo>
                    <a:pt x="311" y="529"/>
                  </a:lnTo>
                  <a:lnTo>
                    <a:pt x="318" y="535"/>
                  </a:lnTo>
                  <a:lnTo>
                    <a:pt x="327" y="541"/>
                  </a:lnTo>
                  <a:lnTo>
                    <a:pt x="334" y="546"/>
                  </a:lnTo>
                  <a:lnTo>
                    <a:pt x="343" y="549"/>
                  </a:lnTo>
                  <a:lnTo>
                    <a:pt x="352" y="552"/>
                  </a:lnTo>
                  <a:lnTo>
                    <a:pt x="362" y="553"/>
                  </a:lnTo>
                  <a:lnTo>
                    <a:pt x="372" y="554"/>
                  </a:lnTo>
                  <a:lnTo>
                    <a:pt x="383" y="553"/>
                  </a:lnTo>
                  <a:lnTo>
                    <a:pt x="395" y="551"/>
                  </a:lnTo>
                  <a:lnTo>
                    <a:pt x="407" y="548"/>
                  </a:lnTo>
                  <a:lnTo>
                    <a:pt x="425" y="542"/>
                  </a:lnTo>
                  <a:lnTo>
                    <a:pt x="446" y="537"/>
                  </a:lnTo>
                  <a:lnTo>
                    <a:pt x="467" y="532"/>
                  </a:lnTo>
                  <a:lnTo>
                    <a:pt x="489" y="529"/>
                  </a:lnTo>
                  <a:lnTo>
                    <a:pt x="536" y="523"/>
                  </a:lnTo>
                  <a:lnTo>
                    <a:pt x="584" y="518"/>
                  </a:lnTo>
                  <a:lnTo>
                    <a:pt x="632" y="515"/>
                  </a:lnTo>
                  <a:lnTo>
                    <a:pt x="681" y="512"/>
                  </a:lnTo>
                  <a:lnTo>
                    <a:pt x="727" y="510"/>
                  </a:lnTo>
                  <a:lnTo>
                    <a:pt x="769" y="508"/>
                  </a:lnTo>
                  <a:lnTo>
                    <a:pt x="806" y="506"/>
                  </a:lnTo>
                  <a:lnTo>
                    <a:pt x="838" y="502"/>
                  </a:lnTo>
                  <a:lnTo>
                    <a:pt x="851" y="500"/>
                  </a:lnTo>
                  <a:lnTo>
                    <a:pt x="862" y="498"/>
                  </a:lnTo>
                  <a:lnTo>
                    <a:pt x="870" y="496"/>
                  </a:lnTo>
                  <a:lnTo>
                    <a:pt x="876" y="493"/>
                  </a:lnTo>
                  <a:lnTo>
                    <a:pt x="880" y="490"/>
                  </a:lnTo>
                  <a:lnTo>
                    <a:pt x="881" y="486"/>
                  </a:lnTo>
                  <a:lnTo>
                    <a:pt x="879" y="482"/>
                  </a:lnTo>
                  <a:lnTo>
                    <a:pt x="874" y="478"/>
                  </a:lnTo>
                  <a:lnTo>
                    <a:pt x="866" y="472"/>
                  </a:lnTo>
                  <a:lnTo>
                    <a:pt x="855" y="465"/>
                  </a:lnTo>
                  <a:lnTo>
                    <a:pt x="839" y="459"/>
                  </a:lnTo>
                  <a:lnTo>
                    <a:pt x="821" y="451"/>
                  </a:lnTo>
                  <a:lnTo>
                    <a:pt x="804" y="446"/>
                  </a:lnTo>
                  <a:lnTo>
                    <a:pt x="790" y="441"/>
                  </a:lnTo>
                  <a:lnTo>
                    <a:pt x="776" y="437"/>
                  </a:lnTo>
                  <a:lnTo>
                    <a:pt x="763" y="433"/>
                  </a:lnTo>
                  <a:lnTo>
                    <a:pt x="751" y="430"/>
                  </a:lnTo>
                  <a:lnTo>
                    <a:pt x="740" y="429"/>
                  </a:lnTo>
                  <a:lnTo>
                    <a:pt x="730" y="427"/>
                  </a:lnTo>
                  <a:lnTo>
                    <a:pt x="721" y="427"/>
                  </a:lnTo>
                  <a:lnTo>
                    <a:pt x="703" y="428"/>
                  </a:lnTo>
                  <a:lnTo>
                    <a:pt x="689" y="430"/>
                  </a:lnTo>
                  <a:lnTo>
                    <a:pt x="676" y="432"/>
                  </a:lnTo>
                  <a:lnTo>
                    <a:pt x="664" y="437"/>
                  </a:lnTo>
                  <a:lnTo>
                    <a:pt x="653" y="440"/>
                  </a:lnTo>
                  <a:lnTo>
                    <a:pt x="643" y="442"/>
                  </a:lnTo>
                  <a:lnTo>
                    <a:pt x="631" y="443"/>
                  </a:lnTo>
                  <a:lnTo>
                    <a:pt x="620" y="442"/>
                  </a:lnTo>
                  <a:lnTo>
                    <a:pt x="614" y="440"/>
                  </a:lnTo>
                  <a:lnTo>
                    <a:pt x="607" y="438"/>
                  </a:lnTo>
                  <a:lnTo>
                    <a:pt x="599" y="436"/>
                  </a:lnTo>
                  <a:lnTo>
                    <a:pt x="592" y="431"/>
                  </a:lnTo>
                  <a:lnTo>
                    <a:pt x="575" y="421"/>
                  </a:lnTo>
                  <a:lnTo>
                    <a:pt x="555" y="407"/>
                  </a:lnTo>
                  <a:lnTo>
                    <a:pt x="544" y="397"/>
                  </a:lnTo>
                  <a:lnTo>
                    <a:pt x="533" y="388"/>
                  </a:lnTo>
                  <a:lnTo>
                    <a:pt x="522" y="377"/>
                  </a:lnTo>
                  <a:lnTo>
                    <a:pt x="512" y="366"/>
                  </a:lnTo>
                  <a:lnTo>
                    <a:pt x="491" y="340"/>
                  </a:lnTo>
                  <a:lnTo>
                    <a:pt x="471" y="312"/>
                  </a:lnTo>
                  <a:lnTo>
                    <a:pt x="431" y="252"/>
                  </a:lnTo>
                  <a:lnTo>
                    <a:pt x="390" y="192"/>
                  </a:lnTo>
                  <a:lnTo>
                    <a:pt x="371" y="162"/>
                  </a:lnTo>
                  <a:lnTo>
                    <a:pt x="350" y="134"/>
                  </a:lnTo>
                  <a:lnTo>
                    <a:pt x="340" y="121"/>
                  </a:lnTo>
                  <a:lnTo>
                    <a:pt x="330" y="108"/>
                  </a:lnTo>
                  <a:lnTo>
                    <a:pt x="319" y="97"/>
                  </a:lnTo>
                  <a:lnTo>
                    <a:pt x="309" y="86"/>
                  </a:lnTo>
                  <a:lnTo>
                    <a:pt x="298" y="75"/>
                  </a:lnTo>
                  <a:lnTo>
                    <a:pt x="287" y="66"/>
                  </a:lnTo>
                  <a:lnTo>
                    <a:pt x="276" y="58"/>
                  </a:lnTo>
                  <a:lnTo>
                    <a:pt x="265" y="51"/>
                  </a:lnTo>
                  <a:lnTo>
                    <a:pt x="254" y="44"/>
                  </a:lnTo>
                  <a:lnTo>
                    <a:pt x="242" y="39"/>
                  </a:lnTo>
                  <a:lnTo>
                    <a:pt x="231" y="36"/>
                  </a:lnTo>
                  <a:lnTo>
                    <a:pt x="219" y="34"/>
                  </a:lnTo>
                  <a:lnTo>
                    <a:pt x="195" y="31"/>
                  </a:lnTo>
                  <a:lnTo>
                    <a:pt x="173" y="28"/>
                  </a:lnTo>
                  <a:lnTo>
                    <a:pt x="152" y="23"/>
                  </a:lnTo>
                  <a:lnTo>
                    <a:pt x="131" y="19"/>
                  </a:lnTo>
                  <a:lnTo>
                    <a:pt x="94" y="9"/>
                  </a:lnTo>
                  <a:lnTo>
                    <a:pt x="62" y="2"/>
                  </a:lnTo>
                  <a:lnTo>
                    <a:pt x="49" y="1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26" y="2"/>
                  </a:lnTo>
                  <a:lnTo>
                    <a:pt x="21" y="3"/>
                  </a:lnTo>
                  <a:lnTo>
                    <a:pt x="17" y="6"/>
                  </a:lnTo>
                  <a:lnTo>
                    <a:pt x="13" y="8"/>
                  </a:lnTo>
                  <a:lnTo>
                    <a:pt x="10" y="12"/>
                  </a:lnTo>
                  <a:lnTo>
                    <a:pt x="7" y="17"/>
                  </a:lnTo>
                  <a:lnTo>
                    <a:pt x="4" y="21"/>
                  </a:lnTo>
                  <a:lnTo>
                    <a:pt x="2" y="27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D69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65" name="Freeform 2373">
              <a:extLst>
                <a:ext uri="{FF2B5EF4-FFF2-40B4-BE49-F238E27FC236}">
                  <a16:creationId xmlns:a16="http://schemas.microsoft.com/office/drawing/2014/main" id="{7141E9F8-A669-4436-A011-1BA3FF9988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33" y="3385"/>
              <a:ext cx="61" cy="39"/>
            </a:xfrm>
            <a:custGeom>
              <a:avLst/>
              <a:gdLst>
                <a:gd name="T0" fmla="*/ 0 w 918"/>
                <a:gd name="T1" fmla="*/ 1 h 591"/>
                <a:gd name="T2" fmla="*/ 0 w 918"/>
                <a:gd name="T3" fmla="*/ 1 h 591"/>
                <a:gd name="T4" fmla="*/ 0 w 918"/>
                <a:gd name="T5" fmla="*/ 0 h 591"/>
                <a:gd name="T6" fmla="*/ 1 w 918"/>
                <a:gd name="T7" fmla="*/ 1 h 591"/>
                <a:gd name="T8" fmla="*/ 1 w 918"/>
                <a:gd name="T9" fmla="*/ 1 h 591"/>
                <a:gd name="T10" fmla="*/ 0 w 918"/>
                <a:gd name="T11" fmla="*/ 1 h 591"/>
                <a:gd name="T12" fmla="*/ 1 w 918"/>
                <a:gd name="T13" fmla="*/ 1 h 591"/>
                <a:gd name="T14" fmla="*/ 1 w 918"/>
                <a:gd name="T15" fmla="*/ 2 h 591"/>
                <a:gd name="T16" fmla="*/ 1 w 918"/>
                <a:gd name="T17" fmla="*/ 2 h 591"/>
                <a:gd name="T18" fmla="*/ 1 w 918"/>
                <a:gd name="T19" fmla="*/ 2 h 591"/>
                <a:gd name="T20" fmla="*/ 1 w 918"/>
                <a:gd name="T21" fmla="*/ 2 h 591"/>
                <a:gd name="T22" fmla="*/ 2 w 918"/>
                <a:gd name="T23" fmla="*/ 2 h 591"/>
                <a:gd name="T24" fmla="*/ 2 w 918"/>
                <a:gd name="T25" fmla="*/ 2 h 591"/>
                <a:gd name="T26" fmla="*/ 2 w 918"/>
                <a:gd name="T27" fmla="*/ 3 h 591"/>
                <a:gd name="T28" fmla="*/ 1 w 918"/>
                <a:gd name="T29" fmla="*/ 2 h 591"/>
                <a:gd name="T30" fmla="*/ 2 w 918"/>
                <a:gd name="T31" fmla="*/ 3 h 591"/>
                <a:gd name="T32" fmla="*/ 2 w 918"/>
                <a:gd name="T33" fmla="*/ 2 h 591"/>
                <a:gd name="T34" fmla="*/ 3 w 918"/>
                <a:gd name="T35" fmla="*/ 2 h 591"/>
                <a:gd name="T36" fmla="*/ 3 w 918"/>
                <a:gd name="T37" fmla="*/ 2 h 591"/>
                <a:gd name="T38" fmla="*/ 2 w 918"/>
                <a:gd name="T39" fmla="*/ 3 h 591"/>
                <a:gd name="T40" fmla="*/ 4 w 918"/>
                <a:gd name="T41" fmla="*/ 2 h 591"/>
                <a:gd name="T42" fmla="*/ 4 w 918"/>
                <a:gd name="T43" fmla="*/ 2 h 591"/>
                <a:gd name="T44" fmla="*/ 4 w 918"/>
                <a:gd name="T45" fmla="*/ 2 h 591"/>
                <a:gd name="T46" fmla="*/ 4 w 918"/>
                <a:gd name="T47" fmla="*/ 2 h 591"/>
                <a:gd name="T48" fmla="*/ 4 w 918"/>
                <a:gd name="T49" fmla="*/ 2 h 591"/>
                <a:gd name="T50" fmla="*/ 4 w 918"/>
                <a:gd name="T51" fmla="*/ 2 h 591"/>
                <a:gd name="T52" fmla="*/ 4 w 918"/>
                <a:gd name="T53" fmla="*/ 2 h 591"/>
                <a:gd name="T54" fmla="*/ 4 w 918"/>
                <a:gd name="T55" fmla="*/ 2 h 591"/>
                <a:gd name="T56" fmla="*/ 3 w 918"/>
                <a:gd name="T57" fmla="*/ 2 h 591"/>
                <a:gd name="T58" fmla="*/ 3 w 918"/>
                <a:gd name="T59" fmla="*/ 2 h 591"/>
                <a:gd name="T60" fmla="*/ 3 w 918"/>
                <a:gd name="T61" fmla="*/ 2 h 591"/>
                <a:gd name="T62" fmla="*/ 4 w 918"/>
                <a:gd name="T63" fmla="*/ 2 h 591"/>
                <a:gd name="T64" fmla="*/ 3 w 918"/>
                <a:gd name="T65" fmla="*/ 2 h 591"/>
                <a:gd name="T66" fmla="*/ 3 w 918"/>
                <a:gd name="T67" fmla="*/ 2 h 591"/>
                <a:gd name="T68" fmla="*/ 3 w 918"/>
                <a:gd name="T69" fmla="*/ 2 h 591"/>
                <a:gd name="T70" fmla="*/ 3 w 918"/>
                <a:gd name="T71" fmla="*/ 2 h 591"/>
                <a:gd name="T72" fmla="*/ 2 w 918"/>
                <a:gd name="T73" fmla="*/ 2 h 591"/>
                <a:gd name="T74" fmla="*/ 2 w 918"/>
                <a:gd name="T75" fmla="*/ 2 h 591"/>
                <a:gd name="T76" fmla="*/ 2 w 918"/>
                <a:gd name="T77" fmla="*/ 1 h 591"/>
                <a:gd name="T78" fmla="*/ 2 w 918"/>
                <a:gd name="T79" fmla="*/ 2 h 591"/>
                <a:gd name="T80" fmla="*/ 2 w 918"/>
                <a:gd name="T81" fmla="*/ 1 h 591"/>
                <a:gd name="T82" fmla="*/ 1 w 918"/>
                <a:gd name="T83" fmla="*/ 0 h 591"/>
                <a:gd name="T84" fmla="*/ 1 w 918"/>
                <a:gd name="T85" fmla="*/ 0 h 591"/>
                <a:gd name="T86" fmla="*/ 2 w 918"/>
                <a:gd name="T87" fmla="*/ 0 h 591"/>
                <a:gd name="T88" fmla="*/ 2 w 918"/>
                <a:gd name="T89" fmla="*/ 1 h 591"/>
                <a:gd name="T90" fmla="*/ 1 w 918"/>
                <a:gd name="T91" fmla="*/ 0 h 591"/>
                <a:gd name="T92" fmla="*/ 1 w 918"/>
                <a:gd name="T93" fmla="*/ 0 h 591"/>
                <a:gd name="T94" fmla="*/ 1 w 918"/>
                <a:gd name="T95" fmla="*/ 0 h 591"/>
                <a:gd name="T96" fmla="*/ 0 w 918"/>
                <a:gd name="T97" fmla="*/ 0 h 591"/>
                <a:gd name="T98" fmla="*/ 0 w 918"/>
                <a:gd name="T99" fmla="*/ 0 h 591"/>
                <a:gd name="T100" fmla="*/ 0 w 918"/>
                <a:gd name="T101" fmla="*/ 0 h 591"/>
                <a:gd name="T102" fmla="*/ 0 w 918"/>
                <a:gd name="T103" fmla="*/ 0 h 591"/>
                <a:gd name="T104" fmla="*/ 0 w 918"/>
                <a:gd name="T105" fmla="*/ 0 h 591"/>
                <a:gd name="T106" fmla="*/ 0 w 918"/>
                <a:gd name="T107" fmla="*/ 0 h 59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918" h="591">
                  <a:moveTo>
                    <a:pt x="37" y="66"/>
                  </a:moveTo>
                  <a:lnTo>
                    <a:pt x="38" y="84"/>
                  </a:lnTo>
                  <a:lnTo>
                    <a:pt x="39" y="101"/>
                  </a:lnTo>
                  <a:lnTo>
                    <a:pt x="42" y="119"/>
                  </a:lnTo>
                  <a:lnTo>
                    <a:pt x="45" y="135"/>
                  </a:lnTo>
                  <a:lnTo>
                    <a:pt x="49" y="152"/>
                  </a:lnTo>
                  <a:lnTo>
                    <a:pt x="55" y="168"/>
                  </a:lnTo>
                  <a:lnTo>
                    <a:pt x="62" y="185"/>
                  </a:lnTo>
                  <a:lnTo>
                    <a:pt x="70" y="200"/>
                  </a:lnTo>
                  <a:lnTo>
                    <a:pt x="37" y="218"/>
                  </a:lnTo>
                  <a:lnTo>
                    <a:pt x="28" y="200"/>
                  </a:lnTo>
                  <a:lnTo>
                    <a:pt x="19" y="182"/>
                  </a:lnTo>
                  <a:lnTo>
                    <a:pt x="13" y="163"/>
                  </a:lnTo>
                  <a:lnTo>
                    <a:pt x="8" y="145"/>
                  </a:lnTo>
                  <a:lnTo>
                    <a:pt x="5" y="125"/>
                  </a:lnTo>
                  <a:lnTo>
                    <a:pt x="2" y="106"/>
                  </a:lnTo>
                  <a:lnTo>
                    <a:pt x="0" y="86"/>
                  </a:lnTo>
                  <a:lnTo>
                    <a:pt x="0" y="66"/>
                  </a:lnTo>
                  <a:lnTo>
                    <a:pt x="37" y="66"/>
                  </a:lnTo>
                  <a:close/>
                  <a:moveTo>
                    <a:pt x="70" y="200"/>
                  </a:moveTo>
                  <a:lnTo>
                    <a:pt x="79" y="216"/>
                  </a:lnTo>
                  <a:lnTo>
                    <a:pt x="89" y="231"/>
                  </a:lnTo>
                  <a:lnTo>
                    <a:pt x="102" y="247"/>
                  </a:lnTo>
                  <a:lnTo>
                    <a:pt x="115" y="261"/>
                  </a:lnTo>
                  <a:lnTo>
                    <a:pt x="129" y="275"/>
                  </a:lnTo>
                  <a:lnTo>
                    <a:pt x="146" y="290"/>
                  </a:lnTo>
                  <a:lnTo>
                    <a:pt x="164" y="303"/>
                  </a:lnTo>
                  <a:lnTo>
                    <a:pt x="184" y="317"/>
                  </a:lnTo>
                  <a:lnTo>
                    <a:pt x="163" y="349"/>
                  </a:lnTo>
                  <a:lnTo>
                    <a:pt x="142" y="334"/>
                  </a:lnTo>
                  <a:lnTo>
                    <a:pt x="122" y="319"/>
                  </a:lnTo>
                  <a:lnTo>
                    <a:pt x="104" y="303"/>
                  </a:lnTo>
                  <a:lnTo>
                    <a:pt x="87" y="287"/>
                  </a:lnTo>
                  <a:lnTo>
                    <a:pt x="72" y="270"/>
                  </a:lnTo>
                  <a:lnTo>
                    <a:pt x="58" y="253"/>
                  </a:lnTo>
                  <a:lnTo>
                    <a:pt x="47" y="236"/>
                  </a:lnTo>
                  <a:lnTo>
                    <a:pt x="37" y="218"/>
                  </a:lnTo>
                  <a:lnTo>
                    <a:pt x="70" y="200"/>
                  </a:lnTo>
                  <a:close/>
                  <a:moveTo>
                    <a:pt x="184" y="317"/>
                  </a:moveTo>
                  <a:lnTo>
                    <a:pt x="186" y="319"/>
                  </a:lnTo>
                  <a:lnTo>
                    <a:pt x="184" y="317"/>
                  </a:lnTo>
                  <a:lnTo>
                    <a:pt x="174" y="333"/>
                  </a:lnTo>
                  <a:lnTo>
                    <a:pt x="184" y="317"/>
                  </a:lnTo>
                  <a:close/>
                  <a:moveTo>
                    <a:pt x="184" y="317"/>
                  </a:moveTo>
                  <a:lnTo>
                    <a:pt x="193" y="324"/>
                  </a:lnTo>
                  <a:lnTo>
                    <a:pt x="202" y="331"/>
                  </a:lnTo>
                  <a:lnTo>
                    <a:pt x="210" y="338"/>
                  </a:lnTo>
                  <a:lnTo>
                    <a:pt x="218" y="345"/>
                  </a:lnTo>
                  <a:lnTo>
                    <a:pt x="232" y="362"/>
                  </a:lnTo>
                  <a:lnTo>
                    <a:pt x="246" y="379"/>
                  </a:lnTo>
                  <a:lnTo>
                    <a:pt x="257" y="397"/>
                  </a:lnTo>
                  <a:lnTo>
                    <a:pt x="268" y="415"/>
                  </a:lnTo>
                  <a:lnTo>
                    <a:pt x="279" y="434"/>
                  </a:lnTo>
                  <a:lnTo>
                    <a:pt x="289" y="453"/>
                  </a:lnTo>
                  <a:lnTo>
                    <a:pt x="256" y="470"/>
                  </a:lnTo>
                  <a:lnTo>
                    <a:pt x="247" y="454"/>
                  </a:lnTo>
                  <a:lnTo>
                    <a:pt x="238" y="436"/>
                  </a:lnTo>
                  <a:lnTo>
                    <a:pt x="227" y="420"/>
                  </a:lnTo>
                  <a:lnTo>
                    <a:pt x="216" y="403"/>
                  </a:lnTo>
                  <a:lnTo>
                    <a:pt x="205" y="388"/>
                  </a:lnTo>
                  <a:lnTo>
                    <a:pt x="192" y="373"/>
                  </a:lnTo>
                  <a:lnTo>
                    <a:pt x="178" y="360"/>
                  </a:lnTo>
                  <a:lnTo>
                    <a:pt x="163" y="349"/>
                  </a:lnTo>
                  <a:lnTo>
                    <a:pt x="184" y="317"/>
                  </a:lnTo>
                  <a:close/>
                  <a:moveTo>
                    <a:pt x="289" y="453"/>
                  </a:moveTo>
                  <a:lnTo>
                    <a:pt x="301" y="475"/>
                  </a:lnTo>
                  <a:lnTo>
                    <a:pt x="315" y="497"/>
                  </a:lnTo>
                  <a:lnTo>
                    <a:pt x="321" y="507"/>
                  </a:lnTo>
                  <a:lnTo>
                    <a:pt x="327" y="516"/>
                  </a:lnTo>
                  <a:lnTo>
                    <a:pt x="334" y="525"/>
                  </a:lnTo>
                  <a:lnTo>
                    <a:pt x="342" y="532"/>
                  </a:lnTo>
                  <a:lnTo>
                    <a:pt x="350" y="538"/>
                  </a:lnTo>
                  <a:lnTo>
                    <a:pt x="358" y="543"/>
                  </a:lnTo>
                  <a:lnTo>
                    <a:pt x="366" y="548"/>
                  </a:lnTo>
                  <a:lnTo>
                    <a:pt x="375" y="550"/>
                  </a:lnTo>
                  <a:lnTo>
                    <a:pt x="385" y="552"/>
                  </a:lnTo>
                  <a:lnTo>
                    <a:pt x="396" y="552"/>
                  </a:lnTo>
                  <a:lnTo>
                    <a:pt x="407" y="550"/>
                  </a:lnTo>
                  <a:lnTo>
                    <a:pt x="419" y="547"/>
                  </a:lnTo>
                  <a:lnTo>
                    <a:pt x="431" y="583"/>
                  </a:lnTo>
                  <a:lnTo>
                    <a:pt x="414" y="588"/>
                  </a:lnTo>
                  <a:lnTo>
                    <a:pt x="397" y="590"/>
                  </a:lnTo>
                  <a:lnTo>
                    <a:pt x="383" y="591"/>
                  </a:lnTo>
                  <a:lnTo>
                    <a:pt x="368" y="589"/>
                  </a:lnTo>
                  <a:lnTo>
                    <a:pt x="356" y="586"/>
                  </a:lnTo>
                  <a:lnTo>
                    <a:pt x="344" y="582"/>
                  </a:lnTo>
                  <a:lnTo>
                    <a:pt x="333" y="575"/>
                  </a:lnTo>
                  <a:lnTo>
                    <a:pt x="323" y="568"/>
                  </a:lnTo>
                  <a:lnTo>
                    <a:pt x="313" y="559"/>
                  </a:lnTo>
                  <a:lnTo>
                    <a:pt x="304" y="548"/>
                  </a:lnTo>
                  <a:lnTo>
                    <a:pt x="295" y="537"/>
                  </a:lnTo>
                  <a:lnTo>
                    <a:pt x="287" y="525"/>
                  </a:lnTo>
                  <a:lnTo>
                    <a:pt x="272" y="499"/>
                  </a:lnTo>
                  <a:lnTo>
                    <a:pt x="256" y="470"/>
                  </a:lnTo>
                  <a:lnTo>
                    <a:pt x="289" y="453"/>
                  </a:lnTo>
                  <a:close/>
                  <a:moveTo>
                    <a:pt x="431" y="583"/>
                  </a:moveTo>
                  <a:lnTo>
                    <a:pt x="440" y="580"/>
                  </a:lnTo>
                  <a:lnTo>
                    <a:pt x="431" y="583"/>
                  </a:lnTo>
                  <a:lnTo>
                    <a:pt x="425" y="566"/>
                  </a:lnTo>
                  <a:lnTo>
                    <a:pt x="431" y="583"/>
                  </a:lnTo>
                  <a:close/>
                  <a:moveTo>
                    <a:pt x="419" y="547"/>
                  </a:moveTo>
                  <a:lnTo>
                    <a:pt x="435" y="543"/>
                  </a:lnTo>
                  <a:lnTo>
                    <a:pt x="453" y="538"/>
                  </a:lnTo>
                  <a:lnTo>
                    <a:pt x="471" y="534"/>
                  </a:lnTo>
                  <a:lnTo>
                    <a:pt x="491" y="531"/>
                  </a:lnTo>
                  <a:lnTo>
                    <a:pt x="530" y="525"/>
                  </a:lnTo>
                  <a:lnTo>
                    <a:pt x="572" y="519"/>
                  </a:lnTo>
                  <a:lnTo>
                    <a:pt x="614" y="516"/>
                  </a:lnTo>
                  <a:lnTo>
                    <a:pt x="657" y="513"/>
                  </a:lnTo>
                  <a:lnTo>
                    <a:pt x="699" y="511"/>
                  </a:lnTo>
                  <a:lnTo>
                    <a:pt x="739" y="509"/>
                  </a:lnTo>
                  <a:lnTo>
                    <a:pt x="740" y="547"/>
                  </a:lnTo>
                  <a:lnTo>
                    <a:pt x="701" y="548"/>
                  </a:lnTo>
                  <a:lnTo>
                    <a:pt x="661" y="550"/>
                  </a:lnTo>
                  <a:lnTo>
                    <a:pt x="618" y="553"/>
                  </a:lnTo>
                  <a:lnTo>
                    <a:pt x="577" y="556"/>
                  </a:lnTo>
                  <a:lnTo>
                    <a:pt x="537" y="562"/>
                  </a:lnTo>
                  <a:lnTo>
                    <a:pt x="499" y="567"/>
                  </a:lnTo>
                  <a:lnTo>
                    <a:pt x="480" y="571"/>
                  </a:lnTo>
                  <a:lnTo>
                    <a:pt x="463" y="574"/>
                  </a:lnTo>
                  <a:lnTo>
                    <a:pt x="447" y="579"/>
                  </a:lnTo>
                  <a:lnTo>
                    <a:pt x="431" y="583"/>
                  </a:lnTo>
                  <a:lnTo>
                    <a:pt x="419" y="547"/>
                  </a:lnTo>
                  <a:close/>
                  <a:moveTo>
                    <a:pt x="739" y="509"/>
                  </a:moveTo>
                  <a:lnTo>
                    <a:pt x="794" y="507"/>
                  </a:lnTo>
                  <a:lnTo>
                    <a:pt x="840" y="504"/>
                  </a:lnTo>
                  <a:lnTo>
                    <a:pt x="870" y="502"/>
                  </a:lnTo>
                  <a:lnTo>
                    <a:pt x="882" y="500"/>
                  </a:lnTo>
                  <a:lnTo>
                    <a:pt x="917" y="513"/>
                  </a:lnTo>
                  <a:lnTo>
                    <a:pt x="914" y="518"/>
                  </a:lnTo>
                  <a:lnTo>
                    <a:pt x="910" y="522"/>
                  </a:lnTo>
                  <a:lnTo>
                    <a:pt x="905" y="526"/>
                  </a:lnTo>
                  <a:lnTo>
                    <a:pt x="898" y="529"/>
                  </a:lnTo>
                  <a:lnTo>
                    <a:pt x="890" y="532"/>
                  </a:lnTo>
                  <a:lnTo>
                    <a:pt x="881" y="534"/>
                  </a:lnTo>
                  <a:lnTo>
                    <a:pt x="871" y="537"/>
                  </a:lnTo>
                  <a:lnTo>
                    <a:pt x="860" y="538"/>
                  </a:lnTo>
                  <a:lnTo>
                    <a:pt x="835" y="541"/>
                  </a:lnTo>
                  <a:lnTo>
                    <a:pt x="806" y="543"/>
                  </a:lnTo>
                  <a:lnTo>
                    <a:pt x="774" y="545"/>
                  </a:lnTo>
                  <a:lnTo>
                    <a:pt x="740" y="547"/>
                  </a:lnTo>
                  <a:lnTo>
                    <a:pt x="739" y="509"/>
                  </a:lnTo>
                  <a:close/>
                  <a:moveTo>
                    <a:pt x="882" y="500"/>
                  </a:moveTo>
                  <a:lnTo>
                    <a:pt x="879" y="499"/>
                  </a:lnTo>
                  <a:lnTo>
                    <a:pt x="870" y="497"/>
                  </a:lnTo>
                  <a:lnTo>
                    <a:pt x="862" y="496"/>
                  </a:lnTo>
                  <a:lnTo>
                    <a:pt x="854" y="494"/>
                  </a:lnTo>
                  <a:lnTo>
                    <a:pt x="844" y="492"/>
                  </a:lnTo>
                  <a:lnTo>
                    <a:pt x="833" y="486"/>
                  </a:lnTo>
                  <a:lnTo>
                    <a:pt x="846" y="451"/>
                  </a:lnTo>
                  <a:lnTo>
                    <a:pt x="866" y="460"/>
                  </a:lnTo>
                  <a:lnTo>
                    <a:pt x="882" y="468"/>
                  </a:lnTo>
                  <a:lnTo>
                    <a:pt x="895" y="476"/>
                  </a:lnTo>
                  <a:lnTo>
                    <a:pt x="906" y="483"/>
                  </a:lnTo>
                  <a:lnTo>
                    <a:pt x="910" y="488"/>
                  </a:lnTo>
                  <a:lnTo>
                    <a:pt x="913" y="492"/>
                  </a:lnTo>
                  <a:lnTo>
                    <a:pt x="915" y="495"/>
                  </a:lnTo>
                  <a:lnTo>
                    <a:pt x="917" y="499"/>
                  </a:lnTo>
                  <a:lnTo>
                    <a:pt x="918" y="503"/>
                  </a:lnTo>
                  <a:lnTo>
                    <a:pt x="918" y="506"/>
                  </a:lnTo>
                  <a:lnTo>
                    <a:pt x="918" y="510"/>
                  </a:lnTo>
                  <a:lnTo>
                    <a:pt x="917" y="513"/>
                  </a:lnTo>
                  <a:lnTo>
                    <a:pt x="882" y="500"/>
                  </a:lnTo>
                  <a:close/>
                  <a:moveTo>
                    <a:pt x="833" y="486"/>
                  </a:moveTo>
                  <a:lnTo>
                    <a:pt x="832" y="486"/>
                  </a:lnTo>
                  <a:lnTo>
                    <a:pt x="839" y="469"/>
                  </a:lnTo>
                  <a:lnTo>
                    <a:pt x="833" y="486"/>
                  </a:lnTo>
                  <a:close/>
                  <a:moveTo>
                    <a:pt x="832" y="486"/>
                  </a:moveTo>
                  <a:lnTo>
                    <a:pt x="817" y="481"/>
                  </a:lnTo>
                  <a:lnTo>
                    <a:pt x="803" y="476"/>
                  </a:lnTo>
                  <a:lnTo>
                    <a:pt x="790" y="473"/>
                  </a:lnTo>
                  <a:lnTo>
                    <a:pt x="778" y="470"/>
                  </a:lnTo>
                  <a:lnTo>
                    <a:pt x="757" y="466"/>
                  </a:lnTo>
                  <a:lnTo>
                    <a:pt x="739" y="464"/>
                  </a:lnTo>
                  <a:lnTo>
                    <a:pt x="723" y="465"/>
                  </a:lnTo>
                  <a:lnTo>
                    <a:pt x="710" y="467"/>
                  </a:lnTo>
                  <a:lnTo>
                    <a:pt x="698" y="469"/>
                  </a:lnTo>
                  <a:lnTo>
                    <a:pt x="687" y="472"/>
                  </a:lnTo>
                  <a:lnTo>
                    <a:pt x="677" y="436"/>
                  </a:lnTo>
                  <a:lnTo>
                    <a:pt x="689" y="433"/>
                  </a:lnTo>
                  <a:lnTo>
                    <a:pt x="704" y="429"/>
                  </a:lnTo>
                  <a:lnTo>
                    <a:pt x="720" y="427"/>
                  </a:lnTo>
                  <a:lnTo>
                    <a:pt x="738" y="427"/>
                  </a:lnTo>
                  <a:lnTo>
                    <a:pt x="748" y="427"/>
                  </a:lnTo>
                  <a:lnTo>
                    <a:pt x="759" y="428"/>
                  </a:lnTo>
                  <a:lnTo>
                    <a:pt x="771" y="430"/>
                  </a:lnTo>
                  <a:lnTo>
                    <a:pt x="784" y="432"/>
                  </a:lnTo>
                  <a:lnTo>
                    <a:pt x="798" y="436"/>
                  </a:lnTo>
                  <a:lnTo>
                    <a:pt x="813" y="440"/>
                  </a:lnTo>
                  <a:lnTo>
                    <a:pt x="828" y="445"/>
                  </a:lnTo>
                  <a:lnTo>
                    <a:pt x="846" y="451"/>
                  </a:lnTo>
                  <a:lnTo>
                    <a:pt x="832" y="486"/>
                  </a:lnTo>
                  <a:close/>
                  <a:moveTo>
                    <a:pt x="687" y="472"/>
                  </a:moveTo>
                  <a:lnTo>
                    <a:pt x="675" y="476"/>
                  </a:lnTo>
                  <a:lnTo>
                    <a:pt x="662" y="478"/>
                  </a:lnTo>
                  <a:lnTo>
                    <a:pt x="656" y="479"/>
                  </a:lnTo>
                  <a:lnTo>
                    <a:pt x="649" y="479"/>
                  </a:lnTo>
                  <a:lnTo>
                    <a:pt x="642" y="479"/>
                  </a:lnTo>
                  <a:lnTo>
                    <a:pt x="636" y="478"/>
                  </a:lnTo>
                  <a:lnTo>
                    <a:pt x="628" y="477"/>
                  </a:lnTo>
                  <a:lnTo>
                    <a:pt x="621" y="475"/>
                  </a:lnTo>
                  <a:lnTo>
                    <a:pt x="612" y="472"/>
                  </a:lnTo>
                  <a:lnTo>
                    <a:pt x="603" y="468"/>
                  </a:lnTo>
                  <a:lnTo>
                    <a:pt x="594" y="463"/>
                  </a:lnTo>
                  <a:lnTo>
                    <a:pt x="583" y="457"/>
                  </a:lnTo>
                  <a:lnTo>
                    <a:pt x="573" y="448"/>
                  </a:lnTo>
                  <a:lnTo>
                    <a:pt x="561" y="440"/>
                  </a:lnTo>
                  <a:lnTo>
                    <a:pt x="584" y="410"/>
                  </a:lnTo>
                  <a:lnTo>
                    <a:pt x="602" y="423"/>
                  </a:lnTo>
                  <a:lnTo>
                    <a:pt x="616" y="432"/>
                  </a:lnTo>
                  <a:lnTo>
                    <a:pt x="629" y="437"/>
                  </a:lnTo>
                  <a:lnTo>
                    <a:pt x="640" y="440"/>
                  </a:lnTo>
                  <a:lnTo>
                    <a:pt x="650" y="441"/>
                  </a:lnTo>
                  <a:lnTo>
                    <a:pt x="659" y="440"/>
                  </a:lnTo>
                  <a:lnTo>
                    <a:pt x="668" y="439"/>
                  </a:lnTo>
                  <a:lnTo>
                    <a:pt x="677" y="436"/>
                  </a:lnTo>
                  <a:lnTo>
                    <a:pt x="687" y="472"/>
                  </a:lnTo>
                  <a:close/>
                  <a:moveTo>
                    <a:pt x="561" y="440"/>
                  </a:moveTo>
                  <a:lnTo>
                    <a:pt x="564" y="442"/>
                  </a:lnTo>
                  <a:lnTo>
                    <a:pt x="561" y="440"/>
                  </a:lnTo>
                  <a:lnTo>
                    <a:pt x="573" y="425"/>
                  </a:lnTo>
                  <a:lnTo>
                    <a:pt x="561" y="440"/>
                  </a:lnTo>
                  <a:close/>
                  <a:moveTo>
                    <a:pt x="561" y="440"/>
                  </a:moveTo>
                  <a:lnTo>
                    <a:pt x="552" y="432"/>
                  </a:lnTo>
                  <a:lnTo>
                    <a:pt x="542" y="424"/>
                  </a:lnTo>
                  <a:lnTo>
                    <a:pt x="533" y="414"/>
                  </a:lnTo>
                  <a:lnTo>
                    <a:pt x="524" y="405"/>
                  </a:lnTo>
                  <a:lnTo>
                    <a:pt x="506" y="385"/>
                  </a:lnTo>
                  <a:lnTo>
                    <a:pt x="489" y="362"/>
                  </a:lnTo>
                  <a:lnTo>
                    <a:pt x="471" y="338"/>
                  </a:lnTo>
                  <a:lnTo>
                    <a:pt x="455" y="314"/>
                  </a:lnTo>
                  <a:lnTo>
                    <a:pt x="438" y="289"/>
                  </a:lnTo>
                  <a:lnTo>
                    <a:pt x="421" y="263"/>
                  </a:lnTo>
                  <a:lnTo>
                    <a:pt x="453" y="243"/>
                  </a:lnTo>
                  <a:lnTo>
                    <a:pt x="469" y="267"/>
                  </a:lnTo>
                  <a:lnTo>
                    <a:pt x="485" y="291"/>
                  </a:lnTo>
                  <a:lnTo>
                    <a:pt x="501" y="315"/>
                  </a:lnTo>
                  <a:lnTo>
                    <a:pt x="518" y="337"/>
                  </a:lnTo>
                  <a:lnTo>
                    <a:pt x="534" y="359"/>
                  </a:lnTo>
                  <a:lnTo>
                    <a:pt x="551" y="378"/>
                  </a:lnTo>
                  <a:lnTo>
                    <a:pt x="567" y="396"/>
                  </a:lnTo>
                  <a:lnTo>
                    <a:pt x="584" y="410"/>
                  </a:lnTo>
                  <a:lnTo>
                    <a:pt x="561" y="440"/>
                  </a:lnTo>
                  <a:close/>
                  <a:moveTo>
                    <a:pt x="421" y="263"/>
                  </a:moveTo>
                  <a:lnTo>
                    <a:pt x="399" y="228"/>
                  </a:lnTo>
                  <a:lnTo>
                    <a:pt x="377" y="195"/>
                  </a:lnTo>
                  <a:lnTo>
                    <a:pt x="354" y="163"/>
                  </a:lnTo>
                  <a:lnTo>
                    <a:pt x="330" y="134"/>
                  </a:lnTo>
                  <a:lnTo>
                    <a:pt x="319" y="122"/>
                  </a:lnTo>
                  <a:lnTo>
                    <a:pt x="308" y="111"/>
                  </a:lnTo>
                  <a:lnTo>
                    <a:pt x="295" y="99"/>
                  </a:lnTo>
                  <a:lnTo>
                    <a:pt x="284" y="91"/>
                  </a:lnTo>
                  <a:lnTo>
                    <a:pt x="272" y="83"/>
                  </a:lnTo>
                  <a:lnTo>
                    <a:pt x="259" y="77"/>
                  </a:lnTo>
                  <a:lnTo>
                    <a:pt x="247" y="73"/>
                  </a:lnTo>
                  <a:lnTo>
                    <a:pt x="234" y="71"/>
                  </a:lnTo>
                  <a:lnTo>
                    <a:pt x="239" y="34"/>
                  </a:lnTo>
                  <a:lnTo>
                    <a:pt x="254" y="36"/>
                  </a:lnTo>
                  <a:lnTo>
                    <a:pt x="269" y="41"/>
                  </a:lnTo>
                  <a:lnTo>
                    <a:pt x="284" y="48"/>
                  </a:lnTo>
                  <a:lnTo>
                    <a:pt x="298" y="56"/>
                  </a:lnTo>
                  <a:lnTo>
                    <a:pt x="313" y="65"/>
                  </a:lnTo>
                  <a:lnTo>
                    <a:pt x="327" y="77"/>
                  </a:lnTo>
                  <a:lnTo>
                    <a:pt x="340" y="90"/>
                  </a:lnTo>
                  <a:lnTo>
                    <a:pt x="353" y="104"/>
                  </a:lnTo>
                  <a:lnTo>
                    <a:pt x="366" y="119"/>
                  </a:lnTo>
                  <a:lnTo>
                    <a:pt x="379" y="134"/>
                  </a:lnTo>
                  <a:lnTo>
                    <a:pt x="392" y="152"/>
                  </a:lnTo>
                  <a:lnTo>
                    <a:pt x="404" y="168"/>
                  </a:lnTo>
                  <a:lnTo>
                    <a:pt x="428" y="205"/>
                  </a:lnTo>
                  <a:lnTo>
                    <a:pt x="453" y="243"/>
                  </a:lnTo>
                  <a:lnTo>
                    <a:pt x="421" y="263"/>
                  </a:lnTo>
                  <a:close/>
                  <a:moveTo>
                    <a:pt x="239" y="33"/>
                  </a:moveTo>
                  <a:lnTo>
                    <a:pt x="234" y="33"/>
                  </a:lnTo>
                  <a:lnTo>
                    <a:pt x="239" y="34"/>
                  </a:lnTo>
                  <a:lnTo>
                    <a:pt x="237" y="52"/>
                  </a:lnTo>
                  <a:lnTo>
                    <a:pt x="239" y="33"/>
                  </a:lnTo>
                  <a:close/>
                  <a:moveTo>
                    <a:pt x="234" y="71"/>
                  </a:moveTo>
                  <a:lnTo>
                    <a:pt x="205" y="66"/>
                  </a:lnTo>
                  <a:lnTo>
                    <a:pt x="176" y="61"/>
                  </a:lnTo>
                  <a:lnTo>
                    <a:pt x="149" y="56"/>
                  </a:lnTo>
                  <a:lnTo>
                    <a:pt x="123" y="49"/>
                  </a:lnTo>
                  <a:lnTo>
                    <a:pt x="133" y="13"/>
                  </a:lnTo>
                  <a:lnTo>
                    <a:pt x="156" y="19"/>
                  </a:lnTo>
                  <a:lnTo>
                    <a:pt x="182" y="24"/>
                  </a:lnTo>
                  <a:lnTo>
                    <a:pt x="210" y="29"/>
                  </a:lnTo>
                  <a:lnTo>
                    <a:pt x="239" y="33"/>
                  </a:lnTo>
                  <a:lnTo>
                    <a:pt x="234" y="71"/>
                  </a:lnTo>
                  <a:close/>
                  <a:moveTo>
                    <a:pt x="123" y="49"/>
                  </a:moveTo>
                  <a:lnTo>
                    <a:pt x="105" y="45"/>
                  </a:lnTo>
                  <a:lnTo>
                    <a:pt x="87" y="41"/>
                  </a:lnTo>
                  <a:lnTo>
                    <a:pt x="72" y="38"/>
                  </a:lnTo>
                  <a:lnTo>
                    <a:pt x="58" y="37"/>
                  </a:lnTo>
                  <a:lnTo>
                    <a:pt x="58" y="0"/>
                  </a:lnTo>
                  <a:lnTo>
                    <a:pt x="75" y="1"/>
                  </a:lnTo>
                  <a:lnTo>
                    <a:pt x="92" y="4"/>
                  </a:lnTo>
                  <a:lnTo>
                    <a:pt x="112" y="8"/>
                  </a:lnTo>
                  <a:lnTo>
                    <a:pt x="133" y="13"/>
                  </a:lnTo>
                  <a:lnTo>
                    <a:pt x="123" y="49"/>
                  </a:lnTo>
                  <a:close/>
                  <a:moveTo>
                    <a:pt x="58" y="37"/>
                  </a:moveTo>
                  <a:lnTo>
                    <a:pt x="53" y="38"/>
                  </a:lnTo>
                  <a:lnTo>
                    <a:pt x="49" y="39"/>
                  </a:lnTo>
                  <a:lnTo>
                    <a:pt x="46" y="41"/>
                  </a:lnTo>
                  <a:lnTo>
                    <a:pt x="43" y="44"/>
                  </a:lnTo>
                  <a:lnTo>
                    <a:pt x="41" y="48"/>
                  </a:lnTo>
                  <a:lnTo>
                    <a:pt x="39" y="52"/>
                  </a:lnTo>
                  <a:lnTo>
                    <a:pt x="38" y="59"/>
                  </a:lnTo>
                  <a:lnTo>
                    <a:pt x="37" y="66"/>
                  </a:lnTo>
                  <a:lnTo>
                    <a:pt x="0" y="66"/>
                  </a:lnTo>
                  <a:lnTo>
                    <a:pt x="0" y="57"/>
                  </a:lnTo>
                  <a:lnTo>
                    <a:pt x="1" y="49"/>
                  </a:lnTo>
                  <a:lnTo>
                    <a:pt x="2" y="42"/>
                  </a:lnTo>
                  <a:lnTo>
                    <a:pt x="4" y="35"/>
                  </a:lnTo>
                  <a:lnTo>
                    <a:pt x="6" y="28"/>
                  </a:lnTo>
                  <a:lnTo>
                    <a:pt x="8" y="23"/>
                  </a:lnTo>
                  <a:lnTo>
                    <a:pt x="11" y="18"/>
                  </a:lnTo>
                  <a:lnTo>
                    <a:pt x="15" y="14"/>
                  </a:lnTo>
                  <a:lnTo>
                    <a:pt x="19" y="10"/>
                  </a:lnTo>
                  <a:lnTo>
                    <a:pt x="23" y="7"/>
                  </a:lnTo>
                  <a:lnTo>
                    <a:pt x="29" y="5"/>
                  </a:lnTo>
                  <a:lnTo>
                    <a:pt x="34" y="3"/>
                  </a:lnTo>
                  <a:lnTo>
                    <a:pt x="45" y="1"/>
                  </a:lnTo>
                  <a:lnTo>
                    <a:pt x="58" y="0"/>
                  </a:lnTo>
                  <a:lnTo>
                    <a:pt x="58" y="3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66" name="Freeform 2374">
              <a:extLst>
                <a:ext uri="{FF2B5EF4-FFF2-40B4-BE49-F238E27FC236}">
                  <a16:creationId xmlns:a16="http://schemas.microsoft.com/office/drawing/2014/main" id="{A69D082A-5986-4ED1-9FCC-245C640E4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5" y="3383"/>
              <a:ext cx="38" cy="28"/>
            </a:xfrm>
            <a:custGeom>
              <a:avLst/>
              <a:gdLst>
                <a:gd name="T0" fmla="*/ 2 w 573"/>
                <a:gd name="T1" fmla="*/ 0 h 416"/>
                <a:gd name="T2" fmla="*/ 2 w 573"/>
                <a:gd name="T3" fmla="*/ 0 h 416"/>
                <a:gd name="T4" fmla="*/ 2 w 573"/>
                <a:gd name="T5" fmla="*/ 0 h 416"/>
                <a:gd name="T6" fmla="*/ 2 w 573"/>
                <a:gd name="T7" fmla="*/ 0 h 416"/>
                <a:gd name="T8" fmla="*/ 2 w 573"/>
                <a:gd name="T9" fmla="*/ 1 h 416"/>
                <a:gd name="T10" fmla="*/ 2 w 573"/>
                <a:gd name="T11" fmla="*/ 1 h 416"/>
                <a:gd name="T12" fmla="*/ 2 w 573"/>
                <a:gd name="T13" fmla="*/ 1 h 416"/>
                <a:gd name="T14" fmla="*/ 2 w 573"/>
                <a:gd name="T15" fmla="*/ 1 h 416"/>
                <a:gd name="T16" fmla="*/ 3 w 573"/>
                <a:gd name="T17" fmla="*/ 1 h 416"/>
                <a:gd name="T18" fmla="*/ 3 w 573"/>
                <a:gd name="T19" fmla="*/ 1 h 416"/>
                <a:gd name="T20" fmla="*/ 3 w 573"/>
                <a:gd name="T21" fmla="*/ 1 h 416"/>
                <a:gd name="T22" fmla="*/ 2 w 573"/>
                <a:gd name="T23" fmla="*/ 1 h 416"/>
                <a:gd name="T24" fmla="*/ 2 w 573"/>
                <a:gd name="T25" fmla="*/ 1 h 416"/>
                <a:gd name="T26" fmla="*/ 2 w 573"/>
                <a:gd name="T27" fmla="*/ 1 h 416"/>
                <a:gd name="T28" fmla="*/ 2 w 573"/>
                <a:gd name="T29" fmla="*/ 2 h 416"/>
                <a:gd name="T30" fmla="*/ 2 w 573"/>
                <a:gd name="T31" fmla="*/ 2 h 416"/>
                <a:gd name="T32" fmla="*/ 2 w 573"/>
                <a:gd name="T33" fmla="*/ 2 h 416"/>
                <a:gd name="T34" fmla="*/ 2 w 573"/>
                <a:gd name="T35" fmla="*/ 2 h 416"/>
                <a:gd name="T36" fmla="*/ 2 w 573"/>
                <a:gd name="T37" fmla="*/ 2 h 416"/>
                <a:gd name="T38" fmla="*/ 2 w 573"/>
                <a:gd name="T39" fmla="*/ 2 h 416"/>
                <a:gd name="T40" fmla="*/ 1 w 573"/>
                <a:gd name="T41" fmla="*/ 2 h 416"/>
                <a:gd name="T42" fmla="*/ 1 w 573"/>
                <a:gd name="T43" fmla="*/ 1 h 416"/>
                <a:gd name="T44" fmla="*/ 1 w 573"/>
                <a:gd name="T45" fmla="*/ 1 h 416"/>
                <a:gd name="T46" fmla="*/ 1 w 573"/>
                <a:gd name="T47" fmla="*/ 1 h 416"/>
                <a:gd name="T48" fmla="*/ 1 w 573"/>
                <a:gd name="T49" fmla="*/ 1 h 416"/>
                <a:gd name="T50" fmla="*/ 1 w 573"/>
                <a:gd name="T51" fmla="*/ 1 h 416"/>
                <a:gd name="T52" fmla="*/ 0 w 573"/>
                <a:gd name="T53" fmla="*/ 1 h 416"/>
                <a:gd name="T54" fmla="*/ 0 w 573"/>
                <a:gd name="T55" fmla="*/ 1 h 416"/>
                <a:gd name="T56" fmla="*/ 0 w 573"/>
                <a:gd name="T57" fmla="*/ 1 h 416"/>
                <a:gd name="T58" fmla="*/ 0 w 573"/>
                <a:gd name="T59" fmla="*/ 1 h 416"/>
                <a:gd name="T60" fmla="*/ 0 w 573"/>
                <a:gd name="T61" fmla="*/ 1 h 416"/>
                <a:gd name="T62" fmla="*/ 0 w 573"/>
                <a:gd name="T63" fmla="*/ 1 h 416"/>
                <a:gd name="T64" fmla="*/ 0 w 573"/>
                <a:gd name="T65" fmla="*/ 1 h 416"/>
                <a:gd name="T66" fmla="*/ 0 w 573"/>
                <a:gd name="T67" fmla="*/ 1 h 416"/>
                <a:gd name="T68" fmla="*/ 0 w 573"/>
                <a:gd name="T69" fmla="*/ 0 h 416"/>
                <a:gd name="T70" fmla="*/ 0 w 573"/>
                <a:gd name="T71" fmla="*/ 0 h 416"/>
                <a:gd name="T72" fmla="*/ 0 w 573"/>
                <a:gd name="T73" fmla="*/ 0 h 416"/>
                <a:gd name="T74" fmla="*/ 0 w 573"/>
                <a:gd name="T75" fmla="*/ 0 h 416"/>
                <a:gd name="T76" fmla="*/ 0 w 573"/>
                <a:gd name="T77" fmla="*/ 0 h 416"/>
                <a:gd name="T78" fmla="*/ 0 w 573"/>
                <a:gd name="T79" fmla="*/ 0 h 416"/>
                <a:gd name="T80" fmla="*/ 1 w 573"/>
                <a:gd name="T81" fmla="*/ 0 h 416"/>
                <a:gd name="T82" fmla="*/ 1 w 573"/>
                <a:gd name="T83" fmla="*/ 0 h 416"/>
                <a:gd name="T84" fmla="*/ 2 w 573"/>
                <a:gd name="T85" fmla="*/ 0 h 416"/>
                <a:gd name="T86" fmla="*/ 2 w 573"/>
                <a:gd name="T87" fmla="*/ 0 h 416"/>
                <a:gd name="T88" fmla="*/ 2 w 573"/>
                <a:gd name="T89" fmla="*/ 0 h 416"/>
                <a:gd name="T90" fmla="*/ 2 w 573"/>
                <a:gd name="T91" fmla="*/ 0 h 41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73" h="416">
                  <a:moveTo>
                    <a:pt x="455" y="42"/>
                  </a:moveTo>
                  <a:lnTo>
                    <a:pt x="453" y="51"/>
                  </a:lnTo>
                  <a:lnTo>
                    <a:pt x="450" y="60"/>
                  </a:lnTo>
                  <a:lnTo>
                    <a:pt x="446" y="67"/>
                  </a:lnTo>
                  <a:lnTo>
                    <a:pt x="441" y="73"/>
                  </a:lnTo>
                  <a:lnTo>
                    <a:pt x="430" y="84"/>
                  </a:lnTo>
                  <a:lnTo>
                    <a:pt x="421" y="95"/>
                  </a:lnTo>
                  <a:lnTo>
                    <a:pt x="418" y="99"/>
                  </a:lnTo>
                  <a:lnTo>
                    <a:pt x="417" y="104"/>
                  </a:lnTo>
                  <a:lnTo>
                    <a:pt x="417" y="106"/>
                  </a:lnTo>
                  <a:lnTo>
                    <a:pt x="417" y="108"/>
                  </a:lnTo>
                  <a:lnTo>
                    <a:pt x="418" y="111"/>
                  </a:lnTo>
                  <a:lnTo>
                    <a:pt x="420" y="113"/>
                  </a:lnTo>
                  <a:lnTo>
                    <a:pt x="425" y="118"/>
                  </a:lnTo>
                  <a:lnTo>
                    <a:pt x="434" y="124"/>
                  </a:lnTo>
                  <a:lnTo>
                    <a:pt x="446" y="131"/>
                  </a:lnTo>
                  <a:lnTo>
                    <a:pt x="462" y="138"/>
                  </a:lnTo>
                  <a:lnTo>
                    <a:pt x="480" y="145"/>
                  </a:lnTo>
                  <a:lnTo>
                    <a:pt x="496" y="152"/>
                  </a:lnTo>
                  <a:lnTo>
                    <a:pt x="512" y="160"/>
                  </a:lnTo>
                  <a:lnTo>
                    <a:pt x="526" y="169"/>
                  </a:lnTo>
                  <a:lnTo>
                    <a:pt x="538" y="177"/>
                  </a:lnTo>
                  <a:lnTo>
                    <a:pt x="549" y="185"/>
                  </a:lnTo>
                  <a:lnTo>
                    <a:pt x="558" y="194"/>
                  </a:lnTo>
                  <a:lnTo>
                    <a:pt x="565" y="204"/>
                  </a:lnTo>
                  <a:lnTo>
                    <a:pt x="568" y="209"/>
                  </a:lnTo>
                  <a:lnTo>
                    <a:pt x="570" y="214"/>
                  </a:lnTo>
                  <a:lnTo>
                    <a:pt x="571" y="219"/>
                  </a:lnTo>
                  <a:lnTo>
                    <a:pt x="572" y="223"/>
                  </a:lnTo>
                  <a:lnTo>
                    <a:pt x="573" y="228"/>
                  </a:lnTo>
                  <a:lnTo>
                    <a:pt x="573" y="233"/>
                  </a:lnTo>
                  <a:lnTo>
                    <a:pt x="572" y="240"/>
                  </a:lnTo>
                  <a:lnTo>
                    <a:pt x="570" y="245"/>
                  </a:lnTo>
                  <a:lnTo>
                    <a:pt x="568" y="250"/>
                  </a:lnTo>
                  <a:lnTo>
                    <a:pt x="565" y="255"/>
                  </a:lnTo>
                  <a:lnTo>
                    <a:pt x="562" y="261"/>
                  </a:lnTo>
                  <a:lnTo>
                    <a:pt x="558" y="266"/>
                  </a:lnTo>
                  <a:lnTo>
                    <a:pt x="547" y="278"/>
                  </a:lnTo>
                  <a:lnTo>
                    <a:pt x="532" y="289"/>
                  </a:lnTo>
                  <a:lnTo>
                    <a:pt x="518" y="302"/>
                  </a:lnTo>
                  <a:lnTo>
                    <a:pt x="506" y="315"/>
                  </a:lnTo>
                  <a:lnTo>
                    <a:pt x="496" y="327"/>
                  </a:lnTo>
                  <a:lnTo>
                    <a:pt x="488" y="340"/>
                  </a:lnTo>
                  <a:lnTo>
                    <a:pt x="475" y="363"/>
                  </a:lnTo>
                  <a:lnTo>
                    <a:pt x="464" y="384"/>
                  </a:lnTo>
                  <a:lnTo>
                    <a:pt x="459" y="392"/>
                  </a:lnTo>
                  <a:lnTo>
                    <a:pt x="454" y="400"/>
                  </a:lnTo>
                  <a:lnTo>
                    <a:pt x="448" y="406"/>
                  </a:lnTo>
                  <a:lnTo>
                    <a:pt x="442" y="412"/>
                  </a:lnTo>
                  <a:lnTo>
                    <a:pt x="437" y="413"/>
                  </a:lnTo>
                  <a:lnTo>
                    <a:pt x="433" y="414"/>
                  </a:lnTo>
                  <a:lnTo>
                    <a:pt x="429" y="415"/>
                  </a:lnTo>
                  <a:lnTo>
                    <a:pt x="424" y="416"/>
                  </a:lnTo>
                  <a:lnTo>
                    <a:pt x="413" y="415"/>
                  </a:lnTo>
                  <a:lnTo>
                    <a:pt x="399" y="412"/>
                  </a:lnTo>
                  <a:lnTo>
                    <a:pt x="392" y="410"/>
                  </a:lnTo>
                  <a:lnTo>
                    <a:pt x="386" y="407"/>
                  </a:lnTo>
                  <a:lnTo>
                    <a:pt x="380" y="404"/>
                  </a:lnTo>
                  <a:lnTo>
                    <a:pt x="374" y="401"/>
                  </a:lnTo>
                  <a:lnTo>
                    <a:pt x="363" y="393"/>
                  </a:lnTo>
                  <a:lnTo>
                    <a:pt x="353" y="385"/>
                  </a:lnTo>
                  <a:lnTo>
                    <a:pt x="335" y="364"/>
                  </a:lnTo>
                  <a:lnTo>
                    <a:pt x="316" y="344"/>
                  </a:lnTo>
                  <a:lnTo>
                    <a:pt x="305" y="333"/>
                  </a:lnTo>
                  <a:lnTo>
                    <a:pt x="293" y="323"/>
                  </a:lnTo>
                  <a:lnTo>
                    <a:pt x="279" y="314"/>
                  </a:lnTo>
                  <a:lnTo>
                    <a:pt x="263" y="306"/>
                  </a:lnTo>
                  <a:lnTo>
                    <a:pt x="255" y="302"/>
                  </a:lnTo>
                  <a:lnTo>
                    <a:pt x="246" y="299"/>
                  </a:lnTo>
                  <a:lnTo>
                    <a:pt x="236" y="296"/>
                  </a:lnTo>
                  <a:lnTo>
                    <a:pt x="225" y="294"/>
                  </a:lnTo>
                  <a:lnTo>
                    <a:pt x="213" y="292"/>
                  </a:lnTo>
                  <a:lnTo>
                    <a:pt x="201" y="291"/>
                  </a:lnTo>
                  <a:lnTo>
                    <a:pt x="188" y="290"/>
                  </a:lnTo>
                  <a:lnTo>
                    <a:pt x="174" y="289"/>
                  </a:lnTo>
                  <a:lnTo>
                    <a:pt x="160" y="289"/>
                  </a:lnTo>
                  <a:lnTo>
                    <a:pt x="147" y="288"/>
                  </a:lnTo>
                  <a:lnTo>
                    <a:pt x="137" y="287"/>
                  </a:lnTo>
                  <a:lnTo>
                    <a:pt x="127" y="286"/>
                  </a:lnTo>
                  <a:lnTo>
                    <a:pt x="118" y="284"/>
                  </a:lnTo>
                  <a:lnTo>
                    <a:pt x="110" y="281"/>
                  </a:lnTo>
                  <a:lnTo>
                    <a:pt x="104" y="279"/>
                  </a:lnTo>
                  <a:lnTo>
                    <a:pt x="99" y="275"/>
                  </a:lnTo>
                  <a:lnTo>
                    <a:pt x="94" y="272"/>
                  </a:lnTo>
                  <a:lnTo>
                    <a:pt x="91" y="267"/>
                  </a:lnTo>
                  <a:lnTo>
                    <a:pt x="87" y="264"/>
                  </a:lnTo>
                  <a:lnTo>
                    <a:pt x="85" y="259"/>
                  </a:lnTo>
                  <a:lnTo>
                    <a:pt x="83" y="255"/>
                  </a:lnTo>
                  <a:lnTo>
                    <a:pt x="83" y="251"/>
                  </a:lnTo>
                  <a:lnTo>
                    <a:pt x="82" y="246"/>
                  </a:lnTo>
                  <a:lnTo>
                    <a:pt x="82" y="241"/>
                  </a:lnTo>
                  <a:lnTo>
                    <a:pt x="85" y="221"/>
                  </a:lnTo>
                  <a:lnTo>
                    <a:pt x="90" y="201"/>
                  </a:lnTo>
                  <a:lnTo>
                    <a:pt x="91" y="191"/>
                  </a:lnTo>
                  <a:lnTo>
                    <a:pt x="92" y="182"/>
                  </a:lnTo>
                  <a:lnTo>
                    <a:pt x="91" y="178"/>
                  </a:lnTo>
                  <a:lnTo>
                    <a:pt x="90" y="175"/>
                  </a:lnTo>
                  <a:lnTo>
                    <a:pt x="87" y="171"/>
                  </a:lnTo>
                  <a:lnTo>
                    <a:pt x="85" y="168"/>
                  </a:lnTo>
                  <a:lnTo>
                    <a:pt x="70" y="154"/>
                  </a:lnTo>
                  <a:lnTo>
                    <a:pt x="49" y="137"/>
                  </a:lnTo>
                  <a:lnTo>
                    <a:pt x="39" y="127"/>
                  </a:lnTo>
                  <a:lnTo>
                    <a:pt x="30" y="117"/>
                  </a:lnTo>
                  <a:lnTo>
                    <a:pt x="21" y="107"/>
                  </a:lnTo>
                  <a:lnTo>
                    <a:pt x="12" y="96"/>
                  </a:lnTo>
                  <a:lnTo>
                    <a:pt x="6" y="85"/>
                  </a:lnTo>
                  <a:lnTo>
                    <a:pt x="1" y="75"/>
                  </a:lnTo>
                  <a:lnTo>
                    <a:pt x="0" y="70"/>
                  </a:lnTo>
                  <a:lnTo>
                    <a:pt x="0" y="66"/>
                  </a:lnTo>
                  <a:lnTo>
                    <a:pt x="0" y="61"/>
                  </a:lnTo>
                  <a:lnTo>
                    <a:pt x="1" y="55"/>
                  </a:lnTo>
                  <a:lnTo>
                    <a:pt x="3" y="51"/>
                  </a:lnTo>
                  <a:lnTo>
                    <a:pt x="5" y="47"/>
                  </a:lnTo>
                  <a:lnTo>
                    <a:pt x="9" y="43"/>
                  </a:lnTo>
                  <a:lnTo>
                    <a:pt x="14" y="39"/>
                  </a:lnTo>
                  <a:lnTo>
                    <a:pt x="20" y="36"/>
                  </a:lnTo>
                  <a:lnTo>
                    <a:pt x="27" y="33"/>
                  </a:lnTo>
                  <a:lnTo>
                    <a:pt x="35" y="30"/>
                  </a:lnTo>
                  <a:lnTo>
                    <a:pt x="44" y="28"/>
                  </a:lnTo>
                  <a:lnTo>
                    <a:pt x="68" y="22"/>
                  </a:lnTo>
                  <a:lnTo>
                    <a:pt x="95" y="17"/>
                  </a:lnTo>
                  <a:lnTo>
                    <a:pt x="125" y="13"/>
                  </a:lnTo>
                  <a:lnTo>
                    <a:pt x="156" y="9"/>
                  </a:lnTo>
                  <a:lnTo>
                    <a:pt x="190" y="6"/>
                  </a:lnTo>
                  <a:lnTo>
                    <a:pt x="225" y="3"/>
                  </a:lnTo>
                  <a:lnTo>
                    <a:pt x="259" y="1"/>
                  </a:lnTo>
                  <a:lnTo>
                    <a:pt x="294" y="0"/>
                  </a:lnTo>
                  <a:lnTo>
                    <a:pt x="326" y="0"/>
                  </a:lnTo>
                  <a:lnTo>
                    <a:pt x="357" y="1"/>
                  </a:lnTo>
                  <a:lnTo>
                    <a:pt x="385" y="4"/>
                  </a:lnTo>
                  <a:lnTo>
                    <a:pt x="410" y="8"/>
                  </a:lnTo>
                  <a:lnTo>
                    <a:pt x="420" y="10"/>
                  </a:lnTo>
                  <a:lnTo>
                    <a:pt x="429" y="13"/>
                  </a:lnTo>
                  <a:lnTo>
                    <a:pt x="437" y="17"/>
                  </a:lnTo>
                  <a:lnTo>
                    <a:pt x="444" y="21"/>
                  </a:lnTo>
                  <a:lnTo>
                    <a:pt x="449" y="26"/>
                  </a:lnTo>
                  <a:lnTo>
                    <a:pt x="453" y="31"/>
                  </a:lnTo>
                  <a:lnTo>
                    <a:pt x="455" y="36"/>
                  </a:lnTo>
                  <a:lnTo>
                    <a:pt x="455" y="42"/>
                  </a:lnTo>
                  <a:close/>
                </a:path>
              </a:pathLst>
            </a:custGeom>
            <a:solidFill>
              <a:srgbClr val="D69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67" name="Freeform 2375">
              <a:extLst>
                <a:ext uri="{FF2B5EF4-FFF2-40B4-BE49-F238E27FC236}">
                  <a16:creationId xmlns:a16="http://schemas.microsoft.com/office/drawing/2014/main" id="{D737CFDA-09AA-445E-BEC1-E6F0F908C5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04" y="3382"/>
              <a:ext cx="41" cy="30"/>
            </a:xfrm>
            <a:custGeom>
              <a:avLst/>
              <a:gdLst>
                <a:gd name="T0" fmla="*/ 2 w 612"/>
                <a:gd name="T1" fmla="*/ 0 h 451"/>
                <a:gd name="T2" fmla="*/ 2 w 612"/>
                <a:gd name="T3" fmla="*/ 0 h 451"/>
                <a:gd name="T4" fmla="*/ 2 w 612"/>
                <a:gd name="T5" fmla="*/ 1 h 451"/>
                <a:gd name="T6" fmla="*/ 2 w 612"/>
                <a:gd name="T7" fmla="*/ 1 h 451"/>
                <a:gd name="T8" fmla="*/ 2 w 612"/>
                <a:gd name="T9" fmla="*/ 1 h 451"/>
                <a:gd name="T10" fmla="*/ 2 w 612"/>
                <a:gd name="T11" fmla="*/ 1 h 451"/>
                <a:gd name="T12" fmla="*/ 2 w 612"/>
                <a:gd name="T13" fmla="*/ 1 h 451"/>
                <a:gd name="T14" fmla="*/ 2 w 612"/>
                <a:gd name="T15" fmla="*/ 1 h 451"/>
                <a:gd name="T16" fmla="*/ 2 w 612"/>
                <a:gd name="T17" fmla="*/ 1 h 451"/>
                <a:gd name="T18" fmla="*/ 2 w 612"/>
                <a:gd name="T19" fmla="*/ 1 h 451"/>
                <a:gd name="T20" fmla="*/ 3 w 612"/>
                <a:gd name="T21" fmla="*/ 1 h 451"/>
                <a:gd name="T22" fmla="*/ 3 w 612"/>
                <a:gd name="T23" fmla="*/ 1 h 451"/>
                <a:gd name="T24" fmla="*/ 3 w 612"/>
                <a:gd name="T25" fmla="*/ 1 h 451"/>
                <a:gd name="T26" fmla="*/ 3 w 612"/>
                <a:gd name="T27" fmla="*/ 1 h 451"/>
                <a:gd name="T28" fmla="*/ 3 w 612"/>
                <a:gd name="T29" fmla="*/ 1 h 451"/>
                <a:gd name="T30" fmla="*/ 3 w 612"/>
                <a:gd name="T31" fmla="*/ 1 h 451"/>
                <a:gd name="T32" fmla="*/ 3 w 612"/>
                <a:gd name="T33" fmla="*/ 1 h 451"/>
                <a:gd name="T34" fmla="*/ 2 w 612"/>
                <a:gd name="T35" fmla="*/ 1 h 451"/>
                <a:gd name="T36" fmla="*/ 2 w 612"/>
                <a:gd name="T37" fmla="*/ 2 h 451"/>
                <a:gd name="T38" fmla="*/ 2 w 612"/>
                <a:gd name="T39" fmla="*/ 1 h 451"/>
                <a:gd name="T40" fmla="*/ 2 w 612"/>
                <a:gd name="T41" fmla="*/ 2 h 451"/>
                <a:gd name="T42" fmla="*/ 2 w 612"/>
                <a:gd name="T43" fmla="*/ 2 h 451"/>
                <a:gd name="T44" fmla="*/ 2 w 612"/>
                <a:gd name="T45" fmla="*/ 2 h 451"/>
                <a:gd name="T46" fmla="*/ 2 w 612"/>
                <a:gd name="T47" fmla="*/ 2 h 451"/>
                <a:gd name="T48" fmla="*/ 2 w 612"/>
                <a:gd name="T49" fmla="*/ 2 h 451"/>
                <a:gd name="T50" fmla="*/ 2 w 612"/>
                <a:gd name="T51" fmla="*/ 2 h 451"/>
                <a:gd name="T52" fmla="*/ 2 w 612"/>
                <a:gd name="T53" fmla="*/ 2 h 451"/>
                <a:gd name="T54" fmla="*/ 2 w 612"/>
                <a:gd name="T55" fmla="*/ 2 h 451"/>
                <a:gd name="T56" fmla="*/ 1 w 612"/>
                <a:gd name="T57" fmla="*/ 2 h 451"/>
                <a:gd name="T58" fmla="*/ 1 w 612"/>
                <a:gd name="T59" fmla="*/ 1 h 451"/>
                <a:gd name="T60" fmla="*/ 1 w 612"/>
                <a:gd name="T61" fmla="*/ 1 h 451"/>
                <a:gd name="T62" fmla="*/ 1 w 612"/>
                <a:gd name="T63" fmla="*/ 1 h 451"/>
                <a:gd name="T64" fmla="*/ 2 w 612"/>
                <a:gd name="T65" fmla="*/ 2 h 451"/>
                <a:gd name="T66" fmla="*/ 1 w 612"/>
                <a:gd name="T67" fmla="*/ 1 h 451"/>
                <a:gd name="T68" fmla="*/ 0 w 612"/>
                <a:gd name="T69" fmla="*/ 1 h 451"/>
                <a:gd name="T70" fmla="*/ 0 w 612"/>
                <a:gd name="T71" fmla="*/ 1 h 451"/>
                <a:gd name="T72" fmla="*/ 1 w 612"/>
                <a:gd name="T73" fmla="*/ 1 h 451"/>
                <a:gd name="T74" fmla="*/ 0 w 612"/>
                <a:gd name="T75" fmla="*/ 1 h 451"/>
                <a:gd name="T76" fmla="*/ 1 w 612"/>
                <a:gd name="T77" fmla="*/ 1 h 451"/>
                <a:gd name="T78" fmla="*/ 0 w 612"/>
                <a:gd name="T79" fmla="*/ 1 h 451"/>
                <a:gd name="T80" fmla="*/ 1 w 612"/>
                <a:gd name="T81" fmla="*/ 1 h 451"/>
                <a:gd name="T82" fmla="*/ 1 w 612"/>
                <a:gd name="T83" fmla="*/ 1 h 451"/>
                <a:gd name="T84" fmla="*/ 0 w 612"/>
                <a:gd name="T85" fmla="*/ 1 h 451"/>
                <a:gd name="T86" fmla="*/ 0 w 612"/>
                <a:gd name="T87" fmla="*/ 1 h 451"/>
                <a:gd name="T88" fmla="*/ 0 w 612"/>
                <a:gd name="T89" fmla="*/ 1 h 451"/>
                <a:gd name="T90" fmla="*/ 0 w 612"/>
                <a:gd name="T91" fmla="*/ 0 h 451"/>
                <a:gd name="T92" fmla="*/ 0 w 612"/>
                <a:gd name="T93" fmla="*/ 1 h 451"/>
                <a:gd name="T94" fmla="*/ 0 w 612"/>
                <a:gd name="T95" fmla="*/ 0 h 451"/>
                <a:gd name="T96" fmla="*/ 0 w 612"/>
                <a:gd name="T97" fmla="*/ 0 h 451"/>
                <a:gd name="T98" fmla="*/ 0 w 612"/>
                <a:gd name="T99" fmla="*/ 0 h 451"/>
                <a:gd name="T100" fmla="*/ 0 w 612"/>
                <a:gd name="T101" fmla="*/ 0 h 451"/>
                <a:gd name="T102" fmla="*/ 0 w 612"/>
                <a:gd name="T103" fmla="*/ 0 h 451"/>
                <a:gd name="T104" fmla="*/ 0 w 612"/>
                <a:gd name="T105" fmla="*/ 0 h 451"/>
                <a:gd name="T106" fmla="*/ 1 w 612"/>
                <a:gd name="T107" fmla="*/ 0 h 451"/>
                <a:gd name="T108" fmla="*/ 2 w 612"/>
                <a:gd name="T109" fmla="*/ 0 h 451"/>
                <a:gd name="T110" fmla="*/ 2 w 612"/>
                <a:gd name="T111" fmla="*/ 0 h 451"/>
                <a:gd name="T112" fmla="*/ 2 w 612"/>
                <a:gd name="T113" fmla="*/ 0 h 451"/>
                <a:gd name="T114" fmla="*/ 1 w 612"/>
                <a:gd name="T115" fmla="*/ 0 h 451"/>
                <a:gd name="T116" fmla="*/ 1 w 612"/>
                <a:gd name="T117" fmla="*/ 0 h 451"/>
                <a:gd name="T118" fmla="*/ 2 w 612"/>
                <a:gd name="T119" fmla="*/ 0 h 451"/>
                <a:gd name="T120" fmla="*/ 2 w 612"/>
                <a:gd name="T121" fmla="*/ 0 h 451"/>
                <a:gd name="T122" fmla="*/ 2 w 612"/>
                <a:gd name="T123" fmla="*/ 0 h 45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612" h="451">
                  <a:moveTo>
                    <a:pt x="494" y="59"/>
                  </a:moveTo>
                  <a:lnTo>
                    <a:pt x="492" y="68"/>
                  </a:lnTo>
                  <a:lnTo>
                    <a:pt x="489" y="77"/>
                  </a:lnTo>
                  <a:lnTo>
                    <a:pt x="486" y="85"/>
                  </a:lnTo>
                  <a:lnTo>
                    <a:pt x="482" y="91"/>
                  </a:lnTo>
                  <a:lnTo>
                    <a:pt x="473" y="103"/>
                  </a:lnTo>
                  <a:lnTo>
                    <a:pt x="464" y="114"/>
                  </a:lnTo>
                  <a:lnTo>
                    <a:pt x="437" y="87"/>
                  </a:lnTo>
                  <a:lnTo>
                    <a:pt x="443" y="81"/>
                  </a:lnTo>
                  <a:lnTo>
                    <a:pt x="449" y="73"/>
                  </a:lnTo>
                  <a:lnTo>
                    <a:pt x="451" y="69"/>
                  </a:lnTo>
                  <a:lnTo>
                    <a:pt x="453" y="65"/>
                  </a:lnTo>
                  <a:lnTo>
                    <a:pt x="455" y="61"/>
                  </a:lnTo>
                  <a:lnTo>
                    <a:pt x="455" y="57"/>
                  </a:lnTo>
                  <a:lnTo>
                    <a:pt x="494" y="59"/>
                  </a:lnTo>
                  <a:close/>
                  <a:moveTo>
                    <a:pt x="464" y="114"/>
                  </a:moveTo>
                  <a:lnTo>
                    <a:pt x="457" y="119"/>
                  </a:lnTo>
                  <a:lnTo>
                    <a:pt x="454" y="123"/>
                  </a:lnTo>
                  <a:lnTo>
                    <a:pt x="420" y="108"/>
                  </a:lnTo>
                  <a:lnTo>
                    <a:pt x="423" y="102"/>
                  </a:lnTo>
                  <a:lnTo>
                    <a:pt x="428" y="97"/>
                  </a:lnTo>
                  <a:lnTo>
                    <a:pt x="432" y="92"/>
                  </a:lnTo>
                  <a:lnTo>
                    <a:pt x="437" y="87"/>
                  </a:lnTo>
                  <a:lnTo>
                    <a:pt x="464" y="114"/>
                  </a:lnTo>
                  <a:close/>
                  <a:moveTo>
                    <a:pt x="420" y="108"/>
                  </a:moveTo>
                  <a:lnTo>
                    <a:pt x="428" y="90"/>
                  </a:lnTo>
                  <a:lnTo>
                    <a:pt x="420" y="108"/>
                  </a:lnTo>
                  <a:lnTo>
                    <a:pt x="438" y="116"/>
                  </a:lnTo>
                  <a:lnTo>
                    <a:pt x="420" y="108"/>
                  </a:lnTo>
                  <a:close/>
                  <a:moveTo>
                    <a:pt x="454" y="123"/>
                  </a:moveTo>
                  <a:lnTo>
                    <a:pt x="456" y="124"/>
                  </a:lnTo>
                  <a:lnTo>
                    <a:pt x="462" y="126"/>
                  </a:lnTo>
                  <a:lnTo>
                    <a:pt x="473" y="130"/>
                  </a:lnTo>
                  <a:lnTo>
                    <a:pt x="489" y="136"/>
                  </a:lnTo>
                  <a:lnTo>
                    <a:pt x="475" y="171"/>
                  </a:lnTo>
                  <a:lnTo>
                    <a:pt x="456" y="163"/>
                  </a:lnTo>
                  <a:lnTo>
                    <a:pt x="442" y="155"/>
                  </a:lnTo>
                  <a:lnTo>
                    <a:pt x="431" y="147"/>
                  </a:lnTo>
                  <a:lnTo>
                    <a:pt x="423" y="139"/>
                  </a:lnTo>
                  <a:lnTo>
                    <a:pt x="421" y="135"/>
                  </a:lnTo>
                  <a:lnTo>
                    <a:pt x="419" y="131"/>
                  </a:lnTo>
                  <a:lnTo>
                    <a:pt x="418" y="128"/>
                  </a:lnTo>
                  <a:lnTo>
                    <a:pt x="417" y="124"/>
                  </a:lnTo>
                  <a:lnTo>
                    <a:pt x="417" y="117"/>
                  </a:lnTo>
                  <a:lnTo>
                    <a:pt x="420" y="108"/>
                  </a:lnTo>
                  <a:lnTo>
                    <a:pt x="454" y="123"/>
                  </a:lnTo>
                  <a:close/>
                  <a:moveTo>
                    <a:pt x="475" y="171"/>
                  </a:moveTo>
                  <a:lnTo>
                    <a:pt x="477" y="172"/>
                  </a:lnTo>
                  <a:lnTo>
                    <a:pt x="475" y="171"/>
                  </a:lnTo>
                  <a:lnTo>
                    <a:pt x="482" y="154"/>
                  </a:lnTo>
                  <a:lnTo>
                    <a:pt x="475" y="171"/>
                  </a:lnTo>
                  <a:close/>
                  <a:moveTo>
                    <a:pt x="488" y="136"/>
                  </a:moveTo>
                  <a:lnTo>
                    <a:pt x="514" y="147"/>
                  </a:lnTo>
                  <a:lnTo>
                    <a:pt x="537" y="158"/>
                  </a:lnTo>
                  <a:lnTo>
                    <a:pt x="547" y="164"/>
                  </a:lnTo>
                  <a:lnTo>
                    <a:pt x="557" y="169"/>
                  </a:lnTo>
                  <a:lnTo>
                    <a:pt x="567" y="175"/>
                  </a:lnTo>
                  <a:lnTo>
                    <a:pt x="575" y="182"/>
                  </a:lnTo>
                  <a:lnTo>
                    <a:pt x="551" y="211"/>
                  </a:lnTo>
                  <a:lnTo>
                    <a:pt x="537" y="201"/>
                  </a:lnTo>
                  <a:lnTo>
                    <a:pt x="518" y="191"/>
                  </a:lnTo>
                  <a:lnTo>
                    <a:pt x="498" y="181"/>
                  </a:lnTo>
                  <a:lnTo>
                    <a:pt x="475" y="171"/>
                  </a:lnTo>
                  <a:lnTo>
                    <a:pt x="488" y="136"/>
                  </a:lnTo>
                  <a:close/>
                  <a:moveTo>
                    <a:pt x="575" y="182"/>
                  </a:moveTo>
                  <a:lnTo>
                    <a:pt x="587" y="193"/>
                  </a:lnTo>
                  <a:lnTo>
                    <a:pt x="596" y="203"/>
                  </a:lnTo>
                  <a:lnTo>
                    <a:pt x="601" y="209"/>
                  </a:lnTo>
                  <a:lnTo>
                    <a:pt x="604" y="216"/>
                  </a:lnTo>
                  <a:lnTo>
                    <a:pt x="607" y="222"/>
                  </a:lnTo>
                  <a:lnTo>
                    <a:pt x="609" y="228"/>
                  </a:lnTo>
                  <a:lnTo>
                    <a:pt x="574" y="238"/>
                  </a:lnTo>
                  <a:lnTo>
                    <a:pt x="571" y="232"/>
                  </a:lnTo>
                  <a:lnTo>
                    <a:pt x="566" y="225"/>
                  </a:lnTo>
                  <a:lnTo>
                    <a:pt x="559" y="219"/>
                  </a:lnTo>
                  <a:lnTo>
                    <a:pt x="551" y="211"/>
                  </a:lnTo>
                  <a:lnTo>
                    <a:pt x="575" y="182"/>
                  </a:lnTo>
                  <a:close/>
                  <a:moveTo>
                    <a:pt x="609" y="228"/>
                  </a:moveTo>
                  <a:lnTo>
                    <a:pt x="611" y="234"/>
                  </a:lnTo>
                  <a:lnTo>
                    <a:pt x="612" y="241"/>
                  </a:lnTo>
                  <a:lnTo>
                    <a:pt x="612" y="248"/>
                  </a:lnTo>
                  <a:lnTo>
                    <a:pt x="611" y="256"/>
                  </a:lnTo>
                  <a:lnTo>
                    <a:pt x="610" y="263"/>
                  </a:lnTo>
                  <a:lnTo>
                    <a:pt x="608" y="270"/>
                  </a:lnTo>
                  <a:lnTo>
                    <a:pt x="604" y="277"/>
                  </a:lnTo>
                  <a:lnTo>
                    <a:pt x="600" y="284"/>
                  </a:lnTo>
                  <a:lnTo>
                    <a:pt x="569" y="264"/>
                  </a:lnTo>
                  <a:lnTo>
                    <a:pt x="572" y="257"/>
                  </a:lnTo>
                  <a:lnTo>
                    <a:pt x="574" y="251"/>
                  </a:lnTo>
                  <a:lnTo>
                    <a:pt x="575" y="244"/>
                  </a:lnTo>
                  <a:lnTo>
                    <a:pt x="574" y="238"/>
                  </a:lnTo>
                  <a:lnTo>
                    <a:pt x="609" y="228"/>
                  </a:lnTo>
                  <a:close/>
                  <a:moveTo>
                    <a:pt x="600" y="284"/>
                  </a:moveTo>
                  <a:lnTo>
                    <a:pt x="593" y="293"/>
                  </a:lnTo>
                  <a:lnTo>
                    <a:pt x="585" y="302"/>
                  </a:lnTo>
                  <a:lnTo>
                    <a:pt x="575" y="311"/>
                  </a:lnTo>
                  <a:lnTo>
                    <a:pt x="564" y="321"/>
                  </a:lnTo>
                  <a:lnTo>
                    <a:pt x="541" y="291"/>
                  </a:lnTo>
                  <a:lnTo>
                    <a:pt x="550" y="283"/>
                  </a:lnTo>
                  <a:lnTo>
                    <a:pt x="557" y="276"/>
                  </a:lnTo>
                  <a:lnTo>
                    <a:pt x="564" y="270"/>
                  </a:lnTo>
                  <a:lnTo>
                    <a:pt x="569" y="264"/>
                  </a:lnTo>
                  <a:lnTo>
                    <a:pt x="600" y="284"/>
                  </a:lnTo>
                  <a:close/>
                  <a:moveTo>
                    <a:pt x="541" y="291"/>
                  </a:moveTo>
                  <a:lnTo>
                    <a:pt x="540" y="291"/>
                  </a:lnTo>
                  <a:lnTo>
                    <a:pt x="541" y="291"/>
                  </a:lnTo>
                  <a:lnTo>
                    <a:pt x="552" y="305"/>
                  </a:lnTo>
                  <a:lnTo>
                    <a:pt x="541" y="291"/>
                  </a:lnTo>
                  <a:close/>
                  <a:moveTo>
                    <a:pt x="565" y="321"/>
                  </a:moveTo>
                  <a:lnTo>
                    <a:pt x="553" y="330"/>
                  </a:lnTo>
                  <a:lnTo>
                    <a:pt x="544" y="340"/>
                  </a:lnTo>
                  <a:lnTo>
                    <a:pt x="536" y="349"/>
                  </a:lnTo>
                  <a:lnTo>
                    <a:pt x="529" y="360"/>
                  </a:lnTo>
                  <a:lnTo>
                    <a:pt x="517" y="378"/>
                  </a:lnTo>
                  <a:lnTo>
                    <a:pt x="508" y="396"/>
                  </a:lnTo>
                  <a:lnTo>
                    <a:pt x="474" y="379"/>
                  </a:lnTo>
                  <a:lnTo>
                    <a:pt x="484" y="359"/>
                  </a:lnTo>
                  <a:lnTo>
                    <a:pt x="498" y="337"/>
                  </a:lnTo>
                  <a:lnTo>
                    <a:pt x="506" y="326"/>
                  </a:lnTo>
                  <a:lnTo>
                    <a:pt x="516" y="314"/>
                  </a:lnTo>
                  <a:lnTo>
                    <a:pt x="527" y="302"/>
                  </a:lnTo>
                  <a:lnTo>
                    <a:pt x="541" y="291"/>
                  </a:lnTo>
                  <a:lnTo>
                    <a:pt x="565" y="321"/>
                  </a:lnTo>
                  <a:close/>
                  <a:moveTo>
                    <a:pt x="508" y="396"/>
                  </a:moveTo>
                  <a:lnTo>
                    <a:pt x="500" y="410"/>
                  </a:lnTo>
                  <a:lnTo>
                    <a:pt x="492" y="423"/>
                  </a:lnTo>
                  <a:lnTo>
                    <a:pt x="488" y="429"/>
                  </a:lnTo>
                  <a:lnTo>
                    <a:pt x="484" y="434"/>
                  </a:lnTo>
                  <a:lnTo>
                    <a:pt x="480" y="439"/>
                  </a:lnTo>
                  <a:lnTo>
                    <a:pt x="475" y="442"/>
                  </a:lnTo>
                  <a:lnTo>
                    <a:pt x="470" y="446"/>
                  </a:lnTo>
                  <a:lnTo>
                    <a:pt x="465" y="448"/>
                  </a:lnTo>
                  <a:lnTo>
                    <a:pt x="458" y="450"/>
                  </a:lnTo>
                  <a:lnTo>
                    <a:pt x="451" y="450"/>
                  </a:lnTo>
                  <a:lnTo>
                    <a:pt x="443" y="451"/>
                  </a:lnTo>
                  <a:lnTo>
                    <a:pt x="435" y="450"/>
                  </a:lnTo>
                  <a:lnTo>
                    <a:pt x="425" y="448"/>
                  </a:lnTo>
                  <a:lnTo>
                    <a:pt x="414" y="445"/>
                  </a:lnTo>
                  <a:lnTo>
                    <a:pt x="425" y="409"/>
                  </a:lnTo>
                  <a:lnTo>
                    <a:pt x="435" y="411"/>
                  </a:lnTo>
                  <a:lnTo>
                    <a:pt x="443" y="411"/>
                  </a:lnTo>
                  <a:lnTo>
                    <a:pt x="450" y="410"/>
                  </a:lnTo>
                  <a:lnTo>
                    <a:pt x="455" y="406"/>
                  </a:lnTo>
                  <a:lnTo>
                    <a:pt x="461" y="401"/>
                  </a:lnTo>
                  <a:lnTo>
                    <a:pt x="466" y="395"/>
                  </a:lnTo>
                  <a:lnTo>
                    <a:pt x="470" y="387"/>
                  </a:lnTo>
                  <a:lnTo>
                    <a:pt x="474" y="379"/>
                  </a:lnTo>
                  <a:lnTo>
                    <a:pt x="508" y="396"/>
                  </a:lnTo>
                  <a:close/>
                  <a:moveTo>
                    <a:pt x="423" y="409"/>
                  </a:moveTo>
                  <a:lnTo>
                    <a:pt x="425" y="409"/>
                  </a:lnTo>
                  <a:lnTo>
                    <a:pt x="419" y="428"/>
                  </a:lnTo>
                  <a:lnTo>
                    <a:pt x="423" y="409"/>
                  </a:lnTo>
                  <a:close/>
                  <a:moveTo>
                    <a:pt x="415" y="446"/>
                  </a:moveTo>
                  <a:lnTo>
                    <a:pt x="402" y="442"/>
                  </a:lnTo>
                  <a:lnTo>
                    <a:pt x="391" y="437"/>
                  </a:lnTo>
                  <a:lnTo>
                    <a:pt x="380" y="431"/>
                  </a:lnTo>
                  <a:lnTo>
                    <a:pt x="371" y="424"/>
                  </a:lnTo>
                  <a:lnTo>
                    <a:pt x="363" y="416"/>
                  </a:lnTo>
                  <a:lnTo>
                    <a:pt x="355" y="409"/>
                  </a:lnTo>
                  <a:lnTo>
                    <a:pt x="346" y="400"/>
                  </a:lnTo>
                  <a:lnTo>
                    <a:pt x="339" y="392"/>
                  </a:lnTo>
                  <a:lnTo>
                    <a:pt x="367" y="367"/>
                  </a:lnTo>
                  <a:lnTo>
                    <a:pt x="379" y="380"/>
                  </a:lnTo>
                  <a:lnTo>
                    <a:pt x="393" y="393"/>
                  </a:lnTo>
                  <a:lnTo>
                    <a:pt x="400" y="398"/>
                  </a:lnTo>
                  <a:lnTo>
                    <a:pt x="407" y="403"/>
                  </a:lnTo>
                  <a:lnTo>
                    <a:pt x="415" y="406"/>
                  </a:lnTo>
                  <a:lnTo>
                    <a:pt x="423" y="409"/>
                  </a:lnTo>
                  <a:lnTo>
                    <a:pt x="415" y="446"/>
                  </a:lnTo>
                  <a:close/>
                  <a:moveTo>
                    <a:pt x="339" y="392"/>
                  </a:moveTo>
                  <a:lnTo>
                    <a:pt x="329" y="379"/>
                  </a:lnTo>
                  <a:lnTo>
                    <a:pt x="317" y="368"/>
                  </a:lnTo>
                  <a:lnTo>
                    <a:pt x="310" y="362"/>
                  </a:lnTo>
                  <a:lnTo>
                    <a:pt x="304" y="357"/>
                  </a:lnTo>
                  <a:lnTo>
                    <a:pt x="297" y="351"/>
                  </a:lnTo>
                  <a:lnTo>
                    <a:pt x="289" y="346"/>
                  </a:lnTo>
                  <a:lnTo>
                    <a:pt x="280" y="341"/>
                  </a:lnTo>
                  <a:lnTo>
                    <a:pt x="271" y="337"/>
                  </a:lnTo>
                  <a:lnTo>
                    <a:pt x="261" y="334"/>
                  </a:lnTo>
                  <a:lnTo>
                    <a:pt x="250" y="331"/>
                  </a:lnTo>
                  <a:lnTo>
                    <a:pt x="237" y="328"/>
                  </a:lnTo>
                  <a:lnTo>
                    <a:pt x="224" y="326"/>
                  </a:lnTo>
                  <a:lnTo>
                    <a:pt x="209" y="325"/>
                  </a:lnTo>
                  <a:lnTo>
                    <a:pt x="194" y="325"/>
                  </a:lnTo>
                  <a:lnTo>
                    <a:pt x="194" y="287"/>
                  </a:lnTo>
                  <a:lnTo>
                    <a:pt x="212" y="288"/>
                  </a:lnTo>
                  <a:lnTo>
                    <a:pt x="230" y="289"/>
                  </a:lnTo>
                  <a:lnTo>
                    <a:pt x="245" y="291"/>
                  </a:lnTo>
                  <a:lnTo>
                    <a:pt x="260" y="294"/>
                  </a:lnTo>
                  <a:lnTo>
                    <a:pt x="273" y="298"/>
                  </a:lnTo>
                  <a:lnTo>
                    <a:pt x="286" y="302"/>
                  </a:lnTo>
                  <a:lnTo>
                    <a:pt x="297" y="307"/>
                  </a:lnTo>
                  <a:lnTo>
                    <a:pt x="307" y="312"/>
                  </a:lnTo>
                  <a:lnTo>
                    <a:pt x="316" y="318"/>
                  </a:lnTo>
                  <a:lnTo>
                    <a:pt x="326" y="325"/>
                  </a:lnTo>
                  <a:lnTo>
                    <a:pt x="334" y="332"/>
                  </a:lnTo>
                  <a:lnTo>
                    <a:pt x="341" y="338"/>
                  </a:lnTo>
                  <a:lnTo>
                    <a:pt x="355" y="352"/>
                  </a:lnTo>
                  <a:lnTo>
                    <a:pt x="367" y="367"/>
                  </a:lnTo>
                  <a:lnTo>
                    <a:pt x="339" y="392"/>
                  </a:lnTo>
                  <a:close/>
                  <a:moveTo>
                    <a:pt x="194" y="325"/>
                  </a:moveTo>
                  <a:lnTo>
                    <a:pt x="177" y="324"/>
                  </a:lnTo>
                  <a:lnTo>
                    <a:pt x="163" y="323"/>
                  </a:lnTo>
                  <a:lnTo>
                    <a:pt x="150" y="322"/>
                  </a:lnTo>
                  <a:lnTo>
                    <a:pt x="138" y="319"/>
                  </a:lnTo>
                  <a:lnTo>
                    <a:pt x="128" y="316"/>
                  </a:lnTo>
                  <a:lnTo>
                    <a:pt x="119" y="313"/>
                  </a:lnTo>
                  <a:lnTo>
                    <a:pt x="112" y="309"/>
                  </a:lnTo>
                  <a:lnTo>
                    <a:pt x="104" y="305"/>
                  </a:lnTo>
                  <a:lnTo>
                    <a:pt x="99" y="301"/>
                  </a:lnTo>
                  <a:lnTo>
                    <a:pt x="94" y="296"/>
                  </a:lnTo>
                  <a:lnTo>
                    <a:pt x="91" y="290"/>
                  </a:lnTo>
                  <a:lnTo>
                    <a:pt x="88" y="284"/>
                  </a:lnTo>
                  <a:lnTo>
                    <a:pt x="86" y="278"/>
                  </a:lnTo>
                  <a:lnTo>
                    <a:pt x="85" y="272"/>
                  </a:lnTo>
                  <a:lnTo>
                    <a:pt x="84" y="266"/>
                  </a:lnTo>
                  <a:lnTo>
                    <a:pt x="84" y="259"/>
                  </a:lnTo>
                  <a:lnTo>
                    <a:pt x="121" y="259"/>
                  </a:lnTo>
                  <a:lnTo>
                    <a:pt x="122" y="265"/>
                  </a:lnTo>
                  <a:lnTo>
                    <a:pt x="124" y="270"/>
                  </a:lnTo>
                  <a:lnTo>
                    <a:pt x="128" y="274"/>
                  </a:lnTo>
                  <a:lnTo>
                    <a:pt x="135" y="278"/>
                  </a:lnTo>
                  <a:lnTo>
                    <a:pt x="145" y="282"/>
                  </a:lnTo>
                  <a:lnTo>
                    <a:pt x="157" y="284"/>
                  </a:lnTo>
                  <a:lnTo>
                    <a:pt x="173" y="287"/>
                  </a:lnTo>
                  <a:lnTo>
                    <a:pt x="194" y="287"/>
                  </a:lnTo>
                  <a:lnTo>
                    <a:pt x="194" y="325"/>
                  </a:lnTo>
                  <a:close/>
                  <a:moveTo>
                    <a:pt x="84" y="259"/>
                  </a:moveTo>
                  <a:lnTo>
                    <a:pt x="84" y="251"/>
                  </a:lnTo>
                  <a:lnTo>
                    <a:pt x="85" y="242"/>
                  </a:lnTo>
                  <a:lnTo>
                    <a:pt x="87" y="233"/>
                  </a:lnTo>
                  <a:lnTo>
                    <a:pt x="89" y="225"/>
                  </a:lnTo>
                  <a:lnTo>
                    <a:pt x="125" y="233"/>
                  </a:lnTo>
                  <a:lnTo>
                    <a:pt x="123" y="246"/>
                  </a:lnTo>
                  <a:lnTo>
                    <a:pt x="121" y="259"/>
                  </a:lnTo>
                  <a:lnTo>
                    <a:pt x="84" y="259"/>
                  </a:lnTo>
                  <a:close/>
                  <a:moveTo>
                    <a:pt x="89" y="225"/>
                  </a:moveTo>
                  <a:lnTo>
                    <a:pt x="91" y="216"/>
                  </a:lnTo>
                  <a:lnTo>
                    <a:pt x="92" y="207"/>
                  </a:lnTo>
                  <a:lnTo>
                    <a:pt x="92" y="200"/>
                  </a:lnTo>
                  <a:lnTo>
                    <a:pt x="91" y="196"/>
                  </a:lnTo>
                  <a:lnTo>
                    <a:pt x="119" y="171"/>
                  </a:lnTo>
                  <a:lnTo>
                    <a:pt x="124" y="178"/>
                  </a:lnTo>
                  <a:lnTo>
                    <a:pt x="128" y="186"/>
                  </a:lnTo>
                  <a:lnTo>
                    <a:pt x="129" y="193"/>
                  </a:lnTo>
                  <a:lnTo>
                    <a:pt x="130" y="200"/>
                  </a:lnTo>
                  <a:lnTo>
                    <a:pt x="129" y="217"/>
                  </a:lnTo>
                  <a:lnTo>
                    <a:pt x="125" y="233"/>
                  </a:lnTo>
                  <a:lnTo>
                    <a:pt x="89" y="225"/>
                  </a:lnTo>
                  <a:close/>
                  <a:moveTo>
                    <a:pt x="118" y="169"/>
                  </a:moveTo>
                  <a:lnTo>
                    <a:pt x="119" y="170"/>
                  </a:lnTo>
                  <a:lnTo>
                    <a:pt x="119" y="171"/>
                  </a:lnTo>
                  <a:lnTo>
                    <a:pt x="105" y="184"/>
                  </a:lnTo>
                  <a:lnTo>
                    <a:pt x="118" y="169"/>
                  </a:lnTo>
                  <a:close/>
                  <a:moveTo>
                    <a:pt x="93" y="198"/>
                  </a:moveTo>
                  <a:lnTo>
                    <a:pt x="89" y="195"/>
                  </a:lnTo>
                  <a:lnTo>
                    <a:pt x="82" y="188"/>
                  </a:lnTo>
                  <a:lnTo>
                    <a:pt x="105" y="159"/>
                  </a:lnTo>
                  <a:lnTo>
                    <a:pt x="111" y="163"/>
                  </a:lnTo>
                  <a:lnTo>
                    <a:pt x="118" y="169"/>
                  </a:lnTo>
                  <a:lnTo>
                    <a:pt x="93" y="198"/>
                  </a:lnTo>
                  <a:close/>
                  <a:moveTo>
                    <a:pt x="105" y="159"/>
                  </a:moveTo>
                  <a:lnTo>
                    <a:pt x="160" y="205"/>
                  </a:lnTo>
                  <a:lnTo>
                    <a:pt x="105" y="159"/>
                  </a:lnTo>
                  <a:lnTo>
                    <a:pt x="94" y="173"/>
                  </a:lnTo>
                  <a:lnTo>
                    <a:pt x="105" y="159"/>
                  </a:lnTo>
                  <a:close/>
                  <a:moveTo>
                    <a:pt x="82" y="188"/>
                  </a:moveTo>
                  <a:lnTo>
                    <a:pt x="59" y="168"/>
                  </a:lnTo>
                  <a:lnTo>
                    <a:pt x="35" y="146"/>
                  </a:lnTo>
                  <a:lnTo>
                    <a:pt x="24" y="132"/>
                  </a:lnTo>
                  <a:lnTo>
                    <a:pt x="15" y="120"/>
                  </a:lnTo>
                  <a:lnTo>
                    <a:pt x="11" y="113"/>
                  </a:lnTo>
                  <a:lnTo>
                    <a:pt x="8" y="106"/>
                  </a:lnTo>
                  <a:lnTo>
                    <a:pt x="5" y="99"/>
                  </a:lnTo>
                  <a:lnTo>
                    <a:pt x="2" y="93"/>
                  </a:lnTo>
                  <a:lnTo>
                    <a:pt x="40" y="84"/>
                  </a:lnTo>
                  <a:lnTo>
                    <a:pt x="43" y="93"/>
                  </a:lnTo>
                  <a:lnTo>
                    <a:pt x="49" y="103"/>
                  </a:lnTo>
                  <a:lnTo>
                    <a:pt x="56" y="113"/>
                  </a:lnTo>
                  <a:lnTo>
                    <a:pt x="66" y="123"/>
                  </a:lnTo>
                  <a:lnTo>
                    <a:pt x="86" y="142"/>
                  </a:lnTo>
                  <a:lnTo>
                    <a:pt x="105" y="159"/>
                  </a:lnTo>
                  <a:lnTo>
                    <a:pt x="82" y="188"/>
                  </a:lnTo>
                  <a:close/>
                  <a:moveTo>
                    <a:pt x="2" y="93"/>
                  </a:moveTo>
                  <a:lnTo>
                    <a:pt x="1" y="88"/>
                  </a:lnTo>
                  <a:lnTo>
                    <a:pt x="0" y="82"/>
                  </a:lnTo>
                  <a:lnTo>
                    <a:pt x="0" y="77"/>
                  </a:lnTo>
                  <a:lnTo>
                    <a:pt x="1" y="71"/>
                  </a:lnTo>
                  <a:lnTo>
                    <a:pt x="2" y="66"/>
                  </a:lnTo>
                  <a:lnTo>
                    <a:pt x="3" y="61"/>
                  </a:lnTo>
                  <a:lnTo>
                    <a:pt x="7" y="57"/>
                  </a:lnTo>
                  <a:lnTo>
                    <a:pt x="9" y="53"/>
                  </a:lnTo>
                  <a:lnTo>
                    <a:pt x="13" y="48"/>
                  </a:lnTo>
                  <a:lnTo>
                    <a:pt x="17" y="44"/>
                  </a:lnTo>
                  <a:lnTo>
                    <a:pt x="22" y="41"/>
                  </a:lnTo>
                  <a:lnTo>
                    <a:pt x="28" y="36"/>
                  </a:lnTo>
                  <a:lnTo>
                    <a:pt x="34" y="33"/>
                  </a:lnTo>
                  <a:lnTo>
                    <a:pt x="43" y="30"/>
                  </a:lnTo>
                  <a:lnTo>
                    <a:pt x="51" y="27"/>
                  </a:lnTo>
                  <a:lnTo>
                    <a:pt x="60" y="25"/>
                  </a:lnTo>
                  <a:lnTo>
                    <a:pt x="69" y="61"/>
                  </a:lnTo>
                  <a:lnTo>
                    <a:pt x="60" y="64"/>
                  </a:lnTo>
                  <a:lnTo>
                    <a:pt x="54" y="66"/>
                  </a:lnTo>
                  <a:lnTo>
                    <a:pt x="48" y="69"/>
                  </a:lnTo>
                  <a:lnTo>
                    <a:pt x="44" y="71"/>
                  </a:lnTo>
                  <a:lnTo>
                    <a:pt x="41" y="74"/>
                  </a:lnTo>
                  <a:lnTo>
                    <a:pt x="40" y="78"/>
                  </a:lnTo>
                  <a:lnTo>
                    <a:pt x="38" y="81"/>
                  </a:lnTo>
                  <a:lnTo>
                    <a:pt x="40" y="84"/>
                  </a:lnTo>
                  <a:lnTo>
                    <a:pt x="2" y="93"/>
                  </a:lnTo>
                  <a:close/>
                  <a:moveTo>
                    <a:pt x="60" y="25"/>
                  </a:moveTo>
                  <a:lnTo>
                    <a:pt x="65" y="24"/>
                  </a:lnTo>
                  <a:lnTo>
                    <a:pt x="60" y="25"/>
                  </a:lnTo>
                  <a:lnTo>
                    <a:pt x="64" y="44"/>
                  </a:lnTo>
                  <a:lnTo>
                    <a:pt x="60" y="25"/>
                  </a:lnTo>
                  <a:close/>
                  <a:moveTo>
                    <a:pt x="60" y="25"/>
                  </a:moveTo>
                  <a:lnTo>
                    <a:pt x="84" y="20"/>
                  </a:lnTo>
                  <a:lnTo>
                    <a:pt x="111" y="16"/>
                  </a:lnTo>
                  <a:lnTo>
                    <a:pt x="140" y="12"/>
                  </a:lnTo>
                  <a:lnTo>
                    <a:pt x="172" y="8"/>
                  </a:lnTo>
                  <a:lnTo>
                    <a:pt x="207" y="4"/>
                  </a:lnTo>
                  <a:lnTo>
                    <a:pt x="242" y="2"/>
                  </a:lnTo>
                  <a:lnTo>
                    <a:pt x="277" y="0"/>
                  </a:lnTo>
                  <a:lnTo>
                    <a:pt x="312" y="0"/>
                  </a:lnTo>
                  <a:lnTo>
                    <a:pt x="346" y="1"/>
                  </a:lnTo>
                  <a:lnTo>
                    <a:pt x="378" y="2"/>
                  </a:lnTo>
                  <a:lnTo>
                    <a:pt x="408" y="7"/>
                  </a:lnTo>
                  <a:lnTo>
                    <a:pt x="434" y="11"/>
                  </a:lnTo>
                  <a:lnTo>
                    <a:pt x="446" y="14"/>
                  </a:lnTo>
                  <a:lnTo>
                    <a:pt x="456" y="17"/>
                  </a:lnTo>
                  <a:lnTo>
                    <a:pt x="466" y="21"/>
                  </a:lnTo>
                  <a:lnTo>
                    <a:pt x="474" y="25"/>
                  </a:lnTo>
                  <a:lnTo>
                    <a:pt x="481" y="30"/>
                  </a:lnTo>
                  <a:lnTo>
                    <a:pt x="486" y="35"/>
                  </a:lnTo>
                  <a:lnTo>
                    <a:pt x="490" y="41"/>
                  </a:lnTo>
                  <a:lnTo>
                    <a:pt x="492" y="47"/>
                  </a:lnTo>
                  <a:lnTo>
                    <a:pt x="456" y="56"/>
                  </a:lnTo>
                  <a:lnTo>
                    <a:pt x="454" y="51"/>
                  </a:lnTo>
                  <a:lnTo>
                    <a:pt x="451" y="48"/>
                  </a:lnTo>
                  <a:lnTo>
                    <a:pt x="446" y="45"/>
                  </a:lnTo>
                  <a:lnTo>
                    <a:pt x="440" y="42"/>
                  </a:lnTo>
                  <a:lnTo>
                    <a:pt x="433" y="38"/>
                  </a:lnTo>
                  <a:lnTo>
                    <a:pt x="425" y="36"/>
                  </a:lnTo>
                  <a:lnTo>
                    <a:pt x="415" y="34"/>
                  </a:lnTo>
                  <a:lnTo>
                    <a:pt x="405" y="33"/>
                  </a:lnTo>
                  <a:lnTo>
                    <a:pt x="382" y="31"/>
                  </a:lnTo>
                  <a:lnTo>
                    <a:pt x="356" y="30"/>
                  </a:lnTo>
                  <a:lnTo>
                    <a:pt x="327" y="30"/>
                  </a:lnTo>
                  <a:lnTo>
                    <a:pt x="297" y="32"/>
                  </a:lnTo>
                  <a:lnTo>
                    <a:pt x="265" y="34"/>
                  </a:lnTo>
                  <a:lnTo>
                    <a:pt x="233" y="36"/>
                  </a:lnTo>
                  <a:lnTo>
                    <a:pt x="201" y="41"/>
                  </a:lnTo>
                  <a:lnTo>
                    <a:pt x="170" y="44"/>
                  </a:lnTo>
                  <a:lnTo>
                    <a:pt x="141" y="48"/>
                  </a:lnTo>
                  <a:lnTo>
                    <a:pt x="115" y="53"/>
                  </a:lnTo>
                  <a:lnTo>
                    <a:pt x="90" y="57"/>
                  </a:lnTo>
                  <a:lnTo>
                    <a:pt x="68" y="61"/>
                  </a:lnTo>
                  <a:lnTo>
                    <a:pt x="60" y="25"/>
                  </a:lnTo>
                  <a:close/>
                  <a:moveTo>
                    <a:pt x="492" y="47"/>
                  </a:moveTo>
                  <a:lnTo>
                    <a:pt x="490" y="38"/>
                  </a:lnTo>
                  <a:lnTo>
                    <a:pt x="492" y="47"/>
                  </a:lnTo>
                  <a:lnTo>
                    <a:pt x="474" y="51"/>
                  </a:lnTo>
                  <a:lnTo>
                    <a:pt x="492" y="47"/>
                  </a:lnTo>
                  <a:close/>
                  <a:moveTo>
                    <a:pt x="492" y="47"/>
                  </a:moveTo>
                  <a:lnTo>
                    <a:pt x="494" y="53"/>
                  </a:lnTo>
                  <a:lnTo>
                    <a:pt x="494" y="60"/>
                  </a:lnTo>
                  <a:lnTo>
                    <a:pt x="456" y="56"/>
                  </a:lnTo>
                  <a:lnTo>
                    <a:pt x="456" y="55"/>
                  </a:lnTo>
                  <a:lnTo>
                    <a:pt x="492" y="47"/>
                  </a:lnTo>
                  <a:close/>
                  <a:moveTo>
                    <a:pt x="455" y="57"/>
                  </a:moveTo>
                  <a:lnTo>
                    <a:pt x="455" y="58"/>
                  </a:lnTo>
                  <a:lnTo>
                    <a:pt x="456" y="56"/>
                  </a:lnTo>
                  <a:lnTo>
                    <a:pt x="475" y="58"/>
                  </a:lnTo>
                  <a:lnTo>
                    <a:pt x="455" y="5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68" name="Freeform 2376">
              <a:extLst>
                <a:ext uri="{FF2B5EF4-FFF2-40B4-BE49-F238E27FC236}">
                  <a16:creationId xmlns:a16="http://schemas.microsoft.com/office/drawing/2014/main" id="{8D0531CC-D634-49AB-8327-7905DEFAB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9" y="3383"/>
              <a:ext cx="47" cy="20"/>
            </a:xfrm>
            <a:custGeom>
              <a:avLst/>
              <a:gdLst>
                <a:gd name="T0" fmla="*/ 3 w 702"/>
                <a:gd name="T1" fmla="*/ 1 h 297"/>
                <a:gd name="T2" fmla="*/ 3 w 702"/>
                <a:gd name="T3" fmla="*/ 1 h 297"/>
                <a:gd name="T4" fmla="*/ 3 w 702"/>
                <a:gd name="T5" fmla="*/ 1 h 297"/>
                <a:gd name="T6" fmla="*/ 3 w 702"/>
                <a:gd name="T7" fmla="*/ 1 h 297"/>
                <a:gd name="T8" fmla="*/ 3 w 702"/>
                <a:gd name="T9" fmla="*/ 1 h 297"/>
                <a:gd name="T10" fmla="*/ 3 w 702"/>
                <a:gd name="T11" fmla="*/ 1 h 297"/>
                <a:gd name="T12" fmla="*/ 3 w 702"/>
                <a:gd name="T13" fmla="*/ 1 h 297"/>
                <a:gd name="T14" fmla="*/ 3 w 702"/>
                <a:gd name="T15" fmla="*/ 1 h 297"/>
                <a:gd name="T16" fmla="*/ 3 w 702"/>
                <a:gd name="T17" fmla="*/ 1 h 297"/>
                <a:gd name="T18" fmla="*/ 2 w 702"/>
                <a:gd name="T19" fmla="*/ 1 h 297"/>
                <a:gd name="T20" fmla="*/ 2 w 702"/>
                <a:gd name="T21" fmla="*/ 1 h 297"/>
                <a:gd name="T22" fmla="*/ 2 w 702"/>
                <a:gd name="T23" fmla="*/ 1 h 297"/>
                <a:gd name="T24" fmla="*/ 2 w 702"/>
                <a:gd name="T25" fmla="*/ 1 h 297"/>
                <a:gd name="T26" fmla="*/ 2 w 702"/>
                <a:gd name="T27" fmla="*/ 1 h 297"/>
                <a:gd name="T28" fmla="*/ 2 w 702"/>
                <a:gd name="T29" fmla="*/ 1 h 297"/>
                <a:gd name="T30" fmla="*/ 2 w 702"/>
                <a:gd name="T31" fmla="*/ 1 h 297"/>
                <a:gd name="T32" fmla="*/ 2 w 702"/>
                <a:gd name="T33" fmla="*/ 1 h 297"/>
                <a:gd name="T34" fmla="*/ 2 w 702"/>
                <a:gd name="T35" fmla="*/ 1 h 297"/>
                <a:gd name="T36" fmla="*/ 2 w 702"/>
                <a:gd name="T37" fmla="*/ 1 h 297"/>
                <a:gd name="T38" fmla="*/ 1 w 702"/>
                <a:gd name="T39" fmla="*/ 1 h 297"/>
                <a:gd name="T40" fmla="*/ 1 w 702"/>
                <a:gd name="T41" fmla="*/ 1 h 297"/>
                <a:gd name="T42" fmla="*/ 1 w 702"/>
                <a:gd name="T43" fmla="*/ 1 h 297"/>
                <a:gd name="T44" fmla="*/ 1 w 702"/>
                <a:gd name="T45" fmla="*/ 1 h 297"/>
                <a:gd name="T46" fmla="*/ 1 w 702"/>
                <a:gd name="T47" fmla="*/ 1 h 297"/>
                <a:gd name="T48" fmla="*/ 1 w 702"/>
                <a:gd name="T49" fmla="*/ 1 h 297"/>
                <a:gd name="T50" fmla="*/ 1 w 702"/>
                <a:gd name="T51" fmla="*/ 1 h 297"/>
                <a:gd name="T52" fmla="*/ 1 w 702"/>
                <a:gd name="T53" fmla="*/ 1 h 297"/>
                <a:gd name="T54" fmla="*/ 1 w 702"/>
                <a:gd name="T55" fmla="*/ 1 h 297"/>
                <a:gd name="T56" fmla="*/ 0 w 702"/>
                <a:gd name="T57" fmla="*/ 1 h 297"/>
                <a:gd name="T58" fmla="*/ 0 w 702"/>
                <a:gd name="T59" fmla="*/ 1 h 297"/>
                <a:gd name="T60" fmla="*/ 0 w 702"/>
                <a:gd name="T61" fmla="*/ 0 h 297"/>
                <a:gd name="T62" fmla="*/ 0 w 702"/>
                <a:gd name="T63" fmla="*/ 0 h 297"/>
                <a:gd name="T64" fmla="*/ 0 w 702"/>
                <a:gd name="T65" fmla="*/ 0 h 297"/>
                <a:gd name="T66" fmla="*/ 0 w 702"/>
                <a:gd name="T67" fmla="*/ 0 h 297"/>
                <a:gd name="T68" fmla="*/ 0 w 702"/>
                <a:gd name="T69" fmla="*/ 0 h 297"/>
                <a:gd name="T70" fmla="*/ 0 w 702"/>
                <a:gd name="T71" fmla="*/ 0 h 297"/>
                <a:gd name="T72" fmla="*/ 0 w 702"/>
                <a:gd name="T73" fmla="*/ 0 h 297"/>
                <a:gd name="T74" fmla="*/ 0 w 702"/>
                <a:gd name="T75" fmla="*/ 0 h 297"/>
                <a:gd name="T76" fmla="*/ 0 w 702"/>
                <a:gd name="T77" fmla="*/ 0 h 297"/>
                <a:gd name="T78" fmla="*/ 0 w 702"/>
                <a:gd name="T79" fmla="*/ 0 h 297"/>
                <a:gd name="T80" fmla="*/ 1 w 702"/>
                <a:gd name="T81" fmla="*/ 0 h 297"/>
                <a:gd name="T82" fmla="*/ 1 w 702"/>
                <a:gd name="T83" fmla="*/ 0 h 297"/>
                <a:gd name="T84" fmla="*/ 1 w 702"/>
                <a:gd name="T85" fmla="*/ 0 h 297"/>
                <a:gd name="T86" fmla="*/ 1 w 702"/>
                <a:gd name="T87" fmla="*/ 0 h 297"/>
                <a:gd name="T88" fmla="*/ 2 w 702"/>
                <a:gd name="T89" fmla="*/ 0 h 297"/>
                <a:gd name="T90" fmla="*/ 2 w 702"/>
                <a:gd name="T91" fmla="*/ 0 h 297"/>
                <a:gd name="T92" fmla="*/ 2 w 702"/>
                <a:gd name="T93" fmla="*/ 0 h 297"/>
                <a:gd name="T94" fmla="*/ 2 w 702"/>
                <a:gd name="T95" fmla="*/ 0 h 297"/>
                <a:gd name="T96" fmla="*/ 3 w 702"/>
                <a:gd name="T97" fmla="*/ 0 h 297"/>
                <a:gd name="T98" fmla="*/ 3 w 702"/>
                <a:gd name="T99" fmla="*/ 0 h 297"/>
                <a:gd name="T100" fmla="*/ 3 w 702"/>
                <a:gd name="T101" fmla="*/ 0 h 297"/>
                <a:gd name="T102" fmla="*/ 3 w 702"/>
                <a:gd name="T103" fmla="*/ 0 h 297"/>
                <a:gd name="T104" fmla="*/ 3 w 702"/>
                <a:gd name="T105" fmla="*/ 1 h 297"/>
                <a:gd name="T106" fmla="*/ 3 w 702"/>
                <a:gd name="T107" fmla="*/ 1 h 297"/>
                <a:gd name="T108" fmla="*/ 3 w 702"/>
                <a:gd name="T109" fmla="*/ 1 h 29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702" h="297">
                  <a:moveTo>
                    <a:pt x="700" y="209"/>
                  </a:moveTo>
                  <a:lnTo>
                    <a:pt x="701" y="218"/>
                  </a:lnTo>
                  <a:lnTo>
                    <a:pt x="702" y="225"/>
                  </a:lnTo>
                  <a:lnTo>
                    <a:pt x="701" y="231"/>
                  </a:lnTo>
                  <a:lnTo>
                    <a:pt x="700" y="238"/>
                  </a:lnTo>
                  <a:lnTo>
                    <a:pt x="699" y="242"/>
                  </a:lnTo>
                  <a:lnTo>
                    <a:pt x="696" y="245"/>
                  </a:lnTo>
                  <a:lnTo>
                    <a:pt x="693" y="247"/>
                  </a:lnTo>
                  <a:lnTo>
                    <a:pt x="689" y="249"/>
                  </a:lnTo>
                  <a:lnTo>
                    <a:pt x="685" y="250"/>
                  </a:lnTo>
                  <a:lnTo>
                    <a:pt x="680" y="250"/>
                  </a:lnTo>
                  <a:lnTo>
                    <a:pt x="675" y="250"/>
                  </a:lnTo>
                  <a:lnTo>
                    <a:pt x="668" y="249"/>
                  </a:lnTo>
                  <a:lnTo>
                    <a:pt x="655" y="246"/>
                  </a:lnTo>
                  <a:lnTo>
                    <a:pt x="641" y="242"/>
                  </a:lnTo>
                  <a:lnTo>
                    <a:pt x="625" y="237"/>
                  </a:lnTo>
                  <a:lnTo>
                    <a:pt x="608" y="231"/>
                  </a:lnTo>
                  <a:lnTo>
                    <a:pt x="590" y="227"/>
                  </a:lnTo>
                  <a:lnTo>
                    <a:pt x="572" y="223"/>
                  </a:lnTo>
                  <a:lnTo>
                    <a:pt x="554" y="221"/>
                  </a:lnTo>
                  <a:lnTo>
                    <a:pt x="536" y="220"/>
                  </a:lnTo>
                  <a:lnTo>
                    <a:pt x="526" y="221"/>
                  </a:lnTo>
                  <a:lnTo>
                    <a:pt x="518" y="222"/>
                  </a:lnTo>
                  <a:lnTo>
                    <a:pt x="509" y="224"/>
                  </a:lnTo>
                  <a:lnTo>
                    <a:pt x="501" y="227"/>
                  </a:lnTo>
                  <a:lnTo>
                    <a:pt x="485" y="234"/>
                  </a:lnTo>
                  <a:lnTo>
                    <a:pt x="473" y="242"/>
                  </a:lnTo>
                  <a:lnTo>
                    <a:pt x="463" y="249"/>
                  </a:lnTo>
                  <a:lnTo>
                    <a:pt x="453" y="257"/>
                  </a:lnTo>
                  <a:lnTo>
                    <a:pt x="439" y="271"/>
                  </a:lnTo>
                  <a:lnTo>
                    <a:pt x="427" y="283"/>
                  </a:lnTo>
                  <a:lnTo>
                    <a:pt x="419" y="288"/>
                  </a:lnTo>
                  <a:lnTo>
                    <a:pt x="412" y="292"/>
                  </a:lnTo>
                  <a:lnTo>
                    <a:pt x="404" y="295"/>
                  </a:lnTo>
                  <a:lnTo>
                    <a:pt x="394" y="297"/>
                  </a:lnTo>
                  <a:lnTo>
                    <a:pt x="381" y="297"/>
                  </a:lnTo>
                  <a:lnTo>
                    <a:pt x="366" y="296"/>
                  </a:lnTo>
                  <a:lnTo>
                    <a:pt x="348" y="294"/>
                  </a:lnTo>
                  <a:lnTo>
                    <a:pt x="327" y="290"/>
                  </a:lnTo>
                  <a:lnTo>
                    <a:pt x="306" y="285"/>
                  </a:lnTo>
                  <a:lnTo>
                    <a:pt x="289" y="280"/>
                  </a:lnTo>
                  <a:lnTo>
                    <a:pt x="275" y="275"/>
                  </a:lnTo>
                  <a:lnTo>
                    <a:pt x="264" y="268"/>
                  </a:lnTo>
                  <a:lnTo>
                    <a:pt x="255" y="262"/>
                  </a:lnTo>
                  <a:lnTo>
                    <a:pt x="248" y="255"/>
                  </a:lnTo>
                  <a:lnTo>
                    <a:pt x="242" y="249"/>
                  </a:lnTo>
                  <a:lnTo>
                    <a:pt x="238" y="243"/>
                  </a:lnTo>
                  <a:lnTo>
                    <a:pt x="232" y="229"/>
                  </a:lnTo>
                  <a:lnTo>
                    <a:pt x="224" y="217"/>
                  </a:lnTo>
                  <a:lnTo>
                    <a:pt x="220" y="211"/>
                  </a:lnTo>
                  <a:lnTo>
                    <a:pt x="212" y="205"/>
                  </a:lnTo>
                  <a:lnTo>
                    <a:pt x="204" y="199"/>
                  </a:lnTo>
                  <a:lnTo>
                    <a:pt x="194" y="194"/>
                  </a:lnTo>
                  <a:lnTo>
                    <a:pt x="168" y="184"/>
                  </a:lnTo>
                  <a:lnTo>
                    <a:pt x="141" y="173"/>
                  </a:lnTo>
                  <a:lnTo>
                    <a:pt x="114" y="160"/>
                  </a:lnTo>
                  <a:lnTo>
                    <a:pt x="88" y="146"/>
                  </a:lnTo>
                  <a:lnTo>
                    <a:pt x="74" y="139"/>
                  </a:lnTo>
                  <a:lnTo>
                    <a:pt x="62" y="131"/>
                  </a:lnTo>
                  <a:lnTo>
                    <a:pt x="51" y="121"/>
                  </a:lnTo>
                  <a:lnTo>
                    <a:pt x="39" y="113"/>
                  </a:lnTo>
                  <a:lnTo>
                    <a:pt x="29" y="104"/>
                  </a:lnTo>
                  <a:lnTo>
                    <a:pt x="21" y="93"/>
                  </a:lnTo>
                  <a:lnTo>
                    <a:pt x="13" y="83"/>
                  </a:lnTo>
                  <a:lnTo>
                    <a:pt x="6" y="73"/>
                  </a:lnTo>
                  <a:lnTo>
                    <a:pt x="3" y="68"/>
                  </a:lnTo>
                  <a:lnTo>
                    <a:pt x="1" y="63"/>
                  </a:lnTo>
                  <a:lnTo>
                    <a:pt x="0" y="57"/>
                  </a:lnTo>
                  <a:lnTo>
                    <a:pt x="0" y="53"/>
                  </a:lnTo>
                  <a:lnTo>
                    <a:pt x="1" y="49"/>
                  </a:lnTo>
                  <a:lnTo>
                    <a:pt x="2" y="44"/>
                  </a:lnTo>
                  <a:lnTo>
                    <a:pt x="6" y="40"/>
                  </a:lnTo>
                  <a:lnTo>
                    <a:pt x="8" y="37"/>
                  </a:lnTo>
                  <a:lnTo>
                    <a:pt x="12" y="33"/>
                  </a:lnTo>
                  <a:lnTo>
                    <a:pt x="16" y="30"/>
                  </a:lnTo>
                  <a:lnTo>
                    <a:pt x="20" y="27"/>
                  </a:lnTo>
                  <a:lnTo>
                    <a:pt x="26" y="23"/>
                  </a:lnTo>
                  <a:lnTo>
                    <a:pt x="38" y="17"/>
                  </a:lnTo>
                  <a:lnTo>
                    <a:pt x="54" y="12"/>
                  </a:lnTo>
                  <a:lnTo>
                    <a:pt x="71" y="8"/>
                  </a:lnTo>
                  <a:lnTo>
                    <a:pt x="91" y="5"/>
                  </a:lnTo>
                  <a:lnTo>
                    <a:pt x="114" y="3"/>
                  </a:lnTo>
                  <a:lnTo>
                    <a:pt x="137" y="1"/>
                  </a:lnTo>
                  <a:lnTo>
                    <a:pt x="163" y="0"/>
                  </a:lnTo>
                  <a:lnTo>
                    <a:pt x="190" y="0"/>
                  </a:lnTo>
                  <a:lnTo>
                    <a:pt x="219" y="1"/>
                  </a:lnTo>
                  <a:lnTo>
                    <a:pt x="249" y="2"/>
                  </a:lnTo>
                  <a:lnTo>
                    <a:pt x="314" y="6"/>
                  </a:lnTo>
                  <a:lnTo>
                    <a:pt x="384" y="8"/>
                  </a:lnTo>
                  <a:lnTo>
                    <a:pt x="418" y="10"/>
                  </a:lnTo>
                  <a:lnTo>
                    <a:pt x="453" y="13"/>
                  </a:lnTo>
                  <a:lnTo>
                    <a:pt x="471" y="15"/>
                  </a:lnTo>
                  <a:lnTo>
                    <a:pt x="487" y="17"/>
                  </a:lnTo>
                  <a:lnTo>
                    <a:pt x="504" y="20"/>
                  </a:lnTo>
                  <a:lnTo>
                    <a:pt x="520" y="23"/>
                  </a:lnTo>
                  <a:lnTo>
                    <a:pt x="537" y="29"/>
                  </a:lnTo>
                  <a:lnTo>
                    <a:pt x="552" y="33"/>
                  </a:lnTo>
                  <a:lnTo>
                    <a:pt x="568" y="39"/>
                  </a:lnTo>
                  <a:lnTo>
                    <a:pt x="582" y="45"/>
                  </a:lnTo>
                  <a:lnTo>
                    <a:pt x="596" y="52"/>
                  </a:lnTo>
                  <a:lnTo>
                    <a:pt x="610" y="61"/>
                  </a:lnTo>
                  <a:lnTo>
                    <a:pt x="622" y="71"/>
                  </a:lnTo>
                  <a:lnTo>
                    <a:pt x="635" y="81"/>
                  </a:lnTo>
                  <a:lnTo>
                    <a:pt x="646" y="92"/>
                  </a:lnTo>
                  <a:lnTo>
                    <a:pt x="656" y="105"/>
                  </a:lnTo>
                  <a:lnTo>
                    <a:pt x="666" y="119"/>
                  </a:lnTo>
                  <a:lnTo>
                    <a:pt x="675" y="134"/>
                  </a:lnTo>
                  <a:lnTo>
                    <a:pt x="683" y="151"/>
                  </a:lnTo>
                  <a:lnTo>
                    <a:pt x="690" y="169"/>
                  </a:lnTo>
                  <a:lnTo>
                    <a:pt x="695" y="188"/>
                  </a:lnTo>
                  <a:lnTo>
                    <a:pt x="700" y="209"/>
                  </a:lnTo>
                  <a:close/>
                </a:path>
              </a:pathLst>
            </a:custGeom>
            <a:solidFill>
              <a:srgbClr val="D69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69" name="Freeform 2377">
              <a:extLst>
                <a:ext uri="{FF2B5EF4-FFF2-40B4-BE49-F238E27FC236}">
                  <a16:creationId xmlns:a16="http://schemas.microsoft.com/office/drawing/2014/main" id="{1696207F-99FB-4AB0-B68E-C1233CA3C3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68" y="3382"/>
              <a:ext cx="49" cy="22"/>
            </a:xfrm>
            <a:custGeom>
              <a:avLst/>
              <a:gdLst>
                <a:gd name="T0" fmla="*/ 3 w 739"/>
                <a:gd name="T1" fmla="*/ 1 h 336"/>
                <a:gd name="T2" fmla="*/ 3 w 739"/>
                <a:gd name="T3" fmla="*/ 1 h 336"/>
                <a:gd name="T4" fmla="*/ 3 w 739"/>
                <a:gd name="T5" fmla="*/ 1 h 336"/>
                <a:gd name="T6" fmla="*/ 3 w 739"/>
                <a:gd name="T7" fmla="*/ 1 h 336"/>
                <a:gd name="T8" fmla="*/ 3 w 739"/>
                <a:gd name="T9" fmla="*/ 1 h 336"/>
                <a:gd name="T10" fmla="*/ 3 w 739"/>
                <a:gd name="T11" fmla="*/ 1 h 336"/>
                <a:gd name="T12" fmla="*/ 3 w 739"/>
                <a:gd name="T13" fmla="*/ 1 h 336"/>
                <a:gd name="T14" fmla="*/ 2 w 739"/>
                <a:gd name="T15" fmla="*/ 1 h 336"/>
                <a:gd name="T16" fmla="*/ 2 w 739"/>
                <a:gd name="T17" fmla="*/ 1 h 336"/>
                <a:gd name="T18" fmla="*/ 3 w 739"/>
                <a:gd name="T19" fmla="*/ 1 h 336"/>
                <a:gd name="T20" fmla="*/ 2 w 739"/>
                <a:gd name="T21" fmla="*/ 1 h 336"/>
                <a:gd name="T22" fmla="*/ 2 w 739"/>
                <a:gd name="T23" fmla="*/ 1 h 336"/>
                <a:gd name="T24" fmla="*/ 2 w 739"/>
                <a:gd name="T25" fmla="*/ 1 h 336"/>
                <a:gd name="T26" fmla="*/ 2 w 739"/>
                <a:gd name="T27" fmla="*/ 1 h 336"/>
                <a:gd name="T28" fmla="*/ 2 w 739"/>
                <a:gd name="T29" fmla="*/ 1 h 336"/>
                <a:gd name="T30" fmla="*/ 2 w 739"/>
                <a:gd name="T31" fmla="*/ 1 h 336"/>
                <a:gd name="T32" fmla="*/ 2 w 739"/>
                <a:gd name="T33" fmla="*/ 1 h 336"/>
                <a:gd name="T34" fmla="*/ 2 w 739"/>
                <a:gd name="T35" fmla="*/ 1 h 336"/>
                <a:gd name="T36" fmla="*/ 1 w 739"/>
                <a:gd name="T37" fmla="*/ 1 h 336"/>
                <a:gd name="T38" fmla="*/ 1 w 739"/>
                <a:gd name="T39" fmla="*/ 1 h 336"/>
                <a:gd name="T40" fmla="*/ 1 w 739"/>
                <a:gd name="T41" fmla="*/ 1 h 336"/>
                <a:gd name="T42" fmla="*/ 1 w 739"/>
                <a:gd name="T43" fmla="*/ 1 h 336"/>
                <a:gd name="T44" fmla="*/ 2 w 739"/>
                <a:gd name="T45" fmla="*/ 1 h 336"/>
                <a:gd name="T46" fmla="*/ 1 w 739"/>
                <a:gd name="T47" fmla="*/ 1 h 336"/>
                <a:gd name="T48" fmla="*/ 1 w 739"/>
                <a:gd name="T49" fmla="*/ 1 h 336"/>
                <a:gd name="T50" fmla="*/ 1 w 739"/>
                <a:gd name="T51" fmla="*/ 1 h 336"/>
                <a:gd name="T52" fmla="*/ 1 w 739"/>
                <a:gd name="T53" fmla="*/ 1 h 336"/>
                <a:gd name="T54" fmla="*/ 1 w 739"/>
                <a:gd name="T55" fmla="*/ 1 h 336"/>
                <a:gd name="T56" fmla="*/ 1 w 739"/>
                <a:gd name="T57" fmla="*/ 1 h 336"/>
                <a:gd name="T58" fmla="*/ 0 w 739"/>
                <a:gd name="T59" fmla="*/ 1 h 336"/>
                <a:gd name="T60" fmla="*/ 0 w 739"/>
                <a:gd name="T61" fmla="*/ 0 h 336"/>
                <a:gd name="T62" fmla="*/ 0 w 739"/>
                <a:gd name="T63" fmla="*/ 1 h 336"/>
                <a:gd name="T64" fmla="*/ 0 w 739"/>
                <a:gd name="T65" fmla="*/ 0 h 336"/>
                <a:gd name="T66" fmla="*/ 0 w 739"/>
                <a:gd name="T67" fmla="*/ 0 h 336"/>
                <a:gd name="T68" fmla="*/ 0 w 739"/>
                <a:gd name="T69" fmla="*/ 0 h 336"/>
                <a:gd name="T70" fmla="*/ 0 w 739"/>
                <a:gd name="T71" fmla="*/ 0 h 336"/>
                <a:gd name="T72" fmla="*/ 0 w 739"/>
                <a:gd name="T73" fmla="*/ 0 h 336"/>
                <a:gd name="T74" fmla="*/ 0 w 739"/>
                <a:gd name="T75" fmla="*/ 0 h 336"/>
                <a:gd name="T76" fmla="*/ 0 w 739"/>
                <a:gd name="T77" fmla="*/ 0 h 336"/>
                <a:gd name="T78" fmla="*/ 0 w 739"/>
                <a:gd name="T79" fmla="*/ 0 h 336"/>
                <a:gd name="T80" fmla="*/ 0 w 739"/>
                <a:gd name="T81" fmla="*/ 0 h 336"/>
                <a:gd name="T82" fmla="*/ 0 w 739"/>
                <a:gd name="T83" fmla="*/ 0 h 336"/>
                <a:gd name="T84" fmla="*/ 1 w 739"/>
                <a:gd name="T85" fmla="*/ 0 h 336"/>
                <a:gd name="T86" fmla="*/ 1 w 739"/>
                <a:gd name="T87" fmla="*/ 0 h 336"/>
                <a:gd name="T88" fmla="*/ 0 w 739"/>
                <a:gd name="T89" fmla="*/ 0 h 336"/>
                <a:gd name="T90" fmla="*/ 1 w 739"/>
                <a:gd name="T91" fmla="*/ 0 h 336"/>
                <a:gd name="T92" fmla="*/ 1 w 739"/>
                <a:gd name="T93" fmla="*/ 0 h 336"/>
                <a:gd name="T94" fmla="*/ 1 w 739"/>
                <a:gd name="T95" fmla="*/ 0 h 336"/>
                <a:gd name="T96" fmla="*/ 2 w 739"/>
                <a:gd name="T97" fmla="*/ 0 h 336"/>
                <a:gd name="T98" fmla="*/ 2 w 739"/>
                <a:gd name="T99" fmla="*/ 0 h 336"/>
                <a:gd name="T100" fmla="*/ 3 w 739"/>
                <a:gd name="T101" fmla="*/ 0 h 336"/>
                <a:gd name="T102" fmla="*/ 3 w 739"/>
                <a:gd name="T103" fmla="*/ 0 h 336"/>
                <a:gd name="T104" fmla="*/ 3 w 739"/>
                <a:gd name="T105" fmla="*/ 1 h 336"/>
                <a:gd name="T106" fmla="*/ 3 w 739"/>
                <a:gd name="T107" fmla="*/ 1 h 336"/>
                <a:gd name="T108" fmla="*/ 3 w 739"/>
                <a:gd name="T109" fmla="*/ 1 h 336"/>
                <a:gd name="T110" fmla="*/ 3 w 739"/>
                <a:gd name="T111" fmla="*/ 1 h 336"/>
                <a:gd name="T112" fmla="*/ 3 w 739"/>
                <a:gd name="T113" fmla="*/ 0 h 336"/>
                <a:gd name="T114" fmla="*/ 2 w 739"/>
                <a:gd name="T115" fmla="*/ 0 h 336"/>
                <a:gd name="T116" fmla="*/ 3 w 739"/>
                <a:gd name="T117" fmla="*/ 1 h 3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739" h="336">
                  <a:moveTo>
                    <a:pt x="737" y="225"/>
                  </a:moveTo>
                  <a:lnTo>
                    <a:pt x="739" y="239"/>
                  </a:lnTo>
                  <a:lnTo>
                    <a:pt x="739" y="251"/>
                  </a:lnTo>
                  <a:lnTo>
                    <a:pt x="738" y="262"/>
                  </a:lnTo>
                  <a:lnTo>
                    <a:pt x="735" y="270"/>
                  </a:lnTo>
                  <a:lnTo>
                    <a:pt x="733" y="273"/>
                  </a:lnTo>
                  <a:lnTo>
                    <a:pt x="730" y="276"/>
                  </a:lnTo>
                  <a:lnTo>
                    <a:pt x="727" y="279"/>
                  </a:lnTo>
                  <a:lnTo>
                    <a:pt x="724" y="281"/>
                  </a:lnTo>
                  <a:lnTo>
                    <a:pt x="716" y="284"/>
                  </a:lnTo>
                  <a:lnTo>
                    <a:pt x="708" y="287"/>
                  </a:lnTo>
                  <a:lnTo>
                    <a:pt x="701" y="250"/>
                  </a:lnTo>
                  <a:lnTo>
                    <a:pt x="702" y="249"/>
                  </a:lnTo>
                  <a:lnTo>
                    <a:pt x="702" y="246"/>
                  </a:lnTo>
                  <a:lnTo>
                    <a:pt x="701" y="240"/>
                  </a:lnTo>
                  <a:lnTo>
                    <a:pt x="700" y="232"/>
                  </a:lnTo>
                  <a:lnTo>
                    <a:pt x="737" y="225"/>
                  </a:lnTo>
                  <a:close/>
                  <a:moveTo>
                    <a:pt x="708" y="287"/>
                  </a:moveTo>
                  <a:lnTo>
                    <a:pt x="701" y="287"/>
                  </a:lnTo>
                  <a:lnTo>
                    <a:pt x="694" y="287"/>
                  </a:lnTo>
                  <a:lnTo>
                    <a:pt x="685" y="287"/>
                  </a:lnTo>
                  <a:lnTo>
                    <a:pt x="678" y="285"/>
                  </a:lnTo>
                  <a:lnTo>
                    <a:pt x="661" y="281"/>
                  </a:lnTo>
                  <a:lnTo>
                    <a:pt x="641" y="275"/>
                  </a:lnTo>
                  <a:lnTo>
                    <a:pt x="653" y="239"/>
                  </a:lnTo>
                  <a:lnTo>
                    <a:pt x="668" y="244"/>
                  </a:lnTo>
                  <a:lnTo>
                    <a:pt x="681" y="248"/>
                  </a:lnTo>
                  <a:lnTo>
                    <a:pt x="693" y="250"/>
                  </a:lnTo>
                  <a:lnTo>
                    <a:pt x="701" y="250"/>
                  </a:lnTo>
                  <a:lnTo>
                    <a:pt x="708" y="287"/>
                  </a:lnTo>
                  <a:close/>
                  <a:moveTo>
                    <a:pt x="641" y="275"/>
                  </a:moveTo>
                  <a:lnTo>
                    <a:pt x="627" y="271"/>
                  </a:lnTo>
                  <a:lnTo>
                    <a:pt x="612" y="267"/>
                  </a:lnTo>
                  <a:lnTo>
                    <a:pt x="598" y="263"/>
                  </a:lnTo>
                  <a:lnTo>
                    <a:pt x="583" y="260"/>
                  </a:lnTo>
                  <a:lnTo>
                    <a:pt x="568" y="259"/>
                  </a:lnTo>
                  <a:lnTo>
                    <a:pt x="554" y="259"/>
                  </a:lnTo>
                  <a:lnTo>
                    <a:pt x="546" y="259"/>
                  </a:lnTo>
                  <a:lnTo>
                    <a:pt x="539" y="260"/>
                  </a:lnTo>
                  <a:lnTo>
                    <a:pt x="532" y="262"/>
                  </a:lnTo>
                  <a:lnTo>
                    <a:pt x="526" y="264"/>
                  </a:lnTo>
                  <a:lnTo>
                    <a:pt x="511" y="229"/>
                  </a:lnTo>
                  <a:lnTo>
                    <a:pt x="521" y="226"/>
                  </a:lnTo>
                  <a:lnTo>
                    <a:pt x="529" y="224"/>
                  </a:lnTo>
                  <a:lnTo>
                    <a:pt x="538" y="222"/>
                  </a:lnTo>
                  <a:lnTo>
                    <a:pt x="548" y="221"/>
                  </a:lnTo>
                  <a:lnTo>
                    <a:pt x="565" y="221"/>
                  </a:lnTo>
                  <a:lnTo>
                    <a:pt x="584" y="223"/>
                  </a:lnTo>
                  <a:lnTo>
                    <a:pt x="602" y="226"/>
                  </a:lnTo>
                  <a:lnTo>
                    <a:pt x="620" y="230"/>
                  </a:lnTo>
                  <a:lnTo>
                    <a:pt x="636" y="234"/>
                  </a:lnTo>
                  <a:lnTo>
                    <a:pt x="653" y="239"/>
                  </a:lnTo>
                  <a:lnTo>
                    <a:pt x="641" y="275"/>
                  </a:lnTo>
                  <a:close/>
                  <a:moveTo>
                    <a:pt x="526" y="264"/>
                  </a:moveTo>
                  <a:lnTo>
                    <a:pt x="516" y="269"/>
                  </a:lnTo>
                  <a:lnTo>
                    <a:pt x="506" y="274"/>
                  </a:lnTo>
                  <a:lnTo>
                    <a:pt x="498" y="278"/>
                  </a:lnTo>
                  <a:lnTo>
                    <a:pt x="492" y="283"/>
                  </a:lnTo>
                  <a:lnTo>
                    <a:pt x="480" y="294"/>
                  </a:lnTo>
                  <a:lnTo>
                    <a:pt x="470" y="303"/>
                  </a:lnTo>
                  <a:lnTo>
                    <a:pt x="444" y="276"/>
                  </a:lnTo>
                  <a:lnTo>
                    <a:pt x="455" y="265"/>
                  </a:lnTo>
                  <a:lnTo>
                    <a:pt x="469" y="253"/>
                  </a:lnTo>
                  <a:lnTo>
                    <a:pt x="477" y="247"/>
                  </a:lnTo>
                  <a:lnTo>
                    <a:pt x="488" y="241"/>
                  </a:lnTo>
                  <a:lnTo>
                    <a:pt x="499" y="235"/>
                  </a:lnTo>
                  <a:lnTo>
                    <a:pt x="511" y="229"/>
                  </a:lnTo>
                  <a:lnTo>
                    <a:pt x="526" y="264"/>
                  </a:lnTo>
                  <a:close/>
                  <a:moveTo>
                    <a:pt x="470" y="303"/>
                  </a:moveTo>
                  <a:lnTo>
                    <a:pt x="461" y="312"/>
                  </a:lnTo>
                  <a:lnTo>
                    <a:pt x="452" y="320"/>
                  </a:lnTo>
                  <a:lnTo>
                    <a:pt x="447" y="323"/>
                  </a:lnTo>
                  <a:lnTo>
                    <a:pt x="441" y="327"/>
                  </a:lnTo>
                  <a:lnTo>
                    <a:pt x="435" y="330"/>
                  </a:lnTo>
                  <a:lnTo>
                    <a:pt x="428" y="332"/>
                  </a:lnTo>
                  <a:lnTo>
                    <a:pt x="421" y="334"/>
                  </a:lnTo>
                  <a:lnTo>
                    <a:pt x="414" y="335"/>
                  </a:lnTo>
                  <a:lnTo>
                    <a:pt x="404" y="336"/>
                  </a:lnTo>
                  <a:lnTo>
                    <a:pt x="394" y="336"/>
                  </a:lnTo>
                  <a:lnTo>
                    <a:pt x="383" y="335"/>
                  </a:lnTo>
                  <a:lnTo>
                    <a:pt x="370" y="333"/>
                  </a:lnTo>
                  <a:lnTo>
                    <a:pt x="357" y="331"/>
                  </a:lnTo>
                  <a:lnTo>
                    <a:pt x="342" y="328"/>
                  </a:lnTo>
                  <a:lnTo>
                    <a:pt x="349" y="292"/>
                  </a:lnTo>
                  <a:lnTo>
                    <a:pt x="371" y="296"/>
                  </a:lnTo>
                  <a:lnTo>
                    <a:pt x="389" y="297"/>
                  </a:lnTo>
                  <a:lnTo>
                    <a:pt x="403" y="297"/>
                  </a:lnTo>
                  <a:lnTo>
                    <a:pt x="415" y="296"/>
                  </a:lnTo>
                  <a:lnTo>
                    <a:pt x="424" y="293"/>
                  </a:lnTo>
                  <a:lnTo>
                    <a:pt x="431" y="287"/>
                  </a:lnTo>
                  <a:lnTo>
                    <a:pt x="437" y="282"/>
                  </a:lnTo>
                  <a:lnTo>
                    <a:pt x="444" y="276"/>
                  </a:lnTo>
                  <a:lnTo>
                    <a:pt x="470" y="303"/>
                  </a:lnTo>
                  <a:close/>
                  <a:moveTo>
                    <a:pt x="342" y="328"/>
                  </a:moveTo>
                  <a:lnTo>
                    <a:pt x="327" y="325"/>
                  </a:lnTo>
                  <a:lnTo>
                    <a:pt x="314" y="321"/>
                  </a:lnTo>
                  <a:lnTo>
                    <a:pt x="302" y="317"/>
                  </a:lnTo>
                  <a:lnTo>
                    <a:pt x="292" y="313"/>
                  </a:lnTo>
                  <a:lnTo>
                    <a:pt x="283" y="309"/>
                  </a:lnTo>
                  <a:lnTo>
                    <a:pt x="275" y="305"/>
                  </a:lnTo>
                  <a:lnTo>
                    <a:pt x="267" y="301"/>
                  </a:lnTo>
                  <a:lnTo>
                    <a:pt x="261" y="297"/>
                  </a:lnTo>
                  <a:lnTo>
                    <a:pt x="252" y="287"/>
                  </a:lnTo>
                  <a:lnTo>
                    <a:pt x="245" y="278"/>
                  </a:lnTo>
                  <a:lnTo>
                    <a:pt x="239" y="269"/>
                  </a:lnTo>
                  <a:lnTo>
                    <a:pt x="235" y="260"/>
                  </a:lnTo>
                  <a:lnTo>
                    <a:pt x="267" y="243"/>
                  </a:lnTo>
                  <a:lnTo>
                    <a:pt x="272" y="249"/>
                  </a:lnTo>
                  <a:lnTo>
                    <a:pt x="275" y="256"/>
                  </a:lnTo>
                  <a:lnTo>
                    <a:pt x="281" y="262"/>
                  </a:lnTo>
                  <a:lnTo>
                    <a:pt x="288" y="268"/>
                  </a:lnTo>
                  <a:lnTo>
                    <a:pt x="297" y="274"/>
                  </a:lnTo>
                  <a:lnTo>
                    <a:pt x="311" y="280"/>
                  </a:lnTo>
                  <a:lnTo>
                    <a:pt x="327" y="285"/>
                  </a:lnTo>
                  <a:lnTo>
                    <a:pt x="349" y="292"/>
                  </a:lnTo>
                  <a:lnTo>
                    <a:pt x="342" y="328"/>
                  </a:lnTo>
                  <a:close/>
                  <a:moveTo>
                    <a:pt x="235" y="260"/>
                  </a:moveTo>
                  <a:lnTo>
                    <a:pt x="230" y="251"/>
                  </a:lnTo>
                  <a:lnTo>
                    <a:pt x="224" y="244"/>
                  </a:lnTo>
                  <a:lnTo>
                    <a:pt x="221" y="240"/>
                  </a:lnTo>
                  <a:lnTo>
                    <a:pt x="217" y="237"/>
                  </a:lnTo>
                  <a:lnTo>
                    <a:pt x="211" y="234"/>
                  </a:lnTo>
                  <a:lnTo>
                    <a:pt x="205" y="231"/>
                  </a:lnTo>
                  <a:lnTo>
                    <a:pt x="219" y="196"/>
                  </a:lnTo>
                  <a:lnTo>
                    <a:pt x="230" y="201"/>
                  </a:lnTo>
                  <a:lnTo>
                    <a:pt x="239" y="206"/>
                  </a:lnTo>
                  <a:lnTo>
                    <a:pt x="247" y="212"/>
                  </a:lnTo>
                  <a:lnTo>
                    <a:pt x="252" y="217"/>
                  </a:lnTo>
                  <a:lnTo>
                    <a:pt x="261" y="230"/>
                  </a:lnTo>
                  <a:lnTo>
                    <a:pt x="267" y="243"/>
                  </a:lnTo>
                  <a:lnTo>
                    <a:pt x="235" y="260"/>
                  </a:lnTo>
                  <a:close/>
                  <a:moveTo>
                    <a:pt x="219" y="196"/>
                  </a:moveTo>
                  <a:lnTo>
                    <a:pt x="212" y="213"/>
                  </a:lnTo>
                  <a:lnTo>
                    <a:pt x="219" y="196"/>
                  </a:lnTo>
                  <a:close/>
                  <a:moveTo>
                    <a:pt x="206" y="231"/>
                  </a:moveTo>
                  <a:lnTo>
                    <a:pt x="179" y="221"/>
                  </a:lnTo>
                  <a:lnTo>
                    <a:pt x="151" y="209"/>
                  </a:lnTo>
                  <a:lnTo>
                    <a:pt x="123" y="196"/>
                  </a:lnTo>
                  <a:lnTo>
                    <a:pt x="96" y="181"/>
                  </a:lnTo>
                  <a:lnTo>
                    <a:pt x="115" y="148"/>
                  </a:lnTo>
                  <a:lnTo>
                    <a:pt x="141" y="162"/>
                  </a:lnTo>
                  <a:lnTo>
                    <a:pt x="168" y="175"/>
                  </a:lnTo>
                  <a:lnTo>
                    <a:pt x="193" y="186"/>
                  </a:lnTo>
                  <a:lnTo>
                    <a:pt x="219" y="196"/>
                  </a:lnTo>
                  <a:lnTo>
                    <a:pt x="206" y="231"/>
                  </a:lnTo>
                  <a:close/>
                  <a:moveTo>
                    <a:pt x="96" y="181"/>
                  </a:moveTo>
                  <a:lnTo>
                    <a:pt x="82" y="173"/>
                  </a:lnTo>
                  <a:lnTo>
                    <a:pt x="69" y="164"/>
                  </a:lnTo>
                  <a:lnTo>
                    <a:pt x="56" y="155"/>
                  </a:lnTo>
                  <a:lnTo>
                    <a:pt x="44" y="145"/>
                  </a:lnTo>
                  <a:lnTo>
                    <a:pt x="34" y="135"/>
                  </a:lnTo>
                  <a:lnTo>
                    <a:pt x="24" y="124"/>
                  </a:lnTo>
                  <a:lnTo>
                    <a:pt x="15" y="112"/>
                  </a:lnTo>
                  <a:lnTo>
                    <a:pt x="7" y="101"/>
                  </a:lnTo>
                  <a:lnTo>
                    <a:pt x="40" y="83"/>
                  </a:lnTo>
                  <a:lnTo>
                    <a:pt x="46" y="92"/>
                  </a:lnTo>
                  <a:lnTo>
                    <a:pt x="53" y="101"/>
                  </a:lnTo>
                  <a:lnTo>
                    <a:pt x="62" y="110"/>
                  </a:lnTo>
                  <a:lnTo>
                    <a:pt x="71" y="119"/>
                  </a:lnTo>
                  <a:lnTo>
                    <a:pt x="81" y="127"/>
                  </a:lnTo>
                  <a:lnTo>
                    <a:pt x="91" y="134"/>
                  </a:lnTo>
                  <a:lnTo>
                    <a:pt x="103" y="141"/>
                  </a:lnTo>
                  <a:lnTo>
                    <a:pt x="115" y="148"/>
                  </a:lnTo>
                  <a:lnTo>
                    <a:pt x="96" y="181"/>
                  </a:lnTo>
                  <a:close/>
                  <a:moveTo>
                    <a:pt x="7" y="101"/>
                  </a:moveTo>
                  <a:lnTo>
                    <a:pt x="7" y="100"/>
                  </a:lnTo>
                  <a:lnTo>
                    <a:pt x="24" y="92"/>
                  </a:lnTo>
                  <a:lnTo>
                    <a:pt x="7" y="101"/>
                  </a:lnTo>
                  <a:close/>
                  <a:moveTo>
                    <a:pt x="7" y="100"/>
                  </a:moveTo>
                  <a:lnTo>
                    <a:pt x="4" y="95"/>
                  </a:lnTo>
                  <a:lnTo>
                    <a:pt x="3" y="90"/>
                  </a:lnTo>
                  <a:lnTo>
                    <a:pt x="1" y="85"/>
                  </a:lnTo>
                  <a:lnTo>
                    <a:pt x="0" y="80"/>
                  </a:lnTo>
                  <a:lnTo>
                    <a:pt x="38" y="75"/>
                  </a:lnTo>
                  <a:lnTo>
                    <a:pt x="38" y="78"/>
                  </a:lnTo>
                  <a:lnTo>
                    <a:pt x="40" y="83"/>
                  </a:lnTo>
                  <a:lnTo>
                    <a:pt x="7" y="100"/>
                  </a:lnTo>
                  <a:close/>
                  <a:moveTo>
                    <a:pt x="38" y="75"/>
                  </a:moveTo>
                  <a:lnTo>
                    <a:pt x="37" y="68"/>
                  </a:lnTo>
                  <a:lnTo>
                    <a:pt x="38" y="75"/>
                  </a:lnTo>
                  <a:lnTo>
                    <a:pt x="19" y="77"/>
                  </a:lnTo>
                  <a:lnTo>
                    <a:pt x="38" y="75"/>
                  </a:lnTo>
                  <a:close/>
                  <a:moveTo>
                    <a:pt x="0" y="80"/>
                  </a:moveTo>
                  <a:lnTo>
                    <a:pt x="0" y="72"/>
                  </a:lnTo>
                  <a:lnTo>
                    <a:pt x="1" y="66"/>
                  </a:lnTo>
                  <a:lnTo>
                    <a:pt x="2" y="60"/>
                  </a:lnTo>
                  <a:lnTo>
                    <a:pt x="5" y="54"/>
                  </a:lnTo>
                  <a:lnTo>
                    <a:pt x="8" y="48"/>
                  </a:lnTo>
                  <a:lnTo>
                    <a:pt x="12" y="42"/>
                  </a:lnTo>
                  <a:lnTo>
                    <a:pt x="17" y="37"/>
                  </a:lnTo>
                  <a:lnTo>
                    <a:pt x="24" y="32"/>
                  </a:lnTo>
                  <a:lnTo>
                    <a:pt x="45" y="63"/>
                  </a:lnTo>
                  <a:lnTo>
                    <a:pt x="42" y="66"/>
                  </a:lnTo>
                  <a:lnTo>
                    <a:pt x="39" y="69"/>
                  </a:lnTo>
                  <a:lnTo>
                    <a:pt x="38" y="72"/>
                  </a:lnTo>
                  <a:lnTo>
                    <a:pt x="38" y="75"/>
                  </a:lnTo>
                  <a:lnTo>
                    <a:pt x="0" y="80"/>
                  </a:lnTo>
                  <a:close/>
                  <a:moveTo>
                    <a:pt x="24" y="32"/>
                  </a:moveTo>
                  <a:lnTo>
                    <a:pt x="35" y="26"/>
                  </a:lnTo>
                  <a:lnTo>
                    <a:pt x="48" y="20"/>
                  </a:lnTo>
                  <a:lnTo>
                    <a:pt x="64" y="15"/>
                  </a:lnTo>
                  <a:lnTo>
                    <a:pt x="81" y="10"/>
                  </a:lnTo>
                  <a:lnTo>
                    <a:pt x="89" y="47"/>
                  </a:lnTo>
                  <a:lnTo>
                    <a:pt x="75" y="50"/>
                  </a:lnTo>
                  <a:lnTo>
                    <a:pt x="64" y="54"/>
                  </a:lnTo>
                  <a:lnTo>
                    <a:pt x="53" y="58"/>
                  </a:lnTo>
                  <a:lnTo>
                    <a:pt x="45" y="63"/>
                  </a:lnTo>
                  <a:lnTo>
                    <a:pt x="24" y="32"/>
                  </a:lnTo>
                  <a:close/>
                  <a:moveTo>
                    <a:pt x="81" y="10"/>
                  </a:moveTo>
                  <a:lnTo>
                    <a:pt x="99" y="6"/>
                  </a:lnTo>
                  <a:lnTo>
                    <a:pt x="119" y="3"/>
                  </a:lnTo>
                  <a:lnTo>
                    <a:pt x="140" y="2"/>
                  </a:lnTo>
                  <a:lnTo>
                    <a:pt x="164" y="0"/>
                  </a:lnTo>
                  <a:lnTo>
                    <a:pt x="187" y="0"/>
                  </a:lnTo>
                  <a:lnTo>
                    <a:pt x="213" y="0"/>
                  </a:lnTo>
                  <a:lnTo>
                    <a:pt x="241" y="1"/>
                  </a:lnTo>
                  <a:lnTo>
                    <a:pt x="269" y="2"/>
                  </a:lnTo>
                  <a:lnTo>
                    <a:pt x="266" y="40"/>
                  </a:lnTo>
                  <a:lnTo>
                    <a:pt x="239" y="38"/>
                  </a:lnTo>
                  <a:lnTo>
                    <a:pt x="213" y="37"/>
                  </a:lnTo>
                  <a:lnTo>
                    <a:pt x="189" y="37"/>
                  </a:lnTo>
                  <a:lnTo>
                    <a:pt x="166" y="38"/>
                  </a:lnTo>
                  <a:lnTo>
                    <a:pt x="144" y="39"/>
                  </a:lnTo>
                  <a:lnTo>
                    <a:pt x="124" y="41"/>
                  </a:lnTo>
                  <a:lnTo>
                    <a:pt x="106" y="43"/>
                  </a:lnTo>
                  <a:lnTo>
                    <a:pt x="89" y="47"/>
                  </a:lnTo>
                  <a:lnTo>
                    <a:pt x="81" y="10"/>
                  </a:lnTo>
                  <a:close/>
                  <a:moveTo>
                    <a:pt x="269" y="2"/>
                  </a:moveTo>
                  <a:lnTo>
                    <a:pt x="271" y="2"/>
                  </a:lnTo>
                  <a:lnTo>
                    <a:pt x="270" y="2"/>
                  </a:lnTo>
                  <a:lnTo>
                    <a:pt x="267" y="21"/>
                  </a:lnTo>
                  <a:lnTo>
                    <a:pt x="269" y="2"/>
                  </a:lnTo>
                  <a:close/>
                  <a:moveTo>
                    <a:pt x="270" y="2"/>
                  </a:moveTo>
                  <a:lnTo>
                    <a:pt x="291" y="4"/>
                  </a:lnTo>
                  <a:lnTo>
                    <a:pt x="313" y="5"/>
                  </a:lnTo>
                  <a:lnTo>
                    <a:pt x="335" y="6"/>
                  </a:lnTo>
                  <a:lnTo>
                    <a:pt x="358" y="6"/>
                  </a:lnTo>
                  <a:lnTo>
                    <a:pt x="357" y="45"/>
                  </a:lnTo>
                  <a:lnTo>
                    <a:pt x="333" y="43"/>
                  </a:lnTo>
                  <a:lnTo>
                    <a:pt x="310" y="42"/>
                  </a:lnTo>
                  <a:lnTo>
                    <a:pt x="287" y="41"/>
                  </a:lnTo>
                  <a:lnTo>
                    <a:pt x="265" y="40"/>
                  </a:lnTo>
                  <a:lnTo>
                    <a:pt x="270" y="2"/>
                  </a:lnTo>
                  <a:close/>
                  <a:moveTo>
                    <a:pt x="358" y="6"/>
                  </a:moveTo>
                  <a:lnTo>
                    <a:pt x="389" y="7"/>
                  </a:lnTo>
                  <a:lnTo>
                    <a:pt x="419" y="8"/>
                  </a:lnTo>
                  <a:lnTo>
                    <a:pt x="449" y="11"/>
                  </a:lnTo>
                  <a:lnTo>
                    <a:pt x="480" y="14"/>
                  </a:lnTo>
                  <a:lnTo>
                    <a:pt x="508" y="18"/>
                  </a:lnTo>
                  <a:lnTo>
                    <a:pt x="538" y="23"/>
                  </a:lnTo>
                  <a:lnTo>
                    <a:pt x="552" y="26"/>
                  </a:lnTo>
                  <a:lnTo>
                    <a:pt x="566" y="30"/>
                  </a:lnTo>
                  <a:lnTo>
                    <a:pt x="579" y="34"/>
                  </a:lnTo>
                  <a:lnTo>
                    <a:pt x="593" y="39"/>
                  </a:lnTo>
                  <a:lnTo>
                    <a:pt x="605" y="46"/>
                  </a:lnTo>
                  <a:lnTo>
                    <a:pt x="618" y="52"/>
                  </a:lnTo>
                  <a:lnTo>
                    <a:pt x="630" y="58"/>
                  </a:lnTo>
                  <a:lnTo>
                    <a:pt x="642" y="66"/>
                  </a:lnTo>
                  <a:lnTo>
                    <a:pt x="653" y="74"/>
                  </a:lnTo>
                  <a:lnTo>
                    <a:pt x="664" y="83"/>
                  </a:lnTo>
                  <a:lnTo>
                    <a:pt x="674" y="93"/>
                  </a:lnTo>
                  <a:lnTo>
                    <a:pt x="683" y="103"/>
                  </a:lnTo>
                  <a:lnTo>
                    <a:pt x="693" y="116"/>
                  </a:lnTo>
                  <a:lnTo>
                    <a:pt x="701" y="128"/>
                  </a:lnTo>
                  <a:lnTo>
                    <a:pt x="709" y="141"/>
                  </a:lnTo>
                  <a:lnTo>
                    <a:pt x="715" y="156"/>
                  </a:lnTo>
                  <a:lnTo>
                    <a:pt x="723" y="171"/>
                  </a:lnTo>
                  <a:lnTo>
                    <a:pt x="728" y="188"/>
                  </a:lnTo>
                  <a:lnTo>
                    <a:pt x="733" y="206"/>
                  </a:lnTo>
                  <a:lnTo>
                    <a:pt x="737" y="225"/>
                  </a:lnTo>
                  <a:lnTo>
                    <a:pt x="700" y="232"/>
                  </a:lnTo>
                  <a:lnTo>
                    <a:pt x="697" y="215"/>
                  </a:lnTo>
                  <a:lnTo>
                    <a:pt x="692" y="200"/>
                  </a:lnTo>
                  <a:lnTo>
                    <a:pt x="688" y="186"/>
                  </a:lnTo>
                  <a:lnTo>
                    <a:pt x="681" y="172"/>
                  </a:lnTo>
                  <a:lnTo>
                    <a:pt x="675" y="160"/>
                  </a:lnTo>
                  <a:lnTo>
                    <a:pt x="668" y="148"/>
                  </a:lnTo>
                  <a:lnTo>
                    <a:pt x="661" y="138"/>
                  </a:lnTo>
                  <a:lnTo>
                    <a:pt x="653" y="128"/>
                  </a:lnTo>
                  <a:lnTo>
                    <a:pt x="644" y="119"/>
                  </a:lnTo>
                  <a:lnTo>
                    <a:pt x="635" y="110"/>
                  </a:lnTo>
                  <a:lnTo>
                    <a:pt x="625" y="102"/>
                  </a:lnTo>
                  <a:lnTo>
                    <a:pt x="614" y="95"/>
                  </a:lnTo>
                  <a:lnTo>
                    <a:pt x="604" y="89"/>
                  </a:lnTo>
                  <a:lnTo>
                    <a:pt x="594" y="83"/>
                  </a:lnTo>
                  <a:lnTo>
                    <a:pt x="583" y="77"/>
                  </a:lnTo>
                  <a:lnTo>
                    <a:pt x="570" y="73"/>
                  </a:lnTo>
                  <a:lnTo>
                    <a:pt x="546" y="65"/>
                  </a:lnTo>
                  <a:lnTo>
                    <a:pt x="521" y="59"/>
                  </a:lnTo>
                  <a:lnTo>
                    <a:pt x="494" y="54"/>
                  </a:lnTo>
                  <a:lnTo>
                    <a:pt x="467" y="51"/>
                  </a:lnTo>
                  <a:lnTo>
                    <a:pt x="413" y="47"/>
                  </a:lnTo>
                  <a:lnTo>
                    <a:pt x="357" y="45"/>
                  </a:lnTo>
                  <a:lnTo>
                    <a:pt x="358" y="6"/>
                  </a:lnTo>
                  <a:close/>
                  <a:moveTo>
                    <a:pt x="737" y="225"/>
                  </a:moveTo>
                  <a:lnTo>
                    <a:pt x="736" y="222"/>
                  </a:lnTo>
                  <a:lnTo>
                    <a:pt x="737" y="225"/>
                  </a:lnTo>
                  <a:lnTo>
                    <a:pt x="718" y="228"/>
                  </a:lnTo>
                  <a:lnTo>
                    <a:pt x="737" y="22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70" name="Freeform 2378">
              <a:extLst>
                <a:ext uri="{FF2B5EF4-FFF2-40B4-BE49-F238E27FC236}">
                  <a16:creationId xmlns:a16="http://schemas.microsoft.com/office/drawing/2014/main" id="{1370EC0C-2BC6-46C6-828B-5E080F66F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" y="3385"/>
              <a:ext cx="24" cy="8"/>
            </a:xfrm>
            <a:custGeom>
              <a:avLst/>
              <a:gdLst>
                <a:gd name="T0" fmla="*/ 1 w 363"/>
                <a:gd name="T1" fmla="*/ 0 h 121"/>
                <a:gd name="T2" fmla="*/ 1 w 363"/>
                <a:gd name="T3" fmla="*/ 0 h 121"/>
                <a:gd name="T4" fmla="*/ 1 w 363"/>
                <a:gd name="T5" fmla="*/ 0 h 121"/>
                <a:gd name="T6" fmla="*/ 1 w 363"/>
                <a:gd name="T7" fmla="*/ 0 h 121"/>
                <a:gd name="T8" fmla="*/ 1 w 363"/>
                <a:gd name="T9" fmla="*/ 0 h 121"/>
                <a:gd name="T10" fmla="*/ 0 w 363"/>
                <a:gd name="T11" fmla="*/ 0 h 121"/>
                <a:gd name="T12" fmla="*/ 0 w 363"/>
                <a:gd name="T13" fmla="*/ 0 h 121"/>
                <a:gd name="T14" fmla="*/ 0 w 363"/>
                <a:gd name="T15" fmla="*/ 0 h 121"/>
                <a:gd name="T16" fmla="*/ 0 w 363"/>
                <a:gd name="T17" fmla="*/ 0 h 121"/>
                <a:gd name="T18" fmla="*/ 0 w 363"/>
                <a:gd name="T19" fmla="*/ 0 h 121"/>
                <a:gd name="T20" fmla="*/ 0 w 363"/>
                <a:gd name="T21" fmla="*/ 0 h 121"/>
                <a:gd name="T22" fmla="*/ 0 w 363"/>
                <a:gd name="T23" fmla="*/ 0 h 121"/>
                <a:gd name="T24" fmla="*/ 0 w 363"/>
                <a:gd name="T25" fmla="*/ 0 h 121"/>
                <a:gd name="T26" fmla="*/ 0 w 363"/>
                <a:gd name="T27" fmla="*/ 1 h 121"/>
                <a:gd name="T28" fmla="*/ 0 w 363"/>
                <a:gd name="T29" fmla="*/ 1 h 121"/>
                <a:gd name="T30" fmla="*/ 0 w 363"/>
                <a:gd name="T31" fmla="*/ 1 h 121"/>
                <a:gd name="T32" fmla="*/ 0 w 363"/>
                <a:gd name="T33" fmla="*/ 0 h 121"/>
                <a:gd name="T34" fmla="*/ 0 w 363"/>
                <a:gd name="T35" fmla="*/ 0 h 121"/>
                <a:gd name="T36" fmla="*/ 1 w 363"/>
                <a:gd name="T37" fmla="*/ 0 h 121"/>
                <a:gd name="T38" fmla="*/ 1 w 363"/>
                <a:gd name="T39" fmla="*/ 0 h 121"/>
                <a:gd name="T40" fmla="*/ 1 w 363"/>
                <a:gd name="T41" fmla="*/ 0 h 121"/>
                <a:gd name="T42" fmla="*/ 1 w 363"/>
                <a:gd name="T43" fmla="*/ 0 h 121"/>
                <a:gd name="T44" fmla="*/ 1 w 363"/>
                <a:gd name="T45" fmla="*/ 0 h 121"/>
                <a:gd name="T46" fmla="*/ 1 w 363"/>
                <a:gd name="T47" fmla="*/ 1 h 121"/>
                <a:gd name="T48" fmla="*/ 1 w 363"/>
                <a:gd name="T49" fmla="*/ 1 h 121"/>
                <a:gd name="T50" fmla="*/ 2 w 363"/>
                <a:gd name="T51" fmla="*/ 1 h 121"/>
                <a:gd name="T52" fmla="*/ 2 w 363"/>
                <a:gd name="T53" fmla="*/ 1 h 121"/>
                <a:gd name="T54" fmla="*/ 2 w 363"/>
                <a:gd name="T55" fmla="*/ 0 h 121"/>
                <a:gd name="T56" fmla="*/ 2 w 363"/>
                <a:gd name="T57" fmla="*/ 0 h 121"/>
                <a:gd name="T58" fmla="*/ 2 w 363"/>
                <a:gd name="T59" fmla="*/ 0 h 121"/>
                <a:gd name="T60" fmla="*/ 2 w 363"/>
                <a:gd name="T61" fmla="*/ 0 h 121"/>
                <a:gd name="T62" fmla="*/ 2 w 363"/>
                <a:gd name="T63" fmla="*/ 0 h 121"/>
                <a:gd name="T64" fmla="*/ 1 w 363"/>
                <a:gd name="T65" fmla="*/ 0 h 121"/>
                <a:gd name="T66" fmla="*/ 1 w 363"/>
                <a:gd name="T67" fmla="*/ 0 h 12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63" h="121">
                  <a:moveTo>
                    <a:pt x="250" y="24"/>
                  </a:moveTo>
                  <a:lnTo>
                    <a:pt x="240" y="20"/>
                  </a:lnTo>
                  <a:lnTo>
                    <a:pt x="231" y="16"/>
                  </a:lnTo>
                  <a:lnTo>
                    <a:pt x="220" y="12"/>
                  </a:lnTo>
                  <a:lnTo>
                    <a:pt x="209" y="9"/>
                  </a:lnTo>
                  <a:lnTo>
                    <a:pt x="195" y="6"/>
                  </a:lnTo>
                  <a:lnTo>
                    <a:pt x="183" y="3"/>
                  </a:lnTo>
                  <a:lnTo>
                    <a:pt x="169" y="1"/>
                  </a:lnTo>
                  <a:lnTo>
                    <a:pt x="155" y="0"/>
                  </a:lnTo>
                  <a:lnTo>
                    <a:pt x="141" y="0"/>
                  </a:lnTo>
                  <a:lnTo>
                    <a:pt x="127" y="1"/>
                  </a:lnTo>
                  <a:lnTo>
                    <a:pt x="113" y="3"/>
                  </a:lnTo>
                  <a:lnTo>
                    <a:pt x="98" y="5"/>
                  </a:lnTo>
                  <a:lnTo>
                    <a:pt x="85" y="10"/>
                  </a:lnTo>
                  <a:lnTo>
                    <a:pt x="72" y="15"/>
                  </a:lnTo>
                  <a:lnTo>
                    <a:pt x="58" y="22"/>
                  </a:lnTo>
                  <a:lnTo>
                    <a:pt x="47" y="32"/>
                  </a:lnTo>
                  <a:lnTo>
                    <a:pt x="36" y="41"/>
                  </a:lnTo>
                  <a:lnTo>
                    <a:pt x="26" y="51"/>
                  </a:lnTo>
                  <a:lnTo>
                    <a:pt x="18" y="60"/>
                  </a:lnTo>
                  <a:lnTo>
                    <a:pt x="12" y="69"/>
                  </a:lnTo>
                  <a:lnTo>
                    <a:pt x="7" y="78"/>
                  </a:lnTo>
                  <a:lnTo>
                    <a:pt x="3" y="86"/>
                  </a:lnTo>
                  <a:lnTo>
                    <a:pt x="1" y="93"/>
                  </a:lnTo>
                  <a:lnTo>
                    <a:pt x="0" y="99"/>
                  </a:lnTo>
                  <a:lnTo>
                    <a:pt x="1" y="106"/>
                  </a:lnTo>
                  <a:lnTo>
                    <a:pt x="3" y="111"/>
                  </a:lnTo>
                  <a:lnTo>
                    <a:pt x="6" y="114"/>
                  </a:lnTo>
                  <a:lnTo>
                    <a:pt x="10" y="117"/>
                  </a:lnTo>
                  <a:lnTo>
                    <a:pt x="15" y="118"/>
                  </a:lnTo>
                  <a:lnTo>
                    <a:pt x="22" y="118"/>
                  </a:lnTo>
                  <a:lnTo>
                    <a:pt x="30" y="116"/>
                  </a:lnTo>
                  <a:lnTo>
                    <a:pt x="39" y="113"/>
                  </a:lnTo>
                  <a:lnTo>
                    <a:pt x="59" y="106"/>
                  </a:lnTo>
                  <a:lnTo>
                    <a:pt x="80" y="97"/>
                  </a:lnTo>
                  <a:lnTo>
                    <a:pt x="103" y="91"/>
                  </a:lnTo>
                  <a:lnTo>
                    <a:pt x="126" y="86"/>
                  </a:lnTo>
                  <a:lnTo>
                    <a:pt x="139" y="85"/>
                  </a:lnTo>
                  <a:lnTo>
                    <a:pt x="152" y="84"/>
                  </a:lnTo>
                  <a:lnTo>
                    <a:pt x="165" y="84"/>
                  </a:lnTo>
                  <a:lnTo>
                    <a:pt x="179" y="85"/>
                  </a:lnTo>
                  <a:lnTo>
                    <a:pt x="193" y="87"/>
                  </a:lnTo>
                  <a:lnTo>
                    <a:pt x="208" y="90"/>
                  </a:lnTo>
                  <a:lnTo>
                    <a:pt x="223" y="95"/>
                  </a:lnTo>
                  <a:lnTo>
                    <a:pt x="238" y="102"/>
                  </a:lnTo>
                  <a:lnTo>
                    <a:pt x="255" y="108"/>
                  </a:lnTo>
                  <a:lnTo>
                    <a:pt x="272" y="113"/>
                  </a:lnTo>
                  <a:lnTo>
                    <a:pt x="290" y="117"/>
                  </a:lnTo>
                  <a:lnTo>
                    <a:pt x="306" y="120"/>
                  </a:lnTo>
                  <a:lnTo>
                    <a:pt x="322" y="121"/>
                  </a:lnTo>
                  <a:lnTo>
                    <a:pt x="336" y="120"/>
                  </a:lnTo>
                  <a:lnTo>
                    <a:pt x="342" y="120"/>
                  </a:lnTo>
                  <a:lnTo>
                    <a:pt x="348" y="119"/>
                  </a:lnTo>
                  <a:lnTo>
                    <a:pt x="353" y="117"/>
                  </a:lnTo>
                  <a:lnTo>
                    <a:pt x="357" y="115"/>
                  </a:lnTo>
                  <a:lnTo>
                    <a:pt x="360" y="113"/>
                  </a:lnTo>
                  <a:lnTo>
                    <a:pt x="362" y="111"/>
                  </a:lnTo>
                  <a:lnTo>
                    <a:pt x="363" y="108"/>
                  </a:lnTo>
                  <a:lnTo>
                    <a:pt x="363" y="104"/>
                  </a:lnTo>
                  <a:lnTo>
                    <a:pt x="362" y="99"/>
                  </a:lnTo>
                  <a:lnTo>
                    <a:pt x="359" y="95"/>
                  </a:lnTo>
                  <a:lnTo>
                    <a:pt x="356" y="90"/>
                  </a:lnTo>
                  <a:lnTo>
                    <a:pt x="351" y="85"/>
                  </a:lnTo>
                  <a:lnTo>
                    <a:pt x="343" y="79"/>
                  </a:lnTo>
                  <a:lnTo>
                    <a:pt x="335" y="73"/>
                  </a:lnTo>
                  <a:lnTo>
                    <a:pt x="326" y="66"/>
                  </a:lnTo>
                  <a:lnTo>
                    <a:pt x="315" y="58"/>
                  </a:lnTo>
                  <a:lnTo>
                    <a:pt x="286" y="42"/>
                  </a:lnTo>
                  <a:lnTo>
                    <a:pt x="250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71" name="Freeform 2379">
              <a:extLst>
                <a:ext uri="{FF2B5EF4-FFF2-40B4-BE49-F238E27FC236}">
                  <a16:creationId xmlns:a16="http://schemas.microsoft.com/office/drawing/2014/main" id="{87F1904B-873C-4CCF-82BB-642A43F81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0" y="3385"/>
              <a:ext cx="41" cy="26"/>
            </a:xfrm>
            <a:custGeom>
              <a:avLst/>
              <a:gdLst>
                <a:gd name="T0" fmla="*/ 2 w 605"/>
                <a:gd name="T1" fmla="*/ 0 h 391"/>
                <a:gd name="T2" fmla="*/ 2 w 605"/>
                <a:gd name="T3" fmla="*/ 0 h 391"/>
                <a:gd name="T4" fmla="*/ 2 w 605"/>
                <a:gd name="T5" fmla="*/ 1 h 391"/>
                <a:gd name="T6" fmla="*/ 2 w 605"/>
                <a:gd name="T7" fmla="*/ 1 h 391"/>
                <a:gd name="T8" fmla="*/ 2 w 605"/>
                <a:gd name="T9" fmla="*/ 1 h 391"/>
                <a:gd name="T10" fmla="*/ 2 w 605"/>
                <a:gd name="T11" fmla="*/ 1 h 391"/>
                <a:gd name="T12" fmla="*/ 2 w 605"/>
                <a:gd name="T13" fmla="*/ 1 h 391"/>
                <a:gd name="T14" fmla="*/ 2 w 605"/>
                <a:gd name="T15" fmla="*/ 1 h 391"/>
                <a:gd name="T16" fmla="*/ 2 w 605"/>
                <a:gd name="T17" fmla="*/ 1 h 391"/>
                <a:gd name="T18" fmla="*/ 2 w 605"/>
                <a:gd name="T19" fmla="*/ 1 h 391"/>
                <a:gd name="T20" fmla="*/ 2 w 605"/>
                <a:gd name="T21" fmla="*/ 1 h 391"/>
                <a:gd name="T22" fmla="*/ 2 w 605"/>
                <a:gd name="T23" fmla="*/ 1 h 391"/>
                <a:gd name="T24" fmla="*/ 2 w 605"/>
                <a:gd name="T25" fmla="*/ 1 h 391"/>
                <a:gd name="T26" fmla="*/ 1 w 605"/>
                <a:gd name="T27" fmla="*/ 1 h 391"/>
                <a:gd name="T28" fmla="*/ 1 w 605"/>
                <a:gd name="T29" fmla="*/ 1 h 391"/>
                <a:gd name="T30" fmla="*/ 1 w 605"/>
                <a:gd name="T31" fmla="*/ 1 h 391"/>
                <a:gd name="T32" fmla="*/ 1 w 605"/>
                <a:gd name="T33" fmla="*/ 2 h 391"/>
                <a:gd name="T34" fmla="*/ 1 w 605"/>
                <a:gd name="T35" fmla="*/ 2 h 391"/>
                <a:gd name="T36" fmla="*/ 1 w 605"/>
                <a:gd name="T37" fmla="*/ 2 h 391"/>
                <a:gd name="T38" fmla="*/ 1 w 605"/>
                <a:gd name="T39" fmla="*/ 2 h 391"/>
                <a:gd name="T40" fmla="*/ 1 w 605"/>
                <a:gd name="T41" fmla="*/ 2 h 391"/>
                <a:gd name="T42" fmla="*/ 1 w 605"/>
                <a:gd name="T43" fmla="*/ 2 h 391"/>
                <a:gd name="T44" fmla="*/ 1 w 605"/>
                <a:gd name="T45" fmla="*/ 2 h 391"/>
                <a:gd name="T46" fmla="*/ 0 w 605"/>
                <a:gd name="T47" fmla="*/ 2 h 391"/>
                <a:gd name="T48" fmla="*/ 0 w 605"/>
                <a:gd name="T49" fmla="*/ 2 h 391"/>
                <a:gd name="T50" fmla="*/ 0 w 605"/>
                <a:gd name="T51" fmla="*/ 2 h 391"/>
                <a:gd name="T52" fmla="*/ 0 w 605"/>
                <a:gd name="T53" fmla="*/ 2 h 391"/>
                <a:gd name="T54" fmla="*/ 0 w 605"/>
                <a:gd name="T55" fmla="*/ 2 h 391"/>
                <a:gd name="T56" fmla="*/ 0 w 605"/>
                <a:gd name="T57" fmla="*/ 2 h 391"/>
                <a:gd name="T58" fmla="*/ 0 w 605"/>
                <a:gd name="T59" fmla="*/ 2 h 391"/>
                <a:gd name="T60" fmla="*/ 0 w 605"/>
                <a:gd name="T61" fmla="*/ 1 h 391"/>
                <a:gd name="T62" fmla="*/ 0 w 605"/>
                <a:gd name="T63" fmla="*/ 1 h 391"/>
                <a:gd name="T64" fmla="*/ 0 w 605"/>
                <a:gd name="T65" fmla="*/ 1 h 391"/>
                <a:gd name="T66" fmla="*/ 0 w 605"/>
                <a:gd name="T67" fmla="*/ 1 h 391"/>
                <a:gd name="T68" fmla="*/ 0 w 605"/>
                <a:gd name="T69" fmla="*/ 1 h 391"/>
                <a:gd name="T70" fmla="*/ 0 w 605"/>
                <a:gd name="T71" fmla="*/ 1 h 391"/>
                <a:gd name="T72" fmla="*/ 0 w 605"/>
                <a:gd name="T73" fmla="*/ 1 h 391"/>
                <a:gd name="T74" fmla="*/ 0 w 605"/>
                <a:gd name="T75" fmla="*/ 1 h 391"/>
                <a:gd name="T76" fmla="*/ 0 w 605"/>
                <a:gd name="T77" fmla="*/ 1 h 391"/>
                <a:gd name="T78" fmla="*/ 0 w 605"/>
                <a:gd name="T79" fmla="*/ 0 h 391"/>
                <a:gd name="T80" fmla="*/ 0 w 605"/>
                <a:gd name="T81" fmla="*/ 0 h 391"/>
                <a:gd name="T82" fmla="*/ 0 w 605"/>
                <a:gd name="T83" fmla="*/ 0 h 391"/>
                <a:gd name="T84" fmla="*/ 1 w 605"/>
                <a:gd name="T85" fmla="*/ 0 h 391"/>
                <a:gd name="T86" fmla="*/ 1 w 605"/>
                <a:gd name="T87" fmla="*/ 0 h 391"/>
                <a:gd name="T88" fmla="*/ 1 w 605"/>
                <a:gd name="T89" fmla="*/ 0 h 391"/>
                <a:gd name="T90" fmla="*/ 1 w 605"/>
                <a:gd name="T91" fmla="*/ 0 h 391"/>
                <a:gd name="T92" fmla="*/ 2 w 605"/>
                <a:gd name="T93" fmla="*/ 0 h 391"/>
                <a:gd name="T94" fmla="*/ 2 w 605"/>
                <a:gd name="T95" fmla="*/ 0 h 391"/>
                <a:gd name="T96" fmla="*/ 2 w 605"/>
                <a:gd name="T97" fmla="*/ 0 h 391"/>
                <a:gd name="T98" fmla="*/ 2 w 605"/>
                <a:gd name="T99" fmla="*/ 0 h 391"/>
                <a:gd name="T100" fmla="*/ 3 w 605"/>
                <a:gd name="T101" fmla="*/ 0 h 391"/>
                <a:gd name="T102" fmla="*/ 3 w 605"/>
                <a:gd name="T103" fmla="*/ 0 h 391"/>
                <a:gd name="T104" fmla="*/ 3 w 605"/>
                <a:gd name="T105" fmla="*/ 0 h 391"/>
                <a:gd name="T106" fmla="*/ 3 w 605"/>
                <a:gd name="T107" fmla="*/ 0 h 391"/>
                <a:gd name="T108" fmla="*/ 3 w 605"/>
                <a:gd name="T109" fmla="*/ 0 h 391"/>
                <a:gd name="T110" fmla="*/ 3 w 605"/>
                <a:gd name="T111" fmla="*/ 0 h 391"/>
                <a:gd name="T112" fmla="*/ 3 w 605"/>
                <a:gd name="T113" fmla="*/ 0 h 391"/>
                <a:gd name="T114" fmla="*/ 3 w 605"/>
                <a:gd name="T115" fmla="*/ 0 h 39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605" h="391">
                  <a:moveTo>
                    <a:pt x="560" y="77"/>
                  </a:moveTo>
                  <a:lnTo>
                    <a:pt x="533" y="90"/>
                  </a:lnTo>
                  <a:lnTo>
                    <a:pt x="509" y="103"/>
                  </a:lnTo>
                  <a:lnTo>
                    <a:pt x="497" y="110"/>
                  </a:lnTo>
                  <a:lnTo>
                    <a:pt x="486" y="116"/>
                  </a:lnTo>
                  <a:lnTo>
                    <a:pt x="477" y="123"/>
                  </a:lnTo>
                  <a:lnTo>
                    <a:pt x="467" y="130"/>
                  </a:lnTo>
                  <a:lnTo>
                    <a:pt x="459" y="139"/>
                  </a:lnTo>
                  <a:lnTo>
                    <a:pt x="452" y="147"/>
                  </a:lnTo>
                  <a:lnTo>
                    <a:pt x="446" y="156"/>
                  </a:lnTo>
                  <a:lnTo>
                    <a:pt x="440" y="166"/>
                  </a:lnTo>
                  <a:lnTo>
                    <a:pt x="435" y="177"/>
                  </a:lnTo>
                  <a:lnTo>
                    <a:pt x="432" y="189"/>
                  </a:lnTo>
                  <a:lnTo>
                    <a:pt x="431" y="202"/>
                  </a:lnTo>
                  <a:lnTo>
                    <a:pt x="430" y="217"/>
                  </a:lnTo>
                  <a:lnTo>
                    <a:pt x="430" y="232"/>
                  </a:lnTo>
                  <a:lnTo>
                    <a:pt x="429" y="247"/>
                  </a:lnTo>
                  <a:lnTo>
                    <a:pt x="427" y="259"/>
                  </a:lnTo>
                  <a:lnTo>
                    <a:pt x="424" y="270"/>
                  </a:lnTo>
                  <a:lnTo>
                    <a:pt x="420" y="281"/>
                  </a:lnTo>
                  <a:lnTo>
                    <a:pt x="415" y="290"/>
                  </a:lnTo>
                  <a:lnTo>
                    <a:pt x="408" y="298"/>
                  </a:lnTo>
                  <a:lnTo>
                    <a:pt x="399" y="305"/>
                  </a:lnTo>
                  <a:lnTo>
                    <a:pt x="390" y="312"/>
                  </a:lnTo>
                  <a:lnTo>
                    <a:pt x="378" y="317"/>
                  </a:lnTo>
                  <a:lnTo>
                    <a:pt x="364" y="321"/>
                  </a:lnTo>
                  <a:lnTo>
                    <a:pt x="349" y="324"/>
                  </a:lnTo>
                  <a:lnTo>
                    <a:pt x="332" y="327"/>
                  </a:lnTo>
                  <a:lnTo>
                    <a:pt x="312" y="329"/>
                  </a:lnTo>
                  <a:lnTo>
                    <a:pt x="289" y="331"/>
                  </a:lnTo>
                  <a:lnTo>
                    <a:pt x="264" y="332"/>
                  </a:lnTo>
                  <a:lnTo>
                    <a:pt x="241" y="333"/>
                  </a:lnTo>
                  <a:lnTo>
                    <a:pt x="222" y="336"/>
                  </a:lnTo>
                  <a:lnTo>
                    <a:pt x="209" y="340"/>
                  </a:lnTo>
                  <a:lnTo>
                    <a:pt x="199" y="344"/>
                  </a:lnTo>
                  <a:lnTo>
                    <a:pt x="192" y="349"/>
                  </a:lnTo>
                  <a:lnTo>
                    <a:pt x="186" y="354"/>
                  </a:lnTo>
                  <a:lnTo>
                    <a:pt x="183" y="359"/>
                  </a:lnTo>
                  <a:lnTo>
                    <a:pt x="181" y="364"/>
                  </a:lnTo>
                  <a:lnTo>
                    <a:pt x="178" y="369"/>
                  </a:lnTo>
                  <a:lnTo>
                    <a:pt x="175" y="374"/>
                  </a:lnTo>
                  <a:lnTo>
                    <a:pt x="170" y="378"/>
                  </a:lnTo>
                  <a:lnTo>
                    <a:pt x="163" y="383"/>
                  </a:lnTo>
                  <a:lnTo>
                    <a:pt x="153" y="386"/>
                  </a:lnTo>
                  <a:lnTo>
                    <a:pt x="139" y="389"/>
                  </a:lnTo>
                  <a:lnTo>
                    <a:pt x="122" y="390"/>
                  </a:lnTo>
                  <a:lnTo>
                    <a:pt x="98" y="391"/>
                  </a:lnTo>
                  <a:lnTo>
                    <a:pt x="52" y="391"/>
                  </a:lnTo>
                  <a:lnTo>
                    <a:pt x="22" y="390"/>
                  </a:lnTo>
                  <a:lnTo>
                    <a:pt x="11" y="389"/>
                  </a:lnTo>
                  <a:lnTo>
                    <a:pt x="5" y="388"/>
                  </a:lnTo>
                  <a:lnTo>
                    <a:pt x="3" y="387"/>
                  </a:lnTo>
                  <a:lnTo>
                    <a:pt x="1" y="386"/>
                  </a:lnTo>
                  <a:lnTo>
                    <a:pt x="0" y="385"/>
                  </a:lnTo>
                  <a:lnTo>
                    <a:pt x="0" y="384"/>
                  </a:lnTo>
                  <a:lnTo>
                    <a:pt x="1" y="380"/>
                  </a:lnTo>
                  <a:lnTo>
                    <a:pt x="4" y="376"/>
                  </a:lnTo>
                  <a:lnTo>
                    <a:pt x="9" y="371"/>
                  </a:lnTo>
                  <a:lnTo>
                    <a:pt x="17" y="366"/>
                  </a:lnTo>
                  <a:lnTo>
                    <a:pt x="35" y="352"/>
                  </a:lnTo>
                  <a:lnTo>
                    <a:pt x="57" y="332"/>
                  </a:lnTo>
                  <a:lnTo>
                    <a:pt x="63" y="326"/>
                  </a:lnTo>
                  <a:lnTo>
                    <a:pt x="67" y="320"/>
                  </a:lnTo>
                  <a:lnTo>
                    <a:pt x="71" y="314"/>
                  </a:lnTo>
                  <a:lnTo>
                    <a:pt x="75" y="306"/>
                  </a:lnTo>
                  <a:lnTo>
                    <a:pt x="77" y="298"/>
                  </a:lnTo>
                  <a:lnTo>
                    <a:pt x="79" y="291"/>
                  </a:lnTo>
                  <a:lnTo>
                    <a:pt x="81" y="282"/>
                  </a:lnTo>
                  <a:lnTo>
                    <a:pt x="82" y="273"/>
                  </a:lnTo>
                  <a:lnTo>
                    <a:pt x="84" y="255"/>
                  </a:lnTo>
                  <a:lnTo>
                    <a:pt x="84" y="235"/>
                  </a:lnTo>
                  <a:lnTo>
                    <a:pt x="83" y="216"/>
                  </a:lnTo>
                  <a:lnTo>
                    <a:pt x="83" y="196"/>
                  </a:lnTo>
                  <a:lnTo>
                    <a:pt x="82" y="177"/>
                  </a:lnTo>
                  <a:lnTo>
                    <a:pt x="81" y="157"/>
                  </a:lnTo>
                  <a:lnTo>
                    <a:pt x="81" y="140"/>
                  </a:lnTo>
                  <a:lnTo>
                    <a:pt x="83" y="123"/>
                  </a:lnTo>
                  <a:lnTo>
                    <a:pt x="84" y="115"/>
                  </a:lnTo>
                  <a:lnTo>
                    <a:pt x="87" y="108"/>
                  </a:lnTo>
                  <a:lnTo>
                    <a:pt x="89" y="102"/>
                  </a:lnTo>
                  <a:lnTo>
                    <a:pt x="91" y="95"/>
                  </a:lnTo>
                  <a:lnTo>
                    <a:pt x="95" y="89"/>
                  </a:lnTo>
                  <a:lnTo>
                    <a:pt x="99" y="84"/>
                  </a:lnTo>
                  <a:lnTo>
                    <a:pt x="103" y="80"/>
                  </a:lnTo>
                  <a:lnTo>
                    <a:pt x="109" y="77"/>
                  </a:lnTo>
                  <a:lnTo>
                    <a:pt x="135" y="63"/>
                  </a:lnTo>
                  <a:lnTo>
                    <a:pt x="166" y="50"/>
                  </a:lnTo>
                  <a:lnTo>
                    <a:pt x="200" y="38"/>
                  </a:lnTo>
                  <a:lnTo>
                    <a:pt x="237" y="25"/>
                  </a:lnTo>
                  <a:lnTo>
                    <a:pt x="255" y="20"/>
                  </a:lnTo>
                  <a:lnTo>
                    <a:pt x="275" y="15"/>
                  </a:lnTo>
                  <a:lnTo>
                    <a:pt x="294" y="11"/>
                  </a:lnTo>
                  <a:lnTo>
                    <a:pt x="314" y="7"/>
                  </a:lnTo>
                  <a:lnTo>
                    <a:pt x="334" y="4"/>
                  </a:lnTo>
                  <a:lnTo>
                    <a:pt x="352" y="1"/>
                  </a:lnTo>
                  <a:lnTo>
                    <a:pt x="372" y="0"/>
                  </a:lnTo>
                  <a:lnTo>
                    <a:pt x="389" y="0"/>
                  </a:lnTo>
                  <a:lnTo>
                    <a:pt x="430" y="0"/>
                  </a:lnTo>
                  <a:lnTo>
                    <a:pt x="477" y="2"/>
                  </a:lnTo>
                  <a:lnTo>
                    <a:pt x="500" y="3"/>
                  </a:lnTo>
                  <a:lnTo>
                    <a:pt x="523" y="5"/>
                  </a:lnTo>
                  <a:lnTo>
                    <a:pt x="544" y="8"/>
                  </a:lnTo>
                  <a:lnTo>
                    <a:pt x="563" y="12"/>
                  </a:lnTo>
                  <a:lnTo>
                    <a:pt x="580" y="16"/>
                  </a:lnTo>
                  <a:lnTo>
                    <a:pt x="593" y="21"/>
                  </a:lnTo>
                  <a:lnTo>
                    <a:pt x="598" y="24"/>
                  </a:lnTo>
                  <a:lnTo>
                    <a:pt x="602" y="27"/>
                  </a:lnTo>
                  <a:lnTo>
                    <a:pt x="604" y="32"/>
                  </a:lnTo>
                  <a:lnTo>
                    <a:pt x="605" y="35"/>
                  </a:lnTo>
                  <a:lnTo>
                    <a:pt x="605" y="39"/>
                  </a:lnTo>
                  <a:lnTo>
                    <a:pt x="604" y="44"/>
                  </a:lnTo>
                  <a:lnTo>
                    <a:pt x="601" y="48"/>
                  </a:lnTo>
                  <a:lnTo>
                    <a:pt x="596" y="53"/>
                  </a:lnTo>
                  <a:lnTo>
                    <a:pt x="590" y="58"/>
                  </a:lnTo>
                  <a:lnTo>
                    <a:pt x="582" y="64"/>
                  </a:lnTo>
                  <a:lnTo>
                    <a:pt x="571" y="71"/>
                  </a:lnTo>
                  <a:lnTo>
                    <a:pt x="560" y="77"/>
                  </a:lnTo>
                  <a:close/>
                </a:path>
              </a:pathLst>
            </a:custGeom>
            <a:solidFill>
              <a:srgbClr val="D69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72" name="Freeform 2380">
              <a:extLst>
                <a:ext uri="{FF2B5EF4-FFF2-40B4-BE49-F238E27FC236}">
                  <a16:creationId xmlns:a16="http://schemas.microsoft.com/office/drawing/2014/main" id="{5D729B14-5148-4CD6-A6E8-876BDB462F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37" y="3384"/>
              <a:ext cx="51" cy="28"/>
            </a:xfrm>
            <a:custGeom>
              <a:avLst/>
              <a:gdLst>
                <a:gd name="T0" fmla="*/ 3 w 762"/>
                <a:gd name="T1" fmla="*/ 0 h 429"/>
                <a:gd name="T2" fmla="*/ 3 w 762"/>
                <a:gd name="T3" fmla="*/ 1 h 429"/>
                <a:gd name="T4" fmla="*/ 2 w 762"/>
                <a:gd name="T5" fmla="*/ 1 h 429"/>
                <a:gd name="T6" fmla="*/ 2 w 762"/>
                <a:gd name="T7" fmla="*/ 1 h 429"/>
                <a:gd name="T8" fmla="*/ 2 w 762"/>
                <a:gd name="T9" fmla="*/ 1 h 429"/>
                <a:gd name="T10" fmla="*/ 2 w 762"/>
                <a:gd name="T11" fmla="*/ 1 h 429"/>
                <a:gd name="T12" fmla="*/ 2 w 762"/>
                <a:gd name="T13" fmla="*/ 1 h 429"/>
                <a:gd name="T14" fmla="*/ 2 w 762"/>
                <a:gd name="T15" fmla="*/ 0 h 429"/>
                <a:gd name="T16" fmla="*/ 2 w 762"/>
                <a:gd name="T17" fmla="*/ 1 h 429"/>
                <a:gd name="T18" fmla="*/ 2 w 762"/>
                <a:gd name="T19" fmla="*/ 1 h 429"/>
                <a:gd name="T20" fmla="*/ 2 w 762"/>
                <a:gd name="T21" fmla="*/ 1 h 429"/>
                <a:gd name="T22" fmla="*/ 2 w 762"/>
                <a:gd name="T23" fmla="*/ 1 h 429"/>
                <a:gd name="T24" fmla="*/ 2 w 762"/>
                <a:gd name="T25" fmla="*/ 1 h 429"/>
                <a:gd name="T26" fmla="*/ 2 w 762"/>
                <a:gd name="T27" fmla="*/ 2 h 429"/>
                <a:gd name="T28" fmla="*/ 1 w 762"/>
                <a:gd name="T29" fmla="*/ 1 h 429"/>
                <a:gd name="T30" fmla="*/ 2 w 762"/>
                <a:gd name="T31" fmla="*/ 1 h 429"/>
                <a:gd name="T32" fmla="*/ 1 w 762"/>
                <a:gd name="T33" fmla="*/ 1 h 429"/>
                <a:gd name="T34" fmla="*/ 1 w 762"/>
                <a:gd name="T35" fmla="*/ 2 h 429"/>
                <a:gd name="T36" fmla="*/ 1 w 762"/>
                <a:gd name="T37" fmla="*/ 2 h 429"/>
                <a:gd name="T38" fmla="*/ 1 w 762"/>
                <a:gd name="T39" fmla="*/ 2 h 429"/>
                <a:gd name="T40" fmla="*/ 1 w 762"/>
                <a:gd name="T41" fmla="*/ 1 h 429"/>
                <a:gd name="T42" fmla="*/ 1 w 762"/>
                <a:gd name="T43" fmla="*/ 2 h 429"/>
                <a:gd name="T44" fmla="*/ 1 w 762"/>
                <a:gd name="T45" fmla="*/ 2 h 429"/>
                <a:gd name="T46" fmla="*/ 1 w 762"/>
                <a:gd name="T47" fmla="*/ 2 h 429"/>
                <a:gd name="T48" fmla="*/ 1 w 762"/>
                <a:gd name="T49" fmla="*/ 2 h 429"/>
                <a:gd name="T50" fmla="*/ 1 w 762"/>
                <a:gd name="T51" fmla="*/ 2 h 429"/>
                <a:gd name="T52" fmla="*/ 0 w 762"/>
                <a:gd name="T53" fmla="*/ 2 h 429"/>
                <a:gd name="T54" fmla="*/ 0 w 762"/>
                <a:gd name="T55" fmla="*/ 2 h 429"/>
                <a:gd name="T56" fmla="*/ 0 w 762"/>
                <a:gd name="T57" fmla="*/ 2 h 429"/>
                <a:gd name="T58" fmla="*/ 0 w 762"/>
                <a:gd name="T59" fmla="*/ 2 h 429"/>
                <a:gd name="T60" fmla="*/ 0 w 762"/>
                <a:gd name="T61" fmla="*/ 2 h 429"/>
                <a:gd name="T62" fmla="*/ 0 w 762"/>
                <a:gd name="T63" fmla="*/ 2 h 429"/>
                <a:gd name="T64" fmla="*/ 0 w 762"/>
                <a:gd name="T65" fmla="*/ 1 h 429"/>
                <a:gd name="T66" fmla="*/ 0 w 762"/>
                <a:gd name="T67" fmla="*/ 1 h 429"/>
                <a:gd name="T68" fmla="*/ 1 w 762"/>
                <a:gd name="T69" fmla="*/ 1 h 429"/>
                <a:gd name="T70" fmla="*/ 1 w 762"/>
                <a:gd name="T71" fmla="*/ 1 h 429"/>
                <a:gd name="T72" fmla="*/ 1 w 762"/>
                <a:gd name="T73" fmla="*/ 2 h 429"/>
                <a:gd name="T74" fmla="*/ 0 w 762"/>
                <a:gd name="T75" fmla="*/ 1 h 429"/>
                <a:gd name="T76" fmla="*/ 1 w 762"/>
                <a:gd name="T77" fmla="*/ 0 h 429"/>
                <a:gd name="T78" fmla="*/ 1 w 762"/>
                <a:gd name="T79" fmla="*/ 0 h 429"/>
                <a:gd name="T80" fmla="*/ 1 w 762"/>
                <a:gd name="T81" fmla="*/ 1 h 429"/>
                <a:gd name="T82" fmla="*/ 1 w 762"/>
                <a:gd name="T83" fmla="*/ 1 h 429"/>
                <a:gd name="T84" fmla="*/ 1 w 762"/>
                <a:gd name="T85" fmla="*/ 0 h 429"/>
                <a:gd name="T86" fmla="*/ 1 w 762"/>
                <a:gd name="T87" fmla="*/ 0 h 429"/>
                <a:gd name="T88" fmla="*/ 1 w 762"/>
                <a:gd name="T89" fmla="*/ 0 h 429"/>
                <a:gd name="T90" fmla="*/ 2 w 762"/>
                <a:gd name="T91" fmla="*/ 0 h 429"/>
                <a:gd name="T92" fmla="*/ 2 w 762"/>
                <a:gd name="T93" fmla="*/ 0 h 429"/>
                <a:gd name="T94" fmla="*/ 1 w 762"/>
                <a:gd name="T95" fmla="*/ 0 h 429"/>
                <a:gd name="T96" fmla="*/ 2 w 762"/>
                <a:gd name="T97" fmla="*/ 0 h 429"/>
                <a:gd name="T98" fmla="*/ 3 w 762"/>
                <a:gd name="T99" fmla="*/ 0 h 429"/>
                <a:gd name="T100" fmla="*/ 2 w 762"/>
                <a:gd name="T101" fmla="*/ 0 h 429"/>
                <a:gd name="T102" fmla="*/ 2 w 762"/>
                <a:gd name="T103" fmla="*/ 0 h 429"/>
                <a:gd name="T104" fmla="*/ 3 w 762"/>
                <a:gd name="T105" fmla="*/ 0 h 429"/>
                <a:gd name="T106" fmla="*/ 3 w 762"/>
                <a:gd name="T107" fmla="*/ 0 h 429"/>
                <a:gd name="T108" fmla="*/ 3 w 762"/>
                <a:gd name="T109" fmla="*/ 0 h 429"/>
                <a:gd name="T110" fmla="*/ 3 w 762"/>
                <a:gd name="T111" fmla="*/ 0 h 429"/>
                <a:gd name="T112" fmla="*/ 3 w 762"/>
                <a:gd name="T113" fmla="*/ 0 h 429"/>
                <a:gd name="T114" fmla="*/ 3 w 762"/>
                <a:gd name="T115" fmla="*/ 0 h 429"/>
                <a:gd name="T116" fmla="*/ 3 w 762"/>
                <a:gd name="T117" fmla="*/ 0 h 429"/>
                <a:gd name="T118" fmla="*/ 3 w 762"/>
                <a:gd name="T119" fmla="*/ 0 h 42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62" h="429">
                  <a:moveTo>
                    <a:pt x="612" y="113"/>
                  </a:moveTo>
                  <a:lnTo>
                    <a:pt x="605" y="116"/>
                  </a:lnTo>
                  <a:lnTo>
                    <a:pt x="599" y="120"/>
                  </a:lnTo>
                  <a:lnTo>
                    <a:pt x="582" y="87"/>
                  </a:lnTo>
                  <a:lnTo>
                    <a:pt x="589" y="83"/>
                  </a:lnTo>
                  <a:lnTo>
                    <a:pt x="595" y="80"/>
                  </a:lnTo>
                  <a:lnTo>
                    <a:pt x="612" y="113"/>
                  </a:lnTo>
                  <a:close/>
                  <a:moveTo>
                    <a:pt x="599" y="120"/>
                  </a:moveTo>
                  <a:lnTo>
                    <a:pt x="613" y="112"/>
                  </a:lnTo>
                  <a:lnTo>
                    <a:pt x="599" y="120"/>
                  </a:lnTo>
                  <a:lnTo>
                    <a:pt x="591" y="103"/>
                  </a:lnTo>
                  <a:lnTo>
                    <a:pt x="599" y="120"/>
                  </a:lnTo>
                  <a:close/>
                  <a:moveTo>
                    <a:pt x="599" y="120"/>
                  </a:moveTo>
                  <a:lnTo>
                    <a:pt x="576" y="131"/>
                  </a:lnTo>
                  <a:lnTo>
                    <a:pt x="557" y="142"/>
                  </a:lnTo>
                  <a:lnTo>
                    <a:pt x="547" y="147"/>
                  </a:lnTo>
                  <a:lnTo>
                    <a:pt x="538" y="153"/>
                  </a:lnTo>
                  <a:lnTo>
                    <a:pt x="530" y="160"/>
                  </a:lnTo>
                  <a:lnTo>
                    <a:pt x="523" y="166"/>
                  </a:lnTo>
                  <a:lnTo>
                    <a:pt x="517" y="172"/>
                  </a:lnTo>
                  <a:lnTo>
                    <a:pt x="510" y="179"/>
                  </a:lnTo>
                  <a:lnTo>
                    <a:pt x="505" y="187"/>
                  </a:lnTo>
                  <a:lnTo>
                    <a:pt x="501" y="196"/>
                  </a:lnTo>
                  <a:lnTo>
                    <a:pt x="498" y="205"/>
                  </a:lnTo>
                  <a:lnTo>
                    <a:pt x="495" y="215"/>
                  </a:lnTo>
                  <a:lnTo>
                    <a:pt x="494" y="225"/>
                  </a:lnTo>
                  <a:lnTo>
                    <a:pt x="493" y="237"/>
                  </a:lnTo>
                  <a:lnTo>
                    <a:pt x="456" y="237"/>
                  </a:lnTo>
                  <a:lnTo>
                    <a:pt x="456" y="221"/>
                  </a:lnTo>
                  <a:lnTo>
                    <a:pt x="458" y="207"/>
                  </a:lnTo>
                  <a:lnTo>
                    <a:pt x="461" y="194"/>
                  </a:lnTo>
                  <a:lnTo>
                    <a:pt x="465" y="181"/>
                  </a:lnTo>
                  <a:lnTo>
                    <a:pt x="470" y="171"/>
                  </a:lnTo>
                  <a:lnTo>
                    <a:pt x="476" y="161"/>
                  </a:lnTo>
                  <a:lnTo>
                    <a:pt x="484" y="151"/>
                  </a:lnTo>
                  <a:lnTo>
                    <a:pt x="491" y="142"/>
                  </a:lnTo>
                  <a:lnTo>
                    <a:pt x="500" y="135"/>
                  </a:lnTo>
                  <a:lnTo>
                    <a:pt x="509" y="127"/>
                  </a:lnTo>
                  <a:lnTo>
                    <a:pt x="521" y="119"/>
                  </a:lnTo>
                  <a:lnTo>
                    <a:pt x="531" y="113"/>
                  </a:lnTo>
                  <a:lnTo>
                    <a:pt x="556" y="100"/>
                  </a:lnTo>
                  <a:lnTo>
                    <a:pt x="582" y="87"/>
                  </a:lnTo>
                  <a:lnTo>
                    <a:pt x="599" y="120"/>
                  </a:lnTo>
                  <a:close/>
                  <a:moveTo>
                    <a:pt x="493" y="237"/>
                  </a:moveTo>
                  <a:lnTo>
                    <a:pt x="493" y="254"/>
                  </a:lnTo>
                  <a:lnTo>
                    <a:pt x="492" y="271"/>
                  </a:lnTo>
                  <a:lnTo>
                    <a:pt x="489" y="285"/>
                  </a:lnTo>
                  <a:lnTo>
                    <a:pt x="486" y="299"/>
                  </a:lnTo>
                  <a:lnTo>
                    <a:pt x="481" y="311"/>
                  </a:lnTo>
                  <a:lnTo>
                    <a:pt x="473" y="321"/>
                  </a:lnTo>
                  <a:lnTo>
                    <a:pt x="469" y="326"/>
                  </a:lnTo>
                  <a:lnTo>
                    <a:pt x="465" y="332"/>
                  </a:lnTo>
                  <a:lnTo>
                    <a:pt x="460" y="336"/>
                  </a:lnTo>
                  <a:lnTo>
                    <a:pt x="455" y="340"/>
                  </a:lnTo>
                  <a:lnTo>
                    <a:pt x="433" y="310"/>
                  </a:lnTo>
                  <a:lnTo>
                    <a:pt x="438" y="305"/>
                  </a:lnTo>
                  <a:lnTo>
                    <a:pt x="443" y="298"/>
                  </a:lnTo>
                  <a:lnTo>
                    <a:pt x="448" y="290"/>
                  </a:lnTo>
                  <a:lnTo>
                    <a:pt x="451" y="282"/>
                  </a:lnTo>
                  <a:lnTo>
                    <a:pt x="453" y="273"/>
                  </a:lnTo>
                  <a:lnTo>
                    <a:pt x="455" y="262"/>
                  </a:lnTo>
                  <a:lnTo>
                    <a:pt x="455" y="250"/>
                  </a:lnTo>
                  <a:lnTo>
                    <a:pt x="456" y="237"/>
                  </a:lnTo>
                  <a:lnTo>
                    <a:pt x="493" y="237"/>
                  </a:lnTo>
                  <a:close/>
                  <a:moveTo>
                    <a:pt x="455" y="340"/>
                  </a:moveTo>
                  <a:lnTo>
                    <a:pt x="443" y="347"/>
                  </a:lnTo>
                  <a:lnTo>
                    <a:pt x="431" y="353"/>
                  </a:lnTo>
                  <a:lnTo>
                    <a:pt x="416" y="358"/>
                  </a:lnTo>
                  <a:lnTo>
                    <a:pt x="399" y="362"/>
                  </a:lnTo>
                  <a:lnTo>
                    <a:pt x="380" y="365"/>
                  </a:lnTo>
                  <a:lnTo>
                    <a:pt x="359" y="368"/>
                  </a:lnTo>
                  <a:lnTo>
                    <a:pt x="335" y="370"/>
                  </a:lnTo>
                  <a:lnTo>
                    <a:pt x="309" y="371"/>
                  </a:lnTo>
                  <a:lnTo>
                    <a:pt x="308" y="333"/>
                  </a:lnTo>
                  <a:lnTo>
                    <a:pt x="331" y="332"/>
                  </a:lnTo>
                  <a:lnTo>
                    <a:pt x="352" y="330"/>
                  </a:lnTo>
                  <a:lnTo>
                    <a:pt x="370" y="328"/>
                  </a:lnTo>
                  <a:lnTo>
                    <a:pt x="387" y="326"/>
                  </a:lnTo>
                  <a:lnTo>
                    <a:pt x="401" y="323"/>
                  </a:lnTo>
                  <a:lnTo>
                    <a:pt x="414" y="319"/>
                  </a:lnTo>
                  <a:lnTo>
                    <a:pt x="424" y="315"/>
                  </a:lnTo>
                  <a:lnTo>
                    <a:pt x="433" y="310"/>
                  </a:lnTo>
                  <a:lnTo>
                    <a:pt x="455" y="340"/>
                  </a:lnTo>
                  <a:close/>
                  <a:moveTo>
                    <a:pt x="307" y="333"/>
                  </a:moveTo>
                  <a:lnTo>
                    <a:pt x="308" y="333"/>
                  </a:lnTo>
                  <a:lnTo>
                    <a:pt x="308" y="352"/>
                  </a:lnTo>
                  <a:lnTo>
                    <a:pt x="307" y="333"/>
                  </a:lnTo>
                  <a:close/>
                  <a:moveTo>
                    <a:pt x="309" y="371"/>
                  </a:moveTo>
                  <a:lnTo>
                    <a:pt x="289" y="372"/>
                  </a:lnTo>
                  <a:lnTo>
                    <a:pt x="275" y="374"/>
                  </a:lnTo>
                  <a:lnTo>
                    <a:pt x="263" y="376"/>
                  </a:lnTo>
                  <a:lnTo>
                    <a:pt x="255" y="379"/>
                  </a:lnTo>
                  <a:lnTo>
                    <a:pt x="250" y="382"/>
                  </a:lnTo>
                  <a:lnTo>
                    <a:pt x="246" y="385"/>
                  </a:lnTo>
                  <a:lnTo>
                    <a:pt x="244" y="388"/>
                  </a:lnTo>
                  <a:lnTo>
                    <a:pt x="242" y="391"/>
                  </a:lnTo>
                  <a:lnTo>
                    <a:pt x="208" y="376"/>
                  </a:lnTo>
                  <a:lnTo>
                    <a:pt x="212" y="369"/>
                  </a:lnTo>
                  <a:lnTo>
                    <a:pt x="216" y="361"/>
                  </a:lnTo>
                  <a:lnTo>
                    <a:pt x="222" y="355"/>
                  </a:lnTo>
                  <a:lnTo>
                    <a:pt x="230" y="349"/>
                  </a:lnTo>
                  <a:lnTo>
                    <a:pt x="236" y="346"/>
                  </a:lnTo>
                  <a:lnTo>
                    <a:pt x="243" y="344"/>
                  </a:lnTo>
                  <a:lnTo>
                    <a:pt x="250" y="341"/>
                  </a:lnTo>
                  <a:lnTo>
                    <a:pt x="258" y="339"/>
                  </a:lnTo>
                  <a:lnTo>
                    <a:pt x="280" y="336"/>
                  </a:lnTo>
                  <a:lnTo>
                    <a:pt x="307" y="333"/>
                  </a:lnTo>
                  <a:lnTo>
                    <a:pt x="309" y="371"/>
                  </a:lnTo>
                  <a:close/>
                  <a:moveTo>
                    <a:pt x="242" y="391"/>
                  </a:moveTo>
                  <a:lnTo>
                    <a:pt x="239" y="399"/>
                  </a:lnTo>
                  <a:lnTo>
                    <a:pt x="234" y="406"/>
                  </a:lnTo>
                  <a:lnTo>
                    <a:pt x="231" y="409"/>
                  </a:lnTo>
                  <a:lnTo>
                    <a:pt x="228" y="412"/>
                  </a:lnTo>
                  <a:lnTo>
                    <a:pt x="224" y="415"/>
                  </a:lnTo>
                  <a:lnTo>
                    <a:pt x="219" y="418"/>
                  </a:lnTo>
                  <a:lnTo>
                    <a:pt x="214" y="420"/>
                  </a:lnTo>
                  <a:lnTo>
                    <a:pt x="208" y="423"/>
                  </a:lnTo>
                  <a:lnTo>
                    <a:pt x="199" y="425"/>
                  </a:lnTo>
                  <a:lnTo>
                    <a:pt x="191" y="426"/>
                  </a:lnTo>
                  <a:lnTo>
                    <a:pt x="170" y="429"/>
                  </a:lnTo>
                  <a:lnTo>
                    <a:pt x="142" y="429"/>
                  </a:lnTo>
                  <a:lnTo>
                    <a:pt x="142" y="392"/>
                  </a:lnTo>
                  <a:lnTo>
                    <a:pt x="161" y="391"/>
                  </a:lnTo>
                  <a:lnTo>
                    <a:pt x="176" y="390"/>
                  </a:lnTo>
                  <a:lnTo>
                    <a:pt x="187" y="389"/>
                  </a:lnTo>
                  <a:lnTo>
                    <a:pt x="195" y="387"/>
                  </a:lnTo>
                  <a:lnTo>
                    <a:pt x="201" y="385"/>
                  </a:lnTo>
                  <a:lnTo>
                    <a:pt x="205" y="382"/>
                  </a:lnTo>
                  <a:lnTo>
                    <a:pt x="207" y="379"/>
                  </a:lnTo>
                  <a:lnTo>
                    <a:pt x="208" y="376"/>
                  </a:lnTo>
                  <a:lnTo>
                    <a:pt x="242" y="391"/>
                  </a:lnTo>
                  <a:close/>
                  <a:moveTo>
                    <a:pt x="142" y="429"/>
                  </a:moveTo>
                  <a:lnTo>
                    <a:pt x="75" y="429"/>
                  </a:lnTo>
                  <a:lnTo>
                    <a:pt x="31" y="428"/>
                  </a:lnTo>
                  <a:lnTo>
                    <a:pt x="16" y="427"/>
                  </a:lnTo>
                  <a:lnTo>
                    <a:pt x="7" y="425"/>
                  </a:lnTo>
                  <a:lnTo>
                    <a:pt x="4" y="423"/>
                  </a:lnTo>
                  <a:lnTo>
                    <a:pt x="1" y="422"/>
                  </a:lnTo>
                  <a:lnTo>
                    <a:pt x="0" y="420"/>
                  </a:lnTo>
                  <a:lnTo>
                    <a:pt x="0" y="418"/>
                  </a:lnTo>
                  <a:lnTo>
                    <a:pt x="0" y="416"/>
                  </a:lnTo>
                  <a:lnTo>
                    <a:pt x="2" y="413"/>
                  </a:lnTo>
                  <a:lnTo>
                    <a:pt x="4" y="411"/>
                  </a:lnTo>
                  <a:lnTo>
                    <a:pt x="7" y="408"/>
                  </a:lnTo>
                  <a:lnTo>
                    <a:pt x="15" y="399"/>
                  </a:lnTo>
                  <a:lnTo>
                    <a:pt x="26" y="391"/>
                  </a:lnTo>
                  <a:lnTo>
                    <a:pt x="54" y="369"/>
                  </a:lnTo>
                  <a:lnTo>
                    <a:pt x="88" y="338"/>
                  </a:lnTo>
                  <a:lnTo>
                    <a:pt x="114" y="365"/>
                  </a:lnTo>
                  <a:lnTo>
                    <a:pt x="96" y="381"/>
                  </a:lnTo>
                  <a:lnTo>
                    <a:pt x="88" y="388"/>
                  </a:lnTo>
                  <a:lnTo>
                    <a:pt x="89" y="390"/>
                  </a:lnTo>
                  <a:lnTo>
                    <a:pt x="91" y="390"/>
                  </a:lnTo>
                  <a:lnTo>
                    <a:pt x="94" y="391"/>
                  </a:lnTo>
                  <a:lnTo>
                    <a:pt x="101" y="391"/>
                  </a:lnTo>
                  <a:lnTo>
                    <a:pt x="117" y="392"/>
                  </a:lnTo>
                  <a:lnTo>
                    <a:pt x="142" y="392"/>
                  </a:lnTo>
                  <a:lnTo>
                    <a:pt x="142" y="429"/>
                  </a:lnTo>
                  <a:close/>
                  <a:moveTo>
                    <a:pt x="88" y="338"/>
                  </a:moveTo>
                  <a:lnTo>
                    <a:pt x="101" y="352"/>
                  </a:lnTo>
                  <a:lnTo>
                    <a:pt x="88" y="338"/>
                  </a:lnTo>
                  <a:close/>
                  <a:moveTo>
                    <a:pt x="88" y="338"/>
                  </a:moveTo>
                  <a:lnTo>
                    <a:pt x="92" y="334"/>
                  </a:lnTo>
                  <a:lnTo>
                    <a:pt x="97" y="328"/>
                  </a:lnTo>
                  <a:lnTo>
                    <a:pt x="100" y="322"/>
                  </a:lnTo>
                  <a:lnTo>
                    <a:pt x="103" y="316"/>
                  </a:lnTo>
                  <a:lnTo>
                    <a:pt x="106" y="303"/>
                  </a:lnTo>
                  <a:lnTo>
                    <a:pt x="109" y="287"/>
                  </a:lnTo>
                  <a:lnTo>
                    <a:pt x="110" y="270"/>
                  </a:lnTo>
                  <a:lnTo>
                    <a:pt x="110" y="252"/>
                  </a:lnTo>
                  <a:lnTo>
                    <a:pt x="109" y="235"/>
                  </a:lnTo>
                  <a:lnTo>
                    <a:pt x="108" y="216"/>
                  </a:lnTo>
                  <a:lnTo>
                    <a:pt x="146" y="214"/>
                  </a:lnTo>
                  <a:lnTo>
                    <a:pt x="147" y="236"/>
                  </a:lnTo>
                  <a:lnTo>
                    <a:pt x="147" y="257"/>
                  </a:lnTo>
                  <a:lnTo>
                    <a:pt x="147" y="278"/>
                  </a:lnTo>
                  <a:lnTo>
                    <a:pt x="145" y="299"/>
                  </a:lnTo>
                  <a:lnTo>
                    <a:pt x="144" y="309"/>
                  </a:lnTo>
                  <a:lnTo>
                    <a:pt x="142" y="318"/>
                  </a:lnTo>
                  <a:lnTo>
                    <a:pt x="139" y="327"/>
                  </a:lnTo>
                  <a:lnTo>
                    <a:pt x="136" y="336"/>
                  </a:lnTo>
                  <a:lnTo>
                    <a:pt x="131" y="344"/>
                  </a:lnTo>
                  <a:lnTo>
                    <a:pt x="126" y="352"/>
                  </a:lnTo>
                  <a:lnTo>
                    <a:pt x="120" y="359"/>
                  </a:lnTo>
                  <a:lnTo>
                    <a:pt x="113" y="365"/>
                  </a:lnTo>
                  <a:lnTo>
                    <a:pt x="88" y="338"/>
                  </a:lnTo>
                  <a:close/>
                  <a:moveTo>
                    <a:pt x="108" y="216"/>
                  </a:moveTo>
                  <a:lnTo>
                    <a:pt x="107" y="195"/>
                  </a:lnTo>
                  <a:lnTo>
                    <a:pt x="107" y="173"/>
                  </a:lnTo>
                  <a:lnTo>
                    <a:pt x="107" y="153"/>
                  </a:lnTo>
                  <a:lnTo>
                    <a:pt x="109" y="135"/>
                  </a:lnTo>
                  <a:lnTo>
                    <a:pt x="111" y="126"/>
                  </a:lnTo>
                  <a:lnTo>
                    <a:pt x="113" y="117"/>
                  </a:lnTo>
                  <a:lnTo>
                    <a:pt x="116" y="110"/>
                  </a:lnTo>
                  <a:lnTo>
                    <a:pt x="120" y="103"/>
                  </a:lnTo>
                  <a:lnTo>
                    <a:pt x="125" y="96"/>
                  </a:lnTo>
                  <a:lnTo>
                    <a:pt x="131" y="90"/>
                  </a:lnTo>
                  <a:lnTo>
                    <a:pt x="137" y="84"/>
                  </a:lnTo>
                  <a:lnTo>
                    <a:pt x="144" y="80"/>
                  </a:lnTo>
                  <a:lnTo>
                    <a:pt x="161" y="113"/>
                  </a:lnTo>
                  <a:lnTo>
                    <a:pt x="158" y="115"/>
                  </a:lnTo>
                  <a:lnTo>
                    <a:pt x="155" y="118"/>
                  </a:lnTo>
                  <a:lnTo>
                    <a:pt x="152" y="123"/>
                  </a:lnTo>
                  <a:lnTo>
                    <a:pt x="150" y="128"/>
                  </a:lnTo>
                  <a:lnTo>
                    <a:pt x="147" y="138"/>
                  </a:lnTo>
                  <a:lnTo>
                    <a:pt x="145" y="150"/>
                  </a:lnTo>
                  <a:lnTo>
                    <a:pt x="144" y="165"/>
                  </a:lnTo>
                  <a:lnTo>
                    <a:pt x="144" y="180"/>
                  </a:lnTo>
                  <a:lnTo>
                    <a:pt x="145" y="197"/>
                  </a:lnTo>
                  <a:lnTo>
                    <a:pt x="146" y="214"/>
                  </a:lnTo>
                  <a:lnTo>
                    <a:pt x="108" y="216"/>
                  </a:lnTo>
                  <a:close/>
                  <a:moveTo>
                    <a:pt x="144" y="80"/>
                  </a:moveTo>
                  <a:lnTo>
                    <a:pt x="175" y="65"/>
                  </a:lnTo>
                  <a:lnTo>
                    <a:pt x="211" y="50"/>
                  </a:lnTo>
                  <a:lnTo>
                    <a:pt x="230" y="42"/>
                  </a:lnTo>
                  <a:lnTo>
                    <a:pt x="251" y="35"/>
                  </a:lnTo>
                  <a:lnTo>
                    <a:pt x="273" y="29"/>
                  </a:lnTo>
                  <a:lnTo>
                    <a:pt x="294" y="22"/>
                  </a:lnTo>
                  <a:lnTo>
                    <a:pt x="304" y="59"/>
                  </a:lnTo>
                  <a:lnTo>
                    <a:pt x="283" y="64"/>
                  </a:lnTo>
                  <a:lnTo>
                    <a:pt x="263" y="71"/>
                  </a:lnTo>
                  <a:lnTo>
                    <a:pt x="244" y="77"/>
                  </a:lnTo>
                  <a:lnTo>
                    <a:pt x="224" y="84"/>
                  </a:lnTo>
                  <a:lnTo>
                    <a:pt x="190" y="99"/>
                  </a:lnTo>
                  <a:lnTo>
                    <a:pt x="161" y="113"/>
                  </a:lnTo>
                  <a:lnTo>
                    <a:pt x="144" y="80"/>
                  </a:lnTo>
                  <a:close/>
                  <a:moveTo>
                    <a:pt x="294" y="22"/>
                  </a:moveTo>
                  <a:lnTo>
                    <a:pt x="329" y="13"/>
                  </a:lnTo>
                  <a:lnTo>
                    <a:pt x="365" y="6"/>
                  </a:lnTo>
                  <a:lnTo>
                    <a:pt x="383" y="4"/>
                  </a:lnTo>
                  <a:lnTo>
                    <a:pt x="400" y="2"/>
                  </a:lnTo>
                  <a:lnTo>
                    <a:pt x="417" y="1"/>
                  </a:lnTo>
                  <a:lnTo>
                    <a:pt x="433" y="0"/>
                  </a:lnTo>
                  <a:lnTo>
                    <a:pt x="433" y="38"/>
                  </a:lnTo>
                  <a:lnTo>
                    <a:pt x="418" y="38"/>
                  </a:lnTo>
                  <a:lnTo>
                    <a:pt x="402" y="39"/>
                  </a:lnTo>
                  <a:lnTo>
                    <a:pt x="386" y="41"/>
                  </a:lnTo>
                  <a:lnTo>
                    <a:pt x="370" y="43"/>
                  </a:lnTo>
                  <a:lnTo>
                    <a:pt x="337" y="50"/>
                  </a:lnTo>
                  <a:lnTo>
                    <a:pt x="304" y="59"/>
                  </a:lnTo>
                  <a:lnTo>
                    <a:pt x="294" y="22"/>
                  </a:lnTo>
                  <a:close/>
                  <a:moveTo>
                    <a:pt x="433" y="0"/>
                  </a:moveTo>
                  <a:lnTo>
                    <a:pt x="454" y="0"/>
                  </a:lnTo>
                  <a:lnTo>
                    <a:pt x="476" y="1"/>
                  </a:lnTo>
                  <a:lnTo>
                    <a:pt x="501" y="2"/>
                  </a:lnTo>
                  <a:lnTo>
                    <a:pt x="526" y="3"/>
                  </a:lnTo>
                  <a:lnTo>
                    <a:pt x="552" y="5"/>
                  </a:lnTo>
                  <a:lnTo>
                    <a:pt x="575" y="7"/>
                  </a:lnTo>
                  <a:lnTo>
                    <a:pt x="598" y="10"/>
                  </a:lnTo>
                  <a:lnTo>
                    <a:pt x="617" y="14"/>
                  </a:lnTo>
                  <a:lnTo>
                    <a:pt x="608" y="52"/>
                  </a:lnTo>
                  <a:lnTo>
                    <a:pt x="590" y="47"/>
                  </a:lnTo>
                  <a:lnTo>
                    <a:pt x="569" y="44"/>
                  </a:lnTo>
                  <a:lnTo>
                    <a:pt x="546" y="42"/>
                  </a:lnTo>
                  <a:lnTo>
                    <a:pt x="523" y="40"/>
                  </a:lnTo>
                  <a:lnTo>
                    <a:pt x="499" y="39"/>
                  </a:lnTo>
                  <a:lnTo>
                    <a:pt x="475" y="38"/>
                  </a:lnTo>
                  <a:lnTo>
                    <a:pt x="454" y="38"/>
                  </a:lnTo>
                  <a:lnTo>
                    <a:pt x="433" y="38"/>
                  </a:lnTo>
                  <a:lnTo>
                    <a:pt x="433" y="0"/>
                  </a:lnTo>
                  <a:close/>
                  <a:moveTo>
                    <a:pt x="617" y="14"/>
                  </a:moveTo>
                  <a:lnTo>
                    <a:pt x="762" y="50"/>
                  </a:lnTo>
                  <a:lnTo>
                    <a:pt x="617" y="14"/>
                  </a:lnTo>
                  <a:lnTo>
                    <a:pt x="613" y="33"/>
                  </a:lnTo>
                  <a:lnTo>
                    <a:pt x="617" y="14"/>
                  </a:lnTo>
                  <a:close/>
                  <a:moveTo>
                    <a:pt x="617" y="14"/>
                  </a:moveTo>
                  <a:lnTo>
                    <a:pt x="630" y="19"/>
                  </a:lnTo>
                  <a:lnTo>
                    <a:pt x="640" y="23"/>
                  </a:lnTo>
                  <a:lnTo>
                    <a:pt x="649" y="27"/>
                  </a:lnTo>
                  <a:lnTo>
                    <a:pt x="657" y="32"/>
                  </a:lnTo>
                  <a:lnTo>
                    <a:pt x="632" y="61"/>
                  </a:lnTo>
                  <a:lnTo>
                    <a:pt x="629" y="58"/>
                  </a:lnTo>
                  <a:lnTo>
                    <a:pt x="624" y="56"/>
                  </a:lnTo>
                  <a:lnTo>
                    <a:pt x="616" y="54"/>
                  </a:lnTo>
                  <a:lnTo>
                    <a:pt x="608" y="52"/>
                  </a:lnTo>
                  <a:lnTo>
                    <a:pt x="617" y="14"/>
                  </a:lnTo>
                  <a:close/>
                  <a:moveTo>
                    <a:pt x="657" y="32"/>
                  </a:moveTo>
                  <a:lnTo>
                    <a:pt x="662" y="37"/>
                  </a:lnTo>
                  <a:lnTo>
                    <a:pt x="665" y="42"/>
                  </a:lnTo>
                  <a:lnTo>
                    <a:pt x="668" y="47"/>
                  </a:lnTo>
                  <a:lnTo>
                    <a:pt x="669" y="53"/>
                  </a:lnTo>
                  <a:lnTo>
                    <a:pt x="670" y="59"/>
                  </a:lnTo>
                  <a:lnTo>
                    <a:pt x="668" y="64"/>
                  </a:lnTo>
                  <a:lnTo>
                    <a:pt x="666" y="70"/>
                  </a:lnTo>
                  <a:lnTo>
                    <a:pt x="663" y="77"/>
                  </a:lnTo>
                  <a:lnTo>
                    <a:pt x="631" y="56"/>
                  </a:lnTo>
                  <a:lnTo>
                    <a:pt x="633" y="58"/>
                  </a:lnTo>
                  <a:lnTo>
                    <a:pt x="632" y="61"/>
                  </a:lnTo>
                  <a:lnTo>
                    <a:pt x="657" y="32"/>
                  </a:lnTo>
                  <a:close/>
                  <a:moveTo>
                    <a:pt x="663" y="77"/>
                  </a:moveTo>
                  <a:lnTo>
                    <a:pt x="659" y="81"/>
                  </a:lnTo>
                  <a:lnTo>
                    <a:pt x="656" y="85"/>
                  </a:lnTo>
                  <a:lnTo>
                    <a:pt x="650" y="90"/>
                  </a:lnTo>
                  <a:lnTo>
                    <a:pt x="644" y="95"/>
                  </a:lnTo>
                  <a:lnTo>
                    <a:pt x="630" y="104"/>
                  </a:lnTo>
                  <a:lnTo>
                    <a:pt x="612" y="113"/>
                  </a:lnTo>
                  <a:lnTo>
                    <a:pt x="595" y="80"/>
                  </a:lnTo>
                  <a:lnTo>
                    <a:pt x="609" y="72"/>
                  </a:lnTo>
                  <a:lnTo>
                    <a:pt x="620" y="66"/>
                  </a:lnTo>
                  <a:lnTo>
                    <a:pt x="627" y="61"/>
                  </a:lnTo>
                  <a:lnTo>
                    <a:pt x="631" y="56"/>
                  </a:lnTo>
                  <a:lnTo>
                    <a:pt x="663" y="7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73" name="Freeform 2381">
              <a:extLst>
                <a:ext uri="{FF2B5EF4-FFF2-40B4-BE49-F238E27FC236}">
                  <a16:creationId xmlns:a16="http://schemas.microsoft.com/office/drawing/2014/main" id="{878BB83C-E591-4597-B20D-80BFB6532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" y="3380"/>
              <a:ext cx="45" cy="24"/>
            </a:xfrm>
            <a:custGeom>
              <a:avLst/>
              <a:gdLst>
                <a:gd name="T0" fmla="*/ 3 w 674"/>
                <a:gd name="T1" fmla="*/ 1 h 362"/>
                <a:gd name="T2" fmla="*/ 3 w 674"/>
                <a:gd name="T3" fmla="*/ 1 h 362"/>
                <a:gd name="T4" fmla="*/ 3 w 674"/>
                <a:gd name="T5" fmla="*/ 1 h 362"/>
                <a:gd name="T6" fmla="*/ 3 w 674"/>
                <a:gd name="T7" fmla="*/ 1 h 362"/>
                <a:gd name="T8" fmla="*/ 3 w 674"/>
                <a:gd name="T9" fmla="*/ 2 h 362"/>
                <a:gd name="T10" fmla="*/ 3 w 674"/>
                <a:gd name="T11" fmla="*/ 2 h 362"/>
                <a:gd name="T12" fmla="*/ 3 w 674"/>
                <a:gd name="T13" fmla="*/ 2 h 362"/>
                <a:gd name="T14" fmla="*/ 3 w 674"/>
                <a:gd name="T15" fmla="*/ 2 h 362"/>
                <a:gd name="T16" fmla="*/ 2 w 674"/>
                <a:gd name="T17" fmla="*/ 2 h 362"/>
                <a:gd name="T18" fmla="*/ 2 w 674"/>
                <a:gd name="T19" fmla="*/ 2 h 362"/>
                <a:gd name="T20" fmla="*/ 2 w 674"/>
                <a:gd name="T21" fmla="*/ 2 h 362"/>
                <a:gd name="T22" fmla="*/ 2 w 674"/>
                <a:gd name="T23" fmla="*/ 1 h 362"/>
                <a:gd name="T24" fmla="*/ 2 w 674"/>
                <a:gd name="T25" fmla="*/ 1 h 362"/>
                <a:gd name="T26" fmla="*/ 1 w 674"/>
                <a:gd name="T27" fmla="*/ 1 h 362"/>
                <a:gd name="T28" fmla="*/ 1 w 674"/>
                <a:gd name="T29" fmla="*/ 1 h 362"/>
                <a:gd name="T30" fmla="*/ 1 w 674"/>
                <a:gd name="T31" fmla="*/ 1 h 362"/>
                <a:gd name="T32" fmla="*/ 1 w 674"/>
                <a:gd name="T33" fmla="*/ 1 h 362"/>
                <a:gd name="T34" fmla="*/ 1 w 674"/>
                <a:gd name="T35" fmla="*/ 1 h 362"/>
                <a:gd name="T36" fmla="*/ 1 w 674"/>
                <a:gd name="T37" fmla="*/ 1 h 362"/>
                <a:gd name="T38" fmla="*/ 1 w 674"/>
                <a:gd name="T39" fmla="*/ 1 h 362"/>
                <a:gd name="T40" fmla="*/ 1 w 674"/>
                <a:gd name="T41" fmla="*/ 1 h 362"/>
                <a:gd name="T42" fmla="*/ 0 w 674"/>
                <a:gd name="T43" fmla="*/ 1 h 362"/>
                <a:gd name="T44" fmla="*/ 0 w 674"/>
                <a:gd name="T45" fmla="*/ 1 h 362"/>
                <a:gd name="T46" fmla="*/ 0 w 674"/>
                <a:gd name="T47" fmla="*/ 1 h 362"/>
                <a:gd name="T48" fmla="*/ 0 w 674"/>
                <a:gd name="T49" fmla="*/ 1 h 362"/>
                <a:gd name="T50" fmla="*/ 0 w 674"/>
                <a:gd name="T51" fmla="*/ 1 h 362"/>
                <a:gd name="T52" fmla="*/ 0 w 674"/>
                <a:gd name="T53" fmla="*/ 1 h 362"/>
                <a:gd name="T54" fmla="*/ 0 w 674"/>
                <a:gd name="T55" fmla="*/ 1 h 362"/>
                <a:gd name="T56" fmla="*/ 0 w 674"/>
                <a:gd name="T57" fmla="*/ 1 h 362"/>
                <a:gd name="T58" fmla="*/ 0 w 674"/>
                <a:gd name="T59" fmla="*/ 1 h 362"/>
                <a:gd name="T60" fmla="*/ 0 w 674"/>
                <a:gd name="T61" fmla="*/ 1 h 362"/>
                <a:gd name="T62" fmla="*/ 0 w 674"/>
                <a:gd name="T63" fmla="*/ 1 h 362"/>
                <a:gd name="T64" fmla="*/ 0 w 674"/>
                <a:gd name="T65" fmla="*/ 1 h 362"/>
                <a:gd name="T66" fmla="*/ 0 w 674"/>
                <a:gd name="T67" fmla="*/ 1 h 362"/>
                <a:gd name="T68" fmla="*/ 0 w 674"/>
                <a:gd name="T69" fmla="*/ 1 h 362"/>
                <a:gd name="T70" fmla="*/ 0 w 674"/>
                <a:gd name="T71" fmla="*/ 1 h 362"/>
                <a:gd name="T72" fmla="*/ 0 w 674"/>
                <a:gd name="T73" fmla="*/ 1 h 362"/>
                <a:gd name="T74" fmla="*/ 1 w 674"/>
                <a:gd name="T75" fmla="*/ 0 h 362"/>
                <a:gd name="T76" fmla="*/ 1 w 674"/>
                <a:gd name="T77" fmla="*/ 0 h 362"/>
                <a:gd name="T78" fmla="*/ 1 w 674"/>
                <a:gd name="T79" fmla="*/ 0 h 362"/>
                <a:gd name="T80" fmla="*/ 1 w 674"/>
                <a:gd name="T81" fmla="*/ 0 h 362"/>
                <a:gd name="T82" fmla="*/ 1 w 674"/>
                <a:gd name="T83" fmla="*/ 0 h 362"/>
                <a:gd name="T84" fmla="*/ 1 w 674"/>
                <a:gd name="T85" fmla="*/ 0 h 362"/>
                <a:gd name="T86" fmla="*/ 1 w 674"/>
                <a:gd name="T87" fmla="*/ 0 h 362"/>
                <a:gd name="T88" fmla="*/ 1 w 674"/>
                <a:gd name="T89" fmla="*/ 0 h 362"/>
                <a:gd name="T90" fmla="*/ 1 w 674"/>
                <a:gd name="T91" fmla="*/ 0 h 362"/>
                <a:gd name="T92" fmla="*/ 2 w 674"/>
                <a:gd name="T93" fmla="*/ 0 h 362"/>
                <a:gd name="T94" fmla="*/ 2 w 674"/>
                <a:gd name="T95" fmla="*/ 0 h 362"/>
                <a:gd name="T96" fmla="*/ 2 w 674"/>
                <a:gd name="T97" fmla="*/ 0 h 362"/>
                <a:gd name="T98" fmla="*/ 3 w 674"/>
                <a:gd name="T99" fmla="*/ 1 h 362"/>
                <a:gd name="T100" fmla="*/ 3 w 674"/>
                <a:gd name="T101" fmla="*/ 1 h 362"/>
                <a:gd name="T102" fmla="*/ 3 w 674"/>
                <a:gd name="T103" fmla="*/ 1 h 362"/>
                <a:gd name="T104" fmla="*/ 3 w 674"/>
                <a:gd name="T105" fmla="*/ 1 h 362"/>
                <a:gd name="T106" fmla="*/ 3 w 674"/>
                <a:gd name="T107" fmla="*/ 1 h 362"/>
                <a:gd name="T108" fmla="*/ 3 w 674"/>
                <a:gd name="T109" fmla="*/ 1 h 362"/>
                <a:gd name="T110" fmla="*/ 3 w 674"/>
                <a:gd name="T111" fmla="*/ 1 h 36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74" h="362">
                  <a:moveTo>
                    <a:pt x="673" y="253"/>
                  </a:moveTo>
                  <a:lnTo>
                    <a:pt x="667" y="273"/>
                  </a:lnTo>
                  <a:lnTo>
                    <a:pt x="660" y="291"/>
                  </a:lnTo>
                  <a:lnTo>
                    <a:pt x="652" y="307"/>
                  </a:lnTo>
                  <a:lnTo>
                    <a:pt x="643" y="322"/>
                  </a:lnTo>
                  <a:lnTo>
                    <a:pt x="638" y="328"/>
                  </a:lnTo>
                  <a:lnTo>
                    <a:pt x="633" y="334"/>
                  </a:lnTo>
                  <a:lnTo>
                    <a:pt x="627" y="339"/>
                  </a:lnTo>
                  <a:lnTo>
                    <a:pt x="621" y="344"/>
                  </a:lnTo>
                  <a:lnTo>
                    <a:pt x="615" y="348"/>
                  </a:lnTo>
                  <a:lnTo>
                    <a:pt x="607" y="352"/>
                  </a:lnTo>
                  <a:lnTo>
                    <a:pt x="599" y="355"/>
                  </a:lnTo>
                  <a:lnTo>
                    <a:pt x="592" y="358"/>
                  </a:lnTo>
                  <a:lnTo>
                    <a:pt x="583" y="360"/>
                  </a:lnTo>
                  <a:lnTo>
                    <a:pt x="573" y="361"/>
                  </a:lnTo>
                  <a:lnTo>
                    <a:pt x="563" y="362"/>
                  </a:lnTo>
                  <a:lnTo>
                    <a:pt x="553" y="362"/>
                  </a:lnTo>
                  <a:lnTo>
                    <a:pt x="542" y="361"/>
                  </a:lnTo>
                  <a:lnTo>
                    <a:pt x="529" y="360"/>
                  </a:lnTo>
                  <a:lnTo>
                    <a:pt x="517" y="359"/>
                  </a:lnTo>
                  <a:lnTo>
                    <a:pt x="503" y="356"/>
                  </a:lnTo>
                  <a:lnTo>
                    <a:pt x="474" y="350"/>
                  </a:lnTo>
                  <a:lnTo>
                    <a:pt x="441" y="340"/>
                  </a:lnTo>
                  <a:lnTo>
                    <a:pt x="404" y="328"/>
                  </a:lnTo>
                  <a:lnTo>
                    <a:pt x="362" y="312"/>
                  </a:lnTo>
                  <a:lnTo>
                    <a:pt x="343" y="304"/>
                  </a:lnTo>
                  <a:lnTo>
                    <a:pt x="323" y="298"/>
                  </a:lnTo>
                  <a:lnTo>
                    <a:pt x="306" y="293"/>
                  </a:lnTo>
                  <a:lnTo>
                    <a:pt x="289" y="290"/>
                  </a:lnTo>
                  <a:lnTo>
                    <a:pt x="274" y="287"/>
                  </a:lnTo>
                  <a:lnTo>
                    <a:pt x="260" y="285"/>
                  </a:lnTo>
                  <a:lnTo>
                    <a:pt x="246" y="284"/>
                  </a:lnTo>
                  <a:lnTo>
                    <a:pt x="233" y="284"/>
                  </a:lnTo>
                  <a:lnTo>
                    <a:pt x="221" y="284"/>
                  </a:lnTo>
                  <a:lnTo>
                    <a:pt x="211" y="286"/>
                  </a:lnTo>
                  <a:lnTo>
                    <a:pt x="201" y="287"/>
                  </a:lnTo>
                  <a:lnTo>
                    <a:pt x="192" y="290"/>
                  </a:lnTo>
                  <a:lnTo>
                    <a:pt x="175" y="296"/>
                  </a:lnTo>
                  <a:lnTo>
                    <a:pt x="160" y="302"/>
                  </a:lnTo>
                  <a:lnTo>
                    <a:pt x="146" y="310"/>
                  </a:lnTo>
                  <a:lnTo>
                    <a:pt x="134" y="318"/>
                  </a:lnTo>
                  <a:lnTo>
                    <a:pt x="122" y="324"/>
                  </a:lnTo>
                  <a:lnTo>
                    <a:pt x="110" y="330"/>
                  </a:lnTo>
                  <a:lnTo>
                    <a:pt x="103" y="331"/>
                  </a:lnTo>
                  <a:lnTo>
                    <a:pt x="97" y="333"/>
                  </a:lnTo>
                  <a:lnTo>
                    <a:pt x="90" y="333"/>
                  </a:lnTo>
                  <a:lnTo>
                    <a:pt x="82" y="333"/>
                  </a:lnTo>
                  <a:lnTo>
                    <a:pt x="75" y="332"/>
                  </a:lnTo>
                  <a:lnTo>
                    <a:pt x="67" y="330"/>
                  </a:lnTo>
                  <a:lnTo>
                    <a:pt x="58" y="327"/>
                  </a:lnTo>
                  <a:lnTo>
                    <a:pt x="48" y="324"/>
                  </a:lnTo>
                  <a:lnTo>
                    <a:pt x="31" y="316"/>
                  </a:lnTo>
                  <a:lnTo>
                    <a:pt x="18" y="308"/>
                  </a:lnTo>
                  <a:lnTo>
                    <a:pt x="8" y="303"/>
                  </a:lnTo>
                  <a:lnTo>
                    <a:pt x="2" y="299"/>
                  </a:lnTo>
                  <a:lnTo>
                    <a:pt x="1" y="297"/>
                  </a:lnTo>
                  <a:lnTo>
                    <a:pt x="0" y="295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2" y="288"/>
                  </a:lnTo>
                  <a:lnTo>
                    <a:pt x="6" y="285"/>
                  </a:lnTo>
                  <a:lnTo>
                    <a:pt x="19" y="275"/>
                  </a:lnTo>
                  <a:lnTo>
                    <a:pt x="34" y="262"/>
                  </a:lnTo>
                  <a:lnTo>
                    <a:pt x="41" y="253"/>
                  </a:lnTo>
                  <a:lnTo>
                    <a:pt x="47" y="241"/>
                  </a:lnTo>
                  <a:lnTo>
                    <a:pt x="49" y="235"/>
                  </a:lnTo>
                  <a:lnTo>
                    <a:pt x="53" y="228"/>
                  </a:lnTo>
                  <a:lnTo>
                    <a:pt x="55" y="221"/>
                  </a:lnTo>
                  <a:lnTo>
                    <a:pt x="56" y="213"/>
                  </a:lnTo>
                  <a:lnTo>
                    <a:pt x="60" y="194"/>
                  </a:lnTo>
                  <a:lnTo>
                    <a:pt x="66" y="176"/>
                  </a:lnTo>
                  <a:lnTo>
                    <a:pt x="73" y="155"/>
                  </a:lnTo>
                  <a:lnTo>
                    <a:pt x="82" y="134"/>
                  </a:lnTo>
                  <a:lnTo>
                    <a:pt x="93" y="114"/>
                  </a:lnTo>
                  <a:lnTo>
                    <a:pt x="105" y="94"/>
                  </a:lnTo>
                  <a:lnTo>
                    <a:pt x="118" y="75"/>
                  </a:lnTo>
                  <a:lnTo>
                    <a:pt x="134" y="57"/>
                  </a:lnTo>
                  <a:lnTo>
                    <a:pt x="142" y="49"/>
                  </a:lnTo>
                  <a:lnTo>
                    <a:pt x="150" y="41"/>
                  </a:lnTo>
                  <a:lnTo>
                    <a:pt x="159" y="33"/>
                  </a:lnTo>
                  <a:lnTo>
                    <a:pt x="167" y="26"/>
                  </a:lnTo>
                  <a:lnTo>
                    <a:pt x="176" y="20"/>
                  </a:lnTo>
                  <a:lnTo>
                    <a:pt x="185" y="15"/>
                  </a:lnTo>
                  <a:lnTo>
                    <a:pt x="195" y="10"/>
                  </a:lnTo>
                  <a:lnTo>
                    <a:pt x="205" y="7"/>
                  </a:lnTo>
                  <a:lnTo>
                    <a:pt x="214" y="4"/>
                  </a:lnTo>
                  <a:lnTo>
                    <a:pt x="225" y="1"/>
                  </a:lnTo>
                  <a:lnTo>
                    <a:pt x="235" y="0"/>
                  </a:lnTo>
                  <a:lnTo>
                    <a:pt x="246" y="0"/>
                  </a:lnTo>
                  <a:lnTo>
                    <a:pt x="256" y="1"/>
                  </a:lnTo>
                  <a:lnTo>
                    <a:pt x="267" y="2"/>
                  </a:lnTo>
                  <a:lnTo>
                    <a:pt x="278" y="5"/>
                  </a:lnTo>
                  <a:lnTo>
                    <a:pt x="289" y="9"/>
                  </a:lnTo>
                  <a:lnTo>
                    <a:pt x="341" y="31"/>
                  </a:lnTo>
                  <a:lnTo>
                    <a:pt x="402" y="57"/>
                  </a:lnTo>
                  <a:lnTo>
                    <a:pt x="435" y="71"/>
                  </a:lnTo>
                  <a:lnTo>
                    <a:pt x="468" y="86"/>
                  </a:lnTo>
                  <a:lnTo>
                    <a:pt x="501" y="101"/>
                  </a:lnTo>
                  <a:lnTo>
                    <a:pt x="533" y="117"/>
                  </a:lnTo>
                  <a:lnTo>
                    <a:pt x="564" y="134"/>
                  </a:lnTo>
                  <a:lnTo>
                    <a:pt x="593" y="151"/>
                  </a:lnTo>
                  <a:lnTo>
                    <a:pt x="605" y="159"/>
                  </a:lnTo>
                  <a:lnTo>
                    <a:pt x="618" y="167"/>
                  </a:lnTo>
                  <a:lnTo>
                    <a:pt x="629" y="177"/>
                  </a:lnTo>
                  <a:lnTo>
                    <a:pt x="639" y="185"/>
                  </a:lnTo>
                  <a:lnTo>
                    <a:pt x="649" y="194"/>
                  </a:lnTo>
                  <a:lnTo>
                    <a:pt x="656" y="202"/>
                  </a:lnTo>
                  <a:lnTo>
                    <a:pt x="663" y="211"/>
                  </a:lnTo>
                  <a:lnTo>
                    <a:pt x="668" y="220"/>
                  </a:lnTo>
                  <a:lnTo>
                    <a:pt x="671" y="228"/>
                  </a:lnTo>
                  <a:lnTo>
                    <a:pt x="674" y="236"/>
                  </a:lnTo>
                  <a:lnTo>
                    <a:pt x="674" y="245"/>
                  </a:lnTo>
                  <a:lnTo>
                    <a:pt x="673" y="253"/>
                  </a:lnTo>
                  <a:close/>
                </a:path>
              </a:pathLst>
            </a:custGeom>
            <a:solidFill>
              <a:srgbClr val="D69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74" name="Freeform 2382">
              <a:extLst>
                <a:ext uri="{FF2B5EF4-FFF2-40B4-BE49-F238E27FC236}">
                  <a16:creationId xmlns:a16="http://schemas.microsoft.com/office/drawing/2014/main" id="{A4CAB9B9-E995-4B81-BC07-B9AD232813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23" y="3379"/>
              <a:ext cx="47" cy="26"/>
            </a:xfrm>
            <a:custGeom>
              <a:avLst/>
              <a:gdLst>
                <a:gd name="T0" fmla="*/ 3 w 712"/>
                <a:gd name="T1" fmla="*/ 1 h 399"/>
                <a:gd name="T2" fmla="*/ 3 w 712"/>
                <a:gd name="T3" fmla="*/ 2 h 399"/>
                <a:gd name="T4" fmla="*/ 3 w 712"/>
                <a:gd name="T5" fmla="*/ 2 h 399"/>
                <a:gd name="T6" fmla="*/ 3 w 712"/>
                <a:gd name="T7" fmla="*/ 1 h 399"/>
                <a:gd name="T8" fmla="*/ 3 w 712"/>
                <a:gd name="T9" fmla="*/ 1 h 399"/>
                <a:gd name="T10" fmla="*/ 3 w 712"/>
                <a:gd name="T11" fmla="*/ 2 h 399"/>
                <a:gd name="T12" fmla="*/ 2 w 712"/>
                <a:gd name="T13" fmla="*/ 2 h 399"/>
                <a:gd name="T14" fmla="*/ 2 w 712"/>
                <a:gd name="T15" fmla="*/ 2 h 399"/>
                <a:gd name="T16" fmla="*/ 2 w 712"/>
                <a:gd name="T17" fmla="*/ 1 h 399"/>
                <a:gd name="T18" fmla="*/ 2 w 712"/>
                <a:gd name="T19" fmla="*/ 2 h 399"/>
                <a:gd name="T20" fmla="*/ 3 w 712"/>
                <a:gd name="T21" fmla="*/ 1 h 399"/>
                <a:gd name="T22" fmla="*/ 2 w 712"/>
                <a:gd name="T23" fmla="*/ 1 h 399"/>
                <a:gd name="T24" fmla="*/ 1 w 712"/>
                <a:gd name="T25" fmla="*/ 1 h 399"/>
                <a:gd name="T26" fmla="*/ 1 w 712"/>
                <a:gd name="T27" fmla="*/ 1 h 399"/>
                <a:gd name="T28" fmla="*/ 1 w 712"/>
                <a:gd name="T29" fmla="*/ 1 h 399"/>
                <a:gd name="T30" fmla="*/ 1 w 712"/>
                <a:gd name="T31" fmla="*/ 1 h 399"/>
                <a:gd name="T32" fmla="*/ 1 w 712"/>
                <a:gd name="T33" fmla="*/ 1 h 399"/>
                <a:gd name="T34" fmla="*/ 2 w 712"/>
                <a:gd name="T35" fmla="*/ 1 h 399"/>
                <a:gd name="T36" fmla="*/ 1 w 712"/>
                <a:gd name="T37" fmla="*/ 2 h 399"/>
                <a:gd name="T38" fmla="*/ 0 w 712"/>
                <a:gd name="T39" fmla="*/ 2 h 399"/>
                <a:gd name="T40" fmla="*/ 0 w 712"/>
                <a:gd name="T41" fmla="*/ 1 h 399"/>
                <a:gd name="T42" fmla="*/ 1 w 712"/>
                <a:gd name="T43" fmla="*/ 1 h 399"/>
                <a:gd name="T44" fmla="*/ 1 w 712"/>
                <a:gd name="T45" fmla="*/ 1 h 399"/>
                <a:gd name="T46" fmla="*/ 0 w 712"/>
                <a:gd name="T47" fmla="*/ 1 h 399"/>
                <a:gd name="T48" fmla="*/ 0 w 712"/>
                <a:gd name="T49" fmla="*/ 1 h 399"/>
                <a:gd name="T50" fmla="*/ 0 w 712"/>
                <a:gd name="T51" fmla="*/ 1 h 399"/>
                <a:gd name="T52" fmla="*/ 0 w 712"/>
                <a:gd name="T53" fmla="*/ 1 h 399"/>
                <a:gd name="T54" fmla="*/ 0 w 712"/>
                <a:gd name="T55" fmla="*/ 1 h 399"/>
                <a:gd name="T56" fmla="*/ 0 w 712"/>
                <a:gd name="T57" fmla="*/ 1 h 399"/>
                <a:gd name="T58" fmla="*/ 0 w 712"/>
                <a:gd name="T59" fmla="*/ 1 h 399"/>
                <a:gd name="T60" fmla="*/ 0 w 712"/>
                <a:gd name="T61" fmla="*/ 1 h 399"/>
                <a:gd name="T62" fmla="*/ 0 w 712"/>
                <a:gd name="T63" fmla="*/ 1 h 399"/>
                <a:gd name="T64" fmla="*/ 0 w 712"/>
                <a:gd name="T65" fmla="*/ 1 h 399"/>
                <a:gd name="T66" fmla="*/ 0 w 712"/>
                <a:gd name="T67" fmla="*/ 1 h 399"/>
                <a:gd name="T68" fmla="*/ 0 w 712"/>
                <a:gd name="T69" fmla="*/ 1 h 399"/>
                <a:gd name="T70" fmla="*/ 0 w 712"/>
                <a:gd name="T71" fmla="*/ 1 h 399"/>
                <a:gd name="T72" fmla="*/ 0 w 712"/>
                <a:gd name="T73" fmla="*/ 1 h 399"/>
                <a:gd name="T74" fmla="*/ 1 w 712"/>
                <a:gd name="T75" fmla="*/ 0 h 399"/>
                <a:gd name="T76" fmla="*/ 1 w 712"/>
                <a:gd name="T77" fmla="*/ 0 h 399"/>
                <a:gd name="T78" fmla="*/ 0 w 712"/>
                <a:gd name="T79" fmla="*/ 1 h 399"/>
                <a:gd name="T80" fmla="*/ 1 w 712"/>
                <a:gd name="T81" fmla="*/ 0 h 399"/>
                <a:gd name="T82" fmla="*/ 1 w 712"/>
                <a:gd name="T83" fmla="*/ 0 h 399"/>
                <a:gd name="T84" fmla="*/ 1 w 712"/>
                <a:gd name="T85" fmla="*/ 0 h 399"/>
                <a:gd name="T86" fmla="*/ 1 w 712"/>
                <a:gd name="T87" fmla="*/ 0 h 399"/>
                <a:gd name="T88" fmla="*/ 1 w 712"/>
                <a:gd name="T89" fmla="*/ 0 h 399"/>
                <a:gd name="T90" fmla="*/ 1 w 712"/>
                <a:gd name="T91" fmla="*/ 0 h 399"/>
                <a:gd name="T92" fmla="*/ 1 w 712"/>
                <a:gd name="T93" fmla="*/ 0 h 399"/>
                <a:gd name="T94" fmla="*/ 2 w 712"/>
                <a:gd name="T95" fmla="*/ 0 h 399"/>
                <a:gd name="T96" fmla="*/ 2 w 712"/>
                <a:gd name="T97" fmla="*/ 0 h 399"/>
                <a:gd name="T98" fmla="*/ 3 w 712"/>
                <a:gd name="T99" fmla="*/ 1 h 399"/>
                <a:gd name="T100" fmla="*/ 3 w 712"/>
                <a:gd name="T101" fmla="*/ 1 h 399"/>
                <a:gd name="T102" fmla="*/ 3 w 712"/>
                <a:gd name="T103" fmla="*/ 1 h 399"/>
                <a:gd name="T104" fmla="*/ 3 w 712"/>
                <a:gd name="T105" fmla="*/ 1 h 399"/>
                <a:gd name="T106" fmla="*/ 3 w 712"/>
                <a:gd name="T107" fmla="*/ 1 h 399"/>
                <a:gd name="T108" fmla="*/ 3 w 712"/>
                <a:gd name="T109" fmla="*/ 1 h 399"/>
                <a:gd name="T110" fmla="*/ 2 w 712"/>
                <a:gd name="T111" fmla="*/ 1 h 399"/>
                <a:gd name="T112" fmla="*/ 2 w 712"/>
                <a:gd name="T113" fmla="*/ 0 h 39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12" h="399">
                  <a:moveTo>
                    <a:pt x="710" y="278"/>
                  </a:moveTo>
                  <a:lnTo>
                    <a:pt x="703" y="300"/>
                  </a:lnTo>
                  <a:lnTo>
                    <a:pt x="695" y="320"/>
                  </a:lnTo>
                  <a:lnTo>
                    <a:pt x="690" y="329"/>
                  </a:lnTo>
                  <a:lnTo>
                    <a:pt x="686" y="338"/>
                  </a:lnTo>
                  <a:lnTo>
                    <a:pt x="681" y="346"/>
                  </a:lnTo>
                  <a:lnTo>
                    <a:pt x="676" y="354"/>
                  </a:lnTo>
                  <a:lnTo>
                    <a:pt x="670" y="361"/>
                  </a:lnTo>
                  <a:lnTo>
                    <a:pt x="664" y="367"/>
                  </a:lnTo>
                  <a:lnTo>
                    <a:pt x="657" y="374"/>
                  </a:lnTo>
                  <a:lnTo>
                    <a:pt x="650" y="379"/>
                  </a:lnTo>
                  <a:lnTo>
                    <a:pt x="642" y="384"/>
                  </a:lnTo>
                  <a:lnTo>
                    <a:pt x="634" y="388"/>
                  </a:lnTo>
                  <a:lnTo>
                    <a:pt x="625" y="392"/>
                  </a:lnTo>
                  <a:lnTo>
                    <a:pt x="615" y="394"/>
                  </a:lnTo>
                  <a:lnTo>
                    <a:pt x="606" y="358"/>
                  </a:lnTo>
                  <a:lnTo>
                    <a:pt x="612" y="356"/>
                  </a:lnTo>
                  <a:lnTo>
                    <a:pt x="618" y="354"/>
                  </a:lnTo>
                  <a:lnTo>
                    <a:pt x="624" y="351"/>
                  </a:lnTo>
                  <a:lnTo>
                    <a:pt x="630" y="347"/>
                  </a:lnTo>
                  <a:lnTo>
                    <a:pt x="635" y="343"/>
                  </a:lnTo>
                  <a:lnTo>
                    <a:pt x="640" y="338"/>
                  </a:lnTo>
                  <a:lnTo>
                    <a:pt x="644" y="332"/>
                  </a:lnTo>
                  <a:lnTo>
                    <a:pt x="648" y="327"/>
                  </a:lnTo>
                  <a:lnTo>
                    <a:pt x="655" y="315"/>
                  </a:lnTo>
                  <a:lnTo>
                    <a:pt x="662" y="301"/>
                  </a:lnTo>
                  <a:lnTo>
                    <a:pt x="669" y="284"/>
                  </a:lnTo>
                  <a:lnTo>
                    <a:pt x="674" y="267"/>
                  </a:lnTo>
                  <a:lnTo>
                    <a:pt x="710" y="278"/>
                  </a:lnTo>
                  <a:close/>
                  <a:moveTo>
                    <a:pt x="615" y="394"/>
                  </a:moveTo>
                  <a:lnTo>
                    <a:pt x="606" y="397"/>
                  </a:lnTo>
                  <a:lnTo>
                    <a:pt x="596" y="398"/>
                  </a:lnTo>
                  <a:lnTo>
                    <a:pt x="585" y="399"/>
                  </a:lnTo>
                  <a:lnTo>
                    <a:pt x="574" y="399"/>
                  </a:lnTo>
                  <a:lnTo>
                    <a:pt x="562" y="399"/>
                  </a:lnTo>
                  <a:lnTo>
                    <a:pt x="549" y="398"/>
                  </a:lnTo>
                  <a:lnTo>
                    <a:pt x="536" y="396"/>
                  </a:lnTo>
                  <a:lnTo>
                    <a:pt x="521" y="394"/>
                  </a:lnTo>
                  <a:lnTo>
                    <a:pt x="491" y="387"/>
                  </a:lnTo>
                  <a:lnTo>
                    <a:pt x="456" y="377"/>
                  </a:lnTo>
                  <a:lnTo>
                    <a:pt x="417" y="364"/>
                  </a:lnTo>
                  <a:lnTo>
                    <a:pt x="375" y="349"/>
                  </a:lnTo>
                  <a:lnTo>
                    <a:pt x="389" y="314"/>
                  </a:lnTo>
                  <a:lnTo>
                    <a:pt x="428" y="328"/>
                  </a:lnTo>
                  <a:lnTo>
                    <a:pt x="464" y="341"/>
                  </a:lnTo>
                  <a:lnTo>
                    <a:pt x="495" y="350"/>
                  </a:lnTo>
                  <a:lnTo>
                    <a:pt x="524" y="356"/>
                  </a:lnTo>
                  <a:lnTo>
                    <a:pt x="536" y="358"/>
                  </a:lnTo>
                  <a:lnTo>
                    <a:pt x="548" y="360"/>
                  </a:lnTo>
                  <a:lnTo>
                    <a:pt x="560" y="361"/>
                  </a:lnTo>
                  <a:lnTo>
                    <a:pt x="570" y="362"/>
                  </a:lnTo>
                  <a:lnTo>
                    <a:pt x="580" y="362"/>
                  </a:lnTo>
                  <a:lnTo>
                    <a:pt x="589" y="361"/>
                  </a:lnTo>
                  <a:lnTo>
                    <a:pt x="598" y="360"/>
                  </a:lnTo>
                  <a:lnTo>
                    <a:pt x="606" y="358"/>
                  </a:lnTo>
                  <a:lnTo>
                    <a:pt x="615" y="394"/>
                  </a:lnTo>
                  <a:close/>
                  <a:moveTo>
                    <a:pt x="375" y="349"/>
                  </a:moveTo>
                  <a:lnTo>
                    <a:pt x="370" y="347"/>
                  </a:lnTo>
                  <a:lnTo>
                    <a:pt x="375" y="349"/>
                  </a:lnTo>
                  <a:lnTo>
                    <a:pt x="381" y="331"/>
                  </a:lnTo>
                  <a:lnTo>
                    <a:pt x="375" y="349"/>
                  </a:lnTo>
                  <a:close/>
                  <a:moveTo>
                    <a:pt x="375" y="349"/>
                  </a:moveTo>
                  <a:lnTo>
                    <a:pt x="353" y="341"/>
                  </a:lnTo>
                  <a:lnTo>
                    <a:pt x="332" y="334"/>
                  </a:lnTo>
                  <a:lnTo>
                    <a:pt x="314" y="328"/>
                  </a:lnTo>
                  <a:lnTo>
                    <a:pt x="296" y="325"/>
                  </a:lnTo>
                  <a:lnTo>
                    <a:pt x="280" y="323"/>
                  </a:lnTo>
                  <a:lnTo>
                    <a:pt x="265" y="321"/>
                  </a:lnTo>
                  <a:lnTo>
                    <a:pt x="252" y="321"/>
                  </a:lnTo>
                  <a:lnTo>
                    <a:pt x="239" y="322"/>
                  </a:lnTo>
                  <a:lnTo>
                    <a:pt x="228" y="324"/>
                  </a:lnTo>
                  <a:lnTo>
                    <a:pt x="218" y="326"/>
                  </a:lnTo>
                  <a:lnTo>
                    <a:pt x="209" y="329"/>
                  </a:lnTo>
                  <a:lnTo>
                    <a:pt x="200" y="332"/>
                  </a:lnTo>
                  <a:lnTo>
                    <a:pt x="184" y="341"/>
                  </a:lnTo>
                  <a:lnTo>
                    <a:pt x="170" y="348"/>
                  </a:lnTo>
                  <a:lnTo>
                    <a:pt x="151" y="316"/>
                  </a:lnTo>
                  <a:lnTo>
                    <a:pt x="167" y="307"/>
                  </a:lnTo>
                  <a:lnTo>
                    <a:pt x="186" y="297"/>
                  </a:lnTo>
                  <a:lnTo>
                    <a:pt x="196" y="293"/>
                  </a:lnTo>
                  <a:lnTo>
                    <a:pt x="207" y="289"/>
                  </a:lnTo>
                  <a:lnTo>
                    <a:pt x="220" y="286"/>
                  </a:lnTo>
                  <a:lnTo>
                    <a:pt x="233" y="284"/>
                  </a:lnTo>
                  <a:lnTo>
                    <a:pt x="248" y="283"/>
                  </a:lnTo>
                  <a:lnTo>
                    <a:pt x="263" y="283"/>
                  </a:lnTo>
                  <a:lnTo>
                    <a:pt x="280" y="284"/>
                  </a:lnTo>
                  <a:lnTo>
                    <a:pt x="298" y="287"/>
                  </a:lnTo>
                  <a:lnTo>
                    <a:pt x="318" y="291"/>
                  </a:lnTo>
                  <a:lnTo>
                    <a:pt x="340" y="296"/>
                  </a:lnTo>
                  <a:lnTo>
                    <a:pt x="363" y="305"/>
                  </a:lnTo>
                  <a:lnTo>
                    <a:pt x="389" y="314"/>
                  </a:lnTo>
                  <a:lnTo>
                    <a:pt x="375" y="349"/>
                  </a:lnTo>
                  <a:close/>
                  <a:moveTo>
                    <a:pt x="170" y="348"/>
                  </a:moveTo>
                  <a:lnTo>
                    <a:pt x="158" y="355"/>
                  </a:lnTo>
                  <a:lnTo>
                    <a:pt x="147" y="361"/>
                  </a:lnTo>
                  <a:lnTo>
                    <a:pt x="134" y="366"/>
                  </a:lnTo>
                  <a:lnTo>
                    <a:pt x="122" y="371"/>
                  </a:lnTo>
                  <a:lnTo>
                    <a:pt x="116" y="372"/>
                  </a:lnTo>
                  <a:lnTo>
                    <a:pt x="109" y="372"/>
                  </a:lnTo>
                  <a:lnTo>
                    <a:pt x="101" y="372"/>
                  </a:lnTo>
                  <a:lnTo>
                    <a:pt x="94" y="371"/>
                  </a:lnTo>
                  <a:lnTo>
                    <a:pt x="86" y="369"/>
                  </a:lnTo>
                  <a:lnTo>
                    <a:pt x="78" y="366"/>
                  </a:lnTo>
                  <a:lnTo>
                    <a:pt x="70" y="363"/>
                  </a:lnTo>
                  <a:lnTo>
                    <a:pt x="60" y="359"/>
                  </a:lnTo>
                  <a:lnTo>
                    <a:pt x="76" y="325"/>
                  </a:lnTo>
                  <a:lnTo>
                    <a:pt x="88" y="330"/>
                  </a:lnTo>
                  <a:lnTo>
                    <a:pt x="98" y="332"/>
                  </a:lnTo>
                  <a:lnTo>
                    <a:pt x="109" y="332"/>
                  </a:lnTo>
                  <a:lnTo>
                    <a:pt x="117" y="331"/>
                  </a:lnTo>
                  <a:lnTo>
                    <a:pt x="126" y="329"/>
                  </a:lnTo>
                  <a:lnTo>
                    <a:pt x="134" y="325"/>
                  </a:lnTo>
                  <a:lnTo>
                    <a:pt x="143" y="321"/>
                  </a:lnTo>
                  <a:lnTo>
                    <a:pt x="151" y="316"/>
                  </a:lnTo>
                  <a:lnTo>
                    <a:pt x="170" y="348"/>
                  </a:lnTo>
                  <a:close/>
                  <a:moveTo>
                    <a:pt x="76" y="325"/>
                  </a:moveTo>
                  <a:lnTo>
                    <a:pt x="78" y="326"/>
                  </a:lnTo>
                  <a:lnTo>
                    <a:pt x="76" y="325"/>
                  </a:lnTo>
                  <a:lnTo>
                    <a:pt x="67" y="343"/>
                  </a:lnTo>
                  <a:lnTo>
                    <a:pt x="76" y="325"/>
                  </a:lnTo>
                  <a:close/>
                  <a:moveTo>
                    <a:pt x="60" y="359"/>
                  </a:moveTo>
                  <a:lnTo>
                    <a:pt x="42" y="351"/>
                  </a:lnTo>
                  <a:lnTo>
                    <a:pt x="27" y="343"/>
                  </a:lnTo>
                  <a:lnTo>
                    <a:pt x="16" y="337"/>
                  </a:lnTo>
                  <a:lnTo>
                    <a:pt x="8" y="329"/>
                  </a:lnTo>
                  <a:lnTo>
                    <a:pt x="5" y="326"/>
                  </a:lnTo>
                  <a:lnTo>
                    <a:pt x="3" y="323"/>
                  </a:lnTo>
                  <a:lnTo>
                    <a:pt x="1" y="320"/>
                  </a:lnTo>
                  <a:lnTo>
                    <a:pt x="0" y="317"/>
                  </a:lnTo>
                  <a:lnTo>
                    <a:pt x="0" y="313"/>
                  </a:lnTo>
                  <a:lnTo>
                    <a:pt x="0" y="310"/>
                  </a:lnTo>
                  <a:lnTo>
                    <a:pt x="1" y="307"/>
                  </a:lnTo>
                  <a:lnTo>
                    <a:pt x="2" y="303"/>
                  </a:lnTo>
                  <a:lnTo>
                    <a:pt x="37" y="318"/>
                  </a:lnTo>
                  <a:lnTo>
                    <a:pt x="36" y="320"/>
                  </a:lnTo>
                  <a:lnTo>
                    <a:pt x="38" y="320"/>
                  </a:lnTo>
                  <a:lnTo>
                    <a:pt x="40" y="320"/>
                  </a:lnTo>
                  <a:lnTo>
                    <a:pt x="45" y="319"/>
                  </a:lnTo>
                  <a:lnTo>
                    <a:pt x="50" y="319"/>
                  </a:lnTo>
                  <a:lnTo>
                    <a:pt x="57" y="320"/>
                  </a:lnTo>
                  <a:lnTo>
                    <a:pt x="65" y="321"/>
                  </a:lnTo>
                  <a:lnTo>
                    <a:pt x="76" y="325"/>
                  </a:lnTo>
                  <a:lnTo>
                    <a:pt x="60" y="359"/>
                  </a:lnTo>
                  <a:close/>
                  <a:moveTo>
                    <a:pt x="2" y="303"/>
                  </a:moveTo>
                  <a:lnTo>
                    <a:pt x="5" y="297"/>
                  </a:lnTo>
                  <a:lnTo>
                    <a:pt x="9" y="293"/>
                  </a:lnTo>
                  <a:lnTo>
                    <a:pt x="14" y="289"/>
                  </a:lnTo>
                  <a:lnTo>
                    <a:pt x="19" y="285"/>
                  </a:lnTo>
                  <a:lnTo>
                    <a:pt x="42" y="315"/>
                  </a:lnTo>
                  <a:lnTo>
                    <a:pt x="38" y="317"/>
                  </a:lnTo>
                  <a:lnTo>
                    <a:pt x="37" y="318"/>
                  </a:lnTo>
                  <a:lnTo>
                    <a:pt x="2" y="303"/>
                  </a:lnTo>
                  <a:close/>
                  <a:moveTo>
                    <a:pt x="19" y="285"/>
                  </a:moveTo>
                  <a:lnTo>
                    <a:pt x="29" y="277"/>
                  </a:lnTo>
                  <a:lnTo>
                    <a:pt x="41" y="266"/>
                  </a:lnTo>
                  <a:lnTo>
                    <a:pt x="46" y="258"/>
                  </a:lnTo>
                  <a:lnTo>
                    <a:pt x="50" y="250"/>
                  </a:lnTo>
                  <a:lnTo>
                    <a:pt x="54" y="240"/>
                  </a:lnTo>
                  <a:lnTo>
                    <a:pt x="56" y="229"/>
                  </a:lnTo>
                  <a:lnTo>
                    <a:pt x="93" y="235"/>
                  </a:lnTo>
                  <a:lnTo>
                    <a:pt x="92" y="243"/>
                  </a:lnTo>
                  <a:lnTo>
                    <a:pt x="90" y="251"/>
                  </a:lnTo>
                  <a:lnTo>
                    <a:pt x="87" y="259"/>
                  </a:lnTo>
                  <a:lnTo>
                    <a:pt x="85" y="267"/>
                  </a:lnTo>
                  <a:lnTo>
                    <a:pt x="78" y="279"/>
                  </a:lnTo>
                  <a:lnTo>
                    <a:pt x="71" y="289"/>
                  </a:lnTo>
                  <a:lnTo>
                    <a:pt x="63" y="297"/>
                  </a:lnTo>
                  <a:lnTo>
                    <a:pt x="55" y="305"/>
                  </a:lnTo>
                  <a:lnTo>
                    <a:pt x="48" y="311"/>
                  </a:lnTo>
                  <a:lnTo>
                    <a:pt x="42" y="315"/>
                  </a:lnTo>
                  <a:lnTo>
                    <a:pt x="19" y="285"/>
                  </a:lnTo>
                  <a:close/>
                  <a:moveTo>
                    <a:pt x="56" y="229"/>
                  </a:moveTo>
                  <a:lnTo>
                    <a:pt x="60" y="212"/>
                  </a:lnTo>
                  <a:lnTo>
                    <a:pt x="64" y="195"/>
                  </a:lnTo>
                  <a:lnTo>
                    <a:pt x="71" y="177"/>
                  </a:lnTo>
                  <a:lnTo>
                    <a:pt x="78" y="159"/>
                  </a:lnTo>
                  <a:lnTo>
                    <a:pt x="113" y="174"/>
                  </a:lnTo>
                  <a:lnTo>
                    <a:pt x="106" y="189"/>
                  </a:lnTo>
                  <a:lnTo>
                    <a:pt x="100" y="206"/>
                  </a:lnTo>
                  <a:lnTo>
                    <a:pt x="96" y="220"/>
                  </a:lnTo>
                  <a:lnTo>
                    <a:pt x="93" y="235"/>
                  </a:lnTo>
                  <a:lnTo>
                    <a:pt x="56" y="229"/>
                  </a:lnTo>
                  <a:close/>
                  <a:moveTo>
                    <a:pt x="78" y="159"/>
                  </a:moveTo>
                  <a:lnTo>
                    <a:pt x="85" y="143"/>
                  </a:lnTo>
                  <a:lnTo>
                    <a:pt x="93" y="128"/>
                  </a:lnTo>
                  <a:lnTo>
                    <a:pt x="102" y="112"/>
                  </a:lnTo>
                  <a:lnTo>
                    <a:pt x="112" y="98"/>
                  </a:lnTo>
                  <a:lnTo>
                    <a:pt x="122" y="83"/>
                  </a:lnTo>
                  <a:lnTo>
                    <a:pt x="133" y="70"/>
                  </a:lnTo>
                  <a:lnTo>
                    <a:pt x="145" y="57"/>
                  </a:lnTo>
                  <a:lnTo>
                    <a:pt x="157" y="45"/>
                  </a:lnTo>
                  <a:lnTo>
                    <a:pt x="182" y="73"/>
                  </a:lnTo>
                  <a:lnTo>
                    <a:pt x="171" y="83"/>
                  </a:lnTo>
                  <a:lnTo>
                    <a:pt x="161" y="95"/>
                  </a:lnTo>
                  <a:lnTo>
                    <a:pt x="152" y="107"/>
                  </a:lnTo>
                  <a:lnTo>
                    <a:pt x="143" y="119"/>
                  </a:lnTo>
                  <a:lnTo>
                    <a:pt x="133" y="133"/>
                  </a:lnTo>
                  <a:lnTo>
                    <a:pt x="126" y="146"/>
                  </a:lnTo>
                  <a:lnTo>
                    <a:pt x="119" y="160"/>
                  </a:lnTo>
                  <a:lnTo>
                    <a:pt x="113" y="174"/>
                  </a:lnTo>
                  <a:lnTo>
                    <a:pt x="78" y="159"/>
                  </a:lnTo>
                  <a:close/>
                  <a:moveTo>
                    <a:pt x="157" y="45"/>
                  </a:moveTo>
                  <a:lnTo>
                    <a:pt x="170" y="34"/>
                  </a:lnTo>
                  <a:lnTo>
                    <a:pt x="185" y="24"/>
                  </a:lnTo>
                  <a:lnTo>
                    <a:pt x="199" y="15"/>
                  </a:lnTo>
                  <a:lnTo>
                    <a:pt x="216" y="8"/>
                  </a:lnTo>
                  <a:lnTo>
                    <a:pt x="223" y="5"/>
                  </a:lnTo>
                  <a:lnTo>
                    <a:pt x="231" y="3"/>
                  </a:lnTo>
                  <a:lnTo>
                    <a:pt x="239" y="2"/>
                  </a:lnTo>
                  <a:lnTo>
                    <a:pt x="248" y="0"/>
                  </a:lnTo>
                  <a:lnTo>
                    <a:pt x="256" y="0"/>
                  </a:lnTo>
                  <a:lnTo>
                    <a:pt x="265" y="0"/>
                  </a:lnTo>
                  <a:lnTo>
                    <a:pt x="273" y="0"/>
                  </a:lnTo>
                  <a:lnTo>
                    <a:pt x="283" y="1"/>
                  </a:lnTo>
                  <a:lnTo>
                    <a:pt x="276" y="38"/>
                  </a:lnTo>
                  <a:lnTo>
                    <a:pt x="263" y="37"/>
                  </a:lnTo>
                  <a:lnTo>
                    <a:pt x="251" y="38"/>
                  </a:lnTo>
                  <a:lnTo>
                    <a:pt x="238" y="40"/>
                  </a:lnTo>
                  <a:lnTo>
                    <a:pt x="227" y="44"/>
                  </a:lnTo>
                  <a:lnTo>
                    <a:pt x="215" y="49"/>
                  </a:lnTo>
                  <a:lnTo>
                    <a:pt x="203" y="57"/>
                  </a:lnTo>
                  <a:lnTo>
                    <a:pt x="193" y="64"/>
                  </a:lnTo>
                  <a:lnTo>
                    <a:pt x="182" y="73"/>
                  </a:lnTo>
                  <a:lnTo>
                    <a:pt x="157" y="45"/>
                  </a:lnTo>
                  <a:close/>
                  <a:moveTo>
                    <a:pt x="283" y="1"/>
                  </a:moveTo>
                  <a:lnTo>
                    <a:pt x="291" y="3"/>
                  </a:lnTo>
                  <a:lnTo>
                    <a:pt x="299" y="5"/>
                  </a:lnTo>
                  <a:lnTo>
                    <a:pt x="307" y="7"/>
                  </a:lnTo>
                  <a:lnTo>
                    <a:pt x="316" y="11"/>
                  </a:lnTo>
                  <a:lnTo>
                    <a:pt x="300" y="45"/>
                  </a:lnTo>
                  <a:lnTo>
                    <a:pt x="288" y="41"/>
                  </a:lnTo>
                  <a:lnTo>
                    <a:pt x="276" y="38"/>
                  </a:lnTo>
                  <a:lnTo>
                    <a:pt x="283" y="1"/>
                  </a:lnTo>
                  <a:close/>
                  <a:moveTo>
                    <a:pt x="316" y="11"/>
                  </a:moveTo>
                  <a:lnTo>
                    <a:pt x="328" y="16"/>
                  </a:lnTo>
                  <a:lnTo>
                    <a:pt x="342" y="23"/>
                  </a:lnTo>
                  <a:lnTo>
                    <a:pt x="358" y="29"/>
                  </a:lnTo>
                  <a:lnTo>
                    <a:pt x="374" y="36"/>
                  </a:lnTo>
                  <a:lnTo>
                    <a:pt x="360" y="71"/>
                  </a:lnTo>
                  <a:lnTo>
                    <a:pt x="344" y="64"/>
                  </a:lnTo>
                  <a:lnTo>
                    <a:pt x="329" y="58"/>
                  </a:lnTo>
                  <a:lnTo>
                    <a:pt x="315" y="51"/>
                  </a:lnTo>
                  <a:lnTo>
                    <a:pt x="300" y="45"/>
                  </a:lnTo>
                  <a:lnTo>
                    <a:pt x="316" y="11"/>
                  </a:lnTo>
                  <a:close/>
                  <a:moveTo>
                    <a:pt x="374" y="36"/>
                  </a:moveTo>
                  <a:lnTo>
                    <a:pt x="430" y="59"/>
                  </a:lnTo>
                  <a:lnTo>
                    <a:pt x="490" y="85"/>
                  </a:lnTo>
                  <a:lnTo>
                    <a:pt x="519" y="99"/>
                  </a:lnTo>
                  <a:lnTo>
                    <a:pt x="548" y="113"/>
                  </a:lnTo>
                  <a:lnTo>
                    <a:pt x="577" y="129"/>
                  </a:lnTo>
                  <a:lnTo>
                    <a:pt x="604" y="144"/>
                  </a:lnTo>
                  <a:lnTo>
                    <a:pt x="629" y="160"/>
                  </a:lnTo>
                  <a:lnTo>
                    <a:pt x="651" y="176"/>
                  </a:lnTo>
                  <a:lnTo>
                    <a:pt x="661" y="183"/>
                  </a:lnTo>
                  <a:lnTo>
                    <a:pt x="671" y="191"/>
                  </a:lnTo>
                  <a:lnTo>
                    <a:pt x="680" y="201"/>
                  </a:lnTo>
                  <a:lnTo>
                    <a:pt x="687" y="209"/>
                  </a:lnTo>
                  <a:lnTo>
                    <a:pt x="694" y="217"/>
                  </a:lnTo>
                  <a:lnTo>
                    <a:pt x="700" y="225"/>
                  </a:lnTo>
                  <a:lnTo>
                    <a:pt x="705" y="234"/>
                  </a:lnTo>
                  <a:lnTo>
                    <a:pt x="709" y="243"/>
                  </a:lnTo>
                  <a:lnTo>
                    <a:pt x="711" y="251"/>
                  </a:lnTo>
                  <a:lnTo>
                    <a:pt x="712" y="259"/>
                  </a:lnTo>
                  <a:lnTo>
                    <a:pt x="712" y="269"/>
                  </a:lnTo>
                  <a:lnTo>
                    <a:pt x="711" y="277"/>
                  </a:lnTo>
                  <a:lnTo>
                    <a:pt x="674" y="268"/>
                  </a:lnTo>
                  <a:lnTo>
                    <a:pt x="675" y="261"/>
                  </a:lnTo>
                  <a:lnTo>
                    <a:pt x="675" y="256"/>
                  </a:lnTo>
                  <a:lnTo>
                    <a:pt x="673" y="250"/>
                  </a:lnTo>
                  <a:lnTo>
                    <a:pt x="670" y="244"/>
                  </a:lnTo>
                  <a:lnTo>
                    <a:pt x="667" y="238"/>
                  </a:lnTo>
                  <a:lnTo>
                    <a:pt x="661" y="232"/>
                  </a:lnTo>
                  <a:lnTo>
                    <a:pt x="656" y="225"/>
                  </a:lnTo>
                  <a:lnTo>
                    <a:pt x="649" y="219"/>
                  </a:lnTo>
                  <a:lnTo>
                    <a:pt x="634" y="206"/>
                  </a:lnTo>
                  <a:lnTo>
                    <a:pt x="615" y="192"/>
                  </a:lnTo>
                  <a:lnTo>
                    <a:pt x="595" y="180"/>
                  </a:lnTo>
                  <a:lnTo>
                    <a:pt x="571" y="167"/>
                  </a:lnTo>
                  <a:lnTo>
                    <a:pt x="546" y="153"/>
                  </a:lnTo>
                  <a:lnTo>
                    <a:pt x="519" y="140"/>
                  </a:lnTo>
                  <a:lnTo>
                    <a:pt x="493" y="128"/>
                  </a:lnTo>
                  <a:lnTo>
                    <a:pt x="465" y="115"/>
                  </a:lnTo>
                  <a:lnTo>
                    <a:pt x="411" y="92"/>
                  </a:lnTo>
                  <a:lnTo>
                    <a:pt x="360" y="71"/>
                  </a:lnTo>
                  <a:lnTo>
                    <a:pt x="374" y="36"/>
                  </a:lnTo>
                  <a:close/>
                  <a:moveTo>
                    <a:pt x="711" y="277"/>
                  </a:moveTo>
                  <a:lnTo>
                    <a:pt x="710" y="278"/>
                  </a:lnTo>
                  <a:lnTo>
                    <a:pt x="692" y="272"/>
                  </a:lnTo>
                  <a:lnTo>
                    <a:pt x="711" y="27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75" name="Freeform 2383">
              <a:extLst>
                <a:ext uri="{FF2B5EF4-FFF2-40B4-BE49-F238E27FC236}">
                  <a16:creationId xmlns:a16="http://schemas.microsoft.com/office/drawing/2014/main" id="{501E62E3-50C6-49DF-8A97-724BC172F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" y="3381"/>
              <a:ext cx="44" cy="25"/>
            </a:xfrm>
            <a:custGeom>
              <a:avLst/>
              <a:gdLst>
                <a:gd name="T0" fmla="*/ 3 w 654"/>
                <a:gd name="T1" fmla="*/ 2 h 376"/>
                <a:gd name="T2" fmla="*/ 2 w 654"/>
                <a:gd name="T3" fmla="*/ 1 h 376"/>
                <a:gd name="T4" fmla="*/ 2 w 654"/>
                <a:gd name="T5" fmla="*/ 1 h 376"/>
                <a:gd name="T6" fmla="*/ 2 w 654"/>
                <a:gd name="T7" fmla="*/ 1 h 376"/>
                <a:gd name="T8" fmla="*/ 2 w 654"/>
                <a:gd name="T9" fmla="*/ 1 h 376"/>
                <a:gd name="T10" fmla="*/ 2 w 654"/>
                <a:gd name="T11" fmla="*/ 1 h 376"/>
                <a:gd name="T12" fmla="*/ 2 w 654"/>
                <a:gd name="T13" fmla="*/ 1 h 376"/>
                <a:gd name="T14" fmla="*/ 2 w 654"/>
                <a:gd name="T15" fmla="*/ 2 h 376"/>
                <a:gd name="T16" fmla="*/ 2 w 654"/>
                <a:gd name="T17" fmla="*/ 2 h 376"/>
                <a:gd name="T18" fmla="*/ 2 w 654"/>
                <a:gd name="T19" fmla="*/ 2 h 376"/>
                <a:gd name="T20" fmla="*/ 1 w 654"/>
                <a:gd name="T21" fmla="*/ 2 h 376"/>
                <a:gd name="T22" fmla="*/ 1 w 654"/>
                <a:gd name="T23" fmla="*/ 2 h 376"/>
                <a:gd name="T24" fmla="*/ 1 w 654"/>
                <a:gd name="T25" fmla="*/ 2 h 376"/>
                <a:gd name="T26" fmla="*/ 1 w 654"/>
                <a:gd name="T27" fmla="*/ 1 h 376"/>
                <a:gd name="T28" fmla="*/ 1 w 654"/>
                <a:gd name="T29" fmla="*/ 1 h 376"/>
                <a:gd name="T30" fmla="*/ 1 w 654"/>
                <a:gd name="T31" fmla="*/ 1 h 376"/>
                <a:gd name="T32" fmla="*/ 1 w 654"/>
                <a:gd name="T33" fmla="*/ 1 h 376"/>
                <a:gd name="T34" fmla="*/ 1 w 654"/>
                <a:gd name="T35" fmla="*/ 1 h 376"/>
                <a:gd name="T36" fmla="*/ 1 w 654"/>
                <a:gd name="T37" fmla="*/ 1 h 376"/>
                <a:gd name="T38" fmla="*/ 1 w 654"/>
                <a:gd name="T39" fmla="*/ 1 h 376"/>
                <a:gd name="T40" fmla="*/ 0 w 654"/>
                <a:gd name="T41" fmla="*/ 1 h 376"/>
                <a:gd name="T42" fmla="*/ 0 w 654"/>
                <a:gd name="T43" fmla="*/ 1 h 376"/>
                <a:gd name="T44" fmla="*/ 0 w 654"/>
                <a:gd name="T45" fmla="*/ 1 h 376"/>
                <a:gd name="T46" fmla="*/ 0 w 654"/>
                <a:gd name="T47" fmla="*/ 1 h 376"/>
                <a:gd name="T48" fmla="*/ 0 w 654"/>
                <a:gd name="T49" fmla="*/ 1 h 376"/>
                <a:gd name="T50" fmla="*/ 0 w 654"/>
                <a:gd name="T51" fmla="*/ 1 h 376"/>
                <a:gd name="T52" fmla="*/ 0 w 654"/>
                <a:gd name="T53" fmla="*/ 0 h 376"/>
                <a:gd name="T54" fmla="*/ 0 w 654"/>
                <a:gd name="T55" fmla="*/ 0 h 376"/>
                <a:gd name="T56" fmla="*/ 0 w 654"/>
                <a:gd name="T57" fmla="*/ 0 h 376"/>
                <a:gd name="T58" fmla="*/ 0 w 654"/>
                <a:gd name="T59" fmla="*/ 1 h 376"/>
                <a:gd name="T60" fmla="*/ 0 w 654"/>
                <a:gd name="T61" fmla="*/ 1 h 376"/>
                <a:gd name="T62" fmla="*/ 0 w 654"/>
                <a:gd name="T63" fmla="*/ 1 h 376"/>
                <a:gd name="T64" fmla="*/ 1 w 654"/>
                <a:gd name="T65" fmla="*/ 1 h 376"/>
                <a:gd name="T66" fmla="*/ 1 w 654"/>
                <a:gd name="T67" fmla="*/ 1 h 376"/>
                <a:gd name="T68" fmla="*/ 1 w 654"/>
                <a:gd name="T69" fmla="*/ 0 h 376"/>
                <a:gd name="T70" fmla="*/ 1 w 654"/>
                <a:gd name="T71" fmla="*/ 0 h 376"/>
                <a:gd name="T72" fmla="*/ 1 w 654"/>
                <a:gd name="T73" fmla="*/ 0 h 376"/>
                <a:gd name="T74" fmla="*/ 1 w 654"/>
                <a:gd name="T75" fmla="*/ 0 h 376"/>
                <a:gd name="T76" fmla="*/ 1 w 654"/>
                <a:gd name="T77" fmla="*/ 0 h 376"/>
                <a:gd name="T78" fmla="*/ 1 w 654"/>
                <a:gd name="T79" fmla="*/ 0 h 376"/>
                <a:gd name="T80" fmla="*/ 1 w 654"/>
                <a:gd name="T81" fmla="*/ 0 h 376"/>
                <a:gd name="T82" fmla="*/ 1 w 654"/>
                <a:gd name="T83" fmla="*/ 0 h 376"/>
                <a:gd name="T84" fmla="*/ 2 w 654"/>
                <a:gd name="T85" fmla="*/ 0 h 376"/>
                <a:gd name="T86" fmla="*/ 2 w 654"/>
                <a:gd name="T87" fmla="*/ 0 h 376"/>
                <a:gd name="T88" fmla="*/ 2 w 654"/>
                <a:gd name="T89" fmla="*/ 0 h 376"/>
                <a:gd name="T90" fmla="*/ 2 w 654"/>
                <a:gd name="T91" fmla="*/ 0 h 376"/>
                <a:gd name="T92" fmla="*/ 2 w 654"/>
                <a:gd name="T93" fmla="*/ 1 h 376"/>
                <a:gd name="T94" fmla="*/ 2 w 654"/>
                <a:gd name="T95" fmla="*/ 1 h 376"/>
                <a:gd name="T96" fmla="*/ 3 w 654"/>
                <a:gd name="T97" fmla="*/ 1 h 376"/>
                <a:gd name="T98" fmla="*/ 3 w 654"/>
                <a:gd name="T99" fmla="*/ 1 h 376"/>
                <a:gd name="T100" fmla="*/ 3 w 654"/>
                <a:gd name="T101" fmla="*/ 1 h 376"/>
                <a:gd name="T102" fmla="*/ 3 w 654"/>
                <a:gd name="T103" fmla="*/ 1 h 376"/>
                <a:gd name="T104" fmla="*/ 3 w 654"/>
                <a:gd name="T105" fmla="*/ 2 h 376"/>
                <a:gd name="T106" fmla="*/ 3 w 654"/>
                <a:gd name="T107" fmla="*/ 2 h 376"/>
                <a:gd name="T108" fmla="*/ 3 w 654"/>
                <a:gd name="T109" fmla="*/ 2 h 376"/>
                <a:gd name="T110" fmla="*/ 3 w 654"/>
                <a:gd name="T111" fmla="*/ 2 h 376"/>
                <a:gd name="T112" fmla="*/ 3 w 654"/>
                <a:gd name="T113" fmla="*/ 2 h 376"/>
                <a:gd name="T114" fmla="*/ 3 w 654"/>
                <a:gd name="T115" fmla="*/ 2 h 37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654" h="376">
                  <a:moveTo>
                    <a:pt x="587" y="358"/>
                  </a:moveTo>
                  <a:lnTo>
                    <a:pt x="560" y="345"/>
                  </a:lnTo>
                  <a:lnTo>
                    <a:pt x="536" y="332"/>
                  </a:lnTo>
                  <a:lnTo>
                    <a:pt x="523" y="327"/>
                  </a:lnTo>
                  <a:lnTo>
                    <a:pt x="512" y="323"/>
                  </a:lnTo>
                  <a:lnTo>
                    <a:pt x="501" y="320"/>
                  </a:lnTo>
                  <a:lnTo>
                    <a:pt x="489" y="317"/>
                  </a:lnTo>
                  <a:lnTo>
                    <a:pt x="478" y="316"/>
                  </a:lnTo>
                  <a:lnTo>
                    <a:pt x="467" y="315"/>
                  </a:lnTo>
                  <a:lnTo>
                    <a:pt x="455" y="316"/>
                  </a:lnTo>
                  <a:lnTo>
                    <a:pt x="445" y="318"/>
                  </a:lnTo>
                  <a:lnTo>
                    <a:pt x="434" y="322"/>
                  </a:lnTo>
                  <a:lnTo>
                    <a:pt x="422" y="327"/>
                  </a:lnTo>
                  <a:lnTo>
                    <a:pt x="411" y="334"/>
                  </a:lnTo>
                  <a:lnTo>
                    <a:pt x="399" y="343"/>
                  </a:lnTo>
                  <a:lnTo>
                    <a:pt x="386" y="352"/>
                  </a:lnTo>
                  <a:lnTo>
                    <a:pt x="375" y="360"/>
                  </a:lnTo>
                  <a:lnTo>
                    <a:pt x="364" y="366"/>
                  </a:lnTo>
                  <a:lnTo>
                    <a:pt x="353" y="370"/>
                  </a:lnTo>
                  <a:lnTo>
                    <a:pt x="343" y="373"/>
                  </a:lnTo>
                  <a:lnTo>
                    <a:pt x="332" y="376"/>
                  </a:lnTo>
                  <a:lnTo>
                    <a:pt x="321" y="375"/>
                  </a:lnTo>
                  <a:lnTo>
                    <a:pt x="311" y="372"/>
                  </a:lnTo>
                  <a:lnTo>
                    <a:pt x="300" y="369"/>
                  </a:lnTo>
                  <a:lnTo>
                    <a:pt x="289" y="363"/>
                  </a:lnTo>
                  <a:lnTo>
                    <a:pt x="276" y="355"/>
                  </a:lnTo>
                  <a:lnTo>
                    <a:pt x="264" y="346"/>
                  </a:lnTo>
                  <a:lnTo>
                    <a:pt x="249" y="333"/>
                  </a:lnTo>
                  <a:lnTo>
                    <a:pt x="235" y="319"/>
                  </a:lnTo>
                  <a:lnTo>
                    <a:pt x="220" y="302"/>
                  </a:lnTo>
                  <a:lnTo>
                    <a:pt x="203" y="284"/>
                  </a:lnTo>
                  <a:lnTo>
                    <a:pt x="188" y="266"/>
                  </a:lnTo>
                  <a:lnTo>
                    <a:pt x="174" y="254"/>
                  </a:lnTo>
                  <a:lnTo>
                    <a:pt x="163" y="246"/>
                  </a:lnTo>
                  <a:lnTo>
                    <a:pt x="154" y="241"/>
                  </a:lnTo>
                  <a:lnTo>
                    <a:pt x="145" y="239"/>
                  </a:lnTo>
                  <a:lnTo>
                    <a:pt x="139" y="238"/>
                  </a:lnTo>
                  <a:lnTo>
                    <a:pt x="133" y="238"/>
                  </a:lnTo>
                  <a:lnTo>
                    <a:pt x="128" y="239"/>
                  </a:lnTo>
                  <a:lnTo>
                    <a:pt x="123" y="240"/>
                  </a:lnTo>
                  <a:lnTo>
                    <a:pt x="117" y="241"/>
                  </a:lnTo>
                  <a:lnTo>
                    <a:pt x="110" y="240"/>
                  </a:lnTo>
                  <a:lnTo>
                    <a:pt x="103" y="237"/>
                  </a:lnTo>
                  <a:lnTo>
                    <a:pt x="94" y="230"/>
                  </a:lnTo>
                  <a:lnTo>
                    <a:pt x="84" y="222"/>
                  </a:lnTo>
                  <a:lnTo>
                    <a:pt x="70" y="209"/>
                  </a:lnTo>
                  <a:lnTo>
                    <a:pt x="55" y="191"/>
                  </a:lnTo>
                  <a:lnTo>
                    <a:pt x="27" y="156"/>
                  </a:lnTo>
                  <a:lnTo>
                    <a:pt x="10" y="133"/>
                  </a:lnTo>
                  <a:lnTo>
                    <a:pt x="4" y="124"/>
                  </a:lnTo>
                  <a:lnTo>
                    <a:pt x="1" y="118"/>
                  </a:lnTo>
                  <a:lnTo>
                    <a:pt x="0" y="115"/>
                  </a:lnTo>
                  <a:lnTo>
                    <a:pt x="0" y="114"/>
                  </a:lnTo>
                  <a:lnTo>
                    <a:pt x="0" y="112"/>
                  </a:lnTo>
                  <a:lnTo>
                    <a:pt x="1" y="111"/>
                  </a:lnTo>
                  <a:lnTo>
                    <a:pt x="4" y="110"/>
                  </a:lnTo>
                  <a:lnTo>
                    <a:pt x="10" y="110"/>
                  </a:lnTo>
                  <a:lnTo>
                    <a:pt x="17" y="111"/>
                  </a:lnTo>
                  <a:lnTo>
                    <a:pt x="26" y="113"/>
                  </a:lnTo>
                  <a:lnTo>
                    <a:pt x="49" y="119"/>
                  </a:lnTo>
                  <a:lnTo>
                    <a:pt x="78" y="125"/>
                  </a:lnTo>
                  <a:lnTo>
                    <a:pt x="86" y="125"/>
                  </a:lnTo>
                  <a:lnTo>
                    <a:pt x="93" y="125"/>
                  </a:lnTo>
                  <a:lnTo>
                    <a:pt x="101" y="124"/>
                  </a:lnTo>
                  <a:lnTo>
                    <a:pt x="109" y="122"/>
                  </a:lnTo>
                  <a:lnTo>
                    <a:pt x="117" y="120"/>
                  </a:lnTo>
                  <a:lnTo>
                    <a:pt x="125" y="116"/>
                  </a:lnTo>
                  <a:lnTo>
                    <a:pt x="132" y="113"/>
                  </a:lnTo>
                  <a:lnTo>
                    <a:pt x="140" y="108"/>
                  </a:lnTo>
                  <a:lnTo>
                    <a:pt x="156" y="98"/>
                  </a:lnTo>
                  <a:lnTo>
                    <a:pt x="171" y="85"/>
                  </a:lnTo>
                  <a:lnTo>
                    <a:pt x="186" y="72"/>
                  </a:lnTo>
                  <a:lnTo>
                    <a:pt x="201" y="58"/>
                  </a:lnTo>
                  <a:lnTo>
                    <a:pt x="215" y="45"/>
                  </a:lnTo>
                  <a:lnTo>
                    <a:pt x="230" y="33"/>
                  </a:lnTo>
                  <a:lnTo>
                    <a:pt x="244" y="21"/>
                  </a:lnTo>
                  <a:lnTo>
                    <a:pt x="258" y="11"/>
                  </a:lnTo>
                  <a:lnTo>
                    <a:pt x="265" y="8"/>
                  </a:lnTo>
                  <a:lnTo>
                    <a:pt x="271" y="5"/>
                  </a:lnTo>
                  <a:lnTo>
                    <a:pt x="278" y="2"/>
                  </a:lnTo>
                  <a:lnTo>
                    <a:pt x="284" y="1"/>
                  </a:lnTo>
                  <a:lnTo>
                    <a:pt x="292" y="0"/>
                  </a:lnTo>
                  <a:lnTo>
                    <a:pt x="298" y="0"/>
                  </a:lnTo>
                  <a:lnTo>
                    <a:pt x="304" y="1"/>
                  </a:lnTo>
                  <a:lnTo>
                    <a:pt x="310" y="3"/>
                  </a:lnTo>
                  <a:lnTo>
                    <a:pt x="336" y="17"/>
                  </a:lnTo>
                  <a:lnTo>
                    <a:pt x="365" y="34"/>
                  </a:lnTo>
                  <a:lnTo>
                    <a:pt x="396" y="53"/>
                  </a:lnTo>
                  <a:lnTo>
                    <a:pt x="429" y="75"/>
                  </a:lnTo>
                  <a:lnTo>
                    <a:pt x="444" y="86"/>
                  </a:lnTo>
                  <a:lnTo>
                    <a:pt x="460" y="98"/>
                  </a:lnTo>
                  <a:lnTo>
                    <a:pt x="476" y="110"/>
                  </a:lnTo>
                  <a:lnTo>
                    <a:pt x="490" y="123"/>
                  </a:lnTo>
                  <a:lnTo>
                    <a:pt x="505" y="136"/>
                  </a:lnTo>
                  <a:lnTo>
                    <a:pt x="519" y="149"/>
                  </a:lnTo>
                  <a:lnTo>
                    <a:pt x="532" y="162"/>
                  </a:lnTo>
                  <a:lnTo>
                    <a:pt x="543" y="177"/>
                  </a:lnTo>
                  <a:lnTo>
                    <a:pt x="569" y="210"/>
                  </a:lnTo>
                  <a:lnTo>
                    <a:pt x="596" y="247"/>
                  </a:lnTo>
                  <a:lnTo>
                    <a:pt x="610" y="266"/>
                  </a:lnTo>
                  <a:lnTo>
                    <a:pt x="623" y="286"/>
                  </a:lnTo>
                  <a:lnTo>
                    <a:pt x="633" y="305"/>
                  </a:lnTo>
                  <a:lnTo>
                    <a:pt x="643" y="321"/>
                  </a:lnTo>
                  <a:lnTo>
                    <a:pt x="650" y="336"/>
                  </a:lnTo>
                  <a:lnTo>
                    <a:pt x="653" y="350"/>
                  </a:lnTo>
                  <a:lnTo>
                    <a:pt x="654" y="356"/>
                  </a:lnTo>
                  <a:lnTo>
                    <a:pt x="654" y="361"/>
                  </a:lnTo>
                  <a:lnTo>
                    <a:pt x="652" y="365"/>
                  </a:lnTo>
                  <a:lnTo>
                    <a:pt x="650" y="368"/>
                  </a:lnTo>
                  <a:lnTo>
                    <a:pt x="647" y="370"/>
                  </a:lnTo>
                  <a:lnTo>
                    <a:pt x="643" y="372"/>
                  </a:lnTo>
                  <a:lnTo>
                    <a:pt x="637" y="372"/>
                  </a:lnTo>
                  <a:lnTo>
                    <a:pt x="629" y="372"/>
                  </a:lnTo>
                  <a:lnTo>
                    <a:pt x="621" y="370"/>
                  </a:lnTo>
                  <a:lnTo>
                    <a:pt x="612" y="367"/>
                  </a:lnTo>
                  <a:lnTo>
                    <a:pt x="600" y="363"/>
                  </a:lnTo>
                  <a:lnTo>
                    <a:pt x="587" y="358"/>
                  </a:lnTo>
                  <a:close/>
                </a:path>
              </a:pathLst>
            </a:custGeom>
            <a:solidFill>
              <a:srgbClr val="D69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76" name="Freeform 2384">
              <a:extLst>
                <a:ext uri="{FF2B5EF4-FFF2-40B4-BE49-F238E27FC236}">
                  <a16:creationId xmlns:a16="http://schemas.microsoft.com/office/drawing/2014/main" id="{2A9E302B-61D1-40C7-BA6C-E0271A3BA4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41" y="3379"/>
              <a:ext cx="55" cy="41"/>
            </a:xfrm>
            <a:custGeom>
              <a:avLst/>
              <a:gdLst>
                <a:gd name="T0" fmla="*/ 2 w 821"/>
                <a:gd name="T1" fmla="*/ 2 h 613"/>
                <a:gd name="T2" fmla="*/ 3 w 821"/>
                <a:gd name="T3" fmla="*/ 1 h 613"/>
                <a:gd name="T4" fmla="*/ 2 w 821"/>
                <a:gd name="T5" fmla="*/ 2 h 613"/>
                <a:gd name="T6" fmla="*/ 2 w 821"/>
                <a:gd name="T7" fmla="*/ 2 h 613"/>
                <a:gd name="T8" fmla="*/ 2 w 821"/>
                <a:gd name="T9" fmla="*/ 1 h 613"/>
                <a:gd name="T10" fmla="*/ 2 w 821"/>
                <a:gd name="T11" fmla="*/ 2 h 613"/>
                <a:gd name="T12" fmla="*/ 2 w 821"/>
                <a:gd name="T13" fmla="*/ 2 h 613"/>
                <a:gd name="T14" fmla="*/ 2 w 821"/>
                <a:gd name="T15" fmla="*/ 2 h 613"/>
                <a:gd name="T16" fmla="*/ 2 w 821"/>
                <a:gd name="T17" fmla="*/ 2 h 613"/>
                <a:gd name="T18" fmla="*/ 2 w 821"/>
                <a:gd name="T19" fmla="*/ 2 h 613"/>
                <a:gd name="T20" fmla="*/ 1 w 821"/>
                <a:gd name="T21" fmla="*/ 2 h 613"/>
                <a:gd name="T22" fmla="*/ 1 w 821"/>
                <a:gd name="T23" fmla="*/ 1 h 613"/>
                <a:gd name="T24" fmla="*/ 2 w 821"/>
                <a:gd name="T25" fmla="*/ 2 h 613"/>
                <a:gd name="T26" fmla="*/ 1 w 821"/>
                <a:gd name="T27" fmla="*/ 1 h 613"/>
                <a:gd name="T28" fmla="*/ 1 w 821"/>
                <a:gd name="T29" fmla="*/ 1 h 613"/>
                <a:gd name="T30" fmla="*/ 1 w 821"/>
                <a:gd name="T31" fmla="*/ 1 h 613"/>
                <a:gd name="T32" fmla="*/ 1 w 821"/>
                <a:gd name="T33" fmla="*/ 1 h 613"/>
                <a:gd name="T34" fmla="*/ 1 w 821"/>
                <a:gd name="T35" fmla="*/ 1 h 613"/>
                <a:gd name="T36" fmla="*/ 1 w 821"/>
                <a:gd name="T37" fmla="*/ 1 h 613"/>
                <a:gd name="T38" fmla="*/ 1 w 821"/>
                <a:gd name="T39" fmla="*/ 1 h 613"/>
                <a:gd name="T40" fmla="*/ 1 w 821"/>
                <a:gd name="T41" fmla="*/ 1 h 613"/>
                <a:gd name="T42" fmla="*/ 0 w 821"/>
                <a:gd name="T43" fmla="*/ 1 h 613"/>
                <a:gd name="T44" fmla="*/ 0 w 821"/>
                <a:gd name="T45" fmla="*/ 1 h 613"/>
                <a:gd name="T46" fmla="*/ 0 w 821"/>
                <a:gd name="T47" fmla="*/ 1 h 613"/>
                <a:gd name="T48" fmla="*/ 0 w 821"/>
                <a:gd name="T49" fmla="*/ 1 h 613"/>
                <a:gd name="T50" fmla="*/ 0 w 821"/>
                <a:gd name="T51" fmla="*/ 1 h 613"/>
                <a:gd name="T52" fmla="*/ 0 w 821"/>
                <a:gd name="T53" fmla="*/ 1 h 613"/>
                <a:gd name="T54" fmla="*/ 0 w 821"/>
                <a:gd name="T55" fmla="*/ 0 h 613"/>
                <a:gd name="T56" fmla="*/ 0 w 821"/>
                <a:gd name="T57" fmla="*/ 1 h 613"/>
                <a:gd name="T58" fmla="*/ 0 w 821"/>
                <a:gd name="T59" fmla="*/ 1 h 613"/>
                <a:gd name="T60" fmla="*/ 1 w 821"/>
                <a:gd name="T61" fmla="*/ 1 h 613"/>
                <a:gd name="T62" fmla="*/ 1 w 821"/>
                <a:gd name="T63" fmla="*/ 0 h 613"/>
                <a:gd name="T64" fmla="*/ 1 w 821"/>
                <a:gd name="T65" fmla="*/ 0 h 613"/>
                <a:gd name="T66" fmla="*/ 1 w 821"/>
                <a:gd name="T67" fmla="*/ 1 h 613"/>
                <a:gd name="T68" fmla="*/ 1 w 821"/>
                <a:gd name="T69" fmla="*/ 1 h 613"/>
                <a:gd name="T70" fmla="*/ 1 w 821"/>
                <a:gd name="T71" fmla="*/ 0 h 613"/>
                <a:gd name="T72" fmla="*/ 2 w 821"/>
                <a:gd name="T73" fmla="*/ 0 h 613"/>
                <a:gd name="T74" fmla="*/ 1 w 821"/>
                <a:gd name="T75" fmla="*/ 0 h 613"/>
                <a:gd name="T76" fmla="*/ 1 w 821"/>
                <a:gd name="T77" fmla="*/ 0 h 613"/>
                <a:gd name="T78" fmla="*/ 2 w 821"/>
                <a:gd name="T79" fmla="*/ 0 h 613"/>
                <a:gd name="T80" fmla="*/ 2 w 821"/>
                <a:gd name="T81" fmla="*/ 0 h 613"/>
                <a:gd name="T82" fmla="*/ 2 w 821"/>
                <a:gd name="T83" fmla="*/ 0 h 613"/>
                <a:gd name="T84" fmla="*/ 3 w 821"/>
                <a:gd name="T85" fmla="*/ 1 h 613"/>
                <a:gd name="T86" fmla="*/ 2 w 821"/>
                <a:gd name="T87" fmla="*/ 1 h 613"/>
                <a:gd name="T88" fmla="*/ 2 w 821"/>
                <a:gd name="T89" fmla="*/ 1 h 613"/>
                <a:gd name="T90" fmla="*/ 3 w 821"/>
                <a:gd name="T91" fmla="*/ 1 h 613"/>
                <a:gd name="T92" fmla="*/ 3 w 821"/>
                <a:gd name="T93" fmla="*/ 2 h 613"/>
                <a:gd name="T94" fmla="*/ 3 w 821"/>
                <a:gd name="T95" fmla="*/ 1 h 613"/>
                <a:gd name="T96" fmla="*/ 3 w 821"/>
                <a:gd name="T97" fmla="*/ 2 h 613"/>
                <a:gd name="T98" fmla="*/ 3 w 821"/>
                <a:gd name="T99" fmla="*/ 2 h 613"/>
                <a:gd name="T100" fmla="*/ 3 w 821"/>
                <a:gd name="T101" fmla="*/ 2 h 613"/>
                <a:gd name="T102" fmla="*/ 3 w 821"/>
                <a:gd name="T103" fmla="*/ 2 h 613"/>
                <a:gd name="T104" fmla="*/ 3 w 821"/>
                <a:gd name="T105" fmla="*/ 2 h 613"/>
                <a:gd name="T106" fmla="*/ 3 w 821"/>
                <a:gd name="T107" fmla="*/ 2 h 613"/>
                <a:gd name="T108" fmla="*/ 3 w 821"/>
                <a:gd name="T109" fmla="*/ 2 h 61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821" h="613">
                  <a:moveTo>
                    <a:pt x="613" y="395"/>
                  </a:moveTo>
                  <a:lnTo>
                    <a:pt x="587" y="381"/>
                  </a:lnTo>
                  <a:lnTo>
                    <a:pt x="563" y="370"/>
                  </a:lnTo>
                  <a:lnTo>
                    <a:pt x="551" y="366"/>
                  </a:lnTo>
                  <a:lnTo>
                    <a:pt x="541" y="362"/>
                  </a:lnTo>
                  <a:lnTo>
                    <a:pt x="529" y="357"/>
                  </a:lnTo>
                  <a:lnTo>
                    <a:pt x="520" y="355"/>
                  </a:lnTo>
                  <a:lnTo>
                    <a:pt x="526" y="318"/>
                  </a:lnTo>
                  <a:lnTo>
                    <a:pt x="539" y="321"/>
                  </a:lnTo>
                  <a:lnTo>
                    <a:pt x="551" y="326"/>
                  </a:lnTo>
                  <a:lnTo>
                    <a:pt x="563" y="330"/>
                  </a:lnTo>
                  <a:lnTo>
                    <a:pt x="576" y="335"/>
                  </a:lnTo>
                  <a:lnTo>
                    <a:pt x="603" y="347"/>
                  </a:lnTo>
                  <a:lnTo>
                    <a:pt x="630" y="361"/>
                  </a:lnTo>
                  <a:lnTo>
                    <a:pt x="613" y="395"/>
                  </a:lnTo>
                  <a:close/>
                  <a:moveTo>
                    <a:pt x="520" y="355"/>
                  </a:moveTo>
                  <a:lnTo>
                    <a:pt x="511" y="354"/>
                  </a:lnTo>
                  <a:lnTo>
                    <a:pt x="502" y="354"/>
                  </a:lnTo>
                  <a:lnTo>
                    <a:pt x="492" y="354"/>
                  </a:lnTo>
                  <a:lnTo>
                    <a:pt x="483" y="356"/>
                  </a:lnTo>
                  <a:lnTo>
                    <a:pt x="474" y="360"/>
                  </a:lnTo>
                  <a:lnTo>
                    <a:pt x="465" y="365"/>
                  </a:lnTo>
                  <a:lnTo>
                    <a:pt x="454" y="370"/>
                  </a:lnTo>
                  <a:lnTo>
                    <a:pt x="445" y="377"/>
                  </a:lnTo>
                  <a:lnTo>
                    <a:pt x="421" y="348"/>
                  </a:lnTo>
                  <a:lnTo>
                    <a:pt x="435" y="338"/>
                  </a:lnTo>
                  <a:lnTo>
                    <a:pt x="448" y="331"/>
                  </a:lnTo>
                  <a:lnTo>
                    <a:pt x="462" y="325"/>
                  </a:lnTo>
                  <a:lnTo>
                    <a:pt x="474" y="319"/>
                  </a:lnTo>
                  <a:lnTo>
                    <a:pt x="487" y="317"/>
                  </a:lnTo>
                  <a:lnTo>
                    <a:pt x="501" y="316"/>
                  </a:lnTo>
                  <a:lnTo>
                    <a:pt x="513" y="317"/>
                  </a:lnTo>
                  <a:lnTo>
                    <a:pt x="526" y="318"/>
                  </a:lnTo>
                  <a:lnTo>
                    <a:pt x="520" y="355"/>
                  </a:lnTo>
                  <a:close/>
                  <a:moveTo>
                    <a:pt x="445" y="377"/>
                  </a:moveTo>
                  <a:lnTo>
                    <a:pt x="443" y="379"/>
                  </a:lnTo>
                  <a:lnTo>
                    <a:pt x="444" y="378"/>
                  </a:lnTo>
                  <a:lnTo>
                    <a:pt x="433" y="363"/>
                  </a:lnTo>
                  <a:lnTo>
                    <a:pt x="445" y="377"/>
                  </a:lnTo>
                  <a:close/>
                  <a:moveTo>
                    <a:pt x="444" y="378"/>
                  </a:moveTo>
                  <a:lnTo>
                    <a:pt x="431" y="388"/>
                  </a:lnTo>
                  <a:lnTo>
                    <a:pt x="417" y="397"/>
                  </a:lnTo>
                  <a:lnTo>
                    <a:pt x="404" y="404"/>
                  </a:lnTo>
                  <a:lnTo>
                    <a:pt x="392" y="409"/>
                  </a:lnTo>
                  <a:lnTo>
                    <a:pt x="379" y="413"/>
                  </a:lnTo>
                  <a:lnTo>
                    <a:pt x="366" y="414"/>
                  </a:lnTo>
                  <a:lnTo>
                    <a:pt x="360" y="414"/>
                  </a:lnTo>
                  <a:lnTo>
                    <a:pt x="353" y="414"/>
                  </a:lnTo>
                  <a:lnTo>
                    <a:pt x="346" y="413"/>
                  </a:lnTo>
                  <a:lnTo>
                    <a:pt x="340" y="411"/>
                  </a:lnTo>
                  <a:lnTo>
                    <a:pt x="349" y="375"/>
                  </a:lnTo>
                  <a:lnTo>
                    <a:pt x="358" y="376"/>
                  </a:lnTo>
                  <a:lnTo>
                    <a:pt x="366" y="376"/>
                  </a:lnTo>
                  <a:lnTo>
                    <a:pt x="374" y="375"/>
                  </a:lnTo>
                  <a:lnTo>
                    <a:pt x="383" y="372"/>
                  </a:lnTo>
                  <a:lnTo>
                    <a:pt x="392" y="368"/>
                  </a:lnTo>
                  <a:lnTo>
                    <a:pt x="401" y="363"/>
                  </a:lnTo>
                  <a:lnTo>
                    <a:pt x="411" y="355"/>
                  </a:lnTo>
                  <a:lnTo>
                    <a:pt x="421" y="348"/>
                  </a:lnTo>
                  <a:lnTo>
                    <a:pt x="444" y="378"/>
                  </a:lnTo>
                  <a:close/>
                  <a:moveTo>
                    <a:pt x="340" y="411"/>
                  </a:moveTo>
                  <a:lnTo>
                    <a:pt x="328" y="407"/>
                  </a:lnTo>
                  <a:lnTo>
                    <a:pt x="314" y="401"/>
                  </a:lnTo>
                  <a:lnTo>
                    <a:pt x="301" y="392"/>
                  </a:lnTo>
                  <a:lnTo>
                    <a:pt x="288" y="381"/>
                  </a:lnTo>
                  <a:lnTo>
                    <a:pt x="272" y="369"/>
                  </a:lnTo>
                  <a:lnTo>
                    <a:pt x="257" y="353"/>
                  </a:lnTo>
                  <a:lnTo>
                    <a:pt x="240" y="336"/>
                  </a:lnTo>
                  <a:lnTo>
                    <a:pt x="223" y="316"/>
                  </a:lnTo>
                  <a:lnTo>
                    <a:pt x="252" y="292"/>
                  </a:lnTo>
                  <a:lnTo>
                    <a:pt x="267" y="309"/>
                  </a:lnTo>
                  <a:lnTo>
                    <a:pt x="281" y="325"/>
                  </a:lnTo>
                  <a:lnTo>
                    <a:pt x="295" y="338"/>
                  </a:lnTo>
                  <a:lnTo>
                    <a:pt x="307" y="349"/>
                  </a:lnTo>
                  <a:lnTo>
                    <a:pt x="319" y="358"/>
                  </a:lnTo>
                  <a:lnTo>
                    <a:pt x="330" y="366"/>
                  </a:lnTo>
                  <a:lnTo>
                    <a:pt x="340" y="372"/>
                  </a:lnTo>
                  <a:lnTo>
                    <a:pt x="349" y="375"/>
                  </a:lnTo>
                  <a:lnTo>
                    <a:pt x="340" y="411"/>
                  </a:lnTo>
                  <a:close/>
                  <a:moveTo>
                    <a:pt x="252" y="292"/>
                  </a:moveTo>
                  <a:lnTo>
                    <a:pt x="247" y="287"/>
                  </a:lnTo>
                  <a:lnTo>
                    <a:pt x="252" y="292"/>
                  </a:lnTo>
                  <a:lnTo>
                    <a:pt x="237" y="304"/>
                  </a:lnTo>
                  <a:lnTo>
                    <a:pt x="252" y="292"/>
                  </a:lnTo>
                  <a:close/>
                  <a:moveTo>
                    <a:pt x="223" y="316"/>
                  </a:moveTo>
                  <a:lnTo>
                    <a:pt x="210" y="302"/>
                  </a:lnTo>
                  <a:lnTo>
                    <a:pt x="199" y="292"/>
                  </a:lnTo>
                  <a:lnTo>
                    <a:pt x="191" y="284"/>
                  </a:lnTo>
                  <a:lnTo>
                    <a:pt x="184" y="280"/>
                  </a:lnTo>
                  <a:lnTo>
                    <a:pt x="177" y="277"/>
                  </a:lnTo>
                  <a:lnTo>
                    <a:pt x="173" y="276"/>
                  </a:lnTo>
                  <a:lnTo>
                    <a:pt x="169" y="276"/>
                  </a:lnTo>
                  <a:lnTo>
                    <a:pt x="166" y="277"/>
                  </a:lnTo>
                  <a:lnTo>
                    <a:pt x="158" y="241"/>
                  </a:lnTo>
                  <a:lnTo>
                    <a:pt x="165" y="239"/>
                  </a:lnTo>
                  <a:lnTo>
                    <a:pt x="173" y="238"/>
                  </a:lnTo>
                  <a:lnTo>
                    <a:pt x="182" y="239"/>
                  </a:lnTo>
                  <a:lnTo>
                    <a:pt x="192" y="242"/>
                  </a:lnTo>
                  <a:lnTo>
                    <a:pt x="197" y="244"/>
                  </a:lnTo>
                  <a:lnTo>
                    <a:pt x="203" y="248"/>
                  </a:lnTo>
                  <a:lnTo>
                    <a:pt x="210" y="252"/>
                  </a:lnTo>
                  <a:lnTo>
                    <a:pt x="217" y="258"/>
                  </a:lnTo>
                  <a:lnTo>
                    <a:pt x="233" y="272"/>
                  </a:lnTo>
                  <a:lnTo>
                    <a:pt x="252" y="292"/>
                  </a:lnTo>
                  <a:lnTo>
                    <a:pt x="223" y="316"/>
                  </a:lnTo>
                  <a:close/>
                  <a:moveTo>
                    <a:pt x="166" y="277"/>
                  </a:moveTo>
                  <a:lnTo>
                    <a:pt x="159" y="279"/>
                  </a:lnTo>
                  <a:lnTo>
                    <a:pt x="151" y="279"/>
                  </a:lnTo>
                  <a:lnTo>
                    <a:pt x="147" y="279"/>
                  </a:lnTo>
                  <a:lnTo>
                    <a:pt x="142" y="279"/>
                  </a:lnTo>
                  <a:lnTo>
                    <a:pt x="137" y="277"/>
                  </a:lnTo>
                  <a:lnTo>
                    <a:pt x="132" y="275"/>
                  </a:lnTo>
                  <a:lnTo>
                    <a:pt x="127" y="273"/>
                  </a:lnTo>
                  <a:lnTo>
                    <a:pt x="121" y="269"/>
                  </a:lnTo>
                  <a:lnTo>
                    <a:pt x="115" y="265"/>
                  </a:lnTo>
                  <a:lnTo>
                    <a:pt x="108" y="259"/>
                  </a:lnTo>
                  <a:lnTo>
                    <a:pt x="93" y="244"/>
                  </a:lnTo>
                  <a:lnTo>
                    <a:pt x="74" y="224"/>
                  </a:lnTo>
                  <a:lnTo>
                    <a:pt x="103" y="200"/>
                  </a:lnTo>
                  <a:lnTo>
                    <a:pt x="117" y="214"/>
                  </a:lnTo>
                  <a:lnTo>
                    <a:pt x="127" y="225"/>
                  </a:lnTo>
                  <a:lnTo>
                    <a:pt x="135" y="233"/>
                  </a:lnTo>
                  <a:lnTo>
                    <a:pt x="141" y="238"/>
                  </a:lnTo>
                  <a:lnTo>
                    <a:pt x="147" y="240"/>
                  </a:lnTo>
                  <a:lnTo>
                    <a:pt x="151" y="241"/>
                  </a:lnTo>
                  <a:lnTo>
                    <a:pt x="155" y="241"/>
                  </a:lnTo>
                  <a:lnTo>
                    <a:pt x="158" y="241"/>
                  </a:lnTo>
                  <a:lnTo>
                    <a:pt x="166" y="277"/>
                  </a:lnTo>
                  <a:close/>
                  <a:moveTo>
                    <a:pt x="74" y="224"/>
                  </a:moveTo>
                  <a:lnTo>
                    <a:pt x="73" y="222"/>
                  </a:lnTo>
                  <a:lnTo>
                    <a:pt x="74" y="224"/>
                  </a:lnTo>
                  <a:lnTo>
                    <a:pt x="89" y="211"/>
                  </a:lnTo>
                  <a:lnTo>
                    <a:pt x="74" y="224"/>
                  </a:lnTo>
                  <a:close/>
                  <a:moveTo>
                    <a:pt x="74" y="224"/>
                  </a:moveTo>
                  <a:lnTo>
                    <a:pt x="56" y="200"/>
                  </a:lnTo>
                  <a:lnTo>
                    <a:pt x="42" y="180"/>
                  </a:lnTo>
                  <a:lnTo>
                    <a:pt x="30" y="165"/>
                  </a:lnTo>
                  <a:lnTo>
                    <a:pt x="22" y="151"/>
                  </a:lnTo>
                  <a:lnTo>
                    <a:pt x="19" y="145"/>
                  </a:lnTo>
                  <a:lnTo>
                    <a:pt x="17" y="140"/>
                  </a:lnTo>
                  <a:lnTo>
                    <a:pt x="16" y="135"/>
                  </a:lnTo>
                  <a:lnTo>
                    <a:pt x="16" y="131"/>
                  </a:lnTo>
                  <a:lnTo>
                    <a:pt x="16" y="127"/>
                  </a:lnTo>
                  <a:lnTo>
                    <a:pt x="18" y="123"/>
                  </a:lnTo>
                  <a:lnTo>
                    <a:pt x="20" y="120"/>
                  </a:lnTo>
                  <a:lnTo>
                    <a:pt x="23" y="117"/>
                  </a:lnTo>
                  <a:lnTo>
                    <a:pt x="47" y="145"/>
                  </a:lnTo>
                  <a:lnTo>
                    <a:pt x="46" y="147"/>
                  </a:lnTo>
                  <a:lnTo>
                    <a:pt x="46" y="148"/>
                  </a:lnTo>
                  <a:lnTo>
                    <a:pt x="47" y="150"/>
                  </a:lnTo>
                  <a:lnTo>
                    <a:pt x="48" y="151"/>
                  </a:lnTo>
                  <a:lnTo>
                    <a:pt x="52" y="154"/>
                  </a:lnTo>
                  <a:lnTo>
                    <a:pt x="59" y="159"/>
                  </a:lnTo>
                  <a:lnTo>
                    <a:pt x="68" y="165"/>
                  </a:lnTo>
                  <a:lnTo>
                    <a:pt x="79" y="173"/>
                  </a:lnTo>
                  <a:lnTo>
                    <a:pt x="91" y="185"/>
                  </a:lnTo>
                  <a:lnTo>
                    <a:pt x="104" y="200"/>
                  </a:lnTo>
                  <a:lnTo>
                    <a:pt x="74" y="224"/>
                  </a:lnTo>
                  <a:close/>
                  <a:moveTo>
                    <a:pt x="47" y="145"/>
                  </a:moveTo>
                  <a:lnTo>
                    <a:pt x="0" y="183"/>
                  </a:lnTo>
                  <a:lnTo>
                    <a:pt x="47" y="145"/>
                  </a:lnTo>
                  <a:lnTo>
                    <a:pt x="35" y="131"/>
                  </a:lnTo>
                  <a:lnTo>
                    <a:pt x="47" y="145"/>
                  </a:lnTo>
                  <a:close/>
                  <a:moveTo>
                    <a:pt x="23" y="117"/>
                  </a:moveTo>
                  <a:lnTo>
                    <a:pt x="28" y="113"/>
                  </a:lnTo>
                  <a:lnTo>
                    <a:pt x="32" y="112"/>
                  </a:lnTo>
                  <a:lnTo>
                    <a:pt x="37" y="111"/>
                  </a:lnTo>
                  <a:lnTo>
                    <a:pt x="43" y="111"/>
                  </a:lnTo>
                  <a:lnTo>
                    <a:pt x="56" y="113"/>
                  </a:lnTo>
                  <a:lnTo>
                    <a:pt x="71" y="117"/>
                  </a:lnTo>
                  <a:lnTo>
                    <a:pt x="62" y="154"/>
                  </a:lnTo>
                  <a:lnTo>
                    <a:pt x="52" y="147"/>
                  </a:lnTo>
                  <a:lnTo>
                    <a:pt x="47" y="145"/>
                  </a:lnTo>
                  <a:lnTo>
                    <a:pt x="23" y="117"/>
                  </a:lnTo>
                  <a:close/>
                  <a:moveTo>
                    <a:pt x="71" y="117"/>
                  </a:moveTo>
                  <a:lnTo>
                    <a:pt x="81" y="120"/>
                  </a:lnTo>
                  <a:lnTo>
                    <a:pt x="91" y="122"/>
                  </a:lnTo>
                  <a:lnTo>
                    <a:pt x="102" y="124"/>
                  </a:lnTo>
                  <a:lnTo>
                    <a:pt x="115" y="127"/>
                  </a:lnTo>
                  <a:lnTo>
                    <a:pt x="108" y="164"/>
                  </a:lnTo>
                  <a:lnTo>
                    <a:pt x="95" y="161"/>
                  </a:lnTo>
                  <a:lnTo>
                    <a:pt x="84" y="159"/>
                  </a:lnTo>
                  <a:lnTo>
                    <a:pt x="72" y="156"/>
                  </a:lnTo>
                  <a:lnTo>
                    <a:pt x="62" y="154"/>
                  </a:lnTo>
                  <a:lnTo>
                    <a:pt x="71" y="117"/>
                  </a:lnTo>
                  <a:close/>
                  <a:moveTo>
                    <a:pt x="115" y="127"/>
                  </a:moveTo>
                  <a:lnTo>
                    <a:pt x="121" y="127"/>
                  </a:lnTo>
                  <a:lnTo>
                    <a:pt x="127" y="127"/>
                  </a:lnTo>
                  <a:lnTo>
                    <a:pt x="134" y="126"/>
                  </a:lnTo>
                  <a:lnTo>
                    <a:pt x="140" y="124"/>
                  </a:lnTo>
                  <a:lnTo>
                    <a:pt x="154" y="118"/>
                  </a:lnTo>
                  <a:lnTo>
                    <a:pt x="168" y="109"/>
                  </a:lnTo>
                  <a:lnTo>
                    <a:pt x="182" y="100"/>
                  </a:lnTo>
                  <a:lnTo>
                    <a:pt x="195" y="89"/>
                  </a:lnTo>
                  <a:lnTo>
                    <a:pt x="209" y="76"/>
                  </a:lnTo>
                  <a:lnTo>
                    <a:pt x="223" y="64"/>
                  </a:lnTo>
                  <a:lnTo>
                    <a:pt x="248" y="92"/>
                  </a:lnTo>
                  <a:lnTo>
                    <a:pt x="232" y="106"/>
                  </a:lnTo>
                  <a:lnTo>
                    <a:pt x="215" y="121"/>
                  </a:lnTo>
                  <a:lnTo>
                    <a:pt x="199" y="134"/>
                  </a:lnTo>
                  <a:lnTo>
                    <a:pt x="182" y="145"/>
                  </a:lnTo>
                  <a:lnTo>
                    <a:pt x="173" y="151"/>
                  </a:lnTo>
                  <a:lnTo>
                    <a:pt x="164" y="155"/>
                  </a:lnTo>
                  <a:lnTo>
                    <a:pt x="155" y="159"/>
                  </a:lnTo>
                  <a:lnTo>
                    <a:pt x="145" y="162"/>
                  </a:lnTo>
                  <a:lnTo>
                    <a:pt x="137" y="164"/>
                  </a:lnTo>
                  <a:lnTo>
                    <a:pt x="127" y="165"/>
                  </a:lnTo>
                  <a:lnTo>
                    <a:pt x="118" y="165"/>
                  </a:lnTo>
                  <a:lnTo>
                    <a:pt x="108" y="164"/>
                  </a:lnTo>
                  <a:lnTo>
                    <a:pt x="115" y="127"/>
                  </a:lnTo>
                  <a:close/>
                  <a:moveTo>
                    <a:pt x="223" y="64"/>
                  </a:moveTo>
                  <a:lnTo>
                    <a:pt x="239" y="49"/>
                  </a:lnTo>
                  <a:lnTo>
                    <a:pt x="256" y="35"/>
                  </a:lnTo>
                  <a:lnTo>
                    <a:pt x="271" y="23"/>
                  </a:lnTo>
                  <a:lnTo>
                    <a:pt x="288" y="13"/>
                  </a:lnTo>
                  <a:lnTo>
                    <a:pt x="295" y="8"/>
                  </a:lnTo>
                  <a:lnTo>
                    <a:pt x="303" y="5"/>
                  </a:lnTo>
                  <a:lnTo>
                    <a:pt x="311" y="2"/>
                  </a:lnTo>
                  <a:lnTo>
                    <a:pt x="319" y="1"/>
                  </a:lnTo>
                  <a:lnTo>
                    <a:pt x="328" y="0"/>
                  </a:lnTo>
                  <a:lnTo>
                    <a:pt x="335" y="1"/>
                  </a:lnTo>
                  <a:lnTo>
                    <a:pt x="343" y="2"/>
                  </a:lnTo>
                  <a:lnTo>
                    <a:pt x="351" y="5"/>
                  </a:lnTo>
                  <a:lnTo>
                    <a:pt x="337" y="40"/>
                  </a:lnTo>
                  <a:lnTo>
                    <a:pt x="333" y="38"/>
                  </a:lnTo>
                  <a:lnTo>
                    <a:pt x="328" y="38"/>
                  </a:lnTo>
                  <a:lnTo>
                    <a:pt x="324" y="38"/>
                  </a:lnTo>
                  <a:lnTo>
                    <a:pt x="318" y="39"/>
                  </a:lnTo>
                  <a:lnTo>
                    <a:pt x="308" y="43"/>
                  </a:lnTo>
                  <a:lnTo>
                    <a:pt x="297" y="51"/>
                  </a:lnTo>
                  <a:lnTo>
                    <a:pt x="285" y="59"/>
                  </a:lnTo>
                  <a:lnTo>
                    <a:pt x="273" y="69"/>
                  </a:lnTo>
                  <a:lnTo>
                    <a:pt x="261" y="80"/>
                  </a:lnTo>
                  <a:lnTo>
                    <a:pt x="248" y="92"/>
                  </a:lnTo>
                  <a:lnTo>
                    <a:pt x="223" y="64"/>
                  </a:lnTo>
                  <a:close/>
                  <a:moveTo>
                    <a:pt x="351" y="5"/>
                  </a:moveTo>
                  <a:lnTo>
                    <a:pt x="352" y="6"/>
                  </a:lnTo>
                  <a:lnTo>
                    <a:pt x="353" y="6"/>
                  </a:lnTo>
                  <a:lnTo>
                    <a:pt x="344" y="23"/>
                  </a:lnTo>
                  <a:lnTo>
                    <a:pt x="351" y="5"/>
                  </a:lnTo>
                  <a:close/>
                  <a:moveTo>
                    <a:pt x="353" y="6"/>
                  </a:moveTo>
                  <a:lnTo>
                    <a:pt x="384" y="23"/>
                  </a:lnTo>
                  <a:lnTo>
                    <a:pt x="419" y="45"/>
                  </a:lnTo>
                  <a:lnTo>
                    <a:pt x="438" y="56"/>
                  </a:lnTo>
                  <a:lnTo>
                    <a:pt x="457" y="68"/>
                  </a:lnTo>
                  <a:lnTo>
                    <a:pt x="476" y="82"/>
                  </a:lnTo>
                  <a:lnTo>
                    <a:pt x="496" y="95"/>
                  </a:lnTo>
                  <a:lnTo>
                    <a:pt x="473" y="126"/>
                  </a:lnTo>
                  <a:lnTo>
                    <a:pt x="436" y="99"/>
                  </a:lnTo>
                  <a:lnTo>
                    <a:pt x="400" y="76"/>
                  </a:lnTo>
                  <a:lnTo>
                    <a:pt x="366" y="56"/>
                  </a:lnTo>
                  <a:lnTo>
                    <a:pt x="336" y="39"/>
                  </a:lnTo>
                  <a:lnTo>
                    <a:pt x="353" y="6"/>
                  </a:lnTo>
                  <a:close/>
                  <a:moveTo>
                    <a:pt x="496" y="95"/>
                  </a:moveTo>
                  <a:lnTo>
                    <a:pt x="522" y="117"/>
                  </a:lnTo>
                  <a:lnTo>
                    <a:pt x="548" y="138"/>
                  </a:lnTo>
                  <a:lnTo>
                    <a:pt x="559" y="150"/>
                  </a:lnTo>
                  <a:lnTo>
                    <a:pt x="571" y="161"/>
                  </a:lnTo>
                  <a:lnTo>
                    <a:pt x="582" y="173"/>
                  </a:lnTo>
                  <a:lnTo>
                    <a:pt x="592" y="185"/>
                  </a:lnTo>
                  <a:lnTo>
                    <a:pt x="562" y="208"/>
                  </a:lnTo>
                  <a:lnTo>
                    <a:pt x="553" y="198"/>
                  </a:lnTo>
                  <a:lnTo>
                    <a:pt x="543" y="187"/>
                  </a:lnTo>
                  <a:lnTo>
                    <a:pt x="533" y="176"/>
                  </a:lnTo>
                  <a:lnTo>
                    <a:pt x="521" y="165"/>
                  </a:lnTo>
                  <a:lnTo>
                    <a:pt x="498" y="145"/>
                  </a:lnTo>
                  <a:lnTo>
                    <a:pt x="473" y="126"/>
                  </a:lnTo>
                  <a:lnTo>
                    <a:pt x="496" y="95"/>
                  </a:lnTo>
                  <a:close/>
                  <a:moveTo>
                    <a:pt x="562" y="208"/>
                  </a:moveTo>
                  <a:lnTo>
                    <a:pt x="555" y="199"/>
                  </a:lnTo>
                  <a:lnTo>
                    <a:pt x="562" y="208"/>
                  </a:lnTo>
                  <a:lnTo>
                    <a:pt x="577" y="197"/>
                  </a:lnTo>
                  <a:lnTo>
                    <a:pt x="562" y="208"/>
                  </a:lnTo>
                  <a:close/>
                  <a:moveTo>
                    <a:pt x="591" y="185"/>
                  </a:moveTo>
                  <a:lnTo>
                    <a:pt x="619" y="220"/>
                  </a:lnTo>
                  <a:lnTo>
                    <a:pt x="649" y="260"/>
                  </a:lnTo>
                  <a:lnTo>
                    <a:pt x="662" y="280"/>
                  </a:lnTo>
                  <a:lnTo>
                    <a:pt x="676" y="301"/>
                  </a:lnTo>
                  <a:lnTo>
                    <a:pt x="687" y="320"/>
                  </a:lnTo>
                  <a:lnTo>
                    <a:pt x="696" y="338"/>
                  </a:lnTo>
                  <a:lnTo>
                    <a:pt x="662" y="353"/>
                  </a:lnTo>
                  <a:lnTo>
                    <a:pt x="653" y="337"/>
                  </a:lnTo>
                  <a:lnTo>
                    <a:pt x="643" y="318"/>
                  </a:lnTo>
                  <a:lnTo>
                    <a:pt x="630" y="300"/>
                  </a:lnTo>
                  <a:lnTo>
                    <a:pt x="617" y="280"/>
                  </a:lnTo>
                  <a:lnTo>
                    <a:pt x="589" y="242"/>
                  </a:lnTo>
                  <a:lnTo>
                    <a:pt x="562" y="208"/>
                  </a:lnTo>
                  <a:lnTo>
                    <a:pt x="591" y="185"/>
                  </a:lnTo>
                  <a:close/>
                  <a:moveTo>
                    <a:pt x="696" y="338"/>
                  </a:moveTo>
                  <a:lnTo>
                    <a:pt x="821" y="613"/>
                  </a:lnTo>
                  <a:lnTo>
                    <a:pt x="696" y="338"/>
                  </a:lnTo>
                  <a:lnTo>
                    <a:pt x="679" y="346"/>
                  </a:lnTo>
                  <a:lnTo>
                    <a:pt x="696" y="338"/>
                  </a:lnTo>
                  <a:close/>
                  <a:moveTo>
                    <a:pt x="696" y="338"/>
                  </a:moveTo>
                  <a:lnTo>
                    <a:pt x="701" y="349"/>
                  </a:lnTo>
                  <a:lnTo>
                    <a:pt x="704" y="361"/>
                  </a:lnTo>
                  <a:lnTo>
                    <a:pt x="707" y="371"/>
                  </a:lnTo>
                  <a:lnTo>
                    <a:pt x="707" y="380"/>
                  </a:lnTo>
                  <a:lnTo>
                    <a:pt x="669" y="377"/>
                  </a:lnTo>
                  <a:lnTo>
                    <a:pt x="668" y="373"/>
                  </a:lnTo>
                  <a:lnTo>
                    <a:pt x="667" y="368"/>
                  </a:lnTo>
                  <a:lnTo>
                    <a:pt x="665" y="361"/>
                  </a:lnTo>
                  <a:lnTo>
                    <a:pt x="662" y="353"/>
                  </a:lnTo>
                  <a:lnTo>
                    <a:pt x="696" y="338"/>
                  </a:lnTo>
                  <a:close/>
                  <a:moveTo>
                    <a:pt x="707" y="380"/>
                  </a:moveTo>
                  <a:lnTo>
                    <a:pt x="706" y="386"/>
                  </a:lnTo>
                  <a:lnTo>
                    <a:pt x="704" y="392"/>
                  </a:lnTo>
                  <a:lnTo>
                    <a:pt x="701" y="398"/>
                  </a:lnTo>
                  <a:lnTo>
                    <a:pt x="698" y="402"/>
                  </a:lnTo>
                  <a:lnTo>
                    <a:pt x="694" y="406"/>
                  </a:lnTo>
                  <a:lnTo>
                    <a:pt x="689" y="409"/>
                  </a:lnTo>
                  <a:lnTo>
                    <a:pt x="683" y="410"/>
                  </a:lnTo>
                  <a:lnTo>
                    <a:pt x="675" y="412"/>
                  </a:lnTo>
                  <a:lnTo>
                    <a:pt x="672" y="374"/>
                  </a:lnTo>
                  <a:lnTo>
                    <a:pt x="672" y="376"/>
                  </a:lnTo>
                  <a:lnTo>
                    <a:pt x="669" y="377"/>
                  </a:lnTo>
                  <a:lnTo>
                    <a:pt x="707" y="380"/>
                  </a:lnTo>
                  <a:close/>
                  <a:moveTo>
                    <a:pt x="675" y="412"/>
                  </a:moveTo>
                  <a:lnTo>
                    <a:pt x="669" y="412"/>
                  </a:lnTo>
                  <a:lnTo>
                    <a:pt x="663" y="411"/>
                  </a:lnTo>
                  <a:lnTo>
                    <a:pt x="657" y="410"/>
                  </a:lnTo>
                  <a:lnTo>
                    <a:pt x="650" y="409"/>
                  </a:lnTo>
                  <a:lnTo>
                    <a:pt x="633" y="403"/>
                  </a:lnTo>
                  <a:lnTo>
                    <a:pt x="614" y="395"/>
                  </a:lnTo>
                  <a:lnTo>
                    <a:pt x="629" y="361"/>
                  </a:lnTo>
                  <a:lnTo>
                    <a:pt x="644" y="367"/>
                  </a:lnTo>
                  <a:lnTo>
                    <a:pt x="656" y="371"/>
                  </a:lnTo>
                  <a:lnTo>
                    <a:pt x="665" y="374"/>
                  </a:lnTo>
                  <a:lnTo>
                    <a:pt x="672" y="374"/>
                  </a:lnTo>
                  <a:lnTo>
                    <a:pt x="675" y="412"/>
                  </a:lnTo>
                  <a:close/>
                  <a:moveTo>
                    <a:pt x="614" y="395"/>
                  </a:moveTo>
                  <a:lnTo>
                    <a:pt x="613" y="395"/>
                  </a:lnTo>
                  <a:lnTo>
                    <a:pt x="621" y="378"/>
                  </a:lnTo>
                  <a:lnTo>
                    <a:pt x="614" y="39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77" name="Freeform 2385">
              <a:extLst>
                <a:ext uri="{FF2B5EF4-FFF2-40B4-BE49-F238E27FC236}">
                  <a16:creationId xmlns:a16="http://schemas.microsoft.com/office/drawing/2014/main" id="{12C72074-8469-4577-8741-CAB59EEBA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" y="3379"/>
              <a:ext cx="66" cy="29"/>
            </a:xfrm>
            <a:custGeom>
              <a:avLst/>
              <a:gdLst>
                <a:gd name="T0" fmla="*/ 0 w 990"/>
                <a:gd name="T1" fmla="*/ 1 h 428"/>
                <a:gd name="T2" fmla="*/ 0 w 990"/>
                <a:gd name="T3" fmla="*/ 1 h 428"/>
                <a:gd name="T4" fmla="*/ 0 w 990"/>
                <a:gd name="T5" fmla="*/ 1 h 428"/>
                <a:gd name="T6" fmla="*/ 1 w 990"/>
                <a:gd name="T7" fmla="*/ 1 h 428"/>
                <a:gd name="T8" fmla="*/ 1 w 990"/>
                <a:gd name="T9" fmla="*/ 1 h 428"/>
                <a:gd name="T10" fmla="*/ 1 w 990"/>
                <a:gd name="T11" fmla="*/ 1 h 428"/>
                <a:gd name="T12" fmla="*/ 1 w 990"/>
                <a:gd name="T13" fmla="*/ 1 h 428"/>
                <a:gd name="T14" fmla="*/ 2 w 990"/>
                <a:gd name="T15" fmla="*/ 1 h 428"/>
                <a:gd name="T16" fmla="*/ 2 w 990"/>
                <a:gd name="T17" fmla="*/ 2 h 428"/>
                <a:gd name="T18" fmla="*/ 2 w 990"/>
                <a:gd name="T19" fmla="*/ 2 h 428"/>
                <a:gd name="T20" fmla="*/ 2 w 990"/>
                <a:gd name="T21" fmla="*/ 2 h 428"/>
                <a:gd name="T22" fmla="*/ 2 w 990"/>
                <a:gd name="T23" fmla="*/ 2 h 428"/>
                <a:gd name="T24" fmla="*/ 2 w 990"/>
                <a:gd name="T25" fmla="*/ 2 h 428"/>
                <a:gd name="T26" fmla="*/ 3 w 990"/>
                <a:gd name="T27" fmla="*/ 2 h 428"/>
                <a:gd name="T28" fmla="*/ 3 w 990"/>
                <a:gd name="T29" fmla="*/ 2 h 428"/>
                <a:gd name="T30" fmla="*/ 3 w 990"/>
                <a:gd name="T31" fmla="*/ 1 h 428"/>
                <a:gd name="T32" fmla="*/ 4 w 990"/>
                <a:gd name="T33" fmla="*/ 1 h 428"/>
                <a:gd name="T34" fmla="*/ 4 w 990"/>
                <a:gd name="T35" fmla="*/ 1 h 428"/>
                <a:gd name="T36" fmla="*/ 4 w 990"/>
                <a:gd name="T37" fmla="*/ 1 h 428"/>
                <a:gd name="T38" fmla="*/ 4 w 990"/>
                <a:gd name="T39" fmla="*/ 1 h 428"/>
                <a:gd name="T40" fmla="*/ 4 w 990"/>
                <a:gd name="T41" fmla="*/ 1 h 428"/>
                <a:gd name="T42" fmla="*/ 4 w 990"/>
                <a:gd name="T43" fmla="*/ 1 h 428"/>
                <a:gd name="T44" fmla="*/ 4 w 990"/>
                <a:gd name="T45" fmla="*/ 1 h 428"/>
                <a:gd name="T46" fmla="*/ 4 w 990"/>
                <a:gd name="T47" fmla="*/ 1 h 428"/>
                <a:gd name="T48" fmla="*/ 4 w 990"/>
                <a:gd name="T49" fmla="*/ 1 h 428"/>
                <a:gd name="T50" fmla="*/ 3 w 990"/>
                <a:gd name="T51" fmla="*/ 1 h 428"/>
                <a:gd name="T52" fmla="*/ 3 w 990"/>
                <a:gd name="T53" fmla="*/ 1 h 428"/>
                <a:gd name="T54" fmla="*/ 3 w 990"/>
                <a:gd name="T55" fmla="*/ 1 h 428"/>
                <a:gd name="T56" fmla="*/ 3 w 990"/>
                <a:gd name="T57" fmla="*/ 1 h 428"/>
                <a:gd name="T58" fmla="*/ 3 w 990"/>
                <a:gd name="T59" fmla="*/ 1 h 428"/>
                <a:gd name="T60" fmla="*/ 2 w 990"/>
                <a:gd name="T61" fmla="*/ 1 h 428"/>
                <a:gd name="T62" fmla="*/ 2 w 990"/>
                <a:gd name="T63" fmla="*/ 0 h 428"/>
                <a:gd name="T64" fmla="*/ 1 w 990"/>
                <a:gd name="T65" fmla="*/ 0 h 428"/>
                <a:gd name="T66" fmla="*/ 1 w 990"/>
                <a:gd name="T67" fmla="*/ 0 h 428"/>
                <a:gd name="T68" fmla="*/ 1 w 990"/>
                <a:gd name="T69" fmla="*/ 0 h 428"/>
                <a:gd name="T70" fmla="*/ 1 w 990"/>
                <a:gd name="T71" fmla="*/ 0 h 428"/>
                <a:gd name="T72" fmla="*/ 1 w 990"/>
                <a:gd name="T73" fmla="*/ 0 h 428"/>
                <a:gd name="T74" fmla="*/ 0 w 990"/>
                <a:gd name="T75" fmla="*/ 0 h 428"/>
                <a:gd name="T76" fmla="*/ 0 w 990"/>
                <a:gd name="T77" fmla="*/ 0 h 428"/>
                <a:gd name="T78" fmla="*/ 0 w 990"/>
                <a:gd name="T79" fmla="*/ 0 h 428"/>
                <a:gd name="T80" fmla="*/ 0 w 990"/>
                <a:gd name="T81" fmla="*/ 0 h 428"/>
                <a:gd name="T82" fmla="*/ 0 w 990"/>
                <a:gd name="T83" fmla="*/ 0 h 428"/>
                <a:gd name="T84" fmla="*/ 0 w 990"/>
                <a:gd name="T85" fmla="*/ 0 h 42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90" h="428">
                  <a:moveTo>
                    <a:pt x="7" y="101"/>
                  </a:moveTo>
                  <a:lnTo>
                    <a:pt x="15" y="120"/>
                  </a:lnTo>
                  <a:lnTo>
                    <a:pt x="25" y="136"/>
                  </a:lnTo>
                  <a:lnTo>
                    <a:pt x="34" y="153"/>
                  </a:lnTo>
                  <a:lnTo>
                    <a:pt x="44" y="168"/>
                  </a:lnTo>
                  <a:lnTo>
                    <a:pt x="55" y="182"/>
                  </a:lnTo>
                  <a:lnTo>
                    <a:pt x="68" y="197"/>
                  </a:lnTo>
                  <a:lnTo>
                    <a:pt x="81" y="210"/>
                  </a:lnTo>
                  <a:lnTo>
                    <a:pt x="96" y="223"/>
                  </a:lnTo>
                  <a:lnTo>
                    <a:pt x="111" y="234"/>
                  </a:lnTo>
                  <a:lnTo>
                    <a:pt x="128" y="244"/>
                  </a:lnTo>
                  <a:lnTo>
                    <a:pt x="145" y="254"/>
                  </a:lnTo>
                  <a:lnTo>
                    <a:pt x="165" y="263"/>
                  </a:lnTo>
                  <a:lnTo>
                    <a:pt x="185" y="271"/>
                  </a:lnTo>
                  <a:lnTo>
                    <a:pt x="207" y="278"/>
                  </a:lnTo>
                  <a:lnTo>
                    <a:pt x="231" y="284"/>
                  </a:lnTo>
                  <a:lnTo>
                    <a:pt x="255" y="291"/>
                  </a:lnTo>
                  <a:lnTo>
                    <a:pt x="268" y="293"/>
                  </a:lnTo>
                  <a:lnTo>
                    <a:pt x="280" y="296"/>
                  </a:lnTo>
                  <a:lnTo>
                    <a:pt x="292" y="300"/>
                  </a:lnTo>
                  <a:lnTo>
                    <a:pt x="304" y="305"/>
                  </a:lnTo>
                  <a:lnTo>
                    <a:pt x="315" y="311"/>
                  </a:lnTo>
                  <a:lnTo>
                    <a:pt x="326" y="316"/>
                  </a:lnTo>
                  <a:lnTo>
                    <a:pt x="338" y="323"/>
                  </a:lnTo>
                  <a:lnTo>
                    <a:pt x="348" y="331"/>
                  </a:lnTo>
                  <a:lnTo>
                    <a:pt x="389" y="361"/>
                  </a:lnTo>
                  <a:lnTo>
                    <a:pt x="427" y="389"/>
                  </a:lnTo>
                  <a:lnTo>
                    <a:pt x="446" y="403"/>
                  </a:lnTo>
                  <a:lnTo>
                    <a:pt x="464" y="414"/>
                  </a:lnTo>
                  <a:lnTo>
                    <a:pt x="473" y="418"/>
                  </a:lnTo>
                  <a:lnTo>
                    <a:pt x="482" y="422"/>
                  </a:lnTo>
                  <a:lnTo>
                    <a:pt x="491" y="425"/>
                  </a:lnTo>
                  <a:lnTo>
                    <a:pt x="500" y="427"/>
                  </a:lnTo>
                  <a:lnTo>
                    <a:pt x="509" y="428"/>
                  </a:lnTo>
                  <a:lnTo>
                    <a:pt x="519" y="428"/>
                  </a:lnTo>
                  <a:lnTo>
                    <a:pt x="528" y="427"/>
                  </a:lnTo>
                  <a:lnTo>
                    <a:pt x="537" y="424"/>
                  </a:lnTo>
                  <a:lnTo>
                    <a:pt x="548" y="421"/>
                  </a:lnTo>
                  <a:lnTo>
                    <a:pt x="557" y="416"/>
                  </a:lnTo>
                  <a:lnTo>
                    <a:pt x="567" y="409"/>
                  </a:lnTo>
                  <a:lnTo>
                    <a:pt x="576" y="401"/>
                  </a:lnTo>
                  <a:lnTo>
                    <a:pt x="592" y="388"/>
                  </a:lnTo>
                  <a:lnTo>
                    <a:pt x="608" y="375"/>
                  </a:lnTo>
                  <a:lnTo>
                    <a:pt x="626" y="363"/>
                  </a:lnTo>
                  <a:lnTo>
                    <a:pt x="644" y="350"/>
                  </a:lnTo>
                  <a:lnTo>
                    <a:pt x="685" y="326"/>
                  </a:lnTo>
                  <a:lnTo>
                    <a:pt x="728" y="302"/>
                  </a:lnTo>
                  <a:lnTo>
                    <a:pt x="771" y="279"/>
                  </a:lnTo>
                  <a:lnTo>
                    <a:pt x="814" y="259"/>
                  </a:lnTo>
                  <a:lnTo>
                    <a:pt x="855" y="238"/>
                  </a:lnTo>
                  <a:lnTo>
                    <a:pt x="895" y="219"/>
                  </a:lnTo>
                  <a:lnTo>
                    <a:pt x="927" y="202"/>
                  </a:lnTo>
                  <a:lnTo>
                    <a:pt x="955" y="188"/>
                  </a:lnTo>
                  <a:lnTo>
                    <a:pt x="967" y="180"/>
                  </a:lnTo>
                  <a:lnTo>
                    <a:pt x="976" y="174"/>
                  </a:lnTo>
                  <a:lnTo>
                    <a:pt x="983" y="169"/>
                  </a:lnTo>
                  <a:lnTo>
                    <a:pt x="988" y="164"/>
                  </a:lnTo>
                  <a:lnTo>
                    <a:pt x="990" y="159"/>
                  </a:lnTo>
                  <a:lnTo>
                    <a:pt x="989" y="155"/>
                  </a:lnTo>
                  <a:lnTo>
                    <a:pt x="986" y="152"/>
                  </a:lnTo>
                  <a:lnTo>
                    <a:pt x="980" y="149"/>
                  </a:lnTo>
                  <a:lnTo>
                    <a:pt x="970" y="147"/>
                  </a:lnTo>
                  <a:lnTo>
                    <a:pt x="957" y="146"/>
                  </a:lnTo>
                  <a:lnTo>
                    <a:pt x="941" y="145"/>
                  </a:lnTo>
                  <a:lnTo>
                    <a:pt x="920" y="146"/>
                  </a:lnTo>
                  <a:lnTo>
                    <a:pt x="903" y="146"/>
                  </a:lnTo>
                  <a:lnTo>
                    <a:pt x="887" y="148"/>
                  </a:lnTo>
                  <a:lnTo>
                    <a:pt x="873" y="151"/>
                  </a:lnTo>
                  <a:lnTo>
                    <a:pt x="860" y="153"/>
                  </a:lnTo>
                  <a:lnTo>
                    <a:pt x="847" y="155"/>
                  </a:lnTo>
                  <a:lnTo>
                    <a:pt x="837" y="158"/>
                  </a:lnTo>
                  <a:lnTo>
                    <a:pt x="827" y="161"/>
                  </a:lnTo>
                  <a:lnTo>
                    <a:pt x="818" y="165"/>
                  </a:lnTo>
                  <a:lnTo>
                    <a:pt x="803" y="172"/>
                  </a:lnTo>
                  <a:lnTo>
                    <a:pt x="790" y="180"/>
                  </a:lnTo>
                  <a:lnTo>
                    <a:pt x="779" y="188"/>
                  </a:lnTo>
                  <a:lnTo>
                    <a:pt x="769" y="196"/>
                  </a:lnTo>
                  <a:lnTo>
                    <a:pt x="761" y="203"/>
                  </a:lnTo>
                  <a:lnTo>
                    <a:pt x="751" y="209"/>
                  </a:lnTo>
                  <a:lnTo>
                    <a:pt x="741" y="215"/>
                  </a:lnTo>
                  <a:lnTo>
                    <a:pt x="730" y="218"/>
                  </a:lnTo>
                  <a:lnTo>
                    <a:pt x="723" y="219"/>
                  </a:lnTo>
                  <a:lnTo>
                    <a:pt x="715" y="221"/>
                  </a:lnTo>
                  <a:lnTo>
                    <a:pt x="708" y="221"/>
                  </a:lnTo>
                  <a:lnTo>
                    <a:pt x="699" y="221"/>
                  </a:lnTo>
                  <a:lnTo>
                    <a:pt x="679" y="217"/>
                  </a:lnTo>
                  <a:lnTo>
                    <a:pt x="655" y="212"/>
                  </a:lnTo>
                  <a:lnTo>
                    <a:pt x="641" y="208"/>
                  </a:lnTo>
                  <a:lnTo>
                    <a:pt x="628" y="204"/>
                  </a:lnTo>
                  <a:lnTo>
                    <a:pt x="613" y="198"/>
                  </a:lnTo>
                  <a:lnTo>
                    <a:pt x="599" y="192"/>
                  </a:lnTo>
                  <a:lnTo>
                    <a:pt x="571" y="176"/>
                  </a:lnTo>
                  <a:lnTo>
                    <a:pt x="541" y="159"/>
                  </a:lnTo>
                  <a:lnTo>
                    <a:pt x="482" y="120"/>
                  </a:lnTo>
                  <a:lnTo>
                    <a:pt x="422" y="79"/>
                  </a:lnTo>
                  <a:lnTo>
                    <a:pt x="392" y="61"/>
                  </a:lnTo>
                  <a:lnTo>
                    <a:pt x="362" y="43"/>
                  </a:lnTo>
                  <a:lnTo>
                    <a:pt x="348" y="35"/>
                  </a:lnTo>
                  <a:lnTo>
                    <a:pt x="333" y="28"/>
                  </a:lnTo>
                  <a:lnTo>
                    <a:pt x="319" y="22"/>
                  </a:lnTo>
                  <a:lnTo>
                    <a:pt x="306" y="16"/>
                  </a:lnTo>
                  <a:lnTo>
                    <a:pt x="292" y="11"/>
                  </a:lnTo>
                  <a:lnTo>
                    <a:pt x="278" y="6"/>
                  </a:lnTo>
                  <a:lnTo>
                    <a:pt x="264" y="3"/>
                  </a:lnTo>
                  <a:lnTo>
                    <a:pt x="252" y="1"/>
                  </a:lnTo>
                  <a:lnTo>
                    <a:pt x="240" y="0"/>
                  </a:lnTo>
                  <a:lnTo>
                    <a:pt x="227" y="0"/>
                  </a:lnTo>
                  <a:lnTo>
                    <a:pt x="215" y="2"/>
                  </a:lnTo>
                  <a:lnTo>
                    <a:pt x="204" y="5"/>
                  </a:lnTo>
                  <a:lnTo>
                    <a:pt x="180" y="12"/>
                  </a:lnTo>
                  <a:lnTo>
                    <a:pt x="157" y="17"/>
                  </a:lnTo>
                  <a:lnTo>
                    <a:pt x="136" y="21"/>
                  </a:lnTo>
                  <a:lnTo>
                    <a:pt x="114" y="25"/>
                  </a:lnTo>
                  <a:lnTo>
                    <a:pt x="76" y="31"/>
                  </a:lnTo>
                  <a:lnTo>
                    <a:pt x="44" y="37"/>
                  </a:lnTo>
                  <a:lnTo>
                    <a:pt x="31" y="40"/>
                  </a:lnTo>
                  <a:lnTo>
                    <a:pt x="20" y="46"/>
                  </a:lnTo>
                  <a:lnTo>
                    <a:pt x="15" y="48"/>
                  </a:lnTo>
                  <a:lnTo>
                    <a:pt x="11" y="51"/>
                  </a:lnTo>
                  <a:lnTo>
                    <a:pt x="8" y="54"/>
                  </a:lnTo>
                  <a:lnTo>
                    <a:pt x="5" y="58"/>
                  </a:lnTo>
                  <a:lnTo>
                    <a:pt x="3" y="61"/>
                  </a:lnTo>
                  <a:lnTo>
                    <a:pt x="1" y="66"/>
                  </a:lnTo>
                  <a:lnTo>
                    <a:pt x="0" y="70"/>
                  </a:lnTo>
                  <a:lnTo>
                    <a:pt x="0" y="75"/>
                  </a:lnTo>
                  <a:lnTo>
                    <a:pt x="1" y="82"/>
                  </a:lnTo>
                  <a:lnTo>
                    <a:pt x="2" y="88"/>
                  </a:lnTo>
                  <a:lnTo>
                    <a:pt x="4" y="94"/>
                  </a:lnTo>
                  <a:lnTo>
                    <a:pt x="7" y="101"/>
                  </a:lnTo>
                  <a:close/>
                </a:path>
              </a:pathLst>
            </a:custGeom>
            <a:solidFill>
              <a:srgbClr val="D69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78" name="Freeform 2386">
              <a:extLst>
                <a:ext uri="{FF2B5EF4-FFF2-40B4-BE49-F238E27FC236}">
                  <a16:creationId xmlns:a16="http://schemas.microsoft.com/office/drawing/2014/main" id="{D9845A26-BDEE-42B7-B9CA-3771B95EF8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87" y="3378"/>
              <a:ext cx="69" cy="31"/>
            </a:xfrm>
            <a:custGeom>
              <a:avLst/>
              <a:gdLst>
                <a:gd name="T0" fmla="*/ 0 w 1029"/>
                <a:gd name="T1" fmla="*/ 1 h 466"/>
                <a:gd name="T2" fmla="*/ 0 w 1029"/>
                <a:gd name="T3" fmla="*/ 1 h 466"/>
                <a:gd name="T4" fmla="*/ 0 w 1029"/>
                <a:gd name="T5" fmla="*/ 1 h 466"/>
                <a:gd name="T6" fmla="*/ 1 w 1029"/>
                <a:gd name="T7" fmla="*/ 1 h 466"/>
                <a:gd name="T8" fmla="*/ 1 w 1029"/>
                <a:gd name="T9" fmla="*/ 1 h 466"/>
                <a:gd name="T10" fmla="*/ 1 w 1029"/>
                <a:gd name="T11" fmla="*/ 1 h 466"/>
                <a:gd name="T12" fmla="*/ 1 w 1029"/>
                <a:gd name="T13" fmla="*/ 1 h 466"/>
                <a:gd name="T14" fmla="*/ 1 w 1029"/>
                <a:gd name="T15" fmla="*/ 1 h 466"/>
                <a:gd name="T16" fmla="*/ 2 w 1029"/>
                <a:gd name="T17" fmla="*/ 2 h 466"/>
                <a:gd name="T18" fmla="*/ 1 w 1029"/>
                <a:gd name="T19" fmla="*/ 2 h 466"/>
                <a:gd name="T20" fmla="*/ 1 w 1029"/>
                <a:gd name="T21" fmla="*/ 1 h 466"/>
                <a:gd name="T22" fmla="*/ 2 w 1029"/>
                <a:gd name="T23" fmla="*/ 2 h 466"/>
                <a:gd name="T24" fmla="*/ 2 w 1029"/>
                <a:gd name="T25" fmla="*/ 2 h 466"/>
                <a:gd name="T26" fmla="*/ 3 w 1029"/>
                <a:gd name="T27" fmla="*/ 2 h 466"/>
                <a:gd name="T28" fmla="*/ 2 w 1029"/>
                <a:gd name="T29" fmla="*/ 2 h 466"/>
                <a:gd name="T30" fmla="*/ 2 w 1029"/>
                <a:gd name="T31" fmla="*/ 2 h 466"/>
                <a:gd name="T32" fmla="*/ 3 w 1029"/>
                <a:gd name="T33" fmla="*/ 2 h 466"/>
                <a:gd name="T34" fmla="*/ 3 w 1029"/>
                <a:gd name="T35" fmla="*/ 1 h 466"/>
                <a:gd name="T36" fmla="*/ 4 w 1029"/>
                <a:gd name="T37" fmla="*/ 1 h 466"/>
                <a:gd name="T38" fmla="*/ 3 w 1029"/>
                <a:gd name="T39" fmla="*/ 2 h 466"/>
                <a:gd name="T40" fmla="*/ 4 w 1029"/>
                <a:gd name="T41" fmla="*/ 1 h 466"/>
                <a:gd name="T42" fmla="*/ 5 w 1029"/>
                <a:gd name="T43" fmla="*/ 1 h 466"/>
                <a:gd name="T44" fmla="*/ 4 w 1029"/>
                <a:gd name="T45" fmla="*/ 1 h 466"/>
                <a:gd name="T46" fmla="*/ 4 w 1029"/>
                <a:gd name="T47" fmla="*/ 1 h 466"/>
                <a:gd name="T48" fmla="*/ 4 w 1029"/>
                <a:gd name="T49" fmla="*/ 1 h 466"/>
                <a:gd name="T50" fmla="*/ 4 w 1029"/>
                <a:gd name="T51" fmla="*/ 1 h 466"/>
                <a:gd name="T52" fmla="*/ 5 w 1029"/>
                <a:gd name="T53" fmla="*/ 1 h 466"/>
                <a:gd name="T54" fmla="*/ 4 w 1029"/>
                <a:gd name="T55" fmla="*/ 1 h 466"/>
                <a:gd name="T56" fmla="*/ 4 w 1029"/>
                <a:gd name="T57" fmla="*/ 1 h 466"/>
                <a:gd name="T58" fmla="*/ 4 w 1029"/>
                <a:gd name="T59" fmla="*/ 1 h 466"/>
                <a:gd name="T60" fmla="*/ 4 w 1029"/>
                <a:gd name="T61" fmla="*/ 1 h 466"/>
                <a:gd name="T62" fmla="*/ 4 w 1029"/>
                <a:gd name="T63" fmla="*/ 1 h 466"/>
                <a:gd name="T64" fmla="*/ 4 w 1029"/>
                <a:gd name="T65" fmla="*/ 1 h 466"/>
                <a:gd name="T66" fmla="*/ 3 w 1029"/>
                <a:gd name="T67" fmla="*/ 1 h 466"/>
                <a:gd name="T68" fmla="*/ 3 w 1029"/>
                <a:gd name="T69" fmla="*/ 1 h 466"/>
                <a:gd name="T70" fmla="*/ 3 w 1029"/>
                <a:gd name="T71" fmla="*/ 1 h 466"/>
                <a:gd name="T72" fmla="*/ 4 w 1029"/>
                <a:gd name="T73" fmla="*/ 1 h 466"/>
                <a:gd name="T74" fmla="*/ 3 w 1029"/>
                <a:gd name="T75" fmla="*/ 1 h 466"/>
                <a:gd name="T76" fmla="*/ 2 w 1029"/>
                <a:gd name="T77" fmla="*/ 1 h 466"/>
                <a:gd name="T78" fmla="*/ 3 w 1029"/>
                <a:gd name="T79" fmla="*/ 1 h 466"/>
                <a:gd name="T80" fmla="*/ 3 w 1029"/>
                <a:gd name="T81" fmla="*/ 1 h 466"/>
                <a:gd name="T82" fmla="*/ 1 w 1029"/>
                <a:gd name="T83" fmla="*/ 0 h 466"/>
                <a:gd name="T84" fmla="*/ 1 w 1029"/>
                <a:gd name="T85" fmla="*/ 0 h 466"/>
                <a:gd name="T86" fmla="*/ 1 w 1029"/>
                <a:gd name="T87" fmla="*/ 0 h 466"/>
                <a:gd name="T88" fmla="*/ 2 w 1029"/>
                <a:gd name="T89" fmla="*/ 0 h 466"/>
                <a:gd name="T90" fmla="*/ 2 w 1029"/>
                <a:gd name="T91" fmla="*/ 0 h 466"/>
                <a:gd name="T92" fmla="*/ 1 w 1029"/>
                <a:gd name="T93" fmla="*/ 0 h 466"/>
                <a:gd name="T94" fmla="*/ 1 w 1029"/>
                <a:gd name="T95" fmla="*/ 0 h 466"/>
                <a:gd name="T96" fmla="*/ 1 w 1029"/>
                <a:gd name="T97" fmla="*/ 0 h 466"/>
                <a:gd name="T98" fmla="*/ 0 w 1029"/>
                <a:gd name="T99" fmla="*/ 0 h 466"/>
                <a:gd name="T100" fmla="*/ 0 w 1029"/>
                <a:gd name="T101" fmla="*/ 0 h 466"/>
                <a:gd name="T102" fmla="*/ 0 w 1029"/>
                <a:gd name="T103" fmla="*/ 0 h 466"/>
                <a:gd name="T104" fmla="*/ 0 w 1029"/>
                <a:gd name="T105" fmla="*/ 0 h 466"/>
                <a:gd name="T106" fmla="*/ 0 w 1029"/>
                <a:gd name="T107" fmla="*/ 0 h 466"/>
                <a:gd name="T108" fmla="*/ 0 w 1029"/>
                <a:gd name="T109" fmla="*/ 0 h 466"/>
                <a:gd name="T110" fmla="*/ 0 w 1029"/>
                <a:gd name="T111" fmla="*/ 0 h 46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029" h="466">
                  <a:moveTo>
                    <a:pt x="45" y="112"/>
                  </a:moveTo>
                  <a:lnTo>
                    <a:pt x="52" y="129"/>
                  </a:lnTo>
                  <a:lnTo>
                    <a:pt x="60" y="145"/>
                  </a:lnTo>
                  <a:lnTo>
                    <a:pt x="69" y="160"/>
                  </a:lnTo>
                  <a:lnTo>
                    <a:pt x="80" y="175"/>
                  </a:lnTo>
                  <a:lnTo>
                    <a:pt x="90" y="188"/>
                  </a:lnTo>
                  <a:lnTo>
                    <a:pt x="101" y="201"/>
                  </a:lnTo>
                  <a:lnTo>
                    <a:pt x="114" y="214"/>
                  </a:lnTo>
                  <a:lnTo>
                    <a:pt x="127" y="225"/>
                  </a:lnTo>
                  <a:lnTo>
                    <a:pt x="103" y="255"/>
                  </a:lnTo>
                  <a:lnTo>
                    <a:pt x="88" y="242"/>
                  </a:lnTo>
                  <a:lnTo>
                    <a:pt x="74" y="227"/>
                  </a:lnTo>
                  <a:lnTo>
                    <a:pt x="61" y="213"/>
                  </a:lnTo>
                  <a:lnTo>
                    <a:pt x="49" y="197"/>
                  </a:lnTo>
                  <a:lnTo>
                    <a:pt x="38" y="181"/>
                  </a:lnTo>
                  <a:lnTo>
                    <a:pt x="28" y="163"/>
                  </a:lnTo>
                  <a:lnTo>
                    <a:pt x="19" y="146"/>
                  </a:lnTo>
                  <a:lnTo>
                    <a:pt x="11" y="127"/>
                  </a:lnTo>
                  <a:lnTo>
                    <a:pt x="45" y="112"/>
                  </a:lnTo>
                  <a:close/>
                  <a:moveTo>
                    <a:pt x="127" y="225"/>
                  </a:moveTo>
                  <a:lnTo>
                    <a:pt x="141" y="236"/>
                  </a:lnTo>
                  <a:lnTo>
                    <a:pt x="157" y="247"/>
                  </a:lnTo>
                  <a:lnTo>
                    <a:pt x="174" y="256"/>
                  </a:lnTo>
                  <a:lnTo>
                    <a:pt x="193" y="264"/>
                  </a:lnTo>
                  <a:lnTo>
                    <a:pt x="211" y="271"/>
                  </a:lnTo>
                  <a:lnTo>
                    <a:pt x="233" y="279"/>
                  </a:lnTo>
                  <a:lnTo>
                    <a:pt x="255" y="285"/>
                  </a:lnTo>
                  <a:lnTo>
                    <a:pt x="278" y="290"/>
                  </a:lnTo>
                  <a:lnTo>
                    <a:pt x="272" y="326"/>
                  </a:lnTo>
                  <a:lnTo>
                    <a:pt x="245" y="321"/>
                  </a:lnTo>
                  <a:lnTo>
                    <a:pt x="221" y="315"/>
                  </a:lnTo>
                  <a:lnTo>
                    <a:pt x="198" y="306"/>
                  </a:lnTo>
                  <a:lnTo>
                    <a:pt x="176" y="298"/>
                  </a:lnTo>
                  <a:lnTo>
                    <a:pt x="157" y="289"/>
                  </a:lnTo>
                  <a:lnTo>
                    <a:pt x="137" y="279"/>
                  </a:lnTo>
                  <a:lnTo>
                    <a:pt x="120" y="267"/>
                  </a:lnTo>
                  <a:lnTo>
                    <a:pt x="103" y="255"/>
                  </a:lnTo>
                  <a:lnTo>
                    <a:pt x="127" y="225"/>
                  </a:lnTo>
                  <a:close/>
                  <a:moveTo>
                    <a:pt x="272" y="327"/>
                  </a:moveTo>
                  <a:lnTo>
                    <a:pt x="271" y="326"/>
                  </a:lnTo>
                  <a:lnTo>
                    <a:pt x="272" y="326"/>
                  </a:lnTo>
                  <a:lnTo>
                    <a:pt x="275" y="309"/>
                  </a:lnTo>
                  <a:lnTo>
                    <a:pt x="272" y="327"/>
                  </a:lnTo>
                  <a:close/>
                  <a:moveTo>
                    <a:pt x="278" y="290"/>
                  </a:moveTo>
                  <a:lnTo>
                    <a:pt x="290" y="292"/>
                  </a:lnTo>
                  <a:lnTo>
                    <a:pt x="300" y="294"/>
                  </a:lnTo>
                  <a:lnTo>
                    <a:pt x="311" y="298"/>
                  </a:lnTo>
                  <a:lnTo>
                    <a:pt x="322" y="301"/>
                  </a:lnTo>
                  <a:lnTo>
                    <a:pt x="341" y="311"/>
                  </a:lnTo>
                  <a:lnTo>
                    <a:pt x="361" y="321"/>
                  </a:lnTo>
                  <a:lnTo>
                    <a:pt x="379" y="333"/>
                  </a:lnTo>
                  <a:lnTo>
                    <a:pt x="397" y="346"/>
                  </a:lnTo>
                  <a:lnTo>
                    <a:pt x="414" y="358"/>
                  </a:lnTo>
                  <a:lnTo>
                    <a:pt x="431" y="371"/>
                  </a:lnTo>
                  <a:lnTo>
                    <a:pt x="407" y="401"/>
                  </a:lnTo>
                  <a:lnTo>
                    <a:pt x="392" y="389"/>
                  </a:lnTo>
                  <a:lnTo>
                    <a:pt x="376" y="377"/>
                  </a:lnTo>
                  <a:lnTo>
                    <a:pt x="361" y="366"/>
                  </a:lnTo>
                  <a:lnTo>
                    <a:pt x="343" y="355"/>
                  </a:lnTo>
                  <a:lnTo>
                    <a:pt x="327" y="346"/>
                  </a:lnTo>
                  <a:lnTo>
                    <a:pt x="309" y="337"/>
                  </a:lnTo>
                  <a:lnTo>
                    <a:pt x="300" y="334"/>
                  </a:lnTo>
                  <a:lnTo>
                    <a:pt x="291" y="331"/>
                  </a:lnTo>
                  <a:lnTo>
                    <a:pt x="281" y="328"/>
                  </a:lnTo>
                  <a:lnTo>
                    <a:pt x="272" y="327"/>
                  </a:lnTo>
                  <a:lnTo>
                    <a:pt x="278" y="290"/>
                  </a:lnTo>
                  <a:close/>
                  <a:moveTo>
                    <a:pt x="431" y="371"/>
                  </a:moveTo>
                  <a:lnTo>
                    <a:pt x="450" y="387"/>
                  </a:lnTo>
                  <a:lnTo>
                    <a:pt x="470" y="401"/>
                  </a:lnTo>
                  <a:lnTo>
                    <a:pt x="480" y="407"/>
                  </a:lnTo>
                  <a:lnTo>
                    <a:pt x="489" y="412"/>
                  </a:lnTo>
                  <a:lnTo>
                    <a:pt x="499" y="418"/>
                  </a:lnTo>
                  <a:lnTo>
                    <a:pt x="508" y="422"/>
                  </a:lnTo>
                  <a:lnTo>
                    <a:pt x="518" y="424"/>
                  </a:lnTo>
                  <a:lnTo>
                    <a:pt x="527" y="426"/>
                  </a:lnTo>
                  <a:lnTo>
                    <a:pt x="537" y="426"/>
                  </a:lnTo>
                  <a:lnTo>
                    <a:pt x="546" y="425"/>
                  </a:lnTo>
                  <a:lnTo>
                    <a:pt x="555" y="423"/>
                  </a:lnTo>
                  <a:lnTo>
                    <a:pt x="564" y="419"/>
                  </a:lnTo>
                  <a:lnTo>
                    <a:pt x="575" y="412"/>
                  </a:lnTo>
                  <a:lnTo>
                    <a:pt x="584" y="405"/>
                  </a:lnTo>
                  <a:lnTo>
                    <a:pt x="609" y="433"/>
                  </a:lnTo>
                  <a:lnTo>
                    <a:pt x="595" y="444"/>
                  </a:lnTo>
                  <a:lnTo>
                    <a:pt x="582" y="453"/>
                  </a:lnTo>
                  <a:lnTo>
                    <a:pt x="569" y="460"/>
                  </a:lnTo>
                  <a:lnTo>
                    <a:pt x="555" y="464"/>
                  </a:lnTo>
                  <a:lnTo>
                    <a:pt x="543" y="466"/>
                  </a:lnTo>
                  <a:lnTo>
                    <a:pt x="531" y="466"/>
                  </a:lnTo>
                  <a:lnTo>
                    <a:pt x="518" y="465"/>
                  </a:lnTo>
                  <a:lnTo>
                    <a:pt x="506" y="462"/>
                  </a:lnTo>
                  <a:lnTo>
                    <a:pt x="493" y="458"/>
                  </a:lnTo>
                  <a:lnTo>
                    <a:pt x="481" y="453"/>
                  </a:lnTo>
                  <a:lnTo>
                    <a:pt x="469" y="445"/>
                  </a:lnTo>
                  <a:lnTo>
                    <a:pt x="456" y="438"/>
                  </a:lnTo>
                  <a:lnTo>
                    <a:pt x="433" y="421"/>
                  </a:lnTo>
                  <a:lnTo>
                    <a:pt x="407" y="401"/>
                  </a:lnTo>
                  <a:lnTo>
                    <a:pt x="431" y="371"/>
                  </a:lnTo>
                  <a:close/>
                  <a:moveTo>
                    <a:pt x="609" y="433"/>
                  </a:moveTo>
                  <a:lnTo>
                    <a:pt x="597" y="443"/>
                  </a:lnTo>
                  <a:lnTo>
                    <a:pt x="609" y="433"/>
                  </a:lnTo>
                  <a:lnTo>
                    <a:pt x="596" y="419"/>
                  </a:lnTo>
                  <a:lnTo>
                    <a:pt x="609" y="433"/>
                  </a:lnTo>
                  <a:close/>
                  <a:moveTo>
                    <a:pt x="584" y="405"/>
                  </a:moveTo>
                  <a:lnTo>
                    <a:pt x="597" y="394"/>
                  </a:lnTo>
                  <a:lnTo>
                    <a:pt x="612" y="383"/>
                  </a:lnTo>
                  <a:lnTo>
                    <a:pt x="627" y="371"/>
                  </a:lnTo>
                  <a:lnTo>
                    <a:pt x="644" y="360"/>
                  </a:lnTo>
                  <a:lnTo>
                    <a:pt x="678" y="338"/>
                  </a:lnTo>
                  <a:lnTo>
                    <a:pt x="715" y="317"/>
                  </a:lnTo>
                  <a:lnTo>
                    <a:pt x="753" y="296"/>
                  </a:lnTo>
                  <a:lnTo>
                    <a:pt x="791" y="277"/>
                  </a:lnTo>
                  <a:lnTo>
                    <a:pt x="829" y="258"/>
                  </a:lnTo>
                  <a:lnTo>
                    <a:pt x="865" y="241"/>
                  </a:lnTo>
                  <a:lnTo>
                    <a:pt x="882" y="274"/>
                  </a:lnTo>
                  <a:lnTo>
                    <a:pt x="847" y="291"/>
                  </a:lnTo>
                  <a:lnTo>
                    <a:pt x="810" y="310"/>
                  </a:lnTo>
                  <a:lnTo>
                    <a:pt x="771" y="329"/>
                  </a:lnTo>
                  <a:lnTo>
                    <a:pt x="735" y="349"/>
                  </a:lnTo>
                  <a:lnTo>
                    <a:pt x="699" y="369"/>
                  </a:lnTo>
                  <a:lnTo>
                    <a:pt x="665" y="390"/>
                  </a:lnTo>
                  <a:lnTo>
                    <a:pt x="650" y="401"/>
                  </a:lnTo>
                  <a:lnTo>
                    <a:pt x="636" y="411"/>
                  </a:lnTo>
                  <a:lnTo>
                    <a:pt x="622" y="422"/>
                  </a:lnTo>
                  <a:lnTo>
                    <a:pt x="609" y="433"/>
                  </a:lnTo>
                  <a:lnTo>
                    <a:pt x="584" y="405"/>
                  </a:lnTo>
                  <a:close/>
                  <a:moveTo>
                    <a:pt x="865" y="241"/>
                  </a:moveTo>
                  <a:lnTo>
                    <a:pt x="915" y="216"/>
                  </a:lnTo>
                  <a:lnTo>
                    <a:pt x="955" y="196"/>
                  </a:lnTo>
                  <a:lnTo>
                    <a:pt x="981" y="183"/>
                  </a:lnTo>
                  <a:lnTo>
                    <a:pt x="992" y="176"/>
                  </a:lnTo>
                  <a:lnTo>
                    <a:pt x="1029" y="175"/>
                  </a:lnTo>
                  <a:lnTo>
                    <a:pt x="1029" y="180"/>
                  </a:lnTo>
                  <a:lnTo>
                    <a:pt x="1027" y="185"/>
                  </a:lnTo>
                  <a:lnTo>
                    <a:pt x="1023" y="191"/>
                  </a:lnTo>
                  <a:lnTo>
                    <a:pt x="1017" y="196"/>
                  </a:lnTo>
                  <a:lnTo>
                    <a:pt x="1012" y="201"/>
                  </a:lnTo>
                  <a:lnTo>
                    <a:pt x="1005" y="208"/>
                  </a:lnTo>
                  <a:lnTo>
                    <a:pt x="996" y="214"/>
                  </a:lnTo>
                  <a:lnTo>
                    <a:pt x="987" y="220"/>
                  </a:lnTo>
                  <a:lnTo>
                    <a:pt x="965" y="232"/>
                  </a:lnTo>
                  <a:lnTo>
                    <a:pt x="940" y="246"/>
                  </a:lnTo>
                  <a:lnTo>
                    <a:pt x="912" y="259"/>
                  </a:lnTo>
                  <a:lnTo>
                    <a:pt x="882" y="274"/>
                  </a:lnTo>
                  <a:lnTo>
                    <a:pt x="865" y="241"/>
                  </a:lnTo>
                  <a:close/>
                  <a:moveTo>
                    <a:pt x="992" y="176"/>
                  </a:moveTo>
                  <a:lnTo>
                    <a:pt x="995" y="283"/>
                  </a:lnTo>
                  <a:lnTo>
                    <a:pt x="992" y="176"/>
                  </a:lnTo>
                  <a:lnTo>
                    <a:pt x="1010" y="176"/>
                  </a:lnTo>
                  <a:lnTo>
                    <a:pt x="992" y="176"/>
                  </a:lnTo>
                  <a:close/>
                  <a:moveTo>
                    <a:pt x="992" y="176"/>
                  </a:moveTo>
                  <a:lnTo>
                    <a:pt x="989" y="176"/>
                  </a:lnTo>
                  <a:lnTo>
                    <a:pt x="979" y="178"/>
                  </a:lnTo>
                  <a:lnTo>
                    <a:pt x="964" y="181"/>
                  </a:lnTo>
                  <a:lnTo>
                    <a:pt x="941" y="183"/>
                  </a:lnTo>
                  <a:lnTo>
                    <a:pt x="940" y="145"/>
                  </a:lnTo>
                  <a:lnTo>
                    <a:pt x="962" y="145"/>
                  </a:lnTo>
                  <a:lnTo>
                    <a:pt x="980" y="146"/>
                  </a:lnTo>
                  <a:lnTo>
                    <a:pt x="995" y="148"/>
                  </a:lnTo>
                  <a:lnTo>
                    <a:pt x="1007" y="151"/>
                  </a:lnTo>
                  <a:lnTo>
                    <a:pt x="1012" y="153"/>
                  </a:lnTo>
                  <a:lnTo>
                    <a:pt x="1016" y="156"/>
                  </a:lnTo>
                  <a:lnTo>
                    <a:pt x="1021" y="158"/>
                  </a:lnTo>
                  <a:lnTo>
                    <a:pt x="1024" y="161"/>
                  </a:lnTo>
                  <a:lnTo>
                    <a:pt x="1026" y="164"/>
                  </a:lnTo>
                  <a:lnTo>
                    <a:pt x="1028" y="167"/>
                  </a:lnTo>
                  <a:lnTo>
                    <a:pt x="1029" y="171"/>
                  </a:lnTo>
                  <a:lnTo>
                    <a:pt x="1029" y="175"/>
                  </a:lnTo>
                  <a:lnTo>
                    <a:pt x="992" y="176"/>
                  </a:lnTo>
                  <a:close/>
                  <a:moveTo>
                    <a:pt x="939" y="145"/>
                  </a:moveTo>
                  <a:lnTo>
                    <a:pt x="940" y="145"/>
                  </a:lnTo>
                  <a:lnTo>
                    <a:pt x="940" y="164"/>
                  </a:lnTo>
                  <a:lnTo>
                    <a:pt x="939" y="145"/>
                  </a:lnTo>
                  <a:close/>
                  <a:moveTo>
                    <a:pt x="941" y="183"/>
                  </a:moveTo>
                  <a:lnTo>
                    <a:pt x="925" y="184"/>
                  </a:lnTo>
                  <a:lnTo>
                    <a:pt x="910" y="185"/>
                  </a:lnTo>
                  <a:lnTo>
                    <a:pt x="897" y="187"/>
                  </a:lnTo>
                  <a:lnTo>
                    <a:pt x="885" y="189"/>
                  </a:lnTo>
                  <a:lnTo>
                    <a:pt x="864" y="193"/>
                  </a:lnTo>
                  <a:lnTo>
                    <a:pt x="847" y="199"/>
                  </a:lnTo>
                  <a:lnTo>
                    <a:pt x="832" y="207"/>
                  </a:lnTo>
                  <a:lnTo>
                    <a:pt x="821" y="214"/>
                  </a:lnTo>
                  <a:lnTo>
                    <a:pt x="811" y="221"/>
                  </a:lnTo>
                  <a:lnTo>
                    <a:pt x="802" y="228"/>
                  </a:lnTo>
                  <a:lnTo>
                    <a:pt x="778" y="198"/>
                  </a:lnTo>
                  <a:lnTo>
                    <a:pt x="788" y="190"/>
                  </a:lnTo>
                  <a:lnTo>
                    <a:pt x="800" y="182"/>
                  </a:lnTo>
                  <a:lnTo>
                    <a:pt x="814" y="174"/>
                  </a:lnTo>
                  <a:lnTo>
                    <a:pt x="830" y="165"/>
                  </a:lnTo>
                  <a:lnTo>
                    <a:pt x="840" y="161"/>
                  </a:lnTo>
                  <a:lnTo>
                    <a:pt x="851" y="158"/>
                  </a:lnTo>
                  <a:lnTo>
                    <a:pt x="862" y="155"/>
                  </a:lnTo>
                  <a:lnTo>
                    <a:pt x="875" y="152"/>
                  </a:lnTo>
                  <a:lnTo>
                    <a:pt x="889" y="150"/>
                  </a:lnTo>
                  <a:lnTo>
                    <a:pt x="904" y="148"/>
                  </a:lnTo>
                  <a:lnTo>
                    <a:pt x="922" y="146"/>
                  </a:lnTo>
                  <a:lnTo>
                    <a:pt x="939" y="145"/>
                  </a:lnTo>
                  <a:lnTo>
                    <a:pt x="941" y="183"/>
                  </a:lnTo>
                  <a:close/>
                  <a:moveTo>
                    <a:pt x="802" y="228"/>
                  </a:moveTo>
                  <a:lnTo>
                    <a:pt x="791" y="236"/>
                  </a:lnTo>
                  <a:lnTo>
                    <a:pt x="781" y="245"/>
                  </a:lnTo>
                  <a:lnTo>
                    <a:pt x="775" y="248"/>
                  </a:lnTo>
                  <a:lnTo>
                    <a:pt x="769" y="251"/>
                  </a:lnTo>
                  <a:lnTo>
                    <a:pt x="762" y="253"/>
                  </a:lnTo>
                  <a:lnTo>
                    <a:pt x="756" y="255"/>
                  </a:lnTo>
                  <a:lnTo>
                    <a:pt x="748" y="257"/>
                  </a:lnTo>
                  <a:lnTo>
                    <a:pt x="740" y="258"/>
                  </a:lnTo>
                  <a:lnTo>
                    <a:pt x="730" y="258"/>
                  </a:lnTo>
                  <a:lnTo>
                    <a:pt x="721" y="258"/>
                  </a:lnTo>
                  <a:lnTo>
                    <a:pt x="710" y="257"/>
                  </a:lnTo>
                  <a:lnTo>
                    <a:pt x="697" y="255"/>
                  </a:lnTo>
                  <a:lnTo>
                    <a:pt x="684" y="252"/>
                  </a:lnTo>
                  <a:lnTo>
                    <a:pt x="670" y="249"/>
                  </a:lnTo>
                  <a:lnTo>
                    <a:pt x="679" y="212"/>
                  </a:lnTo>
                  <a:lnTo>
                    <a:pt x="700" y="217"/>
                  </a:lnTo>
                  <a:lnTo>
                    <a:pt x="718" y="219"/>
                  </a:lnTo>
                  <a:lnTo>
                    <a:pt x="732" y="220"/>
                  </a:lnTo>
                  <a:lnTo>
                    <a:pt x="745" y="218"/>
                  </a:lnTo>
                  <a:lnTo>
                    <a:pt x="754" y="215"/>
                  </a:lnTo>
                  <a:lnTo>
                    <a:pt x="762" y="211"/>
                  </a:lnTo>
                  <a:lnTo>
                    <a:pt x="770" y="205"/>
                  </a:lnTo>
                  <a:lnTo>
                    <a:pt x="778" y="198"/>
                  </a:lnTo>
                  <a:lnTo>
                    <a:pt x="802" y="228"/>
                  </a:lnTo>
                  <a:close/>
                  <a:moveTo>
                    <a:pt x="670" y="249"/>
                  </a:moveTo>
                  <a:lnTo>
                    <a:pt x="676" y="250"/>
                  </a:lnTo>
                  <a:lnTo>
                    <a:pt x="670" y="249"/>
                  </a:lnTo>
                  <a:lnTo>
                    <a:pt x="675" y="230"/>
                  </a:lnTo>
                  <a:lnTo>
                    <a:pt x="670" y="249"/>
                  </a:lnTo>
                  <a:close/>
                  <a:moveTo>
                    <a:pt x="670" y="249"/>
                  </a:moveTo>
                  <a:lnTo>
                    <a:pt x="647" y="242"/>
                  </a:lnTo>
                  <a:lnTo>
                    <a:pt x="623" y="231"/>
                  </a:lnTo>
                  <a:lnTo>
                    <a:pt x="599" y="220"/>
                  </a:lnTo>
                  <a:lnTo>
                    <a:pt x="576" y="207"/>
                  </a:lnTo>
                  <a:lnTo>
                    <a:pt x="551" y="192"/>
                  </a:lnTo>
                  <a:lnTo>
                    <a:pt x="526" y="177"/>
                  </a:lnTo>
                  <a:lnTo>
                    <a:pt x="502" y="160"/>
                  </a:lnTo>
                  <a:lnTo>
                    <a:pt x="477" y="144"/>
                  </a:lnTo>
                  <a:lnTo>
                    <a:pt x="498" y="112"/>
                  </a:lnTo>
                  <a:lnTo>
                    <a:pt x="521" y="128"/>
                  </a:lnTo>
                  <a:lnTo>
                    <a:pt x="545" y="144"/>
                  </a:lnTo>
                  <a:lnTo>
                    <a:pt x="569" y="159"/>
                  </a:lnTo>
                  <a:lnTo>
                    <a:pt x="592" y="173"/>
                  </a:lnTo>
                  <a:lnTo>
                    <a:pt x="615" y="186"/>
                  </a:lnTo>
                  <a:lnTo>
                    <a:pt x="637" y="196"/>
                  </a:lnTo>
                  <a:lnTo>
                    <a:pt x="658" y="206"/>
                  </a:lnTo>
                  <a:lnTo>
                    <a:pt x="679" y="213"/>
                  </a:lnTo>
                  <a:lnTo>
                    <a:pt x="670" y="249"/>
                  </a:lnTo>
                  <a:close/>
                  <a:moveTo>
                    <a:pt x="477" y="144"/>
                  </a:moveTo>
                  <a:lnTo>
                    <a:pt x="442" y="120"/>
                  </a:lnTo>
                  <a:lnTo>
                    <a:pt x="408" y="99"/>
                  </a:lnTo>
                  <a:lnTo>
                    <a:pt x="375" y="79"/>
                  </a:lnTo>
                  <a:lnTo>
                    <a:pt x="342" y="61"/>
                  </a:lnTo>
                  <a:lnTo>
                    <a:pt x="327" y="54"/>
                  </a:lnTo>
                  <a:lnTo>
                    <a:pt x="311" y="48"/>
                  </a:lnTo>
                  <a:lnTo>
                    <a:pt x="297" y="43"/>
                  </a:lnTo>
                  <a:lnTo>
                    <a:pt x="282" y="40"/>
                  </a:lnTo>
                  <a:lnTo>
                    <a:pt x="268" y="38"/>
                  </a:lnTo>
                  <a:lnTo>
                    <a:pt x="255" y="37"/>
                  </a:lnTo>
                  <a:lnTo>
                    <a:pt x="241" y="39"/>
                  </a:lnTo>
                  <a:lnTo>
                    <a:pt x="229" y="41"/>
                  </a:lnTo>
                  <a:lnTo>
                    <a:pt x="218" y="6"/>
                  </a:lnTo>
                  <a:lnTo>
                    <a:pt x="225" y="4"/>
                  </a:lnTo>
                  <a:lnTo>
                    <a:pt x="233" y="2"/>
                  </a:lnTo>
                  <a:lnTo>
                    <a:pt x="241" y="1"/>
                  </a:lnTo>
                  <a:lnTo>
                    <a:pt x="248" y="0"/>
                  </a:lnTo>
                  <a:lnTo>
                    <a:pt x="265" y="0"/>
                  </a:lnTo>
                  <a:lnTo>
                    <a:pt x="281" y="2"/>
                  </a:lnTo>
                  <a:lnTo>
                    <a:pt x="298" y="5"/>
                  </a:lnTo>
                  <a:lnTo>
                    <a:pt x="315" y="10"/>
                  </a:lnTo>
                  <a:lnTo>
                    <a:pt x="333" y="16"/>
                  </a:lnTo>
                  <a:lnTo>
                    <a:pt x="350" y="23"/>
                  </a:lnTo>
                  <a:lnTo>
                    <a:pt x="369" y="33"/>
                  </a:lnTo>
                  <a:lnTo>
                    <a:pt x="386" y="42"/>
                  </a:lnTo>
                  <a:lnTo>
                    <a:pt x="405" y="52"/>
                  </a:lnTo>
                  <a:lnTo>
                    <a:pt x="423" y="64"/>
                  </a:lnTo>
                  <a:lnTo>
                    <a:pt x="461" y="87"/>
                  </a:lnTo>
                  <a:lnTo>
                    <a:pt x="498" y="112"/>
                  </a:lnTo>
                  <a:lnTo>
                    <a:pt x="477" y="144"/>
                  </a:lnTo>
                  <a:close/>
                  <a:moveTo>
                    <a:pt x="229" y="41"/>
                  </a:moveTo>
                  <a:lnTo>
                    <a:pt x="230" y="41"/>
                  </a:lnTo>
                  <a:lnTo>
                    <a:pt x="229" y="42"/>
                  </a:lnTo>
                  <a:lnTo>
                    <a:pt x="224" y="23"/>
                  </a:lnTo>
                  <a:lnTo>
                    <a:pt x="229" y="41"/>
                  </a:lnTo>
                  <a:close/>
                  <a:moveTo>
                    <a:pt x="229" y="42"/>
                  </a:moveTo>
                  <a:lnTo>
                    <a:pt x="199" y="49"/>
                  </a:lnTo>
                  <a:lnTo>
                    <a:pt x="171" y="55"/>
                  </a:lnTo>
                  <a:lnTo>
                    <a:pt x="144" y="60"/>
                  </a:lnTo>
                  <a:lnTo>
                    <a:pt x="119" y="65"/>
                  </a:lnTo>
                  <a:lnTo>
                    <a:pt x="114" y="27"/>
                  </a:lnTo>
                  <a:lnTo>
                    <a:pt x="137" y="23"/>
                  </a:lnTo>
                  <a:lnTo>
                    <a:pt x="163" y="18"/>
                  </a:lnTo>
                  <a:lnTo>
                    <a:pt x="190" y="13"/>
                  </a:lnTo>
                  <a:lnTo>
                    <a:pt x="219" y="6"/>
                  </a:lnTo>
                  <a:lnTo>
                    <a:pt x="229" y="42"/>
                  </a:lnTo>
                  <a:close/>
                  <a:moveTo>
                    <a:pt x="119" y="65"/>
                  </a:moveTo>
                  <a:lnTo>
                    <a:pt x="98" y="68"/>
                  </a:lnTo>
                  <a:lnTo>
                    <a:pt x="79" y="71"/>
                  </a:lnTo>
                  <a:lnTo>
                    <a:pt x="63" y="75"/>
                  </a:lnTo>
                  <a:lnTo>
                    <a:pt x="50" y="79"/>
                  </a:lnTo>
                  <a:lnTo>
                    <a:pt x="34" y="45"/>
                  </a:lnTo>
                  <a:lnTo>
                    <a:pt x="50" y="39"/>
                  </a:lnTo>
                  <a:lnTo>
                    <a:pt x="68" y="35"/>
                  </a:lnTo>
                  <a:lnTo>
                    <a:pt x="90" y="31"/>
                  </a:lnTo>
                  <a:lnTo>
                    <a:pt x="114" y="27"/>
                  </a:lnTo>
                  <a:lnTo>
                    <a:pt x="119" y="65"/>
                  </a:lnTo>
                  <a:close/>
                  <a:moveTo>
                    <a:pt x="50" y="79"/>
                  </a:moveTo>
                  <a:lnTo>
                    <a:pt x="106" y="53"/>
                  </a:lnTo>
                  <a:lnTo>
                    <a:pt x="50" y="79"/>
                  </a:lnTo>
                  <a:lnTo>
                    <a:pt x="43" y="62"/>
                  </a:lnTo>
                  <a:lnTo>
                    <a:pt x="50" y="79"/>
                  </a:lnTo>
                  <a:close/>
                  <a:moveTo>
                    <a:pt x="50" y="79"/>
                  </a:moveTo>
                  <a:lnTo>
                    <a:pt x="47" y="81"/>
                  </a:lnTo>
                  <a:lnTo>
                    <a:pt x="44" y="84"/>
                  </a:lnTo>
                  <a:lnTo>
                    <a:pt x="42" y="87"/>
                  </a:lnTo>
                  <a:lnTo>
                    <a:pt x="40" y="90"/>
                  </a:lnTo>
                  <a:lnTo>
                    <a:pt x="39" y="94"/>
                  </a:lnTo>
                  <a:lnTo>
                    <a:pt x="40" y="100"/>
                  </a:lnTo>
                  <a:lnTo>
                    <a:pt x="42" y="106"/>
                  </a:lnTo>
                  <a:lnTo>
                    <a:pt x="45" y="112"/>
                  </a:lnTo>
                  <a:lnTo>
                    <a:pt x="11" y="127"/>
                  </a:lnTo>
                  <a:lnTo>
                    <a:pt x="7" y="119"/>
                  </a:lnTo>
                  <a:lnTo>
                    <a:pt x="4" y="112"/>
                  </a:lnTo>
                  <a:lnTo>
                    <a:pt x="2" y="105"/>
                  </a:lnTo>
                  <a:lnTo>
                    <a:pt x="1" y="97"/>
                  </a:lnTo>
                  <a:lnTo>
                    <a:pt x="0" y="91"/>
                  </a:lnTo>
                  <a:lnTo>
                    <a:pt x="0" y="86"/>
                  </a:lnTo>
                  <a:lnTo>
                    <a:pt x="1" y="80"/>
                  </a:lnTo>
                  <a:lnTo>
                    <a:pt x="2" y="75"/>
                  </a:lnTo>
                  <a:lnTo>
                    <a:pt x="4" y="71"/>
                  </a:lnTo>
                  <a:lnTo>
                    <a:pt x="8" y="66"/>
                  </a:lnTo>
                  <a:lnTo>
                    <a:pt x="11" y="61"/>
                  </a:lnTo>
                  <a:lnTo>
                    <a:pt x="14" y="58"/>
                  </a:lnTo>
                  <a:lnTo>
                    <a:pt x="23" y="51"/>
                  </a:lnTo>
                  <a:lnTo>
                    <a:pt x="34" y="45"/>
                  </a:lnTo>
                  <a:lnTo>
                    <a:pt x="50" y="79"/>
                  </a:lnTo>
                  <a:close/>
                  <a:moveTo>
                    <a:pt x="45" y="112"/>
                  </a:moveTo>
                  <a:lnTo>
                    <a:pt x="45" y="111"/>
                  </a:lnTo>
                  <a:lnTo>
                    <a:pt x="45" y="112"/>
                  </a:lnTo>
                  <a:lnTo>
                    <a:pt x="27" y="119"/>
                  </a:lnTo>
                  <a:lnTo>
                    <a:pt x="45" y="11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79" name="Freeform 2387">
              <a:extLst>
                <a:ext uri="{FF2B5EF4-FFF2-40B4-BE49-F238E27FC236}">
                  <a16:creationId xmlns:a16="http://schemas.microsoft.com/office/drawing/2014/main" id="{5211FB39-3155-4929-A951-43DBDDB43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3386"/>
              <a:ext cx="49" cy="25"/>
            </a:xfrm>
            <a:custGeom>
              <a:avLst/>
              <a:gdLst>
                <a:gd name="T0" fmla="*/ 3 w 735"/>
                <a:gd name="T1" fmla="*/ 1 h 382"/>
                <a:gd name="T2" fmla="*/ 3 w 735"/>
                <a:gd name="T3" fmla="*/ 1 h 382"/>
                <a:gd name="T4" fmla="*/ 3 w 735"/>
                <a:gd name="T5" fmla="*/ 1 h 382"/>
                <a:gd name="T6" fmla="*/ 3 w 735"/>
                <a:gd name="T7" fmla="*/ 1 h 382"/>
                <a:gd name="T8" fmla="*/ 3 w 735"/>
                <a:gd name="T9" fmla="*/ 1 h 382"/>
                <a:gd name="T10" fmla="*/ 2 w 735"/>
                <a:gd name="T11" fmla="*/ 1 h 382"/>
                <a:gd name="T12" fmla="*/ 2 w 735"/>
                <a:gd name="T13" fmla="*/ 1 h 382"/>
                <a:gd name="T14" fmla="*/ 2 w 735"/>
                <a:gd name="T15" fmla="*/ 1 h 382"/>
                <a:gd name="T16" fmla="*/ 2 w 735"/>
                <a:gd name="T17" fmla="*/ 1 h 382"/>
                <a:gd name="T18" fmla="*/ 2 w 735"/>
                <a:gd name="T19" fmla="*/ 1 h 382"/>
                <a:gd name="T20" fmla="*/ 2 w 735"/>
                <a:gd name="T21" fmla="*/ 1 h 382"/>
                <a:gd name="T22" fmla="*/ 2 w 735"/>
                <a:gd name="T23" fmla="*/ 1 h 382"/>
                <a:gd name="T24" fmla="*/ 1 w 735"/>
                <a:gd name="T25" fmla="*/ 1 h 382"/>
                <a:gd name="T26" fmla="*/ 1 w 735"/>
                <a:gd name="T27" fmla="*/ 1 h 382"/>
                <a:gd name="T28" fmla="*/ 1 w 735"/>
                <a:gd name="T29" fmla="*/ 1 h 382"/>
                <a:gd name="T30" fmla="*/ 1 w 735"/>
                <a:gd name="T31" fmla="*/ 1 h 382"/>
                <a:gd name="T32" fmla="*/ 1 w 735"/>
                <a:gd name="T33" fmla="*/ 0 h 382"/>
                <a:gd name="T34" fmla="*/ 1 w 735"/>
                <a:gd name="T35" fmla="*/ 0 h 382"/>
                <a:gd name="T36" fmla="*/ 1 w 735"/>
                <a:gd name="T37" fmla="*/ 0 h 382"/>
                <a:gd name="T38" fmla="*/ 1 w 735"/>
                <a:gd name="T39" fmla="*/ 0 h 382"/>
                <a:gd name="T40" fmla="*/ 1 w 735"/>
                <a:gd name="T41" fmla="*/ 0 h 382"/>
                <a:gd name="T42" fmla="*/ 1 w 735"/>
                <a:gd name="T43" fmla="*/ 0 h 382"/>
                <a:gd name="T44" fmla="*/ 1 w 735"/>
                <a:gd name="T45" fmla="*/ 0 h 382"/>
                <a:gd name="T46" fmla="*/ 1 w 735"/>
                <a:gd name="T47" fmla="*/ 0 h 382"/>
                <a:gd name="T48" fmla="*/ 0 w 735"/>
                <a:gd name="T49" fmla="*/ 0 h 382"/>
                <a:gd name="T50" fmla="*/ 0 w 735"/>
                <a:gd name="T51" fmla="*/ 0 h 382"/>
                <a:gd name="T52" fmla="*/ 0 w 735"/>
                <a:gd name="T53" fmla="*/ 0 h 382"/>
                <a:gd name="T54" fmla="*/ 0 w 735"/>
                <a:gd name="T55" fmla="*/ 0 h 382"/>
                <a:gd name="T56" fmla="*/ 0 w 735"/>
                <a:gd name="T57" fmla="*/ 0 h 382"/>
                <a:gd name="T58" fmla="*/ 0 w 735"/>
                <a:gd name="T59" fmla="*/ 0 h 382"/>
                <a:gd name="T60" fmla="*/ 0 w 735"/>
                <a:gd name="T61" fmla="*/ 0 h 382"/>
                <a:gd name="T62" fmla="*/ 1 w 735"/>
                <a:gd name="T63" fmla="*/ 0 h 382"/>
                <a:gd name="T64" fmla="*/ 1 w 735"/>
                <a:gd name="T65" fmla="*/ 0 h 382"/>
                <a:gd name="T66" fmla="*/ 1 w 735"/>
                <a:gd name="T67" fmla="*/ 0 h 382"/>
                <a:gd name="T68" fmla="*/ 1 w 735"/>
                <a:gd name="T69" fmla="*/ 1 h 382"/>
                <a:gd name="T70" fmla="*/ 1 w 735"/>
                <a:gd name="T71" fmla="*/ 1 h 382"/>
                <a:gd name="T72" fmla="*/ 1 w 735"/>
                <a:gd name="T73" fmla="*/ 1 h 382"/>
                <a:gd name="T74" fmla="*/ 1 w 735"/>
                <a:gd name="T75" fmla="*/ 1 h 382"/>
                <a:gd name="T76" fmla="*/ 1 w 735"/>
                <a:gd name="T77" fmla="*/ 1 h 382"/>
                <a:gd name="T78" fmla="*/ 1 w 735"/>
                <a:gd name="T79" fmla="*/ 1 h 382"/>
                <a:gd name="T80" fmla="*/ 1 w 735"/>
                <a:gd name="T81" fmla="*/ 1 h 382"/>
                <a:gd name="T82" fmla="*/ 1 w 735"/>
                <a:gd name="T83" fmla="*/ 2 h 382"/>
                <a:gd name="T84" fmla="*/ 2 w 735"/>
                <a:gd name="T85" fmla="*/ 2 h 382"/>
                <a:gd name="T86" fmla="*/ 2 w 735"/>
                <a:gd name="T87" fmla="*/ 2 h 382"/>
                <a:gd name="T88" fmla="*/ 2 w 735"/>
                <a:gd name="T89" fmla="*/ 2 h 382"/>
                <a:gd name="T90" fmla="*/ 2 w 735"/>
                <a:gd name="T91" fmla="*/ 2 h 382"/>
                <a:gd name="T92" fmla="*/ 2 w 735"/>
                <a:gd name="T93" fmla="*/ 2 h 382"/>
                <a:gd name="T94" fmla="*/ 3 w 735"/>
                <a:gd name="T95" fmla="*/ 2 h 382"/>
                <a:gd name="T96" fmla="*/ 3 w 735"/>
                <a:gd name="T97" fmla="*/ 2 h 382"/>
                <a:gd name="T98" fmla="*/ 3 w 735"/>
                <a:gd name="T99" fmla="*/ 2 h 382"/>
                <a:gd name="T100" fmla="*/ 3 w 735"/>
                <a:gd name="T101" fmla="*/ 2 h 382"/>
                <a:gd name="T102" fmla="*/ 3 w 735"/>
                <a:gd name="T103" fmla="*/ 2 h 382"/>
                <a:gd name="T104" fmla="*/ 3 w 735"/>
                <a:gd name="T105" fmla="*/ 1 h 38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735" h="382">
                  <a:moveTo>
                    <a:pt x="706" y="334"/>
                  </a:moveTo>
                  <a:lnTo>
                    <a:pt x="694" y="326"/>
                  </a:lnTo>
                  <a:lnTo>
                    <a:pt x="684" y="318"/>
                  </a:lnTo>
                  <a:lnTo>
                    <a:pt x="676" y="312"/>
                  </a:lnTo>
                  <a:lnTo>
                    <a:pt x="668" y="305"/>
                  </a:lnTo>
                  <a:lnTo>
                    <a:pt x="655" y="292"/>
                  </a:lnTo>
                  <a:lnTo>
                    <a:pt x="644" y="283"/>
                  </a:lnTo>
                  <a:lnTo>
                    <a:pt x="639" y="279"/>
                  </a:lnTo>
                  <a:lnTo>
                    <a:pt x="634" y="276"/>
                  </a:lnTo>
                  <a:lnTo>
                    <a:pt x="627" y="274"/>
                  </a:lnTo>
                  <a:lnTo>
                    <a:pt x="620" y="273"/>
                  </a:lnTo>
                  <a:lnTo>
                    <a:pt x="612" y="274"/>
                  </a:lnTo>
                  <a:lnTo>
                    <a:pt x="603" y="275"/>
                  </a:lnTo>
                  <a:lnTo>
                    <a:pt x="592" y="278"/>
                  </a:lnTo>
                  <a:lnTo>
                    <a:pt x="580" y="282"/>
                  </a:lnTo>
                  <a:lnTo>
                    <a:pt x="554" y="291"/>
                  </a:lnTo>
                  <a:lnTo>
                    <a:pt x="531" y="300"/>
                  </a:lnTo>
                  <a:lnTo>
                    <a:pt x="508" y="307"/>
                  </a:lnTo>
                  <a:lnTo>
                    <a:pt x="487" y="314"/>
                  </a:lnTo>
                  <a:lnTo>
                    <a:pt x="468" y="319"/>
                  </a:lnTo>
                  <a:lnTo>
                    <a:pt x="448" y="323"/>
                  </a:lnTo>
                  <a:lnTo>
                    <a:pt x="431" y="325"/>
                  </a:lnTo>
                  <a:lnTo>
                    <a:pt x="414" y="326"/>
                  </a:lnTo>
                  <a:lnTo>
                    <a:pt x="406" y="325"/>
                  </a:lnTo>
                  <a:lnTo>
                    <a:pt x="399" y="323"/>
                  </a:lnTo>
                  <a:lnTo>
                    <a:pt x="395" y="319"/>
                  </a:lnTo>
                  <a:lnTo>
                    <a:pt x="391" y="314"/>
                  </a:lnTo>
                  <a:lnTo>
                    <a:pt x="388" y="309"/>
                  </a:lnTo>
                  <a:lnTo>
                    <a:pt x="386" y="302"/>
                  </a:lnTo>
                  <a:lnTo>
                    <a:pt x="383" y="293"/>
                  </a:lnTo>
                  <a:lnTo>
                    <a:pt x="381" y="285"/>
                  </a:lnTo>
                  <a:lnTo>
                    <a:pt x="377" y="268"/>
                  </a:lnTo>
                  <a:lnTo>
                    <a:pt x="371" y="248"/>
                  </a:lnTo>
                  <a:lnTo>
                    <a:pt x="367" y="239"/>
                  </a:lnTo>
                  <a:lnTo>
                    <a:pt x="361" y="230"/>
                  </a:lnTo>
                  <a:lnTo>
                    <a:pt x="353" y="220"/>
                  </a:lnTo>
                  <a:lnTo>
                    <a:pt x="343" y="211"/>
                  </a:lnTo>
                  <a:lnTo>
                    <a:pt x="334" y="203"/>
                  </a:lnTo>
                  <a:lnTo>
                    <a:pt x="325" y="195"/>
                  </a:lnTo>
                  <a:lnTo>
                    <a:pt x="319" y="186"/>
                  </a:lnTo>
                  <a:lnTo>
                    <a:pt x="313" y="178"/>
                  </a:lnTo>
                  <a:lnTo>
                    <a:pt x="310" y="169"/>
                  </a:lnTo>
                  <a:lnTo>
                    <a:pt x="308" y="161"/>
                  </a:lnTo>
                  <a:lnTo>
                    <a:pt x="307" y="152"/>
                  </a:lnTo>
                  <a:lnTo>
                    <a:pt x="307" y="145"/>
                  </a:lnTo>
                  <a:lnTo>
                    <a:pt x="308" y="138"/>
                  </a:lnTo>
                  <a:lnTo>
                    <a:pt x="309" y="131"/>
                  </a:lnTo>
                  <a:lnTo>
                    <a:pt x="312" y="124"/>
                  </a:lnTo>
                  <a:lnTo>
                    <a:pt x="316" y="118"/>
                  </a:lnTo>
                  <a:lnTo>
                    <a:pt x="319" y="112"/>
                  </a:lnTo>
                  <a:lnTo>
                    <a:pt x="322" y="108"/>
                  </a:lnTo>
                  <a:lnTo>
                    <a:pt x="326" y="104"/>
                  </a:lnTo>
                  <a:lnTo>
                    <a:pt x="329" y="101"/>
                  </a:lnTo>
                  <a:lnTo>
                    <a:pt x="332" y="98"/>
                  </a:lnTo>
                  <a:lnTo>
                    <a:pt x="335" y="94"/>
                  </a:lnTo>
                  <a:lnTo>
                    <a:pt x="336" y="87"/>
                  </a:lnTo>
                  <a:lnTo>
                    <a:pt x="337" y="81"/>
                  </a:lnTo>
                  <a:lnTo>
                    <a:pt x="337" y="73"/>
                  </a:lnTo>
                  <a:lnTo>
                    <a:pt x="335" y="65"/>
                  </a:lnTo>
                  <a:lnTo>
                    <a:pt x="333" y="57"/>
                  </a:lnTo>
                  <a:lnTo>
                    <a:pt x="329" y="48"/>
                  </a:lnTo>
                  <a:lnTo>
                    <a:pt x="323" y="39"/>
                  </a:lnTo>
                  <a:lnTo>
                    <a:pt x="314" y="31"/>
                  </a:lnTo>
                  <a:lnTo>
                    <a:pt x="305" y="24"/>
                  </a:lnTo>
                  <a:lnTo>
                    <a:pt x="294" y="16"/>
                  </a:lnTo>
                  <a:lnTo>
                    <a:pt x="281" y="10"/>
                  </a:lnTo>
                  <a:lnTo>
                    <a:pt x="264" y="6"/>
                  </a:lnTo>
                  <a:lnTo>
                    <a:pt x="247" y="2"/>
                  </a:lnTo>
                  <a:lnTo>
                    <a:pt x="225" y="1"/>
                  </a:lnTo>
                  <a:lnTo>
                    <a:pt x="203" y="0"/>
                  </a:lnTo>
                  <a:lnTo>
                    <a:pt x="180" y="0"/>
                  </a:lnTo>
                  <a:lnTo>
                    <a:pt x="156" y="1"/>
                  </a:lnTo>
                  <a:lnTo>
                    <a:pt x="132" y="2"/>
                  </a:lnTo>
                  <a:lnTo>
                    <a:pt x="109" y="4"/>
                  </a:lnTo>
                  <a:lnTo>
                    <a:pt x="86" y="7"/>
                  </a:lnTo>
                  <a:lnTo>
                    <a:pt x="65" y="10"/>
                  </a:lnTo>
                  <a:lnTo>
                    <a:pt x="46" y="14"/>
                  </a:lnTo>
                  <a:lnTo>
                    <a:pt x="30" y="19"/>
                  </a:lnTo>
                  <a:lnTo>
                    <a:pt x="17" y="23"/>
                  </a:lnTo>
                  <a:lnTo>
                    <a:pt x="12" y="26"/>
                  </a:lnTo>
                  <a:lnTo>
                    <a:pt x="8" y="28"/>
                  </a:lnTo>
                  <a:lnTo>
                    <a:pt x="4" y="30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8"/>
                  </a:lnTo>
                  <a:lnTo>
                    <a:pt x="3" y="40"/>
                  </a:lnTo>
                  <a:lnTo>
                    <a:pt x="6" y="42"/>
                  </a:lnTo>
                  <a:lnTo>
                    <a:pt x="11" y="45"/>
                  </a:lnTo>
                  <a:lnTo>
                    <a:pt x="17" y="47"/>
                  </a:lnTo>
                  <a:lnTo>
                    <a:pt x="24" y="50"/>
                  </a:lnTo>
                  <a:lnTo>
                    <a:pt x="33" y="52"/>
                  </a:lnTo>
                  <a:lnTo>
                    <a:pt x="72" y="60"/>
                  </a:lnTo>
                  <a:lnTo>
                    <a:pt x="103" y="65"/>
                  </a:lnTo>
                  <a:lnTo>
                    <a:pt x="129" y="69"/>
                  </a:lnTo>
                  <a:lnTo>
                    <a:pt x="151" y="74"/>
                  </a:lnTo>
                  <a:lnTo>
                    <a:pt x="159" y="77"/>
                  </a:lnTo>
                  <a:lnTo>
                    <a:pt x="167" y="80"/>
                  </a:lnTo>
                  <a:lnTo>
                    <a:pt x="173" y="84"/>
                  </a:lnTo>
                  <a:lnTo>
                    <a:pt x="180" y="90"/>
                  </a:lnTo>
                  <a:lnTo>
                    <a:pt x="185" y="97"/>
                  </a:lnTo>
                  <a:lnTo>
                    <a:pt x="189" y="104"/>
                  </a:lnTo>
                  <a:lnTo>
                    <a:pt x="193" y="112"/>
                  </a:lnTo>
                  <a:lnTo>
                    <a:pt x="196" y="122"/>
                  </a:lnTo>
                  <a:lnTo>
                    <a:pt x="199" y="133"/>
                  </a:lnTo>
                  <a:lnTo>
                    <a:pt x="204" y="142"/>
                  </a:lnTo>
                  <a:lnTo>
                    <a:pt x="211" y="151"/>
                  </a:lnTo>
                  <a:lnTo>
                    <a:pt x="219" y="160"/>
                  </a:lnTo>
                  <a:lnTo>
                    <a:pt x="228" y="168"/>
                  </a:lnTo>
                  <a:lnTo>
                    <a:pt x="237" y="175"/>
                  </a:lnTo>
                  <a:lnTo>
                    <a:pt x="248" y="182"/>
                  </a:lnTo>
                  <a:lnTo>
                    <a:pt x="258" y="189"/>
                  </a:lnTo>
                  <a:lnTo>
                    <a:pt x="278" y="204"/>
                  </a:lnTo>
                  <a:lnTo>
                    <a:pt x="297" y="218"/>
                  </a:lnTo>
                  <a:lnTo>
                    <a:pt x="305" y="225"/>
                  </a:lnTo>
                  <a:lnTo>
                    <a:pt x="310" y="233"/>
                  </a:lnTo>
                  <a:lnTo>
                    <a:pt x="316" y="241"/>
                  </a:lnTo>
                  <a:lnTo>
                    <a:pt x="318" y="248"/>
                  </a:lnTo>
                  <a:lnTo>
                    <a:pt x="318" y="284"/>
                  </a:lnTo>
                  <a:lnTo>
                    <a:pt x="317" y="315"/>
                  </a:lnTo>
                  <a:lnTo>
                    <a:pt x="318" y="322"/>
                  </a:lnTo>
                  <a:lnTo>
                    <a:pt x="319" y="328"/>
                  </a:lnTo>
                  <a:lnTo>
                    <a:pt x="321" y="335"/>
                  </a:lnTo>
                  <a:lnTo>
                    <a:pt x="323" y="340"/>
                  </a:lnTo>
                  <a:lnTo>
                    <a:pt x="327" y="344"/>
                  </a:lnTo>
                  <a:lnTo>
                    <a:pt x="331" y="347"/>
                  </a:lnTo>
                  <a:lnTo>
                    <a:pt x="337" y="350"/>
                  </a:lnTo>
                  <a:lnTo>
                    <a:pt x="343" y="352"/>
                  </a:lnTo>
                  <a:lnTo>
                    <a:pt x="359" y="356"/>
                  </a:lnTo>
                  <a:lnTo>
                    <a:pt x="376" y="361"/>
                  </a:lnTo>
                  <a:lnTo>
                    <a:pt x="395" y="367"/>
                  </a:lnTo>
                  <a:lnTo>
                    <a:pt x="415" y="374"/>
                  </a:lnTo>
                  <a:lnTo>
                    <a:pt x="427" y="376"/>
                  </a:lnTo>
                  <a:lnTo>
                    <a:pt x="438" y="378"/>
                  </a:lnTo>
                  <a:lnTo>
                    <a:pt x="449" y="380"/>
                  </a:lnTo>
                  <a:lnTo>
                    <a:pt x="461" y="381"/>
                  </a:lnTo>
                  <a:lnTo>
                    <a:pt x="473" y="382"/>
                  </a:lnTo>
                  <a:lnTo>
                    <a:pt x="485" y="381"/>
                  </a:lnTo>
                  <a:lnTo>
                    <a:pt x="498" y="380"/>
                  </a:lnTo>
                  <a:lnTo>
                    <a:pt x="510" y="378"/>
                  </a:lnTo>
                  <a:lnTo>
                    <a:pt x="523" y="376"/>
                  </a:lnTo>
                  <a:lnTo>
                    <a:pt x="541" y="376"/>
                  </a:lnTo>
                  <a:lnTo>
                    <a:pt x="561" y="375"/>
                  </a:lnTo>
                  <a:lnTo>
                    <a:pt x="582" y="375"/>
                  </a:lnTo>
                  <a:lnTo>
                    <a:pt x="628" y="376"/>
                  </a:lnTo>
                  <a:lnTo>
                    <a:pt x="673" y="375"/>
                  </a:lnTo>
                  <a:lnTo>
                    <a:pt x="692" y="374"/>
                  </a:lnTo>
                  <a:lnTo>
                    <a:pt x="709" y="373"/>
                  </a:lnTo>
                  <a:lnTo>
                    <a:pt x="716" y="371"/>
                  </a:lnTo>
                  <a:lnTo>
                    <a:pt x="722" y="370"/>
                  </a:lnTo>
                  <a:lnTo>
                    <a:pt x="727" y="367"/>
                  </a:lnTo>
                  <a:lnTo>
                    <a:pt x="730" y="365"/>
                  </a:lnTo>
                  <a:lnTo>
                    <a:pt x="733" y="362"/>
                  </a:lnTo>
                  <a:lnTo>
                    <a:pt x="735" y="360"/>
                  </a:lnTo>
                  <a:lnTo>
                    <a:pt x="733" y="356"/>
                  </a:lnTo>
                  <a:lnTo>
                    <a:pt x="731" y="353"/>
                  </a:lnTo>
                  <a:lnTo>
                    <a:pt x="728" y="349"/>
                  </a:lnTo>
                  <a:lnTo>
                    <a:pt x="722" y="344"/>
                  </a:lnTo>
                  <a:lnTo>
                    <a:pt x="715" y="339"/>
                  </a:lnTo>
                  <a:lnTo>
                    <a:pt x="706" y="3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80" name="Freeform 2388">
              <a:extLst>
                <a:ext uri="{FF2B5EF4-FFF2-40B4-BE49-F238E27FC236}">
                  <a16:creationId xmlns:a16="http://schemas.microsoft.com/office/drawing/2014/main" id="{038E466C-4869-44A4-919E-5C5B4D6C6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3406"/>
              <a:ext cx="45" cy="24"/>
            </a:xfrm>
            <a:custGeom>
              <a:avLst/>
              <a:gdLst>
                <a:gd name="T0" fmla="*/ 3 w 676"/>
                <a:gd name="T1" fmla="*/ 0 h 360"/>
                <a:gd name="T2" fmla="*/ 3 w 676"/>
                <a:gd name="T3" fmla="*/ 0 h 360"/>
                <a:gd name="T4" fmla="*/ 3 w 676"/>
                <a:gd name="T5" fmla="*/ 0 h 360"/>
                <a:gd name="T6" fmla="*/ 3 w 676"/>
                <a:gd name="T7" fmla="*/ 0 h 360"/>
                <a:gd name="T8" fmla="*/ 3 w 676"/>
                <a:gd name="T9" fmla="*/ 0 h 360"/>
                <a:gd name="T10" fmla="*/ 3 w 676"/>
                <a:gd name="T11" fmla="*/ 0 h 360"/>
                <a:gd name="T12" fmla="*/ 3 w 676"/>
                <a:gd name="T13" fmla="*/ 0 h 360"/>
                <a:gd name="T14" fmla="*/ 3 w 676"/>
                <a:gd name="T15" fmla="*/ 0 h 360"/>
                <a:gd name="T16" fmla="*/ 2 w 676"/>
                <a:gd name="T17" fmla="*/ 0 h 360"/>
                <a:gd name="T18" fmla="*/ 2 w 676"/>
                <a:gd name="T19" fmla="*/ 0 h 360"/>
                <a:gd name="T20" fmla="*/ 2 w 676"/>
                <a:gd name="T21" fmla="*/ 0 h 360"/>
                <a:gd name="T22" fmla="*/ 2 w 676"/>
                <a:gd name="T23" fmla="*/ 0 h 360"/>
                <a:gd name="T24" fmla="*/ 2 w 676"/>
                <a:gd name="T25" fmla="*/ 0 h 360"/>
                <a:gd name="T26" fmla="*/ 1 w 676"/>
                <a:gd name="T27" fmla="*/ 0 h 360"/>
                <a:gd name="T28" fmla="*/ 1 w 676"/>
                <a:gd name="T29" fmla="*/ 0 h 360"/>
                <a:gd name="T30" fmla="*/ 1 w 676"/>
                <a:gd name="T31" fmla="*/ 0 h 360"/>
                <a:gd name="T32" fmla="*/ 1 w 676"/>
                <a:gd name="T33" fmla="*/ 0 h 360"/>
                <a:gd name="T34" fmla="*/ 1 w 676"/>
                <a:gd name="T35" fmla="*/ 0 h 360"/>
                <a:gd name="T36" fmla="*/ 1 w 676"/>
                <a:gd name="T37" fmla="*/ 0 h 360"/>
                <a:gd name="T38" fmla="*/ 1 w 676"/>
                <a:gd name="T39" fmla="*/ 0 h 360"/>
                <a:gd name="T40" fmla="*/ 1 w 676"/>
                <a:gd name="T41" fmla="*/ 0 h 360"/>
                <a:gd name="T42" fmla="*/ 0 w 676"/>
                <a:gd name="T43" fmla="*/ 0 h 360"/>
                <a:gd name="T44" fmla="*/ 0 w 676"/>
                <a:gd name="T45" fmla="*/ 0 h 360"/>
                <a:gd name="T46" fmla="*/ 0 w 676"/>
                <a:gd name="T47" fmla="*/ 0 h 360"/>
                <a:gd name="T48" fmla="*/ 0 w 676"/>
                <a:gd name="T49" fmla="*/ 0 h 360"/>
                <a:gd name="T50" fmla="*/ 0 w 676"/>
                <a:gd name="T51" fmla="*/ 0 h 360"/>
                <a:gd name="T52" fmla="*/ 0 w 676"/>
                <a:gd name="T53" fmla="*/ 0 h 360"/>
                <a:gd name="T54" fmla="*/ 0 w 676"/>
                <a:gd name="T55" fmla="*/ 0 h 360"/>
                <a:gd name="T56" fmla="*/ 0 w 676"/>
                <a:gd name="T57" fmla="*/ 0 h 360"/>
                <a:gd name="T58" fmla="*/ 0 w 676"/>
                <a:gd name="T59" fmla="*/ 0 h 360"/>
                <a:gd name="T60" fmla="*/ 0 w 676"/>
                <a:gd name="T61" fmla="*/ 0 h 360"/>
                <a:gd name="T62" fmla="*/ 0 w 676"/>
                <a:gd name="T63" fmla="*/ 0 h 360"/>
                <a:gd name="T64" fmla="*/ 0 w 676"/>
                <a:gd name="T65" fmla="*/ 1 h 360"/>
                <a:gd name="T66" fmla="*/ 0 w 676"/>
                <a:gd name="T67" fmla="*/ 1 h 360"/>
                <a:gd name="T68" fmla="*/ 0 w 676"/>
                <a:gd name="T69" fmla="*/ 1 h 360"/>
                <a:gd name="T70" fmla="*/ 0 w 676"/>
                <a:gd name="T71" fmla="*/ 1 h 360"/>
                <a:gd name="T72" fmla="*/ 0 w 676"/>
                <a:gd name="T73" fmla="*/ 1 h 360"/>
                <a:gd name="T74" fmla="*/ 1 w 676"/>
                <a:gd name="T75" fmla="*/ 1 h 360"/>
                <a:gd name="T76" fmla="*/ 1 w 676"/>
                <a:gd name="T77" fmla="*/ 1 h 360"/>
                <a:gd name="T78" fmla="*/ 1 w 676"/>
                <a:gd name="T79" fmla="*/ 1 h 360"/>
                <a:gd name="T80" fmla="*/ 1 w 676"/>
                <a:gd name="T81" fmla="*/ 2 h 360"/>
                <a:gd name="T82" fmla="*/ 1 w 676"/>
                <a:gd name="T83" fmla="*/ 2 h 360"/>
                <a:gd name="T84" fmla="*/ 1 w 676"/>
                <a:gd name="T85" fmla="*/ 2 h 360"/>
                <a:gd name="T86" fmla="*/ 1 w 676"/>
                <a:gd name="T87" fmla="*/ 2 h 360"/>
                <a:gd name="T88" fmla="*/ 1 w 676"/>
                <a:gd name="T89" fmla="*/ 2 h 360"/>
                <a:gd name="T90" fmla="*/ 1 w 676"/>
                <a:gd name="T91" fmla="*/ 2 h 360"/>
                <a:gd name="T92" fmla="*/ 2 w 676"/>
                <a:gd name="T93" fmla="*/ 1 h 360"/>
                <a:gd name="T94" fmla="*/ 2 w 676"/>
                <a:gd name="T95" fmla="*/ 1 h 360"/>
                <a:gd name="T96" fmla="*/ 2 w 676"/>
                <a:gd name="T97" fmla="*/ 1 h 360"/>
                <a:gd name="T98" fmla="*/ 3 w 676"/>
                <a:gd name="T99" fmla="*/ 1 h 360"/>
                <a:gd name="T100" fmla="*/ 3 w 676"/>
                <a:gd name="T101" fmla="*/ 1 h 360"/>
                <a:gd name="T102" fmla="*/ 3 w 676"/>
                <a:gd name="T103" fmla="*/ 1 h 360"/>
                <a:gd name="T104" fmla="*/ 3 w 676"/>
                <a:gd name="T105" fmla="*/ 1 h 360"/>
                <a:gd name="T106" fmla="*/ 3 w 676"/>
                <a:gd name="T107" fmla="*/ 1 h 360"/>
                <a:gd name="T108" fmla="*/ 3 w 676"/>
                <a:gd name="T109" fmla="*/ 1 h 360"/>
                <a:gd name="T110" fmla="*/ 3 w 676"/>
                <a:gd name="T111" fmla="*/ 1 h 36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76" h="360">
                  <a:moveTo>
                    <a:pt x="675" y="106"/>
                  </a:moveTo>
                  <a:lnTo>
                    <a:pt x="667" y="86"/>
                  </a:lnTo>
                  <a:lnTo>
                    <a:pt x="660" y="68"/>
                  </a:lnTo>
                  <a:lnTo>
                    <a:pt x="653" y="52"/>
                  </a:lnTo>
                  <a:lnTo>
                    <a:pt x="644" y="38"/>
                  </a:lnTo>
                  <a:lnTo>
                    <a:pt x="639" y="32"/>
                  </a:lnTo>
                  <a:lnTo>
                    <a:pt x="633" y="26"/>
                  </a:lnTo>
                  <a:lnTo>
                    <a:pt x="628" y="21"/>
                  </a:lnTo>
                  <a:lnTo>
                    <a:pt x="622" y="16"/>
                  </a:lnTo>
                  <a:lnTo>
                    <a:pt x="615" y="12"/>
                  </a:lnTo>
                  <a:lnTo>
                    <a:pt x="608" y="9"/>
                  </a:lnTo>
                  <a:lnTo>
                    <a:pt x="600" y="6"/>
                  </a:lnTo>
                  <a:lnTo>
                    <a:pt x="592" y="3"/>
                  </a:lnTo>
                  <a:lnTo>
                    <a:pt x="584" y="2"/>
                  </a:lnTo>
                  <a:lnTo>
                    <a:pt x="575" y="1"/>
                  </a:lnTo>
                  <a:lnTo>
                    <a:pt x="564" y="0"/>
                  </a:lnTo>
                  <a:lnTo>
                    <a:pt x="554" y="0"/>
                  </a:lnTo>
                  <a:lnTo>
                    <a:pt x="543" y="1"/>
                  </a:lnTo>
                  <a:lnTo>
                    <a:pt x="530" y="2"/>
                  </a:lnTo>
                  <a:lnTo>
                    <a:pt x="518" y="4"/>
                  </a:lnTo>
                  <a:lnTo>
                    <a:pt x="505" y="6"/>
                  </a:lnTo>
                  <a:lnTo>
                    <a:pt x="475" y="13"/>
                  </a:lnTo>
                  <a:lnTo>
                    <a:pt x="442" y="22"/>
                  </a:lnTo>
                  <a:lnTo>
                    <a:pt x="405" y="35"/>
                  </a:lnTo>
                  <a:lnTo>
                    <a:pt x="364" y="50"/>
                  </a:lnTo>
                  <a:lnTo>
                    <a:pt x="343" y="58"/>
                  </a:lnTo>
                  <a:lnTo>
                    <a:pt x="325" y="64"/>
                  </a:lnTo>
                  <a:lnTo>
                    <a:pt x="306" y="70"/>
                  </a:lnTo>
                  <a:lnTo>
                    <a:pt x="290" y="73"/>
                  </a:lnTo>
                  <a:lnTo>
                    <a:pt x="274" y="76"/>
                  </a:lnTo>
                  <a:lnTo>
                    <a:pt x="260" y="78"/>
                  </a:lnTo>
                  <a:lnTo>
                    <a:pt x="246" y="79"/>
                  </a:lnTo>
                  <a:lnTo>
                    <a:pt x="234" y="79"/>
                  </a:lnTo>
                  <a:lnTo>
                    <a:pt x="223" y="78"/>
                  </a:lnTo>
                  <a:lnTo>
                    <a:pt x="211" y="77"/>
                  </a:lnTo>
                  <a:lnTo>
                    <a:pt x="202" y="75"/>
                  </a:lnTo>
                  <a:lnTo>
                    <a:pt x="193" y="72"/>
                  </a:lnTo>
                  <a:lnTo>
                    <a:pt x="175" y="65"/>
                  </a:lnTo>
                  <a:lnTo>
                    <a:pt x="161" y="58"/>
                  </a:lnTo>
                  <a:lnTo>
                    <a:pt x="147" y="50"/>
                  </a:lnTo>
                  <a:lnTo>
                    <a:pt x="135" y="43"/>
                  </a:lnTo>
                  <a:lnTo>
                    <a:pt x="123" y="36"/>
                  </a:lnTo>
                  <a:lnTo>
                    <a:pt x="110" y="30"/>
                  </a:lnTo>
                  <a:lnTo>
                    <a:pt x="104" y="28"/>
                  </a:lnTo>
                  <a:lnTo>
                    <a:pt x="98" y="26"/>
                  </a:lnTo>
                  <a:lnTo>
                    <a:pt x="91" y="26"/>
                  </a:lnTo>
                  <a:lnTo>
                    <a:pt x="84" y="26"/>
                  </a:lnTo>
                  <a:lnTo>
                    <a:pt x="75" y="27"/>
                  </a:lnTo>
                  <a:lnTo>
                    <a:pt x="68" y="28"/>
                  </a:lnTo>
                  <a:lnTo>
                    <a:pt x="59" y="32"/>
                  </a:lnTo>
                  <a:lnTo>
                    <a:pt x="50" y="36"/>
                  </a:lnTo>
                  <a:lnTo>
                    <a:pt x="32" y="44"/>
                  </a:lnTo>
                  <a:lnTo>
                    <a:pt x="19" y="50"/>
                  </a:lnTo>
                  <a:lnTo>
                    <a:pt x="10" y="55"/>
                  </a:lnTo>
                  <a:lnTo>
                    <a:pt x="3" y="60"/>
                  </a:lnTo>
                  <a:lnTo>
                    <a:pt x="1" y="62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3" y="71"/>
                  </a:lnTo>
                  <a:lnTo>
                    <a:pt x="7" y="75"/>
                  </a:lnTo>
                  <a:lnTo>
                    <a:pt x="20" y="83"/>
                  </a:lnTo>
                  <a:lnTo>
                    <a:pt x="34" y="96"/>
                  </a:lnTo>
                  <a:lnTo>
                    <a:pt x="41" y="106"/>
                  </a:lnTo>
                  <a:lnTo>
                    <a:pt x="48" y="117"/>
                  </a:lnTo>
                  <a:lnTo>
                    <a:pt x="51" y="123"/>
                  </a:lnTo>
                  <a:lnTo>
                    <a:pt x="54" y="130"/>
                  </a:lnTo>
                  <a:lnTo>
                    <a:pt x="56" y="139"/>
                  </a:lnTo>
                  <a:lnTo>
                    <a:pt x="57" y="147"/>
                  </a:lnTo>
                  <a:lnTo>
                    <a:pt x="61" y="164"/>
                  </a:lnTo>
                  <a:lnTo>
                    <a:pt x="66" y="184"/>
                  </a:lnTo>
                  <a:lnTo>
                    <a:pt x="73" y="203"/>
                  </a:lnTo>
                  <a:lnTo>
                    <a:pt x="83" y="224"/>
                  </a:lnTo>
                  <a:lnTo>
                    <a:pt x="94" y="245"/>
                  </a:lnTo>
                  <a:lnTo>
                    <a:pt x="106" y="265"/>
                  </a:lnTo>
                  <a:lnTo>
                    <a:pt x="120" y="284"/>
                  </a:lnTo>
                  <a:lnTo>
                    <a:pt x="134" y="302"/>
                  </a:lnTo>
                  <a:lnTo>
                    <a:pt x="142" y="310"/>
                  </a:lnTo>
                  <a:lnTo>
                    <a:pt x="151" y="319"/>
                  </a:lnTo>
                  <a:lnTo>
                    <a:pt x="159" y="326"/>
                  </a:lnTo>
                  <a:lnTo>
                    <a:pt x="168" y="332"/>
                  </a:lnTo>
                  <a:lnTo>
                    <a:pt x="177" y="338"/>
                  </a:lnTo>
                  <a:lnTo>
                    <a:pt x="187" y="344"/>
                  </a:lnTo>
                  <a:lnTo>
                    <a:pt x="196" y="349"/>
                  </a:lnTo>
                  <a:lnTo>
                    <a:pt x="205" y="353"/>
                  </a:lnTo>
                  <a:lnTo>
                    <a:pt x="215" y="356"/>
                  </a:lnTo>
                  <a:lnTo>
                    <a:pt x="226" y="358"/>
                  </a:lnTo>
                  <a:lnTo>
                    <a:pt x="236" y="359"/>
                  </a:lnTo>
                  <a:lnTo>
                    <a:pt x="246" y="360"/>
                  </a:lnTo>
                  <a:lnTo>
                    <a:pt x="257" y="359"/>
                  </a:lnTo>
                  <a:lnTo>
                    <a:pt x="268" y="357"/>
                  </a:lnTo>
                  <a:lnTo>
                    <a:pt x="279" y="354"/>
                  </a:lnTo>
                  <a:lnTo>
                    <a:pt x="290" y="350"/>
                  </a:lnTo>
                  <a:lnTo>
                    <a:pt x="341" y="328"/>
                  </a:lnTo>
                  <a:lnTo>
                    <a:pt x="403" y="302"/>
                  </a:lnTo>
                  <a:lnTo>
                    <a:pt x="436" y="288"/>
                  </a:lnTo>
                  <a:lnTo>
                    <a:pt x="470" y="273"/>
                  </a:lnTo>
                  <a:lnTo>
                    <a:pt x="503" y="258"/>
                  </a:lnTo>
                  <a:lnTo>
                    <a:pt x="535" y="241"/>
                  </a:lnTo>
                  <a:lnTo>
                    <a:pt x="565" y="225"/>
                  </a:lnTo>
                  <a:lnTo>
                    <a:pt x="593" y="209"/>
                  </a:lnTo>
                  <a:lnTo>
                    <a:pt x="607" y="199"/>
                  </a:lnTo>
                  <a:lnTo>
                    <a:pt x="619" y="191"/>
                  </a:lnTo>
                  <a:lnTo>
                    <a:pt x="630" y="183"/>
                  </a:lnTo>
                  <a:lnTo>
                    <a:pt x="641" y="174"/>
                  </a:lnTo>
                  <a:lnTo>
                    <a:pt x="649" y="165"/>
                  </a:lnTo>
                  <a:lnTo>
                    <a:pt x="657" y="157"/>
                  </a:lnTo>
                  <a:lnTo>
                    <a:pt x="663" y="148"/>
                  </a:lnTo>
                  <a:lnTo>
                    <a:pt x="668" y="140"/>
                  </a:lnTo>
                  <a:lnTo>
                    <a:pt x="673" y="131"/>
                  </a:lnTo>
                  <a:lnTo>
                    <a:pt x="675" y="122"/>
                  </a:lnTo>
                  <a:lnTo>
                    <a:pt x="676" y="114"/>
                  </a:lnTo>
                  <a:lnTo>
                    <a:pt x="675" y="106"/>
                  </a:lnTo>
                  <a:close/>
                </a:path>
              </a:pathLst>
            </a:custGeom>
            <a:solidFill>
              <a:srgbClr val="D69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81" name="Freeform 2389">
              <a:extLst>
                <a:ext uri="{FF2B5EF4-FFF2-40B4-BE49-F238E27FC236}">
                  <a16:creationId xmlns:a16="http://schemas.microsoft.com/office/drawing/2014/main" id="{B33D2AB9-2FC2-4D83-B423-493CDD58D4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70" y="3405"/>
              <a:ext cx="47" cy="26"/>
            </a:xfrm>
            <a:custGeom>
              <a:avLst/>
              <a:gdLst>
                <a:gd name="T0" fmla="*/ 3 w 712"/>
                <a:gd name="T1" fmla="*/ 0 h 397"/>
                <a:gd name="T2" fmla="*/ 3 w 712"/>
                <a:gd name="T3" fmla="*/ 0 h 397"/>
                <a:gd name="T4" fmla="*/ 3 w 712"/>
                <a:gd name="T5" fmla="*/ 0 h 397"/>
                <a:gd name="T6" fmla="*/ 3 w 712"/>
                <a:gd name="T7" fmla="*/ 0 h 397"/>
                <a:gd name="T8" fmla="*/ 3 w 712"/>
                <a:gd name="T9" fmla="*/ 0 h 397"/>
                <a:gd name="T10" fmla="*/ 3 w 712"/>
                <a:gd name="T11" fmla="*/ 0 h 397"/>
                <a:gd name="T12" fmla="*/ 2 w 712"/>
                <a:gd name="T13" fmla="*/ 0 h 397"/>
                <a:gd name="T14" fmla="*/ 2 w 712"/>
                <a:gd name="T15" fmla="*/ 0 h 397"/>
                <a:gd name="T16" fmla="*/ 2 w 712"/>
                <a:gd name="T17" fmla="*/ 0 h 397"/>
                <a:gd name="T18" fmla="*/ 3 w 712"/>
                <a:gd name="T19" fmla="*/ 0 h 397"/>
                <a:gd name="T20" fmla="*/ 2 w 712"/>
                <a:gd name="T21" fmla="*/ 0 h 397"/>
                <a:gd name="T22" fmla="*/ 2 w 712"/>
                <a:gd name="T23" fmla="*/ 0 h 397"/>
                <a:gd name="T24" fmla="*/ 1 w 712"/>
                <a:gd name="T25" fmla="*/ 1 h 397"/>
                <a:gd name="T26" fmla="*/ 1 w 712"/>
                <a:gd name="T27" fmla="*/ 0 h 397"/>
                <a:gd name="T28" fmla="*/ 1 w 712"/>
                <a:gd name="T29" fmla="*/ 0 h 397"/>
                <a:gd name="T30" fmla="*/ 1 w 712"/>
                <a:gd name="T31" fmla="*/ 0 h 397"/>
                <a:gd name="T32" fmla="*/ 1 w 712"/>
                <a:gd name="T33" fmla="*/ 0 h 397"/>
                <a:gd name="T34" fmla="*/ 2 w 712"/>
                <a:gd name="T35" fmla="*/ 0 h 397"/>
                <a:gd name="T36" fmla="*/ 1 w 712"/>
                <a:gd name="T37" fmla="*/ 0 h 397"/>
                <a:gd name="T38" fmla="*/ 0 w 712"/>
                <a:gd name="T39" fmla="*/ 0 h 397"/>
                <a:gd name="T40" fmla="*/ 0 w 712"/>
                <a:gd name="T41" fmla="*/ 0 h 397"/>
                <a:gd name="T42" fmla="*/ 1 w 712"/>
                <a:gd name="T43" fmla="*/ 0 h 397"/>
                <a:gd name="T44" fmla="*/ 0 w 712"/>
                <a:gd name="T45" fmla="*/ 0 h 397"/>
                <a:gd name="T46" fmla="*/ 0 w 712"/>
                <a:gd name="T47" fmla="*/ 0 h 397"/>
                <a:gd name="T48" fmla="*/ 0 w 712"/>
                <a:gd name="T49" fmla="*/ 0 h 397"/>
                <a:gd name="T50" fmla="*/ 0 w 712"/>
                <a:gd name="T51" fmla="*/ 0 h 397"/>
                <a:gd name="T52" fmla="*/ 0 w 712"/>
                <a:gd name="T53" fmla="*/ 0 h 397"/>
                <a:gd name="T54" fmla="*/ 0 w 712"/>
                <a:gd name="T55" fmla="*/ 0 h 397"/>
                <a:gd name="T56" fmla="*/ 0 w 712"/>
                <a:gd name="T57" fmla="*/ 0 h 397"/>
                <a:gd name="T58" fmla="*/ 0 w 712"/>
                <a:gd name="T59" fmla="*/ 0 h 397"/>
                <a:gd name="T60" fmla="*/ 0 w 712"/>
                <a:gd name="T61" fmla="*/ 0 h 397"/>
                <a:gd name="T62" fmla="*/ 0 w 712"/>
                <a:gd name="T63" fmla="*/ 1 h 397"/>
                <a:gd name="T64" fmla="*/ 0 w 712"/>
                <a:gd name="T65" fmla="*/ 1 h 397"/>
                <a:gd name="T66" fmla="*/ 0 w 712"/>
                <a:gd name="T67" fmla="*/ 1 h 397"/>
                <a:gd name="T68" fmla="*/ 0 w 712"/>
                <a:gd name="T69" fmla="*/ 1 h 397"/>
                <a:gd name="T70" fmla="*/ 0 w 712"/>
                <a:gd name="T71" fmla="*/ 1 h 397"/>
                <a:gd name="T72" fmla="*/ 1 w 712"/>
                <a:gd name="T73" fmla="*/ 1 h 397"/>
                <a:gd name="T74" fmla="*/ 1 w 712"/>
                <a:gd name="T75" fmla="*/ 2 h 397"/>
                <a:gd name="T76" fmla="*/ 0 w 712"/>
                <a:gd name="T77" fmla="*/ 1 h 397"/>
                <a:gd name="T78" fmla="*/ 1 w 712"/>
                <a:gd name="T79" fmla="*/ 1 h 397"/>
                <a:gd name="T80" fmla="*/ 1 w 712"/>
                <a:gd name="T81" fmla="*/ 2 h 397"/>
                <a:gd name="T82" fmla="*/ 1 w 712"/>
                <a:gd name="T83" fmla="*/ 2 h 397"/>
                <a:gd name="T84" fmla="*/ 1 w 712"/>
                <a:gd name="T85" fmla="*/ 2 h 397"/>
                <a:gd name="T86" fmla="*/ 1 w 712"/>
                <a:gd name="T87" fmla="*/ 2 h 397"/>
                <a:gd name="T88" fmla="*/ 1 w 712"/>
                <a:gd name="T89" fmla="*/ 2 h 397"/>
                <a:gd name="T90" fmla="*/ 1 w 712"/>
                <a:gd name="T91" fmla="*/ 2 h 397"/>
                <a:gd name="T92" fmla="*/ 2 w 712"/>
                <a:gd name="T93" fmla="*/ 1 h 397"/>
                <a:gd name="T94" fmla="*/ 1 w 712"/>
                <a:gd name="T95" fmla="*/ 2 h 397"/>
                <a:gd name="T96" fmla="*/ 2 w 712"/>
                <a:gd name="T97" fmla="*/ 1 h 397"/>
                <a:gd name="T98" fmla="*/ 3 w 712"/>
                <a:gd name="T99" fmla="*/ 1 h 397"/>
                <a:gd name="T100" fmla="*/ 3 w 712"/>
                <a:gd name="T101" fmla="*/ 1 h 397"/>
                <a:gd name="T102" fmla="*/ 3 w 712"/>
                <a:gd name="T103" fmla="*/ 1 h 397"/>
                <a:gd name="T104" fmla="*/ 3 w 712"/>
                <a:gd name="T105" fmla="*/ 1 h 397"/>
                <a:gd name="T106" fmla="*/ 3 w 712"/>
                <a:gd name="T107" fmla="*/ 1 h 397"/>
                <a:gd name="T108" fmla="*/ 3 w 712"/>
                <a:gd name="T109" fmla="*/ 1 h 397"/>
                <a:gd name="T110" fmla="*/ 2 w 712"/>
                <a:gd name="T111" fmla="*/ 1 h 397"/>
                <a:gd name="T112" fmla="*/ 3 w 712"/>
                <a:gd name="T113" fmla="*/ 1 h 39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12" h="397">
                  <a:moveTo>
                    <a:pt x="674" y="130"/>
                  </a:moveTo>
                  <a:lnTo>
                    <a:pt x="669" y="112"/>
                  </a:lnTo>
                  <a:lnTo>
                    <a:pt x="663" y="97"/>
                  </a:lnTo>
                  <a:lnTo>
                    <a:pt x="656" y="82"/>
                  </a:lnTo>
                  <a:lnTo>
                    <a:pt x="648" y="70"/>
                  </a:lnTo>
                  <a:lnTo>
                    <a:pt x="644" y="65"/>
                  </a:lnTo>
                  <a:lnTo>
                    <a:pt x="640" y="60"/>
                  </a:lnTo>
                  <a:lnTo>
                    <a:pt x="635" y="56"/>
                  </a:lnTo>
                  <a:lnTo>
                    <a:pt x="630" y="52"/>
                  </a:lnTo>
                  <a:lnTo>
                    <a:pt x="625" y="47"/>
                  </a:lnTo>
                  <a:lnTo>
                    <a:pt x="618" y="45"/>
                  </a:lnTo>
                  <a:lnTo>
                    <a:pt x="612" y="42"/>
                  </a:lnTo>
                  <a:lnTo>
                    <a:pt x="606" y="40"/>
                  </a:lnTo>
                  <a:lnTo>
                    <a:pt x="615" y="4"/>
                  </a:lnTo>
                  <a:lnTo>
                    <a:pt x="625" y="6"/>
                  </a:lnTo>
                  <a:lnTo>
                    <a:pt x="634" y="10"/>
                  </a:lnTo>
                  <a:lnTo>
                    <a:pt x="642" y="14"/>
                  </a:lnTo>
                  <a:lnTo>
                    <a:pt x="649" y="19"/>
                  </a:lnTo>
                  <a:lnTo>
                    <a:pt x="657" y="24"/>
                  </a:lnTo>
                  <a:lnTo>
                    <a:pt x="664" y="30"/>
                  </a:lnTo>
                  <a:lnTo>
                    <a:pt x="670" y="36"/>
                  </a:lnTo>
                  <a:lnTo>
                    <a:pt x="675" y="43"/>
                  </a:lnTo>
                  <a:lnTo>
                    <a:pt x="681" y="51"/>
                  </a:lnTo>
                  <a:lnTo>
                    <a:pt x="686" y="59"/>
                  </a:lnTo>
                  <a:lnTo>
                    <a:pt x="691" y="68"/>
                  </a:lnTo>
                  <a:lnTo>
                    <a:pt x="695" y="77"/>
                  </a:lnTo>
                  <a:lnTo>
                    <a:pt x="703" y="97"/>
                  </a:lnTo>
                  <a:lnTo>
                    <a:pt x="710" y="119"/>
                  </a:lnTo>
                  <a:lnTo>
                    <a:pt x="674" y="130"/>
                  </a:lnTo>
                  <a:close/>
                  <a:moveTo>
                    <a:pt x="606" y="40"/>
                  </a:moveTo>
                  <a:lnTo>
                    <a:pt x="598" y="39"/>
                  </a:lnTo>
                  <a:lnTo>
                    <a:pt x="590" y="38"/>
                  </a:lnTo>
                  <a:lnTo>
                    <a:pt x="580" y="37"/>
                  </a:lnTo>
                  <a:lnTo>
                    <a:pt x="570" y="37"/>
                  </a:lnTo>
                  <a:lnTo>
                    <a:pt x="548" y="39"/>
                  </a:lnTo>
                  <a:lnTo>
                    <a:pt x="524" y="43"/>
                  </a:lnTo>
                  <a:lnTo>
                    <a:pt x="495" y="51"/>
                  </a:lnTo>
                  <a:lnTo>
                    <a:pt x="463" y="60"/>
                  </a:lnTo>
                  <a:lnTo>
                    <a:pt x="428" y="72"/>
                  </a:lnTo>
                  <a:lnTo>
                    <a:pt x="389" y="87"/>
                  </a:lnTo>
                  <a:lnTo>
                    <a:pt x="374" y="52"/>
                  </a:lnTo>
                  <a:lnTo>
                    <a:pt x="418" y="36"/>
                  </a:lnTo>
                  <a:lnTo>
                    <a:pt x="456" y="24"/>
                  </a:lnTo>
                  <a:lnTo>
                    <a:pt x="490" y="13"/>
                  </a:lnTo>
                  <a:lnTo>
                    <a:pt x="521" y="6"/>
                  </a:lnTo>
                  <a:lnTo>
                    <a:pt x="535" y="3"/>
                  </a:lnTo>
                  <a:lnTo>
                    <a:pt x="548" y="2"/>
                  </a:lnTo>
                  <a:lnTo>
                    <a:pt x="562" y="0"/>
                  </a:lnTo>
                  <a:lnTo>
                    <a:pt x="573" y="0"/>
                  </a:lnTo>
                  <a:lnTo>
                    <a:pt x="584" y="0"/>
                  </a:lnTo>
                  <a:lnTo>
                    <a:pt x="596" y="1"/>
                  </a:lnTo>
                  <a:lnTo>
                    <a:pt x="605" y="2"/>
                  </a:lnTo>
                  <a:lnTo>
                    <a:pt x="615" y="4"/>
                  </a:lnTo>
                  <a:lnTo>
                    <a:pt x="606" y="40"/>
                  </a:lnTo>
                  <a:close/>
                  <a:moveTo>
                    <a:pt x="374" y="52"/>
                  </a:moveTo>
                  <a:lnTo>
                    <a:pt x="370" y="54"/>
                  </a:lnTo>
                  <a:lnTo>
                    <a:pt x="374" y="52"/>
                  </a:lnTo>
                  <a:lnTo>
                    <a:pt x="382" y="69"/>
                  </a:lnTo>
                  <a:lnTo>
                    <a:pt x="374" y="52"/>
                  </a:lnTo>
                  <a:close/>
                  <a:moveTo>
                    <a:pt x="389" y="87"/>
                  </a:moveTo>
                  <a:lnTo>
                    <a:pt x="363" y="96"/>
                  </a:lnTo>
                  <a:lnTo>
                    <a:pt x="339" y="104"/>
                  </a:lnTo>
                  <a:lnTo>
                    <a:pt x="318" y="109"/>
                  </a:lnTo>
                  <a:lnTo>
                    <a:pt x="297" y="113"/>
                  </a:lnTo>
                  <a:lnTo>
                    <a:pt x="280" y="115"/>
                  </a:lnTo>
                  <a:lnTo>
                    <a:pt x="262" y="116"/>
                  </a:lnTo>
                  <a:lnTo>
                    <a:pt x="247" y="116"/>
                  </a:lnTo>
                  <a:lnTo>
                    <a:pt x="232" y="115"/>
                  </a:lnTo>
                  <a:lnTo>
                    <a:pt x="219" y="113"/>
                  </a:lnTo>
                  <a:lnTo>
                    <a:pt x="208" y="110"/>
                  </a:lnTo>
                  <a:lnTo>
                    <a:pt x="196" y="106"/>
                  </a:lnTo>
                  <a:lnTo>
                    <a:pt x="186" y="102"/>
                  </a:lnTo>
                  <a:lnTo>
                    <a:pt x="168" y="92"/>
                  </a:lnTo>
                  <a:lnTo>
                    <a:pt x="150" y="82"/>
                  </a:lnTo>
                  <a:lnTo>
                    <a:pt x="171" y="51"/>
                  </a:lnTo>
                  <a:lnTo>
                    <a:pt x="184" y="59"/>
                  </a:lnTo>
                  <a:lnTo>
                    <a:pt x="199" y="67"/>
                  </a:lnTo>
                  <a:lnTo>
                    <a:pt x="209" y="70"/>
                  </a:lnTo>
                  <a:lnTo>
                    <a:pt x="218" y="73"/>
                  </a:lnTo>
                  <a:lnTo>
                    <a:pt x="228" y="76"/>
                  </a:lnTo>
                  <a:lnTo>
                    <a:pt x="240" y="77"/>
                  </a:lnTo>
                  <a:lnTo>
                    <a:pt x="252" y="78"/>
                  </a:lnTo>
                  <a:lnTo>
                    <a:pt x="265" y="78"/>
                  </a:lnTo>
                  <a:lnTo>
                    <a:pt x="280" y="77"/>
                  </a:lnTo>
                  <a:lnTo>
                    <a:pt x="296" y="75"/>
                  </a:lnTo>
                  <a:lnTo>
                    <a:pt x="313" y="72"/>
                  </a:lnTo>
                  <a:lnTo>
                    <a:pt x="332" y="67"/>
                  </a:lnTo>
                  <a:lnTo>
                    <a:pt x="353" y="60"/>
                  </a:lnTo>
                  <a:lnTo>
                    <a:pt x="374" y="52"/>
                  </a:lnTo>
                  <a:lnTo>
                    <a:pt x="389" y="87"/>
                  </a:lnTo>
                  <a:close/>
                  <a:moveTo>
                    <a:pt x="150" y="82"/>
                  </a:moveTo>
                  <a:lnTo>
                    <a:pt x="142" y="77"/>
                  </a:lnTo>
                  <a:lnTo>
                    <a:pt x="134" y="72"/>
                  </a:lnTo>
                  <a:lnTo>
                    <a:pt x="125" y="68"/>
                  </a:lnTo>
                  <a:lnTo>
                    <a:pt x="117" y="66"/>
                  </a:lnTo>
                  <a:lnTo>
                    <a:pt x="108" y="64"/>
                  </a:lnTo>
                  <a:lnTo>
                    <a:pt x="99" y="65"/>
                  </a:lnTo>
                  <a:lnTo>
                    <a:pt x="87" y="67"/>
                  </a:lnTo>
                  <a:lnTo>
                    <a:pt x="76" y="71"/>
                  </a:lnTo>
                  <a:lnTo>
                    <a:pt x="59" y="37"/>
                  </a:lnTo>
                  <a:lnTo>
                    <a:pt x="69" y="33"/>
                  </a:lnTo>
                  <a:lnTo>
                    <a:pt x="78" y="30"/>
                  </a:lnTo>
                  <a:lnTo>
                    <a:pt x="86" y="28"/>
                  </a:lnTo>
                  <a:lnTo>
                    <a:pt x="94" y="27"/>
                  </a:lnTo>
                  <a:lnTo>
                    <a:pt x="102" y="26"/>
                  </a:lnTo>
                  <a:lnTo>
                    <a:pt x="109" y="26"/>
                  </a:lnTo>
                  <a:lnTo>
                    <a:pt x="116" y="26"/>
                  </a:lnTo>
                  <a:lnTo>
                    <a:pt x="122" y="27"/>
                  </a:lnTo>
                  <a:lnTo>
                    <a:pt x="135" y="31"/>
                  </a:lnTo>
                  <a:lnTo>
                    <a:pt x="147" y="36"/>
                  </a:lnTo>
                  <a:lnTo>
                    <a:pt x="158" y="42"/>
                  </a:lnTo>
                  <a:lnTo>
                    <a:pt x="171" y="51"/>
                  </a:lnTo>
                  <a:lnTo>
                    <a:pt x="150" y="82"/>
                  </a:lnTo>
                  <a:close/>
                  <a:moveTo>
                    <a:pt x="76" y="71"/>
                  </a:moveTo>
                  <a:lnTo>
                    <a:pt x="77" y="71"/>
                  </a:lnTo>
                  <a:lnTo>
                    <a:pt x="75" y="72"/>
                  </a:lnTo>
                  <a:lnTo>
                    <a:pt x="68" y="55"/>
                  </a:lnTo>
                  <a:lnTo>
                    <a:pt x="76" y="71"/>
                  </a:lnTo>
                  <a:close/>
                  <a:moveTo>
                    <a:pt x="75" y="72"/>
                  </a:moveTo>
                  <a:lnTo>
                    <a:pt x="66" y="75"/>
                  </a:lnTo>
                  <a:lnTo>
                    <a:pt x="57" y="77"/>
                  </a:lnTo>
                  <a:lnTo>
                    <a:pt x="50" y="77"/>
                  </a:lnTo>
                  <a:lnTo>
                    <a:pt x="44" y="77"/>
                  </a:lnTo>
                  <a:lnTo>
                    <a:pt x="40" y="77"/>
                  </a:lnTo>
                  <a:lnTo>
                    <a:pt x="37" y="77"/>
                  </a:lnTo>
                  <a:lnTo>
                    <a:pt x="36" y="77"/>
                  </a:lnTo>
                  <a:lnTo>
                    <a:pt x="36" y="79"/>
                  </a:lnTo>
                  <a:lnTo>
                    <a:pt x="2" y="95"/>
                  </a:lnTo>
                  <a:lnTo>
                    <a:pt x="1" y="91"/>
                  </a:lnTo>
                  <a:lnTo>
                    <a:pt x="0" y="87"/>
                  </a:lnTo>
                  <a:lnTo>
                    <a:pt x="0" y="83"/>
                  </a:lnTo>
                  <a:lnTo>
                    <a:pt x="0" y="80"/>
                  </a:lnTo>
                  <a:lnTo>
                    <a:pt x="1" y="77"/>
                  </a:lnTo>
                  <a:lnTo>
                    <a:pt x="2" y="74"/>
                  </a:lnTo>
                  <a:lnTo>
                    <a:pt x="4" y="70"/>
                  </a:lnTo>
                  <a:lnTo>
                    <a:pt x="7" y="67"/>
                  </a:lnTo>
                  <a:lnTo>
                    <a:pt x="15" y="61"/>
                  </a:lnTo>
                  <a:lnTo>
                    <a:pt x="26" y="54"/>
                  </a:lnTo>
                  <a:lnTo>
                    <a:pt x="42" y="46"/>
                  </a:lnTo>
                  <a:lnTo>
                    <a:pt x="60" y="37"/>
                  </a:lnTo>
                  <a:lnTo>
                    <a:pt x="75" y="72"/>
                  </a:lnTo>
                  <a:close/>
                  <a:moveTo>
                    <a:pt x="36" y="79"/>
                  </a:moveTo>
                  <a:lnTo>
                    <a:pt x="38" y="80"/>
                  </a:lnTo>
                  <a:lnTo>
                    <a:pt x="41" y="81"/>
                  </a:lnTo>
                  <a:lnTo>
                    <a:pt x="19" y="112"/>
                  </a:lnTo>
                  <a:lnTo>
                    <a:pt x="14" y="108"/>
                  </a:lnTo>
                  <a:lnTo>
                    <a:pt x="9" y="104"/>
                  </a:lnTo>
                  <a:lnTo>
                    <a:pt x="5" y="100"/>
                  </a:lnTo>
                  <a:lnTo>
                    <a:pt x="2" y="95"/>
                  </a:lnTo>
                  <a:lnTo>
                    <a:pt x="36" y="79"/>
                  </a:lnTo>
                  <a:close/>
                  <a:moveTo>
                    <a:pt x="41" y="81"/>
                  </a:moveTo>
                  <a:lnTo>
                    <a:pt x="48" y="87"/>
                  </a:lnTo>
                  <a:lnTo>
                    <a:pt x="55" y="93"/>
                  </a:lnTo>
                  <a:lnTo>
                    <a:pt x="64" y="100"/>
                  </a:lnTo>
                  <a:lnTo>
                    <a:pt x="71" y="108"/>
                  </a:lnTo>
                  <a:lnTo>
                    <a:pt x="78" y="118"/>
                  </a:lnTo>
                  <a:lnTo>
                    <a:pt x="84" y="131"/>
                  </a:lnTo>
                  <a:lnTo>
                    <a:pt x="87" y="138"/>
                  </a:lnTo>
                  <a:lnTo>
                    <a:pt x="89" y="145"/>
                  </a:lnTo>
                  <a:lnTo>
                    <a:pt x="91" y="153"/>
                  </a:lnTo>
                  <a:lnTo>
                    <a:pt x="93" y="163"/>
                  </a:lnTo>
                  <a:lnTo>
                    <a:pt x="56" y="168"/>
                  </a:lnTo>
                  <a:lnTo>
                    <a:pt x="54" y="157"/>
                  </a:lnTo>
                  <a:lnTo>
                    <a:pt x="50" y="146"/>
                  </a:lnTo>
                  <a:lnTo>
                    <a:pt x="45" y="138"/>
                  </a:lnTo>
                  <a:lnTo>
                    <a:pt x="41" y="131"/>
                  </a:lnTo>
                  <a:lnTo>
                    <a:pt x="30" y="119"/>
                  </a:lnTo>
                  <a:lnTo>
                    <a:pt x="19" y="112"/>
                  </a:lnTo>
                  <a:lnTo>
                    <a:pt x="41" y="81"/>
                  </a:lnTo>
                  <a:close/>
                  <a:moveTo>
                    <a:pt x="93" y="163"/>
                  </a:moveTo>
                  <a:lnTo>
                    <a:pt x="97" y="176"/>
                  </a:lnTo>
                  <a:lnTo>
                    <a:pt x="101" y="192"/>
                  </a:lnTo>
                  <a:lnTo>
                    <a:pt x="106" y="207"/>
                  </a:lnTo>
                  <a:lnTo>
                    <a:pt x="113" y="223"/>
                  </a:lnTo>
                  <a:lnTo>
                    <a:pt x="78" y="239"/>
                  </a:lnTo>
                  <a:lnTo>
                    <a:pt x="71" y="220"/>
                  </a:lnTo>
                  <a:lnTo>
                    <a:pt x="65" y="202"/>
                  </a:lnTo>
                  <a:lnTo>
                    <a:pt x="59" y="184"/>
                  </a:lnTo>
                  <a:lnTo>
                    <a:pt x="56" y="168"/>
                  </a:lnTo>
                  <a:lnTo>
                    <a:pt x="93" y="163"/>
                  </a:lnTo>
                  <a:close/>
                  <a:moveTo>
                    <a:pt x="113" y="223"/>
                  </a:moveTo>
                  <a:lnTo>
                    <a:pt x="119" y="237"/>
                  </a:lnTo>
                  <a:lnTo>
                    <a:pt x="126" y="250"/>
                  </a:lnTo>
                  <a:lnTo>
                    <a:pt x="134" y="265"/>
                  </a:lnTo>
                  <a:lnTo>
                    <a:pt x="142" y="277"/>
                  </a:lnTo>
                  <a:lnTo>
                    <a:pt x="151" y="290"/>
                  </a:lnTo>
                  <a:lnTo>
                    <a:pt x="161" y="302"/>
                  </a:lnTo>
                  <a:lnTo>
                    <a:pt x="172" y="313"/>
                  </a:lnTo>
                  <a:lnTo>
                    <a:pt x="182" y="324"/>
                  </a:lnTo>
                  <a:lnTo>
                    <a:pt x="157" y="352"/>
                  </a:lnTo>
                  <a:lnTo>
                    <a:pt x="145" y="340"/>
                  </a:lnTo>
                  <a:lnTo>
                    <a:pt x="133" y="327"/>
                  </a:lnTo>
                  <a:lnTo>
                    <a:pt x="122" y="313"/>
                  </a:lnTo>
                  <a:lnTo>
                    <a:pt x="112" y="299"/>
                  </a:lnTo>
                  <a:lnTo>
                    <a:pt x="102" y="284"/>
                  </a:lnTo>
                  <a:lnTo>
                    <a:pt x="93" y="269"/>
                  </a:lnTo>
                  <a:lnTo>
                    <a:pt x="85" y="253"/>
                  </a:lnTo>
                  <a:lnTo>
                    <a:pt x="78" y="239"/>
                  </a:lnTo>
                  <a:lnTo>
                    <a:pt x="113" y="223"/>
                  </a:lnTo>
                  <a:close/>
                  <a:moveTo>
                    <a:pt x="182" y="324"/>
                  </a:moveTo>
                  <a:lnTo>
                    <a:pt x="192" y="333"/>
                  </a:lnTo>
                  <a:lnTo>
                    <a:pt x="204" y="341"/>
                  </a:lnTo>
                  <a:lnTo>
                    <a:pt x="215" y="347"/>
                  </a:lnTo>
                  <a:lnTo>
                    <a:pt x="226" y="353"/>
                  </a:lnTo>
                  <a:lnTo>
                    <a:pt x="239" y="356"/>
                  </a:lnTo>
                  <a:lnTo>
                    <a:pt x="251" y="359"/>
                  </a:lnTo>
                  <a:lnTo>
                    <a:pt x="263" y="359"/>
                  </a:lnTo>
                  <a:lnTo>
                    <a:pt x="276" y="358"/>
                  </a:lnTo>
                  <a:lnTo>
                    <a:pt x="282" y="395"/>
                  </a:lnTo>
                  <a:lnTo>
                    <a:pt x="274" y="396"/>
                  </a:lnTo>
                  <a:lnTo>
                    <a:pt x="264" y="397"/>
                  </a:lnTo>
                  <a:lnTo>
                    <a:pt x="256" y="397"/>
                  </a:lnTo>
                  <a:lnTo>
                    <a:pt x="248" y="396"/>
                  </a:lnTo>
                  <a:lnTo>
                    <a:pt x="240" y="395"/>
                  </a:lnTo>
                  <a:lnTo>
                    <a:pt x="231" y="393"/>
                  </a:lnTo>
                  <a:lnTo>
                    <a:pt x="223" y="391"/>
                  </a:lnTo>
                  <a:lnTo>
                    <a:pt x="215" y="388"/>
                  </a:lnTo>
                  <a:lnTo>
                    <a:pt x="199" y="382"/>
                  </a:lnTo>
                  <a:lnTo>
                    <a:pt x="185" y="374"/>
                  </a:lnTo>
                  <a:lnTo>
                    <a:pt x="171" y="363"/>
                  </a:lnTo>
                  <a:lnTo>
                    <a:pt x="157" y="352"/>
                  </a:lnTo>
                  <a:lnTo>
                    <a:pt x="182" y="324"/>
                  </a:lnTo>
                  <a:close/>
                  <a:moveTo>
                    <a:pt x="276" y="358"/>
                  </a:moveTo>
                  <a:lnTo>
                    <a:pt x="288" y="356"/>
                  </a:lnTo>
                  <a:lnTo>
                    <a:pt x="300" y="351"/>
                  </a:lnTo>
                  <a:lnTo>
                    <a:pt x="316" y="386"/>
                  </a:lnTo>
                  <a:lnTo>
                    <a:pt x="307" y="389"/>
                  </a:lnTo>
                  <a:lnTo>
                    <a:pt x="298" y="392"/>
                  </a:lnTo>
                  <a:lnTo>
                    <a:pt x="290" y="394"/>
                  </a:lnTo>
                  <a:lnTo>
                    <a:pt x="282" y="395"/>
                  </a:lnTo>
                  <a:lnTo>
                    <a:pt x="276" y="358"/>
                  </a:lnTo>
                  <a:close/>
                  <a:moveTo>
                    <a:pt x="300" y="351"/>
                  </a:moveTo>
                  <a:lnTo>
                    <a:pt x="314" y="346"/>
                  </a:lnTo>
                  <a:lnTo>
                    <a:pt x="328" y="340"/>
                  </a:lnTo>
                  <a:lnTo>
                    <a:pt x="344" y="333"/>
                  </a:lnTo>
                  <a:lnTo>
                    <a:pt x="360" y="326"/>
                  </a:lnTo>
                  <a:lnTo>
                    <a:pt x="374" y="361"/>
                  </a:lnTo>
                  <a:lnTo>
                    <a:pt x="358" y="368"/>
                  </a:lnTo>
                  <a:lnTo>
                    <a:pt x="342" y="375"/>
                  </a:lnTo>
                  <a:lnTo>
                    <a:pt x="328" y="381"/>
                  </a:lnTo>
                  <a:lnTo>
                    <a:pt x="316" y="386"/>
                  </a:lnTo>
                  <a:lnTo>
                    <a:pt x="300" y="351"/>
                  </a:lnTo>
                  <a:close/>
                  <a:moveTo>
                    <a:pt x="360" y="326"/>
                  </a:moveTo>
                  <a:lnTo>
                    <a:pt x="410" y="305"/>
                  </a:lnTo>
                  <a:lnTo>
                    <a:pt x="465" y="281"/>
                  </a:lnTo>
                  <a:lnTo>
                    <a:pt x="493" y="269"/>
                  </a:lnTo>
                  <a:lnTo>
                    <a:pt x="520" y="256"/>
                  </a:lnTo>
                  <a:lnTo>
                    <a:pt x="545" y="244"/>
                  </a:lnTo>
                  <a:lnTo>
                    <a:pt x="571" y="231"/>
                  </a:lnTo>
                  <a:lnTo>
                    <a:pt x="594" y="217"/>
                  </a:lnTo>
                  <a:lnTo>
                    <a:pt x="615" y="204"/>
                  </a:lnTo>
                  <a:lnTo>
                    <a:pt x="634" y="192"/>
                  </a:lnTo>
                  <a:lnTo>
                    <a:pt x="649" y="178"/>
                  </a:lnTo>
                  <a:lnTo>
                    <a:pt x="656" y="172"/>
                  </a:lnTo>
                  <a:lnTo>
                    <a:pt x="662" y="166"/>
                  </a:lnTo>
                  <a:lnTo>
                    <a:pt x="666" y="159"/>
                  </a:lnTo>
                  <a:lnTo>
                    <a:pt x="670" y="152"/>
                  </a:lnTo>
                  <a:lnTo>
                    <a:pt x="673" y="147"/>
                  </a:lnTo>
                  <a:lnTo>
                    <a:pt x="674" y="141"/>
                  </a:lnTo>
                  <a:lnTo>
                    <a:pt x="675" y="135"/>
                  </a:lnTo>
                  <a:lnTo>
                    <a:pt x="674" y="130"/>
                  </a:lnTo>
                  <a:lnTo>
                    <a:pt x="710" y="121"/>
                  </a:lnTo>
                  <a:lnTo>
                    <a:pt x="712" y="129"/>
                  </a:lnTo>
                  <a:lnTo>
                    <a:pt x="712" y="137"/>
                  </a:lnTo>
                  <a:lnTo>
                    <a:pt x="711" y="146"/>
                  </a:lnTo>
                  <a:lnTo>
                    <a:pt x="708" y="154"/>
                  </a:lnTo>
                  <a:lnTo>
                    <a:pt x="705" y="163"/>
                  </a:lnTo>
                  <a:lnTo>
                    <a:pt x="700" y="172"/>
                  </a:lnTo>
                  <a:lnTo>
                    <a:pt x="694" y="180"/>
                  </a:lnTo>
                  <a:lnTo>
                    <a:pt x="687" y="188"/>
                  </a:lnTo>
                  <a:lnTo>
                    <a:pt x="679" y="197"/>
                  </a:lnTo>
                  <a:lnTo>
                    <a:pt x="671" y="205"/>
                  </a:lnTo>
                  <a:lnTo>
                    <a:pt x="662" y="213"/>
                  </a:lnTo>
                  <a:lnTo>
                    <a:pt x="651" y="221"/>
                  </a:lnTo>
                  <a:lnTo>
                    <a:pt x="629" y="238"/>
                  </a:lnTo>
                  <a:lnTo>
                    <a:pt x="604" y="253"/>
                  </a:lnTo>
                  <a:lnTo>
                    <a:pt x="576" y="269"/>
                  </a:lnTo>
                  <a:lnTo>
                    <a:pt x="548" y="283"/>
                  </a:lnTo>
                  <a:lnTo>
                    <a:pt x="519" y="298"/>
                  </a:lnTo>
                  <a:lnTo>
                    <a:pt x="489" y="312"/>
                  </a:lnTo>
                  <a:lnTo>
                    <a:pt x="430" y="338"/>
                  </a:lnTo>
                  <a:lnTo>
                    <a:pt x="374" y="361"/>
                  </a:lnTo>
                  <a:lnTo>
                    <a:pt x="360" y="326"/>
                  </a:lnTo>
                  <a:close/>
                  <a:moveTo>
                    <a:pt x="710" y="119"/>
                  </a:moveTo>
                  <a:lnTo>
                    <a:pt x="710" y="121"/>
                  </a:lnTo>
                  <a:lnTo>
                    <a:pt x="693" y="125"/>
                  </a:lnTo>
                  <a:lnTo>
                    <a:pt x="710" y="1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82" name="Freeform 2390">
              <a:extLst>
                <a:ext uri="{FF2B5EF4-FFF2-40B4-BE49-F238E27FC236}">
                  <a16:creationId xmlns:a16="http://schemas.microsoft.com/office/drawing/2014/main" id="{67326FA4-54AB-4E3B-9229-162155CB3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2" y="3405"/>
              <a:ext cx="46" cy="23"/>
            </a:xfrm>
            <a:custGeom>
              <a:avLst/>
              <a:gdLst>
                <a:gd name="T0" fmla="*/ 3 w 698"/>
                <a:gd name="T1" fmla="*/ 1 h 336"/>
                <a:gd name="T2" fmla="*/ 2 w 698"/>
                <a:gd name="T3" fmla="*/ 1 h 336"/>
                <a:gd name="T4" fmla="*/ 2 w 698"/>
                <a:gd name="T5" fmla="*/ 1 h 336"/>
                <a:gd name="T6" fmla="*/ 2 w 698"/>
                <a:gd name="T7" fmla="*/ 1 h 336"/>
                <a:gd name="T8" fmla="*/ 2 w 698"/>
                <a:gd name="T9" fmla="*/ 1 h 336"/>
                <a:gd name="T10" fmla="*/ 2 w 698"/>
                <a:gd name="T11" fmla="*/ 1 h 336"/>
                <a:gd name="T12" fmla="*/ 2 w 698"/>
                <a:gd name="T13" fmla="*/ 1 h 336"/>
                <a:gd name="T14" fmla="*/ 2 w 698"/>
                <a:gd name="T15" fmla="*/ 1 h 336"/>
                <a:gd name="T16" fmla="*/ 2 w 698"/>
                <a:gd name="T17" fmla="*/ 1 h 336"/>
                <a:gd name="T18" fmla="*/ 2 w 698"/>
                <a:gd name="T19" fmla="*/ 2 h 336"/>
                <a:gd name="T20" fmla="*/ 2 w 698"/>
                <a:gd name="T21" fmla="*/ 2 h 336"/>
                <a:gd name="T22" fmla="*/ 2 w 698"/>
                <a:gd name="T23" fmla="*/ 2 h 336"/>
                <a:gd name="T24" fmla="*/ 2 w 698"/>
                <a:gd name="T25" fmla="*/ 2 h 336"/>
                <a:gd name="T26" fmla="*/ 1 w 698"/>
                <a:gd name="T27" fmla="*/ 2 h 336"/>
                <a:gd name="T28" fmla="*/ 1 w 698"/>
                <a:gd name="T29" fmla="*/ 1 h 336"/>
                <a:gd name="T30" fmla="*/ 1 w 698"/>
                <a:gd name="T31" fmla="*/ 1 h 336"/>
                <a:gd name="T32" fmla="*/ 1 w 698"/>
                <a:gd name="T33" fmla="*/ 1 h 336"/>
                <a:gd name="T34" fmla="*/ 1 w 698"/>
                <a:gd name="T35" fmla="*/ 1 h 336"/>
                <a:gd name="T36" fmla="*/ 1 w 698"/>
                <a:gd name="T37" fmla="*/ 1 h 336"/>
                <a:gd name="T38" fmla="*/ 1 w 698"/>
                <a:gd name="T39" fmla="*/ 1 h 336"/>
                <a:gd name="T40" fmla="*/ 1 w 698"/>
                <a:gd name="T41" fmla="*/ 1 h 336"/>
                <a:gd name="T42" fmla="*/ 1 w 698"/>
                <a:gd name="T43" fmla="*/ 1 h 336"/>
                <a:gd name="T44" fmla="*/ 0 w 698"/>
                <a:gd name="T45" fmla="*/ 1 h 336"/>
                <a:gd name="T46" fmla="*/ 0 w 698"/>
                <a:gd name="T47" fmla="*/ 1 h 336"/>
                <a:gd name="T48" fmla="*/ 0 w 698"/>
                <a:gd name="T49" fmla="*/ 1 h 336"/>
                <a:gd name="T50" fmla="*/ 0 w 698"/>
                <a:gd name="T51" fmla="*/ 1 h 336"/>
                <a:gd name="T52" fmla="*/ 0 w 698"/>
                <a:gd name="T53" fmla="*/ 1 h 336"/>
                <a:gd name="T54" fmla="*/ 0 w 698"/>
                <a:gd name="T55" fmla="*/ 1 h 336"/>
                <a:gd name="T56" fmla="*/ 0 w 698"/>
                <a:gd name="T57" fmla="*/ 1 h 336"/>
                <a:gd name="T58" fmla="*/ 0 w 698"/>
                <a:gd name="T59" fmla="*/ 1 h 336"/>
                <a:gd name="T60" fmla="*/ 0 w 698"/>
                <a:gd name="T61" fmla="*/ 1 h 336"/>
                <a:gd name="T62" fmla="*/ 0 w 698"/>
                <a:gd name="T63" fmla="*/ 1 h 336"/>
                <a:gd name="T64" fmla="*/ 0 w 698"/>
                <a:gd name="T65" fmla="*/ 1 h 336"/>
                <a:gd name="T66" fmla="*/ 1 w 698"/>
                <a:gd name="T67" fmla="*/ 1 h 336"/>
                <a:gd name="T68" fmla="*/ 1 w 698"/>
                <a:gd name="T69" fmla="*/ 1 h 336"/>
                <a:gd name="T70" fmla="*/ 1 w 698"/>
                <a:gd name="T71" fmla="*/ 1 h 336"/>
                <a:gd name="T72" fmla="*/ 1 w 698"/>
                <a:gd name="T73" fmla="*/ 0 h 336"/>
                <a:gd name="T74" fmla="*/ 1 w 698"/>
                <a:gd name="T75" fmla="*/ 0 h 336"/>
                <a:gd name="T76" fmla="*/ 1 w 698"/>
                <a:gd name="T77" fmla="*/ 0 h 336"/>
                <a:gd name="T78" fmla="*/ 1 w 698"/>
                <a:gd name="T79" fmla="*/ 0 h 336"/>
                <a:gd name="T80" fmla="*/ 1 w 698"/>
                <a:gd name="T81" fmla="*/ 0 h 336"/>
                <a:gd name="T82" fmla="*/ 1 w 698"/>
                <a:gd name="T83" fmla="*/ 0 h 336"/>
                <a:gd name="T84" fmla="*/ 1 w 698"/>
                <a:gd name="T85" fmla="*/ 0 h 336"/>
                <a:gd name="T86" fmla="*/ 1 w 698"/>
                <a:gd name="T87" fmla="*/ 0 h 336"/>
                <a:gd name="T88" fmla="*/ 2 w 698"/>
                <a:gd name="T89" fmla="*/ 0 h 336"/>
                <a:gd name="T90" fmla="*/ 2 w 698"/>
                <a:gd name="T91" fmla="*/ 0 h 336"/>
                <a:gd name="T92" fmla="*/ 2 w 698"/>
                <a:gd name="T93" fmla="*/ 0 h 336"/>
                <a:gd name="T94" fmla="*/ 2 w 698"/>
                <a:gd name="T95" fmla="*/ 0 h 336"/>
                <a:gd name="T96" fmla="*/ 2 w 698"/>
                <a:gd name="T97" fmla="*/ 0 h 336"/>
                <a:gd name="T98" fmla="*/ 3 w 698"/>
                <a:gd name="T99" fmla="*/ 0 h 336"/>
                <a:gd name="T100" fmla="*/ 3 w 698"/>
                <a:gd name="T101" fmla="*/ 1 h 336"/>
                <a:gd name="T102" fmla="*/ 3 w 698"/>
                <a:gd name="T103" fmla="*/ 1 h 336"/>
                <a:gd name="T104" fmla="*/ 3 w 698"/>
                <a:gd name="T105" fmla="*/ 1 h 336"/>
                <a:gd name="T106" fmla="*/ 3 w 698"/>
                <a:gd name="T107" fmla="*/ 1 h 336"/>
                <a:gd name="T108" fmla="*/ 3 w 698"/>
                <a:gd name="T109" fmla="*/ 1 h 336"/>
                <a:gd name="T110" fmla="*/ 3 w 698"/>
                <a:gd name="T111" fmla="*/ 1 h 336"/>
                <a:gd name="T112" fmla="*/ 3 w 698"/>
                <a:gd name="T113" fmla="*/ 1 h 336"/>
                <a:gd name="T114" fmla="*/ 3 w 698"/>
                <a:gd name="T115" fmla="*/ 1 h 3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698" h="336">
                  <a:moveTo>
                    <a:pt x="636" y="200"/>
                  </a:moveTo>
                  <a:lnTo>
                    <a:pt x="607" y="200"/>
                  </a:lnTo>
                  <a:lnTo>
                    <a:pt x="580" y="200"/>
                  </a:lnTo>
                  <a:lnTo>
                    <a:pt x="566" y="201"/>
                  </a:lnTo>
                  <a:lnTo>
                    <a:pt x="554" y="202"/>
                  </a:lnTo>
                  <a:lnTo>
                    <a:pt x="542" y="204"/>
                  </a:lnTo>
                  <a:lnTo>
                    <a:pt x="530" y="207"/>
                  </a:lnTo>
                  <a:lnTo>
                    <a:pt x="520" y="210"/>
                  </a:lnTo>
                  <a:lnTo>
                    <a:pt x="510" y="215"/>
                  </a:lnTo>
                  <a:lnTo>
                    <a:pt x="500" y="221"/>
                  </a:lnTo>
                  <a:lnTo>
                    <a:pt x="490" y="228"/>
                  </a:lnTo>
                  <a:lnTo>
                    <a:pt x="482" y="236"/>
                  </a:lnTo>
                  <a:lnTo>
                    <a:pt x="474" y="245"/>
                  </a:lnTo>
                  <a:lnTo>
                    <a:pt x="466" y="257"/>
                  </a:lnTo>
                  <a:lnTo>
                    <a:pt x="458" y="270"/>
                  </a:lnTo>
                  <a:lnTo>
                    <a:pt x="452" y="283"/>
                  </a:lnTo>
                  <a:lnTo>
                    <a:pt x="445" y="295"/>
                  </a:lnTo>
                  <a:lnTo>
                    <a:pt x="438" y="305"/>
                  </a:lnTo>
                  <a:lnTo>
                    <a:pt x="431" y="314"/>
                  </a:lnTo>
                  <a:lnTo>
                    <a:pt x="422" y="321"/>
                  </a:lnTo>
                  <a:lnTo>
                    <a:pt x="413" y="328"/>
                  </a:lnTo>
                  <a:lnTo>
                    <a:pt x="404" y="332"/>
                  </a:lnTo>
                  <a:lnTo>
                    <a:pt x="393" y="335"/>
                  </a:lnTo>
                  <a:lnTo>
                    <a:pt x="382" y="336"/>
                  </a:lnTo>
                  <a:lnTo>
                    <a:pt x="370" y="336"/>
                  </a:lnTo>
                  <a:lnTo>
                    <a:pt x="355" y="334"/>
                  </a:lnTo>
                  <a:lnTo>
                    <a:pt x="340" y="330"/>
                  </a:lnTo>
                  <a:lnTo>
                    <a:pt x="322" y="324"/>
                  </a:lnTo>
                  <a:lnTo>
                    <a:pt x="304" y="318"/>
                  </a:lnTo>
                  <a:lnTo>
                    <a:pt x="282" y="310"/>
                  </a:lnTo>
                  <a:lnTo>
                    <a:pt x="260" y="300"/>
                  </a:lnTo>
                  <a:lnTo>
                    <a:pt x="238" y="291"/>
                  </a:lnTo>
                  <a:lnTo>
                    <a:pt x="221" y="285"/>
                  </a:lnTo>
                  <a:lnTo>
                    <a:pt x="207" y="282"/>
                  </a:lnTo>
                  <a:lnTo>
                    <a:pt x="197" y="281"/>
                  </a:lnTo>
                  <a:lnTo>
                    <a:pt x="189" y="282"/>
                  </a:lnTo>
                  <a:lnTo>
                    <a:pt x="182" y="284"/>
                  </a:lnTo>
                  <a:lnTo>
                    <a:pt x="177" y="287"/>
                  </a:lnTo>
                  <a:lnTo>
                    <a:pt x="172" y="292"/>
                  </a:lnTo>
                  <a:lnTo>
                    <a:pt x="168" y="295"/>
                  </a:lnTo>
                  <a:lnTo>
                    <a:pt x="163" y="298"/>
                  </a:lnTo>
                  <a:lnTo>
                    <a:pt x="156" y="299"/>
                  </a:lnTo>
                  <a:lnTo>
                    <a:pt x="148" y="300"/>
                  </a:lnTo>
                  <a:lnTo>
                    <a:pt x="137" y="298"/>
                  </a:lnTo>
                  <a:lnTo>
                    <a:pt x="124" y="294"/>
                  </a:lnTo>
                  <a:lnTo>
                    <a:pt x="107" y="287"/>
                  </a:lnTo>
                  <a:lnTo>
                    <a:pt x="86" y="277"/>
                  </a:lnTo>
                  <a:lnTo>
                    <a:pt x="44" y="258"/>
                  </a:lnTo>
                  <a:lnTo>
                    <a:pt x="18" y="243"/>
                  </a:lnTo>
                  <a:lnTo>
                    <a:pt x="9" y="238"/>
                  </a:lnTo>
                  <a:lnTo>
                    <a:pt x="3" y="235"/>
                  </a:lnTo>
                  <a:lnTo>
                    <a:pt x="2" y="233"/>
                  </a:lnTo>
                  <a:lnTo>
                    <a:pt x="1" y="231"/>
                  </a:lnTo>
                  <a:lnTo>
                    <a:pt x="0" y="230"/>
                  </a:lnTo>
                  <a:lnTo>
                    <a:pt x="1" y="229"/>
                  </a:lnTo>
                  <a:lnTo>
                    <a:pt x="3" y="227"/>
                  </a:lnTo>
                  <a:lnTo>
                    <a:pt x="8" y="225"/>
                  </a:lnTo>
                  <a:lnTo>
                    <a:pt x="15" y="224"/>
                  </a:lnTo>
                  <a:lnTo>
                    <a:pt x="24" y="222"/>
                  </a:lnTo>
                  <a:lnTo>
                    <a:pt x="47" y="217"/>
                  </a:lnTo>
                  <a:lnTo>
                    <a:pt x="74" y="210"/>
                  </a:lnTo>
                  <a:lnTo>
                    <a:pt x="83" y="208"/>
                  </a:lnTo>
                  <a:lnTo>
                    <a:pt x="90" y="204"/>
                  </a:lnTo>
                  <a:lnTo>
                    <a:pt x="96" y="200"/>
                  </a:lnTo>
                  <a:lnTo>
                    <a:pt x="103" y="195"/>
                  </a:lnTo>
                  <a:lnTo>
                    <a:pt x="109" y="189"/>
                  </a:lnTo>
                  <a:lnTo>
                    <a:pt x="114" y="182"/>
                  </a:lnTo>
                  <a:lnTo>
                    <a:pt x="120" y="175"/>
                  </a:lnTo>
                  <a:lnTo>
                    <a:pt x="125" y="167"/>
                  </a:lnTo>
                  <a:lnTo>
                    <a:pt x="135" y="152"/>
                  </a:lnTo>
                  <a:lnTo>
                    <a:pt x="143" y="134"/>
                  </a:lnTo>
                  <a:lnTo>
                    <a:pt x="152" y="116"/>
                  </a:lnTo>
                  <a:lnTo>
                    <a:pt x="160" y="97"/>
                  </a:lnTo>
                  <a:lnTo>
                    <a:pt x="167" y="78"/>
                  </a:lnTo>
                  <a:lnTo>
                    <a:pt x="174" y="62"/>
                  </a:lnTo>
                  <a:lnTo>
                    <a:pt x="182" y="46"/>
                  </a:lnTo>
                  <a:lnTo>
                    <a:pt x="191" y="31"/>
                  </a:lnTo>
                  <a:lnTo>
                    <a:pt x="195" y="25"/>
                  </a:lnTo>
                  <a:lnTo>
                    <a:pt x="200" y="19"/>
                  </a:lnTo>
                  <a:lnTo>
                    <a:pt x="205" y="14"/>
                  </a:lnTo>
                  <a:lnTo>
                    <a:pt x="210" y="10"/>
                  </a:lnTo>
                  <a:lnTo>
                    <a:pt x="215" y="5"/>
                  </a:lnTo>
                  <a:lnTo>
                    <a:pt x="221" y="2"/>
                  </a:lnTo>
                  <a:lnTo>
                    <a:pt x="227" y="1"/>
                  </a:lnTo>
                  <a:lnTo>
                    <a:pt x="233" y="0"/>
                  </a:lnTo>
                  <a:lnTo>
                    <a:pt x="264" y="1"/>
                  </a:lnTo>
                  <a:lnTo>
                    <a:pt x="298" y="3"/>
                  </a:lnTo>
                  <a:lnTo>
                    <a:pt x="335" y="7"/>
                  </a:lnTo>
                  <a:lnTo>
                    <a:pt x="373" y="13"/>
                  </a:lnTo>
                  <a:lnTo>
                    <a:pt x="392" y="17"/>
                  </a:lnTo>
                  <a:lnTo>
                    <a:pt x="413" y="21"/>
                  </a:lnTo>
                  <a:lnTo>
                    <a:pt x="432" y="26"/>
                  </a:lnTo>
                  <a:lnTo>
                    <a:pt x="451" y="31"/>
                  </a:lnTo>
                  <a:lnTo>
                    <a:pt x="470" y="37"/>
                  </a:lnTo>
                  <a:lnTo>
                    <a:pt x="488" y="43"/>
                  </a:lnTo>
                  <a:lnTo>
                    <a:pt x="506" y="52"/>
                  </a:lnTo>
                  <a:lnTo>
                    <a:pt x="521" y="59"/>
                  </a:lnTo>
                  <a:lnTo>
                    <a:pt x="558" y="77"/>
                  </a:lnTo>
                  <a:lnTo>
                    <a:pt x="599" y="98"/>
                  </a:lnTo>
                  <a:lnTo>
                    <a:pt x="620" y="109"/>
                  </a:lnTo>
                  <a:lnTo>
                    <a:pt x="638" y="122"/>
                  </a:lnTo>
                  <a:lnTo>
                    <a:pt x="656" y="133"/>
                  </a:lnTo>
                  <a:lnTo>
                    <a:pt x="671" y="144"/>
                  </a:lnTo>
                  <a:lnTo>
                    <a:pt x="684" y="156"/>
                  </a:lnTo>
                  <a:lnTo>
                    <a:pt x="693" y="166"/>
                  </a:lnTo>
                  <a:lnTo>
                    <a:pt x="696" y="171"/>
                  </a:lnTo>
                  <a:lnTo>
                    <a:pt x="698" y="175"/>
                  </a:lnTo>
                  <a:lnTo>
                    <a:pt x="698" y="179"/>
                  </a:lnTo>
                  <a:lnTo>
                    <a:pt x="698" y="183"/>
                  </a:lnTo>
                  <a:lnTo>
                    <a:pt x="696" y="187"/>
                  </a:lnTo>
                  <a:lnTo>
                    <a:pt x="692" y="191"/>
                  </a:lnTo>
                  <a:lnTo>
                    <a:pt x="687" y="193"/>
                  </a:lnTo>
                  <a:lnTo>
                    <a:pt x="681" y="195"/>
                  </a:lnTo>
                  <a:lnTo>
                    <a:pt x="672" y="197"/>
                  </a:lnTo>
                  <a:lnTo>
                    <a:pt x="662" y="199"/>
                  </a:lnTo>
                  <a:lnTo>
                    <a:pt x="650" y="199"/>
                  </a:lnTo>
                  <a:lnTo>
                    <a:pt x="636" y="200"/>
                  </a:lnTo>
                  <a:close/>
                </a:path>
              </a:pathLst>
            </a:custGeom>
            <a:solidFill>
              <a:srgbClr val="D69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83" name="Freeform 2391">
              <a:extLst>
                <a:ext uri="{FF2B5EF4-FFF2-40B4-BE49-F238E27FC236}">
                  <a16:creationId xmlns:a16="http://schemas.microsoft.com/office/drawing/2014/main" id="{FBFECDE0-F6ED-47D4-A982-066B7E22D1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1" y="3404"/>
              <a:ext cx="49" cy="25"/>
            </a:xfrm>
            <a:custGeom>
              <a:avLst/>
              <a:gdLst>
                <a:gd name="T0" fmla="*/ 3 w 736"/>
                <a:gd name="T1" fmla="*/ 1 h 372"/>
                <a:gd name="T2" fmla="*/ 3 w 736"/>
                <a:gd name="T3" fmla="*/ 1 h 372"/>
                <a:gd name="T4" fmla="*/ 2 w 736"/>
                <a:gd name="T5" fmla="*/ 1 h 372"/>
                <a:gd name="T6" fmla="*/ 2 w 736"/>
                <a:gd name="T7" fmla="*/ 1 h 372"/>
                <a:gd name="T8" fmla="*/ 2 w 736"/>
                <a:gd name="T9" fmla="*/ 1 h 372"/>
                <a:gd name="T10" fmla="*/ 2 w 736"/>
                <a:gd name="T11" fmla="*/ 1 h 372"/>
                <a:gd name="T12" fmla="*/ 2 w 736"/>
                <a:gd name="T13" fmla="*/ 2 h 372"/>
                <a:gd name="T14" fmla="*/ 2 w 736"/>
                <a:gd name="T15" fmla="*/ 1 h 372"/>
                <a:gd name="T16" fmla="*/ 2 w 736"/>
                <a:gd name="T17" fmla="*/ 2 h 372"/>
                <a:gd name="T18" fmla="*/ 1 w 736"/>
                <a:gd name="T19" fmla="*/ 2 h 372"/>
                <a:gd name="T20" fmla="*/ 2 w 736"/>
                <a:gd name="T21" fmla="*/ 1 h 372"/>
                <a:gd name="T22" fmla="*/ 2 w 736"/>
                <a:gd name="T23" fmla="*/ 2 h 372"/>
                <a:gd name="T24" fmla="*/ 1 w 736"/>
                <a:gd name="T25" fmla="*/ 1 h 372"/>
                <a:gd name="T26" fmla="*/ 1 w 736"/>
                <a:gd name="T27" fmla="*/ 1 h 372"/>
                <a:gd name="T28" fmla="*/ 1 w 736"/>
                <a:gd name="T29" fmla="*/ 1 h 372"/>
                <a:gd name="T30" fmla="*/ 1 w 736"/>
                <a:gd name="T31" fmla="*/ 1 h 372"/>
                <a:gd name="T32" fmla="*/ 1 w 736"/>
                <a:gd name="T33" fmla="*/ 1 h 372"/>
                <a:gd name="T34" fmla="*/ 1 w 736"/>
                <a:gd name="T35" fmla="*/ 1 h 372"/>
                <a:gd name="T36" fmla="*/ 1 w 736"/>
                <a:gd name="T37" fmla="*/ 1 h 372"/>
                <a:gd name="T38" fmla="*/ 1 w 736"/>
                <a:gd name="T39" fmla="*/ 1 h 372"/>
                <a:gd name="T40" fmla="*/ 0 w 736"/>
                <a:gd name="T41" fmla="*/ 1 h 372"/>
                <a:gd name="T42" fmla="*/ 0 w 736"/>
                <a:gd name="T43" fmla="*/ 1 h 372"/>
                <a:gd name="T44" fmla="*/ 0 w 736"/>
                <a:gd name="T45" fmla="*/ 1 h 372"/>
                <a:gd name="T46" fmla="*/ 0 w 736"/>
                <a:gd name="T47" fmla="*/ 1 h 372"/>
                <a:gd name="T48" fmla="*/ 0 w 736"/>
                <a:gd name="T49" fmla="*/ 1 h 372"/>
                <a:gd name="T50" fmla="*/ 0 w 736"/>
                <a:gd name="T51" fmla="*/ 1 h 372"/>
                <a:gd name="T52" fmla="*/ 0 w 736"/>
                <a:gd name="T53" fmla="*/ 1 h 372"/>
                <a:gd name="T54" fmla="*/ 0 w 736"/>
                <a:gd name="T55" fmla="*/ 1 h 372"/>
                <a:gd name="T56" fmla="*/ 0 w 736"/>
                <a:gd name="T57" fmla="*/ 1 h 372"/>
                <a:gd name="T58" fmla="*/ 0 w 736"/>
                <a:gd name="T59" fmla="*/ 1 h 372"/>
                <a:gd name="T60" fmla="*/ 1 w 736"/>
                <a:gd name="T61" fmla="*/ 1 h 372"/>
                <a:gd name="T62" fmla="*/ 1 w 736"/>
                <a:gd name="T63" fmla="*/ 1 h 372"/>
                <a:gd name="T64" fmla="*/ 1 w 736"/>
                <a:gd name="T65" fmla="*/ 1 h 372"/>
                <a:gd name="T66" fmla="*/ 1 w 736"/>
                <a:gd name="T67" fmla="*/ 0 h 372"/>
                <a:gd name="T68" fmla="*/ 1 w 736"/>
                <a:gd name="T69" fmla="*/ 0 h 372"/>
                <a:gd name="T70" fmla="*/ 1 w 736"/>
                <a:gd name="T71" fmla="*/ 0 h 372"/>
                <a:gd name="T72" fmla="*/ 1 w 736"/>
                <a:gd name="T73" fmla="*/ 0 h 372"/>
                <a:gd name="T74" fmla="*/ 1 w 736"/>
                <a:gd name="T75" fmla="*/ 0 h 372"/>
                <a:gd name="T76" fmla="*/ 1 w 736"/>
                <a:gd name="T77" fmla="*/ 0 h 372"/>
                <a:gd name="T78" fmla="*/ 2 w 736"/>
                <a:gd name="T79" fmla="*/ 0 h 372"/>
                <a:gd name="T80" fmla="*/ 1 w 736"/>
                <a:gd name="T81" fmla="*/ 0 h 372"/>
                <a:gd name="T82" fmla="*/ 2 w 736"/>
                <a:gd name="T83" fmla="*/ 0 h 372"/>
                <a:gd name="T84" fmla="*/ 2 w 736"/>
                <a:gd name="T85" fmla="*/ 0 h 372"/>
                <a:gd name="T86" fmla="*/ 2 w 736"/>
                <a:gd name="T87" fmla="*/ 0 h 372"/>
                <a:gd name="T88" fmla="*/ 2 w 736"/>
                <a:gd name="T89" fmla="*/ 0 h 372"/>
                <a:gd name="T90" fmla="*/ 3 w 736"/>
                <a:gd name="T91" fmla="*/ 1 h 372"/>
                <a:gd name="T92" fmla="*/ 3 w 736"/>
                <a:gd name="T93" fmla="*/ 1 h 372"/>
                <a:gd name="T94" fmla="*/ 3 w 736"/>
                <a:gd name="T95" fmla="*/ 1 h 372"/>
                <a:gd name="T96" fmla="*/ 3 w 736"/>
                <a:gd name="T97" fmla="*/ 1 h 372"/>
                <a:gd name="T98" fmla="*/ 3 w 736"/>
                <a:gd name="T99" fmla="*/ 1 h 372"/>
                <a:gd name="T100" fmla="*/ 3 w 736"/>
                <a:gd name="T101" fmla="*/ 1 h 372"/>
                <a:gd name="T102" fmla="*/ 3 w 736"/>
                <a:gd name="T103" fmla="*/ 1 h 372"/>
                <a:gd name="T104" fmla="*/ 3 w 736"/>
                <a:gd name="T105" fmla="*/ 1 h 372"/>
                <a:gd name="T106" fmla="*/ 3 w 736"/>
                <a:gd name="T107" fmla="*/ 1 h 372"/>
                <a:gd name="T108" fmla="*/ 3 w 736"/>
                <a:gd name="T109" fmla="*/ 1 h 37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736" h="372">
                  <a:moveTo>
                    <a:pt x="654" y="236"/>
                  </a:moveTo>
                  <a:lnTo>
                    <a:pt x="626" y="236"/>
                  </a:lnTo>
                  <a:lnTo>
                    <a:pt x="599" y="237"/>
                  </a:lnTo>
                  <a:lnTo>
                    <a:pt x="586" y="237"/>
                  </a:lnTo>
                  <a:lnTo>
                    <a:pt x="575" y="239"/>
                  </a:lnTo>
                  <a:lnTo>
                    <a:pt x="564" y="241"/>
                  </a:lnTo>
                  <a:lnTo>
                    <a:pt x="554" y="243"/>
                  </a:lnTo>
                  <a:lnTo>
                    <a:pt x="544" y="207"/>
                  </a:lnTo>
                  <a:lnTo>
                    <a:pt x="557" y="204"/>
                  </a:lnTo>
                  <a:lnTo>
                    <a:pt x="569" y="201"/>
                  </a:lnTo>
                  <a:lnTo>
                    <a:pt x="582" y="200"/>
                  </a:lnTo>
                  <a:lnTo>
                    <a:pt x="596" y="199"/>
                  </a:lnTo>
                  <a:lnTo>
                    <a:pt x="624" y="198"/>
                  </a:lnTo>
                  <a:lnTo>
                    <a:pt x="654" y="198"/>
                  </a:lnTo>
                  <a:lnTo>
                    <a:pt x="654" y="236"/>
                  </a:lnTo>
                  <a:close/>
                  <a:moveTo>
                    <a:pt x="554" y="243"/>
                  </a:moveTo>
                  <a:lnTo>
                    <a:pt x="545" y="246"/>
                  </a:lnTo>
                  <a:lnTo>
                    <a:pt x="536" y="250"/>
                  </a:lnTo>
                  <a:lnTo>
                    <a:pt x="528" y="255"/>
                  </a:lnTo>
                  <a:lnTo>
                    <a:pt x="521" y="260"/>
                  </a:lnTo>
                  <a:lnTo>
                    <a:pt x="513" y="267"/>
                  </a:lnTo>
                  <a:lnTo>
                    <a:pt x="506" y="276"/>
                  </a:lnTo>
                  <a:lnTo>
                    <a:pt x="500" y="285"/>
                  </a:lnTo>
                  <a:lnTo>
                    <a:pt x="494" y="296"/>
                  </a:lnTo>
                  <a:lnTo>
                    <a:pt x="460" y="280"/>
                  </a:lnTo>
                  <a:lnTo>
                    <a:pt x="468" y="264"/>
                  </a:lnTo>
                  <a:lnTo>
                    <a:pt x="477" y="252"/>
                  </a:lnTo>
                  <a:lnTo>
                    <a:pt x="487" y="241"/>
                  </a:lnTo>
                  <a:lnTo>
                    <a:pt x="497" y="231"/>
                  </a:lnTo>
                  <a:lnTo>
                    <a:pt x="507" y="223"/>
                  </a:lnTo>
                  <a:lnTo>
                    <a:pt x="520" y="216"/>
                  </a:lnTo>
                  <a:lnTo>
                    <a:pt x="531" y="211"/>
                  </a:lnTo>
                  <a:lnTo>
                    <a:pt x="544" y="207"/>
                  </a:lnTo>
                  <a:lnTo>
                    <a:pt x="554" y="243"/>
                  </a:lnTo>
                  <a:close/>
                  <a:moveTo>
                    <a:pt x="494" y="296"/>
                  </a:moveTo>
                  <a:lnTo>
                    <a:pt x="486" y="312"/>
                  </a:lnTo>
                  <a:lnTo>
                    <a:pt x="477" y="325"/>
                  </a:lnTo>
                  <a:lnTo>
                    <a:pt x="469" y="336"/>
                  </a:lnTo>
                  <a:lnTo>
                    <a:pt x="460" y="347"/>
                  </a:lnTo>
                  <a:lnTo>
                    <a:pt x="451" y="356"/>
                  </a:lnTo>
                  <a:lnTo>
                    <a:pt x="440" y="362"/>
                  </a:lnTo>
                  <a:lnTo>
                    <a:pt x="428" y="367"/>
                  </a:lnTo>
                  <a:lnTo>
                    <a:pt x="416" y="371"/>
                  </a:lnTo>
                  <a:lnTo>
                    <a:pt x="408" y="334"/>
                  </a:lnTo>
                  <a:lnTo>
                    <a:pt x="416" y="332"/>
                  </a:lnTo>
                  <a:lnTo>
                    <a:pt x="423" y="328"/>
                  </a:lnTo>
                  <a:lnTo>
                    <a:pt x="430" y="323"/>
                  </a:lnTo>
                  <a:lnTo>
                    <a:pt x="436" y="317"/>
                  </a:lnTo>
                  <a:lnTo>
                    <a:pt x="442" y="310"/>
                  </a:lnTo>
                  <a:lnTo>
                    <a:pt x="449" y="300"/>
                  </a:lnTo>
                  <a:lnTo>
                    <a:pt x="454" y="291"/>
                  </a:lnTo>
                  <a:lnTo>
                    <a:pt x="460" y="280"/>
                  </a:lnTo>
                  <a:lnTo>
                    <a:pt x="494" y="296"/>
                  </a:lnTo>
                  <a:close/>
                  <a:moveTo>
                    <a:pt x="416" y="371"/>
                  </a:moveTo>
                  <a:lnTo>
                    <a:pt x="402" y="372"/>
                  </a:lnTo>
                  <a:lnTo>
                    <a:pt x="388" y="372"/>
                  </a:lnTo>
                  <a:lnTo>
                    <a:pt x="372" y="370"/>
                  </a:lnTo>
                  <a:lnTo>
                    <a:pt x="356" y="367"/>
                  </a:lnTo>
                  <a:lnTo>
                    <a:pt x="336" y="361"/>
                  </a:lnTo>
                  <a:lnTo>
                    <a:pt x="317" y="354"/>
                  </a:lnTo>
                  <a:lnTo>
                    <a:pt x="294" y="346"/>
                  </a:lnTo>
                  <a:lnTo>
                    <a:pt x="269" y="334"/>
                  </a:lnTo>
                  <a:lnTo>
                    <a:pt x="285" y="300"/>
                  </a:lnTo>
                  <a:lnTo>
                    <a:pt x="306" y="310"/>
                  </a:lnTo>
                  <a:lnTo>
                    <a:pt x="326" y="318"/>
                  </a:lnTo>
                  <a:lnTo>
                    <a:pt x="345" y="325"/>
                  </a:lnTo>
                  <a:lnTo>
                    <a:pt x="360" y="329"/>
                  </a:lnTo>
                  <a:lnTo>
                    <a:pt x="374" y="333"/>
                  </a:lnTo>
                  <a:lnTo>
                    <a:pt x="387" y="334"/>
                  </a:lnTo>
                  <a:lnTo>
                    <a:pt x="398" y="335"/>
                  </a:lnTo>
                  <a:lnTo>
                    <a:pt x="408" y="334"/>
                  </a:lnTo>
                  <a:lnTo>
                    <a:pt x="416" y="371"/>
                  </a:lnTo>
                  <a:close/>
                  <a:moveTo>
                    <a:pt x="285" y="300"/>
                  </a:moveTo>
                  <a:lnTo>
                    <a:pt x="282" y="299"/>
                  </a:lnTo>
                  <a:lnTo>
                    <a:pt x="285" y="300"/>
                  </a:lnTo>
                  <a:lnTo>
                    <a:pt x="278" y="318"/>
                  </a:lnTo>
                  <a:lnTo>
                    <a:pt x="285" y="300"/>
                  </a:lnTo>
                  <a:close/>
                  <a:moveTo>
                    <a:pt x="269" y="334"/>
                  </a:moveTo>
                  <a:lnTo>
                    <a:pt x="252" y="327"/>
                  </a:lnTo>
                  <a:lnTo>
                    <a:pt x="239" y="323"/>
                  </a:lnTo>
                  <a:lnTo>
                    <a:pt x="227" y="320"/>
                  </a:lnTo>
                  <a:lnTo>
                    <a:pt x="219" y="319"/>
                  </a:lnTo>
                  <a:lnTo>
                    <a:pt x="213" y="319"/>
                  </a:lnTo>
                  <a:lnTo>
                    <a:pt x="209" y="320"/>
                  </a:lnTo>
                  <a:lnTo>
                    <a:pt x="206" y="322"/>
                  </a:lnTo>
                  <a:lnTo>
                    <a:pt x="202" y="324"/>
                  </a:lnTo>
                  <a:lnTo>
                    <a:pt x="180" y="294"/>
                  </a:lnTo>
                  <a:lnTo>
                    <a:pt x="186" y="289"/>
                  </a:lnTo>
                  <a:lnTo>
                    <a:pt x="192" y="285"/>
                  </a:lnTo>
                  <a:lnTo>
                    <a:pt x="200" y="282"/>
                  </a:lnTo>
                  <a:lnTo>
                    <a:pt x="211" y="281"/>
                  </a:lnTo>
                  <a:lnTo>
                    <a:pt x="217" y="281"/>
                  </a:lnTo>
                  <a:lnTo>
                    <a:pt x="224" y="281"/>
                  </a:lnTo>
                  <a:lnTo>
                    <a:pt x="231" y="282"/>
                  </a:lnTo>
                  <a:lnTo>
                    <a:pt x="241" y="284"/>
                  </a:lnTo>
                  <a:lnTo>
                    <a:pt x="260" y="290"/>
                  </a:lnTo>
                  <a:lnTo>
                    <a:pt x="285" y="300"/>
                  </a:lnTo>
                  <a:lnTo>
                    <a:pt x="269" y="334"/>
                  </a:lnTo>
                  <a:close/>
                  <a:moveTo>
                    <a:pt x="202" y="324"/>
                  </a:moveTo>
                  <a:lnTo>
                    <a:pt x="196" y="328"/>
                  </a:lnTo>
                  <a:lnTo>
                    <a:pt x="189" y="332"/>
                  </a:lnTo>
                  <a:lnTo>
                    <a:pt x="185" y="334"/>
                  </a:lnTo>
                  <a:lnTo>
                    <a:pt x="181" y="335"/>
                  </a:lnTo>
                  <a:lnTo>
                    <a:pt x="176" y="336"/>
                  </a:lnTo>
                  <a:lnTo>
                    <a:pt x="171" y="336"/>
                  </a:lnTo>
                  <a:lnTo>
                    <a:pt x="164" y="336"/>
                  </a:lnTo>
                  <a:lnTo>
                    <a:pt x="157" y="335"/>
                  </a:lnTo>
                  <a:lnTo>
                    <a:pt x="149" y="334"/>
                  </a:lnTo>
                  <a:lnTo>
                    <a:pt x="141" y="331"/>
                  </a:lnTo>
                  <a:lnTo>
                    <a:pt x="120" y="324"/>
                  </a:lnTo>
                  <a:lnTo>
                    <a:pt x="95" y="312"/>
                  </a:lnTo>
                  <a:lnTo>
                    <a:pt x="112" y="279"/>
                  </a:lnTo>
                  <a:lnTo>
                    <a:pt x="129" y="287"/>
                  </a:lnTo>
                  <a:lnTo>
                    <a:pt x="144" y="293"/>
                  </a:lnTo>
                  <a:lnTo>
                    <a:pt x="155" y="296"/>
                  </a:lnTo>
                  <a:lnTo>
                    <a:pt x="162" y="298"/>
                  </a:lnTo>
                  <a:lnTo>
                    <a:pt x="169" y="298"/>
                  </a:lnTo>
                  <a:lnTo>
                    <a:pt x="174" y="297"/>
                  </a:lnTo>
                  <a:lnTo>
                    <a:pt x="177" y="296"/>
                  </a:lnTo>
                  <a:lnTo>
                    <a:pt x="180" y="294"/>
                  </a:lnTo>
                  <a:lnTo>
                    <a:pt x="202" y="324"/>
                  </a:lnTo>
                  <a:close/>
                  <a:moveTo>
                    <a:pt x="112" y="279"/>
                  </a:moveTo>
                  <a:lnTo>
                    <a:pt x="114" y="280"/>
                  </a:lnTo>
                  <a:lnTo>
                    <a:pt x="112" y="279"/>
                  </a:lnTo>
                  <a:lnTo>
                    <a:pt x="104" y="295"/>
                  </a:lnTo>
                  <a:lnTo>
                    <a:pt x="112" y="279"/>
                  </a:lnTo>
                  <a:close/>
                  <a:moveTo>
                    <a:pt x="95" y="313"/>
                  </a:moveTo>
                  <a:lnTo>
                    <a:pt x="69" y="299"/>
                  </a:lnTo>
                  <a:lnTo>
                    <a:pt x="47" y="288"/>
                  </a:lnTo>
                  <a:lnTo>
                    <a:pt x="30" y="279"/>
                  </a:lnTo>
                  <a:lnTo>
                    <a:pt x="16" y="270"/>
                  </a:lnTo>
                  <a:lnTo>
                    <a:pt x="11" y="266"/>
                  </a:lnTo>
                  <a:lnTo>
                    <a:pt x="6" y="262"/>
                  </a:lnTo>
                  <a:lnTo>
                    <a:pt x="3" y="258"/>
                  </a:lnTo>
                  <a:lnTo>
                    <a:pt x="1" y="255"/>
                  </a:lnTo>
                  <a:lnTo>
                    <a:pt x="0" y="251"/>
                  </a:lnTo>
                  <a:lnTo>
                    <a:pt x="0" y="247"/>
                  </a:lnTo>
                  <a:lnTo>
                    <a:pt x="1" y="243"/>
                  </a:lnTo>
                  <a:lnTo>
                    <a:pt x="2" y="239"/>
                  </a:lnTo>
                  <a:lnTo>
                    <a:pt x="36" y="255"/>
                  </a:lnTo>
                  <a:lnTo>
                    <a:pt x="36" y="257"/>
                  </a:lnTo>
                  <a:lnTo>
                    <a:pt x="36" y="258"/>
                  </a:lnTo>
                  <a:lnTo>
                    <a:pt x="37" y="259"/>
                  </a:lnTo>
                  <a:lnTo>
                    <a:pt x="38" y="260"/>
                  </a:lnTo>
                  <a:lnTo>
                    <a:pt x="44" y="260"/>
                  </a:lnTo>
                  <a:lnTo>
                    <a:pt x="52" y="261"/>
                  </a:lnTo>
                  <a:lnTo>
                    <a:pt x="64" y="263"/>
                  </a:lnTo>
                  <a:lnTo>
                    <a:pt x="77" y="265"/>
                  </a:lnTo>
                  <a:lnTo>
                    <a:pt x="93" y="270"/>
                  </a:lnTo>
                  <a:lnTo>
                    <a:pt x="112" y="279"/>
                  </a:lnTo>
                  <a:lnTo>
                    <a:pt x="95" y="313"/>
                  </a:lnTo>
                  <a:close/>
                  <a:moveTo>
                    <a:pt x="2" y="239"/>
                  </a:moveTo>
                  <a:lnTo>
                    <a:pt x="5" y="234"/>
                  </a:lnTo>
                  <a:lnTo>
                    <a:pt x="8" y="231"/>
                  </a:lnTo>
                  <a:lnTo>
                    <a:pt x="12" y="228"/>
                  </a:lnTo>
                  <a:lnTo>
                    <a:pt x="16" y="226"/>
                  </a:lnTo>
                  <a:lnTo>
                    <a:pt x="27" y="223"/>
                  </a:lnTo>
                  <a:lnTo>
                    <a:pt x="42" y="220"/>
                  </a:lnTo>
                  <a:lnTo>
                    <a:pt x="49" y="257"/>
                  </a:lnTo>
                  <a:lnTo>
                    <a:pt x="40" y="255"/>
                  </a:lnTo>
                  <a:lnTo>
                    <a:pt x="36" y="255"/>
                  </a:lnTo>
                  <a:lnTo>
                    <a:pt x="2" y="239"/>
                  </a:lnTo>
                  <a:close/>
                  <a:moveTo>
                    <a:pt x="42" y="220"/>
                  </a:moveTo>
                  <a:lnTo>
                    <a:pt x="51" y="219"/>
                  </a:lnTo>
                  <a:lnTo>
                    <a:pt x="62" y="217"/>
                  </a:lnTo>
                  <a:lnTo>
                    <a:pt x="75" y="214"/>
                  </a:lnTo>
                  <a:lnTo>
                    <a:pt x="87" y="211"/>
                  </a:lnTo>
                  <a:lnTo>
                    <a:pt x="97" y="247"/>
                  </a:lnTo>
                  <a:lnTo>
                    <a:pt x="84" y="250"/>
                  </a:lnTo>
                  <a:lnTo>
                    <a:pt x="71" y="253"/>
                  </a:lnTo>
                  <a:lnTo>
                    <a:pt x="59" y="255"/>
                  </a:lnTo>
                  <a:lnTo>
                    <a:pt x="49" y="257"/>
                  </a:lnTo>
                  <a:lnTo>
                    <a:pt x="42" y="220"/>
                  </a:lnTo>
                  <a:close/>
                  <a:moveTo>
                    <a:pt x="97" y="247"/>
                  </a:moveTo>
                  <a:lnTo>
                    <a:pt x="99" y="247"/>
                  </a:lnTo>
                  <a:lnTo>
                    <a:pt x="97" y="247"/>
                  </a:lnTo>
                  <a:lnTo>
                    <a:pt x="92" y="228"/>
                  </a:lnTo>
                  <a:lnTo>
                    <a:pt x="97" y="247"/>
                  </a:lnTo>
                  <a:close/>
                  <a:moveTo>
                    <a:pt x="87" y="211"/>
                  </a:moveTo>
                  <a:lnTo>
                    <a:pt x="93" y="209"/>
                  </a:lnTo>
                  <a:lnTo>
                    <a:pt x="100" y="205"/>
                  </a:lnTo>
                  <a:lnTo>
                    <a:pt x="105" y="200"/>
                  </a:lnTo>
                  <a:lnTo>
                    <a:pt x="111" y="196"/>
                  </a:lnTo>
                  <a:lnTo>
                    <a:pt x="121" y="185"/>
                  </a:lnTo>
                  <a:lnTo>
                    <a:pt x="130" y="171"/>
                  </a:lnTo>
                  <a:lnTo>
                    <a:pt x="139" y="156"/>
                  </a:lnTo>
                  <a:lnTo>
                    <a:pt x="147" y="140"/>
                  </a:lnTo>
                  <a:lnTo>
                    <a:pt x="154" y="122"/>
                  </a:lnTo>
                  <a:lnTo>
                    <a:pt x="161" y="105"/>
                  </a:lnTo>
                  <a:lnTo>
                    <a:pt x="196" y="119"/>
                  </a:lnTo>
                  <a:lnTo>
                    <a:pt x="187" y="140"/>
                  </a:lnTo>
                  <a:lnTo>
                    <a:pt x="179" y="160"/>
                  </a:lnTo>
                  <a:lnTo>
                    <a:pt x="169" y="179"/>
                  </a:lnTo>
                  <a:lnTo>
                    <a:pt x="158" y="197"/>
                  </a:lnTo>
                  <a:lnTo>
                    <a:pt x="152" y="206"/>
                  </a:lnTo>
                  <a:lnTo>
                    <a:pt x="146" y="214"/>
                  </a:lnTo>
                  <a:lnTo>
                    <a:pt x="139" y="221"/>
                  </a:lnTo>
                  <a:lnTo>
                    <a:pt x="131" y="228"/>
                  </a:lnTo>
                  <a:lnTo>
                    <a:pt x="124" y="233"/>
                  </a:lnTo>
                  <a:lnTo>
                    <a:pt x="116" y="239"/>
                  </a:lnTo>
                  <a:lnTo>
                    <a:pt x="108" y="244"/>
                  </a:lnTo>
                  <a:lnTo>
                    <a:pt x="97" y="247"/>
                  </a:lnTo>
                  <a:lnTo>
                    <a:pt x="87" y="211"/>
                  </a:lnTo>
                  <a:close/>
                  <a:moveTo>
                    <a:pt x="161" y="105"/>
                  </a:moveTo>
                  <a:lnTo>
                    <a:pt x="170" y="85"/>
                  </a:lnTo>
                  <a:lnTo>
                    <a:pt x="178" y="67"/>
                  </a:lnTo>
                  <a:lnTo>
                    <a:pt x="187" y="49"/>
                  </a:lnTo>
                  <a:lnTo>
                    <a:pt x="196" y="33"/>
                  </a:lnTo>
                  <a:lnTo>
                    <a:pt x="202" y="26"/>
                  </a:lnTo>
                  <a:lnTo>
                    <a:pt x="208" y="19"/>
                  </a:lnTo>
                  <a:lnTo>
                    <a:pt x="214" y="14"/>
                  </a:lnTo>
                  <a:lnTo>
                    <a:pt x="220" y="9"/>
                  </a:lnTo>
                  <a:lnTo>
                    <a:pt x="227" y="5"/>
                  </a:lnTo>
                  <a:lnTo>
                    <a:pt x="234" y="3"/>
                  </a:lnTo>
                  <a:lnTo>
                    <a:pt x="242" y="1"/>
                  </a:lnTo>
                  <a:lnTo>
                    <a:pt x="251" y="0"/>
                  </a:lnTo>
                  <a:lnTo>
                    <a:pt x="252" y="37"/>
                  </a:lnTo>
                  <a:lnTo>
                    <a:pt x="248" y="38"/>
                  </a:lnTo>
                  <a:lnTo>
                    <a:pt x="244" y="39"/>
                  </a:lnTo>
                  <a:lnTo>
                    <a:pt x="241" y="41"/>
                  </a:lnTo>
                  <a:lnTo>
                    <a:pt x="236" y="44"/>
                  </a:lnTo>
                  <a:lnTo>
                    <a:pt x="229" y="52"/>
                  </a:lnTo>
                  <a:lnTo>
                    <a:pt x="222" y="63"/>
                  </a:lnTo>
                  <a:lnTo>
                    <a:pt x="216" y="75"/>
                  </a:lnTo>
                  <a:lnTo>
                    <a:pt x="209" y="89"/>
                  </a:lnTo>
                  <a:lnTo>
                    <a:pt x="202" y="104"/>
                  </a:lnTo>
                  <a:lnTo>
                    <a:pt x="196" y="119"/>
                  </a:lnTo>
                  <a:lnTo>
                    <a:pt x="161" y="105"/>
                  </a:lnTo>
                  <a:close/>
                  <a:moveTo>
                    <a:pt x="251" y="0"/>
                  </a:moveTo>
                  <a:lnTo>
                    <a:pt x="251" y="18"/>
                  </a:lnTo>
                  <a:lnTo>
                    <a:pt x="251" y="0"/>
                  </a:lnTo>
                  <a:close/>
                  <a:moveTo>
                    <a:pt x="251" y="0"/>
                  </a:moveTo>
                  <a:lnTo>
                    <a:pt x="268" y="0"/>
                  </a:lnTo>
                  <a:lnTo>
                    <a:pt x="287" y="1"/>
                  </a:lnTo>
                  <a:lnTo>
                    <a:pt x="306" y="2"/>
                  </a:lnTo>
                  <a:lnTo>
                    <a:pt x="327" y="3"/>
                  </a:lnTo>
                  <a:lnTo>
                    <a:pt x="349" y="6"/>
                  </a:lnTo>
                  <a:lnTo>
                    <a:pt x="370" y="9"/>
                  </a:lnTo>
                  <a:lnTo>
                    <a:pt x="393" y="12"/>
                  </a:lnTo>
                  <a:lnTo>
                    <a:pt x="416" y="16"/>
                  </a:lnTo>
                  <a:lnTo>
                    <a:pt x="408" y="53"/>
                  </a:lnTo>
                  <a:lnTo>
                    <a:pt x="387" y="49"/>
                  </a:lnTo>
                  <a:lnTo>
                    <a:pt x="365" y="46"/>
                  </a:lnTo>
                  <a:lnTo>
                    <a:pt x="345" y="43"/>
                  </a:lnTo>
                  <a:lnTo>
                    <a:pt x="324" y="41"/>
                  </a:lnTo>
                  <a:lnTo>
                    <a:pt x="303" y="39"/>
                  </a:lnTo>
                  <a:lnTo>
                    <a:pt x="285" y="38"/>
                  </a:lnTo>
                  <a:lnTo>
                    <a:pt x="267" y="37"/>
                  </a:lnTo>
                  <a:lnTo>
                    <a:pt x="251" y="37"/>
                  </a:lnTo>
                  <a:lnTo>
                    <a:pt x="251" y="0"/>
                  </a:lnTo>
                  <a:close/>
                  <a:moveTo>
                    <a:pt x="416" y="16"/>
                  </a:moveTo>
                  <a:lnTo>
                    <a:pt x="451" y="24"/>
                  </a:lnTo>
                  <a:lnTo>
                    <a:pt x="486" y="35"/>
                  </a:lnTo>
                  <a:lnTo>
                    <a:pt x="502" y="41"/>
                  </a:lnTo>
                  <a:lnTo>
                    <a:pt x="518" y="47"/>
                  </a:lnTo>
                  <a:lnTo>
                    <a:pt x="534" y="53"/>
                  </a:lnTo>
                  <a:lnTo>
                    <a:pt x="548" y="60"/>
                  </a:lnTo>
                  <a:lnTo>
                    <a:pt x="531" y="94"/>
                  </a:lnTo>
                  <a:lnTo>
                    <a:pt x="518" y="87"/>
                  </a:lnTo>
                  <a:lnTo>
                    <a:pt x="503" y="81"/>
                  </a:lnTo>
                  <a:lnTo>
                    <a:pt x="488" y="76"/>
                  </a:lnTo>
                  <a:lnTo>
                    <a:pt x="473" y="70"/>
                  </a:lnTo>
                  <a:lnTo>
                    <a:pt x="441" y="60"/>
                  </a:lnTo>
                  <a:lnTo>
                    <a:pt x="408" y="53"/>
                  </a:lnTo>
                  <a:lnTo>
                    <a:pt x="416" y="16"/>
                  </a:lnTo>
                  <a:close/>
                  <a:moveTo>
                    <a:pt x="532" y="94"/>
                  </a:moveTo>
                  <a:lnTo>
                    <a:pt x="530" y="93"/>
                  </a:lnTo>
                  <a:lnTo>
                    <a:pt x="531" y="94"/>
                  </a:lnTo>
                  <a:lnTo>
                    <a:pt x="539" y="77"/>
                  </a:lnTo>
                  <a:lnTo>
                    <a:pt x="532" y="94"/>
                  </a:lnTo>
                  <a:close/>
                  <a:moveTo>
                    <a:pt x="547" y="60"/>
                  </a:moveTo>
                  <a:lnTo>
                    <a:pt x="566" y="69"/>
                  </a:lnTo>
                  <a:lnTo>
                    <a:pt x="586" y="79"/>
                  </a:lnTo>
                  <a:lnTo>
                    <a:pt x="608" y="90"/>
                  </a:lnTo>
                  <a:lnTo>
                    <a:pt x="630" y="102"/>
                  </a:lnTo>
                  <a:lnTo>
                    <a:pt x="651" y="114"/>
                  </a:lnTo>
                  <a:lnTo>
                    <a:pt x="672" y="126"/>
                  </a:lnTo>
                  <a:lnTo>
                    <a:pt x="689" y="139"/>
                  </a:lnTo>
                  <a:lnTo>
                    <a:pt x="706" y="151"/>
                  </a:lnTo>
                  <a:lnTo>
                    <a:pt x="681" y="180"/>
                  </a:lnTo>
                  <a:lnTo>
                    <a:pt x="667" y="169"/>
                  </a:lnTo>
                  <a:lnTo>
                    <a:pt x="649" y="157"/>
                  </a:lnTo>
                  <a:lnTo>
                    <a:pt x="631" y="146"/>
                  </a:lnTo>
                  <a:lnTo>
                    <a:pt x="610" y="134"/>
                  </a:lnTo>
                  <a:lnTo>
                    <a:pt x="569" y="112"/>
                  </a:lnTo>
                  <a:lnTo>
                    <a:pt x="532" y="94"/>
                  </a:lnTo>
                  <a:lnTo>
                    <a:pt x="547" y="60"/>
                  </a:lnTo>
                  <a:close/>
                  <a:moveTo>
                    <a:pt x="706" y="151"/>
                  </a:moveTo>
                  <a:lnTo>
                    <a:pt x="715" y="159"/>
                  </a:lnTo>
                  <a:lnTo>
                    <a:pt x="722" y="168"/>
                  </a:lnTo>
                  <a:lnTo>
                    <a:pt x="729" y="176"/>
                  </a:lnTo>
                  <a:lnTo>
                    <a:pt x="733" y="184"/>
                  </a:lnTo>
                  <a:lnTo>
                    <a:pt x="698" y="198"/>
                  </a:lnTo>
                  <a:lnTo>
                    <a:pt x="696" y="194"/>
                  </a:lnTo>
                  <a:lnTo>
                    <a:pt x="693" y="190"/>
                  </a:lnTo>
                  <a:lnTo>
                    <a:pt x="687" y="185"/>
                  </a:lnTo>
                  <a:lnTo>
                    <a:pt x="681" y="180"/>
                  </a:lnTo>
                  <a:lnTo>
                    <a:pt x="706" y="151"/>
                  </a:lnTo>
                  <a:close/>
                  <a:moveTo>
                    <a:pt x="698" y="198"/>
                  </a:moveTo>
                  <a:lnTo>
                    <a:pt x="706" y="219"/>
                  </a:lnTo>
                  <a:lnTo>
                    <a:pt x="698" y="198"/>
                  </a:lnTo>
                  <a:lnTo>
                    <a:pt x="715" y="191"/>
                  </a:lnTo>
                  <a:lnTo>
                    <a:pt x="698" y="198"/>
                  </a:lnTo>
                  <a:close/>
                  <a:moveTo>
                    <a:pt x="733" y="184"/>
                  </a:moveTo>
                  <a:lnTo>
                    <a:pt x="735" y="190"/>
                  </a:lnTo>
                  <a:lnTo>
                    <a:pt x="736" y="196"/>
                  </a:lnTo>
                  <a:lnTo>
                    <a:pt x="736" y="201"/>
                  </a:lnTo>
                  <a:lnTo>
                    <a:pt x="735" y="208"/>
                  </a:lnTo>
                  <a:lnTo>
                    <a:pt x="732" y="213"/>
                  </a:lnTo>
                  <a:lnTo>
                    <a:pt x="729" y="217"/>
                  </a:lnTo>
                  <a:lnTo>
                    <a:pt x="723" y="222"/>
                  </a:lnTo>
                  <a:lnTo>
                    <a:pt x="718" y="226"/>
                  </a:lnTo>
                  <a:lnTo>
                    <a:pt x="699" y="193"/>
                  </a:lnTo>
                  <a:lnTo>
                    <a:pt x="700" y="193"/>
                  </a:lnTo>
                  <a:lnTo>
                    <a:pt x="700" y="196"/>
                  </a:lnTo>
                  <a:lnTo>
                    <a:pt x="699" y="198"/>
                  </a:lnTo>
                  <a:lnTo>
                    <a:pt x="698" y="198"/>
                  </a:lnTo>
                  <a:lnTo>
                    <a:pt x="733" y="184"/>
                  </a:lnTo>
                  <a:close/>
                  <a:moveTo>
                    <a:pt x="718" y="226"/>
                  </a:moveTo>
                  <a:lnTo>
                    <a:pt x="713" y="228"/>
                  </a:lnTo>
                  <a:lnTo>
                    <a:pt x="707" y="230"/>
                  </a:lnTo>
                  <a:lnTo>
                    <a:pt x="701" y="232"/>
                  </a:lnTo>
                  <a:lnTo>
                    <a:pt x="694" y="233"/>
                  </a:lnTo>
                  <a:lnTo>
                    <a:pt x="676" y="235"/>
                  </a:lnTo>
                  <a:lnTo>
                    <a:pt x="654" y="236"/>
                  </a:lnTo>
                  <a:lnTo>
                    <a:pt x="654" y="198"/>
                  </a:lnTo>
                  <a:lnTo>
                    <a:pt x="671" y="198"/>
                  </a:lnTo>
                  <a:lnTo>
                    <a:pt x="683" y="197"/>
                  </a:lnTo>
                  <a:lnTo>
                    <a:pt x="693" y="195"/>
                  </a:lnTo>
                  <a:lnTo>
                    <a:pt x="699" y="193"/>
                  </a:lnTo>
                  <a:lnTo>
                    <a:pt x="718" y="2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84" name="Freeform 2392">
              <a:extLst>
                <a:ext uri="{FF2B5EF4-FFF2-40B4-BE49-F238E27FC236}">
                  <a16:creationId xmlns:a16="http://schemas.microsoft.com/office/drawing/2014/main" id="{71E11E93-D8BA-42A9-9498-D1CE88836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" y="3405"/>
              <a:ext cx="40" cy="26"/>
            </a:xfrm>
            <a:custGeom>
              <a:avLst/>
              <a:gdLst>
                <a:gd name="T0" fmla="*/ 3 w 600"/>
                <a:gd name="T1" fmla="*/ 0 h 388"/>
                <a:gd name="T2" fmla="*/ 3 w 600"/>
                <a:gd name="T3" fmla="*/ 1 h 388"/>
                <a:gd name="T4" fmla="*/ 3 w 600"/>
                <a:gd name="T5" fmla="*/ 1 h 388"/>
                <a:gd name="T6" fmla="*/ 3 w 600"/>
                <a:gd name="T7" fmla="*/ 1 h 388"/>
                <a:gd name="T8" fmla="*/ 3 w 600"/>
                <a:gd name="T9" fmla="*/ 1 h 388"/>
                <a:gd name="T10" fmla="*/ 3 w 600"/>
                <a:gd name="T11" fmla="*/ 1 h 388"/>
                <a:gd name="T12" fmla="*/ 2 w 600"/>
                <a:gd name="T13" fmla="*/ 1 h 388"/>
                <a:gd name="T14" fmla="*/ 2 w 600"/>
                <a:gd name="T15" fmla="*/ 1 h 388"/>
                <a:gd name="T16" fmla="*/ 2 w 600"/>
                <a:gd name="T17" fmla="*/ 1 h 388"/>
                <a:gd name="T18" fmla="*/ 2 w 600"/>
                <a:gd name="T19" fmla="*/ 1 h 388"/>
                <a:gd name="T20" fmla="*/ 2 w 600"/>
                <a:gd name="T21" fmla="*/ 1 h 388"/>
                <a:gd name="T22" fmla="*/ 2 w 600"/>
                <a:gd name="T23" fmla="*/ 1 h 388"/>
                <a:gd name="T24" fmla="*/ 1 w 600"/>
                <a:gd name="T25" fmla="*/ 1 h 388"/>
                <a:gd name="T26" fmla="*/ 1 w 600"/>
                <a:gd name="T27" fmla="*/ 1 h 388"/>
                <a:gd name="T28" fmla="*/ 1 w 600"/>
                <a:gd name="T29" fmla="*/ 1 h 388"/>
                <a:gd name="T30" fmla="*/ 1 w 600"/>
                <a:gd name="T31" fmla="*/ 1 h 388"/>
                <a:gd name="T32" fmla="*/ 1 w 600"/>
                <a:gd name="T33" fmla="*/ 1 h 388"/>
                <a:gd name="T34" fmla="*/ 1 w 600"/>
                <a:gd name="T35" fmla="*/ 1 h 388"/>
                <a:gd name="T36" fmla="*/ 1 w 600"/>
                <a:gd name="T37" fmla="*/ 1 h 388"/>
                <a:gd name="T38" fmla="*/ 1 w 600"/>
                <a:gd name="T39" fmla="*/ 2 h 388"/>
                <a:gd name="T40" fmla="*/ 0 w 600"/>
                <a:gd name="T41" fmla="*/ 2 h 388"/>
                <a:gd name="T42" fmla="*/ 0 w 600"/>
                <a:gd name="T43" fmla="*/ 2 h 388"/>
                <a:gd name="T44" fmla="*/ 0 w 600"/>
                <a:gd name="T45" fmla="*/ 2 h 388"/>
                <a:gd name="T46" fmla="*/ 0 w 600"/>
                <a:gd name="T47" fmla="*/ 2 h 388"/>
                <a:gd name="T48" fmla="*/ 0 w 600"/>
                <a:gd name="T49" fmla="*/ 2 h 388"/>
                <a:gd name="T50" fmla="*/ 0 w 600"/>
                <a:gd name="T51" fmla="*/ 2 h 388"/>
                <a:gd name="T52" fmla="*/ 0 w 600"/>
                <a:gd name="T53" fmla="*/ 2 h 388"/>
                <a:gd name="T54" fmla="*/ 0 w 600"/>
                <a:gd name="T55" fmla="*/ 2 h 388"/>
                <a:gd name="T56" fmla="*/ 0 w 600"/>
                <a:gd name="T57" fmla="*/ 2 h 388"/>
                <a:gd name="T58" fmla="*/ 0 w 600"/>
                <a:gd name="T59" fmla="*/ 2 h 388"/>
                <a:gd name="T60" fmla="*/ 0 w 600"/>
                <a:gd name="T61" fmla="*/ 1 h 388"/>
                <a:gd name="T62" fmla="*/ 0 w 600"/>
                <a:gd name="T63" fmla="*/ 1 h 388"/>
                <a:gd name="T64" fmla="*/ 0 w 600"/>
                <a:gd name="T65" fmla="*/ 1 h 388"/>
                <a:gd name="T66" fmla="*/ 0 w 600"/>
                <a:gd name="T67" fmla="*/ 1 h 388"/>
                <a:gd name="T68" fmla="*/ 0 w 600"/>
                <a:gd name="T69" fmla="*/ 1 h 388"/>
                <a:gd name="T70" fmla="*/ 0 w 600"/>
                <a:gd name="T71" fmla="*/ 1 h 388"/>
                <a:gd name="T72" fmla="*/ 0 w 600"/>
                <a:gd name="T73" fmla="*/ 1 h 388"/>
                <a:gd name="T74" fmla="*/ 0 w 600"/>
                <a:gd name="T75" fmla="*/ 0 h 388"/>
                <a:gd name="T76" fmla="*/ 0 w 600"/>
                <a:gd name="T77" fmla="*/ 0 h 388"/>
                <a:gd name="T78" fmla="*/ 0 w 600"/>
                <a:gd name="T79" fmla="*/ 0 h 388"/>
                <a:gd name="T80" fmla="*/ 0 w 600"/>
                <a:gd name="T81" fmla="*/ 0 h 388"/>
                <a:gd name="T82" fmla="*/ 0 w 600"/>
                <a:gd name="T83" fmla="*/ 0 h 388"/>
                <a:gd name="T84" fmla="*/ 0 w 600"/>
                <a:gd name="T85" fmla="*/ 0 h 388"/>
                <a:gd name="T86" fmla="*/ 1 w 600"/>
                <a:gd name="T87" fmla="*/ 0 h 388"/>
                <a:gd name="T88" fmla="*/ 1 w 600"/>
                <a:gd name="T89" fmla="*/ 0 h 388"/>
                <a:gd name="T90" fmla="*/ 1 w 600"/>
                <a:gd name="T91" fmla="*/ 0 h 388"/>
                <a:gd name="T92" fmla="*/ 1 w 600"/>
                <a:gd name="T93" fmla="*/ 0 h 388"/>
                <a:gd name="T94" fmla="*/ 2 w 600"/>
                <a:gd name="T95" fmla="*/ 0 h 388"/>
                <a:gd name="T96" fmla="*/ 2 w 600"/>
                <a:gd name="T97" fmla="*/ 0 h 388"/>
                <a:gd name="T98" fmla="*/ 2 w 600"/>
                <a:gd name="T99" fmla="*/ 0 h 388"/>
                <a:gd name="T100" fmla="*/ 2 w 600"/>
                <a:gd name="T101" fmla="*/ 0 h 388"/>
                <a:gd name="T102" fmla="*/ 2 w 600"/>
                <a:gd name="T103" fmla="*/ 0 h 388"/>
                <a:gd name="T104" fmla="*/ 3 w 600"/>
                <a:gd name="T105" fmla="*/ 0 h 388"/>
                <a:gd name="T106" fmla="*/ 3 w 600"/>
                <a:gd name="T107" fmla="*/ 0 h 388"/>
                <a:gd name="T108" fmla="*/ 3 w 600"/>
                <a:gd name="T109" fmla="*/ 0 h 38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600" h="388">
                  <a:moveTo>
                    <a:pt x="597" y="66"/>
                  </a:moveTo>
                  <a:lnTo>
                    <a:pt x="599" y="88"/>
                  </a:lnTo>
                  <a:lnTo>
                    <a:pt x="600" y="106"/>
                  </a:lnTo>
                  <a:lnTo>
                    <a:pt x="600" y="125"/>
                  </a:lnTo>
                  <a:lnTo>
                    <a:pt x="597" y="141"/>
                  </a:lnTo>
                  <a:lnTo>
                    <a:pt x="595" y="148"/>
                  </a:lnTo>
                  <a:lnTo>
                    <a:pt x="593" y="157"/>
                  </a:lnTo>
                  <a:lnTo>
                    <a:pt x="590" y="164"/>
                  </a:lnTo>
                  <a:lnTo>
                    <a:pt x="586" y="170"/>
                  </a:lnTo>
                  <a:lnTo>
                    <a:pt x="582" y="177"/>
                  </a:lnTo>
                  <a:lnTo>
                    <a:pt x="577" y="183"/>
                  </a:lnTo>
                  <a:lnTo>
                    <a:pt x="571" y="189"/>
                  </a:lnTo>
                  <a:lnTo>
                    <a:pt x="565" y="195"/>
                  </a:lnTo>
                  <a:lnTo>
                    <a:pt x="558" y="200"/>
                  </a:lnTo>
                  <a:lnTo>
                    <a:pt x="550" y="205"/>
                  </a:lnTo>
                  <a:lnTo>
                    <a:pt x="542" y="209"/>
                  </a:lnTo>
                  <a:lnTo>
                    <a:pt x="531" y="214"/>
                  </a:lnTo>
                  <a:lnTo>
                    <a:pt x="521" y="218"/>
                  </a:lnTo>
                  <a:lnTo>
                    <a:pt x="510" y="223"/>
                  </a:lnTo>
                  <a:lnTo>
                    <a:pt x="497" y="226"/>
                  </a:lnTo>
                  <a:lnTo>
                    <a:pt x="484" y="229"/>
                  </a:lnTo>
                  <a:lnTo>
                    <a:pt x="454" y="235"/>
                  </a:lnTo>
                  <a:lnTo>
                    <a:pt x="420" y="240"/>
                  </a:lnTo>
                  <a:lnTo>
                    <a:pt x="382" y="244"/>
                  </a:lnTo>
                  <a:lnTo>
                    <a:pt x="339" y="247"/>
                  </a:lnTo>
                  <a:lnTo>
                    <a:pt x="317" y="249"/>
                  </a:lnTo>
                  <a:lnTo>
                    <a:pt x="297" y="251"/>
                  </a:lnTo>
                  <a:lnTo>
                    <a:pt x="278" y="253"/>
                  </a:lnTo>
                  <a:lnTo>
                    <a:pt x="262" y="257"/>
                  </a:lnTo>
                  <a:lnTo>
                    <a:pt x="246" y="261"/>
                  </a:lnTo>
                  <a:lnTo>
                    <a:pt x="232" y="265"/>
                  </a:lnTo>
                  <a:lnTo>
                    <a:pt x="219" y="269"/>
                  </a:lnTo>
                  <a:lnTo>
                    <a:pt x="208" y="274"/>
                  </a:lnTo>
                  <a:lnTo>
                    <a:pt x="198" y="279"/>
                  </a:lnTo>
                  <a:lnTo>
                    <a:pt x="188" y="285"/>
                  </a:lnTo>
                  <a:lnTo>
                    <a:pt x="180" y="291"/>
                  </a:lnTo>
                  <a:lnTo>
                    <a:pt x="173" y="297"/>
                  </a:lnTo>
                  <a:lnTo>
                    <a:pt x="160" y="309"/>
                  </a:lnTo>
                  <a:lnTo>
                    <a:pt x="149" y="322"/>
                  </a:lnTo>
                  <a:lnTo>
                    <a:pt x="133" y="346"/>
                  </a:lnTo>
                  <a:lnTo>
                    <a:pt x="115" y="368"/>
                  </a:lnTo>
                  <a:lnTo>
                    <a:pt x="111" y="372"/>
                  </a:lnTo>
                  <a:lnTo>
                    <a:pt x="105" y="376"/>
                  </a:lnTo>
                  <a:lnTo>
                    <a:pt x="99" y="380"/>
                  </a:lnTo>
                  <a:lnTo>
                    <a:pt x="93" y="382"/>
                  </a:lnTo>
                  <a:lnTo>
                    <a:pt x="86" y="385"/>
                  </a:lnTo>
                  <a:lnTo>
                    <a:pt x="77" y="386"/>
                  </a:lnTo>
                  <a:lnTo>
                    <a:pt x="68" y="387"/>
                  </a:lnTo>
                  <a:lnTo>
                    <a:pt x="58" y="388"/>
                  </a:lnTo>
                  <a:lnTo>
                    <a:pt x="38" y="388"/>
                  </a:lnTo>
                  <a:lnTo>
                    <a:pt x="23" y="387"/>
                  </a:lnTo>
                  <a:lnTo>
                    <a:pt x="12" y="386"/>
                  </a:lnTo>
                  <a:lnTo>
                    <a:pt x="5" y="385"/>
                  </a:lnTo>
                  <a:lnTo>
                    <a:pt x="3" y="384"/>
                  </a:lnTo>
                  <a:lnTo>
                    <a:pt x="1" y="383"/>
                  </a:lnTo>
                  <a:lnTo>
                    <a:pt x="0" y="381"/>
                  </a:lnTo>
                  <a:lnTo>
                    <a:pt x="0" y="380"/>
                  </a:lnTo>
                  <a:lnTo>
                    <a:pt x="0" y="376"/>
                  </a:lnTo>
                  <a:lnTo>
                    <a:pt x="3" y="371"/>
                  </a:lnTo>
                  <a:lnTo>
                    <a:pt x="10" y="358"/>
                  </a:lnTo>
                  <a:lnTo>
                    <a:pt x="18" y="340"/>
                  </a:lnTo>
                  <a:lnTo>
                    <a:pt x="21" y="329"/>
                  </a:lnTo>
                  <a:lnTo>
                    <a:pt x="22" y="315"/>
                  </a:lnTo>
                  <a:lnTo>
                    <a:pt x="22" y="309"/>
                  </a:lnTo>
                  <a:lnTo>
                    <a:pt x="21" y="301"/>
                  </a:lnTo>
                  <a:lnTo>
                    <a:pt x="20" y="293"/>
                  </a:lnTo>
                  <a:lnTo>
                    <a:pt x="18" y="284"/>
                  </a:lnTo>
                  <a:lnTo>
                    <a:pt x="13" y="267"/>
                  </a:lnTo>
                  <a:lnTo>
                    <a:pt x="10" y="247"/>
                  </a:lnTo>
                  <a:lnTo>
                    <a:pt x="8" y="226"/>
                  </a:lnTo>
                  <a:lnTo>
                    <a:pt x="8" y="203"/>
                  </a:lnTo>
                  <a:lnTo>
                    <a:pt x="9" y="180"/>
                  </a:lnTo>
                  <a:lnTo>
                    <a:pt x="12" y="157"/>
                  </a:lnTo>
                  <a:lnTo>
                    <a:pt x="18" y="134"/>
                  </a:lnTo>
                  <a:lnTo>
                    <a:pt x="24" y="111"/>
                  </a:lnTo>
                  <a:lnTo>
                    <a:pt x="28" y="100"/>
                  </a:lnTo>
                  <a:lnTo>
                    <a:pt x="32" y="90"/>
                  </a:lnTo>
                  <a:lnTo>
                    <a:pt x="37" y="80"/>
                  </a:lnTo>
                  <a:lnTo>
                    <a:pt x="42" y="69"/>
                  </a:lnTo>
                  <a:lnTo>
                    <a:pt x="47" y="60"/>
                  </a:lnTo>
                  <a:lnTo>
                    <a:pt x="54" y="51"/>
                  </a:lnTo>
                  <a:lnTo>
                    <a:pt x="61" y="42"/>
                  </a:lnTo>
                  <a:lnTo>
                    <a:pt x="68" y="35"/>
                  </a:lnTo>
                  <a:lnTo>
                    <a:pt x="76" y="28"/>
                  </a:lnTo>
                  <a:lnTo>
                    <a:pt x="84" y="22"/>
                  </a:lnTo>
                  <a:lnTo>
                    <a:pt x="94" y="17"/>
                  </a:lnTo>
                  <a:lnTo>
                    <a:pt x="103" y="13"/>
                  </a:lnTo>
                  <a:lnTo>
                    <a:pt x="113" y="8"/>
                  </a:lnTo>
                  <a:lnTo>
                    <a:pt x="124" y="6"/>
                  </a:lnTo>
                  <a:lnTo>
                    <a:pt x="135" y="4"/>
                  </a:lnTo>
                  <a:lnTo>
                    <a:pt x="146" y="3"/>
                  </a:lnTo>
                  <a:lnTo>
                    <a:pt x="203" y="3"/>
                  </a:lnTo>
                  <a:lnTo>
                    <a:pt x="270" y="1"/>
                  </a:lnTo>
                  <a:lnTo>
                    <a:pt x="306" y="0"/>
                  </a:lnTo>
                  <a:lnTo>
                    <a:pt x="342" y="0"/>
                  </a:lnTo>
                  <a:lnTo>
                    <a:pt x="379" y="0"/>
                  </a:lnTo>
                  <a:lnTo>
                    <a:pt x="415" y="2"/>
                  </a:lnTo>
                  <a:lnTo>
                    <a:pt x="450" y="4"/>
                  </a:lnTo>
                  <a:lnTo>
                    <a:pt x="482" y="7"/>
                  </a:lnTo>
                  <a:lnTo>
                    <a:pt x="497" y="11"/>
                  </a:lnTo>
                  <a:lnTo>
                    <a:pt x="513" y="13"/>
                  </a:lnTo>
                  <a:lnTo>
                    <a:pt x="526" y="16"/>
                  </a:lnTo>
                  <a:lnTo>
                    <a:pt x="538" y="20"/>
                  </a:lnTo>
                  <a:lnTo>
                    <a:pt x="551" y="24"/>
                  </a:lnTo>
                  <a:lnTo>
                    <a:pt x="561" y="28"/>
                  </a:lnTo>
                  <a:lnTo>
                    <a:pt x="570" y="33"/>
                  </a:lnTo>
                  <a:lnTo>
                    <a:pt x="579" y="38"/>
                  </a:lnTo>
                  <a:lnTo>
                    <a:pt x="586" y="45"/>
                  </a:lnTo>
                  <a:lnTo>
                    <a:pt x="591" y="52"/>
                  </a:lnTo>
                  <a:lnTo>
                    <a:pt x="595" y="59"/>
                  </a:lnTo>
                  <a:lnTo>
                    <a:pt x="597" y="66"/>
                  </a:lnTo>
                  <a:close/>
                </a:path>
              </a:pathLst>
            </a:custGeom>
            <a:solidFill>
              <a:srgbClr val="D69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85" name="Freeform 2393">
              <a:extLst>
                <a:ext uri="{FF2B5EF4-FFF2-40B4-BE49-F238E27FC236}">
                  <a16:creationId xmlns:a16="http://schemas.microsoft.com/office/drawing/2014/main" id="{3F41C3F6-C092-4D34-8BFA-772F6CAAE1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91" y="3404"/>
              <a:ext cx="42" cy="28"/>
            </a:xfrm>
            <a:custGeom>
              <a:avLst/>
              <a:gdLst>
                <a:gd name="T0" fmla="*/ 3 w 639"/>
                <a:gd name="T1" fmla="*/ 1 h 425"/>
                <a:gd name="T2" fmla="*/ 3 w 639"/>
                <a:gd name="T3" fmla="*/ 1 h 425"/>
                <a:gd name="T4" fmla="*/ 3 w 639"/>
                <a:gd name="T5" fmla="*/ 1 h 425"/>
                <a:gd name="T6" fmla="*/ 3 w 639"/>
                <a:gd name="T7" fmla="*/ 1 h 425"/>
                <a:gd name="T8" fmla="*/ 3 w 639"/>
                <a:gd name="T9" fmla="*/ 1 h 425"/>
                <a:gd name="T10" fmla="*/ 3 w 639"/>
                <a:gd name="T11" fmla="*/ 1 h 425"/>
                <a:gd name="T12" fmla="*/ 2 w 639"/>
                <a:gd name="T13" fmla="*/ 1 h 425"/>
                <a:gd name="T14" fmla="*/ 2 w 639"/>
                <a:gd name="T15" fmla="*/ 1 h 425"/>
                <a:gd name="T16" fmla="*/ 2 w 639"/>
                <a:gd name="T17" fmla="*/ 1 h 425"/>
                <a:gd name="T18" fmla="*/ 2 w 639"/>
                <a:gd name="T19" fmla="*/ 1 h 425"/>
                <a:gd name="T20" fmla="*/ 2 w 639"/>
                <a:gd name="T21" fmla="*/ 1 h 425"/>
                <a:gd name="T22" fmla="*/ 2 w 639"/>
                <a:gd name="T23" fmla="*/ 1 h 425"/>
                <a:gd name="T24" fmla="*/ 1 w 639"/>
                <a:gd name="T25" fmla="*/ 1 h 425"/>
                <a:gd name="T26" fmla="*/ 1 w 639"/>
                <a:gd name="T27" fmla="*/ 1 h 425"/>
                <a:gd name="T28" fmla="*/ 1 w 639"/>
                <a:gd name="T29" fmla="*/ 2 h 425"/>
                <a:gd name="T30" fmla="*/ 1 w 639"/>
                <a:gd name="T31" fmla="*/ 1 h 425"/>
                <a:gd name="T32" fmla="*/ 1 w 639"/>
                <a:gd name="T33" fmla="*/ 1 h 425"/>
                <a:gd name="T34" fmla="*/ 2 w 639"/>
                <a:gd name="T35" fmla="*/ 1 h 425"/>
                <a:gd name="T36" fmla="*/ 1 w 639"/>
                <a:gd name="T37" fmla="*/ 2 h 425"/>
                <a:gd name="T38" fmla="*/ 0 w 639"/>
                <a:gd name="T39" fmla="*/ 2 h 425"/>
                <a:gd name="T40" fmla="*/ 0 w 639"/>
                <a:gd name="T41" fmla="*/ 2 h 425"/>
                <a:gd name="T42" fmla="*/ 1 w 639"/>
                <a:gd name="T43" fmla="*/ 2 h 425"/>
                <a:gd name="T44" fmla="*/ 0 w 639"/>
                <a:gd name="T45" fmla="*/ 2 h 425"/>
                <a:gd name="T46" fmla="*/ 0 w 639"/>
                <a:gd name="T47" fmla="*/ 2 h 425"/>
                <a:gd name="T48" fmla="*/ 0 w 639"/>
                <a:gd name="T49" fmla="*/ 2 h 425"/>
                <a:gd name="T50" fmla="*/ 0 w 639"/>
                <a:gd name="T51" fmla="*/ 2 h 425"/>
                <a:gd name="T52" fmla="*/ 0 w 639"/>
                <a:gd name="T53" fmla="*/ 2 h 425"/>
                <a:gd name="T54" fmla="*/ 0 w 639"/>
                <a:gd name="T55" fmla="*/ 2 h 425"/>
                <a:gd name="T56" fmla="*/ 0 w 639"/>
                <a:gd name="T57" fmla="*/ 2 h 425"/>
                <a:gd name="T58" fmla="*/ 0 w 639"/>
                <a:gd name="T59" fmla="*/ 2 h 425"/>
                <a:gd name="T60" fmla="*/ 0 w 639"/>
                <a:gd name="T61" fmla="*/ 1 h 425"/>
                <a:gd name="T62" fmla="*/ 0 w 639"/>
                <a:gd name="T63" fmla="*/ 2 h 425"/>
                <a:gd name="T64" fmla="*/ 0 w 639"/>
                <a:gd name="T65" fmla="*/ 2 h 425"/>
                <a:gd name="T66" fmla="*/ 0 w 639"/>
                <a:gd name="T67" fmla="*/ 1 h 425"/>
                <a:gd name="T68" fmla="*/ 0 w 639"/>
                <a:gd name="T69" fmla="*/ 1 h 425"/>
                <a:gd name="T70" fmla="*/ 0 w 639"/>
                <a:gd name="T71" fmla="*/ 1 h 425"/>
                <a:gd name="T72" fmla="*/ 0 w 639"/>
                <a:gd name="T73" fmla="*/ 1 h 425"/>
                <a:gd name="T74" fmla="*/ 0 w 639"/>
                <a:gd name="T75" fmla="*/ 1 h 425"/>
                <a:gd name="T76" fmla="*/ 0 w 639"/>
                <a:gd name="T77" fmla="*/ 1 h 425"/>
                <a:gd name="T78" fmla="*/ 0 w 639"/>
                <a:gd name="T79" fmla="*/ 1 h 425"/>
                <a:gd name="T80" fmla="*/ 0 w 639"/>
                <a:gd name="T81" fmla="*/ 0 h 425"/>
                <a:gd name="T82" fmla="*/ 0 w 639"/>
                <a:gd name="T83" fmla="*/ 0 h 425"/>
                <a:gd name="T84" fmla="*/ 1 w 639"/>
                <a:gd name="T85" fmla="*/ 0 h 425"/>
                <a:gd name="T86" fmla="*/ 0 w 639"/>
                <a:gd name="T87" fmla="*/ 0 h 425"/>
                <a:gd name="T88" fmla="*/ 1 w 639"/>
                <a:gd name="T89" fmla="*/ 0 h 425"/>
                <a:gd name="T90" fmla="*/ 1 w 639"/>
                <a:gd name="T91" fmla="*/ 0 h 425"/>
                <a:gd name="T92" fmla="*/ 1 w 639"/>
                <a:gd name="T93" fmla="*/ 0 h 425"/>
                <a:gd name="T94" fmla="*/ 1 w 639"/>
                <a:gd name="T95" fmla="*/ 0 h 425"/>
                <a:gd name="T96" fmla="*/ 2 w 639"/>
                <a:gd name="T97" fmla="*/ 0 h 425"/>
                <a:gd name="T98" fmla="*/ 2 w 639"/>
                <a:gd name="T99" fmla="*/ 0 h 425"/>
                <a:gd name="T100" fmla="*/ 3 w 639"/>
                <a:gd name="T101" fmla="*/ 0 h 425"/>
                <a:gd name="T102" fmla="*/ 3 w 639"/>
                <a:gd name="T103" fmla="*/ 0 h 425"/>
                <a:gd name="T104" fmla="*/ 3 w 639"/>
                <a:gd name="T105" fmla="*/ 0 h 425"/>
                <a:gd name="T106" fmla="*/ 2 w 639"/>
                <a:gd name="T107" fmla="*/ 0 h 425"/>
                <a:gd name="T108" fmla="*/ 2 w 639"/>
                <a:gd name="T109" fmla="*/ 0 h 425"/>
                <a:gd name="T110" fmla="*/ 2 w 639"/>
                <a:gd name="T111" fmla="*/ 0 h 425"/>
                <a:gd name="T112" fmla="*/ 3 w 639"/>
                <a:gd name="T113" fmla="*/ 0 h 42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639" h="425">
                  <a:moveTo>
                    <a:pt x="635" y="82"/>
                  </a:moveTo>
                  <a:lnTo>
                    <a:pt x="638" y="106"/>
                  </a:lnTo>
                  <a:lnTo>
                    <a:pt x="639" y="127"/>
                  </a:lnTo>
                  <a:lnTo>
                    <a:pt x="638" y="138"/>
                  </a:lnTo>
                  <a:lnTo>
                    <a:pt x="638" y="147"/>
                  </a:lnTo>
                  <a:lnTo>
                    <a:pt x="637" y="156"/>
                  </a:lnTo>
                  <a:lnTo>
                    <a:pt x="635" y="165"/>
                  </a:lnTo>
                  <a:lnTo>
                    <a:pt x="633" y="175"/>
                  </a:lnTo>
                  <a:lnTo>
                    <a:pt x="630" y="183"/>
                  </a:lnTo>
                  <a:lnTo>
                    <a:pt x="625" y="191"/>
                  </a:lnTo>
                  <a:lnTo>
                    <a:pt x="621" y="199"/>
                  </a:lnTo>
                  <a:lnTo>
                    <a:pt x="616" y="207"/>
                  </a:lnTo>
                  <a:lnTo>
                    <a:pt x="610" y="214"/>
                  </a:lnTo>
                  <a:lnTo>
                    <a:pt x="604" y="221"/>
                  </a:lnTo>
                  <a:lnTo>
                    <a:pt x="596" y="227"/>
                  </a:lnTo>
                  <a:lnTo>
                    <a:pt x="572" y="198"/>
                  </a:lnTo>
                  <a:lnTo>
                    <a:pt x="577" y="193"/>
                  </a:lnTo>
                  <a:lnTo>
                    <a:pt x="582" y="188"/>
                  </a:lnTo>
                  <a:lnTo>
                    <a:pt x="586" y="183"/>
                  </a:lnTo>
                  <a:lnTo>
                    <a:pt x="589" y="178"/>
                  </a:lnTo>
                  <a:lnTo>
                    <a:pt x="592" y="172"/>
                  </a:lnTo>
                  <a:lnTo>
                    <a:pt x="595" y="165"/>
                  </a:lnTo>
                  <a:lnTo>
                    <a:pt x="597" y="159"/>
                  </a:lnTo>
                  <a:lnTo>
                    <a:pt x="599" y="153"/>
                  </a:lnTo>
                  <a:lnTo>
                    <a:pt x="601" y="139"/>
                  </a:lnTo>
                  <a:lnTo>
                    <a:pt x="601" y="122"/>
                  </a:lnTo>
                  <a:lnTo>
                    <a:pt x="600" y="106"/>
                  </a:lnTo>
                  <a:lnTo>
                    <a:pt x="598" y="87"/>
                  </a:lnTo>
                  <a:lnTo>
                    <a:pt x="635" y="82"/>
                  </a:lnTo>
                  <a:close/>
                  <a:moveTo>
                    <a:pt x="596" y="227"/>
                  </a:moveTo>
                  <a:lnTo>
                    <a:pt x="588" y="233"/>
                  </a:lnTo>
                  <a:lnTo>
                    <a:pt x="579" y="239"/>
                  </a:lnTo>
                  <a:lnTo>
                    <a:pt x="570" y="244"/>
                  </a:lnTo>
                  <a:lnTo>
                    <a:pt x="560" y="249"/>
                  </a:lnTo>
                  <a:lnTo>
                    <a:pt x="549" y="253"/>
                  </a:lnTo>
                  <a:lnTo>
                    <a:pt x="537" y="257"/>
                  </a:lnTo>
                  <a:lnTo>
                    <a:pt x="524" y="261"/>
                  </a:lnTo>
                  <a:lnTo>
                    <a:pt x="510" y="265"/>
                  </a:lnTo>
                  <a:lnTo>
                    <a:pt x="479" y="271"/>
                  </a:lnTo>
                  <a:lnTo>
                    <a:pt x="443" y="277"/>
                  </a:lnTo>
                  <a:lnTo>
                    <a:pt x="403" y="281"/>
                  </a:lnTo>
                  <a:lnTo>
                    <a:pt x="359" y="285"/>
                  </a:lnTo>
                  <a:lnTo>
                    <a:pt x="357" y="247"/>
                  </a:lnTo>
                  <a:lnTo>
                    <a:pt x="398" y="244"/>
                  </a:lnTo>
                  <a:lnTo>
                    <a:pt x="435" y="240"/>
                  </a:lnTo>
                  <a:lnTo>
                    <a:pt x="468" y="235"/>
                  </a:lnTo>
                  <a:lnTo>
                    <a:pt x="497" y="229"/>
                  </a:lnTo>
                  <a:lnTo>
                    <a:pt x="520" y="223"/>
                  </a:lnTo>
                  <a:lnTo>
                    <a:pt x="541" y="216"/>
                  </a:lnTo>
                  <a:lnTo>
                    <a:pt x="550" y="212"/>
                  </a:lnTo>
                  <a:lnTo>
                    <a:pt x="559" y="208"/>
                  </a:lnTo>
                  <a:lnTo>
                    <a:pt x="566" y="203"/>
                  </a:lnTo>
                  <a:lnTo>
                    <a:pt x="572" y="198"/>
                  </a:lnTo>
                  <a:lnTo>
                    <a:pt x="596" y="227"/>
                  </a:lnTo>
                  <a:close/>
                  <a:moveTo>
                    <a:pt x="359" y="285"/>
                  </a:moveTo>
                  <a:lnTo>
                    <a:pt x="360" y="285"/>
                  </a:lnTo>
                  <a:lnTo>
                    <a:pt x="359" y="285"/>
                  </a:lnTo>
                  <a:lnTo>
                    <a:pt x="358" y="265"/>
                  </a:lnTo>
                  <a:lnTo>
                    <a:pt x="359" y="285"/>
                  </a:lnTo>
                  <a:close/>
                  <a:moveTo>
                    <a:pt x="359" y="285"/>
                  </a:moveTo>
                  <a:lnTo>
                    <a:pt x="334" y="286"/>
                  </a:lnTo>
                  <a:lnTo>
                    <a:pt x="312" y="289"/>
                  </a:lnTo>
                  <a:lnTo>
                    <a:pt x="293" y="292"/>
                  </a:lnTo>
                  <a:lnTo>
                    <a:pt x="275" y="295"/>
                  </a:lnTo>
                  <a:lnTo>
                    <a:pt x="260" y="299"/>
                  </a:lnTo>
                  <a:lnTo>
                    <a:pt x="247" y="304"/>
                  </a:lnTo>
                  <a:lnTo>
                    <a:pt x="234" y="310"/>
                  </a:lnTo>
                  <a:lnTo>
                    <a:pt x="224" y="316"/>
                  </a:lnTo>
                  <a:lnTo>
                    <a:pt x="214" y="322"/>
                  </a:lnTo>
                  <a:lnTo>
                    <a:pt x="205" y="328"/>
                  </a:lnTo>
                  <a:lnTo>
                    <a:pt x="198" y="335"/>
                  </a:lnTo>
                  <a:lnTo>
                    <a:pt x="192" y="341"/>
                  </a:lnTo>
                  <a:lnTo>
                    <a:pt x="181" y="355"/>
                  </a:lnTo>
                  <a:lnTo>
                    <a:pt x="171" y="368"/>
                  </a:lnTo>
                  <a:lnTo>
                    <a:pt x="141" y="348"/>
                  </a:lnTo>
                  <a:lnTo>
                    <a:pt x="152" y="331"/>
                  </a:lnTo>
                  <a:lnTo>
                    <a:pt x="164" y="315"/>
                  </a:lnTo>
                  <a:lnTo>
                    <a:pt x="172" y="307"/>
                  </a:lnTo>
                  <a:lnTo>
                    <a:pt x="181" y="299"/>
                  </a:lnTo>
                  <a:lnTo>
                    <a:pt x="191" y="291"/>
                  </a:lnTo>
                  <a:lnTo>
                    <a:pt x="201" y="284"/>
                  </a:lnTo>
                  <a:lnTo>
                    <a:pt x="215" y="278"/>
                  </a:lnTo>
                  <a:lnTo>
                    <a:pt x="228" y="270"/>
                  </a:lnTo>
                  <a:lnTo>
                    <a:pt x="245" y="265"/>
                  </a:lnTo>
                  <a:lnTo>
                    <a:pt x="262" y="260"/>
                  </a:lnTo>
                  <a:lnTo>
                    <a:pt x="283" y="255"/>
                  </a:lnTo>
                  <a:lnTo>
                    <a:pt x="304" y="252"/>
                  </a:lnTo>
                  <a:lnTo>
                    <a:pt x="330" y="249"/>
                  </a:lnTo>
                  <a:lnTo>
                    <a:pt x="357" y="247"/>
                  </a:lnTo>
                  <a:lnTo>
                    <a:pt x="359" y="285"/>
                  </a:lnTo>
                  <a:close/>
                  <a:moveTo>
                    <a:pt x="171" y="368"/>
                  </a:moveTo>
                  <a:lnTo>
                    <a:pt x="164" y="380"/>
                  </a:lnTo>
                  <a:lnTo>
                    <a:pt x="156" y="390"/>
                  </a:lnTo>
                  <a:lnTo>
                    <a:pt x="148" y="400"/>
                  </a:lnTo>
                  <a:lnTo>
                    <a:pt x="137" y="408"/>
                  </a:lnTo>
                  <a:lnTo>
                    <a:pt x="132" y="411"/>
                  </a:lnTo>
                  <a:lnTo>
                    <a:pt x="126" y="416"/>
                  </a:lnTo>
                  <a:lnTo>
                    <a:pt x="120" y="418"/>
                  </a:lnTo>
                  <a:lnTo>
                    <a:pt x="113" y="421"/>
                  </a:lnTo>
                  <a:lnTo>
                    <a:pt x="105" y="423"/>
                  </a:lnTo>
                  <a:lnTo>
                    <a:pt x="96" y="424"/>
                  </a:lnTo>
                  <a:lnTo>
                    <a:pt x="87" y="425"/>
                  </a:lnTo>
                  <a:lnTo>
                    <a:pt x="77" y="425"/>
                  </a:lnTo>
                  <a:lnTo>
                    <a:pt x="77" y="387"/>
                  </a:lnTo>
                  <a:lnTo>
                    <a:pt x="90" y="387"/>
                  </a:lnTo>
                  <a:lnTo>
                    <a:pt x="100" y="384"/>
                  </a:lnTo>
                  <a:lnTo>
                    <a:pt x="110" y="381"/>
                  </a:lnTo>
                  <a:lnTo>
                    <a:pt x="117" y="375"/>
                  </a:lnTo>
                  <a:lnTo>
                    <a:pt x="124" y="369"/>
                  </a:lnTo>
                  <a:lnTo>
                    <a:pt x="129" y="363"/>
                  </a:lnTo>
                  <a:lnTo>
                    <a:pt x="135" y="356"/>
                  </a:lnTo>
                  <a:lnTo>
                    <a:pt x="141" y="348"/>
                  </a:lnTo>
                  <a:lnTo>
                    <a:pt x="171" y="368"/>
                  </a:lnTo>
                  <a:close/>
                  <a:moveTo>
                    <a:pt x="77" y="425"/>
                  </a:moveTo>
                  <a:lnTo>
                    <a:pt x="56" y="425"/>
                  </a:lnTo>
                  <a:lnTo>
                    <a:pt x="40" y="424"/>
                  </a:lnTo>
                  <a:lnTo>
                    <a:pt x="26" y="422"/>
                  </a:lnTo>
                  <a:lnTo>
                    <a:pt x="16" y="420"/>
                  </a:lnTo>
                  <a:lnTo>
                    <a:pt x="12" y="418"/>
                  </a:lnTo>
                  <a:lnTo>
                    <a:pt x="9" y="416"/>
                  </a:lnTo>
                  <a:lnTo>
                    <a:pt x="6" y="414"/>
                  </a:lnTo>
                  <a:lnTo>
                    <a:pt x="4" y="411"/>
                  </a:lnTo>
                  <a:lnTo>
                    <a:pt x="2" y="408"/>
                  </a:lnTo>
                  <a:lnTo>
                    <a:pt x="1" y="405"/>
                  </a:lnTo>
                  <a:lnTo>
                    <a:pt x="1" y="401"/>
                  </a:lnTo>
                  <a:lnTo>
                    <a:pt x="0" y="397"/>
                  </a:lnTo>
                  <a:lnTo>
                    <a:pt x="38" y="397"/>
                  </a:lnTo>
                  <a:lnTo>
                    <a:pt x="38" y="398"/>
                  </a:lnTo>
                  <a:lnTo>
                    <a:pt x="38" y="399"/>
                  </a:lnTo>
                  <a:lnTo>
                    <a:pt x="39" y="399"/>
                  </a:lnTo>
                  <a:lnTo>
                    <a:pt x="40" y="399"/>
                  </a:lnTo>
                  <a:lnTo>
                    <a:pt x="42" y="398"/>
                  </a:lnTo>
                  <a:lnTo>
                    <a:pt x="46" y="395"/>
                  </a:lnTo>
                  <a:lnTo>
                    <a:pt x="51" y="393"/>
                  </a:lnTo>
                  <a:lnTo>
                    <a:pt x="58" y="390"/>
                  </a:lnTo>
                  <a:lnTo>
                    <a:pt x="66" y="388"/>
                  </a:lnTo>
                  <a:lnTo>
                    <a:pt x="77" y="387"/>
                  </a:lnTo>
                  <a:lnTo>
                    <a:pt x="77" y="425"/>
                  </a:lnTo>
                  <a:close/>
                  <a:moveTo>
                    <a:pt x="0" y="397"/>
                  </a:moveTo>
                  <a:lnTo>
                    <a:pt x="1" y="392"/>
                  </a:lnTo>
                  <a:lnTo>
                    <a:pt x="3" y="386"/>
                  </a:lnTo>
                  <a:lnTo>
                    <a:pt x="5" y="381"/>
                  </a:lnTo>
                  <a:lnTo>
                    <a:pt x="8" y="375"/>
                  </a:lnTo>
                  <a:lnTo>
                    <a:pt x="41" y="394"/>
                  </a:lnTo>
                  <a:lnTo>
                    <a:pt x="39" y="396"/>
                  </a:lnTo>
                  <a:lnTo>
                    <a:pt x="38" y="397"/>
                  </a:lnTo>
                  <a:lnTo>
                    <a:pt x="0" y="397"/>
                  </a:lnTo>
                  <a:close/>
                  <a:moveTo>
                    <a:pt x="8" y="375"/>
                  </a:moveTo>
                  <a:lnTo>
                    <a:pt x="14" y="364"/>
                  </a:lnTo>
                  <a:lnTo>
                    <a:pt x="19" y="350"/>
                  </a:lnTo>
                  <a:lnTo>
                    <a:pt x="21" y="340"/>
                  </a:lnTo>
                  <a:lnTo>
                    <a:pt x="21" y="331"/>
                  </a:lnTo>
                  <a:lnTo>
                    <a:pt x="21" y="320"/>
                  </a:lnTo>
                  <a:lnTo>
                    <a:pt x="18" y="307"/>
                  </a:lnTo>
                  <a:lnTo>
                    <a:pt x="54" y="297"/>
                  </a:lnTo>
                  <a:lnTo>
                    <a:pt x="56" y="306"/>
                  </a:lnTo>
                  <a:lnTo>
                    <a:pt x="58" y="315"/>
                  </a:lnTo>
                  <a:lnTo>
                    <a:pt x="59" y="323"/>
                  </a:lnTo>
                  <a:lnTo>
                    <a:pt x="59" y="331"/>
                  </a:lnTo>
                  <a:lnTo>
                    <a:pt x="59" y="345"/>
                  </a:lnTo>
                  <a:lnTo>
                    <a:pt x="56" y="358"/>
                  </a:lnTo>
                  <a:lnTo>
                    <a:pt x="53" y="368"/>
                  </a:lnTo>
                  <a:lnTo>
                    <a:pt x="49" y="379"/>
                  </a:lnTo>
                  <a:lnTo>
                    <a:pt x="45" y="387"/>
                  </a:lnTo>
                  <a:lnTo>
                    <a:pt x="41" y="394"/>
                  </a:lnTo>
                  <a:lnTo>
                    <a:pt x="8" y="375"/>
                  </a:lnTo>
                  <a:close/>
                  <a:moveTo>
                    <a:pt x="54" y="297"/>
                  </a:moveTo>
                  <a:lnTo>
                    <a:pt x="55" y="300"/>
                  </a:lnTo>
                  <a:lnTo>
                    <a:pt x="54" y="297"/>
                  </a:lnTo>
                  <a:lnTo>
                    <a:pt x="37" y="302"/>
                  </a:lnTo>
                  <a:lnTo>
                    <a:pt x="54" y="297"/>
                  </a:lnTo>
                  <a:close/>
                  <a:moveTo>
                    <a:pt x="18" y="307"/>
                  </a:moveTo>
                  <a:lnTo>
                    <a:pt x="14" y="291"/>
                  </a:lnTo>
                  <a:lnTo>
                    <a:pt x="11" y="271"/>
                  </a:lnTo>
                  <a:lnTo>
                    <a:pt x="9" y="252"/>
                  </a:lnTo>
                  <a:lnTo>
                    <a:pt x="9" y="230"/>
                  </a:lnTo>
                  <a:lnTo>
                    <a:pt x="46" y="230"/>
                  </a:lnTo>
                  <a:lnTo>
                    <a:pt x="47" y="249"/>
                  </a:lnTo>
                  <a:lnTo>
                    <a:pt x="48" y="266"/>
                  </a:lnTo>
                  <a:lnTo>
                    <a:pt x="51" y="283"/>
                  </a:lnTo>
                  <a:lnTo>
                    <a:pt x="54" y="297"/>
                  </a:lnTo>
                  <a:lnTo>
                    <a:pt x="18" y="307"/>
                  </a:lnTo>
                  <a:close/>
                  <a:moveTo>
                    <a:pt x="9" y="230"/>
                  </a:moveTo>
                  <a:lnTo>
                    <a:pt x="9" y="214"/>
                  </a:lnTo>
                  <a:lnTo>
                    <a:pt x="10" y="197"/>
                  </a:lnTo>
                  <a:lnTo>
                    <a:pt x="12" y="180"/>
                  </a:lnTo>
                  <a:lnTo>
                    <a:pt x="15" y="163"/>
                  </a:lnTo>
                  <a:lnTo>
                    <a:pt x="18" y="147"/>
                  </a:lnTo>
                  <a:lnTo>
                    <a:pt x="22" y="129"/>
                  </a:lnTo>
                  <a:lnTo>
                    <a:pt x="28" y="114"/>
                  </a:lnTo>
                  <a:lnTo>
                    <a:pt x="35" y="99"/>
                  </a:lnTo>
                  <a:lnTo>
                    <a:pt x="68" y="114"/>
                  </a:lnTo>
                  <a:lnTo>
                    <a:pt x="63" y="127"/>
                  </a:lnTo>
                  <a:lnTo>
                    <a:pt x="58" y="141"/>
                  </a:lnTo>
                  <a:lnTo>
                    <a:pt x="54" y="156"/>
                  </a:lnTo>
                  <a:lnTo>
                    <a:pt x="51" y="171"/>
                  </a:lnTo>
                  <a:lnTo>
                    <a:pt x="49" y="186"/>
                  </a:lnTo>
                  <a:lnTo>
                    <a:pt x="47" y="200"/>
                  </a:lnTo>
                  <a:lnTo>
                    <a:pt x="46" y="216"/>
                  </a:lnTo>
                  <a:lnTo>
                    <a:pt x="46" y="230"/>
                  </a:lnTo>
                  <a:lnTo>
                    <a:pt x="9" y="230"/>
                  </a:lnTo>
                  <a:close/>
                  <a:moveTo>
                    <a:pt x="35" y="99"/>
                  </a:moveTo>
                  <a:lnTo>
                    <a:pt x="42" y="83"/>
                  </a:lnTo>
                  <a:lnTo>
                    <a:pt x="51" y="68"/>
                  </a:lnTo>
                  <a:lnTo>
                    <a:pt x="60" y="54"/>
                  </a:lnTo>
                  <a:lnTo>
                    <a:pt x="72" y="42"/>
                  </a:lnTo>
                  <a:lnTo>
                    <a:pt x="84" y="32"/>
                  </a:lnTo>
                  <a:lnTo>
                    <a:pt x="97" y="21"/>
                  </a:lnTo>
                  <a:lnTo>
                    <a:pt x="105" y="17"/>
                  </a:lnTo>
                  <a:lnTo>
                    <a:pt x="112" y="14"/>
                  </a:lnTo>
                  <a:lnTo>
                    <a:pt x="120" y="11"/>
                  </a:lnTo>
                  <a:lnTo>
                    <a:pt x="127" y="8"/>
                  </a:lnTo>
                  <a:lnTo>
                    <a:pt x="138" y="44"/>
                  </a:lnTo>
                  <a:lnTo>
                    <a:pt x="126" y="49"/>
                  </a:lnTo>
                  <a:lnTo>
                    <a:pt x="116" y="54"/>
                  </a:lnTo>
                  <a:lnTo>
                    <a:pt x="106" y="61"/>
                  </a:lnTo>
                  <a:lnTo>
                    <a:pt x="97" y="70"/>
                  </a:lnTo>
                  <a:lnTo>
                    <a:pt x="89" y="79"/>
                  </a:lnTo>
                  <a:lnTo>
                    <a:pt x="81" y="90"/>
                  </a:lnTo>
                  <a:lnTo>
                    <a:pt x="75" y="102"/>
                  </a:lnTo>
                  <a:lnTo>
                    <a:pt x="68" y="114"/>
                  </a:lnTo>
                  <a:lnTo>
                    <a:pt x="35" y="99"/>
                  </a:lnTo>
                  <a:close/>
                  <a:moveTo>
                    <a:pt x="127" y="8"/>
                  </a:moveTo>
                  <a:lnTo>
                    <a:pt x="136" y="6"/>
                  </a:lnTo>
                  <a:lnTo>
                    <a:pt x="146" y="4"/>
                  </a:lnTo>
                  <a:lnTo>
                    <a:pt x="156" y="3"/>
                  </a:lnTo>
                  <a:lnTo>
                    <a:pt x="165" y="3"/>
                  </a:lnTo>
                  <a:lnTo>
                    <a:pt x="165" y="41"/>
                  </a:lnTo>
                  <a:lnTo>
                    <a:pt x="151" y="42"/>
                  </a:lnTo>
                  <a:lnTo>
                    <a:pt x="138" y="44"/>
                  </a:lnTo>
                  <a:lnTo>
                    <a:pt x="127" y="8"/>
                  </a:lnTo>
                  <a:close/>
                  <a:moveTo>
                    <a:pt x="165" y="3"/>
                  </a:moveTo>
                  <a:lnTo>
                    <a:pt x="182" y="3"/>
                  </a:lnTo>
                  <a:lnTo>
                    <a:pt x="200" y="3"/>
                  </a:lnTo>
                  <a:lnTo>
                    <a:pt x="221" y="2"/>
                  </a:lnTo>
                  <a:lnTo>
                    <a:pt x="241" y="2"/>
                  </a:lnTo>
                  <a:lnTo>
                    <a:pt x="242" y="39"/>
                  </a:lnTo>
                  <a:lnTo>
                    <a:pt x="221" y="40"/>
                  </a:lnTo>
                  <a:lnTo>
                    <a:pt x="201" y="40"/>
                  </a:lnTo>
                  <a:lnTo>
                    <a:pt x="183" y="41"/>
                  </a:lnTo>
                  <a:lnTo>
                    <a:pt x="165" y="41"/>
                  </a:lnTo>
                  <a:lnTo>
                    <a:pt x="165" y="3"/>
                  </a:lnTo>
                  <a:close/>
                  <a:moveTo>
                    <a:pt x="241" y="2"/>
                  </a:moveTo>
                  <a:lnTo>
                    <a:pt x="302" y="0"/>
                  </a:lnTo>
                  <a:lnTo>
                    <a:pt x="365" y="0"/>
                  </a:lnTo>
                  <a:lnTo>
                    <a:pt x="397" y="0"/>
                  </a:lnTo>
                  <a:lnTo>
                    <a:pt x="429" y="1"/>
                  </a:lnTo>
                  <a:lnTo>
                    <a:pt x="460" y="3"/>
                  </a:lnTo>
                  <a:lnTo>
                    <a:pt x="490" y="6"/>
                  </a:lnTo>
                  <a:lnTo>
                    <a:pt x="518" y="10"/>
                  </a:lnTo>
                  <a:lnTo>
                    <a:pt x="544" y="15"/>
                  </a:lnTo>
                  <a:lnTo>
                    <a:pt x="556" y="18"/>
                  </a:lnTo>
                  <a:lnTo>
                    <a:pt x="568" y="22"/>
                  </a:lnTo>
                  <a:lnTo>
                    <a:pt x="578" y="26"/>
                  </a:lnTo>
                  <a:lnTo>
                    <a:pt x="588" y="31"/>
                  </a:lnTo>
                  <a:lnTo>
                    <a:pt x="598" y="35"/>
                  </a:lnTo>
                  <a:lnTo>
                    <a:pt x="606" y="40"/>
                  </a:lnTo>
                  <a:lnTo>
                    <a:pt x="613" y="46"/>
                  </a:lnTo>
                  <a:lnTo>
                    <a:pt x="620" y="52"/>
                  </a:lnTo>
                  <a:lnTo>
                    <a:pt x="625" y="58"/>
                  </a:lnTo>
                  <a:lnTo>
                    <a:pt x="630" y="66"/>
                  </a:lnTo>
                  <a:lnTo>
                    <a:pt x="633" y="74"/>
                  </a:lnTo>
                  <a:lnTo>
                    <a:pt x="635" y="81"/>
                  </a:lnTo>
                  <a:lnTo>
                    <a:pt x="598" y="87"/>
                  </a:lnTo>
                  <a:lnTo>
                    <a:pt x="597" y="82"/>
                  </a:lnTo>
                  <a:lnTo>
                    <a:pt x="594" y="78"/>
                  </a:lnTo>
                  <a:lnTo>
                    <a:pt x="590" y="73"/>
                  </a:lnTo>
                  <a:lnTo>
                    <a:pt x="585" y="69"/>
                  </a:lnTo>
                  <a:lnTo>
                    <a:pt x="580" y="65"/>
                  </a:lnTo>
                  <a:lnTo>
                    <a:pt x="573" y="61"/>
                  </a:lnTo>
                  <a:lnTo>
                    <a:pt x="566" y="58"/>
                  </a:lnTo>
                  <a:lnTo>
                    <a:pt x="557" y="55"/>
                  </a:lnTo>
                  <a:lnTo>
                    <a:pt x="539" y="50"/>
                  </a:lnTo>
                  <a:lnTo>
                    <a:pt x="518" y="46"/>
                  </a:lnTo>
                  <a:lnTo>
                    <a:pt x="495" y="43"/>
                  </a:lnTo>
                  <a:lnTo>
                    <a:pt x="469" y="40"/>
                  </a:lnTo>
                  <a:lnTo>
                    <a:pt x="442" y="39"/>
                  </a:lnTo>
                  <a:lnTo>
                    <a:pt x="413" y="38"/>
                  </a:lnTo>
                  <a:lnTo>
                    <a:pt x="385" y="37"/>
                  </a:lnTo>
                  <a:lnTo>
                    <a:pt x="356" y="37"/>
                  </a:lnTo>
                  <a:lnTo>
                    <a:pt x="297" y="38"/>
                  </a:lnTo>
                  <a:lnTo>
                    <a:pt x="242" y="39"/>
                  </a:lnTo>
                  <a:lnTo>
                    <a:pt x="241" y="2"/>
                  </a:lnTo>
                  <a:close/>
                  <a:moveTo>
                    <a:pt x="635" y="81"/>
                  </a:moveTo>
                  <a:lnTo>
                    <a:pt x="635" y="82"/>
                  </a:lnTo>
                  <a:lnTo>
                    <a:pt x="616" y="84"/>
                  </a:lnTo>
                  <a:lnTo>
                    <a:pt x="635" y="8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86" name="Freeform 2394">
              <a:extLst>
                <a:ext uri="{FF2B5EF4-FFF2-40B4-BE49-F238E27FC236}">
                  <a16:creationId xmlns:a16="http://schemas.microsoft.com/office/drawing/2014/main" id="{0D1799D1-B973-4A04-8758-5C6006186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2" y="3406"/>
              <a:ext cx="54" cy="24"/>
            </a:xfrm>
            <a:custGeom>
              <a:avLst/>
              <a:gdLst>
                <a:gd name="T0" fmla="*/ 3 w 817"/>
                <a:gd name="T1" fmla="*/ 1 h 360"/>
                <a:gd name="T2" fmla="*/ 3 w 817"/>
                <a:gd name="T3" fmla="*/ 1 h 360"/>
                <a:gd name="T4" fmla="*/ 3 w 817"/>
                <a:gd name="T5" fmla="*/ 1 h 360"/>
                <a:gd name="T6" fmla="*/ 3 w 817"/>
                <a:gd name="T7" fmla="*/ 1 h 360"/>
                <a:gd name="T8" fmla="*/ 3 w 817"/>
                <a:gd name="T9" fmla="*/ 1 h 360"/>
                <a:gd name="T10" fmla="*/ 3 w 817"/>
                <a:gd name="T11" fmla="*/ 1 h 360"/>
                <a:gd name="T12" fmla="*/ 3 w 817"/>
                <a:gd name="T13" fmla="*/ 1 h 360"/>
                <a:gd name="T14" fmla="*/ 3 w 817"/>
                <a:gd name="T15" fmla="*/ 1 h 360"/>
                <a:gd name="T16" fmla="*/ 3 w 817"/>
                <a:gd name="T17" fmla="*/ 1 h 360"/>
                <a:gd name="T18" fmla="*/ 3 w 817"/>
                <a:gd name="T19" fmla="*/ 1 h 360"/>
                <a:gd name="T20" fmla="*/ 3 w 817"/>
                <a:gd name="T21" fmla="*/ 1 h 360"/>
                <a:gd name="T22" fmla="*/ 3 w 817"/>
                <a:gd name="T23" fmla="*/ 1 h 360"/>
                <a:gd name="T24" fmla="*/ 3 w 817"/>
                <a:gd name="T25" fmla="*/ 1 h 360"/>
                <a:gd name="T26" fmla="*/ 2 w 817"/>
                <a:gd name="T27" fmla="*/ 1 h 360"/>
                <a:gd name="T28" fmla="*/ 2 w 817"/>
                <a:gd name="T29" fmla="*/ 1 h 360"/>
                <a:gd name="T30" fmla="*/ 2 w 817"/>
                <a:gd name="T31" fmla="*/ 1 h 360"/>
                <a:gd name="T32" fmla="*/ 2 w 817"/>
                <a:gd name="T33" fmla="*/ 1 h 360"/>
                <a:gd name="T34" fmla="*/ 2 w 817"/>
                <a:gd name="T35" fmla="*/ 1 h 360"/>
                <a:gd name="T36" fmla="*/ 2 w 817"/>
                <a:gd name="T37" fmla="*/ 1 h 360"/>
                <a:gd name="T38" fmla="*/ 2 w 817"/>
                <a:gd name="T39" fmla="*/ 1 h 360"/>
                <a:gd name="T40" fmla="*/ 2 w 817"/>
                <a:gd name="T41" fmla="*/ 1 h 360"/>
                <a:gd name="T42" fmla="*/ 2 w 817"/>
                <a:gd name="T43" fmla="*/ 2 h 360"/>
                <a:gd name="T44" fmla="*/ 1 w 817"/>
                <a:gd name="T45" fmla="*/ 2 h 360"/>
                <a:gd name="T46" fmla="*/ 1 w 817"/>
                <a:gd name="T47" fmla="*/ 2 h 360"/>
                <a:gd name="T48" fmla="*/ 1 w 817"/>
                <a:gd name="T49" fmla="*/ 2 h 360"/>
                <a:gd name="T50" fmla="*/ 1 w 817"/>
                <a:gd name="T51" fmla="*/ 2 h 360"/>
                <a:gd name="T52" fmla="*/ 1 w 817"/>
                <a:gd name="T53" fmla="*/ 2 h 360"/>
                <a:gd name="T54" fmla="*/ 1 w 817"/>
                <a:gd name="T55" fmla="*/ 2 h 360"/>
                <a:gd name="T56" fmla="*/ 1 w 817"/>
                <a:gd name="T57" fmla="*/ 1 h 360"/>
                <a:gd name="T58" fmla="*/ 1 w 817"/>
                <a:gd name="T59" fmla="*/ 1 h 360"/>
                <a:gd name="T60" fmla="*/ 1 w 817"/>
                <a:gd name="T61" fmla="*/ 1 h 360"/>
                <a:gd name="T62" fmla="*/ 0 w 817"/>
                <a:gd name="T63" fmla="*/ 1 h 360"/>
                <a:gd name="T64" fmla="*/ 0 w 817"/>
                <a:gd name="T65" fmla="*/ 1 h 360"/>
                <a:gd name="T66" fmla="*/ 0 w 817"/>
                <a:gd name="T67" fmla="*/ 1 h 360"/>
                <a:gd name="T68" fmla="*/ 0 w 817"/>
                <a:gd name="T69" fmla="*/ 1 h 360"/>
                <a:gd name="T70" fmla="*/ 0 w 817"/>
                <a:gd name="T71" fmla="*/ 1 h 360"/>
                <a:gd name="T72" fmla="*/ 0 w 817"/>
                <a:gd name="T73" fmla="*/ 1 h 360"/>
                <a:gd name="T74" fmla="*/ 0 w 817"/>
                <a:gd name="T75" fmla="*/ 1 h 360"/>
                <a:gd name="T76" fmla="*/ 0 w 817"/>
                <a:gd name="T77" fmla="*/ 1 h 360"/>
                <a:gd name="T78" fmla="*/ 0 w 817"/>
                <a:gd name="T79" fmla="*/ 1 h 360"/>
                <a:gd name="T80" fmla="*/ 0 w 817"/>
                <a:gd name="T81" fmla="*/ 1 h 360"/>
                <a:gd name="T82" fmla="*/ 0 w 817"/>
                <a:gd name="T83" fmla="*/ 0 h 360"/>
                <a:gd name="T84" fmla="*/ 0 w 817"/>
                <a:gd name="T85" fmla="*/ 0 h 360"/>
                <a:gd name="T86" fmla="*/ 0 w 817"/>
                <a:gd name="T87" fmla="*/ 0 h 360"/>
                <a:gd name="T88" fmla="*/ 0 w 817"/>
                <a:gd name="T89" fmla="*/ 0 h 360"/>
                <a:gd name="T90" fmla="*/ 1 w 817"/>
                <a:gd name="T91" fmla="*/ 0 h 360"/>
                <a:gd name="T92" fmla="*/ 1 w 817"/>
                <a:gd name="T93" fmla="*/ 0 h 360"/>
                <a:gd name="T94" fmla="*/ 1 w 817"/>
                <a:gd name="T95" fmla="*/ 0 h 360"/>
                <a:gd name="T96" fmla="*/ 1 w 817"/>
                <a:gd name="T97" fmla="*/ 0 h 360"/>
                <a:gd name="T98" fmla="*/ 2 w 817"/>
                <a:gd name="T99" fmla="*/ 0 h 360"/>
                <a:gd name="T100" fmla="*/ 2 w 817"/>
                <a:gd name="T101" fmla="*/ 0 h 360"/>
                <a:gd name="T102" fmla="*/ 2 w 817"/>
                <a:gd name="T103" fmla="*/ 0 h 360"/>
                <a:gd name="T104" fmla="*/ 2 w 817"/>
                <a:gd name="T105" fmla="*/ 0 h 360"/>
                <a:gd name="T106" fmla="*/ 2 w 817"/>
                <a:gd name="T107" fmla="*/ 0 h 360"/>
                <a:gd name="T108" fmla="*/ 2 w 817"/>
                <a:gd name="T109" fmla="*/ 0 h 360"/>
                <a:gd name="T110" fmla="*/ 3 w 817"/>
                <a:gd name="T111" fmla="*/ 0 h 360"/>
                <a:gd name="T112" fmla="*/ 3 w 817"/>
                <a:gd name="T113" fmla="*/ 0 h 360"/>
                <a:gd name="T114" fmla="*/ 3 w 817"/>
                <a:gd name="T115" fmla="*/ 0 h 360"/>
                <a:gd name="T116" fmla="*/ 3 w 817"/>
                <a:gd name="T117" fmla="*/ 0 h 360"/>
                <a:gd name="T118" fmla="*/ 3 w 817"/>
                <a:gd name="T119" fmla="*/ 1 h 360"/>
                <a:gd name="T120" fmla="*/ 3 w 817"/>
                <a:gd name="T121" fmla="*/ 1 h 360"/>
                <a:gd name="T122" fmla="*/ 4 w 817"/>
                <a:gd name="T123" fmla="*/ 1 h 36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817" h="360">
                  <a:moveTo>
                    <a:pt x="817" y="177"/>
                  </a:moveTo>
                  <a:lnTo>
                    <a:pt x="789" y="181"/>
                  </a:lnTo>
                  <a:lnTo>
                    <a:pt x="760" y="186"/>
                  </a:lnTo>
                  <a:lnTo>
                    <a:pt x="746" y="188"/>
                  </a:lnTo>
                  <a:lnTo>
                    <a:pt x="732" y="191"/>
                  </a:lnTo>
                  <a:lnTo>
                    <a:pt x="718" y="195"/>
                  </a:lnTo>
                  <a:lnTo>
                    <a:pt x="705" y="199"/>
                  </a:lnTo>
                  <a:lnTo>
                    <a:pt x="692" y="204"/>
                  </a:lnTo>
                  <a:lnTo>
                    <a:pt x="680" y="210"/>
                  </a:lnTo>
                  <a:lnTo>
                    <a:pt x="669" y="216"/>
                  </a:lnTo>
                  <a:lnTo>
                    <a:pt x="658" y="224"/>
                  </a:lnTo>
                  <a:lnTo>
                    <a:pt x="650" y="232"/>
                  </a:lnTo>
                  <a:lnTo>
                    <a:pt x="642" y="242"/>
                  </a:lnTo>
                  <a:lnTo>
                    <a:pt x="639" y="248"/>
                  </a:lnTo>
                  <a:lnTo>
                    <a:pt x="636" y="253"/>
                  </a:lnTo>
                  <a:lnTo>
                    <a:pt x="634" y="259"/>
                  </a:lnTo>
                  <a:lnTo>
                    <a:pt x="632" y="265"/>
                  </a:lnTo>
                  <a:lnTo>
                    <a:pt x="629" y="273"/>
                  </a:lnTo>
                  <a:lnTo>
                    <a:pt x="627" y="278"/>
                  </a:lnTo>
                  <a:lnTo>
                    <a:pt x="624" y="284"/>
                  </a:lnTo>
                  <a:lnTo>
                    <a:pt x="620" y="289"/>
                  </a:lnTo>
                  <a:lnTo>
                    <a:pt x="616" y="294"/>
                  </a:lnTo>
                  <a:lnTo>
                    <a:pt x="612" y="298"/>
                  </a:lnTo>
                  <a:lnTo>
                    <a:pt x="607" y="303"/>
                  </a:lnTo>
                  <a:lnTo>
                    <a:pt x="602" y="308"/>
                  </a:lnTo>
                  <a:lnTo>
                    <a:pt x="590" y="314"/>
                  </a:lnTo>
                  <a:lnTo>
                    <a:pt x="578" y="320"/>
                  </a:lnTo>
                  <a:lnTo>
                    <a:pt x="564" y="325"/>
                  </a:lnTo>
                  <a:lnTo>
                    <a:pt x="549" y="328"/>
                  </a:lnTo>
                  <a:lnTo>
                    <a:pt x="535" y="331"/>
                  </a:lnTo>
                  <a:lnTo>
                    <a:pt x="518" y="332"/>
                  </a:lnTo>
                  <a:lnTo>
                    <a:pt x="503" y="333"/>
                  </a:lnTo>
                  <a:lnTo>
                    <a:pt x="487" y="333"/>
                  </a:lnTo>
                  <a:lnTo>
                    <a:pt x="472" y="332"/>
                  </a:lnTo>
                  <a:lnTo>
                    <a:pt x="457" y="330"/>
                  </a:lnTo>
                  <a:lnTo>
                    <a:pt x="442" y="328"/>
                  </a:lnTo>
                  <a:lnTo>
                    <a:pt x="429" y="325"/>
                  </a:lnTo>
                  <a:lnTo>
                    <a:pt x="422" y="323"/>
                  </a:lnTo>
                  <a:lnTo>
                    <a:pt x="415" y="323"/>
                  </a:lnTo>
                  <a:lnTo>
                    <a:pt x="408" y="322"/>
                  </a:lnTo>
                  <a:lnTo>
                    <a:pt x="402" y="323"/>
                  </a:lnTo>
                  <a:lnTo>
                    <a:pt x="390" y="325"/>
                  </a:lnTo>
                  <a:lnTo>
                    <a:pt x="377" y="328"/>
                  </a:lnTo>
                  <a:lnTo>
                    <a:pt x="354" y="338"/>
                  </a:lnTo>
                  <a:lnTo>
                    <a:pt x="329" y="349"/>
                  </a:lnTo>
                  <a:lnTo>
                    <a:pt x="317" y="354"/>
                  </a:lnTo>
                  <a:lnTo>
                    <a:pt x="304" y="357"/>
                  </a:lnTo>
                  <a:lnTo>
                    <a:pt x="291" y="359"/>
                  </a:lnTo>
                  <a:lnTo>
                    <a:pt x="276" y="360"/>
                  </a:lnTo>
                  <a:lnTo>
                    <a:pt x="269" y="359"/>
                  </a:lnTo>
                  <a:lnTo>
                    <a:pt x="261" y="357"/>
                  </a:lnTo>
                  <a:lnTo>
                    <a:pt x="254" y="355"/>
                  </a:lnTo>
                  <a:lnTo>
                    <a:pt x="245" y="352"/>
                  </a:lnTo>
                  <a:lnTo>
                    <a:pt x="237" y="349"/>
                  </a:lnTo>
                  <a:lnTo>
                    <a:pt x="229" y="344"/>
                  </a:lnTo>
                  <a:lnTo>
                    <a:pt x="220" y="338"/>
                  </a:lnTo>
                  <a:lnTo>
                    <a:pt x="210" y="332"/>
                  </a:lnTo>
                  <a:lnTo>
                    <a:pt x="192" y="318"/>
                  </a:lnTo>
                  <a:lnTo>
                    <a:pt x="175" y="303"/>
                  </a:lnTo>
                  <a:lnTo>
                    <a:pt x="160" y="290"/>
                  </a:lnTo>
                  <a:lnTo>
                    <a:pt x="147" y="277"/>
                  </a:lnTo>
                  <a:lnTo>
                    <a:pt x="123" y="252"/>
                  </a:lnTo>
                  <a:lnTo>
                    <a:pt x="102" y="230"/>
                  </a:lnTo>
                  <a:lnTo>
                    <a:pt x="93" y="221"/>
                  </a:lnTo>
                  <a:lnTo>
                    <a:pt x="84" y="212"/>
                  </a:lnTo>
                  <a:lnTo>
                    <a:pt x="75" y="205"/>
                  </a:lnTo>
                  <a:lnTo>
                    <a:pt x="65" y="198"/>
                  </a:lnTo>
                  <a:lnTo>
                    <a:pt x="55" y="192"/>
                  </a:lnTo>
                  <a:lnTo>
                    <a:pt x="45" y="188"/>
                  </a:lnTo>
                  <a:lnTo>
                    <a:pt x="33" y="186"/>
                  </a:lnTo>
                  <a:lnTo>
                    <a:pt x="22" y="184"/>
                  </a:lnTo>
                  <a:lnTo>
                    <a:pt x="17" y="183"/>
                  </a:lnTo>
                  <a:lnTo>
                    <a:pt x="12" y="182"/>
                  </a:lnTo>
                  <a:lnTo>
                    <a:pt x="8" y="180"/>
                  </a:lnTo>
                  <a:lnTo>
                    <a:pt x="6" y="177"/>
                  </a:lnTo>
                  <a:lnTo>
                    <a:pt x="3" y="174"/>
                  </a:lnTo>
                  <a:lnTo>
                    <a:pt x="1" y="170"/>
                  </a:lnTo>
                  <a:lnTo>
                    <a:pt x="0" y="166"/>
                  </a:lnTo>
                  <a:lnTo>
                    <a:pt x="0" y="161"/>
                  </a:lnTo>
                  <a:lnTo>
                    <a:pt x="3" y="151"/>
                  </a:lnTo>
                  <a:lnTo>
                    <a:pt x="8" y="140"/>
                  </a:lnTo>
                  <a:lnTo>
                    <a:pt x="14" y="128"/>
                  </a:lnTo>
                  <a:lnTo>
                    <a:pt x="22" y="116"/>
                  </a:lnTo>
                  <a:lnTo>
                    <a:pt x="32" y="104"/>
                  </a:lnTo>
                  <a:lnTo>
                    <a:pt x="45" y="92"/>
                  </a:lnTo>
                  <a:lnTo>
                    <a:pt x="58" y="81"/>
                  </a:lnTo>
                  <a:lnTo>
                    <a:pt x="73" y="71"/>
                  </a:lnTo>
                  <a:lnTo>
                    <a:pt x="88" y="63"/>
                  </a:lnTo>
                  <a:lnTo>
                    <a:pt x="103" y="55"/>
                  </a:lnTo>
                  <a:lnTo>
                    <a:pt x="112" y="52"/>
                  </a:lnTo>
                  <a:lnTo>
                    <a:pt x="120" y="50"/>
                  </a:lnTo>
                  <a:lnTo>
                    <a:pt x="128" y="48"/>
                  </a:lnTo>
                  <a:lnTo>
                    <a:pt x="136" y="47"/>
                  </a:lnTo>
                  <a:lnTo>
                    <a:pt x="156" y="45"/>
                  </a:lnTo>
                  <a:lnTo>
                    <a:pt x="180" y="42"/>
                  </a:lnTo>
                  <a:lnTo>
                    <a:pt x="205" y="37"/>
                  </a:lnTo>
                  <a:lnTo>
                    <a:pt x="235" y="31"/>
                  </a:lnTo>
                  <a:lnTo>
                    <a:pt x="299" y="18"/>
                  </a:lnTo>
                  <a:lnTo>
                    <a:pt x="367" y="7"/>
                  </a:lnTo>
                  <a:lnTo>
                    <a:pt x="400" y="4"/>
                  </a:lnTo>
                  <a:lnTo>
                    <a:pt x="433" y="1"/>
                  </a:lnTo>
                  <a:lnTo>
                    <a:pt x="449" y="0"/>
                  </a:lnTo>
                  <a:lnTo>
                    <a:pt x="465" y="0"/>
                  </a:lnTo>
                  <a:lnTo>
                    <a:pt x="479" y="1"/>
                  </a:lnTo>
                  <a:lnTo>
                    <a:pt x="494" y="2"/>
                  </a:lnTo>
                  <a:lnTo>
                    <a:pt x="508" y="3"/>
                  </a:lnTo>
                  <a:lnTo>
                    <a:pt x="521" y="5"/>
                  </a:lnTo>
                  <a:lnTo>
                    <a:pt x="533" y="8"/>
                  </a:lnTo>
                  <a:lnTo>
                    <a:pt x="545" y="12"/>
                  </a:lnTo>
                  <a:lnTo>
                    <a:pt x="555" y="17"/>
                  </a:lnTo>
                  <a:lnTo>
                    <a:pt x="565" y="22"/>
                  </a:lnTo>
                  <a:lnTo>
                    <a:pt x="573" y="29"/>
                  </a:lnTo>
                  <a:lnTo>
                    <a:pt x="580" y="37"/>
                  </a:lnTo>
                  <a:lnTo>
                    <a:pt x="594" y="51"/>
                  </a:lnTo>
                  <a:lnTo>
                    <a:pt x="610" y="66"/>
                  </a:lnTo>
                  <a:lnTo>
                    <a:pt x="627" y="80"/>
                  </a:lnTo>
                  <a:lnTo>
                    <a:pt x="647" y="92"/>
                  </a:lnTo>
                  <a:lnTo>
                    <a:pt x="666" y="105"/>
                  </a:lnTo>
                  <a:lnTo>
                    <a:pt x="686" y="117"/>
                  </a:lnTo>
                  <a:lnTo>
                    <a:pt x="706" y="127"/>
                  </a:lnTo>
                  <a:lnTo>
                    <a:pt x="724" y="138"/>
                  </a:lnTo>
                  <a:lnTo>
                    <a:pt x="760" y="154"/>
                  </a:lnTo>
                  <a:lnTo>
                    <a:pt x="789" y="167"/>
                  </a:lnTo>
                  <a:lnTo>
                    <a:pt x="810" y="175"/>
                  </a:lnTo>
                  <a:lnTo>
                    <a:pt x="817" y="177"/>
                  </a:lnTo>
                  <a:close/>
                </a:path>
              </a:pathLst>
            </a:custGeom>
            <a:solidFill>
              <a:srgbClr val="D69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87" name="Freeform 2395">
              <a:extLst>
                <a:ext uri="{FF2B5EF4-FFF2-40B4-BE49-F238E27FC236}">
                  <a16:creationId xmlns:a16="http://schemas.microsoft.com/office/drawing/2014/main" id="{457A1790-6346-4CB2-8D4B-5A7D3C6868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40" y="3405"/>
              <a:ext cx="61" cy="27"/>
            </a:xfrm>
            <a:custGeom>
              <a:avLst/>
              <a:gdLst>
                <a:gd name="T0" fmla="*/ 4 w 910"/>
                <a:gd name="T1" fmla="*/ 1 h 399"/>
                <a:gd name="T2" fmla="*/ 3 w 910"/>
                <a:gd name="T3" fmla="*/ 1 h 399"/>
                <a:gd name="T4" fmla="*/ 3 w 910"/>
                <a:gd name="T5" fmla="*/ 1 h 399"/>
                <a:gd name="T6" fmla="*/ 3 w 910"/>
                <a:gd name="T7" fmla="*/ 1 h 399"/>
                <a:gd name="T8" fmla="*/ 3 w 910"/>
                <a:gd name="T9" fmla="*/ 1 h 399"/>
                <a:gd name="T10" fmla="*/ 4 w 910"/>
                <a:gd name="T11" fmla="*/ 1 h 399"/>
                <a:gd name="T12" fmla="*/ 3 w 910"/>
                <a:gd name="T13" fmla="*/ 1 h 399"/>
                <a:gd name="T14" fmla="*/ 3 w 910"/>
                <a:gd name="T15" fmla="*/ 1 h 399"/>
                <a:gd name="T16" fmla="*/ 3 w 910"/>
                <a:gd name="T17" fmla="*/ 1 h 399"/>
                <a:gd name="T18" fmla="*/ 2 w 910"/>
                <a:gd name="T19" fmla="*/ 2 h 399"/>
                <a:gd name="T20" fmla="*/ 2 w 910"/>
                <a:gd name="T21" fmla="*/ 2 h 399"/>
                <a:gd name="T22" fmla="*/ 2 w 910"/>
                <a:gd name="T23" fmla="*/ 2 h 399"/>
                <a:gd name="T24" fmla="*/ 2 w 910"/>
                <a:gd name="T25" fmla="*/ 1 h 399"/>
                <a:gd name="T26" fmla="*/ 2 w 910"/>
                <a:gd name="T27" fmla="*/ 2 h 399"/>
                <a:gd name="T28" fmla="*/ 2 w 910"/>
                <a:gd name="T29" fmla="*/ 2 h 399"/>
                <a:gd name="T30" fmla="*/ 2 w 910"/>
                <a:gd name="T31" fmla="*/ 1 h 399"/>
                <a:gd name="T32" fmla="*/ 1 w 910"/>
                <a:gd name="T33" fmla="*/ 2 h 399"/>
                <a:gd name="T34" fmla="*/ 1 w 910"/>
                <a:gd name="T35" fmla="*/ 2 h 399"/>
                <a:gd name="T36" fmla="*/ 1 w 910"/>
                <a:gd name="T37" fmla="*/ 2 h 399"/>
                <a:gd name="T38" fmla="*/ 1 w 910"/>
                <a:gd name="T39" fmla="*/ 2 h 399"/>
                <a:gd name="T40" fmla="*/ 2 w 910"/>
                <a:gd name="T41" fmla="*/ 2 h 399"/>
                <a:gd name="T42" fmla="*/ 1 w 910"/>
                <a:gd name="T43" fmla="*/ 2 h 399"/>
                <a:gd name="T44" fmla="*/ 1 w 910"/>
                <a:gd name="T45" fmla="*/ 1 h 399"/>
                <a:gd name="T46" fmla="*/ 1 w 910"/>
                <a:gd name="T47" fmla="*/ 1 h 399"/>
                <a:gd name="T48" fmla="*/ 0 w 910"/>
                <a:gd name="T49" fmla="*/ 1 h 399"/>
                <a:gd name="T50" fmla="*/ 0 w 910"/>
                <a:gd name="T51" fmla="*/ 1 h 399"/>
                <a:gd name="T52" fmla="*/ 0 w 910"/>
                <a:gd name="T53" fmla="*/ 1 h 399"/>
                <a:gd name="T54" fmla="*/ 1 w 910"/>
                <a:gd name="T55" fmla="*/ 1 h 399"/>
                <a:gd name="T56" fmla="*/ 0 w 910"/>
                <a:gd name="T57" fmla="*/ 1 h 399"/>
                <a:gd name="T58" fmla="*/ 0 w 910"/>
                <a:gd name="T59" fmla="*/ 1 h 399"/>
                <a:gd name="T60" fmla="*/ 0 w 910"/>
                <a:gd name="T61" fmla="*/ 1 h 399"/>
                <a:gd name="T62" fmla="*/ 0 w 910"/>
                <a:gd name="T63" fmla="*/ 1 h 399"/>
                <a:gd name="T64" fmla="*/ 0 w 910"/>
                <a:gd name="T65" fmla="*/ 1 h 399"/>
                <a:gd name="T66" fmla="*/ 0 w 910"/>
                <a:gd name="T67" fmla="*/ 1 h 399"/>
                <a:gd name="T68" fmla="*/ 0 w 910"/>
                <a:gd name="T69" fmla="*/ 1 h 399"/>
                <a:gd name="T70" fmla="*/ 0 w 910"/>
                <a:gd name="T71" fmla="*/ 0 h 399"/>
                <a:gd name="T72" fmla="*/ 1 w 910"/>
                <a:gd name="T73" fmla="*/ 0 h 399"/>
                <a:gd name="T74" fmla="*/ 0 w 910"/>
                <a:gd name="T75" fmla="*/ 0 h 399"/>
                <a:gd name="T76" fmla="*/ 1 w 910"/>
                <a:gd name="T77" fmla="*/ 0 h 399"/>
                <a:gd name="T78" fmla="*/ 1 w 910"/>
                <a:gd name="T79" fmla="*/ 0 h 399"/>
                <a:gd name="T80" fmla="*/ 1 w 910"/>
                <a:gd name="T81" fmla="*/ 0 h 399"/>
                <a:gd name="T82" fmla="*/ 2 w 910"/>
                <a:gd name="T83" fmla="*/ 0 h 399"/>
                <a:gd name="T84" fmla="*/ 2 w 910"/>
                <a:gd name="T85" fmla="*/ 0 h 399"/>
                <a:gd name="T86" fmla="*/ 3 w 910"/>
                <a:gd name="T87" fmla="*/ 0 h 399"/>
                <a:gd name="T88" fmla="*/ 3 w 910"/>
                <a:gd name="T89" fmla="*/ 0 h 399"/>
                <a:gd name="T90" fmla="*/ 2 w 910"/>
                <a:gd name="T91" fmla="*/ 0 h 399"/>
                <a:gd name="T92" fmla="*/ 2 w 910"/>
                <a:gd name="T93" fmla="*/ 0 h 399"/>
                <a:gd name="T94" fmla="*/ 1 w 910"/>
                <a:gd name="T95" fmla="*/ 0 h 399"/>
                <a:gd name="T96" fmla="*/ 3 w 910"/>
                <a:gd name="T97" fmla="*/ 0 h 399"/>
                <a:gd name="T98" fmla="*/ 3 w 910"/>
                <a:gd name="T99" fmla="*/ 1 h 399"/>
                <a:gd name="T100" fmla="*/ 4 w 910"/>
                <a:gd name="T101" fmla="*/ 1 h 399"/>
                <a:gd name="T102" fmla="*/ 3 w 910"/>
                <a:gd name="T103" fmla="*/ 1 h 399"/>
                <a:gd name="T104" fmla="*/ 3 w 910"/>
                <a:gd name="T105" fmla="*/ 0 h 399"/>
                <a:gd name="T106" fmla="*/ 4 w 910"/>
                <a:gd name="T107" fmla="*/ 1 h 39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910" h="399">
                  <a:moveTo>
                    <a:pt x="837" y="214"/>
                  </a:moveTo>
                  <a:lnTo>
                    <a:pt x="825" y="216"/>
                  </a:lnTo>
                  <a:lnTo>
                    <a:pt x="817" y="217"/>
                  </a:lnTo>
                  <a:lnTo>
                    <a:pt x="812" y="180"/>
                  </a:lnTo>
                  <a:lnTo>
                    <a:pt x="825" y="178"/>
                  </a:lnTo>
                  <a:lnTo>
                    <a:pt x="832" y="177"/>
                  </a:lnTo>
                  <a:lnTo>
                    <a:pt x="837" y="214"/>
                  </a:lnTo>
                  <a:close/>
                  <a:moveTo>
                    <a:pt x="817" y="217"/>
                  </a:moveTo>
                  <a:lnTo>
                    <a:pt x="794" y="222"/>
                  </a:lnTo>
                  <a:lnTo>
                    <a:pt x="770" y="226"/>
                  </a:lnTo>
                  <a:lnTo>
                    <a:pt x="746" y="231"/>
                  </a:lnTo>
                  <a:lnTo>
                    <a:pt x="725" y="237"/>
                  </a:lnTo>
                  <a:lnTo>
                    <a:pt x="714" y="242"/>
                  </a:lnTo>
                  <a:lnTo>
                    <a:pt x="705" y="246"/>
                  </a:lnTo>
                  <a:lnTo>
                    <a:pt x="696" y="251"/>
                  </a:lnTo>
                  <a:lnTo>
                    <a:pt x="689" y="258"/>
                  </a:lnTo>
                  <a:lnTo>
                    <a:pt x="681" y="265"/>
                  </a:lnTo>
                  <a:lnTo>
                    <a:pt x="675" y="272"/>
                  </a:lnTo>
                  <a:lnTo>
                    <a:pt x="671" y="280"/>
                  </a:lnTo>
                  <a:lnTo>
                    <a:pt x="668" y="289"/>
                  </a:lnTo>
                  <a:lnTo>
                    <a:pt x="632" y="280"/>
                  </a:lnTo>
                  <a:lnTo>
                    <a:pt x="636" y="267"/>
                  </a:lnTo>
                  <a:lnTo>
                    <a:pt x="642" y="254"/>
                  </a:lnTo>
                  <a:lnTo>
                    <a:pt x="650" y="243"/>
                  </a:lnTo>
                  <a:lnTo>
                    <a:pt x="658" y="234"/>
                  </a:lnTo>
                  <a:lnTo>
                    <a:pt x="667" y="226"/>
                  </a:lnTo>
                  <a:lnTo>
                    <a:pt x="678" y="217"/>
                  </a:lnTo>
                  <a:lnTo>
                    <a:pt x="690" y="211"/>
                  </a:lnTo>
                  <a:lnTo>
                    <a:pt x="702" y="206"/>
                  </a:lnTo>
                  <a:lnTo>
                    <a:pt x="714" y="201"/>
                  </a:lnTo>
                  <a:lnTo>
                    <a:pt x="728" y="197"/>
                  </a:lnTo>
                  <a:lnTo>
                    <a:pt x="742" y="193"/>
                  </a:lnTo>
                  <a:lnTo>
                    <a:pt x="756" y="190"/>
                  </a:lnTo>
                  <a:lnTo>
                    <a:pt x="784" y="185"/>
                  </a:lnTo>
                  <a:lnTo>
                    <a:pt x="812" y="180"/>
                  </a:lnTo>
                  <a:lnTo>
                    <a:pt x="817" y="217"/>
                  </a:lnTo>
                  <a:close/>
                  <a:moveTo>
                    <a:pt x="668" y="289"/>
                  </a:moveTo>
                  <a:lnTo>
                    <a:pt x="666" y="297"/>
                  </a:lnTo>
                  <a:lnTo>
                    <a:pt x="663" y="303"/>
                  </a:lnTo>
                  <a:lnTo>
                    <a:pt x="660" y="309"/>
                  </a:lnTo>
                  <a:lnTo>
                    <a:pt x="657" y="315"/>
                  </a:lnTo>
                  <a:lnTo>
                    <a:pt x="649" y="327"/>
                  </a:lnTo>
                  <a:lnTo>
                    <a:pt x="638" y="336"/>
                  </a:lnTo>
                  <a:lnTo>
                    <a:pt x="627" y="344"/>
                  </a:lnTo>
                  <a:lnTo>
                    <a:pt x="615" y="351"/>
                  </a:lnTo>
                  <a:lnTo>
                    <a:pt x="601" y="357"/>
                  </a:lnTo>
                  <a:lnTo>
                    <a:pt x="587" y="362"/>
                  </a:lnTo>
                  <a:lnTo>
                    <a:pt x="576" y="326"/>
                  </a:lnTo>
                  <a:lnTo>
                    <a:pt x="587" y="322"/>
                  </a:lnTo>
                  <a:lnTo>
                    <a:pt x="596" y="318"/>
                  </a:lnTo>
                  <a:lnTo>
                    <a:pt x="604" y="314"/>
                  </a:lnTo>
                  <a:lnTo>
                    <a:pt x="611" y="309"/>
                  </a:lnTo>
                  <a:lnTo>
                    <a:pt x="619" y="303"/>
                  </a:lnTo>
                  <a:lnTo>
                    <a:pt x="624" y="296"/>
                  </a:lnTo>
                  <a:lnTo>
                    <a:pt x="629" y="288"/>
                  </a:lnTo>
                  <a:lnTo>
                    <a:pt x="632" y="280"/>
                  </a:lnTo>
                  <a:lnTo>
                    <a:pt x="668" y="289"/>
                  </a:lnTo>
                  <a:close/>
                  <a:moveTo>
                    <a:pt x="587" y="362"/>
                  </a:moveTo>
                  <a:lnTo>
                    <a:pt x="569" y="367"/>
                  </a:lnTo>
                  <a:lnTo>
                    <a:pt x="551" y="369"/>
                  </a:lnTo>
                  <a:lnTo>
                    <a:pt x="532" y="371"/>
                  </a:lnTo>
                  <a:lnTo>
                    <a:pt x="513" y="371"/>
                  </a:lnTo>
                  <a:lnTo>
                    <a:pt x="494" y="371"/>
                  </a:lnTo>
                  <a:lnTo>
                    <a:pt x="476" y="369"/>
                  </a:lnTo>
                  <a:lnTo>
                    <a:pt x="458" y="366"/>
                  </a:lnTo>
                  <a:lnTo>
                    <a:pt x="442" y="362"/>
                  </a:lnTo>
                  <a:lnTo>
                    <a:pt x="451" y="326"/>
                  </a:lnTo>
                  <a:lnTo>
                    <a:pt x="465" y="329"/>
                  </a:lnTo>
                  <a:lnTo>
                    <a:pt x="481" y="332"/>
                  </a:lnTo>
                  <a:lnTo>
                    <a:pt x="496" y="333"/>
                  </a:lnTo>
                  <a:lnTo>
                    <a:pt x="513" y="334"/>
                  </a:lnTo>
                  <a:lnTo>
                    <a:pt x="529" y="334"/>
                  </a:lnTo>
                  <a:lnTo>
                    <a:pt x="546" y="332"/>
                  </a:lnTo>
                  <a:lnTo>
                    <a:pt x="561" y="330"/>
                  </a:lnTo>
                  <a:lnTo>
                    <a:pt x="576" y="326"/>
                  </a:lnTo>
                  <a:lnTo>
                    <a:pt x="587" y="362"/>
                  </a:lnTo>
                  <a:close/>
                  <a:moveTo>
                    <a:pt x="451" y="326"/>
                  </a:moveTo>
                  <a:lnTo>
                    <a:pt x="450" y="326"/>
                  </a:lnTo>
                  <a:lnTo>
                    <a:pt x="451" y="326"/>
                  </a:lnTo>
                  <a:lnTo>
                    <a:pt x="447" y="344"/>
                  </a:lnTo>
                  <a:lnTo>
                    <a:pt x="451" y="326"/>
                  </a:lnTo>
                  <a:close/>
                  <a:moveTo>
                    <a:pt x="442" y="362"/>
                  </a:moveTo>
                  <a:lnTo>
                    <a:pt x="433" y="361"/>
                  </a:lnTo>
                  <a:lnTo>
                    <a:pt x="425" y="361"/>
                  </a:lnTo>
                  <a:lnTo>
                    <a:pt x="417" y="362"/>
                  </a:lnTo>
                  <a:lnTo>
                    <a:pt x="408" y="364"/>
                  </a:lnTo>
                  <a:lnTo>
                    <a:pt x="391" y="369"/>
                  </a:lnTo>
                  <a:lnTo>
                    <a:pt x="375" y="377"/>
                  </a:lnTo>
                  <a:lnTo>
                    <a:pt x="359" y="342"/>
                  </a:lnTo>
                  <a:lnTo>
                    <a:pt x="370" y="338"/>
                  </a:lnTo>
                  <a:lnTo>
                    <a:pt x="381" y="333"/>
                  </a:lnTo>
                  <a:lnTo>
                    <a:pt x="391" y="329"/>
                  </a:lnTo>
                  <a:lnTo>
                    <a:pt x="402" y="326"/>
                  </a:lnTo>
                  <a:lnTo>
                    <a:pt x="414" y="323"/>
                  </a:lnTo>
                  <a:lnTo>
                    <a:pt x="425" y="322"/>
                  </a:lnTo>
                  <a:lnTo>
                    <a:pt x="437" y="323"/>
                  </a:lnTo>
                  <a:lnTo>
                    <a:pt x="451" y="326"/>
                  </a:lnTo>
                  <a:lnTo>
                    <a:pt x="442" y="362"/>
                  </a:lnTo>
                  <a:close/>
                  <a:moveTo>
                    <a:pt x="375" y="377"/>
                  </a:moveTo>
                  <a:lnTo>
                    <a:pt x="358" y="384"/>
                  </a:lnTo>
                  <a:lnTo>
                    <a:pt x="342" y="390"/>
                  </a:lnTo>
                  <a:lnTo>
                    <a:pt x="332" y="393"/>
                  </a:lnTo>
                  <a:lnTo>
                    <a:pt x="324" y="396"/>
                  </a:lnTo>
                  <a:lnTo>
                    <a:pt x="315" y="398"/>
                  </a:lnTo>
                  <a:lnTo>
                    <a:pt x="306" y="398"/>
                  </a:lnTo>
                  <a:lnTo>
                    <a:pt x="296" y="399"/>
                  </a:lnTo>
                  <a:lnTo>
                    <a:pt x="286" y="398"/>
                  </a:lnTo>
                  <a:lnTo>
                    <a:pt x="276" y="396"/>
                  </a:lnTo>
                  <a:lnTo>
                    <a:pt x="265" y="392"/>
                  </a:lnTo>
                  <a:lnTo>
                    <a:pt x="253" y="388"/>
                  </a:lnTo>
                  <a:lnTo>
                    <a:pt x="242" y="382"/>
                  </a:lnTo>
                  <a:lnTo>
                    <a:pt x="230" y="375"/>
                  </a:lnTo>
                  <a:lnTo>
                    <a:pt x="217" y="367"/>
                  </a:lnTo>
                  <a:lnTo>
                    <a:pt x="240" y="336"/>
                  </a:lnTo>
                  <a:lnTo>
                    <a:pt x="249" y="343"/>
                  </a:lnTo>
                  <a:lnTo>
                    <a:pt x="258" y="348"/>
                  </a:lnTo>
                  <a:lnTo>
                    <a:pt x="267" y="352"/>
                  </a:lnTo>
                  <a:lnTo>
                    <a:pt x="275" y="355"/>
                  </a:lnTo>
                  <a:lnTo>
                    <a:pt x="283" y="357"/>
                  </a:lnTo>
                  <a:lnTo>
                    <a:pt x="291" y="358"/>
                  </a:lnTo>
                  <a:lnTo>
                    <a:pt x="298" y="359"/>
                  </a:lnTo>
                  <a:lnTo>
                    <a:pt x="306" y="359"/>
                  </a:lnTo>
                  <a:lnTo>
                    <a:pt x="320" y="357"/>
                  </a:lnTo>
                  <a:lnTo>
                    <a:pt x="333" y="353"/>
                  </a:lnTo>
                  <a:lnTo>
                    <a:pt x="347" y="348"/>
                  </a:lnTo>
                  <a:lnTo>
                    <a:pt x="359" y="342"/>
                  </a:lnTo>
                  <a:lnTo>
                    <a:pt x="375" y="377"/>
                  </a:lnTo>
                  <a:close/>
                  <a:moveTo>
                    <a:pt x="217" y="367"/>
                  </a:moveTo>
                  <a:lnTo>
                    <a:pt x="219" y="368"/>
                  </a:lnTo>
                  <a:lnTo>
                    <a:pt x="217" y="366"/>
                  </a:lnTo>
                  <a:lnTo>
                    <a:pt x="228" y="351"/>
                  </a:lnTo>
                  <a:lnTo>
                    <a:pt x="217" y="367"/>
                  </a:lnTo>
                  <a:close/>
                  <a:moveTo>
                    <a:pt x="217" y="366"/>
                  </a:moveTo>
                  <a:lnTo>
                    <a:pt x="202" y="354"/>
                  </a:lnTo>
                  <a:lnTo>
                    <a:pt x="187" y="342"/>
                  </a:lnTo>
                  <a:lnTo>
                    <a:pt x="174" y="331"/>
                  </a:lnTo>
                  <a:lnTo>
                    <a:pt x="162" y="319"/>
                  </a:lnTo>
                  <a:lnTo>
                    <a:pt x="140" y="298"/>
                  </a:lnTo>
                  <a:lnTo>
                    <a:pt x="121" y="277"/>
                  </a:lnTo>
                  <a:lnTo>
                    <a:pt x="148" y="251"/>
                  </a:lnTo>
                  <a:lnTo>
                    <a:pt x="167" y="271"/>
                  </a:lnTo>
                  <a:lnTo>
                    <a:pt x="187" y="292"/>
                  </a:lnTo>
                  <a:lnTo>
                    <a:pt x="199" y="302"/>
                  </a:lnTo>
                  <a:lnTo>
                    <a:pt x="211" y="313"/>
                  </a:lnTo>
                  <a:lnTo>
                    <a:pt x="225" y="324"/>
                  </a:lnTo>
                  <a:lnTo>
                    <a:pt x="240" y="336"/>
                  </a:lnTo>
                  <a:lnTo>
                    <a:pt x="217" y="366"/>
                  </a:lnTo>
                  <a:close/>
                  <a:moveTo>
                    <a:pt x="121" y="277"/>
                  </a:moveTo>
                  <a:lnTo>
                    <a:pt x="110" y="266"/>
                  </a:lnTo>
                  <a:lnTo>
                    <a:pt x="100" y="256"/>
                  </a:lnTo>
                  <a:lnTo>
                    <a:pt x="91" y="246"/>
                  </a:lnTo>
                  <a:lnTo>
                    <a:pt x="80" y="239"/>
                  </a:lnTo>
                  <a:lnTo>
                    <a:pt x="71" y="232"/>
                  </a:lnTo>
                  <a:lnTo>
                    <a:pt x="61" y="227"/>
                  </a:lnTo>
                  <a:lnTo>
                    <a:pt x="50" y="224"/>
                  </a:lnTo>
                  <a:lnTo>
                    <a:pt x="39" y="223"/>
                  </a:lnTo>
                  <a:lnTo>
                    <a:pt x="41" y="185"/>
                  </a:lnTo>
                  <a:lnTo>
                    <a:pt x="49" y="186"/>
                  </a:lnTo>
                  <a:lnTo>
                    <a:pt x="58" y="187"/>
                  </a:lnTo>
                  <a:lnTo>
                    <a:pt x="65" y="189"/>
                  </a:lnTo>
                  <a:lnTo>
                    <a:pt x="72" y="191"/>
                  </a:lnTo>
                  <a:lnTo>
                    <a:pt x="86" y="197"/>
                  </a:lnTo>
                  <a:lnTo>
                    <a:pt x="99" y="205"/>
                  </a:lnTo>
                  <a:lnTo>
                    <a:pt x="111" y="214"/>
                  </a:lnTo>
                  <a:lnTo>
                    <a:pt x="122" y="226"/>
                  </a:lnTo>
                  <a:lnTo>
                    <a:pt x="136" y="238"/>
                  </a:lnTo>
                  <a:lnTo>
                    <a:pt x="148" y="251"/>
                  </a:lnTo>
                  <a:lnTo>
                    <a:pt x="121" y="277"/>
                  </a:lnTo>
                  <a:close/>
                  <a:moveTo>
                    <a:pt x="39" y="223"/>
                  </a:moveTo>
                  <a:lnTo>
                    <a:pt x="38" y="222"/>
                  </a:lnTo>
                  <a:lnTo>
                    <a:pt x="40" y="203"/>
                  </a:lnTo>
                  <a:lnTo>
                    <a:pt x="39" y="223"/>
                  </a:lnTo>
                  <a:close/>
                  <a:moveTo>
                    <a:pt x="38" y="222"/>
                  </a:moveTo>
                  <a:lnTo>
                    <a:pt x="32" y="221"/>
                  </a:lnTo>
                  <a:lnTo>
                    <a:pt x="27" y="219"/>
                  </a:lnTo>
                  <a:lnTo>
                    <a:pt x="22" y="217"/>
                  </a:lnTo>
                  <a:lnTo>
                    <a:pt x="16" y="215"/>
                  </a:lnTo>
                  <a:lnTo>
                    <a:pt x="13" y="212"/>
                  </a:lnTo>
                  <a:lnTo>
                    <a:pt x="9" y="208"/>
                  </a:lnTo>
                  <a:lnTo>
                    <a:pt x="6" y="205"/>
                  </a:lnTo>
                  <a:lnTo>
                    <a:pt x="4" y="201"/>
                  </a:lnTo>
                  <a:lnTo>
                    <a:pt x="38" y="183"/>
                  </a:lnTo>
                  <a:lnTo>
                    <a:pt x="39" y="185"/>
                  </a:lnTo>
                  <a:lnTo>
                    <a:pt x="42" y="185"/>
                  </a:lnTo>
                  <a:lnTo>
                    <a:pt x="38" y="222"/>
                  </a:lnTo>
                  <a:close/>
                  <a:moveTo>
                    <a:pt x="4" y="201"/>
                  </a:moveTo>
                  <a:lnTo>
                    <a:pt x="1" y="193"/>
                  </a:lnTo>
                  <a:lnTo>
                    <a:pt x="0" y="183"/>
                  </a:lnTo>
                  <a:lnTo>
                    <a:pt x="1" y="174"/>
                  </a:lnTo>
                  <a:lnTo>
                    <a:pt x="3" y="164"/>
                  </a:lnTo>
                  <a:lnTo>
                    <a:pt x="39" y="175"/>
                  </a:lnTo>
                  <a:lnTo>
                    <a:pt x="38" y="180"/>
                  </a:lnTo>
                  <a:lnTo>
                    <a:pt x="38" y="183"/>
                  </a:lnTo>
                  <a:lnTo>
                    <a:pt x="4" y="201"/>
                  </a:lnTo>
                  <a:close/>
                  <a:moveTo>
                    <a:pt x="39" y="175"/>
                  </a:moveTo>
                  <a:lnTo>
                    <a:pt x="21" y="237"/>
                  </a:lnTo>
                  <a:lnTo>
                    <a:pt x="39" y="175"/>
                  </a:lnTo>
                  <a:lnTo>
                    <a:pt x="21" y="170"/>
                  </a:lnTo>
                  <a:lnTo>
                    <a:pt x="39" y="175"/>
                  </a:lnTo>
                  <a:close/>
                  <a:moveTo>
                    <a:pt x="3" y="164"/>
                  </a:moveTo>
                  <a:lnTo>
                    <a:pt x="6" y="157"/>
                  </a:lnTo>
                  <a:lnTo>
                    <a:pt x="10" y="147"/>
                  </a:lnTo>
                  <a:lnTo>
                    <a:pt x="14" y="139"/>
                  </a:lnTo>
                  <a:lnTo>
                    <a:pt x="21" y="130"/>
                  </a:lnTo>
                  <a:lnTo>
                    <a:pt x="51" y="152"/>
                  </a:lnTo>
                  <a:lnTo>
                    <a:pt x="43" y="164"/>
                  </a:lnTo>
                  <a:lnTo>
                    <a:pt x="39" y="175"/>
                  </a:lnTo>
                  <a:lnTo>
                    <a:pt x="3" y="164"/>
                  </a:lnTo>
                  <a:close/>
                  <a:moveTo>
                    <a:pt x="21" y="130"/>
                  </a:moveTo>
                  <a:lnTo>
                    <a:pt x="32" y="116"/>
                  </a:lnTo>
                  <a:lnTo>
                    <a:pt x="45" y="102"/>
                  </a:lnTo>
                  <a:lnTo>
                    <a:pt x="61" y="89"/>
                  </a:lnTo>
                  <a:lnTo>
                    <a:pt x="77" y="76"/>
                  </a:lnTo>
                  <a:lnTo>
                    <a:pt x="85" y="71"/>
                  </a:lnTo>
                  <a:lnTo>
                    <a:pt x="95" y="66"/>
                  </a:lnTo>
                  <a:lnTo>
                    <a:pt x="104" y="61"/>
                  </a:lnTo>
                  <a:lnTo>
                    <a:pt x="114" y="57"/>
                  </a:lnTo>
                  <a:lnTo>
                    <a:pt x="123" y="54"/>
                  </a:lnTo>
                  <a:lnTo>
                    <a:pt x="133" y="51"/>
                  </a:lnTo>
                  <a:lnTo>
                    <a:pt x="143" y="49"/>
                  </a:lnTo>
                  <a:lnTo>
                    <a:pt x="153" y="48"/>
                  </a:lnTo>
                  <a:lnTo>
                    <a:pt x="156" y="86"/>
                  </a:lnTo>
                  <a:lnTo>
                    <a:pt x="148" y="87"/>
                  </a:lnTo>
                  <a:lnTo>
                    <a:pt x="141" y="88"/>
                  </a:lnTo>
                  <a:lnTo>
                    <a:pt x="133" y="90"/>
                  </a:lnTo>
                  <a:lnTo>
                    <a:pt x="126" y="93"/>
                  </a:lnTo>
                  <a:lnTo>
                    <a:pt x="110" y="100"/>
                  </a:lnTo>
                  <a:lnTo>
                    <a:pt x="97" y="108"/>
                  </a:lnTo>
                  <a:lnTo>
                    <a:pt x="83" y="119"/>
                  </a:lnTo>
                  <a:lnTo>
                    <a:pt x="71" y="129"/>
                  </a:lnTo>
                  <a:lnTo>
                    <a:pt x="61" y="140"/>
                  </a:lnTo>
                  <a:lnTo>
                    <a:pt x="51" y="152"/>
                  </a:lnTo>
                  <a:lnTo>
                    <a:pt x="21" y="130"/>
                  </a:lnTo>
                  <a:close/>
                  <a:moveTo>
                    <a:pt x="153" y="48"/>
                  </a:moveTo>
                  <a:lnTo>
                    <a:pt x="151" y="48"/>
                  </a:lnTo>
                  <a:lnTo>
                    <a:pt x="153" y="48"/>
                  </a:lnTo>
                  <a:lnTo>
                    <a:pt x="154" y="66"/>
                  </a:lnTo>
                  <a:lnTo>
                    <a:pt x="153" y="48"/>
                  </a:lnTo>
                  <a:close/>
                  <a:moveTo>
                    <a:pt x="153" y="48"/>
                  </a:moveTo>
                  <a:lnTo>
                    <a:pt x="172" y="46"/>
                  </a:lnTo>
                  <a:lnTo>
                    <a:pt x="195" y="41"/>
                  </a:lnTo>
                  <a:lnTo>
                    <a:pt x="220" y="37"/>
                  </a:lnTo>
                  <a:lnTo>
                    <a:pt x="249" y="31"/>
                  </a:lnTo>
                  <a:lnTo>
                    <a:pt x="256" y="68"/>
                  </a:lnTo>
                  <a:lnTo>
                    <a:pt x="226" y="74"/>
                  </a:lnTo>
                  <a:lnTo>
                    <a:pt x="200" y="80"/>
                  </a:lnTo>
                  <a:lnTo>
                    <a:pt x="176" y="84"/>
                  </a:lnTo>
                  <a:lnTo>
                    <a:pt x="156" y="86"/>
                  </a:lnTo>
                  <a:lnTo>
                    <a:pt x="153" y="48"/>
                  </a:lnTo>
                  <a:close/>
                  <a:moveTo>
                    <a:pt x="249" y="31"/>
                  </a:moveTo>
                  <a:lnTo>
                    <a:pt x="298" y="22"/>
                  </a:lnTo>
                  <a:lnTo>
                    <a:pt x="351" y="13"/>
                  </a:lnTo>
                  <a:lnTo>
                    <a:pt x="377" y="8"/>
                  </a:lnTo>
                  <a:lnTo>
                    <a:pt x="403" y="5"/>
                  </a:lnTo>
                  <a:lnTo>
                    <a:pt x="430" y="2"/>
                  </a:lnTo>
                  <a:lnTo>
                    <a:pt x="456" y="1"/>
                  </a:lnTo>
                  <a:lnTo>
                    <a:pt x="481" y="0"/>
                  </a:lnTo>
                  <a:lnTo>
                    <a:pt x="504" y="1"/>
                  </a:lnTo>
                  <a:lnTo>
                    <a:pt x="527" y="3"/>
                  </a:lnTo>
                  <a:lnTo>
                    <a:pt x="549" y="7"/>
                  </a:lnTo>
                  <a:lnTo>
                    <a:pt x="558" y="11"/>
                  </a:lnTo>
                  <a:lnTo>
                    <a:pt x="567" y="14"/>
                  </a:lnTo>
                  <a:lnTo>
                    <a:pt x="576" y="17"/>
                  </a:lnTo>
                  <a:lnTo>
                    <a:pt x="585" y="21"/>
                  </a:lnTo>
                  <a:lnTo>
                    <a:pt x="593" y="26"/>
                  </a:lnTo>
                  <a:lnTo>
                    <a:pt x="600" y="31"/>
                  </a:lnTo>
                  <a:lnTo>
                    <a:pt x="606" y="37"/>
                  </a:lnTo>
                  <a:lnTo>
                    <a:pt x="612" y="43"/>
                  </a:lnTo>
                  <a:lnTo>
                    <a:pt x="584" y="67"/>
                  </a:lnTo>
                  <a:lnTo>
                    <a:pt x="578" y="63"/>
                  </a:lnTo>
                  <a:lnTo>
                    <a:pt x="573" y="58"/>
                  </a:lnTo>
                  <a:lnTo>
                    <a:pt x="567" y="54"/>
                  </a:lnTo>
                  <a:lnTo>
                    <a:pt x="561" y="51"/>
                  </a:lnTo>
                  <a:lnTo>
                    <a:pt x="554" y="48"/>
                  </a:lnTo>
                  <a:lnTo>
                    <a:pt x="547" y="46"/>
                  </a:lnTo>
                  <a:lnTo>
                    <a:pt x="538" y="42"/>
                  </a:lnTo>
                  <a:lnTo>
                    <a:pt x="530" y="41"/>
                  </a:lnTo>
                  <a:lnTo>
                    <a:pt x="511" y="38"/>
                  </a:lnTo>
                  <a:lnTo>
                    <a:pt x="491" y="37"/>
                  </a:lnTo>
                  <a:lnTo>
                    <a:pt x="469" y="37"/>
                  </a:lnTo>
                  <a:lnTo>
                    <a:pt x="447" y="38"/>
                  </a:lnTo>
                  <a:lnTo>
                    <a:pt x="423" y="40"/>
                  </a:lnTo>
                  <a:lnTo>
                    <a:pt x="399" y="43"/>
                  </a:lnTo>
                  <a:lnTo>
                    <a:pt x="375" y="47"/>
                  </a:lnTo>
                  <a:lnTo>
                    <a:pt x="350" y="51"/>
                  </a:lnTo>
                  <a:lnTo>
                    <a:pt x="302" y="59"/>
                  </a:lnTo>
                  <a:lnTo>
                    <a:pt x="256" y="68"/>
                  </a:lnTo>
                  <a:lnTo>
                    <a:pt x="249" y="31"/>
                  </a:lnTo>
                  <a:close/>
                  <a:moveTo>
                    <a:pt x="584" y="68"/>
                  </a:moveTo>
                  <a:lnTo>
                    <a:pt x="583" y="66"/>
                  </a:lnTo>
                  <a:lnTo>
                    <a:pt x="584" y="67"/>
                  </a:lnTo>
                  <a:lnTo>
                    <a:pt x="598" y="56"/>
                  </a:lnTo>
                  <a:lnTo>
                    <a:pt x="584" y="68"/>
                  </a:lnTo>
                  <a:close/>
                  <a:moveTo>
                    <a:pt x="612" y="43"/>
                  </a:moveTo>
                  <a:lnTo>
                    <a:pt x="626" y="58"/>
                  </a:lnTo>
                  <a:lnTo>
                    <a:pt x="641" y="71"/>
                  </a:lnTo>
                  <a:lnTo>
                    <a:pt x="658" y="85"/>
                  </a:lnTo>
                  <a:lnTo>
                    <a:pt x="676" y="97"/>
                  </a:lnTo>
                  <a:lnTo>
                    <a:pt x="695" y="109"/>
                  </a:lnTo>
                  <a:lnTo>
                    <a:pt x="713" y="120"/>
                  </a:lnTo>
                  <a:lnTo>
                    <a:pt x="733" y="130"/>
                  </a:lnTo>
                  <a:lnTo>
                    <a:pt x="751" y="140"/>
                  </a:lnTo>
                  <a:lnTo>
                    <a:pt x="785" y="156"/>
                  </a:lnTo>
                  <a:lnTo>
                    <a:pt x="814" y="168"/>
                  </a:lnTo>
                  <a:lnTo>
                    <a:pt x="834" y="175"/>
                  </a:lnTo>
                  <a:lnTo>
                    <a:pt x="841" y="178"/>
                  </a:lnTo>
                  <a:lnTo>
                    <a:pt x="829" y="213"/>
                  </a:lnTo>
                  <a:lnTo>
                    <a:pt x="820" y="211"/>
                  </a:lnTo>
                  <a:lnTo>
                    <a:pt x="800" y="203"/>
                  </a:lnTo>
                  <a:lnTo>
                    <a:pt x="770" y="190"/>
                  </a:lnTo>
                  <a:lnTo>
                    <a:pt x="733" y="172"/>
                  </a:lnTo>
                  <a:lnTo>
                    <a:pt x="713" y="163"/>
                  </a:lnTo>
                  <a:lnTo>
                    <a:pt x="694" y="152"/>
                  </a:lnTo>
                  <a:lnTo>
                    <a:pt x="673" y="139"/>
                  </a:lnTo>
                  <a:lnTo>
                    <a:pt x="653" y="127"/>
                  </a:lnTo>
                  <a:lnTo>
                    <a:pt x="634" y="112"/>
                  </a:lnTo>
                  <a:lnTo>
                    <a:pt x="616" y="98"/>
                  </a:lnTo>
                  <a:lnTo>
                    <a:pt x="599" y="84"/>
                  </a:lnTo>
                  <a:lnTo>
                    <a:pt x="584" y="68"/>
                  </a:lnTo>
                  <a:lnTo>
                    <a:pt x="612" y="43"/>
                  </a:lnTo>
                  <a:close/>
                  <a:moveTo>
                    <a:pt x="841" y="178"/>
                  </a:moveTo>
                  <a:lnTo>
                    <a:pt x="910" y="203"/>
                  </a:lnTo>
                  <a:lnTo>
                    <a:pt x="837" y="214"/>
                  </a:lnTo>
                  <a:lnTo>
                    <a:pt x="835" y="196"/>
                  </a:lnTo>
                  <a:lnTo>
                    <a:pt x="841" y="17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88" name="Freeform 2396">
              <a:extLst>
                <a:ext uri="{FF2B5EF4-FFF2-40B4-BE49-F238E27FC236}">
                  <a16:creationId xmlns:a16="http://schemas.microsoft.com/office/drawing/2014/main" id="{B02D2C50-6AED-46A5-9B8E-8FAC3A2D9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" y="3409"/>
              <a:ext cx="57" cy="27"/>
            </a:xfrm>
            <a:custGeom>
              <a:avLst/>
              <a:gdLst>
                <a:gd name="T0" fmla="*/ 4 w 852"/>
                <a:gd name="T1" fmla="*/ 1 h 401"/>
                <a:gd name="T2" fmla="*/ 3 w 852"/>
                <a:gd name="T3" fmla="*/ 1 h 401"/>
                <a:gd name="T4" fmla="*/ 3 w 852"/>
                <a:gd name="T5" fmla="*/ 1 h 401"/>
                <a:gd name="T6" fmla="*/ 3 w 852"/>
                <a:gd name="T7" fmla="*/ 1 h 401"/>
                <a:gd name="T8" fmla="*/ 3 w 852"/>
                <a:gd name="T9" fmla="*/ 1 h 401"/>
                <a:gd name="T10" fmla="*/ 3 w 852"/>
                <a:gd name="T11" fmla="*/ 1 h 401"/>
                <a:gd name="T12" fmla="*/ 3 w 852"/>
                <a:gd name="T13" fmla="*/ 1 h 401"/>
                <a:gd name="T14" fmla="*/ 3 w 852"/>
                <a:gd name="T15" fmla="*/ 1 h 401"/>
                <a:gd name="T16" fmla="*/ 3 w 852"/>
                <a:gd name="T17" fmla="*/ 2 h 401"/>
                <a:gd name="T18" fmla="*/ 3 w 852"/>
                <a:gd name="T19" fmla="*/ 2 h 401"/>
                <a:gd name="T20" fmla="*/ 3 w 852"/>
                <a:gd name="T21" fmla="*/ 2 h 401"/>
                <a:gd name="T22" fmla="*/ 3 w 852"/>
                <a:gd name="T23" fmla="*/ 2 h 401"/>
                <a:gd name="T24" fmla="*/ 2 w 852"/>
                <a:gd name="T25" fmla="*/ 2 h 401"/>
                <a:gd name="T26" fmla="*/ 2 w 852"/>
                <a:gd name="T27" fmla="*/ 2 h 401"/>
                <a:gd name="T28" fmla="*/ 2 w 852"/>
                <a:gd name="T29" fmla="*/ 2 h 401"/>
                <a:gd name="T30" fmla="*/ 2 w 852"/>
                <a:gd name="T31" fmla="*/ 2 h 401"/>
                <a:gd name="T32" fmla="*/ 2 w 852"/>
                <a:gd name="T33" fmla="*/ 2 h 401"/>
                <a:gd name="T34" fmla="*/ 2 w 852"/>
                <a:gd name="T35" fmla="*/ 2 h 401"/>
                <a:gd name="T36" fmla="*/ 2 w 852"/>
                <a:gd name="T37" fmla="*/ 2 h 401"/>
                <a:gd name="T38" fmla="*/ 1 w 852"/>
                <a:gd name="T39" fmla="*/ 2 h 401"/>
                <a:gd name="T40" fmla="*/ 1 w 852"/>
                <a:gd name="T41" fmla="*/ 2 h 401"/>
                <a:gd name="T42" fmla="*/ 1 w 852"/>
                <a:gd name="T43" fmla="*/ 2 h 401"/>
                <a:gd name="T44" fmla="*/ 1 w 852"/>
                <a:gd name="T45" fmla="*/ 2 h 401"/>
                <a:gd name="T46" fmla="*/ 1 w 852"/>
                <a:gd name="T47" fmla="*/ 2 h 401"/>
                <a:gd name="T48" fmla="*/ 1 w 852"/>
                <a:gd name="T49" fmla="*/ 2 h 401"/>
                <a:gd name="T50" fmla="*/ 1 w 852"/>
                <a:gd name="T51" fmla="*/ 1 h 401"/>
                <a:gd name="T52" fmla="*/ 1 w 852"/>
                <a:gd name="T53" fmla="*/ 1 h 401"/>
                <a:gd name="T54" fmla="*/ 0 w 852"/>
                <a:gd name="T55" fmla="*/ 1 h 401"/>
                <a:gd name="T56" fmla="*/ 0 w 852"/>
                <a:gd name="T57" fmla="*/ 1 h 401"/>
                <a:gd name="T58" fmla="*/ 0 w 852"/>
                <a:gd name="T59" fmla="*/ 1 h 401"/>
                <a:gd name="T60" fmla="*/ 0 w 852"/>
                <a:gd name="T61" fmla="*/ 1 h 401"/>
                <a:gd name="T62" fmla="*/ 0 w 852"/>
                <a:gd name="T63" fmla="*/ 1 h 401"/>
                <a:gd name="T64" fmla="*/ 0 w 852"/>
                <a:gd name="T65" fmla="*/ 1 h 401"/>
                <a:gd name="T66" fmla="*/ 0 w 852"/>
                <a:gd name="T67" fmla="*/ 1 h 401"/>
                <a:gd name="T68" fmla="*/ 0 w 852"/>
                <a:gd name="T69" fmla="*/ 0 h 401"/>
                <a:gd name="T70" fmla="*/ 0 w 852"/>
                <a:gd name="T71" fmla="*/ 0 h 401"/>
                <a:gd name="T72" fmla="*/ 0 w 852"/>
                <a:gd name="T73" fmla="*/ 0 h 401"/>
                <a:gd name="T74" fmla="*/ 0 w 852"/>
                <a:gd name="T75" fmla="*/ 0 h 401"/>
                <a:gd name="T76" fmla="*/ 1 w 852"/>
                <a:gd name="T77" fmla="*/ 0 h 401"/>
                <a:gd name="T78" fmla="*/ 1 w 852"/>
                <a:gd name="T79" fmla="*/ 0 h 401"/>
                <a:gd name="T80" fmla="*/ 1 w 852"/>
                <a:gd name="T81" fmla="*/ 0 h 401"/>
                <a:gd name="T82" fmla="*/ 1 w 852"/>
                <a:gd name="T83" fmla="*/ 0 h 401"/>
                <a:gd name="T84" fmla="*/ 1 w 852"/>
                <a:gd name="T85" fmla="*/ 0 h 401"/>
                <a:gd name="T86" fmla="*/ 1 w 852"/>
                <a:gd name="T87" fmla="*/ 0 h 401"/>
                <a:gd name="T88" fmla="*/ 2 w 852"/>
                <a:gd name="T89" fmla="*/ 0 h 401"/>
                <a:gd name="T90" fmla="*/ 2 w 852"/>
                <a:gd name="T91" fmla="*/ 0 h 401"/>
                <a:gd name="T92" fmla="*/ 2 w 852"/>
                <a:gd name="T93" fmla="*/ 0 h 401"/>
                <a:gd name="T94" fmla="*/ 2 w 852"/>
                <a:gd name="T95" fmla="*/ 0 h 401"/>
                <a:gd name="T96" fmla="*/ 2 w 852"/>
                <a:gd name="T97" fmla="*/ 0 h 401"/>
                <a:gd name="T98" fmla="*/ 2 w 852"/>
                <a:gd name="T99" fmla="*/ 0 h 401"/>
                <a:gd name="T100" fmla="*/ 2 w 852"/>
                <a:gd name="T101" fmla="*/ 0 h 401"/>
                <a:gd name="T102" fmla="*/ 2 w 852"/>
                <a:gd name="T103" fmla="*/ 0 h 401"/>
                <a:gd name="T104" fmla="*/ 3 w 852"/>
                <a:gd name="T105" fmla="*/ 0 h 401"/>
                <a:gd name="T106" fmla="*/ 3 w 852"/>
                <a:gd name="T107" fmla="*/ 0 h 401"/>
                <a:gd name="T108" fmla="*/ 3 w 852"/>
                <a:gd name="T109" fmla="*/ 0 h 401"/>
                <a:gd name="T110" fmla="*/ 3 w 852"/>
                <a:gd name="T111" fmla="*/ 1 h 401"/>
                <a:gd name="T112" fmla="*/ 3 w 852"/>
                <a:gd name="T113" fmla="*/ 1 h 401"/>
                <a:gd name="T114" fmla="*/ 3 w 852"/>
                <a:gd name="T115" fmla="*/ 1 h 401"/>
                <a:gd name="T116" fmla="*/ 3 w 852"/>
                <a:gd name="T117" fmla="*/ 1 h 401"/>
                <a:gd name="T118" fmla="*/ 4 w 852"/>
                <a:gd name="T119" fmla="*/ 1 h 401"/>
                <a:gd name="T120" fmla="*/ 4 w 852"/>
                <a:gd name="T121" fmla="*/ 1 h 401"/>
                <a:gd name="T122" fmla="*/ 4 w 852"/>
                <a:gd name="T123" fmla="*/ 1 h 40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852" h="401">
                  <a:moveTo>
                    <a:pt x="848" y="136"/>
                  </a:moveTo>
                  <a:lnTo>
                    <a:pt x="806" y="145"/>
                  </a:lnTo>
                  <a:lnTo>
                    <a:pt x="772" y="152"/>
                  </a:lnTo>
                  <a:lnTo>
                    <a:pt x="757" y="156"/>
                  </a:lnTo>
                  <a:lnTo>
                    <a:pt x="744" y="162"/>
                  </a:lnTo>
                  <a:lnTo>
                    <a:pt x="733" y="167"/>
                  </a:lnTo>
                  <a:lnTo>
                    <a:pt x="721" y="172"/>
                  </a:lnTo>
                  <a:lnTo>
                    <a:pt x="712" y="179"/>
                  </a:lnTo>
                  <a:lnTo>
                    <a:pt x="703" y="186"/>
                  </a:lnTo>
                  <a:lnTo>
                    <a:pt x="694" y="196"/>
                  </a:lnTo>
                  <a:lnTo>
                    <a:pt x="685" y="207"/>
                  </a:lnTo>
                  <a:lnTo>
                    <a:pt x="676" y="219"/>
                  </a:lnTo>
                  <a:lnTo>
                    <a:pt x="668" y="234"/>
                  </a:lnTo>
                  <a:lnTo>
                    <a:pt x="659" y="250"/>
                  </a:lnTo>
                  <a:lnTo>
                    <a:pt x="648" y="269"/>
                  </a:lnTo>
                  <a:lnTo>
                    <a:pt x="630" y="305"/>
                  </a:lnTo>
                  <a:lnTo>
                    <a:pt x="615" y="329"/>
                  </a:lnTo>
                  <a:lnTo>
                    <a:pt x="610" y="338"/>
                  </a:lnTo>
                  <a:lnTo>
                    <a:pt x="605" y="344"/>
                  </a:lnTo>
                  <a:lnTo>
                    <a:pt x="600" y="349"/>
                  </a:lnTo>
                  <a:lnTo>
                    <a:pt x="595" y="352"/>
                  </a:lnTo>
                  <a:lnTo>
                    <a:pt x="590" y="354"/>
                  </a:lnTo>
                  <a:lnTo>
                    <a:pt x="583" y="354"/>
                  </a:lnTo>
                  <a:lnTo>
                    <a:pt x="576" y="354"/>
                  </a:lnTo>
                  <a:lnTo>
                    <a:pt x="568" y="353"/>
                  </a:lnTo>
                  <a:lnTo>
                    <a:pt x="547" y="350"/>
                  </a:lnTo>
                  <a:lnTo>
                    <a:pt x="519" y="347"/>
                  </a:lnTo>
                  <a:lnTo>
                    <a:pt x="503" y="346"/>
                  </a:lnTo>
                  <a:lnTo>
                    <a:pt x="488" y="348"/>
                  </a:lnTo>
                  <a:lnTo>
                    <a:pt x="473" y="351"/>
                  </a:lnTo>
                  <a:lnTo>
                    <a:pt x="459" y="356"/>
                  </a:lnTo>
                  <a:lnTo>
                    <a:pt x="432" y="368"/>
                  </a:lnTo>
                  <a:lnTo>
                    <a:pt x="406" y="381"/>
                  </a:lnTo>
                  <a:lnTo>
                    <a:pt x="393" y="387"/>
                  </a:lnTo>
                  <a:lnTo>
                    <a:pt x="380" y="393"/>
                  </a:lnTo>
                  <a:lnTo>
                    <a:pt x="365" y="397"/>
                  </a:lnTo>
                  <a:lnTo>
                    <a:pt x="351" y="400"/>
                  </a:lnTo>
                  <a:lnTo>
                    <a:pt x="343" y="401"/>
                  </a:lnTo>
                  <a:lnTo>
                    <a:pt x="335" y="401"/>
                  </a:lnTo>
                  <a:lnTo>
                    <a:pt x="327" y="401"/>
                  </a:lnTo>
                  <a:lnTo>
                    <a:pt x="319" y="400"/>
                  </a:lnTo>
                  <a:lnTo>
                    <a:pt x="310" y="399"/>
                  </a:lnTo>
                  <a:lnTo>
                    <a:pt x="301" y="397"/>
                  </a:lnTo>
                  <a:lnTo>
                    <a:pt x="292" y="394"/>
                  </a:lnTo>
                  <a:lnTo>
                    <a:pt x="283" y="391"/>
                  </a:lnTo>
                  <a:lnTo>
                    <a:pt x="263" y="383"/>
                  </a:lnTo>
                  <a:lnTo>
                    <a:pt x="246" y="374"/>
                  </a:lnTo>
                  <a:lnTo>
                    <a:pt x="229" y="363"/>
                  </a:lnTo>
                  <a:lnTo>
                    <a:pt x="214" y="351"/>
                  </a:lnTo>
                  <a:lnTo>
                    <a:pt x="198" y="338"/>
                  </a:lnTo>
                  <a:lnTo>
                    <a:pt x="184" y="324"/>
                  </a:lnTo>
                  <a:lnTo>
                    <a:pt x="171" y="310"/>
                  </a:lnTo>
                  <a:lnTo>
                    <a:pt x="157" y="294"/>
                  </a:lnTo>
                  <a:lnTo>
                    <a:pt x="132" y="264"/>
                  </a:lnTo>
                  <a:lnTo>
                    <a:pt x="108" y="236"/>
                  </a:lnTo>
                  <a:lnTo>
                    <a:pt x="95" y="222"/>
                  </a:lnTo>
                  <a:lnTo>
                    <a:pt x="83" y="210"/>
                  </a:lnTo>
                  <a:lnTo>
                    <a:pt x="70" y="198"/>
                  </a:lnTo>
                  <a:lnTo>
                    <a:pt x="57" y="187"/>
                  </a:lnTo>
                  <a:lnTo>
                    <a:pt x="45" y="178"/>
                  </a:lnTo>
                  <a:lnTo>
                    <a:pt x="34" y="169"/>
                  </a:lnTo>
                  <a:lnTo>
                    <a:pt x="24" y="159"/>
                  </a:lnTo>
                  <a:lnTo>
                    <a:pt x="16" y="151"/>
                  </a:lnTo>
                  <a:lnTo>
                    <a:pt x="10" y="143"/>
                  </a:lnTo>
                  <a:lnTo>
                    <a:pt x="5" y="136"/>
                  </a:lnTo>
                  <a:lnTo>
                    <a:pt x="2" y="129"/>
                  </a:lnTo>
                  <a:lnTo>
                    <a:pt x="0" y="121"/>
                  </a:lnTo>
                  <a:lnTo>
                    <a:pt x="0" y="115"/>
                  </a:lnTo>
                  <a:lnTo>
                    <a:pt x="2" y="110"/>
                  </a:lnTo>
                  <a:lnTo>
                    <a:pt x="5" y="105"/>
                  </a:lnTo>
                  <a:lnTo>
                    <a:pt x="10" y="101"/>
                  </a:lnTo>
                  <a:lnTo>
                    <a:pt x="16" y="98"/>
                  </a:lnTo>
                  <a:lnTo>
                    <a:pt x="24" y="95"/>
                  </a:lnTo>
                  <a:lnTo>
                    <a:pt x="35" y="93"/>
                  </a:lnTo>
                  <a:lnTo>
                    <a:pt x="46" y="92"/>
                  </a:lnTo>
                  <a:lnTo>
                    <a:pt x="73" y="91"/>
                  </a:lnTo>
                  <a:lnTo>
                    <a:pt x="105" y="91"/>
                  </a:lnTo>
                  <a:lnTo>
                    <a:pt x="141" y="93"/>
                  </a:lnTo>
                  <a:lnTo>
                    <a:pt x="179" y="94"/>
                  </a:lnTo>
                  <a:lnTo>
                    <a:pt x="197" y="94"/>
                  </a:lnTo>
                  <a:lnTo>
                    <a:pt x="216" y="94"/>
                  </a:lnTo>
                  <a:lnTo>
                    <a:pt x="233" y="93"/>
                  </a:lnTo>
                  <a:lnTo>
                    <a:pt x="251" y="91"/>
                  </a:lnTo>
                  <a:lnTo>
                    <a:pt x="267" y="87"/>
                  </a:lnTo>
                  <a:lnTo>
                    <a:pt x="283" y="84"/>
                  </a:lnTo>
                  <a:lnTo>
                    <a:pt x="296" y="79"/>
                  </a:lnTo>
                  <a:lnTo>
                    <a:pt x="309" y="73"/>
                  </a:lnTo>
                  <a:lnTo>
                    <a:pt x="329" y="58"/>
                  </a:lnTo>
                  <a:lnTo>
                    <a:pt x="351" y="41"/>
                  </a:lnTo>
                  <a:lnTo>
                    <a:pt x="362" y="33"/>
                  </a:lnTo>
                  <a:lnTo>
                    <a:pt x="373" y="26"/>
                  </a:lnTo>
                  <a:lnTo>
                    <a:pt x="385" y="20"/>
                  </a:lnTo>
                  <a:lnTo>
                    <a:pt x="396" y="13"/>
                  </a:lnTo>
                  <a:lnTo>
                    <a:pt x="408" y="8"/>
                  </a:lnTo>
                  <a:lnTo>
                    <a:pt x="420" y="4"/>
                  </a:lnTo>
                  <a:lnTo>
                    <a:pt x="433" y="2"/>
                  </a:lnTo>
                  <a:lnTo>
                    <a:pt x="446" y="0"/>
                  </a:lnTo>
                  <a:lnTo>
                    <a:pt x="459" y="1"/>
                  </a:lnTo>
                  <a:lnTo>
                    <a:pt x="472" y="3"/>
                  </a:lnTo>
                  <a:lnTo>
                    <a:pt x="486" y="7"/>
                  </a:lnTo>
                  <a:lnTo>
                    <a:pt x="500" y="14"/>
                  </a:lnTo>
                  <a:lnTo>
                    <a:pt x="514" y="22"/>
                  </a:lnTo>
                  <a:lnTo>
                    <a:pt x="529" y="29"/>
                  </a:lnTo>
                  <a:lnTo>
                    <a:pt x="542" y="38"/>
                  </a:lnTo>
                  <a:lnTo>
                    <a:pt x="556" y="46"/>
                  </a:lnTo>
                  <a:lnTo>
                    <a:pt x="582" y="64"/>
                  </a:lnTo>
                  <a:lnTo>
                    <a:pt x="607" y="81"/>
                  </a:lnTo>
                  <a:lnTo>
                    <a:pt x="619" y="90"/>
                  </a:lnTo>
                  <a:lnTo>
                    <a:pt x="632" y="97"/>
                  </a:lnTo>
                  <a:lnTo>
                    <a:pt x="643" y="104"/>
                  </a:lnTo>
                  <a:lnTo>
                    <a:pt x="654" y="110"/>
                  </a:lnTo>
                  <a:lnTo>
                    <a:pt x="667" y="114"/>
                  </a:lnTo>
                  <a:lnTo>
                    <a:pt x="678" y="118"/>
                  </a:lnTo>
                  <a:lnTo>
                    <a:pt x="688" y="120"/>
                  </a:lnTo>
                  <a:lnTo>
                    <a:pt x="700" y="121"/>
                  </a:lnTo>
                  <a:lnTo>
                    <a:pt x="723" y="121"/>
                  </a:lnTo>
                  <a:lnTo>
                    <a:pt x="750" y="122"/>
                  </a:lnTo>
                  <a:lnTo>
                    <a:pt x="779" y="123"/>
                  </a:lnTo>
                  <a:lnTo>
                    <a:pt x="806" y="126"/>
                  </a:lnTo>
                  <a:lnTo>
                    <a:pt x="828" y="128"/>
                  </a:lnTo>
                  <a:lnTo>
                    <a:pt x="845" y="131"/>
                  </a:lnTo>
                  <a:lnTo>
                    <a:pt x="850" y="132"/>
                  </a:lnTo>
                  <a:lnTo>
                    <a:pt x="852" y="133"/>
                  </a:lnTo>
                  <a:lnTo>
                    <a:pt x="852" y="135"/>
                  </a:lnTo>
                  <a:lnTo>
                    <a:pt x="848" y="136"/>
                  </a:lnTo>
                  <a:close/>
                </a:path>
              </a:pathLst>
            </a:custGeom>
            <a:solidFill>
              <a:srgbClr val="D69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89" name="Freeform 2397">
              <a:extLst>
                <a:ext uri="{FF2B5EF4-FFF2-40B4-BE49-F238E27FC236}">
                  <a16:creationId xmlns:a16="http://schemas.microsoft.com/office/drawing/2014/main" id="{4FDAC68C-2798-4460-BBD4-05768D5FED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62" y="3408"/>
              <a:ext cx="59" cy="29"/>
            </a:xfrm>
            <a:custGeom>
              <a:avLst/>
              <a:gdLst>
                <a:gd name="T0" fmla="*/ 3 w 895"/>
                <a:gd name="T1" fmla="*/ 1 h 439"/>
                <a:gd name="T2" fmla="*/ 4 w 895"/>
                <a:gd name="T3" fmla="*/ 1 h 439"/>
                <a:gd name="T4" fmla="*/ 3 w 895"/>
                <a:gd name="T5" fmla="*/ 1 h 439"/>
                <a:gd name="T6" fmla="*/ 3 w 895"/>
                <a:gd name="T7" fmla="*/ 1 h 439"/>
                <a:gd name="T8" fmla="*/ 3 w 895"/>
                <a:gd name="T9" fmla="*/ 1 h 439"/>
                <a:gd name="T10" fmla="*/ 3 w 895"/>
                <a:gd name="T11" fmla="*/ 2 h 439"/>
                <a:gd name="T12" fmla="*/ 3 w 895"/>
                <a:gd name="T13" fmla="*/ 2 h 439"/>
                <a:gd name="T14" fmla="*/ 3 w 895"/>
                <a:gd name="T15" fmla="*/ 2 h 439"/>
                <a:gd name="T16" fmla="*/ 3 w 895"/>
                <a:gd name="T17" fmla="*/ 1 h 439"/>
                <a:gd name="T18" fmla="*/ 2 w 895"/>
                <a:gd name="T19" fmla="*/ 2 h 439"/>
                <a:gd name="T20" fmla="*/ 2 w 895"/>
                <a:gd name="T21" fmla="*/ 2 h 439"/>
                <a:gd name="T22" fmla="*/ 2 w 895"/>
                <a:gd name="T23" fmla="*/ 2 h 439"/>
                <a:gd name="T24" fmla="*/ 2 w 895"/>
                <a:gd name="T25" fmla="*/ 2 h 439"/>
                <a:gd name="T26" fmla="*/ 2 w 895"/>
                <a:gd name="T27" fmla="*/ 2 h 439"/>
                <a:gd name="T28" fmla="*/ 1 w 895"/>
                <a:gd name="T29" fmla="*/ 2 h 439"/>
                <a:gd name="T30" fmla="*/ 2 w 895"/>
                <a:gd name="T31" fmla="*/ 2 h 439"/>
                <a:gd name="T32" fmla="*/ 2 w 895"/>
                <a:gd name="T33" fmla="*/ 2 h 439"/>
                <a:gd name="T34" fmla="*/ 1 w 895"/>
                <a:gd name="T35" fmla="*/ 2 h 439"/>
                <a:gd name="T36" fmla="*/ 1 w 895"/>
                <a:gd name="T37" fmla="*/ 2 h 439"/>
                <a:gd name="T38" fmla="*/ 1 w 895"/>
                <a:gd name="T39" fmla="*/ 1 h 439"/>
                <a:gd name="T40" fmla="*/ 1 w 895"/>
                <a:gd name="T41" fmla="*/ 2 h 439"/>
                <a:gd name="T42" fmla="*/ 0 w 895"/>
                <a:gd name="T43" fmla="*/ 1 h 439"/>
                <a:gd name="T44" fmla="*/ 1 w 895"/>
                <a:gd name="T45" fmla="*/ 1 h 439"/>
                <a:gd name="T46" fmla="*/ 0 w 895"/>
                <a:gd name="T47" fmla="*/ 1 h 439"/>
                <a:gd name="T48" fmla="*/ 0 w 895"/>
                <a:gd name="T49" fmla="*/ 1 h 439"/>
                <a:gd name="T50" fmla="*/ 0 w 895"/>
                <a:gd name="T51" fmla="*/ 1 h 439"/>
                <a:gd name="T52" fmla="*/ 0 w 895"/>
                <a:gd name="T53" fmla="*/ 1 h 439"/>
                <a:gd name="T54" fmla="*/ 0 w 895"/>
                <a:gd name="T55" fmla="*/ 0 h 439"/>
                <a:gd name="T56" fmla="*/ 0 w 895"/>
                <a:gd name="T57" fmla="*/ 0 h 439"/>
                <a:gd name="T58" fmla="*/ 0 w 895"/>
                <a:gd name="T59" fmla="*/ 0 h 439"/>
                <a:gd name="T60" fmla="*/ 0 w 895"/>
                <a:gd name="T61" fmla="*/ 0 h 439"/>
                <a:gd name="T62" fmla="*/ 0 w 895"/>
                <a:gd name="T63" fmla="*/ 1 h 439"/>
                <a:gd name="T64" fmla="*/ 1 w 895"/>
                <a:gd name="T65" fmla="*/ 0 h 439"/>
                <a:gd name="T66" fmla="*/ 1 w 895"/>
                <a:gd name="T67" fmla="*/ 0 h 439"/>
                <a:gd name="T68" fmla="*/ 1 w 895"/>
                <a:gd name="T69" fmla="*/ 1 h 439"/>
                <a:gd name="T70" fmla="*/ 1 w 895"/>
                <a:gd name="T71" fmla="*/ 0 h 439"/>
                <a:gd name="T72" fmla="*/ 1 w 895"/>
                <a:gd name="T73" fmla="*/ 0 h 439"/>
                <a:gd name="T74" fmla="*/ 1 w 895"/>
                <a:gd name="T75" fmla="*/ 0 h 439"/>
                <a:gd name="T76" fmla="*/ 2 w 895"/>
                <a:gd name="T77" fmla="*/ 0 h 439"/>
                <a:gd name="T78" fmla="*/ 2 w 895"/>
                <a:gd name="T79" fmla="*/ 0 h 439"/>
                <a:gd name="T80" fmla="*/ 2 w 895"/>
                <a:gd name="T81" fmla="*/ 0 h 439"/>
                <a:gd name="T82" fmla="*/ 2 w 895"/>
                <a:gd name="T83" fmla="*/ 0 h 439"/>
                <a:gd name="T84" fmla="*/ 2 w 895"/>
                <a:gd name="T85" fmla="*/ 0 h 439"/>
                <a:gd name="T86" fmla="*/ 2 w 895"/>
                <a:gd name="T87" fmla="*/ 0 h 439"/>
                <a:gd name="T88" fmla="*/ 3 w 895"/>
                <a:gd name="T89" fmla="*/ 0 h 439"/>
                <a:gd name="T90" fmla="*/ 3 w 895"/>
                <a:gd name="T91" fmla="*/ 1 h 439"/>
                <a:gd name="T92" fmla="*/ 3 w 895"/>
                <a:gd name="T93" fmla="*/ 0 h 439"/>
                <a:gd name="T94" fmla="*/ 4 w 895"/>
                <a:gd name="T95" fmla="*/ 1 h 439"/>
                <a:gd name="T96" fmla="*/ 4 w 895"/>
                <a:gd name="T97" fmla="*/ 1 h 439"/>
                <a:gd name="T98" fmla="*/ 4 w 895"/>
                <a:gd name="T99" fmla="*/ 1 h 439"/>
                <a:gd name="T100" fmla="*/ 4 w 895"/>
                <a:gd name="T101" fmla="*/ 1 h 439"/>
                <a:gd name="T102" fmla="*/ 4 w 895"/>
                <a:gd name="T103" fmla="*/ 1 h 439"/>
                <a:gd name="T104" fmla="*/ 4 w 895"/>
                <a:gd name="T105" fmla="*/ 1 h 439"/>
                <a:gd name="T106" fmla="*/ 4 w 895"/>
                <a:gd name="T107" fmla="*/ 1 h 439"/>
                <a:gd name="T108" fmla="*/ 4 w 895"/>
                <a:gd name="T109" fmla="*/ 1 h 43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895" h="439">
                  <a:moveTo>
                    <a:pt x="871" y="173"/>
                  </a:moveTo>
                  <a:lnTo>
                    <a:pt x="830" y="182"/>
                  </a:lnTo>
                  <a:lnTo>
                    <a:pt x="797" y="190"/>
                  </a:lnTo>
                  <a:lnTo>
                    <a:pt x="784" y="193"/>
                  </a:lnTo>
                  <a:lnTo>
                    <a:pt x="771" y="197"/>
                  </a:lnTo>
                  <a:lnTo>
                    <a:pt x="760" y="202"/>
                  </a:lnTo>
                  <a:lnTo>
                    <a:pt x="751" y="207"/>
                  </a:lnTo>
                  <a:lnTo>
                    <a:pt x="731" y="175"/>
                  </a:lnTo>
                  <a:lnTo>
                    <a:pt x="742" y="168"/>
                  </a:lnTo>
                  <a:lnTo>
                    <a:pt x="755" y="163"/>
                  </a:lnTo>
                  <a:lnTo>
                    <a:pt x="769" y="158"/>
                  </a:lnTo>
                  <a:lnTo>
                    <a:pt x="784" y="154"/>
                  </a:lnTo>
                  <a:lnTo>
                    <a:pt x="820" y="146"/>
                  </a:lnTo>
                  <a:lnTo>
                    <a:pt x="863" y="136"/>
                  </a:lnTo>
                  <a:lnTo>
                    <a:pt x="871" y="173"/>
                  </a:lnTo>
                  <a:close/>
                  <a:moveTo>
                    <a:pt x="751" y="207"/>
                  </a:moveTo>
                  <a:lnTo>
                    <a:pt x="742" y="212"/>
                  </a:lnTo>
                  <a:lnTo>
                    <a:pt x="734" y="220"/>
                  </a:lnTo>
                  <a:lnTo>
                    <a:pt x="726" y="229"/>
                  </a:lnTo>
                  <a:lnTo>
                    <a:pt x="718" y="238"/>
                  </a:lnTo>
                  <a:lnTo>
                    <a:pt x="711" y="250"/>
                  </a:lnTo>
                  <a:lnTo>
                    <a:pt x="702" y="263"/>
                  </a:lnTo>
                  <a:lnTo>
                    <a:pt x="693" y="279"/>
                  </a:lnTo>
                  <a:lnTo>
                    <a:pt x="684" y="297"/>
                  </a:lnTo>
                  <a:lnTo>
                    <a:pt x="651" y="279"/>
                  </a:lnTo>
                  <a:lnTo>
                    <a:pt x="661" y="260"/>
                  </a:lnTo>
                  <a:lnTo>
                    <a:pt x="671" y="241"/>
                  </a:lnTo>
                  <a:lnTo>
                    <a:pt x="681" y="226"/>
                  </a:lnTo>
                  <a:lnTo>
                    <a:pt x="690" y="212"/>
                  </a:lnTo>
                  <a:lnTo>
                    <a:pt x="699" y="201"/>
                  </a:lnTo>
                  <a:lnTo>
                    <a:pt x="710" y="191"/>
                  </a:lnTo>
                  <a:lnTo>
                    <a:pt x="720" y="183"/>
                  </a:lnTo>
                  <a:lnTo>
                    <a:pt x="731" y="175"/>
                  </a:lnTo>
                  <a:lnTo>
                    <a:pt x="751" y="207"/>
                  </a:lnTo>
                  <a:close/>
                  <a:moveTo>
                    <a:pt x="684" y="297"/>
                  </a:moveTo>
                  <a:lnTo>
                    <a:pt x="685" y="295"/>
                  </a:lnTo>
                  <a:lnTo>
                    <a:pt x="684" y="297"/>
                  </a:lnTo>
                  <a:lnTo>
                    <a:pt x="667" y="288"/>
                  </a:lnTo>
                  <a:lnTo>
                    <a:pt x="684" y="297"/>
                  </a:lnTo>
                  <a:close/>
                  <a:moveTo>
                    <a:pt x="684" y="297"/>
                  </a:moveTo>
                  <a:lnTo>
                    <a:pt x="666" y="330"/>
                  </a:lnTo>
                  <a:lnTo>
                    <a:pt x="652" y="356"/>
                  </a:lnTo>
                  <a:lnTo>
                    <a:pt x="647" y="365"/>
                  </a:lnTo>
                  <a:lnTo>
                    <a:pt x="642" y="373"/>
                  </a:lnTo>
                  <a:lnTo>
                    <a:pt x="636" y="379"/>
                  </a:lnTo>
                  <a:lnTo>
                    <a:pt x="631" y="384"/>
                  </a:lnTo>
                  <a:lnTo>
                    <a:pt x="626" y="388"/>
                  </a:lnTo>
                  <a:lnTo>
                    <a:pt x="621" y="391"/>
                  </a:lnTo>
                  <a:lnTo>
                    <a:pt x="616" y="393"/>
                  </a:lnTo>
                  <a:lnTo>
                    <a:pt x="610" y="393"/>
                  </a:lnTo>
                  <a:lnTo>
                    <a:pt x="595" y="393"/>
                  </a:lnTo>
                  <a:lnTo>
                    <a:pt x="576" y="390"/>
                  </a:lnTo>
                  <a:lnTo>
                    <a:pt x="582" y="352"/>
                  </a:lnTo>
                  <a:lnTo>
                    <a:pt x="591" y="353"/>
                  </a:lnTo>
                  <a:lnTo>
                    <a:pt x="599" y="353"/>
                  </a:lnTo>
                  <a:lnTo>
                    <a:pt x="602" y="353"/>
                  </a:lnTo>
                  <a:lnTo>
                    <a:pt x="606" y="351"/>
                  </a:lnTo>
                  <a:lnTo>
                    <a:pt x="609" y="349"/>
                  </a:lnTo>
                  <a:lnTo>
                    <a:pt x="612" y="346"/>
                  </a:lnTo>
                  <a:lnTo>
                    <a:pt x="619" y="338"/>
                  </a:lnTo>
                  <a:lnTo>
                    <a:pt x="627" y="324"/>
                  </a:lnTo>
                  <a:lnTo>
                    <a:pt x="637" y="305"/>
                  </a:lnTo>
                  <a:lnTo>
                    <a:pt x="651" y="279"/>
                  </a:lnTo>
                  <a:lnTo>
                    <a:pt x="684" y="297"/>
                  </a:lnTo>
                  <a:close/>
                  <a:moveTo>
                    <a:pt x="576" y="390"/>
                  </a:moveTo>
                  <a:lnTo>
                    <a:pt x="568" y="388"/>
                  </a:lnTo>
                  <a:lnTo>
                    <a:pt x="559" y="386"/>
                  </a:lnTo>
                  <a:lnTo>
                    <a:pt x="549" y="385"/>
                  </a:lnTo>
                  <a:lnTo>
                    <a:pt x="537" y="384"/>
                  </a:lnTo>
                  <a:lnTo>
                    <a:pt x="540" y="346"/>
                  </a:lnTo>
                  <a:lnTo>
                    <a:pt x="551" y="348"/>
                  </a:lnTo>
                  <a:lnTo>
                    <a:pt x="562" y="349"/>
                  </a:lnTo>
                  <a:lnTo>
                    <a:pt x="573" y="350"/>
                  </a:lnTo>
                  <a:lnTo>
                    <a:pt x="582" y="352"/>
                  </a:lnTo>
                  <a:lnTo>
                    <a:pt x="576" y="390"/>
                  </a:lnTo>
                  <a:close/>
                  <a:moveTo>
                    <a:pt x="537" y="384"/>
                  </a:moveTo>
                  <a:lnTo>
                    <a:pt x="524" y="384"/>
                  </a:lnTo>
                  <a:lnTo>
                    <a:pt x="513" y="385"/>
                  </a:lnTo>
                  <a:lnTo>
                    <a:pt x="502" y="387"/>
                  </a:lnTo>
                  <a:lnTo>
                    <a:pt x="490" y="391"/>
                  </a:lnTo>
                  <a:lnTo>
                    <a:pt x="470" y="400"/>
                  </a:lnTo>
                  <a:lnTo>
                    <a:pt x="449" y="409"/>
                  </a:lnTo>
                  <a:lnTo>
                    <a:pt x="432" y="376"/>
                  </a:lnTo>
                  <a:lnTo>
                    <a:pt x="444" y="370"/>
                  </a:lnTo>
                  <a:lnTo>
                    <a:pt x="456" y="364"/>
                  </a:lnTo>
                  <a:lnTo>
                    <a:pt x="469" y="359"/>
                  </a:lnTo>
                  <a:lnTo>
                    <a:pt x="482" y="353"/>
                  </a:lnTo>
                  <a:lnTo>
                    <a:pt x="495" y="350"/>
                  </a:lnTo>
                  <a:lnTo>
                    <a:pt x="509" y="347"/>
                  </a:lnTo>
                  <a:lnTo>
                    <a:pt x="524" y="346"/>
                  </a:lnTo>
                  <a:lnTo>
                    <a:pt x="540" y="346"/>
                  </a:lnTo>
                  <a:lnTo>
                    <a:pt x="537" y="384"/>
                  </a:lnTo>
                  <a:close/>
                  <a:moveTo>
                    <a:pt x="449" y="409"/>
                  </a:moveTo>
                  <a:lnTo>
                    <a:pt x="433" y="417"/>
                  </a:lnTo>
                  <a:lnTo>
                    <a:pt x="416" y="426"/>
                  </a:lnTo>
                  <a:lnTo>
                    <a:pt x="399" y="432"/>
                  </a:lnTo>
                  <a:lnTo>
                    <a:pt x="380" y="437"/>
                  </a:lnTo>
                  <a:lnTo>
                    <a:pt x="371" y="438"/>
                  </a:lnTo>
                  <a:lnTo>
                    <a:pt x="362" y="439"/>
                  </a:lnTo>
                  <a:lnTo>
                    <a:pt x="351" y="439"/>
                  </a:lnTo>
                  <a:lnTo>
                    <a:pt x="341" y="439"/>
                  </a:lnTo>
                  <a:lnTo>
                    <a:pt x="330" y="438"/>
                  </a:lnTo>
                  <a:lnTo>
                    <a:pt x="318" y="435"/>
                  </a:lnTo>
                  <a:lnTo>
                    <a:pt x="307" y="432"/>
                  </a:lnTo>
                  <a:lnTo>
                    <a:pt x="295" y="428"/>
                  </a:lnTo>
                  <a:lnTo>
                    <a:pt x="308" y="393"/>
                  </a:lnTo>
                  <a:lnTo>
                    <a:pt x="317" y="396"/>
                  </a:lnTo>
                  <a:lnTo>
                    <a:pt x="327" y="398"/>
                  </a:lnTo>
                  <a:lnTo>
                    <a:pt x="336" y="400"/>
                  </a:lnTo>
                  <a:lnTo>
                    <a:pt x="344" y="401"/>
                  </a:lnTo>
                  <a:lnTo>
                    <a:pt x="352" y="401"/>
                  </a:lnTo>
                  <a:lnTo>
                    <a:pt x="361" y="401"/>
                  </a:lnTo>
                  <a:lnTo>
                    <a:pt x="368" y="400"/>
                  </a:lnTo>
                  <a:lnTo>
                    <a:pt x="376" y="399"/>
                  </a:lnTo>
                  <a:lnTo>
                    <a:pt x="390" y="395"/>
                  </a:lnTo>
                  <a:lnTo>
                    <a:pt x="405" y="390"/>
                  </a:lnTo>
                  <a:lnTo>
                    <a:pt x="418" y="382"/>
                  </a:lnTo>
                  <a:lnTo>
                    <a:pt x="432" y="376"/>
                  </a:lnTo>
                  <a:lnTo>
                    <a:pt x="449" y="409"/>
                  </a:lnTo>
                  <a:close/>
                  <a:moveTo>
                    <a:pt x="308" y="393"/>
                  </a:moveTo>
                  <a:lnTo>
                    <a:pt x="307" y="392"/>
                  </a:lnTo>
                  <a:lnTo>
                    <a:pt x="308" y="393"/>
                  </a:lnTo>
                  <a:lnTo>
                    <a:pt x="302" y="410"/>
                  </a:lnTo>
                  <a:lnTo>
                    <a:pt x="308" y="393"/>
                  </a:lnTo>
                  <a:close/>
                  <a:moveTo>
                    <a:pt x="295" y="428"/>
                  </a:moveTo>
                  <a:lnTo>
                    <a:pt x="282" y="422"/>
                  </a:lnTo>
                  <a:lnTo>
                    <a:pt x="270" y="417"/>
                  </a:lnTo>
                  <a:lnTo>
                    <a:pt x="259" y="411"/>
                  </a:lnTo>
                  <a:lnTo>
                    <a:pt x="247" y="404"/>
                  </a:lnTo>
                  <a:lnTo>
                    <a:pt x="237" y="397"/>
                  </a:lnTo>
                  <a:lnTo>
                    <a:pt x="226" y="388"/>
                  </a:lnTo>
                  <a:lnTo>
                    <a:pt x="216" y="380"/>
                  </a:lnTo>
                  <a:lnTo>
                    <a:pt x="206" y="372"/>
                  </a:lnTo>
                  <a:lnTo>
                    <a:pt x="188" y="355"/>
                  </a:lnTo>
                  <a:lnTo>
                    <a:pt x="170" y="335"/>
                  </a:lnTo>
                  <a:lnTo>
                    <a:pt x="154" y="316"/>
                  </a:lnTo>
                  <a:lnTo>
                    <a:pt x="137" y="297"/>
                  </a:lnTo>
                  <a:lnTo>
                    <a:pt x="166" y="273"/>
                  </a:lnTo>
                  <a:lnTo>
                    <a:pt x="181" y="291"/>
                  </a:lnTo>
                  <a:lnTo>
                    <a:pt x="197" y="308"/>
                  </a:lnTo>
                  <a:lnTo>
                    <a:pt x="212" y="326"/>
                  </a:lnTo>
                  <a:lnTo>
                    <a:pt x="230" y="342"/>
                  </a:lnTo>
                  <a:lnTo>
                    <a:pt x="247" y="358"/>
                  </a:lnTo>
                  <a:lnTo>
                    <a:pt x="266" y="371"/>
                  </a:lnTo>
                  <a:lnTo>
                    <a:pt x="276" y="377"/>
                  </a:lnTo>
                  <a:lnTo>
                    <a:pt x="286" y="383"/>
                  </a:lnTo>
                  <a:lnTo>
                    <a:pt x="297" y="387"/>
                  </a:lnTo>
                  <a:lnTo>
                    <a:pt x="308" y="393"/>
                  </a:lnTo>
                  <a:lnTo>
                    <a:pt x="295" y="428"/>
                  </a:lnTo>
                  <a:close/>
                  <a:moveTo>
                    <a:pt x="137" y="297"/>
                  </a:moveTo>
                  <a:lnTo>
                    <a:pt x="119" y="275"/>
                  </a:lnTo>
                  <a:lnTo>
                    <a:pt x="101" y="256"/>
                  </a:lnTo>
                  <a:lnTo>
                    <a:pt x="92" y="245"/>
                  </a:lnTo>
                  <a:lnTo>
                    <a:pt x="84" y="237"/>
                  </a:lnTo>
                  <a:lnTo>
                    <a:pt x="74" y="229"/>
                  </a:lnTo>
                  <a:lnTo>
                    <a:pt x="65" y="222"/>
                  </a:lnTo>
                  <a:lnTo>
                    <a:pt x="87" y="192"/>
                  </a:lnTo>
                  <a:lnTo>
                    <a:pt x="98" y="200"/>
                  </a:lnTo>
                  <a:lnTo>
                    <a:pt x="108" y="208"/>
                  </a:lnTo>
                  <a:lnTo>
                    <a:pt x="118" y="219"/>
                  </a:lnTo>
                  <a:lnTo>
                    <a:pt x="128" y="229"/>
                  </a:lnTo>
                  <a:lnTo>
                    <a:pt x="146" y="250"/>
                  </a:lnTo>
                  <a:lnTo>
                    <a:pt x="166" y="273"/>
                  </a:lnTo>
                  <a:lnTo>
                    <a:pt x="137" y="297"/>
                  </a:lnTo>
                  <a:close/>
                  <a:moveTo>
                    <a:pt x="65" y="222"/>
                  </a:moveTo>
                  <a:lnTo>
                    <a:pt x="46" y="206"/>
                  </a:lnTo>
                  <a:lnTo>
                    <a:pt x="29" y="191"/>
                  </a:lnTo>
                  <a:lnTo>
                    <a:pt x="22" y="184"/>
                  </a:lnTo>
                  <a:lnTo>
                    <a:pt x="17" y="176"/>
                  </a:lnTo>
                  <a:lnTo>
                    <a:pt x="12" y="170"/>
                  </a:lnTo>
                  <a:lnTo>
                    <a:pt x="7" y="163"/>
                  </a:lnTo>
                  <a:lnTo>
                    <a:pt x="40" y="146"/>
                  </a:lnTo>
                  <a:lnTo>
                    <a:pt x="48" y="156"/>
                  </a:lnTo>
                  <a:lnTo>
                    <a:pt x="58" y="166"/>
                  </a:lnTo>
                  <a:lnTo>
                    <a:pt x="70" y="178"/>
                  </a:lnTo>
                  <a:lnTo>
                    <a:pt x="87" y="192"/>
                  </a:lnTo>
                  <a:lnTo>
                    <a:pt x="65" y="222"/>
                  </a:lnTo>
                  <a:close/>
                  <a:moveTo>
                    <a:pt x="40" y="146"/>
                  </a:moveTo>
                  <a:lnTo>
                    <a:pt x="14" y="95"/>
                  </a:lnTo>
                  <a:lnTo>
                    <a:pt x="40" y="146"/>
                  </a:lnTo>
                  <a:lnTo>
                    <a:pt x="24" y="155"/>
                  </a:lnTo>
                  <a:lnTo>
                    <a:pt x="40" y="146"/>
                  </a:lnTo>
                  <a:close/>
                  <a:moveTo>
                    <a:pt x="7" y="163"/>
                  </a:moveTo>
                  <a:lnTo>
                    <a:pt x="3" y="155"/>
                  </a:lnTo>
                  <a:lnTo>
                    <a:pt x="1" y="147"/>
                  </a:lnTo>
                  <a:lnTo>
                    <a:pt x="0" y="139"/>
                  </a:lnTo>
                  <a:lnTo>
                    <a:pt x="0" y="131"/>
                  </a:lnTo>
                  <a:lnTo>
                    <a:pt x="38" y="136"/>
                  </a:lnTo>
                  <a:lnTo>
                    <a:pt x="38" y="140"/>
                  </a:lnTo>
                  <a:lnTo>
                    <a:pt x="40" y="146"/>
                  </a:lnTo>
                  <a:lnTo>
                    <a:pt x="7" y="163"/>
                  </a:lnTo>
                  <a:close/>
                  <a:moveTo>
                    <a:pt x="0" y="131"/>
                  </a:moveTo>
                  <a:lnTo>
                    <a:pt x="3" y="123"/>
                  </a:lnTo>
                  <a:lnTo>
                    <a:pt x="6" y="116"/>
                  </a:lnTo>
                  <a:lnTo>
                    <a:pt x="13" y="109"/>
                  </a:lnTo>
                  <a:lnTo>
                    <a:pt x="20" y="103"/>
                  </a:lnTo>
                  <a:lnTo>
                    <a:pt x="39" y="135"/>
                  </a:lnTo>
                  <a:lnTo>
                    <a:pt x="38" y="136"/>
                  </a:lnTo>
                  <a:lnTo>
                    <a:pt x="0" y="131"/>
                  </a:lnTo>
                  <a:close/>
                  <a:moveTo>
                    <a:pt x="20" y="103"/>
                  </a:moveTo>
                  <a:lnTo>
                    <a:pt x="28" y="99"/>
                  </a:lnTo>
                  <a:lnTo>
                    <a:pt x="38" y="95"/>
                  </a:lnTo>
                  <a:lnTo>
                    <a:pt x="51" y="93"/>
                  </a:lnTo>
                  <a:lnTo>
                    <a:pt x="64" y="92"/>
                  </a:lnTo>
                  <a:lnTo>
                    <a:pt x="66" y="129"/>
                  </a:lnTo>
                  <a:lnTo>
                    <a:pt x="57" y="130"/>
                  </a:lnTo>
                  <a:lnTo>
                    <a:pt x="50" y="131"/>
                  </a:lnTo>
                  <a:lnTo>
                    <a:pt x="44" y="133"/>
                  </a:lnTo>
                  <a:lnTo>
                    <a:pt x="39" y="135"/>
                  </a:lnTo>
                  <a:lnTo>
                    <a:pt x="20" y="103"/>
                  </a:lnTo>
                  <a:close/>
                  <a:moveTo>
                    <a:pt x="67" y="129"/>
                  </a:moveTo>
                  <a:lnTo>
                    <a:pt x="66" y="129"/>
                  </a:lnTo>
                  <a:lnTo>
                    <a:pt x="65" y="111"/>
                  </a:lnTo>
                  <a:lnTo>
                    <a:pt x="67" y="129"/>
                  </a:lnTo>
                  <a:close/>
                  <a:moveTo>
                    <a:pt x="63" y="92"/>
                  </a:moveTo>
                  <a:lnTo>
                    <a:pt x="82" y="91"/>
                  </a:lnTo>
                  <a:lnTo>
                    <a:pt x="102" y="90"/>
                  </a:lnTo>
                  <a:lnTo>
                    <a:pt x="125" y="91"/>
                  </a:lnTo>
                  <a:lnTo>
                    <a:pt x="149" y="92"/>
                  </a:lnTo>
                  <a:lnTo>
                    <a:pt x="147" y="129"/>
                  </a:lnTo>
                  <a:lnTo>
                    <a:pt x="125" y="129"/>
                  </a:lnTo>
                  <a:lnTo>
                    <a:pt x="102" y="128"/>
                  </a:lnTo>
                  <a:lnTo>
                    <a:pt x="84" y="128"/>
                  </a:lnTo>
                  <a:lnTo>
                    <a:pt x="67" y="129"/>
                  </a:lnTo>
                  <a:lnTo>
                    <a:pt x="63" y="92"/>
                  </a:lnTo>
                  <a:close/>
                  <a:moveTo>
                    <a:pt x="149" y="92"/>
                  </a:moveTo>
                  <a:lnTo>
                    <a:pt x="173" y="93"/>
                  </a:lnTo>
                  <a:lnTo>
                    <a:pt x="197" y="94"/>
                  </a:lnTo>
                  <a:lnTo>
                    <a:pt x="221" y="94"/>
                  </a:lnTo>
                  <a:lnTo>
                    <a:pt x="243" y="93"/>
                  </a:lnTo>
                  <a:lnTo>
                    <a:pt x="266" y="91"/>
                  </a:lnTo>
                  <a:lnTo>
                    <a:pt x="285" y="88"/>
                  </a:lnTo>
                  <a:lnTo>
                    <a:pt x="295" y="86"/>
                  </a:lnTo>
                  <a:lnTo>
                    <a:pt x="303" y="83"/>
                  </a:lnTo>
                  <a:lnTo>
                    <a:pt x="310" y="80"/>
                  </a:lnTo>
                  <a:lnTo>
                    <a:pt x="317" y="77"/>
                  </a:lnTo>
                  <a:lnTo>
                    <a:pt x="337" y="109"/>
                  </a:lnTo>
                  <a:lnTo>
                    <a:pt x="329" y="113"/>
                  </a:lnTo>
                  <a:lnTo>
                    <a:pt x="319" y="117"/>
                  </a:lnTo>
                  <a:lnTo>
                    <a:pt x="309" y="121"/>
                  </a:lnTo>
                  <a:lnTo>
                    <a:pt x="299" y="124"/>
                  </a:lnTo>
                  <a:lnTo>
                    <a:pt x="275" y="128"/>
                  </a:lnTo>
                  <a:lnTo>
                    <a:pt x="251" y="130"/>
                  </a:lnTo>
                  <a:lnTo>
                    <a:pt x="226" y="131"/>
                  </a:lnTo>
                  <a:lnTo>
                    <a:pt x="199" y="131"/>
                  </a:lnTo>
                  <a:lnTo>
                    <a:pt x="173" y="131"/>
                  </a:lnTo>
                  <a:lnTo>
                    <a:pt x="147" y="129"/>
                  </a:lnTo>
                  <a:lnTo>
                    <a:pt x="149" y="92"/>
                  </a:lnTo>
                  <a:close/>
                  <a:moveTo>
                    <a:pt x="339" y="107"/>
                  </a:moveTo>
                  <a:lnTo>
                    <a:pt x="338" y="107"/>
                  </a:lnTo>
                  <a:lnTo>
                    <a:pt x="337" y="109"/>
                  </a:lnTo>
                  <a:lnTo>
                    <a:pt x="328" y="92"/>
                  </a:lnTo>
                  <a:lnTo>
                    <a:pt x="339" y="107"/>
                  </a:lnTo>
                  <a:close/>
                  <a:moveTo>
                    <a:pt x="316" y="77"/>
                  </a:moveTo>
                  <a:lnTo>
                    <a:pt x="327" y="69"/>
                  </a:lnTo>
                  <a:lnTo>
                    <a:pt x="336" y="62"/>
                  </a:lnTo>
                  <a:lnTo>
                    <a:pt x="360" y="92"/>
                  </a:lnTo>
                  <a:lnTo>
                    <a:pt x="348" y="100"/>
                  </a:lnTo>
                  <a:lnTo>
                    <a:pt x="339" y="107"/>
                  </a:lnTo>
                  <a:lnTo>
                    <a:pt x="316" y="77"/>
                  </a:lnTo>
                  <a:close/>
                  <a:moveTo>
                    <a:pt x="336" y="62"/>
                  </a:moveTo>
                  <a:lnTo>
                    <a:pt x="355" y="47"/>
                  </a:lnTo>
                  <a:lnTo>
                    <a:pt x="336" y="62"/>
                  </a:lnTo>
                  <a:lnTo>
                    <a:pt x="347" y="77"/>
                  </a:lnTo>
                  <a:lnTo>
                    <a:pt x="336" y="62"/>
                  </a:lnTo>
                  <a:close/>
                  <a:moveTo>
                    <a:pt x="336" y="62"/>
                  </a:moveTo>
                  <a:lnTo>
                    <a:pt x="356" y="47"/>
                  </a:lnTo>
                  <a:lnTo>
                    <a:pt x="378" y="31"/>
                  </a:lnTo>
                  <a:lnTo>
                    <a:pt x="389" y="24"/>
                  </a:lnTo>
                  <a:lnTo>
                    <a:pt x="400" y="18"/>
                  </a:lnTo>
                  <a:lnTo>
                    <a:pt x="411" y="13"/>
                  </a:lnTo>
                  <a:lnTo>
                    <a:pt x="423" y="8"/>
                  </a:lnTo>
                  <a:lnTo>
                    <a:pt x="435" y="5"/>
                  </a:lnTo>
                  <a:lnTo>
                    <a:pt x="447" y="1"/>
                  </a:lnTo>
                  <a:lnTo>
                    <a:pt x="459" y="0"/>
                  </a:lnTo>
                  <a:lnTo>
                    <a:pt x="473" y="0"/>
                  </a:lnTo>
                  <a:lnTo>
                    <a:pt x="486" y="1"/>
                  </a:lnTo>
                  <a:lnTo>
                    <a:pt x="500" y="5"/>
                  </a:lnTo>
                  <a:lnTo>
                    <a:pt x="514" y="10"/>
                  </a:lnTo>
                  <a:lnTo>
                    <a:pt x="528" y="16"/>
                  </a:lnTo>
                  <a:lnTo>
                    <a:pt x="511" y="50"/>
                  </a:lnTo>
                  <a:lnTo>
                    <a:pt x="501" y="45"/>
                  </a:lnTo>
                  <a:lnTo>
                    <a:pt x="489" y="42"/>
                  </a:lnTo>
                  <a:lnTo>
                    <a:pt x="479" y="40"/>
                  </a:lnTo>
                  <a:lnTo>
                    <a:pt x="469" y="39"/>
                  </a:lnTo>
                  <a:lnTo>
                    <a:pt x="459" y="40"/>
                  </a:lnTo>
                  <a:lnTo>
                    <a:pt x="449" y="41"/>
                  </a:lnTo>
                  <a:lnTo>
                    <a:pt x="440" y="43"/>
                  </a:lnTo>
                  <a:lnTo>
                    <a:pt x="431" y="47"/>
                  </a:lnTo>
                  <a:lnTo>
                    <a:pt x="421" y="51"/>
                  </a:lnTo>
                  <a:lnTo>
                    <a:pt x="412" y="55"/>
                  </a:lnTo>
                  <a:lnTo>
                    <a:pt x="403" y="60"/>
                  </a:lnTo>
                  <a:lnTo>
                    <a:pt x="393" y="66"/>
                  </a:lnTo>
                  <a:lnTo>
                    <a:pt x="376" y="79"/>
                  </a:lnTo>
                  <a:lnTo>
                    <a:pt x="360" y="92"/>
                  </a:lnTo>
                  <a:lnTo>
                    <a:pt x="336" y="62"/>
                  </a:lnTo>
                  <a:close/>
                  <a:moveTo>
                    <a:pt x="512" y="50"/>
                  </a:moveTo>
                  <a:lnTo>
                    <a:pt x="511" y="50"/>
                  </a:lnTo>
                  <a:lnTo>
                    <a:pt x="519" y="33"/>
                  </a:lnTo>
                  <a:lnTo>
                    <a:pt x="512" y="50"/>
                  </a:lnTo>
                  <a:close/>
                  <a:moveTo>
                    <a:pt x="527" y="16"/>
                  </a:moveTo>
                  <a:lnTo>
                    <a:pt x="551" y="28"/>
                  </a:lnTo>
                  <a:lnTo>
                    <a:pt x="574" y="42"/>
                  </a:lnTo>
                  <a:lnTo>
                    <a:pt x="594" y="56"/>
                  </a:lnTo>
                  <a:lnTo>
                    <a:pt x="615" y="70"/>
                  </a:lnTo>
                  <a:lnTo>
                    <a:pt x="594" y="101"/>
                  </a:lnTo>
                  <a:lnTo>
                    <a:pt x="574" y="87"/>
                  </a:lnTo>
                  <a:lnTo>
                    <a:pt x="554" y="74"/>
                  </a:lnTo>
                  <a:lnTo>
                    <a:pt x="532" y="61"/>
                  </a:lnTo>
                  <a:lnTo>
                    <a:pt x="512" y="50"/>
                  </a:lnTo>
                  <a:lnTo>
                    <a:pt x="527" y="16"/>
                  </a:lnTo>
                  <a:close/>
                  <a:moveTo>
                    <a:pt x="615" y="70"/>
                  </a:moveTo>
                  <a:lnTo>
                    <a:pt x="644" y="89"/>
                  </a:lnTo>
                  <a:lnTo>
                    <a:pt x="670" y="105"/>
                  </a:lnTo>
                  <a:lnTo>
                    <a:pt x="683" y="113"/>
                  </a:lnTo>
                  <a:lnTo>
                    <a:pt x="695" y="117"/>
                  </a:lnTo>
                  <a:lnTo>
                    <a:pt x="707" y="120"/>
                  </a:lnTo>
                  <a:lnTo>
                    <a:pt x="719" y="121"/>
                  </a:lnTo>
                  <a:lnTo>
                    <a:pt x="719" y="159"/>
                  </a:lnTo>
                  <a:lnTo>
                    <a:pt x="712" y="159"/>
                  </a:lnTo>
                  <a:lnTo>
                    <a:pt x="703" y="158"/>
                  </a:lnTo>
                  <a:lnTo>
                    <a:pt x="696" y="156"/>
                  </a:lnTo>
                  <a:lnTo>
                    <a:pt x="688" y="154"/>
                  </a:lnTo>
                  <a:lnTo>
                    <a:pt x="672" y="149"/>
                  </a:lnTo>
                  <a:lnTo>
                    <a:pt x="657" y="141"/>
                  </a:lnTo>
                  <a:lnTo>
                    <a:pt x="642" y="133"/>
                  </a:lnTo>
                  <a:lnTo>
                    <a:pt x="626" y="123"/>
                  </a:lnTo>
                  <a:lnTo>
                    <a:pt x="610" y="113"/>
                  </a:lnTo>
                  <a:lnTo>
                    <a:pt x="594" y="101"/>
                  </a:lnTo>
                  <a:lnTo>
                    <a:pt x="615" y="70"/>
                  </a:lnTo>
                  <a:close/>
                  <a:moveTo>
                    <a:pt x="719" y="121"/>
                  </a:moveTo>
                  <a:lnTo>
                    <a:pt x="751" y="122"/>
                  </a:lnTo>
                  <a:lnTo>
                    <a:pt x="787" y="123"/>
                  </a:lnTo>
                  <a:lnTo>
                    <a:pt x="823" y="126"/>
                  </a:lnTo>
                  <a:lnTo>
                    <a:pt x="853" y="129"/>
                  </a:lnTo>
                  <a:lnTo>
                    <a:pt x="847" y="166"/>
                  </a:lnTo>
                  <a:lnTo>
                    <a:pt x="819" y="163"/>
                  </a:lnTo>
                  <a:lnTo>
                    <a:pt x="785" y="161"/>
                  </a:lnTo>
                  <a:lnTo>
                    <a:pt x="750" y="160"/>
                  </a:lnTo>
                  <a:lnTo>
                    <a:pt x="719" y="159"/>
                  </a:lnTo>
                  <a:lnTo>
                    <a:pt x="719" y="121"/>
                  </a:lnTo>
                  <a:close/>
                  <a:moveTo>
                    <a:pt x="853" y="129"/>
                  </a:moveTo>
                  <a:lnTo>
                    <a:pt x="863" y="130"/>
                  </a:lnTo>
                  <a:lnTo>
                    <a:pt x="872" y="132"/>
                  </a:lnTo>
                  <a:lnTo>
                    <a:pt x="862" y="168"/>
                  </a:lnTo>
                  <a:lnTo>
                    <a:pt x="857" y="167"/>
                  </a:lnTo>
                  <a:lnTo>
                    <a:pt x="847" y="166"/>
                  </a:lnTo>
                  <a:lnTo>
                    <a:pt x="853" y="129"/>
                  </a:lnTo>
                  <a:close/>
                  <a:moveTo>
                    <a:pt x="872" y="132"/>
                  </a:moveTo>
                  <a:lnTo>
                    <a:pt x="880" y="134"/>
                  </a:lnTo>
                  <a:lnTo>
                    <a:pt x="887" y="138"/>
                  </a:lnTo>
                  <a:lnTo>
                    <a:pt x="891" y="141"/>
                  </a:lnTo>
                  <a:lnTo>
                    <a:pt x="894" y="146"/>
                  </a:lnTo>
                  <a:lnTo>
                    <a:pt x="895" y="150"/>
                  </a:lnTo>
                  <a:lnTo>
                    <a:pt x="893" y="155"/>
                  </a:lnTo>
                  <a:lnTo>
                    <a:pt x="890" y="161"/>
                  </a:lnTo>
                  <a:lnTo>
                    <a:pt x="885" y="167"/>
                  </a:lnTo>
                  <a:lnTo>
                    <a:pt x="858" y="139"/>
                  </a:lnTo>
                  <a:lnTo>
                    <a:pt x="861" y="137"/>
                  </a:lnTo>
                  <a:lnTo>
                    <a:pt x="864" y="136"/>
                  </a:lnTo>
                  <a:lnTo>
                    <a:pt x="866" y="137"/>
                  </a:lnTo>
                  <a:lnTo>
                    <a:pt x="868" y="138"/>
                  </a:lnTo>
                  <a:lnTo>
                    <a:pt x="871" y="144"/>
                  </a:lnTo>
                  <a:lnTo>
                    <a:pt x="872" y="150"/>
                  </a:lnTo>
                  <a:lnTo>
                    <a:pt x="872" y="157"/>
                  </a:lnTo>
                  <a:lnTo>
                    <a:pt x="871" y="164"/>
                  </a:lnTo>
                  <a:lnTo>
                    <a:pt x="869" y="166"/>
                  </a:lnTo>
                  <a:lnTo>
                    <a:pt x="867" y="168"/>
                  </a:lnTo>
                  <a:lnTo>
                    <a:pt x="865" y="168"/>
                  </a:lnTo>
                  <a:lnTo>
                    <a:pt x="862" y="168"/>
                  </a:lnTo>
                  <a:lnTo>
                    <a:pt x="872" y="132"/>
                  </a:lnTo>
                  <a:close/>
                  <a:moveTo>
                    <a:pt x="885" y="167"/>
                  </a:moveTo>
                  <a:lnTo>
                    <a:pt x="870" y="180"/>
                  </a:lnTo>
                  <a:lnTo>
                    <a:pt x="885" y="167"/>
                  </a:lnTo>
                  <a:lnTo>
                    <a:pt x="871" y="153"/>
                  </a:lnTo>
                  <a:lnTo>
                    <a:pt x="885" y="167"/>
                  </a:lnTo>
                  <a:close/>
                  <a:moveTo>
                    <a:pt x="885" y="167"/>
                  </a:moveTo>
                  <a:lnTo>
                    <a:pt x="878" y="170"/>
                  </a:lnTo>
                  <a:lnTo>
                    <a:pt x="871" y="173"/>
                  </a:lnTo>
                  <a:lnTo>
                    <a:pt x="862" y="136"/>
                  </a:lnTo>
                  <a:lnTo>
                    <a:pt x="860" y="138"/>
                  </a:lnTo>
                  <a:lnTo>
                    <a:pt x="858" y="139"/>
                  </a:lnTo>
                  <a:lnTo>
                    <a:pt x="885" y="167"/>
                  </a:lnTo>
                  <a:close/>
                  <a:moveTo>
                    <a:pt x="871" y="173"/>
                  </a:moveTo>
                  <a:lnTo>
                    <a:pt x="872" y="173"/>
                  </a:lnTo>
                  <a:lnTo>
                    <a:pt x="871" y="173"/>
                  </a:lnTo>
                  <a:lnTo>
                    <a:pt x="867" y="155"/>
                  </a:lnTo>
                  <a:lnTo>
                    <a:pt x="871" y="17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90" name="Freeform 2398">
              <a:extLst>
                <a:ext uri="{FF2B5EF4-FFF2-40B4-BE49-F238E27FC236}">
                  <a16:creationId xmlns:a16="http://schemas.microsoft.com/office/drawing/2014/main" id="{7D06FF72-E86D-4035-A2E7-E9939483B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4" y="3411"/>
              <a:ext cx="59" cy="37"/>
            </a:xfrm>
            <a:custGeom>
              <a:avLst/>
              <a:gdLst>
                <a:gd name="T0" fmla="*/ 0 w 881"/>
                <a:gd name="T1" fmla="*/ 0 h 553"/>
                <a:gd name="T2" fmla="*/ 0 w 881"/>
                <a:gd name="T3" fmla="*/ 0 h 553"/>
                <a:gd name="T4" fmla="*/ 0 w 881"/>
                <a:gd name="T5" fmla="*/ 1 h 553"/>
                <a:gd name="T6" fmla="*/ 0 w 881"/>
                <a:gd name="T7" fmla="*/ 1 h 553"/>
                <a:gd name="T8" fmla="*/ 0 w 881"/>
                <a:gd name="T9" fmla="*/ 1 h 553"/>
                <a:gd name="T10" fmla="*/ 0 w 881"/>
                <a:gd name="T11" fmla="*/ 1 h 553"/>
                <a:gd name="T12" fmla="*/ 0 w 881"/>
                <a:gd name="T13" fmla="*/ 1 h 553"/>
                <a:gd name="T14" fmla="*/ 1 w 881"/>
                <a:gd name="T15" fmla="*/ 1 h 553"/>
                <a:gd name="T16" fmla="*/ 1 w 881"/>
                <a:gd name="T17" fmla="*/ 1 h 553"/>
                <a:gd name="T18" fmla="*/ 1 w 881"/>
                <a:gd name="T19" fmla="*/ 2 h 553"/>
                <a:gd name="T20" fmla="*/ 1 w 881"/>
                <a:gd name="T21" fmla="*/ 2 h 553"/>
                <a:gd name="T22" fmla="*/ 1 w 881"/>
                <a:gd name="T23" fmla="*/ 2 h 553"/>
                <a:gd name="T24" fmla="*/ 1 w 881"/>
                <a:gd name="T25" fmla="*/ 2 h 553"/>
                <a:gd name="T26" fmla="*/ 1 w 881"/>
                <a:gd name="T27" fmla="*/ 2 h 553"/>
                <a:gd name="T28" fmla="*/ 1 w 881"/>
                <a:gd name="T29" fmla="*/ 2 h 553"/>
                <a:gd name="T30" fmla="*/ 1 w 881"/>
                <a:gd name="T31" fmla="*/ 2 h 553"/>
                <a:gd name="T32" fmla="*/ 2 w 881"/>
                <a:gd name="T33" fmla="*/ 2 h 553"/>
                <a:gd name="T34" fmla="*/ 2 w 881"/>
                <a:gd name="T35" fmla="*/ 2 h 553"/>
                <a:gd name="T36" fmla="*/ 2 w 881"/>
                <a:gd name="T37" fmla="*/ 2 h 553"/>
                <a:gd name="T38" fmla="*/ 2 w 881"/>
                <a:gd name="T39" fmla="*/ 2 h 553"/>
                <a:gd name="T40" fmla="*/ 2 w 881"/>
                <a:gd name="T41" fmla="*/ 2 h 553"/>
                <a:gd name="T42" fmla="*/ 2 w 881"/>
                <a:gd name="T43" fmla="*/ 2 h 553"/>
                <a:gd name="T44" fmla="*/ 3 w 881"/>
                <a:gd name="T45" fmla="*/ 2 h 553"/>
                <a:gd name="T46" fmla="*/ 3 w 881"/>
                <a:gd name="T47" fmla="*/ 2 h 553"/>
                <a:gd name="T48" fmla="*/ 4 w 881"/>
                <a:gd name="T49" fmla="*/ 2 h 553"/>
                <a:gd name="T50" fmla="*/ 4 w 881"/>
                <a:gd name="T51" fmla="*/ 2 h 553"/>
                <a:gd name="T52" fmla="*/ 4 w 881"/>
                <a:gd name="T53" fmla="*/ 2 h 553"/>
                <a:gd name="T54" fmla="*/ 4 w 881"/>
                <a:gd name="T55" fmla="*/ 2 h 553"/>
                <a:gd name="T56" fmla="*/ 4 w 881"/>
                <a:gd name="T57" fmla="*/ 2 h 553"/>
                <a:gd name="T58" fmla="*/ 4 w 881"/>
                <a:gd name="T59" fmla="*/ 2 h 553"/>
                <a:gd name="T60" fmla="*/ 4 w 881"/>
                <a:gd name="T61" fmla="*/ 2 h 553"/>
                <a:gd name="T62" fmla="*/ 4 w 881"/>
                <a:gd name="T63" fmla="*/ 2 h 553"/>
                <a:gd name="T64" fmla="*/ 3 w 881"/>
                <a:gd name="T65" fmla="*/ 2 h 553"/>
                <a:gd name="T66" fmla="*/ 3 w 881"/>
                <a:gd name="T67" fmla="*/ 2 h 553"/>
                <a:gd name="T68" fmla="*/ 3 w 881"/>
                <a:gd name="T69" fmla="*/ 2 h 553"/>
                <a:gd name="T70" fmla="*/ 3 w 881"/>
                <a:gd name="T71" fmla="*/ 2 h 553"/>
                <a:gd name="T72" fmla="*/ 3 w 881"/>
                <a:gd name="T73" fmla="*/ 2 h 553"/>
                <a:gd name="T74" fmla="*/ 3 w 881"/>
                <a:gd name="T75" fmla="*/ 2 h 553"/>
                <a:gd name="T76" fmla="*/ 3 w 881"/>
                <a:gd name="T77" fmla="*/ 2 h 553"/>
                <a:gd name="T78" fmla="*/ 3 w 881"/>
                <a:gd name="T79" fmla="*/ 2 h 553"/>
                <a:gd name="T80" fmla="*/ 3 w 881"/>
                <a:gd name="T81" fmla="*/ 2 h 553"/>
                <a:gd name="T82" fmla="*/ 3 w 881"/>
                <a:gd name="T83" fmla="*/ 2 h 553"/>
                <a:gd name="T84" fmla="*/ 2 w 881"/>
                <a:gd name="T85" fmla="*/ 2 h 553"/>
                <a:gd name="T86" fmla="*/ 2 w 881"/>
                <a:gd name="T87" fmla="*/ 2 h 553"/>
                <a:gd name="T88" fmla="*/ 2 w 881"/>
                <a:gd name="T89" fmla="*/ 2 h 553"/>
                <a:gd name="T90" fmla="*/ 2 w 881"/>
                <a:gd name="T91" fmla="*/ 1 h 553"/>
                <a:gd name="T92" fmla="*/ 2 w 881"/>
                <a:gd name="T93" fmla="*/ 1 h 553"/>
                <a:gd name="T94" fmla="*/ 2 w 881"/>
                <a:gd name="T95" fmla="*/ 1 h 553"/>
                <a:gd name="T96" fmla="*/ 1 w 881"/>
                <a:gd name="T97" fmla="*/ 0 h 553"/>
                <a:gd name="T98" fmla="*/ 1 w 881"/>
                <a:gd name="T99" fmla="*/ 0 h 553"/>
                <a:gd name="T100" fmla="*/ 1 w 881"/>
                <a:gd name="T101" fmla="*/ 0 h 553"/>
                <a:gd name="T102" fmla="*/ 1 w 881"/>
                <a:gd name="T103" fmla="*/ 0 h 553"/>
                <a:gd name="T104" fmla="*/ 1 w 881"/>
                <a:gd name="T105" fmla="*/ 0 h 553"/>
                <a:gd name="T106" fmla="*/ 1 w 881"/>
                <a:gd name="T107" fmla="*/ 0 h 553"/>
                <a:gd name="T108" fmla="*/ 1 w 881"/>
                <a:gd name="T109" fmla="*/ 0 h 553"/>
                <a:gd name="T110" fmla="*/ 0 w 881"/>
                <a:gd name="T111" fmla="*/ 0 h 553"/>
                <a:gd name="T112" fmla="*/ 0 w 881"/>
                <a:gd name="T113" fmla="*/ 0 h 553"/>
                <a:gd name="T114" fmla="*/ 0 w 881"/>
                <a:gd name="T115" fmla="*/ 0 h 553"/>
                <a:gd name="T116" fmla="*/ 0 w 881"/>
                <a:gd name="T117" fmla="*/ 0 h 553"/>
                <a:gd name="T118" fmla="*/ 0 w 881"/>
                <a:gd name="T119" fmla="*/ 0 h 553"/>
                <a:gd name="T120" fmla="*/ 0 w 881"/>
                <a:gd name="T121" fmla="*/ 0 h 553"/>
                <a:gd name="T122" fmla="*/ 0 w 881"/>
                <a:gd name="T123" fmla="*/ 0 h 553"/>
                <a:gd name="T124" fmla="*/ 0 w 881"/>
                <a:gd name="T125" fmla="*/ 0 h 55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881" h="553">
                  <a:moveTo>
                    <a:pt x="0" y="48"/>
                  </a:moveTo>
                  <a:lnTo>
                    <a:pt x="1" y="67"/>
                  </a:lnTo>
                  <a:lnTo>
                    <a:pt x="2" y="85"/>
                  </a:lnTo>
                  <a:lnTo>
                    <a:pt x="5" y="104"/>
                  </a:lnTo>
                  <a:lnTo>
                    <a:pt x="9" y="121"/>
                  </a:lnTo>
                  <a:lnTo>
                    <a:pt x="14" y="140"/>
                  </a:lnTo>
                  <a:lnTo>
                    <a:pt x="20" y="157"/>
                  </a:lnTo>
                  <a:lnTo>
                    <a:pt x="27" y="174"/>
                  </a:lnTo>
                  <a:lnTo>
                    <a:pt x="35" y="191"/>
                  </a:lnTo>
                  <a:lnTo>
                    <a:pt x="45" y="208"/>
                  </a:lnTo>
                  <a:lnTo>
                    <a:pt x="56" y="224"/>
                  </a:lnTo>
                  <a:lnTo>
                    <a:pt x="69" y="239"/>
                  </a:lnTo>
                  <a:lnTo>
                    <a:pt x="83" y="256"/>
                  </a:lnTo>
                  <a:lnTo>
                    <a:pt x="99" y="270"/>
                  </a:lnTo>
                  <a:lnTo>
                    <a:pt x="116" y="286"/>
                  </a:lnTo>
                  <a:lnTo>
                    <a:pt x="135" y="300"/>
                  </a:lnTo>
                  <a:lnTo>
                    <a:pt x="156" y="315"/>
                  </a:lnTo>
                  <a:lnTo>
                    <a:pt x="166" y="322"/>
                  </a:lnTo>
                  <a:lnTo>
                    <a:pt x="176" y="330"/>
                  </a:lnTo>
                  <a:lnTo>
                    <a:pt x="185" y="339"/>
                  </a:lnTo>
                  <a:lnTo>
                    <a:pt x="194" y="349"/>
                  </a:lnTo>
                  <a:lnTo>
                    <a:pt x="209" y="368"/>
                  </a:lnTo>
                  <a:lnTo>
                    <a:pt x="224" y="390"/>
                  </a:lnTo>
                  <a:lnTo>
                    <a:pt x="249" y="434"/>
                  </a:lnTo>
                  <a:lnTo>
                    <a:pt x="273" y="476"/>
                  </a:lnTo>
                  <a:lnTo>
                    <a:pt x="285" y="496"/>
                  </a:lnTo>
                  <a:lnTo>
                    <a:pt x="298" y="513"/>
                  </a:lnTo>
                  <a:lnTo>
                    <a:pt x="304" y="522"/>
                  </a:lnTo>
                  <a:lnTo>
                    <a:pt x="311" y="529"/>
                  </a:lnTo>
                  <a:lnTo>
                    <a:pt x="318" y="535"/>
                  </a:lnTo>
                  <a:lnTo>
                    <a:pt x="327" y="540"/>
                  </a:lnTo>
                  <a:lnTo>
                    <a:pt x="334" y="545"/>
                  </a:lnTo>
                  <a:lnTo>
                    <a:pt x="343" y="548"/>
                  </a:lnTo>
                  <a:lnTo>
                    <a:pt x="352" y="551"/>
                  </a:lnTo>
                  <a:lnTo>
                    <a:pt x="362" y="552"/>
                  </a:lnTo>
                  <a:lnTo>
                    <a:pt x="372" y="553"/>
                  </a:lnTo>
                  <a:lnTo>
                    <a:pt x="383" y="552"/>
                  </a:lnTo>
                  <a:lnTo>
                    <a:pt x="395" y="550"/>
                  </a:lnTo>
                  <a:lnTo>
                    <a:pt x="407" y="547"/>
                  </a:lnTo>
                  <a:lnTo>
                    <a:pt x="425" y="541"/>
                  </a:lnTo>
                  <a:lnTo>
                    <a:pt x="446" y="537"/>
                  </a:lnTo>
                  <a:lnTo>
                    <a:pt x="467" y="532"/>
                  </a:lnTo>
                  <a:lnTo>
                    <a:pt x="489" y="529"/>
                  </a:lnTo>
                  <a:lnTo>
                    <a:pt x="536" y="523"/>
                  </a:lnTo>
                  <a:lnTo>
                    <a:pt x="584" y="517"/>
                  </a:lnTo>
                  <a:lnTo>
                    <a:pt x="632" y="514"/>
                  </a:lnTo>
                  <a:lnTo>
                    <a:pt x="681" y="511"/>
                  </a:lnTo>
                  <a:lnTo>
                    <a:pt x="727" y="509"/>
                  </a:lnTo>
                  <a:lnTo>
                    <a:pt x="769" y="507"/>
                  </a:lnTo>
                  <a:lnTo>
                    <a:pt x="806" y="505"/>
                  </a:lnTo>
                  <a:lnTo>
                    <a:pt x="838" y="502"/>
                  </a:lnTo>
                  <a:lnTo>
                    <a:pt x="851" y="500"/>
                  </a:lnTo>
                  <a:lnTo>
                    <a:pt x="862" y="498"/>
                  </a:lnTo>
                  <a:lnTo>
                    <a:pt x="870" y="496"/>
                  </a:lnTo>
                  <a:lnTo>
                    <a:pt x="876" y="493"/>
                  </a:lnTo>
                  <a:lnTo>
                    <a:pt x="880" y="490"/>
                  </a:lnTo>
                  <a:lnTo>
                    <a:pt x="881" y="486"/>
                  </a:lnTo>
                  <a:lnTo>
                    <a:pt x="879" y="481"/>
                  </a:lnTo>
                  <a:lnTo>
                    <a:pt x="874" y="477"/>
                  </a:lnTo>
                  <a:lnTo>
                    <a:pt x="866" y="471"/>
                  </a:lnTo>
                  <a:lnTo>
                    <a:pt x="855" y="465"/>
                  </a:lnTo>
                  <a:lnTo>
                    <a:pt x="839" y="459"/>
                  </a:lnTo>
                  <a:lnTo>
                    <a:pt x="821" y="451"/>
                  </a:lnTo>
                  <a:lnTo>
                    <a:pt x="804" y="444"/>
                  </a:lnTo>
                  <a:lnTo>
                    <a:pt x="790" y="440"/>
                  </a:lnTo>
                  <a:lnTo>
                    <a:pt x="776" y="436"/>
                  </a:lnTo>
                  <a:lnTo>
                    <a:pt x="763" y="432"/>
                  </a:lnTo>
                  <a:lnTo>
                    <a:pt x="751" y="430"/>
                  </a:lnTo>
                  <a:lnTo>
                    <a:pt x="740" y="428"/>
                  </a:lnTo>
                  <a:lnTo>
                    <a:pt x="730" y="427"/>
                  </a:lnTo>
                  <a:lnTo>
                    <a:pt x="721" y="427"/>
                  </a:lnTo>
                  <a:lnTo>
                    <a:pt x="703" y="428"/>
                  </a:lnTo>
                  <a:lnTo>
                    <a:pt x="689" y="429"/>
                  </a:lnTo>
                  <a:lnTo>
                    <a:pt x="676" y="432"/>
                  </a:lnTo>
                  <a:lnTo>
                    <a:pt x="664" y="436"/>
                  </a:lnTo>
                  <a:lnTo>
                    <a:pt x="653" y="439"/>
                  </a:lnTo>
                  <a:lnTo>
                    <a:pt x="643" y="441"/>
                  </a:lnTo>
                  <a:lnTo>
                    <a:pt x="631" y="442"/>
                  </a:lnTo>
                  <a:lnTo>
                    <a:pt x="620" y="441"/>
                  </a:lnTo>
                  <a:lnTo>
                    <a:pt x="614" y="439"/>
                  </a:lnTo>
                  <a:lnTo>
                    <a:pt x="607" y="437"/>
                  </a:lnTo>
                  <a:lnTo>
                    <a:pt x="599" y="435"/>
                  </a:lnTo>
                  <a:lnTo>
                    <a:pt x="592" y="431"/>
                  </a:lnTo>
                  <a:lnTo>
                    <a:pt x="575" y="421"/>
                  </a:lnTo>
                  <a:lnTo>
                    <a:pt x="555" y="406"/>
                  </a:lnTo>
                  <a:lnTo>
                    <a:pt x="544" y="397"/>
                  </a:lnTo>
                  <a:lnTo>
                    <a:pt x="533" y="388"/>
                  </a:lnTo>
                  <a:lnTo>
                    <a:pt x="522" y="376"/>
                  </a:lnTo>
                  <a:lnTo>
                    <a:pt x="512" y="365"/>
                  </a:lnTo>
                  <a:lnTo>
                    <a:pt x="491" y="339"/>
                  </a:lnTo>
                  <a:lnTo>
                    <a:pt x="471" y="312"/>
                  </a:lnTo>
                  <a:lnTo>
                    <a:pt x="431" y="252"/>
                  </a:lnTo>
                  <a:lnTo>
                    <a:pt x="390" y="191"/>
                  </a:lnTo>
                  <a:lnTo>
                    <a:pt x="371" y="161"/>
                  </a:lnTo>
                  <a:lnTo>
                    <a:pt x="350" y="133"/>
                  </a:lnTo>
                  <a:lnTo>
                    <a:pt x="340" y="120"/>
                  </a:lnTo>
                  <a:lnTo>
                    <a:pt x="330" y="108"/>
                  </a:lnTo>
                  <a:lnTo>
                    <a:pt x="319" y="96"/>
                  </a:lnTo>
                  <a:lnTo>
                    <a:pt x="309" y="85"/>
                  </a:lnTo>
                  <a:lnTo>
                    <a:pt x="298" y="75"/>
                  </a:lnTo>
                  <a:lnTo>
                    <a:pt x="287" y="66"/>
                  </a:lnTo>
                  <a:lnTo>
                    <a:pt x="276" y="57"/>
                  </a:lnTo>
                  <a:lnTo>
                    <a:pt x="265" y="50"/>
                  </a:lnTo>
                  <a:lnTo>
                    <a:pt x="254" y="44"/>
                  </a:lnTo>
                  <a:lnTo>
                    <a:pt x="242" y="39"/>
                  </a:lnTo>
                  <a:lnTo>
                    <a:pt x="231" y="36"/>
                  </a:lnTo>
                  <a:lnTo>
                    <a:pt x="219" y="34"/>
                  </a:lnTo>
                  <a:lnTo>
                    <a:pt x="195" y="31"/>
                  </a:lnTo>
                  <a:lnTo>
                    <a:pt x="173" y="27"/>
                  </a:lnTo>
                  <a:lnTo>
                    <a:pt x="152" y="22"/>
                  </a:lnTo>
                  <a:lnTo>
                    <a:pt x="131" y="18"/>
                  </a:lnTo>
                  <a:lnTo>
                    <a:pt x="94" y="9"/>
                  </a:lnTo>
                  <a:lnTo>
                    <a:pt x="62" y="2"/>
                  </a:lnTo>
                  <a:lnTo>
                    <a:pt x="49" y="1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26" y="2"/>
                  </a:lnTo>
                  <a:lnTo>
                    <a:pt x="21" y="3"/>
                  </a:lnTo>
                  <a:lnTo>
                    <a:pt x="17" y="5"/>
                  </a:lnTo>
                  <a:lnTo>
                    <a:pt x="13" y="8"/>
                  </a:lnTo>
                  <a:lnTo>
                    <a:pt x="10" y="12"/>
                  </a:lnTo>
                  <a:lnTo>
                    <a:pt x="7" y="16"/>
                  </a:lnTo>
                  <a:lnTo>
                    <a:pt x="4" y="20"/>
                  </a:lnTo>
                  <a:lnTo>
                    <a:pt x="2" y="26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D69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91" name="Freeform 2399">
              <a:extLst>
                <a:ext uri="{FF2B5EF4-FFF2-40B4-BE49-F238E27FC236}">
                  <a16:creationId xmlns:a16="http://schemas.microsoft.com/office/drawing/2014/main" id="{93C06541-84E1-429A-8488-1B7382D057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33" y="3410"/>
              <a:ext cx="61" cy="39"/>
            </a:xfrm>
            <a:custGeom>
              <a:avLst/>
              <a:gdLst>
                <a:gd name="T0" fmla="*/ 0 w 918"/>
                <a:gd name="T1" fmla="*/ 1 h 592"/>
                <a:gd name="T2" fmla="*/ 0 w 918"/>
                <a:gd name="T3" fmla="*/ 1 h 592"/>
                <a:gd name="T4" fmla="*/ 0 w 918"/>
                <a:gd name="T5" fmla="*/ 0 h 592"/>
                <a:gd name="T6" fmla="*/ 1 w 918"/>
                <a:gd name="T7" fmla="*/ 1 h 592"/>
                <a:gd name="T8" fmla="*/ 1 w 918"/>
                <a:gd name="T9" fmla="*/ 1 h 592"/>
                <a:gd name="T10" fmla="*/ 0 w 918"/>
                <a:gd name="T11" fmla="*/ 1 h 592"/>
                <a:gd name="T12" fmla="*/ 1 w 918"/>
                <a:gd name="T13" fmla="*/ 1 h 592"/>
                <a:gd name="T14" fmla="*/ 1 w 918"/>
                <a:gd name="T15" fmla="*/ 2 h 592"/>
                <a:gd name="T16" fmla="*/ 1 w 918"/>
                <a:gd name="T17" fmla="*/ 2 h 592"/>
                <a:gd name="T18" fmla="*/ 1 w 918"/>
                <a:gd name="T19" fmla="*/ 2 h 592"/>
                <a:gd name="T20" fmla="*/ 1 w 918"/>
                <a:gd name="T21" fmla="*/ 2 h 592"/>
                <a:gd name="T22" fmla="*/ 2 w 918"/>
                <a:gd name="T23" fmla="*/ 2 h 592"/>
                <a:gd name="T24" fmla="*/ 2 w 918"/>
                <a:gd name="T25" fmla="*/ 2 h 592"/>
                <a:gd name="T26" fmla="*/ 2 w 918"/>
                <a:gd name="T27" fmla="*/ 3 h 592"/>
                <a:gd name="T28" fmla="*/ 1 w 918"/>
                <a:gd name="T29" fmla="*/ 2 h 592"/>
                <a:gd name="T30" fmla="*/ 2 w 918"/>
                <a:gd name="T31" fmla="*/ 3 h 592"/>
                <a:gd name="T32" fmla="*/ 2 w 918"/>
                <a:gd name="T33" fmla="*/ 2 h 592"/>
                <a:gd name="T34" fmla="*/ 3 w 918"/>
                <a:gd name="T35" fmla="*/ 2 h 592"/>
                <a:gd name="T36" fmla="*/ 3 w 918"/>
                <a:gd name="T37" fmla="*/ 2 h 592"/>
                <a:gd name="T38" fmla="*/ 2 w 918"/>
                <a:gd name="T39" fmla="*/ 3 h 592"/>
                <a:gd name="T40" fmla="*/ 4 w 918"/>
                <a:gd name="T41" fmla="*/ 2 h 592"/>
                <a:gd name="T42" fmla="*/ 4 w 918"/>
                <a:gd name="T43" fmla="*/ 2 h 592"/>
                <a:gd name="T44" fmla="*/ 4 w 918"/>
                <a:gd name="T45" fmla="*/ 2 h 592"/>
                <a:gd name="T46" fmla="*/ 4 w 918"/>
                <a:gd name="T47" fmla="*/ 2 h 592"/>
                <a:gd name="T48" fmla="*/ 4 w 918"/>
                <a:gd name="T49" fmla="*/ 2 h 592"/>
                <a:gd name="T50" fmla="*/ 4 w 918"/>
                <a:gd name="T51" fmla="*/ 2 h 592"/>
                <a:gd name="T52" fmla="*/ 4 w 918"/>
                <a:gd name="T53" fmla="*/ 2 h 592"/>
                <a:gd name="T54" fmla="*/ 4 w 918"/>
                <a:gd name="T55" fmla="*/ 2 h 592"/>
                <a:gd name="T56" fmla="*/ 3 w 918"/>
                <a:gd name="T57" fmla="*/ 2 h 592"/>
                <a:gd name="T58" fmla="*/ 3 w 918"/>
                <a:gd name="T59" fmla="*/ 2 h 592"/>
                <a:gd name="T60" fmla="*/ 3 w 918"/>
                <a:gd name="T61" fmla="*/ 2 h 592"/>
                <a:gd name="T62" fmla="*/ 4 w 918"/>
                <a:gd name="T63" fmla="*/ 2 h 592"/>
                <a:gd name="T64" fmla="*/ 3 w 918"/>
                <a:gd name="T65" fmla="*/ 2 h 592"/>
                <a:gd name="T66" fmla="*/ 3 w 918"/>
                <a:gd name="T67" fmla="*/ 2 h 592"/>
                <a:gd name="T68" fmla="*/ 3 w 918"/>
                <a:gd name="T69" fmla="*/ 2 h 592"/>
                <a:gd name="T70" fmla="*/ 3 w 918"/>
                <a:gd name="T71" fmla="*/ 2 h 592"/>
                <a:gd name="T72" fmla="*/ 2 w 918"/>
                <a:gd name="T73" fmla="*/ 2 h 592"/>
                <a:gd name="T74" fmla="*/ 2 w 918"/>
                <a:gd name="T75" fmla="*/ 2 h 592"/>
                <a:gd name="T76" fmla="*/ 2 w 918"/>
                <a:gd name="T77" fmla="*/ 1 h 592"/>
                <a:gd name="T78" fmla="*/ 2 w 918"/>
                <a:gd name="T79" fmla="*/ 2 h 592"/>
                <a:gd name="T80" fmla="*/ 2 w 918"/>
                <a:gd name="T81" fmla="*/ 1 h 592"/>
                <a:gd name="T82" fmla="*/ 1 w 918"/>
                <a:gd name="T83" fmla="*/ 0 h 592"/>
                <a:gd name="T84" fmla="*/ 1 w 918"/>
                <a:gd name="T85" fmla="*/ 0 h 592"/>
                <a:gd name="T86" fmla="*/ 2 w 918"/>
                <a:gd name="T87" fmla="*/ 0 h 592"/>
                <a:gd name="T88" fmla="*/ 2 w 918"/>
                <a:gd name="T89" fmla="*/ 1 h 592"/>
                <a:gd name="T90" fmla="*/ 1 w 918"/>
                <a:gd name="T91" fmla="*/ 0 h 592"/>
                <a:gd name="T92" fmla="*/ 1 w 918"/>
                <a:gd name="T93" fmla="*/ 0 h 592"/>
                <a:gd name="T94" fmla="*/ 1 w 918"/>
                <a:gd name="T95" fmla="*/ 0 h 592"/>
                <a:gd name="T96" fmla="*/ 0 w 918"/>
                <a:gd name="T97" fmla="*/ 0 h 592"/>
                <a:gd name="T98" fmla="*/ 0 w 918"/>
                <a:gd name="T99" fmla="*/ 0 h 592"/>
                <a:gd name="T100" fmla="*/ 0 w 918"/>
                <a:gd name="T101" fmla="*/ 0 h 592"/>
                <a:gd name="T102" fmla="*/ 0 w 918"/>
                <a:gd name="T103" fmla="*/ 0 h 592"/>
                <a:gd name="T104" fmla="*/ 0 w 918"/>
                <a:gd name="T105" fmla="*/ 0 h 592"/>
                <a:gd name="T106" fmla="*/ 0 w 918"/>
                <a:gd name="T107" fmla="*/ 0 h 59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918" h="592">
                  <a:moveTo>
                    <a:pt x="37" y="67"/>
                  </a:moveTo>
                  <a:lnTo>
                    <a:pt x="38" y="85"/>
                  </a:lnTo>
                  <a:lnTo>
                    <a:pt x="39" y="102"/>
                  </a:lnTo>
                  <a:lnTo>
                    <a:pt x="42" y="120"/>
                  </a:lnTo>
                  <a:lnTo>
                    <a:pt x="45" y="136"/>
                  </a:lnTo>
                  <a:lnTo>
                    <a:pt x="49" y="152"/>
                  </a:lnTo>
                  <a:lnTo>
                    <a:pt x="55" y="169"/>
                  </a:lnTo>
                  <a:lnTo>
                    <a:pt x="62" y="185"/>
                  </a:lnTo>
                  <a:lnTo>
                    <a:pt x="70" y="201"/>
                  </a:lnTo>
                  <a:lnTo>
                    <a:pt x="37" y="218"/>
                  </a:lnTo>
                  <a:lnTo>
                    <a:pt x="28" y="201"/>
                  </a:lnTo>
                  <a:lnTo>
                    <a:pt x="19" y="182"/>
                  </a:lnTo>
                  <a:lnTo>
                    <a:pt x="13" y="164"/>
                  </a:lnTo>
                  <a:lnTo>
                    <a:pt x="8" y="145"/>
                  </a:lnTo>
                  <a:lnTo>
                    <a:pt x="5" y="126"/>
                  </a:lnTo>
                  <a:lnTo>
                    <a:pt x="2" y="106"/>
                  </a:lnTo>
                  <a:lnTo>
                    <a:pt x="0" y="87"/>
                  </a:lnTo>
                  <a:lnTo>
                    <a:pt x="0" y="67"/>
                  </a:lnTo>
                  <a:lnTo>
                    <a:pt x="37" y="67"/>
                  </a:lnTo>
                  <a:close/>
                  <a:moveTo>
                    <a:pt x="70" y="201"/>
                  </a:moveTo>
                  <a:lnTo>
                    <a:pt x="79" y="216"/>
                  </a:lnTo>
                  <a:lnTo>
                    <a:pt x="89" y="232"/>
                  </a:lnTo>
                  <a:lnTo>
                    <a:pt x="102" y="247"/>
                  </a:lnTo>
                  <a:lnTo>
                    <a:pt x="115" y="262"/>
                  </a:lnTo>
                  <a:lnTo>
                    <a:pt x="129" y="276"/>
                  </a:lnTo>
                  <a:lnTo>
                    <a:pt x="146" y="290"/>
                  </a:lnTo>
                  <a:lnTo>
                    <a:pt x="164" y="304"/>
                  </a:lnTo>
                  <a:lnTo>
                    <a:pt x="184" y="317"/>
                  </a:lnTo>
                  <a:lnTo>
                    <a:pt x="163" y="349"/>
                  </a:lnTo>
                  <a:lnTo>
                    <a:pt x="142" y="335"/>
                  </a:lnTo>
                  <a:lnTo>
                    <a:pt x="122" y="319"/>
                  </a:lnTo>
                  <a:lnTo>
                    <a:pt x="104" y="304"/>
                  </a:lnTo>
                  <a:lnTo>
                    <a:pt x="87" y="287"/>
                  </a:lnTo>
                  <a:lnTo>
                    <a:pt x="72" y="271"/>
                  </a:lnTo>
                  <a:lnTo>
                    <a:pt x="58" y="253"/>
                  </a:lnTo>
                  <a:lnTo>
                    <a:pt x="47" y="237"/>
                  </a:lnTo>
                  <a:lnTo>
                    <a:pt x="37" y="218"/>
                  </a:lnTo>
                  <a:lnTo>
                    <a:pt x="70" y="201"/>
                  </a:lnTo>
                  <a:close/>
                  <a:moveTo>
                    <a:pt x="184" y="317"/>
                  </a:moveTo>
                  <a:lnTo>
                    <a:pt x="186" y="319"/>
                  </a:lnTo>
                  <a:lnTo>
                    <a:pt x="184" y="317"/>
                  </a:lnTo>
                  <a:lnTo>
                    <a:pt x="174" y="334"/>
                  </a:lnTo>
                  <a:lnTo>
                    <a:pt x="184" y="317"/>
                  </a:lnTo>
                  <a:close/>
                  <a:moveTo>
                    <a:pt x="184" y="317"/>
                  </a:moveTo>
                  <a:lnTo>
                    <a:pt x="193" y="324"/>
                  </a:lnTo>
                  <a:lnTo>
                    <a:pt x="202" y="332"/>
                  </a:lnTo>
                  <a:lnTo>
                    <a:pt x="210" y="339"/>
                  </a:lnTo>
                  <a:lnTo>
                    <a:pt x="218" y="346"/>
                  </a:lnTo>
                  <a:lnTo>
                    <a:pt x="232" y="362"/>
                  </a:lnTo>
                  <a:lnTo>
                    <a:pt x="246" y="380"/>
                  </a:lnTo>
                  <a:lnTo>
                    <a:pt x="257" y="397"/>
                  </a:lnTo>
                  <a:lnTo>
                    <a:pt x="268" y="416"/>
                  </a:lnTo>
                  <a:lnTo>
                    <a:pt x="279" y="435"/>
                  </a:lnTo>
                  <a:lnTo>
                    <a:pt x="289" y="453"/>
                  </a:lnTo>
                  <a:lnTo>
                    <a:pt x="256" y="471"/>
                  </a:lnTo>
                  <a:lnTo>
                    <a:pt x="247" y="454"/>
                  </a:lnTo>
                  <a:lnTo>
                    <a:pt x="238" y="437"/>
                  </a:lnTo>
                  <a:lnTo>
                    <a:pt x="227" y="420"/>
                  </a:lnTo>
                  <a:lnTo>
                    <a:pt x="216" y="404"/>
                  </a:lnTo>
                  <a:lnTo>
                    <a:pt x="205" y="388"/>
                  </a:lnTo>
                  <a:lnTo>
                    <a:pt x="192" y="374"/>
                  </a:lnTo>
                  <a:lnTo>
                    <a:pt x="178" y="360"/>
                  </a:lnTo>
                  <a:lnTo>
                    <a:pt x="163" y="349"/>
                  </a:lnTo>
                  <a:lnTo>
                    <a:pt x="184" y="317"/>
                  </a:lnTo>
                  <a:close/>
                  <a:moveTo>
                    <a:pt x="289" y="453"/>
                  </a:moveTo>
                  <a:lnTo>
                    <a:pt x="301" y="476"/>
                  </a:lnTo>
                  <a:lnTo>
                    <a:pt x="315" y="497"/>
                  </a:lnTo>
                  <a:lnTo>
                    <a:pt x="321" y="508"/>
                  </a:lnTo>
                  <a:lnTo>
                    <a:pt x="327" y="516"/>
                  </a:lnTo>
                  <a:lnTo>
                    <a:pt x="334" y="525"/>
                  </a:lnTo>
                  <a:lnTo>
                    <a:pt x="342" y="532"/>
                  </a:lnTo>
                  <a:lnTo>
                    <a:pt x="350" y="538"/>
                  </a:lnTo>
                  <a:lnTo>
                    <a:pt x="358" y="544"/>
                  </a:lnTo>
                  <a:lnTo>
                    <a:pt x="366" y="549"/>
                  </a:lnTo>
                  <a:lnTo>
                    <a:pt x="375" y="551"/>
                  </a:lnTo>
                  <a:lnTo>
                    <a:pt x="385" y="553"/>
                  </a:lnTo>
                  <a:lnTo>
                    <a:pt x="396" y="553"/>
                  </a:lnTo>
                  <a:lnTo>
                    <a:pt x="407" y="551"/>
                  </a:lnTo>
                  <a:lnTo>
                    <a:pt x="419" y="548"/>
                  </a:lnTo>
                  <a:lnTo>
                    <a:pt x="431" y="584"/>
                  </a:lnTo>
                  <a:lnTo>
                    <a:pt x="414" y="589"/>
                  </a:lnTo>
                  <a:lnTo>
                    <a:pt x="397" y="591"/>
                  </a:lnTo>
                  <a:lnTo>
                    <a:pt x="383" y="592"/>
                  </a:lnTo>
                  <a:lnTo>
                    <a:pt x="368" y="590"/>
                  </a:lnTo>
                  <a:lnTo>
                    <a:pt x="356" y="587"/>
                  </a:lnTo>
                  <a:lnTo>
                    <a:pt x="344" y="583"/>
                  </a:lnTo>
                  <a:lnTo>
                    <a:pt x="333" y="576"/>
                  </a:lnTo>
                  <a:lnTo>
                    <a:pt x="323" y="568"/>
                  </a:lnTo>
                  <a:lnTo>
                    <a:pt x="313" y="559"/>
                  </a:lnTo>
                  <a:lnTo>
                    <a:pt x="304" y="549"/>
                  </a:lnTo>
                  <a:lnTo>
                    <a:pt x="295" y="537"/>
                  </a:lnTo>
                  <a:lnTo>
                    <a:pt x="287" y="525"/>
                  </a:lnTo>
                  <a:lnTo>
                    <a:pt x="272" y="499"/>
                  </a:lnTo>
                  <a:lnTo>
                    <a:pt x="256" y="471"/>
                  </a:lnTo>
                  <a:lnTo>
                    <a:pt x="289" y="453"/>
                  </a:lnTo>
                  <a:close/>
                  <a:moveTo>
                    <a:pt x="431" y="584"/>
                  </a:moveTo>
                  <a:lnTo>
                    <a:pt x="440" y="581"/>
                  </a:lnTo>
                  <a:lnTo>
                    <a:pt x="431" y="584"/>
                  </a:lnTo>
                  <a:lnTo>
                    <a:pt x="425" y="566"/>
                  </a:lnTo>
                  <a:lnTo>
                    <a:pt x="431" y="584"/>
                  </a:lnTo>
                  <a:close/>
                  <a:moveTo>
                    <a:pt x="419" y="548"/>
                  </a:moveTo>
                  <a:lnTo>
                    <a:pt x="435" y="544"/>
                  </a:lnTo>
                  <a:lnTo>
                    <a:pt x="453" y="538"/>
                  </a:lnTo>
                  <a:lnTo>
                    <a:pt x="471" y="534"/>
                  </a:lnTo>
                  <a:lnTo>
                    <a:pt x="491" y="531"/>
                  </a:lnTo>
                  <a:lnTo>
                    <a:pt x="530" y="525"/>
                  </a:lnTo>
                  <a:lnTo>
                    <a:pt x="572" y="520"/>
                  </a:lnTo>
                  <a:lnTo>
                    <a:pt x="614" y="517"/>
                  </a:lnTo>
                  <a:lnTo>
                    <a:pt x="657" y="514"/>
                  </a:lnTo>
                  <a:lnTo>
                    <a:pt x="699" y="512"/>
                  </a:lnTo>
                  <a:lnTo>
                    <a:pt x="739" y="510"/>
                  </a:lnTo>
                  <a:lnTo>
                    <a:pt x="740" y="548"/>
                  </a:lnTo>
                  <a:lnTo>
                    <a:pt x="701" y="549"/>
                  </a:lnTo>
                  <a:lnTo>
                    <a:pt x="661" y="551"/>
                  </a:lnTo>
                  <a:lnTo>
                    <a:pt x="618" y="554"/>
                  </a:lnTo>
                  <a:lnTo>
                    <a:pt x="577" y="557"/>
                  </a:lnTo>
                  <a:lnTo>
                    <a:pt x="537" y="562"/>
                  </a:lnTo>
                  <a:lnTo>
                    <a:pt x="499" y="567"/>
                  </a:lnTo>
                  <a:lnTo>
                    <a:pt x="480" y="571"/>
                  </a:lnTo>
                  <a:lnTo>
                    <a:pt x="463" y="575"/>
                  </a:lnTo>
                  <a:lnTo>
                    <a:pt x="447" y="580"/>
                  </a:lnTo>
                  <a:lnTo>
                    <a:pt x="431" y="584"/>
                  </a:lnTo>
                  <a:lnTo>
                    <a:pt x="419" y="548"/>
                  </a:lnTo>
                  <a:close/>
                  <a:moveTo>
                    <a:pt x="739" y="510"/>
                  </a:moveTo>
                  <a:lnTo>
                    <a:pt x="794" y="508"/>
                  </a:lnTo>
                  <a:lnTo>
                    <a:pt x="840" y="505"/>
                  </a:lnTo>
                  <a:lnTo>
                    <a:pt x="870" y="502"/>
                  </a:lnTo>
                  <a:lnTo>
                    <a:pt x="882" y="500"/>
                  </a:lnTo>
                  <a:lnTo>
                    <a:pt x="917" y="514"/>
                  </a:lnTo>
                  <a:lnTo>
                    <a:pt x="914" y="519"/>
                  </a:lnTo>
                  <a:lnTo>
                    <a:pt x="910" y="523"/>
                  </a:lnTo>
                  <a:lnTo>
                    <a:pt x="905" y="526"/>
                  </a:lnTo>
                  <a:lnTo>
                    <a:pt x="898" y="529"/>
                  </a:lnTo>
                  <a:lnTo>
                    <a:pt x="890" y="532"/>
                  </a:lnTo>
                  <a:lnTo>
                    <a:pt x="881" y="534"/>
                  </a:lnTo>
                  <a:lnTo>
                    <a:pt x="871" y="537"/>
                  </a:lnTo>
                  <a:lnTo>
                    <a:pt x="859" y="538"/>
                  </a:lnTo>
                  <a:lnTo>
                    <a:pt x="835" y="542"/>
                  </a:lnTo>
                  <a:lnTo>
                    <a:pt x="806" y="544"/>
                  </a:lnTo>
                  <a:lnTo>
                    <a:pt x="774" y="546"/>
                  </a:lnTo>
                  <a:lnTo>
                    <a:pt x="740" y="548"/>
                  </a:lnTo>
                  <a:lnTo>
                    <a:pt x="739" y="510"/>
                  </a:lnTo>
                  <a:close/>
                  <a:moveTo>
                    <a:pt x="882" y="500"/>
                  </a:moveTo>
                  <a:lnTo>
                    <a:pt x="879" y="499"/>
                  </a:lnTo>
                  <a:lnTo>
                    <a:pt x="870" y="497"/>
                  </a:lnTo>
                  <a:lnTo>
                    <a:pt x="862" y="496"/>
                  </a:lnTo>
                  <a:lnTo>
                    <a:pt x="854" y="494"/>
                  </a:lnTo>
                  <a:lnTo>
                    <a:pt x="844" y="491"/>
                  </a:lnTo>
                  <a:lnTo>
                    <a:pt x="833" y="487"/>
                  </a:lnTo>
                  <a:lnTo>
                    <a:pt x="846" y="452"/>
                  </a:lnTo>
                  <a:lnTo>
                    <a:pt x="866" y="460"/>
                  </a:lnTo>
                  <a:lnTo>
                    <a:pt x="882" y="468"/>
                  </a:lnTo>
                  <a:lnTo>
                    <a:pt x="895" y="477"/>
                  </a:lnTo>
                  <a:lnTo>
                    <a:pt x="906" y="484"/>
                  </a:lnTo>
                  <a:lnTo>
                    <a:pt x="910" y="488"/>
                  </a:lnTo>
                  <a:lnTo>
                    <a:pt x="913" y="492"/>
                  </a:lnTo>
                  <a:lnTo>
                    <a:pt x="915" y="495"/>
                  </a:lnTo>
                  <a:lnTo>
                    <a:pt x="917" y="499"/>
                  </a:lnTo>
                  <a:lnTo>
                    <a:pt x="918" y="503"/>
                  </a:lnTo>
                  <a:lnTo>
                    <a:pt x="918" y="507"/>
                  </a:lnTo>
                  <a:lnTo>
                    <a:pt x="918" y="511"/>
                  </a:lnTo>
                  <a:lnTo>
                    <a:pt x="917" y="514"/>
                  </a:lnTo>
                  <a:lnTo>
                    <a:pt x="882" y="500"/>
                  </a:lnTo>
                  <a:close/>
                  <a:moveTo>
                    <a:pt x="833" y="487"/>
                  </a:moveTo>
                  <a:lnTo>
                    <a:pt x="832" y="487"/>
                  </a:lnTo>
                  <a:lnTo>
                    <a:pt x="839" y="470"/>
                  </a:lnTo>
                  <a:lnTo>
                    <a:pt x="833" y="487"/>
                  </a:lnTo>
                  <a:close/>
                  <a:moveTo>
                    <a:pt x="832" y="487"/>
                  </a:moveTo>
                  <a:lnTo>
                    <a:pt x="817" y="482"/>
                  </a:lnTo>
                  <a:lnTo>
                    <a:pt x="803" y="477"/>
                  </a:lnTo>
                  <a:lnTo>
                    <a:pt x="790" y="474"/>
                  </a:lnTo>
                  <a:lnTo>
                    <a:pt x="778" y="471"/>
                  </a:lnTo>
                  <a:lnTo>
                    <a:pt x="757" y="466"/>
                  </a:lnTo>
                  <a:lnTo>
                    <a:pt x="739" y="464"/>
                  </a:lnTo>
                  <a:lnTo>
                    <a:pt x="723" y="465"/>
                  </a:lnTo>
                  <a:lnTo>
                    <a:pt x="710" y="467"/>
                  </a:lnTo>
                  <a:lnTo>
                    <a:pt x="698" y="470"/>
                  </a:lnTo>
                  <a:lnTo>
                    <a:pt x="687" y="473"/>
                  </a:lnTo>
                  <a:lnTo>
                    <a:pt x="677" y="437"/>
                  </a:lnTo>
                  <a:lnTo>
                    <a:pt x="689" y="433"/>
                  </a:lnTo>
                  <a:lnTo>
                    <a:pt x="704" y="429"/>
                  </a:lnTo>
                  <a:lnTo>
                    <a:pt x="720" y="427"/>
                  </a:lnTo>
                  <a:lnTo>
                    <a:pt x="738" y="427"/>
                  </a:lnTo>
                  <a:lnTo>
                    <a:pt x="748" y="427"/>
                  </a:lnTo>
                  <a:lnTo>
                    <a:pt x="759" y="428"/>
                  </a:lnTo>
                  <a:lnTo>
                    <a:pt x="771" y="430"/>
                  </a:lnTo>
                  <a:lnTo>
                    <a:pt x="784" y="432"/>
                  </a:lnTo>
                  <a:lnTo>
                    <a:pt x="798" y="437"/>
                  </a:lnTo>
                  <a:lnTo>
                    <a:pt x="813" y="441"/>
                  </a:lnTo>
                  <a:lnTo>
                    <a:pt x="828" y="446"/>
                  </a:lnTo>
                  <a:lnTo>
                    <a:pt x="846" y="452"/>
                  </a:lnTo>
                  <a:lnTo>
                    <a:pt x="832" y="487"/>
                  </a:lnTo>
                  <a:close/>
                  <a:moveTo>
                    <a:pt x="687" y="473"/>
                  </a:moveTo>
                  <a:lnTo>
                    <a:pt x="675" y="477"/>
                  </a:lnTo>
                  <a:lnTo>
                    <a:pt x="662" y="479"/>
                  </a:lnTo>
                  <a:lnTo>
                    <a:pt x="656" y="480"/>
                  </a:lnTo>
                  <a:lnTo>
                    <a:pt x="649" y="480"/>
                  </a:lnTo>
                  <a:lnTo>
                    <a:pt x="642" y="480"/>
                  </a:lnTo>
                  <a:lnTo>
                    <a:pt x="636" y="479"/>
                  </a:lnTo>
                  <a:lnTo>
                    <a:pt x="628" y="478"/>
                  </a:lnTo>
                  <a:lnTo>
                    <a:pt x="621" y="476"/>
                  </a:lnTo>
                  <a:lnTo>
                    <a:pt x="612" y="473"/>
                  </a:lnTo>
                  <a:lnTo>
                    <a:pt x="603" y="468"/>
                  </a:lnTo>
                  <a:lnTo>
                    <a:pt x="594" y="463"/>
                  </a:lnTo>
                  <a:lnTo>
                    <a:pt x="583" y="456"/>
                  </a:lnTo>
                  <a:lnTo>
                    <a:pt x="573" y="449"/>
                  </a:lnTo>
                  <a:lnTo>
                    <a:pt x="561" y="441"/>
                  </a:lnTo>
                  <a:lnTo>
                    <a:pt x="584" y="411"/>
                  </a:lnTo>
                  <a:lnTo>
                    <a:pt x="602" y="423"/>
                  </a:lnTo>
                  <a:lnTo>
                    <a:pt x="616" y="432"/>
                  </a:lnTo>
                  <a:lnTo>
                    <a:pt x="629" y="438"/>
                  </a:lnTo>
                  <a:lnTo>
                    <a:pt x="640" y="441"/>
                  </a:lnTo>
                  <a:lnTo>
                    <a:pt x="650" y="442"/>
                  </a:lnTo>
                  <a:lnTo>
                    <a:pt x="659" y="441"/>
                  </a:lnTo>
                  <a:lnTo>
                    <a:pt x="668" y="440"/>
                  </a:lnTo>
                  <a:lnTo>
                    <a:pt x="677" y="437"/>
                  </a:lnTo>
                  <a:lnTo>
                    <a:pt x="687" y="473"/>
                  </a:lnTo>
                  <a:close/>
                  <a:moveTo>
                    <a:pt x="561" y="441"/>
                  </a:moveTo>
                  <a:lnTo>
                    <a:pt x="564" y="443"/>
                  </a:lnTo>
                  <a:lnTo>
                    <a:pt x="561" y="441"/>
                  </a:lnTo>
                  <a:lnTo>
                    <a:pt x="573" y="425"/>
                  </a:lnTo>
                  <a:lnTo>
                    <a:pt x="561" y="441"/>
                  </a:lnTo>
                  <a:close/>
                  <a:moveTo>
                    <a:pt x="561" y="441"/>
                  </a:moveTo>
                  <a:lnTo>
                    <a:pt x="552" y="432"/>
                  </a:lnTo>
                  <a:lnTo>
                    <a:pt x="542" y="424"/>
                  </a:lnTo>
                  <a:lnTo>
                    <a:pt x="533" y="415"/>
                  </a:lnTo>
                  <a:lnTo>
                    <a:pt x="524" y="406"/>
                  </a:lnTo>
                  <a:lnTo>
                    <a:pt x="506" y="385"/>
                  </a:lnTo>
                  <a:lnTo>
                    <a:pt x="489" y="362"/>
                  </a:lnTo>
                  <a:lnTo>
                    <a:pt x="471" y="339"/>
                  </a:lnTo>
                  <a:lnTo>
                    <a:pt x="455" y="314"/>
                  </a:lnTo>
                  <a:lnTo>
                    <a:pt x="438" y="289"/>
                  </a:lnTo>
                  <a:lnTo>
                    <a:pt x="421" y="264"/>
                  </a:lnTo>
                  <a:lnTo>
                    <a:pt x="453" y="243"/>
                  </a:lnTo>
                  <a:lnTo>
                    <a:pt x="469" y="268"/>
                  </a:lnTo>
                  <a:lnTo>
                    <a:pt x="485" y="291"/>
                  </a:lnTo>
                  <a:lnTo>
                    <a:pt x="501" y="315"/>
                  </a:lnTo>
                  <a:lnTo>
                    <a:pt x="518" y="338"/>
                  </a:lnTo>
                  <a:lnTo>
                    <a:pt x="534" y="359"/>
                  </a:lnTo>
                  <a:lnTo>
                    <a:pt x="551" y="379"/>
                  </a:lnTo>
                  <a:lnTo>
                    <a:pt x="567" y="395"/>
                  </a:lnTo>
                  <a:lnTo>
                    <a:pt x="584" y="411"/>
                  </a:lnTo>
                  <a:lnTo>
                    <a:pt x="561" y="441"/>
                  </a:lnTo>
                  <a:close/>
                  <a:moveTo>
                    <a:pt x="421" y="264"/>
                  </a:moveTo>
                  <a:lnTo>
                    <a:pt x="399" y="229"/>
                  </a:lnTo>
                  <a:lnTo>
                    <a:pt x="377" y="196"/>
                  </a:lnTo>
                  <a:lnTo>
                    <a:pt x="354" y="164"/>
                  </a:lnTo>
                  <a:lnTo>
                    <a:pt x="330" y="135"/>
                  </a:lnTo>
                  <a:lnTo>
                    <a:pt x="319" y="123"/>
                  </a:lnTo>
                  <a:lnTo>
                    <a:pt x="308" y="111"/>
                  </a:lnTo>
                  <a:lnTo>
                    <a:pt x="295" y="100"/>
                  </a:lnTo>
                  <a:lnTo>
                    <a:pt x="284" y="92"/>
                  </a:lnTo>
                  <a:lnTo>
                    <a:pt x="272" y="84"/>
                  </a:lnTo>
                  <a:lnTo>
                    <a:pt x="259" y="77"/>
                  </a:lnTo>
                  <a:lnTo>
                    <a:pt x="247" y="73"/>
                  </a:lnTo>
                  <a:lnTo>
                    <a:pt x="234" y="71"/>
                  </a:lnTo>
                  <a:lnTo>
                    <a:pt x="239" y="34"/>
                  </a:lnTo>
                  <a:lnTo>
                    <a:pt x="254" y="36"/>
                  </a:lnTo>
                  <a:lnTo>
                    <a:pt x="269" y="41"/>
                  </a:lnTo>
                  <a:lnTo>
                    <a:pt x="284" y="49"/>
                  </a:lnTo>
                  <a:lnTo>
                    <a:pt x="298" y="57"/>
                  </a:lnTo>
                  <a:lnTo>
                    <a:pt x="313" y="66"/>
                  </a:lnTo>
                  <a:lnTo>
                    <a:pt x="327" y="77"/>
                  </a:lnTo>
                  <a:lnTo>
                    <a:pt x="340" y="91"/>
                  </a:lnTo>
                  <a:lnTo>
                    <a:pt x="353" y="104"/>
                  </a:lnTo>
                  <a:lnTo>
                    <a:pt x="366" y="120"/>
                  </a:lnTo>
                  <a:lnTo>
                    <a:pt x="379" y="135"/>
                  </a:lnTo>
                  <a:lnTo>
                    <a:pt x="392" y="152"/>
                  </a:lnTo>
                  <a:lnTo>
                    <a:pt x="404" y="169"/>
                  </a:lnTo>
                  <a:lnTo>
                    <a:pt x="428" y="206"/>
                  </a:lnTo>
                  <a:lnTo>
                    <a:pt x="453" y="243"/>
                  </a:lnTo>
                  <a:lnTo>
                    <a:pt x="421" y="264"/>
                  </a:lnTo>
                  <a:close/>
                  <a:moveTo>
                    <a:pt x="239" y="33"/>
                  </a:moveTo>
                  <a:lnTo>
                    <a:pt x="234" y="33"/>
                  </a:lnTo>
                  <a:lnTo>
                    <a:pt x="239" y="34"/>
                  </a:lnTo>
                  <a:lnTo>
                    <a:pt x="237" y="53"/>
                  </a:lnTo>
                  <a:lnTo>
                    <a:pt x="239" y="33"/>
                  </a:lnTo>
                  <a:close/>
                  <a:moveTo>
                    <a:pt x="234" y="71"/>
                  </a:moveTo>
                  <a:lnTo>
                    <a:pt x="205" y="67"/>
                  </a:lnTo>
                  <a:lnTo>
                    <a:pt x="176" y="62"/>
                  </a:lnTo>
                  <a:lnTo>
                    <a:pt x="149" y="56"/>
                  </a:lnTo>
                  <a:lnTo>
                    <a:pt x="123" y="50"/>
                  </a:lnTo>
                  <a:lnTo>
                    <a:pt x="133" y="14"/>
                  </a:lnTo>
                  <a:lnTo>
                    <a:pt x="156" y="20"/>
                  </a:lnTo>
                  <a:lnTo>
                    <a:pt x="182" y="25"/>
                  </a:lnTo>
                  <a:lnTo>
                    <a:pt x="210" y="30"/>
                  </a:lnTo>
                  <a:lnTo>
                    <a:pt x="239" y="33"/>
                  </a:lnTo>
                  <a:lnTo>
                    <a:pt x="234" y="71"/>
                  </a:lnTo>
                  <a:close/>
                  <a:moveTo>
                    <a:pt x="123" y="50"/>
                  </a:moveTo>
                  <a:lnTo>
                    <a:pt x="105" y="45"/>
                  </a:lnTo>
                  <a:lnTo>
                    <a:pt x="87" y="41"/>
                  </a:lnTo>
                  <a:lnTo>
                    <a:pt x="72" y="38"/>
                  </a:lnTo>
                  <a:lnTo>
                    <a:pt x="58" y="37"/>
                  </a:lnTo>
                  <a:lnTo>
                    <a:pt x="58" y="0"/>
                  </a:lnTo>
                  <a:lnTo>
                    <a:pt x="75" y="1"/>
                  </a:lnTo>
                  <a:lnTo>
                    <a:pt x="92" y="4"/>
                  </a:lnTo>
                  <a:lnTo>
                    <a:pt x="112" y="8"/>
                  </a:lnTo>
                  <a:lnTo>
                    <a:pt x="133" y="14"/>
                  </a:lnTo>
                  <a:lnTo>
                    <a:pt x="123" y="50"/>
                  </a:lnTo>
                  <a:close/>
                  <a:moveTo>
                    <a:pt x="58" y="37"/>
                  </a:moveTo>
                  <a:lnTo>
                    <a:pt x="53" y="38"/>
                  </a:lnTo>
                  <a:lnTo>
                    <a:pt x="49" y="39"/>
                  </a:lnTo>
                  <a:lnTo>
                    <a:pt x="46" y="41"/>
                  </a:lnTo>
                  <a:lnTo>
                    <a:pt x="43" y="44"/>
                  </a:lnTo>
                  <a:lnTo>
                    <a:pt x="41" y="49"/>
                  </a:lnTo>
                  <a:lnTo>
                    <a:pt x="39" y="53"/>
                  </a:lnTo>
                  <a:lnTo>
                    <a:pt x="38" y="60"/>
                  </a:lnTo>
                  <a:lnTo>
                    <a:pt x="37" y="67"/>
                  </a:lnTo>
                  <a:lnTo>
                    <a:pt x="0" y="67"/>
                  </a:lnTo>
                  <a:lnTo>
                    <a:pt x="0" y="58"/>
                  </a:lnTo>
                  <a:lnTo>
                    <a:pt x="1" y="50"/>
                  </a:lnTo>
                  <a:lnTo>
                    <a:pt x="2" y="42"/>
                  </a:lnTo>
                  <a:lnTo>
                    <a:pt x="4" y="35"/>
                  </a:lnTo>
                  <a:lnTo>
                    <a:pt x="6" y="29"/>
                  </a:lnTo>
                  <a:lnTo>
                    <a:pt x="8" y="24"/>
                  </a:lnTo>
                  <a:lnTo>
                    <a:pt x="11" y="19"/>
                  </a:lnTo>
                  <a:lnTo>
                    <a:pt x="15" y="15"/>
                  </a:lnTo>
                  <a:lnTo>
                    <a:pt x="19" y="10"/>
                  </a:lnTo>
                  <a:lnTo>
                    <a:pt x="23" y="7"/>
                  </a:lnTo>
                  <a:lnTo>
                    <a:pt x="29" y="5"/>
                  </a:lnTo>
                  <a:lnTo>
                    <a:pt x="34" y="3"/>
                  </a:lnTo>
                  <a:lnTo>
                    <a:pt x="45" y="1"/>
                  </a:lnTo>
                  <a:lnTo>
                    <a:pt x="58" y="0"/>
                  </a:lnTo>
                  <a:lnTo>
                    <a:pt x="58" y="3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92" name="Freeform 2400">
              <a:extLst>
                <a:ext uri="{FF2B5EF4-FFF2-40B4-BE49-F238E27FC236}">
                  <a16:creationId xmlns:a16="http://schemas.microsoft.com/office/drawing/2014/main" id="{4757FEB4-8804-468D-8F4A-1F31650D4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5" y="3408"/>
              <a:ext cx="38" cy="27"/>
            </a:xfrm>
            <a:custGeom>
              <a:avLst/>
              <a:gdLst>
                <a:gd name="T0" fmla="*/ 2 w 573"/>
                <a:gd name="T1" fmla="*/ 0 h 416"/>
                <a:gd name="T2" fmla="*/ 2 w 573"/>
                <a:gd name="T3" fmla="*/ 0 h 416"/>
                <a:gd name="T4" fmla="*/ 2 w 573"/>
                <a:gd name="T5" fmla="*/ 0 h 416"/>
                <a:gd name="T6" fmla="*/ 2 w 573"/>
                <a:gd name="T7" fmla="*/ 0 h 416"/>
                <a:gd name="T8" fmla="*/ 2 w 573"/>
                <a:gd name="T9" fmla="*/ 1 h 416"/>
                <a:gd name="T10" fmla="*/ 2 w 573"/>
                <a:gd name="T11" fmla="*/ 1 h 416"/>
                <a:gd name="T12" fmla="*/ 2 w 573"/>
                <a:gd name="T13" fmla="*/ 1 h 416"/>
                <a:gd name="T14" fmla="*/ 2 w 573"/>
                <a:gd name="T15" fmla="*/ 1 h 416"/>
                <a:gd name="T16" fmla="*/ 3 w 573"/>
                <a:gd name="T17" fmla="*/ 1 h 416"/>
                <a:gd name="T18" fmla="*/ 3 w 573"/>
                <a:gd name="T19" fmla="*/ 1 h 416"/>
                <a:gd name="T20" fmla="*/ 3 w 573"/>
                <a:gd name="T21" fmla="*/ 1 h 416"/>
                <a:gd name="T22" fmla="*/ 2 w 573"/>
                <a:gd name="T23" fmla="*/ 1 h 416"/>
                <a:gd name="T24" fmla="*/ 2 w 573"/>
                <a:gd name="T25" fmla="*/ 1 h 416"/>
                <a:gd name="T26" fmla="*/ 2 w 573"/>
                <a:gd name="T27" fmla="*/ 1 h 416"/>
                <a:gd name="T28" fmla="*/ 2 w 573"/>
                <a:gd name="T29" fmla="*/ 2 h 416"/>
                <a:gd name="T30" fmla="*/ 2 w 573"/>
                <a:gd name="T31" fmla="*/ 2 h 416"/>
                <a:gd name="T32" fmla="*/ 2 w 573"/>
                <a:gd name="T33" fmla="*/ 2 h 416"/>
                <a:gd name="T34" fmla="*/ 2 w 573"/>
                <a:gd name="T35" fmla="*/ 2 h 416"/>
                <a:gd name="T36" fmla="*/ 2 w 573"/>
                <a:gd name="T37" fmla="*/ 2 h 416"/>
                <a:gd name="T38" fmla="*/ 2 w 573"/>
                <a:gd name="T39" fmla="*/ 2 h 416"/>
                <a:gd name="T40" fmla="*/ 1 w 573"/>
                <a:gd name="T41" fmla="*/ 1 h 416"/>
                <a:gd name="T42" fmla="*/ 1 w 573"/>
                <a:gd name="T43" fmla="*/ 1 h 416"/>
                <a:gd name="T44" fmla="*/ 1 w 573"/>
                <a:gd name="T45" fmla="*/ 1 h 416"/>
                <a:gd name="T46" fmla="*/ 1 w 573"/>
                <a:gd name="T47" fmla="*/ 1 h 416"/>
                <a:gd name="T48" fmla="*/ 1 w 573"/>
                <a:gd name="T49" fmla="*/ 1 h 416"/>
                <a:gd name="T50" fmla="*/ 1 w 573"/>
                <a:gd name="T51" fmla="*/ 1 h 416"/>
                <a:gd name="T52" fmla="*/ 0 w 573"/>
                <a:gd name="T53" fmla="*/ 1 h 416"/>
                <a:gd name="T54" fmla="*/ 0 w 573"/>
                <a:gd name="T55" fmla="*/ 1 h 416"/>
                <a:gd name="T56" fmla="*/ 0 w 573"/>
                <a:gd name="T57" fmla="*/ 1 h 416"/>
                <a:gd name="T58" fmla="*/ 0 w 573"/>
                <a:gd name="T59" fmla="*/ 1 h 416"/>
                <a:gd name="T60" fmla="*/ 0 w 573"/>
                <a:gd name="T61" fmla="*/ 1 h 416"/>
                <a:gd name="T62" fmla="*/ 0 w 573"/>
                <a:gd name="T63" fmla="*/ 1 h 416"/>
                <a:gd name="T64" fmla="*/ 0 w 573"/>
                <a:gd name="T65" fmla="*/ 1 h 416"/>
                <a:gd name="T66" fmla="*/ 0 w 573"/>
                <a:gd name="T67" fmla="*/ 1 h 416"/>
                <a:gd name="T68" fmla="*/ 0 w 573"/>
                <a:gd name="T69" fmla="*/ 0 h 416"/>
                <a:gd name="T70" fmla="*/ 0 w 573"/>
                <a:gd name="T71" fmla="*/ 0 h 416"/>
                <a:gd name="T72" fmla="*/ 0 w 573"/>
                <a:gd name="T73" fmla="*/ 0 h 416"/>
                <a:gd name="T74" fmla="*/ 0 w 573"/>
                <a:gd name="T75" fmla="*/ 0 h 416"/>
                <a:gd name="T76" fmla="*/ 0 w 573"/>
                <a:gd name="T77" fmla="*/ 0 h 416"/>
                <a:gd name="T78" fmla="*/ 0 w 573"/>
                <a:gd name="T79" fmla="*/ 0 h 416"/>
                <a:gd name="T80" fmla="*/ 1 w 573"/>
                <a:gd name="T81" fmla="*/ 0 h 416"/>
                <a:gd name="T82" fmla="*/ 1 w 573"/>
                <a:gd name="T83" fmla="*/ 0 h 416"/>
                <a:gd name="T84" fmla="*/ 2 w 573"/>
                <a:gd name="T85" fmla="*/ 0 h 416"/>
                <a:gd name="T86" fmla="*/ 2 w 573"/>
                <a:gd name="T87" fmla="*/ 0 h 416"/>
                <a:gd name="T88" fmla="*/ 2 w 573"/>
                <a:gd name="T89" fmla="*/ 0 h 416"/>
                <a:gd name="T90" fmla="*/ 2 w 573"/>
                <a:gd name="T91" fmla="*/ 0 h 41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73" h="416">
                  <a:moveTo>
                    <a:pt x="455" y="43"/>
                  </a:moveTo>
                  <a:lnTo>
                    <a:pt x="453" y="52"/>
                  </a:lnTo>
                  <a:lnTo>
                    <a:pt x="450" y="60"/>
                  </a:lnTo>
                  <a:lnTo>
                    <a:pt x="446" y="67"/>
                  </a:lnTo>
                  <a:lnTo>
                    <a:pt x="441" y="73"/>
                  </a:lnTo>
                  <a:lnTo>
                    <a:pt x="430" y="85"/>
                  </a:lnTo>
                  <a:lnTo>
                    <a:pt x="421" y="95"/>
                  </a:lnTo>
                  <a:lnTo>
                    <a:pt x="418" y="99"/>
                  </a:lnTo>
                  <a:lnTo>
                    <a:pt x="417" y="104"/>
                  </a:lnTo>
                  <a:lnTo>
                    <a:pt x="417" y="106"/>
                  </a:lnTo>
                  <a:lnTo>
                    <a:pt x="417" y="108"/>
                  </a:lnTo>
                  <a:lnTo>
                    <a:pt x="418" y="112"/>
                  </a:lnTo>
                  <a:lnTo>
                    <a:pt x="420" y="114"/>
                  </a:lnTo>
                  <a:lnTo>
                    <a:pt x="425" y="119"/>
                  </a:lnTo>
                  <a:lnTo>
                    <a:pt x="434" y="125"/>
                  </a:lnTo>
                  <a:lnTo>
                    <a:pt x="446" y="131"/>
                  </a:lnTo>
                  <a:lnTo>
                    <a:pt x="462" y="138"/>
                  </a:lnTo>
                  <a:lnTo>
                    <a:pt x="480" y="146"/>
                  </a:lnTo>
                  <a:lnTo>
                    <a:pt x="496" y="153"/>
                  </a:lnTo>
                  <a:lnTo>
                    <a:pt x="512" y="161"/>
                  </a:lnTo>
                  <a:lnTo>
                    <a:pt x="526" y="169"/>
                  </a:lnTo>
                  <a:lnTo>
                    <a:pt x="538" y="177"/>
                  </a:lnTo>
                  <a:lnTo>
                    <a:pt x="549" y="186"/>
                  </a:lnTo>
                  <a:lnTo>
                    <a:pt x="558" y="195"/>
                  </a:lnTo>
                  <a:lnTo>
                    <a:pt x="565" y="204"/>
                  </a:lnTo>
                  <a:lnTo>
                    <a:pt x="568" y="209"/>
                  </a:lnTo>
                  <a:lnTo>
                    <a:pt x="570" y="214"/>
                  </a:lnTo>
                  <a:lnTo>
                    <a:pt x="571" y="220"/>
                  </a:lnTo>
                  <a:lnTo>
                    <a:pt x="572" y="224"/>
                  </a:lnTo>
                  <a:lnTo>
                    <a:pt x="573" y="229"/>
                  </a:lnTo>
                  <a:lnTo>
                    <a:pt x="573" y="234"/>
                  </a:lnTo>
                  <a:lnTo>
                    <a:pt x="572" y="240"/>
                  </a:lnTo>
                  <a:lnTo>
                    <a:pt x="570" y="245"/>
                  </a:lnTo>
                  <a:lnTo>
                    <a:pt x="568" y="250"/>
                  </a:lnTo>
                  <a:lnTo>
                    <a:pt x="565" y="256"/>
                  </a:lnTo>
                  <a:lnTo>
                    <a:pt x="562" y="262"/>
                  </a:lnTo>
                  <a:lnTo>
                    <a:pt x="558" y="267"/>
                  </a:lnTo>
                  <a:lnTo>
                    <a:pt x="547" y="278"/>
                  </a:lnTo>
                  <a:lnTo>
                    <a:pt x="532" y="290"/>
                  </a:lnTo>
                  <a:lnTo>
                    <a:pt x="518" y="303"/>
                  </a:lnTo>
                  <a:lnTo>
                    <a:pt x="506" y="315"/>
                  </a:lnTo>
                  <a:lnTo>
                    <a:pt x="496" y="328"/>
                  </a:lnTo>
                  <a:lnTo>
                    <a:pt x="488" y="340"/>
                  </a:lnTo>
                  <a:lnTo>
                    <a:pt x="475" y="364"/>
                  </a:lnTo>
                  <a:lnTo>
                    <a:pt x="464" y="384"/>
                  </a:lnTo>
                  <a:lnTo>
                    <a:pt x="459" y="393"/>
                  </a:lnTo>
                  <a:lnTo>
                    <a:pt x="454" y="401"/>
                  </a:lnTo>
                  <a:lnTo>
                    <a:pt x="448" y="407"/>
                  </a:lnTo>
                  <a:lnTo>
                    <a:pt x="442" y="411"/>
                  </a:lnTo>
                  <a:lnTo>
                    <a:pt x="437" y="413"/>
                  </a:lnTo>
                  <a:lnTo>
                    <a:pt x="433" y="414"/>
                  </a:lnTo>
                  <a:lnTo>
                    <a:pt x="429" y="415"/>
                  </a:lnTo>
                  <a:lnTo>
                    <a:pt x="424" y="416"/>
                  </a:lnTo>
                  <a:lnTo>
                    <a:pt x="413" y="415"/>
                  </a:lnTo>
                  <a:lnTo>
                    <a:pt x="399" y="412"/>
                  </a:lnTo>
                  <a:lnTo>
                    <a:pt x="392" y="410"/>
                  </a:lnTo>
                  <a:lnTo>
                    <a:pt x="386" y="408"/>
                  </a:lnTo>
                  <a:lnTo>
                    <a:pt x="380" y="405"/>
                  </a:lnTo>
                  <a:lnTo>
                    <a:pt x="374" y="402"/>
                  </a:lnTo>
                  <a:lnTo>
                    <a:pt x="363" y="394"/>
                  </a:lnTo>
                  <a:lnTo>
                    <a:pt x="353" y="385"/>
                  </a:lnTo>
                  <a:lnTo>
                    <a:pt x="335" y="365"/>
                  </a:lnTo>
                  <a:lnTo>
                    <a:pt x="316" y="344"/>
                  </a:lnTo>
                  <a:lnTo>
                    <a:pt x="305" y="334"/>
                  </a:lnTo>
                  <a:lnTo>
                    <a:pt x="293" y="324"/>
                  </a:lnTo>
                  <a:lnTo>
                    <a:pt x="279" y="314"/>
                  </a:lnTo>
                  <a:lnTo>
                    <a:pt x="263" y="306"/>
                  </a:lnTo>
                  <a:lnTo>
                    <a:pt x="255" y="303"/>
                  </a:lnTo>
                  <a:lnTo>
                    <a:pt x="246" y="300"/>
                  </a:lnTo>
                  <a:lnTo>
                    <a:pt x="236" y="297"/>
                  </a:lnTo>
                  <a:lnTo>
                    <a:pt x="225" y="295"/>
                  </a:lnTo>
                  <a:lnTo>
                    <a:pt x="213" y="293"/>
                  </a:lnTo>
                  <a:lnTo>
                    <a:pt x="201" y="291"/>
                  </a:lnTo>
                  <a:lnTo>
                    <a:pt x="188" y="291"/>
                  </a:lnTo>
                  <a:lnTo>
                    <a:pt x="174" y="290"/>
                  </a:lnTo>
                  <a:lnTo>
                    <a:pt x="160" y="290"/>
                  </a:lnTo>
                  <a:lnTo>
                    <a:pt x="147" y="289"/>
                  </a:lnTo>
                  <a:lnTo>
                    <a:pt x="137" y="288"/>
                  </a:lnTo>
                  <a:lnTo>
                    <a:pt x="127" y="287"/>
                  </a:lnTo>
                  <a:lnTo>
                    <a:pt x="118" y="284"/>
                  </a:lnTo>
                  <a:lnTo>
                    <a:pt x="110" y="281"/>
                  </a:lnTo>
                  <a:lnTo>
                    <a:pt x="104" y="278"/>
                  </a:lnTo>
                  <a:lnTo>
                    <a:pt x="99" y="275"/>
                  </a:lnTo>
                  <a:lnTo>
                    <a:pt x="94" y="272"/>
                  </a:lnTo>
                  <a:lnTo>
                    <a:pt x="91" y="268"/>
                  </a:lnTo>
                  <a:lnTo>
                    <a:pt x="87" y="265"/>
                  </a:lnTo>
                  <a:lnTo>
                    <a:pt x="85" y="260"/>
                  </a:lnTo>
                  <a:lnTo>
                    <a:pt x="83" y="256"/>
                  </a:lnTo>
                  <a:lnTo>
                    <a:pt x="83" y="252"/>
                  </a:lnTo>
                  <a:lnTo>
                    <a:pt x="82" y="246"/>
                  </a:lnTo>
                  <a:lnTo>
                    <a:pt x="82" y="241"/>
                  </a:lnTo>
                  <a:lnTo>
                    <a:pt x="85" y="222"/>
                  </a:lnTo>
                  <a:lnTo>
                    <a:pt x="90" y="201"/>
                  </a:lnTo>
                  <a:lnTo>
                    <a:pt x="91" y="192"/>
                  </a:lnTo>
                  <a:lnTo>
                    <a:pt x="92" y="183"/>
                  </a:lnTo>
                  <a:lnTo>
                    <a:pt x="91" y="178"/>
                  </a:lnTo>
                  <a:lnTo>
                    <a:pt x="90" y="175"/>
                  </a:lnTo>
                  <a:lnTo>
                    <a:pt x="87" y="171"/>
                  </a:lnTo>
                  <a:lnTo>
                    <a:pt x="85" y="168"/>
                  </a:lnTo>
                  <a:lnTo>
                    <a:pt x="70" y="155"/>
                  </a:lnTo>
                  <a:lnTo>
                    <a:pt x="49" y="137"/>
                  </a:lnTo>
                  <a:lnTo>
                    <a:pt x="39" y="128"/>
                  </a:lnTo>
                  <a:lnTo>
                    <a:pt x="30" y="118"/>
                  </a:lnTo>
                  <a:lnTo>
                    <a:pt x="21" y="107"/>
                  </a:lnTo>
                  <a:lnTo>
                    <a:pt x="12" y="96"/>
                  </a:lnTo>
                  <a:lnTo>
                    <a:pt x="6" y="86"/>
                  </a:lnTo>
                  <a:lnTo>
                    <a:pt x="1" y="76"/>
                  </a:lnTo>
                  <a:lnTo>
                    <a:pt x="0" y="70"/>
                  </a:lnTo>
                  <a:lnTo>
                    <a:pt x="0" y="65"/>
                  </a:lnTo>
                  <a:lnTo>
                    <a:pt x="0" y="61"/>
                  </a:lnTo>
                  <a:lnTo>
                    <a:pt x="1" y="56"/>
                  </a:lnTo>
                  <a:lnTo>
                    <a:pt x="3" y="52"/>
                  </a:lnTo>
                  <a:lnTo>
                    <a:pt x="5" y="48"/>
                  </a:lnTo>
                  <a:lnTo>
                    <a:pt x="9" y="44"/>
                  </a:lnTo>
                  <a:lnTo>
                    <a:pt x="14" y="39"/>
                  </a:lnTo>
                  <a:lnTo>
                    <a:pt x="20" y="36"/>
                  </a:lnTo>
                  <a:lnTo>
                    <a:pt x="27" y="33"/>
                  </a:lnTo>
                  <a:lnTo>
                    <a:pt x="35" y="30"/>
                  </a:lnTo>
                  <a:lnTo>
                    <a:pt x="44" y="27"/>
                  </a:lnTo>
                  <a:lnTo>
                    <a:pt x="68" y="23"/>
                  </a:lnTo>
                  <a:lnTo>
                    <a:pt x="95" y="18"/>
                  </a:lnTo>
                  <a:lnTo>
                    <a:pt x="125" y="14"/>
                  </a:lnTo>
                  <a:lnTo>
                    <a:pt x="156" y="10"/>
                  </a:lnTo>
                  <a:lnTo>
                    <a:pt x="190" y="7"/>
                  </a:lnTo>
                  <a:lnTo>
                    <a:pt x="225" y="3"/>
                  </a:lnTo>
                  <a:lnTo>
                    <a:pt x="259" y="1"/>
                  </a:lnTo>
                  <a:lnTo>
                    <a:pt x="294" y="0"/>
                  </a:lnTo>
                  <a:lnTo>
                    <a:pt x="326" y="0"/>
                  </a:lnTo>
                  <a:lnTo>
                    <a:pt x="357" y="1"/>
                  </a:lnTo>
                  <a:lnTo>
                    <a:pt x="385" y="4"/>
                  </a:lnTo>
                  <a:lnTo>
                    <a:pt x="410" y="9"/>
                  </a:lnTo>
                  <a:lnTo>
                    <a:pt x="420" y="11"/>
                  </a:lnTo>
                  <a:lnTo>
                    <a:pt x="429" y="14"/>
                  </a:lnTo>
                  <a:lnTo>
                    <a:pt x="437" y="18"/>
                  </a:lnTo>
                  <a:lnTo>
                    <a:pt x="444" y="22"/>
                  </a:lnTo>
                  <a:lnTo>
                    <a:pt x="449" y="26"/>
                  </a:lnTo>
                  <a:lnTo>
                    <a:pt x="453" y="31"/>
                  </a:lnTo>
                  <a:lnTo>
                    <a:pt x="455" y="36"/>
                  </a:lnTo>
                  <a:lnTo>
                    <a:pt x="455" y="43"/>
                  </a:lnTo>
                  <a:close/>
                </a:path>
              </a:pathLst>
            </a:custGeom>
            <a:solidFill>
              <a:srgbClr val="D69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93" name="Freeform 2401">
              <a:extLst>
                <a:ext uri="{FF2B5EF4-FFF2-40B4-BE49-F238E27FC236}">
                  <a16:creationId xmlns:a16="http://schemas.microsoft.com/office/drawing/2014/main" id="{F13F72E5-5C73-45C3-AFD0-54D8F0C944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04" y="3407"/>
              <a:ext cx="41" cy="30"/>
            </a:xfrm>
            <a:custGeom>
              <a:avLst/>
              <a:gdLst>
                <a:gd name="T0" fmla="*/ 2 w 612"/>
                <a:gd name="T1" fmla="*/ 0 h 451"/>
                <a:gd name="T2" fmla="*/ 2 w 612"/>
                <a:gd name="T3" fmla="*/ 0 h 451"/>
                <a:gd name="T4" fmla="*/ 2 w 612"/>
                <a:gd name="T5" fmla="*/ 1 h 451"/>
                <a:gd name="T6" fmla="*/ 2 w 612"/>
                <a:gd name="T7" fmla="*/ 1 h 451"/>
                <a:gd name="T8" fmla="*/ 2 w 612"/>
                <a:gd name="T9" fmla="*/ 1 h 451"/>
                <a:gd name="T10" fmla="*/ 2 w 612"/>
                <a:gd name="T11" fmla="*/ 1 h 451"/>
                <a:gd name="T12" fmla="*/ 2 w 612"/>
                <a:gd name="T13" fmla="*/ 1 h 451"/>
                <a:gd name="T14" fmla="*/ 2 w 612"/>
                <a:gd name="T15" fmla="*/ 1 h 451"/>
                <a:gd name="T16" fmla="*/ 2 w 612"/>
                <a:gd name="T17" fmla="*/ 1 h 451"/>
                <a:gd name="T18" fmla="*/ 3 w 612"/>
                <a:gd name="T19" fmla="*/ 1 h 451"/>
                <a:gd name="T20" fmla="*/ 3 w 612"/>
                <a:gd name="T21" fmla="*/ 1 h 451"/>
                <a:gd name="T22" fmla="*/ 3 w 612"/>
                <a:gd name="T23" fmla="*/ 1 h 451"/>
                <a:gd name="T24" fmla="*/ 3 w 612"/>
                <a:gd name="T25" fmla="*/ 1 h 451"/>
                <a:gd name="T26" fmla="*/ 3 w 612"/>
                <a:gd name="T27" fmla="*/ 1 h 451"/>
                <a:gd name="T28" fmla="*/ 3 w 612"/>
                <a:gd name="T29" fmla="*/ 1 h 451"/>
                <a:gd name="T30" fmla="*/ 3 w 612"/>
                <a:gd name="T31" fmla="*/ 1 h 451"/>
                <a:gd name="T32" fmla="*/ 3 w 612"/>
                <a:gd name="T33" fmla="*/ 1 h 451"/>
                <a:gd name="T34" fmla="*/ 2 w 612"/>
                <a:gd name="T35" fmla="*/ 1 h 451"/>
                <a:gd name="T36" fmla="*/ 2 w 612"/>
                <a:gd name="T37" fmla="*/ 2 h 451"/>
                <a:gd name="T38" fmla="*/ 2 w 612"/>
                <a:gd name="T39" fmla="*/ 1 h 451"/>
                <a:gd name="T40" fmla="*/ 2 w 612"/>
                <a:gd name="T41" fmla="*/ 2 h 451"/>
                <a:gd name="T42" fmla="*/ 2 w 612"/>
                <a:gd name="T43" fmla="*/ 2 h 451"/>
                <a:gd name="T44" fmla="*/ 2 w 612"/>
                <a:gd name="T45" fmla="*/ 2 h 451"/>
                <a:gd name="T46" fmla="*/ 2 w 612"/>
                <a:gd name="T47" fmla="*/ 2 h 451"/>
                <a:gd name="T48" fmla="*/ 2 w 612"/>
                <a:gd name="T49" fmla="*/ 2 h 451"/>
                <a:gd name="T50" fmla="*/ 2 w 612"/>
                <a:gd name="T51" fmla="*/ 2 h 451"/>
                <a:gd name="T52" fmla="*/ 2 w 612"/>
                <a:gd name="T53" fmla="*/ 2 h 451"/>
                <a:gd name="T54" fmla="*/ 2 w 612"/>
                <a:gd name="T55" fmla="*/ 2 h 451"/>
                <a:gd name="T56" fmla="*/ 1 w 612"/>
                <a:gd name="T57" fmla="*/ 2 h 451"/>
                <a:gd name="T58" fmla="*/ 1 w 612"/>
                <a:gd name="T59" fmla="*/ 1 h 451"/>
                <a:gd name="T60" fmla="*/ 1 w 612"/>
                <a:gd name="T61" fmla="*/ 1 h 451"/>
                <a:gd name="T62" fmla="*/ 1 w 612"/>
                <a:gd name="T63" fmla="*/ 1 h 451"/>
                <a:gd name="T64" fmla="*/ 2 w 612"/>
                <a:gd name="T65" fmla="*/ 2 h 451"/>
                <a:gd name="T66" fmla="*/ 1 w 612"/>
                <a:gd name="T67" fmla="*/ 1 h 451"/>
                <a:gd name="T68" fmla="*/ 0 w 612"/>
                <a:gd name="T69" fmla="*/ 1 h 451"/>
                <a:gd name="T70" fmla="*/ 0 w 612"/>
                <a:gd name="T71" fmla="*/ 1 h 451"/>
                <a:gd name="T72" fmla="*/ 1 w 612"/>
                <a:gd name="T73" fmla="*/ 1 h 451"/>
                <a:gd name="T74" fmla="*/ 0 w 612"/>
                <a:gd name="T75" fmla="*/ 1 h 451"/>
                <a:gd name="T76" fmla="*/ 1 w 612"/>
                <a:gd name="T77" fmla="*/ 1 h 451"/>
                <a:gd name="T78" fmla="*/ 0 w 612"/>
                <a:gd name="T79" fmla="*/ 1 h 451"/>
                <a:gd name="T80" fmla="*/ 1 w 612"/>
                <a:gd name="T81" fmla="*/ 1 h 451"/>
                <a:gd name="T82" fmla="*/ 1 w 612"/>
                <a:gd name="T83" fmla="*/ 1 h 451"/>
                <a:gd name="T84" fmla="*/ 0 w 612"/>
                <a:gd name="T85" fmla="*/ 1 h 451"/>
                <a:gd name="T86" fmla="*/ 0 w 612"/>
                <a:gd name="T87" fmla="*/ 1 h 451"/>
                <a:gd name="T88" fmla="*/ 0 w 612"/>
                <a:gd name="T89" fmla="*/ 1 h 451"/>
                <a:gd name="T90" fmla="*/ 0 w 612"/>
                <a:gd name="T91" fmla="*/ 0 h 451"/>
                <a:gd name="T92" fmla="*/ 0 w 612"/>
                <a:gd name="T93" fmla="*/ 1 h 451"/>
                <a:gd name="T94" fmla="*/ 0 w 612"/>
                <a:gd name="T95" fmla="*/ 0 h 451"/>
                <a:gd name="T96" fmla="*/ 0 w 612"/>
                <a:gd name="T97" fmla="*/ 0 h 451"/>
                <a:gd name="T98" fmla="*/ 0 w 612"/>
                <a:gd name="T99" fmla="*/ 0 h 451"/>
                <a:gd name="T100" fmla="*/ 0 w 612"/>
                <a:gd name="T101" fmla="*/ 0 h 451"/>
                <a:gd name="T102" fmla="*/ 0 w 612"/>
                <a:gd name="T103" fmla="*/ 0 h 451"/>
                <a:gd name="T104" fmla="*/ 0 w 612"/>
                <a:gd name="T105" fmla="*/ 0 h 451"/>
                <a:gd name="T106" fmla="*/ 1 w 612"/>
                <a:gd name="T107" fmla="*/ 0 h 451"/>
                <a:gd name="T108" fmla="*/ 2 w 612"/>
                <a:gd name="T109" fmla="*/ 0 h 451"/>
                <a:gd name="T110" fmla="*/ 2 w 612"/>
                <a:gd name="T111" fmla="*/ 0 h 451"/>
                <a:gd name="T112" fmla="*/ 2 w 612"/>
                <a:gd name="T113" fmla="*/ 0 h 451"/>
                <a:gd name="T114" fmla="*/ 1 w 612"/>
                <a:gd name="T115" fmla="*/ 0 h 451"/>
                <a:gd name="T116" fmla="*/ 1 w 612"/>
                <a:gd name="T117" fmla="*/ 0 h 451"/>
                <a:gd name="T118" fmla="*/ 2 w 612"/>
                <a:gd name="T119" fmla="*/ 0 h 451"/>
                <a:gd name="T120" fmla="*/ 2 w 612"/>
                <a:gd name="T121" fmla="*/ 0 h 451"/>
                <a:gd name="T122" fmla="*/ 2 w 612"/>
                <a:gd name="T123" fmla="*/ 0 h 45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612" h="451">
                  <a:moveTo>
                    <a:pt x="494" y="59"/>
                  </a:moveTo>
                  <a:lnTo>
                    <a:pt x="492" y="68"/>
                  </a:lnTo>
                  <a:lnTo>
                    <a:pt x="489" y="76"/>
                  </a:lnTo>
                  <a:lnTo>
                    <a:pt x="486" y="84"/>
                  </a:lnTo>
                  <a:lnTo>
                    <a:pt x="482" y="91"/>
                  </a:lnTo>
                  <a:lnTo>
                    <a:pt x="473" y="103"/>
                  </a:lnTo>
                  <a:lnTo>
                    <a:pt x="464" y="113"/>
                  </a:lnTo>
                  <a:lnTo>
                    <a:pt x="437" y="86"/>
                  </a:lnTo>
                  <a:lnTo>
                    <a:pt x="443" y="80"/>
                  </a:lnTo>
                  <a:lnTo>
                    <a:pt x="449" y="73"/>
                  </a:lnTo>
                  <a:lnTo>
                    <a:pt x="451" y="69"/>
                  </a:lnTo>
                  <a:lnTo>
                    <a:pt x="453" y="65"/>
                  </a:lnTo>
                  <a:lnTo>
                    <a:pt x="455" y="61"/>
                  </a:lnTo>
                  <a:lnTo>
                    <a:pt x="455" y="57"/>
                  </a:lnTo>
                  <a:lnTo>
                    <a:pt x="494" y="59"/>
                  </a:lnTo>
                  <a:close/>
                  <a:moveTo>
                    <a:pt x="464" y="113"/>
                  </a:moveTo>
                  <a:lnTo>
                    <a:pt x="457" y="118"/>
                  </a:lnTo>
                  <a:lnTo>
                    <a:pt x="454" y="122"/>
                  </a:lnTo>
                  <a:lnTo>
                    <a:pt x="420" y="108"/>
                  </a:lnTo>
                  <a:lnTo>
                    <a:pt x="423" y="102"/>
                  </a:lnTo>
                  <a:lnTo>
                    <a:pt x="428" y="97"/>
                  </a:lnTo>
                  <a:lnTo>
                    <a:pt x="432" y="92"/>
                  </a:lnTo>
                  <a:lnTo>
                    <a:pt x="437" y="86"/>
                  </a:lnTo>
                  <a:lnTo>
                    <a:pt x="464" y="113"/>
                  </a:lnTo>
                  <a:close/>
                  <a:moveTo>
                    <a:pt x="454" y="122"/>
                  </a:moveTo>
                  <a:lnTo>
                    <a:pt x="456" y="123"/>
                  </a:lnTo>
                  <a:lnTo>
                    <a:pt x="462" y="126"/>
                  </a:lnTo>
                  <a:lnTo>
                    <a:pt x="473" y="130"/>
                  </a:lnTo>
                  <a:lnTo>
                    <a:pt x="489" y="136"/>
                  </a:lnTo>
                  <a:lnTo>
                    <a:pt x="475" y="171"/>
                  </a:lnTo>
                  <a:lnTo>
                    <a:pt x="456" y="163"/>
                  </a:lnTo>
                  <a:lnTo>
                    <a:pt x="442" y="154"/>
                  </a:lnTo>
                  <a:lnTo>
                    <a:pt x="431" y="146"/>
                  </a:lnTo>
                  <a:lnTo>
                    <a:pt x="423" y="139"/>
                  </a:lnTo>
                  <a:lnTo>
                    <a:pt x="421" y="135"/>
                  </a:lnTo>
                  <a:lnTo>
                    <a:pt x="419" y="131"/>
                  </a:lnTo>
                  <a:lnTo>
                    <a:pt x="418" y="128"/>
                  </a:lnTo>
                  <a:lnTo>
                    <a:pt x="417" y="123"/>
                  </a:lnTo>
                  <a:lnTo>
                    <a:pt x="417" y="116"/>
                  </a:lnTo>
                  <a:lnTo>
                    <a:pt x="420" y="108"/>
                  </a:lnTo>
                  <a:lnTo>
                    <a:pt x="454" y="122"/>
                  </a:lnTo>
                  <a:close/>
                  <a:moveTo>
                    <a:pt x="475" y="171"/>
                  </a:moveTo>
                  <a:lnTo>
                    <a:pt x="477" y="172"/>
                  </a:lnTo>
                  <a:lnTo>
                    <a:pt x="475" y="171"/>
                  </a:lnTo>
                  <a:lnTo>
                    <a:pt x="482" y="153"/>
                  </a:lnTo>
                  <a:lnTo>
                    <a:pt x="475" y="171"/>
                  </a:lnTo>
                  <a:close/>
                  <a:moveTo>
                    <a:pt x="488" y="136"/>
                  </a:moveTo>
                  <a:lnTo>
                    <a:pt x="514" y="146"/>
                  </a:lnTo>
                  <a:lnTo>
                    <a:pt x="537" y="157"/>
                  </a:lnTo>
                  <a:lnTo>
                    <a:pt x="547" y="163"/>
                  </a:lnTo>
                  <a:lnTo>
                    <a:pt x="557" y="169"/>
                  </a:lnTo>
                  <a:lnTo>
                    <a:pt x="567" y="175"/>
                  </a:lnTo>
                  <a:lnTo>
                    <a:pt x="575" y="181"/>
                  </a:lnTo>
                  <a:lnTo>
                    <a:pt x="551" y="211"/>
                  </a:lnTo>
                  <a:lnTo>
                    <a:pt x="537" y="201"/>
                  </a:lnTo>
                  <a:lnTo>
                    <a:pt x="518" y="190"/>
                  </a:lnTo>
                  <a:lnTo>
                    <a:pt x="498" y="180"/>
                  </a:lnTo>
                  <a:lnTo>
                    <a:pt x="475" y="171"/>
                  </a:lnTo>
                  <a:lnTo>
                    <a:pt x="488" y="136"/>
                  </a:lnTo>
                  <a:close/>
                  <a:moveTo>
                    <a:pt x="575" y="181"/>
                  </a:moveTo>
                  <a:lnTo>
                    <a:pt x="587" y="192"/>
                  </a:lnTo>
                  <a:lnTo>
                    <a:pt x="596" y="203"/>
                  </a:lnTo>
                  <a:lnTo>
                    <a:pt x="601" y="209"/>
                  </a:lnTo>
                  <a:lnTo>
                    <a:pt x="604" y="215"/>
                  </a:lnTo>
                  <a:lnTo>
                    <a:pt x="607" y="221"/>
                  </a:lnTo>
                  <a:lnTo>
                    <a:pt x="609" y="227"/>
                  </a:lnTo>
                  <a:lnTo>
                    <a:pt x="574" y="238"/>
                  </a:lnTo>
                  <a:lnTo>
                    <a:pt x="571" y="232"/>
                  </a:lnTo>
                  <a:lnTo>
                    <a:pt x="566" y="224"/>
                  </a:lnTo>
                  <a:lnTo>
                    <a:pt x="559" y="218"/>
                  </a:lnTo>
                  <a:lnTo>
                    <a:pt x="551" y="211"/>
                  </a:lnTo>
                  <a:lnTo>
                    <a:pt x="575" y="181"/>
                  </a:lnTo>
                  <a:close/>
                  <a:moveTo>
                    <a:pt x="609" y="227"/>
                  </a:moveTo>
                  <a:lnTo>
                    <a:pt x="611" y="234"/>
                  </a:lnTo>
                  <a:lnTo>
                    <a:pt x="612" y="241"/>
                  </a:lnTo>
                  <a:lnTo>
                    <a:pt x="612" y="248"/>
                  </a:lnTo>
                  <a:lnTo>
                    <a:pt x="611" y="255"/>
                  </a:lnTo>
                  <a:lnTo>
                    <a:pt x="610" y="262"/>
                  </a:lnTo>
                  <a:lnTo>
                    <a:pt x="608" y="270"/>
                  </a:lnTo>
                  <a:lnTo>
                    <a:pt x="604" y="277"/>
                  </a:lnTo>
                  <a:lnTo>
                    <a:pt x="600" y="284"/>
                  </a:lnTo>
                  <a:lnTo>
                    <a:pt x="569" y="263"/>
                  </a:lnTo>
                  <a:lnTo>
                    <a:pt x="572" y="256"/>
                  </a:lnTo>
                  <a:lnTo>
                    <a:pt x="574" y="250"/>
                  </a:lnTo>
                  <a:lnTo>
                    <a:pt x="575" y="244"/>
                  </a:lnTo>
                  <a:lnTo>
                    <a:pt x="574" y="238"/>
                  </a:lnTo>
                  <a:lnTo>
                    <a:pt x="609" y="227"/>
                  </a:lnTo>
                  <a:close/>
                  <a:moveTo>
                    <a:pt x="600" y="284"/>
                  </a:moveTo>
                  <a:lnTo>
                    <a:pt x="578" y="317"/>
                  </a:lnTo>
                  <a:lnTo>
                    <a:pt x="600" y="284"/>
                  </a:lnTo>
                  <a:lnTo>
                    <a:pt x="584" y="274"/>
                  </a:lnTo>
                  <a:lnTo>
                    <a:pt x="600" y="284"/>
                  </a:lnTo>
                  <a:close/>
                  <a:moveTo>
                    <a:pt x="600" y="284"/>
                  </a:moveTo>
                  <a:lnTo>
                    <a:pt x="593" y="292"/>
                  </a:lnTo>
                  <a:lnTo>
                    <a:pt x="585" y="302"/>
                  </a:lnTo>
                  <a:lnTo>
                    <a:pt x="575" y="311"/>
                  </a:lnTo>
                  <a:lnTo>
                    <a:pt x="564" y="320"/>
                  </a:lnTo>
                  <a:lnTo>
                    <a:pt x="541" y="290"/>
                  </a:lnTo>
                  <a:lnTo>
                    <a:pt x="550" y="283"/>
                  </a:lnTo>
                  <a:lnTo>
                    <a:pt x="557" y="276"/>
                  </a:lnTo>
                  <a:lnTo>
                    <a:pt x="564" y="270"/>
                  </a:lnTo>
                  <a:lnTo>
                    <a:pt x="569" y="263"/>
                  </a:lnTo>
                  <a:lnTo>
                    <a:pt x="600" y="284"/>
                  </a:lnTo>
                  <a:close/>
                  <a:moveTo>
                    <a:pt x="541" y="290"/>
                  </a:moveTo>
                  <a:lnTo>
                    <a:pt x="540" y="290"/>
                  </a:lnTo>
                  <a:lnTo>
                    <a:pt x="541" y="290"/>
                  </a:lnTo>
                  <a:lnTo>
                    <a:pt x="552" y="305"/>
                  </a:lnTo>
                  <a:lnTo>
                    <a:pt x="541" y="290"/>
                  </a:lnTo>
                  <a:close/>
                  <a:moveTo>
                    <a:pt x="565" y="319"/>
                  </a:moveTo>
                  <a:lnTo>
                    <a:pt x="553" y="329"/>
                  </a:lnTo>
                  <a:lnTo>
                    <a:pt x="544" y="340"/>
                  </a:lnTo>
                  <a:lnTo>
                    <a:pt x="536" y="349"/>
                  </a:lnTo>
                  <a:lnTo>
                    <a:pt x="529" y="359"/>
                  </a:lnTo>
                  <a:lnTo>
                    <a:pt x="517" y="378"/>
                  </a:lnTo>
                  <a:lnTo>
                    <a:pt x="508" y="395"/>
                  </a:lnTo>
                  <a:lnTo>
                    <a:pt x="474" y="379"/>
                  </a:lnTo>
                  <a:lnTo>
                    <a:pt x="484" y="358"/>
                  </a:lnTo>
                  <a:lnTo>
                    <a:pt x="498" y="337"/>
                  </a:lnTo>
                  <a:lnTo>
                    <a:pt x="506" y="325"/>
                  </a:lnTo>
                  <a:lnTo>
                    <a:pt x="516" y="314"/>
                  </a:lnTo>
                  <a:lnTo>
                    <a:pt x="527" y="302"/>
                  </a:lnTo>
                  <a:lnTo>
                    <a:pt x="541" y="290"/>
                  </a:lnTo>
                  <a:lnTo>
                    <a:pt x="565" y="319"/>
                  </a:lnTo>
                  <a:close/>
                  <a:moveTo>
                    <a:pt x="508" y="395"/>
                  </a:moveTo>
                  <a:lnTo>
                    <a:pt x="500" y="410"/>
                  </a:lnTo>
                  <a:lnTo>
                    <a:pt x="492" y="423"/>
                  </a:lnTo>
                  <a:lnTo>
                    <a:pt x="488" y="428"/>
                  </a:lnTo>
                  <a:lnTo>
                    <a:pt x="484" y="433"/>
                  </a:lnTo>
                  <a:lnTo>
                    <a:pt x="480" y="438"/>
                  </a:lnTo>
                  <a:lnTo>
                    <a:pt x="475" y="442"/>
                  </a:lnTo>
                  <a:lnTo>
                    <a:pt x="470" y="446"/>
                  </a:lnTo>
                  <a:lnTo>
                    <a:pt x="465" y="448"/>
                  </a:lnTo>
                  <a:lnTo>
                    <a:pt x="458" y="450"/>
                  </a:lnTo>
                  <a:lnTo>
                    <a:pt x="451" y="450"/>
                  </a:lnTo>
                  <a:lnTo>
                    <a:pt x="443" y="451"/>
                  </a:lnTo>
                  <a:lnTo>
                    <a:pt x="435" y="450"/>
                  </a:lnTo>
                  <a:lnTo>
                    <a:pt x="425" y="448"/>
                  </a:lnTo>
                  <a:lnTo>
                    <a:pt x="414" y="445"/>
                  </a:lnTo>
                  <a:lnTo>
                    <a:pt x="425" y="409"/>
                  </a:lnTo>
                  <a:lnTo>
                    <a:pt x="435" y="411"/>
                  </a:lnTo>
                  <a:lnTo>
                    <a:pt x="443" y="411"/>
                  </a:lnTo>
                  <a:lnTo>
                    <a:pt x="450" y="410"/>
                  </a:lnTo>
                  <a:lnTo>
                    <a:pt x="455" y="405"/>
                  </a:lnTo>
                  <a:lnTo>
                    <a:pt x="461" y="400"/>
                  </a:lnTo>
                  <a:lnTo>
                    <a:pt x="466" y="394"/>
                  </a:lnTo>
                  <a:lnTo>
                    <a:pt x="470" y="387"/>
                  </a:lnTo>
                  <a:lnTo>
                    <a:pt x="474" y="379"/>
                  </a:lnTo>
                  <a:lnTo>
                    <a:pt x="508" y="395"/>
                  </a:lnTo>
                  <a:close/>
                  <a:moveTo>
                    <a:pt x="423" y="409"/>
                  </a:moveTo>
                  <a:lnTo>
                    <a:pt x="425" y="409"/>
                  </a:lnTo>
                  <a:lnTo>
                    <a:pt x="419" y="427"/>
                  </a:lnTo>
                  <a:lnTo>
                    <a:pt x="423" y="409"/>
                  </a:lnTo>
                  <a:close/>
                  <a:moveTo>
                    <a:pt x="415" y="446"/>
                  </a:moveTo>
                  <a:lnTo>
                    <a:pt x="402" y="442"/>
                  </a:lnTo>
                  <a:lnTo>
                    <a:pt x="391" y="436"/>
                  </a:lnTo>
                  <a:lnTo>
                    <a:pt x="380" y="430"/>
                  </a:lnTo>
                  <a:lnTo>
                    <a:pt x="371" y="424"/>
                  </a:lnTo>
                  <a:lnTo>
                    <a:pt x="363" y="416"/>
                  </a:lnTo>
                  <a:lnTo>
                    <a:pt x="355" y="409"/>
                  </a:lnTo>
                  <a:lnTo>
                    <a:pt x="346" y="399"/>
                  </a:lnTo>
                  <a:lnTo>
                    <a:pt x="339" y="391"/>
                  </a:lnTo>
                  <a:lnTo>
                    <a:pt x="367" y="366"/>
                  </a:lnTo>
                  <a:lnTo>
                    <a:pt x="379" y="380"/>
                  </a:lnTo>
                  <a:lnTo>
                    <a:pt x="393" y="392"/>
                  </a:lnTo>
                  <a:lnTo>
                    <a:pt x="400" y="397"/>
                  </a:lnTo>
                  <a:lnTo>
                    <a:pt x="407" y="402"/>
                  </a:lnTo>
                  <a:lnTo>
                    <a:pt x="415" y="405"/>
                  </a:lnTo>
                  <a:lnTo>
                    <a:pt x="423" y="409"/>
                  </a:lnTo>
                  <a:lnTo>
                    <a:pt x="415" y="446"/>
                  </a:lnTo>
                  <a:close/>
                  <a:moveTo>
                    <a:pt x="339" y="391"/>
                  </a:moveTo>
                  <a:lnTo>
                    <a:pt x="329" y="379"/>
                  </a:lnTo>
                  <a:lnTo>
                    <a:pt x="317" y="367"/>
                  </a:lnTo>
                  <a:lnTo>
                    <a:pt x="310" y="361"/>
                  </a:lnTo>
                  <a:lnTo>
                    <a:pt x="304" y="356"/>
                  </a:lnTo>
                  <a:lnTo>
                    <a:pt x="297" y="351"/>
                  </a:lnTo>
                  <a:lnTo>
                    <a:pt x="289" y="346"/>
                  </a:lnTo>
                  <a:lnTo>
                    <a:pt x="280" y="341"/>
                  </a:lnTo>
                  <a:lnTo>
                    <a:pt x="271" y="337"/>
                  </a:lnTo>
                  <a:lnTo>
                    <a:pt x="261" y="333"/>
                  </a:lnTo>
                  <a:lnTo>
                    <a:pt x="250" y="330"/>
                  </a:lnTo>
                  <a:lnTo>
                    <a:pt x="237" y="327"/>
                  </a:lnTo>
                  <a:lnTo>
                    <a:pt x="224" y="325"/>
                  </a:lnTo>
                  <a:lnTo>
                    <a:pt x="209" y="324"/>
                  </a:lnTo>
                  <a:lnTo>
                    <a:pt x="194" y="324"/>
                  </a:lnTo>
                  <a:lnTo>
                    <a:pt x="194" y="286"/>
                  </a:lnTo>
                  <a:lnTo>
                    <a:pt x="212" y="287"/>
                  </a:lnTo>
                  <a:lnTo>
                    <a:pt x="230" y="288"/>
                  </a:lnTo>
                  <a:lnTo>
                    <a:pt x="245" y="290"/>
                  </a:lnTo>
                  <a:lnTo>
                    <a:pt x="260" y="293"/>
                  </a:lnTo>
                  <a:lnTo>
                    <a:pt x="273" y="297"/>
                  </a:lnTo>
                  <a:lnTo>
                    <a:pt x="286" y="302"/>
                  </a:lnTo>
                  <a:lnTo>
                    <a:pt x="297" y="307"/>
                  </a:lnTo>
                  <a:lnTo>
                    <a:pt x="307" y="312"/>
                  </a:lnTo>
                  <a:lnTo>
                    <a:pt x="316" y="318"/>
                  </a:lnTo>
                  <a:lnTo>
                    <a:pt x="326" y="324"/>
                  </a:lnTo>
                  <a:lnTo>
                    <a:pt x="334" y="331"/>
                  </a:lnTo>
                  <a:lnTo>
                    <a:pt x="341" y="338"/>
                  </a:lnTo>
                  <a:lnTo>
                    <a:pt x="355" y="352"/>
                  </a:lnTo>
                  <a:lnTo>
                    <a:pt x="367" y="366"/>
                  </a:lnTo>
                  <a:lnTo>
                    <a:pt x="339" y="391"/>
                  </a:lnTo>
                  <a:close/>
                  <a:moveTo>
                    <a:pt x="194" y="324"/>
                  </a:moveTo>
                  <a:lnTo>
                    <a:pt x="177" y="323"/>
                  </a:lnTo>
                  <a:lnTo>
                    <a:pt x="163" y="322"/>
                  </a:lnTo>
                  <a:lnTo>
                    <a:pt x="150" y="321"/>
                  </a:lnTo>
                  <a:lnTo>
                    <a:pt x="138" y="319"/>
                  </a:lnTo>
                  <a:lnTo>
                    <a:pt x="128" y="316"/>
                  </a:lnTo>
                  <a:lnTo>
                    <a:pt x="119" y="313"/>
                  </a:lnTo>
                  <a:lnTo>
                    <a:pt x="112" y="309"/>
                  </a:lnTo>
                  <a:lnTo>
                    <a:pt x="104" y="305"/>
                  </a:lnTo>
                  <a:lnTo>
                    <a:pt x="99" y="300"/>
                  </a:lnTo>
                  <a:lnTo>
                    <a:pt x="94" y="295"/>
                  </a:lnTo>
                  <a:lnTo>
                    <a:pt x="91" y="289"/>
                  </a:lnTo>
                  <a:lnTo>
                    <a:pt x="88" y="284"/>
                  </a:lnTo>
                  <a:lnTo>
                    <a:pt x="86" y="278"/>
                  </a:lnTo>
                  <a:lnTo>
                    <a:pt x="85" y="272"/>
                  </a:lnTo>
                  <a:lnTo>
                    <a:pt x="84" y="265"/>
                  </a:lnTo>
                  <a:lnTo>
                    <a:pt x="84" y="258"/>
                  </a:lnTo>
                  <a:lnTo>
                    <a:pt x="121" y="258"/>
                  </a:lnTo>
                  <a:lnTo>
                    <a:pt x="122" y="264"/>
                  </a:lnTo>
                  <a:lnTo>
                    <a:pt x="124" y="270"/>
                  </a:lnTo>
                  <a:lnTo>
                    <a:pt x="128" y="274"/>
                  </a:lnTo>
                  <a:lnTo>
                    <a:pt x="135" y="278"/>
                  </a:lnTo>
                  <a:lnTo>
                    <a:pt x="145" y="281"/>
                  </a:lnTo>
                  <a:lnTo>
                    <a:pt x="157" y="284"/>
                  </a:lnTo>
                  <a:lnTo>
                    <a:pt x="173" y="286"/>
                  </a:lnTo>
                  <a:lnTo>
                    <a:pt x="194" y="286"/>
                  </a:lnTo>
                  <a:lnTo>
                    <a:pt x="194" y="324"/>
                  </a:lnTo>
                  <a:close/>
                  <a:moveTo>
                    <a:pt x="84" y="258"/>
                  </a:moveTo>
                  <a:lnTo>
                    <a:pt x="84" y="250"/>
                  </a:lnTo>
                  <a:lnTo>
                    <a:pt x="85" y="242"/>
                  </a:lnTo>
                  <a:lnTo>
                    <a:pt x="87" y="233"/>
                  </a:lnTo>
                  <a:lnTo>
                    <a:pt x="89" y="224"/>
                  </a:lnTo>
                  <a:lnTo>
                    <a:pt x="125" y="233"/>
                  </a:lnTo>
                  <a:lnTo>
                    <a:pt x="123" y="246"/>
                  </a:lnTo>
                  <a:lnTo>
                    <a:pt x="121" y="258"/>
                  </a:lnTo>
                  <a:lnTo>
                    <a:pt x="84" y="258"/>
                  </a:lnTo>
                  <a:close/>
                  <a:moveTo>
                    <a:pt x="89" y="224"/>
                  </a:moveTo>
                  <a:lnTo>
                    <a:pt x="91" y="215"/>
                  </a:lnTo>
                  <a:lnTo>
                    <a:pt x="92" y="207"/>
                  </a:lnTo>
                  <a:lnTo>
                    <a:pt x="92" y="200"/>
                  </a:lnTo>
                  <a:lnTo>
                    <a:pt x="91" y="195"/>
                  </a:lnTo>
                  <a:lnTo>
                    <a:pt x="119" y="171"/>
                  </a:lnTo>
                  <a:lnTo>
                    <a:pt x="124" y="177"/>
                  </a:lnTo>
                  <a:lnTo>
                    <a:pt x="128" y="185"/>
                  </a:lnTo>
                  <a:lnTo>
                    <a:pt x="129" y="192"/>
                  </a:lnTo>
                  <a:lnTo>
                    <a:pt x="130" y="200"/>
                  </a:lnTo>
                  <a:lnTo>
                    <a:pt x="129" y="216"/>
                  </a:lnTo>
                  <a:lnTo>
                    <a:pt x="125" y="233"/>
                  </a:lnTo>
                  <a:lnTo>
                    <a:pt x="89" y="224"/>
                  </a:lnTo>
                  <a:close/>
                  <a:moveTo>
                    <a:pt x="118" y="169"/>
                  </a:moveTo>
                  <a:lnTo>
                    <a:pt x="119" y="170"/>
                  </a:lnTo>
                  <a:lnTo>
                    <a:pt x="119" y="171"/>
                  </a:lnTo>
                  <a:lnTo>
                    <a:pt x="105" y="183"/>
                  </a:lnTo>
                  <a:lnTo>
                    <a:pt x="118" y="169"/>
                  </a:lnTo>
                  <a:close/>
                  <a:moveTo>
                    <a:pt x="93" y="198"/>
                  </a:moveTo>
                  <a:lnTo>
                    <a:pt x="88" y="193"/>
                  </a:lnTo>
                  <a:lnTo>
                    <a:pt x="82" y="187"/>
                  </a:lnTo>
                  <a:lnTo>
                    <a:pt x="105" y="158"/>
                  </a:lnTo>
                  <a:lnTo>
                    <a:pt x="112" y="164"/>
                  </a:lnTo>
                  <a:lnTo>
                    <a:pt x="118" y="169"/>
                  </a:lnTo>
                  <a:lnTo>
                    <a:pt x="93" y="198"/>
                  </a:lnTo>
                  <a:close/>
                  <a:moveTo>
                    <a:pt x="105" y="158"/>
                  </a:moveTo>
                  <a:lnTo>
                    <a:pt x="190" y="230"/>
                  </a:lnTo>
                  <a:lnTo>
                    <a:pt x="105" y="158"/>
                  </a:lnTo>
                  <a:lnTo>
                    <a:pt x="94" y="173"/>
                  </a:lnTo>
                  <a:lnTo>
                    <a:pt x="105" y="158"/>
                  </a:lnTo>
                  <a:close/>
                  <a:moveTo>
                    <a:pt x="82" y="187"/>
                  </a:moveTo>
                  <a:lnTo>
                    <a:pt x="59" y="168"/>
                  </a:lnTo>
                  <a:lnTo>
                    <a:pt x="35" y="145"/>
                  </a:lnTo>
                  <a:lnTo>
                    <a:pt x="24" y="132"/>
                  </a:lnTo>
                  <a:lnTo>
                    <a:pt x="15" y="119"/>
                  </a:lnTo>
                  <a:lnTo>
                    <a:pt x="11" y="112"/>
                  </a:lnTo>
                  <a:lnTo>
                    <a:pt x="8" y="106"/>
                  </a:lnTo>
                  <a:lnTo>
                    <a:pt x="5" y="99"/>
                  </a:lnTo>
                  <a:lnTo>
                    <a:pt x="2" y="93"/>
                  </a:lnTo>
                  <a:lnTo>
                    <a:pt x="40" y="83"/>
                  </a:lnTo>
                  <a:lnTo>
                    <a:pt x="43" y="93"/>
                  </a:lnTo>
                  <a:lnTo>
                    <a:pt x="49" y="103"/>
                  </a:lnTo>
                  <a:lnTo>
                    <a:pt x="56" y="112"/>
                  </a:lnTo>
                  <a:lnTo>
                    <a:pt x="66" y="122"/>
                  </a:lnTo>
                  <a:lnTo>
                    <a:pt x="86" y="142"/>
                  </a:lnTo>
                  <a:lnTo>
                    <a:pt x="105" y="158"/>
                  </a:lnTo>
                  <a:lnTo>
                    <a:pt x="82" y="187"/>
                  </a:lnTo>
                  <a:close/>
                  <a:moveTo>
                    <a:pt x="2" y="93"/>
                  </a:moveTo>
                  <a:lnTo>
                    <a:pt x="1" y="86"/>
                  </a:lnTo>
                  <a:lnTo>
                    <a:pt x="0" y="81"/>
                  </a:lnTo>
                  <a:lnTo>
                    <a:pt x="0" y="76"/>
                  </a:lnTo>
                  <a:lnTo>
                    <a:pt x="1" y="71"/>
                  </a:lnTo>
                  <a:lnTo>
                    <a:pt x="2" y="66"/>
                  </a:lnTo>
                  <a:lnTo>
                    <a:pt x="3" y="61"/>
                  </a:lnTo>
                  <a:lnTo>
                    <a:pt x="7" y="57"/>
                  </a:lnTo>
                  <a:lnTo>
                    <a:pt x="9" y="52"/>
                  </a:lnTo>
                  <a:lnTo>
                    <a:pt x="13" y="47"/>
                  </a:lnTo>
                  <a:lnTo>
                    <a:pt x="17" y="43"/>
                  </a:lnTo>
                  <a:lnTo>
                    <a:pt x="22" y="40"/>
                  </a:lnTo>
                  <a:lnTo>
                    <a:pt x="28" y="36"/>
                  </a:lnTo>
                  <a:lnTo>
                    <a:pt x="34" y="33"/>
                  </a:lnTo>
                  <a:lnTo>
                    <a:pt x="43" y="30"/>
                  </a:lnTo>
                  <a:lnTo>
                    <a:pt x="51" y="27"/>
                  </a:lnTo>
                  <a:lnTo>
                    <a:pt x="60" y="25"/>
                  </a:lnTo>
                  <a:lnTo>
                    <a:pt x="69" y="61"/>
                  </a:lnTo>
                  <a:lnTo>
                    <a:pt x="60" y="63"/>
                  </a:lnTo>
                  <a:lnTo>
                    <a:pt x="54" y="66"/>
                  </a:lnTo>
                  <a:lnTo>
                    <a:pt x="48" y="69"/>
                  </a:lnTo>
                  <a:lnTo>
                    <a:pt x="44" y="71"/>
                  </a:lnTo>
                  <a:lnTo>
                    <a:pt x="41" y="74"/>
                  </a:lnTo>
                  <a:lnTo>
                    <a:pt x="40" y="77"/>
                  </a:lnTo>
                  <a:lnTo>
                    <a:pt x="38" y="80"/>
                  </a:lnTo>
                  <a:lnTo>
                    <a:pt x="40" y="83"/>
                  </a:lnTo>
                  <a:lnTo>
                    <a:pt x="2" y="93"/>
                  </a:lnTo>
                  <a:close/>
                  <a:moveTo>
                    <a:pt x="60" y="25"/>
                  </a:moveTo>
                  <a:lnTo>
                    <a:pt x="65" y="24"/>
                  </a:lnTo>
                  <a:lnTo>
                    <a:pt x="60" y="25"/>
                  </a:lnTo>
                  <a:lnTo>
                    <a:pt x="64" y="42"/>
                  </a:lnTo>
                  <a:lnTo>
                    <a:pt x="60" y="25"/>
                  </a:lnTo>
                  <a:close/>
                  <a:moveTo>
                    <a:pt x="60" y="25"/>
                  </a:moveTo>
                  <a:lnTo>
                    <a:pt x="84" y="19"/>
                  </a:lnTo>
                  <a:lnTo>
                    <a:pt x="111" y="15"/>
                  </a:lnTo>
                  <a:lnTo>
                    <a:pt x="140" y="11"/>
                  </a:lnTo>
                  <a:lnTo>
                    <a:pt x="172" y="7"/>
                  </a:lnTo>
                  <a:lnTo>
                    <a:pt x="207" y="4"/>
                  </a:lnTo>
                  <a:lnTo>
                    <a:pt x="242" y="2"/>
                  </a:lnTo>
                  <a:lnTo>
                    <a:pt x="277" y="0"/>
                  </a:lnTo>
                  <a:lnTo>
                    <a:pt x="312" y="0"/>
                  </a:lnTo>
                  <a:lnTo>
                    <a:pt x="346" y="1"/>
                  </a:lnTo>
                  <a:lnTo>
                    <a:pt x="378" y="2"/>
                  </a:lnTo>
                  <a:lnTo>
                    <a:pt x="408" y="6"/>
                  </a:lnTo>
                  <a:lnTo>
                    <a:pt x="434" y="10"/>
                  </a:lnTo>
                  <a:lnTo>
                    <a:pt x="446" y="13"/>
                  </a:lnTo>
                  <a:lnTo>
                    <a:pt x="456" y="16"/>
                  </a:lnTo>
                  <a:lnTo>
                    <a:pt x="466" y="21"/>
                  </a:lnTo>
                  <a:lnTo>
                    <a:pt x="474" y="25"/>
                  </a:lnTo>
                  <a:lnTo>
                    <a:pt x="481" y="30"/>
                  </a:lnTo>
                  <a:lnTo>
                    <a:pt x="486" y="35"/>
                  </a:lnTo>
                  <a:lnTo>
                    <a:pt x="490" y="40"/>
                  </a:lnTo>
                  <a:lnTo>
                    <a:pt x="492" y="46"/>
                  </a:lnTo>
                  <a:lnTo>
                    <a:pt x="456" y="56"/>
                  </a:lnTo>
                  <a:lnTo>
                    <a:pt x="454" y="50"/>
                  </a:lnTo>
                  <a:lnTo>
                    <a:pt x="451" y="47"/>
                  </a:lnTo>
                  <a:lnTo>
                    <a:pt x="446" y="44"/>
                  </a:lnTo>
                  <a:lnTo>
                    <a:pt x="440" y="41"/>
                  </a:lnTo>
                  <a:lnTo>
                    <a:pt x="433" y="38"/>
                  </a:lnTo>
                  <a:lnTo>
                    <a:pt x="425" y="36"/>
                  </a:lnTo>
                  <a:lnTo>
                    <a:pt x="415" y="34"/>
                  </a:lnTo>
                  <a:lnTo>
                    <a:pt x="405" y="33"/>
                  </a:lnTo>
                  <a:lnTo>
                    <a:pt x="382" y="31"/>
                  </a:lnTo>
                  <a:lnTo>
                    <a:pt x="356" y="30"/>
                  </a:lnTo>
                  <a:lnTo>
                    <a:pt x="327" y="30"/>
                  </a:lnTo>
                  <a:lnTo>
                    <a:pt x="297" y="32"/>
                  </a:lnTo>
                  <a:lnTo>
                    <a:pt x="265" y="34"/>
                  </a:lnTo>
                  <a:lnTo>
                    <a:pt x="233" y="36"/>
                  </a:lnTo>
                  <a:lnTo>
                    <a:pt x="201" y="39"/>
                  </a:lnTo>
                  <a:lnTo>
                    <a:pt x="170" y="43"/>
                  </a:lnTo>
                  <a:lnTo>
                    <a:pt x="141" y="47"/>
                  </a:lnTo>
                  <a:lnTo>
                    <a:pt x="115" y="52"/>
                  </a:lnTo>
                  <a:lnTo>
                    <a:pt x="90" y="57"/>
                  </a:lnTo>
                  <a:lnTo>
                    <a:pt x="68" y="61"/>
                  </a:lnTo>
                  <a:lnTo>
                    <a:pt x="60" y="25"/>
                  </a:lnTo>
                  <a:close/>
                  <a:moveTo>
                    <a:pt x="492" y="46"/>
                  </a:moveTo>
                  <a:lnTo>
                    <a:pt x="490" y="38"/>
                  </a:lnTo>
                  <a:lnTo>
                    <a:pt x="492" y="46"/>
                  </a:lnTo>
                  <a:lnTo>
                    <a:pt x="474" y="50"/>
                  </a:lnTo>
                  <a:lnTo>
                    <a:pt x="492" y="46"/>
                  </a:lnTo>
                  <a:close/>
                  <a:moveTo>
                    <a:pt x="492" y="46"/>
                  </a:moveTo>
                  <a:lnTo>
                    <a:pt x="494" y="52"/>
                  </a:lnTo>
                  <a:lnTo>
                    <a:pt x="494" y="60"/>
                  </a:lnTo>
                  <a:lnTo>
                    <a:pt x="456" y="56"/>
                  </a:lnTo>
                  <a:lnTo>
                    <a:pt x="456" y="54"/>
                  </a:lnTo>
                  <a:lnTo>
                    <a:pt x="492" y="46"/>
                  </a:lnTo>
                  <a:close/>
                  <a:moveTo>
                    <a:pt x="455" y="57"/>
                  </a:moveTo>
                  <a:lnTo>
                    <a:pt x="455" y="58"/>
                  </a:lnTo>
                  <a:lnTo>
                    <a:pt x="456" y="56"/>
                  </a:lnTo>
                  <a:lnTo>
                    <a:pt x="475" y="58"/>
                  </a:lnTo>
                  <a:lnTo>
                    <a:pt x="455" y="5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94" name="Freeform 2402">
              <a:extLst>
                <a:ext uri="{FF2B5EF4-FFF2-40B4-BE49-F238E27FC236}">
                  <a16:creationId xmlns:a16="http://schemas.microsoft.com/office/drawing/2014/main" id="{F6F6CA08-1725-48CB-A118-F66D25D3C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9" y="3408"/>
              <a:ext cx="47" cy="20"/>
            </a:xfrm>
            <a:custGeom>
              <a:avLst/>
              <a:gdLst>
                <a:gd name="T0" fmla="*/ 3 w 702"/>
                <a:gd name="T1" fmla="*/ 1 h 298"/>
                <a:gd name="T2" fmla="*/ 3 w 702"/>
                <a:gd name="T3" fmla="*/ 1 h 298"/>
                <a:gd name="T4" fmla="*/ 3 w 702"/>
                <a:gd name="T5" fmla="*/ 1 h 298"/>
                <a:gd name="T6" fmla="*/ 3 w 702"/>
                <a:gd name="T7" fmla="*/ 1 h 298"/>
                <a:gd name="T8" fmla="*/ 3 w 702"/>
                <a:gd name="T9" fmla="*/ 1 h 298"/>
                <a:gd name="T10" fmla="*/ 3 w 702"/>
                <a:gd name="T11" fmla="*/ 1 h 298"/>
                <a:gd name="T12" fmla="*/ 3 w 702"/>
                <a:gd name="T13" fmla="*/ 1 h 298"/>
                <a:gd name="T14" fmla="*/ 3 w 702"/>
                <a:gd name="T15" fmla="*/ 1 h 298"/>
                <a:gd name="T16" fmla="*/ 3 w 702"/>
                <a:gd name="T17" fmla="*/ 1 h 298"/>
                <a:gd name="T18" fmla="*/ 2 w 702"/>
                <a:gd name="T19" fmla="*/ 1 h 298"/>
                <a:gd name="T20" fmla="*/ 2 w 702"/>
                <a:gd name="T21" fmla="*/ 1 h 298"/>
                <a:gd name="T22" fmla="*/ 2 w 702"/>
                <a:gd name="T23" fmla="*/ 1 h 298"/>
                <a:gd name="T24" fmla="*/ 2 w 702"/>
                <a:gd name="T25" fmla="*/ 1 h 298"/>
                <a:gd name="T26" fmla="*/ 2 w 702"/>
                <a:gd name="T27" fmla="*/ 1 h 298"/>
                <a:gd name="T28" fmla="*/ 2 w 702"/>
                <a:gd name="T29" fmla="*/ 1 h 298"/>
                <a:gd name="T30" fmla="*/ 2 w 702"/>
                <a:gd name="T31" fmla="*/ 1 h 298"/>
                <a:gd name="T32" fmla="*/ 2 w 702"/>
                <a:gd name="T33" fmla="*/ 1 h 298"/>
                <a:gd name="T34" fmla="*/ 2 w 702"/>
                <a:gd name="T35" fmla="*/ 1 h 298"/>
                <a:gd name="T36" fmla="*/ 2 w 702"/>
                <a:gd name="T37" fmla="*/ 1 h 298"/>
                <a:gd name="T38" fmla="*/ 1 w 702"/>
                <a:gd name="T39" fmla="*/ 1 h 298"/>
                <a:gd name="T40" fmla="*/ 1 w 702"/>
                <a:gd name="T41" fmla="*/ 1 h 298"/>
                <a:gd name="T42" fmla="*/ 1 w 702"/>
                <a:gd name="T43" fmla="*/ 1 h 298"/>
                <a:gd name="T44" fmla="*/ 1 w 702"/>
                <a:gd name="T45" fmla="*/ 1 h 298"/>
                <a:gd name="T46" fmla="*/ 1 w 702"/>
                <a:gd name="T47" fmla="*/ 1 h 298"/>
                <a:gd name="T48" fmla="*/ 1 w 702"/>
                <a:gd name="T49" fmla="*/ 1 h 298"/>
                <a:gd name="T50" fmla="*/ 1 w 702"/>
                <a:gd name="T51" fmla="*/ 1 h 298"/>
                <a:gd name="T52" fmla="*/ 1 w 702"/>
                <a:gd name="T53" fmla="*/ 1 h 298"/>
                <a:gd name="T54" fmla="*/ 1 w 702"/>
                <a:gd name="T55" fmla="*/ 1 h 298"/>
                <a:gd name="T56" fmla="*/ 0 w 702"/>
                <a:gd name="T57" fmla="*/ 1 h 298"/>
                <a:gd name="T58" fmla="*/ 0 w 702"/>
                <a:gd name="T59" fmla="*/ 1 h 298"/>
                <a:gd name="T60" fmla="*/ 0 w 702"/>
                <a:gd name="T61" fmla="*/ 0 h 298"/>
                <a:gd name="T62" fmla="*/ 0 w 702"/>
                <a:gd name="T63" fmla="*/ 0 h 298"/>
                <a:gd name="T64" fmla="*/ 0 w 702"/>
                <a:gd name="T65" fmla="*/ 0 h 298"/>
                <a:gd name="T66" fmla="*/ 0 w 702"/>
                <a:gd name="T67" fmla="*/ 0 h 298"/>
                <a:gd name="T68" fmla="*/ 0 w 702"/>
                <a:gd name="T69" fmla="*/ 0 h 298"/>
                <a:gd name="T70" fmla="*/ 0 w 702"/>
                <a:gd name="T71" fmla="*/ 0 h 298"/>
                <a:gd name="T72" fmla="*/ 0 w 702"/>
                <a:gd name="T73" fmla="*/ 0 h 298"/>
                <a:gd name="T74" fmla="*/ 0 w 702"/>
                <a:gd name="T75" fmla="*/ 0 h 298"/>
                <a:gd name="T76" fmla="*/ 0 w 702"/>
                <a:gd name="T77" fmla="*/ 0 h 298"/>
                <a:gd name="T78" fmla="*/ 0 w 702"/>
                <a:gd name="T79" fmla="*/ 0 h 298"/>
                <a:gd name="T80" fmla="*/ 1 w 702"/>
                <a:gd name="T81" fmla="*/ 0 h 298"/>
                <a:gd name="T82" fmla="*/ 1 w 702"/>
                <a:gd name="T83" fmla="*/ 0 h 298"/>
                <a:gd name="T84" fmla="*/ 1 w 702"/>
                <a:gd name="T85" fmla="*/ 0 h 298"/>
                <a:gd name="T86" fmla="*/ 1 w 702"/>
                <a:gd name="T87" fmla="*/ 0 h 298"/>
                <a:gd name="T88" fmla="*/ 2 w 702"/>
                <a:gd name="T89" fmla="*/ 0 h 298"/>
                <a:gd name="T90" fmla="*/ 2 w 702"/>
                <a:gd name="T91" fmla="*/ 0 h 298"/>
                <a:gd name="T92" fmla="*/ 2 w 702"/>
                <a:gd name="T93" fmla="*/ 0 h 298"/>
                <a:gd name="T94" fmla="*/ 2 w 702"/>
                <a:gd name="T95" fmla="*/ 0 h 298"/>
                <a:gd name="T96" fmla="*/ 3 w 702"/>
                <a:gd name="T97" fmla="*/ 0 h 298"/>
                <a:gd name="T98" fmla="*/ 3 w 702"/>
                <a:gd name="T99" fmla="*/ 0 h 298"/>
                <a:gd name="T100" fmla="*/ 3 w 702"/>
                <a:gd name="T101" fmla="*/ 0 h 298"/>
                <a:gd name="T102" fmla="*/ 3 w 702"/>
                <a:gd name="T103" fmla="*/ 0 h 298"/>
                <a:gd name="T104" fmla="*/ 3 w 702"/>
                <a:gd name="T105" fmla="*/ 1 h 298"/>
                <a:gd name="T106" fmla="*/ 3 w 702"/>
                <a:gd name="T107" fmla="*/ 1 h 298"/>
                <a:gd name="T108" fmla="*/ 3 w 702"/>
                <a:gd name="T109" fmla="*/ 1 h 29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702" h="298">
                  <a:moveTo>
                    <a:pt x="700" y="209"/>
                  </a:moveTo>
                  <a:lnTo>
                    <a:pt x="701" y="219"/>
                  </a:lnTo>
                  <a:lnTo>
                    <a:pt x="702" y="226"/>
                  </a:lnTo>
                  <a:lnTo>
                    <a:pt x="701" y="232"/>
                  </a:lnTo>
                  <a:lnTo>
                    <a:pt x="700" y="238"/>
                  </a:lnTo>
                  <a:lnTo>
                    <a:pt x="699" y="242"/>
                  </a:lnTo>
                  <a:lnTo>
                    <a:pt x="696" y="245"/>
                  </a:lnTo>
                  <a:lnTo>
                    <a:pt x="693" y="247"/>
                  </a:lnTo>
                  <a:lnTo>
                    <a:pt x="689" y="249"/>
                  </a:lnTo>
                  <a:lnTo>
                    <a:pt x="685" y="250"/>
                  </a:lnTo>
                  <a:lnTo>
                    <a:pt x="680" y="250"/>
                  </a:lnTo>
                  <a:lnTo>
                    <a:pt x="675" y="250"/>
                  </a:lnTo>
                  <a:lnTo>
                    <a:pt x="668" y="249"/>
                  </a:lnTo>
                  <a:lnTo>
                    <a:pt x="655" y="246"/>
                  </a:lnTo>
                  <a:lnTo>
                    <a:pt x="641" y="242"/>
                  </a:lnTo>
                  <a:lnTo>
                    <a:pt x="625" y="237"/>
                  </a:lnTo>
                  <a:lnTo>
                    <a:pt x="608" y="232"/>
                  </a:lnTo>
                  <a:lnTo>
                    <a:pt x="590" y="228"/>
                  </a:lnTo>
                  <a:lnTo>
                    <a:pt x="572" y="224"/>
                  </a:lnTo>
                  <a:lnTo>
                    <a:pt x="554" y="222"/>
                  </a:lnTo>
                  <a:lnTo>
                    <a:pt x="536" y="221"/>
                  </a:lnTo>
                  <a:lnTo>
                    <a:pt x="526" y="222"/>
                  </a:lnTo>
                  <a:lnTo>
                    <a:pt x="518" y="223"/>
                  </a:lnTo>
                  <a:lnTo>
                    <a:pt x="509" y="225"/>
                  </a:lnTo>
                  <a:lnTo>
                    <a:pt x="501" y="228"/>
                  </a:lnTo>
                  <a:lnTo>
                    <a:pt x="485" y="235"/>
                  </a:lnTo>
                  <a:lnTo>
                    <a:pt x="473" y="242"/>
                  </a:lnTo>
                  <a:lnTo>
                    <a:pt x="463" y="249"/>
                  </a:lnTo>
                  <a:lnTo>
                    <a:pt x="453" y="258"/>
                  </a:lnTo>
                  <a:lnTo>
                    <a:pt x="439" y="271"/>
                  </a:lnTo>
                  <a:lnTo>
                    <a:pt x="427" y="283"/>
                  </a:lnTo>
                  <a:lnTo>
                    <a:pt x="419" y="289"/>
                  </a:lnTo>
                  <a:lnTo>
                    <a:pt x="412" y="293"/>
                  </a:lnTo>
                  <a:lnTo>
                    <a:pt x="404" y="296"/>
                  </a:lnTo>
                  <a:lnTo>
                    <a:pt x="394" y="297"/>
                  </a:lnTo>
                  <a:lnTo>
                    <a:pt x="381" y="298"/>
                  </a:lnTo>
                  <a:lnTo>
                    <a:pt x="366" y="297"/>
                  </a:lnTo>
                  <a:lnTo>
                    <a:pt x="348" y="295"/>
                  </a:lnTo>
                  <a:lnTo>
                    <a:pt x="327" y="291"/>
                  </a:lnTo>
                  <a:lnTo>
                    <a:pt x="306" y="285"/>
                  </a:lnTo>
                  <a:lnTo>
                    <a:pt x="289" y="280"/>
                  </a:lnTo>
                  <a:lnTo>
                    <a:pt x="275" y="275"/>
                  </a:lnTo>
                  <a:lnTo>
                    <a:pt x="264" y="269"/>
                  </a:lnTo>
                  <a:lnTo>
                    <a:pt x="255" y="263"/>
                  </a:lnTo>
                  <a:lnTo>
                    <a:pt x="248" y="256"/>
                  </a:lnTo>
                  <a:lnTo>
                    <a:pt x="242" y="249"/>
                  </a:lnTo>
                  <a:lnTo>
                    <a:pt x="238" y="243"/>
                  </a:lnTo>
                  <a:lnTo>
                    <a:pt x="232" y="230"/>
                  </a:lnTo>
                  <a:lnTo>
                    <a:pt x="224" y="218"/>
                  </a:lnTo>
                  <a:lnTo>
                    <a:pt x="220" y="211"/>
                  </a:lnTo>
                  <a:lnTo>
                    <a:pt x="212" y="205"/>
                  </a:lnTo>
                  <a:lnTo>
                    <a:pt x="204" y="200"/>
                  </a:lnTo>
                  <a:lnTo>
                    <a:pt x="194" y="195"/>
                  </a:lnTo>
                  <a:lnTo>
                    <a:pt x="168" y="185"/>
                  </a:lnTo>
                  <a:lnTo>
                    <a:pt x="141" y="173"/>
                  </a:lnTo>
                  <a:lnTo>
                    <a:pt x="114" y="161"/>
                  </a:lnTo>
                  <a:lnTo>
                    <a:pt x="88" y="147"/>
                  </a:lnTo>
                  <a:lnTo>
                    <a:pt x="74" y="138"/>
                  </a:lnTo>
                  <a:lnTo>
                    <a:pt x="62" y="131"/>
                  </a:lnTo>
                  <a:lnTo>
                    <a:pt x="51" y="122"/>
                  </a:lnTo>
                  <a:lnTo>
                    <a:pt x="39" y="114"/>
                  </a:lnTo>
                  <a:lnTo>
                    <a:pt x="29" y="104"/>
                  </a:lnTo>
                  <a:lnTo>
                    <a:pt x="21" y="94"/>
                  </a:lnTo>
                  <a:lnTo>
                    <a:pt x="13" y="84"/>
                  </a:lnTo>
                  <a:lnTo>
                    <a:pt x="6" y="73"/>
                  </a:lnTo>
                  <a:lnTo>
                    <a:pt x="3" y="68"/>
                  </a:lnTo>
                  <a:lnTo>
                    <a:pt x="1" y="63"/>
                  </a:lnTo>
                  <a:lnTo>
                    <a:pt x="0" y="58"/>
                  </a:lnTo>
                  <a:lnTo>
                    <a:pt x="0" y="54"/>
                  </a:lnTo>
                  <a:lnTo>
                    <a:pt x="1" y="49"/>
                  </a:lnTo>
                  <a:lnTo>
                    <a:pt x="2" y="45"/>
                  </a:lnTo>
                  <a:lnTo>
                    <a:pt x="6" y="40"/>
                  </a:lnTo>
                  <a:lnTo>
                    <a:pt x="8" y="37"/>
                  </a:lnTo>
                  <a:lnTo>
                    <a:pt x="12" y="33"/>
                  </a:lnTo>
                  <a:lnTo>
                    <a:pt x="16" y="30"/>
                  </a:lnTo>
                  <a:lnTo>
                    <a:pt x="20" y="27"/>
                  </a:lnTo>
                  <a:lnTo>
                    <a:pt x="26" y="23"/>
                  </a:lnTo>
                  <a:lnTo>
                    <a:pt x="38" y="18"/>
                  </a:lnTo>
                  <a:lnTo>
                    <a:pt x="54" y="13"/>
                  </a:lnTo>
                  <a:lnTo>
                    <a:pt x="71" y="9"/>
                  </a:lnTo>
                  <a:lnTo>
                    <a:pt x="91" y="5"/>
                  </a:lnTo>
                  <a:lnTo>
                    <a:pt x="114" y="3"/>
                  </a:lnTo>
                  <a:lnTo>
                    <a:pt x="137" y="1"/>
                  </a:lnTo>
                  <a:lnTo>
                    <a:pt x="163" y="0"/>
                  </a:lnTo>
                  <a:lnTo>
                    <a:pt x="190" y="0"/>
                  </a:lnTo>
                  <a:lnTo>
                    <a:pt x="219" y="1"/>
                  </a:lnTo>
                  <a:lnTo>
                    <a:pt x="249" y="2"/>
                  </a:lnTo>
                  <a:lnTo>
                    <a:pt x="314" y="7"/>
                  </a:lnTo>
                  <a:lnTo>
                    <a:pt x="384" y="9"/>
                  </a:lnTo>
                  <a:lnTo>
                    <a:pt x="418" y="11"/>
                  </a:lnTo>
                  <a:lnTo>
                    <a:pt x="453" y="14"/>
                  </a:lnTo>
                  <a:lnTo>
                    <a:pt x="471" y="16"/>
                  </a:lnTo>
                  <a:lnTo>
                    <a:pt x="487" y="18"/>
                  </a:lnTo>
                  <a:lnTo>
                    <a:pt x="504" y="21"/>
                  </a:lnTo>
                  <a:lnTo>
                    <a:pt x="520" y="24"/>
                  </a:lnTo>
                  <a:lnTo>
                    <a:pt x="537" y="29"/>
                  </a:lnTo>
                  <a:lnTo>
                    <a:pt x="552" y="33"/>
                  </a:lnTo>
                  <a:lnTo>
                    <a:pt x="568" y="39"/>
                  </a:lnTo>
                  <a:lnTo>
                    <a:pt x="582" y="46"/>
                  </a:lnTo>
                  <a:lnTo>
                    <a:pt x="596" y="53"/>
                  </a:lnTo>
                  <a:lnTo>
                    <a:pt x="610" y="61"/>
                  </a:lnTo>
                  <a:lnTo>
                    <a:pt x="622" y="71"/>
                  </a:lnTo>
                  <a:lnTo>
                    <a:pt x="635" y="82"/>
                  </a:lnTo>
                  <a:lnTo>
                    <a:pt x="646" y="93"/>
                  </a:lnTo>
                  <a:lnTo>
                    <a:pt x="656" y="105"/>
                  </a:lnTo>
                  <a:lnTo>
                    <a:pt x="666" y="120"/>
                  </a:lnTo>
                  <a:lnTo>
                    <a:pt x="675" y="134"/>
                  </a:lnTo>
                  <a:lnTo>
                    <a:pt x="683" y="152"/>
                  </a:lnTo>
                  <a:lnTo>
                    <a:pt x="690" y="169"/>
                  </a:lnTo>
                  <a:lnTo>
                    <a:pt x="695" y="189"/>
                  </a:lnTo>
                  <a:lnTo>
                    <a:pt x="700" y="209"/>
                  </a:lnTo>
                  <a:close/>
                </a:path>
              </a:pathLst>
            </a:custGeom>
            <a:solidFill>
              <a:srgbClr val="D69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95" name="Freeform 2403">
              <a:extLst>
                <a:ext uri="{FF2B5EF4-FFF2-40B4-BE49-F238E27FC236}">
                  <a16:creationId xmlns:a16="http://schemas.microsoft.com/office/drawing/2014/main" id="{D17A9DD2-56C8-4E9A-B29B-F672DF51C1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68" y="3406"/>
              <a:ext cx="49" cy="23"/>
            </a:xfrm>
            <a:custGeom>
              <a:avLst/>
              <a:gdLst>
                <a:gd name="T0" fmla="*/ 3 w 739"/>
                <a:gd name="T1" fmla="*/ 1 h 335"/>
                <a:gd name="T2" fmla="*/ 3 w 739"/>
                <a:gd name="T3" fmla="*/ 1 h 335"/>
                <a:gd name="T4" fmla="*/ 3 w 739"/>
                <a:gd name="T5" fmla="*/ 1 h 335"/>
                <a:gd name="T6" fmla="*/ 3 w 739"/>
                <a:gd name="T7" fmla="*/ 1 h 335"/>
                <a:gd name="T8" fmla="*/ 3 w 739"/>
                <a:gd name="T9" fmla="*/ 1 h 335"/>
                <a:gd name="T10" fmla="*/ 3 w 739"/>
                <a:gd name="T11" fmla="*/ 1 h 335"/>
                <a:gd name="T12" fmla="*/ 3 w 739"/>
                <a:gd name="T13" fmla="*/ 1 h 335"/>
                <a:gd name="T14" fmla="*/ 2 w 739"/>
                <a:gd name="T15" fmla="*/ 1 h 335"/>
                <a:gd name="T16" fmla="*/ 2 w 739"/>
                <a:gd name="T17" fmla="*/ 1 h 335"/>
                <a:gd name="T18" fmla="*/ 3 w 739"/>
                <a:gd name="T19" fmla="*/ 1 h 335"/>
                <a:gd name="T20" fmla="*/ 2 w 739"/>
                <a:gd name="T21" fmla="*/ 1 h 335"/>
                <a:gd name="T22" fmla="*/ 2 w 739"/>
                <a:gd name="T23" fmla="*/ 1 h 335"/>
                <a:gd name="T24" fmla="*/ 2 w 739"/>
                <a:gd name="T25" fmla="*/ 1 h 335"/>
                <a:gd name="T26" fmla="*/ 2 w 739"/>
                <a:gd name="T27" fmla="*/ 1 h 335"/>
                <a:gd name="T28" fmla="*/ 2 w 739"/>
                <a:gd name="T29" fmla="*/ 2 h 335"/>
                <a:gd name="T30" fmla="*/ 2 w 739"/>
                <a:gd name="T31" fmla="*/ 2 h 335"/>
                <a:gd name="T32" fmla="*/ 2 w 739"/>
                <a:gd name="T33" fmla="*/ 1 h 335"/>
                <a:gd name="T34" fmla="*/ 2 w 739"/>
                <a:gd name="T35" fmla="*/ 1 h 335"/>
                <a:gd name="T36" fmla="*/ 1 w 739"/>
                <a:gd name="T37" fmla="*/ 2 h 335"/>
                <a:gd name="T38" fmla="*/ 1 w 739"/>
                <a:gd name="T39" fmla="*/ 1 h 335"/>
                <a:gd name="T40" fmla="*/ 1 w 739"/>
                <a:gd name="T41" fmla="*/ 1 h 335"/>
                <a:gd name="T42" fmla="*/ 1 w 739"/>
                <a:gd name="T43" fmla="*/ 1 h 335"/>
                <a:gd name="T44" fmla="*/ 2 w 739"/>
                <a:gd name="T45" fmla="*/ 1 h 335"/>
                <a:gd name="T46" fmla="*/ 1 w 739"/>
                <a:gd name="T47" fmla="*/ 1 h 335"/>
                <a:gd name="T48" fmla="*/ 1 w 739"/>
                <a:gd name="T49" fmla="*/ 1 h 335"/>
                <a:gd name="T50" fmla="*/ 1 w 739"/>
                <a:gd name="T51" fmla="*/ 1 h 335"/>
                <a:gd name="T52" fmla="*/ 1 w 739"/>
                <a:gd name="T53" fmla="*/ 1 h 335"/>
                <a:gd name="T54" fmla="*/ 1 w 739"/>
                <a:gd name="T55" fmla="*/ 1 h 335"/>
                <a:gd name="T56" fmla="*/ 1 w 739"/>
                <a:gd name="T57" fmla="*/ 1 h 335"/>
                <a:gd name="T58" fmla="*/ 0 w 739"/>
                <a:gd name="T59" fmla="*/ 1 h 335"/>
                <a:gd name="T60" fmla="*/ 0 w 739"/>
                <a:gd name="T61" fmla="*/ 0 h 335"/>
                <a:gd name="T62" fmla="*/ 0 w 739"/>
                <a:gd name="T63" fmla="*/ 1 h 335"/>
                <a:gd name="T64" fmla="*/ 0 w 739"/>
                <a:gd name="T65" fmla="*/ 0 h 335"/>
                <a:gd name="T66" fmla="*/ 0 w 739"/>
                <a:gd name="T67" fmla="*/ 0 h 335"/>
                <a:gd name="T68" fmla="*/ 0 w 739"/>
                <a:gd name="T69" fmla="*/ 0 h 335"/>
                <a:gd name="T70" fmla="*/ 0 w 739"/>
                <a:gd name="T71" fmla="*/ 0 h 335"/>
                <a:gd name="T72" fmla="*/ 0 w 739"/>
                <a:gd name="T73" fmla="*/ 0 h 335"/>
                <a:gd name="T74" fmla="*/ 0 w 739"/>
                <a:gd name="T75" fmla="*/ 0 h 335"/>
                <a:gd name="T76" fmla="*/ 0 w 739"/>
                <a:gd name="T77" fmla="*/ 0 h 335"/>
                <a:gd name="T78" fmla="*/ 0 w 739"/>
                <a:gd name="T79" fmla="*/ 0 h 335"/>
                <a:gd name="T80" fmla="*/ 0 w 739"/>
                <a:gd name="T81" fmla="*/ 0 h 335"/>
                <a:gd name="T82" fmla="*/ 1 w 739"/>
                <a:gd name="T83" fmla="*/ 0 h 335"/>
                <a:gd name="T84" fmla="*/ 1 w 739"/>
                <a:gd name="T85" fmla="*/ 0 h 335"/>
                <a:gd name="T86" fmla="*/ 1 w 739"/>
                <a:gd name="T87" fmla="*/ 0 h 335"/>
                <a:gd name="T88" fmla="*/ 0 w 739"/>
                <a:gd name="T89" fmla="*/ 0 h 335"/>
                <a:gd name="T90" fmla="*/ 1 w 739"/>
                <a:gd name="T91" fmla="*/ 0 h 335"/>
                <a:gd name="T92" fmla="*/ 1 w 739"/>
                <a:gd name="T93" fmla="*/ 0 h 335"/>
                <a:gd name="T94" fmla="*/ 1 w 739"/>
                <a:gd name="T95" fmla="*/ 0 h 335"/>
                <a:gd name="T96" fmla="*/ 2 w 739"/>
                <a:gd name="T97" fmla="*/ 0 h 335"/>
                <a:gd name="T98" fmla="*/ 2 w 739"/>
                <a:gd name="T99" fmla="*/ 0 h 335"/>
                <a:gd name="T100" fmla="*/ 3 w 739"/>
                <a:gd name="T101" fmla="*/ 0 h 335"/>
                <a:gd name="T102" fmla="*/ 3 w 739"/>
                <a:gd name="T103" fmla="*/ 0 h 335"/>
                <a:gd name="T104" fmla="*/ 3 w 739"/>
                <a:gd name="T105" fmla="*/ 1 h 335"/>
                <a:gd name="T106" fmla="*/ 3 w 739"/>
                <a:gd name="T107" fmla="*/ 1 h 335"/>
                <a:gd name="T108" fmla="*/ 3 w 739"/>
                <a:gd name="T109" fmla="*/ 1 h 335"/>
                <a:gd name="T110" fmla="*/ 3 w 739"/>
                <a:gd name="T111" fmla="*/ 1 h 335"/>
                <a:gd name="T112" fmla="*/ 3 w 739"/>
                <a:gd name="T113" fmla="*/ 0 h 335"/>
                <a:gd name="T114" fmla="*/ 2 w 739"/>
                <a:gd name="T115" fmla="*/ 0 h 335"/>
                <a:gd name="T116" fmla="*/ 3 w 739"/>
                <a:gd name="T117" fmla="*/ 1 h 33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739" h="335">
                  <a:moveTo>
                    <a:pt x="737" y="224"/>
                  </a:moveTo>
                  <a:lnTo>
                    <a:pt x="739" y="239"/>
                  </a:lnTo>
                  <a:lnTo>
                    <a:pt x="739" y="251"/>
                  </a:lnTo>
                  <a:lnTo>
                    <a:pt x="738" y="260"/>
                  </a:lnTo>
                  <a:lnTo>
                    <a:pt x="735" y="269"/>
                  </a:lnTo>
                  <a:lnTo>
                    <a:pt x="733" y="273"/>
                  </a:lnTo>
                  <a:lnTo>
                    <a:pt x="730" y="276"/>
                  </a:lnTo>
                  <a:lnTo>
                    <a:pt x="727" y="279"/>
                  </a:lnTo>
                  <a:lnTo>
                    <a:pt x="724" y="281"/>
                  </a:lnTo>
                  <a:lnTo>
                    <a:pt x="716" y="284"/>
                  </a:lnTo>
                  <a:lnTo>
                    <a:pt x="708" y="287"/>
                  </a:lnTo>
                  <a:lnTo>
                    <a:pt x="701" y="250"/>
                  </a:lnTo>
                  <a:lnTo>
                    <a:pt x="702" y="249"/>
                  </a:lnTo>
                  <a:lnTo>
                    <a:pt x="702" y="246"/>
                  </a:lnTo>
                  <a:lnTo>
                    <a:pt x="701" y="240"/>
                  </a:lnTo>
                  <a:lnTo>
                    <a:pt x="700" y="231"/>
                  </a:lnTo>
                  <a:lnTo>
                    <a:pt x="737" y="224"/>
                  </a:lnTo>
                  <a:close/>
                  <a:moveTo>
                    <a:pt x="708" y="287"/>
                  </a:moveTo>
                  <a:lnTo>
                    <a:pt x="701" y="287"/>
                  </a:lnTo>
                  <a:lnTo>
                    <a:pt x="694" y="287"/>
                  </a:lnTo>
                  <a:lnTo>
                    <a:pt x="685" y="287"/>
                  </a:lnTo>
                  <a:lnTo>
                    <a:pt x="678" y="285"/>
                  </a:lnTo>
                  <a:lnTo>
                    <a:pt x="661" y="281"/>
                  </a:lnTo>
                  <a:lnTo>
                    <a:pt x="641" y="275"/>
                  </a:lnTo>
                  <a:lnTo>
                    <a:pt x="653" y="239"/>
                  </a:lnTo>
                  <a:lnTo>
                    <a:pt x="668" y="244"/>
                  </a:lnTo>
                  <a:lnTo>
                    <a:pt x="681" y="248"/>
                  </a:lnTo>
                  <a:lnTo>
                    <a:pt x="693" y="250"/>
                  </a:lnTo>
                  <a:lnTo>
                    <a:pt x="701" y="250"/>
                  </a:lnTo>
                  <a:lnTo>
                    <a:pt x="708" y="287"/>
                  </a:lnTo>
                  <a:close/>
                  <a:moveTo>
                    <a:pt x="641" y="275"/>
                  </a:moveTo>
                  <a:lnTo>
                    <a:pt x="627" y="271"/>
                  </a:lnTo>
                  <a:lnTo>
                    <a:pt x="612" y="266"/>
                  </a:lnTo>
                  <a:lnTo>
                    <a:pt x="598" y="262"/>
                  </a:lnTo>
                  <a:lnTo>
                    <a:pt x="583" y="259"/>
                  </a:lnTo>
                  <a:lnTo>
                    <a:pt x="568" y="258"/>
                  </a:lnTo>
                  <a:lnTo>
                    <a:pt x="554" y="258"/>
                  </a:lnTo>
                  <a:lnTo>
                    <a:pt x="546" y="258"/>
                  </a:lnTo>
                  <a:lnTo>
                    <a:pt x="539" y="259"/>
                  </a:lnTo>
                  <a:lnTo>
                    <a:pt x="532" y="261"/>
                  </a:lnTo>
                  <a:lnTo>
                    <a:pt x="526" y="263"/>
                  </a:lnTo>
                  <a:lnTo>
                    <a:pt x="511" y="228"/>
                  </a:lnTo>
                  <a:lnTo>
                    <a:pt x="521" y="225"/>
                  </a:lnTo>
                  <a:lnTo>
                    <a:pt x="529" y="223"/>
                  </a:lnTo>
                  <a:lnTo>
                    <a:pt x="538" y="221"/>
                  </a:lnTo>
                  <a:lnTo>
                    <a:pt x="548" y="220"/>
                  </a:lnTo>
                  <a:lnTo>
                    <a:pt x="565" y="220"/>
                  </a:lnTo>
                  <a:lnTo>
                    <a:pt x="584" y="222"/>
                  </a:lnTo>
                  <a:lnTo>
                    <a:pt x="602" y="225"/>
                  </a:lnTo>
                  <a:lnTo>
                    <a:pt x="620" y="229"/>
                  </a:lnTo>
                  <a:lnTo>
                    <a:pt x="636" y="233"/>
                  </a:lnTo>
                  <a:lnTo>
                    <a:pt x="653" y="239"/>
                  </a:lnTo>
                  <a:lnTo>
                    <a:pt x="641" y="275"/>
                  </a:lnTo>
                  <a:close/>
                  <a:moveTo>
                    <a:pt x="526" y="263"/>
                  </a:moveTo>
                  <a:lnTo>
                    <a:pt x="516" y="268"/>
                  </a:lnTo>
                  <a:lnTo>
                    <a:pt x="506" y="273"/>
                  </a:lnTo>
                  <a:lnTo>
                    <a:pt x="498" y="278"/>
                  </a:lnTo>
                  <a:lnTo>
                    <a:pt x="492" y="283"/>
                  </a:lnTo>
                  <a:lnTo>
                    <a:pt x="480" y="293"/>
                  </a:lnTo>
                  <a:lnTo>
                    <a:pt x="470" y="302"/>
                  </a:lnTo>
                  <a:lnTo>
                    <a:pt x="444" y="276"/>
                  </a:lnTo>
                  <a:lnTo>
                    <a:pt x="455" y="264"/>
                  </a:lnTo>
                  <a:lnTo>
                    <a:pt x="469" y="253"/>
                  </a:lnTo>
                  <a:lnTo>
                    <a:pt x="477" y="247"/>
                  </a:lnTo>
                  <a:lnTo>
                    <a:pt x="488" y="241"/>
                  </a:lnTo>
                  <a:lnTo>
                    <a:pt x="499" y="234"/>
                  </a:lnTo>
                  <a:lnTo>
                    <a:pt x="511" y="228"/>
                  </a:lnTo>
                  <a:lnTo>
                    <a:pt x="526" y="263"/>
                  </a:lnTo>
                  <a:close/>
                  <a:moveTo>
                    <a:pt x="470" y="302"/>
                  </a:moveTo>
                  <a:lnTo>
                    <a:pt x="461" y="312"/>
                  </a:lnTo>
                  <a:lnTo>
                    <a:pt x="452" y="320"/>
                  </a:lnTo>
                  <a:lnTo>
                    <a:pt x="447" y="323"/>
                  </a:lnTo>
                  <a:lnTo>
                    <a:pt x="441" y="326"/>
                  </a:lnTo>
                  <a:lnTo>
                    <a:pt x="435" y="329"/>
                  </a:lnTo>
                  <a:lnTo>
                    <a:pt x="428" y="331"/>
                  </a:lnTo>
                  <a:lnTo>
                    <a:pt x="421" y="333"/>
                  </a:lnTo>
                  <a:lnTo>
                    <a:pt x="414" y="334"/>
                  </a:lnTo>
                  <a:lnTo>
                    <a:pt x="404" y="335"/>
                  </a:lnTo>
                  <a:lnTo>
                    <a:pt x="394" y="335"/>
                  </a:lnTo>
                  <a:lnTo>
                    <a:pt x="383" y="334"/>
                  </a:lnTo>
                  <a:lnTo>
                    <a:pt x="370" y="332"/>
                  </a:lnTo>
                  <a:lnTo>
                    <a:pt x="357" y="330"/>
                  </a:lnTo>
                  <a:lnTo>
                    <a:pt x="342" y="327"/>
                  </a:lnTo>
                  <a:lnTo>
                    <a:pt x="349" y="290"/>
                  </a:lnTo>
                  <a:lnTo>
                    <a:pt x="371" y="294"/>
                  </a:lnTo>
                  <a:lnTo>
                    <a:pt x="389" y="296"/>
                  </a:lnTo>
                  <a:lnTo>
                    <a:pt x="403" y="296"/>
                  </a:lnTo>
                  <a:lnTo>
                    <a:pt x="415" y="295"/>
                  </a:lnTo>
                  <a:lnTo>
                    <a:pt x="424" y="292"/>
                  </a:lnTo>
                  <a:lnTo>
                    <a:pt x="431" y="287"/>
                  </a:lnTo>
                  <a:lnTo>
                    <a:pt x="437" y="282"/>
                  </a:lnTo>
                  <a:lnTo>
                    <a:pt x="444" y="276"/>
                  </a:lnTo>
                  <a:lnTo>
                    <a:pt x="470" y="302"/>
                  </a:lnTo>
                  <a:close/>
                  <a:moveTo>
                    <a:pt x="342" y="327"/>
                  </a:moveTo>
                  <a:lnTo>
                    <a:pt x="327" y="324"/>
                  </a:lnTo>
                  <a:lnTo>
                    <a:pt x="314" y="321"/>
                  </a:lnTo>
                  <a:lnTo>
                    <a:pt x="302" y="317"/>
                  </a:lnTo>
                  <a:lnTo>
                    <a:pt x="292" y="313"/>
                  </a:lnTo>
                  <a:lnTo>
                    <a:pt x="283" y="309"/>
                  </a:lnTo>
                  <a:lnTo>
                    <a:pt x="275" y="304"/>
                  </a:lnTo>
                  <a:lnTo>
                    <a:pt x="267" y="300"/>
                  </a:lnTo>
                  <a:lnTo>
                    <a:pt x="261" y="296"/>
                  </a:lnTo>
                  <a:lnTo>
                    <a:pt x="252" y="287"/>
                  </a:lnTo>
                  <a:lnTo>
                    <a:pt x="245" y="278"/>
                  </a:lnTo>
                  <a:lnTo>
                    <a:pt x="239" y="268"/>
                  </a:lnTo>
                  <a:lnTo>
                    <a:pt x="235" y="259"/>
                  </a:lnTo>
                  <a:lnTo>
                    <a:pt x="267" y="243"/>
                  </a:lnTo>
                  <a:lnTo>
                    <a:pt x="272" y="249"/>
                  </a:lnTo>
                  <a:lnTo>
                    <a:pt x="275" y="255"/>
                  </a:lnTo>
                  <a:lnTo>
                    <a:pt x="281" y="261"/>
                  </a:lnTo>
                  <a:lnTo>
                    <a:pt x="288" y="267"/>
                  </a:lnTo>
                  <a:lnTo>
                    <a:pt x="297" y="274"/>
                  </a:lnTo>
                  <a:lnTo>
                    <a:pt x="311" y="280"/>
                  </a:lnTo>
                  <a:lnTo>
                    <a:pt x="327" y="285"/>
                  </a:lnTo>
                  <a:lnTo>
                    <a:pt x="349" y="290"/>
                  </a:lnTo>
                  <a:lnTo>
                    <a:pt x="342" y="327"/>
                  </a:lnTo>
                  <a:close/>
                  <a:moveTo>
                    <a:pt x="235" y="259"/>
                  </a:moveTo>
                  <a:lnTo>
                    <a:pt x="230" y="251"/>
                  </a:lnTo>
                  <a:lnTo>
                    <a:pt x="224" y="244"/>
                  </a:lnTo>
                  <a:lnTo>
                    <a:pt x="221" y="240"/>
                  </a:lnTo>
                  <a:lnTo>
                    <a:pt x="217" y="237"/>
                  </a:lnTo>
                  <a:lnTo>
                    <a:pt x="211" y="233"/>
                  </a:lnTo>
                  <a:lnTo>
                    <a:pt x="205" y="230"/>
                  </a:lnTo>
                  <a:lnTo>
                    <a:pt x="219" y="195"/>
                  </a:lnTo>
                  <a:lnTo>
                    <a:pt x="230" y="201"/>
                  </a:lnTo>
                  <a:lnTo>
                    <a:pt x="239" y="206"/>
                  </a:lnTo>
                  <a:lnTo>
                    <a:pt x="247" y="212"/>
                  </a:lnTo>
                  <a:lnTo>
                    <a:pt x="252" y="217"/>
                  </a:lnTo>
                  <a:lnTo>
                    <a:pt x="261" y="229"/>
                  </a:lnTo>
                  <a:lnTo>
                    <a:pt x="267" y="243"/>
                  </a:lnTo>
                  <a:lnTo>
                    <a:pt x="235" y="259"/>
                  </a:lnTo>
                  <a:close/>
                  <a:moveTo>
                    <a:pt x="219" y="195"/>
                  </a:moveTo>
                  <a:lnTo>
                    <a:pt x="212" y="213"/>
                  </a:lnTo>
                  <a:lnTo>
                    <a:pt x="219" y="195"/>
                  </a:lnTo>
                  <a:close/>
                  <a:moveTo>
                    <a:pt x="206" y="230"/>
                  </a:moveTo>
                  <a:lnTo>
                    <a:pt x="179" y="220"/>
                  </a:lnTo>
                  <a:lnTo>
                    <a:pt x="151" y="208"/>
                  </a:lnTo>
                  <a:lnTo>
                    <a:pt x="123" y="195"/>
                  </a:lnTo>
                  <a:lnTo>
                    <a:pt x="96" y="181"/>
                  </a:lnTo>
                  <a:lnTo>
                    <a:pt x="115" y="148"/>
                  </a:lnTo>
                  <a:lnTo>
                    <a:pt x="141" y="161"/>
                  </a:lnTo>
                  <a:lnTo>
                    <a:pt x="168" y="174"/>
                  </a:lnTo>
                  <a:lnTo>
                    <a:pt x="193" y="185"/>
                  </a:lnTo>
                  <a:lnTo>
                    <a:pt x="219" y="195"/>
                  </a:lnTo>
                  <a:lnTo>
                    <a:pt x="206" y="230"/>
                  </a:lnTo>
                  <a:close/>
                  <a:moveTo>
                    <a:pt x="96" y="181"/>
                  </a:moveTo>
                  <a:lnTo>
                    <a:pt x="82" y="173"/>
                  </a:lnTo>
                  <a:lnTo>
                    <a:pt x="69" y="163"/>
                  </a:lnTo>
                  <a:lnTo>
                    <a:pt x="56" y="154"/>
                  </a:lnTo>
                  <a:lnTo>
                    <a:pt x="44" y="145"/>
                  </a:lnTo>
                  <a:lnTo>
                    <a:pt x="34" y="135"/>
                  </a:lnTo>
                  <a:lnTo>
                    <a:pt x="24" y="123"/>
                  </a:lnTo>
                  <a:lnTo>
                    <a:pt x="15" y="112"/>
                  </a:lnTo>
                  <a:lnTo>
                    <a:pt x="7" y="100"/>
                  </a:lnTo>
                  <a:lnTo>
                    <a:pt x="40" y="82"/>
                  </a:lnTo>
                  <a:lnTo>
                    <a:pt x="46" y="91"/>
                  </a:lnTo>
                  <a:lnTo>
                    <a:pt x="53" y="101"/>
                  </a:lnTo>
                  <a:lnTo>
                    <a:pt x="62" y="109"/>
                  </a:lnTo>
                  <a:lnTo>
                    <a:pt x="71" y="118"/>
                  </a:lnTo>
                  <a:lnTo>
                    <a:pt x="81" y="126"/>
                  </a:lnTo>
                  <a:lnTo>
                    <a:pt x="91" y="134"/>
                  </a:lnTo>
                  <a:lnTo>
                    <a:pt x="103" y="141"/>
                  </a:lnTo>
                  <a:lnTo>
                    <a:pt x="115" y="148"/>
                  </a:lnTo>
                  <a:lnTo>
                    <a:pt x="96" y="181"/>
                  </a:lnTo>
                  <a:close/>
                  <a:moveTo>
                    <a:pt x="7" y="100"/>
                  </a:moveTo>
                  <a:lnTo>
                    <a:pt x="24" y="91"/>
                  </a:lnTo>
                  <a:lnTo>
                    <a:pt x="7" y="100"/>
                  </a:lnTo>
                  <a:close/>
                  <a:moveTo>
                    <a:pt x="7" y="100"/>
                  </a:moveTo>
                  <a:lnTo>
                    <a:pt x="4" y="95"/>
                  </a:lnTo>
                  <a:lnTo>
                    <a:pt x="3" y="89"/>
                  </a:lnTo>
                  <a:lnTo>
                    <a:pt x="1" y="84"/>
                  </a:lnTo>
                  <a:lnTo>
                    <a:pt x="0" y="79"/>
                  </a:lnTo>
                  <a:lnTo>
                    <a:pt x="38" y="75"/>
                  </a:lnTo>
                  <a:lnTo>
                    <a:pt x="38" y="78"/>
                  </a:lnTo>
                  <a:lnTo>
                    <a:pt x="40" y="82"/>
                  </a:lnTo>
                  <a:lnTo>
                    <a:pt x="7" y="100"/>
                  </a:lnTo>
                  <a:close/>
                  <a:moveTo>
                    <a:pt x="38" y="75"/>
                  </a:moveTo>
                  <a:lnTo>
                    <a:pt x="37" y="68"/>
                  </a:lnTo>
                  <a:lnTo>
                    <a:pt x="38" y="75"/>
                  </a:lnTo>
                  <a:lnTo>
                    <a:pt x="19" y="77"/>
                  </a:lnTo>
                  <a:lnTo>
                    <a:pt x="38" y="75"/>
                  </a:lnTo>
                  <a:close/>
                  <a:moveTo>
                    <a:pt x="0" y="79"/>
                  </a:moveTo>
                  <a:lnTo>
                    <a:pt x="0" y="72"/>
                  </a:lnTo>
                  <a:lnTo>
                    <a:pt x="1" y="66"/>
                  </a:lnTo>
                  <a:lnTo>
                    <a:pt x="2" y="60"/>
                  </a:lnTo>
                  <a:lnTo>
                    <a:pt x="5" y="53"/>
                  </a:lnTo>
                  <a:lnTo>
                    <a:pt x="8" y="47"/>
                  </a:lnTo>
                  <a:lnTo>
                    <a:pt x="12" y="42"/>
                  </a:lnTo>
                  <a:lnTo>
                    <a:pt x="17" y="37"/>
                  </a:lnTo>
                  <a:lnTo>
                    <a:pt x="24" y="32"/>
                  </a:lnTo>
                  <a:lnTo>
                    <a:pt x="45" y="63"/>
                  </a:lnTo>
                  <a:lnTo>
                    <a:pt x="42" y="66"/>
                  </a:lnTo>
                  <a:lnTo>
                    <a:pt x="39" y="69"/>
                  </a:lnTo>
                  <a:lnTo>
                    <a:pt x="38" y="72"/>
                  </a:lnTo>
                  <a:lnTo>
                    <a:pt x="38" y="75"/>
                  </a:lnTo>
                  <a:lnTo>
                    <a:pt x="0" y="79"/>
                  </a:lnTo>
                  <a:close/>
                  <a:moveTo>
                    <a:pt x="24" y="32"/>
                  </a:moveTo>
                  <a:lnTo>
                    <a:pt x="35" y="26"/>
                  </a:lnTo>
                  <a:lnTo>
                    <a:pt x="48" y="19"/>
                  </a:lnTo>
                  <a:lnTo>
                    <a:pt x="64" y="14"/>
                  </a:lnTo>
                  <a:lnTo>
                    <a:pt x="81" y="9"/>
                  </a:lnTo>
                  <a:lnTo>
                    <a:pt x="89" y="46"/>
                  </a:lnTo>
                  <a:lnTo>
                    <a:pt x="75" y="49"/>
                  </a:lnTo>
                  <a:lnTo>
                    <a:pt x="64" y="53"/>
                  </a:lnTo>
                  <a:lnTo>
                    <a:pt x="53" y="57"/>
                  </a:lnTo>
                  <a:lnTo>
                    <a:pt x="45" y="63"/>
                  </a:lnTo>
                  <a:lnTo>
                    <a:pt x="24" y="32"/>
                  </a:lnTo>
                  <a:close/>
                  <a:moveTo>
                    <a:pt x="81" y="9"/>
                  </a:moveTo>
                  <a:lnTo>
                    <a:pt x="99" y="6"/>
                  </a:lnTo>
                  <a:lnTo>
                    <a:pt x="119" y="3"/>
                  </a:lnTo>
                  <a:lnTo>
                    <a:pt x="140" y="2"/>
                  </a:lnTo>
                  <a:lnTo>
                    <a:pt x="164" y="0"/>
                  </a:lnTo>
                  <a:lnTo>
                    <a:pt x="187" y="0"/>
                  </a:lnTo>
                  <a:lnTo>
                    <a:pt x="213" y="0"/>
                  </a:lnTo>
                  <a:lnTo>
                    <a:pt x="241" y="1"/>
                  </a:lnTo>
                  <a:lnTo>
                    <a:pt x="269" y="2"/>
                  </a:lnTo>
                  <a:lnTo>
                    <a:pt x="266" y="40"/>
                  </a:lnTo>
                  <a:lnTo>
                    <a:pt x="239" y="38"/>
                  </a:lnTo>
                  <a:lnTo>
                    <a:pt x="213" y="37"/>
                  </a:lnTo>
                  <a:lnTo>
                    <a:pt x="189" y="37"/>
                  </a:lnTo>
                  <a:lnTo>
                    <a:pt x="166" y="38"/>
                  </a:lnTo>
                  <a:lnTo>
                    <a:pt x="144" y="39"/>
                  </a:lnTo>
                  <a:lnTo>
                    <a:pt x="124" y="41"/>
                  </a:lnTo>
                  <a:lnTo>
                    <a:pt x="106" y="43"/>
                  </a:lnTo>
                  <a:lnTo>
                    <a:pt x="89" y="46"/>
                  </a:lnTo>
                  <a:lnTo>
                    <a:pt x="81" y="9"/>
                  </a:lnTo>
                  <a:close/>
                  <a:moveTo>
                    <a:pt x="269" y="2"/>
                  </a:moveTo>
                  <a:lnTo>
                    <a:pt x="271" y="2"/>
                  </a:lnTo>
                  <a:lnTo>
                    <a:pt x="270" y="2"/>
                  </a:lnTo>
                  <a:lnTo>
                    <a:pt x="267" y="20"/>
                  </a:lnTo>
                  <a:lnTo>
                    <a:pt x="269" y="2"/>
                  </a:lnTo>
                  <a:close/>
                  <a:moveTo>
                    <a:pt x="270" y="2"/>
                  </a:moveTo>
                  <a:lnTo>
                    <a:pt x="291" y="4"/>
                  </a:lnTo>
                  <a:lnTo>
                    <a:pt x="313" y="5"/>
                  </a:lnTo>
                  <a:lnTo>
                    <a:pt x="335" y="6"/>
                  </a:lnTo>
                  <a:lnTo>
                    <a:pt x="358" y="6"/>
                  </a:lnTo>
                  <a:lnTo>
                    <a:pt x="357" y="44"/>
                  </a:lnTo>
                  <a:lnTo>
                    <a:pt x="333" y="43"/>
                  </a:lnTo>
                  <a:lnTo>
                    <a:pt x="310" y="42"/>
                  </a:lnTo>
                  <a:lnTo>
                    <a:pt x="287" y="41"/>
                  </a:lnTo>
                  <a:lnTo>
                    <a:pt x="265" y="40"/>
                  </a:lnTo>
                  <a:lnTo>
                    <a:pt x="270" y="2"/>
                  </a:lnTo>
                  <a:close/>
                  <a:moveTo>
                    <a:pt x="358" y="6"/>
                  </a:moveTo>
                  <a:lnTo>
                    <a:pt x="389" y="7"/>
                  </a:lnTo>
                  <a:lnTo>
                    <a:pt x="419" y="8"/>
                  </a:lnTo>
                  <a:lnTo>
                    <a:pt x="449" y="10"/>
                  </a:lnTo>
                  <a:lnTo>
                    <a:pt x="480" y="13"/>
                  </a:lnTo>
                  <a:lnTo>
                    <a:pt x="508" y="17"/>
                  </a:lnTo>
                  <a:lnTo>
                    <a:pt x="538" y="22"/>
                  </a:lnTo>
                  <a:lnTo>
                    <a:pt x="552" y="26"/>
                  </a:lnTo>
                  <a:lnTo>
                    <a:pt x="566" y="30"/>
                  </a:lnTo>
                  <a:lnTo>
                    <a:pt x="579" y="34"/>
                  </a:lnTo>
                  <a:lnTo>
                    <a:pt x="593" y="39"/>
                  </a:lnTo>
                  <a:lnTo>
                    <a:pt x="605" y="45"/>
                  </a:lnTo>
                  <a:lnTo>
                    <a:pt x="618" y="51"/>
                  </a:lnTo>
                  <a:lnTo>
                    <a:pt x="630" y="57"/>
                  </a:lnTo>
                  <a:lnTo>
                    <a:pt x="642" y="65"/>
                  </a:lnTo>
                  <a:lnTo>
                    <a:pt x="653" y="74"/>
                  </a:lnTo>
                  <a:lnTo>
                    <a:pt x="664" y="82"/>
                  </a:lnTo>
                  <a:lnTo>
                    <a:pt x="674" y="92"/>
                  </a:lnTo>
                  <a:lnTo>
                    <a:pt x="683" y="103"/>
                  </a:lnTo>
                  <a:lnTo>
                    <a:pt x="693" y="115"/>
                  </a:lnTo>
                  <a:lnTo>
                    <a:pt x="701" y="127"/>
                  </a:lnTo>
                  <a:lnTo>
                    <a:pt x="709" y="141"/>
                  </a:lnTo>
                  <a:lnTo>
                    <a:pt x="715" y="155"/>
                  </a:lnTo>
                  <a:lnTo>
                    <a:pt x="723" y="171"/>
                  </a:lnTo>
                  <a:lnTo>
                    <a:pt x="728" y="187"/>
                  </a:lnTo>
                  <a:lnTo>
                    <a:pt x="733" y="206"/>
                  </a:lnTo>
                  <a:lnTo>
                    <a:pt x="737" y="224"/>
                  </a:lnTo>
                  <a:lnTo>
                    <a:pt x="700" y="231"/>
                  </a:lnTo>
                  <a:lnTo>
                    <a:pt x="697" y="215"/>
                  </a:lnTo>
                  <a:lnTo>
                    <a:pt x="692" y="199"/>
                  </a:lnTo>
                  <a:lnTo>
                    <a:pt x="688" y="185"/>
                  </a:lnTo>
                  <a:lnTo>
                    <a:pt x="681" y="172"/>
                  </a:lnTo>
                  <a:lnTo>
                    <a:pt x="675" y="159"/>
                  </a:lnTo>
                  <a:lnTo>
                    <a:pt x="668" y="148"/>
                  </a:lnTo>
                  <a:lnTo>
                    <a:pt x="661" y="138"/>
                  </a:lnTo>
                  <a:lnTo>
                    <a:pt x="653" y="127"/>
                  </a:lnTo>
                  <a:lnTo>
                    <a:pt x="644" y="118"/>
                  </a:lnTo>
                  <a:lnTo>
                    <a:pt x="635" y="110"/>
                  </a:lnTo>
                  <a:lnTo>
                    <a:pt x="625" y="102"/>
                  </a:lnTo>
                  <a:lnTo>
                    <a:pt x="614" y="95"/>
                  </a:lnTo>
                  <a:lnTo>
                    <a:pt x="604" y="88"/>
                  </a:lnTo>
                  <a:lnTo>
                    <a:pt x="594" y="82"/>
                  </a:lnTo>
                  <a:lnTo>
                    <a:pt x="583" y="77"/>
                  </a:lnTo>
                  <a:lnTo>
                    <a:pt x="570" y="73"/>
                  </a:lnTo>
                  <a:lnTo>
                    <a:pt x="546" y="65"/>
                  </a:lnTo>
                  <a:lnTo>
                    <a:pt x="521" y="58"/>
                  </a:lnTo>
                  <a:lnTo>
                    <a:pt x="494" y="53"/>
                  </a:lnTo>
                  <a:lnTo>
                    <a:pt x="467" y="50"/>
                  </a:lnTo>
                  <a:lnTo>
                    <a:pt x="413" y="46"/>
                  </a:lnTo>
                  <a:lnTo>
                    <a:pt x="357" y="44"/>
                  </a:lnTo>
                  <a:lnTo>
                    <a:pt x="358" y="6"/>
                  </a:lnTo>
                  <a:close/>
                  <a:moveTo>
                    <a:pt x="737" y="224"/>
                  </a:moveTo>
                  <a:lnTo>
                    <a:pt x="736" y="221"/>
                  </a:lnTo>
                  <a:lnTo>
                    <a:pt x="737" y="224"/>
                  </a:lnTo>
                  <a:lnTo>
                    <a:pt x="718" y="227"/>
                  </a:lnTo>
                  <a:lnTo>
                    <a:pt x="737" y="22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96" name="Freeform 2404">
              <a:extLst>
                <a:ext uri="{FF2B5EF4-FFF2-40B4-BE49-F238E27FC236}">
                  <a16:creationId xmlns:a16="http://schemas.microsoft.com/office/drawing/2014/main" id="{0C28A3A1-552A-4640-87EF-D017D66CC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" y="3410"/>
              <a:ext cx="24" cy="8"/>
            </a:xfrm>
            <a:custGeom>
              <a:avLst/>
              <a:gdLst>
                <a:gd name="T0" fmla="*/ 1 w 363"/>
                <a:gd name="T1" fmla="*/ 0 h 122"/>
                <a:gd name="T2" fmla="*/ 1 w 363"/>
                <a:gd name="T3" fmla="*/ 0 h 122"/>
                <a:gd name="T4" fmla="*/ 1 w 363"/>
                <a:gd name="T5" fmla="*/ 0 h 122"/>
                <a:gd name="T6" fmla="*/ 1 w 363"/>
                <a:gd name="T7" fmla="*/ 0 h 122"/>
                <a:gd name="T8" fmla="*/ 1 w 363"/>
                <a:gd name="T9" fmla="*/ 0 h 122"/>
                <a:gd name="T10" fmla="*/ 0 w 363"/>
                <a:gd name="T11" fmla="*/ 0 h 122"/>
                <a:gd name="T12" fmla="*/ 0 w 363"/>
                <a:gd name="T13" fmla="*/ 0 h 122"/>
                <a:gd name="T14" fmla="*/ 0 w 363"/>
                <a:gd name="T15" fmla="*/ 0 h 122"/>
                <a:gd name="T16" fmla="*/ 0 w 363"/>
                <a:gd name="T17" fmla="*/ 0 h 122"/>
                <a:gd name="T18" fmla="*/ 0 w 363"/>
                <a:gd name="T19" fmla="*/ 0 h 122"/>
                <a:gd name="T20" fmla="*/ 0 w 363"/>
                <a:gd name="T21" fmla="*/ 0 h 122"/>
                <a:gd name="T22" fmla="*/ 0 w 363"/>
                <a:gd name="T23" fmla="*/ 0 h 122"/>
                <a:gd name="T24" fmla="*/ 0 w 363"/>
                <a:gd name="T25" fmla="*/ 0 h 122"/>
                <a:gd name="T26" fmla="*/ 0 w 363"/>
                <a:gd name="T27" fmla="*/ 0 h 122"/>
                <a:gd name="T28" fmla="*/ 0 w 363"/>
                <a:gd name="T29" fmla="*/ 1 h 122"/>
                <a:gd name="T30" fmla="*/ 0 w 363"/>
                <a:gd name="T31" fmla="*/ 1 h 122"/>
                <a:gd name="T32" fmla="*/ 0 w 363"/>
                <a:gd name="T33" fmla="*/ 0 h 122"/>
                <a:gd name="T34" fmla="*/ 0 w 363"/>
                <a:gd name="T35" fmla="*/ 0 h 122"/>
                <a:gd name="T36" fmla="*/ 1 w 363"/>
                <a:gd name="T37" fmla="*/ 0 h 122"/>
                <a:gd name="T38" fmla="*/ 1 w 363"/>
                <a:gd name="T39" fmla="*/ 0 h 122"/>
                <a:gd name="T40" fmla="*/ 1 w 363"/>
                <a:gd name="T41" fmla="*/ 0 h 122"/>
                <a:gd name="T42" fmla="*/ 1 w 363"/>
                <a:gd name="T43" fmla="*/ 0 h 122"/>
                <a:gd name="T44" fmla="*/ 1 w 363"/>
                <a:gd name="T45" fmla="*/ 0 h 122"/>
                <a:gd name="T46" fmla="*/ 1 w 363"/>
                <a:gd name="T47" fmla="*/ 1 h 122"/>
                <a:gd name="T48" fmla="*/ 1 w 363"/>
                <a:gd name="T49" fmla="*/ 1 h 122"/>
                <a:gd name="T50" fmla="*/ 2 w 363"/>
                <a:gd name="T51" fmla="*/ 1 h 122"/>
                <a:gd name="T52" fmla="*/ 2 w 363"/>
                <a:gd name="T53" fmla="*/ 1 h 122"/>
                <a:gd name="T54" fmla="*/ 2 w 363"/>
                <a:gd name="T55" fmla="*/ 0 h 122"/>
                <a:gd name="T56" fmla="*/ 2 w 363"/>
                <a:gd name="T57" fmla="*/ 0 h 122"/>
                <a:gd name="T58" fmla="*/ 2 w 363"/>
                <a:gd name="T59" fmla="*/ 0 h 122"/>
                <a:gd name="T60" fmla="*/ 2 w 363"/>
                <a:gd name="T61" fmla="*/ 0 h 122"/>
                <a:gd name="T62" fmla="*/ 2 w 363"/>
                <a:gd name="T63" fmla="*/ 0 h 122"/>
                <a:gd name="T64" fmla="*/ 1 w 363"/>
                <a:gd name="T65" fmla="*/ 0 h 122"/>
                <a:gd name="T66" fmla="*/ 1 w 363"/>
                <a:gd name="T67" fmla="*/ 0 h 12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63" h="122">
                  <a:moveTo>
                    <a:pt x="250" y="25"/>
                  </a:moveTo>
                  <a:lnTo>
                    <a:pt x="240" y="21"/>
                  </a:lnTo>
                  <a:lnTo>
                    <a:pt x="231" y="17"/>
                  </a:lnTo>
                  <a:lnTo>
                    <a:pt x="220" y="13"/>
                  </a:lnTo>
                  <a:lnTo>
                    <a:pt x="209" y="9"/>
                  </a:lnTo>
                  <a:lnTo>
                    <a:pt x="195" y="6"/>
                  </a:lnTo>
                  <a:lnTo>
                    <a:pt x="183" y="3"/>
                  </a:lnTo>
                  <a:lnTo>
                    <a:pt x="169" y="1"/>
                  </a:lnTo>
                  <a:lnTo>
                    <a:pt x="155" y="0"/>
                  </a:lnTo>
                  <a:lnTo>
                    <a:pt x="141" y="0"/>
                  </a:lnTo>
                  <a:lnTo>
                    <a:pt x="127" y="1"/>
                  </a:lnTo>
                  <a:lnTo>
                    <a:pt x="113" y="3"/>
                  </a:lnTo>
                  <a:lnTo>
                    <a:pt x="98" y="5"/>
                  </a:lnTo>
                  <a:lnTo>
                    <a:pt x="85" y="10"/>
                  </a:lnTo>
                  <a:lnTo>
                    <a:pt x="72" y="16"/>
                  </a:lnTo>
                  <a:lnTo>
                    <a:pt x="58" y="23"/>
                  </a:lnTo>
                  <a:lnTo>
                    <a:pt x="47" y="32"/>
                  </a:lnTo>
                  <a:lnTo>
                    <a:pt x="36" y="41"/>
                  </a:lnTo>
                  <a:lnTo>
                    <a:pt x="26" y="51"/>
                  </a:lnTo>
                  <a:lnTo>
                    <a:pt x="18" y="61"/>
                  </a:lnTo>
                  <a:lnTo>
                    <a:pt x="12" y="69"/>
                  </a:lnTo>
                  <a:lnTo>
                    <a:pt x="7" y="78"/>
                  </a:lnTo>
                  <a:lnTo>
                    <a:pt x="3" y="87"/>
                  </a:lnTo>
                  <a:lnTo>
                    <a:pt x="1" y="94"/>
                  </a:lnTo>
                  <a:lnTo>
                    <a:pt x="0" y="100"/>
                  </a:lnTo>
                  <a:lnTo>
                    <a:pt x="1" y="106"/>
                  </a:lnTo>
                  <a:lnTo>
                    <a:pt x="3" y="110"/>
                  </a:lnTo>
                  <a:lnTo>
                    <a:pt x="6" y="114"/>
                  </a:lnTo>
                  <a:lnTo>
                    <a:pt x="10" y="118"/>
                  </a:lnTo>
                  <a:lnTo>
                    <a:pt x="15" y="119"/>
                  </a:lnTo>
                  <a:lnTo>
                    <a:pt x="22" y="119"/>
                  </a:lnTo>
                  <a:lnTo>
                    <a:pt x="30" y="117"/>
                  </a:lnTo>
                  <a:lnTo>
                    <a:pt x="39" y="113"/>
                  </a:lnTo>
                  <a:lnTo>
                    <a:pt x="59" y="106"/>
                  </a:lnTo>
                  <a:lnTo>
                    <a:pt x="80" y="98"/>
                  </a:lnTo>
                  <a:lnTo>
                    <a:pt x="103" y="92"/>
                  </a:lnTo>
                  <a:lnTo>
                    <a:pt x="126" y="87"/>
                  </a:lnTo>
                  <a:lnTo>
                    <a:pt x="139" y="86"/>
                  </a:lnTo>
                  <a:lnTo>
                    <a:pt x="152" y="85"/>
                  </a:lnTo>
                  <a:lnTo>
                    <a:pt x="165" y="85"/>
                  </a:lnTo>
                  <a:lnTo>
                    <a:pt x="179" y="86"/>
                  </a:lnTo>
                  <a:lnTo>
                    <a:pt x="193" y="88"/>
                  </a:lnTo>
                  <a:lnTo>
                    <a:pt x="208" y="91"/>
                  </a:lnTo>
                  <a:lnTo>
                    <a:pt x="223" y="96"/>
                  </a:lnTo>
                  <a:lnTo>
                    <a:pt x="238" y="102"/>
                  </a:lnTo>
                  <a:lnTo>
                    <a:pt x="255" y="108"/>
                  </a:lnTo>
                  <a:lnTo>
                    <a:pt x="272" y="113"/>
                  </a:lnTo>
                  <a:lnTo>
                    <a:pt x="290" y="118"/>
                  </a:lnTo>
                  <a:lnTo>
                    <a:pt x="306" y="120"/>
                  </a:lnTo>
                  <a:lnTo>
                    <a:pt x="322" y="122"/>
                  </a:lnTo>
                  <a:lnTo>
                    <a:pt x="336" y="121"/>
                  </a:lnTo>
                  <a:lnTo>
                    <a:pt x="342" y="121"/>
                  </a:lnTo>
                  <a:lnTo>
                    <a:pt x="348" y="120"/>
                  </a:lnTo>
                  <a:lnTo>
                    <a:pt x="353" y="118"/>
                  </a:lnTo>
                  <a:lnTo>
                    <a:pt x="357" y="115"/>
                  </a:lnTo>
                  <a:lnTo>
                    <a:pt x="360" y="113"/>
                  </a:lnTo>
                  <a:lnTo>
                    <a:pt x="362" y="111"/>
                  </a:lnTo>
                  <a:lnTo>
                    <a:pt x="363" y="108"/>
                  </a:lnTo>
                  <a:lnTo>
                    <a:pt x="363" y="104"/>
                  </a:lnTo>
                  <a:lnTo>
                    <a:pt x="362" y="100"/>
                  </a:lnTo>
                  <a:lnTo>
                    <a:pt x="359" y="96"/>
                  </a:lnTo>
                  <a:lnTo>
                    <a:pt x="356" y="91"/>
                  </a:lnTo>
                  <a:lnTo>
                    <a:pt x="351" y="86"/>
                  </a:lnTo>
                  <a:lnTo>
                    <a:pt x="343" y="79"/>
                  </a:lnTo>
                  <a:lnTo>
                    <a:pt x="335" y="73"/>
                  </a:lnTo>
                  <a:lnTo>
                    <a:pt x="326" y="66"/>
                  </a:lnTo>
                  <a:lnTo>
                    <a:pt x="315" y="59"/>
                  </a:lnTo>
                  <a:lnTo>
                    <a:pt x="286" y="42"/>
                  </a:lnTo>
                  <a:lnTo>
                    <a:pt x="250" y="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97" name="Freeform 2405">
              <a:extLst>
                <a:ext uri="{FF2B5EF4-FFF2-40B4-BE49-F238E27FC236}">
                  <a16:creationId xmlns:a16="http://schemas.microsoft.com/office/drawing/2014/main" id="{CCF706D9-F85D-45D2-8403-5F179BFDC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0" y="3410"/>
              <a:ext cx="41" cy="26"/>
            </a:xfrm>
            <a:custGeom>
              <a:avLst/>
              <a:gdLst>
                <a:gd name="T0" fmla="*/ 2 w 605"/>
                <a:gd name="T1" fmla="*/ 0 h 392"/>
                <a:gd name="T2" fmla="*/ 2 w 605"/>
                <a:gd name="T3" fmla="*/ 0 h 392"/>
                <a:gd name="T4" fmla="*/ 2 w 605"/>
                <a:gd name="T5" fmla="*/ 1 h 392"/>
                <a:gd name="T6" fmla="*/ 2 w 605"/>
                <a:gd name="T7" fmla="*/ 1 h 392"/>
                <a:gd name="T8" fmla="*/ 2 w 605"/>
                <a:gd name="T9" fmla="*/ 1 h 392"/>
                <a:gd name="T10" fmla="*/ 2 w 605"/>
                <a:gd name="T11" fmla="*/ 1 h 392"/>
                <a:gd name="T12" fmla="*/ 2 w 605"/>
                <a:gd name="T13" fmla="*/ 1 h 392"/>
                <a:gd name="T14" fmla="*/ 2 w 605"/>
                <a:gd name="T15" fmla="*/ 1 h 392"/>
                <a:gd name="T16" fmla="*/ 2 w 605"/>
                <a:gd name="T17" fmla="*/ 1 h 392"/>
                <a:gd name="T18" fmla="*/ 2 w 605"/>
                <a:gd name="T19" fmla="*/ 1 h 392"/>
                <a:gd name="T20" fmla="*/ 2 w 605"/>
                <a:gd name="T21" fmla="*/ 1 h 392"/>
                <a:gd name="T22" fmla="*/ 2 w 605"/>
                <a:gd name="T23" fmla="*/ 1 h 392"/>
                <a:gd name="T24" fmla="*/ 2 w 605"/>
                <a:gd name="T25" fmla="*/ 1 h 392"/>
                <a:gd name="T26" fmla="*/ 1 w 605"/>
                <a:gd name="T27" fmla="*/ 1 h 392"/>
                <a:gd name="T28" fmla="*/ 1 w 605"/>
                <a:gd name="T29" fmla="*/ 1 h 392"/>
                <a:gd name="T30" fmla="*/ 1 w 605"/>
                <a:gd name="T31" fmla="*/ 1 h 392"/>
                <a:gd name="T32" fmla="*/ 1 w 605"/>
                <a:gd name="T33" fmla="*/ 2 h 392"/>
                <a:gd name="T34" fmla="*/ 1 w 605"/>
                <a:gd name="T35" fmla="*/ 2 h 392"/>
                <a:gd name="T36" fmla="*/ 1 w 605"/>
                <a:gd name="T37" fmla="*/ 2 h 392"/>
                <a:gd name="T38" fmla="*/ 1 w 605"/>
                <a:gd name="T39" fmla="*/ 2 h 392"/>
                <a:gd name="T40" fmla="*/ 1 w 605"/>
                <a:gd name="T41" fmla="*/ 2 h 392"/>
                <a:gd name="T42" fmla="*/ 1 w 605"/>
                <a:gd name="T43" fmla="*/ 2 h 392"/>
                <a:gd name="T44" fmla="*/ 1 w 605"/>
                <a:gd name="T45" fmla="*/ 2 h 392"/>
                <a:gd name="T46" fmla="*/ 0 w 605"/>
                <a:gd name="T47" fmla="*/ 2 h 392"/>
                <a:gd name="T48" fmla="*/ 0 w 605"/>
                <a:gd name="T49" fmla="*/ 2 h 392"/>
                <a:gd name="T50" fmla="*/ 0 w 605"/>
                <a:gd name="T51" fmla="*/ 2 h 392"/>
                <a:gd name="T52" fmla="*/ 0 w 605"/>
                <a:gd name="T53" fmla="*/ 2 h 392"/>
                <a:gd name="T54" fmla="*/ 0 w 605"/>
                <a:gd name="T55" fmla="*/ 2 h 392"/>
                <a:gd name="T56" fmla="*/ 0 w 605"/>
                <a:gd name="T57" fmla="*/ 2 h 392"/>
                <a:gd name="T58" fmla="*/ 0 w 605"/>
                <a:gd name="T59" fmla="*/ 2 h 392"/>
                <a:gd name="T60" fmla="*/ 0 w 605"/>
                <a:gd name="T61" fmla="*/ 1 h 392"/>
                <a:gd name="T62" fmla="*/ 0 w 605"/>
                <a:gd name="T63" fmla="*/ 1 h 392"/>
                <a:gd name="T64" fmla="*/ 0 w 605"/>
                <a:gd name="T65" fmla="*/ 1 h 392"/>
                <a:gd name="T66" fmla="*/ 0 w 605"/>
                <a:gd name="T67" fmla="*/ 1 h 392"/>
                <a:gd name="T68" fmla="*/ 0 w 605"/>
                <a:gd name="T69" fmla="*/ 1 h 392"/>
                <a:gd name="T70" fmla="*/ 0 w 605"/>
                <a:gd name="T71" fmla="*/ 1 h 392"/>
                <a:gd name="T72" fmla="*/ 0 w 605"/>
                <a:gd name="T73" fmla="*/ 1 h 392"/>
                <a:gd name="T74" fmla="*/ 0 w 605"/>
                <a:gd name="T75" fmla="*/ 1 h 392"/>
                <a:gd name="T76" fmla="*/ 0 w 605"/>
                <a:gd name="T77" fmla="*/ 1 h 392"/>
                <a:gd name="T78" fmla="*/ 0 w 605"/>
                <a:gd name="T79" fmla="*/ 0 h 392"/>
                <a:gd name="T80" fmla="*/ 0 w 605"/>
                <a:gd name="T81" fmla="*/ 0 h 392"/>
                <a:gd name="T82" fmla="*/ 0 w 605"/>
                <a:gd name="T83" fmla="*/ 0 h 392"/>
                <a:gd name="T84" fmla="*/ 1 w 605"/>
                <a:gd name="T85" fmla="*/ 0 h 392"/>
                <a:gd name="T86" fmla="*/ 1 w 605"/>
                <a:gd name="T87" fmla="*/ 0 h 392"/>
                <a:gd name="T88" fmla="*/ 1 w 605"/>
                <a:gd name="T89" fmla="*/ 0 h 392"/>
                <a:gd name="T90" fmla="*/ 1 w 605"/>
                <a:gd name="T91" fmla="*/ 0 h 392"/>
                <a:gd name="T92" fmla="*/ 2 w 605"/>
                <a:gd name="T93" fmla="*/ 0 h 392"/>
                <a:gd name="T94" fmla="*/ 2 w 605"/>
                <a:gd name="T95" fmla="*/ 0 h 392"/>
                <a:gd name="T96" fmla="*/ 2 w 605"/>
                <a:gd name="T97" fmla="*/ 0 h 392"/>
                <a:gd name="T98" fmla="*/ 2 w 605"/>
                <a:gd name="T99" fmla="*/ 0 h 392"/>
                <a:gd name="T100" fmla="*/ 3 w 605"/>
                <a:gd name="T101" fmla="*/ 0 h 392"/>
                <a:gd name="T102" fmla="*/ 3 w 605"/>
                <a:gd name="T103" fmla="*/ 0 h 392"/>
                <a:gd name="T104" fmla="*/ 3 w 605"/>
                <a:gd name="T105" fmla="*/ 0 h 392"/>
                <a:gd name="T106" fmla="*/ 3 w 605"/>
                <a:gd name="T107" fmla="*/ 0 h 392"/>
                <a:gd name="T108" fmla="*/ 3 w 605"/>
                <a:gd name="T109" fmla="*/ 0 h 392"/>
                <a:gd name="T110" fmla="*/ 3 w 605"/>
                <a:gd name="T111" fmla="*/ 0 h 392"/>
                <a:gd name="T112" fmla="*/ 3 w 605"/>
                <a:gd name="T113" fmla="*/ 0 h 392"/>
                <a:gd name="T114" fmla="*/ 3 w 605"/>
                <a:gd name="T115" fmla="*/ 0 h 39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605" h="392">
                  <a:moveTo>
                    <a:pt x="560" y="78"/>
                  </a:moveTo>
                  <a:lnTo>
                    <a:pt x="533" y="92"/>
                  </a:lnTo>
                  <a:lnTo>
                    <a:pt x="509" y="104"/>
                  </a:lnTo>
                  <a:lnTo>
                    <a:pt x="497" y="111"/>
                  </a:lnTo>
                  <a:lnTo>
                    <a:pt x="486" y="117"/>
                  </a:lnTo>
                  <a:lnTo>
                    <a:pt x="477" y="125"/>
                  </a:lnTo>
                  <a:lnTo>
                    <a:pt x="467" y="132"/>
                  </a:lnTo>
                  <a:lnTo>
                    <a:pt x="459" y="140"/>
                  </a:lnTo>
                  <a:lnTo>
                    <a:pt x="452" y="148"/>
                  </a:lnTo>
                  <a:lnTo>
                    <a:pt x="446" y="158"/>
                  </a:lnTo>
                  <a:lnTo>
                    <a:pt x="440" y="168"/>
                  </a:lnTo>
                  <a:lnTo>
                    <a:pt x="435" y="178"/>
                  </a:lnTo>
                  <a:lnTo>
                    <a:pt x="432" y="191"/>
                  </a:lnTo>
                  <a:lnTo>
                    <a:pt x="431" y="204"/>
                  </a:lnTo>
                  <a:lnTo>
                    <a:pt x="430" y="218"/>
                  </a:lnTo>
                  <a:lnTo>
                    <a:pt x="430" y="234"/>
                  </a:lnTo>
                  <a:lnTo>
                    <a:pt x="429" y="248"/>
                  </a:lnTo>
                  <a:lnTo>
                    <a:pt x="427" y="261"/>
                  </a:lnTo>
                  <a:lnTo>
                    <a:pt x="424" y="272"/>
                  </a:lnTo>
                  <a:lnTo>
                    <a:pt x="420" y="282"/>
                  </a:lnTo>
                  <a:lnTo>
                    <a:pt x="415" y="291"/>
                  </a:lnTo>
                  <a:lnTo>
                    <a:pt x="408" y="300"/>
                  </a:lnTo>
                  <a:lnTo>
                    <a:pt x="399" y="307"/>
                  </a:lnTo>
                  <a:lnTo>
                    <a:pt x="390" y="312"/>
                  </a:lnTo>
                  <a:lnTo>
                    <a:pt x="378" y="318"/>
                  </a:lnTo>
                  <a:lnTo>
                    <a:pt x="364" y="322"/>
                  </a:lnTo>
                  <a:lnTo>
                    <a:pt x="349" y="325"/>
                  </a:lnTo>
                  <a:lnTo>
                    <a:pt x="332" y="328"/>
                  </a:lnTo>
                  <a:lnTo>
                    <a:pt x="312" y="331"/>
                  </a:lnTo>
                  <a:lnTo>
                    <a:pt x="289" y="333"/>
                  </a:lnTo>
                  <a:lnTo>
                    <a:pt x="264" y="334"/>
                  </a:lnTo>
                  <a:lnTo>
                    <a:pt x="241" y="335"/>
                  </a:lnTo>
                  <a:lnTo>
                    <a:pt x="222" y="338"/>
                  </a:lnTo>
                  <a:lnTo>
                    <a:pt x="209" y="342"/>
                  </a:lnTo>
                  <a:lnTo>
                    <a:pt x="199" y="346"/>
                  </a:lnTo>
                  <a:lnTo>
                    <a:pt x="192" y="350"/>
                  </a:lnTo>
                  <a:lnTo>
                    <a:pt x="186" y="355"/>
                  </a:lnTo>
                  <a:lnTo>
                    <a:pt x="183" y="360"/>
                  </a:lnTo>
                  <a:lnTo>
                    <a:pt x="181" y="366"/>
                  </a:lnTo>
                  <a:lnTo>
                    <a:pt x="178" y="371"/>
                  </a:lnTo>
                  <a:lnTo>
                    <a:pt x="175" y="376"/>
                  </a:lnTo>
                  <a:lnTo>
                    <a:pt x="170" y="380"/>
                  </a:lnTo>
                  <a:lnTo>
                    <a:pt x="163" y="384"/>
                  </a:lnTo>
                  <a:lnTo>
                    <a:pt x="153" y="387"/>
                  </a:lnTo>
                  <a:lnTo>
                    <a:pt x="139" y="390"/>
                  </a:lnTo>
                  <a:lnTo>
                    <a:pt x="122" y="391"/>
                  </a:lnTo>
                  <a:lnTo>
                    <a:pt x="98" y="392"/>
                  </a:lnTo>
                  <a:lnTo>
                    <a:pt x="52" y="392"/>
                  </a:lnTo>
                  <a:lnTo>
                    <a:pt x="22" y="391"/>
                  </a:lnTo>
                  <a:lnTo>
                    <a:pt x="11" y="390"/>
                  </a:lnTo>
                  <a:lnTo>
                    <a:pt x="5" y="389"/>
                  </a:lnTo>
                  <a:lnTo>
                    <a:pt x="3" y="388"/>
                  </a:lnTo>
                  <a:lnTo>
                    <a:pt x="1" y="387"/>
                  </a:lnTo>
                  <a:lnTo>
                    <a:pt x="0" y="386"/>
                  </a:lnTo>
                  <a:lnTo>
                    <a:pt x="0" y="385"/>
                  </a:lnTo>
                  <a:lnTo>
                    <a:pt x="1" y="382"/>
                  </a:lnTo>
                  <a:lnTo>
                    <a:pt x="4" y="378"/>
                  </a:lnTo>
                  <a:lnTo>
                    <a:pt x="9" y="373"/>
                  </a:lnTo>
                  <a:lnTo>
                    <a:pt x="17" y="368"/>
                  </a:lnTo>
                  <a:lnTo>
                    <a:pt x="35" y="353"/>
                  </a:lnTo>
                  <a:lnTo>
                    <a:pt x="57" y="334"/>
                  </a:lnTo>
                  <a:lnTo>
                    <a:pt x="63" y="327"/>
                  </a:lnTo>
                  <a:lnTo>
                    <a:pt x="67" y="321"/>
                  </a:lnTo>
                  <a:lnTo>
                    <a:pt x="71" y="315"/>
                  </a:lnTo>
                  <a:lnTo>
                    <a:pt x="75" y="308"/>
                  </a:lnTo>
                  <a:lnTo>
                    <a:pt x="77" y="300"/>
                  </a:lnTo>
                  <a:lnTo>
                    <a:pt x="79" y="291"/>
                  </a:lnTo>
                  <a:lnTo>
                    <a:pt x="81" y="283"/>
                  </a:lnTo>
                  <a:lnTo>
                    <a:pt x="82" y="275"/>
                  </a:lnTo>
                  <a:lnTo>
                    <a:pt x="84" y="256"/>
                  </a:lnTo>
                  <a:lnTo>
                    <a:pt x="84" y="237"/>
                  </a:lnTo>
                  <a:lnTo>
                    <a:pt x="83" y="217"/>
                  </a:lnTo>
                  <a:lnTo>
                    <a:pt x="83" y="198"/>
                  </a:lnTo>
                  <a:lnTo>
                    <a:pt x="82" y="178"/>
                  </a:lnTo>
                  <a:lnTo>
                    <a:pt x="81" y="159"/>
                  </a:lnTo>
                  <a:lnTo>
                    <a:pt x="81" y="141"/>
                  </a:lnTo>
                  <a:lnTo>
                    <a:pt x="83" y="125"/>
                  </a:lnTo>
                  <a:lnTo>
                    <a:pt x="84" y="116"/>
                  </a:lnTo>
                  <a:lnTo>
                    <a:pt x="87" y="109"/>
                  </a:lnTo>
                  <a:lnTo>
                    <a:pt x="89" y="103"/>
                  </a:lnTo>
                  <a:lnTo>
                    <a:pt x="91" y="97"/>
                  </a:lnTo>
                  <a:lnTo>
                    <a:pt x="95" y="91"/>
                  </a:lnTo>
                  <a:lnTo>
                    <a:pt x="99" y="86"/>
                  </a:lnTo>
                  <a:lnTo>
                    <a:pt x="103" y="81"/>
                  </a:lnTo>
                  <a:lnTo>
                    <a:pt x="109" y="78"/>
                  </a:lnTo>
                  <a:lnTo>
                    <a:pt x="135" y="65"/>
                  </a:lnTo>
                  <a:lnTo>
                    <a:pt x="166" y="52"/>
                  </a:lnTo>
                  <a:lnTo>
                    <a:pt x="200" y="39"/>
                  </a:lnTo>
                  <a:lnTo>
                    <a:pt x="237" y="27"/>
                  </a:lnTo>
                  <a:lnTo>
                    <a:pt x="255" y="22"/>
                  </a:lnTo>
                  <a:lnTo>
                    <a:pt x="275" y="17"/>
                  </a:lnTo>
                  <a:lnTo>
                    <a:pt x="294" y="11"/>
                  </a:lnTo>
                  <a:lnTo>
                    <a:pt x="314" y="8"/>
                  </a:lnTo>
                  <a:lnTo>
                    <a:pt x="334" y="5"/>
                  </a:lnTo>
                  <a:lnTo>
                    <a:pt x="352" y="2"/>
                  </a:lnTo>
                  <a:lnTo>
                    <a:pt x="372" y="1"/>
                  </a:lnTo>
                  <a:lnTo>
                    <a:pt x="389" y="0"/>
                  </a:lnTo>
                  <a:lnTo>
                    <a:pt x="430" y="1"/>
                  </a:lnTo>
                  <a:lnTo>
                    <a:pt x="477" y="3"/>
                  </a:lnTo>
                  <a:lnTo>
                    <a:pt x="500" y="4"/>
                  </a:lnTo>
                  <a:lnTo>
                    <a:pt x="523" y="6"/>
                  </a:lnTo>
                  <a:lnTo>
                    <a:pt x="544" y="9"/>
                  </a:lnTo>
                  <a:lnTo>
                    <a:pt x="563" y="14"/>
                  </a:lnTo>
                  <a:lnTo>
                    <a:pt x="580" y="18"/>
                  </a:lnTo>
                  <a:lnTo>
                    <a:pt x="593" y="23"/>
                  </a:lnTo>
                  <a:lnTo>
                    <a:pt x="598" y="26"/>
                  </a:lnTo>
                  <a:lnTo>
                    <a:pt x="602" y="29"/>
                  </a:lnTo>
                  <a:lnTo>
                    <a:pt x="604" y="33"/>
                  </a:lnTo>
                  <a:lnTo>
                    <a:pt x="605" y="36"/>
                  </a:lnTo>
                  <a:lnTo>
                    <a:pt x="605" y="40"/>
                  </a:lnTo>
                  <a:lnTo>
                    <a:pt x="604" y="45"/>
                  </a:lnTo>
                  <a:lnTo>
                    <a:pt x="601" y="50"/>
                  </a:lnTo>
                  <a:lnTo>
                    <a:pt x="596" y="55"/>
                  </a:lnTo>
                  <a:lnTo>
                    <a:pt x="590" y="60"/>
                  </a:lnTo>
                  <a:lnTo>
                    <a:pt x="582" y="66"/>
                  </a:lnTo>
                  <a:lnTo>
                    <a:pt x="571" y="72"/>
                  </a:lnTo>
                  <a:lnTo>
                    <a:pt x="560" y="78"/>
                  </a:lnTo>
                  <a:close/>
                </a:path>
              </a:pathLst>
            </a:custGeom>
            <a:solidFill>
              <a:srgbClr val="D69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98" name="Freeform 2406">
              <a:extLst>
                <a:ext uri="{FF2B5EF4-FFF2-40B4-BE49-F238E27FC236}">
                  <a16:creationId xmlns:a16="http://schemas.microsoft.com/office/drawing/2014/main" id="{6F6C8D66-16CA-4245-B571-CEF49CB673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37" y="3408"/>
              <a:ext cx="51" cy="29"/>
            </a:xfrm>
            <a:custGeom>
              <a:avLst/>
              <a:gdLst>
                <a:gd name="T0" fmla="*/ 3 w 762"/>
                <a:gd name="T1" fmla="*/ 0 h 429"/>
                <a:gd name="T2" fmla="*/ 2 w 762"/>
                <a:gd name="T3" fmla="*/ 1 h 429"/>
                <a:gd name="T4" fmla="*/ 2 w 762"/>
                <a:gd name="T5" fmla="*/ 1 h 429"/>
                <a:gd name="T6" fmla="*/ 2 w 762"/>
                <a:gd name="T7" fmla="*/ 1 h 429"/>
                <a:gd name="T8" fmla="*/ 2 w 762"/>
                <a:gd name="T9" fmla="*/ 1 h 429"/>
                <a:gd name="T10" fmla="*/ 2 w 762"/>
                <a:gd name="T11" fmla="*/ 1 h 429"/>
                <a:gd name="T12" fmla="*/ 2 w 762"/>
                <a:gd name="T13" fmla="*/ 0 h 429"/>
                <a:gd name="T14" fmla="*/ 2 w 762"/>
                <a:gd name="T15" fmla="*/ 1 h 429"/>
                <a:gd name="T16" fmla="*/ 2 w 762"/>
                <a:gd name="T17" fmla="*/ 1 h 429"/>
                <a:gd name="T18" fmla="*/ 2 w 762"/>
                <a:gd name="T19" fmla="*/ 1 h 429"/>
                <a:gd name="T20" fmla="*/ 2 w 762"/>
                <a:gd name="T21" fmla="*/ 1 h 429"/>
                <a:gd name="T22" fmla="*/ 2 w 762"/>
                <a:gd name="T23" fmla="*/ 2 h 429"/>
                <a:gd name="T24" fmla="*/ 2 w 762"/>
                <a:gd name="T25" fmla="*/ 2 h 429"/>
                <a:gd name="T26" fmla="*/ 2 w 762"/>
                <a:gd name="T27" fmla="*/ 1 h 429"/>
                <a:gd name="T28" fmla="*/ 2 w 762"/>
                <a:gd name="T29" fmla="*/ 1 h 429"/>
                <a:gd name="T30" fmla="*/ 1 w 762"/>
                <a:gd name="T31" fmla="*/ 2 h 429"/>
                <a:gd name="T32" fmla="*/ 1 w 762"/>
                <a:gd name="T33" fmla="*/ 2 h 429"/>
                <a:gd name="T34" fmla="*/ 1 w 762"/>
                <a:gd name="T35" fmla="*/ 2 h 429"/>
                <a:gd name="T36" fmla="*/ 1 w 762"/>
                <a:gd name="T37" fmla="*/ 2 h 429"/>
                <a:gd name="T38" fmla="*/ 1 w 762"/>
                <a:gd name="T39" fmla="*/ 2 h 429"/>
                <a:gd name="T40" fmla="*/ 1 w 762"/>
                <a:gd name="T41" fmla="*/ 2 h 429"/>
                <a:gd name="T42" fmla="*/ 1 w 762"/>
                <a:gd name="T43" fmla="*/ 2 h 429"/>
                <a:gd name="T44" fmla="*/ 1 w 762"/>
                <a:gd name="T45" fmla="*/ 2 h 429"/>
                <a:gd name="T46" fmla="*/ 1 w 762"/>
                <a:gd name="T47" fmla="*/ 2 h 429"/>
                <a:gd name="T48" fmla="*/ 1 w 762"/>
                <a:gd name="T49" fmla="*/ 2 h 429"/>
                <a:gd name="T50" fmla="*/ 1 w 762"/>
                <a:gd name="T51" fmla="*/ 2 h 429"/>
                <a:gd name="T52" fmla="*/ 0 w 762"/>
                <a:gd name="T53" fmla="*/ 2 h 429"/>
                <a:gd name="T54" fmla="*/ 0 w 762"/>
                <a:gd name="T55" fmla="*/ 2 h 429"/>
                <a:gd name="T56" fmla="*/ 0 w 762"/>
                <a:gd name="T57" fmla="*/ 2 h 429"/>
                <a:gd name="T58" fmla="*/ 0 w 762"/>
                <a:gd name="T59" fmla="*/ 2 h 429"/>
                <a:gd name="T60" fmla="*/ 1 w 762"/>
                <a:gd name="T61" fmla="*/ 2 h 429"/>
                <a:gd name="T62" fmla="*/ 0 w 762"/>
                <a:gd name="T63" fmla="*/ 2 h 429"/>
                <a:gd name="T64" fmla="*/ 0 w 762"/>
                <a:gd name="T65" fmla="*/ 1 h 429"/>
                <a:gd name="T66" fmla="*/ 0 w 762"/>
                <a:gd name="T67" fmla="*/ 1 h 429"/>
                <a:gd name="T68" fmla="*/ 1 w 762"/>
                <a:gd name="T69" fmla="*/ 1 h 429"/>
                <a:gd name="T70" fmla="*/ 1 w 762"/>
                <a:gd name="T71" fmla="*/ 2 h 429"/>
                <a:gd name="T72" fmla="*/ 0 w 762"/>
                <a:gd name="T73" fmla="*/ 2 h 429"/>
                <a:gd name="T74" fmla="*/ 0 w 762"/>
                <a:gd name="T75" fmla="*/ 1 h 429"/>
                <a:gd name="T76" fmla="*/ 1 w 762"/>
                <a:gd name="T77" fmla="*/ 0 h 429"/>
                <a:gd name="T78" fmla="*/ 1 w 762"/>
                <a:gd name="T79" fmla="*/ 1 h 429"/>
                <a:gd name="T80" fmla="*/ 1 w 762"/>
                <a:gd name="T81" fmla="*/ 1 h 429"/>
                <a:gd name="T82" fmla="*/ 0 w 762"/>
                <a:gd name="T83" fmla="*/ 1 h 429"/>
                <a:gd name="T84" fmla="*/ 1 w 762"/>
                <a:gd name="T85" fmla="*/ 0 h 429"/>
                <a:gd name="T86" fmla="*/ 1 w 762"/>
                <a:gd name="T87" fmla="*/ 0 h 429"/>
                <a:gd name="T88" fmla="*/ 1 w 762"/>
                <a:gd name="T89" fmla="*/ 0 h 429"/>
                <a:gd name="T90" fmla="*/ 2 w 762"/>
                <a:gd name="T91" fmla="*/ 0 h 429"/>
                <a:gd name="T92" fmla="*/ 2 w 762"/>
                <a:gd name="T93" fmla="*/ 0 h 429"/>
                <a:gd name="T94" fmla="*/ 1 w 762"/>
                <a:gd name="T95" fmla="*/ 0 h 429"/>
                <a:gd name="T96" fmla="*/ 2 w 762"/>
                <a:gd name="T97" fmla="*/ 0 h 429"/>
                <a:gd name="T98" fmla="*/ 3 w 762"/>
                <a:gd name="T99" fmla="*/ 0 h 429"/>
                <a:gd name="T100" fmla="*/ 2 w 762"/>
                <a:gd name="T101" fmla="*/ 0 h 429"/>
                <a:gd name="T102" fmla="*/ 3 w 762"/>
                <a:gd name="T103" fmla="*/ 0 h 429"/>
                <a:gd name="T104" fmla="*/ 3 w 762"/>
                <a:gd name="T105" fmla="*/ 0 h 429"/>
                <a:gd name="T106" fmla="*/ 3 w 762"/>
                <a:gd name="T107" fmla="*/ 0 h 429"/>
                <a:gd name="T108" fmla="*/ 3 w 762"/>
                <a:gd name="T109" fmla="*/ 0 h 429"/>
                <a:gd name="T110" fmla="*/ 3 w 762"/>
                <a:gd name="T111" fmla="*/ 0 h 429"/>
                <a:gd name="T112" fmla="*/ 3 w 762"/>
                <a:gd name="T113" fmla="*/ 0 h 429"/>
                <a:gd name="T114" fmla="*/ 3 w 762"/>
                <a:gd name="T115" fmla="*/ 0 h 429"/>
                <a:gd name="T116" fmla="*/ 3 w 762"/>
                <a:gd name="T117" fmla="*/ 1 h 429"/>
                <a:gd name="T118" fmla="*/ 3 w 762"/>
                <a:gd name="T119" fmla="*/ 0 h 42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62" h="429">
                  <a:moveTo>
                    <a:pt x="612" y="113"/>
                  </a:moveTo>
                  <a:lnTo>
                    <a:pt x="604" y="117"/>
                  </a:lnTo>
                  <a:lnTo>
                    <a:pt x="599" y="120"/>
                  </a:lnTo>
                  <a:lnTo>
                    <a:pt x="582" y="86"/>
                  </a:lnTo>
                  <a:lnTo>
                    <a:pt x="595" y="80"/>
                  </a:lnTo>
                  <a:lnTo>
                    <a:pt x="612" y="113"/>
                  </a:lnTo>
                  <a:close/>
                  <a:moveTo>
                    <a:pt x="599" y="120"/>
                  </a:moveTo>
                  <a:lnTo>
                    <a:pt x="576" y="130"/>
                  </a:lnTo>
                  <a:lnTo>
                    <a:pt x="557" y="142"/>
                  </a:lnTo>
                  <a:lnTo>
                    <a:pt x="547" y="147"/>
                  </a:lnTo>
                  <a:lnTo>
                    <a:pt x="538" y="153"/>
                  </a:lnTo>
                  <a:lnTo>
                    <a:pt x="530" y="159"/>
                  </a:lnTo>
                  <a:lnTo>
                    <a:pt x="523" y="165"/>
                  </a:lnTo>
                  <a:lnTo>
                    <a:pt x="517" y="171"/>
                  </a:lnTo>
                  <a:lnTo>
                    <a:pt x="510" y="179"/>
                  </a:lnTo>
                  <a:lnTo>
                    <a:pt x="505" y="187"/>
                  </a:lnTo>
                  <a:lnTo>
                    <a:pt x="501" y="195"/>
                  </a:lnTo>
                  <a:lnTo>
                    <a:pt x="498" y="204"/>
                  </a:lnTo>
                  <a:lnTo>
                    <a:pt x="495" y="215"/>
                  </a:lnTo>
                  <a:lnTo>
                    <a:pt x="494" y="225"/>
                  </a:lnTo>
                  <a:lnTo>
                    <a:pt x="493" y="236"/>
                  </a:lnTo>
                  <a:lnTo>
                    <a:pt x="456" y="236"/>
                  </a:lnTo>
                  <a:lnTo>
                    <a:pt x="456" y="221"/>
                  </a:lnTo>
                  <a:lnTo>
                    <a:pt x="458" y="206"/>
                  </a:lnTo>
                  <a:lnTo>
                    <a:pt x="461" y="193"/>
                  </a:lnTo>
                  <a:lnTo>
                    <a:pt x="465" y="181"/>
                  </a:lnTo>
                  <a:lnTo>
                    <a:pt x="470" y="170"/>
                  </a:lnTo>
                  <a:lnTo>
                    <a:pt x="476" y="160"/>
                  </a:lnTo>
                  <a:lnTo>
                    <a:pt x="484" y="151"/>
                  </a:lnTo>
                  <a:lnTo>
                    <a:pt x="491" y="142"/>
                  </a:lnTo>
                  <a:lnTo>
                    <a:pt x="500" y="134"/>
                  </a:lnTo>
                  <a:lnTo>
                    <a:pt x="509" y="126"/>
                  </a:lnTo>
                  <a:lnTo>
                    <a:pt x="521" y="119"/>
                  </a:lnTo>
                  <a:lnTo>
                    <a:pt x="531" y="113"/>
                  </a:lnTo>
                  <a:lnTo>
                    <a:pt x="556" y="99"/>
                  </a:lnTo>
                  <a:lnTo>
                    <a:pt x="582" y="86"/>
                  </a:lnTo>
                  <a:lnTo>
                    <a:pt x="599" y="120"/>
                  </a:lnTo>
                  <a:close/>
                  <a:moveTo>
                    <a:pt x="493" y="236"/>
                  </a:moveTo>
                  <a:lnTo>
                    <a:pt x="493" y="254"/>
                  </a:lnTo>
                  <a:lnTo>
                    <a:pt x="492" y="270"/>
                  </a:lnTo>
                  <a:lnTo>
                    <a:pt x="489" y="285"/>
                  </a:lnTo>
                  <a:lnTo>
                    <a:pt x="486" y="298"/>
                  </a:lnTo>
                  <a:lnTo>
                    <a:pt x="481" y="310"/>
                  </a:lnTo>
                  <a:lnTo>
                    <a:pt x="473" y="321"/>
                  </a:lnTo>
                  <a:lnTo>
                    <a:pt x="469" y="326"/>
                  </a:lnTo>
                  <a:lnTo>
                    <a:pt x="465" y="331"/>
                  </a:lnTo>
                  <a:lnTo>
                    <a:pt x="460" y="335"/>
                  </a:lnTo>
                  <a:lnTo>
                    <a:pt x="455" y="339"/>
                  </a:lnTo>
                  <a:lnTo>
                    <a:pt x="433" y="309"/>
                  </a:lnTo>
                  <a:lnTo>
                    <a:pt x="438" y="304"/>
                  </a:lnTo>
                  <a:lnTo>
                    <a:pt x="443" y="297"/>
                  </a:lnTo>
                  <a:lnTo>
                    <a:pt x="448" y="290"/>
                  </a:lnTo>
                  <a:lnTo>
                    <a:pt x="451" y="282"/>
                  </a:lnTo>
                  <a:lnTo>
                    <a:pt x="453" y="272"/>
                  </a:lnTo>
                  <a:lnTo>
                    <a:pt x="455" y="261"/>
                  </a:lnTo>
                  <a:lnTo>
                    <a:pt x="455" y="250"/>
                  </a:lnTo>
                  <a:lnTo>
                    <a:pt x="456" y="236"/>
                  </a:lnTo>
                  <a:lnTo>
                    <a:pt x="493" y="236"/>
                  </a:lnTo>
                  <a:close/>
                  <a:moveTo>
                    <a:pt x="455" y="339"/>
                  </a:moveTo>
                  <a:lnTo>
                    <a:pt x="443" y="346"/>
                  </a:lnTo>
                  <a:lnTo>
                    <a:pt x="431" y="353"/>
                  </a:lnTo>
                  <a:lnTo>
                    <a:pt x="416" y="358"/>
                  </a:lnTo>
                  <a:lnTo>
                    <a:pt x="399" y="362"/>
                  </a:lnTo>
                  <a:lnTo>
                    <a:pt x="380" y="365"/>
                  </a:lnTo>
                  <a:lnTo>
                    <a:pt x="359" y="367"/>
                  </a:lnTo>
                  <a:lnTo>
                    <a:pt x="335" y="369"/>
                  </a:lnTo>
                  <a:lnTo>
                    <a:pt x="309" y="370"/>
                  </a:lnTo>
                  <a:lnTo>
                    <a:pt x="308" y="332"/>
                  </a:lnTo>
                  <a:lnTo>
                    <a:pt x="331" y="331"/>
                  </a:lnTo>
                  <a:lnTo>
                    <a:pt x="352" y="330"/>
                  </a:lnTo>
                  <a:lnTo>
                    <a:pt x="370" y="328"/>
                  </a:lnTo>
                  <a:lnTo>
                    <a:pt x="387" y="326"/>
                  </a:lnTo>
                  <a:lnTo>
                    <a:pt x="401" y="323"/>
                  </a:lnTo>
                  <a:lnTo>
                    <a:pt x="414" y="319"/>
                  </a:lnTo>
                  <a:lnTo>
                    <a:pt x="424" y="315"/>
                  </a:lnTo>
                  <a:lnTo>
                    <a:pt x="433" y="309"/>
                  </a:lnTo>
                  <a:lnTo>
                    <a:pt x="455" y="339"/>
                  </a:lnTo>
                  <a:close/>
                  <a:moveTo>
                    <a:pt x="307" y="332"/>
                  </a:moveTo>
                  <a:lnTo>
                    <a:pt x="308" y="332"/>
                  </a:lnTo>
                  <a:lnTo>
                    <a:pt x="308" y="352"/>
                  </a:lnTo>
                  <a:lnTo>
                    <a:pt x="307" y="332"/>
                  </a:lnTo>
                  <a:close/>
                  <a:moveTo>
                    <a:pt x="309" y="370"/>
                  </a:moveTo>
                  <a:lnTo>
                    <a:pt x="289" y="371"/>
                  </a:lnTo>
                  <a:lnTo>
                    <a:pt x="275" y="373"/>
                  </a:lnTo>
                  <a:lnTo>
                    <a:pt x="263" y="375"/>
                  </a:lnTo>
                  <a:lnTo>
                    <a:pt x="255" y="378"/>
                  </a:lnTo>
                  <a:lnTo>
                    <a:pt x="250" y="381"/>
                  </a:lnTo>
                  <a:lnTo>
                    <a:pt x="246" y="385"/>
                  </a:lnTo>
                  <a:lnTo>
                    <a:pt x="244" y="388"/>
                  </a:lnTo>
                  <a:lnTo>
                    <a:pt x="242" y="391"/>
                  </a:lnTo>
                  <a:lnTo>
                    <a:pt x="208" y="375"/>
                  </a:lnTo>
                  <a:lnTo>
                    <a:pt x="212" y="368"/>
                  </a:lnTo>
                  <a:lnTo>
                    <a:pt x="216" y="361"/>
                  </a:lnTo>
                  <a:lnTo>
                    <a:pt x="222" y="355"/>
                  </a:lnTo>
                  <a:lnTo>
                    <a:pt x="230" y="349"/>
                  </a:lnTo>
                  <a:lnTo>
                    <a:pt x="236" y="345"/>
                  </a:lnTo>
                  <a:lnTo>
                    <a:pt x="243" y="342"/>
                  </a:lnTo>
                  <a:lnTo>
                    <a:pt x="250" y="340"/>
                  </a:lnTo>
                  <a:lnTo>
                    <a:pt x="258" y="338"/>
                  </a:lnTo>
                  <a:lnTo>
                    <a:pt x="280" y="335"/>
                  </a:lnTo>
                  <a:lnTo>
                    <a:pt x="307" y="332"/>
                  </a:lnTo>
                  <a:lnTo>
                    <a:pt x="309" y="370"/>
                  </a:lnTo>
                  <a:close/>
                  <a:moveTo>
                    <a:pt x="242" y="391"/>
                  </a:moveTo>
                  <a:lnTo>
                    <a:pt x="287" y="294"/>
                  </a:lnTo>
                  <a:lnTo>
                    <a:pt x="242" y="391"/>
                  </a:lnTo>
                  <a:lnTo>
                    <a:pt x="225" y="384"/>
                  </a:lnTo>
                  <a:lnTo>
                    <a:pt x="242" y="391"/>
                  </a:lnTo>
                  <a:close/>
                  <a:moveTo>
                    <a:pt x="242" y="391"/>
                  </a:moveTo>
                  <a:lnTo>
                    <a:pt x="239" y="398"/>
                  </a:lnTo>
                  <a:lnTo>
                    <a:pt x="234" y="405"/>
                  </a:lnTo>
                  <a:lnTo>
                    <a:pt x="231" y="408"/>
                  </a:lnTo>
                  <a:lnTo>
                    <a:pt x="228" y="411"/>
                  </a:lnTo>
                  <a:lnTo>
                    <a:pt x="224" y="414"/>
                  </a:lnTo>
                  <a:lnTo>
                    <a:pt x="219" y="418"/>
                  </a:lnTo>
                  <a:lnTo>
                    <a:pt x="214" y="420"/>
                  </a:lnTo>
                  <a:lnTo>
                    <a:pt x="208" y="423"/>
                  </a:lnTo>
                  <a:lnTo>
                    <a:pt x="199" y="425"/>
                  </a:lnTo>
                  <a:lnTo>
                    <a:pt x="191" y="426"/>
                  </a:lnTo>
                  <a:lnTo>
                    <a:pt x="170" y="428"/>
                  </a:lnTo>
                  <a:lnTo>
                    <a:pt x="142" y="429"/>
                  </a:lnTo>
                  <a:lnTo>
                    <a:pt x="142" y="392"/>
                  </a:lnTo>
                  <a:lnTo>
                    <a:pt x="161" y="391"/>
                  </a:lnTo>
                  <a:lnTo>
                    <a:pt x="176" y="390"/>
                  </a:lnTo>
                  <a:lnTo>
                    <a:pt x="187" y="389"/>
                  </a:lnTo>
                  <a:lnTo>
                    <a:pt x="195" y="387"/>
                  </a:lnTo>
                  <a:lnTo>
                    <a:pt x="201" y="385"/>
                  </a:lnTo>
                  <a:lnTo>
                    <a:pt x="205" y="381"/>
                  </a:lnTo>
                  <a:lnTo>
                    <a:pt x="207" y="378"/>
                  </a:lnTo>
                  <a:lnTo>
                    <a:pt x="208" y="375"/>
                  </a:lnTo>
                  <a:lnTo>
                    <a:pt x="242" y="391"/>
                  </a:lnTo>
                  <a:close/>
                  <a:moveTo>
                    <a:pt x="142" y="429"/>
                  </a:moveTo>
                  <a:lnTo>
                    <a:pt x="75" y="429"/>
                  </a:lnTo>
                  <a:lnTo>
                    <a:pt x="31" y="428"/>
                  </a:lnTo>
                  <a:lnTo>
                    <a:pt x="16" y="427"/>
                  </a:lnTo>
                  <a:lnTo>
                    <a:pt x="7" y="425"/>
                  </a:lnTo>
                  <a:lnTo>
                    <a:pt x="4" y="423"/>
                  </a:lnTo>
                  <a:lnTo>
                    <a:pt x="1" y="422"/>
                  </a:lnTo>
                  <a:lnTo>
                    <a:pt x="0" y="420"/>
                  </a:lnTo>
                  <a:lnTo>
                    <a:pt x="0" y="418"/>
                  </a:lnTo>
                  <a:lnTo>
                    <a:pt x="0" y="415"/>
                  </a:lnTo>
                  <a:lnTo>
                    <a:pt x="2" y="412"/>
                  </a:lnTo>
                  <a:lnTo>
                    <a:pt x="4" y="410"/>
                  </a:lnTo>
                  <a:lnTo>
                    <a:pt x="7" y="407"/>
                  </a:lnTo>
                  <a:lnTo>
                    <a:pt x="15" y="399"/>
                  </a:lnTo>
                  <a:lnTo>
                    <a:pt x="26" y="391"/>
                  </a:lnTo>
                  <a:lnTo>
                    <a:pt x="54" y="368"/>
                  </a:lnTo>
                  <a:lnTo>
                    <a:pt x="88" y="337"/>
                  </a:lnTo>
                  <a:lnTo>
                    <a:pt x="114" y="365"/>
                  </a:lnTo>
                  <a:lnTo>
                    <a:pt x="96" y="380"/>
                  </a:lnTo>
                  <a:lnTo>
                    <a:pt x="88" y="388"/>
                  </a:lnTo>
                  <a:lnTo>
                    <a:pt x="89" y="390"/>
                  </a:lnTo>
                  <a:lnTo>
                    <a:pt x="91" y="390"/>
                  </a:lnTo>
                  <a:lnTo>
                    <a:pt x="94" y="391"/>
                  </a:lnTo>
                  <a:lnTo>
                    <a:pt x="101" y="391"/>
                  </a:lnTo>
                  <a:lnTo>
                    <a:pt x="117" y="392"/>
                  </a:lnTo>
                  <a:lnTo>
                    <a:pt x="142" y="392"/>
                  </a:lnTo>
                  <a:lnTo>
                    <a:pt x="142" y="429"/>
                  </a:lnTo>
                  <a:close/>
                  <a:moveTo>
                    <a:pt x="88" y="337"/>
                  </a:moveTo>
                  <a:lnTo>
                    <a:pt x="101" y="352"/>
                  </a:lnTo>
                  <a:lnTo>
                    <a:pt x="88" y="337"/>
                  </a:lnTo>
                  <a:close/>
                  <a:moveTo>
                    <a:pt x="88" y="337"/>
                  </a:moveTo>
                  <a:lnTo>
                    <a:pt x="92" y="333"/>
                  </a:lnTo>
                  <a:lnTo>
                    <a:pt x="97" y="328"/>
                  </a:lnTo>
                  <a:lnTo>
                    <a:pt x="100" y="322"/>
                  </a:lnTo>
                  <a:lnTo>
                    <a:pt x="103" y="316"/>
                  </a:lnTo>
                  <a:lnTo>
                    <a:pt x="106" y="302"/>
                  </a:lnTo>
                  <a:lnTo>
                    <a:pt x="109" y="287"/>
                  </a:lnTo>
                  <a:lnTo>
                    <a:pt x="110" y="269"/>
                  </a:lnTo>
                  <a:lnTo>
                    <a:pt x="110" y="252"/>
                  </a:lnTo>
                  <a:lnTo>
                    <a:pt x="109" y="234"/>
                  </a:lnTo>
                  <a:lnTo>
                    <a:pt x="108" y="216"/>
                  </a:lnTo>
                  <a:lnTo>
                    <a:pt x="146" y="214"/>
                  </a:lnTo>
                  <a:lnTo>
                    <a:pt x="147" y="235"/>
                  </a:lnTo>
                  <a:lnTo>
                    <a:pt x="147" y="257"/>
                  </a:lnTo>
                  <a:lnTo>
                    <a:pt x="147" y="278"/>
                  </a:lnTo>
                  <a:lnTo>
                    <a:pt x="145" y="298"/>
                  </a:lnTo>
                  <a:lnTo>
                    <a:pt x="144" y="308"/>
                  </a:lnTo>
                  <a:lnTo>
                    <a:pt x="142" y="318"/>
                  </a:lnTo>
                  <a:lnTo>
                    <a:pt x="139" y="327"/>
                  </a:lnTo>
                  <a:lnTo>
                    <a:pt x="136" y="335"/>
                  </a:lnTo>
                  <a:lnTo>
                    <a:pt x="131" y="343"/>
                  </a:lnTo>
                  <a:lnTo>
                    <a:pt x="126" y="352"/>
                  </a:lnTo>
                  <a:lnTo>
                    <a:pt x="120" y="359"/>
                  </a:lnTo>
                  <a:lnTo>
                    <a:pt x="113" y="365"/>
                  </a:lnTo>
                  <a:lnTo>
                    <a:pt x="88" y="337"/>
                  </a:lnTo>
                  <a:close/>
                  <a:moveTo>
                    <a:pt x="108" y="216"/>
                  </a:moveTo>
                  <a:lnTo>
                    <a:pt x="107" y="194"/>
                  </a:lnTo>
                  <a:lnTo>
                    <a:pt x="107" y="173"/>
                  </a:lnTo>
                  <a:lnTo>
                    <a:pt x="107" y="153"/>
                  </a:lnTo>
                  <a:lnTo>
                    <a:pt x="109" y="134"/>
                  </a:lnTo>
                  <a:lnTo>
                    <a:pt x="111" y="125"/>
                  </a:lnTo>
                  <a:lnTo>
                    <a:pt x="113" y="117"/>
                  </a:lnTo>
                  <a:lnTo>
                    <a:pt x="116" y="110"/>
                  </a:lnTo>
                  <a:lnTo>
                    <a:pt x="120" y="102"/>
                  </a:lnTo>
                  <a:lnTo>
                    <a:pt x="125" y="95"/>
                  </a:lnTo>
                  <a:lnTo>
                    <a:pt x="131" y="89"/>
                  </a:lnTo>
                  <a:lnTo>
                    <a:pt x="137" y="84"/>
                  </a:lnTo>
                  <a:lnTo>
                    <a:pt x="144" y="80"/>
                  </a:lnTo>
                  <a:lnTo>
                    <a:pt x="161" y="113"/>
                  </a:lnTo>
                  <a:lnTo>
                    <a:pt x="158" y="115"/>
                  </a:lnTo>
                  <a:lnTo>
                    <a:pt x="155" y="118"/>
                  </a:lnTo>
                  <a:lnTo>
                    <a:pt x="152" y="122"/>
                  </a:lnTo>
                  <a:lnTo>
                    <a:pt x="150" y="126"/>
                  </a:lnTo>
                  <a:lnTo>
                    <a:pt x="147" y="138"/>
                  </a:lnTo>
                  <a:lnTo>
                    <a:pt x="145" y="150"/>
                  </a:lnTo>
                  <a:lnTo>
                    <a:pt x="144" y="164"/>
                  </a:lnTo>
                  <a:lnTo>
                    <a:pt x="144" y="180"/>
                  </a:lnTo>
                  <a:lnTo>
                    <a:pt x="145" y="196"/>
                  </a:lnTo>
                  <a:lnTo>
                    <a:pt x="146" y="214"/>
                  </a:lnTo>
                  <a:lnTo>
                    <a:pt x="108" y="216"/>
                  </a:lnTo>
                  <a:close/>
                  <a:moveTo>
                    <a:pt x="144" y="80"/>
                  </a:moveTo>
                  <a:lnTo>
                    <a:pt x="175" y="64"/>
                  </a:lnTo>
                  <a:lnTo>
                    <a:pt x="211" y="49"/>
                  </a:lnTo>
                  <a:lnTo>
                    <a:pt x="230" y="42"/>
                  </a:lnTo>
                  <a:lnTo>
                    <a:pt x="251" y="35"/>
                  </a:lnTo>
                  <a:lnTo>
                    <a:pt x="273" y="28"/>
                  </a:lnTo>
                  <a:lnTo>
                    <a:pt x="294" y="21"/>
                  </a:lnTo>
                  <a:lnTo>
                    <a:pt x="304" y="58"/>
                  </a:lnTo>
                  <a:lnTo>
                    <a:pt x="283" y="63"/>
                  </a:lnTo>
                  <a:lnTo>
                    <a:pt x="263" y="71"/>
                  </a:lnTo>
                  <a:lnTo>
                    <a:pt x="244" y="77"/>
                  </a:lnTo>
                  <a:lnTo>
                    <a:pt x="224" y="84"/>
                  </a:lnTo>
                  <a:lnTo>
                    <a:pt x="190" y="98"/>
                  </a:lnTo>
                  <a:lnTo>
                    <a:pt x="161" y="113"/>
                  </a:lnTo>
                  <a:lnTo>
                    <a:pt x="144" y="80"/>
                  </a:lnTo>
                  <a:close/>
                  <a:moveTo>
                    <a:pt x="294" y="21"/>
                  </a:moveTo>
                  <a:lnTo>
                    <a:pt x="329" y="13"/>
                  </a:lnTo>
                  <a:lnTo>
                    <a:pt x="365" y="6"/>
                  </a:lnTo>
                  <a:lnTo>
                    <a:pt x="383" y="4"/>
                  </a:lnTo>
                  <a:lnTo>
                    <a:pt x="400" y="2"/>
                  </a:lnTo>
                  <a:lnTo>
                    <a:pt x="417" y="1"/>
                  </a:lnTo>
                  <a:lnTo>
                    <a:pt x="433" y="0"/>
                  </a:lnTo>
                  <a:lnTo>
                    <a:pt x="433" y="38"/>
                  </a:lnTo>
                  <a:lnTo>
                    <a:pt x="418" y="38"/>
                  </a:lnTo>
                  <a:lnTo>
                    <a:pt x="402" y="39"/>
                  </a:lnTo>
                  <a:lnTo>
                    <a:pt x="386" y="41"/>
                  </a:lnTo>
                  <a:lnTo>
                    <a:pt x="370" y="43"/>
                  </a:lnTo>
                  <a:lnTo>
                    <a:pt x="337" y="50"/>
                  </a:lnTo>
                  <a:lnTo>
                    <a:pt x="304" y="58"/>
                  </a:lnTo>
                  <a:lnTo>
                    <a:pt x="294" y="21"/>
                  </a:lnTo>
                  <a:close/>
                  <a:moveTo>
                    <a:pt x="433" y="0"/>
                  </a:moveTo>
                  <a:lnTo>
                    <a:pt x="454" y="0"/>
                  </a:lnTo>
                  <a:lnTo>
                    <a:pt x="476" y="1"/>
                  </a:lnTo>
                  <a:lnTo>
                    <a:pt x="501" y="1"/>
                  </a:lnTo>
                  <a:lnTo>
                    <a:pt x="526" y="3"/>
                  </a:lnTo>
                  <a:lnTo>
                    <a:pt x="552" y="5"/>
                  </a:lnTo>
                  <a:lnTo>
                    <a:pt x="575" y="7"/>
                  </a:lnTo>
                  <a:lnTo>
                    <a:pt x="598" y="10"/>
                  </a:lnTo>
                  <a:lnTo>
                    <a:pt x="617" y="14"/>
                  </a:lnTo>
                  <a:lnTo>
                    <a:pt x="608" y="51"/>
                  </a:lnTo>
                  <a:lnTo>
                    <a:pt x="590" y="47"/>
                  </a:lnTo>
                  <a:lnTo>
                    <a:pt x="569" y="44"/>
                  </a:lnTo>
                  <a:lnTo>
                    <a:pt x="546" y="42"/>
                  </a:lnTo>
                  <a:lnTo>
                    <a:pt x="523" y="40"/>
                  </a:lnTo>
                  <a:lnTo>
                    <a:pt x="499" y="39"/>
                  </a:lnTo>
                  <a:lnTo>
                    <a:pt x="475" y="38"/>
                  </a:lnTo>
                  <a:lnTo>
                    <a:pt x="454" y="38"/>
                  </a:lnTo>
                  <a:lnTo>
                    <a:pt x="433" y="38"/>
                  </a:lnTo>
                  <a:lnTo>
                    <a:pt x="433" y="0"/>
                  </a:lnTo>
                  <a:close/>
                  <a:moveTo>
                    <a:pt x="617" y="14"/>
                  </a:moveTo>
                  <a:lnTo>
                    <a:pt x="762" y="50"/>
                  </a:lnTo>
                  <a:lnTo>
                    <a:pt x="617" y="14"/>
                  </a:lnTo>
                  <a:lnTo>
                    <a:pt x="613" y="33"/>
                  </a:lnTo>
                  <a:lnTo>
                    <a:pt x="617" y="14"/>
                  </a:lnTo>
                  <a:close/>
                  <a:moveTo>
                    <a:pt x="617" y="14"/>
                  </a:moveTo>
                  <a:lnTo>
                    <a:pt x="630" y="18"/>
                  </a:lnTo>
                  <a:lnTo>
                    <a:pt x="640" y="21"/>
                  </a:lnTo>
                  <a:lnTo>
                    <a:pt x="649" y="26"/>
                  </a:lnTo>
                  <a:lnTo>
                    <a:pt x="657" y="32"/>
                  </a:lnTo>
                  <a:lnTo>
                    <a:pt x="632" y="60"/>
                  </a:lnTo>
                  <a:lnTo>
                    <a:pt x="629" y="57"/>
                  </a:lnTo>
                  <a:lnTo>
                    <a:pt x="624" y="55"/>
                  </a:lnTo>
                  <a:lnTo>
                    <a:pt x="616" y="53"/>
                  </a:lnTo>
                  <a:lnTo>
                    <a:pt x="608" y="51"/>
                  </a:lnTo>
                  <a:lnTo>
                    <a:pt x="617" y="14"/>
                  </a:lnTo>
                  <a:close/>
                  <a:moveTo>
                    <a:pt x="657" y="32"/>
                  </a:moveTo>
                  <a:lnTo>
                    <a:pt x="662" y="37"/>
                  </a:lnTo>
                  <a:lnTo>
                    <a:pt x="665" y="42"/>
                  </a:lnTo>
                  <a:lnTo>
                    <a:pt x="668" y="47"/>
                  </a:lnTo>
                  <a:lnTo>
                    <a:pt x="669" y="52"/>
                  </a:lnTo>
                  <a:lnTo>
                    <a:pt x="670" y="58"/>
                  </a:lnTo>
                  <a:lnTo>
                    <a:pt x="668" y="63"/>
                  </a:lnTo>
                  <a:lnTo>
                    <a:pt x="666" y="70"/>
                  </a:lnTo>
                  <a:lnTo>
                    <a:pt x="663" y="76"/>
                  </a:lnTo>
                  <a:lnTo>
                    <a:pt x="631" y="55"/>
                  </a:lnTo>
                  <a:lnTo>
                    <a:pt x="633" y="57"/>
                  </a:lnTo>
                  <a:lnTo>
                    <a:pt x="632" y="60"/>
                  </a:lnTo>
                  <a:lnTo>
                    <a:pt x="657" y="32"/>
                  </a:lnTo>
                  <a:close/>
                  <a:moveTo>
                    <a:pt x="663" y="76"/>
                  </a:moveTo>
                  <a:lnTo>
                    <a:pt x="659" y="81"/>
                  </a:lnTo>
                  <a:lnTo>
                    <a:pt x="656" y="85"/>
                  </a:lnTo>
                  <a:lnTo>
                    <a:pt x="650" y="89"/>
                  </a:lnTo>
                  <a:lnTo>
                    <a:pt x="644" y="94"/>
                  </a:lnTo>
                  <a:lnTo>
                    <a:pt x="630" y="104"/>
                  </a:lnTo>
                  <a:lnTo>
                    <a:pt x="612" y="113"/>
                  </a:lnTo>
                  <a:lnTo>
                    <a:pt x="595" y="80"/>
                  </a:lnTo>
                  <a:lnTo>
                    <a:pt x="609" y="72"/>
                  </a:lnTo>
                  <a:lnTo>
                    <a:pt x="620" y="65"/>
                  </a:lnTo>
                  <a:lnTo>
                    <a:pt x="627" y="60"/>
                  </a:lnTo>
                  <a:lnTo>
                    <a:pt x="631" y="55"/>
                  </a:lnTo>
                  <a:lnTo>
                    <a:pt x="663" y="7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99" name="Freeform 2407">
              <a:extLst>
                <a:ext uri="{FF2B5EF4-FFF2-40B4-BE49-F238E27FC236}">
                  <a16:creationId xmlns:a16="http://schemas.microsoft.com/office/drawing/2014/main" id="{F8C3F4DF-2837-4F8B-A28B-172980BAB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" y="3405"/>
              <a:ext cx="45" cy="24"/>
            </a:xfrm>
            <a:custGeom>
              <a:avLst/>
              <a:gdLst>
                <a:gd name="T0" fmla="*/ 3 w 674"/>
                <a:gd name="T1" fmla="*/ 1 h 362"/>
                <a:gd name="T2" fmla="*/ 3 w 674"/>
                <a:gd name="T3" fmla="*/ 1 h 362"/>
                <a:gd name="T4" fmla="*/ 3 w 674"/>
                <a:gd name="T5" fmla="*/ 1 h 362"/>
                <a:gd name="T6" fmla="*/ 3 w 674"/>
                <a:gd name="T7" fmla="*/ 2 h 362"/>
                <a:gd name="T8" fmla="*/ 3 w 674"/>
                <a:gd name="T9" fmla="*/ 2 h 362"/>
                <a:gd name="T10" fmla="*/ 3 w 674"/>
                <a:gd name="T11" fmla="*/ 2 h 362"/>
                <a:gd name="T12" fmla="*/ 3 w 674"/>
                <a:gd name="T13" fmla="*/ 2 h 362"/>
                <a:gd name="T14" fmla="*/ 3 w 674"/>
                <a:gd name="T15" fmla="*/ 2 h 362"/>
                <a:gd name="T16" fmla="*/ 2 w 674"/>
                <a:gd name="T17" fmla="*/ 2 h 362"/>
                <a:gd name="T18" fmla="*/ 2 w 674"/>
                <a:gd name="T19" fmla="*/ 2 h 362"/>
                <a:gd name="T20" fmla="*/ 2 w 674"/>
                <a:gd name="T21" fmla="*/ 2 h 362"/>
                <a:gd name="T22" fmla="*/ 2 w 674"/>
                <a:gd name="T23" fmla="*/ 1 h 362"/>
                <a:gd name="T24" fmla="*/ 2 w 674"/>
                <a:gd name="T25" fmla="*/ 1 h 362"/>
                <a:gd name="T26" fmla="*/ 1 w 674"/>
                <a:gd name="T27" fmla="*/ 1 h 362"/>
                <a:gd name="T28" fmla="*/ 1 w 674"/>
                <a:gd name="T29" fmla="*/ 1 h 362"/>
                <a:gd name="T30" fmla="*/ 1 w 674"/>
                <a:gd name="T31" fmla="*/ 1 h 362"/>
                <a:gd name="T32" fmla="*/ 1 w 674"/>
                <a:gd name="T33" fmla="*/ 1 h 362"/>
                <a:gd name="T34" fmla="*/ 1 w 674"/>
                <a:gd name="T35" fmla="*/ 1 h 362"/>
                <a:gd name="T36" fmla="*/ 1 w 674"/>
                <a:gd name="T37" fmla="*/ 1 h 362"/>
                <a:gd name="T38" fmla="*/ 1 w 674"/>
                <a:gd name="T39" fmla="*/ 1 h 362"/>
                <a:gd name="T40" fmla="*/ 1 w 674"/>
                <a:gd name="T41" fmla="*/ 1 h 362"/>
                <a:gd name="T42" fmla="*/ 0 w 674"/>
                <a:gd name="T43" fmla="*/ 1 h 362"/>
                <a:gd name="T44" fmla="*/ 0 w 674"/>
                <a:gd name="T45" fmla="*/ 1 h 362"/>
                <a:gd name="T46" fmla="*/ 0 w 674"/>
                <a:gd name="T47" fmla="*/ 1 h 362"/>
                <a:gd name="T48" fmla="*/ 0 w 674"/>
                <a:gd name="T49" fmla="*/ 1 h 362"/>
                <a:gd name="T50" fmla="*/ 0 w 674"/>
                <a:gd name="T51" fmla="*/ 1 h 362"/>
                <a:gd name="T52" fmla="*/ 0 w 674"/>
                <a:gd name="T53" fmla="*/ 1 h 362"/>
                <a:gd name="T54" fmla="*/ 0 w 674"/>
                <a:gd name="T55" fmla="*/ 1 h 362"/>
                <a:gd name="T56" fmla="*/ 0 w 674"/>
                <a:gd name="T57" fmla="*/ 1 h 362"/>
                <a:gd name="T58" fmla="*/ 0 w 674"/>
                <a:gd name="T59" fmla="*/ 1 h 362"/>
                <a:gd name="T60" fmla="*/ 0 w 674"/>
                <a:gd name="T61" fmla="*/ 1 h 362"/>
                <a:gd name="T62" fmla="*/ 0 w 674"/>
                <a:gd name="T63" fmla="*/ 1 h 362"/>
                <a:gd name="T64" fmla="*/ 0 w 674"/>
                <a:gd name="T65" fmla="*/ 1 h 362"/>
                <a:gd name="T66" fmla="*/ 0 w 674"/>
                <a:gd name="T67" fmla="*/ 1 h 362"/>
                <a:gd name="T68" fmla="*/ 0 w 674"/>
                <a:gd name="T69" fmla="*/ 1 h 362"/>
                <a:gd name="T70" fmla="*/ 0 w 674"/>
                <a:gd name="T71" fmla="*/ 1 h 362"/>
                <a:gd name="T72" fmla="*/ 0 w 674"/>
                <a:gd name="T73" fmla="*/ 1 h 362"/>
                <a:gd name="T74" fmla="*/ 1 w 674"/>
                <a:gd name="T75" fmla="*/ 0 h 362"/>
                <a:gd name="T76" fmla="*/ 1 w 674"/>
                <a:gd name="T77" fmla="*/ 0 h 362"/>
                <a:gd name="T78" fmla="*/ 1 w 674"/>
                <a:gd name="T79" fmla="*/ 0 h 362"/>
                <a:gd name="T80" fmla="*/ 1 w 674"/>
                <a:gd name="T81" fmla="*/ 0 h 362"/>
                <a:gd name="T82" fmla="*/ 1 w 674"/>
                <a:gd name="T83" fmla="*/ 0 h 362"/>
                <a:gd name="T84" fmla="*/ 1 w 674"/>
                <a:gd name="T85" fmla="*/ 0 h 362"/>
                <a:gd name="T86" fmla="*/ 1 w 674"/>
                <a:gd name="T87" fmla="*/ 0 h 362"/>
                <a:gd name="T88" fmla="*/ 1 w 674"/>
                <a:gd name="T89" fmla="*/ 0 h 362"/>
                <a:gd name="T90" fmla="*/ 1 w 674"/>
                <a:gd name="T91" fmla="*/ 0 h 362"/>
                <a:gd name="T92" fmla="*/ 2 w 674"/>
                <a:gd name="T93" fmla="*/ 0 h 362"/>
                <a:gd name="T94" fmla="*/ 2 w 674"/>
                <a:gd name="T95" fmla="*/ 0 h 362"/>
                <a:gd name="T96" fmla="*/ 2 w 674"/>
                <a:gd name="T97" fmla="*/ 0 h 362"/>
                <a:gd name="T98" fmla="*/ 3 w 674"/>
                <a:gd name="T99" fmla="*/ 1 h 362"/>
                <a:gd name="T100" fmla="*/ 3 w 674"/>
                <a:gd name="T101" fmla="*/ 1 h 362"/>
                <a:gd name="T102" fmla="*/ 3 w 674"/>
                <a:gd name="T103" fmla="*/ 1 h 362"/>
                <a:gd name="T104" fmla="*/ 3 w 674"/>
                <a:gd name="T105" fmla="*/ 1 h 362"/>
                <a:gd name="T106" fmla="*/ 3 w 674"/>
                <a:gd name="T107" fmla="*/ 1 h 362"/>
                <a:gd name="T108" fmla="*/ 3 w 674"/>
                <a:gd name="T109" fmla="*/ 1 h 362"/>
                <a:gd name="T110" fmla="*/ 3 w 674"/>
                <a:gd name="T111" fmla="*/ 1 h 36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74" h="362">
                  <a:moveTo>
                    <a:pt x="673" y="253"/>
                  </a:moveTo>
                  <a:lnTo>
                    <a:pt x="667" y="274"/>
                  </a:lnTo>
                  <a:lnTo>
                    <a:pt x="660" y="291"/>
                  </a:lnTo>
                  <a:lnTo>
                    <a:pt x="652" y="308"/>
                  </a:lnTo>
                  <a:lnTo>
                    <a:pt x="643" y="322"/>
                  </a:lnTo>
                  <a:lnTo>
                    <a:pt x="638" y="328"/>
                  </a:lnTo>
                  <a:lnTo>
                    <a:pt x="633" y="335"/>
                  </a:lnTo>
                  <a:lnTo>
                    <a:pt x="627" y="340"/>
                  </a:lnTo>
                  <a:lnTo>
                    <a:pt x="621" y="345"/>
                  </a:lnTo>
                  <a:lnTo>
                    <a:pt x="615" y="349"/>
                  </a:lnTo>
                  <a:lnTo>
                    <a:pt x="607" y="352"/>
                  </a:lnTo>
                  <a:lnTo>
                    <a:pt x="599" y="355"/>
                  </a:lnTo>
                  <a:lnTo>
                    <a:pt x="592" y="358"/>
                  </a:lnTo>
                  <a:lnTo>
                    <a:pt x="583" y="360"/>
                  </a:lnTo>
                  <a:lnTo>
                    <a:pt x="573" y="361"/>
                  </a:lnTo>
                  <a:lnTo>
                    <a:pt x="563" y="362"/>
                  </a:lnTo>
                  <a:lnTo>
                    <a:pt x="553" y="362"/>
                  </a:lnTo>
                  <a:lnTo>
                    <a:pt x="542" y="361"/>
                  </a:lnTo>
                  <a:lnTo>
                    <a:pt x="529" y="360"/>
                  </a:lnTo>
                  <a:lnTo>
                    <a:pt x="517" y="359"/>
                  </a:lnTo>
                  <a:lnTo>
                    <a:pt x="503" y="356"/>
                  </a:lnTo>
                  <a:lnTo>
                    <a:pt x="474" y="350"/>
                  </a:lnTo>
                  <a:lnTo>
                    <a:pt x="441" y="341"/>
                  </a:lnTo>
                  <a:lnTo>
                    <a:pt x="404" y="328"/>
                  </a:lnTo>
                  <a:lnTo>
                    <a:pt x="362" y="313"/>
                  </a:lnTo>
                  <a:lnTo>
                    <a:pt x="343" y="305"/>
                  </a:lnTo>
                  <a:lnTo>
                    <a:pt x="323" y="299"/>
                  </a:lnTo>
                  <a:lnTo>
                    <a:pt x="306" y="293"/>
                  </a:lnTo>
                  <a:lnTo>
                    <a:pt x="289" y="289"/>
                  </a:lnTo>
                  <a:lnTo>
                    <a:pt x="274" y="287"/>
                  </a:lnTo>
                  <a:lnTo>
                    <a:pt x="260" y="285"/>
                  </a:lnTo>
                  <a:lnTo>
                    <a:pt x="246" y="284"/>
                  </a:lnTo>
                  <a:lnTo>
                    <a:pt x="233" y="284"/>
                  </a:lnTo>
                  <a:lnTo>
                    <a:pt x="221" y="284"/>
                  </a:lnTo>
                  <a:lnTo>
                    <a:pt x="211" y="286"/>
                  </a:lnTo>
                  <a:lnTo>
                    <a:pt x="201" y="287"/>
                  </a:lnTo>
                  <a:lnTo>
                    <a:pt x="192" y="290"/>
                  </a:lnTo>
                  <a:lnTo>
                    <a:pt x="175" y="297"/>
                  </a:lnTo>
                  <a:lnTo>
                    <a:pt x="160" y="303"/>
                  </a:lnTo>
                  <a:lnTo>
                    <a:pt x="146" y="311"/>
                  </a:lnTo>
                  <a:lnTo>
                    <a:pt x="134" y="318"/>
                  </a:lnTo>
                  <a:lnTo>
                    <a:pt x="122" y="324"/>
                  </a:lnTo>
                  <a:lnTo>
                    <a:pt x="110" y="329"/>
                  </a:lnTo>
                  <a:lnTo>
                    <a:pt x="103" y="332"/>
                  </a:lnTo>
                  <a:lnTo>
                    <a:pt x="97" y="334"/>
                  </a:lnTo>
                  <a:lnTo>
                    <a:pt x="90" y="334"/>
                  </a:lnTo>
                  <a:lnTo>
                    <a:pt x="82" y="334"/>
                  </a:lnTo>
                  <a:lnTo>
                    <a:pt x="75" y="333"/>
                  </a:lnTo>
                  <a:lnTo>
                    <a:pt x="67" y="330"/>
                  </a:lnTo>
                  <a:lnTo>
                    <a:pt x="58" y="327"/>
                  </a:lnTo>
                  <a:lnTo>
                    <a:pt x="48" y="324"/>
                  </a:lnTo>
                  <a:lnTo>
                    <a:pt x="31" y="316"/>
                  </a:lnTo>
                  <a:lnTo>
                    <a:pt x="18" y="309"/>
                  </a:lnTo>
                  <a:lnTo>
                    <a:pt x="8" y="304"/>
                  </a:lnTo>
                  <a:lnTo>
                    <a:pt x="2" y="300"/>
                  </a:lnTo>
                  <a:lnTo>
                    <a:pt x="1" y="298"/>
                  </a:lnTo>
                  <a:lnTo>
                    <a:pt x="0" y="295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2" y="288"/>
                  </a:lnTo>
                  <a:lnTo>
                    <a:pt x="6" y="285"/>
                  </a:lnTo>
                  <a:lnTo>
                    <a:pt x="19" y="276"/>
                  </a:lnTo>
                  <a:lnTo>
                    <a:pt x="34" y="263"/>
                  </a:lnTo>
                  <a:lnTo>
                    <a:pt x="41" y="253"/>
                  </a:lnTo>
                  <a:lnTo>
                    <a:pt x="47" y="242"/>
                  </a:lnTo>
                  <a:lnTo>
                    <a:pt x="49" y="236"/>
                  </a:lnTo>
                  <a:lnTo>
                    <a:pt x="53" y="229"/>
                  </a:lnTo>
                  <a:lnTo>
                    <a:pt x="55" y="221"/>
                  </a:lnTo>
                  <a:lnTo>
                    <a:pt x="56" y="213"/>
                  </a:lnTo>
                  <a:lnTo>
                    <a:pt x="60" y="195"/>
                  </a:lnTo>
                  <a:lnTo>
                    <a:pt x="66" y="176"/>
                  </a:lnTo>
                  <a:lnTo>
                    <a:pt x="73" y="156"/>
                  </a:lnTo>
                  <a:lnTo>
                    <a:pt x="82" y="135"/>
                  </a:lnTo>
                  <a:lnTo>
                    <a:pt x="93" y="114"/>
                  </a:lnTo>
                  <a:lnTo>
                    <a:pt x="105" y="95"/>
                  </a:lnTo>
                  <a:lnTo>
                    <a:pt x="118" y="75"/>
                  </a:lnTo>
                  <a:lnTo>
                    <a:pt x="134" y="58"/>
                  </a:lnTo>
                  <a:lnTo>
                    <a:pt x="142" y="49"/>
                  </a:lnTo>
                  <a:lnTo>
                    <a:pt x="150" y="41"/>
                  </a:lnTo>
                  <a:lnTo>
                    <a:pt x="159" y="34"/>
                  </a:lnTo>
                  <a:lnTo>
                    <a:pt x="167" y="27"/>
                  </a:lnTo>
                  <a:lnTo>
                    <a:pt x="176" y="21"/>
                  </a:lnTo>
                  <a:lnTo>
                    <a:pt x="185" y="16"/>
                  </a:lnTo>
                  <a:lnTo>
                    <a:pt x="195" y="10"/>
                  </a:lnTo>
                  <a:lnTo>
                    <a:pt x="205" y="6"/>
                  </a:lnTo>
                  <a:lnTo>
                    <a:pt x="214" y="3"/>
                  </a:lnTo>
                  <a:lnTo>
                    <a:pt x="225" y="1"/>
                  </a:lnTo>
                  <a:lnTo>
                    <a:pt x="235" y="0"/>
                  </a:lnTo>
                  <a:lnTo>
                    <a:pt x="246" y="0"/>
                  </a:lnTo>
                  <a:lnTo>
                    <a:pt x="256" y="1"/>
                  </a:lnTo>
                  <a:lnTo>
                    <a:pt x="267" y="2"/>
                  </a:lnTo>
                  <a:lnTo>
                    <a:pt x="278" y="5"/>
                  </a:lnTo>
                  <a:lnTo>
                    <a:pt x="289" y="9"/>
                  </a:lnTo>
                  <a:lnTo>
                    <a:pt x="341" y="32"/>
                  </a:lnTo>
                  <a:lnTo>
                    <a:pt x="402" y="58"/>
                  </a:lnTo>
                  <a:lnTo>
                    <a:pt x="435" y="71"/>
                  </a:lnTo>
                  <a:lnTo>
                    <a:pt x="468" y="87"/>
                  </a:lnTo>
                  <a:lnTo>
                    <a:pt x="501" y="102"/>
                  </a:lnTo>
                  <a:lnTo>
                    <a:pt x="533" y="117"/>
                  </a:lnTo>
                  <a:lnTo>
                    <a:pt x="564" y="134"/>
                  </a:lnTo>
                  <a:lnTo>
                    <a:pt x="593" y="151"/>
                  </a:lnTo>
                  <a:lnTo>
                    <a:pt x="605" y="160"/>
                  </a:lnTo>
                  <a:lnTo>
                    <a:pt x="618" y="168"/>
                  </a:lnTo>
                  <a:lnTo>
                    <a:pt x="629" y="177"/>
                  </a:lnTo>
                  <a:lnTo>
                    <a:pt x="639" y="185"/>
                  </a:lnTo>
                  <a:lnTo>
                    <a:pt x="649" y="194"/>
                  </a:lnTo>
                  <a:lnTo>
                    <a:pt x="656" y="203"/>
                  </a:lnTo>
                  <a:lnTo>
                    <a:pt x="663" y="211"/>
                  </a:lnTo>
                  <a:lnTo>
                    <a:pt x="668" y="220"/>
                  </a:lnTo>
                  <a:lnTo>
                    <a:pt x="671" y="229"/>
                  </a:lnTo>
                  <a:lnTo>
                    <a:pt x="674" y="237"/>
                  </a:lnTo>
                  <a:lnTo>
                    <a:pt x="674" y="245"/>
                  </a:lnTo>
                  <a:lnTo>
                    <a:pt x="673" y="253"/>
                  </a:lnTo>
                  <a:close/>
                </a:path>
              </a:pathLst>
            </a:custGeom>
            <a:solidFill>
              <a:srgbClr val="D69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00" name="Freeform 2408">
              <a:extLst>
                <a:ext uri="{FF2B5EF4-FFF2-40B4-BE49-F238E27FC236}">
                  <a16:creationId xmlns:a16="http://schemas.microsoft.com/office/drawing/2014/main" id="{B230B4F6-168A-4598-B771-796666AA59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23" y="3404"/>
              <a:ext cx="47" cy="26"/>
            </a:xfrm>
            <a:custGeom>
              <a:avLst/>
              <a:gdLst>
                <a:gd name="T0" fmla="*/ 3 w 712"/>
                <a:gd name="T1" fmla="*/ 1 h 399"/>
                <a:gd name="T2" fmla="*/ 3 w 712"/>
                <a:gd name="T3" fmla="*/ 2 h 399"/>
                <a:gd name="T4" fmla="*/ 3 w 712"/>
                <a:gd name="T5" fmla="*/ 2 h 399"/>
                <a:gd name="T6" fmla="*/ 3 w 712"/>
                <a:gd name="T7" fmla="*/ 1 h 399"/>
                <a:gd name="T8" fmla="*/ 3 w 712"/>
                <a:gd name="T9" fmla="*/ 1 h 399"/>
                <a:gd name="T10" fmla="*/ 3 w 712"/>
                <a:gd name="T11" fmla="*/ 2 h 399"/>
                <a:gd name="T12" fmla="*/ 2 w 712"/>
                <a:gd name="T13" fmla="*/ 2 h 399"/>
                <a:gd name="T14" fmla="*/ 2 w 712"/>
                <a:gd name="T15" fmla="*/ 2 h 399"/>
                <a:gd name="T16" fmla="*/ 2 w 712"/>
                <a:gd name="T17" fmla="*/ 1 h 399"/>
                <a:gd name="T18" fmla="*/ 2 w 712"/>
                <a:gd name="T19" fmla="*/ 2 h 399"/>
                <a:gd name="T20" fmla="*/ 3 w 712"/>
                <a:gd name="T21" fmla="*/ 1 h 399"/>
                <a:gd name="T22" fmla="*/ 2 w 712"/>
                <a:gd name="T23" fmla="*/ 1 h 399"/>
                <a:gd name="T24" fmla="*/ 1 w 712"/>
                <a:gd name="T25" fmla="*/ 1 h 399"/>
                <a:gd name="T26" fmla="*/ 1 w 712"/>
                <a:gd name="T27" fmla="*/ 1 h 399"/>
                <a:gd name="T28" fmla="*/ 1 w 712"/>
                <a:gd name="T29" fmla="*/ 1 h 399"/>
                <a:gd name="T30" fmla="*/ 1 w 712"/>
                <a:gd name="T31" fmla="*/ 1 h 399"/>
                <a:gd name="T32" fmla="*/ 1 w 712"/>
                <a:gd name="T33" fmla="*/ 1 h 399"/>
                <a:gd name="T34" fmla="*/ 2 w 712"/>
                <a:gd name="T35" fmla="*/ 1 h 399"/>
                <a:gd name="T36" fmla="*/ 1 w 712"/>
                <a:gd name="T37" fmla="*/ 2 h 399"/>
                <a:gd name="T38" fmla="*/ 0 w 712"/>
                <a:gd name="T39" fmla="*/ 2 h 399"/>
                <a:gd name="T40" fmla="*/ 0 w 712"/>
                <a:gd name="T41" fmla="*/ 1 h 399"/>
                <a:gd name="T42" fmla="*/ 1 w 712"/>
                <a:gd name="T43" fmla="*/ 1 h 399"/>
                <a:gd name="T44" fmla="*/ 1 w 712"/>
                <a:gd name="T45" fmla="*/ 1 h 399"/>
                <a:gd name="T46" fmla="*/ 0 w 712"/>
                <a:gd name="T47" fmla="*/ 1 h 399"/>
                <a:gd name="T48" fmla="*/ 0 w 712"/>
                <a:gd name="T49" fmla="*/ 1 h 399"/>
                <a:gd name="T50" fmla="*/ 0 w 712"/>
                <a:gd name="T51" fmla="*/ 1 h 399"/>
                <a:gd name="T52" fmla="*/ 0 w 712"/>
                <a:gd name="T53" fmla="*/ 1 h 399"/>
                <a:gd name="T54" fmla="*/ 0 w 712"/>
                <a:gd name="T55" fmla="*/ 1 h 399"/>
                <a:gd name="T56" fmla="*/ 0 w 712"/>
                <a:gd name="T57" fmla="*/ 1 h 399"/>
                <a:gd name="T58" fmla="*/ 0 w 712"/>
                <a:gd name="T59" fmla="*/ 1 h 399"/>
                <a:gd name="T60" fmla="*/ 0 w 712"/>
                <a:gd name="T61" fmla="*/ 1 h 399"/>
                <a:gd name="T62" fmla="*/ 0 w 712"/>
                <a:gd name="T63" fmla="*/ 1 h 399"/>
                <a:gd name="T64" fmla="*/ 0 w 712"/>
                <a:gd name="T65" fmla="*/ 1 h 399"/>
                <a:gd name="T66" fmla="*/ 0 w 712"/>
                <a:gd name="T67" fmla="*/ 1 h 399"/>
                <a:gd name="T68" fmla="*/ 0 w 712"/>
                <a:gd name="T69" fmla="*/ 1 h 399"/>
                <a:gd name="T70" fmla="*/ 0 w 712"/>
                <a:gd name="T71" fmla="*/ 1 h 399"/>
                <a:gd name="T72" fmla="*/ 0 w 712"/>
                <a:gd name="T73" fmla="*/ 1 h 399"/>
                <a:gd name="T74" fmla="*/ 1 w 712"/>
                <a:gd name="T75" fmla="*/ 0 h 399"/>
                <a:gd name="T76" fmla="*/ 1 w 712"/>
                <a:gd name="T77" fmla="*/ 0 h 399"/>
                <a:gd name="T78" fmla="*/ 0 w 712"/>
                <a:gd name="T79" fmla="*/ 1 h 399"/>
                <a:gd name="T80" fmla="*/ 1 w 712"/>
                <a:gd name="T81" fmla="*/ 0 h 399"/>
                <a:gd name="T82" fmla="*/ 1 w 712"/>
                <a:gd name="T83" fmla="*/ 0 h 399"/>
                <a:gd name="T84" fmla="*/ 1 w 712"/>
                <a:gd name="T85" fmla="*/ 0 h 399"/>
                <a:gd name="T86" fmla="*/ 1 w 712"/>
                <a:gd name="T87" fmla="*/ 0 h 399"/>
                <a:gd name="T88" fmla="*/ 1 w 712"/>
                <a:gd name="T89" fmla="*/ 0 h 399"/>
                <a:gd name="T90" fmla="*/ 1 w 712"/>
                <a:gd name="T91" fmla="*/ 0 h 399"/>
                <a:gd name="T92" fmla="*/ 1 w 712"/>
                <a:gd name="T93" fmla="*/ 0 h 399"/>
                <a:gd name="T94" fmla="*/ 2 w 712"/>
                <a:gd name="T95" fmla="*/ 0 h 399"/>
                <a:gd name="T96" fmla="*/ 2 w 712"/>
                <a:gd name="T97" fmla="*/ 0 h 399"/>
                <a:gd name="T98" fmla="*/ 3 w 712"/>
                <a:gd name="T99" fmla="*/ 1 h 399"/>
                <a:gd name="T100" fmla="*/ 3 w 712"/>
                <a:gd name="T101" fmla="*/ 1 h 399"/>
                <a:gd name="T102" fmla="*/ 3 w 712"/>
                <a:gd name="T103" fmla="*/ 1 h 399"/>
                <a:gd name="T104" fmla="*/ 3 w 712"/>
                <a:gd name="T105" fmla="*/ 1 h 399"/>
                <a:gd name="T106" fmla="*/ 3 w 712"/>
                <a:gd name="T107" fmla="*/ 1 h 399"/>
                <a:gd name="T108" fmla="*/ 3 w 712"/>
                <a:gd name="T109" fmla="*/ 1 h 399"/>
                <a:gd name="T110" fmla="*/ 2 w 712"/>
                <a:gd name="T111" fmla="*/ 1 h 399"/>
                <a:gd name="T112" fmla="*/ 2 w 712"/>
                <a:gd name="T113" fmla="*/ 0 h 39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12" h="399">
                  <a:moveTo>
                    <a:pt x="710" y="277"/>
                  </a:moveTo>
                  <a:lnTo>
                    <a:pt x="703" y="299"/>
                  </a:lnTo>
                  <a:lnTo>
                    <a:pt x="695" y="320"/>
                  </a:lnTo>
                  <a:lnTo>
                    <a:pt x="690" y="329"/>
                  </a:lnTo>
                  <a:lnTo>
                    <a:pt x="686" y="337"/>
                  </a:lnTo>
                  <a:lnTo>
                    <a:pt x="681" y="345"/>
                  </a:lnTo>
                  <a:lnTo>
                    <a:pt x="676" y="354"/>
                  </a:lnTo>
                  <a:lnTo>
                    <a:pt x="670" y="361"/>
                  </a:lnTo>
                  <a:lnTo>
                    <a:pt x="664" y="367"/>
                  </a:lnTo>
                  <a:lnTo>
                    <a:pt x="657" y="373"/>
                  </a:lnTo>
                  <a:lnTo>
                    <a:pt x="650" y="378"/>
                  </a:lnTo>
                  <a:lnTo>
                    <a:pt x="642" y="383"/>
                  </a:lnTo>
                  <a:lnTo>
                    <a:pt x="634" y="388"/>
                  </a:lnTo>
                  <a:lnTo>
                    <a:pt x="625" y="392"/>
                  </a:lnTo>
                  <a:lnTo>
                    <a:pt x="615" y="394"/>
                  </a:lnTo>
                  <a:lnTo>
                    <a:pt x="606" y="358"/>
                  </a:lnTo>
                  <a:lnTo>
                    <a:pt x="612" y="356"/>
                  </a:lnTo>
                  <a:lnTo>
                    <a:pt x="618" y="354"/>
                  </a:lnTo>
                  <a:lnTo>
                    <a:pt x="624" y="351"/>
                  </a:lnTo>
                  <a:lnTo>
                    <a:pt x="630" y="346"/>
                  </a:lnTo>
                  <a:lnTo>
                    <a:pt x="635" y="342"/>
                  </a:lnTo>
                  <a:lnTo>
                    <a:pt x="640" y="337"/>
                  </a:lnTo>
                  <a:lnTo>
                    <a:pt x="644" y="332"/>
                  </a:lnTo>
                  <a:lnTo>
                    <a:pt x="648" y="327"/>
                  </a:lnTo>
                  <a:lnTo>
                    <a:pt x="655" y="315"/>
                  </a:lnTo>
                  <a:lnTo>
                    <a:pt x="662" y="300"/>
                  </a:lnTo>
                  <a:lnTo>
                    <a:pt x="669" y="284"/>
                  </a:lnTo>
                  <a:lnTo>
                    <a:pt x="674" y="266"/>
                  </a:lnTo>
                  <a:lnTo>
                    <a:pt x="710" y="277"/>
                  </a:lnTo>
                  <a:close/>
                  <a:moveTo>
                    <a:pt x="615" y="394"/>
                  </a:moveTo>
                  <a:lnTo>
                    <a:pt x="606" y="397"/>
                  </a:lnTo>
                  <a:lnTo>
                    <a:pt x="596" y="398"/>
                  </a:lnTo>
                  <a:lnTo>
                    <a:pt x="585" y="399"/>
                  </a:lnTo>
                  <a:lnTo>
                    <a:pt x="574" y="399"/>
                  </a:lnTo>
                  <a:lnTo>
                    <a:pt x="562" y="399"/>
                  </a:lnTo>
                  <a:lnTo>
                    <a:pt x="549" y="398"/>
                  </a:lnTo>
                  <a:lnTo>
                    <a:pt x="536" y="396"/>
                  </a:lnTo>
                  <a:lnTo>
                    <a:pt x="521" y="394"/>
                  </a:lnTo>
                  <a:lnTo>
                    <a:pt x="491" y="387"/>
                  </a:lnTo>
                  <a:lnTo>
                    <a:pt x="456" y="376"/>
                  </a:lnTo>
                  <a:lnTo>
                    <a:pt x="417" y="364"/>
                  </a:lnTo>
                  <a:lnTo>
                    <a:pt x="375" y="348"/>
                  </a:lnTo>
                  <a:lnTo>
                    <a:pt x="389" y="313"/>
                  </a:lnTo>
                  <a:lnTo>
                    <a:pt x="428" y="328"/>
                  </a:lnTo>
                  <a:lnTo>
                    <a:pt x="464" y="340"/>
                  </a:lnTo>
                  <a:lnTo>
                    <a:pt x="495" y="350"/>
                  </a:lnTo>
                  <a:lnTo>
                    <a:pt x="524" y="356"/>
                  </a:lnTo>
                  <a:lnTo>
                    <a:pt x="536" y="358"/>
                  </a:lnTo>
                  <a:lnTo>
                    <a:pt x="548" y="360"/>
                  </a:lnTo>
                  <a:lnTo>
                    <a:pt x="560" y="361"/>
                  </a:lnTo>
                  <a:lnTo>
                    <a:pt x="570" y="362"/>
                  </a:lnTo>
                  <a:lnTo>
                    <a:pt x="580" y="362"/>
                  </a:lnTo>
                  <a:lnTo>
                    <a:pt x="589" y="361"/>
                  </a:lnTo>
                  <a:lnTo>
                    <a:pt x="598" y="360"/>
                  </a:lnTo>
                  <a:lnTo>
                    <a:pt x="606" y="358"/>
                  </a:lnTo>
                  <a:lnTo>
                    <a:pt x="615" y="394"/>
                  </a:lnTo>
                  <a:close/>
                  <a:moveTo>
                    <a:pt x="375" y="348"/>
                  </a:moveTo>
                  <a:lnTo>
                    <a:pt x="370" y="346"/>
                  </a:lnTo>
                  <a:lnTo>
                    <a:pt x="375" y="348"/>
                  </a:lnTo>
                  <a:lnTo>
                    <a:pt x="381" y="331"/>
                  </a:lnTo>
                  <a:lnTo>
                    <a:pt x="375" y="348"/>
                  </a:lnTo>
                  <a:close/>
                  <a:moveTo>
                    <a:pt x="375" y="348"/>
                  </a:moveTo>
                  <a:lnTo>
                    <a:pt x="353" y="340"/>
                  </a:lnTo>
                  <a:lnTo>
                    <a:pt x="332" y="333"/>
                  </a:lnTo>
                  <a:lnTo>
                    <a:pt x="314" y="328"/>
                  </a:lnTo>
                  <a:lnTo>
                    <a:pt x="296" y="325"/>
                  </a:lnTo>
                  <a:lnTo>
                    <a:pt x="280" y="323"/>
                  </a:lnTo>
                  <a:lnTo>
                    <a:pt x="265" y="321"/>
                  </a:lnTo>
                  <a:lnTo>
                    <a:pt x="252" y="321"/>
                  </a:lnTo>
                  <a:lnTo>
                    <a:pt x="239" y="322"/>
                  </a:lnTo>
                  <a:lnTo>
                    <a:pt x="228" y="324"/>
                  </a:lnTo>
                  <a:lnTo>
                    <a:pt x="218" y="326"/>
                  </a:lnTo>
                  <a:lnTo>
                    <a:pt x="209" y="329"/>
                  </a:lnTo>
                  <a:lnTo>
                    <a:pt x="200" y="332"/>
                  </a:lnTo>
                  <a:lnTo>
                    <a:pt x="184" y="339"/>
                  </a:lnTo>
                  <a:lnTo>
                    <a:pt x="170" y="347"/>
                  </a:lnTo>
                  <a:lnTo>
                    <a:pt x="151" y="316"/>
                  </a:lnTo>
                  <a:lnTo>
                    <a:pt x="167" y="306"/>
                  </a:lnTo>
                  <a:lnTo>
                    <a:pt x="186" y="297"/>
                  </a:lnTo>
                  <a:lnTo>
                    <a:pt x="196" y="293"/>
                  </a:lnTo>
                  <a:lnTo>
                    <a:pt x="207" y="289"/>
                  </a:lnTo>
                  <a:lnTo>
                    <a:pt x="220" y="286"/>
                  </a:lnTo>
                  <a:lnTo>
                    <a:pt x="233" y="284"/>
                  </a:lnTo>
                  <a:lnTo>
                    <a:pt x="248" y="283"/>
                  </a:lnTo>
                  <a:lnTo>
                    <a:pt x="263" y="283"/>
                  </a:lnTo>
                  <a:lnTo>
                    <a:pt x="280" y="284"/>
                  </a:lnTo>
                  <a:lnTo>
                    <a:pt x="298" y="287"/>
                  </a:lnTo>
                  <a:lnTo>
                    <a:pt x="318" y="291"/>
                  </a:lnTo>
                  <a:lnTo>
                    <a:pt x="340" y="296"/>
                  </a:lnTo>
                  <a:lnTo>
                    <a:pt x="363" y="304"/>
                  </a:lnTo>
                  <a:lnTo>
                    <a:pt x="389" y="313"/>
                  </a:lnTo>
                  <a:lnTo>
                    <a:pt x="375" y="348"/>
                  </a:lnTo>
                  <a:close/>
                  <a:moveTo>
                    <a:pt x="170" y="347"/>
                  </a:moveTo>
                  <a:lnTo>
                    <a:pt x="158" y="355"/>
                  </a:lnTo>
                  <a:lnTo>
                    <a:pt x="147" y="361"/>
                  </a:lnTo>
                  <a:lnTo>
                    <a:pt x="134" y="366"/>
                  </a:lnTo>
                  <a:lnTo>
                    <a:pt x="122" y="370"/>
                  </a:lnTo>
                  <a:lnTo>
                    <a:pt x="116" y="371"/>
                  </a:lnTo>
                  <a:lnTo>
                    <a:pt x="109" y="371"/>
                  </a:lnTo>
                  <a:lnTo>
                    <a:pt x="101" y="371"/>
                  </a:lnTo>
                  <a:lnTo>
                    <a:pt x="94" y="370"/>
                  </a:lnTo>
                  <a:lnTo>
                    <a:pt x="86" y="368"/>
                  </a:lnTo>
                  <a:lnTo>
                    <a:pt x="78" y="366"/>
                  </a:lnTo>
                  <a:lnTo>
                    <a:pt x="70" y="363"/>
                  </a:lnTo>
                  <a:lnTo>
                    <a:pt x="60" y="359"/>
                  </a:lnTo>
                  <a:lnTo>
                    <a:pt x="76" y="325"/>
                  </a:lnTo>
                  <a:lnTo>
                    <a:pt x="88" y="330"/>
                  </a:lnTo>
                  <a:lnTo>
                    <a:pt x="98" y="332"/>
                  </a:lnTo>
                  <a:lnTo>
                    <a:pt x="109" y="332"/>
                  </a:lnTo>
                  <a:lnTo>
                    <a:pt x="117" y="331"/>
                  </a:lnTo>
                  <a:lnTo>
                    <a:pt x="126" y="329"/>
                  </a:lnTo>
                  <a:lnTo>
                    <a:pt x="134" y="325"/>
                  </a:lnTo>
                  <a:lnTo>
                    <a:pt x="143" y="321"/>
                  </a:lnTo>
                  <a:lnTo>
                    <a:pt x="151" y="316"/>
                  </a:lnTo>
                  <a:lnTo>
                    <a:pt x="170" y="347"/>
                  </a:lnTo>
                  <a:close/>
                  <a:moveTo>
                    <a:pt x="76" y="325"/>
                  </a:moveTo>
                  <a:lnTo>
                    <a:pt x="78" y="326"/>
                  </a:lnTo>
                  <a:lnTo>
                    <a:pt x="76" y="325"/>
                  </a:lnTo>
                  <a:lnTo>
                    <a:pt x="67" y="342"/>
                  </a:lnTo>
                  <a:lnTo>
                    <a:pt x="76" y="325"/>
                  </a:lnTo>
                  <a:close/>
                  <a:moveTo>
                    <a:pt x="60" y="359"/>
                  </a:moveTo>
                  <a:lnTo>
                    <a:pt x="42" y="351"/>
                  </a:lnTo>
                  <a:lnTo>
                    <a:pt x="27" y="342"/>
                  </a:lnTo>
                  <a:lnTo>
                    <a:pt x="16" y="336"/>
                  </a:lnTo>
                  <a:lnTo>
                    <a:pt x="8" y="329"/>
                  </a:lnTo>
                  <a:lnTo>
                    <a:pt x="5" y="326"/>
                  </a:lnTo>
                  <a:lnTo>
                    <a:pt x="3" y="323"/>
                  </a:lnTo>
                  <a:lnTo>
                    <a:pt x="1" y="320"/>
                  </a:lnTo>
                  <a:lnTo>
                    <a:pt x="0" y="317"/>
                  </a:lnTo>
                  <a:lnTo>
                    <a:pt x="0" y="312"/>
                  </a:lnTo>
                  <a:lnTo>
                    <a:pt x="0" y="309"/>
                  </a:lnTo>
                  <a:lnTo>
                    <a:pt x="1" y="306"/>
                  </a:lnTo>
                  <a:lnTo>
                    <a:pt x="2" y="302"/>
                  </a:lnTo>
                  <a:lnTo>
                    <a:pt x="37" y="318"/>
                  </a:lnTo>
                  <a:lnTo>
                    <a:pt x="36" y="319"/>
                  </a:lnTo>
                  <a:lnTo>
                    <a:pt x="38" y="320"/>
                  </a:lnTo>
                  <a:lnTo>
                    <a:pt x="40" y="320"/>
                  </a:lnTo>
                  <a:lnTo>
                    <a:pt x="45" y="319"/>
                  </a:lnTo>
                  <a:lnTo>
                    <a:pt x="50" y="319"/>
                  </a:lnTo>
                  <a:lnTo>
                    <a:pt x="57" y="320"/>
                  </a:lnTo>
                  <a:lnTo>
                    <a:pt x="65" y="321"/>
                  </a:lnTo>
                  <a:lnTo>
                    <a:pt x="76" y="325"/>
                  </a:lnTo>
                  <a:lnTo>
                    <a:pt x="60" y="359"/>
                  </a:lnTo>
                  <a:close/>
                  <a:moveTo>
                    <a:pt x="2" y="302"/>
                  </a:moveTo>
                  <a:lnTo>
                    <a:pt x="5" y="297"/>
                  </a:lnTo>
                  <a:lnTo>
                    <a:pt x="9" y="293"/>
                  </a:lnTo>
                  <a:lnTo>
                    <a:pt x="14" y="289"/>
                  </a:lnTo>
                  <a:lnTo>
                    <a:pt x="19" y="285"/>
                  </a:lnTo>
                  <a:lnTo>
                    <a:pt x="42" y="315"/>
                  </a:lnTo>
                  <a:lnTo>
                    <a:pt x="38" y="317"/>
                  </a:lnTo>
                  <a:lnTo>
                    <a:pt x="37" y="318"/>
                  </a:lnTo>
                  <a:lnTo>
                    <a:pt x="2" y="302"/>
                  </a:lnTo>
                  <a:close/>
                  <a:moveTo>
                    <a:pt x="19" y="285"/>
                  </a:moveTo>
                  <a:lnTo>
                    <a:pt x="29" y="276"/>
                  </a:lnTo>
                  <a:lnTo>
                    <a:pt x="41" y="265"/>
                  </a:lnTo>
                  <a:lnTo>
                    <a:pt x="46" y="258"/>
                  </a:lnTo>
                  <a:lnTo>
                    <a:pt x="50" y="250"/>
                  </a:lnTo>
                  <a:lnTo>
                    <a:pt x="54" y="239"/>
                  </a:lnTo>
                  <a:lnTo>
                    <a:pt x="56" y="228"/>
                  </a:lnTo>
                  <a:lnTo>
                    <a:pt x="93" y="234"/>
                  </a:lnTo>
                  <a:lnTo>
                    <a:pt x="92" y="242"/>
                  </a:lnTo>
                  <a:lnTo>
                    <a:pt x="90" y="251"/>
                  </a:lnTo>
                  <a:lnTo>
                    <a:pt x="87" y="259"/>
                  </a:lnTo>
                  <a:lnTo>
                    <a:pt x="85" y="266"/>
                  </a:lnTo>
                  <a:lnTo>
                    <a:pt x="78" y="278"/>
                  </a:lnTo>
                  <a:lnTo>
                    <a:pt x="71" y="289"/>
                  </a:lnTo>
                  <a:lnTo>
                    <a:pt x="63" y="297"/>
                  </a:lnTo>
                  <a:lnTo>
                    <a:pt x="55" y="304"/>
                  </a:lnTo>
                  <a:lnTo>
                    <a:pt x="48" y="310"/>
                  </a:lnTo>
                  <a:lnTo>
                    <a:pt x="42" y="315"/>
                  </a:lnTo>
                  <a:lnTo>
                    <a:pt x="19" y="285"/>
                  </a:lnTo>
                  <a:close/>
                  <a:moveTo>
                    <a:pt x="56" y="228"/>
                  </a:moveTo>
                  <a:lnTo>
                    <a:pt x="60" y="212"/>
                  </a:lnTo>
                  <a:lnTo>
                    <a:pt x="64" y="194"/>
                  </a:lnTo>
                  <a:lnTo>
                    <a:pt x="71" y="177"/>
                  </a:lnTo>
                  <a:lnTo>
                    <a:pt x="78" y="158"/>
                  </a:lnTo>
                  <a:lnTo>
                    <a:pt x="113" y="172"/>
                  </a:lnTo>
                  <a:lnTo>
                    <a:pt x="106" y="189"/>
                  </a:lnTo>
                  <a:lnTo>
                    <a:pt x="100" y="204"/>
                  </a:lnTo>
                  <a:lnTo>
                    <a:pt x="96" y="220"/>
                  </a:lnTo>
                  <a:lnTo>
                    <a:pt x="93" y="234"/>
                  </a:lnTo>
                  <a:lnTo>
                    <a:pt x="56" y="228"/>
                  </a:lnTo>
                  <a:close/>
                  <a:moveTo>
                    <a:pt x="78" y="158"/>
                  </a:moveTo>
                  <a:lnTo>
                    <a:pt x="85" y="143"/>
                  </a:lnTo>
                  <a:lnTo>
                    <a:pt x="93" y="127"/>
                  </a:lnTo>
                  <a:lnTo>
                    <a:pt x="102" y="112"/>
                  </a:lnTo>
                  <a:lnTo>
                    <a:pt x="112" y="97"/>
                  </a:lnTo>
                  <a:lnTo>
                    <a:pt x="122" y="83"/>
                  </a:lnTo>
                  <a:lnTo>
                    <a:pt x="133" y="70"/>
                  </a:lnTo>
                  <a:lnTo>
                    <a:pt x="145" y="56"/>
                  </a:lnTo>
                  <a:lnTo>
                    <a:pt x="157" y="45"/>
                  </a:lnTo>
                  <a:lnTo>
                    <a:pt x="182" y="73"/>
                  </a:lnTo>
                  <a:lnTo>
                    <a:pt x="171" y="83"/>
                  </a:lnTo>
                  <a:lnTo>
                    <a:pt x="161" y="94"/>
                  </a:lnTo>
                  <a:lnTo>
                    <a:pt x="152" y="107"/>
                  </a:lnTo>
                  <a:lnTo>
                    <a:pt x="143" y="119"/>
                  </a:lnTo>
                  <a:lnTo>
                    <a:pt x="133" y="132"/>
                  </a:lnTo>
                  <a:lnTo>
                    <a:pt x="126" y="146"/>
                  </a:lnTo>
                  <a:lnTo>
                    <a:pt x="119" y="159"/>
                  </a:lnTo>
                  <a:lnTo>
                    <a:pt x="113" y="172"/>
                  </a:lnTo>
                  <a:lnTo>
                    <a:pt x="78" y="158"/>
                  </a:lnTo>
                  <a:close/>
                  <a:moveTo>
                    <a:pt x="157" y="45"/>
                  </a:moveTo>
                  <a:lnTo>
                    <a:pt x="170" y="34"/>
                  </a:lnTo>
                  <a:lnTo>
                    <a:pt x="185" y="23"/>
                  </a:lnTo>
                  <a:lnTo>
                    <a:pt x="199" y="15"/>
                  </a:lnTo>
                  <a:lnTo>
                    <a:pt x="216" y="8"/>
                  </a:lnTo>
                  <a:lnTo>
                    <a:pt x="223" y="5"/>
                  </a:lnTo>
                  <a:lnTo>
                    <a:pt x="231" y="3"/>
                  </a:lnTo>
                  <a:lnTo>
                    <a:pt x="239" y="2"/>
                  </a:lnTo>
                  <a:lnTo>
                    <a:pt x="248" y="0"/>
                  </a:lnTo>
                  <a:lnTo>
                    <a:pt x="256" y="0"/>
                  </a:lnTo>
                  <a:lnTo>
                    <a:pt x="265" y="0"/>
                  </a:lnTo>
                  <a:lnTo>
                    <a:pt x="273" y="0"/>
                  </a:lnTo>
                  <a:lnTo>
                    <a:pt x="283" y="1"/>
                  </a:lnTo>
                  <a:lnTo>
                    <a:pt x="276" y="38"/>
                  </a:lnTo>
                  <a:lnTo>
                    <a:pt x="263" y="37"/>
                  </a:lnTo>
                  <a:lnTo>
                    <a:pt x="251" y="38"/>
                  </a:lnTo>
                  <a:lnTo>
                    <a:pt x="238" y="40"/>
                  </a:lnTo>
                  <a:lnTo>
                    <a:pt x="227" y="44"/>
                  </a:lnTo>
                  <a:lnTo>
                    <a:pt x="215" y="49"/>
                  </a:lnTo>
                  <a:lnTo>
                    <a:pt x="203" y="56"/>
                  </a:lnTo>
                  <a:lnTo>
                    <a:pt x="193" y="63"/>
                  </a:lnTo>
                  <a:lnTo>
                    <a:pt x="182" y="73"/>
                  </a:lnTo>
                  <a:lnTo>
                    <a:pt x="157" y="45"/>
                  </a:lnTo>
                  <a:close/>
                  <a:moveTo>
                    <a:pt x="283" y="1"/>
                  </a:moveTo>
                  <a:lnTo>
                    <a:pt x="291" y="3"/>
                  </a:lnTo>
                  <a:lnTo>
                    <a:pt x="299" y="5"/>
                  </a:lnTo>
                  <a:lnTo>
                    <a:pt x="307" y="7"/>
                  </a:lnTo>
                  <a:lnTo>
                    <a:pt x="316" y="11"/>
                  </a:lnTo>
                  <a:lnTo>
                    <a:pt x="300" y="45"/>
                  </a:lnTo>
                  <a:lnTo>
                    <a:pt x="288" y="41"/>
                  </a:lnTo>
                  <a:lnTo>
                    <a:pt x="276" y="38"/>
                  </a:lnTo>
                  <a:lnTo>
                    <a:pt x="283" y="1"/>
                  </a:lnTo>
                  <a:close/>
                  <a:moveTo>
                    <a:pt x="316" y="11"/>
                  </a:moveTo>
                  <a:lnTo>
                    <a:pt x="328" y="16"/>
                  </a:lnTo>
                  <a:lnTo>
                    <a:pt x="342" y="22"/>
                  </a:lnTo>
                  <a:lnTo>
                    <a:pt x="358" y="28"/>
                  </a:lnTo>
                  <a:lnTo>
                    <a:pt x="374" y="36"/>
                  </a:lnTo>
                  <a:lnTo>
                    <a:pt x="360" y="70"/>
                  </a:lnTo>
                  <a:lnTo>
                    <a:pt x="344" y="63"/>
                  </a:lnTo>
                  <a:lnTo>
                    <a:pt x="329" y="57"/>
                  </a:lnTo>
                  <a:lnTo>
                    <a:pt x="315" y="51"/>
                  </a:lnTo>
                  <a:lnTo>
                    <a:pt x="300" y="45"/>
                  </a:lnTo>
                  <a:lnTo>
                    <a:pt x="316" y="11"/>
                  </a:lnTo>
                  <a:close/>
                  <a:moveTo>
                    <a:pt x="374" y="36"/>
                  </a:moveTo>
                  <a:lnTo>
                    <a:pt x="430" y="58"/>
                  </a:lnTo>
                  <a:lnTo>
                    <a:pt x="490" y="85"/>
                  </a:lnTo>
                  <a:lnTo>
                    <a:pt x="519" y="98"/>
                  </a:lnTo>
                  <a:lnTo>
                    <a:pt x="548" y="113"/>
                  </a:lnTo>
                  <a:lnTo>
                    <a:pt x="577" y="128"/>
                  </a:lnTo>
                  <a:lnTo>
                    <a:pt x="604" y="144"/>
                  </a:lnTo>
                  <a:lnTo>
                    <a:pt x="629" y="159"/>
                  </a:lnTo>
                  <a:lnTo>
                    <a:pt x="651" y="175"/>
                  </a:lnTo>
                  <a:lnTo>
                    <a:pt x="661" y="183"/>
                  </a:lnTo>
                  <a:lnTo>
                    <a:pt x="671" y="191"/>
                  </a:lnTo>
                  <a:lnTo>
                    <a:pt x="680" y="199"/>
                  </a:lnTo>
                  <a:lnTo>
                    <a:pt x="687" y="209"/>
                  </a:lnTo>
                  <a:lnTo>
                    <a:pt x="694" y="217"/>
                  </a:lnTo>
                  <a:lnTo>
                    <a:pt x="700" y="225"/>
                  </a:lnTo>
                  <a:lnTo>
                    <a:pt x="705" y="233"/>
                  </a:lnTo>
                  <a:lnTo>
                    <a:pt x="709" y="241"/>
                  </a:lnTo>
                  <a:lnTo>
                    <a:pt x="711" y="251"/>
                  </a:lnTo>
                  <a:lnTo>
                    <a:pt x="712" y="259"/>
                  </a:lnTo>
                  <a:lnTo>
                    <a:pt x="712" y="267"/>
                  </a:lnTo>
                  <a:lnTo>
                    <a:pt x="711" y="276"/>
                  </a:lnTo>
                  <a:lnTo>
                    <a:pt x="674" y="267"/>
                  </a:lnTo>
                  <a:lnTo>
                    <a:pt x="675" y="261"/>
                  </a:lnTo>
                  <a:lnTo>
                    <a:pt x="675" y="256"/>
                  </a:lnTo>
                  <a:lnTo>
                    <a:pt x="673" y="250"/>
                  </a:lnTo>
                  <a:lnTo>
                    <a:pt x="670" y="243"/>
                  </a:lnTo>
                  <a:lnTo>
                    <a:pt x="667" y="237"/>
                  </a:lnTo>
                  <a:lnTo>
                    <a:pt x="661" y="231"/>
                  </a:lnTo>
                  <a:lnTo>
                    <a:pt x="656" y="225"/>
                  </a:lnTo>
                  <a:lnTo>
                    <a:pt x="649" y="219"/>
                  </a:lnTo>
                  <a:lnTo>
                    <a:pt x="634" y="205"/>
                  </a:lnTo>
                  <a:lnTo>
                    <a:pt x="615" y="192"/>
                  </a:lnTo>
                  <a:lnTo>
                    <a:pt x="595" y="179"/>
                  </a:lnTo>
                  <a:lnTo>
                    <a:pt x="571" y="166"/>
                  </a:lnTo>
                  <a:lnTo>
                    <a:pt x="546" y="153"/>
                  </a:lnTo>
                  <a:lnTo>
                    <a:pt x="519" y="140"/>
                  </a:lnTo>
                  <a:lnTo>
                    <a:pt x="493" y="127"/>
                  </a:lnTo>
                  <a:lnTo>
                    <a:pt x="465" y="115"/>
                  </a:lnTo>
                  <a:lnTo>
                    <a:pt x="411" y="91"/>
                  </a:lnTo>
                  <a:lnTo>
                    <a:pt x="360" y="70"/>
                  </a:lnTo>
                  <a:lnTo>
                    <a:pt x="374" y="36"/>
                  </a:lnTo>
                  <a:close/>
                  <a:moveTo>
                    <a:pt x="711" y="276"/>
                  </a:moveTo>
                  <a:lnTo>
                    <a:pt x="710" y="277"/>
                  </a:lnTo>
                  <a:lnTo>
                    <a:pt x="692" y="271"/>
                  </a:lnTo>
                  <a:lnTo>
                    <a:pt x="711" y="27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01" name="Freeform 2409">
              <a:extLst>
                <a:ext uri="{FF2B5EF4-FFF2-40B4-BE49-F238E27FC236}">
                  <a16:creationId xmlns:a16="http://schemas.microsoft.com/office/drawing/2014/main" id="{EB69ED89-B197-4A60-B447-C302A6EF5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" y="3405"/>
              <a:ext cx="44" cy="25"/>
            </a:xfrm>
            <a:custGeom>
              <a:avLst/>
              <a:gdLst>
                <a:gd name="T0" fmla="*/ 3 w 654"/>
                <a:gd name="T1" fmla="*/ 2 h 376"/>
                <a:gd name="T2" fmla="*/ 2 w 654"/>
                <a:gd name="T3" fmla="*/ 1 h 376"/>
                <a:gd name="T4" fmla="*/ 2 w 654"/>
                <a:gd name="T5" fmla="*/ 1 h 376"/>
                <a:gd name="T6" fmla="*/ 2 w 654"/>
                <a:gd name="T7" fmla="*/ 1 h 376"/>
                <a:gd name="T8" fmla="*/ 2 w 654"/>
                <a:gd name="T9" fmla="*/ 1 h 376"/>
                <a:gd name="T10" fmla="*/ 2 w 654"/>
                <a:gd name="T11" fmla="*/ 1 h 376"/>
                <a:gd name="T12" fmla="*/ 2 w 654"/>
                <a:gd name="T13" fmla="*/ 1 h 376"/>
                <a:gd name="T14" fmla="*/ 2 w 654"/>
                <a:gd name="T15" fmla="*/ 2 h 376"/>
                <a:gd name="T16" fmla="*/ 2 w 654"/>
                <a:gd name="T17" fmla="*/ 2 h 376"/>
                <a:gd name="T18" fmla="*/ 2 w 654"/>
                <a:gd name="T19" fmla="*/ 2 h 376"/>
                <a:gd name="T20" fmla="*/ 1 w 654"/>
                <a:gd name="T21" fmla="*/ 2 h 376"/>
                <a:gd name="T22" fmla="*/ 1 w 654"/>
                <a:gd name="T23" fmla="*/ 2 h 376"/>
                <a:gd name="T24" fmla="*/ 1 w 654"/>
                <a:gd name="T25" fmla="*/ 2 h 376"/>
                <a:gd name="T26" fmla="*/ 1 w 654"/>
                <a:gd name="T27" fmla="*/ 1 h 376"/>
                <a:gd name="T28" fmla="*/ 1 w 654"/>
                <a:gd name="T29" fmla="*/ 1 h 376"/>
                <a:gd name="T30" fmla="*/ 1 w 654"/>
                <a:gd name="T31" fmla="*/ 1 h 376"/>
                <a:gd name="T32" fmla="*/ 1 w 654"/>
                <a:gd name="T33" fmla="*/ 1 h 376"/>
                <a:gd name="T34" fmla="*/ 1 w 654"/>
                <a:gd name="T35" fmla="*/ 1 h 376"/>
                <a:gd name="T36" fmla="*/ 1 w 654"/>
                <a:gd name="T37" fmla="*/ 1 h 376"/>
                <a:gd name="T38" fmla="*/ 1 w 654"/>
                <a:gd name="T39" fmla="*/ 1 h 376"/>
                <a:gd name="T40" fmla="*/ 0 w 654"/>
                <a:gd name="T41" fmla="*/ 1 h 376"/>
                <a:gd name="T42" fmla="*/ 0 w 654"/>
                <a:gd name="T43" fmla="*/ 1 h 376"/>
                <a:gd name="T44" fmla="*/ 0 w 654"/>
                <a:gd name="T45" fmla="*/ 1 h 376"/>
                <a:gd name="T46" fmla="*/ 0 w 654"/>
                <a:gd name="T47" fmla="*/ 1 h 376"/>
                <a:gd name="T48" fmla="*/ 0 w 654"/>
                <a:gd name="T49" fmla="*/ 1 h 376"/>
                <a:gd name="T50" fmla="*/ 0 w 654"/>
                <a:gd name="T51" fmla="*/ 1 h 376"/>
                <a:gd name="T52" fmla="*/ 0 w 654"/>
                <a:gd name="T53" fmla="*/ 1 h 376"/>
                <a:gd name="T54" fmla="*/ 0 w 654"/>
                <a:gd name="T55" fmla="*/ 0 h 376"/>
                <a:gd name="T56" fmla="*/ 0 w 654"/>
                <a:gd name="T57" fmla="*/ 0 h 376"/>
                <a:gd name="T58" fmla="*/ 0 w 654"/>
                <a:gd name="T59" fmla="*/ 1 h 376"/>
                <a:gd name="T60" fmla="*/ 0 w 654"/>
                <a:gd name="T61" fmla="*/ 1 h 376"/>
                <a:gd name="T62" fmla="*/ 0 w 654"/>
                <a:gd name="T63" fmla="*/ 1 h 376"/>
                <a:gd name="T64" fmla="*/ 1 w 654"/>
                <a:gd name="T65" fmla="*/ 1 h 376"/>
                <a:gd name="T66" fmla="*/ 1 w 654"/>
                <a:gd name="T67" fmla="*/ 1 h 376"/>
                <a:gd name="T68" fmla="*/ 1 w 654"/>
                <a:gd name="T69" fmla="*/ 0 h 376"/>
                <a:gd name="T70" fmla="*/ 1 w 654"/>
                <a:gd name="T71" fmla="*/ 0 h 376"/>
                <a:gd name="T72" fmla="*/ 1 w 654"/>
                <a:gd name="T73" fmla="*/ 0 h 376"/>
                <a:gd name="T74" fmla="*/ 1 w 654"/>
                <a:gd name="T75" fmla="*/ 0 h 376"/>
                <a:gd name="T76" fmla="*/ 1 w 654"/>
                <a:gd name="T77" fmla="*/ 0 h 376"/>
                <a:gd name="T78" fmla="*/ 1 w 654"/>
                <a:gd name="T79" fmla="*/ 0 h 376"/>
                <a:gd name="T80" fmla="*/ 1 w 654"/>
                <a:gd name="T81" fmla="*/ 0 h 376"/>
                <a:gd name="T82" fmla="*/ 1 w 654"/>
                <a:gd name="T83" fmla="*/ 0 h 376"/>
                <a:gd name="T84" fmla="*/ 2 w 654"/>
                <a:gd name="T85" fmla="*/ 0 h 376"/>
                <a:gd name="T86" fmla="*/ 2 w 654"/>
                <a:gd name="T87" fmla="*/ 0 h 376"/>
                <a:gd name="T88" fmla="*/ 2 w 654"/>
                <a:gd name="T89" fmla="*/ 0 h 376"/>
                <a:gd name="T90" fmla="*/ 2 w 654"/>
                <a:gd name="T91" fmla="*/ 0 h 376"/>
                <a:gd name="T92" fmla="*/ 2 w 654"/>
                <a:gd name="T93" fmla="*/ 1 h 376"/>
                <a:gd name="T94" fmla="*/ 2 w 654"/>
                <a:gd name="T95" fmla="*/ 1 h 376"/>
                <a:gd name="T96" fmla="*/ 3 w 654"/>
                <a:gd name="T97" fmla="*/ 1 h 376"/>
                <a:gd name="T98" fmla="*/ 3 w 654"/>
                <a:gd name="T99" fmla="*/ 1 h 376"/>
                <a:gd name="T100" fmla="*/ 3 w 654"/>
                <a:gd name="T101" fmla="*/ 1 h 376"/>
                <a:gd name="T102" fmla="*/ 3 w 654"/>
                <a:gd name="T103" fmla="*/ 1 h 376"/>
                <a:gd name="T104" fmla="*/ 3 w 654"/>
                <a:gd name="T105" fmla="*/ 2 h 376"/>
                <a:gd name="T106" fmla="*/ 3 w 654"/>
                <a:gd name="T107" fmla="*/ 2 h 376"/>
                <a:gd name="T108" fmla="*/ 3 w 654"/>
                <a:gd name="T109" fmla="*/ 2 h 376"/>
                <a:gd name="T110" fmla="*/ 3 w 654"/>
                <a:gd name="T111" fmla="*/ 2 h 376"/>
                <a:gd name="T112" fmla="*/ 3 w 654"/>
                <a:gd name="T113" fmla="*/ 2 h 376"/>
                <a:gd name="T114" fmla="*/ 3 w 654"/>
                <a:gd name="T115" fmla="*/ 2 h 37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654" h="376">
                  <a:moveTo>
                    <a:pt x="587" y="359"/>
                  </a:moveTo>
                  <a:lnTo>
                    <a:pt x="560" y="345"/>
                  </a:lnTo>
                  <a:lnTo>
                    <a:pt x="536" y="333"/>
                  </a:lnTo>
                  <a:lnTo>
                    <a:pt x="523" y="328"/>
                  </a:lnTo>
                  <a:lnTo>
                    <a:pt x="512" y="324"/>
                  </a:lnTo>
                  <a:lnTo>
                    <a:pt x="501" y="320"/>
                  </a:lnTo>
                  <a:lnTo>
                    <a:pt x="489" y="317"/>
                  </a:lnTo>
                  <a:lnTo>
                    <a:pt x="478" y="316"/>
                  </a:lnTo>
                  <a:lnTo>
                    <a:pt x="467" y="315"/>
                  </a:lnTo>
                  <a:lnTo>
                    <a:pt x="455" y="316"/>
                  </a:lnTo>
                  <a:lnTo>
                    <a:pt x="445" y="318"/>
                  </a:lnTo>
                  <a:lnTo>
                    <a:pt x="434" y="323"/>
                  </a:lnTo>
                  <a:lnTo>
                    <a:pt x="422" y="328"/>
                  </a:lnTo>
                  <a:lnTo>
                    <a:pt x="411" y="335"/>
                  </a:lnTo>
                  <a:lnTo>
                    <a:pt x="399" y="343"/>
                  </a:lnTo>
                  <a:lnTo>
                    <a:pt x="386" y="352"/>
                  </a:lnTo>
                  <a:lnTo>
                    <a:pt x="375" y="361"/>
                  </a:lnTo>
                  <a:lnTo>
                    <a:pt x="364" y="367"/>
                  </a:lnTo>
                  <a:lnTo>
                    <a:pt x="353" y="371"/>
                  </a:lnTo>
                  <a:lnTo>
                    <a:pt x="343" y="374"/>
                  </a:lnTo>
                  <a:lnTo>
                    <a:pt x="332" y="376"/>
                  </a:lnTo>
                  <a:lnTo>
                    <a:pt x="321" y="375"/>
                  </a:lnTo>
                  <a:lnTo>
                    <a:pt x="311" y="373"/>
                  </a:lnTo>
                  <a:lnTo>
                    <a:pt x="300" y="370"/>
                  </a:lnTo>
                  <a:lnTo>
                    <a:pt x="289" y="364"/>
                  </a:lnTo>
                  <a:lnTo>
                    <a:pt x="276" y="355"/>
                  </a:lnTo>
                  <a:lnTo>
                    <a:pt x="264" y="346"/>
                  </a:lnTo>
                  <a:lnTo>
                    <a:pt x="249" y="334"/>
                  </a:lnTo>
                  <a:lnTo>
                    <a:pt x="235" y="319"/>
                  </a:lnTo>
                  <a:lnTo>
                    <a:pt x="220" y="303"/>
                  </a:lnTo>
                  <a:lnTo>
                    <a:pt x="203" y="284"/>
                  </a:lnTo>
                  <a:lnTo>
                    <a:pt x="188" y="267"/>
                  </a:lnTo>
                  <a:lnTo>
                    <a:pt x="174" y="255"/>
                  </a:lnTo>
                  <a:lnTo>
                    <a:pt x="163" y="246"/>
                  </a:lnTo>
                  <a:lnTo>
                    <a:pt x="154" y="241"/>
                  </a:lnTo>
                  <a:lnTo>
                    <a:pt x="145" y="238"/>
                  </a:lnTo>
                  <a:lnTo>
                    <a:pt x="139" y="238"/>
                  </a:lnTo>
                  <a:lnTo>
                    <a:pt x="133" y="238"/>
                  </a:lnTo>
                  <a:lnTo>
                    <a:pt x="128" y="239"/>
                  </a:lnTo>
                  <a:lnTo>
                    <a:pt x="123" y="240"/>
                  </a:lnTo>
                  <a:lnTo>
                    <a:pt x="117" y="241"/>
                  </a:lnTo>
                  <a:lnTo>
                    <a:pt x="110" y="240"/>
                  </a:lnTo>
                  <a:lnTo>
                    <a:pt x="103" y="237"/>
                  </a:lnTo>
                  <a:lnTo>
                    <a:pt x="94" y="231"/>
                  </a:lnTo>
                  <a:lnTo>
                    <a:pt x="84" y="223"/>
                  </a:lnTo>
                  <a:lnTo>
                    <a:pt x="70" y="209"/>
                  </a:lnTo>
                  <a:lnTo>
                    <a:pt x="55" y="192"/>
                  </a:lnTo>
                  <a:lnTo>
                    <a:pt x="27" y="157"/>
                  </a:lnTo>
                  <a:lnTo>
                    <a:pt x="10" y="133"/>
                  </a:lnTo>
                  <a:lnTo>
                    <a:pt x="4" y="125"/>
                  </a:lnTo>
                  <a:lnTo>
                    <a:pt x="1" y="119"/>
                  </a:lnTo>
                  <a:lnTo>
                    <a:pt x="0" y="116"/>
                  </a:lnTo>
                  <a:lnTo>
                    <a:pt x="0" y="115"/>
                  </a:lnTo>
                  <a:lnTo>
                    <a:pt x="0" y="113"/>
                  </a:lnTo>
                  <a:lnTo>
                    <a:pt x="1" y="112"/>
                  </a:lnTo>
                  <a:lnTo>
                    <a:pt x="4" y="111"/>
                  </a:lnTo>
                  <a:lnTo>
                    <a:pt x="10" y="111"/>
                  </a:lnTo>
                  <a:lnTo>
                    <a:pt x="17" y="112"/>
                  </a:lnTo>
                  <a:lnTo>
                    <a:pt x="26" y="114"/>
                  </a:lnTo>
                  <a:lnTo>
                    <a:pt x="49" y="120"/>
                  </a:lnTo>
                  <a:lnTo>
                    <a:pt x="78" y="126"/>
                  </a:lnTo>
                  <a:lnTo>
                    <a:pt x="86" y="126"/>
                  </a:lnTo>
                  <a:lnTo>
                    <a:pt x="93" y="126"/>
                  </a:lnTo>
                  <a:lnTo>
                    <a:pt x="101" y="125"/>
                  </a:lnTo>
                  <a:lnTo>
                    <a:pt x="109" y="123"/>
                  </a:lnTo>
                  <a:lnTo>
                    <a:pt x="117" y="121"/>
                  </a:lnTo>
                  <a:lnTo>
                    <a:pt x="125" y="117"/>
                  </a:lnTo>
                  <a:lnTo>
                    <a:pt x="132" y="114"/>
                  </a:lnTo>
                  <a:lnTo>
                    <a:pt x="140" y="108"/>
                  </a:lnTo>
                  <a:lnTo>
                    <a:pt x="156" y="98"/>
                  </a:lnTo>
                  <a:lnTo>
                    <a:pt x="171" y="86"/>
                  </a:lnTo>
                  <a:lnTo>
                    <a:pt x="186" y="72"/>
                  </a:lnTo>
                  <a:lnTo>
                    <a:pt x="201" y="59"/>
                  </a:lnTo>
                  <a:lnTo>
                    <a:pt x="215" y="46"/>
                  </a:lnTo>
                  <a:lnTo>
                    <a:pt x="230" y="33"/>
                  </a:lnTo>
                  <a:lnTo>
                    <a:pt x="244" y="22"/>
                  </a:lnTo>
                  <a:lnTo>
                    <a:pt x="258" y="12"/>
                  </a:lnTo>
                  <a:lnTo>
                    <a:pt x="265" y="9"/>
                  </a:lnTo>
                  <a:lnTo>
                    <a:pt x="271" y="6"/>
                  </a:lnTo>
                  <a:lnTo>
                    <a:pt x="278" y="2"/>
                  </a:lnTo>
                  <a:lnTo>
                    <a:pt x="284" y="0"/>
                  </a:lnTo>
                  <a:lnTo>
                    <a:pt x="292" y="0"/>
                  </a:lnTo>
                  <a:lnTo>
                    <a:pt x="298" y="0"/>
                  </a:lnTo>
                  <a:lnTo>
                    <a:pt x="304" y="1"/>
                  </a:lnTo>
                  <a:lnTo>
                    <a:pt x="310" y="3"/>
                  </a:lnTo>
                  <a:lnTo>
                    <a:pt x="336" y="18"/>
                  </a:lnTo>
                  <a:lnTo>
                    <a:pt x="365" y="34"/>
                  </a:lnTo>
                  <a:lnTo>
                    <a:pt x="396" y="54"/>
                  </a:lnTo>
                  <a:lnTo>
                    <a:pt x="429" y="76"/>
                  </a:lnTo>
                  <a:lnTo>
                    <a:pt x="444" y="87"/>
                  </a:lnTo>
                  <a:lnTo>
                    <a:pt x="460" y="98"/>
                  </a:lnTo>
                  <a:lnTo>
                    <a:pt x="476" y="111"/>
                  </a:lnTo>
                  <a:lnTo>
                    <a:pt x="490" y="124"/>
                  </a:lnTo>
                  <a:lnTo>
                    <a:pt x="505" y="136"/>
                  </a:lnTo>
                  <a:lnTo>
                    <a:pt x="519" y="150"/>
                  </a:lnTo>
                  <a:lnTo>
                    <a:pt x="532" y="163"/>
                  </a:lnTo>
                  <a:lnTo>
                    <a:pt x="543" y="177"/>
                  </a:lnTo>
                  <a:lnTo>
                    <a:pt x="569" y="210"/>
                  </a:lnTo>
                  <a:lnTo>
                    <a:pt x="596" y="247"/>
                  </a:lnTo>
                  <a:lnTo>
                    <a:pt x="610" y="267"/>
                  </a:lnTo>
                  <a:lnTo>
                    <a:pt x="623" y="287"/>
                  </a:lnTo>
                  <a:lnTo>
                    <a:pt x="633" y="305"/>
                  </a:lnTo>
                  <a:lnTo>
                    <a:pt x="643" y="322"/>
                  </a:lnTo>
                  <a:lnTo>
                    <a:pt x="650" y="337"/>
                  </a:lnTo>
                  <a:lnTo>
                    <a:pt x="653" y="350"/>
                  </a:lnTo>
                  <a:lnTo>
                    <a:pt x="654" y="357"/>
                  </a:lnTo>
                  <a:lnTo>
                    <a:pt x="654" y="362"/>
                  </a:lnTo>
                  <a:lnTo>
                    <a:pt x="652" y="366"/>
                  </a:lnTo>
                  <a:lnTo>
                    <a:pt x="650" y="369"/>
                  </a:lnTo>
                  <a:lnTo>
                    <a:pt x="647" y="371"/>
                  </a:lnTo>
                  <a:lnTo>
                    <a:pt x="643" y="373"/>
                  </a:lnTo>
                  <a:lnTo>
                    <a:pt x="637" y="373"/>
                  </a:lnTo>
                  <a:lnTo>
                    <a:pt x="629" y="373"/>
                  </a:lnTo>
                  <a:lnTo>
                    <a:pt x="621" y="371"/>
                  </a:lnTo>
                  <a:lnTo>
                    <a:pt x="612" y="368"/>
                  </a:lnTo>
                  <a:lnTo>
                    <a:pt x="600" y="364"/>
                  </a:lnTo>
                  <a:lnTo>
                    <a:pt x="587" y="359"/>
                  </a:lnTo>
                  <a:close/>
                </a:path>
              </a:pathLst>
            </a:custGeom>
            <a:solidFill>
              <a:srgbClr val="D69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02" name="Freeform 2410">
              <a:extLst>
                <a:ext uri="{FF2B5EF4-FFF2-40B4-BE49-F238E27FC236}">
                  <a16:creationId xmlns:a16="http://schemas.microsoft.com/office/drawing/2014/main" id="{CFE7F189-783F-4C81-A9BD-01997504F3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41" y="3404"/>
              <a:ext cx="55" cy="41"/>
            </a:xfrm>
            <a:custGeom>
              <a:avLst/>
              <a:gdLst>
                <a:gd name="T0" fmla="*/ 2 w 821"/>
                <a:gd name="T1" fmla="*/ 2 h 612"/>
                <a:gd name="T2" fmla="*/ 3 w 821"/>
                <a:gd name="T3" fmla="*/ 1 h 612"/>
                <a:gd name="T4" fmla="*/ 2 w 821"/>
                <a:gd name="T5" fmla="*/ 2 h 612"/>
                <a:gd name="T6" fmla="*/ 2 w 821"/>
                <a:gd name="T7" fmla="*/ 2 h 612"/>
                <a:gd name="T8" fmla="*/ 2 w 821"/>
                <a:gd name="T9" fmla="*/ 1 h 612"/>
                <a:gd name="T10" fmla="*/ 2 w 821"/>
                <a:gd name="T11" fmla="*/ 2 h 612"/>
                <a:gd name="T12" fmla="*/ 2 w 821"/>
                <a:gd name="T13" fmla="*/ 2 h 612"/>
                <a:gd name="T14" fmla="*/ 2 w 821"/>
                <a:gd name="T15" fmla="*/ 2 h 612"/>
                <a:gd name="T16" fmla="*/ 2 w 821"/>
                <a:gd name="T17" fmla="*/ 2 h 612"/>
                <a:gd name="T18" fmla="*/ 2 w 821"/>
                <a:gd name="T19" fmla="*/ 2 h 612"/>
                <a:gd name="T20" fmla="*/ 1 w 821"/>
                <a:gd name="T21" fmla="*/ 2 h 612"/>
                <a:gd name="T22" fmla="*/ 1 w 821"/>
                <a:gd name="T23" fmla="*/ 1 h 612"/>
                <a:gd name="T24" fmla="*/ 2 w 821"/>
                <a:gd name="T25" fmla="*/ 2 h 612"/>
                <a:gd name="T26" fmla="*/ 1 w 821"/>
                <a:gd name="T27" fmla="*/ 1 h 612"/>
                <a:gd name="T28" fmla="*/ 1 w 821"/>
                <a:gd name="T29" fmla="*/ 1 h 612"/>
                <a:gd name="T30" fmla="*/ 1 w 821"/>
                <a:gd name="T31" fmla="*/ 1 h 612"/>
                <a:gd name="T32" fmla="*/ 1 w 821"/>
                <a:gd name="T33" fmla="*/ 1 h 612"/>
                <a:gd name="T34" fmla="*/ 1 w 821"/>
                <a:gd name="T35" fmla="*/ 1 h 612"/>
                <a:gd name="T36" fmla="*/ 1 w 821"/>
                <a:gd name="T37" fmla="*/ 1 h 612"/>
                <a:gd name="T38" fmla="*/ 1 w 821"/>
                <a:gd name="T39" fmla="*/ 1 h 612"/>
                <a:gd name="T40" fmla="*/ 1 w 821"/>
                <a:gd name="T41" fmla="*/ 1 h 612"/>
                <a:gd name="T42" fmla="*/ 0 w 821"/>
                <a:gd name="T43" fmla="*/ 1 h 612"/>
                <a:gd name="T44" fmla="*/ 0 w 821"/>
                <a:gd name="T45" fmla="*/ 1 h 612"/>
                <a:gd name="T46" fmla="*/ 0 w 821"/>
                <a:gd name="T47" fmla="*/ 1 h 612"/>
                <a:gd name="T48" fmla="*/ 0 w 821"/>
                <a:gd name="T49" fmla="*/ 1 h 612"/>
                <a:gd name="T50" fmla="*/ 0 w 821"/>
                <a:gd name="T51" fmla="*/ 1 h 612"/>
                <a:gd name="T52" fmla="*/ 0 w 821"/>
                <a:gd name="T53" fmla="*/ 1 h 612"/>
                <a:gd name="T54" fmla="*/ 0 w 821"/>
                <a:gd name="T55" fmla="*/ 0 h 612"/>
                <a:gd name="T56" fmla="*/ 0 w 821"/>
                <a:gd name="T57" fmla="*/ 1 h 612"/>
                <a:gd name="T58" fmla="*/ 0 w 821"/>
                <a:gd name="T59" fmla="*/ 1 h 612"/>
                <a:gd name="T60" fmla="*/ 1 w 821"/>
                <a:gd name="T61" fmla="*/ 1 h 612"/>
                <a:gd name="T62" fmla="*/ 1 w 821"/>
                <a:gd name="T63" fmla="*/ 0 h 612"/>
                <a:gd name="T64" fmla="*/ 1 w 821"/>
                <a:gd name="T65" fmla="*/ 0 h 612"/>
                <a:gd name="T66" fmla="*/ 1 w 821"/>
                <a:gd name="T67" fmla="*/ 1 h 612"/>
                <a:gd name="T68" fmla="*/ 1 w 821"/>
                <a:gd name="T69" fmla="*/ 1 h 612"/>
                <a:gd name="T70" fmla="*/ 1 w 821"/>
                <a:gd name="T71" fmla="*/ 0 h 612"/>
                <a:gd name="T72" fmla="*/ 2 w 821"/>
                <a:gd name="T73" fmla="*/ 0 h 612"/>
                <a:gd name="T74" fmla="*/ 1 w 821"/>
                <a:gd name="T75" fmla="*/ 0 h 612"/>
                <a:gd name="T76" fmla="*/ 1 w 821"/>
                <a:gd name="T77" fmla="*/ 0 h 612"/>
                <a:gd name="T78" fmla="*/ 2 w 821"/>
                <a:gd name="T79" fmla="*/ 0 h 612"/>
                <a:gd name="T80" fmla="*/ 2 w 821"/>
                <a:gd name="T81" fmla="*/ 0 h 612"/>
                <a:gd name="T82" fmla="*/ 2 w 821"/>
                <a:gd name="T83" fmla="*/ 0 h 612"/>
                <a:gd name="T84" fmla="*/ 3 w 821"/>
                <a:gd name="T85" fmla="*/ 1 h 612"/>
                <a:gd name="T86" fmla="*/ 2 w 821"/>
                <a:gd name="T87" fmla="*/ 1 h 612"/>
                <a:gd name="T88" fmla="*/ 2 w 821"/>
                <a:gd name="T89" fmla="*/ 1 h 612"/>
                <a:gd name="T90" fmla="*/ 3 w 821"/>
                <a:gd name="T91" fmla="*/ 1 h 612"/>
                <a:gd name="T92" fmla="*/ 3 w 821"/>
                <a:gd name="T93" fmla="*/ 2 h 612"/>
                <a:gd name="T94" fmla="*/ 3 w 821"/>
                <a:gd name="T95" fmla="*/ 1 h 612"/>
                <a:gd name="T96" fmla="*/ 3 w 821"/>
                <a:gd name="T97" fmla="*/ 2 h 612"/>
                <a:gd name="T98" fmla="*/ 3 w 821"/>
                <a:gd name="T99" fmla="*/ 2 h 612"/>
                <a:gd name="T100" fmla="*/ 3 w 821"/>
                <a:gd name="T101" fmla="*/ 2 h 612"/>
                <a:gd name="T102" fmla="*/ 3 w 821"/>
                <a:gd name="T103" fmla="*/ 2 h 612"/>
                <a:gd name="T104" fmla="*/ 3 w 821"/>
                <a:gd name="T105" fmla="*/ 2 h 612"/>
                <a:gd name="T106" fmla="*/ 3 w 821"/>
                <a:gd name="T107" fmla="*/ 2 h 612"/>
                <a:gd name="T108" fmla="*/ 3 w 821"/>
                <a:gd name="T109" fmla="*/ 2 h 61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821" h="612">
                  <a:moveTo>
                    <a:pt x="613" y="394"/>
                  </a:moveTo>
                  <a:lnTo>
                    <a:pt x="587" y="381"/>
                  </a:lnTo>
                  <a:lnTo>
                    <a:pt x="563" y="369"/>
                  </a:lnTo>
                  <a:lnTo>
                    <a:pt x="551" y="365"/>
                  </a:lnTo>
                  <a:lnTo>
                    <a:pt x="541" y="361"/>
                  </a:lnTo>
                  <a:lnTo>
                    <a:pt x="529" y="357"/>
                  </a:lnTo>
                  <a:lnTo>
                    <a:pt x="520" y="355"/>
                  </a:lnTo>
                  <a:lnTo>
                    <a:pt x="526" y="318"/>
                  </a:lnTo>
                  <a:lnTo>
                    <a:pt x="539" y="321"/>
                  </a:lnTo>
                  <a:lnTo>
                    <a:pt x="551" y="325"/>
                  </a:lnTo>
                  <a:lnTo>
                    <a:pt x="563" y="329"/>
                  </a:lnTo>
                  <a:lnTo>
                    <a:pt x="576" y="334"/>
                  </a:lnTo>
                  <a:lnTo>
                    <a:pt x="603" y="347"/>
                  </a:lnTo>
                  <a:lnTo>
                    <a:pt x="630" y="360"/>
                  </a:lnTo>
                  <a:lnTo>
                    <a:pt x="613" y="394"/>
                  </a:lnTo>
                  <a:close/>
                  <a:moveTo>
                    <a:pt x="520" y="355"/>
                  </a:moveTo>
                  <a:lnTo>
                    <a:pt x="511" y="354"/>
                  </a:lnTo>
                  <a:lnTo>
                    <a:pt x="502" y="354"/>
                  </a:lnTo>
                  <a:lnTo>
                    <a:pt x="492" y="354"/>
                  </a:lnTo>
                  <a:lnTo>
                    <a:pt x="483" y="356"/>
                  </a:lnTo>
                  <a:lnTo>
                    <a:pt x="474" y="359"/>
                  </a:lnTo>
                  <a:lnTo>
                    <a:pt x="465" y="364"/>
                  </a:lnTo>
                  <a:lnTo>
                    <a:pt x="454" y="369"/>
                  </a:lnTo>
                  <a:lnTo>
                    <a:pt x="445" y="377"/>
                  </a:lnTo>
                  <a:lnTo>
                    <a:pt x="421" y="348"/>
                  </a:lnTo>
                  <a:lnTo>
                    <a:pt x="435" y="337"/>
                  </a:lnTo>
                  <a:lnTo>
                    <a:pt x="448" y="330"/>
                  </a:lnTo>
                  <a:lnTo>
                    <a:pt x="462" y="324"/>
                  </a:lnTo>
                  <a:lnTo>
                    <a:pt x="474" y="319"/>
                  </a:lnTo>
                  <a:lnTo>
                    <a:pt x="487" y="317"/>
                  </a:lnTo>
                  <a:lnTo>
                    <a:pt x="501" y="316"/>
                  </a:lnTo>
                  <a:lnTo>
                    <a:pt x="513" y="316"/>
                  </a:lnTo>
                  <a:lnTo>
                    <a:pt x="526" y="318"/>
                  </a:lnTo>
                  <a:lnTo>
                    <a:pt x="520" y="355"/>
                  </a:lnTo>
                  <a:close/>
                  <a:moveTo>
                    <a:pt x="445" y="377"/>
                  </a:moveTo>
                  <a:lnTo>
                    <a:pt x="443" y="379"/>
                  </a:lnTo>
                  <a:lnTo>
                    <a:pt x="444" y="378"/>
                  </a:lnTo>
                  <a:lnTo>
                    <a:pt x="433" y="362"/>
                  </a:lnTo>
                  <a:lnTo>
                    <a:pt x="445" y="377"/>
                  </a:lnTo>
                  <a:close/>
                  <a:moveTo>
                    <a:pt x="444" y="378"/>
                  </a:moveTo>
                  <a:lnTo>
                    <a:pt x="431" y="388"/>
                  </a:lnTo>
                  <a:lnTo>
                    <a:pt x="417" y="396"/>
                  </a:lnTo>
                  <a:lnTo>
                    <a:pt x="404" y="403"/>
                  </a:lnTo>
                  <a:lnTo>
                    <a:pt x="392" y="408"/>
                  </a:lnTo>
                  <a:lnTo>
                    <a:pt x="379" y="413"/>
                  </a:lnTo>
                  <a:lnTo>
                    <a:pt x="366" y="414"/>
                  </a:lnTo>
                  <a:lnTo>
                    <a:pt x="360" y="414"/>
                  </a:lnTo>
                  <a:lnTo>
                    <a:pt x="353" y="414"/>
                  </a:lnTo>
                  <a:lnTo>
                    <a:pt x="346" y="413"/>
                  </a:lnTo>
                  <a:lnTo>
                    <a:pt x="340" y="411"/>
                  </a:lnTo>
                  <a:lnTo>
                    <a:pt x="349" y="374"/>
                  </a:lnTo>
                  <a:lnTo>
                    <a:pt x="358" y="376"/>
                  </a:lnTo>
                  <a:lnTo>
                    <a:pt x="366" y="376"/>
                  </a:lnTo>
                  <a:lnTo>
                    <a:pt x="374" y="374"/>
                  </a:lnTo>
                  <a:lnTo>
                    <a:pt x="383" y="371"/>
                  </a:lnTo>
                  <a:lnTo>
                    <a:pt x="392" y="367"/>
                  </a:lnTo>
                  <a:lnTo>
                    <a:pt x="401" y="362"/>
                  </a:lnTo>
                  <a:lnTo>
                    <a:pt x="411" y="355"/>
                  </a:lnTo>
                  <a:lnTo>
                    <a:pt x="421" y="348"/>
                  </a:lnTo>
                  <a:lnTo>
                    <a:pt x="444" y="378"/>
                  </a:lnTo>
                  <a:close/>
                  <a:moveTo>
                    <a:pt x="340" y="411"/>
                  </a:moveTo>
                  <a:lnTo>
                    <a:pt x="328" y="406"/>
                  </a:lnTo>
                  <a:lnTo>
                    <a:pt x="314" y="400"/>
                  </a:lnTo>
                  <a:lnTo>
                    <a:pt x="301" y="392"/>
                  </a:lnTo>
                  <a:lnTo>
                    <a:pt x="288" y="381"/>
                  </a:lnTo>
                  <a:lnTo>
                    <a:pt x="272" y="368"/>
                  </a:lnTo>
                  <a:lnTo>
                    <a:pt x="257" y="353"/>
                  </a:lnTo>
                  <a:lnTo>
                    <a:pt x="240" y="335"/>
                  </a:lnTo>
                  <a:lnTo>
                    <a:pt x="223" y="316"/>
                  </a:lnTo>
                  <a:lnTo>
                    <a:pt x="252" y="291"/>
                  </a:lnTo>
                  <a:lnTo>
                    <a:pt x="267" y="309"/>
                  </a:lnTo>
                  <a:lnTo>
                    <a:pt x="281" y="324"/>
                  </a:lnTo>
                  <a:lnTo>
                    <a:pt x="295" y="337"/>
                  </a:lnTo>
                  <a:lnTo>
                    <a:pt x="307" y="349"/>
                  </a:lnTo>
                  <a:lnTo>
                    <a:pt x="319" y="358"/>
                  </a:lnTo>
                  <a:lnTo>
                    <a:pt x="330" y="365"/>
                  </a:lnTo>
                  <a:lnTo>
                    <a:pt x="340" y="370"/>
                  </a:lnTo>
                  <a:lnTo>
                    <a:pt x="349" y="374"/>
                  </a:lnTo>
                  <a:lnTo>
                    <a:pt x="340" y="411"/>
                  </a:lnTo>
                  <a:close/>
                  <a:moveTo>
                    <a:pt x="252" y="291"/>
                  </a:moveTo>
                  <a:lnTo>
                    <a:pt x="247" y="287"/>
                  </a:lnTo>
                  <a:lnTo>
                    <a:pt x="252" y="291"/>
                  </a:lnTo>
                  <a:lnTo>
                    <a:pt x="237" y="303"/>
                  </a:lnTo>
                  <a:lnTo>
                    <a:pt x="252" y="291"/>
                  </a:lnTo>
                  <a:close/>
                  <a:moveTo>
                    <a:pt x="223" y="316"/>
                  </a:moveTo>
                  <a:lnTo>
                    <a:pt x="210" y="301"/>
                  </a:lnTo>
                  <a:lnTo>
                    <a:pt x="199" y="291"/>
                  </a:lnTo>
                  <a:lnTo>
                    <a:pt x="191" y="284"/>
                  </a:lnTo>
                  <a:lnTo>
                    <a:pt x="184" y="280"/>
                  </a:lnTo>
                  <a:lnTo>
                    <a:pt x="177" y="277"/>
                  </a:lnTo>
                  <a:lnTo>
                    <a:pt x="173" y="276"/>
                  </a:lnTo>
                  <a:lnTo>
                    <a:pt x="169" y="276"/>
                  </a:lnTo>
                  <a:lnTo>
                    <a:pt x="166" y="277"/>
                  </a:lnTo>
                  <a:lnTo>
                    <a:pt x="158" y="240"/>
                  </a:lnTo>
                  <a:lnTo>
                    <a:pt x="165" y="239"/>
                  </a:lnTo>
                  <a:lnTo>
                    <a:pt x="173" y="238"/>
                  </a:lnTo>
                  <a:lnTo>
                    <a:pt x="182" y="239"/>
                  </a:lnTo>
                  <a:lnTo>
                    <a:pt x="192" y="242"/>
                  </a:lnTo>
                  <a:lnTo>
                    <a:pt x="197" y="244"/>
                  </a:lnTo>
                  <a:lnTo>
                    <a:pt x="203" y="248"/>
                  </a:lnTo>
                  <a:lnTo>
                    <a:pt x="210" y="252"/>
                  </a:lnTo>
                  <a:lnTo>
                    <a:pt x="217" y="257"/>
                  </a:lnTo>
                  <a:lnTo>
                    <a:pt x="233" y="272"/>
                  </a:lnTo>
                  <a:lnTo>
                    <a:pt x="252" y="291"/>
                  </a:lnTo>
                  <a:lnTo>
                    <a:pt x="223" y="316"/>
                  </a:lnTo>
                  <a:close/>
                  <a:moveTo>
                    <a:pt x="166" y="277"/>
                  </a:moveTo>
                  <a:lnTo>
                    <a:pt x="159" y="279"/>
                  </a:lnTo>
                  <a:lnTo>
                    <a:pt x="151" y="279"/>
                  </a:lnTo>
                  <a:lnTo>
                    <a:pt x="147" y="279"/>
                  </a:lnTo>
                  <a:lnTo>
                    <a:pt x="142" y="279"/>
                  </a:lnTo>
                  <a:lnTo>
                    <a:pt x="137" y="277"/>
                  </a:lnTo>
                  <a:lnTo>
                    <a:pt x="132" y="275"/>
                  </a:lnTo>
                  <a:lnTo>
                    <a:pt x="127" y="273"/>
                  </a:lnTo>
                  <a:lnTo>
                    <a:pt x="121" y="268"/>
                  </a:lnTo>
                  <a:lnTo>
                    <a:pt x="115" y="264"/>
                  </a:lnTo>
                  <a:lnTo>
                    <a:pt x="108" y="258"/>
                  </a:lnTo>
                  <a:lnTo>
                    <a:pt x="93" y="244"/>
                  </a:lnTo>
                  <a:lnTo>
                    <a:pt x="74" y="223"/>
                  </a:lnTo>
                  <a:lnTo>
                    <a:pt x="103" y="198"/>
                  </a:lnTo>
                  <a:lnTo>
                    <a:pt x="117" y="214"/>
                  </a:lnTo>
                  <a:lnTo>
                    <a:pt x="127" y="224"/>
                  </a:lnTo>
                  <a:lnTo>
                    <a:pt x="135" y="232"/>
                  </a:lnTo>
                  <a:lnTo>
                    <a:pt x="141" y="238"/>
                  </a:lnTo>
                  <a:lnTo>
                    <a:pt x="147" y="240"/>
                  </a:lnTo>
                  <a:lnTo>
                    <a:pt x="151" y="241"/>
                  </a:lnTo>
                  <a:lnTo>
                    <a:pt x="155" y="241"/>
                  </a:lnTo>
                  <a:lnTo>
                    <a:pt x="158" y="240"/>
                  </a:lnTo>
                  <a:lnTo>
                    <a:pt x="166" y="277"/>
                  </a:lnTo>
                  <a:close/>
                  <a:moveTo>
                    <a:pt x="74" y="223"/>
                  </a:moveTo>
                  <a:lnTo>
                    <a:pt x="73" y="221"/>
                  </a:lnTo>
                  <a:lnTo>
                    <a:pt x="74" y="223"/>
                  </a:lnTo>
                  <a:lnTo>
                    <a:pt x="89" y="211"/>
                  </a:lnTo>
                  <a:lnTo>
                    <a:pt x="74" y="223"/>
                  </a:lnTo>
                  <a:close/>
                  <a:moveTo>
                    <a:pt x="74" y="223"/>
                  </a:moveTo>
                  <a:lnTo>
                    <a:pt x="56" y="200"/>
                  </a:lnTo>
                  <a:lnTo>
                    <a:pt x="42" y="180"/>
                  </a:lnTo>
                  <a:lnTo>
                    <a:pt x="30" y="165"/>
                  </a:lnTo>
                  <a:lnTo>
                    <a:pt x="22" y="150"/>
                  </a:lnTo>
                  <a:lnTo>
                    <a:pt x="19" y="145"/>
                  </a:lnTo>
                  <a:lnTo>
                    <a:pt x="17" y="139"/>
                  </a:lnTo>
                  <a:lnTo>
                    <a:pt x="16" y="135"/>
                  </a:lnTo>
                  <a:lnTo>
                    <a:pt x="16" y="130"/>
                  </a:lnTo>
                  <a:lnTo>
                    <a:pt x="16" y="126"/>
                  </a:lnTo>
                  <a:lnTo>
                    <a:pt x="18" y="122"/>
                  </a:lnTo>
                  <a:lnTo>
                    <a:pt x="20" y="119"/>
                  </a:lnTo>
                  <a:lnTo>
                    <a:pt x="23" y="116"/>
                  </a:lnTo>
                  <a:lnTo>
                    <a:pt x="47" y="145"/>
                  </a:lnTo>
                  <a:lnTo>
                    <a:pt x="46" y="147"/>
                  </a:lnTo>
                  <a:lnTo>
                    <a:pt x="46" y="148"/>
                  </a:lnTo>
                  <a:lnTo>
                    <a:pt x="47" y="149"/>
                  </a:lnTo>
                  <a:lnTo>
                    <a:pt x="48" y="150"/>
                  </a:lnTo>
                  <a:lnTo>
                    <a:pt x="52" y="153"/>
                  </a:lnTo>
                  <a:lnTo>
                    <a:pt x="59" y="158"/>
                  </a:lnTo>
                  <a:lnTo>
                    <a:pt x="68" y="165"/>
                  </a:lnTo>
                  <a:lnTo>
                    <a:pt x="79" y="173"/>
                  </a:lnTo>
                  <a:lnTo>
                    <a:pt x="91" y="184"/>
                  </a:lnTo>
                  <a:lnTo>
                    <a:pt x="104" y="200"/>
                  </a:lnTo>
                  <a:lnTo>
                    <a:pt x="74" y="223"/>
                  </a:lnTo>
                  <a:close/>
                  <a:moveTo>
                    <a:pt x="47" y="145"/>
                  </a:moveTo>
                  <a:lnTo>
                    <a:pt x="0" y="183"/>
                  </a:lnTo>
                  <a:lnTo>
                    <a:pt x="47" y="145"/>
                  </a:lnTo>
                  <a:lnTo>
                    <a:pt x="35" y="131"/>
                  </a:lnTo>
                  <a:lnTo>
                    <a:pt x="47" y="145"/>
                  </a:lnTo>
                  <a:close/>
                  <a:moveTo>
                    <a:pt x="23" y="116"/>
                  </a:moveTo>
                  <a:lnTo>
                    <a:pt x="28" y="113"/>
                  </a:lnTo>
                  <a:lnTo>
                    <a:pt x="32" y="112"/>
                  </a:lnTo>
                  <a:lnTo>
                    <a:pt x="37" y="111"/>
                  </a:lnTo>
                  <a:lnTo>
                    <a:pt x="43" y="111"/>
                  </a:lnTo>
                  <a:lnTo>
                    <a:pt x="56" y="113"/>
                  </a:lnTo>
                  <a:lnTo>
                    <a:pt x="71" y="116"/>
                  </a:lnTo>
                  <a:lnTo>
                    <a:pt x="62" y="153"/>
                  </a:lnTo>
                  <a:lnTo>
                    <a:pt x="52" y="147"/>
                  </a:lnTo>
                  <a:lnTo>
                    <a:pt x="47" y="145"/>
                  </a:lnTo>
                  <a:lnTo>
                    <a:pt x="23" y="116"/>
                  </a:lnTo>
                  <a:close/>
                  <a:moveTo>
                    <a:pt x="71" y="116"/>
                  </a:moveTo>
                  <a:lnTo>
                    <a:pt x="81" y="119"/>
                  </a:lnTo>
                  <a:lnTo>
                    <a:pt x="91" y="121"/>
                  </a:lnTo>
                  <a:lnTo>
                    <a:pt x="102" y="123"/>
                  </a:lnTo>
                  <a:lnTo>
                    <a:pt x="115" y="125"/>
                  </a:lnTo>
                  <a:lnTo>
                    <a:pt x="108" y="163"/>
                  </a:lnTo>
                  <a:lnTo>
                    <a:pt x="95" y="160"/>
                  </a:lnTo>
                  <a:lnTo>
                    <a:pt x="84" y="158"/>
                  </a:lnTo>
                  <a:lnTo>
                    <a:pt x="72" y="155"/>
                  </a:lnTo>
                  <a:lnTo>
                    <a:pt x="62" y="153"/>
                  </a:lnTo>
                  <a:lnTo>
                    <a:pt x="71" y="116"/>
                  </a:lnTo>
                  <a:close/>
                  <a:moveTo>
                    <a:pt x="115" y="125"/>
                  </a:moveTo>
                  <a:lnTo>
                    <a:pt x="121" y="126"/>
                  </a:lnTo>
                  <a:lnTo>
                    <a:pt x="127" y="126"/>
                  </a:lnTo>
                  <a:lnTo>
                    <a:pt x="134" y="125"/>
                  </a:lnTo>
                  <a:lnTo>
                    <a:pt x="140" y="123"/>
                  </a:lnTo>
                  <a:lnTo>
                    <a:pt x="154" y="117"/>
                  </a:lnTo>
                  <a:lnTo>
                    <a:pt x="168" y="109"/>
                  </a:lnTo>
                  <a:lnTo>
                    <a:pt x="182" y="100"/>
                  </a:lnTo>
                  <a:lnTo>
                    <a:pt x="195" y="88"/>
                  </a:lnTo>
                  <a:lnTo>
                    <a:pt x="209" y="76"/>
                  </a:lnTo>
                  <a:lnTo>
                    <a:pt x="223" y="64"/>
                  </a:lnTo>
                  <a:lnTo>
                    <a:pt x="248" y="91"/>
                  </a:lnTo>
                  <a:lnTo>
                    <a:pt x="232" y="106"/>
                  </a:lnTo>
                  <a:lnTo>
                    <a:pt x="215" y="120"/>
                  </a:lnTo>
                  <a:lnTo>
                    <a:pt x="199" y="134"/>
                  </a:lnTo>
                  <a:lnTo>
                    <a:pt x="182" y="145"/>
                  </a:lnTo>
                  <a:lnTo>
                    <a:pt x="173" y="150"/>
                  </a:lnTo>
                  <a:lnTo>
                    <a:pt x="164" y="154"/>
                  </a:lnTo>
                  <a:lnTo>
                    <a:pt x="155" y="158"/>
                  </a:lnTo>
                  <a:lnTo>
                    <a:pt x="145" y="161"/>
                  </a:lnTo>
                  <a:lnTo>
                    <a:pt x="137" y="163"/>
                  </a:lnTo>
                  <a:lnTo>
                    <a:pt x="127" y="165"/>
                  </a:lnTo>
                  <a:lnTo>
                    <a:pt x="118" y="165"/>
                  </a:lnTo>
                  <a:lnTo>
                    <a:pt x="108" y="163"/>
                  </a:lnTo>
                  <a:lnTo>
                    <a:pt x="115" y="125"/>
                  </a:lnTo>
                  <a:close/>
                  <a:moveTo>
                    <a:pt x="223" y="64"/>
                  </a:moveTo>
                  <a:lnTo>
                    <a:pt x="239" y="48"/>
                  </a:lnTo>
                  <a:lnTo>
                    <a:pt x="256" y="35"/>
                  </a:lnTo>
                  <a:lnTo>
                    <a:pt x="271" y="22"/>
                  </a:lnTo>
                  <a:lnTo>
                    <a:pt x="288" y="12"/>
                  </a:lnTo>
                  <a:lnTo>
                    <a:pt x="295" y="8"/>
                  </a:lnTo>
                  <a:lnTo>
                    <a:pt x="303" y="5"/>
                  </a:lnTo>
                  <a:lnTo>
                    <a:pt x="311" y="2"/>
                  </a:lnTo>
                  <a:lnTo>
                    <a:pt x="319" y="1"/>
                  </a:lnTo>
                  <a:lnTo>
                    <a:pt x="328" y="0"/>
                  </a:lnTo>
                  <a:lnTo>
                    <a:pt x="335" y="1"/>
                  </a:lnTo>
                  <a:lnTo>
                    <a:pt x="343" y="2"/>
                  </a:lnTo>
                  <a:lnTo>
                    <a:pt x="351" y="5"/>
                  </a:lnTo>
                  <a:lnTo>
                    <a:pt x="337" y="40"/>
                  </a:lnTo>
                  <a:lnTo>
                    <a:pt x="333" y="38"/>
                  </a:lnTo>
                  <a:lnTo>
                    <a:pt x="328" y="38"/>
                  </a:lnTo>
                  <a:lnTo>
                    <a:pt x="324" y="38"/>
                  </a:lnTo>
                  <a:lnTo>
                    <a:pt x="318" y="39"/>
                  </a:lnTo>
                  <a:lnTo>
                    <a:pt x="308" y="43"/>
                  </a:lnTo>
                  <a:lnTo>
                    <a:pt x="297" y="50"/>
                  </a:lnTo>
                  <a:lnTo>
                    <a:pt x="285" y="58"/>
                  </a:lnTo>
                  <a:lnTo>
                    <a:pt x="273" y="69"/>
                  </a:lnTo>
                  <a:lnTo>
                    <a:pt x="261" y="79"/>
                  </a:lnTo>
                  <a:lnTo>
                    <a:pt x="248" y="91"/>
                  </a:lnTo>
                  <a:lnTo>
                    <a:pt x="223" y="64"/>
                  </a:lnTo>
                  <a:close/>
                  <a:moveTo>
                    <a:pt x="351" y="5"/>
                  </a:moveTo>
                  <a:lnTo>
                    <a:pt x="352" y="6"/>
                  </a:lnTo>
                  <a:lnTo>
                    <a:pt x="353" y="6"/>
                  </a:lnTo>
                  <a:lnTo>
                    <a:pt x="344" y="22"/>
                  </a:lnTo>
                  <a:lnTo>
                    <a:pt x="351" y="5"/>
                  </a:lnTo>
                  <a:close/>
                  <a:moveTo>
                    <a:pt x="353" y="6"/>
                  </a:moveTo>
                  <a:lnTo>
                    <a:pt x="384" y="22"/>
                  </a:lnTo>
                  <a:lnTo>
                    <a:pt x="419" y="44"/>
                  </a:lnTo>
                  <a:lnTo>
                    <a:pt x="438" y="55"/>
                  </a:lnTo>
                  <a:lnTo>
                    <a:pt x="457" y="68"/>
                  </a:lnTo>
                  <a:lnTo>
                    <a:pt x="476" y="81"/>
                  </a:lnTo>
                  <a:lnTo>
                    <a:pt x="496" y="95"/>
                  </a:lnTo>
                  <a:lnTo>
                    <a:pt x="473" y="125"/>
                  </a:lnTo>
                  <a:lnTo>
                    <a:pt x="436" y="99"/>
                  </a:lnTo>
                  <a:lnTo>
                    <a:pt x="400" y="76"/>
                  </a:lnTo>
                  <a:lnTo>
                    <a:pt x="366" y="55"/>
                  </a:lnTo>
                  <a:lnTo>
                    <a:pt x="336" y="39"/>
                  </a:lnTo>
                  <a:lnTo>
                    <a:pt x="353" y="6"/>
                  </a:lnTo>
                  <a:close/>
                  <a:moveTo>
                    <a:pt x="496" y="95"/>
                  </a:moveTo>
                  <a:lnTo>
                    <a:pt x="522" y="116"/>
                  </a:lnTo>
                  <a:lnTo>
                    <a:pt x="548" y="138"/>
                  </a:lnTo>
                  <a:lnTo>
                    <a:pt x="559" y="149"/>
                  </a:lnTo>
                  <a:lnTo>
                    <a:pt x="571" y="160"/>
                  </a:lnTo>
                  <a:lnTo>
                    <a:pt x="582" y="173"/>
                  </a:lnTo>
                  <a:lnTo>
                    <a:pt x="592" y="184"/>
                  </a:lnTo>
                  <a:lnTo>
                    <a:pt x="562" y="208"/>
                  </a:lnTo>
                  <a:lnTo>
                    <a:pt x="553" y="197"/>
                  </a:lnTo>
                  <a:lnTo>
                    <a:pt x="543" y="186"/>
                  </a:lnTo>
                  <a:lnTo>
                    <a:pt x="533" y="176"/>
                  </a:lnTo>
                  <a:lnTo>
                    <a:pt x="521" y="165"/>
                  </a:lnTo>
                  <a:lnTo>
                    <a:pt x="498" y="145"/>
                  </a:lnTo>
                  <a:lnTo>
                    <a:pt x="473" y="125"/>
                  </a:lnTo>
                  <a:lnTo>
                    <a:pt x="496" y="95"/>
                  </a:lnTo>
                  <a:close/>
                  <a:moveTo>
                    <a:pt x="562" y="208"/>
                  </a:moveTo>
                  <a:lnTo>
                    <a:pt x="555" y="198"/>
                  </a:lnTo>
                  <a:lnTo>
                    <a:pt x="562" y="208"/>
                  </a:lnTo>
                  <a:lnTo>
                    <a:pt x="577" y="196"/>
                  </a:lnTo>
                  <a:lnTo>
                    <a:pt x="562" y="208"/>
                  </a:lnTo>
                  <a:close/>
                  <a:moveTo>
                    <a:pt x="591" y="184"/>
                  </a:moveTo>
                  <a:lnTo>
                    <a:pt x="619" y="219"/>
                  </a:lnTo>
                  <a:lnTo>
                    <a:pt x="649" y="259"/>
                  </a:lnTo>
                  <a:lnTo>
                    <a:pt x="662" y="280"/>
                  </a:lnTo>
                  <a:lnTo>
                    <a:pt x="676" y="300"/>
                  </a:lnTo>
                  <a:lnTo>
                    <a:pt x="687" y="319"/>
                  </a:lnTo>
                  <a:lnTo>
                    <a:pt x="696" y="337"/>
                  </a:lnTo>
                  <a:lnTo>
                    <a:pt x="662" y="353"/>
                  </a:lnTo>
                  <a:lnTo>
                    <a:pt x="653" y="336"/>
                  </a:lnTo>
                  <a:lnTo>
                    <a:pt x="643" y="318"/>
                  </a:lnTo>
                  <a:lnTo>
                    <a:pt x="630" y="299"/>
                  </a:lnTo>
                  <a:lnTo>
                    <a:pt x="617" y="280"/>
                  </a:lnTo>
                  <a:lnTo>
                    <a:pt x="589" y="242"/>
                  </a:lnTo>
                  <a:lnTo>
                    <a:pt x="562" y="208"/>
                  </a:lnTo>
                  <a:lnTo>
                    <a:pt x="591" y="184"/>
                  </a:lnTo>
                  <a:close/>
                  <a:moveTo>
                    <a:pt x="696" y="337"/>
                  </a:moveTo>
                  <a:lnTo>
                    <a:pt x="821" y="612"/>
                  </a:lnTo>
                  <a:lnTo>
                    <a:pt x="696" y="337"/>
                  </a:lnTo>
                  <a:lnTo>
                    <a:pt x="679" y="346"/>
                  </a:lnTo>
                  <a:lnTo>
                    <a:pt x="696" y="337"/>
                  </a:lnTo>
                  <a:close/>
                  <a:moveTo>
                    <a:pt x="696" y="337"/>
                  </a:moveTo>
                  <a:lnTo>
                    <a:pt x="701" y="349"/>
                  </a:lnTo>
                  <a:lnTo>
                    <a:pt x="704" y="360"/>
                  </a:lnTo>
                  <a:lnTo>
                    <a:pt x="707" y="370"/>
                  </a:lnTo>
                  <a:lnTo>
                    <a:pt x="707" y="380"/>
                  </a:lnTo>
                  <a:lnTo>
                    <a:pt x="669" y="377"/>
                  </a:lnTo>
                  <a:lnTo>
                    <a:pt x="668" y="372"/>
                  </a:lnTo>
                  <a:lnTo>
                    <a:pt x="667" y="367"/>
                  </a:lnTo>
                  <a:lnTo>
                    <a:pt x="665" y="360"/>
                  </a:lnTo>
                  <a:lnTo>
                    <a:pt x="662" y="353"/>
                  </a:lnTo>
                  <a:lnTo>
                    <a:pt x="696" y="337"/>
                  </a:lnTo>
                  <a:close/>
                  <a:moveTo>
                    <a:pt x="707" y="380"/>
                  </a:moveTo>
                  <a:lnTo>
                    <a:pt x="706" y="386"/>
                  </a:lnTo>
                  <a:lnTo>
                    <a:pt x="704" y="392"/>
                  </a:lnTo>
                  <a:lnTo>
                    <a:pt x="701" y="397"/>
                  </a:lnTo>
                  <a:lnTo>
                    <a:pt x="698" y="401"/>
                  </a:lnTo>
                  <a:lnTo>
                    <a:pt x="694" y="405"/>
                  </a:lnTo>
                  <a:lnTo>
                    <a:pt x="689" y="408"/>
                  </a:lnTo>
                  <a:lnTo>
                    <a:pt x="683" y="409"/>
                  </a:lnTo>
                  <a:lnTo>
                    <a:pt x="675" y="412"/>
                  </a:lnTo>
                  <a:lnTo>
                    <a:pt x="672" y="373"/>
                  </a:lnTo>
                  <a:lnTo>
                    <a:pt x="672" y="376"/>
                  </a:lnTo>
                  <a:lnTo>
                    <a:pt x="669" y="377"/>
                  </a:lnTo>
                  <a:lnTo>
                    <a:pt x="707" y="380"/>
                  </a:lnTo>
                  <a:close/>
                  <a:moveTo>
                    <a:pt x="675" y="412"/>
                  </a:moveTo>
                  <a:lnTo>
                    <a:pt x="669" y="412"/>
                  </a:lnTo>
                  <a:lnTo>
                    <a:pt x="663" y="411"/>
                  </a:lnTo>
                  <a:lnTo>
                    <a:pt x="657" y="409"/>
                  </a:lnTo>
                  <a:lnTo>
                    <a:pt x="650" y="408"/>
                  </a:lnTo>
                  <a:lnTo>
                    <a:pt x="633" y="402"/>
                  </a:lnTo>
                  <a:lnTo>
                    <a:pt x="614" y="394"/>
                  </a:lnTo>
                  <a:lnTo>
                    <a:pt x="629" y="360"/>
                  </a:lnTo>
                  <a:lnTo>
                    <a:pt x="644" y="366"/>
                  </a:lnTo>
                  <a:lnTo>
                    <a:pt x="656" y="370"/>
                  </a:lnTo>
                  <a:lnTo>
                    <a:pt x="665" y="373"/>
                  </a:lnTo>
                  <a:lnTo>
                    <a:pt x="672" y="373"/>
                  </a:lnTo>
                  <a:lnTo>
                    <a:pt x="675" y="412"/>
                  </a:lnTo>
                  <a:close/>
                  <a:moveTo>
                    <a:pt x="614" y="394"/>
                  </a:moveTo>
                  <a:lnTo>
                    <a:pt x="613" y="394"/>
                  </a:lnTo>
                  <a:lnTo>
                    <a:pt x="621" y="378"/>
                  </a:lnTo>
                  <a:lnTo>
                    <a:pt x="614" y="39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03" name="Freeform 2411">
              <a:extLst>
                <a:ext uri="{FF2B5EF4-FFF2-40B4-BE49-F238E27FC236}">
                  <a16:creationId xmlns:a16="http://schemas.microsoft.com/office/drawing/2014/main" id="{9F066AC1-0DF5-46DB-8588-85B48F4F7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" y="3404"/>
              <a:ext cx="66" cy="29"/>
            </a:xfrm>
            <a:custGeom>
              <a:avLst/>
              <a:gdLst>
                <a:gd name="T0" fmla="*/ 0 w 990"/>
                <a:gd name="T1" fmla="*/ 1 h 428"/>
                <a:gd name="T2" fmla="*/ 0 w 990"/>
                <a:gd name="T3" fmla="*/ 1 h 428"/>
                <a:gd name="T4" fmla="*/ 0 w 990"/>
                <a:gd name="T5" fmla="*/ 1 h 428"/>
                <a:gd name="T6" fmla="*/ 1 w 990"/>
                <a:gd name="T7" fmla="*/ 1 h 428"/>
                <a:gd name="T8" fmla="*/ 1 w 990"/>
                <a:gd name="T9" fmla="*/ 1 h 428"/>
                <a:gd name="T10" fmla="*/ 1 w 990"/>
                <a:gd name="T11" fmla="*/ 1 h 428"/>
                <a:gd name="T12" fmla="*/ 1 w 990"/>
                <a:gd name="T13" fmla="*/ 1 h 428"/>
                <a:gd name="T14" fmla="*/ 2 w 990"/>
                <a:gd name="T15" fmla="*/ 1 h 428"/>
                <a:gd name="T16" fmla="*/ 2 w 990"/>
                <a:gd name="T17" fmla="*/ 2 h 428"/>
                <a:gd name="T18" fmla="*/ 2 w 990"/>
                <a:gd name="T19" fmla="*/ 2 h 428"/>
                <a:gd name="T20" fmla="*/ 2 w 990"/>
                <a:gd name="T21" fmla="*/ 2 h 428"/>
                <a:gd name="T22" fmla="*/ 2 w 990"/>
                <a:gd name="T23" fmla="*/ 2 h 428"/>
                <a:gd name="T24" fmla="*/ 2 w 990"/>
                <a:gd name="T25" fmla="*/ 2 h 428"/>
                <a:gd name="T26" fmla="*/ 3 w 990"/>
                <a:gd name="T27" fmla="*/ 2 h 428"/>
                <a:gd name="T28" fmla="*/ 3 w 990"/>
                <a:gd name="T29" fmla="*/ 2 h 428"/>
                <a:gd name="T30" fmla="*/ 3 w 990"/>
                <a:gd name="T31" fmla="*/ 1 h 428"/>
                <a:gd name="T32" fmla="*/ 4 w 990"/>
                <a:gd name="T33" fmla="*/ 1 h 428"/>
                <a:gd name="T34" fmla="*/ 4 w 990"/>
                <a:gd name="T35" fmla="*/ 1 h 428"/>
                <a:gd name="T36" fmla="*/ 4 w 990"/>
                <a:gd name="T37" fmla="*/ 1 h 428"/>
                <a:gd name="T38" fmla="*/ 4 w 990"/>
                <a:gd name="T39" fmla="*/ 1 h 428"/>
                <a:gd name="T40" fmla="*/ 4 w 990"/>
                <a:gd name="T41" fmla="*/ 1 h 428"/>
                <a:gd name="T42" fmla="*/ 4 w 990"/>
                <a:gd name="T43" fmla="*/ 1 h 428"/>
                <a:gd name="T44" fmla="*/ 4 w 990"/>
                <a:gd name="T45" fmla="*/ 1 h 428"/>
                <a:gd name="T46" fmla="*/ 4 w 990"/>
                <a:gd name="T47" fmla="*/ 1 h 428"/>
                <a:gd name="T48" fmla="*/ 4 w 990"/>
                <a:gd name="T49" fmla="*/ 1 h 428"/>
                <a:gd name="T50" fmla="*/ 3 w 990"/>
                <a:gd name="T51" fmla="*/ 1 h 428"/>
                <a:gd name="T52" fmla="*/ 3 w 990"/>
                <a:gd name="T53" fmla="*/ 1 h 428"/>
                <a:gd name="T54" fmla="*/ 3 w 990"/>
                <a:gd name="T55" fmla="*/ 1 h 428"/>
                <a:gd name="T56" fmla="*/ 3 w 990"/>
                <a:gd name="T57" fmla="*/ 1 h 428"/>
                <a:gd name="T58" fmla="*/ 3 w 990"/>
                <a:gd name="T59" fmla="*/ 1 h 428"/>
                <a:gd name="T60" fmla="*/ 2 w 990"/>
                <a:gd name="T61" fmla="*/ 1 h 428"/>
                <a:gd name="T62" fmla="*/ 2 w 990"/>
                <a:gd name="T63" fmla="*/ 0 h 428"/>
                <a:gd name="T64" fmla="*/ 1 w 990"/>
                <a:gd name="T65" fmla="*/ 0 h 428"/>
                <a:gd name="T66" fmla="*/ 1 w 990"/>
                <a:gd name="T67" fmla="*/ 0 h 428"/>
                <a:gd name="T68" fmla="*/ 1 w 990"/>
                <a:gd name="T69" fmla="*/ 0 h 428"/>
                <a:gd name="T70" fmla="*/ 1 w 990"/>
                <a:gd name="T71" fmla="*/ 0 h 428"/>
                <a:gd name="T72" fmla="*/ 1 w 990"/>
                <a:gd name="T73" fmla="*/ 0 h 428"/>
                <a:gd name="T74" fmla="*/ 0 w 990"/>
                <a:gd name="T75" fmla="*/ 0 h 428"/>
                <a:gd name="T76" fmla="*/ 0 w 990"/>
                <a:gd name="T77" fmla="*/ 0 h 428"/>
                <a:gd name="T78" fmla="*/ 0 w 990"/>
                <a:gd name="T79" fmla="*/ 0 h 428"/>
                <a:gd name="T80" fmla="*/ 0 w 990"/>
                <a:gd name="T81" fmla="*/ 0 h 428"/>
                <a:gd name="T82" fmla="*/ 0 w 990"/>
                <a:gd name="T83" fmla="*/ 0 h 428"/>
                <a:gd name="T84" fmla="*/ 0 w 990"/>
                <a:gd name="T85" fmla="*/ 0 h 42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90" h="428">
                  <a:moveTo>
                    <a:pt x="7" y="101"/>
                  </a:moveTo>
                  <a:lnTo>
                    <a:pt x="15" y="119"/>
                  </a:lnTo>
                  <a:lnTo>
                    <a:pt x="25" y="136"/>
                  </a:lnTo>
                  <a:lnTo>
                    <a:pt x="34" y="152"/>
                  </a:lnTo>
                  <a:lnTo>
                    <a:pt x="44" y="168"/>
                  </a:lnTo>
                  <a:lnTo>
                    <a:pt x="55" y="182"/>
                  </a:lnTo>
                  <a:lnTo>
                    <a:pt x="68" y="196"/>
                  </a:lnTo>
                  <a:lnTo>
                    <a:pt x="81" y="210"/>
                  </a:lnTo>
                  <a:lnTo>
                    <a:pt x="96" y="222"/>
                  </a:lnTo>
                  <a:lnTo>
                    <a:pt x="111" y="233"/>
                  </a:lnTo>
                  <a:lnTo>
                    <a:pt x="128" y="244"/>
                  </a:lnTo>
                  <a:lnTo>
                    <a:pt x="145" y="254"/>
                  </a:lnTo>
                  <a:lnTo>
                    <a:pt x="165" y="262"/>
                  </a:lnTo>
                  <a:lnTo>
                    <a:pt x="185" y="270"/>
                  </a:lnTo>
                  <a:lnTo>
                    <a:pt x="207" y="278"/>
                  </a:lnTo>
                  <a:lnTo>
                    <a:pt x="231" y="284"/>
                  </a:lnTo>
                  <a:lnTo>
                    <a:pt x="255" y="290"/>
                  </a:lnTo>
                  <a:lnTo>
                    <a:pt x="268" y="292"/>
                  </a:lnTo>
                  <a:lnTo>
                    <a:pt x="280" y="295"/>
                  </a:lnTo>
                  <a:lnTo>
                    <a:pt x="292" y="299"/>
                  </a:lnTo>
                  <a:lnTo>
                    <a:pt x="304" y="304"/>
                  </a:lnTo>
                  <a:lnTo>
                    <a:pt x="315" y="311"/>
                  </a:lnTo>
                  <a:lnTo>
                    <a:pt x="326" y="316"/>
                  </a:lnTo>
                  <a:lnTo>
                    <a:pt x="338" y="323"/>
                  </a:lnTo>
                  <a:lnTo>
                    <a:pt x="348" y="330"/>
                  </a:lnTo>
                  <a:lnTo>
                    <a:pt x="389" y="360"/>
                  </a:lnTo>
                  <a:lnTo>
                    <a:pt x="427" y="389"/>
                  </a:lnTo>
                  <a:lnTo>
                    <a:pt x="446" y="402"/>
                  </a:lnTo>
                  <a:lnTo>
                    <a:pt x="464" y="414"/>
                  </a:lnTo>
                  <a:lnTo>
                    <a:pt x="473" y="418"/>
                  </a:lnTo>
                  <a:lnTo>
                    <a:pt x="482" y="422"/>
                  </a:lnTo>
                  <a:lnTo>
                    <a:pt x="491" y="425"/>
                  </a:lnTo>
                  <a:lnTo>
                    <a:pt x="500" y="427"/>
                  </a:lnTo>
                  <a:lnTo>
                    <a:pt x="509" y="428"/>
                  </a:lnTo>
                  <a:lnTo>
                    <a:pt x="519" y="428"/>
                  </a:lnTo>
                  <a:lnTo>
                    <a:pt x="528" y="427"/>
                  </a:lnTo>
                  <a:lnTo>
                    <a:pt x="537" y="424"/>
                  </a:lnTo>
                  <a:lnTo>
                    <a:pt x="548" y="421"/>
                  </a:lnTo>
                  <a:lnTo>
                    <a:pt x="557" y="416"/>
                  </a:lnTo>
                  <a:lnTo>
                    <a:pt x="567" y="408"/>
                  </a:lnTo>
                  <a:lnTo>
                    <a:pt x="576" y="400"/>
                  </a:lnTo>
                  <a:lnTo>
                    <a:pt x="592" y="388"/>
                  </a:lnTo>
                  <a:lnTo>
                    <a:pt x="608" y="374"/>
                  </a:lnTo>
                  <a:lnTo>
                    <a:pt x="626" y="362"/>
                  </a:lnTo>
                  <a:lnTo>
                    <a:pt x="644" y="350"/>
                  </a:lnTo>
                  <a:lnTo>
                    <a:pt x="685" y="325"/>
                  </a:lnTo>
                  <a:lnTo>
                    <a:pt x="728" y="301"/>
                  </a:lnTo>
                  <a:lnTo>
                    <a:pt x="771" y="279"/>
                  </a:lnTo>
                  <a:lnTo>
                    <a:pt x="814" y="258"/>
                  </a:lnTo>
                  <a:lnTo>
                    <a:pt x="855" y="238"/>
                  </a:lnTo>
                  <a:lnTo>
                    <a:pt x="895" y="219"/>
                  </a:lnTo>
                  <a:lnTo>
                    <a:pt x="927" y="202"/>
                  </a:lnTo>
                  <a:lnTo>
                    <a:pt x="955" y="187"/>
                  </a:lnTo>
                  <a:lnTo>
                    <a:pt x="967" y="180"/>
                  </a:lnTo>
                  <a:lnTo>
                    <a:pt x="976" y="174"/>
                  </a:lnTo>
                  <a:lnTo>
                    <a:pt x="983" y="168"/>
                  </a:lnTo>
                  <a:lnTo>
                    <a:pt x="988" y="163"/>
                  </a:lnTo>
                  <a:lnTo>
                    <a:pt x="990" y="158"/>
                  </a:lnTo>
                  <a:lnTo>
                    <a:pt x="989" y="154"/>
                  </a:lnTo>
                  <a:lnTo>
                    <a:pt x="986" y="151"/>
                  </a:lnTo>
                  <a:lnTo>
                    <a:pt x="980" y="149"/>
                  </a:lnTo>
                  <a:lnTo>
                    <a:pt x="970" y="147"/>
                  </a:lnTo>
                  <a:lnTo>
                    <a:pt x="957" y="146"/>
                  </a:lnTo>
                  <a:lnTo>
                    <a:pt x="941" y="145"/>
                  </a:lnTo>
                  <a:lnTo>
                    <a:pt x="920" y="146"/>
                  </a:lnTo>
                  <a:lnTo>
                    <a:pt x="903" y="146"/>
                  </a:lnTo>
                  <a:lnTo>
                    <a:pt x="887" y="148"/>
                  </a:lnTo>
                  <a:lnTo>
                    <a:pt x="873" y="150"/>
                  </a:lnTo>
                  <a:lnTo>
                    <a:pt x="860" y="152"/>
                  </a:lnTo>
                  <a:lnTo>
                    <a:pt x="847" y="154"/>
                  </a:lnTo>
                  <a:lnTo>
                    <a:pt x="837" y="157"/>
                  </a:lnTo>
                  <a:lnTo>
                    <a:pt x="827" y="160"/>
                  </a:lnTo>
                  <a:lnTo>
                    <a:pt x="818" y="164"/>
                  </a:lnTo>
                  <a:lnTo>
                    <a:pt x="803" y="172"/>
                  </a:lnTo>
                  <a:lnTo>
                    <a:pt x="790" y="180"/>
                  </a:lnTo>
                  <a:lnTo>
                    <a:pt x="779" y="187"/>
                  </a:lnTo>
                  <a:lnTo>
                    <a:pt x="769" y="195"/>
                  </a:lnTo>
                  <a:lnTo>
                    <a:pt x="761" y="203"/>
                  </a:lnTo>
                  <a:lnTo>
                    <a:pt x="751" y="209"/>
                  </a:lnTo>
                  <a:lnTo>
                    <a:pt x="741" y="215"/>
                  </a:lnTo>
                  <a:lnTo>
                    <a:pt x="730" y="218"/>
                  </a:lnTo>
                  <a:lnTo>
                    <a:pt x="723" y="219"/>
                  </a:lnTo>
                  <a:lnTo>
                    <a:pt x="715" y="220"/>
                  </a:lnTo>
                  <a:lnTo>
                    <a:pt x="708" y="220"/>
                  </a:lnTo>
                  <a:lnTo>
                    <a:pt x="699" y="220"/>
                  </a:lnTo>
                  <a:lnTo>
                    <a:pt x="679" y="217"/>
                  </a:lnTo>
                  <a:lnTo>
                    <a:pt x="655" y="212"/>
                  </a:lnTo>
                  <a:lnTo>
                    <a:pt x="641" y="208"/>
                  </a:lnTo>
                  <a:lnTo>
                    <a:pt x="628" y="204"/>
                  </a:lnTo>
                  <a:lnTo>
                    <a:pt x="613" y="197"/>
                  </a:lnTo>
                  <a:lnTo>
                    <a:pt x="599" y="191"/>
                  </a:lnTo>
                  <a:lnTo>
                    <a:pt x="571" y="176"/>
                  </a:lnTo>
                  <a:lnTo>
                    <a:pt x="541" y="158"/>
                  </a:lnTo>
                  <a:lnTo>
                    <a:pt x="482" y="119"/>
                  </a:lnTo>
                  <a:lnTo>
                    <a:pt x="422" y="79"/>
                  </a:lnTo>
                  <a:lnTo>
                    <a:pt x="392" y="61"/>
                  </a:lnTo>
                  <a:lnTo>
                    <a:pt x="362" y="43"/>
                  </a:lnTo>
                  <a:lnTo>
                    <a:pt x="348" y="35"/>
                  </a:lnTo>
                  <a:lnTo>
                    <a:pt x="333" y="28"/>
                  </a:lnTo>
                  <a:lnTo>
                    <a:pt x="319" y="21"/>
                  </a:lnTo>
                  <a:lnTo>
                    <a:pt x="306" y="15"/>
                  </a:lnTo>
                  <a:lnTo>
                    <a:pt x="292" y="10"/>
                  </a:lnTo>
                  <a:lnTo>
                    <a:pt x="278" y="6"/>
                  </a:lnTo>
                  <a:lnTo>
                    <a:pt x="264" y="3"/>
                  </a:lnTo>
                  <a:lnTo>
                    <a:pt x="252" y="1"/>
                  </a:lnTo>
                  <a:lnTo>
                    <a:pt x="240" y="0"/>
                  </a:lnTo>
                  <a:lnTo>
                    <a:pt x="227" y="0"/>
                  </a:lnTo>
                  <a:lnTo>
                    <a:pt x="215" y="2"/>
                  </a:lnTo>
                  <a:lnTo>
                    <a:pt x="204" y="5"/>
                  </a:lnTo>
                  <a:lnTo>
                    <a:pt x="180" y="11"/>
                  </a:lnTo>
                  <a:lnTo>
                    <a:pt x="157" y="16"/>
                  </a:lnTo>
                  <a:lnTo>
                    <a:pt x="136" y="20"/>
                  </a:lnTo>
                  <a:lnTo>
                    <a:pt x="114" y="24"/>
                  </a:lnTo>
                  <a:lnTo>
                    <a:pt x="76" y="31"/>
                  </a:lnTo>
                  <a:lnTo>
                    <a:pt x="44" y="37"/>
                  </a:lnTo>
                  <a:lnTo>
                    <a:pt x="31" y="40"/>
                  </a:lnTo>
                  <a:lnTo>
                    <a:pt x="20" y="45"/>
                  </a:lnTo>
                  <a:lnTo>
                    <a:pt x="15" y="47"/>
                  </a:lnTo>
                  <a:lnTo>
                    <a:pt x="11" y="50"/>
                  </a:lnTo>
                  <a:lnTo>
                    <a:pt x="8" y="53"/>
                  </a:lnTo>
                  <a:lnTo>
                    <a:pt x="5" y="57"/>
                  </a:lnTo>
                  <a:lnTo>
                    <a:pt x="3" y="61"/>
                  </a:lnTo>
                  <a:lnTo>
                    <a:pt x="1" y="66"/>
                  </a:lnTo>
                  <a:lnTo>
                    <a:pt x="0" y="70"/>
                  </a:lnTo>
                  <a:lnTo>
                    <a:pt x="0" y="75"/>
                  </a:lnTo>
                  <a:lnTo>
                    <a:pt x="1" y="81"/>
                  </a:lnTo>
                  <a:lnTo>
                    <a:pt x="2" y="87"/>
                  </a:lnTo>
                  <a:lnTo>
                    <a:pt x="4" y="93"/>
                  </a:lnTo>
                  <a:lnTo>
                    <a:pt x="7" y="101"/>
                  </a:lnTo>
                  <a:close/>
                </a:path>
              </a:pathLst>
            </a:custGeom>
            <a:solidFill>
              <a:srgbClr val="D69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04" name="Freeform 2412">
              <a:extLst>
                <a:ext uri="{FF2B5EF4-FFF2-40B4-BE49-F238E27FC236}">
                  <a16:creationId xmlns:a16="http://schemas.microsoft.com/office/drawing/2014/main" id="{473493F0-E1D1-4353-934F-78A2087028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87" y="3403"/>
              <a:ext cx="69" cy="31"/>
            </a:xfrm>
            <a:custGeom>
              <a:avLst/>
              <a:gdLst>
                <a:gd name="T0" fmla="*/ 0 w 1029"/>
                <a:gd name="T1" fmla="*/ 1 h 467"/>
                <a:gd name="T2" fmla="*/ 0 w 1029"/>
                <a:gd name="T3" fmla="*/ 1 h 467"/>
                <a:gd name="T4" fmla="*/ 0 w 1029"/>
                <a:gd name="T5" fmla="*/ 1 h 467"/>
                <a:gd name="T6" fmla="*/ 1 w 1029"/>
                <a:gd name="T7" fmla="*/ 1 h 467"/>
                <a:gd name="T8" fmla="*/ 1 w 1029"/>
                <a:gd name="T9" fmla="*/ 1 h 467"/>
                <a:gd name="T10" fmla="*/ 1 w 1029"/>
                <a:gd name="T11" fmla="*/ 1 h 467"/>
                <a:gd name="T12" fmla="*/ 1 w 1029"/>
                <a:gd name="T13" fmla="*/ 1 h 467"/>
                <a:gd name="T14" fmla="*/ 1 w 1029"/>
                <a:gd name="T15" fmla="*/ 1 h 467"/>
                <a:gd name="T16" fmla="*/ 2 w 1029"/>
                <a:gd name="T17" fmla="*/ 2 h 467"/>
                <a:gd name="T18" fmla="*/ 1 w 1029"/>
                <a:gd name="T19" fmla="*/ 2 h 467"/>
                <a:gd name="T20" fmla="*/ 1 w 1029"/>
                <a:gd name="T21" fmla="*/ 1 h 467"/>
                <a:gd name="T22" fmla="*/ 2 w 1029"/>
                <a:gd name="T23" fmla="*/ 2 h 467"/>
                <a:gd name="T24" fmla="*/ 2 w 1029"/>
                <a:gd name="T25" fmla="*/ 2 h 467"/>
                <a:gd name="T26" fmla="*/ 3 w 1029"/>
                <a:gd name="T27" fmla="*/ 2 h 467"/>
                <a:gd name="T28" fmla="*/ 2 w 1029"/>
                <a:gd name="T29" fmla="*/ 2 h 467"/>
                <a:gd name="T30" fmla="*/ 2 w 1029"/>
                <a:gd name="T31" fmla="*/ 2 h 467"/>
                <a:gd name="T32" fmla="*/ 3 w 1029"/>
                <a:gd name="T33" fmla="*/ 2 h 467"/>
                <a:gd name="T34" fmla="*/ 3 w 1029"/>
                <a:gd name="T35" fmla="*/ 2 h 467"/>
                <a:gd name="T36" fmla="*/ 4 w 1029"/>
                <a:gd name="T37" fmla="*/ 1 h 467"/>
                <a:gd name="T38" fmla="*/ 3 w 1029"/>
                <a:gd name="T39" fmla="*/ 2 h 467"/>
                <a:gd name="T40" fmla="*/ 4 w 1029"/>
                <a:gd name="T41" fmla="*/ 1 h 467"/>
                <a:gd name="T42" fmla="*/ 5 w 1029"/>
                <a:gd name="T43" fmla="*/ 1 h 467"/>
                <a:gd name="T44" fmla="*/ 4 w 1029"/>
                <a:gd name="T45" fmla="*/ 1 h 467"/>
                <a:gd name="T46" fmla="*/ 4 w 1029"/>
                <a:gd name="T47" fmla="*/ 1 h 467"/>
                <a:gd name="T48" fmla="*/ 4 w 1029"/>
                <a:gd name="T49" fmla="*/ 1 h 467"/>
                <a:gd name="T50" fmla="*/ 5 w 1029"/>
                <a:gd name="T51" fmla="*/ 1 h 467"/>
                <a:gd name="T52" fmla="*/ 5 w 1029"/>
                <a:gd name="T53" fmla="*/ 1 h 467"/>
                <a:gd name="T54" fmla="*/ 4 w 1029"/>
                <a:gd name="T55" fmla="*/ 1 h 467"/>
                <a:gd name="T56" fmla="*/ 4 w 1029"/>
                <a:gd name="T57" fmla="*/ 1 h 467"/>
                <a:gd name="T58" fmla="*/ 4 w 1029"/>
                <a:gd name="T59" fmla="*/ 1 h 467"/>
                <a:gd name="T60" fmla="*/ 4 w 1029"/>
                <a:gd name="T61" fmla="*/ 1 h 467"/>
                <a:gd name="T62" fmla="*/ 4 w 1029"/>
                <a:gd name="T63" fmla="*/ 1 h 467"/>
                <a:gd name="T64" fmla="*/ 3 w 1029"/>
                <a:gd name="T65" fmla="*/ 1 h 467"/>
                <a:gd name="T66" fmla="*/ 3 w 1029"/>
                <a:gd name="T67" fmla="*/ 1 h 467"/>
                <a:gd name="T68" fmla="*/ 3 w 1029"/>
                <a:gd name="T69" fmla="*/ 1 h 467"/>
                <a:gd name="T70" fmla="*/ 3 w 1029"/>
                <a:gd name="T71" fmla="*/ 1 h 467"/>
                <a:gd name="T72" fmla="*/ 3 w 1029"/>
                <a:gd name="T73" fmla="*/ 1 h 467"/>
                <a:gd name="T74" fmla="*/ 2 w 1029"/>
                <a:gd name="T75" fmla="*/ 1 h 467"/>
                <a:gd name="T76" fmla="*/ 2 w 1029"/>
                <a:gd name="T77" fmla="*/ 1 h 467"/>
                <a:gd name="T78" fmla="*/ 3 w 1029"/>
                <a:gd name="T79" fmla="*/ 1 h 467"/>
                <a:gd name="T80" fmla="*/ 2 w 1029"/>
                <a:gd name="T81" fmla="*/ 0 h 467"/>
                <a:gd name="T82" fmla="*/ 1 w 1029"/>
                <a:gd name="T83" fmla="*/ 0 h 467"/>
                <a:gd name="T84" fmla="*/ 1 w 1029"/>
                <a:gd name="T85" fmla="*/ 0 h 467"/>
                <a:gd name="T86" fmla="*/ 1 w 1029"/>
                <a:gd name="T87" fmla="*/ 0 h 467"/>
                <a:gd name="T88" fmla="*/ 2 w 1029"/>
                <a:gd name="T89" fmla="*/ 0 h 467"/>
                <a:gd name="T90" fmla="*/ 1 w 1029"/>
                <a:gd name="T91" fmla="*/ 0 h 467"/>
                <a:gd name="T92" fmla="*/ 1 w 1029"/>
                <a:gd name="T93" fmla="*/ 0 h 467"/>
                <a:gd name="T94" fmla="*/ 1 w 1029"/>
                <a:gd name="T95" fmla="*/ 0 h 467"/>
                <a:gd name="T96" fmla="*/ 0 w 1029"/>
                <a:gd name="T97" fmla="*/ 0 h 467"/>
                <a:gd name="T98" fmla="*/ 0 w 1029"/>
                <a:gd name="T99" fmla="*/ 0 h 467"/>
                <a:gd name="T100" fmla="*/ 0 w 1029"/>
                <a:gd name="T101" fmla="*/ 0 h 467"/>
                <a:gd name="T102" fmla="*/ 0 w 1029"/>
                <a:gd name="T103" fmla="*/ 0 h 467"/>
                <a:gd name="T104" fmla="*/ 0 w 1029"/>
                <a:gd name="T105" fmla="*/ 0 h 467"/>
                <a:gd name="T106" fmla="*/ 0 w 1029"/>
                <a:gd name="T107" fmla="*/ 0 h 467"/>
                <a:gd name="T108" fmla="*/ 0 w 1029"/>
                <a:gd name="T109" fmla="*/ 0 h 46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029" h="467">
                  <a:moveTo>
                    <a:pt x="45" y="112"/>
                  </a:moveTo>
                  <a:lnTo>
                    <a:pt x="52" y="130"/>
                  </a:lnTo>
                  <a:lnTo>
                    <a:pt x="60" y="145"/>
                  </a:lnTo>
                  <a:lnTo>
                    <a:pt x="69" y="161"/>
                  </a:lnTo>
                  <a:lnTo>
                    <a:pt x="80" y="175"/>
                  </a:lnTo>
                  <a:lnTo>
                    <a:pt x="90" y="189"/>
                  </a:lnTo>
                  <a:lnTo>
                    <a:pt x="101" y="202"/>
                  </a:lnTo>
                  <a:lnTo>
                    <a:pt x="114" y="214"/>
                  </a:lnTo>
                  <a:lnTo>
                    <a:pt x="127" y="226"/>
                  </a:lnTo>
                  <a:lnTo>
                    <a:pt x="103" y="256"/>
                  </a:lnTo>
                  <a:lnTo>
                    <a:pt x="88" y="242"/>
                  </a:lnTo>
                  <a:lnTo>
                    <a:pt x="74" y="228"/>
                  </a:lnTo>
                  <a:lnTo>
                    <a:pt x="61" y="213"/>
                  </a:lnTo>
                  <a:lnTo>
                    <a:pt x="49" y="198"/>
                  </a:lnTo>
                  <a:lnTo>
                    <a:pt x="38" y="181"/>
                  </a:lnTo>
                  <a:lnTo>
                    <a:pt x="28" y="164"/>
                  </a:lnTo>
                  <a:lnTo>
                    <a:pt x="19" y="146"/>
                  </a:lnTo>
                  <a:lnTo>
                    <a:pt x="11" y="128"/>
                  </a:lnTo>
                  <a:lnTo>
                    <a:pt x="45" y="112"/>
                  </a:lnTo>
                  <a:close/>
                  <a:moveTo>
                    <a:pt x="127" y="226"/>
                  </a:moveTo>
                  <a:lnTo>
                    <a:pt x="141" y="237"/>
                  </a:lnTo>
                  <a:lnTo>
                    <a:pt x="157" y="247"/>
                  </a:lnTo>
                  <a:lnTo>
                    <a:pt x="174" y="257"/>
                  </a:lnTo>
                  <a:lnTo>
                    <a:pt x="193" y="265"/>
                  </a:lnTo>
                  <a:lnTo>
                    <a:pt x="211" y="272"/>
                  </a:lnTo>
                  <a:lnTo>
                    <a:pt x="233" y="279"/>
                  </a:lnTo>
                  <a:lnTo>
                    <a:pt x="255" y="285"/>
                  </a:lnTo>
                  <a:lnTo>
                    <a:pt x="278" y="291"/>
                  </a:lnTo>
                  <a:lnTo>
                    <a:pt x="272" y="327"/>
                  </a:lnTo>
                  <a:lnTo>
                    <a:pt x="245" y="321"/>
                  </a:lnTo>
                  <a:lnTo>
                    <a:pt x="221" y="315"/>
                  </a:lnTo>
                  <a:lnTo>
                    <a:pt x="198" y="307"/>
                  </a:lnTo>
                  <a:lnTo>
                    <a:pt x="176" y="299"/>
                  </a:lnTo>
                  <a:lnTo>
                    <a:pt x="157" y="289"/>
                  </a:lnTo>
                  <a:lnTo>
                    <a:pt x="137" y="279"/>
                  </a:lnTo>
                  <a:lnTo>
                    <a:pt x="120" y="268"/>
                  </a:lnTo>
                  <a:lnTo>
                    <a:pt x="103" y="256"/>
                  </a:lnTo>
                  <a:lnTo>
                    <a:pt x="127" y="226"/>
                  </a:lnTo>
                  <a:close/>
                  <a:moveTo>
                    <a:pt x="272" y="328"/>
                  </a:moveTo>
                  <a:lnTo>
                    <a:pt x="271" y="327"/>
                  </a:lnTo>
                  <a:lnTo>
                    <a:pt x="272" y="327"/>
                  </a:lnTo>
                  <a:lnTo>
                    <a:pt x="275" y="309"/>
                  </a:lnTo>
                  <a:lnTo>
                    <a:pt x="272" y="328"/>
                  </a:lnTo>
                  <a:close/>
                  <a:moveTo>
                    <a:pt x="278" y="289"/>
                  </a:moveTo>
                  <a:lnTo>
                    <a:pt x="290" y="293"/>
                  </a:lnTo>
                  <a:lnTo>
                    <a:pt x="300" y="295"/>
                  </a:lnTo>
                  <a:lnTo>
                    <a:pt x="311" y="299"/>
                  </a:lnTo>
                  <a:lnTo>
                    <a:pt x="322" y="302"/>
                  </a:lnTo>
                  <a:lnTo>
                    <a:pt x="341" y="311"/>
                  </a:lnTo>
                  <a:lnTo>
                    <a:pt x="361" y="321"/>
                  </a:lnTo>
                  <a:lnTo>
                    <a:pt x="379" y="334"/>
                  </a:lnTo>
                  <a:lnTo>
                    <a:pt x="397" y="346"/>
                  </a:lnTo>
                  <a:lnTo>
                    <a:pt x="414" y="358"/>
                  </a:lnTo>
                  <a:lnTo>
                    <a:pt x="431" y="372"/>
                  </a:lnTo>
                  <a:lnTo>
                    <a:pt x="407" y="402"/>
                  </a:lnTo>
                  <a:lnTo>
                    <a:pt x="392" y="389"/>
                  </a:lnTo>
                  <a:lnTo>
                    <a:pt x="376" y="378"/>
                  </a:lnTo>
                  <a:lnTo>
                    <a:pt x="361" y="366"/>
                  </a:lnTo>
                  <a:lnTo>
                    <a:pt x="343" y="355"/>
                  </a:lnTo>
                  <a:lnTo>
                    <a:pt x="327" y="346"/>
                  </a:lnTo>
                  <a:lnTo>
                    <a:pt x="309" y="338"/>
                  </a:lnTo>
                  <a:lnTo>
                    <a:pt x="300" y="335"/>
                  </a:lnTo>
                  <a:lnTo>
                    <a:pt x="291" y="332"/>
                  </a:lnTo>
                  <a:lnTo>
                    <a:pt x="281" y="329"/>
                  </a:lnTo>
                  <a:lnTo>
                    <a:pt x="272" y="328"/>
                  </a:lnTo>
                  <a:lnTo>
                    <a:pt x="278" y="289"/>
                  </a:lnTo>
                  <a:close/>
                  <a:moveTo>
                    <a:pt x="431" y="372"/>
                  </a:moveTo>
                  <a:lnTo>
                    <a:pt x="450" y="387"/>
                  </a:lnTo>
                  <a:lnTo>
                    <a:pt x="470" y="402"/>
                  </a:lnTo>
                  <a:lnTo>
                    <a:pt x="480" y="408"/>
                  </a:lnTo>
                  <a:lnTo>
                    <a:pt x="489" y="413"/>
                  </a:lnTo>
                  <a:lnTo>
                    <a:pt x="499" y="418"/>
                  </a:lnTo>
                  <a:lnTo>
                    <a:pt x="508" y="422"/>
                  </a:lnTo>
                  <a:lnTo>
                    <a:pt x="518" y="424"/>
                  </a:lnTo>
                  <a:lnTo>
                    <a:pt x="527" y="426"/>
                  </a:lnTo>
                  <a:lnTo>
                    <a:pt x="537" y="426"/>
                  </a:lnTo>
                  <a:lnTo>
                    <a:pt x="546" y="425"/>
                  </a:lnTo>
                  <a:lnTo>
                    <a:pt x="555" y="423"/>
                  </a:lnTo>
                  <a:lnTo>
                    <a:pt x="564" y="419"/>
                  </a:lnTo>
                  <a:lnTo>
                    <a:pt x="575" y="413"/>
                  </a:lnTo>
                  <a:lnTo>
                    <a:pt x="584" y="406"/>
                  </a:lnTo>
                  <a:lnTo>
                    <a:pt x="609" y="434"/>
                  </a:lnTo>
                  <a:lnTo>
                    <a:pt x="595" y="445"/>
                  </a:lnTo>
                  <a:lnTo>
                    <a:pt x="582" y="453"/>
                  </a:lnTo>
                  <a:lnTo>
                    <a:pt x="569" y="460"/>
                  </a:lnTo>
                  <a:lnTo>
                    <a:pt x="555" y="464"/>
                  </a:lnTo>
                  <a:lnTo>
                    <a:pt x="543" y="467"/>
                  </a:lnTo>
                  <a:lnTo>
                    <a:pt x="531" y="467"/>
                  </a:lnTo>
                  <a:lnTo>
                    <a:pt x="518" y="466"/>
                  </a:lnTo>
                  <a:lnTo>
                    <a:pt x="506" y="462"/>
                  </a:lnTo>
                  <a:lnTo>
                    <a:pt x="493" y="458"/>
                  </a:lnTo>
                  <a:lnTo>
                    <a:pt x="481" y="453"/>
                  </a:lnTo>
                  <a:lnTo>
                    <a:pt x="469" y="446"/>
                  </a:lnTo>
                  <a:lnTo>
                    <a:pt x="456" y="439"/>
                  </a:lnTo>
                  <a:lnTo>
                    <a:pt x="433" y="421"/>
                  </a:lnTo>
                  <a:lnTo>
                    <a:pt x="407" y="402"/>
                  </a:lnTo>
                  <a:lnTo>
                    <a:pt x="431" y="372"/>
                  </a:lnTo>
                  <a:close/>
                  <a:moveTo>
                    <a:pt x="609" y="434"/>
                  </a:moveTo>
                  <a:lnTo>
                    <a:pt x="596" y="445"/>
                  </a:lnTo>
                  <a:lnTo>
                    <a:pt x="609" y="434"/>
                  </a:lnTo>
                  <a:lnTo>
                    <a:pt x="596" y="419"/>
                  </a:lnTo>
                  <a:lnTo>
                    <a:pt x="609" y="434"/>
                  </a:lnTo>
                  <a:close/>
                  <a:moveTo>
                    <a:pt x="584" y="406"/>
                  </a:moveTo>
                  <a:lnTo>
                    <a:pt x="597" y="394"/>
                  </a:lnTo>
                  <a:lnTo>
                    <a:pt x="612" y="383"/>
                  </a:lnTo>
                  <a:lnTo>
                    <a:pt x="627" y="372"/>
                  </a:lnTo>
                  <a:lnTo>
                    <a:pt x="644" y="361"/>
                  </a:lnTo>
                  <a:lnTo>
                    <a:pt x="678" y="339"/>
                  </a:lnTo>
                  <a:lnTo>
                    <a:pt x="715" y="317"/>
                  </a:lnTo>
                  <a:lnTo>
                    <a:pt x="753" y="297"/>
                  </a:lnTo>
                  <a:lnTo>
                    <a:pt x="791" y="277"/>
                  </a:lnTo>
                  <a:lnTo>
                    <a:pt x="829" y="259"/>
                  </a:lnTo>
                  <a:lnTo>
                    <a:pt x="865" y="241"/>
                  </a:lnTo>
                  <a:lnTo>
                    <a:pt x="882" y="274"/>
                  </a:lnTo>
                  <a:lnTo>
                    <a:pt x="847" y="292"/>
                  </a:lnTo>
                  <a:lnTo>
                    <a:pt x="810" y="310"/>
                  </a:lnTo>
                  <a:lnTo>
                    <a:pt x="771" y="330"/>
                  </a:lnTo>
                  <a:lnTo>
                    <a:pt x="735" y="349"/>
                  </a:lnTo>
                  <a:lnTo>
                    <a:pt x="699" y="370"/>
                  </a:lnTo>
                  <a:lnTo>
                    <a:pt x="665" y="390"/>
                  </a:lnTo>
                  <a:lnTo>
                    <a:pt x="650" y="401"/>
                  </a:lnTo>
                  <a:lnTo>
                    <a:pt x="636" y="412"/>
                  </a:lnTo>
                  <a:lnTo>
                    <a:pt x="622" y="422"/>
                  </a:lnTo>
                  <a:lnTo>
                    <a:pt x="609" y="434"/>
                  </a:lnTo>
                  <a:lnTo>
                    <a:pt x="584" y="406"/>
                  </a:lnTo>
                  <a:close/>
                  <a:moveTo>
                    <a:pt x="865" y="241"/>
                  </a:moveTo>
                  <a:lnTo>
                    <a:pt x="915" y="216"/>
                  </a:lnTo>
                  <a:lnTo>
                    <a:pt x="955" y="197"/>
                  </a:lnTo>
                  <a:lnTo>
                    <a:pt x="981" y="183"/>
                  </a:lnTo>
                  <a:lnTo>
                    <a:pt x="992" y="176"/>
                  </a:lnTo>
                  <a:lnTo>
                    <a:pt x="1029" y="175"/>
                  </a:lnTo>
                  <a:lnTo>
                    <a:pt x="1029" y="180"/>
                  </a:lnTo>
                  <a:lnTo>
                    <a:pt x="1027" y="186"/>
                  </a:lnTo>
                  <a:lnTo>
                    <a:pt x="1023" y="191"/>
                  </a:lnTo>
                  <a:lnTo>
                    <a:pt x="1017" y="197"/>
                  </a:lnTo>
                  <a:lnTo>
                    <a:pt x="1012" y="202"/>
                  </a:lnTo>
                  <a:lnTo>
                    <a:pt x="1005" y="208"/>
                  </a:lnTo>
                  <a:lnTo>
                    <a:pt x="996" y="214"/>
                  </a:lnTo>
                  <a:lnTo>
                    <a:pt x="987" y="221"/>
                  </a:lnTo>
                  <a:lnTo>
                    <a:pt x="965" y="233"/>
                  </a:lnTo>
                  <a:lnTo>
                    <a:pt x="940" y="246"/>
                  </a:lnTo>
                  <a:lnTo>
                    <a:pt x="912" y="260"/>
                  </a:lnTo>
                  <a:lnTo>
                    <a:pt x="882" y="274"/>
                  </a:lnTo>
                  <a:lnTo>
                    <a:pt x="865" y="241"/>
                  </a:lnTo>
                  <a:close/>
                  <a:moveTo>
                    <a:pt x="992" y="176"/>
                  </a:moveTo>
                  <a:lnTo>
                    <a:pt x="989" y="176"/>
                  </a:lnTo>
                  <a:lnTo>
                    <a:pt x="979" y="178"/>
                  </a:lnTo>
                  <a:lnTo>
                    <a:pt x="964" y="181"/>
                  </a:lnTo>
                  <a:lnTo>
                    <a:pt x="941" y="183"/>
                  </a:lnTo>
                  <a:lnTo>
                    <a:pt x="940" y="145"/>
                  </a:lnTo>
                  <a:lnTo>
                    <a:pt x="962" y="145"/>
                  </a:lnTo>
                  <a:lnTo>
                    <a:pt x="979" y="146"/>
                  </a:lnTo>
                  <a:lnTo>
                    <a:pt x="995" y="148"/>
                  </a:lnTo>
                  <a:lnTo>
                    <a:pt x="1007" y="152"/>
                  </a:lnTo>
                  <a:lnTo>
                    <a:pt x="1012" y="154"/>
                  </a:lnTo>
                  <a:lnTo>
                    <a:pt x="1016" y="156"/>
                  </a:lnTo>
                  <a:lnTo>
                    <a:pt x="1021" y="159"/>
                  </a:lnTo>
                  <a:lnTo>
                    <a:pt x="1024" y="162"/>
                  </a:lnTo>
                  <a:lnTo>
                    <a:pt x="1026" y="165"/>
                  </a:lnTo>
                  <a:lnTo>
                    <a:pt x="1028" y="168"/>
                  </a:lnTo>
                  <a:lnTo>
                    <a:pt x="1029" y="171"/>
                  </a:lnTo>
                  <a:lnTo>
                    <a:pt x="1029" y="175"/>
                  </a:lnTo>
                  <a:lnTo>
                    <a:pt x="992" y="176"/>
                  </a:lnTo>
                  <a:close/>
                  <a:moveTo>
                    <a:pt x="939" y="145"/>
                  </a:moveTo>
                  <a:lnTo>
                    <a:pt x="940" y="145"/>
                  </a:lnTo>
                  <a:lnTo>
                    <a:pt x="940" y="165"/>
                  </a:lnTo>
                  <a:lnTo>
                    <a:pt x="939" y="145"/>
                  </a:lnTo>
                  <a:close/>
                  <a:moveTo>
                    <a:pt x="941" y="183"/>
                  </a:moveTo>
                  <a:lnTo>
                    <a:pt x="925" y="185"/>
                  </a:lnTo>
                  <a:lnTo>
                    <a:pt x="910" y="186"/>
                  </a:lnTo>
                  <a:lnTo>
                    <a:pt x="897" y="188"/>
                  </a:lnTo>
                  <a:lnTo>
                    <a:pt x="885" y="190"/>
                  </a:lnTo>
                  <a:lnTo>
                    <a:pt x="864" y="194"/>
                  </a:lnTo>
                  <a:lnTo>
                    <a:pt x="847" y="200"/>
                  </a:lnTo>
                  <a:lnTo>
                    <a:pt x="832" y="207"/>
                  </a:lnTo>
                  <a:lnTo>
                    <a:pt x="821" y="214"/>
                  </a:lnTo>
                  <a:lnTo>
                    <a:pt x="811" y="222"/>
                  </a:lnTo>
                  <a:lnTo>
                    <a:pt x="802" y="229"/>
                  </a:lnTo>
                  <a:lnTo>
                    <a:pt x="778" y="199"/>
                  </a:lnTo>
                  <a:lnTo>
                    <a:pt x="788" y="191"/>
                  </a:lnTo>
                  <a:lnTo>
                    <a:pt x="800" y="182"/>
                  </a:lnTo>
                  <a:lnTo>
                    <a:pt x="814" y="174"/>
                  </a:lnTo>
                  <a:lnTo>
                    <a:pt x="830" y="166"/>
                  </a:lnTo>
                  <a:lnTo>
                    <a:pt x="840" y="162"/>
                  </a:lnTo>
                  <a:lnTo>
                    <a:pt x="851" y="159"/>
                  </a:lnTo>
                  <a:lnTo>
                    <a:pt x="862" y="156"/>
                  </a:lnTo>
                  <a:lnTo>
                    <a:pt x="875" y="153"/>
                  </a:lnTo>
                  <a:lnTo>
                    <a:pt x="889" y="151"/>
                  </a:lnTo>
                  <a:lnTo>
                    <a:pt x="904" y="148"/>
                  </a:lnTo>
                  <a:lnTo>
                    <a:pt x="922" y="146"/>
                  </a:lnTo>
                  <a:lnTo>
                    <a:pt x="939" y="145"/>
                  </a:lnTo>
                  <a:lnTo>
                    <a:pt x="941" y="183"/>
                  </a:lnTo>
                  <a:close/>
                  <a:moveTo>
                    <a:pt x="802" y="229"/>
                  </a:moveTo>
                  <a:lnTo>
                    <a:pt x="791" y="237"/>
                  </a:lnTo>
                  <a:lnTo>
                    <a:pt x="781" y="245"/>
                  </a:lnTo>
                  <a:lnTo>
                    <a:pt x="775" y="248"/>
                  </a:lnTo>
                  <a:lnTo>
                    <a:pt x="769" y="251"/>
                  </a:lnTo>
                  <a:lnTo>
                    <a:pt x="762" y="253"/>
                  </a:lnTo>
                  <a:lnTo>
                    <a:pt x="756" y="256"/>
                  </a:lnTo>
                  <a:lnTo>
                    <a:pt x="748" y="258"/>
                  </a:lnTo>
                  <a:lnTo>
                    <a:pt x="740" y="259"/>
                  </a:lnTo>
                  <a:lnTo>
                    <a:pt x="730" y="259"/>
                  </a:lnTo>
                  <a:lnTo>
                    <a:pt x="721" y="259"/>
                  </a:lnTo>
                  <a:lnTo>
                    <a:pt x="710" y="258"/>
                  </a:lnTo>
                  <a:lnTo>
                    <a:pt x="697" y="256"/>
                  </a:lnTo>
                  <a:lnTo>
                    <a:pt x="684" y="252"/>
                  </a:lnTo>
                  <a:lnTo>
                    <a:pt x="670" y="249"/>
                  </a:lnTo>
                  <a:lnTo>
                    <a:pt x="679" y="212"/>
                  </a:lnTo>
                  <a:lnTo>
                    <a:pt x="700" y="217"/>
                  </a:lnTo>
                  <a:lnTo>
                    <a:pt x="718" y="220"/>
                  </a:lnTo>
                  <a:lnTo>
                    <a:pt x="732" y="221"/>
                  </a:lnTo>
                  <a:lnTo>
                    <a:pt x="745" y="218"/>
                  </a:lnTo>
                  <a:lnTo>
                    <a:pt x="754" y="215"/>
                  </a:lnTo>
                  <a:lnTo>
                    <a:pt x="762" y="211"/>
                  </a:lnTo>
                  <a:lnTo>
                    <a:pt x="770" y="205"/>
                  </a:lnTo>
                  <a:lnTo>
                    <a:pt x="778" y="199"/>
                  </a:lnTo>
                  <a:lnTo>
                    <a:pt x="802" y="229"/>
                  </a:lnTo>
                  <a:close/>
                  <a:moveTo>
                    <a:pt x="670" y="249"/>
                  </a:moveTo>
                  <a:lnTo>
                    <a:pt x="676" y="250"/>
                  </a:lnTo>
                  <a:lnTo>
                    <a:pt x="670" y="249"/>
                  </a:lnTo>
                  <a:lnTo>
                    <a:pt x="675" y="231"/>
                  </a:lnTo>
                  <a:lnTo>
                    <a:pt x="670" y="249"/>
                  </a:lnTo>
                  <a:close/>
                  <a:moveTo>
                    <a:pt x="670" y="249"/>
                  </a:moveTo>
                  <a:lnTo>
                    <a:pt x="647" y="242"/>
                  </a:lnTo>
                  <a:lnTo>
                    <a:pt x="623" y="232"/>
                  </a:lnTo>
                  <a:lnTo>
                    <a:pt x="599" y="221"/>
                  </a:lnTo>
                  <a:lnTo>
                    <a:pt x="576" y="207"/>
                  </a:lnTo>
                  <a:lnTo>
                    <a:pt x="551" y="193"/>
                  </a:lnTo>
                  <a:lnTo>
                    <a:pt x="526" y="177"/>
                  </a:lnTo>
                  <a:lnTo>
                    <a:pt x="502" y="161"/>
                  </a:lnTo>
                  <a:lnTo>
                    <a:pt x="477" y="144"/>
                  </a:lnTo>
                  <a:lnTo>
                    <a:pt x="498" y="112"/>
                  </a:lnTo>
                  <a:lnTo>
                    <a:pt x="521" y="129"/>
                  </a:lnTo>
                  <a:lnTo>
                    <a:pt x="545" y="144"/>
                  </a:lnTo>
                  <a:lnTo>
                    <a:pt x="569" y="160"/>
                  </a:lnTo>
                  <a:lnTo>
                    <a:pt x="592" y="173"/>
                  </a:lnTo>
                  <a:lnTo>
                    <a:pt x="615" y="187"/>
                  </a:lnTo>
                  <a:lnTo>
                    <a:pt x="637" y="197"/>
                  </a:lnTo>
                  <a:lnTo>
                    <a:pt x="658" y="206"/>
                  </a:lnTo>
                  <a:lnTo>
                    <a:pt x="679" y="212"/>
                  </a:lnTo>
                  <a:lnTo>
                    <a:pt x="670" y="249"/>
                  </a:lnTo>
                  <a:close/>
                  <a:moveTo>
                    <a:pt x="477" y="144"/>
                  </a:moveTo>
                  <a:lnTo>
                    <a:pt x="442" y="121"/>
                  </a:lnTo>
                  <a:lnTo>
                    <a:pt x="408" y="99"/>
                  </a:lnTo>
                  <a:lnTo>
                    <a:pt x="375" y="80"/>
                  </a:lnTo>
                  <a:lnTo>
                    <a:pt x="342" y="62"/>
                  </a:lnTo>
                  <a:lnTo>
                    <a:pt x="327" y="55"/>
                  </a:lnTo>
                  <a:lnTo>
                    <a:pt x="311" y="49"/>
                  </a:lnTo>
                  <a:lnTo>
                    <a:pt x="297" y="43"/>
                  </a:lnTo>
                  <a:lnTo>
                    <a:pt x="282" y="40"/>
                  </a:lnTo>
                  <a:lnTo>
                    <a:pt x="268" y="38"/>
                  </a:lnTo>
                  <a:lnTo>
                    <a:pt x="255" y="37"/>
                  </a:lnTo>
                  <a:lnTo>
                    <a:pt x="241" y="39"/>
                  </a:lnTo>
                  <a:lnTo>
                    <a:pt x="229" y="41"/>
                  </a:lnTo>
                  <a:lnTo>
                    <a:pt x="218" y="6"/>
                  </a:lnTo>
                  <a:lnTo>
                    <a:pt x="225" y="4"/>
                  </a:lnTo>
                  <a:lnTo>
                    <a:pt x="233" y="2"/>
                  </a:lnTo>
                  <a:lnTo>
                    <a:pt x="241" y="1"/>
                  </a:lnTo>
                  <a:lnTo>
                    <a:pt x="248" y="0"/>
                  </a:lnTo>
                  <a:lnTo>
                    <a:pt x="265" y="0"/>
                  </a:lnTo>
                  <a:lnTo>
                    <a:pt x="281" y="2"/>
                  </a:lnTo>
                  <a:lnTo>
                    <a:pt x="298" y="5"/>
                  </a:lnTo>
                  <a:lnTo>
                    <a:pt x="315" y="11"/>
                  </a:lnTo>
                  <a:lnTo>
                    <a:pt x="333" y="17"/>
                  </a:lnTo>
                  <a:lnTo>
                    <a:pt x="350" y="24"/>
                  </a:lnTo>
                  <a:lnTo>
                    <a:pt x="369" y="33"/>
                  </a:lnTo>
                  <a:lnTo>
                    <a:pt x="386" y="42"/>
                  </a:lnTo>
                  <a:lnTo>
                    <a:pt x="405" y="53"/>
                  </a:lnTo>
                  <a:lnTo>
                    <a:pt x="423" y="64"/>
                  </a:lnTo>
                  <a:lnTo>
                    <a:pt x="461" y="88"/>
                  </a:lnTo>
                  <a:lnTo>
                    <a:pt x="498" y="112"/>
                  </a:lnTo>
                  <a:lnTo>
                    <a:pt x="477" y="144"/>
                  </a:lnTo>
                  <a:close/>
                  <a:moveTo>
                    <a:pt x="229" y="41"/>
                  </a:moveTo>
                  <a:lnTo>
                    <a:pt x="230" y="41"/>
                  </a:lnTo>
                  <a:lnTo>
                    <a:pt x="229" y="42"/>
                  </a:lnTo>
                  <a:lnTo>
                    <a:pt x="224" y="24"/>
                  </a:lnTo>
                  <a:lnTo>
                    <a:pt x="229" y="41"/>
                  </a:lnTo>
                  <a:close/>
                  <a:moveTo>
                    <a:pt x="229" y="42"/>
                  </a:moveTo>
                  <a:lnTo>
                    <a:pt x="199" y="50"/>
                  </a:lnTo>
                  <a:lnTo>
                    <a:pt x="171" y="56"/>
                  </a:lnTo>
                  <a:lnTo>
                    <a:pt x="144" y="61"/>
                  </a:lnTo>
                  <a:lnTo>
                    <a:pt x="119" y="65"/>
                  </a:lnTo>
                  <a:lnTo>
                    <a:pt x="114" y="28"/>
                  </a:lnTo>
                  <a:lnTo>
                    <a:pt x="137" y="24"/>
                  </a:lnTo>
                  <a:lnTo>
                    <a:pt x="163" y="19"/>
                  </a:lnTo>
                  <a:lnTo>
                    <a:pt x="190" y="14"/>
                  </a:lnTo>
                  <a:lnTo>
                    <a:pt x="219" y="6"/>
                  </a:lnTo>
                  <a:lnTo>
                    <a:pt x="229" y="42"/>
                  </a:lnTo>
                  <a:close/>
                  <a:moveTo>
                    <a:pt x="119" y="65"/>
                  </a:moveTo>
                  <a:lnTo>
                    <a:pt x="98" y="68"/>
                  </a:lnTo>
                  <a:lnTo>
                    <a:pt x="79" y="71"/>
                  </a:lnTo>
                  <a:lnTo>
                    <a:pt x="63" y="75"/>
                  </a:lnTo>
                  <a:lnTo>
                    <a:pt x="50" y="80"/>
                  </a:lnTo>
                  <a:lnTo>
                    <a:pt x="34" y="46"/>
                  </a:lnTo>
                  <a:lnTo>
                    <a:pt x="50" y="39"/>
                  </a:lnTo>
                  <a:lnTo>
                    <a:pt x="68" y="35"/>
                  </a:lnTo>
                  <a:lnTo>
                    <a:pt x="90" y="31"/>
                  </a:lnTo>
                  <a:lnTo>
                    <a:pt x="114" y="28"/>
                  </a:lnTo>
                  <a:lnTo>
                    <a:pt x="119" y="65"/>
                  </a:lnTo>
                  <a:close/>
                  <a:moveTo>
                    <a:pt x="50" y="80"/>
                  </a:moveTo>
                  <a:lnTo>
                    <a:pt x="106" y="54"/>
                  </a:lnTo>
                  <a:lnTo>
                    <a:pt x="50" y="80"/>
                  </a:lnTo>
                  <a:lnTo>
                    <a:pt x="43" y="63"/>
                  </a:lnTo>
                  <a:lnTo>
                    <a:pt x="50" y="80"/>
                  </a:lnTo>
                  <a:close/>
                  <a:moveTo>
                    <a:pt x="50" y="80"/>
                  </a:moveTo>
                  <a:lnTo>
                    <a:pt x="47" y="82"/>
                  </a:lnTo>
                  <a:lnTo>
                    <a:pt x="44" y="85"/>
                  </a:lnTo>
                  <a:lnTo>
                    <a:pt x="42" y="88"/>
                  </a:lnTo>
                  <a:lnTo>
                    <a:pt x="40" y="91"/>
                  </a:lnTo>
                  <a:lnTo>
                    <a:pt x="39" y="95"/>
                  </a:lnTo>
                  <a:lnTo>
                    <a:pt x="40" y="100"/>
                  </a:lnTo>
                  <a:lnTo>
                    <a:pt x="42" y="106"/>
                  </a:lnTo>
                  <a:lnTo>
                    <a:pt x="45" y="112"/>
                  </a:lnTo>
                  <a:lnTo>
                    <a:pt x="11" y="128"/>
                  </a:lnTo>
                  <a:lnTo>
                    <a:pt x="7" y="120"/>
                  </a:lnTo>
                  <a:lnTo>
                    <a:pt x="4" y="112"/>
                  </a:lnTo>
                  <a:lnTo>
                    <a:pt x="2" y="105"/>
                  </a:lnTo>
                  <a:lnTo>
                    <a:pt x="1" y="98"/>
                  </a:lnTo>
                  <a:lnTo>
                    <a:pt x="0" y="92"/>
                  </a:lnTo>
                  <a:lnTo>
                    <a:pt x="0" y="87"/>
                  </a:lnTo>
                  <a:lnTo>
                    <a:pt x="1" y="81"/>
                  </a:lnTo>
                  <a:lnTo>
                    <a:pt x="2" y="75"/>
                  </a:lnTo>
                  <a:lnTo>
                    <a:pt x="4" y="71"/>
                  </a:lnTo>
                  <a:lnTo>
                    <a:pt x="8" y="66"/>
                  </a:lnTo>
                  <a:lnTo>
                    <a:pt x="11" y="62"/>
                  </a:lnTo>
                  <a:lnTo>
                    <a:pt x="14" y="59"/>
                  </a:lnTo>
                  <a:lnTo>
                    <a:pt x="23" y="52"/>
                  </a:lnTo>
                  <a:lnTo>
                    <a:pt x="34" y="46"/>
                  </a:lnTo>
                  <a:lnTo>
                    <a:pt x="50" y="80"/>
                  </a:lnTo>
                  <a:close/>
                  <a:moveTo>
                    <a:pt x="45" y="112"/>
                  </a:moveTo>
                  <a:lnTo>
                    <a:pt x="45" y="111"/>
                  </a:lnTo>
                  <a:lnTo>
                    <a:pt x="45" y="112"/>
                  </a:lnTo>
                  <a:lnTo>
                    <a:pt x="27" y="120"/>
                  </a:lnTo>
                  <a:lnTo>
                    <a:pt x="45" y="11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05" name="Freeform 2413">
              <a:extLst>
                <a:ext uri="{FF2B5EF4-FFF2-40B4-BE49-F238E27FC236}">
                  <a16:creationId xmlns:a16="http://schemas.microsoft.com/office/drawing/2014/main" id="{E5464BAD-B932-4F42-B265-1E7ED60EE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3411"/>
              <a:ext cx="49" cy="25"/>
            </a:xfrm>
            <a:custGeom>
              <a:avLst/>
              <a:gdLst>
                <a:gd name="T0" fmla="*/ 3 w 735"/>
                <a:gd name="T1" fmla="*/ 1 h 381"/>
                <a:gd name="T2" fmla="*/ 3 w 735"/>
                <a:gd name="T3" fmla="*/ 1 h 381"/>
                <a:gd name="T4" fmla="*/ 3 w 735"/>
                <a:gd name="T5" fmla="*/ 1 h 381"/>
                <a:gd name="T6" fmla="*/ 3 w 735"/>
                <a:gd name="T7" fmla="*/ 1 h 381"/>
                <a:gd name="T8" fmla="*/ 3 w 735"/>
                <a:gd name="T9" fmla="*/ 1 h 381"/>
                <a:gd name="T10" fmla="*/ 2 w 735"/>
                <a:gd name="T11" fmla="*/ 1 h 381"/>
                <a:gd name="T12" fmla="*/ 2 w 735"/>
                <a:gd name="T13" fmla="*/ 1 h 381"/>
                <a:gd name="T14" fmla="*/ 2 w 735"/>
                <a:gd name="T15" fmla="*/ 1 h 381"/>
                <a:gd name="T16" fmla="*/ 2 w 735"/>
                <a:gd name="T17" fmla="*/ 1 h 381"/>
                <a:gd name="T18" fmla="*/ 2 w 735"/>
                <a:gd name="T19" fmla="*/ 1 h 381"/>
                <a:gd name="T20" fmla="*/ 2 w 735"/>
                <a:gd name="T21" fmla="*/ 1 h 381"/>
                <a:gd name="T22" fmla="*/ 2 w 735"/>
                <a:gd name="T23" fmla="*/ 1 h 381"/>
                <a:gd name="T24" fmla="*/ 1 w 735"/>
                <a:gd name="T25" fmla="*/ 1 h 381"/>
                <a:gd name="T26" fmla="*/ 1 w 735"/>
                <a:gd name="T27" fmla="*/ 1 h 381"/>
                <a:gd name="T28" fmla="*/ 1 w 735"/>
                <a:gd name="T29" fmla="*/ 1 h 381"/>
                <a:gd name="T30" fmla="*/ 1 w 735"/>
                <a:gd name="T31" fmla="*/ 1 h 381"/>
                <a:gd name="T32" fmla="*/ 1 w 735"/>
                <a:gd name="T33" fmla="*/ 0 h 381"/>
                <a:gd name="T34" fmla="*/ 1 w 735"/>
                <a:gd name="T35" fmla="*/ 0 h 381"/>
                <a:gd name="T36" fmla="*/ 1 w 735"/>
                <a:gd name="T37" fmla="*/ 0 h 381"/>
                <a:gd name="T38" fmla="*/ 1 w 735"/>
                <a:gd name="T39" fmla="*/ 0 h 381"/>
                <a:gd name="T40" fmla="*/ 1 w 735"/>
                <a:gd name="T41" fmla="*/ 0 h 381"/>
                <a:gd name="T42" fmla="*/ 1 w 735"/>
                <a:gd name="T43" fmla="*/ 0 h 381"/>
                <a:gd name="T44" fmla="*/ 1 w 735"/>
                <a:gd name="T45" fmla="*/ 0 h 381"/>
                <a:gd name="T46" fmla="*/ 1 w 735"/>
                <a:gd name="T47" fmla="*/ 0 h 381"/>
                <a:gd name="T48" fmla="*/ 0 w 735"/>
                <a:gd name="T49" fmla="*/ 0 h 381"/>
                <a:gd name="T50" fmla="*/ 0 w 735"/>
                <a:gd name="T51" fmla="*/ 0 h 381"/>
                <a:gd name="T52" fmla="*/ 0 w 735"/>
                <a:gd name="T53" fmla="*/ 0 h 381"/>
                <a:gd name="T54" fmla="*/ 0 w 735"/>
                <a:gd name="T55" fmla="*/ 0 h 381"/>
                <a:gd name="T56" fmla="*/ 0 w 735"/>
                <a:gd name="T57" fmla="*/ 0 h 381"/>
                <a:gd name="T58" fmla="*/ 0 w 735"/>
                <a:gd name="T59" fmla="*/ 0 h 381"/>
                <a:gd name="T60" fmla="*/ 0 w 735"/>
                <a:gd name="T61" fmla="*/ 0 h 381"/>
                <a:gd name="T62" fmla="*/ 1 w 735"/>
                <a:gd name="T63" fmla="*/ 0 h 381"/>
                <a:gd name="T64" fmla="*/ 1 w 735"/>
                <a:gd name="T65" fmla="*/ 0 h 381"/>
                <a:gd name="T66" fmla="*/ 1 w 735"/>
                <a:gd name="T67" fmla="*/ 0 h 381"/>
                <a:gd name="T68" fmla="*/ 1 w 735"/>
                <a:gd name="T69" fmla="*/ 1 h 381"/>
                <a:gd name="T70" fmla="*/ 1 w 735"/>
                <a:gd name="T71" fmla="*/ 1 h 381"/>
                <a:gd name="T72" fmla="*/ 1 w 735"/>
                <a:gd name="T73" fmla="*/ 1 h 381"/>
                <a:gd name="T74" fmla="*/ 1 w 735"/>
                <a:gd name="T75" fmla="*/ 1 h 381"/>
                <a:gd name="T76" fmla="*/ 1 w 735"/>
                <a:gd name="T77" fmla="*/ 1 h 381"/>
                <a:gd name="T78" fmla="*/ 1 w 735"/>
                <a:gd name="T79" fmla="*/ 1 h 381"/>
                <a:gd name="T80" fmla="*/ 1 w 735"/>
                <a:gd name="T81" fmla="*/ 1 h 381"/>
                <a:gd name="T82" fmla="*/ 1 w 735"/>
                <a:gd name="T83" fmla="*/ 2 h 381"/>
                <a:gd name="T84" fmla="*/ 2 w 735"/>
                <a:gd name="T85" fmla="*/ 2 h 381"/>
                <a:gd name="T86" fmla="*/ 2 w 735"/>
                <a:gd name="T87" fmla="*/ 2 h 381"/>
                <a:gd name="T88" fmla="*/ 2 w 735"/>
                <a:gd name="T89" fmla="*/ 2 h 381"/>
                <a:gd name="T90" fmla="*/ 2 w 735"/>
                <a:gd name="T91" fmla="*/ 2 h 381"/>
                <a:gd name="T92" fmla="*/ 2 w 735"/>
                <a:gd name="T93" fmla="*/ 2 h 381"/>
                <a:gd name="T94" fmla="*/ 3 w 735"/>
                <a:gd name="T95" fmla="*/ 2 h 381"/>
                <a:gd name="T96" fmla="*/ 3 w 735"/>
                <a:gd name="T97" fmla="*/ 2 h 381"/>
                <a:gd name="T98" fmla="*/ 3 w 735"/>
                <a:gd name="T99" fmla="*/ 2 h 381"/>
                <a:gd name="T100" fmla="*/ 3 w 735"/>
                <a:gd name="T101" fmla="*/ 2 h 381"/>
                <a:gd name="T102" fmla="*/ 3 w 735"/>
                <a:gd name="T103" fmla="*/ 2 h 381"/>
                <a:gd name="T104" fmla="*/ 3 w 735"/>
                <a:gd name="T105" fmla="*/ 1 h 38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735" h="381">
                  <a:moveTo>
                    <a:pt x="706" y="333"/>
                  </a:moveTo>
                  <a:lnTo>
                    <a:pt x="694" y="326"/>
                  </a:lnTo>
                  <a:lnTo>
                    <a:pt x="684" y="318"/>
                  </a:lnTo>
                  <a:lnTo>
                    <a:pt x="676" y="310"/>
                  </a:lnTo>
                  <a:lnTo>
                    <a:pt x="668" y="304"/>
                  </a:lnTo>
                  <a:lnTo>
                    <a:pt x="655" y="292"/>
                  </a:lnTo>
                  <a:lnTo>
                    <a:pt x="644" y="283"/>
                  </a:lnTo>
                  <a:lnTo>
                    <a:pt x="639" y="278"/>
                  </a:lnTo>
                  <a:lnTo>
                    <a:pt x="634" y="275"/>
                  </a:lnTo>
                  <a:lnTo>
                    <a:pt x="627" y="273"/>
                  </a:lnTo>
                  <a:lnTo>
                    <a:pt x="620" y="272"/>
                  </a:lnTo>
                  <a:lnTo>
                    <a:pt x="612" y="273"/>
                  </a:lnTo>
                  <a:lnTo>
                    <a:pt x="603" y="274"/>
                  </a:lnTo>
                  <a:lnTo>
                    <a:pt x="592" y="277"/>
                  </a:lnTo>
                  <a:lnTo>
                    <a:pt x="580" y="282"/>
                  </a:lnTo>
                  <a:lnTo>
                    <a:pt x="554" y="291"/>
                  </a:lnTo>
                  <a:lnTo>
                    <a:pt x="531" y="299"/>
                  </a:lnTo>
                  <a:lnTo>
                    <a:pt x="508" y="306"/>
                  </a:lnTo>
                  <a:lnTo>
                    <a:pt x="487" y="313"/>
                  </a:lnTo>
                  <a:lnTo>
                    <a:pt x="468" y="319"/>
                  </a:lnTo>
                  <a:lnTo>
                    <a:pt x="448" y="323"/>
                  </a:lnTo>
                  <a:lnTo>
                    <a:pt x="431" y="325"/>
                  </a:lnTo>
                  <a:lnTo>
                    <a:pt x="414" y="326"/>
                  </a:lnTo>
                  <a:lnTo>
                    <a:pt x="406" y="325"/>
                  </a:lnTo>
                  <a:lnTo>
                    <a:pt x="399" y="323"/>
                  </a:lnTo>
                  <a:lnTo>
                    <a:pt x="395" y="319"/>
                  </a:lnTo>
                  <a:lnTo>
                    <a:pt x="391" y="313"/>
                  </a:lnTo>
                  <a:lnTo>
                    <a:pt x="388" y="308"/>
                  </a:lnTo>
                  <a:lnTo>
                    <a:pt x="386" y="301"/>
                  </a:lnTo>
                  <a:lnTo>
                    <a:pt x="383" y="293"/>
                  </a:lnTo>
                  <a:lnTo>
                    <a:pt x="381" y="285"/>
                  </a:lnTo>
                  <a:lnTo>
                    <a:pt x="377" y="267"/>
                  </a:lnTo>
                  <a:lnTo>
                    <a:pt x="371" y="248"/>
                  </a:lnTo>
                  <a:lnTo>
                    <a:pt x="367" y="238"/>
                  </a:lnTo>
                  <a:lnTo>
                    <a:pt x="361" y="229"/>
                  </a:lnTo>
                  <a:lnTo>
                    <a:pt x="353" y="220"/>
                  </a:lnTo>
                  <a:lnTo>
                    <a:pt x="343" y="211"/>
                  </a:lnTo>
                  <a:lnTo>
                    <a:pt x="334" y="202"/>
                  </a:lnTo>
                  <a:lnTo>
                    <a:pt x="325" y="194"/>
                  </a:lnTo>
                  <a:lnTo>
                    <a:pt x="319" y="186"/>
                  </a:lnTo>
                  <a:lnTo>
                    <a:pt x="313" y="177"/>
                  </a:lnTo>
                  <a:lnTo>
                    <a:pt x="310" y="168"/>
                  </a:lnTo>
                  <a:lnTo>
                    <a:pt x="308" y="160"/>
                  </a:lnTo>
                  <a:lnTo>
                    <a:pt x="307" y="152"/>
                  </a:lnTo>
                  <a:lnTo>
                    <a:pt x="307" y="145"/>
                  </a:lnTo>
                  <a:lnTo>
                    <a:pt x="308" y="137"/>
                  </a:lnTo>
                  <a:lnTo>
                    <a:pt x="309" y="130"/>
                  </a:lnTo>
                  <a:lnTo>
                    <a:pt x="312" y="123"/>
                  </a:lnTo>
                  <a:lnTo>
                    <a:pt x="316" y="118"/>
                  </a:lnTo>
                  <a:lnTo>
                    <a:pt x="319" y="112"/>
                  </a:lnTo>
                  <a:lnTo>
                    <a:pt x="322" y="108"/>
                  </a:lnTo>
                  <a:lnTo>
                    <a:pt x="326" y="104"/>
                  </a:lnTo>
                  <a:lnTo>
                    <a:pt x="329" y="100"/>
                  </a:lnTo>
                  <a:lnTo>
                    <a:pt x="332" y="97"/>
                  </a:lnTo>
                  <a:lnTo>
                    <a:pt x="335" y="93"/>
                  </a:lnTo>
                  <a:lnTo>
                    <a:pt x="336" y="87"/>
                  </a:lnTo>
                  <a:lnTo>
                    <a:pt x="337" y="81"/>
                  </a:lnTo>
                  <a:lnTo>
                    <a:pt x="337" y="73"/>
                  </a:lnTo>
                  <a:lnTo>
                    <a:pt x="335" y="64"/>
                  </a:lnTo>
                  <a:lnTo>
                    <a:pt x="333" y="56"/>
                  </a:lnTo>
                  <a:lnTo>
                    <a:pt x="329" y="48"/>
                  </a:lnTo>
                  <a:lnTo>
                    <a:pt x="323" y="39"/>
                  </a:lnTo>
                  <a:lnTo>
                    <a:pt x="314" y="30"/>
                  </a:lnTo>
                  <a:lnTo>
                    <a:pt x="305" y="23"/>
                  </a:lnTo>
                  <a:lnTo>
                    <a:pt x="294" y="16"/>
                  </a:lnTo>
                  <a:lnTo>
                    <a:pt x="281" y="10"/>
                  </a:lnTo>
                  <a:lnTo>
                    <a:pt x="264" y="6"/>
                  </a:lnTo>
                  <a:lnTo>
                    <a:pt x="247" y="2"/>
                  </a:lnTo>
                  <a:lnTo>
                    <a:pt x="225" y="1"/>
                  </a:lnTo>
                  <a:lnTo>
                    <a:pt x="203" y="0"/>
                  </a:lnTo>
                  <a:lnTo>
                    <a:pt x="180" y="0"/>
                  </a:lnTo>
                  <a:lnTo>
                    <a:pt x="156" y="1"/>
                  </a:lnTo>
                  <a:lnTo>
                    <a:pt x="132" y="2"/>
                  </a:lnTo>
                  <a:lnTo>
                    <a:pt x="109" y="4"/>
                  </a:lnTo>
                  <a:lnTo>
                    <a:pt x="86" y="7"/>
                  </a:lnTo>
                  <a:lnTo>
                    <a:pt x="65" y="10"/>
                  </a:lnTo>
                  <a:lnTo>
                    <a:pt x="46" y="14"/>
                  </a:lnTo>
                  <a:lnTo>
                    <a:pt x="30" y="18"/>
                  </a:lnTo>
                  <a:lnTo>
                    <a:pt x="17" y="22"/>
                  </a:lnTo>
                  <a:lnTo>
                    <a:pt x="12" y="25"/>
                  </a:lnTo>
                  <a:lnTo>
                    <a:pt x="8" y="27"/>
                  </a:lnTo>
                  <a:lnTo>
                    <a:pt x="4" y="29"/>
                  </a:lnTo>
                  <a:lnTo>
                    <a:pt x="2" y="32"/>
                  </a:lnTo>
                  <a:lnTo>
                    <a:pt x="0" y="35"/>
                  </a:lnTo>
                  <a:lnTo>
                    <a:pt x="2" y="38"/>
                  </a:lnTo>
                  <a:lnTo>
                    <a:pt x="3" y="40"/>
                  </a:lnTo>
                  <a:lnTo>
                    <a:pt x="6" y="42"/>
                  </a:lnTo>
                  <a:lnTo>
                    <a:pt x="11" y="45"/>
                  </a:lnTo>
                  <a:lnTo>
                    <a:pt x="17" y="47"/>
                  </a:lnTo>
                  <a:lnTo>
                    <a:pt x="24" y="50"/>
                  </a:lnTo>
                  <a:lnTo>
                    <a:pt x="33" y="52"/>
                  </a:lnTo>
                  <a:lnTo>
                    <a:pt x="72" y="59"/>
                  </a:lnTo>
                  <a:lnTo>
                    <a:pt x="103" y="64"/>
                  </a:lnTo>
                  <a:lnTo>
                    <a:pt x="129" y="69"/>
                  </a:lnTo>
                  <a:lnTo>
                    <a:pt x="151" y="74"/>
                  </a:lnTo>
                  <a:lnTo>
                    <a:pt x="159" y="77"/>
                  </a:lnTo>
                  <a:lnTo>
                    <a:pt x="167" y="80"/>
                  </a:lnTo>
                  <a:lnTo>
                    <a:pt x="173" y="84"/>
                  </a:lnTo>
                  <a:lnTo>
                    <a:pt x="180" y="89"/>
                  </a:lnTo>
                  <a:lnTo>
                    <a:pt x="185" y="96"/>
                  </a:lnTo>
                  <a:lnTo>
                    <a:pt x="189" y="104"/>
                  </a:lnTo>
                  <a:lnTo>
                    <a:pt x="193" y="112"/>
                  </a:lnTo>
                  <a:lnTo>
                    <a:pt x="196" y="122"/>
                  </a:lnTo>
                  <a:lnTo>
                    <a:pt x="199" y="132"/>
                  </a:lnTo>
                  <a:lnTo>
                    <a:pt x="204" y="142"/>
                  </a:lnTo>
                  <a:lnTo>
                    <a:pt x="211" y="151"/>
                  </a:lnTo>
                  <a:lnTo>
                    <a:pt x="219" y="159"/>
                  </a:lnTo>
                  <a:lnTo>
                    <a:pt x="228" y="167"/>
                  </a:lnTo>
                  <a:lnTo>
                    <a:pt x="237" y="175"/>
                  </a:lnTo>
                  <a:lnTo>
                    <a:pt x="248" y="182"/>
                  </a:lnTo>
                  <a:lnTo>
                    <a:pt x="258" y="189"/>
                  </a:lnTo>
                  <a:lnTo>
                    <a:pt x="278" y="203"/>
                  </a:lnTo>
                  <a:lnTo>
                    <a:pt x="297" y="218"/>
                  </a:lnTo>
                  <a:lnTo>
                    <a:pt x="305" y="225"/>
                  </a:lnTo>
                  <a:lnTo>
                    <a:pt x="310" y="232"/>
                  </a:lnTo>
                  <a:lnTo>
                    <a:pt x="316" y="239"/>
                  </a:lnTo>
                  <a:lnTo>
                    <a:pt x="318" y="248"/>
                  </a:lnTo>
                  <a:lnTo>
                    <a:pt x="318" y="284"/>
                  </a:lnTo>
                  <a:lnTo>
                    <a:pt x="317" y="315"/>
                  </a:lnTo>
                  <a:lnTo>
                    <a:pt x="318" y="322"/>
                  </a:lnTo>
                  <a:lnTo>
                    <a:pt x="319" y="328"/>
                  </a:lnTo>
                  <a:lnTo>
                    <a:pt x="321" y="334"/>
                  </a:lnTo>
                  <a:lnTo>
                    <a:pt x="323" y="339"/>
                  </a:lnTo>
                  <a:lnTo>
                    <a:pt x="327" y="343"/>
                  </a:lnTo>
                  <a:lnTo>
                    <a:pt x="331" y="346"/>
                  </a:lnTo>
                  <a:lnTo>
                    <a:pt x="337" y="350"/>
                  </a:lnTo>
                  <a:lnTo>
                    <a:pt x="343" y="352"/>
                  </a:lnTo>
                  <a:lnTo>
                    <a:pt x="359" y="356"/>
                  </a:lnTo>
                  <a:lnTo>
                    <a:pt x="376" y="361"/>
                  </a:lnTo>
                  <a:lnTo>
                    <a:pt x="395" y="367"/>
                  </a:lnTo>
                  <a:lnTo>
                    <a:pt x="415" y="373"/>
                  </a:lnTo>
                  <a:lnTo>
                    <a:pt x="427" y="375"/>
                  </a:lnTo>
                  <a:lnTo>
                    <a:pt x="438" y="377"/>
                  </a:lnTo>
                  <a:lnTo>
                    <a:pt x="449" y="379"/>
                  </a:lnTo>
                  <a:lnTo>
                    <a:pt x="461" y="380"/>
                  </a:lnTo>
                  <a:lnTo>
                    <a:pt x="473" y="381"/>
                  </a:lnTo>
                  <a:lnTo>
                    <a:pt x="485" y="380"/>
                  </a:lnTo>
                  <a:lnTo>
                    <a:pt x="498" y="379"/>
                  </a:lnTo>
                  <a:lnTo>
                    <a:pt x="510" y="377"/>
                  </a:lnTo>
                  <a:lnTo>
                    <a:pt x="523" y="375"/>
                  </a:lnTo>
                  <a:lnTo>
                    <a:pt x="541" y="375"/>
                  </a:lnTo>
                  <a:lnTo>
                    <a:pt x="561" y="374"/>
                  </a:lnTo>
                  <a:lnTo>
                    <a:pt x="582" y="374"/>
                  </a:lnTo>
                  <a:lnTo>
                    <a:pt x="628" y="375"/>
                  </a:lnTo>
                  <a:lnTo>
                    <a:pt x="673" y="374"/>
                  </a:lnTo>
                  <a:lnTo>
                    <a:pt x="692" y="373"/>
                  </a:lnTo>
                  <a:lnTo>
                    <a:pt x="709" y="372"/>
                  </a:lnTo>
                  <a:lnTo>
                    <a:pt x="716" y="370"/>
                  </a:lnTo>
                  <a:lnTo>
                    <a:pt x="722" y="369"/>
                  </a:lnTo>
                  <a:lnTo>
                    <a:pt x="727" y="367"/>
                  </a:lnTo>
                  <a:lnTo>
                    <a:pt x="730" y="365"/>
                  </a:lnTo>
                  <a:lnTo>
                    <a:pt x="733" y="362"/>
                  </a:lnTo>
                  <a:lnTo>
                    <a:pt x="735" y="360"/>
                  </a:lnTo>
                  <a:lnTo>
                    <a:pt x="733" y="356"/>
                  </a:lnTo>
                  <a:lnTo>
                    <a:pt x="731" y="353"/>
                  </a:lnTo>
                  <a:lnTo>
                    <a:pt x="728" y="348"/>
                  </a:lnTo>
                  <a:lnTo>
                    <a:pt x="722" y="343"/>
                  </a:lnTo>
                  <a:lnTo>
                    <a:pt x="715" y="338"/>
                  </a:lnTo>
                  <a:lnTo>
                    <a:pt x="706" y="3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06" name="Freeform 2414">
              <a:extLst>
                <a:ext uri="{FF2B5EF4-FFF2-40B4-BE49-F238E27FC236}">
                  <a16:creationId xmlns:a16="http://schemas.microsoft.com/office/drawing/2014/main" id="{AC0435B8-AD5C-480A-84FA-2A11676A1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3384"/>
              <a:ext cx="57" cy="27"/>
            </a:xfrm>
            <a:custGeom>
              <a:avLst/>
              <a:gdLst>
                <a:gd name="T0" fmla="*/ 4 w 852"/>
                <a:gd name="T1" fmla="*/ 1 h 402"/>
                <a:gd name="T2" fmla="*/ 3 w 852"/>
                <a:gd name="T3" fmla="*/ 1 h 402"/>
                <a:gd name="T4" fmla="*/ 3 w 852"/>
                <a:gd name="T5" fmla="*/ 1 h 402"/>
                <a:gd name="T6" fmla="*/ 3 w 852"/>
                <a:gd name="T7" fmla="*/ 1 h 402"/>
                <a:gd name="T8" fmla="*/ 3 w 852"/>
                <a:gd name="T9" fmla="*/ 1 h 402"/>
                <a:gd name="T10" fmla="*/ 3 w 852"/>
                <a:gd name="T11" fmla="*/ 1 h 402"/>
                <a:gd name="T12" fmla="*/ 3 w 852"/>
                <a:gd name="T13" fmla="*/ 1 h 402"/>
                <a:gd name="T14" fmla="*/ 3 w 852"/>
                <a:gd name="T15" fmla="*/ 1 h 402"/>
                <a:gd name="T16" fmla="*/ 3 w 852"/>
                <a:gd name="T17" fmla="*/ 2 h 402"/>
                <a:gd name="T18" fmla="*/ 3 w 852"/>
                <a:gd name="T19" fmla="*/ 2 h 402"/>
                <a:gd name="T20" fmla="*/ 3 w 852"/>
                <a:gd name="T21" fmla="*/ 2 h 402"/>
                <a:gd name="T22" fmla="*/ 3 w 852"/>
                <a:gd name="T23" fmla="*/ 2 h 402"/>
                <a:gd name="T24" fmla="*/ 2 w 852"/>
                <a:gd name="T25" fmla="*/ 2 h 402"/>
                <a:gd name="T26" fmla="*/ 2 w 852"/>
                <a:gd name="T27" fmla="*/ 2 h 402"/>
                <a:gd name="T28" fmla="*/ 2 w 852"/>
                <a:gd name="T29" fmla="*/ 2 h 402"/>
                <a:gd name="T30" fmla="*/ 2 w 852"/>
                <a:gd name="T31" fmla="*/ 2 h 402"/>
                <a:gd name="T32" fmla="*/ 2 w 852"/>
                <a:gd name="T33" fmla="*/ 2 h 402"/>
                <a:gd name="T34" fmla="*/ 2 w 852"/>
                <a:gd name="T35" fmla="*/ 2 h 402"/>
                <a:gd name="T36" fmla="*/ 2 w 852"/>
                <a:gd name="T37" fmla="*/ 2 h 402"/>
                <a:gd name="T38" fmla="*/ 1 w 852"/>
                <a:gd name="T39" fmla="*/ 2 h 402"/>
                <a:gd name="T40" fmla="*/ 1 w 852"/>
                <a:gd name="T41" fmla="*/ 2 h 402"/>
                <a:gd name="T42" fmla="*/ 1 w 852"/>
                <a:gd name="T43" fmla="*/ 2 h 402"/>
                <a:gd name="T44" fmla="*/ 1 w 852"/>
                <a:gd name="T45" fmla="*/ 2 h 402"/>
                <a:gd name="T46" fmla="*/ 1 w 852"/>
                <a:gd name="T47" fmla="*/ 2 h 402"/>
                <a:gd name="T48" fmla="*/ 1 w 852"/>
                <a:gd name="T49" fmla="*/ 2 h 402"/>
                <a:gd name="T50" fmla="*/ 1 w 852"/>
                <a:gd name="T51" fmla="*/ 1 h 402"/>
                <a:gd name="T52" fmla="*/ 1 w 852"/>
                <a:gd name="T53" fmla="*/ 1 h 402"/>
                <a:gd name="T54" fmla="*/ 0 w 852"/>
                <a:gd name="T55" fmla="*/ 1 h 402"/>
                <a:gd name="T56" fmla="*/ 0 w 852"/>
                <a:gd name="T57" fmla="*/ 1 h 402"/>
                <a:gd name="T58" fmla="*/ 0 w 852"/>
                <a:gd name="T59" fmla="*/ 1 h 402"/>
                <a:gd name="T60" fmla="*/ 0 w 852"/>
                <a:gd name="T61" fmla="*/ 1 h 402"/>
                <a:gd name="T62" fmla="*/ 0 w 852"/>
                <a:gd name="T63" fmla="*/ 1 h 402"/>
                <a:gd name="T64" fmla="*/ 0 w 852"/>
                <a:gd name="T65" fmla="*/ 1 h 402"/>
                <a:gd name="T66" fmla="*/ 0 w 852"/>
                <a:gd name="T67" fmla="*/ 1 h 402"/>
                <a:gd name="T68" fmla="*/ 0 w 852"/>
                <a:gd name="T69" fmla="*/ 0 h 402"/>
                <a:gd name="T70" fmla="*/ 0 w 852"/>
                <a:gd name="T71" fmla="*/ 0 h 402"/>
                <a:gd name="T72" fmla="*/ 0 w 852"/>
                <a:gd name="T73" fmla="*/ 0 h 402"/>
                <a:gd name="T74" fmla="*/ 0 w 852"/>
                <a:gd name="T75" fmla="*/ 0 h 402"/>
                <a:gd name="T76" fmla="*/ 1 w 852"/>
                <a:gd name="T77" fmla="*/ 0 h 402"/>
                <a:gd name="T78" fmla="*/ 1 w 852"/>
                <a:gd name="T79" fmla="*/ 0 h 402"/>
                <a:gd name="T80" fmla="*/ 1 w 852"/>
                <a:gd name="T81" fmla="*/ 0 h 402"/>
                <a:gd name="T82" fmla="*/ 1 w 852"/>
                <a:gd name="T83" fmla="*/ 0 h 402"/>
                <a:gd name="T84" fmla="*/ 1 w 852"/>
                <a:gd name="T85" fmla="*/ 0 h 402"/>
                <a:gd name="T86" fmla="*/ 1 w 852"/>
                <a:gd name="T87" fmla="*/ 0 h 402"/>
                <a:gd name="T88" fmla="*/ 2 w 852"/>
                <a:gd name="T89" fmla="*/ 0 h 402"/>
                <a:gd name="T90" fmla="*/ 2 w 852"/>
                <a:gd name="T91" fmla="*/ 0 h 402"/>
                <a:gd name="T92" fmla="*/ 2 w 852"/>
                <a:gd name="T93" fmla="*/ 0 h 402"/>
                <a:gd name="T94" fmla="*/ 2 w 852"/>
                <a:gd name="T95" fmla="*/ 0 h 402"/>
                <a:gd name="T96" fmla="*/ 2 w 852"/>
                <a:gd name="T97" fmla="*/ 0 h 402"/>
                <a:gd name="T98" fmla="*/ 2 w 852"/>
                <a:gd name="T99" fmla="*/ 0 h 402"/>
                <a:gd name="T100" fmla="*/ 2 w 852"/>
                <a:gd name="T101" fmla="*/ 0 h 402"/>
                <a:gd name="T102" fmla="*/ 2 w 852"/>
                <a:gd name="T103" fmla="*/ 0 h 402"/>
                <a:gd name="T104" fmla="*/ 3 w 852"/>
                <a:gd name="T105" fmla="*/ 0 h 402"/>
                <a:gd name="T106" fmla="*/ 3 w 852"/>
                <a:gd name="T107" fmla="*/ 0 h 402"/>
                <a:gd name="T108" fmla="*/ 3 w 852"/>
                <a:gd name="T109" fmla="*/ 0 h 402"/>
                <a:gd name="T110" fmla="*/ 3 w 852"/>
                <a:gd name="T111" fmla="*/ 1 h 402"/>
                <a:gd name="T112" fmla="*/ 3 w 852"/>
                <a:gd name="T113" fmla="*/ 1 h 402"/>
                <a:gd name="T114" fmla="*/ 3 w 852"/>
                <a:gd name="T115" fmla="*/ 1 h 402"/>
                <a:gd name="T116" fmla="*/ 3 w 852"/>
                <a:gd name="T117" fmla="*/ 1 h 402"/>
                <a:gd name="T118" fmla="*/ 4 w 852"/>
                <a:gd name="T119" fmla="*/ 1 h 402"/>
                <a:gd name="T120" fmla="*/ 4 w 852"/>
                <a:gd name="T121" fmla="*/ 1 h 402"/>
                <a:gd name="T122" fmla="*/ 4 w 852"/>
                <a:gd name="T123" fmla="*/ 1 h 4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852" h="402">
                  <a:moveTo>
                    <a:pt x="848" y="136"/>
                  </a:moveTo>
                  <a:lnTo>
                    <a:pt x="806" y="146"/>
                  </a:lnTo>
                  <a:lnTo>
                    <a:pt x="772" y="153"/>
                  </a:lnTo>
                  <a:lnTo>
                    <a:pt x="758" y="157"/>
                  </a:lnTo>
                  <a:lnTo>
                    <a:pt x="744" y="162"/>
                  </a:lnTo>
                  <a:lnTo>
                    <a:pt x="733" y="167"/>
                  </a:lnTo>
                  <a:lnTo>
                    <a:pt x="722" y="172"/>
                  </a:lnTo>
                  <a:lnTo>
                    <a:pt x="712" y="180"/>
                  </a:lnTo>
                  <a:lnTo>
                    <a:pt x="703" y="187"/>
                  </a:lnTo>
                  <a:lnTo>
                    <a:pt x="694" y="196"/>
                  </a:lnTo>
                  <a:lnTo>
                    <a:pt x="686" y="207"/>
                  </a:lnTo>
                  <a:lnTo>
                    <a:pt x="676" y="220"/>
                  </a:lnTo>
                  <a:lnTo>
                    <a:pt x="668" y="234"/>
                  </a:lnTo>
                  <a:lnTo>
                    <a:pt x="659" y="251"/>
                  </a:lnTo>
                  <a:lnTo>
                    <a:pt x="648" y="269"/>
                  </a:lnTo>
                  <a:lnTo>
                    <a:pt x="630" y="305"/>
                  </a:lnTo>
                  <a:lnTo>
                    <a:pt x="616" y="330"/>
                  </a:lnTo>
                  <a:lnTo>
                    <a:pt x="610" y="338"/>
                  </a:lnTo>
                  <a:lnTo>
                    <a:pt x="605" y="344"/>
                  </a:lnTo>
                  <a:lnTo>
                    <a:pt x="600" y="349"/>
                  </a:lnTo>
                  <a:lnTo>
                    <a:pt x="595" y="352"/>
                  </a:lnTo>
                  <a:lnTo>
                    <a:pt x="590" y="355"/>
                  </a:lnTo>
                  <a:lnTo>
                    <a:pt x="584" y="355"/>
                  </a:lnTo>
                  <a:lnTo>
                    <a:pt x="576" y="355"/>
                  </a:lnTo>
                  <a:lnTo>
                    <a:pt x="568" y="353"/>
                  </a:lnTo>
                  <a:lnTo>
                    <a:pt x="548" y="350"/>
                  </a:lnTo>
                  <a:lnTo>
                    <a:pt x="519" y="347"/>
                  </a:lnTo>
                  <a:lnTo>
                    <a:pt x="503" y="347"/>
                  </a:lnTo>
                  <a:lnTo>
                    <a:pt x="488" y="348"/>
                  </a:lnTo>
                  <a:lnTo>
                    <a:pt x="473" y="351"/>
                  </a:lnTo>
                  <a:lnTo>
                    <a:pt x="459" y="357"/>
                  </a:lnTo>
                  <a:lnTo>
                    <a:pt x="432" y="369"/>
                  </a:lnTo>
                  <a:lnTo>
                    <a:pt x="407" y="381"/>
                  </a:lnTo>
                  <a:lnTo>
                    <a:pt x="393" y="387"/>
                  </a:lnTo>
                  <a:lnTo>
                    <a:pt x="380" y="394"/>
                  </a:lnTo>
                  <a:lnTo>
                    <a:pt x="365" y="398"/>
                  </a:lnTo>
                  <a:lnTo>
                    <a:pt x="351" y="401"/>
                  </a:lnTo>
                  <a:lnTo>
                    <a:pt x="343" y="402"/>
                  </a:lnTo>
                  <a:lnTo>
                    <a:pt x="336" y="402"/>
                  </a:lnTo>
                  <a:lnTo>
                    <a:pt x="327" y="402"/>
                  </a:lnTo>
                  <a:lnTo>
                    <a:pt x="319" y="401"/>
                  </a:lnTo>
                  <a:lnTo>
                    <a:pt x="310" y="400"/>
                  </a:lnTo>
                  <a:lnTo>
                    <a:pt x="302" y="398"/>
                  </a:lnTo>
                  <a:lnTo>
                    <a:pt x="292" y="395"/>
                  </a:lnTo>
                  <a:lnTo>
                    <a:pt x="283" y="392"/>
                  </a:lnTo>
                  <a:lnTo>
                    <a:pt x="263" y="383"/>
                  </a:lnTo>
                  <a:lnTo>
                    <a:pt x="246" y="374"/>
                  </a:lnTo>
                  <a:lnTo>
                    <a:pt x="229" y="364"/>
                  </a:lnTo>
                  <a:lnTo>
                    <a:pt x="214" y="351"/>
                  </a:lnTo>
                  <a:lnTo>
                    <a:pt x="199" y="338"/>
                  </a:lnTo>
                  <a:lnTo>
                    <a:pt x="184" y="325"/>
                  </a:lnTo>
                  <a:lnTo>
                    <a:pt x="171" y="310"/>
                  </a:lnTo>
                  <a:lnTo>
                    <a:pt x="157" y="296"/>
                  </a:lnTo>
                  <a:lnTo>
                    <a:pt x="132" y="266"/>
                  </a:lnTo>
                  <a:lnTo>
                    <a:pt x="107" y="236"/>
                  </a:lnTo>
                  <a:lnTo>
                    <a:pt x="96" y="223"/>
                  </a:lnTo>
                  <a:lnTo>
                    <a:pt x="82" y="210"/>
                  </a:lnTo>
                  <a:lnTo>
                    <a:pt x="70" y="199"/>
                  </a:lnTo>
                  <a:lnTo>
                    <a:pt x="58" y="188"/>
                  </a:lnTo>
                  <a:lnTo>
                    <a:pt x="45" y="178"/>
                  </a:lnTo>
                  <a:lnTo>
                    <a:pt x="34" y="169"/>
                  </a:lnTo>
                  <a:lnTo>
                    <a:pt x="25" y="160"/>
                  </a:lnTo>
                  <a:lnTo>
                    <a:pt x="16" y="152"/>
                  </a:lnTo>
                  <a:lnTo>
                    <a:pt x="10" y="143"/>
                  </a:lnTo>
                  <a:lnTo>
                    <a:pt x="5" y="136"/>
                  </a:lnTo>
                  <a:lnTo>
                    <a:pt x="2" y="129"/>
                  </a:lnTo>
                  <a:lnTo>
                    <a:pt x="0" y="122"/>
                  </a:lnTo>
                  <a:lnTo>
                    <a:pt x="0" y="116"/>
                  </a:lnTo>
                  <a:lnTo>
                    <a:pt x="2" y="111"/>
                  </a:lnTo>
                  <a:lnTo>
                    <a:pt x="5" y="105"/>
                  </a:lnTo>
                  <a:lnTo>
                    <a:pt x="10" y="101"/>
                  </a:lnTo>
                  <a:lnTo>
                    <a:pt x="16" y="98"/>
                  </a:lnTo>
                  <a:lnTo>
                    <a:pt x="25" y="95"/>
                  </a:lnTo>
                  <a:lnTo>
                    <a:pt x="35" y="93"/>
                  </a:lnTo>
                  <a:lnTo>
                    <a:pt x="46" y="92"/>
                  </a:lnTo>
                  <a:lnTo>
                    <a:pt x="73" y="91"/>
                  </a:lnTo>
                  <a:lnTo>
                    <a:pt x="105" y="91"/>
                  </a:lnTo>
                  <a:lnTo>
                    <a:pt x="141" y="93"/>
                  </a:lnTo>
                  <a:lnTo>
                    <a:pt x="179" y="94"/>
                  </a:lnTo>
                  <a:lnTo>
                    <a:pt x="198" y="94"/>
                  </a:lnTo>
                  <a:lnTo>
                    <a:pt x="216" y="94"/>
                  </a:lnTo>
                  <a:lnTo>
                    <a:pt x="234" y="93"/>
                  </a:lnTo>
                  <a:lnTo>
                    <a:pt x="251" y="91"/>
                  </a:lnTo>
                  <a:lnTo>
                    <a:pt x="268" y="89"/>
                  </a:lnTo>
                  <a:lnTo>
                    <a:pt x="283" y="85"/>
                  </a:lnTo>
                  <a:lnTo>
                    <a:pt x="296" y="80"/>
                  </a:lnTo>
                  <a:lnTo>
                    <a:pt x="309" y="73"/>
                  </a:lnTo>
                  <a:lnTo>
                    <a:pt x="329" y="58"/>
                  </a:lnTo>
                  <a:lnTo>
                    <a:pt x="351" y="42"/>
                  </a:lnTo>
                  <a:lnTo>
                    <a:pt x="362" y="33"/>
                  </a:lnTo>
                  <a:lnTo>
                    <a:pt x="374" y="26"/>
                  </a:lnTo>
                  <a:lnTo>
                    <a:pt x="385" y="20"/>
                  </a:lnTo>
                  <a:lnTo>
                    <a:pt x="396" y="14"/>
                  </a:lnTo>
                  <a:lnTo>
                    <a:pt x="409" y="9"/>
                  </a:lnTo>
                  <a:lnTo>
                    <a:pt x="420" y="5"/>
                  </a:lnTo>
                  <a:lnTo>
                    <a:pt x="433" y="2"/>
                  </a:lnTo>
                  <a:lnTo>
                    <a:pt x="446" y="0"/>
                  </a:lnTo>
                  <a:lnTo>
                    <a:pt x="459" y="1"/>
                  </a:lnTo>
                  <a:lnTo>
                    <a:pt x="472" y="3"/>
                  </a:lnTo>
                  <a:lnTo>
                    <a:pt x="486" y="8"/>
                  </a:lnTo>
                  <a:lnTo>
                    <a:pt x="500" y="15"/>
                  </a:lnTo>
                  <a:lnTo>
                    <a:pt x="515" y="22"/>
                  </a:lnTo>
                  <a:lnTo>
                    <a:pt x="529" y="29"/>
                  </a:lnTo>
                  <a:lnTo>
                    <a:pt x="542" y="38"/>
                  </a:lnTo>
                  <a:lnTo>
                    <a:pt x="556" y="47"/>
                  </a:lnTo>
                  <a:lnTo>
                    <a:pt x="583" y="64"/>
                  </a:lnTo>
                  <a:lnTo>
                    <a:pt x="607" y="82"/>
                  </a:lnTo>
                  <a:lnTo>
                    <a:pt x="620" y="90"/>
                  </a:lnTo>
                  <a:lnTo>
                    <a:pt x="632" y="97"/>
                  </a:lnTo>
                  <a:lnTo>
                    <a:pt x="643" y="104"/>
                  </a:lnTo>
                  <a:lnTo>
                    <a:pt x="655" y="111"/>
                  </a:lnTo>
                  <a:lnTo>
                    <a:pt x="666" y="115"/>
                  </a:lnTo>
                  <a:lnTo>
                    <a:pt x="677" y="119"/>
                  </a:lnTo>
                  <a:lnTo>
                    <a:pt x="689" y="121"/>
                  </a:lnTo>
                  <a:lnTo>
                    <a:pt x="700" y="122"/>
                  </a:lnTo>
                  <a:lnTo>
                    <a:pt x="724" y="122"/>
                  </a:lnTo>
                  <a:lnTo>
                    <a:pt x="750" y="123"/>
                  </a:lnTo>
                  <a:lnTo>
                    <a:pt x="779" y="124"/>
                  </a:lnTo>
                  <a:lnTo>
                    <a:pt x="806" y="126"/>
                  </a:lnTo>
                  <a:lnTo>
                    <a:pt x="829" y="128"/>
                  </a:lnTo>
                  <a:lnTo>
                    <a:pt x="845" y="131"/>
                  </a:lnTo>
                  <a:lnTo>
                    <a:pt x="850" y="132"/>
                  </a:lnTo>
                  <a:lnTo>
                    <a:pt x="852" y="133"/>
                  </a:lnTo>
                  <a:lnTo>
                    <a:pt x="852" y="135"/>
                  </a:lnTo>
                  <a:lnTo>
                    <a:pt x="848" y="136"/>
                  </a:lnTo>
                  <a:close/>
                </a:path>
              </a:pathLst>
            </a:custGeom>
            <a:solidFill>
              <a:srgbClr val="D69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07" name="Freeform 2415">
              <a:extLst>
                <a:ext uri="{FF2B5EF4-FFF2-40B4-BE49-F238E27FC236}">
                  <a16:creationId xmlns:a16="http://schemas.microsoft.com/office/drawing/2014/main" id="{E14DB645-5E7F-4EB1-BBE5-79C7631DC7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11" y="3383"/>
              <a:ext cx="60" cy="29"/>
            </a:xfrm>
            <a:custGeom>
              <a:avLst/>
              <a:gdLst>
                <a:gd name="T0" fmla="*/ 3 w 895"/>
                <a:gd name="T1" fmla="*/ 1 h 438"/>
                <a:gd name="T2" fmla="*/ 4 w 895"/>
                <a:gd name="T3" fmla="*/ 1 h 438"/>
                <a:gd name="T4" fmla="*/ 3 w 895"/>
                <a:gd name="T5" fmla="*/ 1 h 438"/>
                <a:gd name="T6" fmla="*/ 3 w 895"/>
                <a:gd name="T7" fmla="*/ 1 h 438"/>
                <a:gd name="T8" fmla="*/ 3 w 895"/>
                <a:gd name="T9" fmla="*/ 1 h 438"/>
                <a:gd name="T10" fmla="*/ 3 w 895"/>
                <a:gd name="T11" fmla="*/ 2 h 438"/>
                <a:gd name="T12" fmla="*/ 3 w 895"/>
                <a:gd name="T13" fmla="*/ 2 h 438"/>
                <a:gd name="T14" fmla="*/ 3 w 895"/>
                <a:gd name="T15" fmla="*/ 2 h 438"/>
                <a:gd name="T16" fmla="*/ 3 w 895"/>
                <a:gd name="T17" fmla="*/ 1 h 438"/>
                <a:gd name="T18" fmla="*/ 2 w 895"/>
                <a:gd name="T19" fmla="*/ 2 h 438"/>
                <a:gd name="T20" fmla="*/ 2 w 895"/>
                <a:gd name="T21" fmla="*/ 2 h 438"/>
                <a:gd name="T22" fmla="*/ 2 w 895"/>
                <a:gd name="T23" fmla="*/ 2 h 438"/>
                <a:gd name="T24" fmla="*/ 2 w 895"/>
                <a:gd name="T25" fmla="*/ 2 h 438"/>
                <a:gd name="T26" fmla="*/ 2 w 895"/>
                <a:gd name="T27" fmla="*/ 2 h 438"/>
                <a:gd name="T28" fmla="*/ 1 w 895"/>
                <a:gd name="T29" fmla="*/ 2 h 438"/>
                <a:gd name="T30" fmla="*/ 2 w 895"/>
                <a:gd name="T31" fmla="*/ 2 h 438"/>
                <a:gd name="T32" fmla="*/ 2 w 895"/>
                <a:gd name="T33" fmla="*/ 2 h 438"/>
                <a:gd name="T34" fmla="*/ 1 w 895"/>
                <a:gd name="T35" fmla="*/ 2 h 438"/>
                <a:gd name="T36" fmla="*/ 1 w 895"/>
                <a:gd name="T37" fmla="*/ 2 h 438"/>
                <a:gd name="T38" fmla="*/ 1 w 895"/>
                <a:gd name="T39" fmla="*/ 1 h 438"/>
                <a:gd name="T40" fmla="*/ 1 w 895"/>
                <a:gd name="T41" fmla="*/ 2 h 438"/>
                <a:gd name="T42" fmla="*/ 0 w 895"/>
                <a:gd name="T43" fmla="*/ 1 h 438"/>
                <a:gd name="T44" fmla="*/ 1 w 895"/>
                <a:gd name="T45" fmla="*/ 1 h 438"/>
                <a:gd name="T46" fmla="*/ 0 w 895"/>
                <a:gd name="T47" fmla="*/ 1 h 438"/>
                <a:gd name="T48" fmla="*/ 0 w 895"/>
                <a:gd name="T49" fmla="*/ 1 h 438"/>
                <a:gd name="T50" fmla="*/ 0 w 895"/>
                <a:gd name="T51" fmla="*/ 1 h 438"/>
                <a:gd name="T52" fmla="*/ 0 w 895"/>
                <a:gd name="T53" fmla="*/ 1 h 438"/>
                <a:gd name="T54" fmla="*/ 0 w 895"/>
                <a:gd name="T55" fmla="*/ 0 h 438"/>
                <a:gd name="T56" fmla="*/ 0 w 895"/>
                <a:gd name="T57" fmla="*/ 0 h 438"/>
                <a:gd name="T58" fmla="*/ 0 w 895"/>
                <a:gd name="T59" fmla="*/ 1 h 438"/>
                <a:gd name="T60" fmla="*/ 0 w 895"/>
                <a:gd name="T61" fmla="*/ 0 h 438"/>
                <a:gd name="T62" fmla="*/ 0 w 895"/>
                <a:gd name="T63" fmla="*/ 1 h 438"/>
                <a:gd name="T64" fmla="*/ 1 w 895"/>
                <a:gd name="T65" fmla="*/ 0 h 438"/>
                <a:gd name="T66" fmla="*/ 2 w 895"/>
                <a:gd name="T67" fmla="*/ 0 h 438"/>
                <a:gd name="T68" fmla="*/ 1 w 895"/>
                <a:gd name="T69" fmla="*/ 1 h 438"/>
                <a:gd name="T70" fmla="*/ 2 w 895"/>
                <a:gd name="T71" fmla="*/ 0 h 438"/>
                <a:gd name="T72" fmla="*/ 2 w 895"/>
                <a:gd name="T73" fmla="*/ 0 h 438"/>
                <a:gd name="T74" fmla="*/ 2 w 895"/>
                <a:gd name="T75" fmla="*/ 0 h 438"/>
                <a:gd name="T76" fmla="*/ 2 w 895"/>
                <a:gd name="T77" fmla="*/ 0 h 438"/>
                <a:gd name="T78" fmla="*/ 2 w 895"/>
                <a:gd name="T79" fmla="*/ 0 h 438"/>
                <a:gd name="T80" fmla="*/ 2 w 895"/>
                <a:gd name="T81" fmla="*/ 0 h 438"/>
                <a:gd name="T82" fmla="*/ 2 w 895"/>
                <a:gd name="T83" fmla="*/ 0 h 438"/>
                <a:gd name="T84" fmla="*/ 2 w 895"/>
                <a:gd name="T85" fmla="*/ 0 h 438"/>
                <a:gd name="T86" fmla="*/ 3 w 895"/>
                <a:gd name="T87" fmla="*/ 0 h 438"/>
                <a:gd name="T88" fmla="*/ 3 w 895"/>
                <a:gd name="T89" fmla="*/ 0 h 438"/>
                <a:gd name="T90" fmla="*/ 3 w 895"/>
                <a:gd name="T91" fmla="*/ 1 h 438"/>
                <a:gd name="T92" fmla="*/ 3 w 895"/>
                <a:gd name="T93" fmla="*/ 0 h 438"/>
                <a:gd name="T94" fmla="*/ 4 w 895"/>
                <a:gd name="T95" fmla="*/ 1 h 438"/>
                <a:gd name="T96" fmla="*/ 4 w 895"/>
                <a:gd name="T97" fmla="*/ 1 h 438"/>
                <a:gd name="T98" fmla="*/ 4 w 895"/>
                <a:gd name="T99" fmla="*/ 1 h 438"/>
                <a:gd name="T100" fmla="*/ 4 w 895"/>
                <a:gd name="T101" fmla="*/ 1 h 438"/>
                <a:gd name="T102" fmla="*/ 4 w 895"/>
                <a:gd name="T103" fmla="*/ 1 h 438"/>
                <a:gd name="T104" fmla="*/ 4 w 895"/>
                <a:gd name="T105" fmla="*/ 1 h 438"/>
                <a:gd name="T106" fmla="*/ 4 w 895"/>
                <a:gd name="T107" fmla="*/ 1 h 438"/>
                <a:gd name="T108" fmla="*/ 4 w 895"/>
                <a:gd name="T109" fmla="*/ 1 h 43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895" h="438">
                  <a:moveTo>
                    <a:pt x="870" y="173"/>
                  </a:moveTo>
                  <a:lnTo>
                    <a:pt x="830" y="181"/>
                  </a:lnTo>
                  <a:lnTo>
                    <a:pt x="797" y="189"/>
                  </a:lnTo>
                  <a:lnTo>
                    <a:pt x="784" y="192"/>
                  </a:lnTo>
                  <a:lnTo>
                    <a:pt x="771" y="196"/>
                  </a:lnTo>
                  <a:lnTo>
                    <a:pt x="760" y="202"/>
                  </a:lnTo>
                  <a:lnTo>
                    <a:pt x="751" y="207"/>
                  </a:lnTo>
                  <a:lnTo>
                    <a:pt x="731" y="175"/>
                  </a:lnTo>
                  <a:lnTo>
                    <a:pt x="743" y="168"/>
                  </a:lnTo>
                  <a:lnTo>
                    <a:pt x="755" y="163"/>
                  </a:lnTo>
                  <a:lnTo>
                    <a:pt x="769" y="157"/>
                  </a:lnTo>
                  <a:lnTo>
                    <a:pt x="784" y="153"/>
                  </a:lnTo>
                  <a:lnTo>
                    <a:pt x="820" y="145"/>
                  </a:lnTo>
                  <a:lnTo>
                    <a:pt x="863" y="136"/>
                  </a:lnTo>
                  <a:lnTo>
                    <a:pt x="870" y="173"/>
                  </a:lnTo>
                  <a:close/>
                  <a:moveTo>
                    <a:pt x="751" y="207"/>
                  </a:moveTo>
                  <a:lnTo>
                    <a:pt x="742" y="212"/>
                  </a:lnTo>
                  <a:lnTo>
                    <a:pt x="734" y="219"/>
                  </a:lnTo>
                  <a:lnTo>
                    <a:pt x="726" y="228"/>
                  </a:lnTo>
                  <a:lnTo>
                    <a:pt x="718" y="238"/>
                  </a:lnTo>
                  <a:lnTo>
                    <a:pt x="711" y="249"/>
                  </a:lnTo>
                  <a:lnTo>
                    <a:pt x="702" y="263"/>
                  </a:lnTo>
                  <a:lnTo>
                    <a:pt x="693" y="279"/>
                  </a:lnTo>
                  <a:lnTo>
                    <a:pt x="684" y="296"/>
                  </a:lnTo>
                  <a:lnTo>
                    <a:pt x="651" y="279"/>
                  </a:lnTo>
                  <a:lnTo>
                    <a:pt x="661" y="259"/>
                  </a:lnTo>
                  <a:lnTo>
                    <a:pt x="672" y="241"/>
                  </a:lnTo>
                  <a:lnTo>
                    <a:pt x="681" y="225"/>
                  </a:lnTo>
                  <a:lnTo>
                    <a:pt x="690" y="212"/>
                  </a:lnTo>
                  <a:lnTo>
                    <a:pt x="699" y="201"/>
                  </a:lnTo>
                  <a:lnTo>
                    <a:pt x="710" y="190"/>
                  </a:lnTo>
                  <a:lnTo>
                    <a:pt x="720" y="182"/>
                  </a:lnTo>
                  <a:lnTo>
                    <a:pt x="731" y="175"/>
                  </a:lnTo>
                  <a:lnTo>
                    <a:pt x="751" y="207"/>
                  </a:lnTo>
                  <a:close/>
                  <a:moveTo>
                    <a:pt x="684" y="296"/>
                  </a:moveTo>
                  <a:lnTo>
                    <a:pt x="685" y="294"/>
                  </a:lnTo>
                  <a:lnTo>
                    <a:pt x="684" y="296"/>
                  </a:lnTo>
                  <a:lnTo>
                    <a:pt x="667" y="287"/>
                  </a:lnTo>
                  <a:lnTo>
                    <a:pt x="684" y="296"/>
                  </a:lnTo>
                  <a:close/>
                  <a:moveTo>
                    <a:pt x="684" y="296"/>
                  </a:moveTo>
                  <a:lnTo>
                    <a:pt x="666" y="329"/>
                  </a:lnTo>
                  <a:lnTo>
                    <a:pt x="652" y="355"/>
                  </a:lnTo>
                  <a:lnTo>
                    <a:pt x="647" y="364"/>
                  </a:lnTo>
                  <a:lnTo>
                    <a:pt x="642" y="373"/>
                  </a:lnTo>
                  <a:lnTo>
                    <a:pt x="637" y="379"/>
                  </a:lnTo>
                  <a:lnTo>
                    <a:pt x="631" y="384"/>
                  </a:lnTo>
                  <a:lnTo>
                    <a:pt x="626" y="388"/>
                  </a:lnTo>
                  <a:lnTo>
                    <a:pt x="621" y="390"/>
                  </a:lnTo>
                  <a:lnTo>
                    <a:pt x="616" y="392"/>
                  </a:lnTo>
                  <a:lnTo>
                    <a:pt x="610" y="392"/>
                  </a:lnTo>
                  <a:lnTo>
                    <a:pt x="595" y="392"/>
                  </a:lnTo>
                  <a:lnTo>
                    <a:pt x="576" y="389"/>
                  </a:lnTo>
                  <a:lnTo>
                    <a:pt x="582" y="352"/>
                  </a:lnTo>
                  <a:lnTo>
                    <a:pt x="591" y="353"/>
                  </a:lnTo>
                  <a:lnTo>
                    <a:pt x="600" y="353"/>
                  </a:lnTo>
                  <a:lnTo>
                    <a:pt x="603" y="353"/>
                  </a:lnTo>
                  <a:lnTo>
                    <a:pt x="606" y="351"/>
                  </a:lnTo>
                  <a:lnTo>
                    <a:pt x="609" y="349"/>
                  </a:lnTo>
                  <a:lnTo>
                    <a:pt x="612" y="346"/>
                  </a:lnTo>
                  <a:lnTo>
                    <a:pt x="619" y="338"/>
                  </a:lnTo>
                  <a:lnTo>
                    <a:pt x="626" y="323"/>
                  </a:lnTo>
                  <a:lnTo>
                    <a:pt x="638" y="305"/>
                  </a:lnTo>
                  <a:lnTo>
                    <a:pt x="651" y="279"/>
                  </a:lnTo>
                  <a:lnTo>
                    <a:pt x="684" y="296"/>
                  </a:lnTo>
                  <a:close/>
                  <a:moveTo>
                    <a:pt x="576" y="389"/>
                  </a:moveTo>
                  <a:lnTo>
                    <a:pt x="569" y="388"/>
                  </a:lnTo>
                  <a:lnTo>
                    <a:pt x="559" y="386"/>
                  </a:lnTo>
                  <a:lnTo>
                    <a:pt x="549" y="385"/>
                  </a:lnTo>
                  <a:lnTo>
                    <a:pt x="537" y="384"/>
                  </a:lnTo>
                  <a:lnTo>
                    <a:pt x="540" y="346"/>
                  </a:lnTo>
                  <a:lnTo>
                    <a:pt x="551" y="348"/>
                  </a:lnTo>
                  <a:lnTo>
                    <a:pt x="562" y="349"/>
                  </a:lnTo>
                  <a:lnTo>
                    <a:pt x="573" y="350"/>
                  </a:lnTo>
                  <a:lnTo>
                    <a:pt x="582" y="352"/>
                  </a:lnTo>
                  <a:lnTo>
                    <a:pt x="576" y="389"/>
                  </a:lnTo>
                  <a:close/>
                  <a:moveTo>
                    <a:pt x="537" y="384"/>
                  </a:moveTo>
                  <a:lnTo>
                    <a:pt x="524" y="384"/>
                  </a:lnTo>
                  <a:lnTo>
                    <a:pt x="513" y="385"/>
                  </a:lnTo>
                  <a:lnTo>
                    <a:pt x="502" y="387"/>
                  </a:lnTo>
                  <a:lnTo>
                    <a:pt x="490" y="390"/>
                  </a:lnTo>
                  <a:lnTo>
                    <a:pt x="470" y="399"/>
                  </a:lnTo>
                  <a:lnTo>
                    <a:pt x="449" y="409"/>
                  </a:lnTo>
                  <a:lnTo>
                    <a:pt x="432" y="376"/>
                  </a:lnTo>
                  <a:lnTo>
                    <a:pt x="444" y="369"/>
                  </a:lnTo>
                  <a:lnTo>
                    <a:pt x="456" y="363"/>
                  </a:lnTo>
                  <a:lnTo>
                    <a:pt x="469" y="358"/>
                  </a:lnTo>
                  <a:lnTo>
                    <a:pt x="482" y="353"/>
                  </a:lnTo>
                  <a:lnTo>
                    <a:pt x="496" y="350"/>
                  </a:lnTo>
                  <a:lnTo>
                    <a:pt x="509" y="347"/>
                  </a:lnTo>
                  <a:lnTo>
                    <a:pt x="524" y="346"/>
                  </a:lnTo>
                  <a:lnTo>
                    <a:pt x="540" y="346"/>
                  </a:lnTo>
                  <a:lnTo>
                    <a:pt x="537" y="384"/>
                  </a:lnTo>
                  <a:close/>
                  <a:moveTo>
                    <a:pt x="449" y="409"/>
                  </a:moveTo>
                  <a:lnTo>
                    <a:pt x="433" y="417"/>
                  </a:lnTo>
                  <a:lnTo>
                    <a:pt x="416" y="425"/>
                  </a:lnTo>
                  <a:lnTo>
                    <a:pt x="399" y="431"/>
                  </a:lnTo>
                  <a:lnTo>
                    <a:pt x="380" y="436"/>
                  </a:lnTo>
                  <a:lnTo>
                    <a:pt x="371" y="437"/>
                  </a:lnTo>
                  <a:lnTo>
                    <a:pt x="362" y="438"/>
                  </a:lnTo>
                  <a:lnTo>
                    <a:pt x="351" y="438"/>
                  </a:lnTo>
                  <a:lnTo>
                    <a:pt x="341" y="438"/>
                  </a:lnTo>
                  <a:lnTo>
                    <a:pt x="330" y="437"/>
                  </a:lnTo>
                  <a:lnTo>
                    <a:pt x="318" y="434"/>
                  </a:lnTo>
                  <a:lnTo>
                    <a:pt x="307" y="431"/>
                  </a:lnTo>
                  <a:lnTo>
                    <a:pt x="295" y="427"/>
                  </a:lnTo>
                  <a:lnTo>
                    <a:pt x="308" y="392"/>
                  </a:lnTo>
                  <a:lnTo>
                    <a:pt x="317" y="395"/>
                  </a:lnTo>
                  <a:lnTo>
                    <a:pt x="327" y="398"/>
                  </a:lnTo>
                  <a:lnTo>
                    <a:pt x="336" y="399"/>
                  </a:lnTo>
                  <a:lnTo>
                    <a:pt x="344" y="400"/>
                  </a:lnTo>
                  <a:lnTo>
                    <a:pt x="352" y="400"/>
                  </a:lnTo>
                  <a:lnTo>
                    <a:pt x="361" y="400"/>
                  </a:lnTo>
                  <a:lnTo>
                    <a:pt x="368" y="399"/>
                  </a:lnTo>
                  <a:lnTo>
                    <a:pt x="376" y="398"/>
                  </a:lnTo>
                  <a:lnTo>
                    <a:pt x="391" y="394"/>
                  </a:lnTo>
                  <a:lnTo>
                    <a:pt x="405" y="389"/>
                  </a:lnTo>
                  <a:lnTo>
                    <a:pt x="418" y="382"/>
                  </a:lnTo>
                  <a:lnTo>
                    <a:pt x="432" y="376"/>
                  </a:lnTo>
                  <a:lnTo>
                    <a:pt x="449" y="409"/>
                  </a:lnTo>
                  <a:close/>
                  <a:moveTo>
                    <a:pt x="308" y="392"/>
                  </a:moveTo>
                  <a:lnTo>
                    <a:pt x="307" y="391"/>
                  </a:lnTo>
                  <a:lnTo>
                    <a:pt x="308" y="392"/>
                  </a:lnTo>
                  <a:lnTo>
                    <a:pt x="302" y="410"/>
                  </a:lnTo>
                  <a:lnTo>
                    <a:pt x="308" y="392"/>
                  </a:lnTo>
                  <a:close/>
                  <a:moveTo>
                    <a:pt x="295" y="427"/>
                  </a:moveTo>
                  <a:lnTo>
                    <a:pt x="282" y="422"/>
                  </a:lnTo>
                  <a:lnTo>
                    <a:pt x="270" y="417"/>
                  </a:lnTo>
                  <a:lnTo>
                    <a:pt x="259" y="411"/>
                  </a:lnTo>
                  <a:lnTo>
                    <a:pt x="247" y="403"/>
                  </a:lnTo>
                  <a:lnTo>
                    <a:pt x="236" y="396"/>
                  </a:lnTo>
                  <a:lnTo>
                    <a:pt x="226" y="388"/>
                  </a:lnTo>
                  <a:lnTo>
                    <a:pt x="217" y="380"/>
                  </a:lnTo>
                  <a:lnTo>
                    <a:pt x="206" y="371"/>
                  </a:lnTo>
                  <a:lnTo>
                    <a:pt x="188" y="354"/>
                  </a:lnTo>
                  <a:lnTo>
                    <a:pt x="170" y="334"/>
                  </a:lnTo>
                  <a:lnTo>
                    <a:pt x="154" y="316"/>
                  </a:lnTo>
                  <a:lnTo>
                    <a:pt x="137" y="296"/>
                  </a:lnTo>
                  <a:lnTo>
                    <a:pt x="166" y="273"/>
                  </a:lnTo>
                  <a:lnTo>
                    <a:pt x="182" y="290"/>
                  </a:lnTo>
                  <a:lnTo>
                    <a:pt x="197" y="308"/>
                  </a:lnTo>
                  <a:lnTo>
                    <a:pt x="212" y="325"/>
                  </a:lnTo>
                  <a:lnTo>
                    <a:pt x="230" y="342"/>
                  </a:lnTo>
                  <a:lnTo>
                    <a:pt x="247" y="357"/>
                  </a:lnTo>
                  <a:lnTo>
                    <a:pt x="266" y="370"/>
                  </a:lnTo>
                  <a:lnTo>
                    <a:pt x="276" y="377"/>
                  </a:lnTo>
                  <a:lnTo>
                    <a:pt x="287" y="383"/>
                  </a:lnTo>
                  <a:lnTo>
                    <a:pt x="297" y="387"/>
                  </a:lnTo>
                  <a:lnTo>
                    <a:pt x="308" y="392"/>
                  </a:lnTo>
                  <a:lnTo>
                    <a:pt x="295" y="427"/>
                  </a:lnTo>
                  <a:close/>
                  <a:moveTo>
                    <a:pt x="137" y="296"/>
                  </a:moveTo>
                  <a:lnTo>
                    <a:pt x="119" y="275"/>
                  </a:lnTo>
                  <a:lnTo>
                    <a:pt x="101" y="255"/>
                  </a:lnTo>
                  <a:lnTo>
                    <a:pt x="92" y="246"/>
                  </a:lnTo>
                  <a:lnTo>
                    <a:pt x="84" y="237"/>
                  </a:lnTo>
                  <a:lnTo>
                    <a:pt x="75" y="228"/>
                  </a:lnTo>
                  <a:lnTo>
                    <a:pt x="65" y="221"/>
                  </a:lnTo>
                  <a:lnTo>
                    <a:pt x="87" y="191"/>
                  </a:lnTo>
                  <a:lnTo>
                    <a:pt x="98" y="200"/>
                  </a:lnTo>
                  <a:lnTo>
                    <a:pt x="107" y="208"/>
                  </a:lnTo>
                  <a:lnTo>
                    <a:pt x="118" y="218"/>
                  </a:lnTo>
                  <a:lnTo>
                    <a:pt x="128" y="228"/>
                  </a:lnTo>
                  <a:lnTo>
                    <a:pt x="147" y="249"/>
                  </a:lnTo>
                  <a:lnTo>
                    <a:pt x="166" y="273"/>
                  </a:lnTo>
                  <a:lnTo>
                    <a:pt x="137" y="296"/>
                  </a:lnTo>
                  <a:close/>
                  <a:moveTo>
                    <a:pt x="65" y="221"/>
                  </a:moveTo>
                  <a:lnTo>
                    <a:pt x="46" y="206"/>
                  </a:lnTo>
                  <a:lnTo>
                    <a:pt x="29" y="190"/>
                  </a:lnTo>
                  <a:lnTo>
                    <a:pt x="22" y="183"/>
                  </a:lnTo>
                  <a:lnTo>
                    <a:pt x="17" y="177"/>
                  </a:lnTo>
                  <a:lnTo>
                    <a:pt x="12" y="170"/>
                  </a:lnTo>
                  <a:lnTo>
                    <a:pt x="8" y="163"/>
                  </a:lnTo>
                  <a:lnTo>
                    <a:pt x="41" y="145"/>
                  </a:lnTo>
                  <a:lnTo>
                    <a:pt x="48" y="155"/>
                  </a:lnTo>
                  <a:lnTo>
                    <a:pt x="58" y="167"/>
                  </a:lnTo>
                  <a:lnTo>
                    <a:pt x="70" y="178"/>
                  </a:lnTo>
                  <a:lnTo>
                    <a:pt x="87" y="191"/>
                  </a:lnTo>
                  <a:lnTo>
                    <a:pt x="65" y="221"/>
                  </a:lnTo>
                  <a:close/>
                  <a:moveTo>
                    <a:pt x="41" y="145"/>
                  </a:moveTo>
                  <a:lnTo>
                    <a:pt x="14" y="95"/>
                  </a:lnTo>
                  <a:lnTo>
                    <a:pt x="41" y="145"/>
                  </a:lnTo>
                  <a:lnTo>
                    <a:pt x="24" y="154"/>
                  </a:lnTo>
                  <a:lnTo>
                    <a:pt x="41" y="145"/>
                  </a:lnTo>
                  <a:close/>
                  <a:moveTo>
                    <a:pt x="8" y="163"/>
                  </a:moveTo>
                  <a:lnTo>
                    <a:pt x="3" y="154"/>
                  </a:lnTo>
                  <a:lnTo>
                    <a:pt x="1" y="146"/>
                  </a:lnTo>
                  <a:lnTo>
                    <a:pt x="0" y="139"/>
                  </a:lnTo>
                  <a:lnTo>
                    <a:pt x="0" y="131"/>
                  </a:lnTo>
                  <a:lnTo>
                    <a:pt x="38" y="137"/>
                  </a:lnTo>
                  <a:lnTo>
                    <a:pt x="38" y="140"/>
                  </a:lnTo>
                  <a:lnTo>
                    <a:pt x="41" y="145"/>
                  </a:lnTo>
                  <a:lnTo>
                    <a:pt x="8" y="163"/>
                  </a:lnTo>
                  <a:close/>
                  <a:moveTo>
                    <a:pt x="0" y="131"/>
                  </a:moveTo>
                  <a:lnTo>
                    <a:pt x="2" y="122"/>
                  </a:lnTo>
                  <a:lnTo>
                    <a:pt x="7" y="115"/>
                  </a:lnTo>
                  <a:lnTo>
                    <a:pt x="13" y="108"/>
                  </a:lnTo>
                  <a:lnTo>
                    <a:pt x="20" y="103"/>
                  </a:lnTo>
                  <a:lnTo>
                    <a:pt x="40" y="135"/>
                  </a:lnTo>
                  <a:lnTo>
                    <a:pt x="38" y="136"/>
                  </a:lnTo>
                  <a:lnTo>
                    <a:pt x="38" y="137"/>
                  </a:lnTo>
                  <a:lnTo>
                    <a:pt x="0" y="131"/>
                  </a:lnTo>
                  <a:close/>
                  <a:moveTo>
                    <a:pt x="20" y="103"/>
                  </a:moveTo>
                  <a:lnTo>
                    <a:pt x="28" y="99"/>
                  </a:lnTo>
                  <a:lnTo>
                    <a:pt x="38" y="95"/>
                  </a:lnTo>
                  <a:lnTo>
                    <a:pt x="51" y="93"/>
                  </a:lnTo>
                  <a:lnTo>
                    <a:pt x="64" y="91"/>
                  </a:lnTo>
                  <a:lnTo>
                    <a:pt x="66" y="129"/>
                  </a:lnTo>
                  <a:lnTo>
                    <a:pt x="57" y="130"/>
                  </a:lnTo>
                  <a:lnTo>
                    <a:pt x="50" y="131"/>
                  </a:lnTo>
                  <a:lnTo>
                    <a:pt x="45" y="133"/>
                  </a:lnTo>
                  <a:lnTo>
                    <a:pt x="40" y="135"/>
                  </a:lnTo>
                  <a:lnTo>
                    <a:pt x="20" y="103"/>
                  </a:lnTo>
                  <a:close/>
                  <a:moveTo>
                    <a:pt x="67" y="129"/>
                  </a:moveTo>
                  <a:lnTo>
                    <a:pt x="66" y="129"/>
                  </a:lnTo>
                  <a:lnTo>
                    <a:pt x="65" y="110"/>
                  </a:lnTo>
                  <a:lnTo>
                    <a:pt x="67" y="129"/>
                  </a:lnTo>
                  <a:close/>
                  <a:moveTo>
                    <a:pt x="63" y="91"/>
                  </a:moveTo>
                  <a:lnTo>
                    <a:pt x="82" y="90"/>
                  </a:lnTo>
                  <a:lnTo>
                    <a:pt x="102" y="89"/>
                  </a:lnTo>
                  <a:lnTo>
                    <a:pt x="125" y="90"/>
                  </a:lnTo>
                  <a:lnTo>
                    <a:pt x="150" y="91"/>
                  </a:lnTo>
                  <a:lnTo>
                    <a:pt x="148" y="130"/>
                  </a:lnTo>
                  <a:lnTo>
                    <a:pt x="125" y="129"/>
                  </a:lnTo>
                  <a:lnTo>
                    <a:pt x="102" y="128"/>
                  </a:lnTo>
                  <a:lnTo>
                    <a:pt x="84" y="128"/>
                  </a:lnTo>
                  <a:lnTo>
                    <a:pt x="67" y="129"/>
                  </a:lnTo>
                  <a:lnTo>
                    <a:pt x="63" y="91"/>
                  </a:lnTo>
                  <a:close/>
                  <a:moveTo>
                    <a:pt x="150" y="91"/>
                  </a:moveTo>
                  <a:lnTo>
                    <a:pt x="172" y="93"/>
                  </a:lnTo>
                  <a:lnTo>
                    <a:pt x="197" y="94"/>
                  </a:lnTo>
                  <a:lnTo>
                    <a:pt x="221" y="94"/>
                  </a:lnTo>
                  <a:lnTo>
                    <a:pt x="243" y="93"/>
                  </a:lnTo>
                  <a:lnTo>
                    <a:pt x="266" y="90"/>
                  </a:lnTo>
                  <a:lnTo>
                    <a:pt x="286" y="87"/>
                  </a:lnTo>
                  <a:lnTo>
                    <a:pt x="295" y="85"/>
                  </a:lnTo>
                  <a:lnTo>
                    <a:pt x="303" y="82"/>
                  </a:lnTo>
                  <a:lnTo>
                    <a:pt x="310" y="79"/>
                  </a:lnTo>
                  <a:lnTo>
                    <a:pt x="317" y="76"/>
                  </a:lnTo>
                  <a:lnTo>
                    <a:pt x="337" y="108"/>
                  </a:lnTo>
                  <a:lnTo>
                    <a:pt x="329" y="112"/>
                  </a:lnTo>
                  <a:lnTo>
                    <a:pt x="320" y="116"/>
                  </a:lnTo>
                  <a:lnTo>
                    <a:pt x="309" y="120"/>
                  </a:lnTo>
                  <a:lnTo>
                    <a:pt x="299" y="123"/>
                  </a:lnTo>
                  <a:lnTo>
                    <a:pt x="275" y="128"/>
                  </a:lnTo>
                  <a:lnTo>
                    <a:pt x="252" y="130"/>
                  </a:lnTo>
                  <a:lnTo>
                    <a:pt x="226" y="131"/>
                  </a:lnTo>
                  <a:lnTo>
                    <a:pt x="199" y="131"/>
                  </a:lnTo>
                  <a:lnTo>
                    <a:pt x="173" y="131"/>
                  </a:lnTo>
                  <a:lnTo>
                    <a:pt x="148" y="130"/>
                  </a:lnTo>
                  <a:lnTo>
                    <a:pt x="150" y="91"/>
                  </a:lnTo>
                  <a:close/>
                  <a:moveTo>
                    <a:pt x="339" y="107"/>
                  </a:moveTo>
                  <a:lnTo>
                    <a:pt x="338" y="107"/>
                  </a:lnTo>
                  <a:lnTo>
                    <a:pt x="337" y="108"/>
                  </a:lnTo>
                  <a:lnTo>
                    <a:pt x="328" y="91"/>
                  </a:lnTo>
                  <a:lnTo>
                    <a:pt x="339" y="107"/>
                  </a:lnTo>
                  <a:close/>
                  <a:moveTo>
                    <a:pt x="316" y="76"/>
                  </a:moveTo>
                  <a:lnTo>
                    <a:pt x="327" y="69"/>
                  </a:lnTo>
                  <a:lnTo>
                    <a:pt x="336" y="62"/>
                  </a:lnTo>
                  <a:lnTo>
                    <a:pt x="360" y="91"/>
                  </a:lnTo>
                  <a:lnTo>
                    <a:pt x="348" y="100"/>
                  </a:lnTo>
                  <a:lnTo>
                    <a:pt x="339" y="107"/>
                  </a:lnTo>
                  <a:lnTo>
                    <a:pt x="316" y="76"/>
                  </a:lnTo>
                  <a:close/>
                  <a:moveTo>
                    <a:pt x="336" y="62"/>
                  </a:moveTo>
                  <a:lnTo>
                    <a:pt x="356" y="46"/>
                  </a:lnTo>
                  <a:lnTo>
                    <a:pt x="336" y="62"/>
                  </a:lnTo>
                  <a:lnTo>
                    <a:pt x="347" y="76"/>
                  </a:lnTo>
                  <a:lnTo>
                    <a:pt x="336" y="62"/>
                  </a:lnTo>
                  <a:close/>
                  <a:moveTo>
                    <a:pt x="336" y="62"/>
                  </a:moveTo>
                  <a:lnTo>
                    <a:pt x="357" y="46"/>
                  </a:lnTo>
                  <a:lnTo>
                    <a:pt x="378" y="31"/>
                  </a:lnTo>
                  <a:lnTo>
                    <a:pt x="388" y="24"/>
                  </a:lnTo>
                  <a:lnTo>
                    <a:pt x="400" y="17"/>
                  </a:lnTo>
                  <a:lnTo>
                    <a:pt x="411" y="12"/>
                  </a:lnTo>
                  <a:lnTo>
                    <a:pt x="423" y="7"/>
                  </a:lnTo>
                  <a:lnTo>
                    <a:pt x="435" y="4"/>
                  </a:lnTo>
                  <a:lnTo>
                    <a:pt x="447" y="1"/>
                  </a:lnTo>
                  <a:lnTo>
                    <a:pt x="460" y="0"/>
                  </a:lnTo>
                  <a:lnTo>
                    <a:pt x="473" y="0"/>
                  </a:lnTo>
                  <a:lnTo>
                    <a:pt x="486" y="1"/>
                  </a:lnTo>
                  <a:lnTo>
                    <a:pt x="500" y="4"/>
                  </a:lnTo>
                  <a:lnTo>
                    <a:pt x="514" y="9"/>
                  </a:lnTo>
                  <a:lnTo>
                    <a:pt x="529" y="15"/>
                  </a:lnTo>
                  <a:lnTo>
                    <a:pt x="511" y="49"/>
                  </a:lnTo>
                  <a:lnTo>
                    <a:pt x="501" y="44"/>
                  </a:lnTo>
                  <a:lnTo>
                    <a:pt x="489" y="41"/>
                  </a:lnTo>
                  <a:lnTo>
                    <a:pt x="479" y="39"/>
                  </a:lnTo>
                  <a:lnTo>
                    <a:pt x="469" y="38"/>
                  </a:lnTo>
                  <a:lnTo>
                    <a:pt x="460" y="39"/>
                  </a:lnTo>
                  <a:lnTo>
                    <a:pt x="449" y="40"/>
                  </a:lnTo>
                  <a:lnTo>
                    <a:pt x="440" y="42"/>
                  </a:lnTo>
                  <a:lnTo>
                    <a:pt x="431" y="46"/>
                  </a:lnTo>
                  <a:lnTo>
                    <a:pt x="421" y="50"/>
                  </a:lnTo>
                  <a:lnTo>
                    <a:pt x="412" y="54"/>
                  </a:lnTo>
                  <a:lnTo>
                    <a:pt x="403" y="60"/>
                  </a:lnTo>
                  <a:lnTo>
                    <a:pt x="394" y="66"/>
                  </a:lnTo>
                  <a:lnTo>
                    <a:pt x="376" y="78"/>
                  </a:lnTo>
                  <a:lnTo>
                    <a:pt x="359" y="91"/>
                  </a:lnTo>
                  <a:lnTo>
                    <a:pt x="336" y="62"/>
                  </a:lnTo>
                  <a:close/>
                  <a:moveTo>
                    <a:pt x="512" y="49"/>
                  </a:moveTo>
                  <a:lnTo>
                    <a:pt x="511" y="49"/>
                  </a:lnTo>
                  <a:lnTo>
                    <a:pt x="519" y="33"/>
                  </a:lnTo>
                  <a:lnTo>
                    <a:pt x="512" y="49"/>
                  </a:lnTo>
                  <a:close/>
                  <a:moveTo>
                    <a:pt x="527" y="15"/>
                  </a:moveTo>
                  <a:lnTo>
                    <a:pt x="551" y="28"/>
                  </a:lnTo>
                  <a:lnTo>
                    <a:pt x="574" y="41"/>
                  </a:lnTo>
                  <a:lnTo>
                    <a:pt x="594" y="55"/>
                  </a:lnTo>
                  <a:lnTo>
                    <a:pt x="615" y="70"/>
                  </a:lnTo>
                  <a:lnTo>
                    <a:pt x="594" y="101"/>
                  </a:lnTo>
                  <a:lnTo>
                    <a:pt x="574" y="86"/>
                  </a:lnTo>
                  <a:lnTo>
                    <a:pt x="554" y="73"/>
                  </a:lnTo>
                  <a:lnTo>
                    <a:pt x="533" y="61"/>
                  </a:lnTo>
                  <a:lnTo>
                    <a:pt x="512" y="49"/>
                  </a:lnTo>
                  <a:lnTo>
                    <a:pt x="527" y="15"/>
                  </a:lnTo>
                  <a:close/>
                  <a:moveTo>
                    <a:pt x="615" y="70"/>
                  </a:moveTo>
                  <a:lnTo>
                    <a:pt x="644" y="88"/>
                  </a:lnTo>
                  <a:lnTo>
                    <a:pt x="671" y="105"/>
                  </a:lnTo>
                  <a:lnTo>
                    <a:pt x="683" y="112"/>
                  </a:lnTo>
                  <a:lnTo>
                    <a:pt x="695" y="116"/>
                  </a:lnTo>
                  <a:lnTo>
                    <a:pt x="708" y="119"/>
                  </a:lnTo>
                  <a:lnTo>
                    <a:pt x="719" y="120"/>
                  </a:lnTo>
                  <a:lnTo>
                    <a:pt x="719" y="158"/>
                  </a:lnTo>
                  <a:lnTo>
                    <a:pt x="712" y="158"/>
                  </a:lnTo>
                  <a:lnTo>
                    <a:pt x="704" y="157"/>
                  </a:lnTo>
                  <a:lnTo>
                    <a:pt x="696" y="155"/>
                  </a:lnTo>
                  <a:lnTo>
                    <a:pt x="688" y="153"/>
                  </a:lnTo>
                  <a:lnTo>
                    <a:pt x="673" y="148"/>
                  </a:lnTo>
                  <a:lnTo>
                    <a:pt x="657" y="141"/>
                  </a:lnTo>
                  <a:lnTo>
                    <a:pt x="642" y="133"/>
                  </a:lnTo>
                  <a:lnTo>
                    <a:pt x="626" y="122"/>
                  </a:lnTo>
                  <a:lnTo>
                    <a:pt x="610" y="112"/>
                  </a:lnTo>
                  <a:lnTo>
                    <a:pt x="594" y="101"/>
                  </a:lnTo>
                  <a:lnTo>
                    <a:pt x="615" y="70"/>
                  </a:lnTo>
                  <a:close/>
                  <a:moveTo>
                    <a:pt x="719" y="120"/>
                  </a:moveTo>
                  <a:lnTo>
                    <a:pt x="751" y="121"/>
                  </a:lnTo>
                  <a:lnTo>
                    <a:pt x="787" y="123"/>
                  </a:lnTo>
                  <a:lnTo>
                    <a:pt x="822" y="125"/>
                  </a:lnTo>
                  <a:lnTo>
                    <a:pt x="853" y="129"/>
                  </a:lnTo>
                  <a:lnTo>
                    <a:pt x="848" y="166"/>
                  </a:lnTo>
                  <a:lnTo>
                    <a:pt x="819" y="163"/>
                  </a:lnTo>
                  <a:lnTo>
                    <a:pt x="785" y="160"/>
                  </a:lnTo>
                  <a:lnTo>
                    <a:pt x="750" y="159"/>
                  </a:lnTo>
                  <a:lnTo>
                    <a:pt x="719" y="158"/>
                  </a:lnTo>
                  <a:lnTo>
                    <a:pt x="719" y="120"/>
                  </a:lnTo>
                  <a:close/>
                  <a:moveTo>
                    <a:pt x="853" y="129"/>
                  </a:moveTo>
                  <a:lnTo>
                    <a:pt x="863" y="130"/>
                  </a:lnTo>
                  <a:lnTo>
                    <a:pt x="871" y="132"/>
                  </a:lnTo>
                  <a:lnTo>
                    <a:pt x="862" y="168"/>
                  </a:lnTo>
                  <a:lnTo>
                    <a:pt x="856" y="167"/>
                  </a:lnTo>
                  <a:lnTo>
                    <a:pt x="848" y="166"/>
                  </a:lnTo>
                  <a:lnTo>
                    <a:pt x="853" y="129"/>
                  </a:lnTo>
                  <a:close/>
                  <a:moveTo>
                    <a:pt x="871" y="132"/>
                  </a:moveTo>
                  <a:lnTo>
                    <a:pt x="881" y="134"/>
                  </a:lnTo>
                  <a:lnTo>
                    <a:pt x="887" y="138"/>
                  </a:lnTo>
                  <a:lnTo>
                    <a:pt x="891" y="141"/>
                  </a:lnTo>
                  <a:lnTo>
                    <a:pt x="894" y="145"/>
                  </a:lnTo>
                  <a:lnTo>
                    <a:pt x="895" y="149"/>
                  </a:lnTo>
                  <a:lnTo>
                    <a:pt x="893" y="154"/>
                  </a:lnTo>
                  <a:lnTo>
                    <a:pt x="890" y="160"/>
                  </a:lnTo>
                  <a:lnTo>
                    <a:pt x="884" y="167"/>
                  </a:lnTo>
                  <a:lnTo>
                    <a:pt x="858" y="139"/>
                  </a:lnTo>
                  <a:lnTo>
                    <a:pt x="861" y="137"/>
                  </a:lnTo>
                  <a:lnTo>
                    <a:pt x="864" y="136"/>
                  </a:lnTo>
                  <a:lnTo>
                    <a:pt x="866" y="137"/>
                  </a:lnTo>
                  <a:lnTo>
                    <a:pt x="868" y="138"/>
                  </a:lnTo>
                  <a:lnTo>
                    <a:pt x="871" y="143"/>
                  </a:lnTo>
                  <a:lnTo>
                    <a:pt x="872" y="149"/>
                  </a:lnTo>
                  <a:lnTo>
                    <a:pt x="872" y="156"/>
                  </a:lnTo>
                  <a:lnTo>
                    <a:pt x="871" y="164"/>
                  </a:lnTo>
                  <a:lnTo>
                    <a:pt x="869" y="166"/>
                  </a:lnTo>
                  <a:lnTo>
                    <a:pt x="867" y="168"/>
                  </a:lnTo>
                  <a:lnTo>
                    <a:pt x="865" y="168"/>
                  </a:lnTo>
                  <a:lnTo>
                    <a:pt x="862" y="168"/>
                  </a:lnTo>
                  <a:lnTo>
                    <a:pt x="871" y="132"/>
                  </a:lnTo>
                  <a:close/>
                  <a:moveTo>
                    <a:pt x="858" y="139"/>
                  </a:moveTo>
                  <a:lnTo>
                    <a:pt x="838" y="157"/>
                  </a:lnTo>
                  <a:lnTo>
                    <a:pt x="858" y="139"/>
                  </a:lnTo>
                  <a:lnTo>
                    <a:pt x="871" y="153"/>
                  </a:lnTo>
                  <a:lnTo>
                    <a:pt x="858" y="139"/>
                  </a:lnTo>
                  <a:close/>
                  <a:moveTo>
                    <a:pt x="885" y="167"/>
                  </a:moveTo>
                  <a:lnTo>
                    <a:pt x="879" y="170"/>
                  </a:lnTo>
                  <a:lnTo>
                    <a:pt x="871" y="173"/>
                  </a:lnTo>
                  <a:lnTo>
                    <a:pt x="862" y="136"/>
                  </a:lnTo>
                  <a:lnTo>
                    <a:pt x="860" y="138"/>
                  </a:lnTo>
                  <a:lnTo>
                    <a:pt x="858" y="139"/>
                  </a:lnTo>
                  <a:lnTo>
                    <a:pt x="885" y="167"/>
                  </a:lnTo>
                  <a:close/>
                  <a:moveTo>
                    <a:pt x="871" y="173"/>
                  </a:moveTo>
                  <a:lnTo>
                    <a:pt x="872" y="173"/>
                  </a:lnTo>
                  <a:lnTo>
                    <a:pt x="870" y="173"/>
                  </a:lnTo>
                  <a:lnTo>
                    <a:pt x="867" y="154"/>
                  </a:lnTo>
                  <a:lnTo>
                    <a:pt x="871" y="17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08" name="Freeform 2416">
              <a:extLst>
                <a:ext uri="{FF2B5EF4-FFF2-40B4-BE49-F238E27FC236}">
                  <a16:creationId xmlns:a16="http://schemas.microsoft.com/office/drawing/2014/main" id="{D9A5CC47-E1D9-4174-8510-28C0CDA92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" y="3404"/>
              <a:ext cx="44" cy="25"/>
            </a:xfrm>
            <a:custGeom>
              <a:avLst/>
              <a:gdLst>
                <a:gd name="T0" fmla="*/ 3 w 654"/>
                <a:gd name="T1" fmla="*/ 2 h 375"/>
                <a:gd name="T2" fmla="*/ 2 w 654"/>
                <a:gd name="T3" fmla="*/ 1 h 375"/>
                <a:gd name="T4" fmla="*/ 2 w 654"/>
                <a:gd name="T5" fmla="*/ 1 h 375"/>
                <a:gd name="T6" fmla="*/ 2 w 654"/>
                <a:gd name="T7" fmla="*/ 1 h 375"/>
                <a:gd name="T8" fmla="*/ 2 w 654"/>
                <a:gd name="T9" fmla="*/ 1 h 375"/>
                <a:gd name="T10" fmla="*/ 2 w 654"/>
                <a:gd name="T11" fmla="*/ 1 h 375"/>
                <a:gd name="T12" fmla="*/ 2 w 654"/>
                <a:gd name="T13" fmla="*/ 1 h 375"/>
                <a:gd name="T14" fmla="*/ 2 w 654"/>
                <a:gd name="T15" fmla="*/ 2 h 375"/>
                <a:gd name="T16" fmla="*/ 2 w 654"/>
                <a:gd name="T17" fmla="*/ 2 h 375"/>
                <a:gd name="T18" fmla="*/ 2 w 654"/>
                <a:gd name="T19" fmla="*/ 2 h 375"/>
                <a:gd name="T20" fmla="*/ 1 w 654"/>
                <a:gd name="T21" fmla="*/ 2 h 375"/>
                <a:gd name="T22" fmla="*/ 1 w 654"/>
                <a:gd name="T23" fmla="*/ 2 h 375"/>
                <a:gd name="T24" fmla="*/ 1 w 654"/>
                <a:gd name="T25" fmla="*/ 2 h 375"/>
                <a:gd name="T26" fmla="*/ 1 w 654"/>
                <a:gd name="T27" fmla="*/ 1 h 375"/>
                <a:gd name="T28" fmla="*/ 1 w 654"/>
                <a:gd name="T29" fmla="*/ 1 h 375"/>
                <a:gd name="T30" fmla="*/ 1 w 654"/>
                <a:gd name="T31" fmla="*/ 1 h 375"/>
                <a:gd name="T32" fmla="*/ 1 w 654"/>
                <a:gd name="T33" fmla="*/ 1 h 375"/>
                <a:gd name="T34" fmla="*/ 1 w 654"/>
                <a:gd name="T35" fmla="*/ 1 h 375"/>
                <a:gd name="T36" fmla="*/ 1 w 654"/>
                <a:gd name="T37" fmla="*/ 1 h 375"/>
                <a:gd name="T38" fmla="*/ 1 w 654"/>
                <a:gd name="T39" fmla="*/ 1 h 375"/>
                <a:gd name="T40" fmla="*/ 0 w 654"/>
                <a:gd name="T41" fmla="*/ 1 h 375"/>
                <a:gd name="T42" fmla="*/ 0 w 654"/>
                <a:gd name="T43" fmla="*/ 1 h 375"/>
                <a:gd name="T44" fmla="*/ 0 w 654"/>
                <a:gd name="T45" fmla="*/ 1 h 375"/>
                <a:gd name="T46" fmla="*/ 0 w 654"/>
                <a:gd name="T47" fmla="*/ 1 h 375"/>
                <a:gd name="T48" fmla="*/ 0 w 654"/>
                <a:gd name="T49" fmla="*/ 1 h 375"/>
                <a:gd name="T50" fmla="*/ 0 w 654"/>
                <a:gd name="T51" fmla="*/ 1 h 375"/>
                <a:gd name="T52" fmla="*/ 0 w 654"/>
                <a:gd name="T53" fmla="*/ 0 h 375"/>
                <a:gd name="T54" fmla="*/ 0 w 654"/>
                <a:gd name="T55" fmla="*/ 0 h 375"/>
                <a:gd name="T56" fmla="*/ 0 w 654"/>
                <a:gd name="T57" fmla="*/ 0 h 375"/>
                <a:gd name="T58" fmla="*/ 0 w 654"/>
                <a:gd name="T59" fmla="*/ 1 h 375"/>
                <a:gd name="T60" fmla="*/ 0 w 654"/>
                <a:gd name="T61" fmla="*/ 1 h 375"/>
                <a:gd name="T62" fmla="*/ 0 w 654"/>
                <a:gd name="T63" fmla="*/ 1 h 375"/>
                <a:gd name="T64" fmla="*/ 1 w 654"/>
                <a:gd name="T65" fmla="*/ 1 h 375"/>
                <a:gd name="T66" fmla="*/ 1 w 654"/>
                <a:gd name="T67" fmla="*/ 0 h 375"/>
                <a:gd name="T68" fmla="*/ 1 w 654"/>
                <a:gd name="T69" fmla="*/ 0 h 375"/>
                <a:gd name="T70" fmla="*/ 1 w 654"/>
                <a:gd name="T71" fmla="*/ 0 h 375"/>
                <a:gd name="T72" fmla="*/ 1 w 654"/>
                <a:gd name="T73" fmla="*/ 0 h 375"/>
                <a:gd name="T74" fmla="*/ 1 w 654"/>
                <a:gd name="T75" fmla="*/ 0 h 375"/>
                <a:gd name="T76" fmla="*/ 1 w 654"/>
                <a:gd name="T77" fmla="*/ 0 h 375"/>
                <a:gd name="T78" fmla="*/ 1 w 654"/>
                <a:gd name="T79" fmla="*/ 0 h 375"/>
                <a:gd name="T80" fmla="*/ 1 w 654"/>
                <a:gd name="T81" fmla="*/ 0 h 375"/>
                <a:gd name="T82" fmla="*/ 1 w 654"/>
                <a:gd name="T83" fmla="*/ 0 h 375"/>
                <a:gd name="T84" fmla="*/ 2 w 654"/>
                <a:gd name="T85" fmla="*/ 0 h 375"/>
                <a:gd name="T86" fmla="*/ 2 w 654"/>
                <a:gd name="T87" fmla="*/ 0 h 375"/>
                <a:gd name="T88" fmla="*/ 2 w 654"/>
                <a:gd name="T89" fmla="*/ 0 h 375"/>
                <a:gd name="T90" fmla="*/ 2 w 654"/>
                <a:gd name="T91" fmla="*/ 1 h 375"/>
                <a:gd name="T92" fmla="*/ 2 w 654"/>
                <a:gd name="T93" fmla="*/ 1 h 375"/>
                <a:gd name="T94" fmla="*/ 3 w 654"/>
                <a:gd name="T95" fmla="*/ 1 h 375"/>
                <a:gd name="T96" fmla="*/ 3 w 654"/>
                <a:gd name="T97" fmla="*/ 1 h 375"/>
                <a:gd name="T98" fmla="*/ 3 w 654"/>
                <a:gd name="T99" fmla="*/ 1 h 375"/>
                <a:gd name="T100" fmla="*/ 3 w 654"/>
                <a:gd name="T101" fmla="*/ 1 h 375"/>
                <a:gd name="T102" fmla="*/ 3 w 654"/>
                <a:gd name="T103" fmla="*/ 2 h 375"/>
                <a:gd name="T104" fmla="*/ 3 w 654"/>
                <a:gd name="T105" fmla="*/ 2 h 375"/>
                <a:gd name="T106" fmla="*/ 3 w 654"/>
                <a:gd name="T107" fmla="*/ 2 h 375"/>
                <a:gd name="T108" fmla="*/ 3 w 654"/>
                <a:gd name="T109" fmla="*/ 2 h 375"/>
                <a:gd name="T110" fmla="*/ 3 w 654"/>
                <a:gd name="T111" fmla="*/ 2 h 375"/>
                <a:gd name="T112" fmla="*/ 3 w 654"/>
                <a:gd name="T113" fmla="*/ 2 h 37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654" h="375">
                  <a:moveTo>
                    <a:pt x="588" y="358"/>
                  </a:moveTo>
                  <a:lnTo>
                    <a:pt x="561" y="344"/>
                  </a:lnTo>
                  <a:lnTo>
                    <a:pt x="535" y="332"/>
                  </a:lnTo>
                  <a:lnTo>
                    <a:pt x="524" y="327"/>
                  </a:lnTo>
                  <a:lnTo>
                    <a:pt x="512" y="323"/>
                  </a:lnTo>
                  <a:lnTo>
                    <a:pt x="500" y="320"/>
                  </a:lnTo>
                  <a:lnTo>
                    <a:pt x="489" y="317"/>
                  </a:lnTo>
                  <a:lnTo>
                    <a:pt x="478" y="316"/>
                  </a:lnTo>
                  <a:lnTo>
                    <a:pt x="467" y="315"/>
                  </a:lnTo>
                  <a:lnTo>
                    <a:pt x="455" y="316"/>
                  </a:lnTo>
                  <a:lnTo>
                    <a:pt x="445" y="318"/>
                  </a:lnTo>
                  <a:lnTo>
                    <a:pt x="434" y="322"/>
                  </a:lnTo>
                  <a:lnTo>
                    <a:pt x="422" y="327"/>
                  </a:lnTo>
                  <a:lnTo>
                    <a:pt x="411" y="334"/>
                  </a:lnTo>
                  <a:lnTo>
                    <a:pt x="399" y="342"/>
                  </a:lnTo>
                  <a:lnTo>
                    <a:pt x="387" y="352"/>
                  </a:lnTo>
                  <a:lnTo>
                    <a:pt x="375" y="359"/>
                  </a:lnTo>
                  <a:lnTo>
                    <a:pt x="365" y="365"/>
                  </a:lnTo>
                  <a:lnTo>
                    <a:pt x="353" y="370"/>
                  </a:lnTo>
                  <a:lnTo>
                    <a:pt x="343" y="373"/>
                  </a:lnTo>
                  <a:lnTo>
                    <a:pt x="332" y="375"/>
                  </a:lnTo>
                  <a:lnTo>
                    <a:pt x="321" y="374"/>
                  </a:lnTo>
                  <a:lnTo>
                    <a:pt x="311" y="372"/>
                  </a:lnTo>
                  <a:lnTo>
                    <a:pt x="300" y="369"/>
                  </a:lnTo>
                  <a:lnTo>
                    <a:pt x="288" y="363"/>
                  </a:lnTo>
                  <a:lnTo>
                    <a:pt x="276" y="355"/>
                  </a:lnTo>
                  <a:lnTo>
                    <a:pt x="264" y="345"/>
                  </a:lnTo>
                  <a:lnTo>
                    <a:pt x="250" y="333"/>
                  </a:lnTo>
                  <a:lnTo>
                    <a:pt x="235" y="319"/>
                  </a:lnTo>
                  <a:lnTo>
                    <a:pt x="219" y="302"/>
                  </a:lnTo>
                  <a:lnTo>
                    <a:pt x="203" y="284"/>
                  </a:lnTo>
                  <a:lnTo>
                    <a:pt x="188" y="266"/>
                  </a:lnTo>
                  <a:lnTo>
                    <a:pt x="175" y="254"/>
                  </a:lnTo>
                  <a:lnTo>
                    <a:pt x="164" y="246"/>
                  </a:lnTo>
                  <a:lnTo>
                    <a:pt x="155" y="240"/>
                  </a:lnTo>
                  <a:lnTo>
                    <a:pt x="147" y="238"/>
                  </a:lnTo>
                  <a:lnTo>
                    <a:pt x="141" y="238"/>
                  </a:lnTo>
                  <a:lnTo>
                    <a:pt x="135" y="238"/>
                  </a:lnTo>
                  <a:lnTo>
                    <a:pt x="129" y="240"/>
                  </a:lnTo>
                  <a:lnTo>
                    <a:pt x="124" y="242"/>
                  </a:lnTo>
                  <a:lnTo>
                    <a:pt x="118" y="242"/>
                  </a:lnTo>
                  <a:lnTo>
                    <a:pt x="111" y="240"/>
                  </a:lnTo>
                  <a:lnTo>
                    <a:pt x="103" y="237"/>
                  </a:lnTo>
                  <a:lnTo>
                    <a:pt x="94" y="232"/>
                  </a:lnTo>
                  <a:lnTo>
                    <a:pt x="84" y="223"/>
                  </a:lnTo>
                  <a:lnTo>
                    <a:pt x="70" y="210"/>
                  </a:lnTo>
                  <a:lnTo>
                    <a:pt x="56" y="191"/>
                  </a:lnTo>
                  <a:lnTo>
                    <a:pt x="27" y="156"/>
                  </a:lnTo>
                  <a:lnTo>
                    <a:pt x="9" y="131"/>
                  </a:lnTo>
                  <a:lnTo>
                    <a:pt x="4" y="123"/>
                  </a:lnTo>
                  <a:lnTo>
                    <a:pt x="1" y="117"/>
                  </a:lnTo>
                  <a:lnTo>
                    <a:pt x="0" y="115"/>
                  </a:lnTo>
                  <a:lnTo>
                    <a:pt x="0" y="113"/>
                  </a:lnTo>
                  <a:lnTo>
                    <a:pt x="0" y="112"/>
                  </a:lnTo>
                  <a:lnTo>
                    <a:pt x="1" y="111"/>
                  </a:lnTo>
                  <a:lnTo>
                    <a:pt x="4" y="110"/>
                  </a:lnTo>
                  <a:lnTo>
                    <a:pt x="9" y="110"/>
                  </a:lnTo>
                  <a:lnTo>
                    <a:pt x="17" y="111"/>
                  </a:lnTo>
                  <a:lnTo>
                    <a:pt x="26" y="113"/>
                  </a:lnTo>
                  <a:lnTo>
                    <a:pt x="49" y="119"/>
                  </a:lnTo>
                  <a:lnTo>
                    <a:pt x="77" y="124"/>
                  </a:lnTo>
                  <a:lnTo>
                    <a:pt x="86" y="125"/>
                  </a:lnTo>
                  <a:lnTo>
                    <a:pt x="94" y="125"/>
                  </a:lnTo>
                  <a:lnTo>
                    <a:pt x="101" y="124"/>
                  </a:lnTo>
                  <a:lnTo>
                    <a:pt x="109" y="122"/>
                  </a:lnTo>
                  <a:lnTo>
                    <a:pt x="118" y="120"/>
                  </a:lnTo>
                  <a:lnTo>
                    <a:pt x="125" y="116"/>
                  </a:lnTo>
                  <a:lnTo>
                    <a:pt x="133" y="112"/>
                  </a:lnTo>
                  <a:lnTo>
                    <a:pt x="140" y="108"/>
                  </a:lnTo>
                  <a:lnTo>
                    <a:pt x="156" y="96"/>
                  </a:lnTo>
                  <a:lnTo>
                    <a:pt x="171" y="85"/>
                  </a:lnTo>
                  <a:lnTo>
                    <a:pt x="187" y="72"/>
                  </a:lnTo>
                  <a:lnTo>
                    <a:pt x="201" y="58"/>
                  </a:lnTo>
                  <a:lnTo>
                    <a:pt x="215" y="45"/>
                  </a:lnTo>
                  <a:lnTo>
                    <a:pt x="230" y="33"/>
                  </a:lnTo>
                  <a:lnTo>
                    <a:pt x="244" y="21"/>
                  </a:lnTo>
                  <a:lnTo>
                    <a:pt x="258" y="11"/>
                  </a:lnTo>
                  <a:lnTo>
                    <a:pt x="265" y="8"/>
                  </a:lnTo>
                  <a:lnTo>
                    <a:pt x="271" y="4"/>
                  </a:lnTo>
                  <a:lnTo>
                    <a:pt x="278" y="2"/>
                  </a:lnTo>
                  <a:lnTo>
                    <a:pt x="284" y="0"/>
                  </a:lnTo>
                  <a:lnTo>
                    <a:pt x="292" y="0"/>
                  </a:lnTo>
                  <a:lnTo>
                    <a:pt x="298" y="0"/>
                  </a:lnTo>
                  <a:lnTo>
                    <a:pt x="304" y="1"/>
                  </a:lnTo>
                  <a:lnTo>
                    <a:pt x="310" y="3"/>
                  </a:lnTo>
                  <a:lnTo>
                    <a:pt x="336" y="17"/>
                  </a:lnTo>
                  <a:lnTo>
                    <a:pt x="365" y="34"/>
                  </a:lnTo>
                  <a:lnTo>
                    <a:pt x="397" y="53"/>
                  </a:lnTo>
                  <a:lnTo>
                    <a:pt x="428" y="74"/>
                  </a:lnTo>
                  <a:lnTo>
                    <a:pt x="461" y="97"/>
                  </a:lnTo>
                  <a:lnTo>
                    <a:pt x="492" y="123"/>
                  </a:lnTo>
                  <a:lnTo>
                    <a:pt x="507" y="136"/>
                  </a:lnTo>
                  <a:lnTo>
                    <a:pt x="521" y="149"/>
                  </a:lnTo>
                  <a:lnTo>
                    <a:pt x="534" y="162"/>
                  </a:lnTo>
                  <a:lnTo>
                    <a:pt x="547" y="177"/>
                  </a:lnTo>
                  <a:lnTo>
                    <a:pt x="572" y="209"/>
                  </a:lnTo>
                  <a:lnTo>
                    <a:pt x="598" y="247"/>
                  </a:lnTo>
                  <a:lnTo>
                    <a:pt x="612" y="266"/>
                  </a:lnTo>
                  <a:lnTo>
                    <a:pt x="624" y="285"/>
                  </a:lnTo>
                  <a:lnTo>
                    <a:pt x="634" y="303"/>
                  </a:lnTo>
                  <a:lnTo>
                    <a:pt x="644" y="321"/>
                  </a:lnTo>
                  <a:lnTo>
                    <a:pt x="650" y="336"/>
                  </a:lnTo>
                  <a:lnTo>
                    <a:pt x="654" y="350"/>
                  </a:lnTo>
                  <a:lnTo>
                    <a:pt x="654" y="356"/>
                  </a:lnTo>
                  <a:lnTo>
                    <a:pt x="654" y="361"/>
                  </a:lnTo>
                  <a:lnTo>
                    <a:pt x="653" y="365"/>
                  </a:lnTo>
                  <a:lnTo>
                    <a:pt x="650" y="368"/>
                  </a:lnTo>
                  <a:lnTo>
                    <a:pt x="647" y="370"/>
                  </a:lnTo>
                  <a:lnTo>
                    <a:pt x="643" y="372"/>
                  </a:lnTo>
                  <a:lnTo>
                    <a:pt x="636" y="372"/>
                  </a:lnTo>
                  <a:lnTo>
                    <a:pt x="629" y="372"/>
                  </a:lnTo>
                  <a:lnTo>
                    <a:pt x="621" y="370"/>
                  </a:lnTo>
                  <a:lnTo>
                    <a:pt x="612" y="367"/>
                  </a:lnTo>
                  <a:lnTo>
                    <a:pt x="600" y="363"/>
                  </a:lnTo>
                  <a:lnTo>
                    <a:pt x="588" y="358"/>
                  </a:lnTo>
                  <a:close/>
                </a:path>
              </a:pathLst>
            </a:custGeom>
            <a:solidFill>
              <a:srgbClr val="D69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09" name="Freeform 2417">
              <a:extLst>
                <a:ext uri="{FF2B5EF4-FFF2-40B4-BE49-F238E27FC236}">
                  <a16:creationId xmlns:a16="http://schemas.microsoft.com/office/drawing/2014/main" id="{3D21F089-20C6-4FD9-B4A2-8DC4023DCB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06" y="3402"/>
              <a:ext cx="47" cy="28"/>
            </a:xfrm>
            <a:custGeom>
              <a:avLst/>
              <a:gdLst>
                <a:gd name="T0" fmla="*/ 2 w 712"/>
                <a:gd name="T1" fmla="*/ 2 h 416"/>
                <a:gd name="T2" fmla="*/ 2 w 712"/>
                <a:gd name="T3" fmla="*/ 1 h 416"/>
                <a:gd name="T4" fmla="*/ 3 w 712"/>
                <a:gd name="T5" fmla="*/ 2 h 416"/>
                <a:gd name="T6" fmla="*/ 2 w 712"/>
                <a:gd name="T7" fmla="*/ 2 h 416"/>
                <a:gd name="T8" fmla="*/ 2 w 712"/>
                <a:gd name="T9" fmla="*/ 2 h 416"/>
                <a:gd name="T10" fmla="*/ 2 w 712"/>
                <a:gd name="T11" fmla="*/ 1 h 416"/>
                <a:gd name="T12" fmla="*/ 2 w 712"/>
                <a:gd name="T13" fmla="*/ 2 h 416"/>
                <a:gd name="T14" fmla="*/ 2 w 712"/>
                <a:gd name="T15" fmla="*/ 2 h 416"/>
                <a:gd name="T16" fmla="*/ 2 w 712"/>
                <a:gd name="T17" fmla="*/ 2 h 416"/>
                <a:gd name="T18" fmla="*/ 1 w 712"/>
                <a:gd name="T19" fmla="*/ 2 h 416"/>
                <a:gd name="T20" fmla="*/ 2 w 712"/>
                <a:gd name="T21" fmla="*/ 2 h 416"/>
                <a:gd name="T22" fmla="*/ 2 w 712"/>
                <a:gd name="T23" fmla="*/ 2 h 416"/>
                <a:gd name="T24" fmla="*/ 1 w 712"/>
                <a:gd name="T25" fmla="*/ 2 h 416"/>
                <a:gd name="T26" fmla="*/ 1 w 712"/>
                <a:gd name="T27" fmla="*/ 1 h 416"/>
                <a:gd name="T28" fmla="*/ 1 w 712"/>
                <a:gd name="T29" fmla="*/ 2 h 416"/>
                <a:gd name="T30" fmla="*/ 1 w 712"/>
                <a:gd name="T31" fmla="*/ 1 h 416"/>
                <a:gd name="T32" fmla="*/ 1 w 712"/>
                <a:gd name="T33" fmla="*/ 1 h 416"/>
                <a:gd name="T34" fmla="*/ 1 w 712"/>
                <a:gd name="T35" fmla="*/ 1 h 416"/>
                <a:gd name="T36" fmla="*/ 1 w 712"/>
                <a:gd name="T37" fmla="*/ 1 h 416"/>
                <a:gd name="T38" fmla="*/ 1 w 712"/>
                <a:gd name="T39" fmla="*/ 1 h 416"/>
                <a:gd name="T40" fmla="*/ 1 w 712"/>
                <a:gd name="T41" fmla="*/ 1 h 416"/>
                <a:gd name="T42" fmla="*/ 1 w 712"/>
                <a:gd name="T43" fmla="*/ 1 h 416"/>
                <a:gd name="T44" fmla="*/ 1 w 712"/>
                <a:gd name="T45" fmla="*/ 1 h 416"/>
                <a:gd name="T46" fmla="*/ 1 w 712"/>
                <a:gd name="T47" fmla="*/ 1 h 416"/>
                <a:gd name="T48" fmla="*/ 1 w 712"/>
                <a:gd name="T49" fmla="*/ 1 h 416"/>
                <a:gd name="T50" fmla="*/ 0 w 712"/>
                <a:gd name="T51" fmla="*/ 1 h 416"/>
                <a:gd name="T52" fmla="*/ 0 w 712"/>
                <a:gd name="T53" fmla="*/ 1 h 416"/>
                <a:gd name="T54" fmla="*/ 0 w 712"/>
                <a:gd name="T55" fmla="*/ 1 h 416"/>
                <a:gd name="T56" fmla="*/ 0 w 712"/>
                <a:gd name="T57" fmla="*/ 1 h 416"/>
                <a:gd name="T58" fmla="*/ 0 w 712"/>
                <a:gd name="T59" fmla="*/ 1 h 416"/>
                <a:gd name="T60" fmla="*/ 0 w 712"/>
                <a:gd name="T61" fmla="*/ 1 h 416"/>
                <a:gd name="T62" fmla="*/ 0 w 712"/>
                <a:gd name="T63" fmla="*/ 1 h 416"/>
                <a:gd name="T64" fmla="*/ 0 w 712"/>
                <a:gd name="T65" fmla="*/ 1 h 416"/>
                <a:gd name="T66" fmla="*/ 0 w 712"/>
                <a:gd name="T67" fmla="*/ 1 h 416"/>
                <a:gd name="T68" fmla="*/ 0 w 712"/>
                <a:gd name="T69" fmla="*/ 1 h 416"/>
                <a:gd name="T70" fmla="*/ 0 w 712"/>
                <a:gd name="T71" fmla="*/ 1 h 416"/>
                <a:gd name="T72" fmla="*/ 1 w 712"/>
                <a:gd name="T73" fmla="*/ 1 h 416"/>
                <a:gd name="T74" fmla="*/ 1 w 712"/>
                <a:gd name="T75" fmla="*/ 0 h 416"/>
                <a:gd name="T76" fmla="*/ 1 w 712"/>
                <a:gd name="T77" fmla="*/ 1 h 416"/>
                <a:gd name="T78" fmla="*/ 1 w 712"/>
                <a:gd name="T79" fmla="*/ 1 h 416"/>
                <a:gd name="T80" fmla="*/ 1 w 712"/>
                <a:gd name="T81" fmla="*/ 1 h 416"/>
                <a:gd name="T82" fmla="*/ 1 w 712"/>
                <a:gd name="T83" fmla="*/ 0 h 416"/>
                <a:gd name="T84" fmla="*/ 1 w 712"/>
                <a:gd name="T85" fmla="*/ 0 h 416"/>
                <a:gd name="T86" fmla="*/ 1 w 712"/>
                <a:gd name="T87" fmla="*/ 0 h 416"/>
                <a:gd name="T88" fmla="*/ 1 w 712"/>
                <a:gd name="T89" fmla="*/ 0 h 416"/>
                <a:gd name="T90" fmla="*/ 1 w 712"/>
                <a:gd name="T91" fmla="*/ 0 h 416"/>
                <a:gd name="T92" fmla="*/ 2 w 712"/>
                <a:gd name="T93" fmla="*/ 0 h 416"/>
                <a:gd name="T94" fmla="*/ 2 w 712"/>
                <a:gd name="T95" fmla="*/ 1 h 416"/>
                <a:gd name="T96" fmla="*/ 2 w 712"/>
                <a:gd name="T97" fmla="*/ 0 h 416"/>
                <a:gd name="T98" fmla="*/ 3 w 712"/>
                <a:gd name="T99" fmla="*/ 1 h 416"/>
                <a:gd name="T100" fmla="*/ 2 w 712"/>
                <a:gd name="T101" fmla="*/ 1 h 416"/>
                <a:gd name="T102" fmla="*/ 2 w 712"/>
                <a:gd name="T103" fmla="*/ 0 h 416"/>
                <a:gd name="T104" fmla="*/ 3 w 712"/>
                <a:gd name="T105" fmla="*/ 1 h 416"/>
                <a:gd name="T106" fmla="*/ 3 w 712"/>
                <a:gd name="T107" fmla="*/ 1 h 416"/>
                <a:gd name="T108" fmla="*/ 3 w 712"/>
                <a:gd name="T109" fmla="*/ 1 h 416"/>
                <a:gd name="T110" fmla="*/ 3 w 712"/>
                <a:gd name="T111" fmla="*/ 1 h 416"/>
                <a:gd name="T112" fmla="*/ 3 w 712"/>
                <a:gd name="T113" fmla="*/ 2 h 416"/>
                <a:gd name="T114" fmla="*/ 3 w 712"/>
                <a:gd name="T115" fmla="*/ 2 h 416"/>
                <a:gd name="T116" fmla="*/ 3 w 712"/>
                <a:gd name="T117" fmla="*/ 2 h 416"/>
                <a:gd name="T118" fmla="*/ 3 w 712"/>
                <a:gd name="T119" fmla="*/ 2 h 416"/>
                <a:gd name="T120" fmla="*/ 3 w 712"/>
                <a:gd name="T121" fmla="*/ 2 h 416"/>
                <a:gd name="T122" fmla="*/ 3 w 712"/>
                <a:gd name="T123" fmla="*/ 1 h 41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12" h="416">
                  <a:moveTo>
                    <a:pt x="613" y="394"/>
                  </a:moveTo>
                  <a:lnTo>
                    <a:pt x="587" y="381"/>
                  </a:lnTo>
                  <a:lnTo>
                    <a:pt x="563" y="370"/>
                  </a:lnTo>
                  <a:lnTo>
                    <a:pt x="552" y="365"/>
                  </a:lnTo>
                  <a:lnTo>
                    <a:pt x="541" y="361"/>
                  </a:lnTo>
                  <a:lnTo>
                    <a:pt x="530" y="357"/>
                  </a:lnTo>
                  <a:lnTo>
                    <a:pt x="520" y="355"/>
                  </a:lnTo>
                  <a:lnTo>
                    <a:pt x="526" y="318"/>
                  </a:lnTo>
                  <a:lnTo>
                    <a:pt x="539" y="321"/>
                  </a:lnTo>
                  <a:lnTo>
                    <a:pt x="551" y="324"/>
                  </a:lnTo>
                  <a:lnTo>
                    <a:pt x="563" y="329"/>
                  </a:lnTo>
                  <a:lnTo>
                    <a:pt x="577" y="335"/>
                  </a:lnTo>
                  <a:lnTo>
                    <a:pt x="602" y="347"/>
                  </a:lnTo>
                  <a:lnTo>
                    <a:pt x="630" y="360"/>
                  </a:lnTo>
                  <a:lnTo>
                    <a:pt x="613" y="394"/>
                  </a:lnTo>
                  <a:close/>
                  <a:moveTo>
                    <a:pt x="520" y="355"/>
                  </a:moveTo>
                  <a:lnTo>
                    <a:pt x="511" y="354"/>
                  </a:lnTo>
                  <a:lnTo>
                    <a:pt x="502" y="353"/>
                  </a:lnTo>
                  <a:lnTo>
                    <a:pt x="492" y="354"/>
                  </a:lnTo>
                  <a:lnTo>
                    <a:pt x="483" y="356"/>
                  </a:lnTo>
                  <a:lnTo>
                    <a:pt x="474" y="359"/>
                  </a:lnTo>
                  <a:lnTo>
                    <a:pt x="464" y="363"/>
                  </a:lnTo>
                  <a:lnTo>
                    <a:pt x="454" y="370"/>
                  </a:lnTo>
                  <a:lnTo>
                    <a:pt x="445" y="377"/>
                  </a:lnTo>
                  <a:lnTo>
                    <a:pt x="421" y="348"/>
                  </a:lnTo>
                  <a:lnTo>
                    <a:pt x="435" y="338"/>
                  </a:lnTo>
                  <a:lnTo>
                    <a:pt x="448" y="329"/>
                  </a:lnTo>
                  <a:lnTo>
                    <a:pt x="461" y="323"/>
                  </a:lnTo>
                  <a:lnTo>
                    <a:pt x="474" y="319"/>
                  </a:lnTo>
                  <a:lnTo>
                    <a:pt x="487" y="317"/>
                  </a:lnTo>
                  <a:lnTo>
                    <a:pt x="501" y="316"/>
                  </a:lnTo>
                  <a:lnTo>
                    <a:pt x="513" y="316"/>
                  </a:lnTo>
                  <a:lnTo>
                    <a:pt x="526" y="318"/>
                  </a:lnTo>
                  <a:lnTo>
                    <a:pt x="520" y="355"/>
                  </a:lnTo>
                  <a:close/>
                  <a:moveTo>
                    <a:pt x="445" y="377"/>
                  </a:moveTo>
                  <a:lnTo>
                    <a:pt x="443" y="379"/>
                  </a:lnTo>
                  <a:lnTo>
                    <a:pt x="445" y="378"/>
                  </a:lnTo>
                  <a:lnTo>
                    <a:pt x="433" y="362"/>
                  </a:lnTo>
                  <a:lnTo>
                    <a:pt x="445" y="377"/>
                  </a:lnTo>
                  <a:close/>
                  <a:moveTo>
                    <a:pt x="445" y="378"/>
                  </a:moveTo>
                  <a:lnTo>
                    <a:pt x="431" y="388"/>
                  </a:lnTo>
                  <a:lnTo>
                    <a:pt x="417" y="396"/>
                  </a:lnTo>
                  <a:lnTo>
                    <a:pt x="405" y="404"/>
                  </a:lnTo>
                  <a:lnTo>
                    <a:pt x="391" y="409"/>
                  </a:lnTo>
                  <a:lnTo>
                    <a:pt x="379" y="412"/>
                  </a:lnTo>
                  <a:lnTo>
                    <a:pt x="367" y="414"/>
                  </a:lnTo>
                  <a:lnTo>
                    <a:pt x="359" y="414"/>
                  </a:lnTo>
                  <a:lnTo>
                    <a:pt x="353" y="414"/>
                  </a:lnTo>
                  <a:lnTo>
                    <a:pt x="347" y="413"/>
                  </a:lnTo>
                  <a:lnTo>
                    <a:pt x="340" y="411"/>
                  </a:lnTo>
                  <a:lnTo>
                    <a:pt x="349" y="375"/>
                  </a:lnTo>
                  <a:lnTo>
                    <a:pt x="357" y="376"/>
                  </a:lnTo>
                  <a:lnTo>
                    <a:pt x="366" y="376"/>
                  </a:lnTo>
                  <a:lnTo>
                    <a:pt x="375" y="375"/>
                  </a:lnTo>
                  <a:lnTo>
                    <a:pt x="383" y="372"/>
                  </a:lnTo>
                  <a:lnTo>
                    <a:pt x="392" y="368"/>
                  </a:lnTo>
                  <a:lnTo>
                    <a:pt x="402" y="362"/>
                  </a:lnTo>
                  <a:lnTo>
                    <a:pt x="411" y="355"/>
                  </a:lnTo>
                  <a:lnTo>
                    <a:pt x="421" y="348"/>
                  </a:lnTo>
                  <a:lnTo>
                    <a:pt x="445" y="378"/>
                  </a:lnTo>
                  <a:close/>
                  <a:moveTo>
                    <a:pt x="340" y="411"/>
                  </a:moveTo>
                  <a:lnTo>
                    <a:pt x="328" y="407"/>
                  </a:lnTo>
                  <a:lnTo>
                    <a:pt x="314" y="400"/>
                  </a:lnTo>
                  <a:lnTo>
                    <a:pt x="301" y="391"/>
                  </a:lnTo>
                  <a:lnTo>
                    <a:pt x="287" y="381"/>
                  </a:lnTo>
                  <a:lnTo>
                    <a:pt x="273" y="369"/>
                  </a:lnTo>
                  <a:lnTo>
                    <a:pt x="258" y="353"/>
                  </a:lnTo>
                  <a:lnTo>
                    <a:pt x="241" y="336"/>
                  </a:lnTo>
                  <a:lnTo>
                    <a:pt x="223" y="316"/>
                  </a:lnTo>
                  <a:lnTo>
                    <a:pt x="251" y="291"/>
                  </a:lnTo>
                  <a:lnTo>
                    <a:pt x="267" y="309"/>
                  </a:lnTo>
                  <a:lnTo>
                    <a:pt x="281" y="324"/>
                  </a:lnTo>
                  <a:lnTo>
                    <a:pt x="295" y="338"/>
                  </a:lnTo>
                  <a:lnTo>
                    <a:pt x="307" y="349"/>
                  </a:lnTo>
                  <a:lnTo>
                    <a:pt x="319" y="358"/>
                  </a:lnTo>
                  <a:lnTo>
                    <a:pt x="330" y="365"/>
                  </a:lnTo>
                  <a:lnTo>
                    <a:pt x="340" y="371"/>
                  </a:lnTo>
                  <a:lnTo>
                    <a:pt x="349" y="375"/>
                  </a:lnTo>
                  <a:lnTo>
                    <a:pt x="340" y="411"/>
                  </a:lnTo>
                  <a:close/>
                  <a:moveTo>
                    <a:pt x="223" y="316"/>
                  </a:moveTo>
                  <a:lnTo>
                    <a:pt x="221" y="313"/>
                  </a:lnTo>
                  <a:lnTo>
                    <a:pt x="223" y="316"/>
                  </a:lnTo>
                  <a:lnTo>
                    <a:pt x="237" y="304"/>
                  </a:lnTo>
                  <a:lnTo>
                    <a:pt x="223" y="316"/>
                  </a:lnTo>
                  <a:close/>
                  <a:moveTo>
                    <a:pt x="223" y="316"/>
                  </a:moveTo>
                  <a:lnTo>
                    <a:pt x="210" y="302"/>
                  </a:lnTo>
                  <a:lnTo>
                    <a:pt x="200" y="291"/>
                  </a:lnTo>
                  <a:lnTo>
                    <a:pt x="192" y="285"/>
                  </a:lnTo>
                  <a:lnTo>
                    <a:pt x="186" y="280"/>
                  </a:lnTo>
                  <a:lnTo>
                    <a:pt x="180" y="278"/>
                  </a:lnTo>
                  <a:lnTo>
                    <a:pt x="175" y="277"/>
                  </a:lnTo>
                  <a:lnTo>
                    <a:pt x="172" y="277"/>
                  </a:lnTo>
                  <a:lnTo>
                    <a:pt x="168" y="278"/>
                  </a:lnTo>
                  <a:lnTo>
                    <a:pt x="160" y="242"/>
                  </a:lnTo>
                  <a:lnTo>
                    <a:pt x="167" y="240"/>
                  </a:lnTo>
                  <a:lnTo>
                    <a:pt x="175" y="239"/>
                  </a:lnTo>
                  <a:lnTo>
                    <a:pt x="183" y="239"/>
                  </a:lnTo>
                  <a:lnTo>
                    <a:pt x="194" y="242"/>
                  </a:lnTo>
                  <a:lnTo>
                    <a:pt x="199" y="245"/>
                  </a:lnTo>
                  <a:lnTo>
                    <a:pt x="205" y="248"/>
                  </a:lnTo>
                  <a:lnTo>
                    <a:pt x="211" y="252"/>
                  </a:lnTo>
                  <a:lnTo>
                    <a:pt x="218" y="257"/>
                  </a:lnTo>
                  <a:lnTo>
                    <a:pt x="234" y="272"/>
                  </a:lnTo>
                  <a:lnTo>
                    <a:pt x="251" y="291"/>
                  </a:lnTo>
                  <a:lnTo>
                    <a:pt x="223" y="316"/>
                  </a:lnTo>
                  <a:close/>
                  <a:moveTo>
                    <a:pt x="168" y="278"/>
                  </a:moveTo>
                  <a:lnTo>
                    <a:pt x="161" y="280"/>
                  </a:lnTo>
                  <a:lnTo>
                    <a:pt x="153" y="281"/>
                  </a:lnTo>
                  <a:lnTo>
                    <a:pt x="148" y="281"/>
                  </a:lnTo>
                  <a:lnTo>
                    <a:pt x="143" y="280"/>
                  </a:lnTo>
                  <a:lnTo>
                    <a:pt x="138" y="279"/>
                  </a:lnTo>
                  <a:lnTo>
                    <a:pt x="133" y="277"/>
                  </a:lnTo>
                  <a:lnTo>
                    <a:pt x="128" y="274"/>
                  </a:lnTo>
                  <a:lnTo>
                    <a:pt x="122" y="271"/>
                  </a:lnTo>
                  <a:lnTo>
                    <a:pt x="116" y="266"/>
                  </a:lnTo>
                  <a:lnTo>
                    <a:pt x="108" y="259"/>
                  </a:lnTo>
                  <a:lnTo>
                    <a:pt x="93" y="244"/>
                  </a:lnTo>
                  <a:lnTo>
                    <a:pt x="74" y="222"/>
                  </a:lnTo>
                  <a:lnTo>
                    <a:pt x="104" y="200"/>
                  </a:lnTo>
                  <a:lnTo>
                    <a:pt x="117" y="214"/>
                  </a:lnTo>
                  <a:lnTo>
                    <a:pt x="127" y="226"/>
                  </a:lnTo>
                  <a:lnTo>
                    <a:pt x="136" y="234"/>
                  </a:lnTo>
                  <a:lnTo>
                    <a:pt x="142" y="239"/>
                  </a:lnTo>
                  <a:lnTo>
                    <a:pt x="147" y="242"/>
                  </a:lnTo>
                  <a:lnTo>
                    <a:pt x="153" y="243"/>
                  </a:lnTo>
                  <a:lnTo>
                    <a:pt x="156" y="242"/>
                  </a:lnTo>
                  <a:lnTo>
                    <a:pt x="160" y="242"/>
                  </a:lnTo>
                  <a:lnTo>
                    <a:pt x="168" y="278"/>
                  </a:lnTo>
                  <a:close/>
                  <a:moveTo>
                    <a:pt x="74" y="222"/>
                  </a:moveTo>
                  <a:lnTo>
                    <a:pt x="57" y="200"/>
                  </a:lnTo>
                  <a:lnTo>
                    <a:pt x="41" y="180"/>
                  </a:lnTo>
                  <a:lnTo>
                    <a:pt x="30" y="164"/>
                  </a:lnTo>
                  <a:lnTo>
                    <a:pt x="22" y="150"/>
                  </a:lnTo>
                  <a:lnTo>
                    <a:pt x="19" y="145"/>
                  </a:lnTo>
                  <a:lnTo>
                    <a:pt x="17" y="139"/>
                  </a:lnTo>
                  <a:lnTo>
                    <a:pt x="16" y="135"/>
                  </a:lnTo>
                  <a:lnTo>
                    <a:pt x="16" y="130"/>
                  </a:lnTo>
                  <a:lnTo>
                    <a:pt x="17" y="126"/>
                  </a:lnTo>
                  <a:lnTo>
                    <a:pt x="18" y="123"/>
                  </a:lnTo>
                  <a:lnTo>
                    <a:pt x="20" y="119"/>
                  </a:lnTo>
                  <a:lnTo>
                    <a:pt x="24" y="116"/>
                  </a:lnTo>
                  <a:lnTo>
                    <a:pt x="47" y="145"/>
                  </a:lnTo>
                  <a:lnTo>
                    <a:pt x="46" y="146"/>
                  </a:lnTo>
                  <a:lnTo>
                    <a:pt x="46" y="148"/>
                  </a:lnTo>
                  <a:lnTo>
                    <a:pt x="47" y="149"/>
                  </a:lnTo>
                  <a:lnTo>
                    <a:pt x="48" y="150"/>
                  </a:lnTo>
                  <a:lnTo>
                    <a:pt x="52" y="153"/>
                  </a:lnTo>
                  <a:lnTo>
                    <a:pt x="59" y="159"/>
                  </a:lnTo>
                  <a:lnTo>
                    <a:pt x="68" y="165"/>
                  </a:lnTo>
                  <a:lnTo>
                    <a:pt x="79" y="173"/>
                  </a:lnTo>
                  <a:lnTo>
                    <a:pt x="91" y="184"/>
                  </a:lnTo>
                  <a:lnTo>
                    <a:pt x="104" y="200"/>
                  </a:lnTo>
                  <a:lnTo>
                    <a:pt x="74" y="222"/>
                  </a:lnTo>
                  <a:close/>
                  <a:moveTo>
                    <a:pt x="47" y="145"/>
                  </a:moveTo>
                  <a:lnTo>
                    <a:pt x="0" y="183"/>
                  </a:lnTo>
                  <a:lnTo>
                    <a:pt x="47" y="145"/>
                  </a:lnTo>
                  <a:lnTo>
                    <a:pt x="35" y="131"/>
                  </a:lnTo>
                  <a:lnTo>
                    <a:pt x="47" y="145"/>
                  </a:lnTo>
                  <a:close/>
                  <a:moveTo>
                    <a:pt x="24" y="116"/>
                  </a:moveTo>
                  <a:lnTo>
                    <a:pt x="28" y="113"/>
                  </a:lnTo>
                  <a:lnTo>
                    <a:pt x="32" y="112"/>
                  </a:lnTo>
                  <a:lnTo>
                    <a:pt x="37" y="111"/>
                  </a:lnTo>
                  <a:lnTo>
                    <a:pt x="42" y="111"/>
                  </a:lnTo>
                  <a:lnTo>
                    <a:pt x="56" y="113"/>
                  </a:lnTo>
                  <a:lnTo>
                    <a:pt x="71" y="116"/>
                  </a:lnTo>
                  <a:lnTo>
                    <a:pt x="62" y="153"/>
                  </a:lnTo>
                  <a:lnTo>
                    <a:pt x="52" y="147"/>
                  </a:lnTo>
                  <a:lnTo>
                    <a:pt x="47" y="145"/>
                  </a:lnTo>
                  <a:lnTo>
                    <a:pt x="24" y="116"/>
                  </a:lnTo>
                  <a:close/>
                  <a:moveTo>
                    <a:pt x="71" y="116"/>
                  </a:moveTo>
                  <a:lnTo>
                    <a:pt x="81" y="118"/>
                  </a:lnTo>
                  <a:lnTo>
                    <a:pt x="91" y="122"/>
                  </a:lnTo>
                  <a:lnTo>
                    <a:pt x="102" y="124"/>
                  </a:lnTo>
                  <a:lnTo>
                    <a:pt x="114" y="126"/>
                  </a:lnTo>
                  <a:lnTo>
                    <a:pt x="108" y="163"/>
                  </a:lnTo>
                  <a:lnTo>
                    <a:pt x="96" y="161"/>
                  </a:lnTo>
                  <a:lnTo>
                    <a:pt x="84" y="159"/>
                  </a:lnTo>
                  <a:lnTo>
                    <a:pt x="72" y="156"/>
                  </a:lnTo>
                  <a:lnTo>
                    <a:pt x="62" y="153"/>
                  </a:lnTo>
                  <a:lnTo>
                    <a:pt x="71" y="116"/>
                  </a:lnTo>
                  <a:close/>
                  <a:moveTo>
                    <a:pt x="114" y="126"/>
                  </a:moveTo>
                  <a:lnTo>
                    <a:pt x="121" y="127"/>
                  </a:lnTo>
                  <a:lnTo>
                    <a:pt x="128" y="127"/>
                  </a:lnTo>
                  <a:lnTo>
                    <a:pt x="134" y="126"/>
                  </a:lnTo>
                  <a:lnTo>
                    <a:pt x="140" y="124"/>
                  </a:lnTo>
                  <a:lnTo>
                    <a:pt x="155" y="117"/>
                  </a:lnTo>
                  <a:lnTo>
                    <a:pt x="168" y="109"/>
                  </a:lnTo>
                  <a:lnTo>
                    <a:pt x="181" y="100"/>
                  </a:lnTo>
                  <a:lnTo>
                    <a:pt x="196" y="89"/>
                  </a:lnTo>
                  <a:lnTo>
                    <a:pt x="209" y="76"/>
                  </a:lnTo>
                  <a:lnTo>
                    <a:pt x="223" y="64"/>
                  </a:lnTo>
                  <a:lnTo>
                    <a:pt x="248" y="92"/>
                  </a:lnTo>
                  <a:lnTo>
                    <a:pt x="232" y="106"/>
                  </a:lnTo>
                  <a:lnTo>
                    <a:pt x="215" y="121"/>
                  </a:lnTo>
                  <a:lnTo>
                    <a:pt x="199" y="134"/>
                  </a:lnTo>
                  <a:lnTo>
                    <a:pt x="181" y="145"/>
                  </a:lnTo>
                  <a:lnTo>
                    <a:pt x="173" y="150"/>
                  </a:lnTo>
                  <a:lnTo>
                    <a:pt x="164" y="154"/>
                  </a:lnTo>
                  <a:lnTo>
                    <a:pt x="155" y="159"/>
                  </a:lnTo>
                  <a:lnTo>
                    <a:pt x="146" y="162"/>
                  </a:lnTo>
                  <a:lnTo>
                    <a:pt x="137" y="163"/>
                  </a:lnTo>
                  <a:lnTo>
                    <a:pt x="128" y="164"/>
                  </a:lnTo>
                  <a:lnTo>
                    <a:pt x="118" y="164"/>
                  </a:lnTo>
                  <a:lnTo>
                    <a:pt x="108" y="163"/>
                  </a:lnTo>
                  <a:lnTo>
                    <a:pt x="114" y="126"/>
                  </a:lnTo>
                  <a:close/>
                  <a:moveTo>
                    <a:pt x="223" y="64"/>
                  </a:moveTo>
                  <a:lnTo>
                    <a:pt x="239" y="48"/>
                  </a:lnTo>
                  <a:lnTo>
                    <a:pt x="256" y="35"/>
                  </a:lnTo>
                  <a:lnTo>
                    <a:pt x="271" y="23"/>
                  </a:lnTo>
                  <a:lnTo>
                    <a:pt x="287" y="12"/>
                  </a:lnTo>
                  <a:lnTo>
                    <a:pt x="295" y="8"/>
                  </a:lnTo>
                  <a:lnTo>
                    <a:pt x="303" y="4"/>
                  </a:lnTo>
                  <a:lnTo>
                    <a:pt x="311" y="2"/>
                  </a:lnTo>
                  <a:lnTo>
                    <a:pt x="319" y="1"/>
                  </a:lnTo>
                  <a:lnTo>
                    <a:pt x="328" y="0"/>
                  </a:lnTo>
                  <a:lnTo>
                    <a:pt x="336" y="1"/>
                  </a:lnTo>
                  <a:lnTo>
                    <a:pt x="344" y="2"/>
                  </a:lnTo>
                  <a:lnTo>
                    <a:pt x="352" y="5"/>
                  </a:lnTo>
                  <a:lnTo>
                    <a:pt x="337" y="40"/>
                  </a:lnTo>
                  <a:lnTo>
                    <a:pt x="333" y="38"/>
                  </a:lnTo>
                  <a:lnTo>
                    <a:pt x="328" y="38"/>
                  </a:lnTo>
                  <a:lnTo>
                    <a:pt x="323" y="38"/>
                  </a:lnTo>
                  <a:lnTo>
                    <a:pt x="318" y="39"/>
                  </a:lnTo>
                  <a:lnTo>
                    <a:pt x="308" y="43"/>
                  </a:lnTo>
                  <a:lnTo>
                    <a:pt x="297" y="51"/>
                  </a:lnTo>
                  <a:lnTo>
                    <a:pt x="285" y="59"/>
                  </a:lnTo>
                  <a:lnTo>
                    <a:pt x="273" y="69"/>
                  </a:lnTo>
                  <a:lnTo>
                    <a:pt x="261" y="79"/>
                  </a:lnTo>
                  <a:lnTo>
                    <a:pt x="248" y="92"/>
                  </a:lnTo>
                  <a:lnTo>
                    <a:pt x="223" y="64"/>
                  </a:lnTo>
                  <a:close/>
                  <a:moveTo>
                    <a:pt x="352" y="5"/>
                  </a:moveTo>
                  <a:lnTo>
                    <a:pt x="353" y="6"/>
                  </a:lnTo>
                  <a:lnTo>
                    <a:pt x="344" y="23"/>
                  </a:lnTo>
                  <a:lnTo>
                    <a:pt x="352" y="5"/>
                  </a:lnTo>
                  <a:close/>
                  <a:moveTo>
                    <a:pt x="353" y="6"/>
                  </a:moveTo>
                  <a:lnTo>
                    <a:pt x="384" y="23"/>
                  </a:lnTo>
                  <a:lnTo>
                    <a:pt x="419" y="43"/>
                  </a:lnTo>
                  <a:lnTo>
                    <a:pt x="457" y="68"/>
                  </a:lnTo>
                  <a:lnTo>
                    <a:pt x="495" y="95"/>
                  </a:lnTo>
                  <a:lnTo>
                    <a:pt x="474" y="125"/>
                  </a:lnTo>
                  <a:lnTo>
                    <a:pt x="436" y="99"/>
                  </a:lnTo>
                  <a:lnTo>
                    <a:pt x="400" y="75"/>
                  </a:lnTo>
                  <a:lnTo>
                    <a:pt x="366" y="56"/>
                  </a:lnTo>
                  <a:lnTo>
                    <a:pt x="336" y="39"/>
                  </a:lnTo>
                  <a:lnTo>
                    <a:pt x="353" y="6"/>
                  </a:lnTo>
                  <a:close/>
                  <a:moveTo>
                    <a:pt x="495" y="95"/>
                  </a:moveTo>
                  <a:lnTo>
                    <a:pt x="523" y="115"/>
                  </a:lnTo>
                  <a:lnTo>
                    <a:pt x="549" y="138"/>
                  </a:lnTo>
                  <a:lnTo>
                    <a:pt x="561" y="149"/>
                  </a:lnTo>
                  <a:lnTo>
                    <a:pt x="574" y="161"/>
                  </a:lnTo>
                  <a:lnTo>
                    <a:pt x="585" y="172"/>
                  </a:lnTo>
                  <a:lnTo>
                    <a:pt x="595" y="184"/>
                  </a:lnTo>
                  <a:lnTo>
                    <a:pt x="566" y="208"/>
                  </a:lnTo>
                  <a:lnTo>
                    <a:pt x="557" y="198"/>
                  </a:lnTo>
                  <a:lnTo>
                    <a:pt x="546" y="186"/>
                  </a:lnTo>
                  <a:lnTo>
                    <a:pt x="536" y="176"/>
                  </a:lnTo>
                  <a:lnTo>
                    <a:pt x="523" y="165"/>
                  </a:lnTo>
                  <a:lnTo>
                    <a:pt x="499" y="144"/>
                  </a:lnTo>
                  <a:lnTo>
                    <a:pt x="474" y="125"/>
                  </a:lnTo>
                  <a:lnTo>
                    <a:pt x="495" y="95"/>
                  </a:lnTo>
                  <a:close/>
                  <a:moveTo>
                    <a:pt x="595" y="184"/>
                  </a:moveTo>
                  <a:lnTo>
                    <a:pt x="596" y="185"/>
                  </a:lnTo>
                  <a:lnTo>
                    <a:pt x="581" y="197"/>
                  </a:lnTo>
                  <a:lnTo>
                    <a:pt x="595" y="184"/>
                  </a:lnTo>
                  <a:close/>
                  <a:moveTo>
                    <a:pt x="596" y="185"/>
                  </a:moveTo>
                  <a:lnTo>
                    <a:pt x="621" y="218"/>
                  </a:lnTo>
                  <a:lnTo>
                    <a:pt x="648" y="256"/>
                  </a:lnTo>
                  <a:lnTo>
                    <a:pt x="661" y="276"/>
                  </a:lnTo>
                  <a:lnTo>
                    <a:pt x="675" y="297"/>
                  </a:lnTo>
                  <a:lnTo>
                    <a:pt x="685" y="315"/>
                  </a:lnTo>
                  <a:lnTo>
                    <a:pt x="694" y="333"/>
                  </a:lnTo>
                  <a:lnTo>
                    <a:pt x="660" y="349"/>
                  </a:lnTo>
                  <a:lnTo>
                    <a:pt x="652" y="333"/>
                  </a:lnTo>
                  <a:lnTo>
                    <a:pt x="642" y="314"/>
                  </a:lnTo>
                  <a:lnTo>
                    <a:pt x="629" y="295"/>
                  </a:lnTo>
                  <a:lnTo>
                    <a:pt x="617" y="277"/>
                  </a:lnTo>
                  <a:lnTo>
                    <a:pt x="590" y="240"/>
                  </a:lnTo>
                  <a:lnTo>
                    <a:pt x="566" y="208"/>
                  </a:lnTo>
                  <a:lnTo>
                    <a:pt x="596" y="185"/>
                  </a:lnTo>
                  <a:close/>
                  <a:moveTo>
                    <a:pt x="694" y="333"/>
                  </a:moveTo>
                  <a:lnTo>
                    <a:pt x="700" y="346"/>
                  </a:lnTo>
                  <a:lnTo>
                    <a:pt x="704" y="357"/>
                  </a:lnTo>
                  <a:lnTo>
                    <a:pt x="708" y="369"/>
                  </a:lnTo>
                  <a:lnTo>
                    <a:pt x="711" y="379"/>
                  </a:lnTo>
                  <a:lnTo>
                    <a:pt x="712" y="388"/>
                  </a:lnTo>
                  <a:lnTo>
                    <a:pt x="712" y="396"/>
                  </a:lnTo>
                  <a:lnTo>
                    <a:pt x="711" y="403"/>
                  </a:lnTo>
                  <a:lnTo>
                    <a:pt x="707" y="409"/>
                  </a:lnTo>
                  <a:lnTo>
                    <a:pt x="704" y="411"/>
                  </a:lnTo>
                  <a:lnTo>
                    <a:pt x="702" y="413"/>
                  </a:lnTo>
                  <a:lnTo>
                    <a:pt x="699" y="414"/>
                  </a:lnTo>
                  <a:lnTo>
                    <a:pt x="695" y="415"/>
                  </a:lnTo>
                  <a:lnTo>
                    <a:pt x="687" y="416"/>
                  </a:lnTo>
                  <a:lnTo>
                    <a:pt x="677" y="416"/>
                  </a:lnTo>
                  <a:lnTo>
                    <a:pt x="664" y="413"/>
                  </a:lnTo>
                  <a:lnTo>
                    <a:pt x="650" y="409"/>
                  </a:lnTo>
                  <a:lnTo>
                    <a:pt x="632" y="403"/>
                  </a:lnTo>
                  <a:lnTo>
                    <a:pt x="614" y="394"/>
                  </a:lnTo>
                  <a:lnTo>
                    <a:pt x="629" y="360"/>
                  </a:lnTo>
                  <a:lnTo>
                    <a:pt x="642" y="365"/>
                  </a:lnTo>
                  <a:lnTo>
                    <a:pt x="651" y="368"/>
                  </a:lnTo>
                  <a:lnTo>
                    <a:pt x="657" y="369"/>
                  </a:lnTo>
                  <a:lnTo>
                    <a:pt x="661" y="368"/>
                  </a:lnTo>
                  <a:lnTo>
                    <a:pt x="663" y="367"/>
                  </a:lnTo>
                  <a:lnTo>
                    <a:pt x="664" y="364"/>
                  </a:lnTo>
                  <a:lnTo>
                    <a:pt x="664" y="362"/>
                  </a:lnTo>
                  <a:lnTo>
                    <a:pt x="664" y="360"/>
                  </a:lnTo>
                  <a:lnTo>
                    <a:pt x="663" y="355"/>
                  </a:lnTo>
                  <a:lnTo>
                    <a:pt x="660" y="349"/>
                  </a:lnTo>
                  <a:lnTo>
                    <a:pt x="694" y="333"/>
                  </a:lnTo>
                  <a:close/>
                  <a:moveTo>
                    <a:pt x="614" y="394"/>
                  </a:moveTo>
                  <a:lnTo>
                    <a:pt x="613" y="394"/>
                  </a:lnTo>
                  <a:lnTo>
                    <a:pt x="622" y="378"/>
                  </a:lnTo>
                  <a:lnTo>
                    <a:pt x="614" y="39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10" name="Freeform 2418">
              <a:extLst>
                <a:ext uri="{FF2B5EF4-FFF2-40B4-BE49-F238E27FC236}">
                  <a16:creationId xmlns:a16="http://schemas.microsoft.com/office/drawing/2014/main" id="{6BD859D9-2D56-4782-AC87-10356BE1F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" y="3376"/>
              <a:ext cx="57" cy="26"/>
            </a:xfrm>
            <a:custGeom>
              <a:avLst/>
              <a:gdLst>
                <a:gd name="T0" fmla="*/ 4 w 852"/>
                <a:gd name="T1" fmla="*/ 1 h 400"/>
                <a:gd name="T2" fmla="*/ 3 w 852"/>
                <a:gd name="T3" fmla="*/ 1 h 400"/>
                <a:gd name="T4" fmla="*/ 3 w 852"/>
                <a:gd name="T5" fmla="*/ 1 h 400"/>
                <a:gd name="T6" fmla="*/ 3 w 852"/>
                <a:gd name="T7" fmla="*/ 1 h 400"/>
                <a:gd name="T8" fmla="*/ 3 w 852"/>
                <a:gd name="T9" fmla="*/ 1 h 400"/>
                <a:gd name="T10" fmla="*/ 3 w 852"/>
                <a:gd name="T11" fmla="*/ 1 h 400"/>
                <a:gd name="T12" fmla="*/ 3 w 852"/>
                <a:gd name="T13" fmla="*/ 1 h 400"/>
                <a:gd name="T14" fmla="*/ 3 w 852"/>
                <a:gd name="T15" fmla="*/ 1 h 400"/>
                <a:gd name="T16" fmla="*/ 3 w 852"/>
                <a:gd name="T17" fmla="*/ 1 h 400"/>
                <a:gd name="T18" fmla="*/ 3 w 852"/>
                <a:gd name="T19" fmla="*/ 1 h 400"/>
                <a:gd name="T20" fmla="*/ 3 w 852"/>
                <a:gd name="T21" fmla="*/ 1 h 400"/>
                <a:gd name="T22" fmla="*/ 3 w 852"/>
                <a:gd name="T23" fmla="*/ 1 h 400"/>
                <a:gd name="T24" fmla="*/ 2 w 852"/>
                <a:gd name="T25" fmla="*/ 1 h 400"/>
                <a:gd name="T26" fmla="*/ 2 w 852"/>
                <a:gd name="T27" fmla="*/ 1 h 400"/>
                <a:gd name="T28" fmla="*/ 2 w 852"/>
                <a:gd name="T29" fmla="*/ 1 h 400"/>
                <a:gd name="T30" fmla="*/ 2 w 852"/>
                <a:gd name="T31" fmla="*/ 2 h 400"/>
                <a:gd name="T32" fmla="*/ 2 w 852"/>
                <a:gd name="T33" fmla="*/ 2 h 400"/>
                <a:gd name="T34" fmla="*/ 2 w 852"/>
                <a:gd name="T35" fmla="*/ 2 h 400"/>
                <a:gd name="T36" fmla="*/ 2 w 852"/>
                <a:gd name="T37" fmla="*/ 2 h 400"/>
                <a:gd name="T38" fmla="*/ 1 w 852"/>
                <a:gd name="T39" fmla="*/ 2 h 400"/>
                <a:gd name="T40" fmla="*/ 1 w 852"/>
                <a:gd name="T41" fmla="*/ 2 h 400"/>
                <a:gd name="T42" fmla="*/ 1 w 852"/>
                <a:gd name="T43" fmla="*/ 2 h 400"/>
                <a:gd name="T44" fmla="*/ 1 w 852"/>
                <a:gd name="T45" fmla="*/ 2 h 400"/>
                <a:gd name="T46" fmla="*/ 1 w 852"/>
                <a:gd name="T47" fmla="*/ 2 h 400"/>
                <a:gd name="T48" fmla="*/ 1 w 852"/>
                <a:gd name="T49" fmla="*/ 1 h 400"/>
                <a:gd name="T50" fmla="*/ 1 w 852"/>
                <a:gd name="T51" fmla="*/ 1 h 400"/>
                <a:gd name="T52" fmla="*/ 1 w 852"/>
                <a:gd name="T53" fmla="*/ 1 h 400"/>
                <a:gd name="T54" fmla="*/ 0 w 852"/>
                <a:gd name="T55" fmla="*/ 1 h 400"/>
                <a:gd name="T56" fmla="*/ 0 w 852"/>
                <a:gd name="T57" fmla="*/ 1 h 400"/>
                <a:gd name="T58" fmla="*/ 0 w 852"/>
                <a:gd name="T59" fmla="*/ 1 h 400"/>
                <a:gd name="T60" fmla="*/ 0 w 852"/>
                <a:gd name="T61" fmla="*/ 1 h 400"/>
                <a:gd name="T62" fmla="*/ 0 w 852"/>
                <a:gd name="T63" fmla="*/ 1 h 400"/>
                <a:gd name="T64" fmla="*/ 0 w 852"/>
                <a:gd name="T65" fmla="*/ 1 h 400"/>
                <a:gd name="T66" fmla="*/ 0 w 852"/>
                <a:gd name="T67" fmla="*/ 0 h 400"/>
                <a:gd name="T68" fmla="*/ 0 w 852"/>
                <a:gd name="T69" fmla="*/ 0 h 400"/>
                <a:gd name="T70" fmla="*/ 0 w 852"/>
                <a:gd name="T71" fmla="*/ 0 h 400"/>
                <a:gd name="T72" fmla="*/ 0 w 852"/>
                <a:gd name="T73" fmla="*/ 0 h 400"/>
                <a:gd name="T74" fmla="*/ 0 w 852"/>
                <a:gd name="T75" fmla="*/ 0 h 400"/>
                <a:gd name="T76" fmla="*/ 1 w 852"/>
                <a:gd name="T77" fmla="*/ 0 h 400"/>
                <a:gd name="T78" fmla="*/ 1 w 852"/>
                <a:gd name="T79" fmla="*/ 0 h 400"/>
                <a:gd name="T80" fmla="*/ 1 w 852"/>
                <a:gd name="T81" fmla="*/ 0 h 400"/>
                <a:gd name="T82" fmla="*/ 1 w 852"/>
                <a:gd name="T83" fmla="*/ 0 h 400"/>
                <a:gd name="T84" fmla="*/ 1 w 852"/>
                <a:gd name="T85" fmla="*/ 0 h 400"/>
                <a:gd name="T86" fmla="*/ 1 w 852"/>
                <a:gd name="T87" fmla="*/ 0 h 400"/>
                <a:gd name="T88" fmla="*/ 2 w 852"/>
                <a:gd name="T89" fmla="*/ 0 h 400"/>
                <a:gd name="T90" fmla="*/ 2 w 852"/>
                <a:gd name="T91" fmla="*/ 0 h 400"/>
                <a:gd name="T92" fmla="*/ 2 w 852"/>
                <a:gd name="T93" fmla="*/ 0 h 400"/>
                <a:gd name="T94" fmla="*/ 2 w 852"/>
                <a:gd name="T95" fmla="*/ 0 h 400"/>
                <a:gd name="T96" fmla="*/ 2 w 852"/>
                <a:gd name="T97" fmla="*/ 0 h 400"/>
                <a:gd name="T98" fmla="*/ 2 w 852"/>
                <a:gd name="T99" fmla="*/ 0 h 400"/>
                <a:gd name="T100" fmla="*/ 2 w 852"/>
                <a:gd name="T101" fmla="*/ 0 h 400"/>
                <a:gd name="T102" fmla="*/ 2 w 852"/>
                <a:gd name="T103" fmla="*/ 0 h 400"/>
                <a:gd name="T104" fmla="*/ 3 w 852"/>
                <a:gd name="T105" fmla="*/ 0 h 400"/>
                <a:gd name="T106" fmla="*/ 3 w 852"/>
                <a:gd name="T107" fmla="*/ 0 h 400"/>
                <a:gd name="T108" fmla="*/ 3 w 852"/>
                <a:gd name="T109" fmla="*/ 0 h 400"/>
                <a:gd name="T110" fmla="*/ 3 w 852"/>
                <a:gd name="T111" fmla="*/ 0 h 400"/>
                <a:gd name="T112" fmla="*/ 3 w 852"/>
                <a:gd name="T113" fmla="*/ 1 h 400"/>
                <a:gd name="T114" fmla="*/ 3 w 852"/>
                <a:gd name="T115" fmla="*/ 1 h 400"/>
                <a:gd name="T116" fmla="*/ 3 w 852"/>
                <a:gd name="T117" fmla="*/ 1 h 400"/>
                <a:gd name="T118" fmla="*/ 4 w 852"/>
                <a:gd name="T119" fmla="*/ 1 h 400"/>
                <a:gd name="T120" fmla="*/ 4 w 852"/>
                <a:gd name="T121" fmla="*/ 1 h 400"/>
                <a:gd name="T122" fmla="*/ 4 w 852"/>
                <a:gd name="T123" fmla="*/ 1 h 4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852" h="400">
                  <a:moveTo>
                    <a:pt x="848" y="135"/>
                  </a:moveTo>
                  <a:lnTo>
                    <a:pt x="806" y="144"/>
                  </a:lnTo>
                  <a:lnTo>
                    <a:pt x="772" y="151"/>
                  </a:lnTo>
                  <a:lnTo>
                    <a:pt x="758" y="155"/>
                  </a:lnTo>
                  <a:lnTo>
                    <a:pt x="744" y="160"/>
                  </a:lnTo>
                  <a:lnTo>
                    <a:pt x="733" y="165"/>
                  </a:lnTo>
                  <a:lnTo>
                    <a:pt x="721" y="171"/>
                  </a:lnTo>
                  <a:lnTo>
                    <a:pt x="712" y="178"/>
                  </a:lnTo>
                  <a:lnTo>
                    <a:pt x="703" y="186"/>
                  </a:lnTo>
                  <a:lnTo>
                    <a:pt x="694" y="195"/>
                  </a:lnTo>
                  <a:lnTo>
                    <a:pt x="685" y="206"/>
                  </a:lnTo>
                  <a:lnTo>
                    <a:pt x="676" y="218"/>
                  </a:lnTo>
                  <a:lnTo>
                    <a:pt x="668" y="232"/>
                  </a:lnTo>
                  <a:lnTo>
                    <a:pt x="659" y="249"/>
                  </a:lnTo>
                  <a:lnTo>
                    <a:pt x="648" y="268"/>
                  </a:lnTo>
                  <a:lnTo>
                    <a:pt x="630" y="303"/>
                  </a:lnTo>
                  <a:lnTo>
                    <a:pt x="615" y="328"/>
                  </a:lnTo>
                  <a:lnTo>
                    <a:pt x="610" y="336"/>
                  </a:lnTo>
                  <a:lnTo>
                    <a:pt x="605" y="343"/>
                  </a:lnTo>
                  <a:lnTo>
                    <a:pt x="600" y="348"/>
                  </a:lnTo>
                  <a:lnTo>
                    <a:pt x="595" y="351"/>
                  </a:lnTo>
                  <a:lnTo>
                    <a:pt x="590" y="353"/>
                  </a:lnTo>
                  <a:lnTo>
                    <a:pt x="584" y="354"/>
                  </a:lnTo>
                  <a:lnTo>
                    <a:pt x="576" y="353"/>
                  </a:lnTo>
                  <a:lnTo>
                    <a:pt x="568" y="352"/>
                  </a:lnTo>
                  <a:lnTo>
                    <a:pt x="548" y="349"/>
                  </a:lnTo>
                  <a:lnTo>
                    <a:pt x="519" y="346"/>
                  </a:lnTo>
                  <a:lnTo>
                    <a:pt x="503" y="346"/>
                  </a:lnTo>
                  <a:lnTo>
                    <a:pt x="488" y="347"/>
                  </a:lnTo>
                  <a:lnTo>
                    <a:pt x="473" y="351"/>
                  </a:lnTo>
                  <a:lnTo>
                    <a:pt x="459" y="355"/>
                  </a:lnTo>
                  <a:lnTo>
                    <a:pt x="432" y="367"/>
                  </a:lnTo>
                  <a:lnTo>
                    <a:pt x="406" y="381"/>
                  </a:lnTo>
                  <a:lnTo>
                    <a:pt x="393" y="387"/>
                  </a:lnTo>
                  <a:lnTo>
                    <a:pt x="380" y="392"/>
                  </a:lnTo>
                  <a:lnTo>
                    <a:pt x="365" y="396"/>
                  </a:lnTo>
                  <a:lnTo>
                    <a:pt x="351" y="399"/>
                  </a:lnTo>
                  <a:lnTo>
                    <a:pt x="343" y="400"/>
                  </a:lnTo>
                  <a:lnTo>
                    <a:pt x="335" y="400"/>
                  </a:lnTo>
                  <a:lnTo>
                    <a:pt x="327" y="400"/>
                  </a:lnTo>
                  <a:lnTo>
                    <a:pt x="319" y="399"/>
                  </a:lnTo>
                  <a:lnTo>
                    <a:pt x="310" y="398"/>
                  </a:lnTo>
                  <a:lnTo>
                    <a:pt x="301" y="396"/>
                  </a:lnTo>
                  <a:lnTo>
                    <a:pt x="292" y="393"/>
                  </a:lnTo>
                  <a:lnTo>
                    <a:pt x="283" y="390"/>
                  </a:lnTo>
                  <a:lnTo>
                    <a:pt x="263" y="382"/>
                  </a:lnTo>
                  <a:lnTo>
                    <a:pt x="246" y="372"/>
                  </a:lnTo>
                  <a:lnTo>
                    <a:pt x="229" y="362"/>
                  </a:lnTo>
                  <a:lnTo>
                    <a:pt x="213" y="350"/>
                  </a:lnTo>
                  <a:lnTo>
                    <a:pt x="199" y="336"/>
                  </a:lnTo>
                  <a:lnTo>
                    <a:pt x="184" y="323"/>
                  </a:lnTo>
                  <a:lnTo>
                    <a:pt x="171" y="308"/>
                  </a:lnTo>
                  <a:lnTo>
                    <a:pt x="157" y="294"/>
                  </a:lnTo>
                  <a:lnTo>
                    <a:pt x="132" y="264"/>
                  </a:lnTo>
                  <a:lnTo>
                    <a:pt x="107" y="235"/>
                  </a:lnTo>
                  <a:lnTo>
                    <a:pt x="95" y="221"/>
                  </a:lnTo>
                  <a:lnTo>
                    <a:pt x="82" y="209"/>
                  </a:lnTo>
                  <a:lnTo>
                    <a:pt x="70" y="197"/>
                  </a:lnTo>
                  <a:lnTo>
                    <a:pt x="57" y="187"/>
                  </a:lnTo>
                  <a:lnTo>
                    <a:pt x="44" y="177"/>
                  </a:lnTo>
                  <a:lnTo>
                    <a:pt x="34" y="167"/>
                  </a:lnTo>
                  <a:lnTo>
                    <a:pt x="25" y="159"/>
                  </a:lnTo>
                  <a:lnTo>
                    <a:pt x="16" y="150"/>
                  </a:lnTo>
                  <a:lnTo>
                    <a:pt x="10" y="142"/>
                  </a:lnTo>
                  <a:lnTo>
                    <a:pt x="5" y="135"/>
                  </a:lnTo>
                  <a:lnTo>
                    <a:pt x="2" y="127"/>
                  </a:lnTo>
                  <a:lnTo>
                    <a:pt x="0" y="120"/>
                  </a:lnTo>
                  <a:lnTo>
                    <a:pt x="0" y="115"/>
                  </a:lnTo>
                  <a:lnTo>
                    <a:pt x="2" y="109"/>
                  </a:lnTo>
                  <a:lnTo>
                    <a:pt x="5" y="104"/>
                  </a:lnTo>
                  <a:lnTo>
                    <a:pt x="10" y="100"/>
                  </a:lnTo>
                  <a:lnTo>
                    <a:pt x="16" y="96"/>
                  </a:lnTo>
                  <a:lnTo>
                    <a:pt x="25" y="93"/>
                  </a:lnTo>
                  <a:lnTo>
                    <a:pt x="34" y="91"/>
                  </a:lnTo>
                  <a:lnTo>
                    <a:pt x="46" y="90"/>
                  </a:lnTo>
                  <a:lnTo>
                    <a:pt x="73" y="89"/>
                  </a:lnTo>
                  <a:lnTo>
                    <a:pt x="105" y="89"/>
                  </a:lnTo>
                  <a:lnTo>
                    <a:pt x="141" y="91"/>
                  </a:lnTo>
                  <a:lnTo>
                    <a:pt x="179" y="92"/>
                  </a:lnTo>
                  <a:lnTo>
                    <a:pt x="197" y="92"/>
                  </a:lnTo>
                  <a:lnTo>
                    <a:pt x="216" y="92"/>
                  </a:lnTo>
                  <a:lnTo>
                    <a:pt x="234" y="91"/>
                  </a:lnTo>
                  <a:lnTo>
                    <a:pt x="251" y="89"/>
                  </a:lnTo>
                  <a:lnTo>
                    <a:pt x="267" y="87"/>
                  </a:lnTo>
                  <a:lnTo>
                    <a:pt x="283" y="83"/>
                  </a:lnTo>
                  <a:lnTo>
                    <a:pt x="296" y="78"/>
                  </a:lnTo>
                  <a:lnTo>
                    <a:pt x="309" y="72"/>
                  </a:lnTo>
                  <a:lnTo>
                    <a:pt x="329" y="56"/>
                  </a:lnTo>
                  <a:lnTo>
                    <a:pt x="351" y="40"/>
                  </a:lnTo>
                  <a:lnTo>
                    <a:pt x="362" y="33"/>
                  </a:lnTo>
                  <a:lnTo>
                    <a:pt x="372" y="24"/>
                  </a:lnTo>
                  <a:lnTo>
                    <a:pt x="385" y="18"/>
                  </a:lnTo>
                  <a:lnTo>
                    <a:pt x="396" y="12"/>
                  </a:lnTo>
                  <a:lnTo>
                    <a:pt x="408" y="7"/>
                  </a:lnTo>
                  <a:lnTo>
                    <a:pt x="420" y="3"/>
                  </a:lnTo>
                  <a:lnTo>
                    <a:pt x="432" y="1"/>
                  </a:lnTo>
                  <a:lnTo>
                    <a:pt x="446" y="0"/>
                  </a:lnTo>
                  <a:lnTo>
                    <a:pt x="459" y="0"/>
                  </a:lnTo>
                  <a:lnTo>
                    <a:pt x="472" y="2"/>
                  </a:lnTo>
                  <a:lnTo>
                    <a:pt x="486" y="7"/>
                  </a:lnTo>
                  <a:lnTo>
                    <a:pt x="500" y="13"/>
                  </a:lnTo>
                  <a:lnTo>
                    <a:pt x="515" y="20"/>
                  </a:lnTo>
                  <a:lnTo>
                    <a:pt x="529" y="28"/>
                  </a:lnTo>
                  <a:lnTo>
                    <a:pt x="542" y="37"/>
                  </a:lnTo>
                  <a:lnTo>
                    <a:pt x="556" y="45"/>
                  </a:lnTo>
                  <a:lnTo>
                    <a:pt x="583" y="63"/>
                  </a:lnTo>
                  <a:lnTo>
                    <a:pt x="607" y="80"/>
                  </a:lnTo>
                  <a:lnTo>
                    <a:pt x="620" y="88"/>
                  </a:lnTo>
                  <a:lnTo>
                    <a:pt x="631" y="96"/>
                  </a:lnTo>
                  <a:lnTo>
                    <a:pt x="643" y="103"/>
                  </a:lnTo>
                  <a:lnTo>
                    <a:pt x="655" y="109"/>
                  </a:lnTo>
                  <a:lnTo>
                    <a:pt x="666" y="113"/>
                  </a:lnTo>
                  <a:lnTo>
                    <a:pt x="677" y="117"/>
                  </a:lnTo>
                  <a:lnTo>
                    <a:pt x="689" y="119"/>
                  </a:lnTo>
                  <a:lnTo>
                    <a:pt x="700" y="120"/>
                  </a:lnTo>
                  <a:lnTo>
                    <a:pt x="724" y="120"/>
                  </a:lnTo>
                  <a:lnTo>
                    <a:pt x="750" y="121"/>
                  </a:lnTo>
                  <a:lnTo>
                    <a:pt x="779" y="123"/>
                  </a:lnTo>
                  <a:lnTo>
                    <a:pt x="806" y="124"/>
                  </a:lnTo>
                  <a:lnTo>
                    <a:pt x="829" y="127"/>
                  </a:lnTo>
                  <a:lnTo>
                    <a:pt x="845" y="129"/>
                  </a:lnTo>
                  <a:lnTo>
                    <a:pt x="850" y="130"/>
                  </a:lnTo>
                  <a:lnTo>
                    <a:pt x="852" y="132"/>
                  </a:lnTo>
                  <a:lnTo>
                    <a:pt x="851" y="133"/>
                  </a:lnTo>
                  <a:lnTo>
                    <a:pt x="848" y="135"/>
                  </a:lnTo>
                  <a:close/>
                </a:path>
              </a:pathLst>
            </a:custGeom>
            <a:solidFill>
              <a:srgbClr val="D69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11" name="Freeform 2419">
              <a:extLst>
                <a:ext uri="{FF2B5EF4-FFF2-40B4-BE49-F238E27FC236}">
                  <a16:creationId xmlns:a16="http://schemas.microsoft.com/office/drawing/2014/main" id="{D655C257-9ADE-46C0-955D-7A9A894495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72" y="3369"/>
              <a:ext cx="68" cy="35"/>
            </a:xfrm>
            <a:custGeom>
              <a:avLst/>
              <a:gdLst>
                <a:gd name="T0" fmla="*/ 4 w 1021"/>
                <a:gd name="T1" fmla="*/ 1 h 524"/>
                <a:gd name="T2" fmla="*/ 4 w 1021"/>
                <a:gd name="T3" fmla="*/ 1 h 524"/>
                <a:gd name="T4" fmla="*/ 4 w 1021"/>
                <a:gd name="T5" fmla="*/ 1 h 524"/>
                <a:gd name="T6" fmla="*/ 4 w 1021"/>
                <a:gd name="T7" fmla="*/ 1 h 524"/>
                <a:gd name="T8" fmla="*/ 4 w 1021"/>
                <a:gd name="T9" fmla="*/ 2 h 524"/>
                <a:gd name="T10" fmla="*/ 3 w 1021"/>
                <a:gd name="T11" fmla="*/ 2 h 524"/>
                <a:gd name="T12" fmla="*/ 3 w 1021"/>
                <a:gd name="T13" fmla="*/ 2 h 524"/>
                <a:gd name="T14" fmla="*/ 3 w 1021"/>
                <a:gd name="T15" fmla="*/ 2 h 524"/>
                <a:gd name="T16" fmla="*/ 3 w 1021"/>
                <a:gd name="T17" fmla="*/ 2 h 524"/>
                <a:gd name="T18" fmla="*/ 3 w 1021"/>
                <a:gd name="T19" fmla="*/ 2 h 524"/>
                <a:gd name="T20" fmla="*/ 3 w 1021"/>
                <a:gd name="T21" fmla="*/ 2 h 524"/>
                <a:gd name="T22" fmla="*/ 3 w 1021"/>
                <a:gd name="T23" fmla="*/ 2 h 524"/>
                <a:gd name="T24" fmla="*/ 3 w 1021"/>
                <a:gd name="T25" fmla="*/ 2 h 524"/>
                <a:gd name="T26" fmla="*/ 2 w 1021"/>
                <a:gd name="T27" fmla="*/ 2 h 524"/>
                <a:gd name="T28" fmla="*/ 2 w 1021"/>
                <a:gd name="T29" fmla="*/ 2 h 524"/>
                <a:gd name="T30" fmla="*/ 2 w 1021"/>
                <a:gd name="T31" fmla="*/ 2 h 524"/>
                <a:gd name="T32" fmla="*/ 3 w 1021"/>
                <a:gd name="T33" fmla="*/ 2 h 524"/>
                <a:gd name="T34" fmla="*/ 2 w 1021"/>
                <a:gd name="T35" fmla="*/ 2 h 524"/>
                <a:gd name="T36" fmla="*/ 1 w 1021"/>
                <a:gd name="T37" fmla="*/ 2 h 524"/>
                <a:gd name="T38" fmla="*/ 1 w 1021"/>
                <a:gd name="T39" fmla="*/ 2 h 524"/>
                <a:gd name="T40" fmla="*/ 2 w 1021"/>
                <a:gd name="T41" fmla="*/ 2 h 524"/>
                <a:gd name="T42" fmla="*/ 1 w 1021"/>
                <a:gd name="T43" fmla="*/ 1 h 524"/>
                <a:gd name="T44" fmla="*/ 1 w 1021"/>
                <a:gd name="T45" fmla="*/ 1 h 524"/>
                <a:gd name="T46" fmla="*/ 1 w 1021"/>
                <a:gd name="T47" fmla="*/ 1 h 524"/>
                <a:gd name="T48" fmla="*/ 1 w 1021"/>
                <a:gd name="T49" fmla="*/ 1 h 524"/>
                <a:gd name="T50" fmla="*/ 1 w 1021"/>
                <a:gd name="T51" fmla="*/ 1 h 524"/>
                <a:gd name="T52" fmla="*/ 1 w 1021"/>
                <a:gd name="T53" fmla="*/ 1 h 524"/>
                <a:gd name="T54" fmla="*/ 1 w 1021"/>
                <a:gd name="T55" fmla="*/ 1 h 524"/>
                <a:gd name="T56" fmla="*/ 1 w 1021"/>
                <a:gd name="T57" fmla="*/ 1 h 524"/>
                <a:gd name="T58" fmla="*/ 1 w 1021"/>
                <a:gd name="T59" fmla="*/ 1 h 524"/>
                <a:gd name="T60" fmla="*/ 1 w 1021"/>
                <a:gd name="T61" fmla="*/ 1 h 524"/>
                <a:gd name="T62" fmla="*/ 1 w 1021"/>
                <a:gd name="T63" fmla="*/ 1 h 524"/>
                <a:gd name="T64" fmla="*/ 2 w 1021"/>
                <a:gd name="T65" fmla="*/ 1 h 524"/>
                <a:gd name="T66" fmla="*/ 2 w 1021"/>
                <a:gd name="T67" fmla="*/ 1 h 524"/>
                <a:gd name="T68" fmla="*/ 2 w 1021"/>
                <a:gd name="T69" fmla="*/ 1 h 524"/>
                <a:gd name="T70" fmla="*/ 2 w 1021"/>
                <a:gd name="T71" fmla="*/ 1 h 524"/>
                <a:gd name="T72" fmla="*/ 2 w 1021"/>
                <a:gd name="T73" fmla="*/ 1 h 524"/>
                <a:gd name="T74" fmla="*/ 2 w 1021"/>
                <a:gd name="T75" fmla="*/ 1 h 524"/>
                <a:gd name="T76" fmla="*/ 2 w 1021"/>
                <a:gd name="T77" fmla="*/ 0 h 524"/>
                <a:gd name="T78" fmla="*/ 3 w 1021"/>
                <a:gd name="T79" fmla="*/ 0 h 524"/>
                <a:gd name="T80" fmla="*/ 3 w 1021"/>
                <a:gd name="T81" fmla="*/ 1 h 524"/>
                <a:gd name="T82" fmla="*/ 2 w 1021"/>
                <a:gd name="T83" fmla="*/ 1 h 524"/>
                <a:gd name="T84" fmla="*/ 3 w 1021"/>
                <a:gd name="T85" fmla="*/ 0 h 524"/>
                <a:gd name="T86" fmla="*/ 3 w 1021"/>
                <a:gd name="T87" fmla="*/ 1 h 524"/>
                <a:gd name="T88" fmla="*/ 4 w 1021"/>
                <a:gd name="T89" fmla="*/ 1 h 524"/>
                <a:gd name="T90" fmla="*/ 4 w 1021"/>
                <a:gd name="T91" fmla="*/ 1 h 524"/>
                <a:gd name="T92" fmla="*/ 3 w 1021"/>
                <a:gd name="T93" fmla="*/ 1 h 524"/>
                <a:gd name="T94" fmla="*/ 4 w 1021"/>
                <a:gd name="T95" fmla="*/ 1 h 524"/>
                <a:gd name="T96" fmla="*/ 4 w 1021"/>
                <a:gd name="T97" fmla="*/ 1 h 524"/>
                <a:gd name="T98" fmla="*/ 4 w 1021"/>
                <a:gd name="T99" fmla="*/ 1 h 524"/>
                <a:gd name="T100" fmla="*/ 4 w 1021"/>
                <a:gd name="T101" fmla="*/ 1 h 524"/>
                <a:gd name="T102" fmla="*/ 4 w 1021"/>
                <a:gd name="T103" fmla="*/ 1 h 524"/>
                <a:gd name="T104" fmla="*/ 4 w 1021"/>
                <a:gd name="T105" fmla="*/ 1 h 524"/>
                <a:gd name="T106" fmla="*/ 4 w 1021"/>
                <a:gd name="T107" fmla="*/ 1 h 524"/>
                <a:gd name="T108" fmla="*/ 4 w 1021"/>
                <a:gd name="T109" fmla="*/ 1 h 52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021" h="524">
                  <a:moveTo>
                    <a:pt x="996" y="257"/>
                  </a:moveTo>
                  <a:lnTo>
                    <a:pt x="956" y="265"/>
                  </a:lnTo>
                  <a:lnTo>
                    <a:pt x="923" y="274"/>
                  </a:lnTo>
                  <a:lnTo>
                    <a:pt x="909" y="277"/>
                  </a:lnTo>
                  <a:lnTo>
                    <a:pt x="897" y="281"/>
                  </a:lnTo>
                  <a:lnTo>
                    <a:pt x="886" y="286"/>
                  </a:lnTo>
                  <a:lnTo>
                    <a:pt x="877" y="291"/>
                  </a:lnTo>
                  <a:lnTo>
                    <a:pt x="857" y="259"/>
                  </a:lnTo>
                  <a:lnTo>
                    <a:pt x="869" y="253"/>
                  </a:lnTo>
                  <a:lnTo>
                    <a:pt x="881" y="247"/>
                  </a:lnTo>
                  <a:lnTo>
                    <a:pt x="895" y="243"/>
                  </a:lnTo>
                  <a:lnTo>
                    <a:pt x="910" y="237"/>
                  </a:lnTo>
                  <a:lnTo>
                    <a:pt x="946" y="229"/>
                  </a:lnTo>
                  <a:lnTo>
                    <a:pt x="989" y="220"/>
                  </a:lnTo>
                  <a:lnTo>
                    <a:pt x="996" y="257"/>
                  </a:lnTo>
                  <a:close/>
                  <a:moveTo>
                    <a:pt x="877" y="291"/>
                  </a:moveTo>
                  <a:lnTo>
                    <a:pt x="868" y="297"/>
                  </a:lnTo>
                  <a:lnTo>
                    <a:pt x="860" y="304"/>
                  </a:lnTo>
                  <a:lnTo>
                    <a:pt x="852" y="313"/>
                  </a:lnTo>
                  <a:lnTo>
                    <a:pt x="844" y="322"/>
                  </a:lnTo>
                  <a:lnTo>
                    <a:pt x="837" y="334"/>
                  </a:lnTo>
                  <a:lnTo>
                    <a:pt x="828" y="348"/>
                  </a:lnTo>
                  <a:lnTo>
                    <a:pt x="819" y="363"/>
                  </a:lnTo>
                  <a:lnTo>
                    <a:pt x="810" y="381"/>
                  </a:lnTo>
                  <a:lnTo>
                    <a:pt x="777" y="363"/>
                  </a:lnTo>
                  <a:lnTo>
                    <a:pt x="787" y="344"/>
                  </a:lnTo>
                  <a:lnTo>
                    <a:pt x="798" y="326"/>
                  </a:lnTo>
                  <a:lnTo>
                    <a:pt x="807" y="311"/>
                  </a:lnTo>
                  <a:lnTo>
                    <a:pt x="816" y="297"/>
                  </a:lnTo>
                  <a:lnTo>
                    <a:pt x="825" y="285"/>
                  </a:lnTo>
                  <a:lnTo>
                    <a:pt x="836" y="276"/>
                  </a:lnTo>
                  <a:lnTo>
                    <a:pt x="846" y="266"/>
                  </a:lnTo>
                  <a:lnTo>
                    <a:pt x="857" y="259"/>
                  </a:lnTo>
                  <a:lnTo>
                    <a:pt x="877" y="291"/>
                  </a:lnTo>
                  <a:close/>
                  <a:moveTo>
                    <a:pt x="810" y="381"/>
                  </a:moveTo>
                  <a:lnTo>
                    <a:pt x="811" y="379"/>
                  </a:lnTo>
                  <a:lnTo>
                    <a:pt x="810" y="381"/>
                  </a:lnTo>
                  <a:lnTo>
                    <a:pt x="793" y="372"/>
                  </a:lnTo>
                  <a:lnTo>
                    <a:pt x="810" y="381"/>
                  </a:lnTo>
                  <a:close/>
                  <a:moveTo>
                    <a:pt x="810" y="381"/>
                  </a:moveTo>
                  <a:lnTo>
                    <a:pt x="792" y="415"/>
                  </a:lnTo>
                  <a:lnTo>
                    <a:pt x="778" y="439"/>
                  </a:lnTo>
                  <a:lnTo>
                    <a:pt x="773" y="449"/>
                  </a:lnTo>
                  <a:lnTo>
                    <a:pt x="768" y="457"/>
                  </a:lnTo>
                  <a:lnTo>
                    <a:pt x="763" y="463"/>
                  </a:lnTo>
                  <a:lnTo>
                    <a:pt x="757" y="468"/>
                  </a:lnTo>
                  <a:lnTo>
                    <a:pt x="752" y="472"/>
                  </a:lnTo>
                  <a:lnTo>
                    <a:pt x="747" y="475"/>
                  </a:lnTo>
                  <a:lnTo>
                    <a:pt x="742" y="476"/>
                  </a:lnTo>
                  <a:lnTo>
                    <a:pt x="736" y="477"/>
                  </a:lnTo>
                  <a:lnTo>
                    <a:pt x="720" y="476"/>
                  </a:lnTo>
                  <a:lnTo>
                    <a:pt x="702" y="473"/>
                  </a:lnTo>
                  <a:lnTo>
                    <a:pt x="708" y="436"/>
                  </a:lnTo>
                  <a:lnTo>
                    <a:pt x="717" y="437"/>
                  </a:lnTo>
                  <a:lnTo>
                    <a:pt x="725" y="437"/>
                  </a:lnTo>
                  <a:lnTo>
                    <a:pt x="729" y="437"/>
                  </a:lnTo>
                  <a:lnTo>
                    <a:pt x="732" y="435"/>
                  </a:lnTo>
                  <a:lnTo>
                    <a:pt x="735" y="433"/>
                  </a:lnTo>
                  <a:lnTo>
                    <a:pt x="738" y="431"/>
                  </a:lnTo>
                  <a:lnTo>
                    <a:pt x="745" y="422"/>
                  </a:lnTo>
                  <a:lnTo>
                    <a:pt x="752" y="408"/>
                  </a:lnTo>
                  <a:lnTo>
                    <a:pt x="764" y="389"/>
                  </a:lnTo>
                  <a:lnTo>
                    <a:pt x="777" y="363"/>
                  </a:lnTo>
                  <a:lnTo>
                    <a:pt x="810" y="381"/>
                  </a:lnTo>
                  <a:close/>
                  <a:moveTo>
                    <a:pt x="702" y="473"/>
                  </a:moveTo>
                  <a:lnTo>
                    <a:pt x="695" y="472"/>
                  </a:lnTo>
                  <a:lnTo>
                    <a:pt x="685" y="471"/>
                  </a:lnTo>
                  <a:lnTo>
                    <a:pt x="675" y="469"/>
                  </a:lnTo>
                  <a:lnTo>
                    <a:pt x="663" y="468"/>
                  </a:lnTo>
                  <a:lnTo>
                    <a:pt x="666" y="431"/>
                  </a:lnTo>
                  <a:lnTo>
                    <a:pt x="677" y="432"/>
                  </a:lnTo>
                  <a:lnTo>
                    <a:pt x="688" y="433"/>
                  </a:lnTo>
                  <a:lnTo>
                    <a:pt x="699" y="435"/>
                  </a:lnTo>
                  <a:lnTo>
                    <a:pt x="708" y="436"/>
                  </a:lnTo>
                  <a:lnTo>
                    <a:pt x="702" y="473"/>
                  </a:lnTo>
                  <a:close/>
                  <a:moveTo>
                    <a:pt x="663" y="468"/>
                  </a:moveTo>
                  <a:lnTo>
                    <a:pt x="650" y="468"/>
                  </a:lnTo>
                  <a:lnTo>
                    <a:pt x="639" y="469"/>
                  </a:lnTo>
                  <a:lnTo>
                    <a:pt x="628" y="471"/>
                  </a:lnTo>
                  <a:lnTo>
                    <a:pt x="616" y="474"/>
                  </a:lnTo>
                  <a:lnTo>
                    <a:pt x="596" y="484"/>
                  </a:lnTo>
                  <a:lnTo>
                    <a:pt x="575" y="494"/>
                  </a:lnTo>
                  <a:lnTo>
                    <a:pt x="558" y="460"/>
                  </a:lnTo>
                  <a:lnTo>
                    <a:pt x="570" y="454"/>
                  </a:lnTo>
                  <a:lnTo>
                    <a:pt x="582" y="447"/>
                  </a:lnTo>
                  <a:lnTo>
                    <a:pt x="595" y="442"/>
                  </a:lnTo>
                  <a:lnTo>
                    <a:pt x="607" y="438"/>
                  </a:lnTo>
                  <a:lnTo>
                    <a:pt x="621" y="434"/>
                  </a:lnTo>
                  <a:lnTo>
                    <a:pt x="635" y="431"/>
                  </a:lnTo>
                  <a:lnTo>
                    <a:pt x="650" y="430"/>
                  </a:lnTo>
                  <a:lnTo>
                    <a:pt x="666" y="431"/>
                  </a:lnTo>
                  <a:lnTo>
                    <a:pt x="663" y="468"/>
                  </a:lnTo>
                  <a:close/>
                  <a:moveTo>
                    <a:pt x="575" y="494"/>
                  </a:moveTo>
                  <a:lnTo>
                    <a:pt x="559" y="502"/>
                  </a:lnTo>
                  <a:lnTo>
                    <a:pt x="541" y="509"/>
                  </a:lnTo>
                  <a:lnTo>
                    <a:pt x="525" y="515"/>
                  </a:lnTo>
                  <a:lnTo>
                    <a:pt x="506" y="521"/>
                  </a:lnTo>
                  <a:lnTo>
                    <a:pt x="497" y="523"/>
                  </a:lnTo>
                  <a:lnTo>
                    <a:pt x="488" y="523"/>
                  </a:lnTo>
                  <a:lnTo>
                    <a:pt x="477" y="524"/>
                  </a:lnTo>
                  <a:lnTo>
                    <a:pt x="467" y="523"/>
                  </a:lnTo>
                  <a:lnTo>
                    <a:pt x="456" y="522"/>
                  </a:lnTo>
                  <a:lnTo>
                    <a:pt x="444" y="520"/>
                  </a:lnTo>
                  <a:lnTo>
                    <a:pt x="433" y="515"/>
                  </a:lnTo>
                  <a:lnTo>
                    <a:pt x="421" y="511"/>
                  </a:lnTo>
                  <a:lnTo>
                    <a:pt x="434" y="476"/>
                  </a:lnTo>
                  <a:lnTo>
                    <a:pt x="443" y="479"/>
                  </a:lnTo>
                  <a:lnTo>
                    <a:pt x="453" y="482"/>
                  </a:lnTo>
                  <a:lnTo>
                    <a:pt x="462" y="484"/>
                  </a:lnTo>
                  <a:lnTo>
                    <a:pt x="470" y="485"/>
                  </a:lnTo>
                  <a:lnTo>
                    <a:pt x="478" y="486"/>
                  </a:lnTo>
                  <a:lnTo>
                    <a:pt x="487" y="485"/>
                  </a:lnTo>
                  <a:lnTo>
                    <a:pt x="494" y="484"/>
                  </a:lnTo>
                  <a:lnTo>
                    <a:pt x="502" y="482"/>
                  </a:lnTo>
                  <a:lnTo>
                    <a:pt x="516" y="478"/>
                  </a:lnTo>
                  <a:lnTo>
                    <a:pt x="531" y="473"/>
                  </a:lnTo>
                  <a:lnTo>
                    <a:pt x="544" y="467"/>
                  </a:lnTo>
                  <a:lnTo>
                    <a:pt x="558" y="460"/>
                  </a:lnTo>
                  <a:lnTo>
                    <a:pt x="575" y="494"/>
                  </a:lnTo>
                  <a:close/>
                  <a:moveTo>
                    <a:pt x="434" y="476"/>
                  </a:moveTo>
                  <a:lnTo>
                    <a:pt x="433" y="476"/>
                  </a:lnTo>
                  <a:lnTo>
                    <a:pt x="434" y="476"/>
                  </a:lnTo>
                  <a:lnTo>
                    <a:pt x="428" y="494"/>
                  </a:lnTo>
                  <a:lnTo>
                    <a:pt x="434" y="476"/>
                  </a:lnTo>
                  <a:close/>
                  <a:moveTo>
                    <a:pt x="421" y="511"/>
                  </a:moveTo>
                  <a:lnTo>
                    <a:pt x="408" y="506"/>
                  </a:lnTo>
                  <a:lnTo>
                    <a:pt x="396" y="501"/>
                  </a:lnTo>
                  <a:lnTo>
                    <a:pt x="385" y="495"/>
                  </a:lnTo>
                  <a:lnTo>
                    <a:pt x="373" y="488"/>
                  </a:lnTo>
                  <a:lnTo>
                    <a:pt x="362" y="480"/>
                  </a:lnTo>
                  <a:lnTo>
                    <a:pt x="352" y="473"/>
                  </a:lnTo>
                  <a:lnTo>
                    <a:pt x="342" y="465"/>
                  </a:lnTo>
                  <a:lnTo>
                    <a:pt x="332" y="456"/>
                  </a:lnTo>
                  <a:lnTo>
                    <a:pt x="314" y="438"/>
                  </a:lnTo>
                  <a:lnTo>
                    <a:pt x="296" y="420"/>
                  </a:lnTo>
                  <a:lnTo>
                    <a:pt x="280" y="400"/>
                  </a:lnTo>
                  <a:lnTo>
                    <a:pt x="263" y="381"/>
                  </a:lnTo>
                  <a:lnTo>
                    <a:pt x="292" y="357"/>
                  </a:lnTo>
                  <a:lnTo>
                    <a:pt x="307" y="374"/>
                  </a:lnTo>
                  <a:lnTo>
                    <a:pt x="323" y="392"/>
                  </a:lnTo>
                  <a:lnTo>
                    <a:pt x="338" y="409"/>
                  </a:lnTo>
                  <a:lnTo>
                    <a:pt x="356" y="426"/>
                  </a:lnTo>
                  <a:lnTo>
                    <a:pt x="373" y="441"/>
                  </a:lnTo>
                  <a:lnTo>
                    <a:pt x="392" y="455"/>
                  </a:lnTo>
                  <a:lnTo>
                    <a:pt x="402" y="461"/>
                  </a:lnTo>
                  <a:lnTo>
                    <a:pt x="412" y="467"/>
                  </a:lnTo>
                  <a:lnTo>
                    <a:pt x="423" y="472"/>
                  </a:lnTo>
                  <a:lnTo>
                    <a:pt x="434" y="476"/>
                  </a:lnTo>
                  <a:lnTo>
                    <a:pt x="421" y="511"/>
                  </a:lnTo>
                  <a:close/>
                  <a:moveTo>
                    <a:pt x="263" y="381"/>
                  </a:moveTo>
                  <a:lnTo>
                    <a:pt x="245" y="359"/>
                  </a:lnTo>
                  <a:lnTo>
                    <a:pt x="227" y="339"/>
                  </a:lnTo>
                  <a:lnTo>
                    <a:pt x="218" y="330"/>
                  </a:lnTo>
                  <a:lnTo>
                    <a:pt x="210" y="321"/>
                  </a:lnTo>
                  <a:lnTo>
                    <a:pt x="200" y="313"/>
                  </a:lnTo>
                  <a:lnTo>
                    <a:pt x="191" y="305"/>
                  </a:lnTo>
                  <a:lnTo>
                    <a:pt x="213" y="276"/>
                  </a:lnTo>
                  <a:lnTo>
                    <a:pt x="224" y="284"/>
                  </a:lnTo>
                  <a:lnTo>
                    <a:pt x="233" y="293"/>
                  </a:lnTo>
                  <a:lnTo>
                    <a:pt x="244" y="302"/>
                  </a:lnTo>
                  <a:lnTo>
                    <a:pt x="254" y="313"/>
                  </a:lnTo>
                  <a:lnTo>
                    <a:pt x="272" y="334"/>
                  </a:lnTo>
                  <a:lnTo>
                    <a:pt x="292" y="357"/>
                  </a:lnTo>
                  <a:lnTo>
                    <a:pt x="263" y="381"/>
                  </a:lnTo>
                  <a:close/>
                  <a:moveTo>
                    <a:pt x="191" y="305"/>
                  </a:moveTo>
                  <a:lnTo>
                    <a:pt x="172" y="290"/>
                  </a:lnTo>
                  <a:lnTo>
                    <a:pt x="155" y="276"/>
                  </a:lnTo>
                  <a:lnTo>
                    <a:pt x="148" y="268"/>
                  </a:lnTo>
                  <a:lnTo>
                    <a:pt x="143" y="261"/>
                  </a:lnTo>
                  <a:lnTo>
                    <a:pt x="138" y="254"/>
                  </a:lnTo>
                  <a:lnTo>
                    <a:pt x="134" y="248"/>
                  </a:lnTo>
                  <a:lnTo>
                    <a:pt x="166" y="229"/>
                  </a:lnTo>
                  <a:lnTo>
                    <a:pt x="174" y="240"/>
                  </a:lnTo>
                  <a:lnTo>
                    <a:pt x="183" y="251"/>
                  </a:lnTo>
                  <a:lnTo>
                    <a:pt x="196" y="262"/>
                  </a:lnTo>
                  <a:lnTo>
                    <a:pt x="213" y="276"/>
                  </a:lnTo>
                  <a:lnTo>
                    <a:pt x="191" y="305"/>
                  </a:lnTo>
                  <a:close/>
                  <a:moveTo>
                    <a:pt x="134" y="248"/>
                  </a:moveTo>
                  <a:lnTo>
                    <a:pt x="0" y="0"/>
                  </a:lnTo>
                  <a:lnTo>
                    <a:pt x="134" y="248"/>
                  </a:lnTo>
                  <a:lnTo>
                    <a:pt x="150" y="239"/>
                  </a:lnTo>
                  <a:lnTo>
                    <a:pt x="134" y="248"/>
                  </a:lnTo>
                  <a:close/>
                  <a:moveTo>
                    <a:pt x="134" y="248"/>
                  </a:moveTo>
                  <a:lnTo>
                    <a:pt x="129" y="240"/>
                  </a:lnTo>
                  <a:lnTo>
                    <a:pt x="127" y="231"/>
                  </a:lnTo>
                  <a:lnTo>
                    <a:pt x="126" y="223"/>
                  </a:lnTo>
                  <a:lnTo>
                    <a:pt x="126" y="215"/>
                  </a:lnTo>
                  <a:lnTo>
                    <a:pt x="163" y="221"/>
                  </a:lnTo>
                  <a:lnTo>
                    <a:pt x="164" y="224"/>
                  </a:lnTo>
                  <a:lnTo>
                    <a:pt x="166" y="229"/>
                  </a:lnTo>
                  <a:lnTo>
                    <a:pt x="134" y="248"/>
                  </a:lnTo>
                  <a:close/>
                  <a:moveTo>
                    <a:pt x="126" y="215"/>
                  </a:moveTo>
                  <a:lnTo>
                    <a:pt x="128" y="207"/>
                  </a:lnTo>
                  <a:lnTo>
                    <a:pt x="132" y="199"/>
                  </a:lnTo>
                  <a:lnTo>
                    <a:pt x="139" y="193"/>
                  </a:lnTo>
                  <a:lnTo>
                    <a:pt x="146" y="187"/>
                  </a:lnTo>
                  <a:lnTo>
                    <a:pt x="165" y="219"/>
                  </a:lnTo>
                  <a:lnTo>
                    <a:pt x="164" y="220"/>
                  </a:lnTo>
                  <a:lnTo>
                    <a:pt x="163" y="221"/>
                  </a:lnTo>
                  <a:lnTo>
                    <a:pt x="126" y="215"/>
                  </a:lnTo>
                  <a:close/>
                  <a:moveTo>
                    <a:pt x="146" y="187"/>
                  </a:moveTo>
                  <a:lnTo>
                    <a:pt x="154" y="183"/>
                  </a:lnTo>
                  <a:lnTo>
                    <a:pt x="164" y="180"/>
                  </a:lnTo>
                  <a:lnTo>
                    <a:pt x="177" y="177"/>
                  </a:lnTo>
                  <a:lnTo>
                    <a:pt x="190" y="176"/>
                  </a:lnTo>
                  <a:lnTo>
                    <a:pt x="192" y="214"/>
                  </a:lnTo>
                  <a:lnTo>
                    <a:pt x="183" y="214"/>
                  </a:lnTo>
                  <a:lnTo>
                    <a:pt x="176" y="215"/>
                  </a:lnTo>
                  <a:lnTo>
                    <a:pt x="171" y="217"/>
                  </a:lnTo>
                  <a:lnTo>
                    <a:pt x="165" y="219"/>
                  </a:lnTo>
                  <a:lnTo>
                    <a:pt x="146" y="187"/>
                  </a:lnTo>
                  <a:close/>
                  <a:moveTo>
                    <a:pt x="193" y="213"/>
                  </a:moveTo>
                  <a:lnTo>
                    <a:pt x="191" y="214"/>
                  </a:lnTo>
                  <a:lnTo>
                    <a:pt x="192" y="214"/>
                  </a:lnTo>
                  <a:lnTo>
                    <a:pt x="191" y="194"/>
                  </a:lnTo>
                  <a:lnTo>
                    <a:pt x="193" y="213"/>
                  </a:lnTo>
                  <a:close/>
                  <a:moveTo>
                    <a:pt x="189" y="176"/>
                  </a:moveTo>
                  <a:lnTo>
                    <a:pt x="208" y="175"/>
                  </a:lnTo>
                  <a:lnTo>
                    <a:pt x="228" y="175"/>
                  </a:lnTo>
                  <a:lnTo>
                    <a:pt x="251" y="175"/>
                  </a:lnTo>
                  <a:lnTo>
                    <a:pt x="276" y="176"/>
                  </a:lnTo>
                  <a:lnTo>
                    <a:pt x="274" y="214"/>
                  </a:lnTo>
                  <a:lnTo>
                    <a:pt x="250" y="213"/>
                  </a:lnTo>
                  <a:lnTo>
                    <a:pt x="228" y="212"/>
                  </a:lnTo>
                  <a:lnTo>
                    <a:pt x="210" y="212"/>
                  </a:lnTo>
                  <a:lnTo>
                    <a:pt x="193" y="213"/>
                  </a:lnTo>
                  <a:lnTo>
                    <a:pt x="189" y="176"/>
                  </a:lnTo>
                  <a:close/>
                  <a:moveTo>
                    <a:pt x="276" y="176"/>
                  </a:moveTo>
                  <a:lnTo>
                    <a:pt x="298" y="177"/>
                  </a:lnTo>
                  <a:lnTo>
                    <a:pt x="323" y="178"/>
                  </a:lnTo>
                  <a:lnTo>
                    <a:pt x="347" y="178"/>
                  </a:lnTo>
                  <a:lnTo>
                    <a:pt x="369" y="177"/>
                  </a:lnTo>
                  <a:lnTo>
                    <a:pt x="391" y="175"/>
                  </a:lnTo>
                  <a:lnTo>
                    <a:pt x="411" y="172"/>
                  </a:lnTo>
                  <a:lnTo>
                    <a:pt x="421" y="170"/>
                  </a:lnTo>
                  <a:lnTo>
                    <a:pt x="429" y="167"/>
                  </a:lnTo>
                  <a:lnTo>
                    <a:pt x="436" y="163"/>
                  </a:lnTo>
                  <a:lnTo>
                    <a:pt x="443" y="160"/>
                  </a:lnTo>
                  <a:lnTo>
                    <a:pt x="463" y="192"/>
                  </a:lnTo>
                  <a:lnTo>
                    <a:pt x="455" y="197"/>
                  </a:lnTo>
                  <a:lnTo>
                    <a:pt x="445" y="201"/>
                  </a:lnTo>
                  <a:lnTo>
                    <a:pt x="435" y="205"/>
                  </a:lnTo>
                  <a:lnTo>
                    <a:pt x="425" y="208"/>
                  </a:lnTo>
                  <a:lnTo>
                    <a:pt x="401" y="212"/>
                  </a:lnTo>
                  <a:lnTo>
                    <a:pt x="377" y="214"/>
                  </a:lnTo>
                  <a:lnTo>
                    <a:pt x="352" y="215"/>
                  </a:lnTo>
                  <a:lnTo>
                    <a:pt x="325" y="215"/>
                  </a:lnTo>
                  <a:lnTo>
                    <a:pt x="299" y="215"/>
                  </a:lnTo>
                  <a:lnTo>
                    <a:pt x="274" y="214"/>
                  </a:lnTo>
                  <a:lnTo>
                    <a:pt x="276" y="176"/>
                  </a:lnTo>
                  <a:close/>
                  <a:moveTo>
                    <a:pt x="464" y="191"/>
                  </a:moveTo>
                  <a:lnTo>
                    <a:pt x="463" y="192"/>
                  </a:lnTo>
                  <a:lnTo>
                    <a:pt x="454" y="176"/>
                  </a:lnTo>
                  <a:lnTo>
                    <a:pt x="464" y="191"/>
                  </a:lnTo>
                  <a:close/>
                  <a:moveTo>
                    <a:pt x="442" y="161"/>
                  </a:moveTo>
                  <a:lnTo>
                    <a:pt x="453" y="153"/>
                  </a:lnTo>
                  <a:lnTo>
                    <a:pt x="462" y="146"/>
                  </a:lnTo>
                  <a:lnTo>
                    <a:pt x="485" y="176"/>
                  </a:lnTo>
                  <a:lnTo>
                    <a:pt x="474" y="184"/>
                  </a:lnTo>
                  <a:lnTo>
                    <a:pt x="464" y="191"/>
                  </a:lnTo>
                  <a:lnTo>
                    <a:pt x="442" y="161"/>
                  </a:lnTo>
                  <a:close/>
                  <a:moveTo>
                    <a:pt x="462" y="146"/>
                  </a:moveTo>
                  <a:lnTo>
                    <a:pt x="485" y="128"/>
                  </a:lnTo>
                  <a:lnTo>
                    <a:pt x="462" y="146"/>
                  </a:lnTo>
                  <a:lnTo>
                    <a:pt x="473" y="160"/>
                  </a:lnTo>
                  <a:lnTo>
                    <a:pt x="462" y="146"/>
                  </a:lnTo>
                  <a:close/>
                  <a:moveTo>
                    <a:pt x="462" y="146"/>
                  </a:moveTo>
                  <a:lnTo>
                    <a:pt x="482" y="130"/>
                  </a:lnTo>
                  <a:lnTo>
                    <a:pt x="504" y="115"/>
                  </a:lnTo>
                  <a:lnTo>
                    <a:pt x="514" y="109"/>
                  </a:lnTo>
                  <a:lnTo>
                    <a:pt x="526" y="103"/>
                  </a:lnTo>
                  <a:lnTo>
                    <a:pt x="537" y="96"/>
                  </a:lnTo>
                  <a:lnTo>
                    <a:pt x="549" y="92"/>
                  </a:lnTo>
                  <a:lnTo>
                    <a:pt x="561" y="88"/>
                  </a:lnTo>
                  <a:lnTo>
                    <a:pt x="573" y="85"/>
                  </a:lnTo>
                  <a:lnTo>
                    <a:pt x="585" y="84"/>
                  </a:lnTo>
                  <a:lnTo>
                    <a:pt x="599" y="84"/>
                  </a:lnTo>
                  <a:lnTo>
                    <a:pt x="612" y="85"/>
                  </a:lnTo>
                  <a:lnTo>
                    <a:pt x="626" y="88"/>
                  </a:lnTo>
                  <a:lnTo>
                    <a:pt x="640" y="93"/>
                  </a:lnTo>
                  <a:lnTo>
                    <a:pt x="654" y="101"/>
                  </a:lnTo>
                  <a:lnTo>
                    <a:pt x="637" y="134"/>
                  </a:lnTo>
                  <a:lnTo>
                    <a:pt x="626" y="128"/>
                  </a:lnTo>
                  <a:lnTo>
                    <a:pt x="615" y="125"/>
                  </a:lnTo>
                  <a:lnTo>
                    <a:pt x="605" y="123"/>
                  </a:lnTo>
                  <a:lnTo>
                    <a:pt x="595" y="122"/>
                  </a:lnTo>
                  <a:lnTo>
                    <a:pt x="585" y="123"/>
                  </a:lnTo>
                  <a:lnTo>
                    <a:pt x="575" y="124"/>
                  </a:lnTo>
                  <a:lnTo>
                    <a:pt x="566" y="127"/>
                  </a:lnTo>
                  <a:lnTo>
                    <a:pt x="557" y="130"/>
                  </a:lnTo>
                  <a:lnTo>
                    <a:pt x="546" y="135"/>
                  </a:lnTo>
                  <a:lnTo>
                    <a:pt x="538" y="140"/>
                  </a:lnTo>
                  <a:lnTo>
                    <a:pt x="529" y="145"/>
                  </a:lnTo>
                  <a:lnTo>
                    <a:pt x="520" y="150"/>
                  </a:lnTo>
                  <a:lnTo>
                    <a:pt x="502" y="162"/>
                  </a:lnTo>
                  <a:lnTo>
                    <a:pt x="485" y="176"/>
                  </a:lnTo>
                  <a:lnTo>
                    <a:pt x="462" y="146"/>
                  </a:lnTo>
                  <a:close/>
                  <a:moveTo>
                    <a:pt x="637" y="134"/>
                  </a:moveTo>
                  <a:lnTo>
                    <a:pt x="645" y="117"/>
                  </a:lnTo>
                  <a:lnTo>
                    <a:pt x="637" y="134"/>
                  </a:lnTo>
                  <a:close/>
                  <a:moveTo>
                    <a:pt x="653" y="100"/>
                  </a:moveTo>
                  <a:lnTo>
                    <a:pt x="677" y="112"/>
                  </a:lnTo>
                  <a:lnTo>
                    <a:pt x="699" y="125"/>
                  </a:lnTo>
                  <a:lnTo>
                    <a:pt x="720" y="140"/>
                  </a:lnTo>
                  <a:lnTo>
                    <a:pt x="741" y="154"/>
                  </a:lnTo>
                  <a:lnTo>
                    <a:pt x="720" y="185"/>
                  </a:lnTo>
                  <a:lnTo>
                    <a:pt x="700" y="172"/>
                  </a:lnTo>
                  <a:lnTo>
                    <a:pt x="680" y="158"/>
                  </a:lnTo>
                  <a:lnTo>
                    <a:pt x="659" y="145"/>
                  </a:lnTo>
                  <a:lnTo>
                    <a:pt x="637" y="134"/>
                  </a:lnTo>
                  <a:lnTo>
                    <a:pt x="653" y="100"/>
                  </a:lnTo>
                  <a:close/>
                  <a:moveTo>
                    <a:pt x="741" y="154"/>
                  </a:moveTo>
                  <a:lnTo>
                    <a:pt x="770" y="174"/>
                  </a:lnTo>
                  <a:lnTo>
                    <a:pt x="796" y="190"/>
                  </a:lnTo>
                  <a:lnTo>
                    <a:pt x="809" y="196"/>
                  </a:lnTo>
                  <a:lnTo>
                    <a:pt x="821" y="201"/>
                  </a:lnTo>
                  <a:lnTo>
                    <a:pt x="834" y="205"/>
                  </a:lnTo>
                  <a:lnTo>
                    <a:pt x="845" y="206"/>
                  </a:lnTo>
                  <a:lnTo>
                    <a:pt x="845" y="243"/>
                  </a:lnTo>
                  <a:lnTo>
                    <a:pt x="838" y="243"/>
                  </a:lnTo>
                  <a:lnTo>
                    <a:pt x="829" y="242"/>
                  </a:lnTo>
                  <a:lnTo>
                    <a:pt x="821" y="241"/>
                  </a:lnTo>
                  <a:lnTo>
                    <a:pt x="814" y="239"/>
                  </a:lnTo>
                  <a:lnTo>
                    <a:pt x="799" y="232"/>
                  </a:lnTo>
                  <a:lnTo>
                    <a:pt x="783" y="225"/>
                  </a:lnTo>
                  <a:lnTo>
                    <a:pt x="768" y="217"/>
                  </a:lnTo>
                  <a:lnTo>
                    <a:pt x="752" y="207"/>
                  </a:lnTo>
                  <a:lnTo>
                    <a:pt x="736" y="196"/>
                  </a:lnTo>
                  <a:lnTo>
                    <a:pt x="720" y="185"/>
                  </a:lnTo>
                  <a:lnTo>
                    <a:pt x="741" y="154"/>
                  </a:lnTo>
                  <a:close/>
                  <a:moveTo>
                    <a:pt x="845" y="206"/>
                  </a:moveTo>
                  <a:lnTo>
                    <a:pt x="877" y="206"/>
                  </a:lnTo>
                  <a:lnTo>
                    <a:pt x="913" y="208"/>
                  </a:lnTo>
                  <a:lnTo>
                    <a:pt x="948" y="210"/>
                  </a:lnTo>
                  <a:lnTo>
                    <a:pt x="978" y="213"/>
                  </a:lnTo>
                  <a:lnTo>
                    <a:pt x="974" y="250"/>
                  </a:lnTo>
                  <a:lnTo>
                    <a:pt x="945" y="247"/>
                  </a:lnTo>
                  <a:lnTo>
                    <a:pt x="911" y="245"/>
                  </a:lnTo>
                  <a:lnTo>
                    <a:pt x="876" y="244"/>
                  </a:lnTo>
                  <a:lnTo>
                    <a:pt x="845" y="243"/>
                  </a:lnTo>
                  <a:lnTo>
                    <a:pt x="845" y="206"/>
                  </a:lnTo>
                  <a:close/>
                  <a:moveTo>
                    <a:pt x="978" y="213"/>
                  </a:moveTo>
                  <a:lnTo>
                    <a:pt x="989" y="214"/>
                  </a:lnTo>
                  <a:lnTo>
                    <a:pt x="997" y="216"/>
                  </a:lnTo>
                  <a:lnTo>
                    <a:pt x="988" y="252"/>
                  </a:lnTo>
                  <a:lnTo>
                    <a:pt x="982" y="251"/>
                  </a:lnTo>
                  <a:lnTo>
                    <a:pt x="974" y="250"/>
                  </a:lnTo>
                  <a:lnTo>
                    <a:pt x="978" y="213"/>
                  </a:lnTo>
                  <a:close/>
                  <a:moveTo>
                    <a:pt x="997" y="216"/>
                  </a:moveTo>
                  <a:lnTo>
                    <a:pt x="1006" y="219"/>
                  </a:lnTo>
                  <a:lnTo>
                    <a:pt x="1013" y="222"/>
                  </a:lnTo>
                  <a:lnTo>
                    <a:pt x="1017" y="225"/>
                  </a:lnTo>
                  <a:lnTo>
                    <a:pt x="1020" y="229"/>
                  </a:lnTo>
                  <a:lnTo>
                    <a:pt x="1021" y="234"/>
                  </a:lnTo>
                  <a:lnTo>
                    <a:pt x="1019" y="240"/>
                  </a:lnTo>
                  <a:lnTo>
                    <a:pt x="1016" y="245"/>
                  </a:lnTo>
                  <a:lnTo>
                    <a:pt x="1010" y="251"/>
                  </a:lnTo>
                  <a:lnTo>
                    <a:pt x="984" y="223"/>
                  </a:lnTo>
                  <a:lnTo>
                    <a:pt x="987" y="221"/>
                  </a:lnTo>
                  <a:lnTo>
                    <a:pt x="990" y="221"/>
                  </a:lnTo>
                  <a:lnTo>
                    <a:pt x="992" y="221"/>
                  </a:lnTo>
                  <a:lnTo>
                    <a:pt x="994" y="222"/>
                  </a:lnTo>
                  <a:lnTo>
                    <a:pt x="997" y="227"/>
                  </a:lnTo>
                  <a:lnTo>
                    <a:pt x="998" y="234"/>
                  </a:lnTo>
                  <a:lnTo>
                    <a:pt x="998" y="242"/>
                  </a:lnTo>
                  <a:lnTo>
                    <a:pt x="997" y="248"/>
                  </a:lnTo>
                  <a:lnTo>
                    <a:pt x="995" y="250"/>
                  </a:lnTo>
                  <a:lnTo>
                    <a:pt x="993" y="252"/>
                  </a:lnTo>
                  <a:lnTo>
                    <a:pt x="991" y="253"/>
                  </a:lnTo>
                  <a:lnTo>
                    <a:pt x="988" y="252"/>
                  </a:lnTo>
                  <a:lnTo>
                    <a:pt x="997" y="216"/>
                  </a:lnTo>
                  <a:close/>
                  <a:moveTo>
                    <a:pt x="984" y="223"/>
                  </a:moveTo>
                  <a:lnTo>
                    <a:pt x="964" y="242"/>
                  </a:lnTo>
                  <a:lnTo>
                    <a:pt x="984" y="223"/>
                  </a:lnTo>
                  <a:lnTo>
                    <a:pt x="997" y="237"/>
                  </a:lnTo>
                  <a:lnTo>
                    <a:pt x="984" y="223"/>
                  </a:lnTo>
                  <a:close/>
                  <a:moveTo>
                    <a:pt x="1010" y="251"/>
                  </a:moveTo>
                  <a:lnTo>
                    <a:pt x="1004" y="255"/>
                  </a:lnTo>
                  <a:lnTo>
                    <a:pt x="997" y="257"/>
                  </a:lnTo>
                  <a:lnTo>
                    <a:pt x="988" y="221"/>
                  </a:lnTo>
                  <a:lnTo>
                    <a:pt x="986" y="223"/>
                  </a:lnTo>
                  <a:lnTo>
                    <a:pt x="984" y="223"/>
                  </a:lnTo>
                  <a:lnTo>
                    <a:pt x="1010" y="251"/>
                  </a:lnTo>
                  <a:close/>
                  <a:moveTo>
                    <a:pt x="997" y="257"/>
                  </a:moveTo>
                  <a:lnTo>
                    <a:pt x="998" y="257"/>
                  </a:lnTo>
                  <a:lnTo>
                    <a:pt x="996" y="257"/>
                  </a:lnTo>
                  <a:lnTo>
                    <a:pt x="993" y="239"/>
                  </a:lnTo>
                  <a:lnTo>
                    <a:pt x="997" y="25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12" name="Freeform 2420">
              <a:extLst>
                <a:ext uri="{FF2B5EF4-FFF2-40B4-BE49-F238E27FC236}">
                  <a16:creationId xmlns:a16="http://schemas.microsoft.com/office/drawing/2014/main" id="{2A7CDC06-5CF1-47B4-AC5A-06600754B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2" y="3479"/>
              <a:ext cx="27" cy="98"/>
            </a:xfrm>
            <a:custGeom>
              <a:avLst/>
              <a:gdLst>
                <a:gd name="T0" fmla="*/ 0 w 397"/>
                <a:gd name="T1" fmla="*/ 0 h 1469"/>
                <a:gd name="T2" fmla="*/ 0 w 397"/>
                <a:gd name="T3" fmla="*/ 0 h 1469"/>
                <a:gd name="T4" fmla="*/ 0 w 397"/>
                <a:gd name="T5" fmla="*/ 0 h 1469"/>
                <a:gd name="T6" fmla="*/ 0 w 397"/>
                <a:gd name="T7" fmla="*/ 1 h 1469"/>
                <a:gd name="T8" fmla="*/ 1 w 397"/>
                <a:gd name="T9" fmla="*/ 1 h 1469"/>
                <a:gd name="T10" fmla="*/ 1 w 397"/>
                <a:gd name="T11" fmla="*/ 1 h 1469"/>
                <a:gd name="T12" fmla="*/ 1 w 397"/>
                <a:gd name="T13" fmla="*/ 1 h 1469"/>
                <a:gd name="T14" fmla="*/ 1 w 397"/>
                <a:gd name="T15" fmla="*/ 1 h 1469"/>
                <a:gd name="T16" fmla="*/ 1 w 397"/>
                <a:gd name="T17" fmla="*/ 1 h 1469"/>
                <a:gd name="T18" fmla="*/ 1 w 397"/>
                <a:gd name="T19" fmla="*/ 2 h 1469"/>
                <a:gd name="T20" fmla="*/ 1 w 397"/>
                <a:gd name="T21" fmla="*/ 2 h 1469"/>
                <a:gd name="T22" fmla="*/ 1 w 397"/>
                <a:gd name="T23" fmla="*/ 2 h 1469"/>
                <a:gd name="T24" fmla="*/ 1 w 397"/>
                <a:gd name="T25" fmla="*/ 2 h 1469"/>
                <a:gd name="T26" fmla="*/ 2 w 397"/>
                <a:gd name="T27" fmla="*/ 2 h 1469"/>
                <a:gd name="T28" fmla="*/ 2 w 397"/>
                <a:gd name="T29" fmla="*/ 2 h 1469"/>
                <a:gd name="T30" fmla="*/ 2 w 397"/>
                <a:gd name="T31" fmla="*/ 3 h 1469"/>
                <a:gd name="T32" fmla="*/ 2 w 397"/>
                <a:gd name="T33" fmla="*/ 3 h 1469"/>
                <a:gd name="T34" fmla="*/ 2 w 397"/>
                <a:gd name="T35" fmla="*/ 3 h 1469"/>
                <a:gd name="T36" fmla="*/ 2 w 397"/>
                <a:gd name="T37" fmla="*/ 3 h 1469"/>
                <a:gd name="T38" fmla="*/ 2 w 397"/>
                <a:gd name="T39" fmla="*/ 3 h 1469"/>
                <a:gd name="T40" fmla="*/ 2 w 397"/>
                <a:gd name="T41" fmla="*/ 4 h 1469"/>
                <a:gd name="T42" fmla="*/ 2 w 397"/>
                <a:gd name="T43" fmla="*/ 4 h 1469"/>
                <a:gd name="T44" fmla="*/ 2 w 397"/>
                <a:gd name="T45" fmla="*/ 4 h 1469"/>
                <a:gd name="T46" fmla="*/ 2 w 397"/>
                <a:gd name="T47" fmla="*/ 4 h 1469"/>
                <a:gd name="T48" fmla="*/ 2 w 397"/>
                <a:gd name="T49" fmla="*/ 4 h 1469"/>
                <a:gd name="T50" fmla="*/ 2 w 397"/>
                <a:gd name="T51" fmla="*/ 5 h 1469"/>
                <a:gd name="T52" fmla="*/ 2 w 397"/>
                <a:gd name="T53" fmla="*/ 5 h 1469"/>
                <a:gd name="T54" fmla="*/ 2 w 397"/>
                <a:gd name="T55" fmla="*/ 5 h 1469"/>
                <a:gd name="T56" fmla="*/ 2 w 397"/>
                <a:gd name="T57" fmla="*/ 5 h 1469"/>
                <a:gd name="T58" fmla="*/ 2 w 397"/>
                <a:gd name="T59" fmla="*/ 6 h 1469"/>
                <a:gd name="T60" fmla="*/ 2 w 397"/>
                <a:gd name="T61" fmla="*/ 7 h 146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397" h="1469">
                  <a:moveTo>
                    <a:pt x="0" y="0"/>
                  </a:moveTo>
                  <a:lnTo>
                    <a:pt x="38" y="41"/>
                  </a:lnTo>
                  <a:lnTo>
                    <a:pt x="74" y="82"/>
                  </a:lnTo>
                  <a:lnTo>
                    <a:pt x="108" y="122"/>
                  </a:lnTo>
                  <a:lnTo>
                    <a:pt x="140" y="162"/>
                  </a:lnTo>
                  <a:lnTo>
                    <a:pt x="170" y="201"/>
                  </a:lnTo>
                  <a:lnTo>
                    <a:pt x="196" y="240"/>
                  </a:lnTo>
                  <a:lnTo>
                    <a:pt x="221" y="278"/>
                  </a:lnTo>
                  <a:lnTo>
                    <a:pt x="245" y="316"/>
                  </a:lnTo>
                  <a:lnTo>
                    <a:pt x="265" y="355"/>
                  </a:lnTo>
                  <a:lnTo>
                    <a:pt x="285" y="393"/>
                  </a:lnTo>
                  <a:lnTo>
                    <a:pt x="302" y="431"/>
                  </a:lnTo>
                  <a:lnTo>
                    <a:pt x="318" y="470"/>
                  </a:lnTo>
                  <a:lnTo>
                    <a:pt x="332" y="509"/>
                  </a:lnTo>
                  <a:lnTo>
                    <a:pt x="345" y="550"/>
                  </a:lnTo>
                  <a:lnTo>
                    <a:pt x="356" y="590"/>
                  </a:lnTo>
                  <a:lnTo>
                    <a:pt x="365" y="631"/>
                  </a:lnTo>
                  <a:lnTo>
                    <a:pt x="373" y="672"/>
                  </a:lnTo>
                  <a:lnTo>
                    <a:pt x="381" y="715"/>
                  </a:lnTo>
                  <a:lnTo>
                    <a:pt x="386" y="759"/>
                  </a:lnTo>
                  <a:lnTo>
                    <a:pt x="390" y="804"/>
                  </a:lnTo>
                  <a:lnTo>
                    <a:pt x="394" y="850"/>
                  </a:lnTo>
                  <a:lnTo>
                    <a:pt x="396" y="898"/>
                  </a:lnTo>
                  <a:lnTo>
                    <a:pt x="397" y="947"/>
                  </a:lnTo>
                  <a:lnTo>
                    <a:pt x="397" y="997"/>
                  </a:lnTo>
                  <a:lnTo>
                    <a:pt x="397" y="1049"/>
                  </a:lnTo>
                  <a:lnTo>
                    <a:pt x="396" y="1103"/>
                  </a:lnTo>
                  <a:lnTo>
                    <a:pt x="394" y="1159"/>
                  </a:lnTo>
                  <a:lnTo>
                    <a:pt x="391" y="1217"/>
                  </a:lnTo>
                  <a:lnTo>
                    <a:pt x="385" y="1338"/>
                  </a:lnTo>
                  <a:lnTo>
                    <a:pt x="377" y="1469"/>
                  </a:lnTo>
                </a:path>
              </a:pathLst>
            </a:custGeom>
            <a:noFill/>
            <a:ln w="0">
              <a:solidFill>
                <a:srgbClr val="2521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13" name="Freeform 2421">
              <a:extLst>
                <a:ext uri="{FF2B5EF4-FFF2-40B4-BE49-F238E27FC236}">
                  <a16:creationId xmlns:a16="http://schemas.microsoft.com/office/drawing/2014/main" id="{19D24135-00AF-49C3-8742-FF15AC6D8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5" y="3500"/>
              <a:ext cx="8" cy="12"/>
            </a:xfrm>
            <a:custGeom>
              <a:avLst/>
              <a:gdLst>
                <a:gd name="T0" fmla="*/ 0 w 115"/>
                <a:gd name="T1" fmla="*/ 1 h 174"/>
                <a:gd name="T2" fmla="*/ 0 w 115"/>
                <a:gd name="T3" fmla="*/ 1 h 174"/>
                <a:gd name="T4" fmla="*/ 0 w 115"/>
                <a:gd name="T5" fmla="*/ 1 h 174"/>
                <a:gd name="T6" fmla="*/ 0 w 115"/>
                <a:gd name="T7" fmla="*/ 1 h 174"/>
                <a:gd name="T8" fmla="*/ 0 w 115"/>
                <a:gd name="T9" fmla="*/ 1 h 174"/>
                <a:gd name="T10" fmla="*/ 0 w 115"/>
                <a:gd name="T11" fmla="*/ 1 h 174"/>
                <a:gd name="T12" fmla="*/ 0 w 115"/>
                <a:gd name="T13" fmla="*/ 1 h 174"/>
                <a:gd name="T14" fmla="*/ 0 w 115"/>
                <a:gd name="T15" fmla="*/ 1 h 174"/>
                <a:gd name="T16" fmla="*/ 0 w 115"/>
                <a:gd name="T17" fmla="*/ 1 h 174"/>
                <a:gd name="T18" fmla="*/ 0 w 115"/>
                <a:gd name="T19" fmla="*/ 1 h 174"/>
                <a:gd name="T20" fmla="*/ 0 w 115"/>
                <a:gd name="T21" fmla="*/ 0 h 174"/>
                <a:gd name="T22" fmla="*/ 0 w 115"/>
                <a:gd name="T23" fmla="*/ 0 h 174"/>
                <a:gd name="T24" fmla="*/ 0 w 115"/>
                <a:gd name="T25" fmla="*/ 0 h 174"/>
                <a:gd name="T26" fmla="*/ 0 w 115"/>
                <a:gd name="T27" fmla="*/ 0 h 174"/>
                <a:gd name="T28" fmla="*/ 1 w 115"/>
                <a:gd name="T29" fmla="*/ 0 h 174"/>
                <a:gd name="T30" fmla="*/ 1 w 115"/>
                <a:gd name="T31" fmla="*/ 0 h 174"/>
                <a:gd name="T32" fmla="*/ 1 w 115"/>
                <a:gd name="T33" fmla="*/ 0 h 1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5" h="174">
                  <a:moveTo>
                    <a:pt x="0" y="174"/>
                  </a:moveTo>
                  <a:lnTo>
                    <a:pt x="6" y="172"/>
                  </a:lnTo>
                  <a:lnTo>
                    <a:pt x="12" y="169"/>
                  </a:lnTo>
                  <a:lnTo>
                    <a:pt x="20" y="165"/>
                  </a:lnTo>
                  <a:lnTo>
                    <a:pt x="28" y="159"/>
                  </a:lnTo>
                  <a:lnTo>
                    <a:pt x="38" y="151"/>
                  </a:lnTo>
                  <a:lnTo>
                    <a:pt x="47" y="143"/>
                  </a:lnTo>
                  <a:lnTo>
                    <a:pt x="56" y="134"/>
                  </a:lnTo>
                  <a:lnTo>
                    <a:pt x="65" y="124"/>
                  </a:lnTo>
                  <a:lnTo>
                    <a:pt x="74" y="111"/>
                  </a:lnTo>
                  <a:lnTo>
                    <a:pt x="83" y="99"/>
                  </a:lnTo>
                  <a:lnTo>
                    <a:pt x="90" y="85"/>
                  </a:lnTo>
                  <a:lnTo>
                    <a:pt x="97" y="70"/>
                  </a:lnTo>
                  <a:lnTo>
                    <a:pt x="104" y="54"/>
                  </a:lnTo>
                  <a:lnTo>
                    <a:pt x="109" y="37"/>
                  </a:lnTo>
                  <a:lnTo>
                    <a:pt x="113" y="19"/>
                  </a:lnTo>
                  <a:lnTo>
                    <a:pt x="115" y="0"/>
                  </a:lnTo>
                </a:path>
              </a:pathLst>
            </a:custGeom>
            <a:noFill/>
            <a:ln w="0">
              <a:solidFill>
                <a:srgbClr val="2521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14" name="Freeform 2422">
              <a:extLst>
                <a:ext uri="{FF2B5EF4-FFF2-40B4-BE49-F238E27FC236}">
                  <a16:creationId xmlns:a16="http://schemas.microsoft.com/office/drawing/2014/main" id="{99A554A6-1EEB-4145-B90E-FA75339F1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" y="3512"/>
              <a:ext cx="14" cy="4"/>
            </a:xfrm>
            <a:custGeom>
              <a:avLst/>
              <a:gdLst>
                <a:gd name="T0" fmla="*/ 1 w 209"/>
                <a:gd name="T1" fmla="*/ 0 h 54"/>
                <a:gd name="T2" fmla="*/ 1 w 209"/>
                <a:gd name="T3" fmla="*/ 0 h 54"/>
                <a:gd name="T4" fmla="*/ 1 w 209"/>
                <a:gd name="T5" fmla="*/ 0 h 54"/>
                <a:gd name="T6" fmla="*/ 1 w 209"/>
                <a:gd name="T7" fmla="*/ 0 h 54"/>
                <a:gd name="T8" fmla="*/ 1 w 209"/>
                <a:gd name="T9" fmla="*/ 0 h 54"/>
                <a:gd name="T10" fmla="*/ 1 w 209"/>
                <a:gd name="T11" fmla="*/ 0 h 54"/>
                <a:gd name="T12" fmla="*/ 1 w 209"/>
                <a:gd name="T13" fmla="*/ 0 h 54"/>
                <a:gd name="T14" fmla="*/ 1 w 209"/>
                <a:gd name="T15" fmla="*/ 0 h 54"/>
                <a:gd name="T16" fmla="*/ 1 w 209"/>
                <a:gd name="T17" fmla="*/ 0 h 54"/>
                <a:gd name="T18" fmla="*/ 1 w 209"/>
                <a:gd name="T19" fmla="*/ 0 h 54"/>
                <a:gd name="T20" fmla="*/ 0 w 209"/>
                <a:gd name="T21" fmla="*/ 0 h 54"/>
                <a:gd name="T22" fmla="*/ 0 w 209"/>
                <a:gd name="T23" fmla="*/ 0 h 54"/>
                <a:gd name="T24" fmla="*/ 0 w 209"/>
                <a:gd name="T25" fmla="*/ 0 h 54"/>
                <a:gd name="T26" fmla="*/ 0 w 209"/>
                <a:gd name="T27" fmla="*/ 0 h 54"/>
                <a:gd name="T28" fmla="*/ 0 w 209"/>
                <a:gd name="T29" fmla="*/ 0 h 54"/>
                <a:gd name="T30" fmla="*/ 0 w 209"/>
                <a:gd name="T31" fmla="*/ 0 h 54"/>
                <a:gd name="T32" fmla="*/ 0 w 209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9" h="54">
                  <a:moveTo>
                    <a:pt x="209" y="0"/>
                  </a:moveTo>
                  <a:lnTo>
                    <a:pt x="206" y="4"/>
                  </a:lnTo>
                  <a:lnTo>
                    <a:pt x="200" y="9"/>
                  </a:lnTo>
                  <a:lnTo>
                    <a:pt x="194" y="15"/>
                  </a:lnTo>
                  <a:lnTo>
                    <a:pt x="184" y="20"/>
                  </a:lnTo>
                  <a:lnTo>
                    <a:pt x="175" y="26"/>
                  </a:lnTo>
                  <a:lnTo>
                    <a:pt x="164" y="31"/>
                  </a:lnTo>
                  <a:lnTo>
                    <a:pt x="151" y="36"/>
                  </a:lnTo>
                  <a:lnTo>
                    <a:pt x="138" y="41"/>
                  </a:lnTo>
                  <a:lnTo>
                    <a:pt x="124" y="45"/>
                  </a:lnTo>
                  <a:lnTo>
                    <a:pt x="108" y="49"/>
                  </a:lnTo>
                  <a:lnTo>
                    <a:pt x="92" y="52"/>
                  </a:lnTo>
                  <a:lnTo>
                    <a:pt x="74" y="53"/>
                  </a:lnTo>
                  <a:lnTo>
                    <a:pt x="57" y="54"/>
                  </a:lnTo>
                  <a:lnTo>
                    <a:pt x="38" y="53"/>
                  </a:lnTo>
                  <a:lnTo>
                    <a:pt x="19" y="50"/>
                  </a:lnTo>
                  <a:lnTo>
                    <a:pt x="0" y="45"/>
                  </a:lnTo>
                </a:path>
              </a:pathLst>
            </a:custGeom>
            <a:noFill/>
            <a:ln w="0">
              <a:solidFill>
                <a:srgbClr val="2521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15" name="Freeform 2423">
              <a:extLst>
                <a:ext uri="{FF2B5EF4-FFF2-40B4-BE49-F238E27FC236}">
                  <a16:creationId xmlns:a16="http://schemas.microsoft.com/office/drawing/2014/main" id="{EC28C655-C8D7-4471-8556-DE47A8387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" y="3494"/>
              <a:ext cx="6" cy="12"/>
            </a:xfrm>
            <a:custGeom>
              <a:avLst/>
              <a:gdLst>
                <a:gd name="T0" fmla="*/ 0 w 93"/>
                <a:gd name="T1" fmla="*/ 1 h 180"/>
                <a:gd name="T2" fmla="*/ 0 w 93"/>
                <a:gd name="T3" fmla="*/ 1 h 180"/>
                <a:gd name="T4" fmla="*/ 0 w 93"/>
                <a:gd name="T5" fmla="*/ 1 h 180"/>
                <a:gd name="T6" fmla="*/ 0 w 93"/>
                <a:gd name="T7" fmla="*/ 1 h 180"/>
                <a:gd name="T8" fmla="*/ 0 w 93"/>
                <a:gd name="T9" fmla="*/ 1 h 180"/>
                <a:gd name="T10" fmla="*/ 0 w 93"/>
                <a:gd name="T11" fmla="*/ 1 h 180"/>
                <a:gd name="T12" fmla="*/ 0 w 93"/>
                <a:gd name="T13" fmla="*/ 1 h 180"/>
                <a:gd name="T14" fmla="*/ 0 w 93"/>
                <a:gd name="T15" fmla="*/ 1 h 180"/>
                <a:gd name="T16" fmla="*/ 0 w 93"/>
                <a:gd name="T17" fmla="*/ 1 h 180"/>
                <a:gd name="T18" fmla="*/ 0 w 93"/>
                <a:gd name="T19" fmla="*/ 0 h 180"/>
                <a:gd name="T20" fmla="*/ 0 w 93"/>
                <a:gd name="T21" fmla="*/ 0 h 180"/>
                <a:gd name="T22" fmla="*/ 0 w 93"/>
                <a:gd name="T23" fmla="*/ 0 h 180"/>
                <a:gd name="T24" fmla="*/ 0 w 93"/>
                <a:gd name="T25" fmla="*/ 0 h 180"/>
                <a:gd name="T26" fmla="*/ 0 w 93"/>
                <a:gd name="T27" fmla="*/ 0 h 180"/>
                <a:gd name="T28" fmla="*/ 0 w 93"/>
                <a:gd name="T29" fmla="*/ 0 h 180"/>
                <a:gd name="T30" fmla="*/ 0 w 93"/>
                <a:gd name="T31" fmla="*/ 0 h 180"/>
                <a:gd name="T32" fmla="*/ 0 w 93"/>
                <a:gd name="T33" fmla="*/ 0 h 18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3" h="180">
                  <a:moveTo>
                    <a:pt x="0" y="180"/>
                  </a:moveTo>
                  <a:lnTo>
                    <a:pt x="5" y="178"/>
                  </a:lnTo>
                  <a:lnTo>
                    <a:pt x="11" y="174"/>
                  </a:lnTo>
                  <a:lnTo>
                    <a:pt x="18" y="168"/>
                  </a:lnTo>
                  <a:lnTo>
                    <a:pt x="26" y="161"/>
                  </a:lnTo>
                  <a:lnTo>
                    <a:pt x="35" y="152"/>
                  </a:lnTo>
                  <a:lnTo>
                    <a:pt x="43" y="141"/>
                  </a:lnTo>
                  <a:lnTo>
                    <a:pt x="50" y="130"/>
                  </a:lnTo>
                  <a:lnTo>
                    <a:pt x="58" y="118"/>
                  </a:lnTo>
                  <a:lnTo>
                    <a:pt x="66" y="104"/>
                  </a:lnTo>
                  <a:lnTo>
                    <a:pt x="73" y="91"/>
                  </a:lnTo>
                  <a:lnTo>
                    <a:pt x="80" y="76"/>
                  </a:lnTo>
                  <a:lnTo>
                    <a:pt x="85" y="61"/>
                  </a:lnTo>
                  <a:lnTo>
                    <a:pt x="89" y="47"/>
                  </a:lnTo>
                  <a:lnTo>
                    <a:pt x="92" y="31"/>
                  </a:lnTo>
                  <a:lnTo>
                    <a:pt x="93" y="16"/>
                  </a:lnTo>
                  <a:lnTo>
                    <a:pt x="93" y="0"/>
                  </a:lnTo>
                </a:path>
              </a:pathLst>
            </a:custGeom>
            <a:noFill/>
            <a:ln w="0">
              <a:solidFill>
                <a:srgbClr val="2521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16" name="Freeform 2424">
              <a:extLst>
                <a:ext uri="{FF2B5EF4-FFF2-40B4-BE49-F238E27FC236}">
                  <a16:creationId xmlns:a16="http://schemas.microsoft.com/office/drawing/2014/main" id="{05DF6CE9-AD43-479E-82A1-FB8898879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5" y="3508"/>
              <a:ext cx="14" cy="2"/>
            </a:xfrm>
            <a:custGeom>
              <a:avLst/>
              <a:gdLst>
                <a:gd name="T0" fmla="*/ 1 w 210"/>
                <a:gd name="T1" fmla="*/ 0 h 37"/>
                <a:gd name="T2" fmla="*/ 1 w 210"/>
                <a:gd name="T3" fmla="*/ 0 h 37"/>
                <a:gd name="T4" fmla="*/ 1 w 210"/>
                <a:gd name="T5" fmla="*/ 0 h 37"/>
                <a:gd name="T6" fmla="*/ 1 w 210"/>
                <a:gd name="T7" fmla="*/ 0 h 37"/>
                <a:gd name="T8" fmla="*/ 1 w 210"/>
                <a:gd name="T9" fmla="*/ 0 h 37"/>
                <a:gd name="T10" fmla="*/ 1 w 210"/>
                <a:gd name="T11" fmla="*/ 0 h 37"/>
                <a:gd name="T12" fmla="*/ 1 w 210"/>
                <a:gd name="T13" fmla="*/ 0 h 37"/>
                <a:gd name="T14" fmla="*/ 1 w 210"/>
                <a:gd name="T15" fmla="*/ 0 h 37"/>
                <a:gd name="T16" fmla="*/ 1 w 210"/>
                <a:gd name="T17" fmla="*/ 0 h 37"/>
                <a:gd name="T18" fmla="*/ 0 w 210"/>
                <a:gd name="T19" fmla="*/ 0 h 37"/>
                <a:gd name="T20" fmla="*/ 0 w 210"/>
                <a:gd name="T21" fmla="*/ 0 h 37"/>
                <a:gd name="T22" fmla="*/ 0 w 210"/>
                <a:gd name="T23" fmla="*/ 0 h 37"/>
                <a:gd name="T24" fmla="*/ 0 w 210"/>
                <a:gd name="T25" fmla="*/ 0 h 37"/>
                <a:gd name="T26" fmla="*/ 0 w 210"/>
                <a:gd name="T27" fmla="*/ 0 h 37"/>
                <a:gd name="T28" fmla="*/ 0 w 210"/>
                <a:gd name="T29" fmla="*/ 0 h 37"/>
                <a:gd name="T30" fmla="*/ 0 w 210"/>
                <a:gd name="T31" fmla="*/ 0 h 37"/>
                <a:gd name="T32" fmla="*/ 0 w 210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10" h="37">
                  <a:moveTo>
                    <a:pt x="210" y="0"/>
                  </a:moveTo>
                  <a:lnTo>
                    <a:pt x="206" y="4"/>
                  </a:lnTo>
                  <a:lnTo>
                    <a:pt x="199" y="9"/>
                  </a:lnTo>
                  <a:lnTo>
                    <a:pt x="191" y="14"/>
                  </a:lnTo>
                  <a:lnTo>
                    <a:pt x="180" y="19"/>
                  </a:lnTo>
                  <a:lnTo>
                    <a:pt x="169" y="23"/>
                  </a:lnTo>
                  <a:lnTo>
                    <a:pt x="157" y="27"/>
                  </a:lnTo>
                  <a:lnTo>
                    <a:pt x="142" y="30"/>
                  </a:lnTo>
                  <a:lnTo>
                    <a:pt x="128" y="33"/>
                  </a:lnTo>
                  <a:lnTo>
                    <a:pt x="112" y="35"/>
                  </a:lnTo>
                  <a:lnTo>
                    <a:pt x="96" y="37"/>
                  </a:lnTo>
                  <a:lnTo>
                    <a:pt x="79" y="37"/>
                  </a:lnTo>
                  <a:lnTo>
                    <a:pt x="63" y="37"/>
                  </a:lnTo>
                  <a:lnTo>
                    <a:pt x="47" y="36"/>
                  </a:lnTo>
                  <a:lnTo>
                    <a:pt x="31" y="33"/>
                  </a:lnTo>
                  <a:lnTo>
                    <a:pt x="16" y="29"/>
                  </a:lnTo>
                  <a:lnTo>
                    <a:pt x="0" y="24"/>
                  </a:lnTo>
                </a:path>
              </a:pathLst>
            </a:custGeom>
            <a:noFill/>
            <a:ln w="0">
              <a:solidFill>
                <a:srgbClr val="2521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17" name="Freeform 2425">
              <a:extLst>
                <a:ext uri="{FF2B5EF4-FFF2-40B4-BE49-F238E27FC236}">
                  <a16:creationId xmlns:a16="http://schemas.microsoft.com/office/drawing/2014/main" id="{CCD028FE-347F-4FAB-B005-0765EBB8B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9" y="3488"/>
              <a:ext cx="5" cy="11"/>
            </a:xfrm>
            <a:custGeom>
              <a:avLst/>
              <a:gdLst>
                <a:gd name="T0" fmla="*/ 0 w 72"/>
                <a:gd name="T1" fmla="*/ 1 h 170"/>
                <a:gd name="T2" fmla="*/ 0 w 72"/>
                <a:gd name="T3" fmla="*/ 1 h 170"/>
                <a:gd name="T4" fmla="*/ 0 w 72"/>
                <a:gd name="T5" fmla="*/ 1 h 170"/>
                <a:gd name="T6" fmla="*/ 0 w 72"/>
                <a:gd name="T7" fmla="*/ 1 h 170"/>
                <a:gd name="T8" fmla="*/ 0 w 72"/>
                <a:gd name="T9" fmla="*/ 1 h 170"/>
                <a:gd name="T10" fmla="*/ 0 w 72"/>
                <a:gd name="T11" fmla="*/ 1 h 170"/>
                <a:gd name="T12" fmla="*/ 0 w 72"/>
                <a:gd name="T13" fmla="*/ 1 h 170"/>
                <a:gd name="T14" fmla="*/ 0 w 72"/>
                <a:gd name="T15" fmla="*/ 1 h 170"/>
                <a:gd name="T16" fmla="*/ 0 w 72"/>
                <a:gd name="T17" fmla="*/ 0 h 170"/>
                <a:gd name="T18" fmla="*/ 0 w 72"/>
                <a:gd name="T19" fmla="*/ 0 h 170"/>
                <a:gd name="T20" fmla="*/ 0 w 72"/>
                <a:gd name="T21" fmla="*/ 0 h 170"/>
                <a:gd name="T22" fmla="*/ 0 w 72"/>
                <a:gd name="T23" fmla="*/ 0 h 170"/>
                <a:gd name="T24" fmla="*/ 0 w 72"/>
                <a:gd name="T25" fmla="*/ 0 h 170"/>
                <a:gd name="T26" fmla="*/ 0 w 72"/>
                <a:gd name="T27" fmla="*/ 0 h 170"/>
                <a:gd name="T28" fmla="*/ 0 w 72"/>
                <a:gd name="T29" fmla="*/ 0 h 170"/>
                <a:gd name="T30" fmla="*/ 0 w 72"/>
                <a:gd name="T31" fmla="*/ 0 h 170"/>
                <a:gd name="T32" fmla="*/ 0 w 72"/>
                <a:gd name="T33" fmla="*/ 0 h 1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170">
                  <a:moveTo>
                    <a:pt x="0" y="170"/>
                  </a:moveTo>
                  <a:lnTo>
                    <a:pt x="5" y="167"/>
                  </a:lnTo>
                  <a:lnTo>
                    <a:pt x="12" y="163"/>
                  </a:lnTo>
                  <a:lnTo>
                    <a:pt x="19" y="157"/>
                  </a:lnTo>
                  <a:lnTo>
                    <a:pt x="25" y="151"/>
                  </a:lnTo>
                  <a:lnTo>
                    <a:pt x="32" y="142"/>
                  </a:lnTo>
                  <a:lnTo>
                    <a:pt x="38" y="132"/>
                  </a:lnTo>
                  <a:lnTo>
                    <a:pt x="44" y="122"/>
                  </a:lnTo>
                  <a:lnTo>
                    <a:pt x="51" y="111"/>
                  </a:lnTo>
                  <a:lnTo>
                    <a:pt x="57" y="98"/>
                  </a:lnTo>
                  <a:lnTo>
                    <a:pt x="61" y="86"/>
                  </a:lnTo>
                  <a:lnTo>
                    <a:pt x="65" y="72"/>
                  </a:lnTo>
                  <a:lnTo>
                    <a:pt x="69" y="58"/>
                  </a:lnTo>
                  <a:lnTo>
                    <a:pt x="71" y="44"/>
                  </a:lnTo>
                  <a:lnTo>
                    <a:pt x="72" y="30"/>
                  </a:lnTo>
                  <a:lnTo>
                    <a:pt x="71" y="14"/>
                  </a:lnTo>
                  <a:lnTo>
                    <a:pt x="70" y="0"/>
                  </a:lnTo>
                </a:path>
              </a:pathLst>
            </a:custGeom>
            <a:noFill/>
            <a:ln w="0">
              <a:solidFill>
                <a:srgbClr val="2521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18" name="Freeform 2426">
              <a:extLst>
                <a:ext uri="{FF2B5EF4-FFF2-40B4-BE49-F238E27FC236}">
                  <a16:creationId xmlns:a16="http://schemas.microsoft.com/office/drawing/2014/main" id="{0E504943-E26A-47B6-914A-68049CA26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4" y="3502"/>
              <a:ext cx="12" cy="2"/>
            </a:xfrm>
            <a:custGeom>
              <a:avLst/>
              <a:gdLst>
                <a:gd name="T0" fmla="*/ 1 w 191"/>
                <a:gd name="T1" fmla="*/ 0 h 28"/>
                <a:gd name="T2" fmla="*/ 1 w 191"/>
                <a:gd name="T3" fmla="*/ 0 h 28"/>
                <a:gd name="T4" fmla="*/ 1 w 191"/>
                <a:gd name="T5" fmla="*/ 0 h 28"/>
                <a:gd name="T6" fmla="*/ 1 w 191"/>
                <a:gd name="T7" fmla="*/ 0 h 28"/>
                <a:gd name="T8" fmla="*/ 1 w 191"/>
                <a:gd name="T9" fmla="*/ 0 h 28"/>
                <a:gd name="T10" fmla="*/ 1 w 191"/>
                <a:gd name="T11" fmla="*/ 0 h 28"/>
                <a:gd name="T12" fmla="*/ 1 w 191"/>
                <a:gd name="T13" fmla="*/ 0 h 28"/>
                <a:gd name="T14" fmla="*/ 1 w 191"/>
                <a:gd name="T15" fmla="*/ 0 h 28"/>
                <a:gd name="T16" fmla="*/ 0 w 191"/>
                <a:gd name="T17" fmla="*/ 0 h 28"/>
                <a:gd name="T18" fmla="*/ 0 w 191"/>
                <a:gd name="T19" fmla="*/ 0 h 28"/>
                <a:gd name="T20" fmla="*/ 0 w 191"/>
                <a:gd name="T21" fmla="*/ 0 h 28"/>
                <a:gd name="T22" fmla="*/ 0 w 191"/>
                <a:gd name="T23" fmla="*/ 0 h 28"/>
                <a:gd name="T24" fmla="*/ 0 w 191"/>
                <a:gd name="T25" fmla="*/ 0 h 28"/>
                <a:gd name="T26" fmla="*/ 0 w 191"/>
                <a:gd name="T27" fmla="*/ 0 h 28"/>
                <a:gd name="T28" fmla="*/ 0 w 191"/>
                <a:gd name="T29" fmla="*/ 0 h 28"/>
                <a:gd name="T30" fmla="*/ 0 w 191"/>
                <a:gd name="T31" fmla="*/ 0 h 28"/>
                <a:gd name="T32" fmla="*/ 0 w 191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1" h="28">
                  <a:moveTo>
                    <a:pt x="191" y="0"/>
                  </a:moveTo>
                  <a:lnTo>
                    <a:pt x="187" y="5"/>
                  </a:lnTo>
                  <a:lnTo>
                    <a:pt x="182" y="9"/>
                  </a:lnTo>
                  <a:lnTo>
                    <a:pt x="173" y="13"/>
                  </a:lnTo>
                  <a:lnTo>
                    <a:pt x="165" y="17"/>
                  </a:lnTo>
                  <a:lnTo>
                    <a:pt x="154" y="20"/>
                  </a:lnTo>
                  <a:lnTo>
                    <a:pt x="142" y="23"/>
                  </a:lnTo>
                  <a:lnTo>
                    <a:pt x="130" y="26"/>
                  </a:lnTo>
                  <a:lnTo>
                    <a:pt x="117" y="27"/>
                  </a:lnTo>
                  <a:lnTo>
                    <a:pt x="102" y="28"/>
                  </a:lnTo>
                  <a:lnTo>
                    <a:pt x="88" y="28"/>
                  </a:lnTo>
                  <a:lnTo>
                    <a:pt x="74" y="27"/>
                  </a:lnTo>
                  <a:lnTo>
                    <a:pt x="58" y="26"/>
                  </a:lnTo>
                  <a:lnTo>
                    <a:pt x="44" y="22"/>
                  </a:lnTo>
                  <a:lnTo>
                    <a:pt x="28" y="18"/>
                  </a:lnTo>
                  <a:lnTo>
                    <a:pt x="14" y="12"/>
                  </a:lnTo>
                  <a:lnTo>
                    <a:pt x="0" y="6"/>
                  </a:lnTo>
                </a:path>
              </a:pathLst>
            </a:custGeom>
            <a:noFill/>
            <a:ln w="0">
              <a:solidFill>
                <a:srgbClr val="2521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19" name="Freeform 2427">
              <a:extLst>
                <a:ext uri="{FF2B5EF4-FFF2-40B4-BE49-F238E27FC236}">
                  <a16:creationId xmlns:a16="http://schemas.microsoft.com/office/drawing/2014/main" id="{C754C79A-7DA6-48BF-A23E-0A9320FF1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" y="3484"/>
              <a:ext cx="3" cy="9"/>
            </a:xfrm>
            <a:custGeom>
              <a:avLst/>
              <a:gdLst>
                <a:gd name="T0" fmla="*/ 0 w 46"/>
                <a:gd name="T1" fmla="*/ 1 h 143"/>
                <a:gd name="T2" fmla="*/ 0 w 46"/>
                <a:gd name="T3" fmla="*/ 1 h 143"/>
                <a:gd name="T4" fmla="*/ 0 w 46"/>
                <a:gd name="T5" fmla="*/ 1 h 143"/>
                <a:gd name="T6" fmla="*/ 0 w 46"/>
                <a:gd name="T7" fmla="*/ 0 h 143"/>
                <a:gd name="T8" fmla="*/ 0 w 46"/>
                <a:gd name="T9" fmla="*/ 0 h 143"/>
                <a:gd name="T10" fmla="*/ 0 w 46"/>
                <a:gd name="T11" fmla="*/ 0 h 143"/>
                <a:gd name="T12" fmla="*/ 0 w 46"/>
                <a:gd name="T13" fmla="*/ 0 h 143"/>
                <a:gd name="T14" fmla="*/ 0 w 46"/>
                <a:gd name="T15" fmla="*/ 0 h 143"/>
                <a:gd name="T16" fmla="*/ 0 w 46"/>
                <a:gd name="T17" fmla="*/ 0 h 143"/>
                <a:gd name="T18" fmla="*/ 0 w 46"/>
                <a:gd name="T19" fmla="*/ 0 h 143"/>
                <a:gd name="T20" fmla="*/ 0 w 46"/>
                <a:gd name="T21" fmla="*/ 0 h 143"/>
                <a:gd name="T22" fmla="*/ 0 w 46"/>
                <a:gd name="T23" fmla="*/ 0 h 143"/>
                <a:gd name="T24" fmla="*/ 0 w 46"/>
                <a:gd name="T25" fmla="*/ 0 h 143"/>
                <a:gd name="T26" fmla="*/ 0 w 46"/>
                <a:gd name="T27" fmla="*/ 0 h 143"/>
                <a:gd name="T28" fmla="*/ 0 w 46"/>
                <a:gd name="T29" fmla="*/ 0 h 1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6" h="143">
                  <a:moveTo>
                    <a:pt x="0" y="143"/>
                  </a:moveTo>
                  <a:lnTo>
                    <a:pt x="10" y="135"/>
                  </a:lnTo>
                  <a:lnTo>
                    <a:pt x="21" y="123"/>
                  </a:lnTo>
                  <a:lnTo>
                    <a:pt x="25" y="117"/>
                  </a:lnTo>
                  <a:lnTo>
                    <a:pt x="29" y="110"/>
                  </a:lnTo>
                  <a:lnTo>
                    <a:pt x="33" y="103"/>
                  </a:lnTo>
                  <a:lnTo>
                    <a:pt x="37" y="95"/>
                  </a:lnTo>
                  <a:lnTo>
                    <a:pt x="40" y="85"/>
                  </a:lnTo>
                  <a:lnTo>
                    <a:pt x="42" y="76"/>
                  </a:lnTo>
                  <a:lnTo>
                    <a:pt x="44" y="65"/>
                  </a:lnTo>
                  <a:lnTo>
                    <a:pt x="46" y="53"/>
                  </a:lnTo>
                  <a:lnTo>
                    <a:pt x="46" y="41"/>
                  </a:lnTo>
                  <a:lnTo>
                    <a:pt x="46" y="29"/>
                  </a:lnTo>
                  <a:lnTo>
                    <a:pt x="45" y="14"/>
                  </a:lnTo>
                  <a:lnTo>
                    <a:pt x="43" y="0"/>
                  </a:lnTo>
                </a:path>
              </a:pathLst>
            </a:custGeom>
            <a:noFill/>
            <a:ln w="0">
              <a:solidFill>
                <a:srgbClr val="2521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20" name="Freeform 2428">
              <a:extLst>
                <a:ext uri="{FF2B5EF4-FFF2-40B4-BE49-F238E27FC236}">
                  <a16:creationId xmlns:a16="http://schemas.microsoft.com/office/drawing/2014/main" id="{13CBF449-4539-4FBF-9F57-8C8AC9BAB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3" y="3497"/>
              <a:ext cx="10" cy="1"/>
            </a:xfrm>
            <a:custGeom>
              <a:avLst/>
              <a:gdLst>
                <a:gd name="T0" fmla="*/ 1 w 153"/>
                <a:gd name="T1" fmla="*/ 0 h 26"/>
                <a:gd name="T2" fmla="*/ 1 w 153"/>
                <a:gd name="T3" fmla="*/ 0 h 26"/>
                <a:gd name="T4" fmla="*/ 1 w 153"/>
                <a:gd name="T5" fmla="*/ 0 h 26"/>
                <a:gd name="T6" fmla="*/ 1 w 153"/>
                <a:gd name="T7" fmla="*/ 0 h 26"/>
                <a:gd name="T8" fmla="*/ 0 w 153"/>
                <a:gd name="T9" fmla="*/ 0 h 26"/>
                <a:gd name="T10" fmla="*/ 0 w 153"/>
                <a:gd name="T11" fmla="*/ 0 h 26"/>
                <a:gd name="T12" fmla="*/ 0 w 153"/>
                <a:gd name="T13" fmla="*/ 0 h 26"/>
                <a:gd name="T14" fmla="*/ 0 w 153"/>
                <a:gd name="T15" fmla="*/ 0 h 26"/>
                <a:gd name="T16" fmla="*/ 0 w 153"/>
                <a:gd name="T17" fmla="*/ 0 h 26"/>
                <a:gd name="T18" fmla="*/ 0 w 153"/>
                <a:gd name="T19" fmla="*/ 0 h 26"/>
                <a:gd name="T20" fmla="*/ 0 w 153"/>
                <a:gd name="T21" fmla="*/ 0 h 26"/>
                <a:gd name="T22" fmla="*/ 0 w 153"/>
                <a:gd name="T23" fmla="*/ 0 h 26"/>
                <a:gd name="T24" fmla="*/ 0 w 153"/>
                <a:gd name="T25" fmla="*/ 0 h 26"/>
                <a:gd name="T26" fmla="*/ 0 w 153"/>
                <a:gd name="T27" fmla="*/ 0 h 26"/>
                <a:gd name="T28" fmla="*/ 0 w 153"/>
                <a:gd name="T29" fmla="*/ 0 h 2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3" h="26">
                  <a:moveTo>
                    <a:pt x="153" y="9"/>
                  </a:moveTo>
                  <a:lnTo>
                    <a:pt x="141" y="15"/>
                  </a:lnTo>
                  <a:lnTo>
                    <a:pt x="127" y="21"/>
                  </a:lnTo>
                  <a:lnTo>
                    <a:pt x="119" y="23"/>
                  </a:lnTo>
                  <a:lnTo>
                    <a:pt x="110" y="24"/>
                  </a:lnTo>
                  <a:lnTo>
                    <a:pt x="102" y="26"/>
                  </a:lnTo>
                  <a:lnTo>
                    <a:pt x="93" y="26"/>
                  </a:lnTo>
                  <a:lnTo>
                    <a:pt x="82" y="26"/>
                  </a:lnTo>
                  <a:lnTo>
                    <a:pt x="72" y="25"/>
                  </a:lnTo>
                  <a:lnTo>
                    <a:pt x="62" y="24"/>
                  </a:lnTo>
                  <a:lnTo>
                    <a:pt x="50" y="21"/>
                  </a:lnTo>
                  <a:lnTo>
                    <a:pt x="38" y="18"/>
                  </a:lnTo>
                  <a:lnTo>
                    <a:pt x="26" y="13"/>
                  </a:lnTo>
                  <a:lnTo>
                    <a:pt x="13" y="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1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21" name="Freeform 2429">
              <a:extLst>
                <a:ext uri="{FF2B5EF4-FFF2-40B4-BE49-F238E27FC236}">
                  <a16:creationId xmlns:a16="http://schemas.microsoft.com/office/drawing/2014/main" id="{A7FC7F1E-1DBC-4FCF-A35A-7846DCEDE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3" y="3480"/>
              <a:ext cx="2" cy="9"/>
            </a:xfrm>
            <a:custGeom>
              <a:avLst/>
              <a:gdLst>
                <a:gd name="T0" fmla="*/ 0 w 34"/>
                <a:gd name="T1" fmla="*/ 1 h 137"/>
                <a:gd name="T2" fmla="*/ 0 w 34"/>
                <a:gd name="T3" fmla="*/ 1 h 137"/>
                <a:gd name="T4" fmla="*/ 0 w 34"/>
                <a:gd name="T5" fmla="*/ 1 h 137"/>
                <a:gd name="T6" fmla="*/ 0 w 34"/>
                <a:gd name="T7" fmla="*/ 0 h 137"/>
                <a:gd name="T8" fmla="*/ 0 w 34"/>
                <a:gd name="T9" fmla="*/ 0 h 137"/>
                <a:gd name="T10" fmla="*/ 0 w 34"/>
                <a:gd name="T11" fmla="*/ 0 h 137"/>
                <a:gd name="T12" fmla="*/ 0 w 34"/>
                <a:gd name="T13" fmla="*/ 0 h 137"/>
                <a:gd name="T14" fmla="*/ 0 w 34"/>
                <a:gd name="T15" fmla="*/ 0 h 137"/>
                <a:gd name="T16" fmla="*/ 0 w 34"/>
                <a:gd name="T17" fmla="*/ 0 h 137"/>
                <a:gd name="T18" fmla="*/ 0 w 34"/>
                <a:gd name="T19" fmla="*/ 0 h 137"/>
                <a:gd name="T20" fmla="*/ 0 w 34"/>
                <a:gd name="T21" fmla="*/ 0 h 137"/>
                <a:gd name="T22" fmla="*/ 0 w 34"/>
                <a:gd name="T23" fmla="*/ 0 h 137"/>
                <a:gd name="T24" fmla="*/ 0 w 34"/>
                <a:gd name="T25" fmla="*/ 0 h 137"/>
                <a:gd name="T26" fmla="*/ 0 w 34"/>
                <a:gd name="T27" fmla="*/ 0 h 137"/>
                <a:gd name="T28" fmla="*/ 0 w 34"/>
                <a:gd name="T29" fmla="*/ 0 h 13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4" h="137">
                  <a:moveTo>
                    <a:pt x="0" y="137"/>
                  </a:moveTo>
                  <a:lnTo>
                    <a:pt x="8" y="129"/>
                  </a:lnTo>
                  <a:lnTo>
                    <a:pt x="16" y="116"/>
                  </a:lnTo>
                  <a:lnTo>
                    <a:pt x="20" y="109"/>
                  </a:lnTo>
                  <a:lnTo>
                    <a:pt x="24" y="101"/>
                  </a:lnTo>
                  <a:lnTo>
                    <a:pt x="27" y="92"/>
                  </a:lnTo>
                  <a:lnTo>
                    <a:pt x="30" y="82"/>
                  </a:lnTo>
                  <a:lnTo>
                    <a:pt x="32" y="73"/>
                  </a:lnTo>
                  <a:lnTo>
                    <a:pt x="34" y="63"/>
                  </a:lnTo>
                  <a:lnTo>
                    <a:pt x="34" y="53"/>
                  </a:lnTo>
                  <a:lnTo>
                    <a:pt x="34" y="42"/>
                  </a:lnTo>
                  <a:lnTo>
                    <a:pt x="33" y="31"/>
                  </a:lnTo>
                  <a:lnTo>
                    <a:pt x="30" y="21"/>
                  </a:lnTo>
                  <a:lnTo>
                    <a:pt x="27" y="10"/>
                  </a:lnTo>
                  <a:lnTo>
                    <a:pt x="22" y="0"/>
                  </a:lnTo>
                </a:path>
              </a:pathLst>
            </a:custGeom>
            <a:noFill/>
            <a:ln w="0">
              <a:solidFill>
                <a:srgbClr val="2521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22" name="Freeform 2430">
              <a:extLst>
                <a:ext uri="{FF2B5EF4-FFF2-40B4-BE49-F238E27FC236}">
                  <a16:creationId xmlns:a16="http://schemas.microsoft.com/office/drawing/2014/main" id="{764BA649-D3C6-43B1-8B19-06A304585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0" y="3490"/>
              <a:ext cx="9" cy="2"/>
            </a:xfrm>
            <a:custGeom>
              <a:avLst/>
              <a:gdLst>
                <a:gd name="T0" fmla="*/ 1 w 143"/>
                <a:gd name="T1" fmla="*/ 0 h 35"/>
                <a:gd name="T2" fmla="*/ 1 w 143"/>
                <a:gd name="T3" fmla="*/ 0 h 35"/>
                <a:gd name="T4" fmla="*/ 0 w 143"/>
                <a:gd name="T5" fmla="*/ 0 h 35"/>
                <a:gd name="T6" fmla="*/ 0 w 143"/>
                <a:gd name="T7" fmla="*/ 0 h 35"/>
                <a:gd name="T8" fmla="*/ 0 w 143"/>
                <a:gd name="T9" fmla="*/ 0 h 35"/>
                <a:gd name="T10" fmla="*/ 0 w 143"/>
                <a:gd name="T11" fmla="*/ 0 h 35"/>
                <a:gd name="T12" fmla="*/ 0 w 143"/>
                <a:gd name="T13" fmla="*/ 0 h 35"/>
                <a:gd name="T14" fmla="*/ 0 w 143"/>
                <a:gd name="T15" fmla="*/ 0 h 35"/>
                <a:gd name="T16" fmla="*/ 0 w 143"/>
                <a:gd name="T17" fmla="*/ 0 h 35"/>
                <a:gd name="T18" fmla="*/ 0 w 143"/>
                <a:gd name="T19" fmla="*/ 0 h 35"/>
                <a:gd name="T20" fmla="*/ 0 w 143"/>
                <a:gd name="T21" fmla="*/ 0 h 35"/>
                <a:gd name="T22" fmla="*/ 0 w 143"/>
                <a:gd name="T23" fmla="*/ 0 h 35"/>
                <a:gd name="T24" fmla="*/ 0 w 143"/>
                <a:gd name="T25" fmla="*/ 0 h 35"/>
                <a:gd name="T26" fmla="*/ 0 w 143"/>
                <a:gd name="T27" fmla="*/ 0 h 35"/>
                <a:gd name="T28" fmla="*/ 0 w 143"/>
                <a:gd name="T29" fmla="*/ 0 h 3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3" h="35">
                  <a:moveTo>
                    <a:pt x="143" y="26"/>
                  </a:moveTo>
                  <a:lnTo>
                    <a:pt x="131" y="29"/>
                  </a:lnTo>
                  <a:lnTo>
                    <a:pt x="116" y="33"/>
                  </a:lnTo>
                  <a:lnTo>
                    <a:pt x="107" y="34"/>
                  </a:lnTo>
                  <a:lnTo>
                    <a:pt x="98" y="35"/>
                  </a:lnTo>
                  <a:lnTo>
                    <a:pt x="87" y="35"/>
                  </a:lnTo>
                  <a:lnTo>
                    <a:pt x="77" y="34"/>
                  </a:lnTo>
                  <a:lnTo>
                    <a:pt x="67" y="33"/>
                  </a:lnTo>
                  <a:lnTo>
                    <a:pt x="56" y="30"/>
                  </a:lnTo>
                  <a:lnTo>
                    <a:pt x="46" y="27"/>
                  </a:lnTo>
                  <a:lnTo>
                    <a:pt x="36" y="24"/>
                  </a:lnTo>
                  <a:lnTo>
                    <a:pt x="26" y="19"/>
                  </a:lnTo>
                  <a:lnTo>
                    <a:pt x="16" y="14"/>
                  </a:lnTo>
                  <a:lnTo>
                    <a:pt x="8" y="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1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23" name="Freeform 2431">
              <a:extLst>
                <a:ext uri="{FF2B5EF4-FFF2-40B4-BE49-F238E27FC236}">
                  <a16:creationId xmlns:a16="http://schemas.microsoft.com/office/drawing/2014/main" id="{2F0729B3-96E1-4C21-8620-405BA4D19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" y="3478"/>
              <a:ext cx="1" cy="7"/>
            </a:xfrm>
            <a:custGeom>
              <a:avLst/>
              <a:gdLst>
                <a:gd name="T0" fmla="*/ 0 w 19"/>
                <a:gd name="T1" fmla="*/ 1 h 93"/>
                <a:gd name="T2" fmla="*/ 0 w 19"/>
                <a:gd name="T3" fmla="*/ 0 h 93"/>
                <a:gd name="T4" fmla="*/ 0 w 19"/>
                <a:gd name="T5" fmla="*/ 0 h 93"/>
                <a:gd name="T6" fmla="*/ 0 w 19"/>
                <a:gd name="T7" fmla="*/ 0 h 93"/>
                <a:gd name="T8" fmla="*/ 0 w 19"/>
                <a:gd name="T9" fmla="*/ 0 h 93"/>
                <a:gd name="T10" fmla="*/ 0 w 19"/>
                <a:gd name="T11" fmla="*/ 0 h 93"/>
                <a:gd name="T12" fmla="*/ 0 w 19"/>
                <a:gd name="T13" fmla="*/ 0 h 93"/>
                <a:gd name="T14" fmla="*/ 0 w 19"/>
                <a:gd name="T15" fmla="*/ 0 h 93"/>
                <a:gd name="T16" fmla="*/ 0 w 19"/>
                <a:gd name="T17" fmla="*/ 0 h 9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93">
                  <a:moveTo>
                    <a:pt x="0" y="93"/>
                  </a:moveTo>
                  <a:lnTo>
                    <a:pt x="5" y="82"/>
                  </a:lnTo>
                  <a:lnTo>
                    <a:pt x="10" y="72"/>
                  </a:lnTo>
                  <a:lnTo>
                    <a:pt x="14" y="61"/>
                  </a:lnTo>
                  <a:lnTo>
                    <a:pt x="17" y="52"/>
                  </a:lnTo>
                  <a:lnTo>
                    <a:pt x="18" y="43"/>
                  </a:lnTo>
                  <a:lnTo>
                    <a:pt x="19" y="30"/>
                  </a:lnTo>
                  <a:lnTo>
                    <a:pt x="18" y="17"/>
                  </a:lnTo>
                  <a:lnTo>
                    <a:pt x="16" y="0"/>
                  </a:lnTo>
                </a:path>
              </a:pathLst>
            </a:custGeom>
            <a:noFill/>
            <a:ln w="0">
              <a:solidFill>
                <a:srgbClr val="2521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24" name="Freeform 2432">
              <a:extLst>
                <a:ext uri="{FF2B5EF4-FFF2-40B4-BE49-F238E27FC236}">
                  <a16:creationId xmlns:a16="http://schemas.microsoft.com/office/drawing/2014/main" id="{7990250E-7137-4A9C-9AEC-01AD0EACC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9" y="3485"/>
              <a:ext cx="6" cy="1"/>
            </a:xfrm>
            <a:custGeom>
              <a:avLst/>
              <a:gdLst>
                <a:gd name="T0" fmla="*/ 0 w 95"/>
                <a:gd name="T1" fmla="*/ 0 h 19"/>
                <a:gd name="T2" fmla="*/ 0 w 95"/>
                <a:gd name="T3" fmla="*/ 0 h 19"/>
                <a:gd name="T4" fmla="*/ 0 w 95"/>
                <a:gd name="T5" fmla="*/ 0 h 19"/>
                <a:gd name="T6" fmla="*/ 0 w 95"/>
                <a:gd name="T7" fmla="*/ 0 h 19"/>
                <a:gd name="T8" fmla="*/ 0 w 95"/>
                <a:gd name="T9" fmla="*/ 0 h 19"/>
                <a:gd name="T10" fmla="*/ 0 w 95"/>
                <a:gd name="T11" fmla="*/ 0 h 19"/>
                <a:gd name="T12" fmla="*/ 0 w 95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" h="19">
                  <a:moveTo>
                    <a:pt x="95" y="17"/>
                  </a:moveTo>
                  <a:lnTo>
                    <a:pt x="70" y="19"/>
                  </a:lnTo>
                  <a:lnTo>
                    <a:pt x="51" y="19"/>
                  </a:lnTo>
                  <a:lnTo>
                    <a:pt x="40" y="17"/>
                  </a:lnTo>
                  <a:lnTo>
                    <a:pt x="29" y="14"/>
                  </a:lnTo>
                  <a:lnTo>
                    <a:pt x="16" y="9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1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25" name="Freeform 2433">
              <a:extLst>
                <a:ext uri="{FF2B5EF4-FFF2-40B4-BE49-F238E27FC236}">
                  <a16:creationId xmlns:a16="http://schemas.microsoft.com/office/drawing/2014/main" id="{6770254E-CCD1-4665-9112-5D9674C48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3" y="3484"/>
              <a:ext cx="62" cy="98"/>
            </a:xfrm>
            <a:custGeom>
              <a:avLst/>
              <a:gdLst>
                <a:gd name="T0" fmla="*/ 4 w 939"/>
                <a:gd name="T1" fmla="*/ 0 h 1464"/>
                <a:gd name="T2" fmla="*/ 4 w 939"/>
                <a:gd name="T3" fmla="*/ 0 h 1464"/>
                <a:gd name="T4" fmla="*/ 4 w 939"/>
                <a:gd name="T5" fmla="*/ 0 h 1464"/>
                <a:gd name="T6" fmla="*/ 3 w 939"/>
                <a:gd name="T7" fmla="*/ 0 h 1464"/>
                <a:gd name="T8" fmla="*/ 3 w 939"/>
                <a:gd name="T9" fmla="*/ 1 h 1464"/>
                <a:gd name="T10" fmla="*/ 3 w 939"/>
                <a:gd name="T11" fmla="*/ 1 h 1464"/>
                <a:gd name="T12" fmla="*/ 3 w 939"/>
                <a:gd name="T13" fmla="*/ 1 h 1464"/>
                <a:gd name="T14" fmla="*/ 3 w 939"/>
                <a:gd name="T15" fmla="*/ 1 h 1464"/>
                <a:gd name="T16" fmla="*/ 3 w 939"/>
                <a:gd name="T17" fmla="*/ 1 h 1464"/>
                <a:gd name="T18" fmla="*/ 2 w 939"/>
                <a:gd name="T19" fmla="*/ 1 h 1464"/>
                <a:gd name="T20" fmla="*/ 2 w 939"/>
                <a:gd name="T21" fmla="*/ 2 h 1464"/>
                <a:gd name="T22" fmla="*/ 2 w 939"/>
                <a:gd name="T23" fmla="*/ 2 h 1464"/>
                <a:gd name="T24" fmla="*/ 2 w 939"/>
                <a:gd name="T25" fmla="*/ 2 h 1464"/>
                <a:gd name="T26" fmla="*/ 2 w 939"/>
                <a:gd name="T27" fmla="*/ 2 h 1464"/>
                <a:gd name="T28" fmla="*/ 2 w 939"/>
                <a:gd name="T29" fmla="*/ 2 h 1464"/>
                <a:gd name="T30" fmla="*/ 2 w 939"/>
                <a:gd name="T31" fmla="*/ 2 h 1464"/>
                <a:gd name="T32" fmla="*/ 2 w 939"/>
                <a:gd name="T33" fmla="*/ 3 h 1464"/>
                <a:gd name="T34" fmla="*/ 1 w 939"/>
                <a:gd name="T35" fmla="*/ 3 h 1464"/>
                <a:gd name="T36" fmla="*/ 1 w 939"/>
                <a:gd name="T37" fmla="*/ 3 h 1464"/>
                <a:gd name="T38" fmla="*/ 1 w 939"/>
                <a:gd name="T39" fmla="*/ 3 h 1464"/>
                <a:gd name="T40" fmla="*/ 1 w 939"/>
                <a:gd name="T41" fmla="*/ 3 h 1464"/>
                <a:gd name="T42" fmla="*/ 1 w 939"/>
                <a:gd name="T43" fmla="*/ 4 h 1464"/>
                <a:gd name="T44" fmla="*/ 1 w 939"/>
                <a:gd name="T45" fmla="*/ 4 h 1464"/>
                <a:gd name="T46" fmla="*/ 1 w 939"/>
                <a:gd name="T47" fmla="*/ 4 h 1464"/>
                <a:gd name="T48" fmla="*/ 1 w 939"/>
                <a:gd name="T49" fmla="*/ 4 h 1464"/>
                <a:gd name="T50" fmla="*/ 1 w 939"/>
                <a:gd name="T51" fmla="*/ 5 h 1464"/>
                <a:gd name="T52" fmla="*/ 1 w 939"/>
                <a:gd name="T53" fmla="*/ 5 h 1464"/>
                <a:gd name="T54" fmla="*/ 0 w 939"/>
                <a:gd name="T55" fmla="*/ 5 h 1464"/>
                <a:gd name="T56" fmla="*/ 0 w 939"/>
                <a:gd name="T57" fmla="*/ 5 h 1464"/>
                <a:gd name="T58" fmla="*/ 0 w 939"/>
                <a:gd name="T59" fmla="*/ 6 h 1464"/>
                <a:gd name="T60" fmla="*/ 0 w 939"/>
                <a:gd name="T61" fmla="*/ 7 h 146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939" h="1464">
                  <a:moveTo>
                    <a:pt x="939" y="0"/>
                  </a:moveTo>
                  <a:lnTo>
                    <a:pt x="888" y="36"/>
                  </a:lnTo>
                  <a:lnTo>
                    <a:pt x="839" y="72"/>
                  </a:lnTo>
                  <a:lnTo>
                    <a:pt x="793" y="108"/>
                  </a:lnTo>
                  <a:lnTo>
                    <a:pt x="749" y="143"/>
                  </a:lnTo>
                  <a:lnTo>
                    <a:pt x="707" y="179"/>
                  </a:lnTo>
                  <a:lnTo>
                    <a:pt x="666" y="214"/>
                  </a:lnTo>
                  <a:lnTo>
                    <a:pt x="628" y="250"/>
                  </a:lnTo>
                  <a:lnTo>
                    <a:pt x="592" y="286"/>
                  </a:lnTo>
                  <a:lnTo>
                    <a:pt x="558" y="322"/>
                  </a:lnTo>
                  <a:lnTo>
                    <a:pt x="525" y="358"/>
                  </a:lnTo>
                  <a:lnTo>
                    <a:pt x="493" y="395"/>
                  </a:lnTo>
                  <a:lnTo>
                    <a:pt x="464" y="434"/>
                  </a:lnTo>
                  <a:lnTo>
                    <a:pt x="435" y="472"/>
                  </a:lnTo>
                  <a:lnTo>
                    <a:pt x="408" y="511"/>
                  </a:lnTo>
                  <a:lnTo>
                    <a:pt x="381" y="551"/>
                  </a:lnTo>
                  <a:lnTo>
                    <a:pt x="356" y="592"/>
                  </a:lnTo>
                  <a:lnTo>
                    <a:pt x="332" y="634"/>
                  </a:lnTo>
                  <a:lnTo>
                    <a:pt x="308" y="677"/>
                  </a:lnTo>
                  <a:lnTo>
                    <a:pt x="284" y="722"/>
                  </a:lnTo>
                  <a:lnTo>
                    <a:pt x="262" y="768"/>
                  </a:lnTo>
                  <a:lnTo>
                    <a:pt x="240" y="815"/>
                  </a:lnTo>
                  <a:lnTo>
                    <a:pt x="219" y="864"/>
                  </a:lnTo>
                  <a:lnTo>
                    <a:pt x="197" y="915"/>
                  </a:lnTo>
                  <a:lnTo>
                    <a:pt x="176" y="968"/>
                  </a:lnTo>
                  <a:lnTo>
                    <a:pt x="155" y="1022"/>
                  </a:lnTo>
                  <a:lnTo>
                    <a:pt x="134" y="1078"/>
                  </a:lnTo>
                  <a:lnTo>
                    <a:pt x="113" y="1137"/>
                  </a:lnTo>
                  <a:lnTo>
                    <a:pt x="91" y="1197"/>
                  </a:lnTo>
                  <a:lnTo>
                    <a:pt x="47" y="1326"/>
                  </a:lnTo>
                  <a:lnTo>
                    <a:pt x="0" y="1464"/>
                  </a:lnTo>
                </a:path>
              </a:pathLst>
            </a:custGeom>
            <a:noFill/>
            <a:ln w="0">
              <a:solidFill>
                <a:srgbClr val="2521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26" name="Freeform 2434">
              <a:extLst>
                <a:ext uri="{FF2B5EF4-FFF2-40B4-BE49-F238E27FC236}">
                  <a16:creationId xmlns:a16="http://schemas.microsoft.com/office/drawing/2014/main" id="{16145E69-3A10-4C32-A04C-1E290A30C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9" y="3501"/>
              <a:ext cx="3" cy="13"/>
            </a:xfrm>
            <a:custGeom>
              <a:avLst/>
              <a:gdLst>
                <a:gd name="T0" fmla="*/ 0 w 46"/>
                <a:gd name="T1" fmla="*/ 1 h 205"/>
                <a:gd name="T2" fmla="*/ 0 w 46"/>
                <a:gd name="T3" fmla="*/ 1 h 205"/>
                <a:gd name="T4" fmla="*/ 0 w 46"/>
                <a:gd name="T5" fmla="*/ 1 h 205"/>
                <a:gd name="T6" fmla="*/ 0 w 46"/>
                <a:gd name="T7" fmla="*/ 1 h 205"/>
                <a:gd name="T8" fmla="*/ 0 w 46"/>
                <a:gd name="T9" fmla="*/ 1 h 205"/>
                <a:gd name="T10" fmla="*/ 0 w 46"/>
                <a:gd name="T11" fmla="*/ 1 h 205"/>
                <a:gd name="T12" fmla="*/ 0 w 46"/>
                <a:gd name="T13" fmla="*/ 1 h 205"/>
                <a:gd name="T14" fmla="*/ 0 w 46"/>
                <a:gd name="T15" fmla="*/ 1 h 205"/>
                <a:gd name="T16" fmla="*/ 0 w 46"/>
                <a:gd name="T17" fmla="*/ 1 h 205"/>
                <a:gd name="T18" fmla="*/ 0 w 46"/>
                <a:gd name="T19" fmla="*/ 1 h 205"/>
                <a:gd name="T20" fmla="*/ 0 w 46"/>
                <a:gd name="T21" fmla="*/ 0 h 205"/>
                <a:gd name="T22" fmla="*/ 0 w 46"/>
                <a:gd name="T23" fmla="*/ 0 h 205"/>
                <a:gd name="T24" fmla="*/ 0 w 46"/>
                <a:gd name="T25" fmla="*/ 0 h 205"/>
                <a:gd name="T26" fmla="*/ 0 w 46"/>
                <a:gd name="T27" fmla="*/ 0 h 205"/>
                <a:gd name="T28" fmla="*/ 0 w 46"/>
                <a:gd name="T29" fmla="*/ 0 h 205"/>
                <a:gd name="T30" fmla="*/ 0 w 46"/>
                <a:gd name="T31" fmla="*/ 0 h 205"/>
                <a:gd name="T32" fmla="*/ 0 w 46"/>
                <a:gd name="T33" fmla="*/ 0 h 2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205">
                  <a:moveTo>
                    <a:pt x="46" y="205"/>
                  </a:moveTo>
                  <a:lnTo>
                    <a:pt x="42" y="202"/>
                  </a:lnTo>
                  <a:lnTo>
                    <a:pt x="36" y="197"/>
                  </a:lnTo>
                  <a:lnTo>
                    <a:pt x="31" y="191"/>
                  </a:lnTo>
                  <a:lnTo>
                    <a:pt x="26" y="183"/>
                  </a:lnTo>
                  <a:lnTo>
                    <a:pt x="21" y="174"/>
                  </a:lnTo>
                  <a:lnTo>
                    <a:pt x="17" y="164"/>
                  </a:lnTo>
                  <a:lnTo>
                    <a:pt x="12" y="153"/>
                  </a:lnTo>
                  <a:lnTo>
                    <a:pt x="9" y="140"/>
                  </a:lnTo>
                  <a:lnTo>
                    <a:pt x="5" y="127"/>
                  </a:lnTo>
                  <a:lnTo>
                    <a:pt x="3" y="111"/>
                  </a:lnTo>
                  <a:lnTo>
                    <a:pt x="0" y="95"/>
                  </a:lnTo>
                  <a:lnTo>
                    <a:pt x="0" y="78"/>
                  </a:lnTo>
                  <a:lnTo>
                    <a:pt x="1" y="60"/>
                  </a:lnTo>
                  <a:lnTo>
                    <a:pt x="4" y="41"/>
                  </a:lnTo>
                  <a:lnTo>
                    <a:pt x="8" y="22"/>
                  </a:lnTo>
                  <a:lnTo>
                    <a:pt x="13" y="0"/>
                  </a:lnTo>
                </a:path>
              </a:pathLst>
            </a:custGeom>
            <a:noFill/>
            <a:ln w="0">
              <a:solidFill>
                <a:srgbClr val="2521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27" name="Freeform 2435">
              <a:extLst>
                <a:ext uri="{FF2B5EF4-FFF2-40B4-BE49-F238E27FC236}">
                  <a16:creationId xmlns:a16="http://schemas.microsoft.com/office/drawing/2014/main" id="{F5364FEF-B9F2-4784-B443-DCC27CC02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5" y="3515"/>
              <a:ext cx="11" cy="6"/>
            </a:xfrm>
            <a:custGeom>
              <a:avLst/>
              <a:gdLst>
                <a:gd name="T0" fmla="*/ 0 w 170"/>
                <a:gd name="T1" fmla="*/ 0 h 88"/>
                <a:gd name="T2" fmla="*/ 0 w 170"/>
                <a:gd name="T3" fmla="*/ 0 h 88"/>
                <a:gd name="T4" fmla="*/ 0 w 170"/>
                <a:gd name="T5" fmla="*/ 0 h 88"/>
                <a:gd name="T6" fmla="*/ 0 w 170"/>
                <a:gd name="T7" fmla="*/ 0 h 88"/>
                <a:gd name="T8" fmla="*/ 0 w 170"/>
                <a:gd name="T9" fmla="*/ 0 h 88"/>
                <a:gd name="T10" fmla="*/ 0 w 170"/>
                <a:gd name="T11" fmla="*/ 0 h 88"/>
                <a:gd name="T12" fmla="*/ 0 w 170"/>
                <a:gd name="T13" fmla="*/ 0 h 88"/>
                <a:gd name="T14" fmla="*/ 0 w 170"/>
                <a:gd name="T15" fmla="*/ 0 h 88"/>
                <a:gd name="T16" fmla="*/ 0 w 170"/>
                <a:gd name="T17" fmla="*/ 0 h 88"/>
                <a:gd name="T18" fmla="*/ 0 w 170"/>
                <a:gd name="T19" fmla="*/ 0 h 88"/>
                <a:gd name="T20" fmla="*/ 0 w 170"/>
                <a:gd name="T21" fmla="*/ 0 h 88"/>
                <a:gd name="T22" fmla="*/ 0 w 170"/>
                <a:gd name="T23" fmla="*/ 0 h 88"/>
                <a:gd name="T24" fmla="*/ 0 w 170"/>
                <a:gd name="T25" fmla="*/ 0 h 88"/>
                <a:gd name="T26" fmla="*/ 0 w 170"/>
                <a:gd name="T27" fmla="*/ 0 h 88"/>
                <a:gd name="T28" fmla="*/ 1 w 170"/>
                <a:gd name="T29" fmla="*/ 0 h 88"/>
                <a:gd name="T30" fmla="*/ 1 w 170"/>
                <a:gd name="T31" fmla="*/ 0 h 88"/>
                <a:gd name="T32" fmla="*/ 1 w 170"/>
                <a:gd name="T33" fmla="*/ 0 h 8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70" h="88">
                  <a:moveTo>
                    <a:pt x="0" y="0"/>
                  </a:moveTo>
                  <a:lnTo>
                    <a:pt x="2" y="6"/>
                  </a:lnTo>
                  <a:lnTo>
                    <a:pt x="5" y="13"/>
                  </a:lnTo>
                  <a:lnTo>
                    <a:pt x="8" y="19"/>
                  </a:lnTo>
                  <a:lnTo>
                    <a:pt x="13" y="27"/>
                  </a:lnTo>
                  <a:lnTo>
                    <a:pt x="21" y="34"/>
                  </a:lnTo>
                  <a:lnTo>
                    <a:pt x="28" y="43"/>
                  </a:lnTo>
                  <a:lnTo>
                    <a:pt x="37" y="50"/>
                  </a:lnTo>
                  <a:lnTo>
                    <a:pt x="46" y="58"/>
                  </a:lnTo>
                  <a:lnTo>
                    <a:pt x="58" y="65"/>
                  </a:lnTo>
                  <a:lnTo>
                    <a:pt x="70" y="71"/>
                  </a:lnTo>
                  <a:lnTo>
                    <a:pt x="83" y="77"/>
                  </a:lnTo>
                  <a:lnTo>
                    <a:pt x="99" y="82"/>
                  </a:lnTo>
                  <a:lnTo>
                    <a:pt x="114" y="85"/>
                  </a:lnTo>
                  <a:lnTo>
                    <a:pt x="132" y="87"/>
                  </a:lnTo>
                  <a:lnTo>
                    <a:pt x="150" y="88"/>
                  </a:lnTo>
                  <a:lnTo>
                    <a:pt x="170" y="87"/>
                  </a:lnTo>
                </a:path>
              </a:pathLst>
            </a:custGeom>
            <a:noFill/>
            <a:ln w="0">
              <a:solidFill>
                <a:srgbClr val="2521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28" name="Freeform 2436">
              <a:extLst>
                <a:ext uri="{FF2B5EF4-FFF2-40B4-BE49-F238E27FC236}">
                  <a16:creationId xmlns:a16="http://schemas.microsoft.com/office/drawing/2014/main" id="{5B185F26-6ED9-4357-8BDA-0DCBFD53C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4" y="3495"/>
              <a:ext cx="2" cy="14"/>
            </a:xfrm>
            <a:custGeom>
              <a:avLst/>
              <a:gdLst>
                <a:gd name="T0" fmla="*/ 0 w 28"/>
                <a:gd name="T1" fmla="*/ 1 h 205"/>
                <a:gd name="T2" fmla="*/ 0 w 28"/>
                <a:gd name="T3" fmla="*/ 1 h 205"/>
                <a:gd name="T4" fmla="*/ 0 w 28"/>
                <a:gd name="T5" fmla="*/ 1 h 205"/>
                <a:gd name="T6" fmla="*/ 0 w 28"/>
                <a:gd name="T7" fmla="*/ 1 h 205"/>
                <a:gd name="T8" fmla="*/ 0 w 28"/>
                <a:gd name="T9" fmla="*/ 1 h 205"/>
                <a:gd name="T10" fmla="*/ 0 w 28"/>
                <a:gd name="T11" fmla="*/ 1 h 205"/>
                <a:gd name="T12" fmla="*/ 0 w 28"/>
                <a:gd name="T13" fmla="*/ 1 h 205"/>
                <a:gd name="T14" fmla="*/ 0 w 28"/>
                <a:gd name="T15" fmla="*/ 1 h 205"/>
                <a:gd name="T16" fmla="*/ 0 w 28"/>
                <a:gd name="T17" fmla="*/ 1 h 205"/>
                <a:gd name="T18" fmla="*/ 0 w 28"/>
                <a:gd name="T19" fmla="*/ 1 h 205"/>
                <a:gd name="T20" fmla="*/ 0 w 28"/>
                <a:gd name="T21" fmla="*/ 0 h 205"/>
                <a:gd name="T22" fmla="*/ 0 w 28"/>
                <a:gd name="T23" fmla="*/ 0 h 205"/>
                <a:gd name="T24" fmla="*/ 0 w 28"/>
                <a:gd name="T25" fmla="*/ 0 h 205"/>
                <a:gd name="T26" fmla="*/ 0 w 28"/>
                <a:gd name="T27" fmla="*/ 0 h 205"/>
                <a:gd name="T28" fmla="*/ 0 w 28"/>
                <a:gd name="T29" fmla="*/ 0 h 205"/>
                <a:gd name="T30" fmla="*/ 0 w 28"/>
                <a:gd name="T31" fmla="*/ 0 h 205"/>
                <a:gd name="T32" fmla="*/ 0 w 28"/>
                <a:gd name="T33" fmla="*/ 0 h 2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205">
                  <a:moveTo>
                    <a:pt x="28" y="205"/>
                  </a:moveTo>
                  <a:lnTo>
                    <a:pt x="24" y="201"/>
                  </a:lnTo>
                  <a:lnTo>
                    <a:pt x="19" y="196"/>
                  </a:lnTo>
                  <a:lnTo>
                    <a:pt x="16" y="189"/>
                  </a:lnTo>
                  <a:lnTo>
                    <a:pt x="12" y="180"/>
                  </a:lnTo>
                  <a:lnTo>
                    <a:pt x="9" y="170"/>
                  </a:lnTo>
                  <a:lnTo>
                    <a:pt x="6" y="157"/>
                  </a:lnTo>
                  <a:lnTo>
                    <a:pt x="3" y="145"/>
                  </a:lnTo>
                  <a:lnTo>
                    <a:pt x="2" y="130"/>
                  </a:lnTo>
                  <a:lnTo>
                    <a:pt x="1" y="115"/>
                  </a:lnTo>
                  <a:lnTo>
                    <a:pt x="0" y="100"/>
                  </a:lnTo>
                  <a:lnTo>
                    <a:pt x="1" y="83"/>
                  </a:lnTo>
                  <a:lnTo>
                    <a:pt x="2" y="67"/>
                  </a:lnTo>
                  <a:lnTo>
                    <a:pt x="5" y="50"/>
                  </a:lnTo>
                  <a:lnTo>
                    <a:pt x="8" y="33"/>
                  </a:lnTo>
                  <a:lnTo>
                    <a:pt x="13" y="16"/>
                  </a:lnTo>
                  <a:lnTo>
                    <a:pt x="19" y="0"/>
                  </a:lnTo>
                </a:path>
              </a:pathLst>
            </a:custGeom>
            <a:noFill/>
            <a:ln w="0">
              <a:solidFill>
                <a:srgbClr val="2521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29" name="Freeform 2437">
              <a:extLst>
                <a:ext uri="{FF2B5EF4-FFF2-40B4-BE49-F238E27FC236}">
                  <a16:creationId xmlns:a16="http://schemas.microsoft.com/office/drawing/2014/main" id="{0AD79D35-695E-4551-A341-F850EED73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8" y="3511"/>
              <a:ext cx="12" cy="4"/>
            </a:xfrm>
            <a:custGeom>
              <a:avLst/>
              <a:gdLst>
                <a:gd name="T0" fmla="*/ 0 w 178"/>
                <a:gd name="T1" fmla="*/ 0 h 65"/>
                <a:gd name="T2" fmla="*/ 0 w 178"/>
                <a:gd name="T3" fmla="*/ 0 h 65"/>
                <a:gd name="T4" fmla="*/ 0 w 178"/>
                <a:gd name="T5" fmla="*/ 0 h 65"/>
                <a:gd name="T6" fmla="*/ 0 w 178"/>
                <a:gd name="T7" fmla="*/ 0 h 65"/>
                <a:gd name="T8" fmla="*/ 0 w 178"/>
                <a:gd name="T9" fmla="*/ 0 h 65"/>
                <a:gd name="T10" fmla="*/ 0 w 178"/>
                <a:gd name="T11" fmla="*/ 0 h 65"/>
                <a:gd name="T12" fmla="*/ 0 w 178"/>
                <a:gd name="T13" fmla="*/ 0 h 65"/>
                <a:gd name="T14" fmla="*/ 0 w 178"/>
                <a:gd name="T15" fmla="*/ 0 h 65"/>
                <a:gd name="T16" fmla="*/ 0 w 178"/>
                <a:gd name="T17" fmla="*/ 0 h 65"/>
                <a:gd name="T18" fmla="*/ 0 w 178"/>
                <a:gd name="T19" fmla="*/ 0 h 65"/>
                <a:gd name="T20" fmla="*/ 0 w 178"/>
                <a:gd name="T21" fmla="*/ 0 h 65"/>
                <a:gd name="T22" fmla="*/ 0 w 178"/>
                <a:gd name="T23" fmla="*/ 0 h 65"/>
                <a:gd name="T24" fmla="*/ 1 w 178"/>
                <a:gd name="T25" fmla="*/ 0 h 65"/>
                <a:gd name="T26" fmla="*/ 1 w 178"/>
                <a:gd name="T27" fmla="*/ 0 h 65"/>
                <a:gd name="T28" fmla="*/ 1 w 178"/>
                <a:gd name="T29" fmla="*/ 0 h 65"/>
                <a:gd name="T30" fmla="*/ 1 w 178"/>
                <a:gd name="T31" fmla="*/ 0 h 65"/>
                <a:gd name="T32" fmla="*/ 1 w 178"/>
                <a:gd name="T33" fmla="*/ 0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78" h="65">
                  <a:moveTo>
                    <a:pt x="0" y="0"/>
                  </a:moveTo>
                  <a:lnTo>
                    <a:pt x="2" y="6"/>
                  </a:lnTo>
                  <a:lnTo>
                    <a:pt x="6" y="11"/>
                  </a:lnTo>
                  <a:lnTo>
                    <a:pt x="12" y="17"/>
                  </a:lnTo>
                  <a:lnTo>
                    <a:pt x="19" y="23"/>
                  </a:lnTo>
                  <a:lnTo>
                    <a:pt x="27" y="30"/>
                  </a:lnTo>
                  <a:lnTo>
                    <a:pt x="38" y="37"/>
                  </a:lnTo>
                  <a:lnTo>
                    <a:pt x="48" y="43"/>
                  </a:lnTo>
                  <a:lnTo>
                    <a:pt x="60" y="48"/>
                  </a:lnTo>
                  <a:lnTo>
                    <a:pt x="73" y="53"/>
                  </a:lnTo>
                  <a:lnTo>
                    <a:pt x="87" y="57"/>
                  </a:lnTo>
                  <a:lnTo>
                    <a:pt x="101" y="61"/>
                  </a:lnTo>
                  <a:lnTo>
                    <a:pt x="116" y="63"/>
                  </a:lnTo>
                  <a:lnTo>
                    <a:pt x="130" y="65"/>
                  </a:lnTo>
                  <a:lnTo>
                    <a:pt x="146" y="65"/>
                  </a:lnTo>
                  <a:lnTo>
                    <a:pt x="161" y="64"/>
                  </a:lnTo>
                  <a:lnTo>
                    <a:pt x="178" y="61"/>
                  </a:lnTo>
                </a:path>
              </a:pathLst>
            </a:custGeom>
            <a:noFill/>
            <a:ln w="0">
              <a:solidFill>
                <a:srgbClr val="2521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30" name="Freeform 2438">
              <a:extLst>
                <a:ext uri="{FF2B5EF4-FFF2-40B4-BE49-F238E27FC236}">
                  <a16:creationId xmlns:a16="http://schemas.microsoft.com/office/drawing/2014/main" id="{1926AF34-8324-4081-9A36-6804178AD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3490"/>
              <a:ext cx="2" cy="12"/>
            </a:xfrm>
            <a:custGeom>
              <a:avLst/>
              <a:gdLst>
                <a:gd name="T0" fmla="*/ 0 w 28"/>
                <a:gd name="T1" fmla="*/ 1 h 191"/>
                <a:gd name="T2" fmla="*/ 0 w 28"/>
                <a:gd name="T3" fmla="*/ 1 h 191"/>
                <a:gd name="T4" fmla="*/ 0 w 28"/>
                <a:gd name="T5" fmla="*/ 1 h 191"/>
                <a:gd name="T6" fmla="*/ 0 w 28"/>
                <a:gd name="T7" fmla="*/ 1 h 191"/>
                <a:gd name="T8" fmla="*/ 0 w 28"/>
                <a:gd name="T9" fmla="*/ 1 h 191"/>
                <a:gd name="T10" fmla="*/ 0 w 28"/>
                <a:gd name="T11" fmla="*/ 1 h 191"/>
                <a:gd name="T12" fmla="*/ 0 w 28"/>
                <a:gd name="T13" fmla="*/ 1 h 191"/>
                <a:gd name="T14" fmla="*/ 0 w 28"/>
                <a:gd name="T15" fmla="*/ 1 h 191"/>
                <a:gd name="T16" fmla="*/ 0 w 28"/>
                <a:gd name="T17" fmla="*/ 1 h 191"/>
                <a:gd name="T18" fmla="*/ 0 w 28"/>
                <a:gd name="T19" fmla="*/ 0 h 191"/>
                <a:gd name="T20" fmla="*/ 0 w 28"/>
                <a:gd name="T21" fmla="*/ 0 h 191"/>
                <a:gd name="T22" fmla="*/ 0 w 28"/>
                <a:gd name="T23" fmla="*/ 0 h 191"/>
                <a:gd name="T24" fmla="*/ 0 w 28"/>
                <a:gd name="T25" fmla="*/ 0 h 191"/>
                <a:gd name="T26" fmla="*/ 0 w 28"/>
                <a:gd name="T27" fmla="*/ 0 h 191"/>
                <a:gd name="T28" fmla="*/ 0 w 28"/>
                <a:gd name="T29" fmla="*/ 0 h 191"/>
                <a:gd name="T30" fmla="*/ 0 w 28"/>
                <a:gd name="T31" fmla="*/ 0 h 191"/>
                <a:gd name="T32" fmla="*/ 0 w 28"/>
                <a:gd name="T33" fmla="*/ 0 h 19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191">
                  <a:moveTo>
                    <a:pt x="20" y="191"/>
                  </a:moveTo>
                  <a:lnTo>
                    <a:pt x="16" y="188"/>
                  </a:lnTo>
                  <a:lnTo>
                    <a:pt x="13" y="183"/>
                  </a:lnTo>
                  <a:lnTo>
                    <a:pt x="10" y="175"/>
                  </a:lnTo>
                  <a:lnTo>
                    <a:pt x="7" y="166"/>
                  </a:lnTo>
                  <a:lnTo>
                    <a:pt x="4" y="157"/>
                  </a:lnTo>
                  <a:lnTo>
                    <a:pt x="2" y="146"/>
                  </a:lnTo>
                  <a:lnTo>
                    <a:pt x="0" y="133"/>
                  </a:lnTo>
                  <a:lnTo>
                    <a:pt x="0" y="120"/>
                  </a:lnTo>
                  <a:lnTo>
                    <a:pt x="0" y="105"/>
                  </a:lnTo>
                  <a:lnTo>
                    <a:pt x="2" y="91"/>
                  </a:lnTo>
                  <a:lnTo>
                    <a:pt x="3" y="77"/>
                  </a:lnTo>
                  <a:lnTo>
                    <a:pt x="6" y="61"/>
                  </a:lnTo>
                  <a:lnTo>
                    <a:pt x="10" y="46"/>
                  </a:lnTo>
                  <a:lnTo>
                    <a:pt x="15" y="30"/>
                  </a:lnTo>
                  <a:lnTo>
                    <a:pt x="21" y="15"/>
                  </a:lnTo>
                  <a:lnTo>
                    <a:pt x="28" y="0"/>
                  </a:lnTo>
                </a:path>
              </a:pathLst>
            </a:custGeom>
            <a:noFill/>
            <a:ln w="0">
              <a:solidFill>
                <a:srgbClr val="2521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31" name="Freeform 2439">
              <a:extLst>
                <a:ext uri="{FF2B5EF4-FFF2-40B4-BE49-F238E27FC236}">
                  <a16:creationId xmlns:a16="http://schemas.microsoft.com/office/drawing/2014/main" id="{D0DC2FFD-8A0F-4B6C-A6F2-6A61DE60E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3" y="3506"/>
              <a:ext cx="11" cy="3"/>
            </a:xfrm>
            <a:custGeom>
              <a:avLst/>
              <a:gdLst>
                <a:gd name="T0" fmla="*/ 0 w 167"/>
                <a:gd name="T1" fmla="*/ 0 h 49"/>
                <a:gd name="T2" fmla="*/ 0 w 167"/>
                <a:gd name="T3" fmla="*/ 0 h 49"/>
                <a:gd name="T4" fmla="*/ 0 w 167"/>
                <a:gd name="T5" fmla="*/ 0 h 49"/>
                <a:gd name="T6" fmla="*/ 0 w 167"/>
                <a:gd name="T7" fmla="*/ 0 h 49"/>
                <a:gd name="T8" fmla="*/ 0 w 167"/>
                <a:gd name="T9" fmla="*/ 0 h 49"/>
                <a:gd name="T10" fmla="*/ 0 w 167"/>
                <a:gd name="T11" fmla="*/ 0 h 49"/>
                <a:gd name="T12" fmla="*/ 0 w 167"/>
                <a:gd name="T13" fmla="*/ 0 h 49"/>
                <a:gd name="T14" fmla="*/ 0 w 167"/>
                <a:gd name="T15" fmla="*/ 0 h 49"/>
                <a:gd name="T16" fmla="*/ 0 w 167"/>
                <a:gd name="T17" fmla="*/ 0 h 49"/>
                <a:gd name="T18" fmla="*/ 0 w 167"/>
                <a:gd name="T19" fmla="*/ 0 h 49"/>
                <a:gd name="T20" fmla="*/ 0 w 167"/>
                <a:gd name="T21" fmla="*/ 0 h 49"/>
                <a:gd name="T22" fmla="*/ 0 w 167"/>
                <a:gd name="T23" fmla="*/ 0 h 49"/>
                <a:gd name="T24" fmla="*/ 0 w 167"/>
                <a:gd name="T25" fmla="*/ 0 h 49"/>
                <a:gd name="T26" fmla="*/ 1 w 167"/>
                <a:gd name="T27" fmla="*/ 0 h 49"/>
                <a:gd name="T28" fmla="*/ 1 w 167"/>
                <a:gd name="T29" fmla="*/ 0 h 49"/>
                <a:gd name="T30" fmla="*/ 1 w 167"/>
                <a:gd name="T31" fmla="*/ 0 h 49"/>
                <a:gd name="T32" fmla="*/ 1 w 167"/>
                <a:gd name="T33" fmla="*/ 0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67" h="49">
                  <a:moveTo>
                    <a:pt x="0" y="0"/>
                  </a:moveTo>
                  <a:lnTo>
                    <a:pt x="2" y="6"/>
                  </a:lnTo>
                  <a:lnTo>
                    <a:pt x="5" y="11"/>
                  </a:lnTo>
                  <a:lnTo>
                    <a:pt x="10" y="16"/>
                  </a:lnTo>
                  <a:lnTo>
                    <a:pt x="16" y="21"/>
                  </a:lnTo>
                  <a:lnTo>
                    <a:pt x="24" y="27"/>
                  </a:lnTo>
                  <a:lnTo>
                    <a:pt x="34" y="31"/>
                  </a:lnTo>
                  <a:lnTo>
                    <a:pt x="43" y="36"/>
                  </a:lnTo>
                  <a:lnTo>
                    <a:pt x="54" y="41"/>
                  </a:lnTo>
                  <a:lnTo>
                    <a:pt x="67" y="44"/>
                  </a:lnTo>
                  <a:lnTo>
                    <a:pt x="79" y="47"/>
                  </a:lnTo>
                  <a:lnTo>
                    <a:pt x="92" y="49"/>
                  </a:lnTo>
                  <a:lnTo>
                    <a:pt x="107" y="49"/>
                  </a:lnTo>
                  <a:lnTo>
                    <a:pt x="121" y="49"/>
                  </a:lnTo>
                  <a:lnTo>
                    <a:pt x="136" y="48"/>
                  </a:lnTo>
                  <a:lnTo>
                    <a:pt x="151" y="45"/>
                  </a:lnTo>
                  <a:lnTo>
                    <a:pt x="167" y="41"/>
                  </a:lnTo>
                </a:path>
              </a:pathLst>
            </a:custGeom>
            <a:noFill/>
            <a:ln w="0">
              <a:solidFill>
                <a:srgbClr val="2521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32" name="Freeform 2440">
              <a:extLst>
                <a:ext uri="{FF2B5EF4-FFF2-40B4-BE49-F238E27FC236}">
                  <a16:creationId xmlns:a16="http://schemas.microsoft.com/office/drawing/2014/main" id="{054AACDB-1743-48A6-B6B0-1DB076F7C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6" y="3486"/>
              <a:ext cx="2" cy="10"/>
            </a:xfrm>
            <a:custGeom>
              <a:avLst/>
              <a:gdLst>
                <a:gd name="T0" fmla="*/ 0 w 33"/>
                <a:gd name="T1" fmla="*/ 1 h 153"/>
                <a:gd name="T2" fmla="*/ 0 w 33"/>
                <a:gd name="T3" fmla="*/ 1 h 153"/>
                <a:gd name="T4" fmla="*/ 0 w 33"/>
                <a:gd name="T5" fmla="*/ 1 h 153"/>
                <a:gd name="T6" fmla="*/ 0 w 33"/>
                <a:gd name="T7" fmla="*/ 1 h 153"/>
                <a:gd name="T8" fmla="*/ 0 w 33"/>
                <a:gd name="T9" fmla="*/ 1 h 153"/>
                <a:gd name="T10" fmla="*/ 0 w 33"/>
                <a:gd name="T11" fmla="*/ 0 h 153"/>
                <a:gd name="T12" fmla="*/ 0 w 33"/>
                <a:gd name="T13" fmla="*/ 0 h 153"/>
                <a:gd name="T14" fmla="*/ 0 w 33"/>
                <a:gd name="T15" fmla="*/ 0 h 153"/>
                <a:gd name="T16" fmla="*/ 0 w 33"/>
                <a:gd name="T17" fmla="*/ 0 h 153"/>
                <a:gd name="T18" fmla="*/ 0 w 33"/>
                <a:gd name="T19" fmla="*/ 0 h 153"/>
                <a:gd name="T20" fmla="*/ 0 w 33"/>
                <a:gd name="T21" fmla="*/ 0 h 153"/>
                <a:gd name="T22" fmla="*/ 0 w 33"/>
                <a:gd name="T23" fmla="*/ 0 h 153"/>
                <a:gd name="T24" fmla="*/ 0 w 33"/>
                <a:gd name="T25" fmla="*/ 0 h 153"/>
                <a:gd name="T26" fmla="*/ 0 w 33"/>
                <a:gd name="T27" fmla="*/ 0 h 153"/>
                <a:gd name="T28" fmla="*/ 0 w 33"/>
                <a:gd name="T29" fmla="*/ 0 h 1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3" h="153">
                  <a:moveTo>
                    <a:pt x="14" y="153"/>
                  </a:moveTo>
                  <a:lnTo>
                    <a:pt x="8" y="143"/>
                  </a:lnTo>
                  <a:lnTo>
                    <a:pt x="4" y="131"/>
                  </a:lnTo>
                  <a:lnTo>
                    <a:pt x="2" y="122"/>
                  </a:lnTo>
                  <a:lnTo>
                    <a:pt x="1" y="115"/>
                  </a:lnTo>
                  <a:lnTo>
                    <a:pt x="0" y="106"/>
                  </a:lnTo>
                  <a:lnTo>
                    <a:pt x="0" y="97"/>
                  </a:lnTo>
                  <a:lnTo>
                    <a:pt x="1" y="87"/>
                  </a:lnTo>
                  <a:lnTo>
                    <a:pt x="3" y="76"/>
                  </a:lnTo>
                  <a:lnTo>
                    <a:pt x="5" y="66"/>
                  </a:lnTo>
                  <a:lnTo>
                    <a:pt x="8" y="53"/>
                  </a:lnTo>
                  <a:lnTo>
                    <a:pt x="12" y="41"/>
                  </a:lnTo>
                  <a:lnTo>
                    <a:pt x="18" y="28"/>
                  </a:lnTo>
                  <a:lnTo>
                    <a:pt x="24" y="14"/>
                  </a:lnTo>
                  <a:lnTo>
                    <a:pt x="33" y="0"/>
                  </a:lnTo>
                </a:path>
              </a:pathLst>
            </a:custGeom>
            <a:noFill/>
            <a:ln w="0">
              <a:solidFill>
                <a:srgbClr val="2521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33" name="Freeform 2441">
              <a:extLst>
                <a:ext uri="{FF2B5EF4-FFF2-40B4-BE49-F238E27FC236}">
                  <a16:creationId xmlns:a16="http://schemas.microsoft.com/office/drawing/2014/main" id="{A3BD8450-FB8E-490B-990A-99A6BBD7C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" y="3501"/>
              <a:ext cx="9" cy="2"/>
            </a:xfrm>
            <a:custGeom>
              <a:avLst/>
              <a:gdLst>
                <a:gd name="T0" fmla="*/ 0 w 137"/>
                <a:gd name="T1" fmla="*/ 0 h 34"/>
                <a:gd name="T2" fmla="*/ 0 w 137"/>
                <a:gd name="T3" fmla="*/ 0 h 34"/>
                <a:gd name="T4" fmla="*/ 0 w 137"/>
                <a:gd name="T5" fmla="*/ 0 h 34"/>
                <a:gd name="T6" fmla="*/ 0 w 137"/>
                <a:gd name="T7" fmla="*/ 0 h 34"/>
                <a:gd name="T8" fmla="*/ 0 w 137"/>
                <a:gd name="T9" fmla="*/ 0 h 34"/>
                <a:gd name="T10" fmla="*/ 0 w 137"/>
                <a:gd name="T11" fmla="*/ 0 h 34"/>
                <a:gd name="T12" fmla="*/ 0 w 137"/>
                <a:gd name="T13" fmla="*/ 0 h 34"/>
                <a:gd name="T14" fmla="*/ 0 w 137"/>
                <a:gd name="T15" fmla="*/ 0 h 34"/>
                <a:gd name="T16" fmla="*/ 0 w 137"/>
                <a:gd name="T17" fmla="*/ 0 h 34"/>
                <a:gd name="T18" fmla="*/ 0 w 137"/>
                <a:gd name="T19" fmla="*/ 0 h 34"/>
                <a:gd name="T20" fmla="*/ 0 w 137"/>
                <a:gd name="T21" fmla="*/ 0 h 34"/>
                <a:gd name="T22" fmla="*/ 0 w 137"/>
                <a:gd name="T23" fmla="*/ 0 h 34"/>
                <a:gd name="T24" fmla="*/ 0 w 137"/>
                <a:gd name="T25" fmla="*/ 0 h 34"/>
                <a:gd name="T26" fmla="*/ 0 w 137"/>
                <a:gd name="T27" fmla="*/ 0 h 34"/>
                <a:gd name="T28" fmla="*/ 0 w 137"/>
                <a:gd name="T29" fmla="*/ 0 h 34"/>
                <a:gd name="T30" fmla="*/ 1 w 137"/>
                <a:gd name="T31" fmla="*/ 0 h 34"/>
                <a:gd name="T32" fmla="*/ 1 w 137"/>
                <a:gd name="T33" fmla="*/ 0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37" h="34">
                  <a:moveTo>
                    <a:pt x="0" y="0"/>
                  </a:moveTo>
                  <a:lnTo>
                    <a:pt x="3" y="5"/>
                  </a:lnTo>
                  <a:lnTo>
                    <a:pt x="7" y="10"/>
                  </a:lnTo>
                  <a:lnTo>
                    <a:pt x="11" y="15"/>
                  </a:lnTo>
                  <a:lnTo>
                    <a:pt x="16" y="19"/>
                  </a:lnTo>
                  <a:lnTo>
                    <a:pt x="23" y="23"/>
                  </a:lnTo>
                  <a:lnTo>
                    <a:pt x="30" y="26"/>
                  </a:lnTo>
                  <a:lnTo>
                    <a:pt x="37" y="29"/>
                  </a:lnTo>
                  <a:lnTo>
                    <a:pt x="45" y="31"/>
                  </a:lnTo>
                  <a:lnTo>
                    <a:pt x="54" y="33"/>
                  </a:lnTo>
                  <a:lnTo>
                    <a:pt x="63" y="34"/>
                  </a:lnTo>
                  <a:lnTo>
                    <a:pt x="73" y="34"/>
                  </a:lnTo>
                  <a:lnTo>
                    <a:pt x="84" y="33"/>
                  </a:lnTo>
                  <a:lnTo>
                    <a:pt x="97" y="32"/>
                  </a:lnTo>
                  <a:lnTo>
                    <a:pt x="109" y="30"/>
                  </a:lnTo>
                  <a:lnTo>
                    <a:pt x="122" y="26"/>
                  </a:lnTo>
                  <a:lnTo>
                    <a:pt x="137" y="22"/>
                  </a:lnTo>
                </a:path>
              </a:pathLst>
            </a:custGeom>
            <a:noFill/>
            <a:ln w="0">
              <a:solidFill>
                <a:srgbClr val="2521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34" name="Freeform 2442">
              <a:extLst>
                <a:ext uri="{FF2B5EF4-FFF2-40B4-BE49-F238E27FC236}">
                  <a16:creationId xmlns:a16="http://schemas.microsoft.com/office/drawing/2014/main" id="{7D2C007D-61BF-43D4-9163-1BA3A5D3F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1" y="3483"/>
              <a:ext cx="3" cy="9"/>
            </a:xfrm>
            <a:custGeom>
              <a:avLst/>
              <a:gdLst>
                <a:gd name="T0" fmla="*/ 0 w 42"/>
                <a:gd name="T1" fmla="*/ 1 h 147"/>
                <a:gd name="T2" fmla="*/ 0 w 42"/>
                <a:gd name="T3" fmla="*/ 0 h 147"/>
                <a:gd name="T4" fmla="*/ 0 w 42"/>
                <a:gd name="T5" fmla="*/ 0 h 147"/>
                <a:gd name="T6" fmla="*/ 0 w 42"/>
                <a:gd name="T7" fmla="*/ 0 h 147"/>
                <a:gd name="T8" fmla="*/ 0 w 42"/>
                <a:gd name="T9" fmla="*/ 0 h 147"/>
                <a:gd name="T10" fmla="*/ 0 w 42"/>
                <a:gd name="T11" fmla="*/ 0 h 147"/>
                <a:gd name="T12" fmla="*/ 0 w 42"/>
                <a:gd name="T13" fmla="*/ 0 h 147"/>
                <a:gd name="T14" fmla="*/ 0 w 42"/>
                <a:gd name="T15" fmla="*/ 0 h 147"/>
                <a:gd name="T16" fmla="*/ 0 w 42"/>
                <a:gd name="T17" fmla="*/ 0 h 147"/>
                <a:gd name="T18" fmla="*/ 0 w 42"/>
                <a:gd name="T19" fmla="*/ 0 h 147"/>
                <a:gd name="T20" fmla="*/ 0 w 42"/>
                <a:gd name="T21" fmla="*/ 0 h 147"/>
                <a:gd name="T22" fmla="*/ 0 w 42"/>
                <a:gd name="T23" fmla="*/ 0 h 147"/>
                <a:gd name="T24" fmla="*/ 0 w 42"/>
                <a:gd name="T25" fmla="*/ 0 h 147"/>
                <a:gd name="T26" fmla="*/ 0 w 42"/>
                <a:gd name="T27" fmla="*/ 0 h 147"/>
                <a:gd name="T28" fmla="*/ 0 w 42"/>
                <a:gd name="T29" fmla="*/ 0 h 14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2" h="147">
                  <a:moveTo>
                    <a:pt x="5" y="147"/>
                  </a:moveTo>
                  <a:lnTo>
                    <a:pt x="2" y="136"/>
                  </a:lnTo>
                  <a:lnTo>
                    <a:pt x="0" y="122"/>
                  </a:lnTo>
                  <a:lnTo>
                    <a:pt x="0" y="114"/>
                  </a:lnTo>
                  <a:lnTo>
                    <a:pt x="0" y="104"/>
                  </a:lnTo>
                  <a:lnTo>
                    <a:pt x="0" y="95"/>
                  </a:lnTo>
                  <a:lnTo>
                    <a:pt x="1" y="85"/>
                  </a:lnTo>
                  <a:lnTo>
                    <a:pt x="3" y="74"/>
                  </a:lnTo>
                  <a:lnTo>
                    <a:pt x="6" y="63"/>
                  </a:lnTo>
                  <a:lnTo>
                    <a:pt x="9" y="52"/>
                  </a:lnTo>
                  <a:lnTo>
                    <a:pt x="14" y="42"/>
                  </a:lnTo>
                  <a:lnTo>
                    <a:pt x="20" y="30"/>
                  </a:lnTo>
                  <a:lnTo>
                    <a:pt x="26" y="20"/>
                  </a:lnTo>
                  <a:lnTo>
                    <a:pt x="33" y="11"/>
                  </a:lnTo>
                  <a:lnTo>
                    <a:pt x="42" y="0"/>
                  </a:lnTo>
                </a:path>
              </a:pathLst>
            </a:custGeom>
            <a:noFill/>
            <a:ln w="0">
              <a:solidFill>
                <a:srgbClr val="2521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35" name="Freeform 2443">
              <a:extLst>
                <a:ext uri="{FF2B5EF4-FFF2-40B4-BE49-F238E27FC236}">
                  <a16:creationId xmlns:a16="http://schemas.microsoft.com/office/drawing/2014/main" id="{E6160B82-8E0E-4C71-8C5B-2E3F52307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4" y="3496"/>
              <a:ext cx="9" cy="2"/>
            </a:xfrm>
            <a:custGeom>
              <a:avLst/>
              <a:gdLst>
                <a:gd name="T0" fmla="*/ 0 w 137"/>
                <a:gd name="T1" fmla="*/ 0 h 23"/>
                <a:gd name="T2" fmla="*/ 0 w 137"/>
                <a:gd name="T3" fmla="*/ 0 h 23"/>
                <a:gd name="T4" fmla="*/ 0 w 137"/>
                <a:gd name="T5" fmla="*/ 0 h 23"/>
                <a:gd name="T6" fmla="*/ 0 w 137"/>
                <a:gd name="T7" fmla="*/ 0 h 23"/>
                <a:gd name="T8" fmla="*/ 0 w 137"/>
                <a:gd name="T9" fmla="*/ 0 h 23"/>
                <a:gd name="T10" fmla="*/ 0 w 137"/>
                <a:gd name="T11" fmla="*/ 0 h 23"/>
                <a:gd name="T12" fmla="*/ 0 w 137"/>
                <a:gd name="T13" fmla="*/ 0 h 23"/>
                <a:gd name="T14" fmla="*/ 0 w 137"/>
                <a:gd name="T15" fmla="*/ 0 h 23"/>
                <a:gd name="T16" fmla="*/ 0 w 137"/>
                <a:gd name="T17" fmla="*/ 0 h 23"/>
                <a:gd name="T18" fmla="*/ 0 w 137"/>
                <a:gd name="T19" fmla="*/ 0 h 23"/>
                <a:gd name="T20" fmla="*/ 0 w 137"/>
                <a:gd name="T21" fmla="*/ 0 h 23"/>
                <a:gd name="T22" fmla="*/ 0 w 137"/>
                <a:gd name="T23" fmla="*/ 0 h 23"/>
                <a:gd name="T24" fmla="*/ 1 w 137"/>
                <a:gd name="T25" fmla="*/ 0 h 23"/>
                <a:gd name="T26" fmla="*/ 1 w 137"/>
                <a:gd name="T27" fmla="*/ 0 h 23"/>
                <a:gd name="T28" fmla="*/ 1 w 137"/>
                <a:gd name="T29" fmla="*/ 0 h 2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37" h="23">
                  <a:moveTo>
                    <a:pt x="0" y="3"/>
                  </a:moveTo>
                  <a:lnTo>
                    <a:pt x="9" y="8"/>
                  </a:lnTo>
                  <a:lnTo>
                    <a:pt x="21" y="15"/>
                  </a:lnTo>
                  <a:lnTo>
                    <a:pt x="28" y="17"/>
                  </a:lnTo>
                  <a:lnTo>
                    <a:pt x="36" y="19"/>
                  </a:lnTo>
                  <a:lnTo>
                    <a:pt x="46" y="21"/>
                  </a:lnTo>
                  <a:lnTo>
                    <a:pt x="55" y="22"/>
                  </a:lnTo>
                  <a:lnTo>
                    <a:pt x="64" y="23"/>
                  </a:lnTo>
                  <a:lnTo>
                    <a:pt x="74" y="23"/>
                  </a:lnTo>
                  <a:lnTo>
                    <a:pt x="85" y="22"/>
                  </a:lnTo>
                  <a:lnTo>
                    <a:pt x="96" y="20"/>
                  </a:lnTo>
                  <a:lnTo>
                    <a:pt x="106" y="17"/>
                  </a:lnTo>
                  <a:lnTo>
                    <a:pt x="117" y="13"/>
                  </a:lnTo>
                  <a:lnTo>
                    <a:pt x="127" y="7"/>
                  </a:lnTo>
                  <a:lnTo>
                    <a:pt x="137" y="0"/>
                  </a:lnTo>
                </a:path>
              </a:pathLst>
            </a:custGeom>
            <a:noFill/>
            <a:ln w="0">
              <a:solidFill>
                <a:srgbClr val="2521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36" name="Freeform 2444">
              <a:extLst>
                <a:ext uri="{FF2B5EF4-FFF2-40B4-BE49-F238E27FC236}">
                  <a16:creationId xmlns:a16="http://schemas.microsoft.com/office/drawing/2014/main" id="{7A22DB7D-747D-40A1-A724-1F4B06E41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3482"/>
              <a:ext cx="2" cy="7"/>
            </a:xfrm>
            <a:custGeom>
              <a:avLst/>
              <a:gdLst>
                <a:gd name="T0" fmla="*/ 0 w 24"/>
                <a:gd name="T1" fmla="*/ 0 h 99"/>
                <a:gd name="T2" fmla="*/ 0 w 24"/>
                <a:gd name="T3" fmla="*/ 0 h 99"/>
                <a:gd name="T4" fmla="*/ 0 w 24"/>
                <a:gd name="T5" fmla="*/ 0 h 99"/>
                <a:gd name="T6" fmla="*/ 0 w 24"/>
                <a:gd name="T7" fmla="*/ 0 h 99"/>
                <a:gd name="T8" fmla="*/ 0 w 24"/>
                <a:gd name="T9" fmla="*/ 0 h 99"/>
                <a:gd name="T10" fmla="*/ 0 w 24"/>
                <a:gd name="T11" fmla="*/ 0 h 99"/>
                <a:gd name="T12" fmla="*/ 0 w 24"/>
                <a:gd name="T13" fmla="*/ 0 h 99"/>
                <a:gd name="T14" fmla="*/ 0 w 24"/>
                <a:gd name="T15" fmla="*/ 0 h 99"/>
                <a:gd name="T16" fmla="*/ 0 w 24"/>
                <a:gd name="T17" fmla="*/ 0 h 9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99">
                  <a:moveTo>
                    <a:pt x="1" y="99"/>
                  </a:moveTo>
                  <a:lnTo>
                    <a:pt x="0" y="87"/>
                  </a:lnTo>
                  <a:lnTo>
                    <a:pt x="1" y="75"/>
                  </a:lnTo>
                  <a:lnTo>
                    <a:pt x="1" y="65"/>
                  </a:lnTo>
                  <a:lnTo>
                    <a:pt x="3" y="55"/>
                  </a:lnTo>
                  <a:lnTo>
                    <a:pt x="5" y="43"/>
                  </a:lnTo>
                  <a:lnTo>
                    <a:pt x="9" y="32"/>
                  </a:lnTo>
                  <a:lnTo>
                    <a:pt x="16" y="18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2521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37" name="Freeform 2445">
              <a:extLst>
                <a:ext uri="{FF2B5EF4-FFF2-40B4-BE49-F238E27FC236}">
                  <a16:creationId xmlns:a16="http://schemas.microsoft.com/office/drawing/2014/main" id="{4F7D1BB4-A5C7-4D4C-BE25-CA3B19CAB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3491"/>
              <a:ext cx="6" cy="1"/>
            </a:xfrm>
            <a:custGeom>
              <a:avLst/>
              <a:gdLst>
                <a:gd name="T0" fmla="*/ 0 w 95"/>
                <a:gd name="T1" fmla="*/ 0 h 10"/>
                <a:gd name="T2" fmla="*/ 0 w 95"/>
                <a:gd name="T3" fmla="*/ 0 h 10"/>
                <a:gd name="T4" fmla="*/ 0 w 95"/>
                <a:gd name="T5" fmla="*/ 0 h 10"/>
                <a:gd name="T6" fmla="*/ 0 w 95"/>
                <a:gd name="T7" fmla="*/ 0 h 10"/>
                <a:gd name="T8" fmla="*/ 0 w 95"/>
                <a:gd name="T9" fmla="*/ 0 h 10"/>
                <a:gd name="T10" fmla="*/ 0 w 95"/>
                <a:gd name="T11" fmla="*/ 0 h 10"/>
                <a:gd name="T12" fmla="*/ 0 w 95"/>
                <a:gd name="T13" fmla="*/ 0 h 10"/>
                <a:gd name="T14" fmla="*/ 0 w 95"/>
                <a:gd name="T15" fmla="*/ 0 h 10"/>
                <a:gd name="T16" fmla="*/ 0 w 95"/>
                <a:gd name="T17" fmla="*/ 0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" h="10">
                  <a:moveTo>
                    <a:pt x="0" y="2"/>
                  </a:moveTo>
                  <a:lnTo>
                    <a:pt x="12" y="5"/>
                  </a:lnTo>
                  <a:lnTo>
                    <a:pt x="22" y="7"/>
                  </a:lnTo>
                  <a:lnTo>
                    <a:pt x="32" y="9"/>
                  </a:lnTo>
                  <a:lnTo>
                    <a:pt x="41" y="10"/>
                  </a:lnTo>
                  <a:lnTo>
                    <a:pt x="51" y="9"/>
                  </a:lnTo>
                  <a:lnTo>
                    <a:pt x="63" y="8"/>
                  </a:lnTo>
                  <a:lnTo>
                    <a:pt x="77" y="5"/>
                  </a:lnTo>
                  <a:lnTo>
                    <a:pt x="95" y="0"/>
                  </a:lnTo>
                </a:path>
              </a:pathLst>
            </a:custGeom>
            <a:noFill/>
            <a:ln w="0">
              <a:solidFill>
                <a:srgbClr val="2521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38" name="Freeform 2446">
              <a:extLst>
                <a:ext uri="{FF2B5EF4-FFF2-40B4-BE49-F238E27FC236}">
                  <a16:creationId xmlns:a16="http://schemas.microsoft.com/office/drawing/2014/main" id="{8049D583-738C-4478-BD06-23EA77978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9" y="3515"/>
              <a:ext cx="46" cy="64"/>
            </a:xfrm>
            <a:custGeom>
              <a:avLst/>
              <a:gdLst>
                <a:gd name="T0" fmla="*/ 2 w 699"/>
                <a:gd name="T1" fmla="*/ 0 h 963"/>
                <a:gd name="T2" fmla="*/ 1 w 699"/>
                <a:gd name="T3" fmla="*/ 0 h 963"/>
                <a:gd name="T4" fmla="*/ 1 w 699"/>
                <a:gd name="T5" fmla="*/ 0 h 963"/>
                <a:gd name="T6" fmla="*/ 1 w 699"/>
                <a:gd name="T7" fmla="*/ 0 h 963"/>
                <a:gd name="T8" fmla="*/ 1 w 699"/>
                <a:gd name="T9" fmla="*/ 0 h 963"/>
                <a:gd name="T10" fmla="*/ 1 w 699"/>
                <a:gd name="T11" fmla="*/ 0 h 963"/>
                <a:gd name="T12" fmla="*/ 1 w 699"/>
                <a:gd name="T13" fmla="*/ 0 h 963"/>
                <a:gd name="T14" fmla="*/ 1 w 699"/>
                <a:gd name="T15" fmla="*/ 0 h 963"/>
                <a:gd name="T16" fmla="*/ 1 w 699"/>
                <a:gd name="T17" fmla="*/ 0 h 963"/>
                <a:gd name="T18" fmla="*/ 1 w 699"/>
                <a:gd name="T19" fmla="*/ 0 h 963"/>
                <a:gd name="T20" fmla="*/ 1 w 699"/>
                <a:gd name="T21" fmla="*/ 1 h 963"/>
                <a:gd name="T22" fmla="*/ 1 w 699"/>
                <a:gd name="T23" fmla="*/ 1 h 963"/>
                <a:gd name="T24" fmla="*/ 1 w 699"/>
                <a:gd name="T25" fmla="*/ 1 h 963"/>
                <a:gd name="T26" fmla="*/ 1 w 699"/>
                <a:gd name="T27" fmla="*/ 1 h 963"/>
                <a:gd name="T28" fmla="*/ 1 w 699"/>
                <a:gd name="T29" fmla="*/ 2 h 963"/>
                <a:gd name="T30" fmla="*/ 0 w 699"/>
                <a:gd name="T31" fmla="*/ 2 h 963"/>
                <a:gd name="T32" fmla="*/ 0 w 699"/>
                <a:gd name="T33" fmla="*/ 2 h 963"/>
                <a:gd name="T34" fmla="*/ 0 w 699"/>
                <a:gd name="T35" fmla="*/ 2 h 963"/>
                <a:gd name="T36" fmla="*/ 0 w 699"/>
                <a:gd name="T37" fmla="*/ 3 h 963"/>
                <a:gd name="T38" fmla="*/ 1 w 699"/>
                <a:gd name="T39" fmla="*/ 1 h 963"/>
                <a:gd name="T40" fmla="*/ 1 w 699"/>
                <a:gd name="T41" fmla="*/ 1 h 963"/>
                <a:gd name="T42" fmla="*/ 1 w 699"/>
                <a:gd name="T43" fmla="*/ 1 h 963"/>
                <a:gd name="T44" fmla="*/ 1 w 699"/>
                <a:gd name="T45" fmla="*/ 1 h 963"/>
                <a:gd name="T46" fmla="*/ 1 w 699"/>
                <a:gd name="T47" fmla="*/ 1 h 963"/>
                <a:gd name="T48" fmla="*/ 2 w 699"/>
                <a:gd name="T49" fmla="*/ 1 h 963"/>
                <a:gd name="T50" fmla="*/ 2 w 699"/>
                <a:gd name="T51" fmla="*/ 1 h 963"/>
                <a:gd name="T52" fmla="*/ 2 w 699"/>
                <a:gd name="T53" fmla="*/ 1 h 963"/>
                <a:gd name="T54" fmla="*/ 2 w 699"/>
                <a:gd name="T55" fmla="*/ 1 h 963"/>
                <a:gd name="T56" fmla="*/ 2 w 699"/>
                <a:gd name="T57" fmla="*/ 1 h 963"/>
                <a:gd name="T58" fmla="*/ 2 w 699"/>
                <a:gd name="T59" fmla="*/ 1 h 963"/>
                <a:gd name="T60" fmla="*/ 2 w 699"/>
                <a:gd name="T61" fmla="*/ 2 h 963"/>
                <a:gd name="T62" fmla="*/ 2 w 699"/>
                <a:gd name="T63" fmla="*/ 2 h 963"/>
                <a:gd name="T64" fmla="*/ 2 w 699"/>
                <a:gd name="T65" fmla="*/ 2 h 963"/>
                <a:gd name="T66" fmla="*/ 2 w 699"/>
                <a:gd name="T67" fmla="*/ 2 h 963"/>
                <a:gd name="T68" fmla="*/ 2 w 699"/>
                <a:gd name="T69" fmla="*/ 2 h 963"/>
                <a:gd name="T70" fmla="*/ 2 w 699"/>
                <a:gd name="T71" fmla="*/ 2 h 963"/>
                <a:gd name="T72" fmla="*/ 3 w 699"/>
                <a:gd name="T73" fmla="*/ 2 h 963"/>
                <a:gd name="T74" fmla="*/ 3 w 699"/>
                <a:gd name="T75" fmla="*/ 2 h 963"/>
                <a:gd name="T76" fmla="*/ 3 w 699"/>
                <a:gd name="T77" fmla="*/ 2 h 963"/>
                <a:gd name="T78" fmla="*/ 3 w 699"/>
                <a:gd name="T79" fmla="*/ 2 h 963"/>
                <a:gd name="T80" fmla="*/ 3 w 699"/>
                <a:gd name="T81" fmla="*/ 2 h 963"/>
                <a:gd name="T82" fmla="*/ 3 w 699"/>
                <a:gd name="T83" fmla="*/ 3 h 963"/>
                <a:gd name="T84" fmla="*/ 3 w 699"/>
                <a:gd name="T85" fmla="*/ 3 h 963"/>
                <a:gd name="T86" fmla="*/ 3 w 699"/>
                <a:gd name="T87" fmla="*/ 3 h 963"/>
                <a:gd name="T88" fmla="*/ 3 w 699"/>
                <a:gd name="T89" fmla="*/ 3 h 963"/>
                <a:gd name="T90" fmla="*/ 3 w 699"/>
                <a:gd name="T91" fmla="*/ 3 h 963"/>
                <a:gd name="T92" fmla="*/ 3 w 699"/>
                <a:gd name="T93" fmla="*/ 4 h 963"/>
                <a:gd name="T94" fmla="*/ 3 w 699"/>
                <a:gd name="T95" fmla="*/ 4 h 963"/>
                <a:gd name="T96" fmla="*/ 3 w 699"/>
                <a:gd name="T97" fmla="*/ 4 h 963"/>
                <a:gd name="T98" fmla="*/ 3 w 699"/>
                <a:gd name="T99" fmla="*/ 4 h 963"/>
                <a:gd name="T100" fmla="*/ 2 w 699"/>
                <a:gd name="T101" fmla="*/ 0 h 96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699" h="963">
                  <a:moveTo>
                    <a:pt x="345" y="0"/>
                  </a:moveTo>
                  <a:lnTo>
                    <a:pt x="335" y="5"/>
                  </a:lnTo>
                  <a:lnTo>
                    <a:pt x="326" y="11"/>
                  </a:lnTo>
                  <a:lnTo>
                    <a:pt x="316" y="20"/>
                  </a:lnTo>
                  <a:lnTo>
                    <a:pt x="307" y="28"/>
                  </a:lnTo>
                  <a:lnTo>
                    <a:pt x="299" y="37"/>
                  </a:lnTo>
                  <a:lnTo>
                    <a:pt x="290" y="47"/>
                  </a:lnTo>
                  <a:lnTo>
                    <a:pt x="281" y="59"/>
                  </a:lnTo>
                  <a:lnTo>
                    <a:pt x="272" y="71"/>
                  </a:lnTo>
                  <a:lnTo>
                    <a:pt x="256" y="98"/>
                  </a:lnTo>
                  <a:lnTo>
                    <a:pt x="238" y="129"/>
                  </a:lnTo>
                  <a:lnTo>
                    <a:pt x="221" y="163"/>
                  </a:lnTo>
                  <a:lnTo>
                    <a:pt x="202" y="201"/>
                  </a:lnTo>
                  <a:lnTo>
                    <a:pt x="162" y="285"/>
                  </a:lnTo>
                  <a:lnTo>
                    <a:pt x="117" y="383"/>
                  </a:lnTo>
                  <a:lnTo>
                    <a:pt x="91" y="437"/>
                  </a:lnTo>
                  <a:lnTo>
                    <a:pt x="63" y="492"/>
                  </a:lnTo>
                  <a:lnTo>
                    <a:pt x="33" y="552"/>
                  </a:lnTo>
                  <a:lnTo>
                    <a:pt x="0" y="614"/>
                  </a:lnTo>
                  <a:lnTo>
                    <a:pt x="312" y="150"/>
                  </a:lnTo>
                  <a:lnTo>
                    <a:pt x="313" y="170"/>
                  </a:lnTo>
                  <a:lnTo>
                    <a:pt x="317" y="189"/>
                  </a:lnTo>
                  <a:lnTo>
                    <a:pt x="324" y="206"/>
                  </a:lnTo>
                  <a:lnTo>
                    <a:pt x="332" y="221"/>
                  </a:lnTo>
                  <a:lnTo>
                    <a:pt x="342" y="236"/>
                  </a:lnTo>
                  <a:lnTo>
                    <a:pt x="353" y="250"/>
                  </a:lnTo>
                  <a:lnTo>
                    <a:pt x="367" y="264"/>
                  </a:lnTo>
                  <a:lnTo>
                    <a:pt x="381" y="277"/>
                  </a:lnTo>
                  <a:lnTo>
                    <a:pt x="414" y="303"/>
                  </a:lnTo>
                  <a:lnTo>
                    <a:pt x="451" y="330"/>
                  </a:lnTo>
                  <a:lnTo>
                    <a:pt x="470" y="343"/>
                  </a:lnTo>
                  <a:lnTo>
                    <a:pt x="489" y="358"/>
                  </a:lnTo>
                  <a:lnTo>
                    <a:pt x="509" y="374"/>
                  </a:lnTo>
                  <a:lnTo>
                    <a:pt x="529" y="390"/>
                  </a:lnTo>
                  <a:lnTo>
                    <a:pt x="548" y="408"/>
                  </a:lnTo>
                  <a:lnTo>
                    <a:pt x="567" y="427"/>
                  </a:lnTo>
                  <a:lnTo>
                    <a:pt x="585" y="449"/>
                  </a:lnTo>
                  <a:lnTo>
                    <a:pt x="603" y="472"/>
                  </a:lnTo>
                  <a:lnTo>
                    <a:pt x="619" y="497"/>
                  </a:lnTo>
                  <a:lnTo>
                    <a:pt x="635" y="524"/>
                  </a:lnTo>
                  <a:lnTo>
                    <a:pt x="649" y="554"/>
                  </a:lnTo>
                  <a:lnTo>
                    <a:pt x="662" y="587"/>
                  </a:lnTo>
                  <a:lnTo>
                    <a:pt x="674" y="622"/>
                  </a:lnTo>
                  <a:lnTo>
                    <a:pt x="683" y="660"/>
                  </a:lnTo>
                  <a:lnTo>
                    <a:pt x="690" y="701"/>
                  </a:lnTo>
                  <a:lnTo>
                    <a:pt x="695" y="746"/>
                  </a:lnTo>
                  <a:lnTo>
                    <a:pt x="698" y="795"/>
                  </a:lnTo>
                  <a:lnTo>
                    <a:pt x="699" y="846"/>
                  </a:lnTo>
                  <a:lnTo>
                    <a:pt x="697" y="903"/>
                  </a:lnTo>
                  <a:lnTo>
                    <a:pt x="692" y="963"/>
                  </a:lnTo>
                  <a:lnTo>
                    <a:pt x="345" y="0"/>
                  </a:lnTo>
                </a:path>
              </a:pathLst>
            </a:custGeom>
            <a:noFill/>
            <a:ln w="0">
              <a:solidFill>
                <a:srgbClr val="2521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9356" name="Group 2447">
            <a:extLst>
              <a:ext uri="{FF2B5EF4-FFF2-40B4-BE49-F238E27FC236}">
                <a16:creationId xmlns:a16="http://schemas.microsoft.com/office/drawing/2014/main" id="{61241960-6F4A-4A2B-9171-7BD85456B3C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361238" y="3305175"/>
            <a:ext cx="1441450" cy="938213"/>
            <a:chOff x="4422" y="2024"/>
            <a:chExt cx="862" cy="561"/>
          </a:xfrm>
        </p:grpSpPr>
        <p:sp>
          <p:nvSpPr>
            <p:cNvPr id="99362" name="AutoShape 2448">
              <a:extLst>
                <a:ext uri="{FF2B5EF4-FFF2-40B4-BE49-F238E27FC236}">
                  <a16:creationId xmlns:a16="http://schemas.microsoft.com/office/drawing/2014/main" id="{AA837DA6-35F7-49F5-B697-8F05539087A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422" y="2024"/>
              <a:ext cx="862" cy="5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63" name="Freeform 2449">
              <a:extLst>
                <a:ext uri="{FF2B5EF4-FFF2-40B4-BE49-F238E27FC236}">
                  <a16:creationId xmlns:a16="http://schemas.microsoft.com/office/drawing/2014/main" id="{1062D932-9064-4875-B201-386472F93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2" y="2024"/>
              <a:ext cx="822" cy="558"/>
            </a:xfrm>
            <a:custGeom>
              <a:avLst/>
              <a:gdLst>
                <a:gd name="T0" fmla="*/ 21 w 15611"/>
                <a:gd name="T1" fmla="*/ 2 h 10602"/>
                <a:gd name="T2" fmla="*/ 24 w 15611"/>
                <a:gd name="T3" fmla="*/ 3 h 10602"/>
                <a:gd name="T4" fmla="*/ 25 w 15611"/>
                <a:gd name="T5" fmla="*/ 4 h 10602"/>
                <a:gd name="T6" fmla="*/ 27 w 15611"/>
                <a:gd name="T7" fmla="*/ 4 h 10602"/>
                <a:gd name="T8" fmla="*/ 28 w 15611"/>
                <a:gd name="T9" fmla="*/ 5 h 10602"/>
                <a:gd name="T10" fmla="*/ 30 w 15611"/>
                <a:gd name="T11" fmla="*/ 4 h 10602"/>
                <a:gd name="T12" fmla="*/ 31 w 15611"/>
                <a:gd name="T13" fmla="*/ 5 h 10602"/>
                <a:gd name="T14" fmla="*/ 32 w 15611"/>
                <a:gd name="T15" fmla="*/ 6 h 10602"/>
                <a:gd name="T16" fmla="*/ 33 w 15611"/>
                <a:gd name="T17" fmla="*/ 8 h 10602"/>
                <a:gd name="T18" fmla="*/ 35 w 15611"/>
                <a:gd name="T19" fmla="*/ 9 h 10602"/>
                <a:gd name="T20" fmla="*/ 36 w 15611"/>
                <a:gd name="T21" fmla="*/ 9 h 10602"/>
                <a:gd name="T22" fmla="*/ 38 w 15611"/>
                <a:gd name="T23" fmla="*/ 9 h 10602"/>
                <a:gd name="T24" fmla="*/ 37 w 15611"/>
                <a:gd name="T25" fmla="*/ 10 h 10602"/>
                <a:gd name="T26" fmla="*/ 37 w 15611"/>
                <a:gd name="T27" fmla="*/ 12 h 10602"/>
                <a:gd name="T28" fmla="*/ 38 w 15611"/>
                <a:gd name="T29" fmla="*/ 11 h 10602"/>
                <a:gd name="T30" fmla="*/ 38 w 15611"/>
                <a:gd name="T31" fmla="*/ 13 h 10602"/>
                <a:gd name="T32" fmla="*/ 38 w 15611"/>
                <a:gd name="T33" fmla="*/ 14 h 10602"/>
                <a:gd name="T34" fmla="*/ 41 w 15611"/>
                <a:gd name="T35" fmla="*/ 13 h 10602"/>
                <a:gd name="T36" fmla="*/ 43 w 15611"/>
                <a:gd name="T37" fmla="*/ 13 h 10602"/>
                <a:gd name="T38" fmla="*/ 40 w 15611"/>
                <a:gd name="T39" fmla="*/ 15 h 10602"/>
                <a:gd name="T40" fmla="*/ 40 w 15611"/>
                <a:gd name="T41" fmla="*/ 18 h 10602"/>
                <a:gd name="T42" fmla="*/ 40 w 15611"/>
                <a:gd name="T43" fmla="*/ 18 h 10602"/>
                <a:gd name="T44" fmla="*/ 40 w 15611"/>
                <a:gd name="T45" fmla="*/ 14 h 10602"/>
                <a:gd name="T46" fmla="*/ 41 w 15611"/>
                <a:gd name="T47" fmla="*/ 16 h 10602"/>
                <a:gd name="T48" fmla="*/ 40 w 15611"/>
                <a:gd name="T49" fmla="*/ 23 h 10602"/>
                <a:gd name="T50" fmla="*/ 39 w 15611"/>
                <a:gd name="T51" fmla="*/ 24 h 10602"/>
                <a:gd name="T52" fmla="*/ 37 w 15611"/>
                <a:gd name="T53" fmla="*/ 25 h 10602"/>
                <a:gd name="T54" fmla="*/ 32 w 15611"/>
                <a:gd name="T55" fmla="*/ 25 h 10602"/>
                <a:gd name="T56" fmla="*/ 27 w 15611"/>
                <a:gd name="T57" fmla="*/ 25 h 10602"/>
                <a:gd name="T58" fmla="*/ 26 w 15611"/>
                <a:gd name="T59" fmla="*/ 26 h 10602"/>
                <a:gd name="T60" fmla="*/ 24 w 15611"/>
                <a:gd name="T61" fmla="*/ 27 h 10602"/>
                <a:gd name="T62" fmla="*/ 23 w 15611"/>
                <a:gd name="T63" fmla="*/ 25 h 10602"/>
                <a:gd name="T64" fmla="*/ 22 w 15611"/>
                <a:gd name="T65" fmla="*/ 25 h 10602"/>
                <a:gd name="T66" fmla="*/ 24 w 15611"/>
                <a:gd name="T67" fmla="*/ 27 h 10602"/>
                <a:gd name="T68" fmla="*/ 27 w 15611"/>
                <a:gd name="T69" fmla="*/ 27 h 10602"/>
                <a:gd name="T70" fmla="*/ 24 w 15611"/>
                <a:gd name="T71" fmla="*/ 29 h 10602"/>
                <a:gd name="T72" fmla="*/ 22 w 15611"/>
                <a:gd name="T73" fmla="*/ 28 h 10602"/>
                <a:gd name="T74" fmla="*/ 20 w 15611"/>
                <a:gd name="T75" fmla="*/ 26 h 10602"/>
                <a:gd name="T76" fmla="*/ 15 w 15611"/>
                <a:gd name="T77" fmla="*/ 23 h 10602"/>
                <a:gd name="T78" fmla="*/ 9 w 15611"/>
                <a:gd name="T79" fmla="*/ 22 h 10602"/>
                <a:gd name="T80" fmla="*/ 1 w 15611"/>
                <a:gd name="T81" fmla="*/ 20 h 10602"/>
                <a:gd name="T82" fmla="*/ 1 w 15611"/>
                <a:gd name="T83" fmla="*/ 16 h 10602"/>
                <a:gd name="T84" fmla="*/ 3 w 15611"/>
                <a:gd name="T85" fmla="*/ 12 h 10602"/>
                <a:gd name="T86" fmla="*/ 4 w 15611"/>
                <a:gd name="T87" fmla="*/ 11 h 10602"/>
                <a:gd name="T88" fmla="*/ 6 w 15611"/>
                <a:gd name="T89" fmla="*/ 9 h 10602"/>
                <a:gd name="T90" fmla="*/ 5 w 15611"/>
                <a:gd name="T91" fmla="*/ 9 h 10602"/>
                <a:gd name="T92" fmla="*/ 3 w 15611"/>
                <a:gd name="T93" fmla="*/ 9 h 10602"/>
                <a:gd name="T94" fmla="*/ 4 w 15611"/>
                <a:gd name="T95" fmla="*/ 8 h 10602"/>
                <a:gd name="T96" fmla="*/ 7 w 15611"/>
                <a:gd name="T97" fmla="*/ 8 h 10602"/>
                <a:gd name="T98" fmla="*/ 6 w 15611"/>
                <a:gd name="T99" fmla="*/ 7 h 10602"/>
                <a:gd name="T100" fmla="*/ 5 w 15611"/>
                <a:gd name="T101" fmla="*/ 7 h 10602"/>
                <a:gd name="T102" fmla="*/ 7 w 15611"/>
                <a:gd name="T103" fmla="*/ 6 h 10602"/>
                <a:gd name="T104" fmla="*/ 8 w 15611"/>
                <a:gd name="T105" fmla="*/ 2 h 10602"/>
                <a:gd name="T106" fmla="*/ 9 w 15611"/>
                <a:gd name="T107" fmla="*/ 4 h 10602"/>
                <a:gd name="T108" fmla="*/ 10 w 15611"/>
                <a:gd name="T109" fmla="*/ 3 h 10602"/>
                <a:gd name="T110" fmla="*/ 11 w 15611"/>
                <a:gd name="T111" fmla="*/ 2 h 10602"/>
                <a:gd name="T112" fmla="*/ 13 w 15611"/>
                <a:gd name="T113" fmla="*/ 4 h 10602"/>
                <a:gd name="T114" fmla="*/ 14 w 15611"/>
                <a:gd name="T115" fmla="*/ 3 h 10602"/>
                <a:gd name="T116" fmla="*/ 16 w 15611"/>
                <a:gd name="T117" fmla="*/ 2 h 10602"/>
                <a:gd name="T118" fmla="*/ 19 w 15611"/>
                <a:gd name="T119" fmla="*/ 2 h 10602"/>
                <a:gd name="T120" fmla="*/ 20 w 15611"/>
                <a:gd name="T121" fmla="*/ 1 h 10602"/>
                <a:gd name="T122" fmla="*/ 19 w 15611"/>
                <a:gd name="T123" fmla="*/ 1 h 10602"/>
                <a:gd name="T124" fmla="*/ 20 w 15611"/>
                <a:gd name="T125" fmla="*/ 0 h 1060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5611" h="10602">
                  <a:moveTo>
                    <a:pt x="7310" y="57"/>
                  </a:moveTo>
                  <a:lnTo>
                    <a:pt x="7394" y="200"/>
                  </a:lnTo>
                  <a:lnTo>
                    <a:pt x="7479" y="341"/>
                  </a:lnTo>
                  <a:lnTo>
                    <a:pt x="7537" y="483"/>
                  </a:lnTo>
                  <a:lnTo>
                    <a:pt x="7479" y="568"/>
                  </a:lnTo>
                  <a:lnTo>
                    <a:pt x="7479" y="652"/>
                  </a:lnTo>
                  <a:lnTo>
                    <a:pt x="7537" y="709"/>
                  </a:lnTo>
                  <a:lnTo>
                    <a:pt x="7651" y="797"/>
                  </a:lnTo>
                  <a:lnTo>
                    <a:pt x="7794" y="824"/>
                  </a:lnTo>
                  <a:lnTo>
                    <a:pt x="7962" y="824"/>
                  </a:lnTo>
                  <a:lnTo>
                    <a:pt x="8162" y="824"/>
                  </a:lnTo>
                  <a:lnTo>
                    <a:pt x="8334" y="881"/>
                  </a:lnTo>
                  <a:lnTo>
                    <a:pt x="8475" y="994"/>
                  </a:lnTo>
                  <a:lnTo>
                    <a:pt x="8618" y="1023"/>
                  </a:lnTo>
                  <a:lnTo>
                    <a:pt x="8703" y="1138"/>
                  </a:lnTo>
                  <a:lnTo>
                    <a:pt x="8760" y="1249"/>
                  </a:lnTo>
                  <a:lnTo>
                    <a:pt x="8817" y="1334"/>
                  </a:lnTo>
                  <a:lnTo>
                    <a:pt x="8844" y="1392"/>
                  </a:lnTo>
                  <a:lnTo>
                    <a:pt x="8871" y="1479"/>
                  </a:lnTo>
                  <a:lnTo>
                    <a:pt x="8844" y="1591"/>
                  </a:lnTo>
                  <a:lnTo>
                    <a:pt x="8901" y="1591"/>
                  </a:lnTo>
                  <a:lnTo>
                    <a:pt x="8958" y="1479"/>
                  </a:lnTo>
                  <a:lnTo>
                    <a:pt x="8958" y="1364"/>
                  </a:lnTo>
                  <a:lnTo>
                    <a:pt x="8986" y="1334"/>
                  </a:lnTo>
                  <a:lnTo>
                    <a:pt x="9043" y="1334"/>
                  </a:lnTo>
                  <a:lnTo>
                    <a:pt x="9071" y="1364"/>
                  </a:lnTo>
                  <a:lnTo>
                    <a:pt x="9327" y="1334"/>
                  </a:lnTo>
                  <a:lnTo>
                    <a:pt x="9584" y="1249"/>
                  </a:lnTo>
                  <a:lnTo>
                    <a:pt x="9810" y="1138"/>
                  </a:lnTo>
                  <a:lnTo>
                    <a:pt x="9784" y="1249"/>
                  </a:lnTo>
                  <a:lnTo>
                    <a:pt x="9810" y="1280"/>
                  </a:lnTo>
                  <a:lnTo>
                    <a:pt x="9810" y="1364"/>
                  </a:lnTo>
                  <a:lnTo>
                    <a:pt x="9867" y="1421"/>
                  </a:lnTo>
                  <a:lnTo>
                    <a:pt x="9895" y="1479"/>
                  </a:lnTo>
                  <a:lnTo>
                    <a:pt x="9895" y="1506"/>
                  </a:lnTo>
                  <a:lnTo>
                    <a:pt x="9867" y="1534"/>
                  </a:lnTo>
                  <a:lnTo>
                    <a:pt x="9810" y="1591"/>
                  </a:lnTo>
                  <a:lnTo>
                    <a:pt x="9982" y="1675"/>
                  </a:lnTo>
                  <a:lnTo>
                    <a:pt x="10124" y="1732"/>
                  </a:lnTo>
                  <a:lnTo>
                    <a:pt x="10267" y="1790"/>
                  </a:lnTo>
                  <a:lnTo>
                    <a:pt x="10324" y="1875"/>
                  </a:lnTo>
                  <a:lnTo>
                    <a:pt x="10381" y="1904"/>
                  </a:lnTo>
                  <a:lnTo>
                    <a:pt x="10493" y="1904"/>
                  </a:lnTo>
                  <a:lnTo>
                    <a:pt x="10578" y="1847"/>
                  </a:lnTo>
                  <a:lnTo>
                    <a:pt x="10665" y="1790"/>
                  </a:lnTo>
                  <a:lnTo>
                    <a:pt x="10750" y="1732"/>
                  </a:lnTo>
                  <a:lnTo>
                    <a:pt x="10834" y="1649"/>
                  </a:lnTo>
                  <a:lnTo>
                    <a:pt x="10948" y="1591"/>
                  </a:lnTo>
                  <a:lnTo>
                    <a:pt x="11033" y="1564"/>
                  </a:lnTo>
                  <a:lnTo>
                    <a:pt x="11148" y="1506"/>
                  </a:lnTo>
                  <a:lnTo>
                    <a:pt x="11233" y="1479"/>
                  </a:lnTo>
                  <a:lnTo>
                    <a:pt x="11290" y="1479"/>
                  </a:lnTo>
                  <a:lnTo>
                    <a:pt x="11348" y="1506"/>
                  </a:lnTo>
                  <a:lnTo>
                    <a:pt x="11348" y="1591"/>
                  </a:lnTo>
                  <a:lnTo>
                    <a:pt x="11233" y="1591"/>
                  </a:lnTo>
                  <a:lnTo>
                    <a:pt x="11148" y="1649"/>
                  </a:lnTo>
                  <a:lnTo>
                    <a:pt x="11033" y="1706"/>
                  </a:lnTo>
                  <a:lnTo>
                    <a:pt x="11118" y="1790"/>
                  </a:lnTo>
                  <a:lnTo>
                    <a:pt x="11176" y="1847"/>
                  </a:lnTo>
                  <a:lnTo>
                    <a:pt x="11290" y="1904"/>
                  </a:lnTo>
                  <a:lnTo>
                    <a:pt x="11348" y="1989"/>
                  </a:lnTo>
                  <a:lnTo>
                    <a:pt x="11432" y="2047"/>
                  </a:lnTo>
                  <a:lnTo>
                    <a:pt x="11517" y="2104"/>
                  </a:lnTo>
                  <a:lnTo>
                    <a:pt x="11601" y="2161"/>
                  </a:lnTo>
                  <a:lnTo>
                    <a:pt x="11688" y="2246"/>
                  </a:lnTo>
                  <a:lnTo>
                    <a:pt x="11746" y="2330"/>
                  </a:lnTo>
                  <a:lnTo>
                    <a:pt x="11800" y="2387"/>
                  </a:lnTo>
                  <a:lnTo>
                    <a:pt x="11857" y="2472"/>
                  </a:lnTo>
                  <a:lnTo>
                    <a:pt x="11915" y="2557"/>
                  </a:lnTo>
                  <a:lnTo>
                    <a:pt x="11888" y="2672"/>
                  </a:lnTo>
                  <a:lnTo>
                    <a:pt x="11888" y="2756"/>
                  </a:lnTo>
                  <a:lnTo>
                    <a:pt x="11915" y="2813"/>
                  </a:lnTo>
                  <a:lnTo>
                    <a:pt x="12000" y="2898"/>
                  </a:lnTo>
                  <a:lnTo>
                    <a:pt x="12087" y="2955"/>
                  </a:lnTo>
                  <a:lnTo>
                    <a:pt x="12199" y="3013"/>
                  </a:lnTo>
                  <a:lnTo>
                    <a:pt x="12283" y="3098"/>
                  </a:lnTo>
                  <a:lnTo>
                    <a:pt x="12398" y="3155"/>
                  </a:lnTo>
                  <a:lnTo>
                    <a:pt x="12483" y="3270"/>
                  </a:lnTo>
                  <a:lnTo>
                    <a:pt x="12540" y="3327"/>
                  </a:lnTo>
                  <a:lnTo>
                    <a:pt x="12655" y="3296"/>
                  </a:lnTo>
                  <a:lnTo>
                    <a:pt x="12712" y="3296"/>
                  </a:lnTo>
                  <a:lnTo>
                    <a:pt x="12769" y="3353"/>
                  </a:lnTo>
                  <a:lnTo>
                    <a:pt x="12769" y="3411"/>
                  </a:lnTo>
                  <a:lnTo>
                    <a:pt x="12769" y="3438"/>
                  </a:lnTo>
                  <a:lnTo>
                    <a:pt x="12854" y="3411"/>
                  </a:lnTo>
                  <a:lnTo>
                    <a:pt x="12912" y="3353"/>
                  </a:lnTo>
                  <a:lnTo>
                    <a:pt x="12996" y="3296"/>
                  </a:lnTo>
                  <a:lnTo>
                    <a:pt x="13081" y="3239"/>
                  </a:lnTo>
                  <a:lnTo>
                    <a:pt x="13166" y="3185"/>
                  </a:lnTo>
                  <a:lnTo>
                    <a:pt x="13253" y="3127"/>
                  </a:lnTo>
                  <a:lnTo>
                    <a:pt x="13338" y="3070"/>
                  </a:lnTo>
                  <a:lnTo>
                    <a:pt x="13421" y="3040"/>
                  </a:lnTo>
                  <a:lnTo>
                    <a:pt x="13536" y="3013"/>
                  </a:lnTo>
                  <a:lnTo>
                    <a:pt x="13649" y="3013"/>
                  </a:lnTo>
                  <a:lnTo>
                    <a:pt x="13678" y="3070"/>
                  </a:lnTo>
                  <a:lnTo>
                    <a:pt x="13678" y="3127"/>
                  </a:lnTo>
                  <a:lnTo>
                    <a:pt x="13649" y="3212"/>
                  </a:lnTo>
                  <a:lnTo>
                    <a:pt x="13564" y="3270"/>
                  </a:lnTo>
                  <a:lnTo>
                    <a:pt x="13506" y="3296"/>
                  </a:lnTo>
                  <a:lnTo>
                    <a:pt x="13421" y="3381"/>
                  </a:lnTo>
                  <a:lnTo>
                    <a:pt x="13364" y="3438"/>
                  </a:lnTo>
                  <a:lnTo>
                    <a:pt x="13307" y="3525"/>
                  </a:lnTo>
                  <a:lnTo>
                    <a:pt x="13253" y="3581"/>
                  </a:lnTo>
                  <a:lnTo>
                    <a:pt x="13223" y="3668"/>
                  </a:lnTo>
                  <a:lnTo>
                    <a:pt x="13166" y="3722"/>
                  </a:lnTo>
                  <a:lnTo>
                    <a:pt x="13110" y="3753"/>
                  </a:lnTo>
                  <a:lnTo>
                    <a:pt x="13110" y="3867"/>
                  </a:lnTo>
                  <a:lnTo>
                    <a:pt x="13053" y="3921"/>
                  </a:lnTo>
                  <a:lnTo>
                    <a:pt x="12996" y="3979"/>
                  </a:lnTo>
                  <a:lnTo>
                    <a:pt x="13053" y="4064"/>
                  </a:lnTo>
                  <a:lnTo>
                    <a:pt x="13138" y="4151"/>
                  </a:lnTo>
                  <a:lnTo>
                    <a:pt x="13223" y="4236"/>
                  </a:lnTo>
                  <a:lnTo>
                    <a:pt x="13280" y="4319"/>
                  </a:lnTo>
                  <a:lnTo>
                    <a:pt x="13307" y="4434"/>
                  </a:lnTo>
                  <a:lnTo>
                    <a:pt x="13421" y="4319"/>
                  </a:lnTo>
                  <a:lnTo>
                    <a:pt x="13506" y="4208"/>
                  </a:lnTo>
                  <a:lnTo>
                    <a:pt x="13564" y="4121"/>
                  </a:lnTo>
                  <a:lnTo>
                    <a:pt x="13678" y="3979"/>
                  </a:lnTo>
                  <a:lnTo>
                    <a:pt x="13763" y="3867"/>
                  </a:lnTo>
                  <a:lnTo>
                    <a:pt x="13821" y="3894"/>
                  </a:lnTo>
                  <a:lnTo>
                    <a:pt x="13821" y="4008"/>
                  </a:lnTo>
                  <a:lnTo>
                    <a:pt x="13763" y="4093"/>
                  </a:lnTo>
                  <a:lnTo>
                    <a:pt x="13763" y="4178"/>
                  </a:lnTo>
                  <a:lnTo>
                    <a:pt x="13763" y="4236"/>
                  </a:lnTo>
                  <a:lnTo>
                    <a:pt x="13763" y="4319"/>
                  </a:lnTo>
                  <a:lnTo>
                    <a:pt x="13736" y="4377"/>
                  </a:lnTo>
                  <a:lnTo>
                    <a:pt x="13706" y="4462"/>
                  </a:lnTo>
                  <a:lnTo>
                    <a:pt x="13678" y="4519"/>
                  </a:lnTo>
                  <a:lnTo>
                    <a:pt x="13678" y="4604"/>
                  </a:lnTo>
                  <a:lnTo>
                    <a:pt x="13678" y="4661"/>
                  </a:lnTo>
                  <a:lnTo>
                    <a:pt x="13678" y="4719"/>
                  </a:lnTo>
                  <a:lnTo>
                    <a:pt x="13706" y="4776"/>
                  </a:lnTo>
                  <a:lnTo>
                    <a:pt x="13763" y="4833"/>
                  </a:lnTo>
                  <a:lnTo>
                    <a:pt x="13878" y="4860"/>
                  </a:lnTo>
                  <a:lnTo>
                    <a:pt x="13821" y="4890"/>
                  </a:lnTo>
                  <a:lnTo>
                    <a:pt x="13821" y="4945"/>
                  </a:lnTo>
                  <a:lnTo>
                    <a:pt x="13878" y="4974"/>
                  </a:lnTo>
                  <a:lnTo>
                    <a:pt x="13962" y="4860"/>
                  </a:lnTo>
                  <a:lnTo>
                    <a:pt x="14077" y="4745"/>
                  </a:lnTo>
                  <a:lnTo>
                    <a:pt x="14219" y="4661"/>
                  </a:lnTo>
                  <a:lnTo>
                    <a:pt x="14330" y="4604"/>
                  </a:lnTo>
                  <a:lnTo>
                    <a:pt x="14476" y="4576"/>
                  </a:lnTo>
                  <a:lnTo>
                    <a:pt x="14617" y="4519"/>
                  </a:lnTo>
                  <a:lnTo>
                    <a:pt x="14759" y="4519"/>
                  </a:lnTo>
                  <a:lnTo>
                    <a:pt x="14902" y="4491"/>
                  </a:lnTo>
                  <a:lnTo>
                    <a:pt x="15043" y="4491"/>
                  </a:lnTo>
                  <a:lnTo>
                    <a:pt x="15213" y="4491"/>
                  </a:lnTo>
                  <a:lnTo>
                    <a:pt x="15354" y="4519"/>
                  </a:lnTo>
                  <a:lnTo>
                    <a:pt x="15499" y="4519"/>
                  </a:lnTo>
                  <a:lnTo>
                    <a:pt x="15554" y="4549"/>
                  </a:lnTo>
                  <a:lnTo>
                    <a:pt x="15611" y="4576"/>
                  </a:lnTo>
                  <a:lnTo>
                    <a:pt x="15611" y="4634"/>
                  </a:lnTo>
                  <a:lnTo>
                    <a:pt x="15327" y="4661"/>
                  </a:lnTo>
                  <a:lnTo>
                    <a:pt x="15043" y="4719"/>
                  </a:lnTo>
                  <a:lnTo>
                    <a:pt x="14759" y="4776"/>
                  </a:lnTo>
                  <a:lnTo>
                    <a:pt x="14530" y="4917"/>
                  </a:lnTo>
                  <a:lnTo>
                    <a:pt x="14418" y="5174"/>
                  </a:lnTo>
                  <a:lnTo>
                    <a:pt x="14330" y="5259"/>
                  </a:lnTo>
                  <a:lnTo>
                    <a:pt x="14189" y="5285"/>
                  </a:lnTo>
                  <a:lnTo>
                    <a:pt x="14304" y="5400"/>
                  </a:lnTo>
                  <a:lnTo>
                    <a:pt x="14361" y="5485"/>
                  </a:lnTo>
                  <a:lnTo>
                    <a:pt x="14418" y="5572"/>
                  </a:lnTo>
                  <a:lnTo>
                    <a:pt x="14445" y="5685"/>
                  </a:lnTo>
                  <a:lnTo>
                    <a:pt x="14445" y="5826"/>
                  </a:lnTo>
                  <a:lnTo>
                    <a:pt x="14418" y="5940"/>
                  </a:lnTo>
                  <a:lnTo>
                    <a:pt x="14388" y="6083"/>
                  </a:lnTo>
                  <a:lnTo>
                    <a:pt x="14361" y="6225"/>
                  </a:lnTo>
                  <a:lnTo>
                    <a:pt x="14304" y="6397"/>
                  </a:lnTo>
                  <a:lnTo>
                    <a:pt x="14162" y="6423"/>
                  </a:lnTo>
                  <a:lnTo>
                    <a:pt x="14077" y="6481"/>
                  </a:lnTo>
                  <a:lnTo>
                    <a:pt x="13962" y="6595"/>
                  </a:lnTo>
                  <a:lnTo>
                    <a:pt x="14047" y="6595"/>
                  </a:lnTo>
                  <a:lnTo>
                    <a:pt x="14134" y="6595"/>
                  </a:lnTo>
                  <a:lnTo>
                    <a:pt x="14189" y="6595"/>
                  </a:lnTo>
                  <a:lnTo>
                    <a:pt x="14219" y="6508"/>
                  </a:lnTo>
                  <a:lnTo>
                    <a:pt x="14304" y="6451"/>
                  </a:lnTo>
                  <a:lnTo>
                    <a:pt x="14418" y="6397"/>
                  </a:lnTo>
                  <a:lnTo>
                    <a:pt x="14530" y="6397"/>
                  </a:lnTo>
                  <a:lnTo>
                    <a:pt x="14617" y="6397"/>
                  </a:lnTo>
                  <a:lnTo>
                    <a:pt x="14587" y="5968"/>
                  </a:lnTo>
                  <a:lnTo>
                    <a:pt x="14502" y="5572"/>
                  </a:lnTo>
                  <a:lnTo>
                    <a:pt x="14418" y="5174"/>
                  </a:lnTo>
                  <a:lnTo>
                    <a:pt x="14476" y="5117"/>
                  </a:lnTo>
                  <a:lnTo>
                    <a:pt x="14530" y="5144"/>
                  </a:lnTo>
                  <a:lnTo>
                    <a:pt x="14617" y="5174"/>
                  </a:lnTo>
                  <a:lnTo>
                    <a:pt x="14986" y="5231"/>
                  </a:lnTo>
                  <a:lnTo>
                    <a:pt x="15327" y="5374"/>
                  </a:lnTo>
                  <a:lnTo>
                    <a:pt x="15611" y="5627"/>
                  </a:lnTo>
                  <a:lnTo>
                    <a:pt x="15385" y="5572"/>
                  </a:lnTo>
                  <a:lnTo>
                    <a:pt x="15128" y="5542"/>
                  </a:lnTo>
                  <a:lnTo>
                    <a:pt x="14844" y="5627"/>
                  </a:lnTo>
                  <a:lnTo>
                    <a:pt x="14787" y="5627"/>
                  </a:lnTo>
                  <a:lnTo>
                    <a:pt x="14730" y="5685"/>
                  </a:lnTo>
                  <a:lnTo>
                    <a:pt x="14617" y="5742"/>
                  </a:lnTo>
                  <a:lnTo>
                    <a:pt x="14672" y="6197"/>
                  </a:lnTo>
                  <a:lnTo>
                    <a:pt x="14702" y="6651"/>
                  </a:lnTo>
                  <a:lnTo>
                    <a:pt x="14672" y="7163"/>
                  </a:lnTo>
                  <a:lnTo>
                    <a:pt x="14617" y="7646"/>
                  </a:lnTo>
                  <a:lnTo>
                    <a:pt x="14530" y="8129"/>
                  </a:lnTo>
                  <a:lnTo>
                    <a:pt x="14476" y="8214"/>
                  </a:lnTo>
                  <a:lnTo>
                    <a:pt x="14418" y="8272"/>
                  </a:lnTo>
                  <a:lnTo>
                    <a:pt x="14361" y="8329"/>
                  </a:lnTo>
                  <a:lnTo>
                    <a:pt x="14330" y="8413"/>
                  </a:lnTo>
                  <a:lnTo>
                    <a:pt x="14276" y="8470"/>
                  </a:lnTo>
                  <a:lnTo>
                    <a:pt x="14189" y="8555"/>
                  </a:lnTo>
                  <a:lnTo>
                    <a:pt x="14134" y="8612"/>
                  </a:lnTo>
                  <a:lnTo>
                    <a:pt x="14077" y="8670"/>
                  </a:lnTo>
                  <a:lnTo>
                    <a:pt x="14019" y="8727"/>
                  </a:lnTo>
                  <a:lnTo>
                    <a:pt x="13935" y="8784"/>
                  </a:lnTo>
                  <a:lnTo>
                    <a:pt x="13878" y="8838"/>
                  </a:lnTo>
                  <a:lnTo>
                    <a:pt x="13793" y="8896"/>
                  </a:lnTo>
                  <a:lnTo>
                    <a:pt x="13706" y="8953"/>
                  </a:lnTo>
                  <a:lnTo>
                    <a:pt x="13621" y="9010"/>
                  </a:lnTo>
                  <a:lnTo>
                    <a:pt x="13536" y="9038"/>
                  </a:lnTo>
                  <a:lnTo>
                    <a:pt x="13452" y="9068"/>
                  </a:lnTo>
                  <a:lnTo>
                    <a:pt x="13364" y="9125"/>
                  </a:lnTo>
                  <a:lnTo>
                    <a:pt x="13280" y="9153"/>
                  </a:lnTo>
                  <a:lnTo>
                    <a:pt x="13195" y="9180"/>
                  </a:lnTo>
                  <a:lnTo>
                    <a:pt x="13081" y="9210"/>
                  </a:lnTo>
                  <a:lnTo>
                    <a:pt x="12996" y="9210"/>
                  </a:lnTo>
                  <a:lnTo>
                    <a:pt x="12881" y="9210"/>
                  </a:lnTo>
                  <a:lnTo>
                    <a:pt x="12455" y="9238"/>
                  </a:lnTo>
                  <a:lnTo>
                    <a:pt x="12057" y="9210"/>
                  </a:lnTo>
                  <a:lnTo>
                    <a:pt x="11631" y="9180"/>
                  </a:lnTo>
                  <a:lnTo>
                    <a:pt x="11205" y="9125"/>
                  </a:lnTo>
                  <a:lnTo>
                    <a:pt x="10807" y="9125"/>
                  </a:lnTo>
                  <a:lnTo>
                    <a:pt x="10381" y="9010"/>
                  </a:lnTo>
                  <a:lnTo>
                    <a:pt x="9952" y="8953"/>
                  </a:lnTo>
                  <a:lnTo>
                    <a:pt x="9499" y="8896"/>
                  </a:lnTo>
                  <a:lnTo>
                    <a:pt x="9527" y="8953"/>
                  </a:lnTo>
                  <a:lnTo>
                    <a:pt x="9584" y="9038"/>
                  </a:lnTo>
                  <a:lnTo>
                    <a:pt x="9612" y="9125"/>
                  </a:lnTo>
                  <a:lnTo>
                    <a:pt x="9641" y="9180"/>
                  </a:lnTo>
                  <a:lnTo>
                    <a:pt x="9612" y="9210"/>
                  </a:lnTo>
                  <a:lnTo>
                    <a:pt x="9527" y="9180"/>
                  </a:lnTo>
                  <a:lnTo>
                    <a:pt x="9442" y="9153"/>
                  </a:lnTo>
                  <a:lnTo>
                    <a:pt x="9384" y="9180"/>
                  </a:lnTo>
                  <a:lnTo>
                    <a:pt x="9327" y="9210"/>
                  </a:lnTo>
                  <a:lnTo>
                    <a:pt x="9327" y="9295"/>
                  </a:lnTo>
                  <a:lnTo>
                    <a:pt x="9270" y="9379"/>
                  </a:lnTo>
                  <a:lnTo>
                    <a:pt x="9243" y="9436"/>
                  </a:lnTo>
                  <a:lnTo>
                    <a:pt x="9212" y="9521"/>
                  </a:lnTo>
                  <a:lnTo>
                    <a:pt x="9158" y="9551"/>
                  </a:lnTo>
                  <a:lnTo>
                    <a:pt x="9101" y="9636"/>
                  </a:lnTo>
                  <a:lnTo>
                    <a:pt x="9016" y="9721"/>
                  </a:lnTo>
                  <a:lnTo>
                    <a:pt x="8929" y="9778"/>
                  </a:lnTo>
                  <a:lnTo>
                    <a:pt x="8844" y="9778"/>
                  </a:lnTo>
                  <a:lnTo>
                    <a:pt x="8760" y="9721"/>
                  </a:lnTo>
                  <a:lnTo>
                    <a:pt x="8703" y="9665"/>
                  </a:lnTo>
                  <a:lnTo>
                    <a:pt x="8618" y="9578"/>
                  </a:lnTo>
                  <a:lnTo>
                    <a:pt x="8560" y="9521"/>
                  </a:lnTo>
                  <a:lnTo>
                    <a:pt x="8503" y="9467"/>
                  </a:lnTo>
                  <a:lnTo>
                    <a:pt x="8446" y="9379"/>
                  </a:lnTo>
                  <a:lnTo>
                    <a:pt x="8388" y="9325"/>
                  </a:lnTo>
                  <a:lnTo>
                    <a:pt x="8334" y="9210"/>
                  </a:lnTo>
                  <a:lnTo>
                    <a:pt x="8303" y="9153"/>
                  </a:lnTo>
                  <a:lnTo>
                    <a:pt x="8246" y="9068"/>
                  </a:lnTo>
                  <a:lnTo>
                    <a:pt x="8189" y="9010"/>
                  </a:lnTo>
                  <a:lnTo>
                    <a:pt x="8134" y="8927"/>
                  </a:lnTo>
                  <a:lnTo>
                    <a:pt x="8047" y="8869"/>
                  </a:lnTo>
                  <a:lnTo>
                    <a:pt x="7962" y="8784"/>
                  </a:lnTo>
                  <a:lnTo>
                    <a:pt x="7992" y="8812"/>
                  </a:lnTo>
                  <a:lnTo>
                    <a:pt x="8047" y="8869"/>
                  </a:lnTo>
                  <a:lnTo>
                    <a:pt x="8077" y="8896"/>
                  </a:lnTo>
                  <a:lnTo>
                    <a:pt x="8134" y="9010"/>
                  </a:lnTo>
                  <a:lnTo>
                    <a:pt x="8219" y="9180"/>
                  </a:lnTo>
                  <a:lnTo>
                    <a:pt x="8277" y="9267"/>
                  </a:lnTo>
                  <a:lnTo>
                    <a:pt x="8361" y="9410"/>
                  </a:lnTo>
                  <a:lnTo>
                    <a:pt x="8418" y="9521"/>
                  </a:lnTo>
                  <a:lnTo>
                    <a:pt x="8503" y="9636"/>
                  </a:lnTo>
                  <a:lnTo>
                    <a:pt x="8618" y="9721"/>
                  </a:lnTo>
                  <a:lnTo>
                    <a:pt x="8729" y="9808"/>
                  </a:lnTo>
                  <a:lnTo>
                    <a:pt x="8844" y="9862"/>
                  </a:lnTo>
                  <a:lnTo>
                    <a:pt x="9016" y="9919"/>
                  </a:lnTo>
                  <a:lnTo>
                    <a:pt x="9186" y="9862"/>
                  </a:lnTo>
                  <a:lnTo>
                    <a:pt x="9358" y="9778"/>
                  </a:lnTo>
                  <a:lnTo>
                    <a:pt x="9499" y="9665"/>
                  </a:lnTo>
                  <a:lnTo>
                    <a:pt x="9641" y="9665"/>
                  </a:lnTo>
                  <a:lnTo>
                    <a:pt x="9753" y="9721"/>
                  </a:lnTo>
                  <a:lnTo>
                    <a:pt x="9810" y="9862"/>
                  </a:lnTo>
                  <a:lnTo>
                    <a:pt x="9753" y="10034"/>
                  </a:lnTo>
                  <a:lnTo>
                    <a:pt x="9669" y="10233"/>
                  </a:lnTo>
                  <a:lnTo>
                    <a:pt x="9527" y="10402"/>
                  </a:lnTo>
                  <a:lnTo>
                    <a:pt x="9384" y="10544"/>
                  </a:lnTo>
                  <a:lnTo>
                    <a:pt x="9212" y="10574"/>
                  </a:lnTo>
                  <a:lnTo>
                    <a:pt x="9071" y="10602"/>
                  </a:lnTo>
                  <a:lnTo>
                    <a:pt x="8901" y="10602"/>
                  </a:lnTo>
                  <a:lnTo>
                    <a:pt x="8760" y="10574"/>
                  </a:lnTo>
                  <a:lnTo>
                    <a:pt x="8618" y="10544"/>
                  </a:lnTo>
                  <a:lnTo>
                    <a:pt x="8475" y="10490"/>
                  </a:lnTo>
                  <a:lnTo>
                    <a:pt x="8361" y="10433"/>
                  </a:lnTo>
                  <a:lnTo>
                    <a:pt x="8219" y="10376"/>
                  </a:lnTo>
                  <a:lnTo>
                    <a:pt x="8105" y="10291"/>
                  </a:lnTo>
                  <a:lnTo>
                    <a:pt x="7962" y="10204"/>
                  </a:lnTo>
                  <a:lnTo>
                    <a:pt x="7905" y="10119"/>
                  </a:lnTo>
                  <a:lnTo>
                    <a:pt x="7820" y="10034"/>
                  </a:lnTo>
                  <a:lnTo>
                    <a:pt x="7763" y="9950"/>
                  </a:lnTo>
                  <a:lnTo>
                    <a:pt x="7706" y="9862"/>
                  </a:lnTo>
                  <a:lnTo>
                    <a:pt x="7651" y="9778"/>
                  </a:lnTo>
                  <a:lnTo>
                    <a:pt x="7564" y="9721"/>
                  </a:lnTo>
                  <a:lnTo>
                    <a:pt x="7507" y="9636"/>
                  </a:lnTo>
                  <a:lnTo>
                    <a:pt x="7452" y="9578"/>
                  </a:lnTo>
                  <a:lnTo>
                    <a:pt x="7394" y="9493"/>
                  </a:lnTo>
                  <a:lnTo>
                    <a:pt x="7310" y="9436"/>
                  </a:lnTo>
                  <a:lnTo>
                    <a:pt x="6797" y="9352"/>
                  </a:lnTo>
                  <a:lnTo>
                    <a:pt x="6313" y="9210"/>
                  </a:lnTo>
                  <a:lnTo>
                    <a:pt x="5888" y="8896"/>
                  </a:lnTo>
                  <a:lnTo>
                    <a:pt x="5773" y="8812"/>
                  </a:lnTo>
                  <a:lnTo>
                    <a:pt x="5716" y="8697"/>
                  </a:lnTo>
                  <a:lnTo>
                    <a:pt x="5658" y="8555"/>
                  </a:lnTo>
                  <a:lnTo>
                    <a:pt x="5574" y="8470"/>
                  </a:lnTo>
                  <a:lnTo>
                    <a:pt x="5317" y="8355"/>
                  </a:lnTo>
                  <a:lnTo>
                    <a:pt x="5064" y="8272"/>
                  </a:lnTo>
                  <a:lnTo>
                    <a:pt x="4834" y="8187"/>
                  </a:lnTo>
                  <a:lnTo>
                    <a:pt x="4608" y="8102"/>
                  </a:lnTo>
                  <a:lnTo>
                    <a:pt x="4351" y="8044"/>
                  </a:lnTo>
                  <a:lnTo>
                    <a:pt x="4094" y="8015"/>
                  </a:lnTo>
                  <a:lnTo>
                    <a:pt x="3868" y="7960"/>
                  </a:lnTo>
                  <a:lnTo>
                    <a:pt x="3611" y="7903"/>
                  </a:lnTo>
                  <a:lnTo>
                    <a:pt x="3357" y="7846"/>
                  </a:lnTo>
                  <a:lnTo>
                    <a:pt x="3071" y="7789"/>
                  </a:lnTo>
                  <a:lnTo>
                    <a:pt x="2817" y="7731"/>
                  </a:lnTo>
                  <a:lnTo>
                    <a:pt x="2561" y="7646"/>
                  </a:lnTo>
                  <a:lnTo>
                    <a:pt x="2304" y="7589"/>
                  </a:lnTo>
                  <a:lnTo>
                    <a:pt x="1793" y="7532"/>
                  </a:lnTo>
                  <a:lnTo>
                    <a:pt x="1280" y="7447"/>
                  </a:lnTo>
                  <a:lnTo>
                    <a:pt x="797" y="7306"/>
                  </a:lnTo>
                  <a:lnTo>
                    <a:pt x="314" y="7134"/>
                  </a:lnTo>
                  <a:lnTo>
                    <a:pt x="199" y="7078"/>
                  </a:lnTo>
                  <a:lnTo>
                    <a:pt x="57" y="6991"/>
                  </a:lnTo>
                  <a:lnTo>
                    <a:pt x="0" y="6823"/>
                  </a:lnTo>
                  <a:lnTo>
                    <a:pt x="30" y="6623"/>
                  </a:lnTo>
                  <a:lnTo>
                    <a:pt x="30" y="6423"/>
                  </a:lnTo>
                  <a:lnTo>
                    <a:pt x="88" y="6225"/>
                  </a:lnTo>
                  <a:lnTo>
                    <a:pt x="145" y="6025"/>
                  </a:lnTo>
                  <a:lnTo>
                    <a:pt x="229" y="5857"/>
                  </a:lnTo>
                  <a:lnTo>
                    <a:pt x="286" y="5685"/>
                  </a:lnTo>
                  <a:lnTo>
                    <a:pt x="371" y="5485"/>
                  </a:lnTo>
                  <a:lnTo>
                    <a:pt x="486" y="5316"/>
                  </a:lnTo>
                  <a:lnTo>
                    <a:pt x="571" y="5117"/>
                  </a:lnTo>
                  <a:lnTo>
                    <a:pt x="682" y="4974"/>
                  </a:lnTo>
                  <a:lnTo>
                    <a:pt x="769" y="4776"/>
                  </a:lnTo>
                  <a:lnTo>
                    <a:pt x="882" y="4604"/>
                  </a:lnTo>
                  <a:lnTo>
                    <a:pt x="969" y="4434"/>
                  </a:lnTo>
                  <a:lnTo>
                    <a:pt x="1023" y="4350"/>
                  </a:lnTo>
                  <a:lnTo>
                    <a:pt x="1081" y="4262"/>
                  </a:lnTo>
                  <a:lnTo>
                    <a:pt x="1138" y="4178"/>
                  </a:lnTo>
                  <a:lnTo>
                    <a:pt x="1195" y="4121"/>
                  </a:lnTo>
                  <a:lnTo>
                    <a:pt x="1280" y="4008"/>
                  </a:lnTo>
                  <a:lnTo>
                    <a:pt x="1338" y="3951"/>
                  </a:lnTo>
                  <a:lnTo>
                    <a:pt x="1395" y="3867"/>
                  </a:lnTo>
                  <a:lnTo>
                    <a:pt x="1452" y="3810"/>
                  </a:lnTo>
                  <a:lnTo>
                    <a:pt x="1510" y="3722"/>
                  </a:lnTo>
                  <a:lnTo>
                    <a:pt x="1595" y="3668"/>
                  </a:lnTo>
                  <a:lnTo>
                    <a:pt x="1621" y="3581"/>
                  </a:lnTo>
                  <a:lnTo>
                    <a:pt x="1706" y="3496"/>
                  </a:lnTo>
                  <a:lnTo>
                    <a:pt x="1793" y="3411"/>
                  </a:lnTo>
                  <a:lnTo>
                    <a:pt x="1850" y="3353"/>
                  </a:lnTo>
                  <a:lnTo>
                    <a:pt x="1906" y="3296"/>
                  </a:lnTo>
                  <a:lnTo>
                    <a:pt x="1993" y="3212"/>
                  </a:lnTo>
                  <a:lnTo>
                    <a:pt x="2047" y="3155"/>
                  </a:lnTo>
                  <a:lnTo>
                    <a:pt x="2104" y="3070"/>
                  </a:lnTo>
                  <a:lnTo>
                    <a:pt x="2192" y="3013"/>
                  </a:lnTo>
                  <a:lnTo>
                    <a:pt x="2047" y="3070"/>
                  </a:lnTo>
                  <a:lnTo>
                    <a:pt x="1878" y="3155"/>
                  </a:lnTo>
                  <a:lnTo>
                    <a:pt x="1736" y="3327"/>
                  </a:lnTo>
                  <a:lnTo>
                    <a:pt x="1736" y="3353"/>
                  </a:lnTo>
                  <a:lnTo>
                    <a:pt x="1678" y="3381"/>
                  </a:lnTo>
                  <a:lnTo>
                    <a:pt x="1621" y="3438"/>
                  </a:lnTo>
                  <a:lnTo>
                    <a:pt x="1564" y="3353"/>
                  </a:lnTo>
                  <a:lnTo>
                    <a:pt x="1480" y="3296"/>
                  </a:lnTo>
                  <a:lnTo>
                    <a:pt x="1395" y="3296"/>
                  </a:lnTo>
                  <a:lnTo>
                    <a:pt x="1338" y="3296"/>
                  </a:lnTo>
                  <a:lnTo>
                    <a:pt x="1223" y="3296"/>
                  </a:lnTo>
                  <a:lnTo>
                    <a:pt x="1169" y="3296"/>
                  </a:lnTo>
                  <a:lnTo>
                    <a:pt x="1081" y="3327"/>
                  </a:lnTo>
                  <a:lnTo>
                    <a:pt x="1081" y="3270"/>
                  </a:lnTo>
                  <a:lnTo>
                    <a:pt x="1081" y="3239"/>
                  </a:lnTo>
                  <a:lnTo>
                    <a:pt x="1081" y="3212"/>
                  </a:lnTo>
                  <a:lnTo>
                    <a:pt x="1169" y="3155"/>
                  </a:lnTo>
                  <a:lnTo>
                    <a:pt x="1280" y="3070"/>
                  </a:lnTo>
                  <a:lnTo>
                    <a:pt x="1365" y="3013"/>
                  </a:lnTo>
                  <a:lnTo>
                    <a:pt x="1480" y="2955"/>
                  </a:lnTo>
                  <a:lnTo>
                    <a:pt x="1595" y="2898"/>
                  </a:lnTo>
                  <a:lnTo>
                    <a:pt x="1678" y="2870"/>
                  </a:lnTo>
                  <a:lnTo>
                    <a:pt x="1793" y="2844"/>
                  </a:lnTo>
                  <a:lnTo>
                    <a:pt x="1906" y="2844"/>
                  </a:lnTo>
                  <a:lnTo>
                    <a:pt x="2047" y="2844"/>
                  </a:lnTo>
                  <a:lnTo>
                    <a:pt x="2162" y="2844"/>
                  </a:lnTo>
                  <a:lnTo>
                    <a:pt x="2304" y="2898"/>
                  </a:lnTo>
                  <a:lnTo>
                    <a:pt x="2389" y="2898"/>
                  </a:lnTo>
                  <a:lnTo>
                    <a:pt x="2503" y="2844"/>
                  </a:lnTo>
                  <a:lnTo>
                    <a:pt x="2618" y="2787"/>
                  </a:lnTo>
                  <a:lnTo>
                    <a:pt x="2533" y="2756"/>
                  </a:lnTo>
                  <a:lnTo>
                    <a:pt x="2503" y="2729"/>
                  </a:lnTo>
                  <a:lnTo>
                    <a:pt x="2446" y="2672"/>
                  </a:lnTo>
                  <a:lnTo>
                    <a:pt x="2446" y="2615"/>
                  </a:lnTo>
                  <a:lnTo>
                    <a:pt x="2419" y="2557"/>
                  </a:lnTo>
                  <a:lnTo>
                    <a:pt x="2389" y="2502"/>
                  </a:lnTo>
                  <a:lnTo>
                    <a:pt x="2304" y="2445"/>
                  </a:lnTo>
                  <a:lnTo>
                    <a:pt x="2162" y="2502"/>
                  </a:lnTo>
                  <a:lnTo>
                    <a:pt x="2020" y="2587"/>
                  </a:lnTo>
                  <a:lnTo>
                    <a:pt x="1878" y="2644"/>
                  </a:lnTo>
                  <a:lnTo>
                    <a:pt x="1736" y="2672"/>
                  </a:lnTo>
                  <a:lnTo>
                    <a:pt x="1736" y="2587"/>
                  </a:lnTo>
                  <a:lnTo>
                    <a:pt x="1763" y="2502"/>
                  </a:lnTo>
                  <a:lnTo>
                    <a:pt x="1821" y="2415"/>
                  </a:lnTo>
                  <a:lnTo>
                    <a:pt x="1850" y="2358"/>
                  </a:lnTo>
                  <a:lnTo>
                    <a:pt x="1935" y="2273"/>
                  </a:lnTo>
                  <a:lnTo>
                    <a:pt x="2047" y="2189"/>
                  </a:lnTo>
                  <a:lnTo>
                    <a:pt x="2135" y="2161"/>
                  </a:lnTo>
                  <a:lnTo>
                    <a:pt x="2247" y="2104"/>
                  </a:lnTo>
                  <a:lnTo>
                    <a:pt x="2389" y="2047"/>
                  </a:lnTo>
                  <a:lnTo>
                    <a:pt x="2503" y="2017"/>
                  </a:lnTo>
                  <a:lnTo>
                    <a:pt x="2533" y="1989"/>
                  </a:lnTo>
                  <a:lnTo>
                    <a:pt x="2561" y="1989"/>
                  </a:lnTo>
                  <a:lnTo>
                    <a:pt x="2618" y="2017"/>
                  </a:lnTo>
                  <a:lnTo>
                    <a:pt x="2675" y="1649"/>
                  </a:lnTo>
                  <a:lnTo>
                    <a:pt x="2702" y="1280"/>
                  </a:lnTo>
                  <a:lnTo>
                    <a:pt x="2618" y="938"/>
                  </a:lnTo>
                  <a:lnTo>
                    <a:pt x="2675" y="824"/>
                  </a:lnTo>
                  <a:lnTo>
                    <a:pt x="2702" y="766"/>
                  </a:lnTo>
                  <a:lnTo>
                    <a:pt x="2730" y="709"/>
                  </a:lnTo>
                  <a:lnTo>
                    <a:pt x="2787" y="797"/>
                  </a:lnTo>
                  <a:lnTo>
                    <a:pt x="2874" y="881"/>
                  </a:lnTo>
                  <a:lnTo>
                    <a:pt x="2959" y="938"/>
                  </a:lnTo>
                  <a:lnTo>
                    <a:pt x="2959" y="1023"/>
                  </a:lnTo>
                  <a:lnTo>
                    <a:pt x="2987" y="1192"/>
                  </a:lnTo>
                  <a:lnTo>
                    <a:pt x="2987" y="1334"/>
                  </a:lnTo>
                  <a:lnTo>
                    <a:pt x="3044" y="1479"/>
                  </a:lnTo>
                  <a:lnTo>
                    <a:pt x="3159" y="1392"/>
                  </a:lnTo>
                  <a:lnTo>
                    <a:pt x="3270" y="1307"/>
                  </a:lnTo>
                  <a:lnTo>
                    <a:pt x="3385" y="1223"/>
                  </a:lnTo>
                  <a:lnTo>
                    <a:pt x="3499" y="1138"/>
                  </a:lnTo>
                  <a:lnTo>
                    <a:pt x="3385" y="1081"/>
                  </a:lnTo>
                  <a:lnTo>
                    <a:pt x="3300" y="1023"/>
                  </a:lnTo>
                  <a:lnTo>
                    <a:pt x="3270" y="938"/>
                  </a:lnTo>
                  <a:lnTo>
                    <a:pt x="3412" y="938"/>
                  </a:lnTo>
                  <a:lnTo>
                    <a:pt x="3557" y="994"/>
                  </a:lnTo>
                  <a:lnTo>
                    <a:pt x="3699" y="1023"/>
                  </a:lnTo>
                  <a:lnTo>
                    <a:pt x="3668" y="881"/>
                  </a:lnTo>
                  <a:lnTo>
                    <a:pt x="3611" y="766"/>
                  </a:lnTo>
                  <a:lnTo>
                    <a:pt x="3527" y="625"/>
                  </a:lnTo>
                  <a:lnTo>
                    <a:pt x="3499" y="483"/>
                  </a:lnTo>
                  <a:lnTo>
                    <a:pt x="3611" y="511"/>
                  </a:lnTo>
                  <a:lnTo>
                    <a:pt x="3726" y="568"/>
                  </a:lnTo>
                  <a:lnTo>
                    <a:pt x="3840" y="625"/>
                  </a:lnTo>
                  <a:lnTo>
                    <a:pt x="3953" y="740"/>
                  </a:lnTo>
                  <a:lnTo>
                    <a:pt x="4040" y="824"/>
                  </a:lnTo>
                  <a:lnTo>
                    <a:pt x="4152" y="938"/>
                  </a:lnTo>
                  <a:lnTo>
                    <a:pt x="4209" y="994"/>
                  </a:lnTo>
                  <a:lnTo>
                    <a:pt x="4294" y="1051"/>
                  </a:lnTo>
                  <a:lnTo>
                    <a:pt x="4351" y="1138"/>
                  </a:lnTo>
                  <a:lnTo>
                    <a:pt x="4436" y="1192"/>
                  </a:lnTo>
                  <a:lnTo>
                    <a:pt x="4523" y="1280"/>
                  </a:lnTo>
                  <a:lnTo>
                    <a:pt x="4580" y="1364"/>
                  </a:lnTo>
                  <a:lnTo>
                    <a:pt x="4723" y="1249"/>
                  </a:lnTo>
                  <a:lnTo>
                    <a:pt x="4892" y="1138"/>
                  </a:lnTo>
                  <a:lnTo>
                    <a:pt x="5034" y="1051"/>
                  </a:lnTo>
                  <a:lnTo>
                    <a:pt x="5118" y="938"/>
                  </a:lnTo>
                  <a:lnTo>
                    <a:pt x="5175" y="938"/>
                  </a:lnTo>
                  <a:lnTo>
                    <a:pt x="5232" y="994"/>
                  </a:lnTo>
                  <a:lnTo>
                    <a:pt x="5232" y="1023"/>
                  </a:lnTo>
                  <a:lnTo>
                    <a:pt x="5175" y="1138"/>
                  </a:lnTo>
                  <a:lnTo>
                    <a:pt x="5149" y="1249"/>
                  </a:lnTo>
                  <a:lnTo>
                    <a:pt x="5118" y="1364"/>
                  </a:lnTo>
                  <a:lnTo>
                    <a:pt x="5206" y="1249"/>
                  </a:lnTo>
                  <a:lnTo>
                    <a:pt x="5263" y="1166"/>
                  </a:lnTo>
                  <a:lnTo>
                    <a:pt x="5375" y="1081"/>
                  </a:lnTo>
                  <a:lnTo>
                    <a:pt x="5460" y="994"/>
                  </a:lnTo>
                  <a:lnTo>
                    <a:pt x="5574" y="938"/>
                  </a:lnTo>
                  <a:lnTo>
                    <a:pt x="5689" y="881"/>
                  </a:lnTo>
                  <a:lnTo>
                    <a:pt x="5773" y="824"/>
                  </a:lnTo>
                  <a:lnTo>
                    <a:pt x="5915" y="797"/>
                  </a:lnTo>
                  <a:lnTo>
                    <a:pt x="6030" y="797"/>
                  </a:lnTo>
                  <a:lnTo>
                    <a:pt x="6172" y="740"/>
                  </a:lnTo>
                  <a:lnTo>
                    <a:pt x="6313" y="740"/>
                  </a:lnTo>
                  <a:lnTo>
                    <a:pt x="6428" y="740"/>
                  </a:lnTo>
                  <a:lnTo>
                    <a:pt x="6570" y="709"/>
                  </a:lnTo>
                  <a:lnTo>
                    <a:pt x="6713" y="709"/>
                  </a:lnTo>
                  <a:lnTo>
                    <a:pt x="6854" y="709"/>
                  </a:lnTo>
                  <a:lnTo>
                    <a:pt x="6969" y="709"/>
                  </a:lnTo>
                  <a:lnTo>
                    <a:pt x="7081" y="709"/>
                  </a:lnTo>
                  <a:lnTo>
                    <a:pt x="7138" y="625"/>
                  </a:lnTo>
                  <a:lnTo>
                    <a:pt x="7138" y="483"/>
                  </a:lnTo>
                  <a:lnTo>
                    <a:pt x="7196" y="368"/>
                  </a:lnTo>
                  <a:lnTo>
                    <a:pt x="7165" y="341"/>
                  </a:lnTo>
                  <a:lnTo>
                    <a:pt x="7081" y="283"/>
                  </a:lnTo>
                  <a:lnTo>
                    <a:pt x="6996" y="283"/>
                  </a:lnTo>
                  <a:lnTo>
                    <a:pt x="6939" y="226"/>
                  </a:lnTo>
                  <a:lnTo>
                    <a:pt x="6882" y="226"/>
                  </a:lnTo>
                  <a:lnTo>
                    <a:pt x="6882" y="283"/>
                  </a:lnTo>
                  <a:lnTo>
                    <a:pt x="6882" y="398"/>
                  </a:lnTo>
                  <a:lnTo>
                    <a:pt x="6854" y="483"/>
                  </a:lnTo>
                  <a:lnTo>
                    <a:pt x="6770" y="483"/>
                  </a:lnTo>
                  <a:lnTo>
                    <a:pt x="6682" y="483"/>
                  </a:lnTo>
                  <a:lnTo>
                    <a:pt x="6628" y="426"/>
                  </a:lnTo>
                  <a:lnTo>
                    <a:pt x="6541" y="368"/>
                  </a:lnTo>
                  <a:lnTo>
                    <a:pt x="6628" y="226"/>
                  </a:lnTo>
                  <a:lnTo>
                    <a:pt x="6682" y="115"/>
                  </a:lnTo>
                  <a:lnTo>
                    <a:pt x="6770" y="57"/>
                  </a:lnTo>
                  <a:lnTo>
                    <a:pt x="6996" y="0"/>
                  </a:lnTo>
                  <a:lnTo>
                    <a:pt x="7165" y="0"/>
                  </a:lnTo>
                  <a:lnTo>
                    <a:pt x="7310" y="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64" name="Freeform 2450">
              <a:extLst>
                <a:ext uri="{FF2B5EF4-FFF2-40B4-BE49-F238E27FC236}">
                  <a16:creationId xmlns:a16="http://schemas.microsoft.com/office/drawing/2014/main" id="{8A3913B3-9858-4DDC-A1D7-BBB62445C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7" y="2027"/>
              <a:ext cx="8" cy="12"/>
            </a:xfrm>
            <a:custGeom>
              <a:avLst/>
              <a:gdLst>
                <a:gd name="T0" fmla="*/ 0 w 143"/>
                <a:gd name="T1" fmla="*/ 1 h 226"/>
                <a:gd name="T2" fmla="*/ 0 w 143"/>
                <a:gd name="T3" fmla="*/ 1 h 226"/>
                <a:gd name="T4" fmla="*/ 0 w 143"/>
                <a:gd name="T5" fmla="*/ 0 h 226"/>
                <a:gd name="T6" fmla="*/ 0 w 143"/>
                <a:gd name="T7" fmla="*/ 0 h 226"/>
                <a:gd name="T8" fmla="*/ 0 w 143"/>
                <a:gd name="T9" fmla="*/ 0 h 226"/>
                <a:gd name="T10" fmla="*/ 0 w 143"/>
                <a:gd name="T11" fmla="*/ 0 h 226"/>
                <a:gd name="T12" fmla="*/ 0 w 143"/>
                <a:gd name="T13" fmla="*/ 0 h 226"/>
                <a:gd name="T14" fmla="*/ 0 w 143"/>
                <a:gd name="T15" fmla="*/ 0 h 226"/>
                <a:gd name="T16" fmla="*/ 0 w 143"/>
                <a:gd name="T17" fmla="*/ 0 h 226"/>
                <a:gd name="T18" fmla="*/ 0 w 143"/>
                <a:gd name="T19" fmla="*/ 1 h 2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3" h="226">
                  <a:moveTo>
                    <a:pt x="31" y="226"/>
                  </a:moveTo>
                  <a:lnTo>
                    <a:pt x="0" y="200"/>
                  </a:lnTo>
                  <a:lnTo>
                    <a:pt x="0" y="143"/>
                  </a:lnTo>
                  <a:lnTo>
                    <a:pt x="31" y="112"/>
                  </a:lnTo>
                  <a:lnTo>
                    <a:pt x="58" y="58"/>
                  </a:lnTo>
                  <a:lnTo>
                    <a:pt x="115" y="28"/>
                  </a:lnTo>
                  <a:lnTo>
                    <a:pt x="143" y="0"/>
                  </a:lnTo>
                  <a:lnTo>
                    <a:pt x="115" y="85"/>
                  </a:lnTo>
                  <a:lnTo>
                    <a:pt x="58" y="169"/>
                  </a:lnTo>
                  <a:lnTo>
                    <a:pt x="31" y="2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65" name="Freeform 2451">
              <a:extLst>
                <a:ext uri="{FF2B5EF4-FFF2-40B4-BE49-F238E27FC236}">
                  <a16:creationId xmlns:a16="http://schemas.microsoft.com/office/drawing/2014/main" id="{583D7955-226F-47A0-A42D-663035F8B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8" y="2043"/>
              <a:ext cx="178" cy="65"/>
            </a:xfrm>
            <a:custGeom>
              <a:avLst/>
              <a:gdLst>
                <a:gd name="T0" fmla="*/ 6 w 3386"/>
                <a:gd name="T1" fmla="*/ 1 h 1223"/>
                <a:gd name="T2" fmla="*/ 7 w 3386"/>
                <a:gd name="T3" fmla="*/ 2 h 1223"/>
                <a:gd name="T4" fmla="*/ 7 w 3386"/>
                <a:gd name="T5" fmla="*/ 2 h 1223"/>
                <a:gd name="T6" fmla="*/ 8 w 3386"/>
                <a:gd name="T7" fmla="*/ 2 h 1223"/>
                <a:gd name="T8" fmla="*/ 9 w 3386"/>
                <a:gd name="T9" fmla="*/ 2 h 1223"/>
                <a:gd name="T10" fmla="*/ 9 w 3386"/>
                <a:gd name="T11" fmla="*/ 2 h 1223"/>
                <a:gd name="T12" fmla="*/ 9 w 3386"/>
                <a:gd name="T13" fmla="*/ 3 h 1223"/>
                <a:gd name="T14" fmla="*/ 9 w 3386"/>
                <a:gd name="T15" fmla="*/ 3 h 1223"/>
                <a:gd name="T16" fmla="*/ 9 w 3386"/>
                <a:gd name="T17" fmla="*/ 3 h 1223"/>
                <a:gd name="T18" fmla="*/ 8 w 3386"/>
                <a:gd name="T19" fmla="*/ 3 h 1223"/>
                <a:gd name="T20" fmla="*/ 8 w 3386"/>
                <a:gd name="T21" fmla="*/ 3 h 1223"/>
                <a:gd name="T22" fmla="*/ 8 w 3386"/>
                <a:gd name="T23" fmla="*/ 3 h 1223"/>
                <a:gd name="T24" fmla="*/ 8 w 3386"/>
                <a:gd name="T25" fmla="*/ 3 h 1223"/>
                <a:gd name="T26" fmla="*/ 8 w 3386"/>
                <a:gd name="T27" fmla="*/ 3 h 1223"/>
                <a:gd name="T28" fmla="*/ 8 w 3386"/>
                <a:gd name="T29" fmla="*/ 3 h 1223"/>
                <a:gd name="T30" fmla="*/ 7 w 3386"/>
                <a:gd name="T31" fmla="*/ 3 h 1223"/>
                <a:gd name="T32" fmla="*/ 7 w 3386"/>
                <a:gd name="T33" fmla="*/ 2 h 1223"/>
                <a:gd name="T34" fmla="*/ 7 w 3386"/>
                <a:gd name="T35" fmla="*/ 3 h 1223"/>
                <a:gd name="T36" fmla="*/ 6 w 3386"/>
                <a:gd name="T37" fmla="*/ 3 h 1223"/>
                <a:gd name="T38" fmla="*/ 6 w 3386"/>
                <a:gd name="T39" fmla="*/ 3 h 1223"/>
                <a:gd name="T40" fmla="*/ 5 w 3386"/>
                <a:gd name="T41" fmla="*/ 3 h 1223"/>
                <a:gd name="T42" fmla="*/ 4 w 3386"/>
                <a:gd name="T43" fmla="*/ 3 h 1223"/>
                <a:gd name="T44" fmla="*/ 3 w 3386"/>
                <a:gd name="T45" fmla="*/ 3 h 1223"/>
                <a:gd name="T46" fmla="*/ 1 w 3386"/>
                <a:gd name="T47" fmla="*/ 3 h 1223"/>
                <a:gd name="T48" fmla="*/ 1 w 3386"/>
                <a:gd name="T49" fmla="*/ 3 h 1223"/>
                <a:gd name="T50" fmla="*/ 0 w 3386"/>
                <a:gd name="T51" fmla="*/ 3 h 1223"/>
                <a:gd name="T52" fmla="*/ 0 w 3386"/>
                <a:gd name="T53" fmla="*/ 2 h 1223"/>
                <a:gd name="T54" fmla="*/ 1 w 3386"/>
                <a:gd name="T55" fmla="*/ 2 h 1223"/>
                <a:gd name="T56" fmla="*/ 1 w 3386"/>
                <a:gd name="T57" fmla="*/ 2 h 1223"/>
                <a:gd name="T58" fmla="*/ 2 w 3386"/>
                <a:gd name="T59" fmla="*/ 2 h 1223"/>
                <a:gd name="T60" fmla="*/ 4 w 3386"/>
                <a:gd name="T61" fmla="*/ 1 h 1223"/>
                <a:gd name="T62" fmla="*/ 5 w 3386"/>
                <a:gd name="T63" fmla="*/ 1 h 1223"/>
                <a:gd name="T64" fmla="*/ 6 w 3386"/>
                <a:gd name="T65" fmla="*/ 0 h 1223"/>
                <a:gd name="T66" fmla="*/ 6 w 3386"/>
                <a:gd name="T67" fmla="*/ 1 h 12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386" h="1223">
                  <a:moveTo>
                    <a:pt x="2078" y="456"/>
                  </a:moveTo>
                  <a:lnTo>
                    <a:pt x="2190" y="513"/>
                  </a:lnTo>
                  <a:lnTo>
                    <a:pt x="2305" y="570"/>
                  </a:lnTo>
                  <a:lnTo>
                    <a:pt x="2419" y="570"/>
                  </a:lnTo>
                  <a:lnTo>
                    <a:pt x="2531" y="570"/>
                  </a:lnTo>
                  <a:lnTo>
                    <a:pt x="2673" y="570"/>
                  </a:lnTo>
                  <a:lnTo>
                    <a:pt x="2788" y="570"/>
                  </a:lnTo>
                  <a:lnTo>
                    <a:pt x="2930" y="570"/>
                  </a:lnTo>
                  <a:lnTo>
                    <a:pt x="3071" y="570"/>
                  </a:lnTo>
                  <a:lnTo>
                    <a:pt x="3186" y="655"/>
                  </a:lnTo>
                  <a:lnTo>
                    <a:pt x="3328" y="740"/>
                  </a:lnTo>
                  <a:lnTo>
                    <a:pt x="3386" y="881"/>
                  </a:lnTo>
                  <a:lnTo>
                    <a:pt x="3386" y="966"/>
                  </a:lnTo>
                  <a:lnTo>
                    <a:pt x="3356" y="1024"/>
                  </a:lnTo>
                  <a:lnTo>
                    <a:pt x="3271" y="1024"/>
                  </a:lnTo>
                  <a:lnTo>
                    <a:pt x="3214" y="1053"/>
                  </a:lnTo>
                  <a:lnTo>
                    <a:pt x="3186" y="1111"/>
                  </a:lnTo>
                  <a:lnTo>
                    <a:pt x="3156" y="1053"/>
                  </a:lnTo>
                  <a:lnTo>
                    <a:pt x="3129" y="1024"/>
                  </a:lnTo>
                  <a:lnTo>
                    <a:pt x="3071" y="996"/>
                  </a:lnTo>
                  <a:lnTo>
                    <a:pt x="3071" y="1053"/>
                  </a:lnTo>
                  <a:lnTo>
                    <a:pt x="3071" y="1111"/>
                  </a:lnTo>
                  <a:lnTo>
                    <a:pt x="3045" y="1111"/>
                  </a:lnTo>
                  <a:lnTo>
                    <a:pt x="2987" y="966"/>
                  </a:lnTo>
                  <a:lnTo>
                    <a:pt x="2845" y="996"/>
                  </a:lnTo>
                  <a:lnTo>
                    <a:pt x="2845" y="966"/>
                  </a:lnTo>
                  <a:lnTo>
                    <a:pt x="2845" y="996"/>
                  </a:lnTo>
                  <a:lnTo>
                    <a:pt x="2788" y="1053"/>
                  </a:lnTo>
                  <a:lnTo>
                    <a:pt x="2788" y="1111"/>
                  </a:lnTo>
                  <a:lnTo>
                    <a:pt x="2788" y="1138"/>
                  </a:lnTo>
                  <a:lnTo>
                    <a:pt x="2730" y="1111"/>
                  </a:lnTo>
                  <a:lnTo>
                    <a:pt x="2703" y="1024"/>
                  </a:lnTo>
                  <a:lnTo>
                    <a:pt x="2673" y="939"/>
                  </a:lnTo>
                  <a:lnTo>
                    <a:pt x="2616" y="881"/>
                  </a:lnTo>
                  <a:lnTo>
                    <a:pt x="2531" y="966"/>
                  </a:lnTo>
                  <a:lnTo>
                    <a:pt x="2447" y="1053"/>
                  </a:lnTo>
                  <a:lnTo>
                    <a:pt x="2362" y="1138"/>
                  </a:lnTo>
                  <a:lnTo>
                    <a:pt x="2305" y="1196"/>
                  </a:lnTo>
                  <a:lnTo>
                    <a:pt x="2190" y="1223"/>
                  </a:lnTo>
                  <a:lnTo>
                    <a:pt x="2078" y="1223"/>
                  </a:lnTo>
                  <a:lnTo>
                    <a:pt x="1964" y="1223"/>
                  </a:lnTo>
                  <a:lnTo>
                    <a:pt x="1849" y="1196"/>
                  </a:lnTo>
                  <a:lnTo>
                    <a:pt x="1764" y="1223"/>
                  </a:lnTo>
                  <a:lnTo>
                    <a:pt x="1507" y="1166"/>
                  </a:lnTo>
                  <a:lnTo>
                    <a:pt x="1281" y="1111"/>
                  </a:lnTo>
                  <a:lnTo>
                    <a:pt x="1055" y="1081"/>
                  </a:lnTo>
                  <a:lnTo>
                    <a:pt x="798" y="1053"/>
                  </a:lnTo>
                  <a:lnTo>
                    <a:pt x="541" y="1111"/>
                  </a:lnTo>
                  <a:lnTo>
                    <a:pt x="400" y="1111"/>
                  </a:lnTo>
                  <a:lnTo>
                    <a:pt x="200" y="1138"/>
                  </a:lnTo>
                  <a:lnTo>
                    <a:pt x="0" y="1111"/>
                  </a:lnTo>
                  <a:lnTo>
                    <a:pt x="31" y="1024"/>
                  </a:lnTo>
                  <a:lnTo>
                    <a:pt x="85" y="939"/>
                  </a:lnTo>
                  <a:lnTo>
                    <a:pt x="143" y="881"/>
                  </a:lnTo>
                  <a:lnTo>
                    <a:pt x="228" y="798"/>
                  </a:lnTo>
                  <a:lnTo>
                    <a:pt x="315" y="740"/>
                  </a:lnTo>
                  <a:lnTo>
                    <a:pt x="400" y="683"/>
                  </a:lnTo>
                  <a:lnTo>
                    <a:pt x="484" y="626"/>
                  </a:lnTo>
                  <a:lnTo>
                    <a:pt x="569" y="598"/>
                  </a:lnTo>
                  <a:lnTo>
                    <a:pt x="656" y="570"/>
                  </a:lnTo>
                  <a:lnTo>
                    <a:pt x="1055" y="456"/>
                  </a:lnTo>
                  <a:lnTo>
                    <a:pt x="1450" y="456"/>
                  </a:lnTo>
                  <a:lnTo>
                    <a:pt x="1849" y="456"/>
                  </a:lnTo>
                  <a:lnTo>
                    <a:pt x="1964" y="315"/>
                  </a:lnTo>
                  <a:lnTo>
                    <a:pt x="2021" y="172"/>
                  </a:lnTo>
                  <a:lnTo>
                    <a:pt x="2078" y="0"/>
                  </a:lnTo>
                  <a:lnTo>
                    <a:pt x="2133" y="143"/>
                  </a:lnTo>
                  <a:lnTo>
                    <a:pt x="2105" y="315"/>
                  </a:lnTo>
                  <a:lnTo>
                    <a:pt x="2078" y="4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66" name="Freeform 2452">
              <a:extLst>
                <a:ext uri="{FF2B5EF4-FFF2-40B4-BE49-F238E27FC236}">
                  <a16:creationId xmlns:a16="http://schemas.microsoft.com/office/drawing/2014/main" id="{1BADDAEF-2E4E-4523-A0EA-6C1BE4AB6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8" y="2067"/>
              <a:ext cx="16" cy="11"/>
            </a:xfrm>
            <a:custGeom>
              <a:avLst/>
              <a:gdLst>
                <a:gd name="T0" fmla="*/ 1 w 314"/>
                <a:gd name="T1" fmla="*/ 0 h 199"/>
                <a:gd name="T2" fmla="*/ 1 w 314"/>
                <a:gd name="T3" fmla="*/ 0 h 199"/>
                <a:gd name="T4" fmla="*/ 1 w 314"/>
                <a:gd name="T5" fmla="*/ 0 h 199"/>
                <a:gd name="T6" fmla="*/ 0 w 314"/>
                <a:gd name="T7" fmla="*/ 1 h 199"/>
                <a:gd name="T8" fmla="*/ 0 w 314"/>
                <a:gd name="T9" fmla="*/ 0 h 199"/>
                <a:gd name="T10" fmla="*/ 1 w 314"/>
                <a:gd name="T11" fmla="*/ 0 h 199"/>
                <a:gd name="T12" fmla="*/ 0 w 314"/>
                <a:gd name="T13" fmla="*/ 0 h 199"/>
                <a:gd name="T14" fmla="*/ 0 w 314"/>
                <a:gd name="T15" fmla="*/ 0 h 199"/>
                <a:gd name="T16" fmla="*/ 0 w 314"/>
                <a:gd name="T17" fmla="*/ 0 h 199"/>
                <a:gd name="T18" fmla="*/ 0 w 314"/>
                <a:gd name="T19" fmla="*/ 0 h 199"/>
                <a:gd name="T20" fmla="*/ 0 w 314"/>
                <a:gd name="T21" fmla="*/ 0 h 199"/>
                <a:gd name="T22" fmla="*/ 1 w 314"/>
                <a:gd name="T23" fmla="*/ 0 h 199"/>
                <a:gd name="T24" fmla="*/ 1 w 314"/>
                <a:gd name="T25" fmla="*/ 0 h 19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4" h="199">
                  <a:moveTo>
                    <a:pt x="257" y="0"/>
                  </a:moveTo>
                  <a:lnTo>
                    <a:pt x="314" y="27"/>
                  </a:lnTo>
                  <a:lnTo>
                    <a:pt x="257" y="114"/>
                  </a:lnTo>
                  <a:lnTo>
                    <a:pt x="142" y="199"/>
                  </a:lnTo>
                  <a:lnTo>
                    <a:pt x="142" y="170"/>
                  </a:lnTo>
                  <a:lnTo>
                    <a:pt x="199" y="114"/>
                  </a:lnTo>
                  <a:lnTo>
                    <a:pt x="142" y="114"/>
                  </a:lnTo>
                  <a:lnTo>
                    <a:pt x="85" y="114"/>
                  </a:lnTo>
                  <a:lnTo>
                    <a:pt x="0" y="142"/>
                  </a:lnTo>
                  <a:lnTo>
                    <a:pt x="57" y="114"/>
                  </a:lnTo>
                  <a:lnTo>
                    <a:pt x="142" y="57"/>
                  </a:lnTo>
                  <a:lnTo>
                    <a:pt x="199" y="0"/>
                  </a:lnTo>
                  <a:lnTo>
                    <a:pt x="25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67" name="Freeform 2453">
              <a:extLst>
                <a:ext uri="{FF2B5EF4-FFF2-40B4-BE49-F238E27FC236}">
                  <a16:creationId xmlns:a16="http://schemas.microsoft.com/office/drawing/2014/main" id="{9DE22A4D-3025-4E24-9D1C-6D564BD9A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" y="2073"/>
              <a:ext cx="12" cy="6"/>
            </a:xfrm>
            <a:custGeom>
              <a:avLst/>
              <a:gdLst>
                <a:gd name="T0" fmla="*/ 1 w 226"/>
                <a:gd name="T1" fmla="*/ 0 h 113"/>
                <a:gd name="T2" fmla="*/ 0 w 226"/>
                <a:gd name="T3" fmla="*/ 0 h 113"/>
                <a:gd name="T4" fmla="*/ 0 w 226"/>
                <a:gd name="T5" fmla="*/ 0 h 113"/>
                <a:gd name="T6" fmla="*/ 0 w 226"/>
                <a:gd name="T7" fmla="*/ 0 h 113"/>
                <a:gd name="T8" fmla="*/ 0 w 226"/>
                <a:gd name="T9" fmla="*/ 0 h 113"/>
                <a:gd name="T10" fmla="*/ 0 w 226"/>
                <a:gd name="T11" fmla="*/ 0 h 113"/>
                <a:gd name="T12" fmla="*/ 1 w 226"/>
                <a:gd name="T13" fmla="*/ 0 h 113"/>
                <a:gd name="T14" fmla="*/ 1 w 226"/>
                <a:gd name="T15" fmla="*/ 0 h 113"/>
                <a:gd name="T16" fmla="*/ 1 w 226"/>
                <a:gd name="T17" fmla="*/ 0 h 1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6" h="113">
                  <a:moveTo>
                    <a:pt x="226" y="85"/>
                  </a:moveTo>
                  <a:lnTo>
                    <a:pt x="141" y="85"/>
                  </a:lnTo>
                  <a:lnTo>
                    <a:pt x="114" y="113"/>
                  </a:lnTo>
                  <a:lnTo>
                    <a:pt x="0" y="85"/>
                  </a:lnTo>
                  <a:lnTo>
                    <a:pt x="57" y="85"/>
                  </a:lnTo>
                  <a:lnTo>
                    <a:pt x="141" y="56"/>
                  </a:lnTo>
                  <a:lnTo>
                    <a:pt x="198" y="0"/>
                  </a:lnTo>
                  <a:lnTo>
                    <a:pt x="226" y="28"/>
                  </a:lnTo>
                  <a:lnTo>
                    <a:pt x="226" y="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68" name="Freeform 2454">
              <a:extLst>
                <a:ext uri="{FF2B5EF4-FFF2-40B4-BE49-F238E27FC236}">
                  <a16:creationId xmlns:a16="http://schemas.microsoft.com/office/drawing/2014/main" id="{1650C117-2F88-482A-9512-9C75547FC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7" y="2078"/>
              <a:ext cx="34" cy="30"/>
            </a:xfrm>
            <a:custGeom>
              <a:avLst/>
              <a:gdLst>
                <a:gd name="T0" fmla="*/ 2 w 653"/>
                <a:gd name="T1" fmla="*/ 2 h 568"/>
                <a:gd name="T2" fmla="*/ 2 w 653"/>
                <a:gd name="T3" fmla="*/ 2 h 568"/>
                <a:gd name="T4" fmla="*/ 2 w 653"/>
                <a:gd name="T5" fmla="*/ 1 h 568"/>
                <a:gd name="T6" fmla="*/ 1 w 653"/>
                <a:gd name="T7" fmla="*/ 1 h 568"/>
                <a:gd name="T8" fmla="*/ 1 w 653"/>
                <a:gd name="T9" fmla="*/ 1 h 568"/>
                <a:gd name="T10" fmla="*/ 1 w 653"/>
                <a:gd name="T11" fmla="*/ 1 h 568"/>
                <a:gd name="T12" fmla="*/ 1 w 653"/>
                <a:gd name="T13" fmla="*/ 1 h 568"/>
                <a:gd name="T14" fmla="*/ 1 w 653"/>
                <a:gd name="T15" fmla="*/ 0 h 568"/>
                <a:gd name="T16" fmla="*/ 0 w 653"/>
                <a:gd name="T17" fmla="*/ 0 h 568"/>
                <a:gd name="T18" fmla="*/ 0 w 653"/>
                <a:gd name="T19" fmla="*/ 0 h 568"/>
                <a:gd name="T20" fmla="*/ 0 w 653"/>
                <a:gd name="T21" fmla="*/ 0 h 568"/>
                <a:gd name="T22" fmla="*/ 1 w 653"/>
                <a:gd name="T23" fmla="*/ 0 h 568"/>
                <a:gd name="T24" fmla="*/ 1 w 653"/>
                <a:gd name="T25" fmla="*/ 0 h 568"/>
                <a:gd name="T26" fmla="*/ 1 w 653"/>
                <a:gd name="T27" fmla="*/ 1 h 568"/>
                <a:gd name="T28" fmla="*/ 1 w 653"/>
                <a:gd name="T29" fmla="*/ 1 h 568"/>
                <a:gd name="T30" fmla="*/ 1 w 653"/>
                <a:gd name="T31" fmla="*/ 1 h 568"/>
                <a:gd name="T32" fmla="*/ 2 w 653"/>
                <a:gd name="T33" fmla="*/ 1 h 568"/>
                <a:gd name="T34" fmla="*/ 2 w 653"/>
                <a:gd name="T35" fmla="*/ 2 h 56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653" h="568">
                  <a:moveTo>
                    <a:pt x="653" y="568"/>
                  </a:moveTo>
                  <a:lnTo>
                    <a:pt x="626" y="568"/>
                  </a:lnTo>
                  <a:lnTo>
                    <a:pt x="569" y="511"/>
                  </a:lnTo>
                  <a:lnTo>
                    <a:pt x="541" y="456"/>
                  </a:lnTo>
                  <a:lnTo>
                    <a:pt x="454" y="369"/>
                  </a:lnTo>
                  <a:lnTo>
                    <a:pt x="369" y="311"/>
                  </a:lnTo>
                  <a:lnTo>
                    <a:pt x="284" y="257"/>
                  </a:lnTo>
                  <a:lnTo>
                    <a:pt x="200" y="169"/>
                  </a:lnTo>
                  <a:lnTo>
                    <a:pt x="112" y="115"/>
                  </a:lnTo>
                  <a:lnTo>
                    <a:pt x="0" y="0"/>
                  </a:lnTo>
                  <a:lnTo>
                    <a:pt x="112" y="28"/>
                  </a:lnTo>
                  <a:lnTo>
                    <a:pt x="227" y="58"/>
                  </a:lnTo>
                  <a:lnTo>
                    <a:pt x="312" y="115"/>
                  </a:lnTo>
                  <a:lnTo>
                    <a:pt x="399" y="200"/>
                  </a:lnTo>
                  <a:lnTo>
                    <a:pt x="454" y="284"/>
                  </a:lnTo>
                  <a:lnTo>
                    <a:pt x="541" y="369"/>
                  </a:lnTo>
                  <a:lnTo>
                    <a:pt x="595" y="456"/>
                  </a:lnTo>
                  <a:lnTo>
                    <a:pt x="653" y="568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69" name="Freeform 2455">
              <a:extLst>
                <a:ext uri="{FF2B5EF4-FFF2-40B4-BE49-F238E27FC236}">
                  <a16:creationId xmlns:a16="http://schemas.microsoft.com/office/drawing/2014/main" id="{31EFC7A4-108C-4199-8CA4-4EF60BD7D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" y="2090"/>
              <a:ext cx="12" cy="12"/>
            </a:xfrm>
            <a:custGeom>
              <a:avLst/>
              <a:gdLst>
                <a:gd name="T0" fmla="*/ 1 w 229"/>
                <a:gd name="T1" fmla="*/ 0 h 230"/>
                <a:gd name="T2" fmla="*/ 0 w 229"/>
                <a:gd name="T3" fmla="*/ 0 h 230"/>
                <a:gd name="T4" fmla="*/ 0 w 229"/>
                <a:gd name="T5" fmla="*/ 0 h 230"/>
                <a:gd name="T6" fmla="*/ 0 w 229"/>
                <a:gd name="T7" fmla="*/ 1 h 230"/>
                <a:gd name="T8" fmla="*/ 0 w 229"/>
                <a:gd name="T9" fmla="*/ 0 h 230"/>
                <a:gd name="T10" fmla="*/ 0 w 229"/>
                <a:gd name="T11" fmla="*/ 0 h 230"/>
                <a:gd name="T12" fmla="*/ 1 w 229"/>
                <a:gd name="T13" fmla="*/ 0 h 2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9" h="230">
                  <a:moveTo>
                    <a:pt x="229" y="0"/>
                  </a:moveTo>
                  <a:lnTo>
                    <a:pt x="144" y="85"/>
                  </a:lnTo>
                  <a:lnTo>
                    <a:pt x="87" y="172"/>
                  </a:lnTo>
                  <a:lnTo>
                    <a:pt x="0" y="230"/>
                  </a:lnTo>
                  <a:lnTo>
                    <a:pt x="29" y="85"/>
                  </a:lnTo>
                  <a:lnTo>
                    <a:pt x="114" y="0"/>
                  </a:lnTo>
                  <a:lnTo>
                    <a:pt x="22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70" name="Freeform 2456">
              <a:extLst>
                <a:ext uri="{FF2B5EF4-FFF2-40B4-BE49-F238E27FC236}">
                  <a16:creationId xmlns:a16="http://schemas.microsoft.com/office/drawing/2014/main" id="{0B322A7A-8865-4016-986A-A435FBE0A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8" y="2090"/>
              <a:ext cx="46" cy="34"/>
            </a:xfrm>
            <a:custGeom>
              <a:avLst/>
              <a:gdLst>
                <a:gd name="T0" fmla="*/ 2 w 882"/>
                <a:gd name="T1" fmla="*/ 0 h 655"/>
                <a:gd name="T2" fmla="*/ 2 w 882"/>
                <a:gd name="T3" fmla="*/ 1 h 655"/>
                <a:gd name="T4" fmla="*/ 2 w 882"/>
                <a:gd name="T5" fmla="*/ 1 h 655"/>
                <a:gd name="T6" fmla="*/ 2 w 882"/>
                <a:gd name="T7" fmla="*/ 1 h 655"/>
                <a:gd name="T8" fmla="*/ 1 w 882"/>
                <a:gd name="T9" fmla="*/ 2 h 655"/>
                <a:gd name="T10" fmla="*/ 1 w 882"/>
                <a:gd name="T11" fmla="*/ 2 h 655"/>
                <a:gd name="T12" fmla="*/ 1 w 882"/>
                <a:gd name="T13" fmla="*/ 2 h 655"/>
                <a:gd name="T14" fmla="*/ 0 w 882"/>
                <a:gd name="T15" fmla="*/ 2 h 655"/>
                <a:gd name="T16" fmla="*/ 0 w 882"/>
                <a:gd name="T17" fmla="*/ 1 h 655"/>
                <a:gd name="T18" fmla="*/ 0 w 882"/>
                <a:gd name="T19" fmla="*/ 1 h 655"/>
                <a:gd name="T20" fmla="*/ 1 w 882"/>
                <a:gd name="T21" fmla="*/ 1 h 655"/>
                <a:gd name="T22" fmla="*/ 1 w 882"/>
                <a:gd name="T23" fmla="*/ 0 h 655"/>
                <a:gd name="T24" fmla="*/ 2 w 882"/>
                <a:gd name="T25" fmla="*/ 0 h 655"/>
                <a:gd name="T26" fmla="*/ 2 w 882"/>
                <a:gd name="T27" fmla="*/ 0 h 655"/>
                <a:gd name="T28" fmla="*/ 2 w 882"/>
                <a:gd name="T29" fmla="*/ 0 h 655"/>
                <a:gd name="T30" fmla="*/ 2 w 882"/>
                <a:gd name="T31" fmla="*/ 0 h 655"/>
                <a:gd name="T32" fmla="*/ 2 w 882"/>
                <a:gd name="T33" fmla="*/ 0 h 6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2" h="655">
                  <a:moveTo>
                    <a:pt x="882" y="115"/>
                  </a:moveTo>
                  <a:lnTo>
                    <a:pt x="797" y="230"/>
                  </a:lnTo>
                  <a:lnTo>
                    <a:pt x="740" y="372"/>
                  </a:lnTo>
                  <a:lnTo>
                    <a:pt x="625" y="514"/>
                  </a:lnTo>
                  <a:lnTo>
                    <a:pt x="540" y="655"/>
                  </a:lnTo>
                  <a:lnTo>
                    <a:pt x="368" y="626"/>
                  </a:lnTo>
                  <a:lnTo>
                    <a:pt x="199" y="626"/>
                  </a:lnTo>
                  <a:lnTo>
                    <a:pt x="0" y="655"/>
                  </a:lnTo>
                  <a:lnTo>
                    <a:pt x="57" y="483"/>
                  </a:lnTo>
                  <a:lnTo>
                    <a:pt x="142" y="342"/>
                  </a:lnTo>
                  <a:lnTo>
                    <a:pt x="227" y="230"/>
                  </a:lnTo>
                  <a:lnTo>
                    <a:pt x="426" y="143"/>
                  </a:lnTo>
                  <a:lnTo>
                    <a:pt x="683" y="85"/>
                  </a:lnTo>
                  <a:lnTo>
                    <a:pt x="882" y="0"/>
                  </a:lnTo>
                  <a:lnTo>
                    <a:pt x="882" y="31"/>
                  </a:lnTo>
                  <a:lnTo>
                    <a:pt x="882" y="85"/>
                  </a:lnTo>
                  <a:lnTo>
                    <a:pt x="882" y="11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71" name="Freeform 2457">
              <a:extLst>
                <a:ext uri="{FF2B5EF4-FFF2-40B4-BE49-F238E27FC236}">
                  <a16:creationId xmlns:a16="http://schemas.microsoft.com/office/drawing/2014/main" id="{F0942C62-495D-451C-9396-E532F58A4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2096"/>
              <a:ext cx="19" cy="22"/>
            </a:xfrm>
            <a:custGeom>
              <a:avLst/>
              <a:gdLst>
                <a:gd name="T0" fmla="*/ 0 w 368"/>
                <a:gd name="T1" fmla="*/ 0 h 426"/>
                <a:gd name="T2" fmla="*/ 0 w 368"/>
                <a:gd name="T3" fmla="*/ 1 h 426"/>
                <a:gd name="T4" fmla="*/ 0 w 368"/>
                <a:gd name="T5" fmla="*/ 1 h 426"/>
                <a:gd name="T6" fmla="*/ 0 w 368"/>
                <a:gd name="T7" fmla="*/ 1 h 426"/>
                <a:gd name="T8" fmla="*/ 0 w 368"/>
                <a:gd name="T9" fmla="*/ 1 h 426"/>
                <a:gd name="T10" fmla="*/ 0 w 368"/>
                <a:gd name="T11" fmla="*/ 0 h 426"/>
                <a:gd name="T12" fmla="*/ 0 w 368"/>
                <a:gd name="T13" fmla="*/ 0 h 426"/>
                <a:gd name="T14" fmla="*/ 1 w 368"/>
                <a:gd name="T15" fmla="*/ 0 h 426"/>
                <a:gd name="T16" fmla="*/ 1 w 368"/>
                <a:gd name="T17" fmla="*/ 0 h 426"/>
                <a:gd name="T18" fmla="*/ 1 w 368"/>
                <a:gd name="T19" fmla="*/ 0 h 426"/>
                <a:gd name="T20" fmla="*/ 0 w 368"/>
                <a:gd name="T21" fmla="*/ 0 h 42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68" h="426">
                  <a:moveTo>
                    <a:pt x="142" y="115"/>
                  </a:moveTo>
                  <a:lnTo>
                    <a:pt x="57" y="200"/>
                  </a:lnTo>
                  <a:lnTo>
                    <a:pt x="0" y="368"/>
                  </a:lnTo>
                  <a:lnTo>
                    <a:pt x="0" y="426"/>
                  </a:lnTo>
                  <a:lnTo>
                    <a:pt x="27" y="227"/>
                  </a:lnTo>
                  <a:lnTo>
                    <a:pt x="57" y="115"/>
                  </a:lnTo>
                  <a:lnTo>
                    <a:pt x="169" y="57"/>
                  </a:lnTo>
                  <a:lnTo>
                    <a:pt x="256" y="0"/>
                  </a:lnTo>
                  <a:lnTo>
                    <a:pt x="368" y="28"/>
                  </a:lnTo>
                  <a:lnTo>
                    <a:pt x="256" y="57"/>
                  </a:lnTo>
                  <a:lnTo>
                    <a:pt x="142" y="115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72" name="Freeform 2458">
              <a:extLst>
                <a:ext uri="{FF2B5EF4-FFF2-40B4-BE49-F238E27FC236}">
                  <a16:creationId xmlns:a16="http://schemas.microsoft.com/office/drawing/2014/main" id="{FF97364C-E880-408C-B1CE-92226DE06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5" y="2102"/>
              <a:ext cx="19" cy="30"/>
            </a:xfrm>
            <a:custGeom>
              <a:avLst/>
              <a:gdLst>
                <a:gd name="T0" fmla="*/ 0 w 368"/>
                <a:gd name="T1" fmla="*/ 1 h 568"/>
                <a:gd name="T2" fmla="*/ 0 w 368"/>
                <a:gd name="T3" fmla="*/ 2 h 568"/>
                <a:gd name="T4" fmla="*/ 0 w 368"/>
                <a:gd name="T5" fmla="*/ 1 h 568"/>
                <a:gd name="T6" fmla="*/ 0 w 368"/>
                <a:gd name="T7" fmla="*/ 1 h 568"/>
                <a:gd name="T8" fmla="*/ 0 w 368"/>
                <a:gd name="T9" fmla="*/ 1 h 568"/>
                <a:gd name="T10" fmla="*/ 1 w 368"/>
                <a:gd name="T11" fmla="*/ 1 h 568"/>
                <a:gd name="T12" fmla="*/ 1 w 368"/>
                <a:gd name="T13" fmla="*/ 0 h 568"/>
                <a:gd name="T14" fmla="*/ 1 w 368"/>
                <a:gd name="T15" fmla="*/ 0 h 568"/>
                <a:gd name="T16" fmla="*/ 1 w 368"/>
                <a:gd name="T17" fmla="*/ 1 h 568"/>
                <a:gd name="T18" fmla="*/ 1 w 368"/>
                <a:gd name="T19" fmla="*/ 1 h 568"/>
                <a:gd name="T20" fmla="*/ 0 w 368"/>
                <a:gd name="T21" fmla="*/ 1 h 56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68" h="568">
                  <a:moveTo>
                    <a:pt x="26" y="538"/>
                  </a:moveTo>
                  <a:lnTo>
                    <a:pt x="0" y="568"/>
                  </a:lnTo>
                  <a:lnTo>
                    <a:pt x="26" y="538"/>
                  </a:lnTo>
                  <a:lnTo>
                    <a:pt x="111" y="453"/>
                  </a:lnTo>
                  <a:lnTo>
                    <a:pt x="169" y="342"/>
                  </a:lnTo>
                  <a:lnTo>
                    <a:pt x="226" y="227"/>
                  </a:lnTo>
                  <a:lnTo>
                    <a:pt x="311" y="112"/>
                  </a:lnTo>
                  <a:lnTo>
                    <a:pt x="368" y="0"/>
                  </a:lnTo>
                  <a:lnTo>
                    <a:pt x="311" y="227"/>
                  </a:lnTo>
                  <a:lnTo>
                    <a:pt x="226" y="396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73" name="Freeform 2459">
              <a:extLst>
                <a:ext uri="{FF2B5EF4-FFF2-40B4-BE49-F238E27FC236}">
                  <a16:creationId xmlns:a16="http://schemas.microsoft.com/office/drawing/2014/main" id="{2DBBD8D4-3908-4617-BF1F-3E26801F4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8" y="2108"/>
              <a:ext cx="726" cy="396"/>
            </a:xfrm>
            <a:custGeom>
              <a:avLst/>
              <a:gdLst>
                <a:gd name="T0" fmla="*/ 16 w 13791"/>
                <a:gd name="T1" fmla="*/ 1 h 7534"/>
                <a:gd name="T2" fmla="*/ 15 w 13791"/>
                <a:gd name="T3" fmla="*/ 2 h 7534"/>
                <a:gd name="T4" fmla="*/ 14 w 13791"/>
                <a:gd name="T5" fmla="*/ 3 h 7534"/>
                <a:gd name="T6" fmla="*/ 14 w 13791"/>
                <a:gd name="T7" fmla="*/ 4 h 7534"/>
                <a:gd name="T8" fmla="*/ 15 w 13791"/>
                <a:gd name="T9" fmla="*/ 3 h 7534"/>
                <a:gd name="T10" fmla="*/ 17 w 13791"/>
                <a:gd name="T11" fmla="*/ 2 h 7534"/>
                <a:gd name="T12" fmla="*/ 20 w 13791"/>
                <a:gd name="T13" fmla="*/ 2 h 7534"/>
                <a:gd name="T14" fmla="*/ 19 w 13791"/>
                <a:gd name="T15" fmla="*/ 3 h 7534"/>
                <a:gd name="T16" fmla="*/ 19 w 13791"/>
                <a:gd name="T17" fmla="*/ 3 h 7534"/>
                <a:gd name="T18" fmla="*/ 21 w 13791"/>
                <a:gd name="T19" fmla="*/ 2 h 7534"/>
                <a:gd name="T20" fmla="*/ 22 w 13791"/>
                <a:gd name="T21" fmla="*/ 3 h 7534"/>
                <a:gd name="T22" fmla="*/ 22 w 13791"/>
                <a:gd name="T23" fmla="*/ 4 h 7534"/>
                <a:gd name="T24" fmla="*/ 24 w 13791"/>
                <a:gd name="T25" fmla="*/ 3 h 7534"/>
                <a:gd name="T26" fmla="*/ 26 w 13791"/>
                <a:gd name="T27" fmla="*/ 3 h 7534"/>
                <a:gd name="T28" fmla="*/ 28 w 13791"/>
                <a:gd name="T29" fmla="*/ 4 h 7534"/>
                <a:gd name="T30" fmla="*/ 30 w 13791"/>
                <a:gd name="T31" fmla="*/ 5 h 7534"/>
                <a:gd name="T32" fmla="*/ 31 w 13791"/>
                <a:gd name="T33" fmla="*/ 7 h 7534"/>
                <a:gd name="T34" fmla="*/ 31 w 13791"/>
                <a:gd name="T35" fmla="*/ 8 h 7534"/>
                <a:gd name="T36" fmla="*/ 32 w 13791"/>
                <a:gd name="T37" fmla="*/ 8 h 7534"/>
                <a:gd name="T38" fmla="*/ 33 w 13791"/>
                <a:gd name="T39" fmla="*/ 9 h 7534"/>
                <a:gd name="T40" fmla="*/ 33 w 13791"/>
                <a:gd name="T41" fmla="*/ 11 h 7534"/>
                <a:gd name="T42" fmla="*/ 33 w 13791"/>
                <a:gd name="T43" fmla="*/ 12 h 7534"/>
                <a:gd name="T44" fmla="*/ 34 w 13791"/>
                <a:gd name="T45" fmla="*/ 11 h 7534"/>
                <a:gd name="T46" fmla="*/ 35 w 13791"/>
                <a:gd name="T47" fmla="*/ 11 h 7534"/>
                <a:gd name="T48" fmla="*/ 36 w 13791"/>
                <a:gd name="T49" fmla="*/ 13 h 7534"/>
                <a:gd name="T50" fmla="*/ 36 w 13791"/>
                <a:gd name="T51" fmla="*/ 14 h 7534"/>
                <a:gd name="T52" fmla="*/ 37 w 13791"/>
                <a:gd name="T53" fmla="*/ 16 h 7534"/>
                <a:gd name="T54" fmla="*/ 38 w 13791"/>
                <a:gd name="T55" fmla="*/ 17 h 7534"/>
                <a:gd name="T56" fmla="*/ 38 w 13791"/>
                <a:gd name="T57" fmla="*/ 19 h 7534"/>
                <a:gd name="T58" fmla="*/ 38 w 13791"/>
                <a:gd name="T59" fmla="*/ 20 h 7534"/>
                <a:gd name="T60" fmla="*/ 36 w 13791"/>
                <a:gd name="T61" fmla="*/ 21 h 7534"/>
                <a:gd name="T62" fmla="*/ 34 w 13791"/>
                <a:gd name="T63" fmla="*/ 21 h 7534"/>
                <a:gd name="T64" fmla="*/ 33 w 13791"/>
                <a:gd name="T65" fmla="*/ 21 h 7534"/>
                <a:gd name="T66" fmla="*/ 28 w 13791"/>
                <a:gd name="T67" fmla="*/ 20 h 7534"/>
                <a:gd name="T68" fmla="*/ 25 w 13791"/>
                <a:gd name="T69" fmla="*/ 18 h 7534"/>
                <a:gd name="T70" fmla="*/ 23 w 13791"/>
                <a:gd name="T71" fmla="*/ 16 h 7534"/>
                <a:gd name="T72" fmla="*/ 24 w 13791"/>
                <a:gd name="T73" fmla="*/ 18 h 7534"/>
                <a:gd name="T74" fmla="*/ 23 w 13791"/>
                <a:gd name="T75" fmla="*/ 18 h 7534"/>
                <a:gd name="T76" fmla="*/ 22 w 13791"/>
                <a:gd name="T77" fmla="*/ 19 h 7534"/>
                <a:gd name="T78" fmla="*/ 20 w 13791"/>
                <a:gd name="T79" fmla="*/ 16 h 7534"/>
                <a:gd name="T80" fmla="*/ 17 w 13791"/>
                <a:gd name="T81" fmla="*/ 15 h 7534"/>
                <a:gd name="T82" fmla="*/ 14 w 13791"/>
                <a:gd name="T83" fmla="*/ 16 h 7534"/>
                <a:gd name="T84" fmla="*/ 14 w 13791"/>
                <a:gd name="T85" fmla="*/ 18 h 7534"/>
                <a:gd name="T86" fmla="*/ 10 w 13791"/>
                <a:gd name="T87" fmla="*/ 17 h 7534"/>
                <a:gd name="T88" fmla="*/ 6 w 13791"/>
                <a:gd name="T89" fmla="*/ 16 h 7534"/>
                <a:gd name="T90" fmla="*/ 0 w 13791"/>
                <a:gd name="T91" fmla="*/ 14 h 7534"/>
                <a:gd name="T92" fmla="*/ 1 w 13791"/>
                <a:gd name="T93" fmla="*/ 11 h 7534"/>
                <a:gd name="T94" fmla="*/ 2 w 13791"/>
                <a:gd name="T95" fmla="*/ 8 h 7534"/>
                <a:gd name="T96" fmla="*/ 4 w 13791"/>
                <a:gd name="T97" fmla="*/ 7 h 7534"/>
                <a:gd name="T98" fmla="*/ 5 w 13791"/>
                <a:gd name="T99" fmla="*/ 6 h 7534"/>
                <a:gd name="T100" fmla="*/ 6 w 13791"/>
                <a:gd name="T101" fmla="*/ 5 h 7534"/>
                <a:gd name="T102" fmla="*/ 7 w 13791"/>
                <a:gd name="T103" fmla="*/ 4 h 7534"/>
                <a:gd name="T104" fmla="*/ 8 w 13791"/>
                <a:gd name="T105" fmla="*/ 3 h 7534"/>
                <a:gd name="T106" fmla="*/ 9 w 13791"/>
                <a:gd name="T107" fmla="*/ 3 h 7534"/>
                <a:gd name="T108" fmla="*/ 10 w 13791"/>
                <a:gd name="T109" fmla="*/ 2 h 7534"/>
                <a:gd name="T110" fmla="*/ 12 w 13791"/>
                <a:gd name="T111" fmla="*/ 1 h 7534"/>
                <a:gd name="T112" fmla="*/ 14 w 13791"/>
                <a:gd name="T113" fmla="*/ 0 h 7534"/>
                <a:gd name="T114" fmla="*/ 15 w 13791"/>
                <a:gd name="T115" fmla="*/ 0 h 753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791" h="7534">
                  <a:moveTo>
                    <a:pt x="6001" y="115"/>
                  </a:moveTo>
                  <a:lnTo>
                    <a:pt x="5944" y="141"/>
                  </a:lnTo>
                  <a:lnTo>
                    <a:pt x="5859" y="199"/>
                  </a:lnTo>
                  <a:lnTo>
                    <a:pt x="5831" y="256"/>
                  </a:lnTo>
                  <a:lnTo>
                    <a:pt x="5744" y="313"/>
                  </a:lnTo>
                  <a:lnTo>
                    <a:pt x="5687" y="371"/>
                  </a:lnTo>
                  <a:lnTo>
                    <a:pt x="5632" y="426"/>
                  </a:lnTo>
                  <a:lnTo>
                    <a:pt x="5575" y="513"/>
                  </a:lnTo>
                  <a:lnTo>
                    <a:pt x="5518" y="570"/>
                  </a:lnTo>
                  <a:lnTo>
                    <a:pt x="5460" y="625"/>
                  </a:lnTo>
                  <a:lnTo>
                    <a:pt x="5375" y="713"/>
                  </a:lnTo>
                  <a:lnTo>
                    <a:pt x="5318" y="767"/>
                  </a:lnTo>
                  <a:lnTo>
                    <a:pt x="5261" y="854"/>
                  </a:lnTo>
                  <a:lnTo>
                    <a:pt x="5203" y="911"/>
                  </a:lnTo>
                  <a:lnTo>
                    <a:pt x="5118" y="966"/>
                  </a:lnTo>
                  <a:lnTo>
                    <a:pt x="5061" y="1053"/>
                  </a:lnTo>
                  <a:lnTo>
                    <a:pt x="5004" y="1108"/>
                  </a:lnTo>
                  <a:lnTo>
                    <a:pt x="4950" y="1165"/>
                  </a:lnTo>
                  <a:lnTo>
                    <a:pt x="4863" y="1253"/>
                  </a:lnTo>
                  <a:lnTo>
                    <a:pt x="4807" y="1307"/>
                  </a:lnTo>
                  <a:lnTo>
                    <a:pt x="4835" y="1364"/>
                  </a:lnTo>
                  <a:lnTo>
                    <a:pt x="4863" y="1449"/>
                  </a:lnTo>
                  <a:lnTo>
                    <a:pt x="4920" y="1507"/>
                  </a:lnTo>
                  <a:lnTo>
                    <a:pt x="4950" y="1564"/>
                  </a:lnTo>
                  <a:lnTo>
                    <a:pt x="5004" y="1536"/>
                  </a:lnTo>
                  <a:lnTo>
                    <a:pt x="5004" y="1507"/>
                  </a:lnTo>
                  <a:lnTo>
                    <a:pt x="5118" y="1422"/>
                  </a:lnTo>
                  <a:lnTo>
                    <a:pt x="5203" y="1279"/>
                  </a:lnTo>
                  <a:lnTo>
                    <a:pt x="5290" y="1165"/>
                  </a:lnTo>
                  <a:lnTo>
                    <a:pt x="5403" y="1053"/>
                  </a:lnTo>
                  <a:lnTo>
                    <a:pt x="5575" y="966"/>
                  </a:lnTo>
                  <a:lnTo>
                    <a:pt x="5632" y="881"/>
                  </a:lnTo>
                  <a:lnTo>
                    <a:pt x="5716" y="796"/>
                  </a:lnTo>
                  <a:lnTo>
                    <a:pt x="5831" y="739"/>
                  </a:lnTo>
                  <a:lnTo>
                    <a:pt x="5886" y="655"/>
                  </a:lnTo>
                  <a:lnTo>
                    <a:pt x="6284" y="625"/>
                  </a:lnTo>
                  <a:lnTo>
                    <a:pt x="6656" y="625"/>
                  </a:lnTo>
                  <a:lnTo>
                    <a:pt x="6967" y="541"/>
                  </a:lnTo>
                  <a:lnTo>
                    <a:pt x="7082" y="541"/>
                  </a:lnTo>
                  <a:lnTo>
                    <a:pt x="7108" y="570"/>
                  </a:lnTo>
                  <a:lnTo>
                    <a:pt x="7139" y="570"/>
                  </a:lnTo>
                  <a:lnTo>
                    <a:pt x="7139" y="625"/>
                  </a:lnTo>
                  <a:lnTo>
                    <a:pt x="7082" y="682"/>
                  </a:lnTo>
                  <a:lnTo>
                    <a:pt x="7051" y="739"/>
                  </a:lnTo>
                  <a:lnTo>
                    <a:pt x="6997" y="796"/>
                  </a:lnTo>
                  <a:lnTo>
                    <a:pt x="6939" y="854"/>
                  </a:lnTo>
                  <a:lnTo>
                    <a:pt x="6910" y="911"/>
                  </a:lnTo>
                  <a:lnTo>
                    <a:pt x="6882" y="966"/>
                  </a:lnTo>
                  <a:lnTo>
                    <a:pt x="6825" y="1053"/>
                  </a:lnTo>
                  <a:lnTo>
                    <a:pt x="6740" y="1081"/>
                  </a:lnTo>
                  <a:lnTo>
                    <a:pt x="6656" y="1108"/>
                  </a:lnTo>
                  <a:lnTo>
                    <a:pt x="6656" y="1196"/>
                  </a:lnTo>
                  <a:lnTo>
                    <a:pt x="6768" y="1222"/>
                  </a:lnTo>
                  <a:lnTo>
                    <a:pt x="6882" y="1196"/>
                  </a:lnTo>
                  <a:lnTo>
                    <a:pt x="6967" y="1196"/>
                  </a:lnTo>
                  <a:lnTo>
                    <a:pt x="7082" y="1053"/>
                  </a:lnTo>
                  <a:lnTo>
                    <a:pt x="7223" y="996"/>
                  </a:lnTo>
                  <a:lnTo>
                    <a:pt x="7338" y="939"/>
                  </a:lnTo>
                  <a:lnTo>
                    <a:pt x="7423" y="854"/>
                  </a:lnTo>
                  <a:lnTo>
                    <a:pt x="7480" y="881"/>
                  </a:lnTo>
                  <a:lnTo>
                    <a:pt x="7592" y="881"/>
                  </a:lnTo>
                  <a:lnTo>
                    <a:pt x="7649" y="854"/>
                  </a:lnTo>
                  <a:lnTo>
                    <a:pt x="7734" y="911"/>
                  </a:lnTo>
                  <a:lnTo>
                    <a:pt x="7764" y="1024"/>
                  </a:lnTo>
                  <a:lnTo>
                    <a:pt x="7848" y="1196"/>
                  </a:lnTo>
                  <a:lnTo>
                    <a:pt x="7821" y="1253"/>
                  </a:lnTo>
                  <a:lnTo>
                    <a:pt x="7848" y="1279"/>
                  </a:lnTo>
                  <a:lnTo>
                    <a:pt x="7848" y="1307"/>
                  </a:lnTo>
                  <a:lnTo>
                    <a:pt x="7933" y="1307"/>
                  </a:lnTo>
                  <a:lnTo>
                    <a:pt x="7963" y="1364"/>
                  </a:lnTo>
                  <a:lnTo>
                    <a:pt x="7963" y="1422"/>
                  </a:lnTo>
                  <a:lnTo>
                    <a:pt x="8105" y="1364"/>
                  </a:lnTo>
                  <a:lnTo>
                    <a:pt x="8247" y="1307"/>
                  </a:lnTo>
                  <a:lnTo>
                    <a:pt x="8389" y="1222"/>
                  </a:lnTo>
                  <a:lnTo>
                    <a:pt x="8504" y="1165"/>
                  </a:lnTo>
                  <a:lnTo>
                    <a:pt x="8615" y="1108"/>
                  </a:lnTo>
                  <a:lnTo>
                    <a:pt x="8730" y="1081"/>
                  </a:lnTo>
                  <a:lnTo>
                    <a:pt x="8787" y="1024"/>
                  </a:lnTo>
                  <a:lnTo>
                    <a:pt x="8872" y="1024"/>
                  </a:lnTo>
                  <a:lnTo>
                    <a:pt x="8929" y="1024"/>
                  </a:lnTo>
                  <a:lnTo>
                    <a:pt x="9014" y="1081"/>
                  </a:lnTo>
                  <a:lnTo>
                    <a:pt x="9072" y="1108"/>
                  </a:lnTo>
                  <a:lnTo>
                    <a:pt x="9156" y="1081"/>
                  </a:lnTo>
                  <a:lnTo>
                    <a:pt x="9298" y="1138"/>
                  </a:lnTo>
                  <a:lnTo>
                    <a:pt x="9413" y="1196"/>
                  </a:lnTo>
                  <a:lnTo>
                    <a:pt x="9555" y="1253"/>
                  </a:lnTo>
                  <a:lnTo>
                    <a:pt x="9670" y="1307"/>
                  </a:lnTo>
                  <a:lnTo>
                    <a:pt x="9811" y="1364"/>
                  </a:lnTo>
                  <a:lnTo>
                    <a:pt x="9925" y="1422"/>
                  </a:lnTo>
                  <a:lnTo>
                    <a:pt x="10038" y="1479"/>
                  </a:lnTo>
                  <a:lnTo>
                    <a:pt x="10153" y="1564"/>
                  </a:lnTo>
                  <a:lnTo>
                    <a:pt x="10267" y="1621"/>
                  </a:lnTo>
                  <a:lnTo>
                    <a:pt x="10379" y="1705"/>
                  </a:lnTo>
                  <a:lnTo>
                    <a:pt x="10494" y="1762"/>
                  </a:lnTo>
                  <a:lnTo>
                    <a:pt x="10608" y="1847"/>
                  </a:lnTo>
                  <a:lnTo>
                    <a:pt x="10720" y="1934"/>
                  </a:lnTo>
                  <a:lnTo>
                    <a:pt x="10805" y="1990"/>
                  </a:lnTo>
                  <a:lnTo>
                    <a:pt x="10919" y="2077"/>
                  </a:lnTo>
                  <a:lnTo>
                    <a:pt x="10977" y="2188"/>
                  </a:lnTo>
                  <a:lnTo>
                    <a:pt x="11062" y="2276"/>
                  </a:lnTo>
                  <a:lnTo>
                    <a:pt x="11176" y="2360"/>
                  </a:lnTo>
                  <a:lnTo>
                    <a:pt x="11234" y="2473"/>
                  </a:lnTo>
                  <a:lnTo>
                    <a:pt x="11234" y="2617"/>
                  </a:lnTo>
                  <a:lnTo>
                    <a:pt x="11260" y="2671"/>
                  </a:lnTo>
                  <a:lnTo>
                    <a:pt x="11234" y="2728"/>
                  </a:lnTo>
                  <a:lnTo>
                    <a:pt x="11203" y="2786"/>
                  </a:lnTo>
                  <a:lnTo>
                    <a:pt x="11176" y="2843"/>
                  </a:lnTo>
                  <a:lnTo>
                    <a:pt x="11146" y="2900"/>
                  </a:lnTo>
                  <a:lnTo>
                    <a:pt x="11119" y="2958"/>
                  </a:lnTo>
                  <a:lnTo>
                    <a:pt x="11146" y="3013"/>
                  </a:lnTo>
                  <a:lnTo>
                    <a:pt x="11176" y="3043"/>
                  </a:lnTo>
                  <a:lnTo>
                    <a:pt x="11234" y="3043"/>
                  </a:lnTo>
                  <a:lnTo>
                    <a:pt x="11345" y="3013"/>
                  </a:lnTo>
                  <a:lnTo>
                    <a:pt x="11432" y="2928"/>
                  </a:lnTo>
                  <a:lnTo>
                    <a:pt x="11517" y="2843"/>
                  </a:lnTo>
                  <a:lnTo>
                    <a:pt x="11686" y="2843"/>
                  </a:lnTo>
                  <a:lnTo>
                    <a:pt x="11717" y="2928"/>
                  </a:lnTo>
                  <a:lnTo>
                    <a:pt x="11774" y="3013"/>
                  </a:lnTo>
                  <a:lnTo>
                    <a:pt x="11886" y="3070"/>
                  </a:lnTo>
                  <a:lnTo>
                    <a:pt x="12000" y="3154"/>
                  </a:lnTo>
                  <a:lnTo>
                    <a:pt x="12028" y="3211"/>
                  </a:lnTo>
                  <a:lnTo>
                    <a:pt x="12000" y="3299"/>
                  </a:lnTo>
                  <a:lnTo>
                    <a:pt x="12000" y="3383"/>
                  </a:lnTo>
                  <a:lnTo>
                    <a:pt x="11973" y="3526"/>
                  </a:lnTo>
                  <a:lnTo>
                    <a:pt x="11915" y="3694"/>
                  </a:lnTo>
                  <a:lnTo>
                    <a:pt x="11858" y="3809"/>
                  </a:lnTo>
                  <a:lnTo>
                    <a:pt x="11801" y="3951"/>
                  </a:lnTo>
                  <a:lnTo>
                    <a:pt x="11774" y="4094"/>
                  </a:lnTo>
                  <a:lnTo>
                    <a:pt x="11774" y="4235"/>
                  </a:lnTo>
                  <a:lnTo>
                    <a:pt x="11828" y="4235"/>
                  </a:lnTo>
                  <a:lnTo>
                    <a:pt x="11858" y="4292"/>
                  </a:lnTo>
                  <a:lnTo>
                    <a:pt x="11886" y="4349"/>
                  </a:lnTo>
                  <a:lnTo>
                    <a:pt x="11973" y="4266"/>
                  </a:lnTo>
                  <a:lnTo>
                    <a:pt x="12028" y="4178"/>
                  </a:lnTo>
                  <a:lnTo>
                    <a:pt x="12085" y="4151"/>
                  </a:lnTo>
                  <a:lnTo>
                    <a:pt x="12169" y="4094"/>
                  </a:lnTo>
                  <a:lnTo>
                    <a:pt x="12227" y="4036"/>
                  </a:lnTo>
                  <a:lnTo>
                    <a:pt x="12284" y="3981"/>
                  </a:lnTo>
                  <a:lnTo>
                    <a:pt x="12341" y="3924"/>
                  </a:lnTo>
                  <a:lnTo>
                    <a:pt x="12369" y="3894"/>
                  </a:lnTo>
                  <a:lnTo>
                    <a:pt x="12398" y="3894"/>
                  </a:lnTo>
                  <a:lnTo>
                    <a:pt x="12426" y="3924"/>
                  </a:lnTo>
                  <a:lnTo>
                    <a:pt x="12483" y="4009"/>
                  </a:lnTo>
                  <a:lnTo>
                    <a:pt x="12541" y="4094"/>
                  </a:lnTo>
                  <a:lnTo>
                    <a:pt x="12598" y="4178"/>
                  </a:lnTo>
                  <a:lnTo>
                    <a:pt x="12655" y="4266"/>
                  </a:lnTo>
                  <a:lnTo>
                    <a:pt x="12683" y="4349"/>
                  </a:lnTo>
                  <a:lnTo>
                    <a:pt x="12740" y="4434"/>
                  </a:lnTo>
                  <a:lnTo>
                    <a:pt x="12798" y="4519"/>
                  </a:lnTo>
                  <a:lnTo>
                    <a:pt x="12852" y="4606"/>
                  </a:lnTo>
                  <a:lnTo>
                    <a:pt x="12909" y="4691"/>
                  </a:lnTo>
                  <a:lnTo>
                    <a:pt x="12967" y="4775"/>
                  </a:lnTo>
                  <a:lnTo>
                    <a:pt x="12996" y="4860"/>
                  </a:lnTo>
                  <a:lnTo>
                    <a:pt x="13052" y="4947"/>
                  </a:lnTo>
                  <a:lnTo>
                    <a:pt x="13109" y="5060"/>
                  </a:lnTo>
                  <a:lnTo>
                    <a:pt x="13166" y="5147"/>
                  </a:lnTo>
                  <a:lnTo>
                    <a:pt x="13193" y="5232"/>
                  </a:lnTo>
                  <a:lnTo>
                    <a:pt x="13250" y="5315"/>
                  </a:lnTo>
                  <a:lnTo>
                    <a:pt x="13307" y="5400"/>
                  </a:lnTo>
                  <a:lnTo>
                    <a:pt x="13338" y="5515"/>
                  </a:lnTo>
                  <a:lnTo>
                    <a:pt x="13392" y="5600"/>
                  </a:lnTo>
                  <a:lnTo>
                    <a:pt x="13450" y="5687"/>
                  </a:lnTo>
                  <a:lnTo>
                    <a:pt x="13479" y="5772"/>
                  </a:lnTo>
                  <a:lnTo>
                    <a:pt x="13507" y="5856"/>
                  </a:lnTo>
                  <a:lnTo>
                    <a:pt x="13564" y="5970"/>
                  </a:lnTo>
                  <a:lnTo>
                    <a:pt x="13592" y="6055"/>
                  </a:lnTo>
                  <a:lnTo>
                    <a:pt x="13592" y="6170"/>
                  </a:lnTo>
                  <a:lnTo>
                    <a:pt x="13649" y="6255"/>
                  </a:lnTo>
                  <a:lnTo>
                    <a:pt x="13649" y="6369"/>
                  </a:lnTo>
                  <a:lnTo>
                    <a:pt x="13707" y="6453"/>
                  </a:lnTo>
                  <a:lnTo>
                    <a:pt x="13707" y="6566"/>
                  </a:lnTo>
                  <a:lnTo>
                    <a:pt x="13733" y="6681"/>
                  </a:lnTo>
                  <a:lnTo>
                    <a:pt x="13733" y="6764"/>
                  </a:lnTo>
                  <a:lnTo>
                    <a:pt x="13764" y="6879"/>
                  </a:lnTo>
                  <a:lnTo>
                    <a:pt x="13791" y="6907"/>
                  </a:lnTo>
                  <a:lnTo>
                    <a:pt x="13791" y="6936"/>
                  </a:lnTo>
                  <a:lnTo>
                    <a:pt x="13764" y="6964"/>
                  </a:lnTo>
                  <a:lnTo>
                    <a:pt x="13679" y="7079"/>
                  </a:lnTo>
                  <a:lnTo>
                    <a:pt x="13622" y="7136"/>
                  </a:lnTo>
                  <a:lnTo>
                    <a:pt x="13564" y="7221"/>
                  </a:lnTo>
                  <a:lnTo>
                    <a:pt x="13450" y="7278"/>
                  </a:lnTo>
                  <a:lnTo>
                    <a:pt x="13392" y="7336"/>
                  </a:lnTo>
                  <a:lnTo>
                    <a:pt x="13307" y="7362"/>
                  </a:lnTo>
                  <a:lnTo>
                    <a:pt x="13193" y="7393"/>
                  </a:lnTo>
                  <a:lnTo>
                    <a:pt x="13109" y="7419"/>
                  </a:lnTo>
                  <a:lnTo>
                    <a:pt x="13024" y="7447"/>
                  </a:lnTo>
                  <a:lnTo>
                    <a:pt x="12909" y="7477"/>
                  </a:lnTo>
                  <a:lnTo>
                    <a:pt x="12824" y="7477"/>
                  </a:lnTo>
                  <a:lnTo>
                    <a:pt x="12710" y="7504"/>
                  </a:lnTo>
                  <a:lnTo>
                    <a:pt x="12626" y="7504"/>
                  </a:lnTo>
                  <a:lnTo>
                    <a:pt x="12511" y="7534"/>
                  </a:lnTo>
                  <a:lnTo>
                    <a:pt x="12398" y="7534"/>
                  </a:lnTo>
                  <a:lnTo>
                    <a:pt x="12284" y="7534"/>
                  </a:lnTo>
                  <a:lnTo>
                    <a:pt x="12200" y="7534"/>
                  </a:lnTo>
                  <a:lnTo>
                    <a:pt x="12085" y="7534"/>
                  </a:lnTo>
                  <a:lnTo>
                    <a:pt x="11973" y="7534"/>
                  </a:lnTo>
                  <a:lnTo>
                    <a:pt x="11886" y="7534"/>
                  </a:lnTo>
                  <a:lnTo>
                    <a:pt x="11774" y="7534"/>
                  </a:lnTo>
                  <a:lnTo>
                    <a:pt x="11686" y="7534"/>
                  </a:lnTo>
                  <a:lnTo>
                    <a:pt x="11574" y="7534"/>
                  </a:lnTo>
                  <a:lnTo>
                    <a:pt x="11176" y="7477"/>
                  </a:lnTo>
                  <a:lnTo>
                    <a:pt x="10777" y="7393"/>
                  </a:lnTo>
                  <a:lnTo>
                    <a:pt x="10409" y="7336"/>
                  </a:lnTo>
                  <a:lnTo>
                    <a:pt x="10068" y="7278"/>
                  </a:lnTo>
                  <a:lnTo>
                    <a:pt x="9670" y="7221"/>
                  </a:lnTo>
                  <a:lnTo>
                    <a:pt x="9270" y="7193"/>
                  </a:lnTo>
                  <a:lnTo>
                    <a:pt x="9213" y="7079"/>
                  </a:lnTo>
                  <a:lnTo>
                    <a:pt x="9129" y="6964"/>
                  </a:lnTo>
                  <a:lnTo>
                    <a:pt x="9044" y="6879"/>
                  </a:lnTo>
                  <a:lnTo>
                    <a:pt x="9044" y="6538"/>
                  </a:lnTo>
                  <a:lnTo>
                    <a:pt x="9044" y="6198"/>
                  </a:lnTo>
                  <a:lnTo>
                    <a:pt x="8957" y="5883"/>
                  </a:lnTo>
                  <a:lnTo>
                    <a:pt x="8757" y="5829"/>
                  </a:lnTo>
                  <a:lnTo>
                    <a:pt x="8589" y="5772"/>
                  </a:lnTo>
                  <a:lnTo>
                    <a:pt x="8389" y="5657"/>
                  </a:lnTo>
                  <a:lnTo>
                    <a:pt x="8389" y="5772"/>
                  </a:lnTo>
                  <a:lnTo>
                    <a:pt x="8389" y="5856"/>
                  </a:lnTo>
                  <a:lnTo>
                    <a:pt x="8446" y="5913"/>
                  </a:lnTo>
                  <a:lnTo>
                    <a:pt x="8504" y="5998"/>
                  </a:lnTo>
                  <a:lnTo>
                    <a:pt x="8615" y="6113"/>
                  </a:lnTo>
                  <a:lnTo>
                    <a:pt x="8703" y="6281"/>
                  </a:lnTo>
                  <a:lnTo>
                    <a:pt x="8757" y="6453"/>
                  </a:lnTo>
                  <a:lnTo>
                    <a:pt x="8787" y="6681"/>
                  </a:lnTo>
                  <a:lnTo>
                    <a:pt x="8844" y="6879"/>
                  </a:lnTo>
                  <a:lnTo>
                    <a:pt x="8757" y="6764"/>
                  </a:lnTo>
                  <a:lnTo>
                    <a:pt x="8646" y="6681"/>
                  </a:lnTo>
                  <a:lnTo>
                    <a:pt x="8561" y="6681"/>
                  </a:lnTo>
                  <a:lnTo>
                    <a:pt x="8417" y="6653"/>
                  </a:lnTo>
                  <a:lnTo>
                    <a:pt x="8304" y="6653"/>
                  </a:lnTo>
                  <a:lnTo>
                    <a:pt x="8132" y="6681"/>
                  </a:lnTo>
                  <a:lnTo>
                    <a:pt x="7963" y="6764"/>
                  </a:lnTo>
                  <a:lnTo>
                    <a:pt x="7848" y="6879"/>
                  </a:lnTo>
                  <a:lnTo>
                    <a:pt x="7878" y="6964"/>
                  </a:lnTo>
                  <a:lnTo>
                    <a:pt x="7848" y="7021"/>
                  </a:lnTo>
                  <a:lnTo>
                    <a:pt x="7848" y="7079"/>
                  </a:lnTo>
                  <a:lnTo>
                    <a:pt x="7734" y="6795"/>
                  </a:lnTo>
                  <a:lnTo>
                    <a:pt x="7649" y="6481"/>
                  </a:lnTo>
                  <a:lnTo>
                    <a:pt x="7537" y="6170"/>
                  </a:lnTo>
                  <a:lnTo>
                    <a:pt x="7393" y="5913"/>
                  </a:lnTo>
                  <a:lnTo>
                    <a:pt x="7166" y="5657"/>
                  </a:lnTo>
                  <a:lnTo>
                    <a:pt x="6882" y="5458"/>
                  </a:lnTo>
                  <a:lnTo>
                    <a:pt x="6710" y="5458"/>
                  </a:lnTo>
                  <a:lnTo>
                    <a:pt x="6568" y="5458"/>
                  </a:lnTo>
                  <a:lnTo>
                    <a:pt x="6427" y="5458"/>
                  </a:lnTo>
                  <a:lnTo>
                    <a:pt x="6227" y="5515"/>
                  </a:lnTo>
                  <a:lnTo>
                    <a:pt x="6027" y="5572"/>
                  </a:lnTo>
                  <a:lnTo>
                    <a:pt x="5886" y="5657"/>
                  </a:lnTo>
                  <a:lnTo>
                    <a:pt x="5632" y="5657"/>
                  </a:lnTo>
                  <a:lnTo>
                    <a:pt x="5403" y="5687"/>
                  </a:lnTo>
                  <a:lnTo>
                    <a:pt x="5233" y="5772"/>
                  </a:lnTo>
                  <a:lnTo>
                    <a:pt x="5118" y="5829"/>
                  </a:lnTo>
                  <a:lnTo>
                    <a:pt x="5004" y="5913"/>
                  </a:lnTo>
                  <a:lnTo>
                    <a:pt x="4920" y="5998"/>
                  </a:lnTo>
                  <a:lnTo>
                    <a:pt x="4863" y="6113"/>
                  </a:lnTo>
                  <a:lnTo>
                    <a:pt x="4807" y="6224"/>
                  </a:lnTo>
                  <a:lnTo>
                    <a:pt x="4863" y="6312"/>
                  </a:lnTo>
                  <a:lnTo>
                    <a:pt x="4892" y="6424"/>
                  </a:lnTo>
                  <a:lnTo>
                    <a:pt x="4920" y="6538"/>
                  </a:lnTo>
                  <a:lnTo>
                    <a:pt x="4663" y="6481"/>
                  </a:lnTo>
                  <a:lnTo>
                    <a:pt x="4437" y="6453"/>
                  </a:lnTo>
                  <a:lnTo>
                    <a:pt x="4209" y="6396"/>
                  </a:lnTo>
                  <a:lnTo>
                    <a:pt x="3954" y="6339"/>
                  </a:lnTo>
                  <a:lnTo>
                    <a:pt x="3697" y="6255"/>
                  </a:lnTo>
                  <a:lnTo>
                    <a:pt x="3470" y="6224"/>
                  </a:lnTo>
                  <a:lnTo>
                    <a:pt x="3214" y="6170"/>
                  </a:lnTo>
                  <a:lnTo>
                    <a:pt x="2987" y="6083"/>
                  </a:lnTo>
                  <a:lnTo>
                    <a:pt x="2730" y="6028"/>
                  </a:lnTo>
                  <a:lnTo>
                    <a:pt x="2473" y="5970"/>
                  </a:lnTo>
                  <a:lnTo>
                    <a:pt x="2247" y="5913"/>
                  </a:lnTo>
                  <a:lnTo>
                    <a:pt x="2021" y="5856"/>
                  </a:lnTo>
                  <a:lnTo>
                    <a:pt x="1764" y="5798"/>
                  </a:lnTo>
                  <a:lnTo>
                    <a:pt x="1507" y="5772"/>
                  </a:lnTo>
                  <a:lnTo>
                    <a:pt x="967" y="5715"/>
                  </a:lnTo>
                  <a:lnTo>
                    <a:pt x="426" y="5572"/>
                  </a:lnTo>
                  <a:lnTo>
                    <a:pt x="0" y="5346"/>
                  </a:lnTo>
                  <a:lnTo>
                    <a:pt x="31" y="5147"/>
                  </a:lnTo>
                  <a:lnTo>
                    <a:pt x="58" y="4947"/>
                  </a:lnTo>
                  <a:lnTo>
                    <a:pt x="115" y="4775"/>
                  </a:lnTo>
                  <a:lnTo>
                    <a:pt x="143" y="4606"/>
                  </a:lnTo>
                  <a:lnTo>
                    <a:pt x="200" y="4407"/>
                  </a:lnTo>
                  <a:lnTo>
                    <a:pt x="257" y="4235"/>
                  </a:lnTo>
                  <a:lnTo>
                    <a:pt x="342" y="4066"/>
                  </a:lnTo>
                  <a:lnTo>
                    <a:pt x="400" y="3894"/>
                  </a:lnTo>
                  <a:lnTo>
                    <a:pt x="514" y="3725"/>
                  </a:lnTo>
                  <a:lnTo>
                    <a:pt x="598" y="3526"/>
                  </a:lnTo>
                  <a:lnTo>
                    <a:pt x="683" y="3383"/>
                  </a:lnTo>
                  <a:lnTo>
                    <a:pt x="768" y="3211"/>
                  </a:lnTo>
                  <a:lnTo>
                    <a:pt x="855" y="3043"/>
                  </a:lnTo>
                  <a:lnTo>
                    <a:pt x="967" y="2871"/>
                  </a:lnTo>
                  <a:lnTo>
                    <a:pt x="1081" y="2728"/>
                  </a:lnTo>
                  <a:lnTo>
                    <a:pt x="1196" y="2560"/>
                  </a:lnTo>
                  <a:lnTo>
                    <a:pt x="1309" y="2388"/>
                  </a:lnTo>
                  <a:lnTo>
                    <a:pt x="1338" y="2445"/>
                  </a:lnTo>
                  <a:lnTo>
                    <a:pt x="1366" y="2417"/>
                  </a:lnTo>
                  <a:lnTo>
                    <a:pt x="1423" y="2388"/>
                  </a:lnTo>
                  <a:lnTo>
                    <a:pt x="1366" y="2330"/>
                  </a:lnTo>
                  <a:lnTo>
                    <a:pt x="1396" y="2276"/>
                  </a:lnTo>
                  <a:lnTo>
                    <a:pt x="1481" y="2188"/>
                  </a:lnTo>
                  <a:lnTo>
                    <a:pt x="1564" y="2131"/>
                  </a:lnTo>
                  <a:lnTo>
                    <a:pt x="1679" y="2019"/>
                  </a:lnTo>
                  <a:lnTo>
                    <a:pt x="1736" y="1962"/>
                  </a:lnTo>
                  <a:lnTo>
                    <a:pt x="1821" y="1877"/>
                  </a:lnTo>
                  <a:lnTo>
                    <a:pt x="1879" y="1790"/>
                  </a:lnTo>
                  <a:lnTo>
                    <a:pt x="1964" y="1847"/>
                  </a:lnTo>
                  <a:lnTo>
                    <a:pt x="2021" y="1820"/>
                  </a:lnTo>
                  <a:lnTo>
                    <a:pt x="2078" y="1762"/>
                  </a:lnTo>
                  <a:lnTo>
                    <a:pt x="2078" y="1736"/>
                  </a:lnTo>
                  <a:lnTo>
                    <a:pt x="2048" y="1648"/>
                  </a:lnTo>
                  <a:lnTo>
                    <a:pt x="2133" y="1594"/>
                  </a:lnTo>
                  <a:lnTo>
                    <a:pt x="2190" y="1507"/>
                  </a:lnTo>
                  <a:lnTo>
                    <a:pt x="2275" y="1449"/>
                  </a:lnTo>
                  <a:lnTo>
                    <a:pt x="2389" y="1364"/>
                  </a:lnTo>
                  <a:lnTo>
                    <a:pt x="2473" y="1307"/>
                  </a:lnTo>
                  <a:lnTo>
                    <a:pt x="2588" y="1222"/>
                  </a:lnTo>
                  <a:lnTo>
                    <a:pt x="2673" y="1165"/>
                  </a:lnTo>
                  <a:lnTo>
                    <a:pt x="2788" y="1108"/>
                  </a:lnTo>
                  <a:lnTo>
                    <a:pt x="2873" y="1053"/>
                  </a:lnTo>
                  <a:lnTo>
                    <a:pt x="2987" y="1024"/>
                  </a:lnTo>
                  <a:lnTo>
                    <a:pt x="3102" y="966"/>
                  </a:lnTo>
                  <a:lnTo>
                    <a:pt x="3186" y="911"/>
                  </a:lnTo>
                  <a:lnTo>
                    <a:pt x="3271" y="854"/>
                  </a:lnTo>
                  <a:lnTo>
                    <a:pt x="3328" y="939"/>
                  </a:lnTo>
                  <a:lnTo>
                    <a:pt x="3328" y="1024"/>
                  </a:lnTo>
                  <a:lnTo>
                    <a:pt x="3385" y="966"/>
                  </a:lnTo>
                  <a:lnTo>
                    <a:pt x="3443" y="911"/>
                  </a:lnTo>
                  <a:lnTo>
                    <a:pt x="3413" y="854"/>
                  </a:lnTo>
                  <a:lnTo>
                    <a:pt x="3385" y="854"/>
                  </a:lnTo>
                  <a:lnTo>
                    <a:pt x="3497" y="767"/>
                  </a:lnTo>
                  <a:lnTo>
                    <a:pt x="3585" y="713"/>
                  </a:lnTo>
                  <a:lnTo>
                    <a:pt x="3726" y="713"/>
                  </a:lnTo>
                  <a:lnTo>
                    <a:pt x="3811" y="767"/>
                  </a:lnTo>
                  <a:lnTo>
                    <a:pt x="3926" y="655"/>
                  </a:lnTo>
                  <a:lnTo>
                    <a:pt x="4038" y="598"/>
                  </a:lnTo>
                  <a:lnTo>
                    <a:pt x="4152" y="513"/>
                  </a:lnTo>
                  <a:lnTo>
                    <a:pt x="4294" y="456"/>
                  </a:lnTo>
                  <a:lnTo>
                    <a:pt x="4437" y="398"/>
                  </a:lnTo>
                  <a:lnTo>
                    <a:pt x="4551" y="371"/>
                  </a:lnTo>
                  <a:lnTo>
                    <a:pt x="4693" y="341"/>
                  </a:lnTo>
                  <a:lnTo>
                    <a:pt x="4863" y="284"/>
                  </a:lnTo>
                  <a:lnTo>
                    <a:pt x="5004" y="256"/>
                  </a:lnTo>
                  <a:lnTo>
                    <a:pt x="5118" y="199"/>
                  </a:lnTo>
                  <a:lnTo>
                    <a:pt x="5149" y="115"/>
                  </a:lnTo>
                  <a:lnTo>
                    <a:pt x="5176" y="58"/>
                  </a:lnTo>
                  <a:lnTo>
                    <a:pt x="5261" y="58"/>
                  </a:lnTo>
                  <a:lnTo>
                    <a:pt x="5346" y="58"/>
                  </a:lnTo>
                  <a:lnTo>
                    <a:pt x="5403" y="58"/>
                  </a:lnTo>
                  <a:lnTo>
                    <a:pt x="5490" y="30"/>
                  </a:lnTo>
                  <a:lnTo>
                    <a:pt x="5575" y="0"/>
                  </a:lnTo>
                  <a:lnTo>
                    <a:pt x="5744" y="0"/>
                  </a:lnTo>
                  <a:lnTo>
                    <a:pt x="5859" y="30"/>
                  </a:lnTo>
                  <a:lnTo>
                    <a:pt x="6001" y="115"/>
                  </a:lnTo>
                  <a:lnTo>
                    <a:pt x="6027" y="115"/>
                  </a:lnTo>
                  <a:lnTo>
                    <a:pt x="6001" y="115"/>
                  </a:lnTo>
                  <a:close/>
                </a:path>
              </a:pathLst>
            </a:custGeom>
            <a:solidFill>
              <a:srgbClr val="FFB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74" name="Freeform 2460">
              <a:extLst>
                <a:ext uri="{FF2B5EF4-FFF2-40B4-BE49-F238E27FC236}">
                  <a16:creationId xmlns:a16="http://schemas.microsoft.com/office/drawing/2014/main" id="{F9405394-B273-4080-BE5B-02CD9843F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6" y="2106"/>
              <a:ext cx="3" cy="8"/>
            </a:xfrm>
            <a:custGeom>
              <a:avLst/>
              <a:gdLst>
                <a:gd name="T0" fmla="*/ 0 w 58"/>
                <a:gd name="T1" fmla="*/ 0 h 142"/>
                <a:gd name="T2" fmla="*/ 0 w 58"/>
                <a:gd name="T3" fmla="*/ 0 h 142"/>
                <a:gd name="T4" fmla="*/ 0 w 58"/>
                <a:gd name="T5" fmla="*/ 0 h 142"/>
                <a:gd name="T6" fmla="*/ 0 w 58"/>
                <a:gd name="T7" fmla="*/ 0 h 142"/>
                <a:gd name="T8" fmla="*/ 0 w 58"/>
                <a:gd name="T9" fmla="*/ 0 h 142"/>
                <a:gd name="T10" fmla="*/ 0 w 58"/>
                <a:gd name="T11" fmla="*/ 0 h 1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8" h="142">
                  <a:moveTo>
                    <a:pt x="30" y="27"/>
                  </a:moveTo>
                  <a:lnTo>
                    <a:pt x="58" y="85"/>
                  </a:lnTo>
                  <a:lnTo>
                    <a:pt x="30" y="142"/>
                  </a:lnTo>
                  <a:lnTo>
                    <a:pt x="0" y="27"/>
                  </a:lnTo>
                  <a:lnTo>
                    <a:pt x="58" y="0"/>
                  </a:lnTo>
                  <a:lnTo>
                    <a:pt x="30" y="2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75" name="Freeform 2461">
              <a:extLst>
                <a:ext uri="{FF2B5EF4-FFF2-40B4-BE49-F238E27FC236}">
                  <a16:creationId xmlns:a16="http://schemas.microsoft.com/office/drawing/2014/main" id="{1E08AB62-5798-4C18-B99D-B8BB50D6A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6" y="2111"/>
              <a:ext cx="106" cy="66"/>
            </a:xfrm>
            <a:custGeom>
              <a:avLst/>
              <a:gdLst>
                <a:gd name="T0" fmla="*/ 2 w 2020"/>
                <a:gd name="T1" fmla="*/ 1 h 1249"/>
                <a:gd name="T2" fmla="*/ 2 w 2020"/>
                <a:gd name="T3" fmla="*/ 1 h 1249"/>
                <a:gd name="T4" fmla="*/ 2 w 2020"/>
                <a:gd name="T5" fmla="*/ 1 h 1249"/>
                <a:gd name="T6" fmla="*/ 2 w 2020"/>
                <a:gd name="T7" fmla="*/ 2 h 1249"/>
                <a:gd name="T8" fmla="*/ 2 w 2020"/>
                <a:gd name="T9" fmla="*/ 2 h 1249"/>
                <a:gd name="T10" fmla="*/ 3 w 2020"/>
                <a:gd name="T11" fmla="*/ 2 h 1249"/>
                <a:gd name="T12" fmla="*/ 3 w 2020"/>
                <a:gd name="T13" fmla="*/ 2 h 1249"/>
                <a:gd name="T14" fmla="*/ 3 w 2020"/>
                <a:gd name="T15" fmla="*/ 2 h 1249"/>
                <a:gd name="T16" fmla="*/ 4 w 2020"/>
                <a:gd name="T17" fmla="*/ 2 h 1249"/>
                <a:gd name="T18" fmla="*/ 4 w 2020"/>
                <a:gd name="T19" fmla="*/ 2 h 1249"/>
                <a:gd name="T20" fmla="*/ 5 w 2020"/>
                <a:gd name="T21" fmla="*/ 2 h 1249"/>
                <a:gd name="T22" fmla="*/ 5 w 2020"/>
                <a:gd name="T23" fmla="*/ 2 h 1249"/>
                <a:gd name="T24" fmla="*/ 5 w 2020"/>
                <a:gd name="T25" fmla="*/ 1 h 1249"/>
                <a:gd name="T26" fmla="*/ 6 w 2020"/>
                <a:gd name="T27" fmla="*/ 1 h 1249"/>
                <a:gd name="T28" fmla="*/ 5 w 2020"/>
                <a:gd name="T29" fmla="*/ 2 h 1249"/>
                <a:gd name="T30" fmla="*/ 5 w 2020"/>
                <a:gd name="T31" fmla="*/ 2 h 1249"/>
                <a:gd name="T32" fmla="*/ 5 w 2020"/>
                <a:gd name="T33" fmla="*/ 2 h 1249"/>
                <a:gd name="T34" fmla="*/ 5 w 2020"/>
                <a:gd name="T35" fmla="*/ 2 h 1249"/>
                <a:gd name="T36" fmla="*/ 4 w 2020"/>
                <a:gd name="T37" fmla="*/ 2 h 1249"/>
                <a:gd name="T38" fmla="*/ 4 w 2020"/>
                <a:gd name="T39" fmla="*/ 3 h 1249"/>
                <a:gd name="T40" fmla="*/ 3 w 2020"/>
                <a:gd name="T41" fmla="*/ 3 h 1249"/>
                <a:gd name="T42" fmla="*/ 3 w 2020"/>
                <a:gd name="T43" fmla="*/ 3 h 1249"/>
                <a:gd name="T44" fmla="*/ 2 w 2020"/>
                <a:gd name="T45" fmla="*/ 3 h 1249"/>
                <a:gd name="T46" fmla="*/ 2 w 2020"/>
                <a:gd name="T47" fmla="*/ 3 h 1249"/>
                <a:gd name="T48" fmla="*/ 2 w 2020"/>
                <a:gd name="T49" fmla="*/ 3 h 1249"/>
                <a:gd name="T50" fmla="*/ 2 w 2020"/>
                <a:gd name="T51" fmla="*/ 2 h 1249"/>
                <a:gd name="T52" fmla="*/ 2 w 2020"/>
                <a:gd name="T53" fmla="*/ 2 h 1249"/>
                <a:gd name="T54" fmla="*/ 1 w 2020"/>
                <a:gd name="T55" fmla="*/ 1 h 1249"/>
                <a:gd name="T56" fmla="*/ 1 w 2020"/>
                <a:gd name="T57" fmla="*/ 2 h 1249"/>
                <a:gd name="T58" fmla="*/ 1 w 2020"/>
                <a:gd name="T59" fmla="*/ 2 h 1249"/>
                <a:gd name="T60" fmla="*/ 1 w 2020"/>
                <a:gd name="T61" fmla="*/ 2 h 1249"/>
                <a:gd name="T62" fmla="*/ 1 w 2020"/>
                <a:gd name="T63" fmla="*/ 2 h 1249"/>
                <a:gd name="T64" fmla="*/ 1 w 2020"/>
                <a:gd name="T65" fmla="*/ 1 h 1249"/>
                <a:gd name="T66" fmla="*/ 1 w 2020"/>
                <a:gd name="T67" fmla="*/ 1 h 1249"/>
                <a:gd name="T68" fmla="*/ 1 w 2020"/>
                <a:gd name="T69" fmla="*/ 1 h 1249"/>
                <a:gd name="T70" fmla="*/ 1 w 2020"/>
                <a:gd name="T71" fmla="*/ 1 h 1249"/>
                <a:gd name="T72" fmla="*/ 1 w 2020"/>
                <a:gd name="T73" fmla="*/ 2 h 1249"/>
                <a:gd name="T74" fmla="*/ 1 w 2020"/>
                <a:gd name="T75" fmla="*/ 2 h 1249"/>
                <a:gd name="T76" fmla="*/ 0 w 2020"/>
                <a:gd name="T77" fmla="*/ 2 h 1249"/>
                <a:gd name="T78" fmla="*/ 0 w 2020"/>
                <a:gd name="T79" fmla="*/ 2 h 1249"/>
                <a:gd name="T80" fmla="*/ 0 w 2020"/>
                <a:gd name="T81" fmla="*/ 2 h 1249"/>
                <a:gd name="T82" fmla="*/ 0 w 2020"/>
                <a:gd name="T83" fmla="*/ 2 h 1249"/>
                <a:gd name="T84" fmla="*/ 0 w 2020"/>
                <a:gd name="T85" fmla="*/ 2 h 1249"/>
                <a:gd name="T86" fmla="*/ 0 w 2020"/>
                <a:gd name="T87" fmla="*/ 1 h 1249"/>
                <a:gd name="T88" fmla="*/ 1 w 2020"/>
                <a:gd name="T89" fmla="*/ 1 h 1249"/>
                <a:gd name="T90" fmla="*/ 1 w 2020"/>
                <a:gd name="T91" fmla="*/ 0 h 1249"/>
                <a:gd name="T92" fmla="*/ 1 w 2020"/>
                <a:gd name="T93" fmla="*/ 0 h 1249"/>
                <a:gd name="T94" fmla="*/ 1 w 2020"/>
                <a:gd name="T95" fmla="*/ 0 h 1249"/>
                <a:gd name="T96" fmla="*/ 1 w 2020"/>
                <a:gd name="T97" fmla="*/ 0 h 1249"/>
                <a:gd name="T98" fmla="*/ 1 w 2020"/>
                <a:gd name="T99" fmla="*/ 1 h 1249"/>
                <a:gd name="T100" fmla="*/ 1 w 2020"/>
                <a:gd name="T101" fmla="*/ 1 h 1249"/>
                <a:gd name="T102" fmla="*/ 2 w 2020"/>
                <a:gd name="T103" fmla="*/ 1 h 124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020" h="1249">
                  <a:moveTo>
                    <a:pt x="568" y="368"/>
                  </a:moveTo>
                  <a:lnTo>
                    <a:pt x="625" y="455"/>
                  </a:lnTo>
                  <a:lnTo>
                    <a:pt x="682" y="512"/>
                  </a:lnTo>
                  <a:lnTo>
                    <a:pt x="740" y="540"/>
                  </a:lnTo>
                  <a:lnTo>
                    <a:pt x="825" y="597"/>
                  </a:lnTo>
                  <a:lnTo>
                    <a:pt x="939" y="597"/>
                  </a:lnTo>
                  <a:lnTo>
                    <a:pt x="1023" y="655"/>
                  </a:lnTo>
                  <a:lnTo>
                    <a:pt x="1138" y="709"/>
                  </a:lnTo>
                  <a:lnTo>
                    <a:pt x="1308" y="709"/>
                  </a:lnTo>
                  <a:lnTo>
                    <a:pt x="1480" y="709"/>
                  </a:lnTo>
                  <a:lnTo>
                    <a:pt x="1649" y="655"/>
                  </a:lnTo>
                  <a:lnTo>
                    <a:pt x="1821" y="567"/>
                  </a:lnTo>
                  <a:lnTo>
                    <a:pt x="1990" y="483"/>
                  </a:lnTo>
                  <a:lnTo>
                    <a:pt x="2020" y="512"/>
                  </a:lnTo>
                  <a:lnTo>
                    <a:pt x="1932" y="597"/>
                  </a:lnTo>
                  <a:lnTo>
                    <a:pt x="1878" y="709"/>
                  </a:lnTo>
                  <a:lnTo>
                    <a:pt x="1878" y="738"/>
                  </a:lnTo>
                  <a:lnTo>
                    <a:pt x="1878" y="796"/>
                  </a:lnTo>
                  <a:lnTo>
                    <a:pt x="1621" y="881"/>
                  </a:lnTo>
                  <a:lnTo>
                    <a:pt x="1365" y="966"/>
                  </a:lnTo>
                  <a:lnTo>
                    <a:pt x="1138" y="1050"/>
                  </a:lnTo>
                  <a:lnTo>
                    <a:pt x="909" y="1138"/>
                  </a:lnTo>
                  <a:lnTo>
                    <a:pt x="825" y="1249"/>
                  </a:lnTo>
                  <a:lnTo>
                    <a:pt x="767" y="1107"/>
                  </a:lnTo>
                  <a:lnTo>
                    <a:pt x="682" y="1023"/>
                  </a:lnTo>
                  <a:lnTo>
                    <a:pt x="682" y="796"/>
                  </a:lnTo>
                  <a:lnTo>
                    <a:pt x="625" y="624"/>
                  </a:lnTo>
                  <a:lnTo>
                    <a:pt x="483" y="483"/>
                  </a:lnTo>
                  <a:lnTo>
                    <a:pt x="426" y="540"/>
                  </a:lnTo>
                  <a:lnTo>
                    <a:pt x="399" y="597"/>
                  </a:lnTo>
                  <a:lnTo>
                    <a:pt x="371" y="709"/>
                  </a:lnTo>
                  <a:lnTo>
                    <a:pt x="371" y="597"/>
                  </a:lnTo>
                  <a:lnTo>
                    <a:pt x="399" y="483"/>
                  </a:lnTo>
                  <a:lnTo>
                    <a:pt x="483" y="368"/>
                  </a:lnTo>
                  <a:lnTo>
                    <a:pt x="371" y="398"/>
                  </a:lnTo>
                  <a:lnTo>
                    <a:pt x="314" y="455"/>
                  </a:lnTo>
                  <a:lnTo>
                    <a:pt x="257" y="540"/>
                  </a:lnTo>
                  <a:lnTo>
                    <a:pt x="199" y="624"/>
                  </a:lnTo>
                  <a:lnTo>
                    <a:pt x="142" y="709"/>
                  </a:lnTo>
                  <a:lnTo>
                    <a:pt x="57" y="738"/>
                  </a:lnTo>
                  <a:lnTo>
                    <a:pt x="30" y="796"/>
                  </a:lnTo>
                  <a:lnTo>
                    <a:pt x="0" y="796"/>
                  </a:lnTo>
                  <a:lnTo>
                    <a:pt x="30" y="709"/>
                  </a:lnTo>
                  <a:lnTo>
                    <a:pt x="142" y="512"/>
                  </a:lnTo>
                  <a:lnTo>
                    <a:pt x="227" y="255"/>
                  </a:lnTo>
                  <a:lnTo>
                    <a:pt x="371" y="57"/>
                  </a:lnTo>
                  <a:lnTo>
                    <a:pt x="371" y="0"/>
                  </a:lnTo>
                  <a:lnTo>
                    <a:pt x="399" y="141"/>
                  </a:lnTo>
                  <a:lnTo>
                    <a:pt x="483" y="141"/>
                  </a:lnTo>
                  <a:lnTo>
                    <a:pt x="514" y="198"/>
                  </a:lnTo>
                  <a:lnTo>
                    <a:pt x="514" y="283"/>
                  </a:lnTo>
                  <a:lnTo>
                    <a:pt x="568" y="368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76" name="Freeform 2462">
              <a:extLst>
                <a:ext uri="{FF2B5EF4-FFF2-40B4-BE49-F238E27FC236}">
                  <a16:creationId xmlns:a16="http://schemas.microsoft.com/office/drawing/2014/main" id="{0DD88E56-C53C-49EA-8275-F89E7052B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" y="2114"/>
              <a:ext cx="17" cy="16"/>
            </a:xfrm>
            <a:custGeom>
              <a:avLst/>
              <a:gdLst>
                <a:gd name="T0" fmla="*/ 1 w 314"/>
                <a:gd name="T1" fmla="*/ 1 h 311"/>
                <a:gd name="T2" fmla="*/ 1 w 314"/>
                <a:gd name="T3" fmla="*/ 1 h 311"/>
                <a:gd name="T4" fmla="*/ 0 w 314"/>
                <a:gd name="T5" fmla="*/ 1 h 311"/>
                <a:gd name="T6" fmla="*/ 0 w 314"/>
                <a:gd name="T7" fmla="*/ 1 h 311"/>
                <a:gd name="T8" fmla="*/ 0 w 314"/>
                <a:gd name="T9" fmla="*/ 1 h 311"/>
                <a:gd name="T10" fmla="*/ 0 w 314"/>
                <a:gd name="T11" fmla="*/ 0 h 311"/>
                <a:gd name="T12" fmla="*/ 0 w 314"/>
                <a:gd name="T13" fmla="*/ 0 h 311"/>
                <a:gd name="T14" fmla="*/ 0 w 314"/>
                <a:gd name="T15" fmla="*/ 0 h 311"/>
                <a:gd name="T16" fmla="*/ 1 w 314"/>
                <a:gd name="T17" fmla="*/ 0 h 311"/>
                <a:gd name="T18" fmla="*/ 1 w 314"/>
                <a:gd name="T19" fmla="*/ 1 h 3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14" h="311">
                  <a:moveTo>
                    <a:pt x="314" y="198"/>
                  </a:moveTo>
                  <a:lnTo>
                    <a:pt x="257" y="283"/>
                  </a:lnTo>
                  <a:lnTo>
                    <a:pt x="142" y="283"/>
                  </a:lnTo>
                  <a:lnTo>
                    <a:pt x="88" y="311"/>
                  </a:lnTo>
                  <a:lnTo>
                    <a:pt x="31" y="198"/>
                  </a:lnTo>
                  <a:lnTo>
                    <a:pt x="0" y="115"/>
                  </a:lnTo>
                  <a:lnTo>
                    <a:pt x="0" y="0"/>
                  </a:lnTo>
                  <a:lnTo>
                    <a:pt x="115" y="0"/>
                  </a:lnTo>
                  <a:lnTo>
                    <a:pt x="257" y="57"/>
                  </a:lnTo>
                  <a:lnTo>
                    <a:pt x="314" y="198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77" name="Freeform 2463">
              <a:extLst>
                <a:ext uri="{FF2B5EF4-FFF2-40B4-BE49-F238E27FC236}">
                  <a16:creationId xmlns:a16="http://schemas.microsoft.com/office/drawing/2014/main" id="{F19E8004-1597-4EDB-B9BC-C10AA6F4D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5" y="2114"/>
              <a:ext cx="7" cy="4"/>
            </a:xfrm>
            <a:custGeom>
              <a:avLst/>
              <a:gdLst>
                <a:gd name="T0" fmla="*/ 0 w 142"/>
                <a:gd name="T1" fmla="*/ 0 h 84"/>
                <a:gd name="T2" fmla="*/ 0 w 142"/>
                <a:gd name="T3" fmla="*/ 0 h 84"/>
                <a:gd name="T4" fmla="*/ 0 w 142"/>
                <a:gd name="T5" fmla="*/ 0 h 84"/>
                <a:gd name="T6" fmla="*/ 0 w 142"/>
                <a:gd name="T7" fmla="*/ 0 h 84"/>
                <a:gd name="T8" fmla="*/ 0 w 142"/>
                <a:gd name="T9" fmla="*/ 0 h 84"/>
                <a:gd name="T10" fmla="*/ 0 w 142"/>
                <a:gd name="T11" fmla="*/ 0 h 84"/>
                <a:gd name="T12" fmla="*/ 0 w 142"/>
                <a:gd name="T13" fmla="*/ 0 h 84"/>
                <a:gd name="T14" fmla="*/ 0 w 142"/>
                <a:gd name="T15" fmla="*/ 0 h 84"/>
                <a:gd name="T16" fmla="*/ 0 w 142"/>
                <a:gd name="T17" fmla="*/ 0 h 84"/>
                <a:gd name="T18" fmla="*/ 0 w 142"/>
                <a:gd name="T19" fmla="*/ 0 h 8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2" h="84">
                  <a:moveTo>
                    <a:pt x="142" y="0"/>
                  </a:moveTo>
                  <a:lnTo>
                    <a:pt x="112" y="57"/>
                  </a:lnTo>
                  <a:lnTo>
                    <a:pt x="84" y="84"/>
                  </a:lnTo>
                  <a:lnTo>
                    <a:pt x="27" y="84"/>
                  </a:lnTo>
                  <a:lnTo>
                    <a:pt x="0" y="84"/>
                  </a:lnTo>
                  <a:lnTo>
                    <a:pt x="0" y="26"/>
                  </a:lnTo>
                  <a:lnTo>
                    <a:pt x="27" y="0"/>
                  </a:lnTo>
                  <a:lnTo>
                    <a:pt x="55" y="0"/>
                  </a:lnTo>
                  <a:lnTo>
                    <a:pt x="84" y="0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78" name="Freeform 2464">
              <a:extLst>
                <a:ext uri="{FF2B5EF4-FFF2-40B4-BE49-F238E27FC236}">
                  <a16:creationId xmlns:a16="http://schemas.microsoft.com/office/drawing/2014/main" id="{DE12F7F8-D530-416A-91B3-8B78A29F3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8" y="2114"/>
              <a:ext cx="115" cy="57"/>
            </a:xfrm>
            <a:custGeom>
              <a:avLst/>
              <a:gdLst>
                <a:gd name="T0" fmla="*/ 6 w 2190"/>
                <a:gd name="T1" fmla="*/ 1 h 1081"/>
                <a:gd name="T2" fmla="*/ 6 w 2190"/>
                <a:gd name="T3" fmla="*/ 1 h 1081"/>
                <a:gd name="T4" fmla="*/ 6 w 2190"/>
                <a:gd name="T5" fmla="*/ 1 h 1081"/>
                <a:gd name="T6" fmla="*/ 5 w 2190"/>
                <a:gd name="T7" fmla="*/ 1 h 1081"/>
                <a:gd name="T8" fmla="*/ 5 w 2190"/>
                <a:gd name="T9" fmla="*/ 1 h 1081"/>
                <a:gd name="T10" fmla="*/ 5 w 2190"/>
                <a:gd name="T11" fmla="*/ 1 h 1081"/>
                <a:gd name="T12" fmla="*/ 5 w 2190"/>
                <a:gd name="T13" fmla="*/ 1 h 1081"/>
                <a:gd name="T14" fmla="*/ 5 w 2190"/>
                <a:gd name="T15" fmla="*/ 1 h 1081"/>
                <a:gd name="T16" fmla="*/ 5 w 2190"/>
                <a:gd name="T17" fmla="*/ 1 h 1081"/>
                <a:gd name="T18" fmla="*/ 4 w 2190"/>
                <a:gd name="T19" fmla="*/ 1 h 1081"/>
                <a:gd name="T20" fmla="*/ 4 w 2190"/>
                <a:gd name="T21" fmla="*/ 1 h 1081"/>
                <a:gd name="T22" fmla="*/ 4 w 2190"/>
                <a:gd name="T23" fmla="*/ 1 h 1081"/>
                <a:gd name="T24" fmla="*/ 4 w 2190"/>
                <a:gd name="T25" fmla="*/ 1 h 1081"/>
                <a:gd name="T26" fmla="*/ 3 w 2190"/>
                <a:gd name="T27" fmla="*/ 1 h 1081"/>
                <a:gd name="T28" fmla="*/ 3 w 2190"/>
                <a:gd name="T29" fmla="*/ 1 h 1081"/>
                <a:gd name="T30" fmla="*/ 3 w 2190"/>
                <a:gd name="T31" fmla="*/ 1 h 1081"/>
                <a:gd name="T32" fmla="*/ 3 w 2190"/>
                <a:gd name="T33" fmla="*/ 1 h 1081"/>
                <a:gd name="T34" fmla="*/ 3 w 2190"/>
                <a:gd name="T35" fmla="*/ 1 h 1081"/>
                <a:gd name="T36" fmla="*/ 2 w 2190"/>
                <a:gd name="T37" fmla="*/ 1 h 1081"/>
                <a:gd name="T38" fmla="*/ 2 w 2190"/>
                <a:gd name="T39" fmla="*/ 1 h 1081"/>
                <a:gd name="T40" fmla="*/ 2 w 2190"/>
                <a:gd name="T41" fmla="*/ 1 h 1081"/>
                <a:gd name="T42" fmla="*/ 2 w 2190"/>
                <a:gd name="T43" fmla="*/ 2 h 1081"/>
                <a:gd name="T44" fmla="*/ 1 w 2190"/>
                <a:gd name="T45" fmla="*/ 2 h 1081"/>
                <a:gd name="T46" fmla="*/ 1 w 2190"/>
                <a:gd name="T47" fmla="*/ 2 h 1081"/>
                <a:gd name="T48" fmla="*/ 1 w 2190"/>
                <a:gd name="T49" fmla="*/ 2 h 1081"/>
                <a:gd name="T50" fmla="*/ 1 w 2190"/>
                <a:gd name="T51" fmla="*/ 2 h 1081"/>
                <a:gd name="T52" fmla="*/ 1 w 2190"/>
                <a:gd name="T53" fmla="*/ 2 h 1081"/>
                <a:gd name="T54" fmla="*/ 1 w 2190"/>
                <a:gd name="T55" fmla="*/ 3 h 1081"/>
                <a:gd name="T56" fmla="*/ 0 w 2190"/>
                <a:gd name="T57" fmla="*/ 3 h 1081"/>
                <a:gd name="T58" fmla="*/ 0 w 2190"/>
                <a:gd name="T59" fmla="*/ 3 h 1081"/>
                <a:gd name="T60" fmla="*/ 0 w 2190"/>
                <a:gd name="T61" fmla="*/ 3 h 1081"/>
                <a:gd name="T62" fmla="*/ 0 w 2190"/>
                <a:gd name="T63" fmla="*/ 3 h 1081"/>
                <a:gd name="T64" fmla="*/ 0 w 2190"/>
                <a:gd name="T65" fmla="*/ 3 h 1081"/>
                <a:gd name="T66" fmla="*/ 1 w 2190"/>
                <a:gd name="T67" fmla="*/ 2 h 1081"/>
                <a:gd name="T68" fmla="*/ 1 w 2190"/>
                <a:gd name="T69" fmla="*/ 2 h 1081"/>
                <a:gd name="T70" fmla="*/ 1 w 2190"/>
                <a:gd name="T71" fmla="*/ 2 h 1081"/>
                <a:gd name="T72" fmla="*/ 1 w 2190"/>
                <a:gd name="T73" fmla="*/ 2 h 1081"/>
                <a:gd name="T74" fmla="*/ 1 w 2190"/>
                <a:gd name="T75" fmla="*/ 1 h 1081"/>
                <a:gd name="T76" fmla="*/ 1 w 2190"/>
                <a:gd name="T77" fmla="*/ 1 h 1081"/>
                <a:gd name="T78" fmla="*/ 2 w 2190"/>
                <a:gd name="T79" fmla="*/ 1 h 1081"/>
                <a:gd name="T80" fmla="*/ 2 w 2190"/>
                <a:gd name="T81" fmla="*/ 1 h 1081"/>
                <a:gd name="T82" fmla="*/ 2 w 2190"/>
                <a:gd name="T83" fmla="*/ 1 h 1081"/>
                <a:gd name="T84" fmla="*/ 2 w 2190"/>
                <a:gd name="T85" fmla="*/ 1 h 1081"/>
                <a:gd name="T86" fmla="*/ 2 w 2190"/>
                <a:gd name="T87" fmla="*/ 1 h 1081"/>
                <a:gd name="T88" fmla="*/ 3 w 2190"/>
                <a:gd name="T89" fmla="*/ 1 h 1081"/>
                <a:gd name="T90" fmla="*/ 3 w 2190"/>
                <a:gd name="T91" fmla="*/ 1 h 1081"/>
                <a:gd name="T92" fmla="*/ 3 w 2190"/>
                <a:gd name="T93" fmla="*/ 1 h 1081"/>
                <a:gd name="T94" fmla="*/ 3 w 2190"/>
                <a:gd name="T95" fmla="*/ 1 h 1081"/>
                <a:gd name="T96" fmla="*/ 4 w 2190"/>
                <a:gd name="T97" fmla="*/ 1 h 1081"/>
                <a:gd name="T98" fmla="*/ 4 w 2190"/>
                <a:gd name="T99" fmla="*/ 1 h 1081"/>
                <a:gd name="T100" fmla="*/ 4 w 2190"/>
                <a:gd name="T101" fmla="*/ 1 h 1081"/>
                <a:gd name="T102" fmla="*/ 5 w 2190"/>
                <a:gd name="T103" fmla="*/ 1 h 1081"/>
                <a:gd name="T104" fmla="*/ 5 w 2190"/>
                <a:gd name="T105" fmla="*/ 1 h 1081"/>
                <a:gd name="T106" fmla="*/ 5 w 2190"/>
                <a:gd name="T107" fmla="*/ 1 h 1081"/>
                <a:gd name="T108" fmla="*/ 5 w 2190"/>
                <a:gd name="T109" fmla="*/ 0 h 1081"/>
                <a:gd name="T110" fmla="*/ 6 w 2190"/>
                <a:gd name="T111" fmla="*/ 0 h 1081"/>
                <a:gd name="T112" fmla="*/ 6 w 2190"/>
                <a:gd name="T113" fmla="*/ 0 h 1081"/>
                <a:gd name="T114" fmla="*/ 6 w 2190"/>
                <a:gd name="T115" fmla="*/ 0 h 1081"/>
                <a:gd name="T116" fmla="*/ 6 w 2190"/>
                <a:gd name="T117" fmla="*/ 1 h 1081"/>
                <a:gd name="T118" fmla="*/ 6 w 2190"/>
                <a:gd name="T119" fmla="*/ 1 h 108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190" h="1081">
                  <a:moveTo>
                    <a:pt x="2078" y="311"/>
                  </a:moveTo>
                  <a:lnTo>
                    <a:pt x="2021" y="256"/>
                  </a:lnTo>
                  <a:lnTo>
                    <a:pt x="2021" y="198"/>
                  </a:lnTo>
                  <a:lnTo>
                    <a:pt x="1964" y="198"/>
                  </a:lnTo>
                  <a:lnTo>
                    <a:pt x="1906" y="256"/>
                  </a:lnTo>
                  <a:lnTo>
                    <a:pt x="1849" y="311"/>
                  </a:lnTo>
                  <a:lnTo>
                    <a:pt x="1792" y="341"/>
                  </a:lnTo>
                  <a:lnTo>
                    <a:pt x="1707" y="368"/>
                  </a:lnTo>
                  <a:lnTo>
                    <a:pt x="1650" y="398"/>
                  </a:lnTo>
                  <a:lnTo>
                    <a:pt x="1565" y="398"/>
                  </a:lnTo>
                  <a:lnTo>
                    <a:pt x="1481" y="398"/>
                  </a:lnTo>
                  <a:lnTo>
                    <a:pt x="1396" y="426"/>
                  </a:lnTo>
                  <a:lnTo>
                    <a:pt x="1309" y="426"/>
                  </a:lnTo>
                  <a:lnTo>
                    <a:pt x="1224" y="426"/>
                  </a:lnTo>
                  <a:lnTo>
                    <a:pt x="1166" y="426"/>
                  </a:lnTo>
                  <a:lnTo>
                    <a:pt x="1055" y="426"/>
                  </a:lnTo>
                  <a:lnTo>
                    <a:pt x="997" y="455"/>
                  </a:lnTo>
                  <a:lnTo>
                    <a:pt x="909" y="455"/>
                  </a:lnTo>
                  <a:lnTo>
                    <a:pt x="826" y="483"/>
                  </a:lnTo>
                  <a:lnTo>
                    <a:pt x="741" y="483"/>
                  </a:lnTo>
                  <a:lnTo>
                    <a:pt x="683" y="540"/>
                  </a:lnTo>
                  <a:lnTo>
                    <a:pt x="598" y="598"/>
                  </a:lnTo>
                  <a:lnTo>
                    <a:pt x="541" y="652"/>
                  </a:lnTo>
                  <a:lnTo>
                    <a:pt x="484" y="681"/>
                  </a:lnTo>
                  <a:lnTo>
                    <a:pt x="426" y="766"/>
                  </a:lnTo>
                  <a:lnTo>
                    <a:pt x="342" y="824"/>
                  </a:lnTo>
                  <a:lnTo>
                    <a:pt x="285" y="881"/>
                  </a:lnTo>
                  <a:lnTo>
                    <a:pt x="200" y="938"/>
                  </a:lnTo>
                  <a:lnTo>
                    <a:pt x="143" y="993"/>
                  </a:lnTo>
                  <a:lnTo>
                    <a:pt x="58" y="1050"/>
                  </a:lnTo>
                  <a:lnTo>
                    <a:pt x="0" y="1081"/>
                  </a:lnTo>
                  <a:lnTo>
                    <a:pt x="31" y="993"/>
                  </a:lnTo>
                  <a:lnTo>
                    <a:pt x="85" y="909"/>
                  </a:lnTo>
                  <a:lnTo>
                    <a:pt x="200" y="851"/>
                  </a:lnTo>
                  <a:lnTo>
                    <a:pt x="257" y="739"/>
                  </a:lnTo>
                  <a:lnTo>
                    <a:pt x="342" y="652"/>
                  </a:lnTo>
                  <a:lnTo>
                    <a:pt x="400" y="598"/>
                  </a:lnTo>
                  <a:lnTo>
                    <a:pt x="457" y="510"/>
                  </a:lnTo>
                  <a:lnTo>
                    <a:pt x="514" y="455"/>
                  </a:lnTo>
                  <a:lnTo>
                    <a:pt x="598" y="398"/>
                  </a:lnTo>
                  <a:lnTo>
                    <a:pt x="656" y="341"/>
                  </a:lnTo>
                  <a:lnTo>
                    <a:pt x="713" y="283"/>
                  </a:lnTo>
                  <a:lnTo>
                    <a:pt x="798" y="226"/>
                  </a:lnTo>
                  <a:lnTo>
                    <a:pt x="855" y="198"/>
                  </a:lnTo>
                  <a:lnTo>
                    <a:pt x="940" y="198"/>
                  </a:lnTo>
                  <a:lnTo>
                    <a:pt x="997" y="198"/>
                  </a:lnTo>
                  <a:lnTo>
                    <a:pt x="1109" y="198"/>
                  </a:lnTo>
                  <a:lnTo>
                    <a:pt x="1196" y="226"/>
                  </a:lnTo>
                  <a:lnTo>
                    <a:pt x="1309" y="256"/>
                  </a:lnTo>
                  <a:lnTo>
                    <a:pt x="1423" y="226"/>
                  </a:lnTo>
                  <a:lnTo>
                    <a:pt x="1538" y="226"/>
                  </a:lnTo>
                  <a:lnTo>
                    <a:pt x="1650" y="198"/>
                  </a:lnTo>
                  <a:lnTo>
                    <a:pt x="1764" y="198"/>
                  </a:lnTo>
                  <a:lnTo>
                    <a:pt x="1849" y="198"/>
                  </a:lnTo>
                  <a:lnTo>
                    <a:pt x="1990" y="141"/>
                  </a:lnTo>
                  <a:lnTo>
                    <a:pt x="2105" y="84"/>
                  </a:lnTo>
                  <a:lnTo>
                    <a:pt x="2190" y="0"/>
                  </a:lnTo>
                  <a:lnTo>
                    <a:pt x="2162" y="84"/>
                  </a:lnTo>
                  <a:lnTo>
                    <a:pt x="2133" y="226"/>
                  </a:lnTo>
                  <a:lnTo>
                    <a:pt x="2078" y="31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79" name="Freeform 2465">
              <a:extLst>
                <a:ext uri="{FF2B5EF4-FFF2-40B4-BE49-F238E27FC236}">
                  <a16:creationId xmlns:a16="http://schemas.microsoft.com/office/drawing/2014/main" id="{C13B04CD-C0D7-4168-9DF0-CED12A31A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4" y="2121"/>
              <a:ext cx="7" cy="5"/>
            </a:xfrm>
            <a:custGeom>
              <a:avLst/>
              <a:gdLst>
                <a:gd name="T0" fmla="*/ 0 w 142"/>
                <a:gd name="T1" fmla="*/ 0 h 85"/>
                <a:gd name="T2" fmla="*/ 0 w 142"/>
                <a:gd name="T3" fmla="*/ 0 h 85"/>
                <a:gd name="T4" fmla="*/ 0 w 142"/>
                <a:gd name="T5" fmla="*/ 0 h 85"/>
                <a:gd name="T6" fmla="*/ 0 w 142"/>
                <a:gd name="T7" fmla="*/ 0 h 85"/>
                <a:gd name="T8" fmla="*/ 0 w 142"/>
                <a:gd name="T9" fmla="*/ 0 h 85"/>
                <a:gd name="T10" fmla="*/ 0 w 142"/>
                <a:gd name="T11" fmla="*/ 0 h 85"/>
                <a:gd name="T12" fmla="*/ 0 w 142"/>
                <a:gd name="T13" fmla="*/ 0 h 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2" h="85">
                  <a:moveTo>
                    <a:pt x="113" y="57"/>
                  </a:moveTo>
                  <a:lnTo>
                    <a:pt x="85" y="57"/>
                  </a:lnTo>
                  <a:lnTo>
                    <a:pt x="57" y="85"/>
                  </a:lnTo>
                  <a:lnTo>
                    <a:pt x="0" y="57"/>
                  </a:lnTo>
                  <a:lnTo>
                    <a:pt x="57" y="0"/>
                  </a:lnTo>
                  <a:lnTo>
                    <a:pt x="142" y="0"/>
                  </a:lnTo>
                  <a:lnTo>
                    <a:pt x="113" y="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80" name="Freeform 2466">
              <a:extLst>
                <a:ext uri="{FF2B5EF4-FFF2-40B4-BE49-F238E27FC236}">
                  <a16:creationId xmlns:a16="http://schemas.microsoft.com/office/drawing/2014/main" id="{E98153BC-3846-4790-84AB-5F9C183A5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5" y="2118"/>
              <a:ext cx="50" cy="69"/>
            </a:xfrm>
            <a:custGeom>
              <a:avLst/>
              <a:gdLst>
                <a:gd name="T0" fmla="*/ 2 w 966"/>
                <a:gd name="T1" fmla="*/ 3 h 1308"/>
                <a:gd name="T2" fmla="*/ 2 w 966"/>
                <a:gd name="T3" fmla="*/ 3 h 1308"/>
                <a:gd name="T4" fmla="*/ 3 w 966"/>
                <a:gd name="T5" fmla="*/ 3 h 1308"/>
                <a:gd name="T6" fmla="*/ 3 w 966"/>
                <a:gd name="T7" fmla="*/ 4 h 1308"/>
                <a:gd name="T8" fmla="*/ 2 w 966"/>
                <a:gd name="T9" fmla="*/ 4 h 1308"/>
                <a:gd name="T10" fmla="*/ 2 w 966"/>
                <a:gd name="T11" fmla="*/ 4 h 1308"/>
                <a:gd name="T12" fmla="*/ 2 w 966"/>
                <a:gd name="T13" fmla="*/ 4 h 1308"/>
                <a:gd name="T14" fmla="*/ 2 w 966"/>
                <a:gd name="T15" fmla="*/ 3 h 1308"/>
                <a:gd name="T16" fmla="*/ 2 w 966"/>
                <a:gd name="T17" fmla="*/ 2 h 1308"/>
                <a:gd name="T18" fmla="*/ 2 w 966"/>
                <a:gd name="T19" fmla="*/ 2 h 1308"/>
                <a:gd name="T20" fmla="*/ 1 w 966"/>
                <a:gd name="T21" fmla="*/ 2 h 1308"/>
                <a:gd name="T22" fmla="*/ 1 w 966"/>
                <a:gd name="T23" fmla="*/ 1 h 1308"/>
                <a:gd name="T24" fmla="*/ 0 w 966"/>
                <a:gd name="T25" fmla="*/ 1 h 1308"/>
                <a:gd name="T26" fmla="*/ 0 w 966"/>
                <a:gd name="T27" fmla="*/ 2 h 1308"/>
                <a:gd name="T28" fmla="*/ 0 w 966"/>
                <a:gd name="T29" fmla="*/ 1 h 1308"/>
                <a:gd name="T30" fmla="*/ 1 w 966"/>
                <a:gd name="T31" fmla="*/ 1 h 1308"/>
                <a:gd name="T32" fmla="*/ 1 w 966"/>
                <a:gd name="T33" fmla="*/ 0 h 1308"/>
                <a:gd name="T34" fmla="*/ 1 w 966"/>
                <a:gd name="T35" fmla="*/ 0 h 1308"/>
                <a:gd name="T36" fmla="*/ 1 w 966"/>
                <a:gd name="T37" fmla="*/ 0 h 1308"/>
                <a:gd name="T38" fmla="*/ 2 w 966"/>
                <a:gd name="T39" fmla="*/ 1 h 1308"/>
                <a:gd name="T40" fmla="*/ 2 w 966"/>
                <a:gd name="T41" fmla="*/ 1 h 1308"/>
                <a:gd name="T42" fmla="*/ 2 w 966"/>
                <a:gd name="T43" fmla="*/ 1 h 1308"/>
                <a:gd name="T44" fmla="*/ 2 w 966"/>
                <a:gd name="T45" fmla="*/ 2 h 1308"/>
                <a:gd name="T46" fmla="*/ 2 w 966"/>
                <a:gd name="T47" fmla="*/ 2 h 1308"/>
                <a:gd name="T48" fmla="*/ 2 w 966"/>
                <a:gd name="T49" fmla="*/ 2 h 1308"/>
                <a:gd name="T50" fmla="*/ 2 w 966"/>
                <a:gd name="T51" fmla="*/ 3 h 130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966" h="1308">
                  <a:moveTo>
                    <a:pt x="855" y="997"/>
                  </a:moveTo>
                  <a:lnTo>
                    <a:pt x="912" y="1108"/>
                  </a:lnTo>
                  <a:lnTo>
                    <a:pt x="939" y="1223"/>
                  </a:lnTo>
                  <a:lnTo>
                    <a:pt x="966" y="1308"/>
                  </a:lnTo>
                  <a:lnTo>
                    <a:pt x="912" y="1308"/>
                  </a:lnTo>
                  <a:lnTo>
                    <a:pt x="824" y="1308"/>
                  </a:lnTo>
                  <a:lnTo>
                    <a:pt x="740" y="1308"/>
                  </a:lnTo>
                  <a:lnTo>
                    <a:pt x="767" y="1108"/>
                  </a:lnTo>
                  <a:lnTo>
                    <a:pt x="740" y="854"/>
                  </a:lnTo>
                  <a:lnTo>
                    <a:pt x="655" y="655"/>
                  </a:lnTo>
                  <a:lnTo>
                    <a:pt x="483" y="568"/>
                  </a:lnTo>
                  <a:lnTo>
                    <a:pt x="314" y="514"/>
                  </a:lnTo>
                  <a:lnTo>
                    <a:pt x="142" y="514"/>
                  </a:lnTo>
                  <a:lnTo>
                    <a:pt x="0" y="568"/>
                  </a:lnTo>
                  <a:lnTo>
                    <a:pt x="85" y="426"/>
                  </a:lnTo>
                  <a:lnTo>
                    <a:pt x="199" y="284"/>
                  </a:lnTo>
                  <a:lnTo>
                    <a:pt x="283" y="114"/>
                  </a:lnTo>
                  <a:lnTo>
                    <a:pt x="426" y="0"/>
                  </a:lnTo>
                  <a:lnTo>
                    <a:pt x="513" y="114"/>
                  </a:lnTo>
                  <a:lnTo>
                    <a:pt x="598" y="227"/>
                  </a:lnTo>
                  <a:lnTo>
                    <a:pt x="655" y="371"/>
                  </a:lnTo>
                  <a:lnTo>
                    <a:pt x="712" y="483"/>
                  </a:lnTo>
                  <a:lnTo>
                    <a:pt x="740" y="597"/>
                  </a:lnTo>
                  <a:lnTo>
                    <a:pt x="797" y="740"/>
                  </a:lnTo>
                  <a:lnTo>
                    <a:pt x="824" y="854"/>
                  </a:lnTo>
                  <a:lnTo>
                    <a:pt x="855" y="99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81" name="Freeform 2467">
              <a:extLst>
                <a:ext uri="{FF2B5EF4-FFF2-40B4-BE49-F238E27FC236}">
                  <a16:creationId xmlns:a16="http://schemas.microsoft.com/office/drawing/2014/main" id="{0DCB3885-634F-47D8-9C0F-F666B67EB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" y="2124"/>
              <a:ext cx="10" cy="2"/>
            </a:xfrm>
            <a:custGeom>
              <a:avLst/>
              <a:gdLst>
                <a:gd name="T0" fmla="*/ 0 w 199"/>
                <a:gd name="T1" fmla="*/ 0 h 28"/>
                <a:gd name="T2" fmla="*/ 0 w 199"/>
                <a:gd name="T3" fmla="*/ 0 h 28"/>
                <a:gd name="T4" fmla="*/ 0 w 199"/>
                <a:gd name="T5" fmla="*/ 0 h 28"/>
                <a:gd name="T6" fmla="*/ 1 w 199"/>
                <a:gd name="T7" fmla="*/ 0 h 28"/>
                <a:gd name="T8" fmla="*/ 0 w 199"/>
                <a:gd name="T9" fmla="*/ 0 h 28"/>
                <a:gd name="T10" fmla="*/ 0 w 199"/>
                <a:gd name="T11" fmla="*/ 0 h 28"/>
                <a:gd name="T12" fmla="*/ 0 w 199"/>
                <a:gd name="T13" fmla="*/ 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9" h="28">
                  <a:moveTo>
                    <a:pt x="0" y="0"/>
                  </a:moveTo>
                  <a:lnTo>
                    <a:pt x="87" y="28"/>
                  </a:lnTo>
                  <a:lnTo>
                    <a:pt x="141" y="28"/>
                  </a:lnTo>
                  <a:lnTo>
                    <a:pt x="199" y="0"/>
                  </a:lnTo>
                  <a:lnTo>
                    <a:pt x="172" y="28"/>
                  </a:lnTo>
                  <a:lnTo>
                    <a:pt x="87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82" name="Freeform 2468">
              <a:extLst>
                <a:ext uri="{FF2B5EF4-FFF2-40B4-BE49-F238E27FC236}">
                  <a16:creationId xmlns:a16="http://schemas.microsoft.com/office/drawing/2014/main" id="{AEF5B818-E707-4321-944E-B6BA756B8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1" y="2129"/>
              <a:ext cx="8" cy="7"/>
            </a:xfrm>
            <a:custGeom>
              <a:avLst/>
              <a:gdLst>
                <a:gd name="T0" fmla="*/ 0 w 143"/>
                <a:gd name="T1" fmla="*/ 0 h 143"/>
                <a:gd name="T2" fmla="*/ 0 w 143"/>
                <a:gd name="T3" fmla="*/ 0 h 143"/>
                <a:gd name="T4" fmla="*/ 0 w 143"/>
                <a:gd name="T5" fmla="*/ 0 h 143"/>
                <a:gd name="T6" fmla="*/ 0 w 143"/>
                <a:gd name="T7" fmla="*/ 0 h 143"/>
                <a:gd name="T8" fmla="*/ 0 w 143"/>
                <a:gd name="T9" fmla="*/ 0 h 143"/>
                <a:gd name="T10" fmla="*/ 0 w 143"/>
                <a:gd name="T11" fmla="*/ 0 h 143"/>
                <a:gd name="T12" fmla="*/ 0 w 143"/>
                <a:gd name="T13" fmla="*/ 0 h 143"/>
                <a:gd name="T14" fmla="*/ 0 w 143"/>
                <a:gd name="T15" fmla="*/ 0 h 143"/>
                <a:gd name="T16" fmla="*/ 0 w 143"/>
                <a:gd name="T17" fmla="*/ 0 h 143"/>
                <a:gd name="T18" fmla="*/ 0 w 143"/>
                <a:gd name="T19" fmla="*/ 0 h 1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3" h="143">
                  <a:moveTo>
                    <a:pt x="113" y="143"/>
                  </a:moveTo>
                  <a:lnTo>
                    <a:pt x="85" y="115"/>
                  </a:lnTo>
                  <a:lnTo>
                    <a:pt x="56" y="115"/>
                  </a:lnTo>
                  <a:lnTo>
                    <a:pt x="0" y="143"/>
                  </a:lnTo>
                  <a:lnTo>
                    <a:pt x="0" y="85"/>
                  </a:lnTo>
                  <a:lnTo>
                    <a:pt x="0" y="58"/>
                  </a:lnTo>
                  <a:lnTo>
                    <a:pt x="0" y="28"/>
                  </a:lnTo>
                  <a:lnTo>
                    <a:pt x="85" y="0"/>
                  </a:lnTo>
                  <a:lnTo>
                    <a:pt x="143" y="58"/>
                  </a:lnTo>
                  <a:lnTo>
                    <a:pt x="113" y="1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83" name="Freeform 2469">
              <a:extLst>
                <a:ext uri="{FF2B5EF4-FFF2-40B4-BE49-F238E27FC236}">
                  <a16:creationId xmlns:a16="http://schemas.microsoft.com/office/drawing/2014/main" id="{D9F6D928-C817-463C-AC1D-76AABA311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1" y="2130"/>
              <a:ext cx="6" cy="6"/>
            </a:xfrm>
            <a:custGeom>
              <a:avLst/>
              <a:gdLst>
                <a:gd name="T0" fmla="*/ 0 w 115"/>
                <a:gd name="T1" fmla="*/ 0 h 115"/>
                <a:gd name="T2" fmla="*/ 0 w 115"/>
                <a:gd name="T3" fmla="*/ 0 h 115"/>
                <a:gd name="T4" fmla="*/ 0 w 115"/>
                <a:gd name="T5" fmla="*/ 0 h 115"/>
                <a:gd name="T6" fmla="*/ 0 w 115"/>
                <a:gd name="T7" fmla="*/ 0 h 115"/>
                <a:gd name="T8" fmla="*/ 0 w 115"/>
                <a:gd name="T9" fmla="*/ 0 h 115"/>
                <a:gd name="T10" fmla="*/ 0 w 115"/>
                <a:gd name="T11" fmla="*/ 0 h 115"/>
                <a:gd name="T12" fmla="*/ 0 w 115"/>
                <a:gd name="T13" fmla="*/ 0 h 1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5" h="115">
                  <a:moveTo>
                    <a:pt x="115" y="115"/>
                  </a:moveTo>
                  <a:lnTo>
                    <a:pt x="58" y="87"/>
                  </a:lnTo>
                  <a:lnTo>
                    <a:pt x="0" y="30"/>
                  </a:lnTo>
                  <a:lnTo>
                    <a:pt x="0" y="0"/>
                  </a:lnTo>
                  <a:lnTo>
                    <a:pt x="30" y="30"/>
                  </a:lnTo>
                  <a:lnTo>
                    <a:pt x="85" y="30"/>
                  </a:lnTo>
                  <a:lnTo>
                    <a:pt x="115" y="115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84" name="Freeform 2470">
              <a:extLst>
                <a:ext uri="{FF2B5EF4-FFF2-40B4-BE49-F238E27FC236}">
                  <a16:creationId xmlns:a16="http://schemas.microsoft.com/office/drawing/2014/main" id="{2E773FA6-5E49-4324-9AAE-5897F81F6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2130"/>
              <a:ext cx="36" cy="35"/>
            </a:xfrm>
            <a:custGeom>
              <a:avLst/>
              <a:gdLst>
                <a:gd name="T0" fmla="*/ 2 w 683"/>
                <a:gd name="T1" fmla="*/ 0 h 655"/>
                <a:gd name="T2" fmla="*/ 2 w 683"/>
                <a:gd name="T3" fmla="*/ 0 h 655"/>
                <a:gd name="T4" fmla="*/ 1 w 683"/>
                <a:gd name="T5" fmla="*/ 0 h 655"/>
                <a:gd name="T6" fmla="*/ 1 w 683"/>
                <a:gd name="T7" fmla="*/ 1 h 655"/>
                <a:gd name="T8" fmla="*/ 1 w 683"/>
                <a:gd name="T9" fmla="*/ 1 h 655"/>
                <a:gd name="T10" fmla="*/ 1 w 683"/>
                <a:gd name="T11" fmla="*/ 1 h 655"/>
                <a:gd name="T12" fmla="*/ 1 w 683"/>
                <a:gd name="T13" fmla="*/ 1 h 655"/>
                <a:gd name="T14" fmla="*/ 0 w 683"/>
                <a:gd name="T15" fmla="*/ 1 h 655"/>
                <a:gd name="T16" fmla="*/ 0 w 683"/>
                <a:gd name="T17" fmla="*/ 2 h 655"/>
                <a:gd name="T18" fmla="*/ 0 w 683"/>
                <a:gd name="T19" fmla="*/ 2 h 655"/>
                <a:gd name="T20" fmla="*/ 0 w 683"/>
                <a:gd name="T21" fmla="*/ 2 h 655"/>
                <a:gd name="T22" fmla="*/ 0 w 683"/>
                <a:gd name="T23" fmla="*/ 1 h 655"/>
                <a:gd name="T24" fmla="*/ 0 w 683"/>
                <a:gd name="T25" fmla="*/ 1 h 655"/>
                <a:gd name="T26" fmla="*/ 1 w 683"/>
                <a:gd name="T27" fmla="*/ 1 h 655"/>
                <a:gd name="T28" fmla="*/ 1 w 683"/>
                <a:gd name="T29" fmla="*/ 1 h 655"/>
                <a:gd name="T30" fmla="*/ 1 w 683"/>
                <a:gd name="T31" fmla="*/ 1 h 655"/>
                <a:gd name="T32" fmla="*/ 1 w 683"/>
                <a:gd name="T33" fmla="*/ 1 h 655"/>
                <a:gd name="T34" fmla="*/ 1 w 683"/>
                <a:gd name="T35" fmla="*/ 0 h 655"/>
                <a:gd name="T36" fmla="*/ 2 w 683"/>
                <a:gd name="T37" fmla="*/ 0 h 655"/>
                <a:gd name="T38" fmla="*/ 2 w 683"/>
                <a:gd name="T39" fmla="*/ 0 h 65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683" h="655">
                  <a:moveTo>
                    <a:pt x="683" y="0"/>
                  </a:moveTo>
                  <a:lnTo>
                    <a:pt x="598" y="87"/>
                  </a:lnTo>
                  <a:lnTo>
                    <a:pt x="514" y="172"/>
                  </a:lnTo>
                  <a:lnTo>
                    <a:pt x="426" y="229"/>
                  </a:lnTo>
                  <a:lnTo>
                    <a:pt x="372" y="287"/>
                  </a:lnTo>
                  <a:lnTo>
                    <a:pt x="285" y="370"/>
                  </a:lnTo>
                  <a:lnTo>
                    <a:pt x="229" y="428"/>
                  </a:lnTo>
                  <a:lnTo>
                    <a:pt x="142" y="485"/>
                  </a:lnTo>
                  <a:lnTo>
                    <a:pt x="85" y="598"/>
                  </a:lnTo>
                  <a:lnTo>
                    <a:pt x="0" y="655"/>
                  </a:lnTo>
                  <a:lnTo>
                    <a:pt x="57" y="598"/>
                  </a:lnTo>
                  <a:lnTo>
                    <a:pt x="115" y="513"/>
                  </a:lnTo>
                  <a:lnTo>
                    <a:pt x="172" y="455"/>
                  </a:lnTo>
                  <a:lnTo>
                    <a:pt x="229" y="370"/>
                  </a:lnTo>
                  <a:lnTo>
                    <a:pt x="285" y="341"/>
                  </a:lnTo>
                  <a:lnTo>
                    <a:pt x="372" y="256"/>
                  </a:lnTo>
                  <a:lnTo>
                    <a:pt x="457" y="199"/>
                  </a:lnTo>
                  <a:lnTo>
                    <a:pt x="514" y="144"/>
                  </a:lnTo>
                  <a:lnTo>
                    <a:pt x="598" y="87"/>
                  </a:lnTo>
                  <a:lnTo>
                    <a:pt x="683" y="0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85" name="Freeform 2471">
              <a:extLst>
                <a:ext uri="{FF2B5EF4-FFF2-40B4-BE49-F238E27FC236}">
                  <a16:creationId xmlns:a16="http://schemas.microsoft.com/office/drawing/2014/main" id="{D3DD28DA-1209-4677-A95D-CCF0A860C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1" y="2130"/>
              <a:ext cx="18" cy="12"/>
            </a:xfrm>
            <a:custGeom>
              <a:avLst/>
              <a:gdLst>
                <a:gd name="T0" fmla="*/ 1 w 341"/>
                <a:gd name="T1" fmla="*/ 1 h 229"/>
                <a:gd name="T2" fmla="*/ 1 w 341"/>
                <a:gd name="T3" fmla="*/ 1 h 229"/>
                <a:gd name="T4" fmla="*/ 0 w 341"/>
                <a:gd name="T5" fmla="*/ 1 h 229"/>
                <a:gd name="T6" fmla="*/ 0 w 341"/>
                <a:gd name="T7" fmla="*/ 0 h 229"/>
                <a:gd name="T8" fmla="*/ 0 w 341"/>
                <a:gd name="T9" fmla="*/ 0 h 229"/>
                <a:gd name="T10" fmla="*/ 0 w 341"/>
                <a:gd name="T11" fmla="*/ 0 h 229"/>
                <a:gd name="T12" fmla="*/ 0 w 341"/>
                <a:gd name="T13" fmla="*/ 0 h 229"/>
                <a:gd name="T14" fmla="*/ 0 w 341"/>
                <a:gd name="T15" fmla="*/ 0 h 229"/>
                <a:gd name="T16" fmla="*/ 0 w 341"/>
                <a:gd name="T17" fmla="*/ 0 h 229"/>
                <a:gd name="T18" fmla="*/ 1 w 341"/>
                <a:gd name="T19" fmla="*/ 0 h 229"/>
                <a:gd name="T20" fmla="*/ 1 w 341"/>
                <a:gd name="T21" fmla="*/ 1 h 2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41" h="229">
                  <a:moveTo>
                    <a:pt x="341" y="229"/>
                  </a:moveTo>
                  <a:lnTo>
                    <a:pt x="226" y="229"/>
                  </a:lnTo>
                  <a:lnTo>
                    <a:pt x="169" y="199"/>
                  </a:lnTo>
                  <a:lnTo>
                    <a:pt x="84" y="144"/>
                  </a:lnTo>
                  <a:lnTo>
                    <a:pt x="0" y="115"/>
                  </a:lnTo>
                  <a:lnTo>
                    <a:pt x="27" y="87"/>
                  </a:lnTo>
                  <a:lnTo>
                    <a:pt x="0" y="57"/>
                  </a:lnTo>
                  <a:lnTo>
                    <a:pt x="0" y="0"/>
                  </a:lnTo>
                  <a:lnTo>
                    <a:pt x="141" y="57"/>
                  </a:lnTo>
                  <a:lnTo>
                    <a:pt x="226" y="144"/>
                  </a:lnTo>
                  <a:lnTo>
                    <a:pt x="341" y="2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86" name="Freeform 2472">
              <a:extLst>
                <a:ext uri="{FF2B5EF4-FFF2-40B4-BE49-F238E27FC236}">
                  <a16:creationId xmlns:a16="http://schemas.microsoft.com/office/drawing/2014/main" id="{7CD17AE7-07FA-45AC-BD7E-E4BD08099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" y="2136"/>
              <a:ext cx="6" cy="8"/>
            </a:xfrm>
            <a:custGeom>
              <a:avLst/>
              <a:gdLst>
                <a:gd name="T0" fmla="*/ 0 w 114"/>
                <a:gd name="T1" fmla="*/ 0 h 141"/>
                <a:gd name="T2" fmla="*/ 0 w 114"/>
                <a:gd name="T3" fmla="*/ 0 h 141"/>
                <a:gd name="T4" fmla="*/ 0 w 114"/>
                <a:gd name="T5" fmla="*/ 0 h 141"/>
                <a:gd name="T6" fmla="*/ 0 w 114"/>
                <a:gd name="T7" fmla="*/ 0 h 141"/>
                <a:gd name="T8" fmla="*/ 0 w 114"/>
                <a:gd name="T9" fmla="*/ 0 h 141"/>
                <a:gd name="T10" fmla="*/ 0 w 114"/>
                <a:gd name="T11" fmla="*/ 0 h 141"/>
                <a:gd name="T12" fmla="*/ 0 w 114"/>
                <a:gd name="T13" fmla="*/ 0 h 141"/>
                <a:gd name="T14" fmla="*/ 0 w 114"/>
                <a:gd name="T15" fmla="*/ 0 h 1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4" h="141">
                  <a:moveTo>
                    <a:pt x="114" y="114"/>
                  </a:moveTo>
                  <a:lnTo>
                    <a:pt x="27" y="141"/>
                  </a:lnTo>
                  <a:lnTo>
                    <a:pt x="0" y="114"/>
                  </a:lnTo>
                  <a:lnTo>
                    <a:pt x="0" y="57"/>
                  </a:lnTo>
                  <a:lnTo>
                    <a:pt x="0" y="0"/>
                  </a:lnTo>
                  <a:lnTo>
                    <a:pt x="85" y="29"/>
                  </a:lnTo>
                  <a:lnTo>
                    <a:pt x="114" y="84"/>
                  </a:lnTo>
                  <a:lnTo>
                    <a:pt x="114" y="1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87" name="Freeform 2473">
              <a:extLst>
                <a:ext uri="{FF2B5EF4-FFF2-40B4-BE49-F238E27FC236}">
                  <a16:creationId xmlns:a16="http://schemas.microsoft.com/office/drawing/2014/main" id="{309EFDAC-5B0B-4632-A600-D617D8BA18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" y="2148"/>
              <a:ext cx="6" cy="5"/>
            </a:xfrm>
            <a:custGeom>
              <a:avLst/>
              <a:gdLst>
                <a:gd name="T0" fmla="*/ 0 w 112"/>
                <a:gd name="T1" fmla="*/ 0 h 87"/>
                <a:gd name="T2" fmla="*/ 0 w 112"/>
                <a:gd name="T3" fmla="*/ 0 h 87"/>
                <a:gd name="T4" fmla="*/ 0 w 112"/>
                <a:gd name="T5" fmla="*/ 0 h 87"/>
                <a:gd name="T6" fmla="*/ 0 w 112"/>
                <a:gd name="T7" fmla="*/ 0 h 87"/>
                <a:gd name="T8" fmla="*/ 0 w 112"/>
                <a:gd name="T9" fmla="*/ 0 h 87"/>
                <a:gd name="T10" fmla="*/ 0 w 112"/>
                <a:gd name="T11" fmla="*/ 0 h 87"/>
                <a:gd name="T12" fmla="*/ 0 w 112"/>
                <a:gd name="T13" fmla="*/ 0 h 87"/>
                <a:gd name="T14" fmla="*/ 0 w 112"/>
                <a:gd name="T15" fmla="*/ 0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2" h="87">
                  <a:moveTo>
                    <a:pt x="112" y="87"/>
                  </a:moveTo>
                  <a:lnTo>
                    <a:pt x="84" y="87"/>
                  </a:lnTo>
                  <a:lnTo>
                    <a:pt x="27" y="87"/>
                  </a:lnTo>
                  <a:lnTo>
                    <a:pt x="0" y="87"/>
                  </a:lnTo>
                  <a:lnTo>
                    <a:pt x="27" y="0"/>
                  </a:lnTo>
                  <a:lnTo>
                    <a:pt x="84" y="0"/>
                  </a:lnTo>
                  <a:lnTo>
                    <a:pt x="112" y="29"/>
                  </a:lnTo>
                  <a:lnTo>
                    <a:pt x="112" y="8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88" name="Freeform 2474">
              <a:extLst>
                <a:ext uri="{FF2B5EF4-FFF2-40B4-BE49-F238E27FC236}">
                  <a16:creationId xmlns:a16="http://schemas.microsoft.com/office/drawing/2014/main" id="{E525FFF2-F580-48C2-915A-AB390A114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7" y="2148"/>
              <a:ext cx="9" cy="6"/>
            </a:xfrm>
            <a:custGeom>
              <a:avLst/>
              <a:gdLst>
                <a:gd name="T0" fmla="*/ 0 w 169"/>
                <a:gd name="T1" fmla="*/ 0 h 114"/>
                <a:gd name="T2" fmla="*/ 0 w 169"/>
                <a:gd name="T3" fmla="*/ 0 h 114"/>
                <a:gd name="T4" fmla="*/ 0 w 169"/>
                <a:gd name="T5" fmla="*/ 0 h 114"/>
                <a:gd name="T6" fmla="*/ 0 w 169"/>
                <a:gd name="T7" fmla="*/ 0 h 114"/>
                <a:gd name="T8" fmla="*/ 0 w 169"/>
                <a:gd name="T9" fmla="*/ 0 h 114"/>
                <a:gd name="T10" fmla="*/ 0 w 169"/>
                <a:gd name="T11" fmla="*/ 0 h 114"/>
                <a:gd name="T12" fmla="*/ 0 w 169"/>
                <a:gd name="T13" fmla="*/ 0 h 114"/>
                <a:gd name="T14" fmla="*/ 0 w 169"/>
                <a:gd name="T15" fmla="*/ 0 h 114"/>
                <a:gd name="T16" fmla="*/ 0 w 169"/>
                <a:gd name="T17" fmla="*/ 0 h 114"/>
                <a:gd name="T18" fmla="*/ 0 w 169"/>
                <a:gd name="T19" fmla="*/ 0 h 1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9" h="114">
                  <a:moveTo>
                    <a:pt x="169" y="87"/>
                  </a:moveTo>
                  <a:lnTo>
                    <a:pt x="115" y="114"/>
                  </a:lnTo>
                  <a:lnTo>
                    <a:pt x="57" y="114"/>
                  </a:lnTo>
                  <a:lnTo>
                    <a:pt x="57" y="87"/>
                  </a:lnTo>
                  <a:lnTo>
                    <a:pt x="0" y="57"/>
                  </a:lnTo>
                  <a:lnTo>
                    <a:pt x="27" y="29"/>
                  </a:lnTo>
                  <a:lnTo>
                    <a:pt x="57" y="0"/>
                  </a:lnTo>
                  <a:lnTo>
                    <a:pt x="115" y="0"/>
                  </a:lnTo>
                  <a:lnTo>
                    <a:pt x="141" y="29"/>
                  </a:lnTo>
                  <a:lnTo>
                    <a:pt x="169" y="8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89" name="Freeform 2475">
              <a:extLst>
                <a:ext uri="{FF2B5EF4-FFF2-40B4-BE49-F238E27FC236}">
                  <a16:creationId xmlns:a16="http://schemas.microsoft.com/office/drawing/2014/main" id="{46269BC9-3F39-4AC4-982B-1BBE6E93F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1" y="2153"/>
              <a:ext cx="6" cy="6"/>
            </a:xfrm>
            <a:custGeom>
              <a:avLst/>
              <a:gdLst>
                <a:gd name="T0" fmla="*/ 0 w 114"/>
                <a:gd name="T1" fmla="*/ 0 h 112"/>
                <a:gd name="T2" fmla="*/ 0 w 114"/>
                <a:gd name="T3" fmla="*/ 0 h 112"/>
                <a:gd name="T4" fmla="*/ 0 w 114"/>
                <a:gd name="T5" fmla="*/ 0 h 112"/>
                <a:gd name="T6" fmla="*/ 0 w 114"/>
                <a:gd name="T7" fmla="*/ 0 h 112"/>
                <a:gd name="T8" fmla="*/ 0 w 114"/>
                <a:gd name="T9" fmla="*/ 0 h 112"/>
                <a:gd name="T10" fmla="*/ 0 w 114"/>
                <a:gd name="T11" fmla="*/ 0 h 1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4" h="112">
                  <a:moveTo>
                    <a:pt x="114" y="112"/>
                  </a:moveTo>
                  <a:lnTo>
                    <a:pt x="30" y="112"/>
                  </a:lnTo>
                  <a:lnTo>
                    <a:pt x="0" y="85"/>
                  </a:lnTo>
                  <a:lnTo>
                    <a:pt x="0" y="0"/>
                  </a:lnTo>
                  <a:lnTo>
                    <a:pt x="57" y="27"/>
                  </a:lnTo>
                  <a:lnTo>
                    <a:pt x="114" y="1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90" name="Freeform 2476">
              <a:extLst>
                <a:ext uri="{FF2B5EF4-FFF2-40B4-BE49-F238E27FC236}">
                  <a16:creationId xmlns:a16="http://schemas.microsoft.com/office/drawing/2014/main" id="{639B9E18-CB7B-4407-A950-C7EC38E52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2154"/>
              <a:ext cx="6" cy="8"/>
            </a:xfrm>
            <a:custGeom>
              <a:avLst/>
              <a:gdLst>
                <a:gd name="T0" fmla="*/ 0 w 115"/>
                <a:gd name="T1" fmla="*/ 0 h 143"/>
                <a:gd name="T2" fmla="*/ 0 w 115"/>
                <a:gd name="T3" fmla="*/ 0 h 143"/>
                <a:gd name="T4" fmla="*/ 0 w 115"/>
                <a:gd name="T5" fmla="*/ 0 h 143"/>
                <a:gd name="T6" fmla="*/ 0 w 115"/>
                <a:gd name="T7" fmla="*/ 0 h 143"/>
                <a:gd name="T8" fmla="*/ 0 w 115"/>
                <a:gd name="T9" fmla="*/ 0 h 143"/>
                <a:gd name="T10" fmla="*/ 0 w 115"/>
                <a:gd name="T11" fmla="*/ 0 h 143"/>
                <a:gd name="T12" fmla="*/ 0 w 115"/>
                <a:gd name="T13" fmla="*/ 0 h 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5" h="143">
                  <a:moveTo>
                    <a:pt x="30" y="85"/>
                  </a:moveTo>
                  <a:lnTo>
                    <a:pt x="30" y="143"/>
                  </a:lnTo>
                  <a:lnTo>
                    <a:pt x="0" y="115"/>
                  </a:lnTo>
                  <a:lnTo>
                    <a:pt x="30" y="85"/>
                  </a:lnTo>
                  <a:lnTo>
                    <a:pt x="87" y="0"/>
                  </a:lnTo>
                  <a:lnTo>
                    <a:pt x="115" y="30"/>
                  </a:lnTo>
                  <a:lnTo>
                    <a:pt x="30" y="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91" name="Freeform 2477">
              <a:extLst>
                <a:ext uri="{FF2B5EF4-FFF2-40B4-BE49-F238E27FC236}">
                  <a16:creationId xmlns:a16="http://schemas.microsoft.com/office/drawing/2014/main" id="{C76A88BD-3ED3-4635-86E4-283032AF8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3" y="2159"/>
              <a:ext cx="7" cy="7"/>
            </a:xfrm>
            <a:custGeom>
              <a:avLst/>
              <a:gdLst>
                <a:gd name="T0" fmla="*/ 0 w 142"/>
                <a:gd name="T1" fmla="*/ 0 h 142"/>
                <a:gd name="T2" fmla="*/ 0 w 142"/>
                <a:gd name="T3" fmla="*/ 0 h 142"/>
                <a:gd name="T4" fmla="*/ 0 w 142"/>
                <a:gd name="T5" fmla="*/ 0 h 142"/>
                <a:gd name="T6" fmla="*/ 0 w 142"/>
                <a:gd name="T7" fmla="*/ 0 h 142"/>
                <a:gd name="T8" fmla="*/ 0 w 142"/>
                <a:gd name="T9" fmla="*/ 0 h 142"/>
                <a:gd name="T10" fmla="*/ 0 w 142"/>
                <a:gd name="T11" fmla="*/ 0 h 142"/>
                <a:gd name="T12" fmla="*/ 0 w 142"/>
                <a:gd name="T13" fmla="*/ 0 h 142"/>
                <a:gd name="T14" fmla="*/ 0 w 142"/>
                <a:gd name="T15" fmla="*/ 0 h 142"/>
                <a:gd name="T16" fmla="*/ 0 w 142"/>
                <a:gd name="T17" fmla="*/ 0 h 142"/>
                <a:gd name="T18" fmla="*/ 0 w 142"/>
                <a:gd name="T19" fmla="*/ 0 h 14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2" h="142">
                  <a:moveTo>
                    <a:pt x="114" y="115"/>
                  </a:moveTo>
                  <a:lnTo>
                    <a:pt x="87" y="115"/>
                  </a:lnTo>
                  <a:lnTo>
                    <a:pt x="57" y="142"/>
                  </a:lnTo>
                  <a:lnTo>
                    <a:pt x="0" y="115"/>
                  </a:lnTo>
                  <a:lnTo>
                    <a:pt x="0" y="58"/>
                  </a:lnTo>
                  <a:lnTo>
                    <a:pt x="57" y="58"/>
                  </a:lnTo>
                  <a:lnTo>
                    <a:pt x="114" y="0"/>
                  </a:lnTo>
                  <a:lnTo>
                    <a:pt x="142" y="0"/>
                  </a:lnTo>
                  <a:lnTo>
                    <a:pt x="142" y="58"/>
                  </a:lnTo>
                  <a:lnTo>
                    <a:pt x="114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92" name="Freeform 2478">
              <a:extLst>
                <a:ext uri="{FF2B5EF4-FFF2-40B4-BE49-F238E27FC236}">
                  <a16:creationId xmlns:a16="http://schemas.microsoft.com/office/drawing/2014/main" id="{19FC0CC4-8B65-4FB3-A5F3-30F42FF27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" y="2159"/>
              <a:ext cx="7" cy="6"/>
            </a:xfrm>
            <a:custGeom>
              <a:avLst/>
              <a:gdLst>
                <a:gd name="T0" fmla="*/ 0 w 142"/>
                <a:gd name="T1" fmla="*/ 0 h 115"/>
                <a:gd name="T2" fmla="*/ 0 w 142"/>
                <a:gd name="T3" fmla="*/ 0 h 115"/>
                <a:gd name="T4" fmla="*/ 0 w 142"/>
                <a:gd name="T5" fmla="*/ 0 h 115"/>
                <a:gd name="T6" fmla="*/ 0 w 142"/>
                <a:gd name="T7" fmla="*/ 0 h 115"/>
                <a:gd name="T8" fmla="*/ 0 w 142"/>
                <a:gd name="T9" fmla="*/ 0 h 115"/>
                <a:gd name="T10" fmla="*/ 0 w 142"/>
                <a:gd name="T11" fmla="*/ 0 h 115"/>
                <a:gd name="T12" fmla="*/ 0 w 142"/>
                <a:gd name="T13" fmla="*/ 0 h 1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2" h="115">
                  <a:moveTo>
                    <a:pt x="28" y="115"/>
                  </a:moveTo>
                  <a:lnTo>
                    <a:pt x="0" y="115"/>
                  </a:lnTo>
                  <a:lnTo>
                    <a:pt x="57" y="87"/>
                  </a:lnTo>
                  <a:lnTo>
                    <a:pt x="142" y="0"/>
                  </a:lnTo>
                  <a:lnTo>
                    <a:pt x="142" y="58"/>
                  </a:lnTo>
                  <a:lnTo>
                    <a:pt x="85" y="87"/>
                  </a:lnTo>
                  <a:lnTo>
                    <a:pt x="28" y="115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93" name="Freeform 2479">
              <a:extLst>
                <a:ext uri="{FF2B5EF4-FFF2-40B4-BE49-F238E27FC236}">
                  <a16:creationId xmlns:a16="http://schemas.microsoft.com/office/drawing/2014/main" id="{9CA5A63C-997B-449C-9543-C9C6DA4CA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" y="2165"/>
              <a:ext cx="12" cy="18"/>
            </a:xfrm>
            <a:custGeom>
              <a:avLst/>
              <a:gdLst>
                <a:gd name="T0" fmla="*/ 1 w 229"/>
                <a:gd name="T1" fmla="*/ 0 h 341"/>
                <a:gd name="T2" fmla="*/ 0 w 229"/>
                <a:gd name="T3" fmla="*/ 0 h 341"/>
                <a:gd name="T4" fmla="*/ 0 w 229"/>
                <a:gd name="T5" fmla="*/ 0 h 341"/>
                <a:gd name="T6" fmla="*/ 0 w 229"/>
                <a:gd name="T7" fmla="*/ 1 h 341"/>
                <a:gd name="T8" fmla="*/ 0 w 229"/>
                <a:gd name="T9" fmla="*/ 1 h 341"/>
                <a:gd name="T10" fmla="*/ 0 w 229"/>
                <a:gd name="T11" fmla="*/ 1 h 341"/>
                <a:gd name="T12" fmla="*/ 0 w 229"/>
                <a:gd name="T13" fmla="*/ 1 h 341"/>
                <a:gd name="T14" fmla="*/ 0 w 229"/>
                <a:gd name="T15" fmla="*/ 1 h 341"/>
                <a:gd name="T16" fmla="*/ 0 w 229"/>
                <a:gd name="T17" fmla="*/ 1 h 341"/>
                <a:gd name="T18" fmla="*/ 0 w 229"/>
                <a:gd name="T19" fmla="*/ 1 h 341"/>
                <a:gd name="T20" fmla="*/ 0 w 229"/>
                <a:gd name="T21" fmla="*/ 1 h 341"/>
                <a:gd name="T22" fmla="*/ 0 w 229"/>
                <a:gd name="T23" fmla="*/ 0 h 341"/>
                <a:gd name="T24" fmla="*/ 0 w 229"/>
                <a:gd name="T25" fmla="*/ 0 h 341"/>
                <a:gd name="T26" fmla="*/ 0 w 229"/>
                <a:gd name="T27" fmla="*/ 0 h 341"/>
                <a:gd name="T28" fmla="*/ 1 w 229"/>
                <a:gd name="T29" fmla="*/ 0 h 341"/>
                <a:gd name="T30" fmla="*/ 1 w 229"/>
                <a:gd name="T31" fmla="*/ 0 h 3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9" h="341">
                  <a:moveTo>
                    <a:pt x="229" y="0"/>
                  </a:moveTo>
                  <a:lnTo>
                    <a:pt x="172" y="57"/>
                  </a:lnTo>
                  <a:lnTo>
                    <a:pt x="88" y="141"/>
                  </a:lnTo>
                  <a:lnTo>
                    <a:pt x="30" y="226"/>
                  </a:lnTo>
                  <a:lnTo>
                    <a:pt x="88" y="256"/>
                  </a:lnTo>
                  <a:lnTo>
                    <a:pt x="142" y="226"/>
                  </a:lnTo>
                  <a:lnTo>
                    <a:pt x="172" y="256"/>
                  </a:lnTo>
                  <a:lnTo>
                    <a:pt x="142" y="341"/>
                  </a:lnTo>
                  <a:lnTo>
                    <a:pt x="114" y="341"/>
                  </a:lnTo>
                  <a:lnTo>
                    <a:pt x="88" y="341"/>
                  </a:lnTo>
                  <a:lnTo>
                    <a:pt x="30" y="341"/>
                  </a:lnTo>
                  <a:lnTo>
                    <a:pt x="0" y="172"/>
                  </a:lnTo>
                  <a:lnTo>
                    <a:pt x="57" y="57"/>
                  </a:lnTo>
                  <a:lnTo>
                    <a:pt x="142" y="0"/>
                  </a:lnTo>
                  <a:lnTo>
                    <a:pt x="199" y="0"/>
                  </a:lnTo>
                  <a:lnTo>
                    <a:pt x="22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94" name="Freeform 2480">
              <a:extLst>
                <a:ext uri="{FF2B5EF4-FFF2-40B4-BE49-F238E27FC236}">
                  <a16:creationId xmlns:a16="http://schemas.microsoft.com/office/drawing/2014/main" id="{451D3DC0-7136-47CF-8728-881605ED0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3" y="2171"/>
              <a:ext cx="7" cy="6"/>
            </a:xfrm>
            <a:custGeom>
              <a:avLst/>
              <a:gdLst>
                <a:gd name="T0" fmla="*/ 0 w 141"/>
                <a:gd name="T1" fmla="*/ 0 h 111"/>
                <a:gd name="T2" fmla="*/ 0 w 141"/>
                <a:gd name="T3" fmla="*/ 0 h 111"/>
                <a:gd name="T4" fmla="*/ 0 w 141"/>
                <a:gd name="T5" fmla="*/ 0 h 111"/>
                <a:gd name="T6" fmla="*/ 0 w 141"/>
                <a:gd name="T7" fmla="*/ 0 h 111"/>
                <a:gd name="T8" fmla="*/ 0 w 141"/>
                <a:gd name="T9" fmla="*/ 0 h 111"/>
                <a:gd name="T10" fmla="*/ 0 w 141"/>
                <a:gd name="T11" fmla="*/ 0 h 111"/>
                <a:gd name="T12" fmla="*/ 0 w 141"/>
                <a:gd name="T13" fmla="*/ 0 h 111"/>
                <a:gd name="T14" fmla="*/ 0 w 141"/>
                <a:gd name="T15" fmla="*/ 0 h 111"/>
                <a:gd name="T16" fmla="*/ 0 w 141"/>
                <a:gd name="T17" fmla="*/ 0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1" h="111">
                  <a:moveTo>
                    <a:pt x="115" y="0"/>
                  </a:moveTo>
                  <a:lnTo>
                    <a:pt x="115" y="57"/>
                  </a:lnTo>
                  <a:lnTo>
                    <a:pt x="84" y="111"/>
                  </a:lnTo>
                  <a:lnTo>
                    <a:pt x="0" y="111"/>
                  </a:lnTo>
                  <a:lnTo>
                    <a:pt x="0" y="57"/>
                  </a:lnTo>
                  <a:lnTo>
                    <a:pt x="57" y="26"/>
                  </a:lnTo>
                  <a:lnTo>
                    <a:pt x="115" y="0"/>
                  </a:lnTo>
                  <a:lnTo>
                    <a:pt x="141" y="0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95" name="Freeform 2481">
              <a:extLst>
                <a:ext uri="{FF2B5EF4-FFF2-40B4-BE49-F238E27FC236}">
                  <a16:creationId xmlns:a16="http://schemas.microsoft.com/office/drawing/2014/main" id="{FD9478DD-91E2-4AE6-8527-BCFAF5453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2172"/>
              <a:ext cx="7" cy="11"/>
            </a:xfrm>
            <a:custGeom>
              <a:avLst/>
              <a:gdLst>
                <a:gd name="T0" fmla="*/ 0 w 141"/>
                <a:gd name="T1" fmla="*/ 1 h 200"/>
                <a:gd name="T2" fmla="*/ 0 w 141"/>
                <a:gd name="T3" fmla="*/ 0 h 200"/>
                <a:gd name="T4" fmla="*/ 0 w 141"/>
                <a:gd name="T5" fmla="*/ 0 h 200"/>
                <a:gd name="T6" fmla="*/ 0 w 141"/>
                <a:gd name="T7" fmla="*/ 0 h 200"/>
                <a:gd name="T8" fmla="*/ 0 w 141"/>
                <a:gd name="T9" fmla="*/ 0 h 200"/>
                <a:gd name="T10" fmla="*/ 0 w 141"/>
                <a:gd name="T11" fmla="*/ 0 h 200"/>
                <a:gd name="T12" fmla="*/ 0 w 141"/>
                <a:gd name="T13" fmla="*/ 0 h 200"/>
                <a:gd name="T14" fmla="*/ 0 w 141"/>
                <a:gd name="T15" fmla="*/ 1 h 2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1" h="200">
                  <a:moveTo>
                    <a:pt x="114" y="200"/>
                  </a:moveTo>
                  <a:lnTo>
                    <a:pt x="57" y="142"/>
                  </a:lnTo>
                  <a:lnTo>
                    <a:pt x="0" y="115"/>
                  </a:lnTo>
                  <a:lnTo>
                    <a:pt x="0" y="85"/>
                  </a:lnTo>
                  <a:lnTo>
                    <a:pt x="57" y="0"/>
                  </a:lnTo>
                  <a:lnTo>
                    <a:pt x="114" y="31"/>
                  </a:lnTo>
                  <a:lnTo>
                    <a:pt x="141" y="142"/>
                  </a:lnTo>
                  <a:lnTo>
                    <a:pt x="114" y="20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96" name="Freeform 2482">
              <a:extLst>
                <a:ext uri="{FF2B5EF4-FFF2-40B4-BE49-F238E27FC236}">
                  <a16:creationId xmlns:a16="http://schemas.microsoft.com/office/drawing/2014/main" id="{6D6BD138-5900-46D1-A77F-B2950FDE1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6" y="2171"/>
              <a:ext cx="6" cy="12"/>
            </a:xfrm>
            <a:custGeom>
              <a:avLst/>
              <a:gdLst>
                <a:gd name="T0" fmla="*/ 0 w 114"/>
                <a:gd name="T1" fmla="*/ 0 h 226"/>
                <a:gd name="T2" fmla="*/ 0 w 114"/>
                <a:gd name="T3" fmla="*/ 0 h 226"/>
                <a:gd name="T4" fmla="*/ 0 w 114"/>
                <a:gd name="T5" fmla="*/ 1 h 226"/>
                <a:gd name="T6" fmla="*/ 0 w 114"/>
                <a:gd name="T7" fmla="*/ 1 h 226"/>
                <a:gd name="T8" fmla="*/ 0 w 114"/>
                <a:gd name="T9" fmla="*/ 0 h 226"/>
                <a:gd name="T10" fmla="*/ 0 w 114"/>
                <a:gd name="T11" fmla="*/ 0 h 226"/>
                <a:gd name="T12" fmla="*/ 0 w 114"/>
                <a:gd name="T13" fmla="*/ 0 h 226"/>
                <a:gd name="T14" fmla="*/ 0 w 114"/>
                <a:gd name="T15" fmla="*/ 0 h 226"/>
                <a:gd name="T16" fmla="*/ 0 w 114"/>
                <a:gd name="T17" fmla="*/ 0 h 226"/>
                <a:gd name="T18" fmla="*/ 0 w 114"/>
                <a:gd name="T19" fmla="*/ 0 h 2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4" h="226">
                  <a:moveTo>
                    <a:pt x="114" y="111"/>
                  </a:moveTo>
                  <a:lnTo>
                    <a:pt x="87" y="168"/>
                  </a:lnTo>
                  <a:lnTo>
                    <a:pt x="57" y="198"/>
                  </a:lnTo>
                  <a:lnTo>
                    <a:pt x="0" y="226"/>
                  </a:lnTo>
                  <a:lnTo>
                    <a:pt x="29" y="111"/>
                  </a:lnTo>
                  <a:lnTo>
                    <a:pt x="29" y="26"/>
                  </a:lnTo>
                  <a:lnTo>
                    <a:pt x="114" y="0"/>
                  </a:lnTo>
                  <a:lnTo>
                    <a:pt x="114" y="57"/>
                  </a:lnTo>
                  <a:lnTo>
                    <a:pt x="114" y="83"/>
                  </a:lnTo>
                  <a:lnTo>
                    <a:pt x="114" y="1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97" name="Freeform 2483">
              <a:extLst>
                <a:ext uri="{FF2B5EF4-FFF2-40B4-BE49-F238E27FC236}">
                  <a16:creationId xmlns:a16="http://schemas.microsoft.com/office/drawing/2014/main" id="{43B8AC60-22B3-401F-B183-6D38D5B57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3" y="2174"/>
              <a:ext cx="1" cy="4"/>
            </a:xfrm>
            <a:custGeom>
              <a:avLst/>
              <a:gdLst>
                <a:gd name="T0" fmla="*/ 0 w 29"/>
                <a:gd name="T1" fmla="*/ 0 h 84"/>
                <a:gd name="T2" fmla="*/ 0 w 29"/>
                <a:gd name="T3" fmla="*/ 0 h 84"/>
                <a:gd name="T4" fmla="*/ 0 w 29"/>
                <a:gd name="T5" fmla="*/ 0 h 84"/>
                <a:gd name="T6" fmla="*/ 0 w 29"/>
                <a:gd name="T7" fmla="*/ 0 h 84"/>
                <a:gd name="T8" fmla="*/ 0 w 29"/>
                <a:gd name="T9" fmla="*/ 0 h 84"/>
                <a:gd name="T10" fmla="*/ 0 w 29"/>
                <a:gd name="T11" fmla="*/ 0 h 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84">
                  <a:moveTo>
                    <a:pt x="0" y="54"/>
                  </a:moveTo>
                  <a:lnTo>
                    <a:pt x="0" y="84"/>
                  </a:lnTo>
                  <a:lnTo>
                    <a:pt x="0" y="54"/>
                  </a:lnTo>
                  <a:lnTo>
                    <a:pt x="0" y="0"/>
                  </a:lnTo>
                  <a:lnTo>
                    <a:pt x="29" y="0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98" name="Freeform 2484">
              <a:extLst>
                <a:ext uri="{FF2B5EF4-FFF2-40B4-BE49-F238E27FC236}">
                  <a16:creationId xmlns:a16="http://schemas.microsoft.com/office/drawing/2014/main" id="{73972F49-06B6-4BAC-BDBA-67691FFA6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9" y="2177"/>
              <a:ext cx="22" cy="22"/>
            </a:xfrm>
            <a:custGeom>
              <a:avLst/>
              <a:gdLst>
                <a:gd name="T0" fmla="*/ 1 w 426"/>
                <a:gd name="T1" fmla="*/ 0 h 429"/>
                <a:gd name="T2" fmla="*/ 1 w 426"/>
                <a:gd name="T3" fmla="*/ 1 h 429"/>
                <a:gd name="T4" fmla="*/ 1 w 426"/>
                <a:gd name="T5" fmla="*/ 1 h 429"/>
                <a:gd name="T6" fmla="*/ 1 w 426"/>
                <a:gd name="T7" fmla="*/ 1 h 429"/>
                <a:gd name="T8" fmla="*/ 0 w 426"/>
                <a:gd name="T9" fmla="*/ 1 h 429"/>
                <a:gd name="T10" fmla="*/ 0 w 426"/>
                <a:gd name="T11" fmla="*/ 1 h 429"/>
                <a:gd name="T12" fmla="*/ 0 w 426"/>
                <a:gd name="T13" fmla="*/ 0 h 429"/>
                <a:gd name="T14" fmla="*/ 0 w 426"/>
                <a:gd name="T15" fmla="*/ 0 h 429"/>
                <a:gd name="T16" fmla="*/ 0 w 426"/>
                <a:gd name="T17" fmla="*/ 0 h 429"/>
                <a:gd name="T18" fmla="*/ 1 w 426"/>
                <a:gd name="T19" fmla="*/ 0 h 429"/>
                <a:gd name="T20" fmla="*/ 1 w 426"/>
                <a:gd name="T21" fmla="*/ 0 h 429"/>
                <a:gd name="T22" fmla="*/ 1 w 426"/>
                <a:gd name="T23" fmla="*/ 0 h 429"/>
                <a:gd name="T24" fmla="*/ 1 w 426"/>
                <a:gd name="T25" fmla="*/ 0 h 4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26" h="429">
                  <a:moveTo>
                    <a:pt x="426" y="115"/>
                  </a:moveTo>
                  <a:lnTo>
                    <a:pt x="395" y="257"/>
                  </a:lnTo>
                  <a:lnTo>
                    <a:pt x="341" y="341"/>
                  </a:lnTo>
                  <a:lnTo>
                    <a:pt x="197" y="429"/>
                  </a:lnTo>
                  <a:lnTo>
                    <a:pt x="112" y="314"/>
                  </a:lnTo>
                  <a:lnTo>
                    <a:pt x="27" y="229"/>
                  </a:lnTo>
                  <a:lnTo>
                    <a:pt x="0" y="115"/>
                  </a:lnTo>
                  <a:lnTo>
                    <a:pt x="55" y="57"/>
                  </a:lnTo>
                  <a:lnTo>
                    <a:pt x="112" y="30"/>
                  </a:lnTo>
                  <a:lnTo>
                    <a:pt x="197" y="0"/>
                  </a:lnTo>
                  <a:lnTo>
                    <a:pt x="284" y="0"/>
                  </a:lnTo>
                  <a:lnTo>
                    <a:pt x="341" y="57"/>
                  </a:lnTo>
                  <a:lnTo>
                    <a:pt x="426" y="115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99" name="Freeform 2485">
              <a:extLst>
                <a:ext uri="{FF2B5EF4-FFF2-40B4-BE49-F238E27FC236}">
                  <a16:creationId xmlns:a16="http://schemas.microsoft.com/office/drawing/2014/main" id="{09F56583-A442-4526-8827-F15622C75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2" y="2178"/>
              <a:ext cx="8" cy="9"/>
            </a:xfrm>
            <a:custGeom>
              <a:avLst/>
              <a:gdLst>
                <a:gd name="T0" fmla="*/ 0 w 142"/>
                <a:gd name="T1" fmla="*/ 0 h 170"/>
                <a:gd name="T2" fmla="*/ 0 w 142"/>
                <a:gd name="T3" fmla="*/ 0 h 170"/>
                <a:gd name="T4" fmla="*/ 0 w 142"/>
                <a:gd name="T5" fmla="*/ 0 h 170"/>
                <a:gd name="T6" fmla="*/ 0 w 142"/>
                <a:gd name="T7" fmla="*/ 0 h 170"/>
                <a:gd name="T8" fmla="*/ 0 w 142"/>
                <a:gd name="T9" fmla="*/ 0 h 170"/>
                <a:gd name="T10" fmla="*/ 0 w 142"/>
                <a:gd name="T11" fmla="*/ 0 h 170"/>
                <a:gd name="T12" fmla="*/ 0 w 142"/>
                <a:gd name="T13" fmla="*/ 0 h 170"/>
                <a:gd name="T14" fmla="*/ 0 w 142"/>
                <a:gd name="T15" fmla="*/ 0 h 170"/>
                <a:gd name="T16" fmla="*/ 0 w 142"/>
                <a:gd name="T17" fmla="*/ 0 h 170"/>
                <a:gd name="T18" fmla="*/ 0 w 142"/>
                <a:gd name="T19" fmla="*/ 0 h 1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2" h="170">
                  <a:moveTo>
                    <a:pt x="142" y="170"/>
                  </a:moveTo>
                  <a:lnTo>
                    <a:pt x="57" y="170"/>
                  </a:lnTo>
                  <a:lnTo>
                    <a:pt x="0" y="142"/>
                  </a:lnTo>
                  <a:lnTo>
                    <a:pt x="29" y="85"/>
                  </a:lnTo>
                  <a:lnTo>
                    <a:pt x="29" y="0"/>
                  </a:lnTo>
                  <a:lnTo>
                    <a:pt x="57" y="27"/>
                  </a:lnTo>
                  <a:lnTo>
                    <a:pt x="142" y="85"/>
                  </a:lnTo>
                  <a:lnTo>
                    <a:pt x="114" y="85"/>
                  </a:lnTo>
                  <a:lnTo>
                    <a:pt x="114" y="142"/>
                  </a:lnTo>
                  <a:lnTo>
                    <a:pt x="142" y="1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00" name="Freeform 2486">
              <a:extLst>
                <a:ext uri="{FF2B5EF4-FFF2-40B4-BE49-F238E27FC236}">
                  <a16:creationId xmlns:a16="http://schemas.microsoft.com/office/drawing/2014/main" id="{21AE7397-C75A-4B5B-9B7D-4CCF28CE7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2183"/>
              <a:ext cx="24" cy="34"/>
            </a:xfrm>
            <a:custGeom>
              <a:avLst/>
              <a:gdLst>
                <a:gd name="T0" fmla="*/ 1 w 453"/>
                <a:gd name="T1" fmla="*/ 2 h 655"/>
                <a:gd name="T2" fmla="*/ 1 w 453"/>
                <a:gd name="T3" fmla="*/ 2 h 655"/>
                <a:gd name="T4" fmla="*/ 1 w 453"/>
                <a:gd name="T5" fmla="*/ 2 h 655"/>
                <a:gd name="T6" fmla="*/ 1 w 453"/>
                <a:gd name="T7" fmla="*/ 2 h 655"/>
                <a:gd name="T8" fmla="*/ 1 w 453"/>
                <a:gd name="T9" fmla="*/ 2 h 655"/>
                <a:gd name="T10" fmla="*/ 0 w 453"/>
                <a:gd name="T11" fmla="*/ 2 h 655"/>
                <a:gd name="T12" fmla="*/ 0 w 453"/>
                <a:gd name="T13" fmla="*/ 2 h 655"/>
                <a:gd name="T14" fmla="*/ 0 w 453"/>
                <a:gd name="T15" fmla="*/ 1 h 655"/>
                <a:gd name="T16" fmla="*/ 0 w 453"/>
                <a:gd name="T17" fmla="*/ 1 h 655"/>
                <a:gd name="T18" fmla="*/ 0 w 453"/>
                <a:gd name="T19" fmla="*/ 1 h 655"/>
                <a:gd name="T20" fmla="*/ 0 w 453"/>
                <a:gd name="T21" fmla="*/ 0 h 655"/>
                <a:gd name="T22" fmla="*/ 0 w 453"/>
                <a:gd name="T23" fmla="*/ 0 h 655"/>
                <a:gd name="T24" fmla="*/ 0 w 453"/>
                <a:gd name="T25" fmla="*/ 0 h 655"/>
                <a:gd name="T26" fmla="*/ 0 w 453"/>
                <a:gd name="T27" fmla="*/ 0 h 655"/>
                <a:gd name="T28" fmla="*/ 0 w 453"/>
                <a:gd name="T29" fmla="*/ 1 h 655"/>
                <a:gd name="T30" fmla="*/ 1 w 453"/>
                <a:gd name="T31" fmla="*/ 1 h 655"/>
                <a:gd name="T32" fmla="*/ 1 w 453"/>
                <a:gd name="T33" fmla="*/ 1 h 655"/>
                <a:gd name="T34" fmla="*/ 1 w 453"/>
                <a:gd name="T35" fmla="*/ 1 h 655"/>
                <a:gd name="T36" fmla="*/ 1 w 453"/>
                <a:gd name="T37" fmla="*/ 2 h 65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53" h="655">
                  <a:moveTo>
                    <a:pt x="341" y="655"/>
                  </a:moveTo>
                  <a:lnTo>
                    <a:pt x="369" y="655"/>
                  </a:lnTo>
                  <a:lnTo>
                    <a:pt x="426" y="655"/>
                  </a:lnTo>
                  <a:lnTo>
                    <a:pt x="453" y="655"/>
                  </a:lnTo>
                  <a:lnTo>
                    <a:pt x="311" y="655"/>
                  </a:lnTo>
                  <a:lnTo>
                    <a:pt x="169" y="655"/>
                  </a:lnTo>
                  <a:lnTo>
                    <a:pt x="0" y="655"/>
                  </a:lnTo>
                  <a:lnTo>
                    <a:pt x="0" y="512"/>
                  </a:lnTo>
                  <a:lnTo>
                    <a:pt x="0" y="368"/>
                  </a:lnTo>
                  <a:lnTo>
                    <a:pt x="0" y="199"/>
                  </a:lnTo>
                  <a:lnTo>
                    <a:pt x="0" y="142"/>
                  </a:lnTo>
                  <a:lnTo>
                    <a:pt x="27" y="85"/>
                  </a:lnTo>
                  <a:lnTo>
                    <a:pt x="0" y="0"/>
                  </a:lnTo>
                  <a:lnTo>
                    <a:pt x="112" y="85"/>
                  </a:lnTo>
                  <a:lnTo>
                    <a:pt x="169" y="199"/>
                  </a:lnTo>
                  <a:lnTo>
                    <a:pt x="226" y="283"/>
                  </a:lnTo>
                  <a:lnTo>
                    <a:pt x="284" y="398"/>
                  </a:lnTo>
                  <a:lnTo>
                    <a:pt x="311" y="512"/>
                  </a:lnTo>
                  <a:lnTo>
                    <a:pt x="341" y="655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01" name="Freeform 2487">
              <a:extLst>
                <a:ext uri="{FF2B5EF4-FFF2-40B4-BE49-F238E27FC236}">
                  <a16:creationId xmlns:a16="http://schemas.microsoft.com/office/drawing/2014/main" id="{3BB37693-89E4-4458-94CA-1E79DC49E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8" y="2186"/>
              <a:ext cx="6" cy="4"/>
            </a:xfrm>
            <a:custGeom>
              <a:avLst/>
              <a:gdLst>
                <a:gd name="T0" fmla="*/ 0 w 114"/>
                <a:gd name="T1" fmla="*/ 0 h 85"/>
                <a:gd name="T2" fmla="*/ 0 w 114"/>
                <a:gd name="T3" fmla="*/ 0 h 85"/>
                <a:gd name="T4" fmla="*/ 0 w 114"/>
                <a:gd name="T5" fmla="*/ 0 h 85"/>
                <a:gd name="T6" fmla="*/ 0 w 114"/>
                <a:gd name="T7" fmla="*/ 0 h 85"/>
                <a:gd name="T8" fmla="*/ 0 w 114"/>
                <a:gd name="T9" fmla="*/ 0 h 85"/>
                <a:gd name="T10" fmla="*/ 0 w 114"/>
                <a:gd name="T11" fmla="*/ 0 h 85"/>
                <a:gd name="T12" fmla="*/ 0 w 114"/>
                <a:gd name="T13" fmla="*/ 0 h 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4" h="85">
                  <a:moveTo>
                    <a:pt x="114" y="28"/>
                  </a:moveTo>
                  <a:lnTo>
                    <a:pt x="87" y="85"/>
                  </a:lnTo>
                  <a:lnTo>
                    <a:pt x="57" y="85"/>
                  </a:lnTo>
                  <a:lnTo>
                    <a:pt x="0" y="28"/>
                  </a:lnTo>
                  <a:lnTo>
                    <a:pt x="30" y="0"/>
                  </a:lnTo>
                  <a:lnTo>
                    <a:pt x="114" y="0"/>
                  </a:lnTo>
                  <a:lnTo>
                    <a:pt x="114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02" name="Freeform 2488">
              <a:extLst>
                <a:ext uri="{FF2B5EF4-FFF2-40B4-BE49-F238E27FC236}">
                  <a16:creationId xmlns:a16="http://schemas.microsoft.com/office/drawing/2014/main" id="{18101EA2-1014-45B0-9F4A-AEF7DC03A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4" y="2193"/>
              <a:ext cx="7" cy="14"/>
            </a:xfrm>
            <a:custGeom>
              <a:avLst/>
              <a:gdLst>
                <a:gd name="T0" fmla="*/ 0 w 142"/>
                <a:gd name="T1" fmla="*/ 0 h 256"/>
                <a:gd name="T2" fmla="*/ 0 w 142"/>
                <a:gd name="T3" fmla="*/ 0 h 256"/>
                <a:gd name="T4" fmla="*/ 0 w 142"/>
                <a:gd name="T5" fmla="*/ 0 h 256"/>
                <a:gd name="T6" fmla="*/ 0 w 142"/>
                <a:gd name="T7" fmla="*/ 1 h 256"/>
                <a:gd name="T8" fmla="*/ 0 w 142"/>
                <a:gd name="T9" fmla="*/ 1 h 256"/>
                <a:gd name="T10" fmla="*/ 0 w 142"/>
                <a:gd name="T11" fmla="*/ 1 h 256"/>
                <a:gd name="T12" fmla="*/ 0 w 142"/>
                <a:gd name="T13" fmla="*/ 1 h 256"/>
                <a:gd name="T14" fmla="*/ 0 w 142"/>
                <a:gd name="T15" fmla="*/ 0 h 256"/>
                <a:gd name="T16" fmla="*/ 0 w 142"/>
                <a:gd name="T17" fmla="*/ 0 h 256"/>
                <a:gd name="T18" fmla="*/ 0 w 142"/>
                <a:gd name="T19" fmla="*/ 0 h 256"/>
                <a:gd name="T20" fmla="*/ 0 w 142"/>
                <a:gd name="T21" fmla="*/ 0 h 256"/>
                <a:gd name="T22" fmla="*/ 0 w 142"/>
                <a:gd name="T23" fmla="*/ 0 h 256"/>
                <a:gd name="T24" fmla="*/ 0 w 142"/>
                <a:gd name="T25" fmla="*/ 0 h 25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2" h="256">
                  <a:moveTo>
                    <a:pt x="28" y="115"/>
                  </a:moveTo>
                  <a:lnTo>
                    <a:pt x="85" y="169"/>
                  </a:lnTo>
                  <a:lnTo>
                    <a:pt x="142" y="169"/>
                  </a:lnTo>
                  <a:lnTo>
                    <a:pt x="142" y="226"/>
                  </a:lnTo>
                  <a:lnTo>
                    <a:pt x="142" y="256"/>
                  </a:lnTo>
                  <a:lnTo>
                    <a:pt x="85" y="256"/>
                  </a:lnTo>
                  <a:lnTo>
                    <a:pt x="28" y="226"/>
                  </a:lnTo>
                  <a:lnTo>
                    <a:pt x="0" y="141"/>
                  </a:lnTo>
                  <a:lnTo>
                    <a:pt x="28" y="84"/>
                  </a:lnTo>
                  <a:lnTo>
                    <a:pt x="28" y="0"/>
                  </a:lnTo>
                  <a:lnTo>
                    <a:pt x="115" y="27"/>
                  </a:lnTo>
                  <a:lnTo>
                    <a:pt x="85" y="84"/>
                  </a:lnTo>
                  <a:lnTo>
                    <a:pt x="28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03" name="Freeform 2489">
              <a:extLst>
                <a:ext uri="{FF2B5EF4-FFF2-40B4-BE49-F238E27FC236}">
                  <a16:creationId xmlns:a16="http://schemas.microsoft.com/office/drawing/2014/main" id="{34C65B09-5F6A-4992-9CFB-F7BC8ED95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" y="2193"/>
              <a:ext cx="63" cy="127"/>
            </a:xfrm>
            <a:custGeom>
              <a:avLst/>
              <a:gdLst>
                <a:gd name="T0" fmla="*/ 2 w 1193"/>
                <a:gd name="T1" fmla="*/ 2 h 2415"/>
                <a:gd name="T2" fmla="*/ 2 w 1193"/>
                <a:gd name="T3" fmla="*/ 2 h 2415"/>
                <a:gd name="T4" fmla="*/ 1 w 1193"/>
                <a:gd name="T5" fmla="*/ 3 h 2415"/>
                <a:gd name="T6" fmla="*/ 1 w 1193"/>
                <a:gd name="T7" fmla="*/ 3 h 2415"/>
                <a:gd name="T8" fmla="*/ 1 w 1193"/>
                <a:gd name="T9" fmla="*/ 4 h 2415"/>
                <a:gd name="T10" fmla="*/ 1 w 1193"/>
                <a:gd name="T11" fmla="*/ 6 h 2415"/>
                <a:gd name="T12" fmla="*/ 0 w 1193"/>
                <a:gd name="T13" fmla="*/ 7 h 2415"/>
                <a:gd name="T14" fmla="*/ 0 w 1193"/>
                <a:gd name="T15" fmla="*/ 6 h 2415"/>
                <a:gd name="T16" fmla="*/ 0 w 1193"/>
                <a:gd name="T17" fmla="*/ 5 h 2415"/>
                <a:gd name="T18" fmla="*/ 0 w 1193"/>
                <a:gd name="T19" fmla="*/ 4 h 2415"/>
                <a:gd name="T20" fmla="*/ 1 w 1193"/>
                <a:gd name="T21" fmla="*/ 4 h 2415"/>
                <a:gd name="T22" fmla="*/ 1 w 1193"/>
                <a:gd name="T23" fmla="*/ 3 h 2415"/>
                <a:gd name="T24" fmla="*/ 1 w 1193"/>
                <a:gd name="T25" fmla="*/ 3 h 2415"/>
                <a:gd name="T26" fmla="*/ 1 w 1193"/>
                <a:gd name="T27" fmla="*/ 3 h 2415"/>
                <a:gd name="T28" fmla="*/ 1 w 1193"/>
                <a:gd name="T29" fmla="*/ 3 h 2415"/>
                <a:gd name="T30" fmla="*/ 1 w 1193"/>
                <a:gd name="T31" fmla="*/ 3 h 2415"/>
                <a:gd name="T32" fmla="*/ 1 w 1193"/>
                <a:gd name="T33" fmla="*/ 2 h 2415"/>
                <a:gd name="T34" fmla="*/ 1 w 1193"/>
                <a:gd name="T35" fmla="*/ 2 h 2415"/>
                <a:gd name="T36" fmla="*/ 2 w 1193"/>
                <a:gd name="T37" fmla="*/ 2 h 2415"/>
                <a:gd name="T38" fmla="*/ 2 w 1193"/>
                <a:gd name="T39" fmla="*/ 2 h 2415"/>
                <a:gd name="T40" fmla="*/ 2 w 1193"/>
                <a:gd name="T41" fmla="*/ 1 h 2415"/>
                <a:gd name="T42" fmla="*/ 2 w 1193"/>
                <a:gd name="T43" fmla="*/ 1 h 2415"/>
                <a:gd name="T44" fmla="*/ 2 w 1193"/>
                <a:gd name="T45" fmla="*/ 1 h 2415"/>
                <a:gd name="T46" fmla="*/ 2 w 1193"/>
                <a:gd name="T47" fmla="*/ 1 h 2415"/>
                <a:gd name="T48" fmla="*/ 3 w 1193"/>
                <a:gd name="T49" fmla="*/ 1 h 2415"/>
                <a:gd name="T50" fmla="*/ 3 w 1193"/>
                <a:gd name="T51" fmla="*/ 1 h 2415"/>
                <a:gd name="T52" fmla="*/ 3 w 1193"/>
                <a:gd name="T53" fmla="*/ 0 h 2415"/>
                <a:gd name="T54" fmla="*/ 3 w 1193"/>
                <a:gd name="T55" fmla="*/ 0 h 2415"/>
                <a:gd name="T56" fmla="*/ 3 w 1193"/>
                <a:gd name="T57" fmla="*/ 0 h 2415"/>
                <a:gd name="T58" fmla="*/ 3 w 1193"/>
                <a:gd name="T59" fmla="*/ 0 h 2415"/>
                <a:gd name="T60" fmla="*/ 3 w 1193"/>
                <a:gd name="T61" fmla="*/ 1 h 2415"/>
                <a:gd name="T62" fmla="*/ 3 w 1193"/>
                <a:gd name="T63" fmla="*/ 1 h 2415"/>
                <a:gd name="T64" fmla="*/ 3 w 1193"/>
                <a:gd name="T65" fmla="*/ 1 h 2415"/>
                <a:gd name="T66" fmla="*/ 2 w 1193"/>
                <a:gd name="T67" fmla="*/ 1 h 2415"/>
                <a:gd name="T68" fmla="*/ 2 w 1193"/>
                <a:gd name="T69" fmla="*/ 2 h 2415"/>
                <a:gd name="T70" fmla="*/ 2 w 1193"/>
                <a:gd name="T71" fmla="*/ 2 h 2415"/>
                <a:gd name="T72" fmla="*/ 2 w 1193"/>
                <a:gd name="T73" fmla="*/ 2 h 2415"/>
                <a:gd name="T74" fmla="*/ 2 w 1193"/>
                <a:gd name="T75" fmla="*/ 2 h 241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93" h="2415">
                  <a:moveTo>
                    <a:pt x="655" y="881"/>
                  </a:moveTo>
                  <a:lnTo>
                    <a:pt x="541" y="852"/>
                  </a:lnTo>
                  <a:lnTo>
                    <a:pt x="483" y="939"/>
                  </a:lnTo>
                  <a:lnTo>
                    <a:pt x="426" y="996"/>
                  </a:lnTo>
                  <a:lnTo>
                    <a:pt x="398" y="1507"/>
                  </a:lnTo>
                  <a:lnTo>
                    <a:pt x="284" y="2019"/>
                  </a:lnTo>
                  <a:lnTo>
                    <a:pt x="0" y="2415"/>
                  </a:lnTo>
                  <a:lnTo>
                    <a:pt x="58" y="2131"/>
                  </a:lnTo>
                  <a:lnTo>
                    <a:pt x="115" y="1847"/>
                  </a:lnTo>
                  <a:lnTo>
                    <a:pt x="169" y="1564"/>
                  </a:lnTo>
                  <a:lnTo>
                    <a:pt x="200" y="1279"/>
                  </a:lnTo>
                  <a:lnTo>
                    <a:pt x="227" y="996"/>
                  </a:lnTo>
                  <a:lnTo>
                    <a:pt x="341" y="1050"/>
                  </a:lnTo>
                  <a:lnTo>
                    <a:pt x="426" y="1050"/>
                  </a:lnTo>
                  <a:lnTo>
                    <a:pt x="426" y="996"/>
                  </a:lnTo>
                  <a:lnTo>
                    <a:pt x="398" y="939"/>
                  </a:lnTo>
                  <a:lnTo>
                    <a:pt x="426" y="852"/>
                  </a:lnTo>
                  <a:lnTo>
                    <a:pt x="426" y="767"/>
                  </a:lnTo>
                  <a:lnTo>
                    <a:pt x="541" y="682"/>
                  </a:lnTo>
                  <a:lnTo>
                    <a:pt x="626" y="598"/>
                  </a:lnTo>
                  <a:lnTo>
                    <a:pt x="683" y="510"/>
                  </a:lnTo>
                  <a:lnTo>
                    <a:pt x="767" y="456"/>
                  </a:lnTo>
                  <a:lnTo>
                    <a:pt x="824" y="369"/>
                  </a:lnTo>
                  <a:lnTo>
                    <a:pt x="882" y="313"/>
                  </a:lnTo>
                  <a:lnTo>
                    <a:pt x="939" y="256"/>
                  </a:lnTo>
                  <a:lnTo>
                    <a:pt x="1024" y="199"/>
                  </a:lnTo>
                  <a:lnTo>
                    <a:pt x="1081" y="115"/>
                  </a:lnTo>
                  <a:lnTo>
                    <a:pt x="1139" y="58"/>
                  </a:lnTo>
                  <a:lnTo>
                    <a:pt x="1193" y="0"/>
                  </a:lnTo>
                  <a:lnTo>
                    <a:pt x="1139" y="84"/>
                  </a:lnTo>
                  <a:lnTo>
                    <a:pt x="1081" y="199"/>
                  </a:lnTo>
                  <a:lnTo>
                    <a:pt x="996" y="313"/>
                  </a:lnTo>
                  <a:lnTo>
                    <a:pt x="939" y="398"/>
                  </a:lnTo>
                  <a:lnTo>
                    <a:pt x="882" y="483"/>
                  </a:lnTo>
                  <a:lnTo>
                    <a:pt x="824" y="598"/>
                  </a:lnTo>
                  <a:lnTo>
                    <a:pt x="767" y="682"/>
                  </a:lnTo>
                  <a:lnTo>
                    <a:pt x="710" y="796"/>
                  </a:lnTo>
                  <a:lnTo>
                    <a:pt x="655" y="88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04" name="Freeform 2490">
              <a:extLst>
                <a:ext uri="{FF2B5EF4-FFF2-40B4-BE49-F238E27FC236}">
                  <a16:creationId xmlns:a16="http://schemas.microsoft.com/office/drawing/2014/main" id="{7DE0610C-702F-4BF0-A886-3A41F7D3E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" y="2205"/>
              <a:ext cx="7" cy="6"/>
            </a:xfrm>
            <a:custGeom>
              <a:avLst/>
              <a:gdLst>
                <a:gd name="T0" fmla="*/ 0 w 142"/>
                <a:gd name="T1" fmla="*/ 0 h 115"/>
                <a:gd name="T2" fmla="*/ 0 w 142"/>
                <a:gd name="T3" fmla="*/ 0 h 115"/>
                <a:gd name="T4" fmla="*/ 0 w 142"/>
                <a:gd name="T5" fmla="*/ 0 h 115"/>
                <a:gd name="T6" fmla="*/ 0 w 142"/>
                <a:gd name="T7" fmla="*/ 0 h 115"/>
                <a:gd name="T8" fmla="*/ 0 w 142"/>
                <a:gd name="T9" fmla="*/ 0 h 115"/>
                <a:gd name="T10" fmla="*/ 0 w 142"/>
                <a:gd name="T11" fmla="*/ 0 h 115"/>
                <a:gd name="T12" fmla="*/ 0 w 142"/>
                <a:gd name="T13" fmla="*/ 0 h 115"/>
                <a:gd name="T14" fmla="*/ 0 w 142"/>
                <a:gd name="T15" fmla="*/ 0 h 115"/>
                <a:gd name="T16" fmla="*/ 0 w 142"/>
                <a:gd name="T17" fmla="*/ 0 h 115"/>
                <a:gd name="T18" fmla="*/ 0 w 142"/>
                <a:gd name="T19" fmla="*/ 0 h 1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2" h="115">
                  <a:moveTo>
                    <a:pt x="142" y="115"/>
                  </a:moveTo>
                  <a:lnTo>
                    <a:pt x="115" y="115"/>
                  </a:lnTo>
                  <a:lnTo>
                    <a:pt x="85" y="115"/>
                  </a:lnTo>
                  <a:lnTo>
                    <a:pt x="28" y="115"/>
                  </a:lnTo>
                  <a:lnTo>
                    <a:pt x="0" y="115"/>
                  </a:lnTo>
                  <a:lnTo>
                    <a:pt x="28" y="58"/>
                  </a:lnTo>
                  <a:lnTo>
                    <a:pt x="28" y="0"/>
                  </a:lnTo>
                  <a:lnTo>
                    <a:pt x="85" y="30"/>
                  </a:lnTo>
                  <a:lnTo>
                    <a:pt x="115" y="58"/>
                  </a:lnTo>
                  <a:lnTo>
                    <a:pt x="142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05" name="Freeform 2491">
              <a:extLst>
                <a:ext uri="{FF2B5EF4-FFF2-40B4-BE49-F238E27FC236}">
                  <a16:creationId xmlns:a16="http://schemas.microsoft.com/office/drawing/2014/main" id="{88C97AFF-DAA2-4E3E-BF64-539003236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" y="2205"/>
              <a:ext cx="18" cy="28"/>
            </a:xfrm>
            <a:custGeom>
              <a:avLst/>
              <a:gdLst>
                <a:gd name="T0" fmla="*/ 1 w 341"/>
                <a:gd name="T1" fmla="*/ 1 h 541"/>
                <a:gd name="T2" fmla="*/ 1 w 341"/>
                <a:gd name="T3" fmla="*/ 1 h 541"/>
                <a:gd name="T4" fmla="*/ 0 w 341"/>
                <a:gd name="T5" fmla="*/ 1 h 541"/>
                <a:gd name="T6" fmla="*/ 0 w 341"/>
                <a:gd name="T7" fmla="*/ 1 h 541"/>
                <a:gd name="T8" fmla="*/ 0 w 341"/>
                <a:gd name="T9" fmla="*/ 1 h 541"/>
                <a:gd name="T10" fmla="*/ 0 w 341"/>
                <a:gd name="T11" fmla="*/ 1 h 541"/>
                <a:gd name="T12" fmla="*/ 0 w 341"/>
                <a:gd name="T13" fmla="*/ 1 h 541"/>
                <a:gd name="T14" fmla="*/ 0 w 341"/>
                <a:gd name="T15" fmla="*/ 1 h 541"/>
                <a:gd name="T16" fmla="*/ 0 w 341"/>
                <a:gd name="T17" fmla="*/ 1 h 541"/>
                <a:gd name="T18" fmla="*/ 0 w 341"/>
                <a:gd name="T19" fmla="*/ 0 h 541"/>
                <a:gd name="T20" fmla="*/ 1 w 341"/>
                <a:gd name="T21" fmla="*/ 0 h 541"/>
                <a:gd name="T22" fmla="*/ 1 w 341"/>
                <a:gd name="T23" fmla="*/ 0 h 541"/>
                <a:gd name="T24" fmla="*/ 1 w 341"/>
                <a:gd name="T25" fmla="*/ 0 h 541"/>
                <a:gd name="T26" fmla="*/ 1 w 341"/>
                <a:gd name="T27" fmla="*/ 0 h 541"/>
                <a:gd name="T28" fmla="*/ 1 w 341"/>
                <a:gd name="T29" fmla="*/ 1 h 541"/>
                <a:gd name="T30" fmla="*/ 1 w 341"/>
                <a:gd name="T31" fmla="*/ 1 h 5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41" h="541">
                  <a:moveTo>
                    <a:pt x="341" y="230"/>
                  </a:moveTo>
                  <a:lnTo>
                    <a:pt x="229" y="315"/>
                  </a:lnTo>
                  <a:lnTo>
                    <a:pt x="172" y="429"/>
                  </a:lnTo>
                  <a:lnTo>
                    <a:pt x="115" y="541"/>
                  </a:lnTo>
                  <a:lnTo>
                    <a:pt x="30" y="483"/>
                  </a:lnTo>
                  <a:lnTo>
                    <a:pt x="0" y="429"/>
                  </a:lnTo>
                  <a:lnTo>
                    <a:pt x="0" y="372"/>
                  </a:lnTo>
                  <a:lnTo>
                    <a:pt x="30" y="284"/>
                  </a:lnTo>
                  <a:lnTo>
                    <a:pt x="87" y="230"/>
                  </a:lnTo>
                  <a:lnTo>
                    <a:pt x="142" y="172"/>
                  </a:lnTo>
                  <a:lnTo>
                    <a:pt x="229" y="115"/>
                  </a:lnTo>
                  <a:lnTo>
                    <a:pt x="287" y="58"/>
                  </a:lnTo>
                  <a:lnTo>
                    <a:pt x="341" y="0"/>
                  </a:lnTo>
                  <a:lnTo>
                    <a:pt x="314" y="115"/>
                  </a:lnTo>
                  <a:lnTo>
                    <a:pt x="287" y="230"/>
                  </a:lnTo>
                  <a:lnTo>
                    <a:pt x="341" y="230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06" name="Freeform 2492">
              <a:extLst>
                <a:ext uri="{FF2B5EF4-FFF2-40B4-BE49-F238E27FC236}">
                  <a16:creationId xmlns:a16="http://schemas.microsoft.com/office/drawing/2014/main" id="{3231BD78-C3E6-4E4B-B645-58EF7B870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2" y="2211"/>
              <a:ext cx="15" cy="14"/>
            </a:xfrm>
            <a:custGeom>
              <a:avLst/>
              <a:gdLst>
                <a:gd name="T0" fmla="*/ 1 w 285"/>
                <a:gd name="T1" fmla="*/ 0 h 257"/>
                <a:gd name="T2" fmla="*/ 1 w 285"/>
                <a:gd name="T3" fmla="*/ 0 h 257"/>
                <a:gd name="T4" fmla="*/ 1 w 285"/>
                <a:gd name="T5" fmla="*/ 0 h 257"/>
                <a:gd name="T6" fmla="*/ 0 w 285"/>
                <a:gd name="T7" fmla="*/ 0 h 257"/>
                <a:gd name="T8" fmla="*/ 1 w 285"/>
                <a:gd name="T9" fmla="*/ 0 h 257"/>
                <a:gd name="T10" fmla="*/ 1 w 285"/>
                <a:gd name="T11" fmla="*/ 0 h 257"/>
                <a:gd name="T12" fmla="*/ 0 w 285"/>
                <a:gd name="T13" fmla="*/ 0 h 257"/>
                <a:gd name="T14" fmla="*/ 0 w 285"/>
                <a:gd name="T15" fmla="*/ 0 h 257"/>
                <a:gd name="T16" fmla="*/ 0 w 285"/>
                <a:gd name="T17" fmla="*/ 0 h 257"/>
                <a:gd name="T18" fmla="*/ 0 w 285"/>
                <a:gd name="T19" fmla="*/ 0 h 257"/>
                <a:gd name="T20" fmla="*/ 0 w 285"/>
                <a:gd name="T21" fmla="*/ 0 h 257"/>
                <a:gd name="T22" fmla="*/ 0 w 285"/>
                <a:gd name="T23" fmla="*/ 1 h 257"/>
                <a:gd name="T24" fmla="*/ 0 w 285"/>
                <a:gd name="T25" fmla="*/ 1 h 257"/>
                <a:gd name="T26" fmla="*/ 0 w 285"/>
                <a:gd name="T27" fmla="*/ 0 h 257"/>
                <a:gd name="T28" fmla="*/ 0 w 285"/>
                <a:gd name="T29" fmla="*/ 0 h 257"/>
                <a:gd name="T30" fmla="*/ 0 w 285"/>
                <a:gd name="T31" fmla="*/ 0 h 257"/>
                <a:gd name="T32" fmla="*/ 0 w 285"/>
                <a:gd name="T33" fmla="*/ 0 h 257"/>
                <a:gd name="T34" fmla="*/ 1 w 285"/>
                <a:gd name="T35" fmla="*/ 0 h 257"/>
                <a:gd name="T36" fmla="*/ 1 w 285"/>
                <a:gd name="T37" fmla="*/ 0 h 257"/>
                <a:gd name="T38" fmla="*/ 1 w 285"/>
                <a:gd name="T39" fmla="*/ 0 h 25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85" h="257">
                  <a:moveTo>
                    <a:pt x="285" y="115"/>
                  </a:moveTo>
                  <a:lnTo>
                    <a:pt x="257" y="169"/>
                  </a:lnTo>
                  <a:lnTo>
                    <a:pt x="200" y="169"/>
                  </a:lnTo>
                  <a:lnTo>
                    <a:pt x="172" y="115"/>
                  </a:lnTo>
                  <a:lnTo>
                    <a:pt x="200" y="85"/>
                  </a:lnTo>
                  <a:lnTo>
                    <a:pt x="200" y="57"/>
                  </a:lnTo>
                  <a:lnTo>
                    <a:pt x="172" y="0"/>
                  </a:lnTo>
                  <a:lnTo>
                    <a:pt x="143" y="57"/>
                  </a:lnTo>
                  <a:lnTo>
                    <a:pt x="115" y="85"/>
                  </a:lnTo>
                  <a:lnTo>
                    <a:pt x="58" y="115"/>
                  </a:lnTo>
                  <a:lnTo>
                    <a:pt x="115" y="169"/>
                  </a:lnTo>
                  <a:lnTo>
                    <a:pt x="115" y="257"/>
                  </a:lnTo>
                  <a:lnTo>
                    <a:pt x="58" y="200"/>
                  </a:lnTo>
                  <a:lnTo>
                    <a:pt x="0" y="142"/>
                  </a:lnTo>
                  <a:lnTo>
                    <a:pt x="28" y="57"/>
                  </a:lnTo>
                  <a:lnTo>
                    <a:pt x="58" y="28"/>
                  </a:lnTo>
                  <a:lnTo>
                    <a:pt x="58" y="0"/>
                  </a:lnTo>
                  <a:lnTo>
                    <a:pt x="200" y="0"/>
                  </a:lnTo>
                  <a:lnTo>
                    <a:pt x="257" y="57"/>
                  </a:lnTo>
                  <a:lnTo>
                    <a:pt x="285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07" name="Freeform 2493">
              <a:extLst>
                <a:ext uri="{FF2B5EF4-FFF2-40B4-BE49-F238E27FC236}">
                  <a16:creationId xmlns:a16="http://schemas.microsoft.com/office/drawing/2014/main" id="{41DC4CF8-8E2B-49B3-81B2-7F640730C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" y="2211"/>
              <a:ext cx="7" cy="11"/>
            </a:xfrm>
            <a:custGeom>
              <a:avLst/>
              <a:gdLst>
                <a:gd name="T0" fmla="*/ 0 w 142"/>
                <a:gd name="T1" fmla="*/ 1 h 200"/>
                <a:gd name="T2" fmla="*/ 0 w 142"/>
                <a:gd name="T3" fmla="*/ 0 h 200"/>
                <a:gd name="T4" fmla="*/ 0 w 142"/>
                <a:gd name="T5" fmla="*/ 0 h 200"/>
                <a:gd name="T6" fmla="*/ 0 w 142"/>
                <a:gd name="T7" fmla="*/ 0 h 200"/>
                <a:gd name="T8" fmla="*/ 0 w 142"/>
                <a:gd name="T9" fmla="*/ 0 h 200"/>
                <a:gd name="T10" fmla="*/ 0 w 142"/>
                <a:gd name="T11" fmla="*/ 0 h 200"/>
                <a:gd name="T12" fmla="*/ 0 w 142"/>
                <a:gd name="T13" fmla="*/ 0 h 200"/>
                <a:gd name="T14" fmla="*/ 0 w 142"/>
                <a:gd name="T15" fmla="*/ 0 h 200"/>
                <a:gd name="T16" fmla="*/ 0 w 142"/>
                <a:gd name="T17" fmla="*/ 0 h 200"/>
                <a:gd name="T18" fmla="*/ 0 w 142"/>
                <a:gd name="T19" fmla="*/ 1 h 2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2" h="200">
                  <a:moveTo>
                    <a:pt x="115" y="200"/>
                  </a:moveTo>
                  <a:lnTo>
                    <a:pt x="31" y="169"/>
                  </a:lnTo>
                  <a:lnTo>
                    <a:pt x="31" y="115"/>
                  </a:lnTo>
                  <a:lnTo>
                    <a:pt x="0" y="0"/>
                  </a:lnTo>
                  <a:lnTo>
                    <a:pt x="31" y="0"/>
                  </a:lnTo>
                  <a:lnTo>
                    <a:pt x="57" y="0"/>
                  </a:lnTo>
                  <a:lnTo>
                    <a:pt x="115" y="0"/>
                  </a:lnTo>
                  <a:lnTo>
                    <a:pt x="142" y="85"/>
                  </a:lnTo>
                  <a:lnTo>
                    <a:pt x="142" y="169"/>
                  </a:lnTo>
                  <a:lnTo>
                    <a:pt x="115" y="20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08" name="Freeform 2494">
              <a:extLst>
                <a:ext uri="{FF2B5EF4-FFF2-40B4-BE49-F238E27FC236}">
                  <a16:creationId xmlns:a16="http://schemas.microsoft.com/office/drawing/2014/main" id="{7F1C5701-BE65-4DF8-B9E2-D6BCDAE9E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" y="2214"/>
              <a:ext cx="1" cy="8"/>
            </a:xfrm>
            <a:custGeom>
              <a:avLst/>
              <a:gdLst>
                <a:gd name="T0" fmla="*/ 0 w 28"/>
                <a:gd name="T1" fmla="*/ 0 h 143"/>
                <a:gd name="T2" fmla="*/ 0 w 28"/>
                <a:gd name="T3" fmla="*/ 0 h 143"/>
                <a:gd name="T4" fmla="*/ 0 w 28"/>
                <a:gd name="T5" fmla="*/ 0 h 143"/>
                <a:gd name="T6" fmla="*/ 0 w 28"/>
                <a:gd name="T7" fmla="*/ 0 h 143"/>
                <a:gd name="T8" fmla="*/ 0 w 28"/>
                <a:gd name="T9" fmla="*/ 0 h 143"/>
                <a:gd name="T10" fmla="*/ 0 w 28"/>
                <a:gd name="T11" fmla="*/ 0 h 143"/>
                <a:gd name="T12" fmla="*/ 0 w 28"/>
                <a:gd name="T13" fmla="*/ 0 h 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143">
                  <a:moveTo>
                    <a:pt x="0" y="143"/>
                  </a:moveTo>
                  <a:lnTo>
                    <a:pt x="0" y="112"/>
                  </a:lnTo>
                  <a:lnTo>
                    <a:pt x="0" y="85"/>
                  </a:lnTo>
                  <a:lnTo>
                    <a:pt x="0" y="58"/>
                  </a:lnTo>
                  <a:lnTo>
                    <a:pt x="28" y="0"/>
                  </a:lnTo>
                  <a:lnTo>
                    <a:pt x="28" y="58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09" name="Freeform 2495">
              <a:extLst>
                <a:ext uri="{FF2B5EF4-FFF2-40B4-BE49-F238E27FC236}">
                  <a16:creationId xmlns:a16="http://schemas.microsoft.com/office/drawing/2014/main" id="{CC5FCD45-55BA-4B6F-BA7D-8FCD62F6A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2" y="2217"/>
              <a:ext cx="111" cy="79"/>
            </a:xfrm>
            <a:custGeom>
              <a:avLst/>
              <a:gdLst>
                <a:gd name="T0" fmla="*/ 5 w 2105"/>
                <a:gd name="T1" fmla="*/ 0 h 1506"/>
                <a:gd name="T2" fmla="*/ 5 w 2105"/>
                <a:gd name="T3" fmla="*/ 1 h 1506"/>
                <a:gd name="T4" fmla="*/ 5 w 2105"/>
                <a:gd name="T5" fmla="*/ 1 h 1506"/>
                <a:gd name="T6" fmla="*/ 5 w 2105"/>
                <a:gd name="T7" fmla="*/ 1 h 1506"/>
                <a:gd name="T8" fmla="*/ 5 w 2105"/>
                <a:gd name="T9" fmla="*/ 1 h 1506"/>
                <a:gd name="T10" fmla="*/ 5 w 2105"/>
                <a:gd name="T11" fmla="*/ 1 h 1506"/>
                <a:gd name="T12" fmla="*/ 4 w 2105"/>
                <a:gd name="T13" fmla="*/ 1 h 1506"/>
                <a:gd name="T14" fmla="*/ 4 w 2105"/>
                <a:gd name="T15" fmla="*/ 2 h 1506"/>
                <a:gd name="T16" fmla="*/ 4 w 2105"/>
                <a:gd name="T17" fmla="*/ 2 h 1506"/>
                <a:gd name="T18" fmla="*/ 4 w 2105"/>
                <a:gd name="T19" fmla="*/ 2 h 1506"/>
                <a:gd name="T20" fmla="*/ 4 w 2105"/>
                <a:gd name="T21" fmla="*/ 2 h 1506"/>
                <a:gd name="T22" fmla="*/ 3 w 2105"/>
                <a:gd name="T23" fmla="*/ 2 h 1506"/>
                <a:gd name="T24" fmla="*/ 3 w 2105"/>
                <a:gd name="T25" fmla="*/ 2 h 1506"/>
                <a:gd name="T26" fmla="*/ 3 w 2105"/>
                <a:gd name="T27" fmla="*/ 3 h 1506"/>
                <a:gd name="T28" fmla="*/ 3 w 2105"/>
                <a:gd name="T29" fmla="*/ 3 h 1506"/>
                <a:gd name="T30" fmla="*/ 2 w 2105"/>
                <a:gd name="T31" fmla="*/ 3 h 1506"/>
                <a:gd name="T32" fmla="*/ 2 w 2105"/>
                <a:gd name="T33" fmla="*/ 3 h 1506"/>
                <a:gd name="T34" fmla="*/ 2 w 2105"/>
                <a:gd name="T35" fmla="*/ 3 h 1506"/>
                <a:gd name="T36" fmla="*/ 2 w 2105"/>
                <a:gd name="T37" fmla="*/ 3 h 1506"/>
                <a:gd name="T38" fmla="*/ 1 w 2105"/>
                <a:gd name="T39" fmla="*/ 3 h 1506"/>
                <a:gd name="T40" fmla="*/ 1 w 2105"/>
                <a:gd name="T41" fmla="*/ 3 h 1506"/>
                <a:gd name="T42" fmla="*/ 1 w 2105"/>
                <a:gd name="T43" fmla="*/ 4 h 1506"/>
                <a:gd name="T44" fmla="*/ 1 w 2105"/>
                <a:gd name="T45" fmla="*/ 4 h 1506"/>
                <a:gd name="T46" fmla="*/ 0 w 2105"/>
                <a:gd name="T47" fmla="*/ 4 h 1506"/>
                <a:gd name="T48" fmla="*/ 0 w 2105"/>
                <a:gd name="T49" fmla="*/ 4 h 1506"/>
                <a:gd name="T50" fmla="*/ 0 w 2105"/>
                <a:gd name="T51" fmla="*/ 4 h 1506"/>
                <a:gd name="T52" fmla="*/ 0 w 2105"/>
                <a:gd name="T53" fmla="*/ 4 h 1506"/>
                <a:gd name="T54" fmla="*/ 0 w 2105"/>
                <a:gd name="T55" fmla="*/ 4 h 1506"/>
                <a:gd name="T56" fmla="*/ 0 w 2105"/>
                <a:gd name="T57" fmla="*/ 4 h 1506"/>
                <a:gd name="T58" fmla="*/ 0 w 2105"/>
                <a:gd name="T59" fmla="*/ 4 h 1506"/>
                <a:gd name="T60" fmla="*/ 1 w 2105"/>
                <a:gd name="T61" fmla="*/ 3 h 1506"/>
                <a:gd name="T62" fmla="*/ 1 w 2105"/>
                <a:gd name="T63" fmla="*/ 3 h 1506"/>
                <a:gd name="T64" fmla="*/ 1 w 2105"/>
                <a:gd name="T65" fmla="*/ 3 h 1506"/>
                <a:gd name="T66" fmla="*/ 1 w 2105"/>
                <a:gd name="T67" fmla="*/ 3 h 1506"/>
                <a:gd name="T68" fmla="*/ 1 w 2105"/>
                <a:gd name="T69" fmla="*/ 3 h 1506"/>
                <a:gd name="T70" fmla="*/ 1 w 2105"/>
                <a:gd name="T71" fmla="*/ 3 h 1506"/>
                <a:gd name="T72" fmla="*/ 2 w 2105"/>
                <a:gd name="T73" fmla="*/ 2 h 1506"/>
                <a:gd name="T74" fmla="*/ 2 w 2105"/>
                <a:gd name="T75" fmla="*/ 2 h 1506"/>
                <a:gd name="T76" fmla="*/ 2 w 2105"/>
                <a:gd name="T77" fmla="*/ 2 h 1506"/>
                <a:gd name="T78" fmla="*/ 2 w 2105"/>
                <a:gd name="T79" fmla="*/ 2 h 1506"/>
                <a:gd name="T80" fmla="*/ 3 w 2105"/>
                <a:gd name="T81" fmla="*/ 2 h 1506"/>
                <a:gd name="T82" fmla="*/ 3 w 2105"/>
                <a:gd name="T83" fmla="*/ 2 h 1506"/>
                <a:gd name="T84" fmla="*/ 3 w 2105"/>
                <a:gd name="T85" fmla="*/ 1 h 1506"/>
                <a:gd name="T86" fmla="*/ 3 w 2105"/>
                <a:gd name="T87" fmla="*/ 1 h 1506"/>
                <a:gd name="T88" fmla="*/ 3 w 2105"/>
                <a:gd name="T89" fmla="*/ 1 h 1506"/>
                <a:gd name="T90" fmla="*/ 4 w 2105"/>
                <a:gd name="T91" fmla="*/ 1 h 1506"/>
                <a:gd name="T92" fmla="*/ 4 w 2105"/>
                <a:gd name="T93" fmla="*/ 1 h 1506"/>
                <a:gd name="T94" fmla="*/ 4 w 2105"/>
                <a:gd name="T95" fmla="*/ 1 h 1506"/>
                <a:gd name="T96" fmla="*/ 4 w 2105"/>
                <a:gd name="T97" fmla="*/ 1 h 1506"/>
                <a:gd name="T98" fmla="*/ 5 w 2105"/>
                <a:gd name="T99" fmla="*/ 1 h 1506"/>
                <a:gd name="T100" fmla="*/ 5 w 2105"/>
                <a:gd name="T101" fmla="*/ 0 h 1506"/>
                <a:gd name="T102" fmla="*/ 5 w 2105"/>
                <a:gd name="T103" fmla="*/ 0 h 1506"/>
                <a:gd name="T104" fmla="*/ 5 w 2105"/>
                <a:gd name="T105" fmla="*/ 0 h 1506"/>
                <a:gd name="T106" fmla="*/ 6 w 2105"/>
                <a:gd name="T107" fmla="*/ 0 h 1506"/>
                <a:gd name="T108" fmla="*/ 6 w 2105"/>
                <a:gd name="T109" fmla="*/ 0 h 1506"/>
                <a:gd name="T110" fmla="*/ 6 w 2105"/>
                <a:gd name="T111" fmla="*/ 0 h 1506"/>
                <a:gd name="T112" fmla="*/ 6 w 2105"/>
                <a:gd name="T113" fmla="*/ 0 h 1506"/>
                <a:gd name="T114" fmla="*/ 5 w 2105"/>
                <a:gd name="T115" fmla="*/ 0 h 150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105" h="1506">
                  <a:moveTo>
                    <a:pt x="1962" y="85"/>
                  </a:moveTo>
                  <a:lnTo>
                    <a:pt x="1936" y="199"/>
                  </a:lnTo>
                  <a:lnTo>
                    <a:pt x="1878" y="283"/>
                  </a:lnTo>
                  <a:lnTo>
                    <a:pt x="1821" y="340"/>
                  </a:lnTo>
                  <a:lnTo>
                    <a:pt x="1764" y="425"/>
                  </a:lnTo>
                  <a:lnTo>
                    <a:pt x="1706" y="483"/>
                  </a:lnTo>
                  <a:lnTo>
                    <a:pt x="1621" y="540"/>
                  </a:lnTo>
                  <a:lnTo>
                    <a:pt x="1536" y="594"/>
                  </a:lnTo>
                  <a:lnTo>
                    <a:pt x="1479" y="651"/>
                  </a:lnTo>
                  <a:lnTo>
                    <a:pt x="1395" y="709"/>
                  </a:lnTo>
                  <a:lnTo>
                    <a:pt x="1307" y="766"/>
                  </a:lnTo>
                  <a:lnTo>
                    <a:pt x="1223" y="794"/>
                  </a:lnTo>
                  <a:lnTo>
                    <a:pt x="1138" y="851"/>
                  </a:lnTo>
                  <a:lnTo>
                    <a:pt x="1053" y="908"/>
                  </a:lnTo>
                  <a:lnTo>
                    <a:pt x="966" y="966"/>
                  </a:lnTo>
                  <a:lnTo>
                    <a:pt x="881" y="993"/>
                  </a:lnTo>
                  <a:lnTo>
                    <a:pt x="797" y="1051"/>
                  </a:lnTo>
                  <a:lnTo>
                    <a:pt x="712" y="1077"/>
                  </a:lnTo>
                  <a:lnTo>
                    <a:pt x="625" y="1134"/>
                  </a:lnTo>
                  <a:lnTo>
                    <a:pt x="540" y="1192"/>
                  </a:lnTo>
                  <a:lnTo>
                    <a:pt x="456" y="1249"/>
                  </a:lnTo>
                  <a:lnTo>
                    <a:pt x="372" y="1306"/>
                  </a:lnTo>
                  <a:lnTo>
                    <a:pt x="284" y="1391"/>
                  </a:lnTo>
                  <a:lnTo>
                    <a:pt x="172" y="1449"/>
                  </a:lnTo>
                  <a:lnTo>
                    <a:pt x="115" y="1506"/>
                  </a:lnTo>
                  <a:lnTo>
                    <a:pt x="57" y="1506"/>
                  </a:lnTo>
                  <a:lnTo>
                    <a:pt x="30" y="1449"/>
                  </a:lnTo>
                  <a:lnTo>
                    <a:pt x="0" y="1419"/>
                  </a:lnTo>
                  <a:lnTo>
                    <a:pt x="57" y="1364"/>
                  </a:lnTo>
                  <a:lnTo>
                    <a:pt x="115" y="1277"/>
                  </a:lnTo>
                  <a:lnTo>
                    <a:pt x="200" y="1222"/>
                  </a:lnTo>
                  <a:lnTo>
                    <a:pt x="257" y="1165"/>
                  </a:lnTo>
                  <a:lnTo>
                    <a:pt x="341" y="1108"/>
                  </a:lnTo>
                  <a:lnTo>
                    <a:pt x="398" y="1051"/>
                  </a:lnTo>
                  <a:lnTo>
                    <a:pt x="483" y="993"/>
                  </a:lnTo>
                  <a:lnTo>
                    <a:pt x="540" y="936"/>
                  </a:lnTo>
                  <a:lnTo>
                    <a:pt x="625" y="881"/>
                  </a:lnTo>
                  <a:lnTo>
                    <a:pt x="683" y="823"/>
                  </a:lnTo>
                  <a:lnTo>
                    <a:pt x="797" y="766"/>
                  </a:lnTo>
                  <a:lnTo>
                    <a:pt x="855" y="709"/>
                  </a:lnTo>
                  <a:lnTo>
                    <a:pt x="939" y="651"/>
                  </a:lnTo>
                  <a:lnTo>
                    <a:pt x="1024" y="594"/>
                  </a:lnTo>
                  <a:lnTo>
                    <a:pt x="1081" y="540"/>
                  </a:lnTo>
                  <a:lnTo>
                    <a:pt x="1166" y="510"/>
                  </a:lnTo>
                  <a:lnTo>
                    <a:pt x="1253" y="453"/>
                  </a:lnTo>
                  <a:lnTo>
                    <a:pt x="1338" y="396"/>
                  </a:lnTo>
                  <a:lnTo>
                    <a:pt x="1422" y="340"/>
                  </a:lnTo>
                  <a:lnTo>
                    <a:pt x="1479" y="311"/>
                  </a:lnTo>
                  <a:lnTo>
                    <a:pt x="1594" y="253"/>
                  </a:lnTo>
                  <a:lnTo>
                    <a:pt x="1679" y="199"/>
                  </a:lnTo>
                  <a:lnTo>
                    <a:pt x="1736" y="142"/>
                  </a:lnTo>
                  <a:lnTo>
                    <a:pt x="1848" y="111"/>
                  </a:lnTo>
                  <a:lnTo>
                    <a:pt x="1905" y="85"/>
                  </a:lnTo>
                  <a:lnTo>
                    <a:pt x="1990" y="27"/>
                  </a:lnTo>
                  <a:lnTo>
                    <a:pt x="2077" y="0"/>
                  </a:lnTo>
                  <a:lnTo>
                    <a:pt x="2105" y="27"/>
                  </a:lnTo>
                  <a:lnTo>
                    <a:pt x="2047" y="85"/>
                  </a:lnTo>
                  <a:lnTo>
                    <a:pt x="1962" y="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10" name="Freeform 2496">
              <a:extLst>
                <a:ext uri="{FF2B5EF4-FFF2-40B4-BE49-F238E27FC236}">
                  <a16:creationId xmlns:a16="http://schemas.microsoft.com/office/drawing/2014/main" id="{F6050617-2CCC-4E27-A436-0CACB653D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2" y="2217"/>
              <a:ext cx="6" cy="8"/>
            </a:xfrm>
            <a:custGeom>
              <a:avLst/>
              <a:gdLst>
                <a:gd name="T0" fmla="*/ 0 w 113"/>
                <a:gd name="T1" fmla="*/ 0 h 142"/>
                <a:gd name="T2" fmla="*/ 0 w 113"/>
                <a:gd name="T3" fmla="*/ 0 h 142"/>
                <a:gd name="T4" fmla="*/ 0 w 113"/>
                <a:gd name="T5" fmla="*/ 0 h 142"/>
                <a:gd name="T6" fmla="*/ 0 w 113"/>
                <a:gd name="T7" fmla="*/ 0 h 142"/>
                <a:gd name="T8" fmla="*/ 0 w 113"/>
                <a:gd name="T9" fmla="*/ 0 h 142"/>
                <a:gd name="T10" fmla="*/ 0 w 113"/>
                <a:gd name="T11" fmla="*/ 0 h 142"/>
                <a:gd name="T12" fmla="*/ 0 w 113"/>
                <a:gd name="T13" fmla="*/ 0 h 142"/>
                <a:gd name="T14" fmla="*/ 0 w 113"/>
                <a:gd name="T15" fmla="*/ 0 h 142"/>
                <a:gd name="T16" fmla="*/ 0 w 113"/>
                <a:gd name="T17" fmla="*/ 0 h 142"/>
                <a:gd name="T18" fmla="*/ 0 w 113"/>
                <a:gd name="T19" fmla="*/ 0 h 14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3" h="142">
                  <a:moveTo>
                    <a:pt x="113" y="85"/>
                  </a:moveTo>
                  <a:lnTo>
                    <a:pt x="85" y="142"/>
                  </a:lnTo>
                  <a:lnTo>
                    <a:pt x="28" y="111"/>
                  </a:lnTo>
                  <a:lnTo>
                    <a:pt x="28" y="85"/>
                  </a:lnTo>
                  <a:lnTo>
                    <a:pt x="0" y="85"/>
                  </a:lnTo>
                  <a:lnTo>
                    <a:pt x="0" y="54"/>
                  </a:lnTo>
                  <a:lnTo>
                    <a:pt x="28" y="0"/>
                  </a:lnTo>
                  <a:lnTo>
                    <a:pt x="58" y="27"/>
                  </a:lnTo>
                  <a:lnTo>
                    <a:pt x="85" y="54"/>
                  </a:lnTo>
                  <a:lnTo>
                    <a:pt x="113" y="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11" name="Freeform 2497">
              <a:extLst>
                <a:ext uri="{FF2B5EF4-FFF2-40B4-BE49-F238E27FC236}">
                  <a16:creationId xmlns:a16="http://schemas.microsoft.com/office/drawing/2014/main" id="{4D8CE6AD-70E7-46AD-98FB-1A31FA306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" y="2226"/>
              <a:ext cx="59" cy="31"/>
            </a:xfrm>
            <a:custGeom>
              <a:avLst/>
              <a:gdLst>
                <a:gd name="T0" fmla="*/ 3 w 1111"/>
                <a:gd name="T1" fmla="*/ 1 h 598"/>
                <a:gd name="T2" fmla="*/ 2 w 1111"/>
                <a:gd name="T3" fmla="*/ 0 h 598"/>
                <a:gd name="T4" fmla="*/ 2 w 1111"/>
                <a:gd name="T5" fmla="*/ 0 h 598"/>
                <a:gd name="T6" fmla="*/ 2 w 1111"/>
                <a:gd name="T7" fmla="*/ 0 h 598"/>
                <a:gd name="T8" fmla="*/ 1 w 1111"/>
                <a:gd name="T9" fmla="*/ 1 h 598"/>
                <a:gd name="T10" fmla="*/ 1 w 1111"/>
                <a:gd name="T11" fmla="*/ 1 h 598"/>
                <a:gd name="T12" fmla="*/ 1 w 1111"/>
                <a:gd name="T13" fmla="*/ 1 h 598"/>
                <a:gd name="T14" fmla="*/ 0 w 1111"/>
                <a:gd name="T15" fmla="*/ 1 h 598"/>
                <a:gd name="T16" fmla="*/ 0 w 1111"/>
                <a:gd name="T17" fmla="*/ 2 h 598"/>
                <a:gd name="T18" fmla="*/ 0 w 1111"/>
                <a:gd name="T19" fmla="*/ 1 h 598"/>
                <a:gd name="T20" fmla="*/ 1 w 1111"/>
                <a:gd name="T21" fmla="*/ 1 h 598"/>
                <a:gd name="T22" fmla="*/ 1 w 1111"/>
                <a:gd name="T23" fmla="*/ 0 h 598"/>
                <a:gd name="T24" fmla="*/ 2 w 1111"/>
                <a:gd name="T25" fmla="*/ 0 h 598"/>
                <a:gd name="T26" fmla="*/ 2 w 1111"/>
                <a:gd name="T27" fmla="*/ 0 h 598"/>
                <a:gd name="T28" fmla="*/ 2 w 1111"/>
                <a:gd name="T29" fmla="*/ 0 h 598"/>
                <a:gd name="T30" fmla="*/ 3 w 1111"/>
                <a:gd name="T31" fmla="*/ 0 h 598"/>
                <a:gd name="T32" fmla="*/ 3 w 1111"/>
                <a:gd name="T33" fmla="*/ 0 h 598"/>
                <a:gd name="T34" fmla="*/ 3 w 1111"/>
                <a:gd name="T35" fmla="*/ 0 h 598"/>
                <a:gd name="T36" fmla="*/ 3 w 1111"/>
                <a:gd name="T37" fmla="*/ 1 h 59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111" h="598">
                  <a:moveTo>
                    <a:pt x="996" y="257"/>
                  </a:moveTo>
                  <a:lnTo>
                    <a:pt x="824" y="172"/>
                  </a:lnTo>
                  <a:lnTo>
                    <a:pt x="683" y="143"/>
                  </a:lnTo>
                  <a:lnTo>
                    <a:pt x="541" y="143"/>
                  </a:lnTo>
                  <a:lnTo>
                    <a:pt x="429" y="228"/>
                  </a:lnTo>
                  <a:lnTo>
                    <a:pt x="314" y="315"/>
                  </a:lnTo>
                  <a:lnTo>
                    <a:pt x="200" y="400"/>
                  </a:lnTo>
                  <a:lnTo>
                    <a:pt x="87" y="483"/>
                  </a:lnTo>
                  <a:lnTo>
                    <a:pt x="0" y="598"/>
                  </a:lnTo>
                  <a:lnTo>
                    <a:pt x="115" y="400"/>
                  </a:lnTo>
                  <a:lnTo>
                    <a:pt x="229" y="228"/>
                  </a:lnTo>
                  <a:lnTo>
                    <a:pt x="429" y="143"/>
                  </a:lnTo>
                  <a:lnTo>
                    <a:pt x="541" y="115"/>
                  </a:lnTo>
                  <a:lnTo>
                    <a:pt x="683" y="58"/>
                  </a:lnTo>
                  <a:lnTo>
                    <a:pt x="882" y="31"/>
                  </a:lnTo>
                  <a:lnTo>
                    <a:pt x="1024" y="0"/>
                  </a:lnTo>
                  <a:lnTo>
                    <a:pt x="1111" y="31"/>
                  </a:lnTo>
                  <a:lnTo>
                    <a:pt x="1111" y="115"/>
                  </a:lnTo>
                  <a:lnTo>
                    <a:pt x="996" y="25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12" name="Freeform 2498">
              <a:extLst>
                <a:ext uri="{FF2B5EF4-FFF2-40B4-BE49-F238E27FC236}">
                  <a16:creationId xmlns:a16="http://schemas.microsoft.com/office/drawing/2014/main" id="{3C8E33F0-C932-41AF-A913-76AD123B9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2" y="2228"/>
              <a:ext cx="6" cy="5"/>
            </a:xfrm>
            <a:custGeom>
              <a:avLst/>
              <a:gdLst>
                <a:gd name="T0" fmla="*/ 0 w 113"/>
                <a:gd name="T1" fmla="*/ 0 h 112"/>
                <a:gd name="T2" fmla="*/ 0 w 113"/>
                <a:gd name="T3" fmla="*/ 0 h 112"/>
                <a:gd name="T4" fmla="*/ 0 w 113"/>
                <a:gd name="T5" fmla="*/ 0 h 112"/>
                <a:gd name="T6" fmla="*/ 0 w 113"/>
                <a:gd name="T7" fmla="*/ 0 h 112"/>
                <a:gd name="T8" fmla="*/ 0 w 113"/>
                <a:gd name="T9" fmla="*/ 0 h 112"/>
                <a:gd name="T10" fmla="*/ 0 w 113"/>
                <a:gd name="T11" fmla="*/ 0 h 112"/>
                <a:gd name="T12" fmla="*/ 0 w 113"/>
                <a:gd name="T13" fmla="*/ 0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3" h="112">
                  <a:moveTo>
                    <a:pt x="113" y="0"/>
                  </a:moveTo>
                  <a:lnTo>
                    <a:pt x="113" y="54"/>
                  </a:lnTo>
                  <a:lnTo>
                    <a:pt x="58" y="112"/>
                  </a:lnTo>
                  <a:lnTo>
                    <a:pt x="28" y="112"/>
                  </a:lnTo>
                  <a:lnTo>
                    <a:pt x="0" y="27"/>
                  </a:lnTo>
                  <a:lnTo>
                    <a:pt x="58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13" name="Freeform 2499">
              <a:extLst>
                <a:ext uri="{FF2B5EF4-FFF2-40B4-BE49-F238E27FC236}">
                  <a16:creationId xmlns:a16="http://schemas.microsoft.com/office/drawing/2014/main" id="{1386A2E2-3F37-4AA8-952B-0555D49DE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5" y="2239"/>
              <a:ext cx="12" cy="6"/>
            </a:xfrm>
            <a:custGeom>
              <a:avLst/>
              <a:gdLst>
                <a:gd name="T0" fmla="*/ 1 w 226"/>
                <a:gd name="T1" fmla="*/ 0 h 115"/>
                <a:gd name="T2" fmla="*/ 0 w 226"/>
                <a:gd name="T3" fmla="*/ 0 h 115"/>
                <a:gd name="T4" fmla="*/ 0 w 226"/>
                <a:gd name="T5" fmla="*/ 0 h 115"/>
                <a:gd name="T6" fmla="*/ 0 w 226"/>
                <a:gd name="T7" fmla="*/ 0 h 115"/>
                <a:gd name="T8" fmla="*/ 0 w 226"/>
                <a:gd name="T9" fmla="*/ 0 h 115"/>
                <a:gd name="T10" fmla="*/ 0 w 226"/>
                <a:gd name="T11" fmla="*/ 0 h 115"/>
                <a:gd name="T12" fmla="*/ 1 w 226"/>
                <a:gd name="T13" fmla="*/ 0 h 1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6" h="115">
                  <a:moveTo>
                    <a:pt x="226" y="0"/>
                  </a:moveTo>
                  <a:lnTo>
                    <a:pt x="142" y="58"/>
                  </a:lnTo>
                  <a:lnTo>
                    <a:pt x="85" y="115"/>
                  </a:lnTo>
                  <a:lnTo>
                    <a:pt x="0" y="115"/>
                  </a:lnTo>
                  <a:lnTo>
                    <a:pt x="85" y="85"/>
                  </a:lnTo>
                  <a:lnTo>
                    <a:pt x="168" y="28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14" name="Freeform 2500">
              <a:extLst>
                <a:ext uri="{FF2B5EF4-FFF2-40B4-BE49-F238E27FC236}">
                  <a16:creationId xmlns:a16="http://schemas.microsoft.com/office/drawing/2014/main" id="{8E25083E-1164-4DC2-9C2E-C2D83478F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8" y="2239"/>
              <a:ext cx="51" cy="35"/>
            </a:xfrm>
            <a:custGeom>
              <a:avLst/>
              <a:gdLst>
                <a:gd name="T0" fmla="*/ 1 w 966"/>
                <a:gd name="T1" fmla="*/ 2 h 652"/>
                <a:gd name="T2" fmla="*/ 0 w 966"/>
                <a:gd name="T3" fmla="*/ 2 h 652"/>
                <a:gd name="T4" fmla="*/ 0 w 966"/>
                <a:gd name="T5" fmla="*/ 2 h 652"/>
                <a:gd name="T6" fmla="*/ 0 w 966"/>
                <a:gd name="T7" fmla="*/ 2 h 652"/>
                <a:gd name="T8" fmla="*/ 0 w 966"/>
                <a:gd name="T9" fmla="*/ 2 h 652"/>
                <a:gd name="T10" fmla="*/ 0 w 966"/>
                <a:gd name="T11" fmla="*/ 2 h 652"/>
                <a:gd name="T12" fmla="*/ 0 w 966"/>
                <a:gd name="T13" fmla="*/ 2 h 652"/>
                <a:gd name="T14" fmla="*/ 0 w 966"/>
                <a:gd name="T15" fmla="*/ 2 h 652"/>
                <a:gd name="T16" fmla="*/ 0 w 966"/>
                <a:gd name="T17" fmla="*/ 2 h 652"/>
                <a:gd name="T18" fmla="*/ 0 w 966"/>
                <a:gd name="T19" fmla="*/ 1 h 652"/>
                <a:gd name="T20" fmla="*/ 1 w 966"/>
                <a:gd name="T21" fmla="*/ 1 h 652"/>
                <a:gd name="T22" fmla="*/ 1 w 966"/>
                <a:gd name="T23" fmla="*/ 1 h 652"/>
                <a:gd name="T24" fmla="*/ 1 w 966"/>
                <a:gd name="T25" fmla="*/ 1 h 652"/>
                <a:gd name="T26" fmla="*/ 1 w 966"/>
                <a:gd name="T27" fmla="*/ 1 h 652"/>
                <a:gd name="T28" fmla="*/ 1 w 966"/>
                <a:gd name="T29" fmla="*/ 1 h 652"/>
                <a:gd name="T30" fmla="*/ 1 w 966"/>
                <a:gd name="T31" fmla="*/ 1 h 652"/>
                <a:gd name="T32" fmla="*/ 2 w 966"/>
                <a:gd name="T33" fmla="*/ 1 h 652"/>
                <a:gd name="T34" fmla="*/ 2 w 966"/>
                <a:gd name="T35" fmla="*/ 0 h 652"/>
                <a:gd name="T36" fmla="*/ 3 w 966"/>
                <a:gd name="T37" fmla="*/ 0 h 652"/>
                <a:gd name="T38" fmla="*/ 2 w 966"/>
                <a:gd name="T39" fmla="*/ 0 h 652"/>
                <a:gd name="T40" fmla="*/ 2 w 966"/>
                <a:gd name="T41" fmla="*/ 0 h 652"/>
                <a:gd name="T42" fmla="*/ 2 w 966"/>
                <a:gd name="T43" fmla="*/ 1 h 652"/>
                <a:gd name="T44" fmla="*/ 2 w 966"/>
                <a:gd name="T45" fmla="*/ 1 h 652"/>
                <a:gd name="T46" fmla="*/ 1 w 966"/>
                <a:gd name="T47" fmla="*/ 1 h 652"/>
                <a:gd name="T48" fmla="*/ 1 w 966"/>
                <a:gd name="T49" fmla="*/ 1 h 652"/>
                <a:gd name="T50" fmla="*/ 1 w 966"/>
                <a:gd name="T51" fmla="*/ 1 h 652"/>
                <a:gd name="T52" fmla="*/ 1 w 966"/>
                <a:gd name="T53" fmla="*/ 2 h 65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966" h="652">
                  <a:moveTo>
                    <a:pt x="198" y="541"/>
                  </a:moveTo>
                  <a:lnTo>
                    <a:pt x="114" y="568"/>
                  </a:lnTo>
                  <a:lnTo>
                    <a:pt x="57" y="626"/>
                  </a:lnTo>
                  <a:lnTo>
                    <a:pt x="29" y="626"/>
                  </a:lnTo>
                  <a:lnTo>
                    <a:pt x="0" y="652"/>
                  </a:lnTo>
                  <a:lnTo>
                    <a:pt x="0" y="626"/>
                  </a:lnTo>
                  <a:lnTo>
                    <a:pt x="29" y="598"/>
                  </a:lnTo>
                  <a:lnTo>
                    <a:pt x="57" y="568"/>
                  </a:lnTo>
                  <a:lnTo>
                    <a:pt x="114" y="541"/>
                  </a:lnTo>
                  <a:lnTo>
                    <a:pt x="141" y="511"/>
                  </a:lnTo>
                  <a:lnTo>
                    <a:pt x="198" y="483"/>
                  </a:lnTo>
                  <a:lnTo>
                    <a:pt x="229" y="426"/>
                  </a:lnTo>
                  <a:lnTo>
                    <a:pt x="283" y="398"/>
                  </a:lnTo>
                  <a:lnTo>
                    <a:pt x="341" y="369"/>
                  </a:lnTo>
                  <a:lnTo>
                    <a:pt x="370" y="341"/>
                  </a:lnTo>
                  <a:lnTo>
                    <a:pt x="398" y="341"/>
                  </a:lnTo>
                  <a:lnTo>
                    <a:pt x="570" y="226"/>
                  </a:lnTo>
                  <a:lnTo>
                    <a:pt x="766" y="115"/>
                  </a:lnTo>
                  <a:lnTo>
                    <a:pt x="966" y="0"/>
                  </a:lnTo>
                  <a:lnTo>
                    <a:pt x="881" y="85"/>
                  </a:lnTo>
                  <a:lnTo>
                    <a:pt x="796" y="143"/>
                  </a:lnTo>
                  <a:lnTo>
                    <a:pt x="712" y="200"/>
                  </a:lnTo>
                  <a:lnTo>
                    <a:pt x="598" y="284"/>
                  </a:lnTo>
                  <a:lnTo>
                    <a:pt x="513" y="341"/>
                  </a:lnTo>
                  <a:lnTo>
                    <a:pt x="398" y="398"/>
                  </a:lnTo>
                  <a:lnTo>
                    <a:pt x="313" y="483"/>
                  </a:lnTo>
                  <a:lnTo>
                    <a:pt x="198" y="54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15" name="Freeform 2501">
              <a:extLst>
                <a:ext uri="{FF2B5EF4-FFF2-40B4-BE49-F238E27FC236}">
                  <a16:creationId xmlns:a16="http://schemas.microsoft.com/office/drawing/2014/main" id="{3A9A601C-2190-4A58-BBA7-DCA600390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" y="2245"/>
              <a:ext cx="18" cy="18"/>
            </a:xfrm>
            <a:custGeom>
              <a:avLst/>
              <a:gdLst>
                <a:gd name="T0" fmla="*/ 0 w 342"/>
                <a:gd name="T1" fmla="*/ 0 h 341"/>
                <a:gd name="T2" fmla="*/ 0 w 342"/>
                <a:gd name="T3" fmla="*/ 0 h 341"/>
                <a:gd name="T4" fmla="*/ 0 w 342"/>
                <a:gd name="T5" fmla="*/ 1 h 341"/>
                <a:gd name="T6" fmla="*/ 1 w 342"/>
                <a:gd name="T7" fmla="*/ 1 h 341"/>
                <a:gd name="T8" fmla="*/ 1 w 342"/>
                <a:gd name="T9" fmla="*/ 1 h 341"/>
                <a:gd name="T10" fmla="*/ 1 w 342"/>
                <a:gd name="T11" fmla="*/ 0 h 341"/>
                <a:gd name="T12" fmla="*/ 1 w 342"/>
                <a:gd name="T13" fmla="*/ 0 h 341"/>
                <a:gd name="T14" fmla="*/ 1 w 342"/>
                <a:gd name="T15" fmla="*/ 1 h 341"/>
                <a:gd name="T16" fmla="*/ 1 w 342"/>
                <a:gd name="T17" fmla="*/ 1 h 341"/>
                <a:gd name="T18" fmla="*/ 1 w 342"/>
                <a:gd name="T19" fmla="*/ 1 h 341"/>
                <a:gd name="T20" fmla="*/ 0 w 342"/>
                <a:gd name="T21" fmla="*/ 1 h 341"/>
                <a:gd name="T22" fmla="*/ 0 w 342"/>
                <a:gd name="T23" fmla="*/ 1 h 341"/>
                <a:gd name="T24" fmla="*/ 0 w 342"/>
                <a:gd name="T25" fmla="*/ 1 h 341"/>
                <a:gd name="T26" fmla="*/ 0 w 342"/>
                <a:gd name="T27" fmla="*/ 0 h 341"/>
                <a:gd name="T28" fmla="*/ 0 w 342"/>
                <a:gd name="T29" fmla="*/ 0 h 341"/>
                <a:gd name="T30" fmla="*/ 0 w 342"/>
                <a:gd name="T31" fmla="*/ 0 h 341"/>
                <a:gd name="T32" fmla="*/ 0 w 342"/>
                <a:gd name="T33" fmla="*/ 0 h 341"/>
                <a:gd name="T34" fmla="*/ 0 w 342"/>
                <a:gd name="T35" fmla="*/ 0 h 341"/>
                <a:gd name="T36" fmla="*/ 0 w 342"/>
                <a:gd name="T37" fmla="*/ 0 h 3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42" h="341">
                  <a:moveTo>
                    <a:pt x="115" y="111"/>
                  </a:moveTo>
                  <a:lnTo>
                    <a:pt x="172" y="169"/>
                  </a:lnTo>
                  <a:lnTo>
                    <a:pt x="172" y="254"/>
                  </a:lnTo>
                  <a:lnTo>
                    <a:pt x="229" y="311"/>
                  </a:lnTo>
                  <a:lnTo>
                    <a:pt x="285" y="196"/>
                  </a:lnTo>
                  <a:lnTo>
                    <a:pt x="285" y="85"/>
                  </a:lnTo>
                  <a:lnTo>
                    <a:pt x="342" y="111"/>
                  </a:lnTo>
                  <a:lnTo>
                    <a:pt x="342" y="254"/>
                  </a:lnTo>
                  <a:lnTo>
                    <a:pt x="314" y="341"/>
                  </a:lnTo>
                  <a:lnTo>
                    <a:pt x="229" y="311"/>
                  </a:lnTo>
                  <a:lnTo>
                    <a:pt x="172" y="283"/>
                  </a:lnTo>
                  <a:lnTo>
                    <a:pt x="115" y="254"/>
                  </a:lnTo>
                  <a:lnTo>
                    <a:pt x="0" y="226"/>
                  </a:lnTo>
                  <a:lnTo>
                    <a:pt x="57" y="111"/>
                  </a:lnTo>
                  <a:lnTo>
                    <a:pt x="85" y="54"/>
                  </a:lnTo>
                  <a:lnTo>
                    <a:pt x="115" y="0"/>
                  </a:lnTo>
                  <a:lnTo>
                    <a:pt x="172" y="54"/>
                  </a:lnTo>
                  <a:lnTo>
                    <a:pt x="142" y="85"/>
                  </a:lnTo>
                  <a:lnTo>
                    <a:pt x="115" y="1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16" name="Freeform 2502">
              <a:extLst>
                <a:ext uri="{FF2B5EF4-FFF2-40B4-BE49-F238E27FC236}">
                  <a16:creationId xmlns:a16="http://schemas.microsoft.com/office/drawing/2014/main" id="{1CB56056-FA7F-4609-82A9-D521E5603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8" y="2251"/>
              <a:ext cx="53" cy="75"/>
            </a:xfrm>
            <a:custGeom>
              <a:avLst/>
              <a:gdLst>
                <a:gd name="T0" fmla="*/ 1 w 994"/>
                <a:gd name="T1" fmla="*/ 4 h 1423"/>
                <a:gd name="T2" fmla="*/ 0 w 994"/>
                <a:gd name="T3" fmla="*/ 4 h 1423"/>
                <a:gd name="T4" fmla="*/ 0 w 994"/>
                <a:gd name="T5" fmla="*/ 3 h 1423"/>
                <a:gd name="T6" fmla="*/ 0 w 994"/>
                <a:gd name="T7" fmla="*/ 3 h 1423"/>
                <a:gd name="T8" fmla="*/ 0 w 994"/>
                <a:gd name="T9" fmla="*/ 3 h 1423"/>
                <a:gd name="T10" fmla="*/ 0 w 994"/>
                <a:gd name="T11" fmla="*/ 3 h 1423"/>
                <a:gd name="T12" fmla="*/ 1 w 994"/>
                <a:gd name="T13" fmla="*/ 3 h 1423"/>
                <a:gd name="T14" fmla="*/ 1 w 994"/>
                <a:gd name="T15" fmla="*/ 2 h 1423"/>
                <a:gd name="T16" fmla="*/ 1 w 994"/>
                <a:gd name="T17" fmla="*/ 2 h 1423"/>
                <a:gd name="T18" fmla="*/ 1 w 994"/>
                <a:gd name="T19" fmla="*/ 2 h 1423"/>
                <a:gd name="T20" fmla="*/ 1 w 994"/>
                <a:gd name="T21" fmla="*/ 2 h 1423"/>
                <a:gd name="T22" fmla="*/ 1 w 994"/>
                <a:gd name="T23" fmla="*/ 2 h 1423"/>
                <a:gd name="T24" fmla="*/ 2 w 994"/>
                <a:gd name="T25" fmla="*/ 1 h 1423"/>
                <a:gd name="T26" fmla="*/ 2 w 994"/>
                <a:gd name="T27" fmla="*/ 1 h 1423"/>
                <a:gd name="T28" fmla="*/ 2 w 994"/>
                <a:gd name="T29" fmla="*/ 1 h 1423"/>
                <a:gd name="T30" fmla="*/ 2 w 994"/>
                <a:gd name="T31" fmla="*/ 1 h 1423"/>
                <a:gd name="T32" fmla="*/ 2 w 994"/>
                <a:gd name="T33" fmla="*/ 1 h 1423"/>
                <a:gd name="T34" fmla="*/ 2 w 994"/>
                <a:gd name="T35" fmla="*/ 0 h 1423"/>
                <a:gd name="T36" fmla="*/ 3 w 994"/>
                <a:gd name="T37" fmla="*/ 0 h 1423"/>
                <a:gd name="T38" fmla="*/ 3 w 994"/>
                <a:gd name="T39" fmla="*/ 0 h 1423"/>
                <a:gd name="T40" fmla="*/ 3 w 994"/>
                <a:gd name="T41" fmla="*/ 0 h 1423"/>
                <a:gd name="T42" fmla="*/ 3 w 994"/>
                <a:gd name="T43" fmla="*/ 1 h 1423"/>
                <a:gd name="T44" fmla="*/ 2 w 994"/>
                <a:gd name="T45" fmla="*/ 1 h 1423"/>
                <a:gd name="T46" fmla="*/ 2 w 994"/>
                <a:gd name="T47" fmla="*/ 1 h 1423"/>
                <a:gd name="T48" fmla="*/ 2 w 994"/>
                <a:gd name="T49" fmla="*/ 2 h 1423"/>
                <a:gd name="T50" fmla="*/ 2 w 994"/>
                <a:gd name="T51" fmla="*/ 2 h 1423"/>
                <a:gd name="T52" fmla="*/ 2 w 994"/>
                <a:gd name="T53" fmla="*/ 2 h 1423"/>
                <a:gd name="T54" fmla="*/ 2 w 994"/>
                <a:gd name="T55" fmla="*/ 3 h 1423"/>
                <a:gd name="T56" fmla="*/ 1 w 994"/>
                <a:gd name="T57" fmla="*/ 3 h 1423"/>
                <a:gd name="T58" fmla="*/ 1 w 994"/>
                <a:gd name="T59" fmla="*/ 3 h 1423"/>
                <a:gd name="T60" fmla="*/ 1 w 994"/>
                <a:gd name="T61" fmla="*/ 3 h 1423"/>
                <a:gd name="T62" fmla="*/ 1 w 994"/>
                <a:gd name="T63" fmla="*/ 4 h 1423"/>
                <a:gd name="T64" fmla="*/ 1 w 994"/>
                <a:gd name="T65" fmla="*/ 4 h 142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994" h="1423">
                  <a:moveTo>
                    <a:pt x="226" y="1423"/>
                  </a:moveTo>
                  <a:lnTo>
                    <a:pt x="142" y="1308"/>
                  </a:lnTo>
                  <a:lnTo>
                    <a:pt x="85" y="1196"/>
                  </a:lnTo>
                  <a:lnTo>
                    <a:pt x="0" y="1081"/>
                  </a:lnTo>
                  <a:lnTo>
                    <a:pt x="85" y="1024"/>
                  </a:lnTo>
                  <a:lnTo>
                    <a:pt x="142" y="966"/>
                  </a:lnTo>
                  <a:lnTo>
                    <a:pt x="199" y="912"/>
                  </a:lnTo>
                  <a:lnTo>
                    <a:pt x="257" y="825"/>
                  </a:lnTo>
                  <a:lnTo>
                    <a:pt x="341" y="768"/>
                  </a:lnTo>
                  <a:lnTo>
                    <a:pt x="398" y="713"/>
                  </a:lnTo>
                  <a:lnTo>
                    <a:pt x="455" y="626"/>
                  </a:lnTo>
                  <a:lnTo>
                    <a:pt x="511" y="571"/>
                  </a:lnTo>
                  <a:lnTo>
                    <a:pt x="568" y="514"/>
                  </a:lnTo>
                  <a:lnTo>
                    <a:pt x="625" y="426"/>
                  </a:lnTo>
                  <a:lnTo>
                    <a:pt x="652" y="342"/>
                  </a:lnTo>
                  <a:lnTo>
                    <a:pt x="709" y="285"/>
                  </a:lnTo>
                  <a:lnTo>
                    <a:pt x="766" y="200"/>
                  </a:lnTo>
                  <a:lnTo>
                    <a:pt x="824" y="143"/>
                  </a:lnTo>
                  <a:lnTo>
                    <a:pt x="909" y="58"/>
                  </a:lnTo>
                  <a:lnTo>
                    <a:pt x="994" y="0"/>
                  </a:lnTo>
                  <a:lnTo>
                    <a:pt x="966" y="115"/>
                  </a:lnTo>
                  <a:lnTo>
                    <a:pt x="909" y="257"/>
                  </a:lnTo>
                  <a:lnTo>
                    <a:pt x="851" y="342"/>
                  </a:lnTo>
                  <a:lnTo>
                    <a:pt x="797" y="457"/>
                  </a:lnTo>
                  <a:lnTo>
                    <a:pt x="766" y="571"/>
                  </a:lnTo>
                  <a:lnTo>
                    <a:pt x="683" y="683"/>
                  </a:lnTo>
                  <a:lnTo>
                    <a:pt x="598" y="798"/>
                  </a:lnTo>
                  <a:lnTo>
                    <a:pt x="568" y="912"/>
                  </a:lnTo>
                  <a:lnTo>
                    <a:pt x="483" y="997"/>
                  </a:lnTo>
                  <a:lnTo>
                    <a:pt x="398" y="1109"/>
                  </a:lnTo>
                  <a:lnTo>
                    <a:pt x="341" y="1223"/>
                  </a:lnTo>
                  <a:lnTo>
                    <a:pt x="283" y="1308"/>
                  </a:lnTo>
                  <a:lnTo>
                    <a:pt x="226" y="1423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17" name="Freeform 2503">
              <a:extLst>
                <a:ext uri="{FF2B5EF4-FFF2-40B4-BE49-F238E27FC236}">
                  <a16:creationId xmlns:a16="http://schemas.microsoft.com/office/drawing/2014/main" id="{5B1F90C2-E48D-4FB4-BCC0-EE263C79D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" y="2251"/>
              <a:ext cx="12" cy="17"/>
            </a:xfrm>
            <a:custGeom>
              <a:avLst/>
              <a:gdLst>
                <a:gd name="T0" fmla="*/ 0 w 226"/>
                <a:gd name="T1" fmla="*/ 0 h 315"/>
                <a:gd name="T2" fmla="*/ 0 w 226"/>
                <a:gd name="T3" fmla="*/ 0 h 315"/>
                <a:gd name="T4" fmla="*/ 0 w 226"/>
                <a:gd name="T5" fmla="*/ 0 h 315"/>
                <a:gd name="T6" fmla="*/ 1 w 226"/>
                <a:gd name="T7" fmla="*/ 1 h 315"/>
                <a:gd name="T8" fmla="*/ 1 w 226"/>
                <a:gd name="T9" fmla="*/ 1 h 315"/>
                <a:gd name="T10" fmla="*/ 0 w 226"/>
                <a:gd name="T11" fmla="*/ 1 h 315"/>
                <a:gd name="T12" fmla="*/ 0 w 226"/>
                <a:gd name="T13" fmla="*/ 1 h 315"/>
                <a:gd name="T14" fmla="*/ 0 w 226"/>
                <a:gd name="T15" fmla="*/ 1 h 315"/>
                <a:gd name="T16" fmla="*/ 0 w 226"/>
                <a:gd name="T17" fmla="*/ 1 h 315"/>
                <a:gd name="T18" fmla="*/ 0 w 226"/>
                <a:gd name="T19" fmla="*/ 0 h 315"/>
                <a:gd name="T20" fmla="*/ 0 w 226"/>
                <a:gd name="T21" fmla="*/ 0 h 315"/>
                <a:gd name="T22" fmla="*/ 0 w 226"/>
                <a:gd name="T23" fmla="*/ 0 h 315"/>
                <a:gd name="T24" fmla="*/ 0 w 226"/>
                <a:gd name="T25" fmla="*/ 0 h 315"/>
                <a:gd name="T26" fmla="*/ 0 w 226"/>
                <a:gd name="T27" fmla="*/ 0 h 315"/>
                <a:gd name="T28" fmla="*/ 0 w 226"/>
                <a:gd name="T29" fmla="*/ 0 h 31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26" h="315">
                  <a:moveTo>
                    <a:pt x="114" y="0"/>
                  </a:moveTo>
                  <a:lnTo>
                    <a:pt x="57" y="85"/>
                  </a:lnTo>
                  <a:lnTo>
                    <a:pt x="114" y="172"/>
                  </a:lnTo>
                  <a:lnTo>
                    <a:pt x="226" y="200"/>
                  </a:lnTo>
                  <a:lnTo>
                    <a:pt x="199" y="257"/>
                  </a:lnTo>
                  <a:lnTo>
                    <a:pt x="142" y="257"/>
                  </a:lnTo>
                  <a:lnTo>
                    <a:pt x="114" y="315"/>
                  </a:lnTo>
                  <a:lnTo>
                    <a:pt x="57" y="257"/>
                  </a:lnTo>
                  <a:lnTo>
                    <a:pt x="0" y="200"/>
                  </a:lnTo>
                  <a:lnTo>
                    <a:pt x="0" y="115"/>
                  </a:lnTo>
                  <a:lnTo>
                    <a:pt x="0" y="58"/>
                  </a:lnTo>
                  <a:lnTo>
                    <a:pt x="0" y="31"/>
                  </a:lnTo>
                  <a:lnTo>
                    <a:pt x="0" y="0"/>
                  </a:lnTo>
                  <a:lnTo>
                    <a:pt x="57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18" name="Freeform 2504">
              <a:extLst>
                <a:ext uri="{FF2B5EF4-FFF2-40B4-BE49-F238E27FC236}">
                  <a16:creationId xmlns:a16="http://schemas.microsoft.com/office/drawing/2014/main" id="{BC50C18B-FCD4-41B7-AE8B-1DB5117C8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8" y="2251"/>
              <a:ext cx="11" cy="6"/>
            </a:xfrm>
            <a:custGeom>
              <a:avLst/>
              <a:gdLst>
                <a:gd name="T0" fmla="*/ 0 w 200"/>
                <a:gd name="T1" fmla="*/ 0 h 115"/>
                <a:gd name="T2" fmla="*/ 0 w 200"/>
                <a:gd name="T3" fmla="*/ 0 h 115"/>
                <a:gd name="T4" fmla="*/ 0 w 200"/>
                <a:gd name="T5" fmla="*/ 0 h 115"/>
                <a:gd name="T6" fmla="*/ 1 w 200"/>
                <a:gd name="T7" fmla="*/ 0 h 115"/>
                <a:gd name="T8" fmla="*/ 0 w 200"/>
                <a:gd name="T9" fmla="*/ 0 h 115"/>
                <a:gd name="T10" fmla="*/ 0 w 200"/>
                <a:gd name="T11" fmla="*/ 0 h 115"/>
                <a:gd name="T12" fmla="*/ 0 w 200"/>
                <a:gd name="T13" fmla="*/ 0 h 1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0" h="115">
                  <a:moveTo>
                    <a:pt x="0" y="115"/>
                  </a:moveTo>
                  <a:lnTo>
                    <a:pt x="58" y="85"/>
                  </a:lnTo>
                  <a:lnTo>
                    <a:pt x="115" y="58"/>
                  </a:lnTo>
                  <a:lnTo>
                    <a:pt x="200" y="0"/>
                  </a:lnTo>
                  <a:lnTo>
                    <a:pt x="115" y="58"/>
                  </a:lnTo>
                  <a:lnTo>
                    <a:pt x="58" y="115"/>
                  </a:lnTo>
                  <a:lnTo>
                    <a:pt x="0" y="115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19" name="Freeform 2505">
              <a:extLst>
                <a:ext uri="{FF2B5EF4-FFF2-40B4-BE49-F238E27FC236}">
                  <a16:creationId xmlns:a16="http://schemas.microsoft.com/office/drawing/2014/main" id="{6901A202-B4FC-4C68-98F1-43B206E84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2262"/>
              <a:ext cx="14" cy="24"/>
            </a:xfrm>
            <a:custGeom>
              <a:avLst/>
              <a:gdLst>
                <a:gd name="T0" fmla="*/ 0 w 257"/>
                <a:gd name="T1" fmla="*/ 0 h 455"/>
                <a:gd name="T2" fmla="*/ 0 w 257"/>
                <a:gd name="T3" fmla="*/ 0 h 455"/>
                <a:gd name="T4" fmla="*/ 0 w 257"/>
                <a:gd name="T5" fmla="*/ 0 h 455"/>
                <a:gd name="T6" fmla="*/ 1 w 257"/>
                <a:gd name="T7" fmla="*/ 0 h 455"/>
                <a:gd name="T8" fmla="*/ 1 w 257"/>
                <a:gd name="T9" fmla="*/ 0 h 455"/>
                <a:gd name="T10" fmla="*/ 1 w 257"/>
                <a:gd name="T11" fmla="*/ 0 h 455"/>
                <a:gd name="T12" fmla="*/ 1 w 257"/>
                <a:gd name="T13" fmla="*/ 1 h 455"/>
                <a:gd name="T14" fmla="*/ 1 w 257"/>
                <a:gd name="T15" fmla="*/ 1 h 455"/>
                <a:gd name="T16" fmla="*/ 1 w 257"/>
                <a:gd name="T17" fmla="*/ 1 h 455"/>
                <a:gd name="T18" fmla="*/ 1 w 257"/>
                <a:gd name="T19" fmla="*/ 1 h 455"/>
                <a:gd name="T20" fmla="*/ 1 w 257"/>
                <a:gd name="T21" fmla="*/ 1 h 455"/>
                <a:gd name="T22" fmla="*/ 1 w 257"/>
                <a:gd name="T23" fmla="*/ 1 h 455"/>
                <a:gd name="T24" fmla="*/ 0 w 257"/>
                <a:gd name="T25" fmla="*/ 1 h 455"/>
                <a:gd name="T26" fmla="*/ 0 w 257"/>
                <a:gd name="T27" fmla="*/ 1 h 455"/>
                <a:gd name="T28" fmla="*/ 0 w 257"/>
                <a:gd name="T29" fmla="*/ 1 h 455"/>
                <a:gd name="T30" fmla="*/ 0 w 257"/>
                <a:gd name="T31" fmla="*/ 0 h 455"/>
                <a:gd name="T32" fmla="*/ 0 w 257"/>
                <a:gd name="T33" fmla="*/ 0 h 455"/>
                <a:gd name="T34" fmla="*/ 0 w 257"/>
                <a:gd name="T35" fmla="*/ 0 h 455"/>
                <a:gd name="T36" fmla="*/ 0 w 257"/>
                <a:gd name="T37" fmla="*/ 0 h 455"/>
                <a:gd name="T38" fmla="*/ 0 w 257"/>
                <a:gd name="T39" fmla="*/ 0 h 455"/>
                <a:gd name="T40" fmla="*/ 0 w 257"/>
                <a:gd name="T41" fmla="*/ 0 h 455"/>
                <a:gd name="T42" fmla="*/ 0 w 257"/>
                <a:gd name="T43" fmla="*/ 0 h 45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57" h="455">
                  <a:moveTo>
                    <a:pt x="115" y="115"/>
                  </a:moveTo>
                  <a:lnTo>
                    <a:pt x="115" y="57"/>
                  </a:lnTo>
                  <a:lnTo>
                    <a:pt x="172" y="30"/>
                  </a:lnTo>
                  <a:lnTo>
                    <a:pt x="227" y="0"/>
                  </a:lnTo>
                  <a:lnTo>
                    <a:pt x="200" y="57"/>
                  </a:lnTo>
                  <a:lnTo>
                    <a:pt x="200" y="142"/>
                  </a:lnTo>
                  <a:lnTo>
                    <a:pt x="200" y="200"/>
                  </a:lnTo>
                  <a:lnTo>
                    <a:pt x="227" y="257"/>
                  </a:lnTo>
                  <a:lnTo>
                    <a:pt x="257" y="314"/>
                  </a:lnTo>
                  <a:lnTo>
                    <a:pt x="257" y="371"/>
                  </a:lnTo>
                  <a:lnTo>
                    <a:pt x="227" y="398"/>
                  </a:lnTo>
                  <a:lnTo>
                    <a:pt x="200" y="426"/>
                  </a:lnTo>
                  <a:lnTo>
                    <a:pt x="115" y="455"/>
                  </a:lnTo>
                  <a:lnTo>
                    <a:pt x="115" y="341"/>
                  </a:lnTo>
                  <a:lnTo>
                    <a:pt x="115" y="226"/>
                  </a:lnTo>
                  <a:lnTo>
                    <a:pt x="115" y="115"/>
                  </a:lnTo>
                  <a:lnTo>
                    <a:pt x="28" y="115"/>
                  </a:lnTo>
                  <a:lnTo>
                    <a:pt x="0" y="57"/>
                  </a:lnTo>
                  <a:lnTo>
                    <a:pt x="0" y="0"/>
                  </a:lnTo>
                  <a:lnTo>
                    <a:pt x="28" y="0"/>
                  </a:lnTo>
                  <a:lnTo>
                    <a:pt x="57" y="57"/>
                  </a:lnTo>
                  <a:lnTo>
                    <a:pt x="115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20" name="Freeform 2506">
              <a:extLst>
                <a:ext uri="{FF2B5EF4-FFF2-40B4-BE49-F238E27FC236}">
                  <a16:creationId xmlns:a16="http://schemas.microsoft.com/office/drawing/2014/main" id="{0E9185A2-5814-4312-A685-E710F28CE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" y="2262"/>
              <a:ext cx="18" cy="13"/>
            </a:xfrm>
            <a:custGeom>
              <a:avLst/>
              <a:gdLst>
                <a:gd name="T0" fmla="*/ 1 w 341"/>
                <a:gd name="T1" fmla="*/ 0 h 257"/>
                <a:gd name="T2" fmla="*/ 1 w 341"/>
                <a:gd name="T3" fmla="*/ 1 h 257"/>
                <a:gd name="T4" fmla="*/ 1 w 341"/>
                <a:gd name="T5" fmla="*/ 1 h 257"/>
                <a:gd name="T6" fmla="*/ 0 w 341"/>
                <a:gd name="T7" fmla="*/ 1 h 257"/>
                <a:gd name="T8" fmla="*/ 0 w 341"/>
                <a:gd name="T9" fmla="*/ 1 h 257"/>
                <a:gd name="T10" fmla="*/ 0 w 341"/>
                <a:gd name="T11" fmla="*/ 0 h 257"/>
                <a:gd name="T12" fmla="*/ 0 w 341"/>
                <a:gd name="T13" fmla="*/ 0 h 257"/>
                <a:gd name="T14" fmla="*/ 0 w 341"/>
                <a:gd name="T15" fmla="*/ 0 h 257"/>
                <a:gd name="T16" fmla="*/ 1 w 341"/>
                <a:gd name="T17" fmla="*/ 0 h 257"/>
                <a:gd name="T18" fmla="*/ 1 w 341"/>
                <a:gd name="T19" fmla="*/ 0 h 257"/>
                <a:gd name="T20" fmla="*/ 1 w 341"/>
                <a:gd name="T21" fmla="*/ 0 h 257"/>
                <a:gd name="T22" fmla="*/ 1 w 341"/>
                <a:gd name="T23" fmla="*/ 0 h 2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1" h="257">
                  <a:moveTo>
                    <a:pt x="341" y="115"/>
                  </a:moveTo>
                  <a:lnTo>
                    <a:pt x="284" y="200"/>
                  </a:lnTo>
                  <a:lnTo>
                    <a:pt x="227" y="226"/>
                  </a:lnTo>
                  <a:lnTo>
                    <a:pt x="115" y="257"/>
                  </a:lnTo>
                  <a:lnTo>
                    <a:pt x="58" y="200"/>
                  </a:lnTo>
                  <a:lnTo>
                    <a:pt x="0" y="115"/>
                  </a:lnTo>
                  <a:lnTo>
                    <a:pt x="27" y="57"/>
                  </a:lnTo>
                  <a:lnTo>
                    <a:pt x="115" y="0"/>
                  </a:lnTo>
                  <a:lnTo>
                    <a:pt x="227" y="0"/>
                  </a:lnTo>
                  <a:lnTo>
                    <a:pt x="199" y="57"/>
                  </a:lnTo>
                  <a:lnTo>
                    <a:pt x="256" y="85"/>
                  </a:lnTo>
                  <a:lnTo>
                    <a:pt x="341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21" name="Freeform 2507">
              <a:extLst>
                <a:ext uri="{FF2B5EF4-FFF2-40B4-BE49-F238E27FC236}">
                  <a16:creationId xmlns:a16="http://schemas.microsoft.com/office/drawing/2014/main" id="{EBADE91C-E7E5-4978-B73A-C5AF25C4E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4" y="2262"/>
              <a:ext cx="10" cy="12"/>
            </a:xfrm>
            <a:custGeom>
              <a:avLst/>
              <a:gdLst>
                <a:gd name="T0" fmla="*/ 1 w 199"/>
                <a:gd name="T1" fmla="*/ 0 h 226"/>
                <a:gd name="T2" fmla="*/ 0 w 199"/>
                <a:gd name="T3" fmla="*/ 0 h 226"/>
                <a:gd name="T4" fmla="*/ 0 w 199"/>
                <a:gd name="T5" fmla="*/ 1 h 226"/>
                <a:gd name="T6" fmla="*/ 0 w 199"/>
                <a:gd name="T7" fmla="*/ 1 h 226"/>
                <a:gd name="T8" fmla="*/ 0 w 199"/>
                <a:gd name="T9" fmla="*/ 0 h 226"/>
                <a:gd name="T10" fmla="*/ 0 w 199"/>
                <a:gd name="T11" fmla="*/ 0 h 226"/>
                <a:gd name="T12" fmla="*/ 0 w 199"/>
                <a:gd name="T13" fmla="*/ 0 h 226"/>
                <a:gd name="T14" fmla="*/ 0 w 199"/>
                <a:gd name="T15" fmla="*/ 0 h 226"/>
                <a:gd name="T16" fmla="*/ 0 w 199"/>
                <a:gd name="T17" fmla="*/ 0 h 226"/>
                <a:gd name="T18" fmla="*/ 1 w 199"/>
                <a:gd name="T19" fmla="*/ 0 h 2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26">
                  <a:moveTo>
                    <a:pt x="199" y="0"/>
                  </a:moveTo>
                  <a:lnTo>
                    <a:pt x="172" y="115"/>
                  </a:lnTo>
                  <a:lnTo>
                    <a:pt x="142" y="200"/>
                  </a:lnTo>
                  <a:lnTo>
                    <a:pt x="85" y="226"/>
                  </a:lnTo>
                  <a:lnTo>
                    <a:pt x="85" y="142"/>
                  </a:lnTo>
                  <a:lnTo>
                    <a:pt x="27" y="57"/>
                  </a:lnTo>
                  <a:lnTo>
                    <a:pt x="0" y="30"/>
                  </a:lnTo>
                  <a:lnTo>
                    <a:pt x="85" y="0"/>
                  </a:lnTo>
                  <a:lnTo>
                    <a:pt x="142" y="0"/>
                  </a:lnTo>
                  <a:lnTo>
                    <a:pt x="1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22" name="Freeform 2508">
              <a:extLst>
                <a:ext uri="{FF2B5EF4-FFF2-40B4-BE49-F238E27FC236}">
                  <a16:creationId xmlns:a16="http://schemas.microsoft.com/office/drawing/2014/main" id="{8B952DFD-9FD1-46E6-98DF-959C76599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6" y="2269"/>
              <a:ext cx="6" cy="6"/>
            </a:xfrm>
            <a:custGeom>
              <a:avLst/>
              <a:gdLst>
                <a:gd name="T0" fmla="*/ 0 w 115"/>
                <a:gd name="T1" fmla="*/ 0 h 115"/>
                <a:gd name="T2" fmla="*/ 0 w 115"/>
                <a:gd name="T3" fmla="*/ 0 h 115"/>
                <a:gd name="T4" fmla="*/ 0 w 115"/>
                <a:gd name="T5" fmla="*/ 0 h 115"/>
                <a:gd name="T6" fmla="*/ 0 w 115"/>
                <a:gd name="T7" fmla="*/ 0 h 115"/>
                <a:gd name="T8" fmla="*/ 0 w 115"/>
                <a:gd name="T9" fmla="*/ 0 h 115"/>
                <a:gd name="T10" fmla="*/ 0 w 115"/>
                <a:gd name="T11" fmla="*/ 0 h 115"/>
                <a:gd name="T12" fmla="*/ 0 w 115"/>
                <a:gd name="T13" fmla="*/ 0 h 1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5" h="115">
                  <a:moveTo>
                    <a:pt x="115" y="84"/>
                  </a:moveTo>
                  <a:lnTo>
                    <a:pt x="58" y="115"/>
                  </a:lnTo>
                  <a:lnTo>
                    <a:pt x="28" y="115"/>
                  </a:lnTo>
                  <a:lnTo>
                    <a:pt x="0" y="84"/>
                  </a:lnTo>
                  <a:lnTo>
                    <a:pt x="28" y="0"/>
                  </a:lnTo>
                  <a:lnTo>
                    <a:pt x="85" y="0"/>
                  </a:lnTo>
                  <a:lnTo>
                    <a:pt x="115" y="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23" name="Freeform 2509">
              <a:extLst>
                <a:ext uri="{FF2B5EF4-FFF2-40B4-BE49-F238E27FC236}">
                  <a16:creationId xmlns:a16="http://schemas.microsoft.com/office/drawing/2014/main" id="{5B09BC34-68EF-4440-8F84-803F1139E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4" y="2274"/>
              <a:ext cx="13" cy="12"/>
            </a:xfrm>
            <a:custGeom>
              <a:avLst/>
              <a:gdLst>
                <a:gd name="T0" fmla="*/ 0 w 254"/>
                <a:gd name="T1" fmla="*/ 1 h 229"/>
                <a:gd name="T2" fmla="*/ 0 w 254"/>
                <a:gd name="T3" fmla="*/ 0 h 229"/>
                <a:gd name="T4" fmla="*/ 0 w 254"/>
                <a:gd name="T5" fmla="*/ 0 h 229"/>
                <a:gd name="T6" fmla="*/ 0 w 254"/>
                <a:gd name="T7" fmla="*/ 0 h 229"/>
                <a:gd name="T8" fmla="*/ 1 w 254"/>
                <a:gd name="T9" fmla="*/ 0 h 229"/>
                <a:gd name="T10" fmla="*/ 1 w 254"/>
                <a:gd name="T11" fmla="*/ 0 h 229"/>
                <a:gd name="T12" fmla="*/ 1 w 254"/>
                <a:gd name="T13" fmla="*/ 0 h 229"/>
                <a:gd name="T14" fmla="*/ 1 w 254"/>
                <a:gd name="T15" fmla="*/ 0 h 229"/>
                <a:gd name="T16" fmla="*/ 1 w 254"/>
                <a:gd name="T17" fmla="*/ 0 h 229"/>
                <a:gd name="T18" fmla="*/ 0 w 254"/>
                <a:gd name="T19" fmla="*/ 0 h 229"/>
                <a:gd name="T20" fmla="*/ 0 w 254"/>
                <a:gd name="T21" fmla="*/ 1 h 229"/>
                <a:gd name="T22" fmla="*/ 0 w 254"/>
                <a:gd name="T23" fmla="*/ 1 h 22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4" h="229">
                  <a:moveTo>
                    <a:pt x="0" y="229"/>
                  </a:moveTo>
                  <a:lnTo>
                    <a:pt x="28" y="172"/>
                  </a:lnTo>
                  <a:lnTo>
                    <a:pt x="85" y="145"/>
                  </a:lnTo>
                  <a:lnTo>
                    <a:pt x="143" y="88"/>
                  </a:lnTo>
                  <a:lnTo>
                    <a:pt x="197" y="31"/>
                  </a:lnTo>
                  <a:lnTo>
                    <a:pt x="227" y="31"/>
                  </a:lnTo>
                  <a:lnTo>
                    <a:pt x="254" y="0"/>
                  </a:lnTo>
                  <a:lnTo>
                    <a:pt x="254" y="31"/>
                  </a:lnTo>
                  <a:lnTo>
                    <a:pt x="197" y="115"/>
                  </a:lnTo>
                  <a:lnTo>
                    <a:pt x="143" y="145"/>
                  </a:lnTo>
                  <a:lnTo>
                    <a:pt x="55" y="200"/>
                  </a:lnTo>
                  <a:lnTo>
                    <a:pt x="0" y="22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24" name="Freeform 2510">
              <a:extLst>
                <a:ext uri="{FF2B5EF4-FFF2-40B4-BE49-F238E27FC236}">
                  <a16:creationId xmlns:a16="http://schemas.microsoft.com/office/drawing/2014/main" id="{A6A2289E-A4D2-4D4B-B507-A50C0B94B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0" y="2286"/>
              <a:ext cx="5" cy="10"/>
            </a:xfrm>
            <a:custGeom>
              <a:avLst/>
              <a:gdLst>
                <a:gd name="T0" fmla="*/ 0 w 111"/>
                <a:gd name="T1" fmla="*/ 1 h 200"/>
                <a:gd name="T2" fmla="*/ 0 w 111"/>
                <a:gd name="T3" fmla="*/ 1 h 200"/>
                <a:gd name="T4" fmla="*/ 0 w 111"/>
                <a:gd name="T5" fmla="*/ 0 h 200"/>
                <a:gd name="T6" fmla="*/ 0 w 111"/>
                <a:gd name="T7" fmla="*/ 0 h 200"/>
                <a:gd name="T8" fmla="*/ 0 w 111"/>
                <a:gd name="T9" fmla="*/ 0 h 200"/>
                <a:gd name="T10" fmla="*/ 0 w 111"/>
                <a:gd name="T11" fmla="*/ 0 h 200"/>
                <a:gd name="T12" fmla="*/ 0 w 111"/>
                <a:gd name="T13" fmla="*/ 0 h 200"/>
                <a:gd name="T14" fmla="*/ 0 w 111"/>
                <a:gd name="T15" fmla="*/ 0 h 200"/>
                <a:gd name="T16" fmla="*/ 0 w 111"/>
                <a:gd name="T17" fmla="*/ 0 h 200"/>
                <a:gd name="T18" fmla="*/ 0 w 111"/>
                <a:gd name="T19" fmla="*/ 1 h 2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1" h="200">
                  <a:moveTo>
                    <a:pt x="111" y="200"/>
                  </a:moveTo>
                  <a:lnTo>
                    <a:pt x="57" y="200"/>
                  </a:lnTo>
                  <a:lnTo>
                    <a:pt x="26" y="143"/>
                  </a:lnTo>
                  <a:lnTo>
                    <a:pt x="0" y="113"/>
                  </a:lnTo>
                  <a:lnTo>
                    <a:pt x="0" y="58"/>
                  </a:lnTo>
                  <a:lnTo>
                    <a:pt x="26" y="0"/>
                  </a:lnTo>
                  <a:lnTo>
                    <a:pt x="111" y="0"/>
                  </a:lnTo>
                  <a:lnTo>
                    <a:pt x="84" y="28"/>
                  </a:lnTo>
                  <a:lnTo>
                    <a:pt x="57" y="113"/>
                  </a:lnTo>
                  <a:lnTo>
                    <a:pt x="111" y="20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25" name="Freeform 2511">
              <a:extLst>
                <a:ext uri="{FF2B5EF4-FFF2-40B4-BE49-F238E27FC236}">
                  <a16:creationId xmlns:a16="http://schemas.microsoft.com/office/drawing/2014/main" id="{AA03AAC5-FFC3-472B-98F5-8B368140A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3" y="2289"/>
              <a:ext cx="18" cy="19"/>
            </a:xfrm>
            <a:custGeom>
              <a:avLst/>
              <a:gdLst>
                <a:gd name="T0" fmla="*/ 1 w 342"/>
                <a:gd name="T1" fmla="*/ 0 h 368"/>
                <a:gd name="T2" fmla="*/ 1 w 342"/>
                <a:gd name="T3" fmla="*/ 1 h 368"/>
                <a:gd name="T4" fmla="*/ 1 w 342"/>
                <a:gd name="T5" fmla="*/ 1 h 368"/>
                <a:gd name="T6" fmla="*/ 0 w 342"/>
                <a:gd name="T7" fmla="*/ 1 h 368"/>
                <a:gd name="T8" fmla="*/ 0 w 342"/>
                <a:gd name="T9" fmla="*/ 1 h 368"/>
                <a:gd name="T10" fmla="*/ 0 w 342"/>
                <a:gd name="T11" fmla="*/ 1 h 368"/>
                <a:gd name="T12" fmla="*/ 0 w 342"/>
                <a:gd name="T13" fmla="*/ 1 h 368"/>
                <a:gd name="T14" fmla="*/ 0 w 342"/>
                <a:gd name="T15" fmla="*/ 1 h 368"/>
                <a:gd name="T16" fmla="*/ 0 w 342"/>
                <a:gd name="T17" fmla="*/ 0 h 368"/>
                <a:gd name="T18" fmla="*/ 1 w 342"/>
                <a:gd name="T19" fmla="*/ 0 h 368"/>
                <a:gd name="T20" fmla="*/ 1 w 342"/>
                <a:gd name="T21" fmla="*/ 0 h 368"/>
                <a:gd name="T22" fmla="*/ 1 w 342"/>
                <a:gd name="T23" fmla="*/ 0 h 36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2" h="368">
                  <a:moveTo>
                    <a:pt x="342" y="142"/>
                  </a:moveTo>
                  <a:lnTo>
                    <a:pt x="257" y="253"/>
                  </a:lnTo>
                  <a:lnTo>
                    <a:pt x="199" y="311"/>
                  </a:lnTo>
                  <a:lnTo>
                    <a:pt x="114" y="368"/>
                  </a:lnTo>
                  <a:lnTo>
                    <a:pt x="88" y="368"/>
                  </a:lnTo>
                  <a:lnTo>
                    <a:pt x="57" y="368"/>
                  </a:lnTo>
                  <a:lnTo>
                    <a:pt x="0" y="368"/>
                  </a:lnTo>
                  <a:lnTo>
                    <a:pt x="57" y="253"/>
                  </a:lnTo>
                  <a:lnTo>
                    <a:pt x="114" y="112"/>
                  </a:lnTo>
                  <a:lnTo>
                    <a:pt x="199" y="0"/>
                  </a:lnTo>
                  <a:lnTo>
                    <a:pt x="257" y="0"/>
                  </a:lnTo>
                  <a:lnTo>
                    <a:pt x="342" y="14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26" name="Freeform 2512">
              <a:extLst>
                <a:ext uri="{FF2B5EF4-FFF2-40B4-BE49-F238E27FC236}">
                  <a16:creationId xmlns:a16="http://schemas.microsoft.com/office/drawing/2014/main" id="{5824486A-7034-46A5-B8BF-6570FB257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2" y="2289"/>
              <a:ext cx="3" cy="7"/>
            </a:xfrm>
            <a:custGeom>
              <a:avLst/>
              <a:gdLst>
                <a:gd name="T0" fmla="*/ 0 w 57"/>
                <a:gd name="T1" fmla="*/ 0 h 142"/>
                <a:gd name="T2" fmla="*/ 0 w 57"/>
                <a:gd name="T3" fmla="*/ 0 h 142"/>
                <a:gd name="T4" fmla="*/ 0 w 57"/>
                <a:gd name="T5" fmla="*/ 0 h 142"/>
                <a:gd name="T6" fmla="*/ 0 w 57"/>
                <a:gd name="T7" fmla="*/ 0 h 142"/>
                <a:gd name="T8" fmla="*/ 0 w 57"/>
                <a:gd name="T9" fmla="*/ 0 h 142"/>
                <a:gd name="T10" fmla="*/ 0 w 57"/>
                <a:gd name="T11" fmla="*/ 0 h 1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142">
                  <a:moveTo>
                    <a:pt x="57" y="55"/>
                  </a:moveTo>
                  <a:lnTo>
                    <a:pt x="57" y="112"/>
                  </a:lnTo>
                  <a:lnTo>
                    <a:pt x="57" y="142"/>
                  </a:lnTo>
                  <a:lnTo>
                    <a:pt x="0" y="55"/>
                  </a:lnTo>
                  <a:lnTo>
                    <a:pt x="57" y="0"/>
                  </a:lnTo>
                  <a:lnTo>
                    <a:pt x="57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27" name="Freeform 2513">
              <a:extLst>
                <a:ext uri="{FF2B5EF4-FFF2-40B4-BE49-F238E27FC236}">
                  <a16:creationId xmlns:a16="http://schemas.microsoft.com/office/drawing/2014/main" id="{32B55580-DACA-42D0-859D-A020C8F13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9" y="2302"/>
              <a:ext cx="3" cy="6"/>
            </a:xfrm>
            <a:custGeom>
              <a:avLst/>
              <a:gdLst>
                <a:gd name="T0" fmla="*/ 0 w 57"/>
                <a:gd name="T1" fmla="*/ 0 h 115"/>
                <a:gd name="T2" fmla="*/ 0 w 57"/>
                <a:gd name="T3" fmla="*/ 0 h 115"/>
                <a:gd name="T4" fmla="*/ 0 w 57"/>
                <a:gd name="T5" fmla="*/ 0 h 115"/>
                <a:gd name="T6" fmla="*/ 0 w 57"/>
                <a:gd name="T7" fmla="*/ 0 h 115"/>
                <a:gd name="T8" fmla="*/ 0 w 57"/>
                <a:gd name="T9" fmla="*/ 0 h 115"/>
                <a:gd name="T10" fmla="*/ 0 w 57"/>
                <a:gd name="T11" fmla="*/ 0 h 115"/>
                <a:gd name="T12" fmla="*/ 0 w 57"/>
                <a:gd name="T13" fmla="*/ 0 h 1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115">
                  <a:moveTo>
                    <a:pt x="0" y="115"/>
                  </a:moveTo>
                  <a:lnTo>
                    <a:pt x="0" y="89"/>
                  </a:lnTo>
                  <a:lnTo>
                    <a:pt x="0" y="58"/>
                  </a:lnTo>
                  <a:lnTo>
                    <a:pt x="0" y="0"/>
                  </a:lnTo>
                  <a:lnTo>
                    <a:pt x="57" y="31"/>
                  </a:lnTo>
                  <a:lnTo>
                    <a:pt x="57" y="58"/>
                  </a:lnTo>
                  <a:lnTo>
                    <a:pt x="0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28" name="Freeform 2514">
              <a:extLst>
                <a:ext uri="{FF2B5EF4-FFF2-40B4-BE49-F238E27FC236}">
                  <a16:creationId xmlns:a16="http://schemas.microsoft.com/office/drawing/2014/main" id="{473D35D2-EE6F-420A-9DF2-F76153C73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5" y="2320"/>
              <a:ext cx="12" cy="17"/>
            </a:xfrm>
            <a:custGeom>
              <a:avLst/>
              <a:gdLst>
                <a:gd name="T0" fmla="*/ 1 w 226"/>
                <a:gd name="T1" fmla="*/ 1 h 313"/>
                <a:gd name="T2" fmla="*/ 1 w 226"/>
                <a:gd name="T3" fmla="*/ 1 h 313"/>
                <a:gd name="T4" fmla="*/ 0 w 226"/>
                <a:gd name="T5" fmla="*/ 1 h 313"/>
                <a:gd name="T6" fmla="*/ 0 w 226"/>
                <a:gd name="T7" fmla="*/ 1 h 313"/>
                <a:gd name="T8" fmla="*/ 0 w 226"/>
                <a:gd name="T9" fmla="*/ 1 h 313"/>
                <a:gd name="T10" fmla="*/ 0 w 226"/>
                <a:gd name="T11" fmla="*/ 0 h 313"/>
                <a:gd name="T12" fmla="*/ 0 w 226"/>
                <a:gd name="T13" fmla="*/ 0 h 313"/>
                <a:gd name="T14" fmla="*/ 0 w 226"/>
                <a:gd name="T15" fmla="*/ 0 h 313"/>
                <a:gd name="T16" fmla="*/ 1 w 226"/>
                <a:gd name="T17" fmla="*/ 0 h 313"/>
                <a:gd name="T18" fmla="*/ 1 w 226"/>
                <a:gd name="T19" fmla="*/ 1 h 3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26" h="313">
                  <a:moveTo>
                    <a:pt x="226" y="199"/>
                  </a:moveTo>
                  <a:lnTo>
                    <a:pt x="226" y="287"/>
                  </a:lnTo>
                  <a:lnTo>
                    <a:pt x="142" y="313"/>
                  </a:lnTo>
                  <a:lnTo>
                    <a:pt x="27" y="313"/>
                  </a:lnTo>
                  <a:lnTo>
                    <a:pt x="0" y="230"/>
                  </a:lnTo>
                  <a:lnTo>
                    <a:pt x="57" y="115"/>
                  </a:lnTo>
                  <a:lnTo>
                    <a:pt x="142" y="0"/>
                  </a:lnTo>
                  <a:lnTo>
                    <a:pt x="169" y="58"/>
                  </a:lnTo>
                  <a:lnTo>
                    <a:pt x="226" y="115"/>
                  </a:lnTo>
                  <a:lnTo>
                    <a:pt x="226" y="199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29" name="Freeform 2515">
              <a:extLst>
                <a:ext uri="{FF2B5EF4-FFF2-40B4-BE49-F238E27FC236}">
                  <a16:creationId xmlns:a16="http://schemas.microsoft.com/office/drawing/2014/main" id="{31EA727B-6CE5-4723-884D-2FAD5A7BF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7" y="2331"/>
              <a:ext cx="7" cy="6"/>
            </a:xfrm>
            <a:custGeom>
              <a:avLst/>
              <a:gdLst>
                <a:gd name="T0" fmla="*/ 0 w 142"/>
                <a:gd name="T1" fmla="*/ 0 h 114"/>
                <a:gd name="T2" fmla="*/ 0 w 142"/>
                <a:gd name="T3" fmla="*/ 0 h 114"/>
                <a:gd name="T4" fmla="*/ 0 w 142"/>
                <a:gd name="T5" fmla="*/ 0 h 114"/>
                <a:gd name="T6" fmla="*/ 0 w 142"/>
                <a:gd name="T7" fmla="*/ 0 h 114"/>
                <a:gd name="T8" fmla="*/ 0 w 142"/>
                <a:gd name="T9" fmla="*/ 0 h 114"/>
                <a:gd name="T10" fmla="*/ 0 w 142"/>
                <a:gd name="T11" fmla="*/ 0 h 114"/>
                <a:gd name="T12" fmla="*/ 0 w 142"/>
                <a:gd name="T13" fmla="*/ 0 h 114"/>
                <a:gd name="T14" fmla="*/ 0 w 142"/>
                <a:gd name="T15" fmla="*/ 0 h 114"/>
                <a:gd name="T16" fmla="*/ 0 w 142"/>
                <a:gd name="T17" fmla="*/ 0 h 114"/>
                <a:gd name="T18" fmla="*/ 0 w 142"/>
                <a:gd name="T19" fmla="*/ 0 h 1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2" h="114">
                  <a:moveTo>
                    <a:pt x="142" y="114"/>
                  </a:moveTo>
                  <a:lnTo>
                    <a:pt x="115" y="114"/>
                  </a:lnTo>
                  <a:lnTo>
                    <a:pt x="88" y="114"/>
                  </a:lnTo>
                  <a:lnTo>
                    <a:pt x="31" y="114"/>
                  </a:lnTo>
                  <a:lnTo>
                    <a:pt x="0" y="114"/>
                  </a:lnTo>
                  <a:lnTo>
                    <a:pt x="31" y="57"/>
                  </a:lnTo>
                  <a:lnTo>
                    <a:pt x="31" y="0"/>
                  </a:lnTo>
                  <a:lnTo>
                    <a:pt x="88" y="31"/>
                  </a:lnTo>
                  <a:lnTo>
                    <a:pt x="115" y="57"/>
                  </a:lnTo>
                  <a:lnTo>
                    <a:pt x="142" y="1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30" name="Freeform 2516">
              <a:extLst>
                <a:ext uri="{FF2B5EF4-FFF2-40B4-BE49-F238E27FC236}">
                  <a16:creationId xmlns:a16="http://schemas.microsoft.com/office/drawing/2014/main" id="{01D28E2C-5F94-445C-943F-8FEAD20C0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0" y="2335"/>
              <a:ext cx="7" cy="5"/>
            </a:xfrm>
            <a:custGeom>
              <a:avLst/>
              <a:gdLst>
                <a:gd name="T0" fmla="*/ 0 w 143"/>
                <a:gd name="T1" fmla="*/ 0 h 84"/>
                <a:gd name="T2" fmla="*/ 0 w 143"/>
                <a:gd name="T3" fmla="*/ 0 h 84"/>
                <a:gd name="T4" fmla="*/ 0 w 143"/>
                <a:gd name="T5" fmla="*/ 0 h 84"/>
                <a:gd name="T6" fmla="*/ 0 w 143"/>
                <a:gd name="T7" fmla="*/ 0 h 84"/>
                <a:gd name="T8" fmla="*/ 0 w 143"/>
                <a:gd name="T9" fmla="*/ 0 h 84"/>
                <a:gd name="T10" fmla="*/ 0 w 143"/>
                <a:gd name="T11" fmla="*/ 0 h 84"/>
                <a:gd name="T12" fmla="*/ 0 w 143"/>
                <a:gd name="T13" fmla="*/ 0 h 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3" h="84">
                  <a:moveTo>
                    <a:pt x="143" y="26"/>
                  </a:moveTo>
                  <a:lnTo>
                    <a:pt x="58" y="84"/>
                  </a:lnTo>
                  <a:lnTo>
                    <a:pt x="0" y="54"/>
                  </a:lnTo>
                  <a:lnTo>
                    <a:pt x="31" y="26"/>
                  </a:lnTo>
                  <a:lnTo>
                    <a:pt x="88" y="0"/>
                  </a:lnTo>
                  <a:lnTo>
                    <a:pt x="115" y="0"/>
                  </a:lnTo>
                  <a:lnTo>
                    <a:pt x="143" y="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31" name="Freeform 2517">
              <a:extLst>
                <a:ext uri="{FF2B5EF4-FFF2-40B4-BE49-F238E27FC236}">
                  <a16:creationId xmlns:a16="http://schemas.microsoft.com/office/drawing/2014/main" id="{F6542647-C4AC-456B-8CEA-743E4B9CC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5" y="2350"/>
              <a:ext cx="6" cy="6"/>
            </a:xfrm>
            <a:custGeom>
              <a:avLst/>
              <a:gdLst>
                <a:gd name="T0" fmla="*/ 0 w 111"/>
                <a:gd name="T1" fmla="*/ 0 h 112"/>
                <a:gd name="T2" fmla="*/ 0 w 111"/>
                <a:gd name="T3" fmla="*/ 0 h 112"/>
                <a:gd name="T4" fmla="*/ 0 w 111"/>
                <a:gd name="T5" fmla="*/ 0 h 112"/>
                <a:gd name="T6" fmla="*/ 0 w 111"/>
                <a:gd name="T7" fmla="*/ 0 h 112"/>
                <a:gd name="T8" fmla="*/ 0 w 111"/>
                <a:gd name="T9" fmla="*/ 0 h 112"/>
                <a:gd name="T10" fmla="*/ 0 w 111"/>
                <a:gd name="T11" fmla="*/ 0 h 1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1" h="112">
                  <a:moveTo>
                    <a:pt x="111" y="85"/>
                  </a:moveTo>
                  <a:lnTo>
                    <a:pt x="57" y="112"/>
                  </a:lnTo>
                  <a:lnTo>
                    <a:pt x="0" y="85"/>
                  </a:lnTo>
                  <a:lnTo>
                    <a:pt x="27" y="0"/>
                  </a:lnTo>
                  <a:lnTo>
                    <a:pt x="85" y="28"/>
                  </a:lnTo>
                  <a:lnTo>
                    <a:pt x="111" y="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32" name="Freeform 2518">
              <a:extLst>
                <a:ext uri="{FF2B5EF4-FFF2-40B4-BE49-F238E27FC236}">
                  <a16:creationId xmlns:a16="http://schemas.microsoft.com/office/drawing/2014/main" id="{FF76353D-5B51-47C6-98FC-A2797C7C1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1" y="2361"/>
              <a:ext cx="6" cy="6"/>
            </a:xfrm>
            <a:custGeom>
              <a:avLst/>
              <a:gdLst>
                <a:gd name="T0" fmla="*/ 0 w 113"/>
                <a:gd name="T1" fmla="*/ 0 h 111"/>
                <a:gd name="T2" fmla="*/ 0 w 113"/>
                <a:gd name="T3" fmla="*/ 0 h 111"/>
                <a:gd name="T4" fmla="*/ 0 w 113"/>
                <a:gd name="T5" fmla="*/ 0 h 111"/>
                <a:gd name="T6" fmla="*/ 0 w 113"/>
                <a:gd name="T7" fmla="*/ 0 h 111"/>
                <a:gd name="T8" fmla="*/ 0 w 113"/>
                <a:gd name="T9" fmla="*/ 0 h 111"/>
                <a:gd name="T10" fmla="*/ 0 w 113"/>
                <a:gd name="T11" fmla="*/ 0 h 111"/>
                <a:gd name="T12" fmla="*/ 0 w 113"/>
                <a:gd name="T13" fmla="*/ 0 h 111"/>
                <a:gd name="T14" fmla="*/ 0 w 113"/>
                <a:gd name="T15" fmla="*/ 0 h 111"/>
                <a:gd name="T16" fmla="*/ 0 w 113"/>
                <a:gd name="T17" fmla="*/ 0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3" h="111">
                  <a:moveTo>
                    <a:pt x="113" y="84"/>
                  </a:moveTo>
                  <a:lnTo>
                    <a:pt x="85" y="111"/>
                  </a:lnTo>
                  <a:lnTo>
                    <a:pt x="55" y="111"/>
                  </a:lnTo>
                  <a:lnTo>
                    <a:pt x="0" y="84"/>
                  </a:lnTo>
                  <a:lnTo>
                    <a:pt x="28" y="54"/>
                  </a:lnTo>
                  <a:lnTo>
                    <a:pt x="113" y="0"/>
                  </a:lnTo>
                  <a:lnTo>
                    <a:pt x="113" y="26"/>
                  </a:lnTo>
                  <a:lnTo>
                    <a:pt x="113" y="54"/>
                  </a:lnTo>
                  <a:lnTo>
                    <a:pt x="113" y="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33" name="Freeform 2519">
              <a:extLst>
                <a:ext uri="{FF2B5EF4-FFF2-40B4-BE49-F238E27FC236}">
                  <a16:creationId xmlns:a16="http://schemas.microsoft.com/office/drawing/2014/main" id="{48BCAB25-76A3-4040-951F-E87499C81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5" y="2368"/>
              <a:ext cx="47" cy="102"/>
            </a:xfrm>
            <a:custGeom>
              <a:avLst/>
              <a:gdLst>
                <a:gd name="T0" fmla="*/ 2 w 881"/>
                <a:gd name="T1" fmla="*/ 2 h 1932"/>
                <a:gd name="T2" fmla="*/ 2 w 881"/>
                <a:gd name="T3" fmla="*/ 4 h 1932"/>
                <a:gd name="T4" fmla="*/ 1 w 881"/>
                <a:gd name="T5" fmla="*/ 5 h 1932"/>
                <a:gd name="T6" fmla="*/ 1 w 881"/>
                <a:gd name="T7" fmla="*/ 5 h 1932"/>
                <a:gd name="T8" fmla="*/ 2 w 881"/>
                <a:gd name="T9" fmla="*/ 4 h 1932"/>
                <a:gd name="T10" fmla="*/ 2 w 881"/>
                <a:gd name="T11" fmla="*/ 4 h 1932"/>
                <a:gd name="T12" fmla="*/ 1 w 881"/>
                <a:gd name="T13" fmla="*/ 4 h 1932"/>
                <a:gd name="T14" fmla="*/ 1 w 881"/>
                <a:gd name="T15" fmla="*/ 4 h 1932"/>
                <a:gd name="T16" fmla="*/ 1 w 881"/>
                <a:gd name="T17" fmla="*/ 4 h 1932"/>
                <a:gd name="T18" fmla="*/ 1 w 881"/>
                <a:gd name="T19" fmla="*/ 4 h 1932"/>
                <a:gd name="T20" fmla="*/ 1 w 881"/>
                <a:gd name="T21" fmla="*/ 4 h 1932"/>
                <a:gd name="T22" fmla="*/ 1 w 881"/>
                <a:gd name="T23" fmla="*/ 4 h 1932"/>
                <a:gd name="T24" fmla="*/ 1 w 881"/>
                <a:gd name="T25" fmla="*/ 4 h 1932"/>
                <a:gd name="T26" fmla="*/ 1 w 881"/>
                <a:gd name="T27" fmla="*/ 4 h 1932"/>
                <a:gd name="T28" fmla="*/ 0 w 881"/>
                <a:gd name="T29" fmla="*/ 3 h 1932"/>
                <a:gd name="T30" fmla="*/ 0 w 881"/>
                <a:gd name="T31" fmla="*/ 3 h 1932"/>
                <a:gd name="T32" fmla="*/ 1 w 881"/>
                <a:gd name="T33" fmla="*/ 3 h 1932"/>
                <a:gd name="T34" fmla="*/ 1 w 881"/>
                <a:gd name="T35" fmla="*/ 3 h 1932"/>
                <a:gd name="T36" fmla="*/ 1 w 881"/>
                <a:gd name="T37" fmla="*/ 3 h 1932"/>
                <a:gd name="T38" fmla="*/ 1 w 881"/>
                <a:gd name="T39" fmla="*/ 3 h 1932"/>
                <a:gd name="T40" fmla="*/ 2 w 881"/>
                <a:gd name="T41" fmla="*/ 2 h 1932"/>
                <a:gd name="T42" fmla="*/ 1 w 881"/>
                <a:gd name="T43" fmla="*/ 2 h 1932"/>
                <a:gd name="T44" fmla="*/ 1 w 881"/>
                <a:gd name="T45" fmla="*/ 2 h 1932"/>
                <a:gd name="T46" fmla="*/ 1 w 881"/>
                <a:gd name="T47" fmla="*/ 2 h 1932"/>
                <a:gd name="T48" fmla="*/ 1 w 881"/>
                <a:gd name="T49" fmla="*/ 2 h 1932"/>
                <a:gd name="T50" fmla="*/ 1 w 881"/>
                <a:gd name="T51" fmla="*/ 1 h 1932"/>
                <a:gd name="T52" fmla="*/ 0 w 881"/>
                <a:gd name="T53" fmla="*/ 2 h 1932"/>
                <a:gd name="T54" fmla="*/ 1 w 881"/>
                <a:gd name="T55" fmla="*/ 2 h 1932"/>
                <a:gd name="T56" fmla="*/ 0 w 881"/>
                <a:gd name="T57" fmla="*/ 2 h 1932"/>
                <a:gd name="T58" fmla="*/ 0 w 881"/>
                <a:gd name="T59" fmla="*/ 2 h 1932"/>
                <a:gd name="T60" fmla="*/ 0 w 881"/>
                <a:gd name="T61" fmla="*/ 1 h 1932"/>
                <a:gd name="T62" fmla="*/ 1 w 881"/>
                <a:gd name="T63" fmla="*/ 1 h 1932"/>
                <a:gd name="T64" fmla="*/ 2 w 881"/>
                <a:gd name="T65" fmla="*/ 1 h 1932"/>
                <a:gd name="T66" fmla="*/ 2 w 881"/>
                <a:gd name="T67" fmla="*/ 2 h 1932"/>
                <a:gd name="T68" fmla="*/ 2 w 881"/>
                <a:gd name="T69" fmla="*/ 2 h 1932"/>
                <a:gd name="T70" fmla="*/ 2 w 881"/>
                <a:gd name="T71" fmla="*/ 1 h 1932"/>
                <a:gd name="T72" fmla="*/ 2 w 881"/>
                <a:gd name="T73" fmla="*/ 1 h 1932"/>
                <a:gd name="T74" fmla="*/ 1 w 881"/>
                <a:gd name="T75" fmla="*/ 1 h 1932"/>
                <a:gd name="T76" fmla="*/ 1 w 881"/>
                <a:gd name="T77" fmla="*/ 0 h 1932"/>
                <a:gd name="T78" fmla="*/ 2 w 881"/>
                <a:gd name="T79" fmla="*/ 0 h 1932"/>
                <a:gd name="T80" fmla="*/ 3 w 881"/>
                <a:gd name="T81" fmla="*/ 0 h 193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81" h="1932">
                  <a:moveTo>
                    <a:pt x="881" y="170"/>
                  </a:moveTo>
                  <a:lnTo>
                    <a:pt x="851" y="625"/>
                  </a:lnTo>
                  <a:lnTo>
                    <a:pt x="794" y="1108"/>
                  </a:lnTo>
                  <a:lnTo>
                    <a:pt x="682" y="1534"/>
                  </a:lnTo>
                  <a:lnTo>
                    <a:pt x="453" y="1932"/>
                  </a:lnTo>
                  <a:lnTo>
                    <a:pt x="398" y="1905"/>
                  </a:lnTo>
                  <a:lnTo>
                    <a:pt x="368" y="1817"/>
                  </a:lnTo>
                  <a:lnTo>
                    <a:pt x="341" y="1706"/>
                  </a:lnTo>
                  <a:lnTo>
                    <a:pt x="426" y="1676"/>
                  </a:lnTo>
                  <a:lnTo>
                    <a:pt x="540" y="1619"/>
                  </a:lnTo>
                  <a:lnTo>
                    <a:pt x="568" y="1477"/>
                  </a:lnTo>
                  <a:lnTo>
                    <a:pt x="568" y="1449"/>
                  </a:lnTo>
                  <a:lnTo>
                    <a:pt x="540" y="1392"/>
                  </a:lnTo>
                  <a:lnTo>
                    <a:pt x="453" y="1365"/>
                  </a:lnTo>
                  <a:lnTo>
                    <a:pt x="483" y="1334"/>
                  </a:lnTo>
                  <a:lnTo>
                    <a:pt x="453" y="1365"/>
                  </a:lnTo>
                  <a:lnTo>
                    <a:pt x="426" y="1365"/>
                  </a:lnTo>
                  <a:lnTo>
                    <a:pt x="426" y="1422"/>
                  </a:lnTo>
                  <a:lnTo>
                    <a:pt x="453" y="1477"/>
                  </a:lnTo>
                  <a:lnTo>
                    <a:pt x="483" y="1477"/>
                  </a:lnTo>
                  <a:lnTo>
                    <a:pt x="511" y="1506"/>
                  </a:lnTo>
                  <a:lnTo>
                    <a:pt x="453" y="1591"/>
                  </a:lnTo>
                  <a:lnTo>
                    <a:pt x="426" y="1591"/>
                  </a:lnTo>
                  <a:lnTo>
                    <a:pt x="398" y="1534"/>
                  </a:lnTo>
                  <a:lnTo>
                    <a:pt x="341" y="1477"/>
                  </a:lnTo>
                  <a:lnTo>
                    <a:pt x="311" y="1422"/>
                  </a:lnTo>
                  <a:lnTo>
                    <a:pt x="254" y="1334"/>
                  </a:lnTo>
                  <a:lnTo>
                    <a:pt x="199" y="1277"/>
                  </a:lnTo>
                  <a:lnTo>
                    <a:pt x="169" y="1193"/>
                  </a:lnTo>
                  <a:lnTo>
                    <a:pt x="142" y="1108"/>
                  </a:lnTo>
                  <a:lnTo>
                    <a:pt x="142" y="1051"/>
                  </a:lnTo>
                  <a:lnTo>
                    <a:pt x="169" y="1051"/>
                  </a:lnTo>
                  <a:lnTo>
                    <a:pt x="199" y="1051"/>
                  </a:lnTo>
                  <a:lnTo>
                    <a:pt x="226" y="1051"/>
                  </a:lnTo>
                  <a:lnTo>
                    <a:pt x="254" y="1023"/>
                  </a:lnTo>
                  <a:lnTo>
                    <a:pt x="226" y="966"/>
                  </a:lnTo>
                  <a:lnTo>
                    <a:pt x="226" y="936"/>
                  </a:lnTo>
                  <a:lnTo>
                    <a:pt x="311" y="1023"/>
                  </a:lnTo>
                  <a:lnTo>
                    <a:pt x="398" y="1051"/>
                  </a:lnTo>
                  <a:lnTo>
                    <a:pt x="483" y="1023"/>
                  </a:lnTo>
                  <a:lnTo>
                    <a:pt x="568" y="1051"/>
                  </a:lnTo>
                  <a:lnTo>
                    <a:pt x="540" y="851"/>
                  </a:lnTo>
                  <a:lnTo>
                    <a:pt x="511" y="710"/>
                  </a:lnTo>
                  <a:lnTo>
                    <a:pt x="453" y="596"/>
                  </a:lnTo>
                  <a:lnTo>
                    <a:pt x="398" y="710"/>
                  </a:lnTo>
                  <a:lnTo>
                    <a:pt x="398" y="825"/>
                  </a:lnTo>
                  <a:lnTo>
                    <a:pt x="453" y="936"/>
                  </a:lnTo>
                  <a:lnTo>
                    <a:pt x="368" y="851"/>
                  </a:lnTo>
                  <a:lnTo>
                    <a:pt x="341" y="768"/>
                  </a:lnTo>
                  <a:lnTo>
                    <a:pt x="311" y="683"/>
                  </a:lnTo>
                  <a:lnTo>
                    <a:pt x="283" y="568"/>
                  </a:lnTo>
                  <a:lnTo>
                    <a:pt x="226" y="511"/>
                  </a:lnTo>
                  <a:lnTo>
                    <a:pt x="169" y="596"/>
                  </a:lnTo>
                  <a:lnTo>
                    <a:pt x="169" y="683"/>
                  </a:lnTo>
                  <a:lnTo>
                    <a:pt x="199" y="768"/>
                  </a:lnTo>
                  <a:lnTo>
                    <a:pt x="226" y="825"/>
                  </a:lnTo>
                  <a:lnTo>
                    <a:pt x="169" y="710"/>
                  </a:lnTo>
                  <a:lnTo>
                    <a:pt x="111" y="596"/>
                  </a:lnTo>
                  <a:lnTo>
                    <a:pt x="27" y="596"/>
                  </a:lnTo>
                  <a:lnTo>
                    <a:pt x="0" y="568"/>
                  </a:lnTo>
                  <a:lnTo>
                    <a:pt x="57" y="540"/>
                  </a:lnTo>
                  <a:lnTo>
                    <a:pt x="142" y="511"/>
                  </a:lnTo>
                  <a:lnTo>
                    <a:pt x="226" y="453"/>
                  </a:lnTo>
                  <a:lnTo>
                    <a:pt x="311" y="483"/>
                  </a:lnTo>
                  <a:lnTo>
                    <a:pt x="426" y="540"/>
                  </a:lnTo>
                  <a:lnTo>
                    <a:pt x="568" y="511"/>
                  </a:lnTo>
                  <a:lnTo>
                    <a:pt x="568" y="596"/>
                  </a:lnTo>
                  <a:lnTo>
                    <a:pt x="594" y="710"/>
                  </a:lnTo>
                  <a:lnTo>
                    <a:pt x="682" y="710"/>
                  </a:lnTo>
                  <a:lnTo>
                    <a:pt x="682" y="653"/>
                  </a:lnTo>
                  <a:lnTo>
                    <a:pt x="682" y="568"/>
                  </a:lnTo>
                  <a:lnTo>
                    <a:pt x="652" y="511"/>
                  </a:lnTo>
                  <a:lnTo>
                    <a:pt x="625" y="453"/>
                  </a:lnTo>
                  <a:lnTo>
                    <a:pt x="568" y="399"/>
                  </a:lnTo>
                  <a:lnTo>
                    <a:pt x="540" y="342"/>
                  </a:lnTo>
                  <a:lnTo>
                    <a:pt x="483" y="285"/>
                  </a:lnTo>
                  <a:lnTo>
                    <a:pt x="483" y="227"/>
                  </a:lnTo>
                  <a:lnTo>
                    <a:pt x="483" y="170"/>
                  </a:lnTo>
                  <a:lnTo>
                    <a:pt x="483" y="113"/>
                  </a:lnTo>
                  <a:lnTo>
                    <a:pt x="568" y="57"/>
                  </a:lnTo>
                  <a:lnTo>
                    <a:pt x="740" y="0"/>
                  </a:lnTo>
                  <a:lnTo>
                    <a:pt x="881" y="0"/>
                  </a:lnTo>
                  <a:lnTo>
                    <a:pt x="881" y="170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34" name="Freeform 2520">
              <a:extLst>
                <a:ext uri="{FF2B5EF4-FFF2-40B4-BE49-F238E27FC236}">
                  <a16:creationId xmlns:a16="http://schemas.microsoft.com/office/drawing/2014/main" id="{679184E6-7A23-4894-BF2C-68090A216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3" y="2376"/>
              <a:ext cx="7" cy="4"/>
            </a:xfrm>
            <a:custGeom>
              <a:avLst/>
              <a:gdLst>
                <a:gd name="T0" fmla="*/ 0 w 141"/>
                <a:gd name="T1" fmla="*/ 0 h 85"/>
                <a:gd name="T2" fmla="*/ 0 w 141"/>
                <a:gd name="T3" fmla="*/ 0 h 85"/>
                <a:gd name="T4" fmla="*/ 0 w 141"/>
                <a:gd name="T5" fmla="*/ 0 h 85"/>
                <a:gd name="T6" fmla="*/ 0 w 141"/>
                <a:gd name="T7" fmla="*/ 0 h 85"/>
                <a:gd name="T8" fmla="*/ 0 w 141"/>
                <a:gd name="T9" fmla="*/ 0 h 85"/>
                <a:gd name="T10" fmla="*/ 0 w 141"/>
                <a:gd name="T11" fmla="*/ 0 h 85"/>
                <a:gd name="T12" fmla="*/ 0 w 141"/>
                <a:gd name="T13" fmla="*/ 0 h 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1" h="85">
                  <a:moveTo>
                    <a:pt x="115" y="28"/>
                  </a:moveTo>
                  <a:lnTo>
                    <a:pt x="115" y="85"/>
                  </a:lnTo>
                  <a:lnTo>
                    <a:pt x="57" y="85"/>
                  </a:lnTo>
                  <a:lnTo>
                    <a:pt x="0" y="28"/>
                  </a:lnTo>
                  <a:lnTo>
                    <a:pt x="57" y="0"/>
                  </a:lnTo>
                  <a:lnTo>
                    <a:pt x="141" y="0"/>
                  </a:lnTo>
                  <a:lnTo>
                    <a:pt x="115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35" name="Freeform 2521">
              <a:extLst>
                <a:ext uri="{FF2B5EF4-FFF2-40B4-BE49-F238E27FC236}">
                  <a16:creationId xmlns:a16="http://schemas.microsoft.com/office/drawing/2014/main" id="{D1FA5392-7B6C-45AF-AE2F-1FCC61C47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2" y="2405"/>
              <a:ext cx="12" cy="12"/>
            </a:xfrm>
            <a:custGeom>
              <a:avLst/>
              <a:gdLst>
                <a:gd name="T0" fmla="*/ 1 w 227"/>
                <a:gd name="T1" fmla="*/ 0 h 226"/>
                <a:gd name="T2" fmla="*/ 1 w 227"/>
                <a:gd name="T3" fmla="*/ 0 h 226"/>
                <a:gd name="T4" fmla="*/ 0 w 227"/>
                <a:gd name="T5" fmla="*/ 1 h 226"/>
                <a:gd name="T6" fmla="*/ 0 w 227"/>
                <a:gd name="T7" fmla="*/ 1 h 226"/>
                <a:gd name="T8" fmla="*/ 0 w 227"/>
                <a:gd name="T9" fmla="*/ 1 h 226"/>
                <a:gd name="T10" fmla="*/ 0 w 227"/>
                <a:gd name="T11" fmla="*/ 1 h 226"/>
                <a:gd name="T12" fmla="*/ 0 w 227"/>
                <a:gd name="T13" fmla="*/ 0 h 226"/>
                <a:gd name="T14" fmla="*/ 0 w 227"/>
                <a:gd name="T15" fmla="*/ 0 h 226"/>
                <a:gd name="T16" fmla="*/ 0 w 227"/>
                <a:gd name="T17" fmla="*/ 0 h 226"/>
                <a:gd name="T18" fmla="*/ 0 w 227"/>
                <a:gd name="T19" fmla="*/ 0 h 226"/>
                <a:gd name="T20" fmla="*/ 0 w 227"/>
                <a:gd name="T21" fmla="*/ 0 h 226"/>
                <a:gd name="T22" fmla="*/ 0 w 227"/>
                <a:gd name="T23" fmla="*/ 0 h 226"/>
                <a:gd name="T24" fmla="*/ 0 w 227"/>
                <a:gd name="T25" fmla="*/ 0 h 226"/>
                <a:gd name="T26" fmla="*/ 0 w 227"/>
                <a:gd name="T27" fmla="*/ 0 h 226"/>
                <a:gd name="T28" fmla="*/ 1 w 227"/>
                <a:gd name="T29" fmla="*/ 0 h 22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27" h="226">
                  <a:moveTo>
                    <a:pt x="200" y="115"/>
                  </a:moveTo>
                  <a:lnTo>
                    <a:pt x="227" y="172"/>
                  </a:lnTo>
                  <a:lnTo>
                    <a:pt x="172" y="199"/>
                  </a:lnTo>
                  <a:lnTo>
                    <a:pt x="115" y="226"/>
                  </a:lnTo>
                  <a:lnTo>
                    <a:pt x="58" y="226"/>
                  </a:lnTo>
                  <a:lnTo>
                    <a:pt x="0" y="199"/>
                  </a:lnTo>
                  <a:lnTo>
                    <a:pt x="0" y="115"/>
                  </a:lnTo>
                  <a:lnTo>
                    <a:pt x="0" y="58"/>
                  </a:lnTo>
                  <a:lnTo>
                    <a:pt x="30" y="30"/>
                  </a:lnTo>
                  <a:lnTo>
                    <a:pt x="115" y="0"/>
                  </a:lnTo>
                  <a:lnTo>
                    <a:pt x="115" y="58"/>
                  </a:lnTo>
                  <a:lnTo>
                    <a:pt x="58" y="115"/>
                  </a:lnTo>
                  <a:lnTo>
                    <a:pt x="115" y="115"/>
                  </a:lnTo>
                  <a:lnTo>
                    <a:pt x="143" y="141"/>
                  </a:lnTo>
                  <a:lnTo>
                    <a:pt x="200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36" name="Freeform 2522">
              <a:extLst>
                <a:ext uri="{FF2B5EF4-FFF2-40B4-BE49-F238E27FC236}">
                  <a16:creationId xmlns:a16="http://schemas.microsoft.com/office/drawing/2014/main" id="{F99780CB-0D68-48DB-B65E-C38EDE0BC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5" y="2412"/>
              <a:ext cx="42" cy="46"/>
            </a:xfrm>
            <a:custGeom>
              <a:avLst/>
              <a:gdLst>
                <a:gd name="T0" fmla="*/ 2 w 795"/>
                <a:gd name="T1" fmla="*/ 0 h 881"/>
                <a:gd name="T2" fmla="*/ 2 w 795"/>
                <a:gd name="T3" fmla="*/ 1 h 881"/>
                <a:gd name="T4" fmla="*/ 2 w 795"/>
                <a:gd name="T5" fmla="*/ 1 h 881"/>
                <a:gd name="T6" fmla="*/ 2 w 795"/>
                <a:gd name="T7" fmla="*/ 1 h 881"/>
                <a:gd name="T8" fmla="*/ 2 w 795"/>
                <a:gd name="T9" fmla="*/ 1 h 881"/>
                <a:gd name="T10" fmla="*/ 2 w 795"/>
                <a:gd name="T11" fmla="*/ 1 h 881"/>
                <a:gd name="T12" fmla="*/ 1 w 795"/>
                <a:gd name="T13" fmla="*/ 1 h 881"/>
                <a:gd name="T14" fmla="*/ 1 w 795"/>
                <a:gd name="T15" fmla="*/ 1 h 881"/>
                <a:gd name="T16" fmla="*/ 1 w 795"/>
                <a:gd name="T17" fmla="*/ 1 h 881"/>
                <a:gd name="T18" fmla="*/ 1 w 795"/>
                <a:gd name="T19" fmla="*/ 1 h 881"/>
                <a:gd name="T20" fmla="*/ 1 w 795"/>
                <a:gd name="T21" fmla="*/ 1 h 881"/>
                <a:gd name="T22" fmla="*/ 1 w 795"/>
                <a:gd name="T23" fmla="*/ 1 h 881"/>
                <a:gd name="T24" fmla="*/ 1 w 795"/>
                <a:gd name="T25" fmla="*/ 1 h 881"/>
                <a:gd name="T26" fmla="*/ 1 w 795"/>
                <a:gd name="T27" fmla="*/ 2 h 881"/>
                <a:gd name="T28" fmla="*/ 1 w 795"/>
                <a:gd name="T29" fmla="*/ 2 h 881"/>
                <a:gd name="T30" fmla="*/ 1 w 795"/>
                <a:gd name="T31" fmla="*/ 2 h 881"/>
                <a:gd name="T32" fmla="*/ 1 w 795"/>
                <a:gd name="T33" fmla="*/ 2 h 881"/>
                <a:gd name="T34" fmla="*/ 1 w 795"/>
                <a:gd name="T35" fmla="*/ 2 h 881"/>
                <a:gd name="T36" fmla="*/ 1 w 795"/>
                <a:gd name="T37" fmla="*/ 2 h 881"/>
                <a:gd name="T38" fmla="*/ 1 w 795"/>
                <a:gd name="T39" fmla="*/ 2 h 881"/>
                <a:gd name="T40" fmla="*/ 1 w 795"/>
                <a:gd name="T41" fmla="*/ 2 h 881"/>
                <a:gd name="T42" fmla="*/ 1 w 795"/>
                <a:gd name="T43" fmla="*/ 2 h 881"/>
                <a:gd name="T44" fmla="*/ 0 w 795"/>
                <a:gd name="T45" fmla="*/ 2 h 881"/>
                <a:gd name="T46" fmla="*/ 0 w 795"/>
                <a:gd name="T47" fmla="*/ 2 h 881"/>
                <a:gd name="T48" fmla="*/ 0 w 795"/>
                <a:gd name="T49" fmla="*/ 2 h 881"/>
                <a:gd name="T50" fmla="*/ 0 w 795"/>
                <a:gd name="T51" fmla="*/ 2 h 881"/>
                <a:gd name="T52" fmla="*/ 0 w 795"/>
                <a:gd name="T53" fmla="*/ 2 h 881"/>
                <a:gd name="T54" fmla="*/ 0 w 795"/>
                <a:gd name="T55" fmla="*/ 2 h 881"/>
                <a:gd name="T56" fmla="*/ 0 w 795"/>
                <a:gd name="T57" fmla="*/ 2 h 881"/>
                <a:gd name="T58" fmla="*/ 0 w 795"/>
                <a:gd name="T59" fmla="*/ 1 h 881"/>
                <a:gd name="T60" fmla="*/ 0 w 795"/>
                <a:gd name="T61" fmla="*/ 1 h 881"/>
                <a:gd name="T62" fmla="*/ 0 w 795"/>
                <a:gd name="T63" fmla="*/ 1 h 881"/>
                <a:gd name="T64" fmla="*/ 1 w 795"/>
                <a:gd name="T65" fmla="*/ 1 h 881"/>
                <a:gd name="T66" fmla="*/ 1 w 795"/>
                <a:gd name="T67" fmla="*/ 1 h 881"/>
                <a:gd name="T68" fmla="*/ 1 w 795"/>
                <a:gd name="T69" fmla="*/ 1 h 881"/>
                <a:gd name="T70" fmla="*/ 1 w 795"/>
                <a:gd name="T71" fmla="*/ 1 h 881"/>
                <a:gd name="T72" fmla="*/ 1 w 795"/>
                <a:gd name="T73" fmla="*/ 1 h 881"/>
                <a:gd name="T74" fmla="*/ 1 w 795"/>
                <a:gd name="T75" fmla="*/ 0 h 881"/>
                <a:gd name="T76" fmla="*/ 1 w 795"/>
                <a:gd name="T77" fmla="*/ 0 h 881"/>
                <a:gd name="T78" fmla="*/ 1 w 795"/>
                <a:gd name="T79" fmla="*/ 0 h 881"/>
                <a:gd name="T80" fmla="*/ 1 w 795"/>
                <a:gd name="T81" fmla="*/ 0 h 881"/>
                <a:gd name="T82" fmla="*/ 1 w 795"/>
                <a:gd name="T83" fmla="*/ 0 h 881"/>
                <a:gd name="T84" fmla="*/ 2 w 795"/>
                <a:gd name="T85" fmla="*/ 0 h 881"/>
                <a:gd name="T86" fmla="*/ 2 w 795"/>
                <a:gd name="T87" fmla="*/ 0 h 881"/>
                <a:gd name="T88" fmla="*/ 2 w 795"/>
                <a:gd name="T89" fmla="*/ 0 h 881"/>
                <a:gd name="T90" fmla="*/ 2 w 795"/>
                <a:gd name="T91" fmla="*/ 0 h 88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95" h="881">
                  <a:moveTo>
                    <a:pt x="595" y="111"/>
                  </a:moveTo>
                  <a:lnTo>
                    <a:pt x="595" y="226"/>
                  </a:lnTo>
                  <a:lnTo>
                    <a:pt x="652" y="283"/>
                  </a:lnTo>
                  <a:lnTo>
                    <a:pt x="737" y="368"/>
                  </a:lnTo>
                  <a:lnTo>
                    <a:pt x="795" y="452"/>
                  </a:lnTo>
                  <a:lnTo>
                    <a:pt x="652" y="398"/>
                  </a:lnTo>
                  <a:lnTo>
                    <a:pt x="510" y="341"/>
                  </a:lnTo>
                  <a:lnTo>
                    <a:pt x="483" y="226"/>
                  </a:lnTo>
                  <a:lnTo>
                    <a:pt x="395" y="226"/>
                  </a:lnTo>
                  <a:lnTo>
                    <a:pt x="395" y="283"/>
                  </a:lnTo>
                  <a:lnTo>
                    <a:pt x="395" y="368"/>
                  </a:lnTo>
                  <a:lnTo>
                    <a:pt x="395" y="452"/>
                  </a:lnTo>
                  <a:lnTo>
                    <a:pt x="426" y="509"/>
                  </a:lnTo>
                  <a:lnTo>
                    <a:pt x="453" y="597"/>
                  </a:lnTo>
                  <a:lnTo>
                    <a:pt x="483" y="652"/>
                  </a:lnTo>
                  <a:lnTo>
                    <a:pt x="483" y="681"/>
                  </a:lnTo>
                  <a:lnTo>
                    <a:pt x="453" y="709"/>
                  </a:lnTo>
                  <a:lnTo>
                    <a:pt x="483" y="766"/>
                  </a:lnTo>
                  <a:lnTo>
                    <a:pt x="395" y="681"/>
                  </a:lnTo>
                  <a:lnTo>
                    <a:pt x="341" y="624"/>
                  </a:lnTo>
                  <a:lnTo>
                    <a:pt x="284" y="567"/>
                  </a:lnTo>
                  <a:lnTo>
                    <a:pt x="199" y="567"/>
                  </a:lnTo>
                  <a:lnTo>
                    <a:pt x="142" y="652"/>
                  </a:lnTo>
                  <a:lnTo>
                    <a:pt x="142" y="739"/>
                  </a:lnTo>
                  <a:lnTo>
                    <a:pt x="84" y="794"/>
                  </a:lnTo>
                  <a:lnTo>
                    <a:pt x="27" y="881"/>
                  </a:lnTo>
                  <a:lnTo>
                    <a:pt x="0" y="794"/>
                  </a:lnTo>
                  <a:lnTo>
                    <a:pt x="27" y="709"/>
                  </a:lnTo>
                  <a:lnTo>
                    <a:pt x="27" y="624"/>
                  </a:lnTo>
                  <a:lnTo>
                    <a:pt x="27" y="540"/>
                  </a:lnTo>
                  <a:lnTo>
                    <a:pt x="55" y="452"/>
                  </a:lnTo>
                  <a:lnTo>
                    <a:pt x="112" y="398"/>
                  </a:lnTo>
                  <a:lnTo>
                    <a:pt x="199" y="368"/>
                  </a:lnTo>
                  <a:lnTo>
                    <a:pt x="227" y="311"/>
                  </a:lnTo>
                  <a:lnTo>
                    <a:pt x="254" y="226"/>
                  </a:lnTo>
                  <a:lnTo>
                    <a:pt x="341" y="198"/>
                  </a:lnTo>
                  <a:lnTo>
                    <a:pt x="369" y="198"/>
                  </a:lnTo>
                  <a:lnTo>
                    <a:pt x="395" y="141"/>
                  </a:lnTo>
                  <a:lnTo>
                    <a:pt x="395" y="84"/>
                  </a:lnTo>
                  <a:lnTo>
                    <a:pt x="426" y="26"/>
                  </a:lnTo>
                  <a:lnTo>
                    <a:pt x="453" y="0"/>
                  </a:lnTo>
                  <a:lnTo>
                    <a:pt x="510" y="0"/>
                  </a:lnTo>
                  <a:lnTo>
                    <a:pt x="595" y="0"/>
                  </a:lnTo>
                  <a:lnTo>
                    <a:pt x="595" y="26"/>
                  </a:lnTo>
                  <a:lnTo>
                    <a:pt x="567" y="84"/>
                  </a:lnTo>
                  <a:lnTo>
                    <a:pt x="595" y="11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37" name="Freeform 2523">
              <a:extLst>
                <a:ext uri="{FF2B5EF4-FFF2-40B4-BE49-F238E27FC236}">
                  <a16:creationId xmlns:a16="http://schemas.microsoft.com/office/drawing/2014/main" id="{03FFE0BE-6836-4708-BB13-CB52BEA73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7" y="2412"/>
              <a:ext cx="12" cy="23"/>
            </a:xfrm>
            <a:custGeom>
              <a:avLst/>
              <a:gdLst>
                <a:gd name="T0" fmla="*/ 0 w 227"/>
                <a:gd name="T1" fmla="*/ 1 h 452"/>
                <a:gd name="T2" fmla="*/ 0 w 227"/>
                <a:gd name="T3" fmla="*/ 1 h 452"/>
                <a:gd name="T4" fmla="*/ 1 w 227"/>
                <a:gd name="T5" fmla="*/ 1 h 452"/>
                <a:gd name="T6" fmla="*/ 1 w 227"/>
                <a:gd name="T7" fmla="*/ 1 h 452"/>
                <a:gd name="T8" fmla="*/ 1 w 227"/>
                <a:gd name="T9" fmla="*/ 1 h 452"/>
                <a:gd name="T10" fmla="*/ 0 w 227"/>
                <a:gd name="T11" fmla="*/ 1 h 452"/>
                <a:gd name="T12" fmla="*/ 0 w 227"/>
                <a:gd name="T13" fmla="*/ 1 h 452"/>
                <a:gd name="T14" fmla="*/ 0 w 227"/>
                <a:gd name="T15" fmla="*/ 1 h 452"/>
                <a:gd name="T16" fmla="*/ 0 w 227"/>
                <a:gd name="T17" fmla="*/ 1 h 452"/>
                <a:gd name="T18" fmla="*/ 0 w 227"/>
                <a:gd name="T19" fmla="*/ 1 h 452"/>
                <a:gd name="T20" fmla="*/ 0 w 227"/>
                <a:gd name="T21" fmla="*/ 1 h 452"/>
                <a:gd name="T22" fmla="*/ 0 w 227"/>
                <a:gd name="T23" fmla="*/ 0 h 452"/>
                <a:gd name="T24" fmla="*/ 0 w 227"/>
                <a:gd name="T25" fmla="*/ 0 h 452"/>
                <a:gd name="T26" fmla="*/ 0 w 227"/>
                <a:gd name="T27" fmla="*/ 0 h 452"/>
                <a:gd name="T28" fmla="*/ 0 w 227"/>
                <a:gd name="T29" fmla="*/ 1 h 452"/>
                <a:gd name="T30" fmla="*/ 0 w 227"/>
                <a:gd name="T31" fmla="*/ 1 h 45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7" h="452">
                  <a:moveTo>
                    <a:pt x="142" y="341"/>
                  </a:moveTo>
                  <a:lnTo>
                    <a:pt x="172" y="368"/>
                  </a:lnTo>
                  <a:lnTo>
                    <a:pt x="199" y="341"/>
                  </a:lnTo>
                  <a:lnTo>
                    <a:pt x="227" y="341"/>
                  </a:lnTo>
                  <a:lnTo>
                    <a:pt x="227" y="398"/>
                  </a:lnTo>
                  <a:lnTo>
                    <a:pt x="172" y="426"/>
                  </a:lnTo>
                  <a:lnTo>
                    <a:pt x="142" y="452"/>
                  </a:lnTo>
                  <a:lnTo>
                    <a:pt x="85" y="452"/>
                  </a:lnTo>
                  <a:lnTo>
                    <a:pt x="30" y="398"/>
                  </a:lnTo>
                  <a:lnTo>
                    <a:pt x="30" y="341"/>
                  </a:lnTo>
                  <a:lnTo>
                    <a:pt x="0" y="226"/>
                  </a:lnTo>
                  <a:lnTo>
                    <a:pt x="30" y="111"/>
                  </a:lnTo>
                  <a:lnTo>
                    <a:pt x="30" y="0"/>
                  </a:lnTo>
                  <a:lnTo>
                    <a:pt x="30" y="141"/>
                  </a:lnTo>
                  <a:lnTo>
                    <a:pt x="85" y="256"/>
                  </a:lnTo>
                  <a:lnTo>
                    <a:pt x="142" y="34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38" name="Freeform 2524">
              <a:extLst>
                <a:ext uri="{FF2B5EF4-FFF2-40B4-BE49-F238E27FC236}">
                  <a16:creationId xmlns:a16="http://schemas.microsoft.com/office/drawing/2014/main" id="{F3A0DA78-5B5A-43C2-927F-B80D8E773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2423"/>
              <a:ext cx="30" cy="35"/>
            </a:xfrm>
            <a:custGeom>
              <a:avLst/>
              <a:gdLst>
                <a:gd name="T0" fmla="*/ 1 w 571"/>
                <a:gd name="T1" fmla="*/ 1 h 655"/>
                <a:gd name="T2" fmla="*/ 1 w 571"/>
                <a:gd name="T3" fmla="*/ 1 h 655"/>
                <a:gd name="T4" fmla="*/ 1 w 571"/>
                <a:gd name="T5" fmla="*/ 2 h 655"/>
                <a:gd name="T6" fmla="*/ 1 w 571"/>
                <a:gd name="T7" fmla="*/ 2 h 655"/>
                <a:gd name="T8" fmla="*/ 1 w 571"/>
                <a:gd name="T9" fmla="*/ 2 h 655"/>
                <a:gd name="T10" fmla="*/ 0 w 571"/>
                <a:gd name="T11" fmla="*/ 2 h 655"/>
                <a:gd name="T12" fmla="*/ 0 w 571"/>
                <a:gd name="T13" fmla="*/ 2 h 655"/>
                <a:gd name="T14" fmla="*/ 0 w 571"/>
                <a:gd name="T15" fmla="*/ 1 h 655"/>
                <a:gd name="T16" fmla="*/ 0 w 571"/>
                <a:gd name="T17" fmla="*/ 1 h 655"/>
                <a:gd name="T18" fmla="*/ 0 w 571"/>
                <a:gd name="T19" fmla="*/ 1 h 655"/>
                <a:gd name="T20" fmla="*/ 0 w 571"/>
                <a:gd name="T21" fmla="*/ 1 h 655"/>
                <a:gd name="T22" fmla="*/ 1 w 571"/>
                <a:gd name="T23" fmla="*/ 1 h 655"/>
                <a:gd name="T24" fmla="*/ 1 w 571"/>
                <a:gd name="T25" fmla="*/ 0 h 655"/>
                <a:gd name="T26" fmla="*/ 1 w 571"/>
                <a:gd name="T27" fmla="*/ 0 h 655"/>
                <a:gd name="T28" fmla="*/ 1 w 571"/>
                <a:gd name="T29" fmla="*/ 0 h 655"/>
                <a:gd name="T30" fmla="*/ 2 w 571"/>
                <a:gd name="T31" fmla="*/ 0 h 655"/>
                <a:gd name="T32" fmla="*/ 1 w 571"/>
                <a:gd name="T33" fmla="*/ 0 h 655"/>
                <a:gd name="T34" fmla="*/ 1 w 571"/>
                <a:gd name="T35" fmla="*/ 0 h 655"/>
                <a:gd name="T36" fmla="*/ 1 w 571"/>
                <a:gd name="T37" fmla="*/ 1 h 655"/>
                <a:gd name="T38" fmla="*/ 1 w 571"/>
                <a:gd name="T39" fmla="*/ 1 h 65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71" h="655">
                  <a:moveTo>
                    <a:pt x="342" y="314"/>
                  </a:moveTo>
                  <a:lnTo>
                    <a:pt x="371" y="455"/>
                  </a:lnTo>
                  <a:lnTo>
                    <a:pt x="371" y="568"/>
                  </a:lnTo>
                  <a:lnTo>
                    <a:pt x="342" y="655"/>
                  </a:lnTo>
                  <a:lnTo>
                    <a:pt x="229" y="625"/>
                  </a:lnTo>
                  <a:lnTo>
                    <a:pt x="114" y="568"/>
                  </a:lnTo>
                  <a:lnTo>
                    <a:pt x="0" y="540"/>
                  </a:lnTo>
                  <a:lnTo>
                    <a:pt x="57" y="513"/>
                  </a:lnTo>
                  <a:lnTo>
                    <a:pt x="114" y="455"/>
                  </a:lnTo>
                  <a:lnTo>
                    <a:pt x="114" y="426"/>
                  </a:lnTo>
                  <a:lnTo>
                    <a:pt x="145" y="314"/>
                  </a:lnTo>
                  <a:lnTo>
                    <a:pt x="199" y="200"/>
                  </a:lnTo>
                  <a:lnTo>
                    <a:pt x="229" y="115"/>
                  </a:lnTo>
                  <a:lnTo>
                    <a:pt x="314" y="57"/>
                  </a:lnTo>
                  <a:lnTo>
                    <a:pt x="429" y="0"/>
                  </a:lnTo>
                  <a:lnTo>
                    <a:pt x="571" y="0"/>
                  </a:lnTo>
                  <a:lnTo>
                    <a:pt x="540" y="57"/>
                  </a:lnTo>
                  <a:lnTo>
                    <a:pt x="456" y="172"/>
                  </a:lnTo>
                  <a:lnTo>
                    <a:pt x="399" y="257"/>
                  </a:lnTo>
                  <a:lnTo>
                    <a:pt x="342" y="314"/>
                  </a:lnTo>
                  <a:close/>
                </a:path>
              </a:pathLst>
            </a:custGeom>
            <a:solidFill>
              <a:srgbClr val="FFB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39" name="Freeform 2525">
              <a:extLst>
                <a:ext uri="{FF2B5EF4-FFF2-40B4-BE49-F238E27FC236}">
                  <a16:creationId xmlns:a16="http://schemas.microsoft.com/office/drawing/2014/main" id="{92A125F5-E13B-42CC-82B6-FB91D0C82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" y="2423"/>
              <a:ext cx="24" cy="14"/>
            </a:xfrm>
            <a:custGeom>
              <a:avLst/>
              <a:gdLst>
                <a:gd name="T0" fmla="*/ 1 w 456"/>
                <a:gd name="T1" fmla="*/ 0 h 257"/>
                <a:gd name="T2" fmla="*/ 1 w 456"/>
                <a:gd name="T3" fmla="*/ 0 h 257"/>
                <a:gd name="T4" fmla="*/ 1 w 456"/>
                <a:gd name="T5" fmla="*/ 0 h 257"/>
                <a:gd name="T6" fmla="*/ 1 w 456"/>
                <a:gd name="T7" fmla="*/ 0 h 257"/>
                <a:gd name="T8" fmla="*/ 1 w 456"/>
                <a:gd name="T9" fmla="*/ 0 h 257"/>
                <a:gd name="T10" fmla="*/ 1 w 456"/>
                <a:gd name="T11" fmla="*/ 0 h 257"/>
                <a:gd name="T12" fmla="*/ 0 w 456"/>
                <a:gd name="T13" fmla="*/ 1 h 257"/>
                <a:gd name="T14" fmla="*/ 0 w 456"/>
                <a:gd name="T15" fmla="*/ 1 h 257"/>
                <a:gd name="T16" fmla="*/ 0 w 456"/>
                <a:gd name="T17" fmla="*/ 1 h 257"/>
                <a:gd name="T18" fmla="*/ 0 w 456"/>
                <a:gd name="T19" fmla="*/ 1 h 257"/>
                <a:gd name="T20" fmla="*/ 0 w 456"/>
                <a:gd name="T21" fmla="*/ 0 h 257"/>
                <a:gd name="T22" fmla="*/ 0 w 456"/>
                <a:gd name="T23" fmla="*/ 0 h 257"/>
                <a:gd name="T24" fmla="*/ 0 w 456"/>
                <a:gd name="T25" fmla="*/ 0 h 257"/>
                <a:gd name="T26" fmla="*/ 0 w 456"/>
                <a:gd name="T27" fmla="*/ 0 h 257"/>
                <a:gd name="T28" fmla="*/ 0 w 456"/>
                <a:gd name="T29" fmla="*/ 0 h 257"/>
                <a:gd name="T30" fmla="*/ 0 w 456"/>
                <a:gd name="T31" fmla="*/ 0 h 257"/>
                <a:gd name="T32" fmla="*/ 1 w 456"/>
                <a:gd name="T33" fmla="*/ 0 h 257"/>
                <a:gd name="T34" fmla="*/ 1 w 456"/>
                <a:gd name="T35" fmla="*/ 0 h 257"/>
                <a:gd name="T36" fmla="*/ 1 w 456"/>
                <a:gd name="T37" fmla="*/ 0 h 25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56" h="257">
                  <a:moveTo>
                    <a:pt x="456" y="115"/>
                  </a:moveTo>
                  <a:lnTo>
                    <a:pt x="426" y="115"/>
                  </a:lnTo>
                  <a:lnTo>
                    <a:pt x="368" y="115"/>
                  </a:lnTo>
                  <a:lnTo>
                    <a:pt x="342" y="115"/>
                  </a:lnTo>
                  <a:lnTo>
                    <a:pt x="285" y="115"/>
                  </a:lnTo>
                  <a:lnTo>
                    <a:pt x="200" y="172"/>
                  </a:lnTo>
                  <a:lnTo>
                    <a:pt x="172" y="200"/>
                  </a:lnTo>
                  <a:lnTo>
                    <a:pt x="115" y="226"/>
                  </a:lnTo>
                  <a:lnTo>
                    <a:pt x="57" y="257"/>
                  </a:lnTo>
                  <a:lnTo>
                    <a:pt x="28" y="226"/>
                  </a:lnTo>
                  <a:lnTo>
                    <a:pt x="0" y="115"/>
                  </a:lnTo>
                  <a:lnTo>
                    <a:pt x="0" y="57"/>
                  </a:lnTo>
                  <a:lnTo>
                    <a:pt x="0" y="0"/>
                  </a:lnTo>
                  <a:lnTo>
                    <a:pt x="57" y="30"/>
                  </a:lnTo>
                  <a:lnTo>
                    <a:pt x="85" y="85"/>
                  </a:lnTo>
                  <a:lnTo>
                    <a:pt x="115" y="115"/>
                  </a:lnTo>
                  <a:lnTo>
                    <a:pt x="200" y="57"/>
                  </a:lnTo>
                  <a:lnTo>
                    <a:pt x="342" y="30"/>
                  </a:lnTo>
                  <a:lnTo>
                    <a:pt x="456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40" name="Freeform 2526">
              <a:extLst>
                <a:ext uri="{FF2B5EF4-FFF2-40B4-BE49-F238E27FC236}">
                  <a16:creationId xmlns:a16="http://schemas.microsoft.com/office/drawing/2014/main" id="{C74E25E1-FFF8-47E1-9B0A-F377F861C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2" y="2429"/>
              <a:ext cx="3" cy="6"/>
            </a:xfrm>
            <a:custGeom>
              <a:avLst/>
              <a:gdLst>
                <a:gd name="T0" fmla="*/ 0 w 57"/>
                <a:gd name="T1" fmla="*/ 0 h 111"/>
                <a:gd name="T2" fmla="*/ 0 w 57"/>
                <a:gd name="T3" fmla="*/ 0 h 111"/>
                <a:gd name="T4" fmla="*/ 0 w 57"/>
                <a:gd name="T5" fmla="*/ 0 h 111"/>
                <a:gd name="T6" fmla="*/ 0 w 57"/>
                <a:gd name="T7" fmla="*/ 0 h 111"/>
                <a:gd name="T8" fmla="*/ 0 w 57"/>
                <a:gd name="T9" fmla="*/ 0 h 111"/>
                <a:gd name="T10" fmla="*/ 0 w 57"/>
                <a:gd name="T11" fmla="*/ 0 h 111"/>
                <a:gd name="T12" fmla="*/ 0 w 57"/>
                <a:gd name="T13" fmla="*/ 0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111">
                  <a:moveTo>
                    <a:pt x="29" y="111"/>
                  </a:moveTo>
                  <a:lnTo>
                    <a:pt x="29" y="85"/>
                  </a:lnTo>
                  <a:lnTo>
                    <a:pt x="0" y="27"/>
                  </a:lnTo>
                  <a:lnTo>
                    <a:pt x="29" y="0"/>
                  </a:lnTo>
                  <a:lnTo>
                    <a:pt x="57" y="0"/>
                  </a:lnTo>
                  <a:lnTo>
                    <a:pt x="29" y="57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41" name="Freeform 2527">
              <a:extLst>
                <a:ext uri="{FF2B5EF4-FFF2-40B4-BE49-F238E27FC236}">
                  <a16:creationId xmlns:a16="http://schemas.microsoft.com/office/drawing/2014/main" id="{A8E2E76F-4D3B-4122-AC03-1FF7CC0E3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8" y="2440"/>
              <a:ext cx="5" cy="12"/>
            </a:xfrm>
            <a:custGeom>
              <a:avLst/>
              <a:gdLst>
                <a:gd name="T0" fmla="*/ 0 w 112"/>
                <a:gd name="T1" fmla="*/ 0 h 226"/>
                <a:gd name="T2" fmla="*/ 0 w 112"/>
                <a:gd name="T3" fmla="*/ 0 h 226"/>
                <a:gd name="T4" fmla="*/ 0 w 112"/>
                <a:gd name="T5" fmla="*/ 1 h 226"/>
                <a:gd name="T6" fmla="*/ 0 w 112"/>
                <a:gd name="T7" fmla="*/ 1 h 226"/>
                <a:gd name="T8" fmla="*/ 0 w 112"/>
                <a:gd name="T9" fmla="*/ 0 h 226"/>
                <a:gd name="T10" fmla="*/ 0 w 112"/>
                <a:gd name="T11" fmla="*/ 0 h 226"/>
                <a:gd name="T12" fmla="*/ 0 w 112"/>
                <a:gd name="T13" fmla="*/ 0 h 226"/>
                <a:gd name="T14" fmla="*/ 0 w 112"/>
                <a:gd name="T15" fmla="*/ 0 h 226"/>
                <a:gd name="T16" fmla="*/ 0 w 112"/>
                <a:gd name="T17" fmla="*/ 0 h 226"/>
                <a:gd name="T18" fmla="*/ 0 w 112"/>
                <a:gd name="T19" fmla="*/ 0 h 2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2" h="226">
                  <a:moveTo>
                    <a:pt x="112" y="112"/>
                  </a:moveTo>
                  <a:lnTo>
                    <a:pt x="112" y="141"/>
                  </a:lnTo>
                  <a:lnTo>
                    <a:pt x="112" y="199"/>
                  </a:lnTo>
                  <a:lnTo>
                    <a:pt x="112" y="226"/>
                  </a:lnTo>
                  <a:lnTo>
                    <a:pt x="58" y="169"/>
                  </a:lnTo>
                  <a:lnTo>
                    <a:pt x="0" y="112"/>
                  </a:lnTo>
                  <a:lnTo>
                    <a:pt x="0" y="0"/>
                  </a:lnTo>
                  <a:lnTo>
                    <a:pt x="58" y="27"/>
                  </a:lnTo>
                  <a:lnTo>
                    <a:pt x="112" y="57"/>
                  </a:lnTo>
                  <a:lnTo>
                    <a:pt x="112" y="1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42" name="Freeform 2528">
              <a:extLst>
                <a:ext uri="{FF2B5EF4-FFF2-40B4-BE49-F238E27FC236}">
                  <a16:creationId xmlns:a16="http://schemas.microsoft.com/office/drawing/2014/main" id="{41573040-84FD-4F85-A05E-C04D2EE09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5" y="2440"/>
              <a:ext cx="30" cy="64"/>
            </a:xfrm>
            <a:custGeom>
              <a:avLst/>
              <a:gdLst>
                <a:gd name="T0" fmla="*/ 1 w 570"/>
                <a:gd name="T1" fmla="*/ 2 h 1222"/>
                <a:gd name="T2" fmla="*/ 1 w 570"/>
                <a:gd name="T3" fmla="*/ 2 h 1222"/>
                <a:gd name="T4" fmla="*/ 1 w 570"/>
                <a:gd name="T5" fmla="*/ 2 h 1222"/>
                <a:gd name="T6" fmla="*/ 1 w 570"/>
                <a:gd name="T7" fmla="*/ 3 h 1222"/>
                <a:gd name="T8" fmla="*/ 2 w 570"/>
                <a:gd name="T9" fmla="*/ 3 h 1222"/>
                <a:gd name="T10" fmla="*/ 1 w 570"/>
                <a:gd name="T11" fmla="*/ 3 h 1222"/>
                <a:gd name="T12" fmla="*/ 1 w 570"/>
                <a:gd name="T13" fmla="*/ 3 h 1222"/>
                <a:gd name="T14" fmla="*/ 1 w 570"/>
                <a:gd name="T15" fmla="*/ 3 h 1222"/>
                <a:gd name="T16" fmla="*/ 1 w 570"/>
                <a:gd name="T17" fmla="*/ 3 h 1222"/>
                <a:gd name="T18" fmla="*/ 1 w 570"/>
                <a:gd name="T19" fmla="*/ 3 h 1222"/>
                <a:gd name="T20" fmla="*/ 1 w 570"/>
                <a:gd name="T21" fmla="*/ 3 h 1222"/>
                <a:gd name="T22" fmla="*/ 1 w 570"/>
                <a:gd name="T23" fmla="*/ 2 h 1222"/>
                <a:gd name="T24" fmla="*/ 1 w 570"/>
                <a:gd name="T25" fmla="*/ 2 h 1222"/>
                <a:gd name="T26" fmla="*/ 1 w 570"/>
                <a:gd name="T27" fmla="*/ 2 h 1222"/>
                <a:gd name="T28" fmla="*/ 1 w 570"/>
                <a:gd name="T29" fmla="*/ 2 h 1222"/>
                <a:gd name="T30" fmla="*/ 1 w 570"/>
                <a:gd name="T31" fmla="*/ 2 h 1222"/>
                <a:gd name="T32" fmla="*/ 1 w 570"/>
                <a:gd name="T33" fmla="*/ 1 h 1222"/>
                <a:gd name="T34" fmla="*/ 1 w 570"/>
                <a:gd name="T35" fmla="*/ 1 h 1222"/>
                <a:gd name="T36" fmla="*/ 1 w 570"/>
                <a:gd name="T37" fmla="*/ 1 h 1222"/>
                <a:gd name="T38" fmla="*/ 1 w 570"/>
                <a:gd name="T39" fmla="*/ 1 h 1222"/>
                <a:gd name="T40" fmla="*/ 1 w 570"/>
                <a:gd name="T41" fmla="*/ 1 h 1222"/>
                <a:gd name="T42" fmla="*/ 0 w 570"/>
                <a:gd name="T43" fmla="*/ 1 h 1222"/>
                <a:gd name="T44" fmla="*/ 0 w 570"/>
                <a:gd name="T45" fmla="*/ 1 h 1222"/>
                <a:gd name="T46" fmla="*/ 0 w 570"/>
                <a:gd name="T47" fmla="*/ 0 h 1222"/>
                <a:gd name="T48" fmla="*/ 0 w 570"/>
                <a:gd name="T49" fmla="*/ 0 h 1222"/>
                <a:gd name="T50" fmla="*/ 0 w 570"/>
                <a:gd name="T51" fmla="*/ 0 h 1222"/>
                <a:gd name="T52" fmla="*/ 0 w 570"/>
                <a:gd name="T53" fmla="*/ 0 h 1222"/>
                <a:gd name="T54" fmla="*/ 0 w 570"/>
                <a:gd name="T55" fmla="*/ 0 h 1222"/>
                <a:gd name="T56" fmla="*/ 0 w 570"/>
                <a:gd name="T57" fmla="*/ 0 h 1222"/>
                <a:gd name="T58" fmla="*/ 0 w 570"/>
                <a:gd name="T59" fmla="*/ 0 h 1222"/>
                <a:gd name="T60" fmla="*/ 1 w 570"/>
                <a:gd name="T61" fmla="*/ 0 h 1222"/>
                <a:gd name="T62" fmla="*/ 1 w 570"/>
                <a:gd name="T63" fmla="*/ 1 h 1222"/>
                <a:gd name="T64" fmla="*/ 1 w 570"/>
                <a:gd name="T65" fmla="*/ 1 h 1222"/>
                <a:gd name="T66" fmla="*/ 1 w 570"/>
                <a:gd name="T67" fmla="*/ 1 h 1222"/>
                <a:gd name="T68" fmla="*/ 1 w 570"/>
                <a:gd name="T69" fmla="*/ 1 h 1222"/>
                <a:gd name="T70" fmla="*/ 1 w 570"/>
                <a:gd name="T71" fmla="*/ 1 h 1222"/>
                <a:gd name="T72" fmla="*/ 1 w 570"/>
                <a:gd name="T73" fmla="*/ 2 h 122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70" h="1222">
                  <a:moveTo>
                    <a:pt x="341" y="567"/>
                  </a:moveTo>
                  <a:lnTo>
                    <a:pt x="398" y="709"/>
                  </a:lnTo>
                  <a:lnTo>
                    <a:pt x="456" y="852"/>
                  </a:lnTo>
                  <a:lnTo>
                    <a:pt x="513" y="1024"/>
                  </a:lnTo>
                  <a:lnTo>
                    <a:pt x="570" y="1222"/>
                  </a:lnTo>
                  <a:lnTo>
                    <a:pt x="513" y="1165"/>
                  </a:lnTo>
                  <a:lnTo>
                    <a:pt x="456" y="1107"/>
                  </a:lnTo>
                  <a:lnTo>
                    <a:pt x="398" y="1050"/>
                  </a:lnTo>
                  <a:lnTo>
                    <a:pt x="371" y="1024"/>
                  </a:lnTo>
                  <a:lnTo>
                    <a:pt x="341" y="966"/>
                  </a:lnTo>
                  <a:lnTo>
                    <a:pt x="313" y="909"/>
                  </a:lnTo>
                  <a:lnTo>
                    <a:pt x="313" y="852"/>
                  </a:lnTo>
                  <a:lnTo>
                    <a:pt x="284" y="767"/>
                  </a:lnTo>
                  <a:lnTo>
                    <a:pt x="284" y="709"/>
                  </a:lnTo>
                  <a:lnTo>
                    <a:pt x="256" y="652"/>
                  </a:lnTo>
                  <a:lnTo>
                    <a:pt x="256" y="595"/>
                  </a:lnTo>
                  <a:lnTo>
                    <a:pt x="256" y="540"/>
                  </a:lnTo>
                  <a:lnTo>
                    <a:pt x="256" y="452"/>
                  </a:lnTo>
                  <a:lnTo>
                    <a:pt x="229" y="398"/>
                  </a:lnTo>
                  <a:lnTo>
                    <a:pt x="229" y="369"/>
                  </a:lnTo>
                  <a:lnTo>
                    <a:pt x="199" y="311"/>
                  </a:lnTo>
                  <a:lnTo>
                    <a:pt x="172" y="254"/>
                  </a:lnTo>
                  <a:lnTo>
                    <a:pt x="115" y="199"/>
                  </a:lnTo>
                  <a:lnTo>
                    <a:pt x="57" y="141"/>
                  </a:lnTo>
                  <a:lnTo>
                    <a:pt x="0" y="112"/>
                  </a:lnTo>
                  <a:lnTo>
                    <a:pt x="0" y="5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115" y="27"/>
                  </a:lnTo>
                  <a:lnTo>
                    <a:pt x="172" y="57"/>
                  </a:lnTo>
                  <a:lnTo>
                    <a:pt x="199" y="141"/>
                  </a:lnTo>
                  <a:lnTo>
                    <a:pt x="229" y="199"/>
                  </a:lnTo>
                  <a:lnTo>
                    <a:pt x="256" y="254"/>
                  </a:lnTo>
                  <a:lnTo>
                    <a:pt x="256" y="341"/>
                  </a:lnTo>
                  <a:lnTo>
                    <a:pt x="284" y="398"/>
                  </a:lnTo>
                  <a:lnTo>
                    <a:pt x="313" y="483"/>
                  </a:lnTo>
                  <a:lnTo>
                    <a:pt x="341" y="56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43" name="Freeform 2529">
              <a:extLst>
                <a:ext uri="{FF2B5EF4-FFF2-40B4-BE49-F238E27FC236}">
                  <a16:creationId xmlns:a16="http://schemas.microsoft.com/office/drawing/2014/main" id="{8624037E-7B7C-4221-ACC7-9D1D80E0B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" y="2458"/>
              <a:ext cx="42" cy="40"/>
            </a:xfrm>
            <a:custGeom>
              <a:avLst/>
              <a:gdLst>
                <a:gd name="T0" fmla="*/ 2 w 797"/>
                <a:gd name="T1" fmla="*/ 1 h 766"/>
                <a:gd name="T2" fmla="*/ 2 w 797"/>
                <a:gd name="T3" fmla="*/ 1 h 766"/>
                <a:gd name="T4" fmla="*/ 2 w 797"/>
                <a:gd name="T5" fmla="*/ 1 h 766"/>
                <a:gd name="T6" fmla="*/ 2 w 797"/>
                <a:gd name="T7" fmla="*/ 2 h 766"/>
                <a:gd name="T8" fmla="*/ 2 w 797"/>
                <a:gd name="T9" fmla="*/ 2 h 766"/>
                <a:gd name="T10" fmla="*/ 2 w 797"/>
                <a:gd name="T11" fmla="*/ 2 h 766"/>
                <a:gd name="T12" fmla="*/ 2 w 797"/>
                <a:gd name="T13" fmla="*/ 2 h 766"/>
                <a:gd name="T14" fmla="*/ 2 w 797"/>
                <a:gd name="T15" fmla="*/ 2 h 766"/>
                <a:gd name="T16" fmla="*/ 2 w 797"/>
                <a:gd name="T17" fmla="*/ 2 h 766"/>
                <a:gd name="T18" fmla="*/ 2 w 797"/>
                <a:gd name="T19" fmla="*/ 2 h 766"/>
                <a:gd name="T20" fmla="*/ 2 w 797"/>
                <a:gd name="T21" fmla="*/ 2 h 766"/>
                <a:gd name="T22" fmla="*/ 1 w 797"/>
                <a:gd name="T23" fmla="*/ 1 h 766"/>
                <a:gd name="T24" fmla="*/ 1 w 797"/>
                <a:gd name="T25" fmla="*/ 1 h 766"/>
                <a:gd name="T26" fmla="*/ 1 w 797"/>
                <a:gd name="T27" fmla="*/ 1 h 766"/>
                <a:gd name="T28" fmla="*/ 1 w 797"/>
                <a:gd name="T29" fmla="*/ 1 h 766"/>
                <a:gd name="T30" fmla="*/ 1 w 797"/>
                <a:gd name="T31" fmla="*/ 1 h 766"/>
                <a:gd name="T32" fmla="*/ 1 w 797"/>
                <a:gd name="T33" fmla="*/ 1 h 766"/>
                <a:gd name="T34" fmla="*/ 1 w 797"/>
                <a:gd name="T35" fmla="*/ 0 h 766"/>
                <a:gd name="T36" fmla="*/ 0 w 797"/>
                <a:gd name="T37" fmla="*/ 0 h 766"/>
                <a:gd name="T38" fmla="*/ 0 w 797"/>
                <a:gd name="T39" fmla="*/ 0 h 766"/>
                <a:gd name="T40" fmla="*/ 0 w 797"/>
                <a:gd name="T41" fmla="*/ 0 h 766"/>
                <a:gd name="T42" fmla="*/ 0 w 797"/>
                <a:gd name="T43" fmla="*/ 0 h 766"/>
                <a:gd name="T44" fmla="*/ 0 w 797"/>
                <a:gd name="T45" fmla="*/ 0 h 766"/>
                <a:gd name="T46" fmla="*/ 1 w 797"/>
                <a:gd name="T47" fmla="*/ 0 h 766"/>
                <a:gd name="T48" fmla="*/ 1 w 797"/>
                <a:gd name="T49" fmla="*/ 0 h 766"/>
                <a:gd name="T50" fmla="*/ 1 w 797"/>
                <a:gd name="T51" fmla="*/ 0 h 766"/>
                <a:gd name="T52" fmla="*/ 1 w 797"/>
                <a:gd name="T53" fmla="*/ 1 h 766"/>
                <a:gd name="T54" fmla="*/ 2 w 797"/>
                <a:gd name="T55" fmla="*/ 1 h 766"/>
                <a:gd name="T56" fmla="*/ 2 w 797"/>
                <a:gd name="T57" fmla="*/ 1 h 76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797" h="766">
                  <a:moveTo>
                    <a:pt x="710" y="311"/>
                  </a:moveTo>
                  <a:lnTo>
                    <a:pt x="797" y="426"/>
                  </a:lnTo>
                  <a:lnTo>
                    <a:pt x="767" y="511"/>
                  </a:lnTo>
                  <a:lnTo>
                    <a:pt x="797" y="652"/>
                  </a:lnTo>
                  <a:lnTo>
                    <a:pt x="797" y="683"/>
                  </a:lnTo>
                  <a:lnTo>
                    <a:pt x="797" y="709"/>
                  </a:lnTo>
                  <a:lnTo>
                    <a:pt x="797" y="766"/>
                  </a:lnTo>
                  <a:lnTo>
                    <a:pt x="797" y="709"/>
                  </a:lnTo>
                  <a:lnTo>
                    <a:pt x="797" y="652"/>
                  </a:lnTo>
                  <a:lnTo>
                    <a:pt x="710" y="625"/>
                  </a:lnTo>
                  <a:lnTo>
                    <a:pt x="625" y="568"/>
                  </a:lnTo>
                  <a:lnTo>
                    <a:pt x="540" y="511"/>
                  </a:lnTo>
                  <a:lnTo>
                    <a:pt x="510" y="453"/>
                  </a:lnTo>
                  <a:lnTo>
                    <a:pt x="425" y="398"/>
                  </a:lnTo>
                  <a:lnTo>
                    <a:pt x="368" y="341"/>
                  </a:lnTo>
                  <a:lnTo>
                    <a:pt x="314" y="254"/>
                  </a:lnTo>
                  <a:lnTo>
                    <a:pt x="257" y="226"/>
                  </a:lnTo>
                  <a:lnTo>
                    <a:pt x="199" y="169"/>
                  </a:lnTo>
                  <a:lnTo>
                    <a:pt x="114" y="111"/>
                  </a:lnTo>
                  <a:lnTo>
                    <a:pt x="57" y="111"/>
                  </a:lnTo>
                  <a:lnTo>
                    <a:pt x="0" y="85"/>
                  </a:lnTo>
                  <a:lnTo>
                    <a:pt x="57" y="57"/>
                  </a:lnTo>
                  <a:lnTo>
                    <a:pt x="142" y="0"/>
                  </a:lnTo>
                  <a:lnTo>
                    <a:pt x="257" y="28"/>
                  </a:lnTo>
                  <a:lnTo>
                    <a:pt x="342" y="85"/>
                  </a:lnTo>
                  <a:lnTo>
                    <a:pt x="425" y="169"/>
                  </a:lnTo>
                  <a:lnTo>
                    <a:pt x="510" y="254"/>
                  </a:lnTo>
                  <a:lnTo>
                    <a:pt x="597" y="311"/>
                  </a:lnTo>
                  <a:lnTo>
                    <a:pt x="710" y="311"/>
                  </a:lnTo>
                  <a:close/>
                </a:path>
              </a:pathLst>
            </a:custGeom>
            <a:solidFill>
              <a:srgbClr val="BFF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44" name="Freeform 2530">
              <a:extLst>
                <a:ext uri="{FF2B5EF4-FFF2-40B4-BE49-F238E27FC236}">
                  <a16:creationId xmlns:a16="http://schemas.microsoft.com/office/drawing/2014/main" id="{4D87893F-9ABD-4D7B-A44E-1E27D4C13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" y="2486"/>
              <a:ext cx="13" cy="18"/>
            </a:xfrm>
            <a:custGeom>
              <a:avLst/>
              <a:gdLst>
                <a:gd name="T0" fmla="*/ 0 w 256"/>
                <a:gd name="T1" fmla="*/ 0 h 341"/>
                <a:gd name="T2" fmla="*/ 1 w 256"/>
                <a:gd name="T3" fmla="*/ 1 h 341"/>
                <a:gd name="T4" fmla="*/ 1 w 256"/>
                <a:gd name="T5" fmla="*/ 1 h 341"/>
                <a:gd name="T6" fmla="*/ 1 w 256"/>
                <a:gd name="T7" fmla="*/ 1 h 341"/>
                <a:gd name="T8" fmla="*/ 1 w 256"/>
                <a:gd name="T9" fmla="*/ 1 h 341"/>
                <a:gd name="T10" fmla="*/ 0 w 256"/>
                <a:gd name="T11" fmla="*/ 1 h 341"/>
                <a:gd name="T12" fmla="*/ 0 w 256"/>
                <a:gd name="T13" fmla="*/ 1 h 341"/>
                <a:gd name="T14" fmla="*/ 0 w 256"/>
                <a:gd name="T15" fmla="*/ 0 h 341"/>
                <a:gd name="T16" fmla="*/ 0 w 256"/>
                <a:gd name="T17" fmla="*/ 0 h 341"/>
                <a:gd name="T18" fmla="*/ 0 w 256"/>
                <a:gd name="T19" fmla="*/ 0 h 341"/>
                <a:gd name="T20" fmla="*/ 0 w 256"/>
                <a:gd name="T21" fmla="*/ 0 h 341"/>
                <a:gd name="T22" fmla="*/ 0 w 256"/>
                <a:gd name="T23" fmla="*/ 0 h 341"/>
                <a:gd name="T24" fmla="*/ 0 w 256"/>
                <a:gd name="T25" fmla="*/ 0 h 3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6" h="341">
                  <a:moveTo>
                    <a:pt x="141" y="112"/>
                  </a:moveTo>
                  <a:lnTo>
                    <a:pt x="226" y="200"/>
                  </a:lnTo>
                  <a:lnTo>
                    <a:pt x="256" y="254"/>
                  </a:lnTo>
                  <a:lnTo>
                    <a:pt x="256" y="341"/>
                  </a:lnTo>
                  <a:lnTo>
                    <a:pt x="199" y="284"/>
                  </a:lnTo>
                  <a:lnTo>
                    <a:pt x="115" y="226"/>
                  </a:lnTo>
                  <a:lnTo>
                    <a:pt x="27" y="226"/>
                  </a:lnTo>
                  <a:lnTo>
                    <a:pt x="27" y="143"/>
                  </a:lnTo>
                  <a:lnTo>
                    <a:pt x="0" y="85"/>
                  </a:lnTo>
                  <a:lnTo>
                    <a:pt x="27" y="0"/>
                  </a:lnTo>
                  <a:lnTo>
                    <a:pt x="84" y="28"/>
                  </a:lnTo>
                  <a:lnTo>
                    <a:pt x="115" y="85"/>
                  </a:lnTo>
                  <a:lnTo>
                    <a:pt x="141" y="112"/>
                  </a:lnTo>
                  <a:close/>
                </a:path>
              </a:pathLst>
            </a:custGeom>
            <a:solidFill>
              <a:srgbClr val="BFF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45" name="Freeform 2531">
              <a:extLst>
                <a:ext uri="{FF2B5EF4-FFF2-40B4-BE49-F238E27FC236}">
                  <a16:creationId xmlns:a16="http://schemas.microsoft.com/office/drawing/2014/main" id="{B08820D0-9973-4923-995C-D89B32519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4" y="2525"/>
              <a:ext cx="137" cy="60"/>
            </a:xfrm>
            <a:custGeom>
              <a:avLst/>
              <a:gdLst>
                <a:gd name="T0" fmla="*/ 6 w 2615"/>
                <a:gd name="T1" fmla="*/ 1 h 1138"/>
                <a:gd name="T2" fmla="*/ 7 w 2615"/>
                <a:gd name="T3" fmla="*/ 2 h 1138"/>
                <a:gd name="T4" fmla="*/ 7 w 2615"/>
                <a:gd name="T5" fmla="*/ 2 h 1138"/>
                <a:gd name="T6" fmla="*/ 7 w 2615"/>
                <a:gd name="T7" fmla="*/ 2 h 1138"/>
                <a:gd name="T8" fmla="*/ 7 w 2615"/>
                <a:gd name="T9" fmla="*/ 2 h 1138"/>
                <a:gd name="T10" fmla="*/ 7 w 2615"/>
                <a:gd name="T11" fmla="*/ 3 h 1138"/>
                <a:gd name="T12" fmla="*/ 6 w 2615"/>
                <a:gd name="T13" fmla="*/ 3 h 1138"/>
                <a:gd name="T14" fmla="*/ 6 w 2615"/>
                <a:gd name="T15" fmla="*/ 3 h 1138"/>
                <a:gd name="T16" fmla="*/ 6 w 2615"/>
                <a:gd name="T17" fmla="*/ 3 h 1138"/>
                <a:gd name="T18" fmla="*/ 5 w 2615"/>
                <a:gd name="T19" fmla="*/ 3 h 1138"/>
                <a:gd name="T20" fmla="*/ 5 w 2615"/>
                <a:gd name="T21" fmla="*/ 3 h 1138"/>
                <a:gd name="T22" fmla="*/ 5 w 2615"/>
                <a:gd name="T23" fmla="*/ 3 h 1138"/>
                <a:gd name="T24" fmla="*/ 4 w 2615"/>
                <a:gd name="T25" fmla="*/ 3 h 1138"/>
                <a:gd name="T26" fmla="*/ 4 w 2615"/>
                <a:gd name="T27" fmla="*/ 3 h 1138"/>
                <a:gd name="T28" fmla="*/ 4 w 2615"/>
                <a:gd name="T29" fmla="*/ 3 h 1138"/>
                <a:gd name="T30" fmla="*/ 3 w 2615"/>
                <a:gd name="T31" fmla="*/ 3 h 1138"/>
                <a:gd name="T32" fmla="*/ 3 w 2615"/>
                <a:gd name="T33" fmla="*/ 3 h 1138"/>
                <a:gd name="T34" fmla="*/ 3 w 2615"/>
                <a:gd name="T35" fmla="*/ 3 h 1138"/>
                <a:gd name="T36" fmla="*/ 2 w 2615"/>
                <a:gd name="T37" fmla="*/ 3 h 1138"/>
                <a:gd name="T38" fmla="*/ 2 w 2615"/>
                <a:gd name="T39" fmla="*/ 3 h 1138"/>
                <a:gd name="T40" fmla="*/ 2 w 2615"/>
                <a:gd name="T41" fmla="*/ 3 h 1138"/>
                <a:gd name="T42" fmla="*/ 1 w 2615"/>
                <a:gd name="T43" fmla="*/ 2 h 1138"/>
                <a:gd name="T44" fmla="*/ 1 w 2615"/>
                <a:gd name="T45" fmla="*/ 2 h 1138"/>
                <a:gd name="T46" fmla="*/ 1 w 2615"/>
                <a:gd name="T47" fmla="*/ 2 h 1138"/>
                <a:gd name="T48" fmla="*/ 1 w 2615"/>
                <a:gd name="T49" fmla="*/ 2 h 1138"/>
                <a:gd name="T50" fmla="*/ 0 w 2615"/>
                <a:gd name="T51" fmla="*/ 1 h 1138"/>
                <a:gd name="T52" fmla="*/ 0 w 2615"/>
                <a:gd name="T53" fmla="*/ 1 h 1138"/>
                <a:gd name="T54" fmla="*/ 0 w 2615"/>
                <a:gd name="T55" fmla="*/ 1 h 1138"/>
                <a:gd name="T56" fmla="*/ 0 w 2615"/>
                <a:gd name="T57" fmla="*/ 0 h 1138"/>
                <a:gd name="T58" fmla="*/ 0 w 2615"/>
                <a:gd name="T59" fmla="*/ 0 h 1138"/>
                <a:gd name="T60" fmla="*/ 0 w 2615"/>
                <a:gd name="T61" fmla="*/ 0 h 1138"/>
                <a:gd name="T62" fmla="*/ 1 w 2615"/>
                <a:gd name="T63" fmla="*/ 0 h 1138"/>
                <a:gd name="T64" fmla="*/ 1 w 2615"/>
                <a:gd name="T65" fmla="*/ 0 h 1138"/>
                <a:gd name="T66" fmla="*/ 1 w 2615"/>
                <a:gd name="T67" fmla="*/ 1 h 1138"/>
                <a:gd name="T68" fmla="*/ 1 w 2615"/>
                <a:gd name="T69" fmla="*/ 1 h 1138"/>
                <a:gd name="T70" fmla="*/ 2 w 2615"/>
                <a:gd name="T71" fmla="*/ 1 h 1138"/>
                <a:gd name="T72" fmla="*/ 2 w 2615"/>
                <a:gd name="T73" fmla="*/ 1 h 1138"/>
                <a:gd name="T74" fmla="*/ 2 w 2615"/>
                <a:gd name="T75" fmla="*/ 1 h 1138"/>
                <a:gd name="T76" fmla="*/ 2 w 2615"/>
                <a:gd name="T77" fmla="*/ 1 h 1138"/>
                <a:gd name="T78" fmla="*/ 3 w 2615"/>
                <a:gd name="T79" fmla="*/ 1 h 1138"/>
                <a:gd name="T80" fmla="*/ 3 w 2615"/>
                <a:gd name="T81" fmla="*/ 1 h 1138"/>
                <a:gd name="T82" fmla="*/ 3 w 2615"/>
                <a:gd name="T83" fmla="*/ 1 h 1138"/>
                <a:gd name="T84" fmla="*/ 3 w 2615"/>
                <a:gd name="T85" fmla="*/ 1 h 1138"/>
                <a:gd name="T86" fmla="*/ 3 w 2615"/>
                <a:gd name="T87" fmla="*/ 1 h 1138"/>
                <a:gd name="T88" fmla="*/ 4 w 2615"/>
                <a:gd name="T89" fmla="*/ 1 h 1138"/>
                <a:gd name="T90" fmla="*/ 4 w 2615"/>
                <a:gd name="T91" fmla="*/ 1 h 1138"/>
                <a:gd name="T92" fmla="*/ 4 w 2615"/>
                <a:gd name="T93" fmla="*/ 1 h 1138"/>
                <a:gd name="T94" fmla="*/ 5 w 2615"/>
                <a:gd name="T95" fmla="*/ 1 h 1138"/>
                <a:gd name="T96" fmla="*/ 5 w 2615"/>
                <a:gd name="T97" fmla="*/ 0 h 1138"/>
                <a:gd name="T98" fmla="*/ 5 w 2615"/>
                <a:gd name="T99" fmla="*/ 0 h 1138"/>
                <a:gd name="T100" fmla="*/ 5 w 2615"/>
                <a:gd name="T101" fmla="*/ 0 h 1138"/>
                <a:gd name="T102" fmla="*/ 6 w 2615"/>
                <a:gd name="T103" fmla="*/ 0 h 1138"/>
                <a:gd name="T104" fmla="*/ 6 w 2615"/>
                <a:gd name="T105" fmla="*/ 1 h 1138"/>
                <a:gd name="T106" fmla="*/ 6 w 2615"/>
                <a:gd name="T107" fmla="*/ 1 h 1138"/>
                <a:gd name="T108" fmla="*/ 6 w 2615"/>
                <a:gd name="T109" fmla="*/ 1 h 1138"/>
                <a:gd name="T110" fmla="*/ 6 w 2615"/>
                <a:gd name="T111" fmla="*/ 1 h 113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615" h="1138">
                  <a:moveTo>
                    <a:pt x="2304" y="455"/>
                  </a:moveTo>
                  <a:lnTo>
                    <a:pt x="2416" y="598"/>
                  </a:lnTo>
                  <a:lnTo>
                    <a:pt x="2558" y="683"/>
                  </a:lnTo>
                  <a:lnTo>
                    <a:pt x="2615" y="797"/>
                  </a:lnTo>
                  <a:lnTo>
                    <a:pt x="2501" y="881"/>
                  </a:lnTo>
                  <a:lnTo>
                    <a:pt x="2416" y="969"/>
                  </a:lnTo>
                  <a:lnTo>
                    <a:pt x="2304" y="1023"/>
                  </a:lnTo>
                  <a:lnTo>
                    <a:pt x="2160" y="1053"/>
                  </a:lnTo>
                  <a:lnTo>
                    <a:pt x="2047" y="1110"/>
                  </a:lnTo>
                  <a:lnTo>
                    <a:pt x="1933" y="1110"/>
                  </a:lnTo>
                  <a:lnTo>
                    <a:pt x="1818" y="1138"/>
                  </a:lnTo>
                  <a:lnTo>
                    <a:pt x="1706" y="1138"/>
                  </a:lnTo>
                  <a:lnTo>
                    <a:pt x="1564" y="1138"/>
                  </a:lnTo>
                  <a:lnTo>
                    <a:pt x="1450" y="1110"/>
                  </a:lnTo>
                  <a:lnTo>
                    <a:pt x="1335" y="1110"/>
                  </a:lnTo>
                  <a:lnTo>
                    <a:pt x="1223" y="1081"/>
                  </a:lnTo>
                  <a:lnTo>
                    <a:pt x="1081" y="1053"/>
                  </a:lnTo>
                  <a:lnTo>
                    <a:pt x="994" y="1023"/>
                  </a:lnTo>
                  <a:lnTo>
                    <a:pt x="882" y="1023"/>
                  </a:lnTo>
                  <a:lnTo>
                    <a:pt x="740" y="969"/>
                  </a:lnTo>
                  <a:lnTo>
                    <a:pt x="598" y="912"/>
                  </a:lnTo>
                  <a:lnTo>
                    <a:pt x="483" y="855"/>
                  </a:lnTo>
                  <a:lnTo>
                    <a:pt x="399" y="770"/>
                  </a:lnTo>
                  <a:lnTo>
                    <a:pt x="311" y="655"/>
                  </a:lnTo>
                  <a:lnTo>
                    <a:pt x="200" y="570"/>
                  </a:lnTo>
                  <a:lnTo>
                    <a:pt x="113" y="455"/>
                  </a:lnTo>
                  <a:lnTo>
                    <a:pt x="57" y="372"/>
                  </a:lnTo>
                  <a:lnTo>
                    <a:pt x="0" y="257"/>
                  </a:lnTo>
                  <a:lnTo>
                    <a:pt x="0" y="144"/>
                  </a:lnTo>
                  <a:lnTo>
                    <a:pt x="85" y="57"/>
                  </a:lnTo>
                  <a:lnTo>
                    <a:pt x="170" y="0"/>
                  </a:lnTo>
                  <a:lnTo>
                    <a:pt x="227" y="30"/>
                  </a:lnTo>
                  <a:lnTo>
                    <a:pt x="369" y="115"/>
                  </a:lnTo>
                  <a:lnTo>
                    <a:pt x="483" y="229"/>
                  </a:lnTo>
                  <a:lnTo>
                    <a:pt x="541" y="341"/>
                  </a:lnTo>
                  <a:lnTo>
                    <a:pt x="598" y="398"/>
                  </a:lnTo>
                  <a:lnTo>
                    <a:pt x="683" y="455"/>
                  </a:lnTo>
                  <a:lnTo>
                    <a:pt x="740" y="486"/>
                  </a:lnTo>
                  <a:lnTo>
                    <a:pt x="825" y="486"/>
                  </a:lnTo>
                  <a:lnTo>
                    <a:pt x="909" y="486"/>
                  </a:lnTo>
                  <a:lnTo>
                    <a:pt x="994" y="455"/>
                  </a:lnTo>
                  <a:lnTo>
                    <a:pt x="1081" y="455"/>
                  </a:lnTo>
                  <a:lnTo>
                    <a:pt x="1166" y="398"/>
                  </a:lnTo>
                  <a:lnTo>
                    <a:pt x="1251" y="372"/>
                  </a:lnTo>
                  <a:lnTo>
                    <a:pt x="1308" y="341"/>
                  </a:lnTo>
                  <a:lnTo>
                    <a:pt x="1450" y="341"/>
                  </a:lnTo>
                  <a:lnTo>
                    <a:pt x="1535" y="257"/>
                  </a:lnTo>
                  <a:lnTo>
                    <a:pt x="1649" y="200"/>
                  </a:lnTo>
                  <a:lnTo>
                    <a:pt x="1734" y="115"/>
                  </a:lnTo>
                  <a:lnTo>
                    <a:pt x="1849" y="30"/>
                  </a:lnTo>
                  <a:lnTo>
                    <a:pt x="1963" y="57"/>
                  </a:lnTo>
                  <a:lnTo>
                    <a:pt x="2047" y="115"/>
                  </a:lnTo>
                  <a:lnTo>
                    <a:pt x="2105" y="200"/>
                  </a:lnTo>
                  <a:lnTo>
                    <a:pt x="2160" y="314"/>
                  </a:lnTo>
                  <a:lnTo>
                    <a:pt x="2190" y="398"/>
                  </a:lnTo>
                  <a:lnTo>
                    <a:pt x="2304" y="4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99357" name="Picture 2532" descr="Cereal_Bowl_002">
            <a:extLst>
              <a:ext uri="{FF2B5EF4-FFF2-40B4-BE49-F238E27FC236}">
                <a16:creationId xmlns:a16="http://schemas.microsoft.com/office/drawing/2014/main" id="{3665EE66-DB25-4B43-9E7B-9DA1787921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0438" y="4276725"/>
            <a:ext cx="1439862" cy="1020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9358" name="Picture 2533" descr="Biscuit_001">
            <a:extLst>
              <a:ext uri="{FF2B5EF4-FFF2-40B4-BE49-F238E27FC236}">
                <a16:creationId xmlns:a16="http://schemas.microsoft.com/office/drawing/2014/main" id="{250BA31B-3EC5-4F26-92D1-578313E2A48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65838" y="4505325"/>
            <a:ext cx="1008062" cy="692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D6ADD9A4-56FE-41B3-AA32-A19587248B10}"/>
              </a:ext>
            </a:extLst>
          </p:cNvPr>
          <p:cNvSpPr>
            <a:spLocks/>
          </p:cNvSpPr>
          <p:nvPr/>
        </p:nvSpPr>
        <p:spPr bwMode="auto">
          <a:xfrm>
            <a:off x="107950" y="909638"/>
            <a:ext cx="89281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130000"/>
              </a:lnSpc>
              <a:defRPr/>
            </a:pPr>
            <a:r>
              <a:rPr lang="es-PR" altLang="en-US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DELINEAMIENTOS DIETÉTICOS:</a:t>
            </a:r>
            <a:r>
              <a:rPr lang="es-PR" altLang="en-US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br>
              <a:rPr lang="es-PR" altLang="en-US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</a:br>
            <a:r>
              <a:rPr lang="es-PR" altLang="en-US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DIETA PARA EL DEPORTISTA/ATLETA *</a:t>
            </a:r>
          </a:p>
        </p:txBody>
      </p:sp>
      <p:pic>
        <p:nvPicPr>
          <p:cNvPr id="99360" name="Picture 2649" descr="Skate_Boarder_10">
            <a:extLst>
              <a:ext uri="{FF2B5EF4-FFF2-40B4-BE49-F238E27FC236}">
                <a16:creationId xmlns:a16="http://schemas.microsoft.com/office/drawing/2014/main" id="{F01DD6F0-CED4-402D-9190-946C4DD3D41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4365625"/>
            <a:ext cx="2009775" cy="2181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9361" name="Picture 2650" descr="Inline_Skater_8">
            <a:extLst>
              <a:ext uri="{FF2B5EF4-FFF2-40B4-BE49-F238E27FC236}">
                <a16:creationId xmlns:a16="http://schemas.microsoft.com/office/drawing/2014/main" id="{4646E7C7-A1CC-48F1-9F5A-747D3C84A58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1844675"/>
            <a:ext cx="1319212" cy="2397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Text Box 6">
            <a:extLst>
              <a:ext uri="{FF2B5EF4-FFF2-40B4-BE49-F238E27FC236}">
                <a16:creationId xmlns:a16="http://schemas.microsoft.com/office/drawing/2014/main" id="{24F2F567-D339-42B2-A45A-C3BF3B853F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453188"/>
            <a:ext cx="9144000" cy="40481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103427" name="Text Box 6">
            <a:extLst>
              <a:ext uri="{FF2B5EF4-FFF2-40B4-BE49-F238E27FC236}">
                <a16:creationId xmlns:a16="http://schemas.microsoft.com/office/drawing/2014/main" id="{36F18C75-84A5-4057-96AE-7C60E26357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381750"/>
            <a:ext cx="8964612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Reproducido de: </a:t>
            </a:r>
            <a:r>
              <a:rPr lang="en-US" altLang="en-US" sz="1200" b="1" i="1">
                <a:latin typeface="Times New Roman" panose="02020603050405020304" pitchFamily="18" charset="0"/>
              </a:rPr>
              <a:t>Exercise Physiology for Health, Fitness, and Performance</a:t>
            </a:r>
            <a:r>
              <a:rPr lang="en-US" altLang="en-US" sz="1200">
                <a:latin typeface="Times New Roman" panose="02020603050405020304" pitchFamily="18" charset="0"/>
              </a:rPr>
              <a:t>. (p. 151), por S. A. Plowman, &amp; D. L. Smith, 2011, Philadelphia: Lippincott Williams &amp; Wilkins. Copyright 2011 por Lippincott Williams &amp; Wilkins, a Wolters Kluwer business.</a:t>
            </a:r>
          </a:p>
        </p:txBody>
      </p:sp>
      <p:pic>
        <p:nvPicPr>
          <p:cNvPr id="103428" name="Picture 7" descr="bALANCE_dIET2">
            <a:extLst>
              <a:ext uri="{FF2B5EF4-FFF2-40B4-BE49-F238E27FC236}">
                <a16:creationId xmlns:a16="http://schemas.microsoft.com/office/drawing/2014/main" id="{11D8BB9F-5C22-4B4B-A857-8E6D3DC4654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388" y="950913"/>
            <a:ext cx="8821737" cy="5332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407C6367-2E95-4CF9-8F51-B0C4128C0ED5}"/>
              </a:ext>
            </a:extLst>
          </p:cNvPr>
          <p:cNvSpPr>
            <a:spLocks/>
          </p:cNvSpPr>
          <p:nvPr/>
        </p:nvSpPr>
        <p:spPr bwMode="auto">
          <a:xfrm>
            <a:off x="34925" y="692150"/>
            <a:ext cx="8928100" cy="144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130000"/>
              </a:lnSpc>
              <a:defRPr/>
            </a:pPr>
            <a:r>
              <a:rPr lang="es-PR" altLang="en-US" sz="1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RECOMENDACIONES: </a:t>
            </a:r>
            <a:r>
              <a:rPr lang="es-PR" altLang="en-US" sz="1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CONSUMO ENERGÉTICO Y NUTRIENTES</a:t>
            </a:r>
          </a:p>
        </p:txBody>
      </p:sp>
    </p:spTree>
    <p:custDataLst>
      <p:tags r:id="rId1"/>
    </p:custDataLst>
  </p:cSld>
  <p:clrMapOvr>
    <a:masterClrMapping/>
  </p:clrMapOvr>
  <p:transition spd="slow">
    <p:newsflash/>
  </p:transition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6FBA4C8-4D18-4FEB-BC79-0CF9878EF16A}"/>
              </a:ext>
            </a:extLst>
          </p:cNvPr>
          <p:cNvSpPr>
            <a:spLocks/>
          </p:cNvSpPr>
          <p:nvPr/>
        </p:nvSpPr>
        <p:spPr bwMode="auto">
          <a:xfrm>
            <a:off x="0" y="765175"/>
            <a:ext cx="91440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130000"/>
              </a:lnSpc>
              <a:defRPr/>
            </a:pPr>
            <a:r>
              <a:rPr lang="es-PR" altLang="en-US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 DIETÉTICAS:</a:t>
            </a:r>
            <a:r>
              <a:rPr lang="es-PR" altLang="en-US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ATLETAS</a:t>
            </a:r>
          </a:p>
        </p:txBody>
      </p:sp>
      <p:sp>
        <p:nvSpPr>
          <p:cNvPr id="105475" name="Text Box 3">
            <a:extLst>
              <a:ext uri="{FF2B5EF4-FFF2-40B4-BE49-F238E27FC236}">
                <a16:creationId xmlns:a16="http://schemas.microsoft.com/office/drawing/2014/main" id="{9677A93B-BB6B-414A-ACF2-33236DF5C8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1773238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Hidratos de carbono (CHO):</a:t>
            </a:r>
          </a:p>
        </p:txBody>
      </p:sp>
      <p:pic>
        <p:nvPicPr>
          <p:cNvPr id="105476" name="Picture 4" descr="Bullets_Arrow_Blue1_Right_03">
            <a:extLst>
              <a:ext uri="{FF2B5EF4-FFF2-40B4-BE49-F238E27FC236}">
                <a16:creationId xmlns:a16="http://schemas.microsoft.com/office/drawing/2014/main" id="{042DB9CF-DF00-4D89-9729-5A74825F19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1844675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1717" name="Text Box 5">
            <a:extLst>
              <a:ext uri="{FF2B5EF4-FFF2-40B4-BE49-F238E27FC236}">
                <a16:creationId xmlns:a16="http://schemas.microsoft.com/office/drawing/2014/main" id="{8A1CFB7F-361A-4EAB-BC90-33E297FD32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2238375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Porcentage del consumo total de energía: </a:t>
            </a:r>
            <a:r>
              <a:rPr lang="en-US" altLang="en-US" sz="21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58 - 68%</a:t>
            </a:r>
          </a:p>
        </p:txBody>
      </p:sp>
      <p:pic>
        <p:nvPicPr>
          <p:cNvPr id="105478" name="Picture 6" descr="Bullet_Round_Diamond_Maggenta_02">
            <a:extLst>
              <a:ext uri="{FF2B5EF4-FFF2-40B4-BE49-F238E27FC236}">
                <a16:creationId xmlns:a16="http://schemas.microsoft.com/office/drawing/2014/main" id="{444CB110-64A7-4E43-80D3-863D8C189BE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2309813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1721" name="Text Box 9">
            <a:extLst>
              <a:ext uri="{FF2B5EF4-FFF2-40B4-BE49-F238E27FC236}">
                <a16:creationId xmlns:a16="http://schemas.microsoft.com/office/drawing/2014/main" id="{17016BB1-5EAB-4A72-9B19-EFBE6C66E5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2633663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Gramos de CHO/día relativo a la MC: </a:t>
            </a:r>
            <a:r>
              <a:rPr lang="en-US" altLang="en-US" sz="21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8 - 10 g/kg MC</a:t>
            </a:r>
          </a:p>
        </p:txBody>
      </p:sp>
      <p:pic>
        <p:nvPicPr>
          <p:cNvPr id="105480" name="Picture 10" descr="Bullet_Round_Diamond_Maggenta_02">
            <a:extLst>
              <a:ext uri="{FF2B5EF4-FFF2-40B4-BE49-F238E27FC236}">
                <a16:creationId xmlns:a16="http://schemas.microsoft.com/office/drawing/2014/main" id="{D7BD57D6-67C4-4FAF-9EE2-06BE0ACE82D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2705100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81" name="Text Box 6">
            <a:extLst>
              <a:ext uri="{FF2B5EF4-FFF2-40B4-BE49-F238E27FC236}">
                <a16:creationId xmlns:a16="http://schemas.microsoft.com/office/drawing/2014/main" id="{1DC036CC-287B-4721-9B4E-93A9D3FF64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453188"/>
            <a:ext cx="9144000" cy="40481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105482" name="Text Box 6">
            <a:extLst>
              <a:ext uri="{FF2B5EF4-FFF2-40B4-BE49-F238E27FC236}">
                <a16:creationId xmlns:a16="http://schemas.microsoft.com/office/drawing/2014/main" id="{00F4DB06-035C-491A-AE07-64314EAF94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308725"/>
            <a:ext cx="8785225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De: </a:t>
            </a:r>
            <a:r>
              <a:rPr lang="en-US" altLang="en-US" sz="1200" b="1" i="1">
                <a:latin typeface="Times New Roman" panose="02020603050405020304" pitchFamily="18" charset="0"/>
              </a:rPr>
              <a:t>Exercise Physiology for Health, Fitness, and Performance</a:t>
            </a:r>
            <a:r>
              <a:rPr lang="en-US" altLang="en-US" sz="1200">
                <a:latin typeface="Times New Roman" panose="02020603050405020304" pitchFamily="18" charset="0"/>
              </a:rPr>
              <a:t>. (p. 151), por S. A. Plowman, &amp; D. L. Smith, 2011, Philadelphia: Lippincott Williams &amp; Wilkins. Copyright 2011 por Lippincott Williams &amp; Wilkins, a Wolters Kluwer business.</a:t>
            </a:r>
          </a:p>
        </p:txBody>
      </p:sp>
      <p:sp>
        <p:nvSpPr>
          <p:cNvPr id="105483" name="Text Box 22">
            <a:extLst>
              <a:ext uri="{FF2B5EF4-FFF2-40B4-BE49-F238E27FC236}">
                <a16:creationId xmlns:a16="http://schemas.microsoft.com/office/drawing/2014/main" id="{5C73AD9F-BE30-4C18-8DF2-ED64BFD9D9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3235325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Grasas (GRA):</a:t>
            </a:r>
          </a:p>
        </p:txBody>
      </p:sp>
      <p:pic>
        <p:nvPicPr>
          <p:cNvPr id="105484" name="Picture 23" descr="Bullets_Arrow_Blue1_Right_03">
            <a:extLst>
              <a:ext uri="{FF2B5EF4-FFF2-40B4-BE49-F238E27FC236}">
                <a16:creationId xmlns:a16="http://schemas.microsoft.com/office/drawing/2014/main" id="{D4EA0673-DE95-4B25-87E0-62958BCD0B7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3306763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1736" name="Text Box 24">
            <a:extLst>
              <a:ext uri="{FF2B5EF4-FFF2-40B4-BE49-F238E27FC236}">
                <a16:creationId xmlns:a16="http://schemas.microsoft.com/office/drawing/2014/main" id="{5FAB6605-BE4D-4FBF-82DF-A2719D67D0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3700463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Porcentage del consumo total de energía: </a:t>
            </a:r>
            <a:r>
              <a:rPr lang="en-US" altLang="en-US" sz="21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20 - 35%</a:t>
            </a:r>
          </a:p>
        </p:txBody>
      </p:sp>
      <p:pic>
        <p:nvPicPr>
          <p:cNvPr id="105486" name="Picture 25" descr="Bullet_Round_Diamond_Maggenta_02">
            <a:extLst>
              <a:ext uri="{FF2B5EF4-FFF2-40B4-BE49-F238E27FC236}">
                <a16:creationId xmlns:a16="http://schemas.microsoft.com/office/drawing/2014/main" id="{64F63F1F-FEA8-4BD0-9358-5769718F76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3771900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1738" name="Text Box 26">
            <a:extLst>
              <a:ext uri="{FF2B5EF4-FFF2-40B4-BE49-F238E27FC236}">
                <a16:creationId xmlns:a16="http://schemas.microsoft.com/office/drawing/2014/main" id="{C8246650-FB16-41DC-ADDE-1A00D7AE74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4095750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Gramos de GRA/día relativo a la MC: </a:t>
            </a:r>
            <a:r>
              <a:rPr lang="en-US" altLang="en-US" sz="21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0.8 – 1.0 g/kg MC</a:t>
            </a:r>
          </a:p>
        </p:txBody>
      </p:sp>
      <p:pic>
        <p:nvPicPr>
          <p:cNvPr id="105488" name="Picture 27" descr="Bullet_Round_Diamond_Maggenta_02">
            <a:extLst>
              <a:ext uri="{FF2B5EF4-FFF2-40B4-BE49-F238E27FC236}">
                <a16:creationId xmlns:a16="http://schemas.microsoft.com/office/drawing/2014/main" id="{6D044C9B-AC05-4031-B1B2-A913ABD57C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4167188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89" name="Text Box 28">
            <a:extLst>
              <a:ext uri="{FF2B5EF4-FFF2-40B4-BE49-F238E27FC236}">
                <a16:creationId xmlns:a16="http://schemas.microsoft.com/office/drawing/2014/main" id="{2987FD58-D425-49AB-B872-427BE81C82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313" y="4797425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Proteínas (PRO):</a:t>
            </a:r>
          </a:p>
        </p:txBody>
      </p:sp>
      <p:pic>
        <p:nvPicPr>
          <p:cNvPr id="105490" name="Picture 29" descr="Bullets_Arrow_Blue1_Right_03">
            <a:extLst>
              <a:ext uri="{FF2B5EF4-FFF2-40B4-BE49-F238E27FC236}">
                <a16:creationId xmlns:a16="http://schemas.microsoft.com/office/drawing/2014/main" id="{46FA78BE-B849-4308-BF04-1823A2497D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4891088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1742" name="Text Box 30">
            <a:extLst>
              <a:ext uri="{FF2B5EF4-FFF2-40B4-BE49-F238E27FC236}">
                <a16:creationId xmlns:a16="http://schemas.microsoft.com/office/drawing/2014/main" id="{BD7C1F04-98E2-479F-B526-52D0E6B895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5284788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Porcentage del consumo total de energía: </a:t>
            </a:r>
            <a:r>
              <a:rPr lang="en-US" altLang="en-US" sz="21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10 - 35%</a:t>
            </a:r>
          </a:p>
        </p:txBody>
      </p:sp>
      <p:pic>
        <p:nvPicPr>
          <p:cNvPr id="105492" name="Picture 31" descr="Bullet_Round_Diamond_Maggenta_02">
            <a:extLst>
              <a:ext uri="{FF2B5EF4-FFF2-40B4-BE49-F238E27FC236}">
                <a16:creationId xmlns:a16="http://schemas.microsoft.com/office/drawing/2014/main" id="{6297B7EA-C497-4470-B910-5548FD76B3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5356225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1744" name="Text Box 32">
            <a:extLst>
              <a:ext uri="{FF2B5EF4-FFF2-40B4-BE49-F238E27FC236}">
                <a16:creationId xmlns:a16="http://schemas.microsoft.com/office/drawing/2014/main" id="{F52E738D-4B34-4888-AA2E-969914D743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5680075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Gramos de PRO/día relativo a la MC: </a:t>
            </a:r>
            <a:r>
              <a:rPr lang="en-US" altLang="en-US" sz="210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1.2 - 2.0 g/kg MC</a:t>
            </a:r>
          </a:p>
        </p:txBody>
      </p:sp>
      <p:pic>
        <p:nvPicPr>
          <p:cNvPr id="105494" name="Picture 33" descr="Bullet_Round_Diamond_Maggenta_02">
            <a:extLst>
              <a:ext uri="{FF2B5EF4-FFF2-40B4-BE49-F238E27FC236}">
                <a16:creationId xmlns:a16="http://schemas.microsoft.com/office/drawing/2014/main" id="{2C1992C2-2B72-43B6-A4F2-1633BC6942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5751513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5495" name="Picture 34" descr="Bowl_Spaghett_Sauce_01">
            <a:extLst>
              <a:ext uri="{FF2B5EF4-FFF2-40B4-BE49-F238E27FC236}">
                <a16:creationId xmlns:a16="http://schemas.microsoft.com/office/drawing/2014/main" id="{2AEB290C-0CEA-4290-8DFB-CC301AA54EA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2725" y="1268413"/>
            <a:ext cx="1439863" cy="1019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5496" name="Picture 35" descr="Can_Tuna_Fish_01">
            <a:extLst>
              <a:ext uri="{FF2B5EF4-FFF2-40B4-BE49-F238E27FC236}">
                <a16:creationId xmlns:a16="http://schemas.microsoft.com/office/drawing/2014/main" id="{DC6E7ED7-B35B-4EF5-9B1A-D930EDECC0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27988" y="4437063"/>
            <a:ext cx="958850" cy="117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5497" name="Picture 36" descr="Salami_01">
            <a:extLst>
              <a:ext uri="{FF2B5EF4-FFF2-40B4-BE49-F238E27FC236}">
                <a16:creationId xmlns:a16="http://schemas.microsoft.com/office/drawing/2014/main" id="{AF0AA0EC-F466-4351-A11B-E71DF3C10F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7400" y="4581525"/>
            <a:ext cx="1511300" cy="67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5498" name="Picture 37" descr="Egg_01">
            <a:extLst>
              <a:ext uri="{FF2B5EF4-FFF2-40B4-BE49-F238E27FC236}">
                <a16:creationId xmlns:a16="http://schemas.microsoft.com/office/drawing/2014/main" id="{4181FD4C-8369-483D-9E8A-0FFE8DE7B0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16463" y="2997200"/>
            <a:ext cx="863600" cy="771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5499" name="Picture 38" descr="Slice_of_Pizza_01">
            <a:extLst>
              <a:ext uri="{FF2B5EF4-FFF2-40B4-BE49-F238E27FC236}">
                <a16:creationId xmlns:a16="http://schemas.microsoft.com/office/drawing/2014/main" id="{CFE476F8-0777-4ADD-83CF-A87AFE828C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19925" y="1268413"/>
            <a:ext cx="1436688" cy="930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5500" name="Picture 39" descr="Meat_Chunks_01">
            <a:extLst>
              <a:ext uri="{FF2B5EF4-FFF2-40B4-BE49-F238E27FC236}">
                <a16:creationId xmlns:a16="http://schemas.microsoft.com/office/drawing/2014/main" id="{BF53DB2D-D85C-4876-ACC6-5DDBB56D913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08400" y="4581525"/>
            <a:ext cx="1584325" cy="722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5501" name="Picture 40" descr="Hamburger_and_Fries_01">
            <a:extLst>
              <a:ext uri="{FF2B5EF4-FFF2-40B4-BE49-F238E27FC236}">
                <a16:creationId xmlns:a16="http://schemas.microsoft.com/office/drawing/2014/main" id="{155F010F-45E1-4AA7-B123-4A2BD4A1501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12088" y="2997200"/>
            <a:ext cx="1187450" cy="917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522" name="Group 18">
            <a:extLst>
              <a:ext uri="{FF2B5EF4-FFF2-40B4-BE49-F238E27FC236}">
                <a16:creationId xmlns:a16="http://schemas.microsoft.com/office/drawing/2014/main" id="{07443AB7-8C8A-4429-ACF7-B5D2929E547D}"/>
              </a:ext>
            </a:extLst>
          </p:cNvPr>
          <p:cNvGrpSpPr>
            <a:grpSpLocks/>
          </p:cNvGrpSpPr>
          <p:nvPr/>
        </p:nvGrpSpPr>
        <p:grpSpPr bwMode="auto">
          <a:xfrm>
            <a:off x="468313" y="1771650"/>
            <a:ext cx="8208962" cy="3889375"/>
            <a:chOff x="340" y="1162"/>
            <a:chExt cx="5171" cy="2450"/>
          </a:xfrm>
        </p:grpSpPr>
        <p:grpSp>
          <p:nvGrpSpPr>
            <p:cNvPr id="107525" name="Group 19">
              <a:extLst>
                <a:ext uri="{FF2B5EF4-FFF2-40B4-BE49-F238E27FC236}">
                  <a16:creationId xmlns:a16="http://schemas.microsoft.com/office/drawing/2014/main" id="{C01DDAD5-5957-4220-B770-B809D0AB05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0" y="1162"/>
              <a:ext cx="5171" cy="2450"/>
              <a:chOff x="410" y="1162"/>
              <a:chExt cx="5010" cy="2948"/>
            </a:xfrm>
          </p:grpSpPr>
          <p:sp>
            <p:nvSpPr>
              <p:cNvPr id="107534" name="AutoShape 20">
                <a:extLst>
                  <a:ext uri="{FF2B5EF4-FFF2-40B4-BE49-F238E27FC236}">
                    <a16:creationId xmlns:a16="http://schemas.microsoft.com/office/drawing/2014/main" id="{6AAFF04D-00CD-4AC2-851D-26D4F935CD21}"/>
                  </a:ext>
                </a:extLst>
              </p:cNvPr>
              <p:cNvSpPr>
                <a:spLocks noChangeAspect="1" noChangeArrowheads="1" noTextEdit="1"/>
              </p:cNvSpPr>
              <p:nvPr/>
            </p:nvSpPr>
            <p:spPr bwMode="auto">
              <a:xfrm>
                <a:off x="410" y="1162"/>
                <a:ext cx="5010" cy="29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7535" name="Group 21">
                <a:extLst>
                  <a:ext uri="{FF2B5EF4-FFF2-40B4-BE49-F238E27FC236}">
                    <a16:creationId xmlns:a16="http://schemas.microsoft.com/office/drawing/2014/main" id="{C25BEEA9-FCEE-436B-B5CE-3A36784A45C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8" y="1170"/>
                <a:ext cx="4994" cy="2935"/>
                <a:chOff x="1276" y="1220"/>
                <a:chExt cx="3207" cy="1885"/>
              </a:xfrm>
            </p:grpSpPr>
            <p:sp>
              <p:nvSpPr>
                <p:cNvPr id="107849" name="Rectangle 22">
                  <a:extLst>
                    <a:ext uri="{FF2B5EF4-FFF2-40B4-BE49-F238E27FC236}">
                      <a16:creationId xmlns:a16="http://schemas.microsoft.com/office/drawing/2014/main" id="{99038A45-DEBC-4D23-AA2F-14F80EC05A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3600000">
                  <a:off x="3816" y="1223"/>
                  <a:ext cx="48" cy="7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eaLnBrk="1" hangingPunct="1">
                    <a:spcBef>
                      <a:spcPct val="20000"/>
                    </a:spcBef>
                    <a:buFontTx/>
                    <a:buChar char="•"/>
                  </a:pPr>
                  <a:r>
                    <a:rPr lang="en-US" altLang="en-US" sz="1200" b="1">
                      <a:solidFill>
                        <a:srgbClr val="FFFF00"/>
                      </a:solidFill>
                      <a:latin typeface="Times New Roman" panose="02020603050405020304" pitchFamily="18" charset="0"/>
                    </a:rPr>
                    <a:t>'</a:t>
                  </a:r>
                  <a:endParaRPr lang="en-US" altLang="en-US" sz="3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07850" name="Rectangle 23">
                  <a:extLst>
                    <a:ext uri="{FF2B5EF4-FFF2-40B4-BE49-F238E27FC236}">
                      <a16:creationId xmlns:a16="http://schemas.microsoft.com/office/drawing/2014/main" id="{0C9F3DA8-A50D-482C-82B2-CCA9CF48CC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10" y="1254"/>
                  <a:ext cx="3139" cy="1817"/>
                </a:xfrm>
                <a:prstGeom prst="rect">
                  <a:avLst/>
                </a:prstGeom>
                <a:solidFill>
                  <a:srgbClr val="E2AE07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51" name="Freeform 24">
                  <a:extLst>
                    <a:ext uri="{FF2B5EF4-FFF2-40B4-BE49-F238E27FC236}">
                      <a16:creationId xmlns:a16="http://schemas.microsoft.com/office/drawing/2014/main" id="{4E8EFC77-5D19-40FD-A0B3-0078EBD5F9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76" y="1220"/>
                  <a:ext cx="34" cy="1885"/>
                </a:xfrm>
                <a:custGeom>
                  <a:avLst/>
                  <a:gdLst>
                    <a:gd name="T0" fmla="*/ 0 w 170"/>
                    <a:gd name="T1" fmla="*/ 0 h 9426"/>
                    <a:gd name="T2" fmla="*/ 7 w 170"/>
                    <a:gd name="T3" fmla="*/ 7 h 9426"/>
                    <a:gd name="T4" fmla="*/ 7 w 170"/>
                    <a:gd name="T5" fmla="*/ 370 h 9426"/>
                    <a:gd name="T6" fmla="*/ 0 w 170"/>
                    <a:gd name="T7" fmla="*/ 377 h 9426"/>
                    <a:gd name="T8" fmla="*/ 0 w 170"/>
                    <a:gd name="T9" fmla="*/ 0 h 94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70" h="9426">
                      <a:moveTo>
                        <a:pt x="0" y="0"/>
                      </a:moveTo>
                      <a:lnTo>
                        <a:pt x="170" y="170"/>
                      </a:lnTo>
                      <a:lnTo>
                        <a:pt x="170" y="9256"/>
                      </a:lnTo>
                      <a:lnTo>
                        <a:pt x="0" y="942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9D69E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852" name="Freeform 25">
                  <a:extLst>
                    <a:ext uri="{FF2B5EF4-FFF2-40B4-BE49-F238E27FC236}">
                      <a16:creationId xmlns:a16="http://schemas.microsoft.com/office/drawing/2014/main" id="{0ADC9245-22D4-4AF3-9D79-61996E74BC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76" y="1220"/>
                  <a:ext cx="3207" cy="34"/>
                </a:xfrm>
                <a:custGeom>
                  <a:avLst/>
                  <a:gdLst>
                    <a:gd name="T0" fmla="*/ 0 w 16036"/>
                    <a:gd name="T1" fmla="*/ 0 h 170"/>
                    <a:gd name="T2" fmla="*/ 7 w 16036"/>
                    <a:gd name="T3" fmla="*/ 7 h 170"/>
                    <a:gd name="T4" fmla="*/ 635 w 16036"/>
                    <a:gd name="T5" fmla="*/ 7 h 170"/>
                    <a:gd name="T6" fmla="*/ 641 w 16036"/>
                    <a:gd name="T7" fmla="*/ 0 h 170"/>
                    <a:gd name="T8" fmla="*/ 0 w 16036"/>
                    <a:gd name="T9" fmla="*/ 0 h 17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6036" h="170">
                      <a:moveTo>
                        <a:pt x="0" y="0"/>
                      </a:moveTo>
                      <a:lnTo>
                        <a:pt x="170" y="170"/>
                      </a:lnTo>
                      <a:lnTo>
                        <a:pt x="15866" y="170"/>
                      </a:lnTo>
                      <a:lnTo>
                        <a:pt x="1603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0D37C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853" name="Freeform 26">
                  <a:extLst>
                    <a:ext uri="{FF2B5EF4-FFF2-40B4-BE49-F238E27FC236}">
                      <a16:creationId xmlns:a16="http://schemas.microsoft.com/office/drawing/2014/main" id="{7B71B2D8-33FB-48D6-B0ED-F723FE74DA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9" y="1220"/>
                  <a:ext cx="34" cy="1885"/>
                </a:xfrm>
                <a:custGeom>
                  <a:avLst/>
                  <a:gdLst>
                    <a:gd name="T0" fmla="*/ 7 w 170"/>
                    <a:gd name="T1" fmla="*/ 377 h 9426"/>
                    <a:gd name="T2" fmla="*/ 0 w 170"/>
                    <a:gd name="T3" fmla="*/ 370 h 9426"/>
                    <a:gd name="T4" fmla="*/ 0 w 170"/>
                    <a:gd name="T5" fmla="*/ 7 h 9426"/>
                    <a:gd name="T6" fmla="*/ 7 w 170"/>
                    <a:gd name="T7" fmla="*/ 0 h 9426"/>
                    <a:gd name="T8" fmla="*/ 7 w 170"/>
                    <a:gd name="T9" fmla="*/ 377 h 94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70" h="9426">
                      <a:moveTo>
                        <a:pt x="170" y="9426"/>
                      </a:moveTo>
                      <a:lnTo>
                        <a:pt x="0" y="9256"/>
                      </a:lnTo>
                      <a:lnTo>
                        <a:pt x="0" y="170"/>
                      </a:lnTo>
                      <a:lnTo>
                        <a:pt x="170" y="0"/>
                      </a:lnTo>
                      <a:lnTo>
                        <a:pt x="170" y="9426"/>
                      </a:lnTo>
                      <a:close/>
                    </a:path>
                  </a:pathLst>
                </a:custGeom>
                <a:solidFill>
                  <a:srgbClr val="715603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854" name="Freeform 27">
                  <a:extLst>
                    <a:ext uri="{FF2B5EF4-FFF2-40B4-BE49-F238E27FC236}">
                      <a16:creationId xmlns:a16="http://schemas.microsoft.com/office/drawing/2014/main" id="{025B97F6-EB13-4601-B220-EE507CFB24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76" y="3071"/>
                  <a:ext cx="3207" cy="34"/>
                </a:xfrm>
                <a:custGeom>
                  <a:avLst/>
                  <a:gdLst>
                    <a:gd name="T0" fmla="*/ 641 w 16036"/>
                    <a:gd name="T1" fmla="*/ 7 h 170"/>
                    <a:gd name="T2" fmla="*/ 0 w 16036"/>
                    <a:gd name="T3" fmla="*/ 7 h 170"/>
                    <a:gd name="T4" fmla="*/ 7 w 16036"/>
                    <a:gd name="T5" fmla="*/ 0 h 170"/>
                    <a:gd name="T6" fmla="*/ 635 w 16036"/>
                    <a:gd name="T7" fmla="*/ 0 h 170"/>
                    <a:gd name="T8" fmla="*/ 641 w 16036"/>
                    <a:gd name="T9" fmla="*/ 7 h 17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6036" h="170">
                      <a:moveTo>
                        <a:pt x="16036" y="170"/>
                      </a:moveTo>
                      <a:lnTo>
                        <a:pt x="0" y="170"/>
                      </a:lnTo>
                      <a:lnTo>
                        <a:pt x="170" y="0"/>
                      </a:lnTo>
                      <a:lnTo>
                        <a:pt x="15866" y="0"/>
                      </a:lnTo>
                      <a:lnTo>
                        <a:pt x="16036" y="170"/>
                      </a:lnTo>
                      <a:close/>
                    </a:path>
                  </a:pathLst>
                </a:custGeom>
                <a:solidFill>
                  <a:srgbClr val="382A01"/>
                </a:solidFill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855" name="Rectangle 28">
                  <a:extLst>
                    <a:ext uri="{FF2B5EF4-FFF2-40B4-BE49-F238E27FC236}">
                      <a16:creationId xmlns:a16="http://schemas.microsoft.com/office/drawing/2014/main" id="{687EA98D-5FF3-41BD-969C-3EBD489A83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283"/>
                  <a:ext cx="1325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56" name="Rectangle 29">
                  <a:extLst>
                    <a:ext uri="{FF2B5EF4-FFF2-40B4-BE49-F238E27FC236}">
                      <a16:creationId xmlns:a16="http://schemas.microsoft.com/office/drawing/2014/main" id="{E42AABCA-554A-4B37-8D48-9F2B3DE522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293"/>
                  <a:ext cx="1325" cy="9"/>
                </a:xfrm>
                <a:prstGeom prst="rect">
                  <a:avLst/>
                </a:prstGeom>
                <a:solidFill>
                  <a:srgbClr val="0000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57" name="Rectangle 30">
                  <a:extLst>
                    <a:ext uri="{FF2B5EF4-FFF2-40B4-BE49-F238E27FC236}">
                      <a16:creationId xmlns:a16="http://schemas.microsoft.com/office/drawing/2014/main" id="{92A5828D-A812-48F1-9F83-B50327D02E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302"/>
                  <a:ext cx="1325" cy="10"/>
                </a:xfrm>
                <a:prstGeom prst="rect">
                  <a:avLst/>
                </a:prstGeom>
                <a:solidFill>
                  <a:srgbClr val="0000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58" name="Rectangle 31">
                  <a:extLst>
                    <a:ext uri="{FF2B5EF4-FFF2-40B4-BE49-F238E27FC236}">
                      <a16:creationId xmlns:a16="http://schemas.microsoft.com/office/drawing/2014/main" id="{C20C5451-472D-4E71-907B-0985ACB93C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312"/>
                  <a:ext cx="1325" cy="10"/>
                </a:xfrm>
                <a:prstGeom prst="rect">
                  <a:avLst/>
                </a:prstGeom>
                <a:solidFill>
                  <a:srgbClr val="0000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59" name="Rectangle 32">
                  <a:extLst>
                    <a:ext uri="{FF2B5EF4-FFF2-40B4-BE49-F238E27FC236}">
                      <a16:creationId xmlns:a16="http://schemas.microsoft.com/office/drawing/2014/main" id="{0FB4F867-F029-4570-8595-81FDD8EE52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322"/>
                  <a:ext cx="1325" cy="9"/>
                </a:xfrm>
                <a:prstGeom prst="rect">
                  <a:avLst/>
                </a:prstGeom>
                <a:solidFill>
                  <a:srgbClr val="0000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60" name="Rectangle 33">
                  <a:extLst>
                    <a:ext uri="{FF2B5EF4-FFF2-40B4-BE49-F238E27FC236}">
                      <a16:creationId xmlns:a16="http://schemas.microsoft.com/office/drawing/2014/main" id="{130DBABB-A156-405A-9105-8FB208CAF9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331"/>
                  <a:ext cx="1325" cy="10"/>
                </a:xfrm>
                <a:prstGeom prst="rect">
                  <a:avLst/>
                </a:prstGeom>
                <a:solidFill>
                  <a:srgbClr val="0000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61" name="Rectangle 34">
                  <a:extLst>
                    <a:ext uri="{FF2B5EF4-FFF2-40B4-BE49-F238E27FC236}">
                      <a16:creationId xmlns:a16="http://schemas.microsoft.com/office/drawing/2014/main" id="{6F6E7E4A-F55F-4950-885F-9E49F57D36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341"/>
                  <a:ext cx="1325" cy="10"/>
                </a:xfrm>
                <a:prstGeom prst="rect">
                  <a:avLst/>
                </a:prstGeom>
                <a:solidFill>
                  <a:srgbClr val="0000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62" name="Rectangle 35">
                  <a:extLst>
                    <a:ext uri="{FF2B5EF4-FFF2-40B4-BE49-F238E27FC236}">
                      <a16:creationId xmlns:a16="http://schemas.microsoft.com/office/drawing/2014/main" id="{BFF6CDB5-B926-4B00-BEFE-16E029276E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351"/>
                  <a:ext cx="1325" cy="9"/>
                </a:xfrm>
                <a:prstGeom prst="rect">
                  <a:avLst/>
                </a:prstGeom>
                <a:solidFill>
                  <a:srgbClr val="0000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63" name="Rectangle 36">
                  <a:extLst>
                    <a:ext uri="{FF2B5EF4-FFF2-40B4-BE49-F238E27FC236}">
                      <a16:creationId xmlns:a16="http://schemas.microsoft.com/office/drawing/2014/main" id="{53F9859E-2AAD-4E81-8D17-CC1DB2A50B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360"/>
                  <a:ext cx="1325" cy="10"/>
                </a:xfrm>
                <a:prstGeom prst="rect">
                  <a:avLst/>
                </a:prstGeom>
                <a:solidFill>
                  <a:srgbClr val="0000B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64" name="Rectangle 37">
                  <a:extLst>
                    <a:ext uri="{FF2B5EF4-FFF2-40B4-BE49-F238E27FC236}">
                      <a16:creationId xmlns:a16="http://schemas.microsoft.com/office/drawing/2014/main" id="{26808E2E-EC1E-4914-9823-8055826DD1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370"/>
                  <a:ext cx="1325" cy="10"/>
                </a:xfrm>
                <a:prstGeom prst="rect">
                  <a:avLst/>
                </a:prstGeom>
                <a:solidFill>
                  <a:srgbClr val="0000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65" name="Rectangle 38">
                  <a:extLst>
                    <a:ext uri="{FF2B5EF4-FFF2-40B4-BE49-F238E27FC236}">
                      <a16:creationId xmlns:a16="http://schemas.microsoft.com/office/drawing/2014/main" id="{0A35FC91-AF4C-4243-B0F8-9C48DF1B1D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380"/>
                  <a:ext cx="1325" cy="9"/>
                </a:xfrm>
                <a:prstGeom prst="rect">
                  <a:avLst/>
                </a:prstGeom>
                <a:solidFill>
                  <a:srgbClr val="0000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66" name="Rectangle 39">
                  <a:extLst>
                    <a:ext uri="{FF2B5EF4-FFF2-40B4-BE49-F238E27FC236}">
                      <a16:creationId xmlns:a16="http://schemas.microsoft.com/office/drawing/2014/main" id="{ABF2FDD6-3182-4058-8D01-03D014BAD2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389"/>
                  <a:ext cx="1325" cy="10"/>
                </a:xfrm>
                <a:prstGeom prst="rect">
                  <a:avLst/>
                </a:prstGeom>
                <a:solidFill>
                  <a:srgbClr val="0000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67" name="Rectangle 40">
                  <a:extLst>
                    <a:ext uri="{FF2B5EF4-FFF2-40B4-BE49-F238E27FC236}">
                      <a16:creationId xmlns:a16="http://schemas.microsoft.com/office/drawing/2014/main" id="{D3010520-9C28-4505-82A8-278D1D42E1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399"/>
                  <a:ext cx="1325" cy="10"/>
                </a:xfrm>
                <a:prstGeom prst="rect">
                  <a:avLst/>
                </a:pr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68" name="Rectangle 41">
                  <a:extLst>
                    <a:ext uri="{FF2B5EF4-FFF2-40B4-BE49-F238E27FC236}">
                      <a16:creationId xmlns:a16="http://schemas.microsoft.com/office/drawing/2014/main" id="{8B12A9B2-6AA0-46E3-B196-A238F32D45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409"/>
                  <a:ext cx="1325" cy="9"/>
                </a:xfrm>
                <a:prstGeom prst="rect">
                  <a:avLst/>
                </a:prstGeom>
                <a:solidFill>
                  <a:srgbClr val="0000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69" name="Rectangle 42">
                  <a:extLst>
                    <a:ext uri="{FF2B5EF4-FFF2-40B4-BE49-F238E27FC236}">
                      <a16:creationId xmlns:a16="http://schemas.microsoft.com/office/drawing/2014/main" id="{CD244E42-6B20-4B68-8BC3-98BCA6ADBD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418"/>
                  <a:ext cx="1325" cy="10"/>
                </a:xfrm>
                <a:prstGeom prst="rect">
                  <a:avLst/>
                </a:prstGeom>
                <a:solidFill>
                  <a:srgbClr val="0000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70" name="Rectangle 43">
                  <a:extLst>
                    <a:ext uri="{FF2B5EF4-FFF2-40B4-BE49-F238E27FC236}">
                      <a16:creationId xmlns:a16="http://schemas.microsoft.com/office/drawing/2014/main" id="{1E5E86BD-C5A9-4522-A3B3-AD2FEF8A25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428"/>
                  <a:ext cx="1325" cy="9"/>
                </a:xfrm>
                <a:prstGeom prst="rect">
                  <a:avLst/>
                </a:prstGeom>
                <a:solidFill>
                  <a:srgbClr val="000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71" name="Rectangle 44">
                  <a:extLst>
                    <a:ext uri="{FF2B5EF4-FFF2-40B4-BE49-F238E27FC236}">
                      <a16:creationId xmlns:a16="http://schemas.microsoft.com/office/drawing/2014/main" id="{FDB673F2-DEDD-4DFA-998A-CEDA4EDA37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437"/>
                  <a:ext cx="1325" cy="10"/>
                </a:xfrm>
                <a:prstGeom prst="rect">
                  <a:avLst/>
                </a:prstGeom>
                <a:solidFill>
                  <a:srgbClr val="0000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72" name="Rectangle 45">
                  <a:extLst>
                    <a:ext uri="{FF2B5EF4-FFF2-40B4-BE49-F238E27FC236}">
                      <a16:creationId xmlns:a16="http://schemas.microsoft.com/office/drawing/2014/main" id="{98DE806D-2AF0-4529-819A-925DD44B8D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447"/>
                  <a:ext cx="1325" cy="10"/>
                </a:xfrm>
                <a:prstGeom prst="rect">
                  <a:avLst/>
                </a:prstGeom>
                <a:solidFill>
                  <a:srgbClr val="0000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73" name="Rectangle 46">
                  <a:extLst>
                    <a:ext uri="{FF2B5EF4-FFF2-40B4-BE49-F238E27FC236}">
                      <a16:creationId xmlns:a16="http://schemas.microsoft.com/office/drawing/2014/main" id="{1699EAA1-EDCF-4EDA-805B-FBE48E53BE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457"/>
                  <a:ext cx="1325" cy="9"/>
                </a:xfrm>
                <a:prstGeom prst="rect">
                  <a:avLst/>
                </a:prstGeom>
                <a:solidFill>
                  <a:srgbClr val="0000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74" name="Rectangle 47">
                  <a:extLst>
                    <a:ext uri="{FF2B5EF4-FFF2-40B4-BE49-F238E27FC236}">
                      <a16:creationId xmlns:a16="http://schemas.microsoft.com/office/drawing/2014/main" id="{9DF73326-282E-4038-9129-7E82191757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466"/>
                  <a:ext cx="1325" cy="10"/>
                </a:xfrm>
                <a:prstGeom prst="rect">
                  <a:avLst/>
                </a:prstGeom>
                <a:solidFill>
                  <a:srgbClr val="0000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75" name="Rectangle 48">
                  <a:extLst>
                    <a:ext uri="{FF2B5EF4-FFF2-40B4-BE49-F238E27FC236}">
                      <a16:creationId xmlns:a16="http://schemas.microsoft.com/office/drawing/2014/main" id="{B98389C5-798D-4E70-9D8E-1C7EA636C2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476"/>
                  <a:ext cx="1325" cy="10"/>
                </a:xfrm>
                <a:prstGeom prst="rect">
                  <a:avLst/>
                </a:prstGeom>
                <a:solidFill>
                  <a:srgbClr val="0000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76" name="Rectangle 49">
                  <a:extLst>
                    <a:ext uri="{FF2B5EF4-FFF2-40B4-BE49-F238E27FC236}">
                      <a16:creationId xmlns:a16="http://schemas.microsoft.com/office/drawing/2014/main" id="{BE51A343-4FC1-4581-9249-5BFC80B100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486"/>
                  <a:ext cx="1325" cy="10"/>
                </a:xfrm>
                <a:prstGeom prst="rect">
                  <a:avLst/>
                </a:prstGeom>
                <a:solidFill>
                  <a:srgbClr val="0000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77" name="Rectangle 50">
                  <a:extLst>
                    <a:ext uri="{FF2B5EF4-FFF2-40B4-BE49-F238E27FC236}">
                      <a16:creationId xmlns:a16="http://schemas.microsoft.com/office/drawing/2014/main" id="{D529FB55-6D50-4F2B-BE4F-64C28B53B1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496"/>
                  <a:ext cx="1325" cy="9"/>
                </a:xfrm>
                <a:prstGeom prst="rect">
                  <a:avLst/>
                </a:prstGeom>
                <a:solidFill>
                  <a:srgbClr val="00004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78" name="Rectangle 51">
                  <a:extLst>
                    <a:ext uri="{FF2B5EF4-FFF2-40B4-BE49-F238E27FC236}">
                      <a16:creationId xmlns:a16="http://schemas.microsoft.com/office/drawing/2014/main" id="{C7982BB0-E6BA-4969-8254-233469EAB9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505"/>
                  <a:ext cx="1325" cy="10"/>
                </a:xfrm>
                <a:prstGeom prst="rect">
                  <a:avLst/>
                </a:prstGeom>
                <a:solidFill>
                  <a:srgbClr val="00003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79" name="Rectangle 52">
                  <a:extLst>
                    <a:ext uri="{FF2B5EF4-FFF2-40B4-BE49-F238E27FC236}">
                      <a16:creationId xmlns:a16="http://schemas.microsoft.com/office/drawing/2014/main" id="{521C107B-02C7-4AD5-919A-33CA968292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515"/>
                  <a:ext cx="1325" cy="10"/>
                </a:xfrm>
                <a:prstGeom prst="rect">
                  <a:avLst/>
                </a:prstGeom>
                <a:solidFill>
                  <a:srgbClr val="0000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80" name="Rectangle 53">
                  <a:extLst>
                    <a:ext uri="{FF2B5EF4-FFF2-40B4-BE49-F238E27FC236}">
                      <a16:creationId xmlns:a16="http://schemas.microsoft.com/office/drawing/2014/main" id="{0D364817-7B57-4293-BFB3-796DAB5739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525"/>
                  <a:ext cx="1325" cy="9"/>
                </a:xfrm>
                <a:prstGeom prst="rect">
                  <a:avLst/>
                </a:prstGeom>
                <a:solidFill>
                  <a:srgbClr val="0000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81" name="Rectangle 54">
                  <a:extLst>
                    <a:ext uri="{FF2B5EF4-FFF2-40B4-BE49-F238E27FC236}">
                      <a16:creationId xmlns:a16="http://schemas.microsoft.com/office/drawing/2014/main" id="{5EC8B276-FB4D-438F-82BC-DCAFA89BE6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534"/>
                  <a:ext cx="1325" cy="10"/>
                </a:xfrm>
                <a:prstGeom prst="rect">
                  <a:avLst/>
                </a:prstGeom>
                <a:solidFill>
                  <a:srgbClr val="0000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82" name="Rectangle 55">
                  <a:extLst>
                    <a:ext uri="{FF2B5EF4-FFF2-40B4-BE49-F238E27FC236}">
                      <a16:creationId xmlns:a16="http://schemas.microsoft.com/office/drawing/2014/main" id="{249BE0FC-EB4C-4A5E-92D4-B4A89631DA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544"/>
                  <a:ext cx="1325" cy="10"/>
                </a:xfrm>
                <a:prstGeom prst="rect">
                  <a:avLst/>
                </a:prstGeom>
                <a:solidFill>
                  <a:srgbClr val="0000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83" name="Rectangle 56">
                  <a:extLst>
                    <a:ext uri="{FF2B5EF4-FFF2-40B4-BE49-F238E27FC236}">
                      <a16:creationId xmlns:a16="http://schemas.microsoft.com/office/drawing/2014/main" id="{7D1463DE-5FAD-4C3D-AA59-24EA258DBE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554"/>
                  <a:ext cx="1325" cy="9"/>
                </a:xfrm>
                <a:prstGeom prst="rect">
                  <a:avLst/>
                </a:prstGeom>
                <a:solidFill>
                  <a:srgbClr val="0000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84" name="Rectangle 57">
                  <a:extLst>
                    <a:ext uri="{FF2B5EF4-FFF2-40B4-BE49-F238E27FC236}">
                      <a16:creationId xmlns:a16="http://schemas.microsoft.com/office/drawing/2014/main" id="{3222608F-F9E0-4A62-BD15-87C8F7F68C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563"/>
                  <a:ext cx="1325" cy="10"/>
                </a:xfrm>
                <a:prstGeom prst="rect">
                  <a:avLst/>
                </a:prstGeom>
                <a:solidFill>
                  <a:srgbClr val="0000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85" name="Rectangle 58">
                  <a:extLst>
                    <a:ext uri="{FF2B5EF4-FFF2-40B4-BE49-F238E27FC236}">
                      <a16:creationId xmlns:a16="http://schemas.microsoft.com/office/drawing/2014/main" id="{5F21BDCE-9F6E-42B5-973F-E77D90C814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573"/>
                  <a:ext cx="1325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86" name="Rectangle 59">
                  <a:extLst>
                    <a:ext uri="{FF2B5EF4-FFF2-40B4-BE49-F238E27FC236}">
                      <a16:creationId xmlns:a16="http://schemas.microsoft.com/office/drawing/2014/main" id="{DDC5D45E-9673-4FBA-884C-AFA9B6B6C9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288"/>
                  <a:ext cx="1325" cy="2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87" name="Rectangle 60">
                  <a:extLst>
                    <a:ext uri="{FF2B5EF4-FFF2-40B4-BE49-F238E27FC236}">
                      <a16:creationId xmlns:a16="http://schemas.microsoft.com/office/drawing/2014/main" id="{9B1C5439-FD3E-49F9-9406-AF3464253E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283"/>
                  <a:ext cx="1325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88" name="Rectangle 61">
                  <a:extLst>
                    <a:ext uri="{FF2B5EF4-FFF2-40B4-BE49-F238E27FC236}">
                      <a16:creationId xmlns:a16="http://schemas.microsoft.com/office/drawing/2014/main" id="{B1468236-6B2C-4CE3-AF1B-CD2BEE9813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293"/>
                  <a:ext cx="1325" cy="9"/>
                </a:xfrm>
                <a:prstGeom prst="rect">
                  <a:avLst/>
                </a:prstGeom>
                <a:solidFill>
                  <a:srgbClr val="0000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89" name="Rectangle 62">
                  <a:extLst>
                    <a:ext uri="{FF2B5EF4-FFF2-40B4-BE49-F238E27FC236}">
                      <a16:creationId xmlns:a16="http://schemas.microsoft.com/office/drawing/2014/main" id="{5EC5F55D-2A59-4632-9A0F-5FE131C3C2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302"/>
                  <a:ext cx="1325" cy="10"/>
                </a:xfrm>
                <a:prstGeom prst="rect">
                  <a:avLst/>
                </a:prstGeom>
                <a:solidFill>
                  <a:srgbClr val="0000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90" name="Rectangle 63">
                  <a:extLst>
                    <a:ext uri="{FF2B5EF4-FFF2-40B4-BE49-F238E27FC236}">
                      <a16:creationId xmlns:a16="http://schemas.microsoft.com/office/drawing/2014/main" id="{BFE81174-0C3B-43CA-BB3C-3117D845CD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312"/>
                  <a:ext cx="1325" cy="10"/>
                </a:xfrm>
                <a:prstGeom prst="rect">
                  <a:avLst/>
                </a:prstGeom>
                <a:solidFill>
                  <a:srgbClr val="0000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91" name="Rectangle 64">
                  <a:extLst>
                    <a:ext uri="{FF2B5EF4-FFF2-40B4-BE49-F238E27FC236}">
                      <a16:creationId xmlns:a16="http://schemas.microsoft.com/office/drawing/2014/main" id="{1D09F3B4-68ED-4A18-914E-20A20F5234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322"/>
                  <a:ext cx="1325" cy="9"/>
                </a:xfrm>
                <a:prstGeom prst="rect">
                  <a:avLst/>
                </a:prstGeom>
                <a:solidFill>
                  <a:srgbClr val="0000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92" name="Rectangle 65">
                  <a:extLst>
                    <a:ext uri="{FF2B5EF4-FFF2-40B4-BE49-F238E27FC236}">
                      <a16:creationId xmlns:a16="http://schemas.microsoft.com/office/drawing/2014/main" id="{009076DB-3E8B-4589-91B8-140519A84C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331"/>
                  <a:ext cx="1325" cy="10"/>
                </a:xfrm>
                <a:prstGeom prst="rect">
                  <a:avLst/>
                </a:prstGeom>
                <a:solidFill>
                  <a:srgbClr val="0000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93" name="Rectangle 66">
                  <a:extLst>
                    <a:ext uri="{FF2B5EF4-FFF2-40B4-BE49-F238E27FC236}">
                      <a16:creationId xmlns:a16="http://schemas.microsoft.com/office/drawing/2014/main" id="{BCFEC2FA-09C6-4194-8E56-94342C74DB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341"/>
                  <a:ext cx="1325" cy="10"/>
                </a:xfrm>
                <a:prstGeom prst="rect">
                  <a:avLst/>
                </a:prstGeom>
                <a:solidFill>
                  <a:srgbClr val="0000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94" name="Rectangle 67">
                  <a:extLst>
                    <a:ext uri="{FF2B5EF4-FFF2-40B4-BE49-F238E27FC236}">
                      <a16:creationId xmlns:a16="http://schemas.microsoft.com/office/drawing/2014/main" id="{D7AFDA12-0806-4ABF-86B1-5BE493E173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351"/>
                  <a:ext cx="1325" cy="9"/>
                </a:xfrm>
                <a:prstGeom prst="rect">
                  <a:avLst/>
                </a:prstGeom>
                <a:solidFill>
                  <a:srgbClr val="0000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95" name="Rectangle 68">
                  <a:extLst>
                    <a:ext uri="{FF2B5EF4-FFF2-40B4-BE49-F238E27FC236}">
                      <a16:creationId xmlns:a16="http://schemas.microsoft.com/office/drawing/2014/main" id="{36599959-A16E-4642-B294-CCFEB5D865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360"/>
                  <a:ext cx="1325" cy="10"/>
                </a:xfrm>
                <a:prstGeom prst="rect">
                  <a:avLst/>
                </a:prstGeom>
                <a:solidFill>
                  <a:srgbClr val="0000B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96" name="Rectangle 69">
                  <a:extLst>
                    <a:ext uri="{FF2B5EF4-FFF2-40B4-BE49-F238E27FC236}">
                      <a16:creationId xmlns:a16="http://schemas.microsoft.com/office/drawing/2014/main" id="{88134FA5-1051-4357-8808-BF8CA58036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370"/>
                  <a:ext cx="1325" cy="10"/>
                </a:xfrm>
                <a:prstGeom prst="rect">
                  <a:avLst/>
                </a:prstGeom>
                <a:solidFill>
                  <a:srgbClr val="0000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97" name="Rectangle 70">
                  <a:extLst>
                    <a:ext uri="{FF2B5EF4-FFF2-40B4-BE49-F238E27FC236}">
                      <a16:creationId xmlns:a16="http://schemas.microsoft.com/office/drawing/2014/main" id="{82CB4C01-F364-4D30-AB1E-23CF1840B1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380"/>
                  <a:ext cx="1325" cy="9"/>
                </a:xfrm>
                <a:prstGeom prst="rect">
                  <a:avLst/>
                </a:prstGeom>
                <a:solidFill>
                  <a:srgbClr val="0000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98" name="Rectangle 71">
                  <a:extLst>
                    <a:ext uri="{FF2B5EF4-FFF2-40B4-BE49-F238E27FC236}">
                      <a16:creationId xmlns:a16="http://schemas.microsoft.com/office/drawing/2014/main" id="{FED10A49-5C3C-4668-9F66-AA6FE8AA33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389"/>
                  <a:ext cx="1325" cy="10"/>
                </a:xfrm>
                <a:prstGeom prst="rect">
                  <a:avLst/>
                </a:prstGeom>
                <a:solidFill>
                  <a:srgbClr val="0000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99" name="Rectangle 72">
                  <a:extLst>
                    <a:ext uri="{FF2B5EF4-FFF2-40B4-BE49-F238E27FC236}">
                      <a16:creationId xmlns:a16="http://schemas.microsoft.com/office/drawing/2014/main" id="{75687DE2-A679-4EFB-BBF5-3579E6B9A2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399"/>
                  <a:ext cx="1325" cy="10"/>
                </a:xfrm>
                <a:prstGeom prst="rect">
                  <a:avLst/>
                </a:pr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00" name="Rectangle 73">
                  <a:extLst>
                    <a:ext uri="{FF2B5EF4-FFF2-40B4-BE49-F238E27FC236}">
                      <a16:creationId xmlns:a16="http://schemas.microsoft.com/office/drawing/2014/main" id="{DCEC587D-CC72-4F5C-B983-96A6F62874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409"/>
                  <a:ext cx="1325" cy="9"/>
                </a:xfrm>
                <a:prstGeom prst="rect">
                  <a:avLst/>
                </a:prstGeom>
                <a:solidFill>
                  <a:srgbClr val="0000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01" name="Rectangle 74">
                  <a:extLst>
                    <a:ext uri="{FF2B5EF4-FFF2-40B4-BE49-F238E27FC236}">
                      <a16:creationId xmlns:a16="http://schemas.microsoft.com/office/drawing/2014/main" id="{BA5FBEA1-5778-4A1A-9343-3210E7B17D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418"/>
                  <a:ext cx="1325" cy="10"/>
                </a:xfrm>
                <a:prstGeom prst="rect">
                  <a:avLst/>
                </a:prstGeom>
                <a:solidFill>
                  <a:srgbClr val="0000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02" name="Rectangle 75">
                  <a:extLst>
                    <a:ext uri="{FF2B5EF4-FFF2-40B4-BE49-F238E27FC236}">
                      <a16:creationId xmlns:a16="http://schemas.microsoft.com/office/drawing/2014/main" id="{23F901C5-3509-4332-B7F7-2896C98432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428"/>
                  <a:ext cx="1325" cy="9"/>
                </a:xfrm>
                <a:prstGeom prst="rect">
                  <a:avLst/>
                </a:prstGeom>
                <a:solidFill>
                  <a:srgbClr val="000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03" name="Rectangle 76">
                  <a:extLst>
                    <a:ext uri="{FF2B5EF4-FFF2-40B4-BE49-F238E27FC236}">
                      <a16:creationId xmlns:a16="http://schemas.microsoft.com/office/drawing/2014/main" id="{AFE65E00-EE8E-4973-93DF-3D0A392767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437"/>
                  <a:ext cx="1325" cy="10"/>
                </a:xfrm>
                <a:prstGeom prst="rect">
                  <a:avLst/>
                </a:prstGeom>
                <a:solidFill>
                  <a:srgbClr val="0000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04" name="Rectangle 77">
                  <a:extLst>
                    <a:ext uri="{FF2B5EF4-FFF2-40B4-BE49-F238E27FC236}">
                      <a16:creationId xmlns:a16="http://schemas.microsoft.com/office/drawing/2014/main" id="{5796C4CF-5CFE-43E1-99AD-30D9262EFC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447"/>
                  <a:ext cx="1325" cy="10"/>
                </a:xfrm>
                <a:prstGeom prst="rect">
                  <a:avLst/>
                </a:prstGeom>
                <a:solidFill>
                  <a:srgbClr val="0000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05" name="Rectangle 78">
                  <a:extLst>
                    <a:ext uri="{FF2B5EF4-FFF2-40B4-BE49-F238E27FC236}">
                      <a16:creationId xmlns:a16="http://schemas.microsoft.com/office/drawing/2014/main" id="{16254B93-FB84-4548-8449-C79A3557B8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457"/>
                  <a:ext cx="1325" cy="9"/>
                </a:xfrm>
                <a:prstGeom prst="rect">
                  <a:avLst/>
                </a:prstGeom>
                <a:solidFill>
                  <a:srgbClr val="0000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06" name="Rectangle 79">
                  <a:extLst>
                    <a:ext uri="{FF2B5EF4-FFF2-40B4-BE49-F238E27FC236}">
                      <a16:creationId xmlns:a16="http://schemas.microsoft.com/office/drawing/2014/main" id="{5FEC9B46-8F78-4934-A28E-9108F6D8EB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466"/>
                  <a:ext cx="1325" cy="10"/>
                </a:xfrm>
                <a:prstGeom prst="rect">
                  <a:avLst/>
                </a:prstGeom>
                <a:solidFill>
                  <a:srgbClr val="0000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07" name="Rectangle 80">
                  <a:extLst>
                    <a:ext uri="{FF2B5EF4-FFF2-40B4-BE49-F238E27FC236}">
                      <a16:creationId xmlns:a16="http://schemas.microsoft.com/office/drawing/2014/main" id="{EFDC6B15-0F14-4971-AFA6-7C00B13F6F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476"/>
                  <a:ext cx="1325" cy="10"/>
                </a:xfrm>
                <a:prstGeom prst="rect">
                  <a:avLst/>
                </a:prstGeom>
                <a:solidFill>
                  <a:srgbClr val="0000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08" name="Rectangle 81">
                  <a:extLst>
                    <a:ext uri="{FF2B5EF4-FFF2-40B4-BE49-F238E27FC236}">
                      <a16:creationId xmlns:a16="http://schemas.microsoft.com/office/drawing/2014/main" id="{E44DBF1D-2D02-414F-8197-ECA9A98EC5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486"/>
                  <a:ext cx="1325" cy="10"/>
                </a:xfrm>
                <a:prstGeom prst="rect">
                  <a:avLst/>
                </a:prstGeom>
                <a:solidFill>
                  <a:srgbClr val="0000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09" name="Rectangle 82">
                  <a:extLst>
                    <a:ext uri="{FF2B5EF4-FFF2-40B4-BE49-F238E27FC236}">
                      <a16:creationId xmlns:a16="http://schemas.microsoft.com/office/drawing/2014/main" id="{3B2330AA-57BE-47D6-B901-D12DDD821D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496"/>
                  <a:ext cx="1325" cy="9"/>
                </a:xfrm>
                <a:prstGeom prst="rect">
                  <a:avLst/>
                </a:prstGeom>
                <a:solidFill>
                  <a:srgbClr val="00004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10" name="Rectangle 83">
                  <a:extLst>
                    <a:ext uri="{FF2B5EF4-FFF2-40B4-BE49-F238E27FC236}">
                      <a16:creationId xmlns:a16="http://schemas.microsoft.com/office/drawing/2014/main" id="{B8D757E6-ACF9-46B4-BB59-35889DB3A9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505"/>
                  <a:ext cx="1325" cy="10"/>
                </a:xfrm>
                <a:prstGeom prst="rect">
                  <a:avLst/>
                </a:prstGeom>
                <a:solidFill>
                  <a:srgbClr val="00003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11" name="Rectangle 84">
                  <a:extLst>
                    <a:ext uri="{FF2B5EF4-FFF2-40B4-BE49-F238E27FC236}">
                      <a16:creationId xmlns:a16="http://schemas.microsoft.com/office/drawing/2014/main" id="{3D84E17E-FA83-4048-B669-AA033B95E2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515"/>
                  <a:ext cx="1325" cy="10"/>
                </a:xfrm>
                <a:prstGeom prst="rect">
                  <a:avLst/>
                </a:prstGeom>
                <a:solidFill>
                  <a:srgbClr val="0000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12" name="Rectangle 85">
                  <a:extLst>
                    <a:ext uri="{FF2B5EF4-FFF2-40B4-BE49-F238E27FC236}">
                      <a16:creationId xmlns:a16="http://schemas.microsoft.com/office/drawing/2014/main" id="{17C6C3AC-33AC-4059-9E5B-05EB3AB08D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525"/>
                  <a:ext cx="1325" cy="9"/>
                </a:xfrm>
                <a:prstGeom prst="rect">
                  <a:avLst/>
                </a:prstGeom>
                <a:solidFill>
                  <a:srgbClr val="0000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13" name="Rectangle 86">
                  <a:extLst>
                    <a:ext uri="{FF2B5EF4-FFF2-40B4-BE49-F238E27FC236}">
                      <a16:creationId xmlns:a16="http://schemas.microsoft.com/office/drawing/2014/main" id="{271A9FA2-3B4B-4968-A795-8E924E5262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534"/>
                  <a:ext cx="1325" cy="10"/>
                </a:xfrm>
                <a:prstGeom prst="rect">
                  <a:avLst/>
                </a:prstGeom>
                <a:solidFill>
                  <a:srgbClr val="0000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14" name="Rectangle 87">
                  <a:extLst>
                    <a:ext uri="{FF2B5EF4-FFF2-40B4-BE49-F238E27FC236}">
                      <a16:creationId xmlns:a16="http://schemas.microsoft.com/office/drawing/2014/main" id="{7334399A-BDE9-4754-AF22-613CD86F3D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544"/>
                  <a:ext cx="1325" cy="10"/>
                </a:xfrm>
                <a:prstGeom prst="rect">
                  <a:avLst/>
                </a:prstGeom>
                <a:solidFill>
                  <a:srgbClr val="0000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15" name="Rectangle 88">
                  <a:extLst>
                    <a:ext uri="{FF2B5EF4-FFF2-40B4-BE49-F238E27FC236}">
                      <a16:creationId xmlns:a16="http://schemas.microsoft.com/office/drawing/2014/main" id="{666C99CE-2BE3-49A2-9AD5-214B73A860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554"/>
                  <a:ext cx="1325" cy="9"/>
                </a:xfrm>
                <a:prstGeom prst="rect">
                  <a:avLst/>
                </a:prstGeom>
                <a:solidFill>
                  <a:srgbClr val="0000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16" name="Rectangle 89">
                  <a:extLst>
                    <a:ext uri="{FF2B5EF4-FFF2-40B4-BE49-F238E27FC236}">
                      <a16:creationId xmlns:a16="http://schemas.microsoft.com/office/drawing/2014/main" id="{5ECC6C5F-54CA-4F67-A922-92DB6C2818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563"/>
                  <a:ext cx="1325" cy="10"/>
                </a:xfrm>
                <a:prstGeom prst="rect">
                  <a:avLst/>
                </a:prstGeom>
                <a:solidFill>
                  <a:srgbClr val="0000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17" name="Rectangle 90">
                  <a:extLst>
                    <a:ext uri="{FF2B5EF4-FFF2-40B4-BE49-F238E27FC236}">
                      <a16:creationId xmlns:a16="http://schemas.microsoft.com/office/drawing/2014/main" id="{B82EE7A2-BC8F-49FA-B4C1-DE067EED2F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573"/>
                  <a:ext cx="1325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18" name="Rectangle 91">
                  <a:extLst>
                    <a:ext uri="{FF2B5EF4-FFF2-40B4-BE49-F238E27FC236}">
                      <a16:creationId xmlns:a16="http://schemas.microsoft.com/office/drawing/2014/main" id="{336E640A-C0D9-4777-9D34-7F9A31F55C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283"/>
                  <a:ext cx="1746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19" name="Rectangle 92">
                  <a:extLst>
                    <a:ext uri="{FF2B5EF4-FFF2-40B4-BE49-F238E27FC236}">
                      <a16:creationId xmlns:a16="http://schemas.microsoft.com/office/drawing/2014/main" id="{B11E4FD3-3140-41A6-BAFB-8C29EFC9C5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293"/>
                  <a:ext cx="1746" cy="9"/>
                </a:xfrm>
                <a:prstGeom prst="rect">
                  <a:avLst/>
                </a:prstGeom>
                <a:solidFill>
                  <a:srgbClr val="0000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20" name="Rectangle 93">
                  <a:extLst>
                    <a:ext uri="{FF2B5EF4-FFF2-40B4-BE49-F238E27FC236}">
                      <a16:creationId xmlns:a16="http://schemas.microsoft.com/office/drawing/2014/main" id="{F09DB81C-615E-4712-97D4-A8D98CFB63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302"/>
                  <a:ext cx="1746" cy="10"/>
                </a:xfrm>
                <a:prstGeom prst="rect">
                  <a:avLst/>
                </a:prstGeom>
                <a:solidFill>
                  <a:srgbClr val="0000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21" name="Rectangle 94">
                  <a:extLst>
                    <a:ext uri="{FF2B5EF4-FFF2-40B4-BE49-F238E27FC236}">
                      <a16:creationId xmlns:a16="http://schemas.microsoft.com/office/drawing/2014/main" id="{7A934DD6-A42E-4964-BB54-34E38B4BB2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312"/>
                  <a:ext cx="1746" cy="10"/>
                </a:xfrm>
                <a:prstGeom prst="rect">
                  <a:avLst/>
                </a:prstGeom>
                <a:solidFill>
                  <a:srgbClr val="0000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22" name="Rectangle 95">
                  <a:extLst>
                    <a:ext uri="{FF2B5EF4-FFF2-40B4-BE49-F238E27FC236}">
                      <a16:creationId xmlns:a16="http://schemas.microsoft.com/office/drawing/2014/main" id="{D03F2E1C-34E4-4417-93E6-27FEEB0CEB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322"/>
                  <a:ext cx="1746" cy="9"/>
                </a:xfrm>
                <a:prstGeom prst="rect">
                  <a:avLst/>
                </a:prstGeom>
                <a:solidFill>
                  <a:srgbClr val="0000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23" name="Rectangle 96">
                  <a:extLst>
                    <a:ext uri="{FF2B5EF4-FFF2-40B4-BE49-F238E27FC236}">
                      <a16:creationId xmlns:a16="http://schemas.microsoft.com/office/drawing/2014/main" id="{4E802BC0-9E4C-4679-BDF3-E8A9BEC175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331"/>
                  <a:ext cx="1746" cy="10"/>
                </a:xfrm>
                <a:prstGeom prst="rect">
                  <a:avLst/>
                </a:prstGeom>
                <a:solidFill>
                  <a:srgbClr val="0000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24" name="Rectangle 97">
                  <a:extLst>
                    <a:ext uri="{FF2B5EF4-FFF2-40B4-BE49-F238E27FC236}">
                      <a16:creationId xmlns:a16="http://schemas.microsoft.com/office/drawing/2014/main" id="{37887BD6-0327-494E-B67B-48A2BD619C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341"/>
                  <a:ext cx="1746" cy="10"/>
                </a:xfrm>
                <a:prstGeom prst="rect">
                  <a:avLst/>
                </a:prstGeom>
                <a:solidFill>
                  <a:srgbClr val="0000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25" name="Rectangle 98">
                  <a:extLst>
                    <a:ext uri="{FF2B5EF4-FFF2-40B4-BE49-F238E27FC236}">
                      <a16:creationId xmlns:a16="http://schemas.microsoft.com/office/drawing/2014/main" id="{BEF91DAD-EF6B-41EA-8A83-28EA4862DD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351"/>
                  <a:ext cx="1746" cy="9"/>
                </a:xfrm>
                <a:prstGeom prst="rect">
                  <a:avLst/>
                </a:prstGeom>
                <a:solidFill>
                  <a:srgbClr val="0000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26" name="Rectangle 99">
                  <a:extLst>
                    <a:ext uri="{FF2B5EF4-FFF2-40B4-BE49-F238E27FC236}">
                      <a16:creationId xmlns:a16="http://schemas.microsoft.com/office/drawing/2014/main" id="{6BFD8491-3608-4D3B-BE6F-A14F6161A9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360"/>
                  <a:ext cx="1746" cy="10"/>
                </a:xfrm>
                <a:prstGeom prst="rect">
                  <a:avLst/>
                </a:prstGeom>
                <a:solidFill>
                  <a:srgbClr val="0000B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27" name="Rectangle 100">
                  <a:extLst>
                    <a:ext uri="{FF2B5EF4-FFF2-40B4-BE49-F238E27FC236}">
                      <a16:creationId xmlns:a16="http://schemas.microsoft.com/office/drawing/2014/main" id="{6CD71112-D802-40A2-A93B-EA11C2ACC8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370"/>
                  <a:ext cx="1746" cy="10"/>
                </a:xfrm>
                <a:prstGeom prst="rect">
                  <a:avLst/>
                </a:prstGeom>
                <a:solidFill>
                  <a:srgbClr val="0000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28" name="Rectangle 101">
                  <a:extLst>
                    <a:ext uri="{FF2B5EF4-FFF2-40B4-BE49-F238E27FC236}">
                      <a16:creationId xmlns:a16="http://schemas.microsoft.com/office/drawing/2014/main" id="{B764615B-0ACE-4992-B26A-D8639E67DF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380"/>
                  <a:ext cx="1746" cy="9"/>
                </a:xfrm>
                <a:prstGeom prst="rect">
                  <a:avLst/>
                </a:prstGeom>
                <a:solidFill>
                  <a:srgbClr val="0000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29" name="Rectangle 102">
                  <a:extLst>
                    <a:ext uri="{FF2B5EF4-FFF2-40B4-BE49-F238E27FC236}">
                      <a16:creationId xmlns:a16="http://schemas.microsoft.com/office/drawing/2014/main" id="{C80D4F91-2608-48C5-92DB-6799D1C24A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389"/>
                  <a:ext cx="1746" cy="10"/>
                </a:xfrm>
                <a:prstGeom prst="rect">
                  <a:avLst/>
                </a:prstGeom>
                <a:solidFill>
                  <a:srgbClr val="0000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30" name="Rectangle 103">
                  <a:extLst>
                    <a:ext uri="{FF2B5EF4-FFF2-40B4-BE49-F238E27FC236}">
                      <a16:creationId xmlns:a16="http://schemas.microsoft.com/office/drawing/2014/main" id="{51547E89-9D4B-4BC2-921D-E8B00B5BF1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399"/>
                  <a:ext cx="1746" cy="10"/>
                </a:xfrm>
                <a:prstGeom prst="rect">
                  <a:avLst/>
                </a:pr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31" name="Rectangle 104">
                  <a:extLst>
                    <a:ext uri="{FF2B5EF4-FFF2-40B4-BE49-F238E27FC236}">
                      <a16:creationId xmlns:a16="http://schemas.microsoft.com/office/drawing/2014/main" id="{53AACFFD-919B-4673-BD85-A5FA5007B2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409"/>
                  <a:ext cx="1746" cy="9"/>
                </a:xfrm>
                <a:prstGeom prst="rect">
                  <a:avLst/>
                </a:prstGeom>
                <a:solidFill>
                  <a:srgbClr val="0000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32" name="Rectangle 105">
                  <a:extLst>
                    <a:ext uri="{FF2B5EF4-FFF2-40B4-BE49-F238E27FC236}">
                      <a16:creationId xmlns:a16="http://schemas.microsoft.com/office/drawing/2014/main" id="{6E08DCE3-50EE-46C2-BDEF-67A78B044D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418"/>
                  <a:ext cx="1746" cy="10"/>
                </a:xfrm>
                <a:prstGeom prst="rect">
                  <a:avLst/>
                </a:prstGeom>
                <a:solidFill>
                  <a:srgbClr val="0000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33" name="Rectangle 106">
                  <a:extLst>
                    <a:ext uri="{FF2B5EF4-FFF2-40B4-BE49-F238E27FC236}">
                      <a16:creationId xmlns:a16="http://schemas.microsoft.com/office/drawing/2014/main" id="{F4D7E840-6825-4D36-A9EE-5D630C459B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428"/>
                  <a:ext cx="1746" cy="9"/>
                </a:xfrm>
                <a:prstGeom prst="rect">
                  <a:avLst/>
                </a:prstGeom>
                <a:solidFill>
                  <a:srgbClr val="000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34" name="Rectangle 107">
                  <a:extLst>
                    <a:ext uri="{FF2B5EF4-FFF2-40B4-BE49-F238E27FC236}">
                      <a16:creationId xmlns:a16="http://schemas.microsoft.com/office/drawing/2014/main" id="{2EBF4C7B-5698-4191-96F0-956F31BBF2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437"/>
                  <a:ext cx="1746" cy="10"/>
                </a:xfrm>
                <a:prstGeom prst="rect">
                  <a:avLst/>
                </a:prstGeom>
                <a:solidFill>
                  <a:srgbClr val="0000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35" name="Rectangle 108">
                  <a:extLst>
                    <a:ext uri="{FF2B5EF4-FFF2-40B4-BE49-F238E27FC236}">
                      <a16:creationId xmlns:a16="http://schemas.microsoft.com/office/drawing/2014/main" id="{A0717456-83D6-438B-90CB-28A3B7DB73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447"/>
                  <a:ext cx="1746" cy="10"/>
                </a:xfrm>
                <a:prstGeom prst="rect">
                  <a:avLst/>
                </a:prstGeom>
                <a:solidFill>
                  <a:srgbClr val="0000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36" name="Rectangle 109">
                  <a:extLst>
                    <a:ext uri="{FF2B5EF4-FFF2-40B4-BE49-F238E27FC236}">
                      <a16:creationId xmlns:a16="http://schemas.microsoft.com/office/drawing/2014/main" id="{C16EB660-2D9D-45D9-ABC6-C65F93D75C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457"/>
                  <a:ext cx="1746" cy="9"/>
                </a:xfrm>
                <a:prstGeom prst="rect">
                  <a:avLst/>
                </a:prstGeom>
                <a:solidFill>
                  <a:srgbClr val="0000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37" name="Rectangle 110">
                  <a:extLst>
                    <a:ext uri="{FF2B5EF4-FFF2-40B4-BE49-F238E27FC236}">
                      <a16:creationId xmlns:a16="http://schemas.microsoft.com/office/drawing/2014/main" id="{205CF862-543A-40EF-BE0F-BA2F78CF17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466"/>
                  <a:ext cx="1746" cy="10"/>
                </a:xfrm>
                <a:prstGeom prst="rect">
                  <a:avLst/>
                </a:prstGeom>
                <a:solidFill>
                  <a:srgbClr val="0000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38" name="Rectangle 111">
                  <a:extLst>
                    <a:ext uri="{FF2B5EF4-FFF2-40B4-BE49-F238E27FC236}">
                      <a16:creationId xmlns:a16="http://schemas.microsoft.com/office/drawing/2014/main" id="{45FC0A66-C012-4916-B775-BDB7133454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476"/>
                  <a:ext cx="1746" cy="10"/>
                </a:xfrm>
                <a:prstGeom prst="rect">
                  <a:avLst/>
                </a:prstGeom>
                <a:solidFill>
                  <a:srgbClr val="0000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39" name="Rectangle 112">
                  <a:extLst>
                    <a:ext uri="{FF2B5EF4-FFF2-40B4-BE49-F238E27FC236}">
                      <a16:creationId xmlns:a16="http://schemas.microsoft.com/office/drawing/2014/main" id="{C3F56A5B-2CE2-4C10-9A6E-9860A41518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486"/>
                  <a:ext cx="1746" cy="10"/>
                </a:xfrm>
                <a:prstGeom prst="rect">
                  <a:avLst/>
                </a:prstGeom>
                <a:solidFill>
                  <a:srgbClr val="0000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40" name="Rectangle 113">
                  <a:extLst>
                    <a:ext uri="{FF2B5EF4-FFF2-40B4-BE49-F238E27FC236}">
                      <a16:creationId xmlns:a16="http://schemas.microsoft.com/office/drawing/2014/main" id="{A79FD511-A759-486D-A602-3C95F880D8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496"/>
                  <a:ext cx="1746" cy="9"/>
                </a:xfrm>
                <a:prstGeom prst="rect">
                  <a:avLst/>
                </a:prstGeom>
                <a:solidFill>
                  <a:srgbClr val="00004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41" name="Rectangle 114">
                  <a:extLst>
                    <a:ext uri="{FF2B5EF4-FFF2-40B4-BE49-F238E27FC236}">
                      <a16:creationId xmlns:a16="http://schemas.microsoft.com/office/drawing/2014/main" id="{36430D26-F08B-4FE0-9A01-90417A4DF8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505"/>
                  <a:ext cx="1746" cy="10"/>
                </a:xfrm>
                <a:prstGeom prst="rect">
                  <a:avLst/>
                </a:prstGeom>
                <a:solidFill>
                  <a:srgbClr val="00003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42" name="Rectangle 115">
                  <a:extLst>
                    <a:ext uri="{FF2B5EF4-FFF2-40B4-BE49-F238E27FC236}">
                      <a16:creationId xmlns:a16="http://schemas.microsoft.com/office/drawing/2014/main" id="{B8C46E10-26D9-4AAA-A067-D28FC556EB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515"/>
                  <a:ext cx="1746" cy="10"/>
                </a:xfrm>
                <a:prstGeom prst="rect">
                  <a:avLst/>
                </a:prstGeom>
                <a:solidFill>
                  <a:srgbClr val="0000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43" name="Rectangle 116">
                  <a:extLst>
                    <a:ext uri="{FF2B5EF4-FFF2-40B4-BE49-F238E27FC236}">
                      <a16:creationId xmlns:a16="http://schemas.microsoft.com/office/drawing/2014/main" id="{53CCB5AE-28E6-4F88-9D25-0B6091171C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525"/>
                  <a:ext cx="1746" cy="9"/>
                </a:xfrm>
                <a:prstGeom prst="rect">
                  <a:avLst/>
                </a:prstGeom>
                <a:solidFill>
                  <a:srgbClr val="0000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44" name="Rectangle 117">
                  <a:extLst>
                    <a:ext uri="{FF2B5EF4-FFF2-40B4-BE49-F238E27FC236}">
                      <a16:creationId xmlns:a16="http://schemas.microsoft.com/office/drawing/2014/main" id="{5C233A8A-E34D-494E-80A3-5CD9B93176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534"/>
                  <a:ext cx="1746" cy="10"/>
                </a:xfrm>
                <a:prstGeom prst="rect">
                  <a:avLst/>
                </a:prstGeom>
                <a:solidFill>
                  <a:srgbClr val="0000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45" name="Rectangle 118">
                  <a:extLst>
                    <a:ext uri="{FF2B5EF4-FFF2-40B4-BE49-F238E27FC236}">
                      <a16:creationId xmlns:a16="http://schemas.microsoft.com/office/drawing/2014/main" id="{8A9E903F-A0FD-482B-8DF0-64B733006E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544"/>
                  <a:ext cx="1746" cy="10"/>
                </a:xfrm>
                <a:prstGeom prst="rect">
                  <a:avLst/>
                </a:prstGeom>
                <a:solidFill>
                  <a:srgbClr val="0000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46" name="Rectangle 119">
                  <a:extLst>
                    <a:ext uri="{FF2B5EF4-FFF2-40B4-BE49-F238E27FC236}">
                      <a16:creationId xmlns:a16="http://schemas.microsoft.com/office/drawing/2014/main" id="{9FE6F029-0DBF-4DCC-AE27-AD3B213DB0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554"/>
                  <a:ext cx="1746" cy="9"/>
                </a:xfrm>
                <a:prstGeom prst="rect">
                  <a:avLst/>
                </a:prstGeom>
                <a:solidFill>
                  <a:srgbClr val="0000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47" name="Rectangle 120">
                  <a:extLst>
                    <a:ext uri="{FF2B5EF4-FFF2-40B4-BE49-F238E27FC236}">
                      <a16:creationId xmlns:a16="http://schemas.microsoft.com/office/drawing/2014/main" id="{973D388A-F047-4B01-A47E-CD08643D0F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563"/>
                  <a:ext cx="1746" cy="10"/>
                </a:xfrm>
                <a:prstGeom prst="rect">
                  <a:avLst/>
                </a:prstGeom>
                <a:solidFill>
                  <a:srgbClr val="0000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48" name="Rectangle 121">
                  <a:extLst>
                    <a:ext uri="{FF2B5EF4-FFF2-40B4-BE49-F238E27FC236}">
                      <a16:creationId xmlns:a16="http://schemas.microsoft.com/office/drawing/2014/main" id="{2C2953FC-2892-4BA4-91B9-8A31CC2DAF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573"/>
                  <a:ext cx="1746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49" name="Rectangle 122">
                  <a:extLst>
                    <a:ext uri="{FF2B5EF4-FFF2-40B4-BE49-F238E27FC236}">
                      <a16:creationId xmlns:a16="http://schemas.microsoft.com/office/drawing/2014/main" id="{9B5A823A-70F8-4701-B1E3-8490F58246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288"/>
                  <a:ext cx="1746" cy="2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50" name="Rectangle 123">
                  <a:extLst>
                    <a:ext uri="{FF2B5EF4-FFF2-40B4-BE49-F238E27FC236}">
                      <a16:creationId xmlns:a16="http://schemas.microsoft.com/office/drawing/2014/main" id="{60484848-DA2F-4E99-96BB-F96E85B517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283"/>
                  <a:ext cx="1746" cy="10"/>
                </a:xfrm>
                <a:prstGeom prst="rect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51" name="Rectangle 124">
                  <a:extLst>
                    <a:ext uri="{FF2B5EF4-FFF2-40B4-BE49-F238E27FC236}">
                      <a16:creationId xmlns:a16="http://schemas.microsoft.com/office/drawing/2014/main" id="{2F8A8E7A-6EFE-41D7-B17C-E1FE585CCA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293"/>
                  <a:ext cx="1746" cy="9"/>
                </a:xfrm>
                <a:prstGeom prst="rect">
                  <a:avLst/>
                </a:prstGeom>
                <a:solidFill>
                  <a:srgbClr val="0000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52" name="Rectangle 125">
                  <a:extLst>
                    <a:ext uri="{FF2B5EF4-FFF2-40B4-BE49-F238E27FC236}">
                      <a16:creationId xmlns:a16="http://schemas.microsoft.com/office/drawing/2014/main" id="{74C087A5-71EC-4426-81E7-460AC6ADA7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302"/>
                  <a:ext cx="1746" cy="10"/>
                </a:xfrm>
                <a:prstGeom prst="rect">
                  <a:avLst/>
                </a:prstGeom>
                <a:solidFill>
                  <a:srgbClr val="0000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53" name="Rectangle 126">
                  <a:extLst>
                    <a:ext uri="{FF2B5EF4-FFF2-40B4-BE49-F238E27FC236}">
                      <a16:creationId xmlns:a16="http://schemas.microsoft.com/office/drawing/2014/main" id="{03A9AD94-184A-4483-9458-EBA7B40E55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312"/>
                  <a:ext cx="1746" cy="10"/>
                </a:xfrm>
                <a:prstGeom prst="rect">
                  <a:avLst/>
                </a:prstGeom>
                <a:solidFill>
                  <a:srgbClr val="0000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54" name="Rectangle 127">
                  <a:extLst>
                    <a:ext uri="{FF2B5EF4-FFF2-40B4-BE49-F238E27FC236}">
                      <a16:creationId xmlns:a16="http://schemas.microsoft.com/office/drawing/2014/main" id="{5FFE243A-B92F-4269-8CCB-A41C9FBF60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322"/>
                  <a:ext cx="1746" cy="9"/>
                </a:xfrm>
                <a:prstGeom prst="rect">
                  <a:avLst/>
                </a:prstGeom>
                <a:solidFill>
                  <a:srgbClr val="0000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55" name="Rectangle 128">
                  <a:extLst>
                    <a:ext uri="{FF2B5EF4-FFF2-40B4-BE49-F238E27FC236}">
                      <a16:creationId xmlns:a16="http://schemas.microsoft.com/office/drawing/2014/main" id="{A7098E71-2D31-4477-888F-88FF86CF56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331"/>
                  <a:ext cx="1746" cy="10"/>
                </a:xfrm>
                <a:prstGeom prst="rect">
                  <a:avLst/>
                </a:prstGeom>
                <a:solidFill>
                  <a:srgbClr val="0000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56" name="Rectangle 129">
                  <a:extLst>
                    <a:ext uri="{FF2B5EF4-FFF2-40B4-BE49-F238E27FC236}">
                      <a16:creationId xmlns:a16="http://schemas.microsoft.com/office/drawing/2014/main" id="{C19C83F3-0DE4-49D5-A78E-5E1A6B36BE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341"/>
                  <a:ext cx="1746" cy="10"/>
                </a:xfrm>
                <a:prstGeom prst="rect">
                  <a:avLst/>
                </a:prstGeom>
                <a:solidFill>
                  <a:srgbClr val="0000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57" name="Rectangle 130">
                  <a:extLst>
                    <a:ext uri="{FF2B5EF4-FFF2-40B4-BE49-F238E27FC236}">
                      <a16:creationId xmlns:a16="http://schemas.microsoft.com/office/drawing/2014/main" id="{B12720F6-C3DD-4028-BFB7-EFC8218A6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351"/>
                  <a:ext cx="1746" cy="9"/>
                </a:xfrm>
                <a:prstGeom prst="rect">
                  <a:avLst/>
                </a:prstGeom>
                <a:solidFill>
                  <a:srgbClr val="0000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58" name="Rectangle 131">
                  <a:extLst>
                    <a:ext uri="{FF2B5EF4-FFF2-40B4-BE49-F238E27FC236}">
                      <a16:creationId xmlns:a16="http://schemas.microsoft.com/office/drawing/2014/main" id="{86368C2D-5284-40BC-AA88-783AE1CCA0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360"/>
                  <a:ext cx="1746" cy="10"/>
                </a:xfrm>
                <a:prstGeom prst="rect">
                  <a:avLst/>
                </a:prstGeom>
                <a:solidFill>
                  <a:srgbClr val="0000B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59" name="Rectangle 132">
                  <a:extLst>
                    <a:ext uri="{FF2B5EF4-FFF2-40B4-BE49-F238E27FC236}">
                      <a16:creationId xmlns:a16="http://schemas.microsoft.com/office/drawing/2014/main" id="{AF6838A2-2254-44FF-936C-A1FB244465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370"/>
                  <a:ext cx="1746" cy="10"/>
                </a:xfrm>
                <a:prstGeom prst="rect">
                  <a:avLst/>
                </a:prstGeom>
                <a:solidFill>
                  <a:srgbClr val="0000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60" name="Rectangle 133">
                  <a:extLst>
                    <a:ext uri="{FF2B5EF4-FFF2-40B4-BE49-F238E27FC236}">
                      <a16:creationId xmlns:a16="http://schemas.microsoft.com/office/drawing/2014/main" id="{F51F329B-FCD2-4D77-B799-38DEA7A467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380"/>
                  <a:ext cx="1746" cy="9"/>
                </a:xfrm>
                <a:prstGeom prst="rect">
                  <a:avLst/>
                </a:prstGeom>
                <a:solidFill>
                  <a:srgbClr val="0000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61" name="Rectangle 134">
                  <a:extLst>
                    <a:ext uri="{FF2B5EF4-FFF2-40B4-BE49-F238E27FC236}">
                      <a16:creationId xmlns:a16="http://schemas.microsoft.com/office/drawing/2014/main" id="{FBA6A749-0C08-4776-9AF4-15792D5FE8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389"/>
                  <a:ext cx="1746" cy="10"/>
                </a:xfrm>
                <a:prstGeom prst="rect">
                  <a:avLst/>
                </a:prstGeom>
                <a:solidFill>
                  <a:srgbClr val="0000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62" name="Rectangle 135">
                  <a:extLst>
                    <a:ext uri="{FF2B5EF4-FFF2-40B4-BE49-F238E27FC236}">
                      <a16:creationId xmlns:a16="http://schemas.microsoft.com/office/drawing/2014/main" id="{D9D5A52C-BB78-4FEE-B0E1-7AB8AAD245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399"/>
                  <a:ext cx="1746" cy="10"/>
                </a:xfrm>
                <a:prstGeom prst="rect">
                  <a:avLst/>
                </a:pr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63" name="Rectangle 136">
                  <a:extLst>
                    <a:ext uri="{FF2B5EF4-FFF2-40B4-BE49-F238E27FC236}">
                      <a16:creationId xmlns:a16="http://schemas.microsoft.com/office/drawing/2014/main" id="{582F0A4F-FD6E-4364-A8BE-6A54050FAC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409"/>
                  <a:ext cx="1746" cy="9"/>
                </a:xfrm>
                <a:prstGeom prst="rect">
                  <a:avLst/>
                </a:prstGeom>
                <a:solidFill>
                  <a:srgbClr val="0000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64" name="Rectangle 137">
                  <a:extLst>
                    <a:ext uri="{FF2B5EF4-FFF2-40B4-BE49-F238E27FC236}">
                      <a16:creationId xmlns:a16="http://schemas.microsoft.com/office/drawing/2014/main" id="{F0E7586D-0ADC-450B-A12B-90B735EB26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418"/>
                  <a:ext cx="1746" cy="10"/>
                </a:xfrm>
                <a:prstGeom prst="rect">
                  <a:avLst/>
                </a:prstGeom>
                <a:solidFill>
                  <a:srgbClr val="0000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65" name="Rectangle 138">
                  <a:extLst>
                    <a:ext uri="{FF2B5EF4-FFF2-40B4-BE49-F238E27FC236}">
                      <a16:creationId xmlns:a16="http://schemas.microsoft.com/office/drawing/2014/main" id="{AF67F77E-6CFC-4CFD-B831-CBEE924312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428"/>
                  <a:ext cx="1746" cy="9"/>
                </a:xfrm>
                <a:prstGeom prst="rect">
                  <a:avLst/>
                </a:prstGeom>
                <a:solidFill>
                  <a:srgbClr val="000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66" name="Rectangle 139">
                  <a:extLst>
                    <a:ext uri="{FF2B5EF4-FFF2-40B4-BE49-F238E27FC236}">
                      <a16:creationId xmlns:a16="http://schemas.microsoft.com/office/drawing/2014/main" id="{B8F11E5A-F1B9-477C-8B66-BC0E930E79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437"/>
                  <a:ext cx="1746" cy="10"/>
                </a:xfrm>
                <a:prstGeom prst="rect">
                  <a:avLst/>
                </a:prstGeom>
                <a:solidFill>
                  <a:srgbClr val="00007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67" name="Rectangle 140">
                  <a:extLst>
                    <a:ext uri="{FF2B5EF4-FFF2-40B4-BE49-F238E27FC236}">
                      <a16:creationId xmlns:a16="http://schemas.microsoft.com/office/drawing/2014/main" id="{FB9D515F-BCE0-4767-9183-5748254B00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447"/>
                  <a:ext cx="1746" cy="10"/>
                </a:xfrm>
                <a:prstGeom prst="rect">
                  <a:avLst/>
                </a:prstGeom>
                <a:solidFill>
                  <a:srgbClr val="0000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68" name="Rectangle 141">
                  <a:extLst>
                    <a:ext uri="{FF2B5EF4-FFF2-40B4-BE49-F238E27FC236}">
                      <a16:creationId xmlns:a16="http://schemas.microsoft.com/office/drawing/2014/main" id="{6023964A-484C-44C7-B4EE-6ECC3967CC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457"/>
                  <a:ext cx="1746" cy="9"/>
                </a:xfrm>
                <a:prstGeom prst="rect">
                  <a:avLst/>
                </a:prstGeom>
                <a:solidFill>
                  <a:srgbClr val="0000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69" name="Rectangle 142">
                  <a:extLst>
                    <a:ext uri="{FF2B5EF4-FFF2-40B4-BE49-F238E27FC236}">
                      <a16:creationId xmlns:a16="http://schemas.microsoft.com/office/drawing/2014/main" id="{5A66A65E-D8DB-4043-AFB5-7CF3AA68FB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466"/>
                  <a:ext cx="1746" cy="10"/>
                </a:xfrm>
                <a:prstGeom prst="rect">
                  <a:avLst/>
                </a:prstGeom>
                <a:solidFill>
                  <a:srgbClr val="0000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70" name="Rectangle 143">
                  <a:extLst>
                    <a:ext uri="{FF2B5EF4-FFF2-40B4-BE49-F238E27FC236}">
                      <a16:creationId xmlns:a16="http://schemas.microsoft.com/office/drawing/2014/main" id="{8E98BC0A-F573-4A54-BDA4-D21F968DA0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476"/>
                  <a:ext cx="1746" cy="10"/>
                </a:xfrm>
                <a:prstGeom prst="rect">
                  <a:avLst/>
                </a:prstGeom>
                <a:solidFill>
                  <a:srgbClr val="0000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71" name="Rectangle 144">
                  <a:extLst>
                    <a:ext uri="{FF2B5EF4-FFF2-40B4-BE49-F238E27FC236}">
                      <a16:creationId xmlns:a16="http://schemas.microsoft.com/office/drawing/2014/main" id="{56F770DD-6692-4B22-BA54-9370AF846B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486"/>
                  <a:ext cx="1746" cy="10"/>
                </a:xfrm>
                <a:prstGeom prst="rect">
                  <a:avLst/>
                </a:prstGeom>
                <a:solidFill>
                  <a:srgbClr val="0000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72" name="Rectangle 145">
                  <a:extLst>
                    <a:ext uri="{FF2B5EF4-FFF2-40B4-BE49-F238E27FC236}">
                      <a16:creationId xmlns:a16="http://schemas.microsoft.com/office/drawing/2014/main" id="{7E181F38-4189-41EA-9CC5-B182CB8D92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496"/>
                  <a:ext cx="1746" cy="9"/>
                </a:xfrm>
                <a:prstGeom prst="rect">
                  <a:avLst/>
                </a:prstGeom>
                <a:solidFill>
                  <a:srgbClr val="00004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73" name="Rectangle 146">
                  <a:extLst>
                    <a:ext uri="{FF2B5EF4-FFF2-40B4-BE49-F238E27FC236}">
                      <a16:creationId xmlns:a16="http://schemas.microsoft.com/office/drawing/2014/main" id="{04131208-17A6-4567-AB01-1C5EA73220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505"/>
                  <a:ext cx="1746" cy="10"/>
                </a:xfrm>
                <a:prstGeom prst="rect">
                  <a:avLst/>
                </a:prstGeom>
                <a:solidFill>
                  <a:srgbClr val="00003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74" name="Rectangle 147">
                  <a:extLst>
                    <a:ext uri="{FF2B5EF4-FFF2-40B4-BE49-F238E27FC236}">
                      <a16:creationId xmlns:a16="http://schemas.microsoft.com/office/drawing/2014/main" id="{CF111B5D-9ABF-4541-977B-2B41328366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515"/>
                  <a:ext cx="1746" cy="10"/>
                </a:xfrm>
                <a:prstGeom prst="rect">
                  <a:avLst/>
                </a:prstGeom>
                <a:solidFill>
                  <a:srgbClr val="0000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75" name="Rectangle 148">
                  <a:extLst>
                    <a:ext uri="{FF2B5EF4-FFF2-40B4-BE49-F238E27FC236}">
                      <a16:creationId xmlns:a16="http://schemas.microsoft.com/office/drawing/2014/main" id="{7C0CF4DF-4025-453B-8DF5-0A8F61E86E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525"/>
                  <a:ext cx="1746" cy="9"/>
                </a:xfrm>
                <a:prstGeom prst="rect">
                  <a:avLst/>
                </a:prstGeom>
                <a:solidFill>
                  <a:srgbClr val="0000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76" name="Rectangle 149">
                  <a:extLst>
                    <a:ext uri="{FF2B5EF4-FFF2-40B4-BE49-F238E27FC236}">
                      <a16:creationId xmlns:a16="http://schemas.microsoft.com/office/drawing/2014/main" id="{89C236CF-C5FC-45DA-81D6-4D12765172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534"/>
                  <a:ext cx="1746" cy="10"/>
                </a:xfrm>
                <a:prstGeom prst="rect">
                  <a:avLst/>
                </a:prstGeom>
                <a:solidFill>
                  <a:srgbClr val="0000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77" name="Rectangle 150">
                  <a:extLst>
                    <a:ext uri="{FF2B5EF4-FFF2-40B4-BE49-F238E27FC236}">
                      <a16:creationId xmlns:a16="http://schemas.microsoft.com/office/drawing/2014/main" id="{C944D2CF-0B3F-4657-B81A-AF9AE621F7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544"/>
                  <a:ext cx="1746" cy="10"/>
                </a:xfrm>
                <a:prstGeom prst="rect">
                  <a:avLst/>
                </a:prstGeom>
                <a:solidFill>
                  <a:srgbClr val="0000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78" name="Rectangle 151">
                  <a:extLst>
                    <a:ext uri="{FF2B5EF4-FFF2-40B4-BE49-F238E27FC236}">
                      <a16:creationId xmlns:a16="http://schemas.microsoft.com/office/drawing/2014/main" id="{0C5934A4-8A7E-4B8F-9AA4-EEE332D49B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554"/>
                  <a:ext cx="1746" cy="9"/>
                </a:xfrm>
                <a:prstGeom prst="rect">
                  <a:avLst/>
                </a:prstGeom>
                <a:solidFill>
                  <a:srgbClr val="0000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79" name="Rectangle 152">
                  <a:extLst>
                    <a:ext uri="{FF2B5EF4-FFF2-40B4-BE49-F238E27FC236}">
                      <a16:creationId xmlns:a16="http://schemas.microsoft.com/office/drawing/2014/main" id="{83257069-4D80-4C66-A976-0CF445E702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563"/>
                  <a:ext cx="1746" cy="10"/>
                </a:xfrm>
                <a:prstGeom prst="rect">
                  <a:avLst/>
                </a:prstGeom>
                <a:solidFill>
                  <a:srgbClr val="0000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80" name="Rectangle 153">
                  <a:extLst>
                    <a:ext uri="{FF2B5EF4-FFF2-40B4-BE49-F238E27FC236}">
                      <a16:creationId xmlns:a16="http://schemas.microsoft.com/office/drawing/2014/main" id="{EA4930BC-28B4-4579-83E3-3911AF9F72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573"/>
                  <a:ext cx="1746" cy="5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81" name="Rectangle 154">
                  <a:extLst>
                    <a:ext uri="{FF2B5EF4-FFF2-40B4-BE49-F238E27FC236}">
                      <a16:creationId xmlns:a16="http://schemas.microsoft.com/office/drawing/2014/main" id="{A3C47C4E-BD37-42D5-80B2-CEADF72E7A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570"/>
                  <a:ext cx="1325" cy="16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82" name="Rectangle 155">
                  <a:extLst>
                    <a:ext uri="{FF2B5EF4-FFF2-40B4-BE49-F238E27FC236}">
                      <a16:creationId xmlns:a16="http://schemas.microsoft.com/office/drawing/2014/main" id="{79DC0D07-93B0-4918-8BEC-519F7A8FDC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586"/>
                  <a:ext cx="1325" cy="16"/>
                </a:xfrm>
                <a:prstGeom prst="rect">
                  <a:avLst/>
                </a:prstGeom>
                <a:solidFill>
                  <a:srgbClr val="007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83" name="Rectangle 156">
                  <a:extLst>
                    <a:ext uri="{FF2B5EF4-FFF2-40B4-BE49-F238E27FC236}">
                      <a16:creationId xmlns:a16="http://schemas.microsoft.com/office/drawing/2014/main" id="{665F7702-B3D9-4CD8-8534-2C78B1D71A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602"/>
                  <a:ext cx="1325" cy="16"/>
                </a:xfrm>
                <a:prstGeom prst="rect">
                  <a:avLst/>
                </a:prstGeom>
                <a:solidFill>
                  <a:srgbClr val="007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84" name="Rectangle 157">
                  <a:extLst>
                    <a:ext uri="{FF2B5EF4-FFF2-40B4-BE49-F238E27FC236}">
                      <a16:creationId xmlns:a16="http://schemas.microsoft.com/office/drawing/2014/main" id="{206DD907-0B5C-4639-9615-51286E2062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618"/>
                  <a:ext cx="1325" cy="16"/>
                </a:xfrm>
                <a:prstGeom prst="rect">
                  <a:avLst/>
                </a:prstGeom>
                <a:solidFill>
                  <a:srgbClr val="0074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85" name="Rectangle 158">
                  <a:extLst>
                    <a:ext uri="{FF2B5EF4-FFF2-40B4-BE49-F238E27FC236}">
                      <a16:creationId xmlns:a16="http://schemas.microsoft.com/office/drawing/2014/main" id="{2C53C688-E439-4ABE-BC6B-62FDE85A53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634"/>
                  <a:ext cx="1325" cy="16"/>
                </a:xfrm>
                <a:prstGeom prst="rect">
                  <a:avLst/>
                </a:prstGeom>
                <a:solidFill>
                  <a:srgbClr val="006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86" name="Rectangle 159">
                  <a:extLst>
                    <a:ext uri="{FF2B5EF4-FFF2-40B4-BE49-F238E27FC236}">
                      <a16:creationId xmlns:a16="http://schemas.microsoft.com/office/drawing/2014/main" id="{CC4C5EEA-CED6-46C8-9B60-8632D39272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650"/>
                  <a:ext cx="1325" cy="16"/>
                </a:xfrm>
                <a:prstGeom prst="rect">
                  <a:avLst/>
                </a:prstGeom>
                <a:solidFill>
                  <a:srgbClr val="006B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87" name="Rectangle 160">
                  <a:extLst>
                    <a:ext uri="{FF2B5EF4-FFF2-40B4-BE49-F238E27FC236}">
                      <a16:creationId xmlns:a16="http://schemas.microsoft.com/office/drawing/2014/main" id="{DD3F2F78-912C-4821-A36E-D936D7454E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666"/>
                  <a:ext cx="1325" cy="16"/>
                </a:xfrm>
                <a:prstGeom prst="rect">
                  <a:avLst/>
                </a:prstGeom>
                <a:solidFill>
                  <a:srgbClr val="006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88" name="Rectangle 161">
                  <a:extLst>
                    <a:ext uri="{FF2B5EF4-FFF2-40B4-BE49-F238E27FC236}">
                      <a16:creationId xmlns:a16="http://schemas.microsoft.com/office/drawing/2014/main" id="{52046250-56F9-48C2-B339-34FED2477D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682"/>
                  <a:ext cx="1325" cy="16"/>
                </a:xfrm>
                <a:prstGeom prst="rect">
                  <a:avLst/>
                </a:prstGeom>
                <a:solidFill>
                  <a:srgbClr val="006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89" name="Rectangle 162">
                  <a:extLst>
                    <a:ext uri="{FF2B5EF4-FFF2-40B4-BE49-F238E27FC236}">
                      <a16:creationId xmlns:a16="http://schemas.microsoft.com/office/drawing/2014/main" id="{5B1D767C-467F-4843-994D-5A4D977CF7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698"/>
                  <a:ext cx="1325" cy="16"/>
                </a:xfrm>
                <a:prstGeom prst="rect">
                  <a:avLst/>
                </a:prstGeom>
                <a:solidFill>
                  <a:srgbClr val="005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90" name="Rectangle 163">
                  <a:extLst>
                    <a:ext uri="{FF2B5EF4-FFF2-40B4-BE49-F238E27FC236}">
                      <a16:creationId xmlns:a16="http://schemas.microsoft.com/office/drawing/2014/main" id="{D62649BE-8F9F-4339-BA22-6AA21FBF68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714"/>
                  <a:ext cx="1325" cy="16"/>
                </a:xfrm>
                <a:prstGeom prst="rect">
                  <a:avLst/>
                </a:prstGeom>
                <a:solidFill>
                  <a:srgbClr val="005A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91" name="Rectangle 164">
                  <a:extLst>
                    <a:ext uri="{FF2B5EF4-FFF2-40B4-BE49-F238E27FC236}">
                      <a16:creationId xmlns:a16="http://schemas.microsoft.com/office/drawing/2014/main" id="{1467199A-E282-4D7B-9C25-C3220B2B04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730"/>
                  <a:ext cx="1325" cy="16"/>
                </a:xfrm>
                <a:prstGeom prst="rect">
                  <a:avLst/>
                </a:prstGeom>
                <a:solidFill>
                  <a:srgbClr val="005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92" name="Rectangle 165">
                  <a:extLst>
                    <a:ext uri="{FF2B5EF4-FFF2-40B4-BE49-F238E27FC236}">
                      <a16:creationId xmlns:a16="http://schemas.microsoft.com/office/drawing/2014/main" id="{998A4A17-4046-4415-AB6C-1B9AF269E0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746"/>
                  <a:ext cx="1325" cy="16"/>
                </a:xfrm>
                <a:prstGeom prst="rect">
                  <a:avLst/>
                </a:prstGeom>
                <a:solidFill>
                  <a:srgbClr val="005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93" name="Rectangle 166">
                  <a:extLst>
                    <a:ext uri="{FF2B5EF4-FFF2-40B4-BE49-F238E27FC236}">
                      <a16:creationId xmlns:a16="http://schemas.microsoft.com/office/drawing/2014/main" id="{178941A2-C87B-4125-A264-748AD05641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762"/>
                  <a:ext cx="1325" cy="16"/>
                </a:xfrm>
                <a:prstGeom prst="rect">
                  <a:avLst/>
                </a:prstGeom>
                <a:solidFill>
                  <a:srgbClr val="004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94" name="Rectangle 167">
                  <a:extLst>
                    <a:ext uri="{FF2B5EF4-FFF2-40B4-BE49-F238E27FC236}">
                      <a16:creationId xmlns:a16="http://schemas.microsoft.com/office/drawing/2014/main" id="{7A97829B-7A0B-4CC4-9577-1EECBF7FEB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778"/>
                  <a:ext cx="1325" cy="16"/>
                </a:xfrm>
                <a:prstGeom prst="rect">
                  <a:avLst/>
                </a:prstGeom>
                <a:solidFill>
                  <a:srgbClr val="004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95" name="Rectangle 168">
                  <a:extLst>
                    <a:ext uri="{FF2B5EF4-FFF2-40B4-BE49-F238E27FC236}">
                      <a16:creationId xmlns:a16="http://schemas.microsoft.com/office/drawing/2014/main" id="{50864BC9-908A-4CF7-8472-94F4D692EF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794"/>
                  <a:ext cx="1325" cy="16"/>
                </a:xfrm>
                <a:prstGeom prst="rect">
                  <a:avLst/>
                </a:prstGeom>
                <a:solidFill>
                  <a:srgbClr val="0045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96" name="Rectangle 169">
                  <a:extLst>
                    <a:ext uri="{FF2B5EF4-FFF2-40B4-BE49-F238E27FC236}">
                      <a16:creationId xmlns:a16="http://schemas.microsoft.com/office/drawing/2014/main" id="{ED577D94-5BBE-48EB-9720-1FCFDE816D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810"/>
                  <a:ext cx="1325" cy="16"/>
                </a:xfrm>
                <a:prstGeom prst="rect">
                  <a:avLst/>
                </a:prstGeom>
                <a:solidFill>
                  <a:srgbClr val="0041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97" name="Rectangle 170">
                  <a:extLst>
                    <a:ext uri="{FF2B5EF4-FFF2-40B4-BE49-F238E27FC236}">
                      <a16:creationId xmlns:a16="http://schemas.microsoft.com/office/drawing/2014/main" id="{6609CC8A-4DFA-459B-9005-57C3A9114E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826"/>
                  <a:ext cx="1325" cy="16"/>
                </a:xfrm>
                <a:prstGeom prst="rect">
                  <a:avLst/>
                </a:prstGeom>
                <a:solidFill>
                  <a:srgbClr val="003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98" name="Rectangle 171">
                  <a:extLst>
                    <a:ext uri="{FF2B5EF4-FFF2-40B4-BE49-F238E27FC236}">
                      <a16:creationId xmlns:a16="http://schemas.microsoft.com/office/drawing/2014/main" id="{4A0CC615-5A7F-4302-945C-DEE560F73B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842"/>
                  <a:ext cx="1325" cy="16"/>
                </a:xfrm>
                <a:prstGeom prst="rect">
                  <a:avLst/>
                </a:prstGeom>
                <a:solidFill>
                  <a:srgbClr val="003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999" name="Rectangle 172">
                  <a:extLst>
                    <a:ext uri="{FF2B5EF4-FFF2-40B4-BE49-F238E27FC236}">
                      <a16:creationId xmlns:a16="http://schemas.microsoft.com/office/drawing/2014/main" id="{31521AE3-A39A-4061-8042-B1EB5E160A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858"/>
                  <a:ext cx="1325" cy="16"/>
                </a:xfrm>
                <a:prstGeom prst="rect">
                  <a:avLst/>
                </a:prstGeom>
                <a:solidFill>
                  <a:srgbClr val="0034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00" name="Rectangle 173">
                  <a:extLst>
                    <a:ext uri="{FF2B5EF4-FFF2-40B4-BE49-F238E27FC236}">
                      <a16:creationId xmlns:a16="http://schemas.microsoft.com/office/drawing/2014/main" id="{64E0DE0C-FC35-40F3-9205-68A0E03B41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874"/>
                  <a:ext cx="1325" cy="16"/>
                </a:xfrm>
                <a:prstGeom prst="rect">
                  <a:avLst/>
                </a:prstGeom>
                <a:solidFill>
                  <a:srgbClr val="002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01" name="Rectangle 174">
                  <a:extLst>
                    <a:ext uri="{FF2B5EF4-FFF2-40B4-BE49-F238E27FC236}">
                      <a16:creationId xmlns:a16="http://schemas.microsoft.com/office/drawing/2014/main" id="{A9DE9D4C-1100-4EEE-AFCA-F86C5ABB71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890"/>
                  <a:ext cx="1325" cy="16"/>
                </a:xfrm>
                <a:prstGeom prst="rect">
                  <a:avLst/>
                </a:prstGeom>
                <a:solidFill>
                  <a:srgbClr val="002B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02" name="Rectangle 175">
                  <a:extLst>
                    <a:ext uri="{FF2B5EF4-FFF2-40B4-BE49-F238E27FC236}">
                      <a16:creationId xmlns:a16="http://schemas.microsoft.com/office/drawing/2014/main" id="{84BF28A5-C7C8-4492-825A-A115625A99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906"/>
                  <a:ext cx="1325" cy="16"/>
                </a:xfrm>
                <a:prstGeom prst="rect">
                  <a:avLst/>
                </a:prstGeom>
                <a:solidFill>
                  <a:srgbClr val="002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03" name="Rectangle 176">
                  <a:extLst>
                    <a:ext uri="{FF2B5EF4-FFF2-40B4-BE49-F238E27FC236}">
                      <a16:creationId xmlns:a16="http://schemas.microsoft.com/office/drawing/2014/main" id="{F5A57BC8-E4AF-47E8-8E6D-E5685BC295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922"/>
                  <a:ext cx="1325" cy="16"/>
                </a:xfrm>
                <a:prstGeom prst="rect">
                  <a:avLst/>
                </a:prstGeom>
                <a:solidFill>
                  <a:srgbClr val="002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04" name="Rectangle 177">
                  <a:extLst>
                    <a:ext uri="{FF2B5EF4-FFF2-40B4-BE49-F238E27FC236}">
                      <a16:creationId xmlns:a16="http://schemas.microsoft.com/office/drawing/2014/main" id="{CFA48991-CFAF-43FA-A17F-CDC42F46F5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938"/>
                  <a:ext cx="1325" cy="16"/>
                </a:xfrm>
                <a:prstGeom prst="rect">
                  <a:avLst/>
                </a:prstGeom>
                <a:solidFill>
                  <a:srgbClr val="001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05" name="Rectangle 178">
                  <a:extLst>
                    <a:ext uri="{FF2B5EF4-FFF2-40B4-BE49-F238E27FC236}">
                      <a16:creationId xmlns:a16="http://schemas.microsoft.com/office/drawing/2014/main" id="{D411CE71-CD57-4F6C-9277-714AF0F8AC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954"/>
                  <a:ext cx="1325" cy="16"/>
                </a:xfrm>
                <a:prstGeom prst="rect">
                  <a:avLst/>
                </a:prstGeom>
                <a:solidFill>
                  <a:srgbClr val="001A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06" name="Rectangle 179">
                  <a:extLst>
                    <a:ext uri="{FF2B5EF4-FFF2-40B4-BE49-F238E27FC236}">
                      <a16:creationId xmlns:a16="http://schemas.microsoft.com/office/drawing/2014/main" id="{3413F555-9F0F-4C07-A801-F3939BDC09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970"/>
                  <a:ext cx="1325" cy="16"/>
                </a:xfrm>
                <a:prstGeom prst="rect">
                  <a:avLst/>
                </a:prstGeom>
                <a:solidFill>
                  <a:srgbClr val="001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07" name="Rectangle 180">
                  <a:extLst>
                    <a:ext uri="{FF2B5EF4-FFF2-40B4-BE49-F238E27FC236}">
                      <a16:creationId xmlns:a16="http://schemas.microsoft.com/office/drawing/2014/main" id="{39172421-562D-489C-8739-3609FDE1A6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986"/>
                  <a:ext cx="1325" cy="16"/>
                </a:xfrm>
                <a:prstGeom prst="rect">
                  <a:avLst/>
                </a:prstGeom>
                <a:solidFill>
                  <a:srgbClr val="001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08" name="Rectangle 181">
                  <a:extLst>
                    <a:ext uri="{FF2B5EF4-FFF2-40B4-BE49-F238E27FC236}">
                      <a16:creationId xmlns:a16="http://schemas.microsoft.com/office/drawing/2014/main" id="{BBCEA4A8-80F4-40FE-B874-120E62ADB7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002"/>
                  <a:ext cx="1325" cy="16"/>
                </a:xfrm>
                <a:prstGeom prst="rect">
                  <a:avLst/>
                </a:prstGeom>
                <a:solidFill>
                  <a:srgbClr val="000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09" name="Rectangle 182">
                  <a:extLst>
                    <a:ext uri="{FF2B5EF4-FFF2-40B4-BE49-F238E27FC236}">
                      <a16:creationId xmlns:a16="http://schemas.microsoft.com/office/drawing/2014/main" id="{D98DA858-B584-4507-AC52-653DAE0771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018"/>
                  <a:ext cx="1325" cy="16"/>
                </a:xfrm>
                <a:prstGeom prst="rect">
                  <a:avLst/>
                </a:prstGeom>
                <a:solidFill>
                  <a:srgbClr val="000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10" name="Rectangle 183">
                  <a:extLst>
                    <a:ext uri="{FF2B5EF4-FFF2-40B4-BE49-F238E27FC236}">
                      <a16:creationId xmlns:a16="http://schemas.microsoft.com/office/drawing/2014/main" id="{86182CF8-369C-4E77-906F-AA7FB46B6B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034"/>
                  <a:ext cx="1325" cy="16"/>
                </a:xfrm>
                <a:prstGeom prst="rect">
                  <a:avLst/>
                </a:prstGeom>
                <a:solidFill>
                  <a:srgbClr val="0005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11" name="Rectangle 184">
                  <a:extLst>
                    <a:ext uri="{FF2B5EF4-FFF2-40B4-BE49-F238E27FC236}">
                      <a16:creationId xmlns:a16="http://schemas.microsoft.com/office/drawing/2014/main" id="{1BC9A6D2-73E4-4999-A0A6-EB6C1AF384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050"/>
                  <a:ext cx="1325" cy="8"/>
                </a:xfrm>
                <a:prstGeom prst="rect">
                  <a:avLst/>
                </a:prstGeom>
                <a:solidFill>
                  <a:srgbClr val="0001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12" name="Rectangle 185">
                  <a:extLst>
                    <a:ext uri="{FF2B5EF4-FFF2-40B4-BE49-F238E27FC236}">
                      <a16:creationId xmlns:a16="http://schemas.microsoft.com/office/drawing/2014/main" id="{07481331-1F6A-448A-B12C-DB143C3529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578"/>
                  <a:ext cx="1325" cy="48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13" name="Rectangle 186">
                  <a:extLst>
                    <a:ext uri="{FF2B5EF4-FFF2-40B4-BE49-F238E27FC236}">
                      <a16:creationId xmlns:a16="http://schemas.microsoft.com/office/drawing/2014/main" id="{ABE2D599-4F6A-4A8B-86A4-73C5BF9534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570"/>
                  <a:ext cx="1325" cy="16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14" name="Rectangle 187">
                  <a:extLst>
                    <a:ext uri="{FF2B5EF4-FFF2-40B4-BE49-F238E27FC236}">
                      <a16:creationId xmlns:a16="http://schemas.microsoft.com/office/drawing/2014/main" id="{57835248-4879-4B31-8359-275D9342B5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586"/>
                  <a:ext cx="1325" cy="16"/>
                </a:xfrm>
                <a:prstGeom prst="rect">
                  <a:avLst/>
                </a:prstGeom>
                <a:solidFill>
                  <a:srgbClr val="007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15" name="Rectangle 188">
                  <a:extLst>
                    <a:ext uri="{FF2B5EF4-FFF2-40B4-BE49-F238E27FC236}">
                      <a16:creationId xmlns:a16="http://schemas.microsoft.com/office/drawing/2014/main" id="{94E763E6-1604-4EF6-BBDA-11F695BB2A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602"/>
                  <a:ext cx="1325" cy="16"/>
                </a:xfrm>
                <a:prstGeom prst="rect">
                  <a:avLst/>
                </a:prstGeom>
                <a:solidFill>
                  <a:srgbClr val="007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16" name="Rectangle 189">
                  <a:extLst>
                    <a:ext uri="{FF2B5EF4-FFF2-40B4-BE49-F238E27FC236}">
                      <a16:creationId xmlns:a16="http://schemas.microsoft.com/office/drawing/2014/main" id="{3EB34DAE-42B1-4A36-A182-A44E5D2F15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618"/>
                  <a:ext cx="1325" cy="16"/>
                </a:xfrm>
                <a:prstGeom prst="rect">
                  <a:avLst/>
                </a:prstGeom>
                <a:solidFill>
                  <a:srgbClr val="0074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17" name="Rectangle 190">
                  <a:extLst>
                    <a:ext uri="{FF2B5EF4-FFF2-40B4-BE49-F238E27FC236}">
                      <a16:creationId xmlns:a16="http://schemas.microsoft.com/office/drawing/2014/main" id="{F182D5DC-422F-4321-AC2E-89714E7EAF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634"/>
                  <a:ext cx="1325" cy="16"/>
                </a:xfrm>
                <a:prstGeom prst="rect">
                  <a:avLst/>
                </a:prstGeom>
                <a:solidFill>
                  <a:srgbClr val="006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18" name="Rectangle 191">
                  <a:extLst>
                    <a:ext uri="{FF2B5EF4-FFF2-40B4-BE49-F238E27FC236}">
                      <a16:creationId xmlns:a16="http://schemas.microsoft.com/office/drawing/2014/main" id="{09CF9434-3EA9-483A-85D9-F122C1B099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650"/>
                  <a:ext cx="1325" cy="16"/>
                </a:xfrm>
                <a:prstGeom prst="rect">
                  <a:avLst/>
                </a:prstGeom>
                <a:solidFill>
                  <a:srgbClr val="006B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19" name="Rectangle 192">
                  <a:extLst>
                    <a:ext uri="{FF2B5EF4-FFF2-40B4-BE49-F238E27FC236}">
                      <a16:creationId xmlns:a16="http://schemas.microsoft.com/office/drawing/2014/main" id="{0FD083D5-6D9F-4DBB-874C-E8975AEC15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666"/>
                  <a:ext cx="1325" cy="16"/>
                </a:xfrm>
                <a:prstGeom prst="rect">
                  <a:avLst/>
                </a:prstGeom>
                <a:solidFill>
                  <a:srgbClr val="006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20" name="Rectangle 193">
                  <a:extLst>
                    <a:ext uri="{FF2B5EF4-FFF2-40B4-BE49-F238E27FC236}">
                      <a16:creationId xmlns:a16="http://schemas.microsoft.com/office/drawing/2014/main" id="{B7B76196-1EFD-4F5C-986D-0552F43F1A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682"/>
                  <a:ext cx="1325" cy="16"/>
                </a:xfrm>
                <a:prstGeom prst="rect">
                  <a:avLst/>
                </a:prstGeom>
                <a:solidFill>
                  <a:srgbClr val="006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21" name="Rectangle 194">
                  <a:extLst>
                    <a:ext uri="{FF2B5EF4-FFF2-40B4-BE49-F238E27FC236}">
                      <a16:creationId xmlns:a16="http://schemas.microsoft.com/office/drawing/2014/main" id="{220B7FDE-81DF-44C9-86AB-F16421088F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698"/>
                  <a:ext cx="1325" cy="16"/>
                </a:xfrm>
                <a:prstGeom prst="rect">
                  <a:avLst/>
                </a:prstGeom>
                <a:solidFill>
                  <a:srgbClr val="005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22" name="Rectangle 195">
                  <a:extLst>
                    <a:ext uri="{FF2B5EF4-FFF2-40B4-BE49-F238E27FC236}">
                      <a16:creationId xmlns:a16="http://schemas.microsoft.com/office/drawing/2014/main" id="{D30DD12A-5666-42F8-8BAC-987D501DAC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714"/>
                  <a:ext cx="1325" cy="16"/>
                </a:xfrm>
                <a:prstGeom prst="rect">
                  <a:avLst/>
                </a:prstGeom>
                <a:solidFill>
                  <a:srgbClr val="005A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23" name="Rectangle 196">
                  <a:extLst>
                    <a:ext uri="{FF2B5EF4-FFF2-40B4-BE49-F238E27FC236}">
                      <a16:creationId xmlns:a16="http://schemas.microsoft.com/office/drawing/2014/main" id="{E768FE79-B5BB-4BCC-A504-F98306EDE4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730"/>
                  <a:ext cx="1325" cy="16"/>
                </a:xfrm>
                <a:prstGeom prst="rect">
                  <a:avLst/>
                </a:prstGeom>
                <a:solidFill>
                  <a:srgbClr val="005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24" name="Rectangle 197">
                  <a:extLst>
                    <a:ext uri="{FF2B5EF4-FFF2-40B4-BE49-F238E27FC236}">
                      <a16:creationId xmlns:a16="http://schemas.microsoft.com/office/drawing/2014/main" id="{11B534AC-A1C5-4E78-BEC7-E40C1B52D6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746"/>
                  <a:ext cx="1325" cy="16"/>
                </a:xfrm>
                <a:prstGeom prst="rect">
                  <a:avLst/>
                </a:prstGeom>
                <a:solidFill>
                  <a:srgbClr val="005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25" name="Rectangle 198">
                  <a:extLst>
                    <a:ext uri="{FF2B5EF4-FFF2-40B4-BE49-F238E27FC236}">
                      <a16:creationId xmlns:a16="http://schemas.microsoft.com/office/drawing/2014/main" id="{5AB9960E-161B-4C53-9322-6DA6FEA0C9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762"/>
                  <a:ext cx="1325" cy="16"/>
                </a:xfrm>
                <a:prstGeom prst="rect">
                  <a:avLst/>
                </a:prstGeom>
                <a:solidFill>
                  <a:srgbClr val="004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26" name="Rectangle 199">
                  <a:extLst>
                    <a:ext uri="{FF2B5EF4-FFF2-40B4-BE49-F238E27FC236}">
                      <a16:creationId xmlns:a16="http://schemas.microsoft.com/office/drawing/2014/main" id="{8D1ADDBE-3645-40D1-99E9-648D889B94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778"/>
                  <a:ext cx="1325" cy="16"/>
                </a:xfrm>
                <a:prstGeom prst="rect">
                  <a:avLst/>
                </a:prstGeom>
                <a:solidFill>
                  <a:srgbClr val="004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27" name="Rectangle 200">
                  <a:extLst>
                    <a:ext uri="{FF2B5EF4-FFF2-40B4-BE49-F238E27FC236}">
                      <a16:creationId xmlns:a16="http://schemas.microsoft.com/office/drawing/2014/main" id="{884ECDFE-D334-431F-A624-0BFC03B81E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794"/>
                  <a:ext cx="1325" cy="16"/>
                </a:xfrm>
                <a:prstGeom prst="rect">
                  <a:avLst/>
                </a:prstGeom>
                <a:solidFill>
                  <a:srgbClr val="0045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28" name="Rectangle 201">
                  <a:extLst>
                    <a:ext uri="{FF2B5EF4-FFF2-40B4-BE49-F238E27FC236}">
                      <a16:creationId xmlns:a16="http://schemas.microsoft.com/office/drawing/2014/main" id="{389F093A-2702-4009-A0EC-D21AB1885B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810"/>
                  <a:ext cx="1325" cy="16"/>
                </a:xfrm>
                <a:prstGeom prst="rect">
                  <a:avLst/>
                </a:prstGeom>
                <a:solidFill>
                  <a:srgbClr val="0041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29" name="Rectangle 202">
                  <a:extLst>
                    <a:ext uri="{FF2B5EF4-FFF2-40B4-BE49-F238E27FC236}">
                      <a16:creationId xmlns:a16="http://schemas.microsoft.com/office/drawing/2014/main" id="{AA1D968B-67F5-44DE-A227-E0FF3334FE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826"/>
                  <a:ext cx="1325" cy="16"/>
                </a:xfrm>
                <a:prstGeom prst="rect">
                  <a:avLst/>
                </a:prstGeom>
                <a:solidFill>
                  <a:srgbClr val="003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30" name="Rectangle 203">
                  <a:extLst>
                    <a:ext uri="{FF2B5EF4-FFF2-40B4-BE49-F238E27FC236}">
                      <a16:creationId xmlns:a16="http://schemas.microsoft.com/office/drawing/2014/main" id="{0E20F3CE-6EBD-45EB-80CD-09E922E5CC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842"/>
                  <a:ext cx="1325" cy="16"/>
                </a:xfrm>
                <a:prstGeom prst="rect">
                  <a:avLst/>
                </a:prstGeom>
                <a:solidFill>
                  <a:srgbClr val="003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31" name="Rectangle 204">
                  <a:extLst>
                    <a:ext uri="{FF2B5EF4-FFF2-40B4-BE49-F238E27FC236}">
                      <a16:creationId xmlns:a16="http://schemas.microsoft.com/office/drawing/2014/main" id="{1DB1CB80-6A4D-4AAD-BF71-BEAAADD193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858"/>
                  <a:ext cx="1325" cy="16"/>
                </a:xfrm>
                <a:prstGeom prst="rect">
                  <a:avLst/>
                </a:prstGeom>
                <a:solidFill>
                  <a:srgbClr val="0034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32" name="Rectangle 205">
                  <a:extLst>
                    <a:ext uri="{FF2B5EF4-FFF2-40B4-BE49-F238E27FC236}">
                      <a16:creationId xmlns:a16="http://schemas.microsoft.com/office/drawing/2014/main" id="{8CE6C258-4B99-485F-9303-238D08924C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874"/>
                  <a:ext cx="1325" cy="16"/>
                </a:xfrm>
                <a:prstGeom prst="rect">
                  <a:avLst/>
                </a:prstGeom>
                <a:solidFill>
                  <a:srgbClr val="002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33" name="Rectangle 206">
                  <a:extLst>
                    <a:ext uri="{FF2B5EF4-FFF2-40B4-BE49-F238E27FC236}">
                      <a16:creationId xmlns:a16="http://schemas.microsoft.com/office/drawing/2014/main" id="{82981570-6ACC-4EA5-A887-F92386C76F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890"/>
                  <a:ext cx="1325" cy="16"/>
                </a:xfrm>
                <a:prstGeom prst="rect">
                  <a:avLst/>
                </a:prstGeom>
                <a:solidFill>
                  <a:srgbClr val="002B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34" name="Rectangle 207">
                  <a:extLst>
                    <a:ext uri="{FF2B5EF4-FFF2-40B4-BE49-F238E27FC236}">
                      <a16:creationId xmlns:a16="http://schemas.microsoft.com/office/drawing/2014/main" id="{91EBB081-82B7-41BA-8295-693AF83865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906"/>
                  <a:ext cx="1325" cy="16"/>
                </a:xfrm>
                <a:prstGeom prst="rect">
                  <a:avLst/>
                </a:prstGeom>
                <a:solidFill>
                  <a:srgbClr val="002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35" name="Rectangle 208">
                  <a:extLst>
                    <a:ext uri="{FF2B5EF4-FFF2-40B4-BE49-F238E27FC236}">
                      <a16:creationId xmlns:a16="http://schemas.microsoft.com/office/drawing/2014/main" id="{DFEB7270-15DE-439B-9F51-82D50B948F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922"/>
                  <a:ext cx="1325" cy="16"/>
                </a:xfrm>
                <a:prstGeom prst="rect">
                  <a:avLst/>
                </a:prstGeom>
                <a:solidFill>
                  <a:srgbClr val="002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36" name="Rectangle 209">
                  <a:extLst>
                    <a:ext uri="{FF2B5EF4-FFF2-40B4-BE49-F238E27FC236}">
                      <a16:creationId xmlns:a16="http://schemas.microsoft.com/office/drawing/2014/main" id="{DB59B5C5-D573-4DB1-8AF1-7917D11E9D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938"/>
                  <a:ext cx="1325" cy="16"/>
                </a:xfrm>
                <a:prstGeom prst="rect">
                  <a:avLst/>
                </a:prstGeom>
                <a:solidFill>
                  <a:srgbClr val="001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37" name="Rectangle 210">
                  <a:extLst>
                    <a:ext uri="{FF2B5EF4-FFF2-40B4-BE49-F238E27FC236}">
                      <a16:creationId xmlns:a16="http://schemas.microsoft.com/office/drawing/2014/main" id="{2C14D23B-0DA5-4047-8850-0732FF41E7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954"/>
                  <a:ext cx="1325" cy="16"/>
                </a:xfrm>
                <a:prstGeom prst="rect">
                  <a:avLst/>
                </a:prstGeom>
                <a:solidFill>
                  <a:srgbClr val="001A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38" name="Rectangle 211">
                  <a:extLst>
                    <a:ext uri="{FF2B5EF4-FFF2-40B4-BE49-F238E27FC236}">
                      <a16:creationId xmlns:a16="http://schemas.microsoft.com/office/drawing/2014/main" id="{A12F8A0C-01E8-46D3-B950-0A70DDF1EA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970"/>
                  <a:ext cx="1325" cy="16"/>
                </a:xfrm>
                <a:prstGeom prst="rect">
                  <a:avLst/>
                </a:prstGeom>
                <a:solidFill>
                  <a:srgbClr val="001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39" name="Rectangle 212">
                  <a:extLst>
                    <a:ext uri="{FF2B5EF4-FFF2-40B4-BE49-F238E27FC236}">
                      <a16:creationId xmlns:a16="http://schemas.microsoft.com/office/drawing/2014/main" id="{5B79856E-97E3-4641-A962-53354131AE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1986"/>
                  <a:ext cx="1325" cy="16"/>
                </a:xfrm>
                <a:prstGeom prst="rect">
                  <a:avLst/>
                </a:prstGeom>
                <a:solidFill>
                  <a:srgbClr val="001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40" name="Rectangle 213">
                  <a:extLst>
                    <a:ext uri="{FF2B5EF4-FFF2-40B4-BE49-F238E27FC236}">
                      <a16:creationId xmlns:a16="http://schemas.microsoft.com/office/drawing/2014/main" id="{E8E7E591-9B37-490F-A0D7-2A14176178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002"/>
                  <a:ext cx="1325" cy="16"/>
                </a:xfrm>
                <a:prstGeom prst="rect">
                  <a:avLst/>
                </a:prstGeom>
                <a:solidFill>
                  <a:srgbClr val="000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41" name="Rectangle 214">
                  <a:extLst>
                    <a:ext uri="{FF2B5EF4-FFF2-40B4-BE49-F238E27FC236}">
                      <a16:creationId xmlns:a16="http://schemas.microsoft.com/office/drawing/2014/main" id="{B615BEB9-A7DE-4796-AB1F-F3C10C97C3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018"/>
                  <a:ext cx="1325" cy="16"/>
                </a:xfrm>
                <a:prstGeom prst="rect">
                  <a:avLst/>
                </a:prstGeom>
                <a:solidFill>
                  <a:srgbClr val="000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42" name="Rectangle 215">
                  <a:extLst>
                    <a:ext uri="{FF2B5EF4-FFF2-40B4-BE49-F238E27FC236}">
                      <a16:creationId xmlns:a16="http://schemas.microsoft.com/office/drawing/2014/main" id="{63A7B503-621C-4BD7-B2E7-75E87AEF4E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034"/>
                  <a:ext cx="1325" cy="16"/>
                </a:xfrm>
                <a:prstGeom prst="rect">
                  <a:avLst/>
                </a:prstGeom>
                <a:solidFill>
                  <a:srgbClr val="0005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43" name="Rectangle 216">
                  <a:extLst>
                    <a:ext uri="{FF2B5EF4-FFF2-40B4-BE49-F238E27FC236}">
                      <a16:creationId xmlns:a16="http://schemas.microsoft.com/office/drawing/2014/main" id="{32982464-7EAD-49DA-9C7C-5ACA0F3904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050"/>
                  <a:ext cx="1325" cy="8"/>
                </a:xfrm>
                <a:prstGeom prst="rect">
                  <a:avLst/>
                </a:prstGeom>
                <a:solidFill>
                  <a:srgbClr val="0001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44" name="Rectangle 217">
                  <a:extLst>
                    <a:ext uri="{FF2B5EF4-FFF2-40B4-BE49-F238E27FC236}">
                      <a16:creationId xmlns:a16="http://schemas.microsoft.com/office/drawing/2014/main" id="{DC705C47-7C83-4B1B-973C-E98073126B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570"/>
                  <a:ext cx="1746" cy="16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45" name="Rectangle 218">
                  <a:extLst>
                    <a:ext uri="{FF2B5EF4-FFF2-40B4-BE49-F238E27FC236}">
                      <a16:creationId xmlns:a16="http://schemas.microsoft.com/office/drawing/2014/main" id="{F28D3F4D-91AB-4B1B-B3CA-23CF96BE03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586"/>
                  <a:ext cx="1746" cy="16"/>
                </a:xfrm>
                <a:prstGeom prst="rect">
                  <a:avLst/>
                </a:prstGeom>
                <a:solidFill>
                  <a:srgbClr val="007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46" name="Rectangle 219">
                  <a:extLst>
                    <a:ext uri="{FF2B5EF4-FFF2-40B4-BE49-F238E27FC236}">
                      <a16:creationId xmlns:a16="http://schemas.microsoft.com/office/drawing/2014/main" id="{E9759ECB-01AE-48B6-AD9B-2B36EF6800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602"/>
                  <a:ext cx="1746" cy="16"/>
                </a:xfrm>
                <a:prstGeom prst="rect">
                  <a:avLst/>
                </a:prstGeom>
                <a:solidFill>
                  <a:srgbClr val="007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47" name="Rectangle 220">
                  <a:extLst>
                    <a:ext uri="{FF2B5EF4-FFF2-40B4-BE49-F238E27FC236}">
                      <a16:creationId xmlns:a16="http://schemas.microsoft.com/office/drawing/2014/main" id="{60399419-FC87-4838-A3DF-1814C29B4A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618"/>
                  <a:ext cx="1746" cy="16"/>
                </a:xfrm>
                <a:prstGeom prst="rect">
                  <a:avLst/>
                </a:prstGeom>
                <a:solidFill>
                  <a:srgbClr val="0074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8048" name="Rectangle 221">
                  <a:extLst>
                    <a:ext uri="{FF2B5EF4-FFF2-40B4-BE49-F238E27FC236}">
                      <a16:creationId xmlns:a16="http://schemas.microsoft.com/office/drawing/2014/main" id="{386C6696-42C6-4B19-9662-BEE93C9842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634"/>
                  <a:ext cx="1746" cy="16"/>
                </a:xfrm>
                <a:prstGeom prst="rect">
                  <a:avLst/>
                </a:prstGeom>
                <a:solidFill>
                  <a:srgbClr val="006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</p:grpSp>
          <p:grpSp>
            <p:nvGrpSpPr>
              <p:cNvPr id="107536" name="Group 222">
                <a:extLst>
                  <a:ext uri="{FF2B5EF4-FFF2-40B4-BE49-F238E27FC236}">
                    <a16:creationId xmlns:a16="http://schemas.microsoft.com/office/drawing/2014/main" id="{20FC46E8-62B0-4D2F-B808-507251F534F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4" y="1715"/>
                <a:ext cx="4782" cy="1911"/>
                <a:chOff x="1344" y="1570"/>
                <a:chExt cx="3071" cy="1227"/>
              </a:xfrm>
            </p:grpSpPr>
            <p:sp>
              <p:nvSpPr>
                <p:cNvPr id="107649" name="Rectangle 223">
                  <a:extLst>
                    <a:ext uri="{FF2B5EF4-FFF2-40B4-BE49-F238E27FC236}">
                      <a16:creationId xmlns:a16="http://schemas.microsoft.com/office/drawing/2014/main" id="{803115D0-40A0-49F3-B08D-82888B1B8A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650"/>
                  <a:ext cx="1746" cy="16"/>
                </a:xfrm>
                <a:prstGeom prst="rect">
                  <a:avLst/>
                </a:prstGeom>
                <a:solidFill>
                  <a:srgbClr val="006B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50" name="Rectangle 224">
                  <a:extLst>
                    <a:ext uri="{FF2B5EF4-FFF2-40B4-BE49-F238E27FC236}">
                      <a16:creationId xmlns:a16="http://schemas.microsoft.com/office/drawing/2014/main" id="{18AC19E0-4BC8-4A9B-882D-D263B21C59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666"/>
                  <a:ext cx="1746" cy="16"/>
                </a:xfrm>
                <a:prstGeom prst="rect">
                  <a:avLst/>
                </a:prstGeom>
                <a:solidFill>
                  <a:srgbClr val="006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51" name="Rectangle 225">
                  <a:extLst>
                    <a:ext uri="{FF2B5EF4-FFF2-40B4-BE49-F238E27FC236}">
                      <a16:creationId xmlns:a16="http://schemas.microsoft.com/office/drawing/2014/main" id="{5E1FB95D-C998-415E-BE95-072638EB5E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682"/>
                  <a:ext cx="1746" cy="16"/>
                </a:xfrm>
                <a:prstGeom prst="rect">
                  <a:avLst/>
                </a:prstGeom>
                <a:solidFill>
                  <a:srgbClr val="006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52" name="Rectangle 226">
                  <a:extLst>
                    <a:ext uri="{FF2B5EF4-FFF2-40B4-BE49-F238E27FC236}">
                      <a16:creationId xmlns:a16="http://schemas.microsoft.com/office/drawing/2014/main" id="{FA192301-E4E6-43C6-986E-2E16317704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698"/>
                  <a:ext cx="1746" cy="16"/>
                </a:xfrm>
                <a:prstGeom prst="rect">
                  <a:avLst/>
                </a:prstGeom>
                <a:solidFill>
                  <a:srgbClr val="005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53" name="Rectangle 227">
                  <a:extLst>
                    <a:ext uri="{FF2B5EF4-FFF2-40B4-BE49-F238E27FC236}">
                      <a16:creationId xmlns:a16="http://schemas.microsoft.com/office/drawing/2014/main" id="{3AF3F0F0-4CA2-4EC8-8072-224FC6CA8E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714"/>
                  <a:ext cx="1746" cy="16"/>
                </a:xfrm>
                <a:prstGeom prst="rect">
                  <a:avLst/>
                </a:prstGeom>
                <a:solidFill>
                  <a:srgbClr val="005A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54" name="Rectangle 228">
                  <a:extLst>
                    <a:ext uri="{FF2B5EF4-FFF2-40B4-BE49-F238E27FC236}">
                      <a16:creationId xmlns:a16="http://schemas.microsoft.com/office/drawing/2014/main" id="{4BC2FB29-75CC-490C-A25C-550273125F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730"/>
                  <a:ext cx="1746" cy="16"/>
                </a:xfrm>
                <a:prstGeom prst="rect">
                  <a:avLst/>
                </a:prstGeom>
                <a:solidFill>
                  <a:srgbClr val="005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55" name="Rectangle 229">
                  <a:extLst>
                    <a:ext uri="{FF2B5EF4-FFF2-40B4-BE49-F238E27FC236}">
                      <a16:creationId xmlns:a16="http://schemas.microsoft.com/office/drawing/2014/main" id="{8633B72A-D417-4DF6-9FDE-1015A8AC23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746"/>
                  <a:ext cx="1746" cy="16"/>
                </a:xfrm>
                <a:prstGeom prst="rect">
                  <a:avLst/>
                </a:prstGeom>
                <a:solidFill>
                  <a:srgbClr val="005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56" name="Rectangle 230">
                  <a:extLst>
                    <a:ext uri="{FF2B5EF4-FFF2-40B4-BE49-F238E27FC236}">
                      <a16:creationId xmlns:a16="http://schemas.microsoft.com/office/drawing/2014/main" id="{3C70F348-43C2-46DD-B0DE-127D11470E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762"/>
                  <a:ext cx="1746" cy="16"/>
                </a:xfrm>
                <a:prstGeom prst="rect">
                  <a:avLst/>
                </a:prstGeom>
                <a:solidFill>
                  <a:srgbClr val="004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57" name="Rectangle 231">
                  <a:extLst>
                    <a:ext uri="{FF2B5EF4-FFF2-40B4-BE49-F238E27FC236}">
                      <a16:creationId xmlns:a16="http://schemas.microsoft.com/office/drawing/2014/main" id="{8A49B2A9-A215-4CE3-84C1-282AC88BEA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778"/>
                  <a:ext cx="1746" cy="16"/>
                </a:xfrm>
                <a:prstGeom prst="rect">
                  <a:avLst/>
                </a:prstGeom>
                <a:solidFill>
                  <a:srgbClr val="004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58" name="Rectangle 232">
                  <a:extLst>
                    <a:ext uri="{FF2B5EF4-FFF2-40B4-BE49-F238E27FC236}">
                      <a16:creationId xmlns:a16="http://schemas.microsoft.com/office/drawing/2014/main" id="{0ADEBBC1-5556-4DAC-8AF0-90C4082747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794"/>
                  <a:ext cx="1746" cy="16"/>
                </a:xfrm>
                <a:prstGeom prst="rect">
                  <a:avLst/>
                </a:prstGeom>
                <a:solidFill>
                  <a:srgbClr val="0045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59" name="Rectangle 233">
                  <a:extLst>
                    <a:ext uri="{FF2B5EF4-FFF2-40B4-BE49-F238E27FC236}">
                      <a16:creationId xmlns:a16="http://schemas.microsoft.com/office/drawing/2014/main" id="{3F2CB602-953B-48EB-ABEA-31591FB76A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810"/>
                  <a:ext cx="1746" cy="16"/>
                </a:xfrm>
                <a:prstGeom prst="rect">
                  <a:avLst/>
                </a:prstGeom>
                <a:solidFill>
                  <a:srgbClr val="0041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60" name="Rectangle 234">
                  <a:extLst>
                    <a:ext uri="{FF2B5EF4-FFF2-40B4-BE49-F238E27FC236}">
                      <a16:creationId xmlns:a16="http://schemas.microsoft.com/office/drawing/2014/main" id="{3592DAFA-EE4C-4A65-9778-B62D24D0D4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826"/>
                  <a:ext cx="1746" cy="16"/>
                </a:xfrm>
                <a:prstGeom prst="rect">
                  <a:avLst/>
                </a:prstGeom>
                <a:solidFill>
                  <a:srgbClr val="003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61" name="Rectangle 235">
                  <a:extLst>
                    <a:ext uri="{FF2B5EF4-FFF2-40B4-BE49-F238E27FC236}">
                      <a16:creationId xmlns:a16="http://schemas.microsoft.com/office/drawing/2014/main" id="{B57CF9C0-C936-400D-93E5-49CEAC272C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842"/>
                  <a:ext cx="1746" cy="16"/>
                </a:xfrm>
                <a:prstGeom prst="rect">
                  <a:avLst/>
                </a:prstGeom>
                <a:solidFill>
                  <a:srgbClr val="003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62" name="Rectangle 236">
                  <a:extLst>
                    <a:ext uri="{FF2B5EF4-FFF2-40B4-BE49-F238E27FC236}">
                      <a16:creationId xmlns:a16="http://schemas.microsoft.com/office/drawing/2014/main" id="{DEDDB832-AC5E-4134-A614-2F7DBC9098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858"/>
                  <a:ext cx="1746" cy="16"/>
                </a:xfrm>
                <a:prstGeom prst="rect">
                  <a:avLst/>
                </a:prstGeom>
                <a:solidFill>
                  <a:srgbClr val="0034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63" name="Rectangle 237">
                  <a:extLst>
                    <a:ext uri="{FF2B5EF4-FFF2-40B4-BE49-F238E27FC236}">
                      <a16:creationId xmlns:a16="http://schemas.microsoft.com/office/drawing/2014/main" id="{79633561-BC3E-42D7-AAE7-3142853DC7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874"/>
                  <a:ext cx="1746" cy="16"/>
                </a:xfrm>
                <a:prstGeom prst="rect">
                  <a:avLst/>
                </a:prstGeom>
                <a:solidFill>
                  <a:srgbClr val="002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64" name="Rectangle 238">
                  <a:extLst>
                    <a:ext uri="{FF2B5EF4-FFF2-40B4-BE49-F238E27FC236}">
                      <a16:creationId xmlns:a16="http://schemas.microsoft.com/office/drawing/2014/main" id="{5B599E13-3B2D-44BA-A7B6-473751C141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890"/>
                  <a:ext cx="1746" cy="16"/>
                </a:xfrm>
                <a:prstGeom prst="rect">
                  <a:avLst/>
                </a:prstGeom>
                <a:solidFill>
                  <a:srgbClr val="002B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65" name="Rectangle 239">
                  <a:extLst>
                    <a:ext uri="{FF2B5EF4-FFF2-40B4-BE49-F238E27FC236}">
                      <a16:creationId xmlns:a16="http://schemas.microsoft.com/office/drawing/2014/main" id="{C2D76F53-2CDD-46FC-9C54-B1BD5D62E5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906"/>
                  <a:ext cx="1746" cy="16"/>
                </a:xfrm>
                <a:prstGeom prst="rect">
                  <a:avLst/>
                </a:prstGeom>
                <a:solidFill>
                  <a:srgbClr val="002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66" name="Rectangle 240">
                  <a:extLst>
                    <a:ext uri="{FF2B5EF4-FFF2-40B4-BE49-F238E27FC236}">
                      <a16:creationId xmlns:a16="http://schemas.microsoft.com/office/drawing/2014/main" id="{63D344B8-E030-4E9B-A1D9-65DC978B8B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922"/>
                  <a:ext cx="1746" cy="16"/>
                </a:xfrm>
                <a:prstGeom prst="rect">
                  <a:avLst/>
                </a:prstGeom>
                <a:solidFill>
                  <a:srgbClr val="002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67" name="Rectangle 241">
                  <a:extLst>
                    <a:ext uri="{FF2B5EF4-FFF2-40B4-BE49-F238E27FC236}">
                      <a16:creationId xmlns:a16="http://schemas.microsoft.com/office/drawing/2014/main" id="{FDF8983A-B9FB-42FF-B4DB-AB91DD7433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938"/>
                  <a:ext cx="1746" cy="16"/>
                </a:xfrm>
                <a:prstGeom prst="rect">
                  <a:avLst/>
                </a:prstGeom>
                <a:solidFill>
                  <a:srgbClr val="001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68" name="Rectangle 242">
                  <a:extLst>
                    <a:ext uri="{FF2B5EF4-FFF2-40B4-BE49-F238E27FC236}">
                      <a16:creationId xmlns:a16="http://schemas.microsoft.com/office/drawing/2014/main" id="{B53FE304-6BD3-47F8-976F-11DACA322D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954"/>
                  <a:ext cx="1746" cy="16"/>
                </a:xfrm>
                <a:prstGeom prst="rect">
                  <a:avLst/>
                </a:prstGeom>
                <a:solidFill>
                  <a:srgbClr val="001A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69" name="Rectangle 243">
                  <a:extLst>
                    <a:ext uri="{FF2B5EF4-FFF2-40B4-BE49-F238E27FC236}">
                      <a16:creationId xmlns:a16="http://schemas.microsoft.com/office/drawing/2014/main" id="{7E815D7A-38C1-415C-BD77-BC8F21AE25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970"/>
                  <a:ext cx="1746" cy="16"/>
                </a:xfrm>
                <a:prstGeom prst="rect">
                  <a:avLst/>
                </a:prstGeom>
                <a:solidFill>
                  <a:srgbClr val="001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70" name="Rectangle 244">
                  <a:extLst>
                    <a:ext uri="{FF2B5EF4-FFF2-40B4-BE49-F238E27FC236}">
                      <a16:creationId xmlns:a16="http://schemas.microsoft.com/office/drawing/2014/main" id="{CF9CF981-CE09-4A23-B169-DC63EFFE9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986"/>
                  <a:ext cx="1746" cy="16"/>
                </a:xfrm>
                <a:prstGeom prst="rect">
                  <a:avLst/>
                </a:prstGeom>
                <a:solidFill>
                  <a:srgbClr val="001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71" name="Rectangle 245">
                  <a:extLst>
                    <a:ext uri="{FF2B5EF4-FFF2-40B4-BE49-F238E27FC236}">
                      <a16:creationId xmlns:a16="http://schemas.microsoft.com/office/drawing/2014/main" id="{D7BE3798-18A5-48D0-BDB9-D2A43FD1D5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002"/>
                  <a:ext cx="1746" cy="16"/>
                </a:xfrm>
                <a:prstGeom prst="rect">
                  <a:avLst/>
                </a:prstGeom>
                <a:solidFill>
                  <a:srgbClr val="000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72" name="Rectangle 246">
                  <a:extLst>
                    <a:ext uri="{FF2B5EF4-FFF2-40B4-BE49-F238E27FC236}">
                      <a16:creationId xmlns:a16="http://schemas.microsoft.com/office/drawing/2014/main" id="{6AD3B5E1-D37D-4127-9E7A-D34335DCD7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018"/>
                  <a:ext cx="1746" cy="16"/>
                </a:xfrm>
                <a:prstGeom prst="rect">
                  <a:avLst/>
                </a:prstGeom>
                <a:solidFill>
                  <a:srgbClr val="000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73" name="Rectangle 247">
                  <a:extLst>
                    <a:ext uri="{FF2B5EF4-FFF2-40B4-BE49-F238E27FC236}">
                      <a16:creationId xmlns:a16="http://schemas.microsoft.com/office/drawing/2014/main" id="{397FDC7A-9C64-4803-B13D-3E3A13B9BD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034"/>
                  <a:ext cx="1746" cy="16"/>
                </a:xfrm>
                <a:prstGeom prst="rect">
                  <a:avLst/>
                </a:prstGeom>
                <a:solidFill>
                  <a:srgbClr val="0005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74" name="Rectangle 248">
                  <a:extLst>
                    <a:ext uri="{FF2B5EF4-FFF2-40B4-BE49-F238E27FC236}">
                      <a16:creationId xmlns:a16="http://schemas.microsoft.com/office/drawing/2014/main" id="{2A9F0653-CD69-4B0D-A5DD-884A612DA8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050"/>
                  <a:ext cx="1746" cy="8"/>
                </a:xfrm>
                <a:prstGeom prst="rect">
                  <a:avLst/>
                </a:prstGeom>
                <a:solidFill>
                  <a:srgbClr val="0001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75" name="Rectangle 249">
                  <a:extLst>
                    <a:ext uri="{FF2B5EF4-FFF2-40B4-BE49-F238E27FC236}">
                      <a16:creationId xmlns:a16="http://schemas.microsoft.com/office/drawing/2014/main" id="{76EE65A4-9B5E-4720-A9D1-BB59518E5D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578"/>
                  <a:ext cx="1746" cy="48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76" name="Rectangle 250">
                  <a:extLst>
                    <a:ext uri="{FF2B5EF4-FFF2-40B4-BE49-F238E27FC236}">
                      <a16:creationId xmlns:a16="http://schemas.microsoft.com/office/drawing/2014/main" id="{B42C0907-8CC6-4881-B9DC-6F56D5ACE8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570"/>
                  <a:ext cx="1746" cy="16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77" name="Rectangle 251">
                  <a:extLst>
                    <a:ext uri="{FF2B5EF4-FFF2-40B4-BE49-F238E27FC236}">
                      <a16:creationId xmlns:a16="http://schemas.microsoft.com/office/drawing/2014/main" id="{0B20107E-2761-4527-B6FA-FC673D1812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586"/>
                  <a:ext cx="1746" cy="16"/>
                </a:xfrm>
                <a:prstGeom prst="rect">
                  <a:avLst/>
                </a:prstGeom>
                <a:solidFill>
                  <a:srgbClr val="007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78" name="Rectangle 252">
                  <a:extLst>
                    <a:ext uri="{FF2B5EF4-FFF2-40B4-BE49-F238E27FC236}">
                      <a16:creationId xmlns:a16="http://schemas.microsoft.com/office/drawing/2014/main" id="{BDFFE039-FD89-44C1-9579-A53B480BA6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602"/>
                  <a:ext cx="1746" cy="16"/>
                </a:xfrm>
                <a:prstGeom prst="rect">
                  <a:avLst/>
                </a:prstGeom>
                <a:solidFill>
                  <a:srgbClr val="007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79" name="Rectangle 253">
                  <a:extLst>
                    <a:ext uri="{FF2B5EF4-FFF2-40B4-BE49-F238E27FC236}">
                      <a16:creationId xmlns:a16="http://schemas.microsoft.com/office/drawing/2014/main" id="{5054ACEC-1E78-4F58-B8EB-C08A4F5EEF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618"/>
                  <a:ext cx="1746" cy="16"/>
                </a:xfrm>
                <a:prstGeom prst="rect">
                  <a:avLst/>
                </a:prstGeom>
                <a:solidFill>
                  <a:srgbClr val="0074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80" name="Rectangle 254">
                  <a:extLst>
                    <a:ext uri="{FF2B5EF4-FFF2-40B4-BE49-F238E27FC236}">
                      <a16:creationId xmlns:a16="http://schemas.microsoft.com/office/drawing/2014/main" id="{E24BF76A-06C9-4225-9A8D-0F4C07FB1A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634"/>
                  <a:ext cx="1746" cy="16"/>
                </a:xfrm>
                <a:prstGeom prst="rect">
                  <a:avLst/>
                </a:prstGeom>
                <a:solidFill>
                  <a:srgbClr val="006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81" name="Rectangle 255">
                  <a:extLst>
                    <a:ext uri="{FF2B5EF4-FFF2-40B4-BE49-F238E27FC236}">
                      <a16:creationId xmlns:a16="http://schemas.microsoft.com/office/drawing/2014/main" id="{3747FC56-169A-4BAD-8098-F0C2F5A35E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650"/>
                  <a:ext cx="1746" cy="16"/>
                </a:xfrm>
                <a:prstGeom prst="rect">
                  <a:avLst/>
                </a:prstGeom>
                <a:solidFill>
                  <a:srgbClr val="006B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82" name="Rectangle 256">
                  <a:extLst>
                    <a:ext uri="{FF2B5EF4-FFF2-40B4-BE49-F238E27FC236}">
                      <a16:creationId xmlns:a16="http://schemas.microsoft.com/office/drawing/2014/main" id="{67D54D80-5120-46DD-B81A-A8B0B2ABA6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666"/>
                  <a:ext cx="1746" cy="16"/>
                </a:xfrm>
                <a:prstGeom prst="rect">
                  <a:avLst/>
                </a:prstGeom>
                <a:solidFill>
                  <a:srgbClr val="006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83" name="Rectangle 257">
                  <a:extLst>
                    <a:ext uri="{FF2B5EF4-FFF2-40B4-BE49-F238E27FC236}">
                      <a16:creationId xmlns:a16="http://schemas.microsoft.com/office/drawing/2014/main" id="{52BACB96-0C39-43AC-BD7E-46FDA6A7BB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682"/>
                  <a:ext cx="1746" cy="16"/>
                </a:xfrm>
                <a:prstGeom prst="rect">
                  <a:avLst/>
                </a:prstGeom>
                <a:solidFill>
                  <a:srgbClr val="006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84" name="Rectangle 258">
                  <a:extLst>
                    <a:ext uri="{FF2B5EF4-FFF2-40B4-BE49-F238E27FC236}">
                      <a16:creationId xmlns:a16="http://schemas.microsoft.com/office/drawing/2014/main" id="{8D607A26-584D-4FA2-92FE-4E7C7FB193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698"/>
                  <a:ext cx="1746" cy="16"/>
                </a:xfrm>
                <a:prstGeom prst="rect">
                  <a:avLst/>
                </a:prstGeom>
                <a:solidFill>
                  <a:srgbClr val="005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85" name="Rectangle 259">
                  <a:extLst>
                    <a:ext uri="{FF2B5EF4-FFF2-40B4-BE49-F238E27FC236}">
                      <a16:creationId xmlns:a16="http://schemas.microsoft.com/office/drawing/2014/main" id="{B96B61FD-FE48-47FC-B5A4-8CEFD50AFB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714"/>
                  <a:ext cx="1746" cy="16"/>
                </a:xfrm>
                <a:prstGeom prst="rect">
                  <a:avLst/>
                </a:prstGeom>
                <a:solidFill>
                  <a:srgbClr val="005A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86" name="Rectangle 260">
                  <a:extLst>
                    <a:ext uri="{FF2B5EF4-FFF2-40B4-BE49-F238E27FC236}">
                      <a16:creationId xmlns:a16="http://schemas.microsoft.com/office/drawing/2014/main" id="{C9B2B3F9-1F06-49F8-826A-81DC054E9A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730"/>
                  <a:ext cx="1746" cy="16"/>
                </a:xfrm>
                <a:prstGeom prst="rect">
                  <a:avLst/>
                </a:prstGeom>
                <a:solidFill>
                  <a:srgbClr val="005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87" name="Rectangle 261">
                  <a:extLst>
                    <a:ext uri="{FF2B5EF4-FFF2-40B4-BE49-F238E27FC236}">
                      <a16:creationId xmlns:a16="http://schemas.microsoft.com/office/drawing/2014/main" id="{3F56E5E4-1BF7-4EB6-81EE-93D5EB2112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746"/>
                  <a:ext cx="1746" cy="16"/>
                </a:xfrm>
                <a:prstGeom prst="rect">
                  <a:avLst/>
                </a:prstGeom>
                <a:solidFill>
                  <a:srgbClr val="005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88" name="Rectangle 262">
                  <a:extLst>
                    <a:ext uri="{FF2B5EF4-FFF2-40B4-BE49-F238E27FC236}">
                      <a16:creationId xmlns:a16="http://schemas.microsoft.com/office/drawing/2014/main" id="{A9118A61-21B3-4B2F-898B-9207E4C65B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762"/>
                  <a:ext cx="1746" cy="16"/>
                </a:xfrm>
                <a:prstGeom prst="rect">
                  <a:avLst/>
                </a:prstGeom>
                <a:solidFill>
                  <a:srgbClr val="004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89" name="Rectangle 263">
                  <a:extLst>
                    <a:ext uri="{FF2B5EF4-FFF2-40B4-BE49-F238E27FC236}">
                      <a16:creationId xmlns:a16="http://schemas.microsoft.com/office/drawing/2014/main" id="{3EE35DAD-10BB-495E-9862-0C6CC6A2C3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778"/>
                  <a:ext cx="1746" cy="16"/>
                </a:xfrm>
                <a:prstGeom prst="rect">
                  <a:avLst/>
                </a:prstGeom>
                <a:solidFill>
                  <a:srgbClr val="004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90" name="Rectangle 264">
                  <a:extLst>
                    <a:ext uri="{FF2B5EF4-FFF2-40B4-BE49-F238E27FC236}">
                      <a16:creationId xmlns:a16="http://schemas.microsoft.com/office/drawing/2014/main" id="{1C0522B9-70AC-42F1-AB8B-174B5178DB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794"/>
                  <a:ext cx="1746" cy="16"/>
                </a:xfrm>
                <a:prstGeom prst="rect">
                  <a:avLst/>
                </a:prstGeom>
                <a:solidFill>
                  <a:srgbClr val="0045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91" name="Rectangle 265">
                  <a:extLst>
                    <a:ext uri="{FF2B5EF4-FFF2-40B4-BE49-F238E27FC236}">
                      <a16:creationId xmlns:a16="http://schemas.microsoft.com/office/drawing/2014/main" id="{49050D20-DDA0-4B93-A772-34ACB451CA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810"/>
                  <a:ext cx="1746" cy="16"/>
                </a:xfrm>
                <a:prstGeom prst="rect">
                  <a:avLst/>
                </a:prstGeom>
                <a:solidFill>
                  <a:srgbClr val="0041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92" name="Rectangle 266">
                  <a:extLst>
                    <a:ext uri="{FF2B5EF4-FFF2-40B4-BE49-F238E27FC236}">
                      <a16:creationId xmlns:a16="http://schemas.microsoft.com/office/drawing/2014/main" id="{AA827753-0540-4D0A-9888-DCDB4AB2F0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826"/>
                  <a:ext cx="1746" cy="16"/>
                </a:xfrm>
                <a:prstGeom prst="rect">
                  <a:avLst/>
                </a:prstGeom>
                <a:solidFill>
                  <a:srgbClr val="003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93" name="Rectangle 267">
                  <a:extLst>
                    <a:ext uri="{FF2B5EF4-FFF2-40B4-BE49-F238E27FC236}">
                      <a16:creationId xmlns:a16="http://schemas.microsoft.com/office/drawing/2014/main" id="{BE70BD12-F2C0-4CD8-BE98-A96FE7EB3E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842"/>
                  <a:ext cx="1746" cy="16"/>
                </a:xfrm>
                <a:prstGeom prst="rect">
                  <a:avLst/>
                </a:prstGeom>
                <a:solidFill>
                  <a:srgbClr val="003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94" name="Rectangle 268">
                  <a:extLst>
                    <a:ext uri="{FF2B5EF4-FFF2-40B4-BE49-F238E27FC236}">
                      <a16:creationId xmlns:a16="http://schemas.microsoft.com/office/drawing/2014/main" id="{3EB244A8-FDE0-4293-8A27-D70FF3A115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858"/>
                  <a:ext cx="1746" cy="16"/>
                </a:xfrm>
                <a:prstGeom prst="rect">
                  <a:avLst/>
                </a:prstGeom>
                <a:solidFill>
                  <a:srgbClr val="0034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95" name="Rectangle 269">
                  <a:extLst>
                    <a:ext uri="{FF2B5EF4-FFF2-40B4-BE49-F238E27FC236}">
                      <a16:creationId xmlns:a16="http://schemas.microsoft.com/office/drawing/2014/main" id="{DEBE4CB1-C621-49A2-A804-D805538FCA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874"/>
                  <a:ext cx="1746" cy="16"/>
                </a:xfrm>
                <a:prstGeom prst="rect">
                  <a:avLst/>
                </a:prstGeom>
                <a:solidFill>
                  <a:srgbClr val="002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96" name="Rectangle 270">
                  <a:extLst>
                    <a:ext uri="{FF2B5EF4-FFF2-40B4-BE49-F238E27FC236}">
                      <a16:creationId xmlns:a16="http://schemas.microsoft.com/office/drawing/2014/main" id="{607AFE40-356C-4468-9865-3132F3D41E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890"/>
                  <a:ext cx="1746" cy="16"/>
                </a:xfrm>
                <a:prstGeom prst="rect">
                  <a:avLst/>
                </a:prstGeom>
                <a:solidFill>
                  <a:srgbClr val="002B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97" name="Rectangle 271">
                  <a:extLst>
                    <a:ext uri="{FF2B5EF4-FFF2-40B4-BE49-F238E27FC236}">
                      <a16:creationId xmlns:a16="http://schemas.microsoft.com/office/drawing/2014/main" id="{909164DE-0008-43BB-9E45-FA06CB3F6A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906"/>
                  <a:ext cx="1746" cy="16"/>
                </a:xfrm>
                <a:prstGeom prst="rect">
                  <a:avLst/>
                </a:prstGeom>
                <a:solidFill>
                  <a:srgbClr val="002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98" name="Rectangle 272">
                  <a:extLst>
                    <a:ext uri="{FF2B5EF4-FFF2-40B4-BE49-F238E27FC236}">
                      <a16:creationId xmlns:a16="http://schemas.microsoft.com/office/drawing/2014/main" id="{6B37D0BE-DAA6-40EF-83CA-A9FAE724A6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922"/>
                  <a:ext cx="1746" cy="16"/>
                </a:xfrm>
                <a:prstGeom prst="rect">
                  <a:avLst/>
                </a:prstGeom>
                <a:solidFill>
                  <a:srgbClr val="002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699" name="Rectangle 273">
                  <a:extLst>
                    <a:ext uri="{FF2B5EF4-FFF2-40B4-BE49-F238E27FC236}">
                      <a16:creationId xmlns:a16="http://schemas.microsoft.com/office/drawing/2014/main" id="{02A4AD27-58C0-42F5-B55F-5001C0F4A5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938"/>
                  <a:ext cx="1746" cy="16"/>
                </a:xfrm>
                <a:prstGeom prst="rect">
                  <a:avLst/>
                </a:prstGeom>
                <a:solidFill>
                  <a:srgbClr val="001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00" name="Rectangle 274">
                  <a:extLst>
                    <a:ext uri="{FF2B5EF4-FFF2-40B4-BE49-F238E27FC236}">
                      <a16:creationId xmlns:a16="http://schemas.microsoft.com/office/drawing/2014/main" id="{15D03824-6243-4851-94E1-4529273774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954"/>
                  <a:ext cx="1746" cy="16"/>
                </a:xfrm>
                <a:prstGeom prst="rect">
                  <a:avLst/>
                </a:prstGeom>
                <a:solidFill>
                  <a:srgbClr val="001A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01" name="Rectangle 275">
                  <a:extLst>
                    <a:ext uri="{FF2B5EF4-FFF2-40B4-BE49-F238E27FC236}">
                      <a16:creationId xmlns:a16="http://schemas.microsoft.com/office/drawing/2014/main" id="{A3420830-D2D2-4E9D-8A0F-46F7ED7731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970"/>
                  <a:ext cx="1746" cy="16"/>
                </a:xfrm>
                <a:prstGeom prst="rect">
                  <a:avLst/>
                </a:prstGeom>
                <a:solidFill>
                  <a:srgbClr val="001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02" name="Rectangle 276">
                  <a:extLst>
                    <a:ext uri="{FF2B5EF4-FFF2-40B4-BE49-F238E27FC236}">
                      <a16:creationId xmlns:a16="http://schemas.microsoft.com/office/drawing/2014/main" id="{198F9449-9378-4A64-BE0C-4A1F3C1260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1986"/>
                  <a:ext cx="1746" cy="16"/>
                </a:xfrm>
                <a:prstGeom prst="rect">
                  <a:avLst/>
                </a:prstGeom>
                <a:solidFill>
                  <a:srgbClr val="001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03" name="Rectangle 277">
                  <a:extLst>
                    <a:ext uri="{FF2B5EF4-FFF2-40B4-BE49-F238E27FC236}">
                      <a16:creationId xmlns:a16="http://schemas.microsoft.com/office/drawing/2014/main" id="{4924EF25-64A8-474A-B320-6A8DD805E5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002"/>
                  <a:ext cx="1746" cy="16"/>
                </a:xfrm>
                <a:prstGeom prst="rect">
                  <a:avLst/>
                </a:prstGeom>
                <a:solidFill>
                  <a:srgbClr val="000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04" name="Rectangle 278">
                  <a:extLst>
                    <a:ext uri="{FF2B5EF4-FFF2-40B4-BE49-F238E27FC236}">
                      <a16:creationId xmlns:a16="http://schemas.microsoft.com/office/drawing/2014/main" id="{AEC892A9-0CE5-4EEB-B679-4B6BE80BCC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018"/>
                  <a:ext cx="1746" cy="16"/>
                </a:xfrm>
                <a:prstGeom prst="rect">
                  <a:avLst/>
                </a:prstGeom>
                <a:solidFill>
                  <a:srgbClr val="000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05" name="Rectangle 279">
                  <a:extLst>
                    <a:ext uri="{FF2B5EF4-FFF2-40B4-BE49-F238E27FC236}">
                      <a16:creationId xmlns:a16="http://schemas.microsoft.com/office/drawing/2014/main" id="{7626820A-7092-4983-B122-8E8C6DCE2C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034"/>
                  <a:ext cx="1746" cy="16"/>
                </a:xfrm>
                <a:prstGeom prst="rect">
                  <a:avLst/>
                </a:prstGeom>
                <a:solidFill>
                  <a:srgbClr val="0005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06" name="Rectangle 280">
                  <a:extLst>
                    <a:ext uri="{FF2B5EF4-FFF2-40B4-BE49-F238E27FC236}">
                      <a16:creationId xmlns:a16="http://schemas.microsoft.com/office/drawing/2014/main" id="{D63CC1E8-0FBC-4791-89D6-FB7777BD0F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050"/>
                  <a:ext cx="1746" cy="8"/>
                </a:xfrm>
                <a:prstGeom prst="rect">
                  <a:avLst/>
                </a:prstGeom>
                <a:solidFill>
                  <a:srgbClr val="0001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07" name="Rectangle 281">
                  <a:extLst>
                    <a:ext uri="{FF2B5EF4-FFF2-40B4-BE49-F238E27FC236}">
                      <a16:creationId xmlns:a16="http://schemas.microsoft.com/office/drawing/2014/main" id="{E346D7C6-7768-497D-B9F7-9308D951B3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050"/>
                  <a:ext cx="1325" cy="16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08" name="Rectangle 282">
                  <a:extLst>
                    <a:ext uri="{FF2B5EF4-FFF2-40B4-BE49-F238E27FC236}">
                      <a16:creationId xmlns:a16="http://schemas.microsoft.com/office/drawing/2014/main" id="{F498E2CD-C731-41AB-8119-556C6E2F3E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066"/>
                  <a:ext cx="1325" cy="16"/>
                </a:xfrm>
                <a:prstGeom prst="rect">
                  <a:avLst/>
                </a:prstGeom>
                <a:solidFill>
                  <a:srgbClr val="007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09" name="Rectangle 283">
                  <a:extLst>
                    <a:ext uri="{FF2B5EF4-FFF2-40B4-BE49-F238E27FC236}">
                      <a16:creationId xmlns:a16="http://schemas.microsoft.com/office/drawing/2014/main" id="{587F83D4-1734-4445-83C9-B925ECFB52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082"/>
                  <a:ext cx="1325" cy="16"/>
                </a:xfrm>
                <a:prstGeom prst="rect">
                  <a:avLst/>
                </a:prstGeom>
                <a:solidFill>
                  <a:srgbClr val="007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10" name="Rectangle 284">
                  <a:extLst>
                    <a:ext uri="{FF2B5EF4-FFF2-40B4-BE49-F238E27FC236}">
                      <a16:creationId xmlns:a16="http://schemas.microsoft.com/office/drawing/2014/main" id="{256A18AB-5B3B-4ABF-ADDA-96F5A6881B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098"/>
                  <a:ext cx="1325" cy="16"/>
                </a:xfrm>
                <a:prstGeom prst="rect">
                  <a:avLst/>
                </a:prstGeom>
                <a:solidFill>
                  <a:srgbClr val="0074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11" name="Rectangle 285">
                  <a:extLst>
                    <a:ext uri="{FF2B5EF4-FFF2-40B4-BE49-F238E27FC236}">
                      <a16:creationId xmlns:a16="http://schemas.microsoft.com/office/drawing/2014/main" id="{2D977669-A99F-4917-A74F-B4A2590AA4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114"/>
                  <a:ext cx="1325" cy="16"/>
                </a:xfrm>
                <a:prstGeom prst="rect">
                  <a:avLst/>
                </a:prstGeom>
                <a:solidFill>
                  <a:srgbClr val="006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12" name="Rectangle 286">
                  <a:extLst>
                    <a:ext uri="{FF2B5EF4-FFF2-40B4-BE49-F238E27FC236}">
                      <a16:creationId xmlns:a16="http://schemas.microsoft.com/office/drawing/2014/main" id="{728ADFA3-4805-4A07-9CFE-2EC6329E58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130"/>
                  <a:ext cx="1325" cy="17"/>
                </a:xfrm>
                <a:prstGeom prst="rect">
                  <a:avLst/>
                </a:prstGeom>
                <a:solidFill>
                  <a:srgbClr val="006B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13" name="Rectangle 287">
                  <a:extLst>
                    <a:ext uri="{FF2B5EF4-FFF2-40B4-BE49-F238E27FC236}">
                      <a16:creationId xmlns:a16="http://schemas.microsoft.com/office/drawing/2014/main" id="{33700A9A-688D-4F3D-93FE-492D1285B8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147"/>
                  <a:ext cx="1325" cy="16"/>
                </a:xfrm>
                <a:prstGeom prst="rect">
                  <a:avLst/>
                </a:prstGeom>
                <a:solidFill>
                  <a:srgbClr val="006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14" name="Rectangle 288">
                  <a:extLst>
                    <a:ext uri="{FF2B5EF4-FFF2-40B4-BE49-F238E27FC236}">
                      <a16:creationId xmlns:a16="http://schemas.microsoft.com/office/drawing/2014/main" id="{2783824D-1CEC-47E8-BB42-D561E49B5F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163"/>
                  <a:ext cx="1325" cy="16"/>
                </a:xfrm>
                <a:prstGeom prst="rect">
                  <a:avLst/>
                </a:prstGeom>
                <a:solidFill>
                  <a:srgbClr val="006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15" name="Rectangle 289">
                  <a:extLst>
                    <a:ext uri="{FF2B5EF4-FFF2-40B4-BE49-F238E27FC236}">
                      <a16:creationId xmlns:a16="http://schemas.microsoft.com/office/drawing/2014/main" id="{6C5FA73E-1823-4F4D-AB8C-39DB401BA5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179"/>
                  <a:ext cx="1325" cy="16"/>
                </a:xfrm>
                <a:prstGeom prst="rect">
                  <a:avLst/>
                </a:prstGeom>
                <a:solidFill>
                  <a:srgbClr val="005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16" name="Rectangle 290">
                  <a:extLst>
                    <a:ext uri="{FF2B5EF4-FFF2-40B4-BE49-F238E27FC236}">
                      <a16:creationId xmlns:a16="http://schemas.microsoft.com/office/drawing/2014/main" id="{8C2C7D86-AC49-4AA6-9099-A4D7AB1C1A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195"/>
                  <a:ext cx="1325" cy="16"/>
                </a:xfrm>
                <a:prstGeom prst="rect">
                  <a:avLst/>
                </a:prstGeom>
                <a:solidFill>
                  <a:srgbClr val="005A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17" name="Rectangle 291">
                  <a:extLst>
                    <a:ext uri="{FF2B5EF4-FFF2-40B4-BE49-F238E27FC236}">
                      <a16:creationId xmlns:a16="http://schemas.microsoft.com/office/drawing/2014/main" id="{458C611C-D049-4707-B532-44DD605E5F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211"/>
                  <a:ext cx="1325" cy="16"/>
                </a:xfrm>
                <a:prstGeom prst="rect">
                  <a:avLst/>
                </a:prstGeom>
                <a:solidFill>
                  <a:srgbClr val="005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18" name="Rectangle 292">
                  <a:extLst>
                    <a:ext uri="{FF2B5EF4-FFF2-40B4-BE49-F238E27FC236}">
                      <a16:creationId xmlns:a16="http://schemas.microsoft.com/office/drawing/2014/main" id="{350EF222-2152-4351-BF1A-EA5FFFDC3B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227"/>
                  <a:ext cx="1325" cy="16"/>
                </a:xfrm>
                <a:prstGeom prst="rect">
                  <a:avLst/>
                </a:prstGeom>
                <a:solidFill>
                  <a:srgbClr val="005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19" name="Rectangle 293">
                  <a:extLst>
                    <a:ext uri="{FF2B5EF4-FFF2-40B4-BE49-F238E27FC236}">
                      <a16:creationId xmlns:a16="http://schemas.microsoft.com/office/drawing/2014/main" id="{430E4147-C3C7-47B9-9212-D28260885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243"/>
                  <a:ext cx="1325" cy="16"/>
                </a:xfrm>
                <a:prstGeom prst="rect">
                  <a:avLst/>
                </a:prstGeom>
                <a:solidFill>
                  <a:srgbClr val="004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20" name="Rectangle 294">
                  <a:extLst>
                    <a:ext uri="{FF2B5EF4-FFF2-40B4-BE49-F238E27FC236}">
                      <a16:creationId xmlns:a16="http://schemas.microsoft.com/office/drawing/2014/main" id="{CD5885BE-0257-40D6-99DC-87E812A939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259"/>
                  <a:ext cx="1325" cy="16"/>
                </a:xfrm>
                <a:prstGeom prst="rect">
                  <a:avLst/>
                </a:prstGeom>
                <a:solidFill>
                  <a:srgbClr val="004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21" name="Rectangle 295">
                  <a:extLst>
                    <a:ext uri="{FF2B5EF4-FFF2-40B4-BE49-F238E27FC236}">
                      <a16:creationId xmlns:a16="http://schemas.microsoft.com/office/drawing/2014/main" id="{6DE8ECA8-1F92-4BC1-807D-8C9DD565BF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275"/>
                  <a:ext cx="1325" cy="16"/>
                </a:xfrm>
                <a:prstGeom prst="rect">
                  <a:avLst/>
                </a:prstGeom>
                <a:solidFill>
                  <a:srgbClr val="0045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22" name="Rectangle 296">
                  <a:extLst>
                    <a:ext uri="{FF2B5EF4-FFF2-40B4-BE49-F238E27FC236}">
                      <a16:creationId xmlns:a16="http://schemas.microsoft.com/office/drawing/2014/main" id="{9E9D7D11-3F1A-49F4-8306-6F71A43160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291"/>
                  <a:ext cx="1325" cy="16"/>
                </a:xfrm>
                <a:prstGeom prst="rect">
                  <a:avLst/>
                </a:prstGeom>
                <a:solidFill>
                  <a:srgbClr val="004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23" name="Rectangle 297">
                  <a:extLst>
                    <a:ext uri="{FF2B5EF4-FFF2-40B4-BE49-F238E27FC236}">
                      <a16:creationId xmlns:a16="http://schemas.microsoft.com/office/drawing/2014/main" id="{86FE4112-B613-4B0F-9DE1-312532287F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307"/>
                  <a:ext cx="1325" cy="16"/>
                </a:xfrm>
                <a:prstGeom prst="rect">
                  <a:avLst/>
                </a:prstGeom>
                <a:solidFill>
                  <a:srgbClr val="003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24" name="Rectangle 298">
                  <a:extLst>
                    <a:ext uri="{FF2B5EF4-FFF2-40B4-BE49-F238E27FC236}">
                      <a16:creationId xmlns:a16="http://schemas.microsoft.com/office/drawing/2014/main" id="{0ACCAE4B-25B7-41D3-A997-0565BE1BD3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323"/>
                  <a:ext cx="1325" cy="16"/>
                </a:xfrm>
                <a:prstGeom prst="rect">
                  <a:avLst/>
                </a:prstGeom>
                <a:solidFill>
                  <a:srgbClr val="003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25" name="Rectangle 299">
                  <a:extLst>
                    <a:ext uri="{FF2B5EF4-FFF2-40B4-BE49-F238E27FC236}">
                      <a16:creationId xmlns:a16="http://schemas.microsoft.com/office/drawing/2014/main" id="{9E33BF07-F563-4A98-8D6D-0FB7826378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339"/>
                  <a:ext cx="1325" cy="16"/>
                </a:xfrm>
                <a:prstGeom prst="rect">
                  <a:avLst/>
                </a:prstGeom>
                <a:solidFill>
                  <a:srgbClr val="0034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26" name="Rectangle 300">
                  <a:extLst>
                    <a:ext uri="{FF2B5EF4-FFF2-40B4-BE49-F238E27FC236}">
                      <a16:creationId xmlns:a16="http://schemas.microsoft.com/office/drawing/2014/main" id="{773CDF57-9745-4DC9-941C-BE0BD9BA2A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355"/>
                  <a:ext cx="1325" cy="16"/>
                </a:xfrm>
                <a:prstGeom prst="rect">
                  <a:avLst/>
                </a:prstGeom>
                <a:solidFill>
                  <a:srgbClr val="002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27" name="Rectangle 301">
                  <a:extLst>
                    <a:ext uri="{FF2B5EF4-FFF2-40B4-BE49-F238E27FC236}">
                      <a16:creationId xmlns:a16="http://schemas.microsoft.com/office/drawing/2014/main" id="{6E5FB0D5-2318-4EB0-BC75-48A6FCADE9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371"/>
                  <a:ext cx="1325" cy="17"/>
                </a:xfrm>
                <a:prstGeom prst="rect">
                  <a:avLst/>
                </a:prstGeom>
                <a:solidFill>
                  <a:srgbClr val="002B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28" name="Rectangle 302">
                  <a:extLst>
                    <a:ext uri="{FF2B5EF4-FFF2-40B4-BE49-F238E27FC236}">
                      <a16:creationId xmlns:a16="http://schemas.microsoft.com/office/drawing/2014/main" id="{8F1D6F42-757E-4DE4-9029-1EC4F5EE70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388"/>
                  <a:ext cx="1325" cy="16"/>
                </a:xfrm>
                <a:prstGeom prst="rect">
                  <a:avLst/>
                </a:prstGeom>
                <a:solidFill>
                  <a:srgbClr val="002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29" name="Rectangle 303">
                  <a:extLst>
                    <a:ext uri="{FF2B5EF4-FFF2-40B4-BE49-F238E27FC236}">
                      <a16:creationId xmlns:a16="http://schemas.microsoft.com/office/drawing/2014/main" id="{FC10E3FD-6F0E-47EB-9341-0E439FAA03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404"/>
                  <a:ext cx="1325" cy="16"/>
                </a:xfrm>
                <a:prstGeom prst="rect">
                  <a:avLst/>
                </a:prstGeom>
                <a:solidFill>
                  <a:srgbClr val="002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30" name="Rectangle 304">
                  <a:extLst>
                    <a:ext uri="{FF2B5EF4-FFF2-40B4-BE49-F238E27FC236}">
                      <a16:creationId xmlns:a16="http://schemas.microsoft.com/office/drawing/2014/main" id="{51E73858-2325-4CDD-8FD1-256B793C05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420"/>
                  <a:ext cx="1325" cy="16"/>
                </a:xfrm>
                <a:prstGeom prst="rect">
                  <a:avLst/>
                </a:prstGeom>
                <a:solidFill>
                  <a:srgbClr val="001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31" name="Rectangle 305">
                  <a:extLst>
                    <a:ext uri="{FF2B5EF4-FFF2-40B4-BE49-F238E27FC236}">
                      <a16:creationId xmlns:a16="http://schemas.microsoft.com/office/drawing/2014/main" id="{71B3BE0F-BB5C-470F-B101-AA3BE9C702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436"/>
                  <a:ext cx="1325" cy="16"/>
                </a:xfrm>
                <a:prstGeom prst="rect">
                  <a:avLst/>
                </a:prstGeom>
                <a:solidFill>
                  <a:srgbClr val="001A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32" name="Rectangle 306">
                  <a:extLst>
                    <a:ext uri="{FF2B5EF4-FFF2-40B4-BE49-F238E27FC236}">
                      <a16:creationId xmlns:a16="http://schemas.microsoft.com/office/drawing/2014/main" id="{EF9EDC32-4C57-4EFA-9AAD-32F8E8C2D3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452"/>
                  <a:ext cx="1325" cy="16"/>
                </a:xfrm>
                <a:prstGeom prst="rect">
                  <a:avLst/>
                </a:prstGeom>
                <a:solidFill>
                  <a:srgbClr val="001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33" name="Rectangle 307">
                  <a:extLst>
                    <a:ext uri="{FF2B5EF4-FFF2-40B4-BE49-F238E27FC236}">
                      <a16:creationId xmlns:a16="http://schemas.microsoft.com/office/drawing/2014/main" id="{F9CC29B3-4377-4F35-BC05-DE1BBFE07A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468"/>
                  <a:ext cx="1325" cy="16"/>
                </a:xfrm>
                <a:prstGeom prst="rect">
                  <a:avLst/>
                </a:prstGeom>
                <a:solidFill>
                  <a:srgbClr val="001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34" name="Rectangle 308">
                  <a:extLst>
                    <a:ext uri="{FF2B5EF4-FFF2-40B4-BE49-F238E27FC236}">
                      <a16:creationId xmlns:a16="http://schemas.microsoft.com/office/drawing/2014/main" id="{D6ABF2D7-EF13-4837-8056-972A610B2B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484"/>
                  <a:ext cx="1325" cy="16"/>
                </a:xfrm>
                <a:prstGeom prst="rect">
                  <a:avLst/>
                </a:prstGeom>
                <a:solidFill>
                  <a:srgbClr val="000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35" name="Rectangle 309">
                  <a:extLst>
                    <a:ext uri="{FF2B5EF4-FFF2-40B4-BE49-F238E27FC236}">
                      <a16:creationId xmlns:a16="http://schemas.microsoft.com/office/drawing/2014/main" id="{CB436E3A-F033-46C8-899A-881E12B7D3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500"/>
                  <a:ext cx="1325" cy="16"/>
                </a:xfrm>
                <a:prstGeom prst="rect">
                  <a:avLst/>
                </a:prstGeom>
                <a:solidFill>
                  <a:srgbClr val="000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36" name="Rectangle 310">
                  <a:extLst>
                    <a:ext uri="{FF2B5EF4-FFF2-40B4-BE49-F238E27FC236}">
                      <a16:creationId xmlns:a16="http://schemas.microsoft.com/office/drawing/2014/main" id="{FE9A9616-DCFE-4A31-9B07-2B2061E17C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516"/>
                  <a:ext cx="1325" cy="16"/>
                </a:xfrm>
                <a:prstGeom prst="rect">
                  <a:avLst/>
                </a:prstGeom>
                <a:solidFill>
                  <a:srgbClr val="0005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37" name="Rectangle 311">
                  <a:extLst>
                    <a:ext uri="{FF2B5EF4-FFF2-40B4-BE49-F238E27FC236}">
                      <a16:creationId xmlns:a16="http://schemas.microsoft.com/office/drawing/2014/main" id="{12D6BFA6-32D5-4CB9-B7E6-44C5CB2A68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532"/>
                  <a:ext cx="1325" cy="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38" name="Rectangle 312">
                  <a:extLst>
                    <a:ext uri="{FF2B5EF4-FFF2-40B4-BE49-F238E27FC236}">
                      <a16:creationId xmlns:a16="http://schemas.microsoft.com/office/drawing/2014/main" id="{D64E5CBF-9E28-4E20-B1D6-D899635250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058"/>
                  <a:ext cx="1325" cy="48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39" name="Rectangle 313">
                  <a:extLst>
                    <a:ext uri="{FF2B5EF4-FFF2-40B4-BE49-F238E27FC236}">
                      <a16:creationId xmlns:a16="http://schemas.microsoft.com/office/drawing/2014/main" id="{78C0AAB6-9D08-4469-AB0A-6ABBCF3339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050"/>
                  <a:ext cx="1325" cy="16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40" name="Rectangle 314">
                  <a:extLst>
                    <a:ext uri="{FF2B5EF4-FFF2-40B4-BE49-F238E27FC236}">
                      <a16:creationId xmlns:a16="http://schemas.microsoft.com/office/drawing/2014/main" id="{2504E316-676C-4064-9DD6-5FA8290D6C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066"/>
                  <a:ext cx="1325" cy="16"/>
                </a:xfrm>
                <a:prstGeom prst="rect">
                  <a:avLst/>
                </a:prstGeom>
                <a:solidFill>
                  <a:srgbClr val="007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41" name="Rectangle 315">
                  <a:extLst>
                    <a:ext uri="{FF2B5EF4-FFF2-40B4-BE49-F238E27FC236}">
                      <a16:creationId xmlns:a16="http://schemas.microsoft.com/office/drawing/2014/main" id="{BD1EC122-91CB-4672-9022-C3A1B1D357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082"/>
                  <a:ext cx="1325" cy="16"/>
                </a:xfrm>
                <a:prstGeom prst="rect">
                  <a:avLst/>
                </a:prstGeom>
                <a:solidFill>
                  <a:srgbClr val="007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42" name="Rectangle 316">
                  <a:extLst>
                    <a:ext uri="{FF2B5EF4-FFF2-40B4-BE49-F238E27FC236}">
                      <a16:creationId xmlns:a16="http://schemas.microsoft.com/office/drawing/2014/main" id="{C379C9A9-C6CE-4B16-8632-37A6163651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098"/>
                  <a:ext cx="1325" cy="16"/>
                </a:xfrm>
                <a:prstGeom prst="rect">
                  <a:avLst/>
                </a:prstGeom>
                <a:solidFill>
                  <a:srgbClr val="0074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43" name="Rectangle 317">
                  <a:extLst>
                    <a:ext uri="{FF2B5EF4-FFF2-40B4-BE49-F238E27FC236}">
                      <a16:creationId xmlns:a16="http://schemas.microsoft.com/office/drawing/2014/main" id="{C26EA994-0023-4BD7-8BBD-B488A60271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114"/>
                  <a:ext cx="1325" cy="16"/>
                </a:xfrm>
                <a:prstGeom prst="rect">
                  <a:avLst/>
                </a:prstGeom>
                <a:solidFill>
                  <a:srgbClr val="006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44" name="Rectangle 318">
                  <a:extLst>
                    <a:ext uri="{FF2B5EF4-FFF2-40B4-BE49-F238E27FC236}">
                      <a16:creationId xmlns:a16="http://schemas.microsoft.com/office/drawing/2014/main" id="{7B39940B-2EC6-4343-8324-20586FAB31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130"/>
                  <a:ext cx="1325" cy="17"/>
                </a:xfrm>
                <a:prstGeom prst="rect">
                  <a:avLst/>
                </a:prstGeom>
                <a:solidFill>
                  <a:srgbClr val="006B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45" name="Rectangle 319">
                  <a:extLst>
                    <a:ext uri="{FF2B5EF4-FFF2-40B4-BE49-F238E27FC236}">
                      <a16:creationId xmlns:a16="http://schemas.microsoft.com/office/drawing/2014/main" id="{831C59B4-23B9-48E1-948C-057B8E62EC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147"/>
                  <a:ext cx="1325" cy="16"/>
                </a:xfrm>
                <a:prstGeom prst="rect">
                  <a:avLst/>
                </a:prstGeom>
                <a:solidFill>
                  <a:srgbClr val="006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46" name="Rectangle 320">
                  <a:extLst>
                    <a:ext uri="{FF2B5EF4-FFF2-40B4-BE49-F238E27FC236}">
                      <a16:creationId xmlns:a16="http://schemas.microsoft.com/office/drawing/2014/main" id="{EDEA77CA-2F75-4E8B-B878-57A4B261BF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163"/>
                  <a:ext cx="1325" cy="16"/>
                </a:xfrm>
                <a:prstGeom prst="rect">
                  <a:avLst/>
                </a:prstGeom>
                <a:solidFill>
                  <a:srgbClr val="006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47" name="Rectangle 321">
                  <a:extLst>
                    <a:ext uri="{FF2B5EF4-FFF2-40B4-BE49-F238E27FC236}">
                      <a16:creationId xmlns:a16="http://schemas.microsoft.com/office/drawing/2014/main" id="{44D95EA4-681B-4787-B5C9-EA1BC8F884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179"/>
                  <a:ext cx="1325" cy="16"/>
                </a:xfrm>
                <a:prstGeom prst="rect">
                  <a:avLst/>
                </a:prstGeom>
                <a:solidFill>
                  <a:srgbClr val="005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48" name="Rectangle 322">
                  <a:extLst>
                    <a:ext uri="{FF2B5EF4-FFF2-40B4-BE49-F238E27FC236}">
                      <a16:creationId xmlns:a16="http://schemas.microsoft.com/office/drawing/2014/main" id="{E71638F9-3AFA-4FA0-9DA0-37DE0DB019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195"/>
                  <a:ext cx="1325" cy="16"/>
                </a:xfrm>
                <a:prstGeom prst="rect">
                  <a:avLst/>
                </a:prstGeom>
                <a:solidFill>
                  <a:srgbClr val="005A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49" name="Rectangle 323">
                  <a:extLst>
                    <a:ext uri="{FF2B5EF4-FFF2-40B4-BE49-F238E27FC236}">
                      <a16:creationId xmlns:a16="http://schemas.microsoft.com/office/drawing/2014/main" id="{3CB8D357-E3D5-4101-B4DE-F576095F52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211"/>
                  <a:ext cx="1325" cy="16"/>
                </a:xfrm>
                <a:prstGeom prst="rect">
                  <a:avLst/>
                </a:prstGeom>
                <a:solidFill>
                  <a:srgbClr val="005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50" name="Rectangle 324">
                  <a:extLst>
                    <a:ext uri="{FF2B5EF4-FFF2-40B4-BE49-F238E27FC236}">
                      <a16:creationId xmlns:a16="http://schemas.microsoft.com/office/drawing/2014/main" id="{E7633AC1-4A99-4FEA-8F8D-4C496B5DFE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227"/>
                  <a:ext cx="1325" cy="16"/>
                </a:xfrm>
                <a:prstGeom prst="rect">
                  <a:avLst/>
                </a:prstGeom>
                <a:solidFill>
                  <a:srgbClr val="005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51" name="Rectangle 325">
                  <a:extLst>
                    <a:ext uri="{FF2B5EF4-FFF2-40B4-BE49-F238E27FC236}">
                      <a16:creationId xmlns:a16="http://schemas.microsoft.com/office/drawing/2014/main" id="{4784DD9D-10E0-4151-9584-D94C614AC9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243"/>
                  <a:ext cx="1325" cy="16"/>
                </a:xfrm>
                <a:prstGeom prst="rect">
                  <a:avLst/>
                </a:prstGeom>
                <a:solidFill>
                  <a:srgbClr val="004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52" name="Rectangle 326">
                  <a:extLst>
                    <a:ext uri="{FF2B5EF4-FFF2-40B4-BE49-F238E27FC236}">
                      <a16:creationId xmlns:a16="http://schemas.microsoft.com/office/drawing/2014/main" id="{A3E663E3-D52E-4574-A5E5-EE848AF27E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259"/>
                  <a:ext cx="1325" cy="16"/>
                </a:xfrm>
                <a:prstGeom prst="rect">
                  <a:avLst/>
                </a:prstGeom>
                <a:solidFill>
                  <a:srgbClr val="004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53" name="Rectangle 327">
                  <a:extLst>
                    <a:ext uri="{FF2B5EF4-FFF2-40B4-BE49-F238E27FC236}">
                      <a16:creationId xmlns:a16="http://schemas.microsoft.com/office/drawing/2014/main" id="{C527E7CF-9B90-4460-A1D6-29CDE31168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275"/>
                  <a:ext cx="1325" cy="16"/>
                </a:xfrm>
                <a:prstGeom prst="rect">
                  <a:avLst/>
                </a:prstGeom>
                <a:solidFill>
                  <a:srgbClr val="0045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54" name="Rectangle 328">
                  <a:extLst>
                    <a:ext uri="{FF2B5EF4-FFF2-40B4-BE49-F238E27FC236}">
                      <a16:creationId xmlns:a16="http://schemas.microsoft.com/office/drawing/2014/main" id="{FDC3DACA-A5FA-4093-881D-ABAFBF6A45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291"/>
                  <a:ext cx="1325" cy="16"/>
                </a:xfrm>
                <a:prstGeom prst="rect">
                  <a:avLst/>
                </a:prstGeom>
                <a:solidFill>
                  <a:srgbClr val="004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55" name="Rectangle 329">
                  <a:extLst>
                    <a:ext uri="{FF2B5EF4-FFF2-40B4-BE49-F238E27FC236}">
                      <a16:creationId xmlns:a16="http://schemas.microsoft.com/office/drawing/2014/main" id="{9E59B75A-81A2-4629-B4DE-0CBF6F109C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307"/>
                  <a:ext cx="1325" cy="16"/>
                </a:xfrm>
                <a:prstGeom prst="rect">
                  <a:avLst/>
                </a:prstGeom>
                <a:solidFill>
                  <a:srgbClr val="003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56" name="Rectangle 330">
                  <a:extLst>
                    <a:ext uri="{FF2B5EF4-FFF2-40B4-BE49-F238E27FC236}">
                      <a16:creationId xmlns:a16="http://schemas.microsoft.com/office/drawing/2014/main" id="{035E15B8-6888-4ACD-B0F9-F621C86B71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323"/>
                  <a:ext cx="1325" cy="16"/>
                </a:xfrm>
                <a:prstGeom prst="rect">
                  <a:avLst/>
                </a:prstGeom>
                <a:solidFill>
                  <a:srgbClr val="003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57" name="Rectangle 331">
                  <a:extLst>
                    <a:ext uri="{FF2B5EF4-FFF2-40B4-BE49-F238E27FC236}">
                      <a16:creationId xmlns:a16="http://schemas.microsoft.com/office/drawing/2014/main" id="{4C70D9A0-79B8-4D46-8A33-E581919E4C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339"/>
                  <a:ext cx="1325" cy="16"/>
                </a:xfrm>
                <a:prstGeom prst="rect">
                  <a:avLst/>
                </a:prstGeom>
                <a:solidFill>
                  <a:srgbClr val="0034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58" name="Rectangle 332">
                  <a:extLst>
                    <a:ext uri="{FF2B5EF4-FFF2-40B4-BE49-F238E27FC236}">
                      <a16:creationId xmlns:a16="http://schemas.microsoft.com/office/drawing/2014/main" id="{C1209E4F-42F5-423E-940C-668550206F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355"/>
                  <a:ext cx="1325" cy="16"/>
                </a:xfrm>
                <a:prstGeom prst="rect">
                  <a:avLst/>
                </a:prstGeom>
                <a:solidFill>
                  <a:srgbClr val="002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59" name="Rectangle 333">
                  <a:extLst>
                    <a:ext uri="{FF2B5EF4-FFF2-40B4-BE49-F238E27FC236}">
                      <a16:creationId xmlns:a16="http://schemas.microsoft.com/office/drawing/2014/main" id="{BC2CCFD4-F332-48C4-9668-397A8F7BB2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371"/>
                  <a:ext cx="1325" cy="17"/>
                </a:xfrm>
                <a:prstGeom prst="rect">
                  <a:avLst/>
                </a:prstGeom>
                <a:solidFill>
                  <a:srgbClr val="002B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60" name="Rectangle 334">
                  <a:extLst>
                    <a:ext uri="{FF2B5EF4-FFF2-40B4-BE49-F238E27FC236}">
                      <a16:creationId xmlns:a16="http://schemas.microsoft.com/office/drawing/2014/main" id="{14D24977-68D6-41EB-BE60-9D25BAF11A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388"/>
                  <a:ext cx="1325" cy="16"/>
                </a:xfrm>
                <a:prstGeom prst="rect">
                  <a:avLst/>
                </a:prstGeom>
                <a:solidFill>
                  <a:srgbClr val="002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61" name="Rectangle 335">
                  <a:extLst>
                    <a:ext uri="{FF2B5EF4-FFF2-40B4-BE49-F238E27FC236}">
                      <a16:creationId xmlns:a16="http://schemas.microsoft.com/office/drawing/2014/main" id="{864BAE5F-9834-4AD1-A139-29CAB1F9F9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404"/>
                  <a:ext cx="1325" cy="16"/>
                </a:xfrm>
                <a:prstGeom prst="rect">
                  <a:avLst/>
                </a:prstGeom>
                <a:solidFill>
                  <a:srgbClr val="002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62" name="Rectangle 336">
                  <a:extLst>
                    <a:ext uri="{FF2B5EF4-FFF2-40B4-BE49-F238E27FC236}">
                      <a16:creationId xmlns:a16="http://schemas.microsoft.com/office/drawing/2014/main" id="{E4B1170E-E687-457E-A11E-32AC5050D7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420"/>
                  <a:ext cx="1325" cy="16"/>
                </a:xfrm>
                <a:prstGeom prst="rect">
                  <a:avLst/>
                </a:prstGeom>
                <a:solidFill>
                  <a:srgbClr val="001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63" name="Rectangle 337">
                  <a:extLst>
                    <a:ext uri="{FF2B5EF4-FFF2-40B4-BE49-F238E27FC236}">
                      <a16:creationId xmlns:a16="http://schemas.microsoft.com/office/drawing/2014/main" id="{76F276FE-A700-4587-A962-06DB0E1F09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436"/>
                  <a:ext cx="1325" cy="16"/>
                </a:xfrm>
                <a:prstGeom prst="rect">
                  <a:avLst/>
                </a:prstGeom>
                <a:solidFill>
                  <a:srgbClr val="001A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64" name="Rectangle 338">
                  <a:extLst>
                    <a:ext uri="{FF2B5EF4-FFF2-40B4-BE49-F238E27FC236}">
                      <a16:creationId xmlns:a16="http://schemas.microsoft.com/office/drawing/2014/main" id="{6F51E4A6-5E85-4F13-98C2-CD53CBD590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452"/>
                  <a:ext cx="1325" cy="16"/>
                </a:xfrm>
                <a:prstGeom prst="rect">
                  <a:avLst/>
                </a:prstGeom>
                <a:solidFill>
                  <a:srgbClr val="001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65" name="Rectangle 339">
                  <a:extLst>
                    <a:ext uri="{FF2B5EF4-FFF2-40B4-BE49-F238E27FC236}">
                      <a16:creationId xmlns:a16="http://schemas.microsoft.com/office/drawing/2014/main" id="{EDD70A8E-AC4D-4B3C-AEE2-E7C5D1A1BA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468"/>
                  <a:ext cx="1325" cy="16"/>
                </a:xfrm>
                <a:prstGeom prst="rect">
                  <a:avLst/>
                </a:prstGeom>
                <a:solidFill>
                  <a:srgbClr val="001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66" name="Rectangle 340">
                  <a:extLst>
                    <a:ext uri="{FF2B5EF4-FFF2-40B4-BE49-F238E27FC236}">
                      <a16:creationId xmlns:a16="http://schemas.microsoft.com/office/drawing/2014/main" id="{0BADAD67-8B74-4A3A-950E-F0792E178E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484"/>
                  <a:ext cx="1325" cy="16"/>
                </a:xfrm>
                <a:prstGeom prst="rect">
                  <a:avLst/>
                </a:prstGeom>
                <a:solidFill>
                  <a:srgbClr val="000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67" name="Rectangle 341">
                  <a:extLst>
                    <a:ext uri="{FF2B5EF4-FFF2-40B4-BE49-F238E27FC236}">
                      <a16:creationId xmlns:a16="http://schemas.microsoft.com/office/drawing/2014/main" id="{42BB1A03-E522-4CCF-AF37-ADBC472C65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500"/>
                  <a:ext cx="1325" cy="16"/>
                </a:xfrm>
                <a:prstGeom prst="rect">
                  <a:avLst/>
                </a:prstGeom>
                <a:solidFill>
                  <a:srgbClr val="000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68" name="Rectangle 342">
                  <a:extLst>
                    <a:ext uri="{FF2B5EF4-FFF2-40B4-BE49-F238E27FC236}">
                      <a16:creationId xmlns:a16="http://schemas.microsoft.com/office/drawing/2014/main" id="{4DBF52AC-9178-4121-B187-FB8D65CBFF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516"/>
                  <a:ext cx="1325" cy="16"/>
                </a:xfrm>
                <a:prstGeom prst="rect">
                  <a:avLst/>
                </a:prstGeom>
                <a:solidFill>
                  <a:srgbClr val="0005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69" name="Rectangle 343">
                  <a:extLst>
                    <a:ext uri="{FF2B5EF4-FFF2-40B4-BE49-F238E27FC236}">
                      <a16:creationId xmlns:a16="http://schemas.microsoft.com/office/drawing/2014/main" id="{724D4FD1-F900-4858-A4B2-B35B677CC8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532"/>
                  <a:ext cx="1325" cy="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70" name="Rectangle 344">
                  <a:extLst>
                    <a:ext uri="{FF2B5EF4-FFF2-40B4-BE49-F238E27FC236}">
                      <a16:creationId xmlns:a16="http://schemas.microsoft.com/office/drawing/2014/main" id="{6788AF40-9B8C-409C-BC53-83ACC455B2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050"/>
                  <a:ext cx="1746" cy="16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71" name="Rectangle 345">
                  <a:extLst>
                    <a:ext uri="{FF2B5EF4-FFF2-40B4-BE49-F238E27FC236}">
                      <a16:creationId xmlns:a16="http://schemas.microsoft.com/office/drawing/2014/main" id="{04357DEB-F085-4D25-A354-25A38C1E22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066"/>
                  <a:ext cx="1746" cy="16"/>
                </a:xfrm>
                <a:prstGeom prst="rect">
                  <a:avLst/>
                </a:prstGeom>
                <a:solidFill>
                  <a:srgbClr val="007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72" name="Rectangle 346">
                  <a:extLst>
                    <a:ext uri="{FF2B5EF4-FFF2-40B4-BE49-F238E27FC236}">
                      <a16:creationId xmlns:a16="http://schemas.microsoft.com/office/drawing/2014/main" id="{B9EC986D-E97B-4DDC-8E53-085B6A970F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082"/>
                  <a:ext cx="1746" cy="16"/>
                </a:xfrm>
                <a:prstGeom prst="rect">
                  <a:avLst/>
                </a:prstGeom>
                <a:solidFill>
                  <a:srgbClr val="007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73" name="Rectangle 347">
                  <a:extLst>
                    <a:ext uri="{FF2B5EF4-FFF2-40B4-BE49-F238E27FC236}">
                      <a16:creationId xmlns:a16="http://schemas.microsoft.com/office/drawing/2014/main" id="{B286324D-14DD-46AE-943F-87726287D7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098"/>
                  <a:ext cx="1746" cy="16"/>
                </a:xfrm>
                <a:prstGeom prst="rect">
                  <a:avLst/>
                </a:prstGeom>
                <a:solidFill>
                  <a:srgbClr val="0074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74" name="Rectangle 348">
                  <a:extLst>
                    <a:ext uri="{FF2B5EF4-FFF2-40B4-BE49-F238E27FC236}">
                      <a16:creationId xmlns:a16="http://schemas.microsoft.com/office/drawing/2014/main" id="{C8120BA7-3156-4F8F-9A41-B8D876C6BA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114"/>
                  <a:ext cx="1746" cy="16"/>
                </a:xfrm>
                <a:prstGeom prst="rect">
                  <a:avLst/>
                </a:prstGeom>
                <a:solidFill>
                  <a:srgbClr val="006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75" name="Rectangle 349">
                  <a:extLst>
                    <a:ext uri="{FF2B5EF4-FFF2-40B4-BE49-F238E27FC236}">
                      <a16:creationId xmlns:a16="http://schemas.microsoft.com/office/drawing/2014/main" id="{4522B39C-84A1-416A-9BA1-108980872B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130"/>
                  <a:ext cx="1746" cy="17"/>
                </a:xfrm>
                <a:prstGeom prst="rect">
                  <a:avLst/>
                </a:prstGeom>
                <a:solidFill>
                  <a:srgbClr val="006B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76" name="Rectangle 350">
                  <a:extLst>
                    <a:ext uri="{FF2B5EF4-FFF2-40B4-BE49-F238E27FC236}">
                      <a16:creationId xmlns:a16="http://schemas.microsoft.com/office/drawing/2014/main" id="{334345FB-87B4-4A71-80F2-7B2DCBDC69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147"/>
                  <a:ext cx="1746" cy="16"/>
                </a:xfrm>
                <a:prstGeom prst="rect">
                  <a:avLst/>
                </a:prstGeom>
                <a:solidFill>
                  <a:srgbClr val="006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77" name="Rectangle 351">
                  <a:extLst>
                    <a:ext uri="{FF2B5EF4-FFF2-40B4-BE49-F238E27FC236}">
                      <a16:creationId xmlns:a16="http://schemas.microsoft.com/office/drawing/2014/main" id="{457F4D73-98B3-4366-A2B8-0DA7247268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163"/>
                  <a:ext cx="1746" cy="16"/>
                </a:xfrm>
                <a:prstGeom prst="rect">
                  <a:avLst/>
                </a:prstGeom>
                <a:solidFill>
                  <a:srgbClr val="006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78" name="Rectangle 352">
                  <a:extLst>
                    <a:ext uri="{FF2B5EF4-FFF2-40B4-BE49-F238E27FC236}">
                      <a16:creationId xmlns:a16="http://schemas.microsoft.com/office/drawing/2014/main" id="{11115E26-E5C2-443D-A97F-3FF9D4411C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179"/>
                  <a:ext cx="1746" cy="16"/>
                </a:xfrm>
                <a:prstGeom prst="rect">
                  <a:avLst/>
                </a:prstGeom>
                <a:solidFill>
                  <a:srgbClr val="005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79" name="Rectangle 353">
                  <a:extLst>
                    <a:ext uri="{FF2B5EF4-FFF2-40B4-BE49-F238E27FC236}">
                      <a16:creationId xmlns:a16="http://schemas.microsoft.com/office/drawing/2014/main" id="{3A1BEF27-97BB-41D0-8692-ED25A791A6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195"/>
                  <a:ext cx="1746" cy="16"/>
                </a:xfrm>
                <a:prstGeom prst="rect">
                  <a:avLst/>
                </a:prstGeom>
                <a:solidFill>
                  <a:srgbClr val="005A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80" name="Rectangle 354">
                  <a:extLst>
                    <a:ext uri="{FF2B5EF4-FFF2-40B4-BE49-F238E27FC236}">
                      <a16:creationId xmlns:a16="http://schemas.microsoft.com/office/drawing/2014/main" id="{D5BA0F90-59ED-492B-88B6-A0F79DDFE4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211"/>
                  <a:ext cx="1746" cy="16"/>
                </a:xfrm>
                <a:prstGeom prst="rect">
                  <a:avLst/>
                </a:prstGeom>
                <a:solidFill>
                  <a:srgbClr val="005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81" name="Rectangle 355">
                  <a:extLst>
                    <a:ext uri="{FF2B5EF4-FFF2-40B4-BE49-F238E27FC236}">
                      <a16:creationId xmlns:a16="http://schemas.microsoft.com/office/drawing/2014/main" id="{07DD08C8-7856-43D0-B156-41B80C2207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227"/>
                  <a:ext cx="1746" cy="16"/>
                </a:xfrm>
                <a:prstGeom prst="rect">
                  <a:avLst/>
                </a:prstGeom>
                <a:solidFill>
                  <a:srgbClr val="005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82" name="Rectangle 356">
                  <a:extLst>
                    <a:ext uri="{FF2B5EF4-FFF2-40B4-BE49-F238E27FC236}">
                      <a16:creationId xmlns:a16="http://schemas.microsoft.com/office/drawing/2014/main" id="{66CFC900-45C1-4BCB-A63F-708970881C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243"/>
                  <a:ext cx="1746" cy="16"/>
                </a:xfrm>
                <a:prstGeom prst="rect">
                  <a:avLst/>
                </a:prstGeom>
                <a:solidFill>
                  <a:srgbClr val="004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83" name="Rectangle 357">
                  <a:extLst>
                    <a:ext uri="{FF2B5EF4-FFF2-40B4-BE49-F238E27FC236}">
                      <a16:creationId xmlns:a16="http://schemas.microsoft.com/office/drawing/2014/main" id="{4F636F99-6DBB-4048-896E-2958773592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259"/>
                  <a:ext cx="1746" cy="16"/>
                </a:xfrm>
                <a:prstGeom prst="rect">
                  <a:avLst/>
                </a:prstGeom>
                <a:solidFill>
                  <a:srgbClr val="004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84" name="Rectangle 358">
                  <a:extLst>
                    <a:ext uri="{FF2B5EF4-FFF2-40B4-BE49-F238E27FC236}">
                      <a16:creationId xmlns:a16="http://schemas.microsoft.com/office/drawing/2014/main" id="{72C22CF0-DDBE-40F3-9274-1666CBDA2E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275"/>
                  <a:ext cx="1746" cy="16"/>
                </a:xfrm>
                <a:prstGeom prst="rect">
                  <a:avLst/>
                </a:prstGeom>
                <a:solidFill>
                  <a:srgbClr val="0045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85" name="Rectangle 359">
                  <a:extLst>
                    <a:ext uri="{FF2B5EF4-FFF2-40B4-BE49-F238E27FC236}">
                      <a16:creationId xmlns:a16="http://schemas.microsoft.com/office/drawing/2014/main" id="{3CCB3056-3C5B-4CB4-8424-3A18256971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291"/>
                  <a:ext cx="1746" cy="16"/>
                </a:xfrm>
                <a:prstGeom prst="rect">
                  <a:avLst/>
                </a:prstGeom>
                <a:solidFill>
                  <a:srgbClr val="004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86" name="Rectangle 360">
                  <a:extLst>
                    <a:ext uri="{FF2B5EF4-FFF2-40B4-BE49-F238E27FC236}">
                      <a16:creationId xmlns:a16="http://schemas.microsoft.com/office/drawing/2014/main" id="{ED2573A1-949E-445D-8559-B7D2564B88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307"/>
                  <a:ext cx="1746" cy="16"/>
                </a:xfrm>
                <a:prstGeom prst="rect">
                  <a:avLst/>
                </a:prstGeom>
                <a:solidFill>
                  <a:srgbClr val="003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87" name="Rectangle 361">
                  <a:extLst>
                    <a:ext uri="{FF2B5EF4-FFF2-40B4-BE49-F238E27FC236}">
                      <a16:creationId xmlns:a16="http://schemas.microsoft.com/office/drawing/2014/main" id="{A679FB1B-D84C-4B2A-B370-0587E8AE55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323"/>
                  <a:ext cx="1746" cy="16"/>
                </a:xfrm>
                <a:prstGeom prst="rect">
                  <a:avLst/>
                </a:prstGeom>
                <a:solidFill>
                  <a:srgbClr val="003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88" name="Rectangle 362">
                  <a:extLst>
                    <a:ext uri="{FF2B5EF4-FFF2-40B4-BE49-F238E27FC236}">
                      <a16:creationId xmlns:a16="http://schemas.microsoft.com/office/drawing/2014/main" id="{DC017E86-620D-45B8-844A-68157F1CAE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339"/>
                  <a:ext cx="1746" cy="16"/>
                </a:xfrm>
                <a:prstGeom prst="rect">
                  <a:avLst/>
                </a:prstGeom>
                <a:solidFill>
                  <a:srgbClr val="0034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89" name="Rectangle 363">
                  <a:extLst>
                    <a:ext uri="{FF2B5EF4-FFF2-40B4-BE49-F238E27FC236}">
                      <a16:creationId xmlns:a16="http://schemas.microsoft.com/office/drawing/2014/main" id="{98AF0E7B-6FDD-46FF-8F2D-CD8625066F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355"/>
                  <a:ext cx="1746" cy="16"/>
                </a:xfrm>
                <a:prstGeom prst="rect">
                  <a:avLst/>
                </a:prstGeom>
                <a:solidFill>
                  <a:srgbClr val="002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90" name="Rectangle 364">
                  <a:extLst>
                    <a:ext uri="{FF2B5EF4-FFF2-40B4-BE49-F238E27FC236}">
                      <a16:creationId xmlns:a16="http://schemas.microsoft.com/office/drawing/2014/main" id="{8C1941B8-5F68-42CD-9EA3-6F988F90E7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371"/>
                  <a:ext cx="1746" cy="17"/>
                </a:xfrm>
                <a:prstGeom prst="rect">
                  <a:avLst/>
                </a:prstGeom>
                <a:solidFill>
                  <a:srgbClr val="002B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91" name="Rectangle 365">
                  <a:extLst>
                    <a:ext uri="{FF2B5EF4-FFF2-40B4-BE49-F238E27FC236}">
                      <a16:creationId xmlns:a16="http://schemas.microsoft.com/office/drawing/2014/main" id="{9B69C230-BE2F-4390-B7B7-E00217A58D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388"/>
                  <a:ext cx="1746" cy="16"/>
                </a:xfrm>
                <a:prstGeom prst="rect">
                  <a:avLst/>
                </a:prstGeom>
                <a:solidFill>
                  <a:srgbClr val="002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92" name="Rectangle 366">
                  <a:extLst>
                    <a:ext uri="{FF2B5EF4-FFF2-40B4-BE49-F238E27FC236}">
                      <a16:creationId xmlns:a16="http://schemas.microsoft.com/office/drawing/2014/main" id="{68B02757-1723-4649-B83B-E29AE4E1B0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404"/>
                  <a:ext cx="1746" cy="16"/>
                </a:xfrm>
                <a:prstGeom prst="rect">
                  <a:avLst/>
                </a:prstGeom>
                <a:solidFill>
                  <a:srgbClr val="002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93" name="Rectangle 367">
                  <a:extLst>
                    <a:ext uri="{FF2B5EF4-FFF2-40B4-BE49-F238E27FC236}">
                      <a16:creationId xmlns:a16="http://schemas.microsoft.com/office/drawing/2014/main" id="{A4EB6E19-2A99-4393-85CC-D3A1526E54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420"/>
                  <a:ext cx="1746" cy="16"/>
                </a:xfrm>
                <a:prstGeom prst="rect">
                  <a:avLst/>
                </a:prstGeom>
                <a:solidFill>
                  <a:srgbClr val="001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94" name="Rectangle 368">
                  <a:extLst>
                    <a:ext uri="{FF2B5EF4-FFF2-40B4-BE49-F238E27FC236}">
                      <a16:creationId xmlns:a16="http://schemas.microsoft.com/office/drawing/2014/main" id="{CA16AAA5-90A0-4D86-BB81-356B519052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436"/>
                  <a:ext cx="1746" cy="16"/>
                </a:xfrm>
                <a:prstGeom prst="rect">
                  <a:avLst/>
                </a:prstGeom>
                <a:solidFill>
                  <a:srgbClr val="001A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95" name="Rectangle 369">
                  <a:extLst>
                    <a:ext uri="{FF2B5EF4-FFF2-40B4-BE49-F238E27FC236}">
                      <a16:creationId xmlns:a16="http://schemas.microsoft.com/office/drawing/2014/main" id="{2FA60C8B-9012-4D5C-BE06-90FE718C56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452"/>
                  <a:ext cx="1746" cy="16"/>
                </a:xfrm>
                <a:prstGeom prst="rect">
                  <a:avLst/>
                </a:prstGeom>
                <a:solidFill>
                  <a:srgbClr val="001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96" name="Rectangle 370">
                  <a:extLst>
                    <a:ext uri="{FF2B5EF4-FFF2-40B4-BE49-F238E27FC236}">
                      <a16:creationId xmlns:a16="http://schemas.microsoft.com/office/drawing/2014/main" id="{7AEC4A52-BAF9-471C-B3D3-71280B5A32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468"/>
                  <a:ext cx="1746" cy="16"/>
                </a:xfrm>
                <a:prstGeom prst="rect">
                  <a:avLst/>
                </a:prstGeom>
                <a:solidFill>
                  <a:srgbClr val="001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97" name="Rectangle 371">
                  <a:extLst>
                    <a:ext uri="{FF2B5EF4-FFF2-40B4-BE49-F238E27FC236}">
                      <a16:creationId xmlns:a16="http://schemas.microsoft.com/office/drawing/2014/main" id="{404FBD59-D46C-45AE-8D2B-BF74760B37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484"/>
                  <a:ext cx="1746" cy="16"/>
                </a:xfrm>
                <a:prstGeom prst="rect">
                  <a:avLst/>
                </a:prstGeom>
                <a:solidFill>
                  <a:srgbClr val="000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98" name="Rectangle 372">
                  <a:extLst>
                    <a:ext uri="{FF2B5EF4-FFF2-40B4-BE49-F238E27FC236}">
                      <a16:creationId xmlns:a16="http://schemas.microsoft.com/office/drawing/2014/main" id="{FB0179E7-6286-4016-BC23-02EAB3289D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500"/>
                  <a:ext cx="1746" cy="16"/>
                </a:xfrm>
                <a:prstGeom prst="rect">
                  <a:avLst/>
                </a:prstGeom>
                <a:solidFill>
                  <a:srgbClr val="000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799" name="Rectangle 373">
                  <a:extLst>
                    <a:ext uri="{FF2B5EF4-FFF2-40B4-BE49-F238E27FC236}">
                      <a16:creationId xmlns:a16="http://schemas.microsoft.com/office/drawing/2014/main" id="{F319BA65-24FE-462A-9C6D-E0F0C88F87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516"/>
                  <a:ext cx="1746" cy="16"/>
                </a:xfrm>
                <a:prstGeom prst="rect">
                  <a:avLst/>
                </a:prstGeom>
                <a:solidFill>
                  <a:srgbClr val="0005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00" name="Rectangle 374">
                  <a:extLst>
                    <a:ext uri="{FF2B5EF4-FFF2-40B4-BE49-F238E27FC236}">
                      <a16:creationId xmlns:a16="http://schemas.microsoft.com/office/drawing/2014/main" id="{97BD5333-109D-4866-A02A-4450AE1FAE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532"/>
                  <a:ext cx="1746" cy="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01" name="Rectangle 375">
                  <a:extLst>
                    <a:ext uri="{FF2B5EF4-FFF2-40B4-BE49-F238E27FC236}">
                      <a16:creationId xmlns:a16="http://schemas.microsoft.com/office/drawing/2014/main" id="{A1869008-8728-406C-9DEA-384B2EEE19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058"/>
                  <a:ext cx="1746" cy="483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02" name="Rectangle 376">
                  <a:extLst>
                    <a:ext uri="{FF2B5EF4-FFF2-40B4-BE49-F238E27FC236}">
                      <a16:creationId xmlns:a16="http://schemas.microsoft.com/office/drawing/2014/main" id="{EAF2B648-6BF5-4820-864D-E5C24A37E5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050"/>
                  <a:ext cx="1746" cy="16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03" name="Rectangle 377">
                  <a:extLst>
                    <a:ext uri="{FF2B5EF4-FFF2-40B4-BE49-F238E27FC236}">
                      <a16:creationId xmlns:a16="http://schemas.microsoft.com/office/drawing/2014/main" id="{BCD530CB-E93D-4405-9079-B922624FEE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066"/>
                  <a:ext cx="1746" cy="16"/>
                </a:xfrm>
                <a:prstGeom prst="rect">
                  <a:avLst/>
                </a:prstGeom>
                <a:solidFill>
                  <a:srgbClr val="007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04" name="Rectangle 378">
                  <a:extLst>
                    <a:ext uri="{FF2B5EF4-FFF2-40B4-BE49-F238E27FC236}">
                      <a16:creationId xmlns:a16="http://schemas.microsoft.com/office/drawing/2014/main" id="{2031FC13-0A66-44A9-91ED-B8758570B2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082"/>
                  <a:ext cx="1746" cy="16"/>
                </a:xfrm>
                <a:prstGeom prst="rect">
                  <a:avLst/>
                </a:prstGeom>
                <a:solidFill>
                  <a:srgbClr val="007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05" name="Rectangle 379">
                  <a:extLst>
                    <a:ext uri="{FF2B5EF4-FFF2-40B4-BE49-F238E27FC236}">
                      <a16:creationId xmlns:a16="http://schemas.microsoft.com/office/drawing/2014/main" id="{69C28891-D3E2-4441-B35A-C750EBCE2E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098"/>
                  <a:ext cx="1746" cy="16"/>
                </a:xfrm>
                <a:prstGeom prst="rect">
                  <a:avLst/>
                </a:prstGeom>
                <a:solidFill>
                  <a:srgbClr val="0074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06" name="Rectangle 380">
                  <a:extLst>
                    <a:ext uri="{FF2B5EF4-FFF2-40B4-BE49-F238E27FC236}">
                      <a16:creationId xmlns:a16="http://schemas.microsoft.com/office/drawing/2014/main" id="{94A4F319-C09B-4CBF-9D98-3A0E158F5A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114"/>
                  <a:ext cx="1746" cy="16"/>
                </a:xfrm>
                <a:prstGeom prst="rect">
                  <a:avLst/>
                </a:prstGeom>
                <a:solidFill>
                  <a:srgbClr val="006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07" name="Rectangle 381">
                  <a:extLst>
                    <a:ext uri="{FF2B5EF4-FFF2-40B4-BE49-F238E27FC236}">
                      <a16:creationId xmlns:a16="http://schemas.microsoft.com/office/drawing/2014/main" id="{B2E59186-6462-4975-BDA2-E8C787C82D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130"/>
                  <a:ext cx="1746" cy="17"/>
                </a:xfrm>
                <a:prstGeom prst="rect">
                  <a:avLst/>
                </a:prstGeom>
                <a:solidFill>
                  <a:srgbClr val="006B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08" name="Rectangle 382">
                  <a:extLst>
                    <a:ext uri="{FF2B5EF4-FFF2-40B4-BE49-F238E27FC236}">
                      <a16:creationId xmlns:a16="http://schemas.microsoft.com/office/drawing/2014/main" id="{7C4FBFD5-AC25-4709-8429-4C55644EC8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147"/>
                  <a:ext cx="1746" cy="16"/>
                </a:xfrm>
                <a:prstGeom prst="rect">
                  <a:avLst/>
                </a:prstGeom>
                <a:solidFill>
                  <a:srgbClr val="006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09" name="Rectangle 383">
                  <a:extLst>
                    <a:ext uri="{FF2B5EF4-FFF2-40B4-BE49-F238E27FC236}">
                      <a16:creationId xmlns:a16="http://schemas.microsoft.com/office/drawing/2014/main" id="{9A98E540-D94E-47A2-BAFD-C1C3AEE731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163"/>
                  <a:ext cx="1746" cy="16"/>
                </a:xfrm>
                <a:prstGeom prst="rect">
                  <a:avLst/>
                </a:prstGeom>
                <a:solidFill>
                  <a:srgbClr val="006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10" name="Rectangle 384">
                  <a:extLst>
                    <a:ext uri="{FF2B5EF4-FFF2-40B4-BE49-F238E27FC236}">
                      <a16:creationId xmlns:a16="http://schemas.microsoft.com/office/drawing/2014/main" id="{916BF2B7-83DF-48CB-A888-D7ACA27C0C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179"/>
                  <a:ext cx="1746" cy="16"/>
                </a:xfrm>
                <a:prstGeom prst="rect">
                  <a:avLst/>
                </a:prstGeom>
                <a:solidFill>
                  <a:srgbClr val="005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11" name="Rectangle 385">
                  <a:extLst>
                    <a:ext uri="{FF2B5EF4-FFF2-40B4-BE49-F238E27FC236}">
                      <a16:creationId xmlns:a16="http://schemas.microsoft.com/office/drawing/2014/main" id="{7EEE5F82-8C76-4A64-B07C-5F2A1EB4D7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195"/>
                  <a:ext cx="1746" cy="16"/>
                </a:xfrm>
                <a:prstGeom prst="rect">
                  <a:avLst/>
                </a:prstGeom>
                <a:solidFill>
                  <a:srgbClr val="005A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12" name="Rectangle 386">
                  <a:extLst>
                    <a:ext uri="{FF2B5EF4-FFF2-40B4-BE49-F238E27FC236}">
                      <a16:creationId xmlns:a16="http://schemas.microsoft.com/office/drawing/2014/main" id="{0D0D7C11-36BA-4D0E-B10A-676823EB77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211"/>
                  <a:ext cx="1746" cy="16"/>
                </a:xfrm>
                <a:prstGeom prst="rect">
                  <a:avLst/>
                </a:prstGeom>
                <a:solidFill>
                  <a:srgbClr val="005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13" name="Rectangle 387">
                  <a:extLst>
                    <a:ext uri="{FF2B5EF4-FFF2-40B4-BE49-F238E27FC236}">
                      <a16:creationId xmlns:a16="http://schemas.microsoft.com/office/drawing/2014/main" id="{BDC22C5C-6F78-46E0-A7DE-EA955F3794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227"/>
                  <a:ext cx="1746" cy="16"/>
                </a:xfrm>
                <a:prstGeom prst="rect">
                  <a:avLst/>
                </a:prstGeom>
                <a:solidFill>
                  <a:srgbClr val="005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14" name="Rectangle 388">
                  <a:extLst>
                    <a:ext uri="{FF2B5EF4-FFF2-40B4-BE49-F238E27FC236}">
                      <a16:creationId xmlns:a16="http://schemas.microsoft.com/office/drawing/2014/main" id="{E331DD96-6F76-44CC-AD09-D108600EB5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243"/>
                  <a:ext cx="1746" cy="16"/>
                </a:xfrm>
                <a:prstGeom prst="rect">
                  <a:avLst/>
                </a:prstGeom>
                <a:solidFill>
                  <a:srgbClr val="004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15" name="Rectangle 389">
                  <a:extLst>
                    <a:ext uri="{FF2B5EF4-FFF2-40B4-BE49-F238E27FC236}">
                      <a16:creationId xmlns:a16="http://schemas.microsoft.com/office/drawing/2014/main" id="{6E3F7FC6-07D0-459C-B986-3D4AC8CCB1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259"/>
                  <a:ext cx="1746" cy="16"/>
                </a:xfrm>
                <a:prstGeom prst="rect">
                  <a:avLst/>
                </a:prstGeom>
                <a:solidFill>
                  <a:srgbClr val="004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16" name="Rectangle 390">
                  <a:extLst>
                    <a:ext uri="{FF2B5EF4-FFF2-40B4-BE49-F238E27FC236}">
                      <a16:creationId xmlns:a16="http://schemas.microsoft.com/office/drawing/2014/main" id="{CE429F1B-3C82-450A-9E14-54EDAE790B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275"/>
                  <a:ext cx="1746" cy="16"/>
                </a:xfrm>
                <a:prstGeom prst="rect">
                  <a:avLst/>
                </a:prstGeom>
                <a:solidFill>
                  <a:srgbClr val="0045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17" name="Rectangle 391">
                  <a:extLst>
                    <a:ext uri="{FF2B5EF4-FFF2-40B4-BE49-F238E27FC236}">
                      <a16:creationId xmlns:a16="http://schemas.microsoft.com/office/drawing/2014/main" id="{2B46F527-72B6-4C3D-83C0-1B15F8C861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291"/>
                  <a:ext cx="1746" cy="16"/>
                </a:xfrm>
                <a:prstGeom prst="rect">
                  <a:avLst/>
                </a:prstGeom>
                <a:solidFill>
                  <a:srgbClr val="004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18" name="Rectangle 392">
                  <a:extLst>
                    <a:ext uri="{FF2B5EF4-FFF2-40B4-BE49-F238E27FC236}">
                      <a16:creationId xmlns:a16="http://schemas.microsoft.com/office/drawing/2014/main" id="{35F14D7E-7C13-4C3A-860D-11C038A7BD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307"/>
                  <a:ext cx="1746" cy="16"/>
                </a:xfrm>
                <a:prstGeom prst="rect">
                  <a:avLst/>
                </a:prstGeom>
                <a:solidFill>
                  <a:srgbClr val="003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19" name="Rectangle 393">
                  <a:extLst>
                    <a:ext uri="{FF2B5EF4-FFF2-40B4-BE49-F238E27FC236}">
                      <a16:creationId xmlns:a16="http://schemas.microsoft.com/office/drawing/2014/main" id="{846148EE-8400-49AF-9B29-574D7339A1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323"/>
                  <a:ext cx="1746" cy="16"/>
                </a:xfrm>
                <a:prstGeom prst="rect">
                  <a:avLst/>
                </a:prstGeom>
                <a:solidFill>
                  <a:srgbClr val="003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20" name="Rectangle 394">
                  <a:extLst>
                    <a:ext uri="{FF2B5EF4-FFF2-40B4-BE49-F238E27FC236}">
                      <a16:creationId xmlns:a16="http://schemas.microsoft.com/office/drawing/2014/main" id="{C98E2F6B-C3B3-4A57-A58F-0A5EC0180F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339"/>
                  <a:ext cx="1746" cy="16"/>
                </a:xfrm>
                <a:prstGeom prst="rect">
                  <a:avLst/>
                </a:prstGeom>
                <a:solidFill>
                  <a:srgbClr val="0034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21" name="Rectangle 395">
                  <a:extLst>
                    <a:ext uri="{FF2B5EF4-FFF2-40B4-BE49-F238E27FC236}">
                      <a16:creationId xmlns:a16="http://schemas.microsoft.com/office/drawing/2014/main" id="{065CE108-131B-4212-9D90-D29C3CA084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355"/>
                  <a:ext cx="1746" cy="16"/>
                </a:xfrm>
                <a:prstGeom prst="rect">
                  <a:avLst/>
                </a:prstGeom>
                <a:solidFill>
                  <a:srgbClr val="002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22" name="Rectangle 396">
                  <a:extLst>
                    <a:ext uri="{FF2B5EF4-FFF2-40B4-BE49-F238E27FC236}">
                      <a16:creationId xmlns:a16="http://schemas.microsoft.com/office/drawing/2014/main" id="{78CF7433-67CD-4A8B-B5EE-CBF48CD4A0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371"/>
                  <a:ext cx="1746" cy="17"/>
                </a:xfrm>
                <a:prstGeom prst="rect">
                  <a:avLst/>
                </a:prstGeom>
                <a:solidFill>
                  <a:srgbClr val="002B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23" name="Rectangle 397">
                  <a:extLst>
                    <a:ext uri="{FF2B5EF4-FFF2-40B4-BE49-F238E27FC236}">
                      <a16:creationId xmlns:a16="http://schemas.microsoft.com/office/drawing/2014/main" id="{B69F9348-A90A-4C7B-84AB-9A07524814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388"/>
                  <a:ext cx="1746" cy="16"/>
                </a:xfrm>
                <a:prstGeom prst="rect">
                  <a:avLst/>
                </a:prstGeom>
                <a:solidFill>
                  <a:srgbClr val="002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24" name="Rectangle 398">
                  <a:extLst>
                    <a:ext uri="{FF2B5EF4-FFF2-40B4-BE49-F238E27FC236}">
                      <a16:creationId xmlns:a16="http://schemas.microsoft.com/office/drawing/2014/main" id="{F99D5CBE-9749-4D91-B900-F680DABEAE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404"/>
                  <a:ext cx="1746" cy="16"/>
                </a:xfrm>
                <a:prstGeom prst="rect">
                  <a:avLst/>
                </a:prstGeom>
                <a:solidFill>
                  <a:srgbClr val="002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25" name="Rectangle 399">
                  <a:extLst>
                    <a:ext uri="{FF2B5EF4-FFF2-40B4-BE49-F238E27FC236}">
                      <a16:creationId xmlns:a16="http://schemas.microsoft.com/office/drawing/2014/main" id="{8C7E5DDC-5412-4664-B4C3-F9EF36234B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420"/>
                  <a:ext cx="1746" cy="16"/>
                </a:xfrm>
                <a:prstGeom prst="rect">
                  <a:avLst/>
                </a:prstGeom>
                <a:solidFill>
                  <a:srgbClr val="001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26" name="Rectangle 400">
                  <a:extLst>
                    <a:ext uri="{FF2B5EF4-FFF2-40B4-BE49-F238E27FC236}">
                      <a16:creationId xmlns:a16="http://schemas.microsoft.com/office/drawing/2014/main" id="{8BB383FD-E4EF-4418-AC2F-AEC423C4A4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436"/>
                  <a:ext cx="1746" cy="16"/>
                </a:xfrm>
                <a:prstGeom prst="rect">
                  <a:avLst/>
                </a:prstGeom>
                <a:solidFill>
                  <a:srgbClr val="001A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27" name="Rectangle 401">
                  <a:extLst>
                    <a:ext uri="{FF2B5EF4-FFF2-40B4-BE49-F238E27FC236}">
                      <a16:creationId xmlns:a16="http://schemas.microsoft.com/office/drawing/2014/main" id="{2939155B-99A8-4888-8630-C24FC6623C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452"/>
                  <a:ext cx="1746" cy="16"/>
                </a:xfrm>
                <a:prstGeom prst="rect">
                  <a:avLst/>
                </a:prstGeom>
                <a:solidFill>
                  <a:srgbClr val="001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28" name="Rectangle 402">
                  <a:extLst>
                    <a:ext uri="{FF2B5EF4-FFF2-40B4-BE49-F238E27FC236}">
                      <a16:creationId xmlns:a16="http://schemas.microsoft.com/office/drawing/2014/main" id="{487B5558-979F-4A94-86AB-BE225D1D70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468"/>
                  <a:ext cx="1746" cy="16"/>
                </a:xfrm>
                <a:prstGeom prst="rect">
                  <a:avLst/>
                </a:prstGeom>
                <a:solidFill>
                  <a:srgbClr val="001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29" name="Rectangle 403">
                  <a:extLst>
                    <a:ext uri="{FF2B5EF4-FFF2-40B4-BE49-F238E27FC236}">
                      <a16:creationId xmlns:a16="http://schemas.microsoft.com/office/drawing/2014/main" id="{6CE29336-1938-41FF-84D0-940CD23872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484"/>
                  <a:ext cx="1746" cy="16"/>
                </a:xfrm>
                <a:prstGeom prst="rect">
                  <a:avLst/>
                </a:prstGeom>
                <a:solidFill>
                  <a:srgbClr val="000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30" name="Rectangle 404">
                  <a:extLst>
                    <a:ext uri="{FF2B5EF4-FFF2-40B4-BE49-F238E27FC236}">
                      <a16:creationId xmlns:a16="http://schemas.microsoft.com/office/drawing/2014/main" id="{FE86F141-6C3C-487C-AE85-8008EBAA65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500"/>
                  <a:ext cx="1746" cy="16"/>
                </a:xfrm>
                <a:prstGeom prst="rect">
                  <a:avLst/>
                </a:prstGeom>
                <a:solidFill>
                  <a:srgbClr val="000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31" name="Rectangle 405">
                  <a:extLst>
                    <a:ext uri="{FF2B5EF4-FFF2-40B4-BE49-F238E27FC236}">
                      <a16:creationId xmlns:a16="http://schemas.microsoft.com/office/drawing/2014/main" id="{29B82D66-BEB3-4081-AF4A-31130FE5B9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516"/>
                  <a:ext cx="1746" cy="16"/>
                </a:xfrm>
                <a:prstGeom prst="rect">
                  <a:avLst/>
                </a:prstGeom>
                <a:solidFill>
                  <a:srgbClr val="0005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32" name="Rectangle 406">
                  <a:extLst>
                    <a:ext uri="{FF2B5EF4-FFF2-40B4-BE49-F238E27FC236}">
                      <a16:creationId xmlns:a16="http://schemas.microsoft.com/office/drawing/2014/main" id="{B408202A-1BA8-461C-BD82-02CD049E60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9" y="2532"/>
                  <a:ext cx="1746" cy="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33" name="Rectangle 407">
                  <a:extLst>
                    <a:ext uri="{FF2B5EF4-FFF2-40B4-BE49-F238E27FC236}">
                      <a16:creationId xmlns:a16="http://schemas.microsoft.com/office/drawing/2014/main" id="{59E6F00F-EFBB-4290-B2D1-030ADCDFD9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532"/>
                  <a:ext cx="1325" cy="17"/>
                </a:xfrm>
                <a:prstGeom prst="rect">
                  <a:avLst/>
                </a:prstGeom>
                <a:solidFill>
                  <a:srgbClr val="008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34" name="Rectangle 408">
                  <a:extLst>
                    <a:ext uri="{FF2B5EF4-FFF2-40B4-BE49-F238E27FC236}">
                      <a16:creationId xmlns:a16="http://schemas.microsoft.com/office/drawing/2014/main" id="{9E3166E8-8A6A-4A34-BF58-FB66F22E5B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549"/>
                  <a:ext cx="1325" cy="17"/>
                </a:xfrm>
                <a:prstGeom prst="rect">
                  <a:avLst/>
                </a:prstGeom>
                <a:solidFill>
                  <a:srgbClr val="007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35" name="Rectangle 409">
                  <a:extLst>
                    <a:ext uri="{FF2B5EF4-FFF2-40B4-BE49-F238E27FC236}">
                      <a16:creationId xmlns:a16="http://schemas.microsoft.com/office/drawing/2014/main" id="{F8126F7C-5DFB-458F-B410-B4E9B4B446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566"/>
                  <a:ext cx="1325" cy="16"/>
                </a:xfrm>
                <a:prstGeom prst="rect">
                  <a:avLst/>
                </a:prstGeom>
                <a:solidFill>
                  <a:srgbClr val="007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36" name="Rectangle 410">
                  <a:extLst>
                    <a:ext uri="{FF2B5EF4-FFF2-40B4-BE49-F238E27FC236}">
                      <a16:creationId xmlns:a16="http://schemas.microsoft.com/office/drawing/2014/main" id="{2DAC9A8C-3C35-4ECB-967C-CE401FF00A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582"/>
                  <a:ext cx="1325" cy="17"/>
                </a:xfrm>
                <a:prstGeom prst="rect">
                  <a:avLst/>
                </a:prstGeom>
                <a:solidFill>
                  <a:srgbClr val="0074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37" name="Rectangle 411">
                  <a:extLst>
                    <a:ext uri="{FF2B5EF4-FFF2-40B4-BE49-F238E27FC236}">
                      <a16:creationId xmlns:a16="http://schemas.microsoft.com/office/drawing/2014/main" id="{1B0771C9-3CF5-411A-BC0F-B37D36672D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599"/>
                  <a:ext cx="1325" cy="16"/>
                </a:xfrm>
                <a:prstGeom prst="rect">
                  <a:avLst/>
                </a:prstGeom>
                <a:solidFill>
                  <a:srgbClr val="006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38" name="Rectangle 412">
                  <a:extLst>
                    <a:ext uri="{FF2B5EF4-FFF2-40B4-BE49-F238E27FC236}">
                      <a16:creationId xmlns:a16="http://schemas.microsoft.com/office/drawing/2014/main" id="{386FE538-49AB-4F14-810A-450C0BA002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615"/>
                  <a:ext cx="1325" cy="17"/>
                </a:xfrm>
                <a:prstGeom prst="rect">
                  <a:avLst/>
                </a:prstGeom>
                <a:solidFill>
                  <a:srgbClr val="006B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39" name="Rectangle 413">
                  <a:extLst>
                    <a:ext uri="{FF2B5EF4-FFF2-40B4-BE49-F238E27FC236}">
                      <a16:creationId xmlns:a16="http://schemas.microsoft.com/office/drawing/2014/main" id="{860AB0D4-2837-4767-928A-1977623A50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632"/>
                  <a:ext cx="1325" cy="16"/>
                </a:xfrm>
                <a:prstGeom prst="rect">
                  <a:avLst/>
                </a:prstGeom>
                <a:solidFill>
                  <a:srgbClr val="006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40" name="Rectangle 414">
                  <a:extLst>
                    <a:ext uri="{FF2B5EF4-FFF2-40B4-BE49-F238E27FC236}">
                      <a16:creationId xmlns:a16="http://schemas.microsoft.com/office/drawing/2014/main" id="{10EB3F38-3ACE-4C34-920C-8BCCAC18B1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648"/>
                  <a:ext cx="1325" cy="17"/>
                </a:xfrm>
                <a:prstGeom prst="rect">
                  <a:avLst/>
                </a:prstGeom>
                <a:solidFill>
                  <a:srgbClr val="006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41" name="Rectangle 415">
                  <a:extLst>
                    <a:ext uri="{FF2B5EF4-FFF2-40B4-BE49-F238E27FC236}">
                      <a16:creationId xmlns:a16="http://schemas.microsoft.com/office/drawing/2014/main" id="{751DA838-EDA1-41F2-BEFD-2865AF50E6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665"/>
                  <a:ext cx="1325" cy="16"/>
                </a:xfrm>
                <a:prstGeom prst="rect">
                  <a:avLst/>
                </a:prstGeom>
                <a:solidFill>
                  <a:srgbClr val="005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42" name="Rectangle 416">
                  <a:extLst>
                    <a:ext uri="{FF2B5EF4-FFF2-40B4-BE49-F238E27FC236}">
                      <a16:creationId xmlns:a16="http://schemas.microsoft.com/office/drawing/2014/main" id="{A3C5862E-5E65-4904-BF46-3F9F9949E3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681"/>
                  <a:ext cx="1325" cy="17"/>
                </a:xfrm>
                <a:prstGeom prst="rect">
                  <a:avLst/>
                </a:prstGeom>
                <a:solidFill>
                  <a:srgbClr val="005A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43" name="Rectangle 417">
                  <a:extLst>
                    <a:ext uri="{FF2B5EF4-FFF2-40B4-BE49-F238E27FC236}">
                      <a16:creationId xmlns:a16="http://schemas.microsoft.com/office/drawing/2014/main" id="{B9FCFBE3-2F1E-4C45-9B13-CA7422CD27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698"/>
                  <a:ext cx="1325" cy="17"/>
                </a:xfrm>
                <a:prstGeom prst="rect">
                  <a:avLst/>
                </a:prstGeom>
                <a:solidFill>
                  <a:srgbClr val="005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44" name="Rectangle 418">
                  <a:extLst>
                    <a:ext uri="{FF2B5EF4-FFF2-40B4-BE49-F238E27FC236}">
                      <a16:creationId xmlns:a16="http://schemas.microsoft.com/office/drawing/2014/main" id="{1F2B78A9-6032-4A6A-9B75-4A3A30C494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715"/>
                  <a:ext cx="1325" cy="16"/>
                </a:xfrm>
                <a:prstGeom prst="rect">
                  <a:avLst/>
                </a:prstGeom>
                <a:solidFill>
                  <a:srgbClr val="005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45" name="Rectangle 419">
                  <a:extLst>
                    <a:ext uri="{FF2B5EF4-FFF2-40B4-BE49-F238E27FC236}">
                      <a16:creationId xmlns:a16="http://schemas.microsoft.com/office/drawing/2014/main" id="{E757CADA-412D-43EF-A1F4-7C153246BD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731"/>
                  <a:ext cx="1325" cy="17"/>
                </a:xfrm>
                <a:prstGeom prst="rect">
                  <a:avLst/>
                </a:prstGeom>
                <a:solidFill>
                  <a:srgbClr val="004D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46" name="Rectangle 420">
                  <a:extLst>
                    <a:ext uri="{FF2B5EF4-FFF2-40B4-BE49-F238E27FC236}">
                      <a16:creationId xmlns:a16="http://schemas.microsoft.com/office/drawing/2014/main" id="{42836EA0-F307-45A1-A6A1-61F9FD164A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748"/>
                  <a:ext cx="1325" cy="16"/>
                </a:xfrm>
                <a:prstGeom prst="rect">
                  <a:avLst/>
                </a:prstGeom>
                <a:solidFill>
                  <a:srgbClr val="004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47" name="Rectangle 421">
                  <a:extLst>
                    <a:ext uri="{FF2B5EF4-FFF2-40B4-BE49-F238E27FC236}">
                      <a16:creationId xmlns:a16="http://schemas.microsoft.com/office/drawing/2014/main" id="{53C8059C-863A-41D3-B73B-653F1A66EF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764"/>
                  <a:ext cx="1325" cy="17"/>
                </a:xfrm>
                <a:prstGeom prst="rect">
                  <a:avLst/>
                </a:prstGeom>
                <a:solidFill>
                  <a:srgbClr val="0045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  <p:sp>
              <p:nvSpPr>
                <p:cNvPr id="107848" name="Rectangle 422">
                  <a:extLst>
                    <a:ext uri="{FF2B5EF4-FFF2-40B4-BE49-F238E27FC236}">
                      <a16:creationId xmlns:a16="http://schemas.microsoft.com/office/drawing/2014/main" id="{251AF00F-23B4-4176-B41D-59702E1931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44" y="2781"/>
                  <a:ext cx="1325" cy="16"/>
                </a:xfrm>
                <a:prstGeom prst="rect">
                  <a:avLst/>
                </a:prstGeom>
                <a:solidFill>
                  <a:srgbClr val="004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>
                      <a:solidFill>
                        <a:schemeClr val="tx1"/>
                      </a:solidFill>
                      <a:latin typeface="Georgia" panose="02040502050405020303" pitchFamily="18" charset="0"/>
                    </a:defRPr>
                  </a:lvl9pPr>
                </a:lstStyle>
                <a:p>
                  <a:pPr algn="r" eaLnBrk="1" hangingPunct="1"/>
                  <a:endParaRPr lang="en-US" altLang="en-US"/>
                </a:p>
              </p:txBody>
            </p:sp>
          </p:grpSp>
          <p:sp>
            <p:nvSpPr>
              <p:cNvPr id="107537" name="Rectangle 423">
                <a:extLst>
                  <a:ext uri="{FF2B5EF4-FFF2-40B4-BE49-F238E27FC236}">
                    <a16:creationId xmlns:a16="http://schemas.microsoft.com/office/drawing/2014/main" id="{6D097BF4-20F7-433A-9252-0A6BBFEF01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626"/>
                <a:ext cx="2063" cy="25"/>
              </a:xfrm>
              <a:prstGeom prst="rect">
                <a:avLst/>
              </a:prstGeom>
              <a:solidFill>
                <a:srgbClr val="003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38" name="Rectangle 424">
                <a:extLst>
                  <a:ext uri="{FF2B5EF4-FFF2-40B4-BE49-F238E27FC236}">
                    <a16:creationId xmlns:a16="http://schemas.microsoft.com/office/drawing/2014/main" id="{6FD9E8C0-FF88-46E3-8A61-026568BF6F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651"/>
                <a:ext cx="2063" cy="26"/>
              </a:xfrm>
              <a:prstGeom prst="rect">
                <a:avLst/>
              </a:prstGeom>
              <a:solidFill>
                <a:srgbClr val="003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39" name="Rectangle 425">
                <a:extLst>
                  <a:ext uri="{FF2B5EF4-FFF2-40B4-BE49-F238E27FC236}">
                    <a16:creationId xmlns:a16="http://schemas.microsoft.com/office/drawing/2014/main" id="{969C509E-9C16-472D-8190-67C35C0EE2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677"/>
                <a:ext cx="2063" cy="27"/>
              </a:xfrm>
              <a:prstGeom prst="rect">
                <a:avLst/>
              </a:prstGeom>
              <a:solidFill>
                <a:srgbClr val="003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40" name="Rectangle 426">
                <a:extLst>
                  <a:ext uri="{FF2B5EF4-FFF2-40B4-BE49-F238E27FC236}">
                    <a16:creationId xmlns:a16="http://schemas.microsoft.com/office/drawing/2014/main" id="{8D547834-4FCC-4842-A61F-1874E7D093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704"/>
                <a:ext cx="2063" cy="24"/>
              </a:xfrm>
              <a:prstGeom prst="rect">
                <a:avLst/>
              </a:prstGeom>
              <a:solidFill>
                <a:srgbClr val="002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41" name="Rectangle 427">
                <a:extLst>
                  <a:ext uri="{FF2B5EF4-FFF2-40B4-BE49-F238E27FC236}">
                    <a16:creationId xmlns:a16="http://schemas.microsoft.com/office/drawing/2014/main" id="{B96DD9D3-3B0A-43EC-91C9-CD491BFB1D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728"/>
                <a:ext cx="2063" cy="27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42" name="Rectangle 428">
                <a:extLst>
                  <a:ext uri="{FF2B5EF4-FFF2-40B4-BE49-F238E27FC236}">
                    <a16:creationId xmlns:a16="http://schemas.microsoft.com/office/drawing/2014/main" id="{4E9CBBDC-6746-4683-8246-30D4202611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755"/>
                <a:ext cx="2063" cy="25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43" name="Rectangle 429">
                <a:extLst>
                  <a:ext uri="{FF2B5EF4-FFF2-40B4-BE49-F238E27FC236}">
                    <a16:creationId xmlns:a16="http://schemas.microsoft.com/office/drawing/2014/main" id="{0937969E-CC22-4376-BA58-97D7A08D43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780"/>
                <a:ext cx="2063" cy="26"/>
              </a:xfrm>
              <a:prstGeom prst="rect">
                <a:avLst/>
              </a:prstGeom>
              <a:solidFill>
                <a:srgbClr val="002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44" name="Rectangle 430">
                <a:extLst>
                  <a:ext uri="{FF2B5EF4-FFF2-40B4-BE49-F238E27FC236}">
                    <a16:creationId xmlns:a16="http://schemas.microsoft.com/office/drawing/2014/main" id="{70315604-267F-4B1E-BAEC-E4CF8E954F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806"/>
                <a:ext cx="2063" cy="25"/>
              </a:xfrm>
              <a:prstGeom prst="rect">
                <a:avLst/>
              </a:prstGeom>
              <a:solidFill>
                <a:srgbClr val="001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45" name="Rectangle 431">
                <a:extLst>
                  <a:ext uri="{FF2B5EF4-FFF2-40B4-BE49-F238E27FC236}">
                    <a16:creationId xmlns:a16="http://schemas.microsoft.com/office/drawing/2014/main" id="{C093084A-30EE-44CA-9B11-A354BC5457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831"/>
                <a:ext cx="2063" cy="27"/>
              </a:xfrm>
              <a:prstGeom prst="rect">
                <a:avLst/>
              </a:prstGeom>
              <a:solidFill>
                <a:srgbClr val="001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46" name="Rectangle 432">
                <a:extLst>
                  <a:ext uri="{FF2B5EF4-FFF2-40B4-BE49-F238E27FC236}">
                    <a16:creationId xmlns:a16="http://schemas.microsoft.com/office/drawing/2014/main" id="{C8451BAE-D66D-4615-8BD3-F75E4189B4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858"/>
                <a:ext cx="2063" cy="25"/>
              </a:xfrm>
              <a:prstGeom prst="rect">
                <a:avLst/>
              </a:prstGeom>
              <a:solidFill>
                <a:srgbClr val="001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47" name="Rectangle 433">
                <a:extLst>
                  <a:ext uri="{FF2B5EF4-FFF2-40B4-BE49-F238E27FC236}">
                    <a16:creationId xmlns:a16="http://schemas.microsoft.com/office/drawing/2014/main" id="{03B17119-3004-4C7A-846A-4D4036C500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883"/>
                <a:ext cx="2063" cy="26"/>
              </a:xfrm>
              <a:prstGeom prst="rect">
                <a:avLst/>
              </a:prstGeom>
              <a:solidFill>
                <a:srgbClr val="001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48" name="Rectangle 434">
                <a:extLst>
                  <a:ext uri="{FF2B5EF4-FFF2-40B4-BE49-F238E27FC236}">
                    <a16:creationId xmlns:a16="http://schemas.microsoft.com/office/drawing/2014/main" id="{2D03D90B-86E9-4517-9000-F8A64C6CAF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909"/>
                <a:ext cx="2063" cy="27"/>
              </a:xfrm>
              <a:prstGeom prst="rect">
                <a:avLst/>
              </a:prstGeom>
              <a:solidFill>
                <a:srgbClr val="000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49" name="Rectangle 435">
                <a:extLst>
                  <a:ext uri="{FF2B5EF4-FFF2-40B4-BE49-F238E27FC236}">
                    <a16:creationId xmlns:a16="http://schemas.microsoft.com/office/drawing/2014/main" id="{1ED26878-61AF-4F66-9552-FD2EA6F431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936"/>
                <a:ext cx="2063" cy="24"/>
              </a:xfrm>
              <a:prstGeom prst="rect">
                <a:avLst/>
              </a:prstGeom>
              <a:solidFill>
                <a:srgbClr val="000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50" name="Rectangle 436">
                <a:extLst>
                  <a:ext uri="{FF2B5EF4-FFF2-40B4-BE49-F238E27FC236}">
                    <a16:creationId xmlns:a16="http://schemas.microsoft.com/office/drawing/2014/main" id="{46D3964A-5E7D-4564-96A4-147EA798D1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960"/>
                <a:ext cx="2063" cy="27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51" name="Rectangle 437">
                <a:extLst>
                  <a:ext uri="{FF2B5EF4-FFF2-40B4-BE49-F238E27FC236}">
                    <a16:creationId xmlns:a16="http://schemas.microsoft.com/office/drawing/2014/main" id="{E921A1BC-2472-418D-8AC0-98482E1C00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987"/>
                <a:ext cx="2063" cy="1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52" name="Rectangle 438">
                <a:extLst>
                  <a:ext uri="{FF2B5EF4-FFF2-40B4-BE49-F238E27FC236}">
                    <a16:creationId xmlns:a16="http://schemas.microsoft.com/office/drawing/2014/main" id="{04EFE878-D375-4ADD-87CA-305E09F860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227"/>
                <a:ext cx="2063" cy="77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53" name="Rectangle 439">
                <a:extLst>
                  <a:ext uri="{FF2B5EF4-FFF2-40B4-BE49-F238E27FC236}">
                    <a16:creationId xmlns:a16="http://schemas.microsoft.com/office/drawing/2014/main" id="{EC55F995-11D1-418E-B6BE-71C0DA112D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213"/>
                <a:ext cx="2063" cy="26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54" name="Rectangle 440">
                <a:extLst>
                  <a:ext uri="{FF2B5EF4-FFF2-40B4-BE49-F238E27FC236}">
                    <a16:creationId xmlns:a16="http://schemas.microsoft.com/office/drawing/2014/main" id="{0A4B3E87-665A-4DC3-A555-9D111B26B3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239"/>
                <a:ext cx="2063" cy="27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55" name="Rectangle 441">
                <a:extLst>
                  <a:ext uri="{FF2B5EF4-FFF2-40B4-BE49-F238E27FC236}">
                    <a16:creationId xmlns:a16="http://schemas.microsoft.com/office/drawing/2014/main" id="{00573589-A855-48B1-BBCD-4349A9B627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266"/>
                <a:ext cx="2063" cy="25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56" name="Rectangle 442">
                <a:extLst>
                  <a:ext uri="{FF2B5EF4-FFF2-40B4-BE49-F238E27FC236}">
                    <a16:creationId xmlns:a16="http://schemas.microsoft.com/office/drawing/2014/main" id="{FF51BE8B-1A78-43A5-AF9C-C7EE2182E5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291"/>
                <a:ext cx="2063" cy="26"/>
              </a:xfrm>
              <a:prstGeom prst="rect">
                <a:avLst/>
              </a:prstGeom>
              <a:solidFill>
                <a:srgbClr val="00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57" name="Rectangle 443">
                <a:extLst>
                  <a:ext uri="{FF2B5EF4-FFF2-40B4-BE49-F238E27FC236}">
                    <a16:creationId xmlns:a16="http://schemas.microsoft.com/office/drawing/2014/main" id="{8074B368-CC85-40BB-8BA8-25383936B5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317"/>
                <a:ext cx="2063" cy="25"/>
              </a:xfrm>
              <a:prstGeom prst="rect">
                <a:avLst/>
              </a:prstGeom>
              <a:solidFill>
                <a:srgbClr val="00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58" name="Rectangle 444">
                <a:extLst>
                  <a:ext uri="{FF2B5EF4-FFF2-40B4-BE49-F238E27FC236}">
                    <a16:creationId xmlns:a16="http://schemas.microsoft.com/office/drawing/2014/main" id="{255A9602-CE25-45F9-9A2E-69D5B15F5A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342"/>
                <a:ext cx="2063" cy="27"/>
              </a:xfrm>
              <a:prstGeom prst="rect">
                <a:avLst/>
              </a:prstGeom>
              <a:solidFill>
                <a:srgbClr val="00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59" name="Rectangle 445">
                <a:extLst>
                  <a:ext uri="{FF2B5EF4-FFF2-40B4-BE49-F238E27FC236}">
                    <a16:creationId xmlns:a16="http://schemas.microsoft.com/office/drawing/2014/main" id="{6ACCC603-863F-4262-AAE2-C725DA9A4B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369"/>
                <a:ext cx="2063" cy="25"/>
              </a:xfrm>
              <a:prstGeom prst="rect">
                <a:avLst/>
              </a:prstGeom>
              <a:solidFill>
                <a:srgbClr val="00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60" name="Rectangle 446">
                <a:extLst>
                  <a:ext uri="{FF2B5EF4-FFF2-40B4-BE49-F238E27FC236}">
                    <a16:creationId xmlns:a16="http://schemas.microsoft.com/office/drawing/2014/main" id="{0D7D0BA8-1F68-4FB5-A7B3-75ED802B5D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394"/>
                <a:ext cx="2063" cy="26"/>
              </a:xfrm>
              <a:prstGeom prst="rect">
                <a:avLst/>
              </a:prstGeom>
              <a:solidFill>
                <a:srgbClr val="006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61" name="Rectangle 447">
                <a:extLst>
                  <a:ext uri="{FF2B5EF4-FFF2-40B4-BE49-F238E27FC236}">
                    <a16:creationId xmlns:a16="http://schemas.microsoft.com/office/drawing/2014/main" id="{49E4F332-CEC2-4FFD-9F2D-38276E692A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420"/>
                <a:ext cx="2063" cy="25"/>
              </a:xfrm>
              <a:prstGeom prst="rect">
                <a:avLst/>
              </a:prstGeom>
              <a:solidFill>
                <a:srgbClr val="005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62" name="Rectangle 448">
                <a:extLst>
                  <a:ext uri="{FF2B5EF4-FFF2-40B4-BE49-F238E27FC236}">
                    <a16:creationId xmlns:a16="http://schemas.microsoft.com/office/drawing/2014/main" id="{7FA929A8-8622-4E78-A5F2-A09294D20E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445"/>
                <a:ext cx="2063" cy="27"/>
              </a:xfrm>
              <a:prstGeom prst="rect">
                <a:avLst/>
              </a:prstGeom>
              <a:solidFill>
                <a:srgbClr val="005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63" name="Rectangle 449">
                <a:extLst>
                  <a:ext uri="{FF2B5EF4-FFF2-40B4-BE49-F238E27FC236}">
                    <a16:creationId xmlns:a16="http://schemas.microsoft.com/office/drawing/2014/main" id="{2DA45689-CB3F-4418-94E6-259A2C994D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472"/>
                <a:ext cx="2063" cy="26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64" name="Rectangle 450">
                <a:extLst>
                  <a:ext uri="{FF2B5EF4-FFF2-40B4-BE49-F238E27FC236}">
                    <a16:creationId xmlns:a16="http://schemas.microsoft.com/office/drawing/2014/main" id="{AFCA2560-47AE-4344-AD20-2929281CD5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498"/>
                <a:ext cx="2063" cy="25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65" name="Rectangle 451">
                <a:extLst>
                  <a:ext uri="{FF2B5EF4-FFF2-40B4-BE49-F238E27FC236}">
                    <a16:creationId xmlns:a16="http://schemas.microsoft.com/office/drawing/2014/main" id="{884E636E-4B77-4242-9D96-9104B1EDB5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523"/>
                <a:ext cx="2063" cy="26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66" name="Rectangle 452">
                <a:extLst>
                  <a:ext uri="{FF2B5EF4-FFF2-40B4-BE49-F238E27FC236}">
                    <a16:creationId xmlns:a16="http://schemas.microsoft.com/office/drawing/2014/main" id="{2949C58F-9173-44B1-86A3-A8F4AFB433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549"/>
                <a:ext cx="2063" cy="25"/>
              </a:xfrm>
              <a:prstGeom prst="rect">
                <a:avLst/>
              </a:prstGeom>
              <a:solidFill>
                <a:srgbClr val="004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67" name="Rectangle 453">
                <a:extLst>
                  <a:ext uri="{FF2B5EF4-FFF2-40B4-BE49-F238E27FC236}">
                    <a16:creationId xmlns:a16="http://schemas.microsoft.com/office/drawing/2014/main" id="{B9E8A90A-FF6E-4E46-BAD2-1E264053EE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574"/>
                <a:ext cx="2063" cy="27"/>
              </a:xfrm>
              <a:prstGeom prst="rect">
                <a:avLst/>
              </a:prstGeom>
              <a:solidFill>
                <a:srgbClr val="004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68" name="Rectangle 454">
                <a:extLst>
                  <a:ext uri="{FF2B5EF4-FFF2-40B4-BE49-F238E27FC236}">
                    <a16:creationId xmlns:a16="http://schemas.microsoft.com/office/drawing/2014/main" id="{CF26FD8A-DBB0-4A9B-B8C3-CD2C3D6AA7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601"/>
                <a:ext cx="2063" cy="25"/>
              </a:xfrm>
              <a:prstGeom prst="rect">
                <a:avLst/>
              </a:prstGeom>
              <a:solidFill>
                <a:srgbClr val="004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69" name="Rectangle 455">
                <a:extLst>
                  <a:ext uri="{FF2B5EF4-FFF2-40B4-BE49-F238E27FC236}">
                    <a16:creationId xmlns:a16="http://schemas.microsoft.com/office/drawing/2014/main" id="{2A2C1B67-F421-4E2A-A2C5-71A0B4E62D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626"/>
                <a:ext cx="2063" cy="25"/>
              </a:xfrm>
              <a:prstGeom prst="rect">
                <a:avLst/>
              </a:prstGeom>
              <a:solidFill>
                <a:srgbClr val="003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70" name="Rectangle 456">
                <a:extLst>
                  <a:ext uri="{FF2B5EF4-FFF2-40B4-BE49-F238E27FC236}">
                    <a16:creationId xmlns:a16="http://schemas.microsoft.com/office/drawing/2014/main" id="{BE0DC075-6C06-4A72-BB99-73CE1EB60A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651"/>
                <a:ext cx="2063" cy="26"/>
              </a:xfrm>
              <a:prstGeom prst="rect">
                <a:avLst/>
              </a:prstGeom>
              <a:solidFill>
                <a:srgbClr val="003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71" name="Rectangle 457">
                <a:extLst>
                  <a:ext uri="{FF2B5EF4-FFF2-40B4-BE49-F238E27FC236}">
                    <a16:creationId xmlns:a16="http://schemas.microsoft.com/office/drawing/2014/main" id="{F93527E3-D8CE-4FFB-90B9-D90235DF86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677"/>
                <a:ext cx="2063" cy="27"/>
              </a:xfrm>
              <a:prstGeom prst="rect">
                <a:avLst/>
              </a:prstGeom>
              <a:solidFill>
                <a:srgbClr val="003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72" name="Rectangle 458">
                <a:extLst>
                  <a:ext uri="{FF2B5EF4-FFF2-40B4-BE49-F238E27FC236}">
                    <a16:creationId xmlns:a16="http://schemas.microsoft.com/office/drawing/2014/main" id="{1B4CDF28-C5BB-44CA-BDA1-BADA76970C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704"/>
                <a:ext cx="2063" cy="24"/>
              </a:xfrm>
              <a:prstGeom prst="rect">
                <a:avLst/>
              </a:prstGeom>
              <a:solidFill>
                <a:srgbClr val="002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73" name="Rectangle 459">
                <a:extLst>
                  <a:ext uri="{FF2B5EF4-FFF2-40B4-BE49-F238E27FC236}">
                    <a16:creationId xmlns:a16="http://schemas.microsoft.com/office/drawing/2014/main" id="{6891BB8A-CCA0-425B-9438-687D508C5D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728"/>
                <a:ext cx="2063" cy="27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74" name="Rectangle 460">
                <a:extLst>
                  <a:ext uri="{FF2B5EF4-FFF2-40B4-BE49-F238E27FC236}">
                    <a16:creationId xmlns:a16="http://schemas.microsoft.com/office/drawing/2014/main" id="{FA063EBF-78DB-42FF-8FAC-4A0D258572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755"/>
                <a:ext cx="2063" cy="25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75" name="Rectangle 461">
                <a:extLst>
                  <a:ext uri="{FF2B5EF4-FFF2-40B4-BE49-F238E27FC236}">
                    <a16:creationId xmlns:a16="http://schemas.microsoft.com/office/drawing/2014/main" id="{3AD5CC25-5D08-49B2-A4B8-F2B1A4E686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780"/>
                <a:ext cx="2063" cy="26"/>
              </a:xfrm>
              <a:prstGeom prst="rect">
                <a:avLst/>
              </a:prstGeom>
              <a:solidFill>
                <a:srgbClr val="002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76" name="Rectangle 462">
                <a:extLst>
                  <a:ext uri="{FF2B5EF4-FFF2-40B4-BE49-F238E27FC236}">
                    <a16:creationId xmlns:a16="http://schemas.microsoft.com/office/drawing/2014/main" id="{CF772616-FEAA-4371-9202-22EF26C1DD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806"/>
                <a:ext cx="2063" cy="25"/>
              </a:xfrm>
              <a:prstGeom prst="rect">
                <a:avLst/>
              </a:prstGeom>
              <a:solidFill>
                <a:srgbClr val="001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77" name="Rectangle 463">
                <a:extLst>
                  <a:ext uri="{FF2B5EF4-FFF2-40B4-BE49-F238E27FC236}">
                    <a16:creationId xmlns:a16="http://schemas.microsoft.com/office/drawing/2014/main" id="{BD10BE4F-38A1-477E-BE39-02493BEBD0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831"/>
                <a:ext cx="2063" cy="27"/>
              </a:xfrm>
              <a:prstGeom prst="rect">
                <a:avLst/>
              </a:prstGeom>
              <a:solidFill>
                <a:srgbClr val="001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78" name="Rectangle 464">
                <a:extLst>
                  <a:ext uri="{FF2B5EF4-FFF2-40B4-BE49-F238E27FC236}">
                    <a16:creationId xmlns:a16="http://schemas.microsoft.com/office/drawing/2014/main" id="{794F842B-F6F8-4E05-8875-1ADC6B0180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858"/>
                <a:ext cx="2063" cy="25"/>
              </a:xfrm>
              <a:prstGeom prst="rect">
                <a:avLst/>
              </a:prstGeom>
              <a:solidFill>
                <a:srgbClr val="001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79" name="Rectangle 465">
                <a:extLst>
                  <a:ext uri="{FF2B5EF4-FFF2-40B4-BE49-F238E27FC236}">
                    <a16:creationId xmlns:a16="http://schemas.microsoft.com/office/drawing/2014/main" id="{1C739F5F-B81C-467A-95BD-C90C9D5DC0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883"/>
                <a:ext cx="2063" cy="26"/>
              </a:xfrm>
              <a:prstGeom prst="rect">
                <a:avLst/>
              </a:prstGeom>
              <a:solidFill>
                <a:srgbClr val="001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80" name="Rectangle 466">
                <a:extLst>
                  <a:ext uri="{FF2B5EF4-FFF2-40B4-BE49-F238E27FC236}">
                    <a16:creationId xmlns:a16="http://schemas.microsoft.com/office/drawing/2014/main" id="{608D0786-87A9-4B59-8822-DBE7F6EED2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909"/>
                <a:ext cx="2063" cy="27"/>
              </a:xfrm>
              <a:prstGeom prst="rect">
                <a:avLst/>
              </a:prstGeom>
              <a:solidFill>
                <a:srgbClr val="000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81" name="Rectangle 467">
                <a:extLst>
                  <a:ext uri="{FF2B5EF4-FFF2-40B4-BE49-F238E27FC236}">
                    <a16:creationId xmlns:a16="http://schemas.microsoft.com/office/drawing/2014/main" id="{ACA6622F-0E11-45C2-B158-C1A3408FEF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936"/>
                <a:ext cx="2063" cy="24"/>
              </a:xfrm>
              <a:prstGeom prst="rect">
                <a:avLst/>
              </a:prstGeom>
              <a:solidFill>
                <a:srgbClr val="000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82" name="Rectangle 468">
                <a:extLst>
                  <a:ext uri="{FF2B5EF4-FFF2-40B4-BE49-F238E27FC236}">
                    <a16:creationId xmlns:a16="http://schemas.microsoft.com/office/drawing/2014/main" id="{9F1A4AEE-086E-4DFC-BAB2-6D52CD3B0D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960"/>
                <a:ext cx="2063" cy="27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83" name="Rectangle 469">
                <a:extLst>
                  <a:ext uri="{FF2B5EF4-FFF2-40B4-BE49-F238E27FC236}">
                    <a16:creationId xmlns:a16="http://schemas.microsoft.com/office/drawing/2014/main" id="{9017412A-3ADC-4EE3-BEAF-D446CB1889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" y="3987"/>
                <a:ext cx="2063" cy="1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84" name="Rectangle 470">
                <a:extLst>
                  <a:ext uri="{FF2B5EF4-FFF2-40B4-BE49-F238E27FC236}">
                    <a16:creationId xmlns:a16="http://schemas.microsoft.com/office/drawing/2014/main" id="{6A00BDD2-766C-4C45-8010-E3B2D311CE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213"/>
                <a:ext cx="2719" cy="26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85" name="Rectangle 471">
                <a:extLst>
                  <a:ext uri="{FF2B5EF4-FFF2-40B4-BE49-F238E27FC236}">
                    <a16:creationId xmlns:a16="http://schemas.microsoft.com/office/drawing/2014/main" id="{DFCECA7C-49CB-423E-A250-E5D44A4845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239"/>
                <a:ext cx="2719" cy="27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86" name="Rectangle 472">
                <a:extLst>
                  <a:ext uri="{FF2B5EF4-FFF2-40B4-BE49-F238E27FC236}">
                    <a16:creationId xmlns:a16="http://schemas.microsoft.com/office/drawing/2014/main" id="{2CE94E2A-02AB-48B4-B58A-EA0B8458F5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266"/>
                <a:ext cx="2719" cy="25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87" name="Rectangle 473">
                <a:extLst>
                  <a:ext uri="{FF2B5EF4-FFF2-40B4-BE49-F238E27FC236}">
                    <a16:creationId xmlns:a16="http://schemas.microsoft.com/office/drawing/2014/main" id="{C604299B-B00E-4D3E-89BE-7B5C6DD9D4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291"/>
                <a:ext cx="2719" cy="26"/>
              </a:xfrm>
              <a:prstGeom prst="rect">
                <a:avLst/>
              </a:prstGeom>
              <a:solidFill>
                <a:srgbClr val="00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88" name="Rectangle 474">
                <a:extLst>
                  <a:ext uri="{FF2B5EF4-FFF2-40B4-BE49-F238E27FC236}">
                    <a16:creationId xmlns:a16="http://schemas.microsoft.com/office/drawing/2014/main" id="{90CE4E26-4E03-4BED-9D98-EA915D1B0F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317"/>
                <a:ext cx="2719" cy="25"/>
              </a:xfrm>
              <a:prstGeom prst="rect">
                <a:avLst/>
              </a:prstGeom>
              <a:solidFill>
                <a:srgbClr val="00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89" name="Rectangle 475">
                <a:extLst>
                  <a:ext uri="{FF2B5EF4-FFF2-40B4-BE49-F238E27FC236}">
                    <a16:creationId xmlns:a16="http://schemas.microsoft.com/office/drawing/2014/main" id="{008E01D8-7B07-4067-8244-392F422245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342"/>
                <a:ext cx="2719" cy="27"/>
              </a:xfrm>
              <a:prstGeom prst="rect">
                <a:avLst/>
              </a:prstGeom>
              <a:solidFill>
                <a:srgbClr val="00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90" name="Rectangle 476">
                <a:extLst>
                  <a:ext uri="{FF2B5EF4-FFF2-40B4-BE49-F238E27FC236}">
                    <a16:creationId xmlns:a16="http://schemas.microsoft.com/office/drawing/2014/main" id="{F7A01FB2-7750-4BEA-94BD-CE35337C0C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369"/>
                <a:ext cx="2719" cy="25"/>
              </a:xfrm>
              <a:prstGeom prst="rect">
                <a:avLst/>
              </a:prstGeom>
              <a:solidFill>
                <a:srgbClr val="00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91" name="Rectangle 477">
                <a:extLst>
                  <a:ext uri="{FF2B5EF4-FFF2-40B4-BE49-F238E27FC236}">
                    <a16:creationId xmlns:a16="http://schemas.microsoft.com/office/drawing/2014/main" id="{FFACC3AB-00F7-4F73-93A3-92243708D6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394"/>
                <a:ext cx="2719" cy="26"/>
              </a:xfrm>
              <a:prstGeom prst="rect">
                <a:avLst/>
              </a:prstGeom>
              <a:solidFill>
                <a:srgbClr val="006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92" name="Rectangle 478">
                <a:extLst>
                  <a:ext uri="{FF2B5EF4-FFF2-40B4-BE49-F238E27FC236}">
                    <a16:creationId xmlns:a16="http://schemas.microsoft.com/office/drawing/2014/main" id="{32790707-6EF8-4A5C-AA12-E9971C357C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420"/>
                <a:ext cx="2719" cy="25"/>
              </a:xfrm>
              <a:prstGeom prst="rect">
                <a:avLst/>
              </a:prstGeom>
              <a:solidFill>
                <a:srgbClr val="005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93" name="Rectangle 479">
                <a:extLst>
                  <a:ext uri="{FF2B5EF4-FFF2-40B4-BE49-F238E27FC236}">
                    <a16:creationId xmlns:a16="http://schemas.microsoft.com/office/drawing/2014/main" id="{0FE68762-47F5-4481-9AFB-41203E74ED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445"/>
                <a:ext cx="2719" cy="27"/>
              </a:xfrm>
              <a:prstGeom prst="rect">
                <a:avLst/>
              </a:prstGeom>
              <a:solidFill>
                <a:srgbClr val="005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94" name="Rectangle 480">
                <a:extLst>
                  <a:ext uri="{FF2B5EF4-FFF2-40B4-BE49-F238E27FC236}">
                    <a16:creationId xmlns:a16="http://schemas.microsoft.com/office/drawing/2014/main" id="{4C7752DE-DE05-4D1A-8465-B320DFE677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472"/>
                <a:ext cx="2719" cy="26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95" name="Rectangle 481">
                <a:extLst>
                  <a:ext uri="{FF2B5EF4-FFF2-40B4-BE49-F238E27FC236}">
                    <a16:creationId xmlns:a16="http://schemas.microsoft.com/office/drawing/2014/main" id="{977F3E7D-F0D8-4FA2-A7ED-000526A576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498"/>
                <a:ext cx="2719" cy="25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96" name="Rectangle 482">
                <a:extLst>
                  <a:ext uri="{FF2B5EF4-FFF2-40B4-BE49-F238E27FC236}">
                    <a16:creationId xmlns:a16="http://schemas.microsoft.com/office/drawing/2014/main" id="{C6B7CDEE-CE9E-4267-86F8-9C2928F0B6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523"/>
                <a:ext cx="2719" cy="26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97" name="Rectangle 483">
                <a:extLst>
                  <a:ext uri="{FF2B5EF4-FFF2-40B4-BE49-F238E27FC236}">
                    <a16:creationId xmlns:a16="http://schemas.microsoft.com/office/drawing/2014/main" id="{B315656E-44D6-4EF1-A9AD-2E7EABFA82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549"/>
                <a:ext cx="2719" cy="25"/>
              </a:xfrm>
              <a:prstGeom prst="rect">
                <a:avLst/>
              </a:prstGeom>
              <a:solidFill>
                <a:srgbClr val="004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98" name="Rectangle 484">
                <a:extLst>
                  <a:ext uri="{FF2B5EF4-FFF2-40B4-BE49-F238E27FC236}">
                    <a16:creationId xmlns:a16="http://schemas.microsoft.com/office/drawing/2014/main" id="{44E96092-90FB-4348-9066-2FFF1CB428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574"/>
                <a:ext cx="2719" cy="27"/>
              </a:xfrm>
              <a:prstGeom prst="rect">
                <a:avLst/>
              </a:prstGeom>
              <a:solidFill>
                <a:srgbClr val="004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599" name="Rectangle 485">
                <a:extLst>
                  <a:ext uri="{FF2B5EF4-FFF2-40B4-BE49-F238E27FC236}">
                    <a16:creationId xmlns:a16="http://schemas.microsoft.com/office/drawing/2014/main" id="{CB578D12-A5E0-4386-8453-166FDC8F58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601"/>
                <a:ext cx="2719" cy="25"/>
              </a:xfrm>
              <a:prstGeom prst="rect">
                <a:avLst/>
              </a:prstGeom>
              <a:solidFill>
                <a:srgbClr val="004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00" name="Rectangle 486">
                <a:extLst>
                  <a:ext uri="{FF2B5EF4-FFF2-40B4-BE49-F238E27FC236}">
                    <a16:creationId xmlns:a16="http://schemas.microsoft.com/office/drawing/2014/main" id="{794ED833-0A12-44B3-8056-1436039518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626"/>
                <a:ext cx="2719" cy="25"/>
              </a:xfrm>
              <a:prstGeom prst="rect">
                <a:avLst/>
              </a:prstGeom>
              <a:solidFill>
                <a:srgbClr val="003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01" name="Rectangle 487">
                <a:extLst>
                  <a:ext uri="{FF2B5EF4-FFF2-40B4-BE49-F238E27FC236}">
                    <a16:creationId xmlns:a16="http://schemas.microsoft.com/office/drawing/2014/main" id="{DBC1C771-CE1F-4E8B-98A7-C618AA3FC0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651"/>
                <a:ext cx="2719" cy="26"/>
              </a:xfrm>
              <a:prstGeom prst="rect">
                <a:avLst/>
              </a:prstGeom>
              <a:solidFill>
                <a:srgbClr val="003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02" name="Rectangle 488">
                <a:extLst>
                  <a:ext uri="{FF2B5EF4-FFF2-40B4-BE49-F238E27FC236}">
                    <a16:creationId xmlns:a16="http://schemas.microsoft.com/office/drawing/2014/main" id="{3B5D7F4C-6F80-43A3-85D9-50DA711B0E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677"/>
                <a:ext cx="2719" cy="27"/>
              </a:xfrm>
              <a:prstGeom prst="rect">
                <a:avLst/>
              </a:prstGeom>
              <a:solidFill>
                <a:srgbClr val="003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03" name="Rectangle 489">
                <a:extLst>
                  <a:ext uri="{FF2B5EF4-FFF2-40B4-BE49-F238E27FC236}">
                    <a16:creationId xmlns:a16="http://schemas.microsoft.com/office/drawing/2014/main" id="{29553E22-A201-4648-BB56-4EF1D4A89E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704"/>
                <a:ext cx="2719" cy="24"/>
              </a:xfrm>
              <a:prstGeom prst="rect">
                <a:avLst/>
              </a:prstGeom>
              <a:solidFill>
                <a:srgbClr val="002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04" name="Rectangle 490">
                <a:extLst>
                  <a:ext uri="{FF2B5EF4-FFF2-40B4-BE49-F238E27FC236}">
                    <a16:creationId xmlns:a16="http://schemas.microsoft.com/office/drawing/2014/main" id="{5FCE4F01-1593-4C54-BDCD-569CD5AB59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728"/>
                <a:ext cx="2719" cy="27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05" name="Rectangle 491">
                <a:extLst>
                  <a:ext uri="{FF2B5EF4-FFF2-40B4-BE49-F238E27FC236}">
                    <a16:creationId xmlns:a16="http://schemas.microsoft.com/office/drawing/2014/main" id="{704E03F6-6CB5-4660-A073-D906CA0317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755"/>
                <a:ext cx="2719" cy="25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06" name="Rectangle 492">
                <a:extLst>
                  <a:ext uri="{FF2B5EF4-FFF2-40B4-BE49-F238E27FC236}">
                    <a16:creationId xmlns:a16="http://schemas.microsoft.com/office/drawing/2014/main" id="{C4185391-0319-46A5-92CA-316E761D7E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780"/>
                <a:ext cx="2719" cy="26"/>
              </a:xfrm>
              <a:prstGeom prst="rect">
                <a:avLst/>
              </a:prstGeom>
              <a:solidFill>
                <a:srgbClr val="002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07" name="Rectangle 493">
                <a:extLst>
                  <a:ext uri="{FF2B5EF4-FFF2-40B4-BE49-F238E27FC236}">
                    <a16:creationId xmlns:a16="http://schemas.microsoft.com/office/drawing/2014/main" id="{7F807EB8-C24E-431D-BA18-B5D141154D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806"/>
                <a:ext cx="2719" cy="25"/>
              </a:xfrm>
              <a:prstGeom prst="rect">
                <a:avLst/>
              </a:prstGeom>
              <a:solidFill>
                <a:srgbClr val="001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08" name="Rectangle 494">
                <a:extLst>
                  <a:ext uri="{FF2B5EF4-FFF2-40B4-BE49-F238E27FC236}">
                    <a16:creationId xmlns:a16="http://schemas.microsoft.com/office/drawing/2014/main" id="{DB06E7D5-FDC7-4BEC-9D44-E4FF82486D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831"/>
                <a:ext cx="2719" cy="27"/>
              </a:xfrm>
              <a:prstGeom prst="rect">
                <a:avLst/>
              </a:prstGeom>
              <a:solidFill>
                <a:srgbClr val="001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09" name="Rectangle 495">
                <a:extLst>
                  <a:ext uri="{FF2B5EF4-FFF2-40B4-BE49-F238E27FC236}">
                    <a16:creationId xmlns:a16="http://schemas.microsoft.com/office/drawing/2014/main" id="{0ACD691E-6F5B-403D-8129-4D2BD379F5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858"/>
                <a:ext cx="2719" cy="25"/>
              </a:xfrm>
              <a:prstGeom prst="rect">
                <a:avLst/>
              </a:prstGeom>
              <a:solidFill>
                <a:srgbClr val="001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10" name="Rectangle 496">
                <a:extLst>
                  <a:ext uri="{FF2B5EF4-FFF2-40B4-BE49-F238E27FC236}">
                    <a16:creationId xmlns:a16="http://schemas.microsoft.com/office/drawing/2014/main" id="{9BF00F7E-3C87-44F2-B89E-4468C21B2E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883"/>
                <a:ext cx="2719" cy="26"/>
              </a:xfrm>
              <a:prstGeom prst="rect">
                <a:avLst/>
              </a:prstGeom>
              <a:solidFill>
                <a:srgbClr val="001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11" name="Rectangle 497">
                <a:extLst>
                  <a:ext uri="{FF2B5EF4-FFF2-40B4-BE49-F238E27FC236}">
                    <a16:creationId xmlns:a16="http://schemas.microsoft.com/office/drawing/2014/main" id="{60BBA0B8-A646-4CC6-AD20-AFA30084EB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909"/>
                <a:ext cx="2719" cy="27"/>
              </a:xfrm>
              <a:prstGeom prst="rect">
                <a:avLst/>
              </a:prstGeom>
              <a:solidFill>
                <a:srgbClr val="000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12" name="Rectangle 498">
                <a:extLst>
                  <a:ext uri="{FF2B5EF4-FFF2-40B4-BE49-F238E27FC236}">
                    <a16:creationId xmlns:a16="http://schemas.microsoft.com/office/drawing/2014/main" id="{34DA1E48-DB5A-4B7C-A444-F089322A62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936"/>
                <a:ext cx="2719" cy="24"/>
              </a:xfrm>
              <a:prstGeom prst="rect">
                <a:avLst/>
              </a:prstGeom>
              <a:solidFill>
                <a:srgbClr val="000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13" name="Rectangle 499">
                <a:extLst>
                  <a:ext uri="{FF2B5EF4-FFF2-40B4-BE49-F238E27FC236}">
                    <a16:creationId xmlns:a16="http://schemas.microsoft.com/office/drawing/2014/main" id="{A08BAF60-33BC-45B9-A5A2-5D734784E0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960"/>
                <a:ext cx="2719" cy="27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14" name="Rectangle 500">
                <a:extLst>
                  <a:ext uri="{FF2B5EF4-FFF2-40B4-BE49-F238E27FC236}">
                    <a16:creationId xmlns:a16="http://schemas.microsoft.com/office/drawing/2014/main" id="{2B612A89-B7D3-444E-B4DC-C9DBE15839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987"/>
                <a:ext cx="2719" cy="1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15" name="Rectangle 501">
                <a:extLst>
                  <a:ext uri="{FF2B5EF4-FFF2-40B4-BE49-F238E27FC236}">
                    <a16:creationId xmlns:a16="http://schemas.microsoft.com/office/drawing/2014/main" id="{1272ADBC-DCF1-4A3A-A42B-9726DCEC9D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227"/>
                <a:ext cx="2719" cy="77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16" name="Rectangle 502">
                <a:extLst>
                  <a:ext uri="{FF2B5EF4-FFF2-40B4-BE49-F238E27FC236}">
                    <a16:creationId xmlns:a16="http://schemas.microsoft.com/office/drawing/2014/main" id="{9831A15B-783C-4831-9DBE-D8F0581AB0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213"/>
                <a:ext cx="2719" cy="26"/>
              </a:xfrm>
              <a:prstGeom prst="rect">
                <a:avLst/>
              </a:prstGeom>
              <a:solidFill>
                <a:srgbClr val="008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17" name="Rectangle 503">
                <a:extLst>
                  <a:ext uri="{FF2B5EF4-FFF2-40B4-BE49-F238E27FC236}">
                    <a16:creationId xmlns:a16="http://schemas.microsoft.com/office/drawing/2014/main" id="{A06AA952-5E62-40BD-B68B-836AF72C5B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239"/>
                <a:ext cx="2719" cy="27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18" name="Rectangle 504">
                <a:extLst>
                  <a:ext uri="{FF2B5EF4-FFF2-40B4-BE49-F238E27FC236}">
                    <a16:creationId xmlns:a16="http://schemas.microsoft.com/office/drawing/2014/main" id="{304298F5-C3C8-4B29-AAF7-3CD565436C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266"/>
                <a:ext cx="2719" cy="25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19" name="Rectangle 505">
                <a:extLst>
                  <a:ext uri="{FF2B5EF4-FFF2-40B4-BE49-F238E27FC236}">
                    <a16:creationId xmlns:a16="http://schemas.microsoft.com/office/drawing/2014/main" id="{21114889-47C7-4C48-93FB-E0DD5F42AB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291"/>
                <a:ext cx="2719" cy="26"/>
              </a:xfrm>
              <a:prstGeom prst="rect">
                <a:avLst/>
              </a:prstGeom>
              <a:solidFill>
                <a:srgbClr val="007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20" name="Rectangle 506">
                <a:extLst>
                  <a:ext uri="{FF2B5EF4-FFF2-40B4-BE49-F238E27FC236}">
                    <a16:creationId xmlns:a16="http://schemas.microsoft.com/office/drawing/2014/main" id="{7F655963-EBE4-49FD-B6E0-4E6BEF80CE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317"/>
                <a:ext cx="2719" cy="25"/>
              </a:xfrm>
              <a:prstGeom prst="rect">
                <a:avLst/>
              </a:prstGeom>
              <a:solidFill>
                <a:srgbClr val="006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21" name="Rectangle 507">
                <a:extLst>
                  <a:ext uri="{FF2B5EF4-FFF2-40B4-BE49-F238E27FC236}">
                    <a16:creationId xmlns:a16="http://schemas.microsoft.com/office/drawing/2014/main" id="{748A1D9E-D6E2-4EFE-A309-57F3688269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342"/>
                <a:ext cx="2719" cy="27"/>
              </a:xfrm>
              <a:prstGeom prst="rect">
                <a:avLst/>
              </a:prstGeom>
              <a:solidFill>
                <a:srgbClr val="006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22" name="Rectangle 508">
                <a:extLst>
                  <a:ext uri="{FF2B5EF4-FFF2-40B4-BE49-F238E27FC236}">
                    <a16:creationId xmlns:a16="http://schemas.microsoft.com/office/drawing/2014/main" id="{3C7FCAC2-434E-489B-8965-EBDE46D754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369"/>
                <a:ext cx="2719" cy="25"/>
              </a:xfrm>
              <a:prstGeom prst="rect">
                <a:avLst/>
              </a:prstGeom>
              <a:solidFill>
                <a:srgbClr val="006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23" name="Rectangle 509">
                <a:extLst>
                  <a:ext uri="{FF2B5EF4-FFF2-40B4-BE49-F238E27FC236}">
                    <a16:creationId xmlns:a16="http://schemas.microsoft.com/office/drawing/2014/main" id="{B1A5A944-CA43-415D-81F6-DB99093AB4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394"/>
                <a:ext cx="2719" cy="26"/>
              </a:xfrm>
              <a:prstGeom prst="rect">
                <a:avLst/>
              </a:prstGeom>
              <a:solidFill>
                <a:srgbClr val="006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24" name="Rectangle 510">
                <a:extLst>
                  <a:ext uri="{FF2B5EF4-FFF2-40B4-BE49-F238E27FC236}">
                    <a16:creationId xmlns:a16="http://schemas.microsoft.com/office/drawing/2014/main" id="{8A2A5F54-6A5D-4A51-8EFE-4EA17287A3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420"/>
                <a:ext cx="2719" cy="25"/>
              </a:xfrm>
              <a:prstGeom prst="rect">
                <a:avLst/>
              </a:prstGeom>
              <a:solidFill>
                <a:srgbClr val="005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25" name="Rectangle 511">
                <a:extLst>
                  <a:ext uri="{FF2B5EF4-FFF2-40B4-BE49-F238E27FC236}">
                    <a16:creationId xmlns:a16="http://schemas.microsoft.com/office/drawing/2014/main" id="{ECBB4535-6A0B-4C45-921C-E498C88BFE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445"/>
                <a:ext cx="2719" cy="27"/>
              </a:xfrm>
              <a:prstGeom prst="rect">
                <a:avLst/>
              </a:prstGeom>
              <a:solidFill>
                <a:srgbClr val="005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26" name="Rectangle 512">
                <a:extLst>
                  <a:ext uri="{FF2B5EF4-FFF2-40B4-BE49-F238E27FC236}">
                    <a16:creationId xmlns:a16="http://schemas.microsoft.com/office/drawing/2014/main" id="{CF846645-DFED-4F67-A604-5284A727BB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472"/>
                <a:ext cx="2719" cy="26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27" name="Rectangle 513">
                <a:extLst>
                  <a:ext uri="{FF2B5EF4-FFF2-40B4-BE49-F238E27FC236}">
                    <a16:creationId xmlns:a16="http://schemas.microsoft.com/office/drawing/2014/main" id="{8AF0B026-EAA4-4369-A89A-29F018456B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498"/>
                <a:ext cx="2719" cy="25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28" name="Rectangle 514">
                <a:extLst>
                  <a:ext uri="{FF2B5EF4-FFF2-40B4-BE49-F238E27FC236}">
                    <a16:creationId xmlns:a16="http://schemas.microsoft.com/office/drawing/2014/main" id="{8679C509-57FC-4923-BAFF-F3D9503001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523"/>
                <a:ext cx="2719" cy="26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29" name="Rectangle 515">
                <a:extLst>
                  <a:ext uri="{FF2B5EF4-FFF2-40B4-BE49-F238E27FC236}">
                    <a16:creationId xmlns:a16="http://schemas.microsoft.com/office/drawing/2014/main" id="{FE22B348-0892-4AE0-9A88-BAD9A18D0B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549"/>
                <a:ext cx="2719" cy="25"/>
              </a:xfrm>
              <a:prstGeom prst="rect">
                <a:avLst/>
              </a:prstGeom>
              <a:solidFill>
                <a:srgbClr val="004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30" name="Rectangle 516">
                <a:extLst>
                  <a:ext uri="{FF2B5EF4-FFF2-40B4-BE49-F238E27FC236}">
                    <a16:creationId xmlns:a16="http://schemas.microsoft.com/office/drawing/2014/main" id="{0923E981-5C97-49AD-9F95-46664A0BF4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574"/>
                <a:ext cx="2719" cy="27"/>
              </a:xfrm>
              <a:prstGeom prst="rect">
                <a:avLst/>
              </a:prstGeom>
              <a:solidFill>
                <a:srgbClr val="004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31" name="Rectangle 517">
                <a:extLst>
                  <a:ext uri="{FF2B5EF4-FFF2-40B4-BE49-F238E27FC236}">
                    <a16:creationId xmlns:a16="http://schemas.microsoft.com/office/drawing/2014/main" id="{7F722F03-B5E3-4C0F-A7C8-E05FE3DADC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601"/>
                <a:ext cx="2719" cy="25"/>
              </a:xfrm>
              <a:prstGeom prst="rect">
                <a:avLst/>
              </a:prstGeom>
              <a:solidFill>
                <a:srgbClr val="004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32" name="Rectangle 518">
                <a:extLst>
                  <a:ext uri="{FF2B5EF4-FFF2-40B4-BE49-F238E27FC236}">
                    <a16:creationId xmlns:a16="http://schemas.microsoft.com/office/drawing/2014/main" id="{E7A405FA-AB54-4423-8151-BB613A3A34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626"/>
                <a:ext cx="2719" cy="25"/>
              </a:xfrm>
              <a:prstGeom prst="rect">
                <a:avLst/>
              </a:prstGeom>
              <a:solidFill>
                <a:srgbClr val="003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33" name="Rectangle 519">
                <a:extLst>
                  <a:ext uri="{FF2B5EF4-FFF2-40B4-BE49-F238E27FC236}">
                    <a16:creationId xmlns:a16="http://schemas.microsoft.com/office/drawing/2014/main" id="{CFFB6E9F-BB0A-4EEF-AC1B-B3F2430250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651"/>
                <a:ext cx="2719" cy="26"/>
              </a:xfrm>
              <a:prstGeom prst="rect">
                <a:avLst/>
              </a:prstGeom>
              <a:solidFill>
                <a:srgbClr val="003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34" name="Rectangle 520">
                <a:extLst>
                  <a:ext uri="{FF2B5EF4-FFF2-40B4-BE49-F238E27FC236}">
                    <a16:creationId xmlns:a16="http://schemas.microsoft.com/office/drawing/2014/main" id="{A455BBF2-581A-4417-B937-C66C2081B4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677"/>
                <a:ext cx="2719" cy="27"/>
              </a:xfrm>
              <a:prstGeom prst="rect">
                <a:avLst/>
              </a:prstGeom>
              <a:solidFill>
                <a:srgbClr val="003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35" name="Rectangle 521">
                <a:extLst>
                  <a:ext uri="{FF2B5EF4-FFF2-40B4-BE49-F238E27FC236}">
                    <a16:creationId xmlns:a16="http://schemas.microsoft.com/office/drawing/2014/main" id="{C800EA92-7A1D-4495-8ED4-33910F4E77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704"/>
                <a:ext cx="2719" cy="24"/>
              </a:xfrm>
              <a:prstGeom prst="rect">
                <a:avLst/>
              </a:prstGeom>
              <a:solidFill>
                <a:srgbClr val="002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36" name="Rectangle 522">
                <a:extLst>
                  <a:ext uri="{FF2B5EF4-FFF2-40B4-BE49-F238E27FC236}">
                    <a16:creationId xmlns:a16="http://schemas.microsoft.com/office/drawing/2014/main" id="{EFFD524F-8F6A-49FC-B369-D829FC5AF1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728"/>
                <a:ext cx="2719" cy="27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37" name="Rectangle 523">
                <a:extLst>
                  <a:ext uri="{FF2B5EF4-FFF2-40B4-BE49-F238E27FC236}">
                    <a16:creationId xmlns:a16="http://schemas.microsoft.com/office/drawing/2014/main" id="{DA678D39-8988-433B-B62E-A9884C9BA9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755"/>
                <a:ext cx="2719" cy="25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38" name="Rectangle 524">
                <a:extLst>
                  <a:ext uri="{FF2B5EF4-FFF2-40B4-BE49-F238E27FC236}">
                    <a16:creationId xmlns:a16="http://schemas.microsoft.com/office/drawing/2014/main" id="{2BC99FFA-B44F-442E-BC58-FD19C1CA07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780"/>
                <a:ext cx="2719" cy="26"/>
              </a:xfrm>
              <a:prstGeom prst="rect">
                <a:avLst/>
              </a:prstGeom>
              <a:solidFill>
                <a:srgbClr val="002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39" name="Rectangle 525">
                <a:extLst>
                  <a:ext uri="{FF2B5EF4-FFF2-40B4-BE49-F238E27FC236}">
                    <a16:creationId xmlns:a16="http://schemas.microsoft.com/office/drawing/2014/main" id="{C68A82FF-61FF-4237-BA8D-D4DDA9058A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806"/>
                <a:ext cx="2719" cy="25"/>
              </a:xfrm>
              <a:prstGeom prst="rect">
                <a:avLst/>
              </a:prstGeom>
              <a:solidFill>
                <a:srgbClr val="001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40" name="Rectangle 526">
                <a:extLst>
                  <a:ext uri="{FF2B5EF4-FFF2-40B4-BE49-F238E27FC236}">
                    <a16:creationId xmlns:a16="http://schemas.microsoft.com/office/drawing/2014/main" id="{950F513B-C41D-4DC0-A577-D2FC516A54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831"/>
                <a:ext cx="2719" cy="27"/>
              </a:xfrm>
              <a:prstGeom prst="rect">
                <a:avLst/>
              </a:prstGeom>
              <a:solidFill>
                <a:srgbClr val="001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41" name="Rectangle 527">
                <a:extLst>
                  <a:ext uri="{FF2B5EF4-FFF2-40B4-BE49-F238E27FC236}">
                    <a16:creationId xmlns:a16="http://schemas.microsoft.com/office/drawing/2014/main" id="{04CA43E7-6492-4DC8-959D-06964DCCD0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858"/>
                <a:ext cx="2719" cy="25"/>
              </a:xfrm>
              <a:prstGeom prst="rect">
                <a:avLst/>
              </a:prstGeom>
              <a:solidFill>
                <a:srgbClr val="001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42" name="Rectangle 528">
                <a:extLst>
                  <a:ext uri="{FF2B5EF4-FFF2-40B4-BE49-F238E27FC236}">
                    <a16:creationId xmlns:a16="http://schemas.microsoft.com/office/drawing/2014/main" id="{73D658C6-6EE2-4594-812B-B43611686F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883"/>
                <a:ext cx="2719" cy="26"/>
              </a:xfrm>
              <a:prstGeom prst="rect">
                <a:avLst/>
              </a:prstGeom>
              <a:solidFill>
                <a:srgbClr val="001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43" name="Rectangle 529">
                <a:extLst>
                  <a:ext uri="{FF2B5EF4-FFF2-40B4-BE49-F238E27FC236}">
                    <a16:creationId xmlns:a16="http://schemas.microsoft.com/office/drawing/2014/main" id="{DC3924B5-8A5C-4AC7-9447-8CE402DE71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909"/>
                <a:ext cx="2719" cy="27"/>
              </a:xfrm>
              <a:prstGeom prst="rect">
                <a:avLst/>
              </a:prstGeom>
              <a:solidFill>
                <a:srgbClr val="000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44" name="Rectangle 530">
                <a:extLst>
                  <a:ext uri="{FF2B5EF4-FFF2-40B4-BE49-F238E27FC236}">
                    <a16:creationId xmlns:a16="http://schemas.microsoft.com/office/drawing/2014/main" id="{6837EEBD-A143-47F3-BFE7-9550A1F3C7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936"/>
                <a:ext cx="2719" cy="24"/>
              </a:xfrm>
              <a:prstGeom prst="rect">
                <a:avLst/>
              </a:prstGeom>
              <a:solidFill>
                <a:srgbClr val="000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45" name="Rectangle 531">
                <a:extLst>
                  <a:ext uri="{FF2B5EF4-FFF2-40B4-BE49-F238E27FC236}">
                    <a16:creationId xmlns:a16="http://schemas.microsoft.com/office/drawing/2014/main" id="{E81728F3-999D-41E7-AD73-A906CB2EA9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960"/>
                <a:ext cx="2719" cy="27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46" name="Rectangle 532">
                <a:extLst>
                  <a:ext uri="{FF2B5EF4-FFF2-40B4-BE49-F238E27FC236}">
                    <a16:creationId xmlns:a16="http://schemas.microsoft.com/office/drawing/2014/main" id="{B085FA58-39DA-4A8F-A22D-8B861EB33C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3987"/>
                <a:ext cx="2719" cy="1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07647" name="Line 533">
                <a:extLst>
                  <a:ext uri="{FF2B5EF4-FFF2-40B4-BE49-F238E27FC236}">
                    <a16:creationId xmlns:a16="http://schemas.microsoft.com/office/drawing/2014/main" id="{C8EAD77A-CCCC-4D89-BD9A-BF29B5DEE1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24" y="1727"/>
                <a:ext cx="4782" cy="2"/>
              </a:xfrm>
              <a:prstGeom prst="line">
                <a:avLst/>
              </a:prstGeom>
              <a:noFill/>
              <a:ln w="26988">
                <a:solidFill>
                  <a:srgbClr val="FF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48" name="Line 534">
                <a:extLst>
                  <a:ext uri="{FF2B5EF4-FFF2-40B4-BE49-F238E27FC236}">
                    <a16:creationId xmlns:a16="http://schemas.microsoft.com/office/drawing/2014/main" id="{3D0A9028-854C-4066-9A65-F40FB56168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87" y="1276"/>
                <a:ext cx="2" cy="2723"/>
              </a:xfrm>
              <a:prstGeom prst="line">
                <a:avLst/>
              </a:prstGeom>
              <a:noFill/>
              <a:ln w="26988">
                <a:solidFill>
                  <a:srgbClr val="FF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7526" name="Text Box 535">
              <a:extLst>
                <a:ext uri="{FF2B5EF4-FFF2-40B4-BE49-F238E27FC236}">
                  <a16:creationId xmlns:a16="http://schemas.microsoft.com/office/drawing/2014/main" id="{F7C9A41A-F2D7-455B-BB48-5A11E336CE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6" y="1752"/>
              <a:ext cx="826" cy="3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US" altLang="en-US" sz="3400" b="1">
                  <a:solidFill>
                    <a:srgbClr val="FFFF00"/>
                  </a:solidFill>
                  <a:latin typeface="Arial" panose="020B0604020202020204" pitchFamily="34" charset="0"/>
                </a:rPr>
                <a:t>CHO*</a:t>
              </a:r>
            </a:p>
          </p:txBody>
        </p:sp>
        <p:sp>
          <p:nvSpPr>
            <p:cNvPr id="107527" name="Text Box 536">
              <a:extLst>
                <a:ext uri="{FF2B5EF4-FFF2-40B4-BE49-F238E27FC236}">
                  <a16:creationId xmlns:a16="http://schemas.microsoft.com/office/drawing/2014/main" id="{F7CF3F27-D231-49EA-BC26-1485E4B7D3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1" y="2341"/>
              <a:ext cx="1278" cy="3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US" altLang="en-US" sz="3400" b="1">
                  <a:solidFill>
                    <a:srgbClr val="FFFF00"/>
                  </a:solidFill>
                  <a:latin typeface="Arial" panose="020B0604020202020204" pitchFamily="34" charset="0"/>
                </a:rPr>
                <a:t>GRASAS</a:t>
              </a:r>
            </a:p>
          </p:txBody>
        </p:sp>
        <p:sp>
          <p:nvSpPr>
            <p:cNvPr id="107528" name="Text Box 537">
              <a:extLst>
                <a:ext uri="{FF2B5EF4-FFF2-40B4-BE49-F238E27FC236}">
                  <a16:creationId xmlns:a16="http://schemas.microsoft.com/office/drawing/2014/main" id="{200FE774-9C6A-48BA-A763-9B55CE287A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" y="2976"/>
              <a:ext cx="1913" cy="3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US" altLang="en-US" sz="3400" b="1">
                  <a:solidFill>
                    <a:srgbClr val="FFFF00"/>
                  </a:solidFill>
                  <a:latin typeface="Arial" panose="020B0604020202020204" pitchFamily="34" charset="0"/>
                </a:rPr>
                <a:t>PROTEÍNAS**</a:t>
              </a:r>
            </a:p>
          </p:txBody>
        </p:sp>
        <p:sp>
          <p:nvSpPr>
            <p:cNvPr id="107529" name="Text Box 538">
              <a:extLst>
                <a:ext uri="{FF2B5EF4-FFF2-40B4-BE49-F238E27FC236}">
                  <a16:creationId xmlns:a16="http://schemas.microsoft.com/office/drawing/2014/main" id="{D2330D90-AA45-45AA-B647-C5FA36C560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3" y="1289"/>
              <a:ext cx="1586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US" altLang="en-US" sz="2800">
                  <a:solidFill>
                    <a:srgbClr val="FFFF00"/>
                  </a:solidFill>
                  <a:latin typeface="Arial Black" panose="020B0A04020102020204" pitchFamily="34" charset="0"/>
                </a:rPr>
                <a:t>NUTRIENTE</a:t>
              </a:r>
            </a:p>
          </p:txBody>
        </p:sp>
        <p:sp>
          <p:nvSpPr>
            <p:cNvPr id="107530" name="Text Box 539">
              <a:extLst>
                <a:ext uri="{FF2B5EF4-FFF2-40B4-BE49-F238E27FC236}">
                  <a16:creationId xmlns:a16="http://schemas.microsoft.com/office/drawing/2014/main" id="{505DFDD9-0CC9-4FDF-AF2D-B1C4324419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43" y="1289"/>
              <a:ext cx="2282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US" altLang="en-US" sz="2800">
                  <a:solidFill>
                    <a:srgbClr val="FFFF00"/>
                  </a:solidFill>
                  <a:latin typeface="Arial Black" panose="020B0A04020102020204" pitchFamily="34" charset="0"/>
                </a:rPr>
                <a:t>PORCENTAJE (%)</a:t>
              </a:r>
            </a:p>
          </p:txBody>
        </p:sp>
        <p:sp>
          <p:nvSpPr>
            <p:cNvPr id="107531" name="Text Box 540">
              <a:extLst>
                <a:ext uri="{FF2B5EF4-FFF2-40B4-BE49-F238E27FC236}">
                  <a16:creationId xmlns:a16="http://schemas.microsoft.com/office/drawing/2014/main" id="{67B8035A-DD07-4D89-940E-492954C625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70" y="1752"/>
              <a:ext cx="963" cy="3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US" altLang="en-US" sz="3400" b="1" i="1">
                  <a:solidFill>
                    <a:srgbClr val="FFFF00"/>
                  </a:solidFill>
                  <a:latin typeface="Arial" panose="020B0604020202020204" pitchFamily="34" charset="0"/>
                </a:rPr>
                <a:t>58 - 68</a:t>
              </a:r>
            </a:p>
          </p:txBody>
        </p:sp>
        <p:sp>
          <p:nvSpPr>
            <p:cNvPr id="107532" name="Text Box 541">
              <a:extLst>
                <a:ext uri="{FF2B5EF4-FFF2-40B4-BE49-F238E27FC236}">
                  <a16:creationId xmlns:a16="http://schemas.microsoft.com/office/drawing/2014/main" id="{1C66146F-8D98-4713-9E5C-C9D42FBE33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70" y="2341"/>
              <a:ext cx="963" cy="3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US" altLang="en-US" sz="3400" b="1" i="1">
                  <a:solidFill>
                    <a:srgbClr val="FFFF00"/>
                  </a:solidFill>
                  <a:latin typeface="Arial" panose="020B0604020202020204" pitchFamily="34" charset="0"/>
                </a:rPr>
                <a:t>20 - 35</a:t>
              </a:r>
            </a:p>
          </p:txBody>
        </p:sp>
        <p:sp>
          <p:nvSpPr>
            <p:cNvPr id="107533" name="Text Box 542">
              <a:extLst>
                <a:ext uri="{FF2B5EF4-FFF2-40B4-BE49-F238E27FC236}">
                  <a16:creationId xmlns:a16="http://schemas.microsoft.com/office/drawing/2014/main" id="{6B0A0FC6-0C04-4749-A983-7E7E81683A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70" y="2955"/>
              <a:ext cx="963" cy="3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US" altLang="en-US" sz="3400" b="1" i="1">
                  <a:solidFill>
                    <a:srgbClr val="FFFF00"/>
                  </a:solidFill>
                  <a:latin typeface="Arial" panose="020B0604020202020204" pitchFamily="34" charset="0"/>
                </a:rPr>
                <a:t>10 - 35</a:t>
              </a: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5930FB38-8433-42A5-B478-B494543EDFD1}"/>
              </a:ext>
            </a:extLst>
          </p:cNvPr>
          <p:cNvSpPr>
            <a:spLocks/>
          </p:cNvSpPr>
          <p:nvPr/>
        </p:nvSpPr>
        <p:spPr bwMode="auto">
          <a:xfrm>
            <a:off x="0" y="979488"/>
            <a:ext cx="91440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130000"/>
              </a:lnSpc>
              <a:defRPr/>
            </a:pPr>
            <a:r>
              <a:rPr lang="es-PR" altLang="en-US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 DIETÉTICAS:</a:t>
            </a:r>
            <a:r>
              <a:rPr lang="es-PR" altLang="en-US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ATLETAS</a:t>
            </a:r>
          </a:p>
        </p:txBody>
      </p:sp>
      <p:sp>
        <p:nvSpPr>
          <p:cNvPr id="107524" name="Text Box 6">
            <a:extLst>
              <a:ext uri="{FF2B5EF4-FFF2-40B4-BE49-F238E27FC236}">
                <a16:creationId xmlns:a16="http://schemas.microsoft.com/office/drawing/2014/main" id="{6CB7792C-3F41-46CD-8458-539888F302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21388"/>
            <a:ext cx="8785225" cy="360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Datos de: </a:t>
            </a:r>
            <a:r>
              <a:rPr lang="en-US" altLang="en-US" sz="1200" b="1" i="1">
                <a:latin typeface="Times New Roman" panose="02020603050405020304" pitchFamily="18" charset="0"/>
              </a:rPr>
              <a:t>Exercise Physiology for Health, Fitness, and Performance</a:t>
            </a:r>
            <a:r>
              <a:rPr lang="en-US" altLang="en-US" sz="1200">
                <a:latin typeface="Times New Roman" panose="02020603050405020304" pitchFamily="18" charset="0"/>
              </a:rPr>
              <a:t>. (p. 151), por S. A. Plowman, &amp; D. L. Smith, 2011, Philadelphia: Lippincott Williams &amp; Wilkins. Copyright 2011 por Lippincott Williams &amp; Wilkins, a Wolters Kluwer business.</a:t>
            </a:r>
          </a:p>
        </p:txBody>
      </p:sp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5AF07CB0-07E7-406F-BACB-263DE4739CA0}"/>
              </a:ext>
            </a:extLst>
          </p:cNvPr>
          <p:cNvSpPr>
            <a:spLocks/>
          </p:cNvSpPr>
          <p:nvPr/>
        </p:nvSpPr>
        <p:spPr bwMode="auto">
          <a:xfrm>
            <a:off x="-36513" y="2925763"/>
            <a:ext cx="9144001" cy="345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65125" indent="-255588" algn="l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657225" indent="-246063" algn="l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922338" indent="-219075" algn="l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179513" indent="-200025" algn="l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1389063" indent="-182563" algn="l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1846263" indent="-182563" fontAlgn="base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303463" indent="-182563" fontAlgn="base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2760663" indent="-182563" fontAlgn="base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217863" indent="-182563" fontAlgn="base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ts val="2400"/>
              <a:buFont typeface="Wingdings" panose="05000000000000000000" pitchFamily="2" charset="2"/>
              <a:buNone/>
              <a:defRPr/>
            </a:pPr>
            <a:r>
              <a:rPr lang="es-PR" altLang="en-US" sz="2900" b="1">
                <a:latin typeface="Calibri" panose="020F0502020204030204" pitchFamily="34" charset="0"/>
              </a:rPr>
              <a:t>Rama de la nutrición que </a:t>
            </a:r>
            <a:r>
              <a:rPr lang="es-PR" altLang="en-US" sz="2900" b="1" i="1">
                <a:solidFill>
                  <a:srgbClr val="CC33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Estudia los Nutrientes</a:t>
            </a:r>
            <a:r>
              <a:rPr lang="es-PR" altLang="en-US" sz="2900" b="1">
                <a:latin typeface="Calibri" panose="020F0502020204030204" pitchFamily="34" charset="0"/>
              </a:rPr>
              <a:t>,</a:t>
            </a:r>
          </a:p>
          <a:p>
            <a:pPr algn="ctr" eaLnBrk="1" hangingPunct="1"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ts val="2400"/>
              <a:buFont typeface="Wingdings" panose="05000000000000000000" pitchFamily="2" charset="2"/>
              <a:buNone/>
              <a:defRPr/>
            </a:pPr>
            <a:r>
              <a:rPr lang="es-PR" altLang="en-US" sz="2900" b="1">
                <a:latin typeface="Calibri" panose="020F0502020204030204" pitchFamily="34" charset="0"/>
              </a:rPr>
              <a:t>según éstos se relacionan con el </a:t>
            </a:r>
            <a:r>
              <a:rPr lang="es-PR" altLang="en-US" sz="2900" b="1" i="1">
                <a:solidFill>
                  <a:srgbClr val="CC33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Movimiento Humano</a:t>
            </a:r>
          </a:p>
          <a:p>
            <a:pPr algn="ctr" eaLnBrk="1" hangingPunct="1"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ts val="2400"/>
              <a:buFont typeface="Wingdings" panose="05000000000000000000" pitchFamily="2" charset="2"/>
              <a:buNone/>
              <a:defRPr/>
            </a:pPr>
            <a:r>
              <a:rPr lang="es-PR" altLang="en-US" sz="2900" b="1">
                <a:latin typeface="Calibri" panose="020F0502020204030204" pitchFamily="34" charset="0"/>
              </a:rPr>
              <a:t>(actividad física, ejercicio, deporte),</a:t>
            </a:r>
          </a:p>
          <a:p>
            <a:pPr algn="ctr" eaLnBrk="1" hangingPunct="1"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ts val="2400"/>
              <a:buFont typeface="Wingdings" panose="05000000000000000000" pitchFamily="2" charset="2"/>
              <a:buNone/>
              <a:defRPr/>
            </a:pPr>
            <a:r>
              <a:rPr lang="es-PR" altLang="en-US" sz="2900" b="1">
                <a:latin typeface="Calibri" panose="020F0502020204030204" pitchFamily="34" charset="0"/>
              </a:rPr>
              <a:t>con el fin de establecer unas guías, es decir:</a:t>
            </a:r>
          </a:p>
          <a:p>
            <a:pPr algn="ctr" eaLnBrk="1" hangingPunct="1"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ts val="2400"/>
              <a:buFont typeface="Wingdings" panose="05000000000000000000" pitchFamily="2" charset="2"/>
              <a:buNone/>
              <a:defRPr/>
            </a:pPr>
            <a:r>
              <a:rPr lang="es-PR" altLang="en-US" sz="2900" b="1" i="1">
                <a:solidFill>
                  <a:srgbClr val="CC33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Recomendaciones y Programas Dietéticos</a:t>
            </a:r>
          </a:p>
          <a:p>
            <a:pPr algn="ctr" eaLnBrk="1" hangingPunct="1"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ts val="2400"/>
              <a:buFont typeface="Wingdings" panose="05000000000000000000" pitchFamily="2" charset="2"/>
              <a:buNone/>
              <a:defRPr/>
            </a:pPr>
            <a:r>
              <a:rPr lang="es-PR" altLang="en-US" sz="2900" b="1">
                <a:latin typeface="Calibri" panose="020F0502020204030204" pitchFamily="34" charset="0"/>
              </a:rPr>
              <a:t>dirigidos a mejorar la ejecutoria, es decir, hacia un</a:t>
            </a:r>
          </a:p>
          <a:p>
            <a:pPr algn="ctr" eaLnBrk="1" hangingPunct="1"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ts val="2400"/>
              <a:buFont typeface="Wingdings" panose="05000000000000000000" pitchFamily="2" charset="2"/>
              <a:buNone/>
              <a:defRPr/>
            </a:pPr>
            <a:r>
              <a:rPr lang="es-PR" altLang="en-US" sz="2900" b="1" i="1">
                <a:solidFill>
                  <a:srgbClr val="CC33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Óptimo Rendimiento Deportivo</a:t>
            </a:r>
            <a:endParaRPr lang="es-PR" altLang="en-US" sz="2900" b="1" i="1">
              <a:solidFill>
                <a:srgbClr val="CC33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  <a:sym typeface="Wingdings" panose="05000000000000000000" pitchFamily="2" charset="2"/>
            </a:endParaRPr>
          </a:p>
        </p:txBody>
      </p:sp>
      <p:pic>
        <p:nvPicPr>
          <p:cNvPr id="15363" name="Picture 6" descr="Pitcher_Stand_Edge_FRAME_001">
            <a:extLst>
              <a:ext uri="{FF2B5EF4-FFF2-40B4-BE49-F238E27FC236}">
                <a16:creationId xmlns:a16="http://schemas.microsoft.com/office/drawing/2014/main" id="{63824BDB-DFA5-48A5-A7A1-8FCCDAFF94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739775"/>
            <a:ext cx="3095625" cy="2084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E4418FC4-DB64-4F83-AE2D-629E6BE43411}"/>
              </a:ext>
            </a:extLst>
          </p:cNvPr>
          <p:cNvSpPr>
            <a:spLocks/>
          </p:cNvSpPr>
          <p:nvPr/>
        </p:nvSpPr>
        <p:spPr bwMode="auto">
          <a:xfrm>
            <a:off x="3275013" y="1196975"/>
            <a:ext cx="5761037" cy="1152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eaLnBrk="1" hangingPunct="1">
              <a:lnSpc>
                <a:spcPct val="130000"/>
              </a:lnSpc>
              <a:defRPr/>
            </a:pPr>
            <a:r>
              <a:rPr lang="es-PR" altLang="en-US" sz="30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NUTRICI</a:t>
            </a:r>
            <a:r>
              <a:rPr lang="en-US" altLang="en-US" sz="30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ÓN DEPORTIVA:</a:t>
            </a:r>
            <a:br>
              <a:rPr lang="en-US" altLang="en-US" sz="30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</a:br>
            <a:r>
              <a:rPr lang="en-US" altLang="en-US" sz="35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</a:t>
            </a:r>
            <a:r>
              <a:rPr lang="en-US" altLang="en-US" sz="35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Concepto *</a:t>
            </a:r>
            <a:endParaRPr lang="es-PR" altLang="en-US" sz="3500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  <a:cs typeface="Arial" panose="020B0604020202020204" pitchFamily="34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cover/>
    <p:sndAc>
      <p:stSnd>
        <p:snd r:embed="rId4" name="whoosh.wav"/>
      </p:stSnd>
    </p:sndAc>
  </p:transition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WordArt 3">
            <a:extLst>
              <a:ext uri="{FF2B5EF4-FFF2-40B4-BE49-F238E27FC236}">
                <a16:creationId xmlns:a16="http://schemas.microsoft.com/office/drawing/2014/main" id="{F375D289-5235-4410-A1A6-72A362280D2A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23850" y="763588"/>
            <a:ext cx="8424863" cy="433387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s-ES" sz="3600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Arial Black" panose="020B0A04020102020204" pitchFamily="34" charset="0"/>
              </a:rPr>
              <a:t>METAS DIETÉTICAS PARA LOS ATLETAS</a:t>
            </a:r>
            <a:endParaRPr lang="en-US" sz="3600" kern="10">
              <a:ln w="19050">
                <a:solidFill>
                  <a:srgbClr val="99CCFF"/>
                </a:solidFill>
                <a:round/>
                <a:headEnd/>
                <a:tailEnd/>
              </a:ln>
              <a:solidFill>
                <a:srgbClr val="0066CC"/>
              </a:solidFill>
              <a:effectLst>
                <a:outerShdw dist="35921" dir="2700000" algn="ctr" rotWithShape="0">
                  <a:srgbClr val="99000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09571" name="Picture 4" descr="Metas_Dieteticas_Deportista_001">
            <a:extLst>
              <a:ext uri="{FF2B5EF4-FFF2-40B4-BE49-F238E27FC236}">
                <a16:creationId xmlns:a16="http://schemas.microsoft.com/office/drawing/2014/main" id="{097734F0-036A-4B18-AF11-CFC2224255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4075" y="1268413"/>
            <a:ext cx="5256213" cy="454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9572" name="Text Box 6">
            <a:extLst>
              <a:ext uri="{FF2B5EF4-FFF2-40B4-BE49-F238E27FC236}">
                <a16:creationId xmlns:a16="http://schemas.microsoft.com/office/drawing/2014/main" id="{0FDF45A8-8447-447A-B904-351833A457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92825"/>
            <a:ext cx="8785225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Datos de: </a:t>
            </a:r>
            <a:r>
              <a:rPr lang="en-US" altLang="en-US" sz="1200" b="1" i="1">
                <a:latin typeface="Times New Roman" panose="02020603050405020304" pitchFamily="18" charset="0"/>
              </a:rPr>
              <a:t>Exercise Physiology for Health, Fitness, and Performance</a:t>
            </a:r>
            <a:r>
              <a:rPr lang="en-US" altLang="en-US" sz="1200">
                <a:latin typeface="Times New Roman" panose="02020603050405020304" pitchFamily="18" charset="0"/>
              </a:rPr>
              <a:t>. (p. 151), por S. A. Plowman, &amp; D. L. Smith, 2011, Philadelphia: Lippincott Williams &amp; Wilkins. Copyright 2011 por Lippincott Williams &amp; Wilkins, a Wolters Kluwer business.</a:t>
            </a:r>
          </a:p>
        </p:txBody>
      </p:sp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Text Box 6">
            <a:extLst>
              <a:ext uri="{FF2B5EF4-FFF2-40B4-BE49-F238E27FC236}">
                <a16:creationId xmlns:a16="http://schemas.microsoft.com/office/drawing/2014/main" id="{59972A42-416D-4B7E-AE00-96FB816387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453188"/>
            <a:ext cx="9144000" cy="40481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111619" name="Text Box 6">
            <a:extLst>
              <a:ext uri="{FF2B5EF4-FFF2-40B4-BE49-F238E27FC236}">
                <a16:creationId xmlns:a16="http://schemas.microsoft.com/office/drawing/2014/main" id="{DA661AB8-72A3-4C02-A439-E76C1792E2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381750"/>
            <a:ext cx="8785225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Reproducido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n-US" altLang="en-US" sz="1200">
                <a:latin typeface="Times New Roman" panose="02020603050405020304" pitchFamily="18" charset="0"/>
              </a:rPr>
              <a:t>Carbohydrate Intake for Endurance Training: Redefining Traditional Views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R</a:t>
            </a:r>
            <a:r>
              <a:rPr lang="es-ES" altLang="en-US" sz="1200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r>
              <a:rPr lang="es-ES" altLang="en-US" sz="1200">
                <a:latin typeface="Times New Roman" panose="02020603050405020304" pitchFamily="18" charset="0"/>
              </a:rPr>
              <a:t>Vaughan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, 2013, </a:t>
            </a:r>
            <a:r>
              <a:rPr lang="es-ES" altLang="en-US" sz="1200" b="1" i="1">
                <a:latin typeface="Times New Roman" panose="02020603050405020304" pitchFamily="18" charset="0"/>
              </a:rPr>
              <a:t>IDEA Fitness Journal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, 10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(2), p. 22. Recuperado de la base de datos de EBSCOhost (SPORTDiscus with Full Text)</a:t>
            </a:r>
            <a:endParaRPr lang="en-US" altLang="en-US" sz="12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pic>
        <p:nvPicPr>
          <p:cNvPr id="111620" name="Picture 7" descr="Dietary_Recom_Endurance_01">
            <a:extLst>
              <a:ext uri="{FF2B5EF4-FFF2-40B4-BE49-F238E27FC236}">
                <a16:creationId xmlns:a16="http://schemas.microsoft.com/office/drawing/2014/main" id="{0CC7DBD8-5722-4EE7-A4F9-EA780836D1E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57350" y="692150"/>
            <a:ext cx="5362575" cy="568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3666" name="Picture 2651" descr="POINTERR">
            <a:extLst>
              <a:ext uri="{FF2B5EF4-FFF2-40B4-BE49-F238E27FC236}">
                <a16:creationId xmlns:a16="http://schemas.microsoft.com/office/drawing/2014/main" id="{4A806F2A-99CB-43C7-A376-70B8C4D56AF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44700" y="2170113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3667" name="Text Box 2652">
            <a:extLst>
              <a:ext uri="{FF2B5EF4-FFF2-40B4-BE49-F238E27FC236}">
                <a16:creationId xmlns:a16="http://schemas.microsoft.com/office/drawing/2014/main" id="{4E7A5BAD-A7E7-4177-85C3-2AC690891F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05063" y="2128838"/>
            <a:ext cx="6551612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r>
              <a:rPr lang="en-US" altLang="en-US" sz="2700" b="1">
                <a:latin typeface="Times New Roman" panose="02020603050405020304" pitchFamily="18" charset="0"/>
              </a:rPr>
              <a:t>Preparación de las comidas:</a:t>
            </a:r>
          </a:p>
        </p:txBody>
      </p:sp>
      <p:pic>
        <p:nvPicPr>
          <p:cNvPr id="113668" name="Picture 2653" descr="POINTERR">
            <a:extLst>
              <a:ext uri="{FF2B5EF4-FFF2-40B4-BE49-F238E27FC236}">
                <a16:creationId xmlns:a16="http://schemas.microsoft.com/office/drawing/2014/main" id="{FE703A60-06C9-4959-9745-534EEB74F8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44700" y="3230563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3669" name="Text Box 2654">
            <a:extLst>
              <a:ext uri="{FF2B5EF4-FFF2-40B4-BE49-F238E27FC236}">
                <a16:creationId xmlns:a16="http://schemas.microsoft.com/office/drawing/2014/main" id="{B5B8C104-E3D5-4AE4-816A-AE93E3D265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05063" y="3189288"/>
            <a:ext cx="6551612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r>
              <a:rPr lang="en-US" altLang="en-US" sz="2700" b="1">
                <a:latin typeface="Times New Roman" panose="02020603050405020304" pitchFamily="18" charset="0"/>
              </a:rPr>
              <a:t>Reducir o eliminar:</a:t>
            </a:r>
          </a:p>
        </p:txBody>
      </p:sp>
      <p:pic>
        <p:nvPicPr>
          <p:cNvPr id="113670" name="Picture 2655" descr="CIRC_YEL">
            <a:extLst>
              <a:ext uri="{FF2B5EF4-FFF2-40B4-BE49-F238E27FC236}">
                <a16:creationId xmlns:a16="http://schemas.microsoft.com/office/drawing/2014/main" id="{B9473408-7FB7-47ED-AF0B-871CA149C9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470150" y="2727325"/>
            <a:ext cx="288925" cy="288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3671" name="Text Box 2656">
            <a:extLst>
              <a:ext uri="{FF2B5EF4-FFF2-40B4-BE49-F238E27FC236}">
                <a16:creationId xmlns:a16="http://schemas.microsoft.com/office/drawing/2014/main" id="{3845FF35-70FC-483F-8E25-652494E77C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59075" y="2614613"/>
            <a:ext cx="6273800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r>
              <a:rPr lang="en-US" altLang="en-US" sz="2700" b="1" i="1">
                <a:latin typeface="Times New Roman" panose="02020603050405020304" pitchFamily="18" charset="0"/>
              </a:rPr>
              <a:t>Reducir la cantidad de aceite</a:t>
            </a:r>
          </a:p>
        </p:txBody>
      </p:sp>
      <p:pic>
        <p:nvPicPr>
          <p:cNvPr id="113672" name="Picture 2657" descr="CIRC_YEL">
            <a:extLst>
              <a:ext uri="{FF2B5EF4-FFF2-40B4-BE49-F238E27FC236}">
                <a16:creationId xmlns:a16="http://schemas.microsoft.com/office/drawing/2014/main" id="{C7CDE379-1D0E-4AC6-BA77-94FCD8F958C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479675" y="3740150"/>
            <a:ext cx="288925" cy="288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3673" name="Text Box 2658">
            <a:extLst>
              <a:ext uri="{FF2B5EF4-FFF2-40B4-BE49-F238E27FC236}">
                <a16:creationId xmlns:a16="http://schemas.microsoft.com/office/drawing/2014/main" id="{E5725CB3-D82B-41C7-AC6C-0E91603C7D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68600" y="3627438"/>
            <a:ext cx="5975350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r>
              <a:rPr lang="en-US" altLang="en-US" sz="2700" b="1" i="1">
                <a:latin typeface="Times New Roman" panose="02020603050405020304" pitchFamily="18" charset="0"/>
              </a:rPr>
              <a:t>Alimentos altos en grasas:</a:t>
            </a:r>
          </a:p>
        </p:txBody>
      </p:sp>
      <p:pic>
        <p:nvPicPr>
          <p:cNvPr id="113674" name="Picture 2659" descr="ARROWR">
            <a:extLst>
              <a:ext uri="{FF2B5EF4-FFF2-40B4-BE49-F238E27FC236}">
                <a16:creationId xmlns:a16="http://schemas.microsoft.com/office/drawing/2014/main" id="{2D8735F5-856B-4307-AB14-0D29551F51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70200" y="4129088"/>
            <a:ext cx="304800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3675" name="Text Box 2660">
            <a:extLst>
              <a:ext uri="{FF2B5EF4-FFF2-40B4-BE49-F238E27FC236}">
                <a16:creationId xmlns:a16="http://schemas.microsoft.com/office/drawing/2014/main" id="{3C499782-EB7D-41CD-95B1-57BC92F1FD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43250" y="4052888"/>
            <a:ext cx="5889625" cy="442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r>
              <a:rPr lang="en-US" altLang="en-US" sz="2300" b="1" i="1">
                <a:latin typeface="Arial" panose="020B0604020202020204" pitchFamily="34" charset="0"/>
              </a:rPr>
              <a:t>Particularmente:  Grasas Saturadas</a:t>
            </a:r>
          </a:p>
        </p:txBody>
      </p:sp>
      <p:pic>
        <p:nvPicPr>
          <p:cNvPr id="113676" name="Picture 2661" descr="POINTERR">
            <a:extLst>
              <a:ext uri="{FF2B5EF4-FFF2-40B4-BE49-F238E27FC236}">
                <a16:creationId xmlns:a16="http://schemas.microsoft.com/office/drawing/2014/main" id="{3DE283CE-4047-4480-9037-F115FA4649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33588" y="4546600"/>
            <a:ext cx="360362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3677" name="Text Box 2662">
            <a:extLst>
              <a:ext uri="{FF2B5EF4-FFF2-40B4-BE49-F238E27FC236}">
                <a16:creationId xmlns:a16="http://schemas.microsoft.com/office/drawing/2014/main" id="{F4346C35-D1DB-486A-82F3-762F49281C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93950" y="4505325"/>
            <a:ext cx="6551613" cy="50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r>
              <a:rPr lang="en-US" altLang="en-US" sz="2700" b="1">
                <a:latin typeface="Times New Roman" panose="02020603050405020304" pitchFamily="18" charset="0"/>
              </a:rPr>
              <a:t>Preferir:</a:t>
            </a:r>
          </a:p>
        </p:txBody>
      </p:sp>
      <p:pic>
        <p:nvPicPr>
          <p:cNvPr id="113678" name="Picture 2663" descr="CIRC_YEL">
            <a:extLst>
              <a:ext uri="{FF2B5EF4-FFF2-40B4-BE49-F238E27FC236}">
                <a16:creationId xmlns:a16="http://schemas.microsoft.com/office/drawing/2014/main" id="{0E482B91-650E-41B9-892E-91C5E87EFC4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468563" y="5056188"/>
            <a:ext cx="288925" cy="288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3679" name="Text Box 2664">
            <a:extLst>
              <a:ext uri="{FF2B5EF4-FFF2-40B4-BE49-F238E27FC236}">
                <a16:creationId xmlns:a16="http://schemas.microsoft.com/office/drawing/2014/main" id="{24B64B83-5521-4672-B473-005C30ACE5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57488" y="4943475"/>
            <a:ext cx="5975350" cy="50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r>
              <a:rPr lang="en-US" altLang="en-US" sz="2700" b="1" i="1">
                <a:latin typeface="Times New Roman" panose="02020603050405020304" pitchFamily="18" charset="0"/>
              </a:rPr>
              <a:t>Bebidas enriquecidas con glucosa</a:t>
            </a:r>
          </a:p>
        </p:txBody>
      </p:sp>
      <p:pic>
        <p:nvPicPr>
          <p:cNvPr id="113680" name="Picture 2665" descr="Sports_Drink_001">
            <a:extLst>
              <a:ext uri="{FF2B5EF4-FFF2-40B4-BE49-F238E27FC236}">
                <a16:creationId xmlns:a16="http://schemas.microsoft.com/office/drawing/2014/main" id="{20D6C725-924A-46DC-913F-D236FE242AB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70825" y="4505325"/>
            <a:ext cx="827088" cy="194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3681" name="Picture 2666" descr="Corn_Oil_003">
            <a:extLst>
              <a:ext uri="{FF2B5EF4-FFF2-40B4-BE49-F238E27FC236}">
                <a16:creationId xmlns:a16="http://schemas.microsoft.com/office/drawing/2014/main" id="{4D8C2D04-CBAA-44A7-AEBD-9C8AB77C7B4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39025" y="2128838"/>
            <a:ext cx="882650" cy="1871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7DF22C6B-F5D9-48E5-85CF-CE71FC518573}"/>
              </a:ext>
            </a:extLst>
          </p:cNvPr>
          <p:cNvSpPr>
            <a:spLocks/>
          </p:cNvSpPr>
          <p:nvPr/>
        </p:nvSpPr>
        <p:spPr bwMode="auto">
          <a:xfrm>
            <a:off x="107950" y="909638"/>
            <a:ext cx="89281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130000"/>
              </a:lnSpc>
              <a:defRPr/>
            </a:pPr>
            <a:r>
              <a:rPr lang="es-PR" altLang="en-US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DELINEAMIENTOS DIETÉTICOS:</a:t>
            </a:r>
            <a:r>
              <a:rPr lang="es-PR" altLang="en-US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</a:t>
            </a:r>
            <a:br>
              <a:rPr lang="es-PR" altLang="en-US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</a:br>
            <a:r>
              <a:rPr lang="es-PR" altLang="en-US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DIETA PARA EL DEPORTISTA/ATLETA *</a:t>
            </a:r>
          </a:p>
        </p:txBody>
      </p:sp>
      <p:pic>
        <p:nvPicPr>
          <p:cNvPr id="113683" name="Picture 9972" descr="Karate_Man_10">
            <a:extLst>
              <a:ext uri="{FF2B5EF4-FFF2-40B4-BE49-F238E27FC236}">
                <a16:creationId xmlns:a16="http://schemas.microsoft.com/office/drawing/2014/main" id="{CE5F06D5-6808-40B1-B92C-F8169D55124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1916113"/>
            <a:ext cx="1574800" cy="273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3684" name="Picture 9973" descr="Baseball_Runner_Sliding">
            <a:extLst>
              <a:ext uri="{FF2B5EF4-FFF2-40B4-BE49-F238E27FC236}">
                <a16:creationId xmlns:a16="http://schemas.microsoft.com/office/drawing/2014/main" id="{FA971066-32A3-4E58-9AEC-739B4A27DA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9700" y="4005263"/>
            <a:ext cx="2200275" cy="254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3685" name="Picture 9974" descr="Basketball_01">
            <a:extLst>
              <a:ext uri="{FF2B5EF4-FFF2-40B4-BE49-F238E27FC236}">
                <a16:creationId xmlns:a16="http://schemas.microsoft.com/office/drawing/2014/main" id="{18B23BA5-F64A-4D09-B87E-DFE690CD897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56100" y="5516563"/>
            <a:ext cx="968375" cy="979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3E39B3A-10D8-43E0-94F3-01E48243FB39}"/>
              </a:ext>
            </a:extLst>
          </p:cNvPr>
          <p:cNvSpPr>
            <a:spLocks/>
          </p:cNvSpPr>
          <p:nvPr/>
        </p:nvSpPr>
        <p:spPr bwMode="auto">
          <a:xfrm>
            <a:off x="0" y="692150"/>
            <a:ext cx="9144000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defRPr/>
            </a:pPr>
            <a:r>
              <a:rPr lang="es-PR" altLang="en-US" sz="19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SUSTRATO ENERGÉTICO METABOLIZADO</a:t>
            </a:r>
            <a:br>
              <a:rPr lang="es-PR" altLang="en-US" sz="19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</a:br>
            <a:r>
              <a:rPr lang="es-PR" altLang="en-US" sz="19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PREFERENCIA SEGÚN LA:  Intensidad del Ejercicio</a:t>
            </a:r>
            <a:endParaRPr lang="es-PR" altLang="en-US" sz="1900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15715" name="Group 4">
            <a:extLst>
              <a:ext uri="{FF2B5EF4-FFF2-40B4-BE49-F238E27FC236}">
                <a16:creationId xmlns:a16="http://schemas.microsoft.com/office/drawing/2014/main" id="{04D87C32-1C17-48D2-AF60-0A3CD8B77372}"/>
              </a:ext>
            </a:extLst>
          </p:cNvPr>
          <p:cNvGrpSpPr>
            <a:grpSpLocks/>
          </p:cNvGrpSpPr>
          <p:nvPr/>
        </p:nvGrpSpPr>
        <p:grpSpPr bwMode="auto">
          <a:xfrm>
            <a:off x="144463" y="1279525"/>
            <a:ext cx="8820150" cy="4670425"/>
            <a:chOff x="113" y="1168"/>
            <a:chExt cx="5556" cy="2942"/>
          </a:xfrm>
        </p:grpSpPr>
        <p:sp>
          <p:nvSpPr>
            <p:cNvPr id="115717" name="AutoShape 5">
              <a:extLst>
                <a:ext uri="{FF2B5EF4-FFF2-40B4-BE49-F238E27FC236}">
                  <a16:creationId xmlns:a16="http://schemas.microsoft.com/office/drawing/2014/main" id="{3991EB99-2214-4D05-80E4-744B8A35067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13" y="1168"/>
              <a:ext cx="5556" cy="29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5718" name="Group 6">
              <a:extLst>
                <a:ext uri="{FF2B5EF4-FFF2-40B4-BE49-F238E27FC236}">
                  <a16:creationId xmlns:a16="http://schemas.microsoft.com/office/drawing/2014/main" id="{5719F69F-4E6A-49CD-86B0-F4344B8049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8" y="1177"/>
              <a:ext cx="5544" cy="2928"/>
              <a:chOff x="118" y="1177"/>
              <a:chExt cx="5544" cy="2928"/>
            </a:xfrm>
          </p:grpSpPr>
          <p:sp>
            <p:nvSpPr>
              <p:cNvPr id="116168" name="Rectangle 7">
                <a:extLst>
                  <a:ext uri="{FF2B5EF4-FFF2-40B4-BE49-F238E27FC236}">
                    <a16:creationId xmlns:a16="http://schemas.microsoft.com/office/drawing/2014/main" id="{5CCBCEBC-C598-4F69-AAD0-DDC7D6DD8B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" y="1235"/>
                <a:ext cx="5429" cy="2813"/>
              </a:xfrm>
              <a:prstGeom prst="rect">
                <a:avLst/>
              </a:prstGeom>
              <a:solidFill>
                <a:srgbClr val="FFFF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69" name="Freeform 8">
                <a:extLst>
                  <a:ext uri="{FF2B5EF4-FFF2-40B4-BE49-F238E27FC236}">
                    <a16:creationId xmlns:a16="http://schemas.microsoft.com/office/drawing/2014/main" id="{3BB54F88-661B-4750-BA47-2C0FD7AA3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" y="1177"/>
                <a:ext cx="58" cy="2928"/>
              </a:xfrm>
              <a:custGeom>
                <a:avLst/>
                <a:gdLst>
                  <a:gd name="T0" fmla="*/ 0 w 173"/>
                  <a:gd name="T1" fmla="*/ 0 h 8785"/>
                  <a:gd name="T2" fmla="*/ 19 w 173"/>
                  <a:gd name="T3" fmla="*/ 19 h 8785"/>
                  <a:gd name="T4" fmla="*/ 19 w 173"/>
                  <a:gd name="T5" fmla="*/ 957 h 8785"/>
                  <a:gd name="T6" fmla="*/ 0 w 173"/>
                  <a:gd name="T7" fmla="*/ 976 h 8785"/>
                  <a:gd name="T8" fmla="*/ 0 w 173"/>
                  <a:gd name="T9" fmla="*/ 0 h 8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3" h="8785">
                    <a:moveTo>
                      <a:pt x="0" y="0"/>
                    </a:moveTo>
                    <a:lnTo>
                      <a:pt x="173" y="173"/>
                    </a:lnTo>
                    <a:lnTo>
                      <a:pt x="173" y="8612"/>
                    </a:lnTo>
                    <a:lnTo>
                      <a:pt x="0" y="878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A9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170" name="Freeform 9">
                <a:extLst>
                  <a:ext uri="{FF2B5EF4-FFF2-40B4-BE49-F238E27FC236}">
                    <a16:creationId xmlns:a16="http://schemas.microsoft.com/office/drawing/2014/main" id="{7421C2FA-3F06-4E7D-9209-38A0B0E0C7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" y="1177"/>
                <a:ext cx="5544" cy="58"/>
              </a:xfrm>
              <a:custGeom>
                <a:avLst/>
                <a:gdLst>
                  <a:gd name="T0" fmla="*/ 0 w 16632"/>
                  <a:gd name="T1" fmla="*/ 0 h 173"/>
                  <a:gd name="T2" fmla="*/ 19 w 16632"/>
                  <a:gd name="T3" fmla="*/ 19 h 173"/>
                  <a:gd name="T4" fmla="*/ 1829 w 16632"/>
                  <a:gd name="T5" fmla="*/ 19 h 173"/>
                  <a:gd name="T6" fmla="*/ 1848 w 16632"/>
                  <a:gd name="T7" fmla="*/ 0 h 173"/>
                  <a:gd name="T8" fmla="*/ 0 w 16632"/>
                  <a:gd name="T9" fmla="*/ 0 h 1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632" h="173">
                    <a:moveTo>
                      <a:pt x="0" y="0"/>
                    </a:moveTo>
                    <a:lnTo>
                      <a:pt x="173" y="173"/>
                    </a:lnTo>
                    <a:lnTo>
                      <a:pt x="16459" y="173"/>
                    </a:lnTo>
                    <a:lnTo>
                      <a:pt x="1663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7F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171" name="Freeform 10">
                <a:extLst>
                  <a:ext uri="{FF2B5EF4-FFF2-40B4-BE49-F238E27FC236}">
                    <a16:creationId xmlns:a16="http://schemas.microsoft.com/office/drawing/2014/main" id="{2C754C09-9ACD-4EEA-9219-5857B81FB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" y="1177"/>
                <a:ext cx="58" cy="2928"/>
              </a:xfrm>
              <a:custGeom>
                <a:avLst/>
                <a:gdLst>
                  <a:gd name="T0" fmla="*/ 19 w 173"/>
                  <a:gd name="T1" fmla="*/ 976 h 8785"/>
                  <a:gd name="T2" fmla="*/ 0 w 173"/>
                  <a:gd name="T3" fmla="*/ 957 h 8785"/>
                  <a:gd name="T4" fmla="*/ 0 w 173"/>
                  <a:gd name="T5" fmla="*/ 19 h 8785"/>
                  <a:gd name="T6" fmla="*/ 19 w 173"/>
                  <a:gd name="T7" fmla="*/ 0 h 8785"/>
                  <a:gd name="T8" fmla="*/ 19 w 173"/>
                  <a:gd name="T9" fmla="*/ 976 h 87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3" h="8785">
                    <a:moveTo>
                      <a:pt x="173" y="8785"/>
                    </a:moveTo>
                    <a:lnTo>
                      <a:pt x="0" y="8612"/>
                    </a:lnTo>
                    <a:lnTo>
                      <a:pt x="0" y="173"/>
                    </a:lnTo>
                    <a:lnTo>
                      <a:pt x="173" y="0"/>
                    </a:lnTo>
                    <a:lnTo>
                      <a:pt x="173" y="8785"/>
                    </a:lnTo>
                    <a:close/>
                  </a:path>
                </a:pathLst>
              </a:custGeom>
              <a:solidFill>
                <a:srgbClr val="7F7F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172" name="Freeform 11">
                <a:extLst>
                  <a:ext uri="{FF2B5EF4-FFF2-40B4-BE49-F238E27FC236}">
                    <a16:creationId xmlns:a16="http://schemas.microsoft.com/office/drawing/2014/main" id="{1D6C02D9-AB62-4B1E-BC76-EF91CA7990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" y="4048"/>
                <a:ext cx="5544" cy="57"/>
              </a:xfrm>
              <a:custGeom>
                <a:avLst/>
                <a:gdLst>
                  <a:gd name="T0" fmla="*/ 1848 w 16632"/>
                  <a:gd name="T1" fmla="*/ 19 h 173"/>
                  <a:gd name="T2" fmla="*/ 0 w 16632"/>
                  <a:gd name="T3" fmla="*/ 19 h 173"/>
                  <a:gd name="T4" fmla="*/ 19 w 16632"/>
                  <a:gd name="T5" fmla="*/ 0 h 173"/>
                  <a:gd name="T6" fmla="*/ 1829 w 16632"/>
                  <a:gd name="T7" fmla="*/ 0 h 173"/>
                  <a:gd name="T8" fmla="*/ 1848 w 16632"/>
                  <a:gd name="T9" fmla="*/ 19 h 1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632" h="173">
                    <a:moveTo>
                      <a:pt x="16632" y="173"/>
                    </a:moveTo>
                    <a:lnTo>
                      <a:pt x="0" y="173"/>
                    </a:lnTo>
                    <a:lnTo>
                      <a:pt x="173" y="0"/>
                    </a:lnTo>
                    <a:lnTo>
                      <a:pt x="16459" y="0"/>
                    </a:lnTo>
                    <a:lnTo>
                      <a:pt x="16632" y="173"/>
                    </a:lnTo>
                    <a:close/>
                  </a:path>
                </a:pathLst>
              </a:custGeom>
              <a:solidFill>
                <a:srgbClr val="3F3F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173" name="Rectangle 12">
                <a:extLst>
                  <a:ext uri="{FF2B5EF4-FFF2-40B4-BE49-F238E27FC236}">
                    <a16:creationId xmlns:a16="http://schemas.microsoft.com/office/drawing/2014/main" id="{79D912BC-43C8-4AE7-A736-6352E882A9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285"/>
                <a:ext cx="1616" cy="15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74" name="Rectangle 13">
                <a:extLst>
                  <a:ext uri="{FF2B5EF4-FFF2-40B4-BE49-F238E27FC236}">
                    <a16:creationId xmlns:a16="http://schemas.microsoft.com/office/drawing/2014/main" id="{6095D680-38CE-42C7-95F0-0C3D69599D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300"/>
                <a:ext cx="1616" cy="17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75" name="Rectangle 14">
                <a:extLst>
                  <a:ext uri="{FF2B5EF4-FFF2-40B4-BE49-F238E27FC236}">
                    <a16:creationId xmlns:a16="http://schemas.microsoft.com/office/drawing/2014/main" id="{1E66DC9E-A78B-44BB-8C69-D0EE68C5DF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317"/>
                <a:ext cx="1616" cy="16"/>
              </a:xfrm>
              <a:prstGeom prst="rect">
                <a:avLst/>
              </a:prstGeom>
              <a:solidFill>
                <a:srgbClr val="000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76" name="Rectangle 15">
                <a:extLst>
                  <a:ext uri="{FF2B5EF4-FFF2-40B4-BE49-F238E27FC236}">
                    <a16:creationId xmlns:a16="http://schemas.microsoft.com/office/drawing/2014/main" id="{6835CBFA-D799-434F-8C28-EA2404A772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333"/>
                <a:ext cx="1616" cy="16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77" name="Rectangle 16">
                <a:extLst>
                  <a:ext uri="{FF2B5EF4-FFF2-40B4-BE49-F238E27FC236}">
                    <a16:creationId xmlns:a16="http://schemas.microsoft.com/office/drawing/2014/main" id="{7AF99122-FCD4-4FF4-A2E3-6DE9F3053F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349"/>
                <a:ext cx="1616" cy="16"/>
              </a:xfrm>
              <a:prstGeom prst="rect">
                <a:avLst/>
              </a:prstGeom>
              <a:solidFill>
                <a:srgbClr val="0000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78" name="Rectangle 17">
                <a:extLst>
                  <a:ext uri="{FF2B5EF4-FFF2-40B4-BE49-F238E27FC236}">
                    <a16:creationId xmlns:a16="http://schemas.microsoft.com/office/drawing/2014/main" id="{53893701-FF4D-4D60-B1F9-C369808F4F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365"/>
                <a:ext cx="1616" cy="16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79" name="Rectangle 18">
                <a:extLst>
                  <a:ext uri="{FF2B5EF4-FFF2-40B4-BE49-F238E27FC236}">
                    <a16:creationId xmlns:a16="http://schemas.microsoft.com/office/drawing/2014/main" id="{FA50E314-B22F-4F43-BC02-A9EF78AAA6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381"/>
                <a:ext cx="1616" cy="16"/>
              </a:xfrm>
              <a:prstGeom prst="rect">
                <a:avLst/>
              </a:prstGeom>
              <a:solidFill>
                <a:srgbClr val="00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80" name="Rectangle 19">
                <a:extLst>
                  <a:ext uri="{FF2B5EF4-FFF2-40B4-BE49-F238E27FC236}">
                    <a16:creationId xmlns:a16="http://schemas.microsoft.com/office/drawing/2014/main" id="{F578D7BB-93F2-4B62-BB8D-6785525596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397"/>
                <a:ext cx="1616" cy="16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81" name="Rectangle 20">
                <a:extLst>
                  <a:ext uri="{FF2B5EF4-FFF2-40B4-BE49-F238E27FC236}">
                    <a16:creationId xmlns:a16="http://schemas.microsoft.com/office/drawing/2014/main" id="{319CA37E-25AD-43D8-8CCA-1C43ADBB29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413"/>
                <a:ext cx="1616" cy="16"/>
              </a:xfrm>
              <a:prstGeom prst="rect">
                <a:avLst/>
              </a:prstGeom>
              <a:solidFill>
                <a:srgbClr val="000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82" name="Rectangle 21">
                <a:extLst>
                  <a:ext uri="{FF2B5EF4-FFF2-40B4-BE49-F238E27FC236}">
                    <a16:creationId xmlns:a16="http://schemas.microsoft.com/office/drawing/2014/main" id="{491D5A5F-239D-4E51-8E98-4F3E67A3F9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429"/>
                <a:ext cx="1616" cy="16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83" name="Rectangle 22">
                <a:extLst>
                  <a:ext uri="{FF2B5EF4-FFF2-40B4-BE49-F238E27FC236}">
                    <a16:creationId xmlns:a16="http://schemas.microsoft.com/office/drawing/2014/main" id="{A82EAF17-0B6B-4E6C-86F9-4AAFE87FCF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445"/>
                <a:ext cx="1616" cy="16"/>
              </a:xfrm>
              <a:prstGeom prst="rect">
                <a:avLst/>
              </a:prstGeom>
              <a:solidFill>
                <a:srgbClr val="000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84" name="Rectangle 23">
                <a:extLst>
                  <a:ext uri="{FF2B5EF4-FFF2-40B4-BE49-F238E27FC236}">
                    <a16:creationId xmlns:a16="http://schemas.microsoft.com/office/drawing/2014/main" id="{2B6C50F7-3817-4596-8E6C-99335883C0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461"/>
                <a:ext cx="1616" cy="16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85" name="Rectangle 24">
                <a:extLst>
                  <a:ext uri="{FF2B5EF4-FFF2-40B4-BE49-F238E27FC236}">
                    <a16:creationId xmlns:a16="http://schemas.microsoft.com/office/drawing/2014/main" id="{AD19F440-08EE-404F-987F-D265CEDFF2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477"/>
                <a:ext cx="1616" cy="16"/>
              </a:xfrm>
              <a:prstGeom prst="rect">
                <a:avLst/>
              </a:prstGeom>
              <a:solidFill>
                <a:srgbClr val="000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86" name="Rectangle 25">
                <a:extLst>
                  <a:ext uri="{FF2B5EF4-FFF2-40B4-BE49-F238E27FC236}">
                    <a16:creationId xmlns:a16="http://schemas.microsoft.com/office/drawing/2014/main" id="{A3EA7DE5-9F8A-4D62-8D71-DEBD7BE494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493"/>
                <a:ext cx="1616" cy="16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87" name="Rectangle 26">
                <a:extLst>
                  <a:ext uri="{FF2B5EF4-FFF2-40B4-BE49-F238E27FC236}">
                    <a16:creationId xmlns:a16="http://schemas.microsoft.com/office/drawing/2014/main" id="{B8A01339-EEA9-4868-A9AE-98EC75CBF4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509"/>
                <a:ext cx="1616" cy="16"/>
              </a:xfrm>
              <a:prstGeom prst="rect">
                <a:avLst/>
              </a:prstGeom>
              <a:solidFill>
                <a:srgbClr val="000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88" name="Rectangle 27">
                <a:extLst>
                  <a:ext uri="{FF2B5EF4-FFF2-40B4-BE49-F238E27FC236}">
                    <a16:creationId xmlns:a16="http://schemas.microsoft.com/office/drawing/2014/main" id="{50A5DC7A-650E-490C-8812-775549C878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525"/>
                <a:ext cx="1616" cy="16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89" name="Rectangle 28">
                <a:extLst>
                  <a:ext uri="{FF2B5EF4-FFF2-40B4-BE49-F238E27FC236}">
                    <a16:creationId xmlns:a16="http://schemas.microsoft.com/office/drawing/2014/main" id="{AD193839-E65A-4992-B23F-9E80055DB9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541"/>
                <a:ext cx="1616" cy="16"/>
              </a:xfrm>
              <a:prstGeom prst="rect">
                <a:avLst/>
              </a:prstGeom>
              <a:solidFill>
                <a:srgbClr val="000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90" name="Rectangle 29">
                <a:extLst>
                  <a:ext uri="{FF2B5EF4-FFF2-40B4-BE49-F238E27FC236}">
                    <a16:creationId xmlns:a16="http://schemas.microsoft.com/office/drawing/2014/main" id="{A29F84FD-0649-4A87-866E-2B5FA5017C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557"/>
                <a:ext cx="1616" cy="16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91" name="Rectangle 30">
                <a:extLst>
                  <a:ext uri="{FF2B5EF4-FFF2-40B4-BE49-F238E27FC236}">
                    <a16:creationId xmlns:a16="http://schemas.microsoft.com/office/drawing/2014/main" id="{93E64561-3708-4B1C-AD4F-B7C19123C3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573"/>
                <a:ext cx="1616" cy="16"/>
              </a:xfrm>
              <a:prstGeom prst="rect">
                <a:avLst/>
              </a:prstGeom>
              <a:solidFill>
                <a:srgbClr val="0000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92" name="Rectangle 31">
                <a:extLst>
                  <a:ext uri="{FF2B5EF4-FFF2-40B4-BE49-F238E27FC236}">
                    <a16:creationId xmlns:a16="http://schemas.microsoft.com/office/drawing/2014/main" id="{6F3174D3-6FBE-4A56-8696-0B92BF31BB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589"/>
                <a:ext cx="1616" cy="16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93" name="Rectangle 32">
                <a:extLst>
                  <a:ext uri="{FF2B5EF4-FFF2-40B4-BE49-F238E27FC236}">
                    <a16:creationId xmlns:a16="http://schemas.microsoft.com/office/drawing/2014/main" id="{8BBD16C4-CF02-47BC-9077-5647C776CD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605"/>
                <a:ext cx="1616" cy="16"/>
              </a:xfrm>
              <a:prstGeom prst="rect">
                <a:avLst/>
              </a:prstGeom>
              <a:solidFill>
                <a:srgbClr val="000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94" name="Rectangle 33">
                <a:extLst>
                  <a:ext uri="{FF2B5EF4-FFF2-40B4-BE49-F238E27FC236}">
                    <a16:creationId xmlns:a16="http://schemas.microsoft.com/office/drawing/2014/main" id="{4A9E9460-B275-4DC0-A6D4-2209161ECC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621"/>
                <a:ext cx="1616" cy="16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95" name="Rectangle 34">
                <a:extLst>
                  <a:ext uri="{FF2B5EF4-FFF2-40B4-BE49-F238E27FC236}">
                    <a16:creationId xmlns:a16="http://schemas.microsoft.com/office/drawing/2014/main" id="{F9D8B7F3-5FCD-4748-B3B3-81CDBAC993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637"/>
                <a:ext cx="1616" cy="16"/>
              </a:xfrm>
              <a:prstGeom prst="rect">
                <a:avLst/>
              </a:prstGeom>
              <a:solidFill>
                <a:srgbClr val="000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96" name="Rectangle 35">
                <a:extLst>
                  <a:ext uri="{FF2B5EF4-FFF2-40B4-BE49-F238E27FC236}">
                    <a16:creationId xmlns:a16="http://schemas.microsoft.com/office/drawing/2014/main" id="{B59675FC-18CD-43E0-8120-F30FF95C0D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653"/>
                <a:ext cx="1616" cy="16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97" name="Rectangle 36">
                <a:extLst>
                  <a:ext uri="{FF2B5EF4-FFF2-40B4-BE49-F238E27FC236}">
                    <a16:creationId xmlns:a16="http://schemas.microsoft.com/office/drawing/2014/main" id="{4674CC69-0431-4F80-A1B9-5D1C2E47B2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669"/>
                <a:ext cx="1616" cy="16"/>
              </a:xfrm>
              <a:prstGeom prst="rect">
                <a:avLst/>
              </a:prstGeom>
              <a:solidFill>
                <a:srgbClr val="00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98" name="Rectangle 37">
                <a:extLst>
                  <a:ext uri="{FF2B5EF4-FFF2-40B4-BE49-F238E27FC236}">
                    <a16:creationId xmlns:a16="http://schemas.microsoft.com/office/drawing/2014/main" id="{B106A13F-5B75-4A96-9780-424A7163E7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685"/>
                <a:ext cx="1616" cy="16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99" name="Rectangle 38">
                <a:extLst>
                  <a:ext uri="{FF2B5EF4-FFF2-40B4-BE49-F238E27FC236}">
                    <a16:creationId xmlns:a16="http://schemas.microsoft.com/office/drawing/2014/main" id="{1F29FDC8-7C12-4A19-AA84-3521E2745E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701"/>
                <a:ext cx="1616" cy="17"/>
              </a:xfrm>
              <a:prstGeom prst="rect">
                <a:avLst/>
              </a:prstGeom>
              <a:solidFill>
                <a:srgbClr val="0000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00" name="Rectangle 39">
                <a:extLst>
                  <a:ext uri="{FF2B5EF4-FFF2-40B4-BE49-F238E27FC236}">
                    <a16:creationId xmlns:a16="http://schemas.microsoft.com/office/drawing/2014/main" id="{F56F8BAC-481A-4138-AD70-CE886C2BEF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718"/>
                <a:ext cx="1616" cy="15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01" name="Rectangle 40">
                <a:extLst>
                  <a:ext uri="{FF2B5EF4-FFF2-40B4-BE49-F238E27FC236}">
                    <a16:creationId xmlns:a16="http://schemas.microsoft.com/office/drawing/2014/main" id="{328A8C67-0073-4E66-A519-8818BC4C89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733"/>
                <a:ext cx="1616" cy="17"/>
              </a:xfrm>
              <a:prstGeom prst="rect">
                <a:avLst/>
              </a:prstGeom>
              <a:solidFill>
                <a:srgbClr val="0000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02" name="Rectangle 41">
                <a:extLst>
                  <a:ext uri="{FF2B5EF4-FFF2-40B4-BE49-F238E27FC236}">
                    <a16:creationId xmlns:a16="http://schemas.microsoft.com/office/drawing/2014/main" id="{85B33E38-5859-4F67-B720-6F8D8AE14D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750"/>
                <a:ext cx="1616" cy="16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03" name="Rectangle 42">
                <a:extLst>
                  <a:ext uri="{FF2B5EF4-FFF2-40B4-BE49-F238E27FC236}">
                    <a16:creationId xmlns:a16="http://schemas.microsoft.com/office/drawing/2014/main" id="{3E27FD1C-F0AF-4757-AABD-8E97030A57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766"/>
                <a:ext cx="1616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04" name="Rectangle 43">
                <a:extLst>
                  <a:ext uri="{FF2B5EF4-FFF2-40B4-BE49-F238E27FC236}">
                    <a16:creationId xmlns:a16="http://schemas.microsoft.com/office/drawing/2014/main" id="{223D9AF9-3750-44F2-8D3A-8C677F8FCB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292"/>
                <a:ext cx="1616" cy="48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05" name="Rectangle 44">
                <a:extLst>
                  <a:ext uri="{FF2B5EF4-FFF2-40B4-BE49-F238E27FC236}">
                    <a16:creationId xmlns:a16="http://schemas.microsoft.com/office/drawing/2014/main" id="{15EEC313-BCEC-4F33-8983-2A84D663DE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285"/>
                <a:ext cx="1616" cy="15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06" name="Rectangle 45">
                <a:extLst>
                  <a:ext uri="{FF2B5EF4-FFF2-40B4-BE49-F238E27FC236}">
                    <a16:creationId xmlns:a16="http://schemas.microsoft.com/office/drawing/2014/main" id="{67D6FB2D-268F-4F15-ABDF-38944EC8DD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300"/>
                <a:ext cx="1616" cy="17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07" name="Rectangle 46">
                <a:extLst>
                  <a:ext uri="{FF2B5EF4-FFF2-40B4-BE49-F238E27FC236}">
                    <a16:creationId xmlns:a16="http://schemas.microsoft.com/office/drawing/2014/main" id="{AA0C263F-B3B6-4F85-ACD8-F9E96B90ED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317"/>
                <a:ext cx="1616" cy="16"/>
              </a:xfrm>
              <a:prstGeom prst="rect">
                <a:avLst/>
              </a:prstGeom>
              <a:solidFill>
                <a:srgbClr val="000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08" name="Rectangle 47">
                <a:extLst>
                  <a:ext uri="{FF2B5EF4-FFF2-40B4-BE49-F238E27FC236}">
                    <a16:creationId xmlns:a16="http://schemas.microsoft.com/office/drawing/2014/main" id="{2A3B6C6E-509C-41EF-AD4A-4F9A97642A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333"/>
                <a:ext cx="1616" cy="16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09" name="Rectangle 48">
                <a:extLst>
                  <a:ext uri="{FF2B5EF4-FFF2-40B4-BE49-F238E27FC236}">
                    <a16:creationId xmlns:a16="http://schemas.microsoft.com/office/drawing/2014/main" id="{2170834B-5AEF-42D2-A577-9869E45768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349"/>
                <a:ext cx="1616" cy="16"/>
              </a:xfrm>
              <a:prstGeom prst="rect">
                <a:avLst/>
              </a:prstGeom>
              <a:solidFill>
                <a:srgbClr val="0000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10" name="Rectangle 49">
                <a:extLst>
                  <a:ext uri="{FF2B5EF4-FFF2-40B4-BE49-F238E27FC236}">
                    <a16:creationId xmlns:a16="http://schemas.microsoft.com/office/drawing/2014/main" id="{A4BFCD9B-DBD9-466E-9380-443520649D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365"/>
                <a:ext cx="1616" cy="16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11" name="Rectangle 50">
                <a:extLst>
                  <a:ext uri="{FF2B5EF4-FFF2-40B4-BE49-F238E27FC236}">
                    <a16:creationId xmlns:a16="http://schemas.microsoft.com/office/drawing/2014/main" id="{09649495-6402-4484-9F03-E06985A01A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381"/>
                <a:ext cx="1616" cy="16"/>
              </a:xfrm>
              <a:prstGeom prst="rect">
                <a:avLst/>
              </a:prstGeom>
              <a:solidFill>
                <a:srgbClr val="00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12" name="Rectangle 51">
                <a:extLst>
                  <a:ext uri="{FF2B5EF4-FFF2-40B4-BE49-F238E27FC236}">
                    <a16:creationId xmlns:a16="http://schemas.microsoft.com/office/drawing/2014/main" id="{6F1B0BA4-CB21-4E1B-B81F-B996C222CD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397"/>
                <a:ext cx="1616" cy="16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13" name="Rectangle 52">
                <a:extLst>
                  <a:ext uri="{FF2B5EF4-FFF2-40B4-BE49-F238E27FC236}">
                    <a16:creationId xmlns:a16="http://schemas.microsoft.com/office/drawing/2014/main" id="{5B6F1968-0A7D-44B8-AABD-CBE26C0450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413"/>
                <a:ext cx="1616" cy="16"/>
              </a:xfrm>
              <a:prstGeom prst="rect">
                <a:avLst/>
              </a:prstGeom>
              <a:solidFill>
                <a:srgbClr val="000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14" name="Rectangle 53">
                <a:extLst>
                  <a:ext uri="{FF2B5EF4-FFF2-40B4-BE49-F238E27FC236}">
                    <a16:creationId xmlns:a16="http://schemas.microsoft.com/office/drawing/2014/main" id="{02DAEEFF-9B14-4FD6-957A-77BBD74EFD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429"/>
                <a:ext cx="1616" cy="16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15" name="Rectangle 54">
                <a:extLst>
                  <a:ext uri="{FF2B5EF4-FFF2-40B4-BE49-F238E27FC236}">
                    <a16:creationId xmlns:a16="http://schemas.microsoft.com/office/drawing/2014/main" id="{1A4CDBB3-1436-4957-A0E3-61E7A0BDD9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445"/>
                <a:ext cx="1616" cy="16"/>
              </a:xfrm>
              <a:prstGeom prst="rect">
                <a:avLst/>
              </a:prstGeom>
              <a:solidFill>
                <a:srgbClr val="000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16" name="Rectangle 55">
                <a:extLst>
                  <a:ext uri="{FF2B5EF4-FFF2-40B4-BE49-F238E27FC236}">
                    <a16:creationId xmlns:a16="http://schemas.microsoft.com/office/drawing/2014/main" id="{6AE0E0D3-DC1C-4A0B-A3E6-09071C1F51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461"/>
                <a:ext cx="1616" cy="16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17" name="Rectangle 56">
                <a:extLst>
                  <a:ext uri="{FF2B5EF4-FFF2-40B4-BE49-F238E27FC236}">
                    <a16:creationId xmlns:a16="http://schemas.microsoft.com/office/drawing/2014/main" id="{84819D79-3BC7-4287-86A1-5766F2784A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477"/>
                <a:ext cx="1616" cy="16"/>
              </a:xfrm>
              <a:prstGeom prst="rect">
                <a:avLst/>
              </a:prstGeom>
              <a:solidFill>
                <a:srgbClr val="000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18" name="Rectangle 57">
                <a:extLst>
                  <a:ext uri="{FF2B5EF4-FFF2-40B4-BE49-F238E27FC236}">
                    <a16:creationId xmlns:a16="http://schemas.microsoft.com/office/drawing/2014/main" id="{C189DBCE-B24E-4CBD-8715-9F930F1D3A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493"/>
                <a:ext cx="1616" cy="16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19" name="Rectangle 58">
                <a:extLst>
                  <a:ext uri="{FF2B5EF4-FFF2-40B4-BE49-F238E27FC236}">
                    <a16:creationId xmlns:a16="http://schemas.microsoft.com/office/drawing/2014/main" id="{7469D786-1D0E-46B1-B147-E4995B03F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509"/>
                <a:ext cx="1616" cy="16"/>
              </a:xfrm>
              <a:prstGeom prst="rect">
                <a:avLst/>
              </a:prstGeom>
              <a:solidFill>
                <a:srgbClr val="000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20" name="Rectangle 59">
                <a:extLst>
                  <a:ext uri="{FF2B5EF4-FFF2-40B4-BE49-F238E27FC236}">
                    <a16:creationId xmlns:a16="http://schemas.microsoft.com/office/drawing/2014/main" id="{494F2D52-7899-48B2-8491-BF64A9D13D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525"/>
                <a:ext cx="1616" cy="16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21" name="Rectangle 60">
                <a:extLst>
                  <a:ext uri="{FF2B5EF4-FFF2-40B4-BE49-F238E27FC236}">
                    <a16:creationId xmlns:a16="http://schemas.microsoft.com/office/drawing/2014/main" id="{BC1001FF-B129-4574-A49D-9E01188F2F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541"/>
                <a:ext cx="1616" cy="16"/>
              </a:xfrm>
              <a:prstGeom prst="rect">
                <a:avLst/>
              </a:prstGeom>
              <a:solidFill>
                <a:srgbClr val="000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22" name="Rectangle 61">
                <a:extLst>
                  <a:ext uri="{FF2B5EF4-FFF2-40B4-BE49-F238E27FC236}">
                    <a16:creationId xmlns:a16="http://schemas.microsoft.com/office/drawing/2014/main" id="{32F61F92-9B43-481B-804F-E96CCBBA2B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557"/>
                <a:ext cx="1616" cy="16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23" name="Rectangle 62">
                <a:extLst>
                  <a:ext uri="{FF2B5EF4-FFF2-40B4-BE49-F238E27FC236}">
                    <a16:creationId xmlns:a16="http://schemas.microsoft.com/office/drawing/2014/main" id="{75B3F9BA-142F-4298-BE78-7E2710FBB8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573"/>
                <a:ext cx="1616" cy="16"/>
              </a:xfrm>
              <a:prstGeom prst="rect">
                <a:avLst/>
              </a:prstGeom>
              <a:solidFill>
                <a:srgbClr val="0000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24" name="Rectangle 63">
                <a:extLst>
                  <a:ext uri="{FF2B5EF4-FFF2-40B4-BE49-F238E27FC236}">
                    <a16:creationId xmlns:a16="http://schemas.microsoft.com/office/drawing/2014/main" id="{CA6666BB-664E-43D1-821D-A5373DA01A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589"/>
                <a:ext cx="1616" cy="16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25" name="Rectangle 64">
                <a:extLst>
                  <a:ext uri="{FF2B5EF4-FFF2-40B4-BE49-F238E27FC236}">
                    <a16:creationId xmlns:a16="http://schemas.microsoft.com/office/drawing/2014/main" id="{41DE38E8-97B9-4BEC-8A2E-CCFABA9F9C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605"/>
                <a:ext cx="1616" cy="16"/>
              </a:xfrm>
              <a:prstGeom prst="rect">
                <a:avLst/>
              </a:prstGeom>
              <a:solidFill>
                <a:srgbClr val="000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26" name="Rectangle 65">
                <a:extLst>
                  <a:ext uri="{FF2B5EF4-FFF2-40B4-BE49-F238E27FC236}">
                    <a16:creationId xmlns:a16="http://schemas.microsoft.com/office/drawing/2014/main" id="{4FA1CF39-416B-4365-B49A-14793E9498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621"/>
                <a:ext cx="1616" cy="16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27" name="Rectangle 66">
                <a:extLst>
                  <a:ext uri="{FF2B5EF4-FFF2-40B4-BE49-F238E27FC236}">
                    <a16:creationId xmlns:a16="http://schemas.microsoft.com/office/drawing/2014/main" id="{F04E49EB-373D-4C0C-A4A0-FEA6D9F03E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637"/>
                <a:ext cx="1616" cy="16"/>
              </a:xfrm>
              <a:prstGeom prst="rect">
                <a:avLst/>
              </a:prstGeom>
              <a:solidFill>
                <a:srgbClr val="000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28" name="Rectangle 67">
                <a:extLst>
                  <a:ext uri="{FF2B5EF4-FFF2-40B4-BE49-F238E27FC236}">
                    <a16:creationId xmlns:a16="http://schemas.microsoft.com/office/drawing/2014/main" id="{E2B1C6AF-C546-4DF5-8800-D1B3E258F8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653"/>
                <a:ext cx="1616" cy="16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29" name="Rectangle 68">
                <a:extLst>
                  <a:ext uri="{FF2B5EF4-FFF2-40B4-BE49-F238E27FC236}">
                    <a16:creationId xmlns:a16="http://schemas.microsoft.com/office/drawing/2014/main" id="{B5E84441-A781-467A-8A1B-80CADBEBB6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669"/>
                <a:ext cx="1616" cy="16"/>
              </a:xfrm>
              <a:prstGeom prst="rect">
                <a:avLst/>
              </a:prstGeom>
              <a:solidFill>
                <a:srgbClr val="00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30" name="Rectangle 69">
                <a:extLst>
                  <a:ext uri="{FF2B5EF4-FFF2-40B4-BE49-F238E27FC236}">
                    <a16:creationId xmlns:a16="http://schemas.microsoft.com/office/drawing/2014/main" id="{4CA399B4-6409-402F-BC18-CDBCB47686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685"/>
                <a:ext cx="1616" cy="16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31" name="Rectangle 70">
                <a:extLst>
                  <a:ext uri="{FF2B5EF4-FFF2-40B4-BE49-F238E27FC236}">
                    <a16:creationId xmlns:a16="http://schemas.microsoft.com/office/drawing/2014/main" id="{C23EBD19-3912-4540-9FC7-124180E3E1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701"/>
                <a:ext cx="1616" cy="17"/>
              </a:xfrm>
              <a:prstGeom prst="rect">
                <a:avLst/>
              </a:prstGeom>
              <a:solidFill>
                <a:srgbClr val="0000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32" name="Rectangle 71">
                <a:extLst>
                  <a:ext uri="{FF2B5EF4-FFF2-40B4-BE49-F238E27FC236}">
                    <a16:creationId xmlns:a16="http://schemas.microsoft.com/office/drawing/2014/main" id="{842CA31A-2E3C-4A5B-A18D-B56D21856D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718"/>
                <a:ext cx="1616" cy="15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33" name="Rectangle 72">
                <a:extLst>
                  <a:ext uri="{FF2B5EF4-FFF2-40B4-BE49-F238E27FC236}">
                    <a16:creationId xmlns:a16="http://schemas.microsoft.com/office/drawing/2014/main" id="{1906C363-EB2F-4F03-B219-5F989B8594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733"/>
                <a:ext cx="1616" cy="17"/>
              </a:xfrm>
              <a:prstGeom prst="rect">
                <a:avLst/>
              </a:prstGeom>
              <a:solidFill>
                <a:srgbClr val="0000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34" name="Rectangle 73">
                <a:extLst>
                  <a:ext uri="{FF2B5EF4-FFF2-40B4-BE49-F238E27FC236}">
                    <a16:creationId xmlns:a16="http://schemas.microsoft.com/office/drawing/2014/main" id="{F286AD8E-4016-449B-A804-2AE2D364C7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750"/>
                <a:ext cx="1616" cy="16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35" name="Rectangle 74">
                <a:extLst>
                  <a:ext uri="{FF2B5EF4-FFF2-40B4-BE49-F238E27FC236}">
                    <a16:creationId xmlns:a16="http://schemas.microsoft.com/office/drawing/2014/main" id="{E2B26385-6BA8-4944-9BBB-79BEC78C91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766"/>
                <a:ext cx="1616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36" name="Rectangle 75">
                <a:extLst>
                  <a:ext uri="{FF2B5EF4-FFF2-40B4-BE49-F238E27FC236}">
                    <a16:creationId xmlns:a16="http://schemas.microsoft.com/office/drawing/2014/main" id="{6BE854A7-0D0F-4CDB-BA1F-8491D316AB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285"/>
                <a:ext cx="3696" cy="15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37" name="Rectangle 76">
                <a:extLst>
                  <a:ext uri="{FF2B5EF4-FFF2-40B4-BE49-F238E27FC236}">
                    <a16:creationId xmlns:a16="http://schemas.microsoft.com/office/drawing/2014/main" id="{83FF72FA-5987-48BE-8E95-178117AE26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300"/>
                <a:ext cx="3696" cy="17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38" name="Rectangle 77">
                <a:extLst>
                  <a:ext uri="{FF2B5EF4-FFF2-40B4-BE49-F238E27FC236}">
                    <a16:creationId xmlns:a16="http://schemas.microsoft.com/office/drawing/2014/main" id="{8A355A62-7C01-4F37-8244-4DDA9EC2D6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317"/>
                <a:ext cx="3696" cy="16"/>
              </a:xfrm>
              <a:prstGeom prst="rect">
                <a:avLst/>
              </a:prstGeom>
              <a:solidFill>
                <a:srgbClr val="000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39" name="Rectangle 78">
                <a:extLst>
                  <a:ext uri="{FF2B5EF4-FFF2-40B4-BE49-F238E27FC236}">
                    <a16:creationId xmlns:a16="http://schemas.microsoft.com/office/drawing/2014/main" id="{F0EAEA49-E461-4B33-8B70-A5FB6D5984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333"/>
                <a:ext cx="3696" cy="16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40" name="Rectangle 79">
                <a:extLst>
                  <a:ext uri="{FF2B5EF4-FFF2-40B4-BE49-F238E27FC236}">
                    <a16:creationId xmlns:a16="http://schemas.microsoft.com/office/drawing/2014/main" id="{3D9AA8F6-0D52-4D01-8BDC-8CE19A17FF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349"/>
                <a:ext cx="3696" cy="16"/>
              </a:xfrm>
              <a:prstGeom prst="rect">
                <a:avLst/>
              </a:prstGeom>
              <a:solidFill>
                <a:srgbClr val="0000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41" name="Rectangle 80">
                <a:extLst>
                  <a:ext uri="{FF2B5EF4-FFF2-40B4-BE49-F238E27FC236}">
                    <a16:creationId xmlns:a16="http://schemas.microsoft.com/office/drawing/2014/main" id="{D1A8DA6B-4564-4B80-A101-52D8990D12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365"/>
                <a:ext cx="3696" cy="16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42" name="Rectangle 81">
                <a:extLst>
                  <a:ext uri="{FF2B5EF4-FFF2-40B4-BE49-F238E27FC236}">
                    <a16:creationId xmlns:a16="http://schemas.microsoft.com/office/drawing/2014/main" id="{91D88E5E-2DB9-4BDA-94EE-5AB6D3953C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381"/>
                <a:ext cx="3696" cy="16"/>
              </a:xfrm>
              <a:prstGeom prst="rect">
                <a:avLst/>
              </a:prstGeom>
              <a:solidFill>
                <a:srgbClr val="00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43" name="Rectangle 82">
                <a:extLst>
                  <a:ext uri="{FF2B5EF4-FFF2-40B4-BE49-F238E27FC236}">
                    <a16:creationId xmlns:a16="http://schemas.microsoft.com/office/drawing/2014/main" id="{D178407F-DAC8-420A-A337-1E67AEA319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397"/>
                <a:ext cx="3696" cy="16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44" name="Rectangle 83">
                <a:extLst>
                  <a:ext uri="{FF2B5EF4-FFF2-40B4-BE49-F238E27FC236}">
                    <a16:creationId xmlns:a16="http://schemas.microsoft.com/office/drawing/2014/main" id="{6D18A1E4-F7F8-4A8C-A1BE-1404662D58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413"/>
                <a:ext cx="3696" cy="16"/>
              </a:xfrm>
              <a:prstGeom prst="rect">
                <a:avLst/>
              </a:prstGeom>
              <a:solidFill>
                <a:srgbClr val="000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45" name="Rectangle 84">
                <a:extLst>
                  <a:ext uri="{FF2B5EF4-FFF2-40B4-BE49-F238E27FC236}">
                    <a16:creationId xmlns:a16="http://schemas.microsoft.com/office/drawing/2014/main" id="{1CFA55AA-3B06-471C-9915-9776604437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429"/>
                <a:ext cx="3696" cy="16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46" name="Rectangle 85">
                <a:extLst>
                  <a:ext uri="{FF2B5EF4-FFF2-40B4-BE49-F238E27FC236}">
                    <a16:creationId xmlns:a16="http://schemas.microsoft.com/office/drawing/2014/main" id="{133A19F2-4CE1-4CEF-96D0-723FD3C632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445"/>
                <a:ext cx="3696" cy="16"/>
              </a:xfrm>
              <a:prstGeom prst="rect">
                <a:avLst/>
              </a:prstGeom>
              <a:solidFill>
                <a:srgbClr val="000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47" name="Rectangle 86">
                <a:extLst>
                  <a:ext uri="{FF2B5EF4-FFF2-40B4-BE49-F238E27FC236}">
                    <a16:creationId xmlns:a16="http://schemas.microsoft.com/office/drawing/2014/main" id="{AFE0E7F4-A7D0-47D9-B61A-CA505F407C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461"/>
                <a:ext cx="3696" cy="16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48" name="Rectangle 87">
                <a:extLst>
                  <a:ext uri="{FF2B5EF4-FFF2-40B4-BE49-F238E27FC236}">
                    <a16:creationId xmlns:a16="http://schemas.microsoft.com/office/drawing/2014/main" id="{9EB395CD-6072-4520-A73D-3234E7F070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477"/>
                <a:ext cx="3696" cy="16"/>
              </a:xfrm>
              <a:prstGeom prst="rect">
                <a:avLst/>
              </a:prstGeom>
              <a:solidFill>
                <a:srgbClr val="000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49" name="Rectangle 88">
                <a:extLst>
                  <a:ext uri="{FF2B5EF4-FFF2-40B4-BE49-F238E27FC236}">
                    <a16:creationId xmlns:a16="http://schemas.microsoft.com/office/drawing/2014/main" id="{E8E7E2B0-F509-4DA9-9EB1-9F8C16C143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493"/>
                <a:ext cx="3696" cy="16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50" name="Rectangle 89">
                <a:extLst>
                  <a:ext uri="{FF2B5EF4-FFF2-40B4-BE49-F238E27FC236}">
                    <a16:creationId xmlns:a16="http://schemas.microsoft.com/office/drawing/2014/main" id="{A5D7154F-EBC8-4377-84AB-B7A462782A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509"/>
                <a:ext cx="3696" cy="16"/>
              </a:xfrm>
              <a:prstGeom prst="rect">
                <a:avLst/>
              </a:prstGeom>
              <a:solidFill>
                <a:srgbClr val="000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51" name="Rectangle 90">
                <a:extLst>
                  <a:ext uri="{FF2B5EF4-FFF2-40B4-BE49-F238E27FC236}">
                    <a16:creationId xmlns:a16="http://schemas.microsoft.com/office/drawing/2014/main" id="{4823BA25-0F2D-4FA5-A365-736D5F585E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525"/>
                <a:ext cx="3696" cy="16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52" name="Rectangle 91">
                <a:extLst>
                  <a:ext uri="{FF2B5EF4-FFF2-40B4-BE49-F238E27FC236}">
                    <a16:creationId xmlns:a16="http://schemas.microsoft.com/office/drawing/2014/main" id="{F375FD91-1C49-4CF2-8077-3637B9532E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541"/>
                <a:ext cx="3696" cy="16"/>
              </a:xfrm>
              <a:prstGeom prst="rect">
                <a:avLst/>
              </a:prstGeom>
              <a:solidFill>
                <a:srgbClr val="000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53" name="Rectangle 92">
                <a:extLst>
                  <a:ext uri="{FF2B5EF4-FFF2-40B4-BE49-F238E27FC236}">
                    <a16:creationId xmlns:a16="http://schemas.microsoft.com/office/drawing/2014/main" id="{EF43C62A-CFF8-4517-A454-CC6FDF7F6B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557"/>
                <a:ext cx="3696" cy="16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54" name="Rectangle 93">
                <a:extLst>
                  <a:ext uri="{FF2B5EF4-FFF2-40B4-BE49-F238E27FC236}">
                    <a16:creationId xmlns:a16="http://schemas.microsoft.com/office/drawing/2014/main" id="{491D46F1-622C-4D69-9BAD-B5C08AC8ED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573"/>
                <a:ext cx="3696" cy="16"/>
              </a:xfrm>
              <a:prstGeom prst="rect">
                <a:avLst/>
              </a:prstGeom>
              <a:solidFill>
                <a:srgbClr val="0000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55" name="Rectangle 94">
                <a:extLst>
                  <a:ext uri="{FF2B5EF4-FFF2-40B4-BE49-F238E27FC236}">
                    <a16:creationId xmlns:a16="http://schemas.microsoft.com/office/drawing/2014/main" id="{ADCD5120-5234-4C15-95FB-9FBFD3EE0B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589"/>
                <a:ext cx="3696" cy="16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56" name="Rectangle 95">
                <a:extLst>
                  <a:ext uri="{FF2B5EF4-FFF2-40B4-BE49-F238E27FC236}">
                    <a16:creationId xmlns:a16="http://schemas.microsoft.com/office/drawing/2014/main" id="{39C2F125-3809-4204-8537-F8DE889874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605"/>
                <a:ext cx="3696" cy="16"/>
              </a:xfrm>
              <a:prstGeom prst="rect">
                <a:avLst/>
              </a:prstGeom>
              <a:solidFill>
                <a:srgbClr val="000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57" name="Rectangle 96">
                <a:extLst>
                  <a:ext uri="{FF2B5EF4-FFF2-40B4-BE49-F238E27FC236}">
                    <a16:creationId xmlns:a16="http://schemas.microsoft.com/office/drawing/2014/main" id="{C7877A44-E73D-4A3F-A014-5C5986F97B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621"/>
                <a:ext cx="3696" cy="16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58" name="Rectangle 97">
                <a:extLst>
                  <a:ext uri="{FF2B5EF4-FFF2-40B4-BE49-F238E27FC236}">
                    <a16:creationId xmlns:a16="http://schemas.microsoft.com/office/drawing/2014/main" id="{301408CD-49AD-4C39-98EF-6A8A68B680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637"/>
                <a:ext cx="3696" cy="16"/>
              </a:xfrm>
              <a:prstGeom prst="rect">
                <a:avLst/>
              </a:prstGeom>
              <a:solidFill>
                <a:srgbClr val="000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59" name="Rectangle 98">
                <a:extLst>
                  <a:ext uri="{FF2B5EF4-FFF2-40B4-BE49-F238E27FC236}">
                    <a16:creationId xmlns:a16="http://schemas.microsoft.com/office/drawing/2014/main" id="{48068863-3BAE-48D1-904F-7D1031AEE2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653"/>
                <a:ext cx="3696" cy="16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60" name="Rectangle 99">
                <a:extLst>
                  <a:ext uri="{FF2B5EF4-FFF2-40B4-BE49-F238E27FC236}">
                    <a16:creationId xmlns:a16="http://schemas.microsoft.com/office/drawing/2014/main" id="{D9885A74-00F0-4C49-99DA-504B041EDE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669"/>
                <a:ext cx="3696" cy="16"/>
              </a:xfrm>
              <a:prstGeom prst="rect">
                <a:avLst/>
              </a:prstGeom>
              <a:solidFill>
                <a:srgbClr val="00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61" name="Rectangle 100">
                <a:extLst>
                  <a:ext uri="{FF2B5EF4-FFF2-40B4-BE49-F238E27FC236}">
                    <a16:creationId xmlns:a16="http://schemas.microsoft.com/office/drawing/2014/main" id="{6A49D999-A890-4D96-AFFC-AFABEE6B61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685"/>
                <a:ext cx="3696" cy="16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62" name="Rectangle 101">
                <a:extLst>
                  <a:ext uri="{FF2B5EF4-FFF2-40B4-BE49-F238E27FC236}">
                    <a16:creationId xmlns:a16="http://schemas.microsoft.com/office/drawing/2014/main" id="{9A0220D3-E342-4FB3-B46E-7B26FE4E50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701"/>
                <a:ext cx="3696" cy="17"/>
              </a:xfrm>
              <a:prstGeom prst="rect">
                <a:avLst/>
              </a:prstGeom>
              <a:solidFill>
                <a:srgbClr val="0000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63" name="Rectangle 102">
                <a:extLst>
                  <a:ext uri="{FF2B5EF4-FFF2-40B4-BE49-F238E27FC236}">
                    <a16:creationId xmlns:a16="http://schemas.microsoft.com/office/drawing/2014/main" id="{E6F87C4D-6424-4079-962C-CF1CE31B8E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718"/>
                <a:ext cx="3696" cy="15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64" name="Rectangle 103">
                <a:extLst>
                  <a:ext uri="{FF2B5EF4-FFF2-40B4-BE49-F238E27FC236}">
                    <a16:creationId xmlns:a16="http://schemas.microsoft.com/office/drawing/2014/main" id="{46A8096A-FCD9-4FE3-BF56-238BC65D47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733"/>
                <a:ext cx="3696" cy="17"/>
              </a:xfrm>
              <a:prstGeom prst="rect">
                <a:avLst/>
              </a:prstGeom>
              <a:solidFill>
                <a:srgbClr val="0000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65" name="Rectangle 104">
                <a:extLst>
                  <a:ext uri="{FF2B5EF4-FFF2-40B4-BE49-F238E27FC236}">
                    <a16:creationId xmlns:a16="http://schemas.microsoft.com/office/drawing/2014/main" id="{EFF9B523-2AB2-40D0-833D-5407B6F12A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750"/>
                <a:ext cx="3696" cy="16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66" name="Rectangle 105">
                <a:extLst>
                  <a:ext uri="{FF2B5EF4-FFF2-40B4-BE49-F238E27FC236}">
                    <a16:creationId xmlns:a16="http://schemas.microsoft.com/office/drawing/2014/main" id="{21783F9A-F542-4366-BC12-D5CFA6C201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766"/>
                <a:ext cx="3696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67" name="Rectangle 106">
                <a:extLst>
                  <a:ext uri="{FF2B5EF4-FFF2-40B4-BE49-F238E27FC236}">
                    <a16:creationId xmlns:a16="http://schemas.microsoft.com/office/drawing/2014/main" id="{5C096605-2798-4185-B981-E6253A4976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292"/>
                <a:ext cx="3696" cy="48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68" name="Rectangle 107">
                <a:extLst>
                  <a:ext uri="{FF2B5EF4-FFF2-40B4-BE49-F238E27FC236}">
                    <a16:creationId xmlns:a16="http://schemas.microsoft.com/office/drawing/2014/main" id="{21307C42-79DB-47EE-A18C-AB87033FD7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285"/>
                <a:ext cx="3696" cy="15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69" name="Rectangle 108">
                <a:extLst>
                  <a:ext uri="{FF2B5EF4-FFF2-40B4-BE49-F238E27FC236}">
                    <a16:creationId xmlns:a16="http://schemas.microsoft.com/office/drawing/2014/main" id="{06A70B54-8534-4008-892B-E61FC26A63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300"/>
                <a:ext cx="3696" cy="17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70" name="Rectangle 109">
                <a:extLst>
                  <a:ext uri="{FF2B5EF4-FFF2-40B4-BE49-F238E27FC236}">
                    <a16:creationId xmlns:a16="http://schemas.microsoft.com/office/drawing/2014/main" id="{751E4F18-4A14-4D01-A31A-68DCCBE064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317"/>
                <a:ext cx="3696" cy="16"/>
              </a:xfrm>
              <a:prstGeom prst="rect">
                <a:avLst/>
              </a:prstGeom>
              <a:solidFill>
                <a:srgbClr val="000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71" name="Rectangle 110">
                <a:extLst>
                  <a:ext uri="{FF2B5EF4-FFF2-40B4-BE49-F238E27FC236}">
                    <a16:creationId xmlns:a16="http://schemas.microsoft.com/office/drawing/2014/main" id="{2FC8AA04-94E5-49BE-8CCD-4F08ADC205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333"/>
                <a:ext cx="3696" cy="16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72" name="Rectangle 111">
                <a:extLst>
                  <a:ext uri="{FF2B5EF4-FFF2-40B4-BE49-F238E27FC236}">
                    <a16:creationId xmlns:a16="http://schemas.microsoft.com/office/drawing/2014/main" id="{B93B8B33-071D-4347-84A7-C606396D10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349"/>
                <a:ext cx="3696" cy="16"/>
              </a:xfrm>
              <a:prstGeom prst="rect">
                <a:avLst/>
              </a:prstGeom>
              <a:solidFill>
                <a:srgbClr val="0000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73" name="Rectangle 112">
                <a:extLst>
                  <a:ext uri="{FF2B5EF4-FFF2-40B4-BE49-F238E27FC236}">
                    <a16:creationId xmlns:a16="http://schemas.microsoft.com/office/drawing/2014/main" id="{CA715D02-9955-4247-8CA7-8493B5CF5F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365"/>
                <a:ext cx="3696" cy="16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74" name="Rectangle 113">
                <a:extLst>
                  <a:ext uri="{FF2B5EF4-FFF2-40B4-BE49-F238E27FC236}">
                    <a16:creationId xmlns:a16="http://schemas.microsoft.com/office/drawing/2014/main" id="{D0D8D6AE-94AA-479F-866D-9843D27BAF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381"/>
                <a:ext cx="3696" cy="16"/>
              </a:xfrm>
              <a:prstGeom prst="rect">
                <a:avLst/>
              </a:prstGeom>
              <a:solidFill>
                <a:srgbClr val="00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75" name="Rectangle 114">
                <a:extLst>
                  <a:ext uri="{FF2B5EF4-FFF2-40B4-BE49-F238E27FC236}">
                    <a16:creationId xmlns:a16="http://schemas.microsoft.com/office/drawing/2014/main" id="{317E20F9-4221-46A4-8F13-72629CC8B8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397"/>
                <a:ext cx="3696" cy="16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76" name="Rectangle 115">
                <a:extLst>
                  <a:ext uri="{FF2B5EF4-FFF2-40B4-BE49-F238E27FC236}">
                    <a16:creationId xmlns:a16="http://schemas.microsoft.com/office/drawing/2014/main" id="{4F38BD86-CC1B-40A2-B2C2-23A2BDB837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413"/>
                <a:ext cx="3696" cy="16"/>
              </a:xfrm>
              <a:prstGeom prst="rect">
                <a:avLst/>
              </a:prstGeom>
              <a:solidFill>
                <a:srgbClr val="000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77" name="Rectangle 116">
                <a:extLst>
                  <a:ext uri="{FF2B5EF4-FFF2-40B4-BE49-F238E27FC236}">
                    <a16:creationId xmlns:a16="http://schemas.microsoft.com/office/drawing/2014/main" id="{20715461-2AB2-40D4-8B8D-5821A74256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429"/>
                <a:ext cx="3696" cy="16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78" name="Rectangle 117">
                <a:extLst>
                  <a:ext uri="{FF2B5EF4-FFF2-40B4-BE49-F238E27FC236}">
                    <a16:creationId xmlns:a16="http://schemas.microsoft.com/office/drawing/2014/main" id="{2AF97D59-F2DB-4778-A8CA-BCE89172F3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445"/>
                <a:ext cx="3696" cy="16"/>
              </a:xfrm>
              <a:prstGeom prst="rect">
                <a:avLst/>
              </a:prstGeom>
              <a:solidFill>
                <a:srgbClr val="000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79" name="Rectangle 118">
                <a:extLst>
                  <a:ext uri="{FF2B5EF4-FFF2-40B4-BE49-F238E27FC236}">
                    <a16:creationId xmlns:a16="http://schemas.microsoft.com/office/drawing/2014/main" id="{C56E7CB1-87C0-44E9-AA19-F8E614204B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461"/>
                <a:ext cx="3696" cy="16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80" name="Rectangle 119">
                <a:extLst>
                  <a:ext uri="{FF2B5EF4-FFF2-40B4-BE49-F238E27FC236}">
                    <a16:creationId xmlns:a16="http://schemas.microsoft.com/office/drawing/2014/main" id="{D1D49D5D-CEA6-4D58-B665-0250938845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477"/>
                <a:ext cx="3696" cy="16"/>
              </a:xfrm>
              <a:prstGeom prst="rect">
                <a:avLst/>
              </a:prstGeom>
              <a:solidFill>
                <a:srgbClr val="000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81" name="Rectangle 120">
                <a:extLst>
                  <a:ext uri="{FF2B5EF4-FFF2-40B4-BE49-F238E27FC236}">
                    <a16:creationId xmlns:a16="http://schemas.microsoft.com/office/drawing/2014/main" id="{22FD4BC2-C368-4842-A871-5E7B8A02F5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493"/>
                <a:ext cx="3696" cy="16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82" name="Rectangle 121">
                <a:extLst>
                  <a:ext uri="{FF2B5EF4-FFF2-40B4-BE49-F238E27FC236}">
                    <a16:creationId xmlns:a16="http://schemas.microsoft.com/office/drawing/2014/main" id="{07DF6B4E-F29F-4BBD-82F1-41EEC15498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509"/>
                <a:ext cx="3696" cy="16"/>
              </a:xfrm>
              <a:prstGeom prst="rect">
                <a:avLst/>
              </a:prstGeom>
              <a:solidFill>
                <a:srgbClr val="000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83" name="Rectangle 122">
                <a:extLst>
                  <a:ext uri="{FF2B5EF4-FFF2-40B4-BE49-F238E27FC236}">
                    <a16:creationId xmlns:a16="http://schemas.microsoft.com/office/drawing/2014/main" id="{8A05C48D-BC5E-4F20-A26E-9E7D55D622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525"/>
                <a:ext cx="3696" cy="16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84" name="Rectangle 123">
                <a:extLst>
                  <a:ext uri="{FF2B5EF4-FFF2-40B4-BE49-F238E27FC236}">
                    <a16:creationId xmlns:a16="http://schemas.microsoft.com/office/drawing/2014/main" id="{1FDE5178-8786-421C-955A-973B6F4B20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541"/>
                <a:ext cx="3696" cy="16"/>
              </a:xfrm>
              <a:prstGeom prst="rect">
                <a:avLst/>
              </a:prstGeom>
              <a:solidFill>
                <a:srgbClr val="000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85" name="Rectangle 124">
                <a:extLst>
                  <a:ext uri="{FF2B5EF4-FFF2-40B4-BE49-F238E27FC236}">
                    <a16:creationId xmlns:a16="http://schemas.microsoft.com/office/drawing/2014/main" id="{BA824E29-5685-4F00-8C8E-2773B169C3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557"/>
                <a:ext cx="3696" cy="16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86" name="Rectangle 125">
                <a:extLst>
                  <a:ext uri="{FF2B5EF4-FFF2-40B4-BE49-F238E27FC236}">
                    <a16:creationId xmlns:a16="http://schemas.microsoft.com/office/drawing/2014/main" id="{68056C35-B116-4692-A60C-798D275CC1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573"/>
                <a:ext cx="3696" cy="16"/>
              </a:xfrm>
              <a:prstGeom prst="rect">
                <a:avLst/>
              </a:prstGeom>
              <a:solidFill>
                <a:srgbClr val="0000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87" name="Rectangle 126">
                <a:extLst>
                  <a:ext uri="{FF2B5EF4-FFF2-40B4-BE49-F238E27FC236}">
                    <a16:creationId xmlns:a16="http://schemas.microsoft.com/office/drawing/2014/main" id="{5512E923-24A7-4513-BA68-F2A85B2398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589"/>
                <a:ext cx="3696" cy="16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88" name="Rectangle 127">
                <a:extLst>
                  <a:ext uri="{FF2B5EF4-FFF2-40B4-BE49-F238E27FC236}">
                    <a16:creationId xmlns:a16="http://schemas.microsoft.com/office/drawing/2014/main" id="{3DDF5827-462A-41C1-B999-4F60FF4497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605"/>
                <a:ext cx="3696" cy="16"/>
              </a:xfrm>
              <a:prstGeom prst="rect">
                <a:avLst/>
              </a:prstGeom>
              <a:solidFill>
                <a:srgbClr val="000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89" name="Rectangle 128">
                <a:extLst>
                  <a:ext uri="{FF2B5EF4-FFF2-40B4-BE49-F238E27FC236}">
                    <a16:creationId xmlns:a16="http://schemas.microsoft.com/office/drawing/2014/main" id="{6AA77BB4-C813-42A6-85BB-C2DA71EA4A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621"/>
                <a:ext cx="3696" cy="16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90" name="Rectangle 129">
                <a:extLst>
                  <a:ext uri="{FF2B5EF4-FFF2-40B4-BE49-F238E27FC236}">
                    <a16:creationId xmlns:a16="http://schemas.microsoft.com/office/drawing/2014/main" id="{A28C2A96-57C7-46F1-9A21-25688E1C32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637"/>
                <a:ext cx="3696" cy="16"/>
              </a:xfrm>
              <a:prstGeom prst="rect">
                <a:avLst/>
              </a:prstGeom>
              <a:solidFill>
                <a:srgbClr val="000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91" name="Rectangle 130">
                <a:extLst>
                  <a:ext uri="{FF2B5EF4-FFF2-40B4-BE49-F238E27FC236}">
                    <a16:creationId xmlns:a16="http://schemas.microsoft.com/office/drawing/2014/main" id="{F1DDBC22-F843-47A9-A3E4-B15AEDA777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653"/>
                <a:ext cx="3696" cy="16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92" name="Rectangle 131">
                <a:extLst>
                  <a:ext uri="{FF2B5EF4-FFF2-40B4-BE49-F238E27FC236}">
                    <a16:creationId xmlns:a16="http://schemas.microsoft.com/office/drawing/2014/main" id="{FF1F5D69-D6C4-4E96-B8F9-0CA6EF1860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669"/>
                <a:ext cx="3696" cy="16"/>
              </a:xfrm>
              <a:prstGeom prst="rect">
                <a:avLst/>
              </a:prstGeom>
              <a:solidFill>
                <a:srgbClr val="00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93" name="Rectangle 132">
                <a:extLst>
                  <a:ext uri="{FF2B5EF4-FFF2-40B4-BE49-F238E27FC236}">
                    <a16:creationId xmlns:a16="http://schemas.microsoft.com/office/drawing/2014/main" id="{969013AE-3AE0-4967-92C7-53F3A3059D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685"/>
                <a:ext cx="3696" cy="16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94" name="Rectangle 133">
                <a:extLst>
                  <a:ext uri="{FF2B5EF4-FFF2-40B4-BE49-F238E27FC236}">
                    <a16:creationId xmlns:a16="http://schemas.microsoft.com/office/drawing/2014/main" id="{06E5797D-AB2E-496A-8499-6C422E3025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701"/>
                <a:ext cx="3696" cy="17"/>
              </a:xfrm>
              <a:prstGeom prst="rect">
                <a:avLst/>
              </a:prstGeom>
              <a:solidFill>
                <a:srgbClr val="0000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95" name="Rectangle 134">
                <a:extLst>
                  <a:ext uri="{FF2B5EF4-FFF2-40B4-BE49-F238E27FC236}">
                    <a16:creationId xmlns:a16="http://schemas.microsoft.com/office/drawing/2014/main" id="{CD48BE08-3688-4A5D-A9BE-00E2BC054E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718"/>
                <a:ext cx="3696" cy="15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96" name="Rectangle 135">
                <a:extLst>
                  <a:ext uri="{FF2B5EF4-FFF2-40B4-BE49-F238E27FC236}">
                    <a16:creationId xmlns:a16="http://schemas.microsoft.com/office/drawing/2014/main" id="{8FCB6400-D9C9-4E53-B593-84CDD2F98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733"/>
                <a:ext cx="3696" cy="17"/>
              </a:xfrm>
              <a:prstGeom prst="rect">
                <a:avLst/>
              </a:prstGeom>
              <a:solidFill>
                <a:srgbClr val="0000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97" name="Rectangle 136">
                <a:extLst>
                  <a:ext uri="{FF2B5EF4-FFF2-40B4-BE49-F238E27FC236}">
                    <a16:creationId xmlns:a16="http://schemas.microsoft.com/office/drawing/2014/main" id="{C9D3F7E3-8705-4872-BB67-E1E9F0674B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750"/>
                <a:ext cx="3696" cy="16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98" name="Rectangle 137">
                <a:extLst>
                  <a:ext uri="{FF2B5EF4-FFF2-40B4-BE49-F238E27FC236}">
                    <a16:creationId xmlns:a16="http://schemas.microsoft.com/office/drawing/2014/main" id="{1E7F14A7-A820-4E89-BFAE-5F907935E4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766"/>
                <a:ext cx="3696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299" name="Rectangle 138">
                <a:extLst>
                  <a:ext uri="{FF2B5EF4-FFF2-40B4-BE49-F238E27FC236}">
                    <a16:creationId xmlns:a16="http://schemas.microsoft.com/office/drawing/2014/main" id="{3AD86255-0D89-49D4-BA4A-CE1A86264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764"/>
                <a:ext cx="1616" cy="20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00" name="Rectangle 139">
                <a:extLst>
                  <a:ext uri="{FF2B5EF4-FFF2-40B4-BE49-F238E27FC236}">
                    <a16:creationId xmlns:a16="http://schemas.microsoft.com/office/drawing/2014/main" id="{1294899E-EECA-4809-B99F-0601C283E8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784"/>
                <a:ext cx="1616" cy="20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01" name="Rectangle 140">
                <a:extLst>
                  <a:ext uri="{FF2B5EF4-FFF2-40B4-BE49-F238E27FC236}">
                    <a16:creationId xmlns:a16="http://schemas.microsoft.com/office/drawing/2014/main" id="{877D923B-1631-430B-996E-44CB548A18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804"/>
                <a:ext cx="1616" cy="19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02" name="Rectangle 141">
                <a:extLst>
                  <a:ext uri="{FF2B5EF4-FFF2-40B4-BE49-F238E27FC236}">
                    <a16:creationId xmlns:a16="http://schemas.microsoft.com/office/drawing/2014/main" id="{8CCEE8D0-96DD-492E-9FF3-32A81B1CD0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823"/>
                <a:ext cx="1616" cy="21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03" name="Rectangle 142">
                <a:extLst>
                  <a:ext uri="{FF2B5EF4-FFF2-40B4-BE49-F238E27FC236}">
                    <a16:creationId xmlns:a16="http://schemas.microsoft.com/office/drawing/2014/main" id="{A4CB9EEA-507C-4E1A-A97C-756C78D2A2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844"/>
                <a:ext cx="1616" cy="20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04" name="Rectangle 143">
                <a:extLst>
                  <a:ext uri="{FF2B5EF4-FFF2-40B4-BE49-F238E27FC236}">
                    <a16:creationId xmlns:a16="http://schemas.microsoft.com/office/drawing/2014/main" id="{B14C7D7E-9A5F-4604-A87B-7181565A66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864"/>
                <a:ext cx="1616" cy="19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05" name="Rectangle 144">
                <a:extLst>
                  <a:ext uri="{FF2B5EF4-FFF2-40B4-BE49-F238E27FC236}">
                    <a16:creationId xmlns:a16="http://schemas.microsoft.com/office/drawing/2014/main" id="{548BC301-79DF-46EB-9B98-41EC21CEEA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883"/>
                <a:ext cx="1616" cy="20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06" name="Rectangle 145">
                <a:extLst>
                  <a:ext uri="{FF2B5EF4-FFF2-40B4-BE49-F238E27FC236}">
                    <a16:creationId xmlns:a16="http://schemas.microsoft.com/office/drawing/2014/main" id="{66A253B5-C4AB-441D-AF3A-1F4A897AEF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903"/>
                <a:ext cx="1616" cy="20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07" name="Rectangle 146">
                <a:extLst>
                  <a:ext uri="{FF2B5EF4-FFF2-40B4-BE49-F238E27FC236}">
                    <a16:creationId xmlns:a16="http://schemas.microsoft.com/office/drawing/2014/main" id="{2DFF4813-BBA1-4868-966D-DF2EAF3672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923"/>
                <a:ext cx="1616" cy="20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08" name="Rectangle 147">
                <a:extLst>
                  <a:ext uri="{FF2B5EF4-FFF2-40B4-BE49-F238E27FC236}">
                    <a16:creationId xmlns:a16="http://schemas.microsoft.com/office/drawing/2014/main" id="{49CF671D-AF1B-4B1D-B83D-492CC01D67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943"/>
                <a:ext cx="1616" cy="20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09" name="Rectangle 148">
                <a:extLst>
                  <a:ext uri="{FF2B5EF4-FFF2-40B4-BE49-F238E27FC236}">
                    <a16:creationId xmlns:a16="http://schemas.microsoft.com/office/drawing/2014/main" id="{C7A0170B-730F-4140-8308-531C33F52C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963"/>
                <a:ext cx="1616" cy="20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10" name="Rectangle 149">
                <a:extLst>
                  <a:ext uri="{FF2B5EF4-FFF2-40B4-BE49-F238E27FC236}">
                    <a16:creationId xmlns:a16="http://schemas.microsoft.com/office/drawing/2014/main" id="{28B85AF6-0659-4D2F-ABBD-AE1830EE8D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983"/>
                <a:ext cx="1616" cy="20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11" name="Rectangle 150">
                <a:extLst>
                  <a:ext uri="{FF2B5EF4-FFF2-40B4-BE49-F238E27FC236}">
                    <a16:creationId xmlns:a16="http://schemas.microsoft.com/office/drawing/2014/main" id="{2466FC7A-882F-4EDF-A75C-C3F6F5F79A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003"/>
                <a:ext cx="1616" cy="19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12" name="Rectangle 151">
                <a:extLst>
                  <a:ext uri="{FF2B5EF4-FFF2-40B4-BE49-F238E27FC236}">
                    <a16:creationId xmlns:a16="http://schemas.microsoft.com/office/drawing/2014/main" id="{57DF218F-1301-4662-A433-144654F008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022"/>
                <a:ext cx="1616" cy="20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13" name="Rectangle 152">
                <a:extLst>
                  <a:ext uri="{FF2B5EF4-FFF2-40B4-BE49-F238E27FC236}">
                    <a16:creationId xmlns:a16="http://schemas.microsoft.com/office/drawing/2014/main" id="{C0AE123F-D6DA-4D36-A18F-7EF80D4B2C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042"/>
                <a:ext cx="1616" cy="20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14" name="Rectangle 153">
                <a:extLst>
                  <a:ext uri="{FF2B5EF4-FFF2-40B4-BE49-F238E27FC236}">
                    <a16:creationId xmlns:a16="http://schemas.microsoft.com/office/drawing/2014/main" id="{C638B55A-DA6A-4D3A-A3EB-1FF25FC493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062"/>
                <a:ext cx="1616" cy="20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15" name="Rectangle 154">
                <a:extLst>
                  <a:ext uri="{FF2B5EF4-FFF2-40B4-BE49-F238E27FC236}">
                    <a16:creationId xmlns:a16="http://schemas.microsoft.com/office/drawing/2014/main" id="{A34C2074-C4F1-444F-8885-0DB4EF905D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082"/>
                <a:ext cx="1616" cy="19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16" name="Rectangle 155">
                <a:extLst>
                  <a:ext uri="{FF2B5EF4-FFF2-40B4-BE49-F238E27FC236}">
                    <a16:creationId xmlns:a16="http://schemas.microsoft.com/office/drawing/2014/main" id="{6B04A9F9-E1EB-48F4-AA9F-13C43345C7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101"/>
                <a:ext cx="1616" cy="20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17" name="Rectangle 156">
                <a:extLst>
                  <a:ext uri="{FF2B5EF4-FFF2-40B4-BE49-F238E27FC236}">
                    <a16:creationId xmlns:a16="http://schemas.microsoft.com/office/drawing/2014/main" id="{1D0CAF12-2561-493D-9560-B4CDBCBC9A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121"/>
                <a:ext cx="1616" cy="20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18" name="Rectangle 157">
                <a:extLst>
                  <a:ext uri="{FF2B5EF4-FFF2-40B4-BE49-F238E27FC236}">
                    <a16:creationId xmlns:a16="http://schemas.microsoft.com/office/drawing/2014/main" id="{0BD9057B-5DA4-4F68-AE38-41BFC47247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141"/>
                <a:ext cx="1616" cy="20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19" name="Rectangle 158">
                <a:extLst>
                  <a:ext uri="{FF2B5EF4-FFF2-40B4-BE49-F238E27FC236}">
                    <a16:creationId xmlns:a16="http://schemas.microsoft.com/office/drawing/2014/main" id="{CCAC91F1-C00E-4516-95BF-D5B32C3D46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161"/>
                <a:ext cx="1616" cy="20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20" name="Rectangle 159">
                <a:extLst>
                  <a:ext uri="{FF2B5EF4-FFF2-40B4-BE49-F238E27FC236}">
                    <a16:creationId xmlns:a16="http://schemas.microsoft.com/office/drawing/2014/main" id="{090C75C5-6EA9-4C5C-AA63-CC40063AA9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181"/>
                <a:ext cx="1616" cy="20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21" name="Rectangle 160">
                <a:extLst>
                  <a:ext uri="{FF2B5EF4-FFF2-40B4-BE49-F238E27FC236}">
                    <a16:creationId xmlns:a16="http://schemas.microsoft.com/office/drawing/2014/main" id="{546131BA-1C01-4ACB-A446-EA9DD61A09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201"/>
                <a:ext cx="1616" cy="20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22" name="Rectangle 161">
                <a:extLst>
                  <a:ext uri="{FF2B5EF4-FFF2-40B4-BE49-F238E27FC236}">
                    <a16:creationId xmlns:a16="http://schemas.microsoft.com/office/drawing/2014/main" id="{D318B19A-DD70-45E7-87A2-AA9896106A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221"/>
                <a:ext cx="1616" cy="19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23" name="Rectangle 162">
                <a:extLst>
                  <a:ext uri="{FF2B5EF4-FFF2-40B4-BE49-F238E27FC236}">
                    <a16:creationId xmlns:a16="http://schemas.microsoft.com/office/drawing/2014/main" id="{82DB96EE-F92A-44D8-AD92-DF9D0B0646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240"/>
                <a:ext cx="1616" cy="20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24" name="Rectangle 163">
                <a:extLst>
                  <a:ext uri="{FF2B5EF4-FFF2-40B4-BE49-F238E27FC236}">
                    <a16:creationId xmlns:a16="http://schemas.microsoft.com/office/drawing/2014/main" id="{86C61323-264E-4BD6-8BE2-DEBF89A1E5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260"/>
                <a:ext cx="1616" cy="20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25" name="Rectangle 164">
                <a:extLst>
                  <a:ext uri="{FF2B5EF4-FFF2-40B4-BE49-F238E27FC236}">
                    <a16:creationId xmlns:a16="http://schemas.microsoft.com/office/drawing/2014/main" id="{B8668712-04C4-4591-9D3D-3E10AC12F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280"/>
                <a:ext cx="1616" cy="20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26" name="Rectangle 165">
                <a:extLst>
                  <a:ext uri="{FF2B5EF4-FFF2-40B4-BE49-F238E27FC236}">
                    <a16:creationId xmlns:a16="http://schemas.microsoft.com/office/drawing/2014/main" id="{7C9E0430-0EF6-4A53-A0B4-083AFCD6AD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300"/>
                <a:ext cx="1616" cy="20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27" name="Rectangle 166">
                <a:extLst>
                  <a:ext uri="{FF2B5EF4-FFF2-40B4-BE49-F238E27FC236}">
                    <a16:creationId xmlns:a16="http://schemas.microsoft.com/office/drawing/2014/main" id="{F5F9FE7C-D858-4589-9FD5-85F3E9067F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320"/>
                <a:ext cx="1616" cy="20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28" name="Rectangle 167">
                <a:extLst>
                  <a:ext uri="{FF2B5EF4-FFF2-40B4-BE49-F238E27FC236}">
                    <a16:creationId xmlns:a16="http://schemas.microsoft.com/office/drawing/2014/main" id="{5720FDF1-AF4C-4F92-BF37-A6D814B6DD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340"/>
                <a:ext cx="1616" cy="20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29" name="Rectangle 168">
                <a:extLst>
                  <a:ext uri="{FF2B5EF4-FFF2-40B4-BE49-F238E27FC236}">
                    <a16:creationId xmlns:a16="http://schemas.microsoft.com/office/drawing/2014/main" id="{E8C60C49-DB72-42F7-86BC-93564002AA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360"/>
                <a:ext cx="1616" cy="10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30" name="Rectangle 169">
                <a:extLst>
                  <a:ext uri="{FF2B5EF4-FFF2-40B4-BE49-F238E27FC236}">
                    <a16:creationId xmlns:a16="http://schemas.microsoft.com/office/drawing/2014/main" id="{03462E1C-5D0D-4EB9-9046-ED81BFD923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774"/>
                <a:ext cx="1616" cy="59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31" name="Rectangle 170">
                <a:extLst>
                  <a:ext uri="{FF2B5EF4-FFF2-40B4-BE49-F238E27FC236}">
                    <a16:creationId xmlns:a16="http://schemas.microsoft.com/office/drawing/2014/main" id="{63ECD2F3-60B2-456D-8CB3-B667180C40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764"/>
                <a:ext cx="1616" cy="20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32" name="Rectangle 171">
                <a:extLst>
                  <a:ext uri="{FF2B5EF4-FFF2-40B4-BE49-F238E27FC236}">
                    <a16:creationId xmlns:a16="http://schemas.microsoft.com/office/drawing/2014/main" id="{39FB2C67-6D12-4396-BF09-348B5D32F9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784"/>
                <a:ext cx="1616" cy="20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33" name="Rectangle 172">
                <a:extLst>
                  <a:ext uri="{FF2B5EF4-FFF2-40B4-BE49-F238E27FC236}">
                    <a16:creationId xmlns:a16="http://schemas.microsoft.com/office/drawing/2014/main" id="{4903229A-A751-4F13-856F-DEF3119F92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804"/>
                <a:ext cx="1616" cy="19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34" name="Rectangle 173">
                <a:extLst>
                  <a:ext uri="{FF2B5EF4-FFF2-40B4-BE49-F238E27FC236}">
                    <a16:creationId xmlns:a16="http://schemas.microsoft.com/office/drawing/2014/main" id="{1FF4BC93-E80B-46AA-8CB6-F29E3E9D23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823"/>
                <a:ext cx="1616" cy="21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35" name="Rectangle 174">
                <a:extLst>
                  <a:ext uri="{FF2B5EF4-FFF2-40B4-BE49-F238E27FC236}">
                    <a16:creationId xmlns:a16="http://schemas.microsoft.com/office/drawing/2014/main" id="{6D02E6F8-8F8C-40CA-B9B5-6B502DAC98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844"/>
                <a:ext cx="1616" cy="20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36" name="Rectangle 175">
                <a:extLst>
                  <a:ext uri="{FF2B5EF4-FFF2-40B4-BE49-F238E27FC236}">
                    <a16:creationId xmlns:a16="http://schemas.microsoft.com/office/drawing/2014/main" id="{329C09A4-EEC8-4DBE-82AF-449411A4CE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864"/>
                <a:ext cx="1616" cy="19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37" name="Rectangle 176">
                <a:extLst>
                  <a:ext uri="{FF2B5EF4-FFF2-40B4-BE49-F238E27FC236}">
                    <a16:creationId xmlns:a16="http://schemas.microsoft.com/office/drawing/2014/main" id="{209482E8-2922-4B39-88CB-B9771BA96D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883"/>
                <a:ext cx="1616" cy="20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38" name="Rectangle 177">
                <a:extLst>
                  <a:ext uri="{FF2B5EF4-FFF2-40B4-BE49-F238E27FC236}">
                    <a16:creationId xmlns:a16="http://schemas.microsoft.com/office/drawing/2014/main" id="{56248529-321C-4B88-92AF-DFD3703792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903"/>
                <a:ext cx="1616" cy="20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39" name="Rectangle 178">
                <a:extLst>
                  <a:ext uri="{FF2B5EF4-FFF2-40B4-BE49-F238E27FC236}">
                    <a16:creationId xmlns:a16="http://schemas.microsoft.com/office/drawing/2014/main" id="{3B97B1CC-20F2-4DC9-85FD-ACB2DD3FB8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923"/>
                <a:ext cx="1616" cy="20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40" name="Rectangle 179">
                <a:extLst>
                  <a:ext uri="{FF2B5EF4-FFF2-40B4-BE49-F238E27FC236}">
                    <a16:creationId xmlns:a16="http://schemas.microsoft.com/office/drawing/2014/main" id="{1A058967-D9D2-447B-8743-F2A27B5120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943"/>
                <a:ext cx="1616" cy="20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41" name="Rectangle 180">
                <a:extLst>
                  <a:ext uri="{FF2B5EF4-FFF2-40B4-BE49-F238E27FC236}">
                    <a16:creationId xmlns:a16="http://schemas.microsoft.com/office/drawing/2014/main" id="{00541BE1-3BDD-4E43-AD03-E0DA08112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963"/>
                <a:ext cx="1616" cy="20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42" name="Rectangle 181">
                <a:extLst>
                  <a:ext uri="{FF2B5EF4-FFF2-40B4-BE49-F238E27FC236}">
                    <a16:creationId xmlns:a16="http://schemas.microsoft.com/office/drawing/2014/main" id="{C4D07E9A-B122-45E9-ADEC-1882643A4A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1983"/>
                <a:ext cx="1616" cy="20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43" name="Rectangle 182">
                <a:extLst>
                  <a:ext uri="{FF2B5EF4-FFF2-40B4-BE49-F238E27FC236}">
                    <a16:creationId xmlns:a16="http://schemas.microsoft.com/office/drawing/2014/main" id="{D5E430E4-7A5F-402C-936F-E152CDB178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003"/>
                <a:ext cx="1616" cy="19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44" name="Rectangle 183">
                <a:extLst>
                  <a:ext uri="{FF2B5EF4-FFF2-40B4-BE49-F238E27FC236}">
                    <a16:creationId xmlns:a16="http://schemas.microsoft.com/office/drawing/2014/main" id="{19115ECD-5FE2-4007-BD8F-A899FC1E2F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022"/>
                <a:ext cx="1616" cy="20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45" name="Rectangle 184">
                <a:extLst>
                  <a:ext uri="{FF2B5EF4-FFF2-40B4-BE49-F238E27FC236}">
                    <a16:creationId xmlns:a16="http://schemas.microsoft.com/office/drawing/2014/main" id="{70549346-07E2-4C4E-87CA-CCF8CFE63B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042"/>
                <a:ext cx="1616" cy="20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46" name="Rectangle 185">
                <a:extLst>
                  <a:ext uri="{FF2B5EF4-FFF2-40B4-BE49-F238E27FC236}">
                    <a16:creationId xmlns:a16="http://schemas.microsoft.com/office/drawing/2014/main" id="{6C380396-F6FF-4E69-AC34-E1FA73C064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062"/>
                <a:ext cx="1616" cy="20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47" name="Rectangle 186">
                <a:extLst>
                  <a:ext uri="{FF2B5EF4-FFF2-40B4-BE49-F238E27FC236}">
                    <a16:creationId xmlns:a16="http://schemas.microsoft.com/office/drawing/2014/main" id="{8C108E70-DBEE-4DAD-A606-B5A1A5A696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082"/>
                <a:ext cx="1616" cy="19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48" name="Rectangle 187">
                <a:extLst>
                  <a:ext uri="{FF2B5EF4-FFF2-40B4-BE49-F238E27FC236}">
                    <a16:creationId xmlns:a16="http://schemas.microsoft.com/office/drawing/2014/main" id="{7C8471C4-E9DD-4888-8F62-BE8555AF02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101"/>
                <a:ext cx="1616" cy="20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49" name="Rectangle 188">
                <a:extLst>
                  <a:ext uri="{FF2B5EF4-FFF2-40B4-BE49-F238E27FC236}">
                    <a16:creationId xmlns:a16="http://schemas.microsoft.com/office/drawing/2014/main" id="{47ED88B6-14C1-44E8-88F3-C9C358C760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121"/>
                <a:ext cx="1616" cy="20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50" name="Rectangle 189">
                <a:extLst>
                  <a:ext uri="{FF2B5EF4-FFF2-40B4-BE49-F238E27FC236}">
                    <a16:creationId xmlns:a16="http://schemas.microsoft.com/office/drawing/2014/main" id="{1424342D-20EB-492B-8F4C-53763CA180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141"/>
                <a:ext cx="1616" cy="20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51" name="Rectangle 190">
                <a:extLst>
                  <a:ext uri="{FF2B5EF4-FFF2-40B4-BE49-F238E27FC236}">
                    <a16:creationId xmlns:a16="http://schemas.microsoft.com/office/drawing/2014/main" id="{ADC9ECBE-C4D8-41FE-92C3-BCFC344D1D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161"/>
                <a:ext cx="1616" cy="20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52" name="Rectangle 191">
                <a:extLst>
                  <a:ext uri="{FF2B5EF4-FFF2-40B4-BE49-F238E27FC236}">
                    <a16:creationId xmlns:a16="http://schemas.microsoft.com/office/drawing/2014/main" id="{7FC38209-E51D-4274-A26E-8B3CF8114B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181"/>
                <a:ext cx="1616" cy="20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53" name="Rectangle 192">
                <a:extLst>
                  <a:ext uri="{FF2B5EF4-FFF2-40B4-BE49-F238E27FC236}">
                    <a16:creationId xmlns:a16="http://schemas.microsoft.com/office/drawing/2014/main" id="{1D01E6AB-4E4F-4F2B-BEF8-6901009FAE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201"/>
                <a:ext cx="1616" cy="20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54" name="Rectangle 193">
                <a:extLst>
                  <a:ext uri="{FF2B5EF4-FFF2-40B4-BE49-F238E27FC236}">
                    <a16:creationId xmlns:a16="http://schemas.microsoft.com/office/drawing/2014/main" id="{7E09410C-2C96-4B86-8F2C-664E7704E6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221"/>
                <a:ext cx="1616" cy="19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55" name="Rectangle 194">
                <a:extLst>
                  <a:ext uri="{FF2B5EF4-FFF2-40B4-BE49-F238E27FC236}">
                    <a16:creationId xmlns:a16="http://schemas.microsoft.com/office/drawing/2014/main" id="{13A5C013-C9AE-4A07-AC8C-BB9F46EED4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240"/>
                <a:ext cx="1616" cy="20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56" name="Rectangle 195">
                <a:extLst>
                  <a:ext uri="{FF2B5EF4-FFF2-40B4-BE49-F238E27FC236}">
                    <a16:creationId xmlns:a16="http://schemas.microsoft.com/office/drawing/2014/main" id="{D38447B0-B539-4A95-8B6F-33E1DF51AE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260"/>
                <a:ext cx="1616" cy="20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57" name="Rectangle 196">
                <a:extLst>
                  <a:ext uri="{FF2B5EF4-FFF2-40B4-BE49-F238E27FC236}">
                    <a16:creationId xmlns:a16="http://schemas.microsoft.com/office/drawing/2014/main" id="{D75FF063-AA96-4EAD-95BD-1DBBF78D3D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280"/>
                <a:ext cx="1616" cy="20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58" name="Rectangle 197">
                <a:extLst>
                  <a:ext uri="{FF2B5EF4-FFF2-40B4-BE49-F238E27FC236}">
                    <a16:creationId xmlns:a16="http://schemas.microsoft.com/office/drawing/2014/main" id="{DC67E92B-A4F7-4132-86A1-98F876FC83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300"/>
                <a:ext cx="1616" cy="20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59" name="Rectangle 198">
                <a:extLst>
                  <a:ext uri="{FF2B5EF4-FFF2-40B4-BE49-F238E27FC236}">
                    <a16:creationId xmlns:a16="http://schemas.microsoft.com/office/drawing/2014/main" id="{8043A85F-17D0-4066-AD76-66C9302939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320"/>
                <a:ext cx="1616" cy="20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60" name="Rectangle 199">
                <a:extLst>
                  <a:ext uri="{FF2B5EF4-FFF2-40B4-BE49-F238E27FC236}">
                    <a16:creationId xmlns:a16="http://schemas.microsoft.com/office/drawing/2014/main" id="{1445E261-657D-46AC-8491-27E543EEA1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340"/>
                <a:ext cx="1616" cy="20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61" name="Rectangle 200">
                <a:extLst>
                  <a:ext uri="{FF2B5EF4-FFF2-40B4-BE49-F238E27FC236}">
                    <a16:creationId xmlns:a16="http://schemas.microsoft.com/office/drawing/2014/main" id="{2F51FC69-26A7-4623-A6BA-D91BDCD2B8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360"/>
                <a:ext cx="1616" cy="10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62" name="Rectangle 201">
                <a:extLst>
                  <a:ext uri="{FF2B5EF4-FFF2-40B4-BE49-F238E27FC236}">
                    <a16:creationId xmlns:a16="http://schemas.microsoft.com/office/drawing/2014/main" id="{AF5E1ABC-FFAE-479D-87C6-14D97591CF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764"/>
                <a:ext cx="3696" cy="20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63" name="Rectangle 202">
                <a:extLst>
                  <a:ext uri="{FF2B5EF4-FFF2-40B4-BE49-F238E27FC236}">
                    <a16:creationId xmlns:a16="http://schemas.microsoft.com/office/drawing/2014/main" id="{011E4A3F-0D1F-4901-9816-5A6FA99CE0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784"/>
                <a:ext cx="3696" cy="20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64" name="Rectangle 203">
                <a:extLst>
                  <a:ext uri="{FF2B5EF4-FFF2-40B4-BE49-F238E27FC236}">
                    <a16:creationId xmlns:a16="http://schemas.microsoft.com/office/drawing/2014/main" id="{FFB28F53-9D32-4891-A775-10D4DED536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804"/>
                <a:ext cx="3696" cy="19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65" name="Rectangle 204">
                <a:extLst>
                  <a:ext uri="{FF2B5EF4-FFF2-40B4-BE49-F238E27FC236}">
                    <a16:creationId xmlns:a16="http://schemas.microsoft.com/office/drawing/2014/main" id="{DF17F516-D824-4096-8F2B-1513496F5D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823"/>
                <a:ext cx="3696" cy="21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66" name="Rectangle 205">
                <a:extLst>
                  <a:ext uri="{FF2B5EF4-FFF2-40B4-BE49-F238E27FC236}">
                    <a16:creationId xmlns:a16="http://schemas.microsoft.com/office/drawing/2014/main" id="{67FCBBC3-1C22-4DBA-831B-D34FE3C842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844"/>
                <a:ext cx="3696" cy="20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367" name="Rectangle 206">
                <a:extLst>
                  <a:ext uri="{FF2B5EF4-FFF2-40B4-BE49-F238E27FC236}">
                    <a16:creationId xmlns:a16="http://schemas.microsoft.com/office/drawing/2014/main" id="{73004182-A24F-469A-95C2-BEB2262562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864"/>
                <a:ext cx="3696" cy="19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</p:grpSp>
        <p:grpSp>
          <p:nvGrpSpPr>
            <p:cNvPr id="115719" name="Group 207">
              <a:extLst>
                <a:ext uri="{FF2B5EF4-FFF2-40B4-BE49-F238E27FC236}">
                  <a16:creationId xmlns:a16="http://schemas.microsoft.com/office/drawing/2014/main" id="{240AA586-827F-462C-BD91-82113248CD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4" y="1764"/>
              <a:ext cx="5312" cy="1479"/>
              <a:chOff x="234" y="1764"/>
              <a:chExt cx="5312" cy="1479"/>
            </a:xfrm>
          </p:grpSpPr>
          <p:sp>
            <p:nvSpPr>
              <p:cNvPr id="115968" name="Rectangle 208">
                <a:extLst>
                  <a:ext uri="{FF2B5EF4-FFF2-40B4-BE49-F238E27FC236}">
                    <a16:creationId xmlns:a16="http://schemas.microsoft.com/office/drawing/2014/main" id="{B9F9D78A-AFEF-4B4A-9384-2D0C0A6B4F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883"/>
                <a:ext cx="3696" cy="20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69" name="Rectangle 209">
                <a:extLst>
                  <a:ext uri="{FF2B5EF4-FFF2-40B4-BE49-F238E27FC236}">
                    <a16:creationId xmlns:a16="http://schemas.microsoft.com/office/drawing/2014/main" id="{4C711E8E-124A-4A44-B24C-59D7156C6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903"/>
                <a:ext cx="3696" cy="20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70" name="Rectangle 210">
                <a:extLst>
                  <a:ext uri="{FF2B5EF4-FFF2-40B4-BE49-F238E27FC236}">
                    <a16:creationId xmlns:a16="http://schemas.microsoft.com/office/drawing/2014/main" id="{E474160F-6498-4698-8165-4D3FC430D1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923"/>
                <a:ext cx="3696" cy="20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71" name="Rectangle 211">
                <a:extLst>
                  <a:ext uri="{FF2B5EF4-FFF2-40B4-BE49-F238E27FC236}">
                    <a16:creationId xmlns:a16="http://schemas.microsoft.com/office/drawing/2014/main" id="{6AFF30C1-8EFE-4342-8E2D-9F2821D724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943"/>
                <a:ext cx="3696" cy="20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72" name="Rectangle 212">
                <a:extLst>
                  <a:ext uri="{FF2B5EF4-FFF2-40B4-BE49-F238E27FC236}">
                    <a16:creationId xmlns:a16="http://schemas.microsoft.com/office/drawing/2014/main" id="{F8C06B9A-BC43-438A-B67D-BA58AB6AFE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963"/>
                <a:ext cx="3696" cy="20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73" name="Rectangle 213">
                <a:extLst>
                  <a:ext uri="{FF2B5EF4-FFF2-40B4-BE49-F238E27FC236}">
                    <a16:creationId xmlns:a16="http://schemas.microsoft.com/office/drawing/2014/main" id="{6C48D715-488A-46F9-841C-B438411822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983"/>
                <a:ext cx="3696" cy="20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74" name="Rectangle 214">
                <a:extLst>
                  <a:ext uri="{FF2B5EF4-FFF2-40B4-BE49-F238E27FC236}">
                    <a16:creationId xmlns:a16="http://schemas.microsoft.com/office/drawing/2014/main" id="{63A14A0C-D573-4ACD-8133-EDF4846988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003"/>
                <a:ext cx="3696" cy="19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75" name="Rectangle 215">
                <a:extLst>
                  <a:ext uri="{FF2B5EF4-FFF2-40B4-BE49-F238E27FC236}">
                    <a16:creationId xmlns:a16="http://schemas.microsoft.com/office/drawing/2014/main" id="{C7FDE35E-BBBE-46A8-B277-2E6B4EA59A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022"/>
                <a:ext cx="3696" cy="20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76" name="Rectangle 216">
                <a:extLst>
                  <a:ext uri="{FF2B5EF4-FFF2-40B4-BE49-F238E27FC236}">
                    <a16:creationId xmlns:a16="http://schemas.microsoft.com/office/drawing/2014/main" id="{95FE9C8D-CBA6-44BB-8EE4-D967D9FA3B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042"/>
                <a:ext cx="3696" cy="20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77" name="Rectangle 217">
                <a:extLst>
                  <a:ext uri="{FF2B5EF4-FFF2-40B4-BE49-F238E27FC236}">
                    <a16:creationId xmlns:a16="http://schemas.microsoft.com/office/drawing/2014/main" id="{DC1B3C19-CFB0-4AF3-B6DE-B67B72785E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062"/>
                <a:ext cx="3696" cy="20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78" name="Rectangle 218">
                <a:extLst>
                  <a:ext uri="{FF2B5EF4-FFF2-40B4-BE49-F238E27FC236}">
                    <a16:creationId xmlns:a16="http://schemas.microsoft.com/office/drawing/2014/main" id="{7B1DFC04-B995-410F-B2FD-CA5C2E4559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082"/>
                <a:ext cx="3696" cy="19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79" name="Rectangle 219">
                <a:extLst>
                  <a:ext uri="{FF2B5EF4-FFF2-40B4-BE49-F238E27FC236}">
                    <a16:creationId xmlns:a16="http://schemas.microsoft.com/office/drawing/2014/main" id="{E6209493-7A5A-4CDC-965C-E942E605F3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101"/>
                <a:ext cx="3696" cy="20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80" name="Rectangle 220">
                <a:extLst>
                  <a:ext uri="{FF2B5EF4-FFF2-40B4-BE49-F238E27FC236}">
                    <a16:creationId xmlns:a16="http://schemas.microsoft.com/office/drawing/2014/main" id="{C8AFAA2A-2A9C-4993-B779-7AFA379D15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121"/>
                <a:ext cx="3696" cy="20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81" name="Rectangle 221">
                <a:extLst>
                  <a:ext uri="{FF2B5EF4-FFF2-40B4-BE49-F238E27FC236}">
                    <a16:creationId xmlns:a16="http://schemas.microsoft.com/office/drawing/2014/main" id="{8F1255D5-AB43-4F9E-8639-DD8C0C5EC1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141"/>
                <a:ext cx="3696" cy="20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82" name="Rectangle 222">
                <a:extLst>
                  <a:ext uri="{FF2B5EF4-FFF2-40B4-BE49-F238E27FC236}">
                    <a16:creationId xmlns:a16="http://schemas.microsoft.com/office/drawing/2014/main" id="{3C94EE8D-A5D0-4E1E-95AD-482AF74324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161"/>
                <a:ext cx="3696" cy="20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83" name="Rectangle 223">
                <a:extLst>
                  <a:ext uri="{FF2B5EF4-FFF2-40B4-BE49-F238E27FC236}">
                    <a16:creationId xmlns:a16="http://schemas.microsoft.com/office/drawing/2014/main" id="{FEBECAFA-04AF-460F-802E-66BBEF1906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181"/>
                <a:ext cx="3696" cy="20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84" name="Rectangle 224">
                <a:extLst>
                  <a:ext uri="{FF2B5EF4-FFF2-40B4-BE49-F238E27FC236}">
                    <a16:creationId xmlns:a16="http://schemas.microsoft.com/office/drawing/2014/main" id="{24A29E73-ABBC-42ED-91D7-92153739F2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201"/>
                <a:ext cx="3696" cy="20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85" name="Rectangle 225">
                <a:extLst>
                  <a:ext uri="{FF2B5EF4-FFF2-40B4-BE49-F238E27FC236}">
                    <a16:creationId xmlns:a16="http://schemas.microsoft.com/office/drawing/2014/main" id="{BF26A809-0C05-4616-9BEF-DB5BD9FBCE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221"/>
                <a:ext cx="3696" cy="19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86" name="Rectangle 226">
                <a:extLst>
                  <a:ext uri="{FF2B5EF4-FFF2-40B4-BE49-F238E27FC236}">
                    <a16:creationId xmlns:a16="http://schemas.microsoft.com/office/drawing/2014/main" id="{DEB27195-5515-4225-B865-AD4D92B2E9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240"/>
                <a:ext cx="3696" cy="20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87" name="Rectangle 227">
                <a:extLst>
                  <a:ext uri="{FF2B5EF4-FFF2-40B4-BE49-F238E27FC236}">
                    <a16:creationId xmlns:a16="http://schemas.microsoft.com/office/drawing/2014/main" id="{4181C904-D068-477C-AB77-A56CDCA036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260"/>
                <a:ext cx="3696" cy="20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88" name="Rectangle 228">
                <a:extLst>
                  <a:ext uri="{FF2B5EF4-FFF2-40B4-BE49-F238E27FC236}">
                    <a16:creationId xmlns:a16="http://schemas.microsoft.com/office/drawing/2014/main" id="{604EF4B4-3FB4-4F34-9E27-EEAAB774FB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280"/>
                <a:ext cx="3696" cy="20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89" name="Rectangle 229">
                <a:extLst>
                  <a:ext uri="{FF2B5EF4-FFF2-40B4-BE49-F238E27FC236}">
                    <a16:creationId xmlns:a16="http://schemas.microsoft.com/office/drawing/2014/main" id="{381B0F81-F415-4E82-BE2A-645BB3E4B8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300"/>
                <a:ext cx="3696" cy="20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90" name="Rectangle 230">
                <a:extLst>
                  <a:ext uri="{FF2B5EF4-FFF2-40B4-BE49-F238E27FC236}">
                    <a16:creationId xmlns:a16="http://schemas.microsoft.com/office/drawing/2014/main" id="{2AE996E2-D3FE-4F92-9065-924EB8BF36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320"/>
                <a:ext cx="3696" cy="20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91" name="Rectangle 231">
                <a:extLst>
                  <a:ext uri="{FF2B5EF4-FFF2-40B4-BE49-F238E27FC236}">
                    <a16:creationId xmlns:a16="http://schemas.microsoft.com/office/drawing/2014/main" id="{99630F74-F4E5-4721-9508-2E93C53458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340"/>
                <a:ext cx="3696" cy="20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92" name="Rectangle 232">
                <a:extLst>
                  <a:ext uri="{FF2B5EF4-FFF2-40B4-BE49-F238E27FC236}">
                    <a16:creationId xmlns:a16="http://schemas.microsoft.com/office/drawing/2014/main" id="{282C301F-6D49-4951-A20B-DAFC46CDC9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360"/>
                <a:ext cx="3696" cy="10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93" name="Rectangle 233">
                <a:extLst>
                  <a:ext uri="{FF2B5EF4-FFF2-40B4-BE49-F238E27FC236}">
                    <a16:creationId xmlns:a16="http://schemas.microsoft.com/office/drawing/2014/main" id="{FCFFE505-A40B-4845-9B33-1AC405FC07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774"/>
                <a:ext cx="3696" cy="59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94" name="Rectangle 234">
                <a:extLst>
                  <a:ext uri="{FF2B5EF4-FFF2-40B4-BE49-F238E27FC236}">
                    <a16:creationId xmlns:a16="http://schemas.microsoft.com/office/drawing/2014/main" id="{65585328-7377-4E6F-A2CD-8D37B3CACD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764"/>
                <a:ext cx="3696" cy="20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95" name="Rectangle 235">
                <a:extLst>
                  <a:ext uri="{FF2B5EF4-FFF2-40B4-BE49-F238E27FC236}">
                    <a16:creationId xmlns:a16="http://schemas.microsoft.com/office/drawing/2014/main" id="{DBF6AE09-458E-4FD9-868F-260CE3336B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784"/>
                <a:ext cx="3696" cy="20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96" name="Rectangle 236">
                <a:extLst>
                  <a:ext uri="{FF2B5EF4-FFF2-40B4-BE49-F238E27FC236}">
                    <a16:creationId xmlns:a16="http://schemas.microsoft.com/office/drawing/2014/main" id="{FBA4F7EA-BA74-48B6-905E-326D2E5FF9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804"/>
                <a:ext cx="3696" cy="19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97" name="Rectangle 237">
                <a:extLst>
                  <a:ext uri="{FF2B5EF4-FFF2-40B4-BE49-F238E27FC236}">
                    <a16:creationId xmlns:a16="http://schemas.microsoft.com/office/drawing/2014/main" id="{19A95CB4-8DDE-49AE-80B6-E06AF1C493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823"/>
                <a:ext cx="3696" cy="21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98" name="Rectangle 238">
                <a:extLst>
                  <a:ext uri="{FF2B5EF4-FFF2-40B4-BE49-F238E27FC236}">
                    <a16:creationId xmlns:a16="http://schemas.microsoft.com/office/drawing/2014/main" id="{5B94F2C8-26BE-4A3F-A223-BFE3FA8DC3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844"/>
                <a:ext cx="3696" cy="20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99" name="Rectangle 239">
                <a:extLst>
                  <a:ext uri="{FF2B5EF4-FFF2-40B4-BE49-F238E27FC236}">
                    <a16:creationId xmlns:a16="http://schemas.microsoft.com/office/drawing/2014/main" id="{3F772849-BE1C-4D6F-8B17-F10E2EB59B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864"/>
                <a:ext cx="3696" cy="19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00" name="Rectangle 240">
                <a:extLst>
                  <a:ext uri="{FF2B5EF4-FFF2-40B4-BE49-F238E27FC236}">
                    <a16:creationId xmlns:a16="http://schemas.microsoft.com/office/drawing/2014/main" id="{C0ECD625-FB9E-4316-994B-823AF05ACD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883"/>
                <a:ext cx="3696" cy="20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01" name="Rectangle 241">
                <a:extLst>
                  <a:ext uri="{FF2B5EF4-FFF2-40B4-BE49-F238E27FC236}">
                    <a16:creationId xmlns:a16="http://schemas.microsoft.com/office/drawing/2014/main" id="{144F738F-7AB7-45E7-B031-C7CBAF0928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903"/>
                <a:ext cx="3696" cy="20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02" name="Rectangle 242">
                <a:extLst>
                  <a:ext uri="{FF2B5EF4-FFF2-40B4-BE49-F238E27FC236}">
                    <a16:creationId xmlns:a16="http://schemas.microsoft.com/office/drawing/2014/main" id="{0C395B75-D11C-4D44-9331-AFB131555B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923"/>
                <a:ext cx="3696" cy="20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03" name="Rectangle 243">
                <a:extLst>
                  <a:ext uri="{FF2B5EF4-FFF2-40B4-BE49-F238E27FC236}">
                    <a16:creationId xmlns:a16="http://schemas.microsoft.com/office/drawing/2014/main" id="{617A3912-6329-41AA-B40E-03E8790CA1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943"/>
                <a:ext cx="3696" cy="20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04" name="Rectangle 244">
                <a:extLst>
                  <a:ext uri="{FF2B5EF4-FFF2-40B4-BE49-F238E27FC236}">
                    <a16:creationId xmlns:a16="http://schemas.microsoft.com/office/drawing/2014/main" id="{335EEDB1-1314-444B-B45D-5C9CE9AD4C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963"/>
                <a:ext cx="3696" cy="20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05" name="Rectangle 245">
                <a:extLst>
                  <a:ext uri="{FF2B5EF4-FFF2-40B4-BE49-F238E27FC236}">
                    <a16:creationId xmlns:a16="http://schemas.microsoft.com/office/drawing/2014/main" id="{B5758948-79F3-47A0-8FBB-21ABF071CF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983"/>
                <a:ext cx="3696" cy="20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06" name="Rectangle 246">
                <a:extLst>
                  <a:ext uri="{FF2B5EF4-FFF2-40B4-BE49-F238E27FC236}">
                    <a16:creationId xmlns:a16="http://schemas.microsoft.com/office/drawing/2014/main" id="{6D2C17A7-98CD-4F62-A6E4-E8130D10DC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003"/>
                <a:ext cx="3696" cy="19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07" name="Rectangle 247">
                <a:extLst>
                  <a:ext uri="{FF2B5EF4-FFF2-40B4-BE49-F238E27FC236}">
                    <a16:creationId xmlns:a16="http://schemas.microsoft.com/office/drawing/2014/main" id="{840FC876-3BAD-4D70-A795-ADA0E21C28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022"/>
                <a:ext cx="3696" cy="20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08" name="Rectangle 248">
                <a:extLst>
                  <a:ext uri="{FF2B5EF4-FFF2-40B4-BE49-F238E27FC236}">
                    <a16:creationId xmlns:a16="http://schemas.microsoft.com/office/drawing/2014/main" id="{1C631145-C2DA-4A75-9847-8F8AC9B520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042"/>
                <a:ext cx="3696" cy="20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09" name="Rectangle 249">
                <a:extLst>
                  <a:ext uri="{FF2B5EF4-FFF2-40B4-BE49-F238E27FC236}">
                    <a16:creationId xmlns:a16="http://schemas.microsoft.com/office/drawing/2014/main" id="{4F093305-D74E-4A44-A29C-227149B0B7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062"/>
                <a:ext cx="3696" cy="20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10" name="Rectangle 250">
                <a:extLst>
                  <a:ext uri="{FF2B5EF4-FFF2-40B4-BE49-F238E27FC236}">
                    <a16:creationId xmlns:a16="http://schemas.microsoft.com/office/drawing/2014/main" id="{EB12D55C-8022-4482-A3C8-7D702738BE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082"/>
                <a:ext cx="3696" cy="19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11" name="Rectangle 251">
                <a:extLst>
                  <a:ext uri="{FF2B5EF4-FFF2-40B4-BE49-F238E27FC236}">
                    <a16:creationId xmlns:a16="http://schemas.microsoft.com/office/drawing/2014/main" id="{DB70C338-A84B-419A-AC72-BF6C9D2AD4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101"/>
                <a:ext cx="3696" cy="20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12" name="Rectangle 252">
                <a:extLst>
                  <a:ext uri="{FF2B5EF4-FFF2-40B4-BE49-F238E27FC236}">
                    <a16:creationId xmlns:a16="http://schemas.microsoft.com/office/drawing/2014/main" id="{C99B9608-1903-47D7-8D68-752C695FB2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121"/>
                <a:ext cx="3696" cy="20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13" name="Rectangle 253">
                <a:extLst>
                  <a:ext uri="{FF2B5EF4-FFF2-40B4-BE49-F238E27FC236}">
                    <a16:creationId xmlns:a16="http://schemas.microsoft.com/office/drawing/2014/main" id="{4627B6E2-39DB-4754-B4DB-3A8B84DDDA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141"/>
                <a:ext cx="3696" cy="20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14" name="Rectangle 254">
                <a:extLst>
                  <a:ext uri="{FF2B5EF4-FFF2-40B4-BE49-F238E27FC236}">
                    <a16:creationId xmlns:a16="http://schemas.microsoft.com/office/drawing/2014/main" id="{810DBD0E-AC43-4CF7-95F0-464715E921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161"/>
                <a:ext cx="3696" cy="20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15" name="Rectangle 255">
                <a:extLst>
                  <a:ext uri="{FF2B5EF4-FFF2-40B4-BE49-F238E27FC236}">
                    <a16:creationId xmlns:a16="http://schemas.microsoft.com/office/drawing/2014/main" id="{BC4E3439-B5CF-420F-8D8B-43ED786063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181"/>
                <a:ext cx="3696" cy="20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16" name="Rectangle 256">
                <a:extLst>
                  <a:ext uri="{FF2B5EF4-FFF2-40B4-BE49-F238E27FC236}">
                    <a16:creationId xmlns:a16="http://schemas.microsoft.com/office/drawing/2014/main" id="{0A8913AC-7AD8-4602-8292-B69ED7A6E4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201"/>
                <a:ext cx="3696" cy="20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17" name="Rectangle 257">
                <a:extLst>
                  <a:ext uri="{FF2B5EF4-FFF2-40B4-BE49-F238E27FC236}">
                    <a16:creationId xmlns:a16="http://schemas.microsoft.com/office/drawing/2014/main" id="{1854B8A7-31BE-4A29-B121-AA21D0ADCE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221"/>
                <a:ext cx="3696" cy="19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18" name="Rectangle 258">
                <a:extLst>
                  <a:ext uri="{FF2B5EF4-FFF2-40B4-BE49-F238E27FC236}">
                    <a16:creationId xmlns:a16="http://schemas.microsoft.com/office/drawing/2014/main" id="{77A606BC-F364-4259-9C05-17DE7C0E18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240"/>
                <a:ext cx="3696" cy="20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19" name="Rectangle 259">
                <a:extLst>
                  <a:ext uri="{FF2B5EF4-FFF2-40B4-BE49-F238E27FC236}">
                    <a16:creationId xmlns:a16="http://schemas.microsoft.com/office/drawing/2014/main" id="{83215A73-CCF2-4D40-BA45-19594BDE9F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260"/>
                <a:ext cx="3696" cy="20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20" name="Rectangle 260">
                <a:extLst>
                  <a:ext uri="{FF2B5EF4-FFF2-40B4-BE49-F238E27FC236}">
                    <a16:creationId xmlns:a16="http://schemas.microsoft.com/office/drawing/2014/main" id="{A8102929-51D5-4507-87E1-88C5DCB3DB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280"/>
                <a:ext cx="3696" cy="20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21" name="Rectangle 261">
                <a:extLst>
                  <a:ext uri="{FF2B5EF4-FFF2-40B4-BE49-F238E27FC236}">
                    <a16:creationId xmlns:a16="http://schemas.microsoft.com/office/drawing/2014/main" id="{BE3AB228-E6BB-45DC-87D6-BB2CB813FA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300"/>
                <a:ext cx="3696" cy="20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22" name="Rectangle 262">
                <a:extLst>
                  <a:ext uri="{FF2B5EF4-FFF2-40B4-BE49-F238E27FC236}">
                    <a16:creationId xmlns:a16="http://schemas.microsoft.com/office/drawing/2014/main" id="{6170D234-2F31-4D69-A68E-043FA5A2DD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320"/>
                <a:ext cx="3696" cy="20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23" name="Rectangle 263">
                <a:extLst>
                  <a:ext uri="{FF2B5EF4-FFF2-40B4-BE49-F238E27FC236}">
                    <a16:creationId xmlns:a16="http://schemas.microsoft.com/office/drawing/2014/main" id="{7FEFDE89-2669-451F-8820-E4359F9EDE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340"/>
                <a:ext cx="3696" cy="20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24" name="Rectangle 264">
                <a:extLst>
                  <a:ext uri="{FF2B5EF4-FFF2-40B4-BE49-F238E27FC236}">
                    <a16:creationId xmlns:a16="http://schemas.microsoft.com/office/drawing/2014/main" id="{EDD177EE-133B-4A91-A555-8A056050C6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360"/>
                <a:ext cx="3696" cy="10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25" name="Rectangle 265">
                <a:extLst>
                  <a:ext uri="{FF2B5EF4-FFF2-40B4-BE49-F238E27FC236}">
                    <a16:creationId xmlns:a16="http://schemas.microsoft.com/office/drawing/2014/main" id="{75C30FF0-181F-41CF-AA34-3130CC56BD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360"/>
                <a:ext cx="1616" cy="20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26" name="Rectangle 266">
                <a:extLst>
                  <a:ext uri="{FF2B5EF4-FFF2-40B4-BE49-F238E27FC236}">
                    <a16:creationId xmlns:a16="http://schemas.microsoft.com/office/drawing/2014/main" id="{DA674C12-DD60-4223-BE1F-A627671D5E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380"/>
                <a:ext cx="1616" cy="19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27" name="Rectangle 267">
                <a:extLst>
                  <a:ext uri="{FF2B5EF4-FFF2-40B4-BE49-F238E27FC236}">
                    <a16:creationId xmlns:a16="http://schemas.microsoft.com/office/drawing/2014/main" id="{EAC2486F-C58B-4D14-B8C8-6CFA9272BD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399"/>
                <a:ext cx="1616" cy="20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28" name="Rectangle 268">
                <a:extLst>
                  <a:ext uri="{FF2B5EF4-FFF2-40B4-BE49-F238E27FC236}">
                    <a16:creationId xmlns:a16="http://schemas.microsoft.com/office/drawing/2014/main" id="{CBBB4E30-ACFA-41A2-8797-924EAC0C07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419"/>
                <a:ext cx="1616" cy="20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29" name="Rectangle 269">
                <a:extLst>
                  <a:ext uri="{FF2B5EF4-FFF2-40B4-BE49-F238E27FC236}">
                    <a16:creationId xmlns:a16="http://schemas.microsoft.com/office/drawing/2014/main" id="{A6C6AFCF-8387-4AE9-ACFB-5AE8317844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439"/>
                <a:ext cx="1616" cy="19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30" name="Rectangle 270">
                <a:extLst>
                  <a:ext uri="{FF2B5EF4-FFF2-40B4-BE49-F238E27FC236}">
                    <a16:creationId xmlns:a16="http://schemas.microsoft.com/office/drawing/2014/main" id="{3B9FDA4E-D8F6-4D20-B4A8-6B78559248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458"/>
                <a:ext cx="1616" cy="20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31" name="Rectangle 271">
                <a:extLst>
                  <a:ext uri="{FF2B5EF4-FFF2-40B4-BE49-F238E27FC236}">
                    <a16:creationId xmlns:a16="http://schemas.microsoft.com/office/drawing/2014/main" id="{DFB5543D-7281-4BFE-A254-ADFF0FC855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478"/>
                <a:ext cx="1616" cy="19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32" name="Rectangle 272">
                <a:extLst>
                  <a:ext uri="{FF2B5EF4-FFF2-40B4-BE49-F238E27FC236}">
                    <a16:creationId xmlns:a16="http://schemas.microsoft.com/office/drawing/2014/main" id="{FF79258B-1552-476A-8E95-2A91085249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497"/>
                <a:ext cx="1616" cy="20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33" name="Rectangle 273">
                <a:extLst>
                  <a:ext uri="{FF2B5EF4-FFF2-40B4-BE49-F238E27FC236}">
                    <a16:creationId xmlns:a16="http://schemas.microsoft.com/office/drawing/2014/main" id="{A2C3D7A2-CE08-47BB-94D1-EF32F9D6DA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517"/>
                <a:ext cx="1616" cy="20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34" name="Rectangle 274">
                <a:extLst>
                  <a:ext uri="{FF2B5EF4-FFF2-40B4-BE49-F238E27FC236}">
                    <a16:creationId xmlns:a16="http://schemas.microsoft.com/office/drawing/2014/main" id="{4E4F9B61-B003-4B7C-9775-EE9A8CB68C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537"/>
                <a:ext cx="1616" cy="19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35" name="Rectangle 275">
                <a:extLst>
                  <a:ext uri="{FF2B5EF4-FFF2-40B4-BE49-F238E27FC236}">
                    <a16:creationId xmlns:a16="http://schemas.microsoft.com/office/drawing/2014/main" id="{9BB0CEB8-8187-4DE7-B65A-B2FF954DEA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556"/>
                <a:ext cx="1616" cy="20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36" name="Rectangle 276">
                <a:extLst>
                  <a:ext uri="{FF2B5EF4-FFF2-40B4-BE49-F238E27FC236}">
                    <a16:creationId xmlns:a16="http://schemas.microsoft.com/office/drawing/2014/main" id="{FFA1F765-6D8B-4A7C-B7D6-83E4654238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576"/>
                <a:ext cx="1616" cy="20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37" name="Rectangle 277">
                <a:extLst>
                  <a:ext uri="{FF2B5EF4-FFF2-40B4-BE49-F238E27FC236}">
                    <a16:creationId xmlns:a16="http://schemas.microsoft.com/office/drawing/2014/main" id="{BACD56E2-7FF8-4814-98CA-B5A63ACC1B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596"/>
                <a:ext cx="1616" cy="19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38" name="Rectangle 278">
                <a:extLst>
                  <a:ext uri="{FF2B5EF4-FFF2-40B4-BE49-F238E27FC236}">
                    <a16:creationId xmlns:a16="http://schemas.microsoft.com/office/drawing/2014/main" id="{808072EE-C3C4-4CA6-91EE-9755EA4665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615"/>
                <a:ext cx="1616" cy="20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39" name="Rectangle 279">
                <a:extLst>
                  <a:ext uri="{FF2B5EF4-FFF2-40B4-BE49-F238E27FC236}">
                    <a16:creationId xmlns:a16="http://schemas.microsoft.com/office/drawing/2014/main" id="{7B9750D9-E758-473A-B8D8-7ED5BC8087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635"/>
                <a:ext cx="1616" cy="20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40" name="Rectangle 280">
                <a:extLst>
                  <a:ext uri="{FF2B5EF4-FFF2-40B4-BE49-F238E27FC236}">
                    <a16:creationId xmlns:a16="http://schemas.microsoft.com/office/drawing/2014/main" id="{CB252755-459A-46CA-9AEA-8746F7D942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655"/>
                <a:ext cx="1616" cy="19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41" name="Rectangle 281">
                <a:extLst>
                  <a:ext uri="{FF2B5EF4-FFF2-40B4-BE49-F238E27FC236}">
                    <a16:creationId xmlns:a16="http://schemas.microsoft.com/office/drawing/2014/main" id="{2F1389FD-CD02-4AA2-BAAB-DC538CDD8A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674"/>
                <a:ext cx="1616" cy="20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42" name="Rectangle 282">
                <a:extLst>
                  <a:ext uri="{FF2B5EF4-FFF2-40B4-BE49-F238E27FC236}">
                    <a16:creationId xmlns:a16="http://schemas.microsoft.com/office/drawing/2014/main" id="{37FDFEBC-667B-4B4F-817A-FA2EF6A5FF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694"/>
                <a:ext cx="1616" cy="20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43" name="Rectangle 283">
                <a:extLst>
                  <a:ext uri="{FF2B5EF4-FFF2-40B4-BE49-F238E27FC236}">
                    <a16:creationId xmlns:a16="http://schemas.microsoft.com/office/drawing/2014/main" id="{B04927F8-DB60-4A53-8032-40A552C860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714"/>
                <a:ext cx="1616" cy="19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44" name="Rectangle 284">
                <a:extLst>
                  <a:ext uri="{FF2B5EF4-FFF2-40B4-BE49-F238E27FC236}">
                    <a16:creationId xmlns:a16="http://schemas.microsoft.com/office/drawing/2014/main" id="{857BC4C2-9E08-41CC-A879-E5D06BD5DA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733"/>
                <a:ext cx="1616" cy="20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45" name="Rectangle 285">
                <a:extLst>
                  <a:ext uri="{FF2B5EF4-FFF2-40B4-BE49-F238E27FC236}">
                    <a16:creationId xmlns:a16="http://schemas.microsoft.com/office/drawing/2014/main" id="{7E3B4EB6-4466-4F3C-A3B9-E93F250A0A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753"/>
                <a:ext cx="1616" cy="19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46" name="Rectangle 286">
                <a:extLst>
                  <a:ext uri="{FF2B5EF4-FFF2-40B4-BE49-F238E27FC236}">
                    <a16:creationId xmlns:a16="http://schemas.microsoft.com/office/drawing/2014/main" id="{09176CBB-2762-4D81-ABC5-95EA0316CB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772"/>
                <a:ext cx="1616" cy="20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47" name="Rectangle 287">
                <a:extLst>
                  <a:ext uri="{FF2B5EF4-FFF2-40B4-BE49-F238E27FC236}">
                    <a16:creationId xmlns:a16="http://schemas.microsoft.com/office/drawing/2014/main" id="{B54E491A-6D8F-4A83-ABA5-DDE4A38393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792"/>
                <a:ext cx="1616" cy="20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48" name="Rectangle 288">
                <a:extLst>
                  <a:ext uri="{FF2B5EF4-FFF2-40B4-BE49-F238E27FC236}">
                    <a16:creationId xmlns:a16="http://schemas.microsoft.com/office/drawing/2014/main" id="{FCB3E902-436A-4F92-9023-068E76D4ED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812"/>
                <a:ext cx="1616" cy="19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49" name="Rectangle 289">
                <a:extLst>
                  <a:ext uri="{FF2B5EF4-FFF2-40B4-BE49-F238E27FC236}">
                    <a16:creationId xmlns:a16="http://schemas.microsoft.com/office/drawing/2014/main" id="{DFA0373B-FD13-4D6A-9D72-0DF327AE78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831"/>
                <a:ext cx="1616" cy="20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50" name="Rectangle 290">
                <a:extLst>
                  <a:ext uri="{FF2B5EF4-FFF2-40B4-BE49-F238E27FC236}">
                    <a16:creationId xmlns:a16="http://schemas.microsoft.com/office/drawing/2014/main" id="{5A8FD9B7-CBA6-41F7-8C00-F4116996E2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851"/>
                <a:ext cx="1616" cy="20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51" name="Rectangle 291">
                <a:extLst>
                  <a:ext uri="{FF2B5EF4-FFF2-40B4-BE49-F238E27FC236}">
                    <a16:creationId xmlns:a16="http://schemas.microsoft.com/office/drawing/2014/main" id="{9CE98A97-49E1-4EC4-BF90-DABA698B5C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871"/>
                <a:ext cx="1616" cy="19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52" name="Rectangle 292">
                <a:extLst>
                  <a:ext uri="{FF2B5EF4-FFF2-40B4-BE49-F238E27FC236}">
                    <a16:creationId xmlns:a16="http://schemas.microsoft.com/office/drawing/2014/main" id="{0FE7F089-5948-4CA2-9530-DA70C20449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890"/>
                <a:ext cx="1616" cy="20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53" name="Rectangle 293">
                <a:extLst>
                  <a:ext uri="{FF2B5EF4-FFF2-40B4-BE49-F238E27FC236}">
                    <a16:creationId xmlns:a16="http://schemas.microsoft.com/office/drawing/2014/main" id="{E3E9D8A3-C800-47EF-9ED5-3FC6DE95DC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910"/>
                <a:ext cx="1616" cy="20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54" name="Rectangle 294">
                <a:extLst>
                  <a:ext uri="{FF2B5EF4-FFF2-40B4-BE49-F238E27FC236}">
                    <a16:creationId xmlns:a16="http://schemas.microsoft.com/office/drawing/2014/main" id="{6E049B41-FA99-48C5-A754-79D7BC957E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930"/>
                <a:ext cx="1616" cy="19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55" name="Rectangle 295">
                <a:extLst>
                  <a:ext uri="{FF2B5EF4-FFF2-40B4-BE49-F238E27FC236}">
                    <a16:creationId xmlns:a16="http://schemas.microsoft.com/office/drawing/2014/main" id="{4EF8CA4A-11FF-4BE5-81DE-2FD0FC91EE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949"/>
                <a:ext cx="1616" cy="10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56" name="Rectangle 296">
                <a:extLst>
                  <a:ext uri="{FF2B5EF4-FFF2-40B4-BE49-F238E27FC236}">
                    <a16:creationId xmlns:a16="http://schemas.microsoft.com/office/drawing/2014/main" id="{C0AEBF31-02C6-411D-9B8A-71131228CD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370"/>
                <a:ext cx="1616" cy="5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57" name="Rectangle 297">
                <a:extLst>
                  <a:ext uri="{FF2B5EF4-FFF2-40B4-BE49-F238E27FC236}">
                    <a16:creationId xmlns:a16="http://schemas.microsoft.com/office/drawing/2014/main" id="{516F92E9-2826-4DF6-8264-CF18BDB8C1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360"/>
                <a:ext cx="1616" cy="20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58" name="Rectangle 298">
                <a:extLst>
                  <a:ext uri="{FF2B5EF4-FFF2-40B4-BE49-F238E27FC236}">
                    <a16:creationId xmlns:a16="http://schemas.microsoft.com/office/drawing/2014/main" id="{E45BAA28-3A16-4DA4-A3C0-7D6E6A09F3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380"/>
                <a:ext cx="1616" cy="19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59" name="Rectangle 299">
                <a:extLst>
                  <a:ext uri="{FF2B5EF4-FFF2-40B4-BE49-F238E27FC236}">
                    <a16:creationId xmlns:a16="http://schemas.microsoft.com/office/drawing/2014/main" id="{11DC9717-30C0-46A5-BE55-EEC68B00A0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399"/>
                <a:ext cx="1616" cy="20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60" name="Rectangle 300">
                <a:extLst>
                  <a:ext uri="{FF2B5EF4-FFF2-40B4-BE49-F238E27FC236}">
                    <a16:creationId xmlns:a16="http://schemas.microsoft.com/office/drawing/2014/main" id="{839A9AFA-CD0E-47B9-9C0B-510AD9206A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419"/>
                <a:ext cx="1616" cy="20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61" name="Rectangle 301">
                <a:extLst>
                  <a:ext uri="{FF2B5EF4-FFF2-40B4-BE49-F238E27FC236}">
                    <a16:creationId xmlns:a16="http://schemas.microsoft.com/office/drawing/2014/main" id="{57067ECE-69D6-42D9-B7DD-BCCAEC879B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439"/>
                <a:ext cx="1616" cy="19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62" name="Rectangle 302">
                <a:extLst>
                  <a:ext uri="{FF2B5EF4-FFF2-40B4-BE49-F238E27FC236}">
                    <a16:creationId xmlns:a16="http://schemas.microsoft.com/office/drawing/2014/main" id="{8D739F76-724F-477D-B295-A1CC69CF26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458"/>
                <a:ext cx="1616" cy="20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63" name="Rectangle 303">
                <a:extLst>
                  <a:ext uri="{FF2B5EF4-FFF2-40B4-BE49-F238E27FC236}">
                    <a16:creationId xmlns:a16="http://schemas.microsoft.com/office/drawing/2014/main" id="{C50B16D8-04B8-40D5-86ED-FB51A8CB49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478"/>
                <a:ext cx="1616" cy="19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64" name="Rectangle 304">
                <a:extLst>
                  <a:ext uri="{FF2B5EF4-FFF2-40B4-BE49-F238E27FC236}">
                    <a16:creationId xmlns:a16="http://schemas.microsoft.com/office/drawing/2014/main" id="{2FF54890-360B-4DCD-A05F-A22DAD3B83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497"/>
                <a:ext cx="1616" cy="20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65" name="Rectangle 305">
                <a:extLst>
                  <a:ext uri="{FF2B5EF4-FFF2-40B4-BE49-F238E27FC236}">
                    <a16:creationId xmlns:a16="http://schemas.microsoft.com/office/drawing/2014/main" id="{56168BDF-257E-4A32-B8CB-F68BEE6039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517"/>
                <a:ext cx="1616" cy="20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66" name="Rectangle 306">
                <a:extLst>
                  <a:ext uri="{FF2B5EF4-FFF2-40B4-BE49-F238E27FC236}">
                    <a16:creationId xmlns:a16="http://schemas.microsoft.com/office/drawing/2014/main" id="{7E5DDE92-AB9D-48FB-8DF3-9F6971E220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537"/>
                <a:ext cx="1616" cy="19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67" name="Rectangle 307">
                <a:extLst>
                  <a:ext uri="{FF2B5EF4-FFF2-40B4-BE49-F238E27FC236}">
                    <a16:creationId xmlns:a16="http://schemas.microsoft.com/office/drawing/2014/main" id="{A4C67954-6187-4A97-A899-413646294B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556"/>
                <a:ext cx="1616" cy="20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68" name="Rectangle 308">
                <a:extLst>
                  <a:ext uri="{FF2B5EF4-FFF2-40B4-BE49-F238E27FC236}">
                    <a16:creationId xmlns:a16="http://schemas.microsoft.com/office/drawing/2014/main" id="{F33CBBD8-297F-4A85-BFAA-54A1E88AD7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576"/>
                <a:ext cx="1616" cy="20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69" name="Rectangle 309">
                <a:extLst>
                  <a:ext uri="{FF2B5EF4-FFF2-40B4-BE49-F238E27FC236}">
                    <a16:creationId xmlns:a16="http://schemas.microsoft.com/office/drawing/2014/main" id="{C2E45704-2E18-4140-9242-DE105E1387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596"/>
                <a:ext cx="1616" cy="19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70" name="Rectangle 310">
                <a:extLst>
                  <a:ext uri="{FF2B5EF4-FFF2-40B4-BE49-F238E27FC236}">
                    <a16:creationId xmlns:a16="http://schemas.microsoft.com/office/drawing/2014/main" id="{584D3C87-F553-4E10-9899-13574D867F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615"/>
                <a:ext cx="1616" cy="20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71" name="Rectangle 311">
                <a:extLst>
                  <a:ext uri="{FF2B5EF4-FFF2-40B4-BE49-F238E27FC236}">
                    <a16:creationId xmlns:a16="http://schemas.microsoft.com/office/drawing/2014/main" id="{0E074CD3-EF43-4DD7-B392-1B9ACF8CFC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635"/>
                <a:ext cx="1616" cy="20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72" name="Rectangle 312">
                <a:extLst>
                  <a:ext uri="{FF2B5EF4-FFF2-40B4-BE49-F238E27FC236}">
                    <a16:creationId xmlns:a16="http://schemas.microsoft.com/office/drawing/2014/main" id="{6D5D4A6A-ADBE-4113-9513-BE84458212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655"/>
                <a:ext cx="1616" cy="19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73" name="Rectangle 313">
                <a:extLst>
                  <a:ext uri="{FF2B5EF4-FFF2-40B4-BE49-F238E27FC236}">
                    <a16:creationId xmlns:a16="http://schemas.microsoft.com/office/drawing/2014/main" id="{D0F3F401-DC81-4858-97CC-FBD65B00BB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674"/>
                <a:ext cx="1616" cy="20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74" name="Rectangle 314">
                <a:extLst>
                  <a:ext uri="{FF2B5EF4-FFF2-40B4-BE49-F238E27FC236}">
                    <a16:creationId xmlns:a16="http://schemas.microsoft.com/office/drawing/2014/main" id="{49794619-5DF0-44E7-9EDE-B4D89468D8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694"/>
                <a:ext cx="1616" cy="20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75" name="Rectangle 315">
                <a:extLst>
                  <a:ext uri="{FF2B5EF4-FFF2-40B4-BE49-F238E27FC236}">
                    <a16:creationId xmlns:a16="http://schemas.microsoft.com/office/drawing/2014/main" id="{96DA0551-2DB8-42A8-B237-F63C46013C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714"/>
                <a:ext cx="1616" cy="19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76" name="Rectangle 316">
                <a:extLst>
                  <a:ext uri="{FF2B5EF4-FFF2-40B4-BE49-F238E27FC236}">
                    <a16:creationId xmlns:a16="http://schemas.microsoft.com/office/drawing/2014/main" id="{DEDAECC7-469E-4BB0-9222-5036C4333E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733"/>
                <a:ext cx="1616" cy="20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77" name="Rectangle 317">
                <a:extLst>
                  <a:ext uri="{FF2B5EF4-FFF2-40B4-BE49-F238E27FC236}">
                    <a16:creationId xmlns:a16="http://schemas.microsoft.com/office/drawing/2014/main" id="{B9DCC571-3BC9-4B9C-AF13-5E26D5CDD5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753"/>
                <a:ext cx="1616" cy="19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78" name="Rectangle 318">
                <a:extLst>
                  <a:ext uri="{FF2B5EF4-FFF2-40B4-BE49-F238E27FC236}">
                    <a16:creationId xmlns:a16="http://schemas.microsoft.com/office/drawing/2014/main" id="{B6F521CA-15D0-4F2F-A9A9-2EB6AE8E4C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772"/>
                <a:ext cx="1616" cy="20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79" name="Rectangle 319">
                <a:extLst>
                  <a:ext uri="{FF2B5EF4-FFF2-40B4-BE49-F238E27FC236}">
                    <a16:creationId xmlns:a16="http://schemas.microsoft.com/office/drawing/2014/main" id="{25BA7EAB-36BD-4C7B-81DE-2D0BFBB2D8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792"/>
                <a:ext cx="1616" cy="20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80" name="Rectangle 320">
                <a:extLst>
                  <a:ext uri="{FF2B5EF4-FFF2-40B4-BE49-F238E27FC236}">
                    <a16:creationId xmlns:a16="http://schemas.microsoft.com/office/drawing/2014/main" id="{1E45D215-9ED1-4500-A620-B88146CB2A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812"/>
                <a:ext cx="1616" cy="19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81" name="Rectangle 321">
                <a:extLst>
                  <a:ext uri="{FF2B5EF4-FFF2-40B4-BE49-F238E27FC236}">
                    <a16:creationId xmlns:a16="http://schemas.microsoft.com/office/drawing/2014/main" id="{8D08707B-949C-4B1E-AD44-FA9A3D37F5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831"/>
                <a:ext cx="1616" cy="20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82" name="Rectangle 322">
                <a:extLst>
                  <a:ext uri="{FF2B5EF4-FFF2-40B4-BE49-F238E27FC236}">
                    <a16:creationId xmlns:a16="http://schemas.microsoft.com/office/drawing/2014/main" id="{36625776-5CC5-4E95-819D-F2BFC186B5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851"/>
                <a:ext cx="1616" cy="20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83" name="Rectangle 323">
                <a:extLst>
                  <a:ext uri="{FF2B5EF4-FFF2-40B4-BE49-F238E27FC236}">
                    <a16:creationId xmlns:a16="http://schemas.microsoft.com/office/drawing/2014/main" id="{D1182DDA-7F20-41CE-9677-7D63AF854F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871"/>
                <a:ext cx="1616" cy="19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84" name="Rectangle 324">
                <a:extLst>
                  <a:ext uri="{FF2B5EF4-FFF2-40B4-BE49-F238E27FC236}">
                    <a16:creationId xmlns:a16="http://schemas.microsoft.com/office/drawing/2014/main" id="{C3363319-2B36-4239-9083-FE6A648444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890"/>
                <a:ext cx="1616" cy="20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85" name="Rectangle 325">
                <a:extLst>
                  <a:ext uri="{FF2B5EF4-FFF2-40B4-BE49-F238E27FC236}">
                    <a16:creationId xmlns:a16="http://schemas.microsoft.com/office/drawing/2014/main" id="{7DF1DE81-CA7E-4C39-A3B3-B7D0FC4B0C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910"/>
                <a:ext cx="1616" cy="20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86" name="Rectangle 326">
                <a:extLst>
                  <a:ext uri="{FF2B5EF4-FFF2-40B4-BE49-F238E27FC236}">
                    <a16:creationId xmlns:a16="http://schemas.microsoft.com/office/drawing/2014/main" id="{212E429D-0370-42E9-BCE6-0451A619C6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930"/>
                <a:ext cx="1616" cy="19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87" name="Rectangle 327">
                <a:extLst>
                  <a:ext uri="{FF2B5EF4-FFF2-40B4-BE49-F238E27FC236}">
                    <a16:creationId xmlns:a16="http://schemas.microsoft.com/office/drawing/2014/main" id="{D0EA5934-BA1C-4693-A92E-09B9EC4FB3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949"/>
                <a:ext cx="1616" cy="10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88" name="Rectangle 328">
                <a:extLst>
                  <a:ext uri="{FF2B5EF4-FFF2-40B4-BE49-F238E27FC236}">
                    <a16:creationId xmlns:a16="http://schemas.microsoft.com/office/drawing/2014/main" id="{09860075-D7FF-491C-8185-5084EF6B19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360"/>
                <a:ext cx="3696" cy="20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89" name="Rectangle 329">
                <a:extLst>
                  <a:ext uri="{FF2B5EF4-FFF2-40B4-BE49-F238E27FC236}">
                    <a16:creationId xmlns:a16="http://schemas.microsoft.com/office/drawing/2014/main" id="{1D4FAF07-750D-402D-B5D4-CDF8398E4A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380"/>
                <a:ext cx="3696" cy="19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90" name="Rectangle 330">
                <a:extLst>
                  <a:ext uri="{FF2B5EF4-FFF2-40B4-BE49-F238E27FC236}">
                    <a16:creationId xmlns:a16="http://schemas.microsoft.com/office/drawing/2014/main" id="{9BF6254D-79B3-4DE1-A5EB-ECD2C39E32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399"/>
                <a:ext cx="3696" cy="20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91" name="Rectangle 331">
                <a:extLst>
                  <a:ext uri="{FF2B5EF4-FFF2-40B4-BE49-F238E27FC236}">
                    <a16:creationId xmlns:a16="http://schemas.microsoft.com/office/drawing/2014/main" id="{E198FE24-FCAE-4120-8871-02A815F087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419"/>
                <a:ext cx="3696" cy="20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92" name="Rectangle 332">
                <a:extLst>
                  <a:ext uri="{FF2B5EF4-FFF2-40B4-BE49-F238E27FC236}">
                    <a16:creationId xmlns:a16="http://schemas.microsoft.com/office/drawing/2014/main" id="{C7456619-37E6-42BF-9CE3-F265C55D20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439"/>
                <a:ext cx="3696" cy="19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93" name="Rectangle 333">
                <a:extLst>
                  <a:ext uri="{FF2B5EF4-FFF2-40B4-BE49-F238E27FC236}">
                    <a16:creationId xmlns:a16="http://schemas.microsoft.com/office/drawing/2014/main" id="{03758BAC-7E4C-43AF-A51D-C0637DC1EE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458"/>
                <a:ext cx="3696" cy="20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94" name="Rectangle 334">
                <a:extLst>
                  <a:ext uri="{FF2B5EF4-FFF2-40B4-BE49-F238E27FC236}">
                    <a16:creationId xmlns:a16="http://schemas.microsoft.com/office/drawing/2014/main" id="{824985DE-1FF6-4CD7-86D4-3ACB8914E8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478"/>
                <a:ext cx="3696" cy="19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95" name="Rectangle 335">
                <a:extLst>
                  <a:ext uri="{FF2B5EF4-FFF2-40B4-BE49-F238E27FC236}">
                    <a16:creationId xmlns:a16="http://schemas.microsoft.com/office/drawing/2014/main" id="{BE3B1580-2D4F-4F0D-95C6-FC558BD5F1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497"/>
                <a:ext cx="3696" cy="20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96" name="Rectangle 336">
                <a:extLst>
                  <a:ext uri="{FF2B5EF4-FFF2-40B4-BE49-F238E27FC236}">
                    <a16:creationId xmlns:a16="http://schemas.microsoft.com/office/drawing/2014/main" id="{92012124-F32C-4727-97FF-71FFD92282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517"/>
                <a:ext cx="3696" cy="20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97" name="Rectangle 337">
                <a:extLst>
                  <a:ext uri="{FF2B5EF4-FFF2-40B4-BE49-F238E27FC236}">
                    <a16:creationId xmlns:a16="http://schemas.microsoft.com/office/drawing/2014/main" id="{CC21C5C2-1AD8-48E6-8303-9B1EB19FA5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537"/>
                <a:ext cx="3696" cy="19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98" name="Rectangle 338">
                <a:extLst>
                  <a:ext uri="{FF2B5EF4-FFF2-40B4-BE49-F238E27FC236}">
                    <a16:creationId xmlns:a16="http://schemas.microsoft.com/office/drawing/2014/main" id="{F345459B-46AC-4FB4-BF13-E648B9BFCA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556"/>
                <a:ext cx="3696" cy="20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099" name="Rectangle 339">
                <a:extLst>
                  <a:ext uri="{FF2B5EF4-FFF2-40B4-BE49-F238E27FC236}">
                    <a16:creationId xmlns:a16="http://schemas.microsoft.com/office/drawing/2014/main" id="{A37F6C6B-1940-4A69-A7D6-724290A069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576"/>
                <a:ext cx="3696" cy="20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00" name="Rectangle 340">
                <a:extLst>
                  <a:ext uri="{FF2B5EF4-FFF2-40B4-BE49-F238E27FC236}">
                    <a16:creationId xmlns:a16="http://schemas.microsoft.com/office/drawing/2014/main" id="{F3FF580F-8689-4FA6-B4B0-E3B208A417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596"/>
                <a:ext cx="3696" cy="19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01" name="Rectangle 341">
                <a:extLst>
                  <a:ext uri="{FF2B5EF4-FFF2-40B4-BE49-F238E27FC236}">
                    <a16:creationId xmlns:a16="http://schemas.microsoft.com/office/drawing/2014/main" id="{2D223BF3-FD2F-499A-82B0-A3A738F4D4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615"/>
                <a:ext cx="3696" cy="20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02" name="Rectangle 342">
                <a:extLst>
                  <a:ext uri="{FF2B5EF4-FFF2-40B4-BE49-F238E27FC236}">
                    <a16:creationId xmlns:a16="http://schemas.microsoft.com/office/drawing/2014/main" id="{1C0358F3-12E1-4E74-96D3-5C8FED088D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635"/>
                <a:ext cx="3696" cy="20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03" name="Rectangle 343">
                <a:extLst>
                  <a:ext uri="{FF2B5EF4-FFF2-40B4-BE49-F238E27FC236}">
                    <a16:creationId xmlns:a16="http://schemas.microsoft.com/office/drawing/2014/main" id="{57093D86-8916-46F2-9B2F-6868916521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655"/>
                <a:ext cx="3696" cy="19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04" name="Rectangle 344">
                <a:extLst>
                  <a:ext uri="{FF2B5EF4-FFF2-40B4-BE49-F238E27FC236}">
                    <a16:creationId xmlns:a16="http://schemas.microsoft.com/office/drawing/2014/main" id="{9B9D75CF-3DCC-4C8C-A1FF-DF20C4095F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674"/>
                <a:ext cx="3696" cy="20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05" name="Rectangle 345">
                <a:extLst>
                  <a:ext uri="{FF2B5EF4-FFF2-40B4-BE49-F238E27FC236}">
                    <a16:creationId xmlns:a16="http://schemas.microsoft.com/office/drawing/2014/main" id="{3E3CF7B7-FEBF-46B6-93F3-5D05EA44D8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694"/>
                <a:ext cx="3696" cy="20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06" name="Rectangle 346">
                <a:extLst>
                  <a:ext uri="{FF2B5EF4-FFF2-40B4-BE49-F238E27FC236}">
                    <a16:creationId xmlns:a16="http://schemas.microsoft.com/office/drawing/2014/main" id="{3EF6C4E3-B008-4EDA-94AD-37A38CBBC0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714"/>
                <a:ext cx="3696" cy="19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07" name="Rectangle 347">
                <a:extLst>
                  <a:ext uri="{FF2B5EF4-FFF2-40B4-BE49-F238E27FC236}">
                    <a16:creationId xmlns:a16="http://schemas.microsoft.com/office/drawing/2014/main" id="{659FA8B2-D537-4529-8F27-B7F35EB971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733"/>
                <a:ext cx="3696" cy="20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08" name="Rectangle 348">
                <a:extLst>
                  <a:ext uri="{FF2B5EF4-FFF2-40B4-BE49-F238E27FC236}">
                    <a16:creationId xmlns:a16="http://schemas.microsoft.com/office/drawing/2014/main" id="{2E9912BF-3901-453A-B7D1-90035FA626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753"/>
                <a:ext cx="3696" cy="19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09" name="Rectangle 349">
                <a:extLst>
                  <a:ext uri="{FF2B5EF4-FFF2-40B4-BE49-F238E27FC236}">
                    <a16:creationId xmlns:a16="http://schemas.microsoft.com/office/drawing/2014/main" id="{BE8B2741-9987-4705-86EB-8B24FF51D1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772"/>
                <a:ext cx="3696" cy="20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10" name="Rectangle 350">
                <a:extLst>
                  <a:ext uri="{FF2B5EF4-FFF2-40B4-BE49-F238E27FC236}">
                    <a16:creationId xmlns:a16="http://schemas.microsoft.com/office/drawing/2014/main" id="{9A8AE8FE-69A3-45A5-980D-64CE7AAE2B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792"/>
                <a:ext cx="3696" cy="20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11" name="Rectangle 351">
                <a:extLst>
                  <a:ext uri="{FF2B5EF4-FFF2-40B4-BE49-F238E27FC236}">
                    <a16:creationId xmlns:a16="http://schemas.microsoft.com/office/drawing/2014/main" id="{44793544-09CA-46C7-B7E2-605AEE5934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812"/>
                <a:ext cx="3696" cy="19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12" name="Rectangle 352">
                <a:extLst>
                  <a:ext uri="{FF2B5EF4-FFF2-40B4-BE49-F238E27FC236}">
                    <a16:creationId xmlns:a16="http://schemas.microsoft.com/office/drawing/2014/main" id="{4178A8F0-E3EC-4952-AF93-6A0B299F2F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831"/>
                <a:ext cx="3696" cy="20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13" name="Rectangle 353">
                <a:extLst>
                  <a:ext uri="{FF2B5EF4-FFF2-40B4-BE49-F238E27FC236}">
                    <a16:creationId xmlns:a16="http://schemas.microsoft.com/office/drawing/2014/main" id="{EA683858-A5B5-4D1B-A2FC-FDDB535AAD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851"/>
                <a:ext cx="3696" cy="20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14" name="Rectangle 354">
                <a:extLst>
                  <a:ext uri="{FF2B5EF4-FFF2-40B4-BE49-F238E27FC236}">
                    <a16:creationId xmlns:a16="http://schemas.microsoft.com/office/drawing/2014/main" id="{09F643A4-8EAB-4B8D-858B-8981953120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871"/>
                <a:ext cx="3696" cy="19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15" name="Rectangle 355">
                <a:extLst>
                  <a:ext uri="{FF2B5EF4-FFF2-40B4-BE49-F238E27FC236}">
                    <a16:creationId xmlns:a16="http://schemas.microsoft.com/office/drawing/2014/main" id="{40B85FF0-A381-4C38-B133-BAA3F02581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890"/>
                <a:ext cx="3696" cy="20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16" name="Rectangle 356">
                <a:extLst>
                  <a:ext uri="{FF2B5EF4-FFF2-40B4-BE49-F238E27FC236}">
                    <a16:creationId xmlns:a16="http://schemas.microsoft.com/office/drawing/2014/main" id="{EA1C625E-2206-49CA-84C8-479501D9A1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910"/>
                <a:ext cx="3696" cy="20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17" name="Rectangle 357">
                <a:extLst>
                  <a:ext uri="{FF2B5EF4-FFF2-40B4-BE49-F238E27FC236}">
                    <a16:creationId xmlns:a16="http://schemas.microsoft.com/office/drawing/2014/main" id="{59A72F44-D72C-4899-8290-043A66D909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930"/>
                <a:ext cx="3696" cy="19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18" name="Rectangle 358">
                <a:extLst>
                  <a:ext uri="{FF2B5EF4-FFF2-40B4-BE49-F238E27FC236}">
                    <a16:creationId xmlns:a16="http://schemas.microsoft.com/office/drawing/2014/main" id="{352BB565-5CFB-4BB1-9226-2521A66F33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949"/>
                <a:ext cx="3696" cy="10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19" name="Rectangle 359">
                <a:extLst>
                  <a:ext uri="{FF2B5EF4-FFF2-40B4-BE49-F238E27FC236}">
                    <a16:creationId xmlns:a16="http://schemas.microsoft.com/office/drawing/2014/main" id="{6C3BEC46-01E2-404D-8CF6-0292DA822F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370"/>
                <a:ext cx="3696" cy="58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20" name="Rectangle 360">
                <a:extLst>
                  <a:ext uri="{FF2B5EF4-FFF2-40B4-BE49-F238E27FC236}">
                    <a16:creationId xmlns:a16="http://schemas.microsoft.com/office/drawing/2014/main" id="{CE88BF02-7D7C-4C0F-B4B2-3084D72814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360"/>
                <a:ext cx="3696" cy="20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21" name="Rectangle 361">
                <a:extLst>
                  <a:ext uri="{FF2B5EF4-FFF2-40B4-BE49-F238E27FC236}">
                    <a16:creationId xmlns:a16="http://schemas.microsoft.com/office/drawing/2014/main" id="{1D9E5634-35D3-41EE-9F33-5E1E08B13E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380"/>
                <a:ext cx="3696" cy="19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22" name="Rectangle 362">
                <a:extLst>
                  <a:ext uri="{FF2B5EF4-FFF2-40B4-BE49-F238E27FC236}">
                    <a16:creationId xmlns:a16="http://schemas.microsoft.com/office/drawing/2014/main" id="{B2084695-E39E-4E9C-A5ED-92FF6D0E93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399"/>
                <a:ext cx="3696" cy="20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23" name="Rectangle 363">
                <a:extLst>
                  <a:ext uri="{FF2B5EF4-FFF2-40B4-BE49-F238E27FC236}">
                    <a16:creationId xmlns:a16="http://schemas.microsoft.com/office/drawing/2014/main" id="{48C6787D-E905-42FA-B3E2-954742F0CF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419"/>
                <a:ext cx="3696" cy="20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24" name="Rectangle 364">
                <a:extLst>
                  <a:ext uri="{FF2B5EF4-FFF2-40B4-BE49-F238E27FC236}">
                    <a16:creationId xmlns:a16="http://schemas.microsoft.com/office/drawing/2014/main" id="{4F3104F2-788C-4BE4-80E6-D3F1903E6F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439"/>
                <a:ext cx="3696" cy="19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25" name="Rectangle 365">
                <a:extLst>
                  <a:ext uri="{FF2B5EF4-FFF2-40B4-BE49-F238E27FC236}">
                    <a16:creationId xmlns:a16="http://schemas.microsoft.com/office/drawing/2014/main" id="{64FCE4EE-3378-41AE-BDE6-890EB7C1D2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458"/>
                <a:ext cx="3696" cy="20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26" name="Rectangle 366">
                <a:extLst>
                  <a:ext uri="{FF2B5EF4-FFF2-40B4-BE49-F238E27FC236}">
                    <a16:creationId xmlns:a16="http://schemas.microsoft.com/office/drawing/2014/main" id="{4275C72A-C91A-48C3-96B1-528EA1715A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478"/>
                <a:ext cx="3696" cy="19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27" name="Rectangle 367">
                <a:extLst>
                  <a:ext uri="{FF2B5EF4-FFF2-40B4-BE49-F238E27FC236}">
                    <a16:creationId xmlns:a16="http://schemas.microsoft.com/office/drawing/2014/main" id="{438309E9-89DB-415D-A8B6-1CB6C561A2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497"/>
                <a:ext cx="3696" cy="20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28" name="Rectangle 368">
                <a:extLst>
                  <a:ext uri="{FF2B5EF4-FFF2-40B4-BE49-F238E27FC236}">
                    <a16:creationId xmlns:a16="http://schemas.microsoft.com/office/drawing/2014/main" id="{73512F25-68BD-4DE8-AF27-8AA38D3EFB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517"/>
                <a:ext cx="3696" cy="20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29" name="Rectangle 369">
                <a:extLst>
                  <a:ext uri="{FF2B5EF4-FFF2-40B4-BE49-F238E27FC236}">
                    <a16:creationId xmlns:a16="http://schemas.microsoft.com/office/drawing/2014/main" id="{78274031-EF6B-472E-8449-B641F9910A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537"/>
                <a:ext cx="3696" cy="19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30" name="Rectangle 370">
                <a:extLst>
                  <a:ext uri="{FF2B5EF4-FFF2-40B4-BE49-F238E27FC236}">
                    <a16:creationId xmlns:a16="http://schemas.microsoft.com/office/drawing/2014/main" id="{6AF045C2-8816-4BF9-8E69-DA9421246C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556"/>
                <a:ext cx="3696" cy="20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31" name="Rectangle 371">
                <a:extLst>
                  <a:ext uri="{FF2B5EF4-FFF2-40B4-BE49-F238E27FC236}">
                    <a16:creationId xmlns:a16="http://schemas.microsoft.com/office/drawing/2014/main" id="{61820300-77B3-42E8-96BF-80F6CE38D4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576"/>
                <a:ext cx="3696" cy="20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32" name="Rectangle 372">
                <a:extLst>
                  <a:ext uri="{FF2B5EF4-FFF2-40B4-BE49-F238E27FC236}">
                    <a16:creationId xmlns:a16="http://schemas.microsoft.com/office/drawing/2014/main" id="{E7062A40-A46A-4926-9DA3-F6CE7A20C2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596"/>
                <a:ext cx="3696" cy="19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33" name="Rectangle 373">
                <a:extLst>
                  <a:ext uri="{FF2B5EF4-FFF2-40B4-BE49-F238E27FC236}">
                    <a16:creationId xmlns:a16="http://schemas.microsoft.com/office/drawing/2014/main" id="{08BBC3A4-27F3-46F0-98EB-26B3BFAC02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615"/>
                <a:ext cx="3696" cy="20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34" name="Rectangle 374">
                <a:extLst>
                  <a:ext uri="{FF2B5EF4-FFF2-40B4-BE49-F238E27FC236}">
                    <a16:creationId xmlns:a16="http://schemas.microsoft.com/office/drawing/2014/main" id="{574D3CEA-968A-44DD-974D-8054861739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635"/>
                <a:ext cx="3696" cy="20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35" name="Rectangle 375">
                <a:extLst>
                  <a:ext uri="{FF2B5EF4-FFF2-40B4-BE49-F238E27FC236}">
                    <a16:creationId xmlns:a16="http://schemas.microsoft.com/office/drawing/2014/main" id="{5397AE8C-2DED-4111-8DD8-62B0ED95AE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655"/>
                <a:ext cx="3696" cy="19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36" name="Rectangle 376">
                <a:extLst>
                  <a:ext uri="{FF2B5EF4-FFF2-40B4-BE49-F238E27FC236}">
                    <a16:creationId xmlns:a16="http://schemas.microsoft.com/office/drawing/2014/main" id="{96F97687-66A1-41BA-9D84-48824CB207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674"/>
                <a:ext cx="3696" cy="20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37" name="Rectangle 377">
                <a:extLst>
                  <a:ext uri="{FF2B5EF4-FFF2-40B4-BE49-F238E27FC236}">
                    <a16:creationId xmlns:a16="http://schemas.microsoft.com/office/drawing/2014/main" id="{552C5E93-0532-4B93-8AFD-510A1E95DE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694"/>
                <a:ext cx="3696" cy="20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38" name="Rectangle 378">
                <a:extLst>
                  <a:ext uri="{FF2B5EF4-FFF2-40B4-BE49-F238E27FC236}">
                    <a16:creationId xmlns:a16="http://schemas.microsoft.com/office/drawing/2014/main" id="{5BA51037-A4CE-481D-8EBF-015E30FF1C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714"/>
                <a:ext cx="3696" cy="19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39" name="Rectangle 379">
                <a:extLst>
                  <a:ext uri="{FF2B5EF4-FFF2-40B4-BE49-F238E27FC236}">
                    <a16:creationId xmlns:a16="http://schemas.microsoft.com/office/drawing/2014/main" id="{270E594F-5D8A-463E-84AA-1344F890BD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733"/>
                <a:ext cx="3696" cy="20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40" name="Rectangle 380">
                <a:extLst>
                  <a:ext uri="{FF2B5EF4-FFF2-40B4-BE49-F238E27FC236}">
                    <a16:creationId xmlns:a16="http://schemas.microsoft.com/office/drawing/2014/main" id="{5C5B9BBD-964C-4461-8A99-B088BB98FF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753"/>
                <a:ext cx="3696" cy="19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41" name="Rectangle 381">
                <a:extLst>
                  <a:ext uri="{FF2B5EF4-FFF2-40B4-BE49-F238E27FC236}">
                    <a16:creationId xmlns:a16="http://schemas.microsoft.com/office/drawing/2014/main" id="{01D9E10F-B990-42F7-86CC-49296DE2EC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772"/>
                <a:ext cx="3696" cy="20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42" name="Rectangle 382">
                <a:extLst>
                  <a:ext uri="{FF2B5EF4-FFF2-40B4-BE49-F238E27FC236}">
                    <a16:creationId xmlns:a16="http://schemas.microsoft.com/office/drawing/2014/main" id="{CCFE3C49-0B08-43C1-A29A-E41BF453A3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792"/>
                <a:ext cx="3696" cy="20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43" name="Rectangle 383">
                <a:extLst>
                  <a:ext uri="{FF2B5EF4-FFF2-40B4-BE49-F238E27FC236}">
                    <a16:creationId xmlns:a16="http://schemas.microsoft.com/office/drawing/2014/main" id="{A80889A9-BC7C-47AB-901C-574B722D34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812"/>
                <a:ext cx="3696" cy="19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44" name="Rectangle 384">
                <a:extLst>
                  <a:ext uri="{FF2B5EF4-FFF2-40B4-BE49-F238E27FC236}">
                    <a16:creationId xmlns:a16="http://schemas.microsoft.com/office/drawing/2014/main" id="{5D9E2711-7465-4B86-A8B3-85C16351D3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831"/>
                <a:ext cx="3696" cy="20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45" name="Rectangle 385">
                <a:extLst>
                  <a:ext uri="{FF2B5EF4-FFF2-40B4-BE49-F238E27FC236}">
                    <a16:creationId xmlns:a16="http://schemas.microsoft.com/office/drawing/2014/main" id="{AD6DA930-2AFF-47B5-825C-A227F6EE0E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851"/>
                <a:ext cx="3696" cy="20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46" name="Rectangle 386">
                <a:extLst>
                  <a:ext uri="{FF2B5EF4-FFF2-40B4-BE49-F238E27FC236}">
                    <a16:creationId xmlns:a16="http://schemas.microsoft.com/office/drawing/2014/main" id="{886AB761-7019-4FAE-93B8-BA84BF171E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871"/>
                <a:ext cx="3696" cy="19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47" name="Rectangle 387">
                <a:extLst>
                  <a:ext uri="{FF2B5EF4-FFF2-40B4-BE49-F238E27FC236}">
                    <a16:creationId xmlns:a16="http://schemas.microsoft.com/office/drawing/2014/main" id="{71B31E76-43EC-4A0A-954E-8B8C66D87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890"/>
                <a:ext cx="3696" cy="20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48" name="Rectangle 388">
                <a:extLst>
                  <a:ext uri="{FF2B5EF4-FFF2-40B4-BE49-F238E27FC236}">
                    <a16:creationId xmlns:a16="http://schemas.microsoft.com/office/drawing/2014/main" id="{0B2880CB-9FF6-4628-8168-3E77F0CE10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910"/>
                <a:ext cx="3696" cy="20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49" name="Rectangle 389">
                <a:extLst>
                  <a:ext uri="{FF2B5EF4-FFF2-40B4-BE49-F238E27FC236}">
                    <a16:creationId xmlns:a16="http://schemas.microsoft.com/office/drawing/2014/main" id="{273A3E22-0393-4C9B-8265-C964C7E94A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930"/>
                <a:ext cx="3696" cy="19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50" name="Rectangle 390">
                <a:extLst>
                  <a:ext uri="{FF2B5EF4-FFF2-40B4-BE49-F238E27FC236}">
                    <a16:creationId xmlns:a16="http://schemas.microsoft.com/office/drawing/2014/main" id="{527CC47C-0AC6-4A24-96CB-D206CC1EB2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949"/>
                <a:ext cx="3696" cy="10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51" name="Rectangle 391">
                <a:extLst>
                  <a:ext uri="{FF2B5EF4-FFF2-40B4-BE49-F238E27FC236}">
                    <a16:creationId xmlns:a16="http://schemas.microsoft.com/office/drawing/2014/main" id="{6F15A690-3652-4F59-9CCF-AB43ABE2CE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951"/>
                <a:ext cx="1616" cy="17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52" name="Rectangle 392">
                <a:extLst>
                  <a:ext uri="{FF2B5EF4-FFF2-40B4-BE49-F238E27FC236}">
                    <a16:creationId xmlns:a16="http://schemas.microsoft.com/office/drawing/2014/main" id="{B56A2038-F720-449B-ABB9-EC4997B86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968"/>
                <a:ext cx="1616" cy="17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53" name="Rectangle 393">
                <a:extLst>
                  <a:ext uri="{FF2B5EF4-FFF2-40B4-BE49-F238E27FC236}">
                    <a16:creationId xmlns:a16="http://schemas.microsoft.com/office/drawing/2014/main" id="{C9A596A1-7E5A-4424-8BC9-A2BD4B8903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985"/>
                <a:ext cx="1616" cy="17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54" name="Rectangle 394">
                <a:extLst>
                  <a:ext uri="{FF2B5EF4-FFF2-40B4-BE49-F238E27FC236}">
                    <a16:creationId xmlns:a16="http://schemas.microsoft.com/office/drawing/2014/main" id="{29539A84-465E-44C7-8DF2-C2B32DF061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002"/>
                <a:ext cx="1616" cy="18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55" name="Rectangle 395">
                <a:extLst>
                  <a:ext uri="{FF2B5EF4-FFF2-40B4-BE49-F238E27FC236}">
                    <a16:creationId xmlns:a16="http://schemas.microsoft.com/office/drawing/2014/main" id="{CD287EDA-163B-405D-9054-D5FF27F300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020"/>
                <a:ext cx="1616" cy="17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56" name="Rectangle 396">
                <a:extLst>
                  <a:ext uri="{FF2B5EF4-FFF2-40B4-BE49-F238E27FC236}">
                    <a16:creationId xmlns:a16="http://schemas.microsoft.com/office/drawing/2014/main" id="{7EBE9A59-43E5-4BD2-95B7-09CF83ADBB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037"/>
                <a:ext cx="1616" cy="17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57" name="Rectangle 397">
                <a:extLst>
                  <a:ext uri="{FF2B5EF4-FFF2-40B4-BE49-F238E27FC236}">
                    <a16:creationId xmlns:a16="http://schemas.microsoft.com/office/drawing/2014/main" id="{03434FC4-5D8D-41C2-AB3E-5A1F5DC88B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054"/>
                <a:ext cx="1616" cy="17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58" name="Rectangle 398">
                <a:extLst>
                  <a:ext uri="{FF2B5EF4-FFF2-40B4-BE49-F238E27FC236}">
                    <a16:creationId xmlns:a16="http://schemas.microsoft.com/office/drawing/2014/main" id="{22C4FC8A-C68D-4268-BA76-37A5F76931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071"/>
                <a:ext cx="1616" cy="18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59" name="Rectangle 399">
                <a:extLst>
                  <a:ext uri="{FF2B5EF4-FFF2-40B4-BE49-F238E27FC236}">
                    <a16:creationId xmlns:a16="http://schemas.microsoft.com/office/drawing/2014/main" id="{2D3EB66B-5DA8-42C3-B2E1-44A832CA10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089"/>
                <a:ext cx="1616" cy="17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60" name="Rectangle 400">
                <a:extLst>
                  <a:ext uri="{FF2B5EF4-FFF2-40B4-BE49-F238E27FC236}">
                    <a16:creationId xmlns:a16="http://schemas.microsoft.com/office/drawing/2014/main" id="{0284797E-4829-48D6-8DCF-74BF5DDC9E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106"/>
                <a:ext cx="1616" cy="17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61" name="Rectangle 401">
                <a:extLst>
                  <a:ext uri="{FF2B5EF4-FFF2-40B4-BE49-F238E27FC236}">
                    <a16:creationId xmlns:a16="http://schemas.microsoft.com/office/drawing/2014/main" id="{E7706181-B559-4E48-A294-12EC20A79D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123"/>
                <a:ext cx="1616" cy="17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62" name="Rectangle 402">
                <a:extLst>
                  <a:ext uri="{FF2B5EF4-FFF2-40B4-BE49-F238E27FC236}">
                    <a16:creationId xmlns:a16="http://schemas.microsoft.com/office/drawing/2014/main" id="{C36A1C67-924A-4C9B-A887-E9C4087577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140"/>
                <a:ext cx="1616" cy="18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63" name="Rectangle 403">
                <a:extLst>
                  <a:ext uri="{FF2B5EF4-FFF2-40B4-BE49-F238E27FC236}">
                    <a16:creationId xmlns:a16="http://schemas.microsoft.com/office/drawing/2014/main" id="{1A51729E-BEB7-449D-B0C5-DE6DDB07CC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158"/>
                <a:ext cx="1616" cy="17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64" name="Rectangle 404">
                <a:extLst>
                  <a:ext uri="{FF2B5EF4-FFF2-40B4-BE49-F238E27FC236}">
                    <a16:creationId xmlns:a16="http://schemas.microsoft.com/office/drawing/2014/main" id="{E756F814-00FD-4738-8D37-743945A1BC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175"/>
                <a:ext cx="1616" cy="17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65" name="Rectangle 405">
                <a:extLst>
                  <a:ext uri="{FF2B5EF4-FFF2-40B4-BE49-F238E27FC236}">
                    <a16:creationId xmlns:a16="http://schemas.microsoft.com/office/drawing/2014/main" id="{5F7A9AA6-9E8E-4794-93F9-2A21B3265A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192"/>
                <a:ext cx="1616" cy="17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66" name="Rectangle 406">
                <a:extLst>
                  <a:ext uri="{FF2B5EF4-FFF2-40B4-BE49-F238E27FC236}">
                    <a16:creationId xmlns:a16="http://schemas.microsoft.com/office/drawing/2014/main" id="{B7AAF27E-32B8-495C-87D4-476325D6DE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209"/>
                <a:ext cx="1616" cy="17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6167" name="Rectangle 407">
                <a:extLst>
                  <a:ext uri="{FF2B5EF4-FFF2-40B4-BE49-F238E27FC236}">
                    <a16:creationId xmlns:a16="http://schemas.microsoft.com/office/drawing/2014/main" id="{E3BA5F9E-3B0F-4B8E-B077-6BF3900E14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226"/>
                <a:ext cx="1616" cy="17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</p:grpSp>
        <p:grpSp>
          <p:nvGrpSpPr>
            <p:cNvPr id="115720" name="Group 408">
              <a:extLst>
                <a:ext uri="{FF2B5EF4-FFF2-40B4-BE49-F238E27FC236}">
                  <a16:creationId xmlns:a16="http://schemas.microsoft.com/office/drawing/2014/main" id="{7A64FC85-F3DC-451F-81E0-DDEB0662EA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4" y="2951"/>
              <a:ext cx="5312" cy="1038"/>
              <a:chOff x="234" y="2951"/>
              <a:chExt cx="5312" cy="1038"/>
            </a:xfrm>
          </p:grpSpPr>
          <p:sp>
            <p:nvSpPr>
              <p:cNvPr id="115768" name="Rectangle 409">
                <a:extLst>
                  <a:ext uri="{FF2B5EF4-FFF2-40B4-BE49-F238E27FC236}">
                    <a16:creationId xmlns:a16="http://schemas.microsoft.com/office/drawing/2014/main" id="{62B72158-D094-4847-A652-C34C98E873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243"/>
                <a:ext cx="1616" cy="17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769" name="Rectangle 410">
                <a:extLst>
                  <a:ext uri="{FF2B5EF4-FFF2-40B4-BE49-F238E27FC236}">
                    <a16:creationId xmlns:a16="http://schemas.microsoft.com/office/drawing/2014/main" id="{32C72680-2C29-4A7B-9997-F74EA64841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260"/>
                <a:ext cx="1616" cy="17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770" name="Rectangle 411">
                <a:extLst>
                  <a:ext uri="{FF2B5EF4-FFF2-40B4-BE49-F238E27FC236}">
                    <a16:creationId xmlns:a16="http://schemas.microsoft.com/office/drawing/2014/main" id="{E98139D8-33F7-4B9D-8CC6-37044F2477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277"/>
                <a:ext cx="1616" cy="18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771" name="Rectangle 412">
                <a:extLst>
                  <a:ext uri="{FF2B5EF4-FFF2-40B4-BE49-F238E27FC236}">
                    <a16:creationId xmlns:a16="http://schemas.microsoft.com/office/drawing/2014/main" id="{941DBA79-A372-490E-BE28-67C50A27FC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295"/>
                <a:ext cx="1616" cy="17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772" name="Rectangle 413">
                <a:extLst>
                  <a:ext uri="{FF2B5EF4-FFF2-40B4-BE49-F238E27FC236}">
                    <a16:creationId xmlns:a16="http://schemas.microsoft.com/office/drawing/2014/main" id="{769CC311-40B5-4F03-865E-C4CF2E1FB2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312"/>
                <a:ext cx="1616" cy="17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773" name="Rectangle 414">
                <a:extLst>
                  <a:ext uri="{FF2B5EF4-FFF2-40B4-BE49-F238E27FC236}">
                    <a16:creationId xmlns:a16="http://schemas.microsoft.com/office/drawing/2014/main" id="{393B9628-FC42-4E82-B5B6-A3E670BB6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329"/>
                <a:ext cx="1616" cy="17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774" name="Rectangle 415">
                <a:extLst>
                  <a:ext uri="{FF2B5EF4-FFF2-40B4-BE49-F238E27FC236}">
                    <a16:creationId xmlns:a16="http://schemas.microsoft.com/office/drawing/2014/main" id="{0F1C5340-3BA7-455E-9476-CCE0875918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346"/>
                <a:ext cx="1616" cy="18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775" name="Rectangle 416">
                <a:extLst>
                  <a:ext uri="{FF2B5EF4-FFF2-40B4-BE49-F238E27FC236}">
                    <a16:creationId xmlns:a16="http://schemas.microsoft.com/office/drawing/2014/main" id="{F69265F4-7010-40FF-9FA3-E5C1B0C45B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364"/>
                <a:ext cx="1616" cy="17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776" name="Rectangle 417">
                <a:extLst>
                  <a:ext uri="{FF2B5EF4-FFF2-40B4-BE49-F238E27FC236}">
                    <a16:creationId xmlns:a16="http://schemas.microsoft.com/office/drawing/2014/main" id="{96733422-70C8-4DA0-A37B-1D4593A183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381"/>
                <a:ext cx="1616" cy="17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777" name="Rectangle 418">
                <a:extLst>
                  <a:ext uri="{FF2B5EF4-FFF2-40B4-BE49-F238E27FC236}">
                    <a16:creationId xmlns:a16="http://schemas.microsoft.com/office/drawing/2014/main" id="{1EEC77B7-8E32-4F7A-919E-F67D4EF5EC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398"/>
                <a:ext cx="1616" cy="17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778" name="Rectangle 419">
                <a:extLst>
                  <a:ext uri="{FF2B5EF4-FFF2-40B4-BE49-F238E27FC236}">
                    <a16:creationId xmlns:a16="http://schemas.microsoft.com/office/drawing/2014/main" id="{D1F7F5E0-DE8C-42F7-B004-36459F2B66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415"/>
                <a:ext cx="1616" cy="18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779" name="Rectangle 420">
                <a:extLst>
                  <a:ext uri="{FF2B5EF4-FFF2-40B4-BE49-F238E27FC236}">
                    <a16:creationId xmlns:a16="http://schemas.microsoft.com/office/drawing/2014/main" id="{E56EA8AA-6DE2-4567-B3C4-88E9180C8F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433"/>
                <a:ext cx="1616" cy="17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780" name="Rectangle 421">
                <a:extLst>
                  <a:ext uri="{FF2B5EF4-FFF2-40B4-BE49-F238E27FC236}">
                    <a16:creationId xmlns:a16="http://schemas.microsoft.com/office/drawing/2014/main" id="{CAAA5DA9-4676-4A99-9325-C8BDFD93E3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450"/>
                <a:ext cx="1616" cy="17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781" name="Rectangle 422">
                <a:extLst>
                  <a:ext uri="{FF2B5EF4-FFF2-40B4-BE49-F238E27FC236}">
                    <a16:creationId xmlns:a16="http://schemas.microsoft.com/office/drawing/2014/main" id="{E3C71478-317B-4A3E-A5EE-318117A30F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467"/>
                <a:ext cx="1616" cy="9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782" name="Rectangle 423">
                <a:extLst>
                  <a:ext uri="{FF2B5EF4-FFF2-40B4-BE49-F238E27FC236}">
                    <a16:creationId xmlns:a16="http://schemas.microsoft.com/office/drawing/2014/main" id="{89FC4FD1-5563-4B47-A2E5-0799FF726E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959"/>
                <a:ext cx="1616" cy="51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783" name="Rectangle 424">
                <a:extLst>
                  <a:ext uri="{FF2B5EF4-FFF2-40B4-BE49-F238E27FC236}">
                    <a16:creationId xmlns:a16="http://schemas.microsoft.com/office/drawing/2014/main" id="{F2323AC6-1F01-4358-8FE7-E6857908FD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951"/>
                <a:ext cx="1616" cy="17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784" name="Rectangle 425">
                <a:extLst>
                  <a:ext uri="{FF2B5EF4-FFF2-40B4-BE49-F238E27FC236}">
                    <a16:creationId xmlns:a16="http://schemas.microsoft.com/office/drawing/2014/main" id="{E9E6ED04-CEC4-43C8-8753-E3559AD377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968"/>
                <a:ext cx="1616" cy="17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785" name="Rectangle 426">
                <a:extLst>
                  <a:ext uri="{FF2B5EF4-FFF2-40B4-BE49-F238E27FC236}">
                    <a16:creationId xmlns:a16="http://schemas.microsoft.com/office/drawing/2014/main" id="{B57C094F-C469-457A-A7A3-E57342DCAE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2985"/>
                <a:ext cx="1616" cy="17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786" name="Rectangle 427">
                <a:extLst>
                  <a:ext uri="{FF2B5EF4-FFF2-40B4-BE49-F238E27FC236}">
                    <a16:creationId xmlns:a16="http://schemas.microsoft.com/office/drawing/2014/main" id="{B2CD4F77-6C5A-48E7-B5D8-D82929B5A7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002"/>
                <a:ext cx="1616" cy="18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787" name="Rectangle 428">
                <a:extLst>
                  <a:ext uri="{FF2B5EF4-FFF2-40B4-BE49-F238E27FC236}">
                    <a16:creationId xmlns:a16="http://schemas.microsoft.com/office/drawing/2014/main" id="{C65AC97D-C242-4BDC-AED4-9B02F97DF3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020"/>
                <a:ext cx="1616" cy="17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788" name="Rectangle 429">
                <a:extLst>
                  <a:ext uri="{FF2B5EF4-FFF2-40B4-BE49-F238E27FC236}">
                    <a16:creationId xmlns:a16="http://schemas.microsoft.com/office/drawing/2014/main" id="{773E1ACB-F515-4485-B7CE-106E27920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037"/>
                <a:ext cx="1616" cy="17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789" name="Rectangle 430">
                <a:extLst>
                  <a:ext uri="{FF2B5EF4-FFF2-40B4-BE49-F238E27FC236}">
                    <a16:creationId xmlns:a16="http://schemas.microsoft.com/office/drawing/2014/main" id="{25A2E652-6838-4CBB-ACDE-AA60C10858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054"/>
                <a:ext cx="1616" cy="17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790" name="Rectangle 431">
                <a:extLst>
                  <a:ext uri="{FF2B5EF4-FFF2-40B4-BE49-F238E27FC236}">
                    <a16:creationId xmlns:a16="http://schemas.microsoft.com/office/drawing/2014/main" id="{D557614E-F45F-45C7-89EB-7923583BF6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071"/>
                <a:ext cx="1616" cy="18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791" name="Rectangle 432">
                <a:extLst>
                  <a:ext uri="{FF2B5EF4-FFF2-40B4-BE49-F238E27FC236}">
                    <a16:creationId xmlns:a16="http://schemas.microsoft.com/office/drawing/2014/main" id="{6113A286-9229-423B-8FC8-5189395A89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089"/>
                <a:ext cx="1616" cy="17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792" name="Rectangle 433">
                <a:extLst>
                  <a:ext uri="{FF2B5EF4-FFF2-40B4-BE49-F238E27FC236}">
                    <a16:creationId xmlns:a16="http://schemas.microsoft.com/office/drawing/2014/main" id="{11FE0917-63DF-4930-B341-CDC726388C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106"/>
                <a:ext cx="1616" cy="17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793" name="Rectangle 434">
                <a:extLst>
                  <a:ext uri="{FF2B5EF4-FFF2-40B4-BE49-F238E27FC236}">
                    <a16:creationId xmlns:a16="http://schemas.microsoft.com/office/drawing/2014/main" id="{119E9564-2236-4BC3-8299-3A688BD863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123"/>
                <a:ext cx="1616" cy="17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794" name="Rectangle 435">
                <a:extLst>
                  <a:ext uri="{FF2B5EF4-FFF2-40B4-BE49-F238E27FC236}">
                    <a16:creationId xmlns:a16="http://schemas.microsoft.com/office/drawing/2014/main" id="{A163F4FC-C66F-4D21-BBE5-DF36B305BD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140"/>
                <a:ext cx="1616" cy="18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795" name="Rectangle 436">
                <a:extLst>
                  <a:ext uri="{FF2B5EF4-FFF2-40B4-BE49-F238E27FC236}">
                    <a16:creationId xmlns:a16="http://schemas.microsoft.com/office/drawing/2014/main" id="{08D63BC1-A26D-491F-B737-77E9B46412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158"/>
                <a:ext cx="1616" cy="17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796" name="Rectangle 437">
                <a:extLst>
                  <a:ext uri="{FF2B5EF4-FFF2-40B4-BE49-F238E27FC236}">
                    <a16:creationId xmlns:a16="http://schemas.microsoft.com/office/drawing/2014/main" id="{A65AB152-17EE-4211-BC22-CD8971DF1F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175"/>
                <a:ext cx="1616" cy="17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797" name="Rectangle 438">
                <a:extLst>
                  <a:ext uri="{FF2B5EF4-FFF2-40B4-BE49-F238E27FC236}">
                    <a16:creationId xmlns:a16="http://schemas.microsoft.com/office/drawing/2014/main" id="{FF0681D0-37E5-4ACB-B0D7-33F9ED024D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192"/>
                <a:ext cx="1616" cy="17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798" name="Rectangle 439">
                <a:extLst>
                  <a:ext uri="{FF2B5EF4-FFF2-40B4-BE49-F238E27FC236}">
                    <a16:creationId xmlns:a16="http://schemas.microsoft.com/office/drawing/2014/main" id="{500F328B-FD2A-4E17-9ACE-9B213E8A4C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209"/>
                <a:ext cx="1616" cy="17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799" name="Rectangle 440">
                <a:extLst>
                  <a:ext uri="{FF2B5EF4-FFF2-40B4-BE49-F238E27FC236}">
                    <a16:creationId xmlns:a16="http://schemas.microsoft.com/office/drawing/2014/main" id="{1B25986C-BDEC-4A1A-86E6-E0284AF199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226"/>
                <a:ext cx="1616" cy="17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00" name="Rectangle 441">
                <a:extLst>
                  <a:ext uri="{FF2B5EF4-FFF2-40B4-BE49-F238E27FC236}">
                    <a16:creationId xmlns:a16="http://schemas.microsoft.com/office/drawing/2014/main" id="{E076A28D-3678-4B3D-AF2A-77A0C21632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243"/>
                <a:ext cx="1616" cy="17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01" name="Rectangle 442">
                <a:extLst>
                  <a:ext uri="{FF2B5EF4-FFF2-40B4-BE49-F238E27FC236}">
                    <a16:creationId xmlns:a16="http://schemas.microsoft.com/office/drawing/2014/main" id="{D2703D9D-49C2-435F-A440-61D4A130E9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260"/>
                <a:ext cx="1616" cy="17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02" name="Rectangle 443">
                <a:extLst>
                  <a:ext uri="{FF2B5EF4-FFF2-40B4-BE49-F238E27FC236}">
                    <a16:creationId xmlns:a16="http://schemas.microsoft.com/office/drawing/2014/main" id="{7D0B0E03-2821-4A53-9D89-6DE67C89D1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277"/>
                <a:ext cx="1616" cy="18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03" name="Rectangle 444">
                <a:extLst>
                  <a:ext uri="{FF2B5EF4-FFF2-40B4-BE49-F238E27FC236}">
                    <a16:creationId xmlns:a16="http://schemas.microsoft.com/office/drawing/2014/main" id="{5E6FFB0E-B621-4409-9E8F-265DC49A47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295"/>
                <a:ext cx="1616" cy="17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04" name="Rectangle 445">
                <a:extLst>
                  <a:ext uri="{FF2B5EF4-FFF2-40B4-BE49-F238E27FC236}">
                    <a16:creationId xmlns:a16="http://schemas.microsoft.com/office/drawing/2014/main" id="{14DDFBDD-1E0E-47C5-AC10-914B5BDBFD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312"/>
                <a:ext cx="1616" cy="17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05" name="Rectangle 446">
                <a:extLst>
                  <a:ext uri="{FF2B5EF4-FFF2-40B4-BE49-F238E27FC236}">
                    <a16:creationId xmlns:a16="http://schemas.microsoft.com/office/drawing/2014/main" id="{FA26C82A-2D95-4BC5-B7F6-43665B8207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329"/>
                <a:ext cx="1616" cy="17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06" name="Rectangle 447">
                <a:extLst>
                  <a:ext uri="{FF2B5EF4-FFF2-40B4-BE49-F238E27FC236}">
                    <a16:creationId xmlns:a16="http://schemas.microsoft.com/office/drawing/2014/main" id="{B2F7D297-FAC1-4596-9751-A46D846E09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346"/>
                <a:ext cx="1616" cy="18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07" name="Rectangle 448">
                <a:extLst>
                  <a:ext uri="{FF2B5EF4-FFF2-40B4-BE49-F238E27FC236}">
                    <a16:creationId xmlns:a16="http://schemas.microsoft.com/office/drawing/2014/main" id="{9D3F5ADC-CA55-4165-A683-865A7E217B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364"/>
                <a:ext cx="1616" cy="17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08" name="Rectangle 449">
                <a:extLst>
                  <a:ext uri="{FF2B5EF4-FFF2-40B4-BE49-F238E27FC236}">
                    <a16:creationId xmlns:a16="http://schemas.microsoft.com/office/drawing/2014/main" id="{BA4A2264-4667-4168-A36F-DD84EA123B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381"/>
                <a:ext cx="1616" cy="17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09" name="Rectangle 450">
                <a:extLst>
                  <a:ext uri="{FF2B5EF4-FFF2-40B4-BE49-F238E27FC236}">
                    <a16:creationId xmlns:a16="http://schemas.microsoft.com/office/drawing/2014/main" id="{0FDD1DAC-847A-4C48-B8C4-58271BB883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398"/>
                <a:ext cx="1616" cy="17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10" name="Rectangle 451">
                <a:extLst>
                  <a:ext uri="{FF2B5EF4-FFF2-40B4-BE49-F238E27FC236}">
                    <a16:creationId xmlns:a16="http://schemas.microsoft.com/office/drawing/2014/main" id="{D7D787C0-5D2D-443F-85E7-A5E5AB69DA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415"/>
                <a:ext cx="1616" cy="18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11" name="Rectangle 452">
                <a:extLst>
                  <a:ext uri="{FF2B5EF4-FFF2-40B4-BE49-F238E27FC236}">
                    <a16:creationId xmlns:a16="http://schemas.microsoft.com/office/drawing/2014/main" id="{FCA6E824-58B3-46AA-855D-E1437BAB66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433"/>
                <a:ext cx="1616" cy="17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12" name="Rectangle 453">
                <a:extLst>
                  <a:ext uri="{FF2B5EF4-FFF2-40B4-BE49-F238E27FC236}">
                    <a16:creationId xmlns:a16="http://schemas.microsoft.com/office/drawing/2014/main" id="{27A80816-5381-455F-9695-C2AC72E4E5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450"/>
                <a:ext cx="1616" cy="17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13" name="Rectangle 454">
                <a:extLst>
                  <a:ext uri="{FF2B5EF4-FFF2-40B4-BE49-F238E27FC236}">
                    <a16:creationId xmlns:a16="http://schemas.microsoft.com/office/drawing/2014/main" id="{249C689E-E0C7-4073-930E-F66BEDD00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467"/>
                <a:ext cx="1616" cy="9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14" name="Rectangle 455">
                <a:extLst>
                  <a:ext uri="{FF2B5EF4-FFF2-40B4-BE49-F238E27FC236}">
                    <a16:creationId xmlns:a16="http://schemas.microsoft.com/office/drawing/2014/main" id="{F07B041D-2D9D-4780-BF1B-57531B3B97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951"/>
                <a:ext cx="3696" cy="17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15" name="Rectangle 456">
                <a:extLst>
                  <a:ext uri="{FF2B5EF4-FFF2-40B4-BE49-F238E27FC236}">
                    <a16:creationId xmlns:a16="http://schemas.microsoft.com/office/drawing/2014/main" id="{FA234ECE-D281-46D7-8F72-67062B0E0A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968"/>
                <a:ext cx="3696" cy="17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16" name="Rectangle 457">
                <a:extLst>
                  <a:ext uri="{FF2B5EF4-FFF2-40B4-BE49-F238E27FC236}">
                    <a16:creationId xmlns:a16="http://schemas.microsoft.com/office/drawing/2014/main" id="{4A8C4227-4B88-4963-B165-BA6FB681B4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985"/>
                <a:ext cx="3696" cy="17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17" name="Rectangle 458">
                <a:extLst>
                  <a:ext uri="{FF2B5EF4-FFF2-40B4-BE49-F238E27FC236}">
                    <a16:creationId xmlns:a16="http://schemas.microsoft.com/office/drawing/2014/main" id="{51D9C6BF-9D15-4833-93B2-3F961DE2B6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002"/>
                <a:ext cx="3696" cy="18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18" name="Rectangle 459">
                <a:extLst>
                  <a:ext uri="{FF2B5EF4-FFF2-40B4-BE49-F238E27FC236}">
                    <a16:creationId xmlns:a16="http://schemas.microsoft.com/office/drawing/2014/main" id="{4B942554-1270-45B5-84D5-CA70363C81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020"/>
                <a:ext cx="3696" cy="17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19" name="Rectangle 460">
                <a:extLst>
                  <a:ext uri="{FF2B5EF4-FFF2-40B4-BE49-F238E27FC236}">
                    <a16:creationId xmlns:a16="http://schemas.microsoft.com/office/drawing/2014/main" id="{61BB7C64-CA1D-4C2F-A17F-1846F9C6F6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037"/>
                <a:ext cx="3696" cy="17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20" name="Rectangle 461">
                <a:extLst>
                  <a:ext uri="{FF2B5EF4-FFF2-40B4-BE49-F238E27FC236}">
                    <a16:creationId xmlns:a16="http://schemas.microsoft.com/office/drawing/2014/main" id="{5CDB5743-0CE9-4BC7-8591-58ED96DA42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054"/>
                <a:ext cx="3696" cy="17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21" name="Rectangle 462">
                <a:extLst>
                  <a:ext uri="{FF2B5EF4-FFF2-40B4-BE49-F238E27FC236}">
                    <a16:creationId xmlns:a16="http://schemas.microsoft.com/office/drawing/2014/main" id="{1D9374B2-391F-4FEF-9FDC-B1CBD39913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071"/>
                <a:ext cx="3696" cy="18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22" name="Rectangle 463">
                <a:extLst>
                  <a:ext uri="{FF2B5EF4-FFF2-40B4-BE49-F238E27FC236}">
                    <a16:creationId xmlns:a16="http://schemas.microsoft.com/office/drawing/2014/main" id="{B52D18F2-BEA3-49C6-AC4B-6F7B3316AB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089"/>
                <a:ext cx="3696" cy="17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23" name="Rectangle 464">
                <a:extLst>
                  <a:ext uri="{FF2B5EF4-FFF2-40B4-BE49-F238E27FC236}">
                    <a16:creationId xmlns:a16="http://schemas.microsoft.com/office/drawing/2014/main" id="{12B54994-D6B4-4622-AFFD-0D9F0C4F9E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106"/>
                <a:ext cx="3696" cy="17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24" name="Rectangle 465">
                <a:extLst>
                  <a:ext uri="{FF2B5EF4-FFF2-40B4-BE49-F238E27FC236}">
                    <a16:creationId xmlns:a16="http://schemas.microsoft.com/office/drawing/2014/main" id="{88024F5F-9029-4F08-915C-5691022879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123"/>
                <a:ext cx="3696" cy="17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25" name="Rectangle 466">
                <a:extLst>
                  <a:ext uri="{FF2B5EF4-FFF2-40B4-BE49-F238E27FC236}">
                    <a16:creationId xmlns:a16="http://schemas.microsoft.com/office/drawing/2014/main" id="{A3F50AD5-A380-49AB-BDCE-729BEA390B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140"/>
                <a:ext cx="3696" cy="18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26" name="Rectangle 467">
                <a:extLst>
                  <a:ext uri="{FF2B5EF4-FFF2-40B4-BE49-F238E27FC236}">
                    <a16:creationId xmlns:a16="http://schemas.microsoft.com/office/drawing/2014/main" id="{832555A5-A67F-4F66-9154-158A9AF380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158"/>
                <a:ext cx="3696" cy="17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27" name="Rectangle 468">
                <a:extLst>
                  <a:ext uri="{FF2B5EF4-FFF2-40B4-BE49-F238E27FC236}">
                    <a16:creationId xmlns:a16="http://schemas.microsoft.com/office/drawing/2014/main" id="{16418D44-61DF-4CF6-BCA1-16091AD073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175"/>
                <a:ext cx="3696" cy="17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28" name="Rectangle 469">
                <a:extLst>
                  <a:ext uri="{FF2B5EF4-FFF2-40B4-BE49-F238E27FC236}">
                    <a16:creationId xmlns:a16="http://schemas.microsoft.com/office/drawing/2014/main" id="{40F180FF-03B8-4EAB-9D39-1804BAEA0B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192"/>
                <a:ext cx="3696" cy="17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29" name="Rectangle 470">
                <a:extLst>
                  <a:ext uri="{FF2B5EF4-FFF2-40B4-BE49-F238E27FC236}">
                    <a16:creationId xmlns:a16="http://schemas.microsoft.com/office/drawing/2014/main" id="{02D76A1E-41DC-4067-8BE5-EF091A758D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209"/>
                <a:ext cx="3696" cy="17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30" name="Rectangle 471">
                <a:extLst>
                  <a:ext uri="{FF2B5EF4-FFF2-40B4-BE49-F238E27FC236}">
                    <a16:creationId xmlns:a16="http://schemas.microsoft.com/office/drawing/2014/main" id="{5B727B27-2BE4-4448-B377-AFCCAD5710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226"/>
                <a:ext cx="3696" cy="17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31" name="Rectangle 472">
                <a:extLst>
                  <a:ext uri="{FF2B5EF4-FFF2-40B4-BE49-F238E27FC236}">
                    <a16:creationId xmlns:a16="http://schemas.microsoft.com/office/drawing/2014/main" id="{1515A436-DC58-43D4-A363-A1ABA00600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243"/>
                <a:ext cx="3696" cy="17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32" name="Rectangle 473">
                <a:extLst>
                  <a:ext uri="{FF2B5EF4-FFF2-40B4-BE49-F238E27FC236}">
                    <a16:creationId xmlns:a16="http://schemas.microsoft.com/office/drawing/2014/main" id="{624CC63E-6EFE-4AC3-A0E2-A2BB9A7B0F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260"/>
                <a:ext cx="3696" cy="17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33" name="Rectangle 474">
                <a:extLst>
                  <a:ext uri="{FF2B5EF4-FFF2-40B4-BE49-F238E27FC236}">
                    <a16:creationId xmlns:a16="http://schemas.microsoft.com/office/drawing/2014/main" id="{5B19B205-9A9E-4828-A7DF-B32A188C72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277"/>
                <a:ext cx="3696" cy="18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34" name="Rectangle 475">
                <a:extLst>
                  <a:ext uri="{FF2B5EF4-FFF2-40B4-BE49-F238E27FC236}">
                    <a16:creationId xmlns:a16="http://schemas.microsoft.com/office/drawing/2014/main" id="{EC2E68B7-F639-490E-9E6F-722E5B1F14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295"/>
                <a:ext cx="3696" cy="17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35" name="Rectangle 476">
                <a:extLst>
                  <a:ext uri="{FF2B5EF4-FFF2-40B4-BE49-F238E27FC236}">
                    <a16:creationId xmlns:a16="http://schemas.microsoft.com/office/drawing/2014/main" id="{AC51B304-9DCE-458E-811E-244841692F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312"/>
                <a:ext cx="3696" cy="17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36" name="Rectangle 477">
                <a:extLst>
                  <a:ext uri="{FF2B5EF4-FFF2-40B4-BE49-F238E27FC236}">
                    <a16:creationId xmlns:a16="http://schemas.microsoft.com/office/drawing/2014/main" id="{15B20158-DA03-4D8A-A8C4-CC21801F42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329"/>
                <a:ext cx="3696" cy="17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37" name="Rectangle 478">
                <a:extLst>
                  <a:ext uri="{FF2B5EF4-FFF2-40B4-BE49-F238E27FC236}">
                    <a16:creationId xmlns:a16="http://schemas.microsoft.com/office/drawing/2014/main" id="{634CC815-435D-4B5D-B5BD-1CDD0C62A5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346"/>
                <a:ext cx="3696" cy="18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38" name="Rectangle 479">
                <a:extLst>
                  <a:ext uri="{FF2B5EF4-FFF2-40B4-BE49-F238E27FC236}">
                    <a16:creationId xmlns:a16="http://schemas.microsoft.com/office/drawing/2014/main" id="{AC1DD7FC-24D4-4D9F-BD22-AC3503047F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364"/>
                <a:ext cx="3696" cy="17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39" name="Rectangle 480">
                <a:extLst>
                  <a:ext uri="{FF2B5EF4-FFF2-40B4-BE49-F238E27FC236}">
                    <a16:creationId xmlns:a16="http://schemas.microsoft.com/office/drawing/2014/main" id="{55F05E9A-1001-441B-923E-C1FD8BC870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381"/>
                <a:ext cx="3696" cy="17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40" name="Rectangle 481">
                <a:extLst>
                  <a:ext uri="{FF2B5EF4-FFF2-40B4-BE49-F238E27FC236}">
                    <a16:creationId xmlns:a16="http://schemas.microsoft.com/office/drawing/2014/main" id="{9207038A-85CB-4747-B23F-5E3C146071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398"/>
                <a:ext cx="3696" cy="17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41" name="Rectangle 482">
                <a:extLst>
                  <a:ext uri="{FF2B5EF4-FFF2-40B4-BE49-F238E27FC236}">
                    <a16:creationId xmlns:a16="http://schemas.microsoft.com/office/drawing/2014/main" id="{6A80C3AD-A380-4ED6-BB99-A9564E0C69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415"/>
                <a:ext cx="3696" cy="18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42" name="Rectangle 483">
                <a:extLst>
                  <a:ext uri="{FF2B5EF4-FFF2-40B4-BE49-F238E27FC236}">
                    <a16:creationId xmlns:a16="http://schemas.microsoft.com/office/drawing/2014/main" id="{0C868764-5877-470B-A596-9935284577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433"/>
                <a:ext cx="3696" cy="17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43" name="Rectangle 484">
                <a:extLst>
                  <a:ext uri="{FF2B5EF4-FFF2-40B4-BE49-F238E27FC236}">
                    <a16:creationId xmlns:a16="http://schemas.microsoft.com/office/drawing/2014/main" id="{2E06A7F1-9EE4-4F1E-ABC7-7E40CF9C97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450"/>
                <a:ext cx="3696" cy="17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44" name="Rectangle 485">
                <a:extLst>
                  <a:ext uri="{FF2B5EF4-FFF2-40B4-BE49-F238E27FC236}">
                    <a16:creationId xmlns:a16="http://schemas.microsoft.com/office/drawing/2014/main" id="{87243B99-465D-4AC2-BD5A-36705EC6A3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467"/>
                <a:ext cx="3696" cy="9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45" name="Rectangle 486">
                <a:extLst>
                  <a:ext uri="{FF2B5EF4-FFF2-40B4-BE49-F238E27FC236}">
                    <a16:creationId xmlns:a16="http://schemas.microsoft.com/office/drawing/2014/main" id="{2B729441-2A09-4AAD-BC83-F84BABD6E3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959"/>
                <a:ext cx="3696" cy="51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46" name="Rectangle 487">
                <a:extLst>
                  <a:ext uri="{FF2B5EF4-FFF2-40B4-BE49-F238E27FC236}">
                    <a16:creationId xmlns:a16="http://schemas.microsoft.com/office/drawing/2014/main" id="{5D27161B-25C9-42C8-8FEA-EB898F7AAC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951"/>
                <a:ext cx="3696" cy="17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47" name="Rectangle 488">
                <a:extLst>
                  <a:ext uri="{FF2B5EF4-FFF2-40B4-BE49-F238E27FC236}">
                    <a16:creationId xmlns:a16="http://schemas.microsoft.com/office/drawing/2014/main" id="{159A8503-F81D-4EED-9A4C-D28FBB0194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968"/>
                <a:ext cx="3696" cy="17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48" name="Rectangle 489">
                <a:extLst>
                  <a:ext uri="{FF2B5EF4-FFF2-40B4-BE49-F238E27FC236}">
                    <a16:creationId xmlns:a16="http://schemas.microsoft.com/office/drawing/2014/main" id="{81461F93-83CF-4619-94DA-ED711D087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985"/>
                <a:ext cx="3696" cy="17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49" name="Rectangle 490">
                <a:extLst>
                  <a:ext uri="{FF2B5EF4-FFF2-40B4-BE49-F238E27FC236}">
                    <a16:creationId xmlns:a16="http://schemas.microsoft.com/office/drawing/2014/main" id="{0E227833-E422-4992-8299-CD0BA62213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002"/>
                <a:ext cx="3696" cy="18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50" name="Rectangle 491">
                <a:extLst>
                  <a:ext uri="{FF2B5EF4-FFF2-40B4-BE49-F238E27FC236}">
                    <a16:creationId xmlns:a16="http://schemas.microsoft.com/office/drawing/2014/main" id="{8AF895D2-35B4-42AE-BDA1-BF572C45BC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020"/>
                <a:ext cx="3696" cy="17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51" name="Rectangle 492">
                <a:extLst>
                  <a:ext uri="{FF2B5EF4-FFF2-40B4-BE49-F238E27FC236}">
                    <a16:creationId xmlns:a16="http://schemas.microsoft.com/office/drawing/2014/main" id="{A1FF589A-EF86-46B5-8B19-E6A72956B5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037"/>
                <a:ext cx="3696" cy="17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52" name="Rectangle 493">
                <a:extLst>
                  <a:ext uri="{FF2B5EF4-FFF2-40B4-BE49-F238E27FC236}">
                    <a16:creationId xmlns:a16="http://schemas.microsoft.com/office/drawing/2014/main" id="{8AE559DE-762C-4F3C-B818-1AD4EA26CA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054"/>
                <a:ext cx="3696" cy="17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53" name="Rectangle 494">
                <a:extLst>
                  <a:ext uri="{FF2B5EF4-FFF2-40B4-BE49-F238E27FC236}">
                    <a16:creationId xmlns:a16="http://schemas.microsoft.com/office/drawing/2014/main" id="{6202A190-69E8-46A6-B6D4-61DF9AEC08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071"/>
                <a:ext cx="3696" cy="18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54" name="Rectangle 495">
                <a:extLst>
                  <a:ext uri="{FF2B5EF4-FFF2-40B4-BE49-F238E27FC236}">
                    <a16:creationId xmlns:a16="http://schemas.microsoft.com/office/drawing/2014/main" id="{8D0BCC2E-596B-4A6C-9D65-3EA9C46185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089"/>
                <a:ext cx="3696" cy="17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55" name="Rectangle 496">
                <a:extLst>
                  <a:ext uri="{FF2B5EF4-FFF2-40B4-BE49-F238E27FC236}">
                    <a16:creationId xmlns:a16="http://schemas.microsoft.com/office/drawing/2014/main" id="{006F207D-82D9-4734-9869-FC971BA22A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106"/>
                <a:ext cx="3696" cy="17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56" name="Rectangle 497">
                <a:extLst>
                  <a:ext uri="{FF2B5EF4-FFF2-40B4-BE49-F238E27FC236}">
                    <a16:creationId xmlns:a16="http://schemas.microsoft.com/office/drawing/2014/main" id="{E08D0E15-A2DE-4844-A8AA-DBB54BDFA2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123"/>
                <a:ext cx="3696" cy="17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57" name="Rectangle 498">
                <a:extLst>
                  <a:ext uri="{FF2B5EF4-FFF2-40B4-BE49-F238E27FC236}">
                    <a16:creationId xmlns:a16="http://schemas.microsoft.com/office/drawing/2014/main" id="{95E8AB92-FFD5-408A-AC4D-30D8C7D460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140"/>
                <a:ext cx="3696" cy="18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58" name="Rectangle 499">
                <a:extLst>
                  <a:ext uri="{FF2B5EF4-FFF2-40B4-BE49-F238E27FC236}">
                    <a16:creationId xmlns:a16="http://schemas.microsoft.com/office/drawing/2014/main" id="{7FBEE940-A9EA-4C15-8F93-46A46C789E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158"/>
                <a:ext cx="3696" cy="17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59" name="Rectangle 500">
                <a:extLst>
                  <a:ext uri="{FF2B5EF4-FFF2-40B4-BE49-F238E27FC236}">
                    <a16:creationId xmlns:a16="http://schemas.microsoft.com/office/drawing/2014/main" id="{3DD4DAA4-F7AB-4FBC-BD6E-9A523B51BC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175"/>
                <a:ext cx="3696" cy="17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60" name="Rectangle 501">
                <a:extLst>
                  <a:ext uri="{FF2B5EF4-FFF2-40B4-BE49-F238E27FC236}">
                    <a16:creationId xmlns:a16="http://schemas.microsoft.com/office/drawing/2014/main" id="{D5BFC6EE-99CA-41E5-A219-F89A010BF9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192"/>
                <a:ext cx="3696" cy="17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61" name="Rectangle 502">
                <a:extLst>
                  <a:ext uri="{FF2B5EF4-FFF2-40B4-BE49-F238E27FC236}">
                    <a16:creationId xmlns:a16="http://schemas.microsoft.com/office/drawing/2014/main" id="{DC6269BD-931C-44E4-9195-E00DEC2BFF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209"/>
                <a:ext cx="3696" cy="17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62" name="Rectangle 503">
                <a:extLst>
                  <a:ext uri="{FF2B5EF4-FFF2-40B4-BE49-F238E27FC236}">
                    <a16:creationId xmlns:a16="http://schemas.microsoft.com/office/drawing/2014/main" id="{83998DF7-A4FD-4E97-A868-9193151751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226"/>
                <a:ext cx="3696" cy="17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63" name="Rectangle 504">
                <a:extLst>
                  <a:ext uri="{FF2B5EF4-FFF2-40B4-BE49-F238E27FC236}">
                    <a16:creationId xmlns:a16="http://schemas.microsoft.com/office/drawing/2014/main" id="{E6C97B73-90A6-469E-9106-9FB7275CA4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243"/>
                <a:ext cx="3696" cy="17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64" name="Rectangle 505">
                <a:extLst>
                  <a:ext uri="{FF2B5EF4-FFF2-40B4-BE49-F238E27FC236}">
                    <a16:creationId xmlns:a16="http://schemas.microsoft.com/office/drawing/2014/main" id="{E2B73231-E5E8-45D3-AAA5-006ABAF460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260"/>
                <a:ext cx="3696" cy="17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65" name="Rectangle 506">
                <a:extLst>
                  <a:ext uri="{FF2B5EF4-FFF2-40B4-BE49-F238E27FC236}">
                    <a16:creationId xmlns:a16="http://schemas.microsoft.com/office/drawing/2014/main" id="{C99E731A-17FA-42EB-A9B0-107EE96BCA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277"/>
                <a:ext cx="3696" cy="18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66" name="Rectangle 507">
                <a:extLst>
                  <a:ext uri="{FF2B5EF4-FFF2-40B4-BE49-F238E27FC236}">
                    <a16:creationId xmlns:a16="http://schemas.microsoft.com/office/drawing/2014/main" id="{94297561-3C85-40EA-8B59-F0F3463AAA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295"/>
                <a:ext cx="3696" cy="17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67" name="Rectangle 508">
                <a:extLst>
                  <a:ext uri="{FF2B5EF4-FFF2-40B4-BE49-F238E27FC236}">
                    <a16:creationId xmlns:a16="http://schemas.microsoft.com/office/drawing/2014/main" id="{CDFF4581-522A-4976-ABF5-C33A6A00AA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312"/>
                <a:ext cx="3696" cy="17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68" name="Rectangle 509">
                <a:extLst>
                  <a:ext uri="{FF2B5EF4-FFF2-40B4-BE49-F238E27FC236}">
                    <a16:creationId xmlns:a16="http://schemas.microsoft.com/office/drawing/2014/main" id="{F971CC73-3111-4E86-8C07-8B946BD06D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329"/>
                <a:ext cx="3696" cy="17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69" name="Rectangle 510">
                <a:extLst>
                  <a:ext uri="{FF2B5EF4-FFF2-40B4-BE49-F238E27FC236}">
                    <a16:creationId xmlns:a16="http://schemas.microsoft.com/office/drawing/2014/main" id="{40757C38-2B3B-45C0-9E16-563FEA353C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346"/>
                <a:ext cx="3696" cy="18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70" name="Rectangle 511">
                <a:extLst>
                  <a:ext uri="{FF2B5EF4-FFF2-40B4-BE49-F238E27FC236}">
                    <a16:creationId xmlns:a16="http://schemas.microsoft.com/office/drawing/2014/main" id="{4AED696D-1B3E-43CF-84B8-B6046B53DD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364"/>
                <a:ext cx="3696" cy="17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71" name="Rectangle 512">
                <a:extLst>
                  <a:ext uri="{FF2B5EF4-FFF2-40B4-BE49-F238E27FC236}">
                    <a16:creationId xmlns:a16="http://schemas.microsoft.com/office/drawing/2014/main" id="{B6139A0E-7D05-4B66-9FC8-14A61983BC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381"/>
                <a:ext cx="3696" cy="17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72" name="Rectangle 513">
                <a:extLst>
                  <a:ext uri="{FF2B5EF4-FFF2-40B4-BE49-F238E27FC236}">
                    <a16:creationId xmlns:a16="http://schemas.microsoft.com/office/drawing/2014/main" id="{B6CAABE2-E613-4A4E-80E3-4836DE1B35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398"/>
                <a:ext cx="3696" cy="17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73" name="Rectangle 514">
                <a:extLst>
                  <a:ext uri="{FF2B5EF4-FFF2-40B4-BE49-F238E27FC236}">
                    <a16:creationId xmlns:a16="http://schemas.microsoft.com/office/drawing/2014/main" id="{D8A45F04-2FEA-40FF-8356-0416103851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415"/>
                <a:ext cx="3696" cy="18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74" name="Rectangle 515">
                <a:extLst>
                  <a:ext uri="{FF2B5EF4-FFF2-40B4-BE49-F238E27FC236}">
                    <a16:creationId xmlns:a16="http://schemas.microsoft.com/office/drawing/2014/main" id="{26D78DB9-4D0C-48A5-822C-AF536449F0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433"/>
                <a:ext cx="3696" cy="17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75" name="Rectangle 516">
                <a:extLst>
                  <a:ext uri="{FF2B5EF4-FFF2-40B4-BE49-F238E27FC236}">
                    <a16:creationId xmlns:a16="http://schemas.microsoft.com/office/drawing/2014/main" id="{BC3673FE-9C08-4347-BBD5-F6370C9AB6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450"/>
                <a:ext cx="3696" cy="17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76" name="Rectangle 517">
                <a:extLst>
                  <a:ext uri="{FF2B5EF4-FFF2-40B4-BE49-F238E27FC236}">
                    <a16:creationId xmlns:a16="http://schemas.microsoft.com/office/drawing/2014/main" id="{4B5FF654-4E41-4338-A0BD-5019B591C6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467"/>
                <a:ext cx="3696" cy="9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77" name="Rectangle 518">
                <a:extLst>
                  <a:ext uri="{FF2B5EF4-FFF2-40B4-BE49-F238E27FC236}">
                    <a16:creationId xmlns:a16="http://schemas.microsoft.com/office/drawing/2014/main" id="{1F9DB8FE-0FE9-46CF-917B-581AE6A469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467"/>
                <a:ext cx="1616" cy="18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78" name="Rectangle 519">
                <a:extLst>
                  <a:ext uri="{FF2B5EF4-FFF2-40B4-BE49-F238E27FC236}">
                    <a16:creationId xmlns:a16="http://schemas.microsoft.com/office/drawing/2014/main" id="{03EB28B5-B88E-40FF-B096-08058D1EDF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485"/>
                <a:ext cx="1616" cy="16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79" name="Rectangle 520">
                <a:extLst>
                  <a:ext uri="{FF2B5EF4-FFF2-40B4-BE49-F238E27FC236}">
                    <a16:creationId xmlns:a16="http://schemas.microsoft.com/office/drawing/2014/main" id="{27EEC97F-ABE6-453B-AC3E-7CDFBDADD8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501"/>
                <a:ext cx="1616" cy="18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80" name="Rectangle 521">
                <a:extLst>
                  <a:ext uri="{FF2B5EF4-FFF2-40B4-BE49-F238E27FC236}">
                    <a16:creationId xmlns:a16="http://schemas.microsoft.com/office/drawing/2014/main" id="{E9034E5F-27F2-4E79-8113-194F47D9C9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519"/>
                <a:ext cx="1616" cy="17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81" name="Rectangle 522">
                <a:extLst>
                  <a:ext uri="{FF2B5EF4-FFF2-40B4-BE49-F238E27FC236}">
                    <a16:creationId xmlns:a16="http://schemas.microsoft.com/office/drawing/2014/main" id="{BEF9CD73-3002-47FC-907B-60B6D3A4A3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536"/>
                <a:ext cx="1616" cy="17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82" name="Rectangle 523">
                <a:extLst>
                  <a:ext uri="{FF2B5EF4-FFF2-40B4-BE49-F238E27FC236}">
                    <a16:creationId xmlns:a16="http://schemas.microsoft.com/office/drawing/2014/main" id="{364832EC-0E54-4B58-9AEE-12E52D3591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553"/>
                <a:ext cx="1616" cy="17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83" name="Rectangle 524">
                <a:extLst>
                  <a:ext uri="{FF2B5EF4-FFF2-40B4-BE49-F238E27FC236}">
                    <a16:creationId xmlns:a16="http://schemas.microsoft.com/office/drawing/2014/main" id="{FFFC7A40-F3CE-4A8C-AFDB-FDE7C01FC5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570"/>
                <a:ext cx="1616" cy="17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84" name="Rectangle 525">
                <a:extLst>
                  <a:ext uri="{FF2B5EF4-FFF2-40B4-BE49-F238E27FC236}">
                    <a16:creationId xmlns:a16="http://schemas.microsoft.com/office/drawing/2014/main" id="{799B3CC6-E41D-4D72-A186-F14BBBA811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587"/>
                <a:ext cx="1616" cy="17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85" name="Rectangle 526">
                <a:extLst>
                  <a:ext uri="{FF2B5EF4-FFF2-40B4-BE49-F238E27FC236}">
                    <a16:creationId xmlns:a16="http://schemas.microsoft.com/office/drawing/2014/main" id="{BE5F1AB5-88A4-4131-93B1-F5CD153FDE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604"/>
                <a:ext cx="1616" cy="17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86" name="Rectangle 527">
                <a:extLst>
                  <a:ext uri="{FF2B5EF4-FFF2-40B4-BE49-F238E27FC236}">
                    <a16:creationId xmlns:a16="http://schemas.microsoft.com/office/drawing/2014/main" id="{B6726624-3BAE-4702-B003-3538DF9BFD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621"/>
                <a:ext cx="1616" cy="18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87" name="Rectangle 528">
                <a:extLst>
                  <a:ext uri="{FF2B5EF4-FFF2-40B4-BE49-F238E27FC236}">
                    <a16:creationId xmlns:a16="http://schemas.microsoft.com/office/drawing/2014/main" id="{1D7D75CF-A4F5-47BD-AFA2-30C4BD816F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639"/>
                <a:ext cx="1616" cy="17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88" name="Rectangle 529">
                <a:extLst>
                  <a:ext uri="{FF2B5EF4-FFF2-40B4-BE49-F238E27FC236}">
                    <a16:creationId xmlns:a16="http://schemas.microsoft.com/office/drawing/2014/main" id="{13217BA7-EC34-40AC-A19A-B4B60F2742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656"/>
                <a:ext cx="1616" cy="17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89" name="Rectangle 530">
                <a:extLst>
                  <a:ext uri="{FF2B5EF4-FFF2-40B4-BE49-F238E27FC236}">
                    <a16:creationId xmlns:a16="http://schemas.microsoft.com/office/drawing/2014/main" id="{982A3B2F-51D2-4B0A-B4C7-CDC49EE0CD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673"/>
                <a:ext cx="1616" cy="17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90" name="Rectangle 531">
                <a:extLst>
                  <a:ext uri="{FF2B5EF4-FFF2-40B4-BE49-F238E27FC236}">
                    <a16:creationId xmlns:a16="http://schemas.microsoft.com/office/drawing/2014/main" id="{E8112847-AE6D-4CF3-AF97-D2D74BB107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690"/>
                <a:ext cx="1616" cy="17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91" name="Rectangle 532">
                <a:extLst>
                  <a:ext uri="{FF2B5EF4-FFF2-40B4-BE49-F238E27FC236}">
                    <a16:creationId xmlns:a16="http://schemas.microsoft.com/office/drawing/2014/main" id="{426275E3-AF03-4D97-9491-E7C2142028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707"/>
                <a:ext cx="1616" cy="17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92" name="Rectangle 533">
                <a:extLst>
                  <a:ext uri="{FF2B5EF4-FFF2-40B4-BE49-F238E27FC236}">
                    <a16:creationId xmlns:a16="http://schemas.microsoft.com/office/drawing/2014/main" id="{24D350B0-78AF-4BAD-A7E2-663AA4D7E3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724"/>
                <a:ext cx="1616" cy="17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93" name="Rectangle 534">
                <a:extLst>
                  <a:ext uri="{FF2B5EF4-FFF2-40B4-BE49-F238E27FC236}">
                    <a16:creationId xmlns:a16="http://schemas.microsoft.com/office/drawing/2014/main" id="{44549547-553A-4371-8571-9D9B5884AA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741"/>
                <a:ext cx="1616" cy="17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94" name="Rectangle 535">
                <a:extLst>
                  <a:ext uri="{FF2B5EF4-FFF2-40B4-BE49-F238E27FC236}">
                    <a16:creationId xmlns:a16="http://schemas.microsoft.com/office/drawing/2014/main" id="{7ABB9489-504B-46E7-8816-D684CB4C47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758"/>
                <a:ext cx="1616" cy="17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95" name="Rectangle 536">
                <a:extLst>
                  <a:ext uri="{FF2B5EF4-FFF2-40B4-BE49-F238E27FC236}">
                    <a16:creationId xmlns:a16="http://schemas.microsoft.com/office/drawing/2014/main" id="{D004F561-4F2D-421E-AE9C-76B7FA234B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775"/>
                <a:ext cx="1616" cy="17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96" name="Rectangle 537">
                <a:extLst>
                  <a:ext uri="{FF2B5EF4-FFF2-40B4-BE49-F238E27FC236}">
                    <a16:creationId xmlns:a16="http://schemas.microsoft.com/office/drawing/2014/main" id="{2AD57D54-F5AF-47E8-8CCF-922F791ED5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792"/>
                <a:ext cx="1616" cy="18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97" name="Rectangle 538">
                <a:extLst>
                  <a:ext uri="{FF2B5EF4-FFF2-40B4-BE49-F238E27FC236}">
                    <a16:creationId xmlns:a16="http://schemas.microsoft.com/office/drawing/2014/main" id="{D7024FBA-39F9-46DC-AB2E-A9CE4D1564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810"/>
                <a:ext cx="1616" cy="17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98" name="Rectangle 539">
                <a:extLst>
                  <a:ext uri="{FF2B5EF4-FFF2-40B4-BE49-F238E27FC236}">
                    <a16:creationId xmlns:a16="http://schemas.microsoft.com/office/drawing/2014/main" id="{AE2751B0-6D0F-450B-8112-1662065905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827"/>
                <a:ext cx="1616" cy="17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899" name="Rectangle 540">
                <a:extLst>
                  <a:ext uri="{FF2B5EF4-FFF2-40B4-BE49-F238E27FC236}">
                    <a16:creationId xmlns:a16="http://schemas.microsoft.com/office/drawing/2014/main" id="{60B39F99-1D0D-4FE0-80ED-BDDC64D7D5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844"/>
                <a:ext cx="1616" cy="17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00" name="Rectangle 541">
                <a:extLst>
                  <a:ext uri="{FF2B5EF4-FFF2-40B4-BE49-F238E27FC236}">
                    <a16:creationId xmlns:a16="http://schemas.microsoft.com/office/drawing/2014/main" id="{2F4DBE1A-AE87-4263-B75B-C0AD14D131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861"/>
                <a:ext cx="1616" cy="17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01" name="Rectangle 542">
                <a:extLst>
                  <a:ext uri="{FF2B5EF4-FFF2-40B4-BE49-F238E27FC236}">
                    <a16:creationId xmlns:a16="http://schemas.microsoft.com/office/drawing/2014/main" id="{3A73A60D-DF3E-4AFE-BA86-0A41D8B62E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878"/>
                <a:ext cx="1616" cy="17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02" name="Rectangle 543">
                <a:extLst>
                  <a:ext uri="{FF2B5EF4-FFF2-40B4-BE49-F238E27FC236}">
                    <a16:creationId xmlns:a16="http://schemas.microsoft.com/office/drawing/2014/main" id="{A05FBC6A-2DE7-4D0F-A32D-5B93886917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895"/>
                <a:ext cx="1616" cy="17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03" name="Rectangle 544">
                <a:extLst>
                  <a:ext uri="{FF2B5EF4-FFF2-40B4-BE49-F238E27FC236}">
                    <a16:creationId xmlns:a16="http://schemas.microsoft.com/office/drawing/2014/main" id="{2328F39E-3079-4CFD-BC3C-5E306D5BB2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912"/>
                <a:ext cx="1616" cy="17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04" name="Rectangle 545">
                <a:extLst>
                  <a:ext uri="{FF2B5EF4-FFF2-40B4-BE49-F238E27FC236}">
                    <a16:creationId xmlns:a16="http://schemas.microsoft.com/office/drawing/2014/main" id="{616CB37C-19C2-4F8A-A9BD-7D3F803FF7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929"/>
                <a:ext cx="1616" cy="17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05" name="Rectangle 546">
                <a:extLst>
                  <a:ext uri="{FF2B5EF4-FFF2-40B4-BE49-F238E27FC236}">
                    <a16:creationId xmlns:a16="http://schemas.microsoft.com/office/drawing/2014/main" id="{7702B4A0-15BB-4689-BCE5-4BB1E3CD40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946"/>
                <a:ext cx="1616" cy="18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06" name="Rectangle 547">
                <a:extLst>
                  <a:ext uri="{FF2B5EF4-FFF2-40B4-BE49-F238E27FC236}">
                    <a16:creationId xmlns:a16="http://schemas.microsoft.com/office/drawing/2014/main" id="{2B1F5283-9829-42C6-85BF-14446F2D19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964"/>
                <a:ext cx="1616" cy="17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07" name="Rectangle 548">
                <a:extLst>
                  <a:ext uri="{FF2B5EF4-FFF2-40B4-BE49-F238E27FC236}">
                    <a16:creationId xmlns:a16="http://schemas.microsoft.com/office/drawing/2014/main" id="{AFD4BF11-AD42-4E53-845B-915EFE3C99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981"/>
                <a:ext cx="1616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08" name="Rectangle 549">
                <a:extLst>
                  <a:ext uri="{FF2B5EF4-FFF2-40B4-BE49-F238E27FC236}">
                    <a16:creationId xmlns:a16="http://schemas.microsoft.com/office/drawing/2014/main" id="{7E12B369-AB13-4EE8-B180-26262F8FAC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476"/>
                <a:ext cx="1616" cy="51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09" name="Rectangle 550">
                <a:extLst>
                  <a:ext uri="{FF2B5EF4-FFF2-40B4-BE49-F238E27FC236}">
                    <a16:creationId xmlns:a16="http://schemas.microsoft.com/office/drawing/2014/main" id="{FC5AE1ED-5C8A-4FC8-BF47-8872222F22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467"/>
                <a:ext cx="1616" cy="18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10" name="Rectangle 551">
                <a:extLst>
                  <a:ext uri="{FF2B5EF4-FFF2-40B4-BE49-F238E27FC236}">
                    <a16:creationId xmlns:a16="http://schemas.microsoft.com/office/drawing/2014/main" id="{5921A300-5615-4F2B-ADD8-2D3FFADA5B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485"/>
                <a:ext cx="1616" cy="16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11" name="Rectangle 552">
                <a:extLst>
                  <a:ext uri="{FF2B5EF4-FFF2-40B4-BE49-F238E27FC236}">
                    <a16:creationId xmlns:a16="http://schemas.microsoft.com/office/drawing/2014/main" id="{F875895F-621F-4A47-9F13-51066FAD31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501"/>
                <a:ext cx="1616" cy="18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12" name="Rectangle 553">
                <a:extLst>
                  <a:ext uri="{FF2B5EF4-FFF2-40B4-BE49-F238E27FC236}">
                    <a16:creationId xmlns:a16="http://schemas.microsoft.com/office/drawing/2014/main" id="{6731B9C7-B725-44F0-9E01-C5E27AC6CB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519"/>
                <a:ext cx="1616" cy="17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13" name="Rectangle 554">
                <a:extLst>
                  <a:ext uri="{FF2B5EF4-FFF2-40B4-BE49-F238E27FC236}">
                    <a16:creationId xmlns:a16="http://schemas.microsoft.com/office/drawing/2014/main" id="{B936F86E-2E71-4C5D-A864-91EF0F08A1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536"/>
                <a:ext cx="1616" cy="17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14" name="Rectangle 555">
                <a:extLst>
                  <a:ext uri="{FF2B5EF4-FFF2-40B4-BE49-F238E27FC236}">
                    <a16:creationId xmlns:a16="http://schemas.microsoft.com/office/drawing/2014/main" id="{0D55F168-C504-42CC-B6DD-ACE967D96F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553"/>
                <a:ext cx="1616" cy="17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15" name="Rectangle 556">
                <a:extLst>
                  <a:ext uri="{FF2B5EF4-FFF2-40B4-BE49-F238E27FC236}">
                    <a16:creationId xmlns:a16="http://schemas.microsoft.com/office/drawing/2014/main" id="{205E66DF-A559-4594-B4AF-9ECD7470C0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570"/>
                <a:ext cx="1616" cy="17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16" name="Rectangle 557">
                <a:extLst>
                  <a:ext uri="{FF2B5EF4-FFF2-40B4-BE49-F238E27FC236}">
                    <a16:creationId xmlns:a16="http://schemas.microsoft.com/office/drawing/2014/main" id="{08055194-34E6-4C2F-ACEA-A75D7ED3F8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587"/>
                <a:ext cx="1616" cy="17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17" name="Rectangle 558">
                <a:extLst>
                  <a:ext uri="{FF2B5EF4-FFF2-40B4-BE49-F238E27FC236}">
                    <a16:creationId xmlns:a16="http://schemas.microsoft.com/office/drawing/2014/main" id="{9EAAFB0E-1141-4E87-96A1-A82146AFB0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604"/>
                <a:ext cx="1616" cy="17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18" name="Rectangle 559">
                <a:extLst>
                  <a:ext uri="{FF2B5EF4-FFF2-40B4-BE49-F238E27FC236}">
                    <a16:creationId xmlns:a16="http://schemas.microsoft.com/office/drawing/2014/main" id="{70526A3A-518F-42B7-B47E-9F1CD9E30C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621"/>
                <a:ext cx="1616" cy="18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19" name="Rectangle 560">
                <a:extLst>
                  <a:ext uri="{FF2B5EF4-FFF2-40B4-BE49-F238E27FC236}">
                    <a16:creationId xmlns:a16="http://schemas.microsoft.com/office/drawing/2014/main" id="{2B3CF7B2-8E41-4D8B-9009-596075B6D4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639"/>
                <a:ext cx="1616" cy="17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20" name="Rectangle 561">
                <a:extLst>
                  <a:ext uri="{FF2B5EF4-FFF2-40B4-BE49-F238E27FC236}">
                    <a16:creationId xmlns:a16="http://schemas.microsoft.com/office/drawing/2014/main" id="{FB42B64E-72FE-4E0E-A3B0-007798C597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656"/>
                <a:ext cx="1616" cy="17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21" name="Rectangle 562">
                <a:extLst>
                  <a:ext uri="{FF2B5EF4-FFF2-40B4-BE49-F238E27FC236}">
                    <a16:creationId xmlns:a16="http://schemas.microsoft.com/office/drawing/2014/main" id="{971EE0CF-6AC6-4D01-9F92-F49503E3AC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673"/>
                <a:ext cx="1616" cy="17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22" name="Rectangle 563">
                <a:extLst>
                  <a:ext uri="{FF2B5EF4-FFF2-40B4-BE49-F238E27FC236}">
                    <a16:creationId xmlns:a16="http://schemas.microsoft.com/office/drawing/2014/main" id="{86EC5908-4178-4A00-B0EE-FDC52C93A6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690"/>
                <a:ext cx="1616" cy="17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23" name="Rectangle 564">
                <a:extLst>
                  <a:ext uri="{FF2B5EF4-FFF2-40B4-BE49-F238E27FC236}">
                    <a16:creationId xmlns:a16="http://schemas.microsoft.com/office/drawing/2014/main" id="{4879515C-120E-4450-B08B-3ACBEE7605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707"/>
                <a:ext cx="1616" cy="17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24" name="Rectangle 565">
                <a:extLst>
                  <a:ext uri="{FF2B5EF4-FFF2-40B4-BE49-F238E27FC236}">
                    <a16:creationId xmlns:a16="http://schemas.microsoft.com/office/drawing/2014/main" id="{C48ACB8F-EDC5-49B2-A506-7347C992F7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724"/>
                <a:ext cx="1616" cy="17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25" name="Rectangle 566">
                <a:extLst>
                  <a:ext uri="{FF2B5EF4-FFF2-40B4-BE49-F238E27FC236}">
                    <a16:creationId xmlns:a16="http://schemas.microsoft.com/office/drawing/2014/main" id="{D2E59D28-60D3-46D0-990D-670CE69884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741"/>
                <a:ext cx="1616" cy="17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26" name="Rectangle 567">
                <a:extLst>
                  <a:ext uri="{FF2B5EF4-FFF2-40B4-BE49-F238E27FC236}">
                    <a16:creationId xmlns:a16="http://schemas.microsoft.com/office/drawing/2014/main" id="{34649503-C4F3-4963-A049-9B6C296DC3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758"/>
                <a:ext cx="1616" cy="17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27" name="Rectangle 568">
                <a:extLst>
                  <a:ext uri="{FF2B5EF4-FFF2-40B4-BE49-F238E27FC236}">
                    <a16:creationId xmlns:a16="http://schemas.microsoft.com/office/drawing/2014/main" id="{5F0A34FA-BDF6-432B-8D70-31A65A3609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775"/>
                <a:ext cx="1616" cy="17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28" name="Rectangle 569">
                <a:extLst>
                  <a:ext uri="{FF2B5EF4-FFF2-40B4-BE49-F238E27FC236}">
                    <a16:creationId xmlns:a16="http://schemas.microsoft.com/office/drawing/2014/main" id="{8D111156-AC26-4C43-A9B9-5703BFB6B6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792"/>
                <a:ext cx="1616" cy="18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29" name="Rectangle 570">
                <a:extLst>
                  <a:ext uri="{FF2B5EF4-FFF2-40B4-BE49-F238E27FC236}">
                    <a16:creationId xmlns:a16="http://schemas.microsoft.com/office/drawing/2014/main" id="{1C77D4B3-797F-493A-A6A7-25C8B23C04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810"/>
                <a:ext cx="1616" cy="17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30" name="Rectangle 571">
                <a:extLst>
                  <a:ext uri="{FF2B5EF4-FFF2-40B4-BE49-F238E27FC236}">
                    <a16:creationId xmlns:a16="http://schemas.microsoft.com/office/drawing/2014/main" id="{2FF91F9D-4670-4DDD-838F-51D0823735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827"/>
                <a:ext cx="1616" cy="17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31" name="Rectangle 572">
                <a:extLst>
                  <a:ext uri="{FF2B5EF4-FFF2-40B4-BE49-F238E27FC236}">
                    <a16:creationId xmlns:a16="http://schemas.microsoft.com/office/drawing/2014/main" id="{BE9AA5BB-AFB8-4DD5-987E-3A25DEC1A4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844"/>
                <a:ext cx="1616" cy="17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32" name="Rectangle 573">
                <a:extLst>
                  <a:ext uri="{FF2B5EF4-FFF2-40B4-BE49-F238E27FC236}">
                    <a16:creationId xmlns:a16="http://schemas.microsoft.com/office/drawing/2014/main" id="{BE535935-A61F-4830-A06E-EBD0B196DC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861"/>
                <a:ext cx="1616" cy="17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33" name="Rectangle 574">
                <a:extLst>
                  <a:ext uri="{FF2B5EF4-FFF2-40B4-BE49-F238E27FC236}">
                    <a16:creationId xmlns:a16="http://schemas.microsoft.com/office/drawing/2014/main" id="{8E000356-815B-4FBC-AB69-3C56A27CD7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878"/>
                <a:ext cx="1616" cy="17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34" name="Rectangle 575">
                <a:extLst>
                  <a:ext uri="{FF2B5EF4-FFF2-40B4-BE49-F238E27FC236}">
                    <a16:creationId xmlns:a16="http://schemas.microsoft.com/office/drawing/2014/main" id="{4D30D6E3-ED29-401D-B67E-C05523710D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895"/>
                <a:ext cx="1616" cy="17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35" name="Rectangle 576">
                <a:extLst>
                  <a:ext uri="{FF2B5EF4-FFF2-40B4-BE49-F238E27FC236}">
                    <a16:creationId xmlns:a16="http://schemas.microsoft.com/office/drawing/2014/main" id="{4B80AD42-F8F3-4819-A23B-C290324BB7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912"/>
                <a:ext cx="1616" cy="17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36" name="Rectangle 577">
                <a:extLst>
                  <a:ext uri="{FF2B5EF4-FFF2-40B4-BE49-F238E27FC236}">
                    <a16:creationId xmlns:a16="http://schemas.microsoft.com/office/drawing/2014/main" id="{B0817788-1F72-4B6D-8397-401036481A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929"/>
                <a:ext cx="1616" cy="17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37" name="Rectangle 578">
                <a:extLst>
                  <a:ext uri="{FF2B5EF4-FFF2-40B4-BE49-F238E27FC236}">
                    <a16:creationId xmlns:a16="http://schemas.microsoft.com/office/drawing/2014/main" id="{E0FBDC03-4DCF-45B4-B383-BE6F0A8DEB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946"/>
                <a:ext cx="1616" cy="18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38" name="Rectangle 579">
                <a:extLst>
                  <a:ext uri="{FF2B5EF4-FFF2-40B4-BE49-F238E27FC236}">
                    <a16:creationId xmlns:a16="http://schemas.microsoft.com/office/drawing/2014/main" id="{93474665-05F3-492D-8EE3-5A5D806288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964"/>
                <a:ext cx="1616" cy="17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39" name="Rectangle 580">
                <a:extLst>
                  <a:ext uri="{FF2B5EF4-FFF2-40B4-BE49-F238E27FC236}">
                    <a16:creationId xmlns:a16="http://schemas.microsoft.com/office/drawing/2014/main" id="{DEA0D12D-0627-4574-B745-18E747DCBB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" y="3981"/>
                <a:ext cx="1616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40" name="Rectangle 581">
                <a:extLst>
                  <a:ext uri="{FF2B5EF4-FFF2-40B4-BE49-F238E27FC236}">
                    <a16:creationId xmlns:a16="http://schemas.microsoft.com/office/drawing/2014/main" id="{2D899ED6-DD6D-4DAC-9397-53636507DD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467"/>
                <a:ext cx="3696" cy="18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41" name="Rectangle 582">
                <a:extLst>
                  <a:ext uri="{FF2B5EF4-FFF2-40B4-BE49-F238E27FC236}">
                    <a16:creationId xmlns:a16="http://schemas.microsoft.com/office/drawing/2014/main" id="{2FFA53E4-AA27-4D94-A3A8-5959F87440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485"/>
                <a:ext cx="3696" cy="16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42" name="Rectangle 583">
                <a:extLst>
                  <a:ext uri="{FF2B5EF4-FFF2-40B4-BE49-F238E27FC236}">
                    <a16:creationId xmlns:a16="http://schemas.microsoft.com/office/drawing/2014/main" id="{89BB2A22-DA8B-4ACC-98E7-141CF7D0AA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501"/>
                <a:ext cx="3696" cy="18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43" name="Rectangle 584">
                <a:extLst>
                  <a:ext uri="{FF2B5EF4-FFF2-40B4-BE49-F238E27FC236}">
                    <a16:creationId xmlns:a16="http://schemas.microsoft.com/office/drawing/2014/main" id="{AB686760-CA4B-46AD-B31E-978A2498FF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519"/>
                <a:ext cx="3696" cy="17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44" name="Rectangle 585">
                <a:extLst>
                  <a:ext uri="{FF2B5EF4-FFF2-40B4-BE49-F238E27FC236}">
                    <a16:creationId xmlns:a16="http://schemas.microsoft.com/office/drawing/2014/main" id="{01CD188B-1987-4C11-8280-049AA801AA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536"/>
                <a:ext cx="3696" cy="17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45" name="Rectangle 586">
                <a:extLst>
                  <a:ext uri="{FF2B5EF4-FFF2-40B4-BE49-F238E27FC236}">
                    <a16:creationId xmlns:a16="http://schemas.microsoft.com/office/drawing/2014/main" id="{CE8780E8-6940-45AA-9FBA-3D371F0301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553"/>
                <a:ext cx="3696" cy="17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46" name="Rectangle 587">
                <a:extLst>
                  <a:ext uri="{FF2B5EF4-FFF2-40B4-BE49-F238E27FC236}">
                    <a16:creationId xmlns:a16="http://schemas.microsoft.com/office/drawing/2014/main" id="{C3DBD855-C20C-4F34-A53E-D53E199900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570"/>
                <a:ext cx="3696" cy="17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47" name="Rectangle 588">
                <a:extLst>
                  <a:ext uri="{FF2B5EF4-FFF2-40B4-BE49-F238E27FC236}">
                    <a16:creationId xmlns:a16="http://schemas.microsoft.com/office/drawing/2014/main" id="{829F6852-B389-47DE-A17E-C2A20BDBFE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587"/>
                <a:ext cx="3696" cy="17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48" name="Rectangle 589">
                <a:extLst>
                  <a:ext uri="{FF2B5EF4-FFF2-40B4-BE49-F238E27FC236}">
                    <a16:creationId xmlns:a16="http://schemas.microsoft.com/office/drawing/2014/main" id="{CCF7AC68-3856-4950-81B2-CA1099C849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604"/>
                <a:ext cx="3696" cy="17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49" name="Rectangle 590">
                <a:extLst>
                  <a:ext uri="{FF2B5EF4-FFF2-40B4-BE49-F238E27FC236}">
                    <a16:creationId xmlns:a16="http://schemas.microsoft.com/office/drawing/2014/main" id="{6743BD56-E571-44E0-93CA-10BDA6EA0A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621"/>
                <a:ext cx="3696" cy="18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50" name="Rectangle 591">
                <a:extLst>
                  <a:ext uri="{FF2B5EF4-FFF2-40B4-BE49-F238E27FC236}">
                    <a16:creationId xmlns:a16="http://schemas.microsoft.com/office/drawing/2014/main" id="{823359CE-68AF-42DD-8A8D-B81CE49C0B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639"/>
                <a:ext cx="3696" cy="17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51" name="Rectangle 592">
                <a:extLst>
                  <a:ext uri="{FF2B5EF4-FFF2-40B4-BE49-F238E27FC236}">
                    <a16:creationId xmlns:a16="http://schemas.microsoft.com/office/drawing/2014/main" id="{85AA1EAB-D45E-4978-95E8-F560F91010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656"/>
                <a:ext cx="3696" cy="17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52" name="Rectangle 593">
                <a:extLst>
                  <a:ext uri="{FF2B5EF4-FFF2-40B4-BE49-F238E27FC236}">
                    <a16:creationId xmlns:a16="http://schemas.microsoft.com/office/drawing/2014/main" id="{EFB3A244-4588-4356-A8DB-4A3B2E125D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673"/>
                <a:ext cx="3696" cy="17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53" name="Rectangle 594">
                <a:extLst>
                  <a:ext uri="{FF2B5EF4-FFF2-40B4-BE49-F238E27FC236}">
                    <a16:creationId xmlns:a16="http://schemas.microsoft.com/office/drawing/2014/main" id="{8684B55E-D723-452F-9D7E-4DACBBCF75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690"/>
                <a:ext cx="3696" cy="17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54" name="Rectangle 595">
                <a:extLst>
                  <a:ext uri="{FF2B5EF4-FFF2-40B4-BE49-F238E27FC236}">
                    <a16:creationId xmlns:a16="http://schemas.microsoft.com/office/drawing/2014/main" id="{EECE7C00-F4A6-42B9-BADF-0C7B6E2D79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707"/>
                <a:ext cx="3696" cy="17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55" name="Rectangle 596">
                <a:extLst>
                  <a:ext uri="{FF2B5EF4-FFF2-40B4-BE49-F238E27FC236}">
                    <a16:creationId xmlns:a16="http://schemas.microsoft.com/office/drawing/2014/main" id="{87C3FA20-1D7F-4406-B6BF-96040EAD19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724"/>
                <a:ext cx="3696" cy="17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56" name="Rectangle 597">
                <a:extLst>
                  <a:ext uri="{FF2B5EF4-FFF2-40B4-BE49-F238E27FC236}">
                    <a16:creationId xmlns:a16="http://schemas.microsoft.com/office/drawing/2014/main" id="{884E455C-D982-4089-A4F0-9FC90696A6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741"/>
                <a:ext cx="3696" cy="17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57" name="Rectangle 598">
                <a:extLst>
                  <a:ext uri="{FF2B5EF4-FFF2-40B4-BE49-F238E27FC236}">
                    <a16:creationId xmlns:a16="http://schemas.microsoft.com/office/drawing/2014/main" id="{1BD6D6F7-4474-49ED-93D9-176C62DED2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758"/>
                <a:ext cx="3696" cy="17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58" name="Rectangle 599">
                <a:extLst>
                  <a:ext uri="{FF2B5EF4-FFF2-40B4-BE49-F238E27FC236}">
                    <a16:creationId xmlns:a16="http://schemas.microsoft.com/office/drawing/2014/main" id="{B24D26AF-6C5D-426F-81C6-32311D03B0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775"/>
                <a:ext cx="3696" cy="17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59" name="Rectangle 600">
                <a:extLst>
                  <a:ext uri="{FF2B5EF4-FFF2-40B4-BE49-F238E27FC236}">
                    <a16:creationId xmlns:a16="http://schemas.microsoft.com/office/drawing/2014/main" id="{6B331084-5524-4DD0-9EED-6D602D2823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792"/>
                <a:ext cx="3696" cy="18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60" name="Rectangle 601">
                <a:extLst>
                  <a:ext uri="{FF2B5EF4-FFF2-40B4-BE49-F238E27FC236}">
                    <a16:creationId xmlns:a16="http://schemas.microsoft.com/office/drawing/2014/main" id="{284E61A6-6470-48DF-A218-F420C895DC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810"/>
                <a:ext cx="3696" cy="17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61" name="Rectangle 602">
                <a:extLst>
                  <a:ext uri="{FF2B5EF4-FFF2-40B4-BE49-F238E27FC236}">
                    <a16:creationId xmlns:a16="http://schemas.microsoft.com/office/drawing/2014/main" id="{AC084F36-B06C-423E-936B-7A81D9EB2A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827"/>
                <a:ext cx="3696" cy="17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62" name="Rectangle 603">
                <a:extLst>
                  <a:ext uri="{FF2B5EF4-FFF2-40B4-BE49-F238E27FC236}">
                    <a16:creationId xmlns:a16="http://schemas.microsoft.com/office/drawing/2014/main" id="{D8B06BCA-2886-422C-BCAA-CCC9F9E864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844"/>
                <a:ext cx="3696" cy="17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63" name="Rectangle 604">
                <a:extLst>
                  <a:ext uri="{FF2B5EF4-FFF2-40B4-BE49-F238E27FC236}">
                    <a16:creationId xmlns:a16="http://schemas.microsoft.com/office/drawing/2014/main" id="{4774391F-B079-4B56-9710-C6CE3CC381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861"/>
                <a:ext cx="3696" cy="17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64" name="Rectangle 605">
                <a:extLst>
                  <a:ext uri="{FF2B5EF4-FFF2-40B4-BE49-F238E27FC236}">
                    <a16:creationId xmlns:a16="http://schemas.microsoft.com/office/drawing/2014/main" id="{E36C57C7-1D8C-4A8A-9DA1-F5C68CB474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878"/>
                <a:ext cx="3696" cy="17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65" name="Rectangle 606">
                <a:extLst>
                  <a:ext uri="{FF2B5EF4-FFF2-40B4-BE49-F238E27FC236}">
                    <a16:creationId xmlns:a16="http://schemas.microsoft.com/office/drawing/2014/main" id="{FC11D2A9-A38D-44E2-B20D-E57A460789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895"/>
                <a:ext cx="3696" cy="17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66" name="Rectangle 607">
                <a:extLst>
                  <a:ext uri="{FF2B5EF4-FFF2-40B4-BE49-F238E27FC236}">
                    <a16:creationId xmlns:a16="http://schemas.microsoft.com/office/drawing/2014/main" id="{84756D00-050D-4917-9E5C-75FFB31FD7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912"/>
                <a:ext cx="3696" cy="17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5967" name="Rectangle 608">
                <a:extLst>
                  <a:ext uri="{FF2B5EF4-FFF2-40B4-BE49-F238E27FC236}">
                    <a16:creationId xmlns:a16="http://schemas.microsoft.com/office/drawing/2014/main" id="{F75452BF-39EB-414D-9A4B-0CE600E4C3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3929"/>
                <a:ext cx="3696" cy="17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</p:grpSp>
        <p:sp>
          <p:nvSpPr>
            <p:cNvPr id="115721" name="Rectangle 609">
              <a:extLst>
                <a:ext uri="{FF2B5EF4-FFF2-40B4-BE49-F238E27FC236}">
                  <a16:creationId xmlns:a16="http://schemas.microsoft.com/office/drawing/2014/main" id="{607EB98A-72B2-4603-AEBB-DF6975B922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946"/>
              <a:ext cx="3696" cy="18"/>
            </a:xfrm>
            <a:prstGeom prst="rect">
              <a:avLst/>
            </a:prstGeom>
            <a:solidFill>
              <a:srgbClr val="000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22" name="Rectangle 610">
              <a:extLst>
                <a:ext uri="{FF2B5EF4-FFF2-40B4-BE49-F238E27FC236}">
                  <a16:creationId xmlns:a16="http://schemas.microsoft.com/office/drawing/2014/main" id="{AB5B23AF-B25F-420D-97B9-32443A9B2B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964"/>
              <a:ext cx="3696" cy="17"/>
            </a:xfrm>
            <a:prstGeom prst="rect">
              <a:avLst/>
            </a:prstGeom>
            <a:solidFill>
              <a:srgbClr val="000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23" name="Rectangle 611">
              <a:extLst>
                <a:ext uri="{FF2B5EF4-FFF2-40B4-BE49-F238E27FC236}">
                  <a16:creationId xmlns:a16="http://schemas.microsoft.com/office/drawing/2014/main" id="{50B17792-C6E9-4968-9D3F-C38ECDCD9A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981"/>
              <a:ext cx="3696" cy="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24" name="Rectangle 612">
              <a:extLst>
                <a:ext uri="{FF2B5EF4-FFF2-40B4-BE49-F238E27FC236}">
                  <a16:creationId xmlns:a16="http://schemas.microsoft.com/office/drawing/2014/main" id="{7F1CD058-0150-4216-957A-B7DD7F240B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476"/>
              <a:ext cx="3696" cy="51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25" name="Rectangle 613">
              <a:extLst>
                <a:ext uri="{FF2B5EF4-FFF2-40B4-BE49-F238E27FC236}">
                  <a16:creationId xmlns:a16="http://schemas.microsoft.com/office/drawing/2014/main" id="{AC679F9C-2BF3-466B-91A5-AB7BF3260F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467"/>
              <a:ext cx="3696" cy="18"/>
            </a:xfrm>
            <a:prstGeom prst="rect">
              <a:avLst/>
            </a:prstGeom>
            <a:solidFill>
              <a:srgbClr val="008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26" name="Rectangle 614">
              <a:extLst>
                <a:ext uri="{FF2B5EF4-FFF2-40B4-BE49-F238E27FC236}">
                  <a16:creationId xmlns:a16="http://schemas.microsoft.com/office/drawing/2014/main" id="{FB411A3B-5406-4E25-82DC-910014274A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485"/>
              <a:ext cx="3696" cy="16"/>
            </a:xfrm>
            <a:prstGeom prst="rect">
              <a:avLst/>
            </a:prstGeom>
            <a:solidFill>
              <a:srgbClr val="008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27" name="Rectangle 615">
              <a:extLst>
                <a:ext uri="{FF2B5EF4-FFF2-40B4-BE49-F238E27FC236}">
                  <a16:creationId xmlns:a16="http://schemas.microsoft.com/office/drawing/2014/main" id="{299FEAF3-8B0C-4DC4-9CF5-DF1838C944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501"/>
              <a:ext cx="3696" cy="18"/>
            </a:xfrm>
            <a:prstGeom prst="rect">
              <a:avLst/>
            </a:prstGeom>
            <a:solidFill>
              <a:srgbClr val="008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28" name="Rectangle 616">
              <a:extLst>
                <a:ext uri="{FF2B5EF4-FFF2-40B4-BE49-F238E27FC236}">
                  <a16:creationId xmlns:a16="http://schemas.microsoft.com/office/drawing/2014/main" id="{7851BDC3-038D-4175-8BA0-5FA1F8ACF0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519"/>
              <a:ext cx="3696" cy="17"/>
            </a:xfrm>
            <a:prstGeom prst="rect">
              <a:avLst/>
            </a:prstGeom>
            <a:solidFill>
              <a:srgbClr val="008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29" name="Rectangle 617">
              <a:extLst>
                <a:ext uri="{FF2B5EF4-FFF2-40B4-BE49-F238E27FC236}">
                  <a16:creationId xmlns:a16="http://schemas.microsoft.com/office/drawing/2014/main" id="{A4B53714-1DF2-43AD-938B-94FEAE9F91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536"/>
              <a:ext cx="3696" cy="17"/>
            </a:xfrm>
            <a:prstGeom prst="rect">
              <a:avLst/>
            </a:prstGeom>
            <a:solidFill>
              <a:srgbClr val="007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30" name="Rectangle 618">
              <a:extLst>
                <a:ext uri="{FF2B5EF4-FFF2-40B4-BE49-F238E27FC236}">
                  <a16:creationId xmlns:a16="http://schemas.microsoft.com/office/drawing/2014/main" id="{D3EA9BFF-32CC-4630-B3B3-CB4995C99C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553"/>
              <a:ext cx="3696" cy="17"/>
            </a:xfrm>
            <a:prstGeom prst="rect">
              <a:avLst/>
            </a:prstGeom>
            <a:solidFill>
              <a:srgbClr val="00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31" name="Rectangle 619">
              <a:extLst>
                <a:ext uri="{FF2B5EF4-FFF2-40B4-BE49-F238E27FC236}">
                  <a16:creationId xmlns:a16="http://schemas.microsoft.com/office/drawing/2014/main" id="{07209654-85A8-4AEA-9FBB-261CBC7A19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570"/>
              <a:ext cx="3696" cy="17"/>
            </a:xfrm>
            <a:prstGeom prst="rect">
              <a:avLst/>
            </a:prstGeom>
            <a:solidFill>
              <a:srgbClr val="00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32" name="Rectangle 620">
              <a:extLst>
                <a:ext uri="{FF2B5EF4-FFF2-40B4-BE49-F238E27FC236}">
                  <a16:creationId xmlns:a16="http://schemas.microsoft.com/office/drawing/2014/main" id="{E789A1E7-502B-4797-9265-D6E28797D7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587"/>
              <a:ext cx="3696" cy="17"/>
            </a:xfrm>
            <a:prstGeom prst="rect">
              <a:avLst/>
            </a:prstGeom>
            <a:solidFill>
              <a:srgbClr val="0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33" name="Rectangle 621">
              <a:extLst>
                <a:ext uri="{FF2B5EF4-FFF2-40B4-BE49-F238E27FC236}">
                  <a16:creationId xmlns:a16="http://schemas.microsoft.com/office/drawing/2014/main" id="{AD0151FB-0F19-4FFB-9F0B-B72F632496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604"/>
              <a:ext cx="3696" cy="17"/>
            </a:xfrm>
            <a:prstGeom prst="rect">
              <a:avLst/>
            </a:prstGeom>
            <a:solidFill>
              <a:srgbClr val="006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34" name="Rectangle 622">
              <a:extLst>
                <a:ext uri="{FF2B5EF4-FFF2-40B4-BE49-F238E27FC236}">
                  <a16:creationId xmlns:a16="http://schemas.microsoft.com/office/drawing/2014/main" id="{78222A37-9C4C-4F0B-A84D-25B76DC73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621"/>
              <a:ext cx="3696" cy="18"/>
            </a:xfrm>
            <a:prstGeom prst="rect">
              <a:avLst/>
            </a:prstGeom>
            <a:solidFill>
              <a:srgbClr val="006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35" name="Rectangle 623">
              <a:extLst>
                <a:ext uri="{FF2B5EF4-FFF2-40B4-BE49-F238E27FC236}">
                  <a16:creationId xmlns:a16="http://schemas.microsoft.com/office/drawing/2014/main" id="{A4A76597-6D98-4F85-ABA4-614023F75B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639"/>
              <a:ext cx="3696" cy="17"/>
            </a:xfrm>
            <a:prstGeom prst="rect">
              <a:avLst/>
            </a:prstGeom>
            <a:solidFill>
              <a:srgbClr val="006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36" name="Rectangle 624">
              <a:extLst>
                <a:ext uri="{FF2B5EF4-FFF2-40B4-BE49-F238E27FC236}">
                  <a16:creationId xmlns:a16="http://schemas.microsoft.com/office/drawing/2014/main" id="{5AE4DFD1-8C34-47BF-A8BC-B033CE2FF3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656"/>
              <a:ext cx="3696" cy="17"/>
            </a:xfrm>
            <a:prstGeom prst="rect">
              <a:avLst/>
            </a:prstGeom>
            <a:solidFill>
              <a:srgbClr val="005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37" name="Rectangle 625">
              <a:extLst>
                <a:ext uri="{FF2B5EF4-FFF2-40B4-BE49-F238E27FC236}">
                  <a16:creationId xmlns:a16="http://schemas.microsoft.com/office/drawing/2014/main" id="{02DF1D60-51F8-4EF2-B96E-AB7393DB8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673"/>
              <a:ext cx="3696" cy="17"/>
            </a:xfrm>
            <a:prstGeom prst="rect">
              <a:avLst/>
            </a:prstGeom>
            <a:solidFill>
              <a:srgbClr val="005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38" name="Rectangle 626">
              <a:extLst>
                <a:ext uri="{FF2B5EF4-FFF2-40B4-BE49-F238E27FC236}">
                  <a16:creationId xmlns:a16="http://schemas.microsoft.com/office/drawing/2014/main" id="{53CA632F-99AE-420C-82B1-1BFC0AA675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690"/>
              <a:ext cx="3696" cy="17"/>
            </a:xfrm>
            <a:prstGeom prst="rect">
              <a:avLst/>
            </a:prstGeom>
            <a:solidFill>
              <a:srgbClr val="00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39" name="Rectangle 627">
              <a:extLst>
                <a:ext uri="{FF2B5EF4-FFF2-40B4-BE49-F238E27FC236}">
                  <a16:creationId xmlns:a16="http://schemas.microsoft.com/office/drawing/2014/main" id="{920A2D87-7F89-4233-9821-721366497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707"/>
              <a:ext cx="3696" cy="17"/>
            </a:xfrm>
            <a:prstGeom prst="rect">
              <a:avLst/>
            </a:prstGeom>
            <a:solidFill>
              <a:srgbClr val="004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40" name="Rectangle 628">
              <a:extLst>
                <a:ext uri="{FF2B5EF4-FFF2-40B4-BE49-F238E27FC236}">
                  <a16:creationId xmlns:a16="http://schemas.microsoft.com/office/drawing/2014/main" id="{12BF67BB-42EB-4C1A-BD2A-900AD809B5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724"/>
              <a:ext cx="3696" cy="17"/>
            </a:xfrm>
            <a:prstGeom prst="rect">
              <a:avLst/>
            </a:prstGeom>
            <a:solidFill>
              <a:srgbClr val="004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41" name="Rectangle 629">
              <a:extLst>
                <a:ext uri="{FF2B5EF4-FFF2-40B4-BE49-F238E27FC236}">
                  <a16:creationId xmlns:a16="http://schemas.microsoft.com/office/drawing/2014/main" id="{C142F9AB-7E27-4072-AE7F-3A73621989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741"/>
              <a:ext cx="3696" cy="17"/>
            </a:xfrm>
            <a:prstGeom prst="rect">
              <a:avLst/>
            </a:prstGeom>
            <a:solidFill>
              <a:srgbClr val="004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42" name="Rectangle 630">
              <a:extLst>
                <a:ext uri="{FF2B5EF4-FFF2-40B4-BE49-F238E27FC236}">
                  <a16:creationId xmlns:a16="http://schemas.microsoft.com/office/drawing/2014/main" id="{17CD75C1-533C-4C6D-975D-DE44D5BBFA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758"/>
              <a:ext cx="3696" cy="17"/>
            </a:xfrm>
            <a:prstGeom prst="rect">
              <a:avLst/>
            </a:prstGeom>
            <a:solidFill>
              <a:srgbClr val="003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43" name="Rectangle 631">
              <a:extLst>
                <a:ext uri="{FF2B5EF4-FFF2-40B4-BE49-F238E27FC236}">
                  <a16:creationId xmlns:a16="http://schemas.microsoft.com/office/drawing/2014/main" id="{3119BEE6-E8FC-4A3D-9F25-BDAB117462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775"/>
              <a:ext cx="3696" cy="17"/>
            </a:xfrm>
            <a:prstGeom prst="rect">
              <a:avLst/>
            </a:prstGeom>
            <a:solidFill>
              <a:srgbClr val="00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44" name="Rectangle 632">
              <a:extLst>
                <a:ext uri="{FF2B5EF4-FFF2-40B4-BE49-F238E27FC236}">
                  <a16:creationId xmlns:a16="http://schemas.microsoft.com/office/drawing/2014/main" id="{8A6B84DD-A8D4-4D28-84D1-653A70B5B8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792"/>
              <a:ext cx="3696" cy="18"/>
            </a:xfrm>
            <a:prstGeom prst="rect">
              <a:avLst/>
            </a:prstGeom>
            <a:solidFill>
              <a:srgbClr val="003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45" name="Rectangle 633">
              <a:extLst>
                <a:ext uri="{FF2B5EF4-FFF2-40B4-BE49-F238E27FC236}">
                  <a16:creationId xmlns:a16="http://schemas.microsoft.com/office/drawing/2014/main" id="{F79882FF-1BE1-454E-8A48-044BB84195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810"/>
              <a:ext cx="3696" cy="17"/>
            </a:xfrm>
            <a:prstGeom prst="rect">
              <a:avLst/>
            </a:prstGeom>
            <a:solidFill>
              <a:srgbClr val="00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46" name="Rectangle 634">
              <a:extLst>
                <a:ext uri="{FF2B5EF4-FFF2-40B4-BE49-F238E27FC236}">
                  <a16:creationId xmlns:a16="http://schemas.microsoft.com/office/drawing/2014/main" id="{B7B69C38-B7D8-4D74-BBD1-20FA3E5FA1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827"/>
              <a:ext cx="3696" cy="17"/>
            </a:xfrm>
            <a:prstGeom prst="rect">
              <a:avLst/>
            </a:prstGeom>
            <a:solidFill>
              <a:srgbClr val="002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47" name="Rectangle 635">
              <a:extLst>
                <a:ext uri="{FF2B5EF4-FFF2-40B4-BE49-F238E27FC236}">
                  <a16:creationId xmlns:a16="http://schemas.microsoft.com/office/drawing/2014/main" id="{095F97DB-58C7-490D-A0A0-CE773E514B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844"/>
              <a:ext cx="3696" cy="17"/>
            </a:xfrm>
            <a:prstGeom prst="rect">
              <a:avLst/>
            </a:prstGeom>
            <a:solidFill>
              <a:srgbClr val="002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48" name="Rectangle 636">
              <a:extLst>
                <a:ext uri="{FF2B5EF4-FFF2-40B4-BE49-F238E27FC236}">
                  <a16:creationId xmlns:a16="http://schemas.microsoft.com/office/drawing/2014/main" id="{3D7DF711-9621-4DBD-BB40-3DCBAAF6DE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861"/>
              <a:ext cx="3696" cy="17"/>
            </a:xfrm>
            <a:prstGeom prst="rect">
              <a:avLst/>
            </a:prstGeom>
            <a:solidFill>
              <a:srgbClr val="002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49" name="Rectangle 637">
              <a:extLst>
                <a:ext uri="{FF2B5EF4-FFF2-40B4-BE49-F238E27FC236}">
                  <a16:creationId xmlns:a16="http://schemas.microsoft.com/office/drawing/2014/main" id="{E02D3A71-6081-41DF-8D2F-AF3BC62622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878"/>
              <a:ext cx="3696" cy="17"/>
            </a:xfrm>
            <a:prstGeom prst="rect">
              <a:avLst/>
            </a:prstGeom>
            <a:solidFill>
              <a:srgbClr val="001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50" name="Rectangle 638">
              <a:extLst>
                <a:ext uri="{FF2B5EF4-FFF2-40B4-BE49-F238E27FC236}">
                  <a16:creationId xmlns:a16="http://schemas.microsoft.com/office/drawing/2014/main" id="{DE0B4AD0-BF0C-4C7F-89AC-A0FA152CC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895"/>
              <a:ext cx="3696" cy="17"/>
            </a:xfrm>
            <a:prstGeom prst="rect">
              <a:avLst/>
            </a:prstGeom>
            <a:solidFill>
              <a:srgbClr val="001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51" name="Rectangle 639">
              <a:extLst>
                <a:ext uri="{FF2B5EF4-FFF2-40B4-BE49-F238E27FC236}">
                  <a16:creationId xmlns:a16="http://schemas.microsoft.com/office/drawing/2014/main" id="{3327C5B2-CCC7-4C76-B5C4-8781144E3F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912"/>
              <a:ext cx="3696" cy="17"/>
            </a:xfrm>
            <a:prstGeom prst="rect">
              <a:avLst/>
            </a:prstGeom>
            <a:solidFill>
              <a:srgbClr val="001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52" name="Rectangle 640">
              <a:extLst>
                <a:ext uri="{FF2B5EF4-FFF2-40B4-BE49-F238E27FC236}">
                  <a16:creationId xmlns:a16="http://schemas.microsoft.com/office/drawing/2014/main" id="{7EDE7F15-1E38-4636-B2B0-16FE1D4D70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929"/>
              <a:ext cx="3696" cy="17"/>
            </a:xfrm>
            <a:prstGeom prst="rect">
              <a:avLst/>
            </a:prstGeom>
            <a:solidFill>
              <a:srgbClr val="000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53" name="Rectangle 641">
              <a:extLst>
                <a:ext uri="{FF2B5EF4-FFF2-40B4-BE49-F238E27FC236}">
                  <a16:creationId xmlns:a16="http://schemas.microsoft.com/office/drawing/2014/main" id="{8D92FB3B-4E90-4AD3-AA13-92899F5697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946"/>
              <a:ext cx="3696" cy="18"/>
            </a:xfrm>
            <a:prstGeom prst="rect">
              <a:avLst/>
            </a:prstGeom>
            <a:solidFill>
              <a:srgbClr val="000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54" name="Rectangle 642">
              <a:extLst>
                <a:ext uri="{FF2B5EF4-FFF2-40B4-BE49-F238E27FC236}">
                  <a16:creationId xmlns:a16="http://schemas.microsoft.com/office/drawing/2014/main" id="{3BEE2AC6-2E74-49F7-AB8A-F7AEAD395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964"/>
              <a:ext cx="3696" cy="17"/>
            </a:xfrm>
            <a:prstGeom prst="rect">
              <a:avLst/>
            </a:prstGeom>
            <a:solidFill>
              <a:srgbClr val="000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55" name="Rectangle 643">
              <a:extLst>
                <a:ext uri="{FF2B5EF4-FFF2-40B4-BE49-F238E27FC236}">
                  <a16:creationId xmlns:a16="http://schemas.microsoft.com/office/drawing/2014/main" id="{5DC4AE16-387E-4D04-B4FC-A1A4FB803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3981"/>
              <a:ext cx="3696" cy="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5756" name="Rectangle 644">
              <a:extLst>
                <a:ext uri="{FF2B5EF4-FFF2-40B4-BE49-F238E27FC236}">
                  <a16:creationId xmlns:a16="http://schemas.microsoft.com/office/drawing/2014/main" id="{99BA601C-FB9C-4855-8B46-1E93A96DE7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" y="1440"/>
              <a:ext cx="111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>
                  <a:solidFill>
                    <a:srgbClr val="FFFFFF"/>
                  </a:solidFill>
                  <a:latin typeface="Arial Black" panose="020B0A04020102020204" pitchFamily="34" charset="0"/>
                </a:rPr>
                <a:t>INTENSIDAD</a:t>
              </a:r>
              <a:endParaRPr lang="en-US" altLang="en-US">
                <a:latin typeface="Arial" panose="020B0604020202020204" pitchFamily="34" charset="0"/>
              </a:endParaRPr>
            </a:p>
          </p:txBody>
        </p:sp>
        <p:sp>
          <p:nvSpPr>
            <p:cNvPr id="115757" name="Rectangle 645">
              <a:extLst>
                <a:ext uri="{FF2B5EF4-FFF2-40B4-BE49-F238E27FC236}">
                  <a16:creationId xmlns:a16="http://schemas.microsoft.com/office/drawing/2014/main" id="{0A4E7CF9-A0ED-41A6-AF7F-9ECAAC52F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2" y="1440"/>
              <a:ext cx="3579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>
                  <a:solidFill>
                    <a:srgbClr val="FFFFFF"/>
                  </a:solidFill>
                  <a:latin typeface="Arial Black" panose="020B0A04020102020204" pitchFamily="34" charset="0"/>
                </a:rPr>
                <a:t>COMBUSTIBLE METABÓLICO UTILIZADO</a:t>
              </a:r>
              <a:endParaRPr lang="en-US" altLang="en-US">
                <a:latin typeface="Arial" panose="020B0604020202020204" pitchFamily="34" charset="0"/>
              </a:endParaRPr>
            </a:p>
          </p:txBody>
        </p:sp>
        <p:sp>
          <p:nvSpPr>
            <p:cNvPr id="115758" name="Rectangle 646">
              <a:extLst>
                <a:ext uri="{FF2B5EF4-FFF2-40B4-BE49-F238E27FC236}">
                  <a16:creationId xmlns:a16="http://schemas.microsoft.com/office/drawing/2014/main" id="{5F0E441F-4449-4E5B-BAC0-77385CB898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" y="1987"/>
              <a:ext cx="1226" cy="2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2200" b="1">
                  <a:solidFill>
                    <a:srgbClr val="FFFFFF"/>
                  </a:solidFill>
                  <a:latin typeface="Arial" panose="020B0604020202020204" pitchFamily="34" charset="0"/>
                </a:rPr>
                <a:t>&lt; 30% VO</a:t>
              </a:r>
              <a:r>
                <a:rPr lang="en-US" altLang="en-US" sz="2200" b="1" baseline="-25000">
                  <a:solidFill>
                    <a:srgbClr val="FFFFFF"/>
                  </a:solidFill>
                  <a:latin typeface="Arial" panose="020B0604020202020204" pitchFamily="34" charset="0"/>
                </a:rPr>
                <a:t>2</a:t>
              </a:r>
              <a:r>
                <a:rPr lang="en-US" altLang="en-US" sz="2200" b="1">
                  <a:solidFill>
                    <a:srgbClr val="FFFFFF"/>
                  </a:solidFill>
                  <a:latin typeface="Arial" panose="020B0604020202020204" pitchFamily="34" charset="0"/>
                </a:rPr>
                <a:t>máx</a:t>
              </a:r>
              <a:endParaRPr lang="en-US" altLang="en-US" sz="2200">
                <a:latin typeface="Arial" panose="020B0604020202020204" pitchFamily="34" charset="0"/>
              </a:endParaRPr>
            </a:p>
          </p:txBody>
        </p:sp>
        <p:sp>
          <p:nvSpPr>
            <p:cNvPr id="115759" name="Rectangle 647">
              <a:extLst>
                <a:ext uri="{FF2B5EF4-FFF2-40B4-BE49-F238E27FC236}">
                  <a16:creationId xmlns:a16="http://schemas.microsoft.com/office/drawing/2014/main" id="{B52E1827-529A-4546-B591-59B2F5D375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1873"/>
              <a:ext cx="3310" cy="4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lnSpc>
                  <a:spcPct val="80000"/>
                </a:lnSpc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Principalmente las Reservas Musculares</a:t>
              </a:r>
            </a:p>
            <a:p>
              <a:pPr eaLnBrk="1" hangingPunct="1">
                <a:lnSpc>
                  <a:spcPct val="80000"/>
                </a:lnSpc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de Grasa 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5760" name="Rectangle 648">
              <a:extLst>
                <a:ext uri="{FF2B5EF4-FFF2-40B4-BE49-F238E27FC236}">
                  <a16:creationId xmlns:a16="http://schemas.microsoft.com/office/drawing/2014/main" id="{E871D755-9C07-47AB-B971-D7E6827370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2579"/>
              <a:ext cx="1427" cy="2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2200" b="1">
                  <a:solidFill>
                    <a:srgbClr val="FFFFFF"/>
                  </a:solidFill>
                  <a:latin typeface="Arial" panose="020B0604020202020204" pitchFamily="34" charset="0"/>
                </a:rPr>
                <a:t>40 - 60% VO</a:t>
              </a:r>
              <a:r>
                <a:rPr lang="en-US" altLang="en-US" sz="2200" b="1" baseline="-25000">
                  <a:solidFill>
                    <a:srgbClr val="FFFFFF"/>
                  </a:solidFill>
                  <a:latin typeface="Arial" panose="020B0604020202020204" pitchFamily="34" charset="0"/>
                </a:rPr>
                <a:t>2</a:t>
              </a:r>
              <a:r>
                <a:rPr lang="en-US" altLang="en-US" sz="2200" b="1">
                  <a:solidFill>
                    <a:srgbClr val="FFFFFF"/>
                  </a:solidFill>
                  <a:latin typeface="Arial" panose="020B0604020202020204" pitchFamily="34" charset="0"/>
                </a:rPr>
                <a:t>máx</a:t>
              </a:r>
              <a:endParaRPr lang="en-US" altLang="en-US" sz="2200">
                <a:latin typeface="Arial" panose="020B0604020202020204" pitchFamily="34" charset="0"/>
              </a:endParaRPr>
            </a:p>
          </p:txBody>
        </p:sp>
        <p:sp>
          <p:nvSpPr>
            <p:cNvPr id="115761" name="Rectangle 649">
              <a:extLst>
                <a:ext uri="{FF2B5EF4-FFF2-40B4-BE49-F238E27FC236}">
                  <a16:creationId xmlns:a16="http://schemas.microsoft.com/office/drawing/2014/main" id="{600C76C6-D46C-46DC-B716-50CB8335AB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2" y="2465"/>
              <a:ext cx="3343" cy="4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lnSpc>
                  <a:spcPct val="80000"/>
                </a:lnSpc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Se Utilizan Equitativamente las Grasas y</a:t>
              </a:r>
            </a:p>
            <a:p>
              <a:pPr eaLnBrk="1" hangingPunct="1">
                <a:lnSpc>
                  <a:spcPct val="80000"/>
                </a:lnSpc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los CHO 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5762" name="Rectangle 650">
              <a:extLst>
                <a:ext uri="{FF2B5EF4-FFF2-40B4-BE49-F238E27FC236}">
                  <a16:creationId xmlns:a16="http://schemas.microsoft.com/office/drawing/2014/main" id="{4F2075D9-14EE-4B05-A893-B19BC3AC0B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" y="3133"/>
              <a:ext cx="1074" cy="2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2200" b="1">
                  <a:solidFill>
                    <a:srgbClr val="FFFFFF"/>
                  </a:solidFill>
                  <a:latin typeface="Arial" panose="020B0604020202020204" pitchFamily="34" charset="0"/>
                </a:rPr>
                <a:t>75% VO</a:t>
              </a:r>
              <a:r>
                <a:rPr lang="en-US" altLang="en-US" sz="2200" b="1" baseline="-25000">
                  <a:solidFill>
                    <a:srgbClr val="FFFFFF"/>
                  </a:solidFill>
                  <a:latin typeface="Arial" panose="020B0604020202020204" pitchFamily="34" charset="0"/>
                </a:rPr>
                <a:t>2</a:t>
              </a:r>
              <a:r>
                <a:rPr lang="en-US" altLang="en-US" sz="2200" b="1">
                  <a:solidFill>
                    <a:srgbClr val="FFFFFF"/>
                  </a:solidFill>
                  <a:latin typeface="Arial" panose="020B0604020202020204" pitchFamily="34" charset="0"/>
                </a:rPr>
                <a:t>máx</a:t>
              </a:r>
              <a:endParaRPr lang="en-US" altLang="en-US" sz="2200">
                <a:latin typeface="Arial" panose="020B0604020202020204" pitchFamily="34" charset="0"/>
              </a:endParaRPr>
            </a:p>
          </p:txBody>
        </p:sp>
        <p:sp>
          <p:nvSpPr>
            <p:cNvPr id="115763" name="Rectangle 651">
              <a:extLst>
                <a:ext uri="{FF2B5EF4-FFF2-40B4-BE49-F238E27FC236}">
                  <a16:creationId xmlns:a16="http://schemas.microsoft.com/office/drawing/2014/main" id="{497A407E-87D8-4FAB-BE2E-E588586A6C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5" y="3122"/>
              <a:ext cx="201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Principalmente los CHO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5764" name="Rectangle 652">
              <a:extLst>
                <a:ext uri="{FF2B5EF4-FFF2-40B4-BE49-F238E27FC236}">
                  <a16:creationId xmlns:a16="http://schemas.microsoft.com/office/drawing/2014/main" id="{F399779E-2DC7-4176-B8EE-1CE10E936C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" y="3647"/>
              <a:ext cx="1074" cy="2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2200" b="1">
                  <a:solidFill>
                    <a:srgbClr val="FFFFFF"/>
                  </a:solidFill>
                  <a:latin typeface="Arial" panose="020B0604020202020204" pitchFamily="34" charset="0"/>
                </a:rPr>
                <a:t>80% VO</a:t>
              </a:r>
              <a:r>
                <a:rPr lang="en-US" altLang="en-US" sz="2200" b="1" baseline="-25000">
                  <a:solidFill>
                    <a:srgbClr val="FFFFFF"/>
                  </a:solidFill>
                  <a:latin typeface="Arial" panose="020B0604020202020204" pitchFamily="34" charset="0"/>
                </a:rPr>
                <a:t>2</a:t>
              </a:r>
              <a:r>
                <a:rPr lang="en-US" altLang="en-US" sz="2200" b="1">
                  <a:solidFill>
                    <a:srgbClr val="FFFFFF"/>
                  </a:solidFill>
                  <a:latin typeface="Arial" panose="020B0604020202020204" pitchFamily="34" charset="0"/>
                </a:rPr>
                <a:t>máx</a:t>
              </a:r>
              <a:endParaRPr lang="en-US" altLang="en-US" sz="2200">
                <a:latin typeface="Arial" panose="020B0604020202020204" pitchFamily="34" charset="0"/>
              </a:endParaRPr>
            </a:p>
          </p:txBody>
        </p:sp>
        <p:sp>
          <p:nvSpPr>
            <p:cNvPr id="115765" name="Rectangle 653">
              <a:extLst>
                <a:ext uri="{FF2B5EF4-FFF2-40B4-BE49-F238E27FC236}">
                  <a16:creationId xmlns:a16="http://schemas.microsoft.com/office/drawing/2014/main" id="{AB82F2D2-3689-409F-B4BF-DAAABDA4C8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4" y="3637"/>
              <a:ext cx="230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Cerca del 100% de los CHO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5766" name="Line 654">
              <a:extLst>
                <a:ext uri="{FF2B5EF4-FFF2-40B4-BE49-F238E27FC236}">
                  <a16:creationId xmlns:a16="http://schemas.microsoft.com/office/drawing/2014/main" id="{0DE1E35E-AF5C-4126-8592-1D3BA511CF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4" y="1774"/>
              <a:ext cx="5312" cy="1"/>
            </a:xfrm>
            <a:prstGeom prst="line">
              <a:avLst/>
            </a:prstGeom>
            <a:noFill/>
            <a:ln w="46038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67" name="Line 655">
              <a:extLst>
                <a:ext uri="{FF2B5EF4-FFF2-40B4-BE49-F238E27FC236}">
                  <a16:creationId xmlns:a16="http://schemas.microsoft.com/office/drawing/2014/main" id="{07CD05F4-1E34-4F6E-AA3C-6771EA2C17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91" y="1292"/>
              <a:ext cx="1" cy="2698"/>
            </a:xfrm>
            <a:prstGeom prst="line">
              <a:avLst/>
            </a:prstGeom>
            <a:noFill/>
            <a:ln w="46038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5716" name="Text Box 6">
            <a:extLst>
              <a:ext uri="{FF2B5EF4-FFF2-40B4-BE49-F238E27FC236}">
                <a16:creationId xmlns:a16="http://schemas.microsoft.com/office/drawing/2014/main" id="{E20453FF-EA5D-49C9-A7F1-D29BD29D5E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92825"/>
            <a:ext cx="8856662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Adaptado de: </a:t>
            </a:r>
            <a:r>
              <a:rPr lang="en-US" altLang="en-US" sz="1200" b="1" i="1">
                <a:latin typeface="Times New Roman" panose="02020603050405020304" pitchFamily="18" charset="0"/>
              </a:rPr>
              <a:t>The Sports Medicine Fitness Course</a:t>
            </a:r>
            <a:r>
              <a:rPr lang="en-US" altLang="en-US" sz="1200">
                <a:latin typeface="Times New Roman" panose="02020603050405020304" pitchFamily="18" charset="0"/>
              </a:rPr>
              <a:t>. (p. 141), por N. Ratamess, 1986, Palo Alto, CA: Bull Publishing Co.. Copyright 1986 por Bull Publishing Co.</a:t>
            </a:r>
          </a:p>
        </p:txBody>
      </p:sp>
    </p:spTree>
    <p:custDataLst>
      <p:tags r:id="rId1"/>
    </p:custDataLst>
  </p:cSld>
  <p:clrMapOvr>
    <a:masterClrMapping/>
  </p:clrMapOvr>
  <p:transition spd="slow">
    <p:split orient="vert"/>
    <p:sndAc>
      <p:stSnd>
        <p:snd r:embed="rId4" name="whoosh.wav"/>
      </p:stSnd>
    </p:sndAc>
  </p:transition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Text Box 6">
            <a:extLst>
              <a:ext uri="{FF2B5EF4-FFF2-40B4-BE49-F238E27FC236}">
                <a16:creationId xmlns:a16="http://schemas.microsoft.com/office/drawing/2014/main" id="{3E5D5053-6704-44E2-AA76-620F6A3814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597650"/>
            <a:ext cx="9144000" cy="26035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117763" name="Text Box 6">
            <a:extLst>
              <a:ext uri="{FF2B5EF4-FFF2-40B4-BE49-F238E27FC236}">
                <a16:creationId xmlns:a16="http://schemas.microsoft.com/office/drawing/2014/main" id="{6E5AA6C6-F961-4D07-952E-B862910BD2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165850"/>
            <a:ext cx="8964612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Reproducido de: “Fuels for Sports Performace,” por E. F. Coyle. En </a:t>
            </a:r>
            <a:r>
              <a:rPr lang="en-US" altLang="en-US" sz="1200" b="1" i="1">
                <a:latin typeface="Times New Roman" panose="02020603050405020304" pitchFamily="18" charset="0"/>
              </a:rPr>
              <a:t>Optimizing Sports Performance. Perspectives in Exercise Science and Sports Medicine, Vol. 10</a:t>
            </a:r>
            <a:r>
              <a:rPr lang="en-US" altLang="en-US" sz="1200">
                <a:latin typeface="Times New Roman" panose="02020603050405020304" pitchFamily="18" charset="0"/>
              </a:rPr>
              <a:t>. (p. 111), por D. R. Lamb, &amp; R. Murray (Eds.), 1997, Carmel, IN: Cooper Publishing Group. Copyright 1997 por Cooper Publishing Group.</a:t>
            </a:r>
          </a:p>
          <a:p>
            <a:pPr eaLnBrk="1" hangingPunct="1">
              <a:spcBef>
                <a:spcPct val="50000"/>
              </a:spcBef>
              <a:buClrTx/>
              <a:buFontTx/>
              <a:buNone/>
            </a:pP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3A9A82F-E08F-4E62-BD11-0B2763D45EC9}"/>
              </a:ext>
            </a:extLst>
          </p:cNvPr>
          <p:cNvSpPr>
            <a:spLocks/>
          </p:cNvSpPr>
          <p:nvPr/>
        </p:nvSpPr>
        <p:spPr bwMode="auto">
          <a:xfrm>
            <a:off x="0" y="692150"/>
            <a:ext cx="9144000" cy="433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defRPr/>
            </a:pPr>
            <a:r>
              <a:rPr lang="es-PR" altLang="en-US" sz="17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UTILIZACIÓN RELATIVA DE LOS PRINCIPALES CUATRO SUSTRATOS:</a:t>
            </a:r>
            <a:br>
              <a:rPr lang="es-PR" altLang="en-US" sz="17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</a:br>
            <a:r>
              <a:rPr lang="es-PR" altLang="en-US" sz="17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DURANTE UN EJERCICIO PROLONGADO: 65-75% del VO</a:t>
            </a:r>
            <a:r>
              <a:rPr lang="es-PR" altLang="en-US" sz="1700" i="1" baseline="-250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2</a:t>
            </a:r>
            <a:r>
              <a:rPr lang="es-PR" altLang="en-US" sz="17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máx</a:t>
            </a:r>
            <a:endParaRPr lang="es-PR" altLang="en-US" sz="1700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  <a:cs typeface="Arial" panose="020B0604020202020204" pitchFamily="34" charset="0"/>
            </a:endParaRPr>
          </a:p>
        </p:txBody>
      </p:sp>
      <p:pic>
        <p:nvPicPr>
          <p:cNvPr id="117765" name="Picture 6" descr="Substrate_Use_Exercise_02">
            <a:extLst>
              <a:ext uri="{FF2B5EF4-FFF2-40B4-BE49-F238E27FC236}">
                <a16:creationId xmlns:a16="http://schemas.microsoft.com/office/drawing/2014/main" id="{1846DEC1-4003-48F8-B042-F085D83425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88" y="1268413"/>
            <a:ext cx="7200900" cy="4829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wheel spokes="3"/>
  </p:transition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810" name="Group 9">
            <a:extLst>
              <a:ext uri="{FF2B5EF4-FFF2-40B4-BE49-F238E27FC236}">
                <a16:creationId xmlns:a16="http://schemas.microsoft.com/office/drawing/2014/main" id="{F87AFB5F-1F7C-4A30-ACCE-42FCDB289C57}"/>
              </a:ext>
            </a:extLst>
          </p:cNvPr>
          <p:cNvGrpSpPr>
            <a:grpSpLocks/>
          </p:cNvGrpSpPr>
          <p:nvPr/>
        </p:nvGrpSpPr>
        <p:grpSpPr bwMode="auto">
          <a:xfrm>
            <a:off x="541338" y="1370013"/>
            <a:ext cx="8207375" cy="5189537"/>
            <a:chOff x="341" y="1023"/>
            <a:chExt cx="5170" cy="3269"/>
          </a:xfrm>
        </p:grpSpPr>
        <p:sp>
          <p:nvSpPr>
            <p:cNvPr id="119812" name="AutoShape 10">
              <a:extLst>
                <a:ext uri="{FF2B5EF4-FFF2-40B4-BE49-F238E27FC236}">
                  <a16:creationId xmlns:a16="http://schemas.microsoft.com/office/drawing/2014/main" id="{1D0E2E32-142E-40B3-B54E-9244CC8F786E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41" y="1023"/>
              <a:ext cx="5170" cy="3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9813" name="Group 11">
              <a:extLst>
                <a:ext uri="{FF2B5EF4-FFF2-40B4-BE49-F238E27FC236}">
                  <a16:creationId xmlns:a16="http://schemas.microsoft.com/office/drawing/2014/main" id="{44CEA95B-10CD-4FA6-B137-4ADDFAE00B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7" y="1026"/>
              <a:ext cx="5160" cy="3258"/>
              <a:chOff x="347" y="1026"/>
              <a:chExt cx="5160" cy="3258"/>
            </a:xfrm>
          </p:grpSpPr>
          <p:sp>
            <p:nvSpPr>
              <p:cNvPr id="121932" name="Rectangle 12">
                <a:extLst>
                  <a:ext uri="{FF2B5EF4-FFF2-40B4-BE49-F238E27FC236}">
                    <a16:creationId xmlns:a16="http://schemas.microsoft.com/office/drawing/2014/main" id="{1C195CD2-0AAE-46AD-8339-74CB749B21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" y="1081"/>
                <a:ext cx="5051" cy="3148"/>
              </a:xfrm>
              <a:prstGeom prst="rect">
                <a:avLst/>
              </a:prstGeom>
              <a:solidFill>
                <a:srgbClr val="E2AE07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33" name="Freeform 13">
                <a:extLst>
                  <a:ext uri="{FF2B5EF4-FFF2-40B4-BE49-F238E27FC236}">
                    <a16:creationId xmlns:a16="http://schemas.microsoft.com/office/drawing/2014/main" id="{08321E45-0A9C-4D97-AA8C-9FE8469AE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" y="1026"/>
                <a:ext cx="55" cy="3258"/>
              </a:xfrm>
              <a:custGeom>
                <a:avLst/>
                <a:gdLst>
                  <a:gd name="T0" fmla="*/ 0 w 165"/>
                  <a:gd name="T1" fmla="*/ 0 h 9773"/>
                  <a:gd name="T2" fmla="*/ 18 w 165"/>
                  <a:gd name="T3" fmla="*/ 18 h 9773"/>
                  <a:gd name="T4" fmla="*/ 18 w 165"/>
                  <a:gd name="T5" fmla="*/ 1068 h 9773"/>
                  <a:gd name="T6" fmla="*/ 0 w 165"/>
                  <a:gd name="T7" fmla="*/ 1086 h 9773"/>
                  <a:gd name="T8" fmla="*/ 0 w 165"/>
                  <a:gd name="T9" fmla="*/ 0 h 97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5" h="9773">
                    <a:moveTo>
                      <a:pt x="0" y="0"/>
                    </a:moveTo>
                    <a:lnTo>
                      <a:pt x="165" y="165"/>
                    </a:lnTo>
                    <a:lnTo>
                      <a:pt x="165" y="9608"/>
                    </a:lnTo>
                    <a:lnTo>
                      <a:pt x="0" y="977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D69E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934" name="Freeform 14">
                <a:extLst>
                  <a:ext uri="{FF2B5EF4-FFF2-40B4-BE49-F238E27FC236}">
                    <a16:creationId xmlns:a16="http://schemas.microsoft.com/office/drawing/2014/main" id="{A69B9328-7491-4E54-8727-914AE5827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" y="1026"/>
                <a:ext cx="5160" cy="55"/>
              </a:xfrm>
              <a:custGeom>
                <a:avLst/>
                <a:gdLst>
                  <a:gd name="T0" fmla="*/ 0 w 15481"/>
                  <a:gd name="T1" fmla="*/ 0 h 165"/>
                  <a:gd name="T2" fmla="*/ 18 w 15481"/>
                  <a:gd name="T3" fmla="*/ 18 h 165"/>
                  <a:gd name="T4" fmla="*/ 1702 w 15481"/>
                  <a:gd name="T5" fmla="*/ 18 h 165"/>
                  <a:gd name="T6" fmla="*/ 1720 w 15481"/>
                  <a:gd name="T7" fmla="*/ 0 h 165"/>
                  <a:gd name="T8" fmla="*/ 0 w 15481"/>
                  <a:gd name="T9" fmla="*/ 0 h 1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481" h="165">
                    <a:moveTo>
                      <a:pt x="0" y="0"/>
                    </a:moveTo>
                    <a:lnTo>
                      <a:pt x="165" y="165"/>
                    </a:lnTo>
                    <a:lnTo>
                      <a:pt x="15316" y="165"/>
                    </a:lnTo>
                    <a:lnTo>
                      <a:pt x="1548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D37C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935" name="Freeform 15">
                <a:extLst>
                  <a:ext uri="{FF2B5EF4-FFF2-40B4-BE49-F238E27FC236}">
                    <a16:creationId xmlns:a16="http://schemas.microsoft.com/office/drawing/2014/main" id="{1F4FF356-4D27-43DE-801D-537B6A7458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2" y="1026"/>
                <a:ext cx="55" cy="3258"/>
              </a:xfrm>
              <a:custGeom>
                <a:avLst/>
                <a:gdLst>
                  <a:gd name="T0" fmla="*/ 18 w 165"/>
                  <a:gd name="T1" fmla="*/ 1086 h 9773"/>
                  <a:gd name="T2" fmla="*/ 0 w 165"/>
                  <a:gd name="T3" fmla="*/ 1068 h 9773"/>
                  <a:gd name="T4" fmla="*/ 0 w 165"/>
                  <a:gd name="T5" fmla="*/ 18 h 9773"/>
                  <a:gd name="T6" fmla="*/ 18 w 165"/>
                  <a:gd name="T7" fmla="*/ 0 h 9773"/>
                  <a:gd name="T8" fmla="*/ 18 w 165"/>
                  <a:gd name="T9" fmla="*/ 1086 h 97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5" h="9773">
                    <a:moveTo>
                      <a:pt x="165" y="9773"/>
                    </a:moveTo>
                    <a:lnTo>
                      <a:pt x="0" y="9608"/>
                    </a:lnTo>
                    <a:lnTo>
                      <a:pt x="0" y="165"/>
                    </a:lnTo>
                    <a:lnTo>
                      <a:pt x="165" y="0"/>
                    </a:lnTo>
                    <a:lnTo>
                      <a:pt x="165" y="9773"/>
                    </a:lnTo>
                    <a:close/>
                  </a:path>
                </a:pathLst>
              </a:custGeom>
              <a:solidFill>
                <a:srgbClr val="715603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936" name="Freeform 16">
                <a:extLst>
                  <a:ext uri="{FF2B5EF4-FFF2-40B4-BE49-F238E27FC236}">
                    <a16:creationId xmlns:a16="http://schemas.microsoft.com/office/drawing/2014/main" id="{2F35F129-2BD1-4080-BC4C-7F232E6FD2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" y="4229"/>
                <a:ext cx="5160" cy="55"/>
              </a:xfrm>
              <a:custGeom>
                <a:avLst/>
                <a:gdLst>
                  <a:gd name="T0" fmla="*/ 1720 w 15481"/>
                  <a:gd name="T1" fmla="*/ 18 h 165"/>
                  <a:gd name="T2" fmla="*/ 0 w 15481"/>
                  <a:gd name="T3" fmla="*/ 18 h 165"/>
                  <a:gd name="T4" fmla="*/ 18 w 15481"/>
                  <a:gd name="T5" fmla="*/ 0 h 165"/>
                  <a:gd name="T6" fmla="*/ 1702 w 15481"/>
                  <a:gd name="T7" fmla="*/ 0 h 165"/>
                  <a:gd name="T8" fmla="*/ 1720 w 15481"/>
                  <a:gd name="T9" fmla="*/ 18 h 1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481" h="165">
                    <a:moveTo>
                      <a:pt x="15481" y="165"/>
                    </a:moveTo>
                    <a:lnTo>
                      <a:pt x="0" y="165"/>
                    </a:lnTo>
                    <a:lnTo>
                      <a:pt x="165" y="0"/>
                    </a:lnTo>
                    <a:lnTo>
                      <a:pt x="15316" y="0"/>
                    </a:lnTo>
                    <a:lnTo>
                      <a:pt x="15481" y="165"/>
                    </a:lnTo>
                    <a:close/>
                  </a:path>
                </a:pathLst>
              </a:custGeom>
              <a:solidFill>
                <a:srgbClr val="382A01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937" name="Rectangle 17">
                <a:extLst>
                  <a:ext uri="{FF2B5EF4-FFF2-40B4-BE49-F238E27FC236}">
                    <a16:creationId xmlns:a16="http://schemas.microsoft.com/office/drawing/2014/main" id="{EC2493F0-7583-435A-BAAF-1D868B529F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132"/>
                <a:ext cx="1452" cy="9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38" name="Rectangle 18">
                <a:extLst>
                  <a:ext uri="{FF2B5EF4-FFF2-40B4-BE49-F238E27FC236}">
                    <a16:creationId xmlns:a16="http://schemas.microsoft.com/office/drawing/2014/main" id="{79D7EE58-667B-4A5D-814A-0156FDD0A1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141"/>
                <a:ext cx="1452" cy="9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39" name="Rectangle 19">
                <a:extLst>
                  <a:ext uri="{FF2B5EF4-FFF2-40B4-BE49-F238E27FC236}">
                    <a16:creationId xmlns:a16="http://schemas.microsoft.com/office/drawing/2014/main" id="{65D2B41A-2CAC-4C2D-9190-5DA270202F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150"/>
                <a:ext cx="1452" cy="9"/>
              </a:xfrm>
              <a:prstGeom prst="rect">
                <a:avLst/>
              </a:prstGeom>
              <a:solidFill>
                <a:srgbClr val="000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40" name="Rectangle 20">
                <a:extLst>
                  <a:ext uri="{FF2B5EF4-FFF2-40B4-BE49-F238E27FC236}">
                    <a16:creationId xmlns:a16="http://schemas.microsoft.com/office/drawing/2014/main" id="{E32100D2-A6FB-4FEC-A675-9F785DCAFC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159"/>
                <a:ext cx="1452" cy="9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41" name="Rectangle 21">
                <a:extLst>
                  <a:ext uri="{FF2B5EF4-FFF2-40B4-BE49-F238E27FC236}">
                    <a16:creationId xmlns:a16="http://schemas.microsoft.com/office/drawing/2014/main" id="{A9718230-8364-4B6A-B758-A55BAABC36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168"/>
                <a:ext cx="1452" cy="9"/>
              </a:xfrm>
              <a:prstGeom prst="rect">
                <a:avLst/>
              </a:prstGeom>
              <a:solidFill>
                <a:srgbClr val="0000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42" name="Rectangle 22">
                <a:extLst>
                  <a:ext uri="{FF2B5EF4-FFF2-40B4-BE49-F238E27FC236}">
                    <a16:creationId xmlns:a16="http://schemas.microsoft.com/office/drawing/2014/main" id="{1264FEFF-EE88-4E39-BE89-A2663B7218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177"/>
                <a:ext cx="1452" cy="9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43" name="Rectangle 23">
                <a:extLst>
                  <a:ext uri="{FF2B5EF4-FFF2-40B4-BE49-F238E27FC236}">
                    <a16:creationId xmlns:a16="http://schemas.microsoft.com/office/drawing/2014/main" id="{8FCEC37F-14F6-4FAD-A89B-0761E179FF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186"/>
                <a:ext cx="1452" cy="9"/>
              </a:xfrm>
              <a:prstGeom prst="rect">
                <a:avLst/>
              </a:prstGeom>
              <a:solidFill>
                <a:srgbClr val="00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44" name="Rectangle 24">
                <a:extLst>
                  <a:ext uri="{FF2B5EF4-FFF2-40B4-BE49-F238E27FC236}">
                    <a16:creationId xmlns:a16="http://schemas.microsoft.com/office/drawing/2014/main" id="{5D1CD9E5-9F8C-4614-A2CF-1BD259025C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195"/>
                <a:ext cx="1452" cy="10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45" name="Rectangle 25">
                <a:extLst>
                  <a:ext uri="{FF2B5EF4-FFF2-40B4-BE49-F238E27FC236}">
                    <a16:creationId xmlns:a16="http://schemas.microsoft.com/office/drawing/2014/main" id="{E34169C4-3C5E-46D7-BE5D-EEE9DE1285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205"/>
                <a:ext cx="1452" cy="8"/>
              </a:xfrm>
              <a:prstGeom prst="rect">
                <a:avLst/>
              </a:prstGeom>
              <a:solidFill>
                <a:srgbClr val="000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46" name="Rectangle 26">
                <a:extLst>
                  <a:ext uri="{FF2B5EF4-FFF2-40B4-BE49-F238E27FC236}">
                    <a16:creationId xmlns:a16="http://schemas.microsoft.com/office/drawing/2014/main" id="{E5740424-579E-4800-B203-2BAF503CCE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213"/>
                <a:ext cx="1452" cy="10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47" name="Rectangle 27">
                <a:extLst>
                  <a:ext uri="{FF2B5EF4-FFF2-40B4-BE49-F238E27FC236}">
                    <a16:creationId xmlns:a16="http://schemas.microsoft.com/office/drawing/2014/main" id="{814D302E-9C87-4441-B0F9-F735CC822B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223"/>
                <a:ext cx="1452" cy="9"/>
              </a:xfrm>
              <a:prstGeom prst="rect">
                <a:avLst/>
              </a:prstGeom>
              <a:solidFill>
                <a:srgbClr val="000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48" name="Rectangle 28">
                <a:extLst>
                  <a:ext uri="{FF2B5EF4-FFF2-40B4-BE49-F238E27FC236}">
                    <a16:creationId xmlns:a16="http://schemas.microsoft.com/office/drawing/2014/main" id="{72329EB2-A924-4ABD-906A-796F4AD110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232"/>
                <a:ext cx="1452" cy="9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49" name="Rectangle 29">
                <a:extLst>
                  <a:ext uri="{FF2B5EF4-FFF2-40B4-BE49-F238E27FC236}">
                    <a16:creationId xmlns:a16="http://schemas.microsoft.com/office/drawing/2014/main" id="{429DF33F-C5D7-4825-A85E-1548C4ED07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241"/>
                <a:ext cx="1452" cy="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50" name="Rectangle 30">
                <a:extLst>
                  <a:ext uri="{FF2B5EF4-FFF2-40B4-BE49-F238E27FC236}">
                    <a16:creationId xmlns:a16="http://schemas.microsoft.com/office/drawing/2014/main" id="{148BE154-B028-47B6-91B8-EAC4C844B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250"/>
                <a:ext cx="1452" cy="9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51" name="Rectangle 31">
                <a:extLst>
                  <a:ext uri="{FF2B5EF4-FFF2-40B4-BE49-F238E27FC236}">
                    <a16:creationId xmlns:a16="http://schemas.microsoft.com/office/drawing/2014/main" id="{0FCEC622-1DB9-4C35-90E6-5AD48330A1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259"/>
                <a:ext cx="1452" cy="9"/>
              </a:xfrm>
              <a:prstGeom prst="rect">
                <a:avLst/>
              </a:prstGeom>
              <a:solidFill>
                <a:srgbClr val="000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52" name="Rectangle 32">
                <a:extLst>
                  <a:ext uri="{FF2B5EF4-FFF2-40B4-BE49-F238E27FC236}">
                    <a16:creationId xmlns:a16="http://schemas.microsoft.com/office/drawing/2014/main" id="{6F47C498-29B6-420A-BD2D-0C003C252D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268"/>
                <a:ext cx="1452" cy="9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53" name="Rectangle 33">
                <a:extLst>
                  <a:ext uri="{FF2B5EF4-FFF2-40B4-BE49-F238E27FC236}">
                    <a16:creationId xmlns:a16="http://schemas.microsoft.com/office/drawing/2014/main" id="{1C188AD6-4B90-4D92-8292-158D00B519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277"/>
                <a:ext cx="1452" cy="9"/>
              </a:xfrm>
              <a:prstGeom prst="rect">
                <a:avLst/>
              </a:prstGeom>
              <a:solidFill>
                <a:srgbClr val="000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54" name="Rectangle 34">
                <a:extLst>
                  <a:ext uri="{FF2B5EF4-FFF2-40B4-BE49-F238E27FC236}">
                    <a16:creationId xmlns:a16="http://schemas.microsoft.com/office/drawing/2014/main" id="{2B60E074-848C-46C3-A1FD-9E09E13853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286"/>
                <a:ext cx="1452" cy="9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55" name="Rectangle 35">
                <a:extLst>
                  <a:ext uri="{FF2B5EF4-FFF2-40B4-BE49-F238E27FC236}">
                    <a16:creationId xmlns:a16="http://schemas.microsoft.com/office/drawing/2014/main" id="{AA52B2D9-6FC4-407F-877B-7E4AC3BE66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295"/>
                <a:ext cx="1452" cy="9"/>
              </a:xfrm>
              <a:prstGeom prst="rect">
                <a:avLst/>
              </a:prstGeom>
              <a:solidFill>
                <a:srgbClr val="0000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56" name="Rectangle 36">
                <a:extLst>
                  <a:ext uri="{FF2B5EF4-FFF2-40B4-BE49-F238E27FC236}">
                    <a16:creationId xmlns:a16="http://schemas.microsoft.com/office/drawing/2014/main" id="{893F9528-3C0C-4C20-9654-542FCB74F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304"/>
                <a:ext cx="1452" cy="9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57" name="Rectangle 37">
                <a:extLst>
                  <a:ext uri="{FF2B5EF4-FFF2-40B4-BE49-F238E27FC236}">
                    <a16:creationId xmlns:a16="http://schemas.microsoft.com/office/drawing/2014/main" id="{717403C6-A42E-44D0-ADA5-A037C0EF14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313"/>
                <a:ext cx="1452" cy="9"/>
              </a:xfrm>
              <a:prstGeom prst="rect">
                <a:avLst/>
              </a:prstGeom>
              <a:solidFill>
                <a:srgbClr val="000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58" name="Rectangle 38">
                <a:extLst>
                  <a:ext uri="{FF2B5EF4-FFF2-40B4-BE49-F238E27FC236}">
                    <a16:creationId xmlns:a16="http://schemas.microsoft.com/office/drawing/2014/main" id="{4AD15964-2507-4F7C-B633-F44CCD0B4C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322"/>
                <a:ext cx="1452" cy="9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59" name="Rectangle 39">
                <a:extLst>
                  <a:ext uri="{FF2B5EF4-FFF2-40B4-BE49-F238E27FC236}">
                    <a16:creationId xmlns:a16="http://schemas.microsoft.com/office/drawing/2014/main" id="{59884C19-89E6-4AB6-ADAD-E16C62187D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331"/>
                <a:ext cx="1452" cy="9"/>
              </a:xfrm>
              <a:prstGeom prst="rect">
                <a:avLst/>
              </a:prstGeom>
              <a:solidFill>
                <a:srgbClr val="000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60" name="Rectangle 40">
                <a:extLst>
                  <a:ext uri="{FF2B5EF4-FFF2-40B4-BE49-F238E27FC236}">
                    <a16:creationId xmlns:a16="http://schemas.microsoft.com/office/drawing/2014/main" id="{F59B8195-A9D7-4A4A-87B2-F82322E0FB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340"/>
                <a:ext cx="1452" cy="9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61" name="Rectangle 41">
                <a:extLst>
                  <a:ext uri="{FF2B5EF4-FFF2-40B4-BE49-F238E27FC236}">
                    <a16:creationId xmlns:a16="http://schemas.microsoft.com/office/drawing/2014/main" id="{DEA78B88-BB96-4835-91E6-2922A180AB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349"/>
                <a:ext cx="1452" cy="9"/>
              </a:xfrm>
              <a:prstGeom prst="rect">
                <a:avLst/>
              </a:prstGeom>
              <a:solidFill>
                <a:srgbClr val="00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62" name="Rectangle 42">
                <a:extLst>
                  <a:ext uri="{FF2B5EF4-FFF2-40B4-BE49-F238E27FC236}">
                    <a16:creationId xmlns:a16="http://schemas.microsoft.com/office/drawing/2014/main" id="{76C22A25-8FB1-49EE-AA34-758B7A70C8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358"/>
                <a:ext cx="1452" cy="9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63" name="Rectangle 43">
                <a:extLst>
                  <a:ext uri="{FF2B5EF4-FFF2-40B4-BE49-F238E27FC236}">
                    <a16:creationId xmlns:a16="http://schemas.microsoft.com/office/drawing/2014/main" id="{14EE8E7C-9985-47D6-A4F8-4365519D58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367"/>
                <a:ext cx="1452" cy="9"/>
              </a:xfrm>
              <a:prstGeom prst="rect">
                <a:avLst/>
              </a:prstGeom>
              <a:solidFill>
                <a:srgbClr val="0000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64" name="Rectangle 44">
                <a:extLst>
                  <a:ext uri="{FF2B5EF4-FFF2-40B4-BE49-F238E27FC236}">
                    <a16:creationId xmlns:a16="http://schemas.microsoft.com/office/drawing/2014/main" id="{9EB2AC71-CBC5-44D6-84CD-C4F280CB82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376"/>
                <a:ext cx="1452" cy="10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65" name="Rectangle 45">
                <a:extLst>
                  <a:ext uri="{FF2B5EF4-FFF2-40B4-BE49-F238E27FC236}">
                    <a16:creationId xmlns:a16="http://schemas.microsoft.com/office/drawing/2014/main" id="{85488ECE-DE88-4014-8EB1-D59B831B4A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386"/>
                <a:ext cx="1452" cy="8"/>
              </a:xfrm>
              <a:prstGeom prst="rect">
                <a:avLst/>
              </a:prstGeom>
              <a:solidFill>
                <a:srgbClr val="0000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66" name="Rectangle 46">
                <a:extLst>
                  <a:ext uri="{FF2B5EF4-FFF2-40B4-BE49-F238E27FC236}">
                    <a16:creationId xmlns:a16="http://schemas.microsoft.com/office/drawing/2014/main" id="{E3FDF25B-F2C9-4A56-B6B4-44298649B4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394"/>
                <a:ext cx="1452" cy="10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67" name="Rectangle 47">
                <a:extLst>
                  <a:ext uri="{FF2B5EF4-FFF2-40B4-BE49-F238E27FC236}">
                    <a16:creationId xmlns:a16="http://schemas.microsoft.com/office/drawing/2014/main" id="{973F6F63-E20A-4561-A604-3F6C45E5DA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404"/>
                <a:ext cx="1452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68" name="Rectangle 48">
                <a:extLst>
                  <a:ext uri="{FF2B5EF4-FFF2-40B4-BE49-F238E27FC236}">
                    <a16:creationId xmlns:a16="http://schemas.microsoft.com/office/drawing/2014/main" id="{A80ED650-21A6-4EB5-B7B9-A94382DBCE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136"/>
                <a:ext cx="1452" cy="27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69" name="Rectangle 49">
                <a:extLst>
                  <a:ext uri="{FF2B5EF4-FFF2-40B4-BE49-F238E27FC236}">
                    <a16:creationId xmlns:a16="http://schemas.microsoft.com/office/drawing/2014/main" id="{D7404215-D244-454F-A592-9C3446C8A4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132"/>
                <a:ext cx="1452" cy="9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70" name="Rectangle 50">
                <a:extLst>
                  <a:ext uri="{FF2B5EF4-FFF2-40B4-BE49-F238E27FC236}">
                    <a16:creationId xmlns:a16="http://schemas.microsoft.com/office/drawing/2014/main" id="{C549FB54-D0E0-4733-B365-F785D1C697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141"/>
                <a:ext cx="1452" cy="9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71" name="Rectangle 51">
                <a:extLst>
                  <a:ext uri="{FF2B5EF4-FFF2-40B4-BE49-F238E27FC236}">
                    <a16:creationId xmlns:a16="http://schemas.microsoft.com/office/drawing/2014/main" id="{5B90B7D7-4C1C-46CA-935E-756E559E2B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150"/>
                <a:ext cx="1452" cy="9"/>
              </a:xfrm>
              <a:prstGeom prst="rect">
                <a:avLst/>
              </a:prstGeom>
              <a:solidFill>
                <a:srgbClr val="000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72" name="Rectangle 52">
                <a:extLst>
                  <a:ext uri="{FF2B5EF4-FFF2-40B4-BE49-F238E27FC236}">
                    <a16:creationId xmlns:a16="http://schemas.microsoft.com/office/drawing/2014/main" id="{365757DB-4EFA-43E8-B8CB-9837758B98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159"/>
                <a:ext cx="1452" cy="9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73" name="Rectangle 53">
                <a:extLst>
                  <a:ext uri="{FF2B5EF4-FFF2-40B4-BE49-F238E27FC236}">
                    <a16:creationId xmlns:a16="http://schemas.microsoft.com/office/drawing/2014/main" id="{8F99B996-87C9-467A-98A7-C86BC6D745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168"/>
                <a:ext cx="1452" cy="9"/>
              </a:xfrm>
              <a:prstGeom prst="rect">
                <a:avLst/>
              </a:prstGeom>
              <a:solidFill>
                <a:srgbClr val="0000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74" name="Rectangle 54">
                <a:extLst>
                  <a:ext uri="{FF2B5EF4-FFF2-40B4-BE49-F238E27FC236}">
                    <a16:creationId xmlns:a16="http://schemas.microsoft.com/office/drawing/2014/main" id="{5D204E66-6D82-4E78-A64E-5811DD193B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177"/>
                <a:ext cx="1452" cy="9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75" name="Rectangle 55">
                <a:extLst>
                  <a:ext uri="{FF2B5EF4-FFF2-40B4-BE49-F238E27FC236}">
                    <a16:creationId xmlns:a16="http://schemas.microsoft.com/office/drawing/2014/main" id="{BE9817FD-F188-4E33-BD3E-D3412B106C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186"/>
                <a:ext cx="1452" cy="9"/>
              </a:xfrm>
              <a:prstGeom prst="rect">
                <a:avLst/>
              </a:prstGeom>
              <a:solidFill>
                <a:srgbClr val="00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76" name="Rectangle 56">
                <a:extLst>
                  <a:ext uri="{FF2B5EF4-FFF2-40B4-BE49-F238E27FC236}">
                    <a16:creationId xmlns:a16="http://schemas.microsoft.com/office/drawing/2014/main" id="{C4B4DA75-0B6D-4B9B-8E04-E745D72441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195"/>
                <a:ext cx="1452" cy="10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77" name="Rectangle 57">
                <a:extLst>
                  <a:ext uri="{FF2B5EF4-FFF2-40B4-BE49-F238E27FC236}">
                    <a16:creationId xmlns:a16="http://schemas.microsoft.com/office/drawing/2014/main" id="{C25B20CF-625C-4C01-8FCB-38EE8E757D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205"/>
                <a:ext cx="1452" cy="8"/>
              </a:xfrm>
              <a:prstGeom prst="rect">
                <a:avLst/>
              </a:prstGeom>
              <a:solidFill>
                <a:srgbClr val="000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78" name="Rectangle 58">
                <a:extLst>
                  <a:ext uri="{FF2B5EF4-FFF2-40B4-BE49-F238E27FC236}">
                    <a16:creationId xmlns:a16="http://schemas.microsoft.com/office/drawing/2014/main" id="{32B07B1B-A0E5-4301-8A68-A3CF406AA6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213"/>
                <a:ext cx="1452" cy="10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79" name="Rectangle 59">
                <a:extLst>
                  <a:ext uri="{FF2B5EF4-FFF2-40B4-BE49-F238E27FC236}">
                    <a16:creationId xmlns:a16="http://schemas.microsoft.com/office/drawing/2014/main" id="{17AA2DD1-FAF9-428C-8793-2B68564B3E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223"/>
                <a:ext cx="1452" cy="9"/>
              </a:xfrm>
              <a:prstGeom prst="rect">
                <a:avLst/>
              </a:prstGeom>
              <a:solidFill>
                <a:srgbClr val="000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80" name="Rectangle 60">
                <a:extLst>
                  <a:ext uri="{FF2B5EF4-FFF2-40B4-BE49-F238E27FC236}">
                    <a16:creationId xmlns:a16="http://schemas.microsoft.com/office/drawing/2014/main" id="{7FCFE11E-2C98-45A3-83F6-BD22E4AE6B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232"/>
                <a:ext cx="1452" cy="9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81" name="Rectangle 61">
                <a:extLst>
                  <a:ext uri="{FF2B5EF4-FFF2-40B4-BE49-F238E27FC236}">
                    <a16:creationId xmlns:a16="http://schemas.microsoft.com/office/drawing/2014/main" id="{B27889D3-285F-4C5D-A805-AB0B965C9A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241"/>
                <a:ext cx="1452" cy="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82" name="Rectangle 62">
                <a:extLst>
                  <a:ext uri="{FF2B5EF4-FFF2-40B4-BE49-F238E27FC236}">
                    <a16:creationId xmlns:a16="http://schemas.microsoft.com/office/drawing/2014/main" id="{7ED8B612-A007-4CA5-BF96-43F7BCEF8D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250"/>
                <a:ext cx="1452" cy="9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83" name="Rectangle 63">
                <a:extLst>
                  <a:ext uri="{FF2B5EF4-FFF2-40B4-BE49-F238E27FC236}">
                    <a16:creationId xmlns:a16="http://schemas.microsoft.com/office/drawing/2014/main" id="{73F69A21-AB99-4323-9759-D57CEC0E46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259"/>
                <a:ext cx="1452" cy="9"/>
              </a:xfrm>
              <a:prstGeom prst="rect">
                <a:avLst/>
              </a:prstGeom>
              <a:solidFill>
                <a:srgbClr val="000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84" name="Rectangle 64">
                <a:extLst>
                  <a:ext uri="{FF2B5EF4-FFF2-40B4-BE49-F238E27FC236}">
                    <a16:creationId xmlns:a16="http://schemas.microsoft.com/office/drawing/2014/main" id="{2135C954-7B81-41F5-8292-8A553114F5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268"/>
                <a:ext cx="1452" cy="9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85" name="Rectangle 65">
                <a:extLst>
                  <a:ext uri="{FF2B5EF4-FFF2-40B4-BE49-F238E27FC236}">
                    <a16:creationId xmlns:a16="http://schemas.microsoft.com/office/drawing/2014/main" id="{18DDE89F-173C-466C-9CB5-3273EC3AB2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277"/>
                <a:ext cx="1452" cy="9"/>
              </a:xfrm>
              <a:prstGeom prst="rect">
                <a:avLst/>
              </a:prstGeom>
              <a:solidFill>
                <a:srgbClr val="000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86" name="Rectangle 66">
                <a:extLst>
                  <a:ext uri="{FF2B5EF4-FFF2-40B4-BE49-F238E27FC236}">
                    <a16:creationId xmlns:a16="http://schemas.microsoft.com/office/drawing/2014/main" id="{FDD7FF76-E463-4C25-BF36-E12372C0B7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286"/>
                <a:ext cx="1452" cy="9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87" name="Rectangle 67">
                <a:extLst>
                  <a:ext uri="{FF2B5EF4-FFF2-40B4-BE49-F238E27FC236}">
                    <a16:creationId xmlns:a16="http://schemas.microsoft.com/office/drawing/2014/main" id="{30E97B7D-F2D7-4769-92ED-6596EDF2E4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295"/>
                <a:ext cx="1452" cy="9"/>
              </a:xfrm>
              <a:prstGeom prst="rect">
                <a:avLst/>
              </a:prstGeom>
              <a:solidFill>
                <a:srgbClr val="0000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88" name="Rectangle 68">
                <a:extLst>
                  <a:ext uri="{FF2B5EF4-FFF2-40B4-BE49-F238E27FC236}">
                    <a16:creationId xmlns:a16="http://schemas.microsoft.com/office/drawing/2014/main" id="{CC5523CA-66C9-4BC4-8F4D-F46505962D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304"/>
                <a:ext cx="1452" cy="9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89" name="Rectangle 69">
                <a:extLst>
                  <a:ext uri="{FF2B5EF4-FFF2-40B4-BE49-F238E27FC236}">
                    <a16:creationId xmlns:a16="http://schemas.microsoft.com/office/drawing/2014/main" id="{9C32BE35-3F77-4C60-8986-D732DABC1F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313"/>
                <a:ext cx="1452" cy="9"/>
              </a:xfrm>
              <a:prstGeom prst="rect">
                <a:avLst/>
              </a:prstGeom>
              <a:solidFill>
                <a:srgbClr val="000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90" name="Rectangle 70">
                <a:extLst>
                  <a:ext uri="{FF2B5EF4-FFF2-40B4-BE49-F238E27FC236}">
                    <a16:creationId xmlns:a16="http://schemas.microsoft.com/office/drawing/2014/main" id="{EDC1E32D-C8B2-4A16-AC23-E62616285C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322"/>
                <a:ext cx="1452" cy="9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91" name="Rectangle 71">
                <a:extLst>
                  <a:ext uri="{FF2B5EF4-FFF2-40B4-BE49-F238E27FC236}">
                    <a16:creationId xmlns:a16="http://schemas.microsoft.com/office/drawing/2014/main" id="{F9B408AB-A27A-4F07-9BCC-19D018A67B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331"/>
                <a:ext cx="1452" cy="9"/>
              </a:xfrm>
              <a:prstGeom prst="rect">
                <a:avLst/>
              </a:prstGeom>
              <a:solidFill>
                <a:srgbClr val="000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92" name="Rectangle 72">
                <a:extLst>
                  <a:ext uri="{FF2B5EF4-FFF2-40B4-BE49-F238E27FC236}">
                    <a16:creationId xmlns:a16="http://schemas.microsoft.com/office/drawing/2014/main" id="{588DD45A-42B2-460E-98DE-8D996CA1B6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340"/>
                <a:ext cx="1452" cy="9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93" name="Rectangle 73">
                <a:extLst>
                  <a:ext uri="{FF2B5EF4-FFF2-40B4-BE49-F238E27FC236}">
                    <a16:creationId xmlns:a16="http://schemas.microsoft.com/office/drawing/2014/main" id="{4601AFCD-B71B-43B3-81B9-B9CA98EED9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349"/>
                <a:ext cx="1452" cy="9"/>
              </a:xfrm>
              <a:prstGeom prst="rect">
                <a:avLst/>
              </a:prstGeom>
              <a:solidFill>
                <a:srgbClr val="00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94" name="Rectangle 74">
                <a:extLst>
                  <a:ext uri="{FF2B5EF4-FFF2-40B4-BE49-F238E27FC236}">
                    <a16:creationId xmlns:a16="http://schemas.microsoft.com/office/drawing/2014/main" id="{901C7B41-108D-4EBF-B377-5F77A96E53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358"/>
                <a:ext cx="1452" cy="9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95" name="Rectangle 75">
                <a:extLst>
                  <a:ext uri="{FF2B5EF4-FFF2-40B4-BE49-F238E27FC236}">
                    <a16:creationId xmlns:a16="http://schemas.microsoft.com/office/drawing/2014/main" id="{63C64219-89A0-4397-8BCC-298CD404C3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367"/>
                <a:ext cx="1452" cy="9"/>
              </a:xfrm>
              <a:prstGeom prst="rect">
                <a:avLst/>
              </a:prstGeom>
              <a:solidFill>
                <a:srgbClr val="0000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96" name="Rectangle 76">
                <a:extLst>
                  <a:ext uri="{FF2B5EF4-FFF2-40B4-BE49-F238E27FC236}">
                    <a16:creationId xmlns:a16="http://schemas.microsoft.com/office/drawing/2014/main" id="{701FBD66-DC19-4B8D-98C2-5B98FB0C37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376"/>
                <a:ext cx="1452" cy="10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97" name="Rectangle 77">
                <a:extLst>
                  <a:ext uri="{FF2B5EF4-FFF2-40B4-BE49-F238E27FC236}">
                    <a16:creationId xmlns:a16="http://schemas.microsoft.com/office/drawing/2014/main" id="{4DCB492B-FF05-4BB1-B6F9-A5727A0725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386"/>
                <a:ext cx="1452" cy="8"/>
              </a:xfrm>
              <a:prstGeom prst="rect">
                <a:avLst/>
              </a:prstGeom>
              <a:solidFill>
                <a:srgbClr val="0000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98" name="Rectangle 78">
                <a:extLst>
                  <a:ext uri="{FF2B5EF4-FFF2-40B4-BE49-F238E27FC236}">
                    <a16:creationId xmlns:a16="http://schemas.microsoft.com/office/drawing/2014/main" id="{F6F3FC4B-2B53-49B4-9B3C-6616A1C5F3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394"/>
                <a:ext cx="1452" cy="10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99" name="Rectangle 79">
                <a:extLst>
                  <a:ext uri="{FF2B5EF4-FFF2-40B4-BE49-F238E27FC236}">
                    <a16:creationId xmlns:a16="http://schemas.microsoft.com/office/drawing/2014/main" id="{66276B01-2328-42CE-98EA-150C9D3E42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404"/>
                <a:ext cx="1452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00" name="Rectangle 80">
                <a:extLst>
                  <a:ext uri="{FF2B5EF4-FFF2-40B4-BE49-F238E27FC236}">
                    <a16:creationId xmlns:a16="http://schemas.microsoft.com/office/drawing/2014/main" id="{14F40F37-9F07-48B8-834E-A5138A0886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132"/>
                <a:ext cx="1674" cy="9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01" name="Rectangle 81">
                <a:extLst>
                  <a:ext uri="{FF2B5EF4-FFF2-40B4-BE49-F238E27FC236}">
                    <a16:creationId xmlns:a16="http://schemas.microsoft.com/office/drawing/2014/main" id="{125EAD2A-F5AC-461B-A40A-31592D76B4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141"/>
                <a:ext cx="1674" cy="9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02" name="Rectangle 82">
                <a:extLst>
                  <a:ext uri="{FF2B5EF4-FFF2-40B4-BE49-F238E27FC236}">
                    <a16:creationId xmlns:a16="http://schemas.microsoft.com/office/drawing/2014/main" id="{BBA0B64E-A2A3-44A1-BA3C-9A0D928B7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150"/>
                <a:ext cx="1674" cy="9"/>
              </a:xfrm>
              <a:prstGeom prst="rect">
                <a:avLst/>
              </a:prstGeom>
              <a:solidFill>
                <a:srgbClr val="000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03" name="Rectangle 83">
                <a:extLst>
                  <a:ext uri="{FF2B5EF4-FFF2-40B4-BE49-F238E27FC236}">
                    <a16:creationId xmlns:a16="http://schemas.microsoft.com/office/drawing/2014/main" id="{4816EC65-C630-4937-85F4-48635F89D5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159"/>
                <a:ext cx="1674" cy="9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04" name="Rectangle 84">
                <a:extLst>
                  <a:ext uri="{FF2B5EF4-FFF2-40B4-BE49-F238E27FC236}">
                    <a16:creationId xmlns:a16="http://schemas.microsoft.com/office/drawing/2014/main" id="{2A15040B-8846-4CAD-8E74-B06DA7EC1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168"/>
                <a:ext cx="1674" cy="9"/>
              </a:xfrm>
              <a:prstGeom prst="rect">
                <a:avLst/>
              </a:prstGeom>
              <a:solidFill>
                <a:srgbClr val="0000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05" name="Rectangle 85">
                <a:extLst>
                  <a:ext uri="{FF2B5EF4-FFF2-40B4-BE49-F238E27FC236}">
                    <a16:creationId xmlns:a16="http://schemas.microsoft.com/office/drawing/2014/main" id="{E7FDC67C-38E3-4024-8EA2-91655A1BDC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177"/>
                <a:ext cx="1674" cy="9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06" name="Rectangle 86">
                <a:extLst>
                  <a:ext uri="{FF2B5EF4-FFF2-40B4-BE49-F238E27FC236}">
                    <a16:creationId xmlns:a16="http://schemas.microsoft.com/office/drawing/2014/main" id="{37FE3952-6A16-4ACA-BC67-82D9FB2E3B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186"/>
                <a:ext cx="1674" cy="9"/>
              </a:xfrm>
              <a:prstGeom prst="rect">
                <a:avLst/>
              </a:prstGeom>
              <a:solidFill>
                <a:srgbClr val="00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07" name="Rectangle 87">
                <a:extLst>
                  <a:ext uri="{FF2B5EF4-FFF2-40B4-BE49-F238E27FC236}">
                    <a16:creationId xmlns:a16="http://schemas.microsoft.com/office/drawing/2014/main" id="{E4A9CA8C-50DE-4664-986A-EC4C0EEDBF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195"/>
                <a:ext cx="1674" cy="10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08" name="Rectangle 88">
                <a:extLst>
                  <a:ext uri="{FF2B5EF4-FFF2-40B4-BE49-F238E27FC236}">
                    <a16:creationId xmlns:a16="http://schemas.microsoft.com/office/drawing/2014/main" id="{7D1D92A8-D9A9-4D2F-B93A-76B8331E94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205"/>
                <a:ext cx="1674" cy="8"/>
              </a:xfrm>
              <a:prstGeom prst="rect">
                <a:avLst/>
              </a:prstGeom>
              <a:solidFill>
                <a:srgbClr val="000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09" name="Rectangle 89">
                <a:extLst>
                  <a:ext uri="{FF2B5EF4-FFF2-40B4-BE49-F238E27FC236}">
                    <a16:creationId xmlns:a16="http://schemas.microsoft.com/office/drawing/2014/main" id="{7C4B281F-27D6-4D8B-A82E-7A20C372C0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213"/>
                <a:ext cx="1674" cy="10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10" name="Rectangle 90">
                <a:extLst>
                  <a:ext uri="{FF2B5EF4-FFF2-40B4-BE49-F238E27FC236}">
                    <a16:creationId xmlns:a16="http://schemas.microsoft.com/office/drawing/2014/main" id="{8B5EF337-17BD-45E2-AF2B-AD3E9C7773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223"/>
                <a:ext cx="1674" cy="9"/>
              </a:xfrm>
              <a:prstGeom prst="rect">
                <a:avLst/>
              </a:prstGeom>
              <a:solidFill>
                <a:srgbClr val="000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11" name="Rectangle 91">
                <a:extLst>
                  <a:ext uri="{FF2B5EF4-FFF2-40B4-BE49-F238E27FC236}">
                    <a16:creationId xmlns:a16="http://schemas.microsoft.com/office/drawing/2014/main" id="{D3AFE6B1-CB82-4D66-81E5-4AADEF869E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232"/>
                <a:ext cx="1674" cy="9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12" name="Rectangle 92">
                <a:extLst>
                  <a:ext uri="{FF2B5EF4-FFF2-40B4-BE49-F238E27FC236}">
                    <a16:creationId xmlns:a16="http://schemas.microsoft.com/office/drawing/2014/main" id="{0271B9A9-9114-45A3-ADEC-C934ABE626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241"/>
                <a:ext cx="1674" cy="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13" name="Rectangle 93">
                <a:extLst>
                  <a:ext uri="{FF2B5EF4-FFF2-40B4-BE49-F238E27FC236}">
                    <a16:creationId xmlns:a16="http://schemas.microsoft.com/office/drawing/2014/main" id="{BA9560F5-E7E9-4E0B-BBF7-8A1D4362AB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250"/>
                <a:ext cx="1674" cy="9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14" name="Rectangle 94">
                <a:extLst>
                  <a:ext uri="{FF2B5EF4-FFF2-40B4-BE49-F238E27FC236}">
                    <a16:creationId xmlns:a16="http://schemas.microsoft.com/office/drawing/2014/main" id="{EF90E75F-18B5-4496-B1BE-0E0812E1C5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259"/>
                <a:ext cx="1674" cy="9"/>
              </a:xfrm>
              <a:prstGeom prst="rect">
                <a:avLst/>
              </a:prstGeom>
              <a:solidFill>
                <a:srgbClr val="000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15" name="Rectangle 95">
                <a:extLst>
                  <a:ext uri="{FF2B5EF4-FFF2-40B4-BE49-F238E27FC236}">
                    <a16:creationId xmlns:a16="http://schemas.microsoft.com/office/drawing/2014/main" id="{6E01DB71-9292-4896-9B81-3EA425DB3C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268"/>
                <a:ext cx="1674" cy="9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16" name="Rectangle 96">
                <a:extLst>
                  <a:ext uri="{FF2B5EF4-FFF2-40B4-BE49-F238E27FC236}">
                    <a16:creationId xmlns:a16="http://schemas.microsoft.com/office/drawing/2014/main" id="{0304910F-326D-48C0-8266-CB5D09BCC4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277"/>
                <a:ext cx="1674" cy="9"/>
              </a:xfrm>
              <a:prstGeom prst="rect">
                <a:avLst/>
              </a:prstGeom>
              <a:solidFill>
                <a:srgbClr val="000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17" name="Rectangle 97">
                <a:extLst>
                  <a:ext uri="{FF2B5EF4-FFF2-40B4-BE49-F238E27FC236}">
                    <a16:creationId xmlns:a16="http://schemas.microsoft.com/office/drawing/2014/main" id="{D119248C-FF6E-46F9-A6EB-9F8839DF8E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286"/>
                <a:ext cx="1674" cy="9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18" name="Rectangle 98">
                <a:extLst>
                  <a:ext uri="{FF2B5EF4-FFF2-40B4-BE49-F238E27FC236}">
                    <a16:creationId xmlns:a16="http://schemas.microsoft.com/office/drawing/2014/main" id="{98E9E2AD-E441-463A-9675-1CB34FE9D7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295"/>
                <a:ext cx="1674" cy="9"/>
              </a:xfrm>
              <a:prstGeom prst="rect">
                <a:avLst/>
              </a:prstGeom>
              <a:solidFill>
                <a:srgbClr val="0000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19" name="Rectangle 99">
                <a:extLst>
                  <a:ext uri="{FF2B5EF4-FFF2-40B4-BE49-F238E27FC236}">
                    <a16:creationId xmlns:a16="http://schemas.microsoft.com/office/drawing/2014/main" id="{4E5793D1-E30D-4E7D-A5B5-E5784B108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304"/>
                <a:ext cx="1674" cy="9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20" name="Rectangle 100">
                <a:extLst>
                  <a:ext uri="{FF2B5EF4-FFF2-40B4-BE49-F238E27FC236}">
                    <a16:creationId xmlns:a16="http://schemas.microsoft.com/office/drawing/2014/main" id="{D0E4005E-8F9B-4FD2-BE56-DCC89EC3A0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313"/>
                <a:ext cx="1674" cy="9"/>
              </a:xfrm>
              <a:prstGeom prst="rect">
                <a:avLst/>
              </a:prstGeom>
              <a:solidFill>
                <a:srgbClr val="000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21" name="Rectangle 101">
                <a:extLst>
                  <a:ext uri="{FF2B5EF4-FFF2-40B4-BE49-F238E27FC236}">
                    <a16:creationId xmlns:a16="http://schemas.microsoft.com/office/drawing/2014/main" id="{4EA5B8D8-C3FD-4FD6-94E9-A0C0F4F7CD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322"/>
                <a:ext cx="1674" cy="9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22" name="Rectangle 102">
                <a:extLst>
                  <a:ext uri="{FF2B5EF4-FFF2-40B4-BE49-F238E27FC236}">
                    <a16:creationId xmlns:a16="http://schemas.microsoft.com/office/drawing/2014/main" id="{46D477A2-A1F6-4861-8584-098C2E1E63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331"/>
                <a:ext cx="1674" cy="9"/>
              </a:xfrm>
              <a:prstGeom prst="rect">
                <a:avLst/>
              </a:prstGeom>
              <a:solidFill>
                <a:srgbClr val="000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23" name="Rectangle 103">
                <a:extLst>
                  <a:ext uri="{FF2B5EF4-FFF2-40B4-BE49-F238E27FC236}">
                    <a16:creationId xmlns:a16="http://schemas.microsoft.com/office/drawing/2014/main" id="{C87E8AAD-EB7C-4119-8394-8EBEDD43EB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340"/>
                <a:ext cx="1674" cy="9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24" name="Rectangle 104">
                <a:extLst>
                  <a:ext uri="{FF2B5EF4-FFF2-40B4-BE49-F238E27FC236}">
                    <a16:creationId xmlns:a16="http://schemas.microsoft.com/office/drawing/2014/main" id="{127EDFF2-9E76-49E0-94B0-0967EEFC6C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349"/>
                <a:ext cx="1674" cy="9"/>
              </a:xfrm>
              <a:prstGeom prst="rect">
                <a:avLst/>
              </a:prstGeom>
              <a:solidFill>
                <a:srgbClr val="00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25" name="Rectangle 105">
                <a:extLst>
                  <a:ext uri="{FF2B5EF4-FFF2-40B4-BE49-F238E27FC236}">
                    <a16:creationId xmlns:a16="http://schemas.microsoft.com/office/drawing/2014/main" id="{216AD2BE-C71C-4E34-AAE6-2044F5BE12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358"/>
                <a:ext cx="1674" cy="9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26" name="Rectangle 106">
                <a:extLst>
                  <a:ext uri="{FF2B5EF4-FFF2-40B4-BE49-F238E27FC236}">
                    <a16:creationId xmlns:a16="http://schemas.microsoft.com/office/drawing/2014/main" id="{34609BF8-2759-4227-9044-A25C7DC64D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367"/>
                <a:ext cx="1674" cy="9"/>
              </a:xfrm>
              <a:prstGeom prst="rect">
                <a:avLst/>
              </a:prstGeom>
              <a:solidFill>
                <a:srgbClr val="0000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27" name="Rectangle 107">
                <a:extLst>
                  <a:ext uri="{FF2B5EF4-FFF2-40B4-BE49-F238E27FC236}">
                    <a16:creationId xmlns:a16="http://schemas.microsoft.com/office/drawing/2014/main" id="{BB01E0B9-FB31-4E20-9A45-F16F18E5B4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376"/>
                <a:ext cx="1674" cy="10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28" name="Rectangle 108">
                <a:extLst>
                  <a:ext uri="{FF2B5EF4-FFF2-40B4-BE49-F238E27FC236}">
                    <a16:creationId xmlns:a16="http://schemas.microsoft.com/office/drawing/2014/main" id="{F6750FDF-DA0B-4BD5-A5BE-B75113F590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386"/>
                <a:ext cx="1674" cy="8"/>
              </a:xfrm>
              <a:prstGeom prst="rect">
                <a:avLst/>
              </a:prstGeom>
              <a:solidFill>
                <a:srgbClr val="0000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29" name="Rectangle 109">
                <a:extLst>
                  <a:ext uri="{FF2B5EF4-FFF2-40B4-BE49-F238E27FC236}">
                    <a16:creationId xmlns:a16="http://schemas.microsoft.com/office/drawing/2014/main" id="{6C08282B-BC1C-4DB2-BDEE-10CCCC8A49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394"/>
                <a:ext cx="1674" cy="10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30" name="Rectangle 110">
                <a:extLst>
                  <a:ext uri="{FF2B5EF4-FFF2-40B4-BE49-F238E27FC236}">
                    <a16:creationId xmlns:a16="http://schemas.microsoft.com/office/drawing/2014/main" id="{14AFB1E2-4AD1-4268-8BA2-18092D5361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404"/>
                <a:ext cx="167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31" name="Rectangle 111">
                <a:extLst>
                  <a:ext uri="{FF2B5EF4-FFF2-40B4-BE49-F238E27FC236}">
                    <a16:creationId xmlns:a16="http://schemas.microsoft.com/office/drawing/2014/main" id="{7468205B-AC5B-43AD-B8EE-73EBDB82B5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136"/>
                <a:ext cx="1674" cy="27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32" name="Rectangle 112">
                <a:extLst>
                  <a:ext uri="{FF2B5EF4-FFF2-40B4-BE49-F238E27FC236}">
                    <a16:creationId xmlns:a16="http://schemas.microsoft.com/office/drawing/2014/main" id="{0A91C6D5-B884-4ABA-9005-4BD1E11AB9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132"/>
                <a:ext cx="1674" cy="9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33" name="Rectangle 113">
                <a:extLst>
                  <a:ext uri="{FF2B5EF4-FFF2-40B4-BE49-F238E27FC236}">
                    <a16:creationId xmlns:a16="http://schemas.microsoft.com/office/drawing/2014/main" id="{86ED4992-A594-4059-9664-91CD4EABC5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141"/>
                <a:ext cx="1674" cy="9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34" name="Rectangle 114">
                <a:extLst>
                  <a:ext uri="{FF2B5EF4-FFF2-40B4-BE49-F238E27FC236}">
                    <a16:creationId xmlns:a16="http://schemas.microsoft.com/office/drawing/2014/main" id="{FD8B2240-39AD-4D59-9CEB-3ED5078035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150"/>
                <a:ext cx="1674" cy="9"/>
              </a:xfrm>
              <a:prstGeom prst="rect">
                <a:avLst/>
              </a:prstGeom>
              <a:solidFill>
                <a:srgbClr val="000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35" name="Rectangle 115">
                <a:extLst>
                  <a:ext uri="{FF2B5EF4-FFF2-40B4-BE49-F238E27FC236}">
                    <a16:creationId xmlns:a16="http://schemas.microsoft.com/office/drawing/2014/main" id="{E9A79457-08F7-453B-B97F-903C78CB1C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159"/>
                <a:ext cx="1674" cy="9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36" name="Rectangle 116">
                <a:extLst>
                  <a:ext uri="{FF2B5EF4-FFF2-40B4-BE49-F238E27FC236}">
                    <a16:creationId xmlns:a16="http://schemas.microsoft.com/office/drawing/2014/main" id="{387F3025-13EB-4FE9-A027-FCD83DF59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168"/>
                <a:ext cx="1674" cy="9"/>
              </a:xfrm>
              <a:prstGeom prst="rect">
                <a:avLst/>
              </a:prstGeom>
              <a:solidFill>
                <a:srgbClr val="0000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37" name="Rectangle 117">
                <a:extLst>
                  <a:ext uri="{FF2B5EF4-FFF2-40B4-BE49-F238E27FC236}">
                    <a16:creationId xmlns:a16="http://schemas.microsoft.com/office/drawing/2014/main" id="{2D0F9993-4C28-4459-8FC7-7B74EBBA48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177"/>
                <a:ext cx="1674" cy="9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38" name="Rectangle 118">
                <a:extLst>
                  <a:ext uri="{FF2B5EF4-FFF2-40B4-BE49-F238E27FC236}">
                    <a16:creationId xmlns:a16="http://schemas.microsoft.com/office/drawing/2014/main" id="{0FEAF22C-5FA8-4D35-B59A-3BD081796A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186"/>
                <a:ext cx="1674" cy="9"/>
              </a:xfrm>
              <a:prstGeom prst="rect">
                <a:avLst/>
              </a:prstGeom>
              <a:solidFill>
                <a:srgbClr val="00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39" name="Rectangle 119">
                <a:extLst>
                  <a:ext uri="{FF2B5EF4-FFF2-40B4-BE49-F238E27FC236}">
                    <a16:creationId xmlns:a16="http://schemas.microsoft.com/office/drawing/2014/main" id="{BAAAB58E-0B70-4649-A6D1-7A2FD55B32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195"/>
                <a:ext cx="1674" cy="10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40" name="Rectangle 120">
                <a:extLst>
                  <a:ext uri="{FF2B5EF4-FFF2-40B4-BE49-F238E27FC236}">
                    <a16:creationId xmlns:a16="http://schemas.microsoft.com/office/drawing/2014/main" id="{63EEC854-4F6E-4A19-91C8-5D75499A77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205"/>
                <a:ext cx="1674" cy="8"/>
              </a:xfrm>
              <a:prstGeom prst="rect">
                <a:avLst/>
              </a:prstGeom>
              <a:solidFill>
                <a:srgbClr val="000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41" name="Rectangle 121">
                <a:extLst>
                  <a:ext uri="{FF2B5EF4-FFF2-40B4-BE49-F238E27FC236}">
                    <a16:creationId xmlns:a16="http://schemas.microsoft.com/office/drawing/2014/main" id="{96CEB12A-8070-4C04-97CB-06D9105089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213"/>
                <a:ext cx="1674" cy="10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42" name="Rectangle 122">
                <a:extLst>
                  <a:ext uri="{FF2B5EF4-FFF2-40B4-BE49-F238E27FC236}">
                    <a16:creationId xmlns:a16="http://schemas.microsoft.com/office/drawing/2014/main" id="{9BA88F92-32E0-459C-93D3-4016DCFCD8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223"/>
                <a:ext cx="1674" cy="9"/>
              </a:xfrm>
              <a:prstGeom prst="rect">
                <a:avLst/>
              </a:prstGeom>
              <a:solidFill>
                <a:srgbClr val="000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43" name="Rectangle 123">
                <a:extLst>
                  <a:ext uri="{FF2B5EF4-FFF2-40B4-BE49-F238E27FC236}">
                    <a16:creationId xmlns:a16="http://schemas.microsoft.com/office/drawing/2014/main" id="{8A3E9EC2-9E6E-4A83-9F10-AF10C1CD12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232"/>
                <a:ext cx="1674" cy="9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44" name="Rectangle 124">
                <a:extLst>
                  <a:ext uri="{FF2B5EF4-FFF2-40B4-BE49-F238E27FC236}">
                    <a16:creationId xmlns:a16="http://schemas.microsoft.com/office/drawing/2014/main" id="{FAE0F24E-73CC-44EC-B537-3053F6E18E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241"/>
                <a:ext cx="1674" cy="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45" name="Rectangle 125">
                <a:extLst>
                  <a:ext uri="{FF2B5EF4-FFF2-40B4-BE49-F238E27FC236}">
                    <a16:creationId xmlns:a16="http://schemas.microsoft.com/office/drawing/2014/main" id="{EEA269E8-9F4C-42BE-BBDE-AB172BB66A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250"/>
                <a:ext cx="1674" cy="9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46" name="Rectangle 126">
                <a:extLst>
                  <a:ext uri="{FF2B5EF4-FFF2-40B4-BE49-F238E27FC236}">
                    <a16:creationId xmlns:a16="http://schemas.microsoft.com/office/drawing/2014/main" id="{9177EC3A-C934-453A-8CDA-B6F5D938DA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259"/>
                <a:ext cx="1674" cy="9"/>
              </a:xfrm>
              <a:prstGeom prst="rect">
                <a:avLst/>
              </a:prstGeom>
              <a:solidFill>
                <a:srgbClr val="000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47" name="Rectangle 127">
                <a:extLst>
                  <a:ext uri="{FF2B5EF4-FFF2-40B4-BE49-F238E27FC236}">
                    <a16:creationId xmlns:a16="http://schemas.microsoft.com/office/drawing/2014/main" id="{3D5B4CE5-F2BC-41CB-BF86-D58C2E9A70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268"/>
                <a:ext cx="1674" cy="9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48" name="Rectangle 128">
                <a:extLst>
                  <a:ext uri="{FF2B5EF4-FFF2-40B4-BE49-F238E27FC236}">
                    <a16:creationId xmlns:a16="http://schemas.microsoft.com/office/drawing/2014/main" id="{3E7DF244-A518-457D-AD4D-C19859FF8A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277"/>
                <a:ext cx="1674" cy="9"/>
              </a:xfrm>
              <a:prstGeom prst="rect">
                <a:avLst/>
              </a:prstGeom>
              <a:solidFill>
                <a:srgbClr val="000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49" name="Rectangle 129">
                <a:extLst>
                  <a:ext uri="{FF2B5EF4-FFF2-40B4-BE49-F238E27FC236}">
                    <a16:creationId xmlns:a16="http://schemas.microsoft.com/office/drawing/2014/main" id="{8213368C-2D2C-41A5-807E-F6805EF3D9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286"/>
                <a:ext cx="1674" cy="9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50" name="Rectangle 130">
                <a:extLst>
                  <a:ext uri="{FF2B5EF4-FFF2-40B4-BE49-F238E27FC236}">
                    <a16:creationId xmlns:a16="http://schemas.microsoft.com/office/drawing/2014/main" id="{5BAC1FEA-1DE5-4410-B60E-63C4F6C4D2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295"/>
                <a:ext cx="1674" cy="9"/>
              </a:xfrm>
              <a:prstGeom prst="rect">
                <a:avLst/>
              </a:prstGeom>
              <a:solidFill>
                <a:srgbClr val="0000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51" name="Rectangle 131">
                <a:extLst>
                  <a:ext uri="{FF2B5EF4-FFF2-40B4-BE49-F238E27FC236}">
                    <a16:creationId xmlns:a16="http://schemas.microsoft.com/office/drawing/2014/main" id="{9DEDCDDB-441F-485A-97B3-CE7308C4A9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304"/>
                <a:ext cx="1674" cy="9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52" name="Rectangle 132">
                <a:extLst>
                  <a:ext uri="{FF2B5EF4-FFF2-40B4-BE49-F238E27FC236}">
                    <a16:creationId xmlns:a16="http://schemas.microsoft.com/office/drawing/2014/main" id="{FBBC16F3-2DFC-4DCC-81F6-645237644B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313"/>
                <a:ext cx="1674" cy="9"/>
              </a:xfrm>
              <a:prstGeom prst="rect">
                <a:avLst/>
              </a:prstGeom>
              <a:solidFill>
                <a:srgbClr val="000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53" name="Rectangle 133">
                <a:extLst>
                  <a:ext uri="{FF2B5EF4-FFF2-40B4-BE49-F238E27FC236}">
                    <a16:creationId xmlns:a16="http://schemas.microsoft.com/office/drawing/2014/main" id="{DD8735BD-CC1D-417C-8B3E-C7F9901372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322"/>
                <a:ext cx="1674" cy="9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54" name="Rectangle 134">
                <a:extLst>
                  <a:ext uri="{FF2B5EF4-FFF2-40B4-BE49-F238E27FC236}">
                    <a16:creationId xmlns:a16="http://schemas.microsoft.com/office/drawing/2014/main" id="{912F1C9E-E84F-4E27-8D6E-E0685FCE28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331"/>
                <a:ext cx="1674" cy="9"/>
              </a:xfrm>
              <a:prstGeom prst="rect">
                <a:avLst/>
              </a:prstGeom>
              <a:solidFill>
                <a:srgbClr val="000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55" name="Rectangle 135">
                <a:extLst>
                  <a:ext uri="{FF2B5EF4-FFF2-40B4-BE49-F238E27FC236}">
                    <a16:creationId xmlns:a16="http://schemas.microsoft.com/office/drawing/2014/main" id="{3EC18CD4-C386-41C7-8389-55B859FFF5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340"/>
                <a:ext cx="1674" cy="9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56" name="Rectangle 136">
                <a:extLst>
                  <a:ext uri="{FF2B5EF4-FFF2-40B4-BE49-F238E27FC236}">
                    <a16:creationId xmlns:a16="http://schemas.microsoft.com/office/drawing/2014/main" id="{1A377C5A-DBE2-4BD3-9EF4-D7F81CAC3A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349"/>
                <a:ext cx="1674" cy="9"/>
              </a:xfrm>
              <a:prstGeom prst="rect">
                <a:avLst/>
              </a:prstGeom>
              <a:solidFill>
                <a:srgbClr val="00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57" name="Rectangle 137">
                <a:extLst>
                  <a:ext uri="{FF2B5EF4-FFF2-40B4-BE49-F238E27FC236}">
                    <a16:creationId xmlns:a16="http://schemas.microsoft.com/office/drawing/2014/main" id="{18E95BA6-333B-424E-9AAE-3AA5A5391B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358"/>
                <a:ext cx="1674" cy="9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58" name="Rectangle 138">
                <a:extLst>
                  <a:ext uri="{FF2B5EF4-FFF2-40B4-BE49-F238E27FC236}">
                    <a16:creationId xmlns:a16="http://schemas.microsoft.com/office/drawing/2014/main" id="{3C9B691E-FF30-49D7-BC10-819A5F0373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367"/>
                <a:ext cx="1674" cy="9"/>
              </a:xfrm>
              <a:prstGeom prst="rect">
                <a:avLst/>
              </a:prstGeom>
              <a:solidFill>
                <a:srgbClr val="0000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59" name="Rectangle 139">
                <a:extLst>
                  <a:ext uri="{FF2B5EF4-FFF2-40B4-BE49-F238E27FC236}">
                    <a16:creationId xmlns:a16="http://schemas.microsoft.com/office/drawing/2014/main" id="{3175A373-CC28-4B57-8F7F-DC837B6D43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376"/>
                <a:ext cx="1674" cy="10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60" name="Rectangle 140">
                <a:extLst>
                  <a:ext uri="{FF2B5EF4-FFF2-40B4-BE49-F238E27FC236}">
                    <a16:creationId xmlns:a16="http://schemas.microsoft.com/office/drawing/2014/main" id="{842FF836-DA01-4AC2-B456-46FA5DB77C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386"/>
                <a:ext cx="1674" cy="8"/>
              </a:xfrm>
              <a:prstGeom prst="rect">
                <a:avLst/>
              </a:prstGeom>
              <a:solidFill>
                <a:srgbClr val="0000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61" name="Rectangle 141">
                <a:extLst>
                  <a:ext uri="{FF2B5EF4-FFF2-40B4-BE49-F238E27FC236}">
                    <a16:creationId xmlns:a16="http://schemas.microsoft.com/office/drawing/2014/main" id="{6EE3884F-1DB7-49CA-BED7-C3897CAD1F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394"/>
                <a:ext cx="1674" cy="10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62" name="Rectangle 142">
                <a:extLst>
                  <a:ext uri="{FF2B5EF4-FFF2-40B4-BE49-F238E27FC236}">
                    <a16:creationId xmlns:a16="http://schemas.microsoft.com/office/drawing/2014/main" id="{A9BA5B1D-6BD1-4278-A2ED-5BC3175693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404"/>
                <a:ext cx="167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63" name="Rectangle 143">
                <a:extLst>
                  <a:ext uri="{FF2B5EF4-FFF2-40B4-BE49-F238E27FC236}">
                    <a16:creationId xmlns:a16="http://schemas.microsoft.com/office/drawing/2014/main" id="{09ECAE1A-9D58-4CC8-8136-C441B2BF7A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132"/>
                <a:ext cx="953" cy="9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64" name="Rectangle 144">
                <a:extLst>
                  <a:ext uri="{FF2B5EF4-FFF2-40B4-BE49-F238E27FC236}">
                    <a16:creationId xmlns:a16="http://schemas.microsoft.com/office/drawing/2014/main" id="{05A79D03-DF8E-4E48-BAFF-7F142664F6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141"/>
                <a:ext cx="953" cy="9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65" name="Rectangle 145">
                <a:extLst>
                  <a:ext uri="{FF2B5EF4-FFF2-40B4-BE49-F238E27FC236}">
                    <a16:creationId xmlns:a16="http://schemas.microsoft.com/office/drawing/2014/main" id="{F366210C-DD28-4CFA-B6A1-C9FB493669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150"/>
                <a:ext cx="953" cy="9"/>
              </a:xfrm>
              <a:prstGeom prst="rect">
                <a:avLst/>
              </a:prstGeom>
              <a:solidFill>
                <a:srgbClr val="000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66" name="Rectangle 146">
                <a:extLst>
                  <a:ext uri="{FF2B5EF4-FFF2-40B4-BE49-F238E27FC236}">
                    <a16:creationId xmlns:a16="http://schemas.microsoft.com/office/drawing/2014/main" id="{A089F9A9-ABA1-41AD-A0C9-B3CC1926FB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159"/>
                <a:ext cx="953" cy="9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67" name="Rectangle 147">
                <a:extLst>
                  <a:ext uri="{FF2B5EF4-FFF2-40B4-BE49-F238E27FC236}">
                    <a16:creationId xmlns:a16="http://schemas.microsoft.com/office/drawing/2014/main" id="{2E7B6ECA-2DCE-470F-8AC1-AB77B4C210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168"/>
                <a:ext cx="953" cy="9"/>
              </a:xfrm>
              <a:prstGeom prst="rect">
                <a:avLst/>
              </a:prstGeom>
              <a:solidFill>
                <a:srgbClr val="0000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68" name="Rectangle 148">
                <a:extLst>
                  <a:ext uri="{FF2B5EF4-FFF2-40B4-BE49-F238E27FC236}">
                    <a16:creationId xmlns:a16="http://schemas.microsoft.com/office/drawing/2014/main" id="{06731C62-AFF9-4F03-8F41-CF305DA460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177"/>
                <a:ext cx="953" cy="9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69" name="Rectangle 149">
                <a:extLst>
                  <a:ext uri="{FF2B5EF4-FFF2-40B4-BE49-F238E27FC236}">
                    <a16:creationId xmlns:a16="http://schemas.microsoft.com/office/drawing/2014/main" id="{7822BC38-AB57-4421-8EB2-0FCE5D734F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186"/>
                <a:ext cx="953" cy="9"/>
              </a:xfrm>
              <a:prstGeom prst="rect">
                <a:avLst/>
              </a:prstGeom>
              <a:solidFill>
                <a:srgbClr val="00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70" name="Rectangle 150">
                <a:extLst>
                  <a:ext uri="{FF2B5EF4-FFF2-40B4-BE49-F238E27FC236}">
                    <a16:creationId xmlns:a16="http://schemas.microsoft.com/office/drawing/2014/main" id="{5F5E666D-00EE-41A0-9FF8-6CE37D49ED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195"/>
                <a:ext cx="953" cy="10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71" name="Rectangle 151">
                <a:extLst>
                  <a:ext uri="{FF2B5EF4-FFF2-40B4-BE49-F238E27FC236}">
                    <a16:creationId xmlns:a16="http://schemas.microsoft.com/office/drawing/2014/main" id="{673BE780-0515-4392-B866-384221F7BC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205"/>
                <a:ext cx="953" cy="8"/>
              </a:xfrm>
              <a:prstGeom prst="rect">
                <a:avLst/>
              </a:prstGeom>
              <a:solidFill>
                <a:srgbClr val="000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72" name="Rectangle 152">
                <a:extLst>
                  <a:ext uri="{FF2B5EF4-FFF2-40B4-BE49-F238E27FC236}">
                    <a16:creationId xmlns:a16="http://schemas.microsoft.com/office/drawing/2014/main" id="{52548A5C-108E-4330-8E66-7735523FA5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213"/>
                <a:ext cx="953" cy="10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73" name="Rectangle 153">
                <a:extLst>
                  <a:ext uri="{FF2B5EF4-FFF2-40B4-BE49-F238E27FC236}">
                    <a16:creationId xmlns:a16="http://schemas.microsoft.com/office/drawing/2014/main" id="{10AA75E7-604D-48A2-87A3-7E3F044AA5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223"/>
                <a:ext cx="953" cy="9"/>
              </a:xfrm>
              <a:prstGeom prst="rect">
                <a:avLst/>
              </a:prstGeom>
              <a:solidFill>
                <a:srgbClr val="000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74" name="Rectangle 154">
                <a:extLst>
                  <a:ext uri="{FF2B5EF4-FFF2-40B4-BE49-F238E27FC236}">
                    <a16:creationId xmlns:a16="http://schemas.microsoft.com/office/drawing/2014/main" id="{6D078DF7-6BCF-445D-8E8F-93F211AF12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232"/>
                <a:ext cx="953" cy="9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75" name="Rectangle 155">
                <a:extLst>
                  <a:ext uri="{FF2B5EF4-FFF2-40B4-BE49-F238E27FC236}">
                    <a16:creationId xmlns:a16="http://schemas.microsoft.com/office/drawing/2014/main" id="{823A6A15-0FB3-4A9B-A8B3-02B22D40F7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241"/>
                <a:ext cx="953" cy="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76" name="Rectangle 156">
                <a:extLst>
                  <a:ext uri="{FF2B5EF4-FFF2-40B4-BE49-F238E27FC236}">
                    <a16:creationId xmlns:a16="http://schemas.microsoft.com/office/drawing/2014/main" id="{158DF96B-F0EA-401D-A4C8-7B2F6E1028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250"/>
                <a:ext cx="953" cy="9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77" name="Rectangle 157">
                <a:extLst>
                  <a:ext uri="{FF2B5EF4-FFF2-40B4-BE49-F238E27FC236}">
                    <a16:creationId xmlns:a16="http://schemas.microsoft.com/office/drawing/2014/main" id="{C852BDD1-90CB-49E5-B22B-A0FE0F6559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259"/>
                <a:ext cx="953" cy="9"/>
              </a:xfrm>
              <a:prstGeom prst="rect">
                <a:avLst/>
              </a:prstGeom>
              <a:solidFill>
                <a:srgbClr val="000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78" name="Rectangle 158">
                <a:extLst>
                  <a:ext uri="{FF2B5EF4-FFF2-40B4-BE49-F238E27FC236}">
                    <a16:creationId xmlns:a16="http://schemas.microsoft.com/office/drawing/2014/main" id="{B573540F-CAF4-4312-B81F-7B14798646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268"/>
                <a:ext cx="953" cy="9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79" name="Rectangle 159">
                <a:extLst>
                  <a:ext uri="{FF2B5EF4-FFF2-40B4-BE49-F238E27FC236}">
                    <a16:creationId xmlns:a16="http://schemas.microsoft.com/office/drawing/2014/main" id="{36F6787F-AEE3-4E7A-A8A2-D17731BB53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277"/>
                <a:ext cx="953" cy="9"/>
              </a:xfrm>
              <a:prstGeom prst="rect">
                <a:avLst/>
              </a:prstGeom>
              <a:solidFill>
                <a:srgbClr val="000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80" name="Rectangle 160">
                <a:extLst>
                  <a:ext uri="{FF2B5EF4-FFF2-40B4-BE49-F238E27FC236}">
                    <a16:creationId xmlns:a16="http://schemas.microsoft.com/office/drawing/2014/main" id="{7FED0ADE-2F07-4E7D-A819-6233527930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286"/>
                <a:ext cx="953" cy="9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81" name="Rectangle 161">
                <a:extLst>
                  <a:ext uri="{FF2B5EF4-FFF2-40B4-BE49-F238E27FC236}">
                    <a16:creationId xmlns:a16="http://schemas.microsoft.com/office/drawing/2014/main" id="{4ED6BB47-383B-4EFB-87C7-6D2501EE2B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295"/>
                <a:ext cx="953" cy="9"/>
              </a:xfrm>
              <a:prstGeom prst="rect">
                <a:avLst/>
              </a:prstGeom>
              <a:solidFill>
                <a:srgbClr val="0000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82" name="Rectangle 162">
                <a:extLst>
                  <a:ext uri="{FF2B5EF4-FFF2-40B4-BE49-F238E27FC236}">
                    <a16:creationId xmlns:a16="http://schemas.microsoft.com/office/drawing/2014/main" id="{DF048520-EA5E-4DC6-9512-5821792287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304"/>
                <a:ext cx="953" cy="9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83" name="Rectangle 163">
                <a:extLst>
                  <a:ext uri="{FF2B5EF4-FFF2-40B4-BE49-F238E27FC236}">
                    <a16:creationId xmlns:a16="http://schemas.microsoft.com/office/drawing/2014/main" id="{28A7AD5F-B165-435A-9A0C-23069D599C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313"/>
                <a:ext cx="953" cy="9"/>
              </a:xfrm>
              <a:prstGeom prst="rect">
                <a:avLst/>
              </a:prstGeom>
              <a:solidFill>
                <a:srgbClr val="000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84" name="Rectangle 164">
                <a:extLst>
                  <a:ext uri="{FF2B5EF4-FFF2-40B4-BE49-F238E27FC236}">
                    <a16:creationId xmlns:a16="http://schemas.microsoft.com/office/drawing/2014/main" id="{C3D9024B-6A2D-4033-9D1A-641DD88F0A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322"/>
                <a:ext cx="953" cy="9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85" name="Rectangle 165">
                <a:extLst>
                  <a:ext uri="{FF2B5EF4-FFF2-40B4-BE49-F238E27FC236}">
                    <a16:creationId xmlns:a16="http://schemas.microsoft.com/office/drawing/2014/main" id="{E934B532-C2FB-422F-B9D8-D259039CA2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331"/>
                <a:ext cx="953" cy="9"/>
              </a:xfrm>
              <a:prstGeom prst="rect">
                <a:avLst/>
              </a:prstGeom>
              <a:solidFill>
                <a:srgbClr val="000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86" name="Rectangle 166">
                <a:extLst>
                  <a:ext uri="{FF2B5EF4-FFF2-40B4-BE49-F238E27FC236}">
                    <a16:creationId xmlns:a16="http://schemas.microsoft.com/office/drawing/2014/main" id="{CEFBC8A4-7F53-42AB-891E-A07263E3FE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340"/>
                <a:ext cx="953" cy="9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87" name="Rectangle 167">
                <a:extLst>
                  <a:ext uri="{FF2B5EF4-FFF2-40B4-BE49-F238E27FC236}">
                    <a16:creationId xmlns:a16="http://schemas.microsoft.com/office/drawing/2014/main" id="{B2E57660-5B7F-4220-A629-800B6C4EF8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349"/>
                <a:ext cx="953" cy="9"/>
              </a:xfrm>
              <a:prstGeom prst="rect">
                <a:avLst/>
              </a:prstGeom>
              <a:solidFill>
                <a:srgbClr val="00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88" name="Rectangle 168">
                <a:extLst>
                  <a:ext uri="{FF2B5EF4-FFF2-40B4-BE49-F238E27FC236}">
                    <a16:creationId xmlns:a16="http://schemas.microsoft.com/office/drawing/2014/main" id="{CDF37924-92AF-48A1-9153-CC4BDB2DE1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358"/>
                <a:ext cx="953" cy="9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89" name="Rectangle 169">
                <a:extLst>
                  <a:ext uri="{FF2B5EF4-FFF2-40B4-BE49-F238E27FC236}">
                    <a16:creationId xmlns:a16="http://schemas.microsoft.com/office/drawing/2014/main" id="{4AE057E6-BB9E-495C-9C0B-EC6E2931A8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367"/>
                <a:ext cx="953" cy="9"/>
              </a:xfrm>
              <a:prstGeom prst="rect">
                <a:avLst/>
              </a:prstGeom>
              <a:solidFill>
                <a:srgbClr val="0000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90" name="Rectangle 170">
                <a:extLst>
                  <a:ext uri="{FF2B5EF4-FFF2-40B4-BE49-F238E27FC236}">
                    <a16:creationId xmlns:a16="http://schemas.microsoft.com/office/drawing/2014/main" id="{EBAB7D59-25FC-4B63-BC3D-ADA2D6E389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376"/>
                <a:ext cx="953" cy="10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91" name="Rectangle 171">
                <a:extLst>
                  <a:ext uri="{FF2B5EF4-FFF2-40B4-BE49-F238E27FC236}">
                    <a16:creationId xmlns:a16="http://schemas.microsoft.com/office/drawing/2014/main" id="{E812CE1A-BAFD-410B-8C87-72B257BDCE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386"/>
                <a:ext cx="953" cy="8"/>
              </a:xfrm>
              <a:prstGeom prst="rect">
                <a:avLst/>
              </a:prstGeom>
              <a:solidFill>
                <a:srgbClr val="0000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92" name="Rectangle 172">
                <a:extLst>
                  <a:ext uri="{FF2B5EF4-FFF2-40B4-BE49-F238E27FC236}">
                    <a16:creationId xmlns:a16="http://schemas.microsoft.com/office/drawing/2014/main" id="{AD70AB1F-6A0B-4C8A-80AA-4ECECCFCC3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394"/>
                <a:ext cx="953" cy="10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93" name="Rectangle 173">
                <a:extLst>
                  <a:ext uri="{FF2B5EF4-FFF2-40B4-BE49-F238E27FC236}">
                    <a16:creationId xmlns:a16="http://schemas.microsoft.com/office/drawing/2014/main" id="{BD7FCA09-C5C6-428E-8DAF-13419C63CA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404"/>
                <a:ext cx="953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94" name="Rectangle 174">
                <a:extLst>
                  <a:ext uri="{FF2B5EF4-FFF2-40B4-BE49-F238E27FC236}">
                    <a16:creationId xmlns:a16="http://schemas.microsoft.com/office/drawing/2014/main" id="{FCF51BD2-3351-4195-9620-7ABB100452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136"/>
                <a:ext cx="953" cy="27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95" name="Rectangle 175">
                <a:extLst>
                  <a:ext uri="{FF2B5EF4-FFF2-40B4-BE49-F238E27FC236}">
                    <a16:creationId xmlns:a16="http://schemas.microsoft.com/office/drawing/2014/main" id="{AFEA1535-84DD-40BD-9BAE-F6C233D3AD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132"/>
                <a:ext cx="953" cy="9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96" name="Rectangle 176">
                <a:extLst>
                  <a:ext uri="{FF2B5EF4-FFF2-40B4-BE49-F238E27FC236}">
                    <a16:creationId xmlns:a16="http://schemas.microsoft.com/office/drawing/2014/main" id="{CE709E71-A830-4785-A08D-B8FD39CE31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141"/>
                <a:ext cx="953" cy="9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97" name="Rectangle 177">
                <a:extLst>
                  <a:ext uri="{FF2B5EF4-FFF2-40B4-BE49-F238E27FC236}">
                    <a16:creationId xmlns:a16="http://schemas.microsoft.com/office/drawing/2014/main" id="{D1114C68-863B-477A-A151-0C8006507F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150"/>
                <a:ext cx="953" cy="9"/>
              </a:xfrm>
              <a:prstGeom prst="rect">
                <a:avLst/>
              </a:prstGeom>
              <a:solidFill>
                <a:srgbClr val="000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98" name="Rectangle 178">
                <a:extLst>
                  <a:ext uri="{FF2B5EF4-FFF2-40B4-BE49-F238E27FC236}">
                    <a16:creationId xmlns:a16="http://schemas.microsoft.com/office/drawing/2014/main" id="{4F8FAAB2-D61F-41BC-9920-2E27CCC25C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159"/>
                <a:ext cx="953" cy="9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099" name="Rectangle 179">
                <a:extLst>
                  <a:ext uri="{FF2B5EF4-FFF2-40B4-BE49-F238E27FC236}">
                    <a16:creationId xmlns:a16="http://schemas.microsoft.com/office/drawing/2014/main" id="{216A7F45-D9DC-4B02-92EA-19CCA13589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168"/>
                <a:ext cx="953" cy="9"/>
              </a:xfrm>
              <a:prstGeom prst="rect">
                <a:avLst/>
              </a:prstGeom>
              <a:solidFill>
                <a:srgbClr val="0000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100" name="Rectangle 180">
                <a:extLst>
                  <a:ext uri="{FF2B5EF4-FFF2-40B4-BE49-F238E27FC236}">
                    <a16:creationId xmlns:a16="http://schemas.microsoft.com/office/drawing/2014/main" id="{156EFC69-EC6B-4432-AC60-EFB9722FBD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177"/>
                <a:ext cx="953" cy="9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101" name="Rectangle 181">
                <a:extLst>
                  <a:ext uri="{FF2B5EF4-FFF2-40B4-BE49-F238E27FC236}">
                    <a16:creationId xmlns:a16="http://schemas.microsoft.com/office/drawing/2014/main" id="{0C20FF04-1B30-4A77-AB59-7D0D4BC6AF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186"/>
                <a:ext cx="953" cy="9"/>
              </a:xfrm>
              <a:prstGeom prst="rect">
                <a:avLst/>
              </a:prstGeom>
              <a:solidFill>
                <a:srgbClr val="00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102" name="Rectangle 182">
                <a:extLst>
                  <a:ext uri="{FF2B5EF4-FFF2-40B4-BE49-F238E27FC236}">
                    <a16:creationId xmlns:a16="http://schemas.microsoft.com/office/drawing/2014/main" id="{8F523EB8-53C4-4A24-B482-B2C0CA673A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195"/>
                <a:ext cx="953" cy="10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103" name="Rectangle 183">
                <a:extLst>
                  <a:ext uri="{FF2B5EF4-FFF2-40B4-BE49-F238E27FC236}">
                    <a16:creationId xmlns:a16="http://schemas.microsoft.com/office/drawing/2014/main" id="{3637B326-43CB-41B5-8336-A7E4CEABC0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205"/>
                <a:ext cx="953" cy="8"/>
              </a:xfrm>
              <a:prstGeom prst="rect">
                <a:avLst/>
              </a:prstGeom>
              <a:solidFill>
                <a:srgbClr val="000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104" name="Rectangle 184">
                <a:extLst>
                  <a:ext uri="{FF2B5EF4-FFF2-40B4-BE49-F238E27FC236}">
                    <a16:creationId xmlns:a16="http://schemas.microsoft.com/office/drawing/2014/main" id="{58D86DA2-C7A7-4B16-8762-040A1A7342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213"/>
                <a:ext cx="953" cy="10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105" name="Rectangle 185">
                <a:extLst>
                  <a:ext uri="{FF2B5EF4-FFF2-40B4-BE49-F238E27FC236}">
                    <a16:creationId xmlns:a16="http://schemas.microsoft.com/office/drawing/2014/main" id="{9271E77E-51B4-4F5B-B6DE-8E230C06E0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223"/>
                <a:ext cx="953" cy="9"/>
              </a:xfrm>
              <a:prstGeom prst="rect">
                <a:avLst/>
              </a:prstGeom>
              <a:solidFill>
                <a:srgbClr val="000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106" name="Rectangle 186">
                <a:extLst>
                  <a:ext uri="{FF2B5EF4-FFF2-40B4-BE49-F238E27FC236}">
                    <a16:creationId xmlns:a16="http://schemas.microsoft.com/office/drawing/2014/main" id="{58D77C83-A287-4A3E-9ADB-8D4593CF3D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232"/>
                <a:ext cx="953" cy="9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107" name="Rectangle 187">
                <a:extLst>
                  <a:ext uri="{FF2B5EF4-FFF2-40B4-BE49-F238E27FC236}">
                    <a16:creationId xmlns:a16="http://schemas.microsoft.com/office/drawing/2014/main" id="{636A73AA-923A-40B4-9D6E-25DF8AAB4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241"/>
                <a:ext cx="953" cy="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108" name="Rectangle 188">
                <a:extLst>
                  <a:ext uri="{FF2B5EF4-FFF2-40B4-BE49-F238E27FC236}">
                    <a16:creationId xmlns:a16="http://schemas.microsoft.com/office/drawing/2014/main" id="{6D1CD311-4EBD-4535-825D-FB5548C51F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250"/>
                <a:ext cx="953" cy="9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109" name="Rectangle 189">
                <a:extLst>
                  <a:ext uri="{FF2B5EF4-FFF2-40B4-BE49-F238E27FC236}">
                    <a16:creationId xmlns:a16="http://schemas.microsoft.com/office/drawing/2014/main" id="{46AF2CE5-3FCA-48E9-A9B1-3FC3F2AA42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259"/>
                <a:ext cx="953" cy="9"/>
              </a:xfrm>
              <a:prstGeom prst="rect">
                <a:avLst/>
              </a:prstGeom>
              <a:solidFill>
                <a:srgbClr val="000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110" name="Rectangle 190">
                <a:extLst>
                  <a:ext uri="{FF2B5EF4-FFF2-40B4-BE49-F238E27FC236}">
                    <a16:creationId xmlns:a16="http://schemas.microsoft.com/office/drawing/2014/main" id="{FDC9C402-4D99-495D-ACD4-DBD7F51EF4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268"/>
                <a:ext cx="953" cy="9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111" name="Rectangle 191">
                <a:extLst>
                  <a:ext uri="{FF2B5EF4-FFF2-40B4-BE49-F238E27FC236}">
                    <a16:creationId xmlns:a16="http://schemas.microsoft.com/office/drawing/2014/main" id="{CC349BEF-603C-46DC-B73A-F557EC3712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277"/>
                <a:ext cx="953" cy="9"/>
              </a:xfrm>
              <a:prstGeom prst="rect">
                <a:avLst/>
              </a:prstGeom>
              <a:solidFill>
                <a:srgbClr val="000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112" name="Rectangle 192">
                <a:extLst>
                  <a:ext uri="{FF2B5EF4-FFF2-40B4-BE49-F238E27FC236}">
                    <a16:creationId xmlns:a16="http://schemas.microsoft.com/office/drawing/2014/main" id="{2BD40766-9B25-450C-BE2D-E210A7D9D7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286"/>
                <a:ext cx="953" cy="9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113" name="Rectangle 193">
                <a:extLst>
                  <a:ext uri="{FF2B5EF4-FFF2-40B4-BE49-F238E27FC236}">
                    <a16:creationId xmlns:a16="http://schemas.microsoft.com/office/drawing/2014/main" id="{ABC6F9E9-C68D-4DB6-8380-08025B0B23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295"/>
                <a:ext cx="953" cy="9"/>
              </a:xfrm>
              <a:prstGeom prst="rect">
                <a:avLst/>
              </a:prstGeom>
              <a:solidFill>
                <a:srgbClr val="0000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114" name="Rectangle 194">
                <a:extLst>
                  <a:ext uri="{FF2B5EF4-FFF2-40B4-BE49-F238E27FC236}">
                    <a16:creationId xmlns:a16="http://schemas.microsoft.com/office/drawing/2014/main" id="{3CF707C5-F8C2-4418-86C8-430975F0D1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304"/>
                <a:ext cx="953" cy="9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115" name="Rectangle 195">
                <a:extLst>
                  <a:ext uri="{FF2B5EF4-FFF2-40B4-BE49-F238E27FC236}">
                    <a16:creationId xmlns:a16="http://schemas.microsoft.com/office/drawing/2014/main" id="{1DF4DF26-B3D3-419E-8799-D909D28D32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313"/>
                <a:ext cx="953" cy="9"/>
              </a:xfrm>
              <a:prstGeom prst="rect">
                <a:avLst/>
              </a:prstGeom>
              <a:solidFill>
                <a:srgbClr val="000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116" name="Rectangle 196">
                <a:extLst>
                  <a:ext uri="{FF2B5EF4-FFF2-40B4-BE49-F238E27FC236}">
                    <a16:creationId xmlns:a16="http://schemas.microsoft.com/office/drawing/2014/main" id="{BB193DE1-8F7D-47A9-BF6E-6723202027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322"/>
                <a:ext cx="953" cy="9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117" name="Rectangle 197">
                <a:extLst>
                  <a:ext uri="{FF2B5EF4-FFF2-40B4-BE49-F238E27FC236}">
                    <a16:creationId xmlns:a16="http://schemas.microsoft.com/office/drawing/2014/main" id="{AC14ADF0-2F02-4A33-A9DC-552E294244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331"/>
                <a:ext cx="953" cy="9"/>
              </a:xfrm>
              <a:prstGeom prst="rect">
                <a:avLst/>
              </a:prstGeom>
              <a:solidFill>
                <a:srgbClr val="000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118" name="Rectangle 198">
                <a:extLst>
                  <a:ext uri="{FF2B5EF4-FFF2-40B4-BE49-F238E27FC236}">
                    <a16:creationId xmlns:a16="http://schemas.microsoft.com/office/drawing/2014/main" id="{E56B618E-7F36-4F02-9085-A0EDC94D3C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340"/>
                <a:ext cx="953" cy="9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119" name="Rectangle 199">
                <a:extLst>
                  <a:ext uri="{FF2B5EF4-FFF2-40B4-BE49-F238E27FC236}">
                    <a16:creationId xmlns:a16="http://schemas.microsoft.com/office/drawing/2014/main" id="{F5C892CD-9521-4046-A0A7-346AFE55EC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349"/>
                <a:ext cx="953" cy="9"/>
              </a:xfrm>
              <a:prstGeom prst="rect">
                <a:avLst/>
              </a:prstGeom>
              <a:solidFill>
                <a:srgbClr val="00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120" name="Rectangle 200">
                <a:extLst>
                  <a:ext uri="{FF2B5EF4-FFF2-40B4-BE49-F238E27FC236}">
                    <a16:creationId xmlns:a16="http://schemas.microsoft.com/office/drawing/2014/main" id="{1553DFAE-2FD9-45C8-AE2E-B7DB631AB7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358"/>
                <a:ext cx="953" cy="9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121" name="Rectangle 201">
                <a:extLst>
                  <a:ext uri="{FF2B5EF4-FFF2-40B4-BE49-F238E27FC236}">
                    <a16:creationId xmlns:a16="http://schemas.microsoft.com/office/drawing/2014/main" id="{CE01CE60-3304-4BB1-88FB-823B6704A4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367"/>
                <a:ext cx="953" cy="9"/>
              </a:xfrm>
              <a:prstGeom prst="rect">
                <a:avLst/>
              </a:prstGeom>
              <a:solidFill>
                <a:srgbClr val="0000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122" name="Rectangle 202">
                <a:extLst>
                  <a:ext uri="{FF2B5EF4-FFF2-40B4-BE49-F238E27FC236}">
                    <a16:creationId xmlns:a16="http://schemas.microsoft.com/office/drawing/2014/main" id="{434EDA6C-3C22-496A-ACDA-AB46F2FF74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376"/>
                <a:ext cx="953" cy="10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123" name="Rectangle 203">
                <a:extLst>
                  <a:ext uri="{FF2B5EF4-FFF2-40B4-BE49-F238E27FC236}">
                    <a16:creationId xmlns:a16="http://schemas.microsoft.com/office/drawing/2014/main" id="{2DC1CF60-8591-42C4-8D6A-CD3E657B15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386"/>
                <a:ext cx="953" cy="8"/>
              </a:xfrm>
              <a:prstGeom prst="rect">
                <a:avLst/>
              </a:prstGeom>
              <a:solidFill>
                <a:srgbClr val="0000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124" name="Rectangle 204">
                <a:extLst>
                  <a:ext uri="{FF2B5EF4-FFF2-40B4-BE49-F238E27FC236}">
                    <a16:creationId xmlns:a16="http://schemas.microsoft.com/office/drawing/2014/main" id="{8B13F87B-504A-4AE7-A74D-421CA94772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394"/>
                <a:ext cx="953" cy="10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125" name="Rectangle 205">
                <a:extLst>
                  <a:ext uri="{FF2B5EF4-FFF2-40B4-BE49-F238E27FC236}">
                    <a16:creationId xmlns:a16="http://schemas.microsoft.com/office/drawing/2014/main" id="{294BCA68-3E32-4E99-A052-F7C3E4D2AA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404"/>
                <a:ext cx="953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126" name="Rectangle 206">
                <a:extLst>
                  <a:ext uri="{FF2B5EF4-FFF2-40B4-BE49-F238E27FC236}">
                    <a16:creationId xmlns:a16="http://schemas.microsoft.com/office/drawing/2014/main" id="{CF616F0C-3A47-4358-80A7-EEF49E752B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132"/>
                <a:ext cx="861" cy="9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127" name="Rectangle 207">
                <a:extLst>
                  <a:ext uri="{FF2B5EF4-FFF2-40B4-BE49-F238E27FC236}">
                    <a16:creationId xmlns:a16="http://schemas.microsoft.com/office/drawing/2014/main" id="{8F46ECC6-B35D-485D-AA6B-107288B279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141"/>
                <a:ext cx="861" cy="9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128" name="Rectangle 208">
                <a:extLst>
                  <a:ext uri="{FF2B5EF4-FFF2-40B4-BE49-F238E27FC236}">
                    <a16:creationId xmlns:a16="http://schemas.microsoft.com/office/drawing/2014/main" id="{CCB7FC76-93B2-4715-8F7E-637EB104D5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150"/>
                <a:ext cx="861" cy="9"/>
              </a:xfrm>
              <a:prstGeom prst="rect">
                <a:avLst/>
              </a:prstGeom>
              <a:solidFill>
                <a:srgbClr val="000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129" name="Rectangle 209">
                <a:extLst>
                  <a:ext uri="{FF2B5EF4-FFF2-40B4-BE49-F238E27FC236}">
                    <a16:creationId xmlns:a16="http://schemas.microsoft.com/office/drawing/2014/main" id="{25E524A1-42D4-4A7E-9642-446F2C37D8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159"/>
                <a:ext cx="861" cy="9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130" name="Rectangle 210">
                <a:extLst>
                  <a:ext uri="{FF2B5EF4-FFF2-40B4-BE49-F238E27FC236}">
                    <a16:creationId xmlns:a16="http://schemas.microsoft.com/office/drawing/2014/main" id="{756E2EEE-D848-4752-B2BB-4E85702DB1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168"/>
                <a:ext cx="861" cy="9"/>
              </a:xfrm>
              <a:prstGeom prst="rect">
                <a:avLst/>
              </a:prstGeom>
              <a:solidFill>
                <a:srgbClr val="0000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2131" name="Rectangle 211">
                <a:extLst>
                  <a:ext uri="{FF2B5EF4-FFF2-40B4-BE49-F238E27FC236}">
                    <a16:creationId xmlns:a16="http://schemas.microsoft.com/office/drawing/2014/main" id="{DE4757F1-C807-43A1-81A3-A91A9D0D1E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177"/>
                <a:ext cx="861" cy="9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</p:grpSp>
        <p:grpSp>
          <p:nvGrpSpPr>
            <p:cNvPr id="119814" name="Group 212">
              <a:extLst>
                <a:ext uri="{FF2B5EF4-FFF2-40B4-BE49-F238E27FC236}">
                  <a16:creationId xmlns:a16="http://schemas.microsoft.com/office/drawing/2014/main" id="{75FE57E8-1D7D-4963-8343-890C460ADC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7" y="1132"/>
              <a:ext cx="4940" cy="524"/>
              <a:chOff x="457" y="1132"/>
              <a:chExt cx="4940" cy="524"/>
            </a:xfrm>
          </p:grpSpPr>
          <p:sp>
            <p:nvSpPr>
              <p:cNvPr id="121732" name="Rectangle 213">
                <a:extLst>
                  <a:ext uri="{FF2B5EF4-FFF2-40B4-BE49-F238E27FC236}">
                    <a16:creationId xmlns:a16="http://schemas.microsoft.com/office/drawing/2014/main" id="{1684F33E-A4D0-4CF7-995F-6CCE9237BB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186"/>
                <a:ext cx="861" cy="9"/>
              </a:xfrm>
              <a:prstGeom prst="rect">
                <a:avLst/>
              </a:prstGeom>
              <a:solidFill>
                <a:srgbClr val="00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33" name="Rectangle 214">
                <a:extLst>
                  <a:ext uri="{FF2B5EF4-FFF2-40B4-BE49-F238E27FC236}">
                    <a16:creationId xmlns:a16="http://schemas.microsoft.com/office/drawing/2014/main" id="{051077A5-BDC7-4EB5-A7CA-186452E28B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195"/>
                <a:ext cx="861" cy="10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34" name="Rectangle 215">
                <a:extLst>
                  <a:ext uri="{FF2B5EF4-FFF2-40B4-BE49-F238E27FC236}">
                    <a16:creationId xmlns:a16="http://schemas.microsoft.com/office/drawing/2014/main" id="{CF429903-AE8C-4AFA-B503-AF1586E688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205"/>
                <a:ext cx="861" cy="8"/>
              </a:xfrm>
              <a:prstGeom prst="rect">
                <a:avLst/>
              </a:prstGeom>
              <a:solidFill>
                <a:srgbClr val="000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35" name="Rectangle 216">
                <a:extLst>
                  <a:ext uri="{FF2B5EF4-FFF2-40B4-BE49-F238E27FC236}">
                    <a16:creationId xmlns:a16="http://schemas.microsoft.com/office/drawing/2014/main" id="{C6D6B419-F1F6-4B12-B985-6F05DCC5E9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213"/>
                <a:ext cx="861" cy="10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36" name="Rectangle 217">
                <a:extLst>
                  <a:ext uri="{FF2B5EF4-FFF2-40B4-BE49-F238E27FC236}">
                    <a16:creationId xmlns:a16="http://schemas.microsoft.com/office/drawing/2014/main" id="{AE98D6FF-973D-4165-9197-EF8DB67AE8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223"/>
                <a:ext cx="861" cy="9"/>
              </a:xfrm>
              <a:prstGeom prst="rect">
                <a:avLst/>
              </a:prstGeom>
              <a:solidFill>
                <a:srgbClr val="000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37" name="Rectangle 218">
                <a:extLst>
                  <a:ext uri="{FF2B5EF4-FFF2-40B4-BE49-F238E27FC236}">
                    <a16:creationId xmlns:a16="http://schemas.microsoft.com/office/drawing/2014/main" id="{150CF086-1AE3-40E1-8AA8-B0650944DC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232"/>
                <a:ext cx="861" cy="9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38" name="Rectangle 219">
                <a:extLst>
                  <a:ext uri="{FF2B5EF4-FFF2-40B4-BE49-F238E27FC236}">
                    <a16:creationId xmlns:a16="http://schemas.microsoft.com/office/drawing/2014/main" id="{78489879-B8D0-4644-B431-5A48A730B5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241"/>
                <a:ext cx="861" cy="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39" name="Rectangle 220">
                <a:extLst>
                  <a:ext uri="{FF2B5EF4-FFF2-40B4-BE49-F238E27FC236}">
                    <a16:creationId xmlns:a16="http://schemas.microsoft.com/office/drawing/2014/main" id="{8CF85014-14B8-4608-BFC9-FC3426BEFB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250"/>
                <a:ext cx="861" cy="9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40" name="Rectangle 221">
                <a:extLst>
                  <a:ext uri="{FF2B5EF4-FFF2-40B4-BE49-F238E27FC236}">
                    <a16:creationId xmlns:a16="http://schemas.microsoft.com/office/drawing/2014/main" id="{28D3104F-8B78-4719-AC5F-39A4D50709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259"/>
                <a:ext cx="861" cy="9"/>
              </a:xfrm>
              <a:prstGeom prst="rect">
                <a:avLst/>
              </a:prstGeom>
              <a:solidFill>
                <a:srgbClr val="000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41" name="Rectangle 222">
                <a:extLst>
                  <a:ext uri="{FF2B5EF4-FFF2-40B4-BE49-F238E27FC236}">
                    <a16:creationId xmlns:a16="http://schemas.microsoft.com/office/drawing/2014/main" id="{BAE9F856-68D6-4E59-A6C3-2ED775C966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268"/>
                <a:ext cx="861" cy="9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42" name="Rectangle 223">
                <a:extLst>
                  <a:ext uri="{FF2B5EF4-FFF2-40B4-BE49-F238E27FC236}">
                    <a16:creationId xmlns:a16="http://schemas.microsoft.com/office/drawing/2014/main" id="{D4D88A17-5E8F-4162-8386-6031606304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277"/>
                <a:ext cx="861" cy="9"/>
              </a:xfrm>
              <a:prstGeom prst="rect">
                <a:avLst/>
              </a:prstGeom>
              <a:solidFill>
                <a:srgbClr val="000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43" name="Rectangle 224">
                <a:extLst>
                  <a:ext uri="{FF2B5EF4-FFF2-40B4-BE49-F238E27FC236}">
                    <a16:creationId xmlns:a16="http://schemas.microsoft.com/office/drawing/2014/main" id="{491E4A9B-D4BF-440F-9EE8-0B4071248E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286"/>
                <a:ext cx="861" cy="9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44" name="Rectangle 225">
                <a:extLst>
                  <a:ext uri="{FF2B5EF4-FFF2-40B4-BE49-F238E27FC236}">
                    <a16:creationId xmlns:a16="http://schemas.microsoft.com/office/drawing/2014/main" id="{664C9AC3-8599-426E-A558-10FA6D48FD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295"/>
                <a:ext cx="861" cy="9"/>
              </a:xfrm>
              <a:prstGeom prst="rect">
                <a:avLst/>
              </a:prstGeom>
              <a:solidFill>
                <a:srgbClr val="0000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45" name="Rectangle 226">
                <a:extLst>
                  <a:ext uri="{FF2B5EF4-FFF2-40B4-BE49-F238E27FC236}">
                    <a16:creationId xmlns:a16="http://schemas.microsoft.com/office/drawing/2014/main" id="{17361873-5365-4040-B601-853340B6E5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304"/>
                <a:ext cx="861" cy="9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46" name="Rectangle 227">
                <a:extLst>
                  <a:ext uri="{FF2B5EF4-FFF2-40B4-BE49-F238E27FC236}">
                    <a16:creationId xmlns:a16="http://schemas.microsoft.com/office/drawing/2014/main" id="{0AD7A7C5-A4A1-4004-8A23-6D3A30B375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313"/>
                <a:ext cx="861" cy="9"/>
              </a:xfrm>
              <a:prstGeom prst="rect">
                <a:avLst/>
              </a:prstGeom>
              <a:solidFill>
                <a:srgbClr val="000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47" name="Rectangle 228">
                <a:extLst>
                  <a:ext uri="{FF2B5EF4-FFF2-40B4-BE49-F238E27FC236}">
                    <a16:creationId xmlns:a16="http://schemas.microsoft.com/office/drawing/2014/main" id="{CB2903A6-92D1-462F-9BD9-95C5D803B4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322"/>
                <a:ext cx="861" cy="9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48" name="Rectangle 229">
                <a:extLst>
                  <a:ext uri="{FF2B5EF4-FFF2-40B4-BE49-F238E27FC236}">
                    <a16:creationId xmlns:a16="http://schemas.microsoft.com/office/drawing/2014/main" id="{A20E4C4A-5CBE-4A7D-B51E-75B5444FBA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331"/>
                <a:ext cx="861" cy="9"/>
              </a:xfrm>
              <a:prstGeom prst="rect">
                <a:avLst/>
              </a:prstGeom>
              <a:solidFill>
                <a:srgbClr val="000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49" name="Rectangle 230">
                <a:extLst>
                  <a:ext uri="{FF2B5EF4-FFF2-40B4-BE49-F238E27FC236}">
                    <a16:creationId xmlns:a16="http://schemas.microsoft.com/office/drawing/2014/main" id="{2F34B2DD-B3DD-4582-B25A-0A04C6775A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340"/>
                <a:ext cx="861" cy="9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50" name="Rectangle 231">
                <a:extLst>
                  <a:ext uri="{FF2B5EF4-FFF2-40B4-BE49-F238E27FC236}">
                    <a16:creationId xmlns:a16="http://schemas.microsoft.com/office/drawing/2014/main" id="{3361F41C-FCEC-40FD-BB26-1C94B22CE5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349"/>
                <a:ext cx="861" cy="9"/>
              </a:xfrm>
              <a:prstGeom prst="rect">
                <a:avLst/>
              </a:prstGeom>
              <a:solidFill>
                <a:srgbClr val="00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51" name="Rectangle 232">
                <a:extLst>
                  <a:ext uri="{FF2B5EF4-FFF2-40B4-BE49-F238E27FC236}">
                    <a16:creationId xmlns:a16="http://schemas.microsoft.com/office/drawing/2014/main" id="{82748E86-97E1-4F78-B0EA-6629AFD6F5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358"/>
                <a:ext cx="861" cy="9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52" name="Rectangle 233">
                <a:extLst>
                  <a:ext uri="{FF2B5EF4-FFF2-40B4-BE49-F238E27FC236}">
                    <a16:creationId xmlns:a16="http://schemas.microsoft.com/office/drawing/2014/main" id="{4B0B2D06-B280-4A5B-8AF6-BF566D6046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367"/>
                <a:ext cx="861" cy="9"/>
              </a:xfrm>
              <a:prstGeom prst="rect">
                <a:avLst/>
              </a:prstGeom>
              <a:solidFill>
                <a:srgbClr val="0000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53" name="Rectangle 234">
                <a:extLst>
                  <a:ext uri="{FF2B5EF4-FFF2-40B4-BE49-F238E27FC236}">
                    <a16:creationId xmlns:a16="http://schemas.microsoft.com/office/drawing/2014/main" id="{D7DA40B3-EF86-4FE8-A454-D13F609520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376"/>
                <a:ext cx="861" cy="10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54" name="Rectangle 235">
                <a:extLst>
                  <a:ext uri="{FF2B5EF4-FFF2-40B4-BE49-F238E27FC236}">
                    <a16:creationId xmlns:a16="http://schemas.microsoft.com/office/drawing/2014/main" id="{09D3EC66-791F-4448-B96A-7C68C99179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386"/>
                <a:ext cx="861" cy="8"/>
              </a:xfrm>
              <a:prstGeom prst="rect">
                <a:avLst/>
              </a:prstGeom>
              <a:solidFill>
                <a:srgbClr val="0000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55" name="Rectangle 236">
                <a:extLst>
                  <a:ext uri="{FF2B5EF4-FFF2-40B4-BE49-F238E27FC236}">
                    <a16:creationId xmlns:a16="http://schemas.microsoft.com/office/drawing/2014/main" id="{83C8D52A-C2C9-4957-902B-052DF8C103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394"/>
                <a:ext cx="861" cy="10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56" name="Rectangle 237">
                <a:extLst>
                  <a:ext uri="{FF2B5EF4-FFF2-40B4-BE49-F238E27FC236}">
                    <a16:creationId xmlns:a16="http://schemas.microsoft.com/office/drawing/2014/main" id="{C75999B4-1C46-4251-8B97-905F42D1BE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404"/>
                <a:ext cx="861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57" name="Rectangle 238">
                <a:extLst>
                  <a:ext uri="{FF2B5EF4-FFF2-40B4-BE49-F238E27FC236}">
                    <a16:creationId xmlns:a16="http://schemas.microsoft.com/office/drawing/2014/main" id="{93AC93FD-5E7D-4821-BD3D-DF81A9CA14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136"/>
                <a:ext cx="861" cy="27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58" name="Rectangle 239">
                <a:extLst>
                  <a:ext uri="{FF2B5EF4-FFF2-40B4-BE49-F238E27FC236}">
                    <a16:creationId xmlns:a16="http://schemas.microsoft.com/office/drawing/2014/main" id="{1C1ECE8E-94C6-46CE-9593-B8C69CEC26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132"/>
                <a:ext cx="861" cy="9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59" name="Rectangle 240">
                <a:extLst>
                  <a:ext uri="{FF2B5EF4-FFF2-40B4-BE49-F238E27FC236}">
                    <a16:creationId xmlns:a16="http://schemas.microsoft.com/office/drawing/2014/main" id="{4EB687B1-4BB6-4B24-BBDF-CBF3B47D7C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141"/>
                <a:ext cx="861" cy="9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60" name="Rectangle 241">
                <a:extLst>
                  <a:ext uri="{FF2B5EF4-FFF2-40B4-BE49-F238E27FC236}">
                    <a16:creationId xmlns:a16="http://schemas.microsoft.com/office/drawing/2014/main" id="{7BF90F27-C597-4F25-AAF0-0F4837C2A6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150"/>
                <a:ext cx="861" cy="9"/>
              </a:xfrm>
              <a:prstGeom prst="rect">
                <a:avLst/>
              </a:prstGeom>
              <a:solidFill>
                <a:srgbClr val="000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61" name="Rectangle 242">
                <a:extLst>
                  <a:ext uri="{FF2B5EF4-FFF2-40B4-BE49-F238E27FC236}">
                    <a16:creationId xmlns:a16="http://schemas.microsoft.com/office/drawing/2014/main" id="{30756A09-7663-444A-BB79-DDC5522A8C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159"/>
                <a:ext cx="861" cy="9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62" name="Rectangle 243">
                <a:extLst>
                  <a:ext uri="{FF2B5EF4-FFF2-40B4-BE49-F238E27FC236}">
                    <a16:creationId xmlns:a16="http://schemas.microsoft.com/office/drawing/2014/main" id="{A642D66F-A0FB-4E77-BBA4-65B278B054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168"/>
                <a:ext cx="861" cy="9"/>
              </a:xfrm>
              <a:prstGeom prst="rect">
                <a:avLst/>
              </a:prstGeom>
              <a:solidFill>
                <a:srgbClr val="0000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63" name="Rectangle 244">
                <a:extLst>
                  <a:ext uri="{FF2B5EF4-FFF2-40B4-BE49-F238E27FC236}">
                    <a16:creationId xmlns:a16="http://schemas.microsoft.com/office/drawing/2014/main" id="{75FED54C-6870-4B28-98AD-8A5B87F058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177"/>
                <a:ext cx="861" cy="9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64" name="Rectangle 245">
                <a:extLst>
                  <a:ext uri="{FF2B5EF4-FFF2-40B4-BE49-F238E27FC236}">
                    <a16:creationId xmlns:a16="http://schemas.microsoft.com/office/drawing/2014/main" id="{BD2CEAA6-13F1-4269-BE19-93D13147A0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186"/>
                <a:ext cx="861" cy="9"/>
              </a:xfrm>
              <a:prstGeom prst="rect">
                <a:avLst/>
              </a:prstGeom>
              <a:solidFill>
                <a:srgbClr val="00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65" name="Rectangle 246">
                <a:extLst>
                  <a:ext uri="{FF2B5EF4-FFF2-40B4-BE49-F238E27FC236}">
                    <a16:creationId xmlns:a16="http://schemas.microsoft.com/office/drawing/2014/main" id="{D7655538-C4E2-48A5-A630-0FA5BFE361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195"/>
                <a:ext cx="861" cy="10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66" name="Rectangle 247">
                <a:extLst>
                  <a:ext uri="{FF2B5EF4-FFF2-40B4-BE49-F238E27FC236}">
                    <a16:creationId xmlns:a16="http://schemas.microsoft.com/office/drawing/2014/main" id="{9597AB84-C70E-4E77-9868-D46067CF79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205"/>
                <a:ext cx="861" cy="8"/>
              </a:xfrm>
              <a:prstGeom prst="rect">
                <a:avLst/>
              </a:prstGeom>
              <a:solidFill>
                <a:srgbClr val="000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67" name="Rectangle 248">
                <a:extLst>
                  <a:ext uri="{FF2B5EF4-FFF2-40B4-BE49-F238E27FC236}">
                    <a16:creationId xmlns:a16="http://schemas.microsoft.com/office/drawing/2014/main" id="{18DD504B-E74E-4055-8B77-CE1D59C32D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213"/>
                <a:ext cx="861" cy="10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68" name="Rectangle 249">
                <a:extLst>
                  <a:ext uri="{FF2B5EF4-FFF2-40B4-BE49-F238E27FC236}">
                    <a16:creationId xmlns:a16="http://schemas.microsoft.com/office/drawing/2014/main" id="{49191464-B5B8-476C-96C9-81FC1CE201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223"/>
                <a:ext cx="861" cy="9"/>
              </a:xfrm>
              <a:prstGeom prst="rect">
                <a:avLst/>
              </a:prstGeom>
              <a:solidFill>
                <a:srgbClr val="000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69" name="Rectangle 250">
                <a:extLst>
                  <a:ext uri="{FF2B5EF4-FFF2-40B4-BE49-F238E27FC236}">
                    <a16:creationId xmlns:a16="http://schemas.microsoft.com/office/drawing/2014/main" id="{DDDC597C-EBBD-4B55-BC60-99406DCB03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232"/>
                <a:ext cx="861" cy="9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70" name="Rectangle 251">
                <a:extLst>
                  <a:ext uri="{FF2B5EF4-FFF2-40B4-BE49-F238E27FC236}">
                    <a16:creationId xmlns:a16="http://schemas.microsoft.com/office/drawing/2014/main" id="{6645F234-6BE7-4992-9846-AC432422D5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241"/>
                <a:ext cx="861" cy="9"/>
              </a:xfrm>
              <a:prstGeom prst="rect">
                <a:avLst/>
              </a:pr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71" name="Rectangle 252">
                <a:extLst>
                  <a:ext uri="{FF2B5EF4-FFF2-40B4-BE49-F238E27FC236}">
                    <a16:creationId xmlns:a16="http://schemas.microsoft.com/office/drawing/2014/main" id="{CC2443CC-A39C-40EF-9003-264B7BE97C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250"/>
                <a:ext cx="861" cy="9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72" name="Rectangle 253">
                <a:extLst>
                  <a:ext uri="{FF2B5EF4-FFF2-40B4-BE49-F238E27FC236}">
                    <a16:creationId xmlns:a16="http://schemas.microsoft.com/office/drawing/2014/main" id="{1DB5010E-4917-4B78-92C7-40B7FB1D26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259"/>
                <a:ext cx="861" cy="9"/>
              </a:xfrm>
              <a:prstGeom prst="rect">
                <a:avLst/>
              </a:prstGeom>
              <a:solidFill>
                <a:srgbClr val="000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73" name="Rectangle 254">
                <a:extLst>
                  <a:ext uri="{FF2B5EF4-FFF2-40B4-BE49-F238E27FC236}">
                    <a16:creationId xmlns:a16="http://schemas.microsoft.com/office/drawing/2014/main" id="{FB25EC74-C8B0-45CC-A641-77DE79FA3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268"/>
                <a:ext cx="861" cy="9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74" name="Rectangle 255">
                <a:extLst>
                  <a:ext uri="{FF2B5EF4-FFF2-40B4-BE49-F238E27FC236}">
                    <a16:creationId xmlns:a16="http://schemas.microsoft.com/office/drawing/2014/main" id="{B0D7A46C-8C1A-4F6F-8C8F-38B5477925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277"/>
                <a:ext cx="861" cy="9"/>
              </a:xfrm>
              <a:prstGeom prst="rect">
                <a:avLst/>
              </a:prstGeom>
              <a:solidFill>
                <a:srgbClr val="000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75" name="Rectangle 256">
                <a:extLst>
                  <a:ext uri="{FF2B5EF4-FFF2-40B4-BE49-F238E27FC236}">
                    <a16:creationId xmlns:a16="http://schemas.microsoft.com/office/drawing/2014/main" id="{E64172F9-7634-4E18-A150-4B0DEEB34C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286"/>
                <a:ext cx="861" cy="9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76" name="Rectangle 257">
                <a:extLst>
                  <a:ext uri="{FF2B5EF4-FFF2-40B4-BE49-F238E27FC236}">
                    <a16:creationId xmlns:a16="http://schemas.microsoft.com/office/drawing/2014/main" id="{123C0F19-71A3-45E9-9767-232B621351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295"/>
                <a:ext cx="861" cy="9"/>
              </a:xfrm>
              <a:prstGeom prst="rect">
                <a:avLst/>
              </a:prstGeom>
              <a:solidFill>
                <a:srgbClr val="0000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77" name="Rectangle 258">
                <a:extLst>
                  <a:ext uri="{FF2B5EF4-FFF2-40B4-BE49-F238E27FC236}">
                    <a16:creationId xmlns:a16="http://schemas.microsoft.com/office/drawing/2014/main" id="{FD277470-25BC-421B-B388-900CDAC394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304"/>
                <a:ext cx="861" cy="9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78" name="Rectangle 259">
                <a:extLst>
                  <a:ext uri="{FF2B5EF4-FFF2-40B4-BE49-F238E27FC236}">
                    <a16:creationId xmlns:a16="http://schemas.microsoft.com/office/drawing/2014/main" id="{34F9697A-93E6-46A3-8F57-50047D088C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313"/>
                <a:ext cx="861" cy="9"/>
              </a:xfrm>
              <a:prstGeom prst="rect">
                <a:avLst/>
              </a:prstGeom>
              <a:solidFill>
                <a:srgbClr val="000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79" name="Rectangle 260">
                <a:extLst>
                  <a:ext uri="{FF2B5EF4-FFF2-40B4-BE49-F238E27FC236}">
                    <a16:creationId xmlns:a16="http://schemas.microsoft.com/office/drawing/2014/main" id="{BFEA2A31-8EA9-4D54-9FE8-4BC70F0D08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322"/>
                <a:ext cx="861" cy="9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80" name="Rectangle 261">
                <a:extLst>
                  <a:ext uri="{FF2B5EF4-FFF2-40B4-BE49-F238E27FC236}">
                    <a16:creationId xmlns:a16="http://schemas.microsoft.com/office/drawing/2014/main" id="{B629405D-B773-417F-A94D-772BC543A5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331"/>
                <a:ext cx="861" cy="9"/>
              </a:xfrm>
              <a:prstGeom prst="rect">
                <a:avLst/>
              </a:prstGeom>
              <a:solidFill>
                <a:srgbClr val="000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81" name="Rectangle 262">
                <a:extLst>
                  <a:ext uri="{FF2B5EF4-FFF2-40B4-BE49-F238E27FC236}">
                    <a16:creationId xmlns:a16="http://schemas.microsoft.com/office/drawing/2014/main" id="{C35BAA10-DE18-42BD-BB23-E9A46E2231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340"/>
                <a:ext cx="861" cy="9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82" name="Rectangle 263">
                <a:extLst>
                  <a:ext uri="{FF2B5EF4-FFF2-40B4-BE49-F238E27FC236}">
                    <a16:creationId xmlns:a16="http://schemas.microsoft.com/office/drawing/2014/main" id="{8269AE5E-3C04-48A8-B91D-34A2E33A6F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349"/>
                <a:ext cx="861" cy="9"/>
              </a:xfrm>
              <a:prstGeom prst="rect">
                <a:avLst/>
              </a:prstGeom>
              <a:solidFill>
                <a:srgbClr val="00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83" name="Rectangle 264">
                <a:extLst>
                  <a:ext uri="{FF2B5EF4-FFF2-40B4-BE49-F238E27FC236}">
                    <a16:creationId xmlns:a16="http://schemas.microsoft.com/office/drawing/2014/main" id="{D96AEC6A-8A97-463F-8008-E8AFCE364F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358"/>
                <a:ext cx="861" cy="9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84" name="Rectangle 265">
                <a:extLst>
                  <a:ext uri="{FF2B5EF4-FFF2-40B4-BE49-F238E27FC236}">
                    <a16:creationId xmlns:a16="http://schemas.microsoft.com/office/drawing/2014/main" id="{8837E5D9-74D3-4413-BA7E-4E310BA75A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367"/>
                <a:ext cx="861" cy="9"/>
              </a:xfrm>
              <a:prstGeom prst="rect">
                <a:avLst/>
              </a:prstGeom>
              <a:solidFill>
                <a:srgbClr val="0000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85" name="Rectangle 266">
                <a:extLst>
                  <a:ext uri="{FF2B5EF4-FFF2-40B4-BE49-F238E27FC236}">
                    <a16:creationId xmlns:a16="http://schemas.microsoft.com/office/drawing/2014/main" id="{61DC8FB7-8C68-4371-9D45-B663713625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376"/>
                <a:ext cx="861" cy="10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86" name="Rectangle 267">
                <a:extLst>
                  <a:ext uri="{FF2B5EF4-FFF2-40B4-BE49-F238E27FC236}">
                    <a16:creationId xmlns:a16="http://schemas.microsoft.com/office/drawing/2014/main" id="{42C77EFF-0A92-4D1C-9B1C-D1A055E72A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386"/>
                <a:ext cx="861" cy="8"/>
              </a:xfrm>
              <a:prstGeom prst="rect">
                <a:avLst/>
              </a:prstGeom>
              <a:solidFill>
                <a:srgbClr val="0000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87" name="Rectangle 268">
                <a:extLst>
                  <a:ext uri="{FF2B5EF4-FFF2-40B4-BE49-F238E27FC236}">
                    <a16:creationId xmlns:a16="http://schemas.microsoft.com/office/drawing/2014/main" id="{5A336A54-D31F-41BC-8ACB-757A8B6EA3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394"/>
                <a:ext cx="861" cy="10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88" name="Rectangle 269">
                <a:extLst>
                  <a:ext uri="{FF2B5EF4-FFF2-40B4-BE49-F238E27FC236}">
                    <a16:creationId xmlns:a16="http://schemas.microsoft.com/office/drawing/2014/main" id="{EC04C986-E6A7-401E-B9CC-9A8D3FCE26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404"/>
                <a:ext cx="861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89" name="Rectangle 270">
                <a:extLst>
                  <a:ext uri="{FF2B5EF4-FFF2-40B4-BE49-F238E27FC236}">
                    <a16:creationId xmlns:a16="http://schemas.microsoft.com/office/drawing/2014/main" id="{0263F4CB-4EC8-4BDB-9F8F-9A4FB88457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404"/>
                <a:ext cx="1452" cy="9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90" name="Rectangle 271">
                <a:extLst>
                  <a:ext uri="{FF2B5EF4-FFF2-40B4-BE49-F238E27FC236}">
                    <a16:creationId xmlns:a16="http://schemas.microsoft.com/office/drawing/2014/main" id="{F0F5214D-69B4-4FC2-A351-24B8B242F9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413"/>
                <a:ext cx="1452" cy="8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91" name="Rectangle 272">
                <a:extLst>
                  <a:ext uri="{FF2B5EF4-FFF2-40B4-BE49-F238E27FC236}">
                    <a16:creationId xmlns:a16="http://schemas.microsoft.com/office/drawing/2014/main" id="{F9696ED0-F43D-410F-9874-BBA690EC43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421"/>
                <a:ext cx="1452" cy="8"/>
              </a:xfrm>
              <a:prstGeom prst="rect">
                <a:avLst/>
              </a:prstGeom>
              <a:solidFill>
                <a:srgbClr val="000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92" name="Rectangle 273">
                <a:extLst>
                  <a:ext uri="{FF2B5EF4-FFF2-40B4-BE49-F238E27FC236}">
                    <a16:creationId xmlns:a16="http://schemas.microsoft.com/office/drawing/2014/main" id="{1E5619FA-68A9-47FE-8FC3-8D2AB31C9F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429"/>
                <a:ext cx="1452" cy="8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93" name="Rectangle 274">
                <a:extLst>
                  <a:ext uri="{FF2B5EF4-FFF2-40B4-BE49-F238E27FC236}">
                    <a16:creationId xmlns:a16="http://schemas.microsoft.com/office/drawing/2014/main" id="{A0D49A85-21CC-4B65-970F-16E619B77C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437"/>
                <a:ext cx="1452" cy="9"/>
              </a:xfrm>
              <a:prstGeom prst="rect">
                <a:avLst/>
              </a:prstGeom>
              <a:solidFill>
                <a:srgbClr val="0000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94" name="Rectangle 275">
                <a:extLst>
                  <a:ext uri="{FF2B5EF4-FFF2-40B4-BE49-F238E27FC236}">
                    <a16:creationId xmlns:a16="http://schemas.microsoft.com/office/drawing/2014/main" id="{4746DBDA-CD75-44E4-BEFC-F0EA1BBB2D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446"/>
                <a:ext cx="1452" cy="8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95" name="Rectangle 276">
                <a:extLst>
                  <a:ext uri="{FF2B5EF4-FFF2-40B4-BE49-F238E27FC236}">
                    <a16:creationId xmlns:a16="http://schemas.microsoft.com/office/drawing/2014/main" id="{8AAC4047-F729-4214-A0BC-15176C18CC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454"/>
                <a:ext cx="1452" cy="8"/>
              </a:xfrm>
              <a:prstGeom prst="rect">
                <a:avLst/>
              </a:prstGeom>
              <a:solidFill>
                <a:srgbClr val="000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96" name="Rectangle 277">
                <a:extLst>
                  <a:ext uri="{FF2B5EF4-FFF2-40B4-BE49-F238E27FC236}">
                    <a16:creationId xmlns:a16="http://schemas.microsoft.com/office/drawing/2014/main" id="{5399AD8E-F530-489E-AFFE-C89F1AC317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462"/>
                <a:ext cx="1452" cy="8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97" name="Rectangle 278">
                <a:extLst>
                  <a:ext uri="{FF2B5EF4-FFF2-40B4-BE49-F238E27FC236}">
                    <a16:creationId xmlns:a16="http://schemas.microsoft.com/office/drawing/2014/main" id="{2EC2A053-28F0-4DA8-85CC-936F010801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470"/>
                <a:ext cx="1452" cy="9"/>
              </a:xfrm>
              <a:prstGeom prst="rect">
                <a:avLst/>
              </a:prstGeom>
              <a:solidFill>
                <a:srgbClr val="000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98" name="Rectangle 279">
                <a:extLst>
                  <a:ext uri="{FF2B5EF4-FFF2-40B4-BE49-F238E27FC236}">
                    <a16:creationId xmlns:a16="http://schemas.microsoft.com/office/drawing/2014/main" id="{480D2883-8C72-4793-8289-260A6536BB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479"/>
                <a:ext cx="1452" cy="8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99" name="Rectangle 280">
                <a:extLst>
                  <a:ext uri="{FF2B5EF4-FFF2-40B4-BE49-F238E27FC236}">
                    <a16:creationId xmlns:a16="http://schemas.microsoft.com/office/drawing/2014/main" id="{D2CE4056-7034-4968-ABD6-2A30C9F518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487"/>
                <a:ext cx="1452" cy="8"/>
              </a:xfrm>
              <a:prstGeom prst="rect">
                <a:avLst/>
              </a:prstGeom>
              <a:solidFill>
                <a:srgbClr val="000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00" name="Rectangle 281">
                <a:extLst>
                  <a:ext uri="{FF2B5EF4-FFF2-40B4-BE49-F238E27FC236}">
                    <a16:creationId xmlns:a16="http://schemas.microsoft.com/office/drawing/2014/main" id="{740A0DA0-95CB-4C10-87A7-0BA5EF0B5A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495"/>
                <a:ext cx="1452" cy="9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01" name="Rectangle 282">
                <a:extLst>
                  <a:ext uri="{FF2B5EF4-FFF2-40B4-BE49-F238E27FC236}">
                    <a16:creationId xmlns:a16="http://schemas.microsoft.com/office/drawing/2014/main" id="{ABDB7697-99DE-49B5-8D69-B2CC9F625B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504"/>
                <a:ext cx="1452" cy="8"/>
              </a:xfrm>
              <a:prstGeom prst="rect">
                <a:avLst/>
              </a:prstGeom>
              <a:solidFill>
                <a:srgbClr val="000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02" name="Rectangle 283">
                <a:extLst>
                  <a:ext uri="{FF2B5EF4-FFF2-40B4-BE49-F238E27FC236}">
                    <a16:creationId xmlns:a16="http://schemas.microsoft.com/office/drawing/2014/main" id="{11C1007B-87E7-4EEE-A82E-C5CEF7D409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512"/>
                <a:ext cx="1452" cy="8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03" name="Rectangle 284">
                <a:extLst>
                  <a:ext uri="{FF2B5EF4-FFF2-40B4-BE49-F238E27FC236}">
                    <a16:creationId xmlns:a16="http://schemas.microsoft.com/office/drawing/2014/main" id="{A509EDEC-BCC5-4555-A355-A591BF062B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520"/>
                <a:ext cx="1452" cy="8"/>
              </a:xfrm>
              <a:prstGeom prst="rect">
                <a:avLst/>
              </a:prstGeom>
              <a:solidFill>
                <a:srgbClr val="000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04" name="Rectangle 285">
                <a:extLst>
                  <a:ext uri="{FF2B5EF4-FFF2-40B4-BE49-F238E27FC236}">
                    <a16:creationId xmlns:a16="http://schemas.microsoft.com/office/drawing/2014/main" id="{7DAA7935-6F4E-47A4-915F-97F011BB41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528"/>
                <a:ext cx="1452" cy="8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05" name="Rectangle 286">
                <a:extLst>
                  <a:ext uri="{FF2B5EF4-FFF2-40B4-BE49-F238E27FC236}">
                    <a16:creationId xmlns:a16="http://schemas.microsoft.com/office/drawing/2014/main" id="{3E7B448C-3247-4B32-BEAA-0B3631183D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536"/>
                <a:ext cx="1452" cy="8"/>
              </a:xfrm>
              <a:prstGeom prst="rect">
                <a:avLst/>
              </a:prstGeom>
              <a:solidFill>
                <a:srgbClr val="0000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06" name="Rectangle 287">
                <a:extLst>
                  <a:ext uri="{FF2B5EF4-FFF2-40B4-BE49-F238E27FC236}">
                    <a16:creationId xmlns:a16="http://schemas.microsoft.com/office/drawing/2014/main" id="{3FEDA1C6-D876-48B2-B00B-56D93428D3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544"/>
                <a:ext cx="1452" cy="9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07" name="Rectangle 288">
                <a:extLst>
                  <a:ext uri="{FF2B5EF4-FFF2-40B4-BE49-F238E27FC236}">
                    <a16:creationId xmlns:a16="http://schemas.microsoft.com/office/drawing/2014/main" id="{784F6F44-FA3C-4A99-B9AA-0AAD606A68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553"/>
                <a:ext cx="1452" cy="8"/>
              </a:xfrm>
              <a:prstGeom prst="rect">
                <a:avLst/>
              </a:prstGeom>
              <a:solidFill>
                <a:srgbClr val="000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08" name="Rectangle 289">
                <a:extLst>
                  <a:ext uri="{FF2B5EF4-FFF2-40B4-BE49-F238E27FC236}">
                    <a16:creationId xmlns:a16="http://schemas.microsoft.com/office/drawing/2014/main" id="{3AD2F564-FC01-40E0-A3D3-6128FFA7C3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561"/>
                <a:ext cx="1452" cy="8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09" name="Rectangle 290">
                <a:extLst>
                  <a:ext uri="{FF2B5EF4-FFF2-40B4-BE49-F238E27FC236}">
                    <a16:creationId xmlns:a16="http://schemas.microsoft.com/office/drawing/2014/main" id="{A6717BB4-4CC6-4196-A6A7-E06A8B5602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569"/>
                <a:ext cx="1452" cy="8"/>
              </a:xfrm>
              <a:prstGeom prst="rect">
                <a:avLst/>
              </a:prstGeom>
              <a:solidFill>
                <a:srgbClr val="0000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10" name="Rectangle 291">
                <a:extLst>
                  <a:ext uri="{FF2B5EF4-FFF2-40B4-BE49-F238E27FC236}">
                    <a16:creationId xmlns:a16="http://schemas.microsoft.com/office/drawing/2014/main" id="{B0EFFCD0-3029-482E-825D-25BF3044A1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577"/>
                <a:ext cx="1452" cy="9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11" name="Rectangle 292">
                <a:extLst>
                  <a:ext uri="{FF2B5EF4-FFF2-40B4-BE49-F238E27FC236}">
                    <a16:creationId xmlns:a16="http://schemas.microsoft.com/office/drawing/2014/main" id="{F432A630-35FA-400E-97A8-1B675E8A60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586"/>
                <a:ext cx="1452" cy="8"/>
              </a:xfrm>
              <a:prstGeom prst="rect">
                <a:avLst/>
              </a:prstGeom>
              <a:solidFill>
                <a:srgbClr val="0000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12" name="Rectangle 293">
                <a:extLst>
                  <a:ext uri="{FF2B5EF4-FFF2-40B4-BE49-F238E27FC236}">
                    <a16:creationId xmlns:a16="http://schemas.microsoft.com/office/drawing/2014/main" id="{5604218B-F8AD-4014-9B44-74A4D82B2B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594"/>
                <a:ext cx="1452" cy="8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13" name="Rectangle 294">
                <a:extLst>
                  <a:ext uri="{FF2B5EF4-FFF2-40B4-BE49-F238E27FC236}">
                    <a16:creationId xmlns:a16="http://schemas.microsoft.com/office/drawing/2014/main" id="{2735A876-CD5B-4CF9-A037-1CEC706079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602"/>
                <a:ext cx="1452" cy="9"/>
              </a:xfrm>
              <a:prstGeom prst="rect">
                <a:avLst/>
              </a:prstGeom>
              <a:solidFill>
                <a:srgbClr val="000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14" name="Rectangle 295">
                <a:extLst>
                  <a:ext uri="{FF2B5EF4-FFF2-40B4-BE49-F238E27FC236}">
                    <a16:creationId xmlns:a16="http://schemas.microsoft.com/office/drawing/2014/main" id="{7E96F423-349C-4278-8D95-64C445F63F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611"/>
                <a:ext cx="1452" cy="8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15" name="Rectangle 296">
                <a:extLst>
                  <a:ext uri="{FF2B5EF4-FFF2-40B4-BE49-F238E27FC236}">
                    <a16:creationId xmlns:a16="http://schemas.microsoft.com/office/drawing/2014/main" id="{470B83F4-B5C9-44B4-89FD-2D05153454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619"/>
                <a:ext cx="1452" cy="8"/>
              </a:xfrm>
              <a:prstGeom prst="rect">
                <a:avLst/>
              </a:prstGeom>
              <a:solidFill>
                <a:srgbClr val="000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16" name="Rectangle 297">
                <a:extLst>
                  <a:ext uri="{FF2B5EF4-FFF2-40B4-BE49-F238E27FC236}">
                    <a16:creationId xmlns:a16="http://schemas.microsoft.com/office/drawing/2014/main" id="{3F062A7C-B1FE-4143-8EDB-EF91E6D52D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627"/>
                <a:ext cx="1452" cy="8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17" name="Rectangle 298">
                <a:extLst>
                  <a:ext uri="{FF2B5EF4-FFF2-40B4-BE49-F238E27FC236}">
                    <a16:creationId xmlns:a16="http://schemas.microsoft.com/office/drawing/2014/main" id="{20EB1175-C837-48D4-B99D-5437E18E0F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635"/>
                <a:ext cx="1452" cy="9"/>
              </a:xfrm>
              <a:prstGeom prst="rect">
                <a:avLst/>
              </a:prstGeom>
              <a:solidFill>
                <a:srgbClr val="0000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18" name="Rectangle 299">
                <a:extLst>
                  <a:ext uri="{FF2B5EF4-FFF2-40B4-BE49-F238E27FC236}">
                    <a16:creationId xmlns:a16="http://schemas.microsoft.com/office/drawing/2014/main" id="{6F2B1C1F-D8AC-4B71-801C-4269D800B7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644"/>
                <a:ext cx="1452" cy="8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19" name="Rectangle 300">
                <a:extLst>
                  <a:ext uri="{FF2B5EF4-FFF2-40B4-BE49-F238E27FC236}">
                    <a16:creationId xmlns:a16="http://schemas.microsoft.com/office/drawing/2014/main" id="{41C7E535-28EB-4577-A010-BB1C464EB2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652"/>
                <a:ext cx="1452" cy="4"/>
              </a:xfrm>
              <a:prstGeom prst="rect">
                <a:avLst/>
              </a:prstGeom>
              <a:solidFill>
                <a:srgbClr val="0000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20" name="Rectangle 301">
                <a:extLst>
                  <a:ext uri="{FF2B5EF4-FFF2-40B4-BE49-F238E27FC236}">
                    <a16:creationId xmlns:a16="http://schemas.microsoft.com/office/drawing/2014/main" id="{98F33DAE-D435-46E6-8DB1-B4440778A5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408"/>
                <a:ext cx="1452" cy="24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21" name="Rectangle 302">
                <a:extLst>
                  <a:ext uri="{FF2B5EF4-FFF2-40B4-BE49-F238E27FC236}">
                    <a16:creationId xmlns:a16="http://schemas.microsoft.com/office/drawing/2014/main" id="{927E72B0-3F0A-4BCC-88C3-FF9AD8A842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404"/>
                <a:ext cx="1452" cy="9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22" name="Rectangle 303">
                <a:extLst>
                  <a:ext uri="{FF2B5EF4-FFF2-40B4-BE49-F238E27FC236}">
                    <a16:creationId xmlns:a16="http://schemas.microsoft.com/office/drawing/2014/main" id="{6B155D95-C597-4047-9DA3-6C5EC01C11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413"/>
                <a:ext cx="1452" cy="8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23" name="Rectangle 304">
                <a:extLst>
                  <a:ext uri="{FF2B5EF4-FFF2-40B4-BE49-F238E27FC236}">
                    <a16:creationId xmlns:a16="http://schemas.microsoft.com/office/drawing/2014/main" id="{6F68BFEB-C12D-41EE-B4CE-7B62D0788D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421"/>
                <a:ext cx="1452" cy="8"/>
              </a:xfrm>
              <a:prstGeom prst="rect">
                <a:avLst/>
              </a:prstGeom>
              <a:solidFill>
                <a:srgbClr val="000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24" name="Rectangle 305">
                <a:extLst>
                  <a:ext uri="{FF2B5EF4-FFF2-40B4-BE49-F238E27FC236}">
                    <a16:creationId xmlns:a16="http://schemas.microsoft.com/office/drawing/2014/main" id="{78A2311F-BD4D-4C97-A198-1D8EA94834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429"/>
                <a:ext cx="1452" cy="8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25" name="Rectangle 306">
                <a:extLst>
                  <a:ext uri="{FF2B5EF4-FFF2-40B4-BE49-F238E27FC236}">
                    <a16:creationId xmlns:a16="http://schemas.microsoft.com/office/drawing/2014/main" id="{AC7658E2-F7DB-4FB1-B2AA-2CE4AF6EBB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437"/>
                <a:ext cx="1452" cy="9"/>
              </a:xfrm>
              <a:prstGeom prst="rect">
                <a:avLst/>
              </a:prstGeom>
              <a:solidFill>
                <a:srgbClr val="0000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26" name="Rectangle 307">
                <a:extLst>
                  <a:ext uri="{FF2B5EF4-FFF2-40B4-BE49-F238E27FC236}">
                    <a16:creationId xmlns:a16="http://schemas.microsoft.com/office/drawing/2014/main" id="{82E8C1B1-6BF0-4BDA-A9AB-BD92096689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446"/>
                <a:ext cx="1452" cy="8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27" name="Rectangle 308">
                <a:extLst>
                  <a:ext uri="{FF2B5EF4-FFF2-40B4-BE49-F238E27FC236}">
                    <a16:creationId xmlns:a16="http://schemas.microsoft.com/office/drawing/2014/main" id="{65B03886-A02C-41C3-BE00-3E4E0AA9C4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454"/>
                <a:ext cx="1452" cy="8"/>
              </a:xfrm>
              <a:prstGeom prst="rect">
                <a:avLst/>
              </a:prstGeom>
              <a:solidFill>
                <a:srgbClr val="000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28" name="Rectangle 309">
                <a:extLst>
                  <a:ext uri="{FF2B5EF4-FFF2-40B4-BE49-F238E27FC236}">
                    <a16:creationId xmlns:a16="http://schemas.microsoft.com/office/drawing/2014/main" id="{5D6325C1-38A4-45F3-8E15-D3D15C679B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462"/>
                <a:ext cx="1452" cy="8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29" name="Rectangle 310">
                <a:extLst>
                  <a:ext uri="{FF2B5EF4-FFF2-40B4-BE49-F238E27FC236}">
                    <a16:creationId xmlns:a16="http://schemas.microsoft.com/office/drawing/2014/main" id="{7F0622B6-5711-4875-AC78-DEED988C12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470"/>
                <a:ext cx="1452" cy="9"/>
              </a:xfrm>
              <a:prstGeom prst="rect">
                <a:avLst/>
              </a:prstGeom>
              <a:solidFill>
                <a:srgbClr val="000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30" name="Rectangle 311">
                <a:extLst>
                  <a:ext uri="{FF2B5EF4-FFF2-40B4-BE49-F238E27FC236}">
                    <a16:creationId xmlns:a16="http://schemas.microsoft.com/office/drawing/2014/main" id="{CD04C21C-700F-4D11-8D99-C863F3A45D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479"/>
                <a:ext cx="1452" cy="8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31" name="Rectangle 312">
                <a:extLst>
                  <a:ext uri="{FF2B5EF4-FFF2-40B4-BE49-F238E27FC236}">
                    <a16:creationId xmlns:a16="http://schemas.microsoft.com/office/drawing/2014/main" id="{82619686-43F6-4DC7-8A32-15EE293B14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487"/>
                <a:ext cx="1452" cy="8"/>
              </a:xfrm>
              <a:prstGeom prst="rect">
                <a:avLst/>
              </a:prstGeom>
              <a:solidFill>
                <a:srgbClr val="000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32" name="Rectangle 313">
                <a:extLst>
                  <a:ext uri="{FF2B5EF4-FFF2-40B4-BE49-F238E27FC236}">
                    <a16:creationId xmlns:a16="http://schemas.microsoft.com/office/drawing/2014/main" id="{B1AA8408-08F1-429D-9623-2B89385173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495"/>
                <a:ext cx="1452" cy="9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33" name="Rectangle 314">
                <a:extLst>
                  <a:ext uri="{FF2B5EF4-FFF2-40B4-BE49-F238E27FC236}">
                    <a16:creationId xmlns:a16="http://schemas.microsoft.com/office/drawing/2014/main" id="{CF3B069F-D79A-4B31-89BF-23E38AC1D7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504"/>
                <a:ext cx="1452" cy="8"/>
              </a:xfrm>
              <a:prstGeom prst="rect">
                <a:avLst/>
              </a:prstGeom>
              <a:solidFill>
                <a:srgbClr val="000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34" name="Rectangle 315">
                <a:extLst>
                  <a:ext uri="{FF2B5EF4-FFF2-40B4-BE49-F238E27FC236}">
                    <a16:creationId xmlns:a16="http://schemas.microsoft.com/office/drawing/2014/main" id="{DB99B8AE-437F-4E8E-A4D1-5C50FD79B3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512"/>
                <a:ext cx="1452" cy="8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35" name="Rectangle 316">
                <a:extLst>
                  <a:ext uri="{FF2B5EF4-FFF2-40B4-BE49-F238E27FC236}">
                    <a16:creationId xmlns:a16="http://schemas.microsoft.com/office/drawing/2014/main" id="{5AC80417-439E-4077-8C44-5A95A47CFC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520"/>
                <a:ext cx="1452" cy="8"/>
              </a:xfrm>
              <a:prstGeom prst="rect">
                <a:avLst/>
              </a:prstGeom>
              <a:solidFill>
                <a:srgbClr val="000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36" name="Rectangle 317">
                <a:extLst>
                  <a:ext uri="{FF2B5EF4-FFF2-40B4-BE49-F238E27FC236}">
                    <a16:creationId xmlns:a16="http://schemas.microsoft.com/office/drawing/2014/main" id="{6AE394A4-6BCB-4140-8746-EB70D54434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528"/>
                <a:ext cx="1452" cy="8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37" name="Rectangle 318">
                <a:extLst>
                  <a:ext uri="{FF2B5EF4-FFF2-40B4-BE49-F238E27FC236}">
                    <a16:creationId xmlns:a16="http://schemas.microsoft.com/office/drawing/2014/main" id="{B182589A-2ECF-47B8-881C-1C0F71C9C1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536"/>
                <a:ext cx="1452" cy="8"/>
              </a:xfrm>
              <a:prstGeom prst="rect">
                <a:avLst/>
              </a:prstGeom>
              <a:solidFill>
                <a:srgbClr val="0000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38" name="Rectangle 319">
                <a:extLst>
                  <a:ext uri="{FF2B5EF4-FFF2-40B4-BE49-F238E27FC236}">
                    <a16:creationId xmlns:a16="http://schemas.microsoft.com/office/drawing/2014/main" id="{40CAB2F6-D343-4EF1-B31A-C4BABF9702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544"/>
                <a:ext cx="1452" cy="9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39" name="Rectangle 320">
                <a:extLst>
                  <a:ext uri="{FF2B5EF4-FFF2-40B4-BE49-F238E27FC236}">
                    <a16:creationId xmlns:a16="http://schemas.microsoft.com/office/drawing/2014/main" id="{A78902E1-4B9F-4520-A813-7563883387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553"/>
                <a:ext cx="1452" cy="8"/>
              </a:xfrm>
              <a:prstGeom prst="rect">
                <a:avLst/>
              </a:prstGeom>
              <a:solidFill>
                <a:srgbClr val="000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40" name="Rectangle 321">
                <a:extLst>
                  <a:ext uri="{FF2B5EF4-FFF2-40B4-BE49-F238E27FC236}">
                    <a16:creationId xmlns:a16="http://schemas.microsoft.com/office/drawing/2014/main" id="{9B315111-60EB-440F-A5DC-82F39C69E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561"/>
                <a:ext cx="1452" cy="8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41" name="Rectangle 322">
                <a:extLst>
                  <a:ext uri="{FF2B5EF4-FFF2-40B4-BE49-F238E27FC236}">
                    <a16:creationId xmlns:a16="http://schemas.microsoft.com/office/drawing/2014/main" id="{03802792-CBDB-46F4-BE50-5E6948DCEE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569"/>
                <a:ext cx="1452" cy="8"/>
              </a:xfrm>
              <a:prstGeom prst="rect">
                <a:avLst/>
              </a:prstGeom>
              <a:solidFill>
                <a:srgbClr val="0000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42" name="Rectangle 323">
                <a:extLst>
                  <a:ext uri="{FF2B5EF4-FFF2-40B4-BE49-F238E27FC236}">
                    <a16:creationId xmlns:a16="http://schemas.microsoft.com/office/drawing/2014/main" id="{4D0D82D3-E38B-4D20-A119-90B1E61619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577"/>
                <a:ext cx="1452" cy="9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43" name="Rectangle 324">
                <a:extLst>
                  <a:ext uri="{FF2B5EF4-FFF2-40B4-BE49-F238E27FC236}">
                    <a16:creationId xmlns:a16="http://schemas.microsoft.com/office/drawing/2014/main" id="{F3427F5F-8A2B-4DD7-8597-B59A6E7201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586"/>
                <a:ext cx="1452" cy="8"/>
              </a:xfrm>
              <a:prstGeom prst="rect">
                <a:avLst/>
              </a:prstGeom>
              <a:solidFill>
                <a:srgbClr val="0000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44" name="Rectangle 325">
                <a:extLst>
                  <a:ext uri="{FF2B5EF4-FFF2-40B4-BE49-F238E27FC236}">
                    <a16:creationId xmlns:a16="http://schemas.microsoft.com/office/drawing/2014/main" id="{4224DE1F-D4C3-4FF7-834D-ABB2F4D98C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594"/>
                <a:ext cx="1452" cy="8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45" name="Rectangle 326">
                <a:extLst>
                  <a:ext uri="{FF2B5EF4-FFF2-40B4-BE49-F238E27FC236}">
                    <a16:creationId xmlns:a16="http://schemas.microsoft.com/office/drawing/2014/main" id="{A78139D4-C168-4750-8DF8-BF2023960F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602"/>
                <a:ext cx="1452" cy="9"/>
              </a:xfrm>
              <a:prstGeom prst="rect">
                <a:avLst/>
              </a:prstGeom>
              <a:solidFill>
                <a:srgbClr val="000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46" name="Rectangle 327">
                <a:extLst>
                  <a:ext uri="{FF2B5EF4-FFF2-40B4-BE49-F238E27FC236}">
                    <a16:creationId xmlns:a16="http://schemas.microsoft.com/office/drawing/2014/main" id="{C2221FA2-66CD-41BB-821E-F7B56919CE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611"/>
                <a:ext cx="1452" cy="8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47" name="Rectangle 328">
                <a:extLst>
                  <a:ext uri="{FF2B5EF4-FFF2-40B4-BE49-F238E27FC236}">
                    <a16:creationId xmlns:a16="http://schemas.microsoft.com/office/drawing/2014/main" id="{E48CF69E-E0D9-4A66-BDAD-D788BB6FBC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619"/>
                <a:ext cx="1452" cy="8"/>
              </a:xfrm>
              <a:prstGeom prst="rect">
                <a:avLst/>
              </a:prstGeom>
              <a:solidFill>
                <a:srgbClr val="000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48" name="Rectangle 329">
                <a:extLst>
                  <a:ext uri="{FF2B5EF4-FFF2-40B4-BE49-F238E27FC236}">
                    <a16:creationId xmlns:a16="http://schemas.microsoft.com/office/drawing/2014/main" id="{3DD6598A-0007-4A99-B179-599C2F8526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627"/>
                <a:ext cx="1452" cy="8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49" name="Rectangle 330">
                <a:extLst>
                  <a:ext uri="{FF2B5EF4-FFF2-40B4-BE49-F238E27FC236}">
                    <a16:creationId xmlns:a16="http://schemas.microsoft.com/office/drawing/2014/main" id="{33712BF2-8193-4351-8A1E-9EAA59929D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635"/>
                <a:ext cx="1452" cy="9"/>
              </a:xfrm>
              <a:prstGeom prst="rect">
                <a:avLst/>
              </a:prstGeom>
              <a:solidFill>
                <a:srgbClr val="0000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50" name="Rectangle 331">
                <a:extLst>
                  <a:ext uri="{FF2B5EF4-FFF2-40B4-BE49-F238E27FC236}">
                    <a16:creationId xmlns:a16="http://schemas.microsoft.com/office/drawing/2014/main" id="{35409F4B-200C-4CAF-AA91-A625A1196B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644"/>
                <a:ext cx="1452" cy="8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51" name="Rectangle 332">
                <a:extLst>
                  <a:ext uri="{FF2B5EF4-FFF2-40B4-BE49-F238E27FC236}">
                    <a16:creationId xmlns:a16="http://schemas.microsoft.com/office/drawing/2014/main" id="{DB6A9433-CFC8-4EEF-8405-65698C7E36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652"/>
                <a:ext cx="1452" cy="4"/>
              </a:xfrm>
              <a:prstGeom prst="rect">
                <a:avLst/>
              </a:prstGeom>
              <a:solidFill>
                <a:srgbClr val="0000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52" name="Rectangle 333">
                <a:extLst>
                  <a:ext uri="{FF2B5EF4-FFF2-40B4-BE49-F238E27FC236}">
                    <a16:creationId xmlns:a16="http://schemas.microsoft.com/office/drawing/2014/main" id="{9B5FBB75-8F47-44E2-AB9C-875F8CB665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404"/>
                <a:ext cx="1674" cy="9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53" name="Rectangle 334">
                <a:extLst>
                  <a:ext uri="{FF2B5EF4-FFF2-40B4-BE49-F238E27FC236}">
                    <a16:creationId xmlns:a16="http://schemas.microsoft.com/office/drawing/2014/main" id="{5A5EB871-ED64-4AAC-A637-4B75D96BFC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413"/>
                <a:ext cx="1674" cy="8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54" name="Rectangle 335">
                <a:extLst>
                  <a:ext uri="{FF2B5EF4-FFF2-40B4-BE49-F238E27FC236}">
                    <a16:creationId xmlns:a16="http://schemas.microsoft.com/office/drawing/2014/main" id="{C1B103D9-9FF6-47F7-9B26-E06F02CC8B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421"/>
                <a:ext cx="1674" cy="8"/>
              </a:xfrm>
              <a:prstGeom prst="rect">
                <a:avLst/>
              </a:prstGeom>
              <a:solidFill>
                <a:srgbClr val="000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55" name="Rectangle 336">
                <a:extLst>
                  <a:ext uri="{FF2B5EF4-FFF2-40B4-BE49-F238E27FC236}">
                    <a16:creationId xmlns:a16="http://schemas.microsoft.com/office/drawing/2014/main" id="{07791FA3-7759-445D-A07E-984DAE4DAE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429"/>
                <a:ext cx="1674" cy="8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56" name="Rectangle 337">
                <a:extLst>
                  <a:ext uri="{FF2B5EF4-FFF2-40B4-BE49-F238E27FC236}">
                    <a16:creationId xmlns:a16="http://schemas.microsoft.com/office/drawing/2014/main" id="{A5FA1F08-1B55-4017-91DD-618D9368CB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437"/>
                <a:ext cx="1674" cy="9"/>
              </a:xfrm>
              <a:prstGeom prst="rect">
                <a:avLst/>
              </a:prstGeom>
              <a:solidFill>
                <a:srgbClr val="0000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57" name="Rectangle 338">
                <a:extLst>
                  <a:ext uri="{FF2B5EF4-FFF2-40B4-BE49-F238E27FC236}">
                    <a16:creationId xmlns:a16="http://schemas.microsoft.com/office/drawing/2014/main" id="{01A3D750-841E-4A3A-92BF-CF2D81A3D9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446"/>
                <a:ext cx="1674" cy="8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58" name="Rectangle 339">
                <a:extLst>
                  <a:ext uri="{FF2B5EF4-FFF2-40B4-BE49-F238E27FC236}">
                    <a16:creationId xmlns:a16="http://schemas.microsoft.com/office/drawing/2014/main" id="{85ECD611-FCE7-4A76-9D3A-9DDE338EB0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454"/>
                <a:ext cx="1674" cy="8"/>
              </a:xfrm>
              <a:prstGeom prst="rect">
                <a:avLst/>
              </a:prstGeom>
              <a:solidFill>
                <a:srgbClr val="000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59" name="Rectangle 340">
                <a:extLst>
                  <a:ext uri="{FF2B5EF4-FFF2-40B4-BE49-F238E27FC236}">
                    <a16:creationId xmlns:a16="http://schemas.microsoft.com/office/drawing/2014/main" id="{44EF50D7-F7F3-4828-AAE9-4EC8D3DC24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462"/>
                <a:ext cx="1674" cy="8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60" name="Rectangle 341">
                <a:extLst>
                  <a:ext uri="{FF2B5EF4-FFF2-40B4-BE49-F238E27FC236}">
                    <a16:creationId xmlns:a16="http://schemas.microsoft.com/office/drawing/2014/main" id="{A4274619-DF20-4994-895D-5EF3DA801F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470"/>
                <a:ext cx="1674" cy="9"/>
              </a:xfrm>
              <a:prstGeom prst="rect">
                <a:avLst/>
              </a:prstGeom>
              <a:solidFill>
                <a:srgbClr val="000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61" name="Rectangle 342">
                <a:extLst>
                  <a:ext uri="{FF2B5EF4-FFF2-40B4-BE49-F238E27FC236}">
                    <a16:creationId xmlns:a16="http://schemas.microsoft.com/office/drawing/2014/main" id="{070FA310-4FC2-4533-9B85-E1711639A5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479"/>
                <a:ext cx="1674" cy="8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62" name="Rectangle 343">
                <a:extLst>
                  <a:ext uri="{FF2B5EF4-FFF2-40B4-BE49-F238E27FC236}">
                    <a16:creationId xmlns:a16="http://schemas.microsoft.com/office/drawing/2014/main" id="{D427A9DE-C71F-4470-A206-7ACDD8E39C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487"/>
                <a:ext cx="1674" cy="8"/>
              </a:xfrm>
              <a:prstGeom prst="rect">
                <a:avLst/>
              </a:prstGeom>
              <a:solidFill>
                <a:srgbClr val="000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63" name="Rectangle 344">
                <a:extLst>
                  <a:ext uri="{FF2B5EF4-FFF2-40B4-BE49-F238E27FC236}">
                    <a16:creationId xmlns:a16="http://schemas.microsoft.com/office/drawing/2014/main" id="{55108113-FEAC-4783-A6B9-1DE48EAF89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495"/>
                <a:ext cx="1674" cy="9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64" name="Rectangle 345">
                <a:extLst>
                  <a:ext uri="{FF2B5EF4-FFF2-40B4-BE49-F238E27FC236}">
                    <a16:creationId xmlns:a16="http://schemas.microsoft.com/office/drawing/2014/main" id="{CB331422-998E-47F7-8059-88592520DC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504"/>
                <a:ext cx="1674" cy="8"/>
              </a:xfrm>
              <a:prstGeom prst="rect">
                <a:avLst/>
              </a:prstGeom>
              <a:solidFill>
                <a:srgbClr val="000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65" name="Rectangle 346">
                <a:extLst>
                  <a:ext uri="{FF2B5EF4-FFF2-40B4-BE49-F238E27FC236}">
                    <a16:creationId xmlns:a16="http://schemas.microsoft.com/office/drawing/2014/main" id="{70117CD9-E6DE-423D-9BBA-934AAD7916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512"/>
                <a:ext cx="1674" cy="8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66" name="Rectangle 347">
                <a:extLst>
                  <a:ext uri="{FF2B5EF4-FFF2-40B4-BE49-F238E27FC236}">
                    <a16:creationId xmlns:a16="http://schemas.microsoft.com/office/drawing/2014/main" id="{A9F1C7BD-3721-40BC-BAEC-596422F2A9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520"/>
                <a:ext cx="1674" cy="8"/>
              </a:xfrm>
              <a:prstGeom prst="rect">
                <a:avLst/>
              </a:prstGeom>
              <a:solidFill>
                <a:srgbClr val="000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67" name="Rectangle 348">
                <a:extLst>
                  <a:ext uri="{FF2B5EF4-FFF2-40B4-BE49-F238E27FC236}">
                    <a16:creationId xmlns:a16="http://schemas.microsoft.com/office/drawing/2014/main" id="{03BDB7BF-0FA2-4CE9-B428-AC28C64D84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528"/>
                <a:ext cx="1674" cy="8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68" name="Rectangle 349">
                <a:extLst>
                  <a:ext uri="{FF2B5EF4-FFF2-40B4-BE49-F238E27FC236}">
                    <a16:creationId xmlns:a16="http://schemas.microsoft.com/office/drawing/2014/main" id="{F613AA67-CF3A-41E5-BB5A-1C1D1D1ADB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536"/>
                <a:ext cx="1674" cy="8"/>
              </a:xfrm>
              <a:prstGeom prst="rect">
                <a:avLst/>
              </a:prstGeom>
              <a:solidFill>
                <a:srgbClr val="0000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69" name="Rectangle 350">
                <a:extLst>
                  <a:ext uri="{FF2B5EF4-FFF2-40B4-BE49-F238E27FC236}">
                    <a16:creationId xmlns:a16="http://schemas.microsoft.com/office/drawing/2014/main" id="{B08E2569-D3F0-48AD-B933-D182DFA455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544"/>
                <a:ext cx="1674" cy="9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70" name="Rectangle 351">
                <a:extLst>
                  <a:ext uri="{FF2B5EF4-FFF2-40B4-BE49-F238E27FC236}">
                    <a16:creationId xmlns:a16="http://schemas.microsoft.com/office/drawing/2014/main" id="{703D7155-76A5-4A87-B1AB-734E2043FD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553"/>
                <a:ext cx="1674" cy="8"/>
              </a:xfrm>
              <a:prstGeom prst="rect">
                <a:avLst/>
              </a:prstGeom>
              <a:solidFill>
                <a:srgbClr val="000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71" name="Rectangle 352">
                <a:extLst>
                  <a:ext uri="{FF2B5EF4-FFF2-40B4-BE49-F238E27FC236}">
                    <a16:creationId xmlns:a16="http://schemas.microsoft.com/office/drawing/2014/main" id="{1A7805F3-8BA6-416B-9021-5AAAFC85AF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561"/>
                <a:ext cx="1674" cy="8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72" name="Rectangle 353">
                <a:extLst>
                  <a:ext uri="{FF2B5EF4-FFF2-40B4-BE49-F238E27FC236}">
                    <a16:creationId xmlns:a16="http://schemas.microsoft.com/office/drawing/2014/main" id="{B2EAB7A3-90D5-4F4A-B4AA-0855016E75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569"/>
                <a:ext cx="1674" cy="8"/>
              </a:xfrm>
              <a:prstGeom prst="rect">
                <a:avLst/>
              </a:prstGeom>
              <a:solidFill>
                <a:srgbClr val="0000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73" name="Rectangle 354">
                <a:extLst>
                  <a:ext uri="{FF2B5EF4-FFF2-40B4-BE49-F238E27FC236}">
                    <a16:creationId xmlns:a16="http://schemas.microsoft.com/office/drawing/2014/main" id="{71212157-6969-4202-BFEC-6D277A3FAB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577"/>
                <a:ext cx="1674" cy="9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74" name="Rectangle 355">
                <a:extLst>
                  <a:ext uri="{FF2B5EF4-FFF2-40B4-BE49-F238E27FC236}">
                    <a16:creationId xmlns:a16="http://schemas.microsoft.com/office/drawing/2014/main" id="{77EE1273-86A6-498D-AAB8-B456CF6237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586"/>
                <a:ext cx="1674" cy="8"/>
              </a:xfrm>
              <a:prstGeom prst="rect">
                <a:avLst/>
              </a:prstGeom>
              <a:solidFill>
                <a:srgbClr val="0000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75" name="Rectangle 356">
                <a:extLst>
                  <a:ext uri="{FF2B5EF4-FFF2-40B4-BE49-F238E27FC236}">
                    <a16:creationId xmlns:a16="http://schemas.microsoft.com/office/drawing/2014/main" id="{7660536A-0DB2-4545-A2D3-BA80D3D3FB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594"/>
                <a:ext cx="1674" cy="8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76" name="Rectangle 357">
                <a:extLst>
                  <a:ext uri="{FF2B5EF4-FFF2-40B4-BE49-F238E27FC236}">
                    <a16:creationId xmlns:a16="http://schemas.microsoft.com/office/drawing/2014/main" id="{CE78E701-CDDD-43F0-B210-C344AA6800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602"/>
                <a:ext cx="1674" cy="9"/>
              </a:xfrm>
              <a:prstGeom prst="rect">
                <a:avLst/>
              </a:prstGeom>
              <a:solidFill>
                <a:srgbClr val="000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77" name="Rectangle 358">
                <a:extLst>
                  <a:ext uri="{FF2B5EF4-FFF2-40B4-BE49-F238E27FC236}">
                    <a16:creationId xmlns:a16="http://schemas.microsoft.com/office/drawing/2014/main" id="{FDD2D872-A6C7-4F00-9BB6-F4D936CA02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611"/>
                <a:ext cx="1674" cy="8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78" name="Rectangle 359">
                <a:extLst>
                  <a:ext uri="{FF2B5EF4-FFF2-40B4-BE49-F238E27FC236}">
                    <a16:creationId xmlns:a16="http://schemas.microsoft.com/office/drawing/2014/main" id="{FF229F26-A00C-4CD6-B358-DCAA229CE2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619"/>
                <a:ext cx="1674" cy="8"/>
              </a:xfrm>
              <a:prstGeom prst="rect">
                <a:avLst/>
              </a:prstGeom>
              <a:solidFill>
                <a:srgbClr val="000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79" name="Rectangle 360">
                <a:extLst>
                  <a:ext uri="{FF2B5EF4-FFF2-40B4-BE49-F238E27FC236}">
                    <a16:creationId xmlns:a16="http://schemas.microsoft.com/office/drawing/2014/main" id="{27A3B1C2-2A72-41BA-B98A-9FD1D8E5A0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627"/>
                <a:ext cx="1674" cy="8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80" name="Rectangle 361">
                <a:extLst>
                  <a:ext uri="{FF2B5EF4-FFF2-40B4-BE49-F238E27FC236}">
                    <a16:creationId xmlns:a16="http://schemas.microsoft.com/office/drawing/2014/main" id="{5FF63E28-4398-49A3-B78B-D88AB5737B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635"/>
                <a:ext cx="1674" cy="9"/>
              </a:xfrm>
              <a:prstGeom prst="rect">
                <a:avLst/>
              </a:prstGeom>
              <a:solidFill>
                <a:srgbClr val="0000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81" name="Rectangle 362">
                <a:extLst>
                  <a:ext uri="{FF2B5EF4-FFF2-40B4-BE49-F238E27FC236}">
                    <a16:creationId xmlns:a16="http://schemas.microsoft.com/office/drawing/2014/main" id="{4CDDE046-1E1E-4188-A784-D32EDD95F1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644"/>
                <a:ext cx="1674" cy="8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82" name="Rectangle 363">
                <a:extLst>
                  <a:ext uri="{FF2B5EF4-FFF2-40B4-BE49-F238E27FC236}">
                    <a16:creationId xmlns:a16="http://schemas.microsoft.com/office/drawing/2014/main" id="{09BC7128-E010-4378-A524-6D51A4D1A0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652"/>
                <a:ext cx="1674" cy="4"/>
              </a:xfrm>
              <a:prstGeom prst="rect">
                <a:avLst/>
              </a:prstGeom>
              <a:solidFill>
                <a:srgbClr val="0000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83" name="Rectangle 364">
                <a:extLst>
                  <a:ext uri="{FF2B5EF4-FFF2-40B4-BE49-F238E27FC236}">
                    <a16:creationId xmlns:a16="http://schemas.microsoft.com/office/drawing/2014/main" id="{EAB3AC50-EBF7-4764-B934-2B6CBFDB45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408"/>
                <a:ext cx="1674" cy="24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84" name="Rectangle 365">
                <a:extLst>
                  <a:ext uri="{FF2B5EF4-FFF2-40B4-BE49-F238E27FC236}">
                    <a16:creationId xmlns:a16="http://schemas.microsoft.com/office/drawing/2014/main" id="{BC5DE94B-165E-4F92-989D-DDD7C3C778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404"/>
                <a:ext cx="1674" cy="9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85" name="Rectangle 366">
                <a:extLst>
                  <a:ext uri="{FF2B5EF4-FFF2-40B4-BE49-F238E27FC236}">
                    <a16:creationId xmlns:a16="http://schemas.microsoft.com/office/drawing/2014/main" id="{E8EE378E-2472-4C65-8328-C34745C99B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413"/>
                <a:ext cx="1674" cy="8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86" name="Rectangle 367">
                <a:extLst>
                  <a:ext uri="{FF2B5EF4-FFF2-40B4-BE49-F238E27FC236}">
                    <a16:creationId xmlns:a16="http://schemas.microsoft.com/office/drawing/2014/main" id="{86C592E3-0A27-4A4A-95E6-0CFCDF7914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421"/>
                <a:ext cx="1674" cy="8"/>
              </a:xfrm>
              <a:prstGeom prst="rect">
                <a:avLst/>
              </a:prstGeom>
              <a:solidFill>
                <a:srgbClr val="000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87" name="Rectangle 368">
                <a:extLst>
                  <a:ext uri="{FF2B5EF4-FFF2-40B4-BE49-F238E27FC236}">
                    <a16:creationId xmlns:a16="http://schemas.microsoft.com/office/drawing/2014/main" id="{FEC09751-CA26-4B1B-810E-2BFB8C57F2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429"/>
                <a:ext cx="1674" cy="8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88" name="Rectangle 369">
                <a:extLst>
                  <a:ext uri="{FF2B5EF4-FFF2-40B4-BE49-F238E27FC236}">
                    <a16:creationId xmlns:a16="http://schemas.microsoft.com/office/drawing/2014/main" id="{446B6DE4-B34A-45B3-B305-067937B68E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437"/>
                <a:ext cx="1674" cy="9"/>
              </a:xfrm>
              <a:prstGeom prst="rect">
                <a:avLst/>
              </a:prstGeom>
              <a:solidFill>
                <a:srgbClr val="0000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89" name="Rectangle 370">
                <a:extLst>
                  <a:ext uri="{FF2B5EF4-FFF2-40B4-BE49-F238E27FC236}">
                    <a16:creationId xmlns:a16="http://schemas.microsoft.com/office/drawing/2014/main" id="{E2BC8B9C-CAE7-4097-8D21-994D88DDF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446"/>
                <a:ext cx="1674" cy="8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90" name="Rectangle 371">
                <a:extLst>
                  <a:ext uri="{FF2B5EF4-FFF2-40B4-BE49-F238E27FC236}">
                    <a16:creationId xmlns:a16="http://schemas.microsoft.com/office/drawing/2014/main" id="{D9F04757-0AAC-4CB2-A6C6-86C2E82D60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454"/>
                <a:ext cx="1674" cy="8"/>
              </a:xfrm>
              <a:prstGeom prst="rect">
                <a:avLst/>
              </a:prstGeom>
              <a:solidFill>
                <a:srgbClr val="000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91" name="Rectangle 372">
                <a:extLst>
                  <a:ext uri="{FF2B5EF4-FFF2-40B4-BE49-F238E27FC236}">
                    <a16:creationId xmlns:a16="http://schemas.microsoft.com/office/drawing/2014/main" id="{56BFA8D6-0429-485A-8636-DFF7D68BAC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462"/>
                <a:ext cx="1674" cy="8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92" name="Rectangle 373">
                <a:extLst>
                  <a:ext uri="{FF2B5EF4-FFF2-40B4-BE49-F238E27FC236}">
                    <a16:creationId xmlns:a16="http://schemas.microsoft.com/office/drawing/2014/main" id="{2A9F52AF-200A-4A47-89AA-134D075A51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470"/>
                <a:ext cx="1674" cy="9"/>
              </a:xfrm>
              <a:prstGeom prst="rect">
                <a:avLst/>
              </a:prstGeom>
              <a:solidFill>
                <a:srgbClr val="000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93" name="Rectangle 374">
                <a:extLst>
                  <a:ext uri="{FF2B5EF4-FFF2-40B4-BE49-F238E27FC236}">
                    <a16:creationId xmlns:a16="http://schemas.microsoft.com/office/drawing/2014/main" id="{2D0A61D4-750D-4CAB-844B-AE8E3B401A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479"/>
                <a:ext cx="1674" cy="8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94" name="Rectangle 375">
                <a:extLst>
                  <a:ext uri="{FF2B5EF4-FFF2-40B4-BE49-F238E27FC236}">
                    <a16:creationId xmlns:a16="http://schemas.microsoft.com/office/drawing/2014/main" id="{23C99659-EE51-4700-82C0-D43C86DF89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487"/>
                <a:ext cx="1674" cy="8"/>
              </a:xfrm>
              <a:prstGeom prst="rect">
                <a:avLst/>
              </a:prstGeom>
              <a:solidFill>
                <a:srgbClr val="000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95" name="Rectangle 376">
                <a:extLst>
                  <a:ext uri="{FF2B5EF4-FFF2-40B4-BE49-F238E27FC236}">
                    <a16:creationId xmlns:a16="http://schemas.microsoft.com/office/drawing/2014/main" id="{E87E47F9-D30A-4E5E-9B43-7DE1955609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495"/>
                <a:ext cx="1674" cy="9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96" name="Rectangle 377">
                <a:extLst>
                  <a:ext uri="{FF2B5EF4-FFF2-40B4-BE49-F238E27FC236}">
                    <a16:creationId xmlns:a16="http://schemas.microsoft.com/office/drawing/2014/main" id="{A7A9CFB4-E612-46E5-93E9-75AEF7ECFC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504"/>
                <a:ext cx="1674" cy="8"/>
              </a:xfrm>
              <a:prstGeom prst="rect">
                <a:avLst/>
              </a:prstGeom>
              <a:solidFill>
                <a:srgbClr val="000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97" name="Rectangle 378">
                <a:extLst>
                  <a:ext uri="{FF2B5EF4-FFF2-40B4-BE49-F238E27FC236}">
                    <a16:creationId xmlns:a16="http://schemas.microsoft.com/office/drawing/2014/main" id="{F9E585D1-FAC4-4136-AB40-1AB17B7BFF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512"/>
                <a:ext cx="1674" cy="8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98" name="Rectangle 379">
                <a:extLst>
                  <a:ext uri="{FF2B5EF4-FFF2-40B4-BE49-F238E27FC236}">
                    <a16:creationId xmlns:a16="http://schemas.microsoft.com/office/drawing/2014/main" id="{052CAA17-363D-49E6-B64B-2095AC3461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520"/>
                <a:ext cx="1674" cy="8"/>
              </a:xfrm>
              <a:prstGeom prst="rect">
                <a:avLst/>
              </a:prstGeom>
              <a:solidFill>
                <a:srgbClr val="000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899" name="Rectangle 380">
                <a:extLst>
                  <a:ext uri="{FF2B5EF4-FFF2-40B4-BE49-F238E27FC236}">
                    <a16:creationId xmlns:a16="http://schemas.microsoft.com/office/drawing/2014/main" id="{26F93854-1E40-4980-B8FE-1984826DE4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528"/>
                <a:ext cx="1674" cy="8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00" name="Rectangle 381">
                <a:extLst>
                  <a:ext uri="{FF2B5EF4-FFF2-40B4-BE49-F238E27FC236}">
                    <a16:creationId xmlns:a16="http://schemas.microsoft.com/office/drawing/2014/main" id="{712871E9-E16C-466E-AC59-4EC1AE8ED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536"/>
                <a:ext cx="1674" cy="8"/>
              </a:xfrm>
              <a:prstGeom prst="rect">
                <a:avLst/>
              </a:prstGeom>
              <a:solidFill>
                <a:srgbClr val="0000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01" name="Rectangle 382">
                <a:extLst>
                  <a:ext uri="{FF2B5EF4-FFF2-40B4-BE49-F238E27FC236}">
                    <a16:creationId xmlns:a16="http://schemas.microsoft.com/office/drawing/2014/main" id="{D4CC606A-02D8-4429-83AA-254656F0DA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544"/>
                <a:ext cx="1674" cy="9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02" name="Rectangle 383">
                <a:extLst>
                  <a:ext uri="{FF2B5EF4-FFF2-40B4-BE49-F238E27FC236}">
                    <a16:creationId xmlns:a16="http://schemas.microsoft.com/office/drawing/2014/main" id="{01493CA0-96B4-4AF5-8507-9CDC458F61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553"/>
                <a:ext cx="1674" cy="8"/>
              </a:xfrm>
              <a:prstGeom prst="rect">
                <a:avLst/>
              </a:prstGeom>
              <a:solidFill>
                <a:srgbClr val="000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03" name="Rectangle 384">
                <a:extLst>
                  <a:ext uri="{FF2B5EF4-FFF2-40B4-BE49-F238E27FC236}">
                    <a16:creationId xmlns:a16="http://schemas.microsoft.com/office/drawing/2014/main" id="{6BADCCCA-DB35-4FE8-820A-2C4E156FDF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561"/>
                <a:ext cx="1674" cy="8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04" name="Rectangle 385">
                <a:extLst>
                  <a:ext uri="{FF2B5EF4-FFF2-40B4-BE49-F238E27FC236}">
                    <a16:creationId xmlns:a16="http://schemas.microsoft.com/office/drawing/2014/main" id="{4463D17B-81D6-4A67-B5DD-665EB6045F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569"/>
                <a:ext cx="1674" cy="8"/>
              </a:xfrm>
              <a:prstGeom prst="rect">
                <a:avLst/>
              </a:prstGeom>
              <a:solidFill>
                <a:srgbClr val="0000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05" name="Rectangle 386">
                <a:extLst>
                  <a:ext uri="{FF2B5EF4-FFF2-40B4-BE49-F238E27FC236}">
                    <a16:creationId xmlns:a16="http://schemas.microsoft.com/office/drawing/2014/main" id="{58F21DDE-4EF2-4B99-B289-C778ADFFAC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577"/>
                <a:ext cx="1674" cy="9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06" name="Rectangle 387">
                <a:extLst>
                  <a:ext uri="{FF2B5EF4-FFF2-40B4-BE49-F238E27FC236}">
                    <a16:creationId xmlns:a16="http://schemas.microsoft.com/office/drawing/2014/main" id="{43C50967-ADF6-4E32-B6E6-29E6BB0C63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586"/>
                <a:ext cx="1674" cy="8"/>
              </a:xfrm>
              <a:prstGeom prst="rect">
                <a:avLst/>
              </a:prstGeom>
              <a:solidFill>
                <a:srgbClr val="0000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07" name="Rectangle 388">
                <a:extLst>
                  <a:ext uri="{FF2B5EF4-FFF2-40B4-BE49-F238E27FC236}">
                    <a16:creationId xmlns:a16="http://schemas.microsoft.com/office/drawing/2014/main" id="{148A58D4-3385-48F7-9187-3D2D480554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594"/>
                <a:ext cx="1674" cy="8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08" name="Rectangle 389">
                <a:extLst>
                  <a:ext uri="{FF2B5EF4-FFF2-40B4-BE49-F238E27FC236}">
                    <a16:creationId xmlns:a16="http://schemas.microsoft.com/office/drawing/2014/main" id="{27FE6696-AB60-43BC-8D2F-828D5C6987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602"/>
                <a:ext cx="1674" cy="9"/>
              </a:xfrm>
              <a:prstGeom prst="rect">
                <a:avLst/>
              </a:prstGeom>
              <a:solidFill>
                <a:srgbClr val="000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09" name="Rectangle 390">
                <a:extLst>
                  <a:ext uri="{FF2B5EF4-FFF2-40B4-BE49-F238E27FC236}">
                    <a16:creationId xmlns:a16="http://schemas.microsoft.com/office/drawing/2014/main" id="{3996F7E1-E90F-490D-B7B3-0C5F2B2982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611"/>
                <a:ext cx="1674" cy="8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10" name="Rectangle 391">
                <a:extLst>
                  <a:ext uri="{FF2B5EF4-FFF2-40B4-BE49-F238E27FC236}">
                    <a16:creationId xmlns:a16="http://schemas.microsoft.com/office/drawing/2014/main" id="{15FCE9C9-C0B9-4E12-980F-51A6E37E11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619"/>
                <a:ext cx="1674" cy="8"/>
              </a:xfrm>
              <a:prstGeom prst="rect">
                <a:avLst/>
              </a:prstGeom>
              <a:solidFill>
                <a:srgbClr val="000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11" name="Rectangle 392">
                <a:extLst>
                  <a:ext uri="{FF2B5EF4-FFF2-40B4-BE49-F238E27FC236}">
                    <a16:creationId xmlns:a16="http://schemas.microsoft.com/office/drawing/2014/main" id="{FD46A8B8-0C44-4AB4-BED1-C12D54B66A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627"/>
                <a:ext cx="1674" cy="8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12" name="Rectangle 393">
                <a:extLst>
                  <a:ext uri="{FF2B5EF4-FFF2-40B4-BE49-F238E27FC236}">
                    <a16:creationId xmlns:a16="http://schemas.microsoft.com/office/drawing/2014/main" id="{71E66224-B080-4EDF-AE71-F57BE52CEB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635"/>
                <a:ext cx="1674" cy="9"/>
              </a:xfrm>
              <a:prstGeom prst="rect">
                <a:avLst/>
              </a:prstGeom>
              <a:solidFill>
                <a:srgbClr val="0000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13" name="Rectangle 394">
                <a:extLst>
                  <a:ext uri="{FF2B5EF4-FFF2-40B4-BE49-F238E27FC236}">
                    <a16:creationId xmlns:a16="http://schemas.microsoft.com/office/drawing/2014/main" id="{60022C0F-B9F6-4410-BAD6-7ABFB95F3A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644"/>
                <a:ext cx="1674" cy="8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14" name="Rectangle 395">
                <a:extLst>
                  <a:ext uri="{FF2B5EF4-FFF2-40B4-BE49-F238E27FC236}">
                    <a16:creationId xmlns:a16="http://schemas.microsoft.com/office/drawing/2014/main" id="{C6ADC252-395C-4F9C-8CBF-7E8D281646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652"/>
                <a:ext cx="1674" cy="4"/>
              </a:xfrm>
              <a:prstGeom prst="rect">
                <a:avLst/>
              </a:prstGeom>
              <a:solidFill>
                <a:srgbClr val="0000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15" name="Rectangle 396">
                <a:extLst>
                  <a:ext uri="{FF2B5EF4-FFF2-40B4-BE49-F238E27FC236}">
                    <a16:creationId xmlns:a16="http://schemas.microsoft.com/office/drawing/2014/main" id="{6FDA629B-1EBA-4735-BFFF-CB3976024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404"/>
                <a:ext cx="953" cy="9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16" name="Rectangle 397">
                <a:extLst>
                  <a:ext uri="{FF2B5EF4-FFF2-40B4-BE49-F238E27FC236}">
                    <a16:creationId xmlns:a16="http://schemas.microsoft.com/office/drawing/2014/main" id="{1FCD646B-1296-4D01-B379-87C2D9C232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413"/>
                <a:ext cx="953" cy="8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17" name="Rectangle 398">
                <a:extLst>
                  <a:ext uri="{FF2B5EF4-FFF2-40B4-BE49-F238E27FC236}">
                    <a16:creationId xmlns:a16="http://schemas.microsoft.com/office/drawing/2014/main" id="{7F53C62F-115B-4C65-AE6A-34BC0C42B6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421"/>
                <a:ext cx="953" cy="8"/>
              </a:xfrm>
              <a:prstGeom prst="rect">
                <a:avLst/>
              </a:prstGeom>
              <a:solidFill>
                <a:srgbClr val="000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18" name="Rectangle 399">
                <a:extLst>
                  <a:ext uri="{FF2B5EF4-FFF2-40B4-BE49-F238E27FC236}">
                    <a16:creationId xmlns:a16="http://schemas.microsoft.com/office/drawing/2014/main" id="{A23E5EFE-2718-4617-B24D-8EC17888E8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429"/>
                <a:ext cx="953" cy="8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19" name="Rectangle 400">
                <a:extLst>
                  <a:ext uri="{FF2B5EF4-FFF2-40B4-BE49-F238E27FC236}">
                    <a16:creationId xmlns:a16="http://schemas.microsoft.com/office/drawing/2014/main" id="{B894DF7B-1812-47D4-B189-ABF8F9E49D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437"/>
                <a:ext cx="953" cy="9"/>
              </a:xfrm>
              <a:prstGeom prst="rect">
                <a:avLst/>
              </a:prstGeom>
              <a:solidFill>
                <a:srgbClr val="0000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20" name="Rectangle 401">
                <a:extLst>
                  <a:ext uri="{FF2B5EF4-FFF2-40B4-BE49-F238E27FC236}">
                    <a16:creationId xmlns:a16="http://schemas.microsoft.com/office/drawing/2014/main" id="{3FE1DA40-849C-46EE-BADB-1F1E881BF8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446"/>
                <a:ext cx="953" cy="8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21" name="Rectangle 402">
                <a:extLst>
                  <a:ext uri="{FF2B5EF4-FFF2-40B4-BE49-F238E27FC236}">
                    <a16:creationId xmlns:a16="http://schemas.microsoft.com/office/drawing/2014/main" id="{928E4D9E-B0E5-4713-9359-53FDA6A45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454"/>
                <a:ext cx="953" cy="8"/>
              </a:xfrm>
              <a:prstGeom prst="rect">
                <a:avLst/>
              </a:prstGeom>
              <a:solidFill>
                <a:srgbClr val="000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22" name="Rectangle 403">
                <a:extLst>
                  <a:ext uri="{FF2B5EF4-FFF2-40B4-BE49-F238E27FC236}">
                    <a16:creationId xmlns:a16="http://schemas.microsoft.com/office/drawing/2014/main" id="{8FB89C47-453F-41F4-B91D-6C266B62EE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462"/>
                <a:ext cx="953" cy="8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23" name="Rectangle 404">
                <a:extLst>
                  <a:ext uri="{FF2B5EF4-FFF2-40B4-BE49-F238E27FC236}">
                    <a16:creationId xmlns:a16="http://schemas.microsoft.com/office/drawing/2014/main" id="{1827DB00-F358-4429-9E7C-081A5CCDE2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470"/>
                <a:ext cx="953" cy="9"/>
              </a:xfrm>
              <a:prstGeom prst="rect">
                <a:avLst/>
              </a:prstGeom>
              <a:solidFill>
                <a:srgbClr val="000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24" name="Rectangle 405">
                <a:extLst>
                  <a:ext uri="{FF2B5EF4-FFF2-40B4-BE49-F238E27FC236}">
                    <a16:creationId xmlns:a16="http://schemas.microsoft.com/office/drawing/2014/main" id="{4E9F934D-3A02-408E-8E04-46B76FCE24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479"/>
                <a:ext cx="953" cy="8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25" name="Rectangle 406">
                <a:extLst>
                  <a:ext uri="{FF2B5EF4-FFF2-40B4-BE49-F238E27FC236}">
                    <a16:creationId xmlns:a16="http://schemas.microsoft.com/office/drawing/2014/main" id="{C720C802-1EBC-45FA-AA44-2979B137A4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487"/>
                <a:ext cx="953" cy="8"/>
              </a:xfrm>
              <a:prstGeom prst="rect">
                <a:avLst/>
              </a:prstGeom>
              <a:solidFill>
                <a:srgbClr val="000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26" name="Rectangle 407">
                <a:extLst>
                  <a:ext uri="{FF2B5EF4-FFF2-40B4-BE49-F238E27FC236}">
                    <a16:creationId xmlns:a16="http://schemas.microsoft.com/office/drawing/2014/main" id="{FB0B3F60-D7C5-4450-A7E3-FBFF8A9F8C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495"/>
                <a:ext cx="953" cy="9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27" name="Rectangle 408">
                <a:extLst>
                  <a:ext uri="{FF2B5EF4-FFF2-40B4-BE49-F238E27FC236}">
                    <a16:creationId xmlns:a16="http://schemas.microsoft.com/office/drawing/2014/main" id="{25E054B2-4FD3-46C4-89D7-7FC8843519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504"/>
                <a:ext cx="953" cy="8"/>
              </a:xfrm>
              <a:prstGeom prst="rect">
                <a:avLst/>
              </a:prstGeom>
              <a:solidFill>
                <a:srgbClr val="000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28" name="Rectangle 409">
                <a:extLst>
                  <a:ext uri="{FF2B5EF4-FFF2-40B4-BE49-F238E27FC236}">
                    <a16:creationId xmlns:a16="http://schemas.microsoft.com/office/drawing/2014/main" id="{E97B1BA3-FAFF-4975-AA67-CC43C2DFDF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512"/>
                <a:ext cx="953" cy="8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29" name="Rectangle 410">
                <a:extLst>
                  <a:ext uri="{FF2B5EF4-FFF2-40B4-BE49-F238E27FC236}">
                    <a16:creationId xmlns:a16="http://schemas.microsoft.com/office/drawing/2014/main" id="{1E6BF21E-5205-418C-B1A2-0FF894C757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520"/>
                <a:ext cx="953" cy="8"/>
              </a:xfrm>
              <a:prstGeom prst="rect">
                <a:avLst/>
              </a:prstGeom>
              <a:solidFill>
                <a:srgbClr val="000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30" name="Rectangle 411">
                <a:extLst>
                  <a:ext uri="{FF2B5EF4-FFF2-40B4-BE49-F238E27FC236}">
                    <a16:creationId xmlns:a16="http://schemas.microsoft.com/office/drawing/2014/main" id="{0C5DC559-66B4-483B-AD71-82425598F2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528"/>
                <a:ext cx="953" cy="8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931" name="Rectangle 412">
                <a:extLst>
                  <a:ext uri="{FF2B5EF4-FFF2-40B4-BE49-F238E27FC236}">
                    <a16:creationId xmlns:a16="http://schemas.microsoft.com/office/drawing/2014/main" id="{BDE55E80-33B4-4AFD-929A-67C0FA135D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536"/>
                <a:ext cx="953" cy="8"/>
              </a:xfrm>
              <a:prstGeom prst="rect">
                <a:avLst/>
              </a:prstGeom>
              <a:solidFill>
                <a:srgbClr val="0000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</p:grpSp>
        <p:grpSp>
          <p:nvGrpSpPr>
            <p:cNvPr id="119815" name="Group 413">
              <a:extLst>
                <a:ext uri="{FF2B5EF4-FFF2-40B4-BE49-F238E27FC236}">
                  <a16:creationId xmlns:a16="http://schemas.microsoft.com/office/drawing/2014/main" id="{1141AE48-35FE-4583-948A-69FA754842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7" y="1404"/>
              <a:ext cx="4940" cy="670"/>
              <a:chOff x="457" y="1404"/>
              <a:chExt cx="4940" cy="670"/>
            </a:xfrm>
          </p:grpSpPr>
          <p:sp>
            <p:nvSpPr>
              <p:cNvPr id="121532" name="Rectangle 414">
                <a:extLst>
                  <a:ext uri="{FF2B5EF4-FFF2-40B4-BE49-F238E27FC236}">
                    <a16:creationId xmlns:a16="http://schemas.microsoft.com/office/drawing/2014/main" id="{3A3EAD7E-AA68-47DC-A02C-68BEF743D8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544"/>
                <a:ext cx="953" cy="9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33" name="Rectangle 415">
                <a:extLst>
                  <a:ext uri="{FF2B5EF4-FFF2-40B4-BE49-F238E27FC236}">
                    <a16:creationId xmlns:a16="http://schemas.microsoft.com/office/drawing/2014/main" id="{8130A056-9E17-4C02-8AC0-458569F333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553"/>
                <a:ext cx="953" cy="8"/>
              </a:xfrm>
              <a:prstGeom prst="rect">
                <a:avLst/>
              </a:prstGeom>
              <a:solidFill>
                <a:srgbClr val="000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34" name="Rectangle 416">
                <a:extLst>
                  <a:ext uri="{FF2B5EF4-FFF2-40B4-BE49-F238E27FC236}">
                    <a16:creationId xmlns:a16="http://schemas.microsoft.com/office/drawing/2014/main" id="{2A6A547F-FD4C-4A81-B055-8989841710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561"/>
                <a:ext cx="953" cy="8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35" name="Rectangle 417">
                <a:extLst>
                  <a:ext uri="{FF2B5EF4-FFF2-40B4-BE49-F238E27FC236}">
                    <a16:creationId xmlns:a16="http://schemas.microsoft.com/office/drawing/2014/main" id="{16EB4DB8-08AB-4BE0-8A22-F47FF9FBF9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569"/>
                <a:ext cx="953" cy="8"/>
              </a:xfrm>
              <a:prstGeom prst="rect">
                <a:avLst/>
              </a:prstGeom>
              <a:solidFill>
                <a:srgbClr val="0000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36" name="Rectangle 418">
                <a:extLst>
                  <a:ext uri="{FF2B5EF4-FFF2-40B4-BE49-F238E27FC236}">
                    <a16:creationId xmlns:a16="http://schemas.microsoft.com/office/drawing/2014/main" id="{5419A6C6-2936-4F50-B02E-DBF28D9F60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577"/>
                <a:ext cx="953" cy="9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37" name="Rectangle 419">
                <a:extLst>
                  <a:ext uri="{FF2B5EF4-FFF2-40B4-BE49-F238E27FC236}">
                    <a16:creationId xmlns:a16="http://schemas.microsoft.com/office/drawing/2014/main" id="{4C8D40C1-C1F8-481C-9CBC-50620C785E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586"/>
                <a:ext cx="953" cy="8"/>
              </a:xfrm>
              <a:prstGeom prst="rect">
                <a:avLst/>
              </a:prstGeom>
              <a:solidFill>
                <a:srgbClr val="0000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38" name="Rectangle 420">
                <a:extLst>
                  <a:ext uri="{FF2B5EF4-FFF2-40B4-BE49-F238E27FC236}">
                    <a16:creationId xmlns:a16="http://schemas.microsoft.com/office/drawing/2014/main" id="{FFDB1432-2020-4E63-96E2-D32986741C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594"/>
                <a:ext cx="953" cy="8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39" name="Rectangle 421">
                <a:extLst>
                  <a:ext uri="{FF2B5EF4-FFF2-40B4-BE49-F238E27FC236}">
                    <a16:creationId xmlns:a16="http://schemas.microsoft.com/office/drawing/2014/main" id="{FFA73D3E-F761-4EDA-BC5B-D753C03078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602"/>
                <a:ext cx="953" cy="9"/>
              </a:xfrm>
              <a:prstGeom prst="rect">
                <a:avLst/>
              </a:prstGeom>
              <a:solidFill>
                <a:srgbClr val="000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40" name="Rectangle 422">
                <a:extLst>
                  <a:ext uri="{FF2B5EF4-FFF2-40B4-BE49-F238E27FC236}">
                    <a16:creationId xmlns:a16="http://schemas.microsoft.com/office/drawing/2014/main" id="{01013EBC-F9E1-4A01-B96E-B2BAF1778D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611"/>
                <a:ext cx="953" cy="8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41" name="Rectangle 423">
                <a:extLst>
                  <a:ext uri="{FF2B5EF4-FFF2-40B4-BE49-F238E27FC236}">
                    <a16:creationId xmlns:a16="http://schemas.microsoft.com/office/drawing/2014/main" id="{5174A1FE-23F3-459B-A181-E92D9B3607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619"/>
                <a:ext cx="953" cy="8"/>
              </a:xfrm>
              <a:prstGeom prst="rect">
                <a:avLst/>
              </a:prstGeom>
              <a:solidFill>
                <a:srgbClr val="000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42" name="Rectangle 424">
                <a:extLst>
                  <a:ext uri="{FF2B5EF4-FFF2-40B4-BE49-F238E27FC236}">
                    <a16:creationId xmlns:a16="http://schemas.microsoft.com/office/drawing/2014/main" id="{C718980E-F7DC-4417-9C9D-D09E87081F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627"/>
                <a:ext cx="953" cy="8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43" name="Rectangle 425">
                <a:extLst>
                  <a:ext uri="{FF2B5EF4-FFF2-40B4-BE49-F238E27FC236}">
                    <a16:creationId xmlns:a16="http://schemas.microsoft.com/office/drawing/2014/main" id="{B1CC8E24-8324-4B66-AF76-002C2730AF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635"/>
                <a:ext cx="953" cy="9"/>
              </a:xfrm>
              <a:prstGeom prst="rect">
                <a:avLst/>
              </a:prstGeom>
              <a:solidFill>
                <a:srgbClr val="0000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44" name="Rectangle 426">
                <a:extLst>
                  <a:ext uri="{FF2B5EF4-FFF2-40B4-BE49-F238E27FC236}">
                    <a16:creationId xmlns:a16="http://schemas.microsoft.com/office/drawing/2014/main" id="{084B74CB-2C23-40E7-8B26-B36C7C2BF3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644"/>
                <a:ext cx="953" cy="8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45" name="Rectangle 427">
                <a:extLst>
                  <a:ext uri="{FF2B5EF4-FFF2-40B4-BE49-F238E27FC236}">
                    <a16:creationId xmlns:a16="http://schemas.microsoft.com/office/drawing/2014/main" id="{C0CB0C25-BC6B-4E05-B2CD-036CDE297C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652"/>
                <a:ext cx="953" cy="4"/>
              </a:xfrm>
              <a:prstGeom prst="rect">
                <a:avLst/>
              </a:prstGeom>
              <a:solidFill>
                <a:srgbClr val="0000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46" name="Rectangle 428">
                <a:extLst>
                  <a:ext uri="{FF2B5EF4-FFF2-40B4-BE49-F238E27FC236}">
                    <a16:creationId xmlns:a16="http://schemas.microsoft.com/office/drawing/2014/main" id="{E9E0F1FF-ED70-40D7-9569-95D1ADE535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408"/>
                <a:ext cx="953" cy="24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47" name="Rectangle 429">
                <a:extLst>
                  <a:ext uri="{FF2B5EF4-FFF2-40B4-BE49-F238E27FC236}">
                    <a16:creationId xmlns:a16="http://schemas.microsoft.com/office/drawing/2014/main" id="{09954DC8-36F2-4214-A685-0A0CB5A0DD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404"/>
                <a:ext cx="953" cy="9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48" name="Rectangle 430">
                <a:extLst>
                  <a:ext uri="{FF2B5EF4-FFF2-40B4-BE49-F238E27FC236}">
                    <a16:creationId xmlns:a16="http://schemas.microsoft.com/office/drawing/2014/main" id="{32AFEFE9-8BCF-48C4-9735-F25FC7F9F7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413"/>
                <a:ext cx="953" cy="8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49" name="Rectangle 431">
                <a:extLst>
                  <a:ext uri="{FF2B5EF4-FFF2-40B4-BE49-F238E27FC236}">
                    <a16:creationId xmlns:a16="http://schemas.microsoft.com/office/drawing/2014/main" id="{80717745-0E59-4CF8-8C2E-41FF3B3098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421"/>
                <a:ext cx="953" cy="8"/>
              </a:xfrm>
              <a:prstGeom prst="rect">
                <a:avLst/>
              </a:prstGeom>
              <a:solidFill>
                <a:srgbClr val="000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50" name="Rectangle 432">
                <a:extLst>
                  <a:ext uri="{FF2B5EF4-FFF2-40B4-BE49-F238E27FC236}">
                    <a16:creationId xmlns:a16="http://schemas.microsoft.com/office/drawing/2014/main" id="{1DF0E815-962C-4886-8894-C985D0774E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429"/>
                <a:ext cx="953" cy="8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51" name="Rectangle 433">
                <a:extLst>
                  <a:ext uri="{FF2B5EF4-FFF2-40B4-BE49-F238E27FC236}">
                    <a16:creationId xmlns:a16="http://schemas.microsoft.com/office/drawing/2014/main" id="{AE5A326C-91AE-456B-96E6-B30C18344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437"/>
                <a:ext cx="953" cy="9"/>
              </a:xfrm>
              <a:prstGeom prst="rect">
                <a:avLst/>
              </a:prstGeom>
              <a:solidFill>
                <a:srgbClr val="0000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52" name="Rectangle 434">
                <a:extLst>
                  <a:ext uri="{FF2B5EF4-FFF2-40B4-BE49-F238E27FC236}">
                    <a16:creationId xmlns:a16="http://schemas.microsoft.com/office/drawing/2014/main" id="{2C071D2A-95E7-4086-9F28-848CE18B36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446"/>
                <a:ext cx="953" cy="8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53" name="Rectangle 435">
                <a:extLst>
                  <a:ext uri="{FF2B5EF4-FFF2-40B4-BE49-F238E27FC236}">
                    <a16:creationId xmlns:a16="http://schemas.microsoft.com/office/drawing/2014/main" id="{52F1DA64-8269-4F30-A38A-36DA87B342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454"/>
                <a:ext cx="953" cy="8"/>
              </a:xfrm>
              <a:prstGeom prst="rect">
                <a:avLst/>
              </a:prstGeom>
              <a:solidFill>
                <a:srgbClr val="000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54" name="Rectangle 436">
                <a:extLst>
                  <a:ext uri="{FF2B5EF4-FFF2-40B4-BE49-F238E27FC236}">
                    <a16:creationId xmlns:a16="http://schemas.microsoft.com/office/drawing/2014/main" id="{32BD8BB7-C90B-445B-99ED-89CF112327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462"/>
                <a:ext cx="953" cy="8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55" name="Rectangle 437">
                <a:extLst>
                  <a:ext uri="{FF2B5EF4-FFF2-40B4-BE49-F238E27FC236}">
                    <a16:creationId xmlns:a16="http://schemas.microsoft.com/office/drawing/2014/main" id="{CD277BFA-1952-4003-BBB8-38E6447DC7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470"/>
                <a:ext cx="953" cy="9"/>
              </a:xfrm>
              <a:prstGeom prst="rect">
                <a:avLst/>
              </a:prstGeom>
              <a:solidFill>
                <a:srgbClr val="000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56" name="Rectangle 438">
                <a:extLst>
                  <a:ext uri="{FF2B5EF4-FFF2-40B4-BE49-F238E27FC236}">
                    <a16:creationId xmlns:a16="http://schemas.microsoft.com/office/drawing/2014/main" id="{72FB2EBC-8C4A-4952-9EAA-DB8B14CAB6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479"/>
                <a:ext cx="953" cy="8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57" name="Rectangle 439">
                <a:extLst>
                  <a:ext uri="{FF2B5EF4-FFF2-40B4-BE49-F238E27FC236}">
                    <a16:creationId xmlns:a16="http://schemas.microsoft.com/office/drawing/2014/main" id="{596E3F77-9A6A-4912-AE69-3326ADC8D6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487"/>
                <a:ext cx="953" cy="8"/>
              </a:xfrm>
              <a:prstGeom prst="rect">
                <a:avLst/>
              </a:prstGeom>
              <a:solidFill>
                <a:srgbClr val="000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58" name="Rectangle 440">
                <a:extLst>
                  <a:ext uri="{FF2B5EF4-FFF2-40B4-BE49-F238E27FC236}">
                    <a16:creationId xmlns:a16="http://schemas.microsoft.com/office/drawing/2014/main" id="{D716D554-FDB1-4C01-8787-F0AF26A1C7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495"/>
                <a:ext cx="953" cy="9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59" name="Rectangle 441">
                <a:extLst>
                  <a:ext uri="{FF2B5EF4-FFF2-40B4-BE49-F238E27FC236}">
                    <a16:creationId xmlns:a16="http://schemas.microsoft.com/office/drawing/2014/main" id="{5BC28F6B-CE8A-4914-BC41-91036DE9E1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504"/>
                <a:ext cx="953" cy="8"/>
              </a:xfrm>
              <a:prstGeom prst="rect">
                <a:avLst/>
              </a:prstGeom>
              <a:solidFill>
                <a:srgbClr val="000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60" name="Rectangle 442">
                <a:extLst>
                  <a:ext uri="{FF2B5EF4-FFF2-40B4-BE49-F238E27FC236}">
                    <a16:creationId xmlns:a16="http://schemas.microsoft.com/office/drawing/2014/main" id="{81E84681-288A-4FB1-B702-1716E634F5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512"/>
                <a:ext cx="953" cy="8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61" name="Rectangle 443">
                <a:extLst>
                  <a:ext uri="{FF2B5EF4-FFF2-40B4-BE49-F238E27FC236}">
                    <a16:creationId xmlns:a16="http://schemas.microsoft.com/office/drawing/2014/main" id="{EE9DF1EE-0742-4E6F-91F6-909A4C533A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520"/>
                <a:ext cx="953" cy="8"/>
              </a:xfrm>
              <a:prstGeom prst="rect">
                <a:avLst/>
              </a:prstGeom>
              <a:solidFill>
                <a:srgbClr val="000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62" name="Rectangle 444">
                <a:extLst>
                  <a:ext uri="{FF2B5EF4-FFF2-40B4-BE49-F238E27FC236}">
                    <a16:creationId xmlns:a16="http://schemas.microsoft.com/office/drawing/2014/main" id="{28EEE310-B9D2-40E6-ABCD-8AFF75D4F3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528"/>
                <a:ext cx="953" cy="8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63" name="Rectangle 445">
                <a:extLst>
                  <a:ext uri="{FF2B5EF4-FFF2-40B4-BE49-F238E27FC236}">
                    <a16:creationId xmlns:a16="http://schemas.microsoft.com/office/drawing/2014/main" id="{0DE87015-5C39-4DF5-B8B0-DAE283D778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536"/>
                <a:ext cx="953" cy="8"/>
              </a:xfrm>
              <a:prstGeom prst="rect">
                <a:avLst/>
              </a:prstGeom>
              <a:solidFill>
                <a:srgbClr val="0000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64" name="Rectangle 446">
                <a:extLst>
                  <a:ext uri="{FF2B5EF4-FFF2-40B4-BE49-F238E27FC236}">
                    <a16:creationId xmlns:a16="http://schemas.microsoft.com/office/drawing/2014/main" id="{E4ADB0EF-6BED-43F7-B9E0-48193D25AC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544"/>
                <a:ext cx="953" cy="9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65" name="Rectangle 447">
                <a:extLst>
                  <a:ext uri="{FF2B5EF4-FFF2-40B4-BE49-F238E27FC236}">
                    <a16:creationId xmlns:a16="http://schemas.microsoft.com/office/drawing/2014/main" id="{2ABDD4DE-25E1-42AB-914B-7869731403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553"/>
                <a:ext cx="953" cy="8"/>
              </a:xfrm>
              <a:prstGeom prst="rect">
                <a:avLst/>
              </a:prstGeom>
              <a:solidFill>
                <a:srgbClr val="000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66" name="Rectangle 448">
                <a:extLst>
                  <a:ext uri="{FF2B5EF4-FFF2-40B4-BE49-F238E27FC236}">
                    <a16:creationId xmlns:a16="http://schemas.microsoft.com/office/drawing/2014/main" id="{2057BDE5-6C7F-49C8-B024-C21B1D52E6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561"/>
                <a:ext cx="953" cy="8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67" name="Rectangle 449">
                <a:extLst>
                  <a:ext uri="{FF2B5EF4-FFF2-40B4-BE49-F238E27FC236}">
                    <a16:creationId xmlns:a16="http://schemas.microsoft.com/office/drawing/2014/main" id="{23C64A76-29DF-47F8-9864-6C51D61930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569"/>
                <a:ext cx="953" cy="8"/>
              </a:xfrm>
              <a:prstGeom prst="rect">
                <a:avLst/>
              </a:prstGeom>
              <a:solidFill>
                <a:srgbClr val="0000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68" name="Rectangle 450">
                <a:extLst>
                  <a:ext uri="{FF2B5EF4-FFF2-40B4-BE49-F238E27FC236}">
                    <a16:creationId xmlns:a16="http://schemas.microsoft.com/office/drawing/2014/main" id="{8F5F03DA-535E-4C37-B7AE-59FDA3DB32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577"/>
                <a:ext cx="953" cy="9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69" name="Rectangle 451">
                <a:extLst>
                  <a:ext uri="{FF2B5EF4-FFF2-40B4-BE49-F238E27FC236}">
                    <a16:creationId xmlns:a16="http://schemas.microsoft.com/office/drawing/2014/main" id="{D14D737B-0BBF-420F-9D6A-0B4C03A8E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586"/>
                <a:ext cx="953" cy="8"/>
              </a:xfrm>
              <a:prstGeom prst="rect">
                <a:avLst/>
              </a:prstGeom>
              <a:solidFill>
                <a:srgbClr val="0000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70" name="Rectangle 452">
                <a:extLst>
                  <a:ext uri="{FF2B5EF4-FFF2-40B4-BE49-F238E27FC236}">
                    <a16:creationId xmlns:a16="http://schemas.microsoft.com/office/drawing/2014/main" id="{396C62BA-B5D1-499A-9866-6C5B076150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594"/>
                <a:ext cx="953" cy="8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71" name="Rectangle 453">
                <a:extLst>
                  <a:ext uri="{FF2B5EF4-FFF2-40B4-BE49-F238E27FC236}">
                    <a16:creationId xmlns:a16="http://schemas.microsoft.com/office/drawing/2014/main" id="{CB554595-B9D7-4D6F-8008-2B3D5ED7FD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602"/>
                <a:ext cx="953" cy="9"/>
              </a:xfrm>
              <a:prstGeom prst="rect">
                <a:avLst/>
              </a:prstGeom>
              <a:solidFill>
                <a:srgbClr val="000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72" name="Rectangle 454">
                <a:extLst>
                  <a:ext uri="{FF2B5EF4-FFF2-40B4-BE49-F238E27FC236}">
                    <a16:creationId xmlns:a16="http://schemas.microsoft.com/office/drawing/2014/main" id="{2C53FADE-F130-400F-8074-12A2D667DB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611"/>
                <a:ext cx="953" cy="8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73" name="Rectangle 455">
                <a:extLst>
                  <a:ext uri="{FF2B5EF4-FFF2-40B4-BE49-F238E27FC236}">
                    <a16:creationId xmlns:a16="http://schemas.microsoft.com/office/drawing/2014/main" id="{D6CEFB72-C1C0-43CF-B21F-1FA69E82CD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619"/>
                <a:ext cx="953" cy="8"/>
              </a:xfrm>
              <a:prstGeom prst="rect">
                <a:avLst/>
              </a:prstGeom>
              <a:solidFill>
                <a:srgbClr val="000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74" name="Rectangle 456">
                <a:extLst>
                  <a:ext uri="{FF2B5EF4-FFF2-40B4-BE49-F238E27FC236}">
                    <a16:creationId xmlns:a16="http://schemas.microsoft.com/office/drawing/2014/main" id="{8F89A7AD-1D60-4902-9522-30B606A81C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627"/>
                <a:ext cx="953" cy="8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75" name="Rectangle 457">
                <a:extLst>
                  <a:ext uri="{FF2B5EF4-FFF2-40B4-BE49-F238E27FC236}">
                    <a16:creationId xmlns:a16="http://schemas.microsoft.com/office/drawing/2014/main" id="{1D322201-90C8-4404-BB16-CF436A22A3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635"/>
                <a:ext cx="953" cy="9"/>
              </a:xfrm>
              <a:prstGeom prst="rect">
                <a:avLst/>
              </a:prstGeom>
              <a:solidFill>
                <a:srgbClr val="0000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76" name="Rectangle 458">
                <a:extLst>
                  <a:ext uri="{FF2B5EF4-FFF2-40B4-BE49-F238E27FC236}">
                    <a16:creationId xmlns:a16="http://schemas.microsoft.com/office/drawing/2014/main" id="{DE8B93D9-9CB6-48F2-A478-90D1942C92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644"/>
                <a:ext cx="953" cy="8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77" name="Rectangle 459">
                <a:extLst>
                  <a:ext uri="{FF2B5EF4-FFF2-40B4-BE49-F238E27FC236}">
                    <a16:creationId xmlns:a16="http://schemas.microsoft.com/office/drawing/2014/main" id="{35CAC8EF-1322-45B1-9F4F-9208BE12C1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652"/>
                <a:ext cx="953" cy="4"/>
              </a:xfrm>
              <a:prstGeom prst="rect">
                <a:avLst/>
              </a:prstGeom>
              <a:solidFill>
                <a:srgbClr val="0000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78" name="Rectangle 460">
                <a:extLst>
                  <a:ext uri="{FF2B5EF4-FFF2-40B4-BE49-F238E27FC236}">
                    <a16:creationId xmlns:a16="http://schemas.microsoft.com/office/drawing/2014/main" id="{DE8CE2E0-64D7-4F13-84F1-8BAB41756A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404"/>
                <a:ext cx="861" cy="9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79" name="Rectangle 461">
                <a:extLst>
                  <a:ext uri="{FF2B5EF4-FFF2-40B4-BE49-F238E27FC236}">
                    <a16:creationId xmlns:a16="http://schemas.microsoft.com/office/drawing/2014/main" id="{F8FB2665-AF3A-4B63-AB73-DC9E5F91F4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413"/>
                <a:ext cx="861" cy="8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80" name="Rectangle 462">
                <a:extLst>
                  <a:ext uri="{FF2B5EF4-FFF2-40B4-BE49-F238E27FC236}">
                    <a16:creationId xmlns:a16="http://schemas.microsoft.com/office/drawing/2014/main" id="{051B5DEC-1C1E-403F-B2E4-3C5D8FC5FE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421"/>
                <a:ext cx="861" cy="8"/>
              </a:xfrm>
              <a:prstGeom prst="rect">
                <a:avLst/>
              </a:prstGeom>
              <a:solidFill>
                <a:srgbClr val="000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81" name="Rectangle 463">
                <a:extLst>
                  <a:ext uri="{FF2B5EF4-FFF2-40B4-BE49-F238E27FC236}">
                    <a16:creationId xmlns:a16="http://schemas.microsoft.com/office/drawing/2014/main" id="{4B0325A1-7EBF-4D82-8F68-E0DC2C6ED2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429"/>
                <a:ext cx="861" cy="8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82" name="Rectangle 464">
                <a:extLst>
                  <a:ext uri="{FF2B5EF4-FFF2-40B4-BE49-F238E27FC236}">
                    <a16:creationId xmlns:a16="http://schemas.microsoft.com/office/drawing/2014/main" id="{B539AF8E-C9B6-43C2-991E-77CDCE1673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437"/>
                <a:ext cx="861" cy="9"/>
              </a:xfrm>
              <a:prstGeom prst="rect">
                <a:avLst/>
              </a:prstGeom>
              <a:solidFill>
                <a:srgbClr val="0000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83" name="Rectangle 465">
                <a:extLst>
                  <a:ext uri="{FF2B5EF4-FFF2-40B4-BE49-F238E27FC236}">
                    <a16:creationId xmlns:a16="http://schemas.microsoft.com/office/drawing/2014/main" id="{CBE00FCB-84E6-4531-AD5D-A4947F08AB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446"/>
                <a:ext cx="861" cy="8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84" name="Rectangle 466">
                <a:extLst>
                  <a:ext uri="{FF2B5EF4-FFF2-40B4-BE49-F238E27FC236}">
                    <a16:creationId xmlns:a16="http://schemas.microsoft.com/office/drawing/2014/main" id="{637401EA-E480-4558-84BF-C101C1F29D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454"/>
                <a:ext cx="861" cy="8"/>
              </a:xfrm>
              <a:prstGeom prst="rect">
                <a:avLst/>
              </a:prstGeom>
              <a:solidFill>
                <a:srgbClr val="000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85" name="Rectangle 467">
                <a:extLst>
                  <a:ext uri="{FF2B5EF4-FFF2-40B4-BE49-F238E27FC236}">
                    <a16:creationId xmlns:a16="http://schemas.microsoft.com/office/drawing/2014/main" id="{E53348D7-8CF8-463D-AED8-8FBE3104EA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462"/>
                <a:ext cx="861" cy="8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86" name="Rectangle 468">
                <a:extLst>
                  <a:ext uri="{FF2B5EF4-FFF2-40B4-BE49-F238E27FC236}">
                    <a16:creationId xmlns:a16="http://schemas.microsoft.com/office/drawing/2014/main" id="{FC8C2A8F-2AF8-4F1C-B92F-A465338556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470"/>
                <a:ext cx="861" cy="9"/>
              </a:xfrm>
              <a:prstGeom prst="rect">
                <a:avLst/>
              </a:prstGeom>
              <a:solidFill>
                <a:srgbClr val="000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87" name="Rectangle 469">
                <a:extLst>
                  <a:ext uri="{FF2B5EF4-FFF2-40B4-BE49-F238E27FC236}">
                    <a16:creationId xmlns:a16="http://schemas.microsoft.com/office/drawing/2014/main" id="{B4842A50-BBD3-4558-BB65-F587150571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479"/>
                <a:ext cx="861" cy="8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88" name="Rectangle 470">
                <a:extLst>
                  <a:ext uri="{FF2B5EF4-FFF2-40B4-BE49-F238E27FC236}">
                    <a16:creationId xmlns:a16="http://schemas.microsoft.com/office/drawing/2014/main" id="{31BEF31E-B684-480A-8BC8-771571024A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487"/>
                <a:ext cx="861" cy="8"/>
              </a:xfrm>
              <a:prstGeom prst="rect">
                <a:avLst/>
              </a:prstGeom>
              <a:solidFill>
                <a:srgbClr val="000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89" name="Rectangle 471">
                <a:extLst>
                  <a:ext uri="{FF2B5EF4-FFF2-40B4-BE49-F238E27FC236}">
                    <a16:creationId xmlns:a16="http://schemas.microsoft.com/office/drawing/2014/main" id="{E122D6B7-2A94-40F4-B6CA-FABC71DFB1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495"/>
                <a:ext cx="861" cy="9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90" name="Rectangle 472">
                <a:extLst>
                  <a:ext uri="{FF2B5EF4-FFF2-40B4-BE49-F238E27FC236}">
                    <a16:creationId xmlns:a16="http://schemas.microsoft.com/office/drawing/2014/main" id="{D2943682-02DC-4ED9-8BEA-A2F423C80B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504"/>
                <a:ext cx="861" cy="8"/>
              </a:xfrm>
              <a:prstGeom prst="rect">
                <a:avLst/>
              </a:prstGeom>
              <a:solidFill>
                <a:srgbClr val="000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91" name="Rectangle 473">
                <a:extLst>
                  <a:ext uri="{FF2B5EF4-FFF2-40B4-BE49-F238E27FC236}">
                    <a16:creationId xmlns:a16="http://schemas.microsoft.com/office/drawing/2014/main" id="{82DDDBB5-8353-479D-8888-533B0508C0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512"/>
                <a:ext cx="861" cy="8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92" name="Rectangle 474">
                <a:extLst>
                  <a:ext uri="{FF2B5EF4-FFF2-40B4-BE49-F238E27FC236}">
                    <a16:creationId xmlns:a16="http://schemas.microsoft.com/office/drawing/2014/main" id="{BA582B9A-C816-402E-9BFA-6E32CA7857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520"/>
                <a:ext cx="861" cy="8"/>
              </a:xfrm>
              <a:prstGeom prst="rect">
                <a:avLst/>
              </a:prstGeom>
              <a:solidFill>
                <a:srgbClr val="000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93" name="Rectangle 475">
                <a:extLst>
                  <a:ext uri="{FF2B5EF4-FFF2-40B4-BE49-F238E27FC236}">
                    <a16:creationId xmlns:a16="http://schemas.microsoft.com/office/drawing/2014/main" id="{A22C7F2B-DAC6-46EF-A00C-7155FFD007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528"/>
                <a:ext cx="861" cy="8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94" name="Rectangle 476">
                <a:extLst>
                  <a:ext uri="{FF2B5EF4-FFF2-40B4-BE49-F238E27FC236}">
                    <a16:creationId xmlns:a16="http://schemas.microsoft.com/office/drawing/2014/main" id="{66F26C74-B508-44CE-B534-22677FA621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536"/>
                <a:ext cx="861" cy="8"/>
              </a:xfrm>
              <a:prstGeom prst="rect">
                <a:avLst/>
              </a:prstGeom>
              <a:solidFill>
                <a:srgbClr val="0000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95" name="Rectangle 477">
                <a:extLst>
                  <a:ext uri="{FF2B5EF4-FFF2-40B4-BE49-F238E27FC236}">
                    <a16:creationId xmlns:a16="http://schemas.microsoft.com/office/drawing/2014/main" id="{1202E4FA-190B-400B-89D5-945A7B78C8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544"/>
                <a:ext cx="861" cy="9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96" name="Rectangle 478">
                <a:extLst>
                  <a:ext uri="{FF2B5EF4-FFF2-40B4-BE49-F238E27FC236}">
                    <a16:creationId xmlns:a16="http://schemas.microsoft.com/office/drawing/2014/main" id="{4378A072-A1B2-4467-B232-C4C0CD18F7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553"/>
                <a:ext cx="861" cy="8"/>
              </a:xfrm>
              <a:prstGeom prst="rect">
                <a:avLst/>
              </a:prstGeom>
              <a:solidFill>
                <a:srgbClr val="000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97" name="Rectangle 479">
                <a:extLst>
                  <a:ext uri="{FF2B5EF4-FFF2-40B4-BE49-F238E27FC236}">
                    <a16:creationId xmlns:a16="http://schemas.microsoft.com/office/drawing/2014/main" id="{090A6461-0A6A-4AC0-939E-D043435D42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561"/>
                <a:ext cx="861" cy="8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98" name="Rectangle 480">
                <a:extLst>
                  <a:ext uri="{FF2B5EF4-FFF2-40B4-BE49-F238E27FC236}">
                    <a16:creationId xmlns:a16="http://schemas.microsoft.com/office/drawing/2014/main" id="{687F6E43-D00A-4A07-8E24-7C06C4C8F7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569"/>
                <a:ext cx="861" cy="8"/>
              </a:xfrm>
              <a:prstGeom prst="rect">
                <a:avLst/>
              </a:prstGeom>
              <a:solidFill>
                <a:srgbClr val="0000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99" name="Rectangle 481">
                <a:extLst>
                  <a:ext uri="{FF2B5EF4-FFF2-40B4-BE49-F238E27FC236}">
                    <a16:creationId xmlns:a16="http://schemas.microsoft.com/office/drawing/2014/main" id="{2406BB74-149F-4CF2-BF50-38CDEB90E6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577"/>
                <a:ext cx="861" cy="9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00" name="Rectangle 482">
                <a:extLst>
                  <a:ext uri="{FF2B5EF4-FFF2-40B4-BE49-F238E27FC236}">
                    <a16:creationId xmlns:a16="http://schemas.microsoft.com/office/drawing/2014/main" id="{F27A603F-01D1-47E1-B20B-46A8C0BB60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586"/>
                <a:ext cx="861" cy="8"/>
              </a:xfrm>
              <a:prstGeom prst="rect">
                <a:avLst/>
              </a:prstGeom>
              <a:solidFill>
                <a:srgbClr val="0000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01" name="Rectangle 483">
                <a:extLst>
                  <a:ext uri="{FF2B5EF4-FFF2-40B4-BE49-F238E27FC236}">
                    <a16:creationId xmlns:a16="http://schemas.microsoft.com/office/drawing/2014/main" id="{2C787376-F652-4F2C-AF99-4A3E8FA7EF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594"/>
                <a:ext cx="861" cy="8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02" name="Rectangle 484">
                <a:extLst>
                  <a:ext uri="{FF2B5EF4-FFF2-40B4-BE49-F238E27FC236}">
                    <a16:creationId xmlns:a16="http://schemas.microsoft.com/office/drawing/2014/main" id="{07ABB0F5-84EE-44E2-B384-AEC40F641F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602"/>
                <a:ext cx="861" cy="9"/>
              </a:xfrm>
              <a:prstGeom prst="rect">
                <a:avLst/>
              </a:prstGeom>
              <a:solidFill>
                <a:srgbClr val="000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03" name="Rectangle 485">
                <a:extLst>
                  <a:ext uri="{FF2B5EF4-FFF2-40B4-BE49-F238E27FC236}">
                    <a16:creationId xmlns:a16="http://schemas.microsoft.com/office/drawing/2014/main" id="{AACD1D88-3CDB-489D-AD5E-B36EDECE6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611"/>
                <a:ext cx="861" cy="8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04" name="Rectangle 486">
                <a:extLst>
                  <a:ext uri="{FF2B5EF4-FFF2-40B4-BE49-F238E27FC236}">
                    <a16:creationId xmlns:a16="http://schemas.microsoft.com/office/drawing/2014/main" id="{02A59903-40EB-4377-8391-5C7160112A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619"/>
                <a:ext cx="861" cy="8"/>
              </a:xfrm>
              <a:prstGeom prst="rect">
                <a:avLst/>
              </a:prstGeom>
              <a:solidFill>
                <a:srgbClr val="000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05" name="Rectangle 487">
                <a:extLst>
                  <a:ext uri="{FF2B5EF4-FFF2-40B4-BE49-F238E27FC236}">
                    <a16:creationId xmlns:a16="http://schemas.microsoft.com/office/drawing/2014/main" id="{7808BAEA-9388-4434-B854-8E907176C3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627"/>
                <a:ext cx="861" cy="8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06" name="Rectangle 488">
                <a:extLst>
                  <a:ext uri="{FF2B5EF4-FFF2-40B4-BE49-F238E27FC236}">
                    <a16:creationId xmlns:a16="http://schemas.microsoft.com/office/drawing/2014/main" id="{6F34A2ED-493A-4F97-A7B3-323048A4D4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635"/>
                <a:ext cx="861" cy="9"/>
              </a:xfrm>
              <a:prstGeom prst="rect">
                <a:avLst/>
              </a:prstGeom>
              <a:solidFill>
                <a:srgbClr val="0000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07" name="Rectangle 489">
                <a:extLst>
                  <a:ext uri="{FF2B5EF4-FFF2-40B4-BE49-F238E27FC236}">
                    <a16:creationId xmlns:a16="http://schemas.microsoft.com/office/drawing/2014/main" id="{8D3B984C-2918-4E50-A7DC-47D76E2DFE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644"/>
                <a:ext cx="861" cy="8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08" name="Rectangle 490">
                <a:extLst>
                  <a:ext uri="{FF2B5EF4-FFF2-40B4-BE49-F238E27FC236}">
                    <a16:creationId xmlns:a16="http://schemas.microsoft.com/office/drawing/2014/main" id="{5BB83F29-337C-4F74-8418-B2996F211D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652"/>
                <a:ext cx="861" cy="4"/>
              </a:xfrm>
              <a:prstGeom prst="rect">
                <a:avLst/>
              </a:prstGeom>
              <a:solidFill>
                <a:srgbClr val="0000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09" name="Rectangle 491">
                <a:extLst>
                  <a:ext uri="{FF2B5EF4-FFF2-40B4-BE49-F238E27FC236}">
                    <a16:creationId xmlns:a16="http://schemas.microsoft.com/office/drawing/2014/main" id="{2DC3E1B0-E702-4677-9B24-BDCBD2F894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408"/>
                <a:ext cx="861" cy="24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10" name="Rectangle 492">
                <a:extLst>
                  <a:ext uri="{FF2B5EF4-FFF2-40B4-BE49-F238E27FC236}">
                    <a16:creationId xmlns:a16="http://schemas.microsoft.com/office/drawing/2014/main" id="{8F471B53-3ECB-45F8-9DE3-2CE9223833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404"/>
                <a:ext cx="861" cy="9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11" name="Rectangle 493">
                <a:extLst>
                  <a:ext uri="{FF2B5EF4-FFF2-40B4-BE49-F238E27FC236}">
                    <a16:creationId xmlns:a16="http://schemas.microsoft.com/office/drawing/2014/main" id="{AC08FB5A-83A5-4212-B424-96EFA568AD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413"/>
                <a:ext cx="861" cy="8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12" name="Rectangle 494">
                <a:extLst>
                  <a:ext uri="{FF2B5EF4-FFF2-40B4-BE49-F238E27FC236}">
                    <a16:creationId xmlns:a16="http://schemas.microsoft.com/office/drawing/2014/main" id="{A88775B6-3C7E-473B-B161-7F1FBE78A6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421"/>
                <a:ext cx="861" cy="8"/>
              </a:xfrm>
              <a:prstGeom prst="rect">
                <a:avLst/>
              </a:prstGeom>
              <a:solidFill>
                <a:srgbClr val="000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13" name="Rectangle 495">
                <a:extLst>
                  <a:ext uri="{FF2B5EF4-FFF2-40B4-BE49-F238E27FC236}">
                    <a16:creationId xmlns:a16="http://schemas.microsoft.com/office/drawing/2014/main" id="{7156D950-DEB3-4AAA-BC56-95651F1639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429"/>
                <a:ext cx="861" cy="8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14" name="Rectangle 496">
                <a:extLst>
                  <a:ext uri="{FF2B5EF4-FFF2-40B4-BE49-F238E27FC236}">
                    <a16:creationId xmlns:a16="http://schemas.microsoft.com/office/drawing/2014/main" id="{D37E0740-3DDA-4AA0-BC9B-9BC7CD7945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437"/>
                <a:ext cx="861" cy="9"/>
              </a:xfrm>
              <a:prstGeom prst="rect">
                <a:avLst/>
              </a:prstGeom>
              <a:solidFill>
                <a:srgbClr val="0000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15" name="Rectangle 497">
                <a:extLst>
                  <a:ext uri="{FF2B5EF4-FFF2-40B4-BE49-F238E27FC236}">
                    <a16:creationId xmlns:a16="http://schemas.microsoft.com/office/drawing/2014/main" id="{550D3934-D9C9-44F8-9793-A914B9679D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446"/>
                <a:ext cx="861" cy="8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16" name="Rectangle 498">
                <a:extLst>
                  <a:ext uri="{FF2B5EF4-FFF2-40B4-BE49-F238E27FC236}">
                    <a16:creationId xmlns:a16="http://schemas.microsoft.com/office/drawing/2014/main" id="{C800A20A-61F4-4FC1-8B6B-9E77930C5C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454"/>
                <a:ext cx="861" cy="8"/>
              </a:xfrm>
              <a:prstGeom prst="rect">
                <a:avLst/>
              </a:prstGeom>
              <a:solidFill>
                <a:srgbClr val="000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17" name="Rectangle 499">
                <a:extLst>
                  <a:ext uri="{FF2B5EF4-FFF2-40B4-BE49-F238E27FC236}">
                    <a16:creationId xmlns:a16="http://schemas.microsoft.com/office/drawing/2014/main" id="{E8C2425B-9CDA-4449-BA50-72AC780CE7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462"/>
                <a:ext cx="861" cy="8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18" name="Rectangle 500">
                <a:extLst>
                  <a:ext uri="{FF2B5EF4-FFF2-40B4-BE49-F238E27FC236}">
                    <a16:creationId xmlns:a16="http://schemas.microsoft.com/office/drawing/2014/main" id="{971E6A5A-B9A7-4E97-8F42-487B882DD3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470"/>
                <a:ext cx="861" cy="9"/>
              </a:xfrm>
              <a:prstGeom prst="rect">
                <a:avLst/>
              </a:prstGeom>
              <a:solidFill>
                <a:srgbClr val="000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19" name="Rectangle 501">
                <a:extLst>
                  <a:ext uri="{FF2B5EF4-FFF2-40B4-BE49-F238E27FC236}">
                    <a16:creationId xmlns:a16="http://schemas.microsoft.com/office/drawing/2014/main" id="{D1A597A3-6DB6-44D3-8C79-1D523570B1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479"/>
                <a:ext cx="861" cy="8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20" name="Rectangle 502">
                <a:extLst>
                  <a:ext uri="{FF2B5EF4-FFF2-40B4-BE49-F238E27FC236}">
                    <a16:creationId xmlns:a16="http://schemas.microsoft.com/office/drawing/2014/main" id="{84830A13-4345-4644-B5B0-C4F5E82C2F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487"/>
                <a:ext cx="861" cy="8"/>
              </a:xfrm>
              <a:prstGeom prst="rect">
                <a:avLst/>
              </a:prstGeom>
              <a:solidFill>
                <a:srgbClr val="000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21" name="Rectangle 503">
                <a:extLst>
                  <a:ext uri="{FF2B5EF4-FFF2-40B4-BE49-F238E27FC236}">
                    <a16:creationId xmlns:a16="http://schemas.microsoft.com/office/drawing/2014/main" id="{908B5B97-A1A1-44E8-82C4-94D0E22908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495"/>
                <a:ext cx="861" cy="9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22" name="Rectangle 504">
                <a:extLst>
                  <a:ext uri="{FF2B5EF4-FFF2-40B4-BE49-F238E27FC236}">
                    <a16:creationId xmlns:a16="http://schemas.microsoft.com/office/drawing/2014/main" id="{3771D831-0E43-4861-B920-3216FF275D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504"/>
                <a:ext cx="861" cy="8"/>
              </a:xfrm>
              <a:prstGeom prst="rect">
                <a:avLst/>
              </a:prstGeom>
              <a:solidFill>
                <a:srgbClr val="000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23" name="Rectangle 505">
                <a:extLst>
                  <a:ext uri="{FF2B5EF4-FFF2-40B4-BE49-F238E27FC236}">
                    <a16:creationId xmlns:a16="http://schemas.microsoft.com/office/drawing/2014/main" id="{1A735471-F6B7-4D20-8785-935A2925EB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512"/>
                <a:ext cx="861" cy="8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24" name="Rectangle 506">
                <a:extLst>
                  <a:ext uri="{FF2B5EF4-FFF2-40B4-BE49-F238E27FC236}">
                    <a16:creationId xmlns:a16="http://schemas.microsoft.com/office/drawing/2014/main" id="{D45A0F8D-9947-4550-AC3F-043C09318D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520"/>
                <a:ext cx="861" cy="8"/>
              </a:xfrm>
              <a:prstGeom prst="rect">
                <a:avLst/>
              </a:prstGeom>
              <a:solidFill>
                <a:srgbClr val="000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25" name="Rectangle 507">
                <a:extLst>
                  <a:ext uri="{FF2B5EF4-FFF2-40B4-BE49-F238E27FC236}">
                    <a16:creationId xmlns:a16="http://schemas.microsoft.com/office/drawing/2014/main" id="{4346E87D-14B2-42FA-ACF0-55C2CF2300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528"/>
                <a:ext cx="861" cy="8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26" name="Rectangle 508">
                <a:extLst>
                  <a:ext uri="{FF2B5EF4-FFF2-40B4-BE49-F238E27FC236}">
                    <a16:creationId xmlns:a16="http://schemas.microsoft.com/office/drawing/2014/main" id="{2E91D7C3-500B-4B63-8A87-3E9D45E371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536"/>
                <a:ext cx="861" cy="8"/>
              </a:xfrm>
              <a:prstGeom prst="rect">
                <a:avLst/>
              </a:prstGeom>
              <a:solidFill>
                <a:srgbClr val="0000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27" name="Rectangle 509">
                <a:extLst>
                  <a:ext uri="{FF2B5EF4-FFF2-40B4-BE49-F238E27FC236}">
                    <a16:creationId xmlns:a16="http://schemas.microsoft.com/office/drawing/2014/main" id="{DD96EA7F-9B73-47A2-93F4-1A8002E914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544"/>
                <a:ext cx="861" cy="9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28" name="Rectangle 510">
                <a:extLst>
                  <a:ext uri="{FF2B5EF4-FFF2-40B4-BE49-F238E27FC236}">
                    <a16:creationId xmlns:a16="http://schemas.microsoft.com/office/drawing/2014/main" id="{16A97302-5249-4FA8-8E7D-08CBC983BB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553"/>
                <a:ext cx="861" cy="8"/>
              </a:xfrm>
              <a:prstGeom prst="rect">
                <a:avLst/>
              </a:prstGeom>
              <a:solidFill>
                <a:srgbClr val="000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29" name="Rectangle 511">
                <a:extLst>
                  <a:ext uri="{FF2B5EF4-FFF2-40B4-BE49-F238E27FC236}">
                    <a16:creationId xmlns:a16="http://schemas.microsoft.com/office/drawing/2014/main" id="{37CFD105-8E66-48AF-BCE5-6C8FEA0B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561"/>
                <a:ext cx="861" cy="8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30" name="Rectangle 512">
                <a:extLst>
                  <a:ext uri="{FF2B5EF4-FFF2-40B4-BE49-F238E27FC236}">
                    <a16:creationId xmlns:a16="http://schemas.microsoft.com/office/drawing/2014/main" id="{B1049F4B-A787-4554-971C-1753A33139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569"/>
                <a:ext cx="861" cy="8"/>
              </a:xfrm>
              <a:prstGeom prst="rect">
                <a:avLst/>
              </a:prstGeom>
              <a:solidFill>
                <a:srgbClr val="0000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31" name="Rectangle 513">
                <a:extLst>
                  <a:ext uri="{FF2B5EF4-FFF2-40B4-BE49-F238E27FC236}">
                    <a16:creationId xmlns:a16="http://schemas.microsoft.com/office/drawing/2014/main" id="{68356D75-6790-4CEE-92DA-CFFEA8538E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577"/>
                <a:ext cx="861" cy="9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32" name="Rectangle 514">
                <a:extLst>
                  <a:ext uri="{FF2B5EF4-FFF2-40B4-BE49-F238E27FC236}">
                    <a16:creationId xmlns:a16="http://schemas.microsoft.com/office/drawing/2014/main" id="{860CB53D-5315-49D2-8B7A-911D9418AB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586"/>
                <a:ext cx="861" cy="8"/>
              </a:xfrm>
              <a:prstGeom prst="rect">
                <a:avLst/>
              </a:prstGeom>
              <a:solidFill>
                <a:srgbClr val="0000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33" name="Rectangle 515">
                <a:extLst>
                  <a:ext uri="{FF2B5EF4-FFF2-40B4-BE49-F238E27FC236}">
                    <a16:creationId xmlns:a16="http://schemas.microsoft.com/office/drawing/2014/main" id="{00F7D94F-17B6-45C4-B2EF-BBF0070628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594"/>
                <a:ext cx="861" cy="8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34" name="Rectangle 516">
                <a:extLst>
                  <a:ext uri="{FF2B5EF4-FFF2-40B4-BE49-F238E27FC236}">
                    <a16:creationId xmlns:a16="http://schemas.microsoft.com/office/drawing/2014/main" id="{E6AFB9B4-7183-4086-95E5-9C186C0D93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602"/>
                <a:ext cx="861" cy="9"/>
              </a:xfrm>
              <a:prstGeom prst="rect">
                <a:avLst/>
              </a:prstGeom>
              <a:solidFill>
                <a:srgbClr val="000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35" name="Rectangle 517">
                <a:extLst>
                  <a:ext uri="{FF2B5EF4-FFF2-40B4-BE49-F238E27FC236}">
                    <a16:creationId xmlns:a16="http://schemas.microsoft.com/office/drawing/2014/main" id="{05CE1934-CE94-4129-AB80-A267F48F38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611"/>
                <a:ext cx="861" cy="8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36" name="Rectangle 518">
                <a:extLst>
                  <a:ext uri="{FF2B5EF4-FFF2-40B4-BE49-F238E27FC236}">
                    <a16:creationId xmlns:a16="http://schemas.microsoft.com/office/drawing/2014/main" id="{FB79FDDE-61BD-4377-B788-E4E95879DF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619"/>
                <a:ext cx="861" cy="8"/>
              </a:xfrm>
              <a:prstGeom prst="rect">
                <a:avLst/>
              </a:prstGeom>
              <a:solidFill>
                <a:srgbClr val="000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37" name="Rectangle 519">
                <a:extLst>
                  <a:ext uri="{FF2B5EF4-FFF2-40B4-BE49-F238E27FC236}">
                    <a16:creationId xmlns:a16="http://schemas.microsoft.com/office/drawing/2014/main" id="{7CA6A9F8-70FA-4D3F-BFB9-13113F2A12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627"/>
                <a:ext cx="861" cy="8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38" name="Rectangle 520">
                <a:extLst>
                  <a:ext uri="{FF2B5EF4-FFF2-40B4-BE49-F238E27FC236}">
                    <a16:creationId xmlns:a16="http://schemas.microsoft.com/office/drawing/2014/main" id="{5809589B-6CC4-459A-A63F-9F69404F6D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635"/>
                <a:ext cx="861" cy="9"/>
              </a:xfrm>
              <a:prstGeom prst="rect">
                <a:avLst/>
              </a:prstGeom>
              <a:solidFill>
                <a:srgbClr val="0000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39" name="Rectangle 521">
                <a:extLst>
                  <a:ext uri="{FF2B5EF4-FFF2-40B4-BE49-F238E27FC236}">
                    <a16:creationId xmlns:a16="http://schemas.microsoft.com/office/drawing/2014/main" id="{BC810297-8EE0-4467-966B-A5C7755A77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644"/>
                <a:ext cx="861" cy="8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40" name="Rectangle 522">
                <a:extLst>
                  <a:ext uri="{FF2B5EF4-FFF2-40B4-BE49-F238E27FC236}">
                    <a16:creationId xmlns:a16="http://schemas.microsoft.com/office/drawing/2014/main" id="{2C840E2F-FD61-4EB9-A1DC-035E3A6484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652"/>
                <a:ext cx="861" cy="4"/>
              </a:xfrm>
              <a:prstGeom prst="rect">
                <a:avLst/>
              </a:prstGeom>
              <a:solidFill>
                <a:srgbClr val="0000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41" name="Rectangle 523">
                <a:extLst>
                  <a:ext uri="{FF2B5EF4-FFF2-40B4-BE49-F238E27FC236}">
                    <a16:creationId xmlns:a16="http://schemas.microsoft.com/office/drawing/2014/main" id="{794A564A-4AEF-4D0D-9A1A-0E310094F3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650"/>
                <a:ext cx="1452" cy="13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42" name="Rectangle 524">
                <a:extLst>
                  <a:ext uri="{FF2B5EF4-FFF2-40B4-BE49-F238E27FC236}">
                    <a16:creationId xmlns:a16="http://schemas.microsoft.com/office/drawing/2014/main" id="{67E93EFD-F4AA-4882-B783-17CB28142D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663"/>
                <a:ext cx="1452" cy="14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43" name="Rectangle 525">
                <a:extLst>
                  <a:ext uri="{FF2B5EF4-FFF2-40B4-BE49-F238E27FC236}">
                    <a16:creationId xmlns:a16="http://schemas.microsoft.com/office/drawing/2014/main" id="{0CB9DA4C-318B-4E04-9D69-DA764DD101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677"/>
                <a:ext cx="1452" cy="14"/>
              </a:xfrm>
              <a:prstGeom prst="rect">
                <a:avLst/>
              </a:prstGeom>
              <a:solidFill>
                <a:srgbClr val="E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44" name="Rectangle 526">
                <a:extLst>
                  <a:ext uri="{FF2B5EF4-FFF2-40B4-BE49-F238E27FC236}">
                    <a16:creationId xmlns:a16="http://schemas.microsoft.com/office/drawing/2014/main" id="{018278C0-74C0-4C11-8648-FFDBA0EF29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691"/>
                <a:ext cx="1452" cy="14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45" name="Rectangle 527">
                <a:extLst>
                  <a:ext uri="{FF2B5EF4-FFF2-40B4-BE49-F238E27FC236}">
                    <a16:creationId xmlns:a16="http://schemas.microsoft.com/office/drawing/2014/main" id="{DF762AFA-E758-44B0-8487-C46347BF54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705"/>
                <a:ext cx="1452" cy="14"/>
              </a:xfrm>
              <a:prstGeom prst="rect">
                <a:avLst/>
              </a:prstGeom>
              <a:solidFill>
                <a:srgbClr val="D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46" name="Rectangle 528">
                <a:extLst>
                  <a:ext uri="{FF2B5EF4-FFF2-40B4-BE49-F238E27FC236}">
                    <a16:creationId xmlns:a16="http://schemas.microsoft.com/office/drawing/2014/main" id="{27836DBC-229B-46E3-B089-2BB0BF0123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719"/>
                <a:ext cx="1452" cy="14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47" name="Rectangle 529">
                <a:extLst>
                  <a:ext uri="{FF2B5EF4-FFF2-40B4-BE49-F238E27FC236}">
                    <a16:creationId xmlns:a16="http://schemas.microsoft.com/office/drawing/2014/main" id="{32AB5DA7-856C-4239-9416-1DDFC4B189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733"/>
                <a:ext cx="1452" cy="14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48" name="Rectangle 530">
                <a:extLst>
                  <a:ext uri="{FF2B5EF4-FFF2-40B4-BE49-F238E27FC236}">
                    <a16:creationId xmlns:a16="http://schemas.microsoft.com/office/drawing/2014/main" id="{7B6BA224-43D3-411F-8A98-240DC406F8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747"/>
                <a:ext cx="1452" cy="14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49" name="Rectangle 531">
                <a:extLst>
                  <a:ext uri="{FF2B5EF4-FFF2-40B4-BE49-F238E27FC236}">
                    <a16:creationId xmlns:a16="http://schemas.microsoft.com/office/drawing/2014/main" id="{35975352-46B1-498D-8372-E442481E32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761"/>
                <a:ext cx="1452" cy="14"/>
              </a:xfrm>
              <a:prstGeom prst="rect">
                <a:avLst/>
              </a:prstGeom>
              <a:solidFill>
                <a:srgbClr val="B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50" name="Rectangle 532">
                <a:extLst>
                  <a:ext uri="{FF2B5EF4-FFF2-40B4-BE49-F238E27FC236}">
                    <a16:creationId xmlns:a16="http://schemas.microsoft.com/office/drawing/2014/main" id="{BAD5ED69-1284-498D-A312-58FC44E1F2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775"/>
                <a:ext cx="1452" cy="14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51" name="Rectangle 533">
                <a:extLst>
                  <a:ext uri="{FF2B5EF4-FFF2-40B4-BE49-F238E27FC236}">
                    <a16:creationId xmlns:a16="http://schemas.microsoft.com/office/drawing/2014/main" id="{3BE40F65-EDD1-4C40-8015-02772C0AF9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789"/>
                <a:ext cx="1452" cy="14"/>
              </a:xfrm>
              <a:prstGeom prst="rect">
                <a:avLst/>
              </a:prstGeom>
              <a:solidFill>
                <a:srgbClr val="A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52" name="Rectangle 534">
                <a:extLst>
                  <a:ext uri="{FF2B5EF4-FFF2-40B4-BE49-F238E27FC236}">
                    <a16:creationId xmlns:a16="http://schemas.microsoft.com/office/drawing/2014/main" id="{9D8A1039-166E-4A73-8ED8-92382CDED6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803"/>
                <a:ext cx="1452" cy="14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53" name="Rectangle 535">
                <a:extLst>
                  <a:ext uri="{FF2B5EF4-FFF2-40B4-BE49-F238E27FC236}">
                    <a16:creationId xmlns:a16="http://schemas.microsoft.com/office/drawing/2014/main" id="{3FA4D07B-11F5-498F-9DF9-8B2E37D6E8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817"/>
                <a:ext cx="1452" cy="14"/>
              </a:xfrm>
              <a:prstGeom prst="rect">
                <a:avLst/>
              </a:pr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54" name="Rectangle 536">
                <a:extLst>
                  <a:ext uri="{FF2B5EF4-FFF2-40B4-BE49-F238E27FC236}">
                    <a16:creationId xmlns:a16="http://schemas.microsoft.com/office/drawing/2014/main" id="{2B04FC32-09C5-4FCD-B7BD-A1572CDA94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831"/>
                <a:ext cx="1452" cy="14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55" name="Rectangle 537">
                <a:extLst>
                  <a:ext uri="{FF2B5EF4-FFF2-40B4-BE49-F238E27FC236}">
                    <a16:creationId xmlns:a16="http://schemas.microsoft.com/office/drawing/2014/main" id="{75E76159-9497-4B91-AFEF-AA918FF1A3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845"/>
                <a:ext cx="1452" cy="14"/>
              </a:xfrm>
              <a:prstGeom prst="rect">
                <a:avLst/>
              </a:prstGeom>
              <a:solidFill>
                <a:srgbClr val="8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56" name="Rectangle 538">
                <a:extLst>
                  <a:ext uri="{FF2B5EF4-FFF2-40B4-BE49-F238E27FC236}">
                    <a16:creationId xmlns:a16="http://schemas.microsoft.com/office/drawing/2014/main" id="{BB8036DD-0785-4BAB-AAEA-FE7240EFFE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859"/>
                <a:ext cx="1452" cy="13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57" name="Rectangle 539">
                <a:extLst>
                  <a:ext uri="{FF2B5EF4-FFF2-40B4-BE49-F238E27FC236}">
                    <a16:creationId xmlns:a16="http://schemas.microsoft.com/office/drawing/2014/main" id="{A7E524AF-E9BD-4240-BD3C-DD4FB0967D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872"/>
                <a:ext cx="1452" cy="14"/>
              </a:xfrm>
              <a:prstGeom prst="rect">
                <a:avLst/>
              </a:prstGeom>
              <a:solidFill>
                <a:srgbClr val="7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58" name="Rectangle 540">
                <a:extLst>
                  <a:ext uri="{FF2B5EF4-FFF2-40B4-BE49-F238E27FC236}">
                    <a16:creationId xmlns:a16="http://schemas.microsoft.com/office/drawing/2014/main" id="{48BD5D2E-A28E-454C-91C8-07B94A55A7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886"/>
                <a:ext cx="1452" cy="14"/>
              </a:xfrm>
              <a:prstGeom prst="rect">
                <a:avLst/>
              </a:prstGeom>
              <a:solidFill>
                <a:srgbClr val="6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59" name="Rectangle 541">
                <a:extLst>
                  <a:ext uri="{FF2B5EF4-FFF2-40B4-BE49-F238E27FC236}">
                    <a16:creationId xmlns:a16="http://schemas.microsoft.com/office/drawing/2014/main" id="{C682E4C1-899D-4A6B-829E-5DD3F9CB80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900"/>
                <a:ext cx="1452" cy="14"/>
              </a:xfrm>
              <a:prstGeom prst="rect">
                <a:avLst/>
              </a:prstGeom>
              <a:solidFill>
                <a:srgbClr val="6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60" name="Rectangle 542">
                <a:extLst>
                  <a:ext uri="{FF2B5EF4-FFF2-40B4-BE49-F238E27FC236}">
                    <a16:creationId xmlns:a16="http://schemas.microsoft.com/office/drawing/2014/main" id="{3A0D603D-8441-4CAC-8E28-22816C6390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914"/>
                <a:ext cx="1452" cy="13"/>
              </a:xfrm>
              <a:prstGeom prst="rect">
                <a:avLst/>
              </a:prstGeom>
              <a:solidFill>
                <a:srgbClr val="5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61" name="Rectangle 543">
                <a:extLst>
                  <a:ext uri="{FF2B5EF4-FFF2-40B4-BE49-F238E27FC236}">
                    <a16:creationId xmlns:a16="http://schemas.microsoft.com/office/drawing/2014/main" id="{B129D11D-267F-4DC5-A922-A9CF7F3EA4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927"/>
                <a:ext cx="1452" cy="14"/>
              </a:xfrm>
              <a:prstGeom prst="rect">
                <a:avLst/>
              </a:prstGeom>
              <a:solidFill>
                <a:srgbClr val="5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62" name="Rectangle 544">
                <a:extLst>
                  <a:ext uri="{FF2B5EF4-FFF2-40B4-BE49-F238E27FC236}">
                    <a16:creationId xmlns:a16="http://schemas.microsoft.com/office/drawing/2014/main" id="{B00B70F4-B553-4C76-9AD4-49FB294E28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941"/>
                <a:ext cx="1452" cy="14"/>
              </a:xfrm>
              <a:prstGeom prst="rect">
                <a:avLst/>
              </a:prstGeom>
              <a:solidFill>
                <a:srgbClr val="4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63" name="Rectangle 545">
                <a:extLst>
                  <a:ext uri="{FF2B5EF4-FFF2-40B4-BE49-F238E27FC236}">
                    <a16:creationId xmlns:a16="http://schemas.microsoft.com/office/drawing/2014/main" id="{DB94B5D5-B986-4CCF-976F-98314276C5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955"/>
                <a:ext cx="1452" cy="14"/>
              </a:xfrm>
              <a:prstGeom prst="rect">
                <a:avLst/>
              </a:prstGeom>
              <a:solidFill>
                <a:srgbClr val="4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64" name="Rectangle 546">
                <a:extLst>
                  <a:ext uri="{FF2B5EF4-FFF2-40B4-BE49-F238E27FC236}">
                    <a16:creationId xmlns:a16="http://schemas.microsoft.com/office/drawing/2014/main" id="{1F7738AE-BB23-4E85-A0CB-534135E3EC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969"/>
                <a:ext cx="1452" cy="14"/>
              </a:xfrm>
              <a:prstGeom prst="rect">
                <a:avLst/>
              </a:prstGeom>
              <a:solidFill>
                <a:srgbClr val="3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65" name="Rectangle 547">
                <a:extLst>
                  <a:ext uri="{FF2B5EF4-FFF2-40B4-BE49-F238E27FC236}">
                    <a16:creationId xmlns:a16="http://schemas.microsoft.com/office/drawing/2014/main" id="{4A2DC78C-4F73-441E-93CB-E9A44150F7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983"/>
                <a:ext cx="1452" cy="14"/>
              </a:xfrm>
              <a:prstGeom prst="rect">
                <a:avLst/>
              </a:prstGeom>
              <a:solidFill>
                <a:srgbClr val="3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66" name="Rectangle 548">
                <a:extLst>
                  <a:ext uri="{FF2B5EF4-FFF2-40B4-BE49-F238E27FC236}">
                    <a16:creationId xmlns:a16="http://schemas.microsoft.com/office/drawing/2014/main" id="{94FB60D7-5919-4037-BC8C-DAF6A1C64F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997"/>
                <a:ext cx="1452" cy="14"/>
              </a:xfrm>
              <a:prstGeom prst="rect">
                <a:avLst/>
              </a:prstGeom>
              <a:solidFill>
                <a:srgbClr val="2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67" name="Rectangle 549">
                <a:extLst>
                  <a:ext uri="{FF2B5EF4-FFF2-40B4-BE49-F238E27FC236}">
                    <a16:creationId xmlns:a16="http://schemas.microsoft.com/office/drawing/2014/main" id="{4CBED0CB-8AC0-4AEA-BDD4-C38E116236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011"/>
                <a:ext cx="1452" cy="14"/>
              </a:xfrm>
              <a:prstGeom prst="rect">
                <a:avLst/>
              </a:prstGeom>
              <a:solidFill>
                <a:srgbClr val="2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68" name="Rectangle 550">
                <a:extLst>
                  <a:ext uri="{FF2B5EF4-FFF2-40B4-BE49-F238E27FC236}">
                    <a16:creationId xmlns:a16="http://schemas.microsoft.com/office/drawing/2014/main" id="{37DA5EC5-F0F4-4CAB-B8D8-051377554D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025"/>
                <a:ext cx="1452" cy="14"/>
              </a:xfrm>
              <a:prstGeom prst="rect">
                <a:avLst/>
              </a:prstGeom>
              <a:solidFill>
                <a:srgbClr val="1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69" name="Rectangle 551">
                <a:extLst>
                  <a:ext uri="{FF2B5EF4-FFF2-40B4-BE49-F238E27FC236}">
                    <a16:creationId xmlns:a16="http://schemas.microsoft.com/office/drawing/2014/main" id="{3BB31D19-E379-4D93-B2AC-EFB0FA96FF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039"/>
                <a:ext cx="1452" cy="14"/>
              </a:xfrm>
              <a:prstGeom prst="rect">
                <a:avLst/>
              </a:prstGeom>
              <a:solidFill>
                <a:srgbClr val="1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70" name="Rectangle 552">
                <a:extLst>
                  <a:ext uri="{FF2B5EF4-FFF2-40B4-BE49-F238E27FC236}">
                    <a16:creationId xmlns:a16="http://schemas.microsoft.com/office/drawing/2014/main" id="{A6527553-E37B-47C3-95EF-A9DC39EABE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053"/>
                <a:ext cx="1452" cy="14"/>
              </a:xfrm>
              <a:prstGeom prst="rect">
                <a:avLst/>
              </a:prstGeom>
              <a:solidFill>
                <a:srgbClr val="0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71" name="Rectangle 553">
                <a:extLst>
                  <a:ext uri="{FF2B5EF4-FFF2-40B4-BE49-F238E27FC236}">
                    <a16:creationId xmlns:a16="http://schemas.microsoft.com/office/drawing/2014/main" id="{9D2C7078-2150-4A5A-9644-A867142AE7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067"/>
                <a:ext cx="1452" cy="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72" name="Rectangle 554">
                <a:extLst>
                  <a:ext uri="{FF2B5EF4-FFF2-40B4-BE49-F238E27FC236}">
                    <a16:creationId xmlns:a16="http://schemas.microsoft.com/office/drawing/2014/main" id="{99E2615F-A9D8-49D4-AA16-A50DE551AB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656"/>
                <a:ext cx="1452" cy="41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73" name="Rectangle 555">
                <a:extLst>
                  <a:ext uri="{FF2B5EF4-FFF2-40B4-BE49-F238E27FC236}">
                    <a16:creationId xmlns:a16="http://schemas.microsoft.com/office/drawing/2014/main" id="{FCD728EC-1BC1-4F0A-847C-9AC315BFA8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650"/>
                <a:ext cx="1452" cy="13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74" name="Rectangle 556">
                <a:extLst>
                  <a:ext uri="{FF2B5EF4-FFF2-40B4-BE49-F238E27FC236}">
                    <a16:creationId xmlns:a16="http://schemas.microsoft.com/office/drawing/2014/main" id="{A8A2A167-00C6-43A4-A35F-DEBB5552D9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663"/>
                <a:ext cx="1452" cy="14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75" name="Rectangle 557">
                <a:extLst>
                  <a:ext uri="{FF2B5EF4-FFF2-40B4-BE49-F238E27FC236}">
                    <a16:creationId xmlns:a16="http://schemas.microsoft.com/office/drawing/2014/main" id="{430CD700-F483-4B79-A26A-9BF629D428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677"/>
                <a:ext cx="1452" cy="14"/>
              </a:xfrm>
              <a:prstGeom prst="rect">
                <a:avLst/>
              </a:prstGeom>
              <a:solidFill>
                <a:srgbClr val="E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76" name="Rectangle 558">
                <a:extLst>
                  <a:ext uri="{FF2B5EF4-FFF2-40B4-BE49-F238E27FC236}">
                    <a16:creationId xmlns:a16="http://schemas.microsoft.com/office/drawing/2014/main" id="{8005C4C5-8F81-4FA6-BE94-43D2394DA8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691"/>
                <a:ext cx="1452" cy="14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77" name="Rectangle 559">
                <a:extLst>
                  <a:ext uri="{FF2B5EF4-FFF2-40B4-BE49-F238E27FC236}">
                    <a16:creationId xmlns:a16="http://schemas.microsoft.com/office/drawing/2014/main" id="{F3432E46-A582-4B6E-838E-23DFC09107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705"/>
                <a:ext cx="1452" cy="14"/>
              </a:xfrm>
              <a:prstGeom prst="rect">
                <a:avLst/>
              </a:prstGeom>
              <a:solidFill>
                <a:srgbClr val="D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78" name="Rectangle 560">
                <a:extLst>
                  <a:ext uri="{FF2B5EF4-FFF2-40B4-BE49-F238E27FC236}">
                    <a16:creationId xmlns:a16="http://schemas.microsoft.com/office/drawing/2014/main" id="{C6D39FA8-8E6C-4D01-80B9-4FAF49656F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719"/>
                <a:ext cx="1452" cy="14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79" name="Rectangle 561">
                <a:extLst>
                  <a:ext uri="{FF2B5EF4-FFF2-40B4-BE49-F238E27FC236}">
                    <a16:creationId xmlns:a16="http://schemas.microsoft.com/office/drawing/2014/main" id="{9AEBD8DD-2E2A-4AC2-B85E-4504E4CAE7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733"/>
                <a:ext cx="1452" cy="14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80" name="Rectangle 562">
                <a:extLst>
                  <a:ext uri="{FF2B5EF4-FFF2-40B4-BE49-F238E27FC236}">
                    <a16:creationId xmlns:a16="http://schemas.microsoft.com/office/drawing/2014/main" id="{945E1C30-2D32-4A04-A69F-FF79A1BEED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747"/>
                <a:ext cx="1452" cy="14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81" name="Rectangle 563">
                <a:extLst>
                  <a:ext uri="{FF2B5EF4-FFF2-40B4-BE49-F238E27FC236}">
                    <a16:creationId xmlns:a16="http://schemas.microsoft.com/office/drawing/2014/main" id="{F7A29ADE-8EA1-4527-8B3E-91ED5913DA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761"/>
                <a:ext cx="1452" cy="14"/>
              </a:xfrm>
              <a:prstGeom prst="rect">
                <a:avLst/>
              </a:prstGeom>
              <a:solidFill>
                <a:srgbClr val="B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82" name="Rectangle 564">
                <a:extLst>
                  <a:ext uri="{FF2B5EF4-FFF2-40B4-BE49-F238E27FC236}">
                    <a16:creationId xmlns:a16="http://schemas.microsoft.com/office/drawing/2014/main" id="{918E4D1B-CFDB-4692-A38D-7CF669EE5D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775"/>
                <a:ext cx="1452" cy="14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83" name="Rectangle 565">
                <a:extLst>
                  <a:ext uri="{FF2B5EF4-FFF2-40B4-BE49-F238E27FC236}">
                    <a16:creationId xmlns:a16="http://schemas.microsoft.com/office/drawing/2014/main" id="{3EE271E9-7775-472D-A605-5A665BB85A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789"/>
                <a:ext cx="1452" cy="14"/>
              </a:xfrm>
              <a:prstGeom prst="rect">
                <a:avLst/>
              </a:prstGeom>
              <a:solidFill>
                <a:srgbClr val="A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84" name="Rectangle 566">
                <a:extLst>
                  <a:ext uri="{FF2B5EF4-FFF2-40B4-BE49-F238E27FC236}">
                    <a16:creationId xmlns:a16="http://schemas.microsoft.com/office/drawing/2014/main" id="{D9F95846-0F35-4208-B33E-59A111F2EC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803"/>
                <a:ext cx="1452" cy="14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85" name="Rectangle 567">
                <a:extLst>
                  <a:ext uri="{FF2B5EF4-FFF2-40B4-BE49-F238E27FC236}">
                    <a16:creationId xmlns:a16="http://schemas.microsoft.com/office/drawing/2014/main" id="{9BBF88CF-C716-4277-AE8E-13801E0CB4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817"/>
                <a:ext cx="1452" cy="14"/>
              </a:xfrm>
              <a:prstGeom prst="rect">
                <a:avLst/>
              </a:pr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86" name="Rectangle 568">
                <a:extLst>
                  <a:ext uri="{FF2B5EF4-FFF2-40B4-BE49-F238E27FC236}">
                    <a16:creationId xmlns:a16="http://schemas.microsoft.com/office/drawing/2014/main" id="{DB63B357-3E69-4084-9E5C-BF89962111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831"/>
                <a:ext cx="1452" cy="14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87" name="Rectangle 569">
                <a:extLst>
                  <a:ext uri="{FF2B5EF4-FFF2-40B4-BE49-F238E27FC236}">
                    <a16:creationId xmlns:a16="http://schemas.microsoft.com/office/drawing/2014/main" id="{C6ECCEEA-C638-4BB2-BE34-8F190A83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845"/>
                <a:ext cx="1452" cy="14"/>
              </a:xfrm>
              <a:prstGeom prst="rect">
                <a:avLst/>
              </a:prstGeom>
              <a:solidFill>
                <a:srgbClr val="8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88" name="Rectangle 570">
                <a:extLst>
                  <a:ext uri="{FF2B5EF4-FFF2-40B4-BE49-F238E27FC236}">
                    <a16:creationId xmlns:a16="http://schemas.microsoft.com/office/drawing/2014/main" id="{449649BF-382D-4144-AA00-01C2C1BB1D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859"/>
                <a:ext cx="1452" cy="13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89" name="Rectangle 571">
                <a:extLst>
                  <a:ext uri="{FF2B5EF4-FFF2-40B4-BE49-F238E27FC236}">
                    <a16:creationId xmlns:a16="http://schemas.microsoft.com/office/drawing/2014/main" id="{9ADAC43F-C770-482F-A3BD-2FD10FE403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872"/>
                <a:ext cx="1452" cy="14"/>
              </a:xfrm>
              <a:prstGeom prst="rect">
                <a:avLst/>
              </a:prstGeom>
              <a:solidFill>
                <a:srgbClr val="7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90" name="Rectangle 572">
                <a:extLst>
                  <a:ext uri="{FF2B5EF4-FFF2-40B4-BE49-F238E27FC236}">
                    <a16:creationId xmlns:a16="http://schemas.microsoft.com/office/drawing/2014/main" id="{DF618377-2273-4651-AA12-292218345B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886"/>
                <a:ext cx="1452" cy="14"/>
              </a:xfrm>
              <a:prstGeom prst="rect">
                <a:avLst/>
              </a:prstGeom>
              <a:solidFill>
                <a:srgbClr val="6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91" name="Rectangle 573">
                <a:extLst>
                  <a:ext uri="{FF2B5EF4-FFF2-40B4-BE49-F238E27FC236}">
                    <a16:creationId xmlns:a16="http://schemas.microsoft.com/office/drawing/2014/main" id="{BF139E05-A787-46BE-8362-14955E5DD3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900"/>
                <a:ext cx="1452" cy="14"/>
              </a:xfrm>
              <a:prstGeom prst="rect">
                <a:avLst/>
              </a:prstGeom>
              <a:solidFill>
                <a:srgbClr val="6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92" name="Rectangle 574">
                <a:extLst>
                  <a:ext uri="{FF2B5EF4-FFF2-40B4-BE49-F238E27FC236}">
                    <a16:creationId xmlns:a16="http://schemas.microsoft.com/office/drawing/2014/main" id="{37BA6799-2ABE-417D-9C4D-2EC1126F3B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914"/>
                <a:ext cx="1452" cy="13"/>
              </a:xfrm>
              <a:prstGeom prst="rect">
                <a:avLst/>
              </a:prstGeom>
              <a:solidFill>
                <a:srgbClr val="5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93" name="Rectangle 575">
                <a:extLst>
                  <a:ext uri="{FF2B5EF4-FFF2-40B4-BE49-F238E27FC236}">
                    <a16:creationId xmlns:a16="http://schemas.microsoft.com/office/drawing/2014/main" id="{A243D52C-4617-4E07-8816-BBBFB3437A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927"/>
                <a:ext cx="1452" cy="14"/>
              </a:xfrm>
              <a:prstGeom prst="rect">
                <a:avLst/>
              </a:prstGeom>
              <a:solidFill>
                <a:srgbClr val="5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94" name="Rectangle 576">
                <a:extLst>
                  <a:ext uri="{FF2B5EF4-FFF2-40B4-BE49-F238E27FC236}">
                    <a16:creationId xmlns:a16="http://schemas.microsoft.com/office/drawing/2014/main" id="{61F77AEB-A800-45C2-8E89-97403350C9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941"/>
                <a:ext cx="1452" cy="14"/>
              </a:xfrm>
              <a:prstGeom prst="rect">
                <a:avLst/>
              </a:prstGeom>
              <a:solidFill>
                <a:srgbClr val="4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95" name="Rectangle 577">
                <a:extLst>
                  <a:ext uri="{FF2B5EF4-FFF2-40B4-BE49-F238E27FC236}">
                    <a16:creationId xmlns:a16="http://schemas.microsoft.com/office/drawing/2014/main" id="{C2EEC29A-BF99-4A54-BA2E-45437D0849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955"/>
                <a:ext cx="1452" cy="14"/>
              </a:xfrm>
              <a:prstGeom prst="rect">
                <a:avLst/>
              </a:prstGeom>
              <a:solidFill>
                <a:srgbClr val="4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96" name="Rectangle 578">
                <a:extLst>
                  <a:ext uri="{FF2B5EF4-FFF2-40B4-BE49-F238E27FC236}">
                    <a16:creationId xmlns:a16="http://schemas.microsoft.com/office/drawing/2014/main" id="{60D8E0C3-ADB8-42EA-A922-1B8F80E2EC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969"/>
                <a:ext cx="1452" cy="14"/>
              </a:xfrm>
              <a:prstGeom prst="rect">
                <a:avLst/>
              </a:prstGeom>
              <a:solidFill>
                <a:srgbClr val="3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97" name="Rectangle 579">
                <a:extLst>
                  <a:ext uri="{FF2B5EF4-FFF2-40B4-BE49-F238E27FC236}">
                    <a16:creationId xmlns:a16="http://schemas.microsoft.com/office/drawing/2014/main" id="{A5059D04-4F80-4771-9609-A6217C05B6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983"/>
                <a:ext cx="1452" cy="14"/>
              </a:xfrm>
              <a:prstGeom prst="rect">
                <a:avLst/>
              </a:prstGeom>
              <a:solidFill>
                <a:srgbClr val="3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98" name="Rectangle 580">
                <a:extLst>
                  <a:ext uri="{FF2B5EF4-FFF2-40B4-BE49-F238E27FC236}">
                    <a16:creationId xmlns:a16="http://schemas.microsoft.com/office/drawing/2014/main" id="{D477CB24-64E6-4132-A673-F1C510B739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1997"/>
                <a:ext cx="1452" cy="14"/>
              </a:xfrm>
              <a:prstGeom prst="rect">
                <a:avLst/>
              </a:prstGeom>
              <a:solidFill>
                <a:srgbClr val="2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699" name="Rectangle 581">
                <a:extLst>
                  <a:ext uri="{FF2B5EF4-FFF2-40B4-BE49-F238E27FC236}">
                    <a16:creationId xmlns:a16="http://schemas.microsoft.com/office/drawing/2014/main" id="{970F458B-4F81-4F90-AB56-7913B58E44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011"/>
                <a:ext cx="1452" cy="14"/>
              </a:xfrm>
              <a:prstGeom prst="rect">
                <a:avLst/>
              </a:prstGeom>
              <a:solidFill>
                <a:srgbClr val="2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00" name="Rectangle 582">
                <a:extLst>
                  <a:ext uri="{FF2B5EF4-FFF2-40B4-BE49-F238E27FC236}">
                    <a16:creationId xmlns:a16="http://schemas.microsoft.com/office/drawing/2014/main" id="{457D514F-2895-4ACF-8A9D-7E71BBA9B3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025"/>
                <a:ext cx="1452" cy="14"/>
              </a:xfrm>
              <a:prstGeom prst="rect">
                <a:avLst/>
              </a:prstGeom>
              <a:solidFill>
                <a:srgbClr val="1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01" name="Rectangle 583">
                <a:extLst>
                  <a:ext uri="{FF2B5EF4-FFF2-40B4-BE49-F238E27FC236}">
                    <a16:creationId xmlns:a16="http://schemas.microsoft.com/office/drawing/2014/main" id="{402B24EF-7E2C-43BB-AF26-E6C9833A07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039"/>
                <a:ext cx="1452" cy="14"/>
              </a:xfrm>
              <a:prstGeom prst="rect">
                <a:avLst/>
              </a:prstGeom>
              <a:solidFill>
                <a:srgbClr val="1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02" name="Rectangle 584">
                <a:extLst>
                  <a:ext uri="{FF2B5EF4-FFF2-40B4-BE49-F238E27FC236}">
                    <a16:creationId xmlns:a16="http://schemas.microsoft.com/office/drawing/2014/main" id="{B3E681C1-1251-40F3-9E9D-E056967AC3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053"/>
                <a:ext cx="1452" cy="14"/>
              </a:xfrm>
              <a:prstGeom prst="rect">
                <a:avLst/>
              </a:prstGeom>
              <a:solidFill>
                <a:srgbClr val="0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03" name="Rectangle 585">
                <a:extLst>
                  <a:ext uri="{FF2B5EF4-FFF2-40B4-BE49-F238E27FC236}">
                    <a16:creationId xmlns:a16="http://schemas.microsoft.com/office/drawing/2014/main" id="{6CCF66A7-6C0F-4568-ADB6-EA850CF602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067"/>
                <a:ext cx="1452" cy="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04" name="Rectangle 586">
                <a:extLst>
                  <a:ext uri="{FF2B5EF4-FFF2-40B4-BE49-F238E27FC236}">
                    <a16:creationId xmlns:a16="http://schemas.microsoft.com/office/drawing/2014/main" id="{342A8E00-F923-46C2-AC69-469528A972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650"/>
                <a:ext cx="1674" cy="13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05" name="Rectangle 587">
                <a:extLst>
                  <a:ext uri="{FF2B5EF4-FFF2-40B4-BE49-F238E27FC236}">
                    <a16:creationId xmlns:a16="http://schemas.microsoft.com/office/drawing/2014/main" id="{44517257-B99B-4F43-A31B-D2C7987128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663"/>
                <a:ext cx="1674" cy="14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06" name="Rectangle 588">
                <a:extLst>
                  <a:ext uri="{FF2B5EF4-FFF2-40B4-BE49-F238E27FC236}">
                    <a16:creationId xmlns:a16="http://schemas.microsoft.com/office/drawing/2014/main" id="{FB37784A-C7EF-4FD2-B9F3-5C137F8E84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677"/>
                <a:ext cx="1674" cy="14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07" name="Rectangle 589">
                <a:extLst>
                  <a:ext uri="{FF2B5EF4-FFF2-40B4-BE49-F238E27FC236}">
                    <a16:creationId xmlns:a16="http://schemas.microsoft.com/office/drawing/2014/main" id="{EF3E5354-F24B-4EE8-BB5D-8C27B9B15A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691"/>
                <a:ext cx="1674" cy="14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08" name="Rectangle 590">
                <a:extLst>
                  <a:ext uri="{FF2B5EF4-FFF2-40B4-BE49-F238E27FC236}">
                    <a16:creationId xmlns:a16="http://schemas.microsoft.com/office/drawing/2014/main" id="{B1492990-C9D2-42AD-9A5A-F26966A6E8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705"/>
                <a:ext cx="1674" cy="14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09" name="Rectangle 591">
                <a:extLst>
                  <a:ext uri="{FF2B5EF4-FFF2-40B4-BE49-F238E27FC236}">
                    <a16:creationId xmlns:a16="http://schemas.microsoft.com/office/drawing/2014/main" id="{2C80C6D9-A746-4ACB-8770-6B579A1EB0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719"/>
                <a:ext cx="1674" cy="14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10" name="Rectangle 592">
                <a:extLst>
                  <a:ext uri="{FF2B5EF4-FFF2-40B4-BE49-F238E27FC236}">
                    <a16:creationId xmlns:a16="http://schemas.microsoft.com/office/drawing/2014/main" id="{5159D76B-CB3F-4572-8425-2C09CA5C30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733"/>
                <a:ext cx="1674" cy="14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11" name="Rectangle 593">
                <a:extLst>
                  <a:ext uri="{FF2B5EF4-FFF2-40B4-BE49-F238E27FC236}">
                    <a16:creationId xmlns:a16="http://schemas.microsoft.com/office/drawing/2014/main" id="{8C6FCDF3-0DB8-4D5A-B45D-00A043D53D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747"/>
                <a:ext cx="1674" cy="14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12" name="Rectangle 594">
                <a:extLst>
                  <a:ext uri="{FF2B5EF4-FFF2-40B4-BE49-F238E27FC236}">
                    <a16:creationId xmlns:a16="http://schemas.microsoft.com/office/drawing/2014/main" id="{3EE095F6-4D28-44BD-85BB-9F4D0540AA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761"/>
                <a:ext cx="1674" cy="14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13" name="Rectangle 595">
                <a:extLst>
                  <a:ext uri="{FF2B5EF4-FFF2-40B4-BE49-F238E27FC236}">
                    <a16:creationId xmlns:a16="http://schemas.microsoft.com/office/drawing/2014/main" id="{44076B85-7072-49A0-AC87-F15316EB16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775"/>
                <a:ext cx="1674" cy="14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14" name="Rectangle 596">
                <a:extLst>
                  <a:ext uri="{FF2B5EF4-FFF2-40B4-BE49-F238E27FC236}">
                    <a16:creationId xmlns:a16="http://schemas.microsoft.com/office/drawing/2014/main" id="{4ED2DE7B-9B0C-41A3-94FE-A7BD69D89F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789"/>
                <a:ext cx="1674" cy="14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15" name="Rectangle 597">
                <a:extLst>
                  <a:ext uri="{FF2B5EF4-FFF2-40B4-BE49-F238E27FC236}">
                    <a16:creationId xmlns:a16="http://schemas.microsoft.com/office/drawing/2014/main" id="{D201A1BA-9DF8-427A-A084-8BA69C96BD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803"/>
                <a:ext cx="1674" cy="14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16" name="Rectangle 598">
                <a:extLst>
                  <a:ext uri="{FF2B5EF4-FFF2-40B4-BE49-F238E27FC236}">
                    <a16:creationId xmlns:a16="http://schemas.microsoft.com/office/drawing/2014/main" id="{66416791-795B-4531-85F2-22661559FA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817"/>
                <a:ext cx="1674" cy="14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17" name="Rectangle 599">
                <a:extLst>
                  <a:ext uri="{FF2B5EF4-FFF2-40B4-BE49-F238E27FC236}">
                    <a16:creationId xmlns:a16="http://schemas.microsoft.com/office/drawing/2014/main" id="{2FEAC10F-D666-4376-845C-C9FD7EEF99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831"/>
                <a:ext cx="1674" cy="14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18" name="Rectangle 600">
                <a:extLst>
                  <a:ext uri="{FF2B5EF4-FFF2-40B4-BE49-F238E27FC236}">
                    <a16:creationId xmlns:a16="http://schemas.microsoft.com/office/drawing/2014/main" id="{6B512E09-1A82-42C5-BA8E-174CF2EE42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845"/>
                <a:ext cx="1674" cy="14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19" name="Rectangle 601">
                <a:extLst>
                  <a:ext uri="{FF2B5EF4-FFF2-40B4-BE49-F238E27FC236}">
                    <a16:creationId xmlns:a16="http://schemas.microsoft.com/office/drawing/2014/main" id="{F2DB26FB-6790-4B02-8674-385B2CF9CE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859"/>
                <a:ext cx="1674" cy="13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20" name="Rectangle 602">
                <a:extLst>
                  <a:ext uri="{FF2B5EF4-FFF2-40B4-BE49-F238E27FC236}">
                    <a16:creationId xmlns:a16="http://schemas.microsoft.com/office/drawing/2014/main" id="{1B452419-A7C4-4132-B4D1-4040F81294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872"/>
                <a:ext cx="1674" cy="14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21" name="Rectangle 603">
                <a:extLst>
                  <a:ext uri="{FF2B5EF4-FFF2-40B4-BE49-F238E27FC236}">
                    <a16:creationId xmlns:a16="http://schemas.microsoft.com/office/drawing/2014/main" id="{7AA55885-B701-477B-BE1F-3BAD0BDDAD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886"/>
                <a:ext cx="1674" cy="14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22" name="Rectangle 604">
                <a:extLst>
                  <a:ext uri="{FF2B5EF4-FFF2-40B4-BE49-F238E27FC236}">
                    <a16:creationId xmlns:a16="http://schemas.microsoft.com/office/drawing/2014/main" id="{13662E66-9997-4B42-997B-9F3DC496CD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900"/>
                <a:ext cx="1674" cy="14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23" name="Rectangle 605">
                <a:extLst>
                  <a:ext uri="{FF2B5EF4-FFF2-40B4-BE49-F238E27FC236}">
                    <a16:creationId xmlns:a16="http://schemas.microsoft.com/office/drawing/2014/main" id="{050BEAF5-99A0-4D23-8818-417D039619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914"/>
                <a:ext cx="1674" cy="13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24" name="Rectangle 606">
                <a:extLst>
                  <a:ext uri="{FF2B5EF4-FFF2-40B4-BE49-F238E27FC236}">
                    <a16:creationId xmlns:a16="http://schemas.microsoft.com/office/drawing/2014/main" id="{F0024F04-1373-47CD-93D7-C90D10EC09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927"/>
                <a:ext cx="1674" cy="14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25" name="Rectangle 607">
                <a:extLst>
                  <a:ext uri="{FF2B5EF4-FFF2-40B4-BE49-F238E27FC236}">
                    <a16:creationId xmlns:a16="http://schemas.microsoft.com/office/drawing/2014/main" id="{CA17F792-0A71-4500-97C9-1CD1317CF6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941"/>
                <a:ext cx="1674" cy="14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26" name="Rectangle 608">
                <a:extLst>
                  <a:ext uri="{FF2B5EF4-FFF2-40B4-BE49-F238E27FC236}">
                    <a16:creationId xmlns:a16="http://schemas.microsoft.com/office/drawing/2014/main" id="{2D6D6108-36B8-4D55-88DE-CAB83213F3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955"/>
                <a:ext cx="1674" cy="14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27" name="Rectangle 609">
                <a:extLst>
                  <a:ext uri="{FF2B5EF4-FFF2-40B4-BE49-F238E27FC236}">
                    <a16:creationId xmlns:a16="http://schemas.microsoft.com/office/drawing/2014/main" id="{26A10FC9-94DF-41AD-90E3-660B3D3029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969"/>
                <a:ext cx="1674" cy="14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28" name="Rectangle 610">
                <a:extLst>
                  <a:ext uri="{FF2B5EF4-FFF2-40B4-BE49-F238E27FC236}">
                    <a16:creationId xmlns:a16="http://schemas.microsoft.com/office/drawing/2014/main" id="{4376B067-CB17-4E85-A441-EE54CCD34C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983"/>
                <a:ext cx="1674" cy="14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29" name="Rectangle 611">
                <a:extLst>
                  <a:ext uri="{FF2B5EF4-FFF2-40B4-BE49-F238E27FC236}">
                    <a16:creationId xmlns:a16="http://schemas.microsoft.com/office/drawing/2014/main" id="{23D60A65-F564-4D57-9D07-80D1D141B6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997"/>
                <a:ext cx="1674" cy="14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30" name="Rectangle 612">
                <a:extLst>
                  <a:ext uri="{FF2B5EF4-FFF2-40B4-BE49-F238E27FC236}">
                    <a16:creationId xmlns:a16="http://schemas.microsoft.com/office/drawing/2014/main" id="{17002F73-237B-41A1-997D-5BD8937D86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011"/>
                <a:ext cx="1674" cy="14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731" name="Rectangle 613">
                <a:extLst>
                  <a:ext uri="{FF2B5EF4-FFF2-40B4-BE49-F238E27FC236}">
                    <a16:creationId xmlns:a16="http://schemas.microsoft.com/office/drawing/2014/main" id="{8C1F244A-4BDB-4C4A-8610-28C918571A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025"/>
                <a:ext cx="1674" cy="14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</p:grpSp>
        <p:grpSp>
          <p:nvGrpSpPr>
            <p:cNvPr id="119816" name="Group 614">
              <a:extLst>
                <a:ext uri="{FF2B5EF4-FFF2-40B4-BE49-F238E27FC236}">
                  <a16:creationId xmlns:a16="http://schemas.microsoft.com/office/drawing/2014/main" id="{197BA29A-DD59-4DFA-A3B1-AD82E38B14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7" y="1650"/>
              <a:ext cx="4940" cy="776"/>
              <a:chOff x="457" y="1650"/>
              <a:chExt cx="4940" cy="776"/>
            </a:xfrm>
          </p:grpSpPr>
          <p:sp>
            <p:nvSpPr>
              <p:cNvPr id="121332" name="Rectangle 615">
                <a:extLst>
                  <a:ext uri="{FF2B5EF4-FFF2-40B4-BE49-F238E27FC236}">
                    <a16:creationId xmlns:a16="http://schemas.microsoft.com/office/drawing/2014/main" id="{7C329276-8B62-4649-B095-D9E281FF93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039"/>
                <a:ext cx="1674" cy="14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33" name="Rectangle 616">
                <a:extLst>
                  <a:ext uri="{FF2B5EF4-FFF2-40B4-BE49-F238E27FC236}">
                    <a16:creationId xmlns:a16="http://schemas.microsoft.com/office/drawing/2014/main" id="{532F4E57-56CC-44DA-9BE3-0A096F53D5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053"/>
                <a:ext cx="1674" cy="14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34" name="Rectangle 617">
                <a:extLst>
                  <a:ext uri="{FF2B5EF4-FFF2-40B4-BE49-F238E27FC236}">
                    <a16:creationId xmlns:a16="http://schemas.microsoft.com/office/drawing/2014/main" id="{82DA00AA-1F22-4DEA-A938-04664F8539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067"/>
                <a:ext cx="1674" cy="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35" name="Rectangle 618">
                <a:extLst>
                  <a:ext uri="{FF2B5EF4-FFF2-40B4-BE49-F238E27FC236}">
                    <a16:creationId xmlns:a16="http://schemas.microsoft.com/office/drawing/2014/main" id="{50602D0A-3488-4DE0-B057-12017F0A11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656"/>
                <a:ext cx="1674" cy="41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36" name="Rectangle 619">
                <a:extLst>
                  <a:ext uri="{FF2B5EF4-FFF2-40B4-BE49-F238E27FC236}">
                    <a16:creationId xmlns:a16="http://schemas.microsoft.com/office/drawing/2014/main" id="{9F5C4CA7-259D-45DB-9F54-4700732922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650"/>
                <a:ext cx="1674" cy="13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37" name="Rectangle 620">
                <a:extLst>
                  <a:ext uri="{FF2B5EF4-FFF2-40B4-BE49-F238E27FC236}">
                    <a16:creationId xmlns:a16="http://schemas.microsoft.com/office/drawing/2014/main" id="{BD4E98BD-DA3D-4A5A-823A-BA9008E9F7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663"/>
                <a:ext cx="1674" cy="14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38" name="Rectangle 621">
                <a:extLst>
                  <a:ext uri="{FF2B5EF4-FFF2-40B4-BE49-F238E27FC236}">
                    <a16:creationId xmlns:a16="http://schemas.microsoft.com/office/drawing/2014/main" id="{65FA3A2C-9ED4-4183-A87C-94421EAF5D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677"/>
                <a:ext cx="1674" cy="14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39" name="Rectangle 622">
                <a:extLst>
                  <a:ext uri="{FF2B5EF4-FFF2-40B4-BE49-F238E27FC236}">
                    <a16:creationId xmlns:a16="http://schemas.microsoft.com/office/drawing/2014/main" id="{2E5F5A8D-FA22-4927-864B-3075F103A2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691"/>
                <a:ext cx="1674" cy="14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40" name="Rectangle 623">
                <a:extLst>
                  <a:ext uri="{FF2B5EF4-FFF2-40B4-BE49-F238E27FC236}">
                    <a16:creationId xmlns:a16="http://schemas.microsoft.com/office/drawing/2014/main" id="{32B569E5-2296-4A66-9DFE-D5B68CBA91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705"/>
                <a:ext cx="1674" cy="14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41" name="Rectangle 624">
                <a:extLst>
                  <a:ext uri="{FF2B5EF4-FFF2-40B4-BE49-F238E27FC236}">
                    <a16:creationId xmlns:a16="http://schemas.microsoft.com/office/drawing/2014/main" id="{7515A390-46D3-4F9F-8F19-C8EE886335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719"/>
                <a:ext cx="1674" cy="14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42" name="Rectangle 625">
                <a:extLst>
                  <a:ext uri="{FF2B5EF4-FFF2-40B4-BE49-F238E27FC236}">
                    <a16:creationId xmlns:a16="http://schemas.microsoft.com/office/drawing/2014/main" id="{6F0F0D9B-E10C-4353-9EAD-64505B7744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733"/>
                <a:ext cx="1674" cy="14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43" name="Rectangle 626">
                <a:extLst>
                  <a:ext uri="{FF2B5EF4-FFF2-40B4-BE49-F238E27FC236}">
                    <a16:creationId xmlns:a16="http://schemas.microsoft.com/office/drawing/2014/main" id="{1CE6FDAE-B2F7-46E0-A219-A6010A325C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747"/>
                <a:ext cx="1674" cy="14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44" name="Rectangle 627">
                <a:extLst>
                  <a:ext uri="{FF2B5EF4-FFF2-40B4-BE49-F238E27FC236}">
                    <a16:creationId xmlns:a16="http://schemas.microsoft.com/office/drawing/2014/main" id="{AB3EDE3F-78C8-4418-A6CC-334D9A19B4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761"/>
                <a:ext cx="1674" cy="14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45" name="Rectangle 628">
                <a:extLst>
                  <a:ext uri="{FF2B5EF4-FFF2-40B4-BE49-F238E27FC236}">
                    <a16:creationId xmlns:a16="http://schemas.microsoft.com/office/drawing/2014/main" id="{555FDA59-CD9B-44C0-A9CB-97EAC55DB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775"/>
                <a:ext cx="1674" cy="14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46" name="Rectangle 629">
                <a:extLst>
                  <a:ext uri="{FF2B5EF4-FFF2-40B4-BE49-F238E27FC236}">
                    <a16:creationId xmlns:a16="http://schemas.microsoft.com/office/drawing/2014/main" id="{8819686F-98D7-4289-B5E9-B796CB6B16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789"/>
                <a:ext cx="1674" cy="14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47" name="Rectangle 630">
                <a:extLst>
                  <a:ext uri="{FF2B5EF4-FFF2-40B4-BE49-F238E27FC236}">
                    <a16:creationId xmlns:a16="http://schemas.microsoft.com/office/drawing/2014/main" id="{F2415AAD-8851-4BB2-9104-67DFC5346F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803"/>
                <a:ext cx="1674" cy="14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48" name="Rectangle 631">
                <a:extLst>
                  <a:ext uri="{FF2B5EF4-FFF2-40B4-BE49-F238E27FC236}">
                    <a16:creationId xmlns:a16="http://schemas.microsoft.com/office/drawing/2014/main" id="{D9F7BBB2-4F40-4345-859E-9D7C6E165B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817"/>
                <a:ext cx="1674" cy="14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49" name="Rectangle 632">
                <a:extLst>
                  <a:ext uri="{FF2B5EF4-FFF2-40B4-BE49-F238E27FC236}">
                    <a16:creationId xmlns:a16="http://schemas.microsoft.com/office/drawing/2014/main" id="{0985F6A7-E370-4CB0-ACEA-2CD6955D0E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831"/>
                <a:ext cx="1674" cy="14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50" name="Rectangle 633">
                <a:extLst>
                  <a:ext uri="{FF2B5EF4-FFF2-40B4-BE49-F238E27FC236}">
                    <a16:creationId xmlns:a16="http://schemas.microsoft.com/office/drawing/2014/main" id="{F4307C77-170D-4414-8E22-35D23AACB0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845"/>
                <a:ext cx="1674" cy="14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51" name="Rectangle 634">
                <a:extLst>
                  <a:ext uri="{FF2B5EF4-FFF2-40B4-BE49-F238E27FC236}">
                    <a16:creationId xmlns:a16="http://schemas.microsoft.com/office/drawing/2014/main" id="{39991A0E-CB1A-49AD-B118-D97C9A868D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859"/>
                <a:ext cx="1674" cy="13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52" name="Rectangle 635">
                <a:extLst>
                  <a:ext uri="{FF2B5EF4-FFF2-40B4-BE49-F238E27FC236}">
                    <a16:creationId xmlns:a16="http://schemas.microsoft.com/office/drawing/2014/main" id="{8CF1E4ED-E911-4FFA-92A3-BA0E937024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872"/>
                <a:ext cx="1674" cy="14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53" name="Rectangle 636">
                <a:extLst>
                  <a:ext uri="{FF2B5EF4-FFF2-40B4-BE49-F238E27FC236}">
                    <a16:creationId xmlns:a16="http://schemas.microsoft.com/office/drawing/2014/main" id="{255F0856-C28B-48FE-B282-FFC7B197C9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886"/>
                <a:ext cx="1674" cy="14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54" name="Rectangle 637">
                <a:extLst>
                  <a:ext uri="{FF2B5EF4-FFF2-40B4-BE49-F238E27FC236}">
                    <a16:creationId xmlns:a16="http://schemas.microsoft.com/office/drawing/2014/main" id="{922F1B07-7CC0-4948-84AE-19B5C91719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900"/>
                <a:ext cx="1674" cy="14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55" name="Rectangle 638">
                <a:extLst>
                  <a:ext uri="{FF2B5EF4-FFF2-40B4-BE49-F238E27FC236}">
                    <a16:creationId xmlns:a16="http://schemas.microsoft.com/office/drawing/2014/main" id="{C4E68A13-D5F6-4374-A1AD-342D0CF42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914"/>
                <a:ext cx="1674" cy="13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56" name="Rectangle 639">
                <a:extLst>
                  <a:ext uri="{FF2B5EF4-FFF2-40B4-BE49-F238E27FC236}">
                    <a16:creationId xmlns:a16="http://schemas.microsoft.com/office/drawing/2014/main" id="{E8E466B5-5E34-4D0C-9F99-98CC1D437F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927"/>
                <a:ext cx="1674" cy="14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57" name="Rectangle 640">
                <a:extLst>
                  <a:ext uri="{FF2B5EF4-FFF2-40B4-BE49-F238E27FC236}">
                    <a16:creationId xmlns:a16="http://schemas.microsoft.com/office/drawing/2014/main" id="{62713F89-BB53-4BAA-8CBE-51EDF734E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941"/>
                <a:ext cx="1674" cy="14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58" name="Rectangle 641">
                <a:extLst>
                  <a:ext uri="{FF2B5EF4-FFF2-40B4-BE49-F238E27FC236}">
                    <a16:creationId xmlns:a16="http://schemas.microsoft.com/office/drawing/2014/main" id="{ED835377-72D4-47E8-A8E1-E371B6DF4A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955"/>
                <a:ext cx="1674" cy="14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59" name="Rectangle 642">
                <a:extLst>
                  <a:ext uri="{FF2B5EF4-FFF2-40B4-BE49-F238E27FC236}">
                    <a16:creationId xmlns:a16="http://schemas.microsoft.com/office/drawing/2014/main" id="{399B5210-DF66-4D4E-A693-15458812A5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969"/>
                <a:ext cx="1674" cy="14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60" name="Rectangle 643">
                <a:extLst>
                  <a:ext uri="{FF2B5EF4-FFF2-40B4-BE49-F238E27FC236}">
                    <a16:creationId xmlns:a16="http://schemas.microsoft.com/office/drawing/2014/main" id="{AD8E0A94-1016-4297-960C-AB971D0AEA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983"/>
                <a:ext cx="1674" cy="14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61" name="Rectangle 644">
                <a:extLst>
                  <a:ext uri="{FF2B5EF4-FFF2-40B4-BE49-F238E27FC236}">
                    <a16:creationId xmlns:a16="http://schemas.microsoft.com/office/drawing/2014/main" id="{8FC3C6FD-37D6-48EA-AA3A-D907B15E69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1997"/>
                <a:ext cx="1674" cy="14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62" name="Rectangle 645">
                <a:extLst>
                  <a:ext uri="{FF2B5EF4-FFF2-40B4-BE49-F238E27FC236}">
                    <a16:creationId xmlns:a16="http://schemas.microsoft.com/office/drawing/2014/main" id="{360FB3AE-9538-4D75-AD35-71D517E09E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011"/>
                <a:ext cx="1674" cy="14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63" name="Rectangle 646">
                <a:extLst>
                  <a:ext uri="{FF2B5EF4-FFF2-40B4-BE49-F238E27FC236}">
                    <a16:creationId xmlns:a16="http://schemas.microsoft.com/office/drawing/2014/main" id="{5A836D07-4469-45B5-9C70-102882F158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025"/>
                <a:ext cx="1674" cy="14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64" name="Rectangle 647">
                <a:extLst>
                  <a:ext uri="{FF2B5EF4-FFF2-40B4-BE49-F238E27FC236}">
                    <a16:creationId xmlns:a16="http://schemas.microsoft.com/office/drawing/2014/main" id="{BECF8A1A-520F-48F5-B29C-6F313F9F45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039"/>
                <a:ext cx="1674" cy="14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65" name="Rectangle 648">
                <a:extLst>
                  <a:ext uri="{FF2B5EF4-FFF2-40B4-BE49-F238E27FC236}">
                    <a16:creationId xmlns:a16="http://schemas.microsoft.com/office/drawing/2014/main" id="{5978B66B-4E39-4E35-9488-6BD9E0C747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053"/>
                <a:ext cx="1674" cy="14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66" name="Rectangle 649">
                <a:extLst>
                  <a:ext uri="{FF2B5EF4-FFF2-40B4-BE49-F238E27FC236}">
                    <a16:creationId xmlns:a16="http://schemas.microsoft.com/office/drawing/2014/main" id="{8B79F411-102D-45B5-A92E-BE2C5FBB82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067"/>
                <a:ext cx="1674" cy="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67" name="Rectangle 650">
                <a:extLst>
                  <a:ext uri="{FF2B5EF4-FFF2-40B4-BE49-F238E27FC236}">
                    <a16:creationId xmlns:a16="http://schemas.microsoft.com/office/drawing/2014/main" id="{41A3BFAF-C9AE-4813-8A86-93FA74F9A9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650"/>
                <a:ext cx="953" cy="13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68" name="Rectangle 651">
                <a:extLst>
                  <a:ext uri="{FF2B5EF4-FFF2-40B4-BE49-F238E27FC236}">
                    <a16:creationId xmlns:a16="http://schemas.microsoft.com/office/drawing/2014/main" id="{8B391128-0CCB-4E1E-BC49-7DB9010D7F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663"/>
                <a:ext cx="953" cy="14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69" name="Rectangle 652">
                <a:extLst>
                  <a:ext uri="{FF2B5EF4-FFF2-40B4-BE49-F238E27FC236}">
                    <a16:creationId xmlns:a16="http://schemas.microsoft.com/office/drawing/2014/main" id="{5B240E51-85D4-457B-9574-4B2CD7F636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677"/>
                <a:ext cx="953" cy="14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70" name="Rectangle 653">
                <a:extLst>
                  <a:ext uri="{FF2B5EF4-FFF2-40B4-BE49-F238E27FC236}">
                    <a16:creationId xmlns:a16="http://schemas.microsoft.com/office/drawing/2014/main" id="{892EA773-177C-4725-8FFC-C60577EA48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691"/>
                <a:ext cx="953" cy="14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71" name="Rectangle 654">
                <a:extLst>
                  <a:ext uri="{FF2B5EF4-FFF2-40B4-BE49-F238E27FC236}">
                    <a16:creationId xmlns:a16="http://schemas.microsoft.com/office/drawing/2014/main" id="{A15F472F-1017-45D6-AD4F-CA80877244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705"/>
                <a:ext cx="953" cy="14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72" name="Rectangle 655">
                <a:extLst>
                  <a:ext uri="{FF2B5EF4-FFF2-40B4-BE49-F238E27FC236}">
                    <a16:creationId xmlns:a16="http://schemas.microsoft.com/office/drawing/2014/main" id="{1EFFA6D7-FE60-4047-9287-A7C39EC681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719"/>
                <a:ext cx="953" cy="14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73" name="Rectangle 656">
                <a:extLst>
                  <a:ext uri="{FF2B5EF4-FFF2-40B4-BE49-F238E27FC236}">
                    <a16:creationId xmlns:a16="http://schemas.microsoft.com/office/drawing/2014/main" id="{C6335E50-247E-4796-A36E-254279AEA9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733"/>
                <a:ext cx="953" cy="14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74" name="Rectangle 657">
                <a:extLst>
                  <a:ext uri="{FF2B5EF4-FFF2-40B4-BE49-F238E27FC236}">
                    <a16:creationId xmlns:a16="http://schemas.microsoft.com/office/drawing/2014/main" id="{0142ED76-1C77-435E-9E2C-86CEC2BA3C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747"/>
                <a:ext cx="953" cy="14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75" name="Rectangle 658">
                <a:extLst>
                  <a:ext uri="{FF2B5EF4-FFF2-40B4-BE49-F238E27FC236}">
                    <a16:creationId xmlns:a16="http://schemas.microsoft.com/office/drawing/2014/main" id="{9287EEA8-933D-4D6C-8707-6E36BFF8EE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761"/>
                <a:ext cx="953" cy="14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76" name="Rectangle 659">
                <a:extLst>
                  <a:ext uri="{FF2B5EF4-FFF2-40B4-BE49-F238E27FC236}">
                    <a16:creationId xmlns:a16="http://schemas.microsoft.com/office/drawing/2014/main" id="{EBF9E544-C82D-4F31-898B-2252C7B245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775"/>
                <a:ext cx="953" cy="14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77" name="Rectangle 660">
                <a:extLst>
                  <a:ext uri="{FF2B5EF4-FFF2-40B4-BE49-F238E27FC236}">
                    <a16:creationId xmlns:a16="http://schemas.microsoft.com/office/drawing/2014/main" id="{81FD2931-21E9-4049-BEB4-983AFE0172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789"/>
                <a:ext cx="953" cy="14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78" name="Rectangle 661">
                <a:extLst>
                  <a:ext uri="{FF2B5EF4-FFF2-40B4-BE49-F238E27FC236}">
                    <a16:creationId xmlns:a16="http://schemas.microsoft.com/office/drawing/2014/main" id="{8699F4E8-C7B6-451D-959B-98049C431B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803"/>
                <a:ext cx="953" cy="14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79" name="Rectangle 662">
                <a:extLst>
                  <a:ext uri="{FF2B5EF4-FFF2-40B4-BE49-F238E27FC236}">
                    <a16:creationId xmlns:a16="http://schemas.microsoft.com/office/drawing/2014/main" id="{C42D4C88-32D6-451D-8837-A05BD6FDBB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817"/>
                <a:ext cx="953" cy="14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80" name="Rectangle 663">
                <a:extLst>
                  <a:ext uri="{FF2B5EF4-FFF2-40B4-BE49-F238E27FC236}">
                    <a16:creationId xmlns:a16="http://schemas.microsoft.com/office/drawing/2014/main" id="{5BDE8CB4-7660-4ACB-A80A-E775878916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831"/>
                <a:ext cx="953" cy="14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81" name="Rectangle 664">
                <a:extLst>
                  <a:ext uri="{FF2B5EF4-FFF2-40B4-BE49-F238E27FC236}">
                    <a16:creationId xmlns:a16="http://schemas.microsoft.com/office/drawing/2014/main" id="{55F322F7-A8BC-4FA6-8665-E80D64EE61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845"/>
                <a:ext cx="953" cy="14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82" name="Rectangle 665">
                <a:extLst>
                  <a:ext uri="{FF2B5EF4-FFF2-40B4-BE49-F238E27FC236}">
                    <a16:creationId xmlns:a16="http://schemas.microsoft.com/office/drawing/2014/main" id="{012319A7-9EF8-4865-8004-FB6EE1D3F7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859"/>
                <a:ext cx="953" cy="13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83" name="Rectangle 666">
                <a:extLst>
                  <a:ext uri="{FF2B5EF4-FFF2-40B4-BE49-F238E27FC236}">
                    <a16:creationId xmlns:a16="http://schemas.microsoft.com/office/drawing/2014/main" id="{6A7A194C-F14B-44E8-B20D-E771E2774C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872"/>
                <a:ext cx="953" cy="14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84" name="Rectangle 667">
                <a:extLst>
                  <a:ext uri="{FF2B5EF4-FFF2-40B4-BE49-F238E27FC236}">
                    <a16:creationId xmlns:a16="http://schemas.microsoft.com/office/drawing/2014/main" id="{08BC26F2-1020-4B2F-9952-7701511FD6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886"/>
                <a:ext cx="953" cy="14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85" name="Rectangle 668">
                <a:extLst>
                  <a:ext uri="{FF2B5EF4-FFF2-40B4-BE49-F238E27FC236}">
                    <a16:creationId xmlns:a16="http://schemas.microsoft.com/office/drawing/2014/main" id="{B4547FAA-FDBD-40FF-B82F-63D6403BE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900"/>
                <a:ext cx="953" cy="14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86" name="Rectangle 669">
                <a:extLst>
                  <a:ext uri="{FF2B5EF4-FFF2-40B4-BE49-F238E27FC236}">
                    <a16:creationId xmlns:a16="http://schemas.microsoft.com/office/drawing/2014/main" id="{27A54A07-D177-49E1-AB3C-52A2B46335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914"/>
                <a:ext cx="953" cy="13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87" name="Rectangle 670">
                <a:extLst>
                  <a:ext uri="{FF2B5EF4-FFF2-40B4-BE49-F238E27FC236}">
                    <a16:creationId xmlns:a16="http://schemas.microsoft.com/office/drawing/2014/main" id="{27D81236-D233-49A9-9CF7-1D48F2CBB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927"/>
                <a:ext cx="953" cy="14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88" name="Rectangle 671">
                <a:extLst>
                  <a:ext uri="{FF2B5EF4-FFF2-40B4-BE49-F238E27FC236}">
                    <a16:creationId xmlns:a16="http://schemas.microsoft.com/office/drawing/2014/main" id="{AFA7D68C-C8CF-499F-BFC0-139BFC2322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941"/>
                <a:ext cx="953" cy="14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89" name="Rectangle 672">
                <a:extLst>
                  <a:ext uri="{FF2B5EF4-FFF2-40B4-BE49-F238E27FC236}">
                    <a16:creationId xmlns:a16="http://schemas.microsoft.com/office/drawing/2014/main" id="{25312BD5-E41D-46AE-936F-5538733B17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955"/>
                <a:ext cx="953" cy="14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90" name="Rectangle 673">
                <a:extLst>
                  <a:ext uri="{FF2B5EF4-FFF2-40B4-BE49-F238E27FC236}">
                    <a16:creationId xmlns:a16="http://schemas.microsoft.com/office/drawing/2014/main" id="{E38B97B9-F8E7-4633-8243-3B2F93C154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969"/>
                <a:ext cx="953" cy="14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91" name="Rectangle 674">
                <a:extLst>
                  <a:ext uri="{FF2B5EF4-FFF2-40B4-BE49-F238E27FC236}">
                    <a16:creationId xmlns:a16="http://schemas.microsoft.com/office/drawing/2014/main" id="{EBEBFC74-74D5-4F8A-839B-6F28B1AE06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983"/>
                <a:ext cx="953" cy="14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92" name="Rectangle 675">
                <a:extLst>
                  <a:ext uri="{FF2B5EF4-FFF2-40B4-BE49-F238E27FC236}">
                    <a16:creationId xmlns:a16="http://schemas.microsoft.com/office/drawing/2014/main" id="{A246C6C4-03FA-4101-9270-3D90C3617E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997"/>
                <a:ext cx="953" cy="14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93" name="Rectangle 676">
                <a:extLst>
                  <a:ext uri="{FF2B5EF4-FFF2-40B4-BE49-F238E27FC236}">
                    <a16:creationId xmlns:a16="http://schemas.microsoft.com/office/drawing/2014/main" id="{05086059-D18F-4DCE-BAB7-1B7780BDBE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011"/>
                <a:ext cx="953" cy="14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94" name="Rectangle 677">
                <a:extLst>
                  <a:ext uri="{FF2B5EF4-FFF2-40B4-BE49-F238E27FC236}">
                    <a16:creationId xmlns:a16="http://schemas.microsoft.com/office/drawing/2014/main" id="{CF1FE397-3119-412C-A35B-0DB23AF38C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025"/>
                <a:ext cx="953" cy="14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95" name="Rectangle 678">
                <a:extLst>
                  <a:ext uri="{FF2B5EF4-FFF2-40B4-BE49-F238E27FC236}">
                    <a16:creationId xmlns:a16="http://schemas.microsoft.com/office/drawing/2014/main" id="{F8D01A4B-D967-41A3-B346-E838769B67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039"/>
                <a:ext cx="953" cy="14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96" name="Rectangle 679">
                <a:extLst>
                  <a:ext uri="{FF2B5EF4-FFF2-40B4-BE49-F238E27FC236}">
                    <a16:creationId xmlns:a16="http://schemas.microsoft.com/office/drawing/2014/main" id="{1A0F1705-5ECC-437B-98A9-00F05B6D0C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053"/>
                <a:ext cx="953" cy="14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97" name="Rectangle 680">
                <a:extLst>
                  <a:ext uri="{FF2B5EF4-FFF2-40B4-BE49-F238E27FC236}">
                    <a16:creationId xmlns:a16="http://schemas.microsoft.com/office/drawing/2014/main" id="{873A7B80-B504-441D-9E80-FFACAEA671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067"/>
                <a:ext cx="953" cy="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98" name="Rectangle 681">
                <a:extLst>
                  <a:ext uri="{FF2B5EF4-FFF2-40B4-BE49-F238E27FC236}">
                    <a16:creationId xmlns:a16="http://schemas.microsoft.com/office/drawing/2014/main" id="{49D7F95E-2BA0-4A3E-8711-DD800C81AC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656"/>
                <a:ext cx="953" cy="41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99" name="Rectangle 682">
                <a:extLst>
                  <a:ext uri="{FF2B5EF4-FFF2-40B4-BE49-F238E27FC236}">
                    <a16:creationId xmlns:a16="http://schemas.microsoft.com/office/drawing/2014/main" id="{01AD857B-1996-4C9E-BB51-F20987B756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650"/>
                <a:ext cx="953" cy="13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00" name="Rectangle 683">
                <a:extLst>
                  <a:ext uri="{FF2B5EF4-FFF2-40B4-BE49-F238E27FC236}">
                    <a16:creationId xmlns:a16="http://schemas.microsoft.com/office/drawing/2014/main" id="{ECDEA073-9C80-4C7D-A1F2-790660A8AF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663"/>
                <a:ext cx="953" cy="14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01" name="Rectangle 684">
                <a:extLst>
                  <a:ext uri="{FF2B5EF4-FFF2-40B4-BE49-F238E27FC236}">
                    <a16:creationId xmlns:a16="http://schemas.microsoft.com/office/drawing/2014/main" id="{F2B41541-B342-4B06-B572-1356319A4D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677"/>
                <a:ext cx="953" cy="14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02" name="Rectangle 685">
                <a:extLst>
                  <a:ext uri="{FF2B5EF4-FFF2-40B4-BE49-F238E27FC236}">
                    <a16:creationId xmlns:a16="http://schemas.microsoft.com/office/drawing/2014/main" id="{065843BF-9147-46B7-964E-7A3AFAB5BE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691"/>
                <a:ext cx="953" cy="14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03" name="Rectangle 686">
                <a:extLst>
                  <a:ext uri="{FF2B5EF4-FFF2-40B4-BE49-F238E27FC236}">
                    <a16:creationId xmlns:a16="http://schemas.microsoft.com/office/drawing/2014/main" id="{BBC2DFDD-2EAD-4A7F-8E20-904E865701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705"/>
                <a:ext cx="953" cy="14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04" name="Rectangle 687">
                <a:extLst>
                  <a:ext uri="{FF2B5EF4-FFF2-40B4-BE49-F238E27FC236}">
                    <a16:creationId xmlns:a16="http://schemas.microsoft.com/office/drawing/2014/main" id="{445F44B7-D44C-4C0C-84A6-6A92BC4C0D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719"/>
                <a:ext cx="953" cy="14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05" name="Rectangle 688">
                <a:extLst>
                  <a:ext uri="{FF2B5EF4-FFF2-40B4-BE49-F238E27FC236}">
                    <a16:creationId xmlns:a16="http://schemas.microsoft.com/office/drawing/2014/main" id="{239556D2-6943-42CF-B915-3FCD0E1888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733"/>
                <a:ext cx="953" cy="14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06" name="Rectangle 689">
                <a:extLst>
                  <a:ext uri="{FF2B5EF4-FFF2-40B4-BE49-F238E27FC236}">
                    <a16:creationId xmlns:a16="http://schemas.microsoft.com/office/drawing/2014/main" id="{2BDE7415-C705-460D-A53D-67FEB41421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747"/>
                <a:ext cx="953" cy="14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07" name="Rectangle 690">
                <a:extLst>
                  <a:ext uri="{FF2B5EF4-FFF2-40B4-BE49-F238E27FC236}">
                    <a16:creationId xmlns:a16="http://schemas.microsoft.com/office/drawing/2014/main" id="{A6863CD5-66D7-4DCA-8506-DA76860144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761"/>
                <a:ext cx="953" cy="14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08" name="Rectangle 691">
                <a:extLst>
                  <a:ext uri="{FF2B5EF4-FFF2-40B4-BE49-F238E27FC236}">
                    <a16:creationId xmlns:a16="http://schemas.microsoft.com/office/drawing/2014/main" id="{D5551056-F21F-449E-ADC8-BD470724A7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775"/>
                <a:ext cx="953" cy="14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09" name="Rectangle 692">
                <a:extLst>
                  <a:ext uri="{FF2B5EF4-FFF2-40B4-BE49-F238E27FC236}">
                    <a16:creationId xmlns:a16="http://schemas.microsoft.com/office/drawing/2014/main" id="{B3AF637D-51F3-44DB-BF6C-7A9B05E864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789"/>
                <a:ext cx="953" cy="14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10" name="Rectangle 693">
                <a:extLst>
                  <a:ext uri="{FF2B5EF4-FFF2-40B4-BE49-F238E27FC236}">
                    <a16:creationId xmlns:a16="http://schemas.microsoft.com/office/drawing/2014/main" id="{6CF78072-7CCE-4DB9-AC57-73BB58AA09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803"/>
                <a:ext cx="953" cy="14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11" name="Rectangle 694">
                <a:extLst>
                  <a:ext uri="{FF2B5EF4-FFF2-40B4-BE49-F238E27FC236}">
                    <a16:creationId xmlns:a16="http://schemas.microsoft.com/office/drawing/2014/main" id="{876B59BA-8A2D-475B-9A10-07D5D1A892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817"/>
                <a:ext cx="953" cy="14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12" name="Rectangle 695">
                <a:extLst>
                  <a:ext uri="{FF2B5EF4-FFF2-40B4-BE49-F238E27FC236}">
                    <a16:creationId xmlns:a16="http://schemas.microsoft.com/office/drawing/2014/main" id="{E87036A8-148E-4AC1-B778-3EA1D24B02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831"/>
                <a:ext cx="953" cy="14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13" name="Rectangle 696">
                <a:extLst>
                  <a:ext uri="{FF2B5EF4-FFF2-40B4-BE49-F238E27FC236}">
                    <a16:creationId xmlns:a16="http://schemas.microsoft.com/office/drawing/2014/main" id="{12D1BF1E-D260-4EAA-86CA-99D56CF3BA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845"/>
                <a:ext cx="953" cy="14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14" name="Rectangle 697">
                <a:extLst>
                  <a:ext uri="{FF2B5EF4-FFF2-40B4-BE49-F238E27FC236}">
                    <a16:creationId xmlns:a16="http://schemas.microsoft.com/office/drawing/2014/main" id="{DF9D0BE3-11B5-44E6-A804-D971FBA40F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859"/>
                <a:ext cx="953" cy="13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15" name="Rectangle 698">
                <a:extLst>
                  <a:ext uri="{FF2B5EF4-FFF2-40B4-BE49-F238E27FC236}">
                    <a16:creationId xmlns:a16="http://schemas.microsoft.com/office/drawing/2014/main" id="{539D2FE3-28E1-449F-A7C0-B007B2F2D7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872"/>
                <a:ext cx="953" cy="14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16" name="Rectangle 699">
                <a:extLst>
                  <a:ext uri="{FF2B5EF4-FFF2-40B4-BE49-F238E27FC236}">
                    <a16:creationId xmlns:a16="http://schemas.microsoft.com/office/drawing/2014/main" id="{AAAC5FB2-42EC-4DDC-BB61-91D889CC48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886"/>
                <a:ext cx="953" cy="14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17" name="Rectangle 700">
                <a:extLst>
                  <a:ext uri="{FF2B5EF4-FFF2-40B4-BE49-F238E27FC236}">
                    <a16:creationId xmlns:a16="http://schemas.microsoft.com/office/drawing/2014/main" id="{81B64998-511A-44E9-A6FC-4DA3975144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900"/>
                <a:ext cx="953" cy="14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18" name="Rectangle 701">
                <a:extLst>
                  <a:ext uri="{FF2B5EF4-FFF2-40B4-BE49-F238E27FC236}">
                    <a16:creationId xmlns:a16="http://schemas.microsoft.com/office/drawing/2014/main" id="{003E1CCE-5A8D-4D07-84E4-4BD85E651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914"/>
                <a:ext cx="953" cy="13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19" name="Rectangle 702">
                <a:extLst>
                  <a:ext uri="{FF2B5EF4-FFF2-40B4-BE49-F238E27FC236}">
                    <a16:creationId xmlns:a16="http://schemas.microsoft.com/office/drawing/2014/main" id="{40D8EED5-71E1-4DF8-9CA5-9F92E24D45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927"/>
                <a:ext cx="953" cy="14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20" name="Rectangle 703">
                <a:extLst>
                  <a:ext uri="{FF2B5EF4-FFF2-40B4-BE49-F238E27FC236}">
                    <a16:creationId xmlns:a16="http://schemas.microsoft.com/office/drawing/2014/main" id="{73029A2F-F025-480B-8FB9-3F0286DB3B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941"/>
                <a:ext cx="953" cy="14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21" name="Rectangle 704">
                <a:extLst>
                  <a:ext uri="{FF2B5EF4-FFF2-40B4-BE49-F238E27FC236}">
                    <a16:creationId xmlns:a16="http://schemas.microsoft.com/office/drawing/2014/main" id="{0E43A955-E101-45CC-9B78-CBA5114E8C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955"/>
                <a:ext cx="953" cy="14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22" name="Rectangle 705">
                <a:extLst>
                  <a:ext uri="{FF2B5EF4-FFF2-40B4-BE49-F238E27FC236}">
                    <a16:creationId xmlns:a16="http://schemas.microsoft.com/office/drawing/2014/main" id="{CCF7E5F6-B51E-468E-B34E-3079DDE2AD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969"/>
                <a:ext cx="953" cy="14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23" name="Rectangle 706">
                <a:extLst>
                  <a:ext uri="{FF2B5EF4-FFF2-40B4-BE49-F238E27FC236}">
                    <a16:creationId xmlns:a16="http://schemas.microsoft.com/office/drawing/2014/main" id="{1597FCFB-B08E-4895-9696-6A0C14C7D3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983"/>
                <a:ext cx="953" cy="14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24" name="Rectangle 707">
                <a:extLst>
                  <a:ext uri="{FF2B5EF4-FFF2-40B4-BE49-F238E27FC236}">
                    <a16:creationId xmlns:a16="http://schemas.microsoft.com/office/drawing/2014/main" id="{FB7EFB42-DDA8-486B-8996-2285A2C6A8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997"/>
                <a:ext cx="953" cy="14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25" name="Rectangle 708">
                <a:extLst>
                  <a:ext uri="{FF2B5EF4-FFF2-40B4-BE49-F238E27FC236}">
                    <a16:creationId xmlns:a16="http://schemas.microsoft.com/office/drawing/2014/main" id="{BEE33C38-03E7-4F13-A9C2-6291894B92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011"/>
                <a:ext cx="953" cy="14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26" name="Rectangle 709">
                <a:extLst>
                  <a:ext uri="{FF2B5EF4-FFF2-40B4-BE49-F238E27FC236}">
                    <a16:creationId xmlns:a16="http://schemas.microsoft.com/office/drawing/2014/main" id="{39924890-4120-49A3-A8CE-CD37F98FC3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025"/>
                <a:ext cx="953" cy="14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27" name="Rectangle 710">
                <a:extLst>
                  <a:ext uri="{FF2B5EF4-FFF2-40B4-BE49-F238E27FC236}">
                    <a16:creationId xmlns:a16="http://schemas.microsoft.com/office/drawing/2014/main" id="{C3051C2C-8687-472F-8765-41BDB448DA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039"/>
                <a:ext cx="953" cy="14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28" name="Rectangle 711">
                <a:extLst>
                  <a:ext uri="{FF2B5EF4-FFF2-40B4-BE49-F238E27FC236}">
                    <a16:creationId xmlns:a16="http://schemas.microsoft.com/office/drawing/2014/main" id="{8D1B9322-270B-490C-A9F9-A5D24DDC58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053"/>
                <a:ext cx="953" cy="14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29" name="Rectangle 712">
                <a:extLst>
                  <a:ext uri="{FF2B5EF4-FFF2-40B4-BE49-F238E27FC236}">
                    <a16:creationId xmlns:a16="http://schemas.microsoft.com/office/drawing/2014/main" id="{7CB4C252-97DD-47BC-A2B5-AA29B99A9F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067"/>
                <a:ext cx="953" cy="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30" name="Rectangle 713">
                <a:extLst>
                  <a:ext uri="{FF2B5EF4-FFF2-40B4-BE49-F238E27FC236}">
                    <a16:creationId xmlns:a16="http://schemas.microsoft.com/office/drawing/2014/main" id="{3A9ED8A5-ACF3-477F-A9F8-4B5EA4C583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650"/>
                <a:ext cx="861" cy="13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31" name="Rectangle 714">
                <a:extLst>
                  <a:ext uri="{FF2B5EF4-FFF2-40B4-BE49-F238E27FC236}">
                    <a16:creationId xmlns:a16="http://schemas.microsoft.com/office/drawing/2014/main" id="{BF590AD0-A874-42EB-A12C-50C9EB81A1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663"/>
                <a:ext cx="861" cy="14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32" name="Rectangle 715">
                <a:extLst>
                  <a:ext uri="{FF2B5EF4-FFF2-40B4-BE49-F238E27FC236}">
                    <a16:creationId xmlns:a16="http://schemas.microsoft.com/office/drawing/2014/main" id="{F40E4F75-BF03-4B3B-A465-903669C5A2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677"/>
                <a:ext cx="861" cy="14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33" name="Rectangle 716">
                <a:extLst>
                  <a:ext uri="{FF2B5EF4-FFF2-40B4-BE49-F238E27FC236}">
                    <a16:creationId xmlns:a16="http://schemas.microsoft.com/office/drawing/2014/main" id="{715C8653-F2FB-4533-BFAF-6CCA661595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691"/>
                <a:ext cx="861" cy="14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34" name="Rectangle 717">
                <a:extLst>
                  <a:ext uri="{FF2B5EF4-FFF2-40B4-BE49-F238E27FC236}">
                    <a16:creationId xmlns:a16="http://schemas.microsoft.com/office/drawing/2014/main" id="{597E9438-B1A5-4E77-831E-083DD8419A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705"/>
                <a:ext cx="861" cy="14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35" name="Rectangle 718">
                <a:extLst>
                  <a:ext uri="{FF2B5EF4-FFF2-40B4-BE49-F238E27FC236}">
                    <a16:creationId xmlns:a16="http://schemas.microsoft.com/office/drawing/2014/main" id="{65CEB6F3-9E11-476D-8ED4-3FE63C5FBD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719"/>
                <a:ext cx="861" cy="14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36" name="Rectangle 719">
                <a:extLst>
                  <a:ext uri="{FF2B5EF4-FFF2-40B4-BE49-F238E27FC236}">
                    <a16:creationId xmlns:a16="http://schemas.microsoft.com/office/drawing/2014/main" id="{C02184A9-45BE-44F1-B4ED-9EDA7C4FAF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733"/>
                <a:ext cx="861" cy="14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37" name="Rectangle 720">
                <a:extLst>
                  <a:ext uri="{FF2B5EF4-FFF2-40B4-BE49-F238E27FC236}">
                    <a16:creationId xmlns:a16="http://schemas.microsoft.com/office/drawing/2014/main" id="{03DB23DB-CCEA-4395-A8B3-D3B0EFD368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747"/>
                <a:ext cx="861" cy="14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38" name="Rectangle 721">
                <a:extLst>
                  <a:ext uri="{FF2B5EF4-FFF2-40B4-BE49-F238E27FC236}">
                    <a16:creationId xmlns:a16="http://schemas.microsoft.com/office/drawing/2014/main" id="{1679D9D0-7F96-4703-9885-F49027E3C4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761"/>
                <a:ext cx="861" cy="14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39" name="Rectangle 722">
                <a:extLst>
                  <a:ext uri="{FF2B5EF4-FFF2-40B4-BE49-F238E27FC236}">
                    <a16:creationId xmlns:a16="http://schemas.microsoft.com/office/drawing/2014/main" id="{1788C022-44EF-4113-94C8-9A8F16BCA5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775"/>
                <a:ext cx="861" cy="14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40" name="Rectangle 723">
                <a:extLst>
                  <a:ext uri="{FF2B5EF4-FFF2-40B4-BE49-F238E27FC236}">
                    <a16:creationId xmlns:a16="http://schemas.microsoft.com/office/drawing/2014/main" id="{6F9007D7-03EE-4109-9360-D7FC303CD2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789"/>
                <a:ext cx="861" cy="14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41" name="Rectangle 724">
                <a:extLst>
                  <a:ext uri="{FF2B5EF4-FFF2-40B4-BE49-F238E27FC236}">
                    <a16:creationId xmlns:a16="http://schemas.microsoft.com/office/drawing/2014/main" id="{8474A4C6-252D-4DCB-AD94-5DCB7C5470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803"/>
                <a:ext cx="861" cy="14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42" name="Rectangle 725">
                <a:extLst>
                  <a:ext uri="{FF2B5EF4-FFF2-40B4-BE49-F238E27FC236}">
                    <a16:creationId xmlns:a16="http://schemas.microsoft.com/office/drawing/2014/main" id="{F75D7996-C75D-4BFA-8A80-91E51147D7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817"/>
                <a:ext cx="861" cy="14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43" name="Rectangle 726">
                <a:extLst>
                  <a:ext uri="{FF2B5EF4-FFF2-40B4-BE49-F238E27FC236}">
                    <a16:creationId xmlns:a16="http://schemas.microsoft.com/office/drawing/2014/main" id="{D9C37207-F61A-491B-A2E6-57B572280D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831"/>
                <a:ext cx="861" cy="14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44" name="Rectangle 727">
                <a:extLst>
                  <a:ext uri="{FF2B5EF4-FFF2-40B4-BE49-F238E27FC236}">
                    <a16:creationId xmlns:a16="http://schemas.microsoft.com/office/drawing/2014/main" id="{1463FFE0-46B4-47BC-82D6-1DA97C4477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845"/>
                <a:ext cx="861" cy="14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45" name="Rectangle 728">
                <a:extLst>
                  <a:ext uri="{FF2B5EF4-FFF2-40B4-BE49-F238E27FC236}">
                    <a16:creationId xmlns:a16="http://schemas.microsoft.com/office/drawing/2014/main" id="{833C09E3-CDB9-4012-AE51-14744C6B00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859"/>
                <a:ext cx="861" cy="13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46" name="Rectangle 729">
                <a:extLst>
                  <a:ext uri="{FF2B5EF4-FFF2-40B4-BE49-F238E27FC236}">
                    <a16:creationId xmlns:a16="http://schemas.microsoft.com/office/drawing/2014/main" id="{007E8272-6F6D-46B6-B593-B84592A8DA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872"/>
                <a:ext cx="861" cy="14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47" name="Rectangle 730">
                <a:extLst>
                  <a:ext uri="{FF2B5EF4-FFF2-40B4-BE49-F238E27FC236}">
                    <a16:creationId xmlns:a16="http://schemas.microsoft.com/office/drawing/2014/main" id="{B4F164AA-6CB8-46B4-9813-9D3E4C0347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886"/>
                <a:ext cx="861" cy="14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48" name="Rectangle 731">
                <a:extLst>
                  <a:ext uri="{FF2B5EF4-FFF2-40B4-BE49-F238E27FC236}">
                    <a16:creationId xmlns:a16="http://schemas.microsoft.com/office/drawing/2014/main" id="{BF66E402-D720-44FD-A676-40606E8B98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900"/>
                <a:ext cx="861" cy="14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49" name="Rectangle 732">
                <a:extLst>
                  <a:ext uri="{FF2B5EF4-FFF2-40B4-BE49-F238E27FC236}">
                    <a16:creationId xmlns:a16="http://schemas.microsoft.com/office/drawing/2014/main" id="{08AD21E0-7870-4E3E-B25E-7A6F47CC91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914"/>
                <a:ext cx="861" cy="13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50" name="Rectangle 733">
                <a:extLst>
                  <a:ext uri="{FF2B5EF4-FFF2-40B4-BE49-F238E27FC236}">
                    <a16:creationId xmlns:a16="http://schemas.microsoft.com/office/drawing/2014/main" id="{DD670B48-7635-41D9-BAC3-CE6FA26AB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927"/>
                <a:ext cx="861" cy="14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51" name="Rectangle 734">
                <a:extLst>
                  <a:ext uri="{FF2B5EF4-FFF2-40B4-BE49-F238E27FC236}">
                    <a16:creationId xmlns:a16="http://schemas.microsoft.com/office/drawing/2014/main" id="{09D0064A-66EE-4862-A397-D526CFB9B9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941"/>
                <a:ext cx="861" cy="14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52" name="Rectangle 735">
                <a:extLst>
                  <a:ext uri="{FF2B5EF4-FFF2-40B4-BE49-F238E27FC236}">
                    <a16:creationId xmlns:a16="http://schemas.microsoft.com/office/drawing/2014/main" id="{617538A8-ECEC-4513-8343-754B2ED831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955"/>
                <a:ext cx="861" cy="14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53" name="Rectangle 736">
                <a:extLst>
                  <a:ext uri="{FF2B5EF4-FFF2-40B4-BE49-F238E27FC236}">
                    <a16:creationId xmlns:a16="http://schemas.microsoft.com/office/drawing/2014/main" id="{1A6FA8C1-1B71-4596-BA82-3AAD13F8F0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969"/>
                <a:ext cx="861" cy="14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54" name="Rectangle 737">
                <a:extLst>
                  <a:ext uri="{FF2B5EF4-FFF2-40B4-BE49-F238E27FC236}">
                    <a16:creationId xmlns:a16="http://schemas.microsoft.com/office/drawing/2014/main" id="{92C226AB-C195-4494-861C-FE0BCA48E6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983"/>
                <a:ext cx="861" cy="14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55" name="Rectangle 738">
                <a:extLst>
                  <a:ext uri="{FF2B5EF4-FFF2-40B4-BE49-F238E27FC236}">
                    <a16:creationId xmlns:a16="http://schemas.microsoft.com/office/drawing/2014/main" id="{FCFC09ED-3F37-444C-99BC-E0D8EEE22F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997"/>
                <a:ext cx="861" cy="14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56" name="Rectangle 739">
                <a:extLst>
                  <a:ext uri="{FF2B5EF4-FFF2-40B4-BE49-F238E27FC236}">
                    <a16:creationId xmlns:a16="http://schemas.microsoft.com/office/drawing/2014/main" id="{F195A748-F34D-4F72-884E-608DCCBB8B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011"/>
                <a:ext cx="861" cy="14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57" name="Rectangle 740">
                <a:extLst>
                  <a:ext uri="{FF2B5EF4-FFF2-40B4-BE49-F238E27FC236}">
                    <a16:creationId xmlns:a16="http://schemas.microsoft.com/office/drawing/2014/main" id="{F94EF775-2124-4249-ABF8-A593029606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025"/>
                <a:ext cx="861" cy="14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58" name="Rectangle 741">
                <a:extLst>
                  <a:ext uri="{FF2B5EF4-FFF2-40B4-BE49-F238E27FC236}">
                    <a16:creationId xmlns:a16="http://schemas.microsoft.com/office/drawing/2014/main" id="{227FE625-8C44-49F7-96D9-39879B5347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039"/>
                <a:ext cx="861" cy="14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59" name="Rectangle 742">
                <a:extLst>
                  <a:ext uri="{FF2B5EF4-FFF2-40B4-BE49-F238E27FC236}">
                    <a16:creationId xmlns:a16="http://schemas.microsoft.com/office/drawing/2014/main" id="{FCD4A6C7-2F16-40F5-A459-6DF07FB168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053"/>
                <a:ext cx="861" cy="14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60" name="Rectangle 743">
                <a:extLst>
                  <a:ext uri="{FF2B5EF4-FFF2-40B4-BE49-F238E27FC236}">
                    <a16:creationId xmlns:a16="http://schemas.microsoft.com/office/drawing/2014/main" id="{A32FAD92-C5C4-4847-B103-27E2E6C23F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067"/>
                <a:ext cx="861" cy="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61" name="Rectangle 744">
                <a:extLst>
                  <a:ext uri="{FF2B5EF4-FFF2-40B4-BE49-F238E27FC236}">
                    <a16:creationId xmlns:a16="http://schemas.microsoft.com/office/drawing/2014/main" id="{4CA9B095-8B64-4090-998A-E042053F2D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656"/>
                <a:ext cx="861" cy="41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62" name="Rectangle 745">
                <a:extLst>
                  <a:ext uri="{FF2B5EF4-FFF2-40B4-BE49-F238E27FC236}">
                    <a16:creationId xmlns:a16="http://schemas.microsoft.com/office/drawing/2014/main" id="{AA3B350F-5652-4D1F-970F-D35F2BB53B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650"/>
                <a:ext cx="861" cy="13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63" name="Rectangle 746">
                <a:extLst>
                  <a:ext uri="{FF2B5EF4-FFF2-40B4-BE49-F238E27FC236}">
                    <a16:creationId xmlns:a16="http://schemas.microsoft.com/office/drawing/2014/main" id="{B19AE237-0A91-4BBA-948D-E312B6DD09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663"/>
                <a:ext cx="861" cy="14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64" name="Rectangle 747">
                <a:extLst>
                  <a:ext uri="{FF2B5EF4-FFF2-40B4-BE49-F238E27FC236}">
                    <a16:creationId xmlns:a16="http://schemas.microsoft.com/office/drawing/2014/main" id="{5DD8680D-48C7-4B76-A393-E31253FB4C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677"/>
                <a:ext cx="861" cy="14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65" name="Rectangle 748">
                <a:extLst>
                  <a:ext uri="{FF2B5EF4-FFF2-40B4-BE49-F238E27FC236}">
                    <a16:creationId xmlns:a16="http://schemas.microsoft.com/office/drawing/2014/main" id="{68E8A337-295A-44A8-8705-A64EF8EB80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691"/>
                <a:ext cx="861" cy="14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66" name="Rectangle 749">
                <a:extLst>
                  <a:ext uri="{FF2B5EF4-FFF2-40B4-BE49-F238E27FC236}">
                    <a16:creationId xmlns:a16="http://schemas.microsoft.com/office/drawing/2014/main" id="{A810D6D2-672C-4E02-A20F-01A96C7D56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705"/>
                <a:ext cx="861" cy="14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67" name="Rectangle 750">
                <a:extLst>
                  <a:ext uri="{FF2B5EF4-FFF2-40B4-BE49-F238E27FC236}">
                    <a16:creationId xmlns:a16="http://schemas.microsoft.com/office/drawing/2014/main" id="{CBF11859-1ADD-4D09-82D0-09B55B642F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719"/>
                <a:ext cx="861" cy="14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68" name="Rectangle 751">
                <a:extLst>
                  <a:ext uri="{FF2B5EF4-FFF2-40B4-BE49-F238E27FC236}">
                    <a16:creationId xmlns:a16="http://schemas.microsoft.com/office/drawing/2014/main" id="{CC3ADD7C-2F55-47C3-82D5-1DBAA0E588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733"/>
                <a:ext cx="861" cy="14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69" name="Rectangle 752">
                <a:extLst>
                  <a:ext uri="{FF2B5EF4-FFF2-40B4-BE49-F238E27FC236}">
                    <a16:creationId xmlns:a16="http://schemas.microsoft.com/office/drawing/2014/main" id="{7F24C2DD-7B01-4109-8C62-F0DBFDE2B1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747"/>
                <a:ext cx="861" cy="14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70" name="Rectangle 753">
                <a:extLst>
                  <a:ext uri="{FF2B5EF4-FFF2-40B4-BE49-F238E27FC236}">
                    <a16:creationId xmlns:a16="http://schemas.microsoft.com/office/drawing/2014/main" id="{05AADBEE-89F0-4DE5-8417-6333154C8F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761"/>
                <a:ext cx="861" cy="14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71" name="Rectangle 754">
                <a:extLst>
                  <a:ext uri="{FF2B5EF4-FFF2-40B4-BE49-F238E27FC236}">
                    <a16:creationId xmlns:a16="http://schemas.microsoft.com/office/drawing/2014/main" id="{6B885F60-032F-4877-8163-B635AC7B76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775"/>
                <a:ext cx="861" cy="14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72" name="Rectangle 755">
                <a:extLst>
                  <a:ext uri="{FF2B5EF4-FFF2-40B4-BE49-F238E27FC236}">
                    <a16:creationId xmlns:a16="http://schemas.microsoft.com/office/drawing/2014/main" id="{2AAAC92E-D623-4287-9AC9-9AB063560D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789"/>
                <a:ext cx="861" cy="14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73" name="Rectangle 756">
                <a:extLst>
                  <a:ext uri="{FF2B5EF4-FFF2-40B4-BE49-F238E27FC236}">
                    <a16:creationId xmlns:a16="http://schemas.microsoft.com/office/drawing/2014/main" id="{680DD88D-F667-459F-98DA-5B296CDA97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803"/>
                <a:ext cx="861" cy="14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74" name="Rectangle 757">
                <a:extLst>
                  <a:ext uri="{FF2B5EF4-FFF2-40B4-BE49-F238E27FC236}">
                    <a16:creationId xmlns:a16="http://schemas.microsoft.com/office/drawing/2014/main" id="{5BE094A4-E14A-43A2-9CBB-FA9CB02BCB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817"/>
                <a:ext cx="861" cy="14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75" name="Rectangle 758">
                <a:extLst>
                  <a:ext uri="{FF2B5EF4-FFF2-40B4-BE49-F238E27FC236}">
                    <a16:creationId xmlns:a16="http://schemas.microsoft.com/office/drawing/2014/main" id="{597268F6-454B-4669-9944-D7CAB3B90F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831"/>
                <a:ext cx="861" cy="14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76" name="Rectangle 759">
                <a:extLst>
                  <a:ext uri="{FF2B5EF4-FFF2-40B4-BE49-F238E27FC236}">
                    <a16:creationId xmlns:a16="http://schemas.microsoft.com/office/drawing/2014/main" id="{9CB5C590-53D2-4804-BA60-FBB0224492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845"/>
                <a:ext cx="861" cy="14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77" name="Rectangle 760">
                <a:extLst>
                  <a:ext uri="{FF2B5EF4-FFF2-40B4-BE49-F238E27FC236}">
                    <a16:creationId xmlns:a16="http://schemas.microsoft.com/office/drawing/2014/main" id="{1130DD36-EF5B-4533-ADD6-7ABDA69B77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859"/>
                <a:ext cx="861" cy="13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78" name="Rectangle 761">
                <a:extLst>
                  <a:ext uri="{FF2B5EF4-FFF2-40B4-BE49-F238E27FC236}">
                    <a16:creationId xmlns:a16="http://schemas.microsoft.com/office/drawing/2014/main" id="{D1384860-27F2-4FC8-B78A-D413355BCE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872"/>
                <a:ext cx="861" cy="14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79" name="Rectangle 762">
                <a:extLst>
                  <a:ext uri="{FF2B5EF4-FFF2-40B4-BE49-F238E27FC236}">
                    <a16:creationId xmlns:a16="http://schemas.microsoft.com/office/drawing/2014/main" id="{817FE2EC-0388-49D8-AC7A-356A0B82D8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886"/>
                <a:ext cx="861" cy="14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80" name="Rectangle 763">
                <a:extLst>
                  <a:ext uri="{FF2B5EF4-FFF2-40B4-BE49-F238E27FC236}">
                    <a16:creationId xmlns:a16="http://schemas.microsoft.com/office/drawing/2014/main" id="{8B57C5BC-B9D4-4631-8DFC-A034BDBB8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900"/>
                <a:ext cx="861" cy="14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81" name="Rectangle 764">
                <a:extLst>
                  <a:ext uri="{FF2B5EF4-FFF2-40B4-BE49-F238E27FC236}">
                    <a16:creationId xmlns:a16="http://schemas.microsoft.com/office/drawing/2014/main" id="{2160C457-92EA-442A-A308-055EB989AB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914"/>
                <a:ext cx="861" cy="13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82" name="Rectangle 765">
                <a:extLst>
                  <a:ext uri="{FF2B5EF4-FFF2-40B4-BE49-F238E27FC236}">
                    <a16:creationId xmlns:a16="http://schemas.microsoft.com/office/drawing/2014/main" id="{247B9858-12A6-4F41-A3CC-A6BECC09C7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927"/>
                <a:ext cx="861" cy="14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83" name="Rectangle 766">
                <a:extLst>
                  <a:ext uri="{FF2B5EF4-FFF2-40B4-BE49-F238E27FC236}">
                    <a16:creationId xmlns:a16="http://schemas.microsoft.com/office/drawing/2014/main" id="{0B8365C5-4DD4-418F-9916-DA805FDD69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941"/>
                <a:ext cx="861" cy="14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84" name="Rectangle 767">
                <a:extLst>
                  <a:ext uri="{FF2B5EF4-FFF2-40B4-BE49-F238E27FC236}">
                    <a16:creationId xmlns:a16="http://schemas.microsoft.com/office/drawing/2014/main" id="{AAFBD41F-6A10-4900-900B-E800A54E10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955"/>
                <a:ext cx="861" cy="14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85" name="Rectangle 768">
                <a:extLst>
                  <a:ext uri="{FF2B5EF4-FFF2-40B4-BE49-F238E27FC236}">
                    <a16:creationId xmlns:a16="http://schemas.microsoft.com/office/drawing/2014/main" id="{27CE4CDC-F79F-4871-A532-0499DFCEE5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969"/>
                <a:ext cx="861" cy="14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86" name="Rectangle 769">
                <a:extLst>
                  <a:ext uri="{FF2B5EF4-FFF2-40B4-BE49-F238E27FC236}">
                    <a16:creationId xmlns:a16="http://schemas.microsoft.com/office/drawing/2014/main" id="{ED42FED2-656A-4612-9A5B-46631A8F63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983"/>
                <a:ext cx="861" cy="14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87" name="Rectangle 770">
                <a:extLst>
                  <a:ext uri="{FF2B5EF4-FFF2-40B4-BE49-F238E27FC236}">
                    <a16:creationId xmlns:a16="http://schemas.microsoft.com/office/drawing/2014/main" id="{1B51C788-C28C-4CEA-9E76-A7242F0AE9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1997"/>
                <a:ext cx="861" cy="14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88" name="Rectangle 771">
                <a:extLst>
                  <a:ext uri="{FF2B5EF4-FFF2-40B4-BE49-F238E27FC236}">
                    <a16:creationId xmlns:a16="http://schemas.microsoft.com/office/drawing/2014/main" id="{2EF6D51F-145D-42D0-9F67-CFC2A5418C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011"/>
                <a:ext cx="861" cy="14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89" name="Rectangle 772">
                <a:extLst>
                  <a:ext uri="{FF2B5EF4-FFF2-40B4-BE49-F238E27FC236}">
                    <a16:creationId xmlns:a16="http://schemas.microsoft.com/office/drawing/2014/main" id="{B5BC363D-8101-458D-8425-33EFD13470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025"/>
                <a:ext cx="861" cy="14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90" name="Rectangle 773">
                <a:extLst>
                  <a:ext uri="{FF2B5EF4-FFF2-40B4-BE49-F238E27FC236}">
                    <a16:creationId xmlns:a16="http://schemas.microsoft.com/office/drawing/2014/main" id="{429EB9C9-CFC4-4D4B-B0BC-156ED2AED7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039"/>
                <a:ext cx="861" cy="14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91" name="Rectangle 774">
                <a:extLst>
                  <a:ext uri="{FF2B5EF4-FFF2-40B4-BE49-F238E27FC236}">
                    <a16:creationId xmlns:a16="http://schemas.microsoft.com/office/drawing/2014/main" id="{EEE98500-B7D5-4023-89CD-4F49F102E4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053"/>
                <a:ext cx="861" cy="14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92" name="Rectangle 775">
                <a:extLst>
                  <a:ext uri="{FF2B5EF4-FFF2-40B4-BE49-F238E27FC236}">
                    <a16:creationId xmlns:a16="http://schemas.microsoft.com/office/drawing/2014/main" id="{380A4223-2402-4369-9AB4-655C187926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067"/>
                <a:ext cx="861" cy="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93" name="Rectangle 776">
                <a:extLst>
                  <a:ext uri="{FF2B5EF4-FFF2-40B4-BE49-F238E27FC236}">
                    <a16:creationId xmlns:a16="http://schemas.microsoft.com/office/drawing/2014/main" id="{EC1A5EC3-D204-4234-A21D-8CDF843080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068"/>
                <a:ext cx="1452" cy="12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94" name="Rectangle 777">
                <a:extLst>
                  <a:ext uri="{FF2B5EF4-FFF2-40B4-BE49-F238E27FC236}">
                    <a16:creationId xmlns:a16="http://schemas.microsoft.com/office/drawing/2014/main" id="{C23471BE-2EF6-463E-A740-37B2A8A611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080"/>
                <a:ext cx="1452" cy="12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95" name="Rectangle 778">
                <a:extLst>
                  <a:ext uri="{FF2B5EF4-FFF2-40B4-BE49-F238E27FC236}">
                    <a16:creationId xmlns:a16="http://schemas.microsoft.com/office/drawing/2014/main" id="{C13AC58F-B077-4596-8103-D326BA7807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092"/>
                <a:ext cx="1452" cy="11"/>
              </a:xfrm>
              <a:prstGeom prst="rect">
                <a:avLst/>
              </a:prstGeom>
              <a:solidFill>
                <a:srgbClr val="E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96" name="Rectangle 779">
                <a:extLst>
                  <a:ext uri="{FF2B5EF4-FFF2-40B4-BE49-F238E27FC236}">
                    <a16:creationId xmlns:a16="http://schemas.microsoft.com/office/drawing/2014/main" id="{F9F1F555-0BF4-4E64-9668-D9FF92285D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103"/>
                <a:ext cx="1452" cy="12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97" name="Rectangle 780">
                <a:extLst>
                  <a:ext uri="{FF2B5EF4-FFF2-40B4-BE49-F238E27FC236}">
                    <a16:creationId xmlns:a16="http://schemas.microsoft.com/office/drawing/2014/main" id="{ABC8CA6D-F722-43EE-8909-B8398F60A3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115"/>
                <a:ext cx="1452" cy="12"/>
              </a:xfrm>
              <a:prstGeom prst="rect">
                <a:avLst/>
              </a:prstGeom>
              <a:solidFill>
                <a:srgbClr val="D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98" name="Rectangle 781">
                <a:extLst>
                  <a:ext uri="{FF2B5EF4-FFF2-40B4-BE49-F238E27FC236}">
                    <a16:creationId xmlns:a16="http://schemas.microsoft.com/office/drawing/2014/main" id="{AF78DC3D-6B22-4F65-BC16-B88F791466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127"/>
                <a:ext cx="1452" cy="11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499" name="Rectangle 782">
                <a:extLst>
                  <a:ext uri="{FF2B5EF4-FFF2-40B4-BE49-F238E27FC236}">
                    <a16:creationId xmlns:a16="http://schemas.microsoft.com/office/drawing/2014/main" id="{A5719254-4E5C-4866-9D9A-2204A1D561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138"/>
                <a:ext cx="1452" cy="12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00" name="Rectangle 783">
                <a:extLst>
                  <a:ext uri="{FF2B5EF4-FFF2-40B4-BE49-F238E27FC236}">
                    <a16:creationId xmlns:a16="http://schemas.microsoft.com/office/drawing/2014/main" id="{8B9DBA0F-14CF-4194-A6D1-2AF369639A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150"/>
                <a:ext cx="1452" cy="12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01" name="Rectangle 784">
                <a:extLst>
                  <a:ext uri="{FF2B5EF4-FFF2-40B4-BE49-F238E27FC236}">
                    <a16:creationId xmlns:a16="http://schemas.microsoft.com/office/drawing/2014/main" id="{B2BCDB31-C106-4B55-94B8-FDDE2378B6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162"/>
                <a:ext cx="1452" cy="12"/>
              </a:xfrm>
              <a:prstGeom prst="rect">
                <a:avLst/>
              </a:prstGeom>
              <a:solidFill>
                <a:srgbClr val="B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02" name="Rectangle 785">
                <a:extLst>
                  <a:ext uri="{FF2B5EF4-FFF2-40B4-BE49-F238E27FC236}">
                    <a16:creationId xmlns:a16="http://schemas.microsoft.com/office/drawing/2014/main" id="{0EB256FC-9ED8-456F-826D-2E18E04019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174"/>
                <a:ext cx="1452" cy="11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03" name="Rectangle 786">
                <a:extLst>
                  <a:ext uri="{FF2B5EF4-FFF2-40B4-BE49-F238E27FC236}">
                    <a16:creationId xmlns:a16="http://schemas.microsoft.com/office/drawing/2014/main" id="{FFDE8FDE-BBEC-4D5B-896B-499F3965FB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185"/>
                <a:ext cx="1452" cy="12"/>
              </a:xfrm>
              <a:prstGeom prst="rect">
                <a:avLst/>
              </a:prstGeom>
              <a:solidFill>
                <a:srgbClr val="A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04" name="Rectangle 787">
                <a:extLst>
                  <a:ext uri="{FF2B5EF4-FFF2-40B4-BE49-F238E27FC236}">
                    <a16:creationId xmlns:a16="http://schemas.microsoft.com/office/drawing/2014/main" id="{EFA116BC-A5B0-41D0-B6C5-F68EBBADCE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197"/>
                <a:ext cx="1452" cy="12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05" name="Rectangle 788">
                <a:extLst>
                  <a:ext uri="{FF2B5EF4-FFF2-40B4-BE49-F238E27FC236}">
                    <a16:creationId xmlns:a16="http://schemas.microsoft.com/office/drawing/2014/main" id="{5C9F0431-1C5E-43A2-8F7E-D5E9AE4136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209"/>
                <a:ext cx="1452" cy="12"/>
              </a:xfrm>
              <a:prstGeom prst="rect">
                <a:avLst/>
              </a:pr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06" name="Rectangle 789">
                <a:extLst>
                  <a:ext uri="{FF2B5EF4-FFF2-40B4-BE49-F238E27FC236}">
                    <a16:creationId xmlns:a16="http://schemas.microsoft.com/office/drawing/2014/main" id="{3890A0D0-AD2D-4827-9D8D-FED9EFDF02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221"/>
                <a:ext cx="1452" cy="11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07" name="Rectangle 790">
                <a:extLst>
                  <a:ext uri="{FF2B5EF4-FFF2-40B4-BE49-F238E27FC236}">
                    <a16:creationId xmlns:a16="http://schemas.microsoft.com/office/drawing/2014/main" id="{5BB5BE95-5830-4BA3-B240-7B0251DA36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232"/>
                <a:ext cx="1452" cy="12"/>
              </a:xfrm>
              <a:prstGeom prst="rect">
                <a:avLst/>
              </a:prstGeom>
              <a:solidFill>
                <a:srgbClr val="8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08" name="Rectangle 791">
                <a:extLst>
                  <a:ext uri="{FF2B5EF4-FFF2-40B4-BE49-F238E27FC236}">
                    <a16:creationId xmlns:a16="http://schemas.microsoft.com/office/drawing/2014/main" id="{0F6C4CF1-872E-4046-A6A8-6BD79B5B20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244"/>
                <a:ext cx="1452" cy="12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09" name="Rectangle 792">
                <a:extLst>
                  <a:ext uri="{FF2B5EF4-FFF2-40B4-BE49-F238E27FC236}">
                    <a16:creationId xmlns:a16="http://schemas.microsoft.com/office/drawing/2014/main" id="{2CEDCB29-28B6-4293-B349-AA609EC38A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256"/>
                <a:ext cx="1452" cy="11"/>
              </a:xfrm>
              <a:prstGeom prst="rect">
                <a:avLst/>
              </a:prstGeom>
              <a:solidFill>
                <a:srgbClr val="7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10" name="Rectangle 793">
                <a:extLst>
                  <a:ext uri="{FF2B5EF4-FFF2-40B4-BE49-F238E27FC236}">
                    <a16:creationId xmlns:a16="http://schemas.microsoft.com/office/drawing/2014/main" id="{9B3A8863-3D50-4DF0-B5CB-1934CC6593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267"/>
                <a:ext cx="1452" cy="12"/>
              </a:xfrm>
              <a:prstGeom prst="rect">
                <a:avLst/>
              </a:prstGeom>
              <a:solidFill>
                <a:srgbClr val="6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11" name="Rectangle 794">
                <a:extLst>
                  <a:ext uri="{FF2B5EF4-FFF2-40B4-BE49-F238E27FC236}">
                    <a16:creationId xmlns:a16="http://schemas.microsoft.com/office/drawing/2014/main" id="{306E4D0A-C27E-49CC-A84E-55BDA3CE72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279"/>
                <a:ext cx="1452" cy="12"/>
              </a:xfrm>
              <a:prstGeom prst="rect">
                <a:avLst/>
              </a:prstGeom>
              <a:solidFill>
                <a:srgbClr val="6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12" name="Rectangle 795">
                <a:extLst>
                  <a:ext uri="{FF2B5EF4-FFF2-40B4-BE49-F238E27FC236}">
                    <a16:creationId xmlns:a16="http://schemas.microsoft.com/office/drawing/2014/main" id="{1B4FD83D-D53A-46C1-9D8F-235C30D45A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291"/>
                <a:ext cx="1452" cy="11"/>
              </a:xfrm>
              <a:prstGeom prst="rect">
                <a:avLst/>
              </a:prstGeom>
              <a:solidFill>
                <a:srgbClr val="5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13" name="Rectangle 796">
                <a:extLst>
                  <a:ext uri="{FF2B5EF4-FFF2-40B4-BE49-F238E27FC236}">
                    <a16:creationId xmlns:a16="http://schemas.microsoft.com/office/drawing/2014/main" id="{18467AF4-939A-49EA-AE26-B796F94F6D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302"/>
                <a:ext cx="1452" cy="12"/>
              </a:xfrm>
              <a:prstGeom prst="rect">
                <a:avLst/>
              </a:prstGeom>
              <a:solidFill>
                <a:srgbClr val="5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14" name="Rectangle 797">
                <a:extLst>
                  <a:ext uri="{FF2B5EF4-FFF2-40B4-BE49-F238E27FC236}">
                    <a16:creationId xmlns:a16="http://schemas.microsoft.com/office/drawing/2014/main" id="{CE085686-F89A-4A17-BD6E-A5AAF5A4B7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314"/>
                <a:ext cx="1452" cy="12"/>
              </a:xfrm>
              <a:prstGeom prst="rect">
                <a:avLst/>
              </a:prstGeom>
              <a:solidFill>
                <a:srgbClr val="4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15" name="Rectangle 798">
                <a:extLst>
                  <a:ext uri="{FF2B5EF4-FFF2-40B4-BE49-F238E27FC236}">
                    <a16:creationId xmlns:a16="http://schemas.microsoft.com/office/drawing/2014/main" id="{6108C0B3-C72A-4B7E-8201-A650735897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326"/>
                <a:ext cx="1452" cy="12"/>
              </a:xfrm>
              <a:prstGeom prst="rect">
                <a:avLst/>
              </a:prstGeom>
              <a:solidFill>
                <a:srgbClr val="4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16" name="Rectangle 799">
                <a:extLst>
                  <a:ext uri="{FF2B5EF4-FFF2-40B4-BE49-F238E27FC236}">
                    <a16:creationId xmlns:a16="http://schemas.microsoft.com/office/drawing/2014/main" id="{FF6D1EBF-43BE-4D10-BB97-A8E017FDC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338"/>
                <a:ext cx="1452" cy="11"/>
              </a:xfrm>
              <a:prstGeom prst="rect">
                <a:avLst/>
              </a:prstGeom>
              <a:solidFill>
                <a:srgbClr val="3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17" name="Rectangle 800">
                <a:extLst>
                  <a:ext uri="{FF2B5EF4-FFF2-40B4-BE49-F238E27FC236}">
                    <a16:creationId xmlns:a16="http://schemas.microsoft.com/office/drawing/2014/main" id="{77CAFA98-A511-4701-81B1-63C79C09DA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349"/>
                <a:ext cx="1452" cy="12"/>
              </a:xfrm>
              <a:prstGeom prst="rect">
                <a:avLst/>
              </a:prstGeom>
              <a:solidFill>
                <a:srgbClr val="3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18" name="Rectangle 801">
                <a:extLst>
                  <a:ext uri="{FF2B5EF4-FFF2-40B4-BE49-F238E27FC236}">
                    <a16:creationId xmlns:a16="http://schemas.microsoft.com/office/drawing/2014/main" id="{D789DCF0-B14E-45D5-966B-EF14E0701A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361"/>
                <a:ext cx="1452" cy="12"/>
              </a:xfrm>
              <a:prstGeom prst="rect">
                <a:avLst/>
              </a:prstGeom>
              <a:solidFill>
                <a:srgbClr val="2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19" name="Rectangle 802">
                <a:extLst>
                  <a:ext uri="{FF2B5EF4-FFF2-40B4-BE49-F238E27FC236}">
                    <a16:creationId xmlns:a16="http://schemas.microsoft.com/office/drawing/2014/main" id="{84EFD927-E309-4F14-9317-9C7259F6E2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373"/>
                <a:ext cx="1452" cy="12"/>
              </a:xfrm>
              <a:prstGeom prst="rect">
                <a:avLst/>
              </a:prstGeom>
              <a:solidFill>
                <a:srgbClr val="2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20" name="Rectangle 803">
                <a:extLst>
                  <a:ext uri="{FF2B5EF4-FFF2-40B4-BE49-F238E27FC236}">
                    <a16:creationId xmlns:a16="http://schemas.microsoft.com/office/drawing/2014/main" id="{BF0C3428-58F0-4375-9179-DC0BAE3F68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385"/>
                <a:ext cx="1452" cy="11"/>
              </a:xfrm>
              <a:prstGeom prst="rect">
                <a:avLst/>
              </a:prstGeom>
              <a:solidFill>
                <a:srgbClr val="1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21" name="Rectangle 804">
                <a:extLst>
                  <a:ext uri="{FF2B5EF4-FFF2-40B4-BE49-F238E27FC236}">
                    <a16:creationId xmlns:a16="http://schemas.microsoft.com/office/drawing/2014/main" id="{4E47D860-763E-46CB-97E3-43F80E0EF2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396"/>
                <a:ext cx="1452" cy="12"/>
              </a:xfrm>
              <a:prstGeom prst="rect">
                <a:avLst/>
              </a:prstGeom>
              <a:solidFill>
                <a:srgbClr val="1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22" name="Rectangle 805">
                <a:extLst>
                  <a:ext uri="{FF2B5EF4-FFF2-40B4-BE49-F238E27FC236}">
                    <a16:creationId xmlns:a16="http://schemas.microsoft.com/office/drawing/2014/main" id="{B675C653-F2A1-41D3-9703-969897BC04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408"/>
                <a:ext cx="1452" cy="12"/>
              </a:xfrm>
              <a:prstGeom prst="rect">
                <a:avLst/>
              </a:prstGeom>
              <a:solidFill>
                <a:srgbClr val="0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23" name="Rectangle 806">
                <a:extLst>
                  <a:ext uri="{FF2B5EF4-FFF2-40B4-BE49-F238E27FC236}">
                    <a16:creationId xmlns:a16="http://schemas.microsoft.com/office/drawing/2014/main" id="{ACC6FFC4-9D16-4425-90C5-03D35EC0B1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420"/>
                <a:ext cx="1452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24" name="Rectangle 807">
                <a:extLst>
                  <a:ext uri="{FF2B5EF4-FFF2-40B4-BE49-F238E27FC236}">
                    <a16:creationId xmlns:a16="http://schemas.microsoft.com/office/drawing/2014/main" id="{D6DB12BD-0B85-4751-8853-55679BCCB5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074"/>
                <a:ext cx="1452" cy="35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25" name="Rectangle 808">
                <a:extLst>
                  <a:ext uri="{FF2B5EF4-FFF2-40B4-BE49-F238E27FC236}">
                    <a16:creationId xmlns:a16="http://schemas.microsoft.com/office/drawing/2014/main" id="{F39FC740-81A6-4FA3-9507-7F8143E996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068"/>
                <a:ext cx="1452" cy="12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26" name="Rectangle 809">
                <a:extLst>
                  <a:ext uri="{FF2B5EF4-FFF2-40B4-BE49-F238E27FC236}">
                    <a16:creationId xmlns:a16="http://schemas.microsoft.com/office/drawing/2014/main" id="{17B59CDB-FA12-4DF0-A024-0E1A53C544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080"/>
                <a:ext cx="1452" cy="12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27" name="Rectangle 810">
                <a:extLst>
                  <a:ext uri="{FF2B5EF4-FFF2-40B4-BE49-F238E27FC236}">
                    <a16:creationId xmlns:a16="http://schemas.microsoft.com/office/drawing/2014/main" id="{58E48C8F-B14E-4F04-AE7B-B6826C9F0B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092"/>
                <a:ext cx="1452" cy="11"/>
              </a:xfrm>
              <a:prstGeom prst="rect">
                <a:avLst/>
              </a:prstGeom>
              <a:solidFill>
                <a:srgbClr val="E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28" name="Rectangle 811">
                <a:extLst>
                  <a:ext uri="{FF2B5EF4-FFF2-40B4-BE49-F238E27FC236}">
                    <a16:creationId xmlns:a16="http://schemas.microsoft.com/office/drawing/2014/main" id="{948E656B-3A35-40C7-9060-B4F4F8C668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103"/>
                <a:ext cx="1452" cy="12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29" name="Rectangle 812">
                <a:extLst>
                  <a:ext uri="{FF2B5EF4-FFF2-40B4-BE49-F238E27FC236}">
                    <a16:creationId xmlns:a16="http://schemas.microsoft.com/office/drawing/2014/main" id="{96FFC722-FC62-4CE6-A448-EBF0AC639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115"/>
                <a:ext cx="1452" cy="12"/>
              </a:xfrm>
              <a:prstGeom prst="rect">
                <a:avLst/>
              </a:prstGeom>
              <a:solidFill>
                <a:srgbClr val="D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30" name="Rectangle 813">
                <a:extLst>
                  <a:ext uri="{FF2B5EF4-FFF2-40B4-BE49-F238E27FC236}">
                    <a16:creationId xmlns:a16="http://schemas.microsoft.com/office/drawing/2014/main" id="{D829ED93-2632-4D08-820D-9FBEBAAA84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127"/>
                <a:ext cx="1452" cy="11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531" name="Rectangle 814">
                <a:extLst>
                  <a:ext uri="{FF2B5EF4-FFF2-40B4-BE49-F238E27FC236}">
                    <a16:creationId xmlns:a16="http://schemas.microsoft.com/office/drawing/2014/main" id="{22C84D29-17FB-41A0-B033-6FAAEAC75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138"/>
                <a:ext cx="1452" cy="12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</p:grpSp>
        <p:grpSp>
          <p:nvGrpSpPr>
            <p:cNvPr id="119817" name="Group 815">
              <a:extLst>
                <a:ext uri="{FF2B5EF4-FFF2-40B4-BE49-F238E27FC236}">
                  <a16:creationId xmlns:a16="http://schemas.microsoft.com/office/drawing/2014/main" id="{DCACDF31-072D-4738-A521-165D022EE1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7" y="2068"/>
              <a:ext cx="4940" cy="358"/>
              <a:chOff x="457" y="2068"/>
              <a:chExt cx="4940" cy="358"/>
            </a:xfrm>
          </p:grpSpPr>
          <p:sp>
            <p:nvSpPr>
              <p:cNvPr id="121132" name="Rectangle 816">
                <a:extLst>
                  <a:ext uri="{FF2B5EF4-FFF2-40B4-BE49-F238E27FC236}">
                    <a16:creationId xmlns:a16="http://schemas.microsoft.com/office/drawing/2014/main" id="{EB8223DE-5951-48DD-A2DB-57C2BA6262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150"/>
                <a:ext cx="1452" cy="12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33" name="Rectangle 817">
                <a:extLst>
                  <a:ext uri="{FF2B5EF4-FFF2-40B4-BE49-F238E27FC236}">
                    <a16:creationId xmlns:a16="http://schemas.microsoft.com/office/drawing/2014/main" id="{48BDEDA6-8D4E-4541-9C73-C0DE609B55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162"/>
                <a:ext cx="1452" cy="12"/>
              </a:xfrm>
              <a:prstGeom prst="rect">
                <a:avLst/>
              </a:prstGeom>
              <a:solidFill>
                <a:srgbClr val="B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34" name="Rectangle 818">
                <a:extLst>
                  <a:ext uri="{FF2B5EF4-FFF2-40B4-BE49-F238E27FC236}">
                    <a16:creationId xmlns:a16="http://schemas.microsoft.com/office/drawing/2014/main" id="{7936EFFF-8D7C-401F-AA21-A986794E0E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174"/>
                <a:ext cx="1452" cy="11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35" name="Rectangle 819">
                <a:extLst>
                  <a:ext uri="{FF2B5EF4-FFF2-40B4-BE49-F238E27FC236}">
                    <a16:creationId xmlns:a16="http://schemas.microsoft.com/office/drawing/2014/main" id="{F0C32487-5F40-467A-A32B-377AD0AAFB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185"/>
                <a:ext cx="1452" cy="12"/>
              </a:xfrm>
              <a:prstGeom prst="rect">
                <a:avLst/>
              </a:prstGeom>
              <a:solidFill>
                <a:srgbClr val="A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36" name="Rectangle 820">
                <a:extLst>
                  <a:ext uri="{FF2B5EF4-FFF2-40B4-BE49-F238E27FC236}">
                    <a16:creationId xmlns:a16="http://schemas.microsoft.com/office/drawing/2014/main" id="{FA4285B7-E0EE-4A7D-83A0-69BD0CE17B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197"/>
                <a:ext cx="1452" cy="12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37" name="Rectangle 821">
                <a:extLst>
                  <a:ext uri="{FF2B5EF4-FFF2-40B4-BE49-F238E27FC236}">
                    <a16:creationId xmlns:a16="http://schemas.microsoft.com/office/drawing/2014/main" id="{A53D170F-9D16-45E8-AA15-AFA4B79B31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209"/>
                <a:ext cx="1452" cy="12"/>
              </a:xfrm>
              <a:prstGeom prst="rect">
                <a:avLst/>
              </a:pr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38" name="Rectangle 822">
                <a:extLst>
                  <a:ext uri="{FF2B5EF4-FFF2-40B4-BE49-F238E27FC236}">
                    <a16:creationId xmlns:a16="http://schemas.microsoft.com/office/drawing/2014/main" id="{114E0003-7B1C-43FB-B8F5-D8937453D4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221"/>
                <a:ext cx="1452" cy="11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39" name="Rectangle 823">
                <a:extLst>
                  <a:ext uri="{FF2B5EF4-FFF2-40B4-BE49-F238E27FC236}">
                    <a16:creationId xmlns:a16="http://schemas.microsoft.com/office/drawing/2014/main" id="{DB18D386-2F6A-449D-9900-921B68D844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232"/>
                <a:ext cx="1452" cy="12"/>
              </a:xfrm>
              <a:prstGeom prst="rect">
                <a:avLst/>
              </a:prstGeom>
              <a:solidFill>
                <a:srgbClr val="8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40" name="Rectangle 824">
                <a:extLst>
                  <a:ext uri="{FF2B5EF4-FFF2-40B4-BE49-F238E27FC236}">
                    <a16:creationId xmlns:a16="http://schemas.microsoft.com/office/drawing/2014/main" id="{704358A3-F63C-4EFA-9816-AC09C2C9F7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244"/>
                <a:ext cx="1452" cy="12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41" name="Rectangle 825">
                <a:extLst>
                  <a:ext uri="{FF2B5EF4-FFF2-40B4-BE49-F238E27FC236}">
                    <a16:creationId xmlns:a16="http://schemas.microsoft.com/office/drawing/2014/main" id="{5FA81CE1-8B4D-4719-B874-10778552F9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256"/>
                <a:ext cx="1452" cy="11"/>
              </a:xfrm>
              <a:prstGeom prst="rect">
                <a:avLst/>
              </a:prstGeom>
              <a:solidFill>
                <a:srgbClr val="7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42" name="Rectangle 826">
                <a:extLst>
                  <a:ext uri="{FF2B5EF4-FFF2-40B4-BE49-F238E27FC236}">
                    <a16:creationId xmlns:a16="http://schemas.microsoft.com/office/drawing/2014/main" id="{83A11105-DA0F-40A3-97A4-BDBBEB952B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267"/>
                <a:ext cx="1452" cy="12"/>
              </a:xfrm>
              <a:prstGeom prst="rect">
                <a:avLst/>
              </a:prstGeom>
              <a:solidFill>
                <a:srgbClr val="6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43" name="Rectangle 827">
                <a:extLst>
                  <a:ext uri="{FF2B5EF4-FFF2-40B4-BE49-F238E27FC236}">
                    <a16:creationId xmlns:a16="http://schemas.microsoft.com/office/drawing/2014/main" id="{6C6FFE4C-1BE4-4767-999B-EE447530BB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279"/>
                <a:ext cx="1452" cy="12"/>
              </a:xfrm>
              <a:prstGeom prst="rect">
                <a:avLst/>
              </a:prstGeom>
              <a:solidFill>
                <a:srgbClr val="6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44" name="Rectangle 828">
                <a:extLst>
                  <a:ext uri="{FF2B5EF4-FFF2-40B4-BE49-F238E27FC236}">
                    <a16:creationId xmlns:a16="http://schemas.microsoft.com/office/drawing/2014/main" id="{8DF8E2FD-29BB-4B69-8561-F04C43E430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291"/>
                <a:ext cx="1452" cy="11"/>
              </a:xfrm>
              <a:prstGeom prst="rect">
                <a:avLst/>
              </a:prstGeom>
              <a:solidFill>
                <a:srgbClr val="5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45" name="Rectangle 829">
                <a:extLst>
                  <a:ext uri="{FF2B5EF4-FFF2-40B4-BE49-F238E27FC236}">
                    <a16:creationId xmlns:a16="http://schemas.microsoft.com/office/drawing/2014/main" id="{CEE2A43E-CD54-4B54-84B5-413C16D161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302"/>
                <a:ext cx="1452" cy="12"/>
              </a:xfrm>
              <a:prstGeom prst="rect">
                <a:avLst/>
              </a:prstGeom>
              <a:solidFill>
                <a:srgbClr val="5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46" name="Rectangle 830">
                <a:extLst>
                  <a:ext uri="{FF2B5EF4-FFF2-40B4-BE49-F238E27FC236}">
                    <a16:creationId xmlns:a16="http://schemas.microsoft.com/office/drawing/2014/main" id="{7685FD00-77EC-4AE2-B622-A805A87FEB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314"/>
                <a:ext cx="1452" cy="12"/>
              </a:xfrm>
              <a:prstGeom prst="rect">
                <a:avLst/>
              </a:prstGeom>
              <a:solidFill>
                <a:srgbClr val="4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47" name="Rectangle 831">
                <a:extLst>
                  <a:ext uri="{FF2B5EF4-FFF2-40B4-BE49-F238E27FC236}">
                    <a16:creationId xmlns:a16="http://schemas.microsoft.com/office/drawing/2014/main" id="{DFBAB2EF-E51A-48AB-8C90-67E2F98C76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326"/>
                <a:ext cx="1452" cy="12"/>
              </a:xfrm>
              <a:prstGeom prst="rect">
                <a:avLst/>
              </a:prstGeom>
              <a:solidFill>
                <a:srgbClr val="4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48" name="Rectangle 832">
                <a:extLst>
                  <a:ext uri="{FF2B5EF4-FFF2-40B4-BE49-F238E27FC236}">
                    <a16:creationId xmlns:a16="http://schemas.microsoft.com/office/drawing/2014/main" id="{5A1D8DD8-325E-4232-BE30-E81D4ED53E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338"/>
                <a:ext cx="1452" cy="11"/>
              </a:xfrm>
              <a:prstGeom prst="rect">
                <a:avLst/>
              </a:prstGeom>
              <a:solidFill>
                <a:srgbClr val="3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49" name="Rectangle 833">
                <a:extLst>
                  <a:ext uri="{FF2B5EF4-FFF2-40B4-BE49-F238E27FC236}">
                    <a16:creationId xmlns:a16="http://schemas.microsoft.com/office/drawing/2014/main" id="{03C50145-3A56-419D-9661-2E95B27420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349"/>
                <a:ext cx="1452" cy="12"/>
              </a:xfrm>
              <a:prstGeom prst="rect">
                <a:avLst/>
              </a:prstGeom>
              <a:solidFill>
                <a:srgbClr val="3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50" name="Rectangle 834">
                <a:extLst>
                  <a:ext uri="{FF2B5EF4-FFF2-40B4-BE49-F238E27FC236}">
                    <a16:creationId xmlns:a16="http://schemas.microsoft.com/office/drawing/2014/main" id="{73AFECAB-C2C8-498C-BA26-C13B633EFF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361"/>
                <a:ext cx="1452" cy="12"/>
              </a:xfrm>
              <a:prstGeom prst="rect">
                <a:avLst/>
              </a:prstGeom>
              <a:solidFill>
                <a:srgbClr val="2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51" name="Rectangle 835">
                <a:extLst>
                  <a:ext uri="{FF2B5EF4-FFF2-40B4-BE49-F238E27FC236}">
                    <a16:creationId xmlns:a16="http://schemas.microsoft.com/office/drawing/2014/main" id="{C77543D0-8519-4AB3-ACDF-44769E4F85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373"/>
                <a:ext cx="1452" cy="12"/>
              </a:xfrm>
              <a:prstGeom prst="rect">
                <a:avLst/>
              </a:prstGeom>
              <a:solidFill>
                <a:srgbClr val="2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52" name="Rectangle 836">
                <a:extLst>
                  <a:ext uri="{FF2B5EF4-FFF2-40B4-BE49-F238E27FC236}">
                    <a16:creationId xmlns:a16="http://schemas.microsoft.com/office/drawing/2014/main" id="{434D6ED2-713E-470E-812C-4991DB6BD4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385"/>
                <a:ext cx="1452" cy="11"/>
              </a:xfrm>
              <a:prstGeom prst="rect">
                <a:avLst/>
              </a:prstGeom>
              <a:solidFill>
                <a:srgbClr val="1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53" name="Rectangle 837">
                <a:extLst>
                  <a:ext uri="{FF2B5EF4-FFF2-40B4-BE49-F238E27FC236}">
                    <a16:creationId xmlns:a16="http://schemas.microsoft.com/office/drawing/2014/main" id="{EB1543DD-81CB-47DE-8614-D145486539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396"/>
                <a:ext cx="1452" cy="12"/>
              </a:xfrm>
              <a:prstGeom prst="rect">
                <a:avLst/>
              </a:prstGeom>
              <a:solidFill>
                <a:srgbClr val="1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54" name="Rectangle 838">
                <a:extLst>
                  <a:ext uri="{FF2B5EF4-FFF2-40B4-BE49-F238E27FC236}">
                    <a16:creationId xmlns:a16="http://schemas.microsoft.com/office/drawing/2014/main" id="{A0BB70FE-BE22-4153-B814-B651C36F89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408"/>
                <a:ext cx="1452" cy="12"/>
              </a:xfrm>
              <a:prstGeom prst="rect">
                <a:avLst/>
              </a:prstGeom>
              <a:solidFill>
                <a:srgbClr val="0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55" name="Rectangle 839">
                <a:extLst>
                  <a:ext uri="{FF2B5EF4-FFF2-40B4-BE49-F238E27FC236}">
                    <a16:creationId xmlns:a16="http://schemas.microsoft.com/office/drawing/2014/main" id="{9D9103EE-290D-4C3E-9607-C479E4BF98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420"/>
                <a:ext cx="1452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56" name="Rectangle 840">
                <a:extLst>
                  <a:ext uri="{FF2B5EF4-FFF2-40B4-BE49-F238E27FC236}">
                    <a16:creationId xmlns:a16="http://schemas.microsoft.com/office/drawing/2014/main" id="{523231BF-A88E-458F-9956-424A407F09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068"/>
                <a:ext cx="1674" cy="12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57" name="Rectangle 841">
                <a:extLst>
                  <a:ext uri="{FF2B5EF4-FFF2-40B4-BE49-F238E27FC236}">
                    <a16:creationId xmlns:a16="http://schemas.microsoft.com/office/drawing/2014/main" id="{20B2D953-8871-4934-97A7-DB656FB5FA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080"/>
                <a:ext cx="1674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58" name="Rectangle 842">
                <a:extLst>
                  <a:ext uri="{FF2B5EF4-FFF2-40B4-BE49-F238E27FC236}">
                    <a16:creationId xmlns:a16="http://schemas.microsoft.com/office/drawing/2014/main" id="{7A91AAE7-6B2C-41B3-8B0C-15E7C7489A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092"/>
                <a:ext cx="1674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59" name="Rectangle 843">
                <a:extLst>
                  <a:ext uri="{FF2B5EF4-FFF2-40B4-BE49-F238E27FC236}">
                    <a16:creationId xmlns:a16="http://schemas.microsoft.com/office/drawing/2014/main" id="{5EF20B3E-6248-4A71-87F6-C764623C9F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103"/>
                <a:ext cx="1674" cy="12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60" name="Rectangle 844">
                <a:extLst>
                  <a:ext uri="{FF2B5EF4-FFF2-40B4-BE49-F238E27FC236}">
                    <a16:creationId xmlns:a16="http://schemas.microsoft.com/office/drawing/2014/main" id="{46092CBB-2990-444F-95D6-495AF1C99B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115"/>
                <a:ext cx="1674" cy="12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61" name="Rectangle 845">
                <a:extLst>
                  <a:ext uri="{FF2B5EF4-FFF2-40B4-BE49-F238E27FC236}">
                    <a16:creationId xmlns:a16="http://schemas.microsoft.com/office/drawing/2014/main" id="{8EBDCAD3-7478-429A-B813-1014F248F1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127"/>
                <a:ext cx="1674" cy="11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62" name="Rectangle 846">
                <a:extLst>
                  <a:ext uri="{FF2B5EF4-FFF2-40B4-BE49-F238E27FC236}">
                    <a16:creationId xmlns:a16="http://schemas.microsoft.com/office/drawing/2014/main" id="{C510B21E-1461-4469-BC13-DCFC0EA783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138"/>
                <a:ext cx="1674" cy="12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63" name="Rectangle 847">
                <a:extLst>
                  <a:ext uri="{FF2B5EF4-FFF2-40B4-BE49-F238E27FC236}">
                    <a16:creationId xmlns:a16="http://schemas.microsoft.com/office/drawing/2014/main" id="{D133D7E9-AB2A-4588-B37D-D23417CFBE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150"/>
                <a:ext cx="1674" cy="12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64" name="Rectangle 848">
                <a:extLst>
                  <a:ext uri="{FF2B5EF4-FFF2-40B4-BE49-F238E27FC236}">
                    <a16:creationId xmlns:a16="http://schemas.microsoft.com/office/drawing/2014/main" id="{DD5F80C4-D961-47B4-A714-76DC77070F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162"/>
                <a:ext cx="1674" cy="12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65" name="Rectangle 849">
                <a:extLst>
                  <a:ext uri="{FF2B5EF4-FFF2-40B4-BE49-F238E27FC236}">
                    <a16:creationId xmlns:a16="http://schemas.microsoft.com/office/drawing/2014/main" id="{16E77D32-31B6-439B-87A1-DA8260E83D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174"/>
                <a:ext cx="1674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66" name="Rectangle 850">
                <a:extLst>
                  <a:ext uri="{FF2B5EF4-FFF2-40B4-BE49-F238E27FC236}">
                    <a16:creationId xmlns:a16="http://schemas.microsoft.com/office/drawing/2014/main" id="{99AA60F8-79A6-409F-AA7E-0F19B7D723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185"/>
                <a:ext cx="1674" cy="12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67" name="Rectangle 851">
                <a:extLst>
                  <a:ext uri="{FF2B5EF4-FFF2-40B4-BE49-F238E27FC236}">
                    <a16:creationId xmlns:a16="http://schemas.microsoft.com/office/drawing/2014/main" id="{2866001D-4618-4FB8-890D-E6C5E37E0D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197"/>
                <a:ext cx="1674" cy="12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68" name="Rectangle 852">
                <a:extLst>
                  <a:ext uri="{FF2B5EF4-FFF2-40B4-BE49-F238E27FC236}">
                    <a16:creationId xmlns:a16="http://schemas.microsoft.com/office/drawing/2014/main" id="{DE32F1CB-4B3B-45D6-8EC7-E7A70FAC9A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209"/>
                <a:ext cx="1674" cy="12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69" name="Rectangle 853">
                <a:extLst>
                  <a:ext uri="{FF2B5EF4-FFF2-40B4-BE49-F238E27FC236}">
                    <a16:creationId xmlns:a16="http://schemas.microsoft.com/office/drawing/2014/main" id="{EC6E5B3B-2B6D-44E4-AD9A-C00AD80837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221"/>
                <a:ext cx="1674" cy="11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70" name="Rectangle 854">
                <a:extLst>
                  <a:ext uri="{FF2B5EF4-FFF2-40B4-BE49-F238E27FC236}">
                    <a16:creationId xmlns:a16="http://schemas.microsoft.com/office/drawing/2014/main" id="{AFE94D98-39C0-4762-9399-BD8824F1A7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232"/>
                <a:ext cx="1674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71" name="Rectangle 855">
                <a:extLst>
                  <a:ext uri="{FF2B5EF4-FFF2-40B4-BE49-F238E27FC236}">
                    <a16:creationId xmlns:a16="http://schemas.microsoft.com/office/drawing/2014/main" id="{B4917E09-1799-4945-9FB8-DD81FA120B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244"/>
                <a:ext cx="1674" cy="12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72" name="Rectangle 856">
                <a:extLst>
                  <a:ext uri="{FF2B5EF4-FFF2-40B4-BE49-F238E27FC236}">
                    <a16:creationId xmlns:a16="http://schemas.microsoft.com/office/drawing/2014/main" id="{BA93B582-F709-4F5C-BAA3-B616111DB0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256"/>
                <a:ext cx="1674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73" name="Rectangle 857">
                <a:extLst>
                  <a:ext uri="{FF2B5EF4-FFF2-40B4-BE49-F238E27FC236}">
                    <a16:creationId xmlns:a16="http://schemas.microsoft.com/office/drawing/2014/main" id="{BFF98C57-CCCE-4C71-A9C5-CC9F6DC13B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267"/>
                <a:ext cx="1674" cy="12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74" name="Rectangle 858">
                <a:extLst>
                  <a:ext uri="{FF2B5EF4-FFF2-40B4-BE49-F238E27FC236}">
                    <a16:creationId xmlns:a16="http://schemas.microsoft.com/office/drawing/2014/main" id="{CC2F0062-463C-4B2D-A862-51182A85BF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279"/>
                <a:ext cx="1674" cy="12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75" name="Rectangle 859">
                <a:extLst>
                  <a:ext uri="{FF2B5EF4-FFF2-40B4-BE49-F238E27FC236}">
                    <a16:creationId xmlns:a16="http://schemas.microsoft.com/office/drawing/2014/main" id="{360056E9-21DA-48A3-B589-7340FF4544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291"/>
                <a:ext cx="1674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76" name="Rectangle 860">
                <a:extLst>
                  <a:ext uri="{FF2B5EF4-FFF2-40B4-BE49-F238E27FC236}">
                    <a16:creationId xmlns:a16="http://schemas.microsoft.com/office/drawing/2014/main" id="{BEF8D9C0-724C-4325-9A77-5084414A8E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302"/>
                <a:ext cx="1674" cy="12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77" name="Rectangle 861">
                <a:extLst>
                  <a:ext uri="{FF2B5EF4-FFF2-40B4-BE49-F238E27FC236}">
                    <a16:creationId xmlns:a16="http://schemas.microsoft.com/office/drawing/2014/main" id="{8322B256-AD17-4CCF-A00B-373BB905F2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314"/>
                <a:ext cx="1674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78" name="Rectangle 862">
                <a:extLst>
                  <a:ext uri="{FF2B5EF4-FFF2-40B4-BE49-F238E27FC236}">
                    <a16:creationId xmlns:a16="http://schemas.microsoft.com/office/drawing/2014/main" id="{27C3DFC4-7EE5-42C5-AC00-FAF3A77AF4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326"/>
                <a:ext cx="1674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79" name="Rectangle 863">
                <a:extLst>
                  <a:ext uri="{FF2B5EF4-FFF2-40B4-BE49-F238E27FC236}">
                    <a16:creationId xmlns:a16="http://schemas.microsoft.com/office/drawing/2014/main" id="{5353BDB0-FA2B-4D1D-9B20-40207F1FC4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338"/>
                <a:ext cx="1674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80" name="Rectangle 864">
                <a:extLst>
                  <a:ext uri="{FF2B5EF4-FFF2-40B4-BE49-F238E27FC236}">
                    <a16:creationId xmlns:a16="http://schemas.microsoft.com/office/drawing/2014/main" id="{038BAE25-188A-481F-B6FB-E5C9080281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349"/>
                <a:ext cx="1674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81" name="Rectangle 865">
                <a:extLst>
                  <a:ext uri="{FF2B5EF4-FFF2-40B4-BE49-F238E27FC236}">
                    <a16:creationId xmlns:a16="http://schemas.microsoft.com/office/drawing/2014/main" id="{F4E4E082-313B-4310-95BC-ADE3C7814D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361"/>
                <a:ext cx="1674" cy="12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82" name="Rectangle 866">
                <a:extLst>
                  <a:ext uri="{FF2B5EF4-FFF2-40B4-BE49-F238E27FC236}">
                    <a16:creationId xmlns:a16="http://schemas.microsoft.com/office/drawing/2014/main" id="{9B696EA2-2887-4BAC-A603-493FC3AC9D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373"/>
                <a:ext cx="1674" cy="12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83" name="Rectangle 867">
                <a:extLst>
                  <a:ext uri="{FF2B5EF4-FFF2-40B4-BE49-F238E27FC236}">
                    <a16:creationId xmlns:a16="http://schemas.microsoft.com/office/drawing/2014/main" id="{A9D432CD-8558-4C1B-9DB6-4FF1095503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385"/>
                <a:ext cx="1674" cy="11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84" name="Rectangle 868">
                <a:extLst>
                  <a:ext uri="{FF2B5EF4-FFF2-40B4-BE49-F238E27FC236}">
                    <a16:creationId xmlns:a16="http://schemas.microsoft.com/office/drawing/2014/main" id="{E72C6D76-975D-4E80-8D9F-DBCCB12D31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396"/>
                <a:ext cx="1674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85" name="Rectangle 869">
                <a:extLst>
                  <a:ext uri="{FF2B5EF4-FFF2-40B4-BE49-F238E27FC236}">
                    <a16:creationId xmlns:a16="http://schemas.microsoft.com/office/drawing/2014/main" id="{B3B7FFE4-53B2-4C65-945B-4D6FA821DD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408"/>
                <a:ext cx="1674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86" name="Rectangle 870">
                <a:extLst>
                  <a:ext uri="{FF2B5EF4-FFF2-40B4-BE49-F238E27FC236}">
                    <a16:creationId xmlns:a16="http://schemas.microsoft.com/office/drawing/2014/main" id="{03AFE248-65B3-43EF-9BA0-B711DE81BD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420"/>
                <a:ext cx="1674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87" name="Rectangle 871">
                <a:extLst>
                  <a:ext uri="{FF2B5EF4-FFF2-40B4-BE49-F238E27FC236}">
                    <a16:creationId xmlns:a16="http://schemas.microsoft.com/office/drawing/2014/main" id="{97FAF1D5-D8EF-40A4-A14C-B52B162487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074"/>
                <a:ext cx="1674" cy="35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88" name="Rectangle 872">
                <a:extLst>
                  <a:ext uri="{FF2B5EF4-FFF2-40B4-BE49-F238E27FC236}">
                    <a16:creationId xmlns:a16="http://schemas.microsoft.com/office/drawing/2014/main" id="{9E73CD7B-4990-4702-BEB1-6709BCA8CD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068"/>
                <a:ext cx="1674" cy="12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89" name="Rectangle 873">
                <a:extLst>
                  <a:ext uri="{FF2B5EF4-FFF2-40B4-BE49-F238E27FC236}">
                    <a16:creationId xmlns:a16="http://schemas.microsoft.com/office/drawing/2014/main" id="{074CDD30-52BA-4CD1-A234-CF3C5AE29D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080"/>
                <a:ext cx="1674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90" name="Rectangle 874">
                <a:extLst>
                  <a:ext uri="{FF2B5EF4-FFF2-40B4-BE49-F238E27FC236}">
                    <a16:creationId xmlns:a16="http://schemas.microsoft.com/office/drawing/2014/main" id="{85686D5F-BCF0-4069-9CDA-E718B87BD8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092"/>
                <a:ext cx="1674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91" name="Rectangle 875">
                <a:extLst>
                  <a:ext uri="{FF2B5EF4-FFF2-40B4-BE49-F238E27FC236}">
                    <a16:creationId xmlns:a16="http://schemas.microsoft.com/office/drawing/2014/main" id="{C8C24C2C-5438-4253-AB77-E67E7CA8BA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103"/>
                <a:ext cx="1674" cy="12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92" name="Rectangle 876">
                <a:extLst>
                  <a:ext uri="{FF2B5EF4-FFF2-40B4-BE49-F238E27FC236}">
                    <a16:creationId xmlns:a16="http://schemas.microsoft.com/office/drawing/2014/main" id="{B56D07FA-012C-424F-8700-834C89284C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115"/>
                <a:ext cx="1674" cy="12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93" name="Rectangle 877">
                <a:extLst>
                  <a:ext uri="{FF2B5EF4-FFF2-40B4-BE49-F238E27FC236}">
                    <a16:creationId xmlns:a16="http://schemas.microsoft.com/office/drawing/2014/main" id="{B4B14B9F-F725-43BF-97A6-D2E5174FAB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127"/>
                <a:ext cx="1674" cy="11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94" name="Rectangle 878">
                <a:extLst>
                  <a:ext uri="{FF2B5EF4-FFF2-40B4-BE49-F238E27FC236}">
                    <a16:creationId xmlns:a16="http://schemas.microsoft.com/office/drawing/2014/main" id="{25AED93B-A61A-4AA2-846C-AAA9EF5F4B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138"/>
                <a:ext cx="1674" cy="12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95" name="Rectangle 879">
                <a:extLst>
                  <a:ext uri="{FF2B5EF4-FFF2-40B4-BE49-F238E27FC236}">
                    <a16:creationId xmlns:a16="http://schemas.microsoft.com/office/drawing/2014/main" id="{7D901497-18E4-44F0-9984-D630A30D07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150"/>
                <a:ext cx="1674" cy="12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96" name="Rectangle 880">
                <a:extLst>
                  <a:ext uri="{FF2B5EF4-FFF2-40B4-BE49-F238E27FC236}">
                    <a16:creationId xmlns:a16="http://schemas.microsoft.com/office/drawing/2014/main" id="{F2B150AE-55C9-4B82-9296-FEA54F07E1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162"/>
                <a:ext cx="1674" cy="12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97" name="Rectangle 881">
                <a:extLst>
                  <a:ext uri="{FF2B5EF4-FFF2-40B4-BE49-F238E27FC236}">
                    <a16:creationId xmlns:a16="http://schemas.microsoft.com/office/drawing/2014/main" id="{421203E4-D072-49C8-B662-B3CAD31BCC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174"/>
                <a:ext cx="1674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98" name="Rectangle 882">
                <a:extLst>
                  <a:ext uri="{FF2B5EF4-FFF2-40B4-BE49-F238E27FC236}">
                    <a16:creationId xmlns:a16="http://schemas.microsoft.com/office/drawing/2014/main" id="{E847E538-B72F-46B4-8A81-E82A3CD71E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185"/>
                <a:ext cx="1674" cy="12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99" name="Rectangle 883">
                <a:extLst>
                  <a:ext uri="{FF2B5EF4-FFF2-40B4-BE49-F238E27FC236}">
                    <a16:creationId xmlns:a16="http://schemas.microsoft.com/office/drawing/2014/main" id="{E916AD32-6F2D-4FE5-917F-9A1F9DF8BE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197"/>
                <a:ext cx="1674" cy="12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00" name="Rectangle 884">
                <a:extLst>
                  <a:ext uri="{FF2B5EF4-FFF2-40B4-BE49-F238E27FC236}">
                    <a16:creationId xmlns:a16="http://schemas.microsoft.com/office/drawing/2014/main" id="{F7C40A91-F773-46E3-8F24-962BC83FC7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209"/>
                <a:ext cx="1674" cy="12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01" name="Rectangle 885">
                <a:extLst>
                  <a:ext uri="{FF2B5EF4-FFF2-40B4-BE49-F238E27FC236}">
                    <a16:creationId xmlns:a16="http://schemas.microsoft.com/office/drawing/2014/main" id="{037D6C8A-92F1-41ED-8E65-EFC239B0FE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221"/>
                <a:ext cx="1674" cy="11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02" name="Rectangle 886">
                <a:extLst>
                  <a:ext uri="{FF2B5EF4-FFF2-40B4-BE49-F238E27FC236}">
                    <a16:creationId xmlns:a16="http://schemas.microsoft.com/office/drawing/2014/main" id="{4243A5CF-4D3E-4A39-8D32-D3C724E5ED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232"/>
                <a:ext cx="1674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03" name="Rectangle 887">
                <a:extLst>
                  <a:ext uri="{FF2B5EF4-FFF2-40B4-BE49-F238E27FC236}">
                    <a16:creationId xmlns:a16="http://schemas.microsoft.com/office/drawing/2014/main" id="{8B4ABA1A-EC98-45A2-85D6-C1F87FFACD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244"/>
                <a:ext cx="1674" cy="12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04" name="Rectangle 888">
                <a:extLst>
                  <a:ext uri="{FF2B5EF4-FFF2-40B4-BE49-F238E27FC236}">
                    <a16:creationId xmlns:a16="http://schemas.microsoft.com/office/drawing/2014/main" id="{E458CB74-2746-4248-91E0-BAD584D4FC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256"/>
                <a:ext cx="1674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05" name="Rectangle 889">
                <a:extLst>
                  <a:ext uri="{FF2B5EF4-FFF2-40B4-BE49-F238E27FC236}">
                    <a16:creationId xmlns:a16="http://schemas.microsoft.com/office/drawing/2014/main" id="{29FE822C-E809-4988-855B-011DEAB6EC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267"/>
                <a:ext cx="1674" cy="12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06" name="Rectangle 890">
                <a:extLst>
                  <a:ext uri="{FF2B5EF4-FFF2-40B4-BE49-F238E27FC236}">
                    <a16:creationId xmlns:a16="http://schemas.microsoft.com/office/drawing/2014/main" id="{572D99A4-8923-4651-A3F4-3AD75FC1BE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279"/>
                <a:ext cx="1674" cy="12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07" name="Rectangle 891">
                <a:extLst>
                  <a:ext uri="{FF2B5EF4-FFF2-40B4-BE49-F238E27FC236}">
                    <a16:creationId xmlns:a16="http://schemas.microsoft.com/office/drawing/2014/main" id="{1D4F2765-CDF8-4947-B3C8-001446B056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291"/>
                <a:ext cx="1674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08" name="Rectangle 892">
                <a:extLst>
                  <a:ext uri="{FF2B5EF4-FFF2-40B4-BE49-F238E27FC236}">
                    <a16:creationId xmlns:a16="http://schemas.microsoft.com/office/drawing/2014/main" id="{7B7723AA-7EF3-4F81-8780-A3734FF843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302"/>
                <a:ext cx="1674" cy="12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09" name="Rectangle 893">
                <a:extLst>
                  <a:ext uri="{FF2B5EF4-FFF2-40B4-BE49-F238E27FC236}">
                    <a16:creationId xmlns:a16="http://schemas.microsoft.com/office/drawing/2014/main" id="{421018EC-0AB9-48EE-9E5F-CE7F220B7A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314"/>
                <a:ext cx="1674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10" name="Rectangle 894">
                <a:extLst>
                  <a:ext uri="{FF2B5EF4-FFF2-40B4-BE49-F238E27FC236}">
                    <a16:creationId xmlns:a16="http://schemas.microsoft.com/office/drawing/2014/main" id="{DFB4440D-91E3-4EC0-AE0D-7B359FC952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326"/>
                <a:ext cx="1674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11" name="Rectangle 895">
                <a:extLst>
                  <a:ext uri="{FF2B5EF4-FFF2-40B4-BE49-F238E27FC236}">
                    <a16:creationId xmlns:a16="http://schemas.microsoft.com/office/drawing/2014/main" id="{C412C34D-ABDE-4720-9D48-D1B1EE7134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338"/>
                <a:ext cx="1674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12" name="Rectangle 896">
                <a:extLst>
                  <a:ext uri="{FF2B5EF4-FFF2-40B4-BE49-F238E27FC236}">
                    <a16:creationId xmlns:a16="http://schemas.microsoft.com/office/drawing/2014/main" id="{8896FDB8-3509-453B-B224-174232F99E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349"/>
                <a:ext cx="1674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13" name="Rectangle 897">
                <a:extLst>
                  <a:ext uri="{FF2B5EF4-FFF2-40B4-BE49-F238E27FC236}">
                    <a16:creationId xmlns:a16="http://schemas.microsoft.com/office/drawing/2014/main" id="{429FBB68-1C40-4210-883E-C862B7F93A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361"/>
                <a:ext cx="1674" cy="12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14" name="Rectangle 898">
                <a:extLst>
                  <a:ext uri="{FF2B5EF4-FFF2-40B4-BE49-F238E27FC236}">
                    <a16:creationId xmlns:a16="http://schemas.microsoft.com/office/drawing/2014/main" id="{410FC828-06A1-48B2-B9CD-E47CF027B3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373"/>
                <a:ext cx="1674" cy="12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15" name="Rectangle 899">
                <a:extLst>
                  <a:ext uri="{FF2B5EF4-FFF2-40B4-BE49-F238E27FC236}">
                    <a16:creationId xmlns:a16="http://schemas.microsoft.com/office/drawing/2014/main" id="{A41A95F4-9228-435C-93C4-C633B1C6A7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385"/>
                <a:ext cx="1674" cy="11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16" name="Rectangle 900">
                <a:extLst>
                  <a:ext uri="{FF2B5EF4-FFF2-40B4-BE49-F238E27FC236}">
                    <a16:creationId xmlns:a16="http://schemas.microsoft.com/office/drawing/2014/main" id="{9499FB98-0E81-453A-9393-C0297624C7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396"/>
                <a:ext cx="1674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17" name="Rectangle 901">
                <a:extLst>
                  <a:ext uri="{FF2B5EF4-FFF2-40B4-BE49-F238E27FC236}">
                    <a16:creationId xmlns:a16="http://schemas.microsoft.com/office/drawing/2014/main" id="{E10A46BE-3D90-42E1-872B-03CDDE0802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408"/>
                <a:ext cx="1674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18" name="Rectangle 902">
                <a:extLst>
                  <a:ext uri="{FF2B5EF4-FFF2-40B4-BE49-F238E27FC236}">
                    <a16:creationId xmlns:a16="http://schemas.microsoft.com/office/drawing/2014/main" id="{3F84F6EF-2C6F-432E-811E-F67AFEAF87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420"/>
                <a:ext cx="1674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19" name="Rectangle 903">
                <a:extLst>
                  <a:ext uri="{FF2B5EF4-FFF2-40B4-BE49-F238E27FC236}">
                    <a16:creationId xmlns:a16="http://schemas.microsoft.com/office/drawing/2014/main" id="{6DBDD0A7-23C5-40C9-9D9E-3568A45B9C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068"/>
                <a:ext cx="953" cy="12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20" name="Rectangle 904">
                <a:extLst>
                  <a:ext uri="{FF2B5EF4-FFF2-40B4-BE49-F238E27FC236}">
                    <a16:creationId xmlns:a16="http://schemas.microsoft.com/office/drawing/2014/main" id="{48AEAC28-92FB-40D3-B2E8-2CC2BCE192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080"/>
                <a:ext cx="953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21" name="Rectangle 905">
                <a:extLst>
                  <a:ext uri="{FF2B5EF4-FFF2-40B4-BE49-F238E27FC236}">
                    <a16:creationId xmlns:a16="http://schemas.microsoft.com/office/drawing/2014/main" id="{E48BA457-D299-43C4-A4A3-85DE6B944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092"/>
                <a:ext cx="953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22" name="Rectangle 906">
                <a:extLst>
                  <a:ext uri="{FF2B5EF4-FFF2-40B4-BE49-F238E27FC236}">
                    <a16:creationId xmlns:a16="http://schemas.microsoft.com/office/drawing/2014/main" id="{05B8DF0C-7B3C-411A-AA91-77EC9BDC0F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103"/>
                <a:ext cx="953" cy="12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23" name="Rectangle 907">
                <a:extLst>
                  <a:ext uri="{FF2B5EF4-FFF2-40B4-BE49-F238E27FC236}">
                    <a16:creationId xmlns:a16="http://schemas.microsoft.com/office/drawing/2014/main" id="{1C6AA580-58DA-48AF-90AA-699A64BD64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115"/>
                <a:ext cx="953" cy="12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24" name="Rectangle 908">
                <a:extLst>
                  <a:ext uri="{FF2B5EF4-FFF2-40B4-BE49-F238E27FC236}">
                    <a16:creationId xmlns:a16="http://schemas.microsoft.com/office/drawing/2014/main" id="{EDF22660-E1BF-4488-B616-DEDCA8B7E8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127"/>
                <a:ext cx="953" cy="11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25" name="Rectangle 909">
                <a:extLst>
                  <a:ext uri="{FF2B5EF4-FFF2-40B4-BE49-F238E27FC236}">
                    <a16:creationId xmlns:a16="http://schemas.microsoft.com/office/drawing/2014/main" id="{A46875F9-29C5-40F1-A206-207D0B664C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138"/>
                <a:ext cx="953" cy="12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26" name="Rectangle 910">
                <a:extLst>
                  <a:ext uri="{FF2B5EF4-FFF2-40B4-BE49-F238E27FC236}">
                    <a16:creationId xmlns:a16="http://schemas.microsoft.com/office/drawing/2014/main" id="{18617222-7446-48A8-81F5-1DC12CFCA7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150"/>
                <a:ext cx="953" cy="12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27" name="Rectangle 911">
                <a:extLst>
                  <a:ext uri="{FF2B5EF4-FFF2-40B4-BE49-F238E27FC236}">
                    <a16:creationId xmlns:a16="http://schemas.microsoft.com/office/drawing/2014/main" id="{68AABFB5-F161-425F-8FB1-EA74C77865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162"/>
                <a:ext cx="953" cy="12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28" name="Rectangle 912">
                <a:extLst>
                  <a:ext uri="{FF2B5EF4-FFF2-40B4-BE49-F238E27FC236}">
                    <a16:creationId xmlns:a16="http://schemas.microsoft.com/office/drawing/2014/main" id="{AE5C1849-2F1A-4DE1-A124-765C9D233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174"/>
                <a:ext cx="953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29" name="Rectangle 913">
                <a:extLst>
                  <a:ext uri="{FF2B5EF4-FFF2-40B4-BE49-F238E27FC236}">
                    <a16:creationId xmlns:a16="http://schemas.microsoft.com/office/drawing/2014/main" id="{57E0886D-F518-40DA-925D-71A477546C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185"/>
                <a:ext cx="953" cy="12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30" name="Rectangle 914">
                <a:extLst>
                  <a:ext uri="{FF2B5EF4-FFF2-40B4-BE49-F238E27FC236}">
                    <a16:creationId xmlns:a16="http://schemas.microsoft.com/office/drawing/2014/main" id="{9588651A-263A-4628-BE61-5EA1D8E82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197"/>
                <a:ext cx="953" cy="12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31" name="Rectangle 915">
                <a:extLst>
                  <a:ext uri="{FF2B5EF4-FFF2-40B4-BE49-F238E27FC236}">
                    <a16:creationId xmlns:a16="http://schemas.microsoft.com/office/drawing/2014/main" id="{B943296B-94C0-45C7-8B66-601C0B4DFD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209"/>
                <a:ext cx="953" cy="12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32" name="Rectangle 916">
                <a:extLst>
                  <a:ext uri="{FF2B5EF4-FFF2-40B4-BE49-F238E27FC236}">
                    <a16:creationId xmlns:a16="http://schemas.microsoft.com/office/drawing/2014/main" id="{DDE1D3BC-C6AD-4E25-A08B-8FF1325380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221"/>
                <a:ext cx="953" cy="11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33" name="Rectangle 917">
                <a:extLst>
                  <a:ext uri="{FF2B5EF4-FFF2-40B4-BE49-F238E27FC236}">
                    <a16:creationId xmlns:a16="http://schemas.microsoft.com/office/drawing/2014/main" id="{CAEBA9F5-465D-4821-B874-0185A83CB4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232"/>
                <a:ext cx="953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34" name="Rectangle 918">
                <a:extLst>
                  <a:ext uri="{FF2B5EF4-FFF2-40B4-BE49-F238E27FC236}">
                    <a16:creationId xmlns:a16="http://schemas.microsoft.com/office/drawing/2014/main" id="{A4DF16F9-C781-4A20-A013-0DD4297CF6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244"/>
                <a:ext cx="953" cy="12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35" name="Rectangle 919">
                <a:extLst>
                  <a:ext uri="{FF2B5EF4-FFF2-40B4-BE49-F238E27FC236}">
                    <a16:creationId xmlns:a16="http://schemas.microsoft.com/office/drawing/2014/main" id="{5E51810A-00C7-4873-931E-9C1387BB73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256"/>
                <a:ext cx="953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36" name="Rectangle 920">
                <a:extLst>
                  <a:ext uri="{FF2B5EF4-FFF2-40B4-BE49-F238E27FC236}">
                    <a16:creationId xmlns:a16="http://schemas.microsoft.com/office/drawing/2014/main" id="{0EA8B73F-FA5C-4C70-B351-96BDCE2E1B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267"/>
                <a:ext cx="953" cy="12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37" name="Rectangle 921">
                <a:extLst>
                  <a:ext uri="{FF2B5EF4-FFF2-40B4-BE49-F238E27FC236}">
                    <a16:creationId xmlns:a16="http://schemas.microsoft.com/office/drawing/2014/main" id="{12206E46-80E3-44D0-90F0-1AA9439A8C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279"/>
                <a:ext cx="953" cy="12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38" name="Rectangle 922">
                <a:extLst>
                  <a:ext uri="{FF2B5EF4-FFF2-40B4-BE49-F238E27FC236}">
                    <a16:creationId xmlns:a16="http://schemas.microsoft.com/office/drawing/2014/main" id="{8A5034D6-6BDC-4039-B91B-8A11A612C2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291"/>
                <a:ext cx="953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39" name="Rectangle 923">
                <a:extLst>
                  <a:ext uri="{FF2B5EF4-FFF2-40B4-BE49-F238E27FC236}">
                    <a16:creationId xmlns:a16="http://schemas.microsoft.com/office/drawing/2014/main" id="{580E86FB-E670-4482-8773-5E37DB7E7C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302"/>
                <a:ext cx="953" cy="12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40" name="Rectangle 924">
                <a:extLst>
                  <a:ext uri="{FF2B5EF4-FFF2-40B4-BE49-F238E27FC236}">
                    <a16:creationId xmlns:a16="http://schemas.microsoft.com/office/drawing/2014/main" id="{6849259C-BB41-4F5F-8CE2-59B2429833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314"/>
                <a:ext cx="953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41" name="Rectangle 925">
                <a:extLst>
                  <a:ext uri="{FF2B5EF4-FFF2-40B4-BE49-F238E27FC236}">
                    <a16:creationId xmlns:a16="http://schemas.microsoft.com/office/drawing/2014/main" id="{4B435E72-0A08-4719-B2EB-CE4AF1D30F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326"/>
                <a:ext cx="953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42" name="Rectangle 926">
                <a:extLst>
                  <a:ext uri="{FF2B5EF4-FFF2-40B4-BE49-F238E27FC236}">
                    <a16:creationId xmlns:a16="http://schemas.microsoft.com/office/drawing/2014/main" id="{71B1A115-E9A3-4F20-A2F5-BC55DB4CBC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338"/>
                <a:ext cx="953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43" name="Rectangle 927">
                <a:extLst>
                  <a:ext uri="{FF2B5EF4-FFF2-40B4-BE49-F238E27FC236}">
                    <a16:creationId xmlns:a16="http://schemas.microsoft.com/office/drawing/2014/main" id="{0475EE62-B74C-4E0B-B9CD-1AADAC11F7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349"/>
                <a:ext cx="953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44" name="Rectangle 928">
                <a:extLst>
                  <a:ext uri="{FF2B5EF4-FFF2-40B4-BE49-F238E27FC236}">
                    <a16:creationId xmlns:a16="http://schemas.microsoft.com/office/drawing/2014/main" id="{4D33357C-0857-45F4-B35C-88A4C42819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361"/>
                <a:ext cx="953" cy="12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45" name="Rectangle 929">
                <a:extLst>
                  <a:ext uri="{FF2B5EF4-FFF2-40B4-BE49-F238E27FC236}">
                    <a16:creationId xmlns:a16="http://schemas.microsoft.com/office/drawing/2014/main" id="{8CE7548D-8D16-48F8-ADEF-A2380647EA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373"/>
                <a:ext cx="953" cy="12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46" name="Rectangle 930">
                <a:extLst>
                  <a:ext uri="{FF2B5EF4-FFF2-40B4-BE49-F238E27FC236}">
                    <a16:creationId xmlns:a16="http://schemas.microsoft.com/office/drawing/2014/main" id="{182A4228-B345-4CA2-99A9-98772EBC8B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385"/>
                <a:ext cx="953" cy="11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47" name="Rectangle 931">
                <a:extLst>
                  <a:ext uri="{FF2B5EF4-FFF2-40B4-BE49-F238E27FC236}">
                    <a16:creationId xmlns:a16="http://schemas.microsoft.com/office/drawing/2014/main" id="{261D101C-BEBA-422D-A4EB-A7E558E78B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396"/>
                <a:ext cx="953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48" name="Rectangle 932">
                <a:extLst>
                  <a:ext uri="{FF2B5EF4-FFF2-40B4-BE49-F238E27FC236}">
                    <a16:creationId xmlns:a16="http://schemas.microsoft.com/office/drawing/2014/main" id="{B06ED875-F3BE-4E88-80CC-E7C33F8A88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408"/>
                <a:ext cx="953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49" name="Rectangle 933">
                <a:extLst>
                  <a:ext uri="{FF2B5EF4-FFF2-40B4-BE49-F238E27FC236}">
                    <a16:creationId xmlns:a16="http://schemas.microsoft.com/office/drawing/2014/main" id="{EAD83100-601A-401F-B981-965E9E4A2C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420"/>
                <a:ext cx="953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50" name="Rectangle 934">
                <a:extLst>
                  <a:ext uri="{FF2B5EF4-FFF2-40B4-BE49-F238E27FC236}">
                    <a16:creationId xmlns:a16="http://schemas.microsoft.com/office/drawing/2014/main" id="{9723BC15-B4FF-47FE-BB74-F34FDD45C2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074"/>
                <a:ext cx="953" cy="35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51" name="Rectangle 935">
                <a:extLst>
                  <a:ext uri="{FF2B5EF4-FFF2-40B4-BE49-F238E27FC236}">
                    <a16:creationId xmlns:a16="http://schemas.microsoft.com/office/drawing/2014/main" id="{1F15174D-814B-4171-ADCF-0AE3006F44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068"/>
                <a:ext cx="953" cy="12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52" name="Rectangle 936">
                <a:extLst>
                  <a:ext uri="{FF2B5EF4-FFF2-40B4-BE49-F238E27FC236}">
                    <a16:creationId xmlns:a16="http://schemas.microsoft.com/office/drawing/2014/main" id="{D6E1A8AF-2E42-49DD-BB88-24D576C98B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080"/>
                <a:ext cx="953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53" name="Rectangle 937">
                <a:extLst>
                  <a:ext uri="{FF2B5EF4-FFF2-40B4-BE49-F238E27FC236}">
                    <a16:creationId xmlns:a16="http://schemas.microsoft.com/office/drawing/2014/main" id="{9DF180AB-6CF4-4A1F-8007-CEC054EC5D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092"/>
                <a:ext cx="953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54" name="Rectangle 938">
                <a:extLst>
                  <a:ext uri="{FF2B5EF4-FFF2-40B4-BE49-F238E27FC236}">
                    <a16:creationId xmlns:a16="http://schemas.microsoft.com/office/drawing/2014/main" id="{223EE14E-928A-4600-A461-8CCFB06359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103"/>
                <a:ext cx="953" cy="12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55" name="Rectangle 939">
                <a:extLst>
                  <a:ext uri="{FF2B5EF4-FFF2-40B4-BE49-F238E27FC236}">
                    <a16:creationId xmlns:a16="http://schemas.microsoft.com/office/drawing/2014/main" id="{CE95AB9F-465A-4C8C-A225-09E437C2C8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115"/>
                <a:ext cx="953" cy="12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56" name="Rectangle 940">
                <a:extLst>
                  <a:ext uri="{FF2B5EF4-FFF2-40B4-BE49-F238E27FC236}">
                    <a16:creationId xmlns:a16="http://schemas.microsoft.com/office/drawing/2014/main" id="{06CAB182-73F6-4F9E-B5E6-0156DA3041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127"/>
                <a:ext cx="953" cy="11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57" name="Rectangle 941">
                <a:extLst>
                  <a:ext uri="{FF2B5EF4-FFF2-40B4-BE49-F238E27FC236}">
                    <a16:creationId xmlns:a16="http://schemas.microsoft.com/office/drawing/2014/main" id="{EB74427C-69A6-45C3-96A7-DD3F9598C8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138"/>
                <a:ext cx="953" cy="12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58" name="Rectangle 942">
                <a:extLst>
                  <a:ext uri="{FF2B5EF4-FFF2-40B4-BE49-F238E27FC236}">
                    <a16:creationId xmlns:a16="http://schemas.microsoft.com/office/drawing/2014/main" id="{B5A76A25-FEA9-4394-BE02-645DB773C8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150"/>
                <a:ext cx="953" cy="12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59" name="Rectangle 943">
                <a:extLst>
                  <a:ext uri="{FF2B5EF4-FFF2-40B4-BE49-F238E27FC236}">
                    <a16:creationId xmlns:a16="http://schemas.microsoft.com/office/drawing/2014/main" id="{4300A114-86DC-4CE3-8EBA-4DB55383A0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162"/>
                <a:ext cx="953" cy="12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60" name="Rectangle 944">
                <a:extLst>
                  <a:ext uri="{FF2B5EF4-FFF2-40B4-BE49-F238E27FC236}">
                    <a16:creationId xmlns:a16="http://schemas.microsoft.com/office/drawing/2014/main" id="{33C8917F-09FB-469D-949E-C7988C38FF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174"/>
                <a:ext cx="953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61" name="Rectangle 945">
                <a:extLst>
                  <a:ext uri="{FF2B5EF4-FFF2-40B4-BE49-F238E27FC236}">
                    <a16:creationId xmlns:a16="http://schemas.microsoft.com/office/drawing/2014/main" id="{0F8BA280-B0BF-4CCB-B926-4263AE3EF5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185"/>
                <a:ext cx="953" cy="12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62" name="Rectangle 946">
                <a:extLst>
                  <a:ext uri="{FF2B5EF4-FFF2-40B4-BE49-F238E27FC236}">
                    <a16:creationId xmlns:a16="http://schemas.microsoft.com/office/drawing/2014/main" id="{4ACCC67E-D4E3-4803-8D77-7A11E257DE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197"/>
                <a:ext cx="953" cy="12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63" name="Rectangle 947">
                <a:extLst>
                  <a:ext uri="{FF2B5EF4-FFF2-40B4-BE49-F238E27FC236}">
                    <a16:creationId xmlns:a16="http://schemas.microsoft.com/office/drawing/2014/main" id="{7AF84212-9C40-488D-ACAC-B0532C60B8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209"/>
                <a:ext cx="953" cy="12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64" name="Rectangle 948">
                <a:extLst>
                  <a:ext uri="{FF2B5EF4-FFF2-40B4-BE49-F238E27FC236}">
                    <a16:creationId xmlns:a16="http://schemas.microsoft.com/office/drawing/2014/main" id="{9DE0624E-2F7A-475A-A0A3-43D84C1A6F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221"/>
                <a:ext cx="953" cy="11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65" name="Rectangle 949">
                <a:extLst>
                  <a:ext uri="{FF2B5EF4-FFF2-40B4-BE49-F238E27FC236}">
                    <a16:creationId xmlns:a16="http://schemas.microsoft.com/office/drawing/2014/main" id="{7E591478-40F4-4FD8-853E-8D1DD05D56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232"/>
                <a:ext cx="953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66" name="Rectangle 950">
                <a:extLst>
                  <a:ext uri="{FF2B5EF4-FFF2-40B4-BE49-F238E27FC236}">
                    <a16:creationId xmlns:a16="http://schemas.microsoft.com/office/drawing/2014/main" id="{2EDE1B65-9785-4C59-9B64-E067E0DCF6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244"/>
                <a:ext cx="953" cy="12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67" name="Rectangle 951">
                <a:extLst>
                  <a:ext uri="{FF2B5EF4-FFF2-40B4-BE49-F238E27FC236}">
                    <a16:creationId xmlns:a16="http://schemas.microsoft.com/office/drawing/2014/main" id="{C9B2F127-2637-47F9-A8DF-D07233861F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256"/>
                <a:ext cx="953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68" name="Rectangle 952">
                <a:extLst>
                  <a:ext uri="{FF2B5EF4-FFF2-40B4-BE49-F238E27FC236}">
                    <a16:creationId xmlns:a16="http://schemas.microsoft.com/office/drawing/2014/main" id="{FA31E3A1-3406-4847-B039-C002E1D357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267"/>
                <a:ext cx="953" cy="12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69" name="Rectangle 953">
                <a:extLst>
                  <a:ext uri="{FF2B5EF4-FFF2-40B4-BE49-F238E27FC236}">
                    <a16:creationId xmlns:a16="http://schemas.microsoft.com/office/drawing/2014/main" id="{43B87273-FE7E-4FB1-9A94-A845378CE3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279"/>
                <a:ext cx="953" cy="12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70" name="Rectangle 954">
                <a:extLst>
                  <a:ext uri="{FF2B5EF4-FFF2-40B4-BE49-F238E27FC236}">
                    <a16:creationId xmlns:a16="http://schemas.microsoft.com/office/drawing/2014/main" id="{25648A82-D0C6-4C98-8030-8F532E7C38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291"/>
                <a:ext cx="953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71" name="Rectangle 955">
                <a:extLst>
                  <a:ext uri="{FF2B5EF4-FFF2-40B4-BE49-F238E27FC236}">
                    <a16:creationId xmlns:a16="http://schemas.microsoft.com/office/drawing/2014/main" id="{7C7BB756-0999-47DC-B17B-2CDD278E51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302"/>
                <a:ext cx="953" cy="12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72" name="Rectangle 956">
                <a:extLst>
                  <a:ext uri="{FF2B5EF4-FFF2-40B4-BE49-F238E27FC236}">
                    <a16:creationId xmlns:a16="http://schemas.microsoft.com/office/drawing/2014/main" id="{1335483B-F7F6-4ED3-B7D5-49CB406C54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314"/>
                <a:ext cx="953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73" name="Rectangle 957">
                <a:extLst>
                  <a:ext uri="{FF2B5EF4-FFF2-40B4-BE49-F238E27FC236}">
                    <a16:creationId xmlns:a16="http://schemas.microsoft.com/office/drawing/2014/main" id="{D60F182E-FBDB-4FCC-99D7-04541F8C98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326"/>
                <a:ext cx="953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74" name="Rectangle 958">
                <a:extLst>
                  <a:ext uri="{FF2B5EF4-FFF2-40B4-BE49-F238E27FC236}">
                    <a16:creationId xmlns:a16="http://schemas.microsoft.com/office/drawing/2014/main" id="{8A446A9A-BBCF-4AF1-85F8-418A1B09A5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338"/>
                <a:ext cx="953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75" name="Rectangle 959">
                <a:extLst>
                  <a:ext uri="{FF2B5EF4-FFF2-40B4-BE49-F238E27FC236}">
                    <a16:creationId xmlns:a16="http://schemas.microsoft.com/office/drawing/2014/main" id="{A25169E1-E043-4D0B-8FC0-5E87118425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349"/>
                <a:ext cx="953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76" name="Rectangle 960">
                <a:extLst>
                  <a:ext uri="{FF2B5EF4-FFF2-40B4-BE49-F238E27FC236}">
                    <a16:creationId xmlns:a16="http://schemas.microsoft.com/office/drawing/2014/main" id="{39BE776A-2851-4A3B-962D-18F009162E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361"/>
                <a:ext cx="953" cy="12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77" name="Rectangle 961">
                <a:extLst>
                  <a:ext uri="{FF2B5EF4-FFF2-40B4-BE49-F238E27FC236}">
                    <a16:creationId xmlns:a16="http://schemas.microsoft.com/office/drawing/2014/main" id="{19EE21F8-2528-4422-AF40-534ECE4C6E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373"/>
                <a:ext cx="953" cy="12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78" name="Rectangle 962">
                <a:extLst>
                  <a:ext uri="{FF2B5EF4-FFF2-40B4-BE49-F238E27FC236}">
                    <a16:creationId xmlns:a16="http://schemas.microsoft.com/office/drawing/2014/main" id="{2261A847-E2E7-4656-A236-ABC7E323CB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385"/>
                <a:ext cx="953" cy="11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79" name="Rectangle 963">
                <a:extLst>
                  <a:ext uri="{FF2B5EF4-FFF2-40B4-BE49-F238E27FC236}">
                    <a16:creationId xmlns:a16="http://schemas.microsoft.com/office/drawing/2014/main" id="{52B2DC27-4703-49E6-BC10-128CE424B9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396"/>
                <a:ext cx="953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80" name="Rectangle 964">
                <a:extLst>
                  <a:ext uri="{FF2B5EF4-FFF2-40B4-BE49-F238E27FC236}">
                    <a16:creationId xmlns:a16="http://schemas.microsoft.com/office/drawing/2014/main" id="{99CB17F6-1F34-4ACB-9D54-ABF123D27D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408"/>
                <a:ext cx="953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81" name="Rectangle 965">
                <a:extLst>
                  <a:ext uri="{FF2B5EF4-FFF2-40B4-BE49-F238E27FC236}">
                    <a16:creationId xmlns:a16="http://schemas.microsoft.com/office/drawing/2014/main" id="{A5DC515D-2450-4952-98FA-F67D6BC129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420"/>
                <a:ext cx="953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82" name="Rectangle 966">
                <a:extLst>
                  <a:ext uri="{FF2B5EF4-FFF2-40B4-BE49-F238E27FC236}">
                    <a16:creationId xmlns:a16="http://schemas.microsoft.com/office/drawing/2014/main" id="{6DAB0972-CC19-459E-974F-03C9403C64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068"/>
                <a:ext cx="861" cy="12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83" name="Rectangle 967">
                <a:extLst>
                  <a:ext uri="{FF2B5EF4-FFF2-40B4-BE49-F238E27FC236}">
                    <a16:creationId xmlns:a16="http://schemas.microsoft.com/office/drawing/2014/main" id="{F720C95D-C168-4503-AE06-68B856D9AD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080"/>
                <a:ext cx="861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84" name="Rectangle 968">
                <a:extLst>
                  <a:ext uri="{FF2B5EF4-FFF2-40B4-BE49-F238E27FC236}">
                    <a16:creationId xmlns:a16="http://schemas.microsoft.com/office/drawing/2014/main" id="{6F714E04-6804-48AF-B54A-3971101832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092"/>
                <a:ext cx="861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85" name="Rectangle 969">
                <a:extLst>
                  <a:ext uri="{FF2B5EF4-FFF2-40B4-BE49-F238E27FC236}">
                    <a16:creationId xmlns:a16="http://schemas.microsoft.com/office/drawing/2014/main" id="{51352B0A-372C-4014-9EF5-86747878FD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103"/>
                <a:ext cx="861" cy="12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86" name="Rectangle 970">
                <a:extLst>
                  <a:ext uri="{FF2B5EF4-FFF2-40B4-BE49-F238E27FC236}">
                    <a16:creationId xmlns:a16="http://schemas.microsoft.com/office/drawing/2014/main" id="{F37509E2-49E7-4600-B19D-3DADA1763D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115"/>
                <a:ext cx="861" cy="12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87" name="Rectangle 971">
                <a:extLst>
                  <a:ext uri="{FF2B5EF4-FFF2-40B4-BE49-F238E27FC236}">
                    <a16:creationId xmlns:a16="http://schemas.microsoft.com/office/drawing/2014/main" id="{A6B1C1AE-CB08-4B94-9773-F4D61D722E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127"/>
                <a:ext cx="861" cy="11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88" name="Rectangle 972">
                <a:extLst>
                  <a:ext uri="{FF2B5EF4-FFF2-40B4-BE49-F238E27FC236}">
                    <a16:creationId xmlns:a16="http://schemas.microsoft.com/office/drawing/2014/main" id="{42B4B29C-8387-4085-B04E-B791190EF6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138"/>
                <a:ext cx="861" cy="12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89" name="Rectangle 973">
                <a:extLst>
                  <a:ext uri="{FF2B5EF4-FFF2-40B4-BE49-F238E27FC236}">
                    <a16:creationId xmlns:a16="http://schemas.microsoft.com/office/drawing/2014/main" id="{703D1E09-0899-490E-9D25-CFE9DA1BAA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150"/>
                <a:ext cx="861" cy="12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90" name="Rectangle 974">
                <a:extLst>
                  <a:ext uri="{FF2B5EF4-FFF2-40B4-BE49-F238E27FC236}">
                    <a16:creationId xmlns:a16="http://schemas.microsoft.com/office/drawing/2014/main" id="{7A950EB8-2028-4AE5-AAB6-2A32852C22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162"/>
                <a:ext cx="861" cy="12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91" name="Rectangle 975">
                <a:extLst>
                  <a:ext uri="{FF2B5EF4-FFF2-40B4-BE49-F238E27FC236}">
                    <a16:creationId xmlns:a16="http://schemas.microsoft.com/office/drawing/2014/main" id="{BD8473F1-3851-4B4F-AE9D-1E1EA95B25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174"/>
                <a:ext cx="861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92" name="Rectangle 976">
                <a:extLst>
                  <a:ext uri="{FF2B5EF4-FFF2-40B4-BE49-F238E27FC236}">
                    <a16:creationId xmlns:a16="http://schemas.microsoft.com/office/drawing/2014/main" id="{88292735-F77B-43CD-8DAD-DC925FA020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185"/>
                <a:ext cx="861" cy="12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93" name="Rectangle 977">
                <a:extLst>
                  <a:ext uri="{FF2B5EF4-FFF2-40B4-BE49-F238E27FC236}">
                    <a16:creationId xmlns:a16="http://schemas.microsoft.com/office/drawing/2014/main" id="{DC57452A-23D2-4D97-BE93-EF65B88591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197"/>
                <a:ext cx="861" cy="12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94" name="Rectangle 978">
                <a:extLst>
                  <a:ext uri="{FF2B5EF4-FFF2-40B4-BE49-F238E27FC236}">
                    <a16:creationId xmlns:a16="http://schemas.microsoft.com/office/drawing/2014/main" id="{BDDAEB1A-697B-45A1-BAFD-04A527C148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209"/>
                <a:ext cx="861" cy="12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95" name="Rectangle 979">
                <a:extLst>
                  <a:ext uri="{FF2B5EF4-FFF2-40B4-BE49-F238E27FC236}">
                    <a16:creationId xmlns:a16="http://schemas.microsoft.com/office/drawing/2014/main" id="{C2F7EC4E-5A86-4F97-BEDC-0711014221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221"/>
                <a:ext cx="861" cy="11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96" name="Rectangle 980">
                <a:extLst>
                  <a:ext uri="{FF2B5EF4-FFF2-40B4-BE49-F238E27FC236}">
                    <a16:creationId xmlns:a16="http://schemas.microsoft.com/office/drawing/2014/main" id="{85AC8519-E491-4F4F-AECE-8D5F7E6140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232"/>
                <a:ext cx="861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97" name="Rectangle 981">
                <a:extLst>
                  <a:ext uri="{FF2B5EF4-FFF2-40B4-BE49-F238E27FC236}">
                    <a16:creationId xmlns:a16="http://schemas.microsoft.com/office/drawing/2014/main" id="{9A9E2449-2F80-48B0-89FD-37298E8604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244"/>
                <a:ext cx="861" cy="12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98" name="Rectangle 982">
                <a:extLst>
                  <a:ext uri="{FF2B5EF4-FFF2-40B4-BE49-F238E27FC236}">
                    <a16:creationId xmlns:a16="http://schemas.microsoft.com/office/drawing/2014/main" id="{5D055A07-340D-4B26-86F4-02AB202518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256"/>
                <a:ext cx="861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299" name="Rectangle 983">
                <a:extLst>
                  <a:ext uri="{FF2B5EF4-FFF2-40B4-BE49-F238E27FC236}">
                    <a16:creationId xmlns:a16="http://schemas.microsoft.com/office/drawing/2014/main" id="{FB05D493-DE05-4025-86C4-5809FF269D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267"/>
                <a:ext cx="861" cy="12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00" name="Rectangle 984">
                <a:extLst>
                  <a:ext uri="{FF2B5EF4-FFF2-40B4-BE49-F238E27FC236}">
                    <a16:creationId xmlns:a16="http://schemas.microsoft.com/office/drawing/2014/main" id="{AA237112-6D6A-438D-8530-1BC22738DC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279"/>
                <a:ext cx="861" cy="12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01" name="Rectangle 985">
                <a:extLst>
                  <a:ext uri="{FF2B5EF4-FFF2-40B4-BE49-F238E27FC236}">
                    <a16:creationId xmlns:a16="http://schemas.microsoft.com/office/drawing/2014/main" id="{84B1D15A-FDBE-48B1-AFB1-E3B8C9972D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291"/>
                <a:ext cx="861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02" name="Rectangle 986">
                <a:extLst>
                  <a:ext uri="{FF2B5EF4-FFF2-40B4-BE49-F238E27FC236}">
                    <a16:creationId xmlns:a16="http://schemas.microsoft.com/office/drawing/2014/main" id="{5B1C2488-3D27-480A-9DFC-B689D86AAA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302"/>
                <a:ext cx="861" cy="12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03" name="Rectangle 987">
                <a:extLst>
                  <a:ext uri="{FF2B5EF4-FFF2-40B4-BE49-F238E27FC236}">
                    <a16:creationId xmlns:a16="http://schemas.microsoft.com/office/drawing/2014/main" id="{0BA94D8D-7A83-459B-AC11-71425DB072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314"/>
                <a:ext cx="861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04" name="Rectangle 988">
                <a:extLst>
                  <a:ext uri="{FF2B5EF4-FFF2-40B4-BE49-F238E27FC236}">
                    <a16:creationId xmlns:a16="http://schemas.microsoft.com/office/drawing/2014/main" id="{31D0932E-780A-4BED-A66C-6850D373FB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326"/>
                <a:ext cx="861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05" name="Rectangle 989">
                <a:extLst>
                  <a:ext uri="{FF2B5EF4-FFF2-40B4-BE49-F238E27FC236}">
                    <a16:creationId xmlns:a16="http://schemas.microsoft.com/office/drawing/2014/main" id="{B0393C02-2B8D-4683-9BDD-CFF0FD3D4E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338"/>
                <a:ext cx="861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06" name="Rectangle 990">
                <a:extLst>
                  <a:ext uri="{FF2B5EF4-FFF2-40B4-BE49-F238E27FC236}">
                    <a16:creationId xmlns:a16="http://schemas.microsoft.com/office/drawing/2014/main" id="{55652111-996E-4E48-9ADD-4A6C21E676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349"/>
                <a:ext cx="861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07" name="Rectangle 991">
                <a:extLst>
                  <a:ext uri="{FF2B5EF4-FFF2-40B4-BE49-F238E27FC236}">
                    <a16:creationId xmlns:a16="http://schemas.microsoft.com/office/drawing/2014/main" id="{693CA89F-6387-4769-9121-636F9E8713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361"/>
                <a:ext cx="861" cy="12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08" name="Rectangle 992">
                <a:extLst>
                  <a:ext uri="{FF2B5EF4-FFF2-40B4-BE49-F238E27FC236}">
                    <a16:creationId xmlns:a16="http://schemas.microsoft.com/office/drawing/2014/main" id="{D7DC0E87-7EC3-43A7-886C-8E65A8F5B3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373"/>
                <a:ext cx="861" cy="12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09" name="Rectangle 993">
                <a:extLst>
                  <a:ext uri="{FF2B5EF4-FFF2-40B4-BE49-F238E27FC236}">
                    <a16:creationId xmlns:a16="http://schemas.microsoft.com/office/drawing/2014/main" id="{811F2398-CBD3-43BB-B621-207FB4053E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385"/>
                <a:ext cx="861" cy="11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10" name="Rectangle 994">
                <a:extLst>
                  <a:ext uri="{FF2B5EF4-FFF2-40B4-BE49-F238E27FC236}">
                    <a16:creationId xmlns:a16="http://schemas.microsoft.com/office/drawing/2014/main" id="{2FE65CF9-039E-4687-A2AD-CA2F40254F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396"/>
                <a:ext cx="861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11" name="Rectangle 995">
                <a:extLst>
                  <a:ext uri="{FF2B5EF4-FFF2-40B4-BE49-F238E27FC236}">
                    <a16:creationId xmlns:a16="http://schemas.microsoft.com/office/drawing/2014/main" id="{B705D57F-027C-4B53-A2E2-8A6D3001B3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408"/>
                <a:ext cx="861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12" name="Rectangle 996">
                <a:extLst>
                  <a:ext uri="{FF2B5EF4-FFF2-40B4-BE49-F238E27FC236}">
                    <a16:creationId xmlns:a16="http://schemas.microsoft.com/office/drawing/2014/main" id="{4B60F60D-262C-476C-AAE8-B675EA1488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420"/>
                <a:ext cx="8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13" name="Rectangle 997">
                <a:extLst>
                  <a:ext uri="{FF2B5EF4-FFF2-40B4-BE49-F238E27FC236}">
                    <a16:creationId xmlns:a16="http://schemas.microsoft.com/office/drawing/2014/main" id="{BBA7791E-3F60-4394-90CE-BC231134F8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074"/>
                <a:ext cx="861" cy="35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14" name="Rectangle 998">
                <a:extLst>
                  <a:ext uri="{FF2B5EF4-FFF2-40B4-BE49-F238E27FC236}">
                    <a16:creationId xmlns:a16="http://schemas.microsoft.com/office/drawing/2014/main" id="{317BF332-F845-4933-9CBE-497A32BC1F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068"/>
                <a:ext cx="861" cy="12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15" name="Rectangle 999">
                <a:extLst>
                  <a:ext uri="{FF2B5EF4-FFF2-40B4-BE49-F238E27FC236}">
                    <a16:creationId xmlns:a16="http://schemas.microsoft.com/office/drawing/2014/main" id="{3FA17A6D-7359-4C79-B618-23204EBC2C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080"/>
                <a:ext cx="861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16" name="Rectangle 1000">
                <a:extLst>
                  <a:ext uri="{FF2B5EF4-FFF2-40B4-BE49-F238E27FC236}">
                    <a16:creationId xmlns:a16="http://schemas.microsoft.com/office/drawing/2014/main" id="{6915CFA9-DD8E-4D45-AC42-E6508B817A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092"/>
                <a:ext cx="861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17" name="Rectangle 1001">
                <a:extLst>
                  <a:ext uri="{FF2B5EF4-FFF2-40B4-BE49-F238E27FC236}">
                    <a16:creationId xmlns:a16="http://schemas.microsoft.com/office/drawing/2014/main" id="{5D5E2A9A-253E-4B9C-B372-B2A95B31A1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103"/>
                <a:ext cx="861" cy="12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18" name="Rectangle 1002">
                <a:extLst>
                  <a:ext uri="{FF2B5EF4-FFF2-40B4-BE49-F238E27FC236}">
                    <a16:creationId xmlns:a16="http://schemas.microsoft.com/office/drawing/2014/main" id="{35223D7F-35CB-436E-82DC-8CA5A0F17E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115"/>
                <a:ext cx="861" cy="12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19" name="Rectangle 1003">
                <a:extLst>
                  <a:ext uri="{FF2B5EF4-FFF2-40B4-BE49-F238E27FC236}">
                    <a16:creationId xmlns:a16="http://schemas.microsoft.com/office/drawing/2014/main" id="{ABFFB4A7-9317-4365-8103-2EA1E908AC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127"/>
                <a:ext cx="861" cy="11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20" name="Rectangle 1004">
                <a:extLst>
                  <a:ext uri="{FF2B5EF4-FFF2-40B4-BE49-F238E27FC236}">
                    <a16:creationId xmlns:a16="http://schemas.microsoft.com/office/drawing/2014/main" id="{A6BAC054-EF1D-4835-929A-CDF35D9AB6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138"/>
                <a:ext cx="861" cy="12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21" name="Rectangle 1005">
                <a:extLst>
                  <a:ext uri="{FF2B5EF4-FFF2-40B4-BE49-F238E27FC236}">
                    <a16:creationId xmlns:a16="http://schemas.microsoft.com/office/drawing/2014/main" id="{33B53C38-CB31-4873-9502-9D3B5F1A94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150"/>
                <a:ext cx="861" cy="12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22" name="Rectangle 1006">
                <a:extLst>
                  <a:ext uri="{FF2B5EF4-FFF2-40B4-BE49-F238E27FC236}">
                    <a16:creationId xmlns:a16="http://schemas.microsoft.com/office/drawing/2014/main" id="{7BF2BFFA-2E04-46AA-9E78-0B17827A0B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162"/>
                <a:ext cx="861" cy="12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23" name="Rectangle 1007">
                <a:extLst>
                  <a:ext uri="{FF2B5EF4-FFF2-40B4-BE49-F238E27FC236}">
                    <a16:creationId xmlns:a16="http://schemas.microsoft.com/office/drawing/2014/main" id="{750D1D3C-3395-4EB7-93E3-709FBFA7A1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174"/>
                <a:ext cx="861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24" name="Rectangle 1008">
                <a:extLst>
                  <a:ext uri="{FF2B5EF4-FFF2-40B4-BE49-F238E27FC236}">
                    <a16:creationId xmlns:a16="http://schemas.microsoft.com/office/drawing/2014/main" id="{90CF1A11-98D2-42EE-928C-33FC4390F6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185"/>
                <a:ext cx="861" cy="12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25" name="Rectangle 1009">
                <a:extLst>
                  <a:ext uri="{FF2B5EF4-FFF2-40B4-BE49-F238E27FC236}">
                    <a16:creationId xmlns:a16="http://schemas.microsoft.com/office/drawing/2014/main" id="{182AAAAA-7D41-4986-A0FF-6A35A1032A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197"/>
                <a:ext cx="861" cy="12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26" name="Rectangle 1010">
                <a:extLst>
                  <a:ext uri="{FF2B5EF4-FFF2-40B4-BE49-F238E27FC236}">
                    <a16:creationId xmlns:a16="http://schemas.microsoft.com/office/drawing/2014/main" id="{FC361CE0-B0A7-4F49-AA95-647C98568B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209"/>
                <a:ext cx="861" cy="12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27" name="Rectangle 1011">
                <a:extLst>
                  <a:ext uri="{FF2B5EF4-FFF2-40B4-BE49-F238E27FC236}">
                    <a16:creationId xmlns:a16="http://schemas.microsoft.com/office/drawing/2014/main" id="{37570A5C-FBC9-4EE0-9199-54CE2C961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221"/>
                <a:ext cx="861" cy="11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28" name="Rectangle 1012">
                <a:extLst>
                  <a:ext uri="{FF2B5EF4-FFF2-40B4-BE49-F238E27FC236}">
                    <a16:creationId xmlns:a16="http://schemas.microsoft.com/office/drawing/2014/main" id="{201E75A0-54A0-4202-BF9B-12C7E7BBA7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232"/>
                <a:ext cx="861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29" name="Rectangle 1013">
                <a:extLst>
                  <a:ext uri="{FF2B5EF4-FFF2-40B4-BE49-F238E27FC236}">
                    <a16:creationId xmlns:a16="http://schemas.microsoft.com/office/drawing/2014/main" id="{72A619C8-8CF8-4F5A-B2C0-4BBE8B14C9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244"/>
                <a:ext cx="861" cy="12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30" name="Rectangle 1014">
                <a:extLst>
                  <a:ext uri="{FF2B5EF4-FFF2-40B4-BE49-F238E27FC236}">
                    <a16:creationId xmlns:a16="http://schemas.microsoft.com/office/drawing/2014/main" id="{6E4DAF51-A752-49A5-9E8B-9D65502BE2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256"/>
                <a:ext cx="861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331" name="Rectangle 1015">
                <a:extLst>
                  <a:ext uri="{FF2B5EF4-FFF2-40B4-BE49-F238E27FC236}">
                    <a16:creationId xmlns:a16="http://schemas.microsoft.com/office/drawing/2014/main" id="{E9323AE9-A61C-4623-98BF-7B0D97E6ED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267"/>
                <a:ext cx="861" cy="12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</p:grpSp>
        <p:grpSp>
          <p:nvGrpSpPr>
            <p:cNvPr id="119818" name="Group 1016">
              <a:extLst>
                <a:ext uri="{FF2B5EF4-FFF2-40B4-BE49-F238E27FC236}">
                  <a16:creationId xmlns:a16="http://schemas.microsoft.com/office/drawing/2014/main" id="{77E5D73C-ADE5-4F3B-A6A6-760821442A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7" y="2279"/>
              <a:ext cx="4940" cy="503"/>
              <a:chOff x="457" y="2279"/>
              <a:chExt cx="4940" cy="503"/>
            </a:xfrm>
          </p:grpSpPr>
          <p:sp>
            <p:nvSpPr>
              <p:cNvPr id="120932" name="Rectangle 1017">
                <a:extLst>
                  <a:ext uri="{FF2B5EF4-FFF2-40B4-BE49-F238E27FC236}">
                    <a16:creationId xmlns:a16="http://schemas.microsoft.com/office/drawing/2014/main" id="{25C57625-E670-4D3B-AB83-1E0A4B60CC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279"/>
                <a:ext cx="861" cy="12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33" name="Rectangle 1018">
                <a:extLst>
                  <a:ext uri="{FF2B5EF4-FFF2-40B4-BE49-F238E27FC236}">
                    <a16:creationId xmlns:a16="http://schemas.microsoft.com/office/drawing/2014/main" id="{55628E35-0052-42CE-A264-B484589895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291"/>
                <a:ext cx="861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34" name="Rectangle 1019">
                <a:extLst>
                  <a:ext uri="{FF2B5EF4-FFF2-40B4-BE49-F238E27FC236}">
                    <a16:creationId xmlns:a16="http://schemas.microsoft.com/office/drawing/2014/main" id="{76C36E45-0E05-4F9F-A9C7-0ABA345C17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302"/>
                <a:ext cx="861" cy="12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35" name="Rectangle 1020">
                <a:extLst>
                  <a:ext uri="{FF2B5EF4-FFF2-40B4-BE49-F238E27FC236}">
                    <a16:creationId xmlns:a16="http://schemas.microsoft.com/office/drawing/2014/main" id="{3745EEF1-2F57-4A2E-A95D-1FFF31C9A3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314"/>
                <a:ext cx="861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36" name="Rectangle 1021">
                <a:extLst>
                  <a:ext uri="{FF2B5EF4-FFF2-40B4-BE49-F238E27FC236}">
                    <a16:creationId xmlns:a16="http://schemas.microsoft.com/office/drawing/2014/main" id="{4746E511-FD3A-4319-A7E1-D39E7F262D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326"/>
                <a:ext cx="861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37" name="Rectangle 1022">
                <a:extLst>
                  <a:ext uri="{FF2B5EF4-FFF2-40B4-BE49-F238E27FC236}">
                    <a16:creationId xmlns:a16="http://schemas.microsoft.com/office/drawing/2014/main" id="{A721DB9A-0A6B-4BC0-93FA-626A7E344C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338"/>
                <a:ext cx="861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38" name="Rectangle 1023">
                <a:extLst>
                  <a:ext uri="{FF2B5EF4-FFF2-40B4-BE49-F238E27FC236}">
                    <a16:creationId xmlns:a16="http://schemas.microsoft.com/office/drawing/2014/main" id="{A7A238D0-3B11-43DC-BC44-3BB329A355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349"/>
                <a:ext cx="861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39" name="Rectangle 1024">
                <a:extLst>
                  <a:ext uri="{FF2B5EF4-FFF2-40B4-BE49-F238E27FC236}">
                    <a16:creationId xmlns:a16="http://schemas.microsoft.com/office/drawing/2014/main" id="{3043BF50-20C6-4EC7-AF99-D094CF7864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361"/>
                <a:ext cx="861" cy="12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40" name="Rectangle 1025">
                <a:extLst>
                  <a:ext uri="{FF2B5EF4-FFF2-40B4-BE49-F238E27FC236}">
                    <a16:creationId xmlns:a16="http://schemas.microsoft.com/office/drawing/2014/main" id="{500FCD39-D9C4-4DA5-AF9E-AA3E4DF49B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373"/>
                <a:ext cx="861" cy="12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41" name="Rectangle 1026">
                <a:extLst>
                  <a:ext uri="{FF2B5EF4-FFF2-40B4-BE49-F238E27FC236}">
                    <a16:creationId xmlns:a16="http://schemas.microsoft.com/office/drawing/2014/main" id="{674E78D3-BC10-4126-B9D1-8EC33D7916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385"/>
                <a:ext cx="861" cy="11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42" name="Rectangle 1027">
                <a:extLst>
                  <a:ext uri="{FF2B5EF4-FFF2-40B4-BE49-F238E27FC236}">
                    <a16:creationId xmlns:a16="http://schemas.microsoft.com/office/drawing/2014/main" id="{A6BB32D3-B0C2-44D9-822F-698F627CD5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396"/>
                <a:ext cx="861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43" name="Rectangle 1028">
                <a:extLst>
                  <a:ext uri="{FF2B5EF4-FFF2-40B4-BE49-F238E27FC236}">
                    <a16:creationId xmlns:a16="http://schemas.microsoft.com/office/drawing/2014/main" id="{CADB76BB-1DF3-49CA-B61B-31F0C7CD39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408"/>
                <a:ext cx="861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44" name="Rectangle 1029">
                <a:extLst>
                  <a:ext uri="{FF2B5EF4-FFF2-40B4-BE49-F238E27FC236}">
                    <a16:creationId xmlns:a16="http://schemas.microsoft.com/office/drawing/2014/main" id="{B29A07F1-63AB-49E0-B85D-6076D7C592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420"/>
                <a:ext cx="8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45" name="Rectangle 1030">
                <a:extLst>
                  <a:ext uri="{FF2B5EF4-FFF2-40B4-BE49-F238E27FC236}">
                    <a16:creationId xmlns:a16="http://schemas.microsoft.com/office/drawing/2014/main" id="{A733F1F0-67C9-4343-AEAA-31BADBE843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420"/>
                <a:ext cx="1452" cy="12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46" name="Rectangle 1031">
                <a:extLst>
                  <a:ext uri="{FF2B5EF4-FFF2-40B4-BE49-F238E27FC236}">
                    <a16:creationId xmlns:a16="http://schemas.microsoft.com/office/drawing/2014/main" id="{332C1A51-53F1-47C3-838F-D1FC9D343C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432"/>
                <a:ext cx="1452" cy="12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47" name="Rectangle 1032">
                <a:extLst>
                  <a:ext uri="{FF2B5EF4-FFF2-40B4-BE49-F238E27FC236}">
                    <a16:creationId xmlns:a16="http://schemas.microsoft.com/office/drawing/2014/main" id="{EE0A9A48-EFF6-4A66-9C0C-575062FF9A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444"/>
                <a:ext cx="1452" cy="12"/>
              </a:xfrm>
              <a:prstGeom prst="rect">
                <a:avLst/>
              </a:prstGeom>
              <a:solidFill>
                <a:srgbClr val="E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48" name="Rectangle 1033">
                <a:extLst>
                  <a:ext uri="{FF2B5EF4-FFF2-40B4-BE49-F238E27FC236}">
                    <a16:creationId xmlns:a16="http://schemas.microsoft.com/office/drawing/2014/main" id="{4DB997C7-0002-4235-8512-DDA0CEAC57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456"/>
                <a:ext cx="1452" cy="12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49" name="Rectangle 1034">
                <a:extLst>
                  <a:ext uri="{FF2B5EF4-FFF2-40B4-BE49-F238E27FC236}">
                    <a16:creationId xmlns:a16="http://schemas.microsoft.com/office/drawing/2014/main" id="{63003D77-618E-4D68-9153-59D0435AA2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468"/>
                <a:ext cx="1452" cy="11"/>
              </a:xfrm>
              <a:prstGeom prst="rect">
                <a:avLst/>
              </a:prstGeom>
              <a:solidFill>
                <a:srgbClr val="D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50" name="Rectangle 1035">
                <a:extLst>
                  <a:ext uri="{FF2B5EF4-FFF2-40B4-BE49-F238E27FC236}">
                    <a16:creationId xmlns:a16="http://schemas.microsoft.com/office/drawing/2014/main" id="{B96842DE-7C7E-4BD0-A48B-8CC98C6657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479"/>
                <a:ext cx="1452" cy="12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51" name="Rectangle 1036">
                <a:extLst>
                  <a:ext uri="{FF2B5EF4-FFF2-40B4-BE49-F238E27FC236}">
                    <a16:creationId xmlns:a16="http://schemas.microsoft.com/office/drawing/2014/main" id="{D31A2CFF-D615-401E-8DAB-A5536E31C8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491"/>
                <a:ext cx="1452" cy="12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52" name="Rectangle 1037">
                <a:extLst>
                  <a:ext uri="{FF2B5EF4-FFF2-40B4-BE49-F238E27FC236}">
                    <a16:creationId xmlns:a16="http://schemas.microsoft.com/office/drawing/2014/main" id="{B4811484-597E-4676-B08C-0962EDACBF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503"/>
                <a:ext cx="1452" cy="12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53" name="Rectangle 1038">
                <a:extLst>
                  <a:ext uri="{FF2B5EF4-FFF2-40B4-BE49-F238E27FC236}">
                    <a16:creationId xmlns:a16="http://schemas.microsoft.com/office/drawing/2014/main" id="{61A535DD-1E56-4331-A1D7-9DF4FBB328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515"/>
                <a:ext cx="1452" cy="12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54" name="Rectangle 1039">
                <a:extLst>
                  <a:ext uri="{FF2B5EF4-FFF2-40B4-BE49-F238E27FC236}">
                    <a16:creationId xmlns:a16="http://schemas.microsoft.com/office/drawing/2014/main" id="{6A2F2A88-1A17-4B9E-B8C0-5F717632FC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527"/>
                <a:ext cx="1452" cy="12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55" name="Rectangle 1040">
                <a:extLst>
                  <a:ext uri="{FF2B5EF4-FFF2-40B4-BE49-F238E27FC236}">
                    <a16:creationId xmlns:a16="http://schemas.microsoft.com/office/drawing/2014/main" id="{8E925170-DCA7-472A-A523-235D63B4B5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539"/>
                <a:ext cx="1452" cy="12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56" name="Rectangle 1041">
                <a:extLst>
                  <a:ext uri="{FF2B5EF4-FFF2-40B4-BE49-F238E27FC236}">
                    <a16:creationId xmlns:a16="http://schemas.microsoft.com/office/drawing/2014/main" id="{23B1232D-DE06-448B-A619-A62AA6FBE1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551"/>
                <a:ext cx="1452" cy="12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57" name="Rectangle 1042">
                <a:extLst>
                  <a:ext uri="{FF2B5EF4-FFF2-40B4-BE49-F238E27FC236}">
                    <a16:creationId xmlns:a16="http://schemas.microsoft.com/office/drawing/2014/main" id="{0D29D339-DDA9-455D-A096-2324C78E72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563"/>
                <a:ext cx="1452" cy="11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58" name="Rectangle 1043">
                <a:extLst>
                  <a:ext uri="{FF2B5EF4-FFF2-40B4-BE49-F238E27FC236}">
                    <a16:creationId xmlns:a16="http://schemas.microsoft.com/office/drawing/2014/main" id="{7B5D5CD5-0338-494F-89B7-7E59F3E0CA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574"/>
                <a:ext cx="1452" cy="12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59" name="Rectangle 1044">
                <a:extLst>
                  <a:ext uri="{FF2B5EF4-FFF2-40B4-BE49-F238E27FC236}">
                    <a16:creationId xmlns:a16="http://schemas.microsoft.com/office/drawing/2014/main" id="{DD57CD0C-ABB0-44DB-B002-09C0D81974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586"/>
                <a:ext cx="1452" cy="12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60" name="Rectangle 1045">
                <a:extLst>
                  <a:ext uri="{FF2B5EF4-FFF2-40B4-BE49-F238E27FC236}">
                    <a16:creationId xmlns:a16="http://schemas.microsoft.com/office/drawing/2014/main" id="{D27F74ED-E68C-41EF-AD66-C11D9E922D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598"/>
                <a:ext cx="1452" cy="12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61" name="Rectangle 1046">
                <a:extLst>
                  <a:ext uri="{FF2B5EF4-FFF2-40B4-BE49-F238E27FC236}">
                    <a16:creationId xmlns:a16="http://schemas.microsoft.com/office/drawing/2014/main" id="{1C939913-D51E-43D5-B7DA-F2EC683387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610"/>
                <a:ext cx="1452" cy="12"/>
              </a:xfrm>
              <a:prstGeom prst="rect">
                <a:avLst/>
              </a:prstGeom>
              <a:solidFill>
                <a:srgbClr val="7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62" name="Rectangle 1047">
                <a:extLst>
                  <a:ext uri="{FF2B5EF4-FFF2-40B4-BE49-F238E27FC236}">
                    <a16:creationId xmlns:a16="http://schemas.microsoft.com/office/drawing/2014/main" id="{9AFEAB44-35C9-4CC1-A5D5-7EB446635B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622"/>
                <a:ext cx="1452" cy="11"/>
              </a:xfrm>
              <a:prstGeom prst="rect">
                <a:avLst/>
              </a:prstGeom>
              <a:solidFill>
                <a:srgbClr val="6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63" name="Rectangle 1048">
                <a:extLst>
                  <a:ext uri="{FF2B5EF4-FFF2-40B4-BE49-F238E27FC236}">
                    <a16:creationId xmlns:a16="http://schemas.microsoft.com/office/drawing/2014/main" id="{70427CA6-58CD-4421-AD1A-4876E2AC74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633"/>
                <a:ext cx="1452" cy="13"/>
              </a:xfrm>
              <a:prstGeom prst="rect">
                <a:avLst/>
              </a:prstGeom>
              <a:solidFill>
                <a:srgbClr val="6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64" name="Rectangle 1049">
                <a:extLst>
                  <a:ext uri="{FF2B5EF4-FFF2-40B4-BE49-F238E27FC236}">
                    <a16:creationId xmlns:a16="http://schemas.microsoft.com/office/drawing/2014/main" id="{96EE5674-BBE9-4F4B-A008-67CBFB7424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646"/>
                <a:ext cx="1452" cy="11"/>
              </a:xfrm>
              <a:prstGeom prst="rect">
                <a:avLst/>
              </a:prstGeom>
              <a:solidFill>
                <a:srgbClr val="5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65" name="Rectangle 1050">
                <a:extLst>
                  <a:ext uri="{FF2B5EF4-FFF2-40B4-BE49-F238E27FC236}">
                    <a16:creationId xmlns:a16="http://schemas.microsoft.com/office/drawing/2014/main" id="{D88965C3-DB38-4749-99D3-795F42E898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657"/>
                <a:ext cx="1452" cy="12"/>
              </a:xfrm>
              <a:prstGeom prst="rect">
                <a:avLst/>
              </a:prstGeom>
              <a:solidFill>
                <a:srgbClr val="5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66" name="Rectangle 1051">
                <a:extLst>
                  <a:ext uri="{FF2B5EF4-FFF2-40B4-BE49-F238E27FC236}">
                    <a16:creationId xmlns:a16="http://schemas.microsoft.com/office/drawing/2014/main" id="{6D19B395-9640-4A93-8403-99907A18AB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669"/>
                <a:ext cx="1452" cy="12"/>
              </a:xfrm>
              <a:prstGeom prst="rect">
                <a:avLst/>
              </a:prstGeom>
              <a:solidFill>
                <a:srgbClr val="4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67" name="Rectangle 1052">
                <a:extLst>
                  <a:ext uri="{FF2B5EF4-FFF2-40B4-BE49-F238E27FC236}">
                    <a16:creationId xmlns:a16="http://schemas.microsoft.com/office/drawing/2014/main" id="{8E65FA67-BF84-4D5C-9BF0-917E78D3F5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681"/>
                <a:ext cx="1452" cy="12"/>
              </a:xfrm>
              <a:prstGeom prst="rect">
                <a:avLst/>
              </a:prstGeom>
              <a:solidFill>
                <a:srgbClr val="4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68" name="Rectangle 1053">
                <a:extLst>
                  <a:ext uri="{FF2B5EF4-FFF2-40B4-BE49-F238E27FC236}">
                    <a16:creationId xmlns:a16="http://schemas.microsoft.com/office/drawing/2014/main" id="{45628DB0-F4A8-416D-A1CD-8F8BC668A4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693"/>
                <a:ext cx="1452" cy="12"/>
              </a:xfrm>
              <a:prstGeom prst="rect">
                <a:avLst/>
              </a:prstGeom>
              <a:solidFill>
                <a:srgbClr val="3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69" name="Rectangle 1054">
                <a:extLst>
                  <a:ext uri="{FF2B5EF4-FFF2-40B4-BE49-F238E27FC236}">
                    <a16:creationId xmlns:a16="http://schemas.microsoft.com/office/drawing/2014/main" id="{6306334E-43B3-4778-B580-4DD29FF425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705"/>
                <a:ext cx="1452" cy="12"/>
              </a:xfrm>
              <a:prstGeom prst="rect">
                <a:avLst/>
              </a:prstGeom>
              <a:solidFill>
                <a:srgbClr val="3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70" name="Rectangle 1055">
                <a:extLst>
                  <a:ext uri="{FF2B5EF4-FFF2-40B4-BE49-F238E27FC236}">
                    <a16:creationId xmlns:a16="http://schemas.microsoft.com/office/drawing/2014/main" id="{3ADF7D1D-60AA-4680-87BF-52326779DE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717"/>
                <a:ext cx="1452" cy="12"/>
              </a:xfrm>
              <a:prstGeom prst="rect">
                <a:avLst/>
              </a:prstGeom>
              <a:solidFill>
                <a:srgbClr val="2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71" name="Rectangle 1056">
                <a:extLst>
                  <a:ext uri="{FF2B5EF4-FFF2-40B4-BE49-F238E27FC236}">
                    <a16:creationId xmlns:a16="http://schemas.microsoft.com/office/drawing/2014/main" id="{EC0C4643-684A-48F4-8C0E-E39D6EFDBD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729"/>
                <a:ext cx="1452" cy="12"/>
              </a:xfrm>
              <a:prstGeom prst="rect">
                <a:avLst/>
              </a:prstGeom>
              <a:solidFill>
                <a:srgbClr val="2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72" name="Rectangle 1057">
                <a:extLst>
                  <a:ext uri="{FF2B5EF4-FFF2-40B4-BE49-F238E27FC236}">
                    <a16:creationId xmlns:a16="http://schemas.microsoft.com/office/drawing/2014/main" id="{D0194FB8-48D5-4C6C-A722-DF63CC74BF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741"/>
                <a:ext cx="1452" cy="11"/>
              </a:xfrm>
              <a:prstGeom prst="rect">
                <a:avLst/>
              </a:prstGeom>
              <a:solidFill>
                <a:srgbClr val="1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73" name="Rectangle 1058">
                <a:extLst>
                  <a:ext uri="{FF2B5EF4-FFF2-40B4-BE49-F238E27FC236}">
                    <a16:creationId xmlns:a16="http://schemas.microsoft.com/office/drawing/2014/main" id="{AE536154-7912-480E-BF6F-A593AB66A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752"/>
                <a:ext cx="1452" cy="12"/>
              </a:xfrm>
              <a:prstGeom prst="rect">
                <a:avLst/>
              </a:prstGeom>
              <a:solidFill>
                <a:srgbClr val="1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74" name="Rectangle 1059">
                <a:extLst>
                  <a:ext uri="{FF2B5EF4-FFF2-40B4-BE49-F238E27FC236}">
                    <a16:creationId xmlns:a16="http://schemas.microsoft.com/office/drawing/2014/main" id="{50BA2F95-5506-43C3-9748-079AA90561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764"/>
                <a:ext cx="1452" cy="12"/>
              </a:xfrm>
              <a:prstGeom prst="rect">
                <a:avLst/>
              </a:prstGeom>
              <a:solidFill>
                <a:srgbClr val="0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75" name="Rectangle 1060">
                <a:extLst>
                  <a:ext uri="{FF2B5EF4-FFF2-40B4-BE49-F238E27FC236}">
                    <a16:creationId xmlns:a16="http://schemas.microsoft.com/office/drawing/2014/main" id="{698684CC-43E6-425B-8E1D-68436AECA6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776"/>
                <a:ext cx="1452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76" name="Rectangle 1061">
                <a:extLst>
                  <a:ext uri="{FF2B5EF4-FFF2-40B4-BE49-F238E27FC236}">
                    <a16:creationId xmlns:a16="http://schemas.microsoft.com/office/drawing/2014/main" id="{1AB2435E-8F59-4B3F-B99A-48F34944E0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426"/>
                <a:ext cx="1452" cy="35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77" name="Rectangle 1062">
                <a:extLst>
                  <a:ext uri="{FF2B5EF4-FFF2-40B4-BE49-F238E27FC236}">
                    <a16:creationId xmlns:a16="http://schemas.microsoft.com/office/drawing/2014/main" id="{F921AD4C-DD45-4E7C-8AB1-1DDC4699F6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420"/>
                <a:ext cx="1452" cy="12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78" name="Rectangle 1063">
                <a:extLst>
                  <a:ext uri="{FF2B5EF4-FFF2-40B4-BE49-F238E27FC236}">
                    <a16:creationId xmlns:a16="http://schemas.microsoft.com/office/drawing/2014/main" id="{0BE4730F-DA22-46C9-91C0-10A8BC6C45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432"/>
                <a:ext cx="1452" cy="12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79" name="Rectangle 1064">
                <a:extLst>
                  <a:ext uri="{FF2B5EF4-FFF2-40B4-BE49-F238E27FC236}">
                    <a16:creationId xmlns:a16="http://schemas.microsoft.com/office/drawing/2014/main" id="{5E537D96-7FA3-49A4-BB64-5A690E96D5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444"/>
                <a:ext cx="1452" cy="12"/>
              </a:xfrm>
              <a:prstGeom prst="rect">
                <a:avLst/>
              </a:prstGeom>
              <a:solidFill>
                <a:srgbClr val="E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80" name="Rectangle 1065">
                <a:extLst>
                  <a:ext uri="{FF2B5EF4-FFF2-40B4-BE49-F238E27FC236}">
                    <a16:creationId xmlns:a16="http://schemas.microsoft.com/office/drawing/2014/main" id="{BF632054-C68F-44CE-A856-1405ADF49C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456"/>
                <a:ext cx="1452" cy="12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81" name="Rectangle 1066">
                <a:extLst>
                  <a:ext uri="{FF2B5EF4-FFF2-40B4-BE49-F238E27FC236}">
                    <a16:creationId xmlns:a16="http://schemas.microsoft.com/office/drawing/2014/main" id="{3E73F33E-2784-4227-9FD8-F68B65415A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468"/>
                <a:ext cx="1452" cy="11"/>
              </a:xfrm>
              <a:prstGeom prst="rect">
                <a:avLst/>
              </a:prstGeom>
              <a:solidFill>
                <a:srgbClr val="D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82" name="Rectangle 1067">
                <a:extLst>
                  <a:ext uri="{FF2B5EF4-FFF2-40B4-BE49-F238E27FC236}">
                    <a16:creationId xmlns:a16="http://schemas.microsoft.com/office/drawing/2014/main" id="{85D40227-1529-4099-87B7-77E836F26A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479"/>
                <a:ext cx="1452" cy="12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83" name="Rectangle 1068">
                <a:extLst>
                  <a:ext uri="{FF2B5EF4-FFF2-40B4-BE49-F238E27FC236}">
                    <a16:creationId xmlns:a16="http://schemas.microsoft.com/office/drawing/2014/main" id="{4D39C89E-2E92-498F-9D75-953BA276FC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491"/>
                <a:ext cx="1452" cy="12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84" name="Rectangle 1069">
                <a:extLst>
                  <a:ext uri="{FF2B5EF4-FFF2-40B4-BE49-F238E27FC236}">
                    <a16:creationId xmlns:a16="http://schemas.microsoft.com/office/drawing/2014/main" id="{73F6090B-A30C-464D-A8A8-356088C14D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503"/>
                <a:ext cx="1452" cy="12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85" name="Rectangle 1070">
                <a:extLst>
                  <a:ext uri="{FF2B5EF4-FFF2-40B4-BE49-F238E27FC236}">
                    <a16:creationId xmlns:a16="http://schemas.microsoft.com/office/drawing/2014/main" id="{34DE9D62-8372-4DFD-9E4E-2C34D7B76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515"/>
                <a:ext cx="1452" cy="12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86" name="Rectangle 1071">
                <a:extLst>
                  <a:ext uri="{FF2B5EF4-FFF2-40B4-BE49-F238E27FC236}">
                    <a16:creationId xmlns:a16="http://schemas.microsoft.com/office/drawing/2014/main" id="{7C135D47-28DF-4CFF-95DC-2A4BC18D93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527"/>
                <a:ext cx="1452" cy="12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87" name="Rectangle 1072">
                <a:extLst>
                  <a:ext uri="{FF2B5EF4-FFF2-40B4-BE49-F238E27FC236}">
                    <a16:creationId xmlns:a16="http://schemas.microsoft.com/office/drawing/2014/main" id="{45CD5BC7-8BC0-4A47-A0A8-2716567C55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539"/>
                <a:ext cx="1452" cy="12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88" name="Rectangle 1073">
                <a:extLst>
                  <a:ext uri="{FF2B5EF4-FFF2-40B4-BE49-F238E27FC236}">
                    <a16:creationId xmlns:a16="http://schemas.microsoft.com/office/drawing/2014/main" id="{92F1DE76-78DA-4575-B9D3-73712A6F9D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551"/>
                <a:ext cx="1452" cy="12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89" name="Rectangle 1074">
                <a:extLst>
                  <a:ext uri="{FF2B5EF4-FFF2-40B4-BE49-F238E27FC236}">
                    <a16:creationId xmlns:a16="http://schemas.microsoft.com/office/drawing/2014/main" id="{9F022531-E79A-4DAA-BD7A-44CF31C739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563"/>
                <a:ext cx="1452" cy="11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90" name="Rectangle 1075">
                <a:extLst>
                  <a:ext uri="{FF2B5EF4-FFF2-40B4-BE49-F238E27FC236}">
                    <a16:creationId xmlns:a16="http://schemas.microsoft.com/office/drawing/2014/main" id="{620CE959-F3E6-4FA7-A743-25AB2CEA8E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574"/>
                <a:ext cx="1452" cy="12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91" name="Rectangle 1076">
                <a:extLst>
                  <a:ext uri="{FF2B5EF4-FFF2-40B4-BE49-F238E27FC236}">
                    <a16:creationId xmlns:a16="http://schemas.microsoft.com/office/drawing/2014/main" id="{24508D71-D43F-4F16-9DF9-72D31D350D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586"/>
                <a:ext cx="1452" cy="12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92" name="Rectangle 1077">
                <a:extLst>
                  <a:ext uri="{FF2B5EF4-FFF2-40B4-BE49-F238E27FC236}">
                    <a16:creationId xmlns:a16="http://schemas.microsoft.com/office/drawing/2014/main" id="{E6F4F638-6B24-43BE-99A6-176F2F7B7C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598"/>
                <a:ext cx="1452" cy="12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93" name="Rectangle 1078">
                <a:extLst>
                  <a:ext uri="{FF2B5EF4-FFF2-40B4-BE49-F238E27FC236}">
                    <a16:creationId xmlns:a16="http://schemas.microsoft.com/office/drawing/2014/main" id="{19C76FA8-B029-423D-894A-C9EF8EA136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610"/>
                <a:ext cx="1452" cy="12"/>
              </a:xfrm>
              <a:prstGeom prst="rect">
                <a:avLst/>
              </a:prstGeom>
              <a:solidFill>
                <a:srgbClr val="7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94" name="Rectangle 1079">
                <a:extLst>
                  <a:ext uri="{FF2B5EF4-FFF2-40B4-BE49-F238E27FC236}">
                    <a16:creationId xmlns:a16="http://schemas.microsoft.com/office/drawing/2014/main" id="{B454E3A5-255F-4B81-8B32-29AC5E59DD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622"/>
                <a:ext cx="1452" cy="11"/>
              </a:xfrm>
              <a:prstGeom prst="rect">
                <a:avLst/>
              </a:prstGeom>
              <a:solidFill>
                <a:srgbClr val="6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95" name="Rectangle 1080">
                <a:extLst>
                  <a:ext uri="{FF2B5EF4-FFF2-40B4-BE49-F238E27FC236}">
                    <a16:creationId xmlns:a16="http://schemas.microsoft.com/office/drawing/2014/main" id="{BACE8F40-A2AB-4F9E-B043-91F572A856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633"/>
                <a:ext cx="1452" cy="13"/>
              </a:xfrm>
              <a:prstGeom prst="rect">
                <a:avLst/>
              </a:prstGeom>
              <a:solidFill>
                <a:srgbClr val="6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96" name="Rectangle 1081">
                <a:extLst>
                  <a:ext uri="{FF2B5EF4-FFF2-40B4-BE49-F238E27FC236}">
                    <a16:creationId xmlns:a16="http://schemas.microsoft.com/office/drawing/2014/main" id="{0A3D4A30-995C-4E40-B58D-497E8AF061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646"/>
                <a:ext cx="1452" cy="11"/>
              </a:xfrm>
              <a:prstGeom prst="rect">
                <a:avLst/>
              </a:prstGeom>
              <a:solidFill>
                <a:srgbClr val="5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97" name="Rectangle 1082">
                <a:extLst>
                  <a:ext uri="{FF2B5EF4-FFF2-40B4-BE49-F238E27FC236}">
                    <a16:creationId xmlns:a16="http://schemas.microsoft.com/office/drawing/2014/main" id="{D7215F00-E886-4586-9F27-FFF65CFFAF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657"/>
                <a:ext cx="1452" cy="12"/>
              </a:xfrm>
              <a:prstGeom prst="rect">
                <a:avLst/>
              </a:prstGeom>
              <a:solidFill>
                <a:srgbClr val="5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98" name="Rectangle 1083">
                <a:extLst>
                  <a:ext uri="{FF2B5EF4-FFF2-40B4-BE49-F238E27FC236}">
                    <a16:creationId xmlns:a16="http://schemas.microsoft.com/office/drawing/2014/main" id="{C86F1F4B-9AB1-46D2-A89D-42AA4BE676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669"/>
                <a:ext cx="1452" cy="12"/>
              </a:xfrm>
              <a:prstGeom prst="rect">
                <a:avLst/>
              </a:prstGeom>
              <a:solidFill>
                <a:srgbClr val="4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99" name="Rectangle 1084">
                <a:extLst>
                  <a:ext uri="{FF2B5EF4-FFF2-40B4-BE49-F238E27FC236}">
                    <a16:creationId xmlns:a16="http://schemas.microsoft.com/office/drawing/2014/main" id="{75FC1D97-D234-48FC-B95C-A940C58FA1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681"/>
                <a:ext cx="1452" cy="12"/>
              </a:xfrm>
              <a:prstGeom prst="rect">
                <a:avLst/>
              </a:prstGeom>
              <a:solidFill>
                <a:srgbClr val="4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00" name="Rectangle 1085">
                <a:extLst>
                  <a:ext uri="{FF2B5EF4-FFF2-40B4-BE49-F238E27FC236}">
                    <a16:creationId xmlns:a16="http://schemas.microsoft.com/office/drawing/2014/main" id="{1A7026EC-0563-42F1-8CAD-2B16360FB0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693"/>
                <a:ext cx="1452" cy="12"/>
              </a:xfrm>
              <a:prstGeom prst="rect">
                <a:avLst/>
              </a:prstGeom>
              <a:solidFill>
                <a:srgbClr val="3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01" name="Rectangle 1086">
                <a:extLst>
                  <a:ext uri="{FF2B5EF4-FFF2-40B4-BE49-F238E27FC236}">
                    <a16:creationId xmlns:a16="http://schemas.microsoft.com/office/drawing/2014/main" id="{5C270001-0020-4411-BF38-CB9FBBA68F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705"/>
                <a:ext cx="1452" cy="12"/>
              </a:xfrm>
              <a:prstGeom prst="rect">
                <a:avLst/>
              </a:prstGeom>
              <a:solidFill>
                <a:srgbClr val="3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02" name="Rectangle 1087">
                <a:extLst>
                  <a:ext uri="{FF2B5EF4-FFF2-40B4-BE49-F238E27FC236}">
                    <a16:creationId xmlns:a16="http://schemas.microsoft.com/office/drawing/2014/main" id="{146F419F-216E-4E25-AE8B-D9E4411418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717"/>
                <a:ext cx="1452" cy="12"/>
              </a:xfrm>
              <a:prstGeom prst="rect">
                <a:avLst/>
              </a:prstGeom>
              <a:solidFill>
                <a:srgbClr val="2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03" name="Rectangle 1088">
                <a:extLst>
                  <a:ext uri="{FF2B5EF4-FFF2-40B4-BE49-F238E27FC236}">
                    <a16:creationId xmlns:a16="http://schemas.microsoft.com/office/drawing/2014/main" id="{36C9DC06-FCD9-422A-A50A-1368DA088E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729"/>
                <a:ext cx="1452" cy="12"/>
              </a:xfrm>
              <a:prstGeom prst="rect">
                <a:avLst/>
              </a:prstGeom>
              <a:solidFill>
                <a:srgbClr val="2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04" name="Rectangle 1089">
                <a:extLst>
                  <a:ext uri="{FF2B5EF4-FFF2-40B4-BE49-F238E27FC236}">
                    <a16:creationId xmlns:a16="http://schemas.microsoft.com/office/drawing/2014/main" id="{CF815330-5C9A-46D3-B600-8FBF694352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741"/>
                <a:ext cx="1452" cy="11"/>
              </a:xfrm>
              <a:prstGeom prst="rect">
                <a:avLst/>
              </a:prstGeom>
              <a:solidFill>
                <a:srgbClr val="1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05" name="Rectangle 1090">
                <a:extLst>
                  <a:ext uri="{FF2B5EF4-FFF2-40B4-BE49-F238E27FC236}">
                    <a16:creationId xmlns:a16="http://schemas.microsoft.com/office/drawing/2014/main" id="{277A0D27-427E-4418-A1F4-1090F5CF0A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752"/>
                <a:ext cx="1452" cy="12"/>
              </a:xfrm>
              <a:prstGeom prst="rect">
                <a:avLst/>
              </a:prstGeom>
              <a:solidFill>
                <a:srgbClr val="1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06" name="Rectangle 1091">
                <a:extLst>
                  <a:ext uri="{FF2B5EF4-FFF2-40B4-BE49-F238E27FC236}">
                    <a16:creationId xmlns:a16="http://schemas.microsoft.com/office/drawing/2014/main" id="{AC4FD6C5-F7BB-48F7-BBC2-6B3508FCA4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764"/>
                <a:ext cx="1452" cy="12"/>
              </a:xfrm>
              <a:prstGeom prst="rect">
                <a:avLst/>
              </a:prstGeom>
              <a:solidFill>
                <a:srgbClr val="0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07" name="Rectangle 1092">
                <a:extLst>
                  <a:ext uri="{FF2B5EF4-FFF2-40B4-BE49-F238E27FC236}">
                    <a16:creationId xmlns:a16="http://schemas.microsoft.com/office/drawing/2014/main" id="{8D6633B8-1187-4E29-B92B-4F9FDDE617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776"/>
                <a:ext cx="1452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08" name="Rectangle 1093">
                <a:extLst>
                  <a:ext uri="{FF2B5EF4-FFF2-40B4-BE49-F238E27FC236}">
                    <a16:creationId xmlns:a16="http://schemas.microsoft.com/office/drawing/2014/main" id="{501211DF-EBE4-463D-B684-76EA463196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420"/>
                <a:ext cx="1674" cy="12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09" name="Rectangle 1094">
                <a:extLst>
                  <a:ext uri="{FF2B5EF4-FFF2-40B4-BE49-F238E27FC236}">
                    <a16:creationId xmlns:a16="http://schemas.microsoft.com/office/drawing/2014/main" id="{8C75DE83-8975-49E7-A1F3-7D4C436F5E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432"/>
                <a:ext cx="1674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10" name="Rectangle 1095">
                <a:extLst>
                  <a:ext uri="{FF2B5EF4-FFF2-40B4-BE49-F238E27FC236}">
                    <a16:creationId xmlns:a16="http://schemas.microsoft.com/office/drawing/2014/main" id="{B2DB2668-8071-4C40-BE63-43C069C423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444"/>
                <a:ext cx="1674" cy="12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11" name="Rectangle 1096">
                <a:extLst>
                  <a:ext uri="{FF2B5EF4-FFF2-40B4-BE49-F238E27FC236}">
                    <a16:creationId xmlns:a16="http://schemas.microsoft.com/office/drawing/2014/main" id="{196C74D6-BA63-4B95-A40C-C882D5A3E3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456"/>
                <a:ext cx="1674" cy="12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12" name="Rectangle 1097">
                <a:extLst>
                  <a:ext uri="{FF2B5EF4-FFF2-40B4-BE49-F238E27FC236}">
                    <a16:creationId xmlns:a16="http://schemas.microsoft.com/office/drawing/2014/main" id="{641295E6-898E-4820-AA97-8975151D3C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468"/>
                <a:ext cx="1674" cy="11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13" name="Rectangle 1098">
                <a:extLst>
                  <a:ext uri="{FF2B5EF4-FFF2-40B4-BE49-F238E27FC236}">
                    <a16:creationId xmlns:a16="http://schemas.microsoft.com/office/drawing/2014/main" id="{23760E9A-7101-44B9-A85E-B72C70C1BB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479"/>
                <a:ext cx="1674" cy="12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14" name="Rectangle 1099">
                <a:extLst>
                  <a:ext uri="{FF2B5EF4-FFF2-40B4-BE49-F238E27FC236}">
                    <a16:creationId xmlns:a16="http://schemas.microsoft.com/office/drawing/2014/main" id="{506B8B4B-4AF6-4D57-9047-9F777A62FC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491"/>
                <a:ext cx="1674" cy="12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15" name="Rectangle 1100">
                <a:extLst>
                  <a:ext uri="{FF2B5EF4-FFF2-40B4-BE49-F238E27FC236}">
                    <a16:creationId xmlns:a16="http://schemas.microsoft.com/office/drawing/2014/main" id="{9F95D962-367F-452E-AF75-C9EC2F2917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503"/>
                <a:ext cx="1674" cy="12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16" name="Rectangle 1101">
                <a:extLst>
                  <a:ext uri="{FF2B5EF4-FFF2-40B4-BE49-F238E27FC236}">
                    <a16:creationId xmlns:a16="http://schemas.microsoft.com/office/drawing/2014/main" id="{72AC6FE9-6F16-40AC-BA61-37A81B7E53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515"/>
                <a:ext cx="1674" cy="12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17" name="Rectangle 1102">
                <a:extLst>
                  <a:ext uri="{FF2B5EF4-FFF2-40B4-BE49-F238E27FC236}">
                    <a16:creationId xmlns:a16="http://schemas.microsoft.com/office/drawing/2014/main" id="{AAAA60FD-0262-4DFD-84C7-B53EEE867B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527"/>
                <a:ext cx="1674" cy="12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18" name="Rectangle 1103">
                <a:extLst>
                  <a:ext uri="{FF2B5EF4-FFF2-40B4-BE49-F238E27FC236}">
                    <a16:creationId xmlns:a16="http://schemas.microsoft.com/office/drawing/2014/main" id="{949F1922-873A-4D0B-B665-52FABFBF97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539"/>
                <a:ext cx="1674" cy="12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19" name="Rectangle 1104">
                <a:extLst>
                  <a:ext uri="{FF2B5EF4-FFF2-40B4-BE49-F238E27FC236}">
                    <a16:creationId xmlns:a16="http://schemas.microsoft.com/office/drawing/2014/main" id="{219B9A28-01EC-4180-BDC8-D25C8B0807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551"/>
                <a:ext cx="1674" cy="12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20" name="Rectangle 1105">
                <a:extLst>
                  <a:ext uri="{FF2B5EF4-FFF2-40B4-BE49-F238E27FC236}">
                    <a16:creationId xmlns:a16="http://schemas.microsoft.com/office/drawing/2014/main" id="{D487E9B6-78DD-4A51-AC38-C064F2E172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563"/>
                <a:ext cx="1674" cy="11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21" name="Rectangle 1106">
                <a:extLst>
                  <a:ext uri="{FF2B5EF4-FFF2-40B4-BE49-F238E27FC236}">
                    <a16:creationId xmlns:a16="http://schemas.microsoft.com/office/drawing/2014/main" id="{F3234289-D1AC-4E55-84AD-46E4A826F5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574"/>
                <a:ext cx="1674" cy="12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22" name="Rectangle 1107">
                <a:extLst>
                  <a:ext uri="{FF2B5EF4-FFF2-40B4-BE49-F238E27FC236}">
                    <a16:creationId xmlns:a16="http://schemas.microsoft.com/office/drawing/2014/main" id="{1C0F2B1B-FEFE-4057-A8BB-BD416FD964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586"/>
                <a:ext cx="1674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23" name="Rectangle 1108">
                <a:extLst>
                  <a:ext uri="{FF2B5EF4-FFF2-40B4-BE49-F238E27FC236}">
                    <a16:creationId xmlns:a16="http://schemas.microsoft.com/office/drawing/2014/main" id="{B71F9B00-9D3B-4019-B3AA-CD4EF5AFBC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598"/>
                <a:ext cx="1674" cy="12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24" name="Rectangle 1109">
                <a:extLst>
                  <a:ext uri="{FF2B5EF4-FFF2-40B4-BE49-F238E27FC236}">
                    <a16:creationId xmlns:a16="http://schemas.microsoft.com/office/drawing/2014/main" id="{3DAEFF90-09FB-450D-B4D5-C94AEAAE8D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610"/>
                <a:ext cx="1674" cy="12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25" name="Rectangle 1110">
                <a:extLst>
                  <a:ext uri="{FF2B5EF4-FFF2-40B4-BE49-F238E27FC236}">
                    <a16:creationId xmlns:a16="http://schemas.microsoft.com/office/drawing/2014/main" id="{994323F7-32CF-4AB9-B9CD-89E1F6F117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622"/>
                <a:ext cx="1674" cy="11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26" name="Rectangle 1111">
                <a:extLst>
                  <a:ext uri="{FF2B5EF4-FFF2-40B4-BE49-F238E27FC236}">
                    <a16:creationId xmlns:a16="http://schemas.microsoft.com/office/drawing/2014/main" id="{5E31DBEF-86AF-4D31-B7C4-DFA883845E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633"/>
                <a:ext cx="1674" cy="13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27" name="Rectangle 1112">
                <a:extLst>
                  <a:ext uri="{FF2B5EF4-FFF2-40B4-BE49-F238E27FC236}">
                    <a16:creationId xmlns:a16="http://schemas.microsoft.com/office/drawing/2014/main" id="{5C0A1280-7BA2-4521-A708-67D20A44A4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646"/>
                <a:ext cx="1674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28" name="Rectangle 1113">
                <a:extLst>
                  <a:ext uri="{FF2B5EF4-FFF2-40B4-BE49-F238E27FC236}">
                    <a16:creationId xmlns:a16="http://schemas.microsoft.com/office/drawing/2014/main" id="{0D6E4B3A-62EC-4A33-A789-EED95C707B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657"/>
                <a:ext cx="1674" cy="12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29" name="Rectangle 1114">
                <a:extLst>
                  <a:ext uri="{FF2B5EF4-FFF2-40B4-BE49-F238E27FC236}">
                    <a16:creationId xmlns:a16="http://schemas.microsoft.com/office/drawing/2014/main" id="{CD48B915-F350-45F5-930E-B8E19B92F7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669"/>
                <a:ext cx="1674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30" name="Rectangle 1115">
                <a:extLst>
                  <a:ext uri="{FF2B5EF4-FFF2-40B4-BE49-F238E27FC236}">
                    <a16:creationId xmlns:a16="http://schemas.microsoft.com/office/drawing/2014/main" id="{E731A0F1-75DE-4061-A911-1BA345BC58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681"/>
                <a:ext cx="1674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31" name="Rectangle 1116">
                <a:extLst>
                  <a:ext uri="{FF2B5EF4-FFF2-40B4-BE49-F238E27FC236}">
                    <a16:creationId xmlns:a16="http://schemas.microsoft.com/office/drawing/2014/main" id="{89369990-A7E4-4300-A25B-938749CF47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693"/>
                <a:ext cx="1674" cy="12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32" name="Rectangle 1117">
                <a:extLst>
                  <a:ext uri="{FF2B5EF4-FFF2-40B4-BE49-F238E27FC236}">
                    <a16:creationId xmlns:a16="http://schemas.microsoft.com/office/drawing/2014/main" id="{D142A195-E2B4-41EB-8CDF-F16C3252D5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705"/>
                <a:ext cx="1674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33" name="Rectangle 1118">
                <a:extLst>
                  <a:ext uri="{FF2B5EF4-FFF2-40B4-BE49-F238E27FC236}">
                    <a16:creationId xmlns:a16="http://schemas.microsoft.com/office/drawing/2014/main" id="{C871B81F-EC80-4EF3-BAD2-81857FA90B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717"/>
                <a:ext cx="1674" cy="12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34" name="Rectangle 1119">
                <a:extLst>
                  <a:ext uri="{FF2B5EF4-FFF2-40B4-BE49-F238E27FC236}">
                    <a16:creationId xmlns:a16="http://schemas.microsoft.com/office/drawing/2014/main" id="{73B4FAF8-7BAA-4EE4-98B8-FC6445C4B2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729"/>
                <a:ext cx="1674" cy="12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35" name="Rectangle 1120">
                <a:extLst>
                  <a:ext uri="{FF2B5EF4-FFF2-40B4-BE49-F238E27FC236}">
                    <a16:creationId xmlns:a16="http://schemas.microsoft.com/office/drawing/2014/main" id="{A3F66C7B-88DB-42B9-B439-855E51D52C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741"/>
                <a:ext cx="1674" cy="11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36" name="Rectangle 1121">
                <a:extLst>
                  <a:ext uri="{FF2B5EF4-FFF2-40B4-BE49-F238E27FC236}">
                    <a16:creationId xmlns:a16="http://schemas.microsoft.com/office/drawing/2014/main" id="{06C9823F-7E68-492E-96DF-BFD7AD8776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752"/>
                <a:ext cx="1674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37" name="Rectangle 1122">
                <a:extLst>
                  <a:ext uri="{FF2B5EF4-FFF2-40B4-BE49-F238E27FC236}">
                    <a16:creationId xmlns:a16="http://schemas.microsoft.com/office/drawing/2014/main" id="{7D863127-F05D-470B-A267-21C7EE2769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764"/>
                <a:ext cx="1674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38" name="Rectangle 1123">
                <a:extLst>
                  <a:ext uri="{FF2B5EF4-FFF2-40B4-BE49-F238E27FC236}">
                    <a16:creationId xmlns:a16="http://schemas.microsoft.com/office/drawing/2014/main" id="{45E0B7C5-D2EB-4EC5-9F8E-28BA5EFC0E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776"/>
                <a:ext cx="1674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39" name="Rectangle 1124">
                <a:extLst>
                  <a:ext uri="{FF2B5EF4-FFF2-40B4-BE49-F238E27FC236}">
                    <a16:creationId xmlns:a16="http://schemas.microsoft.com/office/drawing/2014/main" id="{CD2C7E7B-6611-4526-B524-0C993ADE64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426"/>
                <a:ext cx="1674" cy="35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40" name="Rectangle 1125">
                <a:extLst>
                  <a:ext uri="{FF2B5EF4-FFF2-40B4-BE49-F238E27FC236}">
                    <a16:creationId xmlns:a16="http://schemas.microsoft.com/office/drawing/2014/main" id="{265F9EE2-8472-4617-87BF-DC81826B2F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420"/>
                <a:ext cx="1674" cy="12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41" name="Rectangle 1126">
                <a:extLst>
                  <a:ext uri="{FF2B5EF4-FFF2-40B4-BE49-F238E27FC236}">
                    <a16:creationId xmlns:a16="http://schemas.microsoft.com/office/drawing/2014/main" id="{22EA103A-92D0-4C84-AD86-F545B2F463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432"/>
                <a:ext cx="1674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42" name="Rectangle 1127">
                <a:extLst>
                  <a:ext uri="{FF2B5EF4-FFF2-40B4-BE49-F238E27FC236}">
                    <a16:creationId xmlns:a16="http://schemas.microsoft.com/office/drawing/2014/main" id="{5F68D588-3685-4533-B94A-3092F9C068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444"/>
                <a:ext cx="1674" cy="12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43" name="Rectangle 1128">
                <a:extLst>
                  <a:ext uri="{FF2B5EF4-FFF2-40B4-BE49-F238E27FC236}">
                    <a16:creationId xmlns:a16="http://schemas.microsoft.com/office/drawing/2014/main" id="{569CDE57-191B-4F37-8989-A2AC197522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456"/>
                <a:ext cx="1674" cy="12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44" name="Rectangle 1129">
                <a:extLst>
                  <a:ext uri="{FF2B5EF4-FFF2-40B4-BE49-F238E27FC236}">
                    <a16:creationId xmlns:a16="http://schemas.microsoft.com/office/drawing/2014/main" id="{A286D158-FB0C-4039-AE48-FBB05C6B88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468"/>
                <a:ext cx="1674" cy="11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45" name="Rectangle 1130">
                <a:extLst>
                  <a:ext uri="{FF2B5EF4-FFF2-40B4-BE49-F238E27FC236}">
                    <a16:creationId xmlns:a16="http://schemas.microsoft.com/office/drawing/2014/main" id="{9A6147D8-EBCB-49B8-B6A3-3CAF9C969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479"/>
                <a:ext cx="1674" cy="12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46" name="Rectangle 1131">
                <a:extLst>
                  <a:ext uri="{FF2B5EF4-FFF2-40B4-BE49-F238E27FC236}">
                    <a16:creationId xmlns:a16="http://schemas.microsoft.com/office/drawing/2014/main" id="{B39C2AC5-DA27-4345-A06C-4F17772CF8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491"/>
                <a:ext cx="1674" cy="12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47" name="Rectangle 1132">
                <a:extLst>
                  <a:ext uri="{FF2B5EF4-FFF2-40B4-BE49-F238E27FC236}">
                    <a16:creationId xmlns:a16="http://schemas.microsoft.com/office/drawing/2014/main" id="{B294032E-45E8-41AF-AC76-78086AF1C2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503"/>
                <a:ext cx="1674" cy="12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48" name="Rectangle 1133">
                <a:extLst>
                  <a:ext uri="{FF2B5EF4-FFF2-40B4-BE49-F238E27FC236}">
                    <a16:creationId xmlns:a16="http://schemas.microsoft.com/office/drawing/2014/main" id="{EA1FC6EC-8B3D-409F-9BA0-AD373CB80B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515"/>
                <a:ext cx="1674" cy="12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49" name="Rectangle 1134">
                <a:extLst>
                  <a:ext uri="{FF2B5EF4-FFF2-40B4-BE49-F238E27FC236}">
                    <a16:creationId xmlns:a16="http://schemas.microsoft.com/office/drawing/2014/main" id="{6665E3E2-0BE0-4BEC-A686-225B00C68A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527"/>
                <a:ext cx="1674" cy="12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50" name="Rectangle 1135">
                <a:extLst>
                  <a:ext uri="{FF2B5EF4-FFF2-40B4-BE49-F238E27FC236}">
                    <a16:creationId xmlns:a16="http://schemas.microsoft.com/office/drawing/2014/main" id="{C19B1B79-0961-46D7-AD3C-D15BB9585C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539"/>
                <a:ext cx="1674" cy="12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51" name="Rectangle 1136">
                <a:extLst>
                  <a:ext uri="{FF2B5EF4-FFF2-40B4-BE49-F238E27FC236}">
                    <a16:creationId xmlns:a16="http://schemas.microsoft.com/office/drawing/2014/main" id="{221C1E99-B86A-4640-8533-F83DB42E80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551"/>
                <a:ext cx="1674" cy="12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52" name="Rectangle 1137">
                <a:extLst>
                  <a:ext uri="{FF2B5EF4-FFF2-40B4-BE49-F238E27FC236}">
                    <a16:creationId xmlns:a16="http://schemas.microsoft.com/office/drawing/2014/main" id="{426A7D26-9287-452B-AA23-6A9A175C55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563"/>
                <a:ext cx="1674" cy="11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53" name="Rectangle 1138">
                <a:extLst>
                  <a:ext uri="{FF2B5EF4-FFF2-40B4-BE49-F238E27FC236}">
                    <a16:creationId xmlns:a16="http://schemas.microsoft.com/office/drawing/2014/main" id="{053664C4-98A3-49A7-A47B-9F8882BE7B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574"/>
                <a:ext cx="1674" cy="12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54" name="Rectangle 1139">
                <a:extLst>
                  <a:ext uri="{FF2B5EF4-FFF2-40B4-BE49-F238E27FC236}">
                    <a16:creationId xmlns:a16="http://schemas.microsoft.com/office/drawing/2014/main" id="{BDFE3C24-77A1-4F00-8EE8-775DC89B57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586"/>
                <a:ext cx="1674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55" name="Rectangle 1140">
                <a:extLst>
                  <a:ext uri="{FF2B5EF4-FFF2-40B4-BE49-F238E27FC236}">
                    <a16:creationId xmlns:a16="http://schemas.microsoft.com/office/drawing/2014/main" id="{6069279E-C3D3-4430-97CB-3304CE10DD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598"/>
                <a:ext cx="1674" cy="12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56" name="Rectangle 1141">
                <a:extLst>
                  <a:ext uri="{FF2B5EF4-FFF2-40B4-BE49-F238E27FC236}">
                    <a16:creationId xmlns:a16="http://schemas.microsoft.com/office/drawing/2014/main" id="{66E377FE-7D6B-4D29-A7EB-29D7EFE753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610"/>
                <a:ext cx="1674" cy="12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57" name="Rectangle 1142">
                <a:extLst>
                  <a:ext uri="{FF2B5EF4-FFF2-40B4-BE49-F238E27FC236}">
                    <a16:creationId xmlns:a16="http://schemas.microsoft.com/office/drawing/2014/main" id="{B83E5E74-44F2-4F06-A42D-B639D36E9B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622"/>
                <a:ext cx="1674" cy="11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58" name="Rectangle 1143">
                <a:extLst>
                  <a:ext uri="{FF2B5EF4-FFF2-40B4-BE49-F238E27FC236}">
                    <a16:creationId xmlns:a16="http://schemas.microsoft.com/office/drawing/2014/main" id="{9803F009-975F-44B6-8E9C-3EEE766FD7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633"/>
                <a:ext cx="1674" cy="13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59" name="Rectangle 1144">
                <a:extLst>
                  <a:ext uri="{FF2B5EF4-FFF2-40B4-BE49-F238E27FC236}">
                    <a16:creationId xmlns:a16="http://schemas.microsoft.com/office/drawing/2014/main" id="{44F16463-AB2A-43FA-B267-ECF9154953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646"/>
                <a:ext cx="1674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60" name="Rectangle 1145">
                <a:extLst>
                  <a:ext uri="{FF2B5EF4-FFF2-40B4-BE49-F238E27FC236}">
                    <a16:creationId xmlns:a16="http://schemas.microsoft.com/office/drawing/2014/main" id="{87C92C9A-C978-47F2-95B6-D42DB3AC8D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657"/>
                <a:ext cx="1674" cy="12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61" name="Rectangle 1146">
                <a:extLst>
                  <a:ext uri="{FF2B5EF4-FFF2-40B4-BE49-F238E27FC236}">
                    <a16:creationId xmlns:a16="http://schemas.microsoft.com/office/drawing/2014/main" id="{EE764AB9-5D49-4AEA-B593-75D23E8602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669"/>
                <a:ext cx="1674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62" name="Rectangle 1147">
                <a:extLst>
                  <a:ext uri="{FF2B5EF4-FFF2-40B4-BE49-F238E27FC236}">
                    <a16:creationId xmlns:a16="http://schemas.microsoft.com/office/drawing/2014/main" id="{B94D6998-0AD1-4882-A31B-AC72B737A7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681"/>
                <a:ext cx="1674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63" name="Rectangle 1148">
                <a:extLst>
                  <a:ext uri="{FF2B5EF4-FFF2-40B4-BE49-F238E27FC236}">
                    <a16:creationId xmlns:a16="http://schemas.microsoft.com/office/drawing/2014/main" id="{AAE162EB-4FF4-419A-8AF1-3A3EBF6529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693"/>
                <a:ext cx="1674" cy="12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64" name="Rectangle 1149">
                <a:extLst>
                  <a:ext uri="{FF2B5EF4-FFF2-40B4-BE49-F238E27FC236}">
                    <a16:creationId xmlns:a16="http://schemas.microsoft.com/office/drawing/2014/main" id="{C42A16C5-FDA8-4BFE-9B9D-10F2DB4709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705"/>
                <a:ext cx="1674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65" name="Rectangle 1150">
                <a:extLst>
                  <a:ext uri="{FF2B5EF4-FFF2-40B4-BE49-F238E27FC236}">
                    <a16:creationId xmlns:a16="http://schemas.microsoft.com/office/drawing/2014/main" id="{864CD7D0-E684-4FA3-9AD8-82C852A8F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717"/>
                <a:ext cx="1674" cy="12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66" name="Rectangle 1151">
                <a:extLst>
                  <a:ext uri="{FF2B5EF4-FFF2-40B4-BE49-F238E27FC236}">
                    <a16:creationId xmlns:a16="http://schemas.microsoft.com/office/drawing/2014/main" id="{21D3BA70-CCFB-4BAD-9443-82D2ED3D76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729"/>
                <a:ext cx="1674" cy="12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67" name="Rectangle 1152">
                <a:extLst>
                  <a:ext uri="{FF2B5EF4-FFF2-40B4-BE49-F238E27FC236}">
                    <a16:creationId xmlns:a16="http://schemas.microsoft.com/office/drawing/2014/main" id="{4DC92565-15AD-4C23-98D0-4FE9386BF1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741"/>
                <a:ext cx="1674" cy="11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68" name="Rectangle 1153">
                <a:extLst>
                  <a:ext uri="{FF2B5EF4-FFF2-40B4-BE49-F238E27FC236}">
                    <a16:creationId xmlns:a16="http://schemas.microsoft.com/office/drawing/2014/main" id="{CCCE0343-37E0-4600-8090-490BF6AE8C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752"/>
                <a:ext cx="1674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69" name="Rectangle 1154">
                <a:extLst>
                  <a:ext uri="{FF2B5EF4-FFF2-40B4-BE49-F238E27FC236}">
                    <a16:creationId xmlns:a16="http://schemas.microsoft.com/office/drawing/2014/main" id="{8C0C3FAB-FA68-4BC0-9A4B-83DD320D43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764"/>
                <a:ext cx="1674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70" name="Rectangle 1155">
                <a:extLst>
                  <a:ext uri="{FF2B5EF4-FFF2-40B4-BE49-F238E27FC236}">
                    <a16:creationId xmlns:a16="http://schemas.microsoft.com/office/drawing/2014/main" id="{71216D7F-6F2A-42CE-8904-4ADA33ADC4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776"/>
                <a:ext cx="1674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71" name="Rectangle 1156">
                <a:extLst>
                  <a:ext uri="{FF2B5EF4-FFF2-40B4-BE49-F238E27FC236}">
                    <a16:creationId xmlns:a16="http://schemas.microsoft.com/office/drawing/2014/main" id="{C5BBF43D-D796-4C66-B1EB-BFE8BA8523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420"/>
                <a:ext cx="953" cy="12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72" name="Rectangle 1157">
                <a:extLst>
                  <a:ext uri="{FF2B5EF4-FFF2-40B4-BE49-F238E27FC236}">
                    <a16:creationId xmlns:a16="http://schemas.microsoft.com/office/drawing/2014/main" id="{7E50AE2C-DCCD-4777-9AA1-B3043BF340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432"/>
                <a:ext cx="953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73" name="Rectangle 1158">
                <a:extLst>
                  <a:ext uri="{FF2B5EF4-FFF2-40B4-BE49-F238E27FC236}">
                    <a16:creationId xmlns:a16="http://schemas.microsoft.com/office/drawing/2014/main" id="{1BA14681-71DB-4BA6-A74D-D149A7F0C0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444"/>
                <a:ext cx="953" cy="12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74" name="Rectangle 1159">
                <a:extLst>
                  <a:ext uri="{FF2B5EF4-FFF2-40B4-BE49-F238E27FC236}">
                    <a16:creationId xmlns:a16="http://schemas.microsoft.com/office/drawing/2014/main" id="{32F57FE4-85E6-4344-B736-1AF862B904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456"/>
                <a:ext cx="953" cy="12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75" name="Rectangle 1160">
                <a:extLst>
                  <a:ext uri="{FF2B5EF4-FFF2-40B4-BE49-F238E27FC236}">
                    <a16:creationId xmlns:a16="http://schemas.microsoft.com/office/drawing/2014/main" id="{97786630-E198-48BC-BA9D-E915201B12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468"/>
                <a:ext cx="953" cy="11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76" name="Rectangle 1161">
                <a:extLst>
                  <a:ext uri="{FF2B5EF4-FFF2-40B4-BE49-F238E27FC236}">
                    <a16:creationId xmlns:a16="http://schemas.microsoft.com/office/drawing/2014/main" id="{290F335B-4D64-4076-AA71-9EDA6EB38E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479"/>
                <a:ext cx="953" cy="12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77" name="Rectangle 1162">
                <a:extLst>
                  <a:ext uri="{FF2B5EF4-FFF2-40B4-BE49-F238E27FC236}">
                    <a16:creationId xmlns:a16="http://schemas.microsoft.com/office/drawing/2014/main" id="{7A2D4553-0BA8-467D-ADDC-895B4B291E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491"/>
                <a:ext cx="953" cy="12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78" name="Rectangle 1163">
                <a:extLst>
                  <a:ext uri="{FF2B5EF4-FFF2-40B4-BE49-F238E27FC236}">
                    <a16:creationId xmlns:a16="http://schemas.microsoft.com/office/drawing/2014/main" id="{74C0D80B-C839-44D2-B1D8-5CA97EAF9B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503"/>
                <a:ext cx="953" cy="12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79" name="Rectangle 1164">
                <a:extLst>
                  <a:ext uri="{FF2B5EF4-FFF2-40B4-BE49-F238E27FC236}">
                    <a16:creationId xmlns:a16="http://schemas.microsoft.com/office/drawing/2014/main" id="{8C7A7B48-0A48-486F-9FF6-2DE2037EAB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515"/>
                <a:ext cx="953" cy="12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80" name="Rectangle 1165">
                <a:extLst>
                  <a:ext uri="{FF2B5EF4-FFF2-40B4-BE49-F238E27FC236}">
                    <a16:creationId xmlns:a16="http://schemas.microsoft.com/office/drawing/2014/main" id="{45E480CC-80D7-4E73-89DA-C418F2461B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527"/>
                <a:ext cx="953" cy="12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81" name="Rectangle 1166">
                <a:extLst>
                  <a:ext uri="{FF2B5EF4-FFF2-40B4-BE49-F238E27FC236}">
                    <a16:creationId xmlns:a16="http://schemas.microsoft.com/office/drawing/2014/main" id="{484A6F5A-05C2-4CBB-AC8B-81C6208494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539"/>
                <a:ext cx="953" cy="12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82" name="Rectangle 1167">
                <a:extLst>
                  <a:ext uri="{FF2B5EF4-FFF2-40B4-BE49-F238E27FC236}">
                    <a16:creationId xmlns:a16="http://schemas.microsoft.com/office/drawing/2014/main" id="{1322E92D-A24B-4A7C-8D50-9B4DFC39F3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551"/>
                <a:ext cx="953" cy="12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83" name="Rectangle 1168">
                <a:extLst>
                  <a:ext uri="{FF2B5EF4-FFF2-40B4-BE49-F238E27FC236}">
                    <a16:creationId xmlns:a16="http://schemas.microsoft.com/office/drawing/2014/main" id="{B996BA7D-748C-4DAE-BAA2-1F9A340EFE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563"/>
                <a:ext cx="953" cy="11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84" name="Rectangle 1169">
                <a:extLst>
                  <a:ext uri="{FF2B5EF4-FFF2-40B4-BE49-F238E27FC236}">
                    <a16:creationId xmlns:a16="http://schemas.microsoft.com/office/drawing/2014/main" id="{97DDA920-A022-4277-BE41-D52390C382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574"/>
                <a:ext cx="953" cy="12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85" name="Rectangle 1170">
                <a:extLst>
                  <a:ext uri="{FF2B5EF4-FFF2-40B4-BE49-F238E27FC236}">
                    <a16:creationId xmlns:a16="http://schemas.microsoft.com/office/drawing/2014/main" id="{2CD8C22C-6F5D-4F17-BEDE-42965CEAC0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586"/>
                <a:ext cx="953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86" name="Rectangle 1171">
                <a:extLst>
                  <a:ext uri="{FF2B5EF4-FFF2-40B4-BE49-F238E27FC236}">
                    <a16:creationId xmlns:a16="http://schemas.microsoft.com/office/drawing/2014/main" id="{BA635D58-8F03-47C1-8E12-50741EB894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598"/>
                <a:ext cx="953" cy="12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87" name="Rectangle 1172">
                <a:extLst>
                  <a:ext uri="{FF2B5EF4-FFF2-40B4-BE49-F238E27FC236}">
                    <a16:creationId xmlns:a16="http://schemas.microsoft.com/office/drawing/2014/main" id="{AAD449C2-1884-4B24-A1BB-B7BFE4CD4C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610"/>
                <a:ext cx="953" cy="12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88" name="Rectangle 1173">
                <a:extLst>
                  <a:ext uri="{FF2B5EF4-FFF2-40B4-BE49-F238E27FC236}">
                    <a16:creationId xmlns:a16="http://schemas.microsoft.com/office/drawing/2014/main" id="{B38429BD-00DE-4BFE-AC18-22567E7F53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622"/>
                <a:ext cx="953" cy="11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89" name="Rectangle 1174">
                <a:extLst>
                  <a:ext uri="{FF2B5EF4-FFF2-40B4-BE49-F238E27FC236}">
                    <a16:creationId xmlns:a16="http://schemas.microsoft.com/office/drawing/2014/main" id="{0A59D101-4FAD-41CA-93D7-34F92DDF37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633"/>
                <a:ext cx="953" cy="13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90" name="Rectangle 1175">
                <a:extLst>
                  <a:ext uri="{FF2B5EF4-FFF2-40B4-BE49-F238E27FC236}">
                    <a16:creationId xmlns:a16="http://schemas.microsoft.com/office/drawing/2014/main" id="{8BA3065A-5E62-46E6-BA44-C259573D89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646"/>
                <a:ext cx="953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91" name="Rectangle 1176">
                <a:extLst>
                  <a:ext uri="{FF2B5EF4-FFF2-40B4-BE49-F238E27FC236}">
                    <a16:creationId xmlns:a16="http://schemas.microsoft.com/office/drawing/2014/main" id="{805CB3F2-20E6-44F8-95B7-AA6A4BB6B3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657"/>
                <a:ext cx="953" cy="12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92" name="Rectangle 1177">
                <a:extLst>
                  <a:ext uri="{FF2B5EF4-FFF2-40B4-BE49-F238E27FC236}">
                    <a16:creationId xmlns:a16="http://schemas.microsoft.com/office/drawing/2014/main" id="{728AFEC2-6688-43FE-9872-8E8B14C128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669"/>
                <a:ext cx="953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93" name="Rectangle 1178">
                <a:extLst>
                  <a:ext uri="{FF2B5EF4-FFF2-40B4-BE49-F238E27FC236}">
                    <a16:creationId xmlns:a16="http://schemas.microsoft.com/office/drawing/2014/main" id="{67B52FB4-58FD-4558-9CE0-CC3699F93C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681"/>
                <a:ext cx="953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94" name="Rectangle 1179">
                <a:extLst>
                  <a:ext uri="{FF2B5EF4-FFF2-40B4-BE49-F238E27FC236}">
                    <a16:creationId xmlns:a16="http://schemas.microsoft.com/office/drawing/2014/main" id="{1B5708D7-6DF8-4868-9D51-710F010062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693"/>
                <a:ext cx="953" cy="12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95" name="Rectangle 1180">
                <a:extLst>
                  <a:ext uri="{FF2B5EF4-FFF2-40B4-BE49-F238E27FC236}">
                    <a16:creationId xmlns:a16="http://schemas.microsoft.com/office/drawing/2014/main" id="{3D42E5AD-4CD3-48E2-B9E6-351AF724F3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705"/>
                <a:ext cx="953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96" name="Rectangle 1181">
                <a:extLst>
                  <a:ext uri="{FF2B5EF4-FFF2-40B4-BE49-F238E27FC236}">
                    <a16:creationId xmlns:a16="http://schemas.microsoft.com/office/drawing/2014/main" id="{72F7A89C-7A49-4971-A1EB-489E00D643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717"/>
                <a:ext cx="953" cy="12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97" name="Rectangle 1182">
                <a:extLst>
                  <a:ext uri="{FF2B5EF4-FFF2-40B4-BE49-F238E27FC236}">
                    <a16:creationId xmlns:a16="http://schemas.microsoft.com/office/drawing/2014/main" id="{1CDC263B-C252-44FD-BC14-029DA2B302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729"/>
                <a:ext cx="953" cy="12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98" name="Rectangle 1183">
                <a:extLst>
                  <a:ext uri="{FF2B5EF4-FFF2-40B4-BE49-F238E27FC236}">
                    <a16:creationId xmlns:a16="http://schemas.microsoft.com/office/drawing/2014/main" id="{461F8861-2BEE-46DB-80CA-CDEB046690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741"/>
                <a:ext cx="953" cy="11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099" name="Rectangle 1184">
                <a:extLst>
                  <a:ext uri="{FF2B5EF4-FFF2-40B4-BE49-F238E27FC236}">
                    <a16:creationId xmlns:a16="http://schemas.microsoft.com/office/drawing/2014/main" id="{970CD8A8-54D5-44E6-9A55-28F7585D77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752"/>
                <a:ext cx="953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00" name="Rectangle 1185">
                <a:extLst>
                  <a:ext uri="{FF2B5EF4-FFF2-40B4-BE49-F238E27FC236}">
                    <a16:creationId xmlns:a16="http://schemas.microsoft.com/office/drawing/2014/main" id="{F3B99485-426D-43AA-94CE-1ED7E28BC1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764"/>
                <a:ext cx="953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01" name="Rectangle 1186">
                <a:extLst>
                  <a:ext uri="{FF2B5EF4-FFF2-40B4-BE49-F238E27FC236}">
                    <a16:creationId xmlns:a16="http://schemas.microsoft.com/office/drawing/2014/main" id="{C6CFBB87-C9B0-469D-B949-A2072D6D14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776"/>
                <a:ext cx="953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02" name="Rectangle 1187">
                <a:extLst>
                  <a:ext uri="{FF2B5EF4-FFF2-40B4-BE49-F238E27FC236}">
                    <a16:creationId xmlns:a16="http://schemas.microsoft.com/office/drawing/2014/main" id="{9D0AA706-C1EE-48A6-BC49-E717A4B25B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426"/>
                <a:ext cx="953" cy="35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03" name="Rectangle 1188">
                <a:extLst>
                  <a:ext uri="{FF2B5EF4-FFF2-40B4-BE49-F238E27FC236}">
                    <a16:creationId xmlns:a16="http://schemas.microsoft.com/office/drawing/2014/main" id="{9A9C0846-EF63-4BDD-A874-9A4EAE432D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420"/>
                <a:ext cx="953" cy="12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04" name="Rectangle 1189">
                <a:extLst>
                  <a:ext uri="{FF2B5EF4-FFF2-40B4-BE49-F238E27FC236}">
                    <a16:creationId xmlns:a16="http://schemas.microsoft.com/office/drawing/2014/main" id="{B20B8334-459B-48C0-A8CE-64EB989569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432"/>
                <a:ext cx="953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05" name="Rectangle 1190">
                <a:extLst>
                  <a:ext uri="{FF2B5EF4-FFF2-40B4-BE49-F238E27FC236}">
                    <a16:creationId xmlns:a16="http://schemas.microsoft.com/office/drawing/2014/main" id="{BA152CB0-4CB6-4D49-ACBB-F94284754D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444"/>
                <a:ext cx="953" cy="12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06" name="Rectangle 1191">
                <a:extLst>
                  <a:ext uri="{FF2B5EF4-FFF2-40B4-BE49-F238E27FC236}">
                    <a16:creationId xmlns:a16="http://schemas.microsoft.com/office/drawing/2014/main" id="{801B8B42-5058-4F47-B6FB-C9FCB91F76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456"/>
                <a:ext cx="953" cy="12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07" name="Rectangle 1192">
                <a:extLst>
                  <a:ext uri="{FF2B5EF4-FFF2-40B4-BE49-F238E27FC236}">
                    <a16:creationId xmlns:a16="http://schemas.microsoft.com/office/drawing/2014/main" id="{99342938-22B5-4CAD-8A34-303497C67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468"/>
                <a:ext cx="953" cy="11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08" name="Rectangle 1193">
                <a:extLst>
                  <a:ext uri="{FF2B5EF4-FFF2-40B4-BE49-F238E27FC236}">
                    <a16:creationId xmlns:a16="http://schemas.microsoft.com/office/drawing/2014/main" id="{53BE60C9-D747-4D49-9C56-B3582B8D40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479"/>
                <a:ext cx="953" cy="12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09" name="Rectangle 1194">
                <a:extLst>
                  <a:ext uri="{FF2B5EF4-FFF2-40B4-BE49-F238E27FC236}">
                    <a16:creationId xmlns:a16="http://schemas.microsoft.com/office/drawing/2014/main" id="{772C306E-9612-462E-A664-9B68AF1220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491"/>
                <a:ext cx="953" cy="12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10" name="Rectangle 1195">
                <a:extLst>
                  <a:ext uri="{FF2B5EF4-FFF2-40B4-BE49-F238E27FC236}">
                    <a16:creationId xmlns:a16="http://schemas.microsoft.com/office/drawing/2014/main" id="{6D19D870-AF04-4089-BF4C-F9E3344771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503"/>
                <a:ext cx="953" cy="12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11" name="Rectangle 1196">
                <a:extLst>
                  <a:ext uri="{FF2B5EF4-FFF2-40B4-BE49-F238E27FC236}">
                    <a16:creationId xmlns:a16="http://schemas.microsoft.com/office/drawing/2014/main" id="{39DA5D43-5A76-42D6-8A3C-B433C07704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515"/>
                <a:ext cx="953" cy="12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12" name="Rectangle 1197">
                <a:extLst>
                  <a:ext uri="{FF2B5EF4-FFF2-40B4-BE49-F238E27FC236}">
                    <a16:creationId xmlns:a16="http://schemas.microsoft.com/office/drawing/2014/main" id="{813C447F-7B6F-406B-A318-AE2C883719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527"/>
                <a:ext cx="953" cy="12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13" name="Rectangle 1198">
                <a:extLst>
                  <a:ext uri="{FF2B5EF4-FFF2-40B4-BE49-F238E27FC236}">
                    <a16:creationId xmlns:a16="http://schemas.microsoft.com/office/drawing/2014/main" id="{7879ED17-B8AF-4C29-B8EC-6BB9F16345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539"/>
                <a:ext cx="953" cy="12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14" name="Rectangle 1199">
                <a:extLst>
                  <a:ext uri="{FF2B5EF4-FFF2-40B4-BE49-F238E27FC236}">
                    <a16:creationId xmlns:a16="http://schemas.microsoft.com/office/drawing/2014/main" id="{498DB618-EBF8-4A02-A663-9BFE0FC85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551"/>
                <a:ext cx="953" cy="12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15" name="Rectangle 1200">
                <a:extLst>
                  <a:ext uri="{FF2B5EF4-FFF2-40B4-BE49-F238E27FC236}">
                    <a16:creationId xmlns:a16="http://schemas.microsoft.com/office/drawing/2014/main" id="{AF9077D4-57BA-4461-B094-3B38E83B16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563"/>
                <a:ext cx="953" cy="11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16" name="Rectangle 1201">
                <a:extLst>
                  <a:ext uri="{FF2B5EF4-FFF2-40B4-BE49-F238E27FC236}">
                    <a16:creationId xmlns:a16="http://schemas.microsoft.com/office/drawing/2014/main" id="{44541D1B-F2E5-4A73-9B6F-23CCBCD9B0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574"/>
                <a:ext cx="953" cy="12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17" name="Rectangle 1202">
                <a:extLst>
                  <a:ext uri="{FF2B5EF4-FFF2-40B4-BE49-F238E27FC236}">
                    <a16:creationId xmlns:a16="http://schemas.microsoft.com/office/drawing/2014/main" id="{2B5157D1-7635-4693-836B-183830F3C5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586"/>
                <a:ext cx="953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18" name="Rectangle 1203">
                <a:extLst>
                  <a:ext uri="{FF2B5EF4-FFF2-40B4-BE49-F238E27FC236}">
                    <a16:creationId xmlns:a16="http://schemas.microsoft.com/office/drawing/2014/main" id="{94AAA1D5-0890-441B-9861-6874ABA704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598"/>
                <a:ext cx="953" cy="12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19" name="Rectangle 1204">
                <a:extLst>
                  <a:ext uri="{FF2B5EF4-FFF2-40B4-BE49-F238E27FC236}">
                    <a16:creationId xmlns:a16="http://schemas.microsoft.com/office/drawing/2014/main" id="{AA66F281-9896-452F-9416-E937C49256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610"/>
                <a:ext cx="953" cy="12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20" name="Rectangle 1205">
                <a:extLst>
                  <a:ext uri="{FF2B5EF4-FFF2-40B4-BE49-F238E27FC236}">
                    <a16:creationId xmlns:a16="http://schemas.microsoft.com/office/drawing/2014/main" id="{84E7184E-8CAA-4769-9571-A41183884E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622"/>
                <a:ext cx="953" cy="11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21" name="Rectangle 1206">
                <a:extLst>
                  <a:ext uri="{FF2B5EF4-FFF2-40B4-BE49-F238E27FC236}">
                    <a16:creationId xmlns:a16="http://schemas.microsoft.com/office/drawing/2014/main" id="{BEB9AB3F-7362-46CA-8FCA-B1AA26383D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633"/>
                <a:ext cx="953" cy="13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22" name="Rectangle 1207">
                <a:extLst>
                  <a:ext uri="{FF2B5EF4-FFF2-40B4-BE49-F238E27FC236}">
                    <a16:creationId xmlns:a16="http://schemas.microsoft.com/office/drawing/2014/main" id="{56BACFFB-05CF-4A7B-8E2B-CF6ECB301E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646"/>
                <a:ext cx="953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23" name="Rectangle 1208">
                <a:extLst>
                  <a:ext uri="{FF2B5EF4-FFF2-40B4-BE49-F238E27FC236}">
                    <a16:creationId xmlns:a16="http://schemas.microsoft.com/office/drawing/2014/main" id="{D4718F45-DB8C-47B8-80DC-073087CB9D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657"/>
                <a:ext cx="953" cy="12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24" name="Rectangle 1209">
                <a:extLst>
                  <a:ext uri="{FF2B5EF4-FFF2-40B4-BE49-F238E27FC236}">
                    <a16:creationId xmlns:a16="http://schemas.microsoft.com/office/drawing/2014/main" id="{A22B258D-7731-44E9-9BB1-ED72166673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669"/>
                <a:ext cx="953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25" name="Rectangle 1210">
                <a:extLst>
                  <a:ext uri="{FF2B5EF4-FFF2-40B4-BE49-F238E27FC236}">
                    <a16:creationId xmlns:a16="http://schemas.microsoft.com/office/drawing/2014/main" id="{E88DBD19-7EC8-4E7E-8708-1947351BF2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681"/>
                <a:ext cx="953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26" name="Rectangle 1211">
                <a:extLst>
                  <a:ext uri="{FF2B5EF4-FFF2-40B4-BE49-F238E27FC236}">
                    <a16:creationId xmlns:a16="http://schemas.microsoft.com/office/drawing/2014/main" id="{3C9E6794-DCC3-465F-B3A8-F0DADAEF7E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693"/>
                <a:ext cx="953" cy="12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27" name="Rectangle 1212">
                <a:extLst>
                  <a:ext uri="{FF2B5EF4-FFF2-40B4-BE49-F238E27FC236}">
                    <a16:creationId xmlns:a16="http://schemas.microsoft.com/office/drawing/2014/main" id="{14819932-5835-47BC-A524-5C7C68CA94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705"/>
                <a:ext cx="953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28" name="Rectangle 1213">
                <a:extLst>
                  <a:ext uri="{FF2B5EF4-FFF2-40B4-BE49-F238E27FC236}">
                    <a16:creationId xmlns:a16="http://schemas.microsoft.com/office/drawing/2014/main" id="{77169700-DB20-438D-BF43-F0DED8FC0C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717"/>
                <a:ext cx="953" cy="12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29" name="Rectangle 1214">
                <a:extLst>
                  <a:ext uri="{FF2B5EF4-FFF2-40B4-BE49-F238E27FC236}">
                    <a16:creationId xmlns:a16="http://schemas.microsoft.com/office/drawing/2014/main" id="{02E3293A-9AAA-46FD-BC06-0DFADE920D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729"/>
                <a:ext cx="953" cy="12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30" name="Rectangle 1215">
                <a:extLst>
                  <a:ext uri="{FF2B5EF4-FFF2-40B4-BE49-F238E27FC236}">
                    <a16:creationId xmlns:a16="http://schemas.microsoft.com/office/drawing/2014/main" id="{1AA0CDB7-BF0D-4AD5-A3FC-6CCC27D5EF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741"/>
                <a:ext cx="953" cy="11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1131" name="Rectangle 1216">
                <a:extLst>
                  <a:ext uri="{FF2B5EF4-FFF2-40B4-BE49-F238E27FC236}">
                    <a16:creationId xmlns:a16="http://schemas.microsoft.com/office/drawing/2014/main" id="{BC1375FE-2181-43F9-A006-83B5304C1F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752"/>
                <a:ext cx="953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</p:grpSp>
        <p:grpSp>
          <p:nvGrpSpPr>
            <p:cNvPr id="119819" name="Group 1217">
              <a:extLst>
                <a:ext uri="{FF2B5EF4-FFF2-40B4-BE49-F238E27FC236}">
                  <a16:creationId xmlns:a16="http://schemas.microsoft.com/office/drawing/2014/main" id="{266DB93A-C2DF-4E2C-8429-01A7F2D5A0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7" y="2420"/>
              <a:ext cx="4940" cy="675"/>
              <a:chOff x="457" y="2420"/>
              <a:chExt cx="4940" cy="675"/>
            </a:xfrm>
          </p:grpSpPr>
          <p:sp>
            <p:nvSpPr>
              <p:cNvPr id="120732" name="Rectangle 1218">
                <a:extLst>
                  <a:ext uri="{FF2B5EF4-FFF2-40B4-BE49-F238E27FC236}">
                    <a16:creationId xmlns:a16="http://schemas.microsoft.com/office/drawing/2014/main" id="{7979488B-F5CB-460C-B627-C9117A66D8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764"/>
                <a:ext cx="953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33" name="Rectangle 1219">
                <a:extLst>
                  <a:ext uri="{FF2B5EF4-FFF2-40B4-BE49-F238E27FC236}">
                    <a16:creationId xmlns:a16="http://schemas.microsoft.com/office/drawing/2014/main" id="{F757B50E-9EEB-4360-B275-A941D9A1F8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776"/>
                <a:ext cx="953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34" name="Rectangle 1220">
                <a:extLst>
                  <a:ext uri="{FF2B5EF4-FFF2-40B4-BE49-F238E27FC236}">
                    <a16:creationId xmlns:a16="http://schemas.microsoft.com/office/drawing/2014/main" id="{FD90B62F-115B-40A8-948E-4DBEC637E1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420"/>
                <a:ext cx="861" cy="12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35" name="Rectangle 1221">
                <a:extLst>
                  <a:ext uri="{FF2B5EF4-FFF2-40B4-BE49-F238E27FC236}">
                    <a16:creationId xmlns:a16="http://schemas.microsoft.com/office/drawing/2014/main" id="{E3AD6436-67C8-4D9A-987E-849B256552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432"/>
                <a:ext cx="861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36" name="Rectangle 1222">
                <a:extLst>
                  <a:ext uri="{FF2B5EF4-FFF2-40B4-BE49-F238E27FC236}">
                    <a16:creationId xmlns:a16="http://schemas.microsoft.com/office/drawing/2014/main" id="{8B0408B8-B7C8-46F7-924C-AE0EBD96E6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444"/>
                <a:ext cx="861" cy="12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37" name="Rectangle 1223">
                <a:extLst>
                  <a:ext uri="{FF2B5EF4-FFF2-40B4-BE49-F238E27FC236}">
                    <a16:creationId xmlns:a16="http://schemas.microsoft.com/office/drawing/2014/main" id="{2812F4D1-FF13-4C72-B89D-510DAD8B2A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456"/>
                <a:ext cx="861" cy="12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38" name="Rectangle 1224">
                <a:extLst>
                  <a:ext uri="{FF2B5EF4-FFF2-40B4-BE49-F238E27FC236}">
                    <a16:creationId xmlns:a16="http://schemas.microsoft.com/office/drawing/2014/main" id="{BAB47AE6-AA30-40B6-8B97-778B5931F5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468"/>
                <a:ext cx="861" cy="11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39" name="Rectangle 1225">
                <a:extLst>
                  <a:ext uri="{FF2B5EF4-FFF2-40B4-BE49-F238E27FC236}">
                    <a16:creationId xmlns:a16="http://schemas.microsoft.com/office/drawing/2014/main" id="{08ADE685-D7FE-4025-98A8-06B225F0CC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479"/>
                <a:ext cx="861" cy="12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40" name="Rectangle 1226">
                <a:extLst>
                  <a:ext uri="{FF2B5EF4-FFF2-40B4-BE49-F238E27FC236}">
                    <a16:creationId xmlns:a16="http://schemas.microsoft.com/office/drawing/2014/main" id="{A34159EE-02C6-40BD-988A-75B903727A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491"/>
                <a:ext cx="861" cy="12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41" name="Rectangle 1227">
                <a:extLst>
                  <a:ext uri="{FF2B5EF4-FFF2-40B4-BE49-F238E27FC236}">
                    <a16:creationId xmlns:a16="http://schemas.microsoft.com/office/drawing/2014/main" id="{A6D768DE-C11F-4936-BD46-03EF18F7E9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503"/>
                <a:ext cx="861" cy="12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42" name="Rectangle 1228">
                <a:extLst>
                  <a:ext uri="{FF2B5EF4-FFF2-40B4-BE49-F238E27FC236}">
                    <a16:creationId xmlns:a16="http://schemas.microsoft.com/office/drawing/2014/main" id="{DB8E65D7-4E44-4569-BF9F-FD9A6CEFD4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515"/>
                <a:ext cx="861" cy="12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43" name="Rectangle 1229">
                <a:extLst>
                  <a:ext uri="{FF2B5EF4-FFF2-40B4-BE49-F238E27FC236}">
                    <a16:creationId xmlns:a16="http://schemas.microsoft.com/office/drawing/2014/main" id="{98BA837A-196F-4F9C-88A0-B2E997A781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527"/>
                <a:ext cx="861" cy="12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44" name="Rectangle 1230">
                <a:extLst>
                  <a:ext uri="{FF2B5EF4-FFF2-40B4-BE49-F238E27FC236}">
                    <a16:creationId xmlns:a16="http://schemas.microsoft.com/office/drawing/2014/main" id="{514E0634-A5BE-4F4F-B5F4-15043D6216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539"/>
                <a:ext cx="861" cy="12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45" name="Rectangle 1231">
                <a:extLst>
                  <a:ext uri="{FF2B5EF4-FFF2-40B4-BE49-F238E27FC236}">
                    <a16:creationId xmlns:a16="http://schemas.microsoft.com/office/drawing/2014/main" id="{47045018-ECC5-4D83-AAFD-D154E7CB8B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551"/>
                <a:ext cx="861" cy="12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46" name="Rectangle 1232">
                <a:extLst>
                  <a:ext uri="{FF2B5EF4-FFF2-40B4-BE49-F238E27FC236}">
                    <a16:creationId xmlns:a16="http://schemas.microsoft.com/office/drawing/2014/main" id="{5E0183FA-FF8F-451C-8897-CFC9C9CD17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563"/>
                <a:ext cx="861" cy="11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47" name="Rectangle 1233">
                <a:extLst>
                  <a:ext uri="{FF2B5EF4-FFF2-40B4-BE49-F238E27FC236}">
                    <a16:creationId xmlns:a16="http://schemas.microsoft.com/office/drawing/2014/main" id="{F8DDB35F-F8FE-4E8F-8BE8-981F237DAA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574"/>
                <a:ext cx="861" cy="12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48" name="Rectangle 1234">
                <a:extLst>
                  <a:ext uri="{FF2B5EF4-FFF2-40B4-BE49-F238E27FC236}">
                    <a16:creationId xmlns:a16="http://schemas.microsoft.com/office/drawing/2014/main" id="{31F900FB-9243-4ED2-999B-24C75118AD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586"/>
                <a:ext cx="861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49" name="Rectangle 1235">
                <a:extLst>
                  <a:ext uri="{FF2B5EF4-FFF2-40B4-BE49-F238E27FC236}">
                    <a16:creationId xmlns:a16="http://schemas.microsoft.com/office/drawing/2014/main" id="{B7A92323-4B89-479B-9200-74D623AE77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598"/>
                <a:ext cx="861" cy="12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50" name="Rectangle 1236">
                <a:extLst>
                  <a:ext uri="{FF2B5EF4-FFF2-40B4-BE49-F238E27FC236}">
                    <a16:creationId xmlns:a16="http://schemas.microsoft.com/office/drawing/2014/main" id="{747945EE-85A4-4A81-BD3A-7BD0074102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610"/>
                <a:ext cx="861" cy="12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51" name="Rectangle 1237">
                <a:extLst>
                  <a:ext uri="{FF2B5EF4-FFF2-40B4-BE49-F238E27FC236}">
                    <a16:creationId xmlns:a16="http://schemas.microsoft.com/office/drawing/2014/main" id="{DCD2FF6D-FF8E-4F1F-A6EF-44ADF35EB0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622"/>
                <a:ext cx="861" cy="11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52" name="Rectangle 1238">
                <a:extLst>
                  <a:ext uri="{FF2B5EF4-FFF2-40B4-BE49-F238E27FC236}">
                    <a16:creationId xmlns:a16="http://schemas.microsoft.com/office/drawing/2014/main" id="{7B5B0ED2-7936-4DE0-91CE-CC982BC816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633"/>
                <a:ext cx="861" cy="13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53" name="Rectangle 1239">
                <a:extLst>
                  <a:ext uri="{FF2B5EF4-FFF2-40B4-BE49-F238E27FC236}">
                    <a16:creationId xmlns:a16="http://schemas.microsoft.com/office/drawing/2014/main" id="{1EFD8947-F121-4C42-AC21-7D84EB68FD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646"/>
                <a:ext cx="861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54" name="Rectangle 1240">
                <a:extLst>
                  <a:ext uri="{FF2B5EF4-FFF2-40B4-BE49-F238E27FC236}">
                    <a16:creationId xmlns:a16="http://schemas.microsoft.com/office/drawing/2014/main" id="{90EDFD45-8774-4AA4-8087-6D0220AAF6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657"/>
                <a:ext cx="861" cy="12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55" name="Rectangle 1241">
                <a:extLst>
                  <a:ext uri="{FF2B5EF4-FFF2-40B4-BE49-F238E27FC236}">
                    <a16:creationId xmlns:a16="http://schemas.microsoft.com/office/drawing/2014/main" id="{43FCF2C6-9719-4C77-BF3A-AA63895963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669"/>
                <a:ext cx="861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56" name="Rectangle 1242">
                <a:extLst>
                  <a:ext uri="{FF2B5EF4-FFF2-40B4-BE49-F238E27FC236}">
                    <a16:creationId xmlns:a16="http://schemas.microsoft.com/office/drawing/2014/main" id="{9E178DD2-2526-4558-A16C-931AA9539A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681"/>
                <a:ext cx="861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57" name="Rectangle 1243">
                <a:extLst>
                  <a:ext uri="{FF2B5EF4-FFF2-40B4-BE49-F238E27FC236}">
                    <a16:creationId xmlns:a16="http://schemas.microsoft.com/office/drawing/2014/main" id="{784EC244-6222-4FEB-A4EF-457F934D93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693"/>
                <a:ext cx="861" cy="12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58" name="Rectangle 1244">
                <a:extLst>
                  <a:ext uri="{FF2B5EF4-FFF2-40B4-BE49-F238E27FC236}">
                    <a16:creationId xmlns:a16="http://schemas.microsoft.com/office/drawing/2014/main" id="{F8876C87-7351-4385-926D-2397D0D5C5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705"/>
                <a:ext cx="861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59" name="Rectangle 1245">
                <a:extLst>
                  <a:ext uri="{FF2B5EF4-FFF2-40B4-BE49-F238E27FC236}">
                    <a16:creationId xmlns:a16="http://schemas.microsoft.com/office/drawing/2014/main" id="{7EFB5459-9F0F-48F1-8123-5117B8035D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717"/>
                <a:ext cx="861" cy="12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60" name="Rectangle 1246">
                <a:extLst>
                  <a:ext uri="{FF2B5EF4-FFF2-40B4-BE49-F238E27FC236}">
                    <a16:creationId xmlns:a16="http://schemas.microsoft.com/office/drawing/2014/main" id="{A578EC41-9A02-4BC1-B66E-8C18F6898E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729"/>
                <a:ext cx="861" cy="12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61" name="Rectangle 1247">
                <a:extLst>
                  <a:ext uri="{FF2B5EF4-FFF2-40B4-BE49-F238E27FC236}">
                    <a16:creationId xmlns:a16="http://schemas.microsoft.com/office/drawing/2014/main" id="{51BAEBE5-B3F6-4F11-AC1C-AF7ABAE3F9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741"/>
                <a:ext cx="861" cy="11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62" name="Rectangle 1248">
                <a:extLst>
                  <a:ext uri="{FF2B5EF4-FFF2-40B4-BE49-F238E27FC236}">
                    <a16:creationId xmlns:a16="http://schemas.microsoft.com/office/drawing/2014/main" id="{FA4A691B-4976-4308-9F53-BCA9BCAF3A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752"/>
                <a:ext cx="861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63" name="Rectangle 1249">
                <a:extLst>
                  <a:ext uri="{FF2B5EF4-FFF2-40B4-BE49-F238E27FC236}">
                    <a16:creationId xmlns:a16="http://schemas.microsoft.com/office/drawing/2014/main" id="{B117F3EC-172B-4F4E-B39B-6392967A63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764"/>
                <a:ext cx="861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64" name="Rectangle 1250">
                <a:extLst>
                  <a:ext uri="{FF2B5EF4-FFF2-40B4-BE49-F238E27FC236}">
                    <a16:creationId xmlns:a16="http://schemas.microsoft.com/office/drawing/2014/main" id="{95A9BD1F-993A-4AAE-A258-5F975477C6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776"/>
                <a:ext cx="8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65" name="Rectangle 1251">
                <a:extLst>
                  <a:ext uri="{FF2B5EF4-FFF2-40B4-BE49-F238E27FC236}">
                    <a16:creationId xmlns:a16="http://schemas.microsoft.com/office/drawing/2014/main" id="{6F6DB101-E999-4C7A-BA54-092F249930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426"/>
                <a:ext cx="861" cy="35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66" name="Rectangle 1252">
                <a:extLst>
                  <a:ext uri="{FF2B5EF4-FFF2-40B4-BE49-F238E27FC236}">
                    <a16:creationId xmlns:a16="http://schemas.microsoft.com/office/drawing/2014/main" id="{025F8854-F86D-49E6-922A-DF8DA8FBA2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420"/>
                <a:ext cx="861" cy="12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67" name="Rectangle 1253">
                <a:extLst>
                  <a:ext uri="{FF2B5EF4-FFF2-40B4-BE49-F238E27FC236}">
                    <a16:creationId xmlns:a16="http://schemas.microsoft.com/office/drawing/2014/main" id="{5325C37E-6B63-427A-9ECA-1B1EE95A4B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432"/>
                <a:ext cx="861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68" name="Rectangle 1254">
                <a:extLst>
                  <a:ext uri="{FF2B5EF4-FFF2-40B4-BE49-F238E27FC236}">
                    <a16:creationId xmlns:a16="http://schemas.microsoft.com/office/drawing/2014/main" id="{97BA8DD2-3791-4CDB-90E0-25EB08AA64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444"/>
                <a:ext cx="861" cy="12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69" name="Rectangle 1255">
                <a:extLst>
                  <a:ext uri="{FF2B5EF4-FFF2-40B4-BE49-F238E27FC236}">
                    <a16:creationId xmlns:a16="http://schemas.microsoft.com/office/drawing/2014/main" id="{10CAA9BD-378D-4CC7-8AE8-B44B9EDECE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456"/>
                <a:ext cx="861" cy="12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70" name="Rectangle 1256">
                <a:extLst>
                  <a:ext uri="{FF2B5EF4-FFF2-40B4-BE49-F238E27FC236}">
                    <a16:creationId xmlns:a16="http://schemas.microsoft.com/office/drawing/2014/main" id="{0C000940-500C-41FB-A993-1305CFEFCD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468"/>
                <a:ext cx="861" cy="11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71" name="Rectangle 1257">
                <a:extLst>
                  <a:ext uri="{FF2B5EF4-FFF2-40B4-BE49-F238E27FC236}">
                    <a16:creationId xmlns:a16="http://schemas.microsoft.com/office/drawing/2014/main" id="{9B8A6BC9-92B0-4D54-9159-E58D639F89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479"/>
                <a:ext cx="861" cy="12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72" name="Rectangle 1258">
                <a:extLst>
                  <a:ext uri="{FF2B5EF4-FFF2-40B4-BE49-F238E27FC236}">
                    <a16:creationId xmlns:a16="http://schemas.microsoft.com/office/drawing/2014/main" id="{A33AC513-E1EE-4FB5-AAD4-839DB663A1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491"/>
                <a:ext cx="861" cy="12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73" name="Rectangle 1259">
                <a:extLst>
                  <a:ext uri="{FF2B5EF4-FFF2-40B4-BE49-F238E27FC236}">
                    <a16:creationId xmlns:a16="http://schemas.microsoft.com/office/drawing/2014/main" id="{1CE328E6-A3CF-4EE1-893B-423F69B7F5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503"/>
                <a:ext cx="861" cy="12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74" name="Rectangle 1260">
                <a:extLst>
                  <a:ext uri="{FF2B5EF4-FFF2-40B4-BE49-F238E27FC236}">
                    <a16:creationId xmlns:a16="http://schemas.microsoft.com/office/drawing/2014/main" id="{55BBA353-AD8D-42A3-81D4-421460362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515"/>
                <a:ext cx="861" cy="12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75" name="Rectangle 1261">
                <a:extLst>
                  <a:ext uri="{FF2B5EF4-FFF2-40B4-BE49-F238E27FC236}">
                    <a16:creationId xmlns:a16="http://schemas.microsoft.com/office/drawing/2014/main" id="{CBA1599C-04F4-4421-BFD0-BC3286553D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527"/>
                <a:ext cx="861" cy="12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76" name="Rectangle 1262">
                <a:extLst>
                  <a:ext uri="{FF2B5EF4-FFF2-40B4-BE49-F238E27FC236}">
                    <a16:creationId xmlns:a16="http://schemas.microsoft.com/office/drawing/2014/main" id="{81DBFB74-D93A-4ECA-819B-5FFFAAA544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539"/>
                <a:ext cx="861" cy="12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77" name="Rectangle 1263">
                <a:extLst>
                  <a:ext uri="{FF2B5EF4-FFF2-40B4-BE49-F238E27FC236}">
                    <a16:creationId xmlns:a16="http://schemas.microsoft.com/office/drawing/2014/main" id="{785B92DD-39AB-42BB-A796-754C074345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551"/>
                <a:ext cx="861" cy="12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78" name="Rectangle 1264">
                <a:extLst>
                  <a:ext uri="{FF2B5EF4-FFF2-40B4-BE49-F238E27FC236}">
                    <a16:creationId xmlns:a16="http://schemas.microsoft.com/office/drawing/2014/main" id="{9F60EB62-120E-43DB-9660-4B4A7FC2A1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563"/>
                <a:ext cx="861" cy="11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79" name="Rectangle 1265">
                <a:extLst>
                  <a:ext uri="{FF2B5EF4-FFF2-40B4-BE49-F238E27FC236}">
                    <a16:creationId xmlns:a16="http://schemas.microsoft.com/office/drawing/2014/main" id="{CC5F9F23-53A9-486D-B56B-AA136A226B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574"/>
                <a:ext cx="861" cy="12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80" name="Rectangle 1266">
                <a:extLst>
                  <a:ext uri="{FF2B5EF4-FFF2-40B4-BE49-F238E27FC236}">
                    <a16:creationId xmlns:a16="http://schemas.microsoft.com/office/drawing/2014/main" id="{6365A810-143C-4D5F-8BFF-4ED6AEF11C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586"/>
                <a:ext cx="861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81" name="Rectangle 1267">
                <a:extLst>
                  <a:ext uri="{FF2B5EF4-FFF2-40B4-BE49-F238E27FC236}">
                    <a16:creationId xmlns:a16="http://schemas.microsoft.com/office/drawing/2014/main" id="{B39A4253-ECE0-494C-8DFC-137A702C3B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598"/>
                <a:ext cx="861" cy="12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82" name="Rectangle 1268">
                <a:extLst>
                  <a:ext uri="{FF2B5EF4-FFF2-40B4-BE49-F238E27FC236}">
                    <a16:creationId xmlns:a16="http://schemas.microsoft.com/office/drawing/2014/main" id="{D05131F1-DCDE-4FB7-8827-FD340099D7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610"/>
                <a:ext cx="861" cy="12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83" name="Rectangle 1269">
                <a:extLst>
                  <a:ext uri="{FF2B5EF4-FFF2-40B4-BE49-F238E27FC236}">
                    <a16:creationId xmlns:a16="http://schemas.microsoft.com/office/drawing/2014/main" id="{65CC39D2-5E8D-4A51-BC3A-9B1FE4E540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622"/>
                <a:ext cx="861" cy="11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84" name="Rectangle 1270">
                <a:extLst>
                  <a:ext uri="{FF2B5EF4-FFF2-40B4-BE49-F238E27FC236}">
                    <a16:creationId xmlns:a16="http://schemas.microsoft.com/office/drawing/2014/main" id="{1C5AC569-477D-4425-9317-8EAC0B8E3A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633"/>
                <a:ext cx="861" cy="13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85" name="Rectangle 1271">
                <a:extLst>
                  <a:ext uri="{FF2B5EF4-FFF2-40B4-BE49-F238E27FC236}">
                    <a16:creationId xmlns:a16="http://schemas.microsoft.com/office/drawing/2014/main" id="{3BBFEC7E-5E40-4D1C-B13C-D86A88D26E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646"/>
                <a:ext cx="861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86" name="Rectangle 1272">
                <a:extLst>
                  <a:ext uri="{FF2B5EF4-FFF2-40B4-BE49-F238E27FC236}">
                    <a16:creationId xmlns:a16="http://schemas.microsoft.com/office/drawing/2014/main" id="{9E09DDEC-795F-4DA3-B8D5-EDFA7C59D3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657"/>
                <a:ext cx="861" cy="12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87" name="Rectangle 1273">
                <a:extLst>
                  <a:ext uri="{FF2B5EF4-FFF2-40B4-BE49-F238E27FC236}">
                    <a16:creationId xmlns:a16="http://schemas.microsoft.com/office/drawing/2014/main" id="{3849C1D5-7FD0-427E-B71F-5D158DB8FA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669"/>
                <a:ext cx="861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88" name="Rectangle 1274">
                <a:extLst>
                  <a:ext uri="{FF2B5EF4-FFF2-40B4-BE49-F238E27FC236}">
                    <a16:creationId xmlns:a16="http://schemas.microsoft.com/office/drawing/2014/main" id="{7544485B-6195-4648-9BEA-C0DD7ADA4E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681"/>
                <a:ext cx="861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89" name="Rectangle 1275">
                <a:extLst>
                  <a:ext uri="{FF2B5EF4-FFF2-40B4-BE49-F238E27FC236}">
                    <a16:creationId xmlns:a16="http://schemas.microsoft.com/office/drawing/2014/main" id="{460BDAC9-0D97-4E36-B746-4A735C35B4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693"/>
                <a:ext cx="861" cy="12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90" name="Rectangle 1276">
                <a:extLst>
                  <a:ext uri="{FF2B5EF4-FFF2-40B4-BE49-F238E27FC236}">
                    <a16:creationId xmlns:a16="http://schemas.microsoft.com/office/drawing/2014/main" id="{C9D36F0A-8920-4901-A809-811D27F494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705"/>
                <a:ext cx="861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91" name="Rectangle 1277">
                <a:extLst>
                  <a:ext uri="{FF2B5EF4-FFF2-40B4-BE49-F238E27FC236}">
                    <a16:creationId xmlns:a16="http://schemas.microsoft.com/office/drawing/2014/main" id="{2F08164B-530D-4CB0-BC6D-FEF7B355F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717"/>
                <a:ext cx="861" cy="12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92" name="Rectangle 1278">
                <a:extLst>
                  <a:ext uri="{FF2B5EF4-FFF2-40B4-BE49-F238E27FC236}">
                    <a16:creationId xmlns:a16="http://schemas.microsoft.com/office/drawing/2014/main" id="{C90DA4A0-ACC1-46A0-9F9D-B49DD0A57C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729"/>
                <a:ext cx="861" cy="12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93" name="Rectangle 1279">
                <a:extLst>
                  <a:ext uri="{FF2B5EF4-FFF2-40B4-BE49-F238E27FC236}">
                    <a16:creationId xmlns:a16="http://schemas.microsoft.com/office/drawing/2014/main" id="{7BE89F7D-67A7-4974-812D-CF62C4B7D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741"/>
                <a:ext cx="861" cy="11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94" name="Rectangle 1280">
                <a:extLst>
                  <a:ext uri="{FF2B5EF4-FFF2-40B4-BE49-F238E27FC236}">
                    <a16:creationId xmlns:a16="http://schemas.microsoft.com/office/drawing/2014/main" id="{0BD2EA6E-BAFC-45CE-B2F1-5120EBAC0A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752"/>
                <a:ext cx="861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95" name="Rectangle 1281">
                <a:extLst>
                  <a:ext uri="{FF2B5EF4-FFF2-40B4-BE49-F238E27FC236}">
                    <a16:creationId xmlns:a16="http://schemas.microsoft.com/office/drawing/2014/main" id="{CAA3DF90-03DB-4E60-A422-AF12A92483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764"/>
                <a:ext cx="861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96" name="Rectangle 1282">
                <a:extLst>
                  <a:ext uri="{FF2B5EF4-FFF2-40B4-BE49-F238E27FC236}">
                    <a16:creationId xmlns:a16="http://schemas.microsoft.com/office/drawing/2014/main" id="{C0AFF970-2874-4E96-B19A-F957AC8085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776"/>
                <a:ext cx="8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97" name="Rectangle 1283">
                <a:extLst>
                  <a:ext uri="{FF2B5EF4-FFF2-40B4-BE49-F238E27FC236}">
                    <a16:creationId xmlns:a16="http://schemas.microsoft.com/office/drawing/2014/main" id="{9C0183EF-E3D0-480E-B048-F06CD4C5BD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777"/>
                <a:ext cx="1452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98" name="Rectangle 1284">
                <a:extLst>
                  <a:ext uri="{FF2B5EF4-FFF2-40B4-BE49-F238E27FC236}">
                    <a16:creationId xmlns:a16="http://schemas.microsoft.com/office/drawing/2014/main" id="{8B7F65E9-E269-405F-846E-38566ED76E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788"/>
                <a:ext cx="1452" cy="10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99" name="Rectangle 1285">
                <a:extLst>
                  <a:ext uri="{FF2B5EF4-FFF2-40B4-BE49-F238E27FC236}">
                    <a16:creationId xmlns:a16="http://schemas.microsoft.com/office/drawing/2014/main" id="{6297D3E7-0BA2-4C95-9F5A-330952A91A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798"/>
                <a:ext cx="1452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00" name="Rectangle 1286">
                <a:extLst>
                  <a:ext uri="{FF2B5EF4-FFF2-40B4-BE49-F238E27FC236}">
                    <a16:creationId xmlns:a16="http://schemas.microsoft.com/office/drawing/2014/main" id="{2267CAF1-B966-49E5-994A-372F54E6FE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809"/>
                <a:ext cx="1452" cy="10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01" name="Rectangle 1287">
                <a:extLst>
                  <a:ext uri="{FF2B5EF4-FFF2-40B4-BE49-F238E27FC236}">
                    <a16:creationId xmlns:a16="http://schemas.microsoft.com/office/drawing/2014/main" id="{D2EDD211-836F-41C3-9D8A-8652B6F402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819"/>
                <a:ext cx="1452" cy="10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02" name="Rectangle 1288">
                <a:extLst>
                  <a:ext uri="{FF2B5EF4-FFF2-40B4-BE49-F238E27FC236}">
                    <a16:creationId xmlns:a16="http://schemas.microsoft.com/office/drawing/2014/main" id="{9CC79AA2-C3EF-4FAA-9E64-1D6D640F83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829"/>
                <a:ext cx="1452" cy="11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03" name="Rectangle 1289">
                <a:extLst>
                  <a:ext uri="{FF2B5EF4-FFF2-40B4-BE49-F238E27FC236}">
                    <a16:creationId xmlns:a16="http://schemas.microsoft.com/office/drawing/2014/main" id="{BE31EA25-21D4-4D23-AD98-FD7000BBFE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840"/>
                <a:ext cx="1452" cy="10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04" name="Rectangle 1290">
                <a:extLst>
                  <a:ext uri="{FF2B5EF4-FFF2-40B4-BE49-F238E27FC236}">
                    <a16:creationId xmlns:a16="http://schemas.microsoft.com/office/drawing/2014/main" id="{719476FB-C9C3-4247-85BD-F4581CF39E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850"/>
                <a:ext cx="1452" cy="11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05" name="Rectangle 1291">
                <a:extLst>
                  <a:ext uri="{FF2B5EF4-FFF2-40B4-BE49-F238E27FC236}">
                    <a16:creationId xmlns:a16="http://schemas.microsoft.com/office/drawing/2014/main" id="{152765F4-F5AB-402B-83E5-3080393ED5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861"/>
                <a:ext cx="1452" cy="10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06" name="Rectangle 1292">
                <a:extLst>
                  <a:ext uri="{FF2B5EF4-FFF2-40B4-BE49-F238E27FC236}">
                    <a16:creationId xmlns:a16="http://schemas.microsoft.com/office/drawing/2014/main" id="{A5E4015D-DB13-49F2-B676-07182BD1AC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871"/>
                <a:ext cx="1452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07" name="Rectangle 1293">
                <a:extLst>
                  <a:ext uri="{FF2B5EF4-FFF2-40B4-BE49-F238E27FC236}">
                    <a16:creationId xmlns:a16="http://schemas.microsoft.com/office/drawing/2014/main" id="{3689DE2C-23C9-4A9C-8426-00393EDF62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882"/>
                <a:ext cx="1452" cy="10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08" name="Rectangle 1294">
                <a:extLst>
                  <a:ext uri="{FF2B5EF4-FFF2-40B4-BE49-F238E27FC236}">
                    <a16:creationId xmlns:a16="http://schemas.microsoft.com/office/drawing/2014/main" id="{77B94DBD-EFBF-4319-8F14-2382A8EDB0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892"/>
                <a:ext cx="1452" cy="10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09" name="Rectangle 1295">
                <a:extLst>
                  <a:ext uri="{FF2B5EF4-FFF2-40B4-BE49-F238E27FC236}">
                    <a16:creationId xmlns:a16="http://schemas.microsoft.com/office/drawing/2014/main" id="{8FD04732-DFC6-49C9-A6FF-15EA859ADB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902"/>
                <a:ext cx="1452" cy="11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10" name="Rectangle 1296">
                <a:extLst>
                  <a:ext uri="{FF2B5EF4-FFF2-40B4-BE49-F238E27FC236}">
                    <a16:creationId xmlns:a16="http://schemas.microsoft.com/office/drawing/2014/main" id="{D4E94388-9689-4392-882D-7E991470CF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913"/>
                <a:ext cx="1452" cy="10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11" name="Rectangle 1297">
                <a:extLst>
                  <a:ext uri="{FF2B5EF4-FFF2-40B4-BE49-F238E27FC236}">
                    <a16:creationId xmlns:a16="http://schemas.microsoft.com/office/drawing/2014/main" id="{90F5C07C-ECF6-412D-96B1-999B220ECD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923"/>
                <a:ext cx="1452" cy="11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12" name="Rectangle 1298">
                <a:extLst>
                  <a:ext uri="{FF2B5EF4-FFF2-40B4-BE49-F238E27FC236}">
                    <a16:creationId xmlns:a16="http://schemas.microsoft.com/office/drawing/2014/main" id="{3538F327-9870-47B7-8399-92266EF37C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934"/>
                <a:ext cx="1452" cy="10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13" name="Rectangle 1299">
                <a:extLst>
                  <a:ext uri="{FF2B5EF4-FFF2-40B4-BE49-F238E27FC236}">
                    <a16:creationId xmlns:a16="http://schemas.microsoft.com/office/drawing/2014/main" id="{2549B88A-1CB8-403E-A774-33DA5C18C2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944"/>
                <a:ext cx="1452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14" name="Rectangle 1300">
                <a:extLst>
                  <a:ext uri="{FF2B5EF4-FFF2-40B4-BE49-F238E27FC236}">
                    <a16:creationId xmlns:a16="http://schemas.microsoft.com/office/drawing/2014/main" id="{AB315D24-DBEE-4F67-ABD4-D48AFF45AD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955"/>
                <a:ext cx="1452" cy="10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15" name="Rectangle 1301">
                <a:extLst>
                  <a:ext uri="{FF2B5EF4-FFF2-40B4-BE49-F238E27FC236}">
                    <a16:creationId xmlns:a16="http://schemas.microsoft.com/office/drawing/2014/main" id="{97B6B5CA-EC80-4F4E-A2A9-C1DC8EC761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965"/>
                <a:ext cx="1452" cy="10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16" name="Rectangle 1302">
                <a:extLst>
                  <a:ext uri="{FF2B5EF4-FFF2-40B4-BE49-F238E27FC236}">
                    <a16:creationId xmlns:a16="http://schemas.microsoft.com/office/drawing/2014/main" id="{3D537732-8C6C-448F-8520-F057143D4B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975"/>
                <a:ext cx="1452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17" name="Rectangle 1303">
                <a:extLst>
                  <a:ext uri="{FF2B5EF4-FFF2-40B4-BE49-F238E27FC236}">
                    <a16:creationId xmlns:a16="http://schemas.microsoft.com/office/drawing/2014/main" id="{76D513CF-6DA7-4BCC-8371-1543C62A24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986"/>
                <a:ext cx="1452" cy="10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18" name="Rectangle 1304">
                <a:extLst>
                  <a:ext uri="{FF2B5EF4-FFF2-40B4-BE49-F238E27FC236}">
                    <a16:creationId xmlns:a16="http://schemas.microsoft.com/office/drawing/2014/main" id="{9C966F84-65C8-4159-8459-6FE8EA99A7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996"/>
                <a:ext cx="1452" cy="11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19" name="Rectangle 1305">
                <a:extLst>
                  <a:ext uri="{FF2B5EF4-FFF2-40B4-BE49-F238E27FC236}">
                    <a16:creationId xmlns:a16="http://schemas.microsoft.com/office/drawing/2014/main" id="{B826123F-FB5F-4219-B35C-8FE679E5A6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007"/>
                <a:ext cx="1452" cy="10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20" name="Rectangle 1306">
                <a:extLst>
                  <a:ext uri="{FF2B5EF4-FFF2-40B4-BE49-F238E27FC236}">
                    <a16:creationId xmlns:a16="http://schemas.microsoft.com/office/drawing/2014/main" id="{762AA625-FAB3-44DE-A788-7B301F90F9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017"/>
                <a:ext cx="1452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21" name="Rectangle 1307">
                <a:extLst>
                  <a:ext uri="{FF2B5EF4-FFF2-40B4-BE49-F238E27FC236}">
                    <a16:creationId xmlns:a16="http://schemas.microsoft.com/office/drawing/2014/main" id="{6108D66F-17E9-4DE4-9B08-2A9C6A4ED0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028"/>
                <a:ext cx="1452" cy="10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22" name="Rectangle 1308">
                <a:extLst>
                  <a:ext uri="{FF2B5EF4-FFF2-40B4-BE49-F238E27FC236}">
                    <a16:creationId xmlns:a16="http://schemas.microsoft.com/office/drawing/2014/main" id="{D78BEA6B-0442-4CA5-B89A-5331A47DFF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038"/>
                <a:ext cx="1452" cy="10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23" name="Rectangle 1309">
                <a:extLst>
                  <a:ext uri="{FF2B5EF4-FFF2-40B4-BE49-F238E27FC236}">
                    <a16:creationId xmlns:a16="http://schemas.microsoft.com/office/drawing/2014/main" id="{20510CE7-FBA2-40E7-A0A4-5EAEE26D6F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048"/>
                <a:ext cx="1452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24" name="Rectangle 1310">
                <a:extLst>
                  <a:ext uri="{FF2B5EF4-FFF2-40B4-BE49-F238E27FC236}">
                    <a16:creationId xmlns:a16="http://schemas.microsoft.com/office/drawing/2014/main" id="{ACCBABAF-91FC-45DC-BA17-A6E0D9398B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059"/>
                <a:ext cx="1452" cy="10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25" name="Rectangle 1311">
                <a:extLst>
                  <a:ext uri="{FF2B5EF4-FFF2-40B4-BE49-F238E27FC236}">
                    <a16:creationId xmlns:a16="http://schemas.microsoft.com/office/drawing/2014/main" id="{453CC14B-B5BA-4A7F-8D6C-6AC830449D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069"/>
                <a:ext cx="1452" cy="11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26" name="Rectangle 1312">
                <a:extLst>
                  <a:ext uri="{FF2B5EF4-FFF2-40B4-BE49-F238E27FC236}">
                    <a16:creationId xmlns:a16="http://schemas.microsoft.com/office/drawing/2014/main" id="{5451EDCC-187E-4294-8AEA-EA0224E190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080"/>
                <a:ext cx="1452" cy="10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27" name="Rectangle 1313">
                <a:extLst>
                  <a:ext uri="{FF2B5EF4-FFF2-40B4-BE49-F238E27FC236}">
                    <a16:creationId xmlns:a16="http://schemas.microsoft.com/office/drawing/2014/main" id="{027A5568-14A0-4D70-A81D-B7A11A52EB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090"/>
                <a:ext cx="1452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28" name="Rectangle 1314">
                <a:extLst>
                  <a:ext uri="{FF2B5EF4-FFF2-40B4-BE49-F238E27FC236}">
                    <a16:creationId xmlns:a16="http://schemas.microsoft.com/office/drawing/2014/main" id="{BE6ED4AD-5918-40EA-A37B-638DE7321F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782"/>
                <a:ext cx="1452" cy="31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29" name="Rectangle 1315">
                <a:extLst>
                  <a:ext uri="{FF2B5EF4-FFF2-40B4-BE49-F238E27FC236}">
                    <a16:creationId xmlns:a16="http://schemas.microsoft.com/office/drawing/2014/main" id="{3593A5A3-F9D0-4117-B5EA-F3CB6DD736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777"/>
                <a:ext cx="1452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30" name="Rectangle 1316">
                <a:extLst>
                  <a:ext uri="{FF2B5EF4-FFF2-40B4-BE49-F238E27FC236}">
                    <a16:creationId xmlns:a16="http://schemas.microsoft.com/office/drawing/2014/main" id="{9162B884-AFE6-40D2-9A2C-B90C50F68B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788"/>
                <a:ext cx="1452" cy="10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31" name="Rectangle 1317">
                <a:extLst>
                  <a:ext uri="{FF2B5EF4-FFF2-40B4-BE49-F238E27FC236}">
                    <a16:creationId xmlns:a16="http://schemas.microsoft.com/office/drawing/2014/main" id="{70FAE3FD-77F9-47A3-BE5F-1DD64208BD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798"/>
                <a:ext cx="1452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32" name="Rectangle 1318">
                <a:extLst>
                  <a:ext uri="{FF2B5EF4-FFF2-40B4-BE49-F238E27FC236}">
                    <a16:creationId xmlns:a16="http://schemas.microsoft.com/office/drawing/2014/main" id="{B32A8DA2-93DB-42E0-A9AB-B6B2006D29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809"/>
                <a:ext cx="1452" cy="10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33" name="Rectangle 1319">
                <a:extLst>
                  <a:ext uri="{FF2B5EF4-FFF2-40B4-BE49-F238E27FC236}">
                    <a16:creationId xmlns:a16="http://schemas.microsoft.com/office/drawing/2014/main" id="{6E0A18A4-D01F-45ED-A56C-7E90F694F8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819"/>
                <a:ext cx="1452" cy="10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34" name="Rectangle 1320">
                <a:extLst>
                  <a:ext uri="{FF2B5EF4-FFF2-40B4-BE49-F238E27FC236}">
                    <a16:creationId xmlns:a16="http://schemas.microsoft.com/office/drawing/2014/main" id="{4B31FC7A-D175-4734-9A9E-C1E0EA72DD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829"/>
                <a:ext cx="1452" cy="11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35" name="Rectangle 1321">
                <a:extLst>
                  <a:ext uri="{FF2B5EF4-FFF2-40B4-BE49-F238E27FC236}">
                    <a16:creationId xmlns:a16="http://schemas.microsoft.com/office/drawing/2014/main" id="{D9C8E12D-DCFF-48FC-9B18-D94A12A1F4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840"/>
                <a:ext cx="1452" cy="10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36" name="Rectangle 1322">
                <a:extLst>
                  <a:ext uri="{FF2B5EF4-FFF2-40B4-BE49-F238E27FC236}">
                    <a16:creationId xmlns:a16="http://schemas.microsoft.com/office/drawing/2014/main" id="{C4431CA7-3342-401A-89BA-8459181C9F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850"/>
                <a:ext cx="1452" cy="11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37" name="Rectangle 1323">
                <a:extLst>
                  <a:ext uri="{FF2B5EF4-FFF2-40B4-BE49-F238E27FC236}">
                    <a16:creationId xmlns:a16="http://schemas.microsoft.com/office/drawing/2014/main" id="{15CE323F-EA51-436C-A611-F7B8BD54C2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861"/>
                <a:ext cx="1452" cy="10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38" name="Rectangle 1324">
                <a:extLst>
                  <a:ext uri="{FF2B5EF4-FFF2-40B4-BE49-F238E27FC236}">
                    <a16:creationId xmlns:a16="http://schemas.microsoft.com/office/drawing/2014/main" id="{0D64BB7A-40EC-4EC3-B670-4180323FA5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871"/>
                <a:ext cx="1452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39" name="Rectangle 1325">
                <a:extLst>
                  <a:ext uri="{FF2B5EF4-FFF2-40B4-BE49-F238E27FC236}">
                    <a16:creationId xmlns:a16="http://schemas.microsoft.com/office/drawing/2014/main" id="{3F7636E1-50CA-429D-9F3B-DAFE9A9D31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882"/>
                <a:ext cx="1452" cy="10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40" name="Rectangle 1326">
                <a:extLst>
                  <a:ext uri="{FF2B5EF4-FFF2-40B4-BE49-F238E27FC236}">
                    <a16:creationId xmlns:a16="http://schemas.microsoft.com/office/drawing/2014/main" id="{A7AE13AE-BC6A-4F30-A477-34B22F95B3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892"/>
                <a:ext cx="1452" cy="10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41" name="Rectangle 1327">
                <a:extLst>
                  <a:ext uri="{FF2B5EF4-FFF2-40B4-BE49-F238E27FC236}">
                    <a16:creationId xmlns:a16="http://schemas.microsoft.com/office/drawing/2014/main" id="{C35848ED-64D7-4016-8FB8-4598B30455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902"/>
                <a:ext cx="1452" cy="11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42" name="Rectangle 1328">
                <a:extLst>
                  <a:ext uri="{FF2B5EF4-FFF2-40B4-BE49-F238E27FC236}">
                    <a16:creationId xmlns:a16="http://schemas.microsoft.com/office/drawing/2014/main" id="{0F53B3BE-09D9-4414-811F-120309B3DB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913"/>
                <a:ext cx="1452" cy="10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43" name="Rectangle 1329">
                <a:extLst>
                  <a:ext uri="{FF2B5EF4-FFF2-40B4-BE49-F238E27FC236}">
                    <a16:creationId xmlns:a16="http://schemas.microsoft.com/office/drawing/2014/main" id="{7A44950B-52E8-426A-93D6-CB70567B2C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923"/>
                <a:ext cx="1452" cy="11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44" name="Rectangle 1330">
                <a:extLst>
                  <a:ext uri="{FF2B5EF4-FFF2-40B4-BE49-F238E27FC236}">
                    <a16:creationId xmlns:a16="http://schemas.microsoft.com/office/drawing/2014/main" id="{5E5B5422-F53B-4873-BA9C-B14F1AF7A2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934"/>
                <a:ext cx="1452" cy="10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45" name="Rectangle 1331">
                <a:extLst>
                  <a:ext uri="{FF2B5EF4-FFF2-40B4-BE49-F238E27FC236}">
                    <a16:creationId xmlns:a16="http://schemas.microsoft.com/office/drawing/2014/main" id="{34C3297D-9B07-4404-BB03-28432EC846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944"/>
                <a:ext cx="1452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46" name="Rectangle 1332">
                <a:extLst>
                  <a:ext uri="{FF2B5EF4-FFF2-40B4-BE49-F238E27FC236}">
                    <a16:creationId xmlns:a16="http://schemas.microsoft.com/office/drawing/2014/main" id="{6FD2658D-11F7-4339-B6FC-3B6284A9D6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955"/>
                <a:ext cx="1452" cy="10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47" name="Rectangle 1333">
                <a:extLst>
                  <a:ext uri="{FF2B5EF4-FFF2-40B4-BE49-F238E27FC236}">
                    <a16:creationId xmlns:a16="http://schemas.microsoft.com/office/drawing/2014/main" id="{A45E77FB-955B-4437-97B4-C184C04BDF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965"/>
                <a:ext cx="1452" cy="10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48" name="Rectangle 1334">
                <a:extLst>
                  <a:ext uri="{FF2B5EF4-FFF2-40B4-BE49-F238E27FC236}">
                    <a16:creationId xmlns:a16="http://schemas.microsoft.com/office/drawing/2014/main" id="{834C5FAB-BAC6-41BB-A7FC-D6D71BAE68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975"/>
                <a:ext cx="1452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49" name="Rectangle 1335">
                <a:extLst>
                  <a:ext uri="{FF2B5EF4-FFF2-40B4-BE49-F238E27FC236}">
                    <a16:creationId xmlns:a16="http://schemas.microsoft.com/office/drawing/2014/main" id="{FA690624-41BB-4A37-96CD-D70B9AE705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986"/>
                <a:ext cx="1452" cy="10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50" name="Rectangle 1336">
                <a:extLst>
                  <a:ext uri="{FF2B5EF4-FFF2-40B4-BE49-F238E27FC236}">
                    <a16:creationId xmlns:a16="http://schemas.microsoft.com/office/drawing/2014/main" id="{E390792D-FE9F-4351-9131-72010B44BA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2996"/>
                <a:ext cx="1452" cy="11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51" name="Rectangle 1337">
                <a:extLst>
                  <a:ext uri="{FF2B5EF4-FFF2-40B4-BE49-F238E27FC236}">
                    <a16:creationId xmlns:a16="http://schemas.microsoft.com/office/drawing/2014/main" id="{DF1C7FE3-E219-4384-87A6-FE7FB4C154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007"/>
                <a:ext cx="1452" cy="10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52" name="Rectangle 1338">
                <a:extLst>
                  <a:ext uri="{FF2B5EF4-FFF2-40B4-BE49-F238E27FC236}">
                    <a16:creationId xmlns:a16="http://schemas.microsoft.com/office/drawing/2014/main" id="{8D387E05-8BD6-4012-9BD5-4D3893D575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017"/>
                <a:ext cx="1452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53" name="Rectangle 1339">
                <a:extLst>
                  <a:ext uri="{FF2B5EF4-FFF2-40B4-BE49-F238E27FC236}">
                    <a16:creationId xmlns:a16="http://schemas.microsoft.com/office/drawing/2014/main" id="{B3D3E2BD-838A-4824-B512-80931CA564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028"/>
                <a:ext cx="1452" cy="10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54" name="Rectangle 1340">
                <a:extLst>
                  <a:ext uri="{FF2B5EF4-FFF2-40B4-BE49-F238E27FC236}">
                    <a16:creationId xmlns:a16="http://schemas.microsoft.com/office/drawing/2014/main" id="{D6EAAD47-3461-4D50-9BD3-61F74E8A9E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038"/>
                <a:ext cx="1452" cy="10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55" name="Rectangle 1341">
                <a:extLst>
                  <a:ext uri="{FF2B5EF4-FFF2-40B4-BE49-F238E27FC236}">
                    <a16:creationId xmlns:a16="http://schemas.microsoft.com/office/drawing/2014/main" id="{D9E65DEC-2C79-402D-AE08-F65530709A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048"/>
                <a:ext cx="1452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56" name="Rectangle 1342">
                <a:extLst>
                  <a:ext uri="{FF2B5EF4-FFF2-40B4-BE49-F238E27FC236}">
                    <a16:creationId xmlns:a16="http://schemas.microsoft.com/office/drawing/2014/main" id="{922F0BB3-AEEC-4EA7-8522-11EE61E1BA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059"/>
                <a:ext cx="1452" cy="10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57" name="Rectangle 1343">
                <a:extLst>
                  <a:ext uri="{FF2B5EF4-FFF2-40B4-BE49-F238E27FC236}">
                    <a16:creationId xmlns:a16="http://schemas.microsoft.com/office/drawing/2014/main" id="{B6577627-3883-4DB1-9548-2715250E07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069"/>
                <a:ext cx="1452" cy="11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58" name="Rectangle 1344">
                <a:extLst>
                  <a:ext uri="{FF2B5EF4-FFF2-40B4-BE49-F238E27FC236}">
                    <a16:creationId xmlns:a16="http://schemas.microsoft.com/office/drawing/2014/main" id="{7B570734-CD64-4EFC-82CD-1338DA4762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080"/>
                <a:ext cx="1452" cy="10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59" name="Rectangle 1345">
                <a:extLst>
                  <a:ext uri="{FF2B5EF4-FFF2-40B4-BE49-F238E27FC236}">
                    <a16:creationId xmlns:a16="http://schemas.microsoft.com/office/drawing/2014/main" id="{C7400490-FBBE-4384-8FA0-3916FB7E35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090"/>
                <a:ext cx="1452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60" name="Rectangle 1346">
                <a:extLst>
                  <a:ext uri="{FF2B5EF4-FFF2-40B4-BE49-F238E27FC236}">
                    <a16:creationId xmlns:a16="http://schemas.microsoft.com/office/drawing/2014/main" id="{A975BBB5-18D4-4CF2-99F7-5D3337B1EC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777"/>
                <a:ext cx="1674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61" name="Rectangle 1347">
                <a:extLst>
                  <a:ext uri="{FF2B5EF4-FFF2-40B4-BE49-F238E27FC236}">
                    <a16:creationId xmlns:a16="http://schemas.microsoft.com/office/drawing/2014/main" id="{458C5403-152C-471A-92AB-C360CD63A3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788"/>
                <a:ext cx="1674" cy="10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62" name="Rectangle 1348">
                <a:extLst>
                  <a:ext uri="{FF2B5EF4-FFF2-40B4-BE49-F238E27FC236}">
                    <a16:creationId xmlns:a16="http://schemas.microsoft.com/office/drawing/2014/main" id="{C6F05368-7334-4539-B9AA-990D4C4252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798"/>
                <a:ext cx="1674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63" name="Rectangle 1349">
                <a:extLst>
                  <a:ext uri="{FF2B5EF4-FFF2-40B4-BE49-F238E27FC236}">
                    <a16:creationId xmlns:a16="http://schemas.microsoft.com/office/drawing/2014/main" id="{15C0E71F-1D9C-4CEB-A714-BA4D4A2285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809"/>
                <a:ext cx="1674" cy="10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64" name="Rectangle 1350">
                <a:extLst>
                  <a:ext uri="{FF2B5EF4-FFF2-40B4-BE49-F238E27FC236}">
                    <a16:creationId xmlns:a16="http://schemas.microsoft.com/office/drawing/2014/main" id="{5682F895-AF10-4476-8532-764A9AFD8D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819"/>
                <a:ext cx="1674" cy="10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65" name="Rectangle 1351">
                <a:extLst>
                  <a:ext uri="{FF2B5EF4-FFF2-40B4-BE49-F238E27FC236}">
                    <a16:creationId xmlns:a16="http://schemas.microsoft.com/office/drawing/2014/main" id="{97AD0F6A-8D9A-4239-9950-F45C21C3DD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829"/>
                <a:ext cx="1674" cy="11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66" name="Rectangle 1352">
                <a:extLst>
                  <a:ext uri="{FF2B5EF4-FFF2-40B4-BE49-F238E27FC236}">
                    <a16:creationId xmlns:a16="http://schemas.microsoft.com/office/drawing/2014/main" id="{840CE833-DDAB-4EB3-8C0A-3B1FF292D5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840"/>
                <a:ext cx="1674" cy="10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67" name="Rectangle 1353">
                <a:extLst>
                  <a:ext uri="{FF2B5EF4-FFF2-40B4-BE49-F238E27FC236}">
                    <a16:creationId xmlns:a16="http://schemas.microsoft.com/office/drawing/2014/main" id="{4CBA1405-3AC6-4B04-884B-925C515C97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850"/>
                <a:ext cx="1674" cy="11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68" name="Rectangle 1354">
                <a:extLst>
                  <a:ext uri="{FF2B5EF4-FFF2-40B4-BE49-F238E27FC236}">
                    <a16:creationId xmlns:a16="http://schemas.microsoft.com/office/drawing/2014/main" id="{A29F44C7-33F0-4D37-94E7-F509CFCD94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861"/>
                <a:ext cx="1674" cy="10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69" name="Rectangle 1355">
                <a:extLst>
                  <a:ext uri="{FF2B5EF4-FFF2-40B4-BE49-F238E27FC236}">
                    <a16:creationId xmlns:a16="http://schemas.microsoft.com/office/drawing/2014/main" id="{E9554E44-EDAF-4609-8645-8B03987952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871"/>
                <a:ext cx="1674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70" name="Rectangle 1356">
                <a:extLst>
                  <a:ext uri="{FF2B5EF4-FFF2-40B4-BE49-F238E27FC236}">
                    <a16:creationId xmlns:a16="http://schemas.microsoft.com/office/drawing/2014/main" id="{A1DAF949-B1CA-4468-A6F1-21B67654FE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882"/>
                <a:ext cx="1674" cy="10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71" name="Rectangle 1357">
                <a:extLst>
                  <a:ext uri="{FF2B5EF4-FFF2-40B4-BE49-F238E27FC236}">
                    <a16:creationId xmlns:a16="http://schemas.microsoft.com/office/drawing/2014/main" id="{6F983F91-14F7-40A3-8CE5-A73C01ED97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892"/>
                <a:ext cx="1674" cy="10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72" name="Rectangle 1358">
                <a:extLst>
                  <a:ext uri="{FF2B5EF4-FFF2-40B4-BE49-F238E27FC236}">
                    <a16:creationId xmlns:a16="http://schemas.microsoft.com/office/drawing/2014/main" id="{F1C58096-A6CB-4449-99E3-B475CC6751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902"/>
                <a:ext cx="1674" cy="11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73" name="Rectangle 1359">
                <a:extLst>
                  <a:ext uri="{FF2B5EF4-FFF2-40B4-BE49-F238E27FC236}">
                    <a16:creationId xmlns:a16="http://schemas.microsoft.com/office/drawing/2014/main" id="{93C9ED76-B295-42BC-8A69-C7E7348398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913"/>
                <a:ext cx="1674" cy="10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74" name="Rectangle 1360">
                <a:extLst>
                  <a:ext uri="{FF2B5EF4-FFF2-40B4-BE49-F238E27FC236}">
                    <a16:creationId xmlns:a16="http://schemas.microsoft.com/office/drawing/2014/main" id="{7D4F4A32-FE99-40D6-A133-EFF32FDBA4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923"/>
                <a:ext cx="1674" cy="11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75" name="Rectangle 1361">
                <a:extLst>
                  <a:ext uri="{FF2B5EF4-FFF2-40B4-BE49-F238E27FC236}">
                    <a16:creationId xmlns:a16="http://schemas.microsoft.com/office/drawing/2014/main" id="{E6A02707-D156-4F26-8709-C18CE57095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934"/>
                <a:ext cx="1674" cy="10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76" name="Rectangle 1362">
                <a:extLst>
                  <a:ext uri="{FF2B5EF4-FFF2-40B4-BE49-F238E27FC236}">
                    <a16:creationId xmlns:a16="http://schemas.microsoft.com/office/drawing/2014/main" id="{9CF9B20C-3500-4779-B6BF-C4B3E9EB1C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944"/>
                <a:ext cx="1674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77" name="Rectangle 1363">
                <a:extLst>
                  <a:ext uri="{FF2B5EF4-FFF2-40B4-BE49-F238E27FC236}">
                    <a16:creationId xmlns:a16="http://schemas.microsoft.com/office/drawing/2014/main" id="{8353B3D1-ADBC-4847-8A96-6D214B619A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955"/>
                <a:ext cx="1674" cy="10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78" name="Rectangle 1364">
                <a:extLst>
                  <a:ext uri="{FF2B5EF4-FFF2-40B4-BE49-F238E27FC236}">
                    <a16:creationId xmlns:a16="http://schemas.microsoft.com/office/drawing/2014/main" id="{32C09424-CB16-4EA4-81A5-9A45E882AA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965"/>
                <a:ext cx="1674" cy="10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79" name="Rectangle 1365">
                <a:extLst>
                  <a:ext uri="{FF2B5EF4-FFF2-40B4-BE49-F238E27FC236}">
                    <a16:creationId xmlns:a16="http://schemas.microsoft.com/office/drawing/2014/main" id="{23508DC3-AF70-42A0-A2B0-0A7F85F24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975"/>
                <a:ext cx="1674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80" name="Rectangle 1366">
                <a:extLst>
                  <a:ext uri="{FF2B5EF4-FFF2-40B4-BE49-F238E27FC236}">
                    <a16:creationId xmlns:a16="http://schemas.microsoft.com/office/drawing/2014/main" id="{9A24BA1B-32A1-4D10-BE9B-09B56287E8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986"/>
                <a:ext cx="1674" cy="10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81" name="Rectangle 1367">
                <a:extLst>
                  <a:ext uri="{FF2B5EF4-FFF2-40B4-BE49-F238E27FC236}">
                    <a16:creationId xmlns:a16="http://schemas.microsoft.com/office/drawing/2014/main" id="{025693FC-64C9-43D8-AFE9-3ADB283544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996"/>
                <a:ext cx="1674" cy="11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82" name="Rectangle 1368">
                <a:extLst>
                  <a:ext uri="{FF2B5EF4-FFF2-40B4-BE49-F238E27FC236}">
                    <a16:creationId xmlns:a16="http://schemas.microsoft.com/office/drawing/2014/main" id="{E9C442ED-BC1B-4205-A703-BB5BBC9C6E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007"/>
                <a:ext cx="1674" cy="10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83" name="Rectangle 1369">
                <a:extLst>
                  <a:ext uri="{FF2B5EF4-FFF2-40B4-BE49-F238E27FC236}">
                    <a16:creationId xmlns:a16="http://schemas.microsoft.com/office/drawing/2014/main" id="{7A2A7F05-672B-4CA2-93A7-33D0FCF9A7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017"/>
                <a:ext cx="1674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84" name="Rectangle 1370">
                <a:extLst>
                  <a:ext uri="{FF2B5EF4-FFF2-40B4-BE49-F238E27FC236}">
                    <a16:creationId xmlns:a16="http://schemas.microsoft.com/office/drawing/2014/main" id="{81A72075-338B-4ED6-A7C6-2282C66678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028"/>
                <a:ext cx="1674" cy="10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85" name="Rectangle 1371">
                <a:extLst>
                  <a:ext uri="{FF2B5EF4-FFF2-40B4-BE49-F238E27FC236}">
                    <a16:creationId xmlns:a16="http://schemas.microsoft.com/office/drawing/2014/main" id="{36433D86-7144-4C1A-B11C-95EFCBD669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038"/>
                <a:ext cx="1674" cy="10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86" name="Rectangle 1372">
                <a:extLst>
                  <a:ext uri="{FF2B5EF4-FFF2-40B4-BE49-F238E27FC236}">
                    <a16:creationId xmlns:a16="http://schemas.microsoft.com/office/drawing/2014/main" id="{140A0200-C76D-4F04-8ED3-5DB9AE3B46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048"/>
                <a:ext cx="1674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87" name="Rectangle 1373">
                <a:extLst>
                  <a:ext uri="{FF2B5EF4-FFF2-40B4-BE49-F238E27FC236}">
                    <a16:creationId xmlns:a16="http://schemas.microsoft.com/office/drawing/2014/main" id="{B5855F32-557C-41A3-B80C-C447B80175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059"/>
                <a:ext cx="1674" cy="10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88" name="Rectangle 1374">
                <a:extLst>
                  <a:ext uri="{FF2B5EF4-FFF2-40B4-BE49-F238E27FC236}">
                    <a16:creationId xmlns:a16="http://schemas.microsoft.com/office/drawing/2014/main" id="{BE797447-FEB1-4464-8D81-45B980D0A4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069"/>
                <a:ext cx="1674" cy="11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89" name="Rectangle 1375">
                <a:extLst>
                  <a:ext uri="{FF2B5EF4-FFF2-40B4-BE49-F238E27FC236}">
                    <a16:creationId xmlns:a16="http://schemas.microsoft.com/office/drawing/2014/main" id="{2501BF6B-CA97-406D-921C-08E66A14FA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080"/>
                <a:ext cx="1674" cy="10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90" name="Rectangle 1376">
                <a:extLst>
                  <a:ext uri="{FF2B5EF4-FFF2-40B4-BE49-F238E27FC236}">
                    <a16:creationId xmlns:a16="http://schemas.microsoft.com/office/drawing/2014/main" id="{3FC4B6AC-C80A-415C-BA1A-F1471C75AF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090"/>
                <a:ext cx="1674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91" name="Rectangle 1377">
                <a:extLst>
                  <a:ext uri="{FF2B5EF4-FFF2-40B4-BE49-F238E27FC236}">
                    <a16:creationId xmlns:a16="http://schemas.microsoft.com/office/drawing/2014/main" id="{BDE4ABB6-1276-420A-A53E-234F7C8669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782"/>
                <a:ext cx="1674" cy="31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92" name="Rectangle 1378">
                <a:extLst>
                  <a:ext uri="{FF2B5EF4-FFF2-40B4-BE49-F238E27FC236}">
                    <a16:creationId xmlns:a16="http://schemas.microsoft.com/office/drawing/2014/main" id="{04601D59-01E4-4E1E-B9C2-F0B2386964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777"/>
                <a:ext cx="1674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93" name="Rectangle 1379">
                <a:extLst>
                  <a:ext uri="{FF2B5EF4-FFF2-40B4-BE49-F238E27FC236}">
                    <a16:creationId xmlns:a16="http://schemas.microsoft.com/office/drawing/2014/main" id="{6789E855-806A-445A-B5BB-3EC42B7AA9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788"/>
                <a:ext cx="1674" cy="10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94" name="Rectangle 1380">
                <a:extLst>
                  <a:ext uri="{FF2B5EF4-FFF2-40B4-BE49-F238E27FC236}">
                    <a16:creationId xmlns:a16="http://schemas.microsoft.com/office/drawing/2014/main" id="{37CEC253-62E0-4450-BF4A-6A49DAE562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798"/>
                <a:ext cx="1674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95" name="Rectangle 1381">
                <a:extLst>
                  <a:ext uri="{FF2B5EF4-FFF2-40B4-BE49-F238E27FC236}">
                    <a16:creationId xmlns:a16="http://schemas.microsoft.com/office/drawing/2014/main" id="{41EF7A34-C52D-45BC-A81F-4EC9F13404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809"/>
                <a:ext cx="1674" cy="10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96" name="Rectangle 1382">
                <a:extLst>
                  <a:ext uri="{FF2B5EF4-FFF2-40B4-BE49-F238E27FC236}">
                    <a16:creationId xmlns:a16="http://schemas.microsoft.com/office/drawing/2014/main" id="{556E2885-D8DC-4151-B1FF-CABDF880D7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819"/>
                <a:ext cx="1674" cy="10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97" name="Rectangle 1383">
                <a:extLst>
                  <a:ext uri="{FF2B5EF4-FFF2-40B4-BE49-F238E27FC236}">
                    <a16:creationId xmlns:a16="http://schemas.microsoft.com/office/drawing/2014/main" id="{A40D9801-B1F7-4CB5-9385-0C5DA1EED6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829"/>
                <a:ext cx="1674" cy="11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98" name="Rectangle 1384">
                <a:extLst>
                  <a:ext uri="{FF2B5EF4-FFF2-40B4-BE49-F238E27FC236}">
                    <a16:creationId xmlns:a16="http://schemas.microsoft.com/office/drawing/2014/main" id="{AC3FBD76-4D5B-4C57-A86E-61AFD99FFA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840"/>
                <a:ext cx="1674" cy="10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899" name="Rectangle 1385">
                <a:extLst>
                  <a:ext uri="{FF2B5EF4-FFF2-40B4-BE49-F238E27FC236}">
                    <a16:creationId xmlns:a16="http://schemas.microsoft.com/office/drawing/2014/main" id="{B2A3318D-EF02-4D35-9FF9-90EFD09BE4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850"/>
                <a:ext cx="1674" cy="11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00" name="Rectangle 1386">
                <a:extLst>
                  <a:ext uri="{FF2B5EF4-FFF2-40B4-BE49-F238E27FC236}">
                    <a16:creationId xmlns:a16="http://schemas.microsoft.com/office/drawing/2014/main" id="{20435EDA-2DBA-46B4-A06F-F5B31B18BF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861"/>
                <a:ext cx="1674" cy="10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01" name="Rectangle 1387">
                <a:extLst>
                  <a:ext uri="{FF2B5EF4-FFF2-40B4-BE49-F238E27FC236}">
                    <a16:creationId xmlns:a16="http://schemas.microsoft.com/office/drawing/2014/main" id="{D884415E-8715-4C18-903A-35351435D5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871"/>
                <a:ext cx="1674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02" name="Rectangle 1388">
                <a:extLst>
                  <a:ext uri="{FF2B5EF4-FFF2-40B4-BE49-F238E27FC236}">
                    <a16:creationId xmlns:a16="http://schemas.microsoft.com/office/drawing/2014/main" id="{D83CEEF1-F312-4683-BA24-6DCD7A1878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882"/>
                <a:ext cx="1674" cy="10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03" name="Rectangle 1389">
                <a:extLst>
                  <a:ext uri="{FF2B5EF4-FFF2-40B4-BE49-F238E27FC236}">
                    <a16:creationId xmlns:a16="http://schemas.microsoft.com/office/drawing/2014/main" id="{C169F811-7BE6-49A1-B1F1-0A4E2956F5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892"/>
                <a:ext cx="1674" cy="10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04" name="Rectangle 1390">
                <a:extLst>
                  <a:ext uri="{FF2B5EF4-FFF2-40B4-BE49-F238E27FC236}">
                    <a16:creationId xmlns:a16="http://schemas.microsoft.com/office/drawing/2014/main" id="{52914095-ECE0-4338-B094-EF22811A26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902"/>
                <a:ext cx="1674" cy="11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05" name="Rectangle 1391">
                <a:extLst>
                  <a:ext uri="{FF2B5EF4-FFF2-40B4-BE49-F238E27FC236}">
                    <a16:creationId xmlns:a16="http://schemas.microsoft.com/office/drawing/2014/main" id="{67F1FCCC-5788-48EF-BE84-9B34709416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913"/>
                <a:ext cx="1674" cy="10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06" name="Rectangle 1392">
                <a:extLst>
                  <a:ext uri="{FF2B5EF4-FFF2-40B4-BE49-F238E27FC236}">
                    <a16:creationId xmlns:a16="http://schemas.microsoft.com/office/drawing/2014/main" id="{9801E745-CB96-4804-9CC1-D42642E593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923"/>
                <a:ext cx="1674" cy="11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07" name="Rectangle 1393">
                <a:extLst>
                  <a:ext uri="{FF2B5EF4-FFF2-40B4-BE49-F238E27FC236}">
                    <a16:creationId xmlns:a16="http://schemas.microsoft.com/office/drawing/2014/main" id="{FF5D6765-B8DB-46EE-9F0B-770C53E745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934"/>
                <a:ext cx="1674" cy="10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08" name="Rectangle 1394">
                <a:extLst>
                  <a:ext uri="{FF2B5EF4-FFF2-40B4-BE49-F238E27FC236}">
                    <a16:creationId xmlns:a16="http://schemas.microsoft.com/office/drawing/2014/main" id="{8A4F1EEC-056D-4676-98E2-B1BEC40BF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944"/>
                <a:ext cx="1674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09" name="Rectangle 1395">
                <a:extLst>
                  <a:ext uri="{FF2B5EF4-FFF2-40B4-BE49-F238E27FC236}">
                    <a16:creationId xmlns:a16="http://schemas.microsoft.com/office/drawing/2014/main" id="{A6C5D39F-0F4E-4ADD-853B-AA5C8C39FC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955"/>
                <a:ext cx="1674" cy="10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10" name="Rectangle 1396">
                <a:extLst>
                  <a:ext uri="{FF2B5EF4-FFF2-40B4-BE49-F238E27FC236}">
                    <a16:creationId xmlns:a16="http://schemas.microsoft.com/office/drawing/2014/main" id="{4534042F-C11D-45D0-8550-4700F7F873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965"/>
                <a:ext cx="1674" cy="10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11" name="Rectangle 1397">
                <a:extLst>
                  <a:ext uri="{FF2B5EF4-FFF2-40B4-BE49-F238E27FC236}">
                    <a16:creationId xmlns:a16="http://schemas.microsoft.com/office/drawing/2014/main" id="{071CDA48-089A-455E-854A-340B86C2CC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975"/>
                <a:ext cx="1674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12" name="Rectangle 1398">
                <a:extLst>
                  <a:ext uri="{FF2B5EF4-FFF2-40B4-BE49-F238E27FC236}">
                    <a16:creationId xmlns:a16="http://schemas.microsoft.com/office/drawing/2014/main" id="{DDA657A9-939F-481D-A73C-47217E820C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986"/>
                <a:ext cx="1674" cy="10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13" name="Rectangle 1399">
                <a:extLst>
                  <a:ext uri="{FF2B5EF4-FFF2-40B4-BE49-F238E27FC236}">
                    <a16:creationId xmlns:a16="http://schemas.microsoft.com/office/drawing/2014/main" id="{32E2BD20-B4CB-470F-B883-A999E1D214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2996"/>
                <a:ext cx="1674" cy="11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14" name="Rectangle 1400">
                <a:extLst>
                  <a:ext uri="{FF2B5EF4-FFF2-40B4-BE49-F238E27FC236}">
                    <a16:creationId xmlns:a16="http://schemas.microsoft.com/office/drawing/2014/main" id="{0417CAEB-E3B9-478B-B16A-3B194ACC91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007"/>
                <a:ext cx="1674" cy="10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15" name="Rectangle 1401">
                <a:extLst>
                  <a:ext uri="{FF2B5EF4-FFF2-40B4-BE49-F238E27FC236}">
                    <a16:creationId xmlns:a16="http://schemas.microsoft.com/office/drawing/2014/main" id="{6283E7CA-C2D7-4041-958B-8FFB701CBE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017"/>
                <a:ext cx="1674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16" name="Rectangle 1402">
                <a:extLst>
                  <a:ext uri="{FF2B5EF4-FFF2-40B4-BE49-F238E27FC236}">
                    <a16:creationId xmlns:a16="http://schemas.microsoft.com/office/drawing/2014/main" id="{A6995DE8-D971-49AE-8069-04102D64A6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028"/>
                <a:ext cx="1674" cy="10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17" name="Rectangle 1403">
                <a:extLst>
                  <a:ext uri="{FF2B5EF4-FFF2-40B4-BE49-F238E27FC236}">
                    <a16:creationId xmlns:a16="http://schemas.microsoft.com/office/drawing/2014/main" id="{4A22D977-86E3-4E14-845E-672169EF0A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038"/>
                <a:ext cx="1674" cy="10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18" name="Rectangle 1404">
                <a:extLst>
                  <a:ext uri="{FF2B5EF4-FFF2-40B4-BE49-F238E27FC236}">
                    <a16:creationId xmlns:a16="http://schemas.microsoft.com/office/drawing/2014/main" id="{849859F0-4A23-4C8F-87AF-E44176842B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048"/>
                <a:ext cx="1674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19" name="Rectangle 1405">
                <a:extLst>
                  <a:ext uri="{FF2B5EF4-FFF2-40B4-BE49-F238E27FC236}">
                    <a16:creationId xmlns:a16="http://schemas.microsoft.com/office/drawing/2014/main" id="{14FC1D77-5F79-4790-93CF-3281785398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059"/>
                <a:ext cx="1674" cy="10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20" name="Rectangle 1406">
                <a:extLst>
                  <a:ext uri="{FF2B5EF4-FFF2-40B4-BE49-F238E27FC236}">
                    <a16:creationId xmlns:a16="http://schemas.microsoft.com/office/drawing/2014/main" id="{9527DF45-D08A-4F1D-9A2C-1F69A84747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069"/>
                <a:ext cx="1674" cy="11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21" name="Rectangle 1407">
                <a:extLst>
                  <a:ext uri="{FF2B5EF4-FFF2-40B4-BE49-F238E27FC236}">
                    <a16:creationId xmlns:a16="http://schemas.microsoft.com/office/drawing/2014/main" id="{0B384615-27D2-4641-8078-AFB54F9F9C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080"/>
                <a:ext cx="1674" cy="10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22" name="Rectangle 1408">
                <a:extLst>
                  <a:ext uri="{FF2B5EF4-FFF2-40B4-BE49-F238E27FC236}">
                    <a16:creationId xmlns:a16="http://schemas.microsoft.com/office/drawing/2014/main" id="{228FB7D0-7686-4E07-A945-D668DAD144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090"/>
                <a:ext cx="1674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23" name="Rectangle 1409">
                <a:extLst>
                  <a:ext uri="{FF2B5EF4-FFF2-40B4-BE49-F238E27FC236}">
                    <a16:creationId xmlns:a16="http://schemas.microsoft.com/office/drawing/2014/main" id="{CA3C8880-2276-47DC-B9C2-0A1589B444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777"/>
                <a:ext cx="953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24" name="Rectangle 1410">
                <a:extLst>
                  <a:ext uri="{FF2B5EF4-FFF2-40B4-BE49-F238E27FC236}">
                    <a16:creationId xmlns:a16="http://schemas.microsoft.com/office/drawing/2014/main" id="{7D7D47E8-B3A7-4774-A0BC-E27DFF334D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788"/>
                <a:ext cx="953" cy="10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25" name="Rectangle 1411">
                <a:extLst>
                  <a:ext uri="{FF2B5EF4-FFF2-40B4-BE49-F238E27FC236}">
                    <a16:creationId xmlns:a16="http://schemas.microsoft.com/office/drawing/2014/main" id="{ED0E3F47-4820-4BCD-B570-A961899450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798"/>
                <a:ext cx="953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26" name="Rectangle 1412">
                <a:extLst>
                  <a:ext uri="{FF2B5EF4-FFF2-40B4-BE49-F238E27FC236}">
                    <a16:creationId xmlns:a16="http://schemas.microsoft.com/office/drawing/2014/main" id="{56BDE9F1-2A21-4200-9023-171355D8AE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809"/>
                <a:ext cx="953" cy="10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27" name="Rectangle 1413">
                <a:extLst>
                  <a:ext uri="{FF2B5EF4-FFF2-40B4-BE49-F238E27FC236}">
                    <a16:creationId xmlns:a16="http://schemas.microsoft.com/office/drawing/2014/main" id="{BD057E32-B589-40AD-BE0C-B37CF25EE0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819"/>
                <a:ext cx="953" cy="10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28" name="Rectangle 1414">
                <a:extLst>
                  <a:ext uri="{FF2B5EF4-FFF2-40B4-BE49-F238E27FC236}">
                    <a16:creationId xmlns:a16="http://schemas.microsoft.com/office/drawing/2014/main" id="{4988B4F1-3B3E-4FD4-A487-2E437E0A8A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829"/>
                <a:ext cx="953" cy="11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29" name="Rectangle 1415">
                <a:extLst>
                  <a:ext uri="{FF2B5EF4-FFF2-40B4-BE49-F238E27FC236}">
                    <a16:creationId xmlns:a16="http://schemas.microsoft.com/office/drawing/2014/main" id="{2C97B075-070D-43D9-8B44-A5D798321B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840"/>
                <a:ext cx="953" cy="10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30" name="Rectangle 1416">
                <a:extLst>
                  <a:ext uri="{FF2B5EF4-FFF2-40B4-BE49-F238E27FC236}">
                    <a16:creationId xmlns:a16="http://schemas.microsoft.com/office/drawing/2014/main" id="{40871E28-46DB-461B-9317-E0AFD420B1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850"/>
                <a:ext cx="953" cy="11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931" name="Rectangle 1417">
                <a:extLst>
                  <a:ext uri="{FF2B5EF4-FFF2-40B4-BE49-F238E27FC236}">
                    <a16:creationId xmlns:a16="http://schemas.microsoft.com/office/drawing/2014/main" id="{2301A7A8-3F7A-4405-A2B6-14F9E3BA38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861"/>
                <a:ext cx="953" cy="10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</p:grpSp>
        <p:grpSp>
          <p:nvGrpSpPr>
            <p:cNvPr id="119820" name="Group 1418">
              <a:extLst>
                <a:ext uri="{FF2B5EF4-FFF2-40B4-BE49-F238E27FC236}">
                  <a16:creationId xmlns:a16="http://schemas.microsoft.com/office/drawing/2014/main" id="{5C22E3D4-27F8-40B5-9569-78F322FB28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7" y="2777"/>
              <a:ext cx="4940" cy="671"/>
              <a:chOff x="457" y="2777"/>
              <a:chExt cx="4940" cy="671"/>
            </a:xfrm>
          </p:grpSpPr>
          <p:sp>
            <p:nvSpPr>
              <p:cNvPr id="120532" name="Rectangle 1419">
                <a:extLst>
                  <a:ext uri="{FF2B5EF4-FFF2-40B4-BE49-F238E27FC236}">
                    <a16:creationId xmlns:a16="http://schemas.microsoft.com/office/drawing/2014/main" id="{2965760F-4852-464D-8FAC-03C36D6B75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871"/>
                <a:ext cx="953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33" name="Rectangle 1420">
                <a:extLst>
                  <a:ext uri="{FF2B5EF4-FFF2-40B4-BE49-F238E27FC236}">
                    <a16:creationId xmlns:a16="http://schemas.microsoft.com/office/drawing/2014/main" id="{F5879F32-18B0-47CE-8EF2-6F95BB1FC0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882"/>
                <a:ext cx="953" cy="10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34" name="Rectangle 1421">
                <a:extLst>
                  <a:ext uri="{FF2B5EF4-FFF2-40B4-BE49-F238E27FC236}">
                    <a16:creationId xmlns:a16="http://schemas.microsoft.com/office/drawing/2014/main" id="{CB8520AB-5B1C-41CE-B2A7-2881BE14EC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892"/>
                <a:ext cx="953" cy="10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35" name="Rectangle 1422">
                <a:extLst>
                  <a:ext uri="{FF2B5EF4-FFF2-40B4-BE49-F238E27FC236}">
                    <a16:creationId xmlns:a16="http://schemas.microsoft.com/office/drawing/2014/main" id="{A33D88BE-193C-4289-AFAC-33D5F121B4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902"/>
                <a:ext cx="953" cy="11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36" name="Rectangle 1423">
                <a:extLst>
                  <a:ext uri="{FF2B5EF4-FFF2-40B4-BE49-F238E27FC236}">
                    <a16:creationId xmlns:a16="http://schemas.microsoft.com/office/drawing/2014/main" id="{50B48A50-8333-4CD2-B23C-9EA4ED385B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913"/>
                <a:ext cx="953" cy="10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37" name="Rectangle 1424">
                <a:extLst>
                  <a:ext uri="{FF2B5EF4-FFF2-40B4-BE49-F238E27FC236}">
                    <a16:creationId xmlns:a16="http://schemas.microsoft.com/office/drawing/2014/main" id="{5744D7AB-C275-4BA2-B2DF-5AAE1DB39B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923"/>
                <a:ext cx="953" cy="11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38" name="Rectangle 1425">
                <a:extLst>
                  <a:ext uri="{FF2B5EF4-FFF2-40B4-BE49-F238E27FC236}">
                    <a16:creationId xmlns:a16="http://schemas.microsoft.com/office/drawing/2014/main" id="{31F42A1C-217E-4FB9-ADB9-C31A404DCA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934"/>
                <a:ext cx="953" cy="10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39" name="Rectangle 1426">
                <a:extLst>
                  <a:ext uri="{FF2B5EF4-FFF2-40B4-BE49-F238E27FC236}">
                    <a16:creationId xmlns:a16="http://schemas.microsoft.com/office/drawing/2014/main" id="{FF99C671-6567-4DD1-B9D6-672502CEFD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944"/>
                <a:ext cx="953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40" name="Rectangle 1427">
                <a:extLst>
                  <a:ext uri="{FF2B5EF4-FFF2-40B4-BE49-F238E27FC236}">
                    <a16:creationId xmlns:a16="http://schemas.microsoft.com/office/drawing/2014/main" id="{16CC168D-7A6D-4A60-BC2F-815174C92E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955"/>
                <a:ext cx="953" cy="10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41" name="Rectangle 1428">
                <a:extLst>
                  <a:ext uri="{FF2B5EF4-FFF2-40B4-BE49-F238E27FC236}">
                    <a16:creationId xmlns:a16="http://schemas.microsoft.com/office/drawing/2014/main" id="{398F0199-DE83-40A9-A900-74F5EF88A9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965"/>
                <a:ext cx="953" cy="10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42" name="Rectangle 1429">
                <a:extLst>
                  <a:ext uri="{FF2B5EF4-FFF2-40B4-BE49-F238E27FC236}">
                    <a16:creationId xmlns:a16="http://schemas.microsoft.com/office/drawing/2014/main" id="{3FE9A8E6-F788-4041-AB5C-B84F00DC1A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975"/>
                <a:ext cx="953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43" name="Rectangle 1430">
                <a:extLst>
                  <a:ext uri="{FF2B5EF4-FFF2-40B4-BE49-F238E27FC236}">
                    <a16:creationId xmlns:a16="http://schemas.microsoft.com/office/drawing/2014/main" id="{2A210710-1ADC-4BDD-99C3-714BBC2B20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986"/>
                <a:ext cx="953" cy="10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44" name="Rectangle 1431">
                <a:extLst>
                  <a:ext uri="{FF2B5EF4-FFF2-40B4-BE49-F238E27FC236}">
                    <a16:creationId xmlns:a16="http://schemas.microsoft.com/office/drawing/2014/main" id="{23085B60-27C1-446E-B373-C0DC8B5C99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996"/>
                <a:ext cx="953" cy="11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45" name="Rectangle 1432">
                <a:extLst>
                  <a:ext uri="{FF2B5EF4-FFF2-40B4-BE49-F238E27FC236}">
                    <a16:creationId xmlns:a16="http://schemas.microsoft.com/office/drawing/2014/main" id="{7B15AFFF-D949-4E52-B623-DC09C98D0E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007"/>
                <a:ext cx="953" cy="10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46" name="Rectangle 1433">
                <a:extLst>
                  <a:ext uri="{FF2B5EF4-FFF2-40B4-BE49-F238E27FC236}">
                    <a16:creationId xmlns:a16="http://schemas.microsoft.com/office/drawing/2014/main" id="{AF40A0D2-B3AA-4872-98A2-A304DD2CD7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017"/>
                <a:ext cx="953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47" name="Rectangle 1434">
                <a:extLst>
                  <a:ext uri="{FF2B5EF4-FFF2-40B4-BE49-F238E27FC236}">
                    <a16:creationId xmlns:a16="http://schemas.microsoft.com/office/drawing/2014/main" id="{8737E4BB-E282-4138-A5D7-8D74F51911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028"/>
                <a:ext cx="953" cy="10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48" name="Rectangle 1435">
                <a:extLst>
                  <a:ext uri="{FF2B5EF4-FFF2-40B4-BE49-F238E27FC236}">
                    <a16:creationId xmlns:a16="http://schemas.microsoft.com/office/drawing/2014/main" id="{674AC2C3-5CF5-431B-B9F1-8A570AC97B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038"/>
                <a:ext cx="953" cy="10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49" name="Rectangle 1436">
                <a:extLst>
                  <a:ext uri="{FF2B5EF4-FFF2-40B4-BE49-F238E27FC236}">
                    <a16:creationId xmlns:a16="http://schemas.microsoft.com/office/drawing/2014/main" id="{FDAF6BF6-8409-459E-B076-2883B49789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048"/>
                <a:ext cx="953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50" name="Rectangle 1437">
                <a:extLst>
                  <a:ext uri="{FF2B5EF4-FFF2-40B4-BE49-F238E27FC236}">
                    <a16:creationId xmlns:a16="http://schemas.microsoft.com/office/drawing/2014/main" id="{B08DC202-AEAC-4C1D-8940-CBEA970143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059"/>
                <a:ext cx="953" cy="10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51" name="Rectangle 1438">
                <a:extLst>
                  <a:ext uri="{FF2B5EF4-FFF2-40B4-BE49-F238E27FC236}">
                    <a16:creationId xmlns:a16="http://schemas.microsoft.com/office/drawing/2014/main" id="{DD8B6898-0861-46BC-8D15-95B80E04DF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069"/>
                <a:ext cx="953" cy="11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52" name="Rectangle 1439">
                <a:extLst>
                  <a:ext uri="{FF2B5EF4-FFF2-40B4-BE49-F238E27FC236}">
                    <a16:creationId xmlns:a16="http://schemas.microsoft.com/office/drawing/2014/main" id="{2C7A88B6-8D8E-4F1E-B83A-C1EC13E2D3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080"/>
                <a:ext cx="953" cy="10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53" name="Rectangle 1440">
                <a:extLst>
                  <a:ext uri="{FF2B5EF4-FFF2-40B4-BE49-F238E27FC236}">
                    <a16:creationId xmlns:a16="http://schemas.microsoft.com/office/drawing/2014/main" id="{B2E06173-D1F6-46CD-AA71-A096845174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090"/>
                <a:ext cx="953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54" name="Rectangle 1441">
                <a:extLst>
                  <a:ext uri="{FF2B5EF4-FFF2-40B4-BE49-F238E27FC236}">
                    <a16:creationId xmlns:a16="http://schemas.microsoft.com/office/drawing/2014/main" id="{C92C2C5D-77DB-4D45-BB1F-926735259E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782"/>
                <a:ext cx="953" cy="31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55" name="Rectangle 1442">
                <a:extLst>
                  <a:ext uri="{FF2B5EF4-FFF2-40B4-BE49-F238E27FC236}">
                    <a16:creationId xmlns:a16="http://schemas.microsoft.com/office/drawing/2014/main" id="{FB5A52A2-3587-4F88-9502-0897F5C333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777"/>
                <a:ext cx="953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56" name="Rectangle 1443">
                <a:extLst>
                  <a:ext uri="{FF2B5EF4-FFF2-40B4-BE49-F238E27FC236}">
                    <a16:creationId xmlns:a16="http://schemas.microsoft.com/office/drawing/2014/main" id="{1633F3EC-0D5D-4AF4-9669-283CAA6DCC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788"/>
                <a:ext cx="953" cy="10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57" name="Rectangle 1444">
                <a:extLst>
                  <a:ext uri="{FF2B5EF4-FFF2-40B4-BE49-F238E27FC236}">
                    <a16:creationId xmlns:a16="http://schemas.microsoft.com/office/drawing/2014/main" id="{AC4FB196-CFF9-492C-A92C-EBC327A551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798"/>
                <a:ext cx="953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58" name="Rectangle 1445">
                <a:extLst>
                  <a:ext uri="{FF2B5EF4-FFF2-40B4-BE49-F238E27FC236}">
                    <a16:creationId xmlns:a16="http://schemas.microsoft.com/office/drawing/2014/main" id="{E532B0DE-5902-428B-9F90-E6E62B26C9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809"/>
                <a:ext cx="953" cy="10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59" name="Rectangle 1446">
                <a:extLst>
                  <a:ext uri="{FF2B5EF4-FFF2-40B4-BE49-F238E27FC236}">
                    <a16:creationId xmlns:a16="http://schemas.microsoft.com/office/drawing/2014/main" id="{9124F177-76FB-418E-878A-1E39B13DEA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819"/>
                <a:ext cx="953" cy="10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60" name="Rectangle 1447">
                <a:extLst>
                  <a:ext uri="{FF2B5EF4-FFF2-40B4-BE49-F238E27FC236}">
                    <a16:creationId xmlns:a16="http://schemas.microsoft.com/office/drawing/2014/main" id="{CC5D090E-51C4-4C26-B4B8-C69661CA4D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829"/>
                <a:ext cx="953" cy="11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61" name="Rectangle 1448">
                <a:extLst>
                  <a:ext uri="{FF2B5EF4-FFF2-40B4-BE49-F238E27FC236}">
                    <a16:creationId xmlns:a16="http://schemas.microsoft.com/office/drawing/2014/main" id="{D9D8EB69-B45E-43AE-8841-CB1C4F54FD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840"/>
                <a:ext cx="953" cy="10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62" name="Rectangle 1449">
                <a:extLst>
                  <a:ext uri="{FF2B5EF4-FFF2-40B4-BE49-F238E27FC236}">
                    <a16:creationId xmlns:a16="http://schemas.microsoft.com/office/drawing/2014/main" id="{EB524669-3EED-45DF-8633-49D8664FE5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850"/>
                <a:ext cx="953" cy="11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63" name="Rectangle 1450">
                <a:extLst>
                  <a:ext uri="{FF2B5EF4-FFF2-40B4-BE49-F238E27FC236}">
                    <a16:creationId xmlns:a16="http://schemas.microsoft.com/office/drawing/2014/main" id="{889B27E1-C8FB-40B5-8B2D-DFC5BEFA03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861"/>
                <a:ext cx="953" cy="10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64" name="Rectangle 1451">
                <a:extLst>
                  <a:ext uri="{FF2B5EF4-FFF2-40B4-BE49-F238E27FC236}">
                    <a16:creationId xmlns:a16="http://schemas.microsoft.com/office/drawing/2014/main" id="{60FEC277-DC6C-40D6-9711-107EC860C7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871"/>
                <a:ext cx="953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65" name="Rectangle 1452">
                <a:extLst>
                  <a:ext uri="{FF2B5EF4-FFF2-40B4-BE49-F238E27FC236}">
                    <a16:creationId xmlns:a16="http://schemas.microsoft.com/office/drawing/2014/main" id="{753E72FC-F68A-4EED-A235-08F28185A8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882"/>
                <a:ext cx="953" cy="10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66" name="Rectangle 1453">
                <a:extLst>
                  <a:ext uri="{FF2B5EF4-FFF2-40B4-BE49-F238E27FC236}">
                    <a16:creationId xmlns:a16="http://schemas.microsoft.com/office/drawing/2014/main" id="{F3A12DED-CD25-4FE2-8E70-85C6B68855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892"/>
                <a:ext cx="953" cy="10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67" name="Rectangle 1454">
                <a:extLst>
                  <a:ext uri="{FF2B5EF4-FFF2-40B4-BE49-F238E27FC236}">
                    <a16:creationId xmlns:a16="http://schemas.microsoft.com/office/drawing/2014/main" id="{9DC60182-D7CA-498E-ACDA-7E294553BE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902"/>
                <a:ext cx="953" cy="11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68" name="Rectangle 1455">
                <a:extLst>
                  <a:ext uri="{FF2B5EF4-FFF2-40B4-BE49-F238E27FC236}">
                    <a16:creationId xmlns:a16="http://schemas.microsoft.com/office/drawing/2014/main" id="{B61CD27F-8812-4BFB-AE6F-1969CE47DA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913"/>
                <a:ext cx="953" cy="10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69" name="Rectangle 1456">
                <a:extLst>
                  <a:ext uri="{FF2B5EF4-FFF2-40B4-BE49-F238E27FC236}">
                    <a16:creationId xmlns:a16="http://schemas.microsoft.com/office/drawing/2014/main" id="{55E8AAF8-53B8-4551-82BC-9F29A2B7DF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923"/>
                <a:ext cx="953" cy="11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70" name="Rectangle 1457">
                <a:extLst>
                  <a:ext uri="{FF2B5EF4-FFF2-40B4-BE49-F238E27FC236}">
                    <a16:creationId xmlns:a16="http://schemas.microsoft.com/office/drawing/2014/main" id="{87BC160E-6812-49DB-B20B-9C5DC2EA25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934"/>
                <a:ext cx="953" cy="10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71" name="Rectangle 1458">
                <a:extLst>
                  <a:ext uri="{FF2B5EF4-FFF2-40B4-BE49-F238E27FC236}">
                    <a16:creationId xmlns:a16="http://schemas.microsoft.com/office/drawing/2014/main" id="{82A0EFC2-37C4-4D2C-AF84-F72D0DE656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944"/>
                <a:ext cx="953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72" name="Rectangle 1459">
                <a:extLst>
                  <a:ext uri="{FF2B5EF4-FFF2-40B4-BE49-F238E27FC236}">
                    <a16:creationId xmlns:a16="http://schemas.microsoft.com/office/drawing/2014/main" id="{58A5D072-AE75-4800-BCB2-204AB0E2C1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955"/>
                <a:ext cx="953" cy="10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73" name="Rectangle 1460">
                <a:extLst>
                  <a:ext uri="{FF2B5EF4-FFF2-40B4-BE49-F238E27FC236}">
                    <a16:creationId xmlns:a16="http://schemas.microsoft.com/office/drawing/2014/main" id="{A2516CA1-B3A1-494E-A8C6-535F4C7529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965"/>
                <a:ext cx="953" cy="10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74" name="Rectangle 1461">
                <a:extLst>
                  <a:ext uri="{FF2B5EF4-FFF2-40B4-BE49-F238E27FC236}">
                    <a16:creationId xmlns:a16="http://schemas.microsoft.com/office/drawing/2014/main" id="{DFCC31F5-B75E-4356-BB84-10BCA4280F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975"/>
                <a:ext cx="953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75" name="Rectangle 1462">
                <a:extLst>
                  <a:ext uri="{FF2B5EF4-FFF2-40B4-BE49-F238E27FC236}">
                    <a16:creationId xmlns:a16="http://schemas.microsoft.com/office/drawing/2014/main" id="{1AD23688-52CA-4E08-A609-6C88374B15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986"/>
                <a:ext cx="953" cy="10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76" name="Rectangle 1463">
                <a:extLst>
                  <a:ext uri="{FF2B5EF4-FFF2-40B4-BE49-F238E27FC236}">
                    <a16:creationId xmlns:a16="http://schemas.microsoft.com/office/drawing/2014/main" id="{D630F482-3735-4ABF-B6BD-761D33F2B8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996"/>
                <a:ext cx="953" cy="11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77" name="Rectangle 1464">
                <a:extLst>
                  <a:ext uri="{FF2B5EF4-FFF2-40B4-BE49-F238E27FC236}">
                    <a16:creationId xmlns:a16="http://schemas.microsoft.com/office/drawing/2014/main" id="{5B5CA8AE-FFFA-40E4-A1AA-244FBABA5A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007"/>
                <a:ext cx="953" cy="10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78" name="Rectangle 1465">
                <a:extLst>
                  <a:ext uri="{FF2B5EF4-FFF2-40B4-BE49-F238E27FC236}">
                    <a16:creationId xmlns:a16="http://schemas.microsoft.com/office/drawing/2014/main" id="{F1FD29DB-CEAE-43F9-9FF4-DE04492B0A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017"/>
                <a:ext cx="953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79" name="Rectangle 1466">
                <a:extLst>
                  <a:ext uri="{FF2B5EF4-FFF2-40B4-BE49-F238E27FC236}">
                    <a16:creationId xmlns:a16="http://schemas.microsoft.com/office/drawing/2014/main" id="{11A33AE1-415E-4F32-B082-82FB79147E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028"/>
                <a:ext cx="953" cy="10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80" name="Rectangle 1467">
                <a:extLst>
                  <a:ext uri="{FF2B5EF4-FFF2-40B4-BE49-F238E27FC236}">
                    <a16:creationId xmlns:a16="http://schemas.microsoft.com/office/drawing/2014/main" id="{CD888822-D566-49AC-B9C5-2317D177D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038"/>
                <a:ext cx="953" cy="10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81" name="Rectangle 1468">
                <a:extLst>
                  <a:ext uri="{FF2B5EF4-FFF2-40B4-BE49-F238E27FC236}">
                    <a16:creationId xmlns:a16="http://schemas.microsoft.com/office/drawing/2014/main" id="{F50AA6D1-1761-4108-82C9-C898597223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048"/>
                <a:ext cx="953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82" name="Rectangle 1469">
                <a:extLst>
                  <a:ext uri="{FF2B5EF4-FFF2-40B4-BE49-F238E27FC236}">
                    <a16:creationId xmlns:a16="http://schemas.microsoft.com/office/drawing/2014/main" id="{F4519355-0F48-4847-AB98-679C27A166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059"/>
                <a:ext cx="953" cy="10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83" name="Rectangle 1470">
                <a:extLst>
                  <a:ext uri="{FF2B5EF4-FFF2-40B4-BE49-F238E27FC236}">
                    <a16:creationId xmlns:a16="http://schemas.microsoft.com/office/drawing/2014/main" id="{84A3F409-7C61-437A-856A-D617049929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069"/>
                <a:ext cx="953" cy="11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84" name="Rectangle 1471">
                <a:extLst>
                  <a:ext uri="{FF2B5EF4-FFF2-40B4-BE49-F238E27FC236}">
                    <a16:creationId xmlns:a16="http://schemas.microsoft.com/office/drawing/2014/main" id="{D544725F-7BA0-4B30-B3A3-C38EDACAAE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080"/>
                <a:ext cx="953" cy="10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85" name="Rectangle 1472">
                <a:extLst>
                  <a:ext uri="{FF2B5EF4-FFF2-40B4-BE49-F238E27FC236}">
                    <a16:creationId xmlns:a16="http://schemas.microsoft.com/office/drawing/2014/main" id="{FB66F6BF-E9F0-4EC9-9237-00218674E2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090"/>
                <a:ext cx="953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86" name="Rectangle 1473">
                <a:extLst>
                  <a:ext uri="{FF2B5EF4-FFF2-40B4-BE49-F238E27FC236}">
                    <a16:creationId xmlns:a16="http://schemas.microsoft.com/office/drawing/2014/main" id="{22AAFF1D-1FAF-46EC-8E18-A731429162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777"/>
                <a:ext cx="861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87" name="Rectangle 1474">
                <a:extLst>
                  <a:ext uri="{FF2B5EF4-FFF2-40B4-BE49-F238E27FC236}">
                    <a16:creationId xmlns:a16="http://schemas.microsoft.com/office/drawing/2014/main" id="{C99C8797-576B-40C6-AEE4-E98D266647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788"/>
                <a:ext cx="861" cy="10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88" name="Rectangle 1475">
                <a:extLst>
                  <a:ext uri="{FF2B5EF4-FFF2-40B4-BE49-F238E27FC236}">
                    <a16:creationId xmlns:a16="http://schemas.microsoft.com/office/drawing/2014/main" id="{731C1492-5F85-4B1D-804B-C1CB0F5C03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798"/>
                <a:ext cx="861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89" name="Rectangle 1476">
                <a:extLst>
                  <a:ext uri="{FF2B5EF4-FFF2-40B4-BE49-F238E27FC236}">
                    <a16:creationId xmlns:a16="http://schemas.microsoft.com/office/drawing/2014/main" id="{9C9EF505-1469-403D-8AE8-C54C6A3118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809"/>
                <a:ext cx="861" cy="10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90" name="Rectangle 1477">
                <a:extLst>
                  <a:ext uri="{FF2B5EF4-FFF2-40B4-BE49-F238E27FC236}">
                    <a16:creationId xmlns:a16="http://schemas.microsoft.com/office/drawing/2014/main" id="{C6A52802-205A-4EC0-9E0D-E97BA82477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819"/>
                <a:ext cx="861" cy="10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91" name="Rectangle 1478">
                <a:extLst>
                  <a:ext uri="{FF2B5EF4-FFF2-40B4-BE49-F238E27FC236}">
                    <a16:creationId xmlns:a16="http://schemas.microsoft.com/office/drawing/2014/main" id="{6281208E-FF30-49D8-933D-10D5B09833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829"/>
                <a:ext cx="861" cy="11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92" name="Rectangle 1479">
                <a:extLst>
                  <a:ext uri="{FF2B5EF4-FFF2-40B4-BE49-F238E27FC236}">
                    <a16:creationId xmlns:a16="http://schemas.microsoft.com/office/drawing/2014/main" id="{CC3FE703-617A-496B-BFEE-BDCCA029D0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840"/>
                <a:ext cx="861" cy="10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93" name="Rectangle 1480">
                <a:extLst>
                  <a:ext uri="{FF2B5EF4-FFF2-40B4-BE49-F238E27FC236}">
                    <a16:creationId xmlns:a16="http://schemas.microsoft.com/office/drawing/2014/main" id="{3A0E5817-3850-482F-A9B0-6B26897441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850"/>
                <a:ext cx="861" cy="11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94" name="Rectangle 1481">
                <a:extLst>
                  <a:ext uri="{FF2B5EF4-FFF2-40B4-BE49-F238E27FC236}">
                    <a16:creationId xmlns:a16="http://schemas.microsoft.com/office/drawing/2014/main" id="{597EAC6C-6C16-4C04-B05A-DB8CC28C54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861"/>
                <a:ext cx="861" cy="10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95" name="Rectangle 1482">
                <a:extLst>
                  <a:ext uri="{FF2B5EF4-FFF2-40B4-BE49-F238E27FC236}">
                    <a16:creationId xmlns:a16="http://schemas.microsoft.com/office/drawing/2014/main" id="{CCD5DBAA-671F-4FDB-A9B1-5D3A853820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871"/>
                <a:ext cx="861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96" name="Rectangle 1483">
                <a:extLst>
                  <a:ext uri="{FF2B5EF4-FFF2-40B4-BE49-F238E27FC236}">
                    <a16:creationId xmlns:a16="http://schemas.microsoft.com/office/drawing/2014/main" id="{DF1695E6-A91B-4870-B701-D6F2B208D9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882"/>
                <a:ext cx="861" cy="10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97" name="Rectangle 1484">
                <a:extLst>
                  <a:ext uri="{FF2B5EF4-FFF2-40B4-BE49-F238E27FC236}">
                    <a16:creationId xmlns:a16="http://schemas.microsoft.com/office/drawing/2014/main" id="{D1068480-8D11-40FF-A5BB-2F40768E90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892"/>
                <a:ext cx="861" cy="10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98" name="Rectangle 1485">
                <a:extLst>
                  <a:ext uri="{FF2B5EF4-FFF2-40B4-BE49-F238E27FC236}">
                    <a16:creationId xmlns:a16="http://schemas.microsoft.com/office/drawing/2014/main" id="{C18B381C-A992-4809-AD2B-C76E36E45A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902"/>
                <a:ext cx="861" cy="11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99" name="Rectangle 1486">
                <a:extLst>
                  <a:ext uri="{FF2B5EF4-FFF2-40B4-BE49-F238E27FC236}">
                    <a16:creationId xmlns:a16="http://schemas.microsoft.com/office/drawing/2014/main" id="{53334AFA-BEF3-411A-9C5F-3044138119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913"/>
                <a:ext cx="861" cy="10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00" name="Rectangle 1487">
                <a:extLst>
                  <a:ext uri="{FF2B5EF4-FFF2-40B4-BE49-F238E27FC236}">
                    <a16:creationId xmlns:a16="http://schemas.microsoft.com/office/drawing/2014/main" id="{6E0977B2-7326-4E98-B2CB-2BA13E6DC1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923"/>
                <a:ext cx="861" cy="11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01" name="Rectangle 1488">
                <a:extLst>
                  <a:ext uri="{FF2B5EF4-FFF2-40B4-BE49-F238E27FC236}">
                    <a16:creationId xmlns:a16="http://schemas.microsoft.com/office/drawing/2014/main" id="{966D5DD7-254B-41F3-8870-BA4A32B18E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934"/>
                <a:ext cx="861" cy="10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02" name="Rectangle 1489">
                <a:extLst>
                  <a:ext uri="{FF2B5EF4-FFF2-40B4-BE49-F238E27FC236}">
                    <a16:creationId xmlns:a16="http://schemas.microsoft.com/office/drawing/2014/main" id="{982B1197-64D8-41FA-A475-77015573CB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944"/>
                <a:ext cx="861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03" name="Rectangle 1490">
                <a:extLst>
                  <a:ext uri="{FF2B5EF4-FFF2-40B4-BE49-F238E27FC236}">
                    <a16:creationId xmlns:a16="http://schemas.microsoft.com/office/drawing/2014/main" id="{E616A461-81A4-43BF-8333-36D01B49CA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955"/>
                <a:ext cx="861" cy="10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04" name="Rectangle 1491">
                <a:extLst>
                  <a:ext uri="{FF2B5EF4-FFF2-40B4-BE49-F238E27FC236}">
                    <a16:creationId xmlns:a16="http://schemas.microsoft.com/office/drawing/2014/main" id="{E2EC5C32-7D32-4FA7-BD09-D9A0C20846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965"/>
                <a:ext cx="861" cy="10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05" name="Rectangle 1492">
                <a:extLst>
                  <a:ext uri="{FF2B5EF4-FFF2-40B4-BE49-F238E27FC236}">
                    <a16:creationId xmlns:a16="http://schemas.microsoft.com/office/drawing/2014/main" id="{F98ED7E6-1A55-4819-9AD9-9EC259CF69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975"/>
                <a:ext cx="861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06" name="Rectangle 1493">
                <a:extLst>
                  <a:ext uri="{FF2B5EF4-FFF2-40B4-BE49-F238E27FC236}">
                    <a16:creationId xmlns:a16="http://schemas.microsoft.com/office/drawing/2014/main" id="{5CF0A4EF-CB02-45BC-A204-3A8B2F3FDD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986"/>
                <a:ext cx="861" cy="10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07" name="Rectangle 1494">
                <a:extLst>
                  <a:ext uri="{FF2B5EF4-FFF2-40B4-BE49-F238E27FC236}">
                    <a16:creationId xmlns:a16="http://schemas.microsoft.com/office/drawing/2014/main" id="{CD2FC529-339D-4736-A1E2-146F4F0002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996"/>
                <a:ext cx="861" cy="11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08" name="Rectangle 1495">
                <a:extLst>
                  <a:ext uri="{FF2B5EF4-FFF2-40B4-BE49-F238E27FC236}">
                    <a16:creationId xmlns:a16="http://schemas.microsoft.com/office/drawing/2014/main" id="{BC59FC3B-02DB-45BF-991A-3201277F0A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007"/>
                <a:ext cx="861" cy="10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09" name="Rectangle 1496">
                <a:extLst>
                  <a:ext uri="{FF2B5EF4-FFF2-40B4-BE49-F238E27FC236}">
                    <a16:creationId xmlns:a16="http://schemas.microsoft.com/office/drawing/2014/main" id="{E7FCCF8B-2E16-4C2C-8D6D-526F5847B1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017"/>
                <a:ext cx="861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10" name="Rectangle 1497">
                <a:extLst>
                  <a:ext uri="{FF2B5EF4-FFF2-40B4-BE49-F238E27FC236}">
                    <a16:creationId xmlns:a16="http://schemas.microsoft.com/office/drawing/2014/main" id="{D0113273-113D-450D-9C35-8C3A52AEE9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028"/>
                <a:ext cx="861" cy="10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11" name="Rectangle 1498">
                <a:extLst>
                  <a:ext uri="{FF2B5EF4-FFF2-40B4-BE49-F238E27FC236}">
                    <a16:creationId xmlns:a16="http://schemas.microsoft.com/office/drawing/2014/main" id="{713D9FCD-CC51-47F8-B7CC-C16A6580D1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038"/>
                <a:ext cx="861" cy="10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12" name="Rectangle 1499">
                <a:extLst>
                  <a:ext uri="{FF2B5EF4-FFF2-40B4-BE49-F238E27FC236}">
                    <a16:creationId xmlns:a16="http://schemas.microsoft.com/office/drawing/2014/main" id="{C6B96B80-380F-407B-8E88-434845DAD6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048"/>
                <a:ext cx="861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13" name="Rectangle 1500">
                <a:extLst>
                  <a:ext uri="{FF2B5EF4-FFF2-40B4-BE49-F238E27FC236}">
                    <a16:creationId xmlns:a16="http://schemas.microsoft.com/office/drawing/2014/main" id="{B06B1951-1A09-4AD0-B7C7-FC747F9FD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059"/>
                <a:ext cx="861" cy="10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14" name="Rectangle 1501">
                <a:extLst>
                  <a:ext uri="{FF2B5EF4-FFF2-40B4-BE49-F238E27FC236}">
                    <a16:creationId xmlns:a16="http://schemas.microsoft.com/office/drawing/2014/main" id="{7318E945-5694-468E-A40C-DF09A7CB2B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069"/>
                <a:ext cx="861" cy="11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15" name="Rectangle 1502">
                <a:extLst>
                  <a:ext uri="{FF2B5EF4-FFF2-40B4-BE49-F238E27FC236}">
                    <a16:creationId xmlns:a16="http://schemas.microsoft.com/office/drawing/2014/main" id="{DDA5EC08-5C22-4CEE-A0E8-6C2336F5B1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080"/>
                <a:ext cx="861" cy="10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16" name="Rectangle 1503">
                <a:extLst>
                  <a:ext uri="{FF2B5EF4-FFF2-40B4-BE49-F238E27FC236}">
                    <a16:creationId xmlns:a16="http://schemas.microsoft.com/office/drawing/2014/main" id="{89C482F2-FF04-4364-B083-D4136F132F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090"/>
                <a:ext cx="861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17" name="Rectangle 1504">
                <a:extLst>
                  <a:ext uri="{FF2B5EF4-FFF2-40B4-BE49-F238E27FC236}">
                    <a16:creationId xmlns:a16="http://schemas.microsoft.com/office/drawing/2014/main" id="{921BDB68-C29B-42AC-A98B-CB46D226D2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782"/>
                <a:ext cx="861" cy="31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18" name="Rectangle 1505">
                <a:extLst>
                  <a:ext uri="{FF2B5EF4-FFF2-40B4-BE49-F238E27FC236}">
                    <a16:creationId xmlns:a16="http://schemas.microsoft.com/office/drawing/2014/main" id="{2C232843-757D-4F15-99D7-5752C364D4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777"/>
                <a:ext cx="861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19" name="Rectangle 1506">
                <a:extLst>
                  <a:ext uri="{FF2B5EF4-FFF2-40B4-BE49-F238E27FC236}">
                    <a16:creationId xmlns:a16="http://schemas.microsoft.com/office/drawing/2014/main" id="{D8C83961-9F55-4EB7-B0C2-23B5D411BC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788"/>
                <a:ext cx="861" cy="10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20" name="Rectangle 1507">
                <a:extLst>
                  <a:ext uri="{FF2B5EF4-FFF2-40B4-BE49-F238E27FC236}">
                    <a16:creationId xmlns:a16="http://schemas.microsoft.com/office/drawing/2014/main" id="{9D0713D7-BC1D-4BE9-9F9C-F395108AD2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798"/>
                <a:ext cx="861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21" name="Rectangle 1508">
                <a:extLst>
                  <a:ext uri="{FF2B5EF4-FFF2-40B4-BE49-F238E27FC236}">
                    <a16:creationId xmlns:a16="http://schemas.microsoft.com/office/drawing/2014/main" id="{3BA6D237-1B40-4AFE-A3AB-64B162642F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809"/>
                <a:ext cx="861" cy="10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22" name="Rectangle 1509">
                <a:extLst>
                  <a:ext uri="{FF2B5EF4-FFF2-40B4-BE49-F238E27FC236}">
                    <a16:creationId xmlns:a16="http://schemas.microsoft.com/office/drawing/2014/main" id="{10423DB3-3EDE-4F3A-8041-E781A10001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819"/>
                <a:ext cx="861" cy="10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23" name="Rectangle 1510">
                <a:extLst>
                  <a:ext uri="{FF2B5EF4-FFF2-40B4-BE49-F238E27FC236}">
                    <a16:creationId xmlns:a16="http://schemas.microsoft.com/office/drawing/2014/main" id="{3AAF6F41-87F8-438B-B82C-2B8DF35B21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829"/>
                <a:ext cx="861" cy="11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24" name="Rectangle 1511">
                <a:extLst>
                  <a:ext uri="{FF2B5EF4-FFF2-40B4-BE49-F238E27FC236}">
                    <a16:creationId xmlns:a16="http://schemas.microsoft.com/office/drawing/2014/main" id="{2F84A701-3E26-41BC-8411-7B93BF7CB4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840"/>
                <a:ext cx="861" cy="10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25" name="Rectangle 1512">
                <a:extLst>
                  <a:ext uri="{FF2B5EF4-FFF2-40B4-BE49-F238E27FC236}">
                    <a16:creationId xmlns:a16="http://schemas.microsoft.com/office/drawing/2014/main" id="{8CB9F507-DEAC-44AF-B1FB-F1349CDEB6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850"/>
                <a:ext cx="861" cy="11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26" name="Rectangle 1513">
                <a:extLst>
                  <a:ext uri="{FF2B5EF4-FFF2-40B4-BE49-F238E27FC236}">
                    <a16:creationId xmlns:a16="http://schemas.microsoft.com/office/drawing/2014/main" id="{80BA88F3-AC97-466F-9C0C-CD8065AE1D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861"/>
                <a:ext cx="861" cy="10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27" name="Rectangle 1514">
                <a:extLst>
                  <a:ext uri="{FF2B5EF4-FFF2-40B4-BE49-F238E27FC236}">
                    <a16:creationId xmlns:a16="http://schemas.microsoft.com/office/drawing/2014/main" id="{7515B9B4-B5EC-4D37-8A31-01586E28F1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871"/>
                <a:ext cx="861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28" name="Rectangle 1515">
                <a:extLst>
                  <a:ext uri="{FF2B5EF4-FFF2-40B4-BE49-F238E27FC236}">
                    <a16:creationId xmlns:a16="http://schemas.microsoft.com/office/drawing/2014/main" id="{49896F24-801E-4D4E-B763-B96032A6EE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882"/>
                <a:ext cx="861" cy="10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29" name="Rectangle 1516">
                <a:extLst>
                  <a:ext uri="{FF2B5EF4-FFF2-40B4-BE49-F238E27FC236}">
                    <a16:creationId xmlns:a16="http://schemas.microsoft.com/office/drawing/2014/main" id="{972645A8-EF65-4A84-9CB1-A126055666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892"/>
                <a:ext cx="861" cy="10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30" name="Rectangle 1517">
                <a:extLst>
                  <a:ext uri="{FF2B5EF4-FFF2-40B4-BE49-F238E27FC236}">
                    <a16:creationId xmlns:a16="http://schemas.microsoft.com/office/drawing/2014/main" id="{463E6034-30AB-4C50-80E7-8F86467A79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902"/>
                <a:ext cx="861" cy="11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31" name="Rectangle 1518">
                <a:extLst>
                  <a:ext uri="{FF2B5EF4-FFF2-40B4-BE49-F238E27FC236}">
                    <a16:creationId xmlns:a16="http://schemas.microsoft.com/office/drawing/2014/main" id="{7F71DA97-8C6B-4D16-95F7-50D30B32ED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913"/>
                <a:ext cx="861" cy="10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32" name="Rectangle 1519">
                <a:extLst>
                  <a:ext uri="{FF2B5EF4-FFF2-40B4-BE49-F238E27FC236}">
                    <a16:creationId xmlns:a16="http://schemas.microsoft.com/office/drawing/2014/main" id="{6E491E59-A20E-4776-A9C3-18AA2E587C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923"/>
                <a:ext cx="861" cy="11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33" name="Rectangle 1520">
                <a:extLst>
                  <a:ext uri="{FF2B5EF4-FFF2-40B4-BE49-F238E27FC236}">
                    <a16:creationId xmlns:a16="http://schemas.microsoft.com/office/drawing/2014/main" id="{3D6F3001-CC36-47BB-BA0A-44958CBF3A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934"/>
                <a:ext cx="861" cy="10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34" name="Rectangle 1521">
                <a:extLst>
                  <a:ext uri="{FF2B5EF4-FFF2-40B4-BE49-F238E27FC236}">
                    <a16:creationId xmlns:a16="http://schemas.microsoft.com/office/drawing/2014/main" id="{2A5C4F68-296B-4963-998F-97A70D9864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944"/>
                <a:ext cx="861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35" name="Rectangle 1522">
                <a:extLst>
                  <a:ext uri="{FF2B5EF4-FFF2-40B4-BE49-F238E27FC236}">
                    <a16:creationId xmlns:a16="http://schemas.microsoft.com/office/drawing/2014/main" id="{C57AF100-87BE-4F33-83DA-6F25226EAA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955"/>
                <a:ext cx="861" cy="10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36" name="Rectangle 1523">
                <a:extLst>
                  <a:ext uri="{FF2B5EF4-FFF2-40B4-BE49-F238E27FC236}">
                    <a16:creationId xmlns:a16="http://schemas.microsoft.com/office/drawing/2014/main" id="{8842E998-CEC9-4B16-A035-C958ACD3F0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965"/>
                <a:ext cx="861" cy="10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37" name="Rectangle 1524">
                <a:extLst>
                  <a:ext uri="{FF2B5EF4-FFF2-40B4-BE49-F238E27FC236}">
                    <a16:creationId xmlns:a16="http://schemas.microsoft.com/office/drawing/2014/main" id="{A02CE97E-1F0D-48C8-97F1-2DA2FE1F36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975"/>
                <a:ext cx="861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38" name="Rectangle 1525">
                <a:extLst>
                  <a:ext uri="{FF2B5EF4-FFF2-40B4-BE49-F238E27FC236}">
                    <a16:creationId xmlns:a16="http://schemas.microsoft.com/office/drawing/2014/main" id="{BB439C0D-B500-4150-9314-86EA88F606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986"/>
                <a:ext cx="861" cy="10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39" name="Rectangle 1526">
                <a:extLst>
                  <a:ext uri="{FF2B5EF4-FFF2-40B4-BE49-F238E27FC236}">
                    <a16:creationId xmlns:a16="http://schemas.microsoft.com/office/drawing/2014/main" id="{730EFD2B-8BAD-4ACF-9645-79E7396A48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2996"/>
                <a:ext cx="861" cy="11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40" name="Rectangle 1527">
                <a:extLst>
                  <a:ext uri="{FF2B5EF4-FFF2-40B4-BE49-F238E27FC236}">
                    <a16:creationId xmlns:a16="http://schemas.microsoft.com/office/drawing/2014/main" id="{3A0BDE6A-3497-453B-A35E-3E968C3DB4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007"/>
                <a:ext cx="861" cy="10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41" name="Rectangle 1528">
                <a:extLst>
                  <a:ext uri="{FF2B5EF4-FFF2-40B4-BE49-F238E27FC236}">
                    <a16:creationId xmlns:a16="http://schemas.microsoft.com/office/drawing/2014/main" id="{F1E46E53-1D7D-4C49-9A6B-DD79835831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017"/>
                <a:ext cx="861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42" name="Rectangle 1529">
                <a:extLst>
                  <a:ext uri="{FF2B5EF4-FFF2-40B4-BE49-F238E27FC236}">
                    <a16:creationId xmlns:a16="http://schemas.microsoft.com/office/drawing/2014/main" id="{FE4F5787-BBA9-468D-972E-01CFA90778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028"/>
                <a:ext cx="861" cy="10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43" name="Rectangle 1530">
                <a:extLst>
                  <a:ext uri="{FF2B5EF4-FFF2-40B4-BE49-F238E27FC236}">
                    <a16:creationId xmlns:a16="http://schemas.microsoft.com/office/drawing/2014/main" id="{E86AA377-A917-486F-AE7B-48050A66EA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038"/>
                <a:ext cx="861" cy="10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44" name="Rectangle 1531">
                <a:extLst>
                  <a:ext uri="{FF2B5EF4-FFF2-40B4-BE49-F238E27FC236}">
                    <a16:creationId xmlns:a16="http://schemas.microsoft.com/office/drawing/2014/main" id="{AFD4330A-79F6-4749-96BB-84CEA619AB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048"/>
                <a:ext cx="861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45" name="Rectangle 1532">
                <a:extLst>
                  <a:ext uri="{FF2B5EF4-FFF2-40B4-BE49-F238E27FC236}">
                    <a16:creationId xmlns:a16="http://schemas.microsoft.com/office/drawing/2014/main" id="{CD8A7531-D107-4E53-9AEC-E2B69B3A95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059"/>
                <a:ext cx="861" cy="10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46" name="Rectangle 1533">
                <a:extLst>
                  <a:ext uri="{FF2B5EF4-FFF2-40B4-BE49-F238E27FC236}">
                    <a16:creationId xmlns:a16="http://schemas.microsoft.com/office/drawing/2014/main" id="{A7BCA057-2811-4D98-AC70-2E6D415BA4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069"/>
                <a:ext cx="861" cy="11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47" name="Rectangle 1534">
                <a:extLst>
                  <a:ext uri="{FF2B5EF4-FFF2-40B4-BE49-F238E27FC236}">
                    <a16:creationId xmlns:a16="http://schemas.microsoft.com/office/drawing/2014/main" id="{784905E1-8F5E-463E-9E91-E68BCB113B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080"/>
                <a:ext cx="861" cy="10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48" name="Rectangle 1535">
                <a:extLst>
                  <a:ext uri="{FF2B5EF4-FFF2-40B4-BE49-F238E27FC236}">
                    <a16:creationId xmlns:a16="http://schemas.microsoft.com/office/drawing/2014/main" id="{6C81EEEF-98DC-40FB-9311-2C84863184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090"/>
                <a:ext cx="861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49" name="Rectangle 1536">
                <a:extLst>
                  <a:ext uri="{FF2B5EF4-FFF2-40B4-BE49-F238E27FC236}">
                    <a16:creationId xmlns:a16="http://schemas.microsoft.com/office/drawing/2014/main" id="{FFF7AB92-D902-47BD-906F-F3A303C890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090"/>
                <a:ext cx="1452" cy="11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50" name="Rectangle 1537">
                <a:extLst>
                  <a:ext uri="{FF2B5EF4-FFF2-40B4-BE49-F238E27FC236}">
                    <a16:creationId xmlns:a16="http://schemas.microsoft.com/office/drawing/2014/main" id="{0D1C36F6-26E1-46D4-AED3-3B2B44C623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101"/>
                <a:ext cx="1452" cy="12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51" name="Rectangle 1538">
                <a:extLst>
                  <a:ext uri="{FF2B5EF4-FFF2-40B4-BE49-F238E27FC236}">
                    <a16:creationId xmlns:a16="http://schemas.microsoft.com/office/drawing/2014/main" id="{23A331F2-F00E-4804-B36D-E6875848D7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113"/>
                <a:ext cx="1452" cy="12"/>
              </a:xfrm>
              <a:prstGeom prst="rect">
                <a:avLst/>
              </a:prstGeom>
              <a:solidFill>
                <a:srgbClr val="E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52" name="Rectangle 1539">
                <a:extLst>
                  <a:ext uri="{FF2B5EF4-FFF2-40B4-BE49-F238E27FC236}">
                    <a16:creationId xmlns:a16="http://schemas.microsoft.com/office/drawing/2014/main" id="{1F630CAA-3222-4771-8215-0E020AA622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125"/>
                <a:ext cx="1452" cy="12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53" name="Rectangle 1540">
                <a:extLst>
                  <a:ext uri="{FF2B5EF4-FFF2-40B4-BE49-F238E27FC236}">
                    <a16:creationId xmlns:a16="http://schemas.microsoft.com/office/drawing/2014/main" id="{BF1FF051-ED4F-4BB4-BA27-801C106D2B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137"/>
                <a:ext cx="1452" cy="11"/>
              </a:xfrm>
              <a:prstGeom prst="rect">
                <a:avLst/>
              </a:prstGeom>
              <a:solidFill>
                <a:srgbClr val="D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54" name="Rectangle 1541">
                <a:extLst>
                  <a:ext uri="{FF2B5EF4-FFF2-40B4-BE49-F238E27FC236}">
                    <a16:creationId xmlns:a16="http://schemas.microsoft.com/office/drawing/2014/main" id="{A736E469-2DEC-4BC3-BE54-B8889B160B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148"/>
                <a:ext cx="1452" cy="12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55" name="Rectangle 1542">
                <a:extLst>
                  <a:ext uri="{FF2B5EF4-FFF2-40B4-BE49-F238E27FC236}">
                    <a16:creationId xmlns:a16="http://schemas.microsoft.com/office/drawing/2014/main" id="{12665183-7D4A-4284-B832-A8C5492FEF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160"/>
                <a:ext cx="1452" cy="12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56" name="Rectangle 1543">
                <a:extLst>
                  <a:ext uri="{FF2B5EF4-FFF2-40B4-BE49-F238E27FC236}">
                    <a16:creationId xmlns:a16="http://schemas.microsoft.com/office/drawing/2014/main" id="{EC6A610C-CF7A-4C69-8B69-E644C77CCC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172"/>
                <a:ext cx="1452" cy="11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57" name="Rectangle 1544">
                <a:extLst>
                  <a:ext uri="{FF2B5EF4-FFF2-40B4-BE49-F238E27FC236}">
                    <a16:creationId xmlns:a16="http://schemas.microsoft.com/office/drawing/2014/main" id="{6891C247-AE62-47B9-BBB3-8C30A7E4AC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183"/>
                <a:ext cx="1452" cy="12"/>
              </a:xfrm>
              <a:prstGeom prst="rect">
                <a:avLst/>
              </a:prstGeom>
              <a:solidFill>
                <a:srgbClr val="B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58" name="Rectangle 1545">
                <a:extLst>
                  <a:ext uri="{FF2B5EF4-FFF2-40B4-BE49-F238E27FC236}">
                    <a16:creationId xmlns:a16="http://schemas.microsoft.com/office/drawing/2014/main" id="{8C5701E7-3712-44B0-908D-AB337F8937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195"/>
                <a:ext cx="1452" cy="12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59" name="Rectangle 1546">
                <a:extLst>
                  <a:ext uri="{FF2B5EF4-FFF2-40B4-BE49-F238E27FC236}">
                    <a16:creationId xmlns:a16="http://schemas.microsoft.com/office/drawing/2014/main" id="{1B0D56E4-BB1A-4652-93E7-B95573DB70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207"/>
                <a:ext cx="1452" cy="12"/>
              </a:xfrm>
              <a:prstGeom prst="rect">
                <a:avLst/>
              </a:prstGeom>
              <a:solidFill>
                <a:srgbClr val="A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60" name="Rectangle 1547">
                <a:extLst>
                  <a:ext uri="{FF2B5EF4-FFF2-40B4-BE49-F238E27FC236}">
                    <a16:creationId xmlns:a16="http://schemas.microsoft.com/office/drawing/2014/main" id="{278B74E6-B174-48C6-BC5A-79CCA10F36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219"/>
                <a:ext cx="1452" cy="11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61" name="Rectangle 1548">
                <a:extLst>
                  <a:ext uri="{FF2B5EF4-FFF2-40B4-BE49-F238E27FC236}">
                    <a16:creationId xmlns:a16="http://schemas.microsoft.com/office/drawing/2014/main" id="{44747660-DBA6-4E67-8922-D5FF42662B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230"/>
                <a:ext cx="1452" cy="12"/>
              </a:xfrm>
              <a:prstGeom prst="rect">
                <a:avLst/>
              </a:pr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62" name="Rectangle 1549">
                <a:extLst>
                  <a:ext uri="{FF2B5EF4-FFF2-40B4-BE49-F238E27FC236}">
                    <a16:creationId xmlns:a16="http://schemas.microsoft.com/office/drawing/2014/main" id="{7E160939-E0BE-4724-A781-E8D360E125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242"/>
                <a:ext cx="1452" cy="12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63" name="Rectangle 1550">
                <a:extLst>
                  <a:ext uri="{FF2B5EF4-FFF2-40B4-BE49-F238E27FC236}">
                    <a16:creationId xmlns:a16="http://schemas.microsoft.com/office/drawing/2014/main" id="{29563086-C3B7-4C74-AE9A-DCF47433F1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254"/>
                <a:ext cx="1452" cy="12"/>
              </a:xfrm>
              <a:prstGeom prst="rect">
                <a:avLst/>
              </a:prstGeom>
              <a:solidFill>
                <a:srgbClr val="8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64" name="Rectangle 1551">
                <a:extLst>
                  <a:ext uri="{FF2B5EF4-FFF2-40B4-BE49-F238E27FC236}">
                    <a16:creationId xmlns:a16="http://schemas.microsoft.com/office/drawing/2014/main" id="{D2FEA0BE-4F9C-4DC6-ADEB-0799EA174A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266"/>
                <a:ext cx="1452" cy="11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65" name="Rectangle 1552">
                <a:extLst>
                  <a:ext uri="{FF2B5EF4-FFF2-40B4-BE49-F238E27FC236}">
                    <a16:creationId xmlns:a16="http://schemas.microsoft.com/office/drawing/2014/main" id="{F752D087-9273-4ACA-861C-55794766E2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277"/>
                <a:ext cx="1452" cy="12"/>
              </a:xfrm>
              <a:prstGeom prst="rect">
                <a:avLst/>
              </a:prstGeom>
              <a:solidFill>
                <a:srgbClr val="7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66" name="Rectangle 1553">
                <a:extLst>
                  <a:ext uri="{FF2B5EF4-FFF2-40B4-BE49-F238E27FC236}">
                    <a16:creationId xmlns:a16="http://schemas.microsoft.com/office/drawing/2014/main" id="{249613A6-4779-4475-900D-EAE1EB6765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289"/>
                <a:ext cx="1452" cy="12"/>
              </a:xfrm>
              <a:prstGeom prst="rect">
                <a:avLst/>
              </a:prstGeom>
              <a:solidFill>
                <a:srgbClr val="6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67" name="Rectangle 1554">
                <a:extLst>
                  <a:ext uri="{FF2B5EF4-FFF2-40B4-BE49-F238E27FC236}">
                    <a16:creationId xmlns:a16="http://schemas.microsoft.com/office/drawing/2014/main" id="{BD75B7C0-A006-4720-9E89-4FEB5BCE82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301"/>
                <a:ext cx="1452" cy="12"/>
              </a:xfrm>
              <a:prstGeom prst="rect">
                <a:avLst/>
              </a:prstGeom>
              <a:solidFill>
                <a:srgbClr val="6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68" name="Rectangle 1555">
                <a:extLst>
                  <a:ext uri="{FF2B5EF4-FFF2-40B4-BE49-F238E27FC236}">
                    <a16:creationId xmlns:a16="http://schemas.microsoft.com/office/drawing/2014/main" id="{1CBE814F-E3AD-4063-B88F-4F0BDD13BF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313"/>
                <a:ext cx="1452" cy="11"/>
              </a:xfrm>
              <a:prstGeom prst="rect">
                <a:avLst/>
              </a:prstGeom>
              <a:solidFill>
                <a:srgbClr val="5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69" name="Rectangle 1556">
                <a:extLst>
                  <a:ext uri="{FF2B5EF4-FFF2-40B4-BE49-F238E27FC236}">
                    <a16:creationId xmlns:a16="http://schemas.microsoft.com/office/drawing/2014/main" id="{F60EB0AB-9FAB-4C40-96B8-5FA9587E18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324"/>
                <a:ext cx="1452" cy="12"/>
              </a:xfrm>
              <a:prstGeom prst="rect">
                <a:avLst/>
              </a:prstGeom>
              <a:solidFill>
                <a:srgbClr val="5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70" name="Rectangle 1557">
                <a:extLst>
                  <a:ext uri="{FF2B5EF4-FFF2-40B4-BE49-F238E27FC236}">
                    <a16:creationId xmlns:a16="http://schemas.microsoft.com/office/drawing/2014/main" id="{8E62F594-CCAC-4E85-AF34-8A1E6E839D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336"/>
                <a:ext cx="1452" cy="12"/>
              </a:xfrm>
              <a:prstGeom prst="rect">
                <a:avLst/>
              </a:prstGeom>
              <a:solidFill>
                <a:srgbClr val="4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71" name="Rectangle 1558">
                <a:extLst>
                  <a:ext uri="{FF2B5EF4-FFF2-40B4-BE49-F238E27FC236}">
                    <a16:creationId xmlns:a16="http://schemas.microsoft.com/office/drawing/2014/main" id="{A986DF64-1A82-451B-B54E-6DB9DAD90B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348"/>
                <a:ext cx="1452" cy="12"/>
              </a:xfrm>
              <a:prstGeom prst="rect">
                <a:avLst/>
              </a:prstGeom>
              <a:solidFill>
                <a:srgbClr val="4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72" name="Rectangle 1559">
                <a:extLst>
                  <a:ext uri="{FF2B5EF4-FFF2-40B4-BE49-F238E27FC236}">
                    <a16:creationId xmlns:a16="http://schemas.microsoft.com/office/drawing/2014/main" id="{901852CA-46A6-4AE6-8AD0-7DE8E179A3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360"/>
                <a:ext cx="1452" cy="11"/>
              </a:xfrm>
              <a:prstGeom prst="rect">
                <a:avLst/>
              </a:prstGeom>
              <a:solidFill>
                <a:srgbClr val="3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73" name="Rectangle 1560">
                <a:extLst>
                  <a:ext uri="{FF2B5EF4-FFF2-40B4-BE49-F238E27FC236}">
                    <a16:creationId xmlns:a16="http://schemas.microsoft.com/office/drawing/2014/main" id="{630A807A-0863-4711-8923-47DC4952FB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371"/>
                <a:ext cx="1452" cy="12"/>
              </a:xfrm>
              <a:prstGeom prst="rect">
                <a:avLst/>
              </a:prstGeom>
              <a:solidFill>
                <a:srgbClr val="3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74" name="Rectangle 1561">
                <a:extLst>
                  <a:ext uri="{FF2B5EF4-FFF2-40B4-BE49-F238E27FC236}">
                    <a16:creationId xmlns:a16="http://schemas.microsoft.com/office/drawing/2014/main" id="{454ED05F-6B3F-423D-BDDB-0C88B95265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383"/>
                <a:ext cx="1452" cy="12"/>
              </a:xfrm>
              <a:prstGeom prst="rect">
                <a:avLst/>
              </a:prstGeom>
              <a:solidFill>
                <a:srgbClr val="2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75" name="Rectangle 1562">
                <a:extLst>
                  <a:ext uri="{FF2B5EF4-FFF2-40B4-BE49-F238E27FC236}">
                    <a16:creationId xmlns:a16="http://schemas.microsoft.com/office/drawing/2014/main" id="{86908B4F-FD22-4FB3-A25C-FFBC01B030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395"/>
                <a:ext cx="1452" cy="12"/>
              </a:xfrm>
              <a:prstGeom prst="rect">
                <a:avLst/>
              </a:prstGeom>
              <a:solidFill>
                <a:srgbClr val="2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76" name="Rectangle 1563">
                <a:extLst>
                  <a:ext uri="{FF2B5EF4-FFF2-40B4-BE49-F238E27FC236}">
                    <a16:creationId xmlns:a16="http://schemas.microsoft.com/office/drawing/2014/main" id="{D9DA2970-C7E7-41C9-A247-942D426934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407"/>
                <a:ext cx="1452" cy="11"/>
              </a:xfrm>
              <a:prstGeom prst="rect">
                <a:avLst/>
              </a:prstGeom>
              <a:solidFill>
                <a:srgbClr val="1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77" name="Rectangle 1564">
                <a:extLst>
                  <a:ext uri="{FF2B5EF4-FFF2-40B4-BE49-F238E27FC236}">
                    <a16:creationId xmlns:a16="http://schemas.microsoft.com/office/drawing/2014/main" id="{ABB40752-A240-4D17-A607-487A58E88C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418"/>
                <a:ext cx="1452" cy="12"/>
              </a:xfrm>
              <a:prstGeom prst="rect">
                <a:avLst/>
              </a:prstGeom>
              <a:solidFill>
                <a:srgbClr val="1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78" name="Rectangle 1565">
                <a:extLst>
                  <a:ext uri="{FF2B5EF4-FFF2-40B4-BE49-F238E27FC236}">
                    <a16:creationId xmlns:a16="http://schemas.microsoft.com/office/drawing/2014/main" id="{A8620706-1250-4456-B3E6-3F6D55E38D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430"/>
                <a:ext cx="1452" cy="12"/>
              </a:xfrm>
              <a:prstGeom prst="rect">
                <a:avLst/>
              </a:prstGeom>
              <a:solidFill>
                <a:srgbClr val="0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79" name="Rectangle 1566">
                <a:extLst>
                  <a:ext uri="{FF2B5EF4-FFF2-40B4-BE49-F238E27FC236}">
                    <a16:creationId xmlns:a16="http://schemas.microsoft.com/office/drawing/2014/main" id="{FC1855A0-2060-4D15-AB19-945D4FC6EA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442"/>
                <a:ext cx="1452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80" name="Rectangle 1567">
                <a:extLst>
                  <a:ext uri="{FF2B5EF4-FFF2-40B4-BE49-F238E27FC236}">
                    <a16:creationId xmlns:a16="http://schemas.microsoft.com/office/drawing/2014/main" id="{FF134F7B-C3CE-4A08-8EEC-5D115F880F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095"/>
                <a:ext cx="1452" cy="35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81" name="Rectangle 1568">
                <a:extLst>
                  <a:ext uri="{FF2B5EF4-FFF2-40B4-BE49-F238E27FC236}">
                    <a16:creationId xmlns:a16="http://schemas.microsoft.com/office/drawing/2014/main" id="{69346A46-4E61-4728-A5C2-59853869F0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090"/>
                <a:ext cx="1452" cy="11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82" name="Rectangle 1569">
                <a:extLst>
                  <a:ext uri="{FF2B5EF4-FFF2-40B4-BE49-F238E27FC236}">
                    <a16:creationId xmlns:a16="http://schemas.microsoft.com/office/drawing/2014/main" id="{774BD965-66DE-45F6-AF59-93AE94A2A2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101"/>
                <a:ext cx="1452" cy="12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83" name="Rectangle 1570">
                <a:extLst>
                  <a:ext uri="{FF2B5EF4-FFF2-40B4-BE49-F238E27FC236}">
                    <a16:creationId xmlns:a16="http://schemas.microsoft.com/office/drawing/2014/main" id="{F1097D44-2246-4C41-99FD-743293289C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113"/>
                <a:ext cx="1452" cy="12"/>
              </a:xfrm>
              <a:prstGeom prst="rect">
                <a:avLst/>
              </a:prstGeom>
              <a:solidFill>
                <a:srgbClr val="E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84" name="Rectangle 1571">
                <a:extLst>
                  <a:ext uri="{FF2B5EF4-FFF2-40B4-BE49-F238E27FC236}">
                    <a16:creationId xmlns:a16="http://schemas.microsoft.com/office/drawing/2014/main" id="{32770DF6-CB8A-4D86-A3B7-1AD791BCE9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125"/>
                <a:ext cx="1452" cy="12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85" name="Rectangle 1572">
                <a:extLst>
                  <a:ext uri="{FF2B5EF4-FFF2-40B4-BE49-F238E27FC236}">
                    <a16:creationId xmlns:a16="http://schemas.microsoft.com/office/drawing/2014/main" id="{A31947E6-2773-4FE8-907B-BDF17FFFF9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137"/>
                <a:ext cx="1452" cy="11"/>
              </a:xfrm>
              <a:prstGeom prst="rect">
                <a:avLst/>
              </a:prstGeom>
              <a:solidFill>
                <a:srgbClr val="D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86" name="Rectangle 1573">
                <a:extLst>
                  <a:ext uri="{FF2B5EF4-FFF2-40B4-BE49-F238E27FC236}">
                    <a16:creationId xmlns:a16="http://schemas.microsoft.com/office/drawing/2014/main" id="{5E97A00A-6CB6-4C26-A844-EC5FBBCD84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148"/>
                <a:ext cx="1452" cy="12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87" name="Rectangle 1574">
                <a:extLst>
                  <a:ext uri="{FF2B5EF4-FFF2-40B4-BE49-F238E27FC236}">
                    <a16:creationId xmlns:a16="http://schemas.microsoft.com/office/drawing/2014/main" id="{8F346C32-6AE0-4B6D-AEFF-8083F4B847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160"/>
                <a:ext cx="1452" cy="12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88" name="Rectangle 1575">
                <a:extLst>
                  <a:ext uri="{FF2B5EF4-FFF2-40B4-BE49-F238E27FC236}">
                    <a16:creationId xmlns:a16="http://schemas.microsoft.com/office/drawing/2014/main" id="{D2525561-AD1F-4D30-8A62-844C26A4DC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172"/>
                <a:ext cx="1452" cy="11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89" name="Rectangle 1576">
                <a:extLst>
                  <a:ext uri="{FF2B5EF4-FFF2-40B4-BE49-F238E27FC236}">
                    <a16:creationId xmlns:a16="http://schemas.microsoft.com/office/drawing/2014/main" id="{A0D51E57-DCC9-44D9-99C6-55D904683E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183"/>
                <a:ext cx="1452" cy="12"/>
              </a:xfrm>
              <a:prstGeom prst="rect">
                <a:avLst/>
              </a:prstGeom>
              <a:solidFill>
                <a:srgbClr val="B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90" name="Rectangle 1577">
                <a:extLst>
                  <a:ext uri="{FF2B5EF4-FFF2-40B4-BE49-F238E27FC236}">
                    <a16:creationId xmlns:a16="http://schemas.microsoft.com/office/drawing/2014/main" id="{E6C1B139-19CA-4C8D-91B9-2616C3F876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195"/>
                <a:ext cx="1452" cy="12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91" name="Rectangle 1578">
                <a:extLst>
                  <a:ext uri="{FF2B5EF4-FFF2-40B4-BE49-F238E27FC236}">
                    <a16:creationId xmlns:a16="http://schemas.microsoft.com/office/drawing/2014/main" id="{F8E35609-050E-482B-9738-00E26ADE6C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207"/>
                <a:ext cx="1452" cy="12"/>
              </a:xfrm>
              <a:prstGeom prst="rect">
                <a:avLst/>
              </a:prstGeom>
              <a:solidFill>
                <a:srgbClr val="A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92" name="Rectangle 1579">
                <a:extLst>
                  <a:ext uri="{FF2B5EF4-FFF2-40B4-BE49-F238E27FC236}">
                    <a16:creationId xmlns:a16="http://schemas.microsoft.com/office/drawing/2014/main" id="{9105F463-CC92-42F6-875E-CA05293FC5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219"/>
                <a:ext cx="1452" cy="11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93" name="Rectangle 1580">
                <a:extLst>
                  <a:ext uri="{FF2B5EF4-FFF2-40B4-BE49-F238E27FC236}">
                    <a16:creationId xmlns:a16="http://schemas.microsoft.com/office/drawing/2014/main" id="{724D38EC-4E6F-4EA1-8C30-B66DB1EEBE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230"/>
                <a:ext cx="1452" cy="12"/>
              </a:xfrm>
              <a:prstGeom prst="rect">
                <a:avLst/>
              </a:pr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94" name="Rectangle 1581">
                <a:extLst>
                  <a:ext uri="{FF2B5EF4-FFF2-40B4-BE49-F238E27FC236}">
                    <a16:creationId xmlns:a16="http://schemas.microsoft.com/office/drawing/2014/main" id="{466E4018-75A9-47CD-B037-34DF225F0A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242"/>
                <a:ext cx="1452" cy="12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95" name="Rectangle 1582">
                <a:extLst>
                  <a:ext uri="{FF2B5EF4-FFF2-40B4-BE49-F238E27FC236}">
                    <a16:creationId xmlns:a16="http://schemas.microsoft.com/office/drawing/2014/main" id="{2CBFCFE9-3055-4E8F-A9ED-EB346B7C8A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254"/>
                <a:ext cx="1452" cy="12"/>
              </a:xfrm>
              <a:prstGeom prst="rect">
                <a:avLst/>
              </a:prstGeom>
              <a:solidFill>
                <a:srgbClr val="8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96" name="Rectangle 1583">
                <a:extLst>
                  <a:ext uri="{FF2B5EF4-FFF2-40B4-BE49-F238E27FC236}">
                    <a16:creationId xmlns:a16="http://schemas.microsoft.com/office/drawing/2014/main" id="{2DAD07E7-1F1F-4663-A99D-4579B08C87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266"/>
                <a:ext cx="1452" cy="11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97" name="Rectangle 1584">
                <a:extLst>
                  <a:ext uri="{FF2B5EF4-FFF2-40B4-BE49-F238E27FC236}">
                    <a16:creationId xmlns:a16="http://schemas.microsoft.com/office/drawing/2014/main" id="{A5D977DB-9E19-4F63-90E8-B57E5447D6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277"/>
                <a:ext cx="1452" cy="12"/>
              </a:xfrm>
              <a:prstGeom prst="rect">
                <a:avLst/>
              </a:prstGeom>
              <a:solidFill>
                <a:srgbClr val="7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98" name="Rectangle 1585">
                <a:extLst>
                  <a:ext uri="{FF2B5EF4-FFF2-40B4-BE49-F238E27FC236}">
                    <a16:creationId xmlns:a16="http://schemas.microsoft.com/office/drawing/2014/main" id="{A238C7F8-AC6B-42E0-B18F-1FF833756C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289"/>
                <a:ext cx="1452" cy="12"/>
              </a:xfrm>
              <a:prstGeom prst="rect">
                <a:avLst/>
              </a:prstGeom>
              <a:solidFill>
                <a:srgbClr val="6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699" name="Rectangle 1586">
                <a:extLst>
                  <a:ext uri="{FF2B5EF4-FFF2-40B4-BE49-F238E27FC236}">
                    <a16:creationId xmlns:a16="http://schemas.microsoft.com/office/drawing/2014/main" id="{AF1AD784-1FC7-4C19-88A8-1F7589CBF3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301"/>
                <a:ext cx="1452" cy="12"/>
              </a:xfrm>
              <a:prstGeom prst="rect">
                <a:avLst/>
              </a:prstGeom>
              <a:solidFill>
                <a:srgbClr val="6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00" name="Rectangle 1587">
                <a:extLst>
                  <a:ext uri="{FF2B5EF4-FFF2-40B4-BE49-F238E27FC236}">
                    <a16:creationId xmlns:a16="http://schemas.microsoft.com/office/drawing/2014/main" id="{CDB4992D-B959-4019-810D-D2227FB5D4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313"/>
                <a:ext cx="1452" cy="11"/>
              </a:xfrm>
              <a:prstGeom prst="rect">
                <a:avLst/>
              </a:prstGeom>
              <a:solidFill>
                <a:srgbClr val="5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01" name="Rectangle 1588">
                <a:extLst>
                  <a:ext uri="{FF2B5EF4-FFF2-40B4-BE49-F238E27FC236}">
                    <a16:creationId xmlns:a16="http://schemas.microsoft.com/office/drawing/2014/main" id="{5D2E2900-B870-49CB-87C2-01CA7E305C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324"/>
                <a:ext cx="1452" cy="12"/>
              </a:xfrm>
              <a:prstGeom prst="rect">
                <a:avLst/>
              </a:prstGeom>
              <a:solidFill>
                <a:srgbClr val="5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02" name="Rectangle 1589">
                <a:extLst>
                  <a:ext uri="{FF2B5EF4-FFF2-40B4-BE49-F238E27FC236}">
                    <a16:creationId xmlns:a16="http://schemas.microsoft.com/office/drawing/2014/main" id="{6D4776C3-47D4-4906-96FE-C5EC81F4E5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336"/>
                <a:ext cx="1452" cy="12"/>
              </a:xfrm>
              <a:prstGeom prst="rect">
                <a:avLst/>
              </a:prstGeom>
              <a:solidFill>
                <a:srgbClr val="4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03" name="Rectangle 1590">
                <a:extLst>
                  <a:ext uri="{FF2B5EF4-FFF2-40B4-BE49-F238E27FC236}">
                    <a16:creationId xmlns:a16="http://schemas.microsoft.com/office/drawing/2014/main" id="{3E3B1465-575F-404F-ADBB-CD4C98563E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348"/>
                <a:ext cx="1452" cy="12"/>
              </a:xfrm>
              <a:prstGeom prst="rect">
                <a:avLst/>
              </a:prstGeom>
              <a:solidFill>
                <a:srgbClr val="4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04" name="Rectangle 1591">
                <a:extLst>
                  <a:ext uri="{FF2B5EF4-FFF2-40B4-BE49-F238E27FC236}">
                    <a16:creationId xmlns:a16="http://schemas.microsoft.com/office/drawing/2014/main" id="{8421A65A-3647-4642-ABA5-4A6FB9922A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360"/>
                <a:ext cx="1452" cy="11"/>
              </a:xfrm>
              <a:prstGeom prst="rect">
                <a:avLst/>
              </a:prstGeom>
              <a:solidFill>
                <a:srgbClr val="3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05" name="Rectangle 1592">
                <a:extLst>
                  <a:ext uri="{FF2B5EF4-FFF2-40B4-BE49-F238E27FC236}">
                    <a16:creationId xmlns:a16="http://schemas.microsoft.com/office/drawing/2014/main" id="{0DB2E24A-CB56-49AA-8EA4-4B38C6CFBB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371"/>
                <a:ext cx="1452" cy="12"/>
              </a:xfrm>
              <a:prstGeom prst="rect">
                <a:avLst/>
              </a:prstGeom>
              <a:solidFill>
                <a:srgbClr val="3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06" name="Rectangle 1593">
                <a:extLst>
                  <a:ext uri="{FF2B5EF4-FFF2-40B4-BE49-F238E27FC236}">
                    <a16:creationId xmlns:a16="http://schemas.microsoft.com/office/drawing/2014/main" id="{2350E457-EF8D-4980-ACA0-247A197C6E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383"/>
                <a:ext cx="1452" cy="12"/>
              </a:xfrm>
              <a:prstGeom prst="rect">
                <a:avLst/>
              </a:prstGeom>
              <a:solidFill>
                <a:srgbClr val="2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07" name="Rectangle 1594">
                <a:extLst>
                  <a:ext uri="{FF2B5EF4-FFF2-40B4-BE49-F238E27FC236}">
                    <a16:creationId xmlns:a16="http://schemas.microsoft.com/office/drawing/2014/main" id="{6F7B50BD-207F-4DB1-B672-413B16B135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395"/>
                <a:ext cx="1452" cy="12"/>
              </a:xfrm>
              <a:prstGeom prst="rect">
                <a:avLst/>
              </a:prstGeom>
              <a:solidFill>
                <a:srgbClr val="2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08" name="Rectangle 1595">
                <a:extLst>
                  <a:ext uri="{FF2B5EF4-FFF2-40B4-BE49-F238E27FC236}">
                    <a16:creationId xmlns:a16="http://schemas.microsoft.com/office/drawing/2014/main" id="{D190D682-0C33-4976-9214-5BA36F903F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407"/>
                <a:ext cx="1452" cy="11"/>
              </a:xfrm>
              <a:prstGeom prst="rect">
                <a:avLst/>
              </a:prstGeom>
              <a:solidFill>
                <a:srgbClr val="1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09" name="Rectangle 1596">
                <a:extLst>
                  <a:ext uri="{FF2B5EF4-FFF2-40B4-BE49-F238E27FC236}">
                    <a16:creationId xmlns:a16="http://schemas.microsoft.com/office/drawing/2014/main" id="{535C882E-0BF8-42D9-BA18-F76F693E5B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418"/>
                <a:ext cx="1452" cy="12"/>
              </a:xfrm>
              <a:prstGeom prst="rect">
                <a:avLst/>
              </a:prstGeom>
              <a:solidFill>
                <a:srgbClr val="1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10" name="Rectangle 1597">
                <a:extLst>
                  <a:ext uri="{FF2B5EF4-FFF2-40B4-BE49-F238E27FC236}">
                    <a16:creationId xmlns:a16="http://schemas.microsoft.com/office/drawing/2014/main" id="{365880CB-C757-4232-8AB6-87D03BF7D0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430"/>
                <a:ext cx="1452" cy="12"/>
              </a:xfrm>
              <a:prstGeom prst="rect">
                <a:avLst/>
              </a:prstGeom>
              <a:solidFill>
                <a:srgbClr val="0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11" name="Rectangle 1598">
                <a:extLst>
                  <a:ext uri="{FF2B5EF4-FFF2-40B4-BE49-F238E27FC236}">
                    <a16:creationId xmlns:a16="http://schemas.microsoft.com/office/drawing/2014/main" id="{E93B19B6-09C9-43C3-954D-7BB17B1439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442"/>
                <a:ext cx="1452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12" name="Rectangle 1599">
                <a:extLst>
                  <a:ext uri="{FF2B5EF4-FFF2-40B4-BE49-F238E27FC236}">
                    <a16:creationId xmlns:a16="http://schemas.microsoft.com/office/drawing/2014/main" id="{A1AA8A1A-6990-4AE2-99FD-FCF1B0AAAB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090"/>
                <a:ext cx="1674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13" name="Rectangle 1600">
                <a:extLst>
                  <a:ext uri="{FF2B5EF4-FFF2-40B4-BE49-F238E27FC236}">
                    <a16:creationId xmlns:a16="http://schemas.microsoft.com/office/drawing/2014/main" id="{839D5FCB-F2D8-46AB-B214-13785CFDD2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101"/>
                <a:ext cx="1674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14" name="Rectangle 1601">
                <a:extLst>
                  <a:ext uri="{FF2B5EF4-FFF2-40B4-BE49-F238E27FC236}">
                    <a16:creationId xmlns:a16="http://schemas.microsoft.com/office/drawing/2014/main" id="{22A1F8EE-EF62-4B10-B269-F9FDE7264D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113"/>
                <a:ext cx="1674" cy="12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15" name="Rectangle 1602">
                <a:extLst>
                  <a:ext uri="{FF2B5EF4-FFF2-40B4-BE49-F238E27FC236}">
                    <a16:creationId xmlns:a16="http://schemas.microsoft.com/office/drawing/2014/main" id="{4F9DCF9F-A405-423D-B7CB-EA42D40165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125"/>
                <a:ext cx="1674" cy="12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16" name="Rectangle 1603">
                <a:extLst>
                  <a:ext uri="{FF2B5EF4-FFF2-40B4-BE49-F238E27FC236}">
                    <a16:creationId xmlns:a16="http://schemas.microsoft.com/office/drawing/2014/main" id="{0B5D1C10-8A1F-4CD2-BB29-551D5C95A5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137"/>
                <a:ext cx="1674" cy="11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17" name="Rectangle 1604">
                <a:extLst>
                  <a:ext uri="{FF2B5EF4-FFF2-40B4-BE49-F238E27FC236}">
                    <a16:creationId xmlns:a16="http://schemas.microsoft.com/office/drawing/2014/main" id="{D38E0545-A39C-4C33-A185-C59000A95B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148"/>
                <a:ext cx="1674" cy="12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18" name="Rectangle 1605">
                <a:extLst>
                  <a:ext uri="{FF2B5EF4-FFF2-40B4-BE49-F238E27FC236}">
                    <a16:creationId xmlns:a16="http://schemas.microsoft.com/office/drawing/2014/main" id="{7F34BFF1-A253-4CC3-BC7C-0C7B625151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160"/>
                <a:ext cx="1674" cy="12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19" name="Rectangle 1606">
                <a:extLst>
                  <a:ext uri="{FF2B5EF4-FFF2-40B4-BE49-F238E27FC236}">
                    <a16:creationId xmlns:a16="http://schemas.microsoft.com/office/drawing/2014/main" id="{E49255D5-E548-40A5-8F39-E609E325A7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172"/>
                <a:ext cx="1674" cy="11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20" name="Rectangle 1607">
                <a:extLst>
                  <a:ext uri="{FF2B5EF4-FFF2-40B4-BE49-F238E27FC236}">
                    <a16:creationId xmlns:a16="http://schemas.microsoft.com/office/drawing/2014/main" id="{84F26497-3E13-4C31-8705-3E53859067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183"/>
                <a:ext cx="1674" cy="12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21" name="Rectangle 1608">
                <a:extLst>
                  <a:ext uri="{FF2B5EF4-FFF2-40B4-BE49-F238E27FC236}">
                    <a16:creationId xmlns:a16="http://schemas.microsoft.com/office/drawing/2014/main" id="{80EEA19D-AC99-44CC-AB48-85D4FDA201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195"/>
                <a:ext cx="1674" cy="12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22" name="Rectangle 1609">
                <a:extLst>
                  <a:ext uri="{FF2B5EF4-FFF2-40B4-BE49-F238E27FC236}">
                    <a16:creationId xmlns:a16="http://schemas.microsoft.com/office/drawing/2014/main" id="{DCB4C935-5913-4EA0-9C1B-4286A9880A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207"/>
                <a:ext cx="1674" cy="12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23" name="Rectangle 1610">
                <a:extLst>
                  <a:ext uri="{FF2B5EF4-FFF2-40B4-BE49-F238E27FC236}">
                    <a16:creationId xmlns:a16="http://schemas.microsoft.com/office/drawing/2014/main" id="{39532E85-255D-4B3E-88BD-A7D31F6151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219"/>
                <a:ext cx="1674" cy="11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24" name="Rectangle 1611">
                <a:extLst>
                  <a:ext uri="{FF2B5EF4-FFF2-40B4-BE49-F238E27FC236}">
                    <a16:creationId xmlns:a16="http://schemas.microsoft.com/office/drawing/2014/main" id="{852E8686-52C8-4CD5-AB49-066AC2C371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230"/>
                <a:ext cx="1674" cy="12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25" name="Rectangle 1612">
                <a:extLst>
                  <a:ext uri="{FF2B5EF4-FFF2-40B4-BE49-F238E27FC236}">
                    <a16:creationId xmlns:a16="http://schemas.microsoft.com/office/drawing/2014/main" id="{DADCFC64-8C40-4AD3-BC1B-84E30E0B9E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242"/>
                <a:ext cx="1674" cy="12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26" name="Rectangle 1613">
                <a:extLst>
                  <a:ext uri="{FF2B5EF4-FFF2-40B4-BE49-F238E27FC236}">
                    <a16:creationId xmlns:a16="http://schemas.microsoft.com/office/drawing/2014/main" id="{23A89142-5D60-4E71-AC50-8D80CC4B16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254"/>
                <a:ext cx="1674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27" name="Rectangle 1614">
                <a:extLst>
                  <a:ext uri="{FF2B5EF4-FFF2-40B4-BE49-F238E27FC236}">
                    <a16:creationId xmlns:a16="http://schemas.microsoft.com/office/drawing/2014/main" id="{94AF6DAD-BA98-4C65-8333-C30FB848D7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266"/>
                <a:ext cx="1674" cy="11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28" name="Rectangle 1615">
                <a:extLst>
                  <a:ext uri="{FF2B5EF4-FFF2-40B4-BE49-F238E27FC236}">
                    <a16:creationId xmlns:a16="http://schemas.microsoft.com/office/drawing/2014/main" id="{FE9121EA-905E-4457-87C5-9A68EFD02E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277"/>
                <a:ext cx="1674" cy="12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29" name="Rectangle 1616">
                <a:extLst>
                  <a:ext uri="{FF2B5EF4-FFF2-40B4-BE49-F238E27FC236}">
                    <a16:creationId xmlns:a16="http://schemas.microsoft.com/office/drawing/2014/main" id="{4EF34697-3C32-459C-9CF0-4BA4A710CB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289"/>
                <a:ext cx="1674" cy="12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30" name="Rectangle 1617">
                <a:extLst>
                  <a:ext uri="{FF2B5EF4-FFF2-40B4-BE49-F238E27FC236}">
                    <a16:creationId xmlns:a16="http://schemas.microsoft.com/office/drawing/2014/main" id="{85866957-8630-4B77-B005-FF7F4191FD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301"/>
                <a:ext cx="1674" cy="12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731" name="Rectangle 1618">
                <a:extLst>
                  <a:ext uri="{FF2B5EF4-FFF2-40B4-BE49-F238E27FC236}">
                    <a16:creationId xmlns:a16="http://schemas.microsoft.com/office/drawing/2014/main" id="{2984D59B-442B-4098-A8A9-34F29BEDE6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313"/>
                <a:ext cx="1674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</p:grpSp>
        <p:grpSp>
          <p:nvGrpSpPr>
            <p:cNvPr id="119821" name="Group 1619">
              <a:extLst>
                <a:ext uri="{FF2B5EF4-FFF2-40B4-BE49-F238E27FC236}">
                  <a16:creationId xmlns:a16="http://schemas.microsoft.com/office/drawing/2014/main" id="{D7CF3C7A-2F9D-442C-88BD-484070FFBE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7" y="3090"/>
              <a:ext cx="4940" cy="795"/>
              <a:chOff x="457" y="3090"/>
              <a:chExt cx="4940" cy="795"/>
            </a:xfrm>
          </p:grpSpPr>
          <p:sp>
            <p:nvSpPr>
              <p:cNvPr id="120332" name="Rectangle 1620">
                <a:extLst>
                  <a:ext uri="{FF2B5EF4-FFF2-40B4-BE49-F238E27FC236}">
                    <a16:creationId xmlns:a16="http://schemas.microsoft.com/office/drawing/2014/main" id="{B3ACD504-E210-4FD6-9BE5-80E5D8F050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324"/>
                <a:ext cx="1674" cy="12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33" name="Rectangle 1621">
                <a:extLst>
                  <a:ext uri="{FF2B5EF4-FFF2-40B4-BE49-F238E27FC236}">
                    <a16:creationId xmlns:a16="http://schemas.microsoft.com/office/drawing/2014/main" id="{1A0590F0-409A-41F2-8527-FE86EFFCEE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336"/>
                <a:ext cx="1674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34" name="Rectangle 1622">
                <a:extLst>
                  <a:ext uri="{FF2B5EF4-FFF2-40B4-BE49-F238E27FC236}">
                    <a16:creationId xmlns:a16="http://schemas.microsoft.com/office/drawing/2014/main" id="{D73BAC57-FF7F-4B0F-881D-41532F7E28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348"/>
                <a:ext cx="1674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35" name="Rectangle 1623">
                <a:extLst>
                  <a:ext uri="{FF2B5EF4-FFF2-40B4-BE49-F238E27FC236}">
                    <a16:creationId xmlns:a16="http://schemas.microsoft.com/office/drawing/2014/main" id="{A7CF6AE3-8674-44DF-9A95-9EAD4EF7AD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360"/>
                <a:ext cx="1674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36" name="Rectangle 1624">
                <a:extLst>
                  <a:ext uri="{FF2B5EF4-FFF2-40B4-BE49-F238E27FC236}">
                    <a16:creationId xmlns:a16="http://schemas.microsoft.com/office/drawing/2014/main" id="{5E35A41E-B828-4E70-8D83-4C3BFBC191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371"/>
                <a:ext cx="1674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37" name="Rectangle 1625">
                <a:extLst>
                  <a:ext uri="{FF2B5EF4-FFF2-40B4-BE49-F238E27FC236}">
                    <a16:creationId xmlns:a16="http://schemas.microsoft.com/office/drawing/2014/main" id="{1BBFB8E7-3918-47A7-9869-EEFE8B293F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383"/>
                <a:ext cx="1674" cy="12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38" name="Rectangle 1626">
                <a:extLst>
                  <a:ext uri="{FF2B5EF4-FFF2-40B4-BE49-F238E27FC236}">
                    <a16:creationId xmlns:a16="http://schemas.microsoft.com/office/drawing/2014/main" id="{246EBEC7-07CA-4999-B760-1E4A265254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395"/>
                <a:ext cx="1674" cy="12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39" name="Rectangle 1627">
                <a:extLst>
                  <a:ext uri="{FF2B5EF4-FFF2-40B4-BE49-F238E27FC236}">
                    <a16:creationId xmlns:a16="http://schemas.microsoft.com/office/drawing/2014/main" id="{A84C8BCC-568F-4F59-A2F7-C1E78CDFE7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407"/>
                <a:ext cx="1674" cy="11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40" name="Rectangle 1628">
                <a:extLst>
                  <a:ext uri="{FF2B5EF4-FFF2-40B4-BE49-F238E27FC236}">
                    <a16:creationId xmlns:a16="http://schemas.microsoft.com/office/drawing/2014/main" id="{00427E19-E92F-48D1-8FB4-2D1A0ADA5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418"/>
                <a:ext cx="1674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41" name="Rectangle 1629">
                <a:extLst>
                  <a:ext uri="{FF2B5EF4-FFF2-40B4-BE49-F238E27FC236}">
                    <a16:creationId xmlns:a16="http://schemas.microsoft.com/office/drawing/2014/main" id="{A87F66B7-266B-42A8-A7B2-4B8CF9C598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430"/>
                <a:ext cx="1674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42" name="Rectangle 1630">
                <a:extLst>
                  <a:ext uri="{FF2B5EF4-FFF2-40B4-BE49-F238E27FC236}">
                    <a16:creationId xmlns:a16="http://schemas.microsoft.com/office/drawing/2014/main" id="{7BBB2B61-66B3-4505-8271-3F96A7CF24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442"/>
                <a:ext cx="1674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43" name="Rectangle 1631">
                <a:extLst>
                  <a:ext uri="{FF2B5EF4-FFF2-40B4-BE49-F238E27FC236}">
                    <a16:creationId xmlns:a16="http://schemas.microsoft.com/office/drawing/2014/main" id="{DB5B6B56-51F0-4C02-B578-253BE80FCB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095"/>
                <a:ext cx="1674" cy="35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44" name="Rectangle 1632">
                <a:extLst>
                  <a:ext uri="{FF2B5EF4-FFF2-40B4-BE49-F238E27FC236}">
                    <a16:creationId xmlns:a16="http://schemas.microsoft.com/office/drawing/2014/main" id="{D5BA3E33-0240-4F9D-807E-89A500F1FC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090"/>
                <a:ext cx="1674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45" name="Rectangle 1633">
                <a:extLst>
                  <a:ext uri="{FF2B5EF4-FFF2-40B4-BE49-F238E27FC236}">
                    <a16:creationId xmlns:a16="http://schemas.microsoft.com/office/drawing/2014/main" id="{CE844B38-4FDC-4ABC-847C-528950EB4F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101"/>
                <a:ext cx="1674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46" name="Rectangle 1634">
                <a:extLst>
                  <a:ext uri="{FF2B5EF4-FFF2-40B4-BE49-F238E27FC236}">
                    <a16:creationId xmlns:a16="http://schemas.microsoft.com/office/drawing/2014/main" id="{23A841F1-3605-4066-B86F-FAE1C097FC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113"/>
                <a:ext cx="1674" cy="12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47" name="Rectangle 1635">
                <a:extLst>
                  <a:ext uri="{FF2B5EF4-FFF2-40B4-BE49-F238E27FC236}">
                    <a16:creationId xmlns:a16="http://schemas.microsoft.com/office/drawing/2014/main" id="{3A23826C-8795-46C2-8237-1A471EDEAD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125"/>
                <a:ext cx="1674" cy="12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48" name="Rectangle 1636">
                <a:extLst>
                  <a:ext uri="{FF2B5EF4-FFF2-40B4-BE49-F238E27FC236}">
                    <a16:creationId xmlns:a16="http://schemas.microsoft.com/office/drawing/2014/main" id="{A703D3CE-0732-42C3-8907-762095DD9A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137"/>
                <a:ext cx="1674" cy="11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49" name="Rectangle 1637">
                <a:extLst>
                  <a:ext uri="{FF2B5EF4-FFF2-40B4-BE49-F238E27FC236}">
                    <a16:creationId xmlns:a16="http://schemas.microsoft.com/office/drawing/2014/main" id="{EC9D1EC6-AF07-4CAC-A043-334020D634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148"/>
                <a:ext cx="1674" cy="12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50" name="Rectangle 1638">
                <a:extLst>
                  <a:ext uri="{FF2B5EF4-FFF2-40B4-BE49-F238E27FC236}">
                    <a16:creationId xmlns:a16="http://schemas.microsoft.com/office/drawing/2014/main" id="{27BFA73C-D2E3-4542-BA6A-26FB9D79A4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160"/>
                <a:ext cx="1674" cy="12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51" name="Rectangle 1639">
                <a:extLst>
                  <a:ext uri="{FF2B5EF4-FFF2-40B4-BE49-F238E27FC236}">
                    <a16:creationId xmlns:a16="http://schemas.microsoft.com/office/drawing/2014/main" id="{BB30A383-4E9E-4360-B8CE-116F62BFD3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172"/>
                <a:ext cx="1674" cy="11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52" name="Rectangle 1640">
                <a:extLst>
                  <a:ext uri="{FF2B5EF4-FFF2-40B4-BE49-F238E27FC236}">
                    <a16:creationId xmlns:a16="http://schemas.microsoft.com/office/drawing/2014/main" id="{059D101C-BE99-4DBF-8704-0C1FDD5533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183"/>
                <a:ext cx="1674" cy="12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53" name="Rectangle 1641">
                <a:extLst>
                  <a:ext uri="{FF2B5EF4-FFF2-40B4-BE49-F238E27FC236}">
                    <a16:creationId xmlns:a16="http://schemas.microsoft.com/office/drawing/2014/main" id="{0B6A0B16-C87B-4035-B908-A182EC8EB7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195"/>
                <a:ext cx="1674" cy="12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54" name="Rectangle 1642">
                <a:extLst>
                  <a:ext uri="{FF2B5EF4-FFF2-40B4-BE49-F238E27FC236}">
                    <a16:creationId xmlns:a16="http://schemas.microsoft.com/office/drawing/2014/main" id="{FF8756DA-B7D7-4949-AB4A-F63F7638BA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207"/>
                <a:ext cx="1674" cy="12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55" name="Rectangle 1643">
                <a:extLst>
                  <a:ext uri="{FF2B5EF4-FFF2-40B4-BE49-F238E27FC236}">
                    <a16:creationId xmlns:a16="http://schemas.microsoft.com/office/drawing/2014/main" id="{1229091A-76FA-4647-AD53-B8171DFB90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219"/>
                <a:ext cx="1674" cy="11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56" name="Rectangle 1644">
                <a:extLst>
                  <a:ext uri="{FF2B5EF4-FFF2-40B4-BE49-F238E27FC236}">
                    <a16:creationId xmlns:a16="http://schemas.microsoft.com/office/drawing/2014/main" id="{B54CCF86-DF21-44CB-8E78-BA72B60FB5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230"/>
                <a:ext cx="1674" cy="12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57" name="Rectangle 1645">
                <a:extLst>
                  <a:ext uri="{FF2B5EF4-FFF2-40B4-BE49-F238E27FC236}">
                    <a16:creationId xmlns:a16="http://schemas.microsoft.com/office/drawing/2014/main" id="{ACC377BC-B97B-44F9-B373-029D84AC57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242"/>
                <a:ext cx="1674" cy="12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58" name="Rectangle 1646">
                <a:extLst>
                  <a:ext uri="{FF2B5EF4-FFF2-40B4-BE49-F238E27FC236}">
                    <a16:creationId xmlns:a16="http://schemas.microsoft.com/office/drawing/2014/main" id="{EA968B26-761F-40FC-9F15-FC133EF7B9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254"/>
                <a:ext cx="1674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59" name="Rectangle 1647">
                <a:extLst>
                  <a:ext uri="{FF2B5EF4-FFF2-40B4-BE49-F238E27FC236}">
                    <a16:creationId xmlns:a16="http://schemas.microsoft.com/office/drawing/2014/main" id="{7B62712B-F15F-4D29-8D83-40194BA64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266"/>
                <a:ext cx="1674" cy="11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60" name="Rectangle 1648">
                <a:extLst>
                  <a:ext uri="{FF2B5EF4-FFF2-40B4-BE49-F238E27FC236}">
                    <a16:creationId xmlns:a16="http://schemas.microsoft.com/office/drawing/2014/main" id="{30C24AB1-21E0-4D86-AEC2-4C9FF4E3E1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277"/>
                <a:ext cx="1674" cy="12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61" name="Rectangle 1649">
                <a:extLst>
                  <a:ext uri="{FF2B5EF4-FFF2-40B4-BE49-F238E27FC236}">
                    <a16:creationId xmlns:a16="http://schemas.microsoft.com/office/drawing/2014/main" id="{536B0D94-CCE5-44B5-8B0B-DFB1DF0D9A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289"/>
                <a:ext cx="1674" cy="12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62" name="Rectangle 1650">
                <a:extLst>
                  <a:ext uri="{FF2B5EF4-FFF2-40B4-BE49-F238E27FC236}">
                    <a16:creationId xmlns:a16="http://schemas.microsoft.com/office/drawing/2014/main" id="{4DE5B694-2017-409C-A742-71E92E5103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301"/>
                <a:ext cx="1674" cy="12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63" name="Rectangle 1651">
                <a:extLst>
                  <a:ext uri="{FF2B5EF4-FFF2-40B4-BE49-F238E27FC236}">
                    <a16:creationId xmlns:a16="http://schemas.microsoft.com/office/drawing/2014/main" id="{1A57A5A1-0043-42BF-A41B-3497593DA5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313"/>
                <a:ext cx="1674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64" name="Rectangle 1652">
                <a:extLst>
                  <a:ext uri="{FF2B5EF4-FFF2-40B4-BE49-F238E27FC236}">
                    <a16:creationId xmlns:a16="http://schemas.microsoft.com/office/drawing/2014/main" id="{E7E1B0A8-2769-432F-AF1B-D7AA0874DA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324"/>
                <a:ext cx="1674" cy="12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65" name="Rectangle 1653">
                <a:extLst>
                  <a:ext uri="{FF2B5EF4-FFF2-40B4-BE49-F238E27FC236}">
                    <a16:creationId xmlns:a16="http://schemas.microsoft.com/office/drawing/2014/main" id="{6A15BC1C-4425-4FEE-8563-01D58D9247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336"/>
                <a:ext cx="1674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66" name="Rectangle 1654">
                <a:extLst>
                  <a:ext uri="{FF2B5EF4-FFF2-40B4-BE49-F238E27FC236}">
                    <a16:creationId xmlns:a16="http://schemas.microsoft.com/office/drawing/2014/main" id="{A4B37F29-8BD0-4021-BAC8-5B23AF7797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348"/>
                <a:ext cx="1674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67" name="Rectangle 1655">
                <a:extLst>
                  <a:ext uri="{FF2B5EF4-FFF2-40B4-BE49-F238E27FC236}">
                    <a16:creationId xmlns:a16="http://schemas.microsoft.com/office/drawing/2014/main" id="{6C80B915-5448-4893-93E1-8F36AD24AF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360"/>
                <a:ext cx="1674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68" name="Rectangle 1656">
                <a:extLst>
                  <a:ext uri="{FF2B5EF4-FFF2-40B4-BE49-F238E27FC236}">
                    <a16:creationId xmlns:a16="http://schemas.microsoft.com/office/drawing/2014/main" id="{9DB33500-EF48-4F47-ACE1-546B642680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371"/>
                <a:ext cx="1674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69" name="Rectangle 1657">
                <a:extLst>
                  <a:ext uri="{FF2B5EF4-FFF2-40B4-BE49-F238E27FC236}">
                    <a16:creationId xmlns:a16="http://schemas.microsoft.com/office/drawing/2014/main" id="{36BA9BDD-252E-4834-9FEC-28D0BC35F9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383"/>
                <a:ext cx="1674" cy="12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70" name="Rectangle 1658">
                <a:extLst>
                  <a:ext uri="{FF2B5EF4-FFF2-40B4-BE49-F238E27FC236}">
                    <a16:creationId xmlns:a16="http://schemas.microsoft.com/office/drawing/2014/main" id="{1BE09BF1-03A2-4786-BB2C-FD99D6CA88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395"/>
                <a:ext cx="1674" cy="12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71" name="Rectangle 1659">
                <a:extLst>
                  <a:ext uri="{FF2B5EF4-FFF2-40B4-BE49-F238E27FC236}">
                    <a16:creationId xmlns:a16="http://schemas.microsoft.com/office/drawing/2014/main" id="{E4ABA984-0BDC-455C-9639-FE5E794CBA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407"/>
                <a:ext cx="1674" cy="11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72" name="Rectangle 1660">
                <a:extLst>
                  <a:ext uri="{FF2B5EF4-FFF2-40B4-BE49-F238E27FC236}">
                    <a16:creationId xmlns:a16="http://schemas.microsoft.com/office/drawing/2014/main" id="{B6379118-3593-413E-B444-8A5C3170E4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418"/>
                <a:ext cx="1674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73" name="Rectangle 1661">
                <a:extLst>
                  <a:ext uri="{FF2B5EF4-FFF2-40B4-BE49-F238E27FC236}">
                    <a16:creationId xmlns:a16="http://schemas.microsoft.com/office/drawing/2014/main" id="{BE0CC03E-A4A5-44B1-A4B0-EE9BF65D94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430"/>
                <a:ext cx="1674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74" name="Rectangle 1662">
                <a:extLst>
                  <a:ext uri="{FF2B5EF4-FFF2-40B4-BE49-F238E27FC236}">
                    <a16:creationId xmlns:a16="http://schemas.microsoft.com/office/drawing/2014/main" id="{1531B5F2-7722-4229-9302-FEA4A88F4C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442"/>
                <a:ext cx="1674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75" name="Rectangle 1663">
                <a:extLst>
                  <a:ext uri="{FF2B5EF4-FFF2-40B4-BE49-F238E27FC236}">
                    <a16:creationId xmlns:a16="http://schemas.microsoft.com/office/drawing/2014/main" id="{796A04B5-DCB5-414B-92C9-073E9555CE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090"/>
                <a:ext cx="953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76" name="Rectangle 1664">
                <a:extLst>
                  <a:ext uri="{FF2B5EF4-FFF2-40B4-BE49-F238E27FC236}">
                    <a16:creationId xmlns:a16="http://schemas.microsoft.com/office/drawing/2014/main" id="{F41302C7-4490-48E1-884B-B9753D1C31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101"/>
                <a:ext cx="953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77" name="Rectangle 1665">
                <a:extLst>
                  <a:ext uri="{FF2B5EF4-FFF2-40B4-BE49-F238E27FC236}">
                    <a16:creationId xmlns:a16="http://schemas.microsoft.com/office/drawing/2014/main" id="{B7FF5DDF-EBBD-4B61-AD55-E0426794AF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113"/>
                <a:ext cx="953" cy="12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78" name="Rectangle 1666">
                <a:extLst>
                  <a:ext uri="{FF2B5EF4-FFF2-40B4-BE49-F238E27FC236}">
                    <a16:creationId xmlns:a16="http://schemas.microsoft.com/office/drawing/2014/main" id="{FBFAF7B7-8801-4734-AA04-8DB0C2354C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125"/>
                <a:ext cx="953" cy="12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79" name="Rectangle 1667">
                <a:extLst>
                  <a:ext uri="{FF2B5EF4-FFF2-40B4-BE49-F238E27FC236}">
                    <a16:creationId xmlns:a16="http://schemas.microsoft.com/office/drawing/2014/main" id="{9E101E28-3199-443A-9830-E9E3BA1B98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137"/>
                <a:ext cx="953" cy="11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80" name="Rectangle 1668">
                <a:extLst>
                  <a:ext uri="{FF2B5EF4-FFF2-40B4-BE49-F238E27FC236}">
                    <a16:creationId xmlns:a16="http://schemas.microsoft.com/office/drawing/2014/main" id="{50AE19F6-F7DC-4DFE-B0F9-7C0530E86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148"/>
                <a:ext cx="953" cy="12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81" name="Rectangle 1669">
                <a:extLst>
                  <a:ext uri="{FF2B5EF4-FFF2-40B4-BE49-F238E27FC236}">
                    <a16:creationId xmlns:a16="http://schemas.microsoft.com/office/drawing/2014/main" id="{EA4AD11C-0BA7-47E9-A45C-07A7185EEB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160"/>
                <a:ext cx="953" cy="12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82" name="Rectangle 1670">
                <a:extLst>
                  <a:ext uri="{FF2B5EF4-FFF2-40B4-BE49-F238E27FC236}">
                    <a16:creationId xmlns:a16="http://schemas.microsoft.com/office/drawing/2014/main" id="{D11FF7B5-2876-4AD9-A82A-C605303BE4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172"/>
                <a:ext cx="953" cy="11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83" name="Rectangle 1671">
                <a:extLst>
                  <a:ext uri="{FF2B5EF4-FFF2-40B4-BE49-F238E27FC236}">
                    <a16:creationId xmlns:a16="http://schemas.microsoft.com/office/drawing/2014/main" id="{29B35D6D-79DF-4B09-9E6C-C20124534C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183"/>
                <a:ext cx="953" cy="12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84" name="Rectangle 1672">
                <a:extLst>
                  <a:ext uri="{FF2B5EF4-FFF2-40B4-BE49-F238E27FC236}">
                    <a16:creationId xmlns:a16="http://schemas.microsoft.com/office/drawing/2014/main" id="{21A9D0F0-BC7A-4187-B868-95B1F849AF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195"/>
                <a:ext cx="953" cy="12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85" name="Rectangle 1673">
                <a:extLst>
                  <a:ext uri="{FF2B5EF4-FFF2-40B4-BE49-F238E27FC236}">
                    <a16:creationId xmlns:a16="http://schemas.microsoft.com/office/drawing/2014/main" id="{058BAB4A-CAA0-4DDD-B612-A05AAD49D1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207"/>
                <a:ext cx="953" cy="12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86" name="Rectangle 1674">
                <a:extLst>
                  <a:ext uri="{FF2B5EF4-FFF2-40B4-BE49-F238E27FC236}">
                    <a16:creationId xmlns:a16="http://schemas.microsoft.com/office/drawing/2014/main" id="{741C334A-E7E1-4636-82E3-A7219BB6C0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219"/>
                <a:ext cx="953" cy="11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87" name="Rectangle 1675">
                <a:extLst>
                  <a:ext uri="{FF2B5EF4-FFF2-40B4-BE49-F238E27FC236}">
                    <a16:creationId xmlns:a16="http://schemas.microsoft.com/office/drawing/2014/main" id="{DF009622-265D-46F1-B4EC-2681F62B63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230"/>
                <a:ext cx="953" cy="12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88" name="Rectangle 1676">
                <a:extLst>
                  <a:ext uri="{FF2B5EF4-FFF2-40B4-BE49-F238E27FC236}">
                    <a16:creationId xmlns:a16="http://schemas.microsoft.com/office/drawing/2014/main" id="{40E51EAF-2020-4A78-8767-DA5A810D29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242"/>
                <a:ext cx="953" cy="12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89" name="Rectangle 1677">
                <a:extLst>
                  <a:ext uri="{FF2B5EF4-FFF2-40B4-BE49-F238E27FC236}">
                    <a16:creationId xmlns:a16="http://schemas.microsoft.com/office/drawing/2014/main" id="{F5B0026B-0335-4076-A030-B96B1A12F5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254"/>
                <a:ext cx="953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90" name="Rectangle 1678">
                <a:extLst>
                  <a:ext uri="{FF2B5EF4-FFF2-40B4-BE49-F238E27FC236}">
                    <a16:creationId xmlns:a16="http://schemas.microsoft.com/office/drawing/2014/main" id="{108B18BB-19A9-4A79-A2BD-D2B3B5E6B5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266"/>
                <a:ext cx="953" cy="11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91" name="Rectangle 1679">
                <a:extLst>
                  <a:ext uri="{FF2B5EF4-FFF2-40B4-BE49-F238E27FC236}">
                    <a16:creationId xmlns:a16="http://schemas.microsoft.com/office/drawing/2014/main" id="{9F6C7644-AEE9-4138-8DC6-5F453DE66D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277"/>
                <a:ext cx="953" cy="12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92" name="Rectangle 1680">
                <a:extLst>
                  <a:ext uri="{FF2B5EF4-FFF2-40B4-BE49-F238E27FC236}">
                    <a16:creationId xmlns:a16="http://schemas.microsoft.com/office/drawing/2014/main" id="{67F63D74-FCF1-4830-B01F-C1ED9B1982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289"/>
                <a:ext cx="953" cy="12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93" name="Rectangle 1681">
                <a:extLst>
                  <a:ext uri="{FF2B5EF4-FFF2-40B4-BE49-F238E27FC236}">
                    <a16:creationId xmlns:a16="http://schemas.microsoft.com/office/drawing/2014/main" id="{20F8BE81-4A60-4B88-8522-31F5B2F4DE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301"/>
                <a:ext cx="953" cy="12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94" name="Rectangle 1682">
                <a:extLst>
                  <a:ext uri="{FF2B5EF4-FFF2-40B4-BE49-F238E27FC236}">
                    <a16:creationId xmlns:a16="http://schemas.microsoft.com/office/drawing/2014/main" id="{C5C2D21F-89E9-45BA-9327-A29A46D01E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313"/>
                <a:ext cx="953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95" name="Rectangle 1683">
                <a:extLst>
                  <a:ext uri="{FF2B5EF4-FFF2-40B4-BE49-F238E27FC236}">
                    <a16:creationId xmlns:a16="http://schemas.microsoft.com/office/drawing/2014/main" id="{641977D1-C2A0-4E99-A33F-9EE2794F0A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324"/>
                <a:ext cx="953" cy="12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96" name="Rectangle 1684">
                <a:extLst>
                  <a:ext uri="{FF2B5EF4-FFF2-40B4-BE49-F238E27FC236}">
                    <a16:creationId xmlns:a16="http://schemas.microsoft.com/office/drawing/2014/main" id="{566798A9-3566-410A-A779-7CF664E8A0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336"/>
                <a:ext cx="953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97" name="Rectangle 1685">
                <a:extLst>
                  <a:ext uri="{FF2B5EF4-FFF2-40B4-BE49-F238E27FC236}">
                    <a16:creationId xmlns:a16="http://schemas.microsoft.com/office/drawing/2014/main" id="{44859CF5-46F9-4941-8FF3-9FDE589456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348"/>
                <a:ext cx="953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98" name="Rectangle 1686">
                <a:extLst>
                  <a:ext uri="{FF2B5EF4-FFF2-40B4-BE49-F238E27FC236}">
                    <a16:creationId xmlns:a16="http://schemas.microsoft.com/office/drawing/2014/main" id="{0A0422C3-5C42-4D0D-BE91-02D5DA35F3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360"/>
                <a:ext cx="953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99" name="Rectangle 1687">
                <a:extLst>
                  <a:ext uri="{FF2B5EF4-FFF2-40B4-BE49-F238E27FC236}">
                    <a16:creationId xmlns:a16="http://schemas.microsoft.com/office/drawing/2014/main" id="{D5588C3A-720E-40FC-A7B6-D86FB871D0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371"/>
                <a:ext cx="953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00" name="Rectangle 1688">
                <a:extLst>
                  <a:ext uri="{FF2B5EF4-FFF2-40B4-BE49-F238E27FC236}">
                    <a16:creationId xmlns:a16="http://schemas.microsoft.com/office/drawing/2014/main" id="{75DD8A4D-1A0B-4D98-BB45-B8BD27B1EA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383"/>
                <a:ext cx="953" cy="12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01" name="Rectangle 1689">
                <a:extLst>
                  <a:ext uri="{FF2B5EF4-FFF2-40B4-BE49-F238E27FC236}">
                    <a16:creationId xmlns:a16="http://schemas.microsoft.com/office/drawing/2014/main" id="{7BA8109C-AC97-4BD1-A7E5-4F0A929A34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395"/>
                <a:ext cx="953" cy="12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02" name="Rectangle 1690">
                <a:extLst>
                  <a:ext uri="{FF2B5EF4-FFF2-40B4-BE49-F238E27FC236}">
                    <a16:creationId xmlns:a16="http://schemas.microsoft.com/office/drawing/2014/main" id="{30370D6A-C60F-4A43-9366-9CC873777C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407"/>
                <a:ext cx="953" cy="11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03" name="Rectangle 1691">
                <a:extLst>
                  <a:ext uri="{FF2B5EF4-FFF2-40B4-BE49-F238E27FC236}">
                    <a16:creationId xmlns:a16="http://schemas.microsoft.com/office/drawing/2014/main" id="{2152341A-3531-4BA0-8AF8-89635D465C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418"/>
                <a:ext cx="953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04" name="Rectangle 1692">
                <a:extLst>
                  <a:ext uri="{FF2B5EF4-FFF2-40B4-BE49-F238E27FC236}">
                    <a16:creationId xmlns:a16="http://schemas.microsoft.com/office/drawing/2014/main" id="{CC2C2F8D-1FB2-4A63-A64B-6CA2B2F2D3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430"/>
                <a:ext cx="953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05" name="Rectangle 1693">
                <a:extLst>
                  <a:ext uri="{FF2B5EF4-FFF2-40B4-BE49-F238E27FC236}">
                    <a16:creationId xmlns:a16="http://schemas.microsoft.com/office/drawing/2014/main" id="{EB50F758-04B1-4BA5-9144-8154B97D14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442"/>
                <a:ext cx="953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06" name="Rectangle 1694">
                <a:extLst>
                  <a:ext uri="{FF2B5EF4-FFF2-40B4-BE49-F238E27FC236}">
                    <a16:creationId xmlns:a16="http://schemas.microsoft.com/office/drawing/2014/main" id="{787518BE-60C3-4E11-B8D8-45ED0283E1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095"/>
                <a:ext cx="953" cy="35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07" name="Rectangle 1695">
                <a:extLst>
                  <a:ext uri="{FF2B5EF4-FFF2-40B4-BE49-F238E27FC236}">
                    <a16:creationId xmlns:a16="http://schemas.microsoft.com/office/drawing/2014/main" id="{0D3AEF83-813B-4D50-8416-F990130DEC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090"/>
                <a:ext cx="953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08" name="Rectangle 1696">
                <a:extLst>
                  <a:ext uri="{FF2B5EF4-FFF2-40B4-BE49-F238E27FC236}">
                    <a16:creationId xmlns:a16="http://schemas.microsoft.com/office/drawing/2014/main" id="{2D11E064-F702-449A-843A-3B441C258A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101"/>
                <a:ext cx="953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09" name="Rectangle 1697">
                <a:extLst>
                  <a:ext uri="{FF2B5EF4-FFF2-40B4-BE49-F238E27FC236}">
                    <a16:creationId xmlns:a16="http://schemas.microsoft.com/office/drawing/2014/main" id="{30E8A2E7-EDEC-4447-9C3E-E7717D5973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113"/>
                <a:ext cx="953" cy="12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10" name="Rectangle 1698">
                <a:extLst>
                  <a:ext uri="{FF2B5EF4-FFF2-40B4-BE49-F238E27FC236}">
                    <a16:creationId xmlns:a16="http://schemas.microsoft.com/office/drawing/2014/main" id="{BAE3E86B-78C8-4CD8-AFA0-1FAFA82522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125"/>
                <a:ext cx="953" cy="12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11" name="Rectangle 1699">
                <a:extLst>
                  <a:ext uri="{FF2B5EF4-FFF2-40B4-BE49-F238E27FC236}">
                    <a16:creationId xmlns:a16="http://schemas.microsoft.com/office/drawing/2014/main" id="{BB74AEBD-51F1-45FB-8F1F-4AB444928D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137"/>
                <a:ext cx="953" cy="11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12" name="Rectangle 1700">
                <a:extLst>
                  <a:ext uri="{FF2B5EF4-FFF2-40B4-BE49-F238E27FC236}">
                    <a16:creationId xmlns:a16="http://schemas.microsoft.com/office/drawing/2014/main" id="{F736C4F7-503F-475E-9F43-ABBE25ACB5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148"/>
                <a:ext cx="953" cy="12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13" name="Rectangle 1701">
                <a:extLst>
                  <a:ext uri="{FF2B5EF4-FFF2-40B4-BE49-F238E27FC236}">
                    <a16:creationId xmlns:a16="http://schemas.microsoft.com/office/drawing/2014/main" id="{0342E29F-83A0-4726-A86D-1B66300FFB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160"/>
                <a:ext cx="953" cy="12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14" name="Rectangle 1702">
                <a:extLst>
                  <a:ext uri="{FF2B5EF4-FFF2-40B4-BE49-F238E27FC236}">
                    <a16:creationId xmlns:a16="http://schemas.microsoft.com/office/drawing/2014/main" id="{4E95F532-4B94-4116-91FF-E4B3D3D9F8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172"/>
                <a:ext cx="953" cy="11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15" name="Rectangle 1703">
                <a:extLst>
                  <a:ext uri="{FF2B5EF4-FFF2-40B4-BE49-F238E27FC236}">
                    <a16:creationId xmlns:a16="http://schemas.microsoft.com/office/drawing/2014/main" id="{0A8E1A26-80BF-4904-8D27-867C2A04D1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183"/>
                <a:ext cx="953" cy="12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16" name="Rectangle 1704">
                <a:extLst>
                  <a:ext uri="{FF2B5EF4-FFF2-40B4-BE49-F238E27FC236}">
                    <a16:creationId xmlns:a16="http://schemas.microsoft.com/office/drawing/2014/main" id="{8E473B34-D657-40EB-AC31-9FEC580C1B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195"/>
                <a:ext cx="953" cy="12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17" name="Rectangle 1705">
                <a:extLst>
                  <a:ext uri="{FF2B5EF4-FFF2-40B4-BE49-F238E27FC236}">
                    <a16:creationId xmlns:a16="http://schemas.microsoft.com/office/drawing/2014/main" id="{0C89FF46-9E88-458C-A6B0-3F6264DB46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207"/>
                <a:ext cx="953" cy="12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18" name="Rectangle 1706">
                <a:extLst>
                  <a:ext uri="{FF2B5EF4-FFF2-40B4-BE49-F238E27FC236}">
                    <a16:creationId xmlns:a16="http://schemas.microsoft.com/office/drawing/2014/main" id="{7C35CF0F-EFD4-43AB-A6AA-3A8EEFB5C3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219"/>
                <a:ext cx="953" cy="11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19" name="Rectangle 1707">
                <a:extLst>
                  <a:ext uri="{FF2B5EF4-FFF2-40B4-BE49-F238E27FC236}">
                    <a16:creationId xmlns:a16="http://schemas.microsoft.com/office/drawing/2014/main" id="{6256915E-17D3-47FD-81ED-D52BDE392C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230"/>
                <a:ext cx="953" cy="12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20" name="Rectangle 1708">
                <a:extLst>
                  <a:ext uri="{FF2B5EF4-FFF2-40B4-BE49-F238E27FC236}">
                    <a16:creationId xmlns:a16="http://schemas.microsoft.com/office/drawing/2014/main" id="{343681D9-3077-48B1-AAE1-CE2E43D6AD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242"/>
                <a:ext cx="953" cy="12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21" name="Rectangle 1709">
                <a:extLst>
                  <a:ext uri="{FF2B5EF4-FFF2-40B4-BE49-F238E27FC236}">
                    <a16:creationId xmlns:a16="http://schemas.microsoft.com/office/drawing/2014/main" id="{80229628-2226-4BEE-8E16-4ECB42B40C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254"/>
                <a:ext cx="953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22" name="Rectangle 1710">
                <a:extLst>
                  <a:ext uri="{FF2B5EF4-FFF2-40B4-BE49-F238E27FC236}">
                    <a16:creationId xmlns:a16="http://schemas.microsoft.com/office/drawing/2014/main" id="{14AE1E6F-FF58-49B6-BE3D-78F209AC03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266"/>
                <a:ext cx="953" cy="11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23" name="Rectangle 1711">
                <a:extLst>
                  <a:ext uri="{FF2B5EF4-FFF2-40B4-BE49-F238E27FC236}">
                    <a16:creationId xmlns:a16="http://schemas.microsoft.com/office/drawing/2014/main" id="{739CF6CA-8E06-4665-B75B-683198AC6B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277"/>
                <a:ext cx="953" cy="12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24" name="Rectangle 1712">
                <a:extLst>
                  <a:ext uri="{FF2B5EF4-FFF2-40B4-BE49-F238E27FC236}">
                    <a16:creationId xmlns:a16="http://schemas.microsoft.com/office/drawing/2014/main" id="{7D51BEA9-7C8A-489D-8E7C-C8F80389A7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289"/>
                <a:ext cx="953" cy="12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25" name="Rectangle 1713">
                <a:extLst>
                  <a:ext uri="{FF2B5EF4-FFF2-40B4-BE49-F238E27FC236}">
                    <a16:creationId xmlns:a16="http://schemas.microsoft.com/office/drawing/2014/main" id="{F9C7A805-37BA-4A2A-8B60-E18BC2E3DB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301"/>
                <a:ext cx="953" cy="12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26" name="Rectangle 1714">
                <a:extLst>
                  <a:ext uri="{FF2B5EF4-FFF2-40B4-BE49-F238E27FC236}">
                    <a16:creationId xmlns:a16="http://schemas.microsoft.com/office/drawing/2014/main" id="{85839C50-54E6-47D6-8EAD-156FE12D5E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313"/>
                <a:ext cx="953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27" name="Rectangle 1715">
                <a:extLst>
                  <a:ext uri="{FF2B5EF4-FFF2-40B4-BE49-F238E27FC236}">
                    <a16:creationId xmlns:a16="http://schemas.microsoft.com/office/drawing/2014/main" id="{49E46CBA-9FD7-4B3A-8F9E-E412D84EBB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324"/>
                <a:ext cx="953" cy="12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28" name="Rectangle 1716">
                <a:extLst>
                  <a:ext uri="{FF2B5EF4-FFF2-40B4-BE49-F238E27FC236}">
                    <a16:creationId xmlns:a16="http://schemas.microsoft.com/office/drawing/2014/main" id="{36017409-502E-41FC-97C0-49DA804713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336"/>
                <a:ext cx="953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29" name="Rectangle 1717">
                <a:extLst>
                  <a:ext uri="{FF2B5EF4-FFF2-40B4-BE49-F238E27FC236}">
                    <a16:creationId xmlns:a16="http://schemas.microsoft.com/office/drawing/2014/main" id="{E584156F-3DE7-44A8-89C8-5D8D33B51E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348"/>
                <a:ext cx="953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30" name="Rectangle 1718">
                <a:extLst>
                  <a:ext uri="{FF2B5EF4-FFF2-40B4-BE49-F238E27FC236}">
                    <a16:creationId xmlns:a16="http://schemas.microsoft.com/office/drawing/2014/main" id="{27AA2AC1-4BCB-45C9-86A4-DF4912A352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360"/>
                <a:ext cx="953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31" name="Rectangle 1719">
                <a:extLst>
                  <a:ext uri="{FF2B5EF4-FFF2-40B4-BE49-F238E27FC236}">
                    <a16:creationId xmlns:a16="http://schemas.microsoft.com/office/drawing/2014/main" id="{958CF98B-9DFE-4B0F-9E0F-76A4C04750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371"/>
                <a:ext cx="953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32" name="Rectangle 1720">
                <a:extLst>
                  <a:ext uri="{FF2B5EF4-FFF2-40B4-BE49-F238E27FC236}">
                    <a16:creationId xmlns:a16="http://schemas.microsoft.com/office/drawing/2014/main" id="{3BF9FDAF-02DB-4385-BAA2-EDFBBBAFE1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383"/>
                <a:ext cx="953" cy="12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33" name="Rectangle 1721">
                <a:extLst>
                  <a:ext uri="{FF2B5EF4-FFF2-40B4-BE49-F238E27FC236}">
                    <a16:creationId xmlns:a16="http://schemas.microsoft.com/office/drawing/2014/main" id="{BCBC3626-5BD2-414F-A826-A4871352D7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395"/>
                <a:ext cx="953" cy="12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34" name="Rectangle 1722">
                <a:extLst>
                  <a:ext uri="{FF2B5EF4-FFF2-40B4-BE49-F238E27FC236}">
                    <a16:creationId xmlns:a16="http://schemas.microsoft.com/office/drawing/2014/main" id="{C0757D31-BF50-4B21-8578-EB7A64F49D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407"/>
                <a:ext cx="953" cy="11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35" name="Rectangle 1723">
                <a:extLst>
                  <a:ext uri="{FF2B5EF4-FFF2-40B4-BE49-F238E27FC236}">
                    <a16:creationId xmlns:a16="http://schemas.microsoft.com/office/drawing/2014/main" id="{B35D1753-9BA3-478B-ADF2-C2A86B1BED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418"/>
                <a:ext cx="953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36" name="Rectangle 1724">
                <a:extLst>
                  <a:ext uri="{FF2B5EF4-FFF2-40B4-BE49-F238E27FC236}">
                    <a16:creationId xmlns:a16="http://schemas.microsoft.com/office/drawing/2014/main" id="{AD9C8F08-A1BA-4319-9796-B5E0BAF90B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430"/>
                <a:ext cx="953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37" name="Rectangle 1725">
                <a:extLst>
                  <a:ext uri="{FF2B5EF4-FFF2-40B4-BE49-F238E27FC236}">
                    <a16:creationId xmlns:a16="http://schemas.microsoft.com/office/drawing/2014/main" id="{63F909A1-B275-4B6E-BB34-F4198BBCE2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442"/>
                <a:ext cx="953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38" name="Rectangle 1726">
                <a:extLst>
                  <a:ext uri="{FF2B5EF4-FFF2-40B4-BE49-F238E27FC236}">
                    <a16:creationId xmlns:a16="http://schemas.microsoft.com/office/drawing/2014/main" id="{0D7DF5E4-819E-4F76-8321-04552B85CE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090"/>
                <a:ext cx="861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39" name="Rectangle 1727">
                <a:extLst>
                  <a:ext uri="{FF2B5EF4-FFF2-40B4-BE49-F238E27FC236}">
                    <a16:creationId xmlns:a16="http://schemas.microsoft.com/office/drawing/2014/main" id="{7E5ED4D3-9CB4-47A2-90B4-6FDCEC3F38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101"/>
                <a:ext cx="861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40" name="Rectangle 1728">
                <a:extLst>
                  <a:ext uri="{FF2B5EF4-FFF2-40B4-BE49-F238E27FC236}">
                    <a16:creationId xmlns:a16="http://schemas.microsoft.com/office/drawing/2014/main" id="{017D5F72-385F-4AAE-8688-56F83B7308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113"/>
                <a:ext cx="861" cy="12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41" name="Rectangle 1729">
                <a:extLst>
                  <a:ext uri="{FF2B5EF4-FFF2-40B4-BE49-F238E27FC236}">
                    <a16:creationId xmlns:a16="http://schemas.microsoft.com/office/drawing/2014/main" id="{E93930F0-7910-430C-B587-9EE46D035E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125"/>
                <a:ext cx="861" cy="12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42" name="Rectangle 1730">
                <a:extLst>
                  <a:ext uri="{FF2B5EF4-FFF2-40B4-BE49-F238E27FC236}">
                    <a16:creationId xmlns:a16="http://schemas.microsoft.com/office/drawing/2014/main" id="{1537B3A9-8027-4325-88DE-E4223DA196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137"/>
                <a:ext cx="861" cy="11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43" name="Rectangle 1731">
                <a:extLst>
                  <a:ext uri="{FF2B5EF4-FFF2-40B4-BE49-F238E27FC236}">
                    <a16:creationId xmlns:a16="http://schemas.microsoft.com/office/drawing/2014/main" id="{9CA1B31A-A096-485A-8BB0-EDDB7D9BD2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148"/>
                <a:ext cx="861" cy="12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44" name="Rectangle 1732">
                <a:extLst>
                  <a:ext uri="{FF2B5EF4-FFF2-40B4-BE49-F238E27FC236}">
                    <a16:creationId xmlns:a16="http://schemas.microsoft.com/office/drawing/2014/main" id="{6BF691E7-186F-4646-9322-436EE5BEC4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160"/>
                <a:ext cx="861" cy="12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45" name="Rectangle 1733">
                <a:extLst>
                  <a:ext uri="{FF2B5EF4-FFF2-40B4-BE49-F238E27FC236}">
                    <a16:creationId xmlns:a16="http://schemas.microsoft.com/office/drawing/2014/main" id="{DBB240F3-9788-4226-AFE7-D309FDA8B8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172"/>
                <a:ext cx="861" cy="11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46" name="Rectangle 1734">
                <a:extLst>
                  <a:ext uri="{FF2B5EF4-FFF2-40B4-BE49-F238E27FC236}">
                    <a16:creationId xmlns:a16="http://schemas.microsoft.com/office/drawing/2014/main" id="{B0E4C31D-91F6-4F03-B46C-9F25406200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183"/>
                <a:ext cx="861" cy="12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47" name="Rectangle 1735">
                <a:extLst>
                  <a:ext uri="{FF2B5EF4-FFF2-40B4-BE49-F238E27FC236}">
                    <a16:creationId xmlns:a16="http://schemas.microsoft.com/office/drawing/2014/main" id="{213B512E-278C-40C6-BE0B-F16F70A699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195"/>
                <a:ext cx="861" cy="12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48" name="Rectangle 1736">
                <a:extLst>
                  <a:ext uri="{FF2B5EF4-FFF2-40B4-BE49-F238E27FC236}">
                    <a16:creationId xmlns:a16="http://schemas.microsoft.com/office/drawing/2014/main" id="{C5E287F7-949F-45D0-80E6-04A170A1E7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207"/>
                <a:ext cx="861" cy="12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49" name="Rectangle 1737">
                <a:extLst>
                  <a:ext uri="{FF2B5EF4-FFF2-40B4-BE49-F238E27FC236}">
                    <a16:creationId xmlns:a16="http://schemas.microsoft.com/office/drawing/2014/main" id="{F1973A60-DC5E-484B-9C39-93EBF11261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219"/>
                <a:ext cx="861" cy="11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50" name="Rectangle 1738">
                <a:extLst>
                  <a:ext uri="{FF2B5EF4-FFF2-40B4-BE49-F238E27FC236}">
                    <a16:creationId xmlns:a16="http://schemas.microsoft.com/office/drawing/2014/main" id="{0100189A-2DC3-4084-AEA6-68A9DC6C3F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230"/>
                <a:ext cx="861" cy="12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51" name="Rectangle 1739">
                <a:extLst>
                  <a:ext uri="{FF2B5EF4-FFF2-40B4-BE49-F238E27FC236}">
                    <a16:creationId xmlns:a16="http://schemas.microsoft.com/office/drawing/2014/main" id="{47ED8EFC-4A5D-4700-9549-0D1C48639C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242"/>
                <a:ext cx="861" cy="12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52" name="Rectangle 1740">
                <a:extLst>
                  <a:ext uri="{FF2B5EF4-FFF2-40B4-BE49-F238E27FC236}">
                    <a16:creationId xmlns:a16="http://schemas.microsoft.com/office/drawing/2014/main" id="{E9E9330D-65D8-4CCE-B55E-EFB299B165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254"/>
                <a:ext cx="861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53" name="Rectangle 1741">
                <a:extLst>
                  <a:ext uri="{FF2B5EF4-FFF2-40B4-BE49-F238E27FC236}">
                    <a16:creationId xmlns:a16="http://schemas.microsoft.com/office/drawing/2014/main" id="{F3799BC9-D771-4324-BA96-0207136FAC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266"/>
                <a:ext cx="861" cy="11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54" name="Rectangle 1742">
                <a:extLst>
                  <a:ext uri="{FF2B5EF4-FFF2-40B4-BE49-F238E27FC236}">
                    <a16:creationId xmlns:a16="http://schemas.microsoft.com/office/drawing/2014/main" id="{6A5CABA4-7317-4183-ACEC-7D39FF0B83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277"/>
                <a:ext cx="861" cy="12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55" name="Rectangle 1743">
                <a:extLst>
                  <a:ext uri="{FF2B5EF4-FFF2-40B4-BE49-F238E27FC236}">
                    <a16:creationId xmlns:a16="http://schemas.microsoft.com/office/drawing/2014/main" id="{8B881064-83B1-4653-8F4D-28D28D8BED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289"/>
                <a:ext cx="861" cy="12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56" name="Rectangle 1744">
                <a:extLst>
                  <a:ext uri="{FF2B5EF4-FFF2-40B4-BE49-F238E27FC236}">
                    <a16:creationId xmlns:a16="http://schemas.microsoft.com/office/drawing/2014/main" id="{DE32A932-E237-42AF-9EC4-74D55EFD5B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301"/>
                <a:ext cx="861" cy="12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57" name="Rectangle 1745">
                <a:extLst>
                  <a:ext uri="{FF2B5EF4-FFF2-40B4-BE49-F238E27FC236}">
                    <a16:creationId xmlns:a16="http://schemas.microsoft.com/office/drawing/2014/main" id="{9448968A-2651-45C8-A025-4B58663B24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313"/>
                <a:ext cx="861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58" name="Rectangle 1746">
                <a:extLst>
                  <a:ext uri="{FF2B5EF4-FFF2-40B4-BE49-F238E27FC236}">
                    <a16:creationId xmlns:a16="http://schemas.microsoft.com/office/drawing/2014/main" id="{A1B04C37-5B73-44C6-A115-D1AB2DC00F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324"/>
                <a:ext cx="861" cy="12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59" name="Rectangle 1747">
                <a:extLst>
                  <a:ext uri="{FF2B5EF4-FFF2-40B4-BE49-F238E27FC236}">
                    <a16:creationId xmlns:a16="http://schemas.microsoft.com/office/drawing/2014/main" id="{51749F2C-ABA7-4657-95D9-AEC08274DB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336"/>
                <a:ext cx="861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60" name="Rectangle 1748">
                <a:extLst>
                  <a:ext uri="{FF2B5EF4-FFF2-40B4-BE49-F238E27FC236}">
                    <a16:creationId xmlns:a16="http://schemas.microsoft.com/office/drawing/2014/main" id="{BC358BC6-F452-4723-A1D5-AB45D7DC28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348"/>
                <a:ext cx="861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61" name="Rectangle 1749">
                <a:extLst>
                  <a:ext uri="{FF2B5EF4-FFF2-40B4-BE49-F238E27FC236}">
                    <a16:creationId xmlns:a16="http://schemas.microsoft.com/office/drawing/2014/main" id="{59EE7844-3D98-4E8E-A7F1-D0A73A16AD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360"/>
                <a:ext cx="861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62" name="Rectangle 1750">
                <a:extLst>
                  <a:ext uri="{FF2B5EF4-FFF2-40B4-BE49-F238E27FC236}">
                    <a16:creationId xmlns:a16="http://schemas.microsoft.com/office/drawing/2014/main" id="{191B4F89-ED66-4613-88EA-69B28FC6DD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371"/>
                <a:ext cx="861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63" name="Rectangle 1751">
                <a:extLst>
                  <a:ext uri="{FF2B5EF4-FFF2-40B4-BE49-F238E27FC236}">
                    <a16:creationId xmlns:a16="http://schemas.microsoft.com/office/drawing/2014/main" id="{0417B8FA-5D80-46BD-BDE3-FFD8919EAC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383"/>
                <a:ext cx="861" cy="12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64" name="Rectangle 1752">
                <a:extLst>
                  <a:ext uri="{FF2B5EF4-FFF2-40B4-BE49-F238E27FC236}">
                    <a16:creationId xmlns:a16="http://schemas.microsoft.com/office/drawing/2014/main" id="{B1ADEB6D-DA6E-4855-AACD-CDF8A929D5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395"/>
                <a:ext cx="861" cy="12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65" name="Rectangle 1753">
                <a:extLst>
                  <a:ext uri="{FF2B5EF4-FFF2-40B4-BE49-F238E27FC236}">
                    <a16:creationId xmlns:a16="http://schemas.microsoft.com/office/drawing/2014/main" id="{6BDCED04-F220-4980-8B0C-A96BE58DEA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407"/>
                <a:ext cx="861" cy="11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66" name="Rectangle 1754">
                <a:extLst>
                  <a:ext uri="{FF2B5EF4-FFF2-40B4-BE49-F238E27FC236}">
                    <a16:creationId xmlns:a16="http://schemas.microsoft.com/office/drawing/2014/main" id="{48D98FD2-FC23-4D6F-865D-16A2204F37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418"/>
                <a:ext cx="861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67" name="Rectangle 1755">
                <a:extLst>
                  <a:ext uri="{FF2B5EF4-FFF2-40B4-BE49-F238E27FC236}">
                    <a16:creationId xmlns:a16="http://schemas.microsoft.com/office/drawing/2014/main" id="{F7904A79-4316-4F3A-951A-E8AC8559BF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430"/>
                <a:ext cx="861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68" name="Rectangle 1756">
                <a:extLst>
                  <a:ext uri="{FF2B5EF4-FFF2-40B4-BE49-F238E27FC236}">
                    <a16:creationId xmlns:a16="http://schemas.microsoft.com/office/drawing/2014/main" id="{2DB26211-D7A8-4CD3-AC4A-8C2A16273C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442"/>
                <a:ext cx="8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69" name="Rectangle 1757">
                <a:extLst>
                  <a:ext uri="{FF2B5EF4-FFF2-40B4-BE49-F238E27FC236}">
                    <a16:creationId xmlns:a16="http://schemas.microsoft.com/office/drawing/2014/main" id="{23F4BB17-7D90-4A7A-A7F1-56E21AFEB8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095"/>
                <a:ext cx="861" cy="35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70" name="Rectangle 1758">
                <a:extLst>
                  <a:ext uri="{FF2B5EF4-FFF2-40B4-BE49-F238E27FC236}">
                    <a16:creationId xmlns:a16="http://schemas.microsoft.com/office/drawing/2014/main" id="{5DCD60A9-BB1B-4DE3-82E5-EEFDD177EE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090"/>
                <a:ext cx="861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71" name="Rectangle 1759">
                <a:extLst>
                  <a:ext uri="{FF2B5EF4-FFF2-40B4-BE49-F238E27FC236}">
                    <a16:creationId xmlns:a16="http://schemas.microsoft.com/office/drawing/2014/main" id="{69B74AC3-C615-4D2B-A5B1-B335325DE1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101"/>
                <a:ext cx="861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72" name="Rectangle 1760">
                <a:extLst>
                  <a:ext uri="{FF2B5EF4-FFF2-40B4-BE49-F238E27FC236}">
                    <a16:creationId xmlns:a16="http://schemas.microsoft.com/office/drawing/2014/main" id="{12499FBE-ECF5-44DD-A0A7-4956FAC09C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113"/>
                <a:ext cx="861" cy="12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73" name="Rectangle 1761">
                <a:extLst>
                  <a:ext uri="{FF2B5EF4-FFF2-40B4-BE49-F238E27FC236}">
                    <a16:creationId xmlns:a16="http://schemas.microsoft.com/office/drawing/2014/main" id="{954DC4CF-3C3E-4A14-8804-B577C3F503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125"/>
                <a:ext cx="861" cy="12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74" name="Rectangle 1762">
                <a:extLst>
                  <a:ext uri="{FF2B5EF4-FFF2-40B4-BE49-F238E27FC236}">
                    <a16:creationId xmlns:a16="http://schemas.microsoft.com/office/drawing/2014/main" id="{CF4F77AE-916E-401F-91A1-5622CD6A34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137"/>
                <a:ext cx="861" cy="11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75" name="Rectangle 1763">
                <a:extLst>
                  <a:ext uri="{FF2B5EF4-FFF2-40B4-BE49-F238E27FC236}">
                    <a16:creationId xmlns:a16="http://schemas.microsoft.com/office/drawing/2014/main" id="{F16227F8-1309-471B-A350-23DEF2D131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148"/>
                <a:ext cx="861" cy="12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76" name="Rectangle 1764">
                <a:extLst>
                  <a:ext uri="{FF2B5EF4-FFF2-40B4-BE49-F238E27FC236}">
                    <a16:creationId xmlns:a16="http://schemas.microsoft.com/office/drawing/2014/main" id="{731DDCB3-3EA3-4F5D-8C8A-58033D4C7C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160"/>
                <a:ext cx="861" cy="12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77" name="Rectangle 1765">
                <a:extLst>
                  <a:ext uri="{FF2B5EF4-FFF2-40B4-BE49-F238E27FC236}">
                    <a16:creationId xmlns:a16="http://schemas.microsoft.com/office/drawing/2014/main" id="{6219061B-5740-4CD2-8158-FE9AD0EC80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172"/>
                <a:ext cx="861" cy="11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78" name="Rectangle 1766">
                <a:extLst>
                  <a:ext uri="{FF2B5EF4-FFF2-40B4-BE49-F238E27FC236}">
                    <a16:creationId xmlns:a16="http://schemas.microsoft.com/office/drawing/2014/main" id="{ECEC98D0-1FD3-407B-8EE0-AECCCE8E49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183"/>
                <a:ext cx="861" cy="12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79" name="Rectangle 1767">
                <a:extLst>
                  <a:ext uri="{FF2B5EF4-FFF2-40B4-BE49-F238E27FC236}">
                    <a16:creationId xmlns:a16="http://schemas.microsoft.com/office/drawing/2014/main" id="{73C1B5F2-ABAA-4D88-9384-2F64355F59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195"/>
                <a:ext cx="861" cy="12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80" name="Rectangle 1768">
                <a:extLst>
                  <a:ext uri="{FF2B5EF4-FFF2-40B4-BE49-F238E27FC236}">
                    <a16:creationId xmlns:a16="http://schemas.microsoft.com/office/drawing/2014/main" id="{1685678D-3116-4E47-88BA-2CFF657AAA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207"/>
                <a:ext cx="861" cy="12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81" name="Rectangle 1769">
                <a:extLst>
                  <a:ext uri="{FF2B5EF4-FFF2-40B4-BE49-F238E27FC236}">
                    <a16:creationId xmlns:a16="http://schemas.microsoft.com/office/drawing/2014/main" id="{B1834AE6-1225-46C0-964B-9AD6C88F06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219"/>
                <a:ext cx="861" cy="11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82" name="Rectangle 1770">
                <a:extLst>
                  <a:ext uri="{FF2B5EF4-FFF2-40B4-BE49-F238E27FC236}">
                    <a16:creationId xmlns:a16="http://schemas.microsoft.com/office/drawing/2014/main" id="{F3EC1FD4-FDBD-42A0-87E8-33A3B3387C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230"/>
                <a:ext cx="861" cy="12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83" name="Rectangle 1771">
                <a:extLst>
                  <a:ext uri="{FF2B5EF4-FFF2-40B4-BE49-F238E27FC236}">
                    <a16:creationId xmlns:a16="http://schemas.microsoft.com/office/drawing/2014/main" id="{B18C2671-A98D-4B7F-B990-8F8746420F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242"/>
                <a:ext cx="861" cy="12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84" name="Rectangle 1772">
                <a:extLst>
                  <a:ext uri="{FF2B5EF4-FFF2-40B4-BE49-F238E27FC236}">
                    <a16:creationId xmlns:a16="http://schemas.microsoft.com/office/drawing/2014/main" id="{AA2399A4-5F25-4E58-937E-1CDD47BF2A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254"/>
                <a:ext cx="861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85" name="Rectangle 1773">
                <a:extLst>
                  <a:ext uri="{FF2B5EF4-FFF2-40B4-BE49-F238E27FC236}">
                    <a16:creationId xmlns:a16="http://schemas.microsoft.com/office/drawing/2014/main" id="{88410A33-0D1C-4BB6-B5D3-D43321D0D6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266"/>
                <a:ext cx="861" cy="11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86" name="Rectangle 1774">
                <a:extLst>
                  <a:ext uri="{FF2B5EF4-FFF2-40B4-BE49-F238E27FC236}">
                    <a16:creationId xmlns:a16="http://schemas.microsoft.com/office/drawing/2014/main" id="{71006363-CF89-4B4A-81F0-07E9258CC6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277"/>
                <a:ext cx="861" cy="12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87" name="Rectangle 1775">
                <a:extLst>
                  <a:ext uri="{FF2B5EF4-FFF2-40B4-BE49-F238E27FC236}">
                    <a16:creationId xmlns:a16="http://schemas.microsoft.com/office/drawing/2014/main" id="{93DEA8A3-2C5F-4E7C-A110-887244F476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289"/>
                <a:ext cx="861" cy="12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88" name="Rectangle 1776">
                <a:extLst>
                  <a:ext uri="{FF2B5EF4-FFF2-40B4-BE49-F238E27FC236}">
                    <a16:creationId xmlns:a16="http://schemas.microsoft.com/office/drawing/2014/main" id="{2743186F-A6CC-482A-8948-41118E8675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301"/>
                <a:ext cx="861" cy="12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89" name="Rectangle 1777">
                <a:extLst>
                  <a:ext uri="{FF2B5EF4-FFF2-40B4-BE49-F238E27FC236}">
                    <a16:creationId xmlns:a16="http://schemas.microsoft.com/office/drawing/2014/main" id="{20BDF292-24B3-4B54-AF2E-39C537C581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313"/>
                <a:ext cx="861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90" name="Rectangle 1778">
                <a:extLst>
                  <a:ext uri="{FF2B5EF4-FFF2-40B4-BE49-F238E27FC236}">
                    <a16:creationId xmlns:a16="http://schemas.microsoft.com/office/drawing/2014/main" id="{7D565F26-2B35-4463-8828-659F26C700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324"/>
                <a:ext cx="861" cy="12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91" name="Rectangle 1779">
                <a:extLst>
                  <a:ext uri="{FF2B5EF4-FFF2-40B4-BE49-F238E27FC236}">
                    <a16:creationId xmlns:a16="http://schemas.microsoft.com/office/drawing/2014/main" id="{1F744B78-DFCA-4579-8D82-71A7DA54AC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336"/>
                <a:ext cx="861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92" name="Rectangle 1780">
                <a:extLst>
                  <a:ext uri="{FF2B5EF4-FFF2-40B4-BE49-F238E27FC236}">
                    <a16:creationId xmlns:a16="http://schemas.microsoft.com/office/drawing/2014/main" id="{81014FD7-174D-49B1-9E14-33B0D0C92D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348"/>
                <a:ext cx="861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93" name="Rectangle 1781">
                <a:extLst>
                  <a:ext uri="{FF2B5EF4-FFF2-40B4-BE49-F238E27FC236}">
                    <a16:creationId xmlns:a16="http://schemas.microsoft.com/office/drawing/2014/main" id="{78D4FDA0-1020-4DC5-BD7B-28B6676E0C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360"/>
                <a:ext cx="861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94" name="Rectangle 1782">
                <a:extLst>
                  <a:ext uri="{FF2B5EF4-FFF2-40B4-BE49-F238E27FC236}">
                    <a16:creationId xmlns:a16="http://schemas.microsoft.com/office/drawing/2014/main" id="{F2C9DF52-0400-4F01-8612-77768CF3BE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371"/>
                <a:ext cx="861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95" name="Rectangle 1783">
                <a:extLst>
                  <a:ext uri="{FF2B5EF4-FFF2-40B4-BE49-F238E27FC236}">
                    <a16:creationId xmlns:a16="http://schemas.microsoft.com/office/drawing/2014/main" id="{DFF58E71-48B1-4ADD-A816-7A37AC14B3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383"/>
                <a:ext cx="861" cy="12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96" name="Rectangle 1784">
                <a:extLst>
                  <a:ext uri="{FF2B5EF4-FFF2-40B4-BE49-F238E27FC236}">
                    <a16:creationId xmlns:a16="http://schemas.microsoft.com/office/drawing/2014/main" id="{8551BC09-79BC-4874-A99C-F6AC953C2B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395"/>
                <a:ext cx="861" cy="12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97" name="Rectangle 1785">
                <a:extLst>
                  <a:ext uri="{FF2B5EF4-FFF2-40B4-BE49-F238E27FC236}">
                    <a16:creationId xmlns:a16="http://schemas.microsoft.com/office/drawing/2014/main" id="{9680E0AF-6E24-4F22-9891-0E8AB0502C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407"/>
                <a:ext cx="861" cy="11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98" name="Rectangle 1786">
                <a:extLst>
                  <a:ext uri="{FF2B5EF4-FFF2-40B4-BE49-F238E27FC236}">
                    <a16:creationId xmlns:a16="http://schemas.microsoft.com/office/drawing/2014/main" id="{B7383346-9AE3-4F58-AEE2-0E97B88C1E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418"/>
                <a:ext cx="861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499" name="Rectangle 1787">
                <a:extLst>
                  <a:ext uri="{FF2B5EF4-FFF2-40B4-BE49-F238E27FC236}">
                    <a16:creationId xmlns:a16="http://schemas.microsoft.com/office/drawing/2014/main" id="{B3B910EA-E89F-4484-9B80-CF6769977C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430"/>
                <a:ext cx="861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00" name="Rectangle 1788">
                <a:extLst>
                  <a:ext uri="{FF2B5EF4-FFF2-40B4-BE49-F238E27FC236}">
                    <a16:creationId xmlns:a16="http://schemas.microsoft.com/office/drawing/2014/main" id="{0B9460BD-BA49-4F6B-A8B4-A9A91DB8E9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442"/>
                <a:ext cx="86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01" name="Rectangle 1789">
                <a:extLst>
                  <a:ext uri="{FF2B5EF4-FFF2-40B4-BE49-F238E27FC236}">
                    <a16:creationId xmlns:a16="http://schemas.microsoft.com/office/drawing/2014/main" id="{D27D3DD6-4793-4641-9227-5F86F2BB8C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441"/>
                <a:ext cx="1452" cy="14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02" name="Rectangle 1790">
                <a:extLst>
                  <a:ext uri="{FF2B5EF4-FFF2-40B4-BE49-F238E27FC236}">
                    <a16:creationId xmlns:a16="http://schemas.microsoft.com/office/drawing/2014/main" id="{03A7E451-B058-4350-9187-0F51CF81AE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455"/>
                <a:ext cx="1452" cy="15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03" name="Rectangle 1791">
                <a:extLst>
                  <a:ext uri="{FF2B5EF4-FFF2-40B4-BE49-F238E27FC236}">
                    <a16:creationId xmlns:a16="http://schemas.microsoft.com/office/drawing/2014/main" id="{4DAEAE60-3E41-45DA-9F78-1C23A3F27C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470"/>
                <a:ext cx="1452" cy="14"/>
              </a:xfrm>
              <a:prstGeom prst="rect">
                <a:avLst/>
              </a:prstGeom>
              <a:solidFill>
                <a:srgbClr val="E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04" name="Rectangle 1792">
                <a:extLst>
                  <a:ext uri="{FF2B5EF4-FFF2-40B4-BE49-F238E27FC236}">
                    <a16:creationId xmlns:a16="http://schemas.microsoft.com/office/drawing/2014/main" id="{6FFC6223-FB2D-48B5-9FC5-53C4DD386B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484"/>
                <a:ext cx="1452" cy="15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05" name="Rectangle 1793">
                <a:extLst>
                  <a:ext uri="{FF2B5EF4-FFF2-40B4-BE49-F238E27FC236}">
                    <a16:creationId xmlns:a16="http://schemas.microsoft.com/office/drawing/2014/main" id="{11C7E1A8-7FC1-4DAF-9808-64BBB88350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499"/>
                <a:ext cx="1452" cy="14"/>
              </a:xfrm>
              <a:prstGeom prst="rect">
                <a:avLst/>
              </a:prstGeom>
              <a:solidFill>
                <a:srgbClr val="D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06" name="Rectangle 1794">
                <a:extLst>
                  <a:ext uri="{FF2B5EF4-FFF2-40B4-BE49-F238E27FC236}">
                    <a16:creationId xmlns:a16="http://schemas.microsoft.com/office/drawing/2014/main" id="{4366FE7E-53C7-4DED-A802-9D841B8F5D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513"/>
                <a:ext cx="1452" cy="15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07" name="Rectangle 1795">
                <a:extLst>
                  <a:ext uri="{FF2B5EF4-FFF2-40B4-BE49-F238E27FC236}">
                    <a16:creationId xmlns:a16="http://schemas.microsoft.com/office/drawing/2014/main" id="{B1F88056-5F3D-43D5-9990-AC9E24B161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528"/>
                <a:ext cx="1452" cy="15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08" name="Rectangle 1796">
                <a:extLst>
                  <a:ext uri="{FF2B5EF4-FFF2-40B4-BE49-F238E27FC236}">
                    <a16:creationId xmlns:a16="http://schemas.microsoft.com/office/drawing/2014/main" id="{62C1F876-6D77-48EA-962F-17A73ADB9C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543"/>
                <a:ext cx="1452" cy="14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09" name="Rectangle 1797">
                <a:extLst>
                  <a:ext uri="{FF2B5EF4-FFF2-40B4-BE49-F238E27FC236}">
                    <a16:creationId xmlns:a16="http://schemas.microsoft.com/office/drawing/2014/main" id="{5DF64F43-0C43-42BE-9418-01A783CEDF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557"/>
                <a:ext cx="1452" cy="15"/>
              </a:xfrm>
              <a:prstGeom prst="rect">
                <a:avLst/>
              </a:prstGeom>
              <a:solidFill>
                <a:srgbClr val="B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10" name="Rectangle 1798">
                <a:extLst>
                  <a:ext uri="{FF2B5EF4-FFF2-40B4-BE49-F238E27FC236}">
                    <a16:creationId xmlns:a16="http://schemas.microsoft.com/office/drawing/2014/main" id="{A2857265-41FE-4F96-9B63-8AA71E3248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572"/>
                <a:ext cx="1452" cy="14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11" name="Rectangle 1799">
                <a:extLst>
                  <a:ext uri="{FF2B5EF4-FFF2-40B4-BE49-F238E27FC236}">
                    <a16:creationId xmlns:a16="http://schemas.microsoft.com/office/drawing/2014/main" id="{F510DA25-3BD3-4353-B7B4-1C1F98E9A8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586"/>
                <a:ext cx="1452" cy="15"/>
              </a:xfrm>
              <a:prstGeom prst="rect">
                <a:avLst/>
              </a:prstGeom>
              <a:solidFill>
                <a:srgbClr val="A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12" name="Rectangle 1800">
                <a:extLst>
                  <a:ext uri="{FF2B5EF4-FFF2-40B4-BE49-F238E27FC236}">
                    <a16:creationId xmlns:a16="http://schemas.microsoft.com/office/drawing/2014/main" id="{831399BE-2E66-473C-963A-55D3B22E1C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601"/>
                <a:ext cx="1452" cy="14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13" name="Rectangle 1801">
                <a:extLst>
                  <a:ext uri="{FF2B5EF4-FFF2-40B4-BE49-F238E27FC236}">
                    <a16:creationId xmlns:a16="http://schemas.microsoft.com/office/drawing/2014/main" id="{51DD6282-A425-4EE6-8879-533F6571A6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615"/>
                <a:ext cx="1452" cy="15"/>
              </a:xfrm>
              <a:prstGeom prst="rect">
                <a:avLst/>
              </a:pr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14" name="Rectangle 1802">
                <a:extLst>
                  <a:ext uri="{FF2B5EF4-FFF2-40B4-BE49-F238E27FC236}">
                    <a16:creationId xmlns:a16="http://schemas.microsoft.com/office/drawing/2014/main" id="{FC235E3F-8F47-4548-804C-D40F931BAE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630"/>
                <a:ext cx="1452" cy="15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15" name="Rectangle 1803">
                <a:extLst>
                  <a:ext uri="{FF2B5EF4-FFF2-40B4-BE49-F238E27FC236}">
                    <a16:creationId xmlns:a16="http://schemas.microsoft.com/office/drawing/2014/main" id="{E2F08598-0603-476C-8C6D-32AEEFB1CE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645"/>
                <a:ext cx="1452" cy="14"/>
              </a:xfrm>
              <a:prstGeom prst="rect">
                <a:avLst/>
              </a:prstGeom>
              <a:solidFill>
                <a:srgbClr val="8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16" name="Rectangle 1804">
                <a:extLst>
                  <a:ext uri="{FF2B5EF4-FFF2-40B4-BE49-F238E27FC236}">
                    <a16:creationId xmlns:a16="http://schemas.microsoft.com/office/drawing/2014/main" id="{A50CC3B3-AF56-4045-A6A7-0BFFDE2E5A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659"/>
                <a:ext cx="1452" cy="14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17" name="Rectangle 1805">
                <a:extLst>
                  <a:ext uri="{FF2B5EF4-FFF2-40B4-BE49-F238E27FC236}">
                    <a16:creationId xmlns:a16="http://schemas.microsoft.com/office/drawing/2014/main" id="{F53850AD-B002-45B9-9810-293DBAD634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673"/>
                <a:ext cx="1452" cy="15"/>
              </a:xfrm>
              <a:prstGeom prst="rect">
                <a:avLst/>
              </a:prstGeom>
              <a:solidFill>
                <a:srgbClr val="7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18" name="Rectangle 1806">
                <a:extLst>
                  <a:ext uri="{FF2B5EF4-FFF2-40B4-BE49-F238E27FC236}">
                    <a16:creationId xmlns:a16="http://schemas.microsoft.com/office/drawing/2014/main" id="{9108A7C8-FBBD-4AE1-AB1D-8AE82DC9EC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688"/>
                <a:ext cx="1452" cy="15"/>
              </a:xfrm>
              <a:prstGeom prst="rect">
                <a:avLst/>
              </a:prstGeom>
              <a:solidFill>
                <a:srgbClr val="6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19" name="Rectangle 1807">
                <a:extLst>
                  <a:ext uri="{FF2B5EF4-FFF2-40B4-BE49-F238E27FC236}">
                    <a16:creationId xmlns:a16="http://schemas.microsoft.com/office/drawing/2014/main" id="{27DD8E67-EF4A-4848-AB54-2BB52772EA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703"/>
                <a:ext cx="1452" cy="14"/>
              </a:xfrm>
              <a:prstGeom prst="rect">
                <a:avLst/>
              </a:prstGeom>
              <a:solidFill>
                <a:srgbClr val="6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20" name="Rectangle 1808">
                <a:extLst>
                  <a:ext uri="{FF2B5EF4-FFF2-40B4-BE49-F238E27FC236}">
                    <a16:creationId xmlns:a16="http://schemas.microsoft.com/office/drawing/2014/main" id="{F4EDE795-E417-40D1-A226-B29116E6A2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717"/>
                <a:ext cx="1452" cy="15"/>
              </a:xfrm>
              <a:prstGeom prst="rect">
                <a:avLst/>
              </a:prstGeom>
              <a:solidFill>
                <a:srgbClr val="5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21" name="Rectangle 1809">
                <a:extLst>
                  <a:ext uri="{FF2B5EF4-FFF2-40B4-BE49-F238E27FC236}">
                    <a16:creationId xmlns:a16="http://schemas.microsoft.com/office/drawing/2014/main" id="{F82EAF83-49FC-4C7A-908C-41A28111A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732"/>
                <a:ext cx="1452" cy="14"/>
              </a:xfrm>
              <a:prstGeom prst="rect">
                <a:avLst/>
              </a:prstGeom>
              <a:solidFill>
                <a:srgbClr val="5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22" name="Rectangle 1810">
                <a:extLst>
                  <a:ext uri="{FF2B5EF4-FFF2-40B4-BE49-F238E27FC236}">
                    <a16:creationId xmlns:a16="http://schemas.microsoft.com/office/drawing/2014/main" id="{7326E5DF-5E74-4C46-93DF-DEC4212970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746"/>
                <a:ext cx="1452" cy="15"/>
              </a:xfrm>
              <a:prstGeom prst="rect">
                <a:avLst/>
              </a:prstGeom>
              <a:solidFill>
                <a:srgbClr val="4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23" name="Rectangle 1811">
                <a:extLst>
                  <a:ext uri="{FF2B5EF4-FFF2-40B4-BE49-F238E27FC236}">
                    <a16:creationId xmlns:a16="http://schemas.microsoft.com/office/drawing/2014/main" id="{3AE77275-1AC7-4655-AE45-5435288390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761"/>
                <a:ext cx="1452" cy="15"/>
              </a:xfrm>
              <a:prstGeom prst="rect">
                <a:avLst/>
              </a:prstGeom>
              <a:solidFill>
                <a:srgbClr val="4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24" name="Rectangle 1812">
                <a:extLst>
                  <a:ext uri="{FF2B5EF4-FFF2-40B4-BE49-F238E27FC236}">
                    <a16:creationId xmlns:a16="http://schemas.microsoft.com/office/drawing/2014/main" id="{0A256177-F9D2-4264-9721-15FA55887D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776"/>
                <a:ext cx="1452" cy="14"/>
              </a:xfrm>
              <a:prstGeom prst="rect">
                <a:avLst/>
              </a:prstGeom>
              <a:solidFill>
                <a:srgbClr val="3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25" name="Rectangle 1813">
                <a:extLst>
                  <a:ext uri="{FF2B5EF4-FFF2-40B4-BE49-F238E27FC236}">
                    <a16:creationId xmlns:a16="http://schemas.microsoft.com/office/drawing/2014/main" id="{5E650E50-A07C-4205-BCA6-46F167407B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790"/>
                <a:ext cx="1452" cy="15"/>
              </a:xfrm>
              <a:prstGeom prst="rect">
                <a:avLst/>
              </a:prstGeom>
              <a:solidFill>
                <a:srgbClr val="3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26" name="Rectangle 1814">
                <a:extLst>
                  <a:ext uri="{FF2B5EF4-FFF2-40B4-BE49-F238E27FC236}">
                    <a16:creationId xmlns:a16="http://schemas.microsoft.com/office/drawing/2014/main" id="{4BE6A31C-FD0E-457D-83C7-C4CC71A2FB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805"/>
                <a:ext cx="1452" cy="14"/>
              </a:xfrm>
              <a:prstGeom prst="rect">
                <a:avLst/>
              </a:prstGeom>
              <a:solidFill>
                <a:srgbClr val="2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27" name="Rectangle 1815">
                <a:extLst>
                  <a:ext uri="{FF2B5EF4-FFF2-40B4-BE49-F238E27FC236}">
                    <a16:creationId xmlns:a16="http://schemas.microsoft.com/office/drawing/2014/main" id="{CFD467E5-4C69-4F93-937C-FABAFBB0F5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819"/>
                <a:ext cx="1452" cy="15"/>
              </a:xfrm>
              <a:prstGeom prst="rect">
                <a:avLst/>
              </a:prstGeom>
              <a:solidFill>
                <a:srgbClr val="2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28" name="Rectangle 1816">
                <a:extLst>
                  <a:ext uri="{FF2B5EF4-FFF2-40B4-BE49-F238E27FC236}">
                    <a16:creationId xmlns:a16="http://schemas.microsoft.com/office/drawing/2014/main" id="{90255188-7738-47F2-8B05-E414A028FD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834"/>
                <a:ext cx="1452" cy="14"/>
              </a:xfrm>
              <a:prstGeom prst="rect">
                <a:avLst/>
              </a:prstGeom>
              <a:solidFill>
                <a:srgbClr val="1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29" name="Rectangle 1817">
                <a:extLst>
                  <a:ext uri="{FF2B5EF4-FFF2-40B4-BE49-F238E27FC236}">
                    <a16:creationId xmlns:a16="http://schemas.microsoft.com/office/drawing/2014/main" id="{A813E1A9-2285-4F8C-AB58-0CF08E6E11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848"/>
                <a:ext cx="1452" cy="15"/>
              </a:xfrm>
              <a:prstGeom prst="rect">
                <a:avLst/>
              </a:prstGeom>
              <a:solidFill>
                <a:srgbClr val="1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30" name="Rectangle 1818">
                <a:extLst>
                  <a:ext uri="{FF2B5EF4-FFF2-40B4-BE49-F238E27FC236}">
                    <a16:creationId xmlns:a16="http://schemas.microsoft.com/office/drawing/2014/main" id="{A7E1F05A-FA85-48E7-BBE7-E1E8BC3A54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863"/>
                <a:ext cx="1452" cy="15"/>
              </a:xfrm>
              <a:prstGeom prst="rect">
                <a:avLst/>
              </a:prstGeom>
              <a:solidFill>
                <a:srgbClr val="0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531" name="Rectangle 1819">
                <a:extLst>
                  <a:ext uri="{FF2B5EF4-FFF2-40B4-BE49-F238E27FC236}">
                    <a16:creationId xmlns:a16="http://schemas.microsoft.com/office/drawing/2014/main" id="{DA097A54-2714-441D-9D13-C8EC461885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878"/>
                <a:ext cx="1452" cy="7"/>
              </a:xfrm>
              <a:prstGeom prst="rect">
                <a:avLst/>
              </a:prstGeom>
              <a:solidFill>
                <a:srgbClr val="0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</p:grpSp>
        <p:grpSp>
          <p:nvGrpSpPr>
            <p:cNvPr id="119822" name="Group 1820">
              <a:extLst>
                <a:ext uri="{FF2B5EF4-FFF2-40B4-BE49-F238E27FC236}">
                  <a16:creationId xmlns:a16="http://schemas.microsoft.com/office/drawing/2014/main" id="{53F23166-4AF9-4FF8-B8E3-2EFC9ADB2C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7" y="3441"/>
              <a:ext cx="4940" cy="444"/>
              <a:chOff x="457" y="3441"/>
              <a:chExt cx="4940" cy="444"/>
            </a:xfrm>
          </p:grpSpPr>
          <p:sp>
            <p:nvSpPr>
              <p:cNvPr id="120132" name="Rectangle 1821">
                <a:extLst>
                  <a:ext uri="{FF2B5EF4-FFF2-40B4-BE49-F238E27FC236}">
                    <a16:creationId xmlns:a16="http://schemas.microsoft.com/office/drawing/2014/main" id="{5A325D14-25D9-451A-911B-59EE6AEE92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448"/>
                <a:ext cx="1452" cy="43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33" name="Rectangle 1822">
                <a:extLst>
                  <a:ext uri="{FF2B5EF4-FFF2-40B4-BE49-F238E27FC236}">
                    <a16:creationId xmlns:a16="http://schemas.microsoft.com/office/drawing/2014/main" id="{9EDA3274-857E-489E-A18F-8DBECC8F61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441"/>
                <a:ext cx="1452" cy="14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34" name="Rectangle 1823">
                <a:extLst>
                  <a:ext uri="{FF2B5EF4-FFF2-40B4-BE49-F238E27FC236}">
                    <a16:creationId xmlns:a16="http://schemas.microsoft.com/office/drawing/2014/main" id="{3BB0E8B6-9F9A-41B3-85E6-1FD6FD00E9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455"/>
                <a:ext cx="1452" cy="15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35" name="Rectangle 1824">
                <a:extLst>
                  <a:ext uri="{FF2B5EF4-FFF2-40B4-BE49-F238E27FC236}">
                    <a16:creationId xmlns:a16="http://schemas.microsoft.com/office/drawing/2014/main" id="{B73C6B31-D694-4178-9550-2D3008CD7D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470"/>
                <a:ext cx="1452" cy="14"/>
              </a:xfrm>
              <a:prstGeom prst="rect">
                <a:avLst/>
              </a:prstGeom>
              <a:solidFill>
                <a:srgbClr val="E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36" name="Rectangle 1825">
                <a:extLst>
                  <a:ext uri="{FF2B5EF4-FFF2-40B4-BE49-F238E27FC236}">
                    <a16:creationId xmlns:a16="http://schemas.microsoft.com/office/drawing/2014/main" id="{138C1866-827F-4F57-8852-6C195309ED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484"/>
                <a:ext cx="1452" cy="15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37" name="Rectangle 1826">
                <a:extLst>
                  <a:ext uri="{FF2B5EF4-FFF2-40B4-BE49-F238E27FC236}">
                    <a16:creationId xmlns:a16="http://schemas.microsoft.com/office/drawing/2014/main" id="{CA366F12-023B-4496-BDBE-32A540AE35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499"/>
                <a:ext cx="1452" cy="14"/>
              </a:xfrm>
              <a:prstGeom prst="rect">
                <a:avLst/>
              </a:prstGeom>
              <a:solidFill>
                <a:srgbClr val="D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38" name="Rectangle 1827">
                <a:extLst>
                  <a:ext uri="{FF2B5EF4-FFF2-40B4-BE49-F238E27FC236}">
                    <a16:creationId xmlns:a16="http://schemas.microsoft.com/office/drawing/2014/main" id="{B3635644-518F-430B-B03E-F22A8AA561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513"/>
                <a:ext cx="1452" cy="15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39" name="Rectangle 1828">
                <a:extLst>
                  <a:ext uri="{FF2B5EF4-FFF2-40B4-BE49-F238E27FC236}">
                    <a16:creationId xmlns:a16="http://schemas.microsoft.com/office/drawing/2014/main" id="{3D32B4B7-4040-4D60-8061-72AD6D2E3B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528"/>
                <a:ext cx="1452" cy="15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40" name="Rectangle 1829">
                <a:extLst>
                  <a:ext uri="{FF2B5EF4-FFF2-40B4-BE49-F238E27FC236}">
                    <a16:creationId xmlns:a16="http://schemas.microsoft.com/office/drawing/2014/main" id="{698F7B78-14EA-4CA8-9546-E1AB90F38F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543"/>
                <a:ext cx="1452" cy="14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41" name="Rectangle 1830">
                <a:extLst>
                  <a:ext uri="{FF2B5EF4-FFF2-40B4-BE49-F238E27FC236}">
                    <a16:creationId xmlns:a16="http://schemas.microsoft.com/office/drawing/2014/main" id="{98A81F1B-2A63-4178-B67A-B42F4C6A77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557"/>
                <a:ext cx="1452" cy="15"/>
              </a:xfrm>
              <a:prstGeom prst="rect">
                <a:avLst/>
              </a:prstGeom>
              <a:solidFill>
                <a:srgbClr val="B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42" name="Rectangle 1831">
                <a:extLst>
                  <a:ext uri="{FF2B5EF4-FFF2-40B4-BE49-F238E27FC236}">
                    <a16:creationId xmlns:a16="http://schemas.microsoft.com/office/drawing/2014/main" id="{F4F477F1-FBF5-4C3A-A9AF-364E24FA2F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572"/>
                <a:ext cx="1452" cy="14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43" name="Rectangle 1832">
                <a:extLst>
                  <a:ext uri="{FF2B5EF4-FFF2-40B4-BE49-F238E27FC236}">
                    <a16:creationId xmlns:a16="http://schemas.microsoft.com/office/drawing/2014/main" id="{0B3AB39F-154B-4406-BEB9-FFBFE3B693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586"/>
                <a:ext cx="1452" cy="15"/>
              </a:xfrm>
              <a:prstGeom prst="rect">
                <a:avLst/>
              </a:prstGeom>
              <a:solidFill>
                <a:srgbClr val="A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44" name="Rectangle 1833">
                <a:extLst>
                  <a:ext uri="{FF2B5EF4-FFF2-40B4-BE49-F238E27FC236}">
                    <a16:creationId xmlns:a16="http://schemas.microsoft.com/office/drawing/2014/main" id="{B009AB90-BBD9-45C2-AB15-76B49C465B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601"/>
                <a:ext cx="1452" cy="14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45" name="Rectangle 1834">
                <a:extLst>
                  <a:ext uri="{FF2B5EF4-FFF2-40B4-BE49-F238E27FC236}">
                    <a16:creationId xmlns:a16="http://schemas.microsoft.com/office/drawing/2014/main" id="{4C766472-88B1-47B1-BC8D-C5C36D602E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615"/>
                <a:ext cx="1452" cy="15"/>
              </a:xfrm>
              <a:prstGeom prst="rect">
                <a:avLst/>
              </a:pr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46" name="Rectangle 1835">
                <a:extLst>
                  <a:ext uri="{FF2B5EF4-FFF2-40B4-BE49-F238E27FC236}">
                    <a16:creationId xmlns:a16="http://schemas.microsoft.com/office/drawing/2014/main" id="{D05D726D-2BB4-4D02-9491-5B81451737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630"/>
                <a:ext cx="1452" cy="15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47" name="Rectangle 1836">
                <a:extLst>
                  <a:ext uri="{FF2B5EF4-FFF2-40B4-BE49-F238E27FC236}">
                    <a16:creationId xmlns:a16="http://schemas.microsoft.com/office/drawing/2014/main" id="{9A693A2A-904D-40A4-97D6-DD21E72BE5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645"/>
                <a:ext cx="1452" cy="14"/>
              </a:xfrm>
              <a:prstGeom prst="rect">
                <a:avLst/>
              </a:prstGeom>
              <a:solidFill>
                <a:srgbClr val="8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48" name="Rectangle 1837">
                <a:extLst>
                  <a:ext uri="{FF2B5EF4-FFF2-40B4-BE49-F238E27FC236}">
                    <a16:creationId xmlns:a16="http://schemas.microsoft.com/office/drawing/2014/main" id="{A4CE82F0-4E85-4F0D-B869-5C0D942319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659"/>
                <a:ext cx="1452" cy="14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49" name="Rectangle 1838">
                <a:extLst>
                  <a:ext uri="{FF2B5EF4-FFF2-40B4-BE49-F238E27FC236}">
                    <a16:creationId xmlns:a16="http://schemas.microsoft.com/office/drawing/2014/main" id="{DF43DACA-E183-4F6F-83F3-6B25E2AA3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673"/>
                <a:ext cx="1452" cy="15"/>
              </a:xfrm>
              <a:prstGeom prst="rect">
                <a:avLst/>
              </a:prstGeom>
              <a:solidFill>
                <a:srgbClr val="7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50" name="Rectangle 1839">
                <a:extLst>
                  <a:ext uri="{FF2B5EF4-FFF2-40B4-BE49-F238E27FC236}">
                    <a16:creationId xmlns:a16="http://schemas.microsoft.com/office/drawing/2014/main" id="{B1EF6A79-E7C7-40CC-BA2B-71890C0500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688"/>
                <a:ext cx="1452" cy="15"/>
              </a:xfrm>
              <a:prstGeom prst="rect">
                <a:avLst/>
              </a:prstGeom>
              <a:solidFill>
                <a:srgbClr val="6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51" name="Rectangle 1840">
                <a:extLst>
                  <a:ext uri="{FF2B5EF4-FFF2-40B4-BE49-F238E27FC236}">
                    <a16:creationId xmlns:a16="http://schemas.microsoft.com/office/drawing/2014/main" id="{10B9BFE2-0E70-46B6-BBD0-A05F56FFD2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703"/>
                <a:ext cx="1452" cy="14"/>
              </a:xfrm>
              <a:prstGeom prst="rect">
                <a:avLst/>
              </a:prstGeom>
              <a:solidFill>
                <a:srgbClr val="6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52" name="Rectangle 1841">
                <a:extLst>
                  <a:ext uri="{FF2B5EF4-FFF2-40B4-BE49-F238E27FC236}">
                    <a16:creationId xmlns:a16="http://schemas.microsoft.com/office/drawing/2014/main" id="{ED07D029-A090-4F2A-8370-0D8C47EF44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717"/>
                <a:ext cx="1452" cy="15"/>
              </a:xfrm>
              <a:prstGeom prst="rect">
                <a:avLst/>
              </a:prstGeom>
              <a:solidFill>
                <a:srgbClr val="5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53" name="Rectangle 1842">
                <a:extLst>
                  <a:ext uri="{FF2B5EF4-FFF2-40B4-BE49-F238E27FC236}">
                    <a16:creationId xmlns:a16="http://schemas.microsoft.com/office/drawing/2014/main" id="{E9F07C40-7604-48A1-A2F3-ED2F99B24E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732"/>
                <a:ext cx="1452" cy="14"/>
              </a:xfrm>
              <a:prstGeom prst="rect">
                <a:avLst/>
              </a:prstGeom>
              <a:solidFill>
                <a:srgbClr val="5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54" name="Rectangle 1843">
                <a:extLst>
                  <a:ext uri="{FF2B5EF4-FFF2-40B4-BE49-F238E27FC236}">
                    <a16:creationId xmlns:a16="http://schemas.microsoft.com/office/drawing/2014/main" id="{25A55DDB-93D3-404A-A1B9-9E70A93F4F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746"/>
                <a:ext cx="1452" cy="15"/>
              </a:xfrm>
              <a:prstGeom prst="rect">
                <a:avLst/>
              </a:prstGeom>
              <a:solidFill>
                <a:srgbClr val="4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55" name="Rectangle 1844">
                <a:extLst>
                  <a:ext uri="{FF2B5EF4-FFF2-40B4-BE49-F238E27FC236}">
                    <a16:creationId xmlns:a16="http://schemas.microsoft.com/office/drawing/2014/main" id="{9792B1CE-478B-47B7-869B-520BA9EFDA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761"/>
                <a:ext cx="1452" cy="15"/>
              </a:xfrm>
              <a:prstGeom prst="rect">
                <a:avLst/>
              </a:prstGeom>
              <a:solidFill>
                <a:srgbClr val="4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56" name="Rectangle 1845">
                <a:extLst>
                  <a:ext uri="{FF2B5EF4-FFF2-40B4-BE49-F238E27FC236}">
                    <a16:creationId xmlns:a16="http://schemas.microsoft.com/office/drawing/2014/main" id="{3E219347-F865-4626-8E07-0206DE4EF2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776"/>
                <a:ext cx="1452" cy="14"/>
              </a:xfrm>
              <a:prstGeom prst="rect">
                <a:avLst/>
              </a:prstGeom>
              <a:solidFill>
                <a:srgbClr val="3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57" name="Rectangle 1846">
                <a:extLst>
                  <a:ext uri="{FF2B5EF4-FFF2-40B4-BE49-F238E27FC236}">
                    <a16:creationId xmlns:a16="http://schemas.microsoft.com/office/drawing/2014/main" id="{55FD9293-425F-4CDB-BE32-CA70DF96CC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790"/>
                <a:ext cx="1452" cy="15"/>
              </a:xfrm>
              <a:prstGeom prst="rect">
                <a:avLst/>
              </a:prstGeom>
              <a:solidFill>
                <a:srgbClr val="3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58" name="Rectangle 1847">
                <a:extLst>
                  <a:ext uri="{FF2B5EF4-FFF2-40B4-BE49-F238E27FC236}">
                    <a16:creationId xmlns:a16="http://schemas.microsoft.com/office/drawing/2014/main" id="{DA654550-3AD0-4F6F-AA16-059CBACFDB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805"/>
                <a:ext cx="1452" cy="14"/>
              </a:xfrm>
              <a:prstGeom prst="rect">
                <a:avLst/>
              </a:prstGeom>
              <a:solidFill>
                <a:srgbClr val="2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59" name="Rectangle 1848">
                <a:extLst>
                  <a:ext uri="{FF2B5EF4-FFF2-40B4-BE49-F238E27FC236}">
                    <a16:creationId xmlns:a16="http://schemas.microsoft.com/office/drawing/2014/main" id="{A5FD38B9-88B3-4CB0-9433-4D961AA641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819"/>
                <a:ext cx="1452" cy="15"/>
              </a:xfrm>
              <a:prstGeom prst="rect">
                <a:avLst/>
              </a:prstGeom>
              <a:solidFill>
                <a:srgbClr val="2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60" name="Rectangle 1849">
                <a:extLst>
                  <a:ext uri="{FF2B5EF4-FFF2-40B4-BE49-F238E27FC236}">
                    <a16:creationId xmlns:a16="http://schemas.microsoft.com/office/drawing/2014/main" id="{EA3A811E-2D8D-47F1-8784-3BF5B302B2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834"/>
                <a:ext cx="1452" cy="14"/>
              </a:xfrm>
              <a:prstGeom prst="rect">
                <a:avLst/>
              </a:prstGeom>
              <a:solidFill>
                <a:srgbClr val="1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61" name="Rectangle 1850">
                <a:extLst>
                  <a:ext uri="{FF2B5EF4-FFF2-40B4-BE49-F238E27FC236}">
                    <a16:creationId xmlns:a16="http://schemas.microsoft.com/office/drawing/2014/main" id="{84060090-E4F3-4348-9D97-E7E59AA473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848"/>
                <a:ext cx="1452" cy="15"/>
              </a:xfrm>
              <a:prstGeom prst="rect">
                <a:avLst/>
              </a:prstGeom>
              <a:solidFill>
                <a:srgbClr val="1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62" name="Rectangle 1851">
                <a:extLst>
                  <a:ext uri="{FF2B5EF4-FFF2-40B4-BE49-F238E27FC236}">
                    <a16:creationId xmlns:a16="http://schemas.microsoft.com/office/drawing/2014/main" id="{7B537889-4721-45F3-9C31-68029D8D60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863"/>
                <a:ext cx="1452" cy="15"/>
              </a:xfrm>
              <a:prstGeom prst="rect">
                <a:avLst/>
              </a:prstGeom>
              <a:solidFill>
                <a:srgbClr val="0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63" name="Rectangle 1852">
                <a:extLst>
                  <a:ext uri="{FF2B5EF4-FFF2-40B4-BE49-F238E27FC236}">
                    <a16:creationId xmlns:a16="http://schemas.microsoft.com/office/drawing/2014/main" id="{15B85BAB-1F2A-4250-A30F-7C2791883E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878"/>
                <a:ext cx="1452" cy="7"/>
              </a:xfrm>
              <a:prstGeom prst="rect">
                <a:avLst/>
              </a:prstGeom>
              <a:solidFill>
                <a:srgbClr val="0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64" name="Rectangle 1853">
                <a:extLst>
                  <a:ext uri="{FF2B5EF4-FFF2-40B4-BE49-F238E27FC236}">
                    <a16:creationId xmlns:a16="http://schemas.microsoft.com/office/drawing/2014/main" id="{BD368A53-5371-42F9-A9E4-0007C7FC55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441"/>
                <a:ext cx="1674" cy="14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65" name="Rectangle 1854">
                <a:extLst>
                  <a:ext uri="{FF2B5EF4-FFF2-40B4-BE49-F238E27FC236}">
                    <a16:creationId xmlns:a16="http://schemas.microsoft.com/office/drawing/2014/main" id="{F1ADABD0-A548-4D22-A1C0-5D900FEFC1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455"/>
                <a:ext cx="1674" cy="15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66" name="Rectangle 1855">
                <a:extLst>
                  <a:ext uri="{FF2B5EF4-FFF2-40B4-BE49-F238E27FC236}">
                    <a16:creationId xmlns:a16="http://schemas.microsoft.com/office/drawing/2014/main" id="{F9D7A06B-8B8E-4C6B-8A59-C43B8E356C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470"/>
                <a:ext cx="1674" cy="14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67" name="Rectangle 1856">
                <a:extLst>
                  <a:ext uri="{FF2B5EF4-FFF2-40B4-BE49-F238E27FC236}">
                    <a16:creationId xmlns:a16="http://schemas.microsoft.com/office/drawing/2014/main" id="{E0FB11A0-B5B6-481B-B254-A8DB4F1013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484"/>
                <a:ext cx="1674" cy="15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68" name="Rectangle 1857">
                <a:extLst>
                  <a:ext uri="{FF2B5EF4-FFF2-40B4-BE49-F238E27FC236}">
                    <a16:creationId xmlns:a16="http://schemas.microsoft.com/office/drawing/2014/main" id="{B359B7CB-B385-425E-A12B-F2C5351FD3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499"/>
                <a:ext cx="1674" cy="14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69" name="Rectangle 1858">
                <a:extLst>
                  <a:ext uri="{FF2B5EF4-FFF2-40B4-BE49-F238E27FC236}">
                    <a16:creationId xmlns:a16="http://schemas.microsoft.com/office/drawing/2014/main" id="{FC3F6821-C97A-40C8-92F6-64E8AC798F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513"/>
                <a:ext cx="1674" cy="15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70" name="Rectangle 1859">
                <a:extLst>
                  <a:ext uri="{FF2B5EF4-FFF2-40B4-BE49-F238E27FC236}">
                    <a16:creationId xmlns:a16="http://schemas.microsoft.com/office/drawing/2014/main" id="{06BBB8E6-CD8A-460B-9281-ADF8F856E6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528"/>
                <a:ext cx="1674" cy="15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71" name="Rectangle 1860">
                <a:extLst>
                  <a:ext uri="{FF2B5EF4-FFF2-40B4-BE49-F238E27FC236}">
                    <a16:creationId xmlns:a16="http://schemas.microsoft.com/office/drawing/2014/main" id="{9771A474-17BE-49CF-8B24-72770FBCA3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543"/>
                <a:ext cx="1674" cy="14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72" name="Rectangle 1861">
                <a:extLst>
                  <a:ext uri="{FF2B5EF4-FFF2-40B4-BE49-F238E27FC236}">
                    <a16:creationId xmlns:a16="http://schemas.microsoft.com/office/drawing/2014/main" id="{11627EF1-49AA-46DF-8D02-19A2B5109F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557"/>
                <a:ext cx="1674" cy="15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73" name="Rectangle 1862">
                <a:extLst>
                  <a:ext uri="{FF2B5EF4-FFF2-40B4-BE49-F238E27FC236}">
                    <a16:creationId xmlns:a16="http://schemas.microsoft.com/office/drawing/2014/main" id="{B7404CB1-2285-4258-B35A-610DF501C5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572"/>
                <a:ext cx="1674" cy="14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74" name="Rectangle 1863">
                <a:extLst>
                  <a:ext uri="{FF2B5EF4-FFF2-40B4-BE49-F238E27FC236}">
                    <a16:creationId xmlns:a16="http://schemas.microsoft.com/office/drawing/2014/main" id="{424DC7F9-5B49-4D71-8C64-8E1E0A9114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586"/>
                <a:ext cx="1674" cy="15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75" name="Rectangle 1864">
                <a:extLst>
                  <a:ext uri="{FF2B5EF4-FFF2-40B4-BE49-F238E27FC236}">
                    <a16:creationId xmlns:a16="http://schemas.microsoft.com/office/drawing/2014/main" id="{7EA82B07-16AC-411C-9EB7-9E888D7657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601"/>
                <a:ext cx="1674" cy="14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76" name="Rectangle 1865">
                <a:extLst>
                  <a:ext uri="{FF2B5EF4-FFF2-40B4-BE49-F238E27FC236}">
                    <a16:creationId xmlns:a16="http://schemas.microsoft.com/office/drawing/2014/main" id="{56CA89D3-38BC-424B-9E30-7577DFC9FF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615"/>
                <a:ext cx="1674" cy="15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77" name="Rectangle 1866">
                <a:extLst>
                  <a:ext uri="{FF2B5EF4-FFF2-40B4-BE49-F238E27FC236}">
                    <a16:creationId xmlns:a16="http://schemas.microsoft.com/office/drawing/2014/main" id="{11946D14-910D-47A0-95D9-C506930C6D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630"/>
                <a:ext cx="1674" cy="15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78" name="Rectangle 1867">
                <a:extLst>
                  <a:ext uri="{FF2B5EF4-FFF2-40B4-BE49-F238E27FC236}">
                    <a16:creationId xmlns:a16="http://schemas.microsoft.com/office/drawing/2014/main" id="{BC71CFF9-CA8C-4E1B-858D-B26A5C0EC3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645"/>
                <a:ext cx="1674" cy="14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79" name="Rectangle 1868">
                <a:extLst>
                  <a:ext uri="{FF2B5EF4-FFF2-40B4-BE49-F238E27FC236}">
                    <a16:creationId xmlns:a16="http://schemas.microsoft.com/office/drawing/2014/main" id="{2DE0E749-D423-4FCC-9E03-F35C103A73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659"/>
                <a:ext cx="1674" cy="14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80" name="Rectangle 1869">
                <a:extLst>
                  <a:ext uri="{FF2B5EF4-FFF2-40B4-BE49-F238E27FC236}">
                    <a16:creationId xmlns:a16="http://schemas.microsoft.com/office/drawing/2014/main" id="{B38B1281-907D-4C46-8515-8A3DB1D712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673"/>
                <a:ext cx="1674" cy="15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81" name="Rectangle 1870">
                <a:extLst>
                  <a:ext uri="{FF2B5EF4-FFF2-40B4-BE49-F238E27FC236}">
                    <a16:creationId xmlns:a16="http://schemas.microsoft.com/office/drawing/2014/main" id="{587C5414-33AB-4722-BA8C-D635E7D0DD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688"/>
                <a:ext cx="1674" cy="15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82" name="Rectangle 1871">
                <a:extLst>
                  <a:ext uri="{FF2B5EF4-FFF2-40B4-BE49-F238E27FC236}">
                    <a16:creationId xmlns:a16="http://schemas.microsoft.com/office/drawing/2014/main" id="{3283BF01-4155-4B28-A3DF-F0C3E81B66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703"/>
                <a:ext cx="1674" cy="14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83" name="Rectangle 1872">
                <a:extLst>
                  <a:ext uri="{FF2B5EF4-FFF2-40B4-BE49-F238E27FC236}">
                    <a16:creationId xmlns:a16="http://schemas.microsoft.com/office/drawing/2014/main" id="{725DF48D-4BF4-4F5B-81FE-65FC32796D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717"/>
                <a:ext cx="1674" cy="15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84" name="Rectangle 1873">
                <a:extLst>
                  <a:ext uri="{FF2B5EF4-FFF2-40B4-BE49-F238E27FC236}">
                    <a16:creationId xmlns:a16="http://schemas.microsoft.com/office/drawing/2014/main" id="{D864CC86-5573-4AF2-BC8C-1313D10B3D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732"/>
                <a:ext cx="1674" cy="14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85" name="Rectangle 1874">
                <a:extLst>
                  <a:ext uri="{FF2B5EF4-FFF2-40B4-BE49-F238E27FC236}">
                    <a16:creationId xmlns:a16="http://schemas.microsoft.com/office/drawing/2014/main" id="{A74AC813-B9D9-408C-9665-63F4B1A58A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746"/>
                <a:ext cx="1674" cy="15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86" name="Rectangle 1875">
                <a:extLst>
                  <a:ext uri="{FF2B5EF4-FFF2-40B4-BE49-F238E27FC236}">
                    <a16:creationId xmlns:a16="http://schemas.microsoft.com/office/drawing/2014/main" id="{553C1988-1B11-495C-9B3F-4BEE89BA2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761"/>
                <a:ext cx="1674" cy="15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87" name="Rectangle 1876">
                <a:extLst>
                  <a:ext uri="{FF2B5EF4-FFF2-40B4-BE49-F238E27FC236}">
                    <a16:creationId xmlns:a16="http://schemas.microsoft.com/office/drawing/2014/main" id="{1AD937F7-AA11-40F4-B468-022B870EFD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776"/>
                <a:ext cx="1674" cy="14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88" name="Rectangle 1877">
                <a:extLst>
                  <a:ext uri="{FF2B5EF4-FFF2-40B4-BE49-F238E27FC236}">
                    <a16:creationId xmlns:a16="http://schemas.microsoft.com/office/drawing/2014/main" id="{69F93E9A-E3CC-453B-8095-F35FC8F077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790"/>
                <a:ext cx="1674" cy="15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89" name="Rectangle 1878">
                <a:extLst>
                  <a:ext uri="{FF2B5EF4-FFF2-40B4-BE49-F238E27FC236}">
                    <a16:creationId xmlns:a16="http://schemas.microsoft.com/office/drawing/2014/main" id="{706CC39C-76FD-4BAB-9F7D-B754EE418E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805"/>
                <a:ext cx="1674" cy="14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90" name="Rectangle 1879">
                <a:extLst>
                  <a:ext uri="{FF2B5EF4-FFF2-40B4-BE49-F238E27FC236}">
                    <a16:creationId xmlns:a16="http://schemas.microsoft.com/office/drawing/2014/main" id="{2503A9BF-0450-4C74-8E28-6C73EBB422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819"/>
                <a:ext cx="1674" cy="15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91" name="Rectangle 1880">
                <a:extLst>
                  <a:ext uri="{FF2B5EF4-FFF2-40B4-BE49-F238E27FC236}">
                    <a16:creationId xmlns:a16="http://schemas.microsoft.com/office/drawing/2014/main" id="{7A9AC846-10F1-4AEB-AFFB-3D0CEC225B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834"/>
                <a:ext cx="1674" cy="14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92" name="Rectangle 1881">
                <a:extLst>
                  <a:ext uri="{FF2B5EF4-FFF2-40B4-BE49-F238E27FC236}">
                    <a16:creationId xmlns:a16="http://schemas.microsoft.com/office/drawing/2014/main" id="{FBCB3985-8AC4-4B58-BD09-C5A3D39163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848"/>
                <a:ext cx="1674" cy="15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93" name="Rectangle 1882">
                <a:extLst>
                  <a:ext uri="{FF2B5EF4-FFF2-40B4-BE49-F238E27FC236}">
                    <a16:creationId xmlns:a16="http://schemas.microsoft.com/office/drawing/2014/main" id="{E4D9AEE8-9F3F-46B4-B8D5-72EC266631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863"/>
                <a:ext cx="1674" cy="15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94" name="Rectangle 1883">
                <a:extLst>
                  <a:ext uri="{FF2B5EF4-FFF2-40B4-BE49-F238E27FC236}">
                    <a16:creationId xmlns:a16="http://schemas.microsoft.com/office/drawing/2014/main" id="{7F18A08F-6383-4232-9C64-611FFCCC10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878"/>
                <a:ext cx="1674" cy="7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95" name="Rectangle 1884">
                <a:extLst>
                  <a:ext uri="{FF2B5EF4-FFF2-40B4-BE49-F238E27FC236}">
                    <a16:creationId xmlns:a16="http://schemas.microsoft.com/office/drawing/2014/main" id="{BF3BA91D-24F9-4064-AC41-EE2F2A1FB4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448"/>
                <a:ext cx="1674" cy="43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96" name="Rectangle 1885">
                <a:extLst>
                  <a:ext uri="{FF2B5EF4-FFF2-40B4-BE49-F238E27FC236}">
                    <a16:creationId xmlns:a16="http://schemas.microsoft.com/office/drawing/2014/main" id="{E29436C3-81B8-4896-ACEE-FA149DEDF4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441"/>
                <a:ext cx="1674" cy="14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97" name="Rectangle 1886">
                <a:extLst>
                  <a:ext uri="{FF2B5EF4-FFF2-40B4-BE49-F238E27FC236}">
                    <a16:creationId xmlns:a16="http://schemas.microsoft.com/office/drawing/2014/main" id="{47D3C67A-594B-44D6-9468-67DC686563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455"/>
                <a:ext cx="1674" cy="15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98" name="Rectangle 1887">
                <a:extLst>
                  <a:ext uri="{FF2B5EF4-FFF2-40B4-BE49-F238E27FC236}">
                    <a16:creationId xmlns:a16="http://schemas.microsoft.com/office/drawing/2014/main" id="{0960DD26-A741-4C7A-9A0D-0F28E0AFF1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470"/>
                <a:ext cx="1674" cy="14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99" name="Rectangle 1888">
                <a:extLst>
                  <a:ext uri="{FF2B5EF4-FFF2-40B4-BE49-F238E27FC236}">
                    <a16:creationId xmlns:a16="http://schemas.microsoft.com/office/drawing/2014/main" id="{8FEB660B-3311-4349-83F9-C8235C59CE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484"/>
                <a:ext cx="1674" cy="15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00" name="Rectangle 1889">
                <a:extLst>
                  <a:ext uri="{FF2B5EF4-FFF2-40B4-BE49-F238E27FC236}">
                    <a16:creationId xmlns:a16="http://schemas.microsoft.com/office/drawing/2014/main" id="{B338A772-F123-4AFC-BA8B-DDB40EC147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499"/>
                <a:ext cx="1674" cy="14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01" name="Rectangle 1890">
                <a:extLst>
                  <a:ext uri="{FF2B5EF4-FFF2-40B4-BE49-F238E27FC236}">
                    <a16:creationId xmlns:a16="http://schemas.microsoft.com/office/drawing/2014/main" id="{662242B7-C0AC-4947-A563-0CE7B84E67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513"/>
                <a:ext cx="1674" cy="15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02" name="Rectangle 1891">
                <a:extLst>
                  <a:ext uri="{FF2B5EF4-FFF2-40B4-BE49-F238E27FC236}">
                    <a16:creationId xmlns:a16="http://schemas.microsoft.com/office/drawing/2014/main" id="{A96F0030-4E8C-4B81-86B2-C92AB0C121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528"/>
                <a:ext cx="1674" cy="15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03" name="Rectangle 1892">
                <a:extLst>
                  <a:ext uri="{FF2B5EF4-FFF2-40B4-BE49-F238E27FC236}">
                    <a16:creationId xmlns:a16="http://schemas.microsoft.com/office/drawing/2014/main" id="{F12F242D-5DC0-4DB1-86B5-F254C02717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543"/>
                <a:ext cx="1674" cy="14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04" name="Rectangle 1893">
                <a:extLst>
                  <a:ext uri="{FF2B5EF4-FFF2-40B4-BE49-F238E27FC236}">
                    <a16:creationId xmlns:a16="http://schemas.microsoft.com/office/drawing/2014/main" id="{C418BE75-0F2A-45E7-A4F7-E0DEC3A7AB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557"/>
                <a:ext cx="1674" cy="15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05" name="Rectangle 1894">
                <a:extLst>
                  <a:ext uri="{FF2B5EF4-FFF2-40B4-BE49-F238E27FC236}">
                    <a16:creationId xmlns:a16="http://schemas.microsoft.com/office/drawing/2014/main" id="{3892E419-A886-4A13-94B9-EC857C2328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572"/>
                <a:ext cx="1674" cy="14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06" name="Rectangle 1895">
                <a:extLst>
                  <a:ext uri="{FF2B5EF4-FFF2-40B4-BE49-F238E27FC236}">
                    <a16:creationId xmlns:a16="http://schemas.microsoft.com/office/drawing/2014/main" id="{CE4C96D3-0BA4-4CB7-B755-9E2A63FDC0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586"/>
                <a:ext cx="1674" cy="15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07" name="Rectangle 1896">
                <a:extLst>
                  <a:ext uri="{FF2B5EF4-FFF2-40B4-BE49-F238E27FC236}">
                    <a16:creationId xmlns:a16="http://schemas.microsoft.com/office/drawing/2014/main" id="{5B0BD8AC-712D-473D-AF46-FB0EB168AD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601"/>
                <a:ext cx="1674" cy="14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08" name="Rectangle 1897">
                <a:extLst>
                  <a:ext uri="{FF2B5EF4-FFF2-40B4-BE49-F238E27FC236}">
                    <a16:creationId xmlns:a16="http://schemas.microsoft.com/office/drawing/2014/main" id="{BEE601F2-CD8F-403C-83FE-A38E5A654A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615"/>
                <a:ext cx="1674" cy="15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09" name="Rectangle 1898">
                <a:extLst>
                  <a:ext uri="{FF2B5EF4-FFF2-40B4-BE49-F238E27FC236}">
                    <a16:creationId xmlns:a16="http://schemas.microsoft.com/office/drawing/2014/main" id="{D867B05F-1DF6-4118-9788-A9A374BEB6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630"/>
                <a:ext cx="1674" cy="15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10" name="Rectangle 1899">
                <a:extLst>
                  <a:ext uri="{FF2B5EF4-FFF2-40B4-BE49-F238E27FC236}">
                    <a16:creationId xmlns:a16="http://schemas.microsoft.com/office/drawing/2014/main" id="{D54A4004-B129-494A-856E-19D8EA0EB2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645"/>
                <a:ext cx="1674" cy="14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11" name="Rectangle 1900">
                <a:extLst>
                  <a:ext uri="{FF2B5EF4-FFF2-40B4-BE49-F238E27FC236}">
                    <a16:creationId xmlns:a16="http://schemas.microsoft.com/office/drawing/2014/main" id="{C64BC3A6-FEA9-49D5-8B61-46D18A3309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659"/>
                <a:ext cx="1674" cy="14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12" name="Rectangle 1901">
                <a:extLst>
                  <a:ext uri="{FF2B5EF4-FFF2-40B4-BE49-F238E27FC236}">
                    <a16:creationId xmlns:a16="http://schemas.microsoft.com/office/drawing/2014/main" id="{BC4D96AD-0DC4-47B2-9D5B-0A8D7F92CE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673"/>
                <a:ext cx="1674" cy="15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13" name="Rectangle 1902">
                <a:extLst>
                  <a:ext uri="{FF2B5EF4-FFF2-40B4-BE49-F238E27FC236}">
                    <a16:creationId xmlns:a16="http://schemas.microsoft.com/office/drawing/2014/main" id="{94054E6C-8D86-4B44-B07C-71F9BFE14B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688"/>
                <a:ext cx="1674" cy="15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14" name="Rectangle 1903">
                <a:extLst>
                  <a:ext uri="{FF2B5EF4-FFF2-40B4-BE49-F238E27FC236}">
                    <a16:creationId xmlns:a16="http://schemas.microsoft.com/office/drawing/2014/main" id="{20A54B5D-FD89-4DDE-A1C7-435FE556E3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703"/>
                <a:ext cx="1674" cy="14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15" name="Rectangle 1904">
                <a:extLst>
                  <a:ext uri="{FF2B5EF4-FFF2-40B4-BE49-F238E27FC236}">
                    <a16:creationId xmlns:a16="http://schemas.microsoft.com/office/drawing/2014/main" id="{CFADE877-30CE-4F4F-8F00-18F25A0689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717"/>
                <a:ext cx="1674" cy="15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16" name="Rectangle 1905">
                <a:extLst>
                  <a:ext uri="{FF2B5EF4-FFF2-40B4-BE49-F238E27FC236}">
                    <a16:creationId xmlns:a16="http://schemas.microsoft.com/office/drawing/2014/main" id="{89A1D447-D250-4272-AB79-C449809B2C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732"/>
                <a:ext cx="1674" cy="14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17" name="Rectangle 1906">
                <a:extLst>
                  <a:ext uri="{FF2B5EF4-FFF2-40B4-BE49-F238E27FC236}">
                    <a16:creationId xmlns:a16="http://schemas.microsoft.com/office/drawing/2014/main" id="{85F0A98F-5F75-4B68-B3C0-55949914CD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746"/>
                <a:ext cx="1674" cy="15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18" name="Rectangle 1907">
                <a:extLst>
                  <a:ext uri="{FF2B5EF4-FFF2-40B4-BE49-F238E27FC236}">
                    <a16:creationId xmlns:a16="http://schemas.microsoft.com/office/drawing/2014/main" id="{4C35BB25-0456-4717-BA51-B7FE5B01DB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761"/>
                <a:ext cx="1674" cy="15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19" name="Rectangle 1908">
                <a:extLst>
                  <a:ext uri="{FF2B5EF4-FFF2-40B4-BE49-F238E27FC236}">
                    <a16:creationId xmlns:a16="http://schemas.microsoft.com/office/drawing/2014/main" id="{58FD79E5-EDD1-4E65-92A0-7BC44F600D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776"/>
                <a:ext cx="1674" cy="14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20" name="Rectangle 1909">
                <a:extLst>
                  <a:ext uri="{FF2B5EF4-FFF2-40B4-BE49-F238E27FC236}">
                    <a16:creationId xmlns:a16="http://schemas.microsoft.com/office/drawing/2014/main" id="{EDD32F84-97B5-4D69-B255-59E6E54050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790"/>
                <a:ext cx="1674" cy="15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21" name="Rectangle 1910">
                <a:extLst>
                  <a:ext uri="{FF2B5EF4-FFF2-40B4-BE49-F238E27FC236}">
                    <a16:creationId xmlns:a16="http://schemas.microsoft.com/office/drawing/2014/main" id="{CF0AAAF9-F38C-421A-AA68-B9568064BC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805"/>
                <a:ext cx="1674" cy="14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22" name="Rectangle 1911">
                <a:extLst>
                  <a:ext uri="{FF2B5EF4-FFF2-40B4-BE49-F238E27FC236}">
                    <a16:creationId xmlns:a16="http://schemas.microsoft.com/office/drawing/2014/main" id="{36D13C4A-84C1-4D30-8913-D11073195D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819"/>
                <a:ext cx="1674" cy="15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23" name="Rectangle 1912">
                <a:extLst>
                  <a:ext uri="{FF2B5EF4-FFF2-40B4-BE49-F238E27FC236}">
                    <a16:creationId xmlns:a16="http://schemas.microsoft.com/office/drawing/2014/main" id="{29DE2BBC-5244-4EB2-8C1E-73BA9773F8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834"/>
                <a:ext cx="1674" cy="14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24" name="Rectangle 1913">
                <a:extLst>
                  <a:ext uri="{FF2B5EF4-FFF2-40B4-BE49-F238E27FC236}">
                    <a16:creationId xmlns:a16="http://schemas.microsoft.com/office/drawing/2014/main" id="{FB300080-DA29-4617-A77B-F21E8FF43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848"/>
                <a:ext cx="1674" cy="15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25" name="Rectangle 1914">
                <a:extLst>
                  <a:ext uri="{FF2B5EF4-FFF2-40B4-BE49-F238E27FC236}">
                    <a16:creationId xmlns:a16="http://schemas.microsoft.com/office/drawing/2014/main" id="{91CEBA73-A5D1-4208-A1C1-90E14C18BF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863"/>
                <a:ext cx="1674" cy="15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26" name="Rectangle 1915">
                <a:extLst>
                  <a:ext uri="{FF2B5EF4-FFF2-40B4-BE49-F238E27FC236}">
                    <a16:creationId xmlns:a16="http://schemas.microsoft.com/office/drawing/2014/main" id="{18669D05-2C9B-4292-94C2-7CD314E64C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878"/>
                <a:ext cx="1674" cy="7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27" name="Rectangle 1916">
                <a:extLst>
                  <a:ext uri="{FF2B5EF4-FFF2-40B4-BE49-F238E27FC236}">
                    <a16:creationId xmlns:a16="http://schemas.microsoft.com/office/drawing/2014/main" id="{818ECD81-F978-46C8-8050-29FA6560B4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441"/>
                <a:ext cx="953" cy="14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28" name="Rectangle 1917">
                <a:extLst>
                  <a:ext uri="{FF2B5EF4-FFF2-40B4-BE49-F238E27FC236}">
                    <a16:creationId xmlns:a16="http://schemas.microsoft.com/office/drawing/2014/main" id="{A32A05CD-1423-4108-990F-3047232E60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455"/>
                <a:ext cx="953" cy="15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29" name="Rectangle 1918">
                <a:extLst>
                  <a:ext uri="{FF2B5EF4-FFF2-40B4-BE49-F238E27FC236}">
                    <a16:creationId xmlns:a16="http://schemas.microsoft.com/office/drawing/2014/main" id="{9D9FBE33-4AE8-46D7-BEB1-B7BC0F5C94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470"/>
                <a:ext cx="953" cy="14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30" name="Rectangle 1919">
                <a:extLst>
                  <a:ext uri="{FF2B5EF4-FFF2-40B4-BE49-F238E27FC236}">
                    <a16:creationId xmlns:a16="http://schemas.microsoft.com/office/drawing/2014/main" id="{3238C8D0-254B-4BBF-8128-B0CC6F6DB1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484"/>
                <a:ext cx="953" cy="15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31" name="Rectangle 1920">
                <a:extLst>
                  <a:ext uri="{FF2B5EF4-FFF2-40B4-BE49-F238E27FC236}">
                    <a16:creationId xmlns:a16="http://schemas.microsoft.com/office/drawing/2014/main" id="{B82C70A1-7716-49A2-B3AB-9319CC9741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499"/>
                <a:ext cx="953" cy="14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32" name="Rectangle 1921">
                <a:extLst>
                  <a:ext uri="{FF2B5EF4-FFF2-40B4-BE49-F238E27FC236}">
                    <a16:creationId xmlns:a16="http://schemas.microsoft.com/office/drawing/2014/main" id="{32EC06E2-3A7F-4F61-A457-A921573028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513"/>
                <a:ext cx="953" cy="15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33" name="Rectangle 1922">
                <a:extLst>
                  <a:ext uri="{FF2B5EF4-FFF2-40B4-BE49-F238E27FC236}">
                    <a16:creationId xmlns:a16="http://schemas.microsoft.com/office/drawing/2014/main" id="{BB39B202-9629-42F1-9DA2-EF1CF23E7A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528"/>
                <a:ext cx="953" cy="15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34" name="Rectangle 1923">
                <a:extLst>
                  <a:ext uri="{FF2B5EF4-FFF2-40B4-BE49-F238E27FC236}">
                    <a16:creationId xmlns:a16="http://schemas.microsoft.com/office/drawing/2014/main" id="{C1E8BDEF-C3A2-4C6A-8AD3-FA852D24FE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543"/>
                <a:ext cx="953" cy="14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35" name="Rectangle 1924">
                <a:extLst>
                  <a:ext uri="{FF2B5EF4-FFF2-40B4-BE49-F238E27FC236}">
                    <a16:creationId xmlns:a16="http://schemas.microsoft.com/office/drawing/2014/main" id="{B6CB8303-31C0-40D6-B741-91A38E1604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557"/>
                <a:ext cx="953" cy="15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36" name="Rectangle 1925">
                <a:extLst>
                  <a:ext uri="{FF2B5EF4-FFF2-40B4-BE49-F238E27FC236}">
                    <a16:creationId xmlns:a16="http://schemas.microsoft.com/office/drawing/2014/main" id="{4E5A0B2B-D444-4D7E-9B33-D772B62EFA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572"/>
                <a:ext cx="953" cy="14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37" name="Rectangle 1926">
                <a:extLst>
                  <a:ext uri="{FF2B5EF4-FFF2-40B4-BE49-F238E27FC236}">
                    <a16:creationId xmlns:a16="http://schemas.microsoft.com/office/drawing/2014/main" id="{442D989B-9049-4CA8-8E92-4C842BD17C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586"/>
                <a:ext cx="953" cy="15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38" name="Rectangle 1927">
                <a:extLst>
                  <a:ext uri="{FF2B5EF4-FFF2-40B4-BE49-F238E27FC236}">
                    <a16:creationId xmlns:a16="http://schemas.microsoft.com/office/drawing/2014/main" id="{264C9D7E-D65C-4139-9C5E-D2A0C7714B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601"/>
                <a:ext cx="953" cy="14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39" name="Rectangle 1928">
                <a:extLst>
                  <a:ext uri="{FF2B5EF4-FFF2-40B4-BE49-F238E27FC236}">
                    <a16:creationId xmlns:a16="http://schemas.microsoft.com/office/drawing/2014/main" id="{84D5FCF3-F7FB-4D07-889C-07499D3137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615"/>
                <a:ext cx="953" cy="15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40" name="Rectangle 1929">
                <a:extLst>
                  <a:ext uri="{FF2B5EF4-FFF2-40B4-BE49-F238E27FC236}">
                    <a16:creationId xmlns:a16="http://schemas.microsoft.com/office/drawing/2014/main" id="{95A618EE-8FFB-4A80-9028-19BE219632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630"/>
                <a:ext cx="953" cy="15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41" name="Rectangle 1930">
                <a:extLst>
                  <a:ext uri="{FF2B5EF4-FFF2-40B4-BE49-F238E27FC236}">
                    <a16:creationId xmlns:a16="http://schemas.microsoft.com/office/drawing/2014/main" id="{58E2D5E8-14B9-4F4A-8D1B-7A81F85D1A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645"/>
                <a:ext cx="953" cy="14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42" name="Rectangle 1931">
                <a:extLst>
                  <a:ext uri="{FF2B5EF4-FFF2-40B4-BE49-F238E27FC236}">
                    <a16:creationId xmlns:a16="http://schemas.microsoft.com/office/drawing/2014/main" id="{59722242-75E6-4208-8FDB-F7D366908A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659"/>
                <a:ext cx="953" cy="14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43" name="Rectangle 1932">
                <a:extLst>
                  <a:ext uri="{FF2B5EF4-FFF2-40B4-BE49-F238E27FC236}">
                    <a16:creationId xmlns:a16="http://schemas.microsoft.com/office/drawing/2014/main" id="{BD4199A7-AEF4-48E2-A251-7E2040092B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673"/>
                <a:ext cx="953" cy="15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44" name="Rectangle 1933">
                <a:extLst>
                  <a:ext uri="{FF2B5EF4-FFF2-40B4-BE49-F238E27FC236}">
                    <a16:creationId xmlns:a16="http://schemas.microsoft.com/office/drawing/2014/main" id="{BC457067-D4F2-4FEF-9D2A-DD38CD6E64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688"/>
                <a:ext cx="953" cy="15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45" name="Rectangle 1934">
                <a:extLst>
                  <a:ext uri="{FF2B5EF4-FFF2-40B4-BE49-F238E27FC236}">
                    <a16:creationId xmlns:a16="http://schemas.microsoft.com/office/drawing/2014/main" id="{C3D3CE35-B479-4B2D-869A-EDAB1464D0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703"/>
                <a:ext cx="953" cy="14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46" name="Rectangle 1935">
                <a:extLst>
                  <a:ext uri="{FF2B5EF4-FFF2-40B4-BE49-F238E27FC236}">
                    <a16:creationId xmlns:a16="http://schemas.microsoft.com/office/drawing/2014/main" id="{FCEAE455-8411-488D-86DF-4B09C1B689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717"/>
                <a:ext cx="953" cy="15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47" name="Rectangle 1936">
                <a:extLst>
                  <a:ext uri="{FF2B5EF4-FFF2-40B4-BE49-F238E27FC236}">
                    <a16:creationId xmlns:a16="http://schemas.microsoft.com/office/drawing/2014/main" id="{4FCCEA49-0ED1-4B23-91B7-236AC63D21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732"/>
                <a:ext cx="953" cy="14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48" name="Rectangle 1937">
                <a:extLst>
                  <a:ext uri="{FF2B5EF4-FFF2-40B4-BE49-F238E27FC236}">
                    <a16:creationId xmlns:a16="http://schemas.microsoft.com/office/drawing/2014/main" id="{4D66BE90-1C49-4A5F-93AE-82B7EA2E69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746"/>
                <a:ext cx="953" cy="15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49" name="Rectangle 1938">
                <a:extLst>
                  <a:ext uri="{FF2B5EF4-FFF2-40B4-BE49-F238E27FC236}">
                    <a16:creationId xmlns:a16="http://schemas.microsoft.com/office/drawing/2014/main" id="{906EC084-CB85-44FB-BAFF-2D91CE484D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761"/>
                <a:ext cx="953" cy="15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50" name="Rectangle 1939">
                <a:extLst>
                  <a:ext uri="{FF2B5EF4-FFF2-40B4-BE49-F238E27FC236}">
                    <a16:creationId xmlns:a16="http://schemas.microsoft.com/office/drawing/2014/main" id="{473BF994-C74F-48CA-AB38-0DE8EB50C3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776"/>
                <a:ext cx="953" cy="14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51" name="Rectangle 1940">
                <a:extLst>
                  <a:ext uri="{FF2B5EF4-FFF2-40B4-BE49-F238E27FC236}">
                    <a16:creationId xmlns:a16="http://schemas.microsoft.com/office/drawing/2014/main" id="{4E3AC0E6-7729-4C49-97B2-4FC9A50FE7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790"/>
                <a:ext cx="953" cy="15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52" name="Rectangle 1941">
                <a:extLst>
                  <a:ext uri="{FF2B5EF4-FFF2-40B4-BE49-F238E27FC236}">
                    <a16:creationId xmlns:a16="http://schemas.microsoft.com/office/drawing/2014/main" id="{74ED41CF-4521-42FF-A83F-504D8DC08F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805"/>
                <a:ext cx="953" cy="14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53" name="Rectangle 1942">
                <a:extLst>
                  <a:ext uri="{FF2B5EF4-FFF2-40B4-BE49-F238E27FC236}">
                    <a16:creationId xmlns:a16="http://schemas.microsoft.com/office/drawing/2014/main" id="{3E6E1B3E-6272-4A44-8826-2A33C1EFD7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819"/>
                <a:ext cx="953" cy="15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54" name="Rectangle 1943">
                <a:extLst>
                  <a:ext uri="{FF2B5EF4-FFF2-40B4-BE49-F238E27FC236}">
                    <a16:creationId xmlns:a16="http://schemas.microsoft.com/office/drawing/2014/main" id="{9444C9A6-CBCE-45F9-A3AE-4C35B0414C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834"/>
                <a:ext cx="953" cy="14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55" name="Rectangle 1944">
                <a:extLst>
                  <a:ext uri="{FF2B5EF4-FFF2-40B4-BE49-F238E27FC236}">
                    <a16:creationId xmlns:a16="http://schemas.microsoft.com/office/drawing/2014/main" id="{D956E61B-56BB-48EC-A197-6C689AE8F6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848"/>
                <a:ext cx="953" cy="15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56" name="Rectangle 1945">
                <a:extLst>
                  <a:ext uri="{FF2B5EF4-FFF2-40B4-BE49-F238E27FC236}">
                    <a16:creationId xmlns:a16="http://schemas.microsoft.com/office/drawing/2014/main" id="{868B9A66-C7E2-4796-8B63-3A80F2153E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863"/>
                <a:ext cx="953" cy="15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57" name="Rectangle 1946">
                <a:extLst>
                  <a:ext uri="{FF2B5EF4-FFF2-40B4-BE49-F238E27FC236}">
                    <a16:creationId xmlns:a16="http://schemas.microsoft.com/office/drawing/2014/main" id="{55AB65F1-C622-4FE0-8A6B-C50E680D61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878"/>
                <a:ext cx="953" cy="7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58" name="Rectangle 1947">
                <a:extLst>
                  <a:ext uri="{FF2B5EF4-FFF2-40B4-BE49-F238E27FC236}">
                    <a16:creationId xmlns:a16="http://schemas.microsoft.com/office/drawing/2014/main" id="{CDEB433E-C990-48F8-8D94-D674991589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448"/>
                <a:ext cx="953" cy="43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59" name="Rectangle 1948">
                <a:extLst>
                  <a:ext uri="{FF2B5EF4-FFF2-40B4-BE49-F238E27FC236}">
                    <a16:creationId xmlns:a16="http://schemas.microsoft.com/office/drawing/2014/main" id="{9AF4FA2F-E7DC-46A0-9825-D81633FE6A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441"/>
                <a:ext cx="953" cy="14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60" name="Rectangle 1949">
                <a:extLst>
                  <a:ext uri="{FF2B5EF4-FFF2-40B4-BE49-F238E27FC236}">
                    <a16:creationId xmlns:a16="http://schemas.microsoft.com/office/drawing/2014/main" id="{DAAFBC2A-FB79-490B-96D9-CA86AA71D1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455"/>
                <a:ext cx="953" cy="15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61" name="Rectangle 1950">
                <a:extLst>
                  <a:ext uri="{FF2B5EF4-FFF2-40B4-BE49-F238E27FC236}">
                    <a16:creationId xmlns:a16="http://schemas.microsoft.com/office/drawing/2014/main" id="{02D78BBF-D7F6-4886-98C1-485EBB8E32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470"/>
                <a:ext cx="953" cy="14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62" name="Rectangle 1951">
                <a:extLst>
                  <a:ext uri="{FF2B5EF4-FFF2-40B4-BE49-F238E27FC236}">
                    <a16:creationId xmlns:a16="http://schemas.microsoft.com/office/drawing/2014/main" id="{077B0E7A-AEA6-4C17-A374-A11B34547A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484"/>
                <a:ext cx="953" cy="15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63" name="Rectangle 1952">
                <a:extLst>
                  <a:ext uri="{FF2B5EF4-FFF2-40B4-BE49-F238E27FC236}">
                    <a16:creationId xmlns:a16="http://schemas.microsoft.com/office/drawing/2014/main" id="{790DEDCA-69B3-4E24-B30D-A1690E5739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499"/>
                <a:ext cx="953" cy="14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64" name="Rectangle 1953">
                <a:extLst>
                  <a:ext uri="{FF2B5EF4-FFF2-40B4-BE49-F238E27FC236}">
                    <a16:creationId xmlns:a16="http://schemas.microsoft.com/office/drawing/2014/main" id="{1E6BDA4E-A936-4488-9F4F-C879E76D4E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513"/>
                <a:ext cx="953" cy="15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65" name="Rectangle 1954">
                <a:extLst>
                  <a:ext uri="{FF2B5EF4-FFF2-40B4-BE49-F238E27FC236}">
                    <a16:creationId xmlns:a16="http://schemas.microsoft.com/office/drawing/2014/main" id="{78E82A36-29A1-49E4-97E2-1D3A8C84C9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528"/>
                <a:ext cx="953" cy="15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66" name="Rectangle 1955">
                <a:extLst>
                  <a:ext uri="{FF2B5EF4-FFF2-40B4-BE49-F238E27FC236}">
                    <a16:creationId xmlns:a16="http://schemas.microsoft.com/office/drawing/2014/main" id="{DFADC547-3AC1-408B-8382-B4020BBE41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543"/>
                <a:ext cx="953" cy="14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67" name="Rectangle 1956">
                <a:extLst>
                  <a:ext uri="{FF2B5EF4-FFF2-40B4-BE49-F238E27FC236}">
                    <a16:creationId xmlns:a16="http://schemas.microsoft.com/office/drawing/2014/main" id="{2AD9B1E2-932B-4DAA-936E-16616AA2DD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557"/>
                <a:ext cx="953" cy="15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68" name="Rectangle 1957">
                <a:extLst>
                  <a:ext uri="{FF2B5EF4-FFF2-40B4-BE49-F238E27FC236}">
                    <a16:creationId xmlns:a16="http://schemas.microsoft.com/office/drawing/2014/main" id="{BE16BAB4-BB68-4DE4-9174-D45F831452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572"/>
                <a:ext cx="953" cy="14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69" name="Rectangle 1958">
                <a:extLst>
                  <a:ext uri="{FF2B5EF4-FFF2-40B4-BE49-F238E27FC236}">
                    <a16:creationId xmlns:a16="http://schemas.microsoft.com/office/drawing/2014/main" id="{22CBA377-73B8-4BF3-A67F-70CC781DC3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586"/>
                <a:ext cx="953" cy="15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70" name="Rectangle 1959">
                <a:extLst>
                  <a:ext uri="{FF2B5EF4-FFF2-40B4-BE49-F238E27FC236}">
                    <a16:creationId xmlns:a16="http://schemas.microsoft.com/office/drawing/2014/main" id="{A9FC4508-0D4D-4A00-A9C0-D9E0D27699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601"/>
                <a:ext cx="953" cy="14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71" name="Rectangle 1960">
                <a:extLst>
                  <a:ext uri="{FF2B5EF4-FFF2-40B4-BE49-F238E27FC236}">
                    <a16:creationId xmlns:a16="http://schemas.microsoft.com/office/drawing/2014/main" id="{CD2D0FFB-D87B-4593-A370-17D3950C8E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615"/>
                <a:ext cx="953" cy="15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72" name="Rectangle 1961">
                <a:extLst>
                  <a:ext uri="{FF2B5EF4-FFF2-40B4-BE49-F238E27FC236}">
                    <a16:creationId xmlns:a16="http://schemas.microsoft.com/office/drawing/2014/main" id="{D3798032-BDD7-42DC-8B60-09FFC2B6CC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630"/>
                <a:ext cx="953" cy="15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73" name="Rectangle 1962">
                <a:extLst>
                  <a:ext uri="{FF2B5EF4-FFF2-40B4-BE49-F238E27FC236}">
                    <a16:creationId xmlns:a16="http://schemas.microsoft.com/office/drawing/2014/main" id="{2CAF84DF-7DAE-4EAD-992E-B8B4050910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645"/>
                <a:ext cx="953" cy="14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74" name="Rectangle 1963">
                <a:extLst>
                  <a:ext uri="{FF2B5EF4-FFF2-40B4-BE49-F238E27FC236}">
                    <a16:creationId xmlns:a16="http://schemas.microsoft.com/office/drawing/2014/main" id="{A73D59E2-86FA-4A3F-B580-43B903F8E6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659"/>
                <a:ext cx="953" cy="14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75" name="Rectangle 1964">
                <a:extLst>
                  <a:ext uri="{FF2B5EF4-FFF2-40B4-BE49-F238E27FC236}">
                    <a16:creationId xmlns:a16="http://schemas.microsoft.com/office/drawing/2014/main" id="{D62BDD6B-53AE-4EB2-9EA4-2611FF5652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673"/>
                <a:ext cx="953" cy="15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76" name="Rectangle 1965">
                <a:extLst>
                  <a:ext uri="{FF2B5EF4-FFF2-40B4-BE49-F238E27FC236}">
                    <a16:creationId xmlns:a16="http://schemas.microsoft.com/office/drawing/2014/main" id="{E9F362B8-6414-454C-872F-920EC14B48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688"/>
                <a:ext cx="953" cy="15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77" name="Rectangle 1966">
                <a:extLst>
                  <a:ext uri="{FF2B5EF4-FFF2-40B4-BE49-F238E27FC236}">
                    <a16:creationId xmlns:a16="http://schemas.microsoft.com/office/drawing/2014/main" id="{741B6DB5-042E-46AB-BA00-71DB0D22D3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703"/>
                <a:ext cx="953" cy="14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78" name="Rectangle 1967">
                <a:extLst>
                  <a:ext uri="{FF2B5EF4-FFF2-40B4-BE49-F238E27FC236}">
                    <a16:creationId xmlns:a16="http://schemas.microsoft.com/office/drawing/2014/main" id="{2A21612F-48F2-47B0-8803-3DA3E4B624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717"/>
                <a:ext cx="953" cy="15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79" name="Rectangle 1968">
                <a:extLst>
                  <a:ext uri="{FF2B5EF4-FFF2-40B4-BE49-F238E27FC236}">
                    <a16:creationId xmlns:a16="http://schemas.microsoft.com/office/drawing/2014/main" id="{678E8515-E20F-4D7F-B52F-2D4F3C94D6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732"/>
                <a:ext cx="953" cy="14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80" name="Rectangle 1969">
                <a:extLst>
                  <a:ext uri="{FF2B5EF4-FFF2-40B4-BE49-F238E27FC236}">
                    <a16:creationId xmlns:a16="http://schemas.microsoft.com/office/drawing/2014/main" id="{1DE72B2D-33CB-493A-BE83-87685C7600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746"/>
                <a:ext cx="953" cy="15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81" name="Rectangle 1970">
                <a:extLst>
                  <a:ext uri="{FF2B5EF4-FFF2-40B4-BE49-F238E27FC236}">
                    <a16:creationId xmlns:a16="http://schemas.microsoft.com/office/drawing/2014/main" id="{2BE953A1-427D-4999-BF18-0FFE7E9F2C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761"/>
                <a:ext cx="953" cy="15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82" name="Rectangle 1971">
                <a:extLst>
                  <a:ext uri="{FF2B5EF4-FFF2-40B4-BE49-F238E27FC236}">
                    <a16:creationId xmlns:a16="http://schemas.microsoft.com/office/drawing/2014/main" id="{056185E2-5234-4E5A-A70A-A05FDC512E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776"/>
                <a:ext cx="953" cy="14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83" name="Rectangle 1972">
                <a:extLst>
                  <a:ext uri="{FF2B5EF4-FFF2-40B4-BE49-F238E27FC236}">
                    <a16:creationId xmlns:a16="http://schemas.microsoft.com/office/drawing/2014/main" id="{200ED338-96CA-44C0-99C4-EB117E2913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790"/>
                <a:ext cx="953" cy="15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84" name="Rectangle 1973">
                <a:extLst>
                  <a:ext uri="{FF2B5EF4-FFF2-40B4-BE49-F238E27FC236}">
                    <a16:creationId xmlns:a16="http://schemas.microsoft.com/office/drawing/2014/main" id="{8DF89F2F-0617-4DDD-BC2E-442B96E28F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805"/>
                <a:ext cx="953" cy="14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85" name="Rectangle 1974">
                <a:extLst>
                  <a:ext uri="{FF2B5EF4-FFF2-40B4-BE49-F238E27FC236}">
                    <a16:creationId xmlns:a16="http://schemas.microsoft.com/office/drawing/2014/main" id="{37246185-9F9F-4EE7-892C-ACAF6BFA25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819"/>
                <a:ext cx="953" cy="15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86" name="Rectangle 1975">
                <a:extLst>
                  <a:ext uri="{FF2B5EF4-FFF2-40B4-BE49-F238E27FC236}">
                    <a16:creationId xmlns:a16="http://schemas.microsoft.com/office/drawing/2014/main" id="{5C86F9EC-643B-4EDD-B827-33BF2189FF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834"/>
                <a:ext cx="953" cy="14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87" name="Rectangle 1976">
                <a:extLst>
                  <a:ext uri="{FF2B5EF4-FFF2-40B4-BE49-F238E27FC236}">
                    <a16:creationId xmlns:a16="http://schemas.microsoft.com/office/drawing/2014/main" id="{587E5F78-1FEF-4557-9054-AFBBC196CF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848"/>
                <a:ext cx="953" cy="15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88" name="Rectangle 1977">
                <a:extLst>
                  <a:ext uri="{FF2B5EF4-FFF2-40B4-BE49-F238E27FC236}">
                    <a16:creationId xmlns:a16="http://schemas.microsoft.com/office/drawing/2014/main" id="{07579636-09CC-4A1D-B4BE-5589F67044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863"/>
                <a:ext cx="953" cy="15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89" name="Rectangle 1978">
                <a:extLst>
                  <a:ext uri="{FF2B5EF4-FFF2-40B4-BE49-F238E27FC236}">
                    <a16:creationId xmlns:a16="http://schemas.microsoft.com/office/drawing/2014/main" id="{D75B4325-D9C7-4F0C-AB58-5B1F124599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878"/>
                <a:ext cx="953" cy="7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90" name="Rectangle 1979">
                <a:extLst>
                  <a:ext uri="{FF2B5EF4-FFF2-40B4-BE49-F238E27FC236}">
                    <a16:creationId xmlns:a16="http://schemas.microsoft.com/office/drawing/2014/main" id="{DE0E9518-A308-440D-8D38-05BA64C0E9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441"/>
                <a:ext cx="861" cy="14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91" name="Rectangle 1980">
                <a:extLst>
                  <a:ext uri="{FF2B5EF4-FFF2-40B4-BE49-F238E27FC236}">
                    <a16:creationId xmlns:a16="http://schemas.microsoft.com/office/drawing/2014/main" id="{48C6D4E4-B71C-48D7-AF8C-2399760713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455"/>
                <a:ext cx="861" cy="15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92" name="Rectangle 1981">
                <a:extLst>
                  <a:ext uri="{FF2B5EF4-FFF2-40B4-BE49-F238E27FC236}">
                    <a16:creationId xmlns:a16="http://schemas.microsoft.com/office/drawing/2014/main" id="{EE67294D-B6B0-4603-A41E-AC40992C5B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470"/>
                <a:ext cx="861" cy="14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93" name="Rectangle 1982">
                <a:extLst>
                  <a:ext uri="{FF2B5EF4-FFF2-40B4-BE49-F238E27FC236}">
                    <a16:creationId xmlns:a16="http://schemas.microsoft.com/office/drawing/2014/main" id="{C360DB42-1FF6-413A-BF73-FB1BCE2705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484"/>
                <a:ext cx="861" cy="15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94" name="Rectangle 1983">
                <a:extLst>
                  <a:ext uri="{FF2B5EF4-FFF2-40B4-BE49-F238E27FC236}">
                    <a16:creationId xmlns:a16="http://schemas.microsoft.com/office/drawing/2014/main" id="{8B478ABC-B51A-4319-A22C-199989C548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499"/>
                <a:ext cx="861" cy="14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95" name="Rectangle 1984">
                <a:extLst>
                  <a:ext uri="{FF2B5EF4-FFF2-40B4-BE49-F238E27FC236}">
                    <a16:creationId xmlns:a16="http://schemas.microsoft.com/office/drawing/2014/main" id="{C6EBD514-33F8-4F5F-9DAE-8D8A3371C7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513"/>
                <a:ext cx="861" cy="15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96" name="Rectangle 1985">
                <a:extLst>
                  <a:ext uri="{FF2B5EF4-FFF2-40B4-BE49-F238E27FC236}">
                    <a16:creationId xmlns:a16="http://schemas.microsoft.com/office/drawing/2014/main" id="{4E4DC04E-B3D6-42D2-9147-55821ECC37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528"/>
                <a:ext cx="861" cy="15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97" name="Rectangle 1986">
                <a:extLst>
                  <a:ext uri="{FF2B5EF4-FFF2-40B4-BE49-F238E27FC236}">
                    <a16:creationId xmlns:a16="http://schemas.microsoft.com/office/drawing/2014/main" id="{D829D457-08B1-4D8C-BB2F-20742E1ED4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543"/>
                <a:ext cx="861" cy="14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98" name="Rectangle 1987">
                <a:extLst>
                  <a:ext uri="{FF2B5EF4-FFF2-40B4-BE49-F238E27FC236}">
                    <a16:creationId xmlns:a16="http://schemas.microsoft.com/office/drawing/2014/main" id="{92A29557-A4B5-42A9-A284-0C386BC587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557"/>
                <a:ext cx="861" cy="15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299" name="Rectangle 1988">
                <a:extLst>
                  <a:ext uri="{FF2B5EF4-FFF2-40B4-BE49-F238E27FC236}">
                    <a16:creationId xmlns:a16="http://schemas.microsoft.com/office/drawing/2014/main" id="{A6C1F22E-79C5-461D-93E3-3692E32DF1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572"/>
                <a:ext cx="861" cy="14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00" name="Rectangle 1989">
                <a:extLst>
                  <a:ext uri="{FF2B5EF4-FFF2-40B4-BE49-F238E27FC236}">
                    <a16:creationId xmlns:a16="http://schemas.microsoft.com/office/drawing/2014/main" id="{0A140C66-761F-495B-9D6A-9D0002D7FF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586"/>
                <a:ext cx="861" cy="15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01" name="Rectangle 1990">
                <a:extLst>
                  <a:ext uri="{FF2B5EF4-FFF2-40B4-BE49-F238E27FC236}">
                    <a16:creationId xmlns:a16="http://schemas.microsoft.com/office/drawing/2014/main" id="{4618D734-2E26-4AC7-950D-A5F0288C69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601"/>
                <a:ext cx="861" cy="14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02" name="Rectangle 1991">
                <a:extLst>
                  <a:ext uri="{FF2B5EF4-FFF2-40B4-BE49-F238E27FC236}">
                    <a16:creationId xmlns:a16="http://schemas.microsoft.com/office/drawing/2014/main" id="{81664554-F066-4A52-BC4C-15548BC9B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615"/>
                <a:ext cx="861" cy="15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03" name="Rectangle 1992">
                <a:extLst>
                  <a:ext uri="{FF2B5EF4-FFF2-40B4-BE49-F238E27FC236}">
                    <a16:creationId xmlns:a16="http://schemas.microsoft.com/office/drawing/2014/main" id="{4D6961B7-D40E-48A0-955E-611925EA16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630"/>
                <a:ext cx="861" cy="15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04" name="Rectangle 1993">
                <a:extLst>
                  <a:ext uri="{FF2B5EF4-FFF2-40B4-BE49-F238E27FC236}">
                    <a16:creationId xmlns:a16="http://schemas.microsoft.com/office/drawing/2014/main" id="{0BD0375D-951C-42C9-BB33-8428EDB6F6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645"/>
                <a:ext cx="861" cy="14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05" name="Rectangle 1994">
                <a:extLst>
                  <a:ext uri="{FF2B5EF4-FFF2-40B4-BE49-F238E27FC236}">
                    <a16:creationId xmlns:a16="http://schemas.microsoft.com/office/drawing/2014/main" id="{FEFF0871-61E5-488C-81A2-CEE685190A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659"/>
                <a:ext cx="861" cy="14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06" name="Rectangle 1995">
                <a:extLst>
                  <a:ext uri="{FF2B5EF4-FFF2-40B4-BE49-F238E27FC236}">
                    <a16:creationId xmlns:a16="http://schemas.microsoft.com/office/drawing/2014/main" id="{9E57B191-DDC9-46F0-932F-FC9AD38299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673"/>
                <a:ext cx="861" cy="15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07" name="Rectangle 1996">
                <a:extLst>
                  <a:ext uri="{FF2B5EF4-FFF2-40B4-BE49-F238E27FC236}">
                    <a16:creationId xmlns:a16="http://schemas.microsoft.com/office/drawing/2014/main" id="{0DD8C0AB-9CE2-4A1E-818F-9C0FA5BE6F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688"/>
                <a:ext cx="861" cy="15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08" name="Rectangle 1997">
                <a:extLst>
                  <a:ext uri="{FF2B5EF4-FFF2-40B4-BE49-F238E27FC236}">
                    <a16:creationId xmlns:a16="http://schemas.microsoft.com/office/drawing/2014/main" id="{1EB6ED1B-71B0-4B65-BFBC-62B5BA7FDA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703"/>
                <a:ext cx="861" cy="14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09" name="Rectangle 1998">
                <a:extLst>
                  <a:ext uri="{FF2B5EF4-FFF2-40B4-BE49-F238E27FC236}">
                    <a16:creationId xmlns:a16="http://schemas.microsoft.com/office/drawing/2014/main" id="{1DE1322B-99CE-445C-9A7E-D784332440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717"/>
                <a:ext cx="861" cy="15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10" name="Rectangle 1999">
                <a:extLst>
                  <a:ext uri="{FF2B5EF4-FFF2-40B4-BE49-F238E27FC236}">
                    <a16:creationId xmlns:a16="http://schemas.microsoft.com/office/drawing/2014/main" id="{FE7E26CF-297F-408E-AACF-D198716F4E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732"/>
                <a:ext cx="861" cy="14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11" name="Rectangle 2000">
                <a:extLst>
                  <a:ext uri="{FF2B5EF4-FFF2-40B4-BE49-F238E27FC236}">
                    <a16:creationId xmlns:a16="http://schemas.microsoft.com/office/drawing/2014/main" id="{68452E93-94A5-40B2-9E6C-2B9621DE0C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746"/>
                <a:ext cx="861" cy="15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12" name="Rectangle 2001">
                <a:extLst>
                  <a:ext uri="{FF2B5EF4-FFF2-40B4-BE49-F238E27FC236}">
                    <a16:creationId xmlns:a16="http://schemas.microsoft.com/office/drawing/2014/main" id="{E68C360D-CB13-4D89-891B-13E60F5FA6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761"/>
                <a:ext cx="861" cy="15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13" name="Rectangle 2002">
                <a:extLst>
                  <a:ext uri="{FF2B5EF4-FFF2-40B4-BE49-F238E27FC236}">
                    <a16:creationId xmlns:a16="http://schemas.microsoft.com/office/drawing/2014/main" id="{7ED68B46-47D7-4A37-9612-62FDCFBC5F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776"/>
                <a:ext cx="861" cy="14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14" name="Rectangle 2003">
                <a:extLst>
                  <a:ext uri="{FF2B5EF4-FFF2-40B4-BE49-F238E27FC236}">
                    <a16:creationId xmlns:a16="http://schemas.microsoft.com/office/drawing/2014/main" id="{30720FA9-9315-4ACA-B996-DEB68219F6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790"/>
                <a:ext cx="861" cy="15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15" name="Rectangle 2004">
                <a:extLst>
                  <a:ext uri="{FF2B5EF4-FFF2-40B4-BE49-F238E27FC236}">
                    <a16:creationId xmlns:a16="http://schemas.microsoft.com/office/drawing/2014/main" id="{ABDAD43B-6DE0-401F-A0DB-FE5D003AA6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805"/>
                <a:ext cx="861" cy="14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16" name="Rectangle 2005">
                <a:extLst>
                  <a:ext uri="{FF2B5EF4-FFF2-40B4-BE49-F238E27FC236}">
                    <a16:creationId xmlns:a16="http://schemas.microsoft.com/office/drawing/2014/main" id="{56512853-A5A2-4860-8E9F-FA8E4CCE0F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819"/>
                <a:ext cx="861" cy="15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17" name="Rectangle 2006">
                <a:extLst>
                  <a:ext uri="{FF2B5EF4-FFF2-40B4-BE49-F238E27FC236}">
                    <a16:creationId xmlns:a16="http://schemas.microsoft.com/office/drawing/2014/main" id="{00448EA1-D1FC-43F7-8AB9-FA53F9FEDA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834"/>
                <a:ext cx="861" cy="14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18" name="Rectangle 2007">
                <a:extLst>
                  <a:ext uri="{FF2B5EF4-FFF2-40B4-BE49-F238E27FC236}">
                    <a16:creationId xmlns:a16="http://schemas.microsoft.com/office/drawing/2014/main" id="{5844DEC1-45F3-4BD3-BF0A-D9A4C7DF45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848"/>
                <a:ext cx="861" cy="15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19" name="Rectangle 2008">
                <a:extLst>
                  <a:ext uri="{FF2B5EF4-FFF2-40B4-BE49-F238E27FC236}">
                    <a16:creationId xmlns:a16="http://schemas.microsoft.com/office/drawing/2014/main" id="{35421327-C4E5-4D0A-9AC4-26398C2724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863"/>
                <a:ext cx="861" cy="15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20" name="Rectangle 2009">
                <a:extLst>
                  <a:ext uri="{FF2B5EF4-FFF2-40B4-BE49-F238E27FC236}">
                    <a16:creationId xmlns:a16="http://schemas.microsoft.com/office/drawing/2014/main" id="{4DF4DA20-9051-43A9-8D84-ADB33F86EB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878"/>
                <a:ext cx="861" cy="7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21" name="Rectangle 2010">
                <a:extLst>
                  <a:ext uri="{FF2B5EF4-FFF2-40B4-BE49-F238E27FC236}">
                    <a16:creationId xmlns:a16="http://schemas.microsoft.com/office/drawing/2014/main" id="{93D80BC4-6E1A-4193-9022-8F596A8CC4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448"/>
                <a:ext cx="861" cy="43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22" name="Rectangle 2011">
                <a:extLst>
                  <a:ext uri="{FF2B5EF4-FFF2-40B4-BE49-F238E27FC236}">
                    <a16:creationId xmlns:a16="http://schemas.microsoft.com/office/drawing/2014/main" id="{276CC125-E2EF-4635-BFD2-397B63F815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441"/>
                <a:ext cx="861" cy="14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23" name="Rectangle 2012">
                <a:extLst>
                  <a:ext uri="{FF2B5EF4-FFF2-40B4-BE49-F238E27FC236}">
                    <a16:creationId xmlns:a16="http://schemas.microsoft.com/office/drawing/2014/main" id="{F04F0A46-B3C7-411C-9F5D-6AEABAAB31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455"/>
                <a:ext cx="861" cy="15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24" name="Rectangle 2013">
                <a:extLst>
                  <a:ext uri="{FF2B5EF4-FFF2-40B4-BE49-F238E27FC236}">
                    <a16:creationId xmlns:a16="http://schemas.microsoft.com/office/drawing/2014/main" id="{6DE93F35-D614-4855-B47D-2BEE2FE7F4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470"/>
                <a:ext cx="861" cy="14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25" name="Rectangle 2014">
                <a:extLst>
                  <a:ext uri="{FF2B5EF4-FFF2-40B4-BE49-F238E27FC236}">
                    <a16:creationId xmlns:a16="http://schemas.microsoft.com/office/drawing/2014/main" id="{108B1112-180F-4BF8-857F-274A696F75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484"/>
                <a:ext cx="861" cy="15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26" name="Rectangle 2015">
                <a:extLst>
                  <a:ext uri="{FF2B5EF4-FFF2-40B4-BE49-F238E27FC236}">
                    <a16:creationId xmlns:a16="http://schemas.microsoft.com/office/drawing/2014/main" id="{48DF4EC4-4715-4A08-B55B-448EB5B8FF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499"/>
                <a:ext cx="861" cy="14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27" name="Rectangle 2016">
                <a:extLst>
                  <a:ext uri="{FF2B5EF4-FFF2-40B4-BE49-F238E27FC236}">
                    <a16:creationId xmlns:a16="http://schemas.microsoft.com/office/drawing/2014/main" id="{762CF0BC-C0D7-4204-A67D-B7988F8A84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513"/>
                <a:ext cx="861" cy="15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28" name="Rectangle 2017">
                <a:extLst>
                  <a:ext uri="{FF2B5EF4-FFF2-40B4-BE49-F238E27FC236}">
                    <a16:creationId xmlns:a16="http://schemas.microsoft.com/office/drawing/2014/main" id="{6C275348-13C7-4B7B-8359-34B51D3875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528"/>
                <a:ext cx="861" cy="15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29" name="Rectangle 2018">
                <a:extLst>
                  <a:ext uri="{FF2B5EF4-FFF2-40B4-BE49-F238E27FC236}">
                    <a16:creationId xmlns:a16="http://schemas.microsoft.com/office/drawing/2014/main" id="{7C1D58A1-7151-487B-B856-7C1085D01B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543"/>
                <a:ext cx="861" cy="14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30" name="Rectangle 2019">
                <a:extLst>
                  <a:ext uri="{FF2B5EF4-FFF2-40B4-BE49-F238E27FC236}">
                    <a16:creationId xmlns:a16="http://schemas.microsoft.com/office/drawing/2014/main" id="{694B1BA8-120B-4DD5-AFDD-FB52808437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557"/>
                <a:ext cx="861" cy="15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331" name="Rectangle 2020">
                <a:extLst>
                  <a:ext uri="{FF2B5EF4-FFF2-40B4-BE49-F238E27FC236}">
                    <a16:creationId xmlns:a16="http://schemas.microsoft.com/office/drawing/2014/main" id="{7C60A6C6-3E5A-49CA-947A-24A8CA5577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572"/>
                <a:ext cx="861" cy="14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</p:grpSp>
        <p:grpSp>
          <p:nvGrpSpPr>
            <p:cNvPr id="119823" name="Group 2021">
              <a:extLst>
                <a:ext uri="{FF2B5EF4-FFF2-40B4-BE49-F238E27FC236}">
                  <a16:creationId xmlns:a16="http://schemas.microsoft.com/office/drawing/2014/main" id="{D5535D7C-0622-4467-A4ED-63FD2A02B0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7" y="3586"/>
              <a:ext cx="4940" cy="587"/>
              <a:chOff x="457" y="3586"/>
              <a:chExt cx="4940" cy="587"/>
            </a:xfrm>
          </p:grpSpPr>
          <p:sp>
            <p:nvSpPr>
              <p:cNvPr id="119932" name="Rectangle 2022">
                <a:extLst>
                  <a:ext uri="{FF2B5EF4-FFF2-40B4-BE49-F238E27FC236}">
                    <a16:creationId xmlns:a16="http://schemas.microsoft.com/office/drawing/2014/main" id="{CA06923D-0A80-4337-ABFF-7DB866081B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586"/>
                <a:ext cx="861" cy="15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33" name="Rectangle 2023">
                <a:extLst>
                  <a:ext uri="{FF2B5EF4-FFF2-40B4-BE49-F238E27FC236}">
                    <a16:creationId xmlns:a16="http://schemas.microsoft.com/office/drawing/2014/main" id="{59238F0A-5C3B-4A73-9E53-EDED9C6A42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601"/>
                <a:ext cx="861" cy="14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34" name="Rectangle 2024">
                <a:extLst>
                  <a:ext uri="{FF2B5EF4-FFF2-40B4-BE49-F238E27FC236}">
                    <a16:creationId xmlns:a16="http://schemas.microsoft.com/office/drawing/2014/main" id="{E9BE6B79-F56B-4AE1-A077-F9B4B953F7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615"/>
                <a:ext cx="861" cy="15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35" name="Rectangle 2025">
                <a:extLst>
                  <a:ext uri="{FF2B5EF4-FFF2-40B4-BE49-F238E27FC236}">
                    <a16:creationId xmlns:a16="http://schemas.microsoft.com/office/drawing/2014/main" id="{E9EF353A-4F84-4382-87B5-485A265F71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630"/>
                <a:ext cx="861" cy="15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36" name="Rectangle 2026">
                <a:extLst>
                  <a:ext uri="{FF2B5EF4-FFF2-40B4-BE49-F238E27FC236}">
                    <a16:creationId xmlns:a16="http://schemas.microsoft.com/office/drawing/2014/main" id="{7009C3FB-E7E6-47DB-9A94-45388F731D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645"/>
                <a:ext cx="861" cy="14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37" name="Rectangle 2027">
                <a:extLst>
                  <a:ext uri="{FF2B5EF4-FFF2-40B4-BE49-F238E27FC236}">
                    <a16:creationId xmlns:a16="http://schemas.microsoft.com/office/drawing/2014/main" id="{CA2BC20A-1258-4449-8FA2-2F317E84C7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659"/>
                <a:ext cx="861" cy="14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38" name="Rectangle 2028">
                <a:extLst>
                  <a:ext uri="{FF2B5EF4-FFF2-40B4-BE49-F238E27FC236}">
                    <a16:creationId xmlns:a16="http://schemas.microsoft.com/office/drawing/2014/main" id="{7B4D158F-CDFD-4860-9A9E-DD456E0AAF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673"/>
                <a:ext cx="861" cy="15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39" name="Rectangle 2029">
                <a:extLst>
                  <a:ext uri="{FF2B5EF4-FFF2-40B4-BE49-F238E27FC236}">
                    <a16:creationId xmlns:a16="http://schemas.microsoft.com/office/drawing/2014/main" id="{56CE368F-60FC-48FC-8C4B-62316BF350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688"/>
                <a:ext cx="861" cy="15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40" name="Rectangle 2030">
                <a:extLst>
                  <a:ext uri="{FF2B5EF4-FFF2-40B4-BE49-F238E27FC236}">
                    <a16:creationId xmlns:a16="http://schemas.microsoft.com/office/drawing/2014/main" id="{09204F34-F5F4-44BC-9442-DCC9FDFCA4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703"/>
                <a:ext cx="861" cy="14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41" name="Rectangle 2031">
                <a:extLst>
                  <a:ext uri="{FF2B5EF4-FFF2-40B4-BE49-F238E27FC236}">
                    <a16:creationId xmlns:a16="http://schemas.microsoft.com/office/drawing/2014/main" id="{9EADECC2-BCE5-4415-9488-5FA4668231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717"/>
                <a:ext cx="861" cy="15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42" name="Rectangle 2032">
                <a:extLst>
                  <a:ext uri="{FF2B5EF4-FFF2-40B4-BE49-F238E27FC236}">
                    <a16:creationId xmlns:a16="http://schemas.microsoft.com/office/drawing/2014/main" id="{2A8AF8D3-F584-4034-86A3-22B5A3C027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732"/>
                <a:ext cx="861" cy="14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43" name="Rectangle 2033">
                <a:extLst>
                  <a:ext uri="{FF2B5EF4-FFF2-40B4-BE49-F238E27FC236}">
                    <a16:creationId xmlns:a16="http://schemas.microsoft.com/office/drawing/2014/main" id="{BED250F4-C66F-4884-8B6A-B893A2FCF4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746"/>
                <a:ext cx="861" cy="15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44" name="Rectangle 2034">
                <a:extLst>
                  <a:ext uri="{FF2B5EF4-FFF2-40B4-BE49-F238E27FC236}">
                    <a16:creationId xmlns:a16="http://schemas.microsoft.com/office/drawing/2014/main" id="{5B1E739F-4C00-40DB-B52E-B8519E7777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761"/>
                <a:ext cx="861" cy="15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45" name="Rectangle 2035">
                <a:extLst>
                  <a:ext uri="{FF2B5EF4-FFF2-40B4-BE49-F238E27FC236}">
                    <a16:creationId xmlns:a16="http://schemas.microsoft.com/office/drawing/2014/main" id="{8F49A686-D46A-4F91-9D73-40C2EDEA19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776"/>
                <a:ext cx="861" cy="14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46" name="Rectangle 2036">
                <a:extLst>
                  <a:ext uri="{FF2B5EF4-FFF2-40B4-BE49-F238E27FC236}">
                    <a16:creationId xmlns:a16="http://schemas.microsoft.com/office/drawing/2014/main" id="{58FEC7FC-A941-4006-AEE9-8B4AD46FFF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790"/>
                <a:ext cx="861" cy="15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47" name="Rectangle 2037">
                <a:extLst>
                  <a:ext uri="{FF2B5EF4-FFF2-40B4-BE49-F238E27FC236}">
                    <a16:creationId xmlns:a16="http://schemas.microsoft.com/office/drawing/2014/main" id="{B01CFE33-6D25-45AE-AC16-8C11EE903A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805"/>
                <a:ext cx="861" cy="14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48" name="Rectangle 2038">
                <a:extLst>
                  <a:ext uri="{FF2B5EF4-FFF2-40B4-BE49-F238E27FC236}">
                    <a16:creationId xmlns:a16="http://schemas.microsoft.com/office/drawing/2014/main" id="{427A5D25-89BF-495F-875C-3E853EA6AE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819"/>
                <a:ext cx="861" cy="15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49" name="Rectangle 2039">
                <a:extLst>
                  <a:ext uri="{FF2B5EF4-FFF2-40B4-BE49-F238E27FC236}">
                    <a16:creationId xmlns:a16="http://schemas.microsoft.com/office/drawing/2014/main" id="{6191FE08-5F6B-4DB0-8649-BD546FFCDA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834"/>
                <a:ext cx="861" cy="14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50" name="Rectangle 2040">
                <a:extLst>
                  <a:ext uri="{FF2B5EF4-FFF2-40B4-BE49-F238E27FC236}">
                    <a16:creationId xmlns:a16="http://schemas.microsoft.com/office/drawing/2014/main" id="{9A1E287E-489C-4808-BEEB-B12439668B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848"/>
                <a:ext cx="861" cy="15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51" name="Rectangle 2041">
                <a:extLst>
                  <a:ext uri="{FF2B5EF4-FFF2-40B4-BE49-F238E27FC236}">
                    <a16:creationId xmlns:a16="http://schemas.microsoft.com/office/drawing/2014/main" id="{7C61A657-A85A-45FF-AA6D-260D688097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863"/>
                <a:ext cx="861" cy="15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52" name="Rectangle 2042">
                <a:extLst>
                  <a:ext uri="{FF2B5EF4-FFF2-40B4-BE49-F238E27FC236}">
                    <a16:creationId xmlns:a16="http://schemas.microsoft.com/office/drawing/2014/main" id="{0D489068-2FB8-4EF9-8EAB-F4FCF77F25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878"/>
                <a:ext cx="861" cy="7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53" name="Rectangle 2043">
                <a:extLst>
                  <a:ext uri="{FF2B5EF4-FFF2-40B4-BE49-F238E27FC236}">
                    <a16:creationId xmlns:a16="http://schemas.microsoft.com/office/drawing/2014/main" id="{8391156F-AD67-402A-8F97-768624479C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880"/>
                <a:ext cx="1452" cy="10"/>
              </a:xfrm>
              <a:prstGeom prst="rect">
                <a:avLst/>
              </a:prstGeom>
              <a:solidFill>
                <a:srgbClr val="F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54" name="Rectangle 2044">
                <a:extLst>
                  <a:ext uri="{FF2B5EF4-FFF2-40B4-BE49-F238E27FC236}">
                    <a16:creationId xmlns:a16="http://schemas.microsoft.com/office/drawing/2014/main" id="{63607876-6BC7-4CF7-BF29-2E04F29804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890"/>
                <a:ext cx="1452" cy="10"/>
              </a:xfrm>
              <a:prstGeom prst="rect">
                <a:avLst/>
              </a:prstGeom>
              <a:solidFill>
                <a:srgbClr val="F7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55" name="Rectangle 2045">
                <a:extLst>
                  <a:ext uri="{FF2B5EF4-FFF2-40B4-BE49-F238E27FC236}">
                    <a16:creationId xmlns:a16="http://schemas.microsoft.com/office/drawing/2014/main" id="{B4EF5975-647A-42C5-8873-3215E024AC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900"/>
                <a:ext cx="1452" cy="9"/>
              </a:xfrm>
              <a:prstGeom prst="rect">
                <a:avLst/>
              </a:prstGeom>
              <a:solidFill>
                <a:srgbClr val="EF0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56" name="Rectangle 2046">
                <a:extLst>
                  <a:ext uri="{FF2B5EF4-FFF2-40B4-BE49-F238E27FC236}">
                    <a16:creationId xmlns:a16="http://schemas.microsoft.com/office/drawing/2014/main" id="{84900618-47CB-4923-ADAC-42C1F01122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909"/>
                <a:ext cx="1452" cy="10"/>
              </a:xfrm>
              <a:prstGeom prst="rect">
                <a:avLst/>
              </a:prstGeom>
              <a:solidFill>
                <a:srgbClr val="E6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57" name="Rectangle 2047">
                <a:extLst>
                  <a:ext uri="{FF2B5EF4-FFF2-40B4-BE49-F238E27FC236}">
                    <a16:creationId xmlns:a16="http://schemas.microsoft.com/office/drawing/2014/main" id="{4BB0F587-A670-43D1-B357-8396F3AE3A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919"/>
                <a:ext cx="1452" cy="9"/>
              </a:xfrm>
              <a:prstGeom prst="rect">
                <a:avLst/>
              </a:prstGeom>
              <a:solidFill>
                <a:srgbClr val="DE00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58" name="Rectangle 2048">
                <a:extLst>
                  <a:ext uri="{FF2B5EF4-FFF2-40B4-BE49-F238E27FC236}">
                    <a16:creationId xmlns:a16="http://schemas.microsoft.com/office/drawing/2014/main" id="{B3FFD16E-39BF-4434-B364-0BE8A05820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928"/>
                <a:ext cx="1452" cy="10"/>
              </a:xfrm>
              <a:prstGeom prst="rect">
                <a:avLst/>
              </a:prstGeom>
              <a:solidFill>
                <a:srgbClr val="D5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59" name="Rectangle 2049">
                <a:extLst>
                  <a:ext uri="{FF2B5EF4-FFF2-40B4-BE49-F238E27FC236}">
                    <a16:creationId xmlns:a16="http://schemas.microsoft.com/office/drawing/2014/main" id="{A26AAC9B-B323-45D4-89BC-995AD106F5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938"/>
                <a:ext cx="1452" cy="10"/>
              </a:xfrm>
              <a:prstGeom prst="rect">
                <a:avLst/>
              </a:prstGeom>
              <a:solidFill>
                <a:srgbClr val="CC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60" name="Rectangle 2050">
                <a:extLst>
                  <a:ext uri="{FF2B5EF4-FFF2-40B4-BE49-F238E27FC236}">
                    <a16:creationId xmlns:a16="http://schemas.microsoft.com/office/drawing/2014/main" id="{E7B5D090-A8D0-45E7-8BA7-6B03B94361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948"/>
                <a:ext cx="1452" cy="9"/>
              </a:xfrm>
              <a:prstGeom prst="rect">
                <a:avLst/>
              </a:prstGeom>
              <a:solidFill>
                <a:srgbClr val="C4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61" name="Rectangle 2051">
                <a:extLst>
                  <a:ext uri="{FF2B5EF4-FFF2-40B4-BE49-F238E27FC236}">
                    <a16:creationId xmlns:a16="http://schemas.microsoft.com/office/drawing/2014/main" id="{4F955FAC-9CBF-45E8-8AAD-673A4F5135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957"/>
                <a:ext cx="1452" cy="10"/>
              </a:xfrm>
              <a:prstGeom prst="rect">
                <a:avLst/>
              </a:prstGeom>
              <a:solidFill>
                <a:srgbClr val="BB0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62" name="Rectangle 2052">
                <a:extLst>
                  <a:ext uri="{FF2B5EF4-FFF2-40B4-BE49-F238E27FC236}">
                    <a16:creationId xmlns:a16="http://schemas.microsoft.com/office/drawing/2014/main" id="{331C5166-6C76-4E73-872B-EFC9818C44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967"/>
                <a:ext cx="1452" cy="9"/>
              </a:xfrm>
              <a:prstGeom prst="rect">
                <a:avLst/>
              </a:prstGeom>
              <a:solidFill>
                <a:srgbClr val="B3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63" name="Rectangle 2053">
                <a:extLst>
                  <a:ext uri="{FF2B5EF4-FFF2-40B4-BE49-F238E27FC236}">
                    <a16:creationId xmlns:a16="http://schemas.microsoft.com/office/drawing/2014/main" id="{8EC192A1-2901-485C-BE55-9B091D7D98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976"/>
                <a:ext cx="1452" cy="10"/>
              </a:xfrm>
              <a:prstGeom prst="rect">
                <a:avLst/>
              </a:prstGeom>
              <a:solidFill>
                <a:srgbClr val="AA0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64" name="Rectangle 2054">
                <a:extLst>
                  <a:ext uri="{FF2B5EF4-FFF2-40B4-BE49-F238E27FC236}">
                    <a16:creationId xmlns:a16="http://schemas.microsoft.com/office/drawing/2014/main" id="{0AC6664A-86EF-4738-96DE-B326EE4D9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986"/>
                <a:ext cx="1452" cy="10"/>
              </a:xfrm>
              <a:prstGeom prst="rect">
                <a:avLst/>
              </a:prstGeom>
              <a:solidFill>
                <a:srgbClr val="A2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65" name="Rectangle 2055">
                <a:extLst>
                  <a:ext uri="{FF2B5EF4-FFF2-40B4-BE49-F238E27FC236}">
                    <a16:creationId xmlns:a16="http://schemas.microsoft.com/office/drawing/2014/main" id="{9B7151E5-7786-4278-96F4-882400D3C3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996"/>
                <a:ext cx="1452" cy="9"/>
              </a:xfrm>
              <a:prstGeom prst="rect">
                <a:avLst/>
              </a:prstGeom>
              <a:solidFill>
                <a:srgbClr val="99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66" name="Rectangle 2056">
                <a:extLst>
                  <a:ext uri="{FF2B5EF4-FFF2-40B4-BE49-F238E27FC236}">
                    <a16:creationId xmlns:a16="http://schemas.microsoft.com/office/drawing/2014/main" id="{F5680DDC-092E-4071-B317-0CE1474E8C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005"/>
                <a:ext cx="1452" cy="10"/>
              </a:xfrm>
              <a:prstGeom prst="rect">
                <a:avLst/>
              </a:prstGeom>
              <a:solidFill>
                <a:srgbClr val="91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67" name="Rectangle 2057">
                <a:extLst>
                  <a:ext uri="{FF2B5EF4-FFF2-40B4-BE49-F238E27FC236}">
                    <a16:creationId xmlns:a16="http://schemas.microsoft.com/office/drawing/2014/main" id="{AEE03AB4-1BC1-437D-AA64-EAEBC2482D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015"/>
                <a:ext cx="1452" cy="10"/>
              </a:xfrm>
              <a:prstGeom prst="rect">
                <a:avLst/>
              </a:prstGeom>
              <a:solidFill>
                <a:srgbClr val="890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68" name="Rectangle 2058">
                <a:extLst>
                  <a:ext uri="{FF2B5EF4-FFF2-40B4-BE49-F238E27FC236}">
                    <a16:creationId xmlns:a16="http://schemas.microsoft.com/office/drawing/2014/main" id="{942BD0DC-7502-4ED7-90D4-C3DF9ECF5C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025"/>
                <a:ext cx="1452" cy="9"/>
              </a:xfrm>
              <a:prstGeom prst="rect">
                <a:avLst/>
              </a:prstGeom>
              <a:solidFill>
                <a:srgbClr val="8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69" name="Rectangle 2059">
                <a:extLst>
                  <a:ext uri="{FF2B5EF4-FFF2-40B4-BE49-F238E27FC236}">
                    <a16:creationId xmlns:a16="http://schemas.microsoft.com/office/drawing/2014/main" id="{B298CDC8-4A82-4318-BB88-FF5115CD4F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034"/>
                <a:ext cx="1452" cy="9"/>
              </a:xfrm>
              <a:prstGeom prst="rect">
                <a:avLst/>
              </a:prstGeom>
              <a:solidFill>
                <a:srgbClr val="7800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70" name="Rectangle 2060">
                <a:extLst>
                  <a:ext uri="{FF2B5EF4-FFF2-40B4-BE49-F238E27FC236}">
                    <a16:creationId xmlns:a16="http://schemas.microsoft.com/office/drawing/2014/main" id="{6493B934-98F6-4859-8EFB-52F33016F6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043"/>
                <a:ext cx="1452" cy="10"/>
              </a:xfrm>
              <a:prstGeom prst="rect">
                <a:avLst/>
              </a:prstGeom>
              <a:solidFill>
                <a:srgbClr val="6F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71" name="Rectangle 2061">
                <a:extLst>
                  <a:ext uri="{FF2B5EF4-FFF2-40B4-BE49-F238E27FC236}">
                    <a16:creationId xmlns:a16="http://schemas.microsoft.com/office/drawing/2014/main" id="{2F166607-9317-4996-85CC-7087041987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053"/>
                <a:ext cx="1452" cy="10"/>
              </a:xfrm>
              <a:prstGeom prst="rect">
                <a:avLst/>
              </a:prstGeom>
              <a:solidFill>
                <a:srgbClr val="670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72" name="Rectangle 2062">
                <a:extLst>
                  <a:ext uri="{FF2B5EF4-FFF2-40B4-BE49-F238E27FC236}">
                    <a16:creationId xmlns:a16="http://schemas.microsoft.com/office/drawing/2014/main" id="{2E54F765-A1E1-4C6B-8C57-1098818FE6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063"/>
                <a:ext cx="1452" cy="9"/>
              </a:xfrm>
              <a:prstGeom prst="rect">
                <a:avLst/>
              </a:prstGeom>
              <a:solidFill>
                <a:srgbClr val="5E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73" name="Rectangle 2063">
                <a:extLst>
                  <a:ext uri="{FF2B5EF4-FFF2-40B4-BE49-F238E27FC236}">
                    <a16:creationId xmlns:a16="http://schemas.microsoft.com/office/drawing/2014/main" id="{868F3EEA-88ED-45DD-AC91-7FDF518E70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072"/>
                <a:ext cx="1452" cy="10"/>
              </a:xfrm>
              <a:prstGeom prst="rect">
                <a:avLst/>
              </a:prstGeom>
              <a:solidFill>
                <a:srgbClr val="5600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74" name="Rectangle 2064">
                <a:extLst>
                  <a:ext uri="{FF2B5EF4-FFF2-40B4-BE49-F238E27FC236}">
                    <a16:creationId xmlns:a16="http://schemas.microsoft.com/office/drawing/2014/main" id="{689C2FE3-9416-4F1B-8F4A-E5A9754652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082"/>
                <a:ext cx="1452" cy="9"/>
              </a:xfrm>
              <a:prstGeom prst="rect">
                <a:avLst/>
              </a:prstGeom>
              <a:solidFill>
                <a:srgbClr val="4D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75" name="Rectangle 2065">
                <a:extLst>
                  <a:ext uri="{FF2B5EF4-FFF2-40B4-BE49-F238E27FC236}">
                    <a16:creationId xmlns:a16="http://schemas.microsoft.com/office/drawing/2014/main" id="{947A6620-C561-4923-85C1-0DC275FCB2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091"/>
                <a:ext cx="1452" cy="10"/>
              </a:xfrm>
              <a:prstGeom prst="rect">
                <a:avLst/>
              </a:prstGeom>
              <a:solidFill>
                <a:srgbClr val="4500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76" name="Rectangle 2066">
                <a:extLst>
                  <a:ext uri="{FF2B5EF4-FFF2-40B4-BE49-F238E27FC236}">
                    <a16:creationId xmlns:a16="http://schemas.microsoft.com/office/drawing/2014/main" id="{4BFEBB71-AE7D-4C26-89EF-279441B7B2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101"/>
                <a:ext cx="1452" cy="9"/>
              </a:xfrm>
              <a:prstGeom prst="rect">
                <a:avLst/>
              </a:prstGeom>
              <a:solidFill>
                <a:srgbClr val="3C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77" name="Rectangle 2067">
                <a:extLst>
                  <a:ext uri="{FF2B5EF4-FFF2-40B4-BE49-F238E27FC236}">
                    <a16:creationId xmlns:a16="http://schemas.microsoft.com/office/drawing/2014/main" id="{6EEA079D-D52B-481C-BE92-841D0F06E7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110"/>
                <a:ext cx="1452" cy="10"/>
              </a:xfrm>
              <a:prstGeom prst="rect">
                <a:avLst/>
              </a:prstGeom>
              <a:solidFill>
                <a:srgbClr val="33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78" name="Rectangle 2068">
                <a:extLst>
                  <a:ext uri="{FF2B5EF4-FFF2-40B4-BE49-F238E27FC236}">
                    <a16:creationId xmlns:a16="http://schemas.microsoft.com/office/drawing/2014/main" id="{E226D32E-FD16-4899-9B2C-9174E68E31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120"/>
                <a:ext cx="1452" cy="10"/>
              </a:xfrm>
              <a:prstGeom prst="rect">
                <a:avLst/>
              </a:prstGeom>
              <a:solidFill>
                <a:srgbClr val="2B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79" name="Rectangle 2069">
                <a:extLst>
                  <a:ext uri="{FF2B5EF4-FFF2-40B4-BE49-F238E27FC236}">
                    <a16:creationId xmlns:a16="http://schemas.microsoft.com/office/drawing/2014/main" id="{A4C999E7-F1A8-4F96-8B31-6BA326CB1A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130"/>
                <a:ext cx="1452" cy="9"/>
              </a:xfrm>
              <a:prstGeom prst="rect">
                <a:avLst/>
              </a:prstGeom>
              <a:solidFill>
                <a:srgbClr val="2200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80" name="Rectangle 2070">
                <a:extLst>
                  <a:ext uri="{FF2B5EF4-FFF2-40B4-BE49-F238E27FC236}">
                    <a16:creationId xmlns:a16="http://schemas.microsoft.com/office/drawing/2014/main" id="{ABB84CC6-DE24-44C7-9C13-6ED1D2C9DB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139"/>
                <a:ext cx="1452" cy="10"/>
              </a:xfrm>
              <a:prstGeom prst="rect">
                <a:avLst/>
              </a:prstGeom>
              <a:solidFill>
                <a:srgbClr val="1A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81" name="Rectangle 2071">
                <a:extLst>
                  <a:ext uri="{FF2B5EF4-FFF2-40B4-BE49-F238E27FC236}">
                    <a16:creationId xmlns:a16="http://schemas.microsoft.com/office/drawing/2014/main" id="{9B640305-AC0B-4C44-92CB-66628FAFE7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149"/>
                <a:ext cx="1452" cy="9"/>
              </a:xfrm>
              <a:prstGeom prst="rect">
                <a:avLst/>
              </a:prstGeom>
              <a:solidFill>
                <a:srgbClr val="1100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82" name="Rectangle 2072">
                <a:extLst>
                  <a:ext uri="{FF2B5EF4-FFF2-40B4-BE49-F238E27FC236}">
                    <a16:creationId xmlns:a16="http://schemas.microsoft.com/office/drawing/2014/main" id="{7B221791-2A48-4A1B-9C13-A4A008F7FB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158"/>
                <a:ext cx="1452" cy="10"/>
              </a:xfrm>
              <a:prstGeom prst="rect">
                <a:avLst/>
              </a:prstGeom>
              <a:solidFill>
                <a:srgbClr val="09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83" name="Rectangle 2073">
                <a:extLst>
                  <a:ext uri="{FF2B5EF4-FFF2-40B4-BE49-F238E27FC236}">
                    <a16:creationId xmlns:a16="http://schemas.microsoft.com/office/drawing/2014/main" id="{498ACF0E-90AB-4A74-8F9F-64C287BB8C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168"/>
                <a:ext cx="1452" cy="5"/>
              </a:xfrm>
              <a:prstGeom prst="rect">
                <a:avLst/>
              </a:prstGeom>
              <a:solidFill>
                <a:srgbClr val="0000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84" name="Rectangle 2074">
                <a:extLst>
                  <a:ext uri="{FF2B5EF4-FFF2-40B4-BE49-F238E27FC236}">
                    <a16:creationId xmlns:a16="http://schemas.microsoft.com/office/drawing/2014/main" id="{87D0B477-7F8E-4A35-9A58-C7AEE64B34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885"/>
                <a:ext cx="1452" cy="2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85" name="Rectangle 2075">
                <a:extLst>
                  <a:ext uri="{FF2B5EF4-FFF2-40B4-BE49-F238E27FC236}">
                    <a16:creationId xmlns:a16="http://schemas.microsoft.com/office/drawing/2014/main" id="{B1C68F7D-A2F3-4D59-8998-2D1D45B4C1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880"/>
                <a:ext cx="1452" cy="10"/>
              </a:xfrm>
              <a:prstGeom prst="rect">
                <a:avLst/>
              </a:prstGeom>
              <a:solidFill>
                <a:srgbClr val="F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86" name="Rectangle 2076">
                <a:extLst>
                  <a:ext uri="{FF2B5EF4-FFF2-40B4-BE49-F238E27FC236}">
                    <a16:creationId xmlns:a16="http://schemas.microsoft.com/office/drawing/2014/main" id="{6CEE70BE-1604-4C31-978F-68AF53B929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890"/>
                <a:ext cx="1452" cy="10"/>
              </a:xfrm>
              <a:prstGeom prst="rect">
                <a:avLst/>
              </a:prstGeom>
              <a:solidFill>
                <a:srgbClr val="F7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87" name="Rectangle 2077">
                <a:extLst>
                  <a:ext uri="{FF2B5EF4-FFF2-40B4-BE49-F238E27FC236}">
                    <a16:creationId xmlns:a16="http://schemas.microsoft.com/office/drawing/2014/main" id="{D8AE4AC3-332D-44D4-AFE9-C9A3228EA9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900"/>
                <a:ext cx="1452" cy="9"/>
              </a:xfrm>
              <a:prstGeom prst="rect">
                <a:avLst/>
              </a:prstGeom>
              <a:solidFill>
                <a:srgbClr val="EF0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88" name="Rectangle 2078">
                <a:extLst>
                  <a:ext uri="{FF2B5EF4-FFF2-40B4-BE49-F238E27FC236}">
                    <a16:creationId xmlns:a16="http://schemas.microsoft.com/office/drawing/2014/main" id="{689131AA-2918-497F-9C22-B2BA3A3CB3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909"/>
                <a:ext cx="1452" cy="10"/>
              </a:xfrm>
              <a:prstGeom prst="rect">
                <a:avLst/>
              </a:prstGeom>
              <a:solidFill>
                <a:srgbClr val="E6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89" name="Rectangle 2079">
                <a:extLst>
                  <a:ext uri="{FF2B5EF4-FFF2-40B4-BE49-F238E27FC236}">
                    <a16:creationId xmlns:a16="http://schemas.microsoft.com/office/drawing/2014/main" id="{277E40CC-B36D-4F30-B52B-05E40DF826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919"/>
                <a:ext cx="1452" cy="9"/>
              </a:xfrm>
              <a:prstGeom prst="rect">
                <a:avLst/>
              </a:prstGeom>
              <a:solidFill>
                <a:srgbClr val="DE00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90" name="Rectangle 2080">
                <a:extLst>
                  <a:ext uri="{FF2B5EF4-FFF2-40B4-BE49-F238E27FC236}">
                    <a16:creationId xmlns:a16="http://schemas.microsoft.com/office/drawing/2014/main" id="{A429D539-3B4D-47C9-8E2A-FCE2558F58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928"/>
                <a:ext cx="1452" cy="10"/>
              </a:xfrm>
              <a:prstGeom prst="rect">
                <a:avLst/>
              </a:prstGeom>
              <a:solidFill>
                <a:srgbClr val="D5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91" name="Rectangle 2081">
                <a:extLst>
                  <a:ext uri="{FF2B5EF4-FFF2-40B4-BE49-F238E27FC236}">
                    <a16:creationId xmlns:a16="http://schemas.microsoft.com/office/drawing/2014/main" id="{BA257E4D-F035-4053-A443-8ED588C2F3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938"/>
                <a:ext cx="1452" cy="10"/>
              </a:xfrm>
              <a:prstGeom prst="rect">
                <a:avLst/>
              </a:prstGeom>
              <a:solidFill>
                <a:srgbClr val="CC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92" name="Rectangle 2082">
                <a:extLst>
                  <a:ext uri="{FF2B5EF4-FFF2-40B4-BE49-F238E27FC236}">
                    <a16:creationId xmlns:a16="http://schemas.microsoft.com/office/drawing/2014/main" id="{B19233DC-9E23-419B-939E-FC09376B36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948"/>
                <a:ext cx="1452" cy="9"/>
              </a:xfrm>
              <a:prstGeom prst="rect">
                <a:avLst/>
              </a:prstGeom>
              <a:solidFill>
                <a:srgbClr val="C4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93" name="Rectangle 2083">
                <a:extLst>
                  <a:ext uri="{FF2B5EF4-FFF2-40B4-BE49-F238E27FC236}">
                    <a16:creationId xmlns:a16="http://schemas.microsoft.com/office/drawing/2014/main" id="{8CE47435-4201-4CCA-B06E-5C90F249F7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957"/>
                <a:ext cx="1452" cy="10"/>
              </a:xfrm>
              <a:prstGeom prst="rect">
                <a:avLst/>
              </a:prstGeom>
              <a:solidFill>
                <a:srgbClr val="BB0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94" name="Rectangle 2084">
                <a:extLst>
                  <a:ext uri="{FF2B5EF4-FFF2-40B4-BE49-F238E27FC236}">
                    <a16:creationId xmlns:a16="http://schemas.microsoft.com/office/drawing/2014/main" id="{33F4F6AB-734D-47DF-A557-5E1D286C2E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967"/>
                <a:ext cx="1452" cy="9"/>
              </a:xfrm>
              <a:prstGeom prst="rect">
                <a:avLst/>
              </a:prstGeom>
              <a:solidFill>
                <a:srgbClr val="B3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95" name="Rectangle 2085">
                <a:extLst>
                  <a:ext uri="{FF2B5EF4-FFF2-40B4-BE49-F238E27FC236}">
                    <a16:creationId xmlns:a16="http://schemas.microsoft.com/office/drawing/2014/main" id="{9C95C818-47E7-4D2E-8829-92A5B7E207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976"/>
                <a:ext cx="1452" cy="10"/>
              </a:xfrm>
              <a:prstGeom prst="rect">
                <a:avLst/>
              </a:prstGeom>
              <a:solidFill>
                <a:srgbClr val="AA0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96" name="Rectangle 2086">
                <a:extLst>
                  <a:ext uri="{FF2B5EF4-FFF2-40B4-BE49-F238E27FC236}">
                    <a16:creationId xmlns:a16="http://schemas.microsoft.com/office/drawing/2014/main" id="{7E4C2D9A-CE7F-456F-B88A-C9569F18D0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986"/>
                <a:ext cx="1452" cy="10"/>
              </a:xfrm>
              <a:prstGeom prst="rect">
                <a:avLst/>
              </a:prstGeom>
              <a:solidFill>
                <a:srgbClr val="A2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97" name="Rectangle 2087">
                <a:extLst>
                  <a:ext uri="{FF2B5EF4-FFF2-40B4-BE49-F238E27FC236}">
                    <a16:creationId xmlns:a16="http://schemas.microsoft.com/office/drawing/2014/main" id="{C318385B-AF2D-4D2D-84AE-8FF240DB25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3996"/>
                <a:ext cx="1452" cy="9"/>
              </a:xfrm>
              <a:prstGeom prst="rect">
                <a:avLst/>
              </a:prstGeom>
              <a:solidFill>
                <a:srgbClr val="99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98" name="Rectangle 2088">
                <a:extLst>
                  <a:ext uri="{FF2B5EF4-FFF2-40B4-BE49-F238E27FC236}">
                    <a16:creationId xmlns:a16="http://schemas.microsoft.com/office/drawing/2014/main" id="{FF9E26FD-43EC-40BB-8F33-C66F79E5DE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005"/>
                <a:ext cx="1452" cy="10"/>
              </a:xfrm>
              <a:prstGeom prst="rect">
                <a:avLst/>
              </a:prstGeom>
              <a:solidFill>
                <a:srgbClr val="91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19999" name="Rectangle 2089">
                <a:extLst>
                  <a:ext uri="{FF2B5EF4-FFF2-40B4-BE49-F238E27FC236}">
                    <a16:creationId xmlns:a16="http://schemas.microsoft.com/office/drawing/2014/main" id="{BCE089D6-1582-4A93-9438-EFD8A1545E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015"/>
                <a:ext cx="1452" cy="10"/>
              </a:xfrm>
              <a:prstGeom prst="rect">
                <a:avLst/>
              </a:prstGeom>
              <a:solidFill>
                <a:srgbClr val="890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00" name="Rectangle 2090">
                <a:extLst>
                  <a:ext uri="{FF2B5EF4-FFF2-40B4-BE49-F238E27FC236}">
                    <a16:creationId xmlns:a16="http://schemas.microsoft.com/office/drawing/2014/main" id="{D33D4328-600C-47F2-878B-38CE25B3AA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025"/>
                <a:ext cx="1452" cy="9"/>
              </a:xfrm>
              <a:prstGeom prst="rect">
                <a:avLst/>
              </a:prstGeom>
              <a:solidFill>
                <a:srgbClr val="8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01" name="Rectangle 2091">
                <a:extLst>
                  <a:ext uri="{FF2B5EF4-FFF2-40B4-BE49-F238E27FC236}">
                    <a16:creationId xmlns:a16="http://schemas.microsoft.com/office/drawing/2014/main" id="{E74C2352-B5E2-4332-9C60-CEC5D1DB82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034"/>
                <a:ext cx="1452" cy="9"/>
              </a:xfrm>
              <a:prstGeom prst="rect">
                <a:avLst/>
              </a:prstGeom>
              <a:solidFill>
                <a:srgbClr val="7800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02" name="Rectangle 2092">
                <a:extLst>
                  <a:ext uri="{FF2B5EF4-FFF2-40B4-BE49-F238E27FC236}">
                    <a16:creationId xmlns:a16="http://schemas.microsoft.com/office/drawing/2014/main" id="{440BA93B-6B41-4207-B4E5-D482D1789A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043"/>
                <a:ext cx="1452" cy="10"/>
              </a:xfrm>
              <a:prstGeom prst="rect">
                <a:avLst/>
              </a:prstGeom>
              <a:solidFill>
                <a:srgbClr val="6F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03" name="Rectangle 2093">
                <a:extLst>
                  <a:ext uri="{FF2B5EF4-FFF2-40B4-BE49-F238E27FC236}">
                    <a16:creationId xmlns:a16="http://schemas.microsoft.com/office/drawing/2014/main" id="{307D03E1-CA9F-42CB-9824-AD59BC3F59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053"/>
                <a:ext cx="1452" cy="10"/>
              </a:xfrm>
              <a:prstGeom prst="rect">
                <a:avLst/>
              </a:prstGeom>
              <a:solidFill>
                <a:srgbClr val="670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04" name="Rectangle 2094">
                <a:extLst>
                  <a:ext uri="{FF2B5EF4-FFF2-40B4-BE49-F238E27FC236}">
                    <a16:creationId xmlns:a16="http://schemas.microsoft.com/office/drawing/2014/main" id="{23316681-F9EB-41AE-BB3E-A9EF0AFA75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063"/>
                <a:ext cx="1452" cy="9"/>
              </a:xfrm>
              <a:prstGeom prst="rect">
                <a:avLst/>
              </a:prstGeom>
              <a:solidFill>
                <a:srgbClr val="5E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05" name="Rectangle 2095">
                <a:extLst>
                  <a:ext uri="{FF2B5EF4-FFF2-40B4-BE49-F238E27FC236}">
                    <a16:creationId xmlns:a16="http://schemas.microsoft.com/office/drawing/2014/main" id="{67B8EDDA-B1F2-4B58-8CC2-FE3BC5EF4D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072"/>
                <a:ext cx="1452" cy="10"/>
              </a:xfrm>
              <a:prstGeom prst="rect">
                <a:avLst/>
              </a:prstGeom>
              <a:solidFill>
                <a:srgbClr val="5600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06" name="Rectangle 2096">
                <a:extLst>
                  <a:ext uri="{FF2B5EF4-FFF2-40B4-BE49-F238E27FC236}">
                    <a16:creationId xmlns:a16="http://schemas.microsoft.com/office/drawing/2014/main" id="{D99FA2F9-386C-4A2F-B010-14327F01D4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082"/>
                <a:ext cx="1452" cy="9"/>
              </a:xfrm>
              <a:prstGeom prst="rect">
                <a:avLst/>
              </a:prstGeom>
              <a:solidFill>
                <a:srgbClr val="4D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07" name="Rectangle 2097">
                <a:extLst>
                  <a:ext uri="{FF2B5EF4-FFF2-40B4-BE49-F238E27FC236}">
                    <a16:creationId xmlns:a16="http://schemas.microsoft.com/office/drawing/2014/main" id="{3340F8D1-D0D5-4729-85E4-26B4F31AAF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091"/>
                <a:ext cx="1452" cy="10"/>
              </a:xfrm>
              <a:prstGeom prst="rect">
                <a:avLst/>
              </a:prstGeom>
              <a:solidFill>
                <a:srgbClr val="4500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08" name="Rectangle 2098">
                <a:extLst>
                  <a:ext uri="{FF2B5EF4-FFF2-40B4-BE49-F238E27FC236}">
                    <a16:creationId xmlns:a16="http://schemas.microsoft.com/office/drawing/2014/main" id="{4E2E9D52-ECA6-4B76-B3B0-BEFDE17855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101"/>
                <a:ext cx="1452" cy="9"/>
              </a:xfrm>
              <a:prstGeom prst="rect">
                <a:avLst/>
              </a:prstGeom>
              <a:solidFill>
                <a:srgbClr val="3C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09" name="Rectangle 2099">
                <a:extLst>
                  <a:ext uri="{FF2B5EF4-FFF2-40B4-BE49-F238E27FC236}">
                    <a16:creationId xmlns:a16="http://schemas.microsoft.com/office/drawing/2014/main" id="{40AA262A-F949-47B1-89C1-AEB3BB9D97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110"/>
                <a:ext cx="1452" cy="10"/>
              </a:xfrm>
              <a:prstGeom prst="rect">
                <a:avLst/>
              </a:prstGeom>
              <a:solidFill>
                <a:srgbClr val="33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10" name="Rectangle 2100">
                <a:extLst>
                  <a:ext uri="{FF2B5EF4-FFF2-40B4-BE49-F238E27FC236}">
                    <a16:creationId xmlns:a16="http://schemas.microsoft.com/office/drawing/2014/main" id="{BFDAA097-2178-4120-ACC4-F3F62EE1CE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120"/>
                <a:ext cx="1452" cy="10"/>
              </a:xfrm>
              <a:prstGeom prst="rect">
                <a:avLst/>
              </a:prstGeom>
              <a:solidFill>
                <a:srgbClr val="2B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11" name="Rectangle 2101">
                <a:extLst>
                  <a:ext uri="{FF2B5EF4-FFF2-40B4-BE49-F238E27FC236}">
                    <a16:creationId xmlns:a16="http://schemas.microsoft.com/office/drawing/2014/main" id="{3CBEBB69-7168-4936-88A1-7E14B9D99B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130"/>
                <a:ext cx="1452" cy="9"/>
              </a:xfrm>
              <a:prstGeom prst="rect">
                <a:avLst/>
              </a:prstGeom>
              <a:solidFill>
                <a:srgbClr val="2200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12" name="Rectangle 2102">
                <a:extLst>
                  <a:ext uri="{FF2B5EF4-FFF2-40B4-BE49-F238E27FC236}">
                    <a16:creationId xmlns:a16="http://schemas.microsoft.com/office/drawing/2014/main" id="{45B22541-D715-4A28-B8D4-91CCC90FE5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139"/>
                <a:ext cx="1452" cy="10"/>
              </a:xfrm>
              <a:prstGeom prst="rect">
                <a:avLst/>
              </a:prstGeom>
              <a:solidFill>
                <a:srgbClr val="1A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13" name="Rectangle 2103">
                <a:extLst>
                  <a:ext uri="{FF2B5EF4-FFF2-40B4-BE49-F238E27FC236}">
                    <a16:creationId xmlns:a16="http://schemas.microsoft.com/office/drawing/2014/main" id="{7745B189-23B4-489E-BEAE-949D9E788C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149"/>
                <a:ext cx="1452" cy="9"/>
              </a:xfrm>
              <a:prstGeom prst="rect">
                <a:avLst/>
              </a:prstGeom>
              <a:solidFill>
                <a:srgbClr val="1100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14" name="Rectangle 2104">
                <a:extLst>
                  <a:ext uri="{FF2B5EF4-FFF2-40B4-BE49-F238E27FC236}">
                    <a16:creationId xmlns:a16="http://schemas.microsoft.com/office/drawing/2014/main" id="{4F119FA3-DDE6-4181-A4B2-4BD7E19DBD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158"/>
                <a:ext cx="1452" cy="10"/>
              </a:xfrm>
              <a:prstGeom prst="rect">
                <a:avLst/>
              </a:prstGeom>
              <a:solidFill>
                <a:srgbClr val="09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15" name="Rectangle 2105">
                <a:extLst>
                  <a:ext uri="{FF2B5EF4-FFF2-40B4-BE49-F238E27FC236}">
                    <a16:creationId xmlns:a16="http://schemas.microsoft.com/office/drawing/2014/main" id="{C986F9EF-56F4-47F8-B663-36397A8ABC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" y="4168"/>
                <a:ext cx="1452" cy="5"/>
              </a:xfrm>
              <a:prstGeom prst="rect">
                <a:avLst/>
              </a:prstGeom>
              <a:solidFill>
                <a:srgbClr val="0000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16" name="Rectangle 2106">
                <a:extLst>
                  <a:ext uri="{FF2B5EF4-FFF2-40B4-BE49-F238E27FC236}">
                    <a16:creationId xmlns:a16="http://schemas.microsoft.com/office/drawing/2014/main" id="{B1980DF2-BBA9-4751-A14A-4257E95608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880"/>
                <a:ext cx="1674" cy="10"/>
              </a:xfrm>
              <a:prstGeom prst="rect">
                <a:avLst/>
              </a:prstGeom>
              <a:solidFill>
                <a:srgbClr val="F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17" name="Rectangle 2107">
                <a:extLst>
                  <a:ext uri="{FF2B5EF4-FFF2-40B4-BE49-F238E27FC236}">
                    <a16:creationId xmlns:a16="http://schemas.microsoft.com/office/drawing/2014/main" id="{4A6D5582-E34F-4CC5-8C68-789622749A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890"/>
                <a:ext cx="1674" cy="10"/>
              </a:xfrm>
              <a:prstGeom prst="rect">
                <a:avLst/>
              </a:prstGeom>
              <a:solidFill>
                <a:srgbClr val="F7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18" name="Rectangle 2108">
                <a:extLst>
                  <a:ext uri="{FF2B5EF4-FFF2-40B4-BE49-F238E27FC236}">
                    <a16:creationId xmlns:a16="http://schemas.microsoft.com/office/drawing/2014/main" id="{FD559432-D192-45EE-9AD1-68FCAC12C4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900"/>
                <a:ext cx="1674" cy="9"/>
              </a:xfrm>
              <a:prstGeom prst="rect">
                <a:avLst/>
              </a:prstGeom>
              <a:solidFill>
                <a:srgbClr val="EF0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19" name="Rectangle 2109">
                <a:extLst>
                  <a:ext uri="{FF2B5EF4-FFF2-40B4-BE49-F238E27FC236}">
                    <a16:creationId xmlns:a16="http://schemas.microsoft.com/office/drawing/2014/main" id="{EB07AF09-12E8-4F93-A578-59EE81EF81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909"/>
                <a:ext cx="1674" cy="10"/>
              </a:xfrm>
              <a:prstGeom prst="rect">
                <a:avLst/>
              </a:prstGeom>
              <a:solidFill>
                <a:srgbClr val="E6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20" name="Rectangle 2110">
                <a:extLst>
                  <a:ext uri="{FF2B5EF4-FFF2-40B4-BE49-F238E27FC236}">
                    <a16:creationId xmlns:a16="http://schemas.microsoft.com/office/drawing/2014/main" id="{29C1F398-4FEF-4A93-869B-72AA60E989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919"/>
                <a:ext cx="1674" cy="9"/>
              </a:xfrm>
              <a:prstGeom prst="rect">
                <a:avLst/>
              </a:prstGeom>
              <a:solidFill>
                <a:srgbClr val="DE00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21" name="Rectangle 2111">
                <a:extLst>
                  <a:ext uri="{FF2B5EF4-FFF2-40B4-BE49-F238E27FC236}">
                    <a16:creationId xmlns:a16="http://schemas.microsoft.com/office/drawing/2014/main" id="{ADE9F272-D129-4A7B-9A04-73EDBE63F6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928"/>
                <a:ext cx="1674" cy="10"/>
              </a:xfrm>
              <a:prstGeom prst="rect">
                <a:avLst/>
              </a:prstGeom>
              <a:solidFill>
                <a:srgbClr val="D5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22" name="Rectangle 2112">
                <a:extLst>
                  <a:ext uri="{FF2B5EF4-FFF2-40B4-BE49-F238E27FC236}">
                    <a16:creationId xmlns:a16="http://schemas.microsoft.com/office/drawing/2014/main" id="{17DAA10B-F2BD-4D86-9E24-CA08A15DDC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938"/>
                <a:ext cx="1674" cy="10"/>
              </a:xfrm>
              <a:prstGeom prst="rect">
                <a:avLst/>
              </a:prstGeom>
              <a:solidFill>
                <a:srgbClr val="CC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23" name="Rectangle 2113">
                <a:extLst>
                  <a:ext uri="{FF2B5EF4-FFF2-40B4-BE49-F238E27FC236}">
                    <a16:creationId xmlns:a16="http://schemas.microsoft.com/office/drawing/2014/main" id="{F7F4C26E-2D3B-4DA0-8DAB-0204BAE0AD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948"/>
                <a:ext cx="1674" cy="9"/>
              </a:xfrm>
              <a:prstGeom prst="rect">
                <a:avLst/>
              </a:prstGeom>
              <a:solidFill>
                <a:srgbClr val="C4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24" name="Rectangle 2114">
                <a:extLst>
                  <a:ext uri="{FF2B5EF4-FFF2-40B4-BE49-F238E27FC236}">
                    <a16:creationId xmlns:a16="http://schemas.microsoft.com/office/drawing/2014/main" id="{90A4DF91-B2A5-4950-9C98-4CC0DF51DA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957"/>
                <a:ext cx="1674" cy="10"/>
              </a:xfrm>
              <a:prstGeom prst="rect">
                <a:avLst/>
              </a:prstGeom>
              <a:solidFill>
                <a:srgbClr val="BB0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25" name="Rectangle 2115">
                <a:extLst>
                  <a:ext uri="{FF2B5EF4-FFF2-40B4-BE49-F238E27FC236}">
                    <a16:creationId xmlns:a16="http://schemas.microsoft.com/office/drawing/2014/main" id="{27DB93FA-8E1E-4AC4-A48F-D9EB1DA4B0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967"/>
                <a:ext cx="1674" cy="9"/>
              </a:xfrm>
              <a:prstGeom prst="rect">
                <a:avLst/>
              </a:prstGeom>
              <a:solidFill>
                <a:srgbClr val="B3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26" name="Rectangle 2116">
                <a:extLst>
                  <a:ext uri="{FF2B5EF4-FFF2-40B4-BE49-F238E27FC236}">
                    <a16:creationId xmlns:a16="http://schemas.microsoft.com/office/drawing/2014/main" id="{E8D8E1C7-D12B-4DA9-9E4F-B9B352DB2C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976"/>
                <a:ext cx="1674" cy="10"/>
              </a:xfrm>
              <a:prstGeom prst="rect">
                <a:avLst/>
              </a:prstGeom>
              <a:solidFill>
                <a:srgbClr val="AA0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27" name="Rectangle 2117">
                <a:extLst>
                  <a:ext uri="{FF2B5EF4-FFF2-40B4-BE49-F238E27FC236}">
                    <a16:creationId xmlns:a16="http://schemas.microsoft.com/office/drawing/2014/main" id="{A0D01917-DE07-488A-A7DF-4FA4D5288E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986"/>
                <a:ext cx="1674" cy="10"/>
              </a:xfrm>
              <a:prstGeom prst="rect">
                <a:avLst/>
              </a:prstGeom>
              <a:solidFill>
                <a:srgbClr val="A2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28" name="Rectangle 2118">
                <a:extLst>
                  <a:ext uri="{FF2B5EF4-FFF2-40B4-BE49-F238E27FC236}">
                    <a16:creationId xmlns:a16="http://schemas.microsoft.com/office/drawing/2014/main" id="{61BB3FA7-6F9B-4BE2-B656-C2996FC840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996"/>
                <a:ext cx="1674" cy="9"/>
              </a:xfrm>
              <a:prstGeom prst="rect">
                <a:avLst/>
              </a:prstGeom>
              <a:solidFill>
                <a:srgbClr val="99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29" name="Rectangle 2119">
                <a:extLst>
                  <a:ext uri="{FF2B5EF4-FFF2-40B4-BE49-F238E27FC236}">
                    <a16:creationId xmlns:a16="http://schemas.microsoft.com/office/drawing/2014/main" id="{5F472395-88EF-44B1-90F2-D26B100F94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005"/>
                <a:ext cx="1674" cy="10"/>
              </a:xfrm>
              <a:prstGeom prst="rect">
                <a:avLst/>
              </a:prstGeom>
              <a:solidFill>
                <a:srgbClr val="91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30" name="Rectangle 2120">
                <a:extLst>
                  <a:ext uri="{FF2B5EF4-FFF2-40B4-BE49-F238E27FC236}">
                    <a16:creationId xmlns:a16="http://schemas.microsoft.com/office/drawing/2014/main" id="{BBCC660A-0C97-456C-A977-D81250C0AB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015"/>
                <a:ext cx="1674" cy="10"/>
              </a:xfrm>
              <a:prstGeom prst="rect">
                <a:avLst/>
              </a:prstGeom>
              <a:solidFill>
                <a:srgbClr val="890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31" name="Rectangle 2121">
                <a:extLst>
                  <a:ext uri="{FF2B5EF4-FFF2-40B4-BE49-F238E27FC236}">
                    <a16:creationId xmlns:a16="http://schemas.microsoft.com/office/drawing/2014/main" id="{FCE69601-E34C-4597-BF6D-ACFA2ECB57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025"/>
                <a:ext cx="1674" cy="9"/>
              </a:xfrm>
              <a:prstGeom prst="rect">
                <a:avLst/>
              </a:prstGeom>
              <a:solidFill>
                <a:srgbClr val="8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32" name="Rectangle 2122">
                <a:extLst>
                  <a:ext uri="{FF2B5EF4-FFF2-40B4-BE49-F238E27FC236}">
                    <a16:creationId xmlns:a16="http://schemas.microsoft.com/office/drawing/2014/main" id="{88DDC74E-FD25-4285-AAA0-4AC1B43119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034"/>
                <a:ext cx="1674" cy="9"/>
              </a:xfrm>
              <a:prstGeom prst="rect">
                <a:avLst/>
              </a:prstGeom>
              <a:solidFill>
                <a:srgbClr val="7800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33" name="Rectangle 2123">
                <a:extLst>
                  <a:ext uri="{FF2B5EF4-FFF2-40B4-BE49-F238E27FC236}">
                    <a16:creationId xmlns:a16="http://schemas.microsoft.com/office/drawing/2014/main" id="{7816234A-38DE-4E2B-AC70-898C992C08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043"/>
                <a:ext cx="1674" cy="10"/>
              </a:xfrm>
              <a:prstGeom prst="rect">
                <a:avLst/>
              </a:prstGeom>
              <a:solidFill>
                <a:srgbClr val="6F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34" name="Rectangle 2124">
                <a:extLst>
                  <a:ext uri="{FF2B5EF4-FFF2-40B4-BE49-F238E27FC236}">
                    <a16:creationId xmlns:a16="http://schemas.microsoft.com/office/drawing/2014/main" id="{BEB3E593-8D41-4F0B-8BF9-2DEAD93F97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053"/>
                <a:ext cx="1674" cy="10"/>
              </a:xfrm>
              <a:prstGeom prst="rect">
                <a:avLst/>
              </a:prstGeom>
              <a:solidFill>
                <a:srgbClr val="670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35" name="Rectangle 2125">
                <a:extLst>
                  <a:ext uri="{FF2B5EF4-FFF2-40B4-BE49-F238E27FC236}">
                    <a16:creationId xmlns:a16="http://schemas.microsoft.com/office/drawing/2014/main" id="{DAAE0CBE-4900-4028-A7E2-29843092B4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063"/>
                <a:ext cx="1674" cy="9"/>
              </a:xfrm>
              <a:prstGeom prst="rect">
                <a:avLst/>
              </a:prstGeom>
              <a:solidFill>
                <a:srgbClr val="5E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36" name="Rectangle 2126">
                <a:extLst>
                  <a:ext uri="{FF2B5EF4-FFF2-40B4-BE49-F238E27FC236}">
                    <a16:creationId xmlns:a16="http://schemas.microsoft.com/office/drawing/2014/main" id="{86FDE1B0-5B0E-4DD5-BA00-393C87F6E9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072"/>
                <a:ext cx="1674" cy="10"/>
              </a:xfrm>
              <a:prstGeom prst="rect">
                <a:avLst/>
              </a:prstGeom>
              <a:solidFill>
                <a:srgbClr val="5600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37" name="Rectangle 2127">
                <a:extLst>
                  <a:ext uri="{FF2B5EF4-FFF2-40B4-BE49-F238E27FC236}">
                    <a16:creationId xmlns:a16="http://schemas.microsoft.com/office/drawing/2014/main" id="{3B0883FE-B87B-4CE0-B2E1-8D1E7A0711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082"/>
                <a:ext cx="1674" cy="9"/>
              </a:xfrm>
              <a:prstGeom prst="rect">
                <a:avLst/>
              </a:prstGeom>
              <a:solidFill>
                <a:srgbClr val="4D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38" name="Rectangle 2128">
                <a:extLst>
                  <a:ext uri="{FF2B5EF4-FFF2-40B4-BE49-F238E27FC236}">
                    <a16:creationId xmlns:a16="http://schemas.microsoft.com/office/drawing/2014/main" id="{D6FAA803-EF4A-4684-BB55-CA1E18596E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091"/>
                <a:ext cx="1674" cy="10"/>
              </a:xfrm>
              <a:prstGeom prst="rect">
                <a:avLst/>
              </a:prstGeom>
              <a:solidFill>
                <a:srgbClr val="4500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39" name="Rectangle 2129">
                <a:extLst>
                  <a:ext uri="{FF2B5EF4-FFF2-40B4-BE49-F238E27FC236}">
                    <a16:creationId xmlns:a16="http://schemas.microsoft.com/office/drawing/2014/main" id="{E1912207-AD99-4841-B7A3-A1B1BCEA40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101"/>
                <a:ext cx="1674" cy="9"/>
              </a:xfrm>
              <a:prstGeom prst="rect">
                <a:avLst/>
              </a:prstGeom>
              <a:solidFill>
                <a:srgbClr val="3C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40" name="Rectangle 2130">
                <a:extLst>
                  <a:ext uri="{FF2B5EF4-FFF2-40B4-BE49-F238E27FC236}">
                    <a16:creationId xmlns:a16="http://schemas.microsoft.com/office/drawing/2014/main" id="{C393EB1C-8530-49E1-B703-2F3F8F67A9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110"/>
                <a:ext cx="1674" cy="10"/>
              </a:xfrm>
              <a:prstGeom prst="rect">
                <a:avLst/>
              </a:prstGeom>
              <a:solidFill>
                <a:srgbClr val="33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41" name="Rectangle 2131">
                <a:extLst>
                  <a:ext uri="{FF2B5EF4-FFF2-40B4-BE49-F238E27FC236}">
                    <a16:creationId xmlns:a16="http://schemas.microsoft.com/office/drawing/2014/main" id="{B124439C-4D15-4BFB-AB70-4F5B15EEDA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120"/>
                <a:ext cx="1674" cy="10"/>
              </a:xfrm>
              <a:prstGeom prst="rect">
                <a:avLst/>
              </a:prstGeom>
              <a:solidFill>
                <a:srgbClr val="2B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42" name="Rectangle 2132">
                <a:extLst>
                  <a:ext uri="{FF2B5EF4-FFF2-40B4-BE49-F238E27FC236}">
                    <a16:creationId xmlns:a16="http://schemas.microsoft.com/office/drawing/2014/main" id="{49907F75-560F-42E2-8B5F-BF61D29746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130"/>
                <a:ext cx="1674" cy="9"/>
              </a:xfrm>
              <a:prstGeom prst="rect">
                <a:avLst/>
              </a:prstGeom>
              <a:solidFill>
                <a:srgbClr val="2200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43" name="Rectangle 2133">
                <a:extLst>
                  <a:ext uri="{FF2B5EF4-FFF2-40B4-BE49-F238E27FC236}">
                    <a16:creationId xmlns:a16="http://schemas.microsoft.com/office/drawing/2014/main" id="{070A4FE5-33BF-4335-8A82-162F5231D8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139"/>
                <a:ext cx="1674" cy="10"/>
              </a:xfrm>
              <a:prstGeom prst="rect">
                <a:avLst/>
              </a:prstGeom>
              <a:solidFill>
                <a:srgbClr val="1A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44" name="Rectangle 2134">
                <a:extLst>
                  <a:ext uri="{FF2B5EF4-FFF2-40B4-BE49-F238E27FC236}">
                    <a16:creationId xmlns:a16="http://schemas.microsoft.com/office/drawing/2014/main" id="{080E3128-4343-4200-9DFA-7B5C373AA5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149"/>
                <a:ext cx="1674" cy="9"/>
              </a:xfrm>
              <a:prstGeom prst="rect">
                <a:avLst/>
              </a:prstGeom>
              <a:solidFill>
                <a:srgbClr val="1100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45" name="Rectangle 2135">
                <a:extLst>
                  <a:ext uri="{FF2B5EF4-FFF2-40B4-BE49-F238E27FC236}">
                    <a16:creationId xmlns:a16="http://schemas.microsoft.com/office/drawing/2014/main" id="{BA3F6EB5-D6A7-4620-8923-D945CC977F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158"/>
                <a:ext cx="1674" cy="10"/>
              </a:xfrm>
              <a:prstGeom prst="rect">
                <a:avLst/>
              </a:prstGeom>
              <a:solidFill>
                <a:srgbClr val="09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46" name="Rectangle 2136">
                <a:extLst>
                  <a:ext uri="{FF2B5EF4-FFF2-40B4-BE49-F238E27FC236}">
                    <a16:creationId xmlns:a16="http://schemas.microsoft.com/office/drawing/2014/main" id="{728C9380-E360-4E31-8C5A-F7D52BE15D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168"/>
                <a:ext cx="1674" cy="5"/>
              </a:xfrm>
              <a:prstGeom prst="rect">
                <a:avLst/>
              </a:prstGeom>
              <a:solidFill>
                <a:srgbClr val="0000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47" name="Rectangle 2137">
                <a:extLst>
                  <a:ext uri="{FF2B5EF4-FFF2-40B4-BE49-F238E27FC236}">
                    <a16:creationId xmlns:a16="http://schemas.microsoft.com/office/drawing/2014/main" id="{5766D187-E093-463E-BF6E-75562210AA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885"/>
                <a:ext cx="1674" cy="2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48" name="Rectangle 2138">
                <a:extLst>
                  <a:ext uri="{FF2B5EF4-FFF2-40B4-BE49-F238E27FC236}">
                    <a16:creationId xmlns:a16="http://schemas.microsoft.com/office/drawing/2014/main" id="{04F60EA4-9C85-4207-98F2-02C08FF12C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880"/>
                <a:ext cx="1674" cy="10"/>
              </a:xfrm>
              <a:prstGeom prst="rect">
                <a:avLst/>
              </a:prstGeom>
              <a:solidFill>
                <a:srgbClr val="F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49" name="Rectangle 2139">
                <a:extLst>
                  <a:ext uri="{FF2B5EF4-FFF2-40B4-BE49-F238E27FC236}">
                    <a16:creationId xmlns:a16="http://schemas.microsoft.com/office/drawing/2014/main" id="{5C8EEA9A-0280-487F-901E-0B13BAC38C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890"/>
                <a:ext cx="1674" cy="10"/>
              </a:xfrm>
              <a:prstGeom prst="rect">
                <a:avLst/>
              </a:prstGeom>
              <a:solidFill>
                <a:srgbClr val="F7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50" name="Rectangle 2140">
                <a:extLst>
                  <a:ext uri="{FF2B5EF4-FFF2-40B4-BE49-F238E27FC236}">
                    <a16:creationId xmlns:a16="http://schemas.microsoft.com/office/drawing/2014/main" id="{F0A284D1-7436-401F-BDF7-8CF4E5EFAE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900"/>
                <a:ext cx="1674" cy="9"/>
              </a:xfrm>
              <a:prstGeom prst="rect">
                <a:avLst/>
              </a:prstGeom>
              <a:solidFill>
                <a:srgbClr val="EF0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51" name="Rectangle 2141">
                <a:extLst>
                  <a:ext uri="{FF2B5EF4-FFF2-40B4-BE49-F238E27FC236}">
                    <a16:creationId xmlns:a16="http://schemas.microsoft.com/office/drawing/2014/main" id="{0AD4C079-3B42-42DF-A26F-39AB2CDBC2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909"/>
                <a:ext cx="1674" cy="10"/>
              </a:xfrm>
              <a:prstGeom prst="rect">
                <a:avLst/>
              </a:prstGeom>
              <a:solidFill>
                <a:srgbClr val="E6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52" name="Rectangle 2142">
                <a:extLst>
                  <a:ext uri="{FF2B5EF4-FFF2-40B4-BE49-F238E27FC236}">
                    <a16:creationId xmlns:a16="http://schemas.microsoft.com/office/drawing/2014/main" id="{00B2F733-636D-448C-8417-6C8DE26420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919"/>
                <a:ext cx="1674" cy="9"/>
              </a:xfrm>
              <a:prstGeom prst="rect">
                <a:avLst/>
              </a:prstGeom>
              <a:solidFill>
                <a:srgbClr val="DE00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53" name="Rectangle 2143">
                <a:extLst>
                  <a:ext uri="{FF2B5EF4-FFF2-40B4-BE49-F238E27FC236}">
                    <a16:creationId xmlns:a16="http://schemas.microsoft.com/office/drawing/2014/main" id="{E8DE8BD2-A16B-4E97-A453-7A40FDD40A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928"/>
                <a:ext cx="1674" cy="10"/>
              </a:xfrm>
              <a:prstGeom prst="rect">
                <a:avLst/>
              </a:prstGeom>
              <a:solidFill>
                <a:srgbClr val="D5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54" name="Rectangle 2144">
                <a:extLst>
                  <a:ext uri="{FF2B5EF4-FFF2-40B4-BE49-F238E27FC236}">
                    <a16:creationId xmlns:a16="http://schemas.microsoft.com/office/drawing/2014/main" id="{D0EFF422-2A77-42C0-9944-7AD434988F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938"/>
                <a:ext cx="1674" cy="10"/>
              </a:xfrm>
              <a:prstGeom prst="rect">
                <a:avLst/>
              </a:prstGeom>
              <a:solidFill>
                <a:srgbClr val="CC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55" name="Rectangle 2145">
                <a:extLst>
                  <a:ext uri="{FF2B5EF4-FFF2-40B4-BE49-F238E27FC236}">
                    <a16:creationId xmlns:a16="http://schemas.microsoft.com/office/drawing/2014/main" id="{311D6352-F1CA-4B1C-A4DF-362F8AF628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948"/>
                <a:ext cx="1674" cy="9"/>
              </a:xfrm>
              <a:prstGeom prst="rect">
                <a:avLst/>
              </a:prstGeom>
              <a:solidFill>
                <a:srgbClr val="C4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56" name="Rectangle 2146">
                <a:extLst>
                  <a:ext uri="{FF2B5EF4-FFF2-40B4-BE49-F238E27FC236}">
                    <a16:creationId xmlns:a16="http://schemas.microsoft.com/office/drawing/2014/main" id="{EC5F169E-4E80-48EC-9A2B-F9DD1CD544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957"/>
                <a:ext cx="1674" cy="10"/>
              </a:xfrm>
              <a:prstGeom prst="rect">
                <a:avLst/>
              </a:prstGeom>
              <a:solidFill>
                <a:srgbClr val="BB0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57" name="Rectangle 2147">
                <a:extLst>
                  <a:ext uri="{FF2B5EF4-FFF2-40B4-BE49-F238E27FC236}">
                    <a16:creationId xmlns:a16="http://schemas.microsoft.com/office/drawing/2014/main" id="{9E0C7514-3DF8-44A1-B122-B75BAE1935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967"/>
                <a:ext cx="1674" cy="9"/>
              </a:xfrm>
              <a:prstGeom prst="rect">
                <a:avLst/>
              </a:prstGeom>
              <a:solidFill>
                <a:srgbClr val="B3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58" name="Rectangle 2148">
                <a:extLst>
                  <a:ext uri="{FF2B5EF4-FFF2-40B4-BE49-F238E27FC236}">
                    <a16:creationId xmlns:a16="http://schemas.microsoft.com/office/drawing/2014/main" id="{28A28D35-3C74-436A-9C1E-CB4F95CD5D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976"/>
                <a:ext cx="1674" cy="10"/>
              </a:xfrm>
              <a:prstGeom prst="rect">
                <a:avLst/>
              </a:prstGeom>
              <a:solidFill>
                <a:srgbClr val="AA0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59" name="Rectangle 2149">
                <a:extLst>
                  <a:ext uri="{FF2B5EF4-FFF2-40B4-BE49-F238E27FC236}">
                    <a16:creationId xmlns:a16="http://schemas.microsoft.com/office/drawing/2014/main" id="{F2054DDC-69D4-4E9E-9DF7-5DA1BF1993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986"/>
                <a:ext cx="1674" cy="10"/>
              </a:xfrm>
              <a:prstGeom prst="rect">
                <a:avLst/>
              </a:prstGeom>
              <a:solidFill>
                <a:srgbClr val="A2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60" name="Rectangle 2150">
                <a:extLst>
                  <a:ext uri="{FF2B5EF4-FFF2-40B4-BE49-F238E27FC236}">
                    <a16:creationId xmlns:a16="http://schemas.microsoft.com/office/drawing/2014/main" id="{C0705B2E-D7BE-48D4-B823-19AD381365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3996"/>
                <a:ext cx="1674" cy="9"/>
              </a:xfrm>
              <a:prstGeom prst="rect">
                <a:avLst/>
              </a:prstGeom>
              <a:solidFill>
                <a:srgbClr val="99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61" name="Rectangle 2151">
                <a:extLst>
                  <a:ext uri="{FF2B5EF4-FFF2-40B4-BE49-F238E27FC236}">
                    <a16:creationId xmlns:a16="http://schemas.microsoft.com/office/drawing/2014/main" id="{84B8E9AE-EAC0-464B-82B8-FCA835199B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005"/>
                <a:ext cx="1674" cy="10"/>
              </a:xfrm>
              <a:prstGeom prst="rect">
                <a:avLst/>
              </a:prstGeom>
              <a:solidFill>
                <a:srgbClr val="91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62" name="Rectangle 2152">
                <a:extLst>
                  <a:ext uri="{FF2B5EF4-FFF2-40B4-BE49-F238E27FC236}">
                    <a16:creationId xmlns:a16="http://schemas.microsoft.com/office/drawing/2014/main" id="{99972E3F-FD40-4789-800A-5179382F78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015"/>
                <a:ext cx="1674" cy="10"/>
              </a:xfrm>
              <a:prstGeom prst="rect">
                <a:avLst/>
              </a:prstGeom>
              <a:solidFill>
                <a:srgbClr val="890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63" name="Rectangle 2153">
                <a:extLst>
                  <a:ext uri="{FF2B5EF4-FFF2-40B4-BE49-F238E27FC236}">
                    <a16:creationId xmlns:a16="http://schemas.microsoft.com/office/drawing/2014/main" id="{0085A4C4-5D85-492A-9158-FCB822447D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025"/>
                <a:ext cx="1674" cy="9"/>
              </a:xfrm>
              <a:prstGeom prst="rect">
                <a:avLst/>
              </a:prstGeom>
              <a:solidFill>
                <a:srgbClr val="8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64" name="Rectangle 2154">
                <a:extLst>
                  <a:ext uri="{FF2B5EF4-FFF2-40B4-BE49-F238E27FC236}">
                    <a16:creationId xmlns:a16="http://schemas.microsoft.com/office/drawing/2014/main" id="{82EA8C39-5B99-4D8A-962A-38435584FD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034"/>
                <a:ext cx="1674" cy="9"/>
              </a:xfrm>
              <a:prstGeom prst="rect">
                <a:avLst/>
              </a:prstGeom>
              <a:solidFill>
                <a:srgbClr val="7800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65" name="Rectangle 2155">
                <a:extLst>
                  <a:ext uri="{FF2B5EF4-FFF2-40B4-BE49-F238E27FC236}">
                    <a16:creationId xmlns:a16="http://schemas.microsoft.com/office/drawing/2014/main" id="{ECDDB8FC-4CE6-4125-BCB5-166528F22B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043"/>
                <a:ext cx="1674" cy="10"/>
              </a:xfrm>
              <a:prstGeom prst="rect">
                <a:avLst/>
              </a:prstGeom>
              <a:solidFill>
                <a:srgbClr val="6F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66" name="Rectangle 2156">
                <a:extLst>
                  <a:ext uri="{FF2B5EF4-FFF2-40B4-BE49-F238E27FC236}">
                    <a16:creationId xmlns:a16="http://schemas.microsoft.com/office/drawing/2014/main" id="{0905C485-1D0C-45E7-A7B7-36F257C202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053"/>
                <a:ext cx="1674" cy="10"/>
              </a:xfrm>
              <a:prstGeom prst="rect">
                <a:avLst/>
              </a:prstGeom>
              <a:solidFill>
                <a:srgbClr val="670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67" name="Rectangle 2157">
                <a:extLst>
                  <a:ext uri="{FF2B5EF4-FFF2-40B4-BE49-F238E27FC236}">
                    <a16:creationId xmlns:a16="http://schemas.microsoft.com/office/drawing/2014/main" id="{413E7D81-B1AA-4797-AF0C-5C139141A0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063"/>
                <a:ext cx="1674" cy="9"/>
              </a:xfrm>
              <a:prstGeom prst="rect">
                <a:avLst/>
              </a:prstGeom>
              <a:solidFill>
                <a:srgbClr val="5E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68" name="Rectangle 2158">
                <a:extLst>
                  <a:ext uri="{FF2B5EF4-FFF2-40B4-BE49-F238E27FC236}">
                    <a16:creationId xmlns:a16="http://schemas.microsoft.com/office/drawing/2014/main" id="{5CB86EC6-C5C9-4948-87D1-1B884EC583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072"/>
                <a:ext cx="1674" cy="10"/>
              </a:xfrm>
              <a:prstGeom prst="rect">
                <a:avLst/>
              </a:prstGeom>
              <a:solidFill>
                <a:srgbClr val="5600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69" name="Rectangle 2159">
                <a:extLst>
                  <a:ext uri="{FF2B5EF4-FFF2-40B4-BE49-F238E27FC236}">
                    <a16:creationId xmlns:a16="http://schemas.microsoft.com/office/drawing/2014/main" id="{EEC46520-C742-441E-B700-A173093B64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082"/>
                <a:ext cx="1674" cy="9"/>
              </a:xfrm>
              <a:prstGeom prst="rect">
                <a:avLst/>
              </a:prstGeom>
              <a:solidFill>
                <a:srgbClr val="4D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70" name="Rectangle 2160">
                <a:extLst>
                  <a:ext uri="{FF2B5EF4-FFF2-40B4-BE49-F238E27FC236}">
                    <a16:creationId xmlns:a16="http://schemas.microsoft.com/office/drawing/2014/main" id="{72D6EB8D-360E-41AC-BE60-74017C8DA7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091"/>
                <a:ext cx="1674" cy="10"/>
              </a:xfrm>
              <a:prstGeom prst="rect">
                <a:avLst/>
              </a:prstGeom>
              <a:solidFill>
                <a:srgbClr val="4500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71" name="Rectangle 2161">
                <a:extLst>
                  <a:ext uri="{FF2B5EF4-FFF2-40B4-BE49-F238E27FC236}">
                    <a16:creationId xmlns:a16="http://schemas.microsoft.com/office/drawing/2014/main" id="{DEDC9B4E-FF8E-4C89-80A2-3208B21B23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101"/>
                <a:ext cx="1674" cy="9"/>
              </a:xfrm>
              <a:prstGeom prst="rect">
                <a:avLst/>
              </a:prstGeom>
              <a:solidFill>
                <a:srgbClr val="3C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72" name="Rectangle 2162">
                <a:extLst>
                  <a:ext uri="{FF2B5EF4-FFF2-40B4-BE49-F238E27FC236}">
                    <a16:creationId xmlns:a16="http://schemas.microsoft.com/office/drawing/2014/main" id="{AFF8B3CB-08E2-46C2-B277-C1DC023DEB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110"/>
                <a:ext cx="1674" cy="10"/>
              </a:xfrm>
              <a:prstGeom prst="rect">
                <a:avLst/>
              </a:prstGeom>
              <a:solidFill>
                <a:srgbClr val="33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73" name="Rectangle 2163">
                <a:extLst>
                  <a:ext uri="{FF2B5EF4-FFF2-40B4-BE49-F238E27FC236}">
                    <a16:creationId xmlns:a16="http://schemas.microsoft.com/office/drawing/2014/main" id="{0D0C1F7D-90CF-4437-9294-713AA51D4A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120"/>
                <a:ext cx="1674" cy="10"/>
              </a:xfrm>
              <a:prstGeom prst="rect">
                <a:avLst/>
              </a:prstGeom>
              <a:solidFill>
                <a:srgbClr val="2B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74" name="Rectangle 2164">
                <a:extLst>
                  <a:ext uri="{FF2B5EF4-FFF2-40B4-BE49-F238E27FC236}">
                    <a16:creationId xmlns:a16="http://schemas.microsoft.com/office/drawing/2014/main" id="{D2929B6F-AC1B-4FAB-BB61-5BF592AFEA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130"/>
                <a:ext cx="1674" cy="9"/>
              </a:xfrm>
              <a:prstGeom prst="rect">
                <a:avLst/>
              </a:prstGeom>
              <a:solidFill>
                <a:srgbClr val="2200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75" name="Rectangle 2165">
                <a:extLst>
                  <a:ext uri="{FF2B5EF4-FFF2-40B4-BE49-F238E27FC236}">
                    <a16:creationId xmlns:a16="http://schemas.microsoft.com/office/drawing/2014/main" id="{C09E4014-6BD7-497D-8AA3-522BF8E7CB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139"/>
                <a:ext cx="1674" cy="10"/>
              </a:xfrm>
              <a:prstGeom prst="rect">
                <a:avLst/>
              </a:prstGeom>
              <a:solidFill>
                <a:srgbClr val="1A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76" name="Rectangle 2166">
                <a:extLst>
                  <a:ext uri="{FF2B5EF4-FFF2-40B4-BE49-F238E27FC236}">
                    <a16:creationId xmlns:a16="http://schemas.microsoft.com/office/drawing/2014/main" id="{199889FE-2A35-45E2-90B5-3D97A3555F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149"/>
                <a:ext cx="1674" cy="9"/>
              </a:xfrm>
              <a:prstGeom prst="rect">
                <a:avLst/>
              </a:prstGeom>
              <a:solidFill>
                <a:srgbClr val="1100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77" name="Rectangle 2167">
                <a:extLst>
                  <a:ext uri="{FF2B5EF4-FFF2-40B4-BE49-F238E27FC236}">
                    <a16:creationId xmlns:a16="http://schemas.microsoft.com/office/drawing/2014/main" id="{2417AF15-A9D2-41D0-805D-390F626DAA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158"/>
                <a:ext cx="1674" cy="10"/>
              </a:xfrm>
              <a:prstGeom prst="rect">
                <a:avLst/>
              </a:prstGeom>
              <a:solidFill>
                <a:srgbClr val="09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78" name="Rectangle 2168">
                <a:extLst>
                  <a:ext uri="{FF2B5EF4-FFF2-40B4-BE49-F238E27FC236}">
                    <a16:creationId xmlns:a16="http://schemas.microsoft.com/office/drawing/2014/main" id="{4635979A-791B-413B-B5A6-648E1DB073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" y="4168"/>
                <a:ext cx="1674" cy="5"/>
              </a:xfrm>
              <a:prstGeom prst="rect">
                <a:avLst/>
              </a:prstGeom>
              <a:solidFill>
                <a:srgbClr val="0000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79" name="Rectangle 2169">
                <a:extLst>
                  <a:ext uri="{FF2B5EF4-FFF2-40B4-BE49-F238E27FC236}">
                    <a16:creationId xmlns:a16="http://schemas.microsoft.com/office/drawing/2014/main" id="{7F2EB0DF-D5CF-4BF4-99DF-8D915DD875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880"/>
                <a:ext cx="953" cy="10"/>
              </a:xfrm>
              <a:prstGeom prst="rect">
                <a:avLst/>
              </a:prstGeom>
              <a:solidFill>
                <a:srgbClr val="F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80" name="Rectangle 2170">
                <a:extLst>
                  <a:ext uri="{FF2B5EF4-FFF2-40B4-BE49-F238E27FC236}">
                    <a16:creationId xmlns:a16="http://schemas.microsoft.com/office/drawing/2014/main" id="{4893FD7C-7FA1-45AF-B50D-0F26797EF4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890"/>
                <a:ext cx="953" cy="10"/>
              </a:xfrm>
              <a:prstGeom prst="rect">
                <a:avLst/>
              </a:prstGeom>
              <a:solidFill>
                <a:srgbClr val="F7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81" name="Rectangle 2171">
                <a:extLst>
                  <a:ext uri="{FF2B5EF4-FFF2-40B4-BE49-F238E27FC236}">
                    <a16:creationId xmlns:a16="http://schemas.microsoft.com/office/drawing/2014/main" id="{F3F4C33D-D0E0-4545-A246-683DEB3F94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900"/>
                <a:ext cx="953" cy="9"/>
              </a:xfrm>
              <a:prstGeom prst="rect">
                <a:avLst/>
              </a:prstGeom>
              <a:solidFill>
                <a:srgbClr val="EF0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82" name="Rectangle 2172">
                <a:extLst>
                  <a:ext uri="{FF2B5EF4-FFF2-40B4-BE49-F238E27FC236}">
                    <a16:creationId xmlns:a16="http://schemas.microsoft.com/office/drawing/2014/main" id="{F6E77151-79E4-4064-AE51-8BFB0350A6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909"/>
                <a:ext cx="953" cy="10"/>
              </a:xfrm>
              <a:prstGeom prst="rect">
                <a:avLst/>
              </a:prstGeom>
              <a:solidFill>
                <a:srgbClr val="E6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83" name="Rectangle 2173">
                <a:extLst>
                  <a:ext uri="{FF2B5EF4-FFF2-40B4-BE49-F238E27FC236}">
                    <a16:creationId xmlns:a16="http://schemas.microsoft.com/office/drawing/2014/main" id="{AEDC44D7-916B-4A30-8BB8-D027C2EA37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919"/>
                <a:ext cx="953" cy="9"/>
              </a:xfrm>
              <a:prstGeom prst="rect">
                <a:avLst/>
              </a:prstGeom>
              <a:solidFill>
                <a:srgbClr val="DE00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84" name="Rectangle 2174">
                <a:extLst>
                  <a:ext uri="{FF2B5EF4-FFF2-40B4-BE49-F238E27FC236}">
                    <a16:creationId xmlns:a16="http://schemas.microsoft.com/office/drawing/2014/main" id="{B88864E3-EA64-4404-8996-AA6CE0F906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928"/>
                <a:ext cx="953" cy="10"/>
              </a:xfrm>
              <a:prstGeom prst="rect">
                <a:avLst/>
              </a:prstGeom>
              <a:solidFill>
                <a:srgbClr val="D5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85" name="Rectangle 2175">
                <a:extLst>
                  <a:ext uri="{FF2B5EF4-FFF2-40B4-BE49-F238E27FC236}">
                    <a16:creationId xmlns:a16="http://schemas.microsoft.com/office/drawing/2014/main" id="{5E0FCCBF-44A9-4694-87D9-DD98EFDA1A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938"/>
                <a:ext cx="953" cy="10"/>
              </a:xfrm>
              <a:prstGeom prst="rect">
                <a:avLst/>
              </a:prstGeom>
              <a:solidFill>
                <a:srgbClr val="CC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86" name="Rectangle 2176">
                <a:extLst>
                  <a:ext uri="{FF2B5EF4-FFF2-40B4-BE49-F238E27FC236}">
                    <a16:creationId xmlns:a16="http://schemas.microsoft.com/office/drawing/2014/main" id="{30F09E4B-DCDE-4968-95C3-81034C2117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948"/>
                <a:ext cx="953" cy="9"/>
              </a:xfrm>
              <a:prstGeom prst="rect">
                <a:avLst/>
              </a:prstGeom>
              <a:solidFill>
                <a:srgbClr val="C4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87" name="Rectangle 2177">
                <a:extLst>
                  <a:ext uri="{FF2B5EF4-FFF2-40B4-BE49-F238E27FC236}">
                    <a16:creationId xmlns:a16="http://schemas.microsoft.com/office/drawing/2014/main" id="{942C755E-1B9D-43ED-A0BC-E1053578AB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957"/>
                <a:ext cx="953" cy="10"/>
              </a:xfrm>
              <a:prstGeom prst="rect">
                <a:avLst/>
              </a:prstGeom>
              <a:solidFill>
                <a:srgbClr val="BB0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88" name="Rectangle 2178">
                <a:extLst>
                  <a:ext uri="{FF2B5EF4-FFF2-40B4-BE49-F238E27FC236}">
                    <a16:creationId xmlns:a16="http://schemas.microsoft.com/office/drawing/2014/main" id="{844AB682-E889-4880-B369-13F05F583D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967"/>
                <a:ext cx="953" cy="9"/>
              </a:xfrm>
              <a:prstGeom prst="rect">
                <a:avLst/>
              </a:prstGeom>
              <a:solidFill>
                <a:srgbClr val="B3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89" name="Rectangle 2179">
                <a:extLst>
                  <a:ext uri="{FF2B5EF4-FFF2-40B4-BE49-F238E27FC236}">
                    <a16:creationId xmlns:a16="http://schemas.microsoft.com/office/drawing/2014/main" id="{3E16E200-84F3-4809-836B-4DF428B2EA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976"/>
                <a:ext cx="953" cy="10"/>
              </a:xfrm>
              <a:prstGeom prst="rect">
                <a:avLst/>
              </a:prstGeom>
              <a:solidFill>
                <a:srgbClr val="AA0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90" name="Rectangle 2180">
                <a:extLst>
                  <a:ext uri="{FF2B5EF4-FFF2-40B4-BE49-F238E27FC236}">
                    <a16:creationId xmlns:a16="http://schemas.microsoft.com/office/drawing/2014/main" id="{D70DDEF5-63C2-44DB-BB7C-EFB2F2A8ED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986"/>
                <a:ext cx="953" cy="10"/>
              </a:xfrm>
              <a:prstGeom prst="rect">
                <a:avLst/>
              </a:prstGeom>
              <a:solidFill>
                <a:srgbClr val="A2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91" name="Rectangle 2181">
                <a:extLst>
                  <a:ext uri="{FF2B5EF4-FFF2-40B4-BE49-F238E27FC236}">
                    <a16:creationId xmlns:a16="http://schemas.microsoft.com/office/drawing/2014/main" id="{2C56C4FA-B792-4A0F-9408-5224888E91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996"/>
                <a:ext cx="953" cy="9"/>
              </a:xfrm>
              <a:prstGeom prst="rect">
                <a:avLst/>
              </a:prstGeom>
              <a:solidFill>
                <a:srgbClr val="99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92" name="Rectangle 2182">
                <a:extLst>
                  <a:ext uri="{FF2B5EF4-FFF2-40B4-BE49-F238E27FC236}">
                    <a16:creationId xmlns:a16="http://schemas.microsoft.com/office/drawing/2014/main" id="{C0D1C46C-0D52-401D-BE0C-8C9AE462C2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4005"/>
                <a:ext cx="953" cy="10"/>
              </a:xfrm>
              <a:prstGeom prst="rect">
                <a:avLst/>
              </a:prstGeom>
              <a:solidFill>
                <a:srgbClr val="91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93" name="Rectangle 2183">
                <a:extLst>
                  <a:ext uri="{FF2B5EF4-FFF2-40B4-BE49-F238E27FC236}">
                    <a16:creationId xmlns:a16="http://schemas.microsoft.com/office/drawing/2014/main" id="{3614C649-8EC7-4E47-8FD5-072D6D20E3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4015"/>
                <a:ext cx="953" cy="10"/>
              </a:xfrm>
              <a:prstGeom prst="rect">
                <a:avLst/>
              </a:prstGeom>
              <a:solidFill>
                <a:srgbClr val="890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94" name="Rectangle 2184">
                <a:extLst>
                  <a:ext uri="{FF2B5EF4-FFF2-40B4-BE49-F238E27FC236}">
                    <a16:creationId xmlns:a16="http://schemas.microsoft.com/office/drawing/2014/main" id="{4D7ED976-30D0-4127-BBBD-309D3465E8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4025"/>
                <a:ext cx="953" cy="9"/>
              </a:xfrm>
              <a:prstGeom prst="rect">
                <a:avLst/>
              </a:prstGeom>
              <a:solidFill>
                <a:srgbClr val="8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95" name="Rectangle 2185">
                <a:extLst>
                  <a:ext uri="{FF2B5EF4-FFF2-40B4-BE49-F238E27FC236}">
                    <a16:creationId xmlns:a16="http://schemas.microsoft.com/office/drawing/2014/main" id="{00B537A2-168B-42EB-9B5E-CEEDDB2329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4034"/>
                <a:ext cx="953" cy="9"/>
              </a:xfrm>
              <a:prstGeom prst="rect">
                <a:avLst/>
              </a:prstGeom>
              <a:solidFill>
                <a:srgbClr val="7800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96" name="Rectangle 2186">
                <a:extLst>
                  <a:ext uri="{FF2B5EF4-FFF2-40B4-BE49-F238E27FC236}">
                    <a16:creationId xmlns:a16="http://schemas.microsoft.com/office/drawing/2014/main" id="{C0F67689-D72C-4218-92B9-1B8969BCDB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4043"/>
                <a:ext cx="953" cy="10"/>
              </a:xfrm>
              <a:prstGeom prst="rect">
                <a:avLst/>
              </a:prstGeom>
              <a:solidFill>
                <a:srgbClr val="6F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97" name="Rectangle 2187">
                <a:extLst>
                  <a:ext uri="{FF2B5EF4-FFF2-40B4-BE49-F238E27FC236}">
                    <a16:creationId xmlns:a16="http://schemas.microsoft.com/office/drawing/2014/main" id="{34E1871E-5551-473C-B488-FAB0136D9E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4053"/>
                <a:ext cx="953" cy="10"/>
              </a:xfrm>
              <a:prstGeom prst="rect">
                <a:avLst/>
              </a:prstGeom>
              <a:solidFill>
                <a:srgbClr val="670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98" name="Rectangle 2188">
                <a:extLst>
                  <a:ext uri="{FF2B5EF4-FFF2-40B4-BE49-F238E27FC236}">
                    <a16:creationId xmlns:a16="http://schemas.microsoft.com/office/drawing/2014/main" id="{10E696D9-A492-43D2-A33A-0E5B693413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4063"/>
                <a:ext cx="953" cy="9"/>
              </a:xfrm>
              <a:prstGeom prst="rect">
                <a:avLst/>
              </a:prstGeom>
              <a:solidFill>
                <a:srgbClr val="5E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099" name="Rectangle 2189">
                <a:extLst>
                  <a:ext uri="{FF2B5EF4-FFF2-40B4-BE49-F238E27FC236}">
                    <a16:creationId xmlns:a16="http://schemas.microsoft.com/office/drawing/2014/main" id="{C9527E57-B7AD-4DFF-9CD8-BEFC3FE31D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4072"/>
                <a:ext cx="953" cy="10"/>
              </a:xfrm>
              <a:prstGeom prst="rect">
                <a:avLst/>
              </a:prstGeom>
              <a:solidFill>
                <a:srgbClr val="5600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00" name="Rectangle 2190">
                <a:extLst>
                  <a:ext uri="{FF2B5EF4-FFF2-40B4-BE49-F238E27FC236}">
                    <a16:creationId xmlns:a16="http://schemas.microsoft.com/office/drawing/2014/main" id="{B21A5ED5-410E-4C82-ADD5-EFC6BF7A20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4082"/>
                <a:ext cx="953" cy="9"/>
              </a:xfrm>
              <a:prstGeom prst="rect">
                <a:avLst/>
              </a:prstGeom>
              <a:solidFill>
                <a:srgbClr val="4D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01" name="Rectangle 2191">
                <a:extLst>
                  <a:ext uri="{FF2B5EF4-FFF2-40B4-BE49-F238E27FC236}">
                    <a16:creationId xmlns:a16="http://schemas.microsoft.com/office/drawing/2014/main" id="{D2364059-1B2F-4C89-89DA-2578B368B6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4091"/>
                <a:ext cx="953" cy="10"/>
              </a:xfrm>
              <a:prstGeom prst="rect">
                <a:avLst/>
              </a:prstGeom>
              <a:solidFill>
                <a:srgbClr val="4500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02" name="Rectangle 2192">
                <a:extLst>
                  <a:ext uri="{FF2B5EF4-FFF2-40B4-BE49-F238E27FC236}">
                    <a16:creationId xmlns:a16="http://schemas.microsoft.com/office/drawing/2014/main" id="{DAAD8FA5-1505-43DD-9C60-D1886ADF84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4101"/>
                <a:ext cx="953" cy="9"/>
              </a:xfrm>
              <a:prstGeom prst="rect">
                <a:avLst/>
              </a:prstGeom>
              <a:solidFill>
                <a:srgbClr val="3C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03" name="Rectangle 2193">
                <a:extLst>
                  <a:ext uri="{FF2B5EF4-FFF2-40B4-BE49-F238E27FC236}">
                    <a16:creationId xmlns:a16="http://schemas.microsoft.com/office/drawing/2014/main" id="{85FD34A7-303A-46F1-9D4D-463C4BD7F4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4110"/>
                <a:ext cx="953" cy="10"/>
              </a:xfrm>
              <a:prstGeom prst="rect">
                <a:avLst/>
              </a:prstGeom>
              <a:solidFill>
                <a:srgbClr val="330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04" name="Rectangle 2194">
                <a:extLst>
                  <a:ext uri="{FF2B5EF4-FFF2-40B4-BE49-F238E27FC236}">
                    <a16:creationId xmlns:a16="http://schemas.microsoft.com/office/drawing/2014/main" id="{6CD18881-250B-46BA-BFCA-E5E75778E9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4120"/>
                <a:ext cx="953" cy="10"/>
              </a:xfrm>
              <a:prstGeom prst="rect">
                <a:avLst/>
              </a:prstGeom>
              <a:solidFill>
                <a:srgbClr val="2B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05" name="Rectangle 2195">
                <a:extLst>
                  <a:ext uri="{FF2B5EF4-FFF2-40B4-BE49-F238E27FC236}">
                    <a16:creationId xmlns:a16="http://schemas.microsoft.com/office/drawing/2014/main" id="{9C46F23D-4E99-47B4-88C1-98DBB65187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4130"/>
                <a:ext cx="953" cy="9"/>
              </a:xfrm>
              <a:prstGeom prst="rect">
                <a:avLst/>
              </a:prstGeom>
              <a:solidFill>
                <a:srgbClr val="2200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06" name="Rectangle 2196">
                <a:extLst>
                  <a:ext uri="{FF2B5EF4-FFF2-40B4-BE49-F238E27FC236}">
                    <a16:creationId xmlns:a16="http://schemas.microsoft.com/office/drawing/2014/main" id="{B9AA1B88-1A38-4CE3-8594-BF9A2157D1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4139"/>
                <a:ext cx="953" cy="10"/>
              </a:xfrm>
              <a:prstGeom prst="rect">
                <a:avLst/>
              </a:prstGeom>
              <a:solidFill>
                <a:srgbClr val="1A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07" name="Rectangle 2197">
                <a:extLst>
                  <a:ext uri="{FF2B5EF4-FFF2-40B4-BE49-F238E27FC236}">
                    <a16:creationId xmlns:a16="http://schemas.microsoft.com/office/drawing/2014/main" id="{6747838A-14A0-4E75-8E02-A0326328A1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4149"/>
                <a:ext cx="953" cy="9"/>
              </a:xfrm>
              <a:prstGeom prst="rect">
                <a:avLst/>
              </a:prstGeom>
              <a:solidFill>
                <a:srgbClr val="1100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08" name="Rectangle 2198">
                <a:extLst>
                  <a:ext uri="{FF2B5EF4-FFF2-40B4-BE49-F238E27FC236}">
                    <a16:creationId xmlns:a16="http://schemas.microsoft.com/office/drawing/2014/main" id="{113F7BF2-EC02-49FE-8E81-86DC15D381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4158"/>
                <a:ext cx="953" cy="10"/>
              </a:xfrm>
              <a:prstGeom prst="rect">
                <a:avLst/>
              </a:prstGeom>
              <a:solidFill>
                <a:srgbClr val="09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09" name="Rectangle 2199">
                <a:extLst>
                  <a:ext uri="{FF2B5EF4-FFF2-40B4-BE49-F238E27FC236}">
                    <a16:creationId xmlns:a16="http://schemas.microsoft.com/office/drawing/2014/main" id="{6C7E4520-B00A-4E75-A035-A05F08FBB5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4168"/>
                <a:ext cx="953" cy="5"/>
              </a:xfrm>
              <a:prstGeom prst="rect">
                <a:avLst/>
              </a:prstGeom>
              <a:solidFill>
                <a:srgbClr val="0000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10" name="Rectangle 2200">
                <a:extLst>
                  <a:ext uri="{FF2B5EF4-FFF2-40B4-BE49-F238E27FC236}">
                    <a16:creationId xmlns:a16="http://schemas.microsoft.com/office/drawing/2014/main" id="{0D81BA08-8596-46D5-991D-FD56D40C8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885"/>
                <a:ext cx="953" cy="28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11" name="Rectangle 2201">
                <a:extLst>
                  <a:ext uri="{FF2B5EF4-FFF2-40B4-BE49-F238E27FC236}">
                    <a16:creationId xmlns:a16="http://schemas.microsoft.com/office/drawing/2014/main" id="{14C00E98-52E8-458E-9D4F-4F2514F917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880"/>
                <a:ext cx="953" cy="10"/>
              </a:xfrm>
              <a:prstGeom prst="rect">
                <a:avLst/>
              </a:prstGeom>
              <a:solidFill>
                <a:srgbClr val="FF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12" name="Rectangle 2202">
                <a:extLst>
                  <a:ext uri="{FF2B5EF4-FFF2-40B4-BE49-F238E27FC236}">
                    <a16:creationId xmlns:a16="http://schemas.microsoft.com/office/drawing/2014/main" id="{D29BD63B-8E3E-492A-8CFE-903259C3AC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890"/>
                <a:ext cx="953" cy="10"/>
              </a:xfrm>
              <a:prstGeom prst="rect">
                <a:avLst/>
              </a:prstGeom>
              <a:solidFill>
                <a:srgbClr val="F7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13" name="Rectangle 2203">
                <a:extLst>
                  <a:ext uri="{FF2B5EF4-FFF2-40B4-BE49-F238E27FC236}">
                    <a16:creationId xmlns:a16="http://schemas.microsoft.com/office/drawing/2014/main" id="{187DDD33-F655-41A7-A471-CA7DD1E1A9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900"/>
                <a:ext cx="953" cy="9"/>
              </a:xfrm>
              <a:prstGeom prst="rect">
                <a:avLst/>
              </a:prstGeom>
              <a:solidFill>
                <a:srgbClr val="EF0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14" name="Rectangle 2204">
                <a:extLst>
                  <a:ext uri="{FF2B5EF4-FFF2-40B4-BE49-F238E27FC236}">
                    <a16:creationId xmlns:a16="http://schemas.microsoft.com/office/drawing/2014/main" id="{F0B3AFF9-E8C1-4241-AFE4-907E7FB4B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909"/>
                <a:ext cx="953" cy="10"/>
              </a:xfrm>
              <a:prstGeom prst="rect">
                <a:avLst/>
              </a:prstGeom>
              <a:solidFill>
                <a:srgbClr val="E6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15" name="Rectangle 2205">
                <a:extLst>
                  <a:ext uri="{FF2B5EF4-FFF2-40B4-BE49-F238E27FC236}">
                    <a16:creationId xmlns:a16="http://schemas.microsoft.com/office/drawing/2014/main" id="{BBEC6EDC-72D7-4F88-98BA-6F303D8C5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919"/>
                <a:ext cx="953" cy="9"/>
              </a:xfrm>
              <a:prstGeom prst="rect">
                <a:avLst/>
              </a:prstGeom>
              <a:solidFill>
                <a:srgbClr val="DE00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16" name="Rectangle 2206">
                <a:extLst>
                  <a:ext uri="{FF2B5EF4-FFF2-40B4-BE49-F238E27FC236}">
                    <a16:creationId xmlns:a16="http://schemas.microsoft.com/office/drawing/2014/main" id="{5C0A3A95-8A08-4975-BEF2-B8219DED85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928"/>
                <a:ext cx="953" cy="10"/>
              </a:xfrm>
              <a:prstGeom prst="rect">
                <a:avLst/>
              </a:prstGeom>
              <a:solidFill>
                <a:srgbClr val="D5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17" name="Rectangle 2207">
                <a:extLst>
                  <a:ext uri="{FF2B5EF4-FFF2-40B4-BE49-F238E27FC236}">
                    <a16:creationId xmlns:a16="http://schemas.microsoft.com/office/drawing/2014/main" id="{CF19640D-57D0-4B00-868C-CD49B5A712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938"/>
                <a:ext cx="953" cy="10"/>
              </a:xfrm>
              <a:prstGeom prst="rect">
                <a:avLst/>
              </a:prstGeom>
              <a:solidFill>
                <a:srgbClr val="CC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18" name="Rectangle 2208">
                <a:extLst>
                  <a:ext uri="{FF2B5EF4-FFF2-40B4-BE49-F238E27FC236}">
                    <a16:creationId xmlns:a16="http://schemas.microsoft.com/office/drawing/2014/main" id="{CE20864C-F28F-42F7-9CAA-C88BBE6222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948"/>
                <a:ext cx="953" cy="9"/>
              </a:xfrm>
              <a:prstGeom prst="rect">
                <a:avLst/>
              </a:prstGeom>
              <a:solidFill>
                <a:srgbClr val="C4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19" name="Rectangle 2209">
                <a:extLst>
                  <a:ext uri="{FF2B5EF4-FFF2-40B4-BE49-F238E27FC236}">
                    <a16:creationId xmlns:a16="http://schemas.microsoft.com/office/drawing/2014/main" id="{EABDC60C-0332-4DE3-932A-300E1AA1C1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957"/>
                <a:ext cx="953" cy="10"/>
              </a:xfrm>
              <a:prstGeom prst="rect">
                <a:avLst/>
              </a:prstGeom>
              <a:solidFill>
                <a:srgbClr val="BB0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20" name="Rectangle 2210">
                <a:extLst>
                  <a:ext uri="{FF2B5EF4-FFF2-40B4-BE49-F238E27FC236}">
                    <a16:creationId xmlns:a16="http://schemas.microsoft.com/office/drawing/2014/main" id="{0716DDEB-343E-406E-B091-42B99C8740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967"/>
                <a:ext cx="953" cy="9"/>
              </a:xfrm>
              <a:prstGeom prst="rect">
                <a:avLst/>
              </a:prstGeom>
              <a:solidFill>
                <a:srgbClr val="B3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21" name="Rectangle 2211">
                <a:extLst>
                  <a:ext uri="{FF2B5EF4-FFF2-40B4-BE49-F238E27FC236}">
                    <a16:creationId xmlns:a16="http://schemas.microsoft.com/office/drawing/2014/main" id="{DEA6EAEB-2A95-4655-AD0B-67694DF164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976"/>
                <a:ext cx="953" cy="10"/>
              </a:xfrm>
              <a:prstGeom prst="rect">
                <a:avLst/>
              </a:prstGeom>
              <a:solidFill>
                <a:srgbClr val="AA0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22" name="Rectangle 2212">
                <a:extLst>
                  <a:ext uri="{FF2B5EF4-FFF2-40B4-BE49-F238E27FC236}">
                    <a16:creationId xmlns:a16="http://schemas.microsoft.com/office/drawing/2014/main" id="{415A4EA9-DFD4-4F68-8AD7-67F769679E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986"/>
                <a:ext cx="953" cy="10"/>
              </a:xfrm>
              <a:prstGeom prst="rect">
                <a:avLst/>
              </a:prstGeom>
              <a:solidFill>
                <a:srgbClr val="A2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23" name="Rectangle 2213">
                <a:extLst>
                  <a:ext uri="{FF2B5EF4-FFF2-40B4-BE49-F238E27FC236}">
                    <a16:creationId xmlns:a16="http://schemas.microsoft.com/office/drawing/2014/main" id="{1EF1850C-DC63-4628-9606-8108319435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996"/>
                <a:ext cx="953" cy="9"/>
              </a:xfrm>
              <a:prstGeom prst="rect">
                <a:avLst/>
              </a:prstGeom>
              <a:solidFill>
                <a:srgbClr val="99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24" name="Rectangle 2214">
                <a:extLst>
                  <a:ext uri="{FF2B5EF4-FFF2-40B4-BE49-F238E27FC236}">
                    <a16:creationId xmlns:a16="http://schemas.microsoft.com/office/drawing/2014/main" id="{94662BB2-0CBB-4F94-8D3D-1417FE88EA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4005"/>
                <a:ext cx="953" cy="10"/>
              </a:xfrm>
              <a:prstGeom prst="rect">
                <a:avLst/>
              </a:prstGeom>
              <a:solidFill>
                <a:srgbClr val="91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25" name="Rectangle 2215">
                <a:extLst>
                  <a:ext uri="{FF2B5EF4-FFF2-40B4-BE49-F238E27FC236}">
                    <a16:creationId xmlns:a16="http://schemas.microsoft.com/office/drawing/2014/main" id="{4FF907BC-0643-4150-982A-F5AD06CE22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4015"/>
                <a:ext cx="953" cy="10"/>
              </a:xfrm>
              <a:prstGeom prst="rect">
                <a:avLst/>
              </a:prstGeom>
              <a:solidFill>
                <a:srgbClr val="890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26" name="Rectangle 2216">
                <a:extLst>
                  <a:ext uri="{FF2B5EF4-FFF2-40B4-BE49-F238E27FC236}">
                    <a16:creationId xmlns:a16="http://schemas.microsoft.com/office/drawing/2014/main" id="{37D14556-68EE-4E5C-9566-6FA095D5A9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4025"/>
                <a:ext cx="953" cy="9"/>
              </a:xfrm>
              <a:prstGeom prst="rect">
                <a:avLst/>
              </a:prstGeom>
              <a:solidFill>
                <a:srgbClr val="8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27" name="Rectangle 2217">
                <a:extLst>
                  <a:ext uri="{FF2B5EF4-FFF2-40B4-BE49-F238E27FC236}">
                    <a16:creationId xmlns:a16="http://schemas.microsoft.com/office/drawing/2014/main" id="{C0DCC71B-B7AE-4828-B8AD-FC38D23784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4034"/>
                <a:ext cx="953" cy="9"/>
              </a:xfrm>
              <a:prstGeom prst="rect">
                <a:avLst/>
              </a:prstGeom>
              <a:solidFill>
                <a:srgbClr val="7800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28" name="Rectangle 2218">
                <a:extLst>
                  <a:ext uri="{FF2B5EF4-FFF2-40B4-BE49-F238E27FC236}">
                    <a16:creationId xmlns:a16="http://schemas.microsoft.com/office/drawing/2014/main" id="{24A7ADC7-5D1E-4167-BA7E-2E5A72F1A2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4043"/>
                <a:ext cx="953" cy="10"/>
              </a:xfrm>
              <a:prstGeom prst="rect">
                <a:avLst/>
              </a:prstGeom>
              <a:solidFill>
                <a:srgbClr val="6F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29" name="Rectangle 2219">
                <a:extLst>
                  <a:ext uri="{FF2B5EF4-FFF2-40B4-BE49-F238E27FC236}">
                    <a16:creationId xmlns:a16="http://schemas.microsoft.com/office/drawing/2014/main" id="{FBE58A96-3C2E-4F9F-9E13-2767A15FCD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4053"/>
                <a:ext cx="953" cy="10"/>
              </a:xfrm>
              <a:prstGeom prst="rect">
                <a:avLst/>
              </a:prstGeom>
              <a:solidFill>
                <a:srgbClr val="670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30" name="Rectangle 2220">
                <a:extLst>
                  <a:ext uri="{FF2B5EF4-FFF2-40B4-BE49-F238E27FC236}">
                    <a16:creationId xmlns:a16="http://schemas.microsoft.com/office/drawing/2014/main" id="{CF721A34-9D68-4A0A-B6A0-59B3A8D23A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4063"/>
                <a:ext cx="953" cy="9"/>
              </a:xfrm>
              <a:prstGeom prst="rect">
                <a:avLst/>
              </a:prstGeom>
              <a:solidFill>
                <a:srgbClr val="5E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  <p:sp>
            <p:nvSpPr>
              <p:cNvPr id="120131" name="Rectangle 2221">
                <a:extLst>
                  <a:ext uri="{FF2B5EF4-FFF2-40B4-BE49-F238E27FC236}">
                    <a16:creationId xmlns:a16="http://schemas.microsoft.com/office/drawing/2014/main" id="{9C29FAD7-C3ED-4BA3-A0EF-57D9404EE6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4072"/>
                <a:ext cx="953" cy="10"/>
              </a:xfrm>
              <a:prstGeom prst="rect">
                <a:avLst/>
              </a:prstGeom>
              <a:solidFill>
                <a:srgbClr val="5600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algn="r" eaLnBrk="1" hangingPunct="1"/>
                <a:endParaRPr lang="en-US" altLang="en-US"/>
              </a:p>
            </p:txBody>
          </p:sp>
        </p:grpSp>
        <p:sp>
          <p:nvSpPr>
            <p:cNvPr id="119824" name="Rectangle 2222">
              <a:extLst>
                <a:ext uri="{FF2B5EF4-FFF2-40B4-BE49-F238E27FC236}">
                  <a16:creationId xmlns:a16="http://schemas.microsoft.com/office/drawing/2014/main" id="{CCC64981-A16E-4CC5-B761-F311CCEF13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3" y="4082"/>
              <a:ext cx="953" cy="9"/>
            </a:xfrm>
            <a:prstGeom prst="rect">
              <a:avLst/>
            </a:prstGeom>
            <a:solidFill>
              <a:srgbClr val="4D00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25" name="Rectangle 2223">
              <a:extLst>
                <a:ext uri="{FF2B5EF4-FFF2-40B4-BE49-F238E27FC236}">
                  <a16:creationId xmlns:a16="http://schemas.microsoft.com/office/drawing/2014/main" id="{38D1822E-73F3-4A61-8453-ADCA1AE209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3" y="4091"/>
              <a:ext cx="953" cy="10"/>
            </a:xfrm>
            <a:prstGeom prst="rect">
              <a:avLst/>
            </a:prstGeom>
            <a:solidFill>
              <a:srgbClr val="4500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26" name="Rectangle 2224">
              <a:extLst>
                <a:ext uri="{FF2B5EF4-FFF2-40B4-BE49-F238E27FC236}">
                  <a16:creationId xmlns:a16="http://schemas.microsoft.com/office/drawing/2014/main" id="{B01A3853-4071-4BE7-8651-26E2D917EE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3" y="4101"/>
              <a:ext cx="953" cy="9"/>
            </a:xfrm>
            <a:prstGeom prst="rect">
              <a:avLst/>
            </a:prstGeom>
            <a:solidFill>
              <a:srgbClr val="3C00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27" name="Rectangle 2225">
              <a:extLst>
                <a:ext uri="{FF2B5EF4-FFF2-40B4-BE49-F238E27FC236}">
                  <a16:creationId xmlns:a16="http://schemas.microsoft.com/office/drawing/2014/main" id="{7EBFA4BA-EF7E-4FD5-A494-41067A49A9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3" y="4110"/>
              <a:ext cx="953" cy="10"/>
            </a:xfrm>
            <a:prstGeom prst="rect">
              <a:avLst/>
            </a:prstGeom>
            <a:solidFill>
              <a:srgbClr val="3300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28" name="Rectangle 2226">
              <a:extLst>
                <a:ext uri="{FF2B5EF4-FFF2-40B4-BE49-F238E27FC236}">
                  <a16:creationId xmlns:a16="http://schemas.microsoft.com/office/drawing/2014/main" id="{8402AB07-9CBF-4A9C-9B51-F5F1BCF92B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3" y="4120"/>
              <a:ext cx="953" cy="10"/>
            </a:xfrm>
            <a:prstGeom prst="rect">
              <a:avLst/>
            </a:prstGeom>
            <a:solidFill>
              <a:srgbClr val="2B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29" name="Rectangle 2227">
              <a:extLst>
                <a:ext uri="{FF2B5EF4-FFF2-40B4-BE49-F238E27FC236}">
                  <a16:creationId xmlns:a16="http://schemas.microsoft.com/office/drawing/2014/main" id="{4C6555E7-E516-44C0-84E2-C1EA2F8E5A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3" y="4130"/>
              <a:ext cx="953" cy="9"/>
            </a:xfrm>
            <a:prstGeom prst="rect">
              <a:avLst/>
            </a:prstGeom>
            <a:solidFill>
              <a:srgbClr val="2200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30" name="Rectangle 2228">
              <a:extLst>
                <a:ext uri="{FF2B5EF4-FFF2-40B4-BE49-F238E27FC236}">
                  <a16:creationId xmlns:a16="http://schemas.microsoft.com/office/drawing/2014/main" id="{5F67FDA6-B40E-48B8-AB1E-966AC219CF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3" y="4139"/>
              <a:ext cx="953" cy="10"/>
            </a:xfrm>
            <a:prstGeom prst="rect">
              <a:avLst/>
            </a:prstGeom>
            <a:solidFill>
              <a:srgbClr val="1A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31" name="Rectangle 2229">
              <a:extLst>
                <a:ext uri="{FF2B5EF4-FFF2-40B4-BE49-F238E27FC236}">
                  <a16:creationId xmlns:a16="http://schemas.microsoft.com/office/drawing/2014/main" id="{0050AA81-3856-4AA7-B56F-54631BFCAC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3" y="4149"/>
              <a:ext cx="953" cy="9"/>
            </a:xfrm>
            <a:prstGeom prst="rect">
              <a:avLst/>
            </a:prstGeom>
            <a:solidFill>
              <a:srgbClr val="1100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32" name="Rectangle 2230">
              <a:extLst>
                <a:ext uri="{FF2B5EF4-FFF2-40B4-BE49-F238E27FC236}">
                  <a16:creationId xmlns:a16="http://schemas.microsoft.com/office/drawing/2014/main" id="{34CFB84A-C4A7-449B-8DCC-42208BADDA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3" y="4158"/>
              <a:ext cx="953" cy="10"/>
            </a:xfrm>
            <a:prstGeom prst="rect">
              <a:avLst/>
            </a:prstGeom>
            <a:solidFill>
              <a:srgbClr val="0900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33" name="Rectangle 2231">
              <a:extLst>
                <a:ext uri="{FF2B5EF4-FFF2-40B4-BE49-F238E27FC236}">
                  <a16:creationId xmlns:a16="http://schemas.microsoft.com/office/drawing/2014/main" id="{DC206AD4-3361-45F5-8DFD-F4C3F7C470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3" y="4168"/>
              <a:ext cx="953" cy="5"/>
            </a:xfrm>
            <a:prstGeom prst="rect">
              <a:avLst/>
            </a:prstGeom>
            <a:solidFill>
              <a:srgbClr val="0000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34" name="Rectangle 2232">
              <a:extLst>
                <a:ext uri="{FF2B5EF4-FFF2-40B4-BE49-F238E27FC236}">
                  <a16:creationId xmlns:a16="http://schemas.microsoft.com/office/drawing/2014/main" id="{BB6B2742-025A-4409-B156-412F72376F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3880"/>
              <a:ext cx="861" cy="10"/>
            </a:xfrm>
            <a:prstGeom prst="rect">
              <a:avLst/>
            </a:pr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35" name="Rectangle 2233">
              <a:extLst>
                <a:ext uri="{FF2B5EF4-FFF2-40B4-BE49-F238E27FC236}">
                  <a16:creationId xmlns:a16="http://schemas.microsoft.com/office/drawing/2014/main" id="{CB361A6E-06EB-4CE8-8254-D05F8CB27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3890"/>
              <a:ext cx="861" cy="10"/>
            </a:xfrm>
            <a:prstGeom prst="rect">
              <a:avLst/>
            </a:prstGeom>
            <a:solidFill>
              <a:srgbClr val="F700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36" name="Rectangle 2234">
              <a:extLst>
                <a:ext uri="{FF2B5EF4-FFF2-40B4-BE49-F238E27FC236}">
                  <a16:creationId xmlns:a16="http://schemas.microsoft.com/office/drawing/2014/main" id="{C55EB8AB-1B95-43AF-A3FB-4E8CEA1FD8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3900"/>
              <a:ext cx="861" cy="9"/>
            </a:xfrm>
            <a:prstGeom prst="rect">
              <a:avLst/>
            </a:prstGeom>
            <a:solidFill>
              <a:srgbClr val="EF0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37" name="Rectangle 2235">
              <a:extLst>
                <a:ext uri="{FF2B5EF4-FFF2-40B4-BE49-F238E27FC236}">
                  <a16:creationId xmlns:a16="http://schemas.microsoft.com/office/drawing/2014/main" id="{82C41FE6-0133-4876-98C9-A28093A33C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3909"/>
              <a:ext cx="861" cy="10"/>
            </a:xfrm>
            <a:prstGeom prst="rect">
              <a:avLst/>
            </a:prstGeom>
            <a:solidFill>
              <a:srgbClr val="E600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38" name="Rectangle 2236">
              <a:extLst>
                <a:ext uri="{FF2B5EF4-FFF2-40B4-BE49-F238E27FC236}">
                  <a16:creationId xmlns:a16="http://schemas.microsoft.com/office/drawing/2014/main" id="{C50404F1-2BA3-4E14-B20C-CAFC9AA3A5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3919"/>
              <a:ext cx="861" cy="9"/>
            </a:xfrm>
            <a:prstGeom prst="rect">
              <a:avLst/>
            </a:prstGeom>
            <a:solidFill>
              <a:srgbClr val="DE0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39" name="Rectangle 2237">
              <a:extLst>
                <a:ext uri="{FF2B5EF4-FFF2-40B4-BE49-F238E27FC236}">
                  <a16:creationId xmlns:a16="http://schemas.microsoft.com/office/drawing/2014/main" id="{073AF29E-154C-4CCA-ADBC-185977E1FF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3928"/>
              <a:ext cx="861" cy="10"/>
            </a:xfrm>
            <a:prstGeom prst="rect">
              <a:avLst/>
            </a:prstGeom>
            <a:solidFill>
              <a:srgbClr val="D50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40" name="Rectangle 2238">
              <a:extLst>
                <a:ext uri="{FF2B5EF4-FFF2-40B4-BE49-F238E27FC236}">
                  <a16:creationId xmlns:a16="http://schemas.microsoft.com/office/drawing/2014/main" id="{FB841E6C-6370-4197-A816-3FC272C768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3938"/>
              <a:ext cx="861" cy="10"/>
            </a:xfrm>
            <a:prstGeom prst="rect">
              <a:avLst/>
            </a:prstGeom>
            <a:solidFill>
              <a:srgbClr val="CC00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41" name="Rectangle 2239">
              <a:extLst>
                <a:ext uri="{FF2B5EF4-FFF2-40B4-BE49-F238E27FC236}">
                  <a16:creationId xmlns:a16="http://schemas.microsoft.com/office/drawing/2014/main" id="{7D8F9B41-CF6F-4F5E-9395-A4FB8E301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3948"/>
              <a:ext cx="861" cy="9"/>
            </a:xfrm>
            <a:prstGeom prst="rect">
              <a:avLst/>
            </a:prstGeom>
            <a:solidFill>
              <a:srgbClr val="C40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42" name="Rectangle 2240">
              <a:extLst>
                <a:ext uri="{FF2B5EF4-FFF2-40B4-BE49-F238E27FC236}">
                  <a16:creationId xmlns:a16="http://schemas.microsoft.com/office/drawing/2014/main" id="{5FBD1231-F12D-4C57-9431-01BF79DE59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3957"/>
              <a:ext cx="861" cy="10"/>
            </a:xfrm>
            <a:prstGeom prst="rect">
              <a:avLst/>
            </a:prstGeom>
            <a:solidFill>
              <a:srgbClr val="BB0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43" name="Rectangle 2241">
              <a:extLst>
                <a:ext uri="{FF2B5EF4-FFF2-40B4-BE49-F238E27FC236}">
                  <a16:creationId xmlns:a16="http://schemas.microsoft.com/office/drawing/2014/main" id="{75EA7C27-B11F-4D16-AAD0-84516D3BFD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3967"/>
              <a:ext cx="861" cy="9"/>
            </a:xfrm>
            <a:prstGeom prst="rect">
              <a:avLst/>
            </a:prstGeom>
            <a:solidFill>
              <a:srgbClr val="B300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44" name="Rectangle 2242">
              <a:extLst>
                <a:ext uri="{FF2B5EF4-FFF2-40B4-BE49-F238E27FC236}">
                  <a16:creationId xmlns:a16="http://schemas.microsoft.com/office/drawing/2014/main" id="{721B3AC9-880A-491D-A016-21AD21EAFC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3976"/>
              <a:ext cx="861" cy="10"/>
            </a:xfrm>
            <a:prstGeom prst="rect">
              <a:avLst/>
            </a:prstGeom>
            <a:solidFill>
              <a:srgbClr val="AA00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45" name="Rectangle 2243">
              <a:extLst>
                <a:ext uri="{FF2B5EF4-FFF2-40B4-BE49-F238E27FC236}">
                  <a16:creationId xmlns:a16="http://schemas.microsoft.com/office/drawing/2014/main" id="{88612D5D-5438-45C0-AD02-45C3FDFD61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3986"/>
              <a:ext cx="861" cy="10"/>
            </a:xfrm>
            <a:prstGeom prst="rect">
              <a:avLst/>
            </a:prstGeom>
            <a:solidFill>
              <a:srgbClr val="A200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46" name="Rectangle 2244">
              <a:extLst>
                <a:ext uri="{FF2B5EF4-FFF2-40B4-BE49-F238E27FC236}">
                  <a16:creationId xmlns:a16="http://schemas.microsoft.com/office/drawing/2014/main" id="{792620E6-D85B-46BA-86D4-1D324D1E25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3996"/>
              <a:ext cx="861" cy="9"/>
            </a:xfrm>
            <a:prstGeom prst="rect">
              <a:avLst/>
            </a:prstGeom>
            <a:solidFill>
              <a:srgbClr val="99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47" name="Rectangle 2245">
              <a:extLst>
                <a:ext uri="{FF2B5EF4-FFF2-40B4-BE49-F238E27FC236}">
                  <a16:creationId xmlns:a16="http://schemas.microsoft.com/office/drawing/2014/main" id="{DE4016C4-67AB-47B7-81BB-2B0C7154E3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005"/>
              <a:ext cx="861" cy="10"/>
            </a:xfrm>
            <a:prstGeom prst="rect">
              <a:avLst/>
            </a:prstGeom>
            <a:solidFill>
              <a:srgbClr val="910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48" name="Rectangle 2246">
              <a:extLst>
                <a:ext uri="{FF2B5EF4-FFF2-40B4-BE49-F238E27FC236}">
                  <a16:creationId xmlns:a16="http://schemas.microsoft.com/office/drawing/2014/main" id="{DC165434-72D1-4CAF-AA6B-890AA13570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015"/>
              <a:ext cx="861" cy="10"/>
            </a:xfrm>
            <a:prstGeom prst="rect">
              <a:avLst/>
            </a:prstGeom>
            <a:solidFill>
              <a:srgbClr val="890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49" name="Rectangle 2247">
              <a:extLst>
                <a:ext uri="{FF2B5EF4-FFF2-40B4-BE49-F238E27FC236}">
                  <a16:creationId xmlns:a16="http://schemas.microsoft.com/office/drawing/2014/main" id="{F10B7468-B686-4200-86C7-B727EC0C94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025"/>
              <a:ext cx="861" cy="9"/>
            </a:xfrm>
            <a:prstGeom prst="rect">
              <a:avLst/>
            </a:prstGeom>
            <a:solidFill>
              <a:srgbClr val="8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50" name="Rectangle 2248">
              <a:extLst>
                <a:ext uri="{FF2B5EF4-FFF2-40B4-BE49-F238E27FC236}">
                  <a16:creationId xmlns:a16="http://schemas.microsoft.com/office/drawing/2014/main" id="{42B9DFE2-57C4-40D7-8FF0-224C0072B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034"/>
              <a:ext cx="861" cy="9"/>
            </a:xfrm>
            <a:prstGeom prst="rect">
              <a:avLst/>
            </a:prstGeom>
            <a:solidFill>
              <a:srgbClr val="7800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51" name="Rectangle 2249">
              <a:extLst>
                <a:ext uri="{FF2B5EF4-FFF2-40B4-BE49-F238E27FC236}">
                  <a16:creationId xmlns:a16="http://schemas.microsoft.com/office/drawing/2014/main" id="{CAAA0A9C-177D-4FB4-BB74-82C163C1DC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043"/>
              <a:ext cx="861" cy="10"/>
            </a:xfrm>
            <a:prstGeom prst="rect">
              <a:avLst/>
            </a:prstGeom>
            <a:solidFill>
              <a:srgbClr val="6F0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52" name="Rectangle 2250">
              <a:extLst>
                <a:ext uri="{FF2B5EF4-FFF2-40B4-BE49-F238E27FC236}">
                  <a16:creationId xmlns:a16="http://schemas.microsoft.com/office/drawing/2014/main" id="{6F615865-611E-4FDD-B526-01294E9824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053"/>
              <a:ext cx="861" cy="10"/>
            </a:xfrm>
            <a:prstGeom prst="rect">
              <a:avLst/>
            </a:prstGeom>
            <a:solidFill>
              <a:srgbClr val="670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53" name="Rectangle 2251">
              <a:extLst>
                <a:ext uri="{FF2B5EF4-FFF2-40B4-BE49-F238E27FC236}">
                  <a16:creationId xmlns:a16="http://schemas.microsoft.com/office/drawing/2014/main" id="{100EAE38-B163-468B-8235-A8AF08BD43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063"/>
              <a:ext cx="861" cy="9"/>
            </a:xfrm>
            <a:prstGeom prst="rect">
              <a:avLst/>
            </a:prstGeom>
            <a:solidFill>
              <a:srgbClr val="5E0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54" name="Rectangle 2252">
              <a:extLst>
                <a:ext uri="{FF2B5EF4-FFF2-40B4-BE49-F238E27FC236}">
                  <a16:creationId xmlns:a16="http://schemas.microsoft.com/office/drawing/2014/main" id="{DBA804C7-BAEC-4462-B04F-BB8F032F66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072"/>
              <a:ext cx="861" cy="10"/>
            </a:xfrm>
            <a:prstGeom prst="rect">
              <a:avLst/>
            </a:prstGeom>
            <a:solidFill>
              <a:srgbClr val="5600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55" name="Rectangle 2253">
              <a:extLst>
                <a:ext uri="{FF2B5EF4-FFF2-40B4-BE49-F238E27FC236}">
                  <a16:creationId xmlns:a16="http://schemas.microsoft.com/office/drawing/2014/main" id="{1E0F140C-5F42-4243-8CE6-92D5752134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082"/>
              <a:ext cx="861" cy="9"/>
            </a:xfrm>
            <a:prstGeom prst="rect">
              <a:avLst/>
            </a:prstGeom>
            <a:solidFill>
              <a:srgbClr val="4D00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56" name="Rectangle 2254">
              <a:extLst>
                <a:ext uri="{FF2B5EF4-FFF2-40B4-BE49-F238E27FC236}">
                  <a16:creationId xmlns:a16="http://schemas.microsoft.com/office/drawing/2014/main" id="{2960B453-2993-4DD4-A850-B9021C7F1F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091"/>
              <a:ext cx="861" cy="10"/>
            </a:xfrm>
            <a:prstGeom prst="rect">
              <a:avLst/>
            </a:prstGeom>
            <a:solidFill>
              <a:srgbClr val="4500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57" name="Rectangle 2255">
              <a:extLst>
                <a:ext uri="{FF2B5EF4-FFF2-40B4-BE49-F238E27FC236}">
                  <a16:creationId xmlns:a16="http://schemas.microsoft.com/office/drawing/2014/main" id="{BA9275E2-5ECF-495D-A9B9-C269687D51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101"/>
              <a:ext cx="861" cy="9"/>
            </a:xfrm>
            <a:prstGeom prst="rect">
              <a:avLst/>
            </a:prstGeom>
            <a:solidFill>
              <a:srgbClr val="3C00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58" name="Rectangle 2256">
              <a:extLst>
                <a:ext uri="{FF2B5EF4-FFF2-40B4-BE49-F238E27FC236}">
                  <a16:creationId xmlns:a16="http://schemas.microsoft.com/office/drawing/2014/main" id="{D6DDF7EC-F61E-4CDD-A1B4-55C8B4ED5F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110"/>
              <a:ext cx="861" cy="10"/>
            </a:xfrm>
            <a:prstGeom prst="rect">
              <a:avLst/>
            </a:prstGeom>
            <a:solidFill>
              <a:srgbClr val="3300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59" name="Rectangle 2257">
              <a:extLst>
                <a:ext uri="{FF2B5EF4-FFF2-40B4-BE49-F238E27FC236}">
                  <a16:creationId xmlns:a16="http://schemas.microsoft.com/office/drawing/2014/main" id="{3CBED0E6-BD73-4A47-95E8-FCC74B5EC9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120"/>
              <a:ext cx="861" cy="10"/>
            </a:xfrm>
            <a:prstGeom prst="rect">
              <a:avLst/>
            </a:prstGeom>
            <a:solidFill>
              <a:srgbClr val="2B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60" name="Rectangle 2258">
              <a:extLst>
                <a:ext uri="{FF2B5EF4-FFF2-40B4-BE49-F238E27FC236}">
                  <a16:creationId xmlns:a16="http://schemas.microsoft.com/office/drawing/2014/main" id="{0247A7D1-B396-403E-9A96-3EB7ABC1D9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130"/>
              <a:ext cx="861" cy="9"/>
            </a:xfrm>
            <a:prstGeom prst="rect">
              <a:avLst/>
            </a:prstGeom>
            <a:solidFill>
              <a:srgbClr val="2200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61" name="Rectangle 2259">
              <a:extLst>
                <a:ext uri="{FF2B5EF4-FFF2-40B4-BE49-F238E27FC236}">
                  <a16:creationId xmlns:a16="http://schemas.microsoft.com/office/drawing/2014/main" id="{B2D1F570-E48D-45BB-9080-E6D2A4E7E3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139"/>
              <a:ext cx="861" cy="10"/>
            </a:xfrm>
            <a:prstGeom prst="rect">
              <a:avLst/>
            </a:prstGeom>
            <a:solidFill>
              <a:srgbClr val="1A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62" name="Rectangle 2260">
              <a:extLst>
                <a:ext uri="{FF2B5EF4-FFF2-40B4-BE49-F238E27FC236}">
                  <a16:creationId xmlns:a16="http://schemas.microsoft.com/office/drawing/2014/main" id="{31F17688-881B-4991-85C3-91C93D5559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149"/>
              <a:ext cx="861" cy="9"/>
            </a:xfrm>
            <a:prstGeom prst="rect">
              <a:avLst/>
            </a:prstGeom>
            <a:solidFill>
              <a:srgbClr val="1100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63" name="Rectangle 2261">
              <a:extLst>
                <a:ext uri="{FF2B5EF4-FFF2-40B4-BE49-F238E27FC236}">
                  <a16:creationId xmlns:a16="http://schemas.microsoft.com/office/drawing/2014/main" id="{00DB32FC-0EFC-422D-8B1C-2AB68A5BFE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158"/>
              <a:ext cx="861" cy="10"/>
            </a:xfrm>
            <a:prstGeom prst="rect">
              <a:avLst/>
            </a:prstGeom>
            <a:solidFill>
              <a:srgbClr val="0900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64" name="Rectangle 2262">
              <a:extLst>
                <a:ext uri="{FF2B5EF4-FFF2-40B4-BE49-F238E27FC236}">
                  <a16:creationId xmlns:a16="http://schemas.microsoft.com/office/drawing/2014/main" id="{E0A4BB6F-169B-4BB0-BDF9-CA6D86875C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168"/>
              <a:ext cx="861" cy="5"/>
            </a:xfrm>
            <a:prstGeom prst="rect">
              <a:avLst/>
            </a:prstGeom>
            <a:solidFill>
              <a:srgbClr val="0000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65" name="Rectangle 2263">
              <a:extLst>
                <a:ext uri="{FF2B5EF4-FFF2-40B4-BE49-F238E27FC236}">
                  <a16:creationId xmlns:a16="http://schemas.microsoft.com/office/drawing/2014/main" id="{67623AA8-E186-4D12-8542-4F4ECCBF51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3885"/>
              <a:ext cx="861" cy="28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66" name="Rectangle 2264">
              <a:extLst>
                <a:ext uri="{FF2B5EF4-FFF2-40B4-BE49-F238E27FC236}">
                  <a16:creationId xmlns:a16="http://schemas.microsoft.com/office/drawing/2014/main" id="{387B0FB0-37A4-403D-BD97-011E7D0796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3880"/>
              <a:ext cx="861" cy="10"/>
            </a:xfrm>
            <a:prstGeom prst="rect">
              <a:avLst/>
            </a:prstGeom>
            <a:solidFill>
              <a:srgbClr val="FF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67" name="Rectangle 2265">
              <a:extLst>
                <a:ext uri="{FF2B5EF4-FFF2-40B4-BE49-F238E27FC236}">
                  <a16:creationId xmlns:a16="http://schemas.microsoft.com/office/drawing/2014/main" id="{F4C42C1C-FBC3-4751-979C-4707F58FB2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3890"/>
              <a:ext cx="861" cy="10"/>
            </a:xfrm>
            <a:prstGeom prst="rect">
              <a:avLst/>
            </a:prstGeom>
            <a:solidFill>
              <a:srgbClr val="F700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68" name="Rectangle 2266">
              <a:extLst>
                <a:ext uri="{FF2B5EF4-FFF2-40B4-BE49-F238E27FC236}">
                  <a16:creationId xmlns:a16="http://schemas.microsoft.com/office/drawing/2014/main" id="{87E69602-CC64-4C72-87A4-F1FB8B8DA6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3900"/>
              <a:ext cx="861" cy="9"/>
            </a:xfrm>
            <a:prstGeom prst="rect">
              <a:avLst/>
            </a:prstGeom>
            <a:solidFill>
              <a:srgbClr val="EF0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69" name="Rectangle 2267">
              <a:extLst>
                <a:ext uri="{FF2B5EF4-FFF2-40B4-BE49-F238E27FC236}">
                  <a16:creationId xmlns:a16="http://schemas.microsoft.com/office/drawing/2014/main" id="{2C2557B2-2B56-4AB2-82CE-0FA82F595C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3909"/>
              <a:ext cx="861" cy="10"/>
            </a:xfrm>
            <a:prstGeom prst="rect">
              <a:avLst/>
            </a:prstGeom>
            <a:solidFill>
              <a:srgbClr val="E600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70" name="Rectangle 2268">
              <a:extLst>
                <a:ext uri="{FF2B5EF4-FFF2-40B4-BE49-F238E27FC236}">
                  <a16:creationId xmlns:a16="http://schemas.microsoft.com/office/drawing/2014/main" id="{52517B77-5C85-40BB-98C6-FC444F99A2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3919"/>
              <a:ext cx="861" cy="9"/>
            </a:xfrm>
            <a:prstGeom prst="rect">
              <a:avLst/>
            </a:prstGeom>
            <a:solidFill>
              <a:srgbClr val="DE0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71" name="Rectangle 2269">
              <a:extLst>
                <a:ext uri="{FF2B5EF4-FFF2-40B4-BE49-F238E27FC236}">
                  <a16:creationId xmlns:a16="http://schemas.microsoft.com/office/drawing/2014/main" id="{2F5BC3F6-E516-4BC1-BE2D-34194073C0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3928"/>
              <a:ext cx="861" cy="10"/>
            </a:xfrm>
            <a:prstGeom prst="rect">
              <a:avLst/>
            </a:prstGeom>
            <a:solidFill>
              <a:srgbClr val="D50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72" name="Rectangle 2270">
              <a:extLst>
                <a:ext uri="{FF2B5EF4-FFF2-40B4-BE49-F238E27FC236}">
                  <a16:creationId xmlns:a16="http://schemas.microsoft.com/office/drawing/2014/main" id="{6974B9C4-9D65-4486-816E-B5E3AD3A82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3938"/>
              <a:ext cx="861" cy="10"/>
            </a:xfrm>
            <a:prstGeom prst="rect">
              <a:avLst/>
            </a:prstGeom>
            <a:solidFill>
              <a:srgbClr val="CC00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73" name="Rectangle 2271">
              <a:extLst>
                <a:ext uri="{FF2B5EF4-FFF2-40B4-BE49-F238E27FC236}">
                  <a16:creationId xmlns:a16="http://schemas.microsoft.com/office/drawing/2014/main" id="{4592E8B7-AD62-4CCF-866B-C4B9B6A561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3948"/>
              <a:ext cx="861" cy="9"/>
            </a:xfrm>
            <a:prstGeom prst="rect">
              <a:avLst/>
            </a:prstGeom>
            <a:solidFill>
              <a:srgbClr val="C40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74" name="Rectangle 2272">
              <a:extLst>
                <a:ext uri="{FF2B5EF4-FFF2-40B4-BE49-F238E27FC236}">
                  <a16:creationId xmlns:a16="http://schemas.microsoft.com/office/drawing/2014/main" id="{0040DEC2-7DC5-4D39-8001-676B72500C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3957"/>
              <a:ext cx="861" cy="10"/>
            </a:xfrm>
            <a:prstGeom prst="rect">
              <a:avLst/>
            </a:prstGeom>
            <a:solidFill>
              <a:srgbClr val="BB0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75" name="Rectangle 2273">
              <a:extLst>
                <a:ext uri="{FF2B5EF4-FFF2-40B4-BE49-F238E27FC236}">
                  <a16:creationId xmlns:a16="http://schemas.microsoft.com/office/drawing/2014/main" id="{74EB0F68-4DEC-4FF4-B2F4-C0B83A8B1B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3967"/>
              <a:ext cx="861" cy="9"/>
            </a:xfrm>
            <a:prstGeom prst="rect">
              <a:avLst/>
            </a:prstGeom>
            <a:solidFill>
              <a:srgbClr val="B300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76" name="Rectangle 2274">
              <a:extLst>
                <a:ext uri="{FF2B5EF4-FFF2-40B4-BE49-F238E27FC236}">
                  <a16:creationId xmlns:a16="http://schemas.microsoft.com/office/drawing/2014/main" id="{D12B1630-11AD-4E0B-8F79-C0FA52F5E6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3976"/>
              <a:ext cx="861" cy="10"/>
            </a:xfrm>
            <a:prstGeom prst="rect">
              <a:avLst/>
            </a:prstGeom>
            <a:solidFill>
              <a:srgbClr val="AA00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77" name="Rectangle 2275">
              <a:extLst>
                <a:ext uri="{FF2B5EF4-FFF2-40B4-BE49-F238E27FC236}">
                  <a16:creationId xmlns:a16="http://schemas.microsoft.com/office/drawing/2014/main" id="{668CBB53-95FA-4B0B-BE42-635AE36F58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3986"/>
              <a:ext cx="861" cy="10"/>
            </a:xfrm>
            <a:prstGeom prst="rect">
              <a:avLst/>
            </a:prstGeom>
            <a:solidFill>
              <a:srgbClr val="A200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78" name="Rectangle 2276">
              <a:extLst>
                <a:ext uri="{FF2B5EF4-FFF2-40B4-BE49-F238E27FC236}">
                  <a16:creationId xmlns:a16="http://schemas.microsoft.com/office/drawing/2014/main" id="{6F466CAE-28DE-4375-987D-C3CBE1070F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3996"/>
              <a:ext cx="861" cy="9"/>
            </a:xfrm>
            <a:prstGeom prst="rect">
              <a:avLst/>
            </a:prstGeom>
            <a:solidFill>
              <a:srgbClr val="99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79" name="Rectangle 2277">
              <a:extLst>
                <a:ext uri="{FF2B5EF4-FFF2-40B4-BE49-F238E27FC236}">
                  <a16:creationId xmlns:a16="http://schemas.microsoft.com/office/drawing/2014/main" id="{0B5B869C-0B9A-45C3-8047-A64230B71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005"/>
              <a:ext cx="861" cy="10"/>
            </a:xfrm>
            <a:prstGeom prst="rect">
              <a:avLst/>
            </a:prstGeom>
            <a:solidFill>
              <a:srgbClr val="910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80" name="Rectangle 2278">
              <a:extLst>
                <a:ext uri="{FF2B5EF4-FFF2-40B4-BE49-F238E27FC236}">
                  <a16:creationId xmlns:a16="http://schemas.microsoft.com/office/drawing/2014/main" id="{77C267D4-3051-4B02-AAB2-042472B468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015"/>
              <a:ext cx="861" cy="10"/>
            </a:xfrm>
            <a:prstGeom prst="rect">
              <a:avLst/>
            </a:prstGeom>
            <a:solidFill>
              <a:srgbClr val="890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81" name="Rectangle 2279">
              <a:extLst>
                <a:ext uri="{FF2B5EF4-FFF2-40B4-BE49-F238E27FC236}">
                  <a16:creationId xmlns:a16="http://schemas.microsoft.com/office/drawing/2014/main" id="{3019771B-B11B-4C14-8A16-C7A7E8AF98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025"/>
              <a:ext cx="861" cy="9"/>
            </a:xfrm>
            <a:prstGeom prst="rect">
              <a:avLst/>
            </a:prstGeom>
            <a:solidFill>
              <a:srgbClr val="800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82" name="Rectangle 2280">
              <a:extLst>
                <a:ext uri="{FF2B5EF4-FFF2-40B4-BE49-F238E27FC236}">
                  <a16:creationId xmlns:a16="http://schemas.microsoft.com/office/drawing/2014/main" id="{8C61E534-A289-4687-93E2-C267DD2037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034"/>
              <a:ext cx="861" cy="9"/>
            </a:xfrm>
            <a:prstGeom prst="rect">
              <a:avLst/>
            </a:prstGeom>
            <a:solidFill>
              <a:srgbClr val="7800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83" name="Rectangle 2281">
              <a:extLst>
                <a:ext uri="{FF2B5EF4-FFF2-40B4-BE49-F238E27FC236}">
                  <a16:creationId xmlns:a16="http://schemas.microsoft.com/office/drawing/2014/main" id="{4CE579BD-2E75-4844-A091-AFED8B43A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043"/>
              <a:ext cx="861" cy="10"/>
            </a:xfrm>
            <a:prstGeom prst="rect">
              <a:avLst/>
            </a:prstGeom>
            <a:solidFill>
              <a:srgbClr val="6F0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84" name="Rectangle 2282">
              <a:extLst>
                <a:ext uri="{FF2B5EF4-FFF2-40B4-BE49-F238E27FC236}">
                  <a16:creationId xmlns:a16="http://schemas.microsoft.com/office/drawing/2014/main" id="{E225C95B-0845-4EA2-9ED1-CB714CDD17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053"/>
              <a:ext cx="861" cy="10"/>
            </a:xfrm>
            <a:prstGeom prst="rect">
              <a:avLst/>
            </a:prstGeom>
            <a:solidFill>
              <a:srgbClr val="670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85" name="Rectangle 2283">
              <a:extLst>
                <a:ext uri="{FF2B5EF4-FFF2-40B4-BE49-F238E27FC236}">
                  <a16:creationId xmlns:a16="http://schemas.microsoft.com/office/drawing/2014/main" id="{7122295A-0CFE-49F7-9BA5-B832BB6B8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063"/>
              <a:ext cx="861" cy="9"/>
            </a:xfrm>
            <a:prstGeom prst="rect">
              <a:avLst/>
            </a:prstGeom>
            <a:solidFill>
              <a:srgbClr val="5E0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86" name="Rectangle 2284">
              <a:extLst>
                <a:ext uri="{FF2B5EF4-FFF2-40B4-BE49-F238E27FC236}">
                  <a16:creationId xmlns:a16="http://schemas.microsoft.com/office/drawing/2014/main" id="{3A75BC5B-5DF5-4AB1-8B79-DDAFDBE0E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072"/>
              <a:ext cx="861" cy="10"/>
            </a:xfrm>
            <a:prstGeom prst="rect">
              <a:avLst/>
            </a:prstGeom>
            <a:solidFill>
              <a:srgbClr val="5600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87" name="Rectangle 2285">
              <a:extLst>
                <a:ext uri="{FF2B5EF4-FFF2-40B4-BE49-F238E27FC236}">
                  <a16:creationId xmlns:a16="http://schemas.microsoft.com/office/drawing/2014/main" id="{FA2B9620-F13F-48C9-B549-5BE0B8213B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082"/>
              <a:ext cx="861" cy="9"/>
            </a:xfrm>
            <a:prstGeom prst="rect">
              <a:avLst/>
            </a:prstGeom>
            <a:solidFill>
              <a:srgbClr val="4D00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88" name="Rectangle 2286">
              <a:extLst>
                <a:ext uri="{FF2B5EF4-FFF2-40B4-BE49-F238E27FC236}">
                  <a16:creationId xmlns:a16="http://schemas.microsoft.com/office/drawing/2014/main" id="{76ECDC54-B77E-48E1-879E-4ED8B07C9A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091"/>
              <a:ext cx="861" cy="10"/>
            </a:xfrm>
            <a:prstGeom prst="rect">
              <a:avLst/>
            </a:prstGeom>
            <a:solidFill>
              <a:srgbClr val="4500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89" name="Rectangle 2287">
              <a:extLst>
                <a:ext uri="{FF2B5EF4-FFF2-40B4-BE49-F238E27FC236}">
                  <a16:creationId xmlns:a16="http://schemas.microsoft.com/office/drawing/2014/main" id="{B7511299-5E85-44FC-B4FA-4C78FF7484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101"/>
              <a:ext cx="861" cy="9"/>
            </a:xfrm>
            <a:prstGeom prst="rect">
              <a:avLst/>
            </a:prstGeom>
            <a:solidFill>
              <a:srgbClr val="3C00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90" name="Rectangle 2288">
              <a:extLst>
                <a:ext uri="{FF2B5EF4-FFF2-40B4-BE49-F238E27FC236}">
                  <a16:creationId xmlns:a16="http://schemas.microsoft.com/office/drawing/2014/main" id="{3A5071DF-7CFA-4982-B991-10FDAA5FD7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110"/>
              <a:ext cx="861" cy="10"/>
            </a:xfrm>
            <a:prstGeom prst="rect">
              <a:avLst/>
            </a:prstGeom>
            <a:solidFill>
              <a:srgbClr val="3300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91" name="Rectangle 2289">
              <a:extLst>
                <a:ext uri="{FF2B5EF4-FFF2-40B4-BE49-F238E27FC236}">
                  <a16:creationId xmlns:a16="http://schemas.microsoft.com/office/drawing/2014/main" id="{6EAFB9D9-ABDB-4647-B454-95C4DBDC9B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120"/>
              <a:ext cx="861" cy="10"/>
            </a:xfrm>
            <a:prstGeom prst="rect">
              <a:avLst/>
            </a:prstGeom>
            <a:solidFill>
              <a:srgbClr val="2B0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92" name="Rectangle 2290">
              <a:extLst>
                <a:ext uri="{FF2B5EF4-FFF2-40B4-BE49-F238E27FC236}">
                  <a16:creationId xmlns:a16="http://schemas.microsoft.com/office/drawing/2014/main" id="{B67CAA5B-1EA7-4C58-8B16-6DDB2AD651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130"/>
              <a:ext cx="861" cy="9"/>
            </a:xfrm>
            <a:prstGeom prst="rect">
              <a:avLst/>
            </a:prstGeom>
            <a:solidFill>
              <a:srgbClr val="2200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93" name="Rectangle 2291">
              <a:extLst>
                <a:ext uri="{FF2B5EF4-FFF2-40B4-BE49-F238E27FC236}">
                  <a16:creationId xmlns:a16="http://schemas.microsoft.com/office/drawing/2014/main" id="{815C7079-2061-40FD-B4FA-1349700979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139"/>
              <a:ext cx="861" cy="10"/>
            </a:xfrm>
            <a:prstGeom prst="rect">
              <a:avLst/>
            </a:prstGeom>
            <a:solidFill>
              <a:srgbClr val="1A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94" name="Rectangle 2292">
              <a:extLst>
                <a:ext uri="{FF2B5EF4-FFF2-40B4-BE49-F238E27FC236}">
                  <a16:creationId xmlns:a16="http://schemas.microsoft.com/office/drawing/2014/main" id="{39652E59-5827-475F-AC82-08D43D2E82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149"/>
              <a:ext cx="861" cy="9"/>
            </a:xfrm>
            <a:prstGeom prst="rect">
              <a:avLst/>
            </a:prstGeom>
            <a:solidFill>
              <a:srgbClr val="1100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95" name="Rectangle 2293">
              <a:extLst>
                <a:ext uri="{FF2B5EF4-FFF2-40B4-BE49-F238E27FC236}">
                  <a16:creationId xmlns:a16="http://schemas.microsoft.com/office/drawing/2014/main" id="{BD3F428C-70FB-4660-BF70-472495CEF3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158"/>
              <a:ext cx="861" cy="10"/>
            </a:xfrm>
            <a:prstGeom prst="rect">
              <a:avLst/>
            </a:prstGeom>
            <a:solidFill>
              <a:srgbClr val="0900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96" name="Rectangle 2294">
              <a:extLst>
                <a:ext uri="{FF2B5EF4-FFF2-40B4-BE49-F238E27FC236}">
                  <a16:creationId xmlns:a16="http://schemas.microsoft.com/office/drawing/2014/main" id="{A9FB56B6-4A09-45C5-9928-46ABB7B37C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4168"/>
              <a:ext cx="861" cy="5"/>
            </a:xfrm>
            <a:prstGeom prst="rect">
              <a:avLst/>
            </a:prstGeom>
            <a:solidFill>
              <a:srgbClr val="0000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r" eaLnBrk="1" hangingPunct="1"/>
              <a:endParaRPr lang="en-US" altLang="en-US"/>
            </a:p>
          </p:txBody>
        </p:sp>
        <p:sp>
          <p:nvSpPr>
            <p:cNvPr id="119897" name="Rectangle 2295">
              <a:extLst>
                <a:ext uri="{FF2B5EF4-FFF2-40B4-BE49-F238E27FC236}">
                  <a16:creationId xmlns:a16="http://schemas.microsoft.com/office/drawing/2014/main" id="{A2918E21-AF8E-498B-9193-4345F1C9CA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5" y="1162"/>
              <a:ext cx="1075" cy="4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ctr" eaLnBrk="1" hangingPunct="1">
                <a:lnSpc>
                  <a:spcPct val="120000"/>
                </a:lnSpc>
                <a:spcBef>
                  <a:spcPct val="20000"/>
                </a:spcBef>
              </a:pPr>
              <a:r>
                <a:rPr lang="en-US" altLang="en-US" sz="1800">
                  <a:solidFill>
                    <a:srgbClr val="FFFF00"/>
                  </a:solidFill>
                  <a:latin typeface="Arial Black" panose="020B0A04020102020204" pitchFamily="34" charset="0"/>
                </a:rPr>
                <a:t>REGIÓN</a:t>
              </a:r>
            </a:p>
            <a:p>
              <a:pPr algn="ctr" eaLnBrk="1" hangingPunct="1">
                <a:lnSpc>
                  <a:spcPct val="120000"/>
                </a:lnSpc>
                <a:spcBef>
                  <a:spcPct val="20000"/>
                </a:spcBef>
              </a:pPr>
              <a:r>
                <a:rPr lang="en-US" altLang="en-US" sz="1800">
                  <a:solidFill>
                    <a:srgbClr val="FFFF00"/>
                  </a:solidFill>
                  <a:latin typeface="Arial Black" panose="020B0A04020102020204" pitchFamily="34" charset="0"/>
                </a:rPr>
                <a:t>DEL CUERPO</a:t>
              </a:r>
              <a:r>
                <a:rPr lang="en-US" altLang="en-US" sz="1600">
                  <a:solidFill>
                    <a:srgbClr val="FFFF00"/>
                  </a:solidFill>
                  <a:latin typeface="Arial Black" panose="020B0A04020102020204" pitchFamily="34" charset="0"/>
                </a:rPr>
                <a:t> </a:t>
              </a:r>
              <a:endParaRPr lang="en-US" altLang="en-US" sz="3400">
                <a:solidFill>
                  <a:srgbClr val="FFFF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9898" name="Rectangle 2296">
              <a:extLst>
                <a:ext uri="{FF2B5EF4-FFF2-40B4-BE49-F238E27FC236}">
                  <a16:creationId xmlns:a16="http://schemas.microsoft.com/office/drawing/2014/main" id="{2ED236FA-475F-40A7-9501-A033000594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5" y="1162"/>
              <a:ext cx="8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1800">
                  <a:solidFill>
                    <a:srgbClr val="FFFF00"/>
                  </a:solidFill>
                  <a:latin typeface="Arial Black" panose="020B0A04020102020204" pitchFamily="34" charset="0"/>
                </a:rPr>
                <a:t>CANTIDAD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19899" name="Rectangle 2297">
              <a:extLst>
                <a:ext uri="{FF2B5EF4-FFF2-40B4-BE49-F238E27FC236}">
                  <a16:creationId xmlns:a16="http://schemas.microsoft.com/office/drawing/2014/main" id="{171847B6-A416-4D4E-AB9B-5718DE2D5E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" y="1162"/>
              <a:ext cx="1176" cy="4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ctr" eaLnBrk="1" hangingPunct="1">
                <a:lnSpc>
                  <a:spcPct val="120000"/>
                </a:lnSpc>
                <a:spcBef>
                  <a:spcPct val="20000"/>
                </a:spcBef>
              </a:pPr>
              <a:r>
                <a:rPr lang="en-US" altLang="en-US" sz="1800">
                  <a:solidFill>
                    <a:srgbClr val="FFFF00"/>
                  </a:solidFill>
                  <a:latin typeface="Arial Black" panose="020B0A04020102020204" pitchFamily="34" charset="0"/>
                </a:rPr>
                <a:t>COMBUSTIBLE</a:t>
              </a:r>
            </a:p>
            <a:p>
              <a:pPr algn="ctr" eaLnBrk="1" hangingPunct="1">
                <a:lnSpc>
                  <a:spcPct val="120000"/>
                </a:lnSpc>
                <a:spcBef>
                  <a:spcPct val="20000"/>
                </a:spcBef>
              </a:pPr>
              <a:r>
                <a:rPr lang="en-US" altLang="en-US" sz="1800">
                  <a:solidFill>
                    <a:srgbClr val="FFFF00"/>
                  </a:solidFill>
                  <a:latin typeface="Arial Black" panose="020B0A04020102020204" pitchFamily="34" charset="0"/>
                </a:rPr>
                <a:t>CORPORAL</a:t>
              </a:r>
              <a:endParaRPr lang="en-US" altLang="en-US" sz="1800">
                <a:solidFill>
                  <a:srgbClr val="FFFF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9900" name="Rectangle 2298">
              <a:extLst>
                <a:ext uri="{FF2B5EF4-FFF2-40B4-BE49-F238E27FC236}">
                  <a16:creationId xmlns:a16="http://schemas.microsoft.com/office/drawing/2014/main" id="{14FDBFE5-6C3F-4F79-80A9-5019AD2457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5" y="1444"/>
              <a:ext cx="17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1600" i="1">
                  <a:solidFill>
                    <a:srgbClr val="FFFF00"/>
                  </a:solidFill>
                  <a:latin typeface="Arial Black" panose="020B0A04020102020204" pitchFamily="34" charset="0"/>
                </a:rPr>
                <a:t>kg</a:t>
              </a:r>
              <a:endParaRPr lang="en-US" altLang="en-US" sz="3400">
                <a:solidFill>
                  <a:srgbClr val="FFFF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9901" name="Rectangle 2299">
              <a:extLst>
                <a:ext uri="{FF2B5EF4-FFF2-40B4-BE49-F238E27FC236}">
                  <a16:creationId xmlns:a16="http://schemas.microsoft.com/office/drawing/2014/main" id="{DDD101BE-1914-4926-87E5-C003B08613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9" y="1444"/>
              <a:ext cx="29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1600" i="1">
                  <a:solidFill>
                    <a:srgbClr val="FFFF00"/>
                  </a:solidFill>
                  <a:latin typeface="Arial Black" panose="020B0A04020102020204" pitchFamily="34" charset="0"/>
                </a:rPr>
                <a:t>kcal</a:t>
              </a:r>
              <a:endParaRPr lang="en-US" altLang="en-US" sz="3400">
                <a:solidFill>
                  <a:srgbClr val="FFFF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9902" name="Rectangle 2300">
              <a:extLst>
                <a:ext uri="{FF2B5EF4-FFF2-40B4-BE49-F238E27FC236}">
                  <a16:creationId xmlns:a16="http://schemas.microsoft.com/office/drawing/2014/main" id="{ED687719-C25E-49D4-A3A3-BB5C925B57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0" y="1749"/>
              <a:ext cx="524" cy="2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2100" b="1">
                  <a:solidFill>
                    <a:srgbClr val="FFFFFF"/>
                  </a:solidFill>
                  <a:latin typeface="Arial" panose="020B0604020202020204" pitchFamily="34" charset="0"/>
                </a:rPr>
                <a:t>Grasa</a:t>
              </a:r>
              <a:r>
                <a:rPr lang="en-US" altLang="en-US" sz="2200" b="1">
                  <a:solidFill>
                    <a:srgbClr val="FFFFFF"/>
                  </a:solidFill>
                  <a:latin typeface="Arial" panose="020B0604020202020204" pitchFamily="34" charset="0"/>
                </a:rPr>
                <a:t> </a:t>
              </a:r>
              <a:endParaRPr lang="en-US" altLang="en-US" sz="2200">
                <a:latin typeface="Arial" panose="020B0604020202020204" pitchFamily="34" charset="0"/>
              </a:endParaRPr>
            </a:p>
          </p:txBody>
        </p:sp>
        <p:sp>
          <p:nvSpPr>
            <p:cNvPr id="119903" name="Rectangle 2301">
              <a:extLst>
                <a:ext uri="{FF2B5EF4-FFF2-40B4-BE49-F238E27FC236}">
                  <a16:creationId xmlns:a16="http://schemas.microsoft.com/office/drawing/2014/main" id="{84518E2D-BA1F-4F3D-AA45-7A9D5C36CA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8" y="1718"/>
              <a:ext cx="1164" cy="3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lnSpc>
                  <a:spcPct val="70000"/>
                </a:lnSpc>
                <a:spcBef>
                  <a:spcPct val="20000"/>
                </a:spcBef>
              </a:pPr>
              <a:r>
                <a:rPr lang="en-US" altLang="en-US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Tejido Adiposo y</a:t>
              </a:r>
            </a:p>
            <a:p>
              <a:pPr eaLnBrk="1" hangingPunct="1">
                <a:lnSpc>
                  <a:spcPct val="70000"/>
                </a:lnSpc>
                <a:spcBef>
                  <a:spcPct val="20000"/>
                </a:spcBef>
              </a:pPr>
              <a:r>
                <a:rPr lang="en-US" altLang="en-US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Trigicéridos </a:t>
              </a:r>
              <a:endParaRPr lang="en-US" altLang="en-US">
                <a:latin typeface="Arial" panose="020B0604020202020204" pitchFamily="34" charset="0"/>
              </a:endParaRPr>
            </a:p>
          </p:txBody>
        </p:sp>
        <p:sp>
          <p:nvSpPr>
            <p:cNvPr id="119904" name="Rectangle 2302">
              <a:extLst>
                <a:ext uri="{FF2B5EF4-FFF2-40B4-BE49-F238E27FC236}">
                  <a16:creationId xmlns:a16="http://schemas.microsoft.com/office/drawing/2014/main" id="{334DBBD9-8D8F-4D98-AAFF-9AE02181B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3" y="1749"/>
              <a:ext cx="192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12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9905" name="Rectangle 2303">
              <a:extLst>
                <a:ext uri="{FF2B5EF4-FFF2-40B4-BE49-F238E27FC236}">
                  <a16:creationId xmlns:a16="http://schemas.microsoft.com/office/drawing/2014/main" id="{2A165088-BE9D-4A90-8B0C-8587EB5C32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4" y="1785"/>
              <a:ext cx="62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110,000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9906" name="Rectangle 2304">
              <a:extLst>
                <a:ext uri="{FF2B5EF4-FFF2-40B4-BE49-F238E27FC236}">
                  <a16:creationId xmlns:a16="http://schemas.microsoft.com/office/drawing/2014/main" id="{D1D4ABB3-861F-478F-A0D9-0D5BF88038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7" y="2115"/>
              <a:ext cx="672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marL="457200" indent="-457200">
                <a:spcBef>
                  <a:spcPts val="300"/>
                </a:spcBef>
                <a:buClr>
                  <a:srgbClr val="A04DA3"/>
                </a:buClr>
                <a:buFont typeface="Georgia" panose="02040502050405020303" pitchFamily="18" charset="0"/>
                <a:buChar char="•"/>
                <a:defRPr sz="28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914400" indent="-457200">
                <a:spcBef>
                  <a:spcPts val="300"/>
                </a:spcBef>
                <a:buClr>
                  <a:schemeClr val="accent2"/>
                </a:buClr>
                <a:buFont typeface="Georgia" panose="02040502050405020303" pitchFamily="18" charset="0"/>
                <a:buChar char="▫"/>
                <a:defRPr sz="2600">
                  <a:solidFill>
                    <a:schemeClr val="accent2"/>
                  </a:solidFill>
                  <a:latin typeface="Georgia" panose="02040502050405020303" pitchFamily="18" charset="0"/>
                </a:defRPr>
              </a:lvl2pPr>
              <a:lvl3pPr marL="1371600" indent="-457200">
                <a:spcBef>
                  <a:spcPts val="300"/>
                </a:spcBef>
                <a:buClr>
                  <a:schemeClr val="accent1"/>
                </a:buClr>
                <a:buFont typeface="Wingdings 2" panose="05020102010507070707" pitchFamily="18" charset="2"/>
                <a:buChar char=""/>
                <a:defRPr sz="2400">
                  <a:solidFill>
                    <a:schemeClr val="accent1"/>
                  </a:solidFill>
                  <a:latin typeface="Georgia" panose="02040502050405020303" pitchFamily="18" charset="0"/>
                </a:defRPr>
              </a:lvl3pPr>
              <a:lvl4pPr marL="1828800" indent="-457200">
                <a:spcBef>
                  <a:spcPts val="300"/>
                </a:spcBef>
                <a:buClr>
                  <a:schemeClr val="accent1"/>
                </a:buClr>
                <a:buFont typeface="Wingdings 2" panose="05020102010507070707" pitchFamily="18" charset="2"/>
                <a:buChar char=""/>
                <a:defRPr sz="2200">
                  <a:solidFill>
                    <a:schemeClr val="accent1"/>
                  </a:solidFill>
                  <a:latin typeface="Georgia" panose="02040502050405020303" pitchFamily="18" charset="0"/>
                </a:defRPr>
              </a:lvl4pPr>
              <a:lvl5pPr marL="2286000" indent="-457200">
                <a:spcBef>
                  <a:spcPts val="300"/>
                </a:spcBef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5pPr>
              <a:lvl6pPr marL="2743200" indent="-4572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6pPr>
              <a:lvl7pPr marL="3200400" indent="-4572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7pPr>
              <a:lvl8pPr marL="3657600" indent="-4572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8pPr>
              <a:lvl9pPr marL="4114800" indent="-457200" eaLnBrk="0" fontAlgn="base" hangingPunct="0">
                <a:spcBef>
                  <a:spcPts val="300"/>
                </a:spcBef>
                <a:spcAft>
                  <a:spcPct val="0"/>
                </a:spcAft>
                <a:buClr>
                  <a:srgbClr val="A04DA3"/>
                </a:buClr>
                <a:buFont typeface="Georgia" panose="02040502050405020303" pitchFamily="18" charset="0"/>
                <a:buChar char="▫"/>
                <a:defRPr sz="2000">
                  <a:solidFill>
                    <a:srgbClr val="A04DA3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  <a:buClrTx/>
                <a:buFontTx/>
                <a:buNone/>
              </a:pPr>
              <a:r>
                <a:rPr lang="en-US" altLang="en-US" sz="2100" b="1">
                  <a:solidFill>
                    <a:srgbClr val="FFFFFF"/>
                  </a:solidFill>
                  <a:latin typeface="Arial" panose="020B0604020202020204" pitchFamily="34" charset="0"/>
                </a:rPr>
                <a:t>Proteína</a:t>
              </a:r>
              <a:endParaRPr lang="en-US" altLang="en-US" sz="2100">
                <a:latin typeface="Arial" panose="020B0604020202020204" pitchFamily="34" charset="0"/>
              </a:endParaRPr>
            </a:p>
          </p:txBody>
        </p:sp>
        <p:sp>
          <p:nvSpPr>
            <p:cNvPr id="119907" name="Rectangle 2305">
              <a:extLst>
                <a:ext uri="{FF2B5EF4-FFF2-40B4-BE49-F238E27FC236}">
                  <a16:creationId xmlns:a16="http://schemas.microsoft.com/office/drawing/2014/main" id="{57112621-6C86-4FE8-B900-FE0CF06FA2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2" y="2149"/>
              <a:ext cx="1376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 Músculo Esqueletal</a:t>
              </a:r>
              <a:endParaRPr lang="en-US" altLang="en-US">
                <a:latin typeface="Arial" panose="020B0604020202020204" pitchFamily="34" charset="0"/>
              </a:endParaRPr>
            </a:p>
          </p:txBody>
        </p:sp>
        <p:sp>
          <p:nvSpPr>
            <p:cNvPr id="119908" name="Rectangle 2306">
              <a:extLst>
                <a:ext uri="{FF2B5EF4-FFF2-40B4-BE49-F238E27FC236}">
                  <a16:creationId xmlns:a16="http://schemas.microsoft.com/office/drawing/2014/main" id="{9AC06734-490E-45F0-BE79-C8D3ADD644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9" y="2115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6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9909" name="Rectangle 2307">
              <a:extLst>
                <a:ext uri="{FF2B5EF4-FFF2-40B4-BE49-F238E27FC236}">
                  <a16:creationId xmlns:a16="http://schemas.microsoft.com/office/drawing/2014/main" id="{C3281774-A510-46FA-9480-1B908ADC77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5" y="2115"/>
              <a:ext cx="52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24,000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9910" name="Rectangle 2308">
              <a:extLst>
                <a:ext uri="{FF2B5EF4-FFF2-40B4-BE49-F238E27FC236}">
                  <a16:creationId xmlns:a16="http://schemas.microsoft.com/office/drawing/2014/main" id="{A32E5249-1B76-402E-AB01-E8D945D92E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5" y="2474"/>
              <a:ext cx="879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2100" b="1">
                  <a:solidFill>
                    <a:srgbClr val="FFFFFF"/>
                  </a:solidFill>
                  <a:latin typeface="Arial" panose="020B0604020202020204" pitchFamily="34" charset="0"/>
                </a:rPr>
                <a:t>Glucógeno</a:t>
              </a:r>
              <a:endParaRPr lang="en-US" altLang="en-US" sz="2100">
                <a:latin typeface="Arial" panose="020B0604020202020204" pitchFamily="34" charset="0"/>
              </a:endParaRPr>
            </a:p>
          </p:txBody>
        </p:sp>
        <p:sp>
          <p:nvSpPr>
            <p:cNvPr id="119911" name="Rectangle 2309">
              <a:extLst>
                <a:ext uri="{FF2B5EF4-FFF2-40B4-BE49-F238E27FC236}">
                  <a16:creationId xmlns:a16="http://schemas.microsoft.com/office/drawing/2014/main" id="{B720A7B4-BB7C-4FC3-B31A-5DC9C6921B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8" y="2478"/>
              <a:ext cx="49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Hígado</a:t>
              </a:r>
              <a:endParaRPr lang="en-US" altLang="en-US">
                <a:latin typeface="Arial" panose="020B0604020202020204" pitchFamily="34" charset="0"/>
              </a:endParaRPr>
            </a:p>
          </p:txBody>
        </p:sp>
        <p:sp>
          <p:nvSpPr>
            <p:cNvPr id="119912" name="Rectangle 2310">
              <a:extLst>
                <a:ext uri="{FF2B5EF4-FFF2-40B4-BE49-F238E27FC236}">
                  <a16:creationId xmlns:a16="http://schemas.microsoft.com/office/drawing/2014/main" id="{42A05396-AF76-410A-8FE4-C103943984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6" y="2478"/>
              <a:ext cx="33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0.07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9913" name="Rectangle 2311">
              <a:extLst>
                <a:ext uri="{FF2B5EF4-FFF2-40B4-BE49-F238E27FC236}">
                  <a16:creationId xmlns:a16="http://schemas.microsoft.com/office/drawing/2014/main" id="{34B80549-1BD8-4313-ABE0-690D8AB051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2" y="2478"/>
              <a:ext cx="28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280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9914" name="Rectangle 2312">
              <a:extLst>
                <a:ext uri="{FF2B5EF4-FFF2-40B4-BE49-F238E27FC236}">
                  <a16:creationId xmlns:a16="http://schemas.microsoft.com/office/drawing/2014/main" id="{9541E4D1-AB8B-4B54-806C-2D5CCE184C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2" y="2795"/>
              <a:ext cx="1336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Músculo Esqueletal</a:t>
              </a:r>
              <a:endParaRPr lang="en-US" altLang="en-US">
                <a:latin typeface="Arial" panose="020B0604020202020204" pitchFamily="34" charset="0"/>
              </a:endParaRPr>
            </a:p>
          </p:txBody>
        </p:sp>
        <p:sp>
          <p:nvSpPr>
            <p:cNvPr id="119915" name="Rectangle 2313">
              <a:extLst>
                <a:ext uri="{FF2B5EF4-FFF2-40B4-BE49-F238E27FC236}">
                  <a16:creationId xmlns:a16="http://schemas.microsoft.com/office/drawing/2014/main" id="{53E0D9E4-0BAB-48F1-9B50-E3FA067347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1" y="2795"/>
              <a:ext cx="33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0.40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9916" name="Rectangle 2314">
              <a:extLst>
                <a:ext uri="{FF2B5EF4-FFF2-40B4-BE49-F238E27FC236}">
                  <a16:creationId xmlns:a16="http://schemas.microsoft.com/office/drawing/2014/main" id="{8B03C5C2-C110-4185-9AA9-8EE69C6EDB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6" y="2795"/>
              <a:ext cx="432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1,600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9917" name="Rectangle 2315">
              <a:extLst>
                <a:ext uri="{FF2B5EF4-FFF2-40B4-BE49-F238E27FC236}">
                  <a16:creationId xmlns:a16="http://schemas.microsoft.com/office/drawing/2014/main" id="{C8FBE6A5-CD4D-4EBA-8717-B351DC3C39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8" y="3113"/>
              <a:ext cx="663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2100" b="1">
                  <a:solidFill>
                    <a:srgbClr val="FFFFFF"/>
                  </a:solidFill>
                  <a:latin typeface="Arial" panose="020B0604020202020204" pitchFamily="34" charset="0"/>
                </a:rPr>
                <a:t>Glucosa</a:t>
              </a:r>
              <a:endParaRPr lang="en-US" altLang="en-US" sz="2100">
                <a:latin typeface="Arial" panose="020B0604020202020204" pitchFamily="34" charset="0"/>
              </a:endParaRPr>
            </a:p>
          </p:txBody>
        </p:sp>
        <p:sp>
          <p:nvSpPr>
            <p:cNvPr id="119918" name="Rectangle 2316">
              <a:extLst>
                <a:ext uri="{FF2B5EF4-FFF2-40B4-BE49-F238E27FC236}">
                  <a16:creationId xmlns:a16="http://schemas.microsoft.com/office/drawing/2014/main" id="{399B5A5D-BD1B-416A-9181-8C86B9A1D4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8" y="3147"/>
              <a:ext cx="140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Líquidos Corporales</a:t>
              </a:r>
              <a:endParaRPr lang="en-US" altLang="en-US">
                <a:latin typeface="Arial" panose="020B0604020202020204" pitchFamily="34" charset="0"/>
              </a:endParaRPr>
            </a:p>
          </p:txBody>
        </p:sp>
        <p:sp>
          <p:nvSpPr>
            <p:cNvPr id="119919" name="Rectangle 2317">
              <a:extLst>
                <a:ext uri="{FF2B5EF4-FFF2-40B4-BE49-F238E27FC236}">
                  <a16:creationId xmlns:a16="http://schemas.microsoft.com/office/drawing/2014/main" id="{018E5C2A-A36C-4648-BEBE-680018F172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6" y="3158"/>
              <a:ext cx="33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0.02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9920" name="Rectangle 2318">
              <a:extLst>
                <a:ext uri="{FF2B5EF4-FFF2-40B4-BE49-F238E27FC236}">
                  <a16:creationId xmlns:a16="http://schemas.microsoft.com/office/drawing/2014/main" id="{BE85CA6A-A481-4D14-8948-2451E66779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3" y="3155"/>
              <a:ext cx="192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80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9921" name="Rectangle 2319">
              <a:extLst>
                <a:ext uri="{FF2B5EF4-FFF2-40B4-BE49-F238E27FC236}">
                  <a16:creationId xmlns:a16="http://schemas.microsoft.com/office/drawing/2014/main" id="{D66DB56B-DBB3-426F-BE38-623F843C75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" y="3516"/>
              <a:ext cx="1185" cy="3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ctr" eaLnBrk="1" hangingPunct="1">
                <a:lnSpc>
                  <a:spcPct val="70000"/>
                </a:lnSpc>
                <a:spcBef>
                  <a:spcPct val="20000"/>
                </a:spcBef>
              </a:pPr>
              <a:r>
                <a:rPr lang="en-US" altLang="en-US" sz="2100" b="1">
                  <a:solidFill>
                    <a:srgbClr val="FFFFFF"/>
                  </a:solidFill>
                  <a:latin typeface="Arial" panose="020B0604020202020204" pitchFamily="34" charset="0"/>
                </a:rPr>
                <a:t>Ácidos Grasos</a:t>
              </a:r>
            </a:p>
            <a:p>
              <a:pPr algn="ctr" eaLnBrk="1" hangingPunct="1">
                <a:lnSpc>
                  <a:spcPct val="70000"/>
                </a:lnSpc>
                <a:spcBef>
                  <a:spcPct val="20000"/>
                </a:spcBef>
              </a:pPr>
              <a:r>
                <a:rPr lang="en-US" altLang="en-US" sz="2100" b="1">
                  <a:solidFill>
                    <a:srgbClr val="FFFFFF"/>
                  </a:solidFill>
                  <a:latin typeface="Arial" panose="020B0604020202020204" pitchFamily="34" charset="0"/>
                </a:rPr>
                <a:t>Libres</a:t>
              </a:r>
              <a:r>
                <a:rPr lang="en-US" altLang="en-US" sz="1800" b="1">
                  <a:solidFill>
                    <a:srgbClr val="FFFFFF"/>
                  </a:solidFill>
                  <a:latin typeface="Arial" panose="020B0604020202020204" pitchFamily="34" charset="0"/>
                </a:rPr>
                <a:t> </a:t>
              </a:r>
              <a:endParaRPr lang="en-US" altLang="en-US" sz="3400">
                <a:latin typeface="Arial" panose="020B0604020202020204" pitchFamily="34" charset="0"/>
              </a:endParaRPr>
            </a:p>
          </p:txBody>
        </p:sp>
        <p:sp>
          <p:nvSpPr>
            <p:cNvPr id="119922" name="Rectangle 2320">
              <a:extLst>
                <a:ext uri="{FF2B5EF4-FFF2-40B4-BE49-F238E27FC236}">
                  <a16:creationId xmlns:a16="http://schemas.microsoft.com/office/drawing/2014/main" id="{FA90EFE9-AD1F-4286-BBDA-00D76A891D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8" y="3510"/>
              <a:ext cx="140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Líquidos Corporales</a:t>
              </a:r>
              <a:endParaRPr lang="en-US" altLang="en-US">
                <a:latin typeface="Arial" panose="020B0604020202020204" pitchFamily="34" charset="0"/>
              </a:endParaRPr>
            </a:p>
          </p:txBody>
        </p:sp>
        <p:sp>
          <p:nvSpPr>
            <p:cNvPr id="119923" name="Rectangle 2321">
              <a:extLst>
                <a:ext uri="{FF2B5EF4-FFF2-40B4-BE49-F238E27FC236}">
                  <a16:creationId xmlns:a16="http://schemas.microsoft.com/office/drawing/2014/main" id="{637B3C17-F286-432C-BF2C-0FA343056E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0" y="3521"/>
              <a:ext cx="432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0.004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9924" name="Rectangle 2322">
              <a:extLst>
                <a:ext uri="{FF2B5EF4-FFF2-40B4-BE49-F238E27FC236}">
                  <a16:creationId xmlns:a16="http://schemas.microsoft.com/office/drawing/2014/main" id="{D61E4ADA-B0BF-42EE-B46C-E84BCD8DCC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8" y="3521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4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9925" name="Rectangle 2323">
              <a:extLst>
                <a:ext uri="{FF2B5EF4-FFF2-40B4-BE49-F238E27FC236}">
                  <a16:creationId xmlns:a16="http://schemas.microsoft.com/office/drawing/2014/main" id="{ADFA0BCD-774F-4465-8E46-C4D88F0211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1" y="3925"/>
              <a:ext cx="58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1800">
                  <a:solidFill>
                    <a:srgbClr val="FFFF00"/>
                  </a:solidFill>
                  <a:latin typeface="Arial Black" panose="020B0A04020102020204" pitchFamily="34" charset="0"/>
                </a:rPr>
                <a:t>TOTAL:</a:t>
              </a:r>
              <a:endParaRPr lang="en-US" altLang="en-US" sz="3400">
                <a:latin typeface="Arial" panose="020B0604020202020204" pitchFamily="34" charset="0"/>
              </a:endParaRPr>
            </a:p>
          </p:txBody>
        </p:sp>
        <p:sp>
          <p:nvSpPr>
            <p:cNvPr id="119926" name="Rectangle 2324">
              <a:extLst>
                <a:ext uri="{FF2B5EF4-FFF2-40B4-BE49-F238E27FC236}">
                  <a16:creationId xmlns:a16="http://schemas.microsoft.com/office/drawing/2014/main" id="{D5B68C9B-72BA-4F4A-BE9F-B092491B13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3884"/>
              <a:ext cx="62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135,964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9927" name="Line 2325">
              <a:extLst>
                <a:ext uri="{FF2B5EF4-FFF2-40B4-BE49-F238E27FC236}">
                  <a16:creationId xmlns:a16="http://schemas.microsoft.com/office/drawing/2014/main" id="{B99B9E81-A2F8-4863-ADA7-C696E9563A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" y="1656"/>
              <a:ext cx="4940" cy="1"/>
            </a:xfrm>
            <a:prstGeom prst="line">
              <a:avLst/>
            </a:prstGeom>
            <a:noFill/>
            <a:ln w="44450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928" name="Line 2326">
              <a:extLst>
                <a:ext uri="{FF2B5EF4-FFF2-40B4-BE49-F238E27FC236}">
                  <a16:creationId xmlns:a16="http://schemas.microsoft.com/office/drawing/2014/main" id="{4581F744-AB35-405C-A552-4CFA542E77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83" y="1136"/>
              <a:ext cx="1" cy="3038"/>
            </a:xfrm>
            <a:prstGeom prst="line">
              <a:avLst/>
            </a:prstGeom>
            <a:noFill/>
            <a:ln w="44450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929" name="Line 2327">
              <a:extLst>
                <a:ext uri="{FF2B5EF4-FFF2-40B4-BE49-F238E27FC236}">
                  <a16:creationId xmlns:a16="http://schemas.microsoft.com/office/drawing/2014/main" id="{6B3FEC83-1733-4C09-BAC0-0C51FBCCC4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36" y="1389"/>
              <a:ext cx="1" cy="2785"/>
            </a:xfrm>
            <a:prstGeom prst="line">
              <a:avLst/>
            </a:prstGeom>
            <a:noFill/>
            <a:ln w="44450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930" name="Line 2328">
              <a:extLst>
                <a:ext uri="{FF2B5EF4-FFF2-40B4-BE49-F238E27FC236}">
                  <a16:creationId xmlns:a16="http://schemas.microsoft.com/office/drawing/2014/main" id="{76DACE04-87D3-4C7A-A512-31CDB2D79A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64" y="1390"/>
              <a:ext cx="1856" cy="0"/>
            </a:xfrm>
            <a:prstGeom prst="line">
              <a:avLst/>
            </a:prstGeom>
            <a:noFill/>
            <a:ln w="44450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931" name="Rectangle 2329">
              <a:extLst>
                <a:ext uri="{FF2B5EF4-FFF2-40B4-BE49-F238E27FC236}">
                  <a16:creationId xmlns:a16="http://schemas.microsoft.com/office/drawing/2014/main" id="{806726D5-7167-4505-97D0-4DEFC9B33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" y="3884"/>
              <a:ext cx="52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18.494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FD7B9C4E-3B94-4E17-9F76-DA657EC3F5C4}"/>
              </a:ext>
            </a:extLst>
          </p:cNvPr>
          <p:cNvSpPr>
            <a:spLocks/>
          </p:cNvSpPr>
          <p:nvPr/>
        </p:nvSpPr>
        <p:spPr bwMode="auto">
          <a:xfrm>
            <a:off x="395288" y="549275"/>
            <a:ext cx="8497887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120000"/>
              </a:lnSpc>
              <a:defRPr/>
            </a:pPr>
            <a:r>
              <a:rPr lang="es-PR" altLang="en-US" sz="20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RESERVAS DE: </a:t>
            </a:r>
            <a:r>
              <a:rPr lang="es-PR" altLang="en-US" sz="20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ENERGÍA</a:t>
            </a:r>
            <a:br>
              <a:rPr lang="es-PR" altLang="en-US" sz="20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</a:br>
            <a:r>
              <a:rPr lang="es-PR" altLang="en-US" sz="20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ALMACENES: Combustibles Metabólicos</a:t>
            </a:r>
          </a:p>
        </p:txBody>
      </p:sp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3906" name="Picture 2">
            <a:extLst>
              <a:ext uri="{FF2B5EF4-FFF2-40B4-BE49-F238E27FC236}">
                <a16:creationId xmlns:a16="http://schemas.microsoft.com/office/drawing/2014/main" id="{821E4225-3F38-4BDB-9721-0E0A01C0B8A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4825" y="723900"/>
            <a:ext cx="8134350" cy="541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whoosh.wav"/>
      </p:stSnd>
    </p:sndAc>
  </p:transition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5954" name="Picture 1">
            <a:extLst>
              <a:ext uri="{FF2B5EF4-FFF2-40B4-BE49-F238E27FC236}">
                <a16:creationId xmlns:a16="http://schemas.microsoft.com/office/drawing/2014/main" id="{00C3B15E-9CDC-4B4E-9DC5-83A289F7B77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944563"/>
            <a:ext cx="9144000" cy="4968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newsflash/>
    <p:sndAc>
      <p:stSnd>
        <p:snd r:embed="rId4" name="whoosh.wav"/>
      </p:stSnd>
    </p:sndAc>
  </p:transition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8002" name="Picture 9" descr="Mi_Plato">
            <a:extLst>
              <a:ext uri="{FF2B5EF4-FFF2-40B4-BE49-F238E27FC236}">
                <a16:creationId xmlns:a16="http://schemas.microsoft.com/office/drawing/2014/main" id="{27381ABF-C3AB-4B32-A15A-4E760EF42E8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6375" y="692150"/>
            <a:ext cx="5832475" cy="542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8003" name="Text Box 6">
            <a:extLst>
              <a:ext uri="{FF2B5EF4-FFF2-40B4-BE49-F238E27FC236}">
                <a16:creationId xmlns:a16="http://schemas.microsoft.com/office/drawing/2014/main" id="{3AC577C8-1339-4E14-B1AB-88153082E9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453188"/>
            <a:ext cx="9144000" cy="40481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128004" name="Text Box 6">
            <a:extLst>
              <a:ext uri="{FF2B5EF4-FFF2-40B4-BE49-F238E27FC236}">
                <a16:creationId xmlns:a16="http://schemas.microsoft.com/office/drawing/2014/main" id="{A9B7B266-35D0-452D-AFF8-4F90795AA8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165850"/>
            <a:ext cx="8964612" cy="692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Adaptado de: </a:t>
            </a:r>
            <a:r>
              <a:rPr lang="en-US" altLang="en-US" sz="1200">
                <a:latin typeface="Times New Roman" panose="02020603050405020304" pitchFamily="18" charset="0"/>
              </a:rPr>
              <a:t>“ChooseMyPlate.gov: Getting Started with MyPlate,” por United States Department of Agriculture [USDA], 2012. Copyright 2012 por United States Department of Agriculture [USDA]. Recuperado de </a:t>
            </a:r>
            <a:r>
              <a:rPr lang="en-US" altLang="en-US" sz="1200" b="1" i="1">
                <a:latin typeface="Times New Roman" panose="02020603050405020304" pitchFamily="18" charset="0"/>
                <a:hlinkClick r:id="rId6"/>
              </a:rPr>
              <a:t>http://www.choosemyplate.gov/downloads/GettingStartedWithMyPlate.pdf</a:t>
            </a:r>
            <a:endParaRPr lang="en-US" altLang="en-US" sz="1200" b="1" i="1">
              <a:latin typeface="Times New Roman" panose="02020603050405020304" pitchFamily="18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whoosh.wav"/>
      </p:stSnd>
    </p:sndAc>
  </p:transition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A1E426A-7DD2-4BC9-93BA-23C13CDEB4D3}"/>
              </a:ext>
            </a:extLst>
          </p:cNvPr>
          <p:cNvSpPr>
            <a:spLocks/>
          </p:cNvSpPr>
          <p:nvPr/>
        </p:nvSpPr>
        <p:spPr bwMode="auto">
          <a:xfrm>
            <a:off x="0" y="909638"/>
            <a:ext cx="914400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defRPr/>
            </a:pPr>
            <a:r>
              <a:rPr lang="es-PR" altLang="en-US" sz="21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PIRÁMIDA ALIMENTARIA: </a:t>
            </a:r>
            <a:r>
              <a:rPr lang="es-PR" altLang="en-US" sz="21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PUERTO RICO</a:t>
            </a:r>
            <a:br>
              <a:rPr lang="es-PR" altLang="en-US" sz="21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</a:br>
            <a:endParaRPr lang="es-PR" altLang="en-US" sz="2100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  <a:cs typeface="Arial" panose="020B0604020202020204" pitchFamily="34" charset="0"/>
            </a:endParaRPr>
          </a:p>
        </p:txBody>
      </p:sp>
      <p:pic>
        <p:nvPicPr>
          <p:cNvPr id="130051" name="Picture 6" descr="Food_Pyramid_PR_001">
            <a:extLst>
              <a:ext uri="{FF2B5EF4-FFF2-40B4-BE49-F238E27FC236}">
                <a16:creationId xmlns:a16="http://schemas.microsoft.com/office/drawing/2014/main" id="{D658438E-18E1-46F3-8559-6F65C80A53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388" y="1125538"/>
            <a:ext cx="8713787" cy="5421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pull dir="d"/>
    <p:sndAc>
      <p:stSnd>
        <p:snd r:embed="rId4" name="whoosh.wav"/>
      </p:stSnd>
    </p:sndAc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10" name="Picture 2" descr="Dieta_Ateta_Diagrama_001">
            <a:extLst>
              <a:ext uri="{FF2B5EF4-FFF2-40B4-BE49-F238E27FC236}">
                <a16:creationId xmlns:a16="http://schemas.microsoft.com/office/drawing/2014/main" id="{35B66BFC-424E-461C-8CD3-2B9BBE6EB9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650" y="692150"/>
            <a:ext cx="7489825" cy="5772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cover dir="r"/>
    <p:sndAc>
      <p:stSnd>
        <p:snd r:embed="rId4" name="whoosh.wav"/>
      </p:stSnd>
    </p:sndAc>
  </p:transition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2098" name="Picture 13" descr="Piram_Aliment_PR_Tab_001">
            <a:extLst>
              <a:ext uri="{FF2B5EF4-FFF2-40B4-BE49-F238E27FC236}">
                <a16:creationId xmlns:a16="http://schemas.microsoft.com/office/drawing/2014/main" id="{593E252F-244A-4535-A6F1-0929AD68A3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638175"/>
            <a:ext cx="7848600" cy="5916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circle/>
    <p:sndAc>
      <p:stSnd>
        <p:snd r:embed="rId4" name="whoosh.wav"/>
      </p:stSnd>
    </p:sndAc>
  </p:transition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6" name="Text Box 3">
            <a:extLst>
              <a:ext uri="{FF2B5EF4-FFF2-40B4-BE49-F238E27FC236}">
                <a16:creationId xmlns:a16="http://schemas.microsoft.com/office/drawing/2014/main" id="{A9489BF8-DD0F-424C-8619-8236F1197D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1804988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20000"/>
              </a:spcBef>
            </a:pPr>
            <a:r>
              <a:rPr lang="es-ES" altLang="en-US" sz="2800" b="1">
                <a:latin typeface="Calibri" panose="020F0502020204030204" pitchFamily="34" charset="0"/>
              </a:rPr>
              <a:t>Proporcionar diversos alimentos. </a:t>
            </a:r>
            <a:endParaRPr lang="en-US" altLang="en-US" sz="2800" b="1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pic>
        <p:nvPicPr>
          <p:cNvPr id="134147" name="Picture 4" descr="Bullets_Arrow_Blue1_Right_03">
            <a:extLst>
              <a:ext uri="{FF2B5EF4-FFF2-40B4-BE49-F238E27FC236}">
                <a16:creationId xmlns:a16="http://schemas.microsoft.com/office/drawing/2014/main" id="{33294DBB-0B53-4A81-B5AB-4FAE28427C2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1876425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E1E24ECC-6FF5-459D-BB79-F5E66B85EED4}"/>
              </a:ext>
            </a:extLst>
          </p:cNvPr>
          <p:cNvSpPr>
            <a:spLocks/>
          </p:cNvSpPr>
          <p:nvPr/>
        </p:nvSpPr>
        <p:spPr bwMode="auto">
          <a:xfrm>
            <a:off x="107950" y="868363"/>
            <a:ext cx="8856663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110000"/>
              </a:lnSpc>
              <a:defRPr/>
            </a:pP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DIETA DEL ATLETA: 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PREPARACIÓN DEL MENÚ</a:t>
            </a:r>
            <a:b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</a:b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 * Factores para Tomar en Cuenta *</a:t>
            </a:r>
          </a:p>
        </p:txBody>
      </p:sp>
      <p:sp>
        <p:nvSpPr>
          <p:cNvPr id="134149" name="Text Box 6">
            <a:extLst>
              <a:ext uri="{FF2B5EF4-FFF2-40B4-BE49-F238E27FC236}">
                <a16:creationId xmlns:a16="http://schemas.microsoft.com/office/drawing/2014/main" id="{28B5937E-4172-445F-8794-78FEE985BB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21388"/>
            <a:ext cx="8785225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s-ES" altLang="en-US" sz="1200">
                <a:latin typeface="Times New Roman" panose="02020603050405020304" pitchFamily="18" charset="0"/>
              </a:rPr>
              <a:t>Menus for athletes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</a:t>
            </a:r>
            <a:r>
              <a:rPr lang="es-ES" altLang="en-US" sz="1200">
                <a:latin typeface="Times New Roman" panose="02020603050405020304" pitchFamily="18" charset="0"/>
              </a:rPr>
              <a:t>E. Šunje,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2010, </a:t>
            </a:r>
            <a:r>
              <a:rPr lang="en-US" altLang="en-US" sz="1200" b="1" i="1">
                <a:latin typeface="Times New Roman" panose="02020603050405020304" pitchFamily="18" charset="0"/>
              </a:rPr>
              <a:t>Sport Scientific &amp; Practical Aspects, 7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(1),  81-86. Recuperado de la base de datos de EBSCOhost (SPORTDiscus with Full Text)</a:t>
            </a:r>
            <a:endParaRPr lang="en-US" altLang="en-US" sz="12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34150" name="Text Box 14">
            <a:extLst>
              <a:ext uri="{FF2B5EF4-FFF2-40B4-BE49-F238E27FC236}">
                <a16:creationId xmlns:a16="http://schemas.microsoft.com/office/drawing/2014/main" id="{C327A430-5574-45F6-B433-B512DAFD87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2308225"/>
            <a:ext cx="8318500" cy="1628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20000"/>
              </a:spcBef>
            </a:pPr>
            <a:r>
              <a:rPr lang="es-ES" altLang="en-US" sz="2800" b="1">
                <a:latin typeface="Calibri" panose="020F0502020204030204" pitchFamily="34" charset="0"/>
              </a:rPr>
              <a:t>Preparar comidas en cumplimiento con el valor calórico y biológia, y el gusto del atleta; Con los procedimientos culinarios adecuados, dirigidos a confeccionar las comidas de acuerdo a tal sugerencia</a:t>
            </a:r>
            <a:endParaRPr lang="en-US" altLang="en-US" sz="2800" b="1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pic>
        <p:nvPicPr>
          <p:cNvPr id="134151" name="Picture 15" descr="Bullets_Arrow_Blue1_Right_03">
            <a:extLst>
              <a:ext uri="{FF2B5EF4-FFF2-40B4-BE49-F238E27FC236}">
                <a16:creationId xmlns:a16="http://schemas.microsoft.com/office/drawing/2014/main" id="{22B13B3E-5B27-4CF0-9C05-40512B71270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2379663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4152" name="Text Box 16">
            <a:extLst>
              <a:ext uri="{FF2B5EF4-FFF2-40B4-BE49-F238E27FC236}">
                <a16:creationId xmlns:a16="http://schemas.microsoft.com/office/drawing/2014/main" id="{E5B9473F-71F3-45CD-AF8F-3614226C3A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3937000"/>
            <a:ext cx="8318500" cy="860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20000"/>
              </a:spcBef>
            </a:pPr>
            <a:r>
              <a:rPr lang="es-ES" altLang="en-US" sz="2800" b="1">
                <a:latin typeface="Calibri" panose="020F0502020204030204" pitchFamily="34" charset="0"/>
              </a:rPr>
              <a:t>Con los procedimientos culinarios adecuados, dirigidos a confeccionar las comidas de acuerdo a tal sugerencia</a:t>
            </a:r>
            <a:endParaRPr lang="en-US" altLang="en-US" sz="2800" b="1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pic>
        <p:nvPicPr>
          <p:cNvPr id="134153" name="Picture 17" descr="Bullets_Arrow_Blue1_Right_03">
            <a:extLst>
              <a:ext uri="{FF2B5EF4-FFF2-40B4-BE49-F238E27FC236}">
                <a16:creationId xmlns:a16="http://schemas.microsoft.com/office/drawing/2014/main" id="{B4F6CA4F-9F55-4F14-B394-11888B26107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4008438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4154" name="Text Box 18">
            <a:extLst>
              <a:ext uri="{FF2B5EF4-FFF2-40B4-BE49-F238E27FC236}">
                <a16:creationId xmlns:a16="http://schemas.microsoft.com/office/drawing/2014/main" id="{628E13FB-13CD-4CA6-BA53-8F60218EEA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6725" y="4873625"/>
            <a:ext cx="8318500" cy="860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20000"/>
              </a:spcBef>
            </a:pPr>
            <a:r>
              <a:rPr lang="es-ES" altLang="en-US" sz="2800" b="1">
                <a:latin typeface="Calibri" panose="020F0502020204030204" pitchFamily="34" charset="0"/>
              </a:rPr>
              <a:t>Lo que es tolerable y lo no es tolerable para el deortista</a:t>
            </a:r>
            <a:endParaRPr lang="en-US" altLang="en-US" sz="2800" b="1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pic>
        <p:nvPicPr>
          <p:cNvPr id="134155" name="Picture 19" descr="Bullets_Arrow_Blue1_Right_03">
            <a:extLst>
              <a:ext uri="{FF2B5EF4-FFF2-40B4-BE49-F238E27FC236}">
                <a16:creationId xmlns:a16="http://schemas.microsoft.com/office/drawing/2014/main" id="{CE9A567A-45BD-4B9E-A580-85889C81DE6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4941888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circle/>
    <p:sndAc>
      <p:stSnd>
        <p:snd r:embed="rId4" name="whoosh.wav"/>
      </p:stSnd>
    </p:sndAc>
  </p:transition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Text Box 2">
            <a:extLst>
              <a:ext uri="{FF2B5EF4-FFF2-40B4-BE49-F238E27FC236}">
                <a16:creationId xmlns:a16="http://schemas.microsoft.com/office/drawing/2014/main" id="{74C60AF1-DB2C-4272-B3D4-8EB1ED6C4C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1701800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20000"/>
              </a:spcBef>
            </a:pPr>
            <a:r>
              <a:rPr lang="es-ES" altLang="en-US" sz="2800" b="1">
                <a:latin typeface="Calibri" panose="020F0502020204030204" pitchFamily="34" charset="0"/>
              </a:rPr>
              <a:t>5 comidas al día. </a:t>
            </a:r>
            <a:endParaRPr lang="en-US" altLang="en-US" sz="2800" b="1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pic>
        <p:nvPicPr>
          <p:cNvPr id="136195" name="Picture 3" descr="Bullets_Arrow_Blue1_Right_03">
            <a:extLst>
              <a:ext uri="{FF2B5EF4-FFF2-40B4-BE49-F238E27FC236}">
                <a16:creationId xmlns:a16="http://schemas.microsoft.com/office/drawing/2014/main" id="{03726BB1-9094-4A29-9DED-C89D26C9A9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1773238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BC59FC0-5158-4D5E-9DDF-87034FB0A47C}"/>
              </a:ext>
            </a:extLst>
          </p:cNvPr>
          <p:cNvSpPr>
            <a:spLocks/>
          </p:cNvSpPr>
          <p:nvPr/>
        </p:nvSpPr>
        <p:spPr bwMode="auto">
          <a:xfrm>
            <a:off x="107950" y="765175"/>
            <a:ext cx="8856663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110000"/>
              </a:lnSpc>
              <a:defRPr/>
            </a:pP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DIETA DEL ATLETA: 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PREPARACIÓN DEL MENÚ</a:t>
            </a:r>
            <a:b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</a:b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 * Bases *</a:t>
            </a:r>
          </a:p>
        </p:txBody>
      </p:sp>
      <p:sp>
        <p:nvSpPr>
          <p:cNvPr id="136197" name="Text Box 6">
            <a:extLst>
              <a:ext uri="{FF2B5EF4-FFF2-40B4-BE49-F238E27FC236}">
                <a16:creationId xmlns:a16="http://schemas.microsoft.com/office/drawing/2014/main" id="{D03CFD9B-37FC-4E0B-9995-485CCCF7DF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21388"/>
            <a:ext cx="8785225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s-ES" altLang="en-US" sz="1200">
                <a:latin typeface="Times New Roman" panose="02020603050405020304" pitchFamily="18" charset="0"/>
              </a:rPr>
              <a:t>Menus for athletes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</a:t>
            </a:r>
            <a:r>
              <a:rPr lang="es-ES" altLang="en-US" sz="1200">
                <a:latin typeface="Times New Roman" panose="02020603050405020304" pitchFamily="18" charset="0"/>
              </a:rPr>
              <a:t>E. Šunje,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2010, </a:t>
            </a:r>
            <a:r>
              <a:rPr lang="en-US" altLang="en-US" sz="1200" b="1" i="1">
                <a:latin typeface="Times New Roman" panose="02020603050405020304" pitchFamily="18" charset="0"/>
              </a:rPr>
              <a:t>Sport Scientific &amp; Practical Aspects, 7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(1),  81-86. Recuperado de la base de datos de EBSCOhost (SPORTDiscus with Full Text)</a:t>
            </a:r>
            <a:endParaRPr lang="en-US" altLang="en-US" sz="12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36198" name="Text Box 6">
            <a:extLst>
              <a:ext uri="{FF2B5EF4-FFF2-40B4-BE49-F238E27FC236}">
                <a16:creationId xmlns:a16="http://schemas.microsoft.com/office/drawing/2014/main" id="{9F5659A0-0F0A-461D-BE8B-089504AAC3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2173288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20000"/>
              </a:spcBef>
            </a:pPr>
            <a:r>
              <a:rPr lang="es-ES" altLang="en-US" sz="2800" b="1">
                <a:latin typeface="Calibri" panose="020F0502020204030204" pitchFamily="34" charset="0"/>
              </a:rPr>
              <a:t>Desayuno:</a:t>
            </a:r>
            <a:endParaRPr lang="en-US" altLang="en-US" sz="2400" b="1" i="1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pic>
        <p:nvPicPr>
          <p:cNvPr id="136199" name="Picture 7" descr="Bullets_Arrow_Blue1_Right_03">
            <a:extLst>
              <a:ext uri="{FF2B5EF4-FFF2-40B4-BE49-F238E27FC236}">
                <a16:creationId xmlns:a16="http://schemas.microsoft.com/office/drawing/2014/main" id="{2B25102C-20E0-4AFD-9213-142D32C2A07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2244725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732" name="Text Box 12">
            <a:extLst>
              <a:ext uri="{FF2B5EF4-FFF2-40B4-BE49-F238E27FC236}">
                <a16:creationId xmlns:a16="http://schemas.microsoft.com/office/drawing/2014/main" id="{0180547A-E1BD-45BF-9756-508E04E9FF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3006725"/>
            <a:ext cx="7993062" cy="73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 i="1">
                <a:solidFill>
                  <a:srgbClr val="000000"/>
                </a:solidFill>
                <a:latin typeface="Calibri" panose="020F0502020204030204" pitchFamily="34" charset="0"/>
              </a:rPr>
              <a:t>Jugos, cereales fríos y calientes, leche descremada, tostadas, huevo hervido blando, y otros</a:t>
            </a:r>
            <a:endParaRPr lang="en-US" altLang="en-US" sz="21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sp>
        <p:nvSpPr>
          <p:cNvPr id="1054734" name="Text Box 14">
            <a:extLst>
              <a:ext uri="{FF2B5EF4-FFF2-40B4-BE49-F238E27FC236}">
                <a16:creationId xmlns:a16="http://schemas.microsoft.com/office/drawing/2014/main" id="{46866C6A-D6BA-407A-A660-6D4C6B7D95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2646363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Ejemplos:</a:t>
            </a:r>
            <a:endParaRPr lang="en-US" altLang="en-US" sz="21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36202" name="Picture 15" descr="Bullet_Round_Diamond_Maggenta_02">
            <a:extLst>
              <a:ext uri="{FF2B5EF4-FFF2-40B4-BE49-F238E27FC236}">
                <a16:creationId xmlns:a16="http://schemas.microsoft.com/office/drawing/2014/main" id="{CB7F8DE6-6A6C-4ED6-AA07-2006D950FD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2717800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737" name="Text Box 17">
            <a:extLst>
              <a:ext uri="{FF2B5EF4-FFF2-40B4-BE49-F238E27FC236}">
                <a16:creationId xmlns:a16="http://schemas.microsoft.com/office/drawing/2014/main" id="{DB47A3E7-BDCB-47ED-9625-50C4DBD059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3798888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Establecer:</a:t>
            </a:r>
            <a:endParaRPr lang="en-US" altLang="en-US" sz="21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36204" name="Picture 18" descr="Bullet_Round_Diamond_Maggenta_02">
            <a:extLst>
              <a:ext uri="{FF2B5EF4-FFF2-40B4-BE49-F238E27FC236}">
                <a16:creationId xmlns:a16="http://schemas.microsoft.com/office/drawing/2014/main" id="{A42BBD68-F8BE-44DB-8894-11DF86D06C4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3870325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739" name="Text Box 19">
            <a:extLst>
              <a:ext uri="{FF2B5EF4-FFF2-40B4-BE49-F238E27FC236}">
                <a16:creationId xmlns:a16="http://schemas.microsoft.com/office/drawing/2014/main" id="{3170CBD6-01ED-4CEE-B1DB-E238BA855E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4230688"/>
            <a:ext cx="74850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Valor calórico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36206" name="Picture 20" descr="Bullets_Arrow-Thin_Green_Right_02">
            <a:extLst>
              <a:ext uri="{FF2B5EF4-FFF2-40B4-BE49-F238E27FC236}">
                <a16:creationId xmlns:a16="http://schemas.microsoft.com/office/drawing/2014/main" id="{FF40C207-3A53-4C1D-A082-76C15E538C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4264025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741" name="Text Box 21">
            <a:extLst>
              <a:ext uri="{FF2B5EF4-FFF2-40B4-BE49-F238E27FC236}">
                <a16:creationId xmlns:a16="http://schemas.microsoft.com/office/drawing/2014/main" id="{7BC4D4A9-A6CB-4744-A543-41B926B632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4629150"/>
            <a:ext cx="74850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Grasa total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36208" name="Picture 22" descr="Bullets_Arrow-Thin_Green_Right_02">
            <a:extLst>
              <a:ext uri="{FF2B5EF4-FFF2-40B4-BE49-F238E27FC236}">
                <a16:creationId xmlns:a16="http://schemas.microsoft.com/office/drawing/2014/main" id="{A1CB1BF0-B512-4D05-AE07-9E88267A317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4662488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743" name="Text Box 23">
            <a:extLst>
              <a:ext uri="{FF2B5EF4-FFF2-40B4-BE49-F238E27FC236}">
                <a16:creationId xmlns:a16="http://schemas.microsoft.com/office/drawing/2014/main" id="{F177484A-D898-4AF5-9313-B75883518D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5060950"/>
            <a:ext cx="74850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Proteína total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36210" name="Picture 24" descr="Bullets_Arrow-Thin_Green_Right_02">
            <a:extLst>
              <a:ext uri="{FF2B5EF4-FFF2-40B4-BE49-F238E27FC236}">
                <a16:creationId xmlns:a16="http://schemas.microsoft.com/office/drawing/2014/main" id="{6675029B-8437-40BD-8FBE-5015199150D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5094288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745" name="Text Box 25">
            <a:extLst>
              <a:ext uri="{FF2B5EF4-FFF2-40B4-BE49-F238E27FC236}">
                <a16:creationId xmlns:a16="http://schemas.microsoft.com/office/drawing/2014/main" id="{9DA270B8-3E43-496A-8172-926DBCC61D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5483225"/>
            <a:ext cx="7485063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Su correlación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36212" name="Picture 26" descr="Bullets_Arrow-Thin_Green_Right_02">
            <a:extLst>
              <a:ext uri="{FF2B5EF4-FFF2-40B4-BE49-F238E27FC236}">
                <a16:creationId xmlns:a16="http://schemas.microsoft.com/office/drawing/2014/main" id="{8F7AA5E1-2E93-45A8-8285-A1461079B2A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5516563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circle/>
    <p:sndAc>
      <p:stSnd>
        <p:snd r:embed="rId4" name="whoosh.wav"/>
      </p:stSnd>
    </p:sndAc>
  </p:transition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8242" name="Picture 2" descr="Comidas_Atletas_Desay_002">
            <a:extLst>
              <a:ext uri="{FF2B5EF4-FFF2-40B4-BE49-F238E27FC236}">
                <a16:creationId xmlns:a16="http://schemas.microsoft.com/office/drawing/2014/main" id="{CBAF16A7-CBD3-4CE8-B822-A1348C2CFCF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6013" y="692150"/>
            <a:ext cx="6985000" cy="5797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circle/>
    <p:sndAc>
      <p:stSnd>
        <p:snd r:embed="rId4" name="whoosh.wav"/>
      </p:stSnd>
    </p:sndAc>
  </p:transition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90" name="Text Box 2">
            <a:extLst>
              <a:ext uri="{FF2B5EF4-FFF2-40B4-BE49-F238E27FC236}">
                <a16:creationId xmlns:a16="http://schemas.microsoft.com/office/drawing/2014/main" id="{CF45E070-386F-485E-B54B-6CDF6BC49D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1701800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20000"/>
              </a:spcBef>
            </a:pPr>
            <a:r>
              <a:rPr lang="es-ES" altLang="en-US" sz="2800" b="1">
                <a:latin typeface="Calibri" panose="020F0502020204030204" pitchFamily="34" charset="0"/>
              </a:rPr>
              <a:t>5 comidas al día. </a:t>
            </a:r>
            <a:endParaRPr lang="en-US" altLang="en-US" sz="2800" b="1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pic>
        <p:nvPicPr>
          <p:cNvPr id="140291" name="Picture 3" descr="Bullets_Arrow_Blue1_Right_03">
            <a:extLst>
              <a:ext uri="{FF2B5EF4-FFF2-40B4-BE49-F238E27FC236}">
                <a16:creationId xmlns:a16="http://schemas.microsoft.com/office/drawing/2014/main" id="{82EA1280-8C44-4C33-8D7B-00B43471D1D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1773238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4040FE3E-93A5-44C9-BFA9-579839674957}"/>
              </a:ext>
            </a:extLst>
          </p:cNvPr>
          <p:cNvSpPr>
            <a:spLocks/>
          </p:cNvSpPr>
          <p:nvPr/>
        </p:nvSpPr>
        <p:spPr bwMode="auto">
          <a:xfrm>
            <a:off x="107950" y="765175"/>
            <a:ext cx="8856663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110000"/>
              </a:lnSpc>
              <a:defRPr/>
            </a:pP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DIETA DEL ATLETA: 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PREPARACIÓN DEL MENÚ</a:t>
            </a:r>
            <a:b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</a:b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 * Bases *</a:t>
            </a:r>
          </a:p>
        </p:txBody>
      </p:sp>
      <p:sp>
        <p:nvSpPr>
          <p:cNvPr id="140293" name="Text Box 6">
            <a:extLst>
              <a:ext uri="{FF2B5EF4-FFF2-40B4-BE49-F238E27FC236}">
                <a16:creationId xmlns:a16="http://schemas.microsoft.com/office/drawing/2014/main" id="{CCC2A70B-6C98-450D-B759-0782370479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21388"/>
            <a:ext cx="8785225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s-ES" altLang="en-US" sz="1200">
                <a:latin typeface="Times New Roman" panose="02020603050405020304" pitchFamily="18" charset="0"/>
              </a:rPr>
              <a:t>Menus for athletes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</a:t>
            </a:r>
            <a:r>
              <a:rPr lang="es-ES" altLang="en-US" sz="1200">
                <a:latin typeface="Times New Roman" panose="02020603050405020304" pitchFamily="18" charset="0"/>
              </a:rPr>
              <a:t>E. Šunje,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2010, </a:t>
            </a:r>
            <a:r>
              <a:rPr lang="en-US" altLang="en-US" sz="1200" b="1" i="1">
                <a:latin typeface="Times New Roman" panose="02020603050405020304" pitchFamily="18" charset="0"/>
              </a:rPr>
              <a:t>Sport Scientific &amp; Practical Aspects, 7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(1),  81-86. Recuperado de la base de datos de EBSCOhost (SPORTDiscus with Full Text)</a:t>
            </a:r>
            <a:endParaRPr lang="en-US" altLang="en-US" sz="12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40294" name="Text Box 6">
            <a:extLst>
              <a:ext uri="{FF2B5EF4-FFF2-40B4-BE49-F238E27FC236}">
                <a16:creationId xmlns:a16="http://schemas.microsoft.com/office/drawing/2014/main" id="{EE8DA045-2E31-42E0-AF31-1E319067C1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2173288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20000"/>
              </a:spcBef>
            </a:pPr>
            <a:r>
              <a:rPr lang="es-ES" altLang="en-US" sz="2800" b="1">
                <a:latin typeface="Calibri" panose="020F0502020204030204" pitchFamily="34" charset="0"/>
              </a:rPr>
              <a:t>Almuerzo:</a:t>
            </a:r>
            <a:endParaRPr lang="en-US" altLang="en-US" sz="2400" b="1" i="1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pic>
        <p:nvPicPr>
          <p:cNvPr id="140295" name="Picture 7" descr="Bullets_Arrow_Blue1_Right_03">
            <a:extLst>
              <a:ext uri="{FF2B5EF4-FFF2-40B4-BE49-F238E27FC236}">
                <a16:creationId xmlns:a16="http://schemas.microsoft.com/office/drawing/2014/main" id="{075C32AC-CA01-4863-B202-D14C59CD03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2244725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6776" name="Text Box 8">
            <a:extLst>
              <a:ext uri="{FF2B5EF4-FFF2-40B4-BE49-F238E27FC236}">
                <a16:creationId xmlns:a16="http://schemas.microsoft.com/office/drawing/2014/main" id="{11AC4486-96B6-4750-8487-F857E59529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3006725"/>
            <a:ext cx="7993062" cy="1054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 i="1">
                <a:solidFill>
                  <a:srgbClr val="000000"/>
                </a:solidFill>
                <a:latin typeface="Calibri" panose="020F0502020204030204" pitchFamily="34" charset="0"/>
              </a:rPr>
              <a:t>Sopas, filetes de bistec (de pollo o pavo, al vapor), tubérculos hervidos o majados (Ej: viandas, yaitía, apio, malnga yuca, entre otros), arroz, ensalada, yogur y otros</a:t>
            </a:r>
            <a:endParaRPr lang="en-US" altLang="en-US" sz="21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anose="020F0502020204030204" pitchFamily="34" charset="0"/>
            </a:endParaRPr>
          </a:p>
        </p:txBody>
      </p:sp>
      <p:sp>
        <p:nvSpPr>
          <p:cNvPr id="1056777" name="Text Box 9">
            <a:extLst>
              <a:ext uri="{FF2B5EF4-FFF2-40B4-BE49-F238E27FC236}">
                <a16:creationId xmlns:a16="http://schemas.microsoft.com/office/drawing/2014/main" id="{9E9FF60C-FA0B-4075-875E-5EF33CCB84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2646363"/>
            <a:ext cx="79930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Ejemplos:</a:t>
            </a:r>
            <a:endParaRPr lang="en-US" altLang="en-US" sz="21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40298" name="Picture 10" descr="Bullet_Round_Diamond_Maggenta_02">
            <a:extLst>
              <a:ext uri="{FF2B5EF4-FFF2-40B4-BE49-F238E27FC236}">
                <a16:creationId xmlns:a16="http://schemas.microsoft.com/office/drawing/2014/main" id="{2C9F184B-C1BE-43A9-B5BC-0E8D98A94E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2717800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circle/>
    <p:sndAc>
      <p:stSnd>
        <p:snd r:embed="rId4" name="whoosh.wav"/>
      </p:stSnd>
    </p:sndAc>
  </p:transition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2338" name="Picture 8" descr="Comidas_Atletas_Noche_001">
            <a:extLst>
              <a:ext uri="{FF2B5EF4-FFF2-40B4-BE49-F238E27FC236}">
                <a16:creationId xmlns:a16="http://schemas.microsoft.com/office/drawing/2014/main" id="{BDC0EBA9-A302-4BEF-9B17-7E193B05B0A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4425" y="765175"/>
            <a:ext cx="6913563" cy="5692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pull/>
    <p:sndAc>
      <p:stSnd>
        <p:snd r:embed="rId4" name="whoosh.wav"/>
      </p:stSnd>
    </p:sndAc>
  </p:transition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4386" name="Picture 2" descr="Dieta_Enfermedad_001">
            <a:extLst>
              <a:ext uri="{FF2B5EF4-FFF2-40B4-BE49-F238E27FC236}">
                <a16:creationId xmlns:a16="http://schemas.microsoft.com/office/drawing/2014/main" id="{A4CBD155-5FED-4E80-8345-137EEF0EE8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388" y="774700"/>
            <a:ext cx="8748712" cy="5607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6AA76E-83A6-4165-B031-FC8CE85BF293}"/>
              </a:ext>
            </a:extLst>
          </p:cNvPr>
          <p:cNvSpPr>
            <a:spLocks/>
          </p:cNvSpPr>
          <p:nvPr/>
        </p:nvSpPr>
        <p:spPr bwMode="auto">
          <a:xfrm>
            <a:off x="107950" y="2779713"/>
            <a:ext cx="8820150" cy="1296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140000"/>
              </a:lnSpc>
              <a:defRPr/>
            </a:pPr>
            <a:r>
              <a:rPr lang="es-PR" altLang="en-US" sz="8100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GRACIAS</a:t>
            </a:r>
            <a:endParaRPr lang="es-PR" altLang="en-US" sz="8100" i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  <a:cs typeface="Arial" panose="020B0604020202020204" pitchFamily="34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pull dir="d"/>
    <p:sndAc>
      <p:stSnd>
        <p:snd r:embed="rId4" name="whoosh.wav"/>
      </p:stSnd>
    </p:sndAc>
  </p:transition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8482" name="Picture 2" descr="High_Jump_Crosiing_Woman_3">
            <a:extLst>
              <a:ext uri="{FF2B5EF4-FFF2-40B4-BE49-F238E27FC236}">
                <a16:creationId xmlns:a16="http://schemas.microsoft.com/office/drawing/2014/main" id="{F8270D91-D6DD-4CF5-AEAB-C7342DEE86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28625"/>
            <a:ext cx="9144000" cy="6170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22E9E930-76A8-4827-ACAD-CC5EB9AED07D}"/>
              </a:ext>
            </a:extLst>
          </p:cNvPr>
          <p:cNvSpPr>
            <a:spLocks/>
          </p:cNvSpPr>
          <p:nvPr/>
        </p:nvSpPr>
        <p:spPr bwMode="auto">
          <a:xfrm>
            <a:off x="107950" y="2779713"/>
            <a:ext cx="8820150" cy="1296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140000"/>
              </a:lnSpc>
              <a:defRPr/>
            </a:pPr>
            <a:r>
              <a:rPr lang="es-PR" altLang="en-US" sz="8100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¿PREGUNTAS?</a:t>
            </a:r>
            <a:endParaRPr lang="es-PR" altLang="en-US" sz="8100" i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  <a:cs typeface="Arial" panose="020B0604020202020204" pitchFamily="34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pull dir="d"/>
    <p:sndAc>
      <p:stSnd>
        <p:snd r:embed="rId4" name="whoosh.wav"/>
      </p:stSnd>
    </p:sndAc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Text Box 6">
            <a:extLst>
              <a:ext uri="{FF2B5EF4-FFF2-40B4-BE49-F238E27FC236}">
                <a16:creationId xmlns:a16="http://schemas.microsoft.com/office/drawing/2014/main" id="{19EA95CB-B976-4F57-B98B-24F2B1DB45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453188"/>
            <a:ext cx="9144000" cy="40481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19459" name="Text Box 6">
            <a:extLst>
              <a:ext uri="{FF2B5EF4-FFF2-40B4-BE49-F238E27FC236}">
                <a16:creationId xmlns:a16="http://schemas.microsoft.com/office/drawing/2014/main" id="{46E40F4A-CFEF-48D5-AC5D-C5B4459637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381750"/>
            <a:ext cx="8964612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Reproducido de: </a:t>
            </a:r>
            <a:r>
              <a:rPr lang="en-US" altLang="en-US" sz="1200" b="1" i="1">
                <a:latin typeface="Times New Roman" panose="02020603050405020304" pitchFamily="18" charset="0"/>
              </a:rPr>
              <a:t>Exercise Physiology for Health, Fitness, and Performance</a:t>
            </a:r>
            <a:r>
              <a:rPr lang="en-US" altLang="en-US" sz="1200">
                <a:latin typeface="Times New Roman" panose="02020603050405020304" pitchFamily="18" charset="0"/>
              </a:rPr>
              <a:t>. (p. 151), por S. A. Plowman, &amp; D. L. Smith, 2011, Philadelphia: Lippincott Williams &amp; Wilkins. Copyright 2011 por Lippincott Williams &amp; Wilkins, a Wolters Kluwer business.</a:t>
            </a:r>
          </a:p>
        </p:txBody>
      </p:sp>
      <p:pic>
        <p:nvPicPr>
          <p:cNvPr id="19460" name="Picture 12" descr="Kayack_Rapid_Edge_FRAME_001">
            <a:extLst>
              <a:ext uri="{FF2B5EF4-FFF2-40B4-BE49-F238E27FC236}">
                <a16:creationId xmlns:a16="http://schemas.microsoft.com/office/drawing/2014/main" id="{CA13B2CC-DED2-4441-AC45-1ADBAFF6CE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549275"/>
            <a:ext cx="2736850" cy="1846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C2795D6C-CD05-4F08-BBD3-9ADB8F1E5CCC}"/>
              </a:ext>
            </a:extLst>
          </p:cNvPr>
          <p:cNvSpPr>
            <a:spLocks/>
          </p:cNvSpPr>
          <p:nvPr/>
        </p:nvSpPr>
        <p:spPr bwMode="auto">
          <a:xfrm>
            <a:off x="2916238" y="836613"/>
            <a:ext cx="5761037" cy="1152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eaLnBrk="1" hangingPunct="1">
              <a:lnSpc>
                <a:spcPct val="130000"/>
              </a:lnSpc>
              <a:defRPr/>
            </a:pPr>
            <a:r>
              <a:rPr lang="es-PR" altLang="en-US" sz="30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NUTRICI</a:t>
            </a:r>
            <a:r>
              <a:rPr lang="en-US" altLang="en-US" sz="30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ÓN DEPORTIVA:</a:t>
            </a:r>
            <a:br>
              <a:rPr lang="en-US" altLang="en-US" sz="30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</a:br>
            <a:r>
              <a:rPr lang="en-US" altLang="en-US" sz="35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</a:t>
            </a:r>
            <a:r>
              <a:rPr lang="en-US" altLang="en-US" sz="35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 *</a:t>
            </a:r>
            <a:endParaRPr lang="es-PR" altLang="en-US" sz="3500">
              <a:solidFill>
                <a:srgbClr val="484876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  <a:cs typeface="Arial" panose="020B0604020202020204" pitchFamily="34" charset="0"/>
            </a:endParaRPr>
          </a:p>
        </p:txBody>
      </p:sp>
      <p:pic>
        <p:nvPicPr>
          <p:cNvPr id="19462" name="Picture 14" descr="Goal_Trainong_Diet">
            <a:extLst>
              <a:ext uri="{FF2B5EF4-FFF2-40B4-BE49-F238E27FC236}">
                <a16:creationId xmlns:a16="http://schemas.microsoft.com/office/drawing/2014/main" id="{2A90DA70-2E30-4879-BA99-1716A0D879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6013" y="2420938"/>
            <a:ext cx="6858000" cy="3895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zoom dir="in"/>
    <p:sndAc>
      <p:stSnd>
        <p:snd r:embed="rId4" name="whoosh.wav"/>
      </p:stSnd>
    </p:sndAc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Text Box 6">
            <a:extLst>
              <a:ext uri="{FF2B5EF4-FFF2-40B4-BE49-F238E27FC236}">
                <a16:creationId xmlns:a16="http://schemas.microsoft.com/office/drawing/2014/main" id="{0998C804-BFF7-415F-8EEE-5707B18971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453188"/>
            <a:ext cx="9144000" cy="40481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21507" name="Text Box 6">
            <a:extLst>
              <a:ext uri="{FF2B5EF4-FFF2-40B4-BE49-F238E27FC236}">
                <a16:creationId xmlns:a16="http://schemas.microsoft.com/office/drawing/2014/main" id="{658CC11D-4108-4BB9-811F-18DFB61CF6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381750"/>
            <a:ext cx="8964612" cy="36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Reproducido de: </a:t>
            </a:r>
            <a:r>
              <a:rPr lang="en-US" altLang="en-US" sz="1200" b="1" i="1">
                <a:latin typeface="Times New Roman" panose="02020603050405020304" pitchFamily="18" charset="0"/>
              </a:rPr>
              <a:t>Sports and Exercise Nutrition</a:t>
            </a:r>
            <a:r>
              <a:rPr lang="en-US" altLang="en-US" sz="1200">
                <a:latin typeface="Times New Roman" panose="02020603050405020304" pitchFamily="18" charset="0"/>
              </a:rPr>
              <a:t>. 4ta. ed.; (p. xx), por W. D. McArdle, F. I. Katch, &amp; V. I. Katch, 2013, Philadelphia: Lippincott Williams &amp; Wilkins. Copyright 2013 por Lippincott Williams &amp; Wilkins, a Wolters Kluwer business.</a:t>
            </a:r>
          </a:p>
        </p:txBody>
      </p:sp>
      <p:pic>
        <p:nvPicPr>
          <p:cNvPr id="21508" name="Picture 11" descr="Tab1">
            <a:extLst>
              <a:ext uri="{FF2B5EF4-FFF2-40B4-BE49-F238E27FC236}">
                <a16:creationId xmlns:a16="http://schemas.microsoft.com/office/drawing/2014/main" id="{5664944F-505F-4AA2-BE07-C8237296D44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6375" y="765175"/>
            <a:ext cx="5903913" cy="553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cover dir="u"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54" name="Picture 2" descr="Dieta_Concepto_001">
            <a:extLst>
              <a:ext uri="{FF2B5EF4-FFF2-40B4-BE49-F238E27FC236}">
                <a16:creationId xmlns:a16="http://schemas.microsoft.com/office/drawing/2014/main" id="{C5F41AFB-8F3C-4D2F-81CF-7AB7E6F44F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8675" y="711200"/>
            <a:ext cx="7488238" cy="5741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cover dir="d"/>
    <p:sndAc>
      <p:stSnd>
        <p:snd r:embed="rId4" name="whoosh.wav"/>
      </p:stSnd>
    </p:sndAc>
  </p:transition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XPANDSHOWBAR" val="True"/>
  <p:tag name="BULLETTYPE" val="0"/>
  <p:tag name="RESPCOUNTERSTYLE" val="-1"/>
  <p:tag name="INPUTSOURCE" val="1"/>
  <p:tag name="BACKUPMAINTENANCE" val="7"/>
  <p:tag name="ROTATIONINTERVAL" val="2"/>
  <p:tag name="RACERSMAXDISPLAYED" val="5"/>
  <p:tag name="TEAMSINLEADERBOARD" val="5"/>
  <p:tag name="BUBBLEVALUEFORMAT" val="0.0"/>
  <p:tag name="CUSTOMCELLFORECOLOR" val="-16777216"/>
  <p:tag name="CUSTOMCELLBACKCOLOR4" val="-8355712"/>
  <p:tag name="DISPLAYDEVICEID" val="True"/>
  <p:tag name="GRIDSIZE" val="{Width=800, Height=600}"/>
  <p:tag name="CHARTLABELS" val="1"/>
  <p:tag name="INCLUDEPPT" val="True"/>
  <p:tag name="REALTIMEBACKUP" val="False"/>
  <p:tag name="CHARTSCALE" val="True"/>
  <p:tag name="FIBINCLUDEOTHER" val="True"/>
  <p:tag name="PRRESPONSE3" val="8"/>
  <p:tag name="PRRESPONSE7" val="4"/>
  <p:tag name="SHOWFLASHWARNING" val="True"/>
  <p:tag name="SHOWBARVISIBLE" val="True"/>
  <p:tag name="ANSWERNOWSTYLE" val="-1"/>
  <p:tag name="RESPTABLESTYLE" val="-1"/>
  <p:tag name="BACKUPSESSIONS" val="True"/>
  <p:tag name="AUTOUPDATEALIASES" val="True"/>
  <p:tag name="SKIPREMAININGRACESLIDES" val="True"/>
  <p:tag name="BUBBLESIZEVISIBLE" val="True"/>
  <p:tag name="CUSTOMCELLBACKCOLOR1" val="-657956"/>
  <p:tag name="DISPLAYNAME" val="True"/>
  <p:tag name="AUTOSIZEGRID" val="True"/>
  <p:tag name="RESETCHARTS" val="True"/>
  <p:tag name="CORRECTPOINTVALUE" val="1"/>
  <p:tag name="AUTOADJUSTPARTRANGE" val="True"/>
  <p:tag name="FIBDISPLAYKEYWORDS" val="True"/>
  <p:tag name="PRRESPONSE5" val="6"/>
  <p:tag name="PRRESPONSE10" val="1"/>
  <p:tag name="USESECONDARYMONITOR" val="True"/>
  <p:tag name="COUNTDOWNSTYLE" val="-1"/>
  <p:tag name="ALLOWDUPLICATES" val="False"/>
  <p:tag name="STDCHART" val="1"/>
  <p:tag name="MAXRESPONDERS" val="20"/>
  <p:tag name="CUSTOMGRIDBACKCOLOR" val="-2830136"/>
  <p:tag name="DISPLAYDEVICENUMBER" val="True"/>
  <p:tag name="POLLINGCYCLE" val="2"/>
  <p:tag name="ALLOWUSERFEEDBACK" val="True"/>
  <p:tag name="ADVANCEDSETTINGSVIEW" val="False"/>
  <p:tag name="PRRESPONSE2" val="9"/>
  <p:tag name="PRRESPONSE9" val="2"/>
  <p:tag name="SAVECSVWITHSESSION" val="True"/>
  <p:tag name="COUNTDOWNSECONDS" val="10"/>
  <p:tag name="REVIEWONLY" val="False"/>
  <p:tag name="BUBBLENAMEVISIBLE" val="True"/>
  <p:tag name="CUSTOMCELLBACKCOLOR3" val="-268652"/>
  <p:tag name="GRIDPOSITION" val="1"/>
  <p:tag name="INCORRECTPOINTVALUE" val="0"/>
  <p:tag name="FIBNUMRESULTS" val="5"/>
  <p:tag name="PRRESPONSE8" val="3"/>
  <p:tag name="CSVFORMAT" val="0"/>
  <p:tag name="CHARTVALUEFORMAT" val="0%"/>
  <p:tag name="PARTICIPANTSINLEADERBOARD" val="20"/>
  <p:tag name="USESCHEMECOLORS" val="True"/>
  <p:tag name="INCLUDENONRESPONDERS" val="False"/>
  <p:tag name="FIBDISPLAYRESULTS" val="True"/>
  <p:tag name="ALWAYSOPENPOLL" val="False"/>
  <p:tag name="RESPCOUNTERFORMAT" val="0"/>
  <p:tag name="RACEANIMATIONSPEED" val="3"/>
  <p:tag name="GRIDOPACITY" val="90"/>
  <p:tag name="REALTIMEBACKUPPATH" val="(None)"/>
  <p:tag name="PRRESPONSE6" val="5"/>
  <p:tag name="NUMRESPONSES" val="1"/>
  <p:tag name="DEFAULTNUMTEAMS" val="5"/>
  <p:tag name="MULTIRESPDIVISOR" val="1"/>
  <p:tag name="TPVERSION" val="2008"/>
  <p:tag name="RACEENDPOINTS" val="100"/>
  <p:tag name="CHARTCOLORS" val="0"/>
  <p:tag name="POWERPOINTVERSION" val="14.0"/>
  <p:tag name="CUSTOMCELLBACKCOLOR2" val="-13395457"/>
  <p:tag name="PRRESPONSE4" val="7"/>
  <p:tag name="GRIDROTATIONINTERVAL" val="2"/>
  <p:tag name="AUTOADVANCE" val="False"/>
  <p:tag name="ANSWERNOWTEXT" val="Answer Now"/>
  <p:tag name="BUBBLEGROUPING" val="3"/>
  <p:tag name="PRRESPONSE1" val="10"/>
  <p:tag name="ZEROBASED" val="False"/>
  <p:tag name="DELIMITERS" val="3.1"/>
  <p:tag name="TPFULLVERSION" val="4.2.4.1012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Urban">
  <a:themeElements>
    <a:clrScheme name="Urban">
      <a:dk1>
        <a:sysClr val="windowText" lastClr="000000"/>
      </a:dk1>
      <a:lt1>
        <a:sysClr val="window" lastClr="FFFFFF"/>
      </a:lt1>
      <a:dk2>
        <a:srgbClr val="424456"/>
      </a:dk2>
      <a:lt2>
        <a:srgbClr val="DEDEDE"/>
      </a:lt2>
      <a:accent1>
        <a:srgbClr val="53548A"/>
      </a:accent1>
      <a:accent2>
        <a:srgbClr val="438086"/>
      </a:accent2>
      <a:accent3>
        <a:srgbClr val="A04DA3"/>
      </a:accent3>
      <a:accent4>
        <a:srgbClr val="C4652D"/>
      </a:accent4>
      <a:accent5>
        <a:srgbClr val="8B5D3D"/>
      </a:accent5>
      <a:accent6>
        <a:srgbClr val="5C92B5"/>
      </a:accent6>
      <a:hlink>
        <a:srgbClr val="67AFBD"/>
      </a:hlink>
      <a:folHlink>
        <a:srgbClr val="C2A874"/>
      </a:folHlink>
    </a:clrScheme>
    <a:fontScheme name="Urban">
      <a:majorFont>
        <a:latin typeface="Trebuchet MS"/>
        <a:ea typeface=""/>
        <a:cs typeface=""/>
        <a:font script="Jpan" typeface="HGｺﾞｼｯｸM"/>
        <a:font script="Hang" typeface="맑은 고딕"/>
        <a:font script="Hans" typeface="方正姚体"/>
        <a:font script="Hant" typeface="微軟正黑體"/>
        <a:font script="Arab" typeface="Tahoma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</a:majorFont>
      <a:minorFont>
        <a:latin typeface="Georgia"/>
        <a:ea typeface=""/>
        <a:cs typeface=""/>
        <a:font script="Jpan" typeface="HG明朝B"/>
        <a:font script="Hang" typeface="맑은 고딕"/>
        <a:font script="Hans" typeface="宋体"/>
        <a:font script="Hant" typeface="新細明體"/>
        <a:font script="Arab" typeface="Arial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Urban">
      <a:fillStyleLst>
        <a:solidFill>
          <a:schemeClr val="phClr"/>
        </a:solidFill>
        <a:gradFill rotWithShape="1">
          <a:gsLst>
            <a:gs pos="0">
              <a:schemeClr val="phClr">
                <a:tint val="1000"/>
                <a:satMod val="255000"/>
              </a:schemeClr>
            </a:gs>
            <a:gs pos="55000">
              <a:schemeClr val="phClr">
                <a:tint val="12000"/>
                <a:satMod val="255000"/>
              </a:schemeClr>
            </a:gs>
            <a:gs pos="100000">
              <a:schemeClr val="phClr">
                <a:tint val="45000"/>
                <a:satMod val="250000"/>
              </a:schemeClr>
            </a:gs>
          </a:gsLst>
          <a:path path="circle">
            <a:fillToRect l="-40000" t="-90000" r="140000" b="190000"/>
          </a:path>
        </a:gradFill>
        <a:gradFill rotWithShape="1">
          <a:gsLst>
            <a:gs pos="0">
              <a:schemeClr val="phClr">
                <a:tint val="43000"/>
                <a:satMod val="165000"/>
              </a:schemeClr>
            </a:gs>
            <a:gs pos="55000">
              <a:schemeClr val="phClr">
                <a:tint val="83000"/>
                <a:satMod val="155000"/>
              </a:schemeClr>
            </a:gs>
            <a:gs pos="100000">
              <a:schemeClr val="phClr">
                <a:shade val="85000"/>
              </a:schemeClr>
            </a:gs>
          </a:gsLst>
          <a:path path="circle">
            <a:fillToRect l="-40000" t="-90000" r="140000" b="19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  <a:ln w="3175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1500" dist="25400" dir="5400000" rotWithShape="0">
              <a:srgbClr val="000000">
                <a:alpha val="40000"/>
              </a:srgbClr>
            </a:outerShdw>
          </a:effectLst>
        </a:effectStyle>
        <a:effectStyle>
          <a:effectLst>
            <a:outerShdw blurRad="50800" dist="25400" dir="5400000" rotWithShape="0">
              <a:srgbClr val="000000">
                <a:alpha val="45000"/>
              </a:srgbClr>
            </a:outerShdw>
          </a:effectLst>
        </a:effectStyle>
        <a:effectStyle>
          <a:effectLst>
            <a:outerShdw blurRad="50800" dist="25400" dir="5400000" rotWithShape="0">
              <a:srgbClr val="000000">
                <a:alpha val="45000"/>
              </a:srgbClr>
            </a:outerShdw>
          </a:effectLst>
          <a:scene3d>
            <a:camera prst="orthographicFront" fov="0">
              <a:rot lat="0" lon="0" rev="0"/>
            </a:camera>
            <a:lightRig rig="flat" dir="t">
              <a:rot lat="0" lon="0" rev="20040000"/>
            </a:lightRig>
          </a:scene3d>
          <a:sp3d contourW="12700" prstMaterial="dkEdge">
            <a:bevelT w="25400" h="38100" prst="convex"/>
            <a:contourClr>
              <a:schemeClr val="phClr">
                <a:satMod val="115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100000">
              <a:schemeClr val="phClr">
                <a:tint val="80000"/>
                <a:satMod val="250000"/>
              </a:schemeClr>
            </a:gs>
            <a:gs pos="60000">
              <a:schemeClr val="phClr">
                <a:shade val="38000"/>
                <a:satMod val="175000"/>
              </a:schemeClr>
            </a:gs>
            <a:gs pos="0">
              <a:schemeClr val="phClr">
                <a:shade val="30000"/>
                <a:satMod val="175000"/>
              </a:schemeClr>
            </a:gs>
          </a:gsLst>
          <a:lin ang="5400000" scaled="0"/>
        </a:gradFill>
        <a:blipFill>
          <a:blip xmlns:r="http://schemas.openxmlformats.org/officeDocument/2006/relationships" r:embed="rId1">
            <a:duotone>
              <a:schemeClr val="phClr">
                <a:shade val="48000"/>
              </a:schemeClr>
              <a:schemeClr val="phClr">
                <a:tint val="96000"/>
                <a:satMod val="150000"/>
              </a:schemeClr>
            </a:duotone>
          </a:blip>
          <a:tile tx="0" ty="0" sx="80000" sy="80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Urban</Template>
  <TotalTime>22893</TotalTime>
  <Words>2563</Words>
  <Application>Microsoft Office PowerPoint</Application>
  <PresentationFormat>On-screen Show (4:3)</PresentationFormat>
  <Paragraphs>303</Paragraphs>
  <Slides>68</Slides>
  <Notes>68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68</vt:i4>
      </vt:variant>
    </vt:vector>
  </HeadingPairs>
  <TitlesOfParts>
    <vt:vector size="77" baseType="lpstr">
      <vt:lpstr>Arial</vt:lpstr>
      <vt:lpstr>Arial Black</vt:lpstr>
      <vt:lpstr>Calibri</vt:lpstr>
      <vt:lpstr>Georgia</vt:lpstr>
      <vt:lpstr>Times New Roman</vt:lpstr>
      <vt:lpstr>Trebuchet MS</vt:lpstr>
      <vt:lpstr>Wingdings</vt:lpstr>
      <vt:lpstr>Wingdings 2</vt:lpstr>
      <vt:lpstr>Urban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Laboratorio: Potencia Vertical</dc:title>
  <dc:creator>Valued Acer Customer</dc:creator>
  <cp:lastModifiedBy>Edgar Lopategui Corsino</cp:lastModifiedBy>
  <cp:revision>2452</cp:revision>
  <cp:lastPrinted>2012-03-26T19:37:01Z</cp:lastPrinted>
  <dcterms:created xsi:type="dcterms:W3CDTF">2012-03-25T21:01:47Z</dcterms:created>
  <dcterms:modified xsi:type="dcterms:W3CDTF">2019-08-08T16:57:44Z</dcterms:modified>
</cp:coreProperties>
</file>